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91" r:id="rId3"/>
    <p:sldId id="293" r:id="rId4"/>
    <p:sldId id="294" r:id="rId5"/>
    <p:sldId id="295" r:id="rId6"/>
    <p:sldId id="296" r:id="rId7"/>
    <p:sldId id="297" r:id="rId8"/>
    <p:sldId id="298" r:id="rId9"/>
    <p:sldId id="299" r:id="rId10"/>
    <p:sldId id="321" r:id="rId11"/>
    <p:sldId id="300" r:id="rId12"/>
    <p:sldId id="301" r:id="rId13"/>
    <p:sldId id="302" r:id="rId14"/>
    <p:sldId id="303" r:id="rId15"/>
    <p:sldId id="304" r:id="rId16"/>
    <p:sldId id="305" r:id="rId17"/>
    <p:sldId id="306" r:id="rId18"/>
    <p:sldId id="307" r:id="rId19"/>
    <p:sldId id="308" r:id="rId20"/>
    <p:sldId id="309" r:id="rId21"/>
    <p:sldId id="311" r:id="rId22"/>
    <p:sldId id="312" r:id="rId23"/>
    <p:sldId id="322" r:id="rId24"/>
    <p:sldId id="315" r:id="rId25"/>
    <p:sldId id="316" r:id="rId26"/>
    <p:sldId id="318" r:id="rId27"/>
    <p:sldId id="320" r:id="rId28"/>
    <p:sldId id="292" r:id="rId2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5EFED"/>
    <a:srgbClr val="005551"/>
    <a:srgbClr val="B3D1CB"/>
    <a:srgbClr val="78ACA2"/>
    <a:srgbClr val="007670"/>
    <a:srgbClr val="006C67"/>
    <a:srgbClr val="BFD7D2"/>
    <a:srgbClr val="4F8177"/>
    <a:srgbClr val="94BEB6"/>
    <a:srgbClr val="C1D9D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FAE9D68C-5687-44A7-9E53-D03D072A24CF}" v="138" dt="2023-10-07T02:58:41.208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Vidējs stils 2 - izcēlums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93296810-A885-4BE3-A3E7-6D5BEEA58F35}" styleName="Vidējs stils 2 - izcēlums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660"/>
  </p:normalViewPr>
  <p:slideViewPr>
    <p:cSldViewPr snapToGrid="0">
      <p:cViewPr varScale="1">
        <p:scale>
          <a:sx n="107" d="100"/>
          <a:sy n="107" d="100"/>
        </p:scale>
        <p:origin x="672" y="10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microsoft.com/office/2016/11/relationships/changesInfo" Target="changesInfos/changesInfo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presProps" Target="presProps.xml"/><Relationship Id="rId35" Type="http://schemas.microsoft.com/office/2015/10/relationships/revisionInfo" Target="revisionInfo.xml"/><Relationship Id="rId8" Type="http://schemas.openxmlformats.org/officeDocument/2006/relationships/slide" Target="slides/slide7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Kristaps Palskis" userId="2304e6b9db7dc6fa" providerId="LiveId" clId="{B9AD8B83-727E-4516-872C-59AEE01BAB81}"/>
    <pc:docChg chg="undo custSel addSld delSld modSld sldOrd modMainMaster">
      <pc:chgData name="Kristaps Palskis" userId="2304e6b9db7dc6fa" providerId="LiveId" clId="{B9AD8B83-727E-4516-872C-59AEE01BAB81}" dt="2023-06-09T16:11:59.830" v="17860" actId="1037"/>
      <pc:docMkLst>
        <pc:docMk/>
      </pc:docMkLst>
      <pc:sldChg chg="addSp modSp mod">
        <pc:chgData name="Kristaps Palskis" userId="2304e6b9db7dc6fa" providerId="LiveId" clId="{B9AD8B83-727E-4516-872C-59AEE01BAB81}" dt="2023-06-08T15:01:39.166" v="1360" actId="114"/>
        <pc:sldMkLst>
          <pc:docMk/>
          <pc:sldMk cId="1157272725" sldId="256"/>
        </pc:sldMkLst>
        <pc:spChg chg="mod">
          <ac:chgData name="Kristaps Palskis" userId="2304e6b9db7dc6fa" providerId="LiveId" clId="{B9AD8B83-727E-4516-872C-59AEE01BAB81}" dt="2023-06-08T14:39:00.999" v="1165" actId="404"/>
          <ac:spMkLst>
            <pc:docMk/>
            <pc:sldMk cId="1157272725" sldId="256"/>
            <ac:spMk id="2" creationId="{35F77139-0355-0FFC-F8F9-15DCDE4BD70F}"/>
          </ac:spMkLst>
        </pc:spChg>
        <pc:spChg chg="add mod">
          <ac:chgData name="Kristaps Palskis" userId="2304e6b9db7dc6fa" providerId="LiveId" clId="{B9AD8B83-727E-4516-872C-59AEE01BAB81}" dt="2023-06-08T15:01:39.166" v="1360" actId="114"/>
          <ac:spMkLst>
            <pc:docMk/>
            <pc:sldMk cId="1157272725" sldId="256"/>
            <ac:spMk id="3" creationId="{894A0F8D-AEC7-BD39-2C02-089C427B35EF}"/>
          </ac:spMkLst>
        </pc:spChg>
        <pc:spChg chg="mod">
          <ac:chgData name="Kristaps Palskis" userId="2304e6b9db7dc6fa" providerId="LiveId" clId="{B9AD8B83-727E-4516-872C-59AEE01BAB81}" dt="2023-06-08T14:37:08.104" v="1145" actId="255"/>
          <ac:spMkLst>
            <pc:docMk/>
            <pc:sldMk cId="1157272725" sldId="256"/>
            <ac:spMk id="4" creationId="{38178D3A-4415-FFAF-14F5-6FCFB6CC36D6}"/>
          </ac:spMkLst>
        </pc:spChg>
        <pc:spChg chg="add mod">
          <ac:chgData name="Kristaps Palskis" userId="2304e6b9db7dc6fa" providerId="LiveId" clId="{B9AD8B83-727E-4516-872C-59AEE01BAB81}" dt="2023-06-08T15:00:50.865" v="1357" actId="1036"/>
          <ac:spMkLst>
            <pc:docMk/>
            <pc:sldMk cId="1157272725" sldId="256"/>
            <ac:spMk id="12" creationId="{6BC6CA6F-0858-B827-74C5-C4BD994ED086}"/>
          </ac:spMkLst>
        </pc:spChg>
        <pc:cxnChg chg="add mod">
          <ac:chgData name="Kristaps Palskis" userId="2304e6b9db7dc6fa" providerId="LiveId" clId="{B9AD8B83-727E-4516-872C-59AEE01BAB81}" dt="2023-06-08T14:45:57.961" v="1305" actId="1038"/>
          <ac:cxnSpMkLst>
            <pc:docMk/>
            <pc:sldMk cId="1157272725" sldId="256"/>
            <ac:cxnSpMk id="6" creationId="{7D1CBCBF-AA29-E350-8DEE-8319D257EB01}"/>
          </ac:cxnSpMkLst>
        </pc:cxnChg>
        <pc:cxnChg chg="add mod">
          <ac:chgData name="Kristaps Palskis" userId="2304e6b9db7dc6fa" providerId="LiveId" clId="{B9AD8B83-727E-4516-872C-59AEE01BAB81}" dt="2023-06-08T15:01:29.851" v="1359" actId="14100"/>
          <ac:cxnSpMkLst>
            <pc:docMk/>
            <pc:sldMk cId="1157272725" sldId="256"/>
            <ac:cxnSpMk id="9" creationId="{549D2EEB-6870-5572-9A47-FBB68E6F1BA0}"/>
          </ac:cxnSpMkLst>
        </pc:cxnChg>
      </pc:sldChg>
      <pc:sldChg chg="del">
        <pc:chgData name="Kristaps Palskis" userId="2304e6b9db7dc6fa" providerId="LiveId" clId="{B9AD8B83-727E-4516-872C-59AEE01BAB81}" dt="2023-06-08T13:33:54.508" v="0" actId="47"/>
        <pc:sldMkLst>
          <pc:docMk/>
          <pc:sldMk cId="3610779795" sldId="259"/>
        </pc:sldMkLst>
      </pc:sldChg>
      <pc:sldChg chg="del">
        <pc:chgData name="Kristaps Palskis" userId="2304e6b9db7dc6fa" providerId="LiveId" clId="{B9AD8B83-727E-4516-872C-59AEE01BAB81}" dt="2023-06-08T13:33:55.561" v="1" actId="47"/>
        <pc:sldMkLst>
          <pc:docMk/>
          <pc:sldMk cId="580001362" sldId="260"/>
        </pc:sldMkLst>
      </pc:sldChg>
      <pc:sldChg chg="del">
        <pc:chgData name="Kristaps Palskis" userId="2304e6b9db7dc6fa" providerId="LiveId" clId="{B9AD8B83-727E-4516-872C-59AEE01BAB81}" dt="2023-06-08T13:33:56.283" v="4" actId="47"/>
        <pc:sldMkLst>
          <pc:docMk/>
          <pc:sldMk cId="1577185366" sldId="263"/>
        </pc:sldMkLst>
      </pc:sldChg>
      <pc:sldChg chg="del">
        <pc:chgData name="Kristaps Palskis" userId="2304e6b9db7dc6fa" providerId="LiveId" clId="{B9AD8B83-727E-4516-872C-59AEE01BAB81}" dt="2023-06-08T13:33:56.599" v="6" actId="47"/>
        <pc:sldMkLst>
          <pc:docMk/>
          <pc:sldMk cId="3890988263" sldId="267"/>
        </pc:sldMkLst>
      </pc:sldChg>
      <pc:sldChg chg="del">
        <pc:chgData name="Kristaps Palskis" userId="2304e6b9db7dc6fa" providerId="LiveId" clId="{B9AD8B83-727E-4516-872C-59AEE01BAB81}" dt="2023-06-08T13:33:56.943" v="8" actId="47"/>
        <pc:sldMkLst>
          <pc:docMk/>
          <pc:sldMk cId="2055327550" sldId="270"/>
        </pc:sldMkLst>
      </pc:sldChg>
      <pc:sldChg chg="del">
        <pc:chgData name="Kristaps Palskis" userId="2304e6b9db7dc6fa" providerId="LiveId" clId="{B9AD8B83-727E-4516-872C-59AEE01BAB81}" dt="2023-06-08T13:33:56.471" v="5" actId="47"/>
        <pc:sldMkLst>
          <pc:docMk/>
          <pc:sldMk cId="2056858579" sldId="274"/>
        </pc:sldMkLst>
      </pc:sldChg>
      <pc:sldChg chg="del">
        <pc:chgData name="Kristaps Palskis" userId="2304e6b9db7dc6fa" providerId="LiveId" clId="{B9AD8B83-727E-4516-872C-59AEE01BAB81}" dt="2023-06-08T13:33:55.843" v="2" actId="47"/>
        <pc:sldMkLst>
          <pc:docMk/>
          <pc:sldMk cId="638578181" sldId="277"/>
        </pc:sldMkLst>
      </pc:sldChg>
      <pc:sldChg chg="del">
        <pc:chgData name="Kristaps Palskis" userId="2304e6b9db7dc6fa" providerId="LiveId" clId="{B9AD8B83-727E-4516-872C-59AEE01BAB81}" dt="2023-06-08T13:33:56.098" v="3" actId="47"/>
        <pc:sldMkLst>
          <pc:docMk/>
          <pc:sldMk cId="1189643251" sldId="278"/>
        </pc:sldMkLst>
      </pc:sldChg>
      <pc:sldChg chg="del">
        <pc:chgData name="Kristaps Palskis" userId="2304e6b9db7dc6fa" providerId="LiveId" clId="{B9AD8B83-727E-4516-872C-59AEE01BAB81}" dt="2023-06-08T13:33:56.723" v="7" actId="47"/>
        <pc:sldMkLst>
          <pc:docMk/>
          <pc:sldMk cId="4197676107" sldId="279"/>
        </pc:sldMkLst>
      </pc:sldChg>
      <pc:sldChg chg="del">
        <pc:chgData name="Kristaps Palskis" userId="2304e6b9db7dc6fa" providerId="LiveId" clId="{B9AD8B83-727E-4516-872C-59AEE01BAB81}" dt="2023-06-08T13:33:57.053" v="9" actId="47"/>
        <pc:sldMkLst>
          <pc:docMk/>
          <pc:sldMk cId="2137588235" sldId="280"/>
        </pc:sldMkLst>
      </pc:sldChg>
      <pc:sldChg chg="del">
        <pc:chgData name="Kristaps Palskis" userId="2304e6b9db7dc6fa" providerId="LiveId" clId="{B9AD8B83-727E-4516-872C-59AEE01BAB81}" dt="2023-06-08T13:33:57.209" v="10" actId="47"/>
        <pc:sldMkLst>
          <pc:docMk/>
          <pc:sldMk cId="561680342" sldId="281"/>
        </pc:sldMkLst>
      </pc:sldChg>
      <pc:sldChg chg="del">
        <pc:chgData name="Kristaps Palskis" userId="2304e6b9db7dc6fa" providerId="LiveId" clId="{B9AD8B83-727E-4516-872C-59AEE01BAB81}" dt="2023-06-08T13:33:57.319" v="11" actId="47"/>
        <pc:sldMkLst>
          <pc:docMk/>
          <pc:sldMk cId="312537815" sldId="282"/>
        </pc:sldMkLst>
      </pc:sldChg>
      <pc:sldChg chg="del">
        <pc:chgData name="Kristaps Palskis" userId="2304e6b9db7dc6fa" providerId="LiveId" clId="{B9AD8B83-727E-4516-872C-59AEE01BAB81}" dt="2023-06-08T13:33:57.476" v="12" actId="47"/>
        <pc:sldMkLst>
          <pc:docMk/>
          <pc:sldMk cId="4173061494" sldId="283"/>
        </pc:sldMkLst>
      </pc:sldChg>
      <pc:sldChg chg="addSp delSp modSp mod">
        <pc:chgData name="Kristaps Palskis" userId="2304e6b9db7dc6fa" providerId="LiveId" clId="{B9AD8B83-727E-4516-872C-59AEE01BAB81}" dt="2023-06-09T15:31:19.038" v="16178" actId="1076"/>
        <pc:sldMkLst>
          <pc:docMk/>
          <pc:sldMk cId="2887078847" sldId="284"/>
        </pc:sldMkLst>
        <pc:spChg chg="mod">
          <ac:chgData name="Kristaps Palskis" userId="2304e6b9db7dc6fa" providerId="LiveId" clId="{B9AD8B83-727E-4516-872C-59AEE01BAB81}" dt="2023-06-08T14:06:14.969" v="454" actId="121"/>
          <ac:spMkLst>
            <pc:docMk/>
            <pc:sldMk cId="2887078847" sldId="284"/>
            <ac:spMk id="2" creationId="{42C43BCE-A5A4-4FCE-1ED0-8CF4F25C7111}"/>
          </ac:spMkLst>
        </pc:spChg>
        <pc:spChg chg="mod">
          <ac:chgData name="Kristaps Palskis" userId="2304e6b9db7dc6fa" providerId="LiveId" clId="{B9AD8B83-727E-4516-872C-59AEE01BAB81}" dt="2023-06-08T14:15:46.841" v="802" actId="1035"/>
          <ac:spMkLst>
            <pc:docMk/>
            <pc:sldMk cId="2887078847" sldId="284"/>
            <ac:spMk id="3" creationId="{AA0370AA-CE39-2EE3-E85A-77C50B78EFAF}"/>
          </ac:spMkLst>
        </pc:spChg>
        <pc:spChg chg="mod">
          <ac:chgData name="Kristaps Palskis" userId="2304e6b9db7dc6fa" providerId="LiveId" clId="{B9AD8B83-727E-4516-872C-59AEE01BAB81}" dt="2023-06-08T14:09:25.320" v="561" actId="20577"/>
          <ac:spMkLst>
            <pc:docMk/>
            <pc:sldMk cId="2887078847" sldId="284"/>
            <ac:spMk id="4" creationId="{FF00CF85-7583-5B8D-FE4B-89C9BD4BF854}"/>
          </ac:spMkLst>
        </pc:spChg>
        <pc:spChg chg="del">
          <ac:chgData name="Kristaps Palskis" userId="2304e6b9db7dc6fa" providerId="LiveId" clId="{B9AD8B83-727E-4516-872C-59AEE01BAB81}" dt="2023-06-08T14:10:15.120" v="563" actId="478"/>
          <ac:spMkLst>
            <pc:docMk/>
            <pc:sldMk cId="2887078847" sldId="284"/>
            <ac:spMk id="5" creationId="{AB60FF74-45AC-7F52-0CFE-B48FE13C1524}"/>
          </ac:spMkLst>
        </pc:spChg>
        <pc:spChg chg="add mod">
          <ac:chgData name="Kristaps Palskis" userId="2304e6b9db7dc6fa" providerId="LiveId" clId="{B9AD8B83-727E-4516-872C-59AEE01BAB81}" dt="2023-06-08T14:15:46.841" v="802" actId="1035"/>
          <ac:spMkLst>
            <pc:docMk/>
            <pc:sldMk cId="2887078847" sldId="284"/>
            <ac:spMk id="6" creationId="{B779620B-B4FD-8387-D215-B65A0CDF41F1}"/>
          </ac:spMkLst>
        </pc:spChg>
        <pc:spChg chg="del">
          <ac:chgData name="Kristaps Palskis" userId="2304e6b9db7dc6fa" providerId="LiveId" clId="{B9AD8B83-727E-4516-872C-59AEE01BAB81}" dt="2023-06-08T14:10:16.204" v="564" actId="478"/>
          <ac:spMkLst>
            <pc:docMk/>
            <pc:sldMk cId="2887078847" sldId="284"/>
            <ac:spMk id="7" creationId="{92D0259D-E85E-B590-A86E-37FFE9EAEBE5}"/>
          </ac:spMkLst>
        </pc:spChg>
        <pc:spChg chg="del">
          <ac:chgData name="Kristaps Palskis" userId="2304e6b9db7dc6fa" providerId="LiveId" clId="{B9AD8B83-727E-4516-872C-59AEE01BAB81}" dt="2023-06-08T14:10:19.788" v="565" actId="478"/>
          <ac:spMkLst>
            <pc:docMk/>
            <pc:sldMk cId="2887078847" sldId="284"/>
            <ac:spMk id="8" creationId="{E2DF1A77-DEB1-8B0A-961D-CDFF2B0CCDFC}"/>
          </ac:spMkLst>
        </pc:spChg>
        <pc:spChg chg="add mod">
          <ac:chgData name="Kristaps Palskis" userId="2304e6b9db7dc6fa" providerId="LiveId" clId="{B9AD8B83-727E-4516-872C-59AEE01BAB81}" dt="2023-06-08T14:15:46.841" v="802" actId="1035"/>
          <ac:spMkLst>
            <pc:docMk/>
            <pc:sldMk cId="2887078847" sldId="284"/>
            <ac:spMk id="9" creationId="{A1093B37-B3CB-E795-AB4D-1B3F7684454C}"/>
          </ac:spMkLst>
        </pc:spChg>
        <pc:spChg chg="add mod">
          <ac:chgData name="Kristaps Palskis" userId="2304e6b9db7dc6fa" providerId="LiveId" clId="{B9AD8B83-727E-4516-872C-59AEE01BAB81}" dt="2023-06-08T14:15:46.841" v="802" actId="1035"/>
          <ac:spMkLst>
            <pc:docMk/>
            <pc:sldMk cId="2887078847" sldId="284"/>
            <ac:spMk id="10" creationId="{3B1857D0-363D-7EA9-A879-43E5DD249EDA}"/>
          </ac:spMkLst>
        </pc:spChg>
        <pc:spChg chg="add mod">
          <ac:chgData name="Kristaps Palskis" userId="2304e6b9db7dc6fa" providerId="LiveId" clId="{B9AD8B83-727E-4516-872C-59AEE01BAB81}" dt="2023-06-08T15:30:49.017" v="1825" actId="207"/>
          <ac:spMkLst>
            <pc:docMk/>
            <pc:sldMk cId="2887078847" sldId="284"/>
            <ac:spMk id="11" creationId="{A408787A-F66C-1870-6FB5-AD7D6281006F}"/>
          </ac:spMkLst>
        </pc:spChg>
        <pc:spChg chg="add mod">
          <ac:chgData name="Kristaps Palskis" userId="2304e6b9db7dc6fa" providerId="LiveId" clId="{B9AD8B83-727E-4516-872C-59AEE01BAB81}" dt="2023-06-09T15:31:19.038" v="16178" actId="1076"/>
          <ac:spMkLst>
            <pc:docMk/>
            <pc:sldMk cId="2887078847" sldId="284"/>
            <ac:spMk id="12" creationId="{45CA1AB3-70A5-9D63-49EA-9CB2BB25FDB3}"/>
          </ac:spMkLst>
        </pc:spChg>
      </pc:sldChg>
      <pc:sldChg chg="addSp delSp modSp add mod delAnim modAnim">
        <pc:chgData name="Kristaps Palskis" userId="2304e6b9db7dc6fa" providerId="LiveId" clId="{B9AD8B83-727E-4516-872C-59AEE01BAB81}" dt="2023-06-09T12:53:07.914" v="9186"/>
        <pc:sldMkLst>
          <pc:docMk/>
          <pc:sldMk cId="2024672883" sldId="285"/>
        </pc:sldMkLst>
        <pc:spChg chg="mod">
          <ac:chgData name="Kristaps Palskis" userId="2304e6b9db7dc6fa" providerId="LiveId" clId="{B9AD8B83-727E-4516-872C-59AEE01BAB81}" dt="2023-06-08T14:20:36.294" v="843" actId="20577"/>
          <ac:spMkLst>
            <pc:docMk/>
            <pc:sldMk cId="2024672883" sldId="285"/>
            <ac:spMk id="2" creationId="{42C43BCE-A5A4-4FCE-1ED0-8CF4F25C7111}"/>
          </ac:spMkLst>
        </pc:spChg>
        <pc:spChg chg="del">
          <ac:chgData name="Kristaps Palskis" userId="2304e6b9db7dc6fa" providerId="LiveId" clId="{B9AD8B83-727E-4516-872C-59AEE01BAB81}" dt="2023-06-08T14:20:16.327" v="804" actId="478"/>
          <ac:spMkLst>
            <pc:docMk/>
            <pc:sldMk cId="2024672883" sldId="285"/>
            <ac:spMk id="3" creationId="{AA0370AA-CE39-2EE3-E85A-77C50B78EFAF}"/>
          </ac:spMkLst>
        </pc:spChg>
        <pc:spChg chg="mod">
          <ac:chgData name="Kristaps Palskis" userId="2304e6b9db7dc6fa" providerId="LiveId" clId="{B9AD8B83-727E-4516-872C-59AEE01BAB81}" dt="2023-06-09T09:50:59.883" v="3020" actId="20577"/>
          <ac:spMkLst>
            <pc:docMk/>
            <pc:sldMk cId="2024672883" sldId="285"/>
            <ac:spMk id="4" creationId="{FF00CF85-7583-5B8D-FE4B-89C9BD4BF854}"/>
          </ac:spMkLst>
        </pc:spChg>
        <pc:spChg chg="add del mod">
          <ac:chgData name="Kristaps Palskis" userId="2304e6b9db7dc6fa" providerId="LiveId" clId="{B9AD8B83-727E-4516-872C-59AEE01BAB81}" dt="2023-06-09T09:43:04.777" v="2803" actId="478"/>
          <ac:spMkLst>
            <pc:docMk/>
            <pc:sldMk cId="2024672883" sldId="285"/>
            <ac:spMk id="5" creationId="{79B574DF-2918-2BC5-93CB-CC908068BFD1}"/>
          </ac:spMkLst>
        </pc:spChg>
        <pc:spChg chg="add del mod">
          <ac:chgData name="Kristaps Palskis" userId="2304e6b9db7dc6fa" providerId="LiveId" clId="{B9AD8B83-727E-4516-872C-59AEE01BAB81}" dt="2023-06-09T09:43:04.777" v="2803" actId="478"/>
          <ac:spMkLst>
            <pc:docMk/>
            <pc:sldMk cId="2024672883" sldId="285"/>
            <ac:spMk id="6" creationId="{58F5CCB5-8D9C-9B36-1BD9-C32AB80AF8C6}"/>
          </ac:spMkLst>
        </pc:spChg>
        <pc:spChg chg="del">
          <ac:chgData name="Kristaps Palskis" userId="2304e6b9db7dc6fa" providerId="LiveId" clId="{B9AD8B83-727E-4516-872C-59AEE01BAB81}" dt="2023-06-08T14:20:16.327" v="804" actId="478"/>
          <ac:spMkLst>
            <pc:docMk/>
            <pc:sldMk cId="2024672883" sldId="285"/>
            <ac:spMk id="6" creationId="{B779620B-B4FD-8387-D215-B65A0CDF41F1}"/>
          </ac:spMkLst>
        </pc:spChg>
        <pc:spChg chg="add del mod">
          <ac:chgData name="Kristaps Palskis" userId="2304e6b9db7dc6fa" providerId="LiveId" clId="{B9AD8B83-727E-4516-872C-59AEE01BAB81}" dt="2023-06-09T09:43:04.777" v="2803" actId="478"/>
          <ac:spMkLst>
            <pc:docMk/>
            <pc:sldMk cId="2024672883" sldId="285"/>
            <ac:spMk id="7" creationId="{8C27AF55-A918-95FE-B64D-CB00F8F1F222}"/>
          </ac:spMkLst>
        </pc:spChg>
        <pc:spChg chg="add del mod">
          <ac:chgData name="Kristaps Palskis" userId="2304e6b9db7dc6fa" providerId="LiveId" clId="{B9AD8B83-727E-4516-872C-59AEE01BAB81}" dt="2023-06-09T09:43:04.777" v="2803" actId="478"/>
          <ac:spMkLst>
            <pc:docMk/>
            <pc:sldMk cId="2024672883" sldId="285"/>
            <ac:spMk id="8" creationId="{0809F0ED-5C5E-6EC5-4809-888E5E474769}"/>
          </ac:spMkLst>
        </pc:spChg>
        <pc:spChg chg="del">
          <ac:chgData name="Kristaps Palskis" userId="2304e6b9db7dc6fa" providerId="LiveId" clId="{B9AD8B83-727E-4516-872C-59AEE01BAB81}" dt="2023-06-08T14:20:16.327" v="804" actId="478"/>
          <ac:spMkLst>
            <pc:docMk/>
            <pc:sldMk cId="2024672883" sldId="285"/>
            <ac:spMk id="9" creationId="{A1093B37-B3CB-E795-AB4D-1B3F7684454C}"/>
          </ac:spMkLst>
        </pc:spChg>
        <pc:spChg chg="del">
          <ac:chgData name="Kristaps Palskis" userId="2304e6b9db7dc6fa" providerId="LiveId" clId="{B9AD8B83-727E-4516-872C-59AEE01BAB81}" dt="2023-06-08T14:20:16.327" v="804" actId="478"/>
          <ac:spMkLst>
            <pc:docMk/>
            <pc:sldMk cId="2024672883" sldId="285"/>
            <ac:spMk id="10" creationId="{3B1857D0-363D-7EA9-A879-43E5DD249EDA}"/>
          </ac:spMkLst>
        </pc:spChg>
        <pc:spChg chg="del">
          <ac:chgData name="Kristaps Palskis" userId="2304e6b9db7dc6fa" providerId="LiveId" clId="{B9AD8B83-727E-4516-872C-59AEE01BAB81}" dt="2023-06-08T14:20:16.327" v="804" actId="478"/>
          <ac:spMkLst>
            <pc:docMk/>
            <pc:sldMk cId="2024672883" sldId="285"/>
            <ac:spMk id="11" creationId="{A408787A-F66C-1870-6FB5-AD7D6281006F}"/>
          </ac:spMkLst>
        </pc:spChg>
        <pc:spChg chg="del">
          <ac:chgData name="Kristaps Palskis" userId="2304e6b9db7dc6fa" providerId="LiveId" clId="{B9AD8B83-727E-4516-872C-59AEE01BAB81}" dt="2023-06-08T14:20:16.327" v="804" actId="478"/>
          <ac:spMkLst>
            <pc:docMk/>
            <pc:sldMk cId="2024672883" sldId="285"/>
            <ac:spMk id="12" creationId="{45CA1AB3-70A5-9D63-49EA-9CB2BB25FDB3}"/>
          </ac:spMkLst>
        </pc:spChg>
        <pc:spChg chg="add del mod">
          <ac:chgData name="Kristaps Palskis" userId="2304e6b9db7dc6fa" providerId="LiveId" clId="{B9AD8B83-727E-4516-872C-59AEE01BAB81}" dt="2023-06-09T09:43:04.777" v="2803" actId="478"/>
          <ac:spMkLst>
            <pc:docMk/>
            <pc:sldMk cId="2024672883" sldId="285"/>
            <ac:spMk id="13" creationId="{EDC88A42-EC28-E848-1AAE-F156BBE78B27}"/>
          </ac:spMkLst>
        </pc:spChg>
        <pc:spChg chg="add del mod">
          <ac:chgData name="Kristaps Palskis" userId="2304e6b9db7dc6fa" providerId="LiveId" clId="{B9AD8B83-727E-4516-872C-59AEE01BAB81}" dt="2023-06-09T09:43:04.777" v="2803" actId="478"/>
          <ac:spMkLst>
            <pc:docMk/>
            <pc:sldMk cId="2024672883" sldId="285"/>
            <ac:spMk id="14" creationId="{0B4C5B93-9031-119F-A3BF-EBD4FA906B6F}"/>
          </ac:spMkLst>
        </pc:spChg>
        <pc:spChg chg="add del mod">
          <ac:chgData name="Kristaps Palskis" userId="2304e6b9db7dc6fa" providerId="LiveId" clId="{B9AD8B83-727E-4516-872C-59AEE01BAB81}" dt="2023-06-09T09:43:04.777" v="2803" actId="478"/>
          <ac:spMkLst>
            <pc:docMk/>
            <pc:sldMk cId="2024672883" sldId="285"/>
            <ac:spMk id="15" creationId="{77CB1CD6-884B-D484-4A96-A9D605588AA2}"/>
          </ac:spMkLst>
        </pc:spChg>
        <pc:spChg chg="add del mod">
          <ac:chgData name="Kristaps Palskis" userId="2304e6b9db7dc6fa" providerId="LiveId" clId="{B9AD8B83-727E-4516-872C-59AEE01BAB81}" dt="2023-06-09T09:43:04.777" v="2803" actId="478"/>
          <ac:spMkLst>
            <pc:docMk/>
            <pc:sldMk cId="2024672883" sldId="285"/>
            <ac:spMk id="16" creationId="{1CE7C2D4-88BB-1DC0-537F-3C8CA1D543FB}"/>
          </ac:spMkLst>
        </pc:spChg>
        <pc:spChg chg="add del mod">
          <ac:chgData name="Kristaps Palskis" userId="2304e6b9db7dc6fa" providerId="LiveId" clId="{B9AD8B83-727E-4516-872C-59AEE01BAB81}" dt="2023-06-09T09:43:04.777" v="2803" actId="478"/>
          <ac:spMkLst>
            <pc:docMk/>
            <pc:sldMk cId="2024672883" sldId="285"/>
            <ac:spMk id="17" creationId="{87BAC058-18CE-D81A-5039-4AEDBA8CF6E8}"/>
          </ac:spMkLst>
        </pc:spChg>
        <pc:spChg chg="add del mod">
          <ac:chgData name="Kristaps Palskis" userId="2304e6b9db7dc6fa" providerId="LiveId" clId="{B9AD8B83-727E-4516-872C-59AEE01BAB81}" dt="2023-06-09T09:43:04.777" v="2803" actId="478"/>
          <ac:spMkLst>
            <pc:docMk/>
            <pc:sldMk cId="2024672883" sldId="285"/>
            <ac:spMk id="18" creationId="{B377A2FE-E47A-A7A1-7BFB-51035A9A3468}"/>
          </ac:spMkLst>
        </pc:spChg>
        <pc:spChg chg="add del mod">
          <ac:chgData name="Kristaps Palskis" userId="2304e6b9db7dc6fa" providerId="LiveId" clId="{B9AD8B83-727E-4516-872C-59AEE01BAB81}" dt="2023-06-09T09:43:04.777" v="2803" actId="478"/>
          <ac:spMkLst>
            <pc:docMk/>
            <pc:sldMk cId="2024672883" sldId="285"/>
            <ac:spMk id="19" creationId="{E22317B3-92BA-F95A-B1E8-CF54D46EC2BF}"/>
          </ac:spMkLst>
        </pc:spChg>
        <pc:spChg chg="add del mod">
          <ac:chgData name="Kristaps Palskis" userId="2304e6b9db7dc6fa" providerId="LiveId" clId="{B9AD8B83-727E-4516-872C-59AEE01BAB81}" dt="2023-06-09T09:43:04.777" v="2803" actId="478"/>
          <ac:spMkLst>
            <pc:docMk/>
            <pc:sldMk cId="2024672883" sldId="285"/>
            <ac:spMk id="20" creationId="{5CA29230-525E-4573-5234-F116B7DB6CFF}"/>
          </ac:spMkLst>
        </pc:spChg>
        <pc:spChg chg="add del mod">
          <ac:chgData name="Kristaps Palskis" userId="2304e6b9db7dc6fa" providerId="LiveId" clId="{B9AD8B83-727E-4516-872C-59AEE01BAB81}" dt="2023-06-09T09:43:04.777" v="2803" actId="478"/>
          <ac:spMkLst>
            <pc:docMk/>
            <pc:sldMk cId="2024672883" sldId="285"/>
            <ac:spMk id="21" creationId="{4D29B260-9709-52C1-A08A-92A8FC1F8393}"/>
          </ac:spMkLst>
        </pc:spChg>
        <pc:spChg chg="add del mod">
          <ac:chgData name="Kristaps Palskis" userId="2304e6b9db7dc6fa" providerId="LiveId" clId="{B9AD8B83-727E-4516-872C-59AEE01BAB81}" dt="2023-06-09T09:36:21.574" v="2658" actId="478"/>
          <ac:spMkLst>
            <pc:docMk/>
            <pc:sldMk cId="2024672883" sldId="285"/>
            <ac:spMk id="22" creationId="{842825C4-4A41-31CC-34EF-760C79831F79}"/>
          </ac:spMkLst>
        </pc:spChg>
        <pc:spChg chg="add del mod">
          <ac:chgData name="Kristaps Palskis" userId="2304e6b9db7dc6fa" providerId="LiveId" clId="{B9AD8B83-727E-4516-872C-59AEE01BAB81}" dt="2023-06-09T09:36:29.516" v="2667" actId="478"/>
          <ac:spMkLst>
            <pc:docMk/>
            <pc:sldMk cId="2024672883" sldId="285"/>
            <ac:spMk id="23" creationId="{CA52F50A-C4B6-3777-7E27-A890F816648E}"/>
          </ac:spMkLst>
        </pc:spChg>
        <pc:spChg chg="add del mod">
          <ac:chgData name="Kristaps Palskis" userId="2304e6b9db7dc6fa" providerId="LiveId" clId="{B9AD8B83-727E-4516-872C-59AEE01BAB81}" dt="2023-06-09T09:36:24.261" v="2662" actId="478"/>
          <ac:spMkLst>
            <pc:docMk/>
            <pc:sldMk cId="2024672883" sldId="285"/>
            <ac:spMk id="24" creationId="{3ACE8D47-B890-A080-31AB-A412B5C83E37}"/>
          </ac:spMkLst>
        </pc:spChg>
        <pc:spChg chg="add del mod">
          <ac:chgData name="Kristaps Palskis" userId="2304e6b9db7dc6fa" providerId="LiveId" clId="{B9AD8B83-727E-4516-872C-59AEE01BAB81}" dt="2023-06-09T09:36:28.622" v="2666" actId="478"/>
          <ac:spMkLst>
            <pc:docMk/>
            <pc:sldMk cId="2024672883" sldId="285"/>
            <ac:spMk id="25" creationId="{9C432AEC-8CE4-9D6B-C242-CB1C228481B2}"/>
          </ac:spMkLst>
        </pc:spChg>
        <pc:spChg chg="mod">
          <ac:chgData name="Kristaps Palskis" userId="2304e6b9db7dc6fa" providerId="LiveId" clId="{B9AD8B83-727E-4516-872C-59AEE01BAB81}" dt="2023-06-09T09:48:28.868" v="2971" actId="14100"/>
          <ac:spMkLst>
            <pc:docMk/>
            <pc:sldMk cId="2024672883" sldId="285"/>
            <ac:spMk id="47" creationId="{AD4D419F-4136-1576-097A-95AEB0B063B5}"/>
          </ac:spMkLst>
        </pc:spChg>
        <pc:spChg chg="mod">
          <ac:chgData name="Kristaps Palskis" userId="2304e6b9db7dc6fa" providerId="LiveId" clId="{B9AD8B83-727E-4516-872C-59AEE01BAB81}" dt="2023-06-09T09:48:09.759" v="2967" actId="14100"/>
          <ac:spMkLst>
            <pc:docMk/>
            <pc:sldMk cId="2024672883" sldId="285"/>
            <ac:spMk id="49" creationId="{9F37B287-DACE-BD14-1582-6DA0D3AC5D03}"/>
          </ac:spMkLst>
        </pc:spChg>
        <pc:spChg chg="mod">
          <ac:chgData name="Kristaps Palskis" userId="2304e6b9db7dc6fa" providerId="LiveId" clId="{B9AD8B83-727E-4516-872C-59AEE01BAB81}" dt="2023-06-09T09:48:09.759" v="2967" actId="14100"/>
          <ac:spMkLst>
            <pc:docMk/>
            <pc:sldMk cId="2024672883" sldId="285"/>
            <ac:spMk id="50" creationId="{79868A49-F4D6-8952-BA1A-3499EA8F44D0}"/>
          </ac:spMkLst>
        </pc:spChg>
        <pc:spChg chg="del mod">
          <ac:chgData name="Kristaps Palskis" userId="2304e6b9db7dc6fa" providerId="LiveId" clId="{B9AD8B83-727E-4516-872C-59AEE01BAB81}" dt="2023-06-09T09:47:04.970" v="2952" actId="478"/>
          <ac:spMkLst>
            <pc:docMk/>
            <pc:sldMk cId="2024672883" sldId="285"/>
            <ac:spMk id="51" creationId="{818AA37D-06FA-0A8C-B995-7B9ED707639E}"/>
          </ac:spMkLst>
        </pc:spChg>
        <pc:spChg chg="add mod">
          <ac:chgData name="Kristaps Palskis" userId="2304e6b9db7dc6fa" providerId="LiveId" clId="{B9AD8B83-727E-4516-872C-59AEE01BAB81}" dt="2023-06-09T09:48:43.182" v="2973" actId="14100"/>
          <ac:spMkLst>
            <pc:docMk/>
            <pc:sldMk cId="2024672883" sldId="285"/>
            <ac:spMk id="52" creationId="{04BD64EA-97BF-A44F-20A0-F94266C518C3}"/>
          </ac:spMkLst>
        </pc:spChg>
        <pc:spChg chg="add mod">
          <ac:chgData name="Kristaps Palskis" userId="2304e6b9db7dc6fa" providerId="LiveId" clId="{B9AD8B83-727E-4516-872C-59AEE01BAB81}" dt="2023-06-09T09:49:15.504" v="2977" actId="1076"/>
          <ac:spMkLst>
            <pc:docMk/>
            <pc:sldMk cId="2024672883" sldId="285"/>
            <ac:spMk id="53" creationId="{CB535346-AC3B-7C06-DFD7-38C29C0CAE90}"/>
          </ac:spMkLst>
        </pc:spChg>
        <pc:spChg chg="mod">
          <ac:chgData name="Kristaps Palskis" userId="2304e6b9db7dc6fa" providerId="LiveId" clId="{B9AD8B83-727E-4516-872C-59AEE01BAB81}" dt="2023-06-09T09:50:04.655" v="2986" actId="14100"/>
          <ac:spMkLst>
            <pc:docMk/>
            <pc:sldMk cId="2024672883" sldId="285"/>
            <ac:spMk id="55" creationId="{E7888188-784C-EB8D-A0E2-DFF7C8901D0F}"/>
          </ac:spMkLst>
        </pc:spChg>
        <pc:spChg chg="mod">
          <ac:chgData name="Kristaps Palskis" userId="2304e6b9db7dc6fa" providerId="LiveId" clId="{B9AD8B83-727E-4516-872C-59AEE01BAB81}" dt="2023-06-09T09:49:30.504" v="2978" actId="14100"/>
          <ac:spMkLst>
            <pc:docMk/>
            <pc:sldMk cId="2024672883" sldId="285"/>
            <ac:spMk id="57" creationId="{E313EB3F-E09F-6810-BE96-3CC3F08D3EF5}"/>
          </ac:spMkLst>
        </pc:spChg>
        <pc:spChg chg="del mod">
          <ac:chgData name="Kristaps Palskis" userId="2304e6b9db7dc6fa" providerId="LiveId" clId="{B9AD8B83-727E-4516-872C-59AEE01BAB81}" dt="2023-06-09T09:47:16.435" v="2955" actId="478"/>
          <ac:spMkLst>
            <pc:docMk/>
            <pc:sldMk cId="2024672883" sldId="285"/>
            <ac:spMk id="58" creationId="{A9CBC3C3-A456-202C-C4C0-7090C1B55017}"/>
          </ac:spMkLst>
        </pc:spChg>
        <pc:spChg chg="mod">
          <ac:chgData name="Kristaps Palskis" userId="2304e6b9db7dc6fa" providerId="LiveId" clId="{B9AD8B83-727E-4516-872C-59AEE01BAB81}" dt="2023-06-09T09:49:30.504" v="2978" actId="14100"/>
          <ac:spMkLst>
            <pc:docMk/>
            <pc:sldMk cId="2024672883" sldId="285"/>
            <ac:spMk id="59" creationId="{02293046-1A22-22C6-6AE6-01F97B699B2A}"/>
          </ac:spMkLst>
        </pc:spChg>
        <pc:spChg chg="mod">
          <ac:chgData name="Kristaps Palskis" userId="2304e6b9db7dc6fa" providerId="LiveId" clId="{B9AD8B83-727E-4516-872C-59AEE01BAB81}" dt="2023-06-09T09:49:52.699" v="2984" actId="6549"/>
          <ac:spMkLst>
            <pc:docMk/>
            <pc:sldMk cId="2024672883" sldId="285"/>
            <ac:spMk id="61" creationId="{A92D128F-9473-85D9-8A95-4287A858CE79}"/>
          </ac:spMkLst>
        </pc:spChg>
        <pc:spChg chg="mod">
          <ac:chgData name="Kristaps Palskis" userId="2304e6b9db7dc6fa" providerId="LiveId" clId="{B9AD8B83-727E-4516-872C-59AEE01BAB81}" dt="2023-06-09T09:49:37.119" v="2979" actId="14100"/>
          <ac:spMkLst>
            <pc:docMk/>
            <pc:sldMk cId="2024672883" sldId="285"/>
            <ac:spMk id="64" creationId="{B7885F80-8EFC-7830-F410-C847F1FF8DF9}"/>
          </ac:spMkLst>
        </pc:spChg>
        <pc:spChg chg="del mod">
          <ac:chgData name="Kristaps Palskis" userId="2304e6b9db7dc6fa" providerId="LiveId" clId="{B9AD8B83-727E-4516-872C-59AEE01BAB81}" dt="2023-06-09T09:47:17.923" v="2956" actId="478"/>
          <ac:spMkLst>
            <pc:docMk/>
            <pc:sldMk cId="2024672883" sldId="285"/>
            <ac:spMk id="65" creationId="{06433F8D-2BDB-59B4-D34C-9DE1C27716E7}"/>
          </ac:spMkLst>
        </pc:spChg>
        <pc:spChg chg="mod">
          <ac:chgData name="Kristaps Palskis" userId="2304e6b9db7dc6fa" providerId="LiveId" clId="{B9AD8B83-727E-4516-872C-59AEE01BAB81}" dt="2023-06-09T09:49:37.119" v="2979" actId="14100"/>
          <ac:spMkLst>
            <pc:docMk/>
            <pc:sldMk cId="2024672883" sldId="285"/>
            <ac:spMk id="66" creationId="{C2F06B40-F843-7C91-55C2-9810B68A9847}"/>
          </ac:spMkLst>
        </pc:spChg>
        <pc:spChg chg="add mod">
          <ac:chgData name="Kristaps Palskis" userId="2304e6b9db7dc6fa" providerId="LiveId" clId="{B9AD8B83-727E-4516-872C-59AEE01BAB81}" dt="2023-06-09T09:54:45.508" v="3328" actId="179"/>
          <ac:spMkLst>
            <pc:docMk/>
            <pc:sldMk cId="2024672883" sldId="285"/>
            <ac:spMk id="68" creationId="{E5BF395B-EE3A-9B9D-8125-C288DB8F5A5A}"/>
          </ac:spMkLst>
        </pc:spChg>
        <pc:grpChg chg="add mod">
          <ac:chgData name="Kristaps Palskis" userId="2304e6b9db7dc6fa" providerId="LiveId" clId="{B9AD8B83-727E-4516-872C-59AEE01BAB81}" dt="2023-06-09T09:46:09.143" v="2946"/>
          <ac:grpSpMkLst>
            <pc:docMk/>
            <pc:sldMk cId="2024672883" sldId="285"/>
            <ac:grpSpMk id="46" creationId="{A7323D2B-B5B5-486E-8D97-67DD6891244C}"/>
          </ac:grpSpMkLst>
        </pc:grpChg>
        <pc:grpChg chg="del mod">
          <ac:chgData name="Kristaps Palskis" userId="2304e6b9db7dc6fa" providerId="LiveId" clId="{B9AD8B83-727E-4516-872C-59AEE01BAB81}" dt="2023-06-09T09:47:04.970" v="2952" actId="478"/>
          <ac:grpSpMkLst>
            <pc:docMk/>
            <pc:sldMk cId="2024672883" sldId="285"/>
            <ac:grpSpMk id="48" creationId="{FC35C3BB-9444-C387-AEDA-713A7F69C3CF}"/>
          </ac:grpSpMkLst>
        </pc:grpChg>
        <pc:grpChg chg="add mod">
          <ac:chgData name="Kristaps Palskis" userId="2304e6b9db7dc6fa" providerId="LiveId" clId="{B9AD8B83-727E-4516-872C-59AEE01BAB81}" dt="2023-06-09T09:50:08.868" v="3004" actId="1035"/>
          <ac:grpSpMkLst>
            <pc:docMk/>
            <pc:sldMk cId="2024672883" sldId="285"/>
            <ac:grpSpMk id="54" creationId="{502226F0-31F1-01CC-DB67-934D763CD6C8}"/>
          </ac:grpSpMkLst>
        </pc:grpChg>
        <pc:grpChg chg="del mod">
          <ac:chgData name="Kristaps Palskis" userId="2304e6b9db7dc6fa" providerId="LiveId" clId="{B9AD8B83-727E-4516-872C-59AEE01BAB81}" dt="2023-06-09T09:47:16.435" v="2955" actId="478"/>
          <ac:grpSpMkLst>
            <pc:docMk/>
            <pc:sldMk cId="2024672883" sldId="285"/>
            <ac:grpSpMk id="56" creationId="{78427054-F0DB-E844-87E5-03DC1FA3B195}"/>
          </ac:grpSpMkLst>
        </pc:grpChg>
        <pc:grpChg chg="add mod">
          <ac:chgData name="Kristaps Palskis" userId="2304e6b9db7dc6fa" providerId="LiveId" clId="{B9AD8B83-727E-4516-872C-59AEE01BAB81}" dt="2023-06-09T09:50:08.868" v="3004" actId="1035"/>
          <ac:grpSpMkLst>
            <pc:docMk/>
            <pc:sldMk cId="2024672883" sldId="285"/>
            <ac:grpSpMk id="60" creationId="{AC3E59DB-7852-6D76-F5E7-80CAAF74F963}"/>
          </ac:grpSpMkLst>
        </pc:grpChg>
        <pc:grpChg chg="mod">
          <ac:chgData name="Kristaps Palskis" userId="2304e6b9db7dc6fa" providerId="LiveId" clId="{B9AD8B83-727E-4516-872C-59AEE01BAB81}" dt="2023-06-09T09:46:09.143" v="2946"/>
          <ac:grpSpMkLst>
            <pc:docMk/>
            <pc:sldMk cId="2024672883" sldId="285"/>
            <ac:grpSpMk id="62" creationId="{2E69E26D-84AD-F1FB-A156-D866A8D412E3}"/>
          </ac:grpSpMkLst>
        </pc:grpChg>
        <pc:grpChg chg="del mod">
          <ac:chgData name="Kristaps Palskis" userId="2304e6b9db7dc6fa" providerId="LiveId" clId="{B9AD8B83-727E-4516-872C-59AEE01BAB81}" dt="2023-06-09T09:47:17.923" v="2956" actId="478"/>
          <ac:grpSpMkLst>
            <pc:docMk/>
            <pc:sldMk cId="2024672883" sldId="285"/>
            <ac:grpSpMk id="63" creationId="{D54CDCF3-C890-7E65-E447-56A3CDF1E43B}"/>
          </ac:grpSpMkLst>
        </pc:grpChg>
        <pc:picChg chg="add mod">
          <ac:chgData name="Kristaps Palskis" userId="2304e6b9db7dc6fa" providerId="LiveId" clId="{B9AD8B83-727E-4516-872C-59AEE01BAB81}" dt="2023-06-09T09:50:37.592" v="3008" actId="1076"/>
          <ac:picMkLst>
            <pc:docMk/>
            <pc:sldMk cId="2024672883" sldId="285"/>
            <ac:picMk id="67" creationId="{4E2EDC99-1E87-1556-4E54-67EEE66D2E87}"/>
          </ac:picMkLst>
        </pc:picChg>
        <pc:cxnChg chg="add del mod">
          <ac:chgData name="Kristaps Palskis" userId="2304e6b9db7dc6fa" providerId="LiveId" clId="{B9AD8B83-727E-4516-872C-59AEE01BAB81}" dt="2023-06-09T09:43:04.777" v="2803" actId="478"/>
          <ac:cxnSpMkLst>
            <pc:docMk/>
            <pc:sldMk cId="2024672883" sldId="285"/>
            <ac:cxnSpMk id="3" creationId="{C7DCAB6E-D389-5C33-9A9C-1C29D94DC6CB}"/>
          </ac:cxnSpMkLst>
        </pc:cxnChg>
        <pc:cxnChg chg="add del mod">
          <ac:chgData name="Kristaps Palskis" userId="2304e6b9db7dc6fa" providerId="LiveId" clId="{B9AD8B83-727E-4516-872C-59AEE01BAB81}" dt="2023-06-09T09:36:22.236" v="2659" actId="478"/>
          <ac:cxnSpMkLst>
            <pc:docMk/>
            <pc:sldMk cId="2024672883" sldId="285"/>
            <ac:cxnSpMk id="26" creationId="{0E5A6C35-96D6-0CBC-3C38-5A72C2087F2A}"/>
          </ac:cxnSpMkLst>
        </pc:cxnChg>
        <pc:cxnChg chg="add del mod">
          <ac:chgData name="Kristaps Palskis" userId="2304e6b9db7dc6fa" providerId="LiveId" clId="{B9AD8B83-727E-4516-872C-59AEE01BAB81}" dt="2023-06-09T09:36:22.930" v="2660" actId="478"/>
          <ac:cxnSpMkLst>
            <pc:docMk/>
            <pc:sldMk cId="2024672883" sldId="285"/>
            <ac:cxnSpMk id="27" creationId="{F6AE79AD-24D9-6CFE-A7EF-5A65EB3C9DBC}"/>
          </ac:cxnSpMkLst>
        </pc:cxnChg>
        <pc:cxnChg chg="add del mod">
          <ac:chgData name="Kristaps Palskis" userId="2304e6b9db7dc6fa" providerId="LiveId" clId="{B9AD8B83-727E-4516-872C-59AEE01BAB81}" dt="2023-06-09T09:36:23.507" v="2661" actId="478"/>
          <ac:cxnSpMkLst>
            <pc:docMk/>
            <pc:sldMk cId="2024672883" sldId="285"/>
            <ac:cxnSpMk id="28" creationId="{35464A4B-4C60-7AEF-D9D7-0D1663C5BA1D}"/>
          </ac:cxnSpMkLst>
        </pc:cxnChg>
        <pc:cxnChg chg="add del mod">
          <ac:chgData name="Kristaps Palskis" userId="2304e6b9db7dc6fa" providerId="LiveId" clId="{B9AD8B83-727E-4516-872C-59AEE01BAB81}" dt="2023-06-09T09:36:24.967" v="2663" actId="478"/>
          <ac:cxnSpMkLst>
            <pc:docMk/>
            <pc:sldMk cId="2024672883" sldId="285"/>
            <ac:cxnSpMk id="29" creationId="{EDB83033-9829-0B2D-2317-CF40E9A1CD35}"/>
          </ac:cxnSpMkLst>
        </pc:cxnChg>
        <pc:cxnChg chg="add del mod">
          <ac:chgData name="Kristaps Palskis" userId="2304e6b9db7dc6fa" providerId="LiveId" clId="{B9AD8B83-727E-4516-872C-59AEE01BAB81}" dt="2023-06-09T09:43:04.777" v="2803" actId="478"/>
          <ac:cxnSpMkLst>
            <pc:docMk/>
            <pc:sldMk cId="2024672883" sldId="285"/>
            <ac:cxnSpMk id="31" creationId="{EE3243A2-AA0F-0A2F-3B0F-252F686AE25D}"/>
          </ac:cxnSpMkLst>
        </pc:cxnChg>
        <pc:cxnChg chg="add del mod">
          <ac:chgData name="Kristaps Palskis" userId="2304e6b9db7dc6fa" providerId="LiveId" clId="{B9AD8B83-727E-4516-872C-59AEE01BAB81}" dt="2023-06-09T09:43:04.777" v="2803" actId="478"/>
          <ac:cxnSpMkLst>
            <pc:docMk/>
            <pc:sldMk cId="2024672883" sldId="285"/>
            <ac:cxnSpMk id="32" creationId="{811C704A-9552-A412-A6BF-AE27FB91F355}"/>
          </ac:cxnSpMkLst>
        </pc:cxnChg>
        <pc:cxnChg chg="add del mod">
          <ac:chgData name="Kristaps Palskis" userId="2304e6b9db7dc6fa" providerId="LiveId" clId="{B9AD8B83-727E-4516-872C-59AEE01BAB81}" dt="2023-06-09T09:43:04.777" v="2803" actId="478"/>
          <ac:cxnSpMkLst>
            <pc:docMk/>
            <pc:sldMk cId="2024672883" sldId="285"/>
            <ac:cxnSpMk id="33" creationId="{DCF3043B-F662-E70A-DB98-6ED0644F706E}"/>
          </ac:cxnSpMkLst>
        </pc:cxnChg>
        <pc:cxnChg chg="add del mod">
          <ac:chgData name="Kristaps Palskis" userId="2304e6b9db7dc6fa" providerId="LiveId" clId="{B9AD8B83-727E-4516-872C-59AEE01BAB81}" dt="2023-06-09T09:43:04.777" v="2803" actId="478"/>
          <ac:cxnSpMkLst>
            <pc:docMk/>
            <pc:sldMk cId="2024672883" sldId="285"/>
            <ac:cxnSpMk id="35" creationId="{94171F80-B160-584A-33EF-EE6D503AA520}"/>
          </ac:cxnSpMkLst>
        </pc:cxnChg>
        <pc:cxnChg chg="add del mod">
          <ac:chgData name="Kristaps Palskis" userId="2304e6b9db7dc6fa" providerId="LiveId" clId="{B9AD8B83-727E-4516-872C-59AEE01BAB81}" dt="2023-06-09T09:43:04.777" v="2803" actId="478"/>
          <ac:cxnSpMkLst>
            <pc:docMk/>
            <pc:sldMk cId="2024672883" sldId="285"/>
            <ac:cxnSpMk id="37" creationId="{43002238-A589-869A-07AA-CA0C34F66B5B}"/>
          </ac:cxnSpMkLst>
        </pc:cxnChg>
        <pc:cxnChg chg="add del mod">
          <ac:chgData name="Kristaps Palskis" userId="2304e6b9db7dc6fa" providerId="LiveId" clId="{B9AD8B83-727E-4516-872C-59AEE01BAB81}" dt="2023-06-09T09:43:04.777" v="2803" actId="478"/>
          <ac:cxnSpMkLst>
            <pc:docMk/>
            <pc:sldMk cId="2024672883" sldId="285"/>
            <ac:cxnSpMk id="38" creationId="{BB696362-695B-4AE3-8336-3A26BF2CA641}"/>
          </ac:cxnSpMkLst>
        </pc:cxnChg>
        <pc:cxnChg chg="add del mod">
          <ac:chgData name="Kristaps Palskis" userId="2304e6b9db7dc6fa" providerId="LiveId" clId="{B9AD8B83-727E-4516-872C-59AEE01BAB81}" dt="2023-06-09T09:43:04.777" v="2803" actId="478"/>
          <ac:cxnSpMkLst>
            <pc:docMk/>
            <pc:sldMk cId="2024672883" sldId="285"/>
            <ac:cxnSpMk id="42" creationId="{B23D0BEF-969F-34FC-2B1C-19F49A951DEB}"/>
          </ac:cxnSpMkLst>
        </pc:cxnChg>
        <pc:cxnChg chg="add del mod">
          <ac:chgData name="Kristaps Palskis" userId="2304e6b9db7dc6fa" providerId="LiveId" clId="{B9AD8B83-727E-4516-872C-59AEE01BAB81}" dt="2023-06-09T09:43:04.777" v="2803" actId="478"/>
          <ac:cxnSpMkLst>
            <pc:docMk/>
            <pc:sldMk cId="2024672883" sldId="285"/>
            <ac:cxnSpMk id="44" creationId="{8C6D9216-9097-17FC-219D-D6469B1F1D6B}"/>
          </ac:cxnSpMkLst>
        </pc:cxnChg>
      </pc:sldChg>
      <pc:sldChg chg="del">
        <pc:chgData name="Kristaps Palskis" userId="2304e6b9db7dc6fa" providerId="LiveId" clId="{B9AD8B83-727E-4516-872C-59AEE01BAB81}" dt="2023-06-08T13:33:57.617" v="13" actId="47"/>
        <pc:sldMkLst>
          <pc:docMk/>
          <pc:sldMk cId="3901258019" sldId="285"/>
        </pc:sldMkLst>
      </pc:sldChg>
      <pc:sldChg chg="del">
        <pc:chgData name="Kristaps Palskis" userId="2304e6b9db7dc6fa" providerId="LiveId" clId="{B9AD8B83-727E-4516-872C-59AEE01BAB81}" dt="2023-06-08T13:33:57.774" v="14" actId="47"/>
        <pc:sldMkLst>
          <pc:docMk/>
          <pc:sldMk cId="1120186351" sldId="286"/>
        </pc:sldMkLst>
      </pc:sldChg>
      <pc:sldChg chg="addSp modSp add mod">
        <pc:chgData name="Kristaps Palskis" userId="2304e6b9db7dc6fa" providerId="LiveId" clId="{B9AD8B83-727E-4516-872C-59AEE01BAB81}" dt="2023-06-09T13:26:09.404" v="11528" actId="20577"/>
        <pc:sldMkLst>
          <pc:docMk/>
          <pc:sldMk cId="1217314394" sldId="286"/>
        </pc:sldMkLst>
        <pc:spChg chg="mod">
          <ac:chgData name="Kristaps Palskis" userId="2304e6b9db7dc6fa" providerId="LiveId" clId="{B9AD8B83-727E-4516-872C-59AEE01BAB81}" dt="2023-06-09T13:26:09.404" v="11528" actId="20577"/>
          <ac:spMkLst>
            <pc:docMk/>
            <pc:sldMk cId="1217314394" sldId="286"/>
            <ac:spMk id="2" creationId="{42C43BCE-A5A4-4FCE-1ED0-8CF4F25C7111}"/>
          </ac:spMkLst>
        </pc:spChg>
        <pc:spChg chg="add mod">
          <ac:chgData name="Kristaps Palskis" userId="2304e6b9db7dc6fa" providerId="LiveId" clId="{B9AD8B83-727E-4516-872C-59AEE01BAB81}" dt="2023-06-08T15:34:22.804" v="1939" actId="121"/>
          <ac:spMkLst>
            <pc:docMk/>
            <pc:sldMk cId="1217314394" sldId="286"/>
            <ac:spMk id="3" creationId="{72313499-0215-7BA9-8943-D2C1FA1A21E2}"/>
          </ac:spMkLst>
        </pc:spChg>
        <pc:spChg chg="mod">
          <ac:chgData name="Kristaps Palskis" userId="2304e6b9db7dc6fa" providerId="LiveId" clId="{B9AD8B83-727E-4516-872C-59AEE01BAB81}" dt="2023-06-08T15:14:54.488" v="1413" actId="20577"/>
          <ac:spMkLst>
            <pc:docMk/>
            <pc:sldMk cId="1217314394" sldId="286"/>
            <ac:spMk id="4" creationId="{FF00CF85-7583-5B8D-FE4B-89C9BD4BF854}"/>
          </ac:spMkLst>
        </pc:spChg>
        <pc:spChg chg="mod">
          <ac:chgData name="Kristaps Palskis" userId="2304e6b9db7dc6fa" providerId="LiveId" clId="{B9AD8B83-727E-4516-872C-59AEE01BAB81}" dt="2023-06-08T15:34:22.804" v="1939" actId="121"/>
          <ac:spMkLst>
            <pc:docMk/>
            <pc:sldMk cId="1217314394" sldId="286"/>
            <ac:spMk id="5" creationId="{79B574DF-2918-2BC5-93CB-CC908068BFD1}"/>
          </ac:spMkLst>
        </pc:spChg>
        <pc:spChg chg="add mod">
          <ac:chgData name="Kristaps Palskis" userId="2304e6b9db7dc6fa" providerId="LiveId" clId="{B9AD8B83-727E-4516-872C-59AEE01BAB81}" dt="2023-06-08T15:49:52.232" v="2268" actId="20577"/>
          <ac:spMkLst>
            <pc:docMk/>
            <pc:sldMk cId="1217314394" sldId="286"/>
            <ac:spMk id="6" creationId="{D450CFEE-C2B8-0682-5BD0-C766D1DA79B2}"/>
          </ac:spMkLst>
        </pc:spChg>
        <pc:spChg chg="mod">
          <ac:chgData name="Kristaps Palskis" userId="2304e6b9db7dc6fa" providerId="LiveId" clId="{B9AD8B83-727E-4516-872C-59AEE01BAB81}" dt="2023-06-08T15:34:22.804" v="1939" actId="121"/>
          <ac:spMkLst>
            <pc:docMk/>
            <pc:sldMk cId="1217314394" sldId="286"/>
            <ac:spMk id="7" creationId="{8C27AF55-A918-95FE-B64D-CB00F8F1F222}"/>
          </ac:spMkLst>
        </pc:spChg>
        <pc:spChg chg="mod">
          <ac:chgData name="Kristaps Palskis" userId="2304e6b9db7dc6fa" providerId="LiveId" clId="{B9AD8B83-727E-4516-872C-59AEE01BAB81}" dt="2023-06-08T15:34:22.804" v="1939" actId="121"/>
          <ac:spMkLst>
            <pc:docMk/>
            <pc:sldMk cId="1217314394" sldId="286"/>
            <ac:spMk id="8" creationId="{0809F0ED-5C5E-6EC5-4809-888E5E474769}"/>
          </ac:spMkLst>
        </pc:spChg>
        <pc:spChg chg="add mod">
          <ac:chgData name="Kristaps Palskis" userId="2304e6b9db7dc6fa" providerId="LiveId" clId="{B9AD8B83-727E-4516-872C-59AEE01BAB81}" dt="2023-06-08T15:34:22.804" v="1939" actId="121"/>
          <ac:spMkLst>
            <pc:docMk/>
            <pc:sldMk cId="1217314394" sldId="286"/>
            <ac:spMk id="9" creationId="{0F57279A-B6DC-8CCE-F2E3-F482B51FA832}"/>
          </ac:spMkLst>
        </pc:spChg>
        <pc:spChg chg="add mod">
          <ac:chgData name="Kristaps Palskis" userId="2304e6b9db7dc6fa" providerId="LiveId" clId="{B9AD8B83-727E-4516-872C-59AEE01BAB81}" dt="2023-06-09T13:24:55.585" v="11522" actId="1076"/>
          <ac:spMkLst>
            <pc:docMk/>
            <pc:sldMk cId="1217314394" sldId="286"/>
            <ac:spMk id="12" creationId="{A7D4EA70-5392-CDA2-0500-FD0FEE20D319}"/>
          </ac:spMkLst>
        </pc:spChg>
        <pc:spChg chg="mod">
          <ac:chgData name="Kristaps Palskis" userId="2304e6b9db7dc6fa" providerId="LiveId" clId="{B9AD8B83-727E-4516-872C-59AEE01BAB81}" dt="2023-06-08T15:34:22.804" v="1939" actId="121"/>
          <ac:spMkLst>
            <pc:docMk/>
            <pc:sldMk cId="1217314394" sldId="286"/>
            <ac:spMk id="13" creationId="{EDC88A42-EC28-E848-1AAE-F156BBE78B27}"/>
          </ac:spMkLst>
        </pc:spChg>
        <pc:spChg chg="mod">
          <ac:chgData name="Kristaps Palskis" userId="2304e6b9db7dc6fa" providerId="LiveId" clId="{B9AD8B83-727E-4516-872C-59AEE01BAB81}" dt="2023-06-08T15:34:22.804" v="1939" actId="121"/>
          <ac:spMkLst>
            <pc:docMk/>
            <pc:sldMk cId="1217314394" sldId="286"/>
            <ac:spMk id="14" creationId="{0B4C5B93-9031-119F-A3BF-EBD4FA906B6F}"/>
          </ac:spMkLst>
        </pc:spChg>
        <pc:spChg chg="mod ord">
          <ac:chgData name="Kristaps Palskis" userId="2304e6b9db7dc6fa" providerId="LiveId" clId="{B9AD8B83-727E-4516-872C-59AEE01BAB81}" dt="2023-06-08T15:49:54.712" v="2269" actId="14100"/>
          <ac:spMkLst>
            <pc:docMk/>
            <pc:sldMk cId="1217314394" sldId="286"/>
            <ac:spMk id="15" creationId="{77CB1CD6-884B-D484-4A96-A9D605588AA2}"/>
          </ac:spMkLst>
        </pc:spChg>
        <pc:picChg chg="add mod">
          <ac:chgData name="Kristaps Palskis" userId="2304e6b9db7dc6fa" providerId="LiveId" clId="{B9AD8B83-727E-4516-872C-59AEE01BAB81}" dt="2023-06-09T13:23:11.074" v="11274" actId="1076"/>
          <ac:picMkLst>
            <pc:docMk/>
            <pc:sldMk cId="1217314394" sldId="286"/>
            <ac:picMk id="11" creationId="{2872960C-5484-A18C-EE6F-2CC5363859D9}"/>
          </ac:picMkLst>
        </pc:picChg>
        <pc:picChg chg="add mod">
          <ac:chgData name="Kristaps Palskis" userId="2304e6b9db7dc6fa" providerId="LiveId" clId="{B9AD8B83-727E-4516-872C-59AEE01BAB81}" dt="2023-06-09T13:25:57.458" v="11527" actId="14100"/>
          <ac:picMkLst>
            <pc:docMk/>
            <pc:sldMk cId="1217314394" sldId="286"/>
            <ac:picMk id="17" creationId="{E71CC3E0-89A9-8949-EF5E-2CC2AC0BA0C1}"/>
          </ac:picMkLst>
        </pc:picChg>
      </pc:sldChg>
      <pc:sldChg chg="addSp delSp modSp add mod">
        <pc:chgData name="Kristaps Palskis" userId="2304e6b9db7dc6fa" providerId="LiveId" clId="{B9AD8B83-727E-4516-872C-59AEE01BAB81}" dt="2023-06-09T14:23:38.562" v="14421" actId="20577"/>
        <pc:sldMkLst>
          <pc:docMk/>
          <pc:sldMk cId="964781241" sldId="287"/>
        </pc:sldMkLst>
        <pc:spChg chg="mod">
          <ac:chgData name="Kristaps Palskis" userId="2304e6b9db7dc6fa" providerId="LiveId" clId="{B9AD8B83-727E-4516-872C-59AEE01BAB81}" dt="2023-06-09T14:23:38.562" v="14421" actId="20577"/>
          <ac:spMkLst>
            <pc:docMk/>
            <pc:sldMk cId="964781241" sldId="287"/>
            <ac:spMk id="2" creationId="{42C43BCE-A5A4-4FCE-1ED0-8CF4F25C7111}"/>
          </ac:spMkLst>
        </pc:spChg>
        <pc:spChg chg="del">
          <ac:chgData name="Kristaps Palskis" userId="2304e6b9db7dc6fa" providerId="LiveId" clId="{B9AD8B83-727E-4516-872C-59AEE01BAB81}" dt="2023-06-08T15:30:12.246" v="1819" actId="478"/>
          <ac:spMkLst>
            <pc:docMk/>
            <pc:sldMk cId="964781241" sldId="287"/>
            <ac:spMk id="3" creationId="{72313499-0215-7BA9-8943-D2C1FA1A21E2}"/>
          </ac:spMkLst>
        </pc:spChg>
        <pc:spChg chg="mod">
          <ac:chgData name="Kristaps Palskis" userId="2304e6b9db7dc6fa" providerId="LiveId" clId="{B9AD8B83-727E-4516-872C-59AEE01BAB81}" dt="2023-06-08T15:20:44.459" v="1697" actId="20577"/>
          <ac:spMkLst>
            <pc:docMk/>
            <pc:sldMk cId="964781241" sldId="287"/>
            <ac:spMk id="4" creationId="{FF00CF85-7583-5B8D-FE4B-89C9BD4BF854}"/>
          </ac:spMkLst>
        </pc:spChg>
        <pc:spChg chg="mod">
          <ac:chgData name="Kristaps Palskis" userId="2304e6b9db7dc6fa" providerId="LiveId" clId="{B9AD8B83-727E-4516-872C-59AEE01BAB81}" dt="2023-06-08T15:35:01.129" v="1944" actId="121"/>
          <ac:spMkLst>
            <pc:docMk/>
            <pc:sldMk cId="964781241" sldId="287"/>
            <ac:spMk id="5" creationId="{79B574DF-2918-2BC5-93CB-CC908068BFD1}"/>
          </ac:spMkLst>
        </pc:spChg>
        <pc:spChg chg="add mod">
          <ac:chgData name="Kristaps Palskis" userId="2304e6b9db7dc6fa" providerId="LiveId" clId="{B9AD8B83-727E-4516-872C-59AEE01BAB81}" dt="2023-06-09T14:17:10.415" v="14029"/>
          <ac:spMkLst>
            <pc:docMk/>
            <pc:sldMk cId="964781241" sldId="287"/>
            <ac:spMk id="6" creationId="{CE7C2F89-CC17-681A-BBB5-08DCC09FDAD2}"/>
          </ac:spMkLst>
        </pc:spChg>
        <pc:spChg chg="del">
          <ac:chgData name="Kristaps Palskis" userId="2304e6b9db7dc6fa" providerId="LiveId" clId="{B9AD8B83-727E-4516-872C-59AEE01BAB81}" dt="2023-06-08T15:30:12.246" v="1819" actId="478"/>
          <ac:spMkLst>
            <pc:docMk/>
            <pc:sldMk cId="964781241" sldId="287"/>
            <ac:spMk id="6" creationId="{D450CFEE-C2B8-0682-5BD0-C766D1DA79B2}"/>
          </ac:spMkLst>
        </pc:spChg>
        <pc:spChg chg="mod">
          <ac:chgData name="Kristaps Palskis" userId="2304e6b9db7dc6fa" providerId="LiveId" clId="{B9AD8B83-727E-4516-872C-59AEE01BAB81}" dt="2023-06-08T15:35:01.129" v="1944" actId="121"/>
          <ac:spMkLst>
            <pc:docMk/>
            <pc:sldMk cId="964781241" sldId="287"/>
            <ac:spMk id="7" creationId="{8C27AF55-A918-95FE-B64D-CB00F8F1F222}"/>
          </ac:spMkLst>
        </pc:spChg>
        <pc:spChg chg="mod">
          <ac:chgData name="Kristaps Palskis" userId="2304e6b9db7dc6fa" providerId="LiveId" clId="{B9AD8B83-727E-4516-872C-59AEE01BAB81}" dt="2023-06-08T15:35:01.129" v="1944" actId="121"/>
          <ac:spMkLst>
            <pc:docMk/>
            <pc:sldMk cId="964781241" sldId="287"/>
            <ac:spMk id="8" creationId="{0809F0ED-5C5E-6EC5-4809-888E5E474769}"/>
          </ac:spMkLst>
        </pc:spChg>
        <pc:spChg chg="add del mod">
          <ac:chgData name="Kristaps Palskis" userId="2304e6b9db7dc6fa" providerId="LiveId" clId="{B9AD8B83-727E-4516-872C-59AEE01BAB81}" dt="2023-06-08T15:34:53.233" v="1942" actId="478"/>
          <ac:spMkLst>
            <pc:docMk/>
            <pc:sldMk cId="964781241" sldId="287"/>
            <ac:spMk id="9" creationId="{049613FC-D14C-CE27-7188-B94C7E2364AA}"/>
          </ac:spMkLst>
        </pc:spChg>
        <pc:spChg chg="add mod">
          <ac:chgData name="Kristaps Palskis" userId="2304e6b9db7dc6fa" providerId="LiveId" clId="{B9AD8B83-727E-4516-872C-59AEE01BAB81}" dt="2023-06-09T14:17:32.388" v="14079" actId="20577"/>
          <ac:spMkLst>
            <pc:docMk/>
            <pc:sldMk cId="964781241" sldId="287"/>
            <ac:spMk id="9" creationId="{A6E3B125-28B7-59AA-E543-FF91C2C8FFB2}"/>
          </ac:spMkLst>
        </pc:spChg>
        <pc:spChg chg="add del mod">
          <ac:chgData name="Kristaps Palskis" userId="2304e6b9db7dc6fa" providerId="LiveId" clId="{B9AD8B83-727E-4516-872C-59AEE01BAB81}" dt="2023-06-09T14:17:46.730" v="14082" actId="478"/>
          <ac:spMkLst>
            <pc:docMk/>
            <pc:sldMk cId="964781241" sldId="287"/>
            <ac:spMk id="10" creationId="{7B270F7C-6C02-8E43-28A3-05ECD24A46CD}"/>
          </ac:spMkLst>
        </pc:spChg>
        <pc:spChg chg="add mod">
          <ac:chgData name="Kristaps Palskis" userId="2304e6b9db7dc6fa" providerId="LiveId" clId="{B9AD8B83-727E-4516-872C-59AEE01BAB81}" dt="2023-06-09T14:22:23.257" v="14397" actId="1035"/>
          <ac:spMkLst>
            <pc:docMk/>
            <pc:sldMk cId="964781241" sldId="287"/>
            <ac:spMk id="11" creationId="{EEE27D12-2EB3-9851-5BAA-B840D6C8BAF8}"/>
          </ac:spMkLst>
        </pc:spChg>
        <pc:spChg chg="del">
          <ac:chgData name="Kristaps Palskis" userId="2304e6b9db7dc6fa" providerId="LiveId" clId="{B9AD8B83-727E-4516-872C-59AEE01BAB81}" dt="2023-06-08T15:30:12.246" v="1819" actId="478"/>
          <ac:spMkLst>
            <pc:docMk/>
            <pc:sldMk cId="964781241" sldId="287"/>
            <ac:spMk id="13" creationId="{EDC88A42-EC28-E848-1AAE-F156BBE78B27}"/>
          </ac:spMkLst>
        </pc:spChg>
        <pc:spChg chg="del">
          <ac:chgData name="Kristaps Palskis" userId="2304e6b9db7dc6fa" providerId="LiveId" clId="{B9AD8B83-727E-4516-872C-59AEE01BAB81}" dt="2023-06-08T15:30:12.246" v="1819" actId="478"/>
          <ac:spMkLst>
            <pc:docMk/>
            <pc:sldMk cId="964781241" sldId="287"/>
            <ac:spMk id="14" creationId="{0B4C5B93-9031-119F-A3BF-EBD4FA906B6F}"/>
          </ac:spMkLst>
        </pc:spChg>
        <pc:spChg chg="mod">
          <ac:chgData name="Kristaps Palskis" userId="2304e6b9db7dc6fa" providerId="LiveId" clId="{B9AD8B83-727E-4516-872C-59AEE01BAB81}" dt="2023-06-08T15:35:08.266" v="1946" actId="1076"/>
          <ac:spMkLst>
            <pc:docMk/>
            <pc:sldMk cId="964781241" sldId="287"/>
            <ac:spMk id="15" creationId="{77CB1CD6-884B-D484-4A96-A9D605588AA2}"/>
          </ac:spMkLst>
        </pc:spChg>
        <pc:picChg chg="add mod">
          <ac:chgData name="Kristaps Palskis" userId="2304e6b9db7dc6fa" providerId="LiveId" clId="{B9AD8B83-727E-4516-872C-59AEE01BAB81}" dt="2023-06-09T14:22:30.136" v="14412" actId="1037"/>
          <ac:picMkLst>
            <pc:docMk/>
            <pc:sldMk cId="964781241" sldId="287"/>
            <ac:picMk id="13" creationId="{84103A72-FEFA-9F98-87AF-9FF0A8EA72D1}"/>
          </ac:picMkLst>
        </pc:picChg>
        <pc:picChg chg="add mod">
          <ac:chgData name="Kristaps Palskis" userId="2304e6b9db7dc6fa" providerId="LiveId" clId="{B9AD8B83-727E-4516-872C-59AEE01BAB81}" dt="2023-06-09T14:22:30.136" v="14412" actId="1037"/>
          <ac:picMkLst>
            <pc:docMk/>
            <pc:sldMk cId="964781241" sldId="287"/>
            <ac:picMk id="16" creationId="{081346E9-BFE8-9F29-D853-918F610AC6D0}"/>
          </ac:picMkLst>
        </pc:picChg>
        <pc:cxnChg chg="add mod">
          <ac:chgData name="Kristaps Palskis" userId="2304e6b9db7dc6fa" providerId="LiveId" clId="{B9AD8B83-727E-4516-872C-59AEE01BAB81}" dt="2023-06-09T14:17:10.415" v="14029"/>
          <ac:cxnSpMkLst>
            <pc:docMk/>
            <pc:sldMk cId="964781241" sldId="287"/>
            <ac:cxnSpMk id="3" creationId="{4F76F468-0A16-0EF5-F878-DC33F92AA13C}"/>
          </ac:cxnSpMkLst>
        </pc:cxnChg>
      </pc:sldChg>
      <pc:sldChg chg="del">
        <pc:chgData name="Kristaps Palskis" userId="2304e6b9db7dc6fa" providerId="LiveId" clId="{B9AD8B83-727E-4516-872C-59AEE01BAB81}" dt="2023-06-08T13:33:59.509" v="15" actId="47"/>
        <pc:sldMkLst>
          <pc:docMk/>
          <pc:sldMk cId="2950704404" sldId="287"/>
        </pc:sldMkLst>
      </pc:sldChg>
      <pc:sldChg chg="addSp delSp modSp add mod">
        <pc:chgData name="Kristaps Palskis" userId="2304e6b9db7dc6fa" providerId="LiveId" clId="{B9AD8B83-727E-4516-872C-59AEE01BAB81}" dt="2023-06-09T15:29:19.342" v="16098" actId="20577"/>
        <pc:sldMkLst>
          <pc:docMk/>
          <pc:sldMk cId="455858226" sldId="288"/>
        </pc:sldMkLst>
        <pc:spChg chg="mod">
          <ac:chgData name="Kristaps Palskis" userId="2304e6b9db7dc6fa" providerId="LiveId" clId="{B9AD8B83-727E-4516-872C-59AEE01BAB81}" dt="2023-06-09T15:29:19.342" v="16098" actId="20577"/>
          <ac:spMkLst>
            <pc:docMk/>
            <pc:sldMk cId="455858226" sldId="288"/>
            <ac:spMk id="2" creationId="{42C43BCE-A5A4-4FCE-1ED0-8CF4F25C7111}"/>
          </ac:spMkLst>
        </pc:spChg>
        <pc:spChg chg="mod">
          <ac:chgData name="Kristaps Palskis" userId="2304e6b9db7dc6fa" providerId="LiveId" clId="{B9AD8B83-727E-4516-872C-59AEE01BAB81}" dt="2023-06-08T15:31:24.269" v="1845" actId="20577"/>
          <ac:spMkLst>
            <pc:docMk/>
            <pc:sldMk cId="455858226" sldId="288"/>
            <ac:spMk id="4" creationId="{FF00CF85-7583-5B8D-FE4B-89C9BD4BF854}"/>
          </ac:spMkLst>
        </pc:spChg>
        <pc:spChg chg="add del mod">
          <ac:chgData name="Kristaps Palskis" userId="2304e6b9db7dc6fa" providerId="LiveId" clId="{B9AD8B83-727E-4516-872C-59AEE01BAB81}" dt="2023-06-09T14:38:55.444" v="14536"/>
          <ac:spMkLst>
            <pc:docMk/>
            <pc:sldMk cId="455858226" sldId="288"/>
            <ac:spMk id="5" creationId="{33AAFAF4-43D5-46F3-BA50-D588CCB5CB16}"/>
          </ac:spMkLst>
        </pc:spChg>
        <pc:spChg chg="del">
          <ac:chgData name="Kristaps Palskis" userId="2304e6b9db7dc6fa" providerId="LiveId" clId="{B9AD8B83-727E-4516-872C-59AEE01BAB81}" dt="2023-06-08T15:32:14.194" v="1900" actId="478"/>
          <ac:spMkLst>
            <pc:docMk/>
            <pc:sldMk cId="455858226" sldId="288"/>
            <ac:spMk id="5" creationId="{79B574DF-2918-2BC5-93CB-CC908068BFD1}"/>
          </ac:spMkLst>
        </pc:spChg>
        <pc:spChg chg="add del mod">
          <ac:chgData name="Kristaps Palskis" userId="2304e6b9db7dc6fa" providerId="LiveId" clId="{B9AD8B83-727E-4516-872C-59AEE01BAB81}" dt="2023-06-09T14:38:55.444" v="14536"/>
          <ac:spMkLst>
            <pc:docMk/>
            <pc:sldMk cId="455858226" sldId="288"/>
            <ac:spMk id="6" creationId="{D7089AD7-CFE5-8C57-46A1-FB2357BCE2C6}"/>
          </ac:spMkLst>
        </pc:spChg>
        <pc:spChg chg="add mod">
          <ac:chgData name="Kristaps Palskis" userId="2304e6b9db7dc6fa" providerId="LiveId" clId="{B9AD8B83-727E-4516-872C-59AEE01BAB81}" dt="2023-06-09T14:57:33.098" v="15958" actId="1036"/>
          <ac:spMkLst>
            <pc:docMk/>
            <pc:sldMk cId="455858226" sldId="288"/>
            <ac:spMk id="7" creationId="{5AFB79A6-08DA-93F3-4788-947111D028FC}"/>
          </ac:spMkLst>
        </pc:spChg>
        <pc:spChg chg="del">
          <ac:chgData name="Kristaps Palskis" userId="2304e6b9db7dc6fa" providerId="LiveId" clId="{B9AD8B83-727E-4516-872C-59AEE01BAB81}" dt="2023-06-08T15:32:15.733" v="1901" actId="478"/>
          <ac:spMkLst>
            <pc:docMk/>
            <pc:sldMk cId="455858226" sldId="288"/>
            <ac:spMk id="7" creationId="{8C27AF55-A918-95FE-B64D-CB00F8F1F222}"/>
          </ac:spMkLst>
        </pc:spChg>
        <pc:spChg chg="del">
          <ac:chgData name="Kristaps Palskis" userId="2304e6b9db7dc6fa" providerId="LiveId" clId="{B9AD8B83-727E-4516-872C-59AEE01BAB81}" dt="2023-06-08T15:32:16.314" v="1902" actId="478"/>
          <ac:spMkLst>
            <pc:docMk/>
            <pc:sldMk cId="455858226" sldId="288"/>
            <ac:spMk id="8" creationId="{0809F0ED-5C5E-6EC5-4809-888E5E474769}"/>
          </ac:spMkLst>
        </pc:spChg>
        <pc:spChg chg="mod">
          <ac:chgData name="Kristaps Palskis" userId="2304e6b9db7dc6fa" providerId="LiveId" clId="{B9AD8B83-727E-4516-872C-59AEE01BAB81}" dt="2023-06-08T15:50:10.377" v="2270" actId="121"/>
          <ac:spMkLst>
            <pc:docMk/>
            <pc:sldMk cId="455858226" sldId="288"/>
            <ac:spMk id="9" creationId="{049613FC-D14C-CE27-7188-B94C7E2364AA}"/>
          </ac:spMkLst>
        </pc:spChg>
        <pc:spChg chg="add mod">
          <ac:chgData name="Kristaps Palskis" userId="2304e6b9db7dc6fa" providerId="LiveId" clId="{B9AD8B83-727E-4516-872C-59AEE01BAB81}" dt="2023-06-09T15:29:15.996" v="16096" actId="20577"/>
          <ac:spMkLst>
            <pc:docMk/>
            <pc:sldMk cId="455858226" sldId="288"/>
            <ac:spMk id="11" creationId="{BD4AB98C-1EED-C884-B235-E4DB82B8F9B7}"/>
          </ac:spMkLst>
        </pc:spChg>
        <pc:spChg chg="del">
          <ac:chgData name="Kristaps Palskis" userId="2304e6b9db7dc6fa" providerId="LiveId" clId="{B9AD8B83-727E-4516-872C-59AEE01BAB81}" dt="2023-06-08T15:32:14.194" v="1900" actId="478"/>
          <ac:spMkLst>
            <pc:docMk/>
            <pc:sldMk cId="455858226" sldId="288"/>
            <ac:spMk id="15" creationId="{77CB1CD6-884B-D484-4A96-A9D605588AA2}"/>
          </ac:spMkLst>
        </pc:spChg>
        <pc:picChg chg="add mod">
          <ac:chgData name="Kristaps Palskis" userId="2304e6b9db7dc6fa" providerId="LiveId" clId="{B9AD8B83-727E-4516-872C-59AEE01BAB81}" dt="2023-06-09T14:57:28.674" v="15948" actId="1036"/>
          <ac:picMkLst>
            <pc:docMk/>
            <pc:sldMk cId="455858226" sldId="288"/>
            <ac:picMk id="10" creationId="{51C0739B-A24C-71BC-A561-184F4B76FC6B}"/>
          </ac:picMkLst>
        </pc:picChg>
        <pc:cxnChg chg="add del mod">
          <ac:chgData name="Kristaps Palskis" userId="2304e6b9db7dc6fa" providerId="LiveId" clId="{B9AD8B83-727E-4516-872C-59AEE01BAB81}" dt="2023-06-09T14:38:55.444" v="14536"/>
          <ac:cxnSpMkLst>
            <pc:docMk/>
            <pc:sldMk cId="455858226" sldId="288"/>
            <ac:cxnSpMk id="3" creationId="{C019E19E-43AA-0F9C-FE54-2A7A069DC4BF}"/>
          </ac:cxnSpMkLst>
        </pc:cxnChg>
      </pc:sldChg>
      <pc:sldChg chg="addSp modSp add mod">
        <pc:chgData name="Kristaps Palskis" userId="2304e6b9db7dc6fa" providerId="LiveId" clId="{B9AD8B83-727E-4516-872C-59AEE01BAB81}" dt="2023-06-09T16:11:59.830" v="17860" actId="1037"/>
        <pc:sldMkLst>
          <pc:docMk/>
          <pc:sldMk cId="3106261144" sldId="289"/>
        </pc:sldMkLst>
        <pc:spChg chg="mod">
          <ac:chgData name="Kristaps Palskis" userId="2304e6b9db7dc6fa" providerId="LiveId" clId="{B9AD8B83-727E-4516-872C-59AEE01BAB81}" dt="2023-06-09T15:30:54.631" v="16170" actId="20577"/>
          <ac:spMkLst>
            <pc:docMk/>
            <pc:sldMk cId="3106261144" sldId="289"/>
            <ac:spMk id="2" creationId="{42C43BCE-A5A4-4FCE-1ED0-8CF4F25C7111}"/>
          </ac:spMkLst>
        </pc:spChg>
        <pc:spChg chg="add mod ord">
          <ac:chgData name="Kristaps Palskis" userId="2304e6b9db7dc6fa" providerId="LiveId" clId="{B9AD8B83-727E-4516-872C-59AEE01BAB81}" dt="2023-06-09T15:34:14.285" v="16361" actId="14100"/>
          <ac:spMkLst>
            <pc:docMk/>
            <pc:sldMk cId="3106261144" sldId="289"/>
            <ac:spMk id="3" creationId="{B17F5633-DAF4-D20D-7E4B-F3ACB8449E7C}"/>
          </ac:spMkLst>
        </pc:spChg>
        <pc:spChg chg="mod">
          <ac:chgData name="Kristaps Palskis" userId="2304e6b9db7dc6fa" providerId="LiveId" clId="{B9AD8B83-727E-4516-872C-59AEE01BAB81}" dt="2023-06-09T15:31:27.327" v="16179"/>
          <ac:spMkLst>
            <pc:docMk/>
            <pc:sldMk cId="3106261144" sldId="289"/>
            <ac:spMk id="4" creationId="{FF00CF85-7583-5B8D-FE4B-89C9BD4BF854}"/>
          </ac:spMkLst>
        </pc:spChg>
        <pc:spChg chg="add mod">
          <ac:chgData name="Kristaps Palskis" userId="2304e6b9db7dc6fa" providerId="LiveId" clId="{B9AD8B83-727E-4516-872C-59AEE01BAB81}" dt="2023-06-09T15:34:01.076" v="16355" actId="1076"/>
          <ac:spMkLst>
            <pc:docMk/>
            <pc:sldMk cId="3106261144" sldId="289"/>
            <ac:spMk id="5" creationId="{055D3425-1A09-669C-660F-6C00CAED09B8}"/>
          </ac:spMkLst>
        </pc:spChg>
        <pc:spChg chg="add mod">
          <ac:chgData name="Kristaps Palskis" userId="2304e6b9db7dc6fa" providerId="LiveId" clId="{B9AD8B83-727E-4516-872C-59AEE01BAB81}" dt="2023-06-09T15:34:01.076" v="16355" actId="1076"/>
          <ac:spMkLst>
            <pc:docMk/>
            <pc:sldMk cId="3106261144" sldId="289"/>
            <ac:spMk id="6" creationId="{22DFF683-EB24-7D85-54EA-FADF7C5D9B14}"/>
          </ac:spMkLst>
        </pc:spChg>
        <pc:spChg chg="mod">
          <ac:chgData name="Kristaps Palskis" userId="2304e6b9db7dc6fa" providerId="LiveId" clId="{B9AD8B83-727E-4516-872C-59AEE01BAB81}" dt="2023-06-09T16:10:56.949" v="17825" actId="20577"/>
          <ac:spMkLst>
            <pc:docMk/>
            <pc:sldMk cId="3106261144" sldId="289"/>
            <ac:spMk id="9" creationId="{049613FC-D14C-CE27-7188-B94C7E2364AA}"/>
          </ac:spMkLst>
        </pc:spChg>
        <pc:picChg chg="add mod modCrop">
          <ac:chgData name="Kristaps Palskis" userId="2304e6b9db7dc6fa" providerId="LiveId" clId="{B9AD8B83-727E-4516-872C-59AEE01BAB81}" dt="2023-06-09T16:11:25.377" v="17843" actId="1038"/>
          <ac:picMkLst>
            <pc:docMk/>
            <pc:sldMk cId="3106261144" sldId="289"/>
            <ac:picMk id="8" creationId="{25B6C84F-6A32-04D2-B57A-17B79A1480CC}"/>
          </ac:picMkLst>
        </pc:picChg>
        <pc:picChg chg="add mod">
          <ac:chgData name="Kristaps Palskis" userId="2304e6b9db7dc6fa" providerId="LiveId" clId="{B9AD8B83-727E-4516-872C-59AEE01BAB81}" dt="2023-06-09T16:11:59.830" v="17860" actId="1037"/>
          <ac:picMkLst>
            <pc:docMk/>
            <pc:sldMk cId="3106261144" sldId="289"/>
            <ac:picMk id="1026" creationId="{45A1EBC9-6260-F23F-ABE0-9242E30D6F85}"/>
          </ac:picMkLst>
        </pc:picChg>
        <pc:picChg chg="add mod">
          <ac:chgData name="Kristaps Palskis" userId="2304e6b9db7dc6fa" providerId="LiveId" clId="{B9AD8B83-727E-4516-872C-59AEE01BAB81}" dt="2023-06-09T16:11:25.377" v="17843" actId="1038"/>
          <ac:picMkLst>
            <pc:docMk/>
            <pc:sldMk cId="3106261144" sldId="289"/>
            <ac:picMk id="20482" creationId="{C05A4C4F-CDF4-F63B-4A87-3333D7AC8B03}"/>
          </ac:picMkLst>
        </pc:picChg>
      </pc:sldChg>
      <pc:sldChg chg="addSp delSp modSp add mod">
        <pc:chgData name="Kristaps Palskis" userId="2304e6b9db7dc6fa" providerId="LiveId" clId="{B9AD8B83-727E-4516-872C-59AEE01BAB81}" dt="2023-06-09T15:44:37.855" v="16766" actId="1037"/>
        <pc:sldMkLst>
          <pc:docMk/>
          <pc:sldMk cId="2961684524" sldId="290"/>
        </pc:sldMkLst>
        <pc:spChg chg="mod">
          <ac:chgData name="Kristaps Palskis" userId="2304e6b9db7dc6fa" providerId="LiveId" clId="{B9AD8B83-727E-4516-872C-59AEE01BAB81}" dt="2023-06-09T15:35:38.435" v="16377" actId="20577"/>
          <ac:spMkLst>
            <pc:docMk/>
            <pc:sldMk cId="2961684524" sldId="290"/>
            <ac:spMk id="2" creationId="{42C43BCE-A5A4-4FCE-1ED0-8CF4F25C7111}"/>
          </ac:spMkLst>
        </pc:spChg>
        <pc:spChg chg="add mod">
          <ac:chgData name="Kristaps Palskis" userId="2304e6b9db7dc6fa" providerId="LiveId" clId="{B9AD8B83-727E-4516-872C-59AEE01BAB81}" dt="2023-06-08T15:47:31.520" v="2147" actId="1036"/>
          <ac:spMkLst>
            <pc:docMk/>
            <pc:sldMk cId="2961684524" sldId="290"/>
            <ac:spMk id="3" creationId="{238B4100-BAC1-8EEA-B286-9082405C0EED}"/>
          </ac:spMkLst>
        </pc:spChg>
        <pc:spChg chg="mod">
          <ac:chgData name="Kristaps Palskis" userId="2304e6b9db7dc6fa" providerId="LiveId" clId="{B9AD8B83-727E-4516-872C-59AEE01BAB81}" dt="2023-06-08T15:43:35.946" v="1954"/>
          <ac:spMkLst>
            <pc:docMk/>
            <pc:sldMk cId="2961684524" sldId="290"/>
            <ac:spMk id="4" creationId="{FF00CF85-7583-5B8D-FE4B-89C9BD4BF854}"/>
          </ac:spMkLst>
        </pc:spChg>
        <pc:spChg chg="add del mod">
          <ac:chgData name="Kristaps Palskis" userId="2304e6b9db7dc6fa" providerId="LiveId" clId="{B9AD8B83-727E-4516-872C-59AEE01BAB81}" dt="2023-06-08T15:44:59.707" v="2089" actId="478"/>
          <ac:spMkLst>
            <pc:docMk/>
            <pc:sldMk cId="2961684524" sldId="290"/>
            <ac:spMk id="5" creationId="{EBBB85BB-8E5F-8C76-13EA-9A9F98125D99}"/>
          </ac:spMkLst>
        </pc:spChg>
        <pc:spChg chg="add mod">
          <ac:chgData name="Kristaps Palskis" userId="2304e6b9db7dc6fa" providerId="LiveId" clId="{B9AD8B83-727E-4516-872C-59AEE01BAB81}" dt="2023-06-08T15:47:31.520" v="2147" actId="1036"/>
          <ac:spMkLst>
            <pc:docMk/>
            <pc:sldMk cId="2961684524" sldId="290"/>
            <ac:spMk id="6" creationId="{7854A1F3-B807-2980-B7DA-91AB151A0889}"/>
          </ac:spMkLst>
        </pc:spChg>
        <pc:spChg chg="add mod">
          <ac:chgData name="Kristaps Palskis" userId="2304e6b9db7dc6fa" providerId="LiveId" clId="{B9AD8B83-727E-4516-872C-59AEE01BAB81}" dt="2023-06-09T15:36:01.250" v="16382" actId="1076"/>
          <ac:spMkLst>
            <pc:docMk/>
            <pc:sldMk cId="2961684524" sldId="290"/>
            <ac:spMk id="7" creationId="{87BFA3D5-CA90-47B4-0419-305D5A718024}"/>
          </ac:spMkLst>
        </pc:spChg>
        <pc:spChg chg="add mod">
          <ac:chgData name="Kristaps Palskis" userId="2304e6b9db7dc6fa" providerId="LiveId" clId="{B9AD8B83-727E-4516-872C-59AEE01BAB81}" dt="2023-06-09T15:44:23.062" v="16752" actId="113"/>
          <ac:spMkLst>
            <pc:docMk/>
            <pc:sldMk cId="2961684524" sldId="290"/>
            <ac:spMk id="8" creationId="{4E3D290D-9D00-942D-4324-B950AF2145CA}"/>
          </ac:spMkLst>
        </pc:spChg>
        <pc:spChg chg="add del mod">
          <ac:chgData name="Kristaps Palskis" userId="2304e6b9db7dc6fa" providerId="LiveId" clId="{B9AD8B83-727E-4516-872C-59AEE01BAB81}" dt="2023-06-08T15:47:20.127" v="2124" actId="478"/>
          <ac:spMkLst>
            <pc:docMk/>
            <pc:sldMk cId="2961684524" sldId="290"/>
            <ac:spMk id="8" creationId="{7010ADBB-A0CB-8C25-587F-7CC1910F5B8D}"/>
          </ac:spMkLst>
        </pc:spChg>
        <pc:spChg chg="mod">
          <ac:chgData name="Kristaps Palskis" userId="2304e6b9db7dc6fa" providerId="LiveId" clId="{B9AD8B83-727E-4516-872C-59AEE01BAB81}" dt="2023-06-08T15:47:31.520" v="2147" actId="1036"/>
          <ac:spMkLst>
            <pc:docMk/>
            <pc:sldMk cId="2961684524" sldId="290"/>
            <ac:spMk id="9" creationId="{049613FC-D14C-CE27-7188-B94C7E2364AA}"/>
          </ac:spMkLst>
        </pc:spChg>
        <pc:picChg chg="add mod">
          <ac:chgData name="Kristaps Palskis" userId="2304e6b9db7dc6fa" providerId="LiveId" clId="{B9AD8B83-727E-4516-872C-59AEE01BAB81}" dt="2023-06-09T15:39:14.569" v="16460" actId="1076"/>
          <ac:picMkLst>
            <pc:docMk/>
            <pc:sldMk cId="2961684524" sldId="290"/>
            <ac:picMk id="5" creationId="{2ED8A9C0-A2C0-7666-4BD3-C334B592A44E}"/>
          </ac:picMkLst>
        </pc:picChg>
        <pc:picChg chg="add mod">
          <ac:chgData name="Kristaps Palskis" userId="2304e6b9db7dc6fa" providerId="LiveId" clId="{B9AD8B83-727E-4516-872C-59AEE01BAB81}" dt="2023-06-09T15:44:37.855" v="16766" actId="1037"/>
          <ac:picMkLst>
            <pc:docMk/>
            <pc:sldMk cId="2961684524" sldId="290"/>
            <ac:picMk id="11" creationId="{63D642C4-5D57-064F-3685-F30A9D4F1D2D}"/>
          </ac:picMkLst>
        </pc:picChg>
        <pc:picChg chg="add mod">
          <ac:chgData name="Kristaps Palskis" userId="2304e6b9db7dc6fa" providerId="LiveId" clId="{B9AD8B83-727E-4516-872C-59AEE01BAB81}" dt="2023-06-09T15:44:37.855" v="16766" actId="1037"/>
          <ac:picMkLst>
            <pc:docMk/>
            <pc:sldMk cId="2961684524" sldId="290"/>
            <ac:picMk id="13" creationId="{F27970EC-19BF-66A4-323B-B121D5ABBAD0}"/>
          </ac:picMkLst>
        </pc:picChg>
      </pc:sldChg>
      <pc:sldChg chg="addSp delSp modSp add mod">
        <pc:chgData name="Kristaps Palskis" userId="2304e6b9db7dc6fa" providerId="LiveId" clId="{B9AD8B83-727E-4516-872C-59AEE01BAB81}" dt="2023-06-08T15:57:48.139" v="2538" actId="1036"/>
        <pc:sldMkLst>
          <pc:docMk/>
          <pc:sldMk cId="423781958" sldId="291"/>
        </pc:sldMkLst>
        <pc:spChg chg="del">
          <ac:chgData name="Kristaps Palskis" userId="2304e6b9db7dc6fa" providerId="LiveId" clId="{B9AD8B83-727E-4516-872C-59AEE01BAB81}" dt="2023-06-08T15:50:18.830" v="2272" actId="478"/>
          <ac:spMkLst>
            <pc:docMk/>
            <pc:sldMk cId="423781958" sldId="291"/>
            <ac:spMk id="3" creationId="{238B4100-BAC1-8EEA-B286-9082405C0EED}"/>
          </ac:spMkLst>
        </pc:spChg>
        <pc:spChg chg="mod">
          <ac:chgData name="Kristaps Palskis" userId="2304e6b9db7dc6fa" providerId="LiveId" clId="{B9AD8B83-727E-4516-872C-59AEE01BAB81}" dt="2023-06-08T15:48:31.761" v="2181" actId="20577"/>
          <ac:spMkLst>
            <pc:docMk/>
            <pc:sldMk cId="423781958" sldId="291"/>
            <ac:spMk id="4" creationId="{FF00CF85-7583-5B8D-FE4B-89C9BD4BF854}"/>
          </ac:spMkLst>
        </pc:spChg>
        <pc:spChg chg="add del mod">
          <ac:chgData name="Kristaps Palskis" userId="2304e6b9db7dc6fa" providerId="LiveId" clId="{B9AD8B83-727E-4516-872C-59AEE01BAB81}" dt="2023-06-08T15:51:29.152" v="2288" actId="478"/>
          <ac:spMkLst>
            <pc:docMk/>
            <pc:sldMk cId="423781958" sldId="291"/>
            <ac:spMk id="5" creationId="{3C033A7F-600B-1F1F-EB23-4A3B76CAD997}"/>
          </ac:spMkLst>
        </pc:spChg>
        <pc:spChg chg="del">
          <ac:chgData name="Kristaps Palskis" userId="2304e6b9db7dc6fa" providerId="LiveId" clId="{B9AD8B83-727E-4516-872C-59AEE01BAB81}" dt="2023-06-08T15:50:19.474" v="2273" actId="478"/>
          <ac:spMkLst>
            <pc:docMk/>
            <pc:sldMk cId="423781958" sldId="291"/>
            <ac:spMk id="6" creationId="{7854A1F3-B807-2980-B7DA-91AB151A0889}"/>
          </ac:spMkLst>
        </pc:spChg>
        <pc:spChg chg="del">
          <ac:chgData name="Kristaps Palskis" userId="2304e6b9db7dc6fa" providerId="LiveId" clId="{B9AD8B83-727E-4516-872C-59AEE01BAB81}" dt="2023-06-08T15:50:17.998" v="2271" actId="478"/>
          <ac:spMkLst>
            <pc:docMk/>
            <pc:sldMk cId="423781958" sldId="291"/>
            <ac:spMk id="7" creationId="{87BFA3D5-CA90-47B4-0419-305D5A718024}"/>
          </ac:spMkLst>
        </pc:spChg>
        <pc:spChg chg="add del mod">
          <ac:chgData name="Kristaps Palskis" userId="2304e6b9db7dc6fa" providerId="LiveId" clId="{B9AD8B83-727E-4516-872C-59AEE01BAB81}" dt="2023-06-08T15:51:28.525" v="2287" actId="478"/>
          <ac:spMkLst>
            <pc:docMk/>
            <pc:sldMk cId="423781958" sldId="291"/>
            <ac:spMk id="8" creationId="{E760D5D3-2879-A022-60CA-96CFACCD8AAC}"/>
          </ac:spMkLst>
        </pc:spChg>
        <pc:spChg chg="del">
          <ac:chgData name="Kristaps Palskis" userId="2304e6b9db7dc6fa" providerId="LiveId" clId="{B9AD8B83-727E-4516-872C-59AEE01BAB81}" dt="2023-06-08T15:50:19.930" v="2274" actId="478"/>
          <ac:spMkLst>
            <pc:docMk/>
            <pc:sldMk cId="423781958" sldId="291"/>
            <ac:spMk id="9" creationId="{049613FC-D14C-CE27-7188-B94C7E2364AA}"/>
          </ac:spMkLst>
        </pc:spChg>
        <pc:spChg chg="add mod">
          <ac:chgData name="Kristaps Palskis" userId="2304e6b9db7dc6fa" providerId="LiveId" clId="{B9AD8B83-727E-4516-872C-59AEE01BAB81}" dt="2023-06-08T15:54:07.189" v="2320" actId="1036"/>
          <ac:spMkLst>
            <pc:docMk/>
            <pc:sldMk cId="423781958" sldId="291"/>
            <ac:spMk id="13" creationId="{EA2CD0F9-5002-9DC3-DE43-845B6F610020}"/>
          </ac:spMkLst>
        </pc:spChg>
        <pc:spChg chg="add mod">
          <ac:chgData name="Kristaps Palskis" userId="2304e6b9db7dc6fa" providerId="LiveId" clId="{B9AD8B83-727E-4516-872C-59AEE01BAB81}" dt="2023-06-08T15:57:27.508" v="2484" actId="1076"/>
          <ac:spMkLst>
            <pc:docMk/>
            <pc:sldMk cId="423781958" sldId="291"/>
            <ac:spMk id="16" creationId="{30AB5A69-EB89-F535-6B6C-24875189A4F0}"/>
          </ac:spMkLst>
        </pc:spChg>
        <pc:spChg chg="add mod">
          <ac:chgData name="Kristaps Palskis" userId="2304e6b9db7dc6fa" providerId="LiveId" clId="{B9AD8B83-727E-4516-872C-59AEE01BAB81}" dt="2023-06-08T15:55:35.225" v="2395" actId="1076"/>
          <ac:spMkLst>
            <pc:docMk/>
            <pc:sldMk cId="423781958" sldId="291"/>
            <ac:spMk id="19" creationId="{E5DB6C9F-3C40-7CF0-3690-A232BA071383}"/>
          </ac:spMkLst>
        </pc:spChg>
        <pc:spChg chg="add del mod">
          <ac:chgData name="Kristaps Palskis" userId="2304e6b9db7dc6fa" providerId="LiveId" clId="{B9AD8B83-727E-4516-872C-59AEE01BAB81}" dt="2023-06-08T15:55:32.014" v="2393"/>
          <ac:spMkLst>
            <pc:docMk/>
            <pc:sldMk cId="423781958" sldId="291"/>
            <ac:spMk id="22" creationId="{E14F7877-DEEB-56EF-84C8-E976CC4A34EF}"/>
          </ac:spMkLst>
        </pc:spChg>
        <pc:spChg chg="add mod">
          <ac:chgData name="Kristaps Palskis" userId="2304e6b9db7dc6fa" providerId="LiveId" clId="{B9AD8B83-727E-4516-872C-59AEE01BAB81}" dt="2023-06-08T15:56:16.575" v="2434" actId="1036"/>
          <ac:spMkLst>
            <pc:docMk/>
            <pc:sldMk cId="423781958" sldId="291"/>
            <ac:spMk id="24" creationId="{689AE0D2-FC14-8ED3-7D1F-FE4F906B9C51}"/>
          </ac:spMkLst>
        </pc:spChg>
        <pc:spChg chg="add mod">
          <ac:chgData name="Kristaps Palskis" userId="2304e6b9db7dc6fa" providerId="LiveId" clId="{B9AD8B83-727E-4516-872C-59AEE01BAB81}" dt="2023-06-08T15:56:53.319" v="2473" actId="1036"/>
          <ac:spMkLst>
            <pc:docMk/>
            <pc:sldMk cId="423781958" sldId="291"/>
            <ac:spMk id="27" creationId="{766297DF-9CDE-AF3A-0E38-936C6CAB28DA}"/>
          </ac:spMkLst>
        </pc:spChg>
        <pc:spChg chg="add del mod">
          <ac:chgData name="Kristaps Palskis" userId="2304e6b9db7dc6fa" providerId="LiveId" clId="{B9AD8B83-727E-4516-872C-59AEE01BAB81}" dt="2023-06-08T15:57:24.040" v="2481" actId="478"/>
          <ac:spMkLst>
            <pc:docMk/>
            <pc:sldMk cId="423781958" sldId="291"/>
            <ac:spMk id="30" creationId="{8A4002C3-19D5-395F-08C2-030B3989FB20}"/>
          </ac:spMkLst>
        </pc:spChg>
        <pc:spChg chg="add mod">
          <ac:chgData name="Kristaps Palskis" userId="2304e6b9db7dc6fa" providerId="LiveId" clId="{B9AD8B83-727E-4516-872C-59AEE01BAB81}" dt="2023-06-08T15:57:48.139" v="2538" actId="1036"/>
          <ac:spMkLst>
            <pc:docMk/>
            <pc:sldMk cId="423781958" sldId="291"/>
            <ac:spMk id="32" creationId="{6643B4F9-D140-731C-E5CC-4C96945A1C6D}"/>
          </ac:spMkLst>
        </pc:spChg>
        <pc:grpChg chg="add mod">
          <ac:chgData name="Kristaps Palskis" userId="2304e6b9db7dc6fa" providerId="LiveId" clId="{B9AD8B83-727E-4516-872C-59AEE01BAB81}" dt="2023-06-08T15:52:58.371" v="2309" actId="164"/>
          <ac:grpSpMkLst>
            <pc:docMk/>
            <pc:sldMk cId="423781958" sldId="291"/>
            <ac:grpSpMk id="14" creationId="{458D5708-785A-5A2D-9D53-1D0254E2F769}"/>
          </ac:grpSpMkLst>
        </pc:grpChg>
        <pc:cxnChg chg="add mod">
          <ac:chgData name="Kristaps Palskis" userId="2304e6b9db7dc6fa" providerId="LiveId" clId="{B9AD8B83-727E-4516-872C-59AEE01BAB81}" dt="2023-06-08T15:52:58.371" v="2309" actId="164"/>
          <ac:cxnSpMkLst>
            <pc:docMk/>
            <pc:sldMk cId="423781958" sldId="291"/>
            <ac:cxnSpMk id="11" creationId="{21F62D76-897B-C017-1BE5-8D35BDBEAD06}"/>
          </ac:cxnSpMkLst>
        </pc:cxnChg>
        <pc:cxnChg chg="add mod">
          <ac:chgData name="Kristaps Palskis" userId="2304e6b9db7dc6fa" providerId="LiveId" clId="{B9AD8B83-727E-4516-872C-59AEE01BAB81}" dt="2023-06-08T15:53:52.322" v="2317" actId="14100"/>
          <ac:cxnSpMkLst>
            <pc:docMk/>
            <pc:sldMk cId="423781958" sldId="291"/>
            <ac:cxnSpMk id="15" creationId="{C10F0FB5-6167-52CA-F0AE-2D4AFC6B58A9}"/>
          </ac:cxnSpMkLst>
        </pc:cxnChg>
        <pc:cxnChg chg="add mod">
          <ac:chgData name="Kristaps Palskis" userId="2304e6b9db7dc6fa" providerId="LiveId" clId="{B9AD8B83-727E-4516-872C-59AEE01BAB81}" dt="2023-06-08T15:55:35.225" v="2395" actId="1076"/>
          <ac:cxnSpMkLst>
            <pc:docMk/>
            <pc:sldMk cId="423781958" sldId="291"/>
            <ac:cxnSpMk id="18" creationId="{C9F9A347-6850-7ED7-D0DB-52762D3260D0}"/>
          </ac:cxnSpMkLst>
        </pc:cxnChg>
        <pc:cxnChg chg="add del mod">
          <ac:chgData name="Kristaps Palskis" userId="2304e6b9db7dc6fa" providerId="LiveId" clId="{B9AD8B83-727E-4516-872C-59AEE01BAB81}" dt="2023-06-08T15:55:32.014" v="2393"/>
          <ac:cxnSpMkLst>
            <pc:docMk/>
            <pc:sldMk cId="423781958" sldId="291"/>
            <ac:cxnSpMk id="21" creationId="{74A5266C-B129-47EB-370B-57250DB0B108}"/>
          </ac:cxnSpMkLst>
        </pc:cxnChg>
        <pc:cxnChg chg="add mod">
          <ac:chgData name="Kristaps Palskis" userId="2304e6b9db7dc6fa" providerId="LiveId" clId="{B9AD8B83-727E-4516-872C-59AEE01BAB81}" dt="2023-06-08T15:56:11.866" v="2429" actId="14100"/>
          <ac:cxnSpMkLst>
            <pc:docMk/>
            <pc:sldMk cId="423781958" sldId="291"/>
            <ac:cxnSpMk id="23" creationId="{B680A6BF-2C2F-805E-9624-83349EE5F8F1}"/>
          </ac:cxnSpMkLst>
        </pc:cxnChg>
        <pc:cxnChg chg="add mod">
          <ac:chgData name="Kristaps Palskis" userId="2304e6b9db7dc6fa" providerId="LiveId" clId="{B9AD8B83-727E-4516-872C-59AEE01BAB81}" dt="2023-06-08T15:56:58.294" v="2474" actId="14100"/>
          <ac:cxnSpMkLst>
            <pc:docMk/>
            <pc:sldMk cId="423781958" sldId="291"/>
            <ac:cxnSpMk id="26" creationId="{B3A19160-9027-90BF-6FA5-ADC4B7981400}"/>
          </ac:cxnSpMkLst>
        </pc:cxnChg>
        <pc:cxnChg chg="add del mod">
          <ac:chgData name="Kristaps Palskis" userId="2304e6b9db7dc6fa" providerId="LiveId" clId="{B9AD8B83-727E-4516-872C-59AEE01BAB81}" dt="2023-06-08T15:57:26.205" v="2482" actId="478"/>
          <ac:cxnSpMkLst>
            <pc:docMk/>
            <pc:sldMk cId="423781958" sldId="291"/>
            <ac:cxnSpMk id="29" creationId="{5088A14D-E8D4-CF29-6EF2-A360B85A01BE}"/>
          </ac:cxnSpMkLst>
        </pc:cxnChg>
        <pc:cxnChg chg="add mod">
          <ac:chgData name="Kristaps Palskis" userId="2304e6b9db7dc6fa" providerId="LiveId" clId="{B9AD8B83-727E-4516-872C-59AEE01BAB81}" dt="2023-06-08T15:57:48.139" v="2538" actId="1036"/>
          <ac:cxnSpMkLst>
            <pc:docMk/>
            <pc:sldMk cId="423781958" sldId="291"/>
            <ac:cxnSpMk id="31" creationId="{17C17373-91CB-378F-4EB3-253775F2E02D}"/>
          </ac:cxnSpMkLst>
        </pc:cxnChg>
      </pc:sldChg>
      <pc:sldChg chg="addSp delSp modSp add mod modClrScheme chgLayout">
        <pc:chgData name="Kristaps Palskis" userId="2304e6b9db7dc6fa" providerId="LiveId" clId="{B9AD8B83-727E-4516-872C-59AEE01BAB81}" dt="2023-06-08T15:49:21.045" v="2235" actId="403"/>
        <pc:sldMkLst>
          <pc:docMk/>
          <pc:sldMk cId="739630022" sldId="292"/>
        </pc:sldMkLst>
        <pc:spChg chg="del">
          <ac:chgData name="Kristaps Palskis" userId="2304e6b9db7dc6fa" providerId="LiveId" clId="{B9AD8B83-727E-4516-872C-59AEE01BAB81}" dt="2023-06-08T15:48:57.380" v="2193" actId="478"/>
          <ac:spMkLst>
            <pc:docMk/>
            <pc:sldMk cId="739630022" sldId="292"/>
            <ac:spMk id="2" creationId="{42C43BCE-A5A4-4FCE-1ED0-8CF4F25C7111}"/>
          </ac:spMkLst>
        </pc:spChg>
        <pc:spChg chg="del mod">
          <ac:chgData name="Kristaps Palskis" userId="2304e6b9db7dc6fa" providerId="LiveId" clId="{B9AD8B83-727E-4516-872C-59AEE01BAB81}" dt="2023-06-08T15:48:50.767" v="2188" actId="478"/>
          <ac:spMkLst>
            <pc:docMk/>
            <pc:sldMk cId="739630022" sldId="292"/>
            <ac:spMk id="3" creationId="{238B4100-BAC1-8EEA-B286-9082405C0EED}"/>
          </ac:spMkLst>
        </pc:spChg>
        <pc:spChg chg="del mod ord">
          <ac:chgData name="Kristaps Palskis" userId="2304e6b9db7dc6fa" providerId="LiveId" clId="{B9AD8B83-727E-4516-872C-59AEE01BAB81}" dt="2023-06-08T15:48:54.269" v="2191" actId="478"/>
          <ac:spMkLst>
            <pc:docMk/>
            <pc:sldMk cId="739630022" sldId="292"/>
            <ac:spMk id="4" creationId="{FF00CF85-7583-5B8D-FE4B-89C9BD4BF854}"/>
          </ac:spMkLst>
        </pc:spChg>
        <pc:spChg chg="add del mod ord">
          <ac:chgData name="Kristaps Palskis" userId="2304e6b9db7dc6fa" providerId="LiveId" clId="{B9AD8B83-727E-4516-872C-59AEE01BAB81}" dt="2023-06-08T15:48:52.070" v="2190" actId="478"/>
          <ac:spMkLst>
            <pc:docMk/>
            <pc:sldMk cId="739630022" sldId="292"/>
            <ac:spMk id="5" creationId="{D7568A6D-FBA6-7E6B-10D8-6F5E672031F9}"/>
          </ac:spMkLst>
        </pc:spChg>
        <pc:spChg chg="del">
          <ac:chgData name="Kristaps Palskis" userId="2304e6b9db7dc6fa" providerId="LiveId" clId="{B9AD8B83-727E-4516-872C-59AEE01BAB81}" dt="2023-06-08T15:48:51.237" v="2189" actId="478"/>
          <ac:spMkLst>
            <pc:docMk/>
            <pc:sldMk cId="739630022" sldId="292"/>
            <ac:spMk id="6" creationId="{7854A1F3-B807-2980-B7DA-91AB151A0889}"/>
          </ac:spMkLst>
        </pc:spChg>
        <pc:spChg chg="del">
          <ac:chgData name="Kristaps Palskis" userId="2304e6b9db7dc6fa" providerId="LiveId" clId="{B9AD8B83-727E-4516-872C-59AEE01BAB81}" dt="2023-06-08T15:48:48.920" v="2185" actId="478"/>
          <ac:spMkLst>
            <pc:docMk/>
            <pc:sldMk cId="739630022" sldId="292"/>
            <ac:spMk id="7" creationId="{87BFA3D5-CA90-47B4-0419-305D5A718024}"/>
          </ac:spMkLst>
        </pc:spChg>
        <pc:spChg chg="del">
          <ac:chgData name="Kristaps Palskis" userId="2304e6b9db7dc6fa" providerId="LiveId" clId="{B9AD8B83-727E-4516-872C-59AEE01BAB81}" dt="2023-06-08T15:48:49.673" v="2186" actId="478"/>
          <ac:spMkLst>
            <pc:docMk/>
            <pc:sldMk cId="739630022" sldId="292"/>
            <ac:spMk id="9" creationId="{049613FC-D14C-CE27-7188-B94C7E2364AA}"/>
          </ac:spMkLst>
        </pc:spChg>
        <pc:spChg chg="add del mod">
          <ac:chgData name="Kristaps Palskis" userId="2304e6b9db7dc6fa" providerId="LiveId" clId="{B9AD8B83-727E-4516-872C-59AEE01BAB81}" dt="2023-06-08T15:48:55.919" v="2192" actId="478"/>
          <ac:spMkLst>
            <pc:docMk/>
            <pc:sldMk cId="739630022" sldId="292"/>
            <ac:spMk id="10" creationId="{9DA8324B-6F2E-0C34-BC53-DAA2FEED3A62}"/>
          </ac:spMkLst>
        </pc:spChg>
        <pc:spChg chg="add mod">
          <ac:chgData name="Kristaps Palskis" userId="2304e6b9db7dc6fa" providerId="LiveId" clId="{B9AD8B83-727E-4516-872C-59AEE01BAB81}" dt="2023-06-08T15:49:21.045" v="2235" actId="403"/>
          <ac:spMkLst>
            <pc:docMk/>
            <pc:sldMk cId="739630022" sldId="292"/>
            <ac:spMk id="11" creationId="{F00304B9-BE61-E175-3FAA-31C30B977A68}"/>
          </ac:spMkLst>
        </pc:spChg>
      </pc:sldChg>
      <pc:sldChg chg="addSp modSp add mod modAnim">
        <pc:chgData name="Kristaps Palskis" userId="2304e6b9db7dc6fa" providerId="LiveId" clId="{B9AD8B83-727E-4516-872C-59AEE01BAB81}" dt="2023-06-09T12:53:21.226" v="9187"/>
        <pc:sldMkLst>
          <pc:docMk/>
          <pc:sldMk cId="3857128505" sldId="293"/>
        </pc:sldMkLst>
        <pc:spChg chg="mod">
          <ac:chgData name="Kristaps Palskis" userId="2304e6b9db7dc6fa" providerId="LiveId" clId="{B9AD8B83-727E-4516-872C-59AEE01BAB81}" dt="2023-06-09T09:43:10.914" v="2804" actId="20577"/>
          <ac:spMkLst>
            <pc:docMk/>
            <pc:sldMk cId="3857128505" sldId="293"/>
            <ac:spMk id="2" creationId="{42C43BCE-A5A4-4FCE-1ED0-8CF4F25C7111}"/>
          </ac:spMkLst>
        </pc:spChg>
        <pc:spChg chg="add mod">
          <ac:chgData name="Kristaps Palskis" userId="2304e6b9db7dc6fa" providerId="LiveId" clId="{B9AD8B83-727E-4516-872C-59AEE01BAB81}" dt="2023-06-09T09:45:07.242" v="2927" actId="1035"/>
          <ac:spMkLst>
            <pc:docMk/>
            <pc:sldMk cId="3857128505" sldId="293"/>
            <ac:spMk id="9" creationId="{08D0B1C1-CBB6-CE0D-3FB7-01F1D6A42069}"/>
          </ac:spMkLst>
        </pc:spChg>
        <pc:spChg chg="add mod">
          <ac:chgData name="Kristaps Palskis" userId="2304e6b9db7dc6fa" providerId="LiveId" clId="{B9AD8B83-727E-4516-872C-59AEE01BAB81}" dt="2023-06-09T09:45:07.242" v="2927" actId="1035"/>
          <ac:spMkLst>
            <pc:docMk/>
            <pc:sldMk cId="3857128505" sldId="293"/>
            <ac:spMk id="10" creationId="{62599757-6836-F29B-4194-0CFD521DE8F3}"/>
          </ac:spMkLst>
        </pc:spChg>
        <pc:spChg chg="add mod">
          <ac:chgData name="Kristaps Palskis" userId="2304e6b9db7dc6fa" providerId="LiveId" clId="{B9AD8B83-727E-4516-872C-59AEE01BAB81}" dt="2023-06-09T09:45:35.500" v="2945" actId="1036"/>
          <ac:spMkLst>
            <pc:docMk/>
            <pc:sldMk cId="3857128505" sldId="293"/>
            <ac:spMk id="11" creationId="{EDF49315-5B59-6FE2-C3A5-CD4ED044D4A9}"/>
          </ac:spMkLst>
        </pc:spChg>
        <pc:spChg chg="add mod">
          <ac:chgData name="Kristaps Palskis" userId="2304e6b9db7dc6fa" providerId="LiveId" clId="{B9AD8B83-727E-4516-872C-59AEE01BAB81}" dt="2023-06-09T10:10:08.270" v="4165" actId="20577"/>
          <ac:spMkLst>
            <pc:docMk/>
            <pc:sldMk cId="3857128505" sldId="293"/>
            <ac:spMk id="12" creationId="{0A44589D-EBB1-C63D-4B29-4EE8FC20372D}"/>
          </ac:spMkLst>
        </pc:spChg>
        <pc:spChg chg="mod">
          <ac:chgData name="Kristaps Palskis" userId="2304e6b9db7dc6fa" providerId="LiveId" clId="{B9AD8B83-727E-4516-872C-59AEE01BAB81}" dt="2023-06-09T09:45:07.242" v="2927" actId="1035"/>
          <ac:spMkLst>
            <pc:docMk/>
            <pc:sldMk cId="3857128505" sldId="293"/>
            <ac:spMk id="17" creationId="{87BAC058-18CE-D81A-5039-4AEDBA8CF6E8}"/>
          </ac:spMkLst>
        </pc:spChg>
        <pc:spChg chg="mod">
          <ac:chgData name="Kristaps Palskis" userId="2304e6b9db7dc6fa" providerId="LiveId" clId="{B9AD8B83-727E-4516-872C-59AEE01BAB81}" dt="2023-06-09T09:45:07.242" v="2927" actId="1035"/>
          <ac:spMkLst>
            <pc:docMk/>
            <pc:sldMk cId="3857128505" sldId="293"/>
            <ac:spMk id="18" creationId="{B377A2FE-E47A-A7A1-7BFB-51035A9A3468}"/>
          </ac:spMkLst>
        </pc:spChg>
        <pc:spChg chg="mod">
          <ac:chgData name="Kristaps Palskis" userId="2304e6b9db7dc6fa" providerId="LiveId" clId="{B9AD8B83-727E-4516-872C-59AEE01BAB81}" dt="2023-06-09T09:45:07.242" v="2927" actId="1035"/>
          <ac:spMkLst>
            <pc:docMk/>
            <pc:sldMk cId="3857128505" sldId="293"/>
            <ac:spMk id="19" creationId="{E22317B3-92BA-F95A-B1E8-CF54D46EC2BF}"/>
          </ac:spMkLst>
        </pc:spChg>
        <pc:spChg chg="mod">
          <ac:chgData name="Kristaps Palskis" userId="2304e6b9db7dc6fa" providerId="LiveId" clId="{B9AD8B83-727E-4516-872C-59AEE01BAB81}" dt="2023-06-09T09:45:07.242" v="2927" actId="1035"/>
          <ac:spMkLst>
            <pc:docMk/>
            <pc:sldMk cId="3857128505" sldId="293"/>
            <ac:spMk id="20" creationId="{5CA29230-525E-4573-5234-F116B7DB6CFF}"/>
          </ac:spMkLst>
        </pc:spChg>
        <pc:spChg chg="mod">
          <ac:chgData name="Kristaps Palskis" userId="2304e6b9db7dc6fa" providerId="LiveId" clId="{B9AD8B83-727E-4516-872C-59AEE01BAB81}" dt="2023-06-09T09:45:07.242" v="2927" actId="1035"/>
          <ac:spMkLst>
            <pc:docMk/>
            <pc:sldMk cId="3857128505" sldId="293"/>
            <ac:spMk id="21" creationId="{4D29B260-9709-52C1-A08A-92A8FC1F8393}"/>
          </ac:spMkLst>
        </pc:spChg>
        <pc:cxnChg chg="mod">
          <ac:chgData name="Kristaps Palskis" userId="2304e6b9db7dc6fa" providerId="LiveId" clId="{B9AD8B83-727E-4516-872C-59AEE01BAB81}" dt="2023-06-09T09:45:07.242" v="2927" actId="1035"/>
          <ac:cxnSpMkLst>
            <pc:docMk/>
            <pc:sldMk cId="3857128505" sldId="293"/>
            <ac:cxnSpMk id="31" creationId="{EE3243A2-AA0F-0A2F-3B0F-252F686AE25D}"/>
          </ac:cxnSpMkLst>
        </pc:cxnChg>
        <pc:cxnChg chg="mod">
          <ac:chgData name="Kristaps Palskis" userId="2304e6b9db7dc6fa" providerId="LiveId" clId="{B9AD8B83-727E-4516-872C-59AEE01BAB81}" dt="2023-06-09T09:45:07.242" v="2927" actId="1035"/>
          <ac:cxnSpMkLst>
            <pc:docMk/>
            <pc:sldMk cId="3857128505" sldId="293"/>
            <ac:cxnSpMk id="32" creationId="{811C704A-9552-A412-A6BF-AE27FB91F355}"/>
          </ac:cxnSpMkLst>
        </pc:cxnChg>
        <pc:cxnChg chg="mod">
          <ac:chgData name="Kristaps Palskis" userId="2304e6b9db7dc6fa" providerId="LiveId" clId="{B9AD8B83-727E-4516-872C-59AEE01BAB81}" dt="2023-06-09T09:45:07.242" v="2927" actId="1035"/>
          <ac:cxnSpMkLst>
            <pc:docMk/>
            <pc:sldMk cId="3857128505" sldId="293"/>
            <ac:cxnSpMk id="33" creationId="{DCF3043B-F662-E70A-DB98-6ED0644F706E}"/>
          </ac:cxnSpMkLst>
        </pc:cxnChg>
        <pc:cxnChg chg="mod">
          <ac:chgData name="Kristaps Palskis" userId="2304e6b9db7dc6fa" providerId="LiveId" clId="{B9AD8B83-727E-4516-872C-59AEE01BAB81}" dt="2023-06-09T09:45:07.242" v="2927" actId="1035"/>
          <ac:cxnSpMkLst>
            <pc:docMk/>
            <pc:sldMk cId="3857128505" sldId="293"/>
            <ac:cxnSpMk id="35" creationId="{94171F80-B160-584A-33EF-EE6D503AA520}"/>
          </ac:cxnSpMkLst>
        </pc:cxnChg>
        <pc:cxnChg chg="mod">
          <ac:chgData name="Kristaps Palskis" userId="2304e6b9db7dc6fa" providerId="LiveId" clId="{B9AD8B83-727E-4516-872C-59AEE01BAB81}" dt="2023-06-09T09:45:07.242" v="2927" actId="1035"/>
          <ac:cxnSpMkLst>
            <pc:docMk/>
            <pc:sldMk cId="3857128505" sldId="293"/>
            <ac:cxnSpMk id="37" creationId="{43002238-A589-869A-07AA-CA0C34F66B5B}"/>
          </ac:cxnSpMkLst>
        </pc:cxnChg>
        <pc:cxnChg chg="mod">
          <ac:chgData name="Kristaps Palskis" userId="2304e6b9db7dc6fa" providerId="LiveId" clId="{B9AD8B83-727E-4516-872C-59AEE01BAB81}" dt="2023-06-09T09:45:07.242" v="2927" actId="1035"/>
          <ac:cxnSpMkLst>
            <pc:docMk/>
            <pc:sldMk cId="3857128505" sldId="293"/>
            <ac:cxnSpMk id="38" creationId="{BB696362-695B-4AE3-8336-3A26BF2CA641}"/>
          </ac:cxnSpMkLst>
        </pc:cxnChg>
        <pc:cxnChg chg="mod">
          <ac:chgData name="Kristaps Palskis" userId="2304e6b9db7dc6fa" providerId="LiveId" clId="{B9AD8B83-727E-4516-872C-59AEE01BAB81}" dt="2023-06-09T09:45:07.242" v="2927" actId="1035"/>
          <ac:cxnSpMkLst>
            <pc:docMk/>
            <pc:sldMk cId="3857128505" sldId="293"/>
            <ac:cxnSpMk id="42" creationId="{B23D0BEF-969F-34FC-2B1C-19F49A951DEB}"/>
          </ac:cxnSpMkLst>
        </pc:cxnChg>
        <pc:cxnChg chg="mod">
          <ac:chgData name="Kristaps Palskis" userId="2304e6b9db7dc6fa" providerId="LiveId" clId="{B9AD8B83-727E-4516-872C-59AEE01BAB81}" dt="2023-06-09T09:45:07.242" v="2927" actId="1035"/>
          <ac:cxnSpMkLst>
            <pc:docMk/>
            <pc:sldMk cId="3857128505" sldId="293"/>
            <ac:cxnSpMk id="44" creationId="{8C6D9216-9097-17FC-219D-D6469B1F1D6B}"/>
          </ac:cxnSpMkLst>
        </pc:cxnChg>
      </pc:sldChg>
      <pc:sldChg chg="addSp delSp modSp add mod delAnim">
        <pc:chgData name="Kristaps Palskis" userId="2304e6b9db7dc6fa" providerId="LiveId" clId="{B9AD8B83-727E-4516-872C-59AEE01BAB81}" dt="2023-06-09T11:49:56.737" v="5587" actId="20577"/>
        <pc:sldMkLst>
          <pc:docMk/>
          <pc:sldMk cId="3135549681" sldId="294"/>
        </pc:sldMkLst>
        <pc:spChg chg="mod">
          <ac:chgData name="Kristaps Palskis" userId="2304e6b9db7dc6fa" providerId="LiveId" clId="{B9AD8B83-727E-4516-872C-59AEE01BAB81}" dt="2023-06-09T11:49:56.737" v="5587" actId="20577"/>
          <ac:spMkLst>
            <pc:docMk/>
            <pc:sldMk cId="3135549681" sldId="294"/>
            <ac:spMk id="2" creationId="{42C43BCE-A5A4-4FCE-1ED0-8CF4F25C7111}"/>
          </ac:spMkLst>
        </pc:spChg>
        <pc:spChg chg="del">
          <ac:chgData name="Kristaps Palskis" userId="2304e6b9db7dc6fa" providerId="LiveId" clId="{B9AD8B83-727E-4516-872C-59AEE01BAB81}" dt="2023-06-09T09:59:22.907" v="3452" actId="478"/>
          <ac:spMkLst>
            <pc:docMk/>
            <pc:sldMk cId="3135549681" sldId="294"/>
            <ac:spMk id="6" creationId="{58F5CCB5-8D9C-9B36-1BD9-C32AB80AF8C6}"/>
          </ac:spMkLst>
        </pc:spChg>
        <pc:spChg chg="del">
          <ac:chgData name="Kristaps Palskis" userId="2304e6b9db7dc6fa" providerId="LiveId" clId="{B9AD8B83-727E-4516-872C-59AEE01BAB81}" dt="2023-06-09T09:59:30.710" v="3454" actId="478"/>
          <ac:spMkLst>
            <pc:docMk/>
            <pc:sldMk cId="3135549681" sldId="294"/>
            <ac:spMk id="9" creationId="{08D0B1C1-CBB6-CE0D-3FB7-01F1D6A42069}"/>
          </ac:spMkLst>
        </pc:spChg>
        <pc:spChg chg="del">
          <ac:chgData name="Kristaps Palskis" userId="2304e6b9db7dc6fa" providerId="LiveId" clId="{B9AD8B83-727E-4516-872C-59AEE01BAB81}" dt="2023-06-09T09:59:30.710" v="3454" actId="478"/>
          <ac:spMkLst>
            <pc:docMk/>
            <pc:sldMk cId="3135549681" sldId="294"/>
            <ac:spMk id="10" creationId="{62599757-6836-F29B-4194-0CFD521DE8F3}"/>
          </ac:spMkLst>
        </pc:spChg>
        <pc:spChg chg="del">
          <ac:chgData name="Kristaps Palskis" userId="2304e6b9db7dc6fa" providerId="LiveId" clId="{B9AD8B83-727E-4516-872C-59AEE01BAB81}" dt="2023-06-09T09:59:30.710" v="3454" actId="478"/>
          <ac:spMkLst>
            <pc:docMk/>
            <pc:sldMk cId="3135549681" sldId="294"/>
            <ac:spMk id="11" creationId="{EDF49315-5B59-6FE2-C3A5-CD4ED044D4A9}"/>
          </ac:spMkLst>
        </pc:spChg>
        <pc:spChg chg="del">
          <ac:chgData name="Kristaps Palskis" userId="2304e6b9db7dc6fa" providerId="LiveId" clId="{B9AD8B83-727E-4516-872C-59AEE01BAB81}" dt="2023-06-09T09:59:28.135" v="3453" actId="478"/>
          <ac:spMkLst>
            <pc:docMk/>
            <pc:sldMk cId="3135549681" sldId="294"/>
            <ac:spMk id="12" creationId="{0A44589D-EBB1-C63D-4B29-4EE8FC20372D}"/>
          </ac:spMkLst>
        </pc:spChg>
        <pc:spChg chg="del">
          <ac:chgData name="Kristaps Palskis" userId="2304e6b9db7dc6fa" providerId="LiveId" clId="{B9AD8B83-727E-4516-872C-59AEE01BAB81}" dt="2023-06-09T09:59:22.907" v="3452" actId="478"/>
          <ac:spMkLst>
            <pc:docMk/>
            <pc:sldMk cId="3135549681" sldId="294"/>
            <ac:spMk id="16" creationId="{1CE7C2D4-88BB-1DC0-537F-3C8CA1D543FB}"/>
          </ac:spMkLst>
        </pc:spChg>
        <pc:spChg chg="del">
          <ac:chgData name="Kristaps Palskis" userId="2304e6b9db7dc6fa" providerId="LiveId" clId="{B9AD8B83-727E-4516-872C-59AEE01BAB81}" dt="2023-06-09T09:59:30.710" v="3454" actId="478"/>
          <ac:spMkLst>
            <pc:docMk/>
            <pc:sldMk cId="3135549681" sldId="294"/>
            <ac:spMk id="17" creationId="{87BAC058-18CE-D81A-5039-4AEDBA8CF6E8}"/>
          </ac:spMkLst>
        </pc:spChg>
        <pc:spChg chg="del">
          <ac:chgData name="Kristaps Palskis" userId="2304e6b9db7dc6fa" providerId="LiveId" clId="{B9AD8B83-727E-4516-872C-59AEE01BAB81}" dt="2023-06-09T09:59:30.710" v="3454" actId="478"/>
          <ac:spMkLst>
            <pc:docMk/>
            <pc:sldMk cId="3135549681" sldId="294"/>
            <ac:spMk id="18" creationId="{B377A2FE-E47A-A7A1-7BFB-51035A9A3468}"/>
          </ac:spMkLst>
        </pc:spChg>
        <pc:spChg chg="del">
          <ac:chgData name="Kristaps Palskis" userId="2304e6b9db7dc6fa" providerId="LiveId" clId="{B9AD8B83-727E-4516-872C-59AEE01BAB81}" dt="2023-06-09T09:59:30.710" v="3454" actId="478"/>
          <ac:spMkLst>
            <pc:docMk/>
            <pc:sldMk cId="3135549681" sldId="294"/>
            <ac:spMk id="19" creationId="{E22317B3-92BA-F95A-B1E8-CF54D46EC2BF}"/>
          </ac:spMkLst>
        </pc:spChg>
        <pc:spChg chg="del">
          <ac:chgData name="Kristaps Palskis" userId="2304e6b9db7dc6fa" providerId="LiveId" clId="{B9AD8B83-727E-4516-872C-59AEE01BAB81}" dt="2023-06-09T09:59:30.710" v="3454" actId="478"/>
          <ac:spMkLst>
            <pc:docMk/>
            <pc:sldMk cId="3135549681" sldId="294"/>
            <ac:spMk id="20" creationId="{5CA29230-525E-4573-5234-F116B7DB6CFF}"/>
          </ac:spMkLst>
        </pc:spChg>
        <pc:spChg chg="del">
          <ac:chgData name="Kristaps Palskis" userId="2304e6b9db7dc6fa" providerId="LiveId" clId="{B9AD8B83-727E-4516-872C-59AEE01BAB81}" dt="2023-06-09T09:59:30.710" v="3454" actId="478"/>
          <ac:spMkLst>
            <pc:docMk/>
            <pc:sldMk cId="3135549681" sldId="294"/>
            <ac:spMk id="21" creationId="{4D29B260-9709-52C1-A08A-92A8FC1F8393}"/>
          </ac:spMkLst>
        </pc:spChg>
        <pc:spChg chg="add del mod">
          <ac:chgData name="Kristaps Palskis" userId="2304e6b9db7dc6fa" providerId="LiveId" clId="{B9AD8B83-727E-4516-872C-59AEE01BAB81}" dt="2023-06-09T09:59:37.734" v="3459"/>
          <ac:spMkLst>
            <pc:docMk/>
            <pc:sldMk cId="3135549681" sldId="294"/>
            <ac:spMk id="22" creationId="{4806F459-AB9E-4A74-4E73-591D04B4C6A1}"/>
          </ac:spMkLst>
        </pc:spChg>
        <pc:spChg chg="add mod">
          <ac:chgData name="Kristaps Palskis" userId="2304e6b9db7dc6fa" providerId="LiveId" clId="{B9AD8B83-727E-4516-872C-59AEE01BAB81}" dt="2023-06-09T10:02:51.267" v="3582" actId="1035"/>
          <ac:spMkLst>
            <pc:docMk/>
            <pc:sldMk cId="3135549681" sldId="294"/>
            <ac:spMk id="23" creationId="{E44D37CA-076A-66F4-603F-BFB18C5578A2}"/>
          </ac:spMkLst>
        </pc:spChg>
        <pc:spChg chg="add mod">
          <ac:chgData name="Kristaps Palskis" userId="2304e6b9db7dc6fa" providerId="LiveId" clId="{B9AD8B83-727E-4516-872C-59AEE01BAB81}" dt="2023-06-09T10:06:43.866" v="3876" actId="164"/>
          <ac:spMkLst>
            <pc:docMk/>
            <pc:sldMk cId="3135549681" sldId="294"/>
            <ac:spMk id="46" creationId="{29E4B71B-B38E-7D40-5312-F7A869A0A994}"/>
          </ac:spMkLst>
        </pc:spChg>
        <pc:spChg chg="add mod">
          <ac:chgData name="Kristaps Palskis" userId="2304e6b9db7dc6fa" providerId="LiveId" clId="{B9AD8B83-727E-4516-872C-59AEE01BAB81}" dt="2023-06-09T10:06:43.866" v="3876" actId="164"/>
          <ac:spMkLst>
            <pc:docMk/>
            <pc:sldMk cId="3135549681" sldId="294"/>
            <ac:spMk id="47" creationId="{90C81426-73AE-DB00-75FC-78519E5D4C4F}"/>
          </ac:spMkLst>
        </pc:spChg>
        <pc:spChg chg="add mod">
          <ac:chgData name="Kristaps Palskis" userId="2304e6b9db7dc6fa" providerId="LiveId" clId="{B9AD8B83-727E-4516-872C-59AEE01BAB81}" dt="2023-06-09T10:06:43.866" v="3876" actId="164"/>
          <ac:spMkLst>
            <pc:docMk/>
            <pc:sldMk cId="3135549681" sldId="294"/>
            <ac:spMk id="48" creationId="{7D9DFED1-E678-F10D-6A62-B78E08932132}"/>
          </ac:spMkLst>
        </pc:spChg>
        <pc:spChg chg="add mod">
          <ac:chgData name="Kristaps Palskis" userId="2304e6b9db7dc6fa" providerId="LiveId" clId="{B9AD8B83-727E-4516-872C-59AEE01BAB81}" dt="2023-06-09T10:09:03.328" v="4126" actId="20577"/>
          <ac:spMkLst>
            <pc:docMk/>
            <pc:sldMk cId="3135549681" sldId="294"/>
            <ac:spMk id="50" creationId="{55659F7C-773E-13EB-CDE1-2707AE2A442B}"/>
          </ac:spMkLst>
        </pc:spChg>
        <pc:spChg chg="add mod">
          <ac:chgData name="Kristaps Palskis" userId="2304e6b9db7dc6fa" providerId="LiveId" clId="{B9AD8B83-727E-4516-872C-59AEE01BAB81}" dt="2023-06-09T10:12:19.643" v="4390" actId="20577"/>
          <ac:spMkLst>
            <pc:docMk/>
            <pc:sldMk cId="3135549681" sldId="294"/>
            <ac:spMk id="52" creationId="{D5A84406-2175-AC8C-DD8C-CCCF6C99EA64}"/>
          </ac:spMkLst>
        </pc:spChg>
        <pc:spChg chg="add mod">
          <ac:chgData name="Kristaps Palskis" userId="2304e6b9db7dc6fa" providerId="LiveId" clId="{B9AD8B83-727E-4516-872C-59AEE01BAB81}" dt="2023-06-09T10:13:51.504" v="4563" actId="20577"/>
          <ac:spMkLst>
            <pc:docMk/>
            <pc:sldMk cId="3135549681" sldId="294"/>
            <ac:spMk id="54" creationId="{9A370FB9-9608-5362-0EF9-E884221F17B3}"/>
          </ac:spMkLst>
        </pc:spChg>
        <pc:grpChg chg="add mod">
          <ac:chgData name="Kristaps Palskis" userId="2304e6b9db7dc6fa" providerId="LiveId" clId="{B9AD8B83-727E-4516-872C-59AEE01BAB81}" dt="2023-06-09T10:06:53.873" v="3879" actId="14100"/>
          <ac:grpSpMkLst>
            <pc:docMk/>
            <pc:sldMk cId="3135549681" sldId="294"/>
            <ac:grpSpMk id="49" creationId="{83F60C75-5CE9-B5B0-8125-8F54E146D348}"/>
          </ac:grpSpMkLst>
        </pc:grpChg>
        <pc:grpChg chg="add mod">
          <ac:chgData name="Kristaps Palskis" userId="2304e6b9db7dc6fa" providerId="LiveId" clId="{B9AD8B83-727E-4516-872C-59AEE01BAB81}" dt="2023-06-09T10:15:07.311" v="4609" actId="1037"/>
          <ac:grpSpMkLst>
            <pc:docMk/>
            <pc:sldMk cId="3135549681" sldId="294"/>
            <ac:grpSpMk id="57" creationId="{A3BDB592-9D67-2E51-6C4C-B492D84A76A7}"/>
          </ac:grpSpMkLst>
        </pc:grpChg>
        <pc:picChg chg="add mod">
          <ac:chgData name="Kristaps Palskis" userId="2304e6b9db7dc6fa" providerId="LiveId" clId="{B9AD8B83-727E-4516-872C-59AEE01BAB81}" dt="2023-06-09T10:09:34.577" v="4130" actId="1076"/>
          <ac:picMkLst>
            <pc:docMk/>
            <pc:sldMk cId="3135549681" sldId="294"/>
            <ac:picMk id="51" creationId="{7BCB0512-CC50-8792-D70B-B95C45B57DE8}"/>
          </ac:picMkLst>
        </pc:picChg>
        <pc:picChg chg="add mod">
          <ac:chgData name="Kristaps Palskis" userId="2304e6b9db7dc6fa" providerId="LiveId" clId="{B9AD8B83-727E-4516-872C-59AEE01BAB81}" dt="2023-06-09T10:12:52.852" v="4396" actId="14100"/>
          <ac:picMkLst>
            <pc:docMk/>
            <pc:sldMk cId="3135549681" sldId="294"/>
            <ac:picMk id="53" creationId="{1D060C80-9C75-AB10-ACA0-BBC0142A13E9}"/>
          </ac:picMkLst>
        </pc:picChg>
        <pc:picChg chg="add mod">
          <ac:chgData name="Kristaps Palskis" userId="2304e6b9db7dc6fa" providerId="LiveId" clId="{B9AD8B83-727E-4516-872C-59AEE01BAB81}" dt="2023-06-09T10:14:47.277" v="4587" actId="164"/>
          <ac:picMkLst>
            <pc:docMk/>
            <pc:sldMk cId="3135549681" sldId="294"/>
            <ac:picMk id="55" creationId="{8657987D-FFD9-527D-E739-2F198CF02791}"/>
          </ac:picMkLst>
        </pc:picChg>
        <pc:picChg chg="add mod">
          <ac:chgData name="Kristaps Palskis" userId="2304e6b9db7dc6fa" providerId="LiveId" clId="{B9AD8B83-727E-4516-872C-59AEE01BAB81}" dt="2023-06-09T10:14:47.277" v="4587" actId="164"/>
          <ac:picMkLst>
            <pc:docMk/>
            <pc:sldMk cId="3135549681" sldId="294"/>
            <ac:picMk id="56" creationId="{311E28A1-0C76-1D5F-9162-8EDC1741F8BA}"/>
          </ac:picMkLst>
        </pc:picChg>
        <pc:cxnChg chg="del">
          <ac:chgData name="Kristaps Palskis" userId="2304e6b9db7dc6fa" providerId="LiveId" clId="{B9AD8B83-727E-4516-872C-59AEE01BAB81}" dt="2023-06-09T09:59:22.907" v="3452" actId="478"/>
          <ac:cxnSpMkLst>
            <pc:docMk/>
            <pc:sldMk cId="3135549681" sldId="294"/>
            <ac:cxnSpMk id="3" creationId="{C7DCAB6E-D389-5C33-9A9C-1C29D94DC6CB}"/>
          </ac:cxnSpMkLst>
        </pc:cxnChg>
        <pc:cxnChg chg="add del mod">
          <ac:chgData name="Kristaps Palskis" userId="2304e6b9db7dc6fa" providerId="LiveId" clId="{B9AD8B83-727E-4516-872C-59AEE01BAB81}" dt="2023-06-09T10:02:51.267" v="3582" actId="1035"/>
          <ac:cxnSpMkLst>
            <pc:docMk/>
            <pc:sldMk cId="3135549681" sldId="294"/>
            <ac:cxnSpMk id="25" creationId="{4E53BE9F-5C3F-B152-DD2F-E8DCAF3E492D}"/>
          </ac:cxnSpMkLst>
        </pc:cxnChg>
        <pc:cxnChg chg="add del mod">
          <ac:chgData name="Kristaps Palskis" userId="2304e6b9db7dc6fa" providerId="LiveId" clId="{B9AD8B83-727E-4516-872C-59AEE01BAB81}" dt="2023-06-09T10:01:58.347" v="3564" actId="478"/>
          <ac:cxnSpMkLst>
            <pc:docMk/>
            <pc:sldMk cId="3135549681" sldId="294"/>
            <ac:cxnSpMk id="27" creationId="{79F8A9B6-0F62-4CE1-91C2-1B7B28ED1B52}"/>
          </ac:cxnSpMkLst>
        </pc:cxnChg>
        <pc:cxnChg chg="del">
          <ac:chgData name="Kristaps Palskis" userId="2304e6b9db7dc6fa" providerId="LiveId" clId="{B9AD8B83-727E-4516-872C-59AEE01BAB81}" dt="2023-06-09T09:59:30.710" v="3454" actId="478"/>
          <ac:cxnSpMkLst>
            <pc:docMk/>
            <pc:sldMk cId="3135549681" sldId="294"/>
            <ac:cxnSpMk id="31" creationId="{EE3243A2-AA0F-0A2F-3B0F-252F686AE25D}"/>
          </ac:cxnSpMkLst>
        </pc:cxnChg>
        <pc:cxnChg chg="del">
          <ac:chgData name="Kristaps Palskis" userId="2304e6b9db7dc6fa" providerId="LiveId" clId="{B9AD8B83-727E-4516-872C-59AEE01BAB81}" dt="2023-06-09T09:59:30.710" v="3454" actId="478"/>
          <ac:cxnSpMkLst>
            <pc:docMk/>
            <pc:sldMk cId="3135549681" sldId="294"/>
            <ac:cxnSpMk id="32" creationId="{811C704A-9552-A412-A6BF-AE27FB91F355}"/>
          </ac:cxnSpMkLst>
        </pc:cxnChg>
        <pc:cxnChg chg="del">
          <ac:chgData name="Kristaps Palskis" userId="2304e6b9db7dc6fa" providerId="LiveId" clId="{B9AD8B83-727E-4516-872C-59AEE01BAB81}" dt="2023-06-09T09:59:30.710" v="3454" actId="478"/>
          <ac:cxnSpMkLst>
            <pc:docMk/>
            <pc:sldMk cId="3135549681" sldId="294"/>
            <ac:cxnSpMk id="33" creationId="{DCF3043B-F662-E70A-DB98-6ED0644F706E}"/>
          </ac:cxnSpMkLst>
        </pc:cxnChg>
        <pc:cxnChg chg="del">
          <ac:chgData name="Kristaps Palskis" userId="2304e6b9db7dc6fa" providerId="LiveId" clId="{B9AD8B83-727E-4516-872C-59AEE01BAB81}" dt="2023-06-09T09:59:30.710" v="3454" actId="478"/>
          <ac:cxnSpMkLst>
            <pc:docMk/>
            <pc:sldMk cId="3135549681" sldId="294"/>
            <ac:cxnSpMk id="35" creationId="{94171F80-B160-584A-33EF-EE6D503AA520}"/>
          </ac:cxnSpMkLst>
        </pc:cxnChg>
        <pc:cxnChg chg="del">
          <ac:chgData name="Kristaps Palskis" userId="2304e6b9db7dc6fa" providerId="LiveId" clId="{B9AD8B83-727E-4516-872C-59AEE01BAB81}" dt="2023-06-09T09:59:30.710" v="3454" actId="478"/>
          <ac:cxnSpMkLst>
            <pc:docMk/>
            <pc:sldMk cId="3135549681" sldId="294"/>
            <ac:cxnSpMk id="37" creationId="{43002238-A589-869A-07AA-CA0C34F66B5B}"/>
          </ac:cxnSpMkLst>
        </pc:cxnChg>
        <pc:cxnChg chg="del mod">
          <ac:chgData name="Kristaps Palskis" userId="2304e6b9db7dc6fa" providerId="LiveId" clId="{B9AD8B83-727E-4516-872C-59AEE01BAB81}" dt="2023-06-09T09:59:30.710" v="3454" actId="478"/>
          <ac:cxnSpMkLst>
            <pc:docMk/>
            <pc:sldMk cId="3135549681" sldId="294"/>
            <ac:cxnSpMk id="38" creationId="{BB696362-695B-4AE3-8336-3A26BF2CA641}"/>
          </ac:cxnSpMkLst>
        </pc:cxnChg>
        <pc:cxnChg chg="add del">
          <ac:chgData name="Kristaps Palskis" userId="2304e6b9db7dc6fa" providerId="LiveId" clId="{B9AD8B83-727E-4516-872C-59AEE01BAB81}" dt="2023-06-09T10:02:28.773" v="3569" actId="11529"/>
          <ac:cxnSpMkLst>
            <pc:docMk/>
            <pc:sldMk cId="3135549681" sldId="294"/>
            <ac:cxnSpMk id="40" creationId="{BA69E99F-C765-3270-189C-CB37F8A33390}"/>
          </ac:cxnSpMkLst>
        </pc:cxnChg>
        <pc:cxnChg chg="add mod">
          <ac:chgData name="Kristaps Palskis" userId="2304e6b9db7dc6fa" providerId="LiveId" clId="{B9AD8B83-727E-4516-872C-59AEE01BAB81}" dt="2023-06-09T10:02:51.267" v="3582" actId="1035"/>
          <ac:cxnSpMkLst>
            <pc:docMk/>
            <pc:sldMk cId="3135549681" sldId="294"/>
            <ac:cxnSpMk id="41" creationId="{5E535685-9E5E-3D09-DC50-AB565232D79C}"/>
          </ac:cxnSpMkLst>
        </pc:cxnChg>
        <pc:cxnChg chg="del">
          <ac:chgData name="Kristaps Palskis" userId="2304e6b9db7dc6fa" providerId="LiveId" clId="{B9AD8B83-727E-4516-872C-59AEE01BAB81}" dt="2023-06-09T09:59:30.710" v="3454" actId="478"/>
          <ac:cxnSpMkLst>
            <pc:docMk/>
            <pc:sldMk cId="3135549681" sldId="294"/>
            <ac:cxnSpMk id="42" creationId="{B23D0BEF-969F-34FC-2B1C-19F49A951DEB}"/>
          </ac:cxnSpMkLst>
        </pc:cxnChg>
        <pc:cxnChg chg="del">
          <ac:chgData name="Kristaps Palskis" userId="2304e6b9db7dc6fa" providerId="LiveId" clId="{B9AD8B83-727E-4516-872C-59AEE01BAB81}" dt="2023-06-09T09:59:30.710" v="3454" actId="478"/>
          <ac:cxnSpMkLst>
            <pc:docMk/>
            <pc:sldMk cId="3135549681" sldId="294"/>
            <ac:cxnSpMk id="44" creationId="{8C6D9216-9097-17FC-219D-D6469B1F1D6B}"/>
          </ac:cxnSpMkLst>
        </pc:cxnChg>
      </pc:sldChg>
      <pc:sldChg chg="addSp delSp modSp add mod modAnim">
        <pc:chgData name="Kristaps Palskis" userId="2304e6b9db7dc6fa" providerId="LiveId" clId="{B9AD8B83-727E-4516-872C-59AEE01BAB81}" dt="2023-06-09T15:05:08.621" v="16016" actId="1036"/>
        <pc:sldMkLst>
          <pc:docMk/>
          <pc:sldMk cId="322277492" sldId="295"/>
        </pc:sldMkLst>
        <pc:spChg chg="mod">
          <ac:chgData name="Kristaps Palskis" userId="2304e6b9db7dc6fa" providerId="LiveId" clId="{B9AD8B83-727E-4516-872C-59AEE01BAB81}" dt="2023-06-09T11:50:01.382" v="5588" actId="20577"/>
          <ac:spMkLst>
            <pc:docMk/>
            <pc:sldMk cId="322277492" sldId="295"/>
            <ac:spMk id="2" creationId="{42C43BCE-A5A4-4FCE-1ED0-8CF4F25C7111}"/>
          </ac:spMkLst>
        </pc:spChg>
        <pc:spChg chg="add mod">
          <ac:chgData name="Kristaps Palskis" userId="2304e6b9db7dc6fa" providerId="LiveId" clId="{B9AD8B83-727E-4516-872C-59AEE01BAB81}" dt="2023-06-09T10:15:44.176" v="4622" actId="14100"/>
          <ac:spMkLst>
            <pc:docMk/>
            <pc:sldMk cId="322277492" sldId="295"/>
            <ac:spMk id="3" creationId="{B4B0CD34-7891-3802-32E7-C5F9D4FF7C5D}"/>
          </ac:spMkLst>
        </pc:spChg>
        <pc:spChg chg="add mod">
          <ac:chgData name="Kristaps Palskis" userId="2304e6b9db7dc6fa" providerId="LiveId" clId="{B9AD8B83-727E-4516-872C-59AEE01BAB81}" dt="2023-06-09T15:05:08.621" v="16016" actId="1036"/>
          <ac:spMkLst>
            <pc:docMk/>
            <pc:sldMk cId="322277492" sldId="295"/>
            <ac:spMk id="12" creationId="{568D948D-9B34-874D-039C-BD01EBDD588B}"/>
          </ac:spMkLst>
        </pc:spChg>
        <pc:spChg chg="mod">
          <ac:chgData name="Kristaps Palskis" userId="2304e6b9db7dc6fa" providerId="LiveId" clId="{B9AD8B83-727E-4516-872C-59AEE01BAB81}" dt="2023-06-09T10:15:37.084" v="4619" actId="14100"/>
          <ac:spMkLst>
            <pc:docMk/>
            <pc:sldMk cId="322277492" sldId="295"/>
            <ac:spMk id="15" creationId="{77CB1CD6-884B-D484-4A96-A9D605588AA2}"/>
          </ac:spMkLst>
        </pc:spChg>
        <pc:spChg chg="add mod">
          <ac:chgData name="Kristaps Palskis" userId="2304e6b9db7dc6fa" providerId="LiveId" clId="{B9AD8B83-727E-4516-872C-59AEE01BAB81}" dt="2023-06-09T15:05:03.203" v="15997" actId="1035"/>
          <ac:spMkLst>
            <pc:docMk/>
            <pc:sldMk cId="322277492" sldId="295"/>
            <ac:spMk id="16" creationId="{061470C0-0267-EBD8-DF3A-2FEE077CB63D}"/>
          </ac:spMkLst>
        </pc:spChg>
        <pc:spChg chg="del mod">
          <ac:chgData name="Kristaps Palskis" userId="2304e6b9db7dc6fa" providerId="LiveId" clId="{B9AD8B83-727E-4516-872C-59AEE01BAB81}" dt="2023-06-09T15:04:21.430" v="15961" actId="478"/>
          <ac:spMkLst>
            <pc:docMk/>
            <pc:sldMk cId="322277492" sldId="295"/>
            <ac:spMk id="23" creationId="{E44D37CA-076A-66F4-603F-BFB18C5578A2}"/>
          </ac:spMkLst>
        </pc:spChg>
        <pc:spChg chg="del">
          <ac:chgData name="Kristaps Palskis" userId="2304e6b9db7dc6fa" providerId="LiveId" clId="{B9AD8B83-727E-4516-872C-59AEE01BAB81}" dt="2023-06-09T10:15:27.893" v="4615" actId="478"/>
          <ac:spMkLst>
            <pc:docMk/>
            <pc:sldMk cId="322277492" sldId="295"/>
            <ac:spMk id="50" creationId="{55659F7C-773E-13EB-CDE1-2707AE2A442B}"/>
          </ac:spMkLst>
        </pc:spChg>
        <pc:spChg chg="del">
          <ac:chgData name="Kristaps Palskis" userId="2304e6b9db7dc6fa" providerId="LiveId" clId="{B9AD8B83-727E-4516-872C-59AEE01BAB81}" dt="2023-06-09T10:15:26.920" v="4614" actId="478"/>
          <ac:spMkLst>
            <pc:docMk/>
            <pc:sldMk cId="322277492" sldId="295"/>
            <ac:spMk id="52" creationId="{D5A84406-2175-AC8C-DD8C-CCCF6C99EA64}"/>
          </ac:spMkLst>
        </pc:spChg>
        <pc:spChg chg="del">
          <ac:chgData name="Kristaps Palskis" userId="2304e6b9db7dc6fa" providerId="LiveId" clId="{B9AD8B83-727E-4516-872C-59AEE01BAB81}" dt="2023-06-09T10:15:29.515" v="4616" actId="478"/>
          <ac:spMkLst>
            <pc:docMk/>
            <pc:sldMk cId="322277492" sldId="295"/>
            <ac:spMk id="54" creationId="{9A370FB9-9608-5362-0EF9-E884221F17B3}"/>
          </ac:spMkLst>
        </pc:spChg>
        <pc:grpChg chg="add mod">
          <ac:chgData name="Kristaps Palskis" userId="2304e6b9db7dc6fa" providerId="LiveId" clId="{B9AD8B83-727E-4516-872C-59AEE01BAB81}" dt="2023-06-09T15:04:27.394" v="15979" actId="1035"/>
          <ac:grpSpMkLst>
            <pc:docMk/>
            <pc:sldMk cId="322277492" sldId="295"/>
            <ac:grpSpMk id="11" creationId="{43AEE4EC-9F6D-636F-0FA6-12E01EEFA133}"/>
          </ac:grpSpMkLst>
        </pc:grpChg>
        <pc:grpChg chg="del">
          <ac:chgData name="Kristaps Palskis" userId="2304e6b9db7dc6fa" providerId="LiveId" clId="{B9AD8B83-727E-4516-872C-59AEE01BAB81}" dt="2023-06-09T10:15:24.346" v="4611" actId="478"/>
          <ac:grpSpMkLst>
            <pc:docMk/>
            <pc:sldMk cId="322277492" sldId="295"/>
            <ac:grpSpMk id="49" creationId="{83F60C75-5CE9-B5B0-8125-8F54E146D348}"/>
          </ac:grpSpMkLst>
        </pc:grpChg>
        <pc:grpChg chg="del">
          <ac:chgData name="Kristaps Palskis" userId="2304e6b9db7dc6fa" providerId="LiveId" clId="{B9AD8B83-727E-4516-872C-59AEE01BAB81}" dt="2023-06-09T10:15:29.950" v="4617" actId="478"/>
          <ac:grpSpMkLst>
            <pc:docMk/>
            <pc:sldMk cId="322277492" sldId="295"/>
            <ac:grpSpMk id="57" creationId="{A3BDB592-9D67-2E51-6C4C-B492D84A76A7}"/>
          </ac:grpSpMkLst>
        </pc:grpChg>
        <pc:picChg chg="add mod">
          <ac:chgData name="Kristaps Palskis" userId="2304e6b9db7dc6fa" providerId="LiveId" clId="{B9AD8B83-727E-4516-872C-59AEE01BAB81}" dt="2023-06-09T10:17:41.147" v="4648" actId="164"/>
          <ac:picMkLst>
            <pc:docMk/>
            <pc:sldMk cId="322277492" sldId="295"/>
            <ac:picMk id="6" creationId="{3C8720FE-5E28-B7E9-3EEF-2A0066D56EFE}"/>
          </ac:picMkLst>
        </pc:picChg>
        <pc:picChg chg="add mod">
          <ac:chgData name="Kristaps Palskis" userId="2304e6b9db7dc6fa" providerId="LiveId" clId="{B9AD8B83-727E-4516-872C-59AEE01BAB81}" dt="2023-06-09T10:17:41.147" v="4648" actId="164"/>
          <ac:picMkLst>
            <pc:docMk/>
            <pc:sldMk cId="322277492" sldId="295"/>
            <ac:picMk id="9" creationId="{0DD50413-4A78-9CDB-1CF6-5E3560DDDE63}"/>
          </ac:picMkLst>
        </pc:picChg>
        <pc:picChg chg="add mod">
          <ac:chgData name="Kristaps Palskis" userId="2304e6b9db7dc6fa" providerId="LiveId" clId="{B9AD8B83-727E-4516-872C-59AEE01BAB81}" dt="2023-06-09T15:04:31.715" v="15990" actId="1036"/>
          <ac:picMkLst>
            <pc:docMk/>
            <pc:sldMk cId="322277492" sldId="295"/>
            <ac:picMk id="10" creationId="{60391D67-BABF-6678-7132-78C9EAF72219}"/>
          </ac:picMkLst>
        </pc:picChg>
        <pc:picChg chg="del">
          <ac:chgData name="Kristaps Palskis" userId="2304e6b9db7dc6fa" providerId="LiveId" clId="{B9AD8B83-727E-4516-872C-59AEE01BAB81}" dt="2023-06-09T10:15:25.162" v="4612" actId="478"/>
          <ac:picMkLst>
            <pc:docMk/>
            <pc:sldMk cId="322277492" sldId="295"/>
            <ac:picMk id="51" creationId="{7BCB0512-CC50-8792-D70B-B95C45B57DE8}"/>
          </ac:picMkLst>
        </pc:picChg>
        <pc:picChg chg="del">
          <ac:chgData name="Kristaps Palskis" userId="2304e6b9db7dc6fa" providerId="LiveId" clId="{B9AD8B83-727E-4516-872C-59AEE01BAB81}" dt="2023-06-09T10:15:25.617" v="4613" actId="478"/>
          <ac:picMkLst>
            <pc:docMk/>
            <pc:sldMk cId="322277492" sldId="295"/>
            <ac:picMk id="53" creationId="{1D060C80-9C75-AB10-ACA0-BBC0142A13E9}"/>
          </ac:picMkLst>
        </pc:picChg>
        <pc:cxnChg chg="del">
          <ac:chgData name="Kristaps Palskis" userId="2304e6b9db7dc6fa" providerId="LiveId" clId="{B9AD8B83-727E-4516-872C-59AEE01BAB81}" dt="2023-06-09T15:04:17.016" v="15959" actId="478"/>
          <ac:cxnSpMkLst>
            <pc:docMk/>
            <pc:sldMk cId="322277492" sldId="295"/>
            <ac:cxnSpMk id="25" creationId="{4E53BE9F-5C3F-B152-DD2F-E8DCAF3E492D}"/>
          </ac:cxnSpMkLst>
        </pc:cxnChg>
        <pc:cxnChg chg="del">
          <ac:chgData name="Kristaps Palskis" userId="2304e6b9db7dc6fa" providerId="LiveId" clId="{B9AD8B83-727E-4516-872C-59AEE01BAB81}" dt="2023-06-09T15:04:23.243" v="15962" actId="478"/>
          <ac:cxnSpMkLst>
            <pc:docMk/>
            <pc:sldMk cId="322277492" sldId="295"/>
            <ac:cxnSpMk id="41" creationId="{5E535685-9E5E-3D09-DC50-AB565232D79C}"/>
          </ac:cxnSpMkLst>
        </pc:cxnChg>
      </pc:sldChg>
      <pc:sldChg chg="addSp delSp modSp add mod delAnim modAnim">
        <pc:chgData name="Kristaps Palskis" userId="2304e6b9db7dc6fa" providerId="LiveId" clId="{B9AD8B83-727E-4516-872C-59AEE01BAB81}" dt="2023-06-09T13:11:06.848" v="10502" actId="1076"/>
        <pc:sldMkLst>
          <pc:docMk/>
          <pc:sldMk cId="2672596484" sldId="296"/>
        </pc:sldMkLst>
        <pc:spChg chg="mod">
          <ac:chgData name="Kristaps Palskis" userId="2304e6b9db7dc6fa" providerId="LiveId" clId="{B9AD8B83-727E-4516-872C-59AEE01BAB81}" dt="2023-06-09T11:50:05.160" v="5589" actId="20577"/>
          <ac:spMkLst>
            <pc:docMk/>
            <pc:sldMk cId="2672596484" sldId="296"/>
            <ac:spMk id="2" creationId="{42C43BCE-A5A4-4FCE-1ED0-8CF4F25C7111}"/>
          </ac:spMkLst>
        </pc:spChg>
        <pc:spChg chg="mod">
          <ac:chgData name="Kristaps Palskis" userId="2304e6b9db7dc6fa" providerId="LiveId" clId="{B9AD8B83-727E-4516-872C-59AEE01BAB81}" dt="2023-06-09T11:49:39.060" v="5585" actId="14100"/>
          <ac:spMkLst>
            <pc:docMk/>
            <pc:sldMk cId="2672596484" sldId="296"/>
            <ac:spMk id="3" creationId="{B4B0CD34-7891-3802-32E7-C5F9D4FF7C5D}"/>
          </ac:spMkLst>
        </pc:spChg>
        <pc:spChg chg="del">
          <ac:chgData name="Kristaps Palskis" userId="2304e6b9db7dc6fa" providerId="LiveId" clId="{B9AD8B83-727E-4516-872C-59AEE01BAB81}" dt="2023-06-09T11:49:33.719" v="5583" actId="478"/>
          <ac:spMkLst>
            <pc:docMk/>
            <pc:sldMk cId="2672596484" sldId="296"/>
            <ac:spMk id="12" creationId="{568D948D-9B34-874D-039C-BD01EBDD588B}"/>
          </ac:spMkLst>
        </pc:spChg>
        <pc:spChg chg="mod">
          <ac:chgData name="Kristaps Palskis" userId="2304e6b9db7dc6fa" providerId="LiveId" clId="{B9AD8B83-727E-4516-872C-59AEE01BAB81}" dt="2023-06-09T13:09:20.781" v="10438" actId="14100"/>
          <ac:spMkLst>
            <pc:docMk/>
            <pc:sldMk cId="2672596484" sldId="296"/>
            <ac:spMk id="15" creationId="{77CB1CD6-884B-D484-4A96-A9D605588AA2}"/>
          </ac:spMkLst>
        </pc:spChg>
        <pc:spChg chg="del">
          <ac:chgData name="Kristaps Palskis" userId="2304e6b9db7dc6fa" providerId="LiveId" clId="{B9AD8B83-727E-4516-872C-59AEE01BAB81}" dt="2023-06-09T11:49:34.725" v="5584" actId="478"/>
          <ac:spMkLst>
            <pc:docMk/>
            <pc:sldMk cId="2672596484" sldId="296"/>
            <ac:spMk id="16" creationId="{061470C0-0267-EBD8-DF3A-2FEE077CB63D}"/>
          </ac:spMkLst>
        </pc:spChg>
        <pc:spChg chg="add mod">
          <ac:chgData name="Kristaps Palskis" userId="2304e6b9db7dc6fa" providerId="LiveId" clId="{B9AD8B83-727E-4516-872C-59AEE01BAB81}" dt="2023-06-09T13:11:06.848" v="10502" actId="1076"/>
          <ac:spMkLst>
            <pc:docMk/>
            <pc:sldMk cId="2672596484" sldId="296"/>
            <ac:spMk id="20" creationId="{B8E5F0AE-CD27-D1E2-3CE8-1BB57637936C}"/>
          </ac:spMkLst>
        </pc:spChg>
        <pc:spChg chg="add mod">
          <ac:chgData name="Kristaps Palskis" userId="2304e6b9db7dc6fa" providerId="LiveId" clId="{B9AD8B83-727E-4516-872C-59AEE01BAB81}" dt="2023-06-09T11:59:42.888" v="6344" actId="20577"/>
          <ac:spMkLst>
            <pc:docMk/>
            <pc:sldMk cId="2672596484" sldId="296"/>
            <ac:spMk id="21" creationId="{7428E8AB-0657-90A6-5E0A-568115848366}"/>
          </ac:spMkLst>
        </pc:spChg>
        <pc:spChg chg="add mod">
          <ac:chgData name="Kristaps Palskis" userId="2304e6b9db7dc6fa" providerId="LiveId" clId="{B9AD8B83-727E-4516-872C-59AEE01BAB81}" dt="2023-06-09T12:00:34.994" v="6388" actId="207"/>
          <ac:spMkLst>
            <pc:docMk/>
            <pc:sldMk cId="2672596484" sldId="296"/>
            <ac:spMk id="22" creationId="{B1EBCA40-AEB2-C4B9-9CBB-D17E9F63328E}"/>
          </ac:spMkLst>
        </pc:spChg>
        <pc:spChg chg="mod">
          <ac:chgData name="Kristaps Palskis" userId="2304e6b9db7dc6fa" providerId="LiveId" clId="{B9AD8B83-727E-4516-872C-59AEE01BAB81}" dt="2023-06-09T11:50:24.713" v="5641" actId="20577"/>
          <ac:spMkLst>
            <pc:docMk/>
            <pc:sldMk cId="2672596484" sldId="296"/>
            <ac:spMk id="23" creationId="{E44D37CA-076A-66F4-603F-BFB18C5578A2}"/>
          </ac:spMkLst>
        </pc:spChg>
        <pc:spChg chg="add mod">
          <ac:chgData name="Kristaps Palskis" userId="2304e6b9db7dc6fa" providerId="LiveId" clId="{B9AD8B83-727E-4516-872C-59AEE01BAB81}" dt="2023-06-09T12:08:24.936" v="7118" actId="14100"/>
          <ac:spMkLst>
            <pc:docMk/>
            <pc:sldMk cId="2672596484" sldId="296"/>
            <ac:spMk id="24" creationId="{59BDE050-906E-874B-51A4-C2FCCD34EB9D}"/>
          </ac:spMkLst>
        </pc:spChg>
        <pc:spChg chg="add mod">
          <ac:chgData name="Kristaps Palskis" userId="2304e6b9db7dc6fa" providerId="LiveId" clId="{B9AD8B83-727E-4516-872C-59AEE01BAB81}" dt="2023-06-09T12:08:26.774" v="7119" actId="1076"/>
          <ac:spMkLst>
            <pc:docMk/>
            <pc:sldMk cId="2672596484" sldId="296"/>
            <ac:spMk id="26" creationId="{69982D0E-D303-7F7F-87A2-83D01412A5C4}"/>
          </ac:spMkLst>
        </pc:spChg>
        <pc:spChg chg="add mod">
          <ac:chgData name="Kristaps Palskis" userId="2304e6b9db7dc6fa" providerId="LiveId" clId="{B9AD8B83-727E-4516-872C-59AEE01BAB81}" dt="2023-06-09T12:08:33.891" v="7120" actId="1076"/>
          <ac:spMkLst>
            <pc:docMk/>
            <pc:sldMk cId="2672596484" sldId="296"/>
            <ac:spMk id="27" creationId="{B0D5133B-DCAC-6A0B-0C82-F6A2D7116A4B}"/>
          </ac:spMkLst>
        </pc:spChg>
        <pc:spChg chg="add mod">
          <ac:chgData name="Kristaps Palskis" userId="2304e6b9db7dc6fa" providerId="LiveId" clId="{B9AD8B83-727E-4516-872C-59AEE01BAB81}" dt="2023-06-09T12:12:57.730" v="7137" actId="1076"/>
          <ac:spMkLst>
            <pc:docMk/>
            <pc:sldMk cId="2672596484" sldId="296"/>
            <ac:spMk id="28" creationId="{B6799CAD-E7F1-ED38-6722-2280116105BA}"/>
          </ac:spMkLst>
        </pc:spChg>
        <pc:spChg chg="add del mod">
          <ac:chgData name="Kristaps Palskis" userId="2304e6b9db7dc6fa" providerId="LiveId" clId="{B9AD8B83-727E-4516-872C-59AEE01BAB81}" dt="2023-06-09T12:12:50.659" v="7134" actId="478"/>
          <ac:spMkLst>
            <pc:docMk/>
            <pc:sldMk cId="2672596484" sldId="296"/>
            <ac:spMk id="33" creationId="{2E30D6D2-D299-34DA-4169-CACF10E1DE50}"/>
          </ac:spMkLst>
        </pc:spChg>
        <pc:spChg chg="add mod">
          <ac:chgData name="Kristaps Palskis" userId="2304e6b9db7dc6fa" providerId="LiveId" clId="{B9AD8B83-727E-4516-872C-59AEE01BAB81}" dt="2023-06-09T12:13:27.828" v="7155" actId="1037"/>
          <ac:spMkLst>
            <pc:docMk/>
            <pc:sldMk cId="2672596484" sldId="296"/>
            <ac:spMk id="34" creationId="{F9D8D5AD-96D0-092F-80EA-987BFD8544CB}"/>
          </ac:spMkLst>
        </pc:spChg>
        <pc:spChg chg="add del mod">
          <ac:chgData name="Kristaps Palskis" userId="2304e6b9db7dc6fa" providerId="LiveId" clId="{B9AD8B83-727E-4516-872C-59AEE01BAB81}" dt="2023-06-09T12:13:53.667" v="7163" actId="478"/>
          <ac:spMkLst>
            <pc:docMk/>
            <pc:sldMk cId="2672596484" sldId="296"/>
            <ac:spMk id="35" creationId="{F692D892-78FB-1B78-695F-FBCB47CB58E0}"/>
          </ac:spMkLst>
        </pc:spChg>
        <pc:spChg chg="add mod">
          <ac:chgData name="Kristaps Palskis" userId="2304e6b9db7dc6fa" providerId="LiveId" clId="{B9AD8B83-727E-4516-872C-59AEE01BAB81}" dt="2023-06-09T12:14:13.456" v="7169" actId="1582"/>
          <ac:spMkLst>
            <pc:docMk/>
            <pc:sldMk cId="2672596484" sldId="296"/>
            <ac:spMk id="36" creationId="{A41E9DFD-278B-D483-68FC-460EB3420B25}"/>
          </ac:spMkLst>
        </pc:spChg>
        <pc:spChg chg="add mod">
          <ac:chgData name="Kristaps Palskis" userId="2304e6b9db7dc6fa" providerId="LiveId" clId="{B9AD8B83-727E-4516-872C-59AEE01BAB81}" dt="2023-06-09T12:16:16.996" v="7207" actId="1036"/>
          <ac:spMkLst>
            <pc:docMk/>
            <pc:sldMk cId="2672596484" sldId="296"/>
            <ac:spMk id="44" creationId="{F9DFE0EE-FC6F-FDFC-5C11-704CC8749780}"/>
          </ac:spMkLst>
        </pc:spChg>
        <pc:spChg chg="add mod">
          <ac:chgData name="Kristaps Palskis" userId="2304e6b9db7dc6fa" providerId="LiveId" clId="{B9AD8B83-727E-4516-872C-59AEE01BAB81}" dt="2023-06-09T12:16:19.602" v="7214" actId="1036"/>
          <ac:spMkLst>
            <pc:docMk/>
            <pc:sldMk cId="2672596484" sldId="296"/>
            <ac:spMk id="46" creationId="{E9F01211-CF0F-178C-6CEB-7DB1B07C61C3}"/>
          </ac:spMkLst>
        </pc:spChg>
        <pc:spChg chg="add mod">
          <ac:chgData name="Kristaps Palskis" userId="2304e6b9db7dc6fa" providerId="LiveId" clId="{B9AD8B83-727E-4516-872C-59AEE01BAB81}" dt="2023-06-09T12:15:55.174" v="7194" actId="571"/>
          <ac:spMkLst>
            <pc:docMk/>
            <pc:sldMk cId="2672596484" sldId="296"/>
            <ac:spMk id="47" creationId="{5D110A43-392A-F935-FF14-45F0884ED151}"/>
          </ac:spMkLst>
        </pc:spChg>
        <pc:spChg chg="add mod">
          <ac:chgData name="Kristaps Palskis" userId="2304e6b9db7dc6fa" providerId="LiveId" clId="{B9AD8B83-727E-4516-872C-59AEE01BAB81}" dt="2023-06-09T12:15:55.174" v="7194" actId="571"/>
          <ac:spMkLst>
            <pc:docMk/>
            <pc:sldMk cId="2672596484" sldId="296"/>
            <ac:spMk id="48" creationId="{17ABB133-1D5D-B6BE-4C93-F1CE98DB2552}"/>
          </ac:spMkLst>
        </pc:spChg>
        <pc:grpChg chg="del mod">
          <ac:chgData name="Kristaps Palskis" userId="2304e6b9db7dc6fa" providerId="LiveId" clId="{B9AD8B83-727E-4516-872C-59AEE01BAB81}" dt="2023-06-09T11:49:31.412" v="5581" actId="478"/>
          <ac:grpSpMkLst>
            <pc:docMk/>
            <pc:sldMk cId="2672596484" sldId="296"/>
            <ac:grpSpMk id="11" creationId="{43AEE4EC-9F6D-636F-0FA6-12E01EEFA133}"/>
          </ac:grpSpMkLst>
        </pc:grpChg>
        <pc:grpChg chg="add mod">
          <ac:chgData name="Kristaps Palskis" userId="2304e6b9db7dc6fa" providerId="LiveId" clId="{B9AD8B83-727E-4516-872C-59AEE01BAB81}" dt="2023-06-09T12:12:27.928" v="7131" actId="1076"/>
          <ac:grpSpMkLst>
            <pc:docMk/>
            <pc:sldMk cId="2672596484" sldId="296"/>
            <ac:grpSpMk id="32" creationId="{C66FF74F-A278-5742-D91A-4D1C6D591B08}"/>
          </ac:grpSpMkLst>
        </pc:grpChg>
        <pc:picChg chg="del">
          <ac:chgData name="Kristaps Palskis" userId="2304e6b9db7dc6fa" providerId="LiveId" clId="{B9AD8B83-727E-4516-872C-59AEE01BAB81}" dt="2023-06-09T11:49:32.087" v="5582" actId="478"/>
          <ac:picMkLst>
            <pc:docMk/>
            <pc:sldMk cId="2672596484" sldId="296"/>
            <ac:picMk id="10" creationId="{60391D67-BABF-6678-7132-78C9EAF72219}"/>
          </ac:picMkLst>
        </pc:picChg>
        <pc:picChg chg="add mod">
          <ac:chgData name="Kristaps Palskis" userId="2304e6b9db7dc6fa" providerId="LiveId" clId="{B9AD8B83-727E-4516-872C-59AEE01BAB81}" dt="2023-06-09T12:12:18.874" v="7129" actId="164"/>
          <ac:picMkLst>
            <pc:docMk/>
            <pc:sldMk cId="2672596484" sldId="296"/>
            <ac:picMk id="29" creationId="{0B42973E-D02F-8F9D-71A4-21A8B8D51DFC}"/>
          </ac:picMkLst>
        </pc:picChg>
        <pc:picChg chg="add mod">
          <ac:chgData name="Kristaps Palskis" userId="2304e6b9db7dc6fa" providerId="LiveId" clId="{B9AD8B83-727E-4516-872C-59AEE01BAB81}" dt="2023-06-09T12:12:18.874" v="7129" actId="164"/>
          <ac:picMkLst>
            <pc:docMk/>
            <pc:sldMk cId="2672596484" sldId="296"/>
            <ac:picMk id="30" creationId="{73DD8CA1-3613-41F2-0255-85BE527F9F0F}"/>
          </ac:picMkLst>
        </pc:picChg>
        <pc:picChg chg="add mod">
          <ac:chgData name="Kristaps Palskis" userId="2304e6b9db7dc6fa" providerId="LiveId" clId="{B9AD8B83-727E-4516-872C-59AEE01BAB81}" dt="2023-06-09T12:12:18.874" v="7129" actId="164"/>
          <ac:picMkLst>
            <pc:docMk/>
            <pc:sldMk cId="2672596484" sldId="296"/>
            <ac:picMk id="31" creationId="{0B3433AC-E7D4-697D-1811-BE420D23BD1D}"/>
          </ac:picMkLst>
        </pc:picChg>
        <pc:cxnChg chg="mod">
          <ac:chgData name="Kristaps Palskis" userId="2304e6b9db7dc6fa" providerId="LiveId" clId="{B9AD8B83-727E-4516-872C-59AEE01BAB81}" dt="2023-06-09T11:50:38.231" v="5644" actId="14100"/>
          <ac:cxnSpMkLst>
            <pc:docMk/>
            <pc:sldMk cId="2672596484" sldId="296"/>
            <ac:cxnSpMk id="25" creationId="{4E53BE9F-5C3F-B152-DD2F-E8DCAF3E492D}"/>
          </ac:cxnSpMkLst>
        </pc:cxnChg>
        <pc:cxnChg chg="add mod">
          <ac:chgData name="Kristaps Palskis" userId="2304e6b9db7dc6fa" providerId="LiveId" clId="{B9AD8B83-727E-4516-872C-59AEE01BAB81}" dt="2023-06-09T12:14:27.094" v="7172" actId="1582"/>
          <ac:cxnSpMkLst>
            <pc:docMk/>
            <pc:sldMk cId="2672596484" sldId="296"/>
            <ac:cxnSpMk id="38" creationId="{684FCDDB-7388-0864-6895-A3048B018C27}"/>
          </ac:cxnSpMkLst>
        </pc:cxnChg>
        <pc:cxnChg chg="add mod">
          <ac:chgData name="Kristaps Palskis" userId="2304e6b9db7dc6fa" providerId="LiveId" clId="{B9AD8B83-727E-4516-872C-59AEE01BAB81}" dt="2023-06-09T12:14:40.269" v="7176" actId="1582"/>
          <ac:cxnSpMkLst>
            <pc:docMk/>
            <pc:sldMk cId="2672596484" sldId="296"/>
            <ac:cxnSpMk id="40" creationId="{416C3F40-07FB-2033-5E50-6B464861247B}"/>
          </ac:cxnSpMkLst>
        </pc:cxnChg>
        <pc:cxnChg chg="mod">
          <ac:chgData name="Kristaps Palskis" userId="2304e6b9db7dc6fa" providerId="LiveId" clId="{B9AD8B83-727E-4516-872C-59AEE01BAB81}" dt="2023-06-09T11:50:33.772" v="5643" actId="14100"/>
          <ac:cxnSpMkLst>
            <pc:docMk/>
            <pc:sldMk cId="2672596484" sldId="296"/>
            <ac:cxnSpMk id="41" creationId="{5E535685-9E5E-3D09-DC50-AB565232D79C}"/>
          </ac:cxnSpMkLst>
        </pc:cxnChg>
      </pc:sldChg>
      <pc:sldChg chg="addSp delSp modSp add mod delAnim modAnim">
        <pc:chgData name="Kristaps Palskis" userId="2304e6b9db7dc6fa" providerId="LiveId" clId="{B9AD8B83-727E-4516-872C-59AEE01BAB81}" dt="2023-06-09T13:09:17.173" v="10437" actId="14100"/>
        <pc:sldMkLst>
          <pc:docMk/>
          <pc:sldMk cId="3111656137" sldId="297"/>
        </pc:sldMkLst>
        <pc:spChg chg="mod">
          <ac:chgData name="Kristaps Palskis" userId="2304e6b9db7dc6fa" providerId="LiveId" clId="{B9AD8B83-727E-4516-872C-59AEE01BAB81}" dt="2023-06-09T12:18:11.963" v="7231" actId="20577"/>
          <ac:spMkLst>
            <pc:docMk/>
            <pc:sldMk cId="3111656137" sldId="297"/>
            <ac:spMk id="2" creationId="{42C43BCE-A5A4-4FCE-1ED0-8CF4F25C7111}"/>
          </ac:spMkLst>
        </pc:spChg>
        <pc:spChg chg="add mod">
          <ac:chgData name="Kristaps Palskis" userId="2304e6b9db7dc6fa" providerId="LiveId" clId="{B9AD8B83-727E-4516-872C-59AEE01BAB81}" dt="2023-06-09T12:21:54.686" v="7737" actId="1038"/>
          <ac:spMkLst>
            <pc:docMk/>
            <pc:sldMk cId="3111656137" sldId="297"/>
            <ac:spMk id="12" creationId="{ECB63457-62FD-4CF6-0921-C73020E783FD}"/>
          </ac:spMkLst>
        </pc:spChg>
        <pc:spChg chg="mod">
          <ac:chgData name="Kristaps Palskis" userId="2304e6b9db7dc6fa" providerId="LiveId" clId="{B9AD8B83-727E-4516-872C-59AEE01BAB81}" dt="2023-06-09T13:09:17.173" v="10437" actId="14100"/>
          <ac:spMkLst>
            <pc:docMk/>
            <pc:sldMk cId="3111656137" sldId="297"/>
            <ac:spMk id="15" creationId="{77CB1CD6-884B-D484-4A96-A9D605588AA2}"/>
          </ac:spMkLst>
        </pc:spChg>
        <pc:spChg chg="add mod">
          <ac:chgData name="Kristaps Palskis" userId="2304e6b9db7dc6fa" providerId="LiveId" clId="{B9AD8B83-727E-4516-872C-59AEE01BAB81}" dt="2023-06-09T12:21:54.686" v="7737" actId="1038"/>
          <ac:spMkLst>
            <pc:docMk/>
            <pc:sldMk cId="3111656137" sldId="297"/>
            <ac:spMk id="16" creationId="{2551BF30-EB99-AF76-E683-1C13942F2246}"/>
          </ac:spMkLst>
        </pc:spChg>
        <pc:spChg chg="add mod">
          <ac:chgData name="Kristaps Palskis" userId="2304e6b9db7dc6fa" providerId="LiveId" clId="{B9AD8B83-727E-4516-872C-59AEE01BAB81}" dt="2023-06-09T12:21:54.686" v="7737" actId="1038"/>
          <ac:spMkLst>
            <pc:docMk/>
            <pc:sldMk cId="3111656137" sldId="297"/>
            <ac:spMk id="17" creationId="{5A150026-CEB3-5EB7-9363-91E15FB05E4F}"/>
          </ac:spMkLst>
        </pc:spChg>
        <pc:spChg chg="add mod">
          <ac:chgData name="Kristaps Palskis" userId="2304e6b9db7dc6fa" providerId="LiveId" clId="{B9AD8B83-727E-4516-872C-59AEE01BAB81}" dt="2023-06-09T12:21:54.686" v="7737" actId="1038"/>
          <ac:spMkLst>
            <pc:docMk/>
            <pc:sldMk cId="3111656137" sldId="297"/>
            <ac:spMk id="18" creationId="{589E1469-E786-5AB9-59AC-2291002FD01E}"/>
          </ac:spMkLst>
        </pc:spChg>
        <pc:spChg chg="add mod">
          <ac:chgData name="Kristaps Palskis" userId="2304e6b9db7dc6fa" providerId="LiveId" clId="{B9AD8B83-727E-4516-872C-59AEE01BAB81}" dt="2023-06-09T12:21:54.686" v="7737" actId="1038"/>
          <ac:spMkLst>
            <pc:docMk/>
            <pc:sldMk cId="3111656137" sldId="297"/>
            <ac:spMk id="19" creationId="{B88100C3-5DAC-0005-1E65-194349F9261D}"/>
          </ac:spMkLst>
        </pc:spChg>
        <pc:spChg chg="del">
          <ac:chgData name="Kristaps Palskis" userId="2304e6b9db7dc6fa" providerId="LiveId" clId="{B9AD8B83-727E-4516-872C-59AEE01BAB81}" dt="2023-06-09T12:16:51.907" v="7216" actId="478"/>
          <ac:spMkLst>
            <pc:docMk/>
            <pc:sldMk cId="3111656137" sldId="297"/>
            <ac:spMk id="20" creationId="{B8E5F0AE-CD27-D1E2-3CE8-1BB57637936C}"/>
          </ac:spMkLst>
        </pc:spChg>
        <pc:spChg chg="del">
          <ac:chgData name="Kristaps Palskis" userId="2304e6b9db7dc6fa" providerId="LiveId" clId="{B9AD8B83-727E-4516-872C-59AEE01BAB81}" dt="2023-06-09T12:17:03.403" v="7222" actId="478"/>
          <ac:spMkLst>
            <pc:docMk/>
            <pc:sldMk cId="3111656137" sldId="297"/>
            <ac:spMk id="21" creationId="{7428E8AB-0657-90A6-5E0A-568115848366}"/>
          </ac:spMkLst>
        </pc:spChg>
        <pc:spChg chg="del">
          <ac:chgData name="Kristaps Palskis" userId="2304e6b9db7dc6fa" providerId="LiveId" clId="{B9AD8B83-727E-4516-872C-59AEE01BAB81}" dt="2023-06-09T12:16:52.421" v="7217" actId="478"/>
          <ac:spMkLst>
            <pc:docMk/>
            <pc:sldMk cId="3111656137" sldId="297"/>
            <ac:spMk id="22" creationId="{B1EBCA40-AEB2-C4B9-9CBB-D17E9F63328E}"/>
          </ac:spMkLst>
        </pc:spChg>
        <pc:spChg chg="del">
          <ac:chgData name="Kristaps Palskis" userId="2304e6b9db7dc6fa" providerId="LiveId" clId="{B9AD8B83-727E-4516-872C-59AEE01BAB81}" dt="2023-06-09T12:16:52.797" v="7218" actId="478"/>
          <ac:spMkLst>
            <pc:docMk/>
            <pc:sldMk cId="3111656137" sldId="297"/>
            <ac:spMk id="24" creationId="{59BDE050-906E-874B-51A4-C2FCCD34EB9D}"/>
          </ac:spMkLst>
        </pc:spChg>
        <pc:spChg chg="del">
          <ac:chgData name="Kristaps Palskis" userId="2304e6b9db7dc6fa" providerId="LiveId" clId="{B9AD8B83-727E-4516-872C-59AEE01BAB81}" dt="2023-06-09T12:16:53.426" v="7219" actId="478"/>
          <ac:spMkLst>
            <pc:docMk/>
            <pc:sldMk cId="3111656137" sldId="297"/>
            <ac:spMk id="26" creationId="{69982D0E-D303-7F7F-87A2-83D01412A5C4}"/>
          </ac:spMkLst>
        </pc:spChg>
        <pc:spChg chg="del">
          <ac:chgData name="Kristaps Palskis" userId="2304e6b9db7dc6fa" providerId="LiveId" clId="{B9AD8B83-727E-4516-872C-59AEE01BAB81}" dt="2023-06-09T12:16:53.788" v="7220" actId="478"/>
          <ac:spMkLst>
            <pc:docMk/>
            <pc:sldMk cId="3111656137" sldId="297"/>
            <ac:spMk id="27" creationId="{B0D5133B-DCAC-6A0B-0C82-F6A2D7116A4B}"/>
          </ac:spMkLst>
        </pc:spChg>
        <pc:spChg chg="del">
          <ac:chgData name="Kristaps Palskis" userId="2304e6b9db7dc6fa" providerId="LiveId" clId="{B9AD8B83-727E-4516-872C-59AEE01BAB81}" dt="2023-06-09T12:16:54.637" v="7221" actId="478"/>
          <ac:spMkLst>
            <pc:docMk/>
            <pc:sldMk cId="3111656137" sldId="297"/>
            <ac:spMk id="28" creationId="{B6799CAD-E7F1-ED38-6722-2280116105BA}"/>
          </ac:spMkLst>
        </pc:spChg>
        <pc:spChg chg="del">
          <ac:chgData name="Kristaps Palskis" userId="2304e6b9db7dc6fa" providerId="LiveId" clId="{B9AD8B83-727E-4516-872C-59AEE01BAB81}" dt="2023-06-09T12:17:03.403" v="7222" actId="478"/>
          <ac:spMkLst>
            <pc:docMk/>
            <pc:sldMk cId="3111656137" sldId="297"/>
            <ac:spMk id="34" creationId="{F9D8D5AD-96D0-092F-80EA-987BFD8544CB}"/>
          </ac:spMkLst>
        </pc:spChg>
        <pc:spChg chg="add mod">
          <ac:chgData name="Kristaps Palskis" userId="2304e6b9db7dc6fa" providerId="LiveId" clId="{B9AD8B83-727E-4516-872C-59AEE01BAB81}" dt="2023-06-09T12:29:43.635" v="7944" actId="1076"/>
          <ac:spMkLst>
            <pc:docMk/>
            <pc:sldMk cId="3111656137" sldId="297"/>
            <ac:spMk id="35" creationId="{0515118E-3D84-88DB-4EE8-48A29D4BA231}"/>
          </ac:spMkLst>
        </pc:spChg>
        <pc:spChg chg="del">
          <ac:chgData name="Kristaps Palskis" userId="2304e6b9db7dc6fa" providerId="LiveId" clId="{B9AD8B83-727E-4516-872C-59AEE01BAB81}" dt="2023-06-09T12:17:03.403" v="7222" actId="478"/>
          <ac:spMkLst>
            <pc:docMk/>
            <pc:sldMk cId="3111656137" sldId="297"/>
            <ac:spMk id="36" creationId="{A41E9DFD-278B-D483-68FC-460EB3420B25}"/>
          </ac:spMkLst>
        </pc:spChg>
        <pc:spChg chg="add mod">
          <ac:chgData name="Kristaps Palskis" userId="2304e6b9db7dc6fa" providerId="LiveId" clId="{B9AD8B83-727E-4516-872C-59AEE01BAB81}" dt="2023-06-09T12:30:54.174" v="8023" actId="20577"/>
          <ac:spMkLst>
            <pc:docMk/>
            <pc:sldMk cId="3111656137" sldId="297"/>
            <ac:spMk id="39" creationId="{2AFAEFCB-83B8-E8B3-6405-E19832CED4B5}"/>
          </ac:spMkLst>
        </pc:spChg>
        <pc:spChg chg="del">
          <ac:chgData name="Kristaps Palskis" userId="2304e6b9db7dc6fa" providerId="LiveId" clId="{B9AD8B83-727E-4516-872C-59AEE01BAB81}" dt="2023-06-09T12:17:03.403" v="7222" actId="478"/>
          <ac:spMkLst>
            <pc:docMk/>
            <pc:sldMk cId="3111656137" sldId="297"/>
            <ac:spMk id="44" creationId="{F9DFE0EE-FC6F-FDFC-5C11-704CC8749780}"/>
          </ac:spMkLst>
        </pc:spChg>
        <pc:spChg chg="del">
          <ac:chgData name="Kristaps Palskis" userId="2304e6b9db7dc6fa" providerId="LiveId" clId="{B9AD8B83-727E-4516-872C-59AEE01BAB81}" dt="2023-06-09T12:17:03.403" v="7222" actId="478"/>
          <ac:spMkLst>
            <pc:docMk/>
            <pc:sldMk cId="3111656137" sldId="297"/>
            <ac:spMk id="46" creationId="{E9F01211-CF0F-178C-6CEB-7DB1B07C61C3}"/>
          </ac:spMkLst>
        </pc:spChg>
        <pc:grpChg chg="add mod">
          <ac:chgData name="Kristaps Palskis" userId="2304e6b9db7dc6fa" providerId="LiveId" clId="{B9AD8B83-727E-4516-872C-59AEE01BAB81}" dt="2023-06-09T12:22:00.582" v="7738" actId="1076"/>
          <ac:grpSpMkLst>
            <pc:docMk/>
            <pc:sldMk cId="3111656137" sldId="297"/>
            <ac:grpSpMk id="11" creationId="{7361983B-E865-B5C6-2B16-0BBAF7460612}"/>
          </ac:grpSpMkLst>
        </pc:grpChg>
        <pc:grpChg chg="del">
          <ac:chgData name="Kristaps Palskis" userId="2304e6b9db7dc6fa" providerId="LiveId" clId="{B9AD8B83-727E-4516-872C-59AEE01BAB81}" dt="2023-06-09T12:17:03.403" v="7222" actId="478"/>
          <ac:grpSpMkLst>
            <pc:docMk/>
            <pc:sldMk cId="3111656137" sldId="297"/>
            <ac:grpSpMk id="32" creationId="{C66FF74F-A278-5742-D91A-4D1C6D591B08}"/>
          </ac:grpSpMkLst>
        </pc:grpChg>
        <pc:picChg chg="add mod">
          <ac:chgData name="Kristaps Palskis" userId="2304e6b9db7dc6fa" providerId="LiveId" clId="{B9AD8B83-727E-4516-872C-59AEE01BAB81}" dt="2023-06-09T12:22:00.582" v="7738" actId="1076"/>
          <ac:picMkLst>
            <pc:docMk/>
            <pc:sldMk cId="3111656137" sldId="297"/>
            <ac:picMk id="6" creationId="{0DA55A8A-DE59-A9FF-BE48-18E0A7E7FD4A}"/>
          </ac:picMkLst>
        </pc:picChg>
        <pc:picChg chg="add mod">
          <ac:chgData name="Kristaps Palskis" userId="2304e6b9db7dc6fa" providerId="LiveId" clId="{B9AD8B83-727E-4516-872C-59AEE01BAB81}" dt="2023-06-09T12:29:40.812" v="7943" actId="1076"/>
          <ac:picMkLst>
            <pc:docMk/>
            <pc:sldMk cId="3111656137" sldId="297"/>
            <ac:picMk id="33" creationId="{BB1D96FA-F1BA-4772-7353-5E0EF87DB4B9}"/>
          </ac:picMkLst>
        </pc:picChg>
        <pc:picChg chg="add mod">
          <ac:chgData name="Kristaps Palskis" userId="2304e6b9db7dc6fa" providerId="LiveId" clId="{B9AD8B83-727E-4516-872C-59AEE01BAB81}" dt="2023-06-09T12:30:00.902" v="7955" actId="1076"/>
          <ac:picMkLst>
            <pc:docMk/>
            <pc:sldMk cId="3111656137" sldId="297"/>
            <ac:picMk id="37" creationId="{0C3854A4-1345-1D97-EB78-EA8EB5E5E5BE}"/>
          </ac:picMkLst>
        </pc:picChg>
        <pc:cxnChg chg="add mod">
          <ac:chgData name="Kristaps Palskis" userId="2304e6b9db7dc6fa" providerId="LiveId" clId="{B9AD8B83-727E-4516-872C-59AEE01BAB81}" dt="2023-06-09T12:22:00.582" v="7738" actId="1076"/>
          <ac:cxnSpMkLst>
            <pc:docMk/>
            <pc:sldMk cId="3111656137" sldId="297"/>
            <ac:cxnSpMk id="9" creationId="{7EFB7414-FDAE-8090-31F8-9A693AEF8A39}"/>
          </ac:cxnSpMkLst>
        </pc:cxnChg>
        <pc:cxnChg chg="del mod">
          <ac:chgData name="Kristaps Palskis" userId="2304e6b9db7dc6fa" providerId="LiveId" clId="{B9AD8B83-727E-4516-872C-59AEE01BAB81}" dt="2023-06-09T12:17:03.403" v="7222" actId="478"/>
          <ac:cxnSpMkLst>
            <pc:docMk/>
            <pc:sldMk cId="3111656137" sldId="297"/>
            <ac:cxnSpMk id="38" creationId="{684FCDDB-7388-0864-6895-A3048B018C27}"/>
          </ac:cxnSpMkLst>
        </pc:cxnChg>
        <pc:cxnChg chg="del mod">
          <ac:chgData name="Kristaps Palskis" userId="2304e6b9db7dc6fa" providerId="LiveId" clId="{B9AD8B83-727E-4516-872C-59AEE01BAB81}" dt="2023-06-09T12:17:03.403" v="7222" actId="478"/>
          <ac:cxnSpMkLst>
            <pc:docMk/>
            <pc:sldMk cId="3111656137" sldId="297"/>
            <ac:cxnSpMk id="40" creationId="{416C3F40-07FB-2033-5E50-6B464861247B}"/>
          </ac:cxnSpMkLst>
        </pc:cxnChg>
      </pc:sldChg>
      <pc:sldChg chg="addSp delSp modSp add mod delAnim modAnim">
        <pc:chgData name="Kristaps Palskis" userId="2304e6b9db7dc6fa" providerId="LiveId" clId="{B9AD8B83-727E-4516-872C-59AEE01BAB81}" dt="2023-06-09T12:53:33.658" v="9196"/>
        <pc:sldMkLst>
          <pc:docMk/>
          <pc:sldMk cId="4129839449" sldId="298"/>
        </pc:sldMkLst>
        <pc:spChg chg="mod">
          <ac:chgData name="Kristaps Palskis" userId="2304e6b9db7dc6fa" providerId="LiveId" clId="{B9AD8B83-727E-4516-872C-59AEE01BAB81}" dt="2023-06-09T12:31:02.787" v="8025" actId="20577"/>
          <ac:spMkLst>
            <pc:docMk/>
            <pc:sldMk cId="4129839449" sldId="298"/>
            <ac:spMk id="2" creationId="{42C43BCE-A5A4-4FCE-1ED0-8CF4F25C7111}"/>
          </ac:spMkLst>
        </pc:spChg>
        <pc:spChg chg="del">
          <ac:chgData name="Kristaps Palskis" userId="2304e6b9db7dc6fa" providerId="LiveId" clId="{B9AD8B83-727E-4516-872C-59AEE01BAB81}" dt="2023-06-09T12:31:07.616" v="8026" actId="478"/>
          <ac:spMkLst>
            <pc:docMk/>
            <pc:sldMk cId="4129839449" sldId="298"/>
            <ac:spMk id="12" creationId="{ECB63457-62FD-4CF6-0921-C73020E783FD}"/>
          </ac:spMkLst>
        </pc:spChg>
        <pc:spChg chg="del">
          <ac:chgData name="Kristaps Palskis" userId="2304e6b9db7dc6fa" providerId="LiveId" clId="{B9AD8B83-727E-4516-872C-59AEE01BAB81}" dt="2023-06-09T12:31:07.616" v="8026" actId="478"/>
          <ac:spMkLst>
            <pc:docMk/>
            <pc:sldMk cId="4129839449" sldId="298"/>
            <ac:spMk id="16" creationId="{2551BF30-EB99-AF76-E683-1C13942F2246}"/>
          </ac:spMkLst>
        </pc:spChg>
        <pc:spChg chg="del">
          <ac:chgData name="Kristaps Palskis" userId="2304e6b9db7dc6fa" providerId="LiveId" clId="{B9AD8B83-727E-4516-872C-59AEE01BAB81}" dt="2023-06-09T12:31:07.616" v="8026" actId="478"/>
          <ac:spMkLst>
            <pc:docMk/>
            <pc:sldMk cId="4129839449" sldId="298"/>
            <ac:spMk id="17" creationId="{5A150026-CEB3-5EB7-9363-91E15FB05E4F}"/>
          </ac:spMkLst>
        </pc:spChg>
        <pc:spChg chg="del">
          <ac:chgData name="Kristaps Palskis" userId="2304e6b9db7dc6fa" providerId="LiveId" clId="{B9AD8B83-727E-4516-872C-59AEE01BAB81}" dt="2023-06-09T12:31:07.616" v="8026" actId="478"/>
          <ac:spMkLst>
            <pc:docMk/>
            <pc:sldMk cId="4129839449" sldId="298"/>
            <ac:spMk id="18" creationId="{589E1469-E786-5AB9-59AC-2291002FD01E}"/>
          </ac:spMkLst>
        </pc:spChg>
        <pc:spChg chg="del">
          <ac:chgData name="Kristaps Palskis" userId="2304e6b9db7dc6fa" providerId="LiveId" clId="{B9AD8B83-727E-4516-872C-59AEE01BAB81}" dt="2023-06-09T12:31:07.616" v="8026" actId="478"/>
          <ac:spMkLst>
            <pc:docMk/>
            <pc:sldMk cId="4129839449" sldId="298"/>
            <ac:spMk id="19" creationId="{B88100C3-5DAC-0005-1E65-194349F9261D}"/>
          </ac:spMkLst>
        </pc:spChg>
        <pc:spChg chg="add del">
          <ac:chgData name="Kristaps Palskis" userId="2304e6b9db7dc6fa" providerId="LiveId" clId="{B9AD8B83-727E-4516-872C-59AEE01BAB81}" dt="2023-06-09T12:32:17.091" v="8033" actId="478"/>
          <ac:spMkLst>
            <pc:docMk/>
            <pc:sldMk cId="4129839449" sldId="298"/>
            <ac:spMk id="20" creationId="{6AEE468E-CB1E-6425-425C-B5C3118B8CEE}"/>
          </ac:spMkLst>
        </pc:spChg>
        <pc:spChg chg="del">
          <ac:chgData name="Kristaps Palskis" userId="2304e6b9db7dc6fa" providerId="LiveId" clId="{B9AD8B83-727E-4516-872C-59AEE01BAB81}" dt="2023-06-09T12:31:11.495" v="8029" actId="478"/>
          <ac:spMkLst>
            <pc:docMk/>
            <pc:sldMk cId="4129839449" sldId="298"/>
            <ac:spMk id="23" creationId="{E44D37CA-076A-66F4-603F-BFB18C5578A2}"/>
          </ac:spMkLst>
        </pc:spChg>
        <pc:spChg chg="add mod">
          <ac:chgData name="Kristaps Palskis" userId="2304e6b9db7dc6fa" providerId="LiveId" clId="{B9AD8B83-727E-4516-872C-59AEE01BAB81}" dt="2023-06-09T12:35:01.925" v="8162" actId="1035"/>
          <ac:spMkLst>
            <pc:docMk/>
            <pc:sldMk cId="4129839449" sldId="298"/>
            <ac:spMk id="26" creationId="{C4DF1750-1B64-B642-BB07-406DD22D6A70}"/>
          </ac:spMkLst>
        </pc:spChg>
        <pc:spChg chg="add mod">
          <ac:chgData name="Kristaps Palskis" userId="2304e6b9db7dc6fa" providerId="LiveId" clId="{B9AD8B83-727E-4516-872C-59AEE01BAB81}" dt="2023-06-09T12:35:01.925" v="8162" actId="1035"/>
          <ac:spMkLst>
            <pc:docMk/>
            <pc:sldMk cId="4129839449" sldId="298"/>
            <ac:spMk id="27" creationId="{A553707F-9061-544D-17E7-48FAFC43FDD5}"/>
          </ac:spMkLst>
        </pc:spChg>
        <pc:spChg chg="add mod">
          <ac:chgData name="Kristaps Palskis" userId="2304e6b9db7dc6fa" providerId="LiveId" clId="{B9AD8B83-727E-4516-872C-59AEE01BAB81}" dt="2023-06-09T12:35:01.925" v="8162" actId="1035"/>
          <ac:spMkLst>
            <pc:docMk/>
            <pc:sldMk cId="4129839449" sldId="298"/>
            <ac:spMk id="28" creationId="{47D0D7DE-5C82-4D6C-8959-55C965AEE5D5}"/>
          </ac:spMkLst>
        </pc:spChg>
        <pc:spChg chg="add mod">
          <ac:chgData name="Kristaps Palskis" userId="2304e6b9db7dc6fa" providerId="LiveId" clId="{B9AD8B83-727E-4516-872C-59AEE01BAB81}" dt="2023-06-09T12:39:48.787" v="8599" actId="1076"/>
          <ac:spMkLst>
            <pc:docMk/>
            <pc:sldMk cId="4129839449" sldId="298"/>
            <ac:spMk id="32" creationId="{E8A891D6-DE29-7541-CEA8-517EF9C056D3}"/>
          </ac:spMkLst>
        </pc:spChg>
        <pc:spChg chg="add mod">
          <ac:chgData name="Kristaps Palskis" userId="2304e6b9db7dc6fa" providerId="LiveId" clId="{B9AD8B83-727E-4516-872C-59AEE01BAB81}" dt="2023-06-09T12:42:41.705" v="8617" actId="14100"/>
          <ac:spMkLst>
            <pc:docMk/>
            <pc:sldMk cId="4129839449" sldId="298"/>
            <ac:spMk id="34" creationId="{40786887-F39D-DCCE-F966-D477E124D4DD}"/>
          </ac:spMkLst>
        </pc:spChg>
        <pc:spChg chg="del">
          <ac:chgData name="Kristaps Palskis" userId="2304e6b9db7dc6fa" providerId="LiveId" clId="{B9AD8B83-727E-4516-872C-59AEE01BAB81}" dt="2023-06-09T12:31:07.616" v="8026" actId="478"/>
          <ac:spMkLst>
            <pc:docMk/>
            <pc:sldMk cId="4129839449" sldId="298"/>
            <ac:spMk id="35" creationId="{0515118E-3D84-88DB-4EE8-48A29D4BA231}"/>
          </ac:spMkLst>
        </pc:spChg>
        <pc:spChg chg="add del">
          <ac:chgData name="Kristaps Palskis" userId="2304e6b9db7dc6fa" providerId="LiveId" clId="{B9AD8B83-727E-4516-872C-59AEE01BAB81}" dt="2023-06-09T12:41:45.556" v="8607" actId="478"/>
          <ac:spMkLst>
            <pc:docMk/>
            <pc:sldMk cId="4129839449" sldId="298"/>
            <ac:spMk id="36" creationId="{EE4DE5A8-2052-6208-972B-3E76FD0A57C6}"/>
          </ac:spMkLst>
        </pc:spChg>
        <pc:spChg chg="add del mod">
          <ac:chgData name="Kristaps Palskis" userId="2304e6b9db7dc6fa" providerId="LiveId" clId="{B9AD8B83-727E-4516-872C-59AEE01BAB81}" dt="2023-06-09T12:41:54.184" v="8610" actId="478"/>
          <ac:spMkLst>
            <pc:docMk/>
            <pc:sldMk cId="4129839449" sldId="298"/>
            <ac:spMk id="38" creationId="{1AFD9C05-F9C3-C5C4-9054-0359F1B9C06E}"/>
          </ac:spMkLst>
        </pc:spChg>
        <pc:spChg chg="del">
          <ac:chgData name="Kristaps Palskis" userId="2304e6b9db7dc6fa" providerId="LiveId" clId="{B9AD8B83-727E-4516-872C-59AEE01BAB81}" dt="2023-06-09T12:31:09.202" v="8028" actId="478"/>
          <ac:spMkLst>
            <pc:docMk/>
            <pc:sldMk cId="4129839449" sldId="298"/>
            <ac:spMk id="39" creationId="{2AFAEFCB-83B8-E8B3-6405-E19832CED4B5}"/>
          </ac:spMkLst>
        </pc:spChg>
        <pc:spChg chg="add del">
          <ac:chgData name="Kristaps Palskis" userId="2304e6b9db7dc6fa" providerId="LiveId" clId="{B9AD8B83-727E-4516-872C-59AEE01BAB81}" dt="2023-06-09T12:42:07.878" v="8612" actId="478"/>
          <ac:spMkLst>
            <pc:docMk/>
            <pc:sldMk cId="4129839449" sldId="298"/>
            <ac:spMk id="40" creationId="{1BBCEF14-2EA8-23FD-51DB-12802343BF8F}"/>
          </ac:spMkLst>
        </pc:spChg>
        <pc:spChg chg="add del">
          <ac:chgData name="Kristaps Palskis" userId="2304e6b9db7dc6fa" providerId="LiveId" clId="{B9AD8B83-727E-4516-872C-59AEE01BAB81}" dt="2023-06-09T12:43:19.886" v="8622" actId="478"/>
          <ac:spMkLst>
            <pc:docMk/>
            <pc:sldMk cId="4129839449" sldId="298"/>
            <ac:spMk id="44" creationId="{484F9A78-F0D7-837F-FE86-BA8902A62F9F}"/>
          </ac:spMkLst>
        </pc:spChg>
        <pc:grpChg chg="del">
          <ac:chgData name="Kristaps Palskis" userId="2304e6b9db7dc6fa" providerId="LiveId" clId="{B9AD8B83-727E-4516-872C-59AEE01BAB81}" dt="2023-06-09T12:31:07.616" v="8026" actId="478"/>
          <ac:grpSpMkLst>
            <pc:docMk/>
            <pc:sldMk cId="4129839449" sldId="298"/>
            <ac:grpSpMk id="11" creationId="{7361983B-E865-B5C6-2B16-0BBAF7460612}"/>
          </ac:grpSpMkLst>
        </pc:grpChg>
        <pc:picChg chg="add mod">
          <ac:chgData name="Kristaps Palskis" userId="2304e6b9db7dc6fa" providerId="LiveId" clId="{B9AD8B83-727E-4516-872C-59AEE01BAB81}" dt="2023-06-09T12:36:47.698" v="8212" actId="14100"/>
          <ac:picMkLst>
            <pc:docMk/>
            <pc:sldMk cId="4129839449" sldId="298"/>
            <ac:picMk id="21" creationId="{B5BA850C-8167-A14B-63D4-C2857F937A65}"/>
          </ac:picMkLst>
        </pc:picChg>
        <pc:picChg chg="add mod">
          <ac:chgData name="Kristaps Palskis" userId="2304e6b9db7dc6fa" providerId="LiveId" clId="{B9AD8B83-727E-4516-872C-59AEE01BAB81}" dt="2023-06-09T12:35:01.925" v="8162" actId="1035"/>
          <ac:picMkLst>
            <pc:docMk/>
            <pc:sldMk cId="4129839449" sldId="298"/>
            <ac:picMk id="22" creationId="{94E38970-32E4-DDA6-8B8F-7FDCAEEFE9AE}"/>
          </ac:picMkLst>
        </pc:picChg>
        <pc:picChg chg="add mod">
          <ac:chgData name="Kristaps Palskis" userId="2304e6b9db7dc6fa" providerId="LiveId" clId="{B9AD8B83-727E-4516-872C-59AEE01BAB81}" dt="2023-06-09T12:35:01.925" v="8162" actId="1035"/>
          <ac:picMkLst>
            <pc:docMk/>
            <pc:sldMk cId="4129839449" sldId="298"/>
            <ac:picMk id="24" creationId="{B584A958-72AA-4E39-1622-3F856430547F}"/>
          </ac:picMkLst>
        </pc:picChg>
        <pc:picChg chg="add mod">
          <ac:chgData name="Kristaps Palskis" userId="2304e6b9db7dc6fa" providerId="LiveId" clId="{B9AD8B83-727E-4516-872C-59AEE01BAB81}" dt="2023-06-09T12:44:37.282" v="8655" actId="1076"/>
          <ac:picMkLst>
            <pc:docMk/>
            <pc:sldMk cId="4129839449" sldId="298"/>
            <ac:picMk id="29" creationId="{5A8431DA-8C7D-471A-ABA2-108C2E100D43}"/>
          </ac:picMkLst>
        </pc:picChg>
        <pc:picChg chg="add mod">
          <ac:chgData name="Kristaps Palskis" userId="2304e6b9db7dc6fa" providerId="LiveId" clId="{B9AD8B83-727E-4516-872C-59AEE01BAB81}" dt="2023-06-09T12:36:41.264" v="8210" actId="14100"/>
          <ac:picMkLst>
            <pc:docMk/>
            <pc:sldMk cId="4129839449" sldId="298"/>
            <ac:picMk id="30" creationId="{116065A7-E0B4-E751-34DB-6E8B333751A2}"/>
          </ac:picMkLst>
        </pc:picChg>
        <pc:picChg chg="add mod">
          <ac:chgData name="Kristaps Palskis" userId="2304e6b9db7dc6fa" providerId="LiveId" clId="{B9AD8B83-727E-4516-872C-59AEE01BAB81}" dt="2023-06-09T12:36:34.713" v="8208" actId="1038"/>
          <ac:picMkLst>
            <pc:docMk/>
            <pc:sldMk cId="4129839449" sldId="298"/>
            <ac:picMk id="31" creationId="{85838BD9-2903-E420-F896-DE2CFC0ECEB8}"/>
          </ac:picMkLst>
        </pc:picChg>
        <pc:picChg chg="del">
          <ac:chgData name="Kristaps Palskis" userId="2304e6b9db7dc6fa" providerId="LiveId" clId="{B9AD8B83-727E-4516-872C-59AEE01BAB81}" dt="2023-06-09T12:31:07.616" v="8026" actId="478"/>
          <ac:picMkLst>
            <pc:docMk/>
            <pc:sldMk cId="4129839449" sldId="298"/>
            <ac:picMk id="33" creationId="{BB1D96FA-F1BA-4772-7353-5E0EF87DB4B9}"/>
          </ac:picMkLst>
        </pc:picChg>
        <pc:picChg chg="del">
          <ac:chgData name="Kristaps Palskis" userId="2304e6b9db7dc6fa" providerId="LiveId" clId="{B9AD8B83-727E-4516-872C-59AEE01BAB81}" dt="2023-06-09T12:31:08.134" v="8027" actId="478"/>
          <ac:picMkLst>
            <pc:docMk/>
            <pc:sldMk cId="4129839449" sldId="298"/>
            <ac:picMk id="37" creationId="{0C3854A4-1345-1D97-EB78-EA8EB5E5E5BE}"/>
          </ac:picMkLst>
        </pc:picChg>
        <pc:picChg chg="add mod">
          <ac:chgData name="Kristaps Palskis" userId="2304e6b9db7dc6fa" providerId="LiveId" clId="{B9AD8B83-727E-4516-872C-59AEE01BAB81}" dt="2023-06-09T12:44:03.416" v="8634" actId="1036"/>
          <ac:picMkLst>
            <pc:docMk/>
            <pc:sldMk cId="4129839449" sldId="298"/>
            <ac:picMk id="43" creationId="{342AED95-7A06-574D-587D-685A377BE991}"/>
          </ac:picMkLst>
        </pc:picChg>
        <pc:picChg chg="add mod">
          <ac:chgData name="Kristaps Palskis" userId="2304e6b9db7dc6fa" providerId="LiveId" clId="{B9AD8B83-727E-4516-872C-59AEE01BAB81}" dt="2023-06-09T12:43:56.652" v="8629" actId="1076"/>
          <ac:picMkLst>
            <pc:docMk/>
            <pc:sldMk cId="4129839449" sldId="298"/>
            <ac:picMk id="46" creationId="{038D4AE0-49FB-5389-AD70-93839EBA5C19}"/>
          </ac:picMkLst>
        </pc:picChg>
        <pc:cxnChg chg="del mod">
          <ac:chgData name="Kristaps Palskis" userId="2304e6b9db7dc6fa" providerId="LiveId" clId="{B9AD8B83-727E-4516-872C-59AEE01BAB81}" dt="2023-06-09T12:31:12.202" v="8031" actId="478"/>
          <ac:cxnSpMkLst>
            <pc:docMk/>
            <pc:sldMk cId="4129839449" sldId="298"/>
            <ac:cxnSpMk id="25" creationId="{4E53BE9F-5C3F-B152-DD2F-E8DCAF3E492D}"/>
          </ac:cxnSpMkLst>
        </pc:cxnChg>
        <pc:cxnChg chg="del">
          <ac:chgData name="Kristaps Palskis" userId="2304e6b9db7dc6fa" providerId="LiveId" clId="{B9AD8B83-727E-4516-872C-59AEE01BAB81}" dt="2023-06-09T12:31:07.616" v="8026" actId="478"/>
          <ac:cxnSpMkLst>
            <pc:docMk/>
            <pc:sldMk cId="4129839449" sldId="298"/>
            <ac:cxnSpMk id="41" creationId="{5E535685-9E5E-3D09-DC50-AB565232D79C}"/>
          </ac:cxnSpMkLst>
        </pc:cxnChg>
      </pc:sldChg>
      <pc:sldChg chg="addSp delSp modSp add mod modAnim">
        <pc:chgData name="Kristaps Palskis" userId="2304e6b9db7dc6fa" providerId="LiveId" clId="{B9AD8B83-727E-4516-872C-59AEE01BAB81}" dt="2023-06-09T13:06:03.576" v="10104" actId="14100"/>
        <pc:sldMkLst>
          <pc:docMk/>
          <pc:sldMk cId="2834483601" sldId="299"/>
        </pc:sldMkLst>
        <pc:spChg chg="mod">
          <ac:chgData name="Kristaps Palskis" userId="2304e6b9db7dc6fa" providerId="LiveId" clId="{B9AD8B83-727E-4516-872C-59AEE01BAB81}" dt="2023-06-09T12:56:37.234" v="9359" actId="20577"/>
          <ac:spMkLst>
            <pc:docMk/>
            <pc:sldMk cId="2834483601" sldId="299"/>
            <ac:spMk id="2" creationId="{42C43BCE-A5A4-4FCE-1ED0-8CF4F25C7111}"/>
          </ac:spMkLst>
        </pc:spChg>
        <pc:spChg chg="mod">
          <ac:chgData name="Kristaps Palskis" userId="2304e6b9db7dc6fa" providerId="LiveId" clId="{B9AD8B83-727E-4516-872C-59AEE01BAB81}" dt="2023-06-09T12:56:52.736" v="9365" actId="14100"/>
          <ac:spMkLst>
            <pc:docMk/>
            <pc:sldMk cId="2834483601" sldId="299"/>
            <ac:spMk id="3" creationId="{B4B0CD34-7891-3802-32E7-C5F9D4FF7C5D}"/>
          </ac:spMkLst>
        </pc:spChg>
        <pc:spChg chg="mod">
          <ac:chgData name="Kristaps Palskis" userId="2304e6b9db7dc6fa" providerId="LiveId" clId="{B9AD8B83-727E-4516-872C-59AEE01BAB81}" dt="2023-06-09T12:56:55.359" v="9366" actId="14100"/>
          <ac:spMkLst>
            <pc:docMk/>
            <pc:sldMk cId="2834483601" sldId="299"/>
            <ac:spMk id="15" creationId="{77CB1CD6-884B-D484-4A96-A9D605588AA2}"/>
          </ac:spMkLst>
        </pc:spChg>
        <pc:spChg chg="del mod">
          <ac:chgData name="Kristaps Palskis" userId="2304e6b9db7dc6fa" providerId="LiveId" clId="{B9AD8B83-727E-4516-872C-59AEE01BAB81}" dt="2023-06-09T12:56:47.820" v="9364" actId="478"/>
          <ac:spMkLst>
            <pc:docMk/>
            <pc:sldMk cId="2834483601" sldId="299"/>
            <ac:spMk id="26" creationId="{C4DF1750-1B64-B642-BB07-406DD22D6A70}"/>
          </ac:spMkLst>
        </pc:spChg>
        <pc:spChg chg="del mod">
          <ac:chgData name="Kristaps Palskis" userId="2304e6b9db7dc6fa" providerId="LiveId" clId="{B9AD8B83-727E-4516-872C-59AEE01BAB81}" dt="2023-06-09T12:56:47.820" v="9364" actId="478"/>
          <ac:spMkLst>
            <pc:docMk/>
            <pc:sldMk cId="2834483601" sldId="299"/>
            <ac:spMk id="27" creationId="{A553707F-9061-544D-17E7-48FAFC43FDD5}"/>
          </ac:spMkLst>
        </pc:spChg>
        <pc:spChg chg="del mod">
          <ac:chgData name="Kristaps Palskis" userId="2304e6b9db7dc6fa" providerId="LiveId" clId="{B9AD8B83-727E-4516-872C-59AEE01BAB81}" dt="2023-06-09T12:56:47.820" v="9364" actId="478"/>
          <ac:spMkLst>
            <pc:docMk/>
            <pc:sldMk cId="2834483601" sldId="299"/>
            <ac:spMk id="28" creationId="{47D0D7DE-5C82-4D6C-8959-55C965AEE5D5}"/>
          </ac:spMkLst>
        </pc:spChg>
        <pc:spChg chg="del">
          <ac:chgData name="Kristaps Palskis" userId="2304e6b9db7dc6fa" providerId="LiveId" clId="{B9AD8B83-727E-4516-872C-59AEE01BAB81}" dt="2023-06-09T12:56:43.760" v="9360" actId="478"/>
          <ac:spMkLst>
            <pc:docMk/>
            <pc:sldMk cId="2834483601" sldId="299"/>
            <ac:spMk id="32" creationId="{E8A891D6-DE29-7541-CEA8-517EF9C056D3}"/>
          </ac:spMkLst>
        </pc:spChg>
        <pc:spChg chg="add del">
          <ac:chgData name="Kristaps Palskis" userId="2304e6b9db7dc6fa" providerId="LiveId" clId="{B9AD8B83-727E-4516-872C-59AEE01BAB81}" dt="2023-06-09T12:50:10.202" v="8836" actId="478"/>
          <ac:spMkLst>
            <pc:docMk/>
            <pc:sldMk cId="2834483601" sldId="299"/>
            <ac:spMk id="33" creationId="{8999E8D0-03C1-CCFE-2A63-82CB027D6255}"/>
          </ac:spMkLst>
        </pc:spChg>
        <pc:spChg chg="del mod ord">
          <ac:chgData name="Kristaps Palskis" userId="2304e6b9db7dc6fa" providerId="LiveId" clId="{B9AD8B83-727E-4516-872C-59AEE01BAB81}" dt="2023-06-09T12:56:45.527" v="9361" actId="478"/>
          <ac:spMkLst>
            <pc:docMk/>
            <pc:sldMk cId="2834483601" sldId="299"/>
            <ac:spMk id="34" creationId="{40786887-F39D-DCCE-F966-D477E124D4DD}"/>
          </ac:spMkLst>
        </pc:spChg>
        <pc:spChg chg="add del mod">
          <ac:chgData name="Kristaps Palskis" userId="2304e6b9db7dc6fa" providerId="LiveId" clId="{B9AD8B83-727E-4516-872C-59AEE01BAB81}" dt="2023-06-09T12:57:31.336" v="9369" actId="478"/>
          <ac:spMkLst>
            <pc:docMk/>
            <pc:sldMk cId="2834483601" sldId="299"/>
            <ac:spMk id="37" creationId="{090CBC85-A6BF-F8F3-217D-84E0A548846A}"/>
          </ac:spMkLst>
        </pc:spChg>
        <pc:spChg chg="add mod">
          <ac:chgData name="Kristaps Palskis" userId="2304e6b9db7dc6fa" providerId="LiveId" clId="{B9AD8B83-727E-4516-872C-59AEE01BAB81}" dt="2023-06-09T13:06:03.576" v="10104" actId="14100"/>
          <ac:spMkLst>
            <pc:docMk/>
            <pc:sldMk cId="2834483601" sldId="299"/>
            <ac:spMk id="38" creationId="{68303F7D-D765-6149-D3CA-5776D525A156}"/>
          </ac:spMkLst>
        </pc:spChg>
        <pc:spChg chg="add mod">
          <ac:chgData name="Kristaps Palskis" userId="2304e6b9db7dc6fa" providerId="LiveId" clId="{B9AD8B83-727E-4516-872C-59AEE01BAB81}" dt="2023-06-09T13:00:21.576" v="9873" actId="14100"/>
          <ac:spMkLst>
            <pc:docMk/>
            <pc:sldMk cId="2834483601" sldId="299"/>
            <ac:spMk id="41" creationId="{BA41D7FF-9A62-D8D1-0337-C53AD8E8B35C}"/>
          </ac:spMkLst>
        </pc:spChg>
        <pc:spChg chg="add mod">
          <ac:chgData name="Kristaps Palskis" userId="2304e6b9db7dc6fa" providerId="LiveId" clId="{B9AD8B83-727E-4516-872C-59AEE01BAB81}" dt="2023-06-09T13:05:14.201" v="10095" actId="113"/>
          <ac:spMkLst>
            <pc:docMk/>
            <pc:sldMk cId="2834483601" sldId="299"/>
            <ac:spMk id="52" creationId="{66510CD8-16C6-A315-6A65-3833B757E3E5}"/>
          </ac:spMkLst>
        </pc:spChg>
        <pc:picChg chg="add del mod">
          <ac:chgData name="Kristaps Palskis" userId="2304e6b9db7dc6fa" providerId="LiveId" clId="{B9AD8B83-727E-4516-872C-59AEE01BAB81}" dt="2023-06-09T12:44:46.668" v="8658" actId="478"/>
          <ac:picMkLst>
            <pc:docMk/>
            <pc:sldMk cId="2834483601" sldId="299"/>
            <ac:picMk id="6" creationId="{0A703939-C0A2-13BB-6649-3BF392F87CD2}"/>
          </ac:picMkLst>
        </pc:picChg>
        <pc:picChg chg="add del mod">
          <ac:chgData name="Kristaps Palskis" userId="2304e6b9db7dc6fa" providerId="LiveId" clId="{B9AD8B83-727E-4516-872C-59AEE01BAB81}" dt="2023-06-09T12:44:46.668" v="8658" actId="478"/>
          <ac:picMkLst>
            <pc:docMk/>
            <pc:sldMk cId="2834483601" sldId="299"/>
            <ac:picMk id="9" creationId="{9BDDC6A9-C0B5-8B5F-1141-CB45BF17E531}"/>
          </ac:picMkLst>
        </pc:picChg>
        <pc:picChg chg="add del mod">
          <ac:chgData name="Kristaps Palskis" userId="2304e6b9db7dc6fa" providerId="LiveId" clId="{B9AD8B83-727E-4516-872C-59AEE01BAB81}" dt="2023-06-09T12:56:47.820" v="9364" actId="478"/>
          <ac:picMkLst>
            <pc:docMk/>
            <pc:sldMk cId="2834483601" sldId="299"/>
            <ac:picMk id="10" creationId="{0CCF6936-17F6-BEC0-D882-9FC105F22F77}"/>
          </ac:picMkLst>
        </pc:picChg>
        <pc:picChg chg="add del mod">
          <ac:chgData name="Kristaps Palskis" userId="2304e6b9db7dc6fa" providerId="LiveId" clId="{B9AD8B83-727E-4516-872C-59AEE01BAB81}" dt="2023-06-09T12:56:47.820" v="9364" actId="478"/>
          <ac:picMkLst>
            <pc:docMk/>
            <pc:sldMk cId="2834483601" sldId="299"/>
            <ac:picMk id="11" creationId="{CCED9898-E36F-F6FB-45C4-A0F0ED52EA8A}"/>
          </ac:picMkLst>
        </pc:picChg>
        <pc:picChg chg="add del mod">
          <ac:chgData name="Kristaps Palskis" userId="2304e6b9db7dc6fa" providerId="LiveId" clId="{B9AD8B83-727E-4516-872C-59AEE01BAB81}" dt="2023-06-09T12:56:47.820" v="9364" actId="478"/>
          <ac:picMkLst>
            <pc:docMk/>
            <pc:sldMk cId="2834483601" sldId="299"/>
            <ac:picMk id="12" creationId="{392373B0-7B5B-D169-00B0-E033943BFB36}"/>
          </ac:picMkLst>
        </pc:picChg>
        <pc:picChg chg="add del mod">
          <ac:chgData name="Kristaps Palskis" userId="2304e6b9db7dc6fa" providerId="LiveId" clId="{B9AD8B83-727E-4516-872C-59AEE01BAB81}" dt="2023-06-09T12:56:47.820" v="9364" actId="478"/>
          <ac:picMkLst>
            <pc:docMk/>
            <pc:sldMk cId="2834483601" sldId="299"/>
            <ac:picMk id="17" creationId="{C2934469-E6A1-8D99-A234-7AF0225DB735}"/>
          </ac:picMkLst>
        </pc:picChg>
        <pc:picChg chg="add del mod">
          <ac:chgData name="Kristaps Palskis" userId="2304e6b9db7dc6fa" providerId="LiveId" clId="{B9AD8B83-727E-4516-872C-59AEE01BAB81}" dt="2023-06-09T12:56:47.820" v="9364" actId="478"/>
          <ac:picMkLst>
            <pc:docMk/>
            <pc:sldMk cId="2834483601" sldId="299"/>
            <ac:picMk id="19" creationId="{1FF5F3EC-4276-7FB0-6FE8-F8058DA95478}"/>
          </ac:picMkLst>
        </pc:picChg>
        <pc:picChg chg="del">
          <ac:chgData name="Kristaps Palskis" userId="2304e6b9db7dc6fa" providerId="LiveId" clId="{B9AD8B83-727E-4516-872C-59AEE01BAB81}" dt="2023-06-09T12:44:46.668" v="8658" actId="478"/>
          <ac:picMkLst>
            <pc:docMk/>
            <pc:sldMk cId="2834483601" sldId="299"/>
            <ac:picMk id="21" creationId="{B5BA850C-8167-A14B-63D4-C2857F937A65}"/>
          </ac:picMkLst>
        </pc:picChg>
        <pc:picChg chg="del">
          <ac:chgData name="Kristaps Palskis" userId="2304e6b9db7dc6fa" providerId="LiveId" clId="{B9AD8B83-727E-4516-872C-59AEE01BAB81}" dt="2023-06-09T12:44:47.407" v="8659" actId="478"/>
          <ac:picMkLst>
            <pc:docMk/>
            <pc:sldMk cId="2834483601" sldId="299"/>
            <ac:picMk id="22" creationId="{94E38970-32E4-DDA6-8B8F-7FDCAEEFE9AE}"/>
          </ac:picMkLst>
        </pc:picChg>
        <pc:picChg chg="add del mod">
          <ac:chgData name="Kristaps Palskis" userId="2304e6b9db7dc6fa" providerId="LiveId" clId="{B9AD8B83-727E-4516-872C-59AEE01BAB81}" dt="2023-06-09T12:56:47.820" v="9364" actId="478"/>
          <ac:picMkLst>
            <pc:docMk/>
            <pc:sldMk cId="2834483601" sldId="299"/>
            <ac:picMk id="23" creationId="{DECF5190-A81F-B893-5830-07B4CF10B524}"/>
          </ac:picMkLst>
        </pc:picChg>
        <pc:picChg chg="del">
          <ac:chgData name="Kristaps Palskis" userId="2304e6b9db7dc6fa" providerId="LiveId" clId="{B9AD8B83-727E-4516-872C-59AEE01BAB81}" dt="2023-06-09T12:44:47.800" v="8660" actId="478"/>
          <ac:picMkLst>
            <pc:docMk/>
            <pc:sldMk cId="2834483601" sldId="299"/>
            <ac:picMk id="24" creationId="{B584A958-72AA-4E39-1622-3F856430547F}"/>
          </ac:picMkLst>
        </pc:picChg>
        <pc:picChg chg="del mod">
          <ac:chgData name="Kristaps Palskis" userId="2304e6b9db7dc6fa" providerId="LiveId" clId="{B9AD8B83-727E-4516-872C-59AEE01BAB81}" dt="2023-06-09T12:44:49.261" v="8663" actId="478"/>
          <ac:picMkLst>
            <pc:docMk/>
            <pc:sldMk cId="2834483601" sldId="299"/>
            <ac:picMk id="29" creationId="{5A8431DA-8C7D-471A-ABA2-108C2E100D43}"/>
          </ac:picMkLst>
        </pc:picChg>
        <pc:picChg chg="del">
          <ac:chgData name="Kristaps Palskis" userId="2304e6b9db7dc6fa" providerId="LiveId" clId="{B9AD8B83-727E-4516-872C-59AEE01BAB81}" dt="2023-06-09T12:44:48.829" v="8662" actId="478"/>
          <ac:picMkLst>
            <pc:docMk/>
            <pc:sldMk cId="2834483601" sldId="299"/>
            <ac:picMk id="30" creationId="{116065A7-E0B4-E751-34DB-6E8B333751A2}"/>
          </ac:picMkLst>
        </pc:picChg>
        <pc:picChg chg="del">
          <ac:chgData name="Kristaps Palskis" userId="2304e6b9db7dc6fa" providerId="LiveId" clId="{B9AD8B83-727E-4516-872C-59AEE01BAB81}" dt="2023-06-09T12:44:48.319" v="8661" actId="478"/>
          <ac:picMkLst>
            <pc:docMk/>
            <pc:sldMk cId="2834483601" sldId="299"/>
            <ac:picMk id="31" creationId="{85838BD9-2903-E420-F896-DE2CFC0ECEB8}"/>
          </ac:picMkLst>
        </pc:picChg>
        <pc:picChg chg="add del mod">
          <ac:chgData name="Kristaps Palskis" userId="2304e6b9db7dc6fa" providerId="LiveId" clId="{B9AD8B83-727E-4516-872C-59AEE01BAB81}" dt="2023-06-09T12:56:45.951" v="9362" actId="478"/>
          <ac:picMkLst>
            <pc:docMk/>
            <pc:sldMk cId="2834483601" sldId="299"/>
            <ac:picMk id="35" creationId="{2ED280DF-97E6-7B4B-D5EB-6E993E72D480}"/>
          </ac:picMkLst>
        </pc:picChg>
        <pc:picChg chg="add del mod">
          <ac:chgData name="Kristaps Palskis" userId="2304e6b9db7dc6fa" providerId="LiveId" clId="{B9AD8B83-727E-4516-872C-59AEE01BAB81}" dt="2023-06-09T12:56:46.297" v="9363" actId="478"/>
          <ac:picMkLst>
            <pc:docMk/>
            <pc:sldMk cId="2834483601" sldId="299"/>
            <ac:picMk id="36" creationId="{1DF13B14-2600-82E0-B7BE-0BDD09A3F816}"/>
          </ac:picMkLst>
        </pc:picChg>
        <pc:picChg chg="add mod">
          <ac:chgData name="Kristaps Palskis" userId="2304e6b9db7dc6fa" providerId="LiveId" clId="{B9AD8B83-727E-4516-872C-59AEE01BAB81}" dt="2023-06-09T13:03:59.679" v="9969" actId="1038"/>
          <ac:picMkLst>
            <pc:docMk/>
            <pc:sldMk cId="2834483601" sldId="299"/>
            <ac:picMk id="42" creationId="{C91B67E0-C6FE-7DA5-74C8-3987EDE36EAA}"/>
          </ac:picMkLst>
        </pc:picChg>
        <pc:picChg chg="del">
          <ac:chgData name="Kristaps Palskis" userId="2304e6b9db7dc6fa" providerId="LiveId" clId="{B9AD8B83-727E-4516-872C-59AEE01BAB81}" dt="2023-06-09T12:44:17.654" v="8636" actId="478"/>
          <ac:picMkLst>
            <pc:docMk/>
            <pc:sldMk cId="2834483601" sldId="299"/>
            <ac:picMk id="43" creationId="{342AED95-7A06-574D-587D-685A377BE991}"/>
          </ac:picMkLst>
        </pc:picChg>
        <pc:picChg chg="add mod">
          <ac:chgData name="Kristaps Palskis" userId="2304e6b9db7dc6fa" providerId="LiveId" clId="{B9AD8B83-727E-4516-872C-59AEE01BAB81}" dt="2023-06-09T13:03:59.679" v="9969" actId="1038"/>
          <ac:picMkLst>
            <pc:docMk/>
            <pc:sldMk cId="2834483601" sldId="299"/>
            <ac:picMk id="44" creationId="{E39CDC4D-D726-FC76-72C0-4ECC63E67B07}"/>
          </ac:picMkLst>
        </pc:picChg>
        <pc:picChg chg="del">
          <ac:chgData name="Kristaps Palskis" userId="2304e6b9db7dc6fa" providerId="LiveId" clId="{B9AD8B83-727E-4516-872C-59AEE01BAB81}" dt="2023-06-09T12:44:17.654" v="8636" actId="478"/>
          <ac:picMkLst>
            <pc:docMk/>
            <pc:sldMk cId="2834483601" sldId="299"/>
            <ac:picMk id="46" creationId="{038D4AE0-49FB-5389-AD70-93839EBA5C19}"/>
          </ac:picMkLst>
        </pc:picChg>
        <pc:picChg chg="add mod modCrop">
          <ac:chgData name="Kristaps Palskis" userId="2304e6b9db7dc6fa" providerId="LiveId" clId="{B9AD8B83-727E-4516-872C-59AEE01BAB81}" dt="2023-06-09T13:03:52.801" v="9950" actId="1038"/>
          <ac:picMkLst>
            <pc:docMk/>
            <pc:sldMk cId="2834483601" sldId="299"/>
            <ac:picMk id="47" creationId="{38585A9D-DE5A-AECF-1CDB-D303C11F2A0E}"/>
          </ac:picMkLst>
        </pc:picChg>
        <pc:picChg chg="add mod">
          <ac:chgData name="Kristaps Palskis" userId="2304e6b9db7dc6fa" providerId="LiveId" clId="{B9AD8B83-727E-4516-872C-59AEE01BAB81}" dt="2023-06-09T13:03:52.801" v="9950" actId="1038"/>
          <ac:picMkLst>
            <pc:docMk/>
            <pc:sldMk cId="2834483601" sldId="299"/>
            <ac:picMk id="49" creationId="{D7B44E44-ED45-B40F-CB61-C7A1972AEFD9}"/>
          </ac:picMkLst>
        </pc:picChg>
        <pc:picChg chg="add mod">
          <ac:chgData name="Kristaps Palskis" userId="2304e6b9db7dc6fa" providerId="LiveId" clId="{B9AD8B83-727E-4516-872C-59AEE01BAB81}" dt="2023-06-09T13:03:52.801" v="9950" actId="1038"/>
          <ac:picMkLst>
            <pc:docMk/>
            <pc:sldMk cId="2834483601" sldId="299"/>
            <ac:picMk id="51" creationId="{4EE420C5-2377-AB47-51F0-B5C1FE348CF1}"/>
          </ac:picMkLst>
        </pc:picChg>
        <pc:cxnChg chg="add mod">
          <ac:chgData name="Kristaps Palskis" userId="2304e6b9db7dc6fa" providerId="LiveId" clId="{B9AD8B83-727E-4516-872C-59AEE01BAB81}" dt="2023-06-09T12:57:39.810" v="9370"/>
          <ac:cxnSpMkLst>
            <pc:docMk/>
            <pc:sldMk cId="2834483601" sldId="299"/>
            <ac:cxnSpMk id="39" creationId="{7D6807FC-05A7-77B0-6B54-2CF9DFF7C1D8}"/>
          </ac:cxnSpMkLst>
        </pc:cxnChg>
        <pc:cxnChg chg="add mod">
          <ac:chgData name="Kristaps Palskis" userId="2304e6b9db7dc6fa" providerId="LiveId" clId="{B9AD8B83-727E-4516-872C-59AEE01BAB81}" dt="2023-06-09T12:57:39.810" v="9370"/>
          <ac:cxnSpMkLst>
            <pc:docMk/>
            <pc:sldMk cId="2834483601" sldId="299"/>
            <ac:cxnSpMk id="40" creationId="{CE936DED-F293-D119-D2ED-7D2AAE9D3D68}"/>
          </ac:cxnSpMkLst>
        </pc:cxnChg>
      </pc:sldChg>
      <pc:sldChg chg="add ord">
        <pc:chgData name="Kristaps Palskis" userId="2304e6b9db7dc6fa" providerId="LiveId" clId="{B9AD8B83-727E-4516-872C-59AEE01BAB81}" dt="2023-06-09T12:56:26.631" v="9357"/>
        <pc:sldMkLst>
          <pc:docMk/>
          <pc:sldMk cId="2138777806" sldId="300"/>
        </pc:sldMkLst>
      </pc:sldChg>
      <pc:sldChg chg="addSp delSp modSp add mod">
        <pc:chgData name="Kristaps Palskis" userId="2304e6b9db7dc6fa" providerId="LiveId" clId="{B9AD8B83-727E-4516-872C-59AEE01BAB81}" dt="2023-06-09T13:22:03.150" v="11269" actId="1038"/>
        <pc:sldMkLst>
          <pc:docMk/>
          <pc:sldMk cId="1417990599" sldId="301"/>
        </pc:sldMkLst>
        <pc:spChg chg="mod">
          <ac:chgData name="Kristaps Palskis" userId="2304e6b9db7dc6fa" providerId="LiveId" clId="{B9AD8B83-727E-4516-872C-59AEE01BAB81}" dt="2023-06-09T13:05:31.196" v="10097" actId="20577"/>
          <ac:spMkLst>
            <pc:docMk/>
            <pc:sldMk cId="1417990599" sldId="301"/>
            <ac:spMk id="2" creationId="{42C43BCE-A5A4-4FCE-1ED0-8CF4F25C7111}"/>
          </ac:spMkLst>
        </pc:spChg>
        <pc:spChg chg="del mod">
          <ac:chgData name="Kristaps Palskis" userId="2304e6b9db7dc6fa" providerId="LiveId" clId="{B9AD8B83-727E-4516-872C-59AEE01BAB81}" dt="2023-06-09T13:05:43.127" v="10101" actId="478"/>
          <ac:spMkLst>
            <pc:docMk/>
            <pc:sldMk cId="1417990599" sldId="301"/>
            <ac:spMk id="3" creationId="{B4B0CD34-7891-3802-32E7-C5F9D4FF7C5D}"/>
          </ac:spMkLst>
        </pc:spChg>
        <pc:spChg chg="add mod">
          <ac:chgData name="Kristaps Palskis" userId="2304e6b9db7dc6fa" providerId="LiveId" clId="{B9AD8B83-727E-4516-872C-59AEE01BAB81}" dt="2023-06-09T13:10:43.096" v="10468" actId="20577"/>
          <ac:spMkLst>
            <pc:docMk/>
            <pc:sldMk cId="1417990599" sldId="301"/>
            <ac:spMk id="6" creationId="{FB5CE772-CDC2-BC91-889F-DC6E980CE0B9}"/>
          </ac:spMkLst>
        </pc:spChg>
        <pc:spChg chg="add mod">
          <ac:chgData name="Kristaps Palskis" userId="2304e6b9db7dc6fa" providerId="LiveId" clId="{B9AD8B83-727E-4516-872C-59AEE01BAB81}" dt="2023-06-09T13:10:52.495" v="10500" actId="20577"/>
          <ac:spMkLst>
            <pc:docMk/>
            <pc:sldMk cId="1417990599" sldId="301"/>
            <ac:spMk id="9" creationId="{EDD38C5F-F8DB-AADC-C013-8A9D19840E76}"/>
          </ac:spMkLst>
        </pc:spChg>
        <pc:spChg chg="add mod">
          <ac:chgData name="Kristaps Palskis" userId="2304e6b9db7dc6fa" providerId="LiveId" clId="{B9AD8B83-727E-4516-872C-59AEE01BAB81}" dt="2023-06-09T13:12:24.552" v="10660" actId="14100"/>
          <ac:spMkLst>
            <pc:docMk/>
            <pc:sldMk cId="1417990599" sldId="301"/>
            <ac:spMk id="10" creationId="{63EE6E82-745C-4F88-5154-23E57565E98A}"/>
          </ac:spMkLst>
        </pc:spChg>
        <pc:spChg chg="add mod">
          <ac:chgData name="Kristaps Palskis" userId="2304e6b9db7dc6fa" providerId="LiveId" clId="{B9AD8B83-727E-4516-872C-59AEE01BAB81}" dt="2023-06-09T13:13:21.696" v="10833" actId="20577"/>
          <ac:spMkLst>
            <pc:docMk/>
            <pc:sldMk cId="1417990599" sldId="301"/>
            <ac:spMk id="11" creationId="{B218E9C4-0B01-FCEC-46AA-4FC5C97DCCE8}"/>
          </ac:spMkLst>
        </pc:spChg>
        <pc:spChg chg="mod">
          <ac:chgData name="Kristaps Palskis" userId="2304e6b9db7dc6fa" providerId="LiveId" clId="{B9AD8B83-727E-4516-872C-59AEE01BAB81}" dt="2023-06-09T13:05:44.907" v="10102" actId="14100"/>
          <ac:spMkLst>
            <pc:docMk/>
            <pc:sldMk cId="1417990599" sldId="301"/>
            <ac:spMk id="15" creationId="{77CB1CD6-884B-D484-4A96-A9D605588AA2}"/>
          </ac:spMkLst>
        </pc:spChg>
        <pc:spChg chg="mod">
          <ac:chgData name="Kristaps Palskis" userId="2304e6b9db7dc6fa" providerId="LiveId" clId="{B9AD8B83-727E-4516-872C-59AEE01BAB81}" dt="2023-06-09T13:06:33.735" v="10145" actId="14100"/>
          <ac:spMkLst>
            <pc:docMk/>
            <pc:sldMk cId="1417990599" sldId="301"/>
            <ac:spMk id="38" creationId="{68303F7D-D765-6149-D3CA-5776D525A156}"/>
          </ac:spMkLst>
        </pc:spChg>
        <pc:spChg chg="mod">
          <ac:chgData name="Kristaps Palskis" userId="2304e6b9db7dc6fa" providerId="LiveId" clId="{B9AD8B83-727E-4516-872C-59AEE01BAB81}" dt="2023-06-09T13:09:08.911" v="10436" actId="14100"/>
          <ac:spMkLst>
            <pc:docMk/>
            <pc:sldMk cId="1417990599" sldId="301"/>
            <ac:spMk id="41" creationId="{BA41D7FF-9A62-D8D1-0337-C53AD8E8B35C}"/>
          </ac:spMkLst>
        </pc:spChg>
        <pc:spChg chg="del">
          <ac:chgData name="Kristaps Palskis" userId="2304e6b9db7dc6fa" providerId="LiveId" clId="{B9AD8B83-727E-4516-872C-59AEE01BAB81}" dt="2023-06-09T13:05:38.074" v="10099" actId="478"/>
          <ac:spMkLst>
            <pc:docMk/>
            <pc:sldMk cId="1417990599" sldId="301"/>
            <ac:spMk id="52" creationId="{66510CD8-16C6-A315-6A65-3833B757E3E5}"/>
          </ac:spMkLst>
        </pc:spChg>
        <pc:grpChg chg="add mod">
          <ac:chgData name="Kristaps Palskis" userId="2304e6b9db7dc6fa" providerId="LiveId" clId="{B9AD8B83-727E-4516-872C-59AEE01BAB81}" dt="2023-06-09T13:21:59.696" v="11253" actId="1036"/>
          <ac:grpSpMkLst>
            <pc:docMk/>
            <pc:sldMk cId="1417990599" sldId="301"/>
            <ac:grpSpMk id="21" creationId="{75649468-AF32-FF37-2DCA-ACF26A0FA98E}"/>
          </ac:grpSpMkLst>
        </pc:grpChg>
        <pc:graphicFrameChg chg="add mod modGraphic">
          <ac:chgData name="Kristaps Palskis" userId="2304e6b9db7dc6fa" providerId="LiveId" clId="{B9AD8B83-727E-4516-872C-59AEE01BAB81}" dt="2023-06-09T13:17:01.878" v="11197" actId="1076"/>
          <ac:graphicFrameMkLst>
            <pc:docMk/>
            <pc:sldMk cId="1417990599" sldId="301"/>
            <ac:graphicFrameMk id="12" creationId="{6A7AE02B-3256-9782-AC41-257E5F5CABF2}"/>
          </ac:graphicFrameMkLst>
        </pc:graphicFrameChg>
        <pc:picChg chg="add mod">
          <ac:chgData name="Kristaps Palskis" userId="2304e6b9db7dc6fa" providerId="LiveId" clId="{B9AD8B83-727E-4516-872C-59AEE01BAB81}" dt="2023-06-09T13:19:22.483" v="11202" actId="1076"/>
          <ac:picMkLst>
            <pc:docMk/>
            <pc:sldMk cId="1417990599" sldId="301"/>
            <ac:picMk id="16" creationId="{1640A5EF-659D-8B7C-0B42-B8F0EB96FE08}"/>
          </ac:picMkLst>
        </pc:picChg>
        <pc:picChg chg="add mod">
          <ac:chgData name="Kristaps Palskis" userId="2304e6b9db7dc6fa" providerId="LiveId" clId="{B9AD8B83-727E-4516-872C-59AEE01BAB81}" dt="2023-06-09T13:20:07.858" v="11210" actId="1036"/>
          <ac:picMkLst>
            <pc:docMk/>
            <pc:sldMk cId="1417990599" sldId="301"/>
            <ac:picMk id="17" creationId="{C9B19581-CD20-7CFD-9CE0-A0DC32E57B8A}"/>
          </ac:picMkLst>
        </pc:picChg>
        <pc:picChg chg="add mod">
          <ac:chgData name="Kristaps Palskis" userId="2304e6b9db7dc6fa" providerId="LiveId" clId="{B9AD8B83-727E-4516-872C-59AEE01BAB81}" dt="2023-06-09T13:22:03.150" v="11269" actId="1038"/>
          <ac:picMkLst>
            <pc:docMk/>
            <pc:sldMk cId="1417990599" sldId="301"/>
            <ac:picMk id="18" creationId="{FFEB736D-41BD-B995-964D-0E2CF5081363}"/>
          </ac:picMkLst>
        </pc:picChg>
        <pc:picChg chg="add mod">
          <ac:chgData name="Kristaps Palskis" userId="2304e6b9db7dc6fa" providerId="LiveId" clId="{B9AD8B83-727E-4516-872C-59AEE01BAB81}" dt="2023-06-09T13:21:59.696" v="11253" actId="1036"/>
          <ac:picMkLst>
            <pc:docMk/>
            <pc:sldMk cId="1417990599" sldId="301"/>
            <ac:picMk id="19" creationId="{F980471C-316E-EB01-11CF-5A38C2D96A97}"/>
          </ac:picMkLst>
        </pc:picChg>
        <pc:picChg chg="add mod">
          <ac:chgData name="Kristaps Palskis" userId="2304e6b9db7dc6fa" providerId="LiveId" clId="{B9AD8B83-727E-4516-872C-59AEE01BAB81}" dt="2023-06-09T13:21:59.696" v="11253" actId="1036"/>
          <ac:picMkLst>
            <pc:docMk/>
            <pc:sldMk cId="1417990599" sldId="301"/>
            <ac:picMk id="20" creationId="{710262D8-1376-038D-5121-A8665B6A2E08}"/>
          </ac:picMkLst>
        </pc:picChg>
        <pc:picChg chg="del">
          <ac:chgData name="Kristaps Palskis" userId="2304e6b9db7dc6fa" providerId="LiveId" clId="{B9AD8B83-727E-4516-872C-59AEE01BAB81}" dt="2023-06-09T13:05:36.035" v="10098" actId="478"/>
          <ac:picMkLst>
            <pc:docMk/>
            <pc:sldMk cId="1417990599" sldId="301"/>
            <ac:picMk id="42" creationId="{C91B67E0-C6FE-7DA5-74C8-3987EDE36EAA}"/>
          </ac:picMkLst>
        </pc:picChg>
        <pc:picChg chg="del">
          <ac:chgData name="Kristaps Palskis" userId="2304e6b9db7dc6fa" providerId="LiveId" clId="{B9AD8B83-727E-4516-872C-59AEE01BAB81}" dt="2023-06-09T13:05:36.035" v="10098" actId="478"/>
          <ac:picMkLst>
            <pc:docMk/>
            <pc:sldMk cId="1417990599" sldId="301"/>
            <ac:picMk id="44" creationId="{E39CDC4D-D726-FC76-72C0-4ECC63E67B07}"/>
          </ac:picMkLst>
        </pc:picChg>
        <pc:picChg chg="del">
          <ac:chgData name="Kristaps Palskis" userId="2304e6b9db7dc6fa" providerId="LiveId" clId="{B9AD8B83-727E-4516-872C-59AEE01BAB81}" dt="2023-06-09T13:05:36.035" v="10098" actId="478"/>
          <ac:picMkLst>
            <pc:docMk/>
            <pc:sldMk cId="1417990599" sldId="301"/>
            <ac:picMk id="47" creationId="{38585A9D-DE5A-AECF-1CDB-D303C11F2A0E}"/>
          </ac:picMkLst>
        </pc:picChg>
        <pc:picChg chg="del">
          <ac:chgData name="Kristaps Palskis" userId="2304e6b9db7dc6fa" providerId="LiveId" clId="{B9AD8B83-727E-4516-872C-59AEE01BAB81}" dt="2023-06-09T13:05:36.035" v="10098" actId="478"/>
          <ac:picMkLst>
            <pc:docMk/>
            <pc:sldMk cId="1417990599" sldId="301"/>
            <ac:picMk id="49" creationId="{D7B44E44-ED45-B40F-CB61-C7A1972AEFD9}"/>
          </ac:picMkLst>
        </pc:picChg>
        <pc:picChg chg="del">
          <ac:chgData name="Kristaps Palskis" userId="2304e6b9db7dc6fa" providerId="LiveId" clId="{B9AD8B83-727E-4516-872C-59AEE01BAB81}" dt="2023-06-09T13:05:36.035" v="10098" actId="478"/>
          <ac:picMkLst>
            <pc:docMk/>
            <pc:sldMk cId="1417990599" sldId="301"/>
            <ac:picMk id="51" creationId="{4EE420C5-2377-AB47-51F0-B5C1FE348CF1}"/>
          </ac:picMkLst>
        </pc:picChg>
      </pc:sldChg>
      <pc:sldChg chg="addSp delSp modSp add mod">
        <pc:chgData name="Kristaps Palskis" userId="2304e6b9db7dc6fa" providerId="LiveId" clId="{B9AD8B83-727E-4516-872C-59AEE01BAB81}" dt="2023-06-09T13:32:56.566" v="11909" actId="1076"/>
        <pc:sldMkLst>
          <pc:docMk/>
          <pc:sldMk cId="3559031588" sldId="302"/>
        </pc:sldMkLst>
        <pc:spChg chg="mod">
          <ac:chgData name="Kristaps Palskis" userId="2304e6b9db7dc6fa" providerId="LiveId" clId="{B9AD8B83-727E-4516-872C-59AEE01BAB81}" dt="2023-06-09T13:26:14.623" v="11530" actId="20577"/>
          <ac:spMkLst>
            <pc:docMk/>
            <pc:sldMk cId="3559031588" sldId="302"/>
            <ac:spMk id="2" creationId="{42C43BCE-A5A4-4FCE-1ED0-8CF4F25C7111}"/>
          </ac:spMkLst>
        </pc:spChg>
        <pc:spChg chg="add mod">
          <ac:chgData name="Kristaps Palskis" userId="2304e6b9db7dc6fa" providerId="LiveId" clId="{B9AD8B83-727E-4516-872C-59AEE01BAB81}" dt="2023-06-09T13:26:27.802" v="11534" actId="14100"/>
          <ac:spMkLst>
            <pc:docMk/>
            <pc:sldMk cId="3559031588" sldId="302"/>
            <ac:spMk id="10" creationId="{A4930B72-006C-87B5-9278-AC58B07D1E61}"/>
          </ac:spMkLst>
        </pc:spChg>
        <pc:spChg chg="mod">
          <ac:chgData name="Kristaps Palskis" userId="2304e6b9db7dc6fa" providerId="LiveId" clId="{B9AD8B83-727E-4516-872C-59AEE01BAB81}" dt="2023-06-09T13:32:52.548" v="11908" actId="1076"/>
          <ac:spMkLst>
            <pc:docMk/>
            <pc:sldMk cId="3559031588" sldId="302"/>
            <ac:spMk id="12" creationId="{A7D4EA70-5392-CDA2-0500-FD0FEE20D319}"/>
          </ac:spMkLst>
        </pc:spChg>
        <pc:spChg chg="mod">
          <ac:chgData name="Kristaps Palskis" userId="2304e6b9db7dc6fa" providerId="LiveId" clId="{B9AD8B83-727E-4516-872C-59AEE01BAB81}" dt="2023-06-09T13:26:20.071" v="11531" actId="14100"/>
          <ac:spMkLst>
            <pc:docMk/>
            <pc:sldMk cId="3559031588" sldId="302"/>
            <ac:spMk id="15" creationId="{77CB1CD6-884B-D484-4A96-A9D605588AA2}"/>
          </ac:spMkLst>
        </pc:spChg>
        <pc:grpChg chg="add mod">
          <ac:chgData name="Kristaps Palskis" userId="2304e6b9db7dc6fa" providerId="LiveId" clId="{B9AD8B83-727E-4516-872C-59AEE01BAB81}" dt="2023-06-09T13:31:12.636" v="11896" actId="1035"/>
          <ac:grpSpMkLst>
            <pc:docMk/>
            <pc:sldMk cId="3559031588" sldId="302"/>
            <ac:grpSpMk id="23" creationId="{64D5F85A-A891-7EC3-FD3F-D4DF0E28D5FF}"/>
          </ac:grpSpMkLst>
        </pc:grpChg>
        <pc:picChg chg="del">
          <ac:chgData name="Kristaps Palskis" userId="2304e6b9db7dc6fa" providerId="LiveId" clId="{B9AD8B83-727E-4516-872C-59AEE01BAB81}" dt="2023-06-09T13:26:32.782" v="11535" actId="478"/>
          <ac:picMkLst>
            <pc:docMk/>
            <pc:sldMk cId="3559031588" sldId="302"/>
            <ac:picMk id="11" creationId="{2872960C-5484-A18C-EE6F-2CC5363859D9}"/>
          </ac:picMkLst>
        </pc:picChg>
        <pc:picChg chg="del">
          <ac:chgData name="Kristaps Palskis" userId="2304e6b9db7dc6fa" providerId="LiveId" clId="{B9AD8B83-727E-4516-872C-59AEE01BAB81}" dt="2023-06-09T13:26:32.782" v="11535" actId="478"/>
          <ac:picMkLst>
            <pc:docMk/>
            <pc:sldMk cId="3559031588" sldId="302"/>
            <ac:picMk id="17" creationId="{E71CC3E0-89A9-8949-EF5E-2CC2AC0BA0C1}"/>
          </ac:picMkLst>
        </pc:picChg>
        <pc:picChg chg="add mod">
          <ac:chgData name="Kristaps Palskis" userId="2304e6b9db7dc6fa" providerId="LiveId" clId="{B9AD8B83-727E-4516-872C-59AEE01BAB81}" dt="2023-06-09T13:29:34.237" v="11878" actId="1037"/>
          <ac:picMkLst>
            <pc:docMk/>
            <pc:sldMk cId="3559031588" sldId="302"/>
            <ac:picMk id="18" creationId="{CD8EBF7E-227E-6318-7AE8-25B1A2339727}"/>
          </ac:picMkLst>
        </pc:picChg>
        <pc:picChg chg="add mod">
          <ac:chgData name="Kristaps Palskis" userId="2304e6b9db7dc6fa" providerId="LiveId" clId="{B9AD8B83-727E-4516-872C-59AEE01BAB81}" dt="2023-06-09T13:31:02.309" v="11890" actId="164"/>
          <ac:picMkLst>
            <pc:docMk/>
            <pc:sldMk cId="3559031588" sldId="302"/>
            <ac:picMk id="20" creationId="{647A7D62-F108-2BC2-105A-950889D35857}"/>
          </ac:picMkLst>
        </pc:picChg>
        <pc:picChg chg="add mod modCrop">
          <ac:chgData name="Kristaps Palskis" userId="2304e6b9db7dc6fa" providerId="LiveId" clId="{B9AD8B83-727E-4516-872C-59AEE01BAB81}" dt="2023-06-09T13:31:08.992" v="11891" actId="732"/>
          <ac:picMkLst>
            <pc:docMk/>
            <pc:sldMk cId="3559031588" sldId="302"/>
            <ac:picMk id="22" creationId="{01AF597D-D7E1-D9FD-441D-109F728AB6B4}"/>
          </ac:picMkLst>
        </pc:picChg>
        <pc:picChg chg="add mod modCrop">
          <ac:chgData name="Kristaps Palskis" userId="2304e6b9db7dc6fa" providerId="LiveId" clId="{B9AD8B83-727E-4516-872C-59AEE01BAB81}" dt="2023-06-09T13:31:47.064" v="11900" actId="732"/>
          <ac:picMkLst>
            <pc:docMk/>
            <pc:sldMk cId="3559031588" sldId="302"/>
            <ac:picMk id="25" creationId="{F6B06184-EE47-D36D-3CD3-44068153B523}"/>
          </ac:picMkLst>
        </pc:picChg>
        <pc:picChg chg="add del">
          <ac:chgData name="Kristaps Palskis" userId="2304e6b9db7dc6fa" providerId="LiveId" clId="{B9AD8B83-727E-4516-872C-59AEE01BAB81}" dt="2023-06-09T13:32:35.911" v="11902" actId="478"/>
          <ac:picMkLst>
            <pc:docMk/>
            <pc:sldMk cId="3559031588" sldId="302"/>
            <ac:picMk id="27" creationId="{1B21EFDB-4B46-62B6-02C5-D6B368D8E7D1}"/>
          </ac:picMkLst>
        </pc:picChg>
        <pc:picChg chg="add mod">
          <ac:chgData name="Kristaps Palskis" userId="2304e6b9db7dc6fa" providerId="LiveId" clId="{B9AD8B83-727E-4516-872C-59AEE01BAB81}" dt="2023-06-09T13:32:56.566" v="11909" actId="1076"/>
          <ac:picMkLst>
            <pc:docMk/>
            <pc:sldMk cId="3559031588" sldId="302"/>
            <ac:picMk id="29" creationId="{676F521B-A04D-93A9-E633-B1B58163499B}"/>
          </ac:picMkLst>
        </pc:picChg>
      </pc:sldChg>
      <pc:sldChg chg="addSp delSp modSp add mod">
        <pc:chgData name="Kristaps Palskis" userId="2304e6b9db7dc6fa" providerId="LiveId" clId="{B9AD8B83-727E-4516-872C-59AEE01BAB81}" dt="2023-06-09T13:39:51.520" v="12105" actId="1076"/>
        <pc:sldMkLst>
          <pc:docMk/>
          <pc:sldMk cId="1198804937" sldId="303"/>
        </pc:sldMkLst>
        <pc:spChg chg="mod">
          <ac:chgData name="Kristaps Palskis" userId="2304e6b9db7dc6fa" providerId="LiveId" clId="{B9AD8B83-727E-4516-872C-59AEE01BAB81}" dt="2023-06-09T13:33:07.628" v="11911" actId="20577"/>
          <ac:spMkLst>
            <pc:docMk/>
            <pc:sldMk cId="1198804937" sldId="303"/>
            <ac:spMk id="2" creationId="{42C43BCE-A5A4-4FCE-1ED0-8CF4F25C7111}"/>
          </ac:spMkLst>
        </pc:spChg>
        <pc:spChg chg="mod">
          <ac:chgData name="Kristaps Palskis" userId="2304e6b9db7dc6fa" providerId="LiveId" clId="{B9AD8B83-727E-4516-872C-59AEE01BAB81}" dt="2023-06-09T13:33:16.095" v="11913" actId="14100"/>
          <ac:spMkLst>
            <pc:docMk/>
            <pc:sldMk cId="1198804937" sldId="303"/>
            <ac:spMk id="10" creationId="{A4930B72-006C-87B5-9278-AC58B07D1E61}"/>
          </ac:spMkLst>
        </pc:spChg>
        <pc:spChg chg="del">
          <ac:chgData name="Kristaps Palskis" userId="2304e6b9db7dc6fa" providerId="LiveId" clId="{B9AD8B83-727E-4516-872C-59AEE01BAB81}" dt="2023-06-09T13:33:19.208" v="11914" actId="478"/>
          <ac:spMkLst>
            <pc:docMk/>
            <pc:sldMk cId="1198804937" sldId="303"/>
            <ac:spMk id="12" creationId="{A7D4EA70-5392-CDA2-0500-FD0FEE20D319}"/>
          </ac:spMkLst>
        </pc:spChg>
        <pc:spChg chg="mod">
          <ac:chgData name="Kristaps Palskis" userId="2304e6b9db7dc6fa" providerId="LiveId" clId="{B9AD8B83-727E-4516-872C-59AEE01BAB81}" dt="2023-06-09T13:33:13.938" v="11912" actId="14100"/>
          <ac:spMkLst>
            <pc:docMk/>
            <pc:sldMk cId="1198804937" sldId="303"/>
            <ac:spMk id="15" creationId="{77CB1CD6-884B-D484-4A96-A9D605588AA2}"/>
          </ac:spMkLst>
        </pc:spChg>
        <pc:spChg chg="add mod">
          <ac:chgData name="Kristaps Palskis" userId="2304e6b9db7dc6fa" providerId="LiveId" clId="{B9AD8B83-727E-4516-872C-59AEE01BAB81}" dt="2023-06-09T13:39:51.520" v="12105" actId="1076"/>
          <ac:spMkLst>
            <pc:docMk/>
            <pc:sldMk cId="1198804937" sldId="303"/>
            <ac:spMk id="21" creationId="{E5B8C9B4-8814-5EED-5CA0-0C19BEA37CEB}"/>
          </ac:spMkLst>
        </pc:spChg>
        <pc:grpChg chg="del">
          <ac:chgData name="Kristaps Palskis" userId="2304e6b9db7dc6fa" providerId="LiveId" clId="{B9AD8B83-727E-4516-872C-59AEE01BAB81}" dt="2023-06-09T13:33:21.108" v="11917" actId="478"/>
          <ac:grpSpMkLst>
            <pc:docMk/>
            <pc:sldMk cId="1198804937" sldId="303"/>
            <ac:grpSpMk id="23" creationId="{64D5F85A-A891-7EC3-FD3F-D4DF0E28D5FF}"/>
          </ac:grpSpMkLst>
        </pc:grpChg>
        <pc:picChg chg="add mod">
          <ac:chgData name="Kristaps Palskis" userId="2304e6b9db7dc6fa" providerId="LiveId" clId="{B9AD8B83-727E-4516-872C-59AEE01BAB81}" dt="2023-06-09T13:38:44.434" v="11929" actId="1076"/>
          <ac:picMkLst>
            <pc:docMk/>
            <pc:sldMk cId="1198804937" sldId="303"/>
            <ac:picMk id="16" creationId="{45907D8F-127D-BCFC-B8CB-6B3949063631}"/>
          </ac:picMkLst>
        </pc:picChg>
        <pc:picChg chg="del">
          <ac:chgData name="Kristaps Palskis" userId="2304e6b9db7dc6fa" providerId="LiveId" clId="{B9AD8B83-727E-4516-872C-59AEE01BAB81}" dt="2023-06-09T13:33:20.699" v="11916" actId="478"/>
          <ac:picMkLst>
            <pc:docMk/>
            <pc:sldMk cId="1198804937" sldId="303"/>
            <ac:picMk id="18" creationId="{CD8EBF7E-227E-6318-7AE8-25B1A2339727}"/>
          </ac:picMkLst>
        </pc:picChg>
        <pc:picChg chg="add mod">
          <ac:chgData name="Kristaps Palskis" userId="2304e6b9db7dc6fa" providerId="LiveId" clId="{B9AD8B83-727E-4516-872C-59AEE01BAB81}" dt="2023-06-09T13:38:52.543" v="11939" actId="1036"/>
          <ac:picMkLst>
            <pc:docMk/>
            <pc:sldMk cId="1198804937" sldId="303"/>
            <ac:picMk id="19" creationId="{DE698A1A-956D-8AEC-B3AD-19864EAA27AE}"/>
          </ac:picMkLst>
        </pc:picChg>
        <pc:picChg chg="del">
          <ac:chgData name="Kristaps Palskis" userId="2304e6b9db7dc6fa" providerId="LiveId" clId="{B9AD8B83-727E-4516-872C-59AEE01BAB81}" dt="2023-06-09T13:33:20.119" v="11915" actId="478"/>
          <ac:picMkLst>
            <pc:docMk/>
            <pc:sldMk cId="1198804937" sldId="303"/>
            <ac:picMk id="25" creationId="{F6B06184-EE47-D36D-3CD3-44068153B523}"/>
          </ac:picMkLst>
        </pc:picChg>
        <pc:picChg chg="del">
          <ac:chgData name="Kristaps Palskis" userId="2304e6b9db7dc6fa" providerId="LiveId" clId="{B9AD8B83-727E-4516-872C-59AEE01BAB81}" dt="2023-06-09T13:33:19.208" v="11914" actId="478"/>
          <ac:picMkLst>
            <pc:docMk/>
            <pc:sldMk cId="1198804937" sldId="303"/>
            <ac:picMk id="29" creationId="{676F521B-A04D-93A9-E633-B1B58163499B}"/>
          </ac:picMkLst>
        </pc:picChg>
      </pc:sldChg>
      <pc:sldChg chg="addSp delSp modSp add mod">
        <pc:chgData name="Kristaps Palskis" userId="2304e6b9db7dc6fa" providerId="LiveId" clId="{B9AD8B83-727E-4516-872C-59AEE01BAB81}" dt="2023-06-09T13:42:08.674" v="12439" actId="1076"/>
        <pc:sldMkLst>
          <pc:docMk/>
          <pc:sldMk cId="428489795" sldId="304"/>
        </pc:sldMkLst>
        <pc:spChg chg="mod">
          <ac:chgData name="Kristaps Palskis" userId="2304e6b9db7dc6fa" providerId="LiveId" clId="{B9AD8B83-727E-4516-872C-59AEE01BAB81}" dt="2023-06-09T13:40:02.049" v="12107" actId="20577"/>
          <ac:spMkLst>
            <pc:docMk/>
            <pc:sldMk cId="428489795" sldId="304"/>
            <ac:spMk id="2" creationId="{42C43BCE-A5A4-4FCE-1ED0-8CF4F25C7111}"/>
          </ac:spMkLst>
        </pc:spChg>
        <pc:spChg chg="mod">
          <ac:chgData name="Kristaps Palskis" userId="2304e6b9db7dc6fa" providerId="LiveId" clId="{B9AD8B83-727E-4516-872C-59AEE01BAB81}" dt="2023-06-09T13:40:08.398" v="12109" actId="14100"/>
          <ac:spMkLst>
            <pc:docMk/>
            <pc:sldMk cId="428489795" sldId="304"/>
            <ac:spMk id="10" creationId="{A4930B72-006C-87B5-9278-AC58B07D1E61}"/>
          </ac:spMkLst>
        </pc:spChg>
        <pc:spChg chg="add mod">
          <ac:chgData name="Kristaps Palskis" userId="2304e6b9db7dc6fa" providerId="LiveId" clId="{B9AD8B83-727E-4516-872C-59AEE01BAB81}" dt="2023-06-09T13:42:08.674" v="12439" actId="1076"/>
          <ac:spMkLst>
            <pc:docMk/>
            <pc:sldMk cId="428489795" sldId="304"/>
            <ac:spMk id="11" creationId="{61459C70-87D4-3985-114C-7FAF9B3576B4}"/>
          </ac:spMkLst>
        </pc:spChg>
        <pc:spChg chg="add mod">
          <ac:chgData name="Kristaps Palskis" userId="2304e6b9db7dc6fa" providerId="LiveId" clId="{B9AD8B83-727E-4516-872C-59AEE01BAB81}" dt="2023-06-09T13:42:08.674" v="12439" actId="1076"/>
          <ac:spMkLst>
            <pc:docMk/>
            <pc:sldMk cId="428489795" sldId="304"/>
            <ac:spMk id="12" creationId="{22615675-169B-0B13-CA56-3C1FC4C68F81}"/>
          </ac:spMkLst>
        </pc:spChg>
        <pc:spChg chg="mod">
          <ac:chgData name="Kristaps Palskis" userId="2304e6b9db7dc6fa" providerId="LiveId" clId="{B9AD8B83-727E-4516-872C-59AEE01BAB81}" dt="2023-06-09T13:40:06.268" v="12108" actId="14100"/>
          <ac:spMkLst>
            <pc:docMk/>
            <pc:sldMk cId="428489795" sldId="304"/>
            <ac:spMk id="15" creationId="{77CB1CD6-884B-D484-4A96-A9D605588AA2}"/>
          </ac:spMkLst>
        </pc:spChg>
        <pc:spChg chg="del">
          <ac:chgData name="Kristaps Palskis" userId="2304e6b9db7dc6fa" providerId="LiveId" clId="{B9AD8B83-727E-4516-872C-59AEE01BAB81}" dt="2023-06-09T13:40:15.338" v="12111" actId="478"/>
          <ac:spMkLst>
            <pc:docMk/>
            <pc:sldMk cId="428489795" sldId="304"/>
            <ac:spMk id="21" creationId="{E5B8C9B4-8814-5EED-5CA0-0C19BEA37CEB}"/>
          </ac:spMkLst>
        </pc:spChg>
        <pc:picChg chg="del">
          <ac:chgData name="Kristaps Palskis" userId="2304e6b9db7dc6fa" providerId="LiveId" clId="{B9AD8B83-727E-4516-872C-59AEE01BAB81}" dt="2023-06-09T13:40:12.167" v="12110" actId="478"/>
          <ac:picMkLst>
            <pc:docMk/>
            <pc:sldMk cId="428489795" sldId="304"/>
            <ac:picMk id="16" creationId="{45907D8F-127D-BCFC-B8CB-6B3949063631}"/>
          </ac:picMkLst>
        </pc:picChg>
        <pc:picChg chg="del">
          <ac:chgData name="Kristaps Palskis" userId="2304e6b9db7dc6fa" providerId="LiveId" clId="{B9AD8B83-727E-4516-872C-59AEE01BAB81}" dt="2023-06-09T13:40:12.167" v="12110" actId="478"/>
          <ac:picMkLst>
            <pc:docMk/>
            <pc:sldMk cId="428489795" sldId="304"/>
            <ac:picMk id="19" creationId="{DE698A1A-956D-8AEC-B3AD-19864EAA27AE}"/>
          </ac:picMkLst>
        </pc:picChg>
      </pc:sldChg>
      <pc:sldChg chg="addSp delSp modSp add mod">
        <pc:chgData name="Kristaps Palskis" userId="2304e6b9db7dc6fa" providerId="LiveId" clId="{B9AD8B83-727E-4516-872C-59AEE01BAB81}" dt="2023-06-09T13:46:56.460" v="12564" actId="114"/>
        <pc:sldMkLst>
          <pc:docMk/>
          <pc:sldMk cId="2436822612" sldId="305"/>
        </pc:sldMkLst>
        <pc:spChg chg="mod">
          <ac:chgData name="Kristaps Palskis" userId="2304e6b9db7dc6fa" providerId="LiveId" clId="{B9AD8B83-727E-4516-872C-59AEE01BAB81}" dt="2023-06-09T13:42:35.813" v="12441" actId="20577"/>
          <ac:spMkLst>
            <pc:docMk/>
            <pc:sldMk cId="2436822612" sldId="305"/>
            <ac:spMk id="2" creationId="{42C43BCE-A5A4-4FCE-1ED0-8CF4F25C7111}"/>
          </ac:spMkLst>
        </pc:spChg>
        <pc:spChg chg="mod">
          <ac:chgData name="Kristaps Palskis" userId="2304e6b9db7dc6fa" providerId="LiveId" clId="{B9AD8B83-727E-4516-872C-59AEE01BAB81}" dt="2023-06-09T13:42:45.278" v="12444" actId="14100"/>
          <ac:spMkLst>
            <pc:docMk/>
            <pc:sldMk cId="2436822612" sldId="305"/>
            <ac:spMk id="10" creationId="{A4930B72-006C-87B5-9278-AC58B07D1E61}"/>
          </ac:spMkLst>
        </pc:spChg>
        <pc:spChg chg="del">
          <ac:chgData name="Kristaps Palskis" userId="2304e6b9db7dc6fa" providerId="LiveId" clId="{B9AD8B83-727E-4516-872C-59AEE01BAB81}" dt="2023-06-09T13:42:39.925" v="12442" actId="478"/>
          <ac:spMkLst>
            <pc:docMk/>
            <pc:sldMk cId="2436822612" sldId="305"/>
            <ac:spMk id="11" creationId="{61459C70-87D4-3985-114C-7FAF9B3576B4}"/>
          </ac:spMkLst>
        </pc:spChg>
        <pc:spChg chg="del">
          <ac:chgData name="Kristaps Palskis" userId="2304e6b9db7dc6fa" providerId="LiveId" clId="{B9AD8B83-727E-4516-872C-59AEE01BAB81}" dt="2023-06-09T13:42:39.925" v="12442" actId="478"/>
          <ac:spMkLst>
            <pc:docMk/>
            <pc:sldMk cId="2436822612" sldId="305"/>
            <ac:spMk id="12" creationId="{22615675-169B-0B13-CA56-3C1FC4C68F81}"/>
          </ac:spMkLst>
        </pc:spChg>
        <pc:spChg chg="mod">
          <ac:chgData name="Kristaps Palskis" userId="2304e6b9db7dc6fa" providerId="LiveId" clId="{B9AD8B83-727E-4516-872C-59AEE01BAB81}" dt="2023-06-09T13:42:43.236" v="12443" actId="14100"/>
          <ac:spMkLst>
            <pc:docMk/>
            <pc:sldMk cId="2436822612" sldId="305"/>
            <ac:spMk id="15" creationId="{77CB1CD6-884B-D484-4A96-A9D605588AA2}"/>
          </ac:spMkLst>
        </pc:spChg>
        <pc:spChg chg="add mod">
          <ac:chgData name="Kristaps Palskis" userId="2304e6b9db7dc6fa" providerId="LiveId" clId="{B9AD8B83-727E-4516-872C-59AEE01BAB81}" dt="2023-06-09T13:42:58.236" v="12445"/>
          <ac:spMkLst>
            <pc:docMk/>
            <pc:sldMk cId="2436822612" sldId="305"/>
            <ac:spMk id="17" creationId="{6562459F-29CC-0CDD-8140-257F63B679D5}"/>
          </ac:spMkLst>
        </pc:spChg>
        <pc:spChg chg="add mod">
          <ac:chgData name="Kristaps Palskis" userId="2304e6b9db7dc6fa" providerId="LiveId" clId="{B9AD8B83-727E-4516-872C-59AEE01BAB81}" dt="2023-06-09T13:43:15.031" v="12459" actId="20577"/>
          <ac:spMkLst>
            <pc:docMk/>
            <pc:sldMk cId="2436822612" sldId="305"/>
            <ac:spMk id="18" creationId="{C2149B2F-3717-5AA6-B8D0-873BABA9E71B}"/>
          </ac:spMkLst>
        </pc:spChg>
        <pc:spChg chg="add mod">
          <ac:chgData name="Kristaps Palskis" userId="2304e6b9db7dc6fa" providerId="LiveId" clId="{B9AD8B83-727E-4516-872C-59AEE01BAB81}" dt="2023-06-09T13:43:55.948" v="12461" actId="1076"/>
          <ac:spMkLst>
            <pc:docMk/>
            <pc:sldMk cId="2436822612" sldId="305"/>
            <ac:spMk id="19" creationId="{EECC8D39-9ABC-8C05-BF7E-E5F9DFE7165B}"/>
          </ac:spMkLst>
        </pc:spChg>
        <pc:spChg chg="add mod">
          <ac:chgData name="Kristaps Palskis" userId="2304e6b9db7dc6fa" providerId="LiveId" clId="{B9AD8B83-727E-4516-872C-59AEE01BAB81}" dt="2023-06-09T13:44:07.567" v="12485" actId="20577"/>
          <ac:spMkLst>
            <pc:docMk/>
            <pc:sldMk cId="2436822612" sldId="305"/>
            <ac:spMk id="20" creationId="{3EAC59EF-DA38-C176-BC8E-E4D4F6FF54CC}"/>
          </ac:spMkLst>
        </pc:spChg>
        <pc:spChg chg="add mod">
          <ac:chgData name="Kristaps Palskis" userId="2304e6b9db7dc6fa" providerId="LiveId" clId="{B9AD8B83-727E-4516-872C-59AEE01BAB81}" dt="2023-06-09T13:46:56.460" v="12564" actId="114"/>
          <ac:spMkLst>
            <pc:docMk/>
            <pc:sldMk cId="2436822612" sldId="305"/>
            <ac:spMk id="25" creationId="{FBC78CC8-6FD7-B7B0-1098-C28D3C02B16C}"/>
          </ac:spMkLst>
        </pc:spChg>
        <pc:picChg chg="add mod">
          <ac:chgData name="Kristaps Palskis" userId="2304e6b9db7dc6fa" providerId="LiveId" clId="{B9AD8B83-727E-4516-872C-59AEE01BAB81}" dt="2023-06-09T13:46:29.001" v="12523" actId="1037"/>
          <ac:picMkLst>
            <pc:docMk/>
            <pc:sldMk cId="2436822612" sldId="305"/>
            <ac:picMk id="22" creationId="{E0B63DBA-0521-02CE-7917-557E25453FFB}"/>
          </ac:picMkLst>
        </pc:picChg>
        <pc:picChg chg="add mod modCrop">
          <ac:chgData name="Kristaps Palskis" userId="2304e6b9db7dc6fa" providerId="LiveId" clId="{B9AD8B83-727E-4516-872C-59AEE01BAB81}" dt="2023-06-09T13:46:29.001" v="12523" actId="1037"/>
          <ac:picMkLst>
            <pc:docMk/>
            <pc:sldMk cId="2436822612" sldId="305"/>
            <ac:picMk id="24" creationId="{4F46CD93-1928-7A4B-CD63-F305E590393E}"/>
          </ac:picMkLst>
        </pc:picChg>
        <pc:cxnChg chg="add mod">
          <ac:chgData name="Kristaps Palskis" userId="2304e6b9db7dc6fa" providerId="LiveId" clId="{B9AD8B83-727E-4516-872C-59AEE01BAB81}" dt="2023-06-09T13:42:58.236" v="12445"/>
          <ac:cxnSpMkLst>
            <pc:docMk/>
            <pc:sldMk cId="2436822612" sldId="305"/>
            <ac:cxnSpMk id="16" creationId="{0BAD27EF-EB97-D0F7-239F-7B9520CCE7CF}"/>
          </ac:cxnSpMkLst>
        </pc:cxnChg>
      </pc:sldChg>
      <pc:sldChg chg="addSp delSp modSp add mod">
        <pc:chgData name="Kristaps Palskis" userId="2304e6b9db7dc6fa" providerId="LiveId" clId="{B9AD8B83-727E-4516-872C-59AEE01BAB81}" dt="2023-06-09T13:57:00.283" v="12975" actId="20577"/>
        <pc:sldMkLst>
          <pc:docMk/>
          <pc:sldMk cId="2271204247" sldId="306"/>
        </pc:sldMkLst>
        <pc:spChg chg="mod">
          <ac:chgData name="Kristaps Palskis" userId="2304e6b9db7dc6fa" providerId="LiveId" clId="{B9AD8B83-727E-4516-872C-59AEE01BAB81}" dt="2023-06-09T13:57:00.283" v="12975" actId="20577"/>
          <ac:spMkLst>
            <pc:docMk/>
            <pc:sldMk cId="2271204247" sldId="306"/>
            <ac:spMk id="2" creationId="{42C43BCE-A5A4-4FCE-1ED0-8CF4F25C7111}"/>
          </ac:spMkLst>
        </pc:spChg>
        <pc:spChg chg="mod">
          <ac:chgData name="Kristaps Palskis" userId="2304e6b9db7dc6fa" providerId="LiveId" clId="{B9AD8B83-727E-4516-872C-59AEE01BAB81}" dt="2023-06-09T13:47:27.562" v="12588" actId="14100"/>
          <ac:spMkLst>
            <pc:docMk/>
            <pc:sldMk cId="2271204247" sldId="306"/>
            <ac:spMk id="10" creationId="{A4930B72-006C-87B5-9278-AC58B07D1E61}"/>
          </ac:spMkLst>
        </pc:spChg>
        <pc:spChg chg="mod">
          <ac:chgData name="Kristaps Palskis" userId="2304e6b9db7dc6fa" providerId="LiveId" clId="{B9AD8B83-727E-4516-872C-59AEE01BAB81}" dt="2023-06-09T13:47:25.237" v="12587" actId="14100"/>
          <ac:spMkLst>
            <pc:docMk/>
            <pc:sldMk cId="2271204247" sldId="306"/>
            <ac:spMk id="15" creationId="{77CB1CD6-884B-D484-4A96-A9D605588AA2}"/>
          </ac:spMkLst>
        </pc:spChg>
        <pc:spChg chg="mod">
          <ac:chgData name="Kristaps Palskis" userId="2304e6b9db7dc6fa" providerId="LiveId" clId="{B9AD8B83-727E-4516-872C-59AEE01BAB81}" dt="2023-06-09T13:47:11.769" v="12574" actId="20577"/>
          <ac:spMkLst>
            <pc:docMk/>
            <pc:sldMk cId="2271204247" sldId="306"/>
            <ac:spMk id="18" creationId="{C2149B2F-3717-5AA6-B8D0-873BABA9E71B}"/>
          </ac:spMkLst>
        </pc:spChg>
        <pc:spChg chg="mod">
          <ac:chgData name="Kristaps Palskis" userId="2304e6b9db7dc6fa" providerId="LiveId" clId="{B9AD8B83-727E-4516-872C-59AEE01BAB81}" dt="2023-06-09T13:47:20.228" v="12586" actId="20577"/>
          <ac:spMkLst>
            <pc:docMk/>
            <pc:sldMk cId="2271204247" sldId="306"/>
            <ac:spMk id="20" creationId="{3EAC59EF-DA38-C176-BC8E-E4D4F6FF54CC}"/>
          </ac:spMkLst>
        </pc:spChg>
        <pc:spChg chg="add mod">
          <ac:chgData name="Kristaps Palskis" userId="2304e6b9db7dc6fa" providerId="LiveId" clId="{B9AD8B83-727E-4516-872C-59AEE01BAB81}" dt="2023-06-09T13:54:34.089" v="12750" actId="20577"/>
          <ac:spMkLst>
            <pc:docMk/>
            <pc:sldMk cId="2271204247" sldId="306"/>
            <ac:spMk id="21" creationId="{B76038C9-7310-06D5-5530-FDF87674247F}"/>
          </ac:spMkLst>
        </pc:spChg>
        <pc:spChg chg="del">
          <ac:chgData name="Kristaps Palskis" userId="2304e6b9db7dc6fa" providerId="LiveId" clId="{B9AD8B83-727E-4516-872C-59AEE01BAB81}" dt="2023-06-09T13:47:07.872" v="12566" actId="478"/>
          <ac:spMkLst>
            <pc:docMk/>
            <pc:sldMk cId="2271204247" sldId="306"/>
            <ac:spMk id="25" creationId="{FBC78CC8-6FD7-B7B0-1098-C28D3C02B16C}"/>
          </ac:spMkLst>
        </pc:spChg>
        <pc:spChg chg="add mod">
          <ac:chgData name="Kristaps Palskis" userId="2304e6b9db7dc6fa" providerId="LiveId" clId="{B9AD8B83-727E-4516-872C-59AEE01BAB81}" dt="2023-06-09T13:55:01.045" v="12775" actId="1037"/>
          <ac:spMkLst>
            <pc:docMk/>
            <pc:sldMk cId="2271204247" sldId="306"/>
            <ac:spMk id="28" creationId="{80077811-08A7-D242-18B7-2AD32D8CF9BC}"/>
          </ac:spMkLst>
        </pc:spChg>
        <pc:spChg chg="add mod">
          <ac:chgData name="Kristaps Palskis" userId="2304e6b9db7dc6fa" providerId="LiveId" clId="{B9AD8B83-727E-4516-872C-59AEE01BAB81}" dt="2023-06-09T13:55:03.462" v="12780" actId="1037"/>
          <ac:spMkLst>
            <pc:docMk/>
            <pc:sldMk cId="2271204247" sldId="306"/>
            <ac:spMk id="29" creationId="{4AC916EB-4ACB-991D-6357-65B4C217B7BB}"/>
          </ac:spMkLst>
        </pc:spChg>
        <pc:spChg chg="add mod">
          <ac:chgData name="Kristaps Palskis" userId="2304e6b9db7dc6fa" providerId="LiveId" clId="{B9AD8B83-727E-4516-872C-59AEE01BAB81}" dt="2023-06-09T13:56:45.198" v="12974" actId="1036"/>
          <ac:spMkLst>
            <pc:docMk/>
            <pc:sldMk cId="2271204247" sldId="306"/>
            <ac:spMk id="30" creationId="{8712269D-9FB8-9A72-73F4-49E48D904639}"/>
          </ac:spMkLst>
        </pc:spChg>
        <pc:picChg chg="add mod modCrop">
          <ac:chgData name="Kristaps Palskis" userId="2304e6b9db7dc6fa" providerId="LiveId" clId="{B9AD8B83-727E-4516-872C-59AEE01BAB81}" dt="2023-06-09T13:48:54.200" v="12599" actId="1038"/>
          <ac:picMkLst>
            <pc:docMk/>
            <pc:sldMk cId="2271204247" sldId="306"/>
            <ac:picMk id="12" creationId="{24E61A98-147D-0177-6D40-E0B75A193293}"/>
          </ac:picMkLst>
        </pc:picChg>
        <pc:picChg chg="del">
          <ac:chgData name="Kristaps Palskis" userId="2304e6b9db7dc6fa" providerId="LiveId" clId="{B9AD8B83-727E-4516-872C-59AEE01BAB81}" dt="2023-06-09T13:47:07.872" v="12566" actId="478"/>
          <ac:picMkLst>
            <pc:docMk/>
            <pc:sldMk cId="2271204247" sldId="306"/>
            <ac:picMk id="22" creationId="{E0B63DBA-0521-02CE-7917-557E25453FFB}"/>
          </ac:picMkLst>
        </pc:picChg>
        <pc:picChg chg="del">
          <ac:chgData name="Kristaps Palskis" userId="2304e6b9db7dc6fa" providerId="LiveId" clId="{B9AD8B83-727E-4516-872C-59AEE01BAB81}" dt="2023-06-09T13:47:07.872" v="12566" actId="478"/>
          <ac:picMkLst>
            <pc:docMk/>
            <pc:sldMk cId="2271204247" sldId="306"/>
            <ac:picMk id="24" creationId="{4F46CD93-1928-7A4B-CD63-F305E590393E}"/>
          </ac:picMkLst>
        </pc:picChg>
        <pc:picChg chg="add mod">
          <ac:chgData name="Kristaps Palskis" userId="2304e6b9db7dc6fa" providerId="LiveId" clId="{B9AD8B83-727E-4516-872C-59AEE01BAB81}" dt="2023-06-09T13:49:52.337" v="12609" actId="1037"/>
          <ac:picMkLst>
            <pc:docMk/>
            <pc:sldMk cId="2271204247" sldId="306"/>
            <ac:picMk id="26" creationId="{698CC594-1BE3-3F56-9F3A-F1556CCF8D9C}"/>
          </ac:picMkLst>
        </pc:picChg>
        <pc:cxnChg chg="add mod">
          <ac:chgData name="Kristaps Palskis" userId="2304e6b9db7dc6fa" providerId="LiveId" clId="{B9AD8B83-727E-4516-872C-59AEE01BAB81}" dt="2023-06-09T13:55:01.045" v="12775" actId="1037"/>
          <ac:cxnSpMkLst>
            <pc:docMk/>
            <pc:sldMk cId="2271204247" sldId="306"/>
            <ac:cxnSpMk id="27" creationId="{0900A8B2-11D1-8241-CD80-45C7D1FE5DAA}"/>
          </ac:cxnSpMkLst>
        </pc:cxnChg>
      </pc:sldChg>
      <pc:sldChg chg="addSp delSp modSp add mod">
        <pc:chgData name="Kristaps Palskis" userId="2304e6b9db7dc6fa" providerId="LiveId" clId="{B9AD8B83-727E-4516-872C-59AEE01BAB81}" dt="2023-06-09T14:01:44.025" v="13311" actId="1036"/>
        <pc:sldMkLst>
          <pc:docMk/>
          <pc:sldMk cId="3079504194" sldId="307"/>
        </pc:sldMkLst>
        <pc:spChg chg="mod">
          <ac:chgData name="Kristaps Palskis" userId="2304e6b9db7dc6fa" providerId="LiveId" clId="{B9AD8B83-727E-4516-872C-59AEE01BAB81}" dt="2023-06-09T13:57:05.953" v="12977" actId="20577"/>
          <ac:spMkLst>
            <pc:docMk/>
            <pc:sldMk cId="3079504194" sldId="307"/>
            <ac:spMk id="2" creationId="{42C43BCE-A5A4-4FCE-1ED0-8CF4F25C7111}"/>
          </ac:spMkLst>
        </pc:spChg>
        <pc:spChg chg="mod">
          <ac:chgData name="Kristaps Palskis" userId="2304e6b9db7dc6fa" providerId="LiveId" clId="{B9AD8B83-727E-4516-872C-59AEE01BAB81}" dt="2023-06-09T14:00:55.464" v="13276" actId="14100"/>
          <ac:spMkLst>
            <pc:docMk/>
            <pc:sldMk cId="3079504194" sldId="307"/>
            <ac:spMk id="10" creationId="{A4930B72-006C-87B5-9278-AC58B07D1E61}"/>
          </ac:spMkLst>
        </pc:spChg>
        <pc:spChg chg="mod">
          <ac:chgData name="Kristaps Palskis" userId="2304e6b9db7dc6fa" providerId="LiveId" clId="{B9AD8B83-727E-4516-872C-59AEE01BAB81}" dt="2023-06-09T14:00:53.203" v="13275" actId="14100"/>
          <ac:spMkLst>
            <pc:docMk/>
            <pc:sldMk cId="3079504194" sldId="307"/>
            <ac:spMk id="15" creationId="{77CB1CD6-884B-D484-4A96-A9D605588AA2}"/>
          </ac:spMkLst>
        </pc:spChg>
        <pc:spChg chg="mod">
          <ac:chgData name="Kristaps Palskis" userId="2304e6b9db7dc6fa" providerId="LiveId" clId="{B9AD8B83-727E-4516-872C-59AEE01BAB81}" dt="2023-06-09T14:01:35.247" v="13300" actId="20577"/>
          <ac:spMkLst>
            <pc:docMk/>
            <pc:sldMk cId="3079504194" sldId="307"/>
            <ac:spMk id="18" creationId="{C2149B2F-3717-5AA6-B8D0-873BABA9E71B}"/>
          </ac:spMkLst>
        </pc:spChg>
        <pc:spChg chg="mod">
          <ac:chgData name="Kristaps Palskis" userId="2304e6b9db7dc6fa" providerId="LiveId" clId="{B9AD8B83-727E-4516-872C-59AEE01BAB81}" dt="2023-06-09T13:58:12.578" v="13022" actId="1037"/>
          <ac:spMkLst>
            <pc:docMk/>
            <pc:sldMk cId="3079504194" sldId="307"/>
            <ac:spMk id="19" creationId="{EECC8D39-9ABC-8C05-BF7E-E5F9DFE7165B}"/>
          </ac:spMkLst>
        </pc:spChg>
        <pc:spChg chg="mod">
          <ac:chgData name="Kristaps Palskis" userId="2304e6b9db7dc6fa" providerId="LiveId" clId="{B9AD8B83-727E-4516-872C-59AEE01BAB81}" dt="2023-06-09T13:58:12.578" v="13022" actId="1037"/>
          <ac:spMkLst>
            <pc:docMk/>
            <pc:sldMk cId="3079504194" sldId="307"/>
            <ac:spMk id="20" creationId="{3EAC59EF-DA38-C176-BC8E-E4D4F6FF54CC}"/>
          </ac:spMkLst>
        </pc:spChg>
        <pc:spChg chg="add del mod">
          <ac:chgData name="Kristaps Palskis" userId="2304e6b9db7dc6fa" providerId="LiveId" clId="{B9AD8B83-727E-4516-872C-59AEE01BAB81}" dt="2023-06-09T14:01:44.025" v="13311" actId="1036"/>
          <ac:spMkLst>
            <pc:docMk/>
            <pc:sldMk cId="3079504194" sldId="307"/>
            <ac:spMk id="21" creationId="{B76038C9-7310-06D5-5530-FDF87674247F}"/>
          </ac:spMkLst>
        </pc:spChg>
        <pc:spChg chg="add mod">
          <ac:chgData name="Kristaps Palskis" userId="2304e6b9db7dc6fa" providerId="LiveId" clId="{B9AD8B83-727E-4516-872C-59AEE01BAB81}" dt="2023-06-09T14:01:39.676" v="13301" actId="1076"/>
          <ac:spMkLst>
            <pc:docMk/>
            <pc:sldMk cId="3079504194" sldId="307"/>
            <ac:spMk id="25" creationId="{84881E99-210D-06C9-935B-42E601C85610}"/>
          </ac:spMkLst>
        </pc:spChg>
        <pc:spChg chg="add del">
          <ac:chgData name="Kristaps Palskis" userId="2304e6b9db7dc6fa" providerId="LiveId" clId="{B9AD8B83-727E-4516-872C-59AEE01BAB81}" dt="2023-06-09T13:57:16.665" v="12981" actId="478"/>
          <ac:spMkLst>
            <pc:docMk/>
            <pc:sldMk cId="3079504194" sldId="307"/>
            <ac:spMk id="28" creationId="{80077811-08A7-D242-18B7-2AD32D8CF9BC}"/>
          </ac:spMkLst>
        </pc:spChg>
        <pc:spChg chg="add del">
          <ac:chgData name="Kristaps Palskis" userId="2304e6b9db7dc6fa" providerId="LiveId" clId="{B9AD8B83-727E-4516-872C-59AEE01BAB81}" dt="2023-06-09T13:57:15.245" v="12980" actId="478"/>
          <ac:spMkLst>
            <pc:docMk/>
            <pc:sldMk cId="3079504194" sldId="307"/>
            <ac:spMk id="29" creationId="{4AC916EB-4ACB-991D-6357-65B4C217B7BB}"/>
          </ac:spMkLst>
        </pc:spChg>
        <pc:spChg chg="add del">
          <ac:chgData name="Kristaps Palskis" userId="2304e6b9db7dc6fa" providerId="LiveId" clId="{B9AD8B83-727E-4516-872C-59AEE01BAB81}" dt="2023-06-09T13:57:15.245" v="12980" actId="478"/>
          <ac:spMkLst>
            <pc:docMk/>
            <pc:sldMk cId="3079504194" sldId="307"/>
            <ac:spMk id="30" creationId="{8712269D-9FB8-9A72-73F4-49E48D904639}"/>
          </ac:spMkLst>
        </pc:spChg>
        <pc:picChg chg="del">
          <ac:chgData name="Kristaps Palskis" userId="2304e6b9db7dc6fa" providerId="LiveId" clId="{B9AD8B83-727E-4516-872C-59AEE01BAB81}" dt="2023-06-09T13:57:39.678" v="13002" actId="478"/>
          <ac:picMkLst>
            <pc:docMk/>
            <pc:sldMk cId="3079504194" sldId="307"/>
            <ac:picMk id="12" creationId="{24E61A98-147D-0177-6D40-E0B75A193293}"/>
          </ac:picMkLst>
        </pc:picChg>
        <pc:picChg chg="add mod">
          <ac:chgData name="Kristaps Palskis" userId="2304e6b9db7dc6fa" providerId="LiveId" clId="{B9AD8B83-727E-4516-872C-59AEE01BAB81}" dt="2023-06-09T13:58:17.527" v="13024" actId="14100"/>
          <ac:picMkLst>
            <pc:docMk/>
            <pc:sldMk cId="3079504194" sldId="307"/>
            <ac:picMk id="22" creationId="{A8F12DF3-701E-E1FD-F288-AACE4F586AF1}"/>
          </ac:picMkLst>
        </pc:picChg>
        <pc:picChg chg="add mod">
          <ac:chgData name="Kristaps Palskis" userId="2304e6b9db7dc6fa" providerId="LiveId" clId="{B9AD8B83-727E-4516-872C-59AEE01BAB81}" dt="2023-06-09T13:58:54.357" v="13032" actId="1076"/>
          <ac:picMkLst>
            <pc:docMk/>
            <pc:sldMk cId="3079504194" sldId="307"/>
            <ac:picMk id="24" creationId="{9075B705-40E4-B5B8-0E91-4542AAFF02D2}"/>
          </ac:picMkLst>
        </pc:picChg>
        <pc:picChg chg="del">
          <ac:chgData name="Kristaps Palskis" userId="2304e6b9db7dc6fa" providerId="LiveId" clId="{B9AD8B83-727E-4516-872C-59AEE01BAB81}" dt="2023-06-09T13:57:18.015" v="12982" actId="478"/>
          <ac:picMkLst>
            <pc:docMk/>
            <pc:sldMk cId="3079504194" sldId="307"/>
            <ac:picMk id="26" creationId="{698CC594-1BE3-3F56-9F3A-F1556CCF8D9C}"/>
          </ac:picMkLst>
        </pc:picChg>
        <pc:cxnChg chg="add del">
          <ac:chgData name="Kristaps Palskis" userId="2304e6b9db7dc6fa" providerId="LiveId" clId="{B9AD8B83-727E-4516-872C-59AEE01BAB81}" dt="2023-06-09T13:57:15.245" v="12980" actId="478"/>
          <ac:cxnSpMkLst>
            <pc:docMk/>
            <pc:sldMk cId="3079504194" sldId="307"/>
            <ac:cxnSpMk id="27" creationId="{0900A8B2-11D1-8241-CD80-45C7D1FE5DAA}"/>
          </ac:cxnSpMkLst>
        </pc:cxnChg>
      </pc:sldChg>
      <pc:sldChg chg="addSp delSp modSp add mod">
        <pc:chgData name="Kristaps Palskis" userId="2304e6b9db7dc6fa" providerId="LiveId" clId="{B9AD8B83-727E-4516-872C-59AEE01BAB81}" dt="2023-06-09T14:05:00.090" v="13539" actId="20577"/>
        <pc:sldMkLst>
          <pc:docMk/>
          <pc:sldMk cId="2006175958" sldId="308"/>
        </pc:sldMkLst>
        <pc:spChg chg="mod">
          <ac:chgData name="Kristaps Palskis" userId="2304e6b9db7dc6fa" providerId="LiveId" clId="{B9AD8B83-727E-4516-872C-59AEE01BAB81}" dt="2023-06-09T14:05:00.090" v="13539" actId="20577"/>
          <ac:spMkLst>
            <pc:docMk/>
            <pc:sldMk cId="2006175958" sldId="308"/>
            <ac:spMk id="2" creationId="{42C43BCE-A5A4-4FCE-1ED0-8CF4F25C7111}"/>
          </ac:spMkLst>
        </pc:spChg>
        <pc:spChg chg="del mod">
          <ac:chgData name="Kristaps Palskis" userId="2304e6b9db7dc6fa" providerId="LiveId" clId="{B9AD8B83-727E-4516-872C-59AEE01BAB81}" dt="2023-06-09T14:02:26.031" v="13315" actId="478"/>
          <ac:spMkLst>
            <pc:docMk/>
            <pc:sldMk cId="2006175958" sldId="308"/>
            <ac:spMk id="21" creationId="{B76038C9-7310-06D5-5530-FDF87674247F}"/>
          </ac:spMkLst>
        </pc:spChg>
        <pc:spChg chg="mod">
          <ac:chgData name="Kristaps Palskis" userId="2304e6b9db7dc6fa" providerId="LiveId" clId="{B9AD8B83-727E-4516-872C-59AEE01BAB81}" dt="2023-06-09T14:04:51.659" v="13538" actId="1035"/>
          <ac:spMkLst>
            <pc:docMk/>
            <pc:sldMk cId="2006175958" sldId="308"/>
            <ac:spMk id="25" creationId="{84881E99-210D-06C9-935B-42E601C85610}"/>
          </ac:spMkLst>
        </pc:spChg>
        <pc:picChg chg="add mod">
          <ac:chgData name="Kristaps Palskis" userId="2304e6b9db7dc6fa" providerId="LiveId" clId="{B9AD8B83-727E-4516-872C-59AEE01BAB81}" dt="2023-06-09T14:04:51.659" v="13538" actId="1035"/>
          <ac:picMkLst>
            <pc:docMk/>
            <pc:sldMk cId="2006175958" sldId="308"/>
            <ac:picMk id="12" creationId="{AF902F52-E8FE-803B-6831-B79C90A54A12}"/>
          </ac:picMkLst>
        </pc:picChg>
        <pc:picChg chg="del">
          <ac:chgData name="Kristaps Palskis" userId="2304e6b9db7dc6fa" providerId="LiveId" clId="{B9AD8B83-727E-4516-872C-59AEE01BAB81}" dt="2023-06-09T14:02:22.221" v="13313" actId="478"/>
          <ac:picMkLst>
            <pc:docMk/>
            <pc:sldMk cId="2006175958" sldId="308"/>
            <ac:picMk id="24" creationId="{9075B705-40E4-B5B8-0E91-4542AAFF02D2}"/>
          </ac:picMkLst>
        </pc:picChg>
      </pc:sldChg>
      <pc:sldChg chg="addSp delSp modSp add mod">
        <pc:chgData name="Kristaps Palskis" userId="2304e6b9db7dc6fa" providerId="LiveId" clId="{B9AD8B83-727E-4516-872C-59AEE01BAB81}" dt="2023-06-09T14:16:48.645" v="14028" actId="1036"/>
        <pc:sldMkLst>
          <pc:docMk/>
          <pc:sldMk cId="922167321" sldId="309"/>
        </pc:sldMkLst>
        <pc:spChg chg="mod">
          <ac:chgData name="Kristaps Palskis" userId="2304e6b9db7dc6fa" providerId="LiveId" clId="{B9AD8B83-727E-4516-872C-59AEE01BAB81}" dt="2023-06-09T14:05:27.842" v="13542" actId="20577"/>
          <ac:spMkLst>
            <pc:docMk/>
            <pc:sldMk cId="922167321" sldId="309"/>
            <ac:spMk id="2" creationId="{42C43BCE-A5A4-4FCE-1ED0-8CF4F25C7111}"/>
          </ac:spMkLst>
        </pc:spChg>
        <pc:spChg chg="mod">
          <ac:chgData name="Kristaps Palskis" userId="2304e6b9db7dc6fa" providerId="LiveId" clId="{B9AD8B83-727E-4516-872C-59AEE01BAB81}" dt="2023-06-09T14:05:36.469" v="13544" actId="14100"/>
          <ac:spMkLst>
            <pc:docMk/>
            <pc:sldMk cId="922167321" sldId="309"/>
            <ac:spMk id="10" creationId="{A4930B72-006C-87B5-9278-AC58B07D1E61}"/>
          </ac:spMkLst>
        </pc:spChg>
        <pc:spChg chg="del">
          <ac:chgData name="Kristaps Palskis" userId="2304e6b9db7dc6fa" providerId="LiveId" clId="{B9AD8B83-727E-4516-872C-59AEE01BAB81}" dt="2023-06-09T14:05:34.065" v="13543" actId="478"/>
          <ac:spMkLst>
            <pc:docMk/>
            <pc:sldMk cId="922167321" sldId="309"/>
            <ac:spMk id="15" creationId="{77CB1CD6-884B-D484-4A96-A9D605588AA2}"/>
          </ac:spMkLst>
        </pc:spChg>
        <pc:spChg chg="del">
          <ac:chgData name="Kristaps Palskis" userId="2304e6b9db7dc6fa" providerId="LiveId" clId="{B9AD8B83-727E-4516-872C-59AEE01BAB81}" dt="2023-06-09T14:05:47.087" v="13551" actId="478"/>
          <ac:spMkLst>
            <pc:docMk/>
            <pc:sldMk cId="922167321" sldId="309"/>
            <ac:spMk id="17" creationId="{6562459F-29CC-0CDD-8140-257F63B679D5}"/>
          </ac:spMkLst>
        </pc:spChg>
        <pc:spChg chg="del">
          <ac:chgData name="Kristaps Palskis" userId="2304e6b9db7dc6fa" providerId="LiveId" clId="{B9AD8B83-727E-4516-872C-59AEE01BAB81}" dt="2023-06-09T14:05:46.537" v="13550" actId="478"/>
          <ac:spMkLst>
            <pc:docMk/>
            <pc:sldMk cId="922167321" sldId="309"/>
            <ac:spMk id="18" creationId="{C2149B2F-3717-5AA6-B8D0-873BABA9E71B}"/>
          </ac:spMkLst>
        </pc:spChg>
        <pc:spChg chg="del">
          <ac:chgData name="Kristaps Palskis" userId="2304e6b9db7dc6fa" providerId="LiveId" clId="{B9AD8B83-727E-4516-872C-59AEE01BAB81}" dt="2023-06-09T14:05:45.235" v="13549" actId="478"/>
          <ac:spMkLst>
            <pc:docMk/>
            <pc:sldMk cId="922167321" sldId="309"/>
            <ac:spMk id="19" creationId="{EECC8D39-9ABC-8C05-BF7E-E5F9DFE7165B}"/>
          </ac:spMkLst>
        </pc:spChg>
        <pc:spChg chg="del">
          <ac:chgData name="Kristaps Palskis" userId="2304e6b9db7dc6fa" providerId="LiveId" clId="{B9AD8B83-727E-4516-872C-59AEE01BAB81}" dt="2023-06-09T14:05:44.245" v="13548" actId="478"/>
          <ac:spMkLst>
            <pc:docMk/>
            <pc:sldMk cId="922167321" sldId="309"/>
            <ac:spMk id="20" creationId="{3EAC59EF-DA38-C176-BC8E-E4D4F6FF54CC}"/>
          </ac:spMkLst>
        </pc:spChg>
        <pc:spChg chg="mod">
          <ac:chgData name="Kristaps Palskis" userId="2304e6b9db7dc6fa" providerId="LiveId" clId="{B9AD8B83-727E-4516-872C-59AEE01BAB81}" dt="2023-06-09T14:07:04.513" v="13559" actId="14100"/>
          <ac:spMkLst>
            <pc:docMk/>
            <pc:sldMk cId="922167321" sldId="309"/>
            <ac:spMk id="21" creationId="{2349EF37-4BDD-9D47-5C50-F3343B5BEE7F}"/>
          </ac:spMkLst>
        </pc:spChg>
        <pc:spChg chg="mod">
          <ac:chgData name="Kristaps Palskis" userId="2304e6b9db7dc6fa" providerId="LiveId" clId="{B9AD8B83-727E-4516-872C-59AEE01BAB81}" dt="2023-06-09T14:07:01.546" v="13558" actId="14100"/>
          <ac:spMkLst>
            <pc:docMk/>
            <pc:sldMk cId="922167321" sldId="309"/>
            <ac:spMk id="23" creationId="{052E0A7D-9A36-AE68-283F-EAB7E436983C}"/>
          </ac:spMkLst>
        </pc:spChg>
        <pc:spChg chg="mod">
          <ac:chgData name="Kristaps Palskis" userId="2304e6b9db7dc6fa" providerId="LiveId" clId="{B9AD8B83-727E-4516-872C-59AEE01BAB81}" dt="2023-06-09T14:06:59.440" v="13557" actId="14100"/>
          <ac:spMkLst>
            <pc:docMk/>
            <pc:sldMk cId="922167321" sldId="309"/>
            <ac:spMk id="24" creationId="{F218BABE-8B54-04F9-0EF5-E63256FFEB4F}"/>
          </ac:spMkLst>
        </pc:spChg>
        <pc:spChg chg="del">
          <ac:chgData name="Kristaps Palskis" userId="2304e6b9db7dc6fa" providerId="LiveId" clId="{B9AD8B83-727E-4516-872C-59AEE01BAB81}" dt="2023-06-09T14:05:38.841" v="13545" actId="478"/>
          <ac:spMkLst>
            <pc:docMk/>
            <pc:sldMk cId="922167321" sldId="309"/>
            <ac:spMk id="25" creationId="{84881E99-210D-06C9-935B-42E601C85610}"/>
          </ac:spMkLst>
        </pc:spChg>
        <pc:spChg chg="add mod">
          <ac:chgData name="Kristaps Palskis" userId="2304e6b9db7dc6fa" providerId="LiveId" clId="{B9AD8B83-727E-4516-872C-59AEE01BAB81}" dt="2023-06-09T14:08:55.716" v="13629" actId="20577"/>
          <ac:spMkLst>
            <pc:docMk/>
            <pc:sldMk cId="922167321" sldId="309"/>
            <ac:spMk id="26" creationId="{8432887C-D8C8-81E2-D4E4-667FC0E6FEE9}"/>
          </ac:spMkLst>
        </pc:spChg>
        <pc:spChg chg="add mod">
          <ac:chgData name="Kristaps Palskis" userId="2304e6b9db7dc6fa" providerId="LiveId" clId="{B9AD8B83-727E-4516-872C-59AEE01BAB81}" dt="2023-06-09T14:12:33.710" v="13913" actId="1076"/>
          <ac:spMkLst>
            <pc:docMk/>
            <pc:sldMk cId="922167321" sldId="309"/>
            <ac:spMk id="28" creationId="{491B4B06-CC81-B743-A0C3-2CABD5C73371}"/>
          </ac:spMkLst>
        </pc:spChg>
        <pc:spChg chg="add mod">
          <ac:chgData name="Kristaps Palskis" userId="2304e6b9db7dc6fa" providerId="LiveId" clId="{B9AD8B83-727E-4516-872C-59AEE01BAB81}" dt="2023-06-09T14:12:48.437" v="13966" actId="20577"/>
          <ac:spMkLst>
            <pc:docMk/>
            <pc:sldMk cId="922167321" sldId="309"/>
            <ac:spMk id="30" creationId="{63F47AD9-7EF9-917B-FEAC-B5F92973AF76}"/>
          </ac:spMkLst>
        </pc:spChg>
        <pc:spChg chg="add mod">
          <ac:chgData name="Kristaps Palskis" userId="2304e6b9db7dc6fa" providerId="LiveId" clId="{B9AD8B83-727E-4516-872C-59AEE01BAB81}" dt="2023-06-09T14:16:07.640" v="13993" actId="1076"/>
          <ac:spMkLst>
            <pc:docMk/>
            <pc:sldMk cId="922167321" sldId="309"/>
            <ac:spMk id="40" creationId="{508615DD-F52D-0514-F667-C302D5FE5E1F}"/>
          </ac:spMkLst>
        </pc:spChg>
        <pc:grpChg chg="add mod">
          <ac:chgData name="Kristaps Palskis" userId="2304e6b9db7dc6fa" providerId="LiveId" clId="{B9AD8B83-727E-4516-872C-59AEE01BAB81}" dt="2023-06-09T14:06:46.244" v="13553"/>
          <ac:grpSpMkLst>
            <pc:docMk/>
            <pc:sldMk cId="922167321" sldId="309"/>
            <ac:grpSpMk id="11" creationId="{599E233A-6149-4680-7D38-82BB2BDD42BF}"/>
          </ac:grpSpMkLst>
        </pc:grpChg>
        <pc:grpChg chg="add del mod">
          <ac:chgData name="Kristaps Palskis" userId="2304e6b9db7dc6fa" providerId="LiveId" clId="{B9AD8B83-727E-4516-872C-59AEE01BAB81}" dt="2023-06-09T14:06:52.319" v="13555" actId="478"/>
          <ac:grpSpMkLst>
            <pc:docMk/>
            <pc:sldMk cId="922167321" sldId="309"/>
            <ac:grpSpMk id="31" creationId="{F8E13E47-72F6-48BA-6346-494E49A59085}"/>
          </ac:grpSpMkLst>
        </pc:grpChg>
        <pc:picChg chg="del">
          <ac:chgData name="Kristaps Palskis" userId="2304e6b9db7dc6fa" providerId="LiveId" clId="{B9AD8B83-727E-4516-872C-59AEE01BAB81}" dt="2023-06-09T14:05:41.543" v="13546" actId="478"/>
          <ac:picMkLst>
            <pc:docMk/>
            <pc:sldMk cId="922167321" sldId="309"/>
            <ac:picMk id="12" creationId="{AF902F52-E8FE-803B-6831-B79C90A54A12}"/>
          </ac:picMkLst>
        </pc:picChg>
        <pc:picChg chg="del">
          <ac:chgData name="Kristaps Palskis" userId="2304e6b9db7dc6fa" providerId="LiveId" clId="{B9AD8B83-727E-4516-872C-59AEE01BAB81}" dt="2023-06-09T14:05:42.847" v="13547" actId="478"/>
          <ac:picMkLst>
            <pc:docMk/>
            <pc:sldMk cId="922167321" sldId="309"/>
            <ac:picMk id="22" creationId="{A8F12DF3-701E-E1FD-F288-AACE4F586AF1}"/>
          </ac:picMkLst>
        </pc:picChg>
        <pc:picChg chg="add del mod">
          <ac:chgData name="Kristaps Palskis" userId="2304e6b9db7dc6fa" providerId="LiveId" clId="{B9AD8B83-727E-4516-872C-59AEE01BAB81}" dt="2023-06-09T14:06:53.275" v="13556" actId="478"/>
          <ac:picMkLst>
            <pc:docMk/>
            <pc:sldMk cId="922167321" sldId="309"/>
            <ac:picMk id="27" creationId="{8483A027-8710-1D00-B060-01EE84371F62}"/>
          </ac:picMkLst>
        </pc:picChg>
        <pc:picChg chg="add del mod">
          <ac:chgData name="Kristaps Palskis" userId="2304e6b9db7dc6fa" providerId="LiveId" clId="{B9AD8B83-727E-4516-872C-59AEE01BAB81}" dt="2023-06-09T14:06:51.832" v="13554" actId="478"/>
          <ac:picMkLst>
            <pc:docMk/>
            <pc:sldMk cId="922167321" sldId="309"/>
            <ac:picMk id="29" creationId="{BFA473C6-FF33-8C14-57B3-22D487D79AF5}"/>
          </ac:picMkLst>
        </pc:picChg>
        <pc:picChg chg="mod">
          <ac:chgData name="Kristaps Palskis" userId="2304e6b9db7dc6fa" providerId="LiveId" clId="{B9AD8B83-727E-4516-872C-59AEE01BAB81}" dt="2023-06-09T14:06:46.244" v="13553"/>
          <ac:picMkLst>
            <pc:docMk/>
            <pc:sldMk cId="922167321" sldId="309"/>
            <ac:picMk id="32" creationId="{DEA6A575-0338-1A09-A32C-EE1D9B4FA450}"/>
          </ac:picMkLst>
        </pc:picChg>
        <pc:picChg chg="mod">
          <ac:chgData name="Kristaps Palskis" userId="2304e6b9db7dc6fa" providerId="LiveId" clId="{B9AD8B83-727E-4516-872C-59AEE01BAB81}" dt="2023-06-09T14:06:46.244" v="13553"/>
          <ac:picMkLst>
            <pc:docMk/>
            <pc:sldMk cId="922167321" sldId="309"/>
            <ac:picMk id="33" creationId="{93069C9C-78FE-01AF-9EFD-591F6457454E}"/>
          </ac:picMkLst>
        </pc:picChg>
        <pc:picChg chg="add mod">
          <ac:chgData name="Kristaps Palskis" userId="2304e6b9db7dc6fa" providerId="LiveId" clId="{B9AD8B83-727E-4516-872C-59AEE01BAB81}" dt="2023-06-09T14:10:16.607" v="13721" actId="1035"/>
          <ac:picMkLst>
            <pc:docMk/>
            <pc:sldMk cId="922167321" sldId="309"/>
            <ac:picMk id="35" creationId="{ADCA59AE-F561-2D96-C2A9-E27EE1C7DCD6}"/>
          </ac:picMkLst>
        </pc:picChg>
        <pc:picChg chg="add mod">
          <ac:chgData name="Kristaps Palskis" userId="2304e6b9db7dc6fa" providerId="LiveId" clId="{B9AD8B83-727E-4516-872C-59AEE01BAB81}" dt="2023-06-09T14:11:39.860" v="13828" actId="1037"/>
          <ac:picMkLst>
            <pc:docMk/>
            <pc:sldMk cId="922167321" sldId="309"/>
            <ac:picMk id="37" creationId="{B67DF21E-EE97-02A0-4090-D2318CD5E18F}"/>
          </ac:picMkLst>
        </pc:picChg>
        <pc:picChg chg="add mod">
          <ac:chgData name="Kristaps Palskis" userId="2304e6b9db7dc6fa" providerId="LiveId" clId="{B9AD8B83-727E-4516-872C-59AEE01BAB81}" dt="2023-06-09T14:16:48.645" v="14028" actId="1036"/>
          <ac:picMkLst>
            <pc:docMk/>
            <pc:sldMk cId="922167321" sldId="309"/>
            <ac:picMk id="39" creationId="{8341FC80-FEE5-33AC-DE7B-9B7FD205182E}"/>
          </ac:picMkLst>
        </pc:picChg>
        <pc:picChg chg="add mod">
          <ac:chgData name="Kristaps Palskis" userId="2304e6b9db7dc6fa" providerId="LiveId" clId="{B9AD8B83-727E-4516-872C-59AEE01BAB81}" dt="2023-06-09T14:16:39.261" v="14011" actId="1036"/>
          <ac:picMkLst>
            <pc:docMk/>
            <pc:sldMk cId="922167321" sldId="309"/>
            <ac:picMk id="2049" creationId="{F7859367-E278-F357-C660-A162C3AC99B6}"/>
          </ac:picMkLst>
        </pc:picChg>
        <pc:cxnChg chg="del">
          <ac:chgData name="Kristaps Palskis" userId="2304e6b9db7dc6fa" providerId="LiveId" clId="{B9AD8B83-727E-4516-872C-59AEE01BAB81}" dt="2023-06-09T14:05:47.919" v="13552" actId="478"/>
          <ac:cxnSpMkLst>
            <pc:docMk/>
            <pc:sldMk cId="922167321" sldId="309"/>
            <ac:cxnSpMk id="16" creationId="{0BAD27EF-EB97-D0F7-239F-7B9520CCE7CF}"/>
          </ac:cxnSpMkLst>
        </pc:cxnChg>
      </pc:sldChg>
      <pc:sldChg chg="addSp delSp modSp add mod">
        <pc:chgData name="Kristaps Palskis" userId="2304e6b9db7dc6fa" providerId="LiveId" clId="{B9AD8B83-727E-4516-872C-59AEE01BAB81}" dt="2023-06-09T14:37:40.367" v="14525" actId="1037"/>
        <pc:sldMkLst>
          <pc:docMk/>
          <pc:sldMk cId="495436306" sldId="310"/>
        </pc:sldMkLst>
        <pc:spChg chg="mod">
          <ac:chgData name="Kristaps Palskis" userId="2304e6b9db7dc6fa" providerId="LiveId" clId="{B9AD8B83-727E-4516-872C-59AEE01BAB81}" dt="2023-06-09T14:23:44.263" v="14422" actId="20577"/>
          <ac:spMkLst>
            <pc:docMk/>
            <pc:sldMk cId="495436306" sldId="310"/>
            <ac:spMk id="2" creationId="{42C43BCE-A5A4-4FCE-1ED0-8CF4F25C7111}"/>
          </ac:spMkLst>
        </pc:spChg>
        <pc:spChg chg="del">
          <ac:chgData name="Kristaps Palskis" userId="2304e6b9db7dc6fa" providerId="LiveId" clId="{B9AD8B83-727E-4516-872C-59AEE01BAB81}" dt="2023-06-09T14:22:43.854" v="14415" actId="478"/>
          <ac:spMkLst>
            <pc:docMk/>
            <pc:sldMk cId="495436306" sldId="310"/>
            <ac:spMk id="11" creationId="{EEE27D12-2EB3-9851-5BAA-B840D6C8BAF8}"/>
          </ac:spMkLst>
        </pc:spChg>
        <pc:grpChg chg="add mod">
          <ac:chgData name="Kristaps Palskis" userId="2304e6b9db7dc6fa" providerId="LiveId" clId="{B9AD8B83-727E-4516-872C-59AEE01BAB81}" dt="2023-06-09T14:37:40.367" v="14525" actId="1037"/>
          <ac:grpSpMkLst>
            <pc:docMk/>
            <pc:sldMk cId="495436306" sldId="310"/>
            <ac:grpSpMk id="22" creationId="{C798B8D4-FC52-0905-7F5D-C566DCED8EC5}"/>
          </ac:grpSpMkLst>
        </pc:grpChg>
        <pc:picChg chg="add mod">
          <ac:chgData name="Kristaps Palskis" userId="2304e6b9db7dc6fa" providerId="LiveId" clId="{B9AD8B83-727E-4516-872C-59AEE01BAB81}" dt="2023-06-09T14:37:24.087" v="14512" actId="164"/>
          <ac:picMkLst>
            <pc:docMk/>
            <pc:sldMk cId="495436306" sldId="310"/>
            <ac:picMk id="12" creationId="{7244ED53-8B30-40CF-EA85-7C58B0BB6234}"/>
          </ac:picMkLst>
        </pc:picChg>
        <pc:picChg chg="del">
          <ac:chgData name="Kristaps Palskis" userId="2304e6b9db7dc6fa" providerId="LiveId" clId="{B9AD8B83-727E-4516-872C-59AEE01BAB81}" dt="2023-06-09T14:22:42.614" v="14414" actId="478"/>
          <ac:picMkLst>
            <pc:docMk/>
            <pc:sldMk cId="495436306" sldId="310"/>
            <ac:picMk id="13" creationId="{84103A72-FEFA-9F98-87AF-9FF0A8EA72D1}"/>
          </ac:picMkLst>
        </pc:picChg>
        <pc:picChg chg="del">
          <ac:chgData name="Kristaps Palskis" userId="2304e6b9db7dc6fa" providerId="LiveId" clId="{B9AD8B83-727E-4516-872C-59AEE01BAB81}" dt="2023-06-09T14:22:42.614" v="14414" actId="478"/>
          <ac:picMkLst>
            <pc:docMk/>
            <pc:sldMk cId="495436306" sldId="310"/>
            <ac:picMk id="16" creationId="{081346E9-BFE8-9F29-D853-918F610AC6D0}"/>
          </ac:picMkLst>
        </pc:picChg>
        <pc:picChg chg="add mod">
          <ac:chgData name="Kristaps Palskis" userId="2304e6b9db7dc6fa" providerId="LiveId" clId="{B9AD8B83-727E-4516-872C-59AEE01BAB81}" dt="2023-06-09T14:37:24.087" v="14512" actId="164"/>
          <ac:picMkLst>
            <pc:docMk/>
            <pc:sldMk cId="495436306" sldId="310"/>
            <ac:picMk id="17" creationId="{0520CDD9-49F3-7CEC-4BB9-41AF22ACA297}"/>
          </ac:picMkLst>
        </pc:picChg>
        <pc:picChg chg="add mod">
          <ac:chgData name="Kristaps Palskis" userId="2304e6b9db7dc6fa" providerId="LiveId" clId="{B9AD8B83-727E-4516-872C-59AEE01BAB81}" dt="2023-06-09T14:37:24.087" v="14512" actId="164"/>
          <ac:picMkLst>
            <pc:docMk/>
            <pc:sldMk cId="495436306" sldId="310"/>
            <ac:picMk id="19" creationId="{1781BC5B-9DEC-FF06-2D83-3475DA8A77E7}"/>
          </ac:picMkLst>
        </pc:picChg>
        <pc:picChg chg="add mod">
          <ac:chgData name="Kristaps Palskis" userId="2304e6b9db7dc6fa" providerId="LiveId" clId="{B9AD8B83-727E-4516-872C-59AEE01BAB81}" dt="2023-06-09T14:37:24.087" v="14512" actId="164"/>
          <ac:picMkLst>
            <pc:docMk/>
            <pc:sldMk cId="495436306" sldId="310"/>
            <ac:picMk id="21" creationId="{08A8BFA7-045D-FC7E-EB8C-F9C1DCFD0A46}"/>
          </ac:picMkLst>
        </pc:picChg>
      </pc:sldChg>
      <pc:sldChg chg="addSp delSp modSp add mod">
        <pc:chgData name="Kristaps Palskis" userId="2304e6b9db7dc6fa" providerId="LiveId" clId="{B9AD8B83-727E-4516-872C-59AEE01BAB81}" dt="2023-06-09T14:36:28.526" v="14511" actId="1036"/>
        <pc:sldMkLst>
          <pc:docMk/>
          <pc:sldMk cId="1521745363" sldId="311"/>
        </pc:sldMkLst>
        <pc:spChg chg="mod">
          <ac:chgData name="Kristaps Palskis" userId="2304e6b9db7dc6fa" providerId="LiveId" clId="{B9AD8B83-727E-4516-872C-59AEE01BAB81}" dt="2023-06-09T14:27:58.951" v="14474" actId="20577"/>
          <ac:spMkLst>
            <pc:docMk/>
            <pc:sldMk cId="1521745363" sldId="311"/>
            <ac:spMk id="2" creationId="{42C43BCE-A5A4-4FCE-1ED0-8CF4F25C7111}"/>
          </ac:spMkLst>
        </pc:spChg>
        <pc:spChg chg="add del mod">
          <ac:chgData name="Kristaps Palskis" userId="2304e6b9db7dc6fa" providerId="LiveId" clId="{B9AD8B83-727E-4516-872C-59AEE01BAB81}" dt="2023-06-09T14:33:48.791" v="14487" actId="478"/>
          <ac:spMkLst>
            <pc:docMk/>
            <pc:sldMk cId="1521745363" sldId="311"/>
            <ac:spMk id="16" creationId="{21992EBB-6D0A-C533-057C-190C6F92414D}"/>
          </ac:spMkLst>
        </pc:spChg>
        <pc:picChg chg="add mod">
          <ac:chgData name="Kristaps Palskis" userId="2304e6b9db7dc6fa" providerId="LiveId" clId="{B9AD8B83-727E-4516-872C-59AEE01BAB81}" dt="2023-06-09T14:29:14.246" v="14480" actId="1076"/>
          <ac:picMkLst>
            <pc:docMk/>
            <pc:sldMk cId="1521745363" sldId="311"/>
            <ac:picMk id="11" creationId="{E946DB77-D17B-89E7-0514-C0E52A243AD3}"/>
          </ac:picMkLst>
        </pc:picChg>
        <pc:picChg chg="del">
          <ac:chgData name="Kristaps Palskis" userId="2304e6b9db7dc6fa" providerId="LiveId" clId="{B9AD8B83-727E-4516-872C-59AEE01BAB81}" dt="2023-06-09T14:28:02.094" v="14475" actId="478"/>
          <ac:picMkLst>
            <pc:docMk/>
            <pc:sldMk cId="1521745363" sldId="311"/>
            <ac:picMk id="12" creationId="{7244ED53-8B30-40CF-EA85-7C58B0BB6234}"/>
          </ac:picMkLst>
        </pc:picChg>
        <pc:picChg chg="add mod">
          <ac:chgData name="Kristaps Palskis" userId="2304e6b9db7dc6fa" providerId="LiveId" clId="{B9AD8B83-727E-4516-872C-59AEE01BAB81}" dt="2023-06-09T14:35:58.350" v="14504" actId="1076"/>
          <ac:picMkLst>
            <pc:docMk/>
            <pc:sldMk cId="1521745363" sldId="311"/>
            <ac:picMk id="14" creationId="{804B062B-177A-0E84-B818-0B5C2696D646}"/>
          </ac:picMkLst>
        </pc:picChg>
        <pc:picChg chg="del">
          <ac:chgData name="Kristaps Palskis" userId="2304e6b9db7dc6fa" providerId="LiveId" clId="{B9AD8B83-727E-4516-872C-59AEE01BAB81}" dt="2023-06-09T14:28:02.094" v="14475" actId="478"/>
          <ac:picMkLst>
            <pc:docMk/>
            <pc:sldMk cId="1521745363" sldId="311"/>
            <ac:picMk id="17" creationId="{0520CDD9-49F3-7CEC-4BB9-41AF22ACA297}"/>
          </ac:picMkLst>
        </pc:picChg>
        <pc:picChg chg="del">
          <ac:chgData name="Kristaps Palskis" userId="2304e6b9db7dc6fa" providerId="LiveId" clId="{B9AD8B83-727E-4516-872C-59AEE01BAB81}" dt="2023-06-09T14:28:02.094" v="14475" actId="478"/>
          <ac:picMkLst>
            <pc:docMk/>
            <pc:sldMk cId="1521745363" sldId="311"/>
            <ac:picMk id="19" creationId="{1781BC5B-9DEC-FF06-2D83-3475DA8A77E7}"/>
          </ac:picMkLst>
        </pc:picChg>
        <pc:picChg chg="add mod">
          <ac:chgData name="Kristaps Palskis" userId="2304e6b9db7dc6fa" providerId="LiveId" clId="{B9AD8B83-727E-4516-872C-59AEE01BAB81}" dt="2023-06-09T14:34:22.771" v="14496" actId="1035"/>
          <ac:picMkLst>
            <pc:docMk/>
            <pc:sldMk cId="1521745363" sldId="311"/>
            <ac:picMk id="20" creationId="{4B6FE986-CDBB-4AFA-7707-AD4C6E3BD43C}"/>
          </ac:picMkLst>
        </pc:picChg>
        <pc:picChg chg="del">
          <ac:chgData name="Kristaps Palskis" userId="2304e6b9db7dc6fa" providerId="LiveId" clId="{B9AD8B83-727E-4516-872C-59AEE01BAB81}" dt="2023-06-09T14:28:02.094" v="14475" actId="478"/>
          <ac:picMkLst>
            <pc:docMk/>
            <pc:sldMk cId="1521745363" sldId="311"/>
            <ac:picMk id="21" creationId="{08A8BFA7-045D-FC7E-EB8C-F9C1DCFD0A46}"/>
          </ac:picMkLst>
        </pc:picChg>
        <pc:picChg chg="add mod modCrop">
          <ac:chgData name="Kristaps Palskis" userId="2304e6b9db7dc6fa" providerId="LiveId" clId="{B9AD8B83-727E-4516-872C-59AEE01BAB81}" dt="2023-06-09T14:36:28.526" v="14511" actId="1036"/>
          <ac:picMkLst>
            <pc:docMk/>
            <pc:sldMk cId="1521745363" sldId="311"/>
            <ac:picMk id="23" creationId="{212A5392-F11F-0ACE-E910-CD6EE4EC382B}"/>
          </ac:picMkLst>
        </pc:picChg>
      </pc:sldChg>
      <pc:sldChg chg="addSp delSp modSp add mod">
        <pc:chgData name="Kristaps Palskis" userId="2304e6b9db7dc6fa" providerId="LiveId" clId="{B9AD8B83-727E-4516-872C-59AEE01BAB81}" dt="2023-06-09T14:49:46.824" v="15179" actId="20577"/>
        <pc:sldMkLst>
          <pc:docMk/>
          <pc:sldMk cId="2058537247" sldId="312"/>
        </pc:sldMkLst>
        <pc:spChg chg="mod">
          <ac:chgData name="Kristaps Palskis" userId="2304e6b9db7dc6fa" providerId="LiveId" clId="{B9AD8B83-727E-4516-872C-59AEE01BAB81}" dt="2023-06-09T14:49:46.824" v="15179" actId="20577"/>
          <ac:spMkLst>
            <pc:docMk/>
            <pc:sldMk cId="2058537247" sldId="312"/>
            <ac:spMk id="2" creationId="{42C43BCE-A5A4-4FCE-1ED0-8CF4F25C7111}"/>
          </ac:spMkLst>
        </pc:spChg>
        <pc:spChg chg="mod">
          <ac:chgData name="Kristaps Palskis" userId="2304e6b9db7dc6fa" providerId="LiveId" clId="{B9AD8B83-727E-4516-872C-59AEE01BAB81}" dt="2023-06-09T14:39:03.018" v="14546" actId="20577"/>
          <ac:spMkLst>
            <pc:docMk/>
            <pc:sldMk cId="2058537247" sldId="312"/>
            <ac:spMk id="9" creationId="{A6E3B125-28B7-59AA-E543-FF91C2C8FFB2}"/>
          </ac:spMkLst>
        </pc:spChg>
        <pc:spChg chg="add mod">
          <ac:chgData name="Kristaps Palskis" userId="2304e6b9db7dc6fa" providerId="LiveId" clId="{B9AD8B83-727E-4516-872C-59AEE01BAB81}" dt="2023-06-09T14:38:19.289" v="14531" actId="14100"/>
          <ac:spMkLst>
            <pc:docMk/>
            <pc:sldMk cId="2058537247" sldId="312"/>
            <ac:spMk id="10" creationId="{F54C535C-B532-9E82-C897-4DA9470658C3}"/>
          </ac:spMkLst>
        </pc:spChg>
        <pc:spChg chg="add mod">
          <ac:chgData name="Kristaps Palskis" userId="2304e6b9db7dc6fa" providerId="LiveId" clId="{B9AD8B83-727E-4516-872C-59AEE01BAB81}" dt="2023-06-09T14:41:42.282" v="14704" actId="1076"/>
          <ac:spMkLst>
            <pc:docMk/>
            <pc:sldMk cId="2058537247" sldId="312"/>
            <ac:spMk id="12" creationId="{2D86F1BB-420E-1A92-F92D-CAB4C3340324}"/>
          </ac:spMkLst>
        </pc:spChg>
        <pc:spChg chg="mod">
          <ac:chgData name="Kristaps Palskis" userId="2304e6b9db7dc6fa" providerId="LiveId" clId="{B9AD8B83-727E-4516-872C-59AEE01BAB81}" dt="2023-06-09T14:38:11.998" v="14528" actId="14100"/>
          <ac:spMkLst>
            <pc:docMk/>
            <pc:sldMk cId="2058537247" sldId="312"/>
            <ac:spMk id="15" creationId="{77CB1CD6-884B-D484-4A96-A9D605588AA2}"/>
          </ac:spMkLst>
        </pc:spChg>
        <pc:picChg chg="del mod">
          <ac:chgData name="Kristaps Palskis" userId="2304e6b9db7dc6fa" providerId="LiveId" clId="{B9AD8B83-727E-4516-872C-59AEE01BAB81}" dt="2023-06-09T14:38:58.991" v="14537" actId="478"/>
          <ac:picMkLst>
            <pc:docMk/>
            <pc:sldMk cId="2058537247" sldId="312"/>
            <ac:picMk id="11" creationId="{E946DB77-D17B-89E7-0514-C0E52A243AD3}"/>
          </ac:picMkLst>
        </pc:picChg>
        <pc:picChg chg="del mod">
          <ac:chgData name="Kristaps Palskis" userId="2304e6b9db7dc6fa" providerId="LiveId" clId="{B9AD8B83-727E-4516-872C-59AEE01BAB81}" dt="2023-06-09T14:38:58.991" v="14537" actId="478"/>
          <ac:picMkLst>
            <pc:docMk/>
            <pc:sldMk cId="2058537247" sldId="312"/>
            <ac:picMk id="14" creationId="{804B062B-177A-0E84-B818-0B5C2696D646}"/>
          </ac:picMkLst>
        </pc:picChg>
        <pc:picChg chg="add mod modCrop">
          <ac:chgData name="Kristaps Palskis" userId="2304e6b9db7dc6fa" providerId="LiveId" clId="{B9AD8B83-727E-4516-872C-59AEE01BAB81}" dt="2023-06-09T14:41:39.034" v="14703" actId="1076"/>
          <ac:picMkLst>
            <pc:docMk/>
            <pc:sldMk cId="2058537247" sldId="312"/>
            <ac:picMk id="16" creationId="{871F51FF-C579-1BE2-3EAF-FAB887AFD9F5}"/>
          </ac:picMkLst>
        </pc:picChg>
        <pc:picChg chg="add mod modCrop">
          <ac:chgData name="Kristaps Palskis" userId="2304e6b9db7dc6fa" providerId="LiveId" clId="{B9AD8B83-727E-4516-872C-59AEE01BAB81}" dt="2023-06-09T14:41:39.034" v="14703" actId="1076"/>
          <ac:picMkLst>
            <pc:docMk/>
            <pc:sldMk cId="2058537247" sldId="312"/>
            <ac:picMk id="17" creationId="{9FF97F67-4FE1-A59D-13EE-0DDFF7186297}"/>
          </ac:picMkLst>
        </pc:picChg>
        <pc:picChg chg="del mod">
          <ac:chgData name="Kristaps Palskis" userId="2304e6b9db7dc6fa" providerId="LiveId" clId="{B9AD8B83-727E-4516-872C-59AEE01BAB81}" dt="2023-06-09T14:38:58.991" v="14537" actId="478"/>
          <ac:picMkLst>
            <pc:docMk/>
            <pc:sldMk cId="2058537247" sldId="312"/>
            <ac:picMk id="20" creationId="{4B6FE986-CDBB-4AFA-7707-AD4C6E3BD43C}"/>
          </ac:picMkLst>
        </pc:picChg>
        <pc:picChg chg="del mod">
          <ac:chgData name="Kristaps Palskis" userId="2304e6b9db7dc6fa" providerId="LiveId" clId="{B9AD8B83-727E-4516-872C-59AEE01BAB81}" dt="2023-06-09T14:38:58.991" v="14537" actId="478"/>
          <ac:picMkLst>
            <pc:docMk/>
            <pc:sldMk cId="2058537247" sldId="312"/>
            <ac:picMk id="23" creationId="{212A5392-F11F-0ACE-E910-CD6EE4EC382B}"/>
          </ac:picMkLst>
        </pc:picChg>
      </pc:sldChg>
      <pc:sldChg chg="addSp delSp modSp add mod">
        <pc:chgData name="Kristaps Palskis" userId="2304e6b9db7dc6fa" providerId="LiveId" clId="{B9AD8B83-727E-4516-872C-59AEE01BAB81}" dt="2023-06-09T15:28:46.597" v="16092" actId="1076"/>
        <pc:sldMkLst>
          <pc:docMk/>
          <pc:sldMk cId="3834688069" sldId="313"/>
        </pc:sldMkLst>
        <pc:spChg chg="mod">
          <ac:chgData name="Kristaps Palskis" userId="2304e6b9db7dc6fa" providerId="LiveId" clId="{B9AD8B83-727E-4516-872C-59AEE01BAB81}" dt="2023-06-09T14:49:50.081" v="15180" actId="20577"/>
          <ac:spMkLst>
            <pc:docMk/>
            <pc:sldMk cId="3834688069" sldId="313"/>
            <ac:spMk id="2" creationId="{42C43BCE-A5A4-4FCE-1ED0-8CF4F25C7111}"/>
          </ac:spMkLst>
        </pc:spChg>
        <pc:spChg chg="del">
          <ac:chgData name="Kristaps Palskis" userId="2304e6b9db7dc6fa" providerId="LiveId" clId="{B9AD8B83-727E-4516-872C-59AEE01BAB81}" dt="2023-06-09T14:41:59.257" v="14711" actId="478"/>
          <ac:spMkLst>
            <pc:docMk/>
            <pc:sldMk cId="3834688069" sldId="313"/>
            <ac:spMk id="6" creationId="{CE7C2F89-CC17-681A-BBB5-08DCC09FDAD2}"/>
          </ac:spMkLst>
        </pc:spChg>
        <pc:spChg chg="del">
          <ac:chgData name="Kristaps Palskis" userId="2304e6b9db7dc6fa" providerId="LiveId" clId="{B9AD8B83-727E-4516-872C-59AEE01BAB81}" dt="2023-06-09T14:41:58.188" v="14709" actId="478"/>
          <ac:spMkLst>
            <pc:docMk/>
            <pc:sldMk cId="3834688069" sldId="313"/>
            <ac:spMk id="9" creationId="{A6E3B125-28B7-59AA-E543-FF91C2C8FFB2}"/>
          </ac:spMkLst>
        </pc:spChg>
        <pc:spChg chg="del mod">
          <ac:chgData name="Kristaps Palskis" userId="2304e6b9db7dc6fa" providerId="LiveId" clId="{B9AD8B83-727E-4516-872C-59AEE01BAB81}" dt="2023-06-09T14:42:03.409" v="14713" actId="478"/>
          <ac:spMkLst>
            <pc:docMk/>
            <pc:sldMk cId="3834688069" sldId="313"/>
            <ac:spMk id="10" creationId="{F54C535C-B532-9E82-C897-4DA9470658C3}"/>
          </ac:spMkLst>
        </pc:spChg>
        <pc:spChg chg="del">
          <ac:chgData name="Kristaps Palskis" userId="2304e6b9db7dc6fa" providerId="LiveId" clId="{B9AD8B83-727E-4516-872C-59AEE01BAB81}" dt="2023-06-09T14:41:56.338" v="14708" actId="478"/>
          <ac:spMkLst>
            <pc:docMk/>
            <pc:sldMk cId="3834688069" sldId="313"/>
            <ac:spMk id="12" creationId="{2D86F1BB-420E-1A92-F92D-CAB4C3340324}"/>
          </ac:spMkLst>
        </pc:spChg>
        <pc:spChg chg="mod">
          <ac:chgData name="Kristaps Palskis" userId="2304e6b9db7dc6fa" providerId="LiveId" clId="{B9AD8B83-727E-4516-872C-59AEE01BAB81}" dt="2023-06-09T14:42:21.053" v="14715"/>
          <ac:spMkLst>
            <pc:docMk/>
            <pc:sldMk cId="3834688069" sldId="313"/>
            <ac:spMk id="13" creationId="{399039C8-3C5D-3989-58B8-ECEC5E15A59B}"/>
          </ac:spMkLst>
        </pc:spChg>
        <pc:spChg chg="mod">
          <ac:chgData name="Kristaps Palskis" userId="2304e6b9db7dc6fa" providerId="LiveId" clId="{B9AD8B83-727E-4516-872C-59AEE01BAB81}" dt="2023-06-09T14:42:21.053" v="14715"/>
          <ac:spMkLst>
            <pc:docMk/>
            <pc:sldMk cId="3834688069" sldId="313"/>
            <ac:spMk id="14" creationId="{9940D5C7-FC19-1A0C-6B58-B17E6C275C68}"/>
          </ac:spMkLst>
        </pc:spChg>
        <pc:spChg chg="mod">
          <ac:chgData name="Kristaps Palskis" userId="2304e6b9db7dc6fa" providerId="LiveId" clId="{B9AD8B83-727E-4516-872C-59AEE01BAB81}" dt="2023-06-09T14:42:05.637" v="14714" actId="14100"/>
          <ac:spMkLst>
            <pc:docMk/>
            <pc:sldMk cId="3834688069" sldId="313"/>
            <ac:spMk id="15" creationId="{77CB1CD6-884B-D484-4A96-A9D605588AA2}"/>
          </ac:spMkLst>
        </pc:spChg>
        <pc:spChg chg="mod">
          <ac:chgData name="Kristaps Palskis" userId="2304e6b9db7dc6fa" providerId="LiveId" clId="{B9AD8B83-727E-4516-872C-59AEE01BAB81}" dt="2023-06-09T14:42:21.053" v="14715"/>
          <ac:spMkLst>
            <pc:docMk/>
            <pc:sldMk cId="3834688069" sldId="313"/>
            <ac:spMk id="18" creationId="{99A76D41-EE5F-83FB-35D9-EA3D7B1E3705}"/>
          </ac:spMkLst>
        </pc:spChg>
        <pc:spChg chg="add del mod">
          <ac:chgData name="Kristaps Palskis" userId="2304e6b9db7dc6fa" providerId="LiveId" clId="{B9AD8B83-727E-4516-872C-59AEE01BAB81}" dt="2023-06-09T15:25:13.228" v="16018" actId="478"/>
          <ac:spMkLst>
            <pc:docMk/>
            <pc:sldMk cId="3834688069" sldId="313"/>
            <ac:spMk id="19" creationId="{99C6F5DB-A2A8-879B-B6D7-86918E3608BA}"/>
          </ac:spMkLst>
        </pc:spChg>
        <pc:spChg chg="add del mod">
          <ac:chgData name="Kristaps Palskis" userId="2304e6b9db7dc6fa" providerId="LiveId" clId="{B9AD8B83-727E-4516-872C-59AEE01BAB81}" dt="2023-06-09T15:25:13.228" v="16018" actId="478"/>
          <ac:spMkLst>
            <pc:docMk/>
            <pc:sldMk cId="3834688069" sldId="313"/>
            <ac:spMk id="20" creationId="{515DC0C3-819F-0896-5076-9EFC7989931B}"/>
          </ac:spMkLst>
        </pc:spChg>
        <pc:spChg chg="add del mod">
          <ac:chgData name="Kristaps Palskis" userId="2304e6b9db7dc6fa" providerId="LiveId" clId="{B9AD8B83-727E-4516-872C-59AEE01BAB81}" dt="2023-06-09T15:25:14.372" v="16019" actId="478"/>
          <ac:spMkLst>
            <pc:docMk/>
            <pc:sldMk cId="3834688069" sldId="313"/>
            <ac:spMk id="21" creationId="{EB8BE98C-ECF3-A876-06C9-2CAB98429A7D}"/>
          </ac:spMkLst>
        </pc:spChg>
        <pc:spChg chg="add mod">
          <ac:chgData name="Kristaps Palskis" userId="2304e6b9db7dc6fa" providerId="LiveId" clId="{B9AD8B83-727E-4516-872C-59AEE01BAB81}" dt="2023-06-09T15:25:58.321" v="16063" actId="1076"/>
          <ac:spMkLst>
            <pc:docMk/>
            <pc:sldMk cId="3834688069" sldId="313"/>
            <ac:spMk id="28" creationId="{5FB25A8C-6F3A-5CE5-FF03-06B1CFF927C8}"/>
          </ac:spMkLst>
        </pc:spChg>
        <pc:spChg chg="add mod">
          <ac:chgData name="Kristaps Palskis" userId="2304e6b9db7dc6fa" providerId="LiveId" clId="{B9AD8B83-727E-4516-872C-59AEE01BAB81}" dt="2023-06-09T15:26:41.846" v="16079" actId="1582"/>
          <ac:spMkLst>
            <pc:docMk/>
            <pc:sldMk cId="3834688069" sldId="313"/>
            <ac:spMk id="29" creationId="{5E68B7FB-1308-4D8D-FBA0-BC92959AE03C}"/>
          </ac:spMkLst>
        </pc:spChg>
        <pc:grpChg chg="add del mod">
          <ac:chgData name="Kristaps Palskis" userId="2304e6b9db7dc6fa" providerId="LiveId" clId="{B9AD8B83-727E-4516-872C-59AEE01BAB81}" dt="2023-06-09T15:25:13.228" v="16018" actId="478"/>
          <ac:grpSpMkLst>
            <pc:docMk/>
            <pc:sldMk cId="3834688069" sldId="313"/>
            <ac:grpSpMk id="11" creationId="{53EE699D-42B6-1C76-035F-3EBF45FF1F0D}"/>
          </ac:grpSpMkLst>
        </pc:grpChg>
        <pc:picChg chg="del">
          <ac:chgData name="Kristaps Palskis" userId="2304e6b9db7dc6fa" providerId="LiveId" clId="{B9AD8B83-727E-4516-872C-59AEE01BAB81}" dt="2023-06-09T14:41:50.256" v="14707" actId="478"/>
          <ac:picMkLst>
            <pc:docMk/>
            <pc:sldMk cId="3834688069" sldId="313"/>
            <ac:picMk id="16" creationId="{871F51FF-C579-1BE2-3EAF-FAB887AFD9F5}"/>
          </ac:picMkLst>
        </pc:picChg>
        <pc:picChg chg="del mod">
          <ac:chgData name="Kristaps Palskis" userId="2304e6b9db7dc6fa" providerId="LiveId" clId="{B9AD8B83-727E-4516-872C-59AEE01BAB81}" dt="2023-06-09T14:41:50.256" v="14707" actId="478"/>
          <ac:picMkLst>
            <pc:docMk/>
            <pc:sldMk cId="3834688069" sldId="313"/>
            <ac:picMk id="17" creationId="{9FF97F67-4FE1-A59D-13EE-0DDFF7186297}"/>
          </ac:picMkLst>
        </pc:picChg>
        <pc:picChg chg="add del mod">
          <ac:chgData name="Kristaps Palskis" userId="2304e6b9db7dc6fa" providerId="LiveId" clId="{B9AD8B83-727E-4516-872C-59AEE01BAB81}" dt="2023-06-09T15:25:15.314" v="16021" actId="478"/>
          <ac:picMkLst>
            <pc:docMk/>
            <pc:sldMk cId="3834688069" sldId="313"/>
            <ac:picMk id="23" creationId="{B2174EDA-3553-D872-1BF3-136DCB7D1587}"/>
          </ac:picMkLst>
        </pc:picChg>
        <pc:picChg chg="add del mod">
          <ac:chgData name="Kristaps Palskis" userId="2304e6b9db7dc6fa" providerId="LiveId" clId="{B9AD8B83-727E-4516-872C-59AEE01BAB81}" dt="2023-06-09T15:25:13.228" v="16018" actId="478"/>
          <ac:picMkLst>
            <pc:docMk/>
            <pc:sldMk cId="3834688069" sldId="313"/>
            <ac:picMk id="25" creationId="{A1D054A0-44BA-D676-3770-BEAF543F1BD4}"/>
          </ac:picMkLst>
        </pc:picChg>
        <pc:picChg chg="add del mod">
          <ac:chgData name="Kristaps Palskis" userId="2304e6b9db7dc6fa" providerId="LiveId" clId="{B9AD8B83-727E-4516-872C-59AEE01BAB81}" dt="2023-06-09T15:25:14.718" v="16020" actId="478"/>
          <ac:picMkLst>
            <pc:docMk/>
            <pc:sldMk cId="3834688069" sldId="313"/>
            <ac:picMk id="27" creationId="{F18F8A28-C126-683A-4269-33A4529B62C8}"/>
          </ac:picMkLst>
        </pc:picChg>
        <pc:picChg chg="add mod">
          <ac:chgData name="Kristaps Palskis" userId="2304e6b9db7dc6fa" providerId="LiveId" clId="{B9AD8B83-727E-4516-872C-59AEE01BAB81}" dt="2023-06-09T15:28:46.597" v="16092" actId="1076"/>
          <ac:picMkLst>
            <pc:docMk/>
            <pc:sldMk cId="3834688069" sldId="313"/>
            <ac:picMk id="31" creationId="{2C1D5A13-72E1-9664-6031-0D7250C523F6}"/>
          </ac:picMkLst>
        </pc:picChg>
        <pc:picChg chg="add mod">
          <ac:chgData name="Kristaps Palskis" userId="2304e6b9db7dc6fa" providerId="LiveId" clId="{B9AD8B83-727E-4516-872C-59AEE01BAB81}" dt="2023-06-09T15:28:39.336" v="16089" actId="1076"/>
          <ac:picMkLst>
            <pc:docMk/>
            <pc:sldMk cId="3834688069" sldId="313"/>
            <ac:picMk id="33" creationId="{4298FDC7-7DED-DB14-52F6-3E544EE83B07}"/>
          </ac:picMkLst>
        </pc:picChg>
        <pc:picChg chg="add del mod">
          <ac:chgData name="Kristaps Palskis" userId="2304e6b9db7dc6fa" providerId="LiveId" clId="{B9AD8B83-727E-4516-872C-59AEE01BAB81}" dt="2023-06-09T15:25:13.228" v="16018" actId="478"/>
          <ac:picMkLst>
            <pc:docMk/>
            <pc:sldMk cId="3834688069" sldId="313"/>
            <ac:picMk id="17410" creationId="{615EC506-7780-4DF7-0A6A-1E05D5E2D759}"/>
          </ac:picMkLst>
        </pc:picChg>
        <pc:cxnChg chg="del">
          <ac:chgData name="Kristaps Palskis" userId="2304e6b9db7dc6fa" providerId="LiveId" clId="{B9AD8B83-727E-4516-872C-59AEE01BAB81}" dt="2023-06-09T14:41:58.832" v="14710" actId="478"/>
          <ac:cxnSpMkLst>
            <pc:docMk/>
            <pc:sldMk cId="3834688069" sldId="313"/>
            <ac:cxnSpMk id="3" creationId="{4F76F468-0A16-0EF5-F878-DC33F92AA13C}"/>
          </ac:cxnSpMkLst>
        </pc:cxnChg>
      </pc:sldChg>
      <pc:sldChg chg="modSp add mod">
        <pc:chgData name="Kristaps Palskis" userId="2304e6b9db7dc6fa" providerId="LiveId" clId="{B9AD8B83-727E-4516-872C-59AEE01BAB81}" dt="2023-06-09T15:25:20.846" v="16022" actId="20577"/>
        <pc:sldMkLst>
          <pc:docMk/>
          <pc:sldMk cId="105884018" sldId="314"/>
        </pc:sldMkLst>
        <pc:spChg chg="mod">
          <ac:chgData name="Kristaps Palskis" userId="2304e6b9db7dc6fa" providerId="LiveId" clId="{B9AD8B83-727E-4516-872C-59AEE01BAB81}" dt="2023-06-09T15:25:20.846" v="16022" actId="20577"/>
          <ac:spMkLst>
            <pc:docMk/>
            <pc:sldMk cId="105884018" sldId="314"/>
            <ac:spMk id="2" creationId="{42C43BCE-A5A4-4FCE-1ED0-8CF4F25C7111}"/>
          </ac:spMkLst>
        </pc:spChg>
      </pc:sldChg>
      <pc:sldChg chg="addSp delSp modSp add mod">
        <pc:chgData name="Kristaps Palskis" userId="2304e6b9db7dc6fa" providerId="LiveId" clId="{B9AD8B83-727E-4516-872C-59AEE01BAB81}" dt="2023-06-09T16:06:39.106" v="17814" actId="1037"/>
        <pc:sldMkLst>
          <pc:docMk/>
          <pc:sldMk cId="1080973881" sldId="315"/>
        </pc:sldMkLst>
        <pc:spChg chg="mod">
          <ac:chgData name="Kristaps Palskis" userId="2304e6b9db7dc6fa" providerId="LiveId" clId="{B9AD8B83-727E-4516-872C-59AEE01BAB81}" dt="2023-06-09T15:35:33.849" v="16375" actId="20577"/>
          <ac:spMkLst>
            <pc:docMk/>
            <pc:sldMk cId="1080973881" sldId="315"/>
            <ac:spMk id="2" creationId="{42C43BCE-A5A4-4FCE-1ED0-8CF4F25C7111}"/>
          </ac:spMkLst>
        </pc:spChg>
        <pc:spChg chg="mod">
          <ac:chgData name="Kristaps Palskis" userId="2304e6b9db7dc6fa" providerId="LiveId" clId="{B9AD8B83-727E-4516-872C-59AEE01BAB81}" dt="2023-06-09T15:34:52.853" v="16370" actId="1076"/>
          <ac:spMkLst>
            <pc:docMk/>
            <pc:sldMk cId="1080973881" sldId="315"/>
            <ac:spMk id="3" creationId="{B17F5633-DAF4-D20D-7E4B-F3ACB8449E7C}"/>
          </ac:spMkLst>
        </pc:spChg>
        <pc:spChg chg="mod">
          <ac:chgData name="Kristaps Palskis" userId="2304e6b9db7dc6fa" providerId="LiveId" clId="{B9AD8B83-727E-4516-872C-59AEE01BAB81}" dt="2023-06-09T15:37:07.988" v="16437" actId="208"/>
          <ac:spMkLst>
            <pc:docMk/>
            <pc:sldMk cId="1080973881" sldId="315"/>
            <ac:spMk id="8" creationId="{C8C3C111-AE3C-0206-597E-AFE6923E19F3}"/>
          </ac:spMkLst>
        </pc:spChg>
        <pc:spChg chg="mod">
          <ac:chgData name="Kristaps Palskis" userId="2304e6b9db7dc6fa" providerId="LiveId" clId="{B9AD8B83-727E-4516-872C-59AEE01BAB81}" dt="2023-06-09T15:37:07.988" v="16437" actId="208"/>
          <ac:spMkLst>
            <pc:docMk/>
            <pc:sldMk cId="1080973881" sldId="315"/>
            <ac:spMk id="10" creationId="{4AC02764-CED0-499C-2E71-95C70720C18F}"/>
          </ac:spMkLst>
        </pc:spChg>
        <pc:spChg chg="mod">
          <ac:chgData name="Kristaps Palskis" userId="2304e6b9db7dc6fa" providerId="LiveId" clId="{B9AD8B83-727E-4516-872C-59AEE01BAB81}" dt="2023-06-09T15:37:07.988" v="16437" actId="208"/>
          <ac:spMkLst>
            <pc:docMk/>
            <pc:sldMk cId="1080973881" sldId="315"/>
            <ac:spMk id="11" creationId="{7BEF5F1A-AAE9-E4D4-B4B0-5A41AB030641}"/>
          </ac:spMkLst>
        </pc:spChg>
        <pc:spChg chg="add mod">
          <ac:chgData name="Kristaps Palskis" userId="2304e6b9db7dc6fa" providerId="LiveId" clId="{B9AD8B83-727E-4516-872C-59AEE01BAB81}" dt="2023-06-09T15:58:57.239" v="17444" actId="20577"/>
          <ac:spMkLst>
            <pc:docMk/>
            <pc:sldMk cId="1080973881" sldId="315"/>
            <ac:spMk id="12" creationId="{AFE7D3A0-76B5-366D-A199-9BA50A4D0A30}"/>
          </ac:spMkLst>
        </pc:spChg>
        <pc:spChg chg="add mod">
          <ac:chgData name="Kristaps Palskis" userId="2304e6b9db7dc6fa" providerId="LiveId" clId="{B9AD8B83-727E-4516-872C-59AEE01BAB81}" dt="2023-06-09T16:00:06.291" v="17625" actId="20577"/>
          <ac:spMkLst>
            <pc:docMk/>
            <pc:sldMk cId="1080973881" sldId="315"/>
            <ac:spMk id="13" creationId="{D86D9FCF-3474-49E3-F6EF-B9CEE344E5CC}"/>
          </ac:spMkLst>
        </pc:spChg>
        <pc:spChg chg="add mod">
          <ac:chgData name="Kristaps Palskis" userId="2304e6b9db7dc6fa" providerId="LiveId" clId="{B9AD8B83-727E-4516-872C-59AEE01BAB81}" dt="2023-06-09T16:06:39.106" v="17814" actId="1037"/>
          <ac:spMkLst>
            <pc:docMk/>
            <pc:sldMk cId="1080973881" sldId="315"/>
            <ac:spMk id="14" creationId="{66BD3671-2FD5-4F7F-84FF-F9F5080EFBBE}"/>
          </ac:spMkLst>
        </pc:spChg>
        <pc:spChg chg="add del mod">
          <ac:chgData name="Kristaps Palskis" userId="2304e6b9db7dc6fa" providerId="LiveId" clId="{B9AD8B83-727E-4516-872C-59AEE01BAB81}" dt="2023-06-09T16:01:19.263" v="17696" actId="478"/>
          <ac:spMkLst>
            <pc:docMk/>
            <pc:sldMk cId="1080973881" sldId="315"/>
            <ac:spMk id="16" creationId="{A8BBED81-30A7-4EBB-790E-FC483B7D9923}"/>
          </ac:spMkLst>
        </pc:spChg>
        <pc:grpChg chg="add mod">
          <ac:chgData name="Kristaps Palskis" userId="2304e6b9db7dc6fa" providerId="LiveId" clId="{B9AD8B83-727E-4516-872C-59AEE01BAB81}" dt="2023-06-09T15:37:02.919" v="16436" actId="1038"/>
          <ac:grpSpMkLst>
            <pc:docMk/>
            <pc:sldMk cId="1080973881" sldId="315"/>
            <ac:grpSpMk id="7" creationId="{ECB5D961-C45F-5859-EC8E-4BC57D16A6F4}"/>
          </ac:grpSpMkLst>
        </pc:grpChg>
        <pc:picChg chg="add mod">
          <ac:chgData name="Kristaps Palskis" userId="2304e6b9db7dc6fa" providerId="LiveId" clId="{B9AD8B83-727E-4516-872C-59AEE01BAB81}" dt="2023-06-09T16:02:14.336" v="17715" actId="1036"/>
          <ac:picMkLst>
            <pc:docMk/>
            <pc:sldMk cId="1080973881" sldId="315"/>
            <ac:picMk id="18" creationId="{F4268FCE-5D0C-5E6B-0AEF-4E245E88AA4B}"/>
          </ac:picMkLst>
        </pc:picChg>
        <pc:picChg chg="add mod">
          <ac:chgData name="Kristaps Palskis" userId="2304e6b9db7dc6fa" providerId="LiveId" clId="{B9AD8B83-727E-4516-872C-59AEE01BAB81}" dt="2023-06-09T16:03:37.534" v="17728" actId="1038"/>
          <ac:picMkLst>
            <pc:docMk/>
            <pc:sldMk cId="1080973881" sldId="315"/>
            <ac:picMk id="20" creationId="{919B49AE-F9FA-55E1-D8CD-BFFF4227E295}"/>
          </ac:picMkLst>
        </pc:picChg>
        <pc:picChg chg="add mod">
          <ac:chgData name="Kristaps Palskis" userId="2304e6b9db7dc6fa" providerId="LiveId" clId="{B9AD8B83-727E-4516-872C-59AEE01BAB81}" dt="2023-06-09T16:04:32.034" v="17735" actId="1037"/>
          <ac:picMkLst>
            <pc:docMk/>
            <pc:sldMk cId="1080973881" sldId="315"/>
            <ac:picMk id="22" creationId="{20F1DCDC-572E-4CA4-E017-1EE2AC38D1D0}"/>
          </ac:picMkLst>
        </pc:picChg>
        <pc:picChg chg="add mod">
          <ac:chgData name="Kristaps Palskis" userId="2304e6b9db7dc6fa" providerId="LiveId" clId="{B9AD8B83-727E-4516-872C-59AEE01BAB81}" dt="2023-06-09T16:05:17.471" v="17746" actId="1038"/>
          <ac:picMkLst>
            <pc:docMk/>
            <pc:sldMk cId="1080973881" sldId="315"/>
            <ac:picMk id="24" creationId="{C3E6B3B2-3C28-2776-2629-2A0F4805FE96}"/>
          </ac:picMkLst>
        </pc:picChg>
        <pc:picChg chg="add mod">
          <ac:chgData name="Kristaps Palskis" userId="2304e6b9db7dc6fa" providerId="LiveId" clId="{B9AD8B83-727E-4516-872C-59AEE01BAB81}" dt="2023-06-09T16:06:36.735" v="17812" actId="1036"/>
          <ac:picMkLst>
            <pc:docMk/>
            <pc:sldMk cId="1080973881" sldId="315"/>
            <ac:picMk id="26" creationId="{2F31D7E1-5D94-F399-A7D7-F0F160BE6284}"/>
          </ac:picMkLst>
        </pc:picChg>
        <pc:picChg chg="add mod">
          <ac:chgData name="Kristaps Palskis" userId="2304e6b9db7dc6fa" providerId="LiveId" clId="{B9AD8B83-727E-4516-872C-59AEE01BAB81}" dt="2023-06-09T16:06:36.735" v="17812" actId="1036"/>
          <ac:picMkLst>
            <pc:docMk/>
            <pc:sldMk cId="1080973881" sldId="315"/>
            <ac:picMk id="28" creationId="{1A190791-A17E-DF0B-7B8B-9D7B0387AE64}"/>
          </ac:picMkLst>
        </pc:picChg>
      </pc:sldChg>
      <pc:sldChg chg="addSp delSp modSp add mod ord">
        <pc:chgData name="Kristaps Palskis" userId="2304e6b9db7dc6fa" providerId="LiveId" clId="{B9AD8B83-727E-4516-872C-59AEE01BAB81}" dt="2023-06-09T15:51:41.986" v="17214" actId="404"/>
        <pc:sldMkLst>
          <pc:docMk/>
          <pc:sldMk cId="1734271615" sldId="316"/>
        </pc:sldMkLst>
        <pc:spChg chg="mod">
          <ac:chgData name="Kristaps Palskis" userId="2304e6b9db7dc6fa" providerId="LiveId" clId="{B9AD8B83-727E-4516-872C-59AEE01BAB81}" dt="2023-06-09T15:35:29.718" v="16373" actId="20577"/>
          <ac:spMkLst>
            <pc:docMk/>
            <pc:sldMk cId="1734271615" sldId="316"/>
            <ac:spMk id="2" creationId="{42C43BCE-A5A4-4FCE-1ED0-8CF4F25C7111}"/>
          </ac:spMkLst>
        </pc:spChg>
        <pc:spChg chg="mod">
          <ac:chgData name="Kristaps Palskis" userId="2304e6b9db7dc6fa" providerId="LiveId" clId="{B9AD8B83-727E-4516-872C-59AEE01BAB81}" dt="2023-06-09T15:34:42.920" v="16367" actId="368"/>
          <ac:spMkLst>
            <pc:docMk/>
            <pc:sldMk cId="1734271615" sldId="316"/>
            <ac:spMk id="3" creationId="{B17F5633-DAF4-D20D-7E4B-F3ACB8449E7C}"/>
          </ac:spMkLst>
        </pc:spChg>
        <pc:spChg chg="add mod">
          <ac:chgData name="Kristaps Palskis" userId="2304e6b9db7dc6fa" providerId="LiveId" clId="{B9AD8B83-727E-4516-872C-59AEE01BAB81}" dt="2023-06-09T15:34:47.832" v="16369" actId="1076"/>
          <ac:spMkLst>
            <pc:docMk/>
            <pc:sldMk cId="1734271615" sldId="316"/>
            <ac:spMk id="7" creationId="{A9E516D2-DD8F-6AD6-D69A-6D65A63BB342}"/>
          </ac:spMkLst>
        </pc:spChg>
        <pc:spChg chg="mod">
          <ac:chgData name="Kristaps Palskis" userId="2304e6b9db7dc6fa" providerId="LiveId" clId="{B9AD8B83-727E-4516-872C-59AEE01BAB81}" dt="2023-06-09T15:36:44.870" v="16390"/>
          <ac:spMkLst>
            <pc:docMk/>
            <pc:sldMk cId="1734271615" sldId="316"/>
            <ac:spMk id="10" creationId="{FB2F4C37-21A8-4005-1B4F-5DD7FF3E421E}"/>
          </ac:spMkLst>
        </pc:spChg>
        <pc:spChg chg="mod">
          <ac:chgData name="Kristaps Palskis" userId="2304e6b9db7dc6fa" providerId="LiveId" clId="{B9AD8B83-727E-4516-872C-59AEE01BAB81}" dt="2023-06-09T15:36:44.870" v="16390"/>
          <ac:spMkLst>
            <pc:docMk/>
            <pc:sldMk cId="1734271615" sldId="316"/>
            <ac:spMk id="11" creationId="{435BC042-C52B-5C19-2CAB-BB6CE00D3B41}"/>
          </ac:spMkLst>
        </pc:spChg>
        <pc:spChg chg="mod">
          <ac:chgData name="Kristaps Palskis" userId="2304e6b9db7dc6fa" providerId="LiveId" clId="{B9AD8B83-727E-4516-872C-59AEE01BAB81}" dt="2023-06-09T15:36:44.870" v="16390"/>
          <ac:spMkLst>
            <pc:docMk/>
            <pc:sldMk cId="1734271615" sldId="316"/>
            <ac:spMk id="12" creationId="{4E8AF47B-8FA3-5F1F-D293-FF6B7B77436B}"/>
          </ac:spMkLst>
        </pc:spChg>
        <pc:spChg chg="add del mod">
          <ac:chgData name="Kristaps Palskis" userId="2304e6b9db7dc6fa" providerId="LiveId" clId="{B9AD8B83-727E-4516-872C-59AEE01BAB81}" dt="2023-06-09T15:36:51.785" v="16391"/>
          <ac:spMkLst>
            <pc:docMk/>
            <pc:sldMk cId="1734271615" sldId="316"/>
            <ac:spMk id="13" creationId="{C94F45BA-48D8-AA67-02BE-1A3CAAFF113E}"/>
          </ac:spMkLst>
        </pc:spChg>
        <pc:spChg chg="add del mod">
          <ac:chgData name="Kristaps Palskis" userId="2304e6b9db7dc6fa" providerId="LiveId" clId="{B9AD8B83-727E-4516-872C-59AEE01BAB81}" dt="2023-06-09T15:36:51.785" v="16391"/>
          <ac:spMkLst>
            <pc:docMk/>
            <pc:sldMk cId="1734271615" sldId="316"/>
            <ac:spMk id="14" creationId="{2035F988-296D-BF23-9246-EE3CCC4F0C94}"/>
          </ac:spMkLst>
        </pc:spChg>
        <pc:spChg chg="add del mod">
          <ac:chgData name="Kristaps Palskis" userId="2304e6b9db7dc6fa" providerId="LiveId" clId="{B9AD8B83-727E-4516-872C-59AEE01BAB81}" dt="2023-06-09T15:36:51.785" v="16391"/>
          <ac:spMkLst>
            <pc:docMk/>
            <pc:sldMk cId="1734271615" sldId="316"/>
            <ac:spMk id="15" creationId="{54E8CF85-254B-F638-40A1-FC41FB49D802}"/>
          </ac:spMkLst>
        </pc:spChg>
        <pc:spChg chg="del mod">
          <ac:chgData name="Kristaps Palskis" userId="2304e6b9db7dc6fa" providerId="LiveId" clId="{B9AD8B83-727E-4516-872C-59AEE01BAB81}" dt="2023-06-09T15:37:38.706" v="16440" actId="478"/>
          <ac:spMkLst>
            <pc:docMk/>
            <pc:sldMk cId="1734271615" sldId="316"/>
            <ac:spMk id="17" creationId="{7EF26EF9-BB6F-F1D5-C07D-812DC6380C27}"/>
          </ac:spMkLst>
        </pc:spChg>
        <pc:spChg chg="mod">
          <ac:chgData name="Kristaps Palskis" userId="2304e6b9db7dc6fa" providerId="LiveId" clId="{B9AD8B83-727E-4516-872C-59AEE01BAB81}" dt="2023-06-09T15:37:34.362" v="16439"/>
          <ac:spMkLst>
            <pc:docMk/>
            <pc:sldMk cId="1734271615" sldId="316"/>
            <ac:spMk id="18" creationId="{BB1BD963-C700-CAAB-0B32-BC11324A94A6}"/>
          </ac:spMkLst>
        </pc:spChg>
        <pc:spChg chg="mod">
          <ac:chgData name="Kristaps Palskis" userId="2304e6b9db7dc6fa" providerId="LiveId" clId="{B9AD8B83-727E-4516-872C-59AEE01BAB81}" dt="2023-06-09T15:37:34.362" v="16439"/>
          <ac:spMkLst>
            <pc:docMk/>
            <pc:sldMk cId="1734271615" sldId="316"/>
            <ac:spMk id="19" creationId="{8D37BF17-BD89-8002-8525-71847076B0AB}"/>
          </ac:spMkLst>
        </pc:spChg>
        <pc:spChg chg="add del mod">
          <ac:chgData name="Kristaps Palskis" userId="2304e6b9db7dc6fa" providerId="LiveId" clId="{B9AD8B83-727E-4516-872C-59AEE01BAB81}" dt="2023-06-09T15:38:14.626" v="16451" actId="478"/>
          <ac:spMkLst>
            <pc:docMk/>
            <pc:sldMk cId="1734271615" sldId="316"/>
            <ac:spMk id="20" creationId="{35E75DEF-96BA-3F03-D58E-EB15BA6499AC}"/>
          </ac:spMkLst>
        </pc:spChg>
        <pc:spChg chg="add mod">
          <ac:chgData name="Kristaps Palskis" userId="2304e6b9db7dc6fa" providerId="LiveId" clId="{B9AD8B83-727E-4516-872C-59AEE01BAB81}" dt="2023-06-09T15:51:41.986" v="17214" actId="404"/>
          <ac:spMkLst>
            <pc:docMk/>
            <pc:sldMk cId="1734271615" sldId="316"/>
            <ac:spMk id="21" creationId="{1DACB034-86BA-438E-05F0-FA07A03DE8EA}"/>
          </ac:spMkLst>
        </pc:spChg>
        <pc:spChg chg="add mod">
          <ac:chgData name="Kristaps Palskis" userId="2304e6b9db7dc6fa" providerId="LiveId" clId="{B9AD8B83-727E-4516-872C-59AEE01BAB81}" dt="2023-06-09T15:48:17.949" v="16953" actId="20577"/>
          <ac:spMkLst>
            <pc:docMk/>
            <pc:sldMk cId="1734271615" sldId="316"/>
            <ac:spMk id="22" creationId="{324607D4-9BFB-495F-0B1A-6E8F22EFB389}"/>
          </ac:spMkLst>
        </pc:spChg>
        <pc:grpChg chg="add del mod">
          <ac:chgData name="Kristaps Palskis" userId="2304e6b9db7dc6fa" providerId="LiveId" clId="{B9AD8B83-727E-4516-872C-59AEE01BAB81}" dt="2023-06-09T15:36:51.785" v="16391"/>
          <ac:grpSpMkLst>
            <pc:docMk/>
            <pc:sldMk cId="1734271615" sldId="316"/>
            <ac:grpSpMk id="8" creationId="{9DB32615-178C-DF57-A2C3-76790F48027C}"/>
          </ac:grpSpMkLst>
        </pc:grpChg>
        <pc:grpChg chg="add mod">
          <ac:chgData name="Kristaps Palskis" userId="2304e6b9db7dc6fa" providerId="LiveId" clId="{B9AD8B83-727E-4516-872C-59AEE01BAB81}" dt="2023-06-09T15:37:42.221" v="16441" actId="14100"/>
          <ac:grpSpMkLst>
            <pc:docMk/>
            <pc:sldMk cId="1734271615" sldId="316"/>
            <ac:grpSpMk id="16" creationId="{03342574-23DF-997F-47A5-9DD8A6605A58}"/>
          </ac:grpSpMkLst>
        </pc:grpChg>
        <pc:picChg chg="add mod">
          <ac:chgData name="Kristaps Palskis" userId="2304e6b9db7dc6fa" providerId="LiveId" clId="{B9AD8B83-727E-4516-872C-59AEE01BAB81}" dt="2023-06-09T15:46:34.545" v="16778" actId="1076"/>
          <ac:picMkLst>
            <pc:docMk/>
            <pc:sldMk cId="1734271615" sldId="316"/>
            <ac:picMk id="24" creationId="{9362F3DC-2435-6BB1-58D6-9D77E8C90808}"/>
          </ac:picMkLst>
        </pc:picChg>
        <pc:picChg chg="add mod">
          <ac:chgData name="Kristaps Palskis" userId="2304e6b9db7dc6fa" providerId="LiveId" clId="{B9AD8B83-727E-4516-872C-59AEE01BAB81}" dt="2023-06-09T15:48:24.240" v="16954" actId="1036"/>
          <ac:picMkLst>
            <pc:docMk/>
            <pc:sldMk cId="1734271615" sldId="316"/>
            <ac:picMk id="26" creationId="{A8B49177-9102-13FC-FCA3-7BBAF9C64C66}"/>
          </ac:picMkLst>
        </pc:picChg>
        <pc:picChg chg="add mod">
          <ac:chgData name="Kristaps Palskis" userId="2304e6b9db7dc6fa" providerId="LiveId" clId="{B9AD8B83-727E-4516-872C-59AEE01BAB81}" dt="2023-06-09T15:48:57.948" v="16957" actId="1076"/>
          <ac:picMkLst>
            <pc:docMk/>
            <pc:sldMk cId="1734271615" sldId="316"/>
            <ac:picMk id="28" creationId="{7D507DBE-B79D-22EF-2246-CAA2D4AA3EE6}"/>
          </ac:picMkLst>
        </pc:picChg>
        <pc:picChg chg="add mod">
          <ac:chgData name="Kristaps Palskis" userId="2304e6b9db7dc6fa" providerId="LiveId" clId="{B9AD8B83-727E-4516-872C-59AEE01BAB81}" dt="2023-06-09T15:50:07.186" v="17024" actId="1037"/>
          <ac:picMkLst>
            <pc:docMk/>
            <pc:sldMk cId="1734271615" sldId="316"/>
            <ac:picMk id="30" creationId="{A61D21C8-BD1D-4DC8-AD1D-FA2A2B7D2632}"/>
          </ac:picMkLst>
        </pc:picChg>
      </pc:sldChg>
      <pc:sldChg chg="addSp modSp add mod">
        <pc:chgData name="Kristaps Palskis" userId="2304e6b9db7dc6fa" providerId="LiveId" clId="{B9AD8B83-727E-4516-872C-59AEE01BAB81}" dt="2023-06-09T15:36:15.529" v="16388" actId="14100"/>
        <pc:sldMkLst>
          <pc:docMk/>
          <pc:sldMk cId="265841076" sldId="317"/>
        </pc:sldMkLst>
        <pc:spChg chg="mod">
          <ac:chgData name="Kristaps Palskis" userId="2304e6b9db7dc6fa" providerId="LiveId" clId="{B9AD8B83-727E-4516-872C-59AEE01BAB81}" dt="2023-06-09T15:35:43.777" v="16378" actId="20577"/>
          <ac:spMkLst>
            <pc:docMk/>
            <pc:sldMk cId="265841076" sldId="317"/>
            <ac:spMk id="2" creationId="{42C43BCE-A5A4-4FCE-1ED0-8CF4F25C7111}"/>
          </ac:spMkLst>
        </pc:spChg>
        <pc:spChg chg="add mod">
          <ac:chgData name="Kristaps Palskis" userId="2304e6b9db7dc6fa" providerId="LiveId" clId="{B9AD8B83-727E-4516-872C-59AEE01BAB81}" dt="2023-06-09T15:36:15.529" v="16388" actId="14100"/>
          <ac:spMkLst>
            <pc:docMk/>
            <pc:sldMk cId="265841076" sldId="317"/>
            <ac:spMk id="5" creationId="{B3F3C4FA-F0C3-66D2-1C69-D58FB16E830B}"/>
          </ac:spMkLst>
        </pc:spChg>
        <pc:spChg chg="mod">
          <ac:chgData name="Kristaps Palskis" userId="2304e6b9db7dc6fa" providerId="LiveId" clId="{B9AD8B83-727E-4516-872C-59AEE01BAB81}" dt="2023-06-09T15:36:07.912" v="16384" actId="14100"/>
          <ac:spMkLst>
            <pc:docMk/>
            <pc:sldMk cId="265841076" sldId="317"/>
            <ac:spMk id="7" creationId="{87BFA3D5-CA90-47B4-0419-305D5A718024}"/>
          </ac:spMkLst>
        </pc:spChg>
      </pc:sldChg>
      <pc:sldChg chg="modSp add mod">
        <pc:chgData name="Kristaps Palskis" userId="2304e6b9db7dc6fa" providerId="LiveId" clId="{B9AD8B83-727E-4516-872C-59AEE01BAB81}" dt="2023-06-09T15:36:21.483" v="16389" actId="1076"/>
        <pc:sldMkLst>
          <pc:docMk/>
          <pc:sldMk cId="3033382419" sldId="318"/>
        </pc:sldMkLst>
        <pc:spChg chg="mod">
          <ac:chgData name="Kristaps Palskis" userId="2304e6b9db7dc6fa" providerId="LiveId" clId="{B9AD8B83-727E-4516-872C-59AEE01BAB81}" dt="2023-06-09T15:35:55.579" v="16380" actId="20577"/>
          <ac:spMkLst>
            <pc:docMk/>
            <pc:sldMk cId="3033382419" sldId="318"/>
            <ac:spMk id="2" creationId="{42C43BCE-A5A4-4FCE-1ED0-8CF4F25C7111}"/>
          </ac:spMkLst>
        </pc:spChg>
        <pc:spChg chg="mod">
          <ac:chgData name="Kristaps Palskis" userId="2304e6b9db7dc6fa" providerId="LiveId" clId="{B9AD8B83-727E-4516-872C-59AEE01BAB81}" dt="2023-06-09T15:36:21.483" v="16389" actId="1076"/>
          <ac:spMkLst>
            <pc:docMk/>
            <pc:sldMk cId="3033382419" sldId="318"/>
            <ac:spMk id="7" creationId="{87BFA3D5-CA90-47B4-0419-305D5A718024}"/>
          </ac:spMkLst>
        </pc:spChg>
      </pc:sldChg>
      <pc:sldMasterChg chg="modSldLayout">
        <pc:chgData name="Kristaps Palskis" userId="2304e6b9db7dc6fa" providerId="LiveId" clId="{B9AD8B83-727E-4516-872C-59AEE01BAB81}" dt="2023-06-09T09:55:08.905" v="3329" actId="20577"/>
        <pc:sldMasterMkLst>
          <pc:docMk/>
          <pc:sldMasterMk cId="2482647991" sldId="2147483648"/>
        </pc:sldMasterMkLst>
        <pc:sldLayoutChg chg="addSp delSp modSp mod">
          <pc:chgData name="Kristaps Palskis" userId="2304e6b9db7dc6fa" providerId="LiveId" clId="{B9AD8B83-727E-4516-872C-59AEE01BAB81}" dt="2023-06-08T14:40:00.965" v="1176" actId="1076"/>
          <pc:sldLayoutMkLst>
            <pc:docMk/>
            <pc:sldMasterMk cId="2482647991" sldId="2147483648"/>
            <pc:sldLayoutMk cId="3432272276" sldId="2147483649"/>
          </pc:sldLayoutMkLst>
          <pc:spChg chg="add mod">
            <ac:chgData name="Kristaps Palskis" userId="2304e6b9db7dc6fa" providerId="LiveId" clId="{B9AD8B83-727E-4516-872C-59AEE01BAB81}" dt="2023-06-08T14:39:13.148" v="1166" actId="14100"/>
            <ac:spMkLst>
              <pc:docMk/>
              <pc:sldMasterMk cId="2482647991" sldId="2147483648"/>
              <pc:sldLayoutMk cId="3432272276" sldId="2147483649"/>
              <ac:spMk id="7" creationId="{F374547D-9854-2B79-FE14-025DAA36246E}"/>
            </ac:spMkLst>
          </pc:spChg>
          <pc:spChg chg="add mod">
            <ac:chgData name="Kristaps Palskis" userId="2304e6b9db7dc6fa" providerId="LiveId" clId="{B9AD8B83-727E-4516-872C-59AEE01BAB81}" dt="2023-06-08T14:35:26.013" v="1112" actId="164"/>
            <ac:spMkLst>
              <pc:docMk/>
              <pc:sldMasterMk cId="2482647991" sldId="2147483648"/>
              <pc:sldLayoutMk cId="3432272276" sldId="2147483649"/>
              <ac:spMk id="8" creationId="{D5527CAB-39C8-764D-1BFA-7C55C7FE7619}"/>
            </ac:spMkLst>
          </pc:spChg>
          <pc:spChg chg="add mod">
            <ac:chgData name="Kristaps Palskis" userId="2304e6b9db7dc6fa" providerId="LiveId" clId="{B9AD8B83-727E-4516-872C-59AEE01BAB81}" dt="2023-06-08T14:35:26.013" v="1112" actId="164"/>
            <ac:spMkLst>
              <pc:docMk/>
              <pc:sldMasterMk cId="2482647991" sldId="2147483648"/>
              <pc:sldLayoutMk cId="3432272276" sldId="2147483649"/>
              <ac:spMk id="9" creationId="{605E359E-D0E4-D833-BB3A-5D9F4CA183DD}"/>
            </ac:spMkLst>
          </pc:spChg>
          <pc:spChg chg="add mod">
            <ac:chgData name="Kristaps Palskis" userId="2304e6b9db7dc6fa" providerId="LiveId" clId="{B9AD8B83-727E-4516-872C-59AEE01BAB81}" dt="2023-06-08T14:35:26.013" v="1112" actId="164"/>
            <ac:spMkLst>
              <pc:docMk/>
              <pc:sldMasterMk cId="2482647991" sldId="2147483648"/>
              <pc:sldLayoutMk cId="3432272276" sldId="2147483649"/>
              <ac:spMk id="10" creationId="{3867B10E-4BED-7D3D-90C5-F7A3560B22CE}"/>
            </ac:spMkLst>
          </pc:spChg>
          <pc:spChg chg="add mod">
            <ac:chgData name="Kristaps Palskis" userId="2304e6b9db7dc6fa" providerId="LiveId" clId="{B9AD8B83-727E-4516-872C-59AEE01BAB81}" dt="2023-06-08T14:35:26.013" v="1112" actId="164"/>
            <ac:spMkLst>
              <pc:docMk/>
              <pc:sldMasterMk cId="2482647991" sldId="2147483648"/>
              <pc:sldLayoutMk cId="3432272276" sldId="2147483649"/>
              <ac:spMk id="12" creationId="{DC29B328-E53F-90F7-23EB-D50594B2A10D}"/>
            </ac:spMkLst>
          </pc:spChg>
          <pc:spChg chg="add mod">
            <ac:chgData name="Kristaps Palskis" userId="2304e6b9db7dc6fa" providerId="LiveId" clId="{B9AD8B83-727E-4516-872C-59AEE01BAB81}" dt="2023-06-08T14:35:26.013" v="1112" actId="164"/>
            <ac:spMkLst>
              <pc:docMk/>
              <pc:sldMasterMk cId="2482647991" sldId="2147483648"/>
              <pc:sldLayoutMk cId="3432272276" sldId="2147483649"/>
              <ac:spMk id="14" creationId="{9DAD661F-B904-220C-E7CD-4DA3EF310B30}"/>
            </ac:spMkLst>
          </pc:spChg>
          <pc:spChg chg="add mod">
            <ac:chgData name="Kristaps Palskis" userId="2304e6b9db7dc6fa" providerId="LiveId" clId="{B9AD8B83-727E-4516-872C-59AEE01BAB81}" dt="2023-06-08T14:35:26.013" v="1112" actId="164"/>
            <ac:spMkLst>
              <pc:docMk/>
              <pc:sldMasterMk cId="2482647991" sldId="2147483648"/>
              <pc:sldLayoutMk cId="3432272276" sldId="2147483649"/>
              <ac:spMk id="15" creationId="{4570381E-E582-1E7B-BA2D-6D09578FB6EA}"/>
            </ac:spMkLst>
          </pc:spChg>
          <pc:spChg chg="add mod">
            <ac:chgData name="Kristaps Palskis" userId="2304e6b9db7dc6fa" providerId="LiveId" clId="{B9AD8B83-727E-4516-872C-59AEE01BAB81}" dt="2023-06-08T14:35:26.013" v="1112" actId="164"/>
            <ac:spMkLst>
              <pc:docMk/>
              <pc:sldMasterMk cId="2482647991" sldId="2147483648"/>
              <pc:sldLayoutMk cId="3432272276" sldId="2147483649"/>
              <ac:spMk id="17" creationId="{01C1B439-07B9-10EA-BAE4-D2B646F4A84C}"/>
            </ac:spMkLst>
          </pc:spChg>
          <pc:spChg chg="add mod">
            <ac:chgData name="Kristaps Palskis" userId="2304e6b9db7dc6fa" providerId="LiveId" clId="{B9AD8B83-727E-4516-872C-59AEE01BAB81}" dt="2023-06-08T14:35:26.013" v="1112" actId="164"/>
            <ac:spMkLst>
              <pc:docMk/>
              <pc:sldMasterMk cId="2482647991" sldId="2147483648"/>
              <pc:sldLayoutMk cId="3432272276" sldId="2147483649"/>
              <ac:spMk id="18" creationId="{9B41D36D-DDB0-6430-FD95-3C5502172847}"/>
            </ac:spMkLst>
          </pc:spChg>
          <pc:spChg chg="add mod">
            <ac:chgData name="Kristaps Palskis" userId="2304e6b9db7dc6fa" providerId="LiveId" clId="{B9AD8B83-727E-4516-872C-59AEE01BAB81}" dt="2023-06-08T14:35:26.013" v="1112" actId="164"/>
            <ac:spMkLst>
              <pc:docMk/>
              <pc:sldMasterMk cId="2482647991" sldId="2147483648"/>
              <pc:sldLayoutMk cId="3432272276" sldId="2147483649"/>
              <ac:spMk id="20" creationId="{88204512-50D7-2555-7C29-7F2FCE803B0D}"/>
            </ac:spMkLst>
          </pc:spChg>
          <pc:spChg chg="add mod">
            <ac:chgData name="Kristaps Palskis" userId="2304e6b9db7dc6fa" providerId="LiveId" clId="{B9AD8B83-727E-4516-872C-59AEE01BAB81}" dt="2023-06-08T14:35:26.013" v="1112" actId="164"/>
            <ac:spMkLst>
              <pc:docMk/>
              <pc:sldMasterMk cId="2482647991" sldId="2147483648"/>
              <pc:sldLayoutMk cId="3432272276" sldId="2147483649"/>
              <ac:spMk id="22" creationId="{21CFFF1F-2437-33AB-324D-F56BE52E8AEC}"/>
            </ac:spMkLst>
          </pc:spChg>
          <pc:spChg chg="mod">
            <ac:chgData name="Kristaps Palskis" userId="2304e6b9db7dc6fa" providerId="LiveId" clId="{B9AD8B83-727E-4516-872C-59AEE01BAB81}" dt="2023-06-08T14:36:25.788" v="1124" actId="14100"/>
            <ac:spMkLst>
              <pc:docMk/>
              <pc:sldMasterMk cId="2482647991" sldId="2147483648"/>
              <pc:sldLayoutMk cId="3432272276" sldId="2147483649"/>
              <ac:spMk id="24" creationId="{4CF946AC-56FF-D8CB-47C0-F0777D6105C3}"/>
            </ac:spMkLst>
          </pc:spChg>
          <pc:spChg chg="add mod">
            <ac:chgData name="Kristaps Palskis" userId="2304e6b9db7dc6fa" providerId="LiveId" clId="{B9AD8B83-727E-4516-872C-59AEE01BAB81}" dt="2023-06-08T14:35:26.013" v="1112" actId="164"/>
            <ac:spMkLst>
              <pc:docMk/>
              <pc:sldMasterMk cId="2482647991" sldId="2147483648"/>
              <pc:sldLayoutMk cId="3432272276" sldId="2147483649"/>
              <ac:spMk id="26" creationId="{E5C911C7-2952-0AD5-DC31-35E5AE32159A}"/>
            </ac:spMkLst>
          </pc:spChg>
          <pc:spChg chg="mod">
            <ac:chgData name="Kristaps Palskis" userId="2304e6b9db7dc6fa" providerId="LiveId" clId="{B9AD8B83-727E-4516-872C-59AEE01BAB81}" dt="2023-06-08T14:38:50.599" v="1164" actId="14100"/>
            <ac:spMkLst>
              <pc:docMk/>
              <pc:sldMasterMk cId="2482647991" sldId="2147483648"/>
              <pc:sldLayoutMk cId="3432272276" sldId="2147483649"/>
              <ac:spMk id="27" creationId="{46A3448C-0041-ABAB-1649-2E6F3686EE5F}"/>
            </ac:spMkLst>
          </pc:spChg>
          <pc:spChg chg="add mod">
            <ac:chgData name="Kristaps Palskis" userId="2304e6b9db7dc6fa" providerId="LiveId" clId="{B9AD8B83-727E-4516-872C-59AEE01BAB81}" dt="2023-06-08T14:35:26.013" v="1112" actId="164"/>
            <ac:spMkLst>
              <pc:docMk/>
              <pc:sldMasterMk cId="2482647991" sldId="2147483648"/>
              <pc:sldLayoutMk cId="3432272276" sldId="2147483649"/>
              <ac:spMk id="28" creationId="{5D2EC7CE-4BC1-B7BB-C0CC-C22E618345D4}"/>
            </ac:spMkLst>
          </pc:spChg>
          <pc:spChg chg="add mod">
            <ac:chgData name="Kristaps Palskis" userId="2304e6b9db7dc6fa" providerId="LiveId" clId="{B9AD8B83-727E-4516-872C-59AEE01BAB81}" dt="2023-06-08T14:35:26.013" v="1112" actId="164"/>
            <ac:spMkLst>
              <pc:docMk/>
              <pc:sldMasterMk cId="2482647991" sldId="2147483648"/>
              <pc:sldLayoutMk cId="3432272276" sldId="2147483649"/>
              <ac:spMk id="29" creationId="{60809DEA-15E7-991C-3F1C-2AD2319F6B00}"/>
            </ac:spMkLst>
          </pc:spChg>
          <pc:spChg chg="add mod">
            <ac:chgData name="Kristaps Palskis" userId="2304e6b9db7dc6fa" providerId="LiveId" clId="{B9AD8B83-727E-4516-872C-59AEE01BAB81}" dt="2023-06-08T14:35:26.013" v="1112" actId="164"/>
            <ac:spMkLst>
              <pc:docMk/>
              <pc:sldMasterMk cId="2482647991" sldId="2147483648"/>
              <pc:sldLayoutMk cId="3432272276" sldId="2147483649"/>
              <ac:spMk id="30" creationId="{0BBA1D38-9FF7-6A0D-87D5-ED2CD1390EE3}"/>
            </ac:spMkLst>
          </pc:spChg>
          <pc:spChg chg="add mod">
            <ac:chgData name="Kristaps Palskis" userId="2304e6b9db7dc6fa" providerId="LiveId" clId="{B9AD8B83-727E-4516-872C-59AEE01BAB81}" dt="2023-06-08T14:35:26.013" v="1112" actId="164"/>
            <ac:spMkLst>
              <pc:docMk/>
              <pc:sldMasterMk cId="2482647991" sldId="2147483648"/>
              <pc:sldLayoutMk cId="3432272276" sldId="2147483649"/>
              <ac:spMk id="31" creationId="{4C82E98D-D96E-7103-DB98-CE3F858B002A}"/>
            </ac:spMkLst>
          </pc:spChg>
          <pc:spChg chg="add mod">
            <ac:chgData name="Kristaps Palskis" userId="2304e6b9db7dc6fa" providerId="LiveId" clId="{B9AD8B83-727E-4516-872C-59AEE01BAB81}" dt="2023-06-08T14:39:46.169" v="1169" actId="164"/>
            <ac:spMkLst>
              <pc:docMk/>
              <pc:sldMasterMk cId="2482647991" sldId="2147483648"/>
              <pc:sldLayoutMk cId="3432272276" sldId="2147483649"/>
              <ac:spMk id="33" creationId="{E7E923D3-BFC5-269B-7646-F7B3148DD592}"/>
            </ac:spMkLst>
          </pc:spChg>
          <pc:spChg chg="add mod">
            <ac:chgData name="Kristaps Palskis" userId="2304e6b9db7dc6fa" providerId="LiveId" clId="{B9AD8B83-727E-4516-872C-59AEE01BAB81}" dt="2023-06-08T14:39:46.169" v="1169" actId="164"/>
            <ac:spMkLst>
              <pc:docMk/>
              <pc:sldMasterMk cId="2482647991" sldId="2147483648"/>
              <pc:sldLayoutMk cId="3432272276" sldId="2147483649"/>
              <ac:spMk id="34" creationId="{1AFC0893-F9C4-A03C-B2C3-7E454BE75523}"/>
            </ac:spMkLst>
          </pc:spChg>
          <pc:spChg chg="add mod">
            <ac:chgData name="Kristaps Palskis" userId="2304e6b9db7dc6fa" providerId="LiveId" clId="{B9AD8B83-727E-4516-872C-59AEE01BAB81}" dt="2023-06-08T14:39:46.169" v="1169" actId="164"/>
            <ac:spMkLst>
              <pc:docMk/>
              <pc:sldMasterMk cId="2482647991" sldId="2147483648"/>
              <pc:sldLayoutMk cId="3432272276" sldId="2147483649"/>
              <ac:spMk id="35" creationId="{4F0EC569-F2DA-1C7D-F4A7-A25EE9989F12}"/>
            </ac:spMkLst>
          </pc:spChg>
          <pc:spChg chg="add mod">
            <ac:chgData name="Kristaps Palskis" userId="2304e6b9db7dc6fa" providerId="LiveId" clId="{B9AD8B83-727E-4516-872C-59AEE01BAB81}" dt="2023-06-08T14:39:46.169" v="1169" actId="164"/>
            <ac:spMkLst>
              <pc:docMk/>
              <pc:sldMasterMk cId="2482647991" sldId="2147483648"/>
              <pc:sldLayoutMk cId="3432272276" sldId="2147483649"/>
              <ac:spMk id="36" creationId="{8C23A436-04C9-946A-CC9A-3E6E5457BFCD}"/>
            </ac:spMkLst>
          </pc:spChg>
          <pc:spChg chg="add mod">
            <ac:chgData name="Kristaps Palskis" userId="2304e6b9db7dc6fa" providerId="LiveId" clId="{B9AD8B83-727E-4516-872C-59AEE01BAB81}" dt="2023-06-08T14:39:46.169" v="1169" actId="164"/>
            <ac:spMkLst>
              <pc:docMk/>
              <pc:sldMasterMk cId="2482647991" sldId="2147483648"/>
              <pc:sldLayoutMk cId="3432272276" sldId="2147483649"/>
              <ac:spMk id="37" creationId="{9F9DBDD1-CEEC-6635-0AE5-82E92575F307}"/>
            </ac:spMkLst>
          </pc:spChg>
          <pc:spChg chg="add mod">
            <ac:chgData name="Kristaps Palskis" userId="2304e6b9db7dc6fa" providerId="LiveId" clId="{B9AD8B83-727E-4516-872C-59AEE01BAB81}" dt="2023-06-08T14:39:46.169" v="1169" actId="164"/>
            <ac:spMkLst>
              <pc:docMk/>
              <pc:sldMasterMk cId="2482647991" sldId="2147483648"/>
              <pc:sldLayoutMk cId="3432272276" sldId="2147483649"/>
              <ac:spMk id="38" creationId="{6660AC80-D156-421F-4418-08DA3DACFF28}"/>
            </ac:spMkLst>
          </pc:spChg>
          <pc:spChg chg="add mod">
            <ac:chgData name="Kristaps Palskis" userId="2304e6b9db7dc6fa" providerId="LiveId" clId="{B9AD8B83-727E-4516-872C-59AEE01BAB81}" dt="2023-06-08T14:39:46.169" v="1169" actId="164"/>
            <ac:spMkLst>
              <pc:docMk/>
              <pc:sldMasterMk cId="2482647991" sldId="2147483648"/>
              <pc:sldLayoutMk cId="3432272276" sldId="2147483649"/>
              <ac:spMk id="39" creationId="{86C1AE05-30E6-47C7-48B9-F9B9E049E2C9}"/>
            </ac:spMkLst>
          </pc:spChg>
          <pc:spChg chg="add mod">
            <ac:chgData name="Kristaps Palskis" userId="2304e6b9db7dc6fa" providerId="LiveId" clId="{B9AD8B83-727E-4516-872C-59AEE01BAB81}" dt="2023-06-08T14:39:46.169" v="1169" actId="164"/>
            <ac:spMkLst>
              <pc:docMk/>
              <pc:sldMasterMk cId="2482647991" sldId="2147483648"/>
              <pc:sldLayoutMk cId="3432272276" sldId="2147483649"/>
              <ac:spMk id="40" creationId="{10355813-FD9E-BE96-231C-490B1CF2D9D3}"/>
            </ac:spMkLst>
          </pc:spChg>
          <pc:spChg chg="add mod">
            <ac:chgData name="Kristaps Palskis" userId="2304e6b9db7dc6fa" providerId="LiveId" clId="{B9AD8B83-727E-4516-872C-59AEE01BAB81}" dt="2023-06-08T14:39:46.169" v="1169" actId="164"/>
            <ac:spMkLst>
              <pc:docMk/>
              <pc:sldMasterMk cId="2482647991" sldId="2147483648"/>
              <pc:sldLayoutMk cId="3432272276" sldId="2147483649"/>
              <ac:spMk id="41" creationId="{D9AB2803-46DE-899F-E804-1BA8551FA3A5}"/>
            </ac:spMkLst>
          </pc:spChg>
          <pc:spChg chg="add mod">
            <ac:chgData name="Kristaps Palskis" userId="2304e6b9db7dc6fa" providerId="LiveId" clId="{B9AD8B83-727E-4516-872C-59AEE01BAB81}" dt="2023-06-08T14:39:46.169" v="1169" actId="164"/>
            <ac:spMkLst>
              <pc:docMk/>
              <pc:sldMasterMk cId="2482647991" sldId="2147483648"/>
              <pc:sldLayoutMk cId="3432272276" sldId="2147483649"/>
              <ac:spMk id="42" creationId="{BC84F40F-E3DD-6E9A-23CA-71D7A7E85CF4}"/>
            </ac:spMkLst>
          </pc:spChg>
          <pc:spChg chg="add mod">
            <ac:chgData name="Kristaps Palskis" userId="2304e6b9db7dc6fa" providerId="LiveId" clId="{B9AD8B83-727E-4516-872C-59AEE01BAB81}" dt="2023-06-08T14:39:46.169" v="1169" actId="164"/>
            <ac:spMkLst>
              <pc:docMk/>
              <pc:sldMasterMk cId="2482647991" sldId="2147483648"/>
              <pc:sldLayoutMk cId="3432272276" sldId="2147483649"/>
              <ac:spMk id="43" creationId="{40D0F7B2-6CEE-4379-348D-9E4C64EF8C3D}"/>
            </ac:spMkLst>
          </pc:spChg>
          <pc:spChg chg="add mod">
            <ac:chgData name="Kristaps Palskis" userId="2304e6b9db7dc6fa" providerId="LiveId" clId="{B9AD8B83-727E-4516-872C-59AEE01BAB81}" dt="2023-06-08T14:39:46.169" v="1169" actId="164"/>
            <ac:spMkLst>
              <pc:docMk/>
              <pc:sldMasterMk cId="2482647991" sldId="2147483648"/>
              <pc:sldLayoutMk cId="3432272276" sldId="2147483649"/>
              <ac:spMk id="44" creationId="{8C85B75E-CAA8-DBC8-C153-40753CADAF1B}"/>
            </ac:spMkLst>
          </pc:spChg>
          <pc:spChg chg="add mod">
            <ac:chgData name="Kristaps Palskis" userId="2304e6b9db7dc6fa" providerId="LiveId" clId="{B9AD8B83-727E-4516-872C-59AEE01BAB81}" dt="2023-06-08T14:39:46.169" v="1169" actId="164"/>
            <ac:spMkLst>
              <pc:docMk/>
              <pc:sldMasterMk cId="2482647991" sldId="2147483648"/>
              <pc:sldLayoutMk cId="3432272276" sldId="2147483649"/>
              <ac:spMk id="45" creationId="{A4C15220-B562-0462-40D6-5BCD1E815A3E}"/>
            </ac:spMkLst>
          </pc:spChg>
          <pc:spChg chg="add mod">
            <ac:chgData name="Kristaps Palskis" userId="2304e6b9db7dc6fa" providerId="LiveId" clId="{B9AD8B83-727E-4516-872C-59AEE01BAB81}" dt="2023-06-08T14:39:46.169" v="1169" actId="164"/>
            <ac:spMkLst>
              <pc:docMk/>
              <pc:sldMasterMk cId="2482647991" sldId="2147483648"/>
              <pc:sldLayoutMk cId="3432272276" sldId="2147483649"/>
              <ac:spMk id="46" creationId="{8D9944D6-9A00-5A84-6398-76F12C291ACE}"/>
            </ac:spMkLst>
          </pc:spChg>
          <pc:spChg chg="add mod">
            <ac:chgData name="Kristaps Palskis" userId="2304e6b9db7dc6fa" providerId="LiveId" clId="{B9AD8B83-727E-4516-872C-59AEE01BAB81}" dt="2023-06-08T14:39:46.169" v="1169" actId="164"/>
            <ac:spMkLst>
              <pc:docMk/>
              <pc:sldMasterMk cId="2482647991" sldId="2147483648"/>
              <pc:sldLayoutMk cId="3432272276" sldId="2147483649"/>
              <ac:spMk id="47" creationId="{785A01AF-B62F-33CD-CD1E-7A39137241A7}"/>
            </ac:spMkLst>
          </pc:spChg>
          <pc:grpChg chg="del">
            <ac:chgData name="Kristaps Palskis" userId="2304e6b9db7dc6fa" providerId="LiveId" clId="{B9AD8B83-727E-4516-872C-59AEE01BAB81}" dt="2023-06-08T13:34:11.841" v="17" actId="478"/>
            <ac:grpSpMkLst>
              <pc:docMk/>
              <pc:sldMasterMk cId="2482647991" sldId="2147483648"/>
              <pc:sldLayoutMk cId="3432272276" sldId="2147483649"/>
              <ac:grpSpMk id="21" creationId="{6820F258-AEA0-6AEB-E025-A99C6AE152F2}"/>
            </ac:grpSpMkLst>
          </pc:grpChg>
          <pc:grpChg chg="add mod">
            <ac:chgData name="Kristaps Palskis" userId="2304e6b9db7dc6fa" providerId="LiveId" clId="{B9AD8B83-727E-4516-872C-59AEE01BAB81}" dt="2023-06-08T14:39:19.847" v="1167" actId="14100"/>
            <ac:grpSpMkLst>
              <pc:docMk/>
              <pc:sldMasterMk cId="2482647991" sldId="2147483648"/>
              <pc:sldLayoutMk cId="3432272276" sldId="2147483649"/>
              <ac:grpSpMk id="32" creationId="{48934E55-8B0F-44AA-3CB4-27EA05BF5373}"/>
            </ac:grpSpMkLst>
          </pc:grpChg>
          <pc:grpChg chg="add mod">
            <ac:chgData name="Kristaps Palskis" userId="2304e6b9db7dc6fa" providerId="LiveId" clId="{B9AD8B83-727E-4516-872C-59AEE01BAB81}" dt="2023-06-08T14:40:00.965" v="1176" actId="1076"/>
            <ac:grpSpMkLst>
              <pc:docMk/>
              <pc:sldMasterMk cId="2482647991" sldId="2147483648"/>
              <pc:sldLayoutMk cId="3432272276" sldId="2147483649"/>
              <ac:grpSpMk id="48" creationId="{0D91A85B-455D-74C5-BA9F-B34BD562710C}"/>
            </ac:grpSpMkLst>
          </pc:grpChg>
          <pc:picChg chg="del">
            <ac:chgData name="Kristaps Palskis" userId="2304e6b9db7dc6fa" providerId="LiveId" clId="{B9AD8B83-727E-4516-872C-59AEE01BAB81}" dt="2023-06-08T13:34:05.254" v="16" actId="478"/>
            <ac:picMkLst>
              <pc:docMk/>
              <pc:sldMasterMk cId="2482647991" sldId="2147483648"/>
              <pc:sldLayoutMk cId="3432272276" sldId="2147483649"/>
              <ac:picMk id="25" creationId="{74AC4A6D-6420-E351-A22C-9DA4EAA9F179}"/>
            </ac:picMkLst>
          </pc:picChg>
          <pc:cxnChg chg="mod">
            <ac:chgData name="Kristaps Palskis" userId="2304e6b9db7dc6fa" providerId="LiveId" clId="{B9AD8B83-727E-4516-872C-59AEE01BAB81}" dt="2023-06-08T13:34:11.841" v="17" actId="478"/>
            <ac:cxnSpMkLst>
              <pc:docMk/>
              <pc:sldMasterMk cId="2482647991" sldId="2147483648"/>
              <pc:sldLayoutMk cId="3432272276" sldId="2147483649"/>
              <ac:cxnSpMk id="13" creationId="{67454B3C-BCE9-5CDD-90DC-B563010D1D08}"/>
            </ac:cxnSpMkLst>
          </pc:cxnChg>
        </pc:sldLayoutChg>
        <pc:sldLayoutChg chg="addSp delSp modSp mod">
          <pc:chgData name="Kristaps Palskis" userId="2304e6b9db7dc6fa" providerId="LiveId" clId="{B9AD8B83-727E-4516-872C-59AEE01BAB81}" dt="2023-06-09T09:55:08.905" v="3329" actId="20577"/>
          <pc:sldLayoutMkLst>
            <pc:docMk/>
            <pc:sldMasterMk cId="2482647991" sldId="2147483648"/>
            <pc:sldLayoutMk cId="3816104954" sldId="2147483650"/>
          </pc:sldLayoutMkLst>
          <pc:spChg chg="mod ord">
            <ac:chgData name="Kristaps Palskis" userId="2304e6b9db7dc6fa" providerId="LiveId" clId="{B9AD8B83-727E-4516-872C-59AEE01BAB81}" dt="2023-06-08T14:01:40.116" v="425" actId="166"/>
            <ac:spMkLst>
              <pc:docMk/>
              <pc:sldMasterMk cId="2482647991" sldId="2147483648"/>
              <pc:sldLayoutMk cId="3816104954" sldId="2147483650"/>
              <ac:spMk id="2" creationId="{813B8943-9143-2FE2-2DCB-B52F5B4BBD78}"/>
            </ac:spMkLst>
          </pc:spChg>
          <pc:spChg chg="mod">
            <ac:chgData name="Kristaps Palskis" userId="2304e6b9db7dc6fa" providerId="LiveId" clId="{B9AD8B83-727E-4516-872C-59AEE01BAB81}" dt="2023-06-08T13:43:57.216" v="170" actId="1076"/>
            <ac:spMkLst>
              <pc:docMk/>
              <pc:sldMasterMk cId="2482647991" sldId="2147483648"/>
              <pc:sldLayoutMk cId="3816104954" sldId="2147483650"/>
              <ac:spMk id="3" creationId="{7F041BFA-A43E-EE04-8A09-199BD8C54E3B}"/>
            </ac:spMkLst>
          </pc:spChg>
          <pc:spChg chg="mod">
            <ac:chgData name="Kristaps Palskis" userId="2304e6b9db7dc6fa" providerId="LiveId" clId="{B9AD8B83-727E-4516-872C-59AEE01BAB81}" dt="2023-06-09T09:55:08.905" v="3329" actId="20577"/>
            <ac:spMkLst>
              <pc:docMk/>
              <pc:sldMasterMk cId="2482647991" sldId="2147483648"/>
              <pc:sldLayoutMk cId="3816104954" sldId="2147483650"/>
              <ac:spMk id="7" creationId="{5DCA92F9-9A73-B129-5BA4-642EBBB42360}"/>
            </ac:spMkLst>
          </pc:spChg>
          <pc:spChg chg="mod">
            <ac:chgData name="Kristaps Palskis" userId="2304e6b9db7dc6fa" providerId="LiveId" clId="{B9AD8B83-727E-4516-872C-59AEE01BAB81}" dt="2023-06-08T13:49:33.743" v="317" actId="14100"/>
            <ac:spMkLst>
              <pc:docMk/>
              <pc:sldMasterMk cId="2482647991" sldId="2147483648"/>
              <pc:sldLayoutMk cId="3816104954" sldId="2147483650"/>
              <ac:spMk id="8" creationId="{3E411201-8AB9-0BD3-1B98-17CDC7B9D2EF}"/>
            </ac:spMkLst>
          </pc:spChg>
          <pc:spChg chg="add mod">
            <ac:chgData name="Kristaps Palskis" userId="2304e6b9db7dc6fa" providerId="LiveId" clId="{B9AD8B83-727E-4516-872C-59AEE01BAB81}" dt="2023-06-08T13:49:04.768" v="297" actId="164"/>
            <ac:spMkLst>
              <pc:docMk/>
              <pc:sldMasterMk cId="2482647991" sldId="2147483648"/>
              <pc:sldLayoutMk cId="3816104954" sldId="2147483650"/>
              <ac:spMk id="10" creationId="{C88EE94F-48A2-592B-CC7E-6A9D7AED8414}"/>
            </ac:spMkLst>
          </pc:spChg>
          <pc:spChg chg="mod">
            <ac:chgData name="Kristaps Palskis" userId="2304e6b9db7dc6fa" providerId="LiveId" clId="{B9AD8B83-727E-4516-872C-59AEE01BAB81}" dt="2023-06-08T13:49:25.901" v="316" actId="14100"/>
            <ac:spMkLst>
              <pc:docMk/>
              <pc:sldMasterMk cId="2482647991" sldId="2147483648"/>
              <pc:sldLayoutMk cId="3816104954" sldId="2147483650"/>
              <ac:spMk id="13" creationId="{D3BB74FC-6EBA-6418-59B2-AB582EC03615}"/>
            </ac:spMkLst>
          </pc:spChg>
          <pc:spChg chg="add mod">
            <ac:chgData name="Kristaps Palskis" userId="2304e6b9db7dc6fa" providerId="LiveId" clId="{B9AD8B83-727E-4516-872C-59AEE01BAB81}" dt="2023-06-08T13:49:04.768" v="297" actId="164"/>
            <ac:spMkLst>
              <pc:docMk/>
              <pc:sldMasterMk cId="2482647991" sldId="2147483648"/>
              <pc:sldLayoutMk cId="3816104954" sldId="2147483650"/>
              <ac:spMk id="14" creationId="{E4BB1702-D252-E9E6-68A2-28021F327C95}"/>
            </ac:spMkLst>
          </pc:spChg>
          <pc:spChg chg="add mod">
            <ac:chgData name="Kristaps Palskis" userId="2304e6b9db7dc6fa" providerId="LiveId" clId="{B9AD8B83-727E-4516-872C-59AEE01BAB81}" dt="2023-06-08T13:49:04.768" v="297" actId="164"/>
            <ac:spMkLst>
              <pc:docMk/>
              <pc:sldMasterMk cId="2482647991" sldId="2147483648"/>
              <pc:sldLayoutMk cId="3816104954" sldId="2147483650"/>
              <ac:spMk id="15" creationId="{6CD4BC1E-001E-9877-B152-79E632D73F2D}"/>
            </ac:spMkLst>
          </pc:spChg>
          <pc:spChg chg="add del mod">
            <ac:chgData name="Kristaps Palskis" userId="2304e6b9db7dc6fa" providerId="LiveId" clId="{B9AD8B83-727E-4516-872C-59AEE01BAB81}" dt="2023-06-08T13:37:37.779" v="98" actId="478"/>
            <ac:spMkLst>
              <pc:docMk/>
              <pc:sldMasterMk cId="2482647991" sldId="2147483648"/>
              <pc:sldLayoutMk cId="3816104954" sldId="2147483650"/>
              <ac:spMk id="16" creationId="{2EA9E049-32B8-E4ED-FA96-22EEEC8BB2E9}"/>
            </ac:spMkLst>
          </pc:spChg>
          <pc:spChg chg="add mod">
            <ac:chgData name="Kristaps Palskis" userId="2304e6b9db7dc6fa" providerId="LiveId" clId="{B9AD8B83-727E-4516-872C-59AEE01BAB81}" dt="2023-06-08T13:49:04.768" v="297" actId="164"/>
            <ac:spMkLst>
              <pc:docMk/>
              <pc:sldMasterMk cId="2482647991" sldId="2147483648"/>
              <pc:sldLayoutMk cId="3816104954" sldId="2147483650"/>
              <ac:spMk id="17" creationId="{E7DD1F9C-CE22-2B17-687D-514C21A9AFFB}"/>
            </ac:spMkLst>
          </pc:spChg>
          <pc:spChg chg="add del mod">
            <ac:chgData name="Kristaps Palskis" userId="2304e6b9db7dc6fa" providerId="LiveId" clId="{B9AD8B83-727E-4516-872C-59AEE01BAB81}" dt="2023-06-08T13:48:35.530" v="292" actId="478"/>
            <ac:spMkLst>
              <pc:docMk/>
              <pc:sldMasterMk cId="2482647991" sldId="2147483648"/>
              <pc:sldLayoutMk cId="3816104954" sldId="2147483650"/>
              <ac:spMk id="18" creationId="{F7A0BBAE-5714-59C1-B4FA-B3AA37C62BD7}"/>
            </ac:spMkLst>
          </pc:spChg>
          <pc:spChg chg="add mod">
            <ac:chgData name="Kristaps Palskis" userId="2304e6b9db7dc6fa" providerId="LiveId" clId="{B9AD8B83-727E-4516-872C-59AEE01BAB81}" dt="2023-06-08T13:41:37.535" v="137" actId="571"/>
            <ac:spMkLst>
              <pc:docMk/>
              <pc:sldMasterMk cId="2482647991" sldId="2147483648"/>
              <pc:sldLayoutMk cId="3816104954" sldId="2147483650"/>
              <ac:spMk id="19" creationId="{FA99F942-7942-D93A-9F18-85A8A2AA179C}"/>
            </ac:spMkLst>
          </pc:spChg>
          <pc:spChg chg="add mod">
            <ac:chgData name="Kristaps Palskis" userId="2304e6b9db7dc6fa" providerId="LiveId" clId="{B9AD8B83-727E-4516-872C-59AEE01BAB81}" dt="2023-06-08T13:41:37.173" v="136" actId="571"/>
            <ac:spMkLst>
              <pc:docMk/>
              <pc:sldMasterMk cId="2482647991" sldId="2147483648"/>
              <pc:sldLayoutMk cId="3816104954" sldId="2147483650"/>
              <ac:spMk id="20" creationId="{147CDFD8-748B-AAAC-C7E0-9C9B902F94D9}"/>
            </ac:spMkLst>
          </pc:spChg>
          <pc:spChg chg="add mod">
            <ac:chgData name="Kristaps Palskis" userId="2304e6b9db7dc6fa" providerId="LiveId" clId="{B9AD8B83-727E-4516-872C-59AEE01BAB81}" dt="2023-06-08T13:56:33.570" v="360" actId="1076"/>
            <ac:spMkLst>
              <pc:docMk/>
              <pc:sldMasterMk cId="2482647991" sldId="2147483648"/>
              <pc:sldLayoutMk cId="3816104954" sldId="2147483650"/>
              <ac:spMk id="21" creationId="{702E27DA-7AC8-95CB-DBC8-B406B6E400EB}"/>
            </ac:spMkLst>
          </pc:spChg>
          <pc:spChg chg="add del mod">
            <ac:chgData name="Kristaps Palskis" userId="2304e6b9db7dc6fa" providerId="LiveId" clId="{B9AD8B83-727E-4516-872C-59AEE01BAB81}" dt="2023-06-08T13:42:43.018" v="153" actId="478"/>
            <ac:spMkLst>
              <pc:docMk/>
              <pc:sldMasterMk cId="2482647991" sldId="2147483648"/>
              <pc:sldLayoutMk cId="3816104954" sldId="2147483650"/>
              <ac:spMk id="22" creationId="{E6013C40-3AE1-1C30-1358-F036C6E178BB}"/>
            </ac:spMkLst>
          </pc:spChg>
          <pc:spChg chg="add del mod">
            <ac:chgData name="Kristaps Palskis" userId="2304e6b9db7dc6fa" providerId="LiveId" clId="{B9AD8B83-727E-4516-872C-59AEE01BAB81}" dt="2023-06-08T13:42:53.149" v="156" actId="478"/>
            <ac:spMkLst>
              <pc:docMk/>
              <pc:sldMasterMk cId="2482647991" sldId="2147483648"/>
              <pc:sldLayoutMk cId="3816104954" sldId="2147483650"/>
              <ac:spMk id="23" creationId="{E6399121-9128-9E07-A4C9-B7677A09920B}"/>
            </ac:spMkLst>
          </pc:spChg>
          <pc:spChg chg="add del mod">
            <ac:chgData name="Kristaps Palskis" userId="2304e6b9db7dc6fa" providerId="LiveId" clId="{B9AD8B83-727E-4516-872C-59AEE01BAB81}" dt="2023-06-08T13:43:25.488" v="163" actId="478"/>
            <ac:spMkLst>
              <pc:docMk/>
              <pc:sldMasterMk cId="2482647991" sldId="2147483648"/>
              <pc:sldLayoutMk cId="3816104954" sldId="2147483650"/>
              <ac:spMk id="24" creationId="{EF89546A-3873-B500-EFAA-347E7EDE1C4D}"/>
            </ac:spMkLst>
          </pc:spChg>
          <pc:spChg chg="add mod">
            <ac:chgData name="Kristaps Palskis" userId="2304e6b9db7dc6fa" providerId="LiveId" clId="{B9AD8B83-727E-4516-872C-59AEE01BAB81}" dt="2023-06-08T13:44:33.784" v="185" actId="207"/>
            <ac:spMkLst>
              <pc:docMk/>
              <pc:sldMasterMk cId="2482647991" sldId="2147483648"/>
              <pc:sldLayoutMk cId="3816104954" sldId="2147483650"/>
              <ac:spMk id="25" creationId="{90620EBC-A11E-95B6-6AC1-CFDC4D8EBBF2}"/>
            </ac:spMkLst>
          </pc:spChg>
          <pc:spChg chg="add mod">
            <ac:chgData name="Kristaps Palskis" userId="2304e6b9db7dc6fa" providerId="LiveId" clId="{B9AD8B83-727E-4516-872C-59AEE01BAB81}" dt="2023-06-08T13:44:58.303" v="190" actId="1076"/>
            <ac:spMkLst>
              <pc:docMk/>
              <pc:sldMasterMk cId="2482647991" sldId="2147483648"/>
              <pc:sldLayoutMk cId="3816104954" sldId="2147483650"/>
              <ac:spMk id="26" creationId="{2AD327FE-6724-B460-156A-FF65F621652C}"/>
            </ac:spMkLst>
          </pc:spChg>
          <pc:spChg chg="add mod">
            <ac:chgData name="Kristaps Palskis" userId="2304e6b9db7dc6fa" providerId="LiveId" clId="{B9AD8B83-727E-4516-872C-59AEE01BAB81}" dt="2023-06-08T13:45:45.489" v="204" actId="14100"/>
            <ac:spMkLst>
              <pc:docMk/>
              <pc:sldMasterMk cId="2482647991" sldId="2147483648"/>
              <pc:sldLayoutMk cId="3816104954" sldId="2147483650"/>
              <ac:spMk id="27" creationId="{43F612A1-BB66-0277-4E08-A3B67ED5A65D}"/>
            </ac:spMkLst>
          </pc:spChg>
          <pc:spChg chg="add mod">
            <ac:chgData name="Kristaps Palskis" userId="2304e6b9db7dc6fa" providerId="LiveId" clId="{B9AD8B83-727E-4516-872C-59AEE01BAB81}" dt="2023-06-08T13:45:23.158" v="198" actId="1076"/>
            <ac:spMkLst>
              <pc:docMk/>
              <pc:sldMasterMk cId="2482647991" sldId="2147483648"/>
              <pc:sldLayoutMk cId="3816104954" sldId="2147483650"/>
              <ac:spMk id="28" creationId="{578F8C34-E1B5-E626-A8ED-F846DA7C2DC3}"/>
            </ac:spMkLst>
          </pc:spChg>
          <pc:spChg chg="add mod">
            <ac:chgData name="Kristaps Palskis" userId="2304e6b9db7dc6fa" providerId="LiveId" clId="{B9AD8B83-727E-4516-872C-59AEE01BAB81}" dt="2023-06-08T13:45:33.008" v="202" actId="1076"/>
            <ac:spMkLst>
              <pc:docMk/>
              <pc:sldMasterMk cId="2482647991" sldId="2147483648"/>
              <pc:sldLayoutMk cId="3816104954" sldId="2147483650"/>
              <ac:spMk id="29" creationId="{D6089703-9C24-FBC8-17C5-E170914D60EB}"/>
            </ac:spMkLst>
          </pc:spChg>
          <pc:spChg chg="add mod">
            <ac:chgData name="Kristaps Palskis" userId="2304e6b9db7dc6fa" providerId="LiveId" clId="{B9AD8B83-727E-4516-872C-59AEE01BAB81}" dt="2023-06-08T13:46:02.205" v="212" actId="1076"/>
            <ac:spMkLst>
              <pc:docMk/>
              <pc:sldMasterMk cId="2482647991" sldId="2147483648"/>
              <pc:sldLayoutMk cId="3816104954" sldId="2147483650"/>
              <ac:spMk id="30" creationId="{8FF41EF1-05C8-604B-FA9E-F659A2E5230A}"/>
            </ac:spMkLst>
          </pc:spChg>
          <pc:spChg chg="add mod">
            <ac:chgData name="Kristaps Palskis" userId="2304e6b9db7dc6fa" providerId="LiveId" clId="{B9AD8B83-727E-4516-872C-59AEE01BAB81}" dt="2023-06-08T13:46:09.382" v="216" actId="1076"/>
            <ac:spMkLst>
              <pc:docMk/>
              <pc:sldMasterMk cId="2482647991" sldId="2147483648"/>
              <pc:sldLayoutMk cId="3816104954" sldId="2147483650"/>
              <ac:spMk id="31" creationId="{A999EB18-7968-61A5-C3DD-1E632F7D1768}"/>
            </ac:spMkLst>
          </pc:spChg>
          <pc:spChg chg="add mod">
            <ac:chgData name="Kristaps Palskis" userId="2304e6b9db7dc6fa" providerId="LiveId" clId="{B9AD8B83-727E-4516-872C-59AEE01BAB81}" dt="2023-06-08T13:46:16.279" v="220" actId="1076"/>
            <ac:spMkLst>
              <pc:docMk/>
              <pc:sldMasterMk cId="2482647991" sldId="2147483648"/>
              <pc:sldLayoutMk cId="3816104954" sldId="2147483650"/>
              <ac:spMk id="32" creationId="{96B52F79-5E2D-E396-384D-FB7C73E2E599}"/>
            </ac:spMkLst>
          </pc:spChg>
          <pc:spChg chg="add mod">
            <ac:chgData name="Kristaps Palskis" userId="2304e6b9db7dc6fa" providerId="LiveId" clId="{B9AD8B83-727E-4516-872C-59AEE01BAB81}" dt="2023-06-08T13:46:46.129" v="241" actId="1035"/>
            <ac:spMkLst>
              <pc:docMk/>
              <pc:sldMasterMk cId="2482647991" sldId="2147483648"/>
              <pc:sldLayoutMk cId="3816104954" sldId="2147483650"/>
              <ac:spMk id="33" creationId="{8DA92A74-6F49-D9FA-5559-9E0867C18617}"/>
            </ac:spMkLst>
          </pc:spChg>
          <pc:spChg chg="add mod">
            <ac:chgData name="Kristaps Palskis" userId="2304e6b9db7dc6fa" providerId="LiveId" clId="{B9AD8B83-727E-4516-872C-59AEE01BAB81}" dt="2023-06-08T13:47:04.413" v="249" actId="1076"/>
            <ac:spMkLst>
              <pc:docMk/>
              <pc:sldMasterMk cId="2482647991" sldId="2147483648"/>
              <pc:sldLayoutMk cId="3816104954" sldId="2147483650"/>
              <ac:spMk id="34" creationId="{1B659E53-8F3F-7198-513C-D6EFA0A1B58E}"/>
            </ac:spMkLst>
          </pc:spChg>
          <pc:spChg chg="add del mod">
            <ac:chgData name="Kristaps Palskis" userId="2304e6b9db7dc6fa" providerId="LiveId" clId="{B9AD8B83-727E-4516-872C-59AEE01BAB81}" dt="2023-06-08T13:47:18.454" v="256" actId="21"/>
            <ac:spMkLst>
              <pc:docMk/>
              <pc:sldMasterMk cId="2482647991" sldId="2147483648"/>
              <pc:sldLayoutMk cId="3816104954" sldId="2147483650"/>
              <ac:spMk id="35" creationId="{F3C82564-0532-1DC0-96F1-295CDE0890F5}"/>
            </ac:spMkLst>
          </pc:spChg>
          <pc:spChg chg="add mod">
            <ac:chgData name="Kristaps Palskis" userId="2304e6b9db7dc6fa" providerId="LiveId" clId="{B9AD8B83-727E-4516-872C-59AEE01BAB81}" dt="2023-06-08T13:47:15.095" v="254" actId="688"/>
            <ac:spMkLst>
              <pc:docMk/>
              <pc:sldMasterMk cId="2482647991" sldId="2147483648"/>
              <pc:sldLayoutMk cId="3816104954" sldId="2147483650"/>
              <ac:spMk id="36" creationId="{9D118FA6-33A1-8987-663D-39F4C11C765A}"/>
            </ac:spMkLst>
          </pc:spChg>
          <pc:spChg chg="add mod">
            <ac:chgData name="Kristaps Palskis" userId="2304e6b9db7dc6fa" providerId="LiveId" clId="{B9AD8B83-727E-4516-872C-59AEE01BAB81}" dt="2023-06-08T13:47:30.863" v="271" actId="1036"/>
            <ac:spMkLst>
              <pc:docMk/>
              <pc:sldMasterMk cId="2482647991" sldId="2147483648"/>
              <pc:sldLayoutMk cId="3816104954" sldId="2147483650"/>
              <ac:spMk id="37" creationId="{2DDE56DF-8452-A67F-D2B4-3226606EFB65}"/>
            </ac:spMkLst>
          </pc:spChg>
          <pc:spChg chg="add mod">
            <ac:chgData name="Kristaps Palskis" userId="2304e6b9db7dc6fa" providerId="LiveId" clId="{B9AD8B83-727E-4516-872C-59AEE01BAB81}" dt="2023-06-08T13:47:42.314" v="285" actId="1035"/>
            <ac:spMkLst>
              <pc:docMk/>
              <pc:sldMasterMk cId="2482647991" sldId="2147483648"/>
              <pc:sldLayoutMk cId="3816104954" sldId="2147483650"/>
              <ac:spMk id="38" creationId="{1E0611E2-FFFD-84D5-61C7-6762E19698F8}"/>
            </ac:spMkLst>
          </pc:spChg>
          <pc:spChg chg="add mod">
            <ac:chgData name="Kristaps Palskis" userId="2304e6b9db7dc6fa" providerId="LiveId" clId="{B9AD8B83-727E-4516-872C-59AEE01BAB81}" dt="2023-06-08T13:47:54.351" v="290" actId="1076"/>
            <ac:spMkLst>
              <pc:docMk/>
              <pc:sldMasterMk cId="2482647991" sldId="2147483648"/>
              <pc:sldLayoutMk cId="3816104954" sldId="2147483650"/>
              <ac:spMk id="39" creationId="{0E8E6D8C-DEFF-69DA-60F5-94B752350435}"/>
            </ac:spMkLst>
          </pc:spChg>
          <pc:spChg chg="add mod ord">
            <ac:chgData name="Kristaps Palskis" userId="2304e6b9db7dc6fa" providerId="LiveId" clId="{B9AD8B83-727E-4516-872C-59AEE01BAB81}" dt="2023-06-08T13:53:11.915" v="342" actId="167"/>
            <ac:spMkLst>
              <pc:docMk/>
              <pc:sldMasterMk cId="2482647991" sldId="2147483648"/>
              <pc:sldLayoutMk cId="3816104954" sldId="2147483650"/>
              <ac:spMk id="41" creationId="{35ED1272-227C-C319-3477-11A998CD4292}"/>
            </ac:spMkLst>
          </pc:spChg>
          <pc:spChg chg="add mod">
            <ac:chgData name="Kristaps Palskis" userId="2304e6b9db7dc6fa" providerId="LiveId" clId="{B9AD8B83-727E-4516-872C-59AEE01BAB81}" dt="2023-06-08T13:56:10.616" v="348" actId="1076"/>
            <ac:spMkLst>
              <pc:docMk/>
              <pc:sldMasterMk cId="2482647991" sldId="2147483648"/>
              <pc:sldLayoutMk cId="3816104954" sldId="2147483650"/>
              <ac:spMk id="42" creationId="{FD59AC28-4651-0169-5229-DAAB6FFE4550}"/>
            </ac:spMkLst>
          </pc:spChg>
          <pc:spChg chg="add mod">
            <ac:chgData name="Kristaps Palskis" userId="2304e6b9db7dc6fa" providerId="LiveId" clId="{B9AD8B83-727E-4516-872C-59AEE01BAB81}" dt="2023-06-08T13:56:44.983" v="362" actId="14100"/>
            <ac:spMkLst>
              <pc:docMk/>
              <pc:sldMasterMk cId="2482647991" sldId="2147483648"/>
              <pc:sldLayoutMk cId="3816104954" sldId="2147483650"/>
              <ac:spMk id="43" creationId="{420FA1EE-AF68-D280-7DB1-244275C53207}"/>
            </ac:spMkLst>
          </pc:spChg>
          <pc:spChg chg="add mod">
            <ac:chgData name="Kristaps Palskis" userId="2304e6b9db7dc6fa" providerId="LiveId" clId="{B9AD8B83-727E-4516-872C-59AEE01BAB81}" dt="2023-06-08T13:56:57.968" v="368" actId="1076"/>
            <ac:spMkLst>
              <pc:docMk/>
              <pc:sldMasterMk cId="2482647991" sldId="2147483648"/>
              <pc:sldLayoutMk cId="3816104954" sldId="2147483650"/>
              <ac:spMk id="44" creationId="{18E468A6-31DD-533A-B6A7-00E64E81E46C}"/>
            </ac:spMkLst>
          </pc:spChg>
          <pc:spChg chg="add mod">
            <ac:chgData name="Kristaps Palskis" userId="2304e6b9db7dc6fa" providerId="LiveId" clId="{B9AD8B83-727E-4516-872C-59AEE01BAB81}" dt="2023-06-08T13:57:16.351" v="374" actId="1076"/>
            <ac:spMkLst>
              <pc:docMk/>
              <pc:sldMasterMk cId="2482647991" sldId="2147483648"/>
              <pc:sldLayoutMk cId="3816104954" sldId="2147483650"/>
              <ac:spMk id="45" creationId="{C3936F32-5E8E-C9CB-3673-FB113708A27F}"/>
            </ac:spMkLst>
          </pc:spChg>
          <pc:spChg chg="add mod">
            <ac:chgData name="Kristaps Palskis" userId="2304e6b9db7dc6fa" providerId="LiveId" clId="{B9AD8B83-727E-4516-872C-59AEE01BAB81}" dt="2023-06-08T13:57:26.732" v="379" actId="1076"/>
            <ac:spMkLst>
              <pc:docMk/>
              <pc:sldMasterMk cId="2482647991" sldId="2147483648"/>
              <pc:sldLayoutMk cId="3816104954" sldId="2147483650"/>
              <ac:spMk id="46" creationId="{72428D06-B68F-91B5-B4D8-7292E0BA2B94}"/>
            </ac:spMkLst>
          </pc:spChg>
          <pc:spChg chg="add mod">
            <ac:chgData name="Kristaps Palskis" userId="2304e6b9db7dc6fa" providerId="LiveId" clId="{B9AD8B83-727E-4516-872C-59AEE01BAB81}" dt="2023-06-08T13:57:40.594" v="383" actId="1076"/>
            <ac:spMkLst>
              <pc:docMk/>
              <pc:sldMasterMk cId="2482647991" sldId="2147483648"/>
              <pc:sldLayoutMk cId="3816104954" sldId="2147483650"/>
              <ac:spMk id="47" creationId="{45817649-290A-7147-A180-5310C034D4F3}"/>
            </ac:spMkLst>
          </pc:spChg>
          <pc:spChg chg="add mod">
            <ac:chgData name="Kristaps Palskis" userId="2304e6b9db7dc6fa" providerId="LiveId" clId="{B9AD8B83-727E-4516-872C-59AEE01BAB81}" dt="2023-06-08T13:57:49.499" v="387" actId="1076"/>
            <ac:spMkLst>
              <pc:docMk/>
              <pc:sldMasterMk cId="2482647991" sldId="2147483648"/>
              <pc:sldLayoutMk cId="3816104954" sldId="2147483650"/>
              <ac:spMk id="48" creationId="{8E3DFA73-E43B-28F7-8C5D-DFFB2C327646}"/>
            </ac:spMkLst>
          </pc:spChg>
          <pc:spChg chg="add mod">
            <ac:chgData name="Kristaps Palskis" userId="2304e6b9db7dc6fa" providerId="LiveId" clId="{B9AD8B83-727E-4516-872C-59AEE01BAB81}" dt="2023-06-08T13:58:06.194" v="391" actId="1076"/>
            <ac:spMkLst>
              <pc:docMk/>
              <pc:sldMasterMk cId="2482647991" sldId="2147483648"/>
              <pc:sldLayoutMk cId="3816104954" sldId="2147483650"/>
              <ac:spMk id="49" creationId="{743516B2-B869-2546-0828-8A5030C6B739}"/>
            </ac:spMkLst>
          </pc:spChg>
          <pc:spChg chg="add mod">
            <ac:chgData name="Kristaps Palskis" userId="2304e6b9db7dc6fa" providerId="LiveId" clId="{B9AD8B83-727E-4516-872C-59AEE01BAB81}" dt="2023-06-08T13:58:14.692" v="395" actId="1076"/>
            <ac:spMkLst>
              <pc:docMk/>
              <pc:sldMasterMk cId="2482647991" sldId="2147483648"/>
              <pc:sldLayoutMk cId="3816104954" sldId="2147483650"/>
              <ac:spMk id="50" creationId="{50937417-9221-C151-5EA8-E2FF0F8CFE2C}"/>
            </ac:spMkLst>
          </pc:spChg>
          <pc:spChg chg="add mod">
            <ac:chgData name="Kristaps Palskis" userId="2304e6b9db7dc6fa" providerId="LiveId" clId="{B9AD8B83-727E-4516-872C-59AEE01BAB81}" dt="2023-06-08T13:58:26.196" v="399" actId="1076"/>
            <ac:spMkLst>
              <pc:docMk/>
              <pc:sldMasterMk cId="2482647991" sldId="2147483648"/>
              <pc:sldLayoutMk cId="3816104954" sldId="2147483650"/>
              <ac:spMk id="51" creationId="{5656121D-A6EC-C8CB-EC03-277089A0C8BC}"/>
            </ac:spMkLst>
          </pc:spChg>
          <pc:spChg chg="add mod">
            <ac:chgData name="Kristaps Palskis" userId="2304e6b9db7dc6fa" providerId="LiveId" clId="{B9AD8B83-727E-4516-872C-59AEE01BAB81}" dt="2023-06-08T13:58:36.104" v="404" actId="1076"/>
            <ac:spMkLst>
              <pc:docMk/>
              <pc:sldMasterMk cId="2482647991" sldId="2147483648"/>
              <pc:sldLayoutMk cId="3816104954" sldId="2147483650"/>
              <ac:spMk id="52" creationId="{92EB11DD-D08E-ECEA-AC5A-28025971F430}"/>
            </ac:spMkLst>
          </pc:spChg>
          <pc:spChg chg="add mod">
            <ac:chgData name="Kristaps Palskis" userId="2304e6b9db7dc6fa" providerId="LiveId" clId="{B9AD8B83-727E-4516-872C-59AEE01BAB81}" dt="2023-06-08T13:59:13.543" v="423" actId="1037"/>
            <ac:spMkLst>
              <pc:docMk/>
              <pc:sldMasterMk cId="2482647991" sldId="2147483648"/>
              <pc:sldLayoutMk cId="3816104954" sldId="2147483650"/>
              <ac:spMk id="53" creationId="{E4A9794C-1A82-19E2-BE56-83DB501B59A1}"/>
            </ac:spMkLst>
          </pc:spChg>
          <pc:spChg chg="add mod">
            <ac:chgData name="Kristaps Palskis" userId="2304e6b9db7dc6fa" providerId="LiveId" clId="{B9AD8B83-727E-4516-872C-59AEE01BAB81}" dt="2023-06-08T13:59:09.303" v="419" actId="1076"/>
            <ac:spMkLst>
              <pc:docMk/>
              <pc:sldMasterMk cId="2482647991" sldId="2147483648"/>
              <pc:sldLayoutMk cId="3816104954" sldId="2147483650"/>
              <ac:spMk id="54" creationId="{5FE3A277-0BEA-78D4-0BEA-BC6D25CF65F7}"/>
            </ac:spMkLst>
          </pc:spChg>
          <pc:spChg chg="add del mod">
            <ac:chgData name="Kristaps Palskis" userId="2304e6b9db7dc6fa" providerId="LiveId" clId="{B9AD8B83-727E-4516-872C-59AEE01BAB81}" dt="2023-06-08T14:04:21.210" v="452" actId="478"/>
            <ac:spMkLst>
              <pc:docMk/>
              <pc:sldMasterMk cId="2482647991" sldId="2147483648"/>
              <pc:sldLayoutMk cId="3816104954" sldId="2147483650"/>
              <ac:spMk id="55" creationId="{CDB6C8CD-3C0C-5094-4D75-E4CD686F5344}"/>
            </ac:spMkLst>
          </pc:spChg>
          <pc:spChg chg="add del mod">
            <ac:chgData name="Kristaps Palskis" userId="2304e6b9db7dc6fa" providerId="LiveId" clId="{B9AD8B83-727E-4516-872C-59AEE01BAB81}" dt="2023-06-08T14:04:21.210" v="452" actId="478"/>
            <ac:spMkLst>
              <pc:docMk/>
              <pc:sldMasterMk cId="2482647991" sldId="2147483648"/>
              <pc:sldLayoutMk cId="3816104954" sldId="2147483650"/>
              <ac:spMk id="56" creationId="{55448412-8AFD-714C-D6C9-130E2F48ABAC}"/>
            </ac:spMkLst>
          </pc:spChg>
          <pc:spChg chg="add del mod">
            <ac:chgData name="Kristaps Palskis" userId="2304e6b9db7dc6fa" providerId="LiveId" clId="{B9AD8B83-727E-4516-872C-59AEE01BAB81}" dt="2023-06-08T14:04:21.210" v="452" actId="478"/>
            <ac:spMkLst>
              <pc:docMk/>
              <pc:sldMasterMk cId="2482647991" sldId="2147483648"/>
              <pc:sldLayoutMk cId="3816104954" sldId="2147483650"/>
              <ac:spMk id="57" creationId="{2D9988CB-7447-9C11-2124-C6C6214BB2F5}"/>
            </ac:spMkLst>
          </pc:spChg>
          <pc:spChg chg="add del mod">
            <ac:chgData name="Kristaps Palskis" userId="2304e6b9db7dc6fa" providerId="LiveId" clId="{B9AD8B83-727E-4516-872C-59AEE01BAB81}" dt="2023-06-08T14:04:21.210" v="452" actId="478"/>
            <ac:spMkLst>
              <pc:docMk/>
              <pc:sldMasterMk cId="2482647991" sldId="2147483648"/>
              <pc:sldLayoutMk cId="3816104954" sldId="2147483650"/>
              <ac:spMk id="58" creationId="{C1E5ACD3-D4D8-5570-4994-8B8DD8CC8F18}"/>
            </ac:spMkLst>
          </pc:spChg>
          <pc:spChg chg="add del mod">
            <ac:chgData name="Kristaps Palskis" userId="2304e6b9db7dc6fa" providerId="LiveId" clId="{B9AD8B83-727E-4516-872C-59AEE01BAB81}" dt="2023-06-08T14:04:21.210" v="452" actId="478"/>
            <ac:spMkLst>
              <pc:docMk/>
              <pc:sldMasterMk cId="2482647991" sldId="2147483648"/>
              <pc:sldLayoutMk cId="3816104954" sldId="2147483650"/>
              <ac:spMk id="59" creationId="{6886203B-51DB-CB16-E497-53754978A0F0}"/>
            </ac:spMkLst>
          </pc:spChg>
          <pc:spChg chg="add del mod">
            <ac:chgData name="Kristaps Palskis" userId="2304e6b9db7dc6fa" providerId="LiveId" clId="{B9AD8B83-727E-4516-872C-59AEE01BAB81}" dt="2023-06-08T14:04:21.210" v="452" actId="478"/>
            <ac:spMkLst>
              <pc:docMk/>
              <pc:sldMasterMk cId="2482647991" sldId="2147483648"/>
              <pc:sldLayoutMk cId="3816104954" sldId="2147483650"/>
              <ac:spMk id="60" creationId="{0492F278-9F87-880E-B335-A121965A7EEB}"/>
            </ac:spMkLst>
          </pc:spChg>
          <pc:spChg chg="add del mod">
            <ac:chgData name="Kristaps Palskis" userId="2304e6b9db7dc6fa" providerId="LiveId" clId="{B9AD8B83-727E-4516-872C-59AEE01BAB81}" dt="2023-06-08T14:04:21.210" v="452" actId="478"/>
            <ac:spMkLst>
              <pc:docMk/>
              <pc:sldMasterMk cId="2482647991" sldId="2147483648"/>
              <pc:sldLayoutMk cId="3816104954" sldId="2147483650"/>
              <ac:spMk id="61" creationId="{B801BF97-6B0A-7A16-187A-08A12A9FFE65}"/>
            </ac:spMkLst>
          </pc:spChg>
          <pc:spChg chg="add del mod">
            <ac:chgData name="Kristaps Palskis" userId="2304e6b9db7dc6fa" providerId="LiveId" clId="{B9AD8B83-727E-4516-872C-59AEE01BAB81}" dt="2023-06-08T14:04:21.210" v="452" actId="478"/>
            <ac:spMkLst>
              <pc:docMk/>
              <pc:sldMasterMk cId="2482647991" sldId="2147483648"/>
              <pc:sldLayoutMk cId="3816104954" sldId="2147483650"/>
              <ac:spMk id="62" creationId="{594CE3C9-CEB9-1C4C-6133-2DA28B13FC0D}"/>
            </ac:spMkLst>
          </pc:spChg>
          <pc:spChg chg="add del mod">
            <ac:chgData name="Kristaps Palskis" userId="2304e6b9db7dc6fa" providerId="LiveId" clId="{B9AD8B83-727E-4516-872C-59AEE01BAB81}" dt="2023-06-08T14:04:21.210" v="452" actId="478"/>
            <ac:spMkLst>
              <pc:docMk/>
              <pc:sldMasterMk cId="2482647991" sldId="2147483648"/>
              <pc:sldLayoutMk cId="3816104954" sldId="2147483650"/>
              <ac:spMk id="63" creationId="{D517FE23-92DD-21FE-43F3-EF51337CD193}"/>
            </ac:spMkLst>
          </pc:spChg>
          <pc:spChg chg="add del mod">
            <ac:chgData name="Kristaps Palskis" userId="2304e6b9db7dc6fa" providerId="LiveId" clId="{B9AD8B83-727E-4516-872C-59AEE01BAB81}" dt="2023-06-08T14:04:21.210" v="452" actId="478"/>
            <ac:spMkLst>
              <pc:docMk/>
              <pc:sldMasterMk cId="2482647991" sldId="2147483648"/>
              <pc:sldLayoutMk cId="3816104954" sldId="2147483650"/>
              <ac:spMk id="64" creationId="{397FCE6E-3A91-0C2D-6D7B-1913643DAF54}"/>
            </ac:spMkLst>
          </pc:spChg>
          <pc:spChg chg="add del mod">
            <ac:chgData name="Kristaps Palskis" userId="2304e6b9db7dc6fa" providerId="LiveId" clId="{B9AD8B83-727E-4516-872C-59AEE01BAB81}" dt="2023-06-08T14:04:21.210" v="452" actId="478"/>
            <ac:spMkLst>
              <pc:docMk/>
              <pc:sldMasterMk cId="2482647991" sldId="2147483648"/>
              <pc:sldLayoutMk cId="3816104954" sldId="2147483650"/>
              <ac:spMk id="65" creationId="{F2104901-5501-5071-914D-05531E92478A}"/>
            </ac:spMkLst>
          </pc:spChg>
          <pc:spChg chg="add del mod">
            <ac:chgData name="Kristaps Palskis" userId="2304e6b9db7dc6fa" providerId="LiveId" clId="{B9AD8B83-727E-4516-872C-59AEE01BAB81}" dt="2023-06-08T14:04:21.210" v="452" actId="478"/>
            <ac:spMkLst>
              <pc:docMk/>
              <pc:sldMasterMk cId="2482647991" sldId="2147483648"/>
              <pc:sldLayoutMk cId="3816104954" sldId="2147483650"/>
              <ac:spMk id="66" creationId="{7B56A02A-3BAF-090D-7E83-AFAE40DC04F2}"/>
            </ac:spMkLst>
          </pc:spChg>
          <pc:spChg chg="add del mod">
            <ac:chgData name="Kristaps Palskis" userId="2304e6b9db7dc6fa" providerId="LiveId" clId="{B9AD8B83-727E-4516-872C-59AEE01BAB81}" dt="2023-06-08T14:04:21.210" v="452" actId="478"/>
            <ac:spMkLst>
              <pc:docMk/>
              <pc:sldMasterMk cId="2482647991" sldId="2147483648"/>
              <pc:sldLayoutMk cId="3816104954" sldId="2147483650"/>
              <ac:spMk id="67" creationId="{1286C667-2EE9-E706-CB8D-A82EDFB461FC}"/>
            </ac:spMkLst>
          </pc:spChg>
          <pc:spChg chg="add del mod">
            <ac:chgData name="Kristaps Palskis" userId="2304e6b9db7dc6fa" providerId="LiveId" clId="{B9AD8B83-727E-4516-872C-59AEE01BAB81}" dt="2023-06-08T14:04:21.210" v="452" actId="478"/>
            <ac:spMkLst>
              <pc:docMk/>
              <pc:sldMasterMk cId="2482647991" sldId="2147483648"/>
              <pc:sldLayoutMk cId="3816104954" sldId="2147483650"/>
              <ac:spMk id="68" creationId="{AD5A53CA-FC97-190F-48D6-4F9A8292B6CC}"/>
            </ac:spMkLst>
          </pc:spChg>
          <pc:spChg chg="add del mod">
            <ac:chgData name="Kristaps Palskis" userId="2304e6b9db7dc6fa" providerId="LiveId" clId="{B9AD8B83-727E-4516-872C-59AEE01BAB81}" dt="2023-06-08T14:04:21.210" v="452" actId="478"/>
            <ac:spMkLst>
              <pc:docMk/>
              <pc:sldMasterMk cId="2482647991" sldId="2147483648"/>
              <pc:sldLayoutMk cId="3816104954" sldId="2147483650"/>
              <ac:spMk id="69" creationId="{FDEF9DB0-A660-6B54-A437-F3553746ECF1}"/>
            </ac:spMkLst>
          </pc:spChg>
          <pc:spChg chg="add mod ord">
            <ac:chgData name="Kristaps Palskis" userId="2304e6b9db7dc6fa" providerId="LiveId" clId="{B9AD8B83-727E-4516-872C-59AEE01BAB81}" dt="2023-06-08T14:07:30.658" v="464" actId="14100"/>
            <ac:spMkLst>
              <pc:docMk/>
              <pc:sldMasterMk cId="2482647991" sldId="2147483648"/>
              <pc:sldLayoutMk cId="3816104954" sldId="2147483650"/>
              <ac:spMk id="71" creationId="{8CBE5549-DB21-77B1-B169-6EB0D3042ED5}"/>
            </ac:spMkLst>
          </pc:spChg>
          <pc:grpChg chg="del">
            <ac:chgData name="Kristaps Palskis" userId="2304e6b9db7dc6fa" providerId="LiveId" clId="{B9AD8B83-727E-4516-872C-59AEE01BAB81}" dt="2023-06-08T13:34:56.771" v="35" actId="478"/>
            <ac:grpSpMkLst>
              <pc:docMk/>
              <pc:sldMasterMk cId="2482647991" sldId="2147483648"/>
              <pc:sldLayoutMk cId="3816104954" sldId="2147483650"/>
              <ac:grpSpMk id="4" creationId="{681D6E07-C0C0-E9D3-8CBA-BFA3231F3BDB}"/>
            </ac:grpSpMkLst>
          </pc:grpChg>
          <pc:grpChg chg="add mod">
            <ac:chgData name="Kristaps Palskis" userId="2304e6b9db7dc6fa" providerId="LiveId" clId="{B9AD8B83-727E-4516-872C-59AEE01BAB81}" dt="2023-06-08T13:49:15.799" v="315" actId="1038"/>
            <ac:grpSpMkLst>
              <pc:docMk/>
              <pc:sldMasterMk cId="2482647991" sldId="2147483648"/>
              <pc:sldLayoutMk cId="3816104954" sldId="2147483650"/>
              <ac:grpSpMk id="40" creationId="{3B2F9C28-DD96-5E0C-2D47-781618EB610F}"/>
            </ac:grpSpMkLst>
          </pc:grpChg>
          <pc:grpChg chg="add mod ord">
            <ac:chgData name="Kristaps Palskis" userId="2304e6b9db7dc6fa" providerId="LiveId" clId="{B9AD8B83-727E-4516-872C-59AEE01BAB81}" dt="2023-06-08T14:04:11.729" v="451" actId="164"/>
            <ac:grpSpMkLst>
              <pc:docMk/>
              <pc:sldMasterMk cId="2482647991" sldId="2147483648"/>
              <pc:sldLayoutMk cId="3816104954" sldId="2147483650"/>
              <ac:grpSpMk id="70" creationId="{1561778A-71AB-2FFC-E7B8-07A6F65BB14D}"/>
            </ac:grpSpMkLst>
          </pc:grpChg>
          <pc:picChg chg="del">
            <ac:chgData name="Kristaps Palskis" userId="2304e6b9db7dc6fa" providerId="LiveId" clId="{B9AD8B83-727E-4516-872C-59AEE01BAB81}" dt="2023-06-08T13:34:32.118" v="18" actId="478"/>
            <ac:picMkLst>
              <pc:docMk/>
              <pc:sldMasterMk cId="2482647991" sldId="2147483648"/>
              <pc:sldLayoutMk cId="3816104954" sldId="2147483650"/>
              <ac:picMk id="9" creationId="{28B6F2CF-8E29-9701-62DE-0ECFE9D9419B}"/>
            </ac:picMkLst>
          </pc:picChg>
          <pc:cxnChg chg="mod">
            <ac:chgData name="Kristaps Palskis" userId="2304e6b9db7dc6fa" providerId="LiveId" clId="{B9AD8B83-727E-4516-872C-59AEE01BAB81}" dt="2023-06-08T13:34:56.771" v="35" actId="478"/>
            <ac:cxnSpMkLst>
              <pc:docMk/>
              <pc:sldMasterMk cId="2482647991" sldId="2147483648"/>
              <pc:sldLayoutMk cId="3816104954" sldId="2147483650"/>
              <ac:cxnSpMk id="12" creationId="{DA890899-4CB6-C7C7-217A-B285CB627D21}"/>
            </ac:cxnSpMkLst>
          </pc:cxnChg>
        </pc:sldLayoutChg>
        <pc:sldLayoutChg chg="delSp modSp mod">
          <pc:chgData name="Kristaps Palskis" userId="2304e6b9db7dc6fa" providerId="LiveId" clId="{B9AD8B83-727E-4516-872C-59AEE01BAB81}" dt="2023-06-08T13:38:10.174" v="103" actId="478"/>
          <pc:sldLayoutMkLst>
            <pc:docMk/>
            <pc:sldMasterMk cId="2482647991" sldId="2147483648"/>
            <pc:sldLayoutMk cId="1451635190" sldId="2147483660"/>
          </pc:sldLayoutMkLst>
          <pc:grpChg chg="del">
            <ac:chgData name="Kristaps Palskis" userId="2304e6b9db7dc6fa" providerId="LiveId" clId="{B9AD8B83-727E-4516-872C-59AEE01BAB81}" dt="2023-06-08T13:38:10.174" v="103" actId="478"/>
            <ac:grpSpMkLst>
              <pc:docMk/>
              <pc:sldMasterMk cId="2482647991" sldId="2147483648"/>
              <pc:sldLayoutMk cId="1451635190" sldId="2147483660"/>
              <ac:grpSpMk id="21" creationId="{6820F258-AEA0-6AEB-E025-A99C6AE152F2}"/>
            </ac:grpSpMkLst>
          </pc:grpChg>
          <pc:picChg chg="del">
            <ac:chgData name="Kristaps Palskis" userId="2304e6b9db7dc6fa" providerId="LiveId" clId="{B9AD8B83-727E-4516-872C-59AEE01BAB81}" dt="2023-06-08T13:38:08.856" v="102" actId="478"/>
            <ac:picMkLst>
              <pc:docMk/>
              <pc:sldMasterMk cId="2482647991" sldId="2147483648"/>
              <pc:sldLayoutMk cId="1451635190" sldId="2147483660"/>
              <ac:picMk id="7" creationId="{62BF1D34-F183-01DD-7A64-81BD7FC17BE9}"/>
            </ac:picMkLst>
          </pc:picChg>
          <pc:cxnChg chg="mod">
            <ac:chgData name="Kristaps Palskis" userId="2304e6b9db7dc6fa" providerId="LiveId" clId="{B9AD8B83-727E-4516-872C-59AEE01BAB81}" dt="2023-06-08T13:38:10.174" v="103" actId="478"/>
            <ac:cxnSpMkLst>
              <pc:docMk/>
              <pc:sldMasterMk cId="2482647991" sldId="2147483648"/>
              <pc:sldLayoutMk cId="1451635190" sldId="2147483660"/>
              <ac:cxnSpMk id="13" creationId="{67454B3C-BCE9-5CDD-90DC-B563010D1D08}"/>
            </ac:cxnSpMkLst>
          </pc:cxnChg>
        </pc:sldLayoutChg>
      </pc:sldMasterChg>
    </pc:docChg>
  </pc:docChgLst>
  <pc:docChgLst>
    <pc:chgData name="Kristaps Palskis" userId="2304e6b9db7dc6fa" providerId="LiveId" clId="{FAE9D68C-5687-44A7-9E53-D03D072A24CF}"/>
    <pc:docChg chg="undo custSel addSld delSld modSld modMainMaster">
      <pc:chgData name="Kristaps Palskis" userId="2304e6b9db7dc6fa" providerId="LiveId" clId="{FAE9D68C-5687-44A7-9E53-D03D072A24CF}" dt="2023-10-07T02:58:46.658" v="5727" actId="20577"/>
      <pc:docMkLst>
        <pc:docMk/>
      </pc:docMkLst>
      <pc:sldChg chg="addSp delSp modSp mod">
        <pc:chgData name="Kristaps Palskis" userId="2304e6b9db7dc6fa" providerId="LiveId" clId="{FAE9D68C-5687-44A7-9E53-D03D072A24CF}" dt="2023-10-07T01:23:11.306" v="2220" actId="20577"/>
        <pc:sldMkLst>
          <pc:docMk/>
          <pc:sldMk cId="1157272725" sldId="256"/>
        </pc:sldMkLst>
        <pc:spChg chg="mod">
          <ac:chgData name="Kristaps Palskis" userId="2304e6b9db7dc6fa" providerId="LiveId" clId="{FAE9D68C-5687-44A7-9E53-D03D072A24CF}" dt="2023-10-07T01:21:58.641" v="2186" actId="14100"/>
          <ac:spMkLst>
            <pc:docMk/>
            <pc:sldMk cId="1157272725" sldId="256"/>
            <ac:spMk id="2" creationId="{35F77139-0355-0FFC-F8F9-15DCDE4BD70F}"/>
          </ac:spMkLst>
        </pc:spChg>
        <pc:spChg chg="mod">
          <ac:chgData name="Kristaps Palskis" userId="2304e6b9db7dc6fa" providerId="LiveId" clId="{FAE9D68C-5687-44A7-9E53-D03D072A24CF}" dt="2023-10-07T01:21:48.655" v="2184" actId="14100"/>
          <ac:spMkLst>
            <pc:docMk/>
            <pc:sldMk cId="1157272725" sldId="256"/>
            <ac:spMk id="3" creationId="{894A0F8D-AEC7-BD39-2C02-089C427B35EF}"/>
          </ac:spMkLst>
        </pc:spChg>
        <pc:spChg chg="del">
          <ac:chgData name="Kristaps Palskis" userId="2304e6b9db7dc6fa" providerId="LiveId" clId="{FAE9D68C-5687-44A7-9E53-D03D072A24CF}" dt="2023-10-07T01:08:58.699" v="1806" actId="478"/>
          <ac:spMkLst>
            <pc:docMk/>
            <pc:sldMk cId="1157272725" sldId="256"/>
            <ac:spMk id="4" creationId="{38178D3A-4415-FFAF-14F5-6FCFB6CC36D6}"/>
          </ac:spMkLst>
        </pc:spChg>
        <pc:spChg chg="add mod">
          <ac:chgData name="Kristaps Palskis" userId="2304e6b9db7dc6fa" providerId="LiveId" clId="{FAE9D68C-5687-44A7-9E53-D03D072A24CF}" dt="2023-10-07T01:23:11.306" v="2220" actId="20577"/>
          <ac:spMkLst>
            <pc:docMk/>
            <pc:sldMk cId="1157272725" sldId="256"/>
            <ac:spMk id="5" creationId="{6A6BD315-99B5-9556-5D9C-BEEBCCAA6262}"/>
          </ac:spMkLst>
        </pc:spChg>
        <pc:spChg chg="del">
          <ac:chgData name="Kristaps Palskis" userId="2304e6b9db7dc6fa" providerId="LiveId" clId="{FAE9D68C-5687-44A7-9E53-D03D072A24CF}" dt="2023-10-07T00:08:34.801" v="176" actId="478"/>
          <ac:spMkLst>
            <pc:docMk/>
            <pc:sldMk cId="1157272725" sldId="256"/>
            <ac:spMk id="12" creationId="{6BC6CA6F-0858-B827-74C5-C4BD994ED086}"/>
          </ac:spMkLst>
        </pc:spChg>
        <pc:cxnChg chg="del">
          <ac:chgData name="Kristaps Palskis" userId="2304e6b9db7dc6fa" providerId="LiveId" clId="{FAE9D68C-5687-44A7-9E53-D03D072A24CF}" dt="2023-10-07T00:08:34.801" v="176" actId="478"/>
          <ac:cxnSpMkLst>
            <pc:docMk/>
            <pc:sldMk cId="1157272725" sldId="256"/>
            <ac:cxnSpMk id="6" creationId="{7D1CBCBF-AA29-E350-8DEE-8319D257EB01}"/>
          </ac:cxnSpMkLst>
        </pc:cxnChg>
        <pc:cxnChg chg="del">
          <ac:chgData name="Kristaps Palskis" userId="2304e6b9db7dc6fa" providerId="LiveId" clId="{FAE9D68C-5687-44A7-9E53-D03D072A24CF}" dt="2023-10-07T00:08:34.801" v="176" actId="478"/>
          <ac:cxnSpMkLst>
            <pc:docMk/>
            <pc:sldMk cId="1157272725" sldId="256"/>
            <ac:cxnSpMk id="9" creationId="{549D2EEB-6870-5572-9A47-FBB68E6F1BA0}"/>
          </ac:cxnSpMkLst>
        </pc:cxnChg>
      </pc:sldChg>
      <pc:sldChg chg="del">
        <pc:chgData name="Kristaps Palskis" userId="2304e6b9db7dc6fa" providerId="LiveId" clId="{FAE9D68C-5687-44A7-9E53-D03D072A24CF}" dt="2023-10-06T23:57:12.026" v="0" actId="47"/>
        <pc:sldMkLst>
          <pc:docMk/>
          <pc:sldMk cId="2887078847" sldId="284"/>
        </pc:sldMkLst>
      </pc:sldChg>
      <pc:sldChg chg="del">
        <pc:chgData name="Kristaps Palskis" userId="2304e6b9db7dc6fa" providerId="LiveId" clId="{FAE9D68C-5687-44A7-9E53-D03D072A24CF}" dt="2023-10-06T23:57:12.621" v="1" actId="47"/>
        <pc:sldMkLst>
          <pc:docMk/>
          <pc:sldMk cId="2024672883" sldId="285"/>
        </pc:sldMkLst>
      </pc:sldChg>
      <pc:sldChg chg="del">
        <pc:chgData name="Kristaps Palskis" userId="2304e6b9db7dc6fa" providerId="LiveId" clId="{FAE9D68C-5687-44A7-9E53-D03D072A24CF}" dt="2023-10-06T23:57:15.597" v="11" actId="47"/>
        <pc:sldMkLst>
          <pc:docMk/>
          <pc:sldMk cId="1217314394" sldId="286"/>
        </pc:sldMkLst>
      </pc:sldChg>
      <pc:sldChg chg="del">
        <pc:chgData name="Kristaps Palskis" userId="2304e6b9db7dc6fa" providerId="LiveId" clId="{FAE9D68C-5687-44A7-9E53-D03D072A24CF}" dt="2023-10-06T23:57:20.416" v="20" actId="47"/>
        <pc:sldMkLst>
          <pc:docMk/>
          <pc:sldMk cId="964781241" sldId="287"/>
        </pc:sldMkLst>
      </pc:sldChg>
      <pc:sldChg chg="del">
        <pc:chgData name="Kristaps Palskis" userId="2304e6b9db7dc6fa" providerId="LiveId" clId="{FAE9D68C-5687-44A7-9E53-D03D072A24CF}" dt="2023-10-06T23:57:24.214" v="26" actId="47"/>
        <pc:sldMkLst>
          <pc:docMk/>
          <pc:sldMk cId="455858226" sldId="288"/>
        </pc:sldMkLst>
      </pc:sldChg>
      <pc:sldChg chg="del">
        <pc:chgData name="Kristaps Palskis" userId="2304e6b9db7dc6fa" providerId="LiveId" clId="{FAE9D68C-5687-44A7-9E53-D03D072A24CF}" dt="2023-10-06T23:57:24.801" v="27" actId="47"/>
        <pc:sldMkLst>
          <pc:docMk/>
          <pc:sldMk cId="3106261144" sldId="289"/>
        </pc:sldMkLst>
      </pc:sldChg>
      <pc:sldChg chg="del">
        <pc:chgData name="Kristaps Palskis" userId="2304e6b9db7dc6fa" providerId="LiveId" clId="{FAE9D68C-5687-44A7-9E53-D03D072A24CF}" dt="2023-10-06T23:57:26.436" v="30" actId="47"/>
        <pc:sldMkLst>
          <pc:docMk/>
          <pc:sldMk cId="2961684524" sldId="290"/>
        </pc:sldMkLst>
      </pc:sldChg>
      <pc:sldChg chg="addSp delSp modSp mod chgLayout">
        <pc:chgData name="Kristaps Palskis" userId="2304e6b9db7dc6fa" providerId="LiveId" clId="{FAE9D68C-5687-44A7-9E53-D03D072A24CF}" dt="2023-10-07T02:01:23.553" v="3832" actId="20577"/>
        <pc:sldMkLst>
          <pc:docMk/>
          <pc:sldMk cId="423781958" sldId="291"/>
        </pc:sldMkLst>
        <pc:spChg chg="mod">
          <ac:chgData name="Kristaps Palskis" userId="2304e6b9db7dc6fa" providerId="LiveId" clId="{FAE9D68C-5687-44A7-9E53-D03D072A24CF}" dt="2023-10-07T00:57:06.097" v="1534" actId="1035"/>
          <ac:spMkLst>
            <pc:docMk/>
            <pc:sldMk cId="423781958" sldId="291"/>
            <ac:spMk id="2" creationId="{42C43BCE-A5A4-4FCE-1ED0-8CF4F25C7111}"/>
          </ac:spMkLst>
        </pc:spChg>
        <pc:spChg chg="del mod">
          <ac:chgData name="Kristaps Palskis" userId="2304e6b9db7dc6fa" providerId="LiveId" clId="{FAE9D68C-5687-44A7-9E53-D03D072A24CF}" dt="2023-10-07T00:56:38.491" v="1505" actId="478"/>
          <ac:spMkLst>
            <pc:docMk/>
            <pc:sldMk cId="423781958" sldId="291"/>
            <ac:spMk id="4" creationId="{FF00CF85-7583-5B8D-FE4B-89C9BD4BF854}"/>
          </ac:spMkLst>
        </pc:spChg>
        <pc:spChg chg="add mod ord">
          <ac:chgData name="Kristaps Palskis" userId="2304e6b9db7dc6fa" providerId="LiveId" clId="{FAE9D68C-5687-44A7-9E53-D03D072A24CF}" dt="2023-10-07T01:25:05.130" v="2228" actId="700"/>
          <ac:spMkLst>
            <pc:docMk/>
            <pc:sldMk cId="423781958" sldId="291"/>
            <ac:spMk id="5" creationId="{7966FF18-37A8-DB9F-2A27-94ED00E43EC4}"/>
          </ac:spMkLst>
        </pc:spChg>
        <pc:spChg chg="add mod ord">
          <ac:chgData name="Kristaps Palskis" userId="2304e6b9db7dc6fa" providerId="LiveId" clId="{FAE9D68C-5687-44A7-9E53-D03D072A24CF}" dt="2023-10-07T02:01:23.553" v="3832" actId="20577"/>
          <ac:spMkLst>
            <pc:docMk/>
            <pc:sldMk cId="423781958" sldId="291"/>
            <ac:spMk id="6" creationId="{27CAE732-93D2-9786-9AC4-A0749356C476}"/>
          </ac:spMkLst>
        </pc:spChg>
        <pc:spChg chg="del">
          <ac:chgData name="Kristaps Palskis" userId="2304e6b9db7dc6fa" providerId="LiveId" clId="{FAE9D68C-5687-44A7-9E53-D03D072A24CF}" dt="2023-10-07T00:35:56.121" v="1167" actId="478"/>
          <ac:spMkLst>
            <pc:docMk/>
            <pc:sldMk cId="423781958" sldId="291"/>
            <ac:spMk id="13" creationId="{EA2CD0F9-5002-9DC3-DE43-845B6F610020}"/>
          </ac:spMkLst>
        </pc:spChg>
        <pc:spChg chg="del">
          <ac:chgData name="Kristaps Palskis" userId="2304e6b9db7dc6fa" providerId="LiveId" clId="{FAE9D68C-5687-44A7-9E53-D03D072A24CF}" dt="2023-10-07T00:35:56.121" v="1167" actId="478"/>
          <ac:spMkLst>
            <pc:docMk/>
            <pc:sldMk cId="423781958" sldId="291"/>
            <ac:spMk id="16" creationId="{30AB5A69-EB89-F535-6B6C-24875189A4F0}"/>
          </ac:spMkLst>
        </pc:spChg>
        <pc:spChg chg="del">
          <ac:chgData name="Kristaps Palskis" userId="2304e6b9db7dc6fa" providerId="LiveId" clId="{FAE9D68C-5687-44A7-9E53-D03D072A24CF}" dt="2023-10-07T00:35:56.121" v="1167" actId="478"/>
          <ac:spMkLst>
            <pc:docMk/>
            <pc:sldMk cId="423781958" sldId="291"/>
            <ac:spMk id="19" creationId="{E5DB6C9F-3C40-7CF0-3690-A232BA071383}"/>
          </ac:spMkLst>
        </pc:spChg>
        <pc:spChg chg="del">
          <ac:chgData name="Kristaps Palskis" userId="2304e6b9db7dc6fa" providerId="LiveId" clId="{FAE9D68C-5687-44A7-9E53-D03D072A24CF}" dt="2023-10-07T00:35:56.121" v="1167" actId="478"/>
          <ac:spMkLst>
            <pc:docMk/>
            <pc:sldMk cId="423781958" sldId="291"/>
            <ac:spMk id="24" creationId="{689AE0D2-FC14-8ED3-7D1F-FE4F906B9C51}"/>
          </ac:spMkLst>
        </pc:spChg>
        <pc:spChg chg="del">
          <ac:chgData name="Kristaps Palskis" userId="2304e6b9db7dc6fa" providerId="LiveId" clId="{FAE9D68C-5687-44A7-9E53-D03D072A24CF}" dt="2023-10-07T00:35:56.121" v="1167" actId="478"/>
          <ac:spMkLst>
            <pc:docMk/>
            <pc:sldMk cId="423781958" sldId="291"/>
            <ac:spMk id="27" creationId="{766297DF-9CDE-AF3A-0E38-936C6CAB28DA}"/>
          </ac:spMkLst>
        </pc:spChg>
        <pc:spChg chg="del">
          <ac:chgData name="Kristaps Palskis" userId="2304e6b9db7dc6fa" providerId="LiveId" clId="{FAE9D68C-5687-44A7-9E53-D03D072A24CF}" dt="2023-10-07T00:35:56.121" v="1167" actId="478"/>
          <ac:spMkLst>
            <pc:docMk/>
            <pc:sldMk cId="423781958" sldId="291"/>
            <ac:spMk id="32" creationId="{6643B4F9-D140-731C-E5CC-4C96945A1C6D}"/>
          </ac:spMkLst>
        </pc:spChg>
        <pc:cxnChg chg="add mod">
          <ac:chgData name="Kristaps Palskis" userId="2304e6b9db7dc6fa" providerId="LiveId" clId="{FAE9D68C-5687-44A7-9E53-D03D072A24CF}" dt="2023-10-07T02:00:56.530" v="3828" actId="1036"/>
          <ac:cxnSpMkLst>
            <pc:docMk/>
            <pc:sldMk cId="423781958" sldId="291"/>
            <ac:cxnSpMk id="8" creationId="{22771952-CC40-CE64-DDDA-6C173AA15654}"/>
          </ac:cxnSpMkLst>
        </pc:cxnChg>
        <pc:cxnChg chg="add mod">
          <ac:chgData name="Kristaps Palskis" userId="2304e6b9db7dc6fa" providerId="LiveId" clId="{FAE9D68C-5687-44A7-9E53-D03D072A24CF}" dt="2023-10-07T02:00:56.530" v="3828" actId="1036"/>
          <ac:cxnSpMkLst>
            <pc:docMk/>
            <pc:sldMk cId="423781958" sldId="291"/>
            <ac:cxnSpMk id="9" creationId="{142A1139-91CF-1107-D4F9-F85B3C17D0A8}"/>
          </ac:cxnSpMkLst>
        </pc:cxnChg>
        <pc:cxnChg chg="del">
          <ac:chgData name="Kristaps Palskis" userId="2304e6b9db7dc6fa" providerId="LiveId" clId="{FAE9D68C-5687-44A7-9E53-D03D072A24CF}" dt="2023-10-07T00:35:56.121" v="1167" actId="478"/>
          <ac:cxnSpMkLst>
            <pc:docMk/>
            <pc:sldMk cId="423781958" sldId="291"/>
            <ac:cxnSpMk id="11" creationId="{21F62D76-897B-C017-1BE5-8D35BDBEAD06}"/>
          </ac:cxnSpMkLst>
        </pc:cxnChg>
        <pc:cxnChg chg="del">
          <ac:chgData name="Kristaps Palskis" userId="2304e6b9db7dc6fa" providerId="LiveId" clId="{FAE9D68C-5687-44A7-9E53-D03D072A24CF}" dt="2023-10-07T00:35:56.121" v="1167" actId="478"/>
          <ac:cxnSpMkLst>
            <pc:docMk/>
            <pc:sldMk cId="423781958" sldId="291"/>
            <ac:cxnSpMk id="15" creationId="{C10F0FB5-6167-52CA-F0AE-2D4AFC6B58A9}"/>
          </ac:cxnSpMkLst>
        </pc:cxnChg>
        <pc:cxnChg chg="del mod">
          <ac:chgData name="Kristaps Palskis" userId="2304e6b9db7dc6fa" providerId="LiveId" clId="{FAE9D68C-5687-44A7-9E53-D03D072A24CF}" dt="2023-10-07T00:35:56.121" v="1167" actId="478"/>
          <ac:cxnSpMkLst>
            <pc:docMk/>
            <pc:sldMk cId="423781958" sldId="291"/>
            <ac:cxnSpMk id="18" creationId="{C9F9A347-6850-7ED7-D0DB-52762D3260D0}"/>
          </ac:cxnSpMkLst>
        </pc:cxnChg>
        <pc:cxnChg chg="del">
          <ac:chgData name="Kristaps Palskis" userId="2304e6b9db7dc6fa" providerId="LiveId" clId="{FAE9D68C-5687-44A7-9E53-D03D072A24CF}" dt="2023-10-07T00:35:56.121" v="1167" actId="478"/>
          <ac:cxnSpMkLst>
            <pc:docMk/>
            <pc:sldMk cId="423781958" sldId="291"/>
            <ac:cxnSpMk id="23" creationId="{B680A6BF-2C2F-805E-9624-83349EE5F8F1}"/>
          </ac:cxnSpMkLst>
        </pc:cxnChg>
        <pc:cxnChg chg="del mod">
          <ac:chgData name="Kristaps Palskis" userId="2304e6b9db7dc6fa" providerId="LiveId" clId="{FAE9D68C-5687-44A7-9E53-D03D072A24CF}" dt="2023-10-07T00:35:56.121" v="1167" actId="478"/>
          <ac:cxnSpMkLst>
            <pc:docMk/>
            <pc:sldMk cId="423781958" sldId="291"/>
            <ac:cxnSpMk id="26" creationId="{B3A19160-9027-90BF-6FA5-ADC4B7981400}"/>
          </ac:cxnSpMkLst>
        </pc:cxnChg>
        <pc:cxnChg chg="del mod">
          <ac:chgData name="Kristaps Palskis" userId="2304e6b9db7dc6fa" providerId="LiveId" clId="{FAE9D68C-5687-44A7-9E53-D03D072A24CF}" dt="2023-10-07T00:35:56.121" v="1167" actId="478"/>
          <ac:cxnSpMkLst>
            <pc:docMk/>
            <pc:sldMk cId="423781958" sldId="291"/>
            <ac:cxnSpMk id="31" creationId="{17C17373-91CB-378F-4EB3-253775F2E02D}"/>
          </ac:cxnSpMkLst>
        </pc:cxnChg>
      </pc:sldChg>
      <pc:sldChg chg="del">
        <pc:chgData name="Kristaps Palskis" userId="2304e6b9db7dc6fa" providerId="LiveId" clId="{FAE9D68C-5687-44A7-9E53-D03D072A24CF}" dt="2023-10-06T23:57:37.492" v="33" actId="47"/>
        <pc:sldMkLst>
          <pc:docMk/>
          <pc:sldMk cId="739630022" sldId="292"/>
        </pc:sldMkLst>
      </pc:sldChg>
      <pc:sldChg chg="addSp delSp modSp new mod modClrScheme chgLayout">
        <pc:chgData name="Kristaps Palskis" userId="2304e6b9db7dc6fa" providerId="LiveId" clId="{FAE9D68C-5687-44A7-9E53-D03D072A24CF}" dt="2023-10-07T01:39:53.743" v="2529" actId="113"/>
        <pc:sldMkLst>
          <pc:docMk/>
          <pc:sldMk cId="2485191030" sldId="292"/>
        </pc:sldMkLst>
        <pc:spChg chg="del mod ord">
          <ac:chgData name="Kristaps Palskis" userId="2304e6b9db7dc6fa" providerId="LiveId" clId="{FAE9D68C-5687-44A7-9E53-D03D072A24CF}" dt="2023-10-07T01:31:04.882" v="2283" actId="700"/>
          <ac:spMkLst>
            <pc:docMk/>
            <pc:sldMk cId="2485191030" sldId="292"/>
            <ac:spMk id="2" creationId="{9D6E165D-5C36-2403-92E0-43BAA7E1CCA8}"/>
          </ac:spMkLst>
        </pc:spChg>
        <pc:spChg chg="del mod ord">
          <ac:chgData name="Kristaps Palskis" userId="2304e6b9db7dc6fa" providerId="LiveId" clId="{FAE9D68C-5687-44A7-9E53-D03D072A24CF}" dt="2023-10-07T01:31:04.882" v="2283" actId="700"/>
          <ac:spMkLst>
            <pc:docMk/>
            <pc:sldMk cId="2485191030" sldId="292"/>
            <ac:spMk id="3" creationId="{FE28770B-C4B4-4510-0C0C-5EFC783C134F}"/>
          </ac:spMkLst>
        </pc:spChg>
        <pc:spChg chg="add del mod ord">
          <ac:chgData name="Kristaps Palskis" userId="2304e6b9db7dc6fa" providerId="LiveId" clId="{FAE9D68C-5687-44A7-9E53-D03D072A24CF}" dt="2023-10-07T01:31:08.362" v="2284" actId="478"/>
          <ac:spMkLst>
            <pc:docMk/>
            <pc:sldMk cId="2485191030" sldId="292"/>
            <ac:spMk id="4" creationId="{A45072CB-CC30-31B6-B617-BA28C37599BA}"/>
          </ac:spMkLst>
        </pc:spChg>
        <pc:spChg chg="add del mod ord">
          <ac:chgData name="Kristaps Palskis" userId="2304e6b9db7dc6fa" providerId="LiveId" clId="{FAE9D68C-5687-44A7-9E53-D03D072A24CF}" dt="2023-10-07T01:31:10.164" v="2285" actId="478"/>
          <ac:spMkLst>
            <pc:docMk/>
            <pc:sldMk cId="2485191030" sldId="292"/>
            <ac:spMk id="5" creationId="{106EDE63-B6D8-F16D-7D30-54753E5CD483}"/>
          </ac:spMkLst>
        </pc:spChg>
        <pc:spChg chg="add mod">
          <ac:chgData name="Kristaps Palskis" userId="2304e6b9db7dc6fa" providerId="LiveId" clId="{FAE9D68C-5687-44A7-9E53-D03D072A24CF}" dt="2023-10-07T01:39:53.743" v="2529" actId="113"/>
          <ac:spMkLst>
            <pc:docMk/>
            <pc:sldMk cId="2485191030" sldId="292"/>
            <ac:spMk id="6" creationId="{744FAB12-6007-CA8F-F819-4DFD1CC8A89A}"/>
          </ac:spMkLst>
        </pc:spChg>
      </pc:sldChg>
      <pc:sldChg chg="delSp modSp add mod">
        <pc:chgData name="Kristaps Palskis" userId="2304e6b9db7dc6fa" providerId="LiveId" clId="{FAE9D68C-5687-44A7-9E53-D03D072A24CF}" dt="2023-10-07T02:24:16.728" v="4540" actId="20577"/>
        <pc:sldMkLst>
          <pc:docMk/>
          <pc:sldMk cId="2827821700" sldId="293"/>
        </pc:sldMkLst>
        <pc:spChg chg="mod">
          <ac:chgData name="Kristaps Palskis" userId="2304e6b9db7dc6fa" providerId="LiveId" clId="{FAE9D68C-5687-44A7-9E53-D03D072A24CF}" dt="2023-10-07T02:24:16.728" v="4540" actId="20577"/>
          <ac:spMkLst>
            <pc:docMk/>
            <pc:sldMk cId="2827821700" sldId="293"/>
            <ac:spMk id="2" creationId="{42C43BCE-A5A4-4FCE-1ED0-8CF4F25C7111}"/>
          </ac:spMkLst>
        </pc:spChg>
        <pc:spChg chg="mod">
          <ac:chgData name="Kristaps Palskis" userId="2304e6b9db7dc6fa" providerId="LiveId" clId="{FAE9D68C-5687-44A7-9E53-D03D072A24CF}" dt="2023-10-07T02:02:57.313" v="3881" actId="20577"/>
          <ac:spMkLst>
            <pc:docMk/>
            <pc:sldMk cId="2827821700" sldId="293"/>
            <ac:spMk id="5" creationId="{7966FF18-37A8-DB9F-2A27-94ED00E43EC4}"/>
          </ac:spMkLst>
        </pc:spChg>
        <pc:spChg chg="mod">
          <ac:chgData name="Kristaps Palskis" userId="2304e6b9db7dc6fa" providerId="LiveId" clId="{FAE9D68C-5687-44A7-9E53-D03D072A24CF}" dt="2023-10-07T02:02:36.169" v="3878" actId="20577"/>
          <ac:spMkLst>
            <pc:docMk/>
            <pc:sldMk cId="2827821700" sldId="293"/>
            <ac:spMk id="6" creationId="{27CAE732-93D2-9786-9AC4-A0749356C476}"/>
          </ac:spMkLst>
        </pc:spChg>
        <pc:cxnChg chg="del">
          <ac:chgData name="Kristaps Palskis" userId="2304e6b9db7dc6fa" providerId="LiveId" clId="{FAE9D68C-5687-44A7-9E53-D03D072A24CF}" dt="2023-10-07T02:02:29.067" v="3877" actId="478"/>
          <ac:cxnSpMkLst>
            <pc:docMk/>
            <pc:sldMk cId="2827821700" sldId="293"/>
            <ac:cxnSpMk id="8" creationId="{22771952-CC40-CE64-DDDA-6C173AA15654}"/>
          </ac:cxnSpMkLst>
        </pc:cxnChg>
        <pc:cxnChg chg="del">
          <ac:chgData name="Kristaps Palskis" userId="2304e6b9db7dc6fa" providerId="LiveId" clId="{FAE9D68C-5687-44A7-9E53-D03D072A24CF}" dt="2023-10-07T02:02:29.067" v="3877" actId="478"/>
          <ac:cxnSpMkLst>
            <pc:docMk/>
            <pc:sldMk cId="2827821700" sldId="293"/>
            <ac:cxnSpMk id="9" creationId="{142A1139-91CF-1107-D4F9-F85B3C17D0A8}"/>
          </ac:cxnSpMkLst>
        </pc:cxnChg>
      </pc:sldChg>
      <pc:sldChg chg="del">
        <pc:chgData name="Kristaps Palskis" userId="2304e6b9db7dc6fa" providerId="LiveId" clId="{FAE9D68C-5687-44A7-9E53-D03D072A24CF}" dt="2023-10-06T23:57:13.161" v="2" actId="47"/>
        <pc:sldMkLst>
          <pc:docMk/>
          <pc:sldMk cId="3857128505" sldId="293"/>
        </pc:sldMkLst>
      </pc:sldChg>
      <pc:sldChg chg="del">
        <pc:chgData name="Kristaps Palskis" userId="2304e6b9db7dc6fa" providerId="LiveId" clId="{FAE9D68C-5687-44A7-9E53-D03D072A24CF}" dt="2023-10-06T23:57:13.295" v="3" actId="47"/>
        <pc:sldMkLst>
          <pc:docMk/>
          <pc:sldMk cId="3135549681" sldId="294"/>
        </pc:sldMkLst>
      </pc:sldChg>
      <pc:sldChg chg="modSp add mod">
        <pc:chgData name="Kristaps Palskis" userId="2304e6b9db7dc6fa" providerId="LiveId" clId="{FAE9D68C-5687-44A7-9E53-D03D072A24CF}" dt="2023-10-07T02:24:21.481" v="4541" actId="20577"/>
        <pc:sldMkLst>
          <pc:docMk/>
          <pc:sldMk cId="3805275638" sldId="294"/>
        </pc:sldMkLst>
        <pc:spChg chg="mod">
          <ac:chgData name="Kristaps Palskis" userId="2304e6b9db7dc6fa" providerId="LiveId" clId="{FAE9D68C-5687-44A7-9E53-D03D072A24CF}" dt="2023-10-07T02:24:21.481" v="4541" actId="20577"/>
          <ac:spMkLst>
            <pc:docMk/>
            <pc:sldMk cId="3805275638" sldId="294"/>
            <ac:spMk id="2" creationId="{42C43BCE-A5A4-4FCE-1ED0-8CF4F25C7111}"/>
          </ac:spMkLst>
        </pc:spChg>
        <pc:spChg chg="mod">
          <ac:chgData name="Kristaps Palskis" userId="2304e6b9db7dc6fa" providerId="LiveId" clId="{FAE9D68C-5687-44A7-9E53-D03D072A24CF}" dt="2023-10-07T02:03:37.363" v="3998" actId="114"/>
          <ac:spMkLst>
            <pc:docMk/>
            <pc:sldMk cId="3805275638" sldId="294"/>
            <ac:spMk id="5" creationId="{7966FF18-37A8-DB9F-2A27-94ED00E43EC4}"/>
          </ac:spMkLst>
        </pc:spChg>
      </pc:sldChg>
      <pc:sldChg chg="del">
        <pc:chgData name="Kristaps Palskis" userId="2304e6b9db7dc6fa" providerId="LiveId" clId="{FAE9D68C-5687-44A7-9E53-D03D072A24CF}" dt="2023-10-06T23:57:13.591" v="4" actId="47"/>
        <pc:sldMkLst>
          <pc:docMk/>
          <pc:sldMk cId="322277492" sldId="295"/>
        </pc:sldMkLst>
      </pc:sldChg>
      <pc:sldChg chg="modSp add mod">
        <pc:chgData name="Kristaps Palskis" userId="2304e6b9db7dc6fa" providerId="LiveId" clId="{FAE9D68C-5687-44A7-9E53-D03D072A24CF}" dt="2023-10-07T02:24:25.667" v="4542" actId="20577"/>
        <pc:sldMkLst>
          <pc:docMk/>
          <pc:sldMk cId="908470381" sldId="295"/>
        </pc:sldMkLst>
        <pc:spChg chg="mod">
          <ac:chgData name="Kristaps Palskis" userId="2304e6b9db7dc6fa" providerId="LiveId" clId="{FAE9D68C-5687-44A7-9E53-D03D072A24CF}" dt="2023-10-07T02:24:25.667" v="4542" actId="20577"/>
          <ac:spMkLst>
            <pc:docMk/>
            <pc:sldMk cId="908470381" sldId="295"/>
            <ac:spMk id="2" creationId="{42C43BCE-A5A4-4FCE-1ED0-8CF4F25C7111}"/>
          </ac:spMkLst>
        </pc:spChg>
        <pc:spChg chg="mod">
          <ac:chgData name="Kristaps Palskis" userId="2304e6b9db7dc6fa" providerId="LiveId" clId="{FAE9D68C-5687-44A7-9E53-D03D072A24CF}" dt="2023-10-07T02:05:44.799" v="4083" actId="20577"/>
          <ac:spMkLst>
            <pc:docMk/>
            <pc:sldMk cId="908470381" sldId="295"/>
            <ac:spMk id="5" creationId="{7966FF18-37A8-DB9F-2A27-94ED00E43EC4}"/>
          </ac:spMkLst>
        </pc:spChg>
      </pc:sldChg>
      <pc:sldChg chg="del">
        <pc:chgData name="Kristaps Palskis" userId="2304e6b9db7dc6fa" providerId="LiveId" clId="{FAE9D68C-5687-44A7-9E53-D03D072A24CF}" dt="2023-10-06T23:57:13.846" v="5" actId="47"/>
        <pc:sldMkLst>
          <pc:docMk/>
          <pc:sldMk cId="2672596484" sldId="296"/>
        </pc:sldMkLst>
      </pc:sldChg>
      <pc:sldChg chg="modSp add mod">
        <pc:chgData name="Kristaps Palskis" userId="2304e6b9db7dc6fa" providerId="LiveId" clId="{FAE9D68C-5687-44A7-9E53-D03D072A24CF}" dt="2023-10-07T02:24:29.317" v="4543" actId="20577"/>
        <pc:sldMkLst>
          <pc:docMk/>
          <pc:sldMk cId="3891622882" sldId="296"/>
        </pc:sldMkLst>
        <pc:spChg chg="mod">
          <ac:chgData name="Kristaps Palskis" userId="2304e6b9db7dc6fa" providerId="LiveId" clId="{FAE9D68C-5687-44A7-9E53-D03D072A24CF}" dt="2023-10-07T02:24:29.317" v="4543" actId="20577"/>
          <ac:spMkLst>
            <pc:docMk/>
            <pc:sldMk cId="3891622882" sldId="296"/>
            <ac:spMk id="2" creationId="{42C43BCE-A5A4-4FCE-1ED0-8CF4F25C7111}"/>
          </ac:spMkLst>
        </pc:spChg>
        <pc:spChg chg="mod">
          <ac:chgData name="Kristaps Palskis" userId="2304e6b9db7dc6fa" providerId="LiveId" clId="{FAE9D68C-5687-44A7-9E53-D03D072A24CF}" dt="2023-10-07T02:06:47.339" v="4118" actId="20577"/>
          <ac:spMkLst>
            <pc:docMk/>
            <pc:sldMk cId="3891622882" sldId="296"/>
            <ac:spMk id="5" creationId="{7966FF18-37A8-DB9F-2A27-94ED00E43EC4}"/>
          </ac:spMkLst>
        </pc:spChg>
      </pc:sldChg>
      <pc:sldChg chg="modSp add mod">
        <pc:chgData name="Kristaps Palskis" userId="2304e6b9db7dc6fa" providerId="LiveId" clId="{FAE9D68C-5687-44A7-9E53-D03D072A24CF}" dt="2023-10-07T02:24:32.797" v="4544" actId="20577"/>
        <pc:sldMkLst>
          <pc:docMk/>
          <pc:sldMk cId="37216568" sldId="297"/>
        </pc:sldMkLst>
        <pc:spChg chg="mod">
          <ac:chgData name="Kristaps Palskis" userId="2304e6b9db7dc6fa" providerId="LiveId" clId="{FAE9D68C-5687-44A7-9E53-D03D072A24CF}" dt="2023-10-07T02:24:32.797" v="4544" actId="20577"/>
          <ac:spMkLst>
            <pc:docMk/>
            <pc:sldMk cId="37216568" sldId="297"/>
            <ac:spMk id="2" creationId="{42C43BCE-A5A4-4FCE-1ED0-8CF4F25C7111}"/>
          </ac:spMkLst>
        </pc:spChg>
        <pc:spChg chg="mod">
          <ac:chgData name="Kristaps Palskis" userId="2304e6b9db7dc6fa" providerId="LiveId" clId="{FAE9D68C-5687-44A7-9E53-D03D072A24CF}" dt="2023-10-07T02:07:54.609" v="4175" actId="20577"/>
          <ac:spMkLst>
            <pc:docMk/>
            <pc:sldMk cId="37216568" sldId="297"/>
            <ac:spMk id="5" creationId="{7966FF18-37A8-DB9F-2A27-94ED00E43EC4}"/>
          </ac:spMkLst>
        </pc:spChg>
      </pc:sldChg>
      <pc:sldChg chg="del">
        <pc:chgData name="Kristaps Palskis" userId="2304e6b9db7dc6fa" providerId="LiveId" clId="{FAE9D68C-5687-44A7-9E53-D03D072A24CF}" dt="2023-10-06T23:57:14.011" v="6" actId="47"/>
        <pc:sldMkLst>
          <pc:docMk/>
          <pc:sldMk cId="3111656137" sldId="297"/>
        </pc:sldMkLst>
      </pc:sldChg>
      <pc:sldChg chg="addSp delSp modSp add mod">
        <pc:chgData name="Kristaps Palskis" userId="2304e6b9db7dc6fa" providerId="LiveId" clId="{FAE9D68C-5687-44A7-9E53-D03D072A24CF}" dt="2023-10-07T02:24:36.641" v="4545" actId="20577"/>
        <pc:sldMkLst>
          <pc:docMk/>
          <pc:sldMk cId="2294716598" sldId="298"/>
        </pc:sldMkLst>
        <pc:spChg chg="mod">
          <ac:chgData name="Kristaps Palskis" userId="2304e6b9db7dc6fa" providerId="LiveId" clId="{FAE9D68C-5687-44A7-9E53-D03D072A24CF}" dt="2023-10-07T02:24:36.641" v="4545" actId="20577"/>
          <ac:spMkLst>
            <pc:docMk/>
            <pc:sldMk cId="2294716598" sldId="298"/>
            <ac:spMk id="2" creationId="{42C43BCE-A5A4-4FCE-1ED0-8CF4F25C7111}"/>
          </ac:spMkLst>
        </pc:spChg>
        <pc:spChg chg="add del mod topLvl">
          <ac:chgData name="Kristaps Palskis" userId="2304e6b9db7dc6fa" providerId="LiveId" clId="{FAE9D68C-5687-44A7-9E53-D03D072A24CF}" dt="2023-10-07T02:22:32.333" v="4486" actId="14100"/>
          <ac:spMkLst>
            <pc:docMk/>
            <pc:sldMk cId="2294716598" sldId="298"/>
            <ac:spMk id="3" creationId="{C696E1A2-B6B9-4FEA-D561-AB0058060E9E}"/>
          </ac:spMkLst>
        </pc:spChg>
        <pc:spChg chg="mod">
          <ac:chgData name="Kristaps Palskis" userId="2304e6b9db7dc6fa" providerId="LiveId" clId="{FAE9D68C-5687-44A7-9E53-D03D072A24CF}" dt="2023-10-07T02:09:59.393" v="4219" actId="20577"/>
          <ac:spMkLst>
            <pc:docMk/>
            <pc:sldMk cId="2294716598" sldId="298"/>
            <ac:spMk id="5" creationId="{7966FF18-37A8-DB9F-2A27-94ED00E43EC4}"/>
          </ac:spMkLst>
        </pc:spChg>
        <pc:spChg chg="del mod">
          <ac:chgData name="Kristaps Palskis" userId="2304e6b9db7dc6fa" providerId="LiveId" clId="{FAE9D68C-5687-44A7-9E53-D03D072A24CF}" dt="2023-10-07T02:19:28.663" v="4379" actId="478"/>
          <ac:spMkLst>
            <pc:docMk/>
            <pc:sldMk cId="2294716598" sldId="298"/>
            <ac:spMk id="6" creationId="{27CAE732-93D2-9786-9AC4-A0749356C476}"/>
          </ac:spMkLst>
        </pc:spChg>
        <pc:spChg chg="add mod topLvl">
          <ac:chgData name="Kristaps Palskis" userId="2304e6b9db7dc6fa" providerId="LiveId" clId="{FAE9D68C-5687-44A7-9E53-D03D072A24CF}" dt="2023-10-07T02:23:52.497" v="4538" actId="1036"/>
          <ac:spMkLst>
            <pc:docMk/>
            <pc:sldMk cId="2294716598" sldId="298"/>
            <ac:spMk id="23" creationId="{C9F79F95-54C4-B20C-0473-AA02DF463158}"/>
          </ac:spMkLst>
        </pc:spChg>
        <pc:spChg chg="add del mod">
          <ac:chgData name="Kristaps Palskis" userId="2304e6b9db7dc6fa" providerId="LiveId" clId="{FAE9D68C-5687-44A7-9E53-D03D072A24CF}" dt="2023-10-07T02:14:02.583" v="4261"/>
          <ac:spMkLst>
            <pc:docMk/>
            <pc:sldMk cId="2294716598" sldId="298"/>
            <ac:spMk id="24" creationId="{72E197D6-A2F9-EF69-F587-65518826CA7E}"/>
          </ac:spMkLst>
        </pc:spChg>
        <pc:spChg chg="add mod">
          <ac:chgData name="Kristaps Palskis" userId="2304e6b9db7dc6fa" providerId="LiveId" clId="{FAE9D68C-5687-44A7-9E53-D03D072A24CF}" dt="2023-10-07T02:14:02.203" v="4260" actId="571"/>
          <ac:spMkLst>
            <pc:docMk/>
            <pc:sldMk cId="2294716598" sldId="298"/>
            <ac:spMk id="25" creationId="{4713D2D5-600A-AB81-3732-615E1782E0E1}"/>
          </ac:spMkLst>
        </pc:spChg>
        <pc:spChg chg="add mod topLvl">
          <ac:chgData name="Kristaps Palskis" userId="2304e6b9db7dc6fa" providerId="LiveId" clId="{FAE9D68C-5687-44A7-9E53-D03D072A24CF}" dt="2023-10-07T02:16:26.835" v="4316" actId="164"/>
          <ac:spMkLst>
            <pc:docMk/>
            <pc:sldMk cId="2294716598" sldId="298"/>
            <ac:spMk id="26" creationId="{37C50433-CC4B-F662-F483-E3B79DF2B71A}"/>
          </ac:spMkLst>
        </pc:spChg>
        <pc:spChg chg="add del mod">
          <ac:chgData name="Kristaps Palskis" userId="2304e6b9db7dc6fa" providerId="LiveId" clId="{FAE9D68C-5687-44A7-9E53-D03D072A24CF}" dt="2023-10-07T02:17:24.322" v="4366" actId="478"/>
          <ac:spMkLst>
            <pc:docMk/>
            <pc:sldMk cId="2294716598" sldId="298"/>
            <ac:spMk id="35" creationId="{C69B9D88-81EE-C9C8-FBA9-8F97D6CF768E}"/>
          </ac:spMkLst>
        </pc:spChg>
        <pc:spChg chg="add mod">
          <ac:chgData name="Kristaps Palskis" userId="2304e6b9db7dc6fa" providerId="LiveId" clId="{FAE9D68C-5687-44A7-9E53-D03D072A24CF}" dt="2023-10-07T02:20:25.874" v="4415" actId="1036"/>
          <ac:spMkLst>
            <pc:docMk/>
            <pc:sldMk cId="2294716598" sldId="298"/>
            <ac:spMk id="36" creationId="{B263CC68-0935-8466-4B5D-3E1000FA2308}"/>
          </ac:spMkLst>
        </pc:spChg>
        <pc:spChg chg="mod">
          <ac:chgData name="Kristaps Palskis" userId="2304e6b9db7dc6fa" providerId="LiveId" clId="{FAE9D68C-5687-44A7-9E53-D03D072A24CF}" dt="2023-10-07T02:23:23.927" v="4533" actId="14100"/>
          <ac:spMkLst>
            <pc:docMk/>
            <pc:sldMk cId="2294716598" sldId="298"/>
            <ac:spMk id="38" creationId="{995C8611-4412-09A7-A0BE-C2E91D051AA9}"/>
          </ac:spMkLst>
        </pc:spChg>
        <pc:spChg chg="mod">
          <ac:chgData name="Kristaps Palskis" userId="2304e6b9db7dc6fa" providerId="LiveId" clId="{FAE9D68C-5687-44A7-9E53-D03D072A24CF}" dt="2023-10-07T02:23:54.557" v="4539" actId="1036"/>
          <ac:spMkLst>
            <pc:docMk/>
            <pc:sldMk cId="2294716598" sldId="298"/>
            <ac:spMk id="41" creationId="{E4F5791E-B55F-2E5A-419E-0C5770B2C018}"/>
          </ac:spMkLst>
        </pc:spChg>
        <pc:spChg chg="mod">
          <ac:chgData name="Kristaps Palskis" userId="2304e6b9db7dc6fa" providerId="LiveId" clId="{FAE9D68C-5687-44A7-9E53-D03D072A24CF}" dt="2023-10-07T02:19:19.592" v="4377"/>
          <ac:spMkLst>
            <pc:docMk/>
            <pc:sldMk cId="2294716598" sldId="298"/>
            <ac:spMk id="42" creationId="{B93084B4-463D-3BF1-FE99-7F06CD88E514}"/>
          </ac:spMkLst>
        </pc:spChg>
        <pc:spChg chg="add mod">
          <ac:chgData name="Kristaps Palskis" userId="2304e6b9db7dc6fa" providerId="LiveId" clId="{FAE9D68C-5687-44A7-9E53-D03D072A24CF}" dt="2023-10-07T02:20:12.503" v="4411" actId="1036"/>
          <ac:spMkLst>
            <pc:docMk/>
            <pc:sldMk cId="2294716598" sldId="298"/>
            <ac:spMk id="57" creationId="{B1FAC7BA-9FB9-920E-E529-ED071F2FFBFD}"/>
          </ac:spMkLst>
        </pc:spChg>
        <pc:spChg chg="mod">
          <ac:chgData name="Kristaps Palskis" userId="2304e6b9db7dc6fa" providerId="LiveId" clId="{FAE9D68C-5687-44A7-9E53-D03D072A24CF}" dt="2023-10-07T02:21:38.152" v="4453"/>
          <ac:spMkLst>
            <pc:docMk/>
            <pc:sldMk cId="2294716598" sldId="298"/>
            <ac:spMk id="59" creationId="{6B814E32-B992-0C6A-A97A-4411F8F65C0E}"/>
          </ac:spMkLst>
        </pc:spChg>
        <pc:spChg chg="mod">
          <ac:chgData name="Kristaps Palskis" userId="2304e6b9db7dc6fa" providerId="LiveId" clId="{FAE9D68C-5687-44A7-9E53-D03D072A24CF}" dt="2023-10-07T02:21:38.152" v="4453"/>
          <ac:spMkLst>
            <pc:docMk/>
            <pc:sldMk cId="2294716598" sldId="298"/>
            <ac:spMk id="62" creationId="{72118B81-4927-0F44-0A6B-7C86952DF45A}"/>
          </ac:spMkLst>
        </pc:spChg>
        <pc:spChg chg="mod">
          <ac:chgData name="Kristaps Palskis" userId="2304e6b9db7dc6fa" providerId="LiveId" clId="{FAE9D68C-5687-44A7-9E53-D03D072A24CF}" dt="2023-10-07T02:21:38.152" v="4453"/>
          <ac:spMkLst>
            <pc:docMk/>
            <pc:sldMk cId="2294716598" sldId="298"/>
            <ac:spMk id="63" creationId="{C3842AE2-EB46-49DB-EC4E-DAA017A38AEB}"/>
          </ac:spMkLst>
        </pc:spChg>
        <pc:spChg chg="add del mod">
          <ac:chgData name="Kristaps Palskis" userId="2304e6b9db7dc6fa" providerId="LiveId" clId="{FAE9D68C-5687-44A7-9E53-D03D072A24CF}" dt="2023-10-07T02:21:39.307" v="4454"/>
          <ac:spMkLst>
            <pc:docMk/>
            <pc:sldMk cId="2294716598" sldId="298"/>
            <ac:spMk id="78" creationId="{28D57FC3-D588-4944-1278-7BE515D9F84D}"/>
          </ac:spMkLst>
        </pc:spChg>
        <pc:spChg chg="add mod ord">
          <ac:chgData name="Kristaps Palskis" userId="2304e6b9db7dc6fa" providerId="LiveId" clId="{FAE9D68C-5687-44A7-9E53-D03D072A24CF}" dt="2023-10-07T02:22:54.841" v="4492" actId="1036"/>
          <ac:spMkLst>
            <pc:docMk/>
            <pc:sldMk cId="2294716598" sldId="298"/>
            <ac:spMk id="79" creationId="{9B6712A6-BD16-814E-8199-19C54313E140}"/>
          </ac:spMkLst>
        </pc:spChg>
        <pc:spChg chg="add mod ord">
          <ac:chgData name="Kristaps Palskis" userId="2304e6b9db7dc6fa" providerId="LiveId" clId="{FAE9D68C-5687-44A7-9E53-D03D072A24CF}" dt="2023-10-07T02:23:36.067" v="4537" actId="167"/>
          <ac:spMkLst>
            <pc:docMk/>
            <pc:sldMk cId="2294716598" sldId="298"/>
            <ac:spMk id="80" creationId="{DACD4122-E7F3-7DB5-D661-6B0F1B42E244}"/>
          </ac:spMkLst>
        </pc:spChg>
        <pc:grpChg chg="add mod topLvl">
          <ac:chgData name="Kristaps Palskis" userId="2304e6b9db7dc6fa" providerId="LiveId" clId="{FAE9D68C-5687-44A7-9E53-D03D072A24CF}" dt="2023-10-07T02:16:26.835" v="4316" actId="164"/>
          <ac:grpSpMkLst>
            <pc:docMk/>
            <pc:sldMk cId="2294716598" sldId="298"/>
            <ac:grpSpMk id="4" creationId="{7BC3F003-FFB4-3032-F419-5C7E54F53609}"/>
          </ac:grpSpMkLst>
        </pc:grpChg>
        <pc:grpChg chg="add mod topLvl">
          <ac:chgData name="Kristaps Palskis" userId="2304e6b9db7dc6fa" providerId="LiveId" clId="{FAE9D68C-5687-44A7-9E53-D03D072A24CF}" dt="2023-10-07T02:16:26.835" v="4316" actId="164"/>
          <ac:grpSpMkLst>
            <pc:docMk/>
            <pc:sldMk cId="2294716598" sldId="298"/>
            <ac:grpSpMk id="15" creationId="{0BC3AC7D-3EF3-B632-E38F-698D2489AADB}"/>
          </ac:grpSpMkLst>
        </pc:grpChg>
        <pc:grpChg chg="add del mod">
          <ac:chgData name="Kristaps Palskis" userId="2304e6b9db7dc6fa" providerId="LiveId" clId="{FAE9D68C-5687-44A7-9E53-D03D072A24CF}" dt="2023-10-07T02:15:50.625" v="4306" actId="165"/>
          <ac:grpSpMkLst>
            <pc:docMk/>
            <pc:sldMk cId="2294716598" sldId="298"/>
            <ac:grpSpMk id="27" creationId="{232C03BF-AE79-177B-85F2-045AAF6B3BBE}"/>
          </ac:grpSpMkLst>
        </pc:grpChg>
        <pc:grpChg chg="add mod">
          <ac:chgData name="Kristaps Palskis" userId="2304e6b9db7dc6fa" providerId="LiveId" clId="{FAE9D68C-5687-44A7-9E53-D03D072A24CF}" dt="2023-10-07T02:21:44.472" v="4456" actId="14100"/>
          <ac:grpSpMkLst>
            <pc:docMk/>
            <pc:sldMk cId="2294716598" sldId="298"/>
            <ac:grpSpMk id="34" creationId="{61640A49-2299-A4CF-8A97-EE21AE91AA11}"/>
          </ac:grpSpMkLst>
        </pc:grpChg>
        <pc:grpChg chg="add mod">
          <ac:chgData name="Kristaps Palskis" userId="2304e6b9db7dc6fa" providerId="LiveId" clId="{FAE9D68C-5687-44A7-9E53-D03D072A24CF}" dt="2023-10-07T02:20:12.503" v="4411" actId="1036"/>
          <ac:grpSpMkLst>
            <pc:docMk/>
            <pc:sldMk cId="2294716598" sldId="298"/>
            <ac:grpSpMk id="37" creationId="{B559520A-BB38-5AB2-A7D2-C46918A34CF7}"/>
          </ac:grpSpMkLst>
        </pc:grpChg>
        <pc:grpChg chg="mod">
          <ac:chgData name="Kristaps Palskis" userId="2304e6b9db7dc6fa" providerId="LiveId" clId="{FAE9D68C-5687-44A7-9E53-D03D072A24CF}" dt="2023-10-07T02:19:19.592" v="4377"/>
          <ac:grpSpMkLst>
            <pc:docMk/>
            <pc:sldMk cId="2294716598" sldId="298"/>
            <ac:grpSpMk id="39" creationId="{6BE69F2A-B738-F46C-5ADD-6E91076543D3}"/>
          </ac:grpSpMkLst>
        </pc:grpChg>
        <pc:grpChg chg="mod">
          <ac:chgData name="Kristaps Palskis" userId="2304e6b9db7dc6fa" providerId="LiveId" clId="{FAE9D68C-5687-44A7-9E53-D03D072A24CF}" dt="2023-10-07T02:19:19.592" v="4377"/>
          <ac:grpSpMkLst>
            <pc:docMk/>
            <pc:sldMk cId="2294716598" sldId="298"/>
            <ac:grpSpMk id="40" creationId="{64279800-48AA-FA6C-4838-AFACAE72A84D}"/>
          </ac:grpSpMkLst>
        </pc:grpChg>
        <pc:grpChg chg="add del mod">
          <ac:chgData name="Kristaps Palskis" userId="2304e6b9db7dc6fa" providerId="LiveId" clId="{FAE9D68C-5687-44A7-9E53-D03D072A24CF}" dt="2023-10-07T02:21:39.307" v="4454"/>
          <ac:grpSpMkLst>
            <pc:docMk/>
            <pc:sldMk cId="2294716598" sldId="298"/>
            <ac:grpSpMk id="58" creationId="{C31274A8-563B-C12B-12C3-42AC991282C6}"/>
          </ac:grpSpMkLst>
        </pc:grpChg>
        <pc:grpChg chg="mod">
          <ac:chgData name="Kristaps Palskis" userId="2304e6b9db7dc6fa" providerId="LiveId" clId="{FAE9D68C-5687-44A7-9E53-D03D072A24CF}" dt="2023-10-07T02:21:38.152" v="4453"/>
          <ac:grpSpMkLst>
            <pc:docMk/>
            <pc:sldMk cId="2294716598" sldId="298"/>
            <ac:grpSpMk id="60" creationId="{BD23D8D3-C67F-BCC3-59CD-28CF559B8A11}"/>
          </ac:grpSpMkLst>
        </pc:grpChg>
        <pc:grpChg chg="mod">
          <ac:chgData name="Kristaps Palskis" userId="2304e6b9db7dc6fa" providerId="LiveId" clId="{FAE9D68C-5687-44A7-9E53-D03D072A24CF}" dt="2023-10-07T02:21:38.152" v="4453"/>
          <ac:grpSpMkLst>
            <pc:docMk/>
            <pc:sldMk cId="2294716598" sldId="298"/>
            <ac:grpSpMk id="61" creationId="{FF57DB39-AA26-771C-E7BF-A3AF2A837876}"/>
          </ac:grpSpMkLst>
        </pc:grpChg>
        <pc:cxnChg chg="mod">
          <ac:chgData name="Kristaps Palskis" userId="2304e6b9db7dc6fa" providerId="LiveId" clId="{FAE9D68C-5687-44A7-9E53-D03D072A24CF}" dt="2023-10-07T02:15:58.392" v="4308" actId="14100"/>
          <ac:cxnSpMkLst>
            <pc:docMk/>
            <pc:sldMk cId="2294716598" sldId="298"/>
            <ac:cxnSpMk id="7" creationId="{05FD64FE-5037-5C43-FDA4-98A246E3B982}"/>
          </ac:cxnSpMkLst>
        </pc:cxnChg>
        <pc:cxnChg chg="mod">
          <ac:chgData name="Kristaps Palskis" userId="2304e6b9db7dc6fa" providerId="LiveId" clId="{FAE9D68C-5687-44A7-9E53-D03D072A24CF}" dt="2023-10-07T02:16:00.444" v="4309" actId="14100"/>
          <ac:cxnSpMkLst>
            <pc:docMk/>
            <pc:sldMk cId="2294716598" sldId="298"/>
            <ac:cxnSpMk id="8" creationId="{51DD6882-0C7B-CA36-5C38-1B1FEBEC7426}"/>
          </ac:cxnSpMkLst>
        </pc:cxnChg>
        <pc:cxnChg chg="mod">
          <ac:chgData name="Kristaps Palskis" userId="2304e6b9db7dc6fa" providerId="LiveId" clId="{FAE9D68C-5687-44A7-9E53-D03D072A24CF}" dt="2023-10-07T02:15:50.625" v="4306" actId="165"/>
          <ac:cxnSpMkLst>
            <pc:docMk/>
            <pc:sldMk cId="2294716598" sldId="298"/>
            <ac:cxnSpMk id="9" creationId="{6A28C35F-58BF-0849-EDFE-3D99248C406E}"/>
          </ac:cxnSpMkLst>
        </pc:cxnChg>
        <pc:cxnChg chg="mod">
          <ac:chgData name="Kristaps Palskis" userId="2304e6b9db7dc6fa" providerId="LiveId" clId="{FAE9D68C-5687-44A7-9E53-D03D072A24CF}" dt="2023-10-07T02:15:50.625" v="4306" actId="165"/>
          <ac:cxnSpMkLst>
            <pc:docMk/>
            <pc:sldMk cId="2294716598" sldId="298"/>
            <ac:cxnSpMk id="10" creationId="{0B672F15-5215-AB91-5A2D-E24204D2B0FD}"/>
          </ac:cxnSpMkLst>
        </pc:cxnChg>
        <pc:cxnChg chg="mod">
          <ac:chgData name="Kristaps Palskis" userId="2304e6b9db7dc6fa" providerId="LiveId" clId="{FAE9D68C-5687-44A7-9E53-D03D072A24CF}" dt="2023-10-07T02:16:02.733" v="4310" actId="14100"/>
          <ac:cxnSpMkLst>
            <pc:docMk/>
            <pc:sldMk cId="2294716598" sldId="298"/>
            <ac:cxnSpMk id="11" creationId="{B0F1BB54-279E-3BD1-1345-B17255CC6FB0}"/>
          </ac:cxnSpMkLst>
        </pc:cxnChg>
        <pc:cxnChg chg="mod">
          <ac:chgData name="Kristaps Palskis" userId="2304e6b9db7dc6fa" providerId="LiveId" clId="{FAE9D68C-5687-44A7-9E53-D03D072A24CF}" dt="2023-10-07T02:15:50.625" v="4306" actId="165"/>
          <ac:cxnSpMkLst>
            <pc:docMk/>
            <pc:sldMk cId="2294716598" sldId="298"/>
            <ac:cxnSpMk id="12" creationId="{F0306132-47E2-5F51-F1BA-911FAC9E0AC7}"/>
          </ac:cxnSpMkLst>
        </pc:cxnChg>
        <pc:cxnChg chg="mod">
          <ac:chgData name="Kristaps Palskis" userId="2304e6b9db7dc6fa" providerId="LiveId" clId="{FAE9D68C-5687-44A7-9E53-D03D072A24CF}" dt="2023-10-07T02:15:50.625" v="4306" actId="165"/>
          <ac:cxnSpMkLst>
            <pc:docMk/>
            <pc:sldMk cId="2294716598" sldId="298"/>
            <ac:cxnSpMk id="13" creationId="{4C85DCE5-D003-7448-CC80-3F7E925F7B92}"/>
          </ac:cxnSpMkLst>
        </pc:cxnChg>
        <pc:cxnChg chg="add del mod">
          <ac:chgData name="Kristaps Palskis" userId="2304e6b9db7dc6fa" providerId="LiveId" clId="{FAE9D68C-5687-44A7-9E53-D03D072A24CF}" dt="2023-10-07T02:12:15.669" v="4230" actId="478"/>
          <ac:cxnSpMkLst>
            <pc:docMk/>
            <pc:sldMk cId="2294716598" sldId="298"/>
            <ac:cxnSpMk id="14" creationId="{08E553D4-691D-B227-BB85-CCDCEEC06A92}"/>
          </ac:cxnSpMkLst>
        </pc:cxnChg>
        <pc:cxnChg chg="mod">
          <ac:chgData name="Kristaps Palskis" userId="2304e6b9db7dc6fa" providerId="LiveId" clId="{FAE9D68C-5687-44A7-9E53-D03D072A24CF}" dt="2023-10-07T02:16:06.743" v="4311" actId="14100"/>
          <ac:cxnSpMkLst>
            <pc:docMk/>
            <pc:sldMk cId="2294716598" sldId="298"/>
            <ac:cxnSpMk id="16" creationId="{DA8E4E80-A8F2-8E16-FD4D-5BFFB30B3C4E}"/>
          </ac:cxnSpMkLst>
        </pc:cxnChg>
        <pc:cxnChg chg="mod">
          <ac:chgData name="Kristaps Palskis" userId="2304e6b9db7dc6fa" providerId="LiveId" clId="{FAE9D68C-5687-44A7-9E53-D03D072A24CF}" dt="2023-10-07T02:16:09.196" v="4312" actId="14100"/>
          <ac:cxnSpMkLst>
            <pc:docMk/>
            <pc:sldMk cId="2294716598" sldId="298"/>
            <ac:cxnSpMk id="17" creationId="{BB5C7D38-A993-F401-7C4C-6149A8B10F83}"/>
          </ac:cxnSpMkLst>
        </pc:cxnChg>
        <pc:cxnChg chg="mod">
          <ac:chgData name="Kristaps Palskis" userId="2304e6b9db7dc6fa" providerId="LiveId" clId="{FAE9D68C-5687-44A7-9E53-D03D072A24CF}" dt="2023-10-07T02:15:50.625" v="4306" actId="165"/>
          <ac:cxnSpMkLst>
            <pc:docMk/>
            <pc:sldMk cId="2294716598" sldId="298"/>
            <ac:cxnSpMk id="18" creationId="{71359E37-8794-52DE-1FEC-745F11A3B99F}"/>
          </ac:cxnSpMkLst>
        </pc:cxnChg>
        <pc:cxnChg chg="mod">
          <ac:chgData name="Kristaps Palskis" userId="2304e6b9db7dc6fa" providerId="LiveId" clId="{FAE9D68C-5687-44A7-9E53-D03D072A24CF}" dt="2023-10-07T02:15:50.625" v="4306" actId="165"/>
          <ac:cxnSpMkLst>
            <pc:docMk/>
            <pc:sldMk cId="2294716598" sldId="298"/>
            <ac:cxnSpMk id="19" creationId="{47A46B2C-5064-6C19-CBF1-2CB58E58BAA6}"/>
          </ac:cxnSpMkLst>
        </pc:cxnChg>
        <pc:cxnChg chg="mod">
          <ac:chgData name="Kristaps Palskis" userId="2304e6b9db7dc6fa" providerId="LiveId" clId="{FAE9D68C-5687-44A7-9E53-D03D072A24CF}" dt="2023-10-07T02:16:10.883" v="4313" actId="14100"/>
          <ac:cxnSpMkLst>
            <pc:docMk/>
            <pc:sldMk cId="2294716598" sldId="298"/>
            <ac:cxnSpMk id="20" creationId="{7B2E9EEB-7799-6FEF-050F-4927779A46D1}"/>
          </ac:cxnSpMkLst>
        </pc:cxnChg>
        <pc:cxnChg chg="mod">
          <ac:chgData name="Kristaps Palskis" userId="2304e6b9db7dc6fa" providerId="LiveId" clId="{FAE9D68C-5687-44A7-9E53-D03D072A24CF}" dt="2023-10-07T02:15:50.625" v="4306" actId="165"/>
          <ac:cxnSpMkLst>
            <pc:docMk/>
            <pc:sldMk cId="2294716598" sldId="298"/>
            <ac:cxnSpMk id="21" creationId="{1873EAC4-1808-9B8F-F683-66B7316B3B75}"/>
          </ac:cxnSpMkLst>
        </pc:cxnChg>
        <pc:cxnChg chg="mod">
          <ac:chgData name="Kristaps Palskis" userId="2304e6b9db7dc6fa" providerId="LiveId" clId="{FAE9D68C-5687-44A7-9E53-D03D072A24CF}" dt="2023-10-07T02:15:50.625" v="4306" actId="165"/>
          <ac:cxnSpMkLst>
            <pc:docMk/>
            <pc:sldMk cId="2294716598" sldId="298"/>
            <ac:cxnSpMk id="22" creationId="{6DB0456A-31C2-8EE0-645D-AF7ACF1D2372}"/>
          </ac:cxnSpMkLst>
        </pc:cxnChg>
        <pc:cxnChg chg="mod">
          <ac:chgData name="Kristaps Palskis" userId="2304e6b9db7dc6fa" providerId="LiveId" clId="{FAE9D68C-5687-44A7-9E53-D03D072A24CF}" dt="2023-10-07T02:19:19.592" v="4377"/>
          <ac:cxnSpMkLst>
            <pc:docMk/>
            <pc:sldMk cId="2294716598" sldId="298"/>
            <ac:cxnSpMk id="43" creationId="{D3CD4ADD-DA4E-EA47-BB49-77C2764A831D}"/>
          </ac:cxnSpMkLst>
        </pc:cxnChg>
        <pc:cxnChg chg="mod">
          <ac:chgData name="Kristaps Palskis" userId="2304e6b9db7dc6fa" providerId="LiveId" clId="{FAE9D68C-5687-44A7-9E53-D03D072A24CF}" dt="2023-10-07T02:19:19.592" v="4377"/>
          <ac:cxnSpMkLst>
            <pc:docMk/>
            <pc:sldMk cId="2294716598" sldId="298"/>
            <ac:cxnSpMk id="44" creationId="{B4F022F9-9CD7-5F5E-B580-4B67B6DBB222}"/>
          </ac:cxnSpMkLst>
        </pc:cxnChg>
        <pc:cxnChg chg="mod">
          <ac:chgData name="Kristaps Palskis" userId="2304e6b9db7dc6fa" providerId="LiveId" clId="{FAE9D68C-5687-44A7-9E53-D03D072A24CF}" dt="2023-10-07T02:19:19.592" v="4377"/>
          <ac:cxnSpMkLst>
            <pc:docMk/>
            <pc:sldMk cId="2294716598" sldId="298"/>
            <ac:cxnSpMk id="45" creationId="{00BA382C-246D-8554-8213-031BD4A67787}"/>
          </ac:cxnSpMkLst>
        </pc:cxnChg>
        <pc:cxnChg chg="mod">
          <ac:chgData name="Kristaps Palskis" userId="2304e6b9db7dc6fa" providerId="LiveId" clId="{FAE9D68C-5687-44A7-9E53-D03D072A24CF}" dt="2023-10-07T02:19:19.592" v="4377"/>
          <ac:cxnSpMkLst>
            <pc:docMk/>
            <pc:sldMk cId="2294716598" sldId="298"/>
            <ac:cxnSpMk id="46" creationId="{9F207811-E8B0-6A0E-C397-71A097FB85C3}"/>
          </ac:cxnSpMkLst>
        </pc:cxnChg>
        <pc:cxnChg chg="mod">
          <ac:chgData name="Kristaps Palskis" userId="2304e6b9db7dc6fa" providerId="LiveId" clId="{FAE9D68C-5687-44A7-9E53-D03D072A24CF}" dt="2023-10-07T02:19:19.592" v="4377"/>
          <ac:cxnSpMkLst>
            <pc:docMk/>
            <pc:sldMk cId="2294716598" sldId="298"/>
            <ac:cxnSpMk id="47" creationId="{AA84AC70-9D8A-B936-62FF-295DBCD28819}"/>
          </ac:cxnSpMkLst>
        </pc:cxnChg>
        <pc:cxnChg chg="mod">
          <ac:chgData name="Kristaps Palskis" userId="2304e6b9db7dc6fa" providerId="LiveId" clId="{FAE9D68C-5687-44A7-9E53-D03D072A24CF}" dt="2023-10-07T02:19:19.592" v="4377"/>
          <ac:cxnSpMkLst>
            <pc:docMk/>
            <pc:sldMk cId="2294716598" sldId="298"/>
            <ac:cxnSpMk id="48" creationId="{F7A3D15C-D272-1BC1-771A-2A8F2B6924CC}"/>
          </ac:cxnSpMkLst>
        </pc:cxnChg>
        <pc:cxnChg chg="mod">
          <ac:chgData name="Kristaps Palskis" userId="2304e6b9db7dc6fa" providerId="LiveId" clId="{FAE9D68C-5687-44A7-9E53-D03D072A24CF}" dt="2023-10-07T02:19:19.592" v="4377"/>
          <ac:cxnSpMkLst>
            <pc:docMk/>
            <pc:sldMk cId="2294716598" sldId="298"/>
            <ac:cxnSpMk id="49" creationId="{90733C90-45FB-53A4-03C1-CC0B687D1C58}"/>
          </ac:cxnSpMkLst>
        </pc:cxnChg>
        <pc:cxnChg chg="mod">
          <ac:chgData name="Kristaps Palskis" userId="2304e6b9db7dc6fa" providerId="LiveId" clId="{FAE9D68C-5687-44A7-9E53-D03D072A24CF}" dt="2023-10-07T02:19:19.592" v="4377"/>
          <ac:cxnSpMkLst>
            <pc:docMk/>
            <pc:sldMk cId="2294716598" sldId="298"/>
            <ac:cxnSpMk id="50" creationId="{F0F4DB7A-0741-6933-44D3-FDB0A0CD06DF}"/>
          </ac:cxnSpMkLst>
        </pc:cxnChg>
        <pc:cxnChg chg="mod">
          <ac:chgData name="Kristaps Palskis" userId="2304e6b9db7dc6fa" providerId="LiveId" clId="{FAE9D68C-5687-44A7-9E53-D03D072A24CF}" dt="2023-10-07T02:19:19.592" v="4377"/>
          <ac:cxnSpMkLst>
            <pc:docMk/>
            <pc:sldMk cId="2294716598" sldId="298"/>
            <ac:cxnSpMk id="51" creationId="{531E9D80-8283-9EBB-407B-9E5E5AC66157}"/>
          </ac:cxnSpMkLst>
        </pc:cxnChg>
        <pc:cxnChg chg="mod">
          <ac:chgData name="Kristaps Palskis" userId="2304e6b9db7dc6fa" providerId="LiveId" clId="{FAE9D68C-5687-44A7-9E53-D03D072A24CF}" dt="2023-10-07T02:19:19.592" v="4377"/>
          <ac:cxnSpMkLst>
            <pc:docMk/>
            <pc:sldMk cId="2294716598" sldId="298"/>
            <ac:cxnSpMk id="52" creationId="{BD639F6D-C3AF-75DD-58CC-1876A5E3F7CB}"/>
          </ac:cxnSpMkLst>
        </pc:cxnChg>
        <pc:cxnChg chg="mod">
          <ac:chgData name="Kristaps Palskis" userId="2304e6b9db7dc6fa" providerId="LiveId" clId="{FAE9D68C-5687-44A7-9E53-D03D072A24CF}" dt="2023-10-07T02:19:19.592" v="4377"/>
          <ac:cxnSpMkLst>
            <pc:docMk/>
            <pc:sldMk cId="2294716598" sldId="298"/>
            <ac:cxnSpMk id="53" creationId="{CD812E7E-28FF-0724-698E-1234CAA75820}"/>
          </ac:cxnSpMkLst>
        </pc:cxnChg>
        <pc:cxnChg chg="mod">
          <ac:chgData name="Kristaps Palskis" userId="2304e6b9db7dc6fa" providerId="LiveId" clId="{FAE9D68C-5687-44A7-9E53-D03D072A24CF}" dt="2023-10-07T02:19:19.592" v="4377"/>
          <ac:cxnSpMkLst>
            <pc:docMk/>
            <pc:sldMk cId="2294716598" sldId="298"/>
            <ac:cxnSpMk id="54" creationId="{2A0C3FD6-11BD-2804-8A41-F27859950A1D}"/>
          </ac:cxnSpMkLst>
        </pc:cxnChg>
        <pc:cxnChg chg="mod">
          <ac:chgData name="Kristaps Palskis" userId="2304e6b9db7dc6fa" providerId="LiveId" clId="{FAE9D68C-5687-44A7-9E53-D03D072A24CF}" dt="2023-10-07T02:19:19.592" v="4377"/>
          <ac:cxnSpMkLst>
            <pc:docMk/>
            <pc:sldMk cId="2294716598" sldId="298"/>
            <ac:cxnSpMk id="55" creationId="{6BC7351C-4895-FEBA-E988-3955F7AE658F}"/>
          </ac:cxnSpMkLst>
        </pc:cxnChg>
        <pc:cxnChg chg="mod">
          <ac:chgData name="Kristaps Palskis" userId="2304e6b9db7dc6fa" providerId="LiveId" clId="{FAE9D68C-5687-44A7-9E53-D03D072A24CF}" dt="2023-10-07T02:19:19.592" v="4377"/>
          <ac:cxnSpMkLst>
            <pc:docMk/>
            <pc:sldMk cId="2294716598" sldId="298"/>
            <ac:cxnSpMk id="56" creationId="{54DCCA41-E3CF-F23E-3FC6-9EC63B8B9F40}"/>
          </ac:cxnSpMkLst>
        </pc:cxnChg>
        <pc:cxnChg chg="mod">
          <ac:chgData name="Kristaps Palskis" userId="2304e6b9db7dc6fa" providerId="LiveId" clId="{FAE9D68C-5687-44A7-9E53-D03D072A24CF}" dt="2023-10-07T02:21:38.152" v="4453"/>
          <ac:cxnSpMkLst>
            <pc:docMk/>
            <pc:sldMk cId="2294716598" sldId="298"/>
            <ac:cxnSpMk id="64" creationId="{06FBCF51-46A9-5C5E-7E4A-EFC7C291D282}"/>
          </ac:cxnSpMkLst>
        </pc:cxnChg>
        <pc:cxnChg chg="mod">
          <ac:chgData name="Kristaps Palskis" userId="2304e6b9db7dc6fa" providerId="LiveId" clId="{FAE9D68C-5687-44A7-9E53-D03D072A24CF}" dt="2023-10-07T02:21:38.152" v="4453"/>
          <ac:cxnSpMkLst>
            <pc:docMk/>
            <pc:sldMk cId="2294716598" sldId="298"/>
            <ac:cxnSpMk id="65" creationId="{B6AA7422-9B98-1637-A1D6-C0D27F18118B}"/>
          </ac:cxnSpMkLst>
        </pc:cxnChg>
        <pc:cxnChg chg="mod">
          <ac:chgData name="Kristaps Palskis" userId="2304e6b9db7dc6fa" providerId="LiveId" clId="{FAE9D68C-5687-44A7-9E53-D03D072A24CF}" dt="2023-10-07T02:21:38.152" v="4453"/>
          <ac:cxnSpMkLst>
            <pc:docMk/>
            <pc:sldMk cId="2294716598" sldId="298"/>
            <ac:cxnSpMk id="66" creationId="{4B26DD78-E5D9-6A62-8D67-B80D53051B76}"/>
          </ac:cxnSpMkLst>
        </pc:cxnChg>
        <pc:cxnChg chg="mod">
          <ac:chgData name="Kristaps Palskis" userId="2304e6b9db7dc6fa" providerId="LiveId" clId="{FAE9D68C-5687-44A7-9E53-D03D072A24CF}" dt="2023-10-07T02:21:38.152" v="4453"/>
          <ac:cxnSpMkLst>
            <pc:docMk/>
            <pc:sldMk cId="2294716598" sldId="298"/>
            <ac:cxnSpMk id="67" creationId="{C37386A4-4FF7-6693-B141-CF1E9577D5F3}"/>
          </ac:cxnSpMkLst>
        </pc:cxnChg>
        <pc:cxnChg chg="mod">
          <ac:chgData name="Kristaps Palskis" userId="2304e6b9db7dc6fa" providerId="LiveId" clId="{FAE9D68C-5687-44A7-9E53-D03D072A24CF}" dt="2023-10-07T02:21:38.152" v="4453"/>
          <ac:cxnSpMkLst>
            <pc:docMk/>
            <pc:sldMk cId="2294716598" sldId="298"/>
            <ac:cxnSpMk id="68" creationId="{594FD4C6-C0BF-E46A-F298-CD0B9A144809}"/>
          </ac:cxnSpMkLst>
        </pc:cxnChg>
        <pc:cxnChg chg="mod">
          <ac:chgData name="Kristaps Palskis" userId="2304e6b9db7dc6fa" providerId="LiveId" clId="{FAE9D68C-5687-44A7-9E53-D03D072A24CF}" dt="2023-10-07T02:21:38.152" v="4453"/>
          <ac:cxnSpMkLst>
            <pc:docMk/>
            <pc:sldMk cId="2294716598" sldId="298"/>
            <ac:cxnSpMk id="69" creationId="{15855950-96EE-E26C-5D4D-BB25016C357B}"/>
          </ac:cxnSpMkLst>
        </pc:cxnChg>
        <pc:cxnChg chg="mod">
          <ac:chgData name="Kristaps Palskis" userId="2304e6b9db7dc6fa" providerId="LiveId" clId="{FAE9D68C-5687-44A7-9E53-D03D072A24CF}" dt="2023-10-07T02:21:38.152" v="4453"/>
          <ac:cxnSpMkLst>
            <pc:docMk/>
            <pc:sldMk cId="2294716598" sldId="298"/>
            <ac:cxnSpMk id="70" creationId="{17E0CC19-0F5A-EC15-E736-DFA74080D42F}"/>
          </ac:cxnSpMkLst>
        </pc:cxnChg>
        <pc:cxnChg chg="mod">
          <ac:chgData name="Kristaps Palskis" userId="2304e6b9db7dc6fa" providerId="LiveId" clId="{FAE9D68C-5687-44A7-9E53-D03D072A24CF}" dt="2023-10-07T02:21:38.152" v="4453"/>
          <ac:cxnSpMkLst>
            <pc:docMk/>
            <pc:sldMk cId="2294716598" sldId="298"/>
            <ac:cxnSpMk id="71" creationId="{9483984F-FEF3-9CBD-2D08-0EF3412451D9}"/>
          </ac:cxnSpMkLst>
        </pc:cxnChg>
        <pc:cxnChg chg="mod">
          <ac:chgData name="Kristaps Palskis" userId="2304e6b9db7dc6fa" providerId="LiveId" clId="{FAE9D68C-5687-44A7-9E53-D03D072A24CF}" dt="2023-10-07T02:21:38.152" v="4453"/>
          <ac:cxnSpMkLst>
            <pc:docMk/>
            <pc:sldMk cId="2294716598" sldId="298"/>
            <ac:cxnSpMk id="72" creationId="{35D236CF-1FB0-4140-0FD5-2DBEAF73F181}"/>
          </ac:cxnSpMkLst>
        </pc:cxnChg>
        <pc:cxnChg chg="mod">
          <ac:chgData name="Kristaps Palskis" userId="2304e6b9db7dc6fa" providerId="LiveId" clId="{FAE9D68C-5687-44A7-9E53-D03D072A24CF}" dt="2023-10-07T02:21:38.152" v="4453"/>
          <ac:cxnSpMkLst>
            <pc:docMk/>
            <pc:sldMk cId="2294716598" sldId="298"/>
            <ac:cxnSpMk id="73" creationId="{355F0CD0-8EEA-C9A0-CEA8-991118327687}"/>
          </ac:cxnSpMkLst>
        </pc:cxnChg>
        <pc:cxnChg chg="mod">
          <ac:chgData name="Kristaps Palskis" userId="2304e6b9db7dc6fa" providerId="LiveId" clId="{FAE9D68C-5687-44A7-9E53-D03D072A24CF}" dt="2023-10-07T02:21:38.152" v="4453"/>
          <ac:cxnSpMkLst>
            <pc:docMk/>
            <pc:sldMk cId="2294716598" sldId="298"/>
            <ac:cxnSpMk id="74" creationId="{83D298D1-DA43-6D91-5CEB-91108544DCB5}"/>
          </ac:cxnSpMkLst>
        </pc:cxnChg>
        <pc:cxnChg chg="mod">
          <ac:chgData name="Kristaps Palskis" userId="2304e6b9db7dc6fa" providerId="LiveId" clId="{FAE9D68C-5687-44A7-9E53-D03D072A24CF}" dt="2023-10-07T02:21:38.152" v="4453"/>
          <ac:cxnSpMkLst>
            <pc:docMk/>
            <pc:sldMk cId="2294716598" sldId="298"/>
            <ac:cxnSpMk id="75" creationId="{4A5DEE56-AC73-6A49-5D9C-C93070B2DC12}"/>
          </ac:cxnSpMkLst>
        </pc:cxnChg>
        <pc:cxnChg chg="mod">
          <ac:chgData name="Kristaps Palskis" userId="2304e6b9db7dc6fa" providerId="LiveId" clId="{FAE9D68C-5687-44A7-9E53-D03D072A24CF}" dt="2023-10-07T02:21:38.152" v="4453"/>
          <ac:cxnSpMkLst>
            <pc:docMk/>
            <pc:sldMk cId="2294716598" sldId="298"/>
            <ac:cxnSpMk id="76" creationId="{DB91049D-56DF-55A6-652C-60649CBA4AE1}"/>
          </ac:cxnSpMkLst>
        </pc:cxnChg>
        <pc:cxnChg chg="mod">
          <ac:chgData name="Kristaps Palskis" userId="2304e6b9db7dc6fa" providerId="LiveId" clId="{FAE9D68C-5687-44A7-9E53-D03D072A24CF}" dt="2023-10-07T02:21:38.152" v="4453"/>
          <ac:cxnSpMkLst>
            <pc:docMk/>
            <pc:sldMk cId="2294716598" sldId="298"/>
            <ac:cxnSpMk id="77" creationId="{71FF1FF8-9F7D-5F95-6A25-165A8FEF261B}"/>
          </ac:cxnSpMkLst>
        </pc:cxnChg>
      </pc:sldChg>
      <pc:sldChg chg="del">
        <pc:chgData name="Kristaps Palskis" userId="2304e6b9db7dc6fa" providerId="LiveId" clId="{FAE9D68C-5687-44A7-9E53-D03D072A24CF}" dt="2023-10-06T23:57:14.674" v="7" actId="47"/>
        <pc:sldMkLst>
          <pc:docMk/>
          <pc:sldMk cId="4129839449" sldId="298"/>
        </pc:sldMkLst>
      </pc:sldChg>
      <pc:sldChg chg="modSp add mod">
        <pc:chgData name="Kristaps Palskis" userId="2304e6b9db7dc6fa" providerId="LiveId" clId="{FAE9D68C-5687-44A7-9E53-D03D072A24CF}" dt="2023-10-07T02:25:49.217" v="4601" actId="20577"/>
        <pc:sldMkLst>
          <pc:docMk/>
          <pc:sldMk cId="600240492" sldId="299"/>
        </pc:sldMkLst>
        <pc:spChg chg="mod">
          <ac:chgData name="Kristaps Palskis" userId="2304e6b9db7dc6fa" providerId="LiveId" clId="{FAE9D68C-5687-44A7-9E53-D03D072A24CF}" dt="2023-10-07T02:25:00.799" v="4547" actId="20577"/>
          <ac:spMkLst>
            <pc:docMk/>
            <pc:sldMk cId="600240492" sldId="299"/>
            <ac:spMk id="2" creationId="{42C43BCE-A5A4-4FCE-1ED0-8CF4F25C7111}"/>
          </ac:spMkLst>
        </pc:spChg>
        <pc:spChg chg="mod">
          <ac:chgData name="Kristaps Palskis" userId="2304e6b9db7dc6fa" providerId="LiveId" clId="{FAE9D68C-5687-44A7-9E53-D03D072A24CF}" dt="2023-10-07T02:25:49.217" v="4601" actId="20577"/>
          <ac:spMkLst>
            <pc:docMk/>
            <pc:sldMk cId="600240492" sldId="299"/>
            <ac:spMk id="5" creationId="{7966FF18-37A8-DB9F-2A27-94ED00E43EC4}"/>
          </ac:spMkLst>
        </pc:spChg>
      </pc:sldChg>
      <pc:sldChg chg="del">
        <pc:chgData name="Kristaps Palskis" userId="2304e6b9db7dc6fa" providerId="LiveId" clId="{FAE9D68C-5687-44A7-9E53-D03D072A24CF}" dt="2023-10-06T23:57:14.821" v="9" actId="47"/>
        <pc:sldMkLst>
          <pc:docMk/>
          <pc:sldMk cId="2834483601" sldId="299"/>
        </pc:sldMkLst>
      </pc:sldChg>
      <pc:sldChg chg="del">
        <pc:chgData name="Kristaps Palskis" userId="2304e6b9db7dc6fa" providerId="LiveId" clId="{FAE9D68C-5687-44A7-9E53-D03D072A24CF}" dt="2023-10-06T23:57:14.691" v="8" actId="47"/>
        <pc:sldMkLst>
          <pc:docMk/>
          <pc:sldMk cId="2138777806" sldId="300"/>
        </pc:sldMkLst>
      </pc:sldChg>
      <pc:sldChg chg="modSp add mod">
        <pc:chgData name="Kristaps Palskis" userId="2304e6b9db7dc6fa" providerId="LiveId" clId="{FAE9D68C-5687-44A7-9E53-D03D072A24CF}" dt="2023-10-07T02:33:09.233" v="4759" actId="20577"/>
        <pc:sldMkLst>
          <pc:docMk/>
          <pc:sldMk cId="3612514821" sldId="300"/>
        </pc:sldMkLst>
        <pc:spChg chg="mod">
          <ac:chgData name="Kristaps Palskis" userId="2304e6b9db7dc6fa" providerId="LiveId" clId="{FAE9D68C-5687-44A7-9E53-D03D072A24CF}" dt="2023-10-07T02:26:24.332" v="4605" actId="20577"/>
          <ac:spMkLst>
            <pc:docMk/>
            <pc:sldMk cId="3612514821" sldId="300"/>
            <ac:spMk id="2" creationId="{42C43BCE-A5A4-4FCE-1ED0-8CF4F25C7111}"/>
          </ac:spMkLst>
        </pc:spChg>
        <pc:spChg chg="mod">
          <ac:chgData name="Kristaps Palskis" userId="2304e6b9db7dc6fa" providerId="LiveId" clId="{FAE9D68C-5687-44A7-9E53-D03D072A24CF}" dt="2023-10-07T02:33:09.233" v="4759" actId="20577"/>
          <ac:spMkLst>
            <pc:docMk/>
            <pc:sldMk cId="3612514821" sldId="300"/>
            <ac:spMk id="5" creationId="{7966FF18-37A8-DB9F-2A27-94ED00E43EC4}"/>
          </ac:spMkLst>
        </pc:spChg>
      </pc:sldChg>
      <pc:sldChg chg="del">
        <pc:chgData name="Kristaps Palskis" userId="2304e6b9db7dc6fa" providerId="LiveId" clId="{FAE9D68C-5687-44A7-9E53-D03D072A24CF}" dt="2023-10-06T23:57:15.181" v="10" actId="47"/>
        <pc:sldMkLst>
          <pc:docMk/>
          <pc:sldMk cId="1417990599" sldId="301"/>
        </pc:sldMkLst>
      </pc:sldChg>
      <pc:sldChg chg="modSp add mod">
        <pc:chgData name="Kristaps Palskis" userId="2304e6b9db7dc6fa" providerId="LiveId" clId="{FAE9D68C-5687-44A7-9E53-D03D072A24CF}" dt="2023-10-07T02:36:53.324" v="4852" actId="20577"/>
        <pc:sldMkLst>
          <pc:docMk/>
          <pc:sldMk cId="2624550121" sldId="301"/>
        </pc:sldMkLst>
        <pc:spChg chg="mod">
          <ac:chgData name="Kristaps Palskis" userId="2304e6b9db7dc6fa" providerId="LiveId" clId="{FAE9D68C-5687-44A7-9E53-D03D072A24CF}" dt="2023-10-07T02:36:53.324" v="4852" actId="20577"/>
          <ac:spMkLst>
            <pc:docMk/>
            <pc:sldMk cId="2624550121" sldId="301"/>
            <ac:spMk id="2" creationId="{42C43BCE-A5A4-4FCE-1ED0-8CF4F25C7111}"/>
          </ac:spMkLst>
        </pc:spChg>
        <pc:spChg chg="mod">
          <ac:chgData name="Kristaps Palskis" userId="2304e6b9db7dc6fa" providerId="LiveId" clId="{FAE9D68C-5687-44A7-9E53-D03D072A24CF}" dt="2023-10-07T02:35:22.375" v="4795" actId="20577"/>
          <ac:spMkLst>
            <pc:docMk/>
            <pc:sldMk cId="2624550121" sldId="301"/>
            <ac:spMk id="5" creationId="{7966FF18-37A8-DB9F-2A27-94ED00E43EC4}"/>
          </ac:spMkLst>
        </pc:spChg>
      </pc:sldChg>
      <pc:sldChg chg="modSp add mod">
        <pc:chgData name="Kristaps Palskis" userId="2304e6b9db7dc6fa" providerId="LiveId" clId="{FAE9D68C-5687-44A7-9E53-D03D072A24CF}" dt="2023-10-07T02:54:25.565" v="5540" actId="20577"/>
        <pc:sldMkLst>
          <pc:docMk/>
          <pc:sldMk cId="600652401" sldId="302"/>
        </pc:sldMkLst>
        <pc:spChg chg="mod">
          <ac:chgData name="Kristaps Palskis" userId="2304e6b9db7dc6fa" providerId="LiveId" clId="{FAE9D68C-5687-44A7-9E53-D03D072A24CF}" dt="2023-10-07T02:36:56.145" v="4853" actId="20577"/>
          <ac:spMkLst>
            <pc:docMk/>
            <pc:sldMk cId="600652401" sldId="302"/>
            <ac:spMk id="2" creationId="{42C43BCE-A5A4-4FCE-1ED0-8CF4F25C7111}"/>
          </ac:spMkLst>
        </pc:spChg>
        <pc:spChg chg="mod">
          <ac:chgData name="Kristaps Palskis" userId="2304e6b9db7dc6fa" providerId="LiveId" clId="{FAE9D68C-5687-44A7-9E53-D03D072A24CF}" dt="2023-10-07T02:54:25.565" v="5540" actId="20577"/>
          <ac:spMkLst>
            <pc:docMk/>
            <pc:sldMk cId="600652401" sldId="302"/>
            <ac:spMk id="5" creationId="{7966FF18-37A8-DB9F-2A27-94ED00E43EC4}"/>
          </ac:spMkLst>
        </pc:spChg>
      </pc:sldChg>
      <pc:sldChg chg="del">
        <pc:chgData name="Kristaps Palskis" userId="2304e6b9db7dc6fa" providerId="LiveId" clId="{FAE9D68C-5687-44A7-9E53-D03D072A24CF}" dt="2023-10-06T23:57:16.072" v="12" actId="47"/>
        <pc:sldMkLst>
          <pc:docMk/>
          <pc:sldMk cId="3559031588" sldId="302"/>
        </pc:sldMkLst>
      </pc:sldChg>
      <pc:sldChg chg="modSp add mod">
        <pc:chgData name="Kristaps Palskis" userId="2304e6b9db7dc6fa" providerId="LiveId" clId="{FAE9D68C-5687-44A7-9E53-D03D072A24CF}" dt="2023-10-07T02:38:12.728" v="4888" actId="20577"/>
        <pc:sldMkLst>
          <pc:docMk/>
          <pc:sldMk cId="971652046" sldId="303"/>
        </pc:sldMkLst>
        <pc:spChg chg="mod">
          <ac:chgData name="Kristaps Palskis" userId="2304e6b9db7dc6fa" providerId="LiveId" clId="{FAE9D68C-5687-44A7-9E53-D03D072A24CF}" dt="2023-10-07T02:37:42.745" v="4855" actId="20577"/>
          <ac:spMkLst>
            <pc:docMk/>
            <pc:sldMk cId="971652046" sldId="303"/>
            <ac:spMk id="2" creationId="{42C43BCE-A5A4-4FCE-1ED0-8CF4F25C7111}"/>
          </ac:spMkLst>
        </pc:spChg>
        <pc:spChg chg="mod">
          <ac:chgData name="Kristaps Palskis" userId="2304e6b9db7dc6fa" providerId="LiveId" clId="{FAE9D68C-5687-44A7-9E53-D03D072A24CF}" dt="2023-10-07T02:38:12.728" v="4888" actId="20577"/>
          <ac:spMkLst>
            <pc:docMk/>
            <pc:sldMk cId="971652046" sldId="303"/>
            <ac:spMk id="5" creationId="{7966FF18-37A8-DB9F-2A27-94ED00E43EC4}"/>
          </ac:spMkLst>
        </pc:spChg>
      </pc:sldChg>
      <pc:sldChg chg="del">
        <pc:chgData name="Kristaps Palskis" userId="2304e6b9db7dc6fa" providerId="LiveId" clId="{FAE9D68C-5687-44A7-9E53-D03D072A24CF}" dt="2023-10-06T23:57:16.511" v="13" actId="47"/>
        <pc:sldMkLst>
          <pc:docMk/>
          <pc:sldMk cId="1198804937" sldId="303"/>
        </pc:sldMkLst>
      </pc:sldChg>
      <pc:sldChg chg="del">
        <pc:chgData name="Kristaps Palskis" userId="2304e6b9db7dc6fa" providerId="LiveId" clId="{FAE9D68C-5687-44A7-9E53-D03D072A24CF}" dt="2023-10-06T23:57:16.891" v="14" actId="47"/>
        <pc:sldMkLst>
          <pc:docMk/>
          <pc:sldMk cId="428489795" sldId="304"/>
        </pc:sldMkLst>
      </pc:sldChg>
      <pc:sldChg chg="modSp add mod">
        <pc:chgData name="Kristaps Palskis" userId="2304e6b9db7dc6fa" providerId="LiveId" clId="{FAE9D68C-5687-44A7-9E53-D03D072A24CF}" dt="2023-10-07T02:41:14.928" v="5032" actId="20577"/>
        <pc:sldMkLst>
          <pc:docMk/>
          <pc:sldMk cId="1312570809" sldId="304"/>
        </pc:sldMkLst>
        <pc:spChg chg="mod">
          <ac:chgData name="Kristaps Palskis" userId="2304e6b9db7dc6fa" providerId="LiveId" clId="{FAE9D68C-5687-44A7-9E53-D03D072A24CF}" dt="2023-10-07T02:39:12.867" v="4890" actId="20577"/>
          <ac:spMkLst>
            <pc:docMk/>
            <pc:sldMk cId="1312570809" sldId="304"/>
            <ac:spMk id="2" creationId="{42C43BCE-A5A4-4FCE-1ED0-8CF4F25C7111}"/>
          </ac:spMkLst>
        </pc:spChg>
        <pc:spChg chg="mod">
          <ac:chgData name="Kristaps Palskis" userId="2304e6b9db7dc6fa" providerId="LiveId" clId="{FAE9D68C-5687-44A7-9E53-D03D072A24CF}" dt="2023-10-07T02:41:14.928" v="5032" actId="20577"/>
          <ac:spMkLst>
            <pc:docMk/>
            <pc:sldMk cId="1312570809" sldId="304"/>
            <ac:spMk id="5" creationId="{7966FF18-37A8-DB9F-2A27-94ED00E43EC4}"/>
          </ac:spMkLst>
        </pc:spChg>
      </pc:sldChg>
      <pc:sldChg chg="modSp add mod">
        <pc:chgData name="Kristaps Palskis" userId="2304e6b9db7dc6fa" providerId="LiveId" clId="{FAE9D68C-5687-44A7-9E53-D03D072A24CF}" dt="2023-10-07T02:43:12.797" v="5120" actId="20577"/>
        <pc:sldMkLst>
          <pc:docMk/>
          <pc:sldMk cId="59390483" sldId="305"/>
        </pc:sldMkLst>
        <pc:spChg chg="mod">
          <ac:chgData name="Kristaps Palskis" userId="2304e6b9db7dc6fa" providerId="LiveId" clId="{FAE9D68C-5687-44A7-9E53-D03D072A24CF}" dt="2023-10-07T02:42:09.437" v="5034" actId="20577"/>
          <ac:spMkLst>
            <pc:docMk/>
            <pc:sldMk cId="59390483" sldId="305"/>
            <ac:spMk id="2" creationId="{42C43BCE-A5A4-4FCE-1ED0-8CF4F25C7111}"/>
          </ac:spMkLst>
        </pc:spChg>
        <pc:spChg chg="mod">
          <ac:chgData name="Kristaps Palskis" userId="2304e6b9db7dc6fa" providerId="LiveId" clId="{FAE9D68C-5687-44A7-9E53-D03D072A24CF}" dt="2023-10-07T02:43:12.797" v="5120" actId="20577"/>
          <ac:spMkLst>
            <pc:docMk/>
            <pc:sldMk cId="59390483" sldId="305"/>
            <ac:spMk id="5" creationId="{7966FF18-37A8-DB9F-2A27-94ED00E43EC4}"/>
          </ac:spMkLst>
        </pc:spChg>
      </pc:sldChg>
      <pc:sldChg chg="del">
        <pc:chgData name="Kristaps Palskis" userId="2304e6b9db7dc6fa" providerId="LiveId" clId="{FAE9D68C-5687-44A7-9E53-D03D072A24CF}" dt="2023-10-06T23:57:17.291" v="15" actId="47"/>
        <pc:sldMkLst>
          <pc:docMk/>
          <pc:sldMk cId="2436822612" sldId="305"/>
        </pc:sldMkLst>
      </pc:sldChg>
      <pc:sldChg chg="del">
        <pc:chgData name="Kristaps Palskis" userId="2304e6b9db7dc6fa" providerId="LiveId" clId="{FAE9D68C-5687-44A7-9E53-D03D072A24CF}" dt="2023-10-06T23:57:18.414" v="16" actId="47"/>
        <pc:sldMkLst>
          <pc:docMk/>
          <pc:sldMk cId="2271204247" sldId="306"/>
        </pc:sldMkLst>
      </pc:sldChg>
      <pc:sldChg chg="modSp add mod">
        <pc:chgData name="Kristaps Palskis" userId="2304e6b9db7dc6fa" providerId="LiveId" clId="{FAE9D68C-5687-44A7-9E53-D03D072A24CF}" dt="2023-10-07T02:44:45.301" v="5204" actId="20577"/>
        <pc:sldMkLst>
          <pc:docMk/>
          <pc:sldMk cId="2828922781" sldId="306"/>
        </pc:sldMkLst>
        <pc:spChg chg="mod">
          <ac:chgData name="Kristaps Palskis" userId="2304e6b9db7dc6fa" providerId="LiveId" clId="{FAE9D68C-5687-44A7-9E53-D03D072A24CF}" dt="2023-10-07T02:44:45.301" v="5204" actId="20577"/>
          <ac:spMkLst>
            <pc:docMk/>
            <pc:sldMk cId="2828922781" sldId="306"/>
            <ac:spMk id="2" creationId="{42C43BCE-A5A4-4FCE-1ED0-8CF4F25C7111}"/>
          </ac:spMkLst>
        </pc:spChg>
        <pc:spChg chg="mod">
          <ac:chgData name="Kristaps Palskis" userId="2304e6b9db7dc6fa" providerId="LiveId" clId="{FAE9D68C-5687-44A7-9E53-D03D072A24CF}" dt="2023-10-07T02:44:26.704" v="5203" actId="20577"/>
          <ac:spMkLst>
            <pc:docMk/>
            <pc:sldMk cId="2828922781" sldId="306"/>
            <ac:spMk id="5" creationId="{7966FF18-37A8-DB9F-2A27-94ED00E43EC4}"/>
          </ac:spMkLst>
        </pc:spChg>
      </pc:sldChg>
      <pc:sldChg chg="modSp add mod">
        <pc:chgData name="Kristaps Palskis" userId="2304e6b9db7dc6fa" providerId="LiveId" clId="{FAE9D68C-5687-44A7-9E53-D03D072A24CF}" dt="2023-10-07T02:45:12.293" v="5222" actId="20577"/>
        <pc:sldMkLst>
          <pc:docMk/>
          <pc:sldMk cId="200014700" sldId="307"/>
        </pc:sldMkLst>
        <pc:spChg chg="mod">
          <ac:chgData name="Kristaps Palskis" userId="2304e6b9db7dc6fa" providerId="LiveId" clId="{FAE9D68C-5687-44A7-9E53-D03D072A24CF}" dt="2023-10-07T02:44:50.362" v="5206" actId="20577"/>
          <ac:spMkLst>
            <pc:docMk/>
            <pc:sldMk cId="200014700" sldId="307"/>
            <ac:spMk id="2" creationId="{42C43BCE-A5A4-4FCE-1ED0-8CF4F25C7111}"/>
          </ac:spMkLst>
        </pc:spChg>
        <pc:spChg chg="mod">
          <ac:chgData name="Kristaps Palskis" userId="2304e6b9db7dc6fa" providerId="LiveId" clId="{FAE9D68C-5687-44A7-9E53-D03D072A24CF}" dt="2023-10-07T02:45:12.293" v="5222" actId="20577"/>
          <ac:spMkLst>
            <pc:docMk/>
            <pc:sldMk cId="200014700" sldId="307"/>
            <ac:spMk id="5" creationId="{7966FF18-37A8-DB9F-2A27-94ED00E43EC4}"/>
          </ac:spMkLst>
        </pc:spChg>
      </pc:sldChg>
      <pc:sldChg chg="del">
        <pc:chgData name="Kristaps Palskis" userId="2304e6b9db7dc6fa" providerId="LiveId" clId="{FAE9D68C-5687-44A7-9E53-D03D072A24CF}" dt="2023-10-06T23:57:18.886" v="17" actId="47"/>
        <pc:sldMkLst>
          <pc:docMk/>
          <pc:sldMk cId="3079504194" sldId="307"/>
        </pc:sldMkLst>
      </pc:sldChg>
      <pc:sldChg chg="del">
        <pc:chgData name="Kristaps Palskis" userId="2304e6b9db7dc6fa" providerId="LiveId" clId="{FAE9D68C-5687-44A7-9E53-D03D072A24CF}" dt="2023-10-06T23:57:19.334" v="18" actId="47"/>
        <pc:sldMkLst>
          <pc:docMk/>
          <pc:sldMk cId="2006175958" sldId="308"/>
        </pc:sldMkLst>
      </pc:sldChg>
      <pc:sldChg chg="modSp add mod">
        <pc:chgData name="Kristaps Palskis" userId="2304e6b9db7dc6fa" providerId="LiveId" clId="{FAE9D68C-5687-44A7-9E53-D03D072A24CF}" dt="2023-10-07T02:51:12.805" v="5468" actId="20577"/>
        <pc:sldMkLst>
          <pc:docMk/>
          <pc:sldMk cId="3075501207" sldId="308"/>
        </pc:sldMkLst>
        <pc:spChg chg="mod">
          <ac:chgData name="Kristaps Palskis" userId="2304e6b9db7dc6fa" providerId="LiveId" clId="{FAE9D68C-5687-44A7-9E53-D03D072A24CF}" dt="2023-10-07T02:48:09.531" v="5353" actId="20577"/>
          <ac:spMkLst>
            <pc:docMk/>
            <pc:sldMk cId="3075501207" sldId="308"/>
            <ac:spMk id="2" creationId="{42C43BCE-A5A4-4FCE-1ED0-8CF4F25C7111}"/>
          </ac:spMkLst>
        </pc:spChg>
        <pc:spChg chg="mod">
          <ac:chgData name="Kristaps Palskis" userId="2304e6b9db7dc6fa" providerId="LiveId" clId="{FAE9D68C-5687-44A7-9E53-D03D072A24CF}" dt="2023-10-07T02:51:12.805" v="5468" actId="20577"/>
          <ac:spMkLst>
            <pc:docMk/>
            <pc:sldMk cId="3075501207" sldId="308"/>
            <ac:spMk id="5" creationId="{7966FF18-37A8-DB9F-2A27-94ED00E43EC4}"/>
          </ac:spMkLst>
        </pc:spChg>
      </pc:sldChg>
      <pc:sldChg chg="del">
        <pc:chgData name="Kristaps Palskis" userId="2304e6b9db7dc6fa" providerId="LiveId" clId="{FAE9D68C-5687-44A7-9E53-D03D072A24CF}" dt="2023-10-06T23:57:19.821" v="19" actId="47"/>
        <pc:sldMkLst>
          <pc:docMk/>
          <pc:sldMk cId="922167321" sldId="309"/>
        </pc:sldMkLst>
      </pc:sldChg>
      <pc:sldChg chg="modSp add mod">
        <pc:chgData name="Kristaps Palskis" userId="2304e6b9db7dc6fa" providerId="LiveId" clId="{FAE9D68C-5687-44A7-9E53-D03D072A24CF}" dt="2023-10-07T02:53:49.984" v="5502" actId="20577"/>
        <pc:sldMkLst>
          <pc:docMk/>
          <pc:sldMk cId="3115915014" sldId="309"/>
        </pc:sldMkLst>
        <pc:spChg chg="mod">
          <ac:chgData name="Kristaps Palskis" userId="2304e6b9db7dc6fa" providerId="LiveId" clId="{FAE9D68C-5687-44A7-9E53-D03D072A24CF}" dt="2023-10-07T02:53:49.984" v="5502" actId="20577"/>
          <ac:spMkLst>
            <pc:docMk/>
            <pc:sldMk cId="3115915014" sldId="309"/>
            <ac:spMk id="2" creationId="{42C43BCE-A5A4-4FCE-1ED0-8CF4F25C7111}"/>
          </ac:spMkLst>
        </pc:spChg>
        <pc:spChg chg="mod">
          <ac:chgData name="Kristaps Palskis" userId="2304e6b9db7dc6fa" providerId="LiveId" clId="{FAE9D68C-5687-44A7-9E53-D03D072A24CF}" dt="2023-10-07T02:49:51.981" v="5421" actId="20577"/>
          <ac:spMkLst>
            <pc:docMk/>
            <pc:sldMk cId="3115915014" sldId="309"/>
            <ac:spMk id="5" creationId="{7966FF18-37A8-DB9F-2A27-94ED00E43EC4}"/>
          </ac:spMkLst>
        </pc:spChg>
      </pc:sldChg>
      <pc:sldChg chg="del">
        <pc:chgData name="Kristaps Palskis" userId="2304e6b9db7dc6fa" providerId="LiveId" clId="{FAE9D68C-5687-44A7-9E53-D03D072A24CF}" dt="2023-10-06T23:57:21.118" v="21" actId="47"/>
        <pc:sldMkLst>
          <pc:docMk/>
          <pc:sldMk cId="495436306" sldId="310"/>
        </pc:sldMkLst>
      </pc:sldChg>
      <pc:sldChg chg="modSp add mod">
        <pc:chgData name="Kristaps Palskis" userId="2304e6b9db7dc6fa" providerId="LiveId" clId="{FAE9D68C-5687-44A7-9E53-D03D072A24CF}" dt="2023-10-07T02:53:55.256" v="5504" actId="20577"/>
        <pc:sldMkLst>
          <pc:docMk/>
          <pc:sldMk cId="3001908954" sldId="310"/>
        </pc:sldMkLst>
        <pc:spChg chg="mod">
          <ac:chgData name="Kristaps Palskis" userId="2304e6b9db7dc6fa" providerId="LiveId" clId="{FAE9D68C-5687-44A7-9E53-D03D072A24CF}" dt="2023-10-07T02:53:55.256" v="5504" actId="20577"/>
          <ac:spMkLst>
            <pc:docMk/>
            <pc:sldMk cId="3001908954" sldId="310"/>
            <ac:spMk id="2" creationId="{42C43BCE-A5A4-4FCE-1ED0-8CF4F25C7111}"/>
          </ac:spMkLst>
        </pc:spChg>
        <pc:spChg chg="mod">
          <ac:chgData name="Kristaps Palskis" userId="2304e6b9db7dc6fa" providerId="LiveId" clId="{FAE9D68C-5687-44A7-9E53-D03D072A24CF}" dt="2023-10-07T02:52:37.305" v="5500" actId="20577"/>
          <ac:spMkLst>
            <pc:docMk/>
            <pc:sldMk cId="3001908954" sldId="310"/>
            <ac:spMk id="5" creationId="{7966FF18-37A8-DB9F-2A27-94ED00E43EC4}"/>
          </ac:spMkLst>
        </pc:spChg>
      </pc:sldChg>
      <pc:sldChg chg="del">
        <pc:chgData name="Kristaps Palskis" userId="2304e6b9db7dc6fa" providerId="LiveId" clId="{FAE9D68C-5687-44A7-9E53-D03D072A24CF}" dt="2023-10-06T23:57:21.642" v="22" actId="47"/>
        <pc:sldMkLst>
          <pc:docMk/>
          <pc:sldMk cId="1521745363" sldId="311"/>
        </pc:sldMkLst>
      </pc:sldChg>
      <pc:sldChg chg="modSp add mod">
        <pc:chgData name="Kristaps Palskis" userId="2304e6b9db7dc6fa" providerId="LiveId" clId="{FAE9D68C-5687-44A7-9E53-D03D072A24CF}" dt="2023-10-07T02:54:31.574" v="5541"/>
        <pc:sldMkLst>
          <pc:docMk/>
          <pc:sldMk cId="2254383314" sldId="311"/>
        </pc:sldMkLst>
        <pc:spChg chg="mod">
          <ac:chgData name="Kristaps Palskis" userId="2304e6b9db7dc6fa" providerId="LiveId" clId="{FAE9D68C-5687-44A7-9E53-D03D072A24CF}" dt="2023-10-07T02:53:59.534" v="5506" actId="20577"/>
          <ac:spMkLst>
            <pc:docMk/>
            <pc:sldMk cId="2254383314" sldId="311"/>
            <ac:spMk id="2" creationId="{42C43BCE-A5A4-4FCE-1ED0-8CF4F25C7111}"/>
          </ac:spMkLst>
        </pc:spChg>
        <pc:spChg chg="mod">
          <ac:chgData name="Kristaps Palskis" userId="2304e6b9db7dc6fa" providerId="LiveId" clId="{FAE9D68C-5687-44A7-9E53-D03D072A24CF}" dt="2023-10-07T02:54:31.574" v="5541"/>
          <ac:spMkLst>
            <pc:docMk/>
            <pc:sldMk cId="2254383314" sldId="311"/>
            <ac:spMk id="5" creationId="{7966FF18-37A8-DB9F-2A27-94ED00E43EC4}"/>
          </ac:spMkLst>
        </pc:spChg>
      </pc:sldChg>
      <pc:sldChg chg="del">
        <pc:chgData name="Kristaps Palskis" userId="2304e6b9db7dc6fa" providerId="LiveId" clId="{FAE9D68C-5687-44A7-9E53-D03D072A24CF}" dt="2023-10-06T23:57:22.181" v="23" actId="47"/>
        <pc:sldMkLst>
          <pc:docMk/>
          <pc:sldMk cId="2058537247" sldId="312"/>
        </pc:sldMkLst>
      </pc:sldChg>
      <pc:sldChg chg="modSp add mod">
        <pc:chgData name="Kristaps Palskis" userId="2304e6b9db7dc6fa" providerId="LiveId" clId="{FAE9D68C-5687-44A7-9E53-D03D072A24CF}" dt="2023-10-07T02:56:04.834" v="5649" actId="20577"/>
        <pc:sldMkLst>
          <pc:docMk/>
          <pc:sldMk cId="3587267629" sldId="312"/>
        </pc:sldMkLst>
        <pc:spChg chg="mod">
          <ac:chgData name="Kristaps Palskis" userId="2304e6b9db7dc6fa" providerId="LiveId" clId="{FAE9D68C-5687-44A7-9E53-D03D072A24CF}" dt="2023-10-07T02:54:46.034" v="5543" actId="20577"/>
          <ac:spMkLst>
            <pc:docMk/>
            <pc:sldMk cId="3587267629" sldId="312"/>
            <ac:spMk id="2" creationId="{42C43BCE-A5A4-4FCE-1ED0-8CF4F25C7111}"/>
          </ac:spMkLst>
        </pc:spChg>
        <pc:spChg chg="mod">
          <ac:chgData name="Kristaps Palskis" userId="2304e6b9db7dc6fa" providerId="LiveId" clId="{FAE9D68C-5687-44A7-9E53-D03D072A24CF}" dt="2023-10-07T02:56:04.834" v="5649" actId="20577"/>
          <ac:spMkLst>
            <pc:docMk/>
            <pc:sldMk cId="3587267629" sldId="312"/>
            <ac:spMk id="5" creationId="{7966FF18-37A8-DB9F-2A27-94ED00E43EC4}"/>
          </ac:spMkLst>
        </pc:spChg>
      </pc:sldChg>
      <pc:sldChg chg="modSp add mod">
        <pc:chgData name="Kristaps Palskis" userId="2304e6b9db7dc6fa" providerId="LiveId" clId="{FAE9D68C-5687-44A7-9E53-D03D072A24CF}" dt="2023-10-07T02:57:31.514" v="5673" actId="20577"/>
        <pc:sldMkLst>
          <pc:docMk/>
          <pc:sldMk cId="3513860388" sldId="313"/>
        </pc:sldMkLst>
        <pc:spChg chg="mod">
          <ac:chgData name="Kristaps Palskis" userId="2304e6b9db7dc6fa" providerId="LiveId" clId="{FAE9D68C-5687-44A7-9E53-D03D072A24CF}" dt="2023-10-07T02:57:31.514" v="5673" actId="20577"/>
          <ac:spMkLst>
            <pc:docMk/>
            <pc:sldMk cId="3513860388" sldId="313"/>
            <ac:spMk id="2" creationId="{42C43BCE-A5A4-4FCE-1ED0-8CF4F25C7111}"/>
          </ac:spMkLst>
        </pc:spChg>
        <pc:spChg chg="mod">
          <ac:chgData name="Kristaps Palskis" userId="2304e6b9db7dc6fa" providerId="LiveId" clId="{FAE9D68C-5687-44A7-9E53-D03D072A24CF}" dt="2023-10-07T02:56:44.848" v="5654" actId="20577"/>
          <ac:spMkLst>
            <pc:docMk/>
            <pc:sldMk cId="3513860388" sldId="313"/>
            <ac:spMk id="5" creationId="{7966FF18-37A8-DB9F-2A27-94ED00E43EC4}"/>
          </ac:spMkLst>
        </pc:spChg>
      </pc:sldChg>
      <pc:sldChg chg="del">
        <pc:chgData name="Kristaps Palskis" userId="2304e6b9db7dc6fa" providerId="LiveId" clId="{FAE9D68C-5687-44A7-9E53-D03D072A24CF}" dt="2023-10-06T23:57:23.223" v="24" actId="47"/>
        <pc:sldMkLst>
          <pc:docMk/>
          <pc:sldMk cId="3834688069" sldId="313"/>
        </pc:sldMkLst>
      </pc:sldChg>
      <pc:sldChg chg="del">
        <pc:chgData name="Kristaps Palskis" userId="2304e6b9db7dc6fa" providerId="LiveId" clId="{FAE9D68C-5687-44A7-9E53-D03D072A24CF}" dt="2023-10-06T23:57:23.723" v="25" actId="47"/>
        <pc:sldMkLst>
          <pc:docMk/>
          <pc:sldMk cId="105884018" sldId="314"/>
        </pc:sldMkLst>
      </pc:sldChg>
      <pc:sldChg chg="modSp add mod">
        <pc:chgData name="Kristaps Palskis" userId="2304e6b9db7dc6fa" providerId="LiveId" clId="{FAE9D68C-5687-44A7-9E53-D03D072A24CF}" dt="2023-10-07T02:57:35.794" v="5674" actId="20577"/>
        <pc:sldMkLst>
          <pc:docMk/>
          <pc:sldMk cId="588303155" sldId="314"/>
        </pc:sldMkLst>
        <pc:spChg chg="mod">
          <ac:chgData name="Kristaps Palskis" userId="2304e6b9db7dc6fa" providerId="LiveId" clId="{FAE9D68C-5687-44A7-9E53-D03D072A24CF}" dt="2023-10-07T02:57:35.794" v="5674" actId="20577"/>
          <ac:spMkLst>
            <pc:docMk/>
            <pc:sldMk cId="588303155" sldId="314"/>
            <ac:spMk id="2" creationId="{42C43BCE-A5A4-4FCE-1ED0-8CF4F25C7111}"/>
          </ac:spMkLst>
        </pc:spChg>
        <pc:spChg chg="mod">
          <ac:chgData name="Kristaps Palskis" userId="2304e6b9db7dc6fa" providerId="LiveId" clId="{FAE9D68C-5687-44A7-9E53-D03D072A24CF}" dt="2023-10-07T02:57:00.888" v="5655"/>
          <ac:spMkLst>
            <pc:docMk/>
            <pc:sldMk cId="588303155" sldId="314"/>
            <ac:spMk id="5" creationId="{7966FF18-37A8-DB9F-2A27-94ED00E43EC4}"/>
          </ac:spMkLst>
        </pc:spChg>
      </pc:sldChg>
      <pc:sldChg chg="del">
        <pc:chgData name="Kristaps Palskis" userId="2304e6b9db7dc6fa" providerId="LiveId" clId="{FAE9D68C-5687-44A7-9E53-D03D072A24CF}" dt="2023-10-06T23:57:25.896" v="29" actId="47"/>
        <pc:sldMkLst>
          <pc:docMk/>
          <pc:sldMk cId="1080973881" sldId="315"/>
        </pc:sldMkLst>
      </pc:sldChg>
      <pc:sldChg chg="modSp add mod">
        <pc:chgData name="Kristaps Palskis" userId="2304e6b9db7dc6fa" providerId="LiveId" clId="{FAE9D68C-5687-44A7-9E53-D03D072A24CF}" dt="2023-10-07T02:57:39.238" v="5675" actId="20577"/>
        <pc:sldMkLst>
          <pc:docMk/>
          <pc:sldMk cId="2867084155" sldId="315"/>
        </pc:sldMkLst>
        <pc:spChg chg="mod">
          <ac:chgData name="Kristaps Palskis" userId="2304e6b9db7dc6fa" providerId="LiveId" clId="{FAE9D68C-5687-44A7-9E53-D03D072A24CF}" dt="2023-10-07T02:57:39.238" v="5675" actId="20577"/>
          <ac:spMkLst>
            <pc:docMk/>
            <pc:sldMk cId="2867084155" sldId="315"/>
            <ac:spMk id="2" creationId="{42C43BCE-A5A4-4FCE-1ED0-8CF4F25C7111}"/>
          </ac:spMkLst>
        </pc:spChg>
        <pc:spChg chg="mod">
          <ac:chgData name="Kristaps Palskis" userId="2304e6b9db7dc6fa" providerId="LiveId" clId="{FAE9D68C-5687-44A7-9E53-D03D072A24CF}" dt="2023-10-07T02:57:25.765" v="5672" actId="20577"/>
          <ac:spMkLst>
            <pc:docMk/>
            <pc:sldMk cId="2867084155" sldId="315"/>
            <ac:spMk id="5" creationId="{7966FF18-37A8-DB9F-2A27-94ED00E43EC4}"/>
          </ac:spMkLst>
        </pc:spChg>
      </pc:sldChg>
      <pc:sldChg chg="modSp add mod">
        <pc:chgData name="Kristaps Palskis" userId="2304e6b9db7dc6fa" providerId="LiveId" clId="{FAE9D68C-5687-44A7-9E53-D03D072A24CF}" dt="2023-10-07T02:58:46.658" v="5727" actId="20577"/>
        <pc:sldMkLst>
          <pc:docMk/>
          <pc:sldMk cId="1356704500" sldId="316"/>
        </pc:sldMkLst>
        <pc:spChg chg="mod">
          <ac:chgData name="Kristaps Palskis" userId="2304e6b9db7dc6fa" providerId="LiveId" clId="{FAE9D68C-5687-44A7-9E53-D03D072A24CF}" dt="2023-10-07T02:58:46.658" v="5727" actId="20577"/>
          <ac:spMkLst>
            <pc:docMk/>
            <pc:sldMk cId="1356704500" sldId="316"/>
            <ac:spMk id="2" creationId="{42C43BCE-A5A4-4FCE-1ED0-8CF4F25C7111}"/>
          </ac:spMkLst>
        </pc:spChg>
        <pc:spChg chg="mod">
          <ac:chgData name="Kristaps Palskis" userId="2304e6b9db7dc6fa" providerId="LiveId" clId="{FAE9D68C-5687-44A7-9E53-D03D072A24CF}" dt="2023-10-07T02:58:16.754" v="5725" actId="20577"/>
          <ac:spMkLst>
            <pc:docMk/>
            <pc:sldMk cId="1356704500" sldId="316"/>
            <ac:spMk id="5" creationId="{7966FF18-37A8-DB9F-2A27-94ED00E43EC4}"/>
          </ac:spMkLst>
        </pc:spChg>
      </pc:sldChg>
      <pc:sldChg chg="del">
        <pc:chgData name="Kristaps Palskis" userId="2304e6b9db7dc6fa" providerId="LiveId" clId="{FAE9D68C-5687-44A7-9E53-D03D072A24CF}" dt="2023-10-06T23:57:25.461" v="28" actId="47"/>
        <pc:sldMkLst>
          <pc:docMk/>
          <pc:sldMk cId="1734271615" sldId="316"/>
        </pc:sldMkLst>
      </pc:sldChg>
      <pc:sldChg chg="del">
        <pc:chgData name="Kristaps Palskis" userId="2304e6b9db7dc6fa" providerId="LiveId" clId="{FAE9D68C-5687-44A7-9E53-D03D072A24CF}" dt="2023-10-06T23:57:27.081" v="31" actId="47"/>
        <pc:sldMkLst>
          <pc:docMk/>
          <pc:sldMk cId="265841076" sldId="317"/>
        </pc:sldMkLst>
      </pc:sldChg>
      <pc:sldChg chg="add">
        <pc:chgData name="Kristaps Palskis" userId="2304e6b9db7dc6fa" providerId="LiveId" clId="{FAE9D68C-5687-44A7-9E53-D03D072A24CF}" dt="2023-10-07T02:58:41.208" v="5726"/>
        <pc:sldMkLst>
          <pc:docMk/>
          <pc:sldMk cId="4076514621" sldId="317"/>
        </pc:sldMkLst>
      </pc:sldChg>
      <pc:sldChg chg="del">
        <pc:chgData name="Kristaps Palskis" userId="2304e6b9db7dc6fa" providerId="LiveId" clId="{FAE9D68C-5687-44A7-9E53-D03D072A24CF}" dt="2023-10-06T23:57:27.603" v="32" actId="47"/>
        <pc:sldMkLst>
          <pc:docMk/>
          <pc:sldMk cId="3033382419" sldId="318"/>
        </pc:sldMkLst>
      </pc:sldChg>
      <pc:sldMasterChg chg="modSldLayout">
        <pc:chgData name="Kristaps Palskis" userId="2304e6b9db7dc6fa" providerId="LiveId" clId="{FAE9D68C-5687-44A7-9E53-D03D072A24CF}" dt="2023-10-07T02:05:59.131" v="4085" actId="255"/>
        <pc:sldMasterMkLst>
          <pc:docMk/>
          <pc:sldMasterMk cId="2482647991" sldId="2147483648"/>
        </pc:sldMasterMkLst>
        <pc:sldLayoutChg chg="addSp delSp modSp mod setBg">
          <pc:chgData name="Kristaps Palskis" userId="2304e6b9db7dc6fa" providerId="LiveId" clId="{FAE9D68C-5687-44A7-9E53-D03D072A24CF}" dt="2023-10-07T01:28:56.246" v="2260" actId="1037"/>
          <pc:sldLayoutMkLst>
            <pc:docMk/>
            <pc:sldMasterMk cId="2482647991" sldId="2147483648"/>
            <pc:sldLayoutMk cId="3432272276" sldId="2147483649"/>
          </pc:sldLayoutMkLst>
          <pc:spChg chg="mod">
            <ac:chgData name="Kristaps Palskis" userId="2304e6b9db7dc6fa" providerId="LiveId" clId="{FAE9D68C-5687-44A7-9E53-D03D072A24CF}" dt="2023-10-07T01:20:21.481" v="2142" actId="1035"/>
            <ac:spMkLst>
              <pc:docMk/>
              <pc:sldMasterMk cId="2482647991" sldId="2147483648"/>
              <pc:sldLayoutMk cId="3432272276" sldId="2147483649"/>
              <ac:spMk id="2" creationId="{803CD274-3CC6-15BA-C4D1-431D7232DD43}"/>
            </ac:spMkLst>
          </pc:spChg>
          <pc:spChg chg="mod">
            <ac:chgData name="Kristaps Palskis" userId="2304e6b9db7dc6fa" providerId="LiveId" clId="{FAE9D68C-5687-44A7-9E53-D03D072A24CF}" dt="2023-10-07T01:20:21.481" v="2142" actId="1035"/>
            <ac:spMkLst>
              <pc:docMk/>
              <pc:sldMasterMk cId="2482647991" sldId="2147483648"/>
              <pc:sldLayoutMk cId="3432272276" sldId="2147483649"/>
              <ac:spMk id="3" creationId="{FB4603F2-D0D9-1E33-7BA1-7F3C4116C8DD}"/>
            </ac:spMkLst>
          </pc:spChg>
          <pc:spChg chg="del">
            <ac:chgData name="Kristaps Palskis" userId="2304e6b9db7dc6fa" providerId="LiveId" clId="{FAE9D68C-5687-44A7-9E53-D03D072A24CF}" dt="2023-10-07T00:01:14.976" v="60" actId="478"/>
            <ac:spMkLst>
              <pc:docMk/>
              <pc:sldMasterMk cId="2482647991" sldId="2147483648"/>
              <pc:sldLayoutMk cId="3432272276" sldId="2147483649"/>
              <ac:spMk id="7" creationId="{F374547D-9854-2B79-FE14-025DAA36246E}"/>
            </ac:spMkLst>
          </pc:spChg>
          <pc:spChg chg="del">
            <ac:chgData name="Kristaps Palskis" userId="2304e6b9db7dc6fa" providerId="LiveId" clId="{FAE9D68C-5687-44A7-9E53-D03D072A24CF}" dt="2023-10-07T00:00:46.563" v="52" actId="478"/>
            <ac:spMkLst>
              <pc:docMk/>
              <pc:sldMasterMk cId="2482647991" sldId="2147483648"/>
              <pc:sldLayoutMk cId="3432272276" sldId="2147483649"/>
              <ac:spMk id="14" creationId="{9DAD661F-B904-220C-E7CD-4DA3EF310B30}"/>
            </ac:spMkLst>
          </pc:spChg>
          <pc:spChg chg="add del mod">
            <ac:chgData name="Kristaps Palskis" userId="2304e6b9db7dc6fa" providerId="LiveId" clId="{FAE9D68C-5687-44A7-9E53-D03D072A24CF}" dt="2023-10-07T00:02:31.915" v="73" actId="478"/>
            <ac:spMkLst>
              <pc:docMk/>
              <pc:sldMasterMk cId="2482647991" sldId="2147483648"/>
              <pc:sldLayoutMk cId="3432272276" sldId="2147483649"/>
              <ac:spMk id="16" creationId="{85735DD5-1D1F-ADDE-A741-9994EC7E49C1}"/>
            </ac:spMkLst>
          </pc:spChg>
          <pc:spChg chg="mod">
            <ac:chgData name="Kristaps Palskis" userId="2304e6b9db7dc6fa" providerId="LiveId" clId="{FAE9D68C-5687-44A7-9E53-D03D072A24CF}" dt="2023-10-07T00:00:38.339" v="51" actId="14100"/>
            <ac:spMkLst>
              <pc:docMk/>
              <pc:sldMasterMk cId="2482647991" sldId="2147483648"/>
              <pc:sldLayoutMk cId="3432272276" sldId="2147483649"/>
              <ac:spMk id="23" creationId="{1D68A847-2521-BC6D-888D-46D800E779A4}"/>
            </ac:spMkLst>
          </pc:spChg>
          <pc:spChg chg="mod">
            <ac:chgData name="Kristaps Palskis" userId="2304e6b9db7dc6fa" providerId="LiveId" clId="{FAE9D68C-5687-44A7-9E53-D03D072A24CF}" dt="2023-10-07T01:27:22.931" v="2244" actId="1076"/>
            <ac:spMkLst>
              <pc:docMk/>
              <pc:sldMasterMk cId="2482647991" sldId="2147483648"/>
              <pc:sldLayoutMk cId="3432272276" sldId="2147483649"/>
              <ac:spMk id="24" creationId="{4CF946AC-56FF-D8CB-47C0-F0777D6105C3}"/>
            </ac:spMkLst>
          </pc:spChg>
          <pc:spChg chg="del">
            <ac:chgData name="Kristaps Palskis" userId="2304e6b9db7dc6fa" providerId="LiveId" clId="{FAE9D68C-5687-44A7-9E53-D03D072A24CF}" dt="2023-10-07T00:01:14.233" v="59" actId="478"/>
            <ac:spMkLst>
              <pc:docMk/>
              <pc:sldMasterMk cId="2482647991" sldId="2147483648"/>
              <pc:sldLayoutMk cId="3432272276" sldId="2147483649"/>
              <ac:spMk id="27" creationId="{46A3448C-0041-ABAB-1649-2E6F3686EE5F}"/>
            </ac:spMkLst>
          </pc:spChg>
          <pc:spChg chg="add del mod">
            <ac:chgData name="Kristaps Palskis" userId="2304e6b9db7dc6fa" providerId="LiveId" clId="{FAE9D68C-5687-44A7-9E53-D03D072A24CF}" dt="2023-10-07T00:02:56.525" v="77" actId="478"/>
            <ac:spMkLst>
              <pc:docMk/>
              <pc:sldMasterMk cId="2482647991" sldId="2147483648"/>
              <pc:sldLayoutMk cId="3432272276" sldId="2147483649"/>
              <ac:spMk id="51" creationId="{19E7FC6F-8C0E-9723-85BF-B1FEE0AFCA83}"/>
            </ac:spMkLst>
          </pc:spChg>
          <pc:spChg chg="add mod ord">
            <ac:chgData name="Kristaps Palskis" userId="2304e6b9db7dc6fa" providerId="LiveId" clId="{FAE9D68C-5687-44A7-9E53-D03D072A24CF}" dt="2023-10-07T01:03:15.198" v="1766" actId="1076"/>
            <ac:spMkLst>
              <pc:docMk/>
              <pc:sldMasterMk cId="2482647991" sldId="2147483648"/>
              <pc:sldLayoutMk cId="3432272276" sldId="2147483649"/>
              <ac:spMk id="52" creationId="{51B53008-D1AD-FC7F-0DD7-CDEF5DF5573C}"/>
            </ac:spMkLst>
          </pc:spChg>
          <pc:spChg chg="mod">
            <ac:chgData name="Kristaps Palskis" userId="2304e6b9db7dc6fa" providerId="LiveId" clId="{FAE9D68C-5687-44A7-9E53-D03D072A24CF}" dt="2023-10-07T00:06:07.155" v="137" actId="164"/>
            <ac:spMkLst>
              <pc:docMk/>
              <pc:sldMasterMk cId="2482647991" sldId="2147483648"/>
              <pc:sldLayoutMk cId="3432272276" sldId="2147483649"/>
              <ac:spMk id="58" creationId="{C5BFF6BB-BBFD-E2A2-173F-EA6A2729CA4E}"/>
            </ac:spMkLst>
          </pc:spChg>
          <pc:spChg chg="mod">
            <ac:chgData name="Kristaps Palskis" userId="2304e6b9db7dc6fa" providerId="LiveId" clId="{FAE9D68C-5687-44A7-9E53-D03D072A24CF}" dt="2023-10-07T00:06:07.155" v="137" actId="164"/>
            <ac:spMkLst>
              <pc:docMk/>
              <pc:sldMasterMk cId="2482647991" sldId="2147483648"/>
              <pc:sldLayoutMk cId="3432272276" sldId="2147483649"/>
              <ac:spMk id="59" creationId="{7C0F9AE4-8842-5C24-7640-C112728F8316}"/>
            </ac:spMkLst>
          </pc:spChg>
          <pc:spChg chg="mod">
            <ac:chgData name="Kristaps Palskis" userId="2304e6b9db7dc6fa" providerId="LiveId" clId="{FAE9D68C-5687-44A7-9E53-D03D072A24CF}" dt="2023-10-07T00:06:07.155" v="137" actId="164"/>
            <ac:spMkLst>
              <pc:docMk/>
              <pc:sldMasterMk cId="2482647991" sldId="2147483648"/>
              <pc:sldLayoutMk cId="3432272276" sldId="2147483649"/>
              <ac:spMk id="60" creationId="{263EA063-229B-49ED-855E-1320564E122D}"/>
            </ac:spMkLst>
          </pc:spChg>
          <pc:spChg chg="mod">
            <ac:chgData name="Kristaps Palskis" userId="2304e6b9db7dc6fa" providerId="LiveId" clId="{FAE9D68C-5687-44A7-9E53-D03D072A24CF}" dt="2023-10-07T00:06:07.155" v="137" actId="164"/>
            <ac:spMkLst>
              <pc:docMk/>
              <pc:sldMasterMk cId="2482647991" sldId="2147483648"/>
              <pc:sldLayoutMk cId="3432272276" sldId="2147483649"/>
              <ac:spMk id="61" creationId="{FB547B1D-CD32-F6BA-585D-4FEAF7FE6951}"/>
            </ac:spMkLst>
          </pc:spChg>
          <pc:spChg chg="mod">
            <ac:chgData name="Kristaps Palskis" userId="2304e6b9db7dc6fa" providerId="LiveId" clId="{FAE9D68C-5687-44A7-9E53-D03D072A24CF}" dt="2023-10-07T00:06:07.155" v="137" actId="164"/>
            <ac:spMkLst>
              <pc:docMk/>
              <pc:sldMasterMk cId="2482647991" sldId="2147483648"/>
              <pc:sldLayoutMk cId="3432272276" sldId="2147483649"/>
              <ac:spMk id="62" creationId="{88ED3E72-6E09-2945-B735-C37A46FF2B3E}"/>
            </ac:spMkLst>
          </pc:spChg>
          <pc:spChg chg="mod">
            <ac:chgData name="Kristaps Palskis" userId="2304e6b9db7dc6fa" providerId="LiveId" clId="{FAE9D68C-5687-44A7-9E53-D03D072A24CF}" dt="2023-10-07T00:06:07.155" v="137" actId="164"/>
            <ac:spMkLst>
              <pc:docMk/>
              <pc:sldMasterMk cId="2482647991" sldId="2147483648"/>
              <pc:sldLayoutMk cId="3432272276" sldId="2147483649"/>
              <ac:spMk id="63" creationId="{E7364D5D-E183-6D0A-E1E1-4970C3A6A09A}"/>
            </ac:spMkLst>
          </pc:spChg>
          <pc:spChg chg="mod">
            <ac:chgData name="Kristaps Palskis" userId="2304e6b9db7dc6fa" providerId="LiveId" clId="{FAE9D68C-5687-44A7-9E53-D03D072A24CF}" dt="2023-10-07T00:06:07.155" v="137" actId="164"/>
            <ac:spMkLst>
              <pc:docMk/>
              <pc:sldMasterMk cId="2482647991" sldId="2147483648"/>
              <pc:sldLayoutMk cId="3432272276" sldId="2147483649"/>
              <ac:spMk id="64" creationId="{649D2658-B05E-03CA-0163-ED1BADBA3365}"/>
            </ac:spMkLst>
          </pc:spChg>
          <pc:spChg chg="mod">
            <ac:chgData name="Kristaps Palskis" userId="2304e6b9db7dc6fa" providerId="LiveId" clId="{FAE9D68C-5687-44A7-9E53-D03D072A24CF}" dt="2023-10-07T00:06:07.155" v="137" actId="164"/>
            <ac:spMkLst>
              <pc:docMk/>
              <pc:sldMasterMk cId="2482647991" sldId="2147483648"/>
              <pc:sldLayoutMk cId="3432272276" sldId="2147483649"/>
              <ac:spMk id="65" creationId="{A03F6A07-2481-020A-57C8-DB9F5109F24F}"/>
            </ac:spMkLst>
          </pc:spChg>
          <pc:spChg chg="mod">
            <ac:chgData name="Kristaps Palskis" userId="2304e6b9db7dc6fa" providerId="LiveId" clId="{FAE9D68C-5687-44A7-9E53-D03D072A24CF}" dt="2023-10-07T00:06:07.155" v="137" actId="164"/>
            <ac:spMkLst>
              <pc:docMk/>
              <pc:sldMasterMk cId="2482647991" sldId="2147483648"/>
              <pc:sldLayoutMk cId="3432272276" sldId="2147483649"/>
              <ac:spMk id="66" creationId="{E294D279-9285-272D-DCE1-675ABE036796}"/>
            </ac:spMkLst>
          </pc:spChg>
          <pc:spChg chg="mod">
            <ac:chgData name="Kristaps Palskis" userId="2304e6b9db7dc6fa" providerId="LiveId" clId="{FAE9D68C-5687-44A7-9E53-D03D072A24CF}" dt="2023-10-07T00:06:07.155" v="137" actId="164"/>
            <ac:spMkLst>
              <pc:docMk/>
              <pc:sldMasterMk cId="2482647991" sldId="2147483648"/>
              <pc:sldLayoutMk cId="3432272276" sldId="2147483649"/>
              <ac:spMk id="67" creationId="{764CEBC2-1D9E-2294-B513-FB9DB3E97DFC}"/>
            </ac:spMkLst>
          </pc:spChg>
          <pc:spChg chg="mod">
            <ac:chgData name="Kristaps Palskis" userId="2304e6b9db7dc6fa" providerId="LiveId" clId="{FAE9D68C-5687-44A7-9E53-D03D072A24CF}" dt="2023-10-07T00:06:07.155" v="137" actId="164"/>
            <ac:spMkLst>
              <pc:docMk/>
              <pc:sldMasterMk cId="2482647991" sldId="2147483648"/>
              <pc:sldLayoutMk cId="3432272276" sldId="2147483649"/>
              <ac:spMk id="68" creationId="{89900C29-3DCB-8640-D2F2-C3CA4DB2ACAC}"/>
            </ac:spMkLst>
          </pc:spChg>
          <pc:spChg chg="mod">
            <ac:chgData name="Kristaps Palskis" userId="2304e6b9db7dc6fa" providerId="LiveId" clId="{FAE9D68C-5687-44A7-9E53-D03D072A24CF}" dt="2023-10-07T00:06:07.155" v="137" actId="164"/>
            <ac:spMkLst>
              <pc:docMk/>
              <pc:sldMasterMk cId="2482647991" sldId="2147483648"/>
              <pc:sldLayoutMk cId="3432272276" sldId="2147483649"/>
              <ac:spMk id="69" creationId="{E283B579-74EB-EC4B-8939-5CF750C06B26}"/>
            </ac:spMkLst>
          </pc:spChg>
          <pc:spChg chg="mod">
            <ac:chgData name="Kristaps Palskis" userId="2304e6b9db7dc6fa" providerId="LiveId" clId="{FAE9D68C-5687-44A7-9E53-D03D072A24CF}" dt="2023-10-07T00:06:07.155" v="137" actId="164"/>
            <ac:spMkLst>
              <pc:docMk/>
              <pc:sldMasterMk cId="2482647991" sldId="2147483648"/>
              <pc:sldLayoutMk cId="3432272276" sldId="2147483649"/>
              <ac:spMk id="70" creationId="{FC2A525A-D110-497B-3D81-72EC0A02B7FE}"/>
            </ac:spMkLst>
          </pc:spChg>
          <pc:spChg chg="mod">
            <ac:chgData name="Kristaps Palskis" userId="2304e6b9db7dc6fa" providerId="LiveId" clId="{FAE9D68C-5687-44A7-9E53-D03D072A24CF}" dt="2023-10-07T00:06:07.155" v="137" actId="164"/>
            <ac:spMkLst>
              <pc:docMk/>
              <pc:sldMasterMk cId="2482647991" sldId="2147483648"/>
              <pc:sldLayoutMk cId="3432272276" sldId="2147483649"/>
              <ac:spMk id="71" creationId="{96CEAF40-37B1-84E8-D85F-2ACE93AFEFF0}"/>
            </ac:spMkLst>
          </pc:spChg>
          <pc:spChg chg="mod">
            <ac:chgData name="Kristaps Palskis" userId="2304e6b9db7dc6fa" providerId="LiveId" clId="{FAE9D68C-5687-44A7-9E53-D03D072A24CF}" dt="2023-10-07T00:06:07.155" v="137" actId="164"/>
            <ac:spMkLst>
              <pc:docMk/>
              <pc:sldMasterMk cId="2482647991" sldId="2147483648"/>
              <pc:sldLayoutMk cId="3432272276" sldId="2147483649"/>
              <ac:spMk id="72" creationId="{1F20A4FF-1F15-B9D8-F06B-AF37A9ACBB16}"/>
            </ac:spMkLst>
          </pc:spChg>
          <pc:spChg chg="mod">
            <ac:chgData name="Kristaps Palskis" userId="2304e6b9db7dc6fa" providerId="LiveId" clId="{FAE9D68C-5687-44A7-9E53-D03D072A24CF}" dt="2023-10-07T00:06:07.155" v="137" actId="164"/>
            <ac:spMkLst>
              <pc:docMk/>
              <pc:sldMasterMk cId="2482647991" sldId="2147483648"/>
              <pc:sldLayoutMk cId="3432272276" sldId="2147483649"/>
              <ac:spMk id="73" creationId="{7387437E-41E8-EB30-8F7A-CC742B9B0B5F}"/>
            </ac:spMkLst>
          </pc:spChg>
          <pc:spChg chg="mod">
            <ac:chgData name="Kristaps Palskis" userId="2304e6b9db7dc6fa" providerId="LiveId" clId="{FAE9D68C-5687-44A7-9E53-D03D072A24CF}" dt="2023-10-07T00:06:07.155" v="137" actId="164"/>
            <ac:spMkLst>
              <pc:docMk/>
              <pc:sldMasterMk cId="2482647991" sldId="2147483648"/>
              <pc:sldLayoutMk cId="3432272276" sldId="2147483649"/>
              <ac:spMk id="74" creationId="{0AD35BFD-E390-2311-6476-655778CC6112}"/>
            </ac:spMkLst>
          </pc:spChg>
          <pc:spChg chg="mod">
            <ac:chgData name="Kristaps Palskis" userId="2304e6b9db7dc6fa" providerId="LiveId" clId="{FAE9D68C-5687-44A7-9E53-D03D072A24CF}" dt="2023-10-07T00:06:07.155" v="137" actId="164"/>
            <ac:spMkLst>
              <pc:docMk/>
              <pc:sldMasterMk cId="2482647991" sldId="2147483648"/>
              <pc:sldLayoutMk cId="3432272276" sldId="2147483649"/>
              <ac:spMk id="75" creationId="{A8D21BC0-842D-5BF6-9CA4-8E8AAD11A04E}"/>
            </ac:spMkLst>
          </pc:spChg>
          <pc:spChg chg="mod">
            <ac:chgData name="Kristaps Palskis" userId="2304e6b9db7dc6fa" providerId="LiveId" clId="{FAE9D68C-5687-44A7-9E53-D03D072A24CF}" dt="2023-10-07T00:06:07.155" v="137" actId="164"/>
            <ac:spMkLst>
              <pc:docMk/>
              <pc:sldMasterMk cId="2482647991" sldId="2147483648"/>
              <pc:sldLayoutMk cId="3432272276" sldId="2147483649"/>
              <ac:spMk id="76" creationId="{6742325D-0B7C-4023-A7F1-E7E3A918C2F3}"/>
            </ac:spMkLst>
          </pc:spChg>
          <pc:spChg chg="mod">
            <ac:chgData name="Kristaps Palskis" userId="2304e6b9db7dc6fa" providerId="LiveId" clId="{FAE9D68C-5687-44A7-9E53-D03D072A24CF}" dt="2023-10-07T00:06:07.155" v="137" actId="164"/>
            <ac:spMkLst>
              <pc:docMk/>
              <pc:sldMasterMk cId="2482647991" sldId="2147483648"/>
              <pc:sldLayoutMk cId="3432272276" sldId="2147483649"/>
              <ac:spMk id="77" creationId="{15A67DB7-46AC-D544-E04F-C74D5D16EC7E}"/>
            </ac:spMkLst>
          </pc:spChg>
          <pc:spChg chg="mod">
            <ac:chgData name="Kristaps Palskis" userId="2304e6b9db7dc6fa" providerId="LiveId" clId="{FAE9D68C-5687-44A7-9E53-D03D072A24CF}" dt="2023-10-07T00:06:07.155" v="137" actId="164"/>
            <ac:spMkLst>
              <pc:docMk/>
              <pc:sldMasterMk cId="2482647991" sldId="2147483648"/>
              <pc:sldLayoutMk cId="3432272276" sldId="2147483649"/>
              <ac:spMk id="78" creationId="{3F9D145F-56B5-7A1B-6805-9C4E747F9CA2}"/>
            </ac:spMkLst>
          </pc:spChg>
          <pc:spChg chg="mod">
            <ac:chgData name="Kristaps Palskis" userId="2304e6b9db7dc6fa" providerId="LiveId" clId="{FAE9D68C-5687-44A7-9E53-D03D072A24CF}" dt="2023-10-07T00:06:07.155" v="137" actId="164"/>
            <ac:spMkLst>
              <pc:docMk/>
              <pc:sldMasterMk cId="2482647991" sldId="2147483648"/>
              <pc:sldLayoutMk cId="3432272276" sldId="2147483649"/>
              <ac:spMk id="79" creationId="{52C8DFCC-AE52-01DC-4608-7EA65D534732}"/>
            </ac:spMkLst>
          </pc:spChg>
          <pc:spChg chg="mod">
            <ac:chgData name="Kristaps Palskis" userId="2304e6b9db7dc6fa" providerId="LiveId" clId="{FAE9D68C-5687-44A7-9E53-D03D072A24CF}" dt="2023-10-07T00:06:07.155" v="137" actId="164"/>
            <ac:spMkLst>
              <pc:docMk/>
              <pc:sldMasterMk cId="2482647991" sldId="2147483648"/>
              <pc:sldLayoutMk cId="3432272276" sldId="2147483649"/>
              <ac:spMk id="80" creationId="{804FDC5A-0C5E-6AC3-8FB4-FDEF83698B44}"/>
            </ac:spMkLst>
          </pc:spChg>
          <pc:spChg chg="mod">
            <ac:chgData name="Kristaps Palskis" userId="2304e6b9db7dc6fa" providerId="LiveId" clId="{FAE9D68C-5687-44A7-9E53-D03D072A24CF}" dt="2023-10-07T00:06:07.155" v="137" actId="164"/>
            <ac:spMkLst>
              <pc:docMk/>
              <pc:sldMasterMk cId="2482647991" sldId="2147483648"/>
              <pc:sldLayoutMk cId="3432272276" sldId="2147483649"/>
              <ac:spMk id="81" creationId="{01D73669-A4C1-3150-814C-23BDC97B2356}"/>
            </ac:spMkLst>
          </pc:spChg>
          <pc:spChg chg="mod">
            <ac:chgData name="Kristaps Palskis" userId="2304e6b9db7dc6fa" providerId="LiveId" clId="{FAE9D68C-5687-44A7-9E53-D03D072A24CF}" dt="2023-10-07T00:06:07.155" v="137" actId="164"/>
            <ac:spMkLst>
              <pc:docMk/>
              <pc:sldMasterMk cId="2482647991" sldId="2147483648"/>
              <pc:sldLayoutMk cId="3432272276" sldId="2147483649"/>
              <ac:spMk id="82" creationId="{9C1EDFB4-1B9F-6963-887D-872B0081880A}"/>
            </ac:spMkLst>
          </pc:spChg>
          <pc:spChg chg="mod">
            <ac:chgData name="Kristaps Palskis" userId="2304e6b9db7dc6fa" providerId="LiveId" clId="{FAE9D68C-5687-44A7-9E53-D03D072A24CF}" dt="2023-10-07T00:06:07.155" v="137" actId="164"/>
            <ac:spMkLst>
              <pc:docMk/>
              <pc:sldMasterMk cId="2482647991" sldId="2147483648"/>
              <pc:sldLayoutMk cId="3432272276" sldId="2147483649"/>
              <ac:spMk id="83" creationId="{670BB942-472E-68F3-6AC4-64A9EF12AC32}"/>
            </ac:spMkLst>
          </pc:spChg>
          <pc:spChg chg="mod">
            <ac:chgData name="Kristaps Palskis" userId="2304e6b9db7dc6fa" providerId="LiveId" clId="{FAE9D68C-5687-44A7-9E53-D03D072A24CF}" dt="2023-10-07T00:06:07.155" v="137" actId="164"/>
            <ac:spMkLst>
              <pc:docMk/>
              <pc:sldMasterMk cId="2482647991" sldId="2147483648"/>
              <pc:sldLayoutMk cId="3432272276" sldId="2147483649"/>
              <ac:spMk id="84" creationId="{3A2C8F57-D3D0-BB59-85E8-1E10299F7DE3}"/>
            </ac:spMkLst>
          </pc:spChg>
          <pc:spChg chg="mod">
            <ac:chgData name="Kristaps Palskis" userId="2304e6b9db7dc6fa" providerId="LiveId" clId="{FAE9D68C-5687-44A7-9E53-D03D072A24CF}" dt="2023-10-07T00:06:07.155" v="137" actId="164"/>
            <ac:spMkLst>
              <pc:docMk/>
              <pc:sldMasterMk cId="2482647991" sldId="2147483648"/>
              <pc:sldLayoutMk cId="3432272276" sldId="2147483649"/>
              <ac:spMk id="85" creationId="{75515EC4-8970-3F6C-C5F5-5F7EF61B03AA}"/>
            </ac:spMkLst>
          </pc:spChg>
          <pc:spChg chg="mod">
            <ac:chgData name="Kristaps Palskis" userId="2304e6b9db7dc6fa" providerId="LiveId" clId="{FAE9D68C-5687-44A7-9E53-D03D072A24CF}" dt="2023-10-07T00:06:07.155" v="137" actId="164"/>
            <ac:spMkLst>
              <pc:docMk/>
              <pc:sldMasterMk cId="2482647991" sldId="2147483648"/>
              <pc:sldLayoutMk cId="3432272276" sldId="2147483649"/>
              <ac:spMk id="86" creationId="{90EA11AB-FA47-0103-4511-4427A687748F}"/>
            </ac:spMkLst>
          </pc:spChg>
          <pc:spChg chg="mod">
            <ac:chgData name="Kristaps Palskis" userId="2304e6b9db7dc6fa" providerId="LiveId" clId="{FAE9D68C-5687-44A7-9E53-D03D072A24CF}" dt="2023-10-07T00:06:07.155" v="137" actId="164"/>
            <ac:spMkLst>
              <pc:docMk/>
              <pc:sldMasterMk cId="2482647991" sldId="2147483648"/>
              <pc:sldLayoutMk cId="3432272276" sldId="2147483649"/>
              <ac:spMk id="88" creationId="{E15D3EF0-3B49-F377-CDD4-90D13D4857CA}"/>
            </ac:spMkLst>
          </pc:spChg>
          <pc:spChg chg="mod">
            <ac:chgData name="Kristaps Palskis" userId="2304e6b9db7dc6fa" providerId="LiveId" clId="{FAE9D68C-5687-44A7-9E53-D03D072A24CF}" dt="2023-10-07T00:06:07.155" v="137" actId="164"/>
            <ac:spMkLst>
              <pc:docMk/>
              <pc:sldMasterMk cId="2482647991" sldId="2147483648"/>
              <pc:sldLayoutMk cId="3432272276" sldId="2147483649"/>
              <ac:spMk id="89" creationId="{365289EC-2998-F6D4-E777-DFDF48943133}"/>
            </ac:spMkLst>
          </pc:spChg>
          <pc:spChg chg="mod">
            <ac:chgData name="Kristaps Palskis" userId="2304e6b9db7dc6fa" providerId="LiveId" clId="{FAE9D68C-5687-44A7-9E53-D03D072A24CF}" dt="2023-10-07T00:06:07.155" v="137" actId="164"/>
            <ac:spMkLst>
              <pc:docMk/>
              <pc:sldMasterMk cId="2482647991" sldId="2147483648"/>
              <pc:sldLayoutMk cId="3432272276" sldId="2147483649"/>
              <ac:spMk id="90" creationId="{2CB57441-F1DE-ACC1-BB66-DEF02BDE60F6}"/>
            </ac:spMkLst>
          </pc:spChg>
          <pc:spChg chg="mod">
            <ac:chgData name="Kristaps Palskis" userId="2304e6b9db7dc6fa" providerId="LiveId" clId="{FAE9D68C-5687-44A7-9E53-D03D072A24CF}" dt="2023-10-07T00:06:07.155" v="137" actId="164"/>
            <ac:spMkLst>
              <pc:docMk/>
              <pc:sldMasterMk cId="2482647991" sldId="2147483648"/>
              <pc:sldLayoutMk cId="3432272276" sldId="2147483649"/>
              <ac:spMk id="91" creationId="{7EDE85D9-5AC9-8C2A-FDE5-AAC8D9C5C6DF}"/>
            </ac:spMkLst>
          </pc:spChg>
          <pc:spChg chg="mod">
            <ac:chgData name="Kristaps Palskis" userId="2304e6b9db7dc6fa" providerId="LiveId" clId="{FAE9D68C-5687-44A7-9E53-D03D072A24CF}" dt="2023-10-07T00:06:07.155" v="137" actId="164"/>
            <ac:spMkLst>
              <pc:docMk/>
              <pc:sldMasterMk cId="2482647991" sldId="2147483648"/>
              <pc:sldLayoutMk cId="3432272276" sldId="2147483649"/>
              <ac:spMk id="92" creationId="{030881A0-EEB1-A168-2EA9-0ADF5402B4B3}"/>
            </ac:spMkLst>
          </pc:spChg>
          <pc:spChg chg="mod">
            <ac:chgData name="Kristaps Palskis" userId="2304e6b9db7dc6fa" providerId="LiveId" clId="{FAE9D68C-5687-44A7-9E53-D03D072A24CF}" dt="2023-10-07T00:06:07.155" v="137" actId="164"/>
            <ac:spMkLst>
              <pc:docMk/>
              <pc:sldMasterMk cId="2482647991" sldId="2147483648"/>
              <pc:sldLayoutMk cId="3432272276" sldId="2147483649"/>
              <ac:spMk id="93" creationId="{2956FCB7-EE78-58C7-2985-94163CD1A182}"/>
            </ac:spMkLst>
          </pc:spChg>
          <pc:spChg chg="mod">
            <ac:chgData name="Kristaps Palskis" userId="2304e6b9db7dc6fa" providerId="LiveId" clId="{FAE9D68C-5687-44A7-9E53-D03D072A24CF}" dt="2023-10-07T00:06:07.155" v="137" actId="164"/>
            <ac:spMkLst>
              <pc:docMk/>
              <pc:sldMasterMk cId="2482647991" sldId="2147483648"/>
              <pc:sldLayoutMk cId="3432272276" sldId="2147483649"/>
              <ac:spMk id="94" creationId="{B3279A0F-E07B-7C06-53F2-61BBA85A8957}"/>
            </ac:spMkLst>
          </pc:spChg>
          <pc:spChg chg="mod">
            <ac:chgData name="Kristaps Palskis" userId="2304e6b9db7dc6fa" providerId="LiveId" clId="{FAE9D68C-5687-44A7-9E53-D03D072A24CF}" dt="2023-10-07T00:06:07.155" v="137" actId="164"/>
            <ac:spMkLst>
              <pc:docMk/>
              <pc:sldMasterMk cId="2482647991" sldId="2147483648"/>
              <pc:sldLayoutMk cId="3432272276" sldId="2147483649"/>
              <ac:spMk id="95" creationId="{274E4BFE-FD67-DE26-7DD3-F3202364E410}"/>
            </ac:spMkLst>
          </pc:spChg>
          <pc:spChg chg="mod">
            <ac:chgData name="Kristaps Palskis" userId="2304e6b9db7dc6fa" providerId="LiveId" clId="{FAE9D68C-5687-44A7-9E53-D03D072A24CF}" dt="2023-10-07T00:06:07.155" v="137" actId="164"/>
            <ac:spMkLst>
              <pc:docMk/>
              <pc:sldMasterMk cId="2482647991" sldId="2147483648"/>
              <pc:sldLayoutMk cId="3432272276" sldId="2147483649"/>
              <ac:spMk id="96" creationId="{17F9BACF-BCAD-9398-3B22-EE501CB880EE}"/>
            </ac:spMkLst>
          </pc:spChg>
          <pc:spChg chg="mod">
            <ac:chgData name="Kristaps Palskis" userId="2304e6b9db7dc6fa" providerId="LiveId" clId="{FAE9D68C-5687-44A7-9E53-D03D072A24CF}" dt="2023-10-07T00:06:07.155" v="137" actId="164"/>
            <ac:spMkLst>
              <pc:docMk/>
              <pc:sldMasterMk cId="2482647991" sldId="2147483648"/>
              <pc:sldLayoutMk cId="3432272276" sldId="2147483649"/>
              <ac:spMk id="97" creationId="{08696D57-4F6A-8A8F-8FE3-3765D3D5C702}"/>
            </ac:spMkLst>
          </pc:spChg>
          <pc:spChg chg="mod">
            <ac:chgData name="Kristaps Palskis" userId="2304e6b9db7dc6fa" providerId="LiveId" clId="{FAE9D68C-5687-44A7-9E53-D03D072A24CF}" dt="2023-10-07T00:06:07.155" v="137" actId="164"/>
            <ac:spMkLst>
              <pc:docMk/>
              <pc:sldMasterMk cId="2482647991" sldId="2147483648"/>
              <pc:sldLayoutMk cId="3432272276" sldId="2147483649"/>
              <ac:spMk id="98" creationId="{E7EBCC31-8565-C411-0C86-17839E6FC477}"/>
            </ac:spMkLst>
          </pc:spChg>
          <pc:spChg chg="mod">
            <ac:chgData name="Kristaps Palskis" userId="2304e6b9db7dc6fa" providerId="LiveId" clId="{FAE9D68C-5687-44A7-9E53-D03D072A24CF}" dt="2023-10-07T00:06:07.155" v="137" actId="164"/>
            <ac:spMkLst>
              <pc:docMk/>
              <pc:sldMasterMk cId="2482647991" sldId="2147483648"/>
              <pc:sldLayoutMk cId="3432272276" sldId="2147483649"/>
              <ac:spMk id="99" creationId="{B9267CC1-E31E-FF62-61CD-F42BE55CAC84}"/>
            </ac:spMkLst>
          </pc:spChg>
          <pc:spChg chg="mod">
            <ac:chgData name="Kristaps Palskis" userId="2304e6b9db7dc6fa" providerId="LiveId" clId="{FAE9D68C-5687-44A7-9E53-D03D072A24CF}" dt="2023-10-07T00:06:07.155" v="137" actId="164"/>
            <ac:spMkLst>
              <pc:docMk/>
              <pc:sldMasterMk cId="2482647991" sldId="2147483648"/>
              <pc:sldLayoutMk cId="3432272276" sldId="2147483649"/>
              <ac:spMk id="100" creationId="{4DFA28C5-BDFA-4730-6462-6BE196C855FB}"/>
            </ac:spMkLst>
          </pc:spChg>
          <pc:spChg chg="mod">
            <ac:chgData name="Kristaps Palskis" userId="2304e6b9db7dc6fa" providerId="LiveId" clId="{FAE9D68C-5687-44A7-9E53-D03D072A24CF}" dt="2023-10-07T00:06:07.155" v="137" actId="164"/>
            <ac:spMkLst>
              <pc:docMk/>
              <pc:sldMasterMk cId="2482647991" sldId="2147483648"/>
              <pc:sldLayoutMk cId="3432272276" sldId="2147483649"/>
              <ac:spMk id="101" creationId="{DDF4BA39-75E3-58A7-BEE9-C6A4DBE8079B}"/>
            </ac:spMkLst>
          </pc:spChg>
          <pc:spChg chg="mod">
            <ac:chgData name="Kristaps Palskis" userId="2304e6b9db7dc6fa" providerId="LiveId" clId="{FAE9D68C-5687-44A7-9E53-D03D072A24CF}" dt="2023-10-07T00:06:07.155" v="137" actId="164"/>
            <ac:spMkLst>
              <pc:docMk/>
              <pc:sldMasterMk cId="2482647991" sldId="2147483648"/>
              <pc:sldLayoutMk cId="3432272276" sldId="2147483649"/>
              <ac:spMk id="102" creationId="{38646A24-53C4-63D8-9985-62E01202EE3B}"/>
            </ac:spMkLst>
          </pc:spChg>
          <pc:spChg chg="mod">
            <ac:chgData name="Kristaps Palskis" userId="2304e6b9db7dc6fa" providerId="LiveId" clId="{FAE9D68C-5687-44A7-9E53-D03D072A24CF}" dt="2023-10-07T00:06:07.155" v="137" actId="164"/>
            <ac:spMkLst>
              <pc:docMk/>
              <pc:sldMasterMk cId="2482647991" sldId="2147483648"/>
              <pc:sldLayoutMk cId="3432272276" sldId="2147483649"/>
              <ac:spMk id="103" creationId="{38EA82B0-A555-9814-8C61-C99F2CCFD087}"/>
            </ac:spMkLst>
          </pc:spChg>
          <pc:spChg chg="mod">
            <ac:chgData name="Kristaps Palskis" userId="2304e6b9db7dc6fa" providerId="LiveId" clId="{FAE9D68C-5687-44A7-9E53-D03D072A24CF}" dt="2023-10-07T00:06:07.155" v="137" actId="164"/>
            <ac:spMkLst>
              <pc:docMk/>
              <pc:sldMasterMk cId="2482647991" sldId="2147483648"/>
              <pc:sldLayoutMk cId="3432272276" sldId="2147483649"/>
              <ac:spMk id="104" creationId="{210BFDA2-2603-9AB4-EEF0-A11CB7E30FD5}"/>
            </ac:spMkLst>
          </pc:spChg>
          <pc:spChg chg="mod">
            <ac:chgData name="Kristaps Palskis" userId="2304e6b9db7dc6fa" providerId="LiveId" clId="{FAE9D68C-5687-44A7-9E53-D03D072A24CF}" dt="2023-10-07T00:06:07.155" v="137" actId="164"/>
            <ac:spMkLst>
              <pc:docMk/>
              <pc:sldMasterMk cId="2482647991" sldId="2147483648"/>
              <pc:sldLayoutMk cId="3432272276" sldId="2147483649"/>
              <ac:spMk id="105" creationId="{A28221A6-A610-2923-3A57-7423B6C00AC0}"/>
            </ac:spMkLst>
          </pc:spChg>
          <pc:spChg chg="mod">
            <ac:chgData name="Kristaps Palskis" userId="2304e6b9db7dc6fa" providerId="LiveId" clId="{FAE9D68C-5687-44A7-9E53-D03D072A24CF}" dt="2023-10-07T00:06:07.155" v="137" actId="164"/>
            <ac:spMkLst>
              <pc:docMk/>
              <pc:sldMasterMk cId="2482647991" sldId="2147483648"/>
              <pc:sldLayoutMk cId="3432272276" sldId="2147483649"/>
              <ac:spMk id="106" creationId="{4C1EED87-E741-19EC-AFC9-6FEFB41DB728}"/>
            </ac:spMkLst>
          </pc:spChg>
          <pc:spChg chg="mod">
            <ac:chgData name="Kristaps Palskis" userId="2304e6b9db7dc6fa" providerId="LiveId" clId="{FAE9D68C-5687-44A7-9E53-D03D072A24CF}" dt="2023-10-07T00:06:07.155" v="137" actId="164"/>
            <ac:spMkLst>
              <pc:docMk/>
              <pc:sldMasterMk cId="2482647991" sldId="2147483648"/>
              <pc:sldLayoutMk cId="3432272276" sldId="2147483649"/>
              <ac:spMk id="107" creationId="{E124E2BD-2417-AB07-7C50-ABE5675F2C6D}"/>
            </ac:spMkLst>
          </pc:spChg>
          <pc:spChg chg="mod">
            <ac:chgData name="Kristaps Palskis" userId="2304e6b9db7dc6fa" providerId="LiveId" clId="{FAE9D68C-5687-44A7-9E53-D03D072A24CF}" dt="2023-10-07T00:06:07.155" v="137" actId="164"/>
            <ac:spMkLst>
              <pc:docMk/>
              <pc:sldMasterMk cId="2482647991" sldId="2147483648"/>
              <pc:sldLayoutMk cId="3432272276" sldId="2147483649"/>
              <ac:spMk id="108" creationId="{3DD81684-3DF8-C60C-3C30-757EC83B3129}"/>
            </ac:spMkLst>
          </pc:spChg>
          <pc:spChg chg="mod">
            <ac:chgData name="Kristaps Palskis" userId="2304e6b9db7dc6fa" providerId="LiveId" clId="{FAE9D68C-5687-44A7-9E53-D03D072A24CF}" dt="2023-10-07T00:06:07.155" v="137" actId="164"/>
            <ac:spMkLst>
              <pc:docMk/>
              <pc:sldMasterMk cId="2482647991" sldId="2147483648"/>
              <pc:sldLayoutMk cId="3432272276" sldId="2147483649"/>
              <ac:spMk id="109" creationId="{B0DC1CEE-C7C8-1BA2-BB3A-B0CF9F192E9C}"/>
            </ac:spMkLst>
          </pc:spChg>
          <pc:spChg chg="mod">
            <ac:chgData name="Kristaps Palskis" userId="2304e6b9db7dc6fa" providerId="LiveId" clId="{FAE9D68C-5687-44A7-9E53-D03D072A24CF}" dt="2023-10-07T00:06:07.155" v="137" actId="164"/>
            <ac:spMkLst>
              <pc:docMk/>
              <pc:sldMasterMk cId="2482647991" sldId="2147483648"/>
              <pc:sldLayoutMk cId="3432272276" sldId="2147483649"/>
              <ac:spMk id="110" creationId="{3DDEFF8E-0F6A-5F6E-D1F5-68E753ED6D8B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11" creationId="{DBD808F8-82DD-AF21-DF7F-6B2717220CB4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12" creationId="{83AE6C51-4909-C728-B897-F65FF67092CC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13" creationId="{94558737-EF32-8C34-F9E9-15698B18FBD7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14" creationId="{293310C0-FA58-DEDD-85AF-B0EA63DA2888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15" creationId="{092EF20C-9530-4A02-55FE-74E602E84BDD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16" creationId="{A139E70C-98E0-E989-762B-E5A1ED9DBA1C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17" creationId="{6C5BDC86-58D5-0E9B-6ABB-E88BAC06B0F3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18" creationId="{286B38F8-56BB-EE5E-8D24-B8BD7482F832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19" creationId="{F1B3B98E-6AB1-D7C3-2405-5495665B9A52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20" creationId="{FB42775E-2DB4-16EF-C2E9-4365A5396BF4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21" creationId="{D974CDEA-4A79-F5C9-CCFE-AD358CBFA112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22" creationId="{C13B5578-ED92-2576-2307-D4304C74BC34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23" creationId="{18E73B0E-0038-A69A-49BE-5EB0CF72F09F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24" creationId="{FDBBDC6F-59E7-D6EB-D346-78DF2CD149A4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25" creationId="{D551E6CD-981B-4A23-7EB4-02BEB3C505B1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26" creationId="{F04C8989-22CE-6D75-2349-7C02949C9369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27" creationId="{F521C7B4-2D00-F6E0-987C-24BDB6B636D6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28" creationId="{C48A8552-345C-5139-CC99-6D33F5E66A8B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29" creationId="{B367E08A-F96F-4D8F-CBF3-0823AF823C37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30" creationId="{630047E0-810B-E204-DC7C-C9D3D74457A2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31" creationId="{4DC8D10D-8459-3003-7A59-7E3CAA29323B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32" creationId="{085D879C-6BA4-6618-9843-7AC1CAD2CD40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33" creationId="{433C162C-5552-8579-99A1-3879AD9A3716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34" creationId="{07B0EC65-3A60-E504-6FD4-265FB2C43D10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35" creationId="{FFB486DE-1633-4C28-70B8-EE5FD2EE61E7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36" creationId="{0C27D1BA-2E7E-FAFF-EF17-B933C773CC45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37" creationId="{B50C1989-C33C-1CCA-DD94-98696E44930A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38" creationId="{A1283A35-40F1-E487-A7EA-5BA0A3FBB139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39" creationId="{66B176C9-6C20-79FB-8AB8-986E3751A8A5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40" creationId="{C659EB82-9B01-F15D-84C1-8E48B7658FBC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41" creationId="{ACC28576-DFB2-A1A5-60EC-4034BF7E2336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42" creationId="{56769026-C217-D3C9-661B-2CAC86471A60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43" creationId="{AA9D36D4-A19D-2C39-75B7-682E2261F675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44" creationId="{6F85BA39-95AB-3983-6FA7-06BAE924A494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45" creationId="{0B619C5D-13A5-268F-563C-ACB90CDD8022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46" creationId="{3246E5A2-11F5-F7A1-2A68-3941C4672158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47" creationId="{96E02EDE-6F9E-A3D5-EE11-BE39441AA90D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48" creationId="{BF2C9578-4D59-86E2-F2D6-049A08599175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49" creationId="{DE9CF97B-8CC5-D180-027A-5D134EBBC1A7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50" creationId="{689B54CC-8FAF-0189-CDB0-04D6E4E2FF56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51" creationId="{3B8C2AE2-61D9-4B41-2BB8-28C750DB8DBB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52" creationId="{02995AB2-50B2-B167-FEEE-FD10DCEFD7D2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53" creationId="{5B32294D-4509-60DE-92A5-A686A425F6D3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54" creationId="{EB47156D-F40C-BF60-6234-1936D297C341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55" creationId="{AB74BCF5-9354-C376-990D-89A06D6F95DC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56" creationId="{2F565F75-9AE8-F2DB-2F3C-20EC641E5415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57" creationId="{6360834B-82FD-6808-1AB5-C11A8028BCB4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58" creationId="{1DD62266-C750-1948-D309-9C7DBC3C0BFF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59" creationId="{1C6146C2-A672-EF7E-F3A6-7911D519AFA1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60" creationId="{ED5D004E-1F2E-9472-EBF1-E8DB544AE28D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61" creationId="{F9FB879D-356C-C47E-A98F-F5F0AAFE8960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62" creationId="{2620A5AE-63D2-FFD2-3C7C-EABDF6A62D31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63" creationId="{EE7AA981-7715-37D4-7BC8-35079C66F477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64" creationId="{4803877B-66D9-40DA-AB06-1B7990CA6C42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65" creationId="{9492AA6E-DAD6-38D1-86E4-AE1FC8511919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66" creationId="{00813DB7-BF9B-0C34-1331-4EA5B801537F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67" creationId="{6D098D27-06A0-DE71-CA53-A481074BB0A0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68" creationId="{7871CC2B-0B1D-5CC6-0B17-9150246C143F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69" creationId="{C2EF216D-607E-315E-D4E4-01DD43543341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70" creationId="{07C9066D-8B6F-3535-C545-E108DB8346D2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71" creationId="{3A594CBB-1A6F-204C-5BB4-70BE4C6C933F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72" creationId="{2DC8A4EB-28D9-A67B-C74D-8FEFCB0A617A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73" creationId="{6C8CD47E-E878-2D81-B0A9-2FCDD9A50C6B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74" creationId="{077D465C-7794-D165-8A2C-60D52C309444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75" creationId="{FE38481E-FED4-B4D8-CF90-6ADF9FFD6109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76" creationId="{1C62DB27-95CF-1F23-5B81-E4C7B87F3A45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77" creationId="{4A60251C-DDA8-7611-0A56-58AC7F2FAAD7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78" creationId="{0BBA6CDF-C02B-ECD1-E949-B0B15A92D862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79" creationId="{26175735-889F-B10E-8170-D041FCB6C8E0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80" creationId="{C468F08D-4A95-15B5-829C-62BE98EEE60A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81" creationId="{0C71AEE0-1114-C072-A847-684740B7685A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82" creationId="{48E4CF62-51EA-3C76-6646-AF8EB6C3ADE6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83" creationId="{A23F38EA-1325-CC75-A9DD-72E0B3203802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84" creationId="{7AFE3E94-AE68-7E3A-B05E-25920AB8DF56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85" creationId="{00992E34-3460-89C2-BDB5-9AC2FA0D53CB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86" creationId="{E4CF070D-F2AF-21A8-B9BE-1F79452D8315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87" creationId="{D4804D06-BC4E-03C9-F6B4-2A1A64F6F1D0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88" creationId="{2D24894C-58D2-6B4A-778C-848F17022D21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89" creationId="{1B115C9A-D89E-7E78-D449-9DFF64E9033C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90" creationId="{66154DBB-6659-182A-BC67-CDD4F421F8D9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91" creationId="{F212C424-ACCC-449B-431E-882907BC925A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92" creationId="{498B8B11-0A69-C4E3-4C99-399D9F6CE6BD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93" creationId="{87D378F2-5874-26E0-0E29-F99CC05B3A1E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94" creationId="{FA282187-2234-B224-90EA-8675EE0BBBA5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95" creationId="{A36775E6-943A-A0A8-8A88-6FA3DBD1C5F9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96" creationId="{F7D3263C-1BA0-613D-9542-A5D79D8D2406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97" creationId="{EA6D8CE4-6028-7594-0F72-DFB54576F48A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98" creationId="{8485A4A0-5630-3E7E-F010-71D149117F67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199" creationId="{57D98060-0B4D-0F6F-AF17-73528A356F07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00" creationId="{7B3ACD62-2831-4CD4-9E50-11A62650995B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01" creationId="{F83F4BC9-DDA1-D019-5F41-027C7E522187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02" creationId="{469F68E8-AF98-DE6C-3CA0-13538B5F831B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03" creationId="{C8F654FE-E4BE-F2E6-056B-D87FC215A145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04" creationId="{E829DD9C-D1F5-AC0D-B0C8-85E12C44C125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05" creationId="{7105971C-31FC-0C32-2B2F-DBCDD91B28D6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06" creationId="{8C1823B3-6ED7-54E2-FC07-C57FEDC087C4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07" creationId="{487CB18A-1223-B952-4A2A-F83B4D18D551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08" creationId="{E1955E85-335A-C947-A267-FBBF40D8D8F4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09" creationId="{882A2F77-39E9-713C-E026-EFF7F67F541F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10" creationId="{2CB20DFA-4E22-6848-AA32-B309C002C180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11" creationId="{69FF4B3E-812D-CC7D-7E4D-4389497F91A4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12" creationId="{63513D7F-8A91-3568-6B80-9A722D2D2DD0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13" creationId="{64D077A1-89EB-4E6F-F4EF-A0EFC57469CA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14" creationId="{BB848E1B-A4F0-20FD-9927-78C52FADF543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15" creationId="{7A491E79-BAD9-3145-03FE-2102A8A2ECE0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16" creationId="{EBA1B93C-A6C2-2045-0100-F84F33242286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17" creationId="{75476723-B208-E6AB-85DF-B4680CCABD0D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18" creationId="{905322D2-4EE3-7076-D8B0-33FBE2B22C8B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19" creationId="{9D0493BE-86BF-2E09-918A-5133DF15FF8D}"/>
            </ac:spMkLst>
          </pc:spChg>
          <pc:spChg chg="mod">
            <ac:chgData name="Kristaps Palskis" userId="2304e6b9db7dc6fa" providerId="LiveId" clId="{FAE9D68C-5687-44A7-9E53-D03D072A24CF}" dt="2023-10-07T01:20:21.481" v="2142" actId="1035"/>
            <ac:spMkLst>
              <pc:docMk/>
              <pc:sldMasterMk cId="2482647991" sldId="2147483648"/>
              <pc:sldLayoutMk cId="3432272276" sldId="2147483649"/>
              <ac:spMk id="220" creationId="{A4F9CB10-9743-C9F1-3973-192C802C4A67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21" creationId="{3C110D20-C00E-ADC7-AE1A-A173138494BA}"/>
            </ac:spMkLst>
          </pc:spChg>
          <pc:spChg chg="mod">
            <ac:chgData name="Kristaps Palskis" userId="2304e6b9db7dc6fa" providerId="LiveId" clId="{FAE9D68C-5687-44A7-9E53-D03D072A24CF}" dt="2023-10-07T01:20:21.481" v="2142" actId="1035"/>
            <ac:spMkLst>
              <pc:docMk/>
              <pc:sldMasterMk cId="2482647991" sldId="2147483648"/>
              <pc:sldLayoutMk cId="3432272276" sldId="2147483649"/>
              <ac:spMk id="222" creationId="{DDC1435F-C9E8-2A6D-BC2F-1BCDA5F3944B}"/>
            </ac:spMkLst>
          </pc:spChg>
          <pc:spChg chg="mod">
            <ac:chgData name="Kristaps Palskis" userId="2304e6b9db7dc6fa" providerId="LiveId" clId="{FAE9D68C-5687-44A7-9E53-D03D072A24CF}" dt="2023-10-07T01:20:21.481" v="2142" actId="1035"/>
            <ac:spMkLst>
              <pc:docMk/>
              <pc:sldMasterMk cId="2482647991" sldId="2147483648"/>
              <pc:sldLayoutMk cId="3432272276" sldId="2147483649"/>
              <ac:spMk id="223" creationId="{14139E8A-F11D-ECD4-6573-993310A7AE6B}"/>
            </ac:spMkLst>
          </pc:spChg>
          <pc:spChg chg="mod">
            <ac:chgData name="Kristaps Palskis" userId="2304e6b9db7dc6fa" providerId="LiveId" clId="{FAE9D68C-5687-44A7-9E53-D03D072A24CF}" dt="2023-10-07T01:20:21.481" v="2142" actId="1035"/>
            <ac:spMkLst>
              <pc:docMk/>
              <pc:sldMasterMk cId="2482647991" sldId="2147483648"/>
              <pc:sldLayoutMk cId="3432272276" sldId="2147483649"/>
              <ac:spMk id="224" creationId="{E1258A59-412B-C615-7616-C60B88E6C1E7}"/>
            </ac:spMkLst>
          </pc:spChg>
          <pc:spChg chg="mod">
            <ac:chgData name="Kristaps Palskis" userId="2304e6b9db7dc6fa" providerId="LiveId" clId="{FAE9D68C-5687-44A7-9E53-D03D072A24CF}" dt="2023-10-07T01:20:21.481" v="2142" actId="1035"/>
            <ac:spMkLst>
              <pc:docMk/>
              <pc:sldMasterMk cId="2482647991" sldId="2147483648"/>
              <pc:sldLayoutMk cId="3432272276" sldId="2147483649"/>
              <ac:spMk id="225" creationId="{35F1A108-9F5D-3F0B-4849-F6AEF285F7B2}"/>
            </ac:spMkLst>
          </pc:spChg>
          <pc:spChg chg="mod">
            <ac:chgData name="Kristaps Palskis" userId="2304e6b9db7dc6fa" providerId="LiveId" clId="{FAE9D68C-5687-44A7-9E53-D03D072A24CF}" dt="2023-10-07T01:20:21.481" v="2142" actId="1035"/>
            <ac:spMkLst>
              <pc:docMk/>
              <pc:sldMasterMk cId="2482647991" sldId="2147483648"/>
              <pc:sldLayoutMk cId="3432272276" sldId="2147483649"/>
              <ac:spMk id="226" creationId="{23A37A15-EA3A-C001-14E8-183FEB6AB461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27" creationId="{1ECCA8B4-091F-9465-3221-DB14FEAFA22B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28" creationId="{5D104090-B112-AA71-33DB-CA05E4F62390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29" creationId="{0D3D4581-85CD-8693-4A70-C135DD91F078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30" creationId="{C86727F1-EB26-5689-D495-5DFCC95E4101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31" creationId="{DE7E02A6-6060-41DF-208D-71BD072B4120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32" creationId="{8634FC19-C38E-FE1D-B793-759A20208EC8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33" creationId="{B16291FF-1AB1-18FB-BABD-A2E1D17CB35A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34" creationId="{C6778673-4D35-F5C4-6AF4-E06FAF3134F0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35" creationId="{694E52F3-5081-EE10-1446-38E5117F123C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36" creationId="{C687B6AF-53E5-A4DD-ABCF-714210505172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37" creationId="{1E72D54B-394D-548A-0855-C1AA5AC1F249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38" creationId="{0A29412D-1856-C973-7B4C-374569315B4C}"/>
            </ac:spMkLst>
          </pc:spChg>
          <pc:spChg chg="mod">
            <ac:chgData name="Kristaps Palskis" userId="2304e6b9db7dc6fa" providerId="LiveId" clId="{FAE9D68C-5687-44A7-9E53-D03D072A24CF}" dt="2023-10-07T01:20:21.481" v="2142" actId="1035"/>
            <ac:spMkLst>
              <pc:docMk/>
              <pc:sldMasterMk cId="2482647991" sldId="2147483648"/>
              <pc:sldLayoutMk cId="3432272276" sldId="2147483649"/>
              <ac:spMk id="239" creationId="{11108B50-8124-A03B-B5C5-57D1FEEFEEFB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40" creationId="{EFA5338B-4787-A8ED-D2B7-F335E4C7D84A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41" creationId="{DE88BB9D-0ED8-9A8B-297D-68DB848C314E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42" creationId="{DAB7D29F-21C0-34CF-C530-1EB8687882CA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43" creationId="{48213321-BCFF-0A2D-C0C4-099FE69F3C25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44" creationId="{FEEA4B24-4747-1261-4D55-7CE5DA3AF14D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45" creationId="{1464E8FB-ACA7-F2E6-B630-1F9BAA8922A2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46" creationId="{862107D2-92C3-705B-E0A4-D0384C9A30DE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47" creationId="{99E00258-3C71-1505-99F3-0E3651E25215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48" creationId="{F86EFF8C-7679-D403-4531-E20E2F0688AF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49" creationId="{7D6F3558-DC60-F454-438E-4A1B4F10AADA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50" creationId="{70408095-7980-B1E9-A097-4821677E1A9D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51" creationId="{26A394CB-68D1-3E08-06D7-C1C0771741F5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52" creationId="{3B35E992-6C93-7E30-1826-1017C6486129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53" creationId="{A91927BF-8A16-A8BE-566B-CCF932C0EDBD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54" creationId="{CD382289-3899-5484-F769-C5FEADD877D1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55" creationId="{80BA49B2-646A-F48E-B066-3CD1A46C44E7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56" creationId="{BDFF24F4-FA59-F111-62DA-557611065544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57" creationId="{779D94C4-08E2-6E3F-814F-679DCB1F1BBC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58" creationId="{C871B0DE-9148-F235-E0F6-ACAD9B4A9965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59" creationId="{9DFE7006-BE7E-CB93-EB8D-1A6F375C2B81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60" creationId="{3E53361F-F0A5-1EDF-E6AF-F6C0537B013E}"/>
            </ac:spMkLst>
          </pc:spChg>
          <pc:spChg chg="mod">
            <ac:chgData name="Kristaps Palskis" userId="2304e6b9db7dc6fa" providerId="LiveId" clId="{FAE9D68C-5687-44A7-9E53-D03D072A24CF}" dt="2023-10-07T01:20:21.481" v="2142" actId="1035"/>
            <ac:spMkLst>
              <pc:docMk/>
              <pc:sldMasterMk cId="2482647991" sldId="2147483648"/>
              <pc:sldLayoutMk cId="3432272276" sldId="2147483649"/>
              <ac:spMk id="261" creationId="{209890A9-1748-7A62-0F41-AC4C7A4B7015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62" creationId="{5D8C6DB1-B4BB-709D-5B42-7B4FF7BA18EC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63" creationId="{D1904E03-0252-441A-0FF0-44A8FCB0ADCB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64" creationId="{09AD9C37-9E70-FADE-DF74-13BE8AEE06FC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65" creationId="{CDEAA110-15DD-26D2-A1A9-CBE040B40982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66" creationId="{9DDACA08-5D4F-230F-99F6-523B95FA0430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67" creationId="{5831C1AF-38C8-5AA6-CF15-2F9876467625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68" creationId="{95D34239-E15B-F2E2-3F93-8B712AED1984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69" creationId="{027E3F6B-8E83-439D-D930-64D2B3A422B2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70" creationId="{4FAAB33B-3C72-F5C6-0EE5-39DB6BE177C4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71" creationId="{0E9A546C-C658-E375-2D76-62EE2823C5F8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72" creationId="{57A37B28-F4F0-CA7B-3256-F5EBDAB34DBE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73" creationId="{8D9CE195-2CB6-368B-F70A-6AD7511E0CE9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74" creationId="{CC41388B-8C66-06D7-6986-F8B7D2AB8AA1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75" creationId="{CE859A81-C728-DC95-BD2D-7D188735E086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76" creationId="{43E53F80-5CE5-93AA-D985-4DE9FD283946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77" creationId="{CB859A63-E660-0F7A-742C-8B636123BE61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78" creationId="{F17D5108-DD20-0CBC-ED69-AE8A6A59C0C1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79" creationId="{7D0EFC8B-2F41-84BB-EFC6-1643E0BDB766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80" creationId="{9CD2DB57-3E01-C834-74B0-6A4015208FA5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81" creationId="{68E8E28A-4D5F-55C0-1F2C-D2DBA9E961EC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82" creationId="{99E81D12-87C4-EA40-09BE-4C4A6CC346B5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83" creationId="{91E77B8C-4390-52F3-A4FC-854FC98B6D0C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84" creationId="{9E9B1B5D-BFA8-EDB9-93DD-2CF6D26AAB44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85" creationId="{1D9FAD1E-8B4E-AE0B-2F97-895DFD0BC916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86" creationId="{FDECAFD6-7B95-1BCD-BED5-4AFC96ED2585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87" creationId="{4EA69A37-BD8E-455C-3304-12EAD425F610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88" creationId="{8A69E61E-C17A-9FFC-1E98-605831BE87A6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89" creationId="{17AD2C41-61DD-7323-237B-8B3BE690287C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90" creationId="{21A296E8-3236-BBC4-27D0-75AC48FB55F1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91" creationId="{907F14C8-89F1-6EC3-7994-82A633E0E3E5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92" creationId="{4D2ECCC8-1A76-70AB-C077-79FBB2FF1793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93" creationId="{880F2BBA-B0F0-E9BA-F291-D39E1E792358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94" creationId="{A376411B-ADBC-387D-B4E5-510857F9F6A8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95" creationId="{B76621AE-CEB8-55E3-826A-2E62625A57F2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96" creationId="{5FFE1155-4D56-C86C-1A2D-C9B503A04218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97" creationId="{49201DF9-A6B6-9994-FCB6-CFB829C47233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98" creationId="{5E9CD4CC-42F1-D065-2B78-FD21AA2F83C7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299" creationId="{3A399F6C-DF18-CB91-9181-CC211157C246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300" creationId="{D36C5C02-BF61-B7CF-E60D-A479D087C714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301" creationId="{2070D5DF-DA87-DD31-CADB-DD6AA62E7A3C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302" creationId="{0F1DB441-FCA0-B85F-78E2-64C85B7386FA}"/>
            </ac:spMkLst>
          </pc:spChg>
          <pc:spChg chg="mod or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303" creationId="{911B23BE-4392-02F8-408A-50B00D52C8D1}"/>
            </ac:spMkLst>
          </pc:spChg>
          <pc:spChg chg="add del mod or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304" creationId="{C1F15EA9-3B7B-5327-9EDC-195F84DB71A2}"/>
            </ac:spMkLst>
          </pc:spChg>
          <pc:spChg chg="mod or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305" creationId="{EA6711A4-5B75-AB35-4C55-79E3D7798A58}"/>
            </ac:spMkLst>
          </pc:spChg>
          <pc:spChg chg="mod or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306" creationId="{51E7480A-2A8E-5566-97F7-222CD4AD629F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307" creationId="{A9790F94-19EA-8CEE-DE94-F599C8E2CA0F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308" creationId="{335A4C26-BE35-30E0-080E-B3AE793E2025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309" creationId="{D9229691-299C-7F4D-39DA-F4E013DA21BB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310" creationId="{79BC6B62-4C1F-4964-F9DA-164E9C5CE08F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311" creationId="{BFFB5CE9-A289-E6E0-DD8A-1C86508F82FB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312" creationId="{7ED46536-84B3-CAFD-EBBB-5AFBD8061982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313" creationId="{D113F291-99C7-4FDC-02C6-759ED1FEA4B4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314" creationId="{C984BBC9-B8F5-D199-1F7C-F1034E57D5C3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315" creationId="{55808998-4657-194C-15B2-3F737B876708}"/>
            </ac:spMkLst>
          </pc:spChg>
          <pc:spChg chg="mod">
            <ac:chgData name="Kristaps Palskis" userId="2304e6b9db7dc6fa" providerId="LiveId" clId="{FAE9D68C-5687-44A7-9E53-D03D072A24CF}" dt="2023-10-07T01:20:21.481" v="2142" actId="1035"/>
            <ac:spMkLst>
              <pc:docMk/>
              <pc:sldMasterMk cId="2482647991" sldId="2147483648"/>
              <pc:sldLayoutMk cId="3432272276" sldId="2147483649"/>
              <ac:spMk id="316" creationId="{DA0A99C6-A23C-C286-FC30-6CC35853E155}"/>
            </ac:spMkLst>
          </pc:spChg>
          <pc:spChg chg="mod">
            <ac:chgData name="Kristaps Palskis" userId="2304e6b9db7dc6fa" providerId="LiveId" clId="{FAE9D68C-5687-44A7-9E53-D03D072A24CF}" dt="2023-10-07T01:20:21.481" v="2142" actId="1035"/>
            <ac:spMkLst>
              <pc:docMk/>
              <pc:sldMasterMk cId="2482647991" sldId="2147483648"/>
              <pc:sldLayoutMk cId="3432272276" sldId="2147483649"/>
              <ac:spMk id="317" creationId="{1AF56A8F-EACF-FE0D-EAF8-F2BE6D790C86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318" creationId="{0099D4DE-BE27-0D8E-F004-664E4B10E027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319" creationId="{BC328B5D-4653-70D8-DFA8-087BC347455E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320" creationId="{11E631C5-4B27-9E97-86AC-C2F16CCE1592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321" creationId="{9DE2D748-B004-3F48-09A7-41671D0A127E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322" creationId="{648A754F-BAB3-AEA6-351F-B0408654A04B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323" creationId="{1839E0AF-1DF8-F138-CA17-4F19622B18BF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324" creationId="{4F44293C-0D96-6F8F-6D96-7E5B75E15172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325" creationId="{819A41FB-80B4-8DC9-5147-5777AE08AB2A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326" creationId="{D85F5387-B8F3-9B61-0479-09139645848A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327" creationId="{CBB07473-F540-4B49-1766-0D59189A2411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328" creationId="{A5488CA0-DF00-69B5-D136-9E26B8036966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329" creationId="{AF8C572B-12FD-1096-2E52-1F45746DA1C0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330" creationId="{094EA7C5-34AE-68C6-B621-7F0CFE3E9EAA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331" creationId="{FB2471FD-F4F4-E20F-3FD4-383A6C1A5C1B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332" creationId="{1DE3F476-7412-7A89-DB80-6B690239F37D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333" creationId="{0A048CB4-29C5-31C1-570F-312B423F0C31}"/>
            </ac:spMkLst>
          </pc:spChg>
          <pc:spChg chg="mod">
            <ac:chgData name="Kristaps Palskis" userId="2304e6b9db7dc6fa" providerId="LiveId" clId="{FAE9D68C-5687-44A7-9E53-D03D072A24CF}" dt="2023-10-07T01:20:21.481" v="2142" actId="1035"/>
            <ac:spMkLst>
              <pc:docMk/>
              <pc:sldMasterMk cId="2482647991" sldId="2147483648"/>
              <pc:sldLayoutMk cId="3432272276" sldId="2147483649"/>
              <ac:spMk id="334" creationId="{66DC6999-3593-554F-A199-43B3DCFF5A39}"/>
            </ac:spMkLst>
          </pc:spChg>
          <pc:spChg chg="mod">
            <ac:chgData name="Kristaps Palskis" userId="2304e6b9db7dc6fa" providerId="LiveId" clId="{FAE9D68C-5687-44A7-9E53-D03D072A24CF}" dt="2023-10-07T01:20:21.481" v="2142" actId="1035"/>
            <ac:spMkLst>
              <pc:docMk/>
              <pc:sldMasterMk cId="2482647991" sldId="2147483648"/>
              <pc:sldLayoutMk cId="3432272276" sldId="2147483649"/>
              <ac:spMk id="335" creationId="{E2CD6124-D6FF-C938-F2B8-47511E2EA5FF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336" creationId="{1A881B95-66AA-936A-100E-BF536015801F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337" creationId="{B09D6D99-3336-5B40-8BBF-9CF3F8E34C2D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338" creationId="{A16D2A8B-D487-0E5D-97D3-379345C07BA9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339" creationId="{7AEB497F-6D9C-C4D2-59EF-38C1A2A2F911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340" creationId="{791AC1AA-BC7B-B72B-274E-29D4B19F787A}"/>
            </ac:spMkLst>
          </pc:spChg>
          <pc:spChg chg="mod">
            <ac:chgData name="Kristaps Palskis" userId="2304e6b9db7dc6fa" providerId="LiveId" clId="{FAE9D68C-5687-44A7-9E53-D03D072A24CF}" dt="2023-10-07T01:20:21.481" v="2142" actId="1035"/>
            <ac:spMkLst>
              <pc:docMk/>
              <pc:sldMasterMk cId="2482647991" sldId="2147483648"/>
              <pc:sldLayoutMk cId="3432272276" sldId="2147483649"/>
              <ac:spMk id="341" creationId="{05B3B21E-EF29-8E5E-C6D5-D5DF26B39E7B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342" creationId="{0E41FF4E-6D4D-A0BA-D095-5F30B097CFB2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343" creationId="{1E5006EB-85A8-B806-A01E-44483120AE0F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344" creationId="{BF2C6D6A-8151-7296-6A3C-BF337861BB46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345" creationId="{A32EB717-0688-21FC-53D7-F8E23C8FAA2D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346" creationId="{65B1E9ED-53C6-1867-1A80-8BB07A6DF36E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347" creationId="{C16054BF-1E9D-3386-4693-4CE1AD5417DF}"/>
            </ac:spMkLst>
          </pc:spChg>
          <pc:spChg chg="mod">
            <ac:chgData name="Kristaps Palskis" userId="2304e6b9db7dc6fa" providerId="LiveId" clId="{FAE9D68C-5687-44A7-9E53-D03D072A24CF}" dt="2023-10-07T01:20:21.481" v="2142" actId="1035"/>
            <ac:spMkLst>
              <pc:docMk/>
              <pc:sldMasterMk cId="2482647991" sldId="2147483648"/>
              <pc:sldLayoutMk cId="3432272276" sldId="2147483649"/>
              <ac:spMk id="348" creationId="{38158CE1-487C-D064-E5AF-490C6A00C27F}"/>
            </ac:spMkLst>
          </pc:spChg>
          <pc:spChg chg="mod">
            <ac:chgData name="Kristaps Palskis" userId="2304e6b9db7dc6fa" providerId="LiveId" clId="{FAE9D68C-5687-44A7-9E53-D03D072A24CF}" dt="2023-10-07T01:20:21.481" v="2142" actId="1035"/>
            <ac:spMkLst>
              <pc:docMk/>
              <pc:sldMasterMk cId="2482647991" sldId="2147483648"/>
              <pc:sldLayoutMk cId="3432272276" sldId="2147483649"/>
              <ac:spMk id="349" creationId="{DDC472B0-088F-CFC9-1E2B-B2C0F850941F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350" creationId="{47123E25-63C6-DB6E-75A2-D54ED6C82877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351" creationId="{06AC9BD0-32FC-E5B4-3A4B-8F343C846F81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352" creationId="{2A38D9C9-9914-9B94-D514-1869654362BF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353" creationId="{F9283B99-E1B8-764E-A2C4-81B90BBA2F78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354" creationId="{3CBCAAB8-9F78-C62F-97AC-BA35CEDCD7BE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355" creationId="{B90AFDE5-7A7F-DB8B-B0A5-410752CA2910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356" creationId="{2E1648AC-C4AB-694C-D9A5-7A336734BACC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357" creationId="{E8755205-910B-B547-4E3B-79CA13DC2650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358" creationId="{BC6A8403-E9DD-3981-9D75-F1A9B6BAF7CD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359" creationId="{EE1D47D2-6D82-E9D4-7C7E-59CA0F7D8650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360" creationId="{96466183-A6BA-764B-3755-668443111CB0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361" creationId="{7AF2AF9D-E76D-66F5-EF57-2886BAA21519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362" creationId="{9E79F682-351C-8C9B-5CB9-303783C998AB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363" creationId="{E4635EA1-7216-9E12-BACB-BCD50BFF9F28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364" creationId="{39DAA82D-B1D1-81E9-DA79-45D4EE7DDA6D}"/>
            </ac:spMkLst>
          </pc:spChg>
          <pc:spChg chg="mod">
            <ac:chgData name="Kristaps Palskis" userId="2304e6b9db7dc6fa" providerId="LiveId" clId="{FAE9D68C-5687-44A7-9E53-D03D072A24CF}" dt="2023-10-07T01:20:21.481" v="2142" actId="1035"/>
            <ac:spMkLst>
              <pc:docMk/>
              <pc:sldMasterMk cId="2482647991" sldId="2147483648"/>
              <pc:sldLayoutMk cId="3432272276" sldId="2147483649"/>
              <ac:spMk id="365" creationId="{7B0517A6-706E-956C-DC61-5CF0E9C1D006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366" creationId="{433C8334-C4A4-4D95-F4FB-E6D68DFCFA08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367" creationId="{9D0A5BD2-F784-3842-31F5-F69CFB3CF973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368" creationId="{7E2F4DC8-93C9-E67B-B9C7-91A0D6FCD7B2}"/>
            </ac:spMkLst>
          </pc:spChg>
          <pc:spChg chg="mod">
            <ac:chgData name="Kristaps Palskis" userId="2304e6b9db7dc6fa" providerId="LiveId" clId="{FAE9D68C-5687-44A7-9E53-D03D072A24CF}" dt="2023-10-07T00:06:12.325" v="138" actId="164"/>
            <ac:spMkLst>
              <pc:docMk/>
              <pc:sldMasterMk cId="2482647991" sldId="2147483648"/>
              <pc:sldLayoutMk cId="3432272276" sldId="2147483649"/>
              <ac:spMk id="369" creationId="{56F7B0E7-503F-4718-1021-CDA791A47563}"/>
            </ac:spMkLst>
          </pc:spChg>
          <pc:spChg chg="add mod">
            <ac:chgData name="Kristaps Palskis" userId="2304e6b9db7dc6fa" providerId="LiveId" clId="{FAE9D68C-5687-44A7-9E53-D03D072A24CF}" dt="2023-10-07T01:20:21.481" v="2142" actId="1035"/>
            <ac:spMkLst>
              <pc:docMk/>
              <pc:sldMasterMk cId="2482647991" sldId="2147483648"/>
              <pc:sldLayoutMk cId="3432272276" sldId="2147483649"/>
              <ac:spMk id="396" creationId="{ED2BC572-1064-4679-C78D-3609EE1F59E8}"/>
            </ac:spMkLst>
          </pc:spChg>
          <pc:spChg chg="add mod">
            <ac:chgData name="Kristaps Palskis" userId="2304e6b9db7dc6fa" providerId="LiveId" clId="{FAE9D68C-5687-44A7-9E53-D03D072A24CF}" dt="2023-10-07T01:20:21.481" v="2142" actId="1035"/>
            <ac:spMkLst>
              <pc:docMk/>
              <pc:sldMasterMk cId="2482647991" sldId="2147483648"/>
              <pc:sldLayoutMk cId="3432272276" sldId="2147483649"/>
              <ac:spMk id="397" creationId="{6DAAB904-7C7D-3A24-5ED2-7FA439811AD4}"/>
            </ac:spMkLst>
          </pc:spChg>
          <pc:spChg chg="add mod">
            <ac:chgData name="Kristaps Palskis" userId="2304e6b9db7dc6fa" providerId="LiveId" clId="{FAE9D68C-5687-44A7-9E53-D03D072A24CF}" dt="2023-10-07T01:20:21.481" v="2142" actId="1035"/>
            <ac:spMkLst>
              <pc:docMk/>
              <pc:sldMasterMk cId="2482647991" sldId="2147483648"/>
              <pc:sldLayoutMk cId="3432272276" sldId="2147483649"/>
              <ac:spMk id="398" creationId="{F6A26D1F-36D1-9B28-1CF0-06E2FA521F1C}"/>
            </ac:spMkLst>
          </pc:spChg>
          <pc:spChg chg="add mod ord">
            <ac:chgData name="Kristaps Palskis" userId="2304e6b9db7dc6fa" providerId="LiveId" clId="{FAE9D68C-5687-44A7-9E53-D03D072A24CF}" dt="2023-10-07T01:28:15.706" v="2253" actId="206"/>
            <ac:spMkLst>
              <pc:docMk/>
              <pc:sldMasterMk cId="2482647991" sldId="2147483648"/>
              <pc:sldLayoutMk cId="3432272276" sldId="2147483649"/>
              <ac:spMk id="399" creationId="{49AED036-315C-4847-AE85-E3979374BEEF}"/>
            </ac:spMkLst>
          </pc:spChg>
          <pc:grpChg chg="add mod">
            <ac:chgData name="Kristaps Palskis" userId="2304e6b9db7dc6fa" providerId="LiveId" clId="{FAE9D68C-5687-44A7-9E53-D03D072A24CF}" dt="2023-10-07T00:08:20.384" v="175" actId="1076"/>
            <ac:grpSpMkLst>
              <pc:docMk/>
              <pc:sldMasterMk cId="2482647991" sldId="2147483648"/>
              <pc:sldLayoutMk cId="3432272276" sldId="2147483649"/>
              <ac:grpSpMk id="21" creationId="{BAC2F827-C157-1936-825F-AA57465619CF}"/>
            </ac:grpSpMkLst>
          </pc:grpChg>
          <pc:grpChg chg="add del">
            <ac:chgData name="Kristaps Palskis" userId="2304e6b9db7dc6fa" providerId="LiveId" clId="{FAE9D68C-5687-44A7-9E53-D03D072A24CF}" dt="2023-10-07T00:01:04.153" v="57" actId="21"/>
            <ac:grpSpMkLst>
              <pc:docMk/>
              <pc:sldMasterMk cId="2482647991" sldId="2147483648"/>
              <pc:sldLayoutMk cId="3432272276" sldId="2147483649"/>
              <ac:grpSpMk id="32" creationId="{48934E55-8B0F-44AA-3CB4-27EA05BF5373}"/>
            </ac:grpSpMkLst>
          </pc:grpChg>
          <pc:grpChg chg="del mod">
            <ac:chgData name="Kristaps Palskis" userId="2304e6b9db7dc6fa" providerId="LiveId" clId="{FAE9D68C-5687-44A7-9E53-D03D072A24CF}" dt="2023-10-07T00:01:04.153" v="57" actId="21"/>
            <ac:grpSpMkLst>
              <pc:docMk/>
              <pc:sldMasterMk cId="2482647991" sldId="2147483648"/>
              <pc:sldLayoutMk cId="3432272276" sldId="2147483649"/>
              <ac:grpSpMk id="48" creationId="{0D91A85B-455D-74C5-BA9F-B34BD562710C}"/>
            </ac:grpSpMkLst>
          </pc:grpChg>
          <pc:grpChg chg="del mod">
            <ac:chgData name="Kristaps Palskis" userId="2304e6b9db7dc6fa" providerId="LiveId" clId="{FAE9D68C-5687-44A7-9E53-D03D072A24CF}" dt="2023-10-07T00:04:21.549" v="98" actId="27803"/>
            <ac:grpSpMkLst>
              <pc:docMk/>
              <pc:sldMasterMk cId="2482647991" sldId="2147483648"/>
              <pc:sldLayoutMk cId="3432272276" sldId="2147483649"/>
              <ac:grpSpMk id="55" creationId="{F428E1DA-F067-AA39-1046-0F5C491A5A76}"/>
            </ac:grpSpMkLst>
          </pc:grpChg>
          <pc:grpChg chg="mod">
            <ac:chgData name="Kristaps Palskis" userId="2304e6b9db7dc6fa" providerId="LiveId" clId="{FAE9D68C-5687-44A7-9E53-D03D072A24CF}" dt="2023-10-07T00:06:12.325" v="138" actId="164"/>
            <ac:grpSpMkLst>
              <pc:docMk/>
              <pc:sldMasterMk cId="2482647991" sldId="2147483648"/>
              <pc:sldLayoutMk cId="3432272276" sldId="2147483649"/>
              <ac:grpSpMk id="56" creationId="{AF3504D1-7045-2D1C-059E-CE717C4578CD}"/>
            </ac:grpSpMkLst>
          </pc:grpChg>
          <pc:grpChg chg="mod">
            <ac:chgData name="Kristaps Palskis" userId="2304e6b9db7dc6fa" providerId="LiveId" clId="{FAE9D68C-5687-44A7-9E53-D03D072A24CF}" dt="2023-10-07T00:06:07.155" v="137" actId="164"/>
            <ac:grpSpMkLst>
              <pc:docMk/>
              <pc:sldMasterMk cId="2482647991" sldId="2147483648"/>
              <pc:sldLayoutMk cId="3432272276" sldId="2147483649"/>
              <ac:grpSpMk id="57" creationId="{F9A954F1-2B61-8FB3-7D24-A9763E1D5A8F}"/>
            </ac:grpSpMkLst>
          </pc:grpChg>
          <pc:grpChg chg="mod">
            <ac:chgData name="Kristaps Palskis" userId="2304e6b9db7dc6fa" providerId="LiveId" clId="{FAE9D68C-5687-44A7-9E53-D03D072A24CF}" dt="2023-10-07T00:06:07.155" v="137" actId="164"/>
            <ac:grpSpMkLst>
              <pc:docMk/>
              <pc:sldMasterMk cId="2482647991" sldId="2147483648"/>
              <pc:sldLayoutMk cId="3432272276" sldId="2147483649"/>
              <ac:grpSpMk id="87" creationId="{FC78992F-D9AD-B1BA-6302-3F92C5ED35D1}"/>
            </ac:grpSpMkLst>
          </pc:grpChg>
          <pc:grpChg chg="add mod">
            <ac:chgData name="Kristaps Palskis" userId="2304e6b9db7dc6fa" providerId="LiveId" clId="{FAE9D68C-5687-44A7-9E53-D03D072A24CF}" dt="2023-10-07T00:06:07.155" v="137" actId="164"/>
            <ac:grpSpMkLst>
              <pc:docMk/>
              <pc:sldMasterMk cId="2482647991" sldId="2147483648"/>
              <pc:sldLayoutMk cId="3432272276" sldId="2147483649"/>
              <ac:grpSpMk id="370" creationId="{61619B38-BED9-4F4E-A49B-DF3B4BEE470F}"/>
            </ac:grpSpMkLst>
          </pc:grpChg>
          <pc:grpChg chg="add mod">
            <ac:chgData name="Kristaps Palskis" userId="2304e6b9db7dc6fa" providerId="LiveId" clId="{FAE9D68C-5687-44A7-9E53-D03D072A24CF}" dt="2023-10-07T00:08:52.548" v="200" actId="1037"/>
            <ac:grpSpMkLst>
              <pc:docMk/>
              <pc:sldMasterMk cId="2482647991" sldId="2147483648"/>
              <pc:sldLayoutMk cId="3432272276" sldId="2147483649"/>
              <ac:grpSpMk id="371" creationId="{0600757D-4437-45A1-05D7-B0565B14DC64}"/>
            </ac:grpSpMkLst>
          </pc:grpChg>
          <pc:grpChg chg="add del mod">
            <ac:chgData name="Kristaps Palskis" userId="2304e6b9db7dc6fa" providerId="LiveId" clId="{FAE9D68C-5687-44A7-9E53-D03D072A24CF}" dt="2023-10-07T01:27:54.385" v="2250" actId="478"/>
            <ac:grpSpMkLst>
              <pc:docMk/>
              <pc:sldMasterMk cId="2482647991" sldId="2147483648"/>
              <pc:sldLayoutMk cId="3432272276" sldId="2147483649"/>
              <ac:grpSpMk id="372" creationId="{1EE8CC90-700A-6B9B-B0B6-1CA24E16E6F8}"/>
            </ac:grpSpMkLst>
          </pc:grpChg>
          <pc:grpChg chg="add del mod">
            <ac:chgData name="Kristaps Palskis" userId="2304e6b9db7dc6fa" providerId="LiveId" clId="{FAE9D68C-5687-44A7-9E53-D03D072A24CF}" dt="2023-10-07T01:02:11.246" v="1733"/>
            <ac:grpSpMkLst>
              <pc:docMk/>
              <pc:sldMasterMk cId="2482647991" sldId="2147483648"/>
              <pc:sldLayoutMk cId="3432272276" sldId="2147483649"/>
              <ac:grpSpMk id="380" creationId="{CFAA3B92-D185-FCEA-6DC6-FFB2E94D1A2E}"/>
            </ac:grpSpMkLst>
          </pc:grpChg>
          <pc:grpChg chg="add mod">
            <ac:chgData name="Kristaps Palskis" userId="2304e6b9db7dc6fa" providerId="LiveId" clId="{FAE9D68C-5687-44A7-9E53-D03D072A24CF}" dt="2023-10-07T01:20:21.481" v="2142" actId="1035"/>
            <ac:grpSpMkLst>
              <pc:docMk/>
              <pc:sldMasterMk cId="2482647991" sldId="2147483648"/>
              <pc:sldLayoutMk cId="3432272276" sldId="2147483649"/>
              <ac:grpSpMk id="388" creationId="{519CE084-CE85-B960-FDA9-F61D156FB077}"/>
            </ac:grpSpMkLst>
          </pc:grpChg>
          <pc:grpChg chg="add mod">
            <ac:chgData name="Kristaps Palskis" userId="2304e6b9db7dc6fa" providerId="LiveId" clId="{FAE9D68C-5687-44A7-9E53-D03D072A24CF}" dt="2023-10-07T01:27:49.396" v="2249" actId="1035"/>
            <ac:grpSpMkLst>
              <pc:docMk/>
              <pc:sldMasterMk cId="2482647991" sldId="2147483648"/>
              <pc:sldLayoutMk cId="3432272276" sldId="2147483649"/>
              <ac:grpSpMk id="409" creationId="{0D4839F2-CA60-50E6-7FFD-3FC00E975FD5}"/>
            </ac:grpSpMkLst>
          </pc:grpChg>
          <pc:picChg chg="add del mod">
            <ac:chgData name="Kristaps Palskis" userId="2304e6b9db7dc6fa" providerId="LiveId" clId="{FAE9D68C-5687-44A7-9E53-D03D072A24CF}" dt="2023-10-06T23:59:04.081" v="37" actId="21"/>
            <ac:picMkLst>
              <pc:docMk/>
              <pc:sldMasterMk cId="2482647991" sldId="2147483648"/>
              <pc:sldLayoutMk cId="3432272276" sldId="2147483649"/>
              <ac:picMk id="13" creationId="{4E327A12-CF1C-E5BF-39E5-250936B878E7}"/>
            </ac:picMkLst>
          </pc:picChg>
          <pc:picChg chg="add mod">
            <ac:chgData name="Kristaps Palskis" userId="2304e6b9db7dc6fa" providerId="LiveId" clId="{FAE9D68C-5687-44A7-9E53-D03D072A24CF}" dt="2023-10-07T00:08:12.802" v="174" actId="1076"/>
            <ac:picMkLst>
              <pc:docMk/>
              <pc:sldMasterMk cId="2482647991" sldId="2147483648"/>
              <pc:sldLayoutMk cId="3432272276" sldId="2147483649"/>
              <ac:picMk id="19" creationId="{C0FB6363-7D74-B5CB-9D30-F8CF14C02FC5}"/>
            </ac:picMkLst>
          </pc:picChg>
          <pc:picChg chg="mod">
            <ac:chgData name="Kristaps Palskis" userId="2304e6b9db7dc6fa" providerId="LiveId" clId="{FAE9D68C-5687-44A7-9E53-D03D072A24CF}" dt="2023-10-07T00:08:20.384" v="175" actId="1076"/>
            <ac:picMkLst>
              <pc:docMk/>
              <pc:sldMasterMk cId="2482647991" sldId="2147483648"/>
              <pc:sldLayoutMk cId="3432272276" sldId="2147483649"/>
              <ac:picMk id="25" creationId="{F877097B-2654-9135-028D-7D66D58631B1}"/>
            </ac:picMkLst>
          </pc:picChg>
          <pc:picChg chg="mod">
            <ac:chgData name="Kristaps Palskis" userId="2304e6b9db7dc6fa" providerId="LiveId" clId="{FAE9D68C-5687-44A7-9E53-D03D072A24CF}" dt="2023-10-07T00:08:20.384" v="175" actId="1076"/>
            <ac:picMkLst>
              <pc:docMk/>
              <pc:sldMasterMk cId="2482647991" sldId="2147483648"/>
              <pc:sldLayoutMk cId="3432272276" sldId="2147483649"/>
              <ac:picMk id="49" creationId="{6BFF9B94-9BB9-A438-D5B4-8F6C717AD30F}"/>
            </ac:picMkLst>
          </pc:picChg>
          <pc:picChg chg="add del mod">
            <ac:chgData name="Kristaps Palskis" userId="2304e6b9db7dc6fa" providerId="LiveId" clId="{FAE9D68C-5687-44A7-9E53-D03D072A24CF}" dt="2023-10-07T00:03:49.052" v="91" actId="478"/>
            <ac:picMkLst>
              <pc:docMk/>
              <pc:sldMasterMk cId="2482647991" sldId="2147483648"/>
              <pc:sldLayoutMk cId="3432272276" sldId="2147483649"/>
              <ac:picMk id="50" creationId="{81B76643-ED25-A67F-DD8D-52A1B1915836}"/>
            </ac:picMkLst>
          </pc:picChg>
          <pc:picChg chg="add del mod">
            <ac:chgData name="Kristaps Palskis" userId="2304e6b9db7dc6fa" providerId="LiveId" clId="{FAE9D68C-5687-44A7-9E53-D03D072A24CF}" dt="2023-10-07T00:04:21.549" v="98" actId="27803"/>
            <ac:picMkLst>
              <pc:docMk/>
              <pc:sldMasterMk cId="2482647991" sldId="2147483648"/>
              <pc:sldLayoutMk cId="3432272276" sldId="2147483649"/>
              <ac:picMk id="54" creationId="{BC0D2260-FE34-3761-04CB-54597DA8A6E7}"/>
            </ac:picMkLst>
          </pc:picChg>
          <pc:cxnChg chg="del mod">
            <ac:chgData name="Kristaps Palskis" userId="2304e6b9db7dc6fa" providerId="LiveId" clId="{FAE9D68C-5687-44A7-9E53-D03D072A24CF}" dt="2023-10-07T01:26:51.619" v="2233" actId="478"/>
            <ac:cxnSpMkLst>
              <pc:docMk/>
              <pc:sldMasterMk cId="2482647991" sldId="2147483648"/>
              <pc:sldLayoutMk cId="3432272276" sldId="2147483649"/>
              <ac:cxnSpMk id="373" creationId="{9044499D-0AA0-65E9-96A9-2A880E5CCB01}"/>
            </ac:cxnSpMkLst>
          </pc:cxnChg>
          <pc:cxnChg chg="del mod">
            <ac:chgData name="Kristaps Palskis" userId="2304e6b9db7dc6fa" providerId="LiveId" clId="{FAE9D68C-5687-44A7-9E53-D03D072A24CF}" dt="2023-10-07T01:26:55.349" v="2235" actId="478"/>
            <ac:cxnSpMkLst>
              <pc:docMk/>
              <pc:sldMasterMk cId="2482647991" sldId="2147483648"/>
              <pc:sldLayoutMk cId="3432272276" sldId="2147483649"/>
              <ac:cxnSpMk id="374" creationId="{09B939DE-BA9B-D9E5-3816-8799A530E2A6}"/>
            </ac:cxnSpMkLst>
          </pc:cxnChg>
          <pc:cxnChg chg="mod">
            <ac:chgData name="Kristaps Palskis" userId="2304e6b9db7dc6fa" providerId="LiveId" clId="{FAE9D68C-5687-44A7-9E53-D03D072A24CF}" dt="2023-10-07T01:21:11.093" v="2144" actId="206"/>
            <ac:cxnSpMkLst>
              <pc:docMk/>
              <pc:sldMasterMk cId="2482647991" sldId="2147483648"/>
              <pc:sldLayoutMk cId="3432272276" sldId="2147483649"/>
              <ac:cxnSpMk id="375" creationId="{C485CE93-FC97-452A-FD53-A37FD84FA010}"/>
            </ac:cxnSpMkLst>
          </pc:cxnChg>
          <pc:cxnChg chg="del mod">
            <ac:chgData name="Kristaps Palskis" userId="2304e6b9db7dc6fa" providerId="LiveId" clId="{FAE9D68C-5687-44A7-9E53-D03D072A24CF}" dt="2023-10-07T01:26:53.530" v="2234" actId="478"/>
            <ac:cxnSpMkLst>
              <pc:docMk/>
              <pc:sldMasterMk cId="2482647991" sldId="2147483648"/>
              <pc:sldLayoutMk cId="3432272276" sldId="2147483649"/>
              <ac:cxnSpMk id="376" creationId="{DB24E562-05A9-06BC-C73D-80ACD0835044}"/>
            </ac:cxnSpMkLst>
          </pc:cxnChg>
          <pc:cxnChg chg="mod">
            <ac:chgData name="Kristaps Palskis" userId="2304e6b9db7dc6fa" providerId="LiveId" clId="{FAE9D68C-5687-44A7-9E53-D03D072A24CF}" dt="2023-10-07T01:27:54.385" v="2250" actId="478"/>
            <ac:cxnSpMkLst>
              <pc:docMk/>
              <pc:sldMasterMk cId="2482647991" sldId="2147483648"/>
              <pc:sldLayoutMk cId="3432272276" sldId="2147483649"/>
              <ac:cxnSpMk id="377" creationId="{1CCC426E-70A6-B2BF-CDFF-E1CE6DA87637}"/>
            </ac:cxnSpMkLst>
          </pc:cxnChg>
          <pc:cxnChg chg="del mod">
            <ac:chgData name="Kristaps Palskis" userId="2304e6b9db7dc6fa" providerId="LiveId" clId="{FAE9D68C-5687-44A7-9E53-D03D072A24CF}" dt="2023-10-07T01:26:56.950" v="2236" actId="478"/>
            <ac:cxnSpMkLst>
              <pc:docMk/>
              <pc:sldMasterMk cId="2482647991" sldId="2147483648"/>
              <pc:sldLayoutMk cId="3432272276" sldId="2147483649"/>
              <ac:cxnSpMk id="378" creationId="{F3840E26-CB2E-6F95-129E-03784F196D65}"/>
            </ac:cxnSpMkLst>
          </pc:cxnChg>
          <pc:cxnChg chg="del mod">
            <ac:chgData name="Kristaps Palskis" userId="2304e6b9db7dc6fa" providerId="LiveId" clId="{FAE9D68C-5687-44A7-9E53-D03D072A24CF}" dt="2023-10-07T01:26:59.162" v="2237" actId="478"/>
            <ac:cxnSpMkLst>
              <pc:docMk/>
              <pc:sldMasterMk cId="2482647991" sldId="2147483648"/>
              <pc:sldLayoutMk cId="3432272276" sldId="2147483649"/>
              <ac:cxnSpMk id="379" creationId="{7BFEF698-51DF-B5AE-6B7A-F99D22657DE3}"/>
            </ac:cxnSpMkLst>
          </pc:cxnChg>
          <pc:cxnChg chg="mod">
            <ac:chgData name="Kristaps Palskis" userId="2304e6b9db7dc6fa" providerId="LiveId" clId="{FAE9D68C-5687-44A7-9E53-D03D072A24CF}" dt="2023-10-07T01:02:09.987" v="1732"/>
            <ac:cxnSpMkLst>
              <pc:docMk/>
              <pc:sldMasterMk cId="2482647991" sldId="2147483648"/>
              <pc:sldLayoutMk cId="3432272276" sldId="2147483649"/>
              <ac:cxnSpMk id="381" creationId="{27AEC4AA-2699-15DF-A675-ED3F85CE62BF}"/>
            </ac:cxnSpMkLst>
          </pc:cxnChg>
          <pc:cxnChg chg="mod">
            <ac:chgData name="Kristaps Palskis" userId="2304e6b9db7dc6fa" providerId="LiveId" clId="{FAE9D68C-5687-44A7-9E53-D03D072A24CF}" dt="2023-10-07T01:02:09.987" v="1732"/>
            <ac:cxnSpMkLst>
              <pc:docMk/>
              <pc:sldMasterMk cId="2482647991" sldId="2147483648"/>
              <pc:sldLayoutMk cId="3432272276" sldId="2147483649"/>
              <ac:cxnSpMk id="382" creationId="{13C19542-B6B5-49F6-7F5B-C516831B64C7}"/>
            </ac:cxnSpMkLst>
          </pc:cxnChg>
          <pc:cxnChg chg="mod">
            <ac:chgData name="Kristaps Palskis" userId="2304e6b9db7dc6fa" providerId="LiveId" clId="{FAE9D68C-5687-44A7-9E53-D03D072A24CF}" dt="2023-10-07T01:02:09.987" v="1732"/>
            <ac:cxnSpMkLst>
              <pc:docMk/>
              <pc:sldMasterMk cId="2482647991" sldId="2147483648"/>
              <pc:sldLayoutMk cId="3432272276" sldId="2147483649"/>
              <ac:cxnSpMk id="383" creationId="{9B037D3D-AC43-467A-16BB-65EE73A87065}"/>
            </ac:cxnSpMkLst>
          </pc:cxnChg>
          <pc:cxnChg chg="mod">
            <ac:chgData name="Kristaps Palskis" userId="2304e6b9db7dc6fa" providerId="LiveId" clId="{FAE9D68C-5687-44A7-9E53-D03D072A24CF}" dt="2023-10-07T01:02:09.987" v="1732"/>
            <ac:cxnSpMkLst>
              <pc:docMk/>
              <pc:sldMasterMk cId="2482647991" sldId="2147483648"/>
              <pc:sldLayoutMk cId="3432272276" sldId="2147483649"/>
              <ac:cxnSpMk id="384" creationId="{8415626D-8ECB-B5A9-A985-D4CAA11FB199}"/>
            </ac:cxnSpMkLst>
          </pc:cxnChg>
          <pc:cxnChg chg="mod">
            <ac:chgData name="Kristaps Palskis" userId="2304e6b9db7dc6fa" providerId="LiveId" clId="{FAE9D68C-5687-44A7-9E53-D03D072A24CF}" dt="2023-10-07T01:02:09.987" v="1732"/>
            <ac:cxnSpMkLst>
              <pc:docMk/>
              <pc:sldMasterMk cId="2482647991" sldId="2147483648"/>
              <pc:sldLayoutMk cId="3432272276" sldId="2147483649"/>
              <ac:cxnSpMk id="385" creationId="{ED17E36C-7117-1EF3-AA1D-52571D1DAD5A}"/>
            </ac:cxnSpMkLst>
          </pc:cxnChg>
          <pc:cxnChg chg="mod">
            <ac:chgData name="Kristaps Palskis" userId="2304e6b9db7dc6fa" providerId="LiveId" clId="{FAE9D68C-5687-44A7-9E53-D03D072A24CF}" dt="2023-10-07T01:02:09.987" v="1732"/>
            <ac:cxnSpMkLst>
              <pc:docMk/>
              <pc:sldMasterMk cId="2482647991" sldId="2147483648"/>
              <pc:sldLayoutMk cId="3432272276" sldId="2147483649"/>
              <ac:cxnSpMk id="386" creationId="{8A93E477-54A9-0A69-5A87-A459A7565A06}"/>
            </ac:cxnSpMkLst>
          </pc:cxnChg>
          <pc:cxnChg chg="mod">
            <ac:chgData name="Kristaps Palskis" userId="2304e6b9db7dc6fa" providerId="LiveId" clId="{FAE9D68C-5687-44A7-9E53-D03D072A24CF}" dt="2023-10-07T01:02:09.987" v="1732"/>
            <ac:cxnSpMkLst>
              <pc:docMk/>
              <pc:sldMasterMk cId="2482647991" sldId="2147483648"/>
              <pc:sldLayoutMk cId="3432272276" sldId="2147483649"/>
              <ac:cxnSpMk id="387" creationId="{DD438BEF-3D67-3EE5-A624-9EC704A914C8}"/>
            </ac:cxnSpMkLst>
          </pc:cxnChg>
          <pc:cxnChg chg="mod">
            <ac:chgData name="Kristaps Palskis" userId="2304e6b9db7dc6fa" providerId="LiveId" clId="{FAE9D68C-5687-44A7-9E53-D03D072A24CF}" dt="2023-10-07T01:13:37.319" v="1881" actId="692"/>
            <ac:cxnSpMkLst>
              <pc:docMk/>
              <pc:sldMasterMk cId="2482647991" sldId="2147483648"/>
              <pc:sldLayoutMk cId="3432272276" sldId="2147483649"/>
              <ac:cxnSpMk id="389" creationId="{4E0F22EE-7A08-A944-A286-FF8C3B6B5B3F}"/>
            </ac:cxnSpMkLst>
          </pc:cxnChg>
          <pc:cxnChg chg="mod">
            <ac:chgData name="Kristaps Palskis" userId="2304e6b9db7dc6fa" providerId="LiveId" clId="{FAE9D68C-5687-44A7-9E53-D03D072A24CF}" dt="2023-10-07T01:13:37.319" v="1881" actId="692"/>
            <ac:cxnSpMkLst>
              <pc:docMk/>
              <pc:sldMasterMk cId="2482647991" sldId="2147483648"/>
              <pc:sldLayoutMk cId="3432272276" sldId="2147483649"/>
              <ac:cxnSpMk id="390" creationId="{ECCD5F1B-4C85-E587-B564-CA4F49F02430}"/>
            </ac:cxnSpMkLst>
          </pc:cxnChg>
          <pc:cxnChg chg="mod">
            <ac:chgData name="Kristaps Palskis" userId="2304e6b9db7dc6fa" providerId="LiveId" clId="{FAE9D68C-5687-44A7-9E53-D03D072A24CF}" dt="2023-10-07T01:13:37.319" v="1881" actId="692"/>
            <ac:cxnSpMkLst>
              <pc:docMk/>
              <pc:sldMasterMk cId="2482647991" sldId="2147483648"/>
              <pc:sldLayoutMk cId="3432272276" sldId="2147483649"/>
              <ac:cxnSpMk id="391" creationId="{61EDB99D-B0DB-F24C-3504-1EF4DEE07E62}"/>
            </ac:cxnSpMkLst>
          </pc:cxnChg>
          <pc:cxnChg chg="mod">
            <ac:chgData name="Kristaps Palskis" userId="2304e6b9db7dc6fa" providerId="LiveId" clId="{FAE9D68C-5687-44A7-9E53-D03D072A24CF}" dt="2023-10-07T01:13:37.319" v="1881" actId="692"/>
            <ac:cxnSpMkLst>
              <pc:docMk/>
              <pc:sldMasterMk cId="2482647991" sldId="2147483648"/>
              <pc:sldLayoutMk cId="3432272276" sldId="2147483649"/>
              <ac:cxnSpMk id="392" creationId="{A1B2E6DF-F1A4-4CAA-58F6-AB4C917EA082}"/>
            </ac:cxnSpMkLst>
          </pc:cxnChg>
          <pc:cxnChg chg="mod">
            <ac:chgData name="Kristaps Palskis" userId="2304e6b9db7dc6fa" providerId="LiveId" clId="{FAE9D68C-5687-44A7-9E53-D03D072A24CF}" dt="2023-10-07T01:13:37.319" v="1881" actId="692"/>
            <ac:cxnSpMkLst>
              <pc:docMk/>
              <pc:sldMasterMk cId="2482647991" sldId="2147483648"/>
              <pc:sldLayoutMk cId="3432272276" sldId="2147483649"/>
              <ac:cxnSpMk id="393" creationId="{8EF311DD-8F61-3D15-1D31-D2E616688DB4}"/>
            </ac:cxnSpMkLst>
          </pc:cxnChg>
          <pc:cxnChg chg="mod">
            <ac:chgData name="Kristaps Palskis" userId="2304e6b9db7dc6fa" providerId="LiveId" clId="{FAE9D68C-5687-44A7-9E53-D03D072A24CF}" dt="2023-10-07T01:13:37.319" v="1881" actId="692"/>
            <ac:cxnSpMkLst>
              <pc:docMk/>
              <pc:sldMasterMk cId="2482647991" sldId="2147483648"/>
              <pc:sldLayoutMk cId="3432272276" sldId="2147483649"/>
              <ac:cxnSpMk id="394" creationId="{D780CEA6-639A-8EDD-0F83-257E986873F4}"/>
            </ac:cxnSpMkLst>
          </pc:cxnChg>
          <pc:cxnChg chg="mod">
            <ac:chgData name="Kristaps Palskis" userId="2304e6b9db7dc6fa" providerId="LiveId" clId="{FAE9D68C-5687-44A7-9E53-D03D072A24CF}" dt="2023-10-07T01:13:37.319" v="1881" actId="692"/>
            <ac:cxnSpMkLst>
              <pc:docMk/>
              <pc:sldMasterMk cId="2482647991" sldId="2147483648"/>
              <pc:sldLayoutMk cId="3432272276" sldId="2147483649"/>
              <ac:cxnSpMk id="395" creationId="{D433BCED-4726-BFD1-AB64-3FE5901A320B}"/>
            </ac:cxnSpMkLst>
          </pc:cxnChg>
          <pc:cxnChg chg="add del">
            <ac:chgData name="Kristaps Palskis" userId="2304e6b9db7dc6fa" providerId="LiveId" clId="{FAE9D68C-5687-44A7-9E53-D03D072A24CF}" dt="2023-10-07T01:14:44.489" v="1891" actId="478"/>
            <ac:cxnSpMkLst>
              <pc:docMk/>
              <pc:sldMasterMk cId="2482647991" sldId="2147483648"/>
              <pc:sldLayoutMk cId="3432272276" sldId="2147483649"/>
              <ac:cxnSpMk id="401" creationId="{523DACA3-639E-C136-8D51-C32A700A4473}"/>
            </ac:cxnSpMkLst>
          </pc:cxnChg>
          <pc:cxnChg chg="add mod">
            <ac:chgData name="Kristaps Palskis" userId="2304e6b9db7dc6fa" providerId="LiveId" clId="{FAE9D68C-5687-44A7-9E53-D03D072A24CF}" dt="2023-10-07T01:28:56.246" v="2260" actId="1037"/>
            <ac:cxnSpMkLst>
              <pc:docMk/>
              <pc:sldMasterMk cId="2482647991" sldId="2147483648"/>
              <pc:sldLayoutMk cId="3432272276" sldId="2147483649"/>
              <ac:cxnSpMk id="404" creationId="{4083E90B-E054-A215-B1EA-8A76311A5383}"/>
            </ac:cxnSpMkLst>
          </pc:cxnChg>
          <pc:cxnChg chg="mod">
            <ac:chgData name="Kristaps Palskis" userId="2304e6b9db7dc6fa" providerId="LiveId" clId="{FAE9D68C-5687-44A7-9E53-D03D072A24CF}" dt="2023-10-07T01:27:11.869" v="2239"/>
            <ac:cxnSpMkLst>
              <pc:docMk/>
              <pc:sldMasterMk cId="2482647991" sldId="2147483648"/>
              <pc:sldLayoutMk cId="3432272276" sldId="2147483649"/>
              <ac:cxnSpMk id="410" creationId="{1826DCBE-0103-7120-95F3-30A6E21EB75E}"/>
            </ac:cxnSpMkLst>
          </pc:cxnChg>
          <pc:cxnChg chg="mod">
            <ac:chgData name="Kristaps Palskis" userId="2304e6b9db7dc6fa" providerId="LiveId" clId="{FAE9D68C-5687-44A7-9E53-D03D072A24CF}" dt="2023-10-07T01:27:11.869" v="2239"/>
            <ac:cxnSpMkLst>
              <pc:docMk/>
              <pc:sldMasterMk cId="2482647991" sldId="2147483648"/>
              <pc:sldLayoutMk cId="3432272276" sldId="2147483649"/>
              <ac:cxnSpMk id="411" creationId="{EB73E5E5-693E-5F74-9D9D-4539498DF417}"/>
            </ac:cxnSpMkLst>
          </pc:cxnChg>
          <pc:cxnChg chg="mod">
            <ac:chgData name="Kristaps Palskis" userId="2304e6b9db7dc6fa" providerId="LiveId" clId="{FAE9D68C-5687-44A7-9E53-D03D072A24CF}" dt="2023-10-07T01:27:11.869" v="2239"/>
            <ac:cxnSpMkLst>
              <pc:docMk/>
              <pc:sldMasterMk cId="2482647991" sldId="2147483648"/>
              <pc:sldLayoutMk cId="3432272276" sldId="2147483649"/>
              <ac:cxnSpMk id="412" creationId="{80CE448C-E471-E36F-84D2-4C1436F8341E}"/>
            </ac:cxnSpMkLst>
          </pc:cxnChg>
          <pc:cxnChg chg="mod">
            <ac:chgData name="Kristaps Palskis" userId="2304e6b9db7dc6fa" providerId="LiveId" clId="{FAE9D68C-5687-44A7-9E53-D03D072A24CF}" dt="2023-10-07T01:27:11.869" v="2239"/>
            <ac:cxnSpMkLst>
              <pc:docMk/>
              <pc:sldMasterMk cId="2482647991" sldId="2147483648"/>
              <pc:sldLayoutMk cId="3432272276" sldId="2147483649"/>
              <ac:cxnSpMk id="413" creationId="{298A83E3-A5D4-407E-34FE-9844E9FC4ECD}"/>
            </ac:cxnSpMkLst>
          </pc:cxnChg>
          <pc:cxnChg chg="mod">
            <ac:chgData name="Kristaps Palskis" userId="2304e6b9db7dc6fa" providerId="LiveId" clId="{FAE9D68C-5687-44A7-9E53-D03D072A24CF}" dt="2023-10-07T01:28:50.066" v="2259" actId="14100"/>
            <ac:cxnSpMkLst>
              <pc:docMk/>
              <pc:sldMasterMk cId="2482647991" sldId="2147483648"/>
              <pc:sldLayoutMk cId="3432272276" sldId="2147483649"/>
              <ac:cxnSpMk id="414" creationId="{69A9F8A8-8907-CDAA-75B3-0170C03FB17F}"/>
            </ac:cxnSpMkLst>
          </pc:cxnChg>
          <pc:cxnChg chg="mod">
            <ac:chgData name="Kristaps Palskis" userId="2304e6b9db7dc6fa" providerId="LiveId" clId="{FAE9D68C-5687-44A7-9E53-D03D072A24CF}" dt="2023-10-07T01:27:11.869" v="2239"/>
            <ac:cxnSpMkLst>
              <pc:docMk/>
              <pc:sldMasterMk cId="2482647991" sldId="2147483648"/>
              <pc:sldLayoutMk cId="3432272276" sldId="2147483649"/>
              <ac:cxnSpMk id="415" creationId="{042A30FB-F918-3B51-8E56-F6C79F41CFC7}"/>
            </ac:cxnSpMkLst>
          </pc:cxnChg>
          <pc:cxnChg chg="mod">
            <ac:chgData name="Kristaps Palskis" userId="2304e6b9db7dc6fa" providerId="LiveId" clId="{FAE9D68C-5687-44A7-9E53-D03D072A24CF}" dt="2023-10-07T01:27:11.869" v="2239"/>
            <ac:cxnSpMkLst>
              <pc:docMk/>
              <pc:sldMasterMk cId="2482647991" sldId="2147483648"/>
              <pc:sldLayoutMk cId="3432272276" sldId="2147483649"/>
              <ac:cxnSpMk id="416" creationId="{80CA6860-842A-AB3A-8573-4B642EB43A0D}"/>
            </ac:cxnSpMkLst>
          </pc:cxnChg>
        </pc:sldLayoutChg>
        <pc:sldLayoutChg chg="addSp delSp modSp mod setBg">
          <pc:chgData name="Kristaps Palskis" userId="2304e6b9db7dc6fa" providerId="LiveId" clId="{FAE9D68C-5687-44A7-9E53-D03D072A24CF}" dt="2023-10-07T02:05:59.131" v="4085" actId="255"/>
          <pc:sldLayoutMkLst>
            <pc:docMk/>
            <pc:sldMasterMk cId="2482647991" sldId="2147483648"/>
            <pc:sldLayoutMk cId="3816104954" sldId="2147483650"/>
          </pc:sldLayoutMkLst>
          <pc:spChg chg="mod">
            <ac:chgData name="Kristaps Palskis" userId="2304e6b9db7dc6fa" providerId="LiveId" clId="{FAE9D68C-5687-44A7-9E53-D03D072A24CF}" dt="2023-10-07T02:05:59.131" v="4085" actId="255"/>
            <ac:spMkLst>
              <pc:docMk/>
              <pc:sldMasterMk cId="2482647991" sldId="2147483648"/>
              <pc:sldLayoutMk cId="3816104954" sldId="2147483650"/>
              <ac:spMk id="2" creationId="{813B8943-9143-2FE2-2DCB-B52F5B4BBD78}"/>
            </ac:spMkLst>
          </pc:spChg>
          <pc:spChg chg="mod">
            <ac:chgData name="Kristaps Palskis" userId="2304e6b9db7dc6fa" providerId="LiveId" clId="{FAE9D68C-5687-44A7-9E53-D03D072A24CF}" dt="2023-10-07T00:59:21.568" v="1703" actId="14100"/>
            <ac:spMkLst>
              <pc:docMk/>
              <pc:sldMasterMk cId="2482647991" sldId="2147483648"/>
              <pc:sldLayoutMk cId="3816104954" sldId="2147483650"/>
              <ac:spMk id="3" creationId="{7F041BFA-A43E-EE04-8A09-199BD8C54E3B}"/>
            </ac:spMkLst>
          </pc:spChg>
          <pc:spChg chg="add del mod">
            <ac:chgData name="Kristaps Palskis" userId="2304e6b9db7dc6fa" providerId="LiveId" clId="{FAE9D68C-5687-44A7-9E53-D03D072A24CF}" dt="2023-10-07T00:36:02.202" v="1168" actId="478"/>
            <ac:spMkLst>
              <pc:docMk/>
              <pc:sldMasterMk cId="2482647991" sldId="2147483648"/>
              <pc:sldLayoutMk cId="3816104954" sldId="2147483650"/>
              <ac:spMk id="5" creationId="{65FBC2D3-C286-8503-6CBD-12BFFAB2403A}"/>
            </ac:spMkLst>
          </pc:spChg>
          <pc:spChg chg="add mod">
            <ac:chgData name="Kristaps Palskis" userId="2304e6b9db7dc6fa" providerId="LiveId" clId="{FAE9D68C-5687-44A7-9E53-D03D072A24CF}" dt="2023-10-07T00:50:30.498" v="1423" actId="14100"/>
            <ac:spMkLst>
              <pc:docMk/>
              <pc:sldMasterMk cId="2482647991" sldId="2147483648"/>
              <pc:sldLayoutMk cId="3816104954" sldId="2147483650"/>
              <ac:spMk id="6" creationId="{B7F8C573-6E28-9624-70E4-5D0E2D272C5D}"/>
            </ac:spMkLst>
          </pc:spChg>
          <pc:spChg chg="del">
            <ac:chgData name="Kristaps Palskis" userId="2304e6b9db7dc6fa" providerId="LiveId" clId="{FAE9D68C-5687-44A7-9E53-D03D072A24CF}" dt="2023-10-07T00:10:02.282" v="206" actId="478"/>
            <ac:spMkLst>
              <pc:docMk/>
              <pc:sldMasterMk cId="2482647991" sldId="2147483648"/>
              <pc:sldLayoutMk cId="3816104954" sldId="2147483650"/>
              <ac:spMk id="7" creationId="{5DCA92F9-9A73-B129-5BA4-642EBBB42360}"/>
            </ac:spMkLst>
          </pc:spChg>
          <pc:spChg chg="mod">
            <ac:chgData name="Kristaps Palskis" userId="2304e6b9db7dc6fa" providerId="LiveId" clId="{FAE9D68C-5687-44A7-9E53-D03D072A24CF}" dt="2023-10-07T00:45:04.995" v="1361" actId="14100"/>
            <ac:spMkLst>
              <pc:docMk/>
              <pc:sldMasterMk cId="2482647991" sldId="2147483648"/>
              <pc:sldLayoutMk cId="3816104954" sldId="2147483650"/>
              <ac:spMk id="8" creationId="{3E411201-8AB9-0BD3-1B98-17CDC7B9D2EF}"/>
            </ac:spMkLst>
          </pc:spChg>
          <pc:spChg chg="add del mod">
            <ac:chgData name="Kristaps Palskis" userId="2304e6b9db7dc6fa" providerId="LiveId" clId="{FAE9D68C-5687-44A7-9E53-D03D072A24CF}" dt="2023-10-07T00:13:37.637" v="403" actId="478"/>
            <ac:spMkLst>
              <pc:docMk/>
              <pc:sldMasterMk cId="2482647991" sldId="2147483648"/>
              <pc:sldLayoutMk cId="3816104954" sldId="2147483650"/>
              <ac:spMk id="9" creationId="{7A8FB6E9-8A0B-520E-2339-A67F34E00D50}"/>
            </ac:spMkLst>
          </pc:spChg>
          <pc:spChg chg="del">
            <ac:chgData name="Kristaps Palskis" userId="2304e6b9db7dc6fa" providerId="LiveId" clId="{FAE9D68C-5687-44A7-9E53-D03D072A24CF}" dt="2023-10-07T00:36:19.137" v="1175" actId="478"/>
            <ac:spMkLst>
              <pc:docMk/>
              <pc:sldMasterMk cId="2482647991" sldId="2147483648"/>
              <pc:sldLayoutMk cId="3816104954" sldId="2147483650"/>
              <ac:spMk id="13" creationId="{D3BB74FC-6EBA-6418-59B2-AB582EC03615}"/>
            </ac:spMkLst>
          </pc:spChg>
          <pc:spChg chg="del">
            <ac:chgData name="Kristaps Palskis" userId="2304e6b9db7dc6fa" providerId="LiveId" clId="{FAE9D68C-5687-44A7-9E53-D03D072A24CF}" dt="2023-10-07T00:36:07.541" v="1169" actId="478"/>
            <ac:spMkLst>
              <pc:docMk/>
              <pc:sldMasterMk cId="2482647991" sldId="2147483648"/>
              <pc:sldLayoutMk cId="3816104954" sldId="2147483650"/>
              <ac:spMk id="21" creationId="{702E27DA-7AC8-95CB-DBC8-B406B6E400EB}"/>
            </ac:spMkLst>
          </pc:spChg>
          <pc:spChg chg="del">
            <ac:chgData name="Kristaps Palskis" userId="2304e6b9db7dc6fa" providerId="LiveId" clId="{FAE9D68C-5687-44A7-9E53-D03D072A24CF}" dt="2023-10-07T00:10:04.592" v="207" actId="478"/>
            <ac:spMkLst>
              <pc:docMk/>
              <pc:sldMasterMk cId="2482647991" sldId="2147483648"/>
              <pc:sldLayoutMk cId="3816104954" sldId="2147483650"/>
              <ac:spMk id="25" creationId="{90620EBC-A11E-95B6-6AC1-CFDC4D8EBBF2}"/>
            </ac:spMkLst>
          </pc:spChg>
          <pc:spChg chg="del">
            <ac:chgData name="Kristaps Palskis" userId="2304e6b9db7dc6fa" providerId="LiveId" clId="{FAE9D68C-5687-44A7-9E53-D03D072A24CF}" dt="2023-10-07T00:10:06.071" v="208" actId="478"/>
            <ac:spMkLst>
              <pc:docMk/>
              <pc:sldMasterMk cId="2482647991" sldId="2147483648"/>
              <pc:sldLayoutMk cId="3816104954" sldId="2147483650"/>
              <ac:spMk id="26" creationId="{2AD327FE-6724-B460-156A-FF65F621652C}"/>
            </ac:spMkLst>
          </pc:spChg>
          <pc:spChg chg="del">
            <ac:chgData name="Kristaps Palskis" userId="2304e6b9db7dc6fa" providerId="LiveId" clId="{FAE9D68C-5687-44A7-9E53-D03D072A24CF}" dt="2023-10-07T00:10:04.592" v="207" actId="478"/>
            <ac:spMkLst>
              <pc:docMk/>
              <pc:sldMasterMk cId="2482647991" sldId="2147483648"/>
              <pc:sldLayoutMk cId="3816104954" sldId="2147483650"/>
              <ac:spMk id="27" creationId="{43F612A1-BB66-0277-4E08-A3B67ED5A65D}"/>
            </ac:spMkLst>
          </pc:spChg>
          <pc:spChg chg="del">
            <ac:chgData name="Kristaps Palskis" userId="2304e6b9db7dc6fa" providerId="LiveId" clId="{FAE9D68C-5687-44A7-9E53-D03D072A24CF}" dt="2023-10-07T00:10:04.592" v="207" actId="478"/>
            <ac:spMkLst>
              <pc:docMk/>
              <pc:sldMasterMk cId="2482647991" sldId="2147483648"/>
              <pc:sldLayoutMk cId="3816104954" sldId="2147483650"/>
              <ac:spMk id="28" creationId="{578F8C34-E1B5-E626-A8ED-F846DA7C2DC3}"/>
            </ac:spMkLst>
          </pc:spChg>
          <pc:spChg chg="del">
            <ac:chgData name="Kristaps Palskis" userId="2304e6b9db7dc6fa" providerId="LiveId" clId="{FAE9D68C-5687-44A7-9E53-D03D072A24CF}" dt="2023-10-07T00:10:04.592" v="207" actId="478"/>
            <ac:spMkLst>
              <pc:docMk/>
              <pc:sldMasterMk cId="2482647991" sldId="2147483648"/>
              <pc:sldLayoutMk cId="3816104954" sldId="2147483650"/>
              <ac:spMk id="29" creationId="{D6089703-9C24-FBC8-17C5-E170914D60EB}"/>
            </ac:spMkLst>
          </pc:spChg>
          <pc:spChg chg="del">
            <ac:chgData name="Kristaps Palskis" userId="2304e6b9db7dc6fa" providerId="LiveId" clId="{FAE9D68C-5687-44A7-9E53-D03D072A24CF}" dt="2023-10-07T00:10:04.592" v="207" actId="478"/>
            <ac:spMkLst>
              <pc:docMk/>
              <pc:sldMasterMk cId="2482647991" sldId="2147483648"/>
              <pc:sldLayoutMk cId="3816104954" sldId="2147483650"/>
              <ac:spMk id="30" creationId="{8FF41EF1-05C8-604B-FA9E-F659A2E5230A}"/>
            </ac:spMkLst>
          </pc:spChg>
          <pc:spChg chg="del">
            <ac:chgData name="Kristaps Palskis" userId="2304e6b9db7dc6fa" providerId="LiveId" clId="{FAE9D68C-5687-44A7-9E53-D03D072A24CF}" dt="2023-10-07T00:10:04.592" v="207" actId="478"/>
            <ac:spMkLst>
              <pc:docMk/>
              <pc:sldMasterMk cId="2482647991" sldId="2147483648"/>
              <pc:sldLayoutMk cId="3816104954" sldId="2147483650"/>
              <ac:spMk id="31" creationId="{A999EB18-7968-61A5-C3DD-1E632F7D1768}"/>
            </ac:spMkLst>
          </pc:spChg>
          <pc:spChg chg="del">
            <ac:chgData name="Kristaps Palskis" userId="2304e6b9db7dc6fa" providerId="LiveId" clId="{FAE9D68C-5687-44A7-9E53-D03D072A24CF}" dt="2023-10-07T00:10:04.592" v="207" actId="478"/>
            <ac:spMkLst>
              <pc:docMk/>
              <pc:sldMasterMk cId="2482647991" sldId="2147483648"/>
              <pc:sldLayoutMk cId="3816104954" sldId="2147483650"/>
              <ac:spMk id="32" creationId="{96B52F79-5E2D-E396-384D-FB7C73E2E599}"/>
            </ac:spMkLst>
          </pc:spChg>
          <pc:spChg chg="del">
            <ac:chgData name="Kristaps Palskis" userId="2304e6b9db7dc6fa" providerId="LiveId" clId="{FAE9D68C-5687-44A7-9E53-D03D072A24CF}" dt="2023-10-07T00:10:04.592" v="207" actId="478"/>
            <ac:spMkLst>
              <pc:docMk/>
              <pc:sldMasterMk cId="2482647991" sldId="2147483648"/>
              <pc:sldLayoutMk cId="3816104954" sldId="2147483650"/>
              <ac:spMk id="33" creationId="{8DA92A74-6F49-D9FA-5559-9E0867C18617}"/>
            </ac:spMkLst>
          </pc:spChg>
          <pc:spChg chg="del">
            <ac:chgData name="Kristaps Palskis" userId="2304e6b9db7dc6fa" providerId="LiveId" clId="{FAE9D68C-5687-44A7-9E53-D03D072A24CF}" dt="2023-10-07T00:10:04.592" v="207" actId="478"/>
            <ac:spMkLst>
              <pc:docMk/>
              <pc:sldMasterMk cId="2482647991" sldId="2147483648"/>
              <pc:sldLayoutMk cId="3816104954" sldId="2147483650"/>
              <ac:spMk id="34" creationId="{1B659E53-8F3F-7198-513C-D6EFA0A1B58E}"/>
            </ac:spMkLst>
          </pc:spChg>
          <pc:spChg chg="del">
            <ac:chgData name="Kristaps Palskis" userId="2304e6b9db7dc6fa" providerId="LiveId" clId="{FAE9D68C-5687-44A7-9E53-D03D072A24CF}" dt="2023-10-07T00:10:04.592" v="207" actId="478"/>
            <ac:spMkLst>
              <pc:docMk/>
              <pc:sldMasterMk cId="2482647991" sldId="2147483648"/>
              <pc:sldLayoutMk cId="3816104954" sldId="2147483650"/>
              <ac:spMk id="35" creationId="{F3C82564-0532-1DC0-96F1-295CDE0890F5}"/>
            </ac:spMkLst>
          </pc:spChg>
          <pc:spChg chg="del">
            <ac:chgData name="Kristaps Palskis" userId="2304e6b9db7dc6fa" providerId="LiveId" clId="{FAE9D68C-5687-44A7-9E53-D03D072A24CF}" dt="2023-10-07T00:10:04.592" v="207" actId="478"/>
            <ac:spMkLst>
              <pc:docMk/>
              <pc:sldMasterMk cId="2482647991" sldId="2147483648"/>
              <pc:sldLayoutMk cId="3816104954" sldId="2147483650"/>
              <ac:spMk id="36" creationId="{9D118FA6-33A1-8987-663D-39F4C11C765A}"/>
            </ac:spMkLst>
          </pc:spChg>
          <pc:spChg chg="del">
            <ac:chgData name="Kristaps Palskis" userId="2304e6b9db7dc6fa" providerId="LiveId" clId="{FAE9D68C-5687-44A7-9E53-D03D072A24CF}" dt="2023-10-07T00:10:04.592" v="207" actId="478"/>
            <ac:spMkLst>
              <pc:docMk/>
              <pc:sldMasterMk cId="2482647991" sldId="2147483648"/>
              <pc:sldLayoutMk cId="3816104954" sldId="2147483650"/>
              <ac:spMk id="37" creationId="{2DDE56DF-8452-A67F-D2B4-3226606EFB65}"/>
            </ac:spMkLst>
          </pc:spChg>
          <pc:spChg chg="del">
            <ac:chgData name="Kristaps Palskis" userId="2304e6b9db7dc6fa" providerId="LiveId" clId="{FAE9D68C-5687-44A7-9E53-D03D072A24CF}" dt="2023-10-07T00:10:04.592" v="207" actId="478"/>
            <ac:spMkLst>
              <pc:docMk/>
              <pc:sldMasterMk cId="2482647991" sldId="2147483648"/>
              <pc:sldLayoutMk cId="3816104954" sldId="2147483650"/>
              <ac:spMk id="38" creationId="{1E0611E2-FFFD-84D5-61C7-6762E19698F8}"/>
            </ac:spMkLst>
          </pc:spChg>
          <pc:spChg chg="del">
            <ac:chgData name="Kristaps Palskis" userId="2304e6b9db7dc6fa" providerId="LiveId" clId="{FAE9D68C-5687-44A7-9E53-D03D072A24CF}" dt="2023-10-07T00:10:04.592" v="207" actId="478"/>
            <ac:spMkLst>
              <pc:docMk/>
              <pc:sldMasterMk cId="2482647991" sldId="2147483648"/>
              <pc:sldLayoutMk cId="3816104954" sldId="2147483650"/>
              <ac:spMk id="39" creationId="{0E8E6D8C-DEFF-69DA-60F5-94B752350435}"/>
            </ac:spMkLst>
          </pc:spChg>
          <pc:spChg chg="del">
            <ac:chgData name="Kristaps Palskis" userId="2304e6b9db7dc6fa" providerId="LiveId" clId="{FAE9D68C-5687-44A7-9E53-D03D072A24CF}" dt="2023-10-07T00:36:14.252" v="1172" actId="478"/>
            <ac:spMkLst>
              <pc:docMk/>
              <pc:sldMasterMk cId="2482647991" sldId="2147483648"/>
              <pc:sldLayoutMk cId="3816104954" sldId="2147483650"/>
              <ac:spMk id="41" creationId="{35ED1272-227C-C319-3477-11A998CD4292}"/>
            </ac:spMkLst>
          </pc:spChg>
          <pc:spChg chg="del">
            <ac:chgData name="Kristaps Palskis" userId="2304e6b9db7dc6fa" providerId="LiveId" clId="{FAE9D68C-5687-44A7-9E53-D03D072A24CF}" dt="2023-10-07T00:36:07.541" v="1169" actId="478"/>
            <ac:spMkLst>
              <pc:docMk/>
              <pc:sldMasterMk cId="2482647991" sldId="2147483648"/>
              <pc:sldLayoutMk cId="3816104954" sldId="2147483650"/>
              <ac:spMk id="42" creationId="{FD59AC28-4651-0169-5229-DAAB6FFE4550}"/>
            </ac:spMkLst>
          </pc:spChg>
          <pc:spChg chg="del">
            <ac:chgData name="Kristaps Palskis" userId="2304e6b9db7dc6fa" providerId="LiveId" clId="{FAE9D68C-5687-44A7-9E53-D03D072A24CF}" dt="2023-10-07T00:36:14.891" v="1173" actId="478"/>
            <ac:spMkLst>
              <pc:docMk/>
              <pc:sldMasterMk cId="2482647991" sldId="2147483648"/>
              <pc:sldLayoutMk cId="3816104954" sldId="2147483650"/>
              <ac:spMk id="43" creationId="{420FA1EE-AF68-D280-7DB1-244275C53207}"/>
            </ac:spMkLst>
          </pc:spChg>
          <pc:spChg chg="del">
            <ac:chgData name="Kristaps Palskis" userId="2304e6b9db7dc6fa" providerId="LiveId" clId="{FAE9D68C-5687-44A7-9E53-D03D072A24CF}" dt="2023-10-07T00:36:09.201" v="1170" actId="478"/>
            <ac:spMkLst>
              <pc:docMk/>
              <pc:sldMasterMk cId="2482647991" sldId="2147483648"/>
              <pc:sldLayoutMk cId="3816104954" sldId="2147483650"/>
              <ac:spMk id="44" creationId="{18E468A6-31DD-533A-B6A7-00E64E81E46C}"/>
            </ac:spMkLst>
          </pc:spChg>
          <pc:spChg chg="del">
            <ac:chgData name="Kristaps Palskis" userId="2304e6b9db7dc6fa" providerId="LiveId" clId="{FAE9D68C-5687-44A7-9E53-D03D072A24CF}" dt="2023-10-07T00:36:07.541" v="1169" actId="478"/>
            <ac:spMkLst>
              <pc:docMk/>
              <pc:sldMasterMk cId="2482647991" sldId="2147483648"/>
              <pc:sldLayoutMk cId="3816104954" sldId="2147483650"/>
              <ac:spMk id="45" creationId="{C3936F32-5E8E-C9CB-3673-FB113708A27F}"/>
            </ac:spMkLst>
          </pc:spChg>
          <pc:spChg chg="del">
            <ac:chgData name="Kristaps Palskis" userId="2304e6b9db7dc6fa" providerId="LiveId" clId="{FAE9D68C-5687-44A7-9E53-D03D072A24CF}" dt="2023-10-07T00:36:07.541" v="1169" actId="478"/>
            <ac:spMkLst>
              <pc:docMk/>
              <pc:sldMasterMk cId="2482647991" sldId="2147483648"/>
              <pc:sldLayoutMk cId="3816104954" sldId="2147483650"/>
              <ac:spMk id="46" creationId="{72428D06-B68F-91B5-B4D8-7292E0BA2B94}"/>
            </ac:spMkLst>
          </pc:spChg>
          <pc:spChg chg="del">
            <ac:chgData name="Kristaps Palskis" userId="2304e6b9db7dc6fa" providerId="LiveId" clId="{FAE9D68C-5687-44A7-9E53-D03D072A24CF}" dt="2023-10-07T00:36:07.541" v="1169" actId="478"/>
            <ac:spMkLst>
              <pc:docMk/>
              <pc:sldMasterMk cId="2482647991" sldId="2147483648"/>
              <pc:sldLayoutMk cId="3816104954" sldId="2147483650"/>
              <ac:spMk id="47" creationId="{45817649-290A-7147-A180-5310C034D4F3}"/>
            </ac:spMkLst>
          </pc:spChg>
          <pc:spChg chg="del">
            <ac:chgData name="Kristaps Palskis" userId="2304e6b9db7dc6fa" providerId="LiveId" clId="{FAE9D68C-5687-44A7-9E53-D03D072A24CF}" dt="2023-10-07T00:36:07.541" v="1169" actId="478"/>
            <ac:spMkLst>
              <pc:docMk/>
              <pc:sldMasterMk cId="2482647991" sldId="2147483648"/>
              <pc:sldLayoutMk cId="3816104954" sldId="2147483650"/>
              <ac:spMk id="48" creationId="{8E3DFA73-E43B-28F7-8C5D-DFFB2C327646}"/>
            </ac:spMkLst>
          </pc:spChg>
          <pc:spChg chg="del">
            <ac:chgData name="Kristaps Palskis" userId="2304e6b9db7dc6fa" providerId="LiveId" clId="{FAE9D68C-5687-44A7-9E53-D03D072A24CF}" dt="2023-10-07T00:36:07.541" v="1169" actId="478"/>
            <ac:spMkLst>
              <pc:docMk/>
              <pc:sldMasterMk cId="2482647991" sldId="2147483648"/>
              <pc:sldLayoutMk cId="3816104954" sldId="2147483650"/>
              <ac:spMk id="49" creationId="{743516B2-B869-2546-0828-8A5030C6B739}"/>
            </ac:spMkLst>
          </pc:spChg>
          <pc:spChg chg="del">
            <ac:chgData name="Kristaps Palskis" userId="2304e6b9db7dc6fa" providerId="LiveId" clId="{FAE9D68C-5687-44A7-9E53-D03D072A24CF}" dt="2023-10-07T00:36:07.541" v="1169" actId="478"/>
            <ac:spMkLst>
              <pc:docMk/>
              <pc:sldMasterMk cId="2482647991" sldId="2147483648"/>
              <pc:sldLayoutMk cId="3816104954" sldId="2147483650"/>
              <ac:spMk id="50" creationId="{50937417-9221-C151-5EA8-E2FF0F8CFE2C}"/>
            </ac:spMkLst>
          </pc:spChg>
          <pc:spChg chg="del">
            <ac:chgData name="Kristaps Palskis" userId="2304e6b9db7dc6fa" providerId="LiveId" clId="{FAE9D68C-5687-44A7-9E53-D03D072A24CF}" dt="2023-10-07T00:36:07.541" v="1169" actId="478"/>
            <ac:spMkLst>
              <pc:docMk/>
              <pc:sldMasterMk cId="2482647991" sldId="2147483648"/>
              <pc:sldLayoutMk cId="3816104954" sldId="2147483650"/>
              <ac:spMk id="51" creationId="{5656121D-A6EC-C8CB-EC03-277089A0C8BC}"/>
            </ac:spMkLst>
          </pc:spChg>
          <pc:spChg chg="del">
            <ac:chgData name="Kristaps Palskis" userId="2304e6b9db7dc6fa" providerId="LiveId" clId="{FAE9D68C-5687-44A7-9E53-D03D072A24CF}" dt="2023-10-07T00:36:07.541" v="1169" actId="478"/>
            <ac:spMkLst>
              <pc:docMk/>
              <pc:sldMasterMk cId="2482647991" sldId="2147483648"/>
              <pc:sldLayoutMk cId="3816104954" sldId="2147483650"/>
              <ac:spMk id="52" creationId="{92EB11DD-D08E-ECEA-AC5A-28025971F430}"/>
            </ac:spMkLst>
          </pc:spChg>
          <pc:spChg chg="del">
            <ac:chgData name="Kristaps Palskis" userId="2304e6b9db7dc6fa" providerId="LiveId" clId="{FAE9D68C-5687-44A7-9E53-D03D072A24CF}" dt="2023-10-07T00:36:07.541" v="1169" actId="478"/>
            <ac:spMkLst>
              <pc:docMk/>
              <pc:sldMasterMk cId="2482647991" sldId="2147483648"/>
              <pc:sldLayoutMk cId="3816104954" sldId="2147483650"/>
              <ac:spMk id="53" creationId="{E4A9794C-1A82-19E2-BE56-83DB501B59A1}"/>
            </ac:spMkLst>
          </pc:spChg>
          <pc:spChg chg="del">
            <ac:chgData name="Kristaps Palskis" userId="2304e6b9db7dc6fa" providerId="LiveId" clId="{FAE9D68C-5687-44A7-9E53-D03D072A24CF}" dt="2023-10-07T00:36:07.541" v="1169" actId="478"/>
            <ac:spMkLst>
              <pc:docMk/>
              <pc:sldMasterMk cId="2482647991" sldId="2147483648"/>
              <pc:sldLayoutMk cId="3816104954" sldId="2147483650"/>
              <ac:spMk id="54" creationId="{5FE3A277-0BEA-78D4-0BEA-BC6D25CF65F7}"/>
            </ac:spMkLst>
          </pc:spChg>
          <pc:spChg chg="add del">
            <ac:chgData name="Kristaps Palskis" userId="2304e6b9db7dc6fa" providerId="LiveId" clId="{FAE9D68C-5687-44A7-9E53-D03D072A24CF}" dt="2023-10-07T00:22:37.224" v="476" actId="11529"/>
            <ac:spMkLst>
              <pc:docMk/>
              <pc:sldMasterMk cId="2482647991" sldId="2147483648"/>
              <pc:sldLayoutMk cId="3816104954" sldId="2147483650"/>
              <ac:spMk id="59" creationId="{632F4940-C136-B91B-5BF3-9DC1DF0FF49C}"/>
            </ac:spMkLst>
          </pc:spChg>
          <pc:spChg chg="add del">
            <ac:chgData name="Kristaps Palskis" userId="2304e6b9db7dc6fa" providerId="LiveId" clId="{FAE9D68C-5687-44A7-9E53-D03D072A24CF}" dt="2023-10-07T00:22:56.696" v="478" actId="478"/>
            <ac:spMkLst>
              <pc:docMk/>
              <pc:sldMasterMk cId="2482647991" sldId="2147483648"/>
              <pc:sldLayoutMk cId="3816104954" sldId="2147483650"/>
              <ac:spMk id="60" creationId="{A1764D45-7BED-0D01-AF54-A74492AA896D}"/>
            </ac:spMkLst>
          </pc:spChg>
          <pc:spChg chg="add del">
            <ac:chgData name="Kristaps Palskis" userId="2304e6b9db7dc6fa" providerId="LiveId" clId="{FAE9D68C-5687-44A7-9E53-D03D072A24CF}" dt="2023-10-07T00:23:20.204" v="480" actId="478"/>
            <ac:spMkLst>
              <pc:docMk/>
              <pc:sldMasterMk cId="2482647991" sldId="2147483648"/>
              <pc:sldLayoutMk cId="3816104954" sldId="2147483650"/>
              <ac:spMk id="61" creationId="{FF63AFCB-6D6D-0485-10F7-1C675889CDF4}"/>
            </ac:spMkLst>
          </pc:spChg>
          <pc:spChg chg="add del">
            <ac:chgData name="Kristaps Palskis" userId="2304e6b9db7dc6fa" providerId="LiveId" clId="{FAE9D68C-5687-44A7-9E53-D03D072A24CF}" dt="2023-10-07T00:23:39" v="482" actId="478"/>
            <ac:spMkLst>
              <pc:docMk/>
              <pc:sldMasterMk cId="2482647991" sldId="2147483648"/>
              <pc:sldLayoutMk cId="3816104954" sldId="2147483650"/>
              <ac:spMk id="62" creationId="{8D18B577-5070-3A58-4DD1-72989FAF65C4}"/>
            </ac:spMkLst>
          </pc:spChg>
          <pc:spChg chg="del mod">
            <ac:chgData name="Kristaps Palskis" userId="2304e6b9db7dc6fa" providerId="LiveId" clId="{FAE9D68C-5687-44A7-9E53-D03D072A24CF}" dt="2023-10-07T00:03:05.925" v="80" actId="478"/>
            <ac:spMkLst>
              <pc:docMk/>
              <pc:sldMasterMk cId="2482647991" sldId="2147483648"/>
              <pc:sldLayoutMk cId="3816104954" sldId="2147483650"/>
              <ac:spMk id="71" creationId="{8CBE5549-DB21-77B1-B169-6EB0D3042ED5}"/>
            </ac:spMkLst>
          </pc:spChg>
          <pc:spChg chg="add del mod topLvl">
            <ac:chgData name="Kristaps Palskis" userId="2304e6b9db7dc6fa" providerId="LiveId" clId="{FAE9D68C-5687-44A7-9E53-D03D072A24CF}" dt="2023-10-07T00:50:06.551" v="1420" actId="478"/>
            <ac:spMkLst>
              <pc:docMk/>
              <pc:sldMasterMk cId="2482647991" sldId="2147483648"/>
              <pc:sldLayoutMk cId="3816104954" sldId="2147483650"/>
              <ac:spMk id="95" creationId="{BAB2129D-03E6-129F-4CCC-B337DCF52BB2}"/>
            </ac:spMkLst>
          </pc:spChg>
          <pc:spChg chg="add del">
            <ac:chgData name="Kristaps Palskis" userId="2304e6b9db7dc6fa" providerId="LiveId" clId="{FAE9D68C-5687-44A7-9E53-D03D072A24CF}" dt="2023-10-07T00:46:06.927" v="1363" actId="11529"/>
            <ac:spMkLst>
              <pc:docMk/>
              <pc:sldMasterMk cId="2482647991" sldId="2147483648"/>
              <pc:sldLayoutMk cId="3816104954" sldId="2147483650"/>
              <ac:spMk id="115" creationId="{F91EBE8A-4773-A9A5-7524-81E985462573}"/>
            </ac:spMkLst>
          </pc:spChg>
          <pc:spChg chg="add mod">
            <ac:chgData name="Kristaps Palskis" userId="2304e6b9db7dc6fa" providerId="LiveId" clId="{FAE9D68C-5687-44A7-9E53-D03D072A24CF}" dt="2023-10-07T00:47:41.497" v="1389" actId="1037"/>
            <ac:spMkLst>
              <pc:docMk/>
              <pc:sldMasterMk cId="2482647991" sldId="2147483648"/>
              <pc:sldLayoutMk cId="3816104954" sldId="2147483650"/>
              <ac:spMk id="116" creationId="{5562184E-64CF-2950-57F0-333F013E8F12}"/>
            </ac:spMkLst>
          </pc:spChg>
          <pc:spChg chg="add mod">
            <ac:chgData name="Kristaps Palskis" userId="2304e6b9db7dc6fa" providerId="LiveId" clId="{FAE9D68C-5687-44A7-9E53-D03D072A24CF}" dt="2023-10-07T00:48:45.004" v="1399" actId="692"/>
            <ac:spMkLst>
              <pc:docMk/>
              <pc:sldMasterMk cId="2482647991" sldId="2147483648"/>
              <pc:sldLayoutMk cId="3816104954" sldId="2147483650"/>
              <ac:spMk id="117" creationId="{6CF0B110-2829-DFA2-4B78-F3F8D1BAF620}"/>
            </ac:spMkLst>
          </pc:spChg>
          <pc:spChg chg="add mod">
            <ac:chgData name="Kristaps Palskis" userId="2304e6b9db7dc6fa" providerId="LiveId" clId="{FAE9D68C-5687-44A7-9E53-D03D072A24CF}" dt="2023-10-07T00:49:10.777" v="1405" actId="1076"/>
            <ac:spMkLst>
              <pc:docMk/>
              <pc:sldMasterMk cId="2482647991" sldId="2147483648"/>
              <pc:sldLayoutMk cId="3816104954" sldId="2147483650"/>
              <ac:spMk id="118" creationId="{17540FD6-8DCF-A8AD-C72E-8B892A023EEA}"/>
            </ac:spMkLst>
          </pc:spChg>
          <pc:spChg chg="add mod">
            <ac:chgData name="Kristaps Palskis" userId="2304e6b9db7dc6fa" providerId="LiveId" clId="{FAE9D68C-5687-44A7-9E53-D03D072A24CF}" dt="2023-10-07T00:49:37.584" v="1419" actId="14100"/>
            <ac:spMkLst>
              <pc:docMk/>
              <pc:sldMasterMk cId="2482647991" sldId="2147483648"/>
              <pc:sldLayoutMk cId="3816104954" sldId="2147483650"/>
              <ac:spMk id="119" creationId="{179DBEBE-AA39-F144-D4BE-17A34061F0BA}"/>
            </ac:spMkLst>
          </pc:spChg>
          <pc:spChg chg="add mod">
            <ac:chgData name="Kristaps Palskis" userId="2304e6b9db7dc6fa" providerId="LiveId" clId="{FAE9D68C-5687-44A7-9E53-D03D072A24CF}" dt="2023-10-07T00:55:06.506" v="1473" actId="242"/>
            <ac:spMkLst>
              <pc:docMk/>
              <pc:sldMasterMk cId="2482647991" sldId="2147483648"/>
              <pc:sldLayoutMk cId="3816104954" sldId="2147483650"/>
              <ac:spMk id="120" creationId="{E5667002-283C-81F0-56D6-D9AF7CE6CDBD}"/>
            </ac:spMkLst>
          </pc:spChg>
          <pc:spChg chg="add mod">
            <ac:chgData name="Kristaps Palskis" userId="2304e6b9db7dc6fa" providerId="LiveId" clId="{FAE9D68C-5687-44A7-9E53-D03D072A24CF}" dt="2023-10-07T00:58:45.727" v="1700" actId="1038"/>
            <ac:spMkLst>
              <pc:docMk/>
              <pc:sldMasterMk cId="2482647991" sldId="2147483648"/>
              <pc:sldLayoutMk cId="3816104954" sldId="2147483650"/>
              <ac:spMk id="121" creationId="{C4A374E2-34D9-3161-C72A-6E4B74306BC2}"/>
            </ac:spMkLst>
          </pc:spChg>
          <pc:spChg chg="add mod">
            <ac:chgData name="Kristaps Palskis" userId="2304e6b9db7dc6fa" providerId="LiveId" clId="{FAE9D68C-5687-44A7-9E53-D03D072A24CF}" dt="2023-10-07T00:58:20.838" v="1645" actId="1037"/>
            <ac:spMkLst>
              <pc:docMk/>
              <pc:sldMasterMk cId="2482647991" sldId="2147483648"/>
              <pc:sldLayoutMk cId="3816104954" sldId="2147483650"/>
              <ac:spMk id="122" creationId="{9170BB35-A205-1F90-EAEC-72A49F999156}"/>
            </ac:spMkLst>
          </pc:spChg>
          <pc:grpChg chg="del">
            <ac:chgData name="Kristaps Palskis" userId="2304e6b9db7dc6fa" providerId="LiveId" clId="{FAE9D68C-5687-44A7-9E53-D03D072A24CF}" dt="2023-10-07T00:36:22.352" v="1176" actId="478"/>
            <ac:grpSpMkLst>
              <pc:docMk/>
              <pc:sldMasterMk cId="2482647991" sldId="2147483648"/>
              <pc:sldLayoutMk cId="3816104954" sldId="2147483650"/>
              <ac:grpSpMk id="40" creationId="{3B2F9C28-DD96-5E0C-2D47-781618EB610F}"/>
            </ac:grpSpMkLst>
          </pc:grpChg>
          <pc:grpChg chg="add del mod ord topLvl">
            <ac:chgData name="Kristaps Palskis" userId="2304e6b9db7dc6fa" providerId="LiveId" clId="{FAE9D68C-5687-44A7-9E53-D03D072A24CF}" dt="2023-10-07T00:50:52.708" v="1428" actId="478"/>
            <ac:grpSpMkLst>
              <pc:docMk/>
              <pc:sldMasterMk cId="2482647991" sldId="2147483648"/>
              <pc:sldLayoutMk cId="3816104954" sldId="2147483650"/>
              <ac:grpSpMk id="94" creationId="{1032487B-A383-7EEA-B812-B9B57AB87E74}"/>
            </ac:grpSpMkLst>
          </pc:grpChg>
          <pc:grpChg chg="add mod">
            <ac:chgData name="Kristaps Palskis" userId="2304e6b9db7dc6fa" providerId="LiveId" clId="{FAE9D68C-5687-44A7-9E53-D03D072A24CF}" dt="2023-10-07T00:41:35.925" v="1254" actId="1036"/>
            <ac:grpSpMkLst>
              <pc:docMk/>
              <pc:sldMasterMk cId="2482647991" sldId="2147483648"/>
              <pc:sldLayoutMk cId="3816104954" sldId="2147483650"/>
              <ac:grpSpMk id="96" creationId="{F163CAE3-F182-5544-0BBF-35CCEF6AA673}"/>
            </ac:grpSpMkLst>
          </pc:grpChg>
          <pc:grpChg chg="add del mod">
            <ac:chgData name="Kristaps Palskis" userId="2304e6b9db7dc6fa" providerId="LiveId" clId="{FAE9D68C-5687-44A7-9E53-D03D072A24CF}" dt="2023-10-07T00:50:06.551" v="1420" actId="478"/>
            <ac:grpSpMkLst>
              <pc:docMk/>
              <pc:sldMasterMk cId="2482647991" sldId="2147483648"/>
              <pc:sldLayoutMk cId="3816104954" sldId="2147483650"/>
              <ac:grpSpMk id="113" creationId="{0C489C1F-9331-F16B-633D-46863EA9DCB3}"/>
            </ac:grpSpMkLst>
          </pc:grpChg>
          <pc:picChg chg="add mod">
            <ac:chgData name="Kristaps Palskis" userId="2304e6b9db7dc6fa" providerId="LiveId" clId="{FAE9D68C-5687-44A7-9E53-D03D072A24CF}" dt="2023-10-07T00:41:56.446" v="1255" actId="1037"/>
            <ac:picMkLst>
              <pc:docMk/>
              <pc:sldMasterMk cId="2482647991" sldId="2147483648"/>
              <pc:sldLayoutMk cId="3816104954" sldId="2147483650"/>
              <ac:picMk id="4" creationId="{7A6019D1-4859-672E-BB88-1C23C87D46DD}"/>
            </ac:picMkLst>
          </pc:picChg>
          <pc:picChg chg="add del mod">
            <ac:chgData name="Kristaps Palskis" userId="2304e6b9db7dc6fa" providerId="LiveId" clId="{FAE9D68C-5687-44A7-9E53-D03D072A24CF}" dt="2023-10-07T00:28:00.462" v="567" actId="478"/>
            <ac:picMkLst>
              <pc:docMk/>
              <pc:sldMasterMk cId="2482647991" sldId="2147483648"/>
              <pc:sldLayoutMk cId="3816104954" sldId="2147483650"/>
              <ac:picMk id="12" creationId="{E459F67B-8310-A5D6-1A13-EE8B3F1C31E2}"/>
            </ac:picMkLst>
          </pc:picChg>
          <pc:cxnChg chg="add del mod">
            <ac:chgData name="Kristaps Palskis" userId="2304e6b9db7dc6fa" providerId="LiveId" clId="{FAE9D68C-5687-44A7-9E53-D03D072A24CF}" dt="2023-10-07T00:22:20.984" v="474" actId="478"/>
            <ac:cxnSpMkLst>
              <pc:docMk/>
              <pc:sldMasterMk cId="2482647991" sldId="2147483648"/>
              <pc:sldLayoutMk cId="3816104954" sldId="2147483650"/>
              <ac:cxnSpMk id="18" creationId="{75642145-E9DE-0B5A-B9E6-F72112D861B3}"/>
            </ac:cxnSpMkLst>
          </pc:cxnChg>
          <pc:cxnChg chg="add del mod">
            <ac:chgData name="Kristaps Palskis" userId="2304e6b9db7dc6fa" providerId="LiveId" clId="{FAE9D68C-5687-44A7-9E53-D03D072A24CF}" dt="2023-10-07T00:22:18.615" v="470" actId="478"/>
            <ac:cxnSpMkLst>
              <pc:docMk/>
              <pc:sldMasterMk cId="2482647991" sldId="2147483648"/>
              <pc:sldLayoutMk cId="3816104954" sldId="2147483650"/>
              <ac:cxnSpMk id="19" creationId="{A4383EE2-3430-4D01-FF23-EB4AC82E5A29}"/>
            </ac:cxnSpMkLst>
          </pc:cxnChg>
          <pc:cxnChg chg="add del mod">
            <ac:chgData name="Kristaps Palskis" userId="2304e6b9db7dc6fa" providerId="LiveId" clId="{FAE9D68C-5687-44A7-9E53-D03D072A24CF}" dt="2023-10-07T00:22:19.504" v="471" actId="478"/>
            <ac:cxnSpMkLst>
              <pc:docMk/>
              <pc:sldMasterMk cId="2482647991" sldId="2147483648"/>
              <pc:sldLayoutMk cId="3816104954" sldId="2147483650"/>
              <ac:cxnSpMk id="22" creationId="{0CC2D7CB-94F6-E093-7B3B-766484D3E48F}"/>
            </ac:cxnSpMkLst>
          </pc:cxnChg>
          <pc:cxnChg chg="add del mod">
            <ac:chgData name="Kristaps Palskis" userId="2304e6b9db7dc6fa" providerId="LiveId" clId="{FAE9D68C-5687-44A7-9E53-D03D072A24CF}" dt="2023-10-07T00:22:20.294" v="472" actId="478"/>
            <ac:cxnSpMkLst>
              <pc:docMk/>
              <pc:sldMasterMk cId="2482647991" sldId="2147483648"/>
              <pc:sldLayoutMk cId="3816104954" sldId="2147483650"/>
              <ac:cxnSpMk id="24" creationId="{2DE53FC2-43AC-0E35-0B43-0D710CFF3F88}"/>
            </ac:cxnSpMkLst>
          </pc:cxnChg>
          <pc:cxnChg chg="add mod">
            <ac:chgData name="Kristaps Palskis" userId="2304e6b9db7dc6fa" providerId="LiveId" clId="{FAE9D68C-5687-44A7-9E53-D03D072A24CF}" dt="2023-10-07T00:50:18.078" v="1421" actId="692"/>
            <ac:cxnSpMkLst>
              <pc:docMk/>
              <pc:sldMasterMk cId="2482647991" sldId="2147483648"/>
              <pc:sldLayoutMk cId="3816104954" sldId="2147483650"/>
              <ac:cxnSpMk id="64" creationId="{D671E014-439F-DC9A-A00E-3F789E78FBC3}"/>
            </ac:cxnSpMkLst>
          </pc:cxnChg>
          <pc:cxnChg chg="add mod">
            <ac:chgData name="Kristaps Palskis" userId="2304e6b9db7dc6fa" providerId="LiveId" clId="{FAE9D68C-5687-44A7-9E53-D03D072A24CF}" dt="2023-10-07T00:50:18.078" v="1421" actId="692"/>
            <ac:cxnSpMkLst>
              <pc:docMk/>
              <pc:sldMasterMk cId="2482647991" sldId="2147483648"/>
              <pc:sldLayoutMk cId="3816104954" sldId="2147483650"/>
              <ac:cxnSpMk id="66" creationId="{1CA0B597-71EF-CACA-CC06-6F58C2963EAC}"/>
            </ac:cxnSpMkLst>
          </pc:cxnChg>
          <pc:cxnChg chg="add mod">
            <ac:chgData name="Kristaps Palskis" userId="2304e6b9db7dc6fa" providerId="LiveId" clId="{FAE9D68C-5687-44A7-9E53-D03D072A24CF}" dt="2023-10-07T00:50:18.078" v="1421" actId="692"/>
            <ac:cxnSpMkLst>
              <pc:docMk/>
              <pc:sldMasterMk cId="2482647991" sldId="2147483648"/>
              <pc:sldLayoutMk cId="3816104954" sldId="2147483650"/>
              <ac:cxnSpMk id="68" creationId="{7E1A0026-7564-AD46-FF36-6C63C921FBE2}"/>
            </ac:cxnSpMkLst>
          </pc:cxnChg>
          <pc:cxnChg chg="add mod">
            <ac:chgData name="Kristaps Palskis" userId="2304e6b9db7dc6fa" providerId="LiveId" clId="{FAE9D68C-5687-44A7-9E53-D03D072A24CF}" dt="2023-10-07T00:50:18.078" v="1421" actId="692"/>
            <ac:cxnSpMkLst>
              <pc:docMk/>
              <pc:sldMasterMk cId="2482647991" sldId="2147483648"/>
              <pc:sldLayoutMk cId="3816104954" sldId="2147483650"/>
              <ac:cxnSpMk id="70" creationId="{E3597D91-BBB0-F8AB-56E1-6B28787A5554}"/>
            </ac:cxnSpMkLst>
          </pc:cxnChg>
          <pc:cxnChg chg="add mod">
            <ac:chgData name="Kristaps Palskis" userId="2304e6b9db7dc6fa" providerId="LiveId" clId="{FAE9D68C-5687-44A7-9E53-D03D072A24CF}" dt="2023-10-07T00:50:18.078" v="1421" actId="692"/>
            <ac:cxnSpMkLst>
              <pc:docMk/>
              <pc:sldMasterMk cId="2482647991" sldId="2147483648"/>
              <pc:sldLayoutMk cId="3816104954" sldId="2147483650"/>
              <ac:cxnSpMk id="78" creationId="{EA980902-8462-BA5D-DD66-BE6285CB5B72}"/>
            </ac:cxnSpMkLst>
          </pc:cxnChg>
          <pc:cxnChg chg="add mod">
            <ac:chgData name="Kristaps Palskis" userId="2304e6b9db7dc6fa" providerId="LiveId" clId="{FAE9D68C-5687-44A7-9E53-D03D072A24CF}" dt="2023-10-07T00:50:18.078" v="1421" actId="692"/>
            <ac:cxnSpMkLst>
              <pc:docMk/>
              <pc:sldMasterMk cId="2482647991" sldId="2147483648"/>
              <pc:sldLayoutMk cId="3816104954" sldId="2147483650"/>
              <ac:cxnSpMk id="84" creationId="{F33D1CBA-9591-FCA4-8FAA-71660C6E66FF}"/>
            </ac:cxnSpMkLst>
          </pc:cxnChg>
          <pc:cxnChg chg="add mod">
            <ac:chgData name="Kristaps Palskis" userId="2304e6b9db7dc6fa" providerId="LiveId" clId="{FAE9D68C-5687-44A7-9E53-D03D072A24CF}" dt="2023-10-07T00:50:18.078" v="1421" actId="692"/>
            <ac:cxnSpMkLst>
              <pc:docMk/>
              <pc:sldMasterMk cId="2482647991" sldId="2147483648"/>
              <pc:sldLayoutMk cId="3816104954" sldId="2147483650"/>
              <ac:cxnSpMk id="88" creationId="{54016614-3D30-7EE0-CCFE-330A5683276F}"/>
            </ac:cxnSpMkLst>
          </pc:cxnChg>
          <pc:cxnChg chg="mod">
            <ac:chgData name="Kristaps Palskis" userId="2304e6b9db7dc6fa" providerId="LiveId" clId="{FAE9D68C-5687-44A7-9E53-D03D072A24CF}" dt="2023-10-07T00:36:50.712" v="1179"/>
            <ac:cxnSpMkLst>
              <pc:docMk/>
              <pc:sldMasterMk cId="2482647991" sldId="2147483648"/>
              <pc:sldLayoutMk cId="3816104954" sldId="2147483650"/>
              <ac:cxnSpMk id="97" creationId="{52F24B96-99DB-DE53-D423-D3BB6729790B}"/>
            </ac:cxnSpMkLst>
          </pc:cxnChg>
          <pc:cxnChg chg="mod">
            <ac:chgData name="Kristaps Palskis" userId="2304e6b9db7dc6fa" providerId="LiveId" clId="{FAE9D68C-5687-44A7-9E53-D03D072A24CF}" dt="2023-10-07T00:36:50.712" v="1179"/>
            <ac:cxnSpMkLst>
              <pc:docMk/>
              <pc:sldMasterMk cId="2482647991" sldId="2147483648"/>
              <pc:sldLayoutMk cId="3816104954" sldId="2147483650"/>
              <ac:cxnSpMk id="98" creationId="{0C743B22-1BD9-6379-DD28-4A106DE7C106}"/>
            </ac:cxnSpMkLst>
          </pc:cxnChg>
          <pc:cxnChg chg="mod">
            <ac:chgData name="Kristaps Palskis" userId="2304e6b9db7dc6fa" providerId="LiveId" clId="{FAE9D68C-5687-44A7-9E53-D03D072A24CF}" dt="2023-10-07T00:36:50.712" v="1179"/>
            <ac:cxnSpMkLst>
              <pc:docMk/>
              <pc:sldMasterMk cId="2482647991" sldId="2147483648"/>
              <pc:sldLayoutMk cId="3816104954" sldId="2147483650"/>
              <ac:cxnSpMk id="99" creationId="{02BEE431-9F7C-E3A4-721E-B8500B105FFD}"/>
            </ac:cxnSpMkLst>
          </pc:cxnChg>
          <pc:cxnChg chg="mod">
            <ac:chgData name="Kristaps Palskis" userId="2304e6b9db7dc6fa" providerId="LiveId" clId="{FAE9D68C-5687-44A7-9E53-D03D072A24CF}" dt="2023-10-07T00:36:50.712" v="1179"/>
            <ac:cxnSpMkLst>
              <pc:docMk/>
              <pc:sldMasterMk cId="2482647991" sldId="2147483648"/>
              <pc:sldLayoutMk cId="3816104954" sldId="2147483650"/>
              <ac:cxnSpMk id="100" creationId="{F8DC6122-8FFB-9F12-FAE7-AB1D48FC68A5}"/>
            </ac:cxnSpMkLst>
          </pc:cxnChg>
          <pc:cxnChg chg="mod">
            <ac:chgData name="Kristaps Palskis" userId="2304e6b9db7dc6fa" providerId="LiveId" clId="{FAE9D68C-5687-44A7-9E53-D03D072A24CF}" dt="2023-10-07T00:36:50.712" v="1179"/>
            <ac:cxnSpMkLst>
              <pc:docMk/>
              <pc:sldMasterMk cId="2482647991" sldId="2147483648"/>
              <pc:sldLayoutMk cId="3816104954" sldId="2147483650"/>
              <ac:cxnSpMk id="101" creationId="{9F62FF0C-6017-2EB4-73EA-CBA9132CD8F8}"/>
            </ac:cxnSpMkLst>
          </pc:cxnChg>
          <pc:cxnChg chg="mod">
            <ac:chgData name="Kristaps Palskis" userId="2304e6b9db7dc6fa" providerId="LiveId" clId="{FAE9D68C-5687-44A7-9E53-D03D072A24CF}" dt="2023-10-07T00:36:50.712" v="1179"/>
            <ac:cxnSpMkLst>
              <pc:docMk/>
              <pc:sldMasterMk cId="2482647991" sldId="2147483648"/>
              <pc:sldLayoutMk cId="3816104954" sldId="2147483650"/>
              <ac:cxnSpMk id="102" creationId="{86E1B070-6F4B-4FD0-7612-359858219FEB}"/>
            </ac:cxnSpMkLst>
          </pc:cxnChg>
          <pc:cxnChg chg="mod">
            <ac:chgData name="Kristaps Palskis" userId="2304e6b9db7dc6fa" providerId="LiveId" clId="{FAE9D68C-5687-44A7-9E53-D03D072A24CF}" dt="2023-10-07T00:36:50.712" v="1179"/>
            <ac:cxnSpMkLst>
              <pc:docMk/>
              <pc:sldMasterMk cId="2482647991" sldId="2147483648"/>
              <pc:sldLayoutMk cId="3816104954" sldId="2147483650"/>
              <ac:cxnSpMk id="103" creationId="{9F9DC3AA-9E1E-A9F6-6E34-E730D13E3083}"/>
            </ac:cxnSpMkLst>
          </pc:cxnChg>
          <pc:cxnChg chg="add mod">
            <ac:chgData name="Kristaps Palskis" userId="2304e6b9db7dc6fa" providerId="LiveId" clId="{FAE9D68C-5687-44A7-9E53-D03D072A24CF}" dt="2023-10-07T00:41:35.925" v="1254" actId="1036"/>
            <ac:cxnSpMkLst>
              <pc:docMk/>
              <pc:sldMasterMk cId="2482647991" sldId="2147483648"/>
              <pc:sldLayoutMk cId="3816104954" sldId="2147483650"/>
              <ac:cxnSpMk id="109" creationId="{1F54C176-7150-E20E-325B-3B460CBF55D4}"/>
            </ac:cxnSpMkLst>
          </pc:cxnChg>
        </pc:sldLayoutChg>
        <pc:sldLayoutChg chg="addSp delSp modSp mod setBg">
          <pc:chgData name="Kristaps Palskis" userId="2304e6b9db7dc6fa" providerId="LiveId" clId="{FAE9D68C-5687-44A7-9E53-D03D072A24CF}" dt="2023-10-07T01:30:54.382" v="2281" actId="1076"/>
          <pc:sldLayoutMkLst>
            <pc:docMk/>
            <pc:sldMasterMk cId="2482647991" sldId="2147483648"/>
            <pc:sldLayoutMk cId="1451635190" sldId="2147483660"/>
          </pc:sldLayoutMkLst>
          <pc:spChg chg="del">
            <ac:chgData name="Kristaps Palskis" userId="2304e6b9db7dc6fa" providerId="LiveId" clId="{FAE9D68C-5687-44A7-9E53-D03D072A24CF}" dt="2023-10-07T01:25:51.236" v="2229" actId="478"/>
            <ac:spMkLst>
              <pc:docMk/>
              <pc:sldMasterMk cId="2482647991" sldId="2147483648"/>
              <pc:sldLayoutMk cId="1451635190" sldId="2147483660"/>
              <ac:spMk id="2" creationId="{803CD274-3CC6-15BA-C4D1-431D7232DD43}"/>
            </ac:spMkLst>
          </pc:spChg>
          <pc:spChg chg="del">
            <ac:chgData name="Kristaps Palskis" userId="2304e6b9db7dc6fa" providerId="LiveId" clId="{FAE9D68C-5687-44A7-9E53-D03D072A24CF}" dt="2023-10-07T01:25:51.236" v="2229" actId="478"/>
            <ac:spMkLst>
              <pc:docMk/>
              <pc:sldMasterMk cId="2482647991" sldId="2147483648"/>
              <pc:sldLayoutMk cId="1451635190" sldId="2147483660"/>
              <ac:spMk id="3" creationId="{FB4603F2-D0D9-1E33-7BA1-7F3C4116C8DD}"/>
            </ac:spMkLst>
          </pc:spChg>
          <pc:spChg chg="del">
            <ac:chgData name="Kristaps Palskis" userId="2304e6b9db7dc6fa" providerId="LiveId" clId="{FAE9D68C-5687-44A7-9E53-D03D072A24CF}" dt="2023-10-07T01:25:51.236" v="2229" actId="478"/>
            <ac:spMkLst>
              <pc:docMk/>
              <pc:sldMasterMk cId="2482647991" sldId="2147483648"/>
              <pc:sldLayoutMk cId="1451635190" sldId="2147483660"/>
              <ac:spMk id="4" creationId="{79281138-D1C4-AA94-7A7B-C5DE1723E23D}"/>
            </ac:spMkLst>
          </pc:spChg>
          <pc:spChg chg="del">
            <ac:chgData name="Kristaps Palskis" userId="2304e6b9db7dc6fa" providerId="LiveId" clId="{FAE9D68C-5687-44A7-9E53-D03D072A24CF}" dt="2023-10-07T01:25:51.236" v="2229" actId="478"/>
            <ac:spMkLst>
              <pc:docMk/>
              <pc:sldMasterMk cId="2482647991" sldId="2147483648"/>
              <pc:sldLayoutMk cId="1451635190" sldId="2147483660"/>
              <ac:spMk id="5" creationId="{5FDF2362-BE88-A160-CCDF-8FCE97186438}"/>
            </ac:spMkLst>
          </pc:spChg>
          <pc:spChg chg="del">
            <ac:chgData name="Kristaps Palskis" userId="2304e6b9db7dc6fa" providerId="LiveId" clId="{FAE9D68C-5687-44A7-9E53-D03D072A24CF}" dt="2023-10-07T01:25:51.236" v="2229" actId="478"/>
            <ac:spMkLst>
              <pc:docMk/>
              <pc:sldMasterMk cId="2482647991" sldId="2147483648"/>
              <pc:sldLayoutMk cId="1451635190" sldId="2147483660"/>
              <ac:spMk id="6" creationId="{24289C6A-39EC-852C-0E09-E17C3386F794}"/>
            </ac:spMkLst>
          </pc:spChg>
          <pc:spChg chg="mod">
            <ac:chgData name="Kristaps Palskis" userId="2304e6b9db7dc6fa" providerId="LiveId" clId="{FAE9D68C-5687-44A7-9E53-D03D072A24CF}" dt="2023-10-07T00:01:05.224" v="58"/>
            <ac:spMkLst>
              <pc:docMk/>
              <pc:sldMasterMk cId="2482647991" sldId="2147483648"/>
              <pc:sldLayoutMk cId="1451635190" sldId="2147483660"/>
              <ac:spMk id="8" creationId="{2096D30D-924F-5997-BC83-4265C49E0626}"/>
            </ac:spMkLst>
          </pc:spChg>
          <pc:spChg chg="mod">
            <ac:chgData name="Kristaps Palskis" userId="2304e6b9db7dc6fa" providerId="LiveId" clId="{FAE9D68C-5687-44A7-9E53-D03D072A24CF}" dt="2023-10-07T00:01:05.224" v="58"/>
            <ac:spMkLst>
              <pc:docMk/>
              <pc:sldMasterMk cId="2482647991" sldId="2147483648"/>
              <pc:sldLayoutMk cId="1451635190" sldId="2147483660"/>
              <ac:spMk id="9" creationId="{FB86C2CC-A33C-4D3A-6086-D7735077CBB4}"/>
            </ac:spMkLst>
          </pc:spChg>
          <pc:spChg chg="mod">
            <ac:chgData name="Kristaps Palskis" userId="2304e6b9db7dc6fa" providerId="LiveId" clId="{FAE9D68C-5687-44A7-9E53-D03D072A24CF}" dt="2023-10-07T00:01:05.224" v="58"/>
            <ac:spMkLst>
              <pc:docMk/>
              <pc:sldMasterMk cId="2482647991" sldId="2147483648"/>
              <pc:sldLayoutMk cId="1451635190" sldId="2147483660"/>
              <ac:spMk id="10" creationId="{8D183459-E25D-9499-0861-BDA81C85EFC8}"/>
            </ac:spMkLst>
          </pc:spChg>
          <pc:spChg chg="mod">
            <ac:chgData name="Kristaps Palskis" userId="2304e6b9db7dc6fa" providerId="LiveId" clId="{FAE9D68C-5687-44A7-9E53-D03D072A24CF}" dt="2023-10-07T00:01:05.224" v="58"/>
            <ac:spMkLst>
              <pc:docMk/>
              <pc:sldMasterMk cId="2482647991" sldId="2147483648"/>
              <pc:sldLayoutMk cId="1451635190" sldId="2147483660"/>
              <ac:spMk id="11" creationId="{EB4A22F9-FD47-D715-91ED-618954D1D4C5}"/>
            </ac:spMkLst>
          </pc:spChg>
          <pc:spChg chg="mod">
            <ac:chgData name="Kristaps Palskis" userId="2304e6b9db7dc6fa" providerId="LiveId" clId="{FAE9D68C-5687-44A7-9E53-D03D072A24CF}" dt="2023-10-07T00:01:05.224" v="58"/>
            <ac:spMkLst>
              <pc:docMk/>
              <pc:sldMasterMk cId="2482647991" sldId="2147483648"/>
              <pc:sldLayoutMk cId="1451635190" sldId="2147483660"/>
              <ac:spMk id="12" creationId="{06766574-62E3-C291-9C6F-434A10B2E5B3}"/>
            </ac:spMkLst>
          </pc:spChg>
          <pc:spChg chg="mod">
            <ac:chgData name="Kristaps Palskis" userId="2304e6b9db7dc6fa" providerId="LiveId" clId="{FAE9D68C-5687-44A7-9E53-D03D072A24CF}" dt="2023-10-07T00:01:05.224" v="58"/>
            <ac:spMkLst>
              <pc:docMk/>
              <pc:sldMasterMk cId="2482647991" sldId="2147483648"/>
              <pc:sldLayoutMk cId="1451635190" sldId="2147483660"/>
              <ac:spMk id="13" creationId="{23E61A0A-E2FD-3222-C2B6-1F7BD6D21A62}"/>
            </ac:spMkLst>
          </pc:spChg>
          <pc:spChg chg="mod">
            <ac:chgData name="Kristaps Palskis" userId="2304e6b9db7dc6fa" providerId="LiveId" clId="{FAE9D68C-5687-44A7-9E53-D03D072A24CF}" dt="2023-10-07T00:01:05.224" v="58"/>
            <ac:spMkLst>
              <pc:docMk/>
              <pc:sldMasterMk cId="2482647991" sldId="2147483648"/>
              <pc:sldLayoutMk cId="1451635190" sldId="2147483660"/>
              <ac:spMk id="14" creationId="{114419DD-4DE2-AA32-099D-58F346C81745}"/>
            </ac:spMkLst>
          </pc:spChg>
          <pc:spChg chg="mod">
            <ac:chgData name="Kristaps Palskis" userId="2304e6b9db7dc6fa" providerId="LiveId" clId="{FAE9D68C-5687-44A7-9E53-D03D072A24CF}" dt="2023-10-07T00:01:05.224" v="58"/>
            <ac:spMkLst>
              <pc:docMk/>
              <pc:sldMasterMk cId="2482647991" sldId="2147483648"/>
              <pc:sldLayoutMk cId="1451635190" sldId="2147483660"/>
              <ac:spMk id="15" creationId="{67D40DBC-7CD0-849D-DA3E-896674752D7F}"/>
            </ac:spMkLst>
          </pc:spChg>
          <pc:spChg chg="mod">
            <ac:chgData name="Kristaps Palskis" userId="2304e6b9db7dc6fa" providerId="LiveId" clId="{FAE9D68C-5687-44A7-9E53-D03D072A24CF}" dt="2023-10-07T00:01:05.224" v="58"/>
            <ac:spMkLst>
              <pc:docMk/>
              <pc:sldMasterMk cId="2482647991" sldId="2147483648"/>
              <pc:sldLayoutMk cId="1451635190" sldId="2147483660"/>
              <ac:spMk id="16" creationId="{71E24A70-177F-5179-58A8-B5BFF1398750}"/>
            </ac:spMkLst>
          </pc:spChg>
          <pc:spChg chg="mod">
            <ac:chgData name="Kristaps Palskis" userId="2304e6b9db7dc6fa" providerId="LiveId" clId="{FAE9D68C-5687-44A7-9E53-D03D072A24CF}" dt="2023-10-07T00:01:05.224" v="58"/>
            <ac:spMkLst>
              <pc:docMk/>
              <pc:sldMasterMk cId="2482647991" sldId="2147483648"/>
              <pc:sldLayoutMk cId="1451635190" sldId="2147483660"/>
              <ac:spMk id="17" creationId="{F6DB29EA-D1FC-731C-76D4-D5A0AF64EE5E}"/>
            </ac:spMkLst>
          </pc:spChg>
          <pc:spChg chg="mod">
            <ac:chgData name="Kristaps Palskis" userId="2304e6b9db7dc6fa" providerId="LiveId" clId="{FAE9D68C-5687-44A7-9E53-D03D072A24CF}" dt="2023-10-07T00:01:05.224" v="58"/>
            <ac:spMkLst>
              <pc:docMk/>
              <pc:sldMasterMk cId="2482647991" sldId="2147483648"/>
              <pc:sldLayoutMk cId="1451635190" sldId="2147483660"/>
              <ac:spMk id="18" creationId="{F92C2DE4-F839-94C9-696D-2A07E7ABD91E}"/>
            </ac:spMkLst>
          </pc:spChg>
          <pc:spChg chg="mod">
            <ac:chgData name="Kristaps Palskis" userId="2304e6b9db7dc6fa" providerId="LiveId" clId="{FAE9D68C-5687-44A7-9E53-D03D072A24CF}" dt="2023-10-07T00:01:05.224" v="58"/>
            <ac:spMkLst>
              <pc:docMk/>
              <pc:sldMasterMk cId="2482647991" sldId="2147483648"/>
              <pc:sldLayoutMk cId="1451635190" sldId="2147483660"/>
              <ac:spMk id="19" creationId="{AEB82A49-62CD-2D97-F945-EF1DD21FF91B}"/>
            </ac:spMkLst>
          </pc:spChg>
          <pc:spChg chg="mod">
            <ac:chgData name="Kristaps Palskis" userId="2304e6b9db7dc6fa" providerId="LiveId" clId="{FAE9D68C-5687-44A7-9E53-D03D072A24CF}" dt="2023-10-07T00:01:05.224" v="58"/>
            <ac:spMkLst>
              <pc:docMk/>
              <pc:sldMasterMk cId="2482647991" sldId="2147483648"/>
              <pc:sldLayoutMk cId="1451635190" sldId="2147483660"/>
              <ac:spMk id="20" creationId="{1FC50BDB-4325-AEAC-2AA0-6108274CF24F}"/>
            </ac:spMkLst>
          </pc:spChg>
          <pc:spChg chg="mod">
            <ac:chgData name="Kristaps Palskis" userId="2304e6b9db7dc6fa" providerId="LiveId" clId="{FAE9D68C-5687-44A7-9E53-D03D072A24CF}" dt="2023-10-07T00:01:05.224" v="58"/>
            <ac:spMkLst>
              <pc:docMk/>
              <pc:sldMasterMk cId="2482647991" sldId="2147483648"/>
              <pc:sldLayoutMk cId="1451635190" sldId="2147483660"/>
              <ac:spMk id="21" creationId="{B64612C3-F1C5-5E1E-F743-41C8F0A588F9}"/>
            </ac:spMkLst>
          </pc:spChg>
          <pc:spChg chg="del">
            <ac:chgData name="Kristaps Palskis" userId="2304e6b9db7dc6fa" providerId="LiveId" clId="{FAE9D68C-5687-44A7-9E53-D03D072A24CF}" dt="2023-10-07T00:09:27.185" v="204" actId="478"/>
            <ac:spMkLst>
              <pc:docMk/>
              <pc:sldMasterMk cId="2482647991" sldId="2147483648"/>
              <pc:sldLayoutMk cId="1451635190" sldId="2147483660"/>
              <ac:spMk id="23" creationId="{1D68A847-2521-BC6D-888D-46D800E779A4}"/>
            </ac:spMkLst>
          </pc:spChg>
          <pc:spChg chg="del">
            <ac:chgData name="Kristaps Palskis" userId="2304e6b9db7dc6fa" providerId="LiveId" clId="{FAE9D68C-5687-44A7-9E53-D03D072A24CF}" dt="2023-10-07T00:09:26.312" v="203" actId="478"/>
            <ac:spMkLst>
              <pc:docMk/>
              <pc:sldMasterMk cId="2482647991" sldId="2147483648"/>
              <pc:sldLayoutMk cId="1451635190" sldId="2147483660"/>
              <ac:spMk id="24" creationId="{4CF946AC-56FF-D8CB-47C0-F0777D6105C3}"/>
            </ac:spMkLst>
          </pc:spChg>
          <pc:spChg chg="mod">
            <ac:chgData name="Kristaps Palskis" userId="2304e6b9db7dc6fa" providerId="LiveId" clId="{FAE9D68C-5687-44A7-9E53-D03D072A24CF}" dt="2023-10-07T00:01:05.224" v="58"/>
            <ac:spMkLst>
              <pc:docMk/>
              <pc:sldMasterMk cId="2482647991" sldId="2147483648"/>
              <pc:sldLayoutMk cId="1451635190" sldId="2147483660"/>
              <ac:spMk id="25" creationId="{950E3FF5-6FB5-06A2-E442-8863008AA665}"/>
            </ac:spMkLst>
          </pc:spChg>
          <pc:spChg chg="mod">
            <ac:chgData name="Kristaps Palskis" userId="2304e6b9db7dc6fa" providerId="LiveId" clId="{FAE9D68C-5687-44A7-9E53-D03D072A24CF}" dt="2023-10-07T00:01:05.224" v="58"/>
            <ac:spMkLst>
              <pc:docMk/>
              <pc:sldMasterMk cId="2482647991" sldId="2147483648"/>
              <pc:sldLayoutMk cId="1451635190" sldId="2147483660"/>
              <ac:spMk id="26" creationId="{CA8E92E8-82CA-07FD-0253-49CF500DAC67}"/>
            </ac:spMkLst>
          </pc:spChg>
          <pc:spChg chg="mod">
            <ac:chgData name="Kristaps Palskis" userId="2304e6b9db7dc6fa" providerId="LiveId" clId="{FAE9D68C-5687-44A7-9E53-D03D072A24CF}" dt="2023-10-07T00:01:05.224" v="58"/>
            <ac:spMkLst>
              <pc:docMk/>
              <pc:sldMasterMk cId="2482647991" sldId="2147483648"/>
              <pc:sldLayoutMk cId="1451635190" sldId="2147483660"/>
              <ac:spMk id="27" creationId="{A11CC4BE-EA11-284E-92E0-FE07D4E29B9D}"/>
            </ac:spMkLst>
          </pc:spChg>
          <pc:spChg chg="mod">
            <ac:chgData name="Kristaps Palskis" userId="2304e6b9db7dc6fa" providerId="LiveId" clId="{FAE9D68C-5687-44A7-9E53-D03D072A24CF}" dt="2023-10-07T00:01:05.224" v="58"/>
            <ac:spMkLst>
              <pc:docMk/>
              <pc:sldMasterMk cId="2482647991" sldId="2147483648"/>
              <pc:sldLayoutMk cId="1451635190" sldId="2147483660"/>
              <ac:spMk id="28" creationId="{28076A98-055F-288F-49B6-68E70FA0ADEE}"/>
            </ac:spMkLst>
          </pc:spChg>
          <pc:spChg chg="mod">
            <ac:chgData name="Kristaps Palskis" userId="2304e6b9db7dc6fa" providerId="LiveId" clId="{FAE9D68C-5687-44A7-9E53-D03D072A24CF}" dt="2023-10-07T00:01:05.224" v="58"/>
            <ac:spMkLst>
              <pc:docMk/>
              <pc:sldMasterMk cId="2482647991" sldId="2147483648"/>
              <pc:sldLayoutMk cId="1451635190" sldId="2147483660"/>
              <ac:spMk id="29" creationId="{269EB9AC-0B5F-DD0C-20E3-BD68426559D2}"/>
            </ac:spMkLst>
          </pc:spChg>
          <pc:spChg chg="mod">
            <ac:chgData name="Kristaps Palskis" userId="2304e6b9db7dc6fa" providerId="LiveId" clId="{FAE9D68C-5687-44A7-9E53-D03D072A24CF}" dt="2023-10-07T00:01:05.224" v="58"/>
            <ac:spMkLst>
              <pc:docMk/>
              <pc:sldMasterMk cId="2482647991" sldId="2147483648"/>
              <pc:sldLayoutMk cId="1451635190" sldId="2147483660"/>
              <ac:spMk id="30" creationId="{C148B2CE-1534-72FF-E657-E43E2A5CD73D}"/>
            </ac:spMkLst>
          </pc:spChg>
          <pc:spChg chg="mod">
            <ac:chgData name="Kristaps Palskis" userId="2304e6b9db7dc6fa" providerId="LiveId" clId="{FAE9D68C-5687-44A7-9E53-D03D072A24CF}" dt="2023-10-07T00:01:05.224" v="58"/>
            <ac:spMkLst>
              <pc:docMk/>
              <pc:sldMasterMk cId="2482647991" sldId="2147483648"/>
              <pc:sldLayoutMk cId="1451635190" sldId="2147483660"/>
              <ac:spMk id="31" creationId="{2E8FD2D1-7F53-FBEE-5C9B-DB06A90CC7E1}"/>
            </ac:spMkLst>
          </pc:spChg>
          <pc:spChg chg="mod">
            <ac:chgData name="Kristaps Palskis" userId="2304e6b9db7dc6fa" providerId="LiveId" clId="{FAE9D68C-5687-44A7-9E53-D03D072A24CF}" dt="2023-10-07T00:01:05.224" v="58"/>
            <ac:spMkLst>
              <pc:docMk/>
              <pc:sldMasterMk cId="2482647991" sldId="2147483648"/>
              <pc:sldLayoutMk cId="1451635190" sldId="2147483660"/>
              <ac:spMk id="32" creationId="{519DDFD7-9D35-235D-187C-7F9A10CECE08}"/>
            </ac:spMkLst>
          </pc:spChg>
          <pc:spChg chg="mod">
            <ac:chgData name="Kristaps Palskis" userId="2304e6b9db7dc6fa" providerId="LiveId" clId="{FAE9D68C-5687-44A7-9E53-D03D072A24CF}" dt="2023-10-07T00:01:05.224" v="58"/>
            <ac:spMkLst>
              <pc:docMk/>
              <pc:sldMasterMk cId="2482647991" sldId="2147483648"/>
              <pc:sldLayoutMk cId="1451635190" sldId="2147483660"/>
              <ac:spMk id="33" creationId="{93D07BC3-39A8-961C-ACDD-B7FCAFABC8A1}"/>
            </ac:spMkLst>
          </pc:spChg>
          <pc:spChg chg="mod">
            <ac:chgData name="Kristaps Palskis" userId="2304e6b9db7dc6fa" providerId="LiveId" clId="{FAE9D68C-5687-44A7-9E53-D03D072A24CF}" dt="2023-10-07T00:01:05.224" v="58"/>
            <ac:spMkLst>
              <pc:docMk/>
              <pc:sldMasterMk cId="2482647991" sldId="2147483648"/>
              <pc:sldLayoutMk cId="1451635190" sldId="2147483660"/>
              <ac:spMk id="34" creationId="{FF655688-3624-7D0E-5574-A9C7FEA6A8AB}"/>
            </ac:spMkLst>
          </pc:spChg>
          <pc:spChg chg="mod">
            <ac:chgData name="Kristaps Palskis" userId="2304e6b9db7dc6fa" providerId="LiveId" clId="{FAE9D68C-5687-44A7-9E53-D03D072A24CF}" dt="2023-10-07T00:01:05.224" v="58"/>
            <ac:spMkLst>
              <pc:docMk/>
              <pc:sldMasterMk cId="2482647991" sldId="2147483648"/>
              <pc:sldLayoutMk cId="1451635190" sldId="2147483660"/>
              <ac:spMk id="35" creationId="{37EB609A-BA56-79DE-E572-20547C83B198}"/>
            </ac:spMkLst>
          </pc:spChg>
          <pc:spChg chg="mod">
            <ac:chgData name="Kristaps Palskis" userId="2304e6b9db7dc6fa" providerId="LiveId" clId="{FAE9D68C-5687-44A7-9E53-D03D072A24CF}" dt="2023-10-07T00:01:05.224" v="58"/>
            <ac:spMkLst>
              <pc:docMk/>
              <pc:sldMasterMk cId="2482647991" sldId="2147483648"/>
              <pc:sldLayoutMk cId="1451635190" sldId="2147483660"/>
              <ac:spMk id="36" creationId="{ED351288-4CB9-69AF-B070-22E9A45C18C9}"/>
            </ac:spMkLst>
          </pc:spChg>
          <pc:spChg chg="mod">
            <ac:chgData name="Kristaps Palskis" userId="2304e6b9db7dc6fa" providerId="LiveId" clId="{FAE9D68C-5687-44A7-9E53-D03D072A24CF}" dt="2023-10-07T00:01:05.224" v="58"/>
            <ac:spMkLst>
              <pc:docMk/>
              <pc:sldMasterMk cId="2482647991" sldId="2147483648"/>
              <pc:sldLayoutMk cId="1451635190" sldId="2147483660"/>
              <ac:spMk id="37" creationId="{399AA37D-9A7D-A588-C8D4-0B8EA3B522B5}"/>
            </ac:spMkLst>
          </pc:spChg>
          <pc:spChg chg="mod">
            <ac:chgData name="Kristaps Palskis" userId="2304e6b9db7dc6fa" providerId="LiveId" clId="{FAE9D68C-5687-44A7-9E53-D03D072A24CF}" dt="2023-10-07T00:01:05.224" v="58"/>
            <ac:spMkLst>
              <pc:docMk/>
              <pc:sldMasterMk cId="2482647991" sldId="2147483648"/>
              <pc:sldLayoutMk cId="1451635190" sldId="2147483660"/>
              <ac:spMk id="38" creationId="{F80C6163-BD48-AD60-BCB8-DC46C3FFFD3F}"/>
            </ac:spMkLst>
          </pc:spChg>
          <pc:spChg chg="mod">
            <ac:chgData name="Kristaps Palskis" userId="2304e6b9db7dc6fa" providerId="LiveId" clId="{FAE9D68C-5687-44A7-9E53-D03D072A24CF}" dt="2023-10-07T00:01:05.224" v="58"/>
            <ac:spMkLst>
              <pc:docMk/>
              <pc:sldMasterMk cId="2482647991" sldId="2147483648"/>
              <pc:sldLayoutMk cId="1451635190" sldId="2147483660"/>
              <ac:spMk id="39" creationId="{0BF12F3F-AC18-F40F-E2C1-C7FD880428AA}"/>
            </ac:spMkLst>
          </pc:spChg>
          <pc:spChg chg="add del mod">
            <ac:chgData name="Kristaps Palskis" userId="2304e6b9db7dc6fa" providerId="LiveId" clId="{FAE9D68C-5687-44A7-9E53-D03D072A24CF}" dt="2023-10-07T00:03:01.447" v="78" actId="478"/>
            <ac:spMkLst>
              <pc:docMk/>
              <pc:sldMasterMk cId="2482647991" sldId="2147483648"/>
              <pc:sldLayoutMk cId="1451635190" sldId="2147483660"/>
              <ac:spMk id="40" creationId="{88B9CA08-F736-E279-C820-DEC054BA04BD}"/>
            </ac:spMkLst>
          </pc:spChg>
          <pc:spChg chg="add 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41" creationId="{131DD974-400D-5BEF-E1F9-1F7300E0F72B}"/>
            </ac:spMkLst>
          </pc:spChg>
          <pc:spChg chg="add del mod">
            <ac:chgData name="Kristaps Palskis" userId="2304e6b9db7dc6fa" providerId="LiveId" clId="{FAE9D68C-5687-44A7-9E53-D03D072A24CF}" dt="2023-10-07T01:00:00.987" v="1707" actId="478"/>
            <ac:spMkLst>
              <pc:docMk/>
              <pc:sldMasterMk cId="2482647991" sldId="2147483648"/>
              <pc:sldLayoutMk cId="1451635190" sldId="2147483660"/>
              <ac:spMk id="42" creationId="{B32B95AF-0957-D19B-8BB4-37F4943DD9B3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48" creationId="{ABE22A1B-DA4D-E5E6-23A3-7E45AA01FBFE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49" creationId="{68F04A83-87C7-B283-F42A-DE66ED811040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50" creationId="{DC858CBE-8AA3-199D-15B3-FCD0915997D3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51" creationId="{FC2DBA87-70F9-7EFC-AB50-C7EA7330C606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53" creationId="{44980D3A-0732-3E35-6ED5-3B0BBA9599F1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54" creationId="{5776DBEA-CCD5-D0C4-3FFE-356474166CCF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55" creationId="{F19321A6-23D7-D4EE-159E-4691548EBE3B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56" creationId="{C67C426A-FDC2-162D-402E-DADB898210B8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57" creationId="{BDC14A54-37B2-A7CD-E56D-3B024DB052CA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58" creationId="{AA1697C4-6C65-9A91-0605-AC99C6580A87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59" creationId="{A29219F7-62DB-1E4C-4ADD-81D8B423DEB5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60" creationId="{33FC7A42-3394-BD59-393B-8256F1C1648C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61" creationId="{4089B83D-58B0-7CD6-A42E-FC4F259E0ED3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62" creationId="{E0B979B9-0407-2069-50E8-9F7257619020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63" creationId="{B4A3F495-2885-EB1A-D62F-A3C931163026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64" creationId="{CBA1ADDC-DF6E-E590-B2BE-5C671ADAC750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65" creationId="{30AD63E8-91A6-8225-51C5-B835994847B7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66" creationId="{71E7E4E6-7988-FF23-7B3C-439BDA757752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67" creationId="{7D953F09-50CB-76E7-B42A-9CFBE0E934F1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68" creationId="{116EFAC2-778B-AD53-CFDD-7AEA97C697E8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69" creationId="{1E88B06F-D73D-8672-8230-1FB78DF9B75A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70" creationId="{98C43677-9900-4FFE-DC75-19075923298C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71" creationId="{EA5FAE57-D356-5D64-AAB0-6AB2948C0BA1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72" creationId="{CA4FED82-236E-932C-01F7-1F29BD19FE8C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73" creationId="{18ED15E6-071B-138E-D565-BAFD9B7509E9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74" creationId="{6BE09BAD-32C1-F5B3-9418-D1364ED1CFC4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75" creationId="{F6496D8A-1784-6A8D-FF2F-8367664D8D61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76" creationId="{82D4AA97-D5E5-E731-A64D-634197EBB29A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77" creationId="{B2F43A81-4122-3196-0949-DAAD31592D83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78" creationId="{349CFD6E-3991-0B46-C6A0-B472B0F9EC06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79" creationId="{6E997DFE-4CC2-7042-2BD3-AF6215264504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80" creationId="{ED85374F-C27D-5FC2-B40A-913461B9D262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81" creationId="{4EFABB19-6DBC-889D-575A-98EC3B273919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82" creationId="{D7EF812F-7F99-5A14-203F-F66DC386A0BC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83" creationId="{58AB5109-3802-329E-D3C5-F11533AFA2A7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84" creationId="{E96BBB57-EB1B-4B21-DBFA-9277FE8B584C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85" creationId="{98F3B994-F5DD-5F81-17B3-7A07A9823E79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86" creationId="{211B7212-8A1A-F42E-0A25-6C2281C2C360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87" creationId="{70CE89AE-DE52-73FC-8783-5E6AC9AA8A98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88" creationId="{42DFE1EE-88A8-E7EB-82F8-4E6F26D9C15F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89" creationId="{E8D69E61-F65D-B3AC-8C14-B7B5210ED068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90" creationId="{2AB1798C-3E5F-7607-A0AC-F1AD03954645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91" creationId="{AF3D11D2-88FF-79B7-3E95-DDB189DFB511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92" creationId="{8CCF7CB6-350C-F29F-853E-DEE20F311059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93" creationId="{EE2B63BE-EDC0-CF19-430B-15E4DAA69953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94" creationId="{17C232A4-85B5-63D3-EBF9-934473677985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95" creationId="{05AFBB86-0A5A-5558-B1B1-8F0641B8BC61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96" creationId="{BFE23D42-F66A-4F36-F94E-5163AC6EE82F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97" creationId="{4ED3EF7B-7F02-B453-5969-06F59C76071A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98" creationId="{0BCFDAD8-12E7-3F76-E100-4120BF226AF6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99" creationId="{A7E810CA-492D-AF4C-C25D-3F7188C143FA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00" creationId="{25708766-E0A1-6903-576B-03B539CA0B2D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01" creationId="{50A9AEA1-48B1-B192-CBC9-8198E7C487EE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02" creationId="{AC538481-22DE-2784-0835-3228165C88E8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03" creationId="{C0F6FA80-71BA-B7E9-6170-2AFD29562930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04" creationId="{BD272614-3205-2D96-E5DE-5A38C7266E01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05" creationId="{7EA29C5F-5BAB-3835-CAB0-A1CC00C3B3E3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06" creationId="{98189B54-0C8A-8465-2B18-F3AD0F5DFFD9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07" creationId="{9A099196-9A8E-107B-7A9E-67901953D215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08" creationId="{A7135972-F28F-64B3-C63F-20464580F504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09" creationId="{4037E63F-5EAD-6C9F-42F6-F81522806B8F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10" creationId="{FF12BB53-1889-C7D1-28B9-736DA87610F3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11" creationId="{DCB59CA1-3F7F-96CD-07DB-BB242C3B6C4C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12" creationId="{C6C245CD-D044-37A4-B1F1-33C9F4CB5217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13" creationId="{BC4CFC6F-032F-B64D-C8C1-205AA04E3BE4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14" creationId="{7AD172FD-0454-86BD-BFAB-0D4E0F1E2F8D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15" creationId="{0110472B-6FEF-32BD-BCB8-B22448F8758E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16" creationId="{D7780AE3-17BB-2E00-A345-7E8DDB9ACCD5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17" creationId="{B0763A55-0F8B-3086-8AB5-E73905372E06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18" creationId="{7608E3B9-3033-E3AE-AA57-2EF216BC1710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19" creationId="{A9F428EE-FB4E-D518-5383-F6BCE2CD58C5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20" creationId="{0273B94F-2D61-B2F0-61EC-9E4054CC59D8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21" creationId="{0AB23F17-2B06-AB6F-EE40-C5AA23CB6C27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22" creationId="{69841F79-1E7D-F781-F152-4E88BCA8AA50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23" creationId="{7A9B2F9C-96A3-1864-68BF-751B2BCEBD03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24" creationId="{4F56A61E-63E1-A9A4-5B83-69BF8360DFFD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25" creationId="{B13C6164-6C0F-B725-0393-F60DCE3D4D76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26" creationId="{8A9A3994-9D5B-698C-5061-562D77530111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27" creationId="{759EA5B6-4D64-A524-CD82-F490F7993817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28" creationId="{98A85D30-9E7D-7193-B78F-63B4070D05C1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29" creationId="{3AD93A4F-7A96-12B2-0BEC-1D2DBAEA68E9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30" creationId="{5BD38BD6-B71E-337D-5B09-E3BD81EDDADF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31" creationId="{8CFE4D7E-4BD2-2762-E432-28DCA67B205E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32" creationId="{2F8DFDC3-99DD-2C8D-FBCA-81D6FA1F999A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33" creationId="{B23A2EFA-A3E6-85DD-FEFC-604EA68F9A8A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34" creationId="{D3B34109-C9BE-B6B2-3913-B7C9C06EA980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35" creationId="{FA54D854-E28F-DBC3-BD52-6294B17486F0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36" creationId="{9F7A3733-667C-F973-AEE1-7F925D219606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37" creationId="{FE848DF9-CCDA-D2A8-C2A7-32F9A3811B10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38" creationId="{180A3D82-7ECD-CB51-A9BB-2DB0B5951EC1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39" creationId="{D03D8A22-2354-26EB-4B9B-5FF2728AF87D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40" creationId="{DB099FF8-6FE6-DA8F-054D-97DF9B44B59D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41" creationId="{77E389C3-9EA1-B72B-5603-B8B18073BA72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42" creationId="{27287FAA-F8DE-C8A1-1BD1-251672DEC5E1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43" creationId="{EEB68138-D4EA-5F1E-ECD9-B5C5DBD6611B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44" creationId="{EC243731-5C64-798E-9964-92388E55F25F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45" creationId="{735EEE33-6773-EA4C-3DD8-0232CFA9F756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46" creationId="{63BD0F51-D924-865C-135C-C126F17CD78E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47" creationId="{965974F3-0208-E25A-2E6A-AD399BCF53AF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48" creationId="{5045A813-32EB-916B-C592-CF6779CF0894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49" creationId="{41257664-B44A-02CA-04E5-535CB7E2D95E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50" creationId="{250FF322-194A-9928-B6EE-11B6998210E5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51" creationId="{B2557AA1-BC62-B447-3985-819C9AFB1338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52" creationId="{D82FAC1E-7A60-D4F1-AA30-5862ABA5E741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53" creationId="{DDB59EC0-352A-964B-3042-58965717DBEB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54" creationId="{505C5E99-DB00-4D73-8108-215333F31A6B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55" creationId="{D9E6E374-0D54-85CD-B81A-708BEAE18801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56" creationId="{2D9E10E8-C6C6-A775-EAA4-2D1374DF44C0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57" creationId="{4216CC42-0373-C849-18C0-FFF4E409FDE7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58" creationId="{A8BF7FB9-E0B2-5407-F5E8-49C88C0945BE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59" creationId="{F343EC8A-5603-3E70-D86D-0F5EA22DC3FA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60" creationId="{3AFB2486-2782-BA60-17E4-15EA73C37178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61" creationId="{AC6F3596-4797-28C8-1FDB-B8DF6E43E90C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62" creationId="{CA1B50EB-E283-E2BF-81ED-B337284A64D6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63" creationId="{28C8F327-595C-1AFD-DA68-E04F3FACCC22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64" creationId="{0521E7FD-BA61-A666-95A3-087BAFC058D6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65" creationId="{49368D6F-13B9-8BBE-D283-01CDAE5DE53B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66" creationId="{E3AEE3D4-E5A0-BEED-A3A5-1F46035EC220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67" creationId="{FE06ABE6-B9FA-B3B7-AD77-71DDB0F0F3B7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68" creationId="{58064771-2230-CDF7-D687-C12CF7BFD47A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69" creationId="{6AA91B40-A593-E21C-34ED-803262F81454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70" creationId="{8A2A1390-4461-F9D8-A74E-DBDA3BFBD26B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71" creationId="{77104353-B59E-4D64-89EC-B40FAF2CE290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72" creationId="{DE46758B-D498-F514-767D-12D07E69092E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73" creationId="{F3CBAA44-A020-238C-DC96-4848B97389E4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74" creationId="{2654488D-27B3-9F9A-C19E-05089DC18AAB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75" creationId="{4A72008F-9403-A0EE-7F68-AE068C1CA537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76" creationId="{7C4F3600-935A-DC75-841C-955977E17E8F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77" creationId="{83220928-FBF8-C9A3-8647-B11A62DBA81C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78" creationId="{8593C222-1B21-F607-CCAB-21E0610A0CFD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79" creationId="{0946FFE8-B0E2-E7E8-8ED5-41E7C8EFC205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80" creationId="{DA631AB1-AB99-ADC3-A722-30F1E66D3E10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81" creationId="{18026B48-3522-2474-AEC4-5D5D10140480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82" creationId="{419FCDEB-5A3E-ED13-4208-4591703A7CAD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83" creationId="{4AD40428-F149-6E2B-26D0-462D9EBA37E2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84" creationId="{52E54AE9-494B-4648-95FF-93F4DE3AAC50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85" creationId="{658A16EB-DFD2-A94B-87E3-CD036F692EDC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86" creationId="{30DEB09F-EC84-E977-9030-CA0F4584B125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87" creationId="{E432C6EC-267E-1B1C-3A14-BAA66C2F4558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88" creationId="{52816D3F-ECC7-D137-E424-620C5C85346F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89" creationId="{BBC31B29-211B-1BFA-DFDC-44E935ECB03E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90" creationId="{71F9B492-1979-A4D0-3664-6FE4ABBC3032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91" creationId="{9EA0EA18-80D6-F560-10B0-0CBE7F71BCD8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92" creationId="{AE0B4AA5-08ED-AE7F-F8E2-7B39125A2370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93" creationId="{D965A789-9FC7-BBFD-7EF8-71A0BAD991DB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94" creationId="{3040BB06-528F-22AB-04DA-3FA662A1ADFB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95" creationId="{1D6F28D1-C7E7-A75F-5253-8D86A17510B4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96" creationId="{F3CBF8EF-309E-F96A-905C-CD51B191CDF4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97" creationId="{E72CE6BF-4D36-1410-AB6A-309E778DF353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98" creationId="{4A292201-7A00-B68C-6FF0-5DAABA9BCC9B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199" creationId="{34763B4D-3355-505B-0690-6B2E4701C922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00" creationId="{FE0A484A-9AA0-64CD-5394-976B2BAB4E9E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01" creationId="{8A346A38-D6FA-E0AE-2693-FA4229D3C03C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02" creationId="{EEE1F105-1278-9EE2-9B02-CC7A69625C79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03" creationId="{E5DD8CB5-AFA8-F11F-E11F-88E090D8C9A5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04" creationId="{9E0C6E7A-7FC8-BF2D-2A2A-DEE2A2B14140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05" creationId="{42530AD8-B9BD-C0D4-286B-F203B2551F19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06" creationId="{94BF287B-14E7-86DE-B5E6-039CF2371FF1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07" creationId="{9A6146CD-06AE-12E4-846F-C6F7FBBA456C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08" creationId="{C8403D68-4FBB-A7D9-A958-2F37799CE6C8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09" creationId="{54B41E89-2E4A-A771-86FE-00891E94EDB3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10" creationId="{64BC3713-76BB-9A44-8C69-1D537BE62B9B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11" creationId="{416AD1F2-032A-8F47-7DC0-89C1FE4B615D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12" creationId="{30C79F09-7227-26DF-E1A5-1347FD9291B1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13" creationId="{90297C01-9D14-AE57-F521-C205096A5C25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14" creationId="{8E88BBBF-6CEC-5432-286C-F38D99E39228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15" creationId="{6B740F13-F81B-A27D-24D7-9054B2841CC0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16" creationId="{5BB56C6A-DDA7-5BED-78F7-0309419223BD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17" creationId="{DF94D199-57AB-1A12-ED7D-69C9D6EC2BB9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18" creationId="{EF46F0DB-880C-ABF7-2161-85519D07690C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19" creationId="{18001129-E5FE-3455-CC34-85851158B053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20" creationId="{C45EECF8-8DF2-4EA1-A274-AC6780CCFBC8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21" creationId="{619ED473-0838-1DC8-9258-CFA8EFB7C1DF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22" creationId="{EFC68BAA-39DD-BA7A-EAED-C103D0C0DBB0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23" creationId="{A3FB031E-A30C-3930-A524-2417D4D94424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24" creationId="{41C8FC79-112B-7947-1D41-F0134A9B548D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25" creationId="{681FBE5F-409F-0065-B211-F06A99179A20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26" creationId="{EEBFA19A-B060-1FC4-C0B5-6FA9C7845EE7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27" creationId="{DCCE412A-2FE8-8CDE-E099-CDCD089A96C9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28" creationId="{2740D5E9-0D18-8407-BFD7-019CA7400E50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29" creationId="{28578E9E-70E8-6866-D682-34200F76C1DF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30" creationId="{23F56BD7-E68F-A0C3-5E5E-A935AAC73A45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31" creationId="{C1F23361-C1BF-15C9-C1DE-96E21673D329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32" creationId="{EAD10062-F750-4C29-258A-A807073235B6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33" creationId="{091934B2-16C5-E861-2DEC-9B4A6DBC64AD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34" creationId="{D42C080D-57DF-E0BB-4BC3-B5C1945B3DF3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35" creationId="{2986DBC9-F912-316E-F9D7-6F12E8F1B457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36" creationId="{C178B34B-E8C2-9A98-4EEA-F51E68BC7511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37" creationId="{3DC819C7-E29D-9AD9-70F9-08451A270970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38" creationId="{270E9866-1917-AC79-D113-B9397AD99E61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39" creationId="{E8743338-7971-D1C5-005C-B438607561BB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40" creationId="{F45C9E4F-9E82-54FD-C306-04813CA0E083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41" creationId="{7D04E9FD-67BF-432F-27BC-A2EC2E6E04EE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42" creationId="{4048BB13-1A34-C298-FF6C-B87B1F5F7BF0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43" creationId="{15A75D9A-DB2B-E48B-F9F8-48F29EC2DF7C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44" creationId="{7E3D7879-177E-2C2B-FE90-ACAC8E95EDE3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45" creationId="{2358B9BD-4F2F-E5B0-FD21-2EFDADDBB30B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46" creationId="{F34459D7-6533-7270-EA2A-B6145F23662C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47" creationId="{E065E585-9584-00D6-C21E-8CFD45A62F6A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48" creationId="{B4FEB4C0-AB8A-DFC1-AB0C-BC722CC7D636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49" creationId="{F152343C-9A2C-5D41-FD69-C8826F805475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50" creationId="{F4D04844-0719-A78A-5AB8-F4F028567D1C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51" creationId="{05D409E4-9688-347E-EF6B-E4277A404FAD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52" creationId="{0684DF9B-DD33-9DE0-E015-C78271220EE3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53" creationId="{87D744CD-43F6-4F82-A206-9ECF227D4D7B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54" creationId="{7393C540-C273-F973-BA1D-9847A42F50E7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55" creationId="{A6C3B12E-9B16-A011-71C3-AA6666CB1E06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56" creationId="{5E6F5FDA-6C18-E48B-FB4F-711F291000E5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57" creationId="{92383B0F-06A4-609C-927A-7F932DEEFD47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58" creationId="{407833C9-D52B-D939-2C14-5B4200999F52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59" creationId="{B8CBF5B3-7B18-78B9-A31D-E88832099D9E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60" creationId="{07188FDB-63E6-9E9C-A4A7-50954C760E24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61" creationId="{440868AF-9625-040A-8BCF-16E64B853203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62" creationId="{EB682C08-9C37-74C7-6FD5-3DC42F475A86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63" creationId="{7FBA0967-8EE0-3BCF-BFD2-424E7E6843A1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64" creationId="{9F382F85-968A-96B3-B2D6-90C74F126DC2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65" creationId="{DE46B750-AFFC-9F16-9811-B24C845436BA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66" creationId="{BFA78D3B-F1A7-2E1D-5FC4-B94002DB495A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67" creationId="{D25EDF9D-0C81-1B63-30BE-9E5C4371BF82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68" creationId="{3B0CBE4A-EA05-EF9A-3F6D-739ECEEAABAF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69" creationId="{47EA82CD-38BE-BB96-2B5B-AEE250926881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70" creationId="{BC4481B1-E45D-B835-988C-2DD1840C511E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71" creationId="{66C09FCC-8320-9EFD-7EB9-3DE98BE422BF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72" creationId="{2445D319-FDCC-6A0C-FD0F-93C029F3AB37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73" creationId="{2260DC16-1CC7-88CE-5CFD-B9A5B222E020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74" creationId="{338167C5-EAFD-F5F6-6C3E-07E81AC87E59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75" creationId="{3D74508B-8E1A-200E-407E-02C8C22ADCB0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76" creationId="{62FE8B83-9F79-31F6-5D05-8A717FBFCFFE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77" creationId="{F95E3498-6118-7DCD-60F1-9456FF9A85EC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78" creationId="{9B469C0A-73B4-1191-02A6-34D410EF3BFF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79" creationId="{00680820-1E56-33AA-FE01-58DAE858FDAB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80" creationId="{59931107-235A-6E04-4842-44828CE55D59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81" creationId="{6798B38C-C0F0-1ACA-10C1-BD602E017F9C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82" creationId="{EF8C053E-0DEA-D7E9-CAFB-0963FE004401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83" creationId="{4618A58D-77F4-BF0E-900F-739422B1CD9F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84" creationId="{8FC5AD2C-A21D-A7BD-8C5A-9E14ADAFDC04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85" creationId="{CAE7D18D-50A0-920B-647B-1F3AC77F9BF9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86" creationId="{643B32BA-C584-4079-A138-115057271C8D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87" creationId="{68E8147B-31BA-0DDD-9FB0-015A750DA59C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88" creationId="{81629C01-FDF3-0EB7-01F2-FCE7603CAFFE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89" creationId="{17DBC8A0-6BBD-8861-DABB-6AEF4DC14F59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90" creationId="{A9A2C0B6-749F-0201-5571-8277AB9933BC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91" creationId="{253BBDC0-1810-E84F-24BE-4F251DC7D8CF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94" creationId="{22B751CA-ABB1-E3C4-4F98-551DFB569A42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95" creationId="{4271F245-12D1-48D6-0FF9-1E4084BB6CB7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96" creationId="{6159B661-58C1-B65B-4A22-D29748B2E8F4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97" creationId="{5A58A80A-049F-622F-3EA3-28B84F31DE58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98" creationId="{FE31B286-AF7E-7443-E08C-397474AA7560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299" creationId="{23C50E67-8CF4-E83A-9C9E-69F99090B60C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300" creationId="{1DA11E34-18B4-E2EE-BC99-7E24C11ED47C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301" creationId="{F869D44D-7C9E-83BE-AC22-542BD850B500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302" creationId="{74D11AA1-E48B-B0C6-A543-9DF78E5F66C2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303" creationId="{D1C8EFAF-62C8-0E67-2BC2-CF2F6C4479E1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304" creationId="{AE2EA63F-8DDD-1325-C106-3D66CC958BE0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305" creationId="{60AECBB6-7DD8-CCC8-3FA3-CC0917C8F972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306" creationId="{5C2946E6-8E51-562E-D26B-8D65DD55E977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307" creationId="{9558BD55-E510-D340-EEBE-E99F341CD570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308" creationId="{629AF6F0-75C4-7C4D-F1EE-CDADD5ECEA6A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309" creationId="{5FE8CE58-FF72-8CB1-3CA5-82B29AB4460F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310" creationId="{2C079A28-45F1-EE81-922E-F995246D2B1A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311" creationId="{0BF62432-C790-193F-8802-BA7AA5964DED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312" creationId="{C5AC0C28-839B-F937-F762-33FC5BCB42F2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313" creationId="{87FF318E-993F-42A4-868D-E03528EFC1FD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314" creationId="{62195B05-AFA4-A1BF-90F0-7D96257A24DA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315" creationId="{BC72C4F4-7C09-C09D-B0A5-A1BB159F9F84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316" creationId="{25A9EF7A-9ED8-109B-453F-8788AEF344AB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317" creationId="{1FD7B7F1-A9BC-6DAA-C6DD-7ABBEC34B68E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318" creationId="{789F6454-FE25-E304-3483-DE21D2898EFB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319" creationId="{0544BDCD-6CD0-2F34-30A7-4946862939BA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320" creationId="{98721B66-E909-3698-7FC8-D607488E315D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321" creationId="{4AB4F750-9B24-1269-E449-3BA3500D1245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322" creationId="{2C1087B5-2F92-8AA8-F071-2C3EFCC39DFA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323" creationId="{FBF79DF7-BB0F-5E2C-CC71-39CA5BE01308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324" creationId="{D017EC0C-E3BB-4D9A-5CC5-D6FDF1165DE6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325" creationId="{6B3B06DC-B91B-E1C0-01A5-ED7FA28BC30F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326" creationId="{AE582031-664A-D013-312F-97B6D1D9B9B8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327" creationId="{08DECD75-B418-A23F-FF1E-B2DEF71207D4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328" creationId="{87437184-F040-D49C-93D5-1BDEAB0F9CC7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329" creationId="{23E0CF7E-C286-F4BD-D0A5-9571B884B6AE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330" creationId="{8B69C83D-A1DE-61CD-5E64-83D29A0040C3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331" creationId="{39057BD6-9EF3-2951-F26C-A61598DC300D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332" creationId="{6FF62D0C-067B-B979-A7ED-E380C2AAC726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333" creationId="{302F93C5-5329-53AE-2506-BADDFD36C408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334" creationId="{66AB983C-7499-C996-394E-49F2ED54330D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335" creationId="{B1045873-DA0F-3729-C993-A18220BAD505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336" creationId="{0F763393-625A-AA0A-D589-01298538E708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337" creationId="{EAFACA82-55E0-49CA-34EB-93DE318C457C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338" creationId="{E6C1A4DF-2C3B-9736-EDE8-C523F4684150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339" creationId="{8D02FFA1-4F40-790B-E131-6C95FDB5FD3D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340" creationId="{DFFD5D59-FC89-3912-0A54-ED79AC839C35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341" creationId="{3448398E-60E7-9151-E19F-F6216ED64A18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342" creationId="{AF1A4539-1272-FE3C-35AF-8732291164DB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343" creationId="{F5124F77-BC17-4AAF-0425-16FE84E0D62C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344" creationId="{A80031AE-700B-F2BC-FBEA-B3CE90CE5C15}"/>
            </ac:spMkLst>
          </pc:spChg>
          <pc:spChg chg="mod">
            <ac:chgData name="Kristaps Palskis" userId="2304e6b9db7dc6fa" providerId="LiveId" clId="{FAE9D68C-5687-44A7-9E53-D03D072A24CF}" dt="2023-10-07T00:09:45.382" v="205"/>
            <ac:spMkLst>
              <pc:docMk/>
              <pc:sldMasterMk cId="2482647991" sldId="2147483648"/>
              <pc:sldLayoutMk cId="1451635190" sldId="2147483660"/>
              <ac:spMk id="345" creationId="{2A32C45C-848D-F797-375B-DE1612E7DDD4}"/>
            </ac:spMkLst>
          </pc:spChg>
          <pc:spChg chg="add mod">
            <ac:chgData name="Kristaps Palskis" userId="2304e6b9db7dc6fa" providerId="LiveId" clId="{FAE9D68C-5687-44A7-9E53-D03D072A24CF}" dt="2023-10-07T01:25:54.652" v="2230"/>
            <ac:spMkLst>
              <pc:docMk/>
              <pc:sldMasterMk cId="2482647991" sldId="2147483648"/>
              <pc:sldLayoutMk cId="1451635190" sldId="2147483660"/>
              <ac:spMk id="346" creationId="{5894FF50-11C7-7EBC-93AB-43683CB3E37B}"/>
            </ac:spMkLst>
          </pc:spChg>
          <pc:spChg chg="add del mod">
            <ac:chgData name="Kristaps Palskis" userId="2304e6b9db7dc6fa" providerId="LiveId" clId="{FAE9D68C-5687-44A7-9E53-D03D072A24CF}" dt="2023-10-07T01:29:11.746" v="2261" actId="478"/>
            <ac:spMkLst>
              <pc:docMk/>
              <pc:sldMasterMk cId="2482647991" sldId="2147483648"/>
              <pc:sldLayoutMk cId="1451635190" sldId="2147483660"/>
              <ac:spMk id="347" creationId="{7B65AC21-E812-7017-98C2-44A4A9AD35FB}"/>
            </ac:spMkLst>
          </pc:spChg>
          <pc:spChg chg="add del mod">
            <ac:chgData name="Kristaps Palskis" userId="2304e6b9db7dc6fa" providerId="LiveId" clId="{FAE9D68C-5687-44A7-9E53-D03D072A24CF}" dt="2023-10-07T01:29:11.746" v="2261" actId="478"/>
            <ac:spMkLst>
              <pc:docMk/>
              <pc:sldMasterMk cId="2482647991" sldId="2147483648"/>
              <pc:sldLayoutMk cId="1451635190" sldId="2147483660"/>
              <ac:spMk id="348" creationId="{9D20217B-AA84-CD18-D345-7A0F16A54F33}"/>
            </ac:spMkLst>
          </pc:spChg>
          <pc:spChg chg="add del mod">
            <ac:chgData name="Kristaps Palskis" userId="2304e6b9db7dc6fa" providerId="LiveId" clId="{FAE9D68C-5687-44A7-9E53-D03D072A24CF}" dt="2023-10-07T01:29:11.746" v="2261" actId="478"/>
            <ac:spMkLst>
              <pc:docMk/>
              <pc:sldMasterMk cId="2482647991" sldId="2147483648"/>
              <pc:sldLayoutMk cId="1451635190" sldId="2147483660"/>
              <ac:spMk id="349" creationId="{BA9372B1-94AA-522F-4025-012E9F3F7C8B}"/>
            </ac:spMkLst>
          </pc:spChg>
          <pc:spChg chg="add del mod">
            <ac:chgData name="Kristaps Palskis" userId="2304e6b9db7dc6fa" providerId="LiveId" clId="{FAE9D68C-5687-44A7-9E53-D03D072A24CF}" dt="2023-10-07T01:29:11.746" v="2261" actId="478"/>
            <ac:spMkLst>
              <pc:docMk/>
              <pc:sldMasterMk cId="2482647991" sldId="2147483648"/>
              <pc:sldLayoutMk cId="1451635190" sldId="2147483660"/>
              <ac:spMk id="350" creationId="{BFE80EAD-E784-1E1E-7CB4-E7FF28B88C1C}"/>
            </ac:spMkLst>
          </pc:spChg>
          <pc:spChg chg="add del mod">
            <ac:chgData name="Kristaps Palskis" userId="2304e6b9db7dc6fa" providerId="LiveId" clId="{FAE9D68C-5687-44A7-9E53-D03D072A24CF}" dt="2023-10-07T01:29:11.746" v="2261" actId="478"/>
            <ac:spMkLst>
              <pc:docMk/>
              <pc:sldMasterMk cId="2482647991" sldId="2147483648"/>
              <pc:sldLayoutMk cId="1451635190" sldId="2147483660"/>
              <ac:spMk id="351" creationId="{1D772F93-B85C-871B-2ADF-1493442299A1}"/>
            </ac:spMkLst>
          </pc:spChg>
          <pc:spChg chg="add del mod">
            <ac:chgData name="Kristaps Palskis" userId="2304e6b9db7dc6fa" providerId="LiveId" clId="{FAE9D68C-5687-44A7-9E53-D03D072A24CF}" dt="2023-10-07T01:29:11.746" v="2261" actId="478"/>
            <ac:spMkLst>
              <pc:docMk/>
              <pc:sldMasterMk cId="2482647991" sldId="2147483648"/>
              <pc:sldLayoutMk cId="1451635190" sldId="2147483660"/>
              <ac:spMk id="352" creationId="{79C22EA8-81A2-8F54-7AD5-20175C859B3D}"/>
            </ac:spMkLst>
          </pc:spChg>
          <pc:spChg chg="add del mod">
            <ac:chgData name="Kristaps Palskis" userId="2304e6b9db7dc6fa" providerId="LiveId" clId="{FAE9D68C-5687-44A7-9E53-D03D072A24CF}" dt="2023-10-07T01:29:11.746" v="2261" actId="478"/>
            <ac:spMkLst>
              <pc:docMk/>
              <pc:sldMasterMk cId="2482647991" sldId="2147483648"/>
              <pc:sldLayoutMk cId="1451635190" sldId="2147483660"/>
              <ac:spMk id="353" creationId="{F5FF6381-4918-F38D-D9D9-905532DE45B0}"/>
            </ac:spMkLst>
          </pc:spChg>
          <pc:spChg chg="add del mod">
            <ac:chgData name="Kristaps Palskis" userId="2304e6b9db7dc6fa" providerId="LiveId" clId="{FAE9D68C-5687-44A7-9E53-D03D072A24CF}" dt="2023-10-07T01:29:11.746" v="2261" actId="478"/>
            <ac:spMkLst>
              <pc:docMk/>
              <pc:sldMasterMk cId="2482647991" sldId="2147483648"/>
              <pc:sldLayoutMk cId="1451635190" sldId="2147483660"/>
              <ac:spMk id="354" creationId="{20859D7B-3CF5-5A55-7042-917FDD89D77A}"/>
            </ac:spMkLst>
          </pc:spChg>
          <pc:spChg chg="add del mod">
            <ac:chgData name="Kristaps Palskis" userId="2304e6b9db7dc6fa" providerId="LiveId" clId="{FAE9D68C-5687-44A7-9E53-D03D072A24CF}" dt="2023-10-07T01:29:11.746" v="2261" actId="478"/>
            <ac:spMkLst>
              <pc:docMk/>
              <pc:sldMasterMk cId="2482647991" sldId="2147483648"/>
              <pc:sldLayoutMk cId="1451635190" sldId="2147483660"/>
              <ac:spMk id="355" creationId="{1356A582-DCFE-7703-907D-DFB60F04F10F}"/>
            </ac:spMkLst>
          </pc:spChg>
          <pc:spChg chg="add del mod">
            <ac:chgData name="Kristaps Palskis" userId="2304e6b9db7dc6fa" providerId="LiveId" clId="{FAE9D68C-5687-44A7-9E53-D03D072A24CF}" dt="2023-10-07T01:29:11.746" v="2261" actId="478"/>
            <ac:spMkLst>
              <pc:docMk/>
              <pc:sldMasterMk cId="2482647991" sldId="2147483648"/>
              <pc:sldLayoutMk cId="1451635190" sldId="2147483660"/>
              <ac:spMk id="356" creationId="{AB282CEB-EEFD-ED00-EA0E-F099E2BE10F8}"/>
            </ac:spMkLst>
          </pc:spChg>
          <pc:spChg chg="add del mod">
            <ac:chgData name="Kristaps Palskis" userId="2304e6b9db7dc6fa" providerId="LiveId" clId="{FAE9D68C-5687-44A7-9E53-D03D072A24CF}" dt="2023-10-07T01:29:11.746" v="2261" actId="478"/>
            <ac:spMkLst>
              <pc:docMk/>
              <pc:sldMasterMk cId="2482647991" sldId="2147483648"/>
              <pc:sldLayoutMk cId="1451635190" sldId="2147483660"/>
              <ac:spMk id="357" creationId="{58CF3EAA-6E12-90DB-34B5-053CF7E61C7D}"/>
            </ac:spMkLst>
          </pc:spChg>
          <pc:spChg chg="add del mod">
            <ac:chgData name="Kristaps Palskis" userId="2304e6b9db7dc6fa" providerId="LiveId" clId="{FAE9D68C-5687-44A7-9E53-D03D072A24CF}" dt="2023-10-07T01:29:11.746" v="2261" actId="478"/>
            <ac:spMkLst>
              <pc:docMk/>
              <pc:sldMasterMk cId="2482647991" sldId="2147483648"/>
              <pc:sldLayoutMk cId="1451635190" sldId="2147483660"/>
              <ac:spMk id="358" creationId="{21B10AAC-87D3-B0F4-B458-142C609D81A6}"/>
            </ac:spMkLst>
          </pc:spChg>
          <pc:spChg chg="add del mod">
            <ac:chgData name="Kristaps Palskis" userId="2304e6b9db7dc6fa" providerId="LiveId" clId="{FAE9D68C-5687-44A7-9E53-D03D072A24CF}" dt="2023-10-07T01:29:11.746" v="2261" actId="478"/>
            <ac:spMkLst>
              <pc:docMk/>
              <pc:sldMasterMk cId="2482647991" sldId="2147483648"/>
              <pc:sldLayoutMk cId="1451635190" sldId="2147483660"/>
              <ac:spMk id="359" creationId="{79FEDFC8-8490-7641-C9E4-00C620C85D2C}"/>
            </ac:spMkLst>
          </pc:spChg>
          <pc:spChg chg="add del mod">
            <ac:chgData name="Kristaps Palskis" userId="2304e6b9db7dc6fa" providerId="LiveId" clId="{FAE9D68C-5687-44A7-9E53-D03D072A24CF}" dt="2023-10-07T01:29:11.746" v="2261" actId="478"/>
            <ac:spMkLst>
              <pc:docMk/>
              <pc:sldMasterMk cId="2482647991" sldId="2147483648"/>
              <pc:sldLayoutMk cId="1451635190" sldId="2147483660"/>
              <ac:spMk id="360" creationId="{7B4F836A-2A2B-6CD7-7E2E-5FAF73353DF0}"/>
            </ac:spMkLst>
          </pc:spChg>
          <pc:spChg chg="add del mod">
            <ac:chgData name="Kristaps Palskis" userId="2304e6b9db7dc6fa" providerId="LiveId" clId="{FAE9D68C-5687-44A7-9E53-D03D072A24CF}" dt="2023-10-07T01:29:11.746" v="2261" actId="478"/>
            <ac:spMkLst>
              <pc:docMk/>
              <pc:sldMasterMk cId="2482647991" sldId="2147483648"/>
              <pc:sldLayoutMk cId="1451635190" sldId="2147483660"/>
              <ac:spMk id="361" creationId="{6BB6BB42-5403-1756-8227-05DA6C6FBA4A}"/>
            </ac:spMkLst>
          </pc:spChg>
          <pc:spChg chg="add del mod">
            <ac:chgData name="Kristaps Palskis" userId="2304e6b9db7dc6fa" providerId="LiveId" clId="{FAE9D68C-5687-44A7-9E53-D03D072A24CF}" dt="2023-10-07T01:29:11.746" v="2261" actId="478"/>
            <ac:spMkLst>
              <pc:docMk/>
              <pc:sldMasterMk cId="2482647991" sldId="2147483648"/>
              <pc:sldLayoutMk cId="1451635190" sldId="2147483660"/>
              <ac:spMk id="362" creationId="{9EDDCC45-D54C-9D3F-F5D7-86EA5F5EB48D}"/>
            </ac:spMkLst>
          </pc:spChg>
          <pc:spChg chg="add del mod">
            <ac:chgData name="Kristaps Palskis" userId="2304e6b9db7dc6fa" providerId="LiveId" clId="{FAE9D68C-5687-44A7-9E53-D03D072A24CF}" dt="2023-10-07T01:29:11.746" v="2261" actId="478"/>
            <ac:spMkLst>
              <pc:docMk/>
              <pc:sldMasterMk cId="2482647991" sldId="2147483648"/>
              <pc:sldLayoutMk cId="1451635190" sldId="2147483660"/>
              <ac:spMk id="363" creationId="{3E263465-EBC9-4654-CB5B-71D71115EF3F}"/>
            </ac:spMkLst>
          </pc:spChg>
          <pc:spChg chg="add del mod">
            <ac:chgData name="Kristaps Palskis" userId="2304e6b9db7dc6fa" providerId="LiveId" clId="{FAE9D68C-5687-44A7-9E53-D03D072A24CF}" dt="2023-10-07T01:29:11.746" v="2261" actId="478"/>
            <ac:spMkLst>
              <pc:docMk/>
              <pc:sldMasterMk cId="2482647991" sldId="2147483648"/>
              <pc:sldLayoutMk cId="1451635190" sldId="2147483660"/>
              <ac:spMk id="364" creationId="{708EB4E4-3D0C-16A5-3338-D473B7D62D43}"/>
            </ac:spMkLst>
          </pc:spChg>
          <pc:spChg chg="add del mod">
            <ac:chgData name="Kristaps Palskis" userId="2304e6b9db7dc6fa" providerId="LiveId" clId="{FAE9D68C-5687-44A7-9E53-D03D072A24CF}" dt="2023-10-07T01:29:11.746" v="2261" actId="478"/>
            <ac:spMkLst>
              <pc:docMk/>
              <pc:sldMasterMk cId="2482647991" sldId="2147483648"/>
              <pc:sldLayoutMk cId="1451635190" sldId="2147483660"/>
              <ac:spMk id="373" creationId="{5D1D6D55-C039-7270-57B2-8507CAB2B44A}"/>
            </ac:spMkLst>
          </pc:spChg>
          <pc:spChg chg="add del mod">
            <ac:chgData name="Kristaps Palskis" userId="2304e6b9db7dc6fa" providerId="LiveId" clId="{FAE9D68C-5687-44A7-9E53-D03D072A24CF}" dt="2023-10-07T01:29:11.746" v="2261" actId="478"/>
            <ac:spMkLst>
              <pc:docMk/>
              <pc:sldMasterMk cId="2482647991" sldId="2147483648"/>
              <pc:sldLayoutMk cId="1451635190" sldId="2147483660"/>
              <ac:spMk id="374" creationId="{6C33D5B6-C9AE-BBFF-A602-C7DB3A4C4FF1}"/>
            </ac:spMkLst>
          </pc:spChg>
          <pc:spChg chg="add del mod">
            <ac:chgData name="Kristaps Palskis" userId="2304e6b9db7dc6fa" providerId="LiveId" clId="{FAE9D68C-5687-44A7-9E53-D03D072A24CF}" dt="2023-10-07T01:29:22.610" v="2263" actId="478"/>
            <ac:spMkLst>
              <pc:docMk/>
              <pc:sldMasterMk cId="2482647991" sldId="2147483648"/>
              <pc:sldLayoutMk cId="1451635190" sldId="2147483660"/>
              <ac:spMk id="383" creationId="{9AA06242-779E-75FE-5BAB-7DC8B2426ED4}"/>
            </ac:spMkLst>
          </pc:spChg>
          <pc:spChg chg="add del mod">
            <ac:chgData name="Kristaps Palskis" userId="2304e6b9db7dc6fa" providerId="LiveId" clId="{FAE9D68C-5687-44A7-9E53-D03D072A24CF}" dt="2023-10-07T01:29:53.725" v="2270" actId="478"/>
            <ac:spMkLst>
              <pc:docMk/>
              <pc:sldMasterMk cId="2482647991" sldId="2147483648"/>
              <pc:sldLayoutMk cId="1451635190" sldId="2147483660"/>
              <ac:spMk id="384" creationId="{BE116216-3D4A-A196-3B85-B0A323C681C3}"/>
            </ac:spMkLst>
          </pc:spChg>
          <pc:spChg chg="add mod">
            <ac:chgData name="Kristaps Palskis" userId="2304e6b9db7dc6fa" providerId="LiveId" clId="{FAE9D68C-5687-44A7-9E53-D03D072A24CF}" dt="2023-10-07T01:29:19.915" v="2262"/>
            <ac:spMkLst>
              <pc:docMk/>
              <pc:sldMasterMk cId="2482647991" sldId="2147483648"/>
              <pc:sldLayoutMk cId="1451635190" sldId="2147483660"/>
              <ac:spMk id="385" creationId="{B75A6E84-D845-C23E-AC05-1C05DB7DA4EA}"/>
            </ac:spMkLst>
          </pc:spChg>
          <pc:spChg chg="add mod">
            <ac:chgData name="Kristaps Palskis" userId="2304e6b9db7dc6fa" providerId="LiveId" clId="{FAE9D68C-5687-44A7-9E53-D03D072A24CF}" dt="2023-10-07T01:30:44.732" v="2280" actId="164"/>
            <ac:spMkLst>
              <pc:docMk/>
              <pc:sldMasterMk cId="2482647991" sldId="2147483648"/>
              <pc:sldLayoutMk cId="1451635190" sldId="2147483660"/>
              <ac:spMk id="386" creationId="{1F30E2FA-88A1-A977-275A-C77272860B93}"/>
            </ac:spMkLst>
          </pc:spChg>
          <pc:spChg chg="add mod">
            <ac:chgData name="Kristaps Palskis" userId="2304e6b9db7dc6fa" providerId="LiveId" clId="{FAE9D68C-5687-44A7-9E53-D03D072A24CF}" dt="2023-10-07T01:29:58.751" v="2272" actId="164"/>
            <ac:spMkLst>
              <pc:docMk/>
              <pc:sldMasterMk cId="2482647991" sldId="2147483648"/>
              <pc:sldLayoutMk cId="1451635190" sldId="2147483660"/>
              <ac:spMk id="387" creationId="{6524A681-F757-D2F8-7A97-9CC2E8D07F5A}"/>
            </ac:spMkLst>
          </pc:spChg>
          <pc:spChg chg="add mod">
            <ac:chgData name="Kristaps Palskis" userId="2304e6b9db7dc6fa" providerId="LiveId" clId="{FAE9D68C-5687-44A7-9E53-D03D072A24CF}" dt="2023-10-07T01:29:58.751" v="2272" actId="164"/>
            <ac:spMkLst>
              <pc:docMk/>
              <pc:sldMasterMk cId="2482647991" sldId="2147483648"/>
              <pc:sldLayoutMk cId="1451635190" sldId="2147483660"/>
              <ac:spMk id="388" creationId="{6109AC37-131B-F771-2B5D-C22B17BEEEF4}"/>
            </ac:spMkLst>
          </pc:spChg>
          <pc:spChg chg="add mod">
            <ac:chgData name="Kristaps Palskis" userId="2304e6b9db7dc6fa" providerId="LiveId" clId="{FAE9D68C-5687-44A7-9E53-D03D072A24CF}" dt="2023-10-07T01:29:58.751" v="2272" actId="164"/>
            <ac:spMkLst>
              <pc:docMk/>
              <pc:sldMasterMk cId="2482647991" sldId="2147483648"/>
              <pc:sldLayoutMk cId="1451635190" sldId="2147483660"/>
              <ac:spMk id="389" creationId="{973B93BB-7FAF-2816-FCBE-D14336BA39A9}"/>
            </ac:spMkLst>
          </pc:spChg>
          <pc:spChg chg="add mod">
            <ac:chgData name="Kristaps Palskis" userId="2304e6b9db7dc6fa" providerId="LiveId" clId="{FAE9D68C-5687-44A7-9E53-D03D072A24CF}" dt="2023-10-07T01:29:58.751" v="2272" actId="164"/>
            <ac:spMkLst>
              <pc:docMk/>
              <pc:sldMasterMk cId="2482647991" sldId="2147483648"/>
              <pc:sldLayoutMk cId="1451635190" sldId="2147483660"/>
              <ac:spMk id="390" creationId="{99DAAE52-7899-476A-6D51-1BC4D39A362F}"/>
            </ac:spMkLst>
          </pc:spChg>
          <pc:spChg chg="add mod">
            <ac:chgData name="Kristaps Palskis" userId="2304e6b9db7dc6fa" providerId="LiveId" clId="{FAE9D68C-5687-44A7-9E53-D03D072A24CF}" dt="2023-10-07T01:29:58.751" v="2272" actId="164"/>
            <ac:spMkLst>
              <pc:docMk/>
              <pc:sldMasterMk cId="2482647991" sldId="2147483648"/>
              <pc:sldLayoutMk cId="1451635190" sldId="2147483660"/>
              <ac:spMk id="391" creationId="{CC45BAA6-6D51-D34D-125F-65CD9781FF61}"/>
            </ac:spMkLst>
          </pc:spChg>
          <pc:spChg chg="add mod">
            <ac:chgData name="Kristaps Palskis" userId="2304e6b9db7dc6fa" providerId="LiveId" clId="{FAE9D68C-5687-44A7-9E53-D03D072A24CF}" dt="2023-10-07T01:29:58.751" v="2272" actId="164"/>
            <ac:spMkLst>
              <pc:docMk/>
              <pc:sldMasterMk cId="2482647991" sldId="2147483648"/>
              <pc:sldLayoutMk cId="1451635190" sldId="2147483660"/>
              <ac:spMk id="392" creationId="{FF9827D1-A12A-61D2-5F5B-06B3CA5894B5}"/>
            </ac:spMkLst>
          </pc:spChg>
          <pc:spChg chg="add mod">
            <ac:chgData name="Kristaps Palskis" userId="2304e6b9db7dc6fa" providerId="LiveId" clId="{FAE9D68C-5687-44A7-9E53-D03D072A24CF}" dt="2023-10-07T01:29:58.751" v="2272" actId="164"/>
            <ac:spMkLst>
              <pc:docMk/>
              <pc:sldMasterMk cId="2482647991" sldId="2147483648"/>
              <pc:sldLayoutMk cId="1451635190" sldId="2147483660"/>
              <ac:spMk id="393" creationId="{84613B46-A04B-D84A-E111-EA3459BA2BC4}"/>
            </ac:spMkLst>
          </pc:spChg>
          <pc:spChg chg="add mod">
            <ac:chgData name="Kristaps Palskis" userId="2304e6b9db7dc6fa" providerId="LiveId" clId="{FAE9D68C-5687-44A7-9E53-D03D072A24CF}" dt="2023-10-07T01:29:58.751" v="2272" actId="164"/>
            <ac:spMkLst>
              <pc:docMk/>
              <pc:sldMasterMk cId="2482647991" sldId="2147483648"/>
              <pc:sldLayoutMk cId="1451635190" sldId="2147483660"/>
              <ac:spMk id="394" creationId="{BFA95F7F-8C85-499A-F196-D0423929A9CA}"/>
            </ac:spMkLst>
          </pc:spChg>
          <pc:spChg chg="add mod">
            <ac:chgData name="Kristaps Palskis" userId="2304e6b9db7dc6fa" providerId="LiveId" clId="{FAE9D68C-5687-44A7-9E53-D03D072A24CF}" dt="2023-10-07T01:29:58.751" v="2272" actId="164"/>
            <ac:spMkLst>
              <pc:docMk/>
              <pc:sldMasterMk cId="2482647991" sldId="2147483648"/>
              <pc:sldLayoutMk cId="1451635190" sldId="2147483660"/>
              <ac:spMk id="395" creationId="{16866DF0-8F8C-2FB8-A78F-A64391603EAD}"/>
            </ac:spMkLst>
          </pc:spChg>
          <pc:spChg chg="add mod">
            <ac:chgData name="Kristaps Palskis" userId="2304e6b9db7dc6fa" providerId="LiveId" clId="{FAE9D68C-5687-44A7-9E53-D03D072A24CF}" dt="2023-10-07T01:29:58.751" v="2272" actId="164"/>
            <ac:spMkLst>
              <pc:docMk/>
              <pc:sldMasterMk cId="2482647991" sldId="2147483648"/>
              <pc:sldLayoutMk cId="1451635190" sldId="2147483660"/>
              <ac:spMk id="396" creationId="{181EAF2A-61D8-B08B-3F97-8FAECE6D39E5}"/>
            </ac:spMkLst>
          </pc:spChg>
          <pc:spChg chg="add mod">
            <ac:chgData name="Kristaps Palskis" userId="2304e6b9db7dc6fa" providerId="LiveId" clId="{FAE9D68C-5687-44A7-9E53-D03D072A24CF}" dt="2023-10-07T01:29:58.751" v="2272" actId="164"/>
            <ac:spMkLst>
              <pc:docMk/>
              <pc:sldMasterMk cId="2482647991" sldId="2147483648"/>
              <pc:sldLayoutMk cId="1451635190" sldId="2147483660"/>
              <ac:spMk id="397" creationId="{502BA1E5-89DD-A38F-86A1-DBD62248BBE6}"/>
            </ac:spMkLst>
          </pc:spChg>
          <pc:spChg chg="add mod">
            <ac:chgData name="Kristaps Palskis" userId="2304e6b9db7dc6fa" providerId="LiveId" clId="{FAE9D68C-5687-44A7-9E53-D03D072A24CF}" dt="2023-10-07T01:29:58.751" v="2272" actId="164"/>
            <ac:spMkLst>
              <pc:docMk/>
              <pc:sldMasterMk cId="2482647991" sldId="2147483648"/>
              <pc:sldLayoutMk cId="1451635190" sldId="2147483660"/>
              <ac:spMk id="398" creationId="{3194F17D-0379-E1DF-8E08-0A3E3EF275CB}"/>
            </ac:spMkLst>
          </pc:spChg>
          <pc:spChg chg="add mod">
            <ac:chgData name="Kristaps Palskis" userId="2304e6b9db7dc6fa" providerId="LiveId" clId="{FAE9D68C-5687-44A7-9E53-D03D072A24CF}" dt="2023-10-07T01:29:58.751" v="2272" actId="164"/>
            <ac:spMkLst>
              <pc:docMk/>
              <pc:sldMasterMk cId="2482647991" sldId="2147483648"/>
              <pc:sldLayoutMk cId="1451635190" sldId="2147483660"/>
              <ac:spMk id="399" creationId="{5EB98525-627F-776D-B416-E7886744F997}"/>
            </ac:spMkLst>
          </pc:spChg>
          <pc:spChg chg="add mod">
            <ac:chgData name="Kristaps Palskis" userId="2304e6b9db7dc6fa" providerId="LiveId" clId="{FAE9D68C-5687-44A7-9E53-D03D072A24CF}" dt="2023-10-07T01:29:58.751" v="2272" actId="164"/>
            <ac:spMkLst>
              <pc:docMk/>
              <pc:sldMasterMk cId="2482647991" sldId="2147483648"/>
              <pc:sldLayoutMk cId="1451635190" sldId="2147483660"/>
              <ac:spMk id="400" creationId="{AA6C1657-1B23-29EA-F1D6-A8D3E7C18386}"/>
            </ac:spMkLst>
          </pc:spChg>
          <pc:spChg chg="add mod">
            <ac:chgData name="Kristaps Palskis" userId="2304e6b9db7dc6fa" providerId="LiveId" clId="{FAE9D68C-5687-44A7-9E53-D03D072A24CF}" dt="2023-10-07T01:29:58.751" v="2272" actId="164"/>
            <ac:spMkLst>
              <pc:docMk/>
              <pc:sldMasterMk cId="2482647991" sldId="2147483648"/>
              <pc:sldLayoutMk cId="1451635190" sldId="2147483660"/>
              <ac:spMk id="401" creationId="{26D3A91B-ED65-B910-A2B5-000AAAB03591}"/>
            </ac:spMkLst>
          </pc:spChg>
          <pc:spChg chg="add mod">
            <ac:chgData name="Kristaps Palskis" userId="2304e6b9db7dc6fa" providerId="LiveId" clId="{FAE9D68C-5687-44A7-9E53-D03D072A24CF}" dt="2023-10-07T01:29:58.751" v="2272" actId="164"/>
            <ac:spMkLst>
              <pc:docMk/>
              <pc:sldMasterMk cId="2482647991" sldId="2147483648"/>
              <pc:sldLayoutMk cId="1451635190" sldId="2147483660"/>
              <ac:spMk id="402" creationId="{3C5C1AF7-6B36-BBA3-7CF1-B38ECCF50ED7}"/>
            </ac:spMkLst>
          </pc:spChg>
          <pc:spChg chg="add mod">
            <ac:chgData name="Kristaps Palskis" userId="2304e6b9db7dc6fa" providerId="LiveId" clId="{FAE9D68C-5687-44A7-9E53-D03D072A24CF}" dt="2023-10-07T01:29:58.751" v="2272" actId="164"/>
            <ac:spMkLst>
              <pc:docMk/>
              <pc:sldMasterMk cId="2482647991" sldId="2147483648"/>
              <pc:sldLayoutMk cId="1451635190" sldId="2147483660"/>
              <ac:spMk id="411" creationId="{2B6E1A38-C632-EC13-F82C-7A781F762817}"/>
            </ac:spMkLst>
          </pc:spChg>
          <pc:spChg chg="add mod">
            <ac:chgData name="Kristaps Palskis" userId="2304e6b9db7dc6fa" providerId="LiveId" clId="{FAE9D68C-5687-44A7-9E53-D03D072A24CF}" dt="2023-10-07T01:30:44.732" v="2280" actId="164"/>
            <ac:spMkLst>
              <pc:docMk/>
              <pc:sldMasterMk cId="2482647991" sldId="2147483648"/>
              <pc:sldLayoutMk cId="1451635190" sldId="2147483660"/>
              <ac:spMk id="412" creationId="{BE6FD596-2491-494C-20D5-01A9BC397370}"/>
            </ac:spMkLst>
          </pc:spChg>
          <pc:spChg chg="add del mod">
            <ac:chgData name="Kristaps Palskis" userId="2304e6b9db7dc6fa" providerId="LiveId" clId="{FAE9D68C-5687-44A7-9E53-D03D072A24CF}" dt="2023-10-07T01:30:44.732" v="2280" actId="164"/>
            <ac:spMkLst>
              <pc:docMk/>
              <pc:sldMasterMk cId="2482647991" sldId="2147483648"/>
              <pc:sldLayoutMk cId="1451635190" sldId="2147483660"/>
              <ac:spMk id="424" creationId="{4A13E5EB-FC16-A932-2F05-08C7BCF61FE6}"/>
            </ac:spMkLst>
          </pc:spChg>
          <pc:spChg chg="add mod">
            <ac:chgData name="Kristaps Palskis" userId="2304e6b9db7dc6fa" providerId="LiveId" clId="{FAE9D68C-5687-44A7-9E53-D03D072A24CF}" dt="2023-10-07T01:30:37.772" v="2279" actId="571"/>
            <ac:spMkLst>
              <pc:docMk/>
              <pc:sldMasterMk cId="2482647991" sldId="2147483648"/>
              <pc:sldLayoutMk cId="1451635190" sldId="2147483660"/>
              <ac:spMk id="426" creationId="{64284F7A-8424-85E2-4349-5CB86796FB24}"/>
            </ac:spMkLst>
          </pc:spChg>
          <pc:spChg chg="add mod">
            <ac:chgData name="Kristaps Palskis" userId="2304e6b9db7dc6fa" providerId="LiveId" clId="{FAE9D68C-5687-44A7-9E53-D03D072A24CF}" dt="2023-10-07T01:30:37.772" v="2279" actId="571"/>
            <ac:spMkLst>
              <pc:docMk/>
              <pc:sldMasterMk cId="2482647991" sldId="2147483648"/>
              <pc:sldLayoutMk cId="1451635190" sldId="2147483660"/>
              <ac:spMk id="427" creationId="{F41A44E3-C69F-D73B-2229-E191442D830B}"/>
            </ac:spMkLst>
          </pc:spChg>
          <pc:grpChg chg="add del mod">
            <ac:chgData name="Kristaps Palskis" userId="2304e6b9db7dc6fa" providerId="LiveId" clId="{FAE9D68C-5687-44A7-9E53-D03D072A24CF}" dt="2023-10-07T00:09:25.158" v="202" actId="478"/>
            <ac:grpSpMkLst>
              <pc:docMk/>
              <pc:sldMasterMk cId="2482647991" sldId="2147483648"/>
              <pc:sldLayoutMk cId="1451635190" sldId="2147483660"/>
              <ac:grpSpMk id="7" creationId="{336F7B2A-8F7F-F567-49B4-E9ABE0720DEC}"/>
            </ac:grpSpMkLst>
          </pc:grpChg>
          <pc:grpChg chg="add del mod">
            <ac:chgData name="Kristaps Palskis" userId="2304e6b9db7dc6fa" providerId="LiveId" clId="{FAE9D68C-5687-44A7-9E53-D03D072A24CF}" dt="2023-10-07T00:09:23.862" v="201" actId="478"/>
            <ac:grpSpMkLst>
              <pc:docMk/>
              <pc:sldMasterMk cId="2482647991" sldId="2147483648"/>
              <pc:sldLayoutMk cId="1451635190" sldId="2147483660"/>
              <ac:grpSpMk id="22" creationId="{0302C35C-A853-FA51-58E5-CB8B28F08633}"/>
            </ac:grpSpMkLst>
          </pc:grpChg>
          <pc:grpChg chg="add mod">
            <ac:chgData name="Kristaps Palskis" userId="2304e6b9db7dc6fa" providerId="LiveId" clId="{FAE9D68C-5687-44A7-9E53-D03D072A24CF}" dt="2023-10-07T00:09:45.382" v="205"/>
            <ac:grpSpMkLst>
              <pc:docMk/>
              <pc:sldMasterMk cId="2482647991" sldId="2147483648"/>
              <pc:sldLayoutMk cId="1451635190" sldId="2147483660"/>
              <ac:grpSpMk id="44" creationId="{E22F64CE-32CA-F30B-82FD-E0E7E7A908BF}"/>
            </ac:grpSpMkLst>
          </pc:grpChg>
          <pc:grpChg chg="add mod">
            <ac:chgData name="Kristaps Palskis" userId="2304e6b9db7dc6fa" providerId="LiveId" clId="{FAE9D68C-5687-44A7-9E53-D03D072A24CF}" dt="2023-10-07T00:09:45.382" v="205"/>
            <ac:grpSpMkLst>
              <pc:docMk/>
              <pc:sldMasterMk cId="2482647991" sldId="2147483648"/>
              <pc:sldLayoutMk cId="1451635190" sldId="2147483660"/>
              <ac:grpSpMk id="47" creationId="{A5AB3625-CCC5-8982-4624-0724A667985E}"/>
            </ac:grpSpMkLst>
          </pc:grpChg>
          <pc:grpChg chg="mod">
            <ac:chgData name="Kristaps Palskis" userId="2304e6b9db7dc6fa" providerId="LiveId" clId="{FAE9D68C-5687-44A7-9E53-D03D072A24CF}" dt="2023-10-07T00:09:45.382" v="205"/>
            <ac:grpSpMkLst>
              <pc:docMk/>
              <pc:sldMasterMk cId="2482647991" sldId="2147483648"/>
              <pc:sldLayoutMk cId="1451635190" sldId="2147483660"/>
              <ac:grpSpMk id="52" creationId="{9A4908D7-D09C-5E63-4AE9-E307A8A325BB}"/>
            </ac:grpSpMkLst>
          </pc:grpChg>
          <pc:grpChg chg="mod">
            <ac:chgData name="Kristaps Palskis" userId="2304e6b9db7dc6fa" providerId="LiveId" clId="{FAE9D68C-5687-44A7-9E53-D03D072A24CF}" dt="2023-10-07T00:09:45.382" v="205"/>
            <ac:grpSpMkLst>
              <pc:docMk/>
              <pc:sldMasterMk cId="2482647991" sldId="2147483648"/>
              <pc:sldLayoutMk cId="1451635190" sldId="2147483660"/>
              <ac:grpSpMk id="292" creationId="{0AFF831D-88BB-D85D-CC34-9FE47592ACB0}"/>
            </ac:grpSpMkLst>
          </pc:grpChg>
          <pc:grpChg chg="mod">
            <ac:chgData name="Kristaps Palskis" userId="2304e6b9db7dc6fa" providerId="LiveId" clId="{FAE9D68C-5687-44A7-9E53-D03D072A24CF}" dt="2023-10-07T00:09:45.382" v="205"/>
            <ac:grpSpMkLst>
              <pc:docMk/>
              <pc:sldMasterMk cId="2482647991" sldId="2147483648"/>
              <pc:sldLayoutMk cId="1451635190" sldId="2147483660"/>
              <ac:grpSpMk id="293" creationId="{F08BA635-FE60-3637-4AD7-CD5D142BBF96}"/>
            </ac:grpSpMkLst>
          </pc:grpChg>
          <pc:grpChg chg="add del mod">
            <ac:chgData name="Kristaps Palskis" userId="2304e6b9db7dc6fa" providerId="LiveId" clId="{FAE9D68C-5687-44A7-9E53-D03D072A24CF}" dt="2023-10-07T01:29:11.746" v="2261" actId="478"/>
            <ac:grpSpMkLst>
              <pc:docMk/>
              <pc:sldMasterMk cId="2482647991" sldId="2147483648"/>
              <pc:sldLayoutMk cId="1451635190" sldId="2147483660"/>
              <ac:grpSpMk id="365" creationId="{A680E722-0EFD-EC2E-E495-86FC4D635223}"/>
            </ac:grpSpMkLst>
          </pc:grpChg>
          <pc:grpChg chg="add del mod">
            <ac:chgData name="Kristaps Palskis" userId="2304e6b9db7dc6fa" providerId="LiveId" clId="{FAE9D68C-5687-44A7-9E53-D03D072A24CF}" dt="2023-10-07T01:29:11.746" v="2261" actId="478"/>
            <ac:grpSpMkLst>
              <pc:docMk/>
              <pc:sldMasterMk cId="2482647991" sldId="2147483648"/>
              <pc:sldLayoutMk cId="1451635190" sldId="2147483660"/>
              <ac:grpSpMk id="375" creationId="{B1733038-DC6A-AABB-EE3C-6C76B1D43CB7}"/>
            </ac:grpSpMkLst>
          </pc:grpChg>
          <pc:grpChg chg="add mod">
            <ac:chgData name="Kristaps Palskis" userId="2304e6b9db7dc6fa" providerId="LiveId" clId="{FAE9D68C-5687-44A7-9E53-D03D072A24CF}" dt="2023-10-07T01:30:44.732" v="2280" actId="164"/>
            <ac:grpSpMkLst>
              <pc:docMk/>
              <pc:sldMasterMk cId="2482647991" sldId="2147483648"/>
              <pc:sldLayoutMk cId="1451635190" sldId="2147483660"/>
              <ac:grpSpMk id="403" creationId="{1788F808-EE82-D428-5276-86A38522E823}"/>
            </ac:grpSpMkLst>
          </pc:grpChg>
          <pc:grpChg chg="add mod">
            <ac:chgData name="Kristaps Palskis" userId="2304e6b9db7dc6fa" providerId="LiveId" clId="{FAE9D68C-5687-44A7-9E53-D03D072A24CF}" dt="2023-10-07T01:30:44.732" v="2280" actId="164"/>
            <ac:grpSpMkLst>
              <pc:docMk/>
              <pc:sldMasterMk cId="2482647991" sldId="2147483648"/>
              <pc:sldLayoutMk cId="1451635190" sldId="2147483660"/>
              <ac:grpSpMk id="414" creationId="{05E8B4C2-29D4-8943-589F-AE4CBCECA3FA}"/>
            </ac:grpSpMkLst>
          </pc:grpChg>
          <pc:grpChg chg="add mod">
            <ac:chgData name="Kristaps Palskis" userId="2304e6b9db7dc6fa" providerId="LiveId" clId="{FAE9D68C-5687-44A7-9E53-D03D072A24CF}" dt="2023-10-07T01:29:58.751" v="2272" actId="164"/>
            <ac:grpSpMkLst>
              <pc:docMk/>
              <pc:sldMasterMk cId="2482647991" sldId="2147483648"/>
              <pc:sldLayoutMk cId="1451635190" sldId="2147483660"/>
              <ac:grpSpMk id="423" creationId="{05F5D850-BA74-B4E6-C5D0-467DB90853DA}"/>
            </ac:grpSpMkLst>
          </pc:grpChg>
          <pc:grpChg chg="add mod">
            <ac:chgData name="Kristaps Palskis" userId="2304e6b9db7dc6fa" providerId="LiveId" clId="{FAE9D68C-5687-44A7-9E53-D03D072A24CF}" dt="2023-10-07T01:30:19.642" v="2275" actId="164"/>
            <ac:grpSpMkLst>
              <pc:docMk/>
              <pc:sldMasterMk cId="2482647991" sldId="2147483648"/>
              <pc:sldLayoutMk cId="1451635190" sldId="2147483660"/>
              <ac:grpSpMk id="425" creationId="{E4745E08-B3CC-CB73-6278-80E2CF0D1E95}"/>
            </ac:grpSpMkLst>
          </pc:grpChg>
          <pc:grpChg chg="add mod">
            <ac:chgData name="Kristaps Palskis" userId="2304e6b9db7dc6fa" providerId="LiveId" clId="{FAE9D68C-5687-44A7-9E53-D03D072A24CF}" dt="2023-10-07T01:30:54.382" v="2281" actId="1076"/>
            <ac:grpSpMkLst>
              <pc:docMk/>
              <pc:sldMasterMk cId="2482647991" sldId="2147483648"/>
              <pc:sldLayoutMk cId="1451635190" sldId="2147483660"/>
              <ac:grpSpMk id="428" creationId="{24F629B2-8C3B-2C9C-949D-7E415BBE82CB}"/>
            </ac:grpSpMkLst>
          </pc:grpChg>
          <pc:picChg chg="add mod">
            <ac:chgData name="Kristaps Palskis" userId="2304e6b9db7dc6fa" providerId="LiveId" clId="{FAE9D68C-5687-44A7-9E53-D03D072A24CF}" dt="2023-10-07T00:09:45.382" v="205"/>
            <ac:picMkLst>
              <pc:docMk/>
              <pc:sldMasterMk cId="2482647991" sldId="2147483648"/>
              <pc:sldLayoutMk cId="1451635190" sldId="2147483660"/>
              <ac:picMk id="43" creationId="{CBF746C3-1897-9A18-A880-C19267C16E3D}"/>
            </ac:picMkLst>
          </pc:picChg>
          <pc:picChg chg="mod">
            <ac:chgData name="Kristaps Palskis" userId="2304e6b9db7dc6fa" providerId="LiveId" clId="{FAE9D68C-5687-44A7-9E53-D03D072A24CF}" dt="2023-10-07T00:09:45.382" v="205"/>
            <ac:picMkLst>
              <pc:docMk/>
              <pc:sldMasterMk cId="2482647991" sldId="2147483648"/>
              <pc:sldLayoutMk cId="1451635190" sldId="2147483660"/>
              <ac:picMk id="45" creationId="{061A269B-43EA-FD01-C05C-F2CB4E34ED6A}"/>
            </ac:picMkLst>
          </pc:picChg>
          <pc:picChg chg="mod">
            <ac:chgData name="Kristaps Palskis" userId="2304e6b9db7dc6fa" providerId="LiveId" clId="{FAE9D68C-5687-44A7-9E53-D03D072A24CF}" dt="2023-10-07T00:09:45.382" v="205"/>
            <ac:picMkLst>
              <pc:docMk/>
              <pc:sldMasterMk cId="2482647991" sldId="2147483648"/>
              <pc:sldLayoutMk cId="1451635190" sldId="2147483660"/>
              <ac:picMk id="46" creationId="{8606BF70-30C5-F919-CE96-9F16B5D060FB}"/>
            </ac:picMkLst>
          </pc:picChg>
          <pc:cxnChg chg="mod">
            <ac:chgData name="Kristaps Palskis" userId="2304e6b9db7dc6fa" providerId="LiveId" clId="{FAE9D68C-5687-44A7-9E53-D03D072A24CF}" dt="2023-10-07T01:26:06.869" v="2231"/>
            <ac:cxnSpMkLst>
              <pc:docMk/>
              <pc:sldMasterMk cId="2482647991" sldId="2147483648"/>
              <pc:sldLayoutMk cId="1451635190" sldId="2147483660"/>
              <ac:cxnSpMk id="366" creationId="{85B5A1B0-0255-511C-EA14-C282EFAE82EE}"/>
            </ac:cxnSpMkLst>
          </pc:cxnChg>
          <pc:cxnChg chg="mod">
            <ac:chgData name="Kristaps Palskis" userId="2304e6b9db7dc6fa" providerId="LiveId" clId="{FAE9D68C-5687-44A7-9E53-D03D072A24CF}" dt="2023-10-07T01:26:06.869" v="2231"/>
            <ac:cxnSpMkLst>
              <pc:docMk/>
              <pc:sldMasterMk cId="2482647991" sldId="2147483648"/>
              <pc:sldLayoutMk cId="1451635190" sldId="2147483660"/>
              <ac:cxnSpMk id="367" creationId="{1E1CD71B-A963-D67E-30EF-6FFE3C6CCDC3}"/>
            </ac:cxnSpMkLst>
          </pc:cxnChg>
          <pc:cxnChg chg="mod">
            <ac:chgData name="Kristaps Palskis" userId="2304e6b9db7dc6fa" providerId="LiveId" clId="{FAE9D68C-5687-44A7-9E53-D03D072A24CF}" dt="2023-10-07T01:26:06.869" v="2231"/>
            <ac:cxnSpMkLst>
              <pc:docMk/>
              <pc:sldMasterMk cId="2482647991" sldId="2147483648"/>
              <pc:sldLayoutMk cId="1451635190" sldId="2147483660"/>
              <ac:cxnSpMk id="368" creationId="{BD90554F-A426-7E16-257C-4C0052BD25B3}"/>
            </ac:cxnSpMkLst>
          </pc:cxnChg>
          <pc:cxnChg chg="mod">
            <ac:chgData name="Kristaps Palskis" userId="2304e6b9db7dc6fa" providerId="LiveId" clId="{FAE9D68C-5687-44A7-9E53-D03D072A24CF}" dt="2023-10-07T01:26:06.869" v="2231"/>
            <ac:cxnSpMkLst>
              <pc:docMk/>
              <pc:sldMasterMk cId="2482647991" sldId="2147483648"/>
              <pc:sldLayoutMk cId="1451635190" sldId="2147483660"/>
              <ac:cxnSpMk id="369" creationId="{DBCD3277-9275-BF78-41D7-CD0C987DC38F}"/>
            </ac:cxnSpMkLst>
          </pc:cxnChg>
          <pc:cxnChg chg="mod">
            <ac:chgData name="Kristaps Palskis" userId="2304e6b9db7dc6fa" providerId="LiveId" clId="{FAE9D68C-5687-44A7-9E53-D03D072A24CF}" dt="2023-10-07T01:26:06.869" v="2231"/>
            <ac:cxnSpMkLst>
              <pc:docMk/>
              <pc:sldMasterMk cId="2482647991" sldId="2147483648"/>
              <pc:sldLayoutMk cId="1451635190" sldId="2147483660"/>
              <ac:cxnSpMk id="370" creationId="{31F47DED-DD6C-B4BA-12EE-EEB143F217CA}"/>
            </ac:cxnSpMkLst>
          </pc:cxnChg>
          <pc:cxnChg chg="mod">
            <ac:chgData name="Kristaps Palskis" userId="2304e6b9db7dc6fa" providerId="LiveId" clId="{FAE9D68C-5687-44A7-9E53-D03D072A24CF}" dt="2023-10-07T01:26:06.869" v="2231"/>
            <ac:cxnSpMkLst>
              <pc:docMk/>
              <pc:sldMasterMk cId="2482647991" sldId="2147483648"/>
              <pc:sldLayoutMk cId="1451635190" sldId="2147483660"/>
              <ac:cxnSpMk id="371" creationId="{E8A37043-4C1F-5306-3312-E90F6D3B67E6}"/>
            </ac:cxnSpMkLst>
          </pc:cxnChg>
          <pc:cxnChg chg="mod">
            <ac:chgData name="Kristaps Palskis" userId="2304e6b9db7dc6fa" providerId="LiveId" clId="{FAE9D68C-5687-44A7-9E53-D03D072A24CF}" dt="2023-10-07T01:26:06.869" v="2231"/>
            <ac:cxnSpMkLst>
              <pc:docMk/>
              <pc:sldMasterMk cId="2482647991" sldId="2147483648"/>
              <pc:sldLayoutMk cId="1451635190" sldId="2147483660"/>
              <ac:cxnSpMk id="372" creationId="{C71F5E67-5EF0-95B0-8EC3-1106CC45BA91}"/>
            </ac:cxnSpMkLst>
          </pc:cxnChg>
          <pc:cxnChg chg="mod">
            <ac:chgData name="Kristaps Palskis" userId="2304e6b9db7dc6fa" providerId="LiveId" clId="{FAE9D68C-5687-44A7-9E53-D03D072A24CF}" dt="2023-10-07T01:26:16.811" v="2232"/>
            <ac:cxnSpMkLst>
              <pc:docMk/>
              <pc:sldMasterMk cId="2482647991" sldId="2147483648"/>
              <pc:sldLayoutMk cId="1451635190" sldId="2147483660"/>
              <ac:cxnSpMk id="376" creationId="{8D826500-32BC-C854-EC37-0BE4548EFAF6}"/>
            </ac:cxnSpMkLst>
          </pc:cxnChg>
          <pc:cxnChg chg="mod">
            <ac:chgData name="Kristaps Palskis" userId="2304e6b9db7dc6fa" providerId="LiveId" clId="{FAE9D68C-5687-44A7-9E53-D03D072A24CF}" dt="2023-10-07T01:26:16.811" v="2232"/>
            <ac:cxnSpMkLst>
              <pc:docMk/>
              <pc:sldMasterMk cId="2482647991" sldId="2147483648"/>
              <pc:sldLayoutMk cId="1451635190" sldId="2147483660"/>
              <ac:cxnSpMk id="377" creationId="{97E86439-8CD9-F7CF-1CB8-18FE433876B0}"/>
            </ac:cxnSpMkLst>
          </pc:cxnChg>
          <pc:cxnChg chg="mod">
            <ac:chgData name="Kristaps Palskis" userId="2304e6b9db7dc6fa" providerId="LiveId" clId="{FAE9D68C-5687-44A7-9E53-D03D072A24CF}" dt="2023-10-07T01:26:16.811" v="2232"/>
            <ac:cxnSpMkLst>
              <pc:docMk/>
              <pc:sldMasterMk cId="2482647991" sldId="2147483648"/>
              <pc:sldLayoutMk cId="1451635190" sldId="2147483660"/>
              <ac:cxnSpMk id="378" creationId="{BD352BA8-4C9E-CA56-C735-DC1949550857}"/>
            </ac:cxnSpMkLst>
          </pc:cxnChg>
          <pc:cxnChg chg="mod">
            <ac:chgData name="Kristaps Palskis" userId="2304e6b9db7dc6fa" providerId="LiveId" clId="{FAE9D68C-5687-44A7-9E53-D03D072A24CF}" dt="2023-10-07T01:26:16.811" v="2232"/>
            <ac:cxnSpMkLst>
              <pc:docMk/>
              <pc:sldMasterMk cId="2482647991" sldId="2147483648"/>
              <pc:sldLayoutMk cId="1451635190" sldId="2147483660"/>
              <ac:cxnSpMk id="379" creationId="{6631A402-27CC-01C4-C7E3-6EB1F46B1428}"/>
            </ac:cxnSpMkLst>
          </pc:cxnChg>
          <pc:cxnChg chg="mod">
            <ac:chgData name="Kristaps Palskis" userId="2304e6b9db7dc6fa" providerId="LiveId" clId="{FAE9D68C-5687-44A7-9E53-D03D072A24CF}" dt="2023-10-07T01:26:16.811" v="2232"/>
            <ac:cxnSpMkLst>
              <pc:docMk/>
              <pc:sldMasterMk cId="2482647991" sldId="2147483648"/>
              <pc:sldLayoutMk cId="1451635190" sldId="2147483660"/>
              <ac:cxnSpMk id="380" creationId="{B4A08502-F963-F37D-F60D-4370218106B2}"/>
            </ac:cxnSpMkLst>
          </pc:cxnChg>
          <pc:cxnChg chg="mod">
            <ac:chgData name="Kristaps Palskis" userId="2304e6b9db7dc6fa" providerId="LiveId" clId="{FAE9D68C-5687-44A7-9E53-D03D072A24CF}" dt="2023-10-07T01:26:16.811" v="2232"/>
            <ac:cxnSpMkLst>
              <pc:docMk/>
              <pc:sldMasterMk cId="2482647991" sldId="2147483648"/>
              <pc:sldLayoutMk cId="1451635190" sldId="2147483660"/>
              <ac:cxnSpMk id="381" creationId="{67111D34-32D5-C5D1-DFF9-4FFC5B1BEF3E}"/>
            </ac:cxnSpMkLst>
          </pc:cxnChg>
          <pc:cxnChg chg="mod">
            <ac:chgData name="Kristaps Palskis" userId="2304e6b9db7dc6fa" providerId="LiveId" clId="{FAE9D68C-5687-44A7-9E53-D03D072A24CF}" dt="2023-10-07T01:26:16.811" v="2232"/>
            <ac:cxnSpMkLst>
              <pc:docMk/>
              <pc:sldMasterMk cId="2482647991" sldId="2147483648"/>
              <pc:sldLayoutMk cId="1451635190" sldId="2147483660"/>
              <ac:cxnSpMk id="382" creationId="{647D5434-089E-B200-AC79-BB778916D0BE}"/>
            </ac:cxnSpMkLst>
          </pc:cxnChg>
          <pc:cxnChg chg="mod">
            <ac:chgData name="Kristaps Palskis" userId="2304e6b9db7dc6fa" providerId="LiveId" clId="{FAE9D68C-5687-44A7-9E53-D03D072A24CF}" dt="2023-10-07T01:29:58.751" v="2272" actId="164"/>
            <ac:cxnSpMkLst>
              <pc:docMk/>
              <pc:sldMasterMk cId="2482647991" sldId="2147483648"/>
              <pc:sldLayoutMk cId="1451635190" sldId="2147483660"/>
              <ac:cxnSpMk id="404" creationId="{6007CAA0-32B1-2A85-6972-7083189D446A}"/>
            </ac:cxnSpMkLst>
          </pc:cxnChg>
          <pc:cxnChg chg="mod">
            <ac:chgData name="Kristaps Palskis" userId="2304e6b9db7dc6fa" providerId="LiveId" clId="{FAE9D68C-5687-44A7-9E53-D03D072A24CF}" dt="2023-10-07T01:29:58.751" v="2272" actId="164"/>
            <ac:cxnSpMkLst>
              <pc:docMk/>
              <pc:sldMasterMk cId="2482647991" sldId="2147483648"/>
              <pc:sldLayoutMk cId="1451635190" sldId="2147483660"/>
              <ac:cxnSpMk id="405" creationId="{D1555507-DBA5-FB36-1246-705BF21FCA7E}"/>
            </ac:cxnSpMkLst>
          </pc:cxnChg>
          <pc:cxnChg chg="mod">
            <ac:chgData name="Kristaps Palskis" userId="2304e6b9db7dc6fa" providerId="LiveId" clId="{FAE9D68C-5687-44A7-9E53-D03D072A24CF}" dt="2023-10-07T01:29:58.751" v="2272" actId="164"/>
            <ac:cxnSpMkLst>
              <pc:docMk/>
              <pc:sldMasterMk cId="2482647991" sldId="2147483648"/>
              <pc:sldLayoutMk cId="1451635190" sldId="2147483660"/>
              <ac:cxnSpMk id="406" creationId="{3F0D98F5-C793-F722-2FA0-DE5151DC1C7C}"/>
            </ac:cxnSpMkLst>
          </pc:cxnChg>
          <pc:cxnChg chg="mod">
            <ac:chgData name="Kristaps Palskis" userId="2304e6b9db7dc6fa" providerId="LiveId" clId="{FAE9D68C-5687-44A7-9E53-D03D072A24CF}" dt="2023-10-07T01:29:58.751" v="2272" actId="164"/>
            <ac:cxnSpMkLst>
              <pc:docMk/>
              <pc:sldMasterMk cId="2482647991" sldId="2147483648"/>
              <pc:sldLayoutMk cId="1451635190" sldId="2147483660"/>
              <ac:cxnSpMk id="407" creationId="{FEF2C3BC-526D-27D5-6869-F7E70E673452}"/>
            </ac:cxnSpMkLst>
          </pc:cxnChg>
          <pc:cxnChg chg="mod">
            <ac:chgData name="Kristaps Palskis" userId="2304e6b9db7dc6fa" providerId="LiveId" clId="{FAE9D68C-5687-44A7-9E53-D03D072A24CF}" dt="2023-10-07T01:29:58.751" v="2272" actId="164"/>
            <ac:cxnSpMkLst>
              <pc:docMk/>
              <pc:sldMasterMk cId="2482647991" sldId="2147483648"/>
              <pc:sldLayoutMk cId="1451635190" sldId="2147483660"/>
              <ac:cxnSpMk id="408" creationId="{48FCB2E5-A9AF-4D1B-3E23-7697DBCD5DB0}"/>
            </ac:cxnSpMkLst>
          </pc:cxnChg>
          <pc:cxnChg chg="mod">
            <ac:chgData name="Kristaps Palskis" userId="2304e6b9db7dc6fa" providerId="LiveId" clId="{FAE9D68C-5687-44A7-9E53-D03D072A24CF}" dt="2023-10-07T01:29:58.751" v="2272" actId="164"/>
            <ac:cxnSpMkLst>
              <pc:docMk/>
              <pc:sldMasterMk cId="2482647991" sldId="2147483648"/>
              <pc:sldLayoutMk cId="1451635190" sldId="2147483660"/>
              <ac:cxnSpMk id="409" creationId="{1F2AEE12-191B-3712-D502-1C43C3E2AF9C}"/>
            </ac:cxnSpMkLst>
          </pc:cxnChg>
          <pc:cxnChg chg="mod">
            <ac:chgData name="Kristaps Palskis" userId="2304e6b9db7dc6fa" providerId="LiveId" clId="{FAE9D68C-5687-44A7-9E53-D03D072A24CF}" dt="2023-10-07T01:29:58.751" v="2272" actId="164"/>
            <ac:cxnSpMkLst>
              <pc:docMk/>
              <pc:sldMasterMk cId="2482647991" sldId="2147483648"/>
              <pc:sldLayoutMk cId="1451635190" sldId="2147483660"/>
              <ac:cxnSpMk id="410" creationId="{1D6AE3D8-3FC4-25FF-4EAE-B21EC79EB542}"/>
            </ac:cxnSpMkLst>
          </pc:cxnChg>
          <pc:cxnChg chg="add del mod">
            <ac:chgData name="Kristaps Palskis" userId="2304e6b9db7dc6fa" providerId="LiveId" clId="{FAE9D68C-5687-44A7-9E53-D03D072A24CF}" dt="2023-10-07T01:29:23.966" v="2264" actId="478"/>
            <ac:cxnSpMkLst>
              <pc:docMk/>
              <pc:sldMasterMk cId="2482647991" sldId="2147483648"/>
              <pc:sldLayoutMk cId="1451635190" sldId="2147483660"/>
              <ac:cxnSpMk id="413" creationId="{777AC7F6-2828-8AF5-BC98-B904879FD5A0}"/>
            </ac:cxnSpMkLst>
          </pc:cxnChg>
          <pc:cxnChg chg="mod">
            <ac:chgData name="Kristaps Palskis" userId="2304e6b9db7dc6fa" providerId="LiveId" clId="{FAE9D68C-5687-44A7-9E53-D03D072A24CF}" dt="2023-10-07T01:29:58.751" v="2272" actId="164"/>
            <ac:cxnSpMkLst>
              <pc:docMk/>
              <pc:sldMasterMk cId="2482647991" sldId="2147483648"/>
              <pc:sldLayoutMk cId="1451635190" sldId="2147483660"/>
              <ac:cxnSpMk id="415" creationId="{B3911C19-227D-53FA-17A6-DE6E9AF19529}"/>
            </ac:cxnSpMkLst>
          </pc:cxnChg>
          <pc:cxnChg chg="mod">
            <ac:chgData name="Kristaps Palskis" userId="2304e6b9db7dc6fa" providerId="LiveId" clId="{FAE9D68C-5687-44A7-9E53-D03D072A24CF}" dt="2023-10-07T01:29:58.751" v="2272" actId="164"/>
            <ac:cxnSpMkLst>
              <pc:docMk/>
              <pc:sldMasterMk cId="2482647991" sldId="2147483648"/>
              <pc:sldLayoutMk cId="1451635190" sldId="2147483660"/>
              <ac:cxnSpMk id="416" creationId="{9AF526F8-1286-4307-4F6F-D83ABF08E68C}"/>
            </ac:cxnSpMkLst>
          </pc:cxnChg>
          <pc:cxnChg chg="mod">
            <ac:chgData name="Kristaps Palskis" userId="2304e6b9db7dc6fa" providerId="LiveId" clId="{FAE9D68C-5687-44A7-9E53-D03D072A24CF}" dt="2023-10-07T01:29:58.751" v="2272" actId="164"/>
            <ac:cxnSpMkLst>
              <pc:docMk/>
              <pc:sldMasterMk cId="2482647991" sldId="2147483648"/>
              <pc:sldLayoutMk cId="1451635190" sldId="2147483660"/>
              <ac:cxnSpMk id="417" creationId="{06DDE184-6F8E-C09C-EEDD-72DA3C16FB2E}"/>
            </ac:cxnSpMkLst>
          </pc:cxnChg>
          <pc:cxnChg chg="mod">
            <ac:chgData name="Kristaps Palskis" userId="2304e6b9db7dc6fa" providerId="LiveId" clId="{FAE9D68C-5687-44A7-9E53-D03D072A24CF}" dt="2023-10-07T01:29:58.751" v="2272" actId="164"/>
            <ac:cxnSpMkLst>
              <pc:docMk/>
              <pc:sldMasterMk cId="2482647991" sldId="2147483648"/>
              <pc:sldLayoutMk cId="1451635190" sldId="2147483660"/>
              <ac:cxnSpMk id="418" creationId="{FE7813AE-D98C-5715-9096-05E20841AEB3}"/>
            </ac:cxnSpMkLst>
          </pc:cxnChg>
          <pc:cxnChg chg="mod">
            <ac:chgData name="Kristaps Palskis" userId="2304e6b9db7dc6fa" providerId="LiveId" clId="{FAE9D68C-5687-44A7-9E53-D03D072A24CF}" dt="2023-10-07T01:29:58.751" v="2272" actId="164"/>
            <ac:cxnSpMkLst>
              <pc:docMk/>
              <pc:sldMasterMk cId="2482647991" sldId="2147483648"/>
              <pc:sldLayoutMk cId="1451635190" sldId="2147483660"/>
              <ac:cxnSpMk id="419" creationId="{E4AB92DB-BAF1-E221-D706-244EDB0D61D1}"/>
            </ac:cxnSpMkLst>
          </pc:cxnChg>
          <pc:cxnChg chg="mod">
            <ac:chgData name="Kristaps Palskis" userId="2304e6b9db7dc6fa" providerId="LiveId" clId="{FAE9D68C-5687-44A7-9E53-D03D072A24CF}" dt="2023-10-07T01:29:58.751" v="2272" actId="164"/>
            <ac:cxnSpMkLst>
              <pc:docMk/>
              <pc:sldMasterMk cId="2482647991" sldId="2147483648"/>
              <pc:sldLayoutMk cId="1451635190" sldId="2147483660"/>
              <ac:cxnSpMk id="420" creationId="{F75DBCDA-EC33-C86F-691B-96BBEBEDE7EC}"/>
            </ac:cxnSpMkLst>
          </pc:cxnChg>
          <pc:cxnChg chg="mod">
            <ac:chgData name="Kristaps Palskis" userId="2304e6b9db7dc6fa" providerId="LiveId" clId="{FAE9D68C-5687-44A7-9E53-D03D072A24CF}" dt="2023-10-07T01:29:58.751" v="2272" actId="164"/>
            <ac:cxnSpMkLst>
              <pc:docMk/>
              <pc:sldMasterMk cId="2482647991" sldId="2147483648"/>
              <pc:sldLayoutMk cId="1451635190" sldId="2147483660"/>
              <ac:cxnSpMk id="421" creationId="{910CA94C-1A1E-5897-F4DE-E04E6449963C}"/>
            </ac:cxnSpMkLst>
          </pc:cxnChg>
        </pc:sldLayoutChg>
      </pc:sldMasterChg>
    </pc:docChg>
  </pc:docChgLst>
</pc:chgInfo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Virsraksta slaids">
    <p:bg>
      <p:bgPr>
        <a:solidFill>
          <a:srgbClr val="E5EFE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" name="Taisnstūris 398">
            <a:extLst>
              <a:ext uri="{FF2B5EF4-FFF2-40B4-BE49-F238E27FC236}">
                <a16:creationId xmlns:a16="http://schemas.microsoft.com/office/drawing/2014/main" id="{49AED036-315C-4847-AE85-E3979374BEEF}"/>
              </a:ext>
            </a:extLst>
          </p:cNvPr>
          <p:cNvSpPr/>
          <p:nvPr userDrawn="1"/>
        </p:nvSpPr>
        <p:spPr>
          <a:xfrm>
            <a:off x="1142450" y="4330624"/>
            <a:ext cx="11056872" cy="2004600"/>
          </a:xfrm>
          <a:custGeom>
            <a:avLst/>
            <a:gdLst>
              <a:gd name="connsiteX0" fmla="*/ 0 w 12195660"/>
              <a:gd name="connsiteY0" fmla="*/ 0 h 1576533"/>
              <a:gd name="connsiteX1" fmla="*/ 12195660 w 12195660"/>
              <a:gd name="connsiteY1" fmla="*/ 0 h 1576533"/>
              <a:gd name="connsiteX2" fmla="*/ 12195660 w 12195660"/>
              <a:gd name="connsiteY2" fmla="*/ 1576533 h 1576533"/>
              <a:gd name="connsiteX3" fmla="*/ 0 w 12195660"/>
              <a:gd name="connsiteY3" fmla="*/ 1576533 h 1576533"/>
              <a:gd name="connsiteX4" fmla="*/ 0 w 12195660"/>
              <a:gd name="connsiteY4" fmla="*/ 0 h 1576533"/>
              <a:gd name="connsiteX0" fmla="*/ 1091681 w 12195660"/>
              <a:gd name="connsiteY0" fmla="*/ 0 h 1576533"/>
              <a:gd name="connsiteX1" fmla="*/ 12195660 w 12195660"/>
              <a:gd name="connsiteY1" fmla="*/ 0 h 1576533"/>
              <a:gd name="connsiteX2" fmla="*/ 12195660 w 12195660"/>
              <a:gd name="connsiteY2" fmla="*/ 1576533 h 1576533"/>
              <a:gd name="connsiteX3" fmla="*/ 0 w 12195660"/>
              <a:gd name="connsiteY3" fmla="*/ 1576533 h 1576533"/>
              <a:gd name="connsiteX4" fmla="*/ 1091681 w 12195660"/>
              <a:gd name="connsiteY4" fmla="*/ 0 h 1576533"/>
              <a:gd name="connsiteX0" fmla="*/ 1147665 w 12195660"/>
              <a:gd name="connsiteY0" fmla="*/ 0 h 1576533"/>
              <a:gd name="connsiteX1" fmla="*/ 12195660 w 12195660"/>
              <a:gd name="connsiteY1" fmla="*/ 0 h 1576533"/>
              <a:gd name="connsiteX2" fmla="*/ 12195660 w 12195660"/>
              <a:gd name="connsiteY2" fmla="*/ 1576533 h 1576533"/>
              <a:gd name="connsiteX3" fmla="*/ 0 w 12195660"/>
              <a:gd name="connsiteY3" fmla="*/ 1576533 h 1576533"/>
              <a:gd name="connsiteX4" fmla="*/ 1147665 w 12195660"/>
              <a:gd name="connsiteY4" fmla="*/ 0 h 1576533"/>
              <a:gd name="connsiteX0" fmla="*/ 0 w 11047995"/>
              <a:gd name="connsiteY0" fmla="*/ 0 h 1585863"/>
              <a:gd name="connsiteX1" fmla="*/ 11047995 w 11047995"/>
              <a:gd name="connsiteY1" fmla="*/ 0 h 1585863"/>
              <a:gd name="connsiteX2" fmla="*/ 11047995 w 11047995"/>
              <a:gd name="connsiteY2" fmla="*/ 1576533 h 1585863"/>
              <a:gd name="connsiteX3" fmla="*/ 1278294 w 11047995"/>
              <a:gd name="connsiteY3" fmla="*/ 1585863 h 1585863"/>
              <a:gd name="connsiteX4" fmla="*/ 0 w 11047995"/>
              <a:gd name="connsiteY4" fmla="*/ 0 h 1585863"/>
              <a:gd name="connsiteX0" fmla="*/ 0 w 11198915"/>
              <a:gd name="connsiteY0" fmla="*/ 0 h 1585863"/>
              <a:gd name="connsiteX1" fmla="*/ 11198915 w 11198915"/>
              <a:gd name="connsiteY1" fmla="*/ 0 h 1585863"/>
              <a:gd name="connsiteX2" fmla="*/ 11198915 w 11198915"/>
              <a:gd name="connsiteY2" fmla="*/ 1576533 h 1585863"/>
              <a:gd name="connsiteX3" fmla="*/ 1429214 w 11198915"/>
              <a:gd name="connsiteY3" fmla="*/ 1585863 h 1585863"/>
              <a:gd name="connsiteX4" fmla="*/ 0 w 11198915"/>
              <a:gd name="connsiteY4" fmla="*/ 0 h 1585863"/>
              <a:gd name="connsiteX0" fmla="*/ 0 w 11056872"/>
              <a:gd name="connsiteY0" fmla="*/ 0 h 1585863"/>
              <a:gd name="connsiteX1" fmla="*/ 11056872 w 11056872"/>
              <a:gd name="connsiteY1" fmla="*/ 0 h 1585863"/>
              <a:gd name="connsiteX2" fmla="*/ 11056872 w 11056872"/>
              <a:gd name="connsiteY2" fmla="*/ 1576533 h 1585863"/>
              <a:gd name="connsiteX3" fmla="*/ 1287171 w 11056872"/>
              <a:gd name="connsiteY3" fmla="*/ 1585863 h 1585863"/>
              <a:gd name="connsiteX4" fmla="*/ 0 w 11056872"/>
              <a:gd name="connsiteY4" fmla="*/ 0 h 1585863"/>
              <a:gd name="connsiteX0" fmla="*/ 0 w 11056872"/>
              <a:gd name="connsiteY0" fmla="*/ 0 h 1592918"/>
              <a:gd name="connsiteX1" fmla="*/ 11056872 w 11056872"/>
              <a:gd name="connsiteY1" fmla="*/ 0 h 1592918"/>
              <a:gd name="connsiteX2" fmla="*/ 11056872 w 11056872"/>
              <a:gd name="connsiteY2" fmla="*/ 1576533 h 1592918"/>
              <a:gd name="connsiteX3" fmla="*/ 1642278 w 11056872"/>
              <a:gd name="connsiteY3" fmla="*/ 1592918 h 1592918"/>
              <a:gd name="connsiteX4" fmla="*/ 0 w 11056872"/>
              <a:gd name="connsiteY4" fmla="*/ 0 h 1592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056872" h="1592918">
                <a:moveTo>
                  <a:pt x="0" y="0"/>
                </a:moveTo>
                <a:lnTo>
                  <a:pt x="11056872" y="0"/>
                </a:lnTo>
                <a:lnTo>
                  <a:pt x="11056872" y="1576533"/>
                </a:lnTo>
                <a:lnTo>
                  <a:pt x="1642278" y="1592918"/>
                </a:lnTo>
                <a:lnTo>
                  <a:pt x="0" y="0"/>
                </a:lnTo>
                <a:close/>
              </a:path>
            </a:pathLst>
          </a:custGeom>
          <a:solidFill>
            <a:srgbClr val="78AC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aisnstūris 51">
            <a:extLst>
              <a:ext uri="{FF2B5EF4-FFF2-40B4-BE49-F238E27FC236}">
                <a16:creationId xmlns:a16="http://schemas.microsoft.com/office/drawing/2014/main" id="{51B53008-D1AD-FC7F-0DD7-CDEF5DF5573C}"/>
              </a:ext>
            </a:extLst>
          </p:cNvPr>
          <p:cNvSpPr/>
          <p:nvPr userDrawn="1"/>
        </p:nvSpPr>
        <p:spPr>
          <a:xfrm>
            <a:off x="0" y="-9492"/>
            <a:ext cx="12192000" cy="905480"/>
          </a:xfrm>
          <a:prstGeom prst="rect">
            <a:avLst/>
          </a:prstGeom>
          <a:solidFill>
            <a:srgbClr val="0055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" name="Virsraksts 1">
            <a:extLst>
              <a:ext uri="{FF2B5EF4-FFF2-40B4-BE49-F238E27FC236}">
                <a16:creationId xmlns:a16="http://schemas.microsoft.com/office/drawing/2014/main" id="{803CD274-3CC6-15BA-C4D1-431D7232DD43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962564"/>
            <a:ext cx="9144000" cy="2387600"/>
          </a:xfrm>
        </p:spPr>
        <p:txBody>
          <a:bodyPr anchor="b"/>
          <a:lstStyle>
            <a:lvl1pPr algn="ctr">
              <a:defRPr sz="6000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lv-LV"/>
              <a:t>Rediģēt šablona virsraksta stilu</a:t>
            </a:r>
            <a:endParaRPr lang="en-US"/>
          </a:p>
        </p:txBody>
      </p:sp>
      <p:sp>
        <p:nvSpPr>
          <p:cNvPr id="3" name="Apakšvirsraksts 2">
            <a:extLst>
              <a:ext uri="{FF2B5EF4-FFF2-40B4-BE49-F238E27FC236}">
                <a16:creationId xmlns:a16="http://schemas.microsoft.com/office/drawing/2014/main" id="{FB4603F2-D0D9-1E33-7BA1-7F3C4116C8DD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442239"/>
            <a:ext cx="9144000" cy="1655762"/>
          </a:xfrm>
        </p:spPr>
        <p:txBody>
          <a:bodyPr/>
          <a:lstStyle>
            <a:lvl1pPr marL="0" indent="0" algn="ctr">
              <a:buNone/>
              <a:defRPr sz="24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lv-LV"/>
              <a:t>Noklikšķiniet, lai rediģētu šablona apakšvirsraksta stilu</a:t>
            </a:r>
            <a:endParaRPr lang="en-US"/>
          </a:p>
        </p:txBody>
      </p:sp>
      <p:sp>
        <p:nvSpPr>
          <p:cNvPr id="4" name="Datuma vietturis 3">
            <a:extLst>
              <a:ext uri="{FF2B5EF4-FFF2-40B4-BE49-F238E27FC236}">
                <a16:creationId xmlns:a16="http://schemas.microsoft.com/office/drawing/2014/main" id="{79281138-D1C4-AA94-7A7B-C5DE1723E23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168F29B4-FB18-4BFB-8176-51BD077B352D}" type="datetimeFigureOut">
              <a:rPr lang="en-US" smtClean="0"/>
              <a:pPr/>
              <a:t>10/16/2023</a:t>
            </a:fld>
            <a:endParaRPr lang="en-US"/>
          </a:p>
        </p:txBody>
      </p:sp>
      <p:sp>
        <p:nvSpPr>
          <p:cNvPr id="5" name="Kājenes vietturis 4">
            <a:extLst>
              <a:ext uri="{FF2B5EF4-FFF2-40B4-BE49-F238E27FC236}">
                <a16:creationId xmlns:a16="http://schemas.microsoft.com/office/drawing/2014/main" id="{5FDF2362-BE88-A160-CCDF-8FCE9718643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endParaRPr lang="en-US"/>
          </a:p>
        </p:txBody>
      </p:sp>
      <p:sp>
        <p:nvSpPr>
          <p:cNvPr id="6" name="Slaida numura vietturis 5">
            <a:extLst>
              <a:ext uri="{FF2B5EF4-FFF2-40B4-BE49-F238E27FC236}">
                <a16:creationId xmlns:a16="http://schemas.microsoft.com/office/drawing/2014/main" id="{24289C6A-39EC-852C-0E09-E17C3386F7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B2728DEB-3749-45CC-B9FA-DA05BC0C2B57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23" name="Taisnstūris 22">
            <a:extLst>
              <a:ext uri="{FF2B5EF4-FFF2-40B4-BE49-F238E27FC236}">
                <a16:creationId xmlns:a16="http://schemas.microsoft.com/office/drawing/2014/main" id="{1D68A847-2521-BC6D-888D-46D800E779A4}"/>
              </a:ext>
            </a:extLst>
          </p:cNvPr>
          <p:cNvSpPr/>
          <p:nvPr userDrawn="1"/>
        </p:nvSpPr>
        <p:spPr>
          <a:xfrm>
            <a:off x="0" y="6594775"/>
            <a:ext cx="12192000" cy="263225"/>
          </a:xfrm>
          <a:prstGeom prst="rect">
            <a:avLst/>
          </a:prstGeom>
          <a:solidFill>
            <a:srgbClr val="0055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aisnstūris 23">
            <a:extLst>
              <a:ext uri="{FF2B5EF4-FFF2-40B4-BE49-F238E27FC236}">
                <a16:creationId xmlns:a16="http://schemas.microsoft.com/office/drawing/2014/main" id="{4CF946AC-56FF-D8CB-47C0-F0777D6105C3}"/>
              </a:ext>
            </a:extLst>
          </p:cNvPr>
          <p:cNvSpPr/>
          <p:nvPr userDrawn="1"/>
        </p:nvSpPr>
        <p:spPr>
          <a:xfrm>
            <a:off x="0" y="1201087"/>
            <a:ext cx="12192000" cy="2571602"/>
          </a:xfrm>
          <a:prstGeom prst="rect">
            <a:avLst/>
          </a:prstGeom>
          <a:solidFill>
            <a:srgbClr val="0055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9" name="Attēls 18">
            <a:extLst>
              <a:ext uri="{FF2B5EF4-FFF2-40B4-BE49-F238E27FC236}">
                <a16:creationId xmlns:a16="http://schemas.microsoft.com/office/drawing/2014/main" id="{C0FB6363-7D74-B5CB-9D30-F8CF14C02FC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6262"/>
          <a:stretch/>
        </p:blipFill>
        <p:spPr>
          <a:xfrm>
            <a:off x="10353847" y="213160"/>
            <a:ext cx="1697428" cy="466804"/>
          </a:xfrm>
          <a:prstGeom prst="rect">
            <a:avLst/>
          </a:prstGeom>
        </p:spPr>
      </p:pic>
      <p:grpSp>
        <p:nvGrpSpPr>
          <p:cNvPr id="21" name="Grupa 20">
            <a:extLst>
              <a:ext uri="{FF2B5EF4-FFF2-40B4-BE49-F238E27FC236}">
                <a16:creationId xmlns:a16="http://schemas.microsoft.com/office/drawing/2014/main" id="{BAC2F827-C157-1936-825F-AA57465619CF}"/>
              </a:ext>
            </a:extLst>
          </p:cNvPr>
          <p:cNvGrpSpPr/>
          <p:nvPr userDrawn="1"/>
        </p:nvGrpSpPr>
        <p:grpSpPr>
          <a:xfrm>
            <a:off x="138287" y="75746"/>
            <a:ext cx="1880495" cy="703130"/>
            <a:chOff x="3923931" y="18912"/>
            <a:chExt cx="3457158" cy="1292655"/>
          </a:xfrm>
        </p:grpSpPr>
        <p:pic>
          <p:nvPicPr>
            <p:cNvPr id="25" name="Attēls 24" descr="Attēls, kurā ir fonts, grafika, grafiskais dizains, logotips&#10;&#10;Apraksts ģenerēts automātiski">
              <a:extLst>
                <a:ext uri="{FF2B5EF4-FFF2-40B4-BE49-F238E27FC236}">
                  <a16:creationId xmlns:a16="http://schemas.microsoft.com/office/drawing/2014/main" id="{F877097B-2654-9135-028D-7D66D58631B1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923931" y="18912"/>
              <a:ext cx="1438182" cy="1292655"/>
            </a:xfrm>
            <a:prstGeom prst="rect">
              <a:avLst/>
            </a:prstGeom>
          </p:spPr>
        </p:pic>
        <p:pic>
          <p:nvPicPr>
            <p:cNvPr id="49" name="Picture 2">
              <a:extLst>
                <a:ext uri="{FF2B5EF4-FFF2-40B4-BE49-F238E27FC236}">
                  <a16:creationId xmlns:a16="http://schemas.microsoft.com/office/drawing/2014/main" id="{6BFF9B94-9BB9-A438-D5B4-8F6C717AD30F}"/>
                </a:ext>
              </a:extLst>
            </p:cNvPr>
            <p:cNvPicPr>
              <a:picLocks noChangeAspect="1" noChangeArrowheads="1"/>
            </p:cNvPicPr>
            <p:nvPr userDrawn="1"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96000" y="29610"/>
              <a:ext cx="1285089" cy="126957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220" name="Brīvforma: forma 219">
            <a:extLst>
              <a:ext uri="{FF2B5EF4-FFF2-40B4-BE49-F238E27FC236}">
                <a16:creationId xmlns:a16="http://schemas.microsoft.com/office/drawing/2014/main" id="{A4F9CB10-9743-C9F1-3973-192C802C4A67}"/>
              </a:ext>
            </a:extLst>
          </p:cNvPr>
          <p:cNvSpPr/>
          <p:nvPr/>
        </p:nvSpPr>
        <p:spPr>
          <a:xfrm>
            <a:off x="1945897" y="4298831"/>
            <a:ext cx="3336" cy="3336"/>
          </a:xfrm>
          <a:custGeom>
            <a:avLst/>
            <a:gdLst/>
            <a:ahLst/>
            <a:cxnLst/>
            <a:rect l="l" t="t" r="r" b="b"/>
            <a:pathLst>
              <a:path w="3336" h="3336"/>
            </a:pathLst>
          </a:custGeom>
          <a:solidFill>
            <a:srgbClr val="005551"/>
          </a:solidFill>
          <a:ln w="333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2" name="Brīvforma: forma 221">
            <a:extLst>
              <a:ext uri="{FF2B5EF4-FFF2-40B4-BE49-F238E27FC236}">
                <a16:creationId xmlns:a16="http://schemas.microsoft.com/office/drawing/2014/main" id="{DDC1435F-C9E8-2A6D-BC2F-1BCDA5F3944B}"/>
              </a:ext>
            </a:extLst>
          </p:cNvPr>
          <p:cNvSpPr/>
          <p:nvPr/>
        </p:nvSpPr>
        <p:spPr>
          <a:xfrm>
            <a:off x="1945897" y="4298831"/>
            <a:ext cx="3336" cy="3336"/>
          </a:xfrm>
          <a:custGeom>
            <a:avLst/>
            <a:gdLst/>
            <a:ahLst/>
            <a:cxnLst/>
            <a:rect l="l" t="t" r="r" b="b"/>
            <a:pathLst>
              <a:path w="3336" h="3336"/>
            </a:pathLst>
          </a:custGeom>
          <a:solidFill>
            <a:srgbClr val="005551"/>
          </a:solidFill>
          <a:ln w="333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3" name="Brīvforma: forma 222">
            <a:extLst>
              <a:ext uri="{FF2B5EF4-FFF2-40B4-BE49-F238E27FC236}">
                <a16:creationId xmlns:a16="http://schemas.microsoft.com/office/drawing/2014/main" id="{14139E8A-F11D-ECD4-6573-993310A7AE6B}"/>
              </a:ext>
            </a:extLst>
          </p:cNvPr>
          <p:cNvSpPr/>
          <p:nvPr/>
        </p:nvSpPr>
        <p:spPr>
          <a:xfrm>
            <a:off x="1945897" y="4298831"/>
            <a:ext cx="3336" cy="3336"/>
          </a:xfrm>
          <a:custGeom>
            <a:avLst/>
            <a:gdLst/>
            <a:ahLst/>
            <a:cxnLst/>
            <a:rect l="l" t="t" r="r" b="b"/>
            <a:pathLst>
              <a:path w="3336" h="3336"/>
            </a:pathLst>
          </a:custGeom>
          <a:solidFill>
            <a:srgbClr val="005551"/>
          </a:solidFill>
          <a:ln w="333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4" name="Brīvforma: forma 223">
            <a:extLst>
              <a:ext uri="{FF2B5EF4-FFF2-40B4-BE49-F238E27FC236}">
                <a16:creationId xmlns:a16="http://schemas.microsoft.com/office/drawing/2014/main" id="{E1258A59-412B-C615-7616-C60B88E6C1E7}"/>
              </a:ext>
            </a:extLst>
          </p:cNvPr>
          <p:cNvSpPr/>
          <p:nvPr/>
        </p:nvSpPr>
        <p:spPr>
          <a:xfrm>
            <a:off x="1945897" y="4298831"/>
            <a:ext cx="3336" cy="3336"/>
          </a:xfrm>
          <a:custGeom>
            <a:avLst/>
            <a:gdLst/>
            <a:ahLst/>
            <a:cxnLst/>
            <a:rect l="l" t="t" r="r" b="b"/>
            <a:pathLst>
              <a:path w="3336" h="3336"/>
            </a:pathLst>
          </a:custGeom>
          <a:solidFill>
            <a:srgbClr val="005551"/>
          </a:solidFill>
          <a:ln w="333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5" name="Brīvforma: forma 224">
            <a:extLst>
              <a:ext uri="{FF2B5EF4-FFF2-40B4-BE49-F238E27FC236}">
                <a16:creationId xmlns:a16="http://schemas.microsoft.com/office/drawing/2014/main" id="{35F1A108-9F5D-3F0B-4849-F6AEF285F7B2}"/>
              </a:ext>
            </a:extLst>
          </p:cNvPr>
          <p:cNvSpPr/>
          <p:nvPr/>
        </p:nvSpPr>
        <p:spPr>
          <a:xfrm>
            <a:off x="1945897" y="4298831"/>
            <a:ext cx="3336" cy="3336"/>
          </a:xfrm>
          <a:custGeom>
            <a:avLst/>
            <a:gdLst/>
            <a:ahLst/>
            <a:cxnLst/>
            <a:rect l="l" t="t" r="r" b="b"/>
            <a:pathLst>
              <a:path w="3336" h="3336"/>
            </a:pathLst>
          </a:custGeom>
          <a:solidFill>
            <a:srgbClr val="005551"/>
          </a:solidFill>
          <a:ln w="333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6" name="Brīvforma: forma 225">
            <a:extLst>
              <a:ext uri="{FF2B5EF4-FFF2-40B4-BE49-F238E27FC236}">
                <a16:creationId xmlns:a16="http://schemas.microsoft.com/office/drawing/2014/main" id="{23A37A15-EA3A-C001-14E8-183FEB6AB461}"/>
              </a:ext>
            </a:extLst>
          </p:cNvPr>
          <p:cNvSpPr/>
          <p:nvPr/>
        </p:nvSpPr>
        <p:spPr>
          <a:xfrm>
            <a:off x="1945897" y="4298831"/>
            <a:ext cx="3336" cy="3336"/>
          </a:xfrm>
          <a:custGeom>
            <a:avLst/>
            <a:gdLst/>
            <a:ahLst/>
            <a:cxnLst/>
            <a:rect l="l" t="t" r="r" b="b"/>
            <a:pathLst>
              <a:path w="3336" h="3336"/>
            </a:pathLst>
          </a:custGeom>
          <a:solidFill>
            <a:srgbClr val="005551"/>
          </a:solidFill>
          <a:ln w="333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9" name="Brīvforma: forma 238">
            <a:extLst>
              <a:ext uri="{FF2B5EF4-FFF2-40B4-BE49-F238E27FC236}">
                <a16:creationId xmlns:a16="http://schemas.microsoft.com/office/drawing/2014/main" id="{11108B50-8124-A03B-B5C5-57D1FEEFEEFB}"/>
              </a:ext>
            </a:extLst>
          </p:cNvPr>
          <p:cNvSpPr/>
          <p:nvPr/>
        </p:nvSpPr>
        <p:spPr>
          <a:xfrm>
            <a:off x="1945897" y="4298831"/>
            <a:ext cx="3336" cy="3336"/>
          </a:xfrm>
          <a:custGeom>
            <a:avLst/>
            <a:gdLst/>
            <a:ahLst/>
            <a:cxnLst/>
            <a:rect l="l" t="t" r="r" b="b"/>
            <a:pathLst>
              <a:path w="3336" h="3336"/>
            </a:pathLst>
          </a:custGeom>
          <a:noFill/>
          <a:ln w="333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1" name="Brīvforma: forma 260">
            <a:extLst>
              <a:ext uri="{FF2B5EF4-FFF2-40B4-BE49-F238E27FC236}">
                <a16:creationId xmlns:a16="http://schemas.microsoft.com/office/drawing/2014/main" id="{209890A9-1748-7A62-0F41-AC4C7A4B7015}"/>
              </a:ext>
            </a:extLst>
          </p:cNvPr>
          <p:cNvSpPr/>
          <p:nvPr/>
        </p:nvSpPr>
        <p:spPr>
          <a:xfrm>
            <a:off x="1945897" y="4298831"/>
            <a:ext cx="3336" cy="3336"/>
          </a:xfrm>
          <a:custGeom>
            <a:avLst/>
            <a:gdLst/>
            <a:ahLst/>
            <a:cxnLst/>
            <a:rect l="l" t="t" r="r" b="b"/>
            <a:pathLst>
              <a:path w="3336" h="3336"/>
            </a:pathLst>
          </a:custGeom>
          <a:noFill/>
          <a:ln w="333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6" name="Brīvforma: forma 315">
            <a:extLst>
              <a:ext uri="{FF2B5EF4-FFF2-40B4-BE49-F238E27FC236}">
                <a16:creationId xmlns:a16="http://schemas.microsoft.com/office/drawing/2014/main" id="{DA0A99C6-A23C-C286-FC30-6CC35853E155}"/>
              </a:ext>
            </a:extLst>
          </p:cNvPr>
          <p:cNvSpPr/>
          <p:nvPr/>
        </p:nvSpPr>
        <p:spPr>
          <a:xfrm>
            <a:off x="1945897" y="4298831"/>
            <a:ext cx="3336" cy="3336"/>
          </a:xfrm>
          <a:custGeom>
            <a:avLst/>
            <a:gdLst/>
            <a:ahLst/>
            <a:cxnLst/>
            <a:rect l="l" t="t" r="r" b="b"/>
            <a:pathLst>
              <a:path w="3336" h="3336"/>
            </a:pathLst>
          </a:custGeom>
          <a:noFill/>
          <a:ln w="333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7" name="Brīvforma: forma 316">
            <a:extLst>
              <a:ext uri="{FF2B5EF4-FFF2-40B4-BE49-F238E27FC236}">
                <a16:creationId xmlns:a16="http://schemas.microsoft.com/office/drawing/2014/main" id="{1AF56A8F-EACF-FE0D-EAF8-F2BE6D790C86}"/>
              </a:ext>
            </a:extLst>
          </p:cNvPr>
          <p:cNvSpPr/>
          <p:nvPr/>
        </p:nvSpPr>
        <p:spPr>
          <a:xfrm>
            <a:off x="1945897" y="4298831"/>
            <a:ext cx="3336" cy="3336"/>
          </a:xfrm>
          <a:custGeom>
            <a:avLst/>
            <a:gdLst/>
            <a:ahLst/>
            <a:cxnLst/>
            <a:rect l="l" t="t" r="r" b="b"/>
            <a:pathLst>
              <a:path w="3336" h="3336"/>
            </a:pathLst>
          </a:custGeom>
          <a:noFill/>
          <a:ln w="333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4" name="Brīvforma: forma 333">
            <a:extLst>
              <a:ext uri="{FF2B5EF4-FFF2-40B4-BE49-F238E27FC236}">
                <a16:creationId xmlns:a16="http://schemas.microsoft.com/office/drawing/2014/main" id="{66DC6999-3593-554F-A199-43B3DCFF5A39}"/>
              </a:ext>
            </a:extLst>
          </p:cNvPr>
          <p:cNvSpPr/>
          <p:nvPr/>
        </p:nvSpPr>
        <p:spPr>
          <a:xfrm>
            <a:off x="1945897" y="4298831"/>
            <a:ext cx="3336" cy="3336"/>
          </a:xfrm>
          <a:custGeom>
            <a:avLst/>
            <a:gdLst/>
            <a:ahLst/>
            <a:cxnLst/>
            <a:rect l="l" t="t" r="r" b="b"/>
            <a:pathLst>
              <a:path w="3336" h="3336"/>
            </a:pathLst>
          </a:custGeom>
          <a:noFill/>
          <a:ln w="333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5" name="Brīvforma: forma 334">
            <a:extLst>
              <a:ext uri="{FF2B5EF4-FFF2-40B4-BE49-F238E27FC236}">
                <a16:creationId xmlns:a16="http://schemas.microsoft.com/office/drawing/2014/main" id="{E2CD6124-D6FF-C938-F2B8-47511E2EA5FF}"/>
              </a:ext>
            </a:extLst>
          </p:cNvPr>
          <p:cNvSpPr/>
          <p:nvPr/>
        </p:nvSpPr>
        <p:spPr>
          <a:xfrm>
            <a:off x="1945897" y="4298831"/>
            <a:ext cx="3336" cy="3336"/>
          </a:xfrm>
          <a:custGeom>
            <a:avLst/>
            <a:gdLst/>
            <a:ahLst/>
            <a:cxnLst/>
            <a:rect l="l" t="t" r="r" b="b"/>
            <a:pathLst>
              <a:path w="3336" h="3336"/>
            </a:pathLst>
          </a:custGeom>
          <a:noFill/>
          <a:ln w="333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1" name="Brīvforma: forma 340">
            <a:extLst>
              <a:ext uri="{FF2B5EF4-FFF2-40B4-BE49-F238E27FC236}">
                <a16:creationId xmlns:a16="http://schemas.microsoft.com/office/drawing/2014/main" id="{05B3B21E-EF29-8E5E-C6D5-D5DF26B39E7B}"/>
              </a:ext>
            </a:extLst>
          </p:cNvPr>
          <p:cNvSpPr/>
          <p:nvPr/>
        </p:nvSpPr>
        <p:spPr>
          <a:xfrm>
            <a:off x="1945897" y="4298831"/>
            <a:ext cx="3336" cy="3336"/>
          </a:xfrm>
          <a:custGeom>
            <a:avLst/>
            <a:gdLst/>
            <a:ahLst/>
            <a:cxnLst/>
            <a:rect l="l" t="t" r="r" b="b"/>
            <a:pathLst>
              <a:path w="3336" h="3336"/>
            </a:pathLst>
          </a:custGeom>
          <a:noFill/>
          <a:ln w="333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8" name="Brīvforma: forma 347">
            <a:extLst>
              <a:ext uri="{FF2B5EF4-FFF2-40B4-BE49-F238E27FC236}">
                <a16:creationId xmlns:a16="http://schemas.microsoft.com/office/drawing/2014/main" id="{38158CE1-487C-D064-E5AF-490C6A00C27F}"/>
              </a:ext>
            </a:extLst>
          </p:cNvPr>
          <p:cNvSpPr/>
          <p:nvPr/>
        </p:nvSpPr>
        <p:spPr>
          <a:xfrm>
            <a:off x="1945897" y="4298831"/>
            <a:ext cx="3336" cy="3336"/>
          </a:xfrm>
          <a:custGeom>
            <a:avLst/>
            <a:gdLst/>
            <a:ahLst/>
            <a:cxnLst/>
            <a:rect l="l" t="t" r="r" b="b"/>
            <a:pathLst>
              <a:path w="3336" h="3336"/>
            </a:pathLst>
          </a:custGeom>
          <a:noFill/>
          <a:ln w="333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9" name="Brīvforma: forma 348">
            <a:extLst>
              <a:ext uri="{FF2B5EF4-FFF2-40B4-BE49-F238E27FC236}">
                <a16:creationId xmlns:a16="http://schemas.microsoft.com/office/drawing/2014/main" id="{DDC472B0-088F-CFC9-1E2B-B2C0F850941F}"/>
              </a:ext>
            </a:extLst>
          </p:cNvPr>
          <p:cNvSpPr/>
          <p:nvPr/>
        </p:nvSpPr>
        <p:spPr>
          <a:xfrm>
            <a:off x="1945897" y="4298831"/>
            <a:ext cx="3336" cy="3336"/>
          </a:xfrm>
          <a:custGeom>
            <a:avLst/>
            <a:gdLst/>
            <a:ahLst/>
            <a:cxnLst/>
            <a:rect l="l" t="t" r="r" b="b"/>
            <a:pathLst>
              <a:path w="3336" h="3336"/>
            </a:pathLst>
          </a:custGeom>
          <a:noFill/>
          <a:ln w="333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5" name="Brīvforma: forma 364">
            <a:extLst>
              <a:ext uri="{FF2B5EF4-FFF2-40B4-BE49-F238E27FC236}">
                <a16:creationId xmlns:a16="http://schemas.microsoft.com/office/drawing/2014/main" id="{7B0517A6-706E-956C-DC61-5CF0E9C1D006}"/>
              </a:ext>
            </a:extLst>
          </p:cNvPr>
          <p:cNvSpPr/>
          <p:nvPr/>
        </p:nvSpPr>
        <p:spPr>
          <a:xfrm>
            <a:off x="1945897" y="4298831"/>
            <a:ext cx="3336" cy="3336"/>
          </a:xfrm>
          <a:custGeom>
            <a:avLst/>
            <a:gdLst/>
            <a:ahLst/>
            <a:cxnLst/>
            <a:rect l="l" t="t" r="r" b="b"/>
            <a:pathLst>
              <a:path w="3336" h="3336"/>
            </a:pathLst>
          </a:custGeom>
          <a:noFill/>
          <a:ln w="333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71" name="Grupa 370">
            <a:extLst>
              <a:ext uri="{FF2B5EF4-FFF2-40B4-BE49-F238E27FC236}">
                <a16:creationId xmlns:a16="http://schemas.microsoft.com/office/drawing/2014/main" id="{0600757D-4437-45A1-05D7-B0565B14DC64}"/>
              </a:ext>
            </a:extLst>
          </p:cNvPr>
          <p:cNvGrpSpPr/>
          <p:nvPr userDrawn="1"/>
        </p:nvGrpSpPr>
        <p:grpSpPr>
          <a:xfrm>
            <a:off x="3259339" y="-27893"/>
            <a:ext cx="3797135" cy="881168"/>
            <a:chOff x="2209965" y="4668183"/>
            <a:chExt cx="5674807" cy="1316903"/>
          </a:xfrm>
        </p:grpSpPr>
        <p:sp>
          <p:nvSpPr>
            <p:cNvPr id="303" name="Brīvforma: forma 302">
              <a:extLst>
                <a:ext uri="{FF2B5EF4-FFF2-40B4-BE49-F238E27FC236}">
                  <a16:creationId xmlns:a16="http://schemas.microsoft.com/office/drawing/2014/main" id="{911B23BE-4392-02F8-408A-50B00D52C8D1}"/>
                </a:ext>
              </a:extLst>
            </p:cNvPr>
            <p:cNvSpPr/>
            <p:nvPr/>
          </p:nvSpPr>
          <p:spPr>
            <a:xfrm>
              <a:off x="4284108" y="5137066"/>
              <a:ext cx="100622" cy="90013"/>
            </a:xfrm>
            <a:custGeom>
              <a:avLst/>
              <a:gdLst>
                <a:gd name="connsiteX0" fmla="*/ 100544 w 100622"/>
                <a:gd name="connsiteY0" fmla="*/ 14050 h 90013"/>
                <a:gd name="connsiteX1" fmla="*/ 13266 w 100622"/>
                <a:gd name="connsiteY1" fmla="*/ 89951 h 90013"/>
                <a:gd name="connsiteX2" fmla="*/ -79 w 100622"/>
                <a:gd name="connsiteY2" fmla="*/ 80275 h 90013"/>
                <a:gd name="connsiteX3" fmla="*/ 92103 w 100622"/>
                <a:gd name="connsiteY3" fmla="*/ -63 h 90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622" h="90013">
                  <a:moveTo>
                    <a:pt x="100544" y="14050"/>
                  </a:moveTo>
                  <a:cubicBezTo>
                    <a:pt x="67297" y="34134"/>
                    <a:pt x="37768" y="59810"/>
                    <a:pt x="13266" y="89951"/>
                  </a:cubicBezTo>
                  <a:cubicBezTo>
                    <a:pt x="9329" y="86074"/>
                    <a:pt x="4832" y="82811"/>
                    <a:pt x="-79" y="80275"/>
                  </a:cubicBezTo>
                  <a:cubicBezTo>
                    <a:pt x="25750" y="48347"/>
                    <a:pt x="56945" y="21159"/>
                    <a:pt x="92103" y="-63"/>
                  </a:cubicBez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Brīvforma: forma 303">
              <a:extLst>
                <a:ext uri="{FF2B5EF4-FFF2-40B4-BE49-F238E27FC236}">
                  <a16:creationId xmlns:a16="http://schemas.microsoft.com/office/drawing/2014/main" id="{C1F15EA9-3B7B-5327-9EDC-195F84DB71A2}"/>
                </a:ext>
              </a:extLst>
            </p:cNvPr>
            <p:cNvSpPr/>
            <p:nvPr userDrawn="1"/>
          </p:nvSpPr>
          <p:spPr>
            <a:xfrm>
              <a:off x="4704581" y="5554070"/>
              <a:ext cx="195473" cy="214524"/>
            </a:xfrm>
            <a:custGeom>
              <a:avLst/>
              <a:gdLst>
                <a:gd name="connsiteX0" fmla="*/ 195395 w 195473"/>
                <a:gd name="connsiteY0" fmla="*/ 15751 h 214524"/>
                <a:gd name="connsiteX1" fmla="*/ 12832 w 195473"/>
                <a:gd name="connsiteY1" fmla="*/ 214461 h 214524"/>
                <a:gd name="connsiteX2" fmla="*/ 12365 w 195473"/>
                <a:gd name="connsiteY2" fmla="*/ 209557 h 214524"/>
                <a:gd name="connsiteX3" fmla="*/ 11698 w 195473"/>
                <a:gd name="connsiteY3" fmla="*/ 204786 h 214524"/>
                <a:gd name="connsiteX4" fmla="*/ 10797 w 195473"/>
                <a:gd name="connsiteY4" fmla="*/ 200115 h 214524"/>
                <a:gd name="connsiteX5" fmla="*/ 5926 w 195473"/>
                <a:gd name="connsiteY5" fmla="*/ 184068 h 214524"/>
                <a:gd name="connsiteX6" fmla="*/ 4091 w 195473"/>
                <a:gd name="connsiteY6" fmla="*/ 179830 h 214524"/>
                <a:gd name="connsiteX7" fmla="*/ 2123 w 195473"/>
                <a:gd name="connsiteY7" fmla="*/ 175693 h 214524"/>
                <a:gd name="connsiteX8" fmla="*/ -79 w 195473"/>
                <a:gd name="connsiteY8" fmla="*/ 171656 h 214524"/>
                <a:gd name="connsiteX9" fmla="*/ 154291 w 195473"/>
                <a:gd name="connsiteY9" fmla="*/ -63 h 214524"/>
                <a:gd name="connsiteX10" fmla="*/ 158562 w 195473"/>
                <a:gd name="connsiteY10" fmla="*/ 1605 h 214524"/>
                <a:gd name="connsiteX11" fmla="*/ 162866 w 195473"/>
                <a:gd name="connsiteY11" fmla="*/ 3240 h 214524"/>
                <a:gd name="connsiteX12" fmla="*/ 167136 w 195473"/>
                <a:gd name="connsiteY12" fmla="*/ 4875 h 214524"/>
                <a:gd name="connsiteX13" fmla="*/ 182550 w 195473"/>
                <a:gd name="connsiteY13" fmla="*/ 10814 h 214524"/>
                <a:gd name="connsiteX14" fmla="*/ 186854 w 195473"/>
                <a:gd name="connsiteY14" fmla="*/ 12448 h 214524"/>
                <a:gd name="connsiteX15" fmla="*/ 191124 w 195473"/>
                <a:gd name="connsiteY15" fmla="*/ 14116 h 21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5473" h="214524">
                  <a:moveTo>
                    <a:pt x="195395" y="15751"/>
                  </a:moveTo>
                  <a:cubicBezTo>
                    <a:pt x="161938" y="102739"/>
                    <a:pt x="96680" y="173768"/>
                    <a:pt x="12832" y="214461"/>
                  </a:cubicBezTo>
                  <a:cubicBezTo>
                    <a:pt x="12832" y="212793"/>
                    <a:pt x="12565" y="211125"/>
                    <a:pt x="12365" y="209557"/>
                  </a:cubicBezTo>
                  <a:cubicBezTo>
                    <a:pt x="12165" y="207989"/>
                    <a:pt x="11965" y="206221"/>
                    <a:pt x="11698" y="204786"/>
                  </a:cubicBezTo>
                  <a:cubicBezTo>
                    <a:pt x="11431" y="203351"/>
                    <a:pt x="11131" y="201650"/>
                    <a:pt x="10797" y="200115"/>
                  </a:cubicBezTo>
                  <a:cubicBezTo>
                    <a:pt x="9630" y="194637"/>
                    <a:pt x="8001" y="189269"/>
                    <a:pt x="5926" y="184068"/>
                  </a:cubicBezTo>
                  <a:cubicBezTo>
                    <a:pt x="5326" y="182633"/>
                    <a:pt x="4725" y="181232"/>
                    <a:pt x="4091" y="179830"/>
                  </a:cubicBezTo>
                  <a:cubicBezTo>
                    <a:pt x="3457" y="178429"/>
                    <a:pt x="2823" y="177061"/>
                    <a:pt x="2123" y="175693"/>
                  </a:cubicBezTo>
                  <a:cubicBezTo>
                    <a:pt x="1422" y="174325"/>
                    <a:pt x="688" y="172991"/>
                    <a:pt x="-79" y="171656"/>
                  </a:cubicBezTo>
                  <a:cubicBezTo>
                    <a:pt x="70771" y="135384"/>
                    <a:pt x="125743" y="74237"/>
                    <a:pt x="154291" y="-63"/>
                  </a:cubicBezTo>
                  <a:lnTo>
                    <a:pt x="158562" y="1605"/>
                  </a:lnTo>
                  <a:lnTo>
                    <a:pt x="162866" y="3240"/>
                  </a:lnTo>
                  <a:lnTo>
                    <a:pt x="167136" y="4875"/>
                  </a:lnTo>
                  <a:lnTo>
                    <a:pt x="182550" y="10814"/>
                  </a:lnTo>
                  <a:lnTo>
                    <a:pt x="186854" y="12448"/>
                  </a:lnTo>
                  <a:lnTo>
                    <a:pt x="191124" y="14116"/>
                  </a:ln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Brīvforma: forma 304">
              <a:extLst>
                <a:ext uri="{FF2B5EF4-FFF2-40B4-BE49-F238E27FC236}">
                  <a16:creationId xmlns:a16="http://schemas.microsoft.com/office/drawing/2014/main" id="{EA6711A4-5B75-AB35-4C55-79E3D7798A58}"/>
                </a:ext>
              </a:extLst>
            </p:cNvPr>
            <p:cNvSpPr/>
            <p:nvPr/>
          </p:nvSpPr>
          <p:spPr>
            <a:xfrm>
              <a:off x="4252646" y="5616959"/>
              <a:ext cx="265769" cy="181327"/>
            </a:xfrm>
            <a:custGeom>
              <a:avLst/>
              <a:gdLst>
                <a:gd name="connsiteX0" fmla="*/ 265690 w 265769"/>
                <a:gd name="connsiteY0" fmla="*/ 181265 h 181327"/>
                <a:gd name="connsiteX1" fmla="*/ -79 w 265769"/>
                <a:gd name="connsiteY1" fmla="*/ 15351 h 181327"/>
                <a:gd name="connsiteX2" fmla="*/ 4558 w 265769"/>
                <a:gd name="connsiteY2" fmla="*/ 14116 h 181327"/>
                <a:gd name="connsiteX3" fmla="*/ 9063 w 265769"/>
                <a:gd name="connsiteY3" fmla="*/ 12615 h 181327"/>
                <a:gd name="connsiteX4" fmla="*/ 24009 w 265769"/>
                <a:gd name="connsiteY4" fmla="*/ 5275 h 181327"/>
                <a:gd name="connsiteX5" fmla="*/ 27812 w 265769"/>
                <a:gd name="connsiteY5" fmla="*/ 2706 h 181327"/>
                <a:gd name="connsiteX6" fmla="*/ 31449 w 265769"/>
                <a:gd name="connsiteY6" fmla="*/ -63 h 181327"/>
                <a:gd name="connsiteX7" fmla="*/ 31449 w 265769"/>
                <a:gd name="connsiteY7" fmla="*/ -63 h 181327"/>
                <a:gd name="connsiteX8" fmla="*/ 263955 w 265769"/>
                <a:gd name="connsiteY8" fmla="*/ 146100 h 181327"/>
                <a:gd name="connsiteX9" fmla="*/ 263488 w 265769"/>
                <a:gd name="connsiteY9" fmla="*/ 150671 h 181327"/>
                <a:gd name="connsiteX10" fmla="*/ 263222 w 265769"/>
                <a:gd name="connsiteY10" fmla="*/ 155275 h 181327"/>
                <a:gd name="connsiteX11" fmla="*/ 263222 w 265769"/>
                <a:gd name="connsiteY11" fmla="*/ 158812 h 181327"/>
                <a:gd name="connsiteX12" fmla="*/ 264089 w 265769"/>
                <a:gd name="connsiteY12" fmla="*/ 171990 h 181327"/>
                <a:gd name="connsiteX13" fmla="*/ 264823 w 265769"/>
                <a:gd name="connsiteY13" fmla="*/ 176694 h 181327"/>
                <a:gd name="connsiteX14" fmla="*/ 265690 w 265769"/>
                <a:gd name="connsiteY14" fmla="*/ 181265 h 18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5769" h="181327">
                  <a:moveTo>
                    <a:pt x="265690" y="181265"/>
                  </a:moveTo>
                  <a:cubicBezTo>
                    <a:pt x="156490" y="169221"/>
                    <a:pt x="58696" y="108167"/>
                    <a:pt x="-79" y="15351"/>
                  </a:cubicBezTo>
                  <a:cubicBezTo>
                    <a:pt x="1489" y="14984"/>
                    <a:pt x="3024" y="14583"/>
                    <a:pt x="4558" y="14116"/>
                  </a:cubicBezTo>
                  <a:cubicBezTo>
                    <a:pt x="6093" y="13649"/>
                    <a:pt x="7595" y="13182"/>
                    <a:pt x="9063" y="12615"/>
                  </a:cubicBezTo>
                  <a:cubicBezTo>
                    <a:pt x="14300" y="10723"/>
                    <a:pt x="19311" y="8265"/>
                    <a:pt x="24009" y="5275"/>
                  </a:cubicBezTo>
                  <a:cubicBezTo>
                    <a:pt x="25310" y="4475"/>
                    <a:pt x="26578" y="3607"/>
                    <a:pt x="27812" y="2706"/>
                  </a:cubicBezTo>
                  <a:cubicBezTo>
                    <a:pt x="29047" y="1806"/>
                    <a:pt x="30248" y="905"/>
                    <a:pt x="31449" y="-63"/>
                  </a:cubicBezTo>
                  <a:lnTo>
                    <a:pt x="31449" y="-63"/>
                  </a:lnTo>
                  <a:cubicBezTo>
                    <a:pt x="83705" y="80459"/>
                    <a:pt x="168738" y="133916"/>
                    <a:pt x="263955" y="146100"/>
                  </a:cubicBezTo>
                  <a:cubicBezTo>
                    <a:pt x="263755" y="147602"/>
                    <a:pt x="263589" y="149136"/>
                    <a:pt x="263488" y="150671"/>
                  </a:cubicBezTo>
                  <a:cubicBezTo>
                    <a:pt x="263388" y="152206"/>
                    <a:pt x="263255" y="153707"/>
                    <a:pt x="263222" y="155275"/>
                  </a:cubicBezTo>
                  <a:cubicBezTo>
                    <a:pt x="263188" y="156843"/>
                    <a:pt x="263222" y="157611"/>
                    <a:pt x="263222" y="158812"/>
                  </a:cubicBezTo>
                  <a:cubicBezTo>
                    <a:pt x="263222" y="163219"/>
                    <a:pt x="263512" y="167620"/>
                    <a:pt x="264089" y="171990"/>
                  </a:cubicBezTo>
                  <a:cubicBezTo>
                    <a:pt x="264289" y="173592"/>
                    <a:pt x="264523" y="175326"/>
                    <a:pt x="264823" y="176694"/>
                  </a:cubicBezTo>
                  <a:cubicBezTo>
                    <a:pt x="265123" y="178062"/>
                    <a:pt x="265457" y="179697"/>
                    <a:pt x="265690" y="181265"/>
                  </a:cubicBez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Brīvforma: forma 305">
              <a:extLst>
                <a:ext uri="{FF2B5EF4-FFF2-40B4-BE49-F238E27FC236}">
                  <a16:creationId xmlns:a16="http://schemas.microsoft.com/office/drawing/2014/main" id="{51E7480A-2A8E-5566-97F7-222CD4AD629F}"/>
                </a:ext>
              </a:extLst>
            </p:cNvPr>
            <p:cNvSpPr/>
            <p:nvPr/>
          </p:nvSpPr>
          <p:spPr>
            <a:xfrm>
              <a:off x="4201134" y="5309886"/>
              <a:ext cx="47509" cy="174888"/>
            </a:xfrm>
            <a:custGeom>
              <a:avLst/>
              <a:gdLst>
                <a:gd name="connsiteX0" fmla="*/ 25644 w 47509"/>
                <a:gd name="connsiteY0" fmla="*/ 128952 h 174888"/>
                <a:gd name="connsiteX1" fmla="*/ 27979 w 47509"/>
                <a:gd name="connsiteY1" fmla="*/ 168620 h 174888"/>
                <a:gd name="connsiteX2" fmla="*/ 23442 w 47509"/>
                <a:gd name="connsiteY2" fmla="*/ 169121 h 174888"/>
                <a:gd name="connsiteX3" fmla="*/ 7261 w 47509"/>
                <a:gd name="connsiteY3" fmla="*/ 173091 h 174888"/>
                <a:gd name="connsiteX4" fmla="*/ 2857 w 47509"/>
                <a:gd name="connsiteY4" fmla="*/ 174826 h 174888"/>
                <a:gd name="connsiteX5" fmla="*/ 23976 w 47509"/>
                <a:gd name="connsiteY5" fmla="*/ -63 h 174888"/>
                <a:gd name="connsiteX6" fmla="*/ 27846 w 47509"/>
                <a:gd name="connsiteY6" fmla="*/ 2673 h 174888"/>
                <a:gd name="connsiteX7" fmla="*/ 42926 w 47509"/>
                <a:gd name="connsiteY7" fmla="*/ 9346 h 174888"/>
                <a:gd name="connsiteX8" fmla="*/ 47430 w 47509"/>
                <a:gd name="connsiteY8" fmla="*/ 10413 h 174888"/>
                <a:gd name="connsiteX9" fmla="*/ 25644 w 47509"/>
                <a:gd name="connsiteY9" fmla="*/ 128952 h 17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509" h="174888">
                  <a:moveTo>
                    <a:pt x="25644" y="128952"/>
                  </a:moveTo>
                  <a:cubicBezTo>
                    <a:pt x="25627" y="142210"/>
                    <a:pt x="26408" y="155455"/>
                    <a:pt x="27979" y="168620"/>
                  </a:cubicBezTo>
                  <a:cubicBezTo>
                    <a:pt x="26444" y="168620"/>
                    <a:pt x="24943" y="168921"/>
                    <a:pt x="23442" y="169121"/>
                  </a:cubicBezTo>
                  <a:cubicBezTo>
                    <a:pt x="17917" y="169838"/>
                    <a:pt x="12489" y="171169"/>
                    <a:pt x="7261" y="173091"/>
                  </a:cubicBezTo>
                  <a:cubicBezTo>
                    <a:pt x="5759" y="173625"/>
                    <a:pt x="4292" y="174192"/>
                    <a:pt x="2857" y="174826"/>
                  </a:cubicBezTo>
                  <a:cubicBezTo>
                    <a:pt x="-4760" y="115680"/>
                    <a:pt x="2500" y="55570"/>
                    <a:pt x="23976" y="-63"/>
                  </a:cubicBezTo>
                  <a:cubicBezTo>
                    <a:pt x="25210" y="905"/>
                    <a:pt x="26511" y="1806"/>
                    <a:pt x="27846" y="2673"/>
                  </a:cubicBezTo>
                  <a:cubicBezTo>
                    <a:pt x="32497" y="5666"/>
                    <a:pt x="37584" y="7914"/>
                    <a:pt x="42926" y="9346"/>
                  </a:cubicBezTo>
                  <a:cubicBezTo>
                    <a:pt x="44394" y="9779"/>
                    <a:pt x="45895" y="10113"/>
                    <a:pt x="47430" y="10413"/>
                  </a:cubicBezTo>
                  <a:cubicBezTo>
                    <a:pt x="32964" y="48257"/>
                    <a:pt x="25577" y="88439"/>
                    <a:pt x="25644" y="128952"/>
                  </a:cubicBez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6" name="Grafika 53">
              <a:extLst>
                <a:ext uri="{FF2B5EF4-FFF2-40B4-BE49-F238E27FC236}">
                  <a16:creationId xmlns:a16="http://schemas.microsoft.com/office/drawing/2014/main" id="{AF3504D1-7045-2D1C-059E-CE717C4578CD}"/>
                </a:ext>
              </a:extLst>
            </p:cNvPr>
            <p:cNvGrpSpPr/>
            <p:nvPr/>
          </p:nvGrpSpPr>
          <p:grpSpPr>
            <a:xfrm>
              <a:off x="5058662" y="5344046"/>
              <a:ext cx="2702867" cy="368664"/>
              <a:chOff x="5058662" y="5344046"/>
              <a:chExt cx="2702867" cy="368664"/>
            </a:xfrm>
            <a:solidFill>
              <a:schemeClr val="bg1"/>
            </a:solidFill>
          </p:grpSpPr>
          <p:grpSp>
            <p:nvGrpSpPr>
              <p:cNvPr id="57" name="Grafika 53">
                <a:extLst>
                  <a:ext uri="{FF2B5EF4-FFF2-40B4-BE49-F238E27FC236}">
                    <a16:creationId xmlns:a16="http://schemas.microsoft.com/office/drawing/2014/main" id="{F9A954F1-2B61-8FB3-7D24-A9763E1D5A8F}"/>
                  </a:ext>
                </a:extLst>
              </p:cNvPr>
              <p:cNvGrpSpPr/>
              <p:nvPr/>
            </p:nvGrpSpPr>
            <p:grpSpPr>
              <a:xfrm>
                <a:off x="5072775" y="5344046"/>
                <a:ext cx="2688755" cy="163949"/>
                <a:chOff x="5072775" y="5344046"/>
                <a:chExt cx="2688755" cy="163949"/>
              </a:xfrm>
              <a:grpFill/>
            </p:grpSpPr>
            <p:sp>
              <p:nvSpPr>
                <p:cNvPr id="58" name="Brīvforma: forma 57">
                  <a:extLst>
                    <a:ext uri="{FF2B5EF4-FFF2-40B4-BE49-F238E27FC236}">
                      <a16:creationId xmlns:a16="http://schemas.microsoft.com/office/drawing/2014/main" id="{C5BFF6BB-BBFD-E2A2-173F-EA6A2729CA4E}"/>
                    </a:ext>
                  </a:extLst>
                </p:cNvPr>
                <p:cNvSpPr/>
                <p:nvPr/>
              </p:nvSpPr>
              <p:spPr>
                <a:xfrm>
                  <a:off x="5072775" y="5349755"/>
                  <a:ext cx="19784" cy="122675"/>
                </a:xfrm>
                <a:custGeom>
                  <a:avLst/>
                  <a:gdLst>
                    <a:gd name="connsiteX0" fmla="*/ 19705 w 19784"/>
                    <a:gd name="connsiteY0" fmla="*/ 122613 h 122675"/>
                    <a:gd name="connsiteX1" fmla="*/ -79 w 19784"/>
                    <a:gd name="connsiteY1" fmla="*/ 122613 h 122675"/>
                    <a:gd name="connsiteX2" fmla="*/ -79 w 19784"/>
                    <a:gd name="connsiteY2" fmla="*/ -63 h 122675"/>
                    <a:gd name="connsiteX3" fmla="*/ 19705 w 19784"/>
                    <a:gd name="connsiteY3" fmla="*/ -63 h 122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784" h="122675">
                      <a:moveTo>
                        <a:pt x="19705" y="122613"/>
                      </a:moveTo>
                      <a:lnTo>
                        <a:pt x="-79" y="122613"/>
                      </a:lnTo>
                      <a:lnTo>
                        <a:pt x="-79" y="-63"/>
                      </a:lnTo>
                      <a:lnTo>
                        <a:pt x="19705" y="-63"/>
                      </a:ln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9" name="Brīvforma: forma 58">
                  <a:extLst>
                    <a:ext uri="{FF2B5EF4-FFF2-40B4-BE49-F238E27FC236}">
                      <a16:creationId xmlns:a16="http://schemas.microsoft.com/office/drawing/2014/main" id="{7C0F9AE4-8842-5C24-7640-C112728F8316}"/>
                    </a:ext>
                  </a:extLst>
                </p:cNvPr>
                <p:cNvSpPr/>
                <p:nvPr/>
              </p:nvSpPr>
              <p:spPr>
                <a:xfrm>
                  <a:off x="5123587" y="5386282"/>
                  <a:ext cx="78069" cy="86149"/>
                </a:xfrm>
                <a:custGeom>
                  <a:avLst/>
                  <a:gdLst>
                    <a:gd name="connsiteX0" fmla="*/ 77990 w 78069"/>
                    <a:gd name="connsiteY0" fmla="*/ 33339 h 86149"/>
                    <a:gd name="connsiteX1" fmla="*/ 77990 w 78069"/>
                    <a:gd name="connsiteY1" fmla="*/ 86086 h 86149"/>
                    <a:gd name="connsiteX2" fmla="*/ 59574 w 78069"/>
                    <a:gd name="connsiteY2" fmla="*/ 86086 h 86149"/>
                    <a:gd name="connsiteX3" fmla="*/ 59574 w 78069"/>
                    <a:gd name="connsiteY3" fmla="*/ 39378 h 86149"/>
                    <a:gd name="connsiteX4" fmla="*/ 40056 w 78069"/>
                    <a:gd name="connsiteY4" fmla="*/ 17392 h 86149"/>
                    <a:gd name="connsiteX5" fmla="*/ 18281 w 78069"/>
                    <a:gd name="connsiteY5" fmla="*/ 37206 h 86149"/>
                    <a:gd name="connsiteX6" fmla="*/ 18304 w 78069"/>
                    <a:gd name="connsiteY6" fmla="*/ 39578 h 86149"/>
                    <a:gd name="connsiteX7" fmla="*/ 18304 w 78069"/>
                    <a:gd name="connsiteY7" fmla="*/ 86086 h 86149"/>
                    <a:gd name="connsiteX8" fmla="*/ -79 w 78069"/>
                    <a:gd name="connsiteY8" fmla="*/ 86086 h 86149"/>
                    <a:gd name="connsiteX9" fmla="*/ -79 w 78069"/>
                    <a:gd name="connsiteY9" fmla="*/ 2145 h 86149"/>
                    <a:gd name="connsiteX10" fmla="*/ 18137 w 78069"/>
                    <a:gd name="connsiteY10" fmla="*/ 2145 h 86149"/>
                    <a:gd name="connsiteX11" fmla="*/ 18137 w 78069"/>
                    <a:gd name="connsiteY11" fmla="*/ 12388 h 86149"/>
                    <a:gd name="connsiteX12" fmla="*/ 43893 w 78069"/>
                    <a:gd name="connsiteY12" fmla="*/ -24 h 86149"/>
                    <a:gd name="connsiteX13" fmla="*/ 77990 w 78069"/>
                    <a:gd name="connsiteY13" fmla="*/ 33339 h 86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8069" h="86149">
                      <a:moveTo>
                        <a:pt x="77990" y="33339"/>
                      </a:moveTo>
                      <a:lnTo>
                        <a:pt x="77990" y="86086"/>
                      </a:lnTo>
                      <a:lnTo>
                        <a:pt x="59574" y="86086"/>
                      </a:lnTo>
                      <a:lnTo>
                        <a:pt x="59574" y="39378"/>
                      </a:lnTo>
                      <a:cubicBezTo>
                        <a:pt x="59574" y="25266"/>
                        <a:pt x="52301" y="17392"/>
                        <a:pt x="40056" y="17392"/>
                      </a:cubicBezTo>
                      <a:cubicBezTo>
                        <a:pt x="28573" y="16852"/>
                        <a:pt x="18821" y="25723"/>
                        <a:pt x="18281" y="37206"/>
                      </a:cubicBezTo>
                      <a:cubicBezTo>
                        <a:pt x="18244" y="37997"/>
                        <a:pt x="18250" y="38788"/>
                        <a:pt x="18304" y="39578"/>
                      </a:cubicBezTo>
                      <a:lnTo>
                        <a:pt x="18304" y="86086"/>
                      </a:lnTo>
                      <a:lnTo>
                        <a:pt x="-79" y="86086"/>
                      </a:lnTo>
                      <a:lnTo>
                        <a:pt x="-79" y="2145"/>
                      </a:lnTo>
                      <a:lnTo>
                        <a:pt x="18137" y="2145"/>
                      </a:lnTo>
                      <a:lnTo>
                        <a:pt x="18137" y="12388"/>
                      </a:lnTo>
                      <a:cubicBezTo>
                        <a:pt x="24046" y="4134"/>
                        <a:pt x="33754" y="-544"/>
                        <a:pt x="43893" y="-24"/>
                      </a:cubicBezTo>
                      <a:cubicBezTo>
                        <a:pt x="63878" y="-24"/>
                        <a:pt x="77990" y="13722"/>
                        <a:pt x="77990" y="33339"/>
                      </a:cubicBez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" name="Brīvforma: forma 59">
                  <a:extLst>
                    <a:ext uri="{FF2B5EF4-FFF2-40B4-BE49-F238E27FC236}">
                      <a16:creationId xmlns:a16="http://schemas.microsoft.com/office/drawing/2014/main" id="{263EA063-229B-49ED-855E-1320564E122D}"/>
                    </a:ext>
                  </a:extLst>
                </p:cNvPr>
                <p:cNvSpPr/>
                <p:nvPr/>
              </p:nvSpPr>
              <p:spPr>
                <a:xfrm>
                  <a:off x="5222308" y="5386335"/>
                  <a:ext cx="74232" cy="88174"/>
                </a:xfrm>
                <a:custGeom>
                  <a:avLst/>
                  <a:gdLst>
                    <a:gd name="connsiteX0" fmla="*/ 64245 w 74232"/>
                    <a:gd name="connsiteY0" fmla="*/ 23077 h 88174"/>
                    <a:gd name="connsiteX1" fmla="*/ 38322 w 74232"/>
                    <a:gd name="connsiteY1" fmla="*/ 15871 h 88174"/>
                    <a:gd name="connsiteX2" fmla="*/ 22441 w 74232"/>
                    <a:gd name="connsiteY2" fmla="*/ 25879 h 88174"/>
                    <a:gd name="connsiteX3" fmla="*/ 36287 w 74232"/>
                    <a:gd name="connsiteY3" fmla="*/ 34554 h 88174"/>
                    <a:gd name="connsiteX4" fmla="*/ 44961 w 74232"/>
                    <a:gd name="connsiteY4" fmla="*/ 35888 h 88174"/>
                    <a:gd name="connsiteX5" fmla="*/ 74154 w 74232"/>
                    <a:gd name="connsiteY5" fmla="*/ 60677 h 88174"/>
                    <a:gd name="connsiteX6" fmla="*/ 35953 w 74232"/>
                    <a:gd name="connsiteY6" fmla="*/ 88101 h 88174"/>
                    <a:gd name="connsiteX7" fmla="*/ -79 w 74232"/>
                    <a:gd name="connsiteY7" fmla="*/ 77325 h 88174"/>
                    <a:gd name="connsiteX8" fmla="*/ 8428 w 74232"/>
                    <a:gd name="connsiteY8" fmla="*/ 63580 h 88174"/>
                    <a:gd name="connsiteX9" fmla="*/ 36120 w 74232"/>
                    <a:gd name="connsiteY9" fmla="*/ 72154 h 88174"/>
                    <a:gd name="connsiteX10" fmla="*/ 55203 w 74232"/>
                    <a:gd name="connsiteY10" fmla="*/ 61912 h 88174"/>
                    <a:gd name="connsiteX11" fmla="*/ 40657 w 74232"/>
                    <a:gd name="connsiteY11" fmla="*/ 52603 h 88174"/>
                    <a:gd name="connsiteX12" fmla="*/ 31916 w 74232"/>
                    <a:gd name="connsiteY12" fmla="*/ 51469 h 88174"/>
                    <a:gd name="connsiteX13" fmla="*/ 3424 w 74232"/>
                    <a:gd name="connsiteY13" fmla="*/ 26847 h 88174"/>
                    <a:gd name="connsiteX14" fmla="*/ 38122 w 74232"/>
                    <a:gd name="connsiteY14" fmla="*/ -44 h 88174"/>
                    <a:gd name="connsiteX15" fmla="*/ 72118 w 74232"/>
                    <a:gd name="connsiteY15" fmla="*/ 8798 h 88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4232" h="88174">
                      <a:moveTo>
                        <a:pt x="64245" y="23077"/>
                      </a:moveTo>
                      <a:cubicBezTo>
                        <a:pt x="56351" y="18523"/>
                        <a:pt x="47433" y="16044"/>
                        <a:pt x="38322" y="15871"/>
                      </a:cubicBezTo>
                      <a:cubicBezTo>
                        <a:pt x="28313" y="15871"/>
                        <a:pt x="22441" y="19907"/>
                        <a:pt x="22441" y="25879"/>
                      </a:cubicBezTo>
                      <a:cubicBezTo>
                        <a:pt x="22441" y="31851"/>
                        <a:pt x="28580" y="33420"/>
                        <a:pt x="36287" y="34554"/>
                      </a:cubicBezTo>
                      <a:lnTo>
                        <a:pt x="44961" y="35888"/>
                      </a:lnTo>
                      <a:cubicBezTo>
                        <a:pt x="63277" y="38524"/>
                        <a:pt x="74154" y="46298"/>
                        <a:pt x="74154" y="60677"/>
                      </a:cubicBezTo>
                      <a:cubicBezTo>
                        <a:pt x="74154" y="76791"/>
                        <a:pt x="60108" y="88101"/>
                        <a:pt x="35953" y="88101"/>
                      </a:cubicBezTo>
                      <a:cubicBezTo>
                        <a:pt x="23115" y="88335"/>
                        <a:pt x="10520" y="84572"/>
                        <a:pt x="-79" y="77325"/>
                      </a:cubicBezTo>
                      <a:lnTo>
                        <a:pt x="8428" y="63580"/>
                      </a:lnTo>
                      <a:cubicBezTo>
                        <a:pt x="16356" y="69618"/>
                        <a:pt x="26168" y="72654"/>
                        <a:pt x="36120" y="72154"/>
                      </a:cubicBezTo>
                      <a:cubicBezTo>
                        <a:pt x="48631" y="72154"/>
                        <a:pt x="55203" y="68217"/>
                        <a:pt x="55203" y="61912"/>
                      </a:cubicBezTo>
                      <a:cubicBezTo>
                        <a:pt x="55203" y="57174"/>
                        <a:pt x="50666" y="54004"/>
                        <a:pt x="40657" y="52603"/>
                      </a:cubicBezTo>
                      <a:lnTo>
                        <a:pt x="31916" y="51469"/>
                      </a:lnTo>
                      <a:cubicBezTo>
                        <a:pt x="13333" y="48933"/>
                        <a:pt x="3424" y="40359"/>
                        <a:pt x="3424" y="26847"/>
                      </a:cubicBezTo>
                      <a:cubicBezTo>
                        <a:pt x="3424" y="10166"/>
                        <a:pt x="16769" y="-44"/>
                        <a:pt x="38122" y="-44"/>
                      </a:cubicBezTo>
                      <a:cubicBezTo>
                        <a:pt x="50059" y="-337"/>
                        <a:pt x="61843" y="2726"/>
                        <a:pt x="72118" y="8798"/>
                      </a:cubicBez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" name="Brīvforma: forma 60">
                  <a:extLst>
                    <a:ext uri="{FF2B5EF4-FFF2-40B4-BE49-F238E27FC236}">
                      <a16:creationId xmlns:a16="http://schemas.microsoft.com/office/drawing/2014/main" id="{FB547B1D-CD32-F6BA-585D-4FEAF7FE6951}"/>
                    </a:ext>
                  </a:extLst>
                </p:cNvPr>
                <p:cNvSpPr/>
                <p:nvPr/>
              </p:nvSpPr>
              <p:spPr>
                <a:xfrm>
                  <a:off x="5308184" y="5363100"/>
                  <a:ext cx="72497" cy="111532"/>
                </a:xfrm>
                <a:custGeom>
                  <a:avLst/>
                  <a:gdLst>
                    <a:gd name="connsiteX0" fmla="*/ 67014 w 72497"/>
                    <a:gd name="connsiteY0" fmla="*/ 41975 h 111532"/>
                    <a:gd name="connsiteX1" fmla="*/ 34885 w 72497"/>
                    <a:gd name="connsiteY1" fmla="*/ 41975 h 111532"/>
                    <a:gd name="connsiteX2" fmla="*/ 34885 w 72497"/>
                    <a:gd name="connsiteY2" fmla="*/ 78507 h 111532"/>
                    <a:gd name="connsiteX3" fmla="*/ 48231 w 72497"/>
                    <a:gd name="connsiteY3" fmla="*/ 94188 h 111532"/>
                    <a:gd name="connsiteX4" fmla="*/ 65145 w 72497"/>
                    <a:gd name="connsiteY4" fmla="*/ 88516 h 111532"/>
                    <a:gd name="connsiteX5" fmla="*/ 72419 w 72497"/>
                    <a:gd name="connsiteY5" fmla="*/ 103129 h 111532"/>
                    <a:gd name="connsiteX6" fmla="*/ 46629 w 72497"/>
                    <a:gd name="connsiteY6" fmla="*/ 111470 h 111532"/>
                    <a:gd name="connsiteX7" fmla="*/ 16602 w 72497"/>
                    <a:gd name="connsiteY7" fmla="*/ 78874 h 111532"/>
                    <a:gd name="connsiteX8" fmla="*/ 16602 w 72497"/>
                    <a:gd name="connsiteY8" fmla="*/ 41975 h 111532"/>
                    <a:gd name="connsiteX9" fmla="*/ -79 w 72497"/>
                    <a:gd name="connsiteY9" fmla="*/ 41975 h 111532"/>
                    <a:gd name="connsiteX10" fmla="*/ -79 w 72497"/>
                    <a:gd name="connsiteY10" fmla="*/ 25293 h 111532"/>
                    <a:gd name="connsiteX11" fmla="*/ 16602 w 72497"/>
                    <a:gd name="connsiteY11" fmla="*/ 25293 h 111532"/>
                    <a:gd name="connsiteX12" fmla="*/ 16602 w 72497"/>
                    <a:gd name="connsiteY12" fmla="*/ -63 h 111532"/>
                    <a:gd name="connsiteX13" fmla="*/ 35019 w 72497"/>
                    <a:gd name="connsiteY13" fmla="*/ -63 h 111532"/>
                    <a:gd name="connsiteX14" fmla="*/ 35019 w 72497"/>
                    <a:gd name="connsiteY14" fmla="*/ 25326 h 111532"/>
                    <a:gd name="connsiteX15" fmla="*/ 67147 w 72497"/>
                    <a:gd name="connsiteY15" fmla="*/ 25326 h 111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2497" h="111532">
                      <a:moveTo>
                        <a:pt x="67014" y="41975"/>
                      </a:moveTo>
                      <a:lnTo>
                        <a:pt x="34885" y="41975"/>
                      </a:lnTo>
                      <a:lnTo>
                        <a:pt x="34885" y="78507"/>
                      </a:lnTo>
                      <a:cubicBezTo>
                        <a:pt x="34885" y="89817"/>
                        <a:pt x="40824" y="94188"/>
                        <a:pt x="48231" y="94188"/>
                      </a:cubicBezTo>
                      <a:cubicBezTo>
                        <a:pt x="54269" y="93841"/>
                        <a:pt x="60108" y="91882"/>
                        <a:pt x="65145" y="88516"/>
                      </a:cubicBezTo>
                      <a:lnTo>
                        <a:pt x="72419" y="103129"/>
                      </a:lnTo>
                      <a:cubicBezTo>
                        <a:pt x="64879" y="108474"/>
                        <a:pt x="55871" y="111383"/>
                        <a:pt x="46629" y="111470"/>
                      </a:cubicBezTo>
                      <a:cubicBezTo>
                        <a:pt x="27646" y="111470"/>
                        <a:pt x="16602" y="101194"/>
                        <a:pt x="16602" y="78874"/>
                      </a:cubicBezTo>
                      <a:lnTo>
                        <a:pt x="16602" y="41975"/>
                      </a:lnTo>
                      <a:lnTo>
                        <a:pt x="-79" y="41975"/>
                      </a:lnTo>
                      <a:lnTo>
                        <a:pt x="-79" y="25293"/>
                      </a:lnTo>
                      <a:lnTo>
                        <a:pt x="16602" y="25293"/>
                      </a:lnTo>
                      <a:lnTo>
                        <a:pt x="16602" y="-63"/>
                      </a:lnTo>
                      <a:lnTo>
                        <a:pt x="35019" y="-63"/>
                      </a:lnTo>
                      <a:lnTo>
                        <a:pt x="35019" y="25326"/>
                      </a:lnTo>
                      <a:lnTo>
                        <a:pt x="67147" y="25326"/>
                      </a:ln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" name="Brīvforma: forma 61">
                  <a:extLst>
                    <a:ext uri="{FF2B5EF4-FFF2-40B4-BE49-F238E27FC236}">
                      <a16:creationId xmlns:a16="http://schemas.microsoft.com/office/drawing/2014/main" id="{88ED3E72-6E09-2945-B735-C37A46FF2B3E}"/>
                    </a:ext>
                  </a:extLst>
                </p:cNvPr>
                <p:cNvSpPr/>
                <p:nvPr/>
              </p:nvSpPr>
              <p:spPr>
                <a:xfrm>
                  <a:off x="5393957" y="5346451"/>
                  <a:ext cx="25760" cy="125912"/>
                </a:xfrm>
                <a:custGeom>
                  <a:avLst/>
                  <a:gdLst>
                    <a:gd name="connsiteX0" fmla="*/ 25681 w 25760"/>
                    <a:gd name="connsiteY0" fmla="*/ 12916 h 125912"/>
                    <a:gd name="connsiteX1" fmla="*/ 13103 w 25760"/>
                    <a:gd name="connsiteY1" fmla="*/ 25697 h 125912"/>
                    <a:gd name="connsiteX2" fmla="*/ 12702 w 25760"/>
                    <a:gd name="connsiteY2" fmla="*/ 25694 h 125912"/>
                    <a:gd name="connsiteX3" fmla="*/ -75 w 25760"/>
                    <a:gd name="connsiteY3" fmla="*/ 13457 h 125912"/>
                    <a:gd name="connsiteX4" fmla="*/ -75 w 25760"/>
                    <a:gd name="connsiteY4" fmla="*/ 12916 h 125912"/>
                    <a:gd name="connsiteX5" fmla="*/ 12302 w 25760"/>
                    <a:gd name="connsiteY5" fmla="*/ -59 h 125912"/>
                    <a:gd name="connsiteX6" fmla="*/ 12702 w 25760"/>
                    <a:gd name="connsiteY6" fmla="*/ -62 h 125912"/>
                    <a:gd name="connsiteX7" fmla="*/ 25681 w 25760"/>
                    <a:gd name="connsiteY7" fmla="*/ 12649 h 125912"/>
                    <a:gd name="connsiteX8" fmla="*/ 25681 w 25760"/>
                    <a:gd name="connsiteY8" fmla="*/ 12916 h 125912"/>
                    <a:gd name="connsiteX9" fmla="*/ 21977 w 25760"/>
                    <a:gd name="connsiteY9" fmla="*/ 125850 h 125912"/>
                    <a:gd name="connsiteX10" fmla="*/ 3594 w 25760"/>
                    <a:gd name="connsiteY10" fmla="*/ 125850 h 125912"/>
                    <a:gd name="connsiteX11" fmla="*/ 3594 w 25760"/>
                    <a:gd name="connsiteY11" fmla="*/ 41975 h 125912"/>
                    <a:gd name="connsiteX12" fmla="*/ 21977 w 25760"/>
                    <a:gd name="connsiteY12" fmla="*/ 41975 h 125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760" h="125912">
                      <a:moveTo>
                        <a:pt x="25681" y="12916"/>
                      </a:moveTo>
                      <a:cubicBezTo>
                        <a:pt x="25747" y="19919"/>
                        <a:pt x="20109" y="25641"/>
                        <a:pt x="13103" y="25697"/>
                      </a:cubicBezTo>
                      <a:cubicBezTo>
                        <a:pt x="12970" y="25697"/>
                        <a:pt x="12836" y="25697"/>
                        <a:pt x="12702" y="25694"/>
                      </a:cubicBezTo>
                      <a:cubicBezTo>
                        <a:pt x="5796" y="25844"/>
                        <a:pt x="58" y="20363"/>
                        <a:pt x="-75" y="13457"/>
                      </a:cubicBezTo>
                      <a:cubicBezTo>
                        <a:pt x="-75" y="13276"/>
                        <a:pt x="-75" y="13096"/>
                        <a:pt x="-75" y="12916"/>
                      </a:cubicBezTo>
                      <a:cubicBezTo>
                        <a:pt x="-242" y="5917"/>
                        <a:pt x="5296" y="108"/>
                        <a:pt x="12302" y="-59"/>
                      </a:cubicBezTo>
                      <a:cubicBezTo>
                        <a:pt x="12436" y="-62"/>
                        <a:pt x="12569" y="-62"/>
                        <a:pt x="12702" y="-62"/>
                      </a:cubicBezTo>
                      <a:cubicBezTo>
                        <a:pt x="19809" y="-135"/>
                        <a:pt x="25614" y="5553"/>
                        <a:pt x="25681" y="12649"/>
                      </a:cubicBezTo>
                      <a:cubicBezTo>
                        <a:pt x="25681" y="12736"/>
                        <a:pt x="25681" y="12826"/>
                        <a:pt x="25681" y="12916"/>
                      </a:cubicBezTo>
                      <a:close/>
                      <a:moveTo>
                        <a:pt x="21977" y="125850"/>
                      </a:moveTo>
                      <a:lnTo>
                        <a:pt x="3594" y="125850"/>
                      </a:lnTo>
                      <a:lnTo>
                        <a:pt x="3594" y="41975"/>
                      </a:lnTo>
                      <a:lnTo>
                        <a:pt x="21977" y="41975"/>
                      </a:ln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" name="Brīvforma: forma 62">
                  <a:extLst>
                    <a:ext uri="{FF2B5EF4-FFF2-40B4-BE49-F238E27FC236}">
                      <a16:creationId xmlns:a16="http://schemas.microsoft.com/office/drawing/2014/main" id="{E7364D5D-E183-6D0A-E1E1-4970C3A6A09A}"/>
                    </a:ext>
                  </a:extLst>
                </p:cNvPr>
                <p:cNvSpPr/>
                <p:nvPr/>
              </p:nvSpPr>
              <p:spPr>
                <a:xfrm>
                  <a:off x="5434897" y="5363100"/>
                  <a:ext cx="72464" cy="111532"/>
                </a:xfrm>
                <a:custGeom>
                  <a:avLst/>
                  <a:gdLst>
                    <a:gd name="connsiteX0" fmla="*/ 67014 w 72464"/>
                    <a:gd name="connsiteY0" fmla="*/ 41975 h 111532"/>
                    <a:gd name="connsiteX1" fmla="*/ 34852 w 72464"/>
                    <a:gd name="connsiteY1" fmla="*/ 41975 h 111532"/>
                    <a:gd name="connsiteX2" fmla="*/ 34852 w 72464"/>
                    <a:gd name="connsiteY2" fmla="*/ 78507 h 111532"/>
                    <a:gd name="connsiteX3" fmla="*/ 48197 w 72464"/>
                    <a:gd name="connsiteY3" fmla="*/ 94188 h 111532"/>
                    <a:gd name="connsiteX4" fmla="*/ 65112 w 72464"/>
                    <a:gd name="connsiteY4" fmla="*/ 88516 h 111532"/>
                    <a:gd name="connsiteX5" fmla="*/ 72385 w 72464"/>
                    <a:gd name="connsiteY5" fmla="*/ 103129 h 111532"/>
                    <a:gd name="connsiteX6" fmla="*/ 46629 w 72464"/>
                    <a:gd name="connsiteY6" fmla="*/ 111470 h 111532"/>
                    <a:gd name="connsiteX7" fmla="*/ 16602 w 72464"/>
                    <a:gd name="connsiteY7" fmla="*/ 78874 h 111532"/>
                    <a:gd name="connsiteX8" fmla="*/ 16602 w 72464"/>
                    <a:gd name="connsiteY8" fmla="*/ 41975 h 111532"/>
                    <a:gd name="connsiteX9" fmla="*/ -79 w 72464"/>
                    <a:gd name="connsiteY9" fmla="*/ 41975 h 111532"/>
                    <a:gd name="connsiteX10" fmla="*/ -79 w 72464"/>
                    <a:gd name="connsiteY10" fmla="*/ 25293 h 111532"/>
                    <a:gd name="connsiteX11" fmla="*/ 16602 w 72464"/>
                    <a:gd name="connsiteY11" fmla="*/ 25293 h 111532"/>
                    <a:gd name="connsiteX12" fmla="*/ 16602 w 72464"/>
                    <a:gd name="connsiteY12" fmla="*/ -63 h 111532"/>
                    <a:gd name="connsiteX13" fmla="*/ 35019 w 72464"/>
                    <a:gd name="connsiteY13" fmla="*/ -63 h 111532"/>
                    <a:gd name="connsiteX14" fmla="*/ 35019 w 72464"/>
                    <a:gd name="connsiteY14" fmla="*/ 25326 h 111532"/>
                    <a:gd name="connsiteX15" fmla="*/ 67181 w 72464"/>
                    <a:gd name="connsiteY15" fmla="*/ 25326 h 111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2464" h="111532">
                      <a:moveTo>
                        <a:pt x="67014" y="41975"/>
                      </a:moveTo>
                      <a:lnTo>
                        <a:pt x="34852" y="41975"/>
                      </a:lnTo>
                      <a:lnTo>
                        <a:pt x="34852" y="78507"/>
                      </a:lnTo>
                      <a:cubicBezTo>
                        <a:pt x="34852" y="89817"/>
                        <a:pt x="40791" y="94188"/>
                        <a:pt x="48197" y="94188"/>
                      </a:cubicBezTo>
                      <a:cubicBezTo>
                        <a:pt x="54236" y="93847"/>
                        <a:pt x="60074" y="91889"/>
                        <a:pt x="65112" y="88516"/>
                      </a:cubicBezTo>
                      <a:lnTo>
                        <a:pt x="72385" y="103129"/>
                      </a:lnTo>
                      <a:cubicBezTo>
                        <a:pt x="64845" y="108474"/>
                        <a:pt x="55871" y="111386"/>
                        <a:pt x="46629" y="111470"/>
                      </a:cubicBezTo>
                      <a:cubicBezTo>
                        <a:pt x="27612" y="111470"/>
                        <a:pt x="16602" y="101194"/>
                        <a:pt x="16602" y="78874"/>
                      </a:cubicBezTo>
                      <a:lnTo>
                        <a:pt x="16602" y="41975"/>
                      </a:lnTo>
                      <a:lnTo>
                        <a:pt x="-79" y="41975"/>
                      </a:lnTo>
                      <a:lnTo>
                        <a:pt x="-79" y="25293"/>
                      </a:lnTo>
                      <a:lnTo>
                        <a:pt x="16602" y="25293"/>
                      </a:lnTo>
                      <a:lnTo>
                        <a:pt x="16602" y="-63"/>
                      </a:lnTo>
                      <a:lnTo>
                        <a:pt x="35019" y="-63"/>
                      </a:lnTo>
                      <a:lnTo>
                        <a:pt x="35019" y="25326"/>
                      </a:lnTo>
                      <a:lnTo>
                        <a:pt x="67181" y="25326"/>
                      </a:ln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" name="Brīvforma: forma 63">
                  <a:extLst>
                    <a:ext uri="{FF2B5EF4-FFF2-40B4-BE49-F238E27FC236}">
                      <a16:creationId xmlns:a16="http://schemas.microsoft.com/office/drawing/2014/main" id="{649D2658-B05E-03CA-0163-ED1BADBA3365}"/>
                    </a:ext>
                  </a:extLst>
                </p:cNvPr>
                <p:cNvSpPr/>
                <p:nvPr/>
              </p:nvSpPr>
              <p:spPr>
                <a:xfrm>
                  <a:off x="5523442" y="5388489"/>
                  <a:ext cx="77802" cy="86143"/>
                </a:xfrm>
                <a:custGeom>
                  <a:avLst/>
                  <a:gdLst>
                    <a:gd name="connsiteX0" fmla="*/ 77723 w 77802"/>
                    <a:gd name="connsiteY0" fmla="*/ 48314 h 86143"/>
                    <a:gd name="connsiteX1" fmla="*/ 38822 w 77802"/>
                    <a:gd name="connsiteY1" fmla="*/ 86080 h 86143"/>
                    <a:gd name="connsiteX2" fmla="*/ -79 w 77802"/>
                    <a:gd name="connsiteY2" fmla="*/ 48314 h 86143"/>
                    <a:gd name="connsiteX3" fmla="*/ -79 w 77802"/>
                    <a:gd name="connsiteY3" fmla="*/ -63 h 86143"/>
                    <a:gd name="connsiteX4" fmla="*/ 18304 w 77802"/>
                    <a:gd name="connsiteY4" fmla="*/ -63 h 86143"/>
                    <a:gd name="connsiteX5" fmla="*/ 18304 w 77802"/>
                    <a:gd name="connsiteY5" fmla="*/ 46645 h 86143"/>
                    <a:gd name="connsiteX6" fmla="*/ 38822 w 77802"/>
                    <a:gd name="connsiteY6" fmla="*/ 68798 h 86143"/>
                    <a:gd name="connsiteX7" fmla="*/ 59307 w 77802"/>
                    <a:gd name="connsiteY7" fmla="*/ 46645 h 86143"/>
                    <a:gd name="connsiteX8" fmla="*/ 59307 w 77802"/>
                    <a:gd name="connsiteY8" fmla="*/ -63 h 86143"/>
                    <a:gd name="connsiteX9" fmla="*/ 77723 w 77802"/>
                    <a:gd name="connsiteY9" fmla="*/ -63 h 86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7802" h="86143">
                      <a:moveTo>
                        <a:pt x="77723" y="48314"/>
                      </a:moveTo>
                      <a:cubicBezTo>
                        <a:pt x="77723" y="75004"/>
                        <a:pt x="58439" y="86080"/>
                        <a:pt x="38822" y="86080"/>
                      </a:cubicBezTo>
                      <a:cubicBezTo>
                        <a:pt x="19204" y="86080"/>
                        <a:pt x="-79" y="75037"/>
                        <a:pt x="-79" y="48314"/>
                      </a:cubicBezTo>
                      <a:lnTo>
                        <a:pt x="-79" y="-63"/>
                      </a:lnTo>
                      <a:lnTo>
                        <a:pt x="18304" y="-63"/>
                      </a:lnTo>
                      <a:lnTo>
                        <a:pt x="18304" y="46645"/>
                      </a:lnTo>
                      <a:cubicBezTo>
                        <a:pt x="18304" y="62860"/>
                        <a:pt x="27345" y="68798"/>
                        <a:pt x="38822" y="68798"/>
                      </a:cubicBezTo>
                      <a:cubicBezTo>
                        <a:pt x="50299" y="68798"/>
                        <a:pt x="59307" y="62860"/>
                        <a:pt x="59307" y="46645"/>
                      </a:cubicBezTo>
                      <a:lnTo>
                        <a:pt x="59307" y="-63"/>
                      </a:lnTo>
                      <a:lnTo>
                        <a:pt x="77723" y="-63"/>
                      </a:ln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5" name="Brīvforma: forma 64">
                  <a:extLst>
                    <a:ext uri="{FF2B5EF4-FFF2-40B4-BE49-F238E27FC236}">
                      <a16:creationId xmlns:a16="http://schemas.microsoft.com/office/drawing/2014/main" id="{A03F6A07-2481-020A-57C8-DB9F5109F24F}"/>
                    </a:ext>
                  </a:extLst>
                </p:cNvPr>
                <p:cNvSpPr/>
                <p:nvPr/>
              </p:nvSpPr>
              <p:spPr>
                <a:xfrm>
                  <a:off x="5619227" y="5363100"/>
                  <a:ext cx="72464" cy="111532"/>
                </a:xfrm>
                <a:custGeom>
                  <a:avLst/>
                  <a:gdLst>
                    <a:gd name="connsiteX0" fmla="*/ 67014 w 72464"/>
                    <a:gd name="connsiteY0" fmla="*/ 41975 h 111532"/>
                    <a:gd name="connsiteX1" fmla="*/ 34852 w 72464"/>
                    <a:gd name="connsiteY1" fmla="*/ 41975 h 111532"/>
                    <a:gd name="connsiteX2" fmla="*/ 34852 w 72464"/>
                    <a:gd name="connsiteY2" fmla="*/ 78507 h 111532"/>
                    <a:gd name="connsiteX3" fmla="*/ 48197 w 72464"/>
                    <a:gd name="connsiteY3" fmla="*/ 94188 h 111532"/>
                    <a:gd name="connsiteX4" fmla="*/ 65112 w 72464"/>
                    <a:gd name="connsiteY4" fmla="*/ 88516 h 111532"/>
                    <a:gd name="connsiteX5" fmla="*/ 72385 w 72464"/>
                    <a:gd name="connsiteY5" fmla="*/ 103129 h 111532"/>
                    <a:gd name="connsiteX6" fmla="*/ 46629 w 72464"/>
                    <a:gd name="connsiteY6" fmla="*/ 111470 h 111532"/>
                    <a:gd name="connsiteX7" fmla="*/ 16602 w 72464"/>
                    <a:gd name="connsiteY7" fmla="*/ 78874 h 111532"/>
                    <a:gd name="connsiteX8" fmla="*/ 16602 w 72464"/>
                    <a:gd name="connsiteY8" fmla="*/ 41975 h 111532"/>
                    <a:gd name="connsiteX9" fmla="*/ -79 w 72464"/>
                    <a:gd name="connsiteY9" fmla="*/ 41975 h 111532"/>
                    <a:gd name="connsiteX10" fmla="*/ -79 w 72464"/>
                    <a:gd name="connsiteY10" fmla="*/ 25293 h 111532"/>
                    <a:gd name="connsiteX11" fmla="*/ 16602 w 72464"/>
                    <a:gd name="connsiteY11" fmla="*/ 25293 h 111532"/>
                    <a:gd name="connsiteX12" fmla="*/ 16602 w 72464"/>
                    <a:gd name="connsiteY12" fmla="*/ -63 h 111532"/>
                    <a:gd name="connsiteX13" fmla="*/ 35019 w 72464"/>
                    <a:gd name="connsiteY13" fmla="*/ -63 h 111532"/>
                    <a:gd name="connsiteX14" fmla="*/ 35019 w 72464"/>
                    <a:gd name="connsiteY14" fmla="*/ 25326 h 111532"/>
                    <a:gd name="connsiteX15" fmla="*/ 67181 w 72464"/>
                    <a:gd name="connsiteY15" fmla="*/ 25326 h 111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2464" h="111532">
                      <a:moveTo>
                        <a:pt x="67014" y="41975"/>
                      </a:moveTo>
                      <a:lnTo>
                        <a:pt x="34852" y="41975"/>
                      </a:lnTo>
                      <a:lnTo>
                        <a:pt x="34852" y="78507"/>
                      </a:lnTo>
                      <a:cubicBezTo>
                        <a:pt x="34852" y="89817"/>
                        <a:pt x="40791" y="94188"/>
                        <a:pt x="48197" y="94188"/>
                      </a:cubicBezTo>
                      <a:cubicBezTo>
                        <a:pt x="54236" y="93847"/>
                        <a:pt x="60074" y="91889"/>
                        <a:pt x="65112" y="88516"/>
                      </a:cubicBezTo>
                      <a:lnTo>
                        <a:pt x="72385" y="103129"/>
                      </a:lnTo>
                      <a:cubicBezTo>
                        <a:pt x="64845" y="108474"/>
                        <a:pt x="55871" y="111386"/>
                        <a:pt x="46629" y="111470"/>
                      </a:cubicBezTo>
                      <a:cubicBezTo>
                        <a:pt x="27612" y="111470"/>
                        <a:pt x="16602" y="101194"/>
                        <a:pt x="16602" y="78874"/>
                      </a:cubicBezTo>
                      <a:lnTo>
                        <a:pt x="16602" y="41975"/>
                      </a:lnTo>
                      <a:lnTo>
                        <a:pt x="-79" y="41975"/>
                      </a:lnTo>
                      <a:lnTo>
                        <a:pt x="-79" y="25293"/>
                      </a:lnTo>
                      <a:lnTo>
                        <a:pt x="16602" y="25293"/>
                      </a:lnTo>
                      <a:lnTo>
                        <a:pt x="16602" y="-63"/>
                      </a:lnTo>
                      <a:lnTo>
                        <a:pt x="35019" y="-63"/>
                      </a:lnTo>
                      <a:lnTo>
                        <a:pt x="35019" y="25326"/>
                      </a:lnTo>
                      <a:lnTo>
                        <a:pt x="67181" y="25326"/>
                      </a:ln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6" name="Brīvforma: forma 65">
                  <a:extLst>
                    <a:ext uri="{FF2B5EF4-FFF2-40B4-BE49-F238E27FC236}">
                      <a16:creationId xmlns:a16="http://schemas.microsoft.com/office/drawing/2014/main" id="{E294D279-9285-272D-DCE1-675ABE036796}"/>
                    </a:ext>
                  </a:extLst>
                </p:cNvPr>
                <p:cNvSpPr/>
                <p:nvPr/>
              </p:nvSpPr>
              <p:spPr>
                <a:xfrm>
                  <a:off x="5702601" y="5386321"/>
                  <a:ext cx="81472" cy="88350"/>
                </a:xfrm>
                <a:custGeom>
                  <a:avLst/>
                  <a:gdLst>
                    <a:gd name="connsiteX0" fmla="*/ 81393 w 81472"/>
                    <a:gd name="connsiteY0" fmla="*/ 43976 h 88350"/>
                    <a:gd name="connsiteX1" fmla="*/ 81059 w 81472"/>
                    <a:gd name="connsiteY1" fmla="*/ 50816 h 88350"/>
                    <a:gd name="connsiteX2" fmla="*/ 19004 w 81472"/>
                    <a:gd name="connsiteY2" fmla="*/ 50816 h 88350"/>
                    <a:gd name="connsiteX3" fmla="*/ 43993 w 81472"/>
                    <a:gd name="connsiteY3" fmla="*/ 72201 h 88350"/>
                    <a:gd name="connsiteX4" fmla="*/ 68248 w 81472"/>
                    <a:gd name="connsiteY4" fmla="*/ 63360 h 88350"/>
                    <a:gd name="connsiteX5" fmla="*/ 77356 w 81472"/>
                    <a:gd name="connsiteY5" fmla="*/ 76405 h 88350"/>
                    <a:gd name="connsiteX6" fmla="*/ 42859 w 81472"/>
                    <a:gd name="connsiteY6" fmla="*/ 88249 h 88350"/>
                    <a:gd name="connsiteX7" fmla="*/ -79 w 81472"/>
                    <a:gd name="connsiteY7" fmla="*/ 44076 h 88350"/>
                    <a:gd name="connsiteX8" fmla="*/ 41725 w 81472"/>
                    <a:gd name="connsiteY8" fmla="*/ -63 h 88350"/>
                    <a:gd name="connsiteX9" fmla="*/ 81393 w 81472"/>
                    <a:gd name="connsiteY9" fmla="*/ 43976 h 88350"/>
                    <a:gd name="connsiteX10" fmla="*/ 19105 w 81472"/>
                    <a:gd name="connsiteY10" fmla="*/ 36903 h 88350"/>
                    <a:gd name="connsiteX11" fmla="*/ 62476 w 81472"/>
                    <a:gd name="connsiteY11" fmla="*/ 36903 h 88350"/>
                    <a:gd name="connsiteX12" fmla="*/ 41191 w 81472"/>
                    <a:gd name="connsiteY12" fmla="*/ 16218 h 88350"/>
                    <a:gd name="connsiteX13" fmla="*/ 19105 w 81472"/>
                    <a:gd name="connsiteY13" fmla="*/ 36903 h 88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1472" h="88350">
                      <a:moveTo>
                        <a:pt x="81393" y="43976"/>
                      </a:moveTo>
                      <a:cubicBezTo>
                        <a:pt x="81393" y="46345"/>
                        <a:pt x="81393" y="48714"/>
                        <a:pt x="81059" y="50816"/>
                      </a:cubicBezTo>
                      <a:lnTo>
                        <a:pt x="19004" y="50816"/>
                      </a:lnTo>
                      <a:cubicBezTo>
                        <a:pt x="20239" y="63490"/>
                        <a:pt x="31282" y="72925"/>
                        <a:pt x="43993" y="72201"/>
                      </a:cubicBezTo>
                      <a:cubicBezTo>
                        <a:pt x="52835" y="72015"/>
                        <a:pt x="61376" y="68905"/>
                        <a:pt x="68248" y="63360"/>
                      </a:cubicBezTo>
                      <a:lnTo>
                        <a:pt x="77356" y="76405"/>
                      </a:lnTo>
                      <a:cubicBezTo>
                        <a:pt x="67748" y="84516"/>
                        <a:pt x="55437" y="88739"/>
                        <a:pt x="42859" y="88249"/>
                      </a:cubicBezTo>
                      <a:cubicBezTo>
                        <a:pt x="17703" y="88249"/>
                        <a:pt x="-79" y="70700"/>
                        <a:pt x="-79" y="44076"/>
                      </a:cubicBezTo>
                      <a:cubicBezTo>
                        <a:pt x="-79" y="17453"/>
                        <a:pt x="17003" y="-63"/>
                        <a:pt x="41725" y="-63"/>
                      </a:cubicBezTo>
                      <a:cubicBezTo>
                        <a:pt x="65179" y="-63"/>
                        <a:pt x="81327" y="17786"/>
                        <a:pt x="81393" y="43976"/>
                      </a:cubicBezTo>
                      <a:close/>
                      <a:moveTo>
                        <a:pt x="19105" y="36903"/>
                      </a:moveTo>
                      <a:lnTo>
                        <a:pt x="62476" y="36903"/>
                      </a:lnTo>
                      <a:cubicBezTo>
                        <a:pt x="60475" y="23858"/>
                        <a:pt x="52835" y="16218"/>
                        <a:pt x="41191" y="16218"/>
                      </a:cubicBezTo>
                      <a:cubicBezTo>
                        <a:pt x="28313" y="16218"/>
                        <a:pt x="21040" y="24626"/>
                        <a:pt x="19105" y="36903"/>
                      </a:cubicBez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" name="Brīvforma: forma 66">
                  <a:extLst>
                    <a:ext uri="{FF2B5EF4-FFF2-40B4-BE49-F238E27FC236}">
                      <a16:creationId xmlns:a16="http://schemas.microsoft.com/office/drawing/2014/main" id="{764CEBC2-1D9E-2294-B513-FB9DB3E97DFC}"/>
                    </a:ext>
                  </a:extLst>
                </p:cNvPr>
                <p:cNvSpPr/>
                <p:nvPr/>
              </p:nvSpPr>
              <p:spPr>
                <a:xfrm>
                  <a:off x="5848030" y="5386321"/>
                  <a:ext cx="90313" cy="88311"/>
                </a:xfrm>
                <a:custGeom>
                  <a:avLst/>
                  <a:gdLst>
                    <a:gd name="connsiteX0" fmla="*/ 90235 w 90313"/>
                    <a:gd name="connsiteY0" fmla="*/ 44076 h 88311"/>
                    <a:gd name="connsiteX1" fmla="*/ 45028 w 90313"/>
                    <a:gd name="connsiteY1" fmla="*/ 88249 h 88311"/>
                    <a:gd name="connsiteX2" fmla="*/ -79 w 90313"/>
                    <a:gd name="connsiteY2" fmla="*/ 44076 h 88311"/>
                    <a:gd name="connsiteX3" fmla="*/ 45028 w 90313"/>
                    <a:gd name="connsiteY3" fmla="*/ -63 h 88311"/>
                    <a:gd name="connsiteX4" fmla="*/ 90235 w 90313"/>
                    <a:gd name="connsiteY4" fmla="*/ 44076 h 88311"/>
                    <a:gd name="connsiteX5" fmla="*/ 18771 w 90313"/>
                    <a:gd name="connsiteY5" fmla="*/ 44076 h 88311"/>
                    <a:gd name="connsiteX6" fmla="*/ 45662 w 90313"/>
                    <a:gd name="connsiteY6" fmla="*/ 69826 h 88311"/>
                    <a:gd name="connsiteX7" fmla="*/ 71418 w 90313"/>
                    <a:gd name="connsiteY7" fmla="*/ 42942 h 88311"/>
                    <a:gd name="connsiteX8" fmla="*/ 45028 w 90313"/>
                    <a:gd name="connsiteY8" fmla="*/ 17186 h 88311"/>
                    <a:gd name="connsiteX9" fmla="*/ 18738 w 90313"/>
                    <a:gd name="connsiteY9" fmla="*/ 42271 h 88311"/>
                    <a:gd name="connsiteX10" fmla="*/ 18771 w 90313"/>
                    <a:gd name="connsiteY10" fmla="*/ 44076 h 88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0313" h="88311">
                      <a:moveTo>
                        <a:pt x="90235" y="44076"/>
                      </a:moveTo>
                      <a:cubicBezTo>
                        <a:pt x="90235" y="69232"/>
                        <a:pt x="70984" y="88249"/>
                        <a:pt x="45028" y="88249"/>
                      </a:cubicBezTo>
                      <a:cubicBezTo>
                        <a:pt x="19071" y="88249"/>
                        <a:pt x="-79" y="69232"/>
                        <a:pt x="-79" y="44076"/>
                      </a:cubicBezTo>
                      <a:cubicBezTo>
                        <a:pt x="-79" y="18921"/>
                        <a:pt x="19105" y="-63"/>
                        <a:pt x="45028" y="-63"/>
                      </a:cubicBezTo>
                      <a:cubicBezTo>
                        <a:pt x="70951" y="-63"/>
                        <a:pt x="90235" y="18921"/>
                        <a:pt x="90235" y="44076"/>
                      </a:cubicBezTo>
                      <a:close/>
                      <a:moveTo>
                        <a:pt x="18771" y="44076"/>
                      </a:moveTo>
                      <a:cubicBezTo>
                        <a:pt x="19071" y="58613"/>
                        <a:pt x="31115" y="70140"/>
                        <a:pt x="45662" y="69826"/>
                      </a:cubicBezTo>
                      <a:cubicBezTo>
                        <a:pt x="60175" y="69512"/>
                        <a:pt x="71718" y="57475"/>
                        <a:pt x="71418" y="42942"/>
                      </a:cubicBezTo>
                      <a:cubicBezTo>
                        <a:pt x="71084" y="28606"/>
                        <a:pt x="59374" y="17153"/>
                        <a:pt x="45028" y="17186"/>
                      </a:cubicBezTo>
                      <a:cubicBezTo>
                        <a:pt x="30848" y="16856"/>
                        <a:pt x="19071" y="28089"/>
                        <a:pt x="18738" y="42271"/>
                      </a:cubicBezTo>
                      <a:cubicBezTo>
                        <a:pt x="18738" y="42875"/>
                        <a:pt x="18738" y="43476"/>
                        <a:pt x="18771" y="44076"/>
                      </a:cubicBez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" name="Brīvforma: forma 67">
                  <a:extLst>
                    <a:ext uri="{FF2B5EF4-FFF2-40B4-BE49-F238E27FC236}">
                      <a16:creationId xmlns:a16="http://schemas.microsoft.com/office/drawing/2014/main" id="{89900C29-3DCB-8640-D2F2-C3CA4DB2ACAC}"/>
                    </a:ext>
                  </a:extLst>
                </p:cNvPr>
                <p:cNvSpPr/>
                <p:nvPr/>
              </p:nvSpPr>
              <p:spPr>
                <a:xfrm>
                  <a:off x="5950221" y="5344046"/>
                  <a:ext cx="68160" cy="128384"/>
                </a:xfrm>
                <a:custGeom>
                  <a:avLst/>
                  <a:gdLst>
                    <a:gd name="connsiteX0" fmla="*/ 63744 w 68160"/>
                    <a:gd name="connsiteY0" fmla="*/ 61028 h 128384"/>
                    <a:gd name="connsiteX1" fmla="*/ 35019 w 68160"/>
                    <a:gd name="connsiteY1" fmla="*/ 61028 h 128384"/>
                    <a:gd name="connsiteX2" fmla="*/ 35019 w 68160"/>
                    <a:gd name="connsiteY2" fmla="*/ 128321 h 128384"/>
                    <a:gd name="connsiteX3" fmla="*/ 16602 w 68160"/>
                    <a:gd name="connsiteY3" fmla="*/ 128321 h 128384"/>
                    <a:gd name="connsiteX4" fmla="*/ 16602 w 68160"/>
                    <a:gd name="connsiteY4" fmla="*/ 61028 h 128384"/>
                    <a:gd name="connsiteX5" fmla="*/ -79 w 68160"/>
                    <a:gd name="connsiteY5" fmla="*/ 61028 h 128384"/>
                    <a:gd name="connsiteX6" fmla="*/ -79 w 68160"/>
                    <a:gd name="connsiteY6" fmla="*/ 44347 h 128384"/>
                    <a:gd name="connsiteX7" fmla="*/ 16602 w 68160"/>
                    <a:gd name="connsiteY7" fmla="*/ 44347 h 128384"/>
                    <a:gd name="connsiteX8" fmla="*/ 16602 w 68160"/>
                    <a:gd name="connsiteY8" fmla="*/ 30168 h 128384"/>
                    <a:gd name="connsiteX9" fmla="*/ 44728 w 68160"/>
                    <a:gd name="connsiteY9" fmla="*/ -59 h 128384"/>
                    <a:gd name="connsiteX10" fmla="*/ 68082 w 68160"/>
                    <a:gd name="connsiteY10" fmla="*/ 6246 h 128384"/>
                    <a:gd name="connsiteX11" fmla="*/ 61409 w 68160"/>
                    <a:gd name="connsiteY11" fmla="*/ 21660 h 128384"/>
                    <a:gd name="connsiteX12" fmla="*/ 45728 w 68160"/>
                    <a:gd name="connsiteY12" fmla="*/ 17189 h 128384"/>
                    <a:gd name="connsiteX13" fmla="*/ 34785 w 68160"/>
                    <a:gd name="connsiteY13" fmla="*/ 30168 h 128384"/>
                    <a:gd name="connsiteX14" fmla="*/ 34785 w 68160"/>
                    <a:gd name="connsiteY14" fmla="*/ 44347 h 128384"/>
                    <a:gd name="connsiteX15" fmla="*/ 63511 w 68160"/>
                    <a:gd name="connsiteY15" fmla="*/ 44347 h 12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8160" h="128384">
                      <a:moveTo>
                        <a:pt x="63744" y="61028"/>
                      </a:moveTo>
                      <a:lnTo>
                        <a:pt x="35019" y="61028"/>
                      </a:lnTo>
                      <a:lnTo>
                        <a:pt x="35019" y="128321"/>
                      </a:lnTo>
                      <a:lnTo>
                        <a:pt x="16602" y="128321"/>
                      </a:lnTo>
                      <a:lnTo>
                        <a:pt x="16602" y="61028"/>
                      </a:lnTo>
                      <a:lnTo>
                        <a:pt x="-79" y="61028"/>
                      </a:lnTo>
                      <a:lnTo>
                        <a:pt x="-79" y="44347"/>
                      </a:lnTo>
                      <a:lnTo>
                        <a:pt x="16602" y="44347"/>
                      </a:lnTo>
                      <a:lnTo>
                        <a:pt x="16602" y="30168"/>
                      </a:lnTo>
                      <a:cubicBezTo>
                        <a:pt x="16602" y="13486"/>
                        <a:pt x="25110" y="-59"/>
                        <a:pt x="44728" y="-59"/>
                      </a:cubicBezTo>
                      <a:cubicBezTo>
                        <a:pt x="52935" y="-163"/>
                        <a:pt x="61042" y="2019"/>
                        <a:pt x="68082" y="6246"/>
                      </a:cubicBezTo>
                      <a:lnTo>
                        <a:pt x="61409" y="21660"/>
                      </a:lnTo>
                      <a:cubicBezTo>
                        <a:pt x="56638" y="18894"/>
                        <a:pt x="51233" y="17359"/>
                        <a:pt x="45728" y="17189"/>
                      </a:cubicBezTo>
                      <a:cubicBezTo>
                        <a:pt x="38655" y="17189"/>
                        <a:pt x="34785" y="21827"/>
                        <a:pt x="34785" y="30168"/>
                      </a:cubicBezTo>
                      <a:lnTo>
                        <a:pt x="34785" y="44347"/>
                      </a:lnTo>
                      <a:lnTo>
                        <a:pt x="63511" y="44347"/>
                      </a:ln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9" name="Brīvforma: forma 68">
                  <a:extLst>
                    <a:ext uri="{FF2B5EF4-FFF2-40B4-BE49-F238E27FC236}">
                      <a16:creationId xmlns:a16="http://schemas.microsoft.com/office/drawing/2014/main" id="{E283B579-74EB-EC4B-8939-5CF750C06B26}"/>
                    </a:ext>
                  </a:extLst>
                </p:cNvPr>
                <p:cNvSpPr/>
                <p:nvPr/>
              </p:nvSpPr>
              <p:spPr>
                <a:xfrm>
                  <a:off x="6082906" y="5349755"/>
                  <a:ext cx="90947" cy="122675"/>
                </a:xfrm>
                <a:custGeom>
                  <a:avLst/>
                  <a:gdLst>
                    <a:gd name="connsiteX0" fmla="*/ 19639 w 90947"/>
                    <a:gd name="connsiteY0" fmla="*/ 74437 h 122675"/>
                    <a:gd name="connsiteX1" fmla="*/ 19639 w 90947"/>
                    <a:gd name="connsiteY1" fmla="*/ 122613 h 122675"/>
                    <a:gd name="connsiteX2" fmla="*/ -79 w 90947"/>
                    <a:gd name="connsiteY2" fmla="*/ 122613 h 122675"/>
                    <a:gd name="connsiteX3" fmla="*/ -79 w 90947"/>
                    <a:gd name="connsiteY3" fmla="*/ -63 h 122675"/>
                    <a:gd name="connsiteX4" fmla="*/ 47497 w 90947"/>
                    <a:gd name="connsiteY4" fmla="*/ -63 h 122675"/>
                    <a:gd name="connsiteX5" fmla="*/ 90868 w 90947"/>
                    <a:gd name="connsiteY5" fmla="*/ 37204 h 122675"/>
                    <a:gd name="connsiteX6" fmla="*/ 47497 w 90947"/>
                    <a:gd name="connsiteY6" fmla="*/ 74437 h 122675"/>
                    <a:gd name="connsiteX7" fmla="*/ 19639 w 90947"/>
                    <a:gd name="connsiteY7" fmla="*/ 18620 h 122675"/>
                    <a:gd name="connsiteX8" fmla="*/ 19639 w 90947"/>
                    <a:gd name="connsiteY8" fmla="*/ 55753 h 122675"/>
                    <a:gd name="connsiteX9" fmla="*/ 46896 w 90947"/>
                    <a:gd name="connsiteY9" fmla="*/ 55753 h 122675"/>
                    <a:gd name="connsiteX10" fmla="*/ 70250 w 90947"/>
                    <a:gd name="connsiteY10" fmla="*/ 37204 h 122675"/>
                    <a:gd name="connsiteX11" fmla="*/ 46896 w 90947"/>
                    <a:gd name="connsiteY11" fmla="*/ 18620 h 122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0947" h="122675">
                      <a:moveTo>
                        <a:pt x="19639" y="74437"/>
                      </a:moveTo>
                      <a:lnTo>
                        <a:pt x="19639" y="122613"/>
                      </a:lnTo>
                      <a:lnTo>
                        <a:pt x="-79" y="122613"/>
                      </a:lnTo>
                      <a:lnTo>
                        <a:pt x="-79" y="-63"/>
                      </a:lnTo>
                      <a:lnTo>
                        <a:pt x="47497" y="-63"/>
                      </a:lnTo>
                      <a:cubicBezTo>
                        <a:pt x="75788" y="-63"/>
                        <a:pt x="90868" y="14250"/>
                        <a:pt x="90868" y="37204"/>
                      </a:cubicBezTo>
                      <a:cubicBezTo>
                        <a:pt x="90868" y="60157"/>
                        <a:pt x="75721" y="74437"/>
                        <a:pt x="47497" y="74437"/>
                      </a:cubicBezTo>
                      <a:close/>
                      <a:moveTo>
                        <a:pt x="19639" y="18620"/>
                      </a:moveTo>
                      <a:lnTo>
                        <a:pt x="19639" y="55753"/>
                      </a:lnTo>
                      <a:lnTo>
                        <a:pt x="46896" y="55753"/>
                      </a:lnTo>
                      <a:cubicBezTo>
                        <a:pt x="62910" y="55753"/>
                        <a:pt x="70250" y="49815"/>
                        <a:pt x="70250" y="37204"/>
                      </a:cubicBezTo>
                      <a:cubicBezTo>
                        <a:pt x="70250" y="24592"/>
                        <a:pt x="62877" y="18620"/>
                        <a:pt x="46896" y="18620"/>
                      </a:cubicBez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0" name="Brīvforma: forma 69">
                  <a:extLst>
                    <a:ext uri="{FF2B5EF4-FFF2-40B4-BE49-F238E27FC236}">
                      <a16:creationId xmlns:a16="http://schemas.microsoft.com/office/drawing/2014/main" id="{FC2A525A-D110-497B-3D81-72EC0A02B7FE}"/>
                    </a:ext>
                  </a:extLst>
                </p:cNvPr>
                <p:cNvSpPr/>
                <p:nvPr/>
              </p:nvSpPr>
              <p:spPr>
                <a:xfrm>
                  <a:off x="6187865" y="5386366"/>
                  <a:ext cx="86643" cy="88356"/>
                </a:xfrm>
                <a:custGeom>
                  <a:avLst/>
                  <a:gdLst>
                    <a:gd name="connsiteX0" fmla="*/ 86565 w 86643"/>
                    <a:gd name="connsiteY0" fmla="*/ 86002 h 88356"/>
                    <a:gd name="connsiteX1" fmla="*/ 68248 w 86643"/>
                    <a:gd name="connsiteY1" fmla="*/ 86002 h 88356"/>
                    <a:gd name="connsiteX2" fmla="*/ 68248 w 86643"/>
                    <a:gd name="connsiteY2" fmla="*/ 75993 h 88356"/>
                    <a:gd name="connsiteX3" fmla="*/ 41892 w 86643"/>
                    <a:gd name="connsiteY3" fmla="*/ 88270 h 88356"/>
                    <a:gd name="connsiteX4" fmla="*/ -79 w 86643"/>
                    <a:gd name="connsiteY4" fmla="*/ 44098 h 88356"/>
                    <a:gd name="connsiteX5" fmla="*/ 41892 w 86643"/>
                    <a:gd name="connsiteY5" fmla="*/ -42 h 88356"/>
                    <a:gd name="connsiteX6" fmla="*/ 68248 w 86643"/>
                    <a:gd name="connsiteY6" fmla="*/ 12303 h 88356"/>
                    <a:gd name="connsiteX7" fmla="*/ 68248 w 86643"/>
                    <a:gd name="connsiteY7" fmla="*/ 2127 h 88356"/>
                    <a:gd name="connsiteX8" fmla="*/ 86565 w 86643"/>
                    <a:gd name="connsiteY8" fmla="*/ 2127 h 88356"/>
                    <a:gd name="connsiteX9" fmla="*/ 18771 w 86643"/>
                    <a:gd name="connsiteY9" fmla="*/ 44031 h 88356"/>
                    <a:gd name="connsiteX10" fmla="*/ 44093 w 86643"/>
                    <a:gd name="connsiteY10" fmla="*/ 70921 h 88356"/>
                    <a:gd name="connsiteX11" fmla="*/ 69416 w 86643"/>
                    <a:gd name="connsiteY11" fmla="*/ 44031 h 88356"/>
                    <a:gd name="connsiteX12" fmla="*/ 44093 w 86643"/>
                    <a:gd name="connsiteY12" fmla="*/ 17140 h 88356"/>
                    <a:gd name="connsiteX13" fmla="*/ 18771 w 86643"/>
                    <a:gd name="connsiteY13" fmla="*/ 44031 h 88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6643" h="88356">
                      <a:moveTo>
                        <a:pt x="86565" y="86002"/>
                      </a:moveTo>
                      <a:lnTo>
                        <a:pt x="68248" y="86002"/>
                      </a:lnTo>
                      <a:lnTo>
                        <a:pt x="68248" y="75993"/>
                      </a:lnTo>
                      <a:cubicBezTo>
                        <a:pt x="61943" y="84093"/>
                        <a:pt x="52134" y="88664"/>
                        <a:pt x="41892" y="88270"/>
                      </a:cubicBezTo>
                      <a:cubicBezTo>
                        <a:pt x="18538" y="88270"/>
                        <a:pt x="-79" y="69754"/>
                        <a:pt x="-79" y="44098"/>
                      </a:cubicBezTo>
                      <a:cubicBezTo>
                        <a:pt x="-79" y="18441"/>
                        <a:pt x="18404" y="-42"/>
                        <a:pt x="41892" y="-42"/>
                      </a:cubicBezTo>
                      <a:cubicBezTo>
                        <a:pt x="52167" y="-415"/>
                        <a:pt x="61976" y="4182"/>
                        <a:pt x="68248" y="12303"/>
                      </a:cubicBezTo>
                      <a:lnTo>
                        <a:pt x="68248" y="2127"/>
                      </a:lnTo>
                      <a:lnTo>
                        <a:pt x="86565" y="2127"/>
                      </a:lnTo>
                      <a:close/>
                      <a:moveTo>
                        <a:pt x="18771" y="44031"/>
                      </a:moveTo>
                      <a:cubicBezTo>
                        <a:pt x="18771" y="58744"/>
                        <a:pt x="28313" y="70921"/>
                        <a:pt x="44093" y="70921"/>
                      </a:cubicBezTo>
                      <a:cubicBezTo>
                        <a:pt x="59240" y="70921"/>
                        <a:pt x="69416" y="59378"/>
                        <a:pt x="69416" y="44031"/>
                      </a:cubicBezTo>
                      <a:cubicBezTo>
                        <a:pt x="69416" y="28684"/>
                        <a:pt x="59407" y="17140"/>
                        <a:pt x="44093" y="17140"/>
                      </a:cubicBezTo>
                      <a:cubicBezTo>
                        <a:pt x="28413" y="17140"/>
                        <a:pt x="18771" y="29318"/>
                        <a:pt x="18771" y="44031"/>
                      </a:cubicBez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1" name="Brīvforma: forma 70">
                  <a:extLst>
                    <a:ext uri="{FF2B5EF4-FFF2-40B4-BE49-F238E27FC236}">
                      <a16:creationId xmlns:a16="http://schemas.microsoft.com/office/drawing/2014/main" id="{96CEAF40-37B1-84E8-D85F-2ACE93AFEFF0}"/>
                    </a:ext>
                  </a:extLst>
                </p:cNvPr>
                <p:cNvSpPr/>
                <p:nvPr/>
              </p:nvSpPr>
              <p:spPr>
                <a:xfrm>
                  <a:off x="6303201" y="5386277"/>
                  <a:ext cx="56616" cy="86154"/>
                </a:xfrm>
                <a:custGeom>
                  <a:avLst/>
                  <a:gdLst>
                    <a:gd name="connsiteX0" fmla="*/ 56538 w 56616"/>
                    <a:gd name="connsiteY0" fmla="*/ 2350 h 86154"/>
                    <a:gd name="connsiteX1" fmla="*/ 52167 w 56616"/>
                    <a:gd name="connsiteY1" fmla="*/ 20466 h 86154"/>
                    <a:gd name="connsiteX2" fmla="*/ 38222 w 56616"/>
                    <a:gd name="connsiteY2" fmla="*/ 17397 h 86154"/>
                    <a:gd name="connsiteX3" fmla="*/ 18204 w 56616"/>
                    <a:gd name="connsiteY3" fmla="*/ 39917 h 86154"/>
                    <a:gd name="connsiteX4" fmla="*/ 18204 w 56616"/>
                    <a:gd name="connsiteY4" fmla="*/ 86091 h 86154"/>
                    <a:gd name="connsiteX5" fmla="*/ -79 w 56616"/>
                    <a:gd name="connsiteY5" fmla="*/ 86091 h 86154"/>
                    <a:gd name="connsiteX6" fmla="*/ -79 w 56616"/>
                    <a:gd name="connsiteY6" fmla="*/ 2150 h 86154"/>
                    <a:gd name="connsiteX7" fmla="*/ 18037 w 56616"/>
                    <a:gd name="connsiteY7" fmla="*/ 2150 h 86154"/>
                    <a:gd name="connsiteX8" fmla="*/ 18037 w 56616"/>
                    <a:gd name="connsiteY8" fmla="*/ 11625 h 86154"/>
                    <a:gd name="connsiteX9" fmla="*/ 42392 w 56616"/>
                    <a:gd name="connsiteY9" fmla="*/ -19 h 86154"/>
                    <a:gd name="connsiteX10" fmla="*/ 56538 w 56616"/>
                    <a:gd name="connsiteY10" fmla="*/ 2350 h 86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6616" h="86154">
                      <a:moveTo>
                        <a:pt x="56538" y="2350"/>
                      </a:moveTo>
                      <a:lnTo>
                        <a:pt x="52167" y="20466"/>
                      </a:lnTo>
                      <a:cubicBezTo>
                        <a:pt x="47797" y="18438"/>
                        <a:pt x="43026" y="17390"/>
                        <a:pt x="38222" y="17397"/>
                      </a:cubicBezTo>
                      <a:cubicBezTo>
                        <a:pt x="26578" y="17397"/>
                        <a:pt x="18204" y="25637"/>
                        <a:pt x="18204" y="39917"/>
                      </a:cubicBezTo>
                      <a:lnTo>
                        <a:pt x="18204" y="86091"/>
                      </a:lnTo>
                      <a:lnTo>
                        <a:pt x="-79" y="86091"/>
                      </a:lnTo>
                      <a:lnTo>
                        <a:pt x="-79" y="2150"/>
                      </a:lnTo>
                      <a:lnTo>
                        <a:pt x="18037" y="2150"/>
                      </a:lnTo>
                      <a:lnTo>
                        <a:pt x="18037" y="11625"/>
                      </a:lnTo>
                      <a:cubicBezTo>
                        <a:pt x="23642" y="3838"/>
                        <a:pt x="32817" y="-556"/>
                        <a:pt x="42392" y="-19"/>
                      </a:cubicBezTo>
                      <a:cubicBezTo>
                        <a:pt x="47229" y="-165"/>
                        <a:pt x="52034" y="639"/>
                        <a:pt x="56538" y="2350"/>
                      </a:cubicBez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2" name="Brīvforma: forma 71">
                  <a:extLst>
                    <a:ext uri="{FF2B5EF4-FFF2-40B4-BE49-F238E27FC236}">
                      <a16:creationId xmlns:a16="http://schemas.microsoft.com/office/drawing/2014/main" id="{1F20A4FF-1F15-B9D8-F06B-AF37A9ACBB16}"/>
                    </a:ext>
                  </a:extLst>
                </p:cNvPr>
                <p:cNvSpPr/>
                <p:nvPr/>
              </p:nvSpPr>
              <p:spPr>
                <a:xfrm>
                  <a:off x="6370394" y="5363100"/>
                  <a:ext cx="72464" cy="111532"/>
                </a:xfrm>
                <a:custGeom>
                  <a:avLst/>
                  <a:gdLst>
                    <a:gd name="connsiteX0" fmla="*/ 66980 w 72464"/>
                    <a:gd name="connsiteY0" fmla="*/ 41975 h 111532"/>
                    <a:gd name="connsiteX1" fmla="*/ 34852 w 72464"/>
                    <a:gd name="connsiteY1" fmla="*/ 41975 h 111532"/>
                    <a:gd name="connsiteX2" fmla="*/ 34852 w 72464"/>
                    <a:gd name="connsiteY2" fmla="*/ 78507 h 111532"/>
                    <a:gd name="connsiteX3" fmla="*/ 48197 w 72464"/>
                    <a:gd name="connsiteY3" fmla="*/ 94188 h 111532"/>
                    <a:gd name="connsiteX4" fmla="*/ 65112 w 72464"/>
                    <a:gd name="connsiteY4" fmla="*/ 88516 h 111532"/>
                    <a:gd name="connsiteX5" fmla="*/ 72385 w 72464"/>
                    <a:gd name="connsiteY5" fmla="*/ 103129 h 111532"/>
                    <a:gd name="connsiteX6" fmla="*/ 46629 w 72464"/>
                    <a:gd name="connsiteY6" fmla="*/ 111470 h 111532"/>
                    <a:gd name="connsiteX7" fmla="*/ 16602 w 72464"/>
                    <a:gd name="connsiteY7" fmla="*/ 78874 h 111532"/>
                    <a:gd name="connsiteX8" fmla="*/ 16602 w 72464"/>
                    <a:gd name="connsiteY8" fmla="*/ 41975 h 111532"/>
                    <a:gd name="connsiteX9" fmla="*/ -79 w 72464"/>
                    <a:gd name="connsiteY9" fmla="*/ 41975 h 111532"/>
                    <a:gd name="connsiteX10" fmla="*/ -79 w 72464"/>
                    <a:gd name="connsiteY10" fmla="*/ 25293 h 111532"/>
                    <a:gd name="connsiteX11" fmla="*/ 16602 w 72464"/>
                    <a:gd name="connsiteY11" fmla="*/ 25293 h 111532"/>
                    <a:gd name="connsiteX12" fmla="*/ 16602 w 72464"/>
                    <a:gd name="connsiteY12" fmla="*/ -63 h 111532"/>
                    <a:gd name="connsiteX13" fmla="*/ 35018 w 72464"/>
                    <a:gd name="connsiteY13" fmla="*/ -63 h 111532"/>
                    <a:gd name="connsiteX14" fmla="*/ 35018 w 72464"/>
                    <a:gd name="connsiteY14" fmla="*/ 25326 h 111532"/>
                    <a:gd name="connsiteX15" fmla="*/ 67147 w 72464"/>
                    <a:gd name="connsiteY15" fmla="*/ 25326 h 111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2464" h="111532">
                      <a:moveTo>
                        <a:pt x="66980" y="41975"/>
                      </a:moveTo>
                      <a:lnTo>
                        <a:pt x="34852" y="41975"/>
                      </a:lnTo>
                      <a:lnTo>
                        <a:pt x="34852" y="78507"/>
                      </a:lnTo>
                      <a:cubicBezTo>
                        <a:pt x="34852" y="89817"/>
                        <a:pt x="40791" y="94188"/>
                        <a:pt x="48197" y="94188"/>
                      </a:cubicBezTo>
                      <a:cubicBezTo>
                        <a:pt x="54236" y="93847"/>
                        <a:pt x="60074" y="91889"/>
                        <a:pt x="65112" y="88516"/>
                      </a:cubicBezTo>
                      <a:lnTo>
                        <a:pt x="72385" y="103129"/>
                      </a:lnTo>
                      <a:cubicBezTo>
                        <a:pt x="64845" y="108470"/>
                        <a:pt x="55870" y="111380"/>
                        <a:pt x="46629" y="111470"/>
                      </a:cubicBezTo>
                      <a:cubicBezTo>
                        <a:pt x="27612" y="111470"/>
                        <a:pt x="16602" y="101194"/>
                        <a:pt x="16602" y="78874"/>
                      </a:cubicBezTo>
                      <a:lnTo>
                        <a:pt x="16602" y="41975"/>
                      </a:lnTo>
                      <a:lnTo>
                        <a:pt x="-79" y="41975"/>
                      </a:lnTo>
                      <a:lnTo>
                        <a:pt x="-79" y="25293"/>
                      </a:lnTo>
                      <a:lnTo>
                        <a:pt x="16602" y="25293"/>
                      </a:lnTo>
                      <a:lnTo>
                        <a:pt x="16602" y="-63"/>
                      </a:lnTo>
                      <a:lnTo>
                        <a:pt x="35018" y="-63"/>
                      </a:lnTo>
                      <a:lnTo>
                        <a:pt x="35018" y="25326"/>
                      </a:lnTo>
                      <a:lnTo>
                        <a:pt x="67147" y="25326"/>
                      </a:ln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3" name="Brīvforma: forma 72">
                  <a:extLst>
                    <a:ext uri="{FF2B5EF4-FFF2-40B4-BE49-F238E27FC236}">
                      <a16:creationId xmlns:a16="http://schemas.microsoft.com/office/drawing/2014/main" id="{7387437E-41E8-EB30-8F7A-CC742B9B0B5F}"/>
                    </a:ext>
                  </a:extLst>
                </p:cNvPr>
                <p:cNvSpPr/>
                <p:nvPr/>
              </p:nvSpPr>
              <p:spPr>
                <a:xfrm>
                  <a:off x="6456133" y="5346451"/>
                  <a:ext cx="25760" cy="125912"/>
                </a:xfrm>
                <a:custGeom>
                  <a:avLst/>
                  <a:gdLst>
                    <a:gd name="connsiteX0" fmla="*/ 25681 w 25760"/>
                    <a:gd name="connsiteY0" fmla="*/ 12916 h 125912"/>
                    <a:gd name="connsiteX1" fmla="*/ 13103 w 25760"/>
                    <a:gd name="connsiteY1" fmla="*/ 25697 h 125912"/>
                    <a:gd name="connsiteX2" fmla="*/ 12702 w 25760"/>
                    <a:gd name="connsiteY2" fmla="*/ 25694 h 125912"/>
                    <a:gd name="connsiteX3" fmla="*/ -75 w 25760"/>
                    <a:gd name="connsiteY3" fmla="*/ 13457 h 125912"/>
                    <a:gd name="connsiteX4" fmla="*/ -75 w 25760"/>
                    <a:gd name="connsiteY4" fmla="*/ 12916 h 125912"/>
                    <a:gd name="connsiteX5" fmla="*/ 12302 w 25760"/>
                    <a:gd name="connsiteY5" fmla="*/ -59 h 125912"/>
                    <a:gd name="connsiteX6" fmla="*/ 12702 w 25760"/>
                    <a:gd name="connsiteY6" fmla="*/ -62 h 125912"/>
                    <a:gd name="connsiteX7" fmla="*/ 25681 w 25760"/>
                    <a:gd name="connsiteY7" fmla="*/ 12649 h 125912"/>
                    <a:gd name="connsiteX8" fmla="*/ 25681 w 25760"/>
                    <a:gd name="connsiteY8" fmla="*/ 12916 h 125912"/>
                    <a:gd name="connsiteX9" fmla="*/ 22011 w 25760"/>
                    <a:gd name="connsiteY9" fmla="*/ 125850 h 125912"/>
                    <a:gd name="connsiteX10" fmla="*/ 3695 w 25760"/>
                    <a:gd name="connsiteY10" fmla="*/ 125850 h 125912"/>
                    <a:gd name="connsiteX11" fmla="*/ 3695 w 25760"/>
                    <a:gd name="connsiteY11" fmla="*/ 41975 h 125912"/>
                    <a:gd name="connsiteX12" fmla="*/ 22111 w 25760"/>
                    <a:gd name="connsiteY12" fmla="*/ 41975 h 125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760" h="125912">
                      <a:moveTo>
                        <a:pt x="25681" y="12916"/>
                      </a:moveTo>
                      <a:cubicBezTo>
                        <a:pt x="25747" y="19919"/>
                        <a:pt x="20109" y="25641"/>
                        <a:pt x="13103" y="25697"/>
                      </a:cubicBezTo>
                      <a:cubicBezTo>
                        <a:pt x="12970" y="25697"/>
                        <a:pt x="12836" y="25697"/>
                        <a:pt x="12702" y="25694"/>
                      </a:cubicBezTo>
                      <a:cubicBezTo>
                        <a:pt x="5796" y="25844"/>
                        <a:pt x="58" y="20363"/>
                        <a:pt x="-75" y="13457"/>
                      </a:cubicBezTo>
                      <a:cubicBezTo>
                        <a:pt x="-75" y="13276"/>
                        <a:pt x="-75" y="13096"/>
                        <a:pt x="-75" y="12916"/>
                      </a:cubicBezTo>
                      <a:cubicBezTo>
                        <a:pt x="-242" y="5917"/>
                        <a:pt x="5296" y="108"/>
                        <a:pt x="12302" y="-59"/>
                      </a:cubicBezTo>
                      <a:cubicBezTo>
                        <a:pt x="12436" y="-62"/>
                        <a:pt x="12569" y="-62"/>
                        <a:pt x="12702" y="-62"/>
                      </a:cubicBezTo>
                      <a:cubicBezTo>
                        <a:pt x="19809" y="-135"/>
                        <a:pt x="25614" y="5553"/>
                        <a:pt x="25681" y="12649"/>
                      </a:cubicBezTo>
                      <a:cubicBezTo>
                        <a:pt x="25681" y="12736"/>
                        <a:pt x="25681" y="12826"/>
                        <a:pt x="25681" y="12916"/>
                      </a:cubicBezTo>
                      <a:close/>
                      <a:moveTo>
                        <a:pt x="22011" y="125850"/>
                      </a:moveTo>
                      <a:lnTo>
                        <a:pt x="3695" y="125850"/>
                      </a:lnTo>
                      <a:lnTo>
                        <a:pt x="3695" y="41975"/>
                      </a:lnTo>
                      <a:lnTo>
                        <a:pt x="22111" y="41975"/>
                      </a:ln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4" name="Brīvforma: forma 73">
                  <a:extLst>
                    <a:ext uri="{FF2B5EF4-FFF2-40B4-BE49-F238E27FC236}">
                      <a16:creationId xmlns:a16="http://schemas.microsoft.com/office/drawing/2014/main" id="{0AD35BFD-E390-2311-6476-655778CC6112}"/>
                    </a:ext>
                  </a:extLst>
                </p:cNvPr>
                <p:cNvSpPr/>
                <p:nvPr/>
              </p:nvSpPr>
              <p:spPr>
                <a:xfrm>
                  <a:off x="6501043" y="5386234"/>
                  <a:ext cx="75500" cy="88355"/>
                </a:xfrm>
                <a:custGeom>
                  <a:avLst/>
                  <a:gdLst>
                    <a:gd name="connsiteX0" fmla="*/ 75288 w 75500"/>
                    <a:gd name="connsiteY0" fmla="*/ 13403 h 88355"/>
                    <a:gd name="connsiteX1" fmla="*/ 63544 w 75500"/>
                    <a:gd name="connsiteY1" fmla="*/ 25947 h 88355"/>
                    <a:gd name="connsiteX2" fmla="*/ 43527 w 75500"/>
                    <a:gd name="connsiteY2" fmla="*/ 17273 h 88355"/>
                    <a:gd name="connsiteX3" fmla="*/ 18738 w 75500"/>
                    <a:gd name="connsiteY3" fmla="*/ 44164 h 88355"/>
                    <a:gd name="connsiteX4" fmla="*/ 43527 w 75500"/>
                    <a:gd name="connsiteY4" fmla="*/ 71054 h 88355"/>
                    <a:gd name="connsiteX5" fmla="*/ 64145 w 75500"/>
                    <a:gd name="connsiteY5" fmla="*/ 62313 h 88355"/>
                    <a:gd name="connsiteX6" fmla="*/ 75421 w 75500"/>
                    <a:gd name="connsiteY6" fmla="*/ 74924 h 88355"/>
                    <a:gd name="connsiteX7" fmla="*/ 44060 w 75500"/>
                    <a:gd name="connsiteY7" fmla="*/ 88270 h 88355"/>
                    <a:gd name="connsiteX8" fmla="*/ -79 w 75500"/>
                    <a:gd name="connsiteY8" fmla="*/ 44097 h 88355"/>
                    <a:gd name="connsiteX9" fmla="*/ 44060 w 75500"/>
                    <a:gd name="connsiteY9" fmla="*/ -42 h 88355"/>
                    <a:gd name="connsiteX10" fmla="*/ 75288 w 75500"/>
                    <a:gd name="connsiteY10" fmla="*/ 13403 h 88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5500" h="88355">
                      <a:moveTo>
                        <a:pt x="75288" y="13403"/>
                      </a:moveTo>
                      <a:lnTo>
                        <a:pt x="63544" y="25947"/>
                      </a:lnTo>
                      <a:cubicBezTo>
                        <a:pt x="58306" y="20473"/>
                        <a:pt x="51100" y="17347"/>
                        <a:pt x="43527" y="17273"/>
                      </a:cubicBezTo>
                      <a:cubicBezTo>
                        <a:pt x="29447" y="17273"/>
                        <a:pt x="18738" y="28316"/>
                        <a:pt x="18738" y="44164"/>
                      </a:cubicBezTo>
                      <a:cubicBezTo>
                        <a:pt x="18738" y="60011"/>
                        <a:pt x="29447" y="71054"/>
                        <a:pt x="43527" y="71054"/>
                      </a:cubicBezTo>
                      <a:cubicBezTo>
                        <a:pt x="51267" y="70837"/>
                        <a:pt x="58607" y="67718"/>
                        <a:pt x="64145" y="62313"/>
                      </a:cubicBezTo>
                      <a:lnTo>
                        <a:pt x="75421" y="74924"/>
                      </a:lnTo>
                      <a:cubicBezTo>
                        <a:pt x="67448" y="83782"/>
                        <a:pt x="55971" y="88670"/>
                        <a:pt x="44060" y="88270"/>
                      </a:cubicBezTo>
                      <a:cubicBezTo>
                        <a:pt x="17370" y="88270"/>
                        <a:pt x="-79" y="69253"/>
                        <a:pt x="-79" y="44097"/>
                      </a:cubicBezTo>
                      <a:cubicBezTo>
                        <a:pt x="-79" y="18941"/>
                        <a:pt x="17337" y="-42"/>
                        <a:pt x="44060" y="-42"/>
                      </a:cubicBezTo>
                      <a:cubicBezTo>
                        <a:pt x="55937" y="-423"/>
                        <a:pt x="67381" y="4505"/>
                        <a:pt x="75288" y="13403"/>
                      </a:cubicBez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5" name="Brīvforma: forma 74">
                  <a:extLst>
                    <a:ext uri="{FF2B5EF4-FFF2-40B4-BE49-F238E27FC236}">
                      <a16:creationId xmlns:a16="http://schemas.microsoft.com/office/drawing/2014/main" id="{A8D21BC0-842D-5BF6-9CA4-8E8AAD11A04E}"/>
                    </a:ext>
                  </a:extLst>
                </p:cNvPr>
                <p:cNvSpPr/>
                <p:nvPr/>
              </p:nvSpPr>
              <p:spPr>
                <a:xfrm>
                  <a:off x="6596929" y="5346285"/>
                  <a:ext cx="18383" cy="126145"/>
                </a:xfrm>
                <a:custGeom>
                  <a:avLst/>
                  <a:gdLst>
                    <a:gd name="connsiteX0" fmla="*/ 18304 w 18383"/>
                    <a:gd name="connsiteY0" fmla="*/ 126083 h 126145"/>
                    <a:gd name="connsiteX1" fmla="*/ -79 w 18383"/>
                    <a:gd name="connsiteY1" fmla="*/ 126083 h 126145"/>
                    <a:gd name="connsiteX2" fmla="*/ -79 w 18383"/>
                    <a:gd name="connsiteY2" fmla="*/ -63 h 126145"/>
                    <a:gd name="connsiteX3" fmla="*/ 18304 w 18383"/>
                    <a:gd name="connsiteY3" fmla="*/ -63 h 126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383" h="126145">
                      <a:moveTo>
                        <a:pt x="18304" y="126083"/>
                      </a:moveTo>
                      <a:lnTo>
                        <a:pt x="-79" y="126083"/>
                      </a:lnTo>
                      <a:lnTo>
                        <a:pt x="-79" y="-63"/>
                      </a:lnTo>
                      <a:lnTo>
                        <a:pt x="18304" y="-63"/>
                      </a:ln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6" name="Brīvforma: forma 75">
                  <a:extLst>
                    <a:ext uri="{FF2B5EF4-FFF2-40B4-BE49-F238E27FC236}">
                      <a16:creationId xmlns:a16="http://schemas.microsoft.com/office/drawing/2014/main" id="{6742325D-0B7C-4023-A7F1-E7E3A918C2F3}"/>
                    </a:ext>
                  </a:extLst>
                </p:cNvPr>
                <p:cNvSpPr/>
                <p:nvPr/>
              </p:nvSpPr>
              <p:spPr>
                <a:xfrm>
                  <a:off x="6637999" y="5386321"/>
                  <a:ext cx="81472" cy="88349"/>
                </a:xfrm>
                <a:custGeom>
                  <a:avLst/>
                  <a:gdLst>
                    <a:gd name="connsiteX0" fmla="*/ 81393 w 81472"/>
                    <a:gd name="connsiteY0" fmla="*/ 43976 h 88349"/>
                    <a:gd name="connsiteX1" fmla="*/ 81059 w 81472"/>
                    <a:gd name="connsiteY1" fmla="*/ 50816 h 88349"/>
                    <a:gd name="connsiteX2" fmla="*/ 19038 w 81472"/>
                    <a:gd name="connsiteY2" fmla="*/ 50816 h 88349"/>
                    <a:gd name="connsiteX3" fmla="*/ 43993 w 81472"/>
                    <a:gd name="connsiteY3" fmla="*/ 72201 h 88349"/>
                    <a:gd name="connsiteX4" fmla="*/ 68282 w 81472"/>
                    <a:gd name="connsiteY4" fmla="*/ 63360 h 88349"/>
                    <a:gd name="connsiteX5" fmla="*/ 77390 w 81472"/>
                    <a:gd name="connsiteY5" fmla="*/ 76405 h 88349"/>
                    <a:gd name="connsiteX6" fmla="*/ 42859 w 81472"/>
                    <a:gd name="connsiteY6" fmla="*/ 88249 h 88349"/>
                    <a:gd name="connsiteX7" fmla="*/ -79 w 81472"/>
                    <a:gd name="connsiteY7" fmla="*/ 44076 h 88349"/>
                    <a:gd name="connsiteX8" fmla="*/ 41725 w 81472"/>
                    <a:gd name="connsiteY8" fmla="*/ -63 h 88349"/>
                    <a:gd name="connsiteX9" fmla="*/ 81393 w 81472"/>
                    <a:gd name="connsiteY9" fmla="*/ 43976 h 88349"/>
                    <a:gd name="connsiteX10" fmla="*/ 19105 w 81472"/>
                    <a:gd name="connsiteY10" fmla="*/ 36903 h 88349"/>
                    <a:gd name="connsiteX11" fmla="*/ 62676 w 81472"/>
                    <a:gd name="connsiteY11" fmla="*/ 36903 h 88349"/>
                    <a:gd name="connsiteX12" fmla="*/ 41358 w 81472"/>
                    <a:gd name="connsiteY12" fmla="*/ 16218 h 88349"/>
                    <a:gd name="connsiteX13" fmla="*/ 19105 w 81472"/>
                    <a:gd name="connsiteY13" fmla="*/ 36903 h 88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1472" h="88349">
                      <a:moveTo>
                        <a:pt x="81393" y="43976"/>
                      </a:moveTo>
                      <a:cubicBezTo>
                        <a:pt x="81393" y="46345"/>
                        <a:pt x="81393" y="48714"/>
                        <a:pt x="81059" y="50816"/>
                      </a:cubicBezTo>
                      <a:lnTo>
                        <a:pt x="19038" y="50816"/>
                      </a:lnTo>
                      <a:cubicBezTo>
                        <a:pt x="20239" y="63494"/>
                        <a:pt x="31282" y="72942"/>
                        <a:pt x="43993" y="72201"/>
                      </a:cubicBezTo>
                      <a:cubicBezTo>
                        <a:pt x="52835" y="72001"/>
                        <a:pt x="61376" y="68895"/>
                        <a:pt x="68282" y="63360"/>
                      </a:cubicBezTo>
                      <a:lnTo>
                        <a:pt x="77390" y="76405"/>
                      </a:lnTo>
                      <a:cubicBezTo>
                        <a:pt x="67748" y="84516"/>
                        <a:pt x="55437" y="88736"/>
                        <a:pt x="42859" y="88249"/>
                      </a:cubicBezTo>
                      <a:cubicBezTo>
                        <a:pt x="17703" y="88249"/>
                        <a:pt x="-79" y="70700"/>
                        <a:pt x="-79" y="44076"/>
                      </a:cubicBezTo>
                      <a:cubicBezTo>
                        <a:pt x="-79" y="17453"/>
                        <a:pt x="17003" y="-63"/>
                        <a:pt x="41725" y="-63"/>
                      </a:cubicBezTo>
                      <a:cubicBezTo>
                        <a:pt x="65379" y="-63"/>
                        <a:pt x="81327" y="17786"/>
                        <a:pt x="81393" y="43976"/>
                      </a:cubicBezTo>
                      <a:close/>
                      <a:moveTo>
                        <a:pt x="19105" y="36903"/>
                      </a:moveTo>
                      <a:lnTo>
                        <a:pt x="62676" y="36903"/>
                      </a:lnTo>
                      <a:cubicBezTo>
                        <a:pt x="60641" y="23858"/>
                        <a:pt x="53035" y="16218"/>
                        <a:pt x="41358" y="16218"/>
                      </a:cubicBezTo>
                      <a:cubicBezTo>
                        <a:pt x="28313" y="16218"/>
                        <a:pt x="21040" y="24626"/>
                        <a:pt x="19105" y="36903"/>
                      </a:cubicBez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7" name="Brīvforma: forma 76">
                  <a:extLst>
                    <a:ext uri="{FF2B5EF4-FFF2-40B4-BE49-F238E27FC236}">
                      <a16:creationId xmlns:a16="http://schemas.microsoft.com/office/drawing/2014/main" id="{15A67DB7-46AC-D544-E04F-C74D5D16EC7E}"/>
                    </a:ext>
                  </a:extLst>
                </p:cNvPr>
                <p:cNvSpPr/>
                <p:nvPr/>
              </p:nvSpPr>
              <p:spPr>
                <a:xfrm>
                  <a:off x="6791768" y="5349755"/>
                  <a:ext cx="90947" cy="122675"/>
                </a:xfrm>
                <a:custGeom>
                  <a:avLst/>
                  <a:gdLst>
                    <a:gd name="connsiteX0" fmla="*/ 19705 w 90947"/>
                    <a:gd name="connsiteY0" fmla="*/ 74437 h 122675"/>
                    <a:gd name="connsiteX1" fmla="*/ 19705 w 90947"/>
                    <a:gd name="connsiteY1" fmla="*/ 122613 h 122675"/>
                    <a:gd name="connsiteX2" fmla="*/ -79 w 90947"/>
                    <a:gd name="connsiteY2" fmla="*/ 122613 h 122675"/>
                    <a:gd name="connsiteX3" fmla="*/ -79 w 90947"/>
                    <a:gd name="connsiteY3" fmla="*/ -63 h 122675"/>
                    <a:gd name="connsiteX4" fmla="*/ 47497 w 90947"/>
                    <a:gd name="connsiteY4" fmla="*/ -63 h 122675"/>
                    <a:gd name="connsiteX5" fmla="*/ 90868 w 90947"/>
                    <a:gd name="connsiteY5" fmla="*/ 37204 h 122675"/>
                    <a:gd name="connsiteX6" fmla="*/ 47497 w 90947"/>
                    <a:gd name="connsiteY6" fmla="*/ 74437 h 122675"/>
                    <a:gd name="connsiteX7" fmla="*/ 19705 w 90947"/>
                    <a:gd name="connsiteY7" fmla="*/ 18620 h 122675"/>
                    <a:gd name="connsiteX8" fmla="*/ 19705 w 90947"/>
                    <a:gd name="connsiteY8" fmla="*/ 55753 h 122675"/>
                    <a:gd name="connsiteX9" fmla="*/ 46963 w 90947"/>
                    <a:gd name="connsiteY9" fmla="*/ 55753 h 122675"/>
                    <a:gd name="connsiteX10" fmla="*/ 70317 w 90947"/>
                    <a:gd name="connsiteY10" fmla="*/ 37204 h 122675"/>
                    <a:gd name="connsiteX11" fmla="*/ 46963 w 90947"/>
                    <a:gd name="connsiteY11" fmla="*/ 18620 h 122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0947" h="122675">
                      <a:moveTo>
                        <a:pt x="19705" y="74437"/>
                      </a:moveTo>
                      <a:lnTo>
                        <a:pt x="19705" y="122613"/>
                      </a:lnTo>
                      <a:lnTo>
                        <a:pt x="-79" y="122613"/>
                      </a:lnTo>
                      <a:lnTo>
                        <a:pt x="-79" y="-63"/>
                      </a:lnTo>
                      <a:lnTo>
                        <a:pt x="47497" y="-63"/>
                      </a:lnTo>
                      <a:cubicBezTo>
                        <a:pt x="75788" y="-63"/>
                        <a:pt x="90868" y="14250"/>
                        <a:pt x="90868" y="37204"/>
                      </a:cubicBezTo>
                      <a:cubicBezTo>
                        <a:pt x="90868" y="60157"/>
                        <a:pt x="75721" y="74437"/>
                        <a:pt x="47497" y="74437"/>
                      </a:cubicBezTo>
                      <a:close/>
                      <a:moveTo>
                        <a:pt x="19705" y="18620"/>
                      </a:moveTo>
                      <a:lnTo>
                        <a:pt x="19705" y="55753"/>
                      </a:lnTo>
                      <a:lnTo>
                        <a:pt x="46963" y="55753"/>
                      </a:lnTo>
                      <a:cubicBezTo>
                        <a:pt x="63010" y="55753"/>
                        <a:pt x="70317" y="49815"/>
                        <a:pt x="70317" y="37204"/>
                      </a:cubicBezTo>
                      <a:cubicBezTo>
                        <a:pt x="70317" y="24592"/>
                        <a:pt x="62977" y="18620"/>
                        <a:pt x="46963" y="18620"/>
                      </a:cubicBez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8" name="Brīvforma: forma 77">
                  <a:extLst>
                    <a:ext uri="{FF2B5EF4-FFF2-40B4-BE49-F238E27FC236}">
                      <a16:creationId xmlns:a16="http://schemas.microsoft.com/office/drawing/2014/main" id="{3F9D145F-56B5-7A1B-6805-9C4E747F9CA2}"/>
                    </a:ext>
                  </a:extLst>
                </p:cNvPr>
                <p:cNvSpPr/>
                <p:nvPr/>
              </p:nvSpPr>
              <p:spPr>
                <a:xfrm>
                  <a:off x="6905470" y="5346285"/>
                  <a:ext cx="78069" cy="126145"/>
                </a:xfrm>
                <a:custGeom>
                  <a:avLst/>
                  <a:gdLst>
                    <a:gd name="connsiteX0" fmla="*/ 18337 w 78069"/>
                    <a:gd name="connsiteY0" fmla="*/ 52150 h 126145"/>
                    <a:gd name="connsiteX1" fmla="*/ 43926 w 78069"/>
                    <a:gd name="connsiteY1" fmla="*/ 39973 h 126145"/>
                    <a:gd name="connsiteX2" fmla="*/ 77990 w 78069"/>
                    <a:gd name="connsiteY2" fmla="*/ 73336 h 126145"/>
                    <a:gd name="connsiteX3" fmla="*/ 77990 w 78069"/>
                    <a:gd name="connsiteY3" fmla="*/ 126083 h 126145"/>
                    <a:gd name="connsiteX4" fmla="*/ 59607 w 78069"/>
                    <a:gd name="connsiteY4" fmla="*/ 126083 h 126145"/>
                    <a:gd name="connsiteX5" fmla="*/ 59607 w 78069"/>
                    <a:gd name="connsiteY5" fmla="*/ 79374 h 126145"/>
                    <a:gd name="connsiteX6" fmla="*/ 40056 w 78069"/>
                    <a:gd name="connsiteY6" fmla="*/ 57388 h 126145"/>
                    <a:gd name="connsiteX7" fmla="*/ 18304 w 78069"/>
                    <a:gd name="connsiteY7" fmla="*/ 77239 h 126145"/>
                    <a:gd name="connsiteX8" fmla="*/ 18337 w 78069"/>
                    <a:gd name="connsiteY8" fmla="*/ 79575 h 126145"/>
                    <a:gd name="connsiteX9" fmla="*/ 18337 w 78069"/>
                    <a:gd name="connsiteY9" fmla="*/ 126083 h 126145"/>
                    <a:gd name="connsiteX10" fmla="*/ -79 w 78069"/>
                    <a:gd name="connsiteY10" fmla="*/ 126083 h 126145"/>
                    <a:gd name="connsiteX11" fmla="*/ -79 w 78069"/>
                    <a:gd name="connsiteY11" fmla="*/ -63 h 126145"/>
                    <a:gd name="connsiteX12" fmla="*/ 18337 w 78069"/>
                    <a:gd name="connsiteY12" fmla="*/ -63 h 126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8069" h="126145">
                      <a:moveTo>
                        <a:pt x="18337" y="52150"/>
                      </a:moveTo>
                      <a:cubicBezTo>
                        <a:pt x="24309" y="44066"/>
                        <a:pt x="33884" y="39499"/>
                        <a:pt x="43926" y="39973"/>
                      </a:cubicBezTo>
                      <a:cubicBezTo>
                        <a:pt x="63944" y="39973"/>
                        <a:pt x="77990" y="53718"/>
                        <a:pt x="77990" y="73336"/>
                      </a:cubicBezTo>
                      <a:lnTo>
                        <a:pt x="77990" y="126083"/>
                      </a:lnTo>
                      <a:lnTo>
                        <a:pt x="59607" y="126083"/>
                      </a:lnTo>
                      <a:lnTo>
                        <a:pt x="59607" y="79374"/>
                      </a:lnTo>
                      <a:cubicBezTo>
                        <a:pt x="59607" y="65262"/>
                        <a:pt x="52334" y="57388"/>
                        <a:pt x="40056" y="57388"/>
                      </a:cubicBezTo>
                      <a:cubicBezTo>
                        <a:pt x="28580" y="56864"/>
                        <a:pt x="18837" y="65752"/>
                        <a:pt x="18304" y="77239"/>
                      </a:cubicBezTo>
                      <a:cubicBezTo>
                        <a:pt x="18271" y="78017"/>
                        <a:pt x="18271" y="78797"/>
                        <a:pt x="18337" y="79575"/>
                      </a:cubicBezTo>
                      <a:lnTo>
                        <a:pt x="18337" y="126083"/>
                      </a:lnTo>
                      <a:lnTo>
                        <a:pt x="-79" y="126083"/>
                      </a:lnTo>
                      <a:lnTo>
                        <a:pt x="-79" y="-63"/>
                      </a:lnTo>
                      <a:lnTo>
                        <a:pt x="18337" y="-63"/>
                      </a:ln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9" name="Brīvforma: forma 78">
                  <a:extLst>
                    <a:ext uri="{FF2B5EF4-FFF2-40B4-BE49-F238E27FC236}">
                      <a16:creationId xmlns:a16="http://schemas.microsoft.com/office/drawing/2014/main" id="{52C8DFCC-AE52-01DC-4608-7EA65D534732}"/>
                    </a:ext>
                  </a:extLst>
                </p:cNvPr>
                <p:cNvSpPr/>
                <p:nvPr/>
              </p:nvSpPr>
              <p:spPr>
                <a:xfrm>
                  <a:off x="6995783" y="5388456"/>
                  <a:ext cx="93616" cy="119539"/>
                </a:xfrm>
                <a:custGeom>
                  <a:avLst/>
                  <a:gdLst>
                    <a:gd name="connsiteX0" fmla="*/ 27445 w 93616"/>
                    <a:gd name="connsiteY0" fmla="*/ 119477 h 119539"/>
                    <a:gd name="connsiteX1" fmla="*/ 7127 w 93616"/>
                    <a:gd name="connsiteY1" fmla="*/ 119477 h 119539"/>
                    <a:gd name="connsiteX2" fmla="*/ 37154 w 93616"/>
                    <a:gd name="connsiteY2" fmla="*/ 66663 h 119539"/>
                    <a:gd name="connsiteX3" fmla="*/ -79 w 93616"/>
                    <a:gd name="connsiteY3" fmla="*/ -63 h 119539"/>
                    <a:gd name="connsiteX4" fmla="*/ 20506 w 93616"/>
                    <a:gd name="connsiteY4" fmla="*/ -63 h 119539"/>
                    <a:gd name="connsiteX5" fmla="*/ 47497 w 93616"/>
                    <a:gd name="connsiteY5" fmla="*/ 48147 h 119539"/>
                    <a:gd name="connsiteX6" fmla="*/ 73520 w 93616"/>
                    <a:gd name="connsiteY6" fmla="*/ -63 h 119539"/>
                    <a:gd name="connsiteX7" fmla="*/ 93538 w 93616"/>
                    <a:gd name="connsiteY7" fmla="*/ -63 h 119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3616" h="119539">
                      <a:moveTo>
                        <a:pt x="27445" y="119477"/>
                      </a:moveTo>
                      <a:lnTo>
                        <a:pt x="7127" y="119477"/>
                      </a:lnTo>
                      <a:lnTo>
                        <a:pt x="37154" y="66663"/>
                      </a:lnTo>
                      <a:lnTo>
                        <a:pt x="-79" y="-63"/>
                      </a:lnTo>
                      <a:lnTo>
                        <a:pt x="20506" y="-63"/>
                      </a:lnTo>
                      <a:lnTo>
                        <a:pt x="47497" y="48147"/>
                      </a:lnTo>
                      <a:lnTo>
                        <a:pt x="73520" y="-63"/>
                      </a:lnTo>
                      <a:lnTo>
                        <a:pt x="93538" y="-63"/>
                      </a:ln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0" name="Brīvforma: forma 79">
                  <a:extLst>
                    <a:ext uri="{FF2B5EF4-FFF2-40B4-BE49-F238E27FC236}">
                      <a16:creationId xmlns:a16="http://schemas.microsoft.com/office/drawing/2014/main" id="{804FDC5A-0C5E-6AC3-8FB4-FDEF83698B44}"/>
                    </a:ext>
                  </a:extLst>
                </p:cNvPr>
                <p:cNvSpPr/>
                <p:nvPr/>
              </p:nvSpPr>
              <p:spPr>
                <a:xfrm>
                  <a:off x="7096906" y="5386335"/>
                  <a:ext cx="74199" cy="88173"/>
                </a:xfrm>
                <a:custGeom>
                  <a:avLst/>
                  <a:gdLst>
                    <a:gd name="connsiteX0" fmla="*/ 64244 w 74199"/>
                    <a:gd name="connsiteY0" fmla="*/ 23077 h 88173"/>
                    <a:gd name="connsiteX1" fmla="*/ 38288 w 74199"/>
                    <a:gd name="connsiteY1" fmla="*/ 15871 h 88173"/>
                    <a:gd name="connsiteX2" fmla="*/ 22441 w 74199"/>
                    <a:gd name="connsiteY2" fmla="*/ 25879 h 88173"/>
                    <a:gd name="connsiteX3" fmla="*/ 36286 w 74199"/>
                    <a:gd name="connsiteY3" fmla="*/ 34554 h 88173"/>
                    <a:gd name="connsiteX4" fmla="*/ 44961 w 74199"/>
                    <a:gd name="connsiteY4" fmla="*/ 35888 h 88173"/>
                    <a:gd name="connsiteX5" fmla="*/ 74120 w 74199"/>
                    <a:gd name="connsiteY5" fmla="*/ 60677 h 88173"/>
                    <a:gd name="connsiteX6" fmla="*/ 35919 w 74199"/>
                    <a:gd name="connsiteY6" fmla="*/ 88101 h 88173"/>
                    <a:gd name="connsiteX7" fmla="*/ -79 w 74199"/>
                    <a:gd name="connsiteY7" fmla="*/ 77325 h 88173"/>
                    <a:gd name="connsiteX8" fmla="*/ 8428 w 74199"/>
                    <a:gd name="connsiteY8" fmla="*/ 63580 h 88173"/>
                    <a:gd name="connsiteX9" fmla="*/ 36120 w 74199"/>
                    <a:gd name="connsiteY9" fmla="*/ 72154 h 88173"/>
                    <a:gd name="connsiteX10" fmla="*/ 55203 w 74199"/>
                    <a:gd name="connsiteY10" fmla="*/ 61912 h 88173"/>
                    <a:gd name="connsiteX11" fmla="*/ 40657 w 74199"/>
                    <a:gd name="connsiteY11" fmla="*/ 52603 h 88173"/>
                    <a:gd name="connsiteX12" fmla="*/ 31916 w 74199"/>
                    <a:gd name="connsiteY12" fmla="*/ 51469 h 88173"/>
                    <a:gd name="connsiteX13" fmla="*/ 3424 w 74199"/>
                    <a:gd name="connsiteY13" fmla="*/ 26847 h 88173"/>
                    <a:gd name="connsiteX14" fmla="*/ 38121 w 74199"/>
                    <a:gd name="connsiteY14" fmla="*/ -44 h 88173"/>
                    <a:gd name="connsiteX15" fmla="*/ 72118 w 74199"/>
                    <a:gd name="connsiteY15" fmla="*/ 8798 h 88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4199" h="88173">
                      <a:moveTo>
                        <a:pt x="64244" y="23077"/>
                      </a:moveTo>
                      <a:cubicBezTo>
                        <a:pt x="56337" y="18523"/>
                        <a:pt x="47396" y="16044"/>
                        <a:pt x="38288" y="15871"/>
                      </a:cubicBezTo>
                      <a:cubicBezTo>
                        <a:pt x="28279" y="15871"/>
                        <a:pt x="22441" y="19907"/>
                        <a:pt x="22441" y="25879"/>
                      </a:cubicBezTo>
                      <a:cubicBezTo>
                        <a:pt x="22441" y="31851"/>
                        <a:pt x="28580" y="33420"/>
                        <a:pt x="36286" y="34554"/>
                      </a:cubicBezTo>
                      <a:lnTo>
                        <a:pt x="44961" y="35888"/>
                      </a:lnTo>
                      <a:cubicBezTo>
                        <a:pt x="63277" y="38524"/>
                        <a:pt x="74120" y="46298"/>
                        <a:pt x="74120" y="60677"/>
                      </a:cubicBezTo>
                      <a:cubicBezTo>
                        <a:pt x="74120" y="76791"/>
                        <a:pt x="60107" y="88101"/>
                        <a:pt x="35919" y="88101"/>
                      </a:cubicBezTo>
                      <a:cubicBezTo>
                        <a:pt x="23108" y="88328"/>
                        <a:pt x="10497" y="84565"/>
                        <a:pt x="-79" y="77325"/>
                      </a:cubicBezTo>
                      <a:lnTo>
                        <a:pt x="8428" y="63580"/>
                      </a:lnTo>
                      <a:cubicBezTo>
                        <a:pt x="16369" y="69618"/>
                        <a:pt x="26178" y="72654"/>
                        <a:pt x="36120" y="72154"/>
                      </a:cubicBezTo>
                      <a:cubicBezTo>
                        <a:pt x="48631" y="72154"/>
                        <a:pt x="55203" y="68217"/>
                        <a:pt x="55203" y="61912"/>
                      </a:cubicBezTo>
                      <a:cubicBezTo>
                        <a:pt x="55203" y="57174"/>
                        <a:pt x="50666" y="54004"/>
                        <a:pt x="40657" y="52603"/>
                      </a:cubicBezTo>
                      <a:lnTo>
                        <a:pt x="31916" y="51469"/>
                      </a:lnTo>
                      <a:cubicBezTo>
                        <a:pt x="13332" y="48933"/>
                        <a:pt x="3424" y="40359"/>
                        <a:pt x="3424" y="26847"/>
                      </a:cubicBezTo>
                      <a:cubicBezTo>
                        <a:pt x="3424" y="10166"/>
                        <a:pt x="16769" y="-44"/>
                        <a:pt x="38121" y="-44"/>
                      </a:cubicBezTo>
                      <a:cubicBezTo>
                        <a:pt x="50065" y="-337"/>
                        <a:pt x="61842" y="2726"/>
                        <a:pt x="72118" y="8798"/>
                      </a:cubicBez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1" name="Brīvforma: forma 80">
                  <a:extLst>
                    <a:ext uri="{FF2B5EF4-FFF2-40B4-BE49-F238E27FC236}">
                      <a16:creationId xmlns:a16="http://schemas.microsoft.com/office/drawing/2014/main" id="{01D73669-A4C1-3150-814C-23BDC97B2356}"/>
                    </a:ext>
                  </a:extLst>
                </p:cNvPr>
                <p:cNvSpPr/>
                <p:nvPr/>
              </p:nvSpPr>
              <p:spPr>
                <a:xfrm>
                  <a:off x="7188984" y="5346451"/>
                  <a:ext cx="25760" cy="125912"/>
                </a:xfrm>
                <a:custGeom>
                  <a:avLst/>
                  <a:gdLst>
                    <a:gd name="connsiteX0" fmla="*/ 25681 w 25760"/>
                    <a:gd name="connsiteY0" fmla="*/ 12916 h 125912"/>
                    <a:gd name="connsiteX1" fmla="*/ 13103 w 25760"/>
                    <a:gd name="connsiteY1" fmla="*/ 25697 h 125912"/>
                    <a:gd name="connsiteX2" fmla="*/ 12702 w 25760"/>
                    <a:gd name="connsiteY2" fmla="*/ 25694 h 125912"/>
                    <a:gd name="connsiteX3" fmla="*/ -75 w 25760"/>
                    <a:gd name="connsiteY3" fmla="*/ 13457 h 125912"/>
                    <a:gd name="connsiteX4" fmla="*/ -75 w 25760"/>
                    <a:gd name="connsiteY4" fmla="*/ 12916 h 125912"/>
                    <a:gd name="connsiteX5" fmla="*/ 12302 w 25760"/>
                    <a:gd name="connsiteY5" fmla="*/ -59 h 125912"/>
                    <a:gd name="connsiteX6" fmla="*/ 12702 w 25760"/>
                    <a:gd name="connsiteY6" fmla="*/ -62 h 125912"/>
                    <a:gd name="connsiteX7" fmla="*/ 25681 w 25760"/>
                    <a:gd name="connsiteY7" fmla="*/ 12649 h 125912"/>
                    <a:gd name="connsiteX8" fmla="*/ 25681 w 25760"/>
                    <a:gd name="connsiteY8" fmla="*/ 12916 h 125912"/>
                    <a:gd name="connsiteX9" fmla="*/ 22011 w 25760"/>
                    <a:gd name="connsiteY9" fmla="*/ 125850 h 125912"/>
                    <a:gd name="connsiteX10" fmla="*/ 3594 w 25760"/>
                    <a:gd name="connsiteY10" fmla="*/ 125850 h 125912"/>
                    <a:gd name="connsiteX11" fmla="*/ 3594 w 25760"/>
                    <a:gd name="connsiteY11" fmla="*/ 41975 h 125912"/>
                    <a:gd name="connsiteX12" fmla="*/ 22011 w 25760"/>
                    <a:gd name="connsiteY12" fmla="*/ 41975 h 125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760" h="125912">
                      <a:moveTo>
                        <a:pt x="25681" y="12916"/>
                      </a:moveTo>
                      <a:cubicBezTo>
                        <a:pt x="25747" y="19919"/>
                        <a:pt x="20109" y="25641"/>
                        <a:pt x="13103" y="25697"/>
                      </a:cubicBezTo>
                      <a:cubicBezTo>
                        <a:pt x="12969" y="25697"/>
                        <a:pt x="12836" y="25697"/>
                        <a:pt x="12702" y="25694"/>
                      </a:cubicBezTo>
                      <a:cubicBezTo>
                        <a:pt x="5796" y="25844"/>
                        <a:pt x="58" y="20363"/>
                        <a:pt x="-75" y="13457"/>
                      </a:cubicBezTo>
                      <a:cubicBezTo>
                        <a:pt x="-75" y="13276"/>
                        <a:pt x="-75" y="13096"/>
                        <a:pt x="-75" y="12916"/>
                      </a:cubicBezTo>
                      <a:cubicBezTo>
                        <a:pt x="-242" y="5917"/>
                        <a:pt x="5296" y="108"/>
                        <a:pt x="12302" y="-59"/>
                      </a:cubicBezTo>
                      <a:cubicBezTo>
                        <a:pt x="12436" y="-62"/>
                        <a:pt x="12569" y="-62"/>
                        <a:pt x="12702" y="-62"/>
                      </a:cubicBezTo>
                      <a:cubicBezTo>
                        <a:pt x="19809" y="-135"/>
                        <a:pt x="25614" y="5553"/>
                        <a:pt x="25681" y="12649"/>
                      </a:cubicBezTo>
                      <a:cubicBezTo>
                        <a:pt x="25681" y="12736"/>
                        <a:pt x="25681" y="12826"/>
                        <a:pt x="25681" y="12916"/>
                      </a:cubicBezTo>
                      <a:close/>
                      <a:moveTo>
                        <a:pt x="22011" y="125850"/>
                      </a:moveTo>
                      <a:lnTo>
                        <a:pt x="3594" y="125850"/>
                      </a:lnTo>
                      <a:lnTo>
                        <a:pt x="3594" y="41975"/>
                      </a:lnTo>
                      <a:lnTo>
                        <a:pt x="22011" y="41975"/>
                      </a:ln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2" name="Brīvforma: forma 81">
                  <a:extLst>
                    <a:ext uri="{FF2B5EF4-FFF2-40B4-BE49-F238E27FC236}">
                      <a16:creationId xmlns:a16="http://schemas.microsoft.com/office/drawing/2014/main" id="{9C1EDFB4-1B9F-6963-887D-872B0081880A}"/>
                    </a:ext>
                  </a:extLst>
                </p:cNvPr>
                <p:cNvSpPr/>
                <p:nvPr/>
              </p:nvSpPr>
              <p:spPr>
                <a:xfrm>
                  <a:off x="7233895" y="5386235"/>
                  <a:ext cx="75533" cy="88352"/>
                </a:xfrm>
                <a:custGeom>
                  <a:avLst/>
                  <a:gdLst>
                    <a:gd name="connsiteX0" fmla="*/ 75321 w 75533"/>
                    <a:gd name="connsiteY0" fmla="*/ 13401 h 88352"/>
                    <a:gd name="connsiteX1" fmla="*/ 63577 w 75533"/>
                    <a:gd name="connsiteY1" fmla="*/ 25946 h 88352"/>
                    <a:gd name="connsiteX2" fmla="*/ 43560 w 75533"/>
                    <a:gd name="connsiteY2" fmla="*/ 17271 h 88352"/>
                    <a:gd name="connsiteX3" fmla="*/ 18738 w 75533"/>
                    <a:gd name="connsiteY3" fmla="*/ 44162 h 88352"/>
                    <a:gd name="connsiteX4" fmla="*/ 43560 w 75533"/>
                    <a:gd name="connsiteY4" fmla="*/ 71053 h 88352"/>
                    <a:gd name="connsiteX5" fmla="*/ 64145 w 75533"/>
                    <a:gd name="connsiteY5" fmla="*/ 62311 h 88352"/>
                    <a:gd name="connsiteX6" fmla="*/ 75455 w 75533"/>
                    <a:gd name="connsiteY6" fmla="*/ 74923 h 88352"/>
                    <a:gd name="connsiteX7" fmla="*/ 44060 w 75533"/>
                    <a:gd name="connsiteY7" fmla="*/ 88268 h 88352"/>
                    <a:gd name="connsiteX8" fmla="*/ -79 w 75533"/>
                    <a:gd name="connsiteY8" fmla="*/ 44095 h 88352"/>
                    <a:gd name="connsiteX9" fmla="*/ 44060 w 75533"/>
                    <a:gd name="connsiteY9" fmla="*/ -44 h 88352"/>
                    <a:gd name="connsiteX10" fmla="*/ 75321 w 75533"/>
                    <a:gd name="connsiteY10" fmla="*/ 13401 h 88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5533" h="88352">
                      <a:moveTo>
                        <a:pt x="75321" y="13401"/>
                      </a:moveTo>
                      <a:lnTo>
                        <a:pt x="63577" y="25946"/>
                      </a:lnTo>
                      <a:cubicBezTo>
                        <a:pt x="58339" y="20474"/>
                        <a:pt x="51133" y="17348"/>
                        <a:pt x="43560" y="17271"/>
                      </a:cubicBezTo>
                      <a:cubicBezTo>
                        <a:pt x="29447" y="17271"/>
                        <a:pt x="18738" y="28315"/>
                        <a:pt x="18738" y="44162"/>
                      </a:cubicBezTo>
                      <a:cubicBezTo>
                        <a:pt x="18738" y="60009"/>
                        <a:pt x="29447" y="71053"/>
                        <a:pt x="43560" y="71053"/>
                      </a:cubicBezTo>
                      <a:cubicBezTo>
                        <a:pt x="51267" y="70836"/>
                        <a:pt x="58640" y="67713"/>
                        <a:pt x="64145" y="62311"/>
                      </a:cubicBezTo>
                      <a:lnTo>
                        <a:pt x="75455" y="74923"/>
                      </a:lnTo>
                      <a:cubicBezTo>
                        <a:pt x="67481" y="83777"/>
                        <a:pt x="55971" y="88658"/>
                        <a:pt x="44060" y="88268"/>
                      </a:cubicBezTo>
                      <a:cubicBezTo>
                        <a:pt x="17370" y="88268"/>
                        <a:pt x="-79" y="69251"/>
                        <a:pt x="-79" y="44095"/>
                      </a:cubicBezTo>
                      <a:cubicBezTo>
                        <a:pt x="-79" y="18940"/>
                        <a:pt x="17336" y="-44"/>
                        <a:pt x="44060" y="-44"/>
                      </a:cubicBezTo>
                      <a:cubicBezTo>
                        <a:pt x="55971" y="-408"/>
                        <a:pt x="67414" y="4517"/>
                        <a:pt x="75321" y="13401"/>
                      </a:cubicBez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3" name="Brīvforma: forma 82">
                  <a:extLst>
                    <a:ext uri="{FF2B5EF4-FFF2-40B4-BE49-F238E27FC236}">
                      <a16:creationId xmlns:a16="http://schemas.microsoft.com/office/drawing/2014/main" id="{670BB942-472E-68F3-6AC4-64A9EF12AC32}"/>
                    </a:ext>
                  </a:extLst>
                </p:cNvPr>
                <p:cNvSpPr/>
                <p:nvPr/>
              </p:nvSpPr>
              <p:spPr>
                <a:xfrm>
                  <a:off x="7322607" y="5386336"/>
                  <a:ext cx="74199" cy="88173"/>
                </a:xfrm>
                <a:custGeom>
                  <a:avLst/>
                  <a:gdLst>
                    <a:gd name="connsiteX0" fmla="*/ 64211 w 74199"/>
                    <a:gd name="connsiteY0" fmla="*/ 23076 h 88173"/>
                    <a:gd name="connsiteX1" fmla="*/ 38288 w 74199"/>
                    <a:gd name="connsiteY1" fmla="*/ 15870 h 88173"/>
                    <a:gd name="connsiteX2" fmla="*/ 22441 w 74199"/>
                    <a:gd name="connsiteY2" fmla="*/ 25879 h 88173"/>
                    <a:gd name="connsiteX3" fmla="*/ 36253 w 74199"/>
                    <a:gd name="connsiteY3" fmla="*/ 34553 h 88173"/>
                    <a:gd name="connsiteX4" fmla="*/ 44928 w 74199"/>
                    <a:gd name="connsiteY4" fmla="*/ 35888 h 88173"/>
                    <a:gd name="connsiteX5" fmla="*/ 74120 w 74199"/>
                    <a:gd name="connsiteY5" fmla="*/ 60676 h 88173"/>
                    <a:gd name="connsiteX6" fmla="*/ 35920 w 74199"/>
                    <a:gd name="connsiteY6" fmla="*/ 88101 h 88173"/>
                    <a:gd name="connsiteX7" fmla="*/ -79 w 74199"/>
                    <a:gd name="connsiteY7" fmla="*/ 77324 h 88173"/>
                    <a:gd name="connsiteX8" fmla="*/ 8395 w 74199"/>
                    <a:gd name="connsiteY8" fmla="*/ 63579 h 88173"/>
                    <a:gd name="connsiteX9" fmla="*/ 36087 w 74199"/>
                    <a:gd name="connsiteY9" fmla="*/ 72153 h 88173"/>
                    <a:gd name="connsiteX10" fmla="*/ 55204 w 74199"/>
                    <a:gd name="connsiteY10" fmla="*/ 61911 h 88173"/>
                    <a:gd name="connsiteX11" fmla="*/ 40657 w 74199"/>
                    <a:gd name="connsiteY11" fmla="*/ 52602 h 88173"/>
                    <a:gd name="connsiteX12" fmla="*/ 31883 w 74199"/>
                    <a:gd name="connsiteY12" fmla="*/ 51468 h 88173"/>
                    <a:gd name="connsiteX13" fmla="*/ 3424 w 74199"/>
                    <a:gd name="connsiteY13" fmla="*/ 26846 h 88173"/>
                    <a:gd name="connsiteX14" fmla="*/ 38122 w 74199"/>
                    <a:gd name="connsiteY14" fmla="*/ -44 h 88173"/>
                    <a:gd name="connsiteX15" fmla="*/ 72118 w 74199"/>
                    <a:gd name="connsiteY15" fmla="*/ 8797 h 88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4199" h="88173">
                      <a:moveTo>
                        <a:pt x="64211" y="23076"/>
                      </a:moveTo>
                      <a:cubicBezTo>
                        <a:pt x="56304" y="18522"/>
                        <a:pt x="47397" y="16043"/>
                        <a:pt x="38288" y="15870"/>
                      </a:cubicBezTo>
                      <a:cubicBezTo>
                        <a:pt x="28279" y="15870"/>
                        <a:pt x="22441" y="19907"/>
                        <a:pt x="22441" y="25879"/>
                      </a:cubicBezTo>
                      <a:cubicBezTo>
                        <a:pt x="22441" y="31851"/>
                        <a:pt x="28547" y="33419"/>
                        <a:pt x="36253" y="34553"/>
                      </a:cubicBezTo>
                      <a:lnTo>
                        <a:pt x="44928" y="35888"/>
                      </a:lnTo>
                      <a:cubicBezTo>
                        <a:pt x="63244" y="38523"/>
                        <a:pt x="74120" y="46297"/>
                        <a:pt x="74120" y="60676"/>
                      </a:cubicBezTo>
                      <a:cubicBezTo>
                        <a:pt x="74120" y="76791"/>
                        <a:pt x="60108" y="88101"/>
                        <a:pt x="35920" y="88101"/>
                      </a:cubicBezTo>
                      <a:cubicBezTo>
                        <a:pt x="23108" y="88338"/>
                        <a:pt x="10497" y="84571"/>
                        <a:pt x="-79" y="77324"/>
                      </a:cubicBezTo>
                      <a:lnTo>
                        <a:pt x="8395" y="63579"/>
                      </a:lnTo>
                      <a:cubicBezTo>
                        <a:pt x="16336" y="69608"/>
                        <a:pt x="26144" y="72644"/>
                        <a:pt x="36087" y="72153"/>
                      </a:cubicBezTo>
                      <a:cubicBezTo>
                        <a:pt x="48631" y="72153"/>
                        <a:pt x="55204" y="68216"/>
                        <a:pt x="55204" y="61911"/>
                      </a:cubicBezTo>
                      <a:cubicBezTo>
                        <a:pt x="55204" y="57173"/>
                        <a:pt x="50633" y="54004"/>
                        <a:pt x="40657" y="52602"/>
                      </a:cubicBezTo>
                      <a:lnTo>
                        <a:pt x="31883" y="51468"/>
                      </a:lnTo>
                      <a:cubicBezTo>
                        <a:pt x="13299" y="48932"/>
                        <a:pt x="3424" y="40358"/>
                        <a:pt x="3424" y="26846"/>
                      </a:cubicBezTo>
                      <a:cubicBezTo>
                        <a:pt x="3424" y="10165"/>
                        <a:pt x="16769" y="-44"/>
                        <a:pt x="38122" y="-44"/>
                      </a:cubicBezTo>
                      <a:cubicBezTo>
                        <a:pt x="50066" y="-331"/>
                        <a:pt x="61843" y="2731"/>
                        <a:pt x="72118" y="8797"/>
                      </a:cubicBez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" name="Brīvforma: forma 83">
                  <a:extLst>
                    <a:ext uri="{FF2B5EF4-FFF2-40B4-BE49-F238E27FC236}">
                      <a16:creationId xmlns:a16="http://schemas.microsoft.com/office/drawing/2014/main" id="{3A2C8F57-D3D0-BB59-85E8-1E10299F7DE3}"/>
                    </a:ext>
                  </a:extLst>
                </p:cNvPr>
                <p:cNvSpPr/>
                <p:nvPr/>
              </p:nvSpPr>
              <p:spPr>
                <a:xfrm>
                  <a:off x="7459629" y="5386366"/>
                  <a:ext cx="86643" cy="88357"/>
                </a:xfrm>
                <a:custGeom>
                  <a:avLst/>
                  <a:gdLst>
                    <a:gd name="connsiteX0" fmla="*/ 86564 w 86643"/>
                    <a:gd name="connsiteY0" fmla="*/ 86002 h 88357"/>
                    <a:gd name="connsiteX1" fmla="*/ 68248 w 86643"/>
                    <a:gd name="connsiteY1" fmla="*/ 86002 h 88357"/>
                    <a:gd name="connsiteX2" fmla="*/ 68248 w 86643"/>
                    <a:gd name="connsiteY2" fmla="*/ 75993 h 88357"/>
                    <a:gd name="connsiteX3" fmla="*/ 41858 w 86643"/>
                    <a:gd name="connsiteY3" fmla="*/ 88271 h 88357"/>
                    <a:gd name="connsiteX4" fmla="*/ -79 w 86643"/>
                    <a:gd name="connsiteY4" fmla="*/ 44098 h 88357"/>
                    <a:gd name="connsiteX5" fmla="*/ 41858 w 86643"/>
                    <a:gd name="connsiteY5" fmla="*/ -41 h 88357"/>
                    <a:gd name="connsiteX6" fmla="*/ 68248 w 86643"/>
                    <a:gd name="connsiteY6" fmla="*/ 12303 h 88357"/>
                    <a:gd name="connsiteX7" fmla="*/ 68248 w 86643"/>
                    <a:gd name="connsiteY7" fmla="*/ 2127 h 88357"/>
                    <a:gd name="connsiteX8" fmla="*/ 86564 w 86643"/>
                    <a:gd name="connsiteY8" fmla="*/ 2127 h 88357"/>
                    <a:gd name="connsiteX9" fmla="*/ 18738 w 86643"/>
                    <a:gd name="connsiteY9" fmla="*/ 44031 h 88357"/>
                    <a:gd name="connsiteX10" fmla="*/ 44060 w 86643"/>
                    <a:gd name="connsiteY10" fmla="*/ 70922 h 88357"/>
                    <a:gd name="connsiteX11" fmla="*/ 69382 w 86643"/>
                    <a:gd name="connsiteY11" fmla="*/ 44031 h 88357"/>
                    <a:gd name="connsiteX12" fmla="*/ 44060 w 86643"/>
                    <a:gd name="connsiteY12" fmla="*/ 17141 h 88357"/>
                    <a:gd name="connsiteX13" fmla="*/ 18738 w 86643"/>
                    <a:gd name="connsiteY13" fmla="*/ 44031 h 8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6643" h="88357">
                      <a:moveTo>
                        <a:pt x="86564" y="86002"/>
                      </a:moveTo>
                      <a:lnTo>
                        <a:pt x="68248" y="86002"/>
                      </a:lnTo>
                      <a:lnTo>
                        <a:pt x="68248" y="75993"/>
                      </a:lnTo>
                      <a:cubicBezTo>
                        <a:pt x="61943" y="84100"/>
                        <a:pt x="52134" y="88671"/>
                        <a:pt x="41858" y="88271"/>
                      </a:cubicBezTo>
                      <a:cubicBezTo>
                        <a:pt x="18504" y="88271"/>
                        <a:pt x="-79" y="69754"/>
                        <a:pt x="-79" y="44098"/>
                      </a:cubicBezTo>
                      <a:cubicBezTo>
                        <a:pt x="-79" y="18442"/>
                        <a:pt x="18404" y="-41"/>
                        <a:pt x="41858" y="-41"/>
                      </a:cubicBezTo>
                      <a:cubicBezTo>
                        <a:pt x="52134" y="-418"/>
                        <a:pt x="61943" y="4176"/>
                        <a:pt x="68248" y="12303"/>
                      </a:cubicBezTo>
                      <a:lnTo>
                        <a:pt x="68248" y="2127"/>
                      </a:lnTo>
                      <a:lnTo>
                        <a:pt x="86564" y="2127"/>
                      </a:lnTo>
                      <a:close/>
                      <a:moveTo>
                        <a:pt x="18738" y="44031"/>
                      </a:moveTo>
                      <a:cubicBezTo>
                        <a:pt x="18738" y="58744"/>
                        <a:pt x="28279" y="70922"/>
                        <a:pt x="44060" y="70922"/>
                      </a:cubicBezTo>
                      <a:cubicBezTo>
                        <a:pt x="59207" y="70922"/>
                        <a:pt x="69382" y="59378"/>
                        <a:pt x="69382" y="44031"/>
                      </a:cubicBezTo>
                      <a:cubicBezTo>
                        <a:pt x="69382" y="28684"/>
                        <a:pt x="59374" y="17141"/>
                        <a:pt x="44060" y="17141"/>
                      </a:cubicBezTo>
                      <a:cubicBezTo>
                        <a:pt x="28279" y="17141"/>
                        <a:pt x="18738" y="29318"/>
                        <a:pt x="18738" y="44031"/>
                      </a:cubicBez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" name="Brīvforma: forma 84">
                  <a:extLst>
                    <a:ext uri="{FF2B5EF4-FFF2-40B4-BE49-F238E27FC236}">
                      <a16:creationId xmlns:a16="http://schemas.microsoft.com/office/drawing/2014/main" id="{75515EC4-8970-3F6C-C5F5-5F7EF61B03AA}"/>
                    </a:ext>
                  </a:extLst>
                </p:cNvPr>
                <p:cNvSpPr/>
                <p:nvPr/>
              </p:nvSpPr>
              <p:spPr>
                <a:xfrm>
                  <a:off x="7574998" y="5386282"/>
                  <a:ext cx="78069" cy="86149"/>
                </a:xfrm>
                <a:custGeom>
                  <a:avLst/>
                  <a:gdLst>
                    <a:gd name="connsiteX0" fmla="*/ 77990 w 78069"/>
                    <a:gd name="connsiteY0" fmla="*/ 33339 h 86149"/>
                    <a:gd name="connsiteX1" fmla="*/ 77990 w 78069"/>
                    <a:gd name="connsiteY1" fmla="*/ 86086 h 86149"/>
                    <a:gd name="connsiteX2" fmla="*/ 59574 w 78069"/>
                    <a:gd name="connsiteY2" fmla="*/ 86086 h 86149"/>
                    <a:gd name="connsiteX3" fmla="*/ 59574 w 78069"/>
                    <a:gd name="connsiteY3" fmla="*/ 39378 h 86149"/>
                    <a:gd name="connsiteX4" fmla="*/ 40057 w 78069"/>
                    <a:gd name="connsiteY4" fmla="*/ 17392 h 86149"/>
                    <a:gd name="connsiteX5" fmla="*/ 18271 w 78069"/>
                    <a:gd name="connsiteY5" fmla="*/ 37206 h 86149"/>
                    <a:gd name="connsiteX6" fmla="*/ 18304 w 78069"/>
                    <a:gd name="connsiteY6" fmla="*/ 39578 h 86149"/>
                    <a:gd name="connsiteX7" fmla="*/ 18304 w 78069"/>
                    <a:gd name="connsiteY7" fmla="*/ 86086 h 86149"/>
                    <a:gd name="connsiteX8" fmla="*/ -79 w 78069"/>
                    <a:gd name="connsiteY8" fmla="*/ 86086 h 86149"/>
                    <a:gd name="connsiteX9" fmla="*/ -79 w 78069"/>
                    <a:gd name="connsiteY9" fmla="*/ 2145 h 86149"/>
                    <a:gd name="connsiteX10" fmla="*/ 18137 w 78069"/>
                    <a:gd name="connsiteY10" fmla="*/ 2145 h 86149"/>
                    <a:gd name="connsiteX11" fmla="*/ 18137 w 78069"/>
                    <a:gd name="connsiteY11" fmla="*/ 12388 h 86149"/>
                    <a:gd name="connsiteX12" fmla="*/ 43893 w 78069"/>
                    <a:gd name="connsiteY12" fmla="*/ -24 h 86149"/>
                    <a:gd name="connsiteX13" fmla="*/ 77990 w 78069"/>
                    <a:gd name="connsiteY13" fmla="*/ 33339 h 86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8069" h="86149">
                      <a:moveTo>
                        <a:pt x="77990" y="33339"/>
                      </a:moveTo>
                      <a:lnTo>
                        <a:pt x="77990" y="86086"/>
                      </a:lnTo>
                      <a:lnTo>
                        <a:pt x="59574" y="86086"/>
                      </a:lnTo>
                      <a:lnTo>
                        <a:pt x="59574" y="39378"/>
                      </a:lnTo>
                      <a:cubicBezTo>
                        <a:pt x="59574" y="25266"/>
                        <a:pt x="52301" y="17392"/>
                        <a:pt x="40057" y="17392"/>
                      </a:cubicBezTo>
                      <a:cubicBezTo>
                        <a:pt x="28580" y="16852"/>
                        <a:pt x="18838" y="25723"/>
                        <a:pt x="18271" y="37206"/>
                      </a:cubicBezTo>
                      <a:cubicBezTo>
                        <a:pt x="18237" y="37997"/>
                        <a:pt x="18237" y="38788"/>
                        <a:pt x="18304" y="39578"/>
                      </a:cubicBezTo>
                      <a:lnTo>
                        <a:pt x="18304" y="86086"/>
                      </a:lnTo>
                      <a:lnTo>
                        <a:pt x="-79" y="86086"/>
                      </a:lnTo>
                      <a:lnTo>
                        <a:pt x="-79" y="2145"/>
                      </a:lnTo>
                      <a:lnTo>
                        <a:pt x="18137" y="2145"/>
                      </a:lnTo>
                      <a:lnTo>
                        <a:pt x="18137" y="12388"/>
                      </a:lnTo>
                      <a:cubicBezTo>
                        <a:pt x="24042" y="4134"/>
                        <a:pt x="33751" y="-544"/>
                        <a:pt x="43893" y="-24"/>
                      </a:cubicBezTo>
                      <a:cubicBezTo>
                        <a:pt x="63878" y="-24"/>
                        <a:pt x="77990" y="13722"/>
                        <a:pt x="77990" y="33339"/>
                      </a:cubicBez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" name="Brīvforma: forma 85">
                  <a:extLst>
                    <a:ext uri="{FF2B5EF4-FFF2-40B4-BE49-F238E27FC236}">
                      <a16:creationId xmlns:a16="http://schemas.microsoft.com/office/drawing/2014/main" id="{90EA11AB-FA47-0103-4511-4427A687748F}"/>
                    </a:ext>
                  </a:extLst>
                </p:cNvPr>
                <p:cNvSpPr/>
                <p:nvPr/>
              </p:nvSpPr>
              <p:spPr>
                <a:xfrm>
                  <a:off x="7674886" y="5346285"/>
                  <a:ext cx="86643" cy="128438"/>
                </a:xfrm>
                <a:custGeom>
                  <a:avLst/>
                  <a:gdLst>
                    <a:gd name="connsiteX0" fmla="*/ 68248 w 86643"/>
                    <a:gd name="connsiteY0" fmla="*/ 52317 h 128438"/>
                    <a:gd name="connsiteX1" fmla="*/ 68248 w 86643"/>
                    <a:gd name="connsiteY1" fmla="*/ -63 h 128438"/>
                    <a:gd name="connsiteX2" fmla="*/ 86564 w 86643"/>
                    <a:gd name="connsiteY2" fmla="*/ -63 h 128438"/>
                    <a:gd name="connsiteX3" fmla="*/ 86564 w 86643"/>
                    <a:gd name="connsiteY3" fmla="*/ 126083 h 128438"/>
                    <a:gd name="connsiteX4" fmla="*/ 68248 w 86643"/>
                    <a:gd name="connsiteY4" fmla="*/ 126083 h 128438"/>
                    <a:gd name="connsiteX5" fmla="*/ 68248 w 86643"/>
                    <a:gd name="connsiteY5" fmla="*/ 116074 h 128438"/>
                    <a:gd name="connsiteX6" fmla="*/ 41858 w 86643"/>
                    <a:gd name="connsiteY6" fmla="*/ 128351 h 128438"/>
                    <a:gd name="connsiteX7" fmla="*/ -79 w 86643"/>
                    <a:gd name="connsiteY7" fmla="*/ 84179 h 128438"/>
                    <a:gd name="connsiteX8" fmla="*/ 41858 w 86643"/>
                    <a:gd name="connsiteY8" fmla="*/ 40039 h 128438"/>
                    <a:gd name="connsiteX9" fmla="*/ 68248 w 86643"/>
                    <a:gd name="connsiteY9" fmla="*/ 52317 h 128438"/>
                    <a:gd name="connsiteX10" fmla="*/ 18738 w 86643"/>
                    <a:gd name="connsiteY10" fmla="*/ 84112 h 128438"/>
                    <a:gd name="connsiteX11" fmla="*/ 44060 w 86643"/>
                    <a:gd name="connsiteY11" fmla="*/ 111003 h 128438"/>
                    <a:gd name="connsiteX12" fmla="*/ 69382 w 86643"/>
                    <a:gd name="connsiteY12" fmla="*/ 84112 h 128438"/>
                    <a:gd name="connsiteX13" fmla="*/ 44060 w 86643"/>
                    <a:gd name="connsiteY13" fmla="*/ 57221 h 128438"/>
                    <a:gd name="connsiteX14" fmla="*/ 18738 w 86643"/>
                    <a:gd name="connsiteY14" fmla="*/ 84112 h 1284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86643" h="128438">
                      <a:moveTo>
                        <a:pt x="68248" y="52317"/>
                      </a:moveTo>
                      <a:lnTo>
                        <a:pt x="68248" y="-63"/>
                      </a:lnTo>
                      <a:lnTo>
                        <a:pt x="86564" y="-63"/>
                      </a:lnTo>
                      <a:lnTo>
                        <a:pt x="86564" y="126083"/>
                      </a:lnTo>
                      <a:lnTo>
                        <a:pt x="68248" y="126083"/>
                      </a:lnTo>
                      <a:lnTo>
                        <a:pt x="68248" y="116074"/>
                      </a:lnTo>
                      <a:cubicBezTo>
                        <a:pt x="61943" y="124181"/>
                        <a:pt x="52134" y="128752"/>
                        <a:pt x="41858" y="128351"/>
                      </a:cubicBezTo>
                      <a:cubicBezTo>
                        <a:pt x="18504" y="128351"/>
                        <a:pt x="-79" y="109835"/>
                        <a:pt x="-79" y="84179"/>
                      </a:cubicBezTo>
                      <a:cubicBezTo>
                        <a:pt x="-79" y="58523"/>
                        <a:pt x="18404" y="40039"/>
                        <a:pt x="41858" y="40039"/>
                      </a:cubicBezTo>
                      <a:cubicBezTo>
                        <a:pt x="52134" y="39646"/>
                        <a:pt x="61943" y="44217"/>
                        <a:pt x="68248" y="52317"/>
                      </a:cubicBezTo>
                      <a:close/>
                      <a:moveTo>
                        <a:pt x="18738" y="84112"/>
                      </a:moveTo>
                      <a:cubicBezTo>
                        <a:pt x="18738" y="98825"/>
                        <a:pt x="28279" y="111003"/>
                        <a:pt x="44060" y="111003"/>
                      </a:cubicBezTo>
                      <a:cubicBezTo>
                        <a:pt x="59207" y="111003"/>
                        <a:pt x="69382" y="99459"/>
                        <a:pt x="69382" y="84112"/>
                      </a:cubicBezTo>
                      <a:cubicBezTo>
                        <a:pt x="69382" y="68765"/>
                        <a:pt x="59374" y="57221"/>
                        <a:pt x="44060" y="57221"/>
                      </a:cubicBezTo>
                      <a:cubicBezTo>
                        <a:pt x="28279" y="57221"/>
                        <a:pt x="18738" y="69399"/>
                        <a:pt x="18738" y="84112"/>
                      </a:cubicBez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7" name="Grafika 53">
                <a:extLst>
                  <a:ext uri="{FF2B5EF4-FFF2-40B4-BE49-F238E27FC236}">
                    <a16:creationId xmlns:a16="http://schemas.microsoft.com/office/drawing/2014/main" id="{FC78992F-D9AD-B1BA-6302-3F92C5ED35D1}"/>
                  </a:ext>
                </a:extLst>
              </p:cNvPr>
              <p:cNvGrpSpPr/>
              <p:nvPr/>
            </p:nvGrpSpPr>
            <p:grpSpPr>
              <a:xfrm>
                <a:off x="5058662" y="5549799"/>
                <a:ext cx="2117380" cy="162911"/>
                <a:chOff x="5058662" y="5549799"/>
                <a:chExt cx="2117380" cy="162911"/>
              </a:xfrm>
              <a:grpFill/>
            </p:grpSpPr>
            <p:sp>
              <p:nvSpPr>
                <p:cNvPr id="88" name="Brīvforma: forma 87">
                  <a:extLst>
                    <a:ext uri="{FF2B5EF4-FFF2-40B4-BE49-F238E27FC236}">
                      <a16:creationId xmlns:a16="http://schemas.microsoft.com/office/drawing/2014/main" id="{E15D3EF0-3B49-F377-CDD4-90D13D4857CA}"/>
                    </a:ext>
                  </a:extLst>
                </p:cNvPr>
                <p:cNvSpPr/>
                <p:nvPr/>
              </p:nvSpPr>
              <p:spPr>
                <a:xfrm>
                  <a:off x="5058662" y="5553269"/>
                  <a:ext cx="121708" cy="122675"/>
                </a:xfrm>
                <a:custGeom>
                  <a:avLst/>
                  <a:gdLst>
                    <a:gd name="connsiteX0" fmla="*/ 121629 w 121708"/>
                    <a:gd name="connsiteY0" fmla="*/ 122613 h 122675"/>
                    <a:gd name="connsiteX1" fmla="*/ 100310 w 121708"/>
                    <a:gd name="connsiteY1" fmla="*/ 122613 h 122675"/>
                    <a:gd name="connsiteX2" fmla="*/ 88233 w 121708"/>
                    <a:gd name="connsiteY2" fmla="*/ 91318 h 122675"/>
                    <a:gd name="connsiteX3" fmla="*/ 32683 w 121708"/>
                    <a:gd name="connsiteY3" fmla="*/ 91318 h 122675"/>
                    <a:gd name="connsiteX4" fmla="*/ 20606 w 121708"/>
                    <a:gd name="connsiteY4" fmla="*/ 122613 h 122675"/>
                    <a:gd name="connsiteX5" fmla="*/ -79 w 121708"/>
                    <a:gd name="connsiteY5" fmla="*/ 122613 h 122675"/>
                    <a:gd name="connsiteX6" fmla="*/ 48364 w 121708"/>
                    <a:gd name="connsiteY6" fmla="*/ -63 h 122675"/>
                    <a:gd name="connsiteX7" fmla="*/ 73319 w 121708"/>
                    <a:gd name="connsiteY7" fmla="*/ -63 h 122675"/>
                    <a:gd name="connsiteX8" fmla="*/ 39956 w 121708"/>
                    <a:gd name="connsiteY8" fmla="*/ 72568 h 122675"/>
                    <a:gd name="connsiteX9" fmla="*/ 80959 w 121708"/>
                    <a:gd name="connsiteY9" fmla="*/ 72568 h 122675"/>
                    <a:gd name="connsiteX10" fmla="*/ 60475 w 121708"/>
                    <a:gd name="connsiteY10" fmla="*/ 19621 h 122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1708" h="122675">
                      <a:moveTo>
                        <a:pt x="121629" y="122613"/>
                      </a:moveTo>
                      <a:lnTo>
                        <a:pt x="100310" y="122613"/>
                      </a:lnTo>
                      <a:lnTo>
                        <a:pt x="88233" y="91318"/>
                      </a:lnTo>
                      <a:lnTo>
                        <a:pt x="32683" y="91318"/>
                      </a:lnTo>
                      <a:lnTo>
                        <a:pt x="20606" y="122613"/>
                      </a:lnTo>
                      <a:lnTo>
                        <a:pt x="-79" y="122613"/>
                      </a:lnTo>
                      <a:lnTo>
                        <a:pt x="48364" y="-63"/>
                      </a:lnTo>
                      <a:lnTo>
                        <a:pt x="73319" y="-63"/>
                      </a:lnTo>
                      <a:close/>
                      <a:moveTo>
                        <a:pt x="39956" y="72568"/>
                      </a:moveTo>
                      <a:lnTo>
                        <a:pt x="80959" y="72568"/>
                      </a:lnTo>
                      <a:lnTo>
                        <a:pt x="60475" y="19621"/>
                      </a:ln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" name="Brīvforma: forma 88">
                  <a:extLst>
                    <a:ext uri="{FF2B5EF4-FFF2-40B4-BE49-F238E27FC236}">
                      <a16:creationId xmlns:a16="http://schemas.microsoft.com/office/drawing/2014/main" id="{365289EC-2998-F6D4-E777-DFDF48943133}"/>
                    </a:ext>
                  </a:extLst>
                </p:cNvPr>
                <p:cNvSpPr/>
                <p:nvPr/>
              </p:nvSpPr>
              <p:spPr>
                <a:xfrm>
                  <a:off x="5190580" y="5589748"/>
                  <a:ext cx="75500" cy="88355"/>
                </a:xfrm>
                <a:custGeom>
                  <a:avLst/>
                  <a:gdLst>
                    <a:gd name="connsiteX0" fmla="*/ 75288 w 75500"/>
                    <a:gd name="connsiteY0" fmla="*/ 13403 h 88355"/>
                    <a:gd name="connsiteX1" fmla="*/ 63544 w 75500"/>
                    <a:gd name="connsiteY1" fmla="*/ 25947 h 88355"/>
                    <a:gd name="connsiteX2" fmla="*/ 43526 w 75500"/>
                    <a:gd name="connsiteY2" fmla="*/ 17273 h 88355"/>
                    <a:gd name="connsiteX3" fmla="*/ 18738 w 75500"/>
                    <a:gd name="connsiteY3" fmla="*/ 44164 h 88355"/>
                    <a:gd name="connsiteX4" fmla="*/ 43526 w 75500"/>
                    <a:gd name="connsiteY4" fmla="*/ 71054 h 88355"/>
                    <a:gd name="connsiteX5" fmla="*/ 64145 w 75500"/>
                    <a:gd name="connsiteY5" fmla="*/ 62313 h 88355"/>
                    <a:gd name="connsiteX6" fmla="*/ 75421 w 75500"/>
                    <a:gd name="connsiteY6" fmla="*/ 74924 h 88355"/>
                    <a:gd name="connsiteX7" fmla="*/ 44060 w 75500"/>
                    <a:gd name="connsiteY7" fmla="*/ 88270 h 88355"/>
                    <a:gd name="connsiteX8" fmla="*/ -79 w 75500"/>
                    <a:gd name="connsiteY8" fmla="*/ 44097 h 88355"/>
                    <a:gd name="connsiteX9" fmla="*/ 44060 w 75500"/>
                    <a:gd name="connsiteY9" fmla="*/ -42 h 88355"/>
                    <a:gd name="connsiteX10" fmla="*/ 75288 w 75500"/>
                    <a:gd name="connsiteY10" fmla="*/ 13403 h 88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5500" h="88355">
                      <a:moveTo>
                        <a:pt x="75288" y="13403"/>
                      </a:moveTo>
                      <a:lnTo>
                        <a:pt x="63544" y="25947"/>
                      </a:lnTo>
                      <a:cubicBezTo>
                        <a:pt x="58316" y="20473"/>
                        <a:pt x="51097" y="17347"/>
                        <a:pt x="43526" y="17273"/>
                      </a:cubicBezTo>
                      <a:cubicBezTo>
                        <a:pt x="29447" y="17273"/>
                        <a:pt x="18738" y="28316"/>
                        <a:pt x="18738" y="44164"/>
                      </a:cubicBezTo>
                      <a:cubicBezTo>
                        <a:pt x="18738" y="60011"/>
                        <a:pt x="29447" y="71054"/>
                        <a:pt x="43526" y="71054"/>
                      </a:cubicBezTo>
                      <a:cubicBezTo>
                        <a:pt x="51253" y="70837"/>
                        <a:pt x="58616" y="67718"/>
                        <a:pt x="64145" y="62313"/>
                      </a:cubicBezTo>
                      <a:lnTo>
                        <a:pt x="75421" y="74924"/>
                      </a:lnTo>
                      <a:cubicBezTo>
                        <a:pt x="67451" y="83782"/>
                        <a:pt x="55971" y="88670"/>
                        <a:pt x="44060" y="88270"/>
                      </a:cubicBezTo>
                      <a:cubicBezTo>
                        <a:pt x="17370" y="88270"/>
                        <a:pt x="-79" y="69253"/>
                        <a:pt x="-79" y="44097"/>
                      </a:cubicBezTo>
                      <a:cubicBezTo>
                        <a:pt x="-79" y="18941"/>
                        <a:pt x="17336" y="-42"/>
                        <a:pt x="44060" y="-42"/>
                      </a:cubicBezTo>
                      <a:cubicBezTo>
                        <a:pt x="55951" y="-423"/>
                        <a:pt x="67394" y="4505"/>
                        <a:pt x="75288" y="13403"/>
                      </a:cubicBez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" name="Brīvforma: forma 89">
                  <a:extLst>
                    <a:ext uri="{FF2B5EF4-FFF2-40B4-BE49-F238E27FC236}">
                      <a16:creationId xmlns:a16="http://schemas.microsoft.com/office/drawing/2014/main" id="{2CB57441-F1DE-ACC1-BB66-DEF02BDE60F6}"/>
                    </a:ext>
                  </a:extLst>
                </p:cNvPr>
                <p:cNvSpPr/>
                <p:nvPr/>
              </p:nvSpPr>
              <p:spPr>
                <a:xfrm>
                  <a:off x="5278791" y="5589750"/>
                  <a:ext cx="75533" cy="88352"/>
                </a:xfrm>
                <a:custGeom>
                  <a:avLst/>
                  <a:gdLst>
                    <a:gd name="connsiteX0" fmla="*/ 75321 w 75533"/>
                    <a:gd name="connsiteY0" fmla="*/ 13401 h 88352"/>
                    <a:gd name="connsiteX1" fmla="*/ 63578 w 75533"/>
                    <a:gd name="connsiteY1" fmla="*/ 25946 h 88352"/>
                    <a:gd name="connsiteX2" fmla="*/ 43560 w 75533"/>
                    <a:gd name="connsiteY2" fmla="*/ 17271 h 88352"/>
                    <a:gd name="connsiteX3" fmla="*/ 18771 w 75533"/>
                    <a:gd name="connsiteY3" fmla="*/ 44162 h 88352"/>
                    <a:gd name="connsiteX4" fmla="*/ 43560 w 75533"/>
                    <a:gd name="connsiteY4" fmla="*/ 71053 h 88352"/>
                    <a:gd name="connsiteX5" fmla="*/ 64145 w 75533"/>
                    <a:gd name="connsiteY5" fmla="*/ 62311 h 88352"/>
                    <a:gd name="connsiteX6" fmla="*/ 75455 w 75533"/>
                    <a:gd name="connsiteY6" fmla="*/ 74923 h 88352"/>
                    <a:gd name="connsiteX7" fmla="*/ 44060 w 75533"/>
                    <a:gd name="connsiteY7" fmla="*/ 88268 h 88352"/>
                    <a:gd name="connsiteX8" fmla="*/ -79 w 75533"/>
                    <a:gd name="connsiteY8" fmla="*/ 44095 h 88352"/>
                    <a:gd name="connsiteX9" fmla="*/ 44060 w 75533"/>
                    <a:gd name="connsiteY9" fmla="*/ -44 h 88352"/>
                    <a:gd name="connsiteX10" fmla="*/ 75321 w 75533"/>
                    <a:gd name="connsiteY10" fmla="*/ 13401 h 88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5533" h="88352">
                      <a:moveTo>
                        <a:pt x="75321" y="13401"/>
                      </a:moveTo>
                      <a:lnTo>
                        <a:pt x="63578" y="25946"/>
                      </a:lnTo>
                      <a:cubicBezTo>
                        <a:pt x="58339" y="20474"/>
                        <a:pt x="51133" y="17348"/>
                        <a:pt x="43560" y="17271"/>
                      </a:cubicBezTo>
                      <a:cubicBezTo>
                        <a:pt x="29447" y="17271"/>
                        <a:pt x="18771" y="28315"/>
                        <a:pt x="18771" y="44162"/>
                      </a:cubicBezTo>
                      <a:cubicBezTo>
                        <a:pt x="18771" y="60009"/>
                        <a:pt x="29447" y="71053"/>
                        <a:pt x="43560" y="71053"/>
                      </a:cubicBezTo>
                      <a:cubicBezTo>
                        <a:pt x="51267" y="70836"/>
                        <a:pt x="58640" y="67713"/>
                        <a:pt x="64145" y="62311"/>
                      </a:cubicBezTo>
                      <a:lnTo>
                        <a:pt x="75455" y="74923"/>
                      </a:lnTo>
                      <a:cubicBezTo>
                        <a:pt x="67481" y="83777"/>
                        <a:pt x="55971" y="88658"/>
                        <a:pt x="44060" y="88268"/>
                      </a:cubicBezTo>
                      <a:cubicBezTo>
                        <a:pt x="17370" y="88268"/>
                        <a:pt x="-79" y="69251"/>
                        <a:pt x="-79" y="44095"/>
                      </a:cubicBezTo>
                      <a:cubicBezTo>
                        <a:pt x="-79" y="18940"/>
                        <a:pt x="17370" y="-44"/>
                        <a:pt x="44060" y="-44"/>
                      </a:cubicBezTo>
                      <a:cubicBezTo>
                        <a:pt x="55971" y="-408"/>
                        <a:pt x="67414" y="4517"/>
                        <a:pt x="75321" y="13401"/>
                      </a:cubicBez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" name="Brīvforma: forma 90">
                  <a:extLst>
                    <a:ext uri="{FF2B5EF4-FFF2-40B4-BE49-F238E27FC236}">
                      <a16:creationId xmlns:a16="http://schemas.microsoft.com/office/drawing/2014/main" id="{7EDE85D9-5AC9-8C2A-FDE5-AAC8D9C5C6DF}"/>
                    </a:ext>
                  </a:extLst>
                </p:cNvPr>
                <p:cNvSpPr/>
                <p:nvPr/>
              </p:nvSpPr>
              <p:spPr>
                <a:xfrm>
                  <a:off x="5366870" y="5589835"/>
                  <a:ext cx="81472" cy="88349"/>
                </a:xfrm>
                <a:custGeom>
                  <a:avLst/>
                  <a:gdLst>
                    <a:gd name="connsiteX0" fmla="*/ 81393 w 81472"/>
                    <a:gd name="connsiteY0" fmla="*/ 43976 h 88349"/>
                    <a:gd name="connsiteX1" fmla="*/ 81059 w 81472"/>
                    <a:gd name="connsiteY1" fmla="*/ 50816 h 88349"/>
                    <a:gd name="connsiteX2" fmla="*/ 19038 w 81472"/>
                    <a:gd name="connsiteY2" fmla="*/ 50816 h 88349"/>
                    <a:gd name="connsiteX3" fmla="*/ 43993 w 81472"/>
                    <a:gd name="connsiteY3" fmla="*/ 72201 h 88349"/>
                    <a:gd name="connsiteX4" fmla="*/ 68282 w 81472"/>
                    <a:gd name="connsiteY4" fmla="*/ 63360 h 88349"/>
                    <a:gd name="connsiteX5" fmla="*/ 77390 w 81472"/>
                    <a:gd name="connsiteY5" fmla="*/ 76405 h 88349"/>
                    <a:gd name="connsiteX6" fmla="*/ 42859 w 81472"/>
                    <a:gd name="connsiteY6" fmla="*/ 88249 h 88349"/>
                    <a:gd name="connsiteX7" fmla="*/ -79 w 81472"/>
                    <a:gd name="connsiteY7" fmla="*/ 44076 h 88349"/>
                    <a:gd name="connsiteX8" fmla="*/ 41725 w 81472"/>
                    <a:gd name="connsiteY8" fmla="*/ -63 h 88349"/>
                    <a:gd name="connsiteX9" fmla="*/ 81393 w 81472"/>
                    <a:gd name="connsiteY9" fmla="*/ 43976 h 88349"/>
                    <a:gd name="connsiteX10" fmla="*/ 19105 w 81472"/>
                    <a:gd name="connsiteY10" fmla="*/ 36903 h 88349"/>
                    <a:gd name="connsiteX11" fmla="*/ 62676 w 81472"/>
                    <a:gd name="connsiteY11" fmla="*/ 36903 h 88349"/>
                    <a:gd name="connsiteX12" fmla="*/ 41358 w 81472"/>
                    <a:gd name="connsiteY12" fmla="*/ 16218 h 88349"/>
                    <a:gd name="connsiteX13" fmla="*/ 19105 w 81472"/>
                    <a:gd name="connsiteY13" fmla="*/ 36903 h 88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1472" h="88349">
                      <a:moveTo>
                        <a:pt x="81393" y="43976"/>
                      </a:moveTo>
                      <a:cubicBezTo>
                        <a:pt x="81393" y="46345"/>
                        <a:pt x="81393" y="48714"/>
                        <a:pt x="81059" y="50816"/>
                      </a:cubicBezTo>
                      <a:lnTo>
                        <a:pt x="19038" y="50816"/>
                      </a:lnTo>
                      <a:cubicBezTo>
                        <a:pt x="20239" y="63494"/>
                        <a:pt x="31282" y="72942"/>
                        <a:pt x="43993" y="72201"/>
                      </a:cubicBezTo>
                      <a:cubicBezTo>
                        <a:pt x="52835" y="72001"/>
                        <a:pt x="61376" y="68895"/>
                        <a:pt x="68282" y="63360"/>
                      </a:cubicBezTo>
                      <a:lnTo>
                        <a:pt x="77390" y="76405"/>
                      </a:lnTo>
                      <a:cubicBezTo>
                        <a:pt x="67748" y="84516"/>
                        <a:pt x="55437" y="88736"/>
                        <a:pt x="42859" y="88249"/>
                      </a:cubicBezTo>
                      <a:cubicBezTo>
                        <a:pt x="17703" y="88249"/>
                        <a:pt x="-79" y="70700"/>
                        <a:pt x="-79" y="44076"/>
                      </a:cubicBezTo>
                      <a:cubicBezTo>
                        <a:pt x="-79" y="17453"/>
                        <a:pt x="17003" y="-63"/>
                        <a:pt x="41725" y="-63"/>
                      </a:cubicBezTo>
                      <a:cubicBezTo>
                        <a:pt x="65379" y="-63"/>
                        <a:pt x="81327" y="17786"/>
                        <a:pt x="81393" y="43976"/>
                      </a:cubicBezTo>
                      <a:close/>
                      <a:moveTo>
                        <a:pt x="19105" y="36903"/>
                      </a:moveTo>
                      <a:lnTo>
                        <a:pt x="62676" y="36903"/>
                      </a:lnTo>
                      <a:cubicBezTo>
                        <a:pt x="60641" y="23858"/>
                        <a:pt x="53035" y="16218"/>
                        <a:pt x="41358" y="16218"/>
                      </a:cubicBezTo>
                      <a:cubicBezTo>
                        <a:pt x="28313" y="16218"/>
                        <a:pt x="21040" y="24626"/>
                        <a:pt x="19105" y="36903"/>
                      </a:cubicBez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" name="Brīvforma: forma 91">
                  <a:extLst>
                    <a:ext uri="{FF2B5EF4-FFF2-40B4-BE49-F238E27FC236}">
                      <a16:creationId xmlns:a16="http://schemas.microsoft.com/office/drawing/2014/main" id="{030881A0-EEB1-A168-2EA9-0ADF5402B4B3}"/>
                    </a:ext>
                  </a:extLst>
                </p:cNvPr>
                <p:cNvSpPr/>
                <p:nvPr/>
              </p:nvSpPr>
              <p:spPr>
                <a:xfrm>
                  <a:off x="5471062" y="5549799"/>
                  <a:ext cx="18383" cy="126145"/>
                </a:xfrm>
                <a:custGeom>
                  <a:avLst/>
                  <a:gdLst>
                    <a:gd name="connsiteX0" fmla="*/ 18304 w 18383"/>
                    <a:gd name="connsiteY0" fmla="*/ 126083 h 126145"/>
                    <a:gd name="connsiteX1" fmla="*/ -79 w 18383"/>
                    <a:gd name="connsiteY1" fmla="*/ 126083 h 126145"/>
                    <a:gd name="connsiteX2" fmla="*/ -79 w 18383"/>
                    <a:gd name="connsiteY2" fmla="*/ -63 h 126145"/>
                    <a:gd name="connsiteX3" fmla="*/ 18304 w 18383"/>
                    <a:gd name="connsiteY3" fmla="*/ -63 h 126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383" h="126145">
                      <a:moveTo>
                        <a:pt x="18304" y="126083"/>
                      </a:moveTo>
                      <a:lnTo>
                        <a:pt x="-79" y="126083"/>
                      </a:lnTo>
                      <a:lnTo>
                        <a:pt x="-79" y="-63"/>
                      </a:lnTo>
                      <a:lnTo>
                        <a:pt x="18304" y="-63"/>
                      </a:ln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" name="Brīvforma: forma 92">
                  <a:extLst>
                    <a:ext uri="{FF2B5EF4-FFF2-40B4-BE49-F238E27FC236}">
                      <a16:creationId xmlns:a16="http://schemas.microsoft.com/office/drawing/2014/main" id="{2956FCB7-EE78-58C7-2985-94163CD1A182}"/>
                    </a:ext>
                  </a:extLst>
                </p:cNvPr>
                <p:cNvSpPr/>
                <p:nvPr/>
              </p:nvSpPr>
              <p:spPr>
                <a:xfrm>
                  <a:off x="5512132" y="5589835"/>
                  <a:ext cx="81472" cy="88349"/>
                </a:xfrm>
                <a:custGeom>
                  <a:avLst/>
                  <a:gdLst>
                    <a:gd name="connsiteX0" fmla="*/ 81393 w 81472"/>
                    <a:gd name="connsiteY0" fmla="*/ 43976 h 88349"/>
                    <a:gd name="connsiteX1" fmla="*/ 81059 w 81472"/>
                    <a:gd name="connsiteY1" fmla="*/ 50816 h 88349"/>
                    <a:gd name="connsiteX2" fmla="*/ 19038 w 81472"/>
                    <a:gd name="connsiteY2" fmla="*/ 50816 h 88349"/>
                    <a:gd name="connsiteX3" fmla="*/ 43993 w 81472"/>
                    <a:gd name="connsiteY3" fmla="*/ 72201 h 88349"/>
                    <a:gd name="connsiteX4" fmla="*/ 68282 w 81472"/>
                    <a:gd name="connsiteY4" fmla="*/ 63360 h 88349"/>
                    <a:gd name="connsiteX5" fmla="*/ 77390 w 81472"/>
                    <a:gd name="connsiteY5" fmla="*/ 76405 h 88349"/>
                    <a:gd name="connsiteX6" fmla="*/ 42859 w 81472"/>
                    <a:gd name="connsiteY6" fmla="*/ 88249 h 88349"/>
                    <a:gd name="connsiteX7" fmla="*/ -79 w 81472"/>
                    <a:gd name="connsiteY7" fmla="*/ 44076 h 88349"/>
                    <a:gd name="connsiteX8" fmla="*/ 41724 w 81472"/>
                    <a:gd name="connsiteY8" fmla="*/ -63 h 88349"/>
                    <a:gd name="connsiteX9" fmla="*/ 81393 w 81472"/>
                    <a:gd name="connsiteY9" fmla="*/ 43976 h 88349"/>
                    <a:gd name="connsiteX10" fmla="*/ 19105 w 81472"/>
                    <a:gd name="connsiteY10" fmla="*/ 36903 h 88349"/>
                    <a:gd name="connsiteX11" fmla="*/ 62476 w 81472"/>
                    <a:gd name="connsiteY11" fmla="*/ 36903 h 88349"/>
                    <a:gd name="connsiteX12" fmla="*/ 41191 w 81472"/>
                    <a:gd name="connsiteY12" fmla="*/ 16218 h 88349"/>
                    <a:gd name="connsiteX13" fmla="*/ 19105 w 81472"/>
                    <a:gd name="connsiteY13" fmla="*/ 36903 h 88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1472" h="88349">
                      <a:moveTo>
                        <a:pt x="81393" y="43976"/>
                      </a:moveTo>
                      <a:cubicBezTo>
                        <a:pt x="81393" y="46345"/>
                        <a:pt x="81393" y="48714"/>
                        <a:pt x="81059" y="50816"/>
                      </a:cubicBezTo>
                      <a:lnTo>
                        <a:pt x="19038" y="50816"/>
                      </a:lnTo>
                      <a:cubicBezTo>
                        <a:pt x="20239" y="63494"/>
                        <a:pt x="31282" y="72942"/>
                        <a:pt x="43993" y="72201"/>
                      </a:cubicBezTo>
                      <a:cubicBezTo>
                        <a:pt x="52835" y="72001"/>
                        <a:pt x="61375" y="68895"/>
                        <a:pt x="68282" y="63360"/>
                      </a:cubicBezTo>
                      <a:lnTo>
                        <a:pt x="77390" y="76405"/>
                      </a:lnTo>
                      <a:cubicBezTo>
                        <a:pt x="67748" y="84516"/>
                        <a:pt x="55437" y="88736"/>
                        <a:pt x="42859" y="88249"/>
                      </a:cubicBezTo>
                      <a:cubicBezTo>
                        <a:pt x="17703" y="88249"/>
                        <a:pt x="-79" y="70700"/>
                        <a:pt x="-79" y="44076"/>
                      </a:cubicBezTo>
                      <a:cubicBezTo>
                        <a:pt x="-79" y="17453"/>
                        <a:pt x="17003" y="-63"/>
                        <a:pt x="41724" y="-63"/>
                      </a:cubicBezTo>
                      <a:cubicBezTo>
                        <a:pt x="65212" y="-63"/>
                        <a:pt x="81326" y="17786"/>
                        <a:pt x="81393" y="43976"/>
                      </a:cubicBezTo>
                      <a:close/>
                      <a:moveTo>
                        <a:pt x="19105" y="36903"/>
                      </a:moveTo>
                      <a:lnTo>
                        <a:pt x="62476" y="36903"/>
                      </a:lnTo>
                      <a:cubicBezTo>
                        <a:pt x="60474" y="23858"/>
                        <a:pt x="52868" y="16218"/>
                        <a:pt x="41191" y="16218"/>
                      </a:cubicBezTo>
                      <a:cubicBezTo>
                        <a:pt x="28313" y="16218"/>
                        <a:pt x="21040" y="24626"/>
                        <a:pt x="19105" y="36903"/>
                      </a:cubicBez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4" name="Brīvforma: forma 93">
                  <a:extLst>
                    <a:ext uri="{FF2B5EF4-FFF2-40B4-BE49-F238E27FC236}">
                      <a16:creationId xmlns:a16="http://schemas.microsoft.com/office/drawing/2014/main" id="{B3279A0F-E07B-7C06-53F2-61BBA85A8957}"/>
                    </a:ext>
                  </a:extLst>
                </p:cNvPr>
                <p:cNvSpPr/>
                <p:nvPr/>
              </p:nvSpPr>
              <p:spPr>
                <a:xfrm>
                  <a:off x="5616258" y="5589791"/>
                  <a:ext cx="56650" cy="86154"/>
                </a:xfrm>
                <a:custGeom>
                  <a:avLst/>
                  <a:gdLst>
                    <a:gd name="connsiteX0" fmla="*/ 56571 w 56650"/>
                    <a:gd name="connsiteY0" fmla="*/ 2350 h 86154"/>
                    <a:gd name="connsiteX1" fmla="*/ 52201 w 56650"/>
                    <a:gd name="connsiteY1" fmla="*/ 20466 h 86154"/>
                    <a:gd name="connsiteX2" fmla="*/ 38255 w 56650"/>
                    <a:gd name="connsiteY2" fmla="*/ 17397 h 86154"/>
                    <a:gd name="connsiteX3" fmla="*/ 18237 w 56650"/>
                    <a:gd name="connsiteY3" fmla="*/ 39917 h 86154"/>
                    <a:gd name="connsiteX4" fmla="*/ 18237 w 56650"/>
                    <a:gd name="connsiteY4" fmla="*/ 86091 h 86154"/>
                    <a:gd name="connsiteX5" fmla="*/ -79 w 56650"/>
                    <a:gd name="connsiteY5" fmla="*/ 86091 h 86154"/>
                    <a:gd name="connsiteX6" fmla="*/ -79 w 56650"/>
                    <a:gd name="connsiteY6" fmla="*/ 2150 h 86154"/>
                    <a:gd name="connsiteX7" fmla="*/ 18070 w 56650"/>
                    <a:gd name="connsiteY7" fmla="*/ 2150 h 86154"/>
                    <a:gd name="connsiteX8" fmla="*/ 18070 w 56650"/>
                    <a:gd name="connsiteY8" fmla="*/ 11625 h 86154"/>
                    <a:gd name="connsiteX9" fmla="*/ 42425 w 56650"/>
                    <a:gd name="connsiteY9" fmla="*/ -19 h 86154"/>
                    <a:gd name="connsiteX10" fmla="*/ 56571 w 56650"/>
                    <a:gd name="connsiteY10" fmla="*/ 2350 h 86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6650" h="86154">
                      <a:moveTo>
                        <a:pt x="56571" y="2350"/>
                      </a:moveTo>
                      <a:lnTo>
                        <a:pt x="52201" y="20466"/>
                      </a:lnTo>
                      <a:cubicBezTo>
                        <a:pt x="47830" y="18438"/>
                        <a:pt x="43059" y="17390"/>
                        <a:pt x="38255" y="17397"/>
                      </a:cubicBezTo>
                      <a:cubicBezTo>
                        <a:pt x="26611" y="17397"/>
                        <a:pt x="18237" y="25637"/>
                        <a:pt x="18237" y="39917"/>
                      </a:cubicBezTo>
                      <a:lnTo>
                        <a:pt x="18237" y="86091"/>
                      </a:lnTo>
                      <a:lnTo>
                        <a:pt x="-79" y="86091"/>
                      </a:lnTo>
                      <a:lnTo>
                        <a:pt x="-79" y="2150"/>
                      </a:lnTo>
                      <a:lnTo>
                        <a:pt x="18070" y="2150"/>
                      </a:lnTo>
                      <a:lnTo>
                        <a:pt x="18070" y="11625"/>
                      </a:lnTo>
                      <a:cubicBezTo>
                        <a:pt x="23675" y="3838"/>
                        <a:pt x="32850" y="-556"/>
                        <a:pt x="42425" y="-19"/>
                      </a:cubicBezTo>
                      <a:cubicBezTo>
                        <a:pt x="47263" y="-165"/>
                        <a:pt x="52067" y="639"/>
                        <a:pt x="56571" y="2350"/>
                      </a:cubicBez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5" name="Brīvforma: forma 94">
                  <a:extLst>
                    <a:ext uri="{FF2B5EF4-FFF2-40B4-BE49-F238E27FC236}">
                      <a16:creationId xmlns:a16="http://schemas.microsoft.com/office/drawing/2014/main" id="{274E4BFE-FD67-DE26-7DD3-F3202364E410}"/>
                    </a:ext>
                  </a:extLst>
                </p:cNvPr>
                <p:cNvSpPr/>
                <p:nvPr/>
              </p:nvSpPr>
              <p:spPr>
                <a:xfrm>
                  <a:off x="5682016" y="5589881"/>
                  <a:ext cx="86643" cy="88356"/>
                </a:xfrm>
                <a:custGeom>
                  <a:avLst/>
                  <a:gdLst>
                    <a:gd name="connsiteX0" fmla="*/ 86565 w 86643"/>
                    <a:gd name="connsiteY0" fmla="*/ 86002 h 88356"/>
                    <a:gd name="connsiteX1" fmla="*/ 68248 w 86643"/>
                    <a:gd name="connsiteY1" fmla="*/ 86002 h 88356"/>
                    <a:gd name="connsiteX2" fmla="*/ 68248 w 86643"/>
                    <a:gd name="connsiteY2" fmla="*/ 75993 h 88356"/>
                    <a:gd name="connsiteX3" fmla="*/ 41892 w 86643"/>
                    <a:gd name="connsiteY3" fmla="*/ 88270 h 88356"/>
                    <a:gd name="connsiteX4" fmla="*/ -79 w 86643"/>
                    <a:gd name="connsiteY4" fmla="*/ 44098 h 88356"/>
                    <a:gd name="connsiteX5" fmla="*/ 41892 w 86643"/>
                    <a:gd name="connsiteY5" fmla="*/ -42 h 88356"/>
                    <a:gd name="connsiteX6" fmla="*/ 68248 w 86643"/>
                    <a:gd name="connsiteY6" fmla="*/ 12303 h 88356"/>
                    <a:gd name="connsiteX7" fmla="*/ 68248 w 86643"/>
                    <a:gd name="connsiteY7" fmla="*/ 2127 h 88356"/>
                    <a:gd name="connsiteX8" fmla="*/ 86565 w 86643"/>
                    <a:gd name="connsiteY8" fmla="*/ 2127 h 88356"/>
                    <a:gd name="connsiteX9" fmla="*/ 18771 w 86643"/>
                    <a:gd name="connsiteY9" fmla="*/ 44031 h 88356"/>
                    <a:gd name="connsiteX10" fmla="*/ 44093 w 86643"/>
                    <a:gd name="connsiteY10" fmla="*/ 70921 h 88356"/>
                    <a:gd name="connsiteX11" fmla="*/ 69383 w 86643"/>
                    <a:gd name="connsiteY11" fmla="*/ 44031 h 88356"/>
                    <a:gd name="connsiteX12" fmla="*/ 44093 w 86643"/>
                    <a:gd name="connsiteY12" fmla="*/ 17140 h 88356"/>
                    <a:gd name="connsiteX13" fmla="*/ 18771 w 86643"/>
                    <a:gd name="connsiteY13" fmla="*/ 44031 h 88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6643" h="88356">
                      <a:moveTo>
                        <a:pt x="86565" y="86002"/>
                      </a:moveTo>
                      <a:lnTo>
                        <a:pt x="68248" y="86002"/>
                      </a:lnTo>
                      <a:lnTo>
                        <a:pt x="68248" y="75993"/>
                      </a:lnTo>
                      <a:cubicBezTo>
                        <a:pt x="61943" y="84093"/>
                        <a:pt x="52134" y="88664"/>
                        <a:pt x="41892" y="88270"/>
                      </a:cubicBezTo>
                      <a:cubicBezTo>
                        <a:pt x="18538" y="88270"/>
                        <a:pt x="-79" y="69754"/>
                        <a:pt x="-79" y="44098"/>
                      </a:cubicBezTo>
                      <a:cubicBezTo>
                        <a:pt x="-79" y="18441"/>
                        <a:pt x="18404" y="-42"/>
                        <a:pt x="41892" y="-42"/>
                      </a:cubicBezTo>
                      <a:cubicBezTo>
                        <a:pt x="52167" y="-415"/>
                        <a:pt x="61976" y="4182"/>
                        <a:pt x="68248" y="12303"/>
                      </a:cubicBezTo>
                      <a:lnTo>
                        <a:pt x="68248" y="2127"/>
                      </a:lnTo>
                      <a:lnTo>
                        <a:pt x="86565" y="2127"/>
                      </a:lnTo>
                      <a:close/>
                      <a:moveTo>
                        <a:pt x="18771" y="44031"/>
                      </a:moveTo>
                      <a:cubicBezTo>
                        <a:pt x="18771" y="58744"/>
                        <a:pt x="28313" y="70921"/>
                        <a:pt x="44093" y="70921"/>
                      </a:cubicBezTo>
                      <a:cubicBezTo>
                        <a:pt x="59240" y="70921"/>
                        <a:pt x="69383" y="59378"/>
                        <a:pt x="69383" y="44031"/>
                      </a:cubicBezTo>
                      <a:cubicBezTo>
                        <a:pt x="69383" y="28684"/>
                        <a:pt x="59374" y="17140"/>
                        <a:pt x="44093" y="17140"/>
                      </a:cubicBezTo>
                      <a:cubicBezTo>
                        <a:pt x="28313" y="17140"/>
                        <a:pt x="18771" y="29318"/>
                        <a:pt x="18771" y="44031"/>
                      </a:cubicBez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" name="Brīvforma: forma 95">
                  <a:extLst>
                    <a:ext uri="{FF2B5EF4-FFF2-40B4-BE49-F238E27FC236}">
                      <a16:creationId xmlns:a16="http://schemas.microsoft.com/office/drawing/2014/main" id="{17F9BACF-BCAD-9398-3B22-EE501CB880EE}"/>
                    </a:ext>
                  </a:extLst>
                </p:cNvPr>
                <p:cNvSpPr/>
                <p:nvPr/>
              </p:nvSpPr>
              <p:spPr>
                <a:xfrm>
                  <a:off x="5787476" y="5566614"/>
                  <a:ext cx="72464" cy="111532"/>
                </a:xfrm>
                <a:custGeom>
                  <a:avLst/>
                  <a:gdLst>
                    <a:gd name="connsiteX0" fmla="*/ 67047 w 72464"/>
                    <a:gd name="connsiteY0" fmla="*/ 41975 h 111532"/>
                    <a:gd name="connsiteX1" fmla="*/ 34886 w 72464"/>
                    <a:gd name="connsiteY1" fmla="*/ 41975 h 111532"/>
                    <a:gd name="connsiteX2" fmla="*/ 34886 w 72464"/>
                    <a:gd name="connsiteY2" fmla="*/ 78507 h 111532"/>
                    <a:gd name="connsiteX3" fmla="*/ 48231 w 72464"/>
                    <a:gd name="connsiteY3" fmla="*/ 94188 h 111532"/>
                    <a:gd name="connsiteX4" fmla="*/ 65112 w 72464"/>
                    <a:gd name="connsiteY4" fmla="*/ 88516 h 111532"/>
                    <a:gd name="connsiteX5" fmla="*/ 72386 w 72464"/>
                    <a:gd name="connsiteY5" fmla="*/ 103129 h 111532"/>
                    <a:gd name="connsiteX6" fmla="*/ 46629 w 72464"/>
                    <a:gd name="connsiteY6" fmla="*/ 111470 h 111532"/>
                    <a:gd name="connsiteX7" fmla="*/ 16602 w 72464"/>
                    <a:gd name="connsiteY7" fmla="*/ 78874 h 111532"/>
                    <a:gd name="connsiteX8" fmla="*/ 16602 w 72464"/>
                    <a:gd name="connsiteY8" fmla="*/ 41975 h 111532"/>
                    <a:gd name="connsiteX9" fmla="*/ -79 w 72464"/>
                    <a:gd name="connsiteY9" fmla="*/ 41975 h 111532"/>
                    <a:gd name="connsiteX10" fmla="*/ -79 w 72464"/>
                    <a:gd name="connsiteY10" fmla="*/ 25293 h 111532"/>
                    <a:gd name="connsiteX11" fmla="*/ 16602 w 72464"/>
                    <a:gd name="connsiteY11" fmla="*/ 25293 h 111532"/>
                    <a:gd name="connsiteX12" fmla="*/ 16602 w 72464"/>
                    <a:gd name="connsiteY12" fmla="*/ -63 h 111532"/>
                    <a:gd name="connsiteX13" fmla="*/ 34985 w 72464"/>
                    <a:gd name="connsiteY13" fmla="*/ -63 h 111532"/>
                    <a:gd name="connsiteX14" fmla="*/ 34985 w 72464"/>
                    <a:gd name="connsiteY14" fmla="*/ 25326 h 111532"/>
                    <a:gd name="connsiteX15" fmla="*/ 67147 w 72464"/>
                    <a:gd name="connsiteY15" fmla="*/ 25326 h 111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2464" h="111532">
                      <a:moveTo>
                        <a:pt x="67047" y="41975"/>
                      </a:moveTo>
                      <a:lnTo>
                        <a:pt x="34886" y="41975"/>
                      </a:lnTo>
                      <a:lnTo>
                        <a:pt x="34886" y="78507"/>
                      </a:lnTo>
                      <a:cubicBezTo>
                        <a:pt x="34886" y="89817"/>
                        <a:pt x="40857" y="94188"/>
                        <a:pt x="48231" y="94188"/>
                      </a:cubicBezTo>
                      <a:cubicBezTo>
                        <a:pt x="54269" y="93847"/>
                        <a:pt x="60108" y="91889"/>
                        <a:pt x="65112" y="88516"/>
                      </a:cubicBezTo>
                      <a:lnTo>
                        <a:pt x="72386" y="103129"/>
                      </a:lnTo>
                      <a:cubicBezTo>
                        <a:pt x="64846" y="108474"/>
                        <a:pt x="55871" y="111386"/>
                        <a:pt x="46629" y="111470"/>
                      </a:cubicBezTo>
                      <a:cubicBezTo>
                        <a:pt x="27646" y="111470"/>
                        <a:pt x="16602" y="101194"/>
                        <a:pt x="16602" y="78874"/>
                      </a:cubicBezTo>
                      <a:lnTo>
                        <a:pt x="16602" y="41975"/>
                      </a:lnTo>
                      <a:lnTo>
                        <a:pt x="-79" y="41975"/>
                      </a:lnTo>
                      <a:lnTo>
                        <a:pt x="-79" y="25293"/>
                      </a:lnTo>
                      <a:lnTo>
                        <a:pt x="16602" y="25293"/>
                      </a:lnTo>
                      <a:lnTo>
                        <a:pt x="16602" y="-63"/>
                      </a:lnTo>
                      <a:lnTo>
                        <a:pt x="34985" y="-63"/>
                      </a:lnTo>
                      <a:lnTo>
                        <a:pt x="34985" y="25326"/>
                      </a:lnTo>
                      <a:lnTo>
                        <a:pt x="67147" y="25326"/>
                      </a:ln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" name="Brīvforma: forma 96">
                  <a:extLst>
                    <a:ext uri="{FF2B5EF4-FFF2-40B4-BE49-F238E27FC236}">
                      <a16:creationId xmlns:a16="http://schemas.microsoft.com/office/drawing/2014/main" id="{08696D57-4F6A-8A8F-8FE3-3765D3D5C702}"/>
                    </a:ext>
                  </a:extLst>
                </p:cNvPr>
                <p:cNvSpPr/>
                <p:nvPr/>
              </p:nvSpPr>
              <p:spPr>
                <a:xfrm>
                  <a:off x="5870917" y="5589835"/>
                  <a:ext cx="90313" cy="88311"/>
                </a:xfrm>
                <a:custGeom>
                  <a:avLst/>
                  <a:gdLst>
                    <a:gd name="connsiteX0" fmla="*/ 90235 w 90313"/>
                    <a:gd name="connsiteY0" fmla="*/ 44076 h 88311"/>
                    <a:gd name="connsiteX1" fmla="*/ 45028 w 90313"/>
                    <a:gd name="connsiteY1" fmla="*/ 88249 h 88311"/>
                    <a:gd name="connsiteX2" fmla="*/ -79 w 90313"/>
                    <a:gd name="connsiteY2" fmla="*/ 44076 h 88311"/>
                    <a:gd name="connsiteX3" fmla="*/ 45028 w 90313"/>
                    <a:gd name="connsiteY3" fmla="*/ -63 h 88311"/>
                    <a:gd name="connsiteX4" fmla="*/ 90235 w 90313"/>
                    <a:gd name="connsiteY4" fmla="*/ 44076 h 88311"/>
                    <a:gd name="connsiteX5" fmla="*/ 18738 w 90313"/>
                    <a:gd name="connsiteY5" fmla="*/ 44076 h 88311"/>
                    <a:gd name="connsiteX6" fmla="*/ 45628 w 90313"/>
                    <a:gd name="connsiteY6" fmla="*/ 69826 h 88311"/>
                    <a:gd name="connsiteX7" fmla="*/ 71385 w 90313"/>
                    <a:gd name="connsiteY7" fmla="*/ 42942 h 88311"/>
                    <a:gd name="connsiteX8" fmla="*/ 45028 w 90313"/>
                    <a:gd name="connsiteY8" fmla="*/ 17186 h 88311"/>
                    <a:gd name="connsiteX9" fmla="*/ 18704 w 90313"/>
                    <a:gd name="connsiteY9" fmla="*/ 42308 h 88311"/>
                    <a:gd name="connsiteX10" fmla="*/ 18738 w 90313"/>
                    <a:gd name="connsiteY10" fmla="*/ 44076 h 88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0313" h="88311">
                      <a:moveTo>
                        <a:pt x="90235" y="44076"/>
                      </a:moveTo>
                      <a:cubicBezTo>
                        <a:pt x="90235" y="69232"/>
                        <a:pt x="70951" y="88249"/>
                        <a:pt x="45028" y="88249"/>
                      </a:cubicBezTo>
                      <a:cubicBezTo>
                        <a:pt x="19105" y="88249"/>
                        <a:pt x="-79" y="69232"/>
                        <a:pt x="-79" y="44076"/>
                      </a:cubicBezTo>
                      <a:cubicBezTo>
                        <a:pt x="-79" y="18921"/>
                        <a:pt x="19105" y="-63"/>
                        <a:pt x="45028" y="-63"/>
                      </a:cubicBezTo>
                      <a:cubicBezTo>
                        <a:pt x="70951" y="-63"/>
                        <a:pt x="90235" y="18921"/>
                        <a:pt x="90235" y="44076"/>
                      </a:cubicBezTo>
                      <a:close/>
                      <a:moveTo>
                        <a:pt x="18738" y="44076"/>
                      </a:moveTo>
                      <a:cubicBezTo>
                        <a:pt x="19038" y="58613"/>
                        <a:pt x="31082" y="70140"/>
                        <a:pt x="45628" y="69826"/>
                      </a:cubicBezTo>
                      <a:cubicBezTo>
                        <a:pt x="60141" y="69512"/>
                        <a:pt x="71685" y="57478"/>
                        <a:pt x="71385" y="42942"/>
                      </a:cubicBezTo>
                      <a:cubicBezTo>
                        <a:pt x="71051" y="28619"/>
                        <a:pt x="59341" y="17173"/>
                        <a:pt x="45028" y="17186"/>
                      </a:cubicBezTo>
                      <a:cubicBezTo>
                        <a:pt x="30815" y="16859"/>
                        <a:pt x="19038" y="28106"/>
                        <a:pt x="18704" y="42308"/>
                      </a:cubicBezTo>
                      <a:cubicBezTo>
                        <a:pt x="18704" y="42899"/>
                        <a:pt x="18704" y="43486"/>
                        <a:pt x="18738" y="44076"/>
                      </a:cubicBez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" name="Brīvforma: forma 97">
                  <a:extLst>
                    <a:ext uri="{FF2B5EF4-FFF2-40B4-BE49-F238E27FC236}">
                      <a16:creationId xmlns:a16="http://schemas.microsoft.com/office/drawing/2014/main" id="{E7EBCC31-8565-C411-0C86-17839E6FC477}"/>
                    </a:ext>
                  </a:extLst>
                </p:cNvPr>
                <p:cNvSpPr/>
                <p:nvPr/>
              </p:nvSpPr>
              <p:spPr>
                <a:xfrm>
                  <a:off x="5983951" y="5589789"/>
                  <a:ext cx="56583" cy="86155"/>
                </a:xfrm>
                <a:custGeom>
                  <a:avLst/>
                  <a:gdLst>
                    <a:gd name="connsiteX0" fmla="*/ 56505 w 56583"/>
                    <a:gd name="connsiteY0" fmla="*/ 2352 h 86155"/>
                    <a:gd name="connsiteX1" fmla="*/ 52167 w 56583"/>
                    <a:gd name="connsiteY1" fmla="*/ 20468 h 86155"/>
                    <a:gd name="connsiteX2" fmla="*/ 38255 w 56583"/>
                    <a:gd name="connsiteY2" fmla="*/ 17398 h 86155"/>
                    <a:gd name="connsiteX3" fmla="*/ 18237 w 56583"/>
                    <a:gd name="connsiteY3" fmla="*/ 39918 h 86155"/>
                    <a:gd name="connsiteX4" fmla="*/ 18237 w 56583"/>
                    <a:gd name="connsiteY4" fmla="*/ 86093 h 86155"/>
                    <a:gd name="connsiteX5" fmla="*/ -79 w 56583"/>
                    <a:gd name="connsiteY5" fmla="*/ 86093 h 86155"/>
                    <a:gd name="connsiteX6" fmla="*/ -79 w 56583"/>
                    <a:gd name="connsiteY6" fmla="*/ 2151 h 86155"/>
                    <a:gd name="connsiteX7" fmla="*/ 18071 w 56583"/>
                    <a:gd name="connsiteY7" fmla="*/ 2151 h 86155"/>
                    <a:gd name="connsiteX8" fmla="*/ 18071 w 56583"/>
                    <a:gd name="connsiteY8" fmla="*/ 11627 h 86155"/>
                    <a:gd name="connsiteX9" fmla="*/ 42425 w 56583"/>
                    <a:gd name="connsiteY9" fmla="*/ -17 h 86155"/>
                    <a:gd name="connsiteX10" fmla="*/ 56505 w 56583"/>
                    <a:gd name="connsiteY10" fmla="*/ 2352 h 86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6583" h="86155">
                      <a:moveTo>
                        <a:pt x="56505" y="2352"/>
                      </a:moveTo>
                      <a:lnTo>
                        <a:pt x="52167" y="20468"/>
                      </a:lnTo>
                      <a:cubicBezTo>
                        <a:pt x="47797" y="18436"/>
                        <a:pt x="43059" y="17388"/>
                        <a:pt x="38255" y="17398"/>
                      </a:cubicBezTo>
                      <a:cubicBezTo>
                        <a:pt x="26578" y="17398"/>
                        <a:pt x="18237" y="25639"/>
                        <a:pt x="18237" y="39918"/>
                      </a:cubicBezTo>
                      <a:lnTo>
                        <a:pt x="18237" y="86093"/>
                      </a:lnTo>
                      <a:lnTo>
                        <a:pt x="-79" y="86093"/>
                      </a:lnTo>
                      <a:lnTo>
                        <a:pt x="-79" y="2151"/>
                      </a:lnTo>
                      <a:lnTo>
                        <a:pt x="18071" y="2151"/>
                      </a:lnTo>
                      <a:lnTo>
                        <a:pt x="18071" y="11627"/>
                      </a:lnTo>
                      <a:cubicBezTo>
                        <a:pt x="23642" y="3830"/>
                        <a:pt x="32850" y="-564"/>
                        <a:pt x="42425" y="-17"/>
                      </a:cubicBezTo>
                      <a:cubicBezTo>
                        <a:pt x="47230" y="-157"/>
                        <a:pt x="52000" y="647"/>
                        <a:pt x="56505" y="2352"/>
                      </a:cubicBez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" name="Brīvforma: forma 98">
                  <a:extLst>
                    <a:ext uri="{FF2B5EF4-FFF2-40B4-BE49-F238E27FC236}">
                      <a16:creationId xmlns:a16="http://schemas.microsoft.com/office/drawing/2014/main" id="{B9267CC1-E31E-FF62-61CD-F42BE55CAC84}"/>
                    </a:ext>
                  </a:extLst>
                </p:cNvPr>
                <p:cNvSpPr/>
                <p:nvPr/>
              </p:nvSpPr>
              <p:spPr>
                <a:xfrm>
                  <a:off x="6091079" y="5553269"/>
                  <a:ext cx="99155" cy="122675"/>
                </a:xfrm>
                <a:custGeom>
                  <a:avLst/>
                  <a:gdLst>
                    <a:gd name="connsiteX0" fmla="*/ 99076 w 99155"/>
                    <a:gd name="connsiteY0" fmla="*/ 18721 h 122675"/>
                    <a:gd name="connsiteX1" fmla="*/ 59407 w 99155"/>
                    <a:gd name="connsiteY1" fmla="*/ 18721 h 122675"/>
                    <a:gd name="connsiteX2" fmla="*/ 59407 w 99155"/>
                    <a:gd name="connsiteY2" fmla="*/ 122613 h 122675"/>
                    <a:gd name="connsiteX3" fmla="*/ 39590 w 99155"/>
                    <a:gd name="connsiteY3" fmla="*/ 122613 h 122675"/>
                    <a:gd name="connsiteX4" fmla="*/ 39590 w 99155"/>
                    <a:gd name="connsiteY4" fmla="*/ 18721 h 122675"/>
                    <a:gd name="connsiteX5" fmla="*/ -79 w 99155"/>
                    <a:gd name="connsiteY5" fmla="*/ 18721 h 122675"/>
                    <a:gd name="connsiteX6" fmla="*/ -79 w 99155"/>
                    <a:gd name="connsiteY6" fmla="*/ -63 h 122675"/>
                    <a:gd name="connsiteX7" fmla="*/ 99076 w 99155"/>
                    <a:gd name="connsiteY7" fmla="*/ -63 h 122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9155" h="122675">
                      <a:moveTo>
                        <a:pt x="99076" y="18721"/>
                      </a:moveTo>
                      <a:lnTo>
                        <a:pt x="59407" y="18721"/>
                      </a:lnTo>
                      <a:lnTo>
                        <a:pt x="59407" y="122613"/>
                      </a:lnTo>
                      <a:lnTo>
                        <a:pt x="39590" y="122613"/>
                      </a:lnTo>
                      <a:lnTo>
                        <a:pt x="39590" y="18721"/>
                      </a:lnTo>
                      <a:lnTo>
                        <a:pt x="-79" y="18721"/>
                      </a:lnTo>
                      <a:lnTo>
                        <a:pt x="-79" y="-63"/>
                      </a:lnTo>
                      <a:lnTo>
                        <a:pt x="99076" y="-63"/>
                      </a:ln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0" name="Brīvforma: forma 99">
                  <a:extLst>
                    <a:ext uri="{FF2B5EF4-FFF2-40B4-BE49-F238E27FC236}">
                      <a16:creationId xmlns:a16="http://schemas.microsoft.com/office/drawing/2014/main" id="{4DFA28C5-BDFA-4730-6462-6BE196C855FB}"/>
                    </a:ext>
                  </a:extLst>
                </p:cNvPr>
                <p:cNvSpPr/>
                <p:nvPr/>
              </p:nvSpPr>
              <p:spPr>
                <a:xfrm>
                  <a:off x="6188733" y="5589835"/>
                  <a:ext cx="81505" cy="88350"/>
                </a:xfrm>
                <a:custGeom>
                  <a:avLst/>
                  <a:gdLst>
                    <a:gd name="connsiteX0" fmla="*/ 81427 w 81505"/>
                    <a:gd name="connsiteY0" fmla="*/ 43976 h 88350"/>
                    <a:gd name="connsiteX1" fmla="*/ 81060 w 81505"/>
                    <a:gd name="connsiteY1" fmla="*/ 50816 h 88350"/>
                    <a:gd name="connsiteX2" fmla="*/ 19038 w 81505"/>
                    <a:gd name="connsiteY2" fmla="*/ 50816 h 88350"/>
                    <a:gd name="connsiteX3" fmla="*/ 43994 w 81505"/>
                    <a:gd name="connsiteY3" fmla="*/ 72201 h 88350"/>
                    <a:gd name="connsiteX4" fmla="*/ 68282 w 81505"/>
                    <a:gd name="connsiteY4" fmla="*/ 63360 h 88350"/>
                    <a:gd name="connsiteX5" fmla="*/ 77390 w 81505"/>
                    <a:gd name="connsiteY5" fmla="*/ 76405 h 88350"/>
                    <a:gd name="connsiteX6" fmla="*/ 42859 w 81505"/>
                    <a:gd name="connsiteY6" fmla="*/ 88249 h 88350"/>
                    <a:gd name="connsiteX7" fmla="*/ -79 w 81505"/>
                    <a:gd name="connsiteY7" fmla="*/ 44076 h 88350"/>
                    <a:gd name="connsiteX8" fmla="*/ 41725 w 81505"/>
                    <a:gd name="connsiteY8" fmla="*/ -63 h 88350"/>
                    <a:gd name="connsiteX9" fmla="*/ 81427 w 81505"/>
                    <a:gd name="connsiteY9" fmla="*/ 43976 h 88350"/>
                    <a:gd name="connsiteX10" fmla="*/ 19138 w 81505"/>
                    <a:gd name="connsiteY10" fmla="*/ 36903 h 88350"/>
                    <a:gd name="connsiteX11" fmla="*/ 62510 w 81505"/>
                    <a:gd name="connsiteY11" fmla="*/ 36903 h 88350"/>
                    <a:gd name="connsiteX12" fmla="*/ 41224 w 81505"/>
                    <a:gd name="connsiteY12" fmla="*/ 16218 h 88350"/>
                    <a:gd name="connsiteX13" fmla="*/ 19138 w 81505"/>
                    <a:gd name="connsiteY13" fmla="*/ 36903 h 88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1505" h="88350">
                      <a:moveTo>
                        <a:pt x="81427" y="43976"/>
                      </a:moveTo>
                      <a:cubicBezTo>
                        <a:pt x="81427" y="46345"/>
                        <a:pt x="81226" y="48714"/>
                        <a:pt x="81060" y="50816"/>
                      </a:cubicBezTo>
                      <a:lnTo>
                        <a:pt x="19038" y="50816"/>
                      </a:lnTo>
                      <a:cubicBezTo>
                        <a:pt x="20239" y="63494"/>
                        <a:pt x="31282" y="72942"/>
                        <a:pt x="43994" y="72201"/>
                      </a:cubicBezTo>
                      <a:cubicBezTo>
                        <a:pt x="52835" y="72005"/>
                        <a:pt x="61376" y="68899"/>
                        <a:pt x="68282" y="63360"/>
                      </a:cubicBezTo>
                      <a:lnTo>
                        <a:pt x="77390" y="76405"/>
                      </a:lnTo>
                      <a:cubicBezTo>
                        <a:pt x="67748" y="84519"/>
                        <a:pt x="55437" y="88743"/>
                        <a:pt x="42859" y="88249"/>
                      </a:cubicBezTo>
                      <a:cubicBezTo>
                        <a:pt x="17737" y="88249"/>
                        <a:pt x="-79" y="70700"/>
                        <a:pt x="-79" y="44076"/>
                      </a:cubicBezTo>
                      <a:cubicBezTo>
                        <a:pt x="-79" y="17453"/>
                        <a:pt x="17036" y="-63"/>
                        <a:pt x="41725" y="-63"/>
                      </a:cubicBezTo>
                      <a:cubicBezTo>
                        <a:pt x="65212" y="-63"/>
                        <a:pt x="81327" y="17786"/>
                        <a:pt x="81427" y="43976"/>
                      </a:cubicBezTo>
                      <a:close/>
                      <a:moveTo>
                        <a:pt x="19138" y="36903"/>
                      </a:moveTo>
                      <a:lnTo>
                        <a:pt x="62510" y="36903"/>
                      </a:lnTo>
                      <a:cubicBezTo>
                        <a:pt x="60475" y="23858"/>
                        <a:pt x="52868" y="16218"/>
                        <a:pt x="41224" y="16218"/>
                      </a:cubicBezTo>
                      <a:cubicBezTo>
                        <a:pt x="28313" y="16218"/>
                        <a:pt x="21040" y="24626"/>
                        <a:pt x="19138" y="36903"/>
                      </a:cubicBez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" name="Brīvforma: forma 100">
                  <a:extLst>
                    <a:ext uri="{FF2B5EF4-FFF2-40B4-BE49-F238E27FC236}">
                      <a16:creationId xmlns:a16="http://schemas.microsoft.com/office/drawing/2014/main" id="{DDF4BA39-75E3-58A7-BEE9-C6A4DBE8079B}"/>
                    </a:ext>
                  </a:extLst>
                </p:cNvPr>
                <p:cNvSpPr/>
                <p:nvPr/>
              </p:nvSpPr>
              <p:spPr>
                <a:xfrm>
                  <a:off x="6287020" y="5589748"/>
                  <a:ext cx="75500" cy="88355"/>
                </a:xfrm>
                <a:custGeom>
                  <a:avLst/>
                  <a:gdLst>
                    <a:gd name="connsiteX0" fmla="*/ 75288 w 75500"/>
                    <a:gd name="connsiteY0" fmla="*/ 13403 h 88355"/>
                    <a:gd name="connsiteX1" fmla="*/ 63544 w 75500"/>
                    <a:gd name="connsiteY1" fmla="*/ 25947 h 88355"/>
                    <a:gd name="connsiteX2" fmla="*/ 43526 w 75500"/>
                    <a:gd name="connsiteY2" fmla="*/ 17273 h 88355"/>
                    <a:gd name="connsiteX3" fmla="*/ 18737 w 75500"/>
                    <a:gd name="connsiteY3" fmla="*/ 44164 h 88355"/>
                    <a:gd name="connsiteX4" fmla="*/ 43526 w 75500"/>
                    <a:gd name="connsiteY4" fmla="*/ 71054 h 88355"/>
                    <a:gd name="connsiteX5" fmla="*/ 64111 w 75500"/>
                    <a:gd name="connsiteY5" fmla="*/ 62313 h 88355"/>
                    <a:gd name="connsiteX6" fmla="*/ 75421 w 75500"/>
                    <a:gd name="connsiteY6" fmla="*/ 74924 h 88355"/>
                    <a:gd name="connsiteX7" fmla="*/ 44060 w 75500"/>
                    <a:gd name="connsiteY7" fmla="*/ 88270 h 88355"/>
                    <a:gd name="connsiteX8" fmla="*/ -79 w 75500"/>
                    <a:gd name="connsiteY8" fmla="*/ 44097 h 88355"/>
                    <a:gd name="connsiteX9" fmla="*/ 44060 w 75500"/>
                    <a:gd name="connsiteY9" fmla="*/ -42 h 88355"/>
                    <a:gd name="connsiteX10" fmla="*/ 75288 w 75500"/>
                    <a:gd name="connsiteY10" fmla="*/ 13403 h 88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5500" h="88355">
                      <a:moveTo>
                        <a:pt x="75288" y="13403"/>
                      </a:moveTo>
                      <a:lnTo>
                        <a:pt x="63544" y="25947"/>
                      </a:lnTo>
                      <a:cubicBezTo>
                        <a:pt x="58306" y="20473"/>
                        <a:pt x="51100" y="17347"/>
                        <a:pt x="43526" y="17273"/>
                      </a:cubicBezTo>
                      <a:cubicBezTo>
                        <a:pt x="29447" y="17273"/>
                        <a:pt x="18737" y="28316"/>
                        <a:pt x="18737" y="44164"/>
                      </a:cubicBezTo>
                      <a:cubicBezTo>
                        <a:pt x="18737" y="60011"/>
                        <a:pt x="29447" y="71054"/>
                        <a:pt x="43526" y="71054"/>
                      </a:cubicBezTo>
                      <a:cubicBezTo>
                        <a:pt x="51233" y="70844"/>
                        <a:pt x="58606" y="67721"/>
                        <a:pt x="64111" y="62313"/>
                      </a:cubicBezTo>
                      <a:lnTo>
                        <a:pt x="75421" y="74924"/>
                      </a:lnTo>
                      <a:cubicBezTo>
                        <a:pt x="67448" y="83782"/>
                        <a:pt x="55970" y="88670"/>
                        <a:pt x="44060" y="88270"/>
                      </a:cubicBezTo>
                      <a:cubicBezTo>
                        <a:pt x="17370" y="88270"/>
                        <a:pt x="-79" y="69253"/>
                        <a:pt x="-79" y="44097"/>
                      </a:cubicBezTo>
                      <a:cubicBezTo>
                        <a:pt x="-79" y="18941"/>
                        <a:pt x="17336" y="-42"/>
                        <a:pt x="44060" y="-42"/>
                      </a:cubicBezTo>
                      <a:cubicBezTo>
                        <a:pt x="55937" y="-423"/>
                        <a:pt x="67381" y="4505"/>
                        <a:pt x="75288" y="13403"/>
                      </a:cubicBez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" name="Brīvforma: forma 101">
                  <a:extLst>
                    <a:ext uri="{FF2B5EF4-FFF2-40B4-BE49-F238E27FC236}">
                      <a16:creationId xmlns:a16="http://schemas.microsoft.com/office/drawing/2014/main" id="{38646A24-53C4-63D8-9985-62E01202EE3B}"/>
                    </a:ext>
                  </a:extLst>
                </p:cNvPr>
                <p:cNvSpPr/>
                <p:nvPr/>
              </p:nvSpPr>
              <p:spPr>
                <a:xfrm>
                  <a:off x="6382906" y="5549799"/>
                  <a:ext cx="78036" cy="126145"/>
                </a:xfrm>
                <a:custGeom>
                  <a:avLst/>
                  <a:gdLst>
                    <a:gd name="connsiteX0" fmla="*/ 18304 w 78036"/>
                    <a:gd name="connsiteY0" fmla="*/ 52150 h 126145"/>
                    <a:gd name="connsiteX1" fmla="*/ 43893 w 78036"/>
                    <a:gd name="connsiteY1" fmla="*/ 39973 h 126145"/>
                    <a:gd name="connsiteX2" fmla="*/ 77957 w 78036"/>
                    <a:gd name="connsiteY2" fmla="*/ 73336 h 126145"/>
                    <a:gd name="connsiteX3" fmla="*/ 77957 w 78036"/>
                    <a:gd name="connsiteY3" fmla="*/ 126083 h 126145"/>
                    <a:gd name="connsiteX4" fmla="*/ 59574 w 78036"/>
                    <a:gd name="connsiteY4" fmla="*/ 126083 h 126145"/>
                    <a:gd name="connsiteX5" fmla="*/ 59574 w 78036"/>
                    <a:gd name="connsiteY5" fmla="*/ 79374 h 126145"/>
                    <a:gd name="connsiteX6" fmla="*/ 40023 w 78036"/>
                    <a:gd name="connsiteY6" fmla="*/ 57388 h 126145"/>
                    <a:gd name="connsiteX7" fmla="*/ 18271 w 78036"/>
                    <a:gd name="connsiteY7" fmla="*/ 77239 h 126145"/>
                    <a:gd name="connsiteX8" fmla="*/ 18304 w 78036"/>
                    <a:gd name="connsiteY8" fmla="*/ 79575 h 126145"/>
                    <a:gd name="connsiteX9" fmla="*/ 18304 w 78036"/>
                    <a:gd name="connsiteY9" fmla="*/ 126083 h 126145"/>
                    <a:gd name="connsiteX10" fmla="*/ -79 w 78036"/>
                    <a:gd name="connsiteY10" fmla="*/ 126083 h 126145"/>
                    <a:gd name="connsiteX11" fmla="*/ -79 w 78036"/>
                    <a:gd name="connsiteY11" fmla="*/ -63 h 126145"/>
                    <a:gd name="connsiteX12" fmla="*/ 18304 w 78036"/>
                    <a:gd name="connsiteY12" fmla="*/ -63 h 126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8036" h="126145">
                      <a:moveTo>
                        <a:pt x="18304" y="52150"/>
                      </a:moveTo>
                      <a:cubicBezTo>
                        <a:pt x="24276" y="44066"/>
                        <a:pt x="33851" y="39499"/>
                        <a:pt x="43893" y="39973"/>
                      </a:cubicBezTo>
                      <a:cubicBezTo>
                        <a:pt x="63911" y="39973"/>
                        <a:pt x="77957" y="53718"/>
                        <a:pt x="77957" y="73336"/>
                      </a:cubicBezTo>
                      <a:lnTo>
                        <a:pt x="77957" y="126083"/>
                      </a:lnTo>
                      <a:lnTo>
                        <a:pt x="59574" y="126083"/>
                      </a:lnTo>
                      <a:lnTo>
                        <a:pt x="59574" y="79374"/>
                      </a:lnTo>
                      <a:cubicBezTo>
                        <a:pt x="59574" y="65262"/>
                        <a:pt x="52301" y="57388"/>
                        <a:pt x="40023" y="57388"/>
                      </a:cubicBezTo>
                      <a:cubicBezTo>
                        <a:pt x="28546" y="56864"/>
                        <a:pt x="18804" y="65752"/>
                        <a:pt x="18271" y="77239"/>
                      </a:cubicBezTo>
                      <a:cubicBezTo>
                        <a:pt x="18237" y="78017"/>
                        <a:pt x="18237" y="78797"/>
                        <a:pt x="18304" y="79575"/>
                      </a:cubicBezTo>
                      <a:lnTo>
                        <a:pt x="18304" y="126083"/>
                      </a:lnTo>
                      <a:lnTo>
                        <a:pt x="-79" y="126083"/>
                      </a:lnTo>
                      <a:lnTo>
                        <a:pt x="-79" y="-63"/>
                      </a:lnTo>
                      <a:lnTo>
                        <a:pt x="18304" y="-63"/>
                      </a:ln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3" name="Brīvforma: forma 102">
                  <a:extLst>
                    <a:ext uri="{FF2B5EF4-FFF2-40B4-BE49-F238E27FC236}">
                      <a16:creationId xmlns:a16="http://schemas.microsoft.com/office/drawing/2014/main" id="{38EA82B0-A555-9814-8C61-C99F2CCFD087}"/>
                    </a:ext>
                  </a:extLst>
                </p:cNvPr>
                <p:cNvSpPr/>
                <p:nvPr/>
              </p:nvSpPr>
              <p:spPr>
                <a:xfrm>
                  <a:off x="6488800" y="5589795"/>
                  <a:ext cx="78069" cy="86150"/>
                </a:xfrm>
                <a:custGeom>
                  <a:avLst/>
                  <a:gdLst>
                    <a:gd name="connsiteX0" fmla="*/ 77990 w 78069"/>
                    <a:gd name="connsiteY0" fmla="*/ 33340 h 86150"/>
                    <a:gd name="connsiteX1" fmla="*/ 77990 w 78069"/>
                    <a:gd name="connsiteY1" fmla="*/ 86087 h 86150"/>
                    <a:gd name="connsiteX2" fmla="*/ 59607 w 78069"/>
                    <a:gd name="connsiteY2" fmla="*/ 86087 h 86150"/>
                    <a:gd name="connsiteX3" fmla="*/ 59607 w 78069"/>
                    <a:gd name="connsiteY3" fmla="*/ 39379 h 86150"/>
                    <a:gd name="connsiteX4" fmla="*/ 40056 w 78069"/>
                    <a:gd name="connsiteY4" fmla="*/ 17393 h 86150"/>
                    <a:gd name="connsiteX5" fmla="*/ 18304 w 78069"/>
                    <a:gd name="connsiteY5" fmla="*/ 37244 h 86150"/>
                    <a:gd name="connsiteX6" fmla="*/ 18337 w 78069"/>
                    <a:gd name="connsiteY6" fmla="*/ 39579 h 86150"/>
                    <a:gd name="connsiteX7" fmla="*/ 18337 w 78069"/>
                    <a:gd name="connsiteY7" fmla="*/ 86087 h 86150"/>
                    <a:gd name="connsiteX8" fmla="*/ -79 w 78069"/>
                    <a:gd name="connsiteY8" fmla="*/ 86087 h 86150"/>
                    <a:gd name="connsiteX9" fmla="*/ -79 w 78069"/>
                    <a:gd name="connsiteY9" fmla="*/ 2146 h 86150"/>
                    <a:gd name="connsiteX10" fmla="*/ 18170 w 78069"/>
                    <a:gd name="connsiteY10" fmla="*/ 2146 h 86150"/>
                    <a:gd name="connsiteX11" fmla="*/ 18170 w 78069"/>
                    <a:gd name="connsiteY11" fmla="*/ 12388 h 86150"/>
                    <a:gd name="connsiteX12" fmla="*/ 43926 w 78069"/>
                    <a:gd name="connsiteY12" fmla="*/ -23 h 86150"/>
                    <a:gd name="connsiteX13" fmla="*/ 77990 w 78069"/>
                    <a:gd name="connsiteY13" fmla="*/ 33340 h 86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8069" h="86150">
                      <a:moveTo>
                        <a:pt x="77990" y="33340"/>
                      </a:moveTo>
                      <a:lnTo>
                        <a:pt x="77990" y="86087"/>
                      </a:lnTo>
                      <a:lnTo>
                        <a:pt x="59607" y="86087"/>
                      </a:lnTo>
                      <a:lnTo>
                        <a:pt x="59607" y="39379"/>
                      </a:lnTo>
                      <a:cubicBezTo>
                        <a:pt x="59607" y="25267"/>
                        <a:pt x="52334" y="17393"/>
                        <a:pt x="40056" y="17393"/>
                      </a:cubicBezTo>
                      <a:cubicBezTo>
                        <a:pt x="28580" y="16869"/>
                        <a:pt x="18837" y="25757"/>
                        <a:pt x="18304" y="37244"/>
                      </a:cubicBezTo>
                      <a:cubicBezTo>
                        <a:pt x="18271" y="38021"/>
                        <a:pt x="18271" y="38802"/>
                        <a:pt x="18337" y="39579"/>
                      </a:cubicBezTo>
                      <a:lnTo>
                        <a:pt x="18337" y="86087"/>
                      </a:lnTo>
                      <a:lnTo>
                        <a:pt x="-79" y="86087"/>
                      </a:lnTo>
                      <a:lnTo>
                        <a:pt x="-79" y="2146"/>
                      </a:lnTo>
                      <a:lnTo>
                        <a:pt x="18170" y="2146"/>
                      </a:lnTo>
                      <a:lnTo>
                        <a:pt x="18170" y="12388"/>
                      </a:lnTo>
                      <a:cubicBezTo>
                        <a:pt x="24076" y="4128"/>
                        <a:pt x="33784" y="-550"/>
                        <a:pt x="43926" y="-23"/>
                      </a:cubicBezTo>
                      <a:cubicBezTo>
                        <a:pt x="63877" y="-23"/>
                        <a:pt x="77990" y="13723"/>
                        <a:pt x="77990" y="33340"/>
                      </a:cubicBez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4" name="Brīvforma: forma 103">
                  <a:extLst>
                    <a:ext uri="{FF2B5EF4-FFF2-40B4-BE49-F238E27FC236}">
                      <a16:creationId xmlns:a16="http://schemas.microsoft.com/office/drawing/2014/main" id="{210BFDA2-2603-9AB4-EEF0-A11CB7E30FD5}"/>
                    </a:ext>
                  </a:extLst>
                </p:cNvPr>
                <p:cNvSpPr/>
                <p:nvPr/>
              </p:nvSpPr>
              <p:spPr>
                <a:xfrm>
                  <a:off x="6588688" y="5589835"/>
                  <a:ext cx="90313" cy="88311"/>
                </a:xfrm>
                <a:custGeom>
                  <a:avLst/>
                  <a:gdLst>
                    <a:gd name="connsiteX0" fmla="*/ 90235 w 90313"/>
                    <a:gd name="connsiteY0" fmla="*/ 44076 h 88311"/>
                    <a:gd name="connsiteX1" fmla="*/ 45061 w 90313"/>
                    <a:gd name="connsiteY1" fmla="*/ 88249 h 88311"/>
                    <a:gd name="connsiteX2" fmla="*/ -79 w 90313"/>
                    <a:gd name="connsiteY2" fmla="*/ 44076 h 88311"/>
                    <a:gd name="connsiteX3" fmla="*/ 45061 w 90313"/>
                    <a:gd name="connsiteY3" fmla="*/ -63 h 88311"/>
                    <a:gd name="connsiteX4" fmla="*/ 90235 w 90313"/>
                    <a:gd name="connsiteY4" fmla="*/ 44076 h 88311"/>
                    <a:gd name="connsiteX5" fmla="*/ 18771 w 90313"/>
                    <a:gd name="connsiteY5" fmla="*/ 44076 h 88311"/>
                    <a:gd name="connsiteX6" fmla="*/ 45662 w 90313"/>
                    <a:gd name="connsiteY6" fmla="*/ 69826 h 88311"/>
                    <a:gd name="connsiteX7" fmla="*/ 71418 w 90313"/>
                    <a:gd name="connsiteY7" fmla="*/ 42942 h 88311"/>
                    <a:gd name="connsiteX8" fmla="*/ 45061 w 90313"/>
                    <a:gd name="connsiteY8" fmla="*/ 17186 h 88311"/>
                    <a:gd name="connsiteX9" fmla="*/ 18738 w 90313"/>
                    <a:gd name="connsiteY9" fmla="*/ 42238 h 88311"/>
                    <a:gd name="connsiteX10" fmla="*/ 18771 w 90313"/>
                    <a:gd name="connsiteY10" fmla="*/ 44076 h 88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0313" h="88311">
                      <a:moveTo>
                        <a:pt x="90235" y="44076"/>
                      </a:moveTo>
                      <a:cubicBezTo>
                        <a:pt x="90235" y="69232"/>
                        <a:pt x="70984" y="88249"/>
                        <a:pt x="45061" y="88249"/>
                      </a:cubicBezTo>
                      <a:cubicBezTo>
                        <a:pt x="19138" y="88249"/>
                        <a:pt x="-79" y="69232"/>
                        <a:pt x="-79" y="44076"/>
                      </a:cubicBezTo>
                      <a:cubicBezTo>
                        <a:pt x="-79" y="18921"/>
                        <a:pt x="19105" y="-63"/>
                        <a:pt x="45061" y="-63"/>
                      </a:cubicBezTo>
                      <a:cubicBezTo>
                        <a:pt x="71018" y="-63"/>
                        <a:pt x="90235" y="18921"/>
                        <a:pt x="90235" y="44076"/>
                      </a:cubicBezTo>
                      <a:close/>
                      <a:moveTo>
                        <a:pt x="18771" y="44076"/>
                      </a:moveTo>
                      <a:cubicBezTo>
                        <a:pt x="19071" y="58613"/>
                        <a:pt x="31115" y="70140"/>
                        <a:pt x="45662" y="69826"/>
                      </a:cubicBezTo>
                      <a:cubicBezTo>
                        <a:pt x="60175" y="69512"/>
                        <a:pt x="71718" y="57478"/>
                        <a:pt x="71418" y="42942"/>
                      </a:cubicBezTo>
                      <a:cubicBezTo>
                        <a:pt x="71084" y="28619"/>
                        <a:pt x="59374" y="17173"/>
                        <a:pt x="45061" y="17186"/>
                      </a:cubicBezTo>
                      <a:cubicBezTo>
                        <a:pt x="30882" y="16839"/>
                        <a:pt x="19105" y="28056"/>
                        <a:pt x="18738" y="42238"/>
                      </a:cubicBezTo>
                      <a:cubicBezTo>
                        <a:pt x="18738" y="42852"/>
                        <a:pt x="18738" y="43466"/>
                        <a:pt x="18771" y="44076"/>
                      </a:cubicBez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5" name="Brīvforma: forma 104">
                  <a:extLst>
                    <a:ext uri="{FF2B5EF4-FFF2-40B4-BE49-F238E27FC236}">
                      <a16:creationId xmlns:a16="http://schemas.microsoft.com/office/drawing/2014/main" id="{A28221A6-A610-2923-3A57-7423B6C00AC0}"/>
                    </a:ext>
                  </a:extLst>
                </p:cNvPr>
                <p:cNvSpPr/>
                <p:nvPr/>
              </p:nvSpPr>
              <p:spPr>
                <a:xfrm>
                  <a:off x="6701755" y="5549799"/>
                  <a:ext cx="18383" cy="126145"/>
                </a:xfrm>
                <a:custGeom>
                  <a:avLst/>
                  <a:gdLst>
                    <a:gd name="connsiteX0" fmla="*/ 18304 w 18383"/>
                    <a:gd name="connsiteY0" fmla="*/ 126083 h 126145"/>
                    <a:gd name="connsiteX1" fmla="*/ -79 w 18383"/>
                    <a:gd name="connsiteY1" fmla="*/ 126083 h 126145"/>
                    <a:gd name="connsiteX2" fmla="*/ -79 w 18383"/>
                    <a:gd name="connsiteY2" fmla="*/ -63 h 126145"/>
                    <a:gd name="connsiteX3" fmla="*/ 18304 w 18383"/>
                    <a:gd name="connsiteY3" fmla="*/ -63 h 126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383" h="126145">
                      <a:moveTo>
                        <a:pt x="18304" y="126083"/>
                      </a:moveTo>
                      <a:lnTo>
                        <a:pt x="-79" y="126083"/>
                      </a:lnTo>
                      <a:lnTo>
                        <a:pt x="-79" y="-63"/>
                      </a:lnTo>
                      <a:lnTo>
                        <a:pt x="18304" y="-63"/>
                      </a:ln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6" name="Brīvforma: forma 105">
                  <a:extLst>
                    <a:ext uri="{FF2B5EF4-FFF2-40B4-BE49-F238E27FC236}">
                      <a16:creationId xmlns:a16="http://schemas.microsoft.com/office/drawing/2014/main" id="{4C1EED87-E741-19EC-AFC9-6FEFB41DB728}"/>
                    </a:ext>
                  </a:extLst>
                </p:cNvPr>
                <p:cNvSpPr/>
                <p:nvPr/>
              </p:nvSpPr>
              <p:spPr>
                <a:xfrm>
                  <a:off x="6742792" y="5589835"/>
                  <a:ext cx="90346" cy="88311"/>
                </a:xfrm>
                <a:custGeom>
                  <a:avLst/>
                  <a:gdLst>
                    <a:gd name="connsiteX0" fmla="*/ 90268 w 90346"/>
                    <a:gd name="connsiteY0" fmla="*/ 44076 h 88311"/>
                    <a:gd name="connsiteX1" fmla="*/ 45061 w 90346"/>
                    <a:gd name="connsiteY1" fmla="*/ 88249 h 88311"/>
                    <a:gd name="connsiteX2" fmla="*/ -79 w 90346"/>
                    <a:gd name="connsiteY2" fmla="*/ 44076 h 88311"/>
                    <a:gd name="connsiteX3" fmla="*/ 45061 w 90346"/>
                    <a:gd name="connsiteY3" fmla="*/ -63 h 88311"/>
                    <a:gd name="connsiteX4" fmla="*/ 90268 w 90346"/>
                    <a:gd name="connsiteY4" fmla="*/ 44076 h 88311"/>
                    <a:gd name="connsiteX5" fmla="*/ 18771 w 90346"/>
                    <a:gd name="connsiteY5" fmla="*/ 44076 h 88311"/>
                    <a:gd name="connsiteX6" fmla="*/ 45661 w 90346"/>
                    <a:gd name="connsiteY6" fmla="*/ 69826 h 88311"/>
                    <a:gd name="connsiteX7" fmla="*/ 71418 w 90346"/>
                    <a:gd name="connsiteY7" fmla="*/ 42942 h 88311"/>
                    <a:gd name="connsiteX8" fmla="*/ 45061 w 90346"/>
                    <a:gd name="connsiteY8" fmla="*/ 17186 h 88311"/>
                    <a:gd name="connsiteX9" fmla="*/ 18738 w 90346"/>
                    <a:gd name="connsiteY9" fmla="*/ 42308 h 88311"/>
                    <a:gd name="connsiteX10" fmla="*/ 18771 w 90346"/>
                    <a:gd name="connsiteY10" fmla="*/ 44076 h 88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0346" h="88311">
                      <a:moveTo>
                        <a:pt x="90268" y="44076"/>
                      </a:moveTo>
                      <a:cubicBezTo>
                        <a:pt x="90268" y="69232"/>
                        <a:pt x="70984" y="88249"/>
                        <a:pt x="45061" y="88249"/>
                      </a:cubicBezTo>
                      <a:cubicBezTo>
                        <a:pt x="19138" y="88249"/>
                        <a:pt x="-79" y="69232"/>
                        <a:pt x="-79" y="44076"/>
                      </a:cubicBezTo>
                      <a:cubicBezTo>
                        <a:pt x="-79" y="18921"/>
                        <a:pt x="19105" y="-63"/>
                        <a:pt x="45061" y="-63"/>
                      </a:cubicBezTo>
                      <a:cubicBezTo>
                        <a:pt x="71017" y="-63"/>
                        <a:pt x="90268" y="18921"/>
                        <a:pt x="90268" y="44076"/>
                      </a:cubicBezTo>
                      <a:close/>
                      <a:moveTo>
                        <a:pt x="18771" y="44076"/>
                      </a:moveTo>
                      <a:cubicBezTo>
                        <a:pt x="19071" y="58613"/>
                        <a:pt x="31115" y="70140"/>
                        <a:pt x="45661" y="69826"/>
                      </a:cubicBezTo>
                      <a:cubicBezTo>
                        <a:pt x="60174" y="69512"/>
                        <a:pt x="71718" y="57478"/>
                        <a:pt x="71418" y="42942"/>
                      </a:cubicBezTo>
                      <a:cubicBezTo>
                        <a:pt x="71084" y="28619"/>
                        <a:pt x="59374" y="17173"/>
                        <a:pt x="45061" y="17186"/>
                      </a:cubicBezTo>
                      <a:cubicBezTo>
                        <a:pt x="30848" y="16859"/>
                        <a:pt x="19071" y="28106"/>
                        <a:pt x="18738" y="42308"/>
                      </a:cubicBezTo>
                      <a:cubicBezTo>
                        <a:pt x="18738" y="42899"/>
                        <a:pt x="18738" y="43486"/>
                        <a:pt x="18771" y="44076"/>
                      </a:cubicBez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7" name="Brīvforma: forma 106">
                  <a:extLst>
                    <a:ext uri="{FF2B5EF4-FFF2-40B4-BE49-F238E27FC236}">
                      <a16:creationId xmlns:a16="http://schemas.microsoft.com/office/drawing/2014/main" id="{E124E2BD-2417-AB07-7C50-ABE5675F2C6D}"/>
                    </a:ext>
                  </a:extLst>
                </p:cNvPr>
                <p:cNvSpPr/>
                <p:nvPr/>
              </p:nvSpPr>
              <p:spPr>
                <a:xfrm>
                  <a:off x="6849853" y="5589757"/>
                  <a:ext cx="85175" cy="122953"/>
                </a:xfrm>
                <a:custGeom>
                  <a:avLst/>
                  <a:gdLst>
                    <a:gd name="connsiteX0" fmla="*/ 66680 w 85175"/>
                    <a:gd name="connsiteY0" fmla="*/ 12259 h 122953"/>
                    <a:gd name="connsiteX1" fmla="*/ 66680 w 85175"/>
                    <a:gd name="connsiteY1" fmla="*/ 2250 h 122953"/>
                    <a:gd name="connsiteX2" fmla="*/ 85097 w 85175"/>
                    <a:gd name="connsiteY2" fmla="*/ 2250 h 122953"/>
                    <a:gd name="connsiteX3" fmla="*/ 85097 w 85175"/>
                    <a:gd name="connsiteY3" fmla="*/ 80320 h 122953"/>
                    <a:gd name="connsiteX4" fmla="*/ 40057 w 85175"/>
                    <a:gd name="connsiteY4" fmla="*/ 122891 h 122953"/>
                    <a:gd name="connsiteX5" fmla="*/ 4925 w 85175"/>
                    <a:gd name="connsiteY5" fmla="*/ 113182 h 122953"/>
                    <a:gd name="connsiteX6" fmla="*/ 11598 w 85175"/>
                    <a:gd name="connsiteY6" fmla="*/ 97668 h 122953"/>
                    <a:gd name="connsiteX7" fmla="*/ 40090 w 85175"/>
                    <a:gd name="connsiteY7" fmla="*/ 106176 h 122953"/>
                    <a:gd name="connsiteX8" fmla="*/ 66780 w 85175"/>
                    <a:gd name="connsiteY8" fmla="*/ 81120 h 122953"/>
                    <a:gd name="connsiteX9" fmla="*/ 66780 w 85175"/>
                    <a:gd name="connsiteY9" fmla="*/ 74448 h 122953"/>
                    <a:gd name="connsiteX10" fmla="*/ 38822 w 85175"/>
                    <a:gd name="connsiteY10" fmla="*/ 86725 h 122953"/>
                    <a:gd name="connsiteX11" fmla="*/ -79 w 85175"/>
                    <a:gd name="connsiteY11" fmla="*/ 43353 h 122953"/>
                    <a:gd name="connsiteX12" fmla="*/ 38822 w 85175"/>
                    <a:gd name="connsiteY12" fmla="*/ -19 h 122953"/>
                    <a:gd name="connsiteX13" fmla="*/ 66680 w 85175"/>
                    <a:gd name="connsiteY13" fmla="*/ 12259 h 122953"/>
                    <a:gd name="connsiteX14" fmla="*/ 18671 w 85175"/>
                    <a:gd name="connsiteY14" fmla="*/ 43187 h 122953"/>
                    <a:gd name="connsiteX15" fmla="*/ 43460 w 85175"/>
                    <a:gd name="connsiteY15" fmla="*/ 69210 h 122953"/>
                    <a:gd name="connsiteX16" fmla="*/ 68248 w 85175"/>
                    <a:gd name="connsiteY16" fmla="*/ 43187 h 122953"/>
                    <a:gd name="connsiteX17" fmla="*/ 43460 w 85175"/>
                    <a:gd name="connsiteY17" fmla="*/ 17163 h 122953"/>
                    <a:gd name="connsiteX18" fmla="*/ 18671 w 85175"/>
                    <a:gd name="connsiteY18" fmla="*/ 43187 h 122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85175" h="122953">
                      <a:moveTo>
                        <a:pt x="66680" y="12259"/>
                      </a:moveTo>
                      <a:lnTo>
                        <a:pt x="66680" y="2250"/>
                      </a:lnTo>
                      <a:lnTo>
                        <a:pt x="85097" y="2250"/>
                      </a:lnTo>
                      <a:lnTo>
                        <a:pt x="85097" y="80320"/>
                      </a:lnTo>
                      <a:cubicBezTo>
                        <a:pt x="85097" y="106676"/>
                        <a:pt x="68082" y="122891"/>
                        <a:pt x="40057" y="122891"/>
                      </a:cubicBezTo>
                      <a:cubicBezTo>
                        <a:pt x="27512" y="122891"/>
                        <a:pt x="13767" y="119554"/>
                        <a:pt x="4925" y="113182"/>
                      </a:cubicBezTo>
                      <a:lnTo>
                        <a:pt x="11598" y="97668"/>
                      </a:lnTo>
                      <a:cubicBezTo>
                        <a:pt x="20139" y="103063"/>
                        <a:pt x="29981" y="106006"/>
                        <a:pt x="40090" y="106176"/>
                      </a:cubicBezTo>
                      <a:cubicBezTo>
                        <a:pt x="57239" y="106176"/>
                        <a:pt x="66780" y="96701"/>
                        <a:pt x="66780" y="81120"/>
                      </a:cubicBezTo>
                      <a:lnTo>
                        <a:pt x="66780" y="74448"/>
                      </a:lnTo>
                      <a:cubicBezTo>
                        <a:pt x="60475" y="82522"/>
                        <a:pt x="50999" y="86725"/>
                        <a:pt x="38822" y="86725"/>
                      </a:cubicBezTo>
                      <a:cubicBezTo>
                        <a:pt x="19639" y="86725"/>
                        <a:pt x="-79" y="70611"/>
                        <a:pt x="-79" y="43353"/>
                      </a:cubicBezTo>
                      <a:cubicBezTo>
                        <a:pt x="-79" y="16096"/>
                        <a:pt x="19639" y="-19"/>
                        <a:pt x="38822" y="-19"/>
                      </a:cubicBezTo>
                      <a:cubicBezTo>
                        <a:pt x="49532" y="-566"/>
                        <a:pt x="59874" y="3988"/>
                        <a:pt x="66680" y="12259"/>
                      </a:cubicBezTo>
                      <a:close/>
                      <a:moveTo>
                        <a:pt x="18671" y="43187"/>
                      </a:moveTo>
                      <a:cubicBezTo>
                        <a:pt x="18671" y="57299"/>
                        <a:pt x="27946" y="69210"/>
                        <a:pt x="43460" y="69210"/>
                      </a:cubicBezTo>
                      <a:cubicBezTo>
                        <a:pt x="58273" y="69210"/>
                        <a:pt x="68248" y="57900"/>
                        <a:pt x="68248" y="43187"/>
                      </a:cubicBezTo>
                      <a:cubicBezTo>
                        <a:pt x="68248" y="28473"/>
                        <a:pt x="58239" y="17163"/>
                        <a:pt x="43460" y="17163"/>
                      </a:cubicBezTo>
                      <a:cubicBezTo>
                        <a:pt x="27946" y="17264"/>
                        <a:pt x="18671" y="29074"/>
                        <a:pt x="18671" y="43187"/>
                      </a:cubicBez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8" name="Brīvforma: forma 107">
                  <a:extLst>
                    <a:ext uri="{FF2B5EF4-FFF2-40B4-BE49-F238E27FC236}">
                      <a16:creationId xmlns:a16="http://schemas.microsoft.com/office/drawing/2014/main" id="{3DD81684-3DF8-C60C-3C30-757EC83B3129}"/>
                    </a:ext>
                  </a:extLst>
                </p:cNvPr>
                <p:cNvSpPr/>
                <p:nvPr/>
              </p:nvSpPr>
              <p:spPr>
                <a:xfrm>
                  <a:off x="6960081" y="5549966"/>
                  <a:ext cx="25760" cy="125912"/>
                </a:xfrm>
                <a:custGeom>
                  <a:avLst/>
                  <a:gdLst>
                    <a:gd name="connsiteX0" fmla="*/ 25681 w 25760"/>
                    <a:gd name="connsiteY0" fmla="*/ 12916 h 125912"/>
                    <a:gd name="connsiteX1" fmla="*/ 13103 w 25760"/>
                    <a:gd name="connsiteY1" fmla="*/ 25697 h 125912"/>
                    <a:gd name="connsiteX2" fmla="*/ 12702 w 25760"/>
                    <a:gd name="connsiteY2" fmla="*/ 25694 h 125912"/>
                    <a:gd name="connsiteX3" fmla="*/ -75 w 25760"/>
                    <a:gd name="connsiteY3" fmla="*/ 13457 h 125912"/>
                    <a:gd name="connsiteX4" fmla="*/ -75 w 25760"/>
                    <a:gd name="connsiteY4" fmla="*/ 12916 h 125912"/>
                    <a:gd name="connsiteX5" fmla="*/ 12302 w 25760"/>
                    <a:gd name="connsiteY5" fmla="*/ -59 h 125912"/>
                    <a:gd name="connsiteX6" fmla="*/ 12702 w 25760"/>
                    <a:gd name="connsiteY6" fmla="*/ -62 h 125912"/>
                    <a:gd name="connsiteX7" fmla="*/ 25681 w 25760"/>
                    <a:gd name="connsiteY7" fmla="*/ 12649 h 125912"/>
                    <a:gd name="connsiteX8" fmla="*/ 25681 w 25760"/>
                    <a:gd name="connsiteY8" fmla="*/ 12916 h 125912"/>
                    <a:gd name="connsiteX9" fmla="*/ 21977 w 25760"/>
                    <a:gd name="connsiteY9" fmla="*/ 125850 h 125912"/>
                    <a:gd name="connsiteX10" fmla="*/ 3528 w 25760"/>
                    <a:gd name="connsiteY10" fmla="*/ 125850 h 125912"/>
                    <a:gd name="connsiteX11" fmla="*/ 3528 w 25760"/>
                    <a:gd name="connsiteY11" fmla="*/ 41975 h 125912"/>
                    <a:gd name="connsiteX12" fmla="*/ 21911 w 25760"/>
                    <a:gd name="connsiteY12" fmla="*/ 41975 h 125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760" h="125912">
                      <a:moveTo>
                        <a:pt x="25681" y="12916"/>
                      </a:moveTo>
                      <a:cubicBezTo>
                        <a:pt x="25747" y="19919"/>
                        <a:pt x="20109" y="25641"/>
                        <a:pt x="13103" y="25697"/>
                      </a:cubicBezTo>
                      <a:cubicBezTo>
                        <a:pt x="12969" y="25697"/>
                        <a:pt x="12836" y="25697"/>
                        <a:pt x="12702" y="25694"/>
                      </a:cubicBezTo>
                      <a:cubicBezTo>
                        <a:pt x="5796" y="25844"/>
                        <a:pt x="58" y="20363"/>
                        <a:pt x="-75" y="13457"/>
                      </a:cubicBezTo>
                      <a:cubicBezTo>
                        <a:pt x="-75" y="13276"/>
                        <a:pt x="-75" y="13096"/>
                        <a:pt x="-75" y="12916"/>
                      </a:cubicBezTo>
                      <a:cubicBezTo>
                        <a:pt x="-242" y="5917"/>
                        <a:pt x="5296" y="108"/>
                        <a:pt x="12302" y="-59"/>
                      </a:cubicBezTo>
                      <a:cubicBezTo>
                        <a:pt x="12436" y="-62"/>
                        <a:pt x="12569" y="-62"/>
                        <a:pt x="12702" y="-62"/>
                      </a:cubicBezTo>
                      <a:cubicBezTo>
                        <a:pt x="19809" y="-135"/>
                        <a:pt x="25614" y="5553"/>
                        <a:pt x="25681" y="12649"/>
                      </a:cubicBezTo>
                      <a:cubicBezTo>
                        <a:pt x="25681" y="12736"/>
                        <a:pt x="25681" y="12826"/>
                        <a:pt x="25681" y="12916"/>
                      </a:cubicBezTo>
                      <a:close/>
                      <a:moveTo>
                        <a:pt x="21977" y="125850"/>
                      </a:moveTo>
                      <a:lnTo>
                        <a:pt x="3528" y="125850"/>
                      </a:lnTo>
                      <a:lnTo>
                        <a:pt x="3528" y="41975"/>
                      </a:lnTo>
                      <a:lnTo>
                        <a:pt x="21911" y="41975"/>
                      </a:ln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9" name="Brīvforma: forma 108">
                  <a:extLst>
                    <a:ext uri="{FF2B5EF4-FFF2-40B4-BE49-F238E27FC236}">
                      <a16:creationId xmlns:a16="http://schemas.microsoft.com/office/drawing/2014/main" id="{B0DC1CEE-C7C8-1BA2-BB3A-B0CF9F192E9C}"/>
                    </a:ext>
                  </a:extLst>
                </p:cNvPr>
                <p:cNvSpPr/>
                <p:nvPr/>
              </p:nvSpPr>
              <p:spPr>
                <a:xfrm>
                  <a:off x="7004824" y="5589835"/>
                  <a:ext cx="81505" cy="88350"/>
                </a:xfrm>
                <a:custGeom>
                  <a:avLst/>
                  <a:gdLst>
                    <a:gd name="connsiteX0" fmla="*/ 81427 w 81505"/>
                    <a:gd name="connsiteY0" fmla="*/ 43976 h 88350"/>
                    <a:gd name="connsiteX1" fmla="*/ 81060 w 81505"/>
                    <a:gd name="connsiteY1" fmla="*/ 50816 h 88350"/>
                    <a:gd name="connsiteX2" fmla="*/ 19038 w 81505"/>
                    <a:gd name="connsiteY2" fmla="*/ 50816 h 88350"/>
                    <a:gd name="connsiteX3" fmla="*/ 43994 w 81505"/>
                    <a:gd name="connsiteY3" fmla="*/ 72201 h 88350"/>
                    <a:gd name="connsiteX4" fmla="*/ 68282 w 81505"/>
                    <a:gd name="connsiteY4" fmla="*/ 63360 h 88350"/>
                    <a:gd name="connsiteX5" fmla="*/ 77390 w 81505"/>
                    <a:gd name="connsiteY5" fmla="*/ 76405 h 88350"/>
                    <a:gd name="connsiteX6" fmla="*/ 42859 w 81505"/>
                    <a:gd name="connsiteY6" fmla="*/ 88249 h 88350"/>
                    <a:gd name="connsiteX7" fmla="*/ -79 w 81505"/>
                    <a:gd name="connsiteY7" fmla="*/ 44076 h 88350"/>
                    <a:gd name="connsiteX8" fmla="*/ 41725 w 81505"/>
                    <a:gd name="connsiteY8" fmla="*/ -63 h 88350"/>
                    <a:gd name="connsiteX9" fmla="*/ 81427 w 81505"/>
                    <a:gd name="connsiteY9" fmla="*/ 43976 h 88350"/>
                    <a:gd name="connsiteX10" fmla="*/ 19138 w 81505"/>
                    <a:gd name="connsiteY10" fmla="*/ 36903 h 88350"/>
                    <a:gd name="connsiteX11" fmla="*/ 62677 w 81505"/>
                    <a:gd name="connsiteY11" fmla="*/ 36903 h 88350"/>
                    <a:gd name="connsiteX12" fmla="*/ 41391 w 81505"/>
                    <a:gd name="connsiteY12" fmla="*/ 16218 h 88350"/>
                    <a:gd name="connsiteX13" fmla="*/ 19138 w 81505"/>
                    <a:gd name="connsiteY13" fmla="*/ 36903 h 88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1505" h="88350">
                      <a:moveTo>
                        <a:pt x="81427" y="43976"/>
                      </a:moveTo>
                      <a:cubicBezTo>
                        <a:pt x="81427" y="46345"/>
                        <a:pt x="81226" y="48714"/>
                        <a:pt x="81060" y="50816"/>
                      </a:cubicBezTo>
                      <a:lnTo>
                        <a:pt x="19038" y="50816"/>
                      </a:lnTo>
                      <a:cubicBezTo>
                        <a:pt x="20239" y="63494"/>
                        <a:pt x="31282" y="72942"/>
                        <a:pt x="43994" y="72201"/>
                      </a:cubicBezTo>
                      <a:cubicBezTo>
                        <a:pt x="52835" y="72001"/>
                        <a:pt x="61376" y="68895"/>
                        <a:pt x="68282" y="63360"/>
                      </a:cubicBezTo>
                      <a:lnTo>
                        <a:pt x="77390" y="76405"/>
                      </a:lnTo>
                      <a:cubicBezTo>
                        <a:pt x="67748" y="84519"/>
                        <a:pt x="55437" y="88743"/>
                        <a:pt x="42859" y="88249"/>
                      </a:cubicBezTo>
                      <a:cubicBezTo>
                        <a:pt x="17737" y="88249"/>
                        <a:pt x="-79" y="70700"/>
                        <a:pt x="-79" y="44076"/>
                      </a:cubicBezTo>
                      <a:cubicBezTo>
                        <a:pt x="-79" y="17453"/>
                        <a:pt x="17036" y="-63"/>
                        <a:pt x="41725" y="-63"/>
                      </a:cubicBezTo>
                      <a:cubicBezTo>
                        <a:pt x="65212" y="-63"/>
                        <a:pt x="81327" y="17786"/>
                        <a:pt x="81427" y="43976"/>
                      </a:cubicBezTo>
                      <a:close/>
                      <a:moveTo>
                        <a:pt x="19138" y="36903"/>
                      </a:moveTo>
                      <a:lnTo>
                        <a:pt x="62677" y="36903"/>
                      </a:lnTo>
                      <a:cubicBezTo>
                        <a:pt x="60642" y="23858"/>
                        <a:pt x="53035" y="16218"/>
                        <a:pt x="41391" y="16218"/>
                      </a:cubicBezTo>
                      <a:cubicBezTo>
                        <a:pt x="28313" y="16218"/>
                        <a:pt x="21040" y="24626"/>
                        <a:pt x="19138" y="36903"/>
                      </a:cubicBez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0" name="Brīvforma: forma 109">
                  <a:extLst>
                    <a:ext uri="{FF2B5EF4-FFF2-40B4-BE49-F238E27FC236}">
                      <a16:creationId xmlns:a16="http://schemas.microsoft.com/office/drawing/2014/main" id="{3DDEFF8E-0F6A-5F6E-D1F5-68E753ED6D8B}"/>
                    </a:ext>
                  </a:extLst>
                </p:cNvPr>
                <p:cNvSpPr/>
                <p:nvPr/>
              </p:nvSpPr>
              <p:spPr>
                <a:xfrm>
                  <a:off x="7101811" y="5589849"/>
                  <a:ext cx="74232" cy="88174"/>
                </a:xfrm>
                <a:custGeom>
                  <a:avLst/>
                  <a:gdLst>
                    <a:gd name="connsiteX0" fmla="*/ 64245 w 74232"/>
                    <a:gd name="connsiteY0" fmla="*/ 23077 h 88174"/>
                    <a:gd name="connsiteX1" fmla="*/ 38322 w 74232"/>
                    <a:gd name="connsiteY1" fmla="*/ 15871 h 88174"/>
                    <a:gd name="connsiteX2" fmla="*/ 22441 w 74232"/>
                    <a:gd name="connsiteY2" fmla="*/ 25879 h 88174"/>
                    <a:gd name="connsiteX3" fmla="*/ 36287 w 74232"/>
                    <a:gd name="connsiteY3" fmla="*/ 34554 h 88174"/>
                    <a:gd name="connsiteX4" fmla="*/ 44961 w 74232"/>
                    <a:gd name="connsiteY4" fmla="*/ 35888 h 88174"/>
                    <a:gd name="connsiteX5" fmla="*/ 74154 w 74232"/>
                    <a:gd name="connsiteY5" fmla="*/ 60677 h 88174"/>
                    <a:gd name="connsiteX6" fmla="*/ 35953 w 74232"/>
                    <a:gd name="connsiteY6" fmla="*/ 88101 h 88174"/>
                    <a:gd name="connsiteX7" fmla="*/ -79 w 74232"/>
                    <a:gd name="connsiteY7" fmla="*/ 77325 h 88174"/>
                    <a:gd name="connsiteX8" fmla="*/ 8428 w 74232"/>
                    <a:gd name="connsiteY8" fmla="*/ 63580 h 88174"/>
                    <a:gd name="connsiteX9" fmla="*/ 36120 w 74232"/>
                    <a:gd name="connsiteY9" fmla="*/ 72154 h 88174"/>
                    <a:gd name="connsiteX10" fmla="*/ 55203 w 74232"/>
                    <a:gd name="connsiteY10" fmla="*/ 61912 h 88174"/>
                    <a:gd name="connsiteX11" fmla="*/ 40690 w 74232"/>
                    <a:gd name="connsiteY11" fmla="*/ 52603 h 88174"/>
                    <a:gd name="connsiteX12" fmla="*/ 31916 w 74232"/>
                    <a:gd name="connsiteY12" fmla="*/ 51469 h 88174"/>
                    <a:gd name="connsiteX13" fmla="*/ 3424 w 74232"/>
                    <a:gd name="connsiteY13" fmla="*/ 26847 h 88174"/>
                    <a:gd name="connsiteX14" fmla="*/ 38121 w 74232"/>
                    <a:gd name="connsiteY14" fmla="*/ -44 h 88174"/>
                    <a:gd name="connsiteX15" fmla="*/ 72118 w 74232"/>
                    <a:gd name="connsiteY15" fmla="*/ 8798 h 88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4232" h="88174">
                      <a:moveTo>
                        <a:pt x="64245" y="23077"/>
                      </a:moveTo>
                      <a:cubicBezTo>
                        <a:pt x="56338" y="18523"/>
                        <a:pt x="47430" y="16044"/>
                        <a:pt x="38322" y="15871"/>
                      </a:cubicBezTo>
                      <a:cubicBezTo>
                        <a:pt x="28313" y="15871"/>
                        <a:pt x="22441" y="19907"/>
                        <a:pt x="22441" y="25879"/>
                      </a:cubicBezTo>
                      <a:cubicBezTo>
                        <a:pt x="22441" y="31851"/>
                        <a:pt x="28580" y="33420"/>
                        <a:pt x="36287" y="34554"/>
                      </a:cubicBezTo>
                      <a:lnTo>
                        <a:pt x="44961" y="35888"/>
                      </a:lnTo>
                      <a:cubicBezTo>
                        <a:pt x="63277" y="38524"/>
                        <a:pt x="74154" y="46298"/>
                        <a:pt x="74154" y="60677"/>
                      </a:cubicBezTo>
                      <a:cubicBezTo>
                        <a:pt x="74154" y="76791"/>
                        <a:pt x="60141" y="88101"/>
                        <a:pt x="35953" y="88101"/>
                      </a:cubicBezTo>
                      <a:cubicBezTo>
                        <a:pt x="23108" y="88335"/>
                        <a:pt x="10530" y="84572"/>
                        <a:pt x="-79" y="77325"/>
                      </a:cubicBezTo>
                      <a:lnTo>
                        <a:pt x="8428" y="63580"/>
                      </a:lnTo>
                      <a:cubicBezTo>
                        <a:pt x="16369" y="69618"/>
                        <a:pt x="26178" y="72654"/>
                        <a:pt x="36120" y="72154"/>
                      </a:cubicBezTo>
                      <a:cubicBezTo>
                        <a:pt x="48664" y="72154"/>
                        <a:pt x="55203" y="68217"/>
                        <a:pt x="55203" y="61912"/>
                      </a:cubicBezTo>
                      <a:cubicBezTo>
                        <a:pt x="55203" y="57174"/>
                        <a:pt x="50666" y="54004"/>
                        <a:pt x="40690" y="52603"/>
                      </a:cubicBezTo>
                      <a:lnTo>
                        <a:pt x="31916" y="51469"/>
                      </a:lnTo>
                      <a:cubicBezTo>
                        <a:pt x="13333" y="48933"/>
                        <a:pt x="3424" y="40359"/>
                        <a:pt x="3424" y="26847"/>
                      </a:cubicBezTo>
                      <a:cubicBezTo>
                        <a:pt x="3424" y="10166"/>
                        <a:pt x="16769" y="-44"/>
                        <a:pt x="38121" y="-44"/>
                      </a:cubicBezTo>
                      <a:cubicBezTo>
                        <a:pt x="50066" y="-337"/>
                        <a:pt x="61842" y="2726"/>
                        <a:pt x="72118" y="8798"/>
                      </a:cubicBez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111" name="Brīvforma: forma 110">
              <a:extLst>
                <a:ext uri="{FF2B5EF4-FFF2-40B4-BE49-F238E27FC236}">
                  <a16:creationId xmlns:a16="http://schemas.microsoft.com/office/drawing/2014/main" id="{DBD808F8-82DD-AF21-DF7F-6B2717220CB4}"/>
                </a:ext>
              </a:extLst>
            </p:cNvPr>
            <p:cNvSpPr/>
            <p:nvPr/>
          </p:nvSpPr>
          <p:spPr>
            <a:xfrm>
              <a:off x="3915080" y="4917337"/>
              <a:ext cx="19417" cy="1050366"/>
            </a:xfrm>
            <a:custGeom>
              <a:avLst/>
              <a:gdLst>
                <a:gd name="connsiteX0" fmla="*/ 0 w 19417"/>
                <a:gd name="connsiteY0" fmla="*/ 0 h 1050366"/>
                <a:gd name="connsiteX1" fmla="*/ 19417 w 19417"/>
                <a:gd name="connsiteY1" fmla="*/ 0 h 1050366"/>
                <a:gd name="connsiteX2" fmla="*/ 19417 w 19417"/>
                <a:gd name="connsiteY2" fmla="*/ 1050367 h 1050366"/>
                <a:gd name="connsiteX3" fmla="*/ 0 w 19417"/>
                <a:gd name="connsiteY3" fmla="*/ 1050367 h 105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17" h="1050366">
                  <a:moveTo>
                    <a:pt x="0" y="0"/>
                  </a:moveTo>
                  <a:lnTo>
                    <a:pt x="19417" y="0"/>
                  </a:lnTo>
                  <a:lnTo>
                    <a:pt x="19417" y="1050367"/>
                  </a:lnTo>
                  <a:lnTo>
                    <a:pt x="0" y="1050367"/>
                  </a:ln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Brīvforma: forma 111">
              <a:extLst>
                <a:ext uri="{FF2B5EF4-FFF2-40B4-BE49-F238E27FC236}">
                  <a16:creationId xmlns:a16="http://schemas.microsoft.com/office/drawing/2014/main" id="{83AE6C51-4909-C728-B897-F65FF67092CC}"/>
                </a:ext>
              </a:extLst>
            </p:cNvPr>
            <p:cNvSpPr/>
            <p:nvPr/>
          </p:nvSpPr>
          <p:spPr>
            <a:xfrm>
              <a:off x="4217048" y="5099132"/>
              <a:ext cx="685108" cy="681906"/>
            </a:xfrm>
            <a:custGeom>
              <a:avLst/>
              <a:gdLst>
                <a:gd name="connsiteX0" fmla="*/ 685030 w 685108"/>
                <a:gd name="connsiteY0" fmla="*/ 339539 h 681906"/>
                <a:gd name="connsiteX1" fmla="*/ 685030 w 685108"/>
                <a:gd name="connsiteY1" fmla="*/ 345244 h 681906"/>
                <a:gd name="connsiteX2" fmla="*/ 680426 w 685108"/>
                <a:gd name="connsiteY2" fmla="*/ 345244 h 681906"/>
                <a:gd name="connsiteX3" fmla="*/ 675855 w 685108"/>
                <a:gd name="connsiteY3" fmla="*/ 345244 h 681906"/>
                <a:gd name="connsiteX4" fmla="*/ 671251 w 685108"/>
                <a:gd name="connsiteY4" fmla="*/ 345244 h 681906"/>
                <a:gd name="connsiteX5" fmla="*/ 666680 w 685108"/>
                <a:gd name="connsiteY5" fmla="*/ 345244 h 681906"/>
                <a:gd name="connsiteX6" fmla="*/ 657505 w 685108"/>
                <a:gd name="connsiteY6" fmla="*/ 345077 h 681906"/>
                <a:gd name="connsiteX7" fmla="*/ 640457 w 685108"/>
                <a:gd name="connsiteY7" fmla="*/ 442798 h 681906"/>
                <a:gd name="connsiteX8" fmla="*/ 649164 w 685108"/>
                <a:gd name="connsiteY8" fmla="*/ 445800 h 681906"/>
                <a:gd name="connsiteX9" fmla="*/ 653468 w 685108"/>
                <a:gd name="connsiteY9" fmla="*/ 447268 h 681906"/>
                <a:gd name="connsiteX10" fmla="*/ 657805 w 685108"/>
                <a:gd name="connsiteY10" fmla="*/ 448770 h 681906"/>
                <a:gd name="connsiteX11" fmla="*/ 662176 w 685108"/>
                <a:gd name="connsiteY11" fmla="*/ 450271 h 681906"/>
                <a:gd name="connsiteX12" fmla="*/ 666513 w 685108"/>
                <a:gd name="connsiteY12" fmla="*/ 451772 h 681906"/>
                <a:gd name="connsiteX13" fmla="*/ 664411 w 685108"/>
                <a:gd name="connsiteY13" fmla="*/ 457711 h 681906"/>
                <a:gd name="connsiteX14" fmla="*/ 662376 w 685108"/>
                <a:gd name="connsiteY14" fmla="*/ 463082 h 681906"/>
                <a:gd name="connsiteX15" fmla="*/ 658106 w 685108"/>
                <a:gd name="connsiteY15" fmla="*/ 461414 h 681906"/>
                <a:gd name="connsiteX16" fmla="*/ 653835 w 685108"/>
                <a:gd name="connsiteY16" fmla="*/ 459779 h 681906"/>
                <a:gd name="connsiteX17" fmla="*/ 649531 w 685108"/>
                <a:gd name="connsiteY17" fmla="*/ 458145 h 681906"/>
                <a:gd name="connsiteX18" fmla="*/ 645261 w 685108"/>
                <a:gd name="connsiteY18" fmla="*/ 456510 h 681906"/>
                <a:gd name="connsiteX19" fmla="*/ 489289 w 685108"/>
                <a:gd name="connsiteY19" fmla="*/ 629997 h 681906"/>
                <a:gd name="connsiteX20" fmla="*/ 491324 w 685108"/>
                <a:gd name="connsiteY20" fmla="*/ 634101 h 681906"/>
                <a:gd name="connsiteX21" fmla="*/ 493159 w 685108"/>
                <a:gd name="connsiteY21" fmla="*/ 638338 h 681906"/>
                <a:gd name="connsiteX22" fmla="*/ 494494 w 685108"/>
                <a:gd name="connsiteY22" fmla="*/ 641674 h 681906"/>
                <a:gd name="connsiteX23" fmla="*/ 494794 w 685108"/>
                <a:gd name="connsiteY23" fmla="*/ 642542 h 681906"/>
                <a:gd name="connsiteX24" fmla="*/ 496262 w 685108"/>
                <a:gd name="connsiteY24" fmla="*/ 646946 h 681906"/>
                <a:gd name="connsiteX25" fmla="*/ 487921 w 685108"/>
                <a:gd name="connsiteY25" fmla="*/ 651016 h 681906"/>
                <a:gd name="connsiteX26" fmla="*/ 486520 w 685108"/>
                <a:gd name="connsiteY26" fmla="*/ 646612 h 681906"/>
                <a:gd name="connsiteX27" fmla="*/ 484885 w 685108"/>
                <a:gd name="connsiteY27" fmla="*/ 642308 h 681906"/>
                <a:gd name="connsiteX28" fmla="*/ 484618 w 685108"/>
                <a:gd name="connsiteY28" fmla="*/ 641674 h 681906"/>
                <a:gd name="connsiteX29" fmla="*/ 483918 w 685108"/>
                <a:gd name="connsiteY29" fmla="*/ 639906 h 681906"/>
                <a:gd name="connsiteX30" fmla="*/ 483083 w 685108"/>
                <a:gd name="connsiteY30" fmla="*/ 638071 h 681906"/>
                <a:gd name="connsiteX31" fmla="*/ 481048 w 685108"/>
                <a:gd name="connsiteY31" fmla="*/ 633967 h 681906"/>
                <a:gd name="connsiteX32" fmla="*/ 480014 w 685108"/>
                <a:gd name="connsiteY32" fmla="*/ 632032 h 681906"/>
                <a:gd name="connsiteX33" fmla="*/ 480014 w 685108"/>
                <a:gd name="connsiteY33" fmla="*/ 632032 h 681906"/>
                <a:gd name="connsiteX34" fmla="*/ 480014 w 685108"/>
                <a:gd name="connsiteY34" fmla="*/ 631866 h 681906"/>
                <a:gd name="connsiteX35" fmla="*/ 479013 w 685108"/>
                <a:gd name="connsiteY35" fmla="*/ 630131 h 681906"/>
                <a:gd name="connsiteX36" fmla="*/ 478079 w 685108"/>
                <a:gd name="connsiteY36" fmla="*/ 628629 h 681906"/>
                <a:gd name="connsiteX37" fmla="*/ 477545 w 685108"/>
                <a:gd name="connsiteY37" fmla="*/ 627695 h 681906"/>
                <a:gd name="connsiteX38" fmla="*/ 476544 w 685108"/>
                <a:gd name="connsiteY38" fmla="*/ 626160 h 681906"/>
                <a:gd name="connsiteX39" fmla="*/ 475243 w 685108"/>
                <a:gd name="connsiteY39" fmla="*/ 624259 h 681906"/>
                <a:gd name="connsiteX40" fmla="*/ 474776 w 685108"/>
                <a:gd name="connsiteY40" fmla="*/ 623558 h 681906"/>
                <a:gd name="connsiteX41" fmla="*/ 473508 w 685108"/>
                <a:gd name="connsiteY41" fmla="*/ 621823 h 681906"/>
                <a:gd name="connsiteX42" fmla="*/ 473308 w 685108"/>
                <a:gd name="connsiteY42" fmla="*/ 621556 h 681906"/>
                <a:gd name="connsiteX43" fmla="*/ 472574 w 685108"/>
                <a:gd name="connsiteY43" fmla="*/ 620656 h 681906"/>
                <a:gd name="connsiteX44" fmla="*/ 471940 w 685108"/>
                <a:gd name="connsiteY44" fmla="*/ 619855 h 681906"/>
                <a:gd name="connsiteX45" fmla="*/ 471940 w 685108"/>
                <a:gd name="connsiteY45" fmla="*/ 619855 h 681906"/>
                <a:gd name="connsiteX46" fmla="*/ 471039 w 685108"/>
                <a:gd name="connsiteY46" fmla="*/ 618754 h 681906"/>
                <a:gd name="connsiteX47" fmla="*/ 467870 w 685108"/>
                <a:gd name="connsiteY47" fmla="*/ 615084 h 681906"/>
                <a:gd name="connsiteX48" fmla="*/ 466602 w 685108"/>
                <a:gd name="connsiteY48" fmla="*/ 613716 h 681906"/>
                <a:gd name="connsiteX49" fmla="*/ 465935 w 685108"/>
                <a:gd name="connsiteY49" fmla="*/ 613049 h 681906"/>
                <a:gd name="connsiteX50" fmla="*/ 465501 w 685108"/>
                <a:gd name="connsiteY50" fmla="*/ 612582 h 681906"/>
                <a:gd name="connsiteX51" fmla="*/ 465268 w 685108"/>
                <a:gd name="connsiteY51" fmla="*/ 612348 h 681906"/>
                <a:gd name="connsiteX52" fmla="*/ 465034 w 685108"/>
                <a:gd name="connsiteY52" fmla="*/ 612115 h 681906"/>
                <a:gd name="connsiteX53" fmla="*/ 465034 w 685108"/>
                <a:gd name="connsiteY53" fmla="*/ 612115 h 681906"/>
                <a:gd name="connsiteX54" fmla="*/ 465034 w 685108"/>
                <a:gd name="connsiteY54" fmla="*/ 612115 h 681906"/>
                <a:gd name="connsiteX55" fmla="*/ 463333 w 685108"/>
                <a:gd name="connsiteY55" fmla="*/ 610447 h 681906"/>
                <a:gd name="connsiteX56" fmla="*/ 463333 w 685108"/>
                <a:gd name="connsiteY56" fmla="*/ 610447 h 681906"/>
                <a:gd name="connsiteX57" fmla="*/ 462432 w 685108"/>
                <a:gd name="connsiteY57" fmla="*/ 609512 h 681906"/>
                <a:gd name="connsiteX58" fmla="*/ 461464 w 685108"/>
                <a:gd name="connsiteY58" fmla="*/ 608612 h 681906"/>
                <a:gd name="connsiteX59" fmla="*/ 461197 w 685108"/>
                <a:gd name="connsiteY59" fmla="*/ 608411 h 681906"/>
                <a:gd name="connsiteX60" fmla="*/ 460363 w 685108"/>
                <a:gd name="connsiteY60" fmla="*/ 607644 h 681906"/>
                <a:gd name="connsiteX61" fmla="*/ 460363 w 685108"/>
                <a:gd name="connsiteY61" fmla="*/ 607644 h 681906"/>
                <a:gd name="connsiteX62" fmla="*/ 460363 w 685108"/>
                <a:gd name="connsiteY62" fmla="*/ 607644 h 681906"/>
                <a:gd name="connsiteX63" fmla="*/ 458929 w 685108"/>
                <a:gd name="connsiteY63" fmla="*/ 606443 h 681906"/>
                <a:gd name="connsiteX64" fmla="*/ 457494 w 685108"/>
                <a:gd name="connsiteY64" fmla="*/ 605275 h 681906"/>
                <a:gd name="connsiteX65" fmla="*/ 456060 w 685108"/>
                <a:gd name="connsiteY65" fmla="*/ 604141 h 681906"/>
                <a:gd name="connsiteX66" fmla="*/ 455793 w 685108"/>
                <a:gd name="connsiteY66" fmla="*/ 603941 h 681906"/>
                <a:gd name="connsiteX67" fmla="*/ 455793 w 685108"/>
                <a:gd name="connsiteY67" fmla="*/ 603941 h 681906"/>
                <a:gd name="connsiteX68" fmla="*/ 455793 w 685108"/>
                <a:gd name="connsiteY68" fmla="*/ 603941 h 681906"/>
                <a:gd name="connsiteX69" fmla="*/ 455793 w 685108"/>
                <a:gd name="connsiteY69" fmla="*/ 603941 h 681906"/>
                <a:gd name="connsiteX70" fmla="*/ 455793 w 685108"/>
                <a:gd name="connsiteY70" fmla="*/ 603941 h 681906"/>
                <a:gd name="connsiteX71" fmla="*/ 454491 w 685108"/>
                <a:gd name="connsiteY71" fmla="*/ 603007 h 681906"/>
                <a:gd name="connsiteX72" fmla="*/ 453224 w 685108"/>
                <a:gd name="connsiteY72" fmla="*/ 602106 h 681906"/>
                <a:gd name="connsiteX73" fmla="*/ 453023 w 685108"/>
                <a:gd name="connsiteY73" fmla="*/ 601939 h 681906"/>
                <a:gd name="connsiteX74" fmla="*/ 452356 w 685108"/>
                <a:gd name="connsiteY74" fmla="*/ 601505 h 681906"/>
                <a:gd name="connsiteX75" fmla="*/ 452356 w 685108"/>
                <a:gd name="connsiteY75" fmla="*/ 601505 h 681906"/>
                <a:gd name="connsiteX76" fmla="*/ 451222 w 685108"/>
                <a:gd name="connsiteY76" fmla="*/ 600738 h 681906"/>
                <a:gd name="connsiteX77" fmla="*/ 449487 w 685108"/>
                <a:gd name="connsiteY77" fmla="*/ 599604 h 681906"/>
                <a:gd name="connsiteX78" fmla="*/ 447719 w 685108"/>
                <a:gd name="connsiteY78" fmla="*/ 598536 h 681906"/>
                <a:gd name="connsiteX79" fmla="*/ 447719 w 685108"/>
                <a:gd name="connsiteY79" fmla="*/ 598536 h 681906"/>
                <a:gd name="connsiteX80" fmla="*/ 445950 w 685108"/>
                <a:gd name="connsiteY80" fmla="*/ 597535 h 681906"/>
                <a:gd name="connsiteX81" fmla="*/ 445950 w 685108"/>
                <a:gd name="connsiteY81" fmla="*/ 597535 h 681906"/>
                <a:gd name="connsiteX82" fmla="*/ 444216 w 685108"/>
                <a:gd name="connsiteY82" fmla="*/ 596634 h 681906"/>
                <a:gd name="connsiteX83" fmla="*/ 444216 w 685108"/>
                <a:gd name="connsiteY83" fmla="*/ 596634 h 681906"/>
                <a:gd name="connsiteX84" fmla="*/ 442381 w 685108"/>
                <a:gd name="connsiteY84" fmla="*/ 595700 h 681906"/>
                <a:gd name="connsiteX85" fmla="*/ 442180 w 685108"/>
                <a:gd name="connsiteY85" fmla="*/ 595700 h 681906"/>
                <a:gd name="connsiteX86" fmla="*/ 441480 w 685108"/>
                <a:gd name="connsiteY86" fmla="*/ 595367 h 681906"/>
                <a:gd name="connsiteX87" fmla="*/ 441480 w 685108"/>
                <a:gd name="connsiteY87" fmla="*/ 595367 h 681906"/>
                <a:gd name="connsiteX88" fmla="*/ 441079 w 685108"/>
                <a:gd name="connsiteY88" fmla="*/ 595166 h 681906"/>
                <a:gd name="connsiteX89" fmla="*/ 439645 w 685108"/>
                <a:gd name="connsiteY89" fmla="*/ 594499 h 681906"/>
                <a:gd name="connsiteX90" fmla="*/ 438177 w 685108"/>
                <a:gd name="connsiteY90" fmla="*/ 593832 h 681906"/>
                <a:gd name="connsiteX91" fmla="*/ 437576 w 685108"/>
                <a:gd name="connsiteY91" fmla="*/ 593565 h 681906"/>
                <a:gd name="connsiteX92" fmla="*/ 436475 w 685108"/>
                <a:gd name="connsiteY92" fmla="*/ 593098 h 681906"/>
                <a:gd name="connsiteX93" fmla="*/ 436309 w 685108"/>
                <a:gd name="connsiteY93" fmla="*/ 593098 h 681906"/>
                <a:gd name="connsiteX94" fmla="*/ 434807 w 685108"/>
                <a:gd name="connsiteY94" fmla="*/ 592497 h 681906"/>
                <a:gd name="connsiteX95" fmla="*/ 432505 w 685108"/>
                <a:gd name="connsiteY95" fmla="*/ 591563 h 681906"/>
                <a:gd name="connsiteX96" fmla="*/ 430570 w 685108"/>
                <a:gd name="connsiteY96" fmla="*/ 590896 h 681906"/>
                <a:gd name="connsiteX97" fmla="*/ 429769 w 685108"/>
                <a:gd name="connsiteY97" fmla="*/ 590629 h 681906"/>
                <a:gd name="connsiteX98" fmla="*/ 428035 w 685108"/>
                <a:gd name="connsiteY98" fmla="*/ 590062 h 681906"/>
                <a:gd name="connsiteX99" fmla="*/ 427367 w 685108"/>
                <a:gd name="connsiteY99" fmla="*/ 589862 h 681906"/>
                <a:gd name="connsiteX100" fmla="*/ 426700 w 685108"/>
                <a:gd name="connsiteY100" fmla="*/ 589661 h 681906"/>
                <a:gd name="connsiteX101" fmla="*/ 425065 w 685108"/>
                <a:gd name="connsiteY101" fmla="*/ 589194 h 681906"/>
                <a:gd name="connsiteX102" fmla="*/ 425065 w 685108"/>
                <a:gd name="connsiteY102" fmla="*/ 589194 h 681906"/>
                <a:gd name="connsiteX103" fmla="*/ 423631 w 685108"/>
                <a:gd name="connsiteY103" fmla="*/ 588827 h 681906"/>
                <a:gd name="connsiteX104" fmla="*/ 422196 w 685108"/>
                <a:gd name="connsiteY104" fmla="*/ 588460 h 681906"/>
                <a:gd name="connsiteX105" fmla="*/ 421529 w 685108"/>
                <a:gd name="connsiteY105" fmla="*/ 588460 h 681906"/>
                <a:gd name="connsiteX106" fmla="*/ 421529 w 685108"/>
                <a:gd name="connsiteY106" fmla="*/ 588460 h 681906"/>
                <a:gd name="connsiteX107" fmla="*/ 420528 w 685108"/>
                <a:gd name="connsiteY107" fmla="*/ 588260 h 681906"/>
                <a:gd name="connsiteX108" fmla="*/ 418960 w 685108"/>
                <a:gd name="connsiteY108" fmla="*/ 587927 h 681906"/>
                <a:gd name="connsiteX109" fmla="*/ 418960 w 685108"/>
                <a:gd name="connsiteY109" fmla="*/ 587927 h 681906"/>
                <a:gd name="connsiteX110" fmla="*/ 417525 w 685108"/>
                <a:gd name="connsiteY110" fmla="*/ 587660 h 681906"/>
                <a:gd name="connsiteX111" fmla="*/ 415890 w 685108"/>
                <a:gd name="connsiteY111" fmla="*/ 587393 h 681906"/>
                <a:gd name="connsiteX112" fmla="*/ 414356 w 685108"/>
                <a:gd name="connsiteY112" fmla="*/ 587159 h 681906"/>
                <a:gd name="connsiteX113" fmla="*/ 413055 w 685108"/>
                <a:gd name="connsiteY113" fmla="*/ 586992 h 681906"/>
                <a:gd name="connsiteX114" fmla="*/ 411153 w 685108"/>
                <a:gd name="connsiteY114" fmla="*/ 586992 h 681906"/>
                <a:gd name="connsiteX115" fmla="*/ 410352 w 685108"/>
                <a:gd name="connsiteY115" fmla="*/ 586992 h 681906"/>
                <a:gd name="connsiteX116" fmla="*/ 408951 w 685108"/>
                <a:gd name="connsiteY116" fmla="*/ 586826 h 681906"/>
                <a:gd name="connsiteX117" fmla="*/ 407416 w 685108"/>
                <a:gd name="connsiteY117" fmla="*/ 586826 h 681906"/>
                <a:gd name="connsiteX118" fmla="*/ 406515 w 685108"/>
                <a:gd name="connsiteY118" fmla="*/ 586826 h 681906"/>
                <a:gd name="connsiteX119" fmla="*/ 405581 w 685108"/>
                <a:gd name="connsiteY119" fmla="*/ 586826 h 681906"/>
                <a:gd name="connsiteX120" fmla="*/ 404447 w 685108"/>
                <a:gd name="connsiteY120" fmla="*/ 586826 h 681906"/>
                <a:gd name="connsiteX121" fmla="*/ 402912 w 685108"/>
                <a:gd name="connsiteY121" fmla="*/ 586826 h 681906"/>
                <a:gd name="connsiteX122" fmla="*/ 399576 w 685108"/>
                <a:gd name="connsiteY122" fmla="*/ 586826 h 681906"/>
                <a:gd name="connsiteX123" fmla="*/ 383929 w 685108"/>
                <a:gd name="connsiteY123" fmla="*/ 588160 h 681906"/>
                <a:gd name="connsiteX124" fmla="*/ 381627 w 685108"/>
                <a:gd name="connsiteY124" fmla="*/ 588594 h 681906"/>
                <a:gd name="connsiteX125" fmla="*/ 380059 w 685108"/>
                <a:gd name="connsiteY125" fmla="*/ 588927 h 681906"/>
                <a:gd name="connsiteX126" fmla="*/ 378457 w 685108"/>
                <a:gd name="connsiteY126" fmla="*/ 588927 h 681906"/>
                <a:gd name="connsiteX127" fmla="*/ 376622 w 685108"/>
                <a:gd name="connsiteY127" fmla="*/ 589395 h 681906"/>
                <a:gd name="connsiteX128" fmla="*/ 375855 w 685108"/>
                <a:gd name="connsiteY128" fmla="*/ 589595 h 681906"/>
                <a:gd name="connsiteX129" fmla="*/ 375621 w 685108"/>
                <a:gd name="connsiteY129" fmla="*/ 589595 h 681906"/>
                <a:gd name="connsiteX130" fmla="*/ 374420 w 685108"/>
                <a:gd name="connsiteY130" fmla="*/ 589895 h 681906"/>
                <a:gd name="connsiteX131" fmla="*/ 373620 w 685108"/>
                <a:gd name="connsiteY131" fmla="*/ 590128 h 681906"/>
                <a:gd name="connsiteX132" fmla="*/ 373620 w 685108"/>
                <a:gd name="connsiteY132" fmla="*/ 590128 h 681906"/>
                <a:gd name="connsiteX133" fmla="*/ 373620 w 685108"/>
                <a:gd name="connsiteY133" fmla="*/ 590128 h 681906"/>
                <a:gd name="connsiteX134" fmla="*/ 372986 w 685108"/>
                <a:gd name="connsiteY134" fmla="*/ 590329 h 681906"/>
                <a:gd name="connsiteX135" fmla="*/ 372218 w 685108"/>
                <a:gd name="connsiteY135" fmla="*/ 590562 h 681906"/>
                <a:gd name="connsiteX136" fmla="*/ 371651 w 685108"/>
                <a:gd name="connsiteY136" fmla="*/ 590729 h 681906"/>
                <a:gd name="connsiteX137" fmla="*/ 369916 w 685108"/>
                <a:gd name="connsiteY137" fmla="*/ 591296 h 681906"/>
                <a:gd name="connsiteX138" fmla="*/ 368815 w 685108"/>
                <a:gd name="connsiteY138" fmla="*/ 591697 h 681906"/>
                <a:gd name="connsiteX139" fmla="*/ 367447 w 685108"/>
                <a:gd name="connsiteY139" fmla="*/ 592197 h 681906"/>
                <a:gd name="connsiteX140" fmla="*/ 366947 w 685108"/>
                <a:gd name="connsiteY140" fmla="*/ 592397 h 681906"/>
                <a:gd name="connsiteX141" fmla="*/ 364812 w 685108"/>
                <a:gd name="connsiteY141" fmla="*/ 593231 h 681906"/>
                <a:gd name="connsiteX142" fmla="*/ 364812 w 685108"/>
                <a:gd name="connsiteY142" fmla="*/ 593231 h 681906"/>
                <a:gd name="connsiteX143" fmla="*/ 362543 w 685108"/>
                <a:gd name="connsiteY143" fmla="*/ 594232 h 681906"/>
                <a:gd name="connsiteX144" fmla="*/ 360274 w 685108"/>
                <a:gd name="connsiteY144" fmla="*/ 595266 h 681906"/>
                <a:gd name="connsiteX145" fmla="*/ 358039 w 685108"/>
                <a:gd name="connsiteY145" fmla="*/ 596367 h 681906"/>
                <a:gd name="connsiteX146" fmla="*/ 356204 w 685108"/>
                <a:gd name="connsiteY146" fmla="*/ 597302 h 681906"/>
                <a:gd name="connsiteX147" fmla="*/ 356204 w 685108"/>
                <a:gd name="connsiteY147" fmla="*/ 597302 h 681906"/>
                <a:gd name="connsiteX148" fmla="*/ 355537 w 685108"/>
                <a:gd name="connsiteY148" fmla="*/ 597669 h 681906"/>
                <a:gd name="connsiteX149" fmla="*/ 352201 w 685108"/>
                <a:gd name="connsiteY149" fmla="*/ 599670 h 681906"/>
                <a:gd name="connsiteX150" fmla="*/ 351433 w 685108"/>
                <a:gd name="connsiteY150" fmla="*/ 600104 h 681906"/>
                <a:gd name="connsiteX151" fmla="*/ 351433 w 685108"/>
                <a:gd name="connsiteY151" fmla="*/ 600104 h 681906"/>
                <a:gd name="connsiteX152" fmla="*/ 349932 w 685108"/>
                <a:gd name="connsiteY152" fmla="*/ 601038 h 681906"/>
                <a:gd name="connsiteX153" fmla="*/ 349698 w 685108"/>
                <a:gd name="connsiteY153" fmla="*/ 601038 h 681906"/>
                <a:gd name="connsiteX154" fmla="*/ 347863 w 685108"/>
                <a:gd name="connsiteY154" fmla="*/ 602306 h 681906"/>
                <a:gd name="connsiteX155" fmla="*/ 347863 w 685108"/>
                <a:gd name="connsiteY155" fmla="*/ 602306 h 681906"/>
                <a:gd name="connsiteX156" fmla="*/ 346295 w 685108"/>
                <a:gd name="connsiteY156" fmla="*/ 603440 h 681906"/>
                <a:gd name="connsiteX157" fmla="*/ 346062 w 685108"/>
                <a:gd name="connsiteY157" fmla="*/ 603607 h 681906"/>
                <a:gd name="connsiteX158" fmla="*/ 346062 w 685108"/>
                <a:gd name="connsiteY158" fmla="*/ 603607 h 681906"/>
                <a:gd name="connsiteX159" fmla="*/ 344994 w 685108"/>
                <a:gd name="connsiteY159" fmla="*/ 604408 h 681906"/>
                <a:gd name="connsiteX160" fmla="*/ 344794 w 685108"/>
                <a:gd name="connsiteY160" fmla="*/ 604408 h 681906"/>
                <a:gd name="connsiteX161" fmla="*/ 343860 w 685108"/>
                <a:gd name="connsiteY161" fmla="*/ 605108 h 681906"/>
                <a:gd name="connsiteX162" fmla="*/ 343860 w 685108"/>
                <a:gd name="connsiteY162" fmla="*/ 605108 h 681906"/>
                <a:gd name="connsiteX163" fmla="*/ 343559 w 685108"/>
                <a:gd name="connsiteY163" fmla="*/ 605309 h 681906"/>
                <a:gd name="connsiteX164" fmla="*/ 342225 w 685108"/>
                <a:gd name="connsiteY164" fmla="*/ 606376 h 681906"/>
                <a:gd name="connsiteX165" fmla="*/ 341791 w 685108"/>
                <a:gd name="connsiteY165" fmla="*/ 606743 h 681906"/>
                <a:gd name="connsiteX166" fmla="*/ 341324 w 685108"/>
                <a:gd name="connsiteY166" fmla="*/ 607144 h 681906"/>
                <a:gd name="connsiteX167" fmla="*/ 340090 w 685108"/>
                <a:gd name="connsiteY167" fmla="*/ 608178 h 681906"/>
                <a:gd name="connsiteX168" fmla="*/ 339656 w 685108"/>
                <a:gd name="connsiteY168" fmla="*/ 608578 h 681906"/>
                <a:gd name="connsiteX169" fmla="*/ 338422 w 685108"/>
                <a:gd name="connsiteY169" fmla="*/ 609679 h 681906"/>
                <a:gd name="connsiteX170" fmla="*/ 338155 w 685108"/>
                <a:gd name="connsiteY170" fmla="*/ 609946 h 681906"/>
                <a:gd name="connsiteX171" fmla="*/ 337421 w 685108"/>
                <a:gd name="connsiteY171" fmla="*/ 610613 h 681906"/>
                <a:gd name="connsiteX172" fmla="*/ 337421 w 685108"/>
                <a:gd name="connsiteY172" fmla="*/ 610613 h 681906"/>
                <a:gd name="connsiteX173" fmla="*/ 336353 w 685108"/>
                <a:gd name="connsiteY173" fmla="*/ 611648 h 681906"/>
                <a:gd name="connsiteX174" fmla="*/ 335686 w 685108"/>
                <a:gd name="connsiteY174" fmla="*/ 612281 h 681906"/>
                <a:gd name="connsiteX175" fmla="*/ 334919 w 685108"/>
                <a:gd name="connsiteY175" fmla="*/ 613049 h 681906"/>
                <a:gd name="connsiteX176" fmla="*/ 334185 w 685108"/>
                <a:gd name="connsiteY176" fmla="*/ 613850 h 681906"/>
                <a:gd name="connsiteX177" fmla="*/ 332416 w 685108"/>
                <a:gd name="connsiteY177" fmla="*/ 615751 h 681906"/>
                <a:gd name="connsiteX178" fmla="*/ 332416 w 685108"/>
                <a:gd name="connsiteY178" fmla="*/ 615751 h 681906"/>
                <a:gd name="connsiteX179" fmla="*/ 331082 w 685108"/>
                <a:gd name="connsiteY179" fmla="*/ 617253 h 681906"/>
                <a:gd name="connsiteX180" fmla="*/ 329714 w 685108"/>
                <a:gd name="connsiteY180" fmla="*/ 618821 h 681906"/>
                <a:gd name="connsiteX181" fmla="*/ 329347 w 685108"/>
                <a:gd name="connsiteY181" fmla="*/ 619288 h 681906"/>
                <a:gd name="connsiteX182" fmla="*/ 328079 w 685108"/>
                <a:gd name="connsiteY182" fmla="*/ 620889 h 681906"/>
                <a:gd name="connsiteX183" fmla="*/ 327145 w 685108"/>
                <a:gd name="connsiteY183" fmla="*/ 622124 h 681906"/>
                <a:gd name="connsiteX184" fmla="*/ 326011 w 685108"/>
                <a:gd name="connsiteY184" fmla="*/ 623658 h 681906"/>
                <a:gd name="connsiteX185" fmla="*/ 326011 w 685108"/>
                <a:gd name="connsiteY185" fmla="*/ 623892 h 681906"/>
                <a:gd name="connsiteX186" fmla="*/ 324910 w 685108"/>
                <a:gd name="connsiteY186" fmla="*/ 625493 h 681906"/>
                <a:gd name="connsiteX187" fmla="*/ 323809 w 685108"/>
                <a:gd name="connsiteY187" fmla="*/ 627095 h 681906"/>
                <a:gd name="connsiteX188" fmla="*/ 322608 w 685108"/>
                <a:gd name="connsiteY188" fmla="*/ 628996 h 681906"/>
                <a:gd name="connsiteX189" fmla="*/ 322608 w 685108"/>
                <a:gd name="connsiteY189" fmla="*/ 628996 h 681906"/>
                <a:gd name="connsiteX190" fmla="*/ 320773 w 685108"/>
                <a:gd name="connsiteY190" fmla="*/ 632066 h 681906"/>
                <a:gd name="connsiteX191" fmla="*/ 319905 w 685108"/>
                <a:gd name="connsiteY191" fmla="*/ 633634 h 681906"/>
                <a:gd name="connsiteX192" fmla="*/ 319605 w 685108"/>
                <a:gd name="connsiteY192" fmla="*/ 634168 h 681906"/>
                <a:gd name="connsiteX193" fmla="*/ 318938 w 685108"/>
                <a:gd name="connsiteY193" fmla="*/ 635469 h 681906"/>
                <a:gd name="connsiteX194" fmla="*/ 318237 w 685108"/>
                <a:gd name="connsiteY194" fmla="*/ 636903 h 681906"/>
                <a:gd name="connsiteX195" fmla="*/ 317570 w 685108"/>
                <a:gd name="connsiteY195" fmla="*/ 638238 h 681906"/>
                <a:gd name="connsiteX196" fmla="*/ 317570 w 685108"/>
                <a:gd name="connsiteY196" fmla="*/ 638238 h 681906"/>
                <a:gd name="connsiteX197" fmla="*/ 317570 w 685108"/>
                <a:gd name="connsiteY197" fmla="*/ 638238 h 681906"/>
                <a:gd name="connsiteX198" fmla="*/ 316002 w 685108"/>
                <a:gd name="connsiteY198" fmla="*/ 641774 h 681906"/>
                <a:gd name="connsiteX199" fmla="*/ 316002 w 685108"/>
                <a:gd name="connsiteY199" fmla="*/ 641774 h 681906"/>
                <a:gd name="connsiteX200" fmla="*/ 316002 w 685108"/>
                <a:gd name="connsiteY200" fmla="*/ 641774 h 681906"/>
                <a:gd name="connsiteX201" fmla="*/ 316002 w 685108"/>
                <a:gd name="connsiteY201" fmla="*/ 641941 h 681906"/>
                <a:gd name="connsiteX202" fmla="*/ 316002 w 685108"/>
                <a:gd name="connsiteY202" fmla="*/ 641941 h 681906"/>
                <a:gd name="connsiteX203" fmla="*/ 314901 w 685108"/>
                <a:gd name="connsiteY203" fmla="*/ 644810 h 681906"/>
                <a:gd name="connsiteX204" fmla="*/ 314901 w 685108"/>
                <a:gd name="connsiteY204" fmla="*/ 645144 h 681906"/>
                <a:gd name="connsiteX205" fmla="*/ 314901 w 685108"/>
                <a:gd name="connsiteY205" fmla="*/ 645511 h 681906"/>
                <a:gd name="connsiteX206" fmla="*/ 314634 w 685108"/>
                <a:gd name="connsiteY206" fmla="*/ 646178 h 681906"/>
                <a:gd name="connsiteX207" fmla="*/ 314400 w 685108"/>
                <a:gd name="connsiteY207" fmla="*/ 646846 h 681906"/>
                <a:gd name="connsiteX208" fmla="*/ 313967 w 685108"/>
                <a:gd name="connsiteY208" fmla="*/ 648147 h 681906"/>
                <a:gd name="connsiteX209" fmla="*/ 313967 w 685108"/>
                <a:gd name="connsiteY209" fmla="*/ 648147 h 681906"/>
                <a:gd name="connsiteX210" fmla="*/ 313499 w 685108"/>
                <a:gd name="connsiteY210" fmla="*/ 649581 h 681906"/>
                <a:gd name="connsiteX211" fmla="*/ 313233 w 685108"/>
                <a:gd name="connsiteY211" fmla="*/ 650482 h 681906"/>
                <a:gd name="connsiteX212" fmla="*/ 312832 w 685108"/>
                <a:gd name="connsiteY212" fmla="*/ 651850 h 681906"/>
                <a:gd name="connsiteX213" fmla="*/ 312365 w 685108"/>
                <a:gd name="connsiteY213" fmla="*/ 653552 h 681906"/>
                <a:gd name="connsiteX214" fmla="*/ 311931 w 685108"/>
                <a:gd name="connsiteY214" fmla="*/ 655286 h 681906"/>
                <a:gd name="connsiteX215" fmla="*/ 311931 w 685108"/>
                <a:gd name="connsiteY215" fmla="*/ 655286 h 681906"/>
                <a:gd name="connsiteX216" fmla="*/ 311531 w 685108"/>
                <a:gd name="connsiteY216" fmla="*/ 657021 h 681906"/>
                <a:gd name="connsiteX217" fmla="*/ 311231 w 685108"/>
                <a:gd name="connsiteY217" fmla="*/ 658489 h 681906"/>
                <a:gd name="connsiteX218" fmla="*/ 310964 w 685108"/>
                <a:gd name="connsiteY218" fmla="*/ 659957 h 681906"/>
                <a:gd name="connsiteX219" fmla="*/ 310964 w 685108"/>
                <a:gd name="connsiteY219" fmla="*/ 660191 h 681906"/>
                <a:gd name="connsiteX220" fmla="*/ 310664 w 685108"/>
                <a:gd name="connsiteY220" fmla="*/ 662026 h 681906"/>
                <a:gd name="connsiteX221" fmla="*/ 310297 w 685108"/>
                <a:gd name="connsiteY221" fmla="*/ 664328 h 681906"/>
                <a:gd name="connsiteX222" fmla="*/ 309796 w 685108"/>
                <a:gd name="connsiteY222" fmla="*/ 668898 h 681906"/>
                <a:gd name="connsiteX223" fmla="*/ 309529 w 685108"/>
                <a:gd name="connsiteY223" fmla="*/ 673503 h 681906"/>
                <a:gd name="connsiteX224" fmla="*/ 309529 w 685108"/>
                <a:gd name="connsiteY224" fmla="*/ 676839 h 681906"/>
                <a:gd name="connsiteX225" fmla="*/ 309529 w 685108"/>
                <a:gd name="connsiteY225" fmla="*/ 677273 h 681906"/>
                <a:gd name="connsiteX226" fmla="*/ 309729 w 685108"/>
                <a:gd name="connsiteY226" fmla="*/ 681843 h 681906"/>
                <a:gd name="connsiteX227" fmla="*/ 300455 w 685108"/>
                <a:gd name="connsiteY227" fmla="*/ 680842 h 681906"/>
                <a:gd name="connsiteX228" fmla="*/ 300455 w 685108"/>
                <a:gd name="connsiteY228" fmla="*/ 676272 h 681906"/>
                <a:gd name="connsiteX229" fmla="*/ 300455 w 685108"/>
                <a:gd name="connsiteY229" fmla="*/ 676272 h 681906"/>
                <a:gd name="connsiteX230" fmla="*/ 300455 w 685108"/>
                <a:gd name="connsiteY230" fmla="*/ 671801 h 681906"/>
                <a:gd name="connsiteX231" fmla="*/ 300755 w 685108"/>
                <a:gd name="connsiteY231" fmla="*/ 667230 h 681906"/>
                <a:gd name="connsiteX232" fmla="*/ 64178 w 685108"/>
                <a:gd name="connsiteY232" fmla="*/ 519966 h 681906"/>
                <a:gd name="connsiteX233" fmla="*/ 60408 w 685108"/>
                <a:gd name="connsiteY233" fmla="*/ 522568 h 681906"/>
                <a:gd name="connsiteX234" fmla="*/ 56471 w 685108"/>
                <a:gd name="connsiteY234" fmla="*/ 524971 h 681906"/>
                <a:gd name="connsiteX235" fmla="*/ 52434 w 685108"/>
                <a:gd name="connsiteY235" fmla="*/ 527106 h 681906"/>
                <a:gd name="connsiteX236" fmla="*/ 47497 w 685108"/>
                <a:gd name="connsiteY236" fmla="*/ 519332 h 681906"/>
                <a:gd name="connsiteX237" fmla="*/ 51567 w 685108"/>
                <a:gd name="connsiteY237" fmla="*/ 517197 h 681906"/>
                <a:gd name="connsiteX238" fmla="*/ 55504 w 685108"/>
                <a:gd name="connsiteY238" fmla="*/ 514828 h 681906"/>
                <a:gd name="connsiteX239" fmla="*/ 59274 w 685108"/>
                <a:gd name="connsiteY239" fmla="*/ 512192 h 681906"/>
                <a:gd name="connsiteX240" fmla="*/ 62877 w 685108"/>
                <a:gd name="connsiteY240" fmla="*/ 509290 h 681906"/>
                <a:gd name="connsiteX241" fmla="*/ 64845 w 685108"/>
                <a:gd name="connsiteY241" fmla="*/ 507522 h 681906"/>
                <a:gd name="connsiteX242" fmla="*/ 66013 w 685108"/>
                <a:gd name="connsiteY242" fmla="*/ 506454 h 681906"/>
                <a:gd name="connsiteX243" fmla="*/ 66013 w 685108"/>
                <a:gd name="connsiteY243" fmla="*/ 506454 h 681906"/>
                <a:gd name="connsiteX244" fmla="*/ 67147 w 685108"/>
                <a:gd name="connsiteY244" fmla="*/ 505286 h 681906"/>
                <a:gd name="connsiteX245" fmla="*/ 67981 w 685108"/>
                <a:gd name="connsiteY245" fmla="*/ 504419 h 681906"/>
                <a:gd name="connsiteX246" fmla="*/ 68382 w 685108"/>
                <a:gd name="connsiteY246" fmla="*/ 503985 h 681906"/>
                <a:gd name="connsiteX247" fmla="*/ 68682 w 685108"/>
                <a:gd name="connsiteY247" fmla="*/ 503685 h 681906"/>
                <a:gd name="connsiteX248" fmla="*/ 68682 w 685108"/>
                <a:gd name="connsiteY248" fmla="*/ 503685 h 681906"/>
                <a:gd name="connsiteX249" fmla="*/ 69416 w 685108"/>
                <a:gd name="connsiteY249" fmla="*/ 502884 h 681906"/>
                <a:gd name="connsiteX250" fmla="*/ 69416 w 685108"/>
                <a:gd name="connsiteY250" fmla="*/ 502884 h 681906"/>
                <a:gd name="connsiteX251" fmla="*/ 69416 w 685108"/>
                <a:gd name="connsiteY251" fmla="*/ 502884 h 681906"/>
                <a:gd name="connsiteX252" fmla="*/ 69416 w 685108"/>
                <a:gd name="connsiteY252" fmla="*/ 502884 h 681906"/>
                <a:gd name="connsiteX253" fmla="*/ 69416 w 685108"/>
                <a:gd name="connsiteY253" fmla="*/ 502884 h 681906"/>
                <a:gd name="connsiteX254" fmla="*/ 69416 w 685108"/>
                <a:gd name="connsiteY254" fmla="*/ 502684 h 681906"/>
                <a:gd name="connsiteX255" fmla="*/ 69616 w 685108"/>
                <a:gd name="connsiteY255" fmla="*/ 502451 h 681906"/>
                <a:gd name="connsiteX256" fmla="*/ 69616 w 685108"/>
                <a:gd name="connsiteY256" fmla="*/ 502451 h 681906"/>
                <a:gd name="connsiteX257" fmla="*/ 70250 w 685108"/>
                <a:gd name="connsiteY257" fmla="*/ 501750 h 681906"/>
                <a:gd name="connsiteX258" fmla="*/ 70851 w 685108"/>
                <a:gd name="connsiteY258" fmla="*/ 501016 h 681906"/>
                <a:gd name="connsiteX259" fmla="*/ 71418 w 685108"/>
                <a:gd name="connsiteY259" fmla="*/ 500282 h 681906"/>
                <a:gd name="connsiteX260" fmla="*/ 71418 w 685108"/>
                <a:gd name="connsiteY260" fmla="*/ 500282 h 681906"/>
                <a:gd name="connsiteX261" fmla="*/ 72085 w 685108"/>
                <a:gd name="connsiteY261" fmla="*/ 499448 h 681906"/>
                <a:gd name="connsiteX262" fmla="*/ 72385 w 685108"/>
                <a:gd name="connsiteY262" fmla="*/ 499014 h 681906"/>
                <a:gd name="connsiteX263" fmla="*/ 72686 w 685108"/>
                <a:gd name="connsiteY263" fmla="*/ 498614 h 681906"/>
                <a:gd name="connsiteX264" fmla="*/ 72686 w 685108"/>
                <a:gd name="connsiteY264" fmla="*/ 498414 h 681906"/>
                <a:gd name="connsiteX265" fmla="*/ 74187 w 685108"/>
                <a:gd name="connsiteY265" fmla="*/ 497112 h 681906"/>
                <a:gd name="connsiteX266" fmla="*/ 74487 w 685108"/>
                <a:gd name="connsiteY266" fmla="*/ 496712 h 681906"/>
                <a:gd name="connsiteX267" fmla="*/ 74921 w 685108"/>
                <a:gd name="connsiteY267" fmla="*/ 496112 h 681906"/>
                <a:gd name="connsiteX268" fmla="*/ 75321 w 685108"/>
                <a:gd name="connsiteY268" fmla="*/ 495511 h 681906"/>
                <a:gd name="connsiteX269" fmla="*/ 76589 w 685108"/>
                <a:gd name="connsiteY269" fmla="*/ 493509 h 681906"/>
                <a:gd name="connsiteX270" fmla="*/ 77156 w 685108"/>
                <a:gd name="connsiteY270" fmla="*/ 492608 h 681906"/>
                <a:gd name="connsiteX271" fmla="*/ 77156 w 685108"/>
                <a:gd name="connsiteY271" fmla="*/ 492442 h 681906"/>
                <a:gd name="connsiteX272" fmla="*/ 77156 w 685108"/>
                <a:gd name="connsiteY272" fmla="*/ 492442 h 681906"/>
                <a:gd name="connsiteX273" fmla="*/ 77390 w 685108"/>
                <a:gd name="connsiteY273" fmla="*/ 492008 h 681906"/>
                <a:gd name="connsiteX274" fmla="*/ 77990 w 685108"/>
                <a:gd name="connsiteY274" fmla="*/ 491007 h 681906"/>
                <a:gd name="connsiteX275" fmla="*/ 78224 w 685108"/>
                <a:gd name="connsiteY275" fmla="*/ 490607 h 681906"/>
                <a:gd name="connsiteX276" fmla="*/ 78758 w 685108"/>
                <a:gd name="connsiteY276" fmla="*/ 489606 h 681906"/>
                <a:gd name="connsiteX277" fmla="*/ 79258 w 685108"/>
                <a:gd name="connsiteY277" fmla="*/ 488638 h 681906"/>
                <a:gd name="connsiteX278" fmla="*/ 79658 w 685108"/>
                <a:gd name="connsiteY278" fmla="*/ 487838 h 681906"/>
                <a:gd name="connsiteX279" fmla="*/ 79658 w 685108"/>
                <a:gd name="connsiteY279" fmla="*/ 487637 h 681906"/>
                <a:gd name="connsiteX280" fmla="*/ 79658 w 685108"/>
                <a:gd name="connsiteY280" fmla="*/ 487404 h 681906"/>
                <a:gd name="connsiteX281" fmla="*/ 79658 w 685108"/>
                <a:gd name="connsiteY281" fmla="*/ 487037 h 681906"/>
                <a:gd name="connsiteX282" fmla="*/ 80259 w 685108"/>
                <a:gd name="connsiteY282" fmla="*/ 485736 h 681906"/>
                <a:gd name="connsiteX283" fmla="*/ 80893 w 685108"/>
                <a:gd name="connsiteY283" fmla="*/ 484334 h 681906"/>
                <a:gd name="connsiteX284" fmla="*/ 81460 w 685108"/>
                <a:gd name="connsiteY284" fmla="*/ 482933 h 681906"/>
                <a:gd name="connsiteX285" fmla="*/ 81460 w 685108"/>
                <a:gd name="connsiteY285" fmla="*/ 482933 h 681906"/>
                <a:gd name="connsiteX286" fmla="*/ 81760 w 685108"/>
                <a:gd name="connsiteY286" fmla="*/ 482166 h 681906"/>
                <a:gd name="connsiteX287" fmla="*/ 82227 w 685108"/>
                <a:gd name="connsiteY287" fmla="*/ 480865 h 681906"/>
                <a:gd name="connsiteX288" fmla="*/ 82227 w 685108"/>
                <a:gd name="connsiteY288" fmla="*/ 480865 h 681906"/>
                <a:gd name="connsiteX289" fmla="*/ 82227 w 685108"/>
                <a:gd name="connsiteY289" fmla="*/ 480865 h 681906"/>
                <a:gd name="connsiteX290" fmla="*/ 82227 w 685108"/>
                <a:gd name="connsiteY290" fmla="*/ 480865 h 681906"/>
                <a:gd name="connsiteX291" fmla="*/ 82227 w 685108"/>
                <a:gd name="connsiteY291" fmla="*/ 480865 h 681906"/>
                <a:gd name="connsiteX292" fmla="*/ 82227 w 685108"/>
                <a:gd name="connsiteY292" fmla="*/ 480464 h 681906"/>
                <a:gd name="connsiteX293" fmla="*/ 82628 w 685108"/>
                <a:gd name="connsiteY293" fmla="*/ 479263 h 681906"/>
                <a:gd name="connsiteX294" fmla="*/ 82961 w 685108"/>
                <a:gd name="connsiteY294" fmla="*/ 478296 h 681906"/>
                <a:gd name="connsiteX295" fmla="*/ 82961 w 685108"/>
                <a:gd name="connsiteY295" fmla="*/ 477995 h 681906"/>
                <a:gd name="connsiteX296" fmla="*/ 82961 w 685108"/>
                <a:gd name="connsiteY296" fmla="*/ 477829 h 681906"/>
                <a:gd name="connsiteX297" fmla="*/ 83328 w 685108"/>
                <a:gd name="connsiteY297" fmla="*/ 476661 h 681906"/>
                <a:gd name="connsiteX298" fmla="*/ 83595 w 685108"/>
                <a:gd name="connsiteY298" fmla="*/ 475593 h 681906"/>
                <a:gd name="connsiteX299" fmla="*/ 83929 w 685108"/>
                <a:gd name="connsiteY299" fmla="*/ 474392 h 681906"/>
                <a:gd name="connsiteX300" fmla="*/ 83929 w 685108"/>
                <a:gd name="connsiteY300" fmla="*/ 474225 h 681906"/>
                <a:gd name="connsiteX301" fmla="*/ 83929 w 685108"/>
                <a:gd name="connsiteY301" fmla="*/ 474225 h 681906"/>
                <a:gd name="connsiteX302" fmla="*/ 83929 w 685108"/>
                <a:gd name="connsiteY302" fmla="*/ 474225 h 681906"/>
                <a:gd name="connsiteX303" fmla="*/ 84363 w 685108"/>
                <a:gd name="connsiteY303" fmla="*/ 472390 h 681906"/>
                <a:gd name="connsiteX304" fmla="*/ 84730 w 685108"/>
                <a:gd name="connsiteY304" fmla="*/ 470556 h 681906"/>
                <a:gd name="connsiteX305" fmla="*/ 84730 w 685108"/>
                <a:gd name="connsiteY305" fmla="*/ 470556 h 681906"/>
                <a:gd name="connsiteX306" fmla="*/ 84730 w 685108"/>
                <a:gd name="connsiteY306" fmla="*/ 470155 h 681906"/>
                <a:gd name="connsiteX307" fmla="*/ 84730 w 685108"/>
                <a:gd name="connsiteY307" fmla="*/ 470155 h 681906"/>
                <a:gd name="connsiteX308" fmla="*/ 84896 w 685108"/>
                <a:gd name="connsiteY308" fmla="*/ 469221 h 681906"/>
                <a:gd name="connsiteX309" fmla="*/ 84896 w 685108"/>
                <a:gd name="connsiteY309" fmla="*/ 469054 h 681906"/>
                <a:gd name="connsiteX310" fmla="*/ 85097 w 685108"/>
                <a:gd name="connsiteY310" fmla="*/ 467586 h 681906"/>
                <a:gd name="connsiteX311" fmla="*/ 85363 w 685108"/>
                <a:gd name="connsiteY311" fmla="*/ 465684 h 681906"/>
                <a:gd name="connsiteX312" fmla="*/ 85363 w 685108"/>
                <a:gd name="connsiteY312" fmla="*/ 464016 h 681906"/>
                <a:gd name="connsiteX313" fmla="*/ 85363 w 685108"/>
                <a:gd name="connsiteY313" fmla="*/ 462915 h 681906"/>
                <a:gd name="connsiteX314" fmla="*/ 85363 w 685108"/>
                <a:gd name="connsiteY314" fmla="*/ 461981 h 681906"/>
                <a:gd name="connsiteX315" fmla="*/ 85363 w 685108"/>
                <a:gd name="connsiteY315" fmla="*/ 460080 h 681906"/>
                <a:gd name="connsiteX316" fmla="*/ 85363 w 685108"/>
                <a:gd name="connsiteY316" fmla="*/ 453741 h 681906"/>
                <a:gd name="connsiteX317" fmla="*/ 85363 w 685108"/>
                <a:gd name="connsiteY317" fmla="*/ 452940 h 681906"/>
                <a:gd name="connsiteX318" fmla="*/ 85363 w 685108"/>
                <a:gd name="connsiteY318" fmla="*/ 451105 h 681906"/>
                <a:gd name="connsiteX319" fmla="*/ 85363 w 685108"/>
                <a:gd name="connsiteY319" fmla="*/ 450805 h 681906"/>
                <a:gd name="connsiteX320" fmla="*/ 85363 w 685108"/>
                <a:gd name="connsiteY320" fmla="*/ 449270 h 681906"/>
                <a:gd name="connsiteX321" fmla="*/ 85363 w 685108"/>
                <a:gd name="connsiteY321" fmla="*/ 448436 h 681906"/>
                <a:gd name="connsiteX322" fmla="*/ 85363 w 685108"/>
                <a:gd name="connsiteY322" fmla="*/ 447969 h 681906"/>
                <a:gd name="connsiteX323" fmla="*/ 85163 w 685108"/>
                <a:gd name="connsiteY323" fmla="*/ 446634 h 681906"/>
                <a:gd name="connsiteX324" fmla="*/ 85163 w 685108"/>
                <a:gd name="connsiteY324" fmla="*/ 446167 h 681906"/>
                <a:gd name="connsiteX325" fmla="*/ 85163 w 685108"/>
                <a:gd name="connsiteY325" fmla="*/ 445166 h 681906"/>
                <a:gd name="connsiteX326" fmla="*/ 85163 w 685108"/>
                <a:gd name="connsiteY326" fmla="*/ 444632 h 681906"/>
                <a:gd name="connsiteX327" fmla="*/ 84796 w 685108"/>
                <a:gd name="connsiteY327" fmla="*/ 442798 h 681906"/>
                <a:gd name="connsiteX328" fmla="*/ 84596 w 685108"/>
                <a:gd name="connsiteY328" fmla="*/ 441797 h 681906"/>
                <a:gd name="connsiteX329" fmla="*/ 84596 w 685108"/>
                <a:gd name="connsiteY329" fmla="*/ 441797 h 681906"/>
                <a:gd name="connsiteX330" fmla="*/ 84596 w 685108"/>
                <a:gd name="connsiteY330" fmla="*/ 441530 h 681906"/>
                <a:gd name="connsiteX331" fmla="*/ 84596 w 685108"/>
                <a:gd name="connsiteY331" fmla="*/ 440863 h 681906"/>
                <a:gd name="connsiteX332" fmla="*/ 84596 w 685108"/>
                <a:gd name="connsiteY332" fmla="*/ 440863 h 681906"/>
                <a:gd name="connsiteX333" fmla="*/ 83829 w 685108"/>
                <a:gd name="connsiteY333" fmla="*/ 437993 h 681906"/>
                <a:gd name="connsiteX334" fmla="*/ 83462 w 685108"/>
                <a:gd name="connsiteY334" fmla="*/ 436759 h 681906"/>
                <a:gd name="connsiteX335" fmla="*/ 82995 w 685108"/>
                <a:gd name="connsiteY335" fmla="*/ 435358 h 681906"/>
                <a:gd name="connsiteX336" fmla="*/ 82528 w 685108"/>
                <a:gd name="connsiteY336" fmla="*/ 433990 h 681906"/>
                <a:gd name="connsiteX337" fmla="*/ 81126 w 685108"/>
                <a:gd name="connsiteY337" fmla="*/ 430453 h 681906"/>
                <a:gd name="connsiteX338" fmla="*/ 80559 w 685108"/>
                <a:gd name="connsiteY338" fmla="*/ 429152 h 681906"/>
                <a:gd name="connsiteX339" fmla="*/ 80392 w 685108"/>
                <a:gd name="connsiteY339" fmla="*/ 428785 h 681906"/>
                <a:gd name="connsiteX340" fmla="*/ 79625 w 685108"/>
                <a:gd name="connsiteY340" fmla="*/ 427150 h 681906"/>
                <a:gd name="connsiteX341" fmla="*/ 79625 w 685108"/>
                <a:gd name="connsiteY341" fmla="*/ 427150 h 681906"/>
                <a:gd name="connsiteX342" fmla="*/ 78924 w 685108"/>
                <a:gd name="connsiteY342" fmla="*/ 425749 h 681906"/>
                <a:gd name="connsiteX343" fmla="*/ 78924 w 685108"/>
                <a:gd name="connsiteY343" fmla="*/ 425749 h 681906"/>
                <a:gd name="connsiteX344" fmla="*/ 78491 w 685108"/>
                <a:gd name="connsiteY344" fmla="*/ 424915 h 681906"/>
                <a:gd name="connsiteX345" fmla="*/ 78491 w 685108"/>
                <a:gd name="connsiteY345" fmla="*/ 424915 h 681906"/>
                <a:gd name="connsiteX346" fmla="*/ 77023 w 685108"/>
                <a:gd name="connsiteY346" fmla="*/ 422346 h 681906"/>
                <a:gd name="connsiteX347" fmla="*/ 76522 w 685108"/>
                <a:gd name="connsiteY347" fmla="*/ 421512 h 681906"/>
                <a:gd name="connsiteX348" fmla="*/ 75388 w 685108"/>
                <a:gd name="connsiteY348" fmla="*/ 419744 h 681906"/>
                <a:gd name="connsiteX349" fmla="*/ 74420 w 685108"/>
                <a:gd name="connsiteY349" fmla="*/ 418309 h 681906"/>
                <a:gd name="connsiteX350" fmla="*/ 73653 w 685108"/>
                <a:gd name="connsiteY350" fmla="*/ 417241 h 681906"/>
                <a:gd name="connsiteX351" fmla="*/ 73119 w 685108"/>
                <a:gd name="connsiteY351" fmla="*/ 416507 h 681906"/>
                <a:gd name="connsiteX352" fmla="*/ 73119 w 685108"/>
                <a:gd name="connsiteY352" fmla="*/ 416507 h 681906"/>
                <a:gd name="connsiteX353" fmla="*/ 72085 w 685108"/>
                <a:gd name="connsiteY353" fmla="*/ 415173 h 681906"/>
                <a:gd name="connsiteX354" fmla="*/ 72085 w 685108"/>
                <a:gd name="connsiteY354" fmla="*/ 415006 h 681906"/>
                <a:gd name="connsiteX355" fmla="*/ 71051 w 685108"/>
                <a:gd name="connsiteY355" fmla="*/ 413738 h 681906"/>
                <a:gd name="connsiteX356" fmla="*/ 71051 w 685108"/>
                <a:gd name="connsiteY356" fmla="*/ 413738 h 681906"/>
                <a:gd name="connsiteX357" fmla="*/ 70851 w 685108"/>
                <a:gd name="connsiteY357" fmla="*/ 413471 h 681906"/>
                <a:gd name="connsiteX358" fmla="*/ 70617 w 685108"/>
                <a:gd name="connsiteY358" fmla="*/ 413238 h 681906"/>
                <a:gd name="connsiteX359" fmla="*/ 69950 w 685108"/>
                <a:gd name="connsiteY359" fmla="*/ 412471 h 681906"/>
                <a:gd name="connsiteX360" fmla="*/ 69416 w 685108"/>
                <a:gd name="connsiteY360" fmla="*/ 411837 h 681906"/>
                <a:gd name="connsiteX361" fmla="*/ 68048 w 685108"/>
                <a:gd name="connsiteY361" fmla="*/ 410335 h 681906"/>
                <a:gd name="connsiteX362" fmla="*/ 68048 w 685108"/>
                <a:gd name="connsiteY362" fmla="*/ 410335 h 681906"/>
                <a:gd name="connsiteX363" fmla="*/ 67348 w 685108"/>
                <a:gd name="connsiteY363" fmla="*/ 409601 h 681906"/>
                <a:gd name="connsiteX364" fmla="*/ 66613 w 685108"/>
                <a:gd name="connsiteY364" fmla="*/ 408867 h 681906"/>
                <a:gd name="connsiteX365" fmla="*/ 66080 w 685108"/>
                <a:gd name="connsiteY365" fmla="*/ 408334 h 681906"/>
                <a:gd name="connsiteX366" fmla="*/ 65145 w 685108"/>
                <a:gd name="connsiteY366" fmla="*/ 407433 h 681906"/>
                <a:gd name="connsiteX367" fmla="*/ 63611 w 685108"/>
                <a:gd name="connsiteY367" fmla="*/ 406032 h 681906"/>
                <a:gd name="connsiteX368" fmla="*/ 62777 w 685108"/>
                <a:gd name="connsiteY368" fmla="*/ 405331 h 681906"/>
                <a:gd name="connsiteX369" fmla="*/ 62043 w 685108"/>
                <a:gd name="connsiteY369" fmla="*/ 404697 h 681906"/>
                <a:gd name="connsiteX370" fmla="*/ 60441 w 685108"/>
                <a:gd name="connsiteY370" fmla="*/ 403396 h 681906"/>
                <a:gd name="connsiteX371" fmla="*/ 58773 w 685108"/>
                <a:gd name="connsiteY371" fmla="*/ 402161 h 681906"/>
                <a:gd name="connsiteX372" fmla="*/ 58773 w 685108"/>
                <a:gd name="connsiteY372" fmla="*/ 402161 h 681906"/>
                <a:gd name="connsiteX373" fmla="*/ 57005 w 685108"/>
                <a:gd name="connsiteY373" fmla="*/ 400927 h 681906"/>
                <a:gd name="connsiteX374" fmla="*/ 56838 w 685108"/>
                <a:gd name="connsiteY374" fmla="*/ 400927 h 681906"/>
                <a:gd name="connsiteX375" fmla="*/ 56338 w 685108"/>
                <a:gd name="connsiteY375" fmla="*/ 400593 h 681906"/>
                <a:gd name="connsiteX376" fmla="*/ 55437 w 685108"/>
                <a:gd name="connsiteY376" fmla="*/ 399993 h 681906"/>
                <a:gd name="connsiteX377" fmla="*/ 55037 w 685108"/>
                <a:gd name="connsiteY377" fmla="*/ 399759 h 681906"/>
                <a:gd name="connsiteX378" fmla="*/ 54269 w 685108"/>
                <a:gd name="connsiteY378" fmla="*/ 399259 h 681906"/>
                <a:gd name="connsiteX379" fmla="*/ 53468 w 685108"/>
                <a:gd name="connsiteY379" fmla="*/ 398792 h 681906"/>
                <a:gd name="connsiteX380" fmla="*/ 52701 w 685108"/>
                <a:gd name="connsiteY380" fmla="*/ 398325 h 681906"/>
                <a:gd name="connsiteX381" fmla="*/ 52701 w 685108"/>
                <a:gd name="connsiteY381" fmla="*/ 398325 h 681906"/>
                <a:gd name="connsiteX382" fmla="*/ 51400 w 685108"/>
                <a:gd name="connsiteY382" fmla="*/ 397624 h 681906"/>
                <a:gd name="connsiteX383" fmla="*/ 51400 w 685108"/>
                <a:gd name="connsiteY383" fmla="*/ 397624 h 681906"/>
                <a:gd name="connsiteX384" fmla="*/ 50633 w 685108"/>
                <a:gd name="connsiteY384" fmla="*/ 397224 h 681906"/>
                <a:gd name="connsiteX385" fmla="*/ 49532 w 685108"/>
                <a:gd name="connsiteY385" fmla="*/ 396623 h 681906"/>
                <a:gd name="connsiteX386" fmla="*/ 48764 w 685108"/>
                <a:gd name="connsiteY386" fmla="*/ 396256 h 681906"/>
                <a:gd name="connsiteX387" fmla="*/ 47697 w 685108"/>
                <a:gd name="connsiteY387" fmla="*/ 395756 h 681906"/>
                <a:gd name="connsiteX388" fmla="*/ 47230 w 685108"/>
                <a:gd name="connsiteY388" fmla="*/ 395522 h 681906"/>
                <a:gd name="connsiteX389" fmla="*/ 46429 w 685108"/>
                <a:gd name="connsiteY389" fmla="*/ 395155 h 681906"/>
                <a:gd name="connsiteX390" fmla="*/ 45662 w 685108"/>
                <a:gd name="connsiteY390" fmla="*/ 394822 h 681906"/>
                <a:gd name="connsiteX391" fmla="*/ 45361 w 685108"/>
                <a:gd name="connsiteY391" fmla="*/ 394822 h 681906"/>
                <a:gd name="connsiteX392" fmla="*/ 43259 w 685108"/>
                <a:gd name="connsiteY392" fmla="*/ 393987 h 681906"/>
                <a:gd name="connsiteX393" fmla="*/ 43259 w 685108"/>
                <a:gd name="connsiteY393" fmla="*/ 393987 h 681906"/>
                <a:gd name="connsiteX394" fmla="*/ 42826 w 685108"/>
                <a:gd name="connsiteY394" fmla="*/ 393821 h 681906"/>
                <a:gd name="connsiteX395" fmla="*/ 41791 w 685108"/>
                <a:gd name="connsiteY395" fmla="*/ 393420 h 681906"/>
                <a:gd name="connsiteX396" fmla="*/ 41358 w 685108"/>
                <a:gd name="connsiteY396" fmla="*/ 393420 h 681906"/>
                <a:gd name="connsiteX397" fmla="*/ 39756 w 685108"/>
                <a:gd name="connsiteY397" fmla="*/ 392853 h 681906"/>
                <a:gd name="connsiteX398" fmla="*/ 37921 w 685108"/>
                <a:gd name="connsiteY398" fmla="*/ 392319 h 681906"/>
                <a:gd name="connsiteX399" fmla="*/ 35953 w 685108"/>
                <a:gd name="connsiteY399" fmla="*/ 391752 h 681906"/>
                <a:gd name="connsiteX400" fmla="*/ 35119 w 685108"/>
                <a:gd name="connsiteY400" fmla="*/ 391552 h 681906"/>
                <a:gd name="connsiteX401" fmla="*/ 34252 w 685108"/>
                <a:gd name="connsiteY401" fmla="*/ 391318 h 681906"/>
                <a:gd name="connsiteX402" fmla="*/ 32683 w 685108"/>
                <a:gd name="connsiteY402" fmla="*/ 390985 h 681906"/>
                <a:gd name="connsiteX403" fmla="*/ 32316 w 685108"/>
                <a:gd name="connsiteY403" fmla="*/ 390985 h 681906"/>
                <a:gd name="connsiteX404" fmla="*/ 32016 w 685108"/>
                <a:gd name="connsiteY404" fmla="*/ 390985 h 681906"/>
                <a:gd name="connsiteX405" fmla="*/ 31482 w 685108"/>
                <a:gd name="connsiteY405" fmla="*/ 390985 h 681906"/>
                <a:gd name="connsiteX406" fmla="*/ 31482 w 685108"/>
                <a:gd name="connsiteY406" fmla="*/ 390985 h 681906"/>
                <a:gd name="connsiteX407" fmla="*/ 31149 w 685108"/>
                <a:gd name="connsiteY407" fmla="*/ 390985 h 681906"/>
                <a:gd name="connsiteX408" fmla="*/ 30815 w 685108"/>
                <a:gd name="connsiteY408" fmla="*/ 390985 h 681906"/>
                <a:gd name="connsiteX409" fmla="*/ 30815 w 685108"/>
                <a:gd name="connsiteY409" fmla="*/ 390985 h 681906"/>
                <a:gd name="connsiteX410" fmla="*/ 28747 w 685108"/>
                <a:gd name="connsiteY410" fmla="*/ 390651 h 681906"/>
                <a:gd name="connsiteX411" fmla="*/ 28747 w 685108"/>
                <a:gd name="connsiteY411" fmla="*/ 390651 h 681906"/>
                <a:gd name="connsiteX412" fmla="*/ 26445 w 685108"/>
                <a:gd name="connsiteY412" fmla="*/ 390351 h 681906"/>
                <a:gd name="connsiteX413" fmla="*/ 25343 w 685108"/>
                <a:gd name="connsiteY413" fmla="*/ 390351 h 681906"/>
                <a:gd name="connsiteX414" fmla="*/ 25343 w 685108"/>
                <a:gd name="connsiteY414" fmla="*/ 390351 h 681906"/>
                <a:gd name="connsiteX415" fmla="*/ 24276 w 685108"/>
                <a:gd name="connsiteY415" fmla="*/ 390351 h 681906"/>
                <a:gd name="connsiteX416" fmla="*/ 22841 w 685108"/>
                <a:gd name="connsiteY416" fmla="*/ 390351 h 681906"/>
                <a:gd name="connsiteX417" fmla="*/ 21407 w 685108"/>
                <a:gd name="connsiteY417" fmla="*/ 390351 h 681906"/>
                <a:gd name="connsiteX418" fmla="*/ 18537 w 685108"/>
                <a:gd name="connsiteY418" fmla="*/ 390351 h 681906"/>
                <a:gd name="connsiteX419" fmla="*/ 14767 w 685108"/>
                <a:gd name="connsiteY419" fmla="*/ 390351 h 681906"/>
                <a:gd name="connsiteX420" fmla="*/ 10163 w 685108"/>
                <a:gd name="connsiteY420" fmla="*/ 390751 h 681906"/>
                <a:gd name="connsiteX421" fmla="*/ 5626 w 685108"/>
                <a:gd name="connsiteY421" fmla="*/ 391452 h 681906"/>
                <a:gd name="connsiteX422" fmla="*/ 5626 w 685108"/>
                <a:gd name="connsiteY422" fmla="*/ 391452 h 681906"/>
                <a:gd name="connsiteX423" fmla="*/ 1155 w 685108"/>
                <a:gd name="connsiteY423" fmla="*/ 392453 h 681906"/>
                <a:gd name="connsiteX424" fmla="*/ -79 w 685108"/>
                <a:gd name="connsiteY424" fmla="*/ 383278 h 681906"/>
                <a:gd name="connsiteX425" fmla="*/ 4425 w 685108"/>
                <a:gd name="connsiteY425" fmla="*/ 382344 h 681906"/>
                <a:gd name="connsiteX426" fmla="*/ 9029 w 685108"/>
                <a:gd name="connsiteY426" fmla="*/ 381643 h 681906"/>
                <a:gd name="connsiteX427" fmla="*/ 28480 w 685108"/>
                <a:gd name="connsiteY427" fmla="*/ 222402 h 681906"/>
                <a:gd name="connsiteX428" fmla="*/ 24076 w 685108"/>
                <a:gd name="connsiteY428" fmla="*/ 221067 h 681906"/>
                <a:gd name="connsiteX429" fmla="*/ 19839 w 685108"/>
                <a:gd name="connsiteY429" fmla="*/ 219366 h 681906"/>
                <a:gd name="connsiteX430" fmla="*/ 23175 w 685108"/>
                <a:gd name="connsiteY430" fmla="*/ 210791 h 681906"/>
                <a:gd name="connsiteX431" fmla="*/ 27445 w 685108"/>
                <a:gd name="connsiteY431" fmla="*/ 212526 h 681906"/>
                <a:gd name="connsiteX432" fmla="*/ 36487 w 685108"/>
                <a:gd name="connsiteY432" fmla="*/ 214628 h 681906"/>
                <a:gd name="connsiteX433" fmla="*/ 40824 w 685108"/>
                <a:gd name="connsiteY433" fmla="*/ 213527 h 681906"/>
                <a:gd name="connsiteX434" fmla="*/ 44160 w 685108"/>
                <a:gd name="connsiteY434" fmla="*/ 213527 h 681906"/>
                <a:gd name="connsiteX435" fmla="*/ 46429 w 685108"/>
                <a:gd name="connsiteY435" fmla="*/ 213360 h 681906"/>
                <a:gd name="connsiteX436" fmla="*/ 47563 w 685108"/>
                <a:gd name="connsiteY436" fmla="*/ 213360 h 681906"/>
                <a:gd name="connsiteX437" fmla="*/ 47563 w 685108"/>
                <a:gd name="connsiteY437" fmla="*/ 213360 h 681906"/>
                <a:gd name="connsiteX438" fmla="*/ 48631 w 685108"/>
                <a:gd name="connsiteY438" fmla="*/ 213360 h 681906"/>
                <a:gd name="connsiteX439" fmla="*/ 48631 w 685108"/>
                <a:gd name="connsiteY439" fmla="*/ 213360 h 681906"/>
                <a:gd name="connsiteX440" fmla="*/ 49865 w 685108"/>
                <a:gd name="connsiteY440" fmla="*/ 213160 h 681906"/>
                <a:gd name="connsiteX441" fmla="*/ 51367 w 685108"/>
                <a:gd name="connsiteY441" fmla="*/ 212893 h 681906"/>
                <a:gd name="connsiteX442" fmla="*/ 51367 w 685108"/>
                <a:gd name="connsiteY442" fmla="*/ 212893 h 681906"/>
                <a:gd name="connsiteX443" fmla="*/ 54336 w 685108"/>
                <a:gd name="connsiteY443" fmla="*/ 212159 h 681906"/>
                <a:gd name="connsiteX444" fmla="*/ 55704 w 685108"/>
                <a:gd name="connsiteY444" fmla="*/ 211759 h 681906"/>
                <a:gd name="connsiteX445" fmla="*/ 55971 w 685108"/>
                <a:gd name="connsiteY445" fmla="*/ 211759 h 681906"/>
                <a:gd name="connsiteX446" fmla="*/ 56238 w 685108"/>
                <a:gd name="connsiteY446" fmla="*/ 211759 h 681906"/>
                <a:gd name="connsiteX447" fmla="*/ 57238 w 685108"/>
                <a:gd name="connsiteY447" fmla="*/ 211459 h 681906"/>
                <a:gd name="connsiteX448" fmla="*/ 58640 w 685108"/>
                <a:gd name="connsiteY448" fmla="*/ 210925 h 681906"/>
                <a:gd name="connsiteX449" fmla="*/ 59841 w 685108"/>
                <a:gd name="connsiteY449" fmla="*/ 210424 h 681906"/>
                <a:gd name="connsiteX450" fmla="*/ 59841 w 685108"/>
                <a:gd name="connsiteY450" fmla="*/ 210424 h 681906"/>
                <a:gd name="connsiteX451" fmla="*/ 59841 w 685108"/>
                <a:gd name="connsiteY451" fmla="*/ 210424 h 681906"/>
                <a:gd name="connsiteX452" fmla="*/ 60074 w 685108"/>
                <a:gd name="connsiteY452" fmla="*/ 210424 h 681906"/>
                <a:gd name="connsiteX453" fmla="*/ 60074 w 685108"/>
                <a:gd name="connsiteY453" fmla="*/ 210424 h 681906"/>
                <a:gd name="connsiteX454" fmla="*/ 61008 w 685108"/>
                <a:gd name="connsiteY454" fmla="*/ 209991 h 681906"/>
                <a:gd name="connsiteX455" fmla="*/ 62343 w 685108"/>
                <a:gd name="connsiteY455" fmla="*/ 209357 h 681906"/>
                <a:gd name="connsiteX456" fmla="*/ 63444 w 685108"/>
                <a:gd name="connsiteY456" fmla="*/ 208756 h 681906"/>
                <a:gd name="connsiteX457" fmla="*/ 63811 w 685108"/>
                <a:gd name="connsiteY457" fmla="*/ 208556 h 681906"/>
                <a:gd name="connsiteX458" fmla="*/ 64812 w 685108"/>
                <a:gd name="connsiteY458" fmla="*/ 207989 h 681906"/>
                <a:gd name="connsiteX459" fmla="*/ 65779 w 685108"/>
                <a:gd name="connsiteY459" fmla="*/ 207388 h 681906"/>
                <a:gd name="connsiteX460" fmla="*/ 66180 w 685108"/>
                <a:gd name="connsiteY460" fmla="*/ 207155 h 681906"/>
                <a:gd name="connsiteX461" fmla="*/ 66847 w 685108"/>
                <a:gd name="connsiteY461" fmla="*/ 206688 h 681906"/>
                <a:gd name="connsiteX462" fmla="*/ 67314 w 685108"/>
                <a:gd name="connsiteY462" fmla="*/ 206387 h 681906"/>
                <a:gd name="connsiteX463" fmla="*/ 67781 w 685108"/>
                <a:gd name="connsiteY463" fmla="*/ 206054 h 681906"/>
                <a:gd name="connsiteX464" fmla="*/ 68582 w 685108"/>
                <a:gd name="connsiteY464" fmla="*/ 205487 h 681906"/>
                <a:gd name="connsiteX465" fmla="*/ 69516 w 685108"/>
                <a:gd name="connsiteY465" fmla="*/ 204819 h 681906"/>
                <a:gd name="connsiteX466" fmla="*/ 70217 w 685108"/>
                <a:gd name="connsiteY466" fmla="*/ 204219 h 681906"/>
                <a:gd name="connsiteX467" fmla="*/ 70450 w 685108"/>
                <a:gd name="connsiteY467" fmla="*/ 204219 h 681906"/>
                <a:gd name="connsiteX468" fmla="*/ 70450 w 685108"/>
                <a:gd name="connsiteY468" fmla="*/ 204219 h 681906"/>
                <a:gd name="connsiteX469" fmla="*/ 70450 w 685108"/>
                <a:gd name="connsiteY469" fmla="*/ 204219 h 681906"/>
                <a:gd name="connsiteX470" fmla="*/ 71284 w 685108"/>
                <a:gd name="connsiteY470" fmla="*/ 203518 h 681906"/>
                <a:gd name="connsiteX471" fmla="*/ 72719 w 685108"/>
                <a:gd name="connsiteY471" fmla="*/ 202250 h 681906"/>
                <a:gd name="connsiteX472" fmla="*/ 73620 w 685108"/>
                <a:gd name="connsiteY472" fmla="*/ 201316 h 681906"/>
                <a:gd name="connsiteX473" fmla="*/ 73620 w 685108"/>
                <a:gd name="connsiteY473" fmla="*/ 201316 h 681906"/>
                <a:gd name="connsiteX474" fmla="*/ 73987 w 685108"/>
                <a:gd name="connsiteY474" fmla="*/ 200949 h 681906"/>
                <a:gd name="connsiteX475" fmla="*/ 74320 w 685108"/>
                <a:gd name="connsiteY475" fmla="*/ 200616 h 681906"/>
                <a:gd name="connsiteX476" fmla="*/ 75255 w 685108"/>
                <a:gd name="connsiteY476" fmla="*/ 199648 h 681906"/>
                <a:gd name="connsiteX477" fmla="*/ 76155 w 685108"/>
                <a:gd name="connsiteY477" fmla="*/ 198614 h 681906"/>
                <a:gd name="connsiteX478" fmla="*/ 76923 w 685108"/>
                <a:gd name="connsiteY478" fmla="*/ 197680 h 681906"/>
                <a:gd name="connsiteX479" fmla="*/ 76923 w 685108"/>
                <a:gd name="connsiteY479" fmla="*/ 197680 h 681906"/>
                <a:gd name="connsiteX480" fmla="*/ 77723 w 685108"/>
                <a:gd name="connsiteY480" fmla="*/ 196645 h 681906"/>
                <a:gd name="connsiteX481" fmla="*/ 78357 w 685108"/>
                <a:gd name="connsiteY481" fmla="*/ 195811 h 681906"/>
                <a:gd name="connsiteX482" fmla="*/ 79792 w 685108"/>
                <a:gd name="connsiteY482" fmla="*/ 193776 h 681906"/>
                <a:gd name="connsiteX483" fmla="*/ 80493 w 685108"/>
                <a:gd name="connsiteY483" fmla="*/ 192642 h 681906"/>
                <a:gd name="connsiteX484" fmla="*/ 81260 w 685108"/>
                <a:gd name="connsiteY484" fmla="*/ 191374 h 681906"/>
                <a:gd name="connsiteX485" fmla="*/ 83629 w 685108"/>
                <a:gd name="connsiteY485" fmla="*/ 186570 h 681906"/>
                <a:gd name="connsiteX486" fmla="*/ 83629 w 685108"/>
                <a:gd name="connsiteY486" fmla="*/ 186570 h 681906"/>
                <a:gd name="connsiteX487" fmla="*/ 83829 w 685108"/>
                <a:gd name="connsiteY487" fmla="*/ 186069 h 681906"/>
                <a:gd name="connsiteX488" fmla="*/ 84663 w 685108"/>
                <a:gd name="connsiteY488" fmla="*/ 183934 h 681906"/>
                <a:gd name="connsiteX489" fmla="*/ 84896 w 685108"/>
                <a:gd name="connsiteY489" fmla="*/ 183267 h 681906"/>
                <a:gd name="connsiteX490" fmla="*/ 84896 w 685108"/>
                <a:gd name="connsiteY490" fmla="*/ 182900 h 681906"/>
                <a:gd name="connsiteX491" fmla="*/ 85430 w 685108"/>
                <a:gd name="connsiteY491" fmla="*/ 181132 h 681906"/>
                <a:gd name="connsiteX492" fmla="*/ 85630 w 685108"/>
                <a:gd name="connsiteY492" fmla="*/ 180398 h 681906"/>
                <a:gd name="connsiteX493" fmla="*/ 85630 w 685108"/>
                <a:gd name="connsiteY493" fmla="*/ 180097 h 681906"/>
                <a:gd name="connsiteX494" fmla="*/ 85797 w 685108"/>
                <a:gd name="connsiteY494" fmla="*/ 179463 h 681906"/>
                <a:gd name="connsiteX495" fmla="*/ 85797 w 685108"/>
                <a:gd name="connsiteY495" fmla="*/ 178830 h 681906"/>
                <a:gd name="connsiteX496" fmla="*/ 85797 w 685108"/>
                <a:gd name="connsiteY496" fmla="*/ 178830 h 681906"/>
                <a:gd name="connsiteX497" fmla="*/ 85797 w 685108"/>
                <a:gd name="connsiteY497" fmla="*/ 178162 h 681906"/>
                <a:gd name="connsiteX498" fmla="*/ 85797 w 685108"/>
                <a:gd name="connsiteY498" fmla="*/ 176828 h 681906"/>
                <a:gd name="connsiteX499" fmla="*/ 85797 w 685108"/>
                <a:gd name="connsiteY499" fmla="*/ 176361 h 681906"/>
                <a:gd name="connsiteX500" fmla="*/ 85797 w 685108"/>
                <a:gd name="connsiteY500" fmla="*/ 176361 h 681906"/>
                <a:gd name="connsiteX501" fmla="*/ 85797 w 685108"/>
                <a:gd name="connsiteY501" fmla="*/ 175760 h 681906"/>
                <a:gd name="connsiteX502" fmla="*/ 85797 w 685108"/>
                <a:gd name="connsiteY502" fmla="*/ 175760 h 681906"/>
                <a:gd name="connsiteX503" fmla="*/ 85797 w 685108"/>
                <a:gd name="connsiteY503" fmla="*/ 175360 h 681906"/>
                <a:gd name="connsiteX504" fmla="*/ 85797 w 685108"/>
                <a:gd name="connsiteY504" fmla="*/ 175360 h 681906"/>
                <a:gd name="connsiteX505" fmla="*/ 85997 w 685108"/>
                <a:gd name="connsiteY505" fmla="*/ 173925 h 681906"/>
                <a:gd name="connsiteX506" fmla="*/ 86264 w 685108"/>
                <a:gd name="connsiteY506" fmla="*/ 171056 h 681906"/>
                <a:gd name="connsiteX507" fmla="*/ 86264 w 685108"/>
                <a:gd name="connsiteY507" fmla="*/ 171056 h 681906"/>
                <a:gd name="connsiteX508" fmla="*/ 86264 w 685108"/>
                <a:gd name="connsiteY508" fmla="*/ 169521 h 681906"/>
                <a:gd name="connsiteX509" fmla="*/ 86264 w 685108"/>
                <a:gd name="connsiteY509" fmla="*/ 167987 h 681906"/>
                <a:gd name="connsiteX510" fmla="*/ 86264 w 685108"/>
                <a:gd name="connsiteY510" fmla="*/ 165484 h 681906"/>
                <a:gd name="connsiteX511" fmla="*/ 86264 w 685108"/>
                <a:gd name="connsiteY511" fmla="*/ 163783 h 681906"/>
                <a:gd name="connsiteX512" fmla="*/ 86264 w 685108"/>
                <a:gd name="connsiteY512" fmla="*/ 162882 h 681906"/>
                <a:gd name="connsiteX513" fmla="*/ 86098 w 685108"/>
                <a:gd name="connsiteY513" fmla="*/ 161548 h 681906"/>
                <a:gd name="connsiteX514" fmla="*/ 86098 w 685108"/>
                <a:gd name="connsiteY514" fmla="*/ 161548 h 681906"/>
                <a:gd name="connsiteX515" fmla="*/ 85897 w 685108"/>
                <a:gd name="connsiteY515" fmla="*/ 160246 h 681906"/>
                <a:gd name="connsiteX516" fmla="*/ 85897 w 685108"/>
                <a:gd name="connsiteY516" fmla="*/ 159479 h 681906"/>
                <a:gd name="connsiteX517" fmla="*/ 85897 w 685108"/>
                <a:gd name="connsiteY517" fmla="*/ 158678 h 681906"/>
                <a:gd name="connsiteX518" fmla="*/ 85697 w 685108"/>
                <a:gd name="connsiteY518" fmla="*/ 157777 h 681906"/>
                <a:gd name="connsiteX519" fmla="*/ 85497 w 685108"/>
                <a:gd name="connsiteY519" fmla="*/ 156977 h 681906"/>
                <a:gd name="connsiteX520" fmla="*/ 85163 w 685108"/>
                <a:gd name="connsiteY520" fmla="*/ 155676 h 681906"/>
                <a:gd name="connsiteX521" fmla="*/ 85163 w 685108"/>
                <a:gd name="connsiteY521" fmla="*/ 155409 h 681906"/>
                <a:gd name="connsiteX522" fmla="*/ 84696 w 685108"/>
                <a:gd name="connsiteY522" fmla="*/ 153774 h 681906"/>
                <a:gd name="connsiteX523" fmla="*/ 84696 w 685108"/>
                <a:gd name="connsiteY523" fmla="*/ 153774 h 681906"/>
                <a:gd name="connsiteX524" fmla="*/ 84696 w 685108"/>
                <a:gd name="connsiteY524" fmla="*/ 153774 h 681906"/>
                <a:gd name="connsiteX525" fmla="*/ 84129 w 685108"/>
                <a:gd name="connsiteY525" fmla="*/ 152239 h 681906"/>
                <a:gd name="connsiteX526" fmla="*/ 83395 w 685108"/>
                <a:gd name="connsiteY526" fmla="*/ 150338 h 681906"/>
                <a:gd name="connsiteX527" fmla="*/ 83395 w 685108"/>
                <a:gd name="connsiteY527" fmla="*/ 150338 h 681906"/>
                <a:gd name="connsiteX528" fmla="*/ 83395 w 685108"/>
                <a:gd name="connsiteY528" fmla="*/ 150104 h 681906"/>
                <a:gd name="connsiteX529" fmla="*/ 83162 w 685108"/>
                <a:gd name="connsiteY529" fmla="*/ 149570 h 681906"/>
                <a:gd name="connsiteX530" fmla="*/ 83162 w 685108"/>
                <a:gd name="connsiteY530" fmla="*/ 149570 h 681906"/>
                <a:gd name="connsiteX531" fmla="*/ 83162 w 685108"/>
                <a:gd name="connsiteY531" fmla="*/ 149403 h 681906"/>
                <a:gd name="connsiteX532" fmla="*/ 83162 w 685108"/>
                <a:gd name="connsiteY532" fmla="*/ 149403 h 681906"/>
                <a:gd name="connsiteX533" fmla="*/ 82961 w 685108"/>
                <a:gd name="connsiteY533" fmla="*/ 148903 h 681906"/>
                <a:gd name="connsiteX534" fmla="*/ 82628 w 685108"/>
                <a:gd name="connsiteY534" fmla="*/ 148202 h 681906"/>
                <a:gd name="connsiteX535" fmla="*/ 82027 w 685108"/>
                <a:gd name="connsiteY535" fmla="*/ 147068 h 681906"/>
                <a:gd name="connsiteX536" fmla="*/ 81493 w 685108"/>
                <a:gd name="connsiteY536" fmla="*/ 146067 h 681906"/>
                <a:gd name="connsiteX537" fmla="*/ 80559 w 685108"/>
                <a:gd name="connsiteY537" fmla="*/ 144499 h 681906"/>
                <a:gd name="connsiteX538" fmla="*/ 77824 w 685108"/>
                <a:gd name="connsiteY538" fmla="*/ 140529 h 681906"/>
                <a:gd name="connsiteX539" fmla="*/ 74787 w 685108"/>
                <a:gd name="connsiteY539" fmla="*/ 136926 h 681906"/>
                <a:gd name="connsiteX540" fmla="*/ 71451 w 685108"/>
                <a:gd name="connsiteY540" fmla="*/ 133589 h 681906"/>
                <a:gd name="connsiteX541" fmla="*/ 67848 w 685108"/>
                <a:gd name="connsiteY541" fmla="*/ 130787 h 681906"/>
                <a:gd name="connsiteX542" fmla="*/ 73553 w 685108"/>
                <a:gd name="connsiteY542" fmla="*/ 123547 h 681906"/>
                <a:gd name="connsiteX543" fmla="*/ 77156 w 685108"/>
                <a:gd name="connsiteY543" fmla="*/ 126416 h 681906"/>
                <a:gd name="connsiteX544" fmla="*/ 165435 w 685108"/>
                <a:gd name="connsiteY544" fmla="*/ 49681 h 681906"/>
                <a:gd name="connsiteX545" fmla="*/ 163099 w 685108"/>
                <a:gd name="connsiteY545" fmla="*/ 45044 h 681906"/>
                <a:gd name="connsiteX546" fmla="*/ 168504 w 685108"/>
                <a:gd name="connsiteY546" fmla="*/ 41708 h 681906"/>
                <a:gd name="connsiteX547" fmla="*/ 173475 w 685108"/>
                <a:gd name="connsiteY547" fmla="*/ 38905 h 681906"/>
                <a:gd name="connsiteX548" fmla="*/ 175710 w 685108"/>
                <a:gd name="connsiteY548" fmla="*/ 42909 h 681906"/>
                <a:gd name="connsiteX549" fmla="*/ 177946 w 685108"/>
                <a:gd name="connsiteY549" fmla="*/ 46946 h 681906"/>
                <a:gd name="connsiteX550" fmla="*/ 180148 w 685108"/>
                <a:gd name="connsiteY550" fmla="*/ 50949 h 681906"/>
                <a:gd name="connsiteX551" fmla="*/ 182383 w 685108"/>
                <a:gd name="connsiteY551" fmla="*/ 54953 h 681906"/>
                <a:gd name="connsiteX552" fmla="*/ 182383 w 685108"/>
                <a:gd name="connsiteY552" fmla="*/ 54953 h 681906"/>
                <a:gd name="connsiteX553" fmla="*/ 186820 w 685108"/>
                <a:gd name="connsiteY553" fmla="*/ 62960 h 681906"/>
                <a:gd name="connsiteX554" fmla="*/ 279703 w 685108"/>
                <a:gd name="connsiteY554" fmla="*/ 29030 h 681906"/>
                <a:gd name="connsiteX555" fmla="*/ 277935 w 685108"/>
                <a:gd name="connsiteY555" fmla="*/ 20022 h 681906"/>
                <a:gd name="connsiteX556" fmla="*/ 277067 w 685108"/>
                <a:gd name="connsiteY556" fmla="*/ 15518 h 681906"/>
                <a:gd name="connsiteX557" fmla="*/ 276133 w 685108"/>
                <a:gd name="connsiteY557" fmla="*/ 11014 h 681906"/>
                <a:gd name="connsiteX558" fmla="*/ 275232 w 685108"/>
                <a:gd name="connsiteY558" fmla="*/ 6510 h 681906"/>
                <a:gd name="connsiteX559" fmla="*/ 274365 w 685108"/>
                <a:gd name="connsiteY559" fmla="*/ 2006 h 681906"/>
                <a:gd name="connsiteX560" fmla="*/ 280537 w 685108"/>
                <a:gd name="connsiteY560" fmla="*/ 871 h 681906"/>
                <a:gd name="connsiteX561" fmla="*/ 286175 w 685108"/>
                <a:gd name="connsiteY561" fmla="*/ -29 h 681906"/>
                <a:gd name="connsiteX562" fmla="*/ 286876 w 685108"/>
                <a:gd name="connsiteY562" fmla="*/ 4475 h 681906"/>
                <a:gd name="connsiteX563" fmla="*/ 287610 w 685108"/>
                <a:gd name="connsiteY563" fmla="*/ 9045 h 681906"/>
                <a:gd name="connsiteX564" fmla="*/ 288310 w 685108"/>
                <a:gd name="connsiteY564" fmla="*/ 13549 h 681906"/>
                <a:gd name="connsiteX565" fmla="*/ 289045 w 685108"/>
                <a:gd name="connsiteY565" fmla="*/ 18087 h 681906"/>
                <a:gd name="connsiteX566" fmla="*/ 290479 w 685108"/>
                <a:gd name="connsiteY566" fmla="*/ 27161 h 681906"/>
                <a:gd name="connsiteX567" fmla="*/ 389367 w 685108"/>
                <a:gd name="connsiteY567" fmla="*/ 27161 h 681906"/>
                <a:gd name="connsiteX568" fmla="*/ 390902 w 685108"/>
                <a:gd name="connsiteY568" fmla="*/ 18087 h 681906"/>
                <a:gd name="connsiteX569" fmla="*/ 391636 w 685108"/>
                <a:gd name="connsiteY569" fmla="*/ 13549 h 681906"/>
                <a:gd name="connsiteX570" fmla="*/ 392336 w 685108"/>
                <a:gd name="connsiteY570" fmla="*/ 9012 h 681906"/>
                <a:gd name="connsiteX571" fmla="*/ 393070 w 685108"/>
                <a:gd name="connsiteY571" fmla="*/ 4475 h 681906"/>
                <a:gd name="connsiteX572" fmla="*/ 393771 w 685108"/>
                <a:gd name="connsiteY572" fmla="*/ -63 h 681906"/>
                <a:gd name="connsiteX573" fmla="*/ 399976 w 685108"/>
                <a:gd name="connsiteY573" fmla="*/ 971 h 681906"/>
                <a:gd name="connsiteX574" fmla="*/ 405615 w 685108"/>
                <a:gd name="connsiteY574" fmla="*/ 2006 h 681906"/>
                <a:gd name="connsiteX575" fmla="*/ 404680 w 685108"/>
                <a:gd name="connsiteY575" fmla="*/ 6510 h 681906"/>
                <a:gd name="connsiteX576" fmla="*/ 403746 w 685108"/>
                <a:gd name="connsiteY576" fmla="*/ 11014 h 681906"/>
                <a:gd name="connsiteX577" fmla="*/ 402846 w 685108"/>
                <a:gd name="connsiteY577" fmla="*/ 15518 h 681906"/>
                <a:gd name="connsiteX578" fmla="*/ 401911 w 685108"/>
                <a:gd name="connsiteY578" fmla="*/ 20022 h 681906"/>
                <a:gd name="connsiteX579" fmla="*/ 400177 w 685108"/>
                <a:gd name="connsiteY579" fmla="*/ 29030 h 681906"/>
                <a:gd name="connsiteX580" fmla="*/ 397541 w 685108"/>
                <a:gd name="connsiteY580" fmla="*/ 42375 h 681906"/>
                <a:gd name="connsiteX581" fmla="*/ 395072 w 685108"/>
                <a:gd name="connsiteY581" fmla="*/ 55887 h 681906"/>
                <a:gd name="connsiteX582" fmla="*/ 392470 w 685108"/>
                <a:gd name="connsiteY582" fmla="*/ 69399 h 681906"/>
                <a:gd name="connsiteX583" fmla="*/ 395506 w 685108"/>
                <a:gd name="connsiteY583" fmla="*/ 69999 h 681906"/>
                <a:gd name="connsiteX584" fmla="*/ 398842 w 685108"/>
                <a:gd name="connsiteY584" fmla="*/ 70700 h 681906"/>
                <a:gd name="connsiteX585" fmla="*/ 403246 w 685108"/>
                <a:gd name="connsiteY585" fmla="*/ 71668 h 681906"/>
                <a:gd name="connsiteX586" fmla="*/ 406582 w 685108"/>
                <a:gd name="connsiteY586" fmla="*/ 72502 h 681906"/>
                <a:gd name="connsiteX587" fmla="*/ 406983 w 685108"/>
                <a:gd name="connsiteY587" fmla="*/ 72502 h 681906"/>
                <a:gd name="connsiteX588" fmla="*/ 411153 w 685108"/>
                <a:gd name="connsiteY588" fmla="*/ 73403 h 681906"/>
                <a:gd name="connsiteX589" fmla="*/ 412521 w 685108"/>
                <a:gd name="connsiteY589" fmla="*/ 73770 h 681906"/>
                <a:gd name="connsiteX590" fmla="*/ 415590 w 685108"/>
                <a:gd name="connsiteY590" fmla="*/ 74604 h 681906"/>
                <a:gd name="connsiteX591" fmla="*/ 418393 w 685108"/>
                <a:gd name="connsiteY591" fmla="*/ 75404 h 681906"/>
                <a:gd name="connsiteX592" fmla="*/ 420328 w 685108"/>
                <a:gd name="connsiteY592" fmla="*/ 75971 h 681906"/>
                <a:gd name="connsiteX593" fmla="*/ 422096 w 685108"/>
                <a:gd name="connsiteY593" fmla="*/ 76505 h 681906"/>
                <a:gd name="connsiteX594" fmla="*/ 424665 w 685108"/>
                <a:gd name="connsiteY594" fmla="*/ 77306 h 681906"/>
                <a:gd name="connsiteX595" fmla="*/ 435174 w 685108"/>
                <a:gd name="connsiteY595" fmla="*/ 80909 h 681906"/>
                <a:gd name="connsiteX596" fmla="*/ 437910 w 685108"/>
                <a:gd name="connsiteY596" fmla="*/ 81910 h 681906"/>
                <a:gd name="connsiteX597" fmla="*/ 440345 w 685108"/>
                <a:gd name="connsiteY597" fmla="*/ 82844 h 681906"/>
                <a:gd name="connsiteX598" fmla="*/ 442481 w 685108"/>
                <a:gd name="connsiteY598" fmla="*/ 83678 h 681906"/>
                <a:gd name="connsiteX599" fmla="*/ 446217 w 685108"/>
                <a:gd name="connsiteY599" fmla="*/ 85180 h 681906"/>
                <a:gd name="connsiteX600" fmla="*/ 449887 w 685108"/>
                <a:gd name="connsiteY600" fmla="*/ 86748 h 681906"/>
                <a:gd name="connsiteX601" fmla="*/ 456226 w 685108"/>
                <a:gd name="connsiteY601" fmla="*/ 89584 h 681906"/>
                <a:gd name="connsiteX602" fmla="*/ 459563 w 685108"/>
                <a:gd name="connsiteY602" fmla="*/ 91185 h 681906"/>
                <a:gd name="connsiteX603" fmla="*/ 463166 w 685108"/>
                <a:gd name="connsiteY603" fmla="*/ 92953 h 681906"/>
                <a:gd name="connsiteX604" fmla="*/ 466736 w 685108"/>
                <a:gd name="connsiteY604" fmla="*/ 94788 h 681906"/>
                <a:gd name="connsiteX605" fmla="*/ 470072 w 685108"/>
                <a:gd name="connsiteY605" fmla="*/ 96423 h 681906"/>
                <a:gd name="connsiteX606" fmla="*/ 473975 w 685108"/>
                <a:gd name="connsiteY606" fmla="*/ 98558 h 681906"/>
                <a:gd name="connsiteX607" fmla="*/ 480648 w 685108"/>
                <a:gd name="connsiteY607" fmla="*/ 86514 h 681906"/>
                <a:gd name="connsiteX608" fmla="*/ 487321 w 685108"/>
                <a:gd name="connsiteY608" fmla="*/ 74470 h 681906"/>
                <a:gd name="connsiteX609" fmla="*/ 493993 w 685108"/>
                <a:gd name="connsiteY609" fmla="*/ 62426 h 681906"/>
                <a:gd name="connsiteX610" fmla="*/ 498430 w 685108"/>
                <a:gd name="connsiteY610" fmla="*/ 54419 h 681906"/>
                <a:gd name="connsiteX611" fmla="*/ 500666 w 685108"/>
                <a:gd name="connsiteY611" fmla="*/ 50382 h 681906"/>
                <a:gd name="connsiteX612" fmla="*/ 502901 w 685108"/>
                <a:gd name="connsiteY612" fmla="*/ 46378 h 681906"/>
                <a:gd name="connsiteX613" fmla="*/ 505103 w 685108"/>
                <a:gd name="connsiteY613" fmla="*/ 42375 h 681906"/>
                <a:gd name="connsiteX614" fmla="*/ 507338 w 685108"/>
                <a:gd name="connsiteY614" fmla="*/ 38338 h 681906"/>
                <a:gd name="connsiteX615" fmla="*/ 512843 w 685108"/>
                <a:gd name="connsiteY615" fmla="*/ 41441 h 681906"/>
                <a:gd name="connsiteX616" fmla="*/ 517781 w 685108"/>
                <a:gd name="connsiteY616" fmla="*/ 44343 h 681906"/>
                <a:gd name="connsiteX617" fmla="*/ 515412 w 685108"/>
                <a:gd name="connsiteY617" fmla="*/ 48247 h 681906"/>
                <a:gd name="connsiteX618" fmla="*/ 513043 w 685108"/>
                <a:gd name="connsiteY618" fmla="*/ 52184 h 681906"/>
                <a:gd name="connsiteX619" fmla="*/ 510675 w 685108"/>
                <a:gd name="connsiteY619" fmla="*/ 56121 h 681906"/>
                <a:gd name="connsiteX620" fmla="*/ 508306 w 685108"/>
                <a:gd name="connsiteY620" fmla="*/ 60057 h 681906"/>
                <a:gd name="connsiteX621" fmla="*/ 503568 w 685108"/>
                <a:gd name="connsiteY621" fmla="*/ 67898 h 681906"/>
                <a:gd name="connsiteX622" fmla="*/ 496495 w 685108"/>
                <a:gd name="connsiteY622" fmla="*/ 79708 h 681906"/>
                <a:gd name="connsiteX623" fmla="*/ 489423 w 685108"/>
                <a:gd name="connsiteY623" fmla="*/ 91519 h 681906"/>
                <a:gd name="connsiteX624" fmla="*/ 482216 w 685108"/>
                <a:gd name="connsiteY624" fmla="*/ 103429 h 681906"/>
                <a:gd name="connsiteX625" fmla="*/ 548341 w 685108"/>
                <a:gd name="connsiteY625" fmla="*/ 158612 h 681906"/>
                <a:gd name="connsiteX626" fmla="*/ 558717 w 685108"/>
                <a:gd name="connsiteY626" fmla="*/ 149570 h 681906"/>
                <a:gd name="connsiteX627" fmla="*/ 569093 w 685108"/>
                <a:gd name="connsiteY627" fmla="*/ 140562 h 681906"/>
                <a:gd name="connsiteX628" fmla="*/ 579469 w 685108"/>
                <a:gd name="connsiteY628" fmla="*/ 131521 h 681906"/>
                <a:gd name="connsiteX629" fmla="*/ 586409 w 685108"/>
                <a:gd name="connsiteY629" fmla="*/ 125515 h 681906"/>
                <a:gd name="connsiteX630" fmla="*/ 589745 w 685108"/>
                <a:gd name="connsiteY630" fmla="*/ 122479 h 681906"/>
                <a:gd name="connsiteX631" fmla="*/ 593081 w 685108"/>
                <a:gd name="connsiteY631" fmla="*/ 119477 h 681906"/>
                <a:gd name="connsiteX632" fmla="*/ 596418 w 685108"/>
                <a:gd name="connsiteY632" fmla="*/ 116474 h 681906"/>
                <a:gd name="connsiteX633" fmla="*/ 599754 w 685108"/>
                <a:gd name="connsiteY633" fmla="*/ 113471 h 681906"/>
                <a:gd name="connsiteX634" fmla="*/ 603857 w 685108"/>
                <a:gd name="connsiteY634" fmla="*/ 118242 h 681906"/>
                <a:gd name="connsiteX635" fmla="*/ 607527 w 685108"/>
                <a:gd name="connsiteY635" fmla="*/ 122646 h 681906"/>
                <a:gd name="connsiteX636" fmla="*/ 603891 w 685108"/>
                <a:gd name="connsiteY636" fmla="*/ 125582 h 681906"/>
                <a:gd name="connsiteX637" fmla="*/ 600321 w 685108"/>
                <a:gd name="connsiteY637" fmla="*/ 128451 h 681906"/>
                <a:gd name="connsiteX638" fmla="*/ 596751 w 685108"/>
                <a:gd name="connsiteY638" fmla="*/ 131354 h 681906"/>
                <a:gd name="connsiteX639" fmla="*/ 593181 w 685108"/>
                <a:gd name="connsiteY639" fmla="*/ 134223 h 681906"/>
                <a:gd name="connsiteX640" fmla="*/ 586542 w 685108"/>
                <a:gd name="connsiteY640" fmla="*/ 140128 h 681906"/>
                <a:gd name="connsiteX641" fmla="*/ 575866 w 685108"/>
                <a:gd name="connsiteY641" fmla="*/ 148736 h 681906"/>
                <a:gd name="connsiteX642" fmla="*/ 565156 w 685108"/>
                <a:gd name="connsiteY642" fmla="*/ 157377 h 681906"/>
                <a:gd name="connsiteX643" fmla="*/ 554480 w 685108"/>
                <a:gd name="connsiteY643" fmla="*/ 166052 h 681906"/>
                <a:gd name="connsiteX644" fmla="*/ 597852 w 685108"/>
                <a:gd name="connsiteY644" fmla="*/ 240551 h 681906"/>
                <a:gd name="connsiteX645" fmla="*/ 610697 w 685108"/>
                <a:gd name="connsiteY645" fmla="*/ 235613 h 681906"/>
                <a:gd name="connsiteX646" fmla="*/ 623541 w 685108"/>
                <a:gd name="connsiteY646" fmla="*/ 230676 h 681906"/>
                <a:gd name="connsiteX647" fmla="*/ 636386 w 685108"/>
                <a:gd name="connsiteY647" fmla="*/ 225738 h 681906"/>
                <a:gd name="connsiteX648" fmla="*/ 644961 w 685108"/>
                <a:gd name="connsiteY648" fmla="*/ 222402 h 681906"/>
                <a:gd name="connsiteX649" fmla="*/ 644961 w 685108"/>
                <a:gd name="connsiteY649" fmla="*/ 222402 h 681906"/>
                <a:gd name="connsiteX650" fmla="*/ 649231 w 685108"/>
                <a:gd name="connsiteY650" fmla="*/ 220733 h 681906"/>
                <a:gd name="connsiteX651" fmla="*/ 653535 w 685108"/>
                <a:gd name="connsiteY651" fmla="*/ 219099 h 681906"/>
                <a:gd name="connsiteX652" fmla="*/ 657805 w 685108"/>
                <a:gd name="connsiteY652" fmla="*/ 217464 h 681906"/>
                <a:gd name="connsiteX653" fmla="*/ 662076 w 685108"/>
                <a:gd name="connsiteY653" fmla="*/ 215829 h 681906"/>
                <a:gd name="connsiteX654" fmla="*/ 664311 w 685108"/>
                <a:gd name="connsiteY654" fmla="*/ 221701 h 681906"/>
                <a:gd name="connsiteX655" fmla="*/ 666213 w 685108"/>
                <a:gd name="connsiteY655" fmla="*/ 227106 h 681906"/>
                <a:gd name="connsiteX656" fmla="*/ 661876 w 685108"/>
                <a:gd name="connsiteY656" fmla="*/ 228607 h 681906"/>
                <a:gd name="connsiteX657" fmla="*/ 657572 w 685108"/>
                <a:gd name="connsiteY657" fmla="*/ 230108 h 681906"/>
                <a:gd name="connsiteX658" fmla="*/ 653235 w 685108"/>
                <a:gd name="connsiteY658" fmla="*/ 231610 h 681906"/>
                <a:gd name="connsiteX659" fmla="*/ 648897 w 685108"/>
                <a:gd name="connsiteY659" fmla="*/ 233078 h 681906"/>
                <a:gd name="connsiteX660" fmla="*/ 640223 w 685108"/>
                <a:gd name="connsiteY660" fmla="*/ 236080 h 681906"/>
                <a:gd name="connsiteX661" fmla="*/ 657438 w 685108"/>
                <a:gd name="connsiteY661" fmla="*/ 333634 h 681906"/>
                <a:gd name="connsiteX662" fmla="*/ 666613 w 685108"/>
                <a:gd name="connsiteY662" fmla="*/ 333634 h 681906"/>
                <a:gd name="connsiteX663" fmla="*/ 671217 w 685108"/>
                <a:gd name="connsiteY663" fmla="*/ 333634 h 681906"/>
                <a:gd name="connsiteX664" fmla="*/ 675788 w 685108"/>
                <a:gd name="connsiteY664" fmla="*/ 333634 h 681906"/>
                <a:gd name="connsiteX665" fmla="*/ 680392 w 685108"/>
                <a:gd name="connsiteY665" fmla="*/ 333634 h 681906"/>
                <a:gd name="connsiteX666" fmla="*/ 684963 w 685108"/>
                <a:gd name="connsiteY666" fmla="*/ 333634 h 681906"/>
                <a:gd name="connsiteX667" fmla="*/ 685030 w 685108"/>
                <a:gd name="connsiteY667" fmla="*/ 339539 h 68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</a:cxnLst>
              <a:rect l="l" t="t" r="r" b="b"/>
              <a:pathLst>
                <a:path w="685108" h="681906">
                  <a:moveTo>
                    <a:pt x="685030" y="339539"/>
                  </a:moveTo>
                  <a:lnTo>
                    <a:pt x="685030" y="345244"/>
                  </a:lnTo>
                  <a:lnTo>
                    <a:pt x="680426" y="345244"/>
                  </a:lnTo>
                  <a:lnTo>
                    <a:pt x="675855" y="345244"/>
                  </a:lnTo>
                  <a:lnTo>
                    <a:pt x="671251" y="345244"/>
                  </a:lnTo>
                  <a:lnTo>
                    <a:pt x="666680" y="345244"/>
                  </a:lnTo>
                  <a:lnTo>
                    <a:pt x="657505" y="345077"/>
                  </a:lnTo>
                  <a:cubicBezTo>
                    <a:pt x="657011" y="378347"/>
                    <a:pt x="651260" y="411326"/>
                    <a:pt x="640457" y="442798"/>
                  </a:cubicBezTo>
                  <a:lnTo>
                    <a:pt x="649164" y="445800"/>
                  </a:lnTo>
                  <a:lnTo>
                    <a:pt x="653468" y="447268"/>
                  </a:lnTo>
                  <a:lnTo>
                    <a:pt x="657805" y="448770"/>
                  </a:lnTo>
                  <a:lnTo>
                    <a:pt x="662176" y="450271"/>
                  </a:lnTo>
                  <a:lnTo>
                    <a:pt x="666513" y="451772"/>
                  </a:lnTo>
                  <a:lnTo>
                    <a:pt x="664411" y="457711"/>
                  </a:lnTo>
                  <a:cubicBezTo>
                    <a:pt x="663744" y="459512"/>
                    <a:pt x="663077" y="461281"/>
                    <a:pt x="662376" y="463082"/>
                  </a:cubicBezTo>
                  <a:lnTo>
                    <a:pt x="658106" y="461414"/>
                  </a:lnTo>
                  <a:lnTo>
                    <a:pt x="653835" y="459779"/>
                  </a:lnTo>
                  <a:lnTo>
                    <a:pt x="649531" y="458145"/>
                  </a:lnTo>
                  <a:lnTo>
                    <a:pt x="645261" y="456510"/>
                  </a:lnTo>
                  <a:cubicBezTo>
                    <a:pt x="616372" y="531550"/>
                    <a:pt x="560843" y="593315"/>
                    <a:pt x="489289" y="629997"/>
                  </a:cubicBezTo>
                  <a:cubicBezTo>
                    <a:pt x="490023" y="631365"/>
                    <a:pt x="490690" y="632766"/>
                    <a:pt x="491324" y="634101"/>
                  </a:cubicBezTo>
                  <a:cubicBezTo>
                    <a:pt x="491958" y="635435"/>
                    <a:pt x="492592" y="636870"/>
                    <a:pt x="493159" y="638338"/>
                  </a:cubicBezTo>
                  <a:cubicBezTo>
                    <a:pt x="493726" y="639806"/>
                    <a:pt x="494060" y="640607"/>
                    <a:pt x="494494" y="641674"/>
                  </a:cubicBezTo>
                  <a:lnTo>
                    <a:pt x="494794" y="642542"/>
                  </a:lnTo>
                  <a:cubicBezTo>
                    <a:pt x="495328" y="643976"/>
                    <a:pt x="495828" y="645444"/>
                    <a:pt x="496262" y="646946"/>
                  </a:cubicBezTo>
                  <a:cubicBezTo>
                    <a:pt x="493493" y="648347"/>
                    <a:pt x="490724" y="649715"/>
                    <a:pt x="487921" y="651016"/>
                  </a:cubicBezTo>
                  <a:cubicBezTo>
                    <a:pt x="487497" y="649548"/>
                    <a:pt x="487030" y="648080"/>
                    <a:pt x="486520" y="646612"/>
                  </a:cubicBezTo>
                  <a:cubicBezTo>
                    <a:pt x="486019" y="645177"/>
                    <a:pt x="485452" y="643743"/>
                    <a:pt x="484885" y="642308"/>
                  </a:cubicBezTo>
                  <a:cubicBezTo>
                    <a:pt x="484815" y="642088"/>
                    <a:pt x="484728" y="641878"/>
                    <a:pt x="484618" y="641674"/>
                  </a:cubicBezTo>
                  <a:cubicBezTo>
                    <a:pt x="484418" y="641074"/>
                    <a:pt x="484151" y="640507"/>
                    <a:pt x="483918" y="639906"/>
                  </a:cubicBezTo>
                  <a:cubicBezTo>
                    <a:pt x="483684" y="639306"/>
                    <a:pt x="483350" y="638705"/>
                    <a:pt x="483083" y="638071"/>
                  </a:cubicBezTo>
                  <a:cubicBezTo>
                    <a:pt x="482450" y="636703"/>
                    <a:pt x="481782" y="635335"/>
                    <a:pt x="481048" y="633967"/>
                  </a:cubicBezTo>
                  <a:lnTo>
                    <a:pt x="480014" y="632032"/>
                  </a:lnTo>
                  <a:lnTo>
                    <a:pt x="480014" y="632032"/>
                  </a:lnTo>
                  <a:lnTo>
                    <a:pt x="480014" y="631866"/>
                  </a:lnTo>
                  <a:lnTo>
                    <a:pt x="479013" y="630131"/>
                  </a:lnTo>
                  <a:cubicBezTo>
                    <a:pt x="478646" y="629530"/>
                    <a:pt x="478413" y="629130"/>
                    <a:pt x="478079" y="628629"/>
                  </a:cubicBezTo>
                  <a:lnTo>
                    <a:pt x="477545" y="627695"/>
                  </a:lnTo>
                  <a:lnTo>
                    <a:pt x="476544" y="626160"/>
                  </a:lnTo>
                  <a:lnTo>
                    <a:pt x="475243" y="624259"/>
                  </a:lnTo>
                  <a:lnTo>
                    <a:pt x="474776" y="623558"/>
                  </a:lnTo>
                  <a:lnTo>
                    <a:pt x="473508" y="621823"/>
                  </a:lnTo>
                  <a:lnTo>
                    <a:pt x="473308" y="621556"/>
                  </a:lnTo>
                  <a:lnTo>
                    <a:pt x="472574" y="620656"/>
                  </a:lnTo>
                  <a:lnTo>
                    <a:pt x="471940" y="619855"/>
                  </a:lnTo>
                  <a:lnTo>
                    <a:pt x="471940" y="619855"/>
                  </a:lnTo>
                  <a:cubicBezTo>
                    <a:pt x="471660" y="619471"/>
                    <a:pt x="471360" y="619104"/>
                    <a:pt x="471039" y="618754"/>
                  </a:cubicBezTo>
                  <a:cubicBezTo>
                    <a:pt x="470005" y="617519"/>
                    <a:pt x="468938" y="616285"/>
                    <a:pt x="467870" y="615084"/>
                  </a:cubicBezTo>
                  <a:cubicBezTo>
                    <a:pt x="467436" y="614650"/>
                    <a:pt x="467036" y="614183"/>
                    <a:pt x="466602" y="613716"/>
                  </a:cubicBezTo>
                  <a:lnTo>
                    <a:pt x="465935" y="613049"/>
                  </a:lnTo>
                  <a:lnTo>
                    <a:pt x="465501" y="612582"/>
                  </a:lnTo>
                  <a:lnTo>
                    <a:pt x="465268" y="612348"/>
                  </a:lnTo>
                  <a:lnTo>
                    <a:pt x="465034" y="612115"/>
                  </a:lnTo>
                  <a:lnTo>
                    <a:pt x="465034" y="612115"/>
                  </a:lnTo>
                  <a:lnTo>
                    <a:pt x="465034" y="612115"/>
                  </a:lnTo>
                  <a:lnTo>
                    <a:pt x="463333" y="610447"/>
                  </a:lnTo>
                  <a:lnTo>
                    <a:pt x="463333" y="610447"/>
                  </a:lnTo>
                  <a:lnTo>
                    <a:pt x="462432" y="609512"/>
                  </a:lnTo>
                  <a:cubicBezTo>
                    <a:pt x="462132" y="609212"/>
                    <a:pt x="461764" y="608945"/>
                    <a:pt x="461464" y="608612"/>
                  </a:cubicBezTo>
                  <a:lnTo>
                    <a:pt x="461197" y="608411"/>
                  </a:lnTo>
                  <a:cubicBezTo>
                    <a:pt x="460937" y="608138"/>
                    <a:pt x="460657" y="607881"/>
                    <a:pt x="460363" y="607644"/>
                  </a:cubicBezTo>
                  <a:lnTo>
                    <a:pt x="460363" y="607644"/>
                  </a:lnTo>
                  <a:lnTo>
                    <a:pt x="460363" y="607644"/>
                  </a:lnTo>
                  <a:lnTo>
                    <a:pt x="458929" y="606443"/>
                  </a:lnTo>
                  <a:cubicBezTo>
                    <a:pt x="458462" y="606076"/>
                    <a:pt x="458028" y="605676"/>
                    <a:pt x="457494" y="605275"/>
                  </a:cubicBezTo>
                  <a:cubicBezTo>
                    <a:pt x="456960" y="604875"/>
                    <a:pt x="456593" y="604508"/>
                    <a:pt x="456060" y="604141"/>
                  </a:cubicBezTo>
                  <a:lnTo>
                    <a:pt x="455793" y="603941"/>
                  </a:lnTo>
                  <a:lnTo>
                    <a:pt x="455793" y="603941"/>
                  </a:lnTo>
                  <a:lnTo>
                    <a:pt x="455793" y="603941"/>
                  </a:lnTo>
                  <a:lnTo>
                    <a:pt x="455793" y="603941"/>
                  </a:lnTo>
                  <a:lnTo>
                    <a:pt x="455793" y="603941"/>
                  </a:lnTo>
                  <a:cubicBezTo>
                    <a:pt x="455376" y="603607"/>
                    <a:pt x="454942" y="603297"/>
                    <a:pt x="454491" y="603007"/>
                  </a:cubicBezTo>
                  <a:lnTo>
                    <a:pt x="453224" y="602106"/>
                  </a:lnTo>
                  <a:lnTo>
                    <a:pt x="453023" y="601939"/>
                  </a:lnTo>
                  <a:lnTo>
                    <a:pt x="452356" y="601505"/>
                  </a:lnTo>
                  <a:lnTo>
                    <a:pt x="452356" y="601505"/>
                  </a:lnTo>
                  <a:cubicBezTo>
                    <a:pt x="451993" y="601232"/>
                    <a:pt x="451612" y="600975"/>
                    <a:pt x="451222" y="600738"/>
                  </a:cubicBezTo>
                  <a:lnTo>
                    <a:pt x="449487" y="599604"/>
                  </a:lnTo>
                  <a:lnTo>
                    <a:pt x="447719" y="598536"/>
                  </a:lnTo>
                  <a:lnTo>
                    <a:pt x="447719" y="598536"/>
                  </a:lnTo>
                  <a:cubicBezTo>
                    <a:pt x="447118" y="598202"/>
                    <a:pt x="446551" y="597835"/>
                    <a:pt x="445950" y="597535"/>
                  </a:cubicBezTo>
                  <a:lnTo>
                    <a:pt x="445950" y="597535"/>
                  </a:lnTo>
                  <a:cubicBezTo>
                    <a:pt x="445383" y="597201"/>
                    <a:pt x="444783" y="596901"/>
                    <a:pt x="444216" y="596634"/>
                  </a:cubicBezTo>
                  <a:lnTo>
                    <a:pt x="444216" y="596634"/>
                  </a:lnTo>
                  <a:lnTo>
                    <a:pt x="442381" y="595700"/>
                  </a:lnTo>
                  <a:lnTo>
                    <a:pt x="442180" y="595700"/>
                  </a:lnTo>
                  <a:lnTo>
                    <a:pt x="441480" y="595367"/>
                  </a:lnTo>
                  <a:lnTo>
                    <a:pt x="441480" y="595367"/>
                  </a:lnTo>
                  <a:lnTo>
                    <a:pt x="441079" y="595166"/>
                  </a:lnTo>
                  <a:lnTo>
                    <a:pt x="439645" y="594499"/>
                  </a:lnTo>
                  <a:lnTo>
                    <a:pt x="438177" y="593832"/>
                  </a:lnTo>
                  <a:lnTo>
                    <a:pt x="437576" y="593565"/>
                  </a:lnTo>
                  <a:lnTo>
                    <a:pt x="436475" y="593098"/>
                  </a:lnTo>
                  <a:lnTo>
                    <a:pt x="436309" y="593098"/>
                  </a:lnTo>
                  <a:lnTo>
                    <a:pt x="434807" y="592497"/>
                  </a:lnTo>
                  <a:lnTo>
                    <a:pt x="432505" y="591563"/>
                  </a:lnTo>
                  <a:cubicBezTo>
                    <a:pt x="431738" y="591263"/>
                    <a:pt x="431204" y="591096"/>
                    <a:pt x="430570" y="590896"/>
                  </a:cubicBezTo>
                  <a:lnTo>
                    <a:pt x="429769" y="590629"/>
                  </a:lnTo>
                  <a:lnTo>
                    <a:pt x="428035" y="590062"/>
                  </a:lnTo>
                  <a:lnTo>
                    <a:pt x="427367" y="589862"/>
                  </a:lnTo>
                  <a:lnTo>
                    <a:pt x="426700" y="589661"/>
                  </a:lnTo>
                  <a:lnTo>
                    <a:pt x="425065" y="589194"/>
                  </a:lnTo>
                  <a:lnTo>
                    <a:pt x="425065" y="589194"/>
                  </a:lnTo>
                  <a:lnTo>
                    <a:pt x="423631" y="588827"/>
                  </a:lnTo>
                  <a:lnTo>
                    <a:pt x="422196" y="588460"/>
                  </a:lnTo>
                  <a:lnTo>
                    <a:pt x="421529" y="588460"/>
                  </a:lnTo>
                  <a:lnTo>
                    <a:pt x="421529" y="588460"/>
                  </a:lnTo>
                  <a:lnTo>
                    <a:pt x="420528" y="588260"/>
                  </a:lnTo>
                  <a:lnTo>
                    <a:pt x="418960" y="587927"/>
                  </a:lnTo>
                  <a:lnTo>
                    <a:pt x="418960" y="587927"/>
                  </a:lnTo>
                  <a:lnTo>
                    <a:pt x="417525" y="587660"/>
                  </a:lnTo>
                  <a:lnTo>
                    <a:pt x="415890" y="587393"/>
                  </a:lnTo>
                  <a:lnTo>
                    <a:pt x="414356" y="587159"/>
                  </a:lnTo>
                  <a:lnTo>
                    <a:pt x="413055" y="586992"/>
                  </a:lnTo>
                  <a:lnTo>
                    <a:pt x="411153" y="586992"/>
                  </a:lnTo>
                  <a:lnTo>
                    <a:pt x="410352" y="586992"/>
                  </a:lnTo>
                  <a:lnTo>
                    <a:pt x="408951" y="586826"/>
                  </a:lnTo>
                  <a:lnTo>
                    <a:pt x="407416" y="586826"/>
                  </a:lnTo>
                  <a:lnTo>
                    <a:pt x="406515" y="586826"/>
                  </a:lnTo>
                  <a:lnTo>
                    <a:pt x="405581" y="586826"/>
                  </a:lnTo>
                  <a:lnTo>
                    <a:pt x="404447" y="586826"/>
                  </a:lnTo>
                  <a:lnTo>
                    <a:pt x="402912" y="586826"/>
                  </a:lnTo>
                  <a:lnTo>
                    <a:pt x="399576" y="586826"/>
                  </a:lnTo>
                  <a:cubicBezTo>
                    <a:pt x="394331" y="586819"/>
                    <a:pt x="389097" y="587266"/>
                    <a:pt x="383929" y="588160"/>
                  </a:cubicBezTo>
                  <a:lnTo>
                    <a:pt x="381627" y="588594"/>
                  </a:lnTo>
                  <a:lnTo>
                    <a:pt x="380059" y="588927"/>
                  </a:lnTo>
                  <a:lnTo>
                    <a:pt x="378457" y="588927"/>
                  </a:lnTo>
                  <a:lnTo>
                    <a:pt x="376622" y="589395"/>
                  </a:lnTo>
                  <a:lnTo>
                    <a:pt x="375855" y="589595"/>
                  </a:lnTo>
                  <a:lnTo>
                    <a:pt x="375621" y="589595"/>
                  </a:lnTo>
                  <a:lnTo>
                    <a:pt x="374420" y="589895"/>
                  </a:lnTo>
                  <a:lnTo>
                    <a:pt x="373620" y="590128"/>
                  </a:lnTo>
                  <a:lnTo>
                    <a:pt x="373620" y="590128"/>
                  </a:lnTo>
                  <a:lnTo>
                    <a:pt x="373620" y="590128"/>
                  </a:lnTo>
                  <a:lnTo>
                    <a:pt x="372986" y="590329"/>
                  </a:lnTo>
                  <a:lnTo>
                    <a:pt x="372218" y="590562"/>
                  </a:lnTo>
                  <a:lnTo>
                    <a:pt x="371651" y="590729"/>
                  </a:lnTo>
                  <a:lnTo>
                    <a:pt x="369916" y="591296"/>
                  </a:lnTo>
                  <a:lnTo>
                    <a:pt x="368815" y="591697"/>
                  </a:lnTo>
                  <a:lnTo>
                    <a:pt x="367447" y="592197"/>
                  </a:lnTo>
                  <a:lnTo>
                    <a:pt x="366947" y="592397"/>
                  </a:lnTo>
                  <a:lnTo>
                    <a:pt x="364812" y="593231"/>
                  </a:lnTo>
                  <a:lnTo>
                    <a:pt x="364812" y="593231"/>
                  </a:lnTo>
                  <a:lnTo>
                    <a:pt x="362543" y="594232"/>
                  </a:lnTo>
                  <a:lnTo>
                    <a:pt x="360274" y="595266"/>
                  </a:lnTo>
                  <a:lnTo>
                    <a:pt x="358039" y="596367"/>
                  </a:lnTo>
                  <a:lnTo>
                    <a:pt x="356204" y="597302"/>
                  </a:lnTo>
                  <a:lnTo>
                    <a:pt x="356204" y="597302"/>
                  </a:lnTo>
                  <a:lnTo>
                    <a:pt x="355537" y="597669"/>
                  </a:lnTo>
                  <a:cubicBezTo>
                    <a:pt x="354369" y="598302"/>
                    <a:pt x="353235" y="598970"/>
                    <a:pt x="352201" y="599670"/>
                  </a:cubicBezTo>
                  <a:lnTo>
                    <a:pt x="351433" y="600104"/>
                  </a:lnTo>
                  <a:lnTo>
                    <a:pt x="351433" y="600104"/>
                  </a:lnTo>
                  <a:lnTo>
                    <a:pt x="349932" y="601038"/>
                  </a:lnTo>
                  <a:lnTo>
                    <a:pt x="349698" y="601038"/>
                  </a:lnTo>
                  <a:lnTo>
                    <a:pt x="347863" y="602306"/>
                  </a:lnTo>
                  <a:lnTo>
                    <a:pt x="347863" y="602306"/>
                  </a:lnTo>
                  <a:cubicBezTo>
                    <a:pt x="347330" y="602673"/>
                    <a:pt x="346796" y="603040"/>
                    <a:pt x="346295" y="603440"/>
                  </a:cubicBezTo>
                  <a:lnTo>
                    <a:pt x="346062" y="603607"/>
                  </a:lnTo>
                  <a:lnTo>
                    <a:pt x="346062" y="603607"/>
                  </a:lnTo>
                  <a:cubicBezTo>
                    <a:pt x="345685" y="603844"/>
                    <a:pt x="345328" y="604111"/>
                    <a:pt x="344994" y="604408"/>
                  </a:cubicBezTo>
                  <a:lnTo>
                    <a:pt x="344794" y="604408"/>
                  </a:lnTo>
                  <a:lnTo>
                    <a:pt x="343860" y="605108"/>
                  </a:lnTo>
                  <a:lnTo>
                    <a:pt x="343860" y="605108"/>
                  </a:lnTo>
                  <a:lnTo>
                    <a:pt x="343559" y="605309"/>
                  </a:lnTo>
                  <a:cubicBezTo>
                    <a:pt x="343126" y="605676"/>
                    <a:pt x="342625" y="606009"/>
                    <a:pt x="342225" y="606376"/>
                  </a:cubicBezTo>
                  <a:lnTo>
                    <a:pt x="341791" y="606743"/>
                  </a:lnTo>
                  <a:lnTo>
                    <a:pt x="341324" y="607144"/>
                  </a:lnTo>
                  <a:lnTo>
                    <a:pt x="340090" y="608178"/>
                  </a:lnTo>
                  <a:lnTo>
                    <a:pt x="339656" y="608578"/>
                  </a:lnTo>
                  <a:lnTo>
                    <a:pt x="338422" y="609679"/>
                  </a:lnTo>
                  <a:lnTo>
                    <a:pt x="338155" y="609946"/>
                  </a:lnTo>
                  <a:cubicBezTo>
                    <a:pt x="337894" y="610150"/>
                    <a:pt x="337651" y="610373"/>
                    <a:pt x="337421" y="610613"/>
                  </a:cubicBezTo>
                  <a:lnTo>
                    <a:pt x="337421" y="610613"/>
                  </a:lnTo>
                  <a:lnTo>
                    <a:pt x="336353" y="611648"/>
                  </a:lnTo>
                  <a:lnTo>
                    <a:pt x="335686" y="612281"/>
                  </a:lnTo>
                  <a:lnTo>
                    <a:pt x="334919" y="613049"/>
                  </a:lnTo>
                  <a:lnTo>
                    <a:pt x="334185" y="613850"/>
                  </a:lnTo>
                  <a:cubicBezTo>
                    <a:pt x="333584" y="614450"/>
                    <a:pt x="332983" y="615084"/>
                    <a:pt x="332416" y="615751"/>
                  </a:cubicBezTo>
                  <a:lnTo>
                    <a:pt x="332416" y="615751"/>
                  </a:lnTo>
                  <a:cubicBezTo>
                    <a:pt x="331949" y="616252"/>
                    <a:pt x="331482" y="616752"/>
                    <a:pt x="331082" y="617253"/>
                  </a:cubicBezTo>
                  <a:cubicBezTo>
                    <a:pt x="330681" y="617753"/>
                    <a:pt x="330148" y="618320"/>
                    <a:pt x="329714" y="618821"/>
                  </a:cubicBezTo>
                  <a:lnTo>
                    <a:pt x="329347" y="619288"/>
                  </a:lnTo>
                  <a:lnTo>
                    <a:pt x="328079" y="620889"/>
                  </a:lnTo>
                  <a:cubicBezTo>
                    <a:pt x="327745" y="621290"/>
                    <a:pt x="327445" y="621690"/>
                    <a:pt x="327145" y="622124"/>
                  </a:cubicBezTo>
                  <a:cubicBezTo>
                    <a:pt x="326845" y="622557"/>
                    <a:pt x="326378" y="623124"/>
                    <a:pt x="326011" y="623658"/>
                  </a:cubicBezTo>
                  <a:lnTo>
                    <a:pt x="326011" y="623892"/>
                  </a:lnTo>
                  <a:cubicBezTo>
                    <a:pt x="325644" y="624426"/>
                    <a:pt x="325243" y="624959"/>
                    <a:pt x="324910" y="625493"/>
                  </a:cubicBezTo>
                  <a:lnTo>
                    <a:pt x="323809" y="627095"/>
                  </a:lnTo>
                  <a:lnTo>
                    <a:pt x="322608" y="628996"/>
                  </a:lnTo>
                  <a:lnTo>
                    <a:pt x="322608" y="628996"/>
                  </a:lnTo>
                  <a:cubicBezTo>
                    <a:pt x="321974" y="629997"/>
                    <a:pt x="321373" y="631032"/>
                    <a:pt x="320773" y="632066"/>
                  </a:cubicBezTo>
                  <a:cubicBezTo>
                    <a:pt x="320472" y="632566"/>
                    <a:pt x="320205" y="633100"/>
                    <a:pt x="319905" y="633634"/>
                  </a:cubicBezTo>
                  <a:lnTo>
                    <a:pt x="319605" y="634168"/>
                  </a:lnTo>
                  <a:cubicBezTo>
                    <a:pt x="319405" y="634601"/>
                    <a:pt x="319171" y="635035"/>
                    <a:pt x="318938" y="635469"/>
                  </a:cubicBezTo>
                  <a:cubicBezTo>
                    <a:pt x="318677" y="635933"/>
                    <a:pt x="318444" y="636413"/>
                    <a:pt x="318237" y="636903"/>
                  </a:cubicBezTo>
                  <a:cubicBezTo>
                    <a:pt x="318004" y="637404"/>
                    <a:pt x="317803" y="637804"/>
                    <a:pt x="317570" y="638238"/>
                  </a:cubicBezTo>
                  <a:lnTo>
                    <a:pt x="317570" y="638238"/>
                  </a:lnTo>
                  <a:lnTo>
                    <a:pt x="317570" y="638238"/>
                  </a:lnTo>
                  <a:cubicBezTo>
                    <a:pt x="317036" y="639406"/>
                    <a:pt x="316502" y="640573"/>
                    <a:pt x="316002" y="641774"/>
                  </a:cubicBezTo>
                  <a:lnTo>
                    <a:pt x="316002" y="641774"/>
                  </a:lnTo>
                  <a:lnTo>
                    <a:pt x="316002" y="641774"/>
                  </a:lnTo>
                  <a:lnTo>
                    <a:pt x="316002" y="641941"/>
                  </a:lnTo>
                  <a:lnTo>
                    <a:pt x="316002" y="641941"/>
                  </a:lnTo>
                  <a:cubicBezTo>
                    <a:pt x="315635" y="642842"/>
                    <a:pt x="315234" y="643843"/>
                    <a:pt x="314901" y="644810"/>
                  </a:cubicBezTo>
                  <a:cubicBezTo>
                    <a:pt x="314901" y="644810"/>
                    <a:pt x="314901" y="645011"/>
                    <a:pt x="314901" y="645144"/>
                  </a:cubicBezTo>
                  <a:cubicBezTo>
                    <a:pt x="314901" y="645278"/>
                    <a:pt x="314901" y="645378"/>
                    <a:pt x="314901" y="645511"/>
                  </a:cubicBezTo>
                  <a:lnTo>
                    <a:pt x="314634" y="646178"/>
                  </a:lnTo>
                  <a:cubicBezTo>
                    <a:pt x="314634" y="646412"/>
                    <a:pt x="314467" y="646645"/>
                    <a:pt x="314400" y="646846"/>
                  </a:cubicBezTo>
                  <a:cubicBezTo>
                    <a:pt x="314334" y="647046"/>
                    <a:pt x="314100" y="647713"/>
                    <a:pt x="313967" y="648147"/>
                  </a:cubicBezTo>
                  <a:lnTo>
                    <a:pt x="313967" y="648147"/>
                  </a:lnTo>
                  <a:cubicBezTo>
                    <a:pt x="313967" y="648614"/>
                    <a:pt x="313666" y="649048"/>
                    <a:pt x="313499" y="649581"/>
                  </a:cubicBezTo>
                  <a:lnTo>
                    <a:pt x="313233" y="650482"/>
                  </a:lnTo>
                  <a:lnTo>
                    <a:pt x="312832" y="651850"/>
                  </a:lnTo>
                  <a:cubicBezTo>
                    <a:pt x="312832" y="652284"/>
                    <a:pt x="312532" y="652984"/>
                    <a:pt x="312365" y="653552"/>
                  </a:cubicBezTo>
                  <a:cubicBezTo>
                    <a:pt x="312198" y="654119"/>
                    <a:pt x="312065" y="654719"/>
                    <a:pt x="311931" y="655286"/>
                  </a:cubicBezTo>
                  <a:lnTo>
                    <a:pt x="311931" y="655286"/>
                  </a:lnTo>
                  <a:lnTo>
                    <a:pt x="311531" y="657021"/>
                  </a:lnTo>
                  <a:cubicBezTo>
                    <a:pt x="311531" y="657588"/>
                    <a:pt x="311331" y="657989"/>
                    <a:pt x="311231" y="658489"/>
                  </a:cubicBezTo>
                  <a:cubicBezTo>
                    <a:pt x="311131" y="658990"/>
                    <a:pt x="311031" y="659457"/>
                    <a:pt x="310964" y="659957"/>
                  </a:cubicBezTo>
                  <a:cubicBezTo>
                    <a:pt x="310897" y="660458"/>
                    <a:pt x="310964" y="660124"/>
                    <a:pt x="310964" y="660191"/>
                  </a:cubicBezTo>
                  <a:lnTo>
                    <a:pt x="310664" y="662026"/>
                  </a:lnTo>
                  <a:cubicBezTo>
                    <a:pt x="310664" y="662793"/>
                    <a:pt x="310397" y="663560"/>
                    <a:pt x="310297" y="664328"/>
                  </a:cubicBezTo>
                  <a:cubicBezTo>
                    <a:pt x="310097" y="665829"/>
                    <a:pt x="309930" y="667364"/>
                    <a:pt x="309796" y="668898"/>
                  </a:cubicBezTo>
                  <a:cubicBezTo>
                    <a:pt x="309663" y="670433"/>
                    <a:pt x="309563" y="671968"/>
                    <a:pt x="309529" y="673503"/>
                  </a:cubicBezTo>
                  <a:cubicBezTo>
                    <a:pt x="309496" y="675037"/>
                    <a:pt x="309529" y="675771"/>
                    <a:pt x="309529" y="676839"/>
                  </a:cubicBezTo>
                  <a:lnTo>
                    <a:pt x="309529" y="677273"/>
                  </a:lnTo>
                  <a:cubicBezTo>
                    <a:pt x="309529" y="678807"/>
                    <a:pt x="309529" y="680342"/>
                    <a:pt x="309729" y="681843"/>
                  </a:cubicBezTo>
                  <a:cubicBezTo>
                    <a:pt x="306627" y="681576"/>
                    <a:pt x="303524" y="681243"/>
                    <a:pt x="300455" y="680842"/>
                  </a:cubicBezTo>
                  <a:cubicBezTo>
                    <a:pt x="300455" y="679308"/>
                    <a:pt x="300455" y="677773"/>
                    <a:pt x="300455" y="676272"/>
                  </a:cubicBezTo>
                  <a:lnTo>
                    <a:pt x="300455" y="676272"/>
                  </a:lnTo>
                  <a:cubicBezTo>
                    <a:pt x="300455" y="674770"/>
                    <a:pt x="300455" y="673302"/>
                    <a:pt x="300455" y="671801"/>
                  </a:cubicBezTo>
                  <a:cubicBezTo>
                    <a:pt x="300455" y="670300"/>
                    <a:pt x="300621" y="668732"/>
                    <a:pt x="300755" y="667230"/>
                  </a:cubicBezTo>
                  <a:cubicBezTo>
                    <a:pt x="203979" y="655597"/>
                    <a:pt x="117339" y="601665"/>
                    <a:pt x="64178" y="519966"/>
                  </a:cubicBezTo>
                  <a:cubicBezTo>
                    <a:pt x="62970" y="520900"/>
                    <a:pt x="61712" y="521771"/>
                    <a:pt x="60408" y="522568"/>
                  </a:cubicBezTo>
                  <a:cubicBezTo>
                    <a:pt x="59140" y="523403"/>
                    <a:pt x="57839" y="524203"/>
                    <a:pt x="56471" y="524971"/>
                  </a:cubicBezTo>
                  <a:cubicBezTo>
                    <a:pt x="55103" y="525738"/>
                    <a:pt x="53802" y="526439"/>
                    <a:pt x="52434" y="527106"/>
                  </a:cubicBezTo>
                  <a:cubicBezTo>
                    <a:pt x="50733" y="524537"/>
                    <a:pt x="49098" y="521935"/>
                    <a:pt x="47497" y="519332"/>
                  </a:cubicBezTo>
                  <a:cubicBezTo>
                    <a:pt x="48864" y="518665"/>
                    <a:pt x="50232" y="517964"/>
                    <a:pt x="51567" y="517197"/>
                  </a:cubicBezTo>
                  <a:cubicBezTo>
                    <a:pt x="52901" y="516430"/>
                    <a:pt x="54236" y="515662"/>
                    <a:pt x="55504" y="514828"/>
                  </a:cubicBezTo>
                  <a:cubicBezTo>
                    <a:pt x="56772" y="513994"/>
                    <a:pt x="58039" y="513127"/>
                    <a:pt x="59274" y="512192"/>
                  </a:cubicBezTo>
                  <a:cubicBezTo>
                    <a:pt x="60508" y="511258"/>
                    <a:pt x="61709" y="510324"/>
                    <a:pt x="62877" y="509290"/>
                  </a:cubicBezTo>
                  <a:lnTo>
                    <a:pt x="64845" y="507522"/>
                  </a:lnTo>
                  <a:lnTo>
                    <a:pt x="66013" y="506454"/>
                  </a:lnTo>
                  <a:lnTo>
                    <a:pt x="66013" y="506454"/>
                  </a:lnTo>
                  <a:lnTo>
                    <a:pt x="67147" y="505286"/>
                  </a:lnTo>
                  <a:lnTo>
                    <a:pt x="67981" y="504419"/>
                  </a:lnTo>
                  <a:lnTo>
                    <a:pt x="68382" y="503985"/>
                  </a:lnTo>
                  <a:lnTo>
                    <a:pt x="68682" y="503685"/>
                  </a:lnTo>
                  <a:lnTo>
                    <a:pt x="68682" y="503685"/>
                  </a:lnTo>
                  <a:lnTo>
                    <a:pt x="69416" y="502884"/>
                  </a:lnTo>
                  <a:lnTo>
                    <a:pt x="69416" y="502884"/>
                  </a:lnTo>
                  <a:lnTo>
                    <a:pt x="69416" y="502884"/>
                  </a:lnTo>
                  <a:lnTo>
                    <a:pt x="69416" y="502884"/>
                  </a:lnTo>
                  <a:lnTo>
                    <a:pt x="69416" y="502884"/>
                  </a:lnTo>
                  <a:lnTo>
                    <a:pt x="69416" y="502684"/>
                  </a:lnTo>
                  <a:lnTo>
                    <a:pt x="69616" y="502451"/>
                  </a:lnTo>
                  <a:lnTo>
                    <a:pt x="69616" y="502451"/>
                  </a:lnTo>
                  <a:lnTo>
                    <a:pt x="70250" y="501750"/>
                  </a:lnTo>
                  <a:lnTo>
                    <a:pt x="70851" y="501016"/>
                  </a:lnTo>
                  <a:lnTo>
                    <a:pt x="71418" y="500282"/>
                  </a:lnTo>
                  <a:lnTo>
                    <a:pt x="71418" y="500282"/>
                  </a:lnTo>
                  <a:lnTo>
                    <a:pt x="72085" y="499448"/>
                  </a:lnTo>
                  <a:lnTo>
                    <a:pt x="72385" y="499014"/>
                  </a:lnTo>
                  <a:cubicBezTo>
                    <a:pt x="72495" y="498887"/>
                    <a:pt x="72596" y="498754"/>
                    <a:pt x="72686" y="498614"/>
                  </a:cubicBezTo>
                  <a:lnTo>
                    <a:pt x="72686" y="498414"/>
                  </a:lnTo>
                  <a:lnTo>
                    <a:pt x="74187" y="497112"/>
                  </a:lnTo>
                  <a:lnTo>
                    <a:pt x="74487" y="496712"/>
                  </a:lnTo>
                  <a:lnTo>
                    <a:pt x="74921" y="496112"/>
                  </a:lnTo>
                  <a:lnTo>
                    <a:pt x="75321" y="495511"/>
                  </a:lnTo>
                  <a:cubicBezTo>
                    <a:pt x="75755" y="494844"/>
                    <a:pt x="76222" y="494176"/>
                    <a:pt x="76589" y="493509"/>
                  </a:cubicBezTo>
                  <a:cubicBezTo>
                    <a:pt x="76956" y="492842"/>
                    <a:pt x="76989" y="492909"/>
                    <a:pt x="77156" y="492608"/>
                  </a:cubicBezTo>
                  <a:lnTo>
                    <a:pt x="77156" y="492442"/>
                  </a:lnTo>
                  <a:lnTo>
                    <a:pt x="77156" y="492442"/>
                  </a:lnTo>
                  <a:cubicBezTo>
                    <a:pt x="77246" y="492305"/>
                    <a:pt x="77326" y="492158"/>
                    <a:pt x="77390" y="492008"/>
                  </a:cubicBezTo>
                  <a:cubicBezTo>
                    <a:pt x="77623" y="491674"/>
                    <a:pt x="77790" y="491341"/>
                    <a:pt x="77990" y="491007"/>
                  </a:cubicBezTo>
                  <a:lnTo>
                    <a:pt x="78224" y="490607"/>
                  </a:lnTo>
                  <a:lnTo>
                    <a:pt x="78758" y="489606"/>
                  </a:lnTo>
                  <a:lnTo>
                    <a:pt x="79258" y="488638"/>
                  </a:lnTo>
                  <a:lnTo>
                    <a:pt x="79658" y="487838"/>
                  </a:lnTo>
                  <a:lnTo>
                    <a:pt x="79658" y="487637"/>
                  </a:lnTo>
                  <a:lnTo>
                    <a:pt x="79658" y="487404"/>
                  </a:lnTo>
                  <a:cubicBezTo>
                    <a:pt x="79645" y="487280"/>
                    <a:pt x="79645" y="487160"/>
                    <a:pt x="79658" y="487037"/>
                  </a:cubicBezTo>
                  <a:cubicBezTo>
                    <a:pt x="79859" y="486636"/>
                    <a:pt x="80059" y="486136"/>
                    <a:pt x="80259" y="485736"/>
                  </a:cubicBezTo>
                  <a:lnTo>
                    <a:pt x="80893" y="484334"/>
                  </a:lnTo>
                  <a:lnTo>
                    <a:pt x="81460" y="482933"/>
                  </a:lnTo>
                  <a:lnTo>
                    <a:pt x="81460" y="482933"/>
                  </a:lnTo>
                  <a:lnTo>
                    <a:pt x="81760" y="482166"/>
                  </a:lnTo>
                  <a:cubicBezTo>
                    <a:pt x="81927" y="481732"/>
                    <a:pt x="82094" y="481332"/>
                    <a:pt x="82227" y="480865"/>
                  </a:cubicBezTo>
                  <a:lnTo>
                    <a:pt x="82227" y="480865"/>
                  </a:lnTo>
                  <a:lnTo>
                    <a:pt x="82227" y="480865"/>
                  </a:lnTo>
                  <a:lnTo>
                    <a:pt x="82227" y="480865"/>
                  </a:lnTo>
                  <a:lnTo>
                    <a:pt x="82227" y="480865"/>
                  </a:lnTo>
                  <a:cubicBezTo>
                    <a:pt x="82241" y="480731"/>
                    <a:pt x="82241" y="480598"/>
                    <a:pt x="82227" y="480464"/>
                  </a:cubicBezTo>
                  <a:cubicBezTo>
                    <a:pt x="82227" y="480097"/>
                    <a:pt x="82528" y="479664"/>
                    <a:pt x="82628" y="479263"/>
                  </a:cubicBezTo>
                  <a:cubicBezTo>
                    <a:pt x="82728" y="478863"/>
                    <a:pt x="82861" y="478629"/>
                    <a:pt x="82961" y="478296"/>
                  </a:cubicBezTo>
                  <a:lnTo>
                    <a:pt x="82961" y="477995"/>
                  </a:lnTo>
                  <a:lnTo>
                    <a:pt x="82961" y="477829"/>
                  </a:lnTo>
                  <a:cubicBezTo>
                    <a:pt x="82961" y="477462"/>
                    <a:pt x="83195" y="477061"/>
                    <a:pt x="83328" y="476661"/>
                  </a:cubicBezTo>
                  <a:cubicBezTo>
                    <a:pt x="83462" y="476261"/>
                    <a:pt x="83328" y="475960"/>
                    <a:pt x="83595" y="475593"/>
                  </a:cubicBezTo>
                  <a:cubicBezTo>
                    <a:pt x="83862" y="475226"/>
                    <a:pt x="83829" y="474793"/>
                    <a:pt x="83929" y="474392"/>
                  </a:cubicBezTo>
                  <a:cubicBezTo>
                    <a:pt x="84029" y="473992"/>
                    <a:pt x="83929" y="474392"/>
                    <a:pt x="83929" y="474225"/>
                  </a:cubicBezTo>
                  <a:lnTo>
                    <a:pt x="83929" y="474225"/>
                  </a:lnTo>
                  <a:lnTo>
                    <a:pt x="83929" y="474225"/>
                  </a:lnTo>
                  <a:cubicBezTo>
                    <a:pt x="84096" y="473625"/>
                    <a:pt x="84229" y="472991"/>
                    <a:pt x="84363" y="472390"/>
                  </a:cubicBezTo>
                  <a:cubicBezTo>
                    <a:pt x="84496" y="471790"/>
                    <a:pt x="84630" y="471189"/>
                    <a:pt x="84730" y="470556"/>
                  </a:cubicBezTo>
                  <a:lnTo>
                    <a:pt x="84730" y="470556"/>
                  </a:lnTo>
                  <a:cubicBezTo>
                    <a:pt x="84723" y="470422"/>
                    <a:pt x="84723" y="470289"/>
                    <a:pt x="84730" y="470155"/>
                  </a:cubicBezTo>
                  <a:lnTo>
                    <a:pt x="84730" y="470155"/>
                  </a:lnTo>
                  <a:cubicBezTo>
                    <a:pt x="84730" y="469855"/>
                    <a:pt x="84730" y="469555"/>
                    <a:pt x="84896" y="469221"/>
                  </a:cubicBezTo>
                  <a:lnTo>
                    <a:pt x="84896" y="469054"/>
                  </a:lnTo>
                  <a:cubicBezTo>
                    <a:pt x="84896" y="468587"/>
                    <a:pt x="84896" y="468087"/>
                    <a:pt x="85097" y="467586"/>
                  </a:cubicBezTo>
                  <a:cubicBezTo>
                    <a:pt x="85297" y="467086"/>
                    <a:pt x="85297" y="466318"/>
                    <a:pt x="85363" y="465684"/>
                  </a:cubicBezTo>
                  <a:cubicBezTo>
                    <a:pt x="85430" y="465051"/>
                    <a:pt x="85363" y="464584"/>
                    <a:pt x="85363" y="464016"/>
                  </a:cubicBezTo>
                  <a:cubicBezTo>
                    <a:pt x="85363" y="463449"/>
                    <a:pt x="85363" y="463282"/>
                    <a:pt x="85363" y="462915"/>
                  </a:cubicBezTo>
                  <a:cubicBezTo>
                    <a:pt x="85363" y="462548"/>
                    <a:pt x="85363" y="462315"/>
                    <a:pt x="85363" y="461981"/>
                  </a:cubicBezTo>
                  <a:cubicBezTo>
                    <a:pt x="85363" y="461648"/>
                    <a:pt x="85363" y="460747"/>
                    <a:pt x="85363" y="460080"/>
                  </a:cubicBezTo>
                  <a:lnTo>
                    <a:pt x="85363" y="453741"/>
                  </a:lnTo>
                  <a:cubicBezTo>
                    <a:pt x="85380" y="453474"/>
                    <a:pt x="85380" y="453207"/>
                    <a:pt x="85363" y="452940"/>
                  </a:cubicBezTo>
                  <a:cubicBezTo>
                    <a:pt x="85400" y="452329"/>
                    <a:pt x="85400" y="451715"/>
                    <a:pt x="85363" y="451105"/>
                  </a:cubicBezTo>
                  <a:lnTo>
                    <a:pt x="85363" y="450805"/>
                  </a:lnTo>
                  <a:cubicBezTo>
                    <a:pt x="85363" y="450304"/>
                    <a:pt x="85363" y="449804"/>
                    <a:pt x="85363" y="449270"/>
                  </a:cubicBezTo>
                  <a:cubicBezTo>
                    <a:pt x="85380" y="448993"/>
                    <a:pt x="85380" y="448713"/>
                    <a:pt x="85363" y="448436"/>
                  </a:cubicBezTo>
                  <a:lnTo>
                    <a:pt x="85363" y="447969"/>
                  </a:lnTo>
                  <a:cubicBezTo>
                    <a:pt x="85363" y="447502"/>
                    <a:pt x="85363" y="447035"/>
                    <a:pt x="85163" y="446634"/>
                  </a:cubicBezTo>
                  <a:cubicBezTo>
                    <a:pt x="85183" y="446477"/>
                    <a:pt x="85183" y="446321"/>
                    <a:pt x="85163" y="446167"/>
                  </a:cubicBezTo>
                  <a:cubicBezTo>
                    <a:pt x="85163" y="445834"/>
                    <a:pt x="85163" y="445500"/>
                    <a:pt x="85163" y="445166"/>
                  </a:cubicBezTo>
                  <a:cubicBezTo>
                    <a:pt x="85183" y="444990"/>
                    <a:pt x="85183" y="444809"/>
                    <a:pt x="85163" y="444632"/>
                  </a:cubicBezTo>
                  <a:cubicBezTo>
                    <a:pt x="85163" y="443999"/>
                    <a:pt x="84930" y="443398"/>
                    <a:pt x="84796" y="442798"/>
                  </a:cubicBezTo>
                  <a:lnTo>
                    <a:pt x="84596" y="441797"/>
                  </a:lnTo>
                  <a:lnTo>
                    <a:pt x="84596" y="441797"/>
                  </a:lnTo>
                  <a:lnTo>
                    <a:pt x="84596" y="441530"/>
                  </a:lnTo>
                  <a:lnTo>
                    <a:pt x="84596" y="440863"/>
                  </a:lnTo>
                  <a:lnTo>
                    <a:pt x="84596" y="440863"/>
                  </a:lnTo>
                  <a:lnTo>
                    <a:pt x="83829" y="437993"/>
                  </a:lnTo>
                  <a:cubicBezTo>
                    <a:pt x="83829" y="437560"/>
                    <a:pt x="83562" y="437159"/>
                    <a:pt x="83462" y="436759"/>
                  </a:cubicBezTo>
                  <a:lnTo>
                    <a:pt x="82995" y="435358"/>
                  </a:lnTo>
                  <a:lnTo>
                    <a:pt x="82528" y="433990"/>
                  </a:lnTo>
                  <a:cubicBezTo>
                    <a:pt x="82094" y="432789"/>
                    <a:pt x="81593" y="431621"/>
                    <a:pt x="81126" y="430453"/>
                  </a:cubicBezTo>
                  <a:cubicBezTo>
                    <a:pt x="80963" y="430009"/>
                    <a:pt x="80773" y="429572"/>
                    <a:pt x="80559" y="429152"/>
                  </a:cubicBezTo>
                  <a:lnTo>
                    <a:pt x="80392" y="428785"/>
                  </a:lnTo>
                  <a:cubicBezTo>
                    <a:pt x="80159" y="428218"/>
                    <a:pt x="79892" y="427684"/>
                    <a:pt x="79625" y="427150"/>
                  </a:cubicBezTo>
                  <a:lnTo>
                    <a:pt x="79625" y="427150"/>
                  </a:lnTo>
                  <a:lnTo>
                    <a:pt x="78924" y="425749"/>
                  </a:lnTo>
                  <a:lnTo>
                    <a:pt x="78924" y="425749"/>
                  </a:lnTo>
                  <a:lnTo>
                    <a:pt x="78491" y="424915"/>
                  </a:lnTo>
                  <a:lnTo>
                    <a:pt x="78491" y="424915"/>
                  </a:lnTo>
                  <a:cubicBezTo>
                    <a:pt x="78047" y="424034"/>
                    <a:pt x="77557" y="423177"/>
                    <a:pt x="77023" y="422346"/>
                  </a:cubicBezTo>
                  <a:lnTo>
                    <a:pt x="76522" y="421512"/>
                  </a:lnTo>
                  <a:lnTo>
                    <a:pt x="75388" y="419744"/>
                  </a:lnTo>
                  <a:cubicBezTo>
                    <a:pt x="74988" y="419177"/>
                    <a:pt x="74754" y="418843"/>
                    <a:pt x="74420" y="418309"/>
                  </a:cubicBezTo>
                  <a:cubicBezTo>
                    <a:pt x="74190" y="417935"/>
                    <a:pt x="73933" y="417578"/>
                    <a:pt x="73653" y="417241"/>
                  </a:cubicBezTo>
                  <a:lnTo>
                    <a:pt x="73119" y="416507"/>
                  </a:lnTo>
                  <a:lnTo>
                    <a:pt x="73119" y="416507"/>
                  </a:lnTo>
                  <a:cubicBezTo>
                    <a:pt x="72786" y="416074"/>
                    <a:pt x="72452" y="415607"/>
                    <a:pt x="72085" y="415173"/>
                  </a:cubicBezTo>
                  <a:lnTo>
                    <a:pt x="72085" y="415006"/>
                  </a:lnTo>
                  <a:cubicBezTo>
                    <a:pt x="71751" y="414572"/>
                    <a:pt x="71418" y="414139"/>
                    <a:pt x="71051" y="413738"/>
                  </a:cubicBezTo>
                  <a:lnTo>
                    <a:pt x="71051" y="413738"/>
                  </a:lnTo>
                  <a:lnTo>
                    <a:pt x="70851" y="413471"/>
                  </a:lnTo>
                  <a:lnTo>
                    <a:pt x="70617" y="413238"/>
                  </a:lnTo>
                  <a:cubicBezTo>
                    <a:pt x="70414" y="412968"/>
                    <a:pt x="70190" y="412711"/>
                    <a:pt x="69950" y="412471"/>
                  </a:cubicBezTo>
                  <a:lnTo>
                    <a:pt x="69416" y="411837"/>
                  </a:lnTo>
                  <a:lnTo>
                    <a:pt x="68048" y="410335"/>
                  </a:lnTo>
                  <a:lnTo>
                    <a:pt x="68048" y="410335"/>
                  </a:lnTo>
                  <a:lnTo>
                    <a:pt x="67348" y="409601"/>
                  </a:lnTo>
                  <a:lnTo>
                    <a:pt x="66613" y="408867"/>
                  </a:lnTo>
                  <a:lnTo>
                    <a:pt x="66080" y="408334"/>
                  </a:lnTo>
                  <a:lnTo>
                    <a:pt x="65145" y="407433"/>
                  </a:lnTo>
                  <a:lnTo>
                    <a:pt x="63611" y="406032"/>
                  </a:lnTo>
                  <a:lnTo>
                    <a:pt x="62777" y="405331"/>
                  </a:lnTo>
                  <a:lnTo>
                    <a:pt x="62043" y="404697"/>
                  </a:lnTo>
                  <a:lnTo>
                    <a:pt x="60441" y="403396"/>
                  </a:lnTo>
                  <a:lnTo>
                    <a:pt x="58773" y="402161"/>
                  </a:lnTo>
                  <a:lnTo>
                    <a:pt x="58773" y="402161"/>
                  </a:lnTo>
                  <a:cubicBezTo>
                    <a:pt x="58206" y="401721"/>
                    <a:pt x="57616" y="401307"/>
                    <a:pt x="57005" y="400927"/>
                  </a:cubicBezTo>
                  <a:lnTo>
                    <a:pt x="56838" y="400927"/>
                  </a:lnTo>
                  <a:lnTo>
                    <a:pt x="56338" y="400593"/>
                  </a:lnTo>
                  <a:lnTo>
                    <a:pt x="55437" y="399993"/>
                  </a:lnTo>
                  <a:lnTo>
                    <a:pt x="55037" y="399759"/>
                  </a:lnTo>
                  <a:lnTo>
                    <a:pt x="54269" y="399259"/>
                  </a:lnTo>
                  <a:lnTo>
                    <a:pt x="53468" y="398792"/>
                  </a:lnTo>
                  <a:lnTo>
                    <a:pt x="52701" y="398325"/>
                  </a:lnTo>
                  <a:lnTo>
                    <a:pt x="52701" y="398325"/>
                  </a:lnTo>
                  <a:lnTo>
                    <a:pt x="51400" y="397624"/>
                  </a:lnTo>
                  <a:lnTo>
                    <a:pt x="51400" y="397624"/>
                  </a:lnTo>
                  <a:lnTo>
                    <a:pt x="50633" y="397224"/>
                  </a:lnTo>
                  <a:lnTo>
                    <a:pt x="49532" y="396623"/>
                  </a:lnTo>
                  <a:lnTo>
                    <a:pt x="48764" y="396256"/>
                  </a:lnTo>
                  <a:lnTo>
                    <a:pt x="47697" y="395756"/>
                  </a:lnTo>
                  <a:lnTo>
                    <a:pt x="47230" y="395522"/>
                  </a:lnTo>
                  <a:lnTo>
                    <a:pt x="46429" y="395155"/>
                  </a:lnTo>
                  <a:lnTo>
                    <a:pt x="45662" y="394822"/>
                  </a:lnTo>
                  <a:lnTo>
                    <a:pt x="45361" y="394822"/>
                  </a:lnTo>
                  <a:cubicBezTo>
                    <a:pt x="44694" y="394521"/>
                    <a:pt x="43960" y="394254"/>
                    <a:pt x="43259" y="393987"/>
                  </a:cubicBezTo>
                  <a:lnTo>
                    <a:pt x="43259" y="393987"/>
                  </a:lnTo>
                  <a:lnTo>
                    <a:pt x="42826" y="393821"/>
                  </a:lnTo>
                  <a:lnTo>
                    <a:pt x="41791" y="393420"/>
                  </a:lnTo>
                  <a:lnTo>
                    <a:pt x="41358" y="393420"/>
                  </a:lnTo>
                  <a:lnTo>
                    <a:pt x="39756" y="392853"/>
                  </a:lnTo>
                  <a:lnTo>
                    <a:pt x="37921" y="392319"/>
                  </a:lnTo>
                  <a:lnTo>
                    <a:pt x="35953" y="391752"/>
                  </a:lnTo>
                  <a:lnTo>
                    <a:pt x="35119" y="391552"/>
                  </a:lnTo>
                  <a:lnTo>
                    <a:pt x="34252" y="391318"/>
                  </a:lnTo>
                  <a:lnTo>
                    <a:pt x="32683" y="390985"/>
                  </a:lnTo>
                  <a:lnTo>
                    <a:pt x="32316" y="390985"/>
                  </a:lnTo>
                  <a:lnTo>
                    <a:pt x="32016" y="390985"/>
                  </a:lnTo>
                  <a:lnTo>
                    <a:pt x="31482" y="390985"/>
                  </a:lnTo>
                  <a:lnTo>
                    <a:pt x="31482" y="390985"/>
                  </a:lnTo>
                  <a:lnTo>
                    <a:pt x="31149" y="390985"/>
                  </a:lnTo>
                  <a:lnTo>
                    <a:pt x="30815" y="390985"/>
                  </a:lnTo>
                  <a:lnTo>
                    <a:pt x="30815" y="390985"/>
                  </a:lnTo>
                  <a:lnTo>
                    <a:pt x="28747" y="390651"/>
                  </a:lnTo>
                  <a:lnTo>
                    <a:pt x="28747" y="390651"/>
                  </a:lnTo>
                  <a:lnTo>
                    <a:pt x="26445" y="390351"/>
                  </a:lnTo>
                  <a:lnTo>
                    <a:pt x="25343" y="390351"/>
                  </a:lnTo>
                  <a:lnTo>
                    <a:pt x="25343" y="390351"/>
                  </a:lnTo>
                  <a:lnTo>
                    <a:pt x="24276" y="390351"/>
                  </a:lnTo>
                  <a:lnTo>
                    <a:pt x="22841" y="390351"/>
                  </a:lnTo>
                  <a:lnTo>
                    <a:pt x="21407" y="390351"/>
                  </a:lnTo>
                  <a:lnTo>
                    <a:pt x="18537" y="390351"/>
                  </a:lnTo>
                  <a:cubicBezTo>
                    <a:pt x="17270" y="390351"/>
                    <a:pt x="16002" y="390351"/>
                    <a:pt x="14767" y="390351"/>
                  </a:cubicBezTo>
                  <a:cubicBezTo>
                    <a:pt x="13533" y="390351"/>
                    <a:pt x="11698" y="390551"/>
                    <a:pt x="10163" y="390751"/>
                  </a:cubicBezTo>
                  <a:cubicBezTo>
                    <a:pt x="8629" y="390951"/>
                    <a:pt x="7127" y="391152"/>
                    <a:pt x="5626" y="391452"/>
                  </a:cubicBezTo>
                  <a:lnTo>
                    <a:pt x="5626" y="391452"/>
                  </a:lnTo>
                  <a:cubicBezTo>
                    <a:pt x="4125" y="391719"/>
                    <a:pt x="2623" y="392052"/>
                    <a:pt x="1155" y="392453"/>
                  </a:cubicBezTo>
                  <a:cubicBezTo>
                    <a:pt x="688" y="389417"/>
                    <a:pt x="288" y="386347"/>
                    <a:pt x="-79" y="383278"/>
                  </a:cubicBezTo>
                  <a:cubicBezTo>
                    <a:pt x="1422" y="382911"/>
                    <a:pt x="2924" y="382577"/>
                    <a:pt x="4425" y="382344"/>
                  </a:cubicBezTo>
                  <a:cubicBezTo>
                    <a:pt x="5926" y="382110"/>
                    <a:pt x="7461" y="381843"/>
                    <a:pt x="9029" y="381643"/>
                  </a:cubicBezTo>
                  <a:cubicBezTo>
                    <a:pt x="2590" y="327772"/>
                    <a:pt x="9262" y="273140"/>
                    <a:pt x="28480" y="222402"/>
                  </a:cubicBezTo>
                  <a:cubicBezTo>
                    <a:pt x="26978" y="222035"/>
                    <a:pt x="25510" y="221568"/>
                    <a:pt x="24076" y="221067"/>
                  </a:cubicBezTo>
                  <a:cubicBezTo>
                    <a:pt x="22641" y="220567"/>
                    <a:pt x="21206" y="219966"/>
                    <a:pt x="19839" y="219366"/>
                  </a:cubicBezTo>
                  <a:cubicBezTo>
                    <a:pt x="20906" y="216496"/>
                    <a:pt x="22041" y="213627"/>
                    <a:pt x="23175" y="210791"/>
                  </a:cubicBezTo>
                  <a:cubicBezTo>
                    <a:pt x="24563" y="211452"/>
                    <a:pt x="25991" y="212032"/>
                    <a:pt x="27445" y="212526"/>
                  </a:cubicBezTo>
                  <a:cubicBezTo>
                    <a:pt x="30378" y="213540"/>
                    <a:pt x="33407" y="214244"/>
                    <a:pt x="36487" y="214628"/>
                  </a:cubicBezTo>
                  <a:cubicBezTo>
                    <a:pt x="37951" y="214344"/>
                    <a:pt x="39399" y="213977"/>
                    <a:pt x="40824" y="213527"/>
                  </a:cubicBezTo>
                  <a:lnTo>
                    <a:pt x="44160" y="213527"/>
                  </a:lnTo>
                  <a:cubicBezTo>
                    <a:pt x="44921" y="213524"/>
                    <a:pt x="45678" y="213467"/>
                    <a:pt x="46429" y="213360"/>
                  </a:cubicBezTo>
                  <a:cubicBezTo>
                    <a:pt x="46829" y="213360"/>
                    <a:pt x="47196" y="213360"/>
                    <a:pt x="47563" y="213360"/>
                  </a:cubicBezTo>
                  <a:lnTo>
                    <a:pt x="47563" y="213360"/>
                  </a:lnTo>
                  <a:lnTo>
                    <a:pt x="48631" y="213360"/>
                  </a:lnTo>
                  <a:lnTo>
                    <a:pt x="48631" y="213360"/>
                  </a:lnTo>
                  <a:lnTo>
                    <a:pt x="49865" y="213160"/>
                  </a:lnTo>
                  <a:lnTo>
                    <a:pt x="51367" y="212893"/>
                  </a:lnTo>
                  <a:lnTo>
                    <a:pt x="51367" y="212893"/>
                  </a:lnTo>
                  <a:lnTo>
                    <a:pt x="54336" y="212159"/>
                  </a:lnTo>
                  <a:lnTo>
                    <a:pt x="55704" y="211759"/>
                  </a:lnTo>
                  <a:lnTo>
                    <a:pt x="55971" y="211759"/>
                  </a:lnTo>
                  <a:lnTo>
                    <a:pt x="56238" y="211759"/>
                  </a:lnTo>
                  <a:lnTo>
                    <a:pt x="57238" y="211459"/>
                  </a:lnTo>
                  <a:lnTo>
                    <a:pt x="58640" y="210925"/>
                  </a:lnTo>
                  <a:lnTo>
                    <a:pt x="59841" y="210424"/>
                  </a:lnTo>
                  <a:lnTo>
                    <a:pt x="59841" y="210424"/>
                  </a:lnTo>
                  <a:lnTo>
                    <a:pt x="59841" y="210424"/>
                  </a:lnTo>
                  <a:lnTo>
                    <a:pt x="60074" y="210424"/>
                  </a:lnTo>
                  <a:lnTo>
                    <a:pt x="60074" y="210424"/>
                  </a:lnTo>
                  <a:lnTo>
                    <a:pt x="61008" y="209991"/>
                  </a:lnTo>
                  <a:lnTo>
                    <a:pt x="62343" y="209357"/>
                  </a:lnTo>
                  <a:lnTo>
                    <a:pt x="63444" y="208756"/>
                  </a:lnTo>
                  <a:lnTo>
                    <a:pt x="63811" y="208556"/>
                  </a:lnTo>
                  <a:lnTo>
                    <a:pt x="64812" y="207989"/>
                  </a:lnTo>
                  <a:lnTo>
                    <a:pt x="65779" y="207388"/>
                  </a:lnTo>
                  <a:lnTo>
                    <a:pt x="66180" y="207155"/>
                  </a:lnTo>
                  <a:lnTo>
                    <a:pt x="66847" y="206688"/>
                  </a:lnTo>
                  <a:lnTo>
                    <a:pt x="67314" y="206387"/>
                  </a:lnTo>
                  <a:cubicBezTo>
                    <a:pt x="67484" y="206294"/>
                    <a:pt x="67641" y="206184"/>
                    <a:pt x="67781" y="206054"/>
                  </a:cubicBezTo>
                  <a:lnTo>
                    <a:pt x="68582" y="205487"/>
                  </a:lnTo>
                  <a:lnTo>
                    <a:pt x="69516" y="204819"/>
                  </a:lnTo>
                  <a:cubicBezTo>
                    <a:pt x="69783" y="204552"/>
                    <a:pt x="69983" y="204419"/>
                    <a:pt x="70217" y="204219"/>
                  </a:cubicBezTo>
                  <a:lnTo>
                    <a:pt x="70450" y="204219"/>
                  </a:lnTo>
                  <a:lnTo>
                    <a:pt x="70450" y="204219"/>
                  </a:lnTo>
                  <a:lnTo>
                    <a:pt x="70450" y="204219"/>
                  </a:lnTo>
                  <a:cubicBezTo>
                    <a:pt x="70744" y="204002"/>
                    <a:pt x="71021" y="203768"/>
                    <a:pt x="71284" y="203518"/>
                  </a:cubicBezTo>
                  <a:lnTo>
                    <a:pt x="72719" y="202250"/>
                  </a:lnTo>
                  <a:lnTo>
                    <a:pt x="73620" y="201316"/>
                  </a:lnTo>
                  <a:lnTo>
                    <a:pt x="73620" y="201316"/>
                  </a:lnTo>
                  <a:lnTo>
                    <a:pt x="73987" y="200949"/>
                  </a:lnTo>
                  <a:lnTo>
                    <a:pt x="74320" y="200616"/>
                  </a:lnTo>
                  <a:lnTo>
                    <a:pt x="75255" y="199648"/>
                  </a:lnTo>
                  <a:lnTo>
                    <a:pt x="76155" y="198614"/>
                  </a:lnTo>
                  <a:cubicBezTo>
                    <a:pt x="76456" y="198247"/>
                    <a:pt x="76689" y="198013"/>
                    <a:pt x="76923" y="197680"/>
                  </a:cubicBezTo>
                  <a:lnTo>
                    <a:pt x="76923" y="197680"/>
                  </a:lnTo>
                  <a:lnTo>
                    <a:pt x="77723" y="196645"/>
                  </a:lnTo>
                  <a:cubicBezTo>
                    <a:pt x="77990" y="196312"/>
                    <a:pt x="78157" y="196112"/>
                    <a:pt x="78357" y="195811"/>
                  </a:cubicBezTo>
                  <a:cubicBezTo>
                    <a:pt x="78557" y="195511"/>
                    <a:pt x="79325" y="194477"/>
                    <a:pt x="79792" y="193776"/>
                  </a:cubicBezTo>
                  <a:lnTo>
                    <a:pt x="80493" y="192642"/>
                  </a:lnTo>
                  <a:lnTo>
                    <a:pt x="81260" y="191374"/>
                  </a:lnTo>
                  <a:cubicBezTo>
                    <a:pt x="82131" y="189813"/>
                    <a:pt x="82921" y="188211"/>
                    <a:pt x="83629" y="186570"/>
                  </a:cubicBezTo>
                  <a:lnTo>
                    <a:pt x="83629" y="186570"/>
                  </a:lnTo>
                  <a:lnTo>
                    <a:pt x="83829" y="186069"/>
                  </a:lnTo>
                  <a:cubicBezTo>
                    <a:pt x="84129" y="185369"/>
                    <a:pt x="84396" y="184635"/>
                    <a:pt x="84663" y="183934"/>
                  </a:cubicBezTo>
                  <a:cubicBezTo>
                    <a:pt x="84720" y="183704"/>
                    <a:pt x="84800" y="183480"/>
                    <a:pt x="84896" y="183267"/>
                  </a:cubicBezTo>
                  <a:lnTo>
                    <a:pt x="84896" y="182900"/>
                  </a:lnTo>
                  <a:cubicBezTo>
                    <a:pt x="85097" y="182299"/>
                    <a:pt x="85263" y="181699"/>
                    <a:pt x="85430" y="181132"/>
                  </a:cubicBezTo>
                  <a:lnTo>
                    <a:pt x="85630" y="180398"/>
                  </a:lnTo>
                  <a:cubicBezTo>
                    <a:pt x="85630" y="180398"/>
                    <a:pt x="85630" y="180197"/>
                    <a:pt x="85630" y="180097"/>
                  </a:cubicBezTo>
                  <a:cubicBezTo>
                    <a:pt x="85630" y="179997"/>
                    <a:pt x="85630" y="179664"/>
                    <a:pt x="85797" y="179463"/>
                  </a:cubicBezTo>
                  <a:cubicBezTo>
                    <a:pt x="85964" y="179263"/>
                    <a:pt x="85797" y="179030"/>
                    <a:pt x="85797" y="178830"/>
                  </a:cubicBezTo>
                  <a:lnTo>
                    <a:pt x="85797" y="178830"/>
                  </a:lnTo>
                  <a:cubicBezTo>
                    <a:pt x="85811" y="178606"/>
                    <a:pt x="85811" y="178386"/>
                    <a:pt x="85797" y="178162"/>
                  </a:cubicBezTo>
                  <a:lnTo>
                    <a:pt x="85797" y="176828"/>
                  </a:lnTo>
                  <a:cubicBezTo>
                    <a:pt x="85797" y="176828"/>
                    <a:pt x="85797" y="176528"/>
                    <a:pt x="85797" y="176361"/>
                  </a:cubicBezTo>
                  <a:cubicBezTo>
                    <a:pt x="85797" y="176194"/>
                    <a:pt x="85797" y="176361"/>
                    <a:pt x="85797" y="176361"/>
                  </a:cubicBezTo>
                  <a:cubicBezTo>
                    <a:pt x="85797" y="176361"/>
                    <a:pt x="85797" y="175960"/>
                    <a:pt x="85797" y="175760"/>
                  </a:cubicBezTo>
                  <a:lnTo>
                    <a:pt x="85797" y="175760"/>
                  </a:lnTo>
                  <a:cubicBezTo>
                    <a:pt x="85780" y="175627"/>
                    <a:pt x="85780" y="175493"/>
                    <a:pt x="85797" y="175360"/>
                  </a:cubicBezTo>
                  <a:lnTo>
                    <a:pt x="85797" y="175360"/>
                  </a:lnTo>
                  <a:cubicBezTo>
                    <a:pt x="85797" y="174893"/>
                    <a:pt x="85797" y="174459"/>
                    <a:pt x="85997" y="173925"/>
                  </a:cubicBezTo>
                  <a:cubicBezTo>
                    <a:pt x="86197" y="173391"/>
                    <a:pt x="86197" y="172023"/>
                    <a:pt x="86264" y="171056"/>
                  </a:cubicBezTo>
                  <a:lnTo>
                    <a:pt x="86264" y="171056"/>
                  </a:lnTo>
                  <a:cubicBezTo>
                    <a:pt x="86264" y="170556"/>
                    <a:pt x="86264" y="170055"/>
                    <a:pt x="86264" y="169521"/>
                  </a:cubicBezTo>
                  <a:cubicBezTo>
                    <a:pt x="86264" y="168987"/>
                    <a:pt x="86264" y="168520"/>
                    <a:pt x="86264" y="167987"/>
                  </a:cubicBezTo>
                  <a:lnTo>
                    <a:pt x="86264" y="165484"/>
                  </a:lnTo>
                  <a:cubicBezTo>
                    <a:pt x="86264" y="164917"/>
                    <a:pt x="86264" y="164350"/>
                    <a:pt x="86264" y="163783"/>
                  </a:cubicBezTo>
                  <a:cubicBezTo>
                    <a:pt x="86264" y="163216"/>
                    <a:pt x="86264" y="163216"/>
                    <a:pt x="86264" y="162882"/>
                  </a:cubicBezTo>
                  <a:cubicBezTo>
                    <a:pt x="86264" y="162548"/>
                    <a:pt x="86264" y="161948"/>
                    <a:pt x="86098" y="161548"/>
                  </a:cubicBezTo>
                  <a:lnTo>
                    <a:pt x="86098" y="161548"/>
                  </a:lnTo>
                  <a:lnTo>
                    <a:pt x="85897" y="160246"/>
                  </a:lnTo>
                  <a:cubicBezTo>
                    <a:pt x="85911" y="159989"/>
                    <a:pt x="85911" y="159736"/>
                    <a:pt x="85897" y="159479"/>
                  </a:cubicBezTo>
                  <a:cubicBezTo>
                    <a:pt x="85897" y="159212"/>
                    <a:pt x="85897" y="158945"/>
                    <a:pt x="85897" y="158678"/>
                  </a:cubicBezTo>
                  <a:cubicBezTo>
                    <a:pt x="85847" y="158375"/>
                    <a:pt x="85780" y="158074"/>
                    <a:pt x="85697" y="157777"/>
                  </a:cubicBezTo>
                  <a:lnTo>
                    <a:pt x="85497" y="156977"/>
                  </a:lnTo>
                  <a:cubicBezTo>
                    <a:pt x="85497" y="156543"/>
                    <a:pt x="85297" y="156109"/>
                    <a:pt x="85163" y="155676"/>
                  </a:cubicBezTo>
                  <a:lnTo>
                    <a:pt x="85163" y="155409"/>
                  </a:lnTo>
                  <a:cubicBezTo>
                    <a:pt x="85163" y="154842"/>
                    <a:pt x="84863" y="154308"/>
                    <a:pt x="84696" y="153774"/>
                  </a:cubicBezTo>
                  <a:lnTo>
                    <a:pt x="84696" y="153774"/>
                  </a:lnTo>
                  <a:lnTo>
                    <a:pt x="84696" y="153774"/>
                  </a:lnTo>
                  <a:cubicBezTo>
                    <a:pt x="84496" y="153274"/>
                    <a:pt x="84329" y="152773"/>
                    <a:pt x="84129" y="152239"/>
                  </a:cubicBezTo>
                  <a:cubicBezTo>
                    <a:pt x="83929" y="151705"/>
                    <a:pt x="83662" y="150938"/>
                    <a:pt x="83395" y="150338"/>
                  </a:cubicBezTo>
                  <a:lnTo>
                    <a:pt x="83395" y="150338"/>
                  </a:lnTo>
                  <a:cubicBezTo>
                    <a:pt x="83415" y="150261"/>
                    <a:pt x="83415" y="150181"/>
                    <a:pt x="83395" y="150104"/>
                  </a:cubicBezTo>
                  <a:cubicBezTo>
                    <a:pt x="83305" y="149931"/>
                    <a:pt x="83228" y="149754"/>
                    <a:pt x="83162" y="149570"/>
                  </a:cubicBezTo>
                  <a:lnTo>
                    <a:pt x="83162" y="149570"/>
                  </a:lnTo>
                  <a:lnTo>
                    <a:pt x="83162" y="149403"/>
                  </a:lnTo>
                  <a:lnTo>
                    <a:pt x="83162" y="149403"/>
                  </a:lnTo>
                  <a:lnTo>
                    <a:pt x="82961" y="148903"/>
                  </a:lnTo>
                  <a:cubicBezTo>
                    <a:pt x="82838" y="148676"/>
                    <a:pt x="82725" y="148443"/>
                    <a:pt x="82628" y="148202"/>
                  </a:cubicBezTo>
                  <a:lnTo>
                    <a:pt x="82027" y="147068"/>
                  </a:lnTo>
                  <a:cubicBezTo>
                    <a:pt x="81827" y="146701"/>
                    <a:pt x="81694" y="146401"/>
                    <a:pt x="81493" y="146067"/>
                  </a:cubicBezTo>
                  <a:lnTo>
                    <a:pt x="80559" y="144499"/>
                  </a:lnTo>
                  <a:cubicBezTo>
                    <a:pt x="79729" y="143121"/>
                    <a:pt x="78814" y="141797"/>
                    <a:pt x="77824" y="140529"/>
                  </a:cubicBezTo>
                  <a:cubicBezTo>
                    <a:pt x="76856" y="139261"/>
                    <a:pt x="75855" y="138093"/>
                    <a:pt x="74787" y="136926"/>
                  </a:cubicBezTo>
                  <a:cubicBezTo>
                    <a:pt x="73720" y="135758"/>
                    <a:pt x="72619" y="134757"/>
                    <a:pt x="71451" y="133589"/>
                  </a:cubicBezTo>
                  <a:cubicBezTo>
                    <a:pt x="70310" y="132582"/>
                    <a:pt x="69106" y="131648"/>
                    <a:pt x="67848" y="130787"/>
                  </a:cubicBezTo>
                  <a:cubicBezTo>
                    <a:pt x="69683" y="128318"/>
                    <a:pt x="71584" y="125916"/>
                    <a:pt x="73553" y="123547"/>
                  </a:cubicBezTo>
                  <a:cubicBezTo>
                    <a:pt x="74787" y="124448"/>
                    <a:pt x="75988" y="125415"/>
                    <a:pt x="77156" y="126416"/>
                  </a:cubicBezTo>
                  <a:cubicBezTo>
                    <a:pt x="101952" y="95953"/>
                    <a:pt x="131815" y="69996"/>
                    <a:pt x="165435" y="49681"/>
                  </a:cubicBezTo>
                  <a:lnTo>
                    <a:pt x="163099" y="45044"/>
                  </a:lnTo>
                  <a:lnTo>
                    <a:pt x="168504" y="41708"/>
                  </a:lnTo>
                  <a:cubicBezTo>
                    <a:pt x="170172" y="40740"/>
                    <a:pt x="171840" y="39806"/>
                    <a:pt x="173475" y="38905"/>
                  </a:cubicBezTo>
                  <a:lnTo>
                    <a:pt x="175710" y="42909"/>
                  </a:lnTo>
                  <a:lnTo>
                    <a:pt x="177946" y="46946"/>
                  </a:lnTo>
                  <a:lnTo>
                    <a:pt x="180148" y="50949"/>
                  </a:lnTo>
                  <a:lnTo>
                    <a:pt x="182383" y="54953"/>
                  </a:lnTo>
                  <a:lnTo>
                    <a:pt x="182383" y="54953"/>
                  </a:lnTo>
                  <a:lnTo>
                    <a:pt x="186820" y="62960"/>
                  </a:lnTo>
                  <a:cubicBezTo>
                    <a:pt x="215799" y="46829"/>
                    <a:pt x="247147" y="35375"/>
                    <a:pt x="279703" y="29030"/>
                  </a:cubicBezTo>
                  <a:lnTo>
                    <a:pt x="277935" y="20022"/>
                  </a:lnTo>
                  <a:lnTo>
                    <a:pt x="277067" y="15518"/>
                  </a:lnTo>
                  <a:lnTo>
                    <a:pt x="276133" y="11014"/>
                  </a:lnTo>
                  <a:lnTo>
                    <a:pt x="275232" y="6510"/>
                  </a:lnTo>
                  <a:lnTo>
                    <a:pt x="274365" y="2006"/>
                  </a:lnTo>
                  <a:lnTo>
                    <a:pt x="280537" y="871"/>
                  </a:lnTo>
                  <a:cubicBezTo>
                    <a:pt x="282405" y="538"/>
                    <a:pt x="284273" y="237"/>
                    <a:pt x="286175" y="-29"/>
                  </a:cubicBezTo>
                  <a:lnTo>
                    <a:pt x="286876" y="4475"/>
                  </a:lnTo>
                  <a:lnTo>
                    <a:pt x="287610" y="9045"/>
                  </a:lnTo>
                  <a:lnTo>
                    <a:pt x="288310" y="13549"/>
                  </a:lnTo>
                  <a:lnTo>
                    <a:pt x="289045" y="18087"/>
                  </a:lnTo>
                  <a:lnTo>
                    <a:pt x="290479" y="27161"/>
                  </a:lnTo>
                  <a:cubicBezTo>
                    <a:pt x="323242" y="22024"/>
                    <a:pt x="356605" y="22024"/>
                    <a:pt x="389367" y="27161"/>
                  </a:cubicBezTo>
                  <a:lnTo>
                    <a:pt x="390902" y="18087"/>
                  </a:lnTo>
                  <a:lnTo>
                    <a:pt x="391636" y="13549"/>
                  </a:lnTo>
                  <a:lnTo>
                    <a:pt x="392336" y="9012"/>
                  </a:lnTo>
                  <a:lnTo>
                    <a:pt x="393070" y="4475"/>
                  </a:lnTo>
                  <a:lnTo>
                    <a:pt x="393771" y="-63"/>
                  </a:lnTo>
                  <a:lnTo>
                    <a:pt x="399976" y="971"/>
                  </a:lnTo>
                  <a:lnTo>
                    <a:pt x="405615" y="2006"/>
                  </a:lnTo>
                  <a:lnTo>
                    <a:pt x="404680" y="6510"/>
                  </a:lnTo>
                  <a:lnTo>
                    <a:pt x="403746" y="11014"/>
                  </a:lnTo>
                  <a:lnTo>
                    <a:pt x="402846" y="15518"/>
                  </a:lnTo>
                  <a:lnTo>
                    <a:pt x="401911" y="20022"/>
                  </a:lnTo>
                  <a:lnTo>
                    <a:pt x="400177" y="29030"/>
                  </a:lnTo>
                  <a:lnTo>
                    <a:pt x="397541" y="42375"/>
                  </a:lnTo>
                  <a:lnTo>
                    <a:pt x="395072" y="55887"/>
                  </a:lnTo>
                  <a:lnTo>
                    <a:pt x="392470" y="69399"/>
                  </a:lnTo>
                  <a:lnTo>
                    <a:pt x="395506" y="69999"/>
                  </a:lnTo>
                  <a:lnTo>
                    <a:pt x="398842" y="70700"/>
                  </a:lnTo>
                  <a:lnTo>
                    <a:pt x="403246" y="71668"/>
                  </a:lnTo>
                  <a:lnTo>
                    <a:pt x="406582" y="72502"/>
                  </a:lnTo>
                  <a:lnTo>
                    <a:pt x="406983" y="72502"/>
                  </a:lnTo>
                  <a:lnTo>
                    <a:pt x="411153" y="73403"/>
                  </a:lnTo>
                  <a:lnTo>
                    <a:pt x="412521" y="73770"/>
                  </a:lnTo>
                  <a:cubicBezTo>
                    <a:pt x="413555" y="74003"/>
                    <a:pt x="414556" y="74303"/>
                    <a:pt x="415590" y="74604"/>
                  </a:cubicBezTo>
                  <a:lnTo>
                    <a:pt x="418393" y="75404"/>
                  </a:lnTo>
                  <a:lnTo>
                    <a:pt x="420328" y="75971"/>
                  </a:lnTo>
                  <a:lnTo>
                    <a:pt x="422096" y="76505"/>
                  </a:lnTo>
                  <a:lnTo>
                    <a:pt x="424665" y="77306"/>
                  </a:lnTo>
                  <a:cubicBezTo>
                    <a:pt x="428201" y="78440"/>
                    <a:pt x="431704" y="79641"/>
                    <a:pt x="435174" y="80909"/>
                  </a:cubicBezTo>
                  <a:lnTo>
                    <a:pt x="437910" y="81910"/>
                  </a:lnTo>
                  <a:lnTo>
                    <a:pt x="440345" y="82844"/>
                  </a:lnTo>
                  <a:lnTo>
                    <a:pt x="442481" y="83678"/>
                  </a:lnTo>
                  <a:lnTo>
                    <a:pt x="446217" y="85180"/>
                  </a:lnTo>
                  <a:lnTo>
                    <a:pt x="449887" y="86748"/>
                  </a:lnTo>
                  <a:lnTo>
                    <a:pt x="456226" y="89584"/>
                  </a:lnTo>
                  <a:lnTo>
                    <a:pt x="459563" y="91185"/>
                  </a:lnTo>
                  <a:lnTo>
                    <a:pt x="463166" y="92953"/>
                  </a:lnTo>
                  <a:cubicBezTo>
                    <a:pt x="464367" y="93554"/>
                    <a:pt x="465568" y="94154"/>
                    <a:pt x="466736" y="94788"/>
                  </a:cubicBezTo>
                  <a:cubicBezTo>
                    <a:pt x="467903" y="95422"/>
                    <a:pt x="468871" y="95856"/>
                    <a:pt x="470072" y="96423"/>
                  </a:cubicBezTo>
                  <a:lnTo>
                    <a:pt x="473975" y="98558"/>
                  </a:lnTo>
                  <a:lnTo>
                    <a:pt x="480648" y="86514"/>
                  </a:lnTo>
                  <a:lnTo>
                    <a:pt x="487321" y="74470"/>
                  </a:lnTo>
                  <a:lnTo>
                    <a:pt x="493993" y="62426"/>
                  </a:lnTo>
                  <a:lnTo>
                    <a:pt x="498430" y="54419"/>
                  </a:lnTo>
                  <a:lnTo>
                    <a:pt x="500666" y="50382"/>
                  </a:lnTo>
                  <a:lnTo>
                    <a:pt x="502901" y="46378"/>
                  </a:lnTo>
                  <a:lnTo>
                    <a:pt x="505103" y="42375"/>
                  </a:lnTo>
                  <a:lnTo>
                    <a:pt x="507338" y="38338"/>
                  </a:lnTo>
                  <a:lnTo>
                    <a:pt x="512843" y="41441"/>
                  </a:lnTo>
                  <a:lnTo>
                    <a:pt x="517781" y="44343"/>
                  </a:lnTo>
                  <a:lnTo>
                    <a:pt x="515412" y="48247"/>
                  </a:lnTo>
                  <a:lnTo>
                    <a:pt x="513043" y="52184"/>
                  </a:lnTo>
                  <a:lnTo>
                    <a:pt x="510675" y="56121"/>
                  </a:lnTo>
                  <a:lnTo>
                    <a:pt x="508306" y="60057"/>
                  </a:lnTo>
                  <a:lnTo>
                    <a:pt x="503568" y="67898"/>
                  </a:lnTo>
                  <a:lnTo>
                    <a:pt x="496495" y="79708"/>
                  </a:lnTo>
                  <a:lnTo>
                    <a:pt x="489423" y="91519"/>
                  </a:lnTo>
                  <a:lnTo>
                    <a:pt x="482216" y="103429"/>
                  </a:lnTo>
                  <a:cubicBezTo>
                    <a:pt x="507015" y="118246"/>
                    <a:pt x="529328" y="136866"/>
                    <a:pt x="548341" y="158612"/>
                  </a:cubicBezTo>
                  <a:lnTo>
                    <a:pt x="558717" y="149570"/>
                  </a:lnTo>
                  <a:lnTo>
                    <a:pt x="569093" y="140562"/>
                  </a:lnTo>
                  <a:lnTo>
                    <a:pt x="579469" y="131521"/>
                  </a:lnTo>
                  <a:lnTo>
                    <a:pt x="586409" y="125515"/>
                  </a:lnTo>
                  <a:lnTo>
                    <a:pt x="589745" y="122479"/>
                  </a:lnTo>
                  <a:lnTo>
                    <a:pt x="593081" y="119477"/>
                  </a:lnTo>
                  <a:lnTo>
                    <a:pt x="596418" y="116474"/>
                  </a:lnTo>
                  <a:lnTo>
                    <a:pt x="599754" y="113471"/>
                  </a:lnTo>
                  <a:cubicBezTo>
                    <a:pt x="601122" y="115040"/>
                    <a:pt x="602523" y="116608"/>
                    <a:pt x="603857" y="118242"/>
                  </a:cubicBezTo>
                  <a:cubicBezTo>
                    <a:pt x="605192" y="119877"/>
                    <a:pt x="606293" y="121145"/>
                    <a:pt x="607527" y="122646"/>
                  </a:cubicBezTo>
                  <a:lnTo>
                    <a:pt x="603891" y="125582"/>
                  </a:lnTo>
                  <a:lnTo>
                    <a:pt x="600321" y="128451"/>
                  </a:lnTo>
                  <a:lnTo>
                    <a:pt x="596751" y="131354"/>
                  </a:lnTo>
                  <a:lnTo>
                    <a:pt x="593181" y="134223"/>
                  </a:lnTo>
                  <a:lnTo>
                    <a:pt x="586542" y="140128"/>
                  </a:lnTo>
                  <a:lnTo>
                    <a:pt x="575866" y="148736"/>
                  </a:lnTo>
                  <a:lnTo>
                    <a:pt x="565156" y="157377"/>
                  </a:lnTo>
                  <a:lnTo>
                    <a:pt x="554480" y="166052"/>
                  </a:lnTo>
                  <a:cubicBezTo>
                    <a:pt x="572773" y="188445"/>
                    <a:pt x="587410" y="213587"/>
                    <a:pt x="597852" y="240551"/>
                  </a:cubicBezTo>
                  <a:lnTo>
                    <a:pt x="610697" y="235613"/>
                  </a:lnTo>
                  <a:lnTo>
                    <a:pt x="623541" y="230676"/>
                  </a:lnTo>
                  <a:lnTo>
                    <a:pt x="636386" y="225738"/>
                  </a:lnTo>
                  <a:lnTo>
                    <a:pt x="644961" y="222402"/>
                  </a:lnTo>
                  <a:lnTo>
                    <a:pt x="644961" y="222402"/>
                  </a:lnTo>
                  <a:lnTo>
                    <a:pt x="649231" y="220733"/>
                  </a:lnTo>
                  <a:lnTo>
                    <a:pt x="653535" y="219099"/>
                  </a:lnTo>
                  <a:lnTo>
                    <a:pt x="657805" y="217464"/>
                  </a:lnTo>
                  <a:lnTo>
                    <a:pt x="662076" y="215829"/>
                  </a:lnTo>
                  <a:cubicBezTo>
                    <a:pt x="662843" y="217764"/>
                    <a:pt x="663577" y="219733"/>
                    <a:pt x="664311" y="221701"/>
                  </a:cubicBezTo>
                  <a:cubicBezTo>
                    <a:pt x="665045" y="223669"/>
                    <a:pt x="665612" y="225304"/>
                    <a:pt x="666213" y="227106"/>
                  </a:cubicBezTo>
                  <a:lnTo>
                    <a:pt x="661876" y="228607"/>
                  </a:lnTo>
                  <a:lnTo>
                    <a:pt x="657572" y="230108"/>
                  </a:lnTo>
                  <a:lnTo>
                    <a:pt x="653235" y="231610"/>
                  </a:lnTo>
                  <a:lnTo>
                    <a:pt x="648897" y="233078"/>
                  </a:lnTo>
                  <a:lnTo>
                    <a:pt x="640223" y="236080"/>
                  </a:lnTo>
                  <a:cubicBezTo>
                    <a:pt x="651069" y="267488"/>
                    <a:pt x="656881" y="300411"/>
                    <a:pt x="657438" y="333634"/>
                  </a:cubicBezTo>
                  <a:lnTo>
                    <a:pt x="666613" y="333634"/>
                  </a:lnTo>
                  <a:lnTo>
                    <a:pt x="671217" y="333634"/>
                  </a:lnTo>
                  <a:lnTo>
                    <a:pt x="675788" y="333634"/>
                  </a:lnTo>
                  <a:lnTo>
                    <a:pt x="680392" y="333634"/>
                  </a:lnTo>
                  <a:lnTo>
                    <a:pt x="684963" y="333634"/>
                  </a:lnTo>
                  <a:cubicBezTo>
                    <a:pt x="684996" y="335302"/>
                    <a:pt x="685030" y="337404"/>
                    <a:pt x="685030" y="339539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Brīvforma: forma 112">
              <a:extLst>
                <a:ext uri="{FF2B5EF4-FFF2-40B4-BE49-F238E27FC236}">
                  <a16:creationId xmlns:a16="http://schemas.microsoft.com/office/drawing/2014/main" id="{94558737-EF32-8C34-F9E9-15698B18FBD7}"/>
                </a:ext>
              </a:extLst>
            </p:cNvPr>
            <p:cNvSpPr/>
            <p:nvPr/>
          </p:nvSpPr>
          <p:spPr>
            <a:xfrm>
              <a:off x="4202456" y="5085287"/>
              <a:ext cx="713446" cy="709797"/>
            </a:xfrm>
            <a:custGeom>
              <a:avLst/>
              <a:gdLst>
                <a:gd name="connsiteX0" fmla="*/ 713367 w 713446"/>
                <a:gd name="connsiteY0" fmla="*/ 349882 h 709797"/>
                <a:gd name="connsiteX1" fmla="*/ 713367 w 713446"/>
                <a:gd name="connsiteY1" fmla="*/ 346846 h 709797"/>
                <a:gd name="connsiteX2" fmla="*/ 708763 w 713446"/>
                <a:gd name="connsiteY2" fmla="*/ 346846 h 709797"/>
                <a:gd name="connsiteX3" fmla="*/ 708763 w 713446"/>
                <a:gd name="connsiteY3" fmla="*/ 346846 h 709797"/>
                <a:gd name="connsiteX4" fmla="*/ 704292 w 713446"/>
                <a:gd name="connsiteY4" fmla="*/ 346846 h 709797"/>
                <a:gd name="connsiteX5" fmla="*/ 699688 w 713446"/>
                <a:gd name="connsiteY5" fmla="*/ 346846 h 709797"/>
                <a:gd name="connsiteX6" fmla="*/ 695118 w 713446"/>
                <a:gd name="connsiteY6" fmla="*/ 346846 h 709797"/>
                <a:gd name="connsiteX7" fmla="*/ 690514 w 713446"/>
                <a:gd name="connsiteY7" fmla="*/ 346846 h 709797"/>
                <a:gd name="connsiteX8" fmla="*/ 685976 w 713446"/>
                <a:gd name="connsiteY8" fmla="*/ 347479 h 709797"/>
                <a:gd name="connsiteX9" fmla="*/ 681372 w 713446"/>
                <a:gd name="connsiteY9" fmla="*/ 347479 h 709797"/>
                <a:gd name="connsiteX10" fmla="*/ 672197 w 713446"/>
                <a:gd name="connsiteY10" fmla="*/ 347479 h 709797"/>
                <a:gd name="connsiteX11" fmla="*/ 654915 w 713446"/>
                <a:gd name="connsiteY11" fmla="*/ 249859 h 709797"/>
                <a:gd name="connsiteX12" fmla="*/ 663590 w 713446"/>
                <a:gd name="connsiteY12" fmla="*/ 246857 h 709797"/>
                <a:gd name="connsiteX13" fmla="*/ 667927 w 713446"/>
                <a:gd name="connsiteY13" fmla="*/ 245389 h 709797"/>
                <a:gd name="connsiteX14" fmla="*/ 672264 w 713446"/>
                <a:gd name="connsiteY14" fmla="*/ 243887 h 709797"/>
                <a:gd name="connsiteX15" fmla="*/ 676601 w 713446"/>
                <a:gd name="connsiteY15" fmla="*/ 242386 h 709797"/>
                <a:gd name="connsiteX16" fmla="*/ 680938 w 713446"/>
                <a:gd name="connsiteY16" fmla="*/ 240885 h 709797"/>
                <a:gd name="connsiteX17" fmla="*/ 685276 w 713446"/>
                <a:gd name="connsiteY17" fmla="*/ 239383 h 709797"/>
                <a:gd name="connsiteX18" fmla="*/ 689613 w 713446"/>
                <a:gd name="connsiteY18" fmla="*/ 237915 h 709797"/>
                <a:gd name="connsiteX19" fmla="*/ 693950 w 713446"/>
                <a:gd name="connsiteY19" fmla="*/ 236414 h 709797"/>
                <a:gd name="connsiteX20" fmla="*/ 693083 w 713446"/>
                <a:gd name="connsiteY20" fmla="*/ 233945 h 709797"/>
                <a:gd name="connsiteX21" fmla="*/ 691981 w 713446"/>
                <a:gd name="connsiteY21" fmla="*/ 230776 h 709797"/>
                <a:gd name="connsiteX22" fmla="*/ 690814 w 713446"/>
                <a:gd name="connsiteY22" fmla="*/ 227740 h 709797"/>
                <a:gd name="connsiteX23" fmla="*/ 689646 w 713446"/>
                <a:gd name="connsiteY23" fmla="*/ 224670 h 709797"/>
                <a:gd name="connsiteX24" fmla="*/ 685376 w 713446"/>
                <a:gd name="connsiteY24" fmla="*/ 226305 h 709797"/>
                <a:gd name="connsiteX25" fmla="*/ 681105 w 713446"/>
                <a:gd name="connsiteY25" fmla="*/ 227973 h 709797"/>
                <a:gd name="connsiteX26" fmla="*/ 681105 w 713446"/>
                <a:gd name="connsiteY26" fmla="*/ 227973 h 709797"/>
                <a:gd name="connsiteX27" fmla="*/ 672531 w 713446"/>
                <a:gd name="connsiteY27" fmla="*/ 231309 h 709797"/>
                <a:gd name="connsiteX28" fmla="*/ 668227 w 713446"/>
                <a:gd name="connsiteY28" fmla="*/ 232944 h 709797"/>
                <a:gd name="connsiteX29" fmla="*/ 663957 w 713446"/>
                <a:gd name="connsiteY29" fmla="*/ 234579 h 709797"/>
                <a:gd name="connsiteX30" fmla="*/ 659686 w 713446"/>
                <a:gd name="connsiteY30" fmla="*/ 236247 h 709797"/>
                <a:gd name="connsiteX31" fmla="*/ 659686 w 713446"/>
                <a:gd name="connsiteY31" fmla="*/ 236247 h 709797"/>
                <a:gd name="connsiteX32" fmla="*/ 651112 w 713446"/>
                <a:gd name="connsiteY32" fmla="*/ 239584 h 709797"/>
                <a:gd name="connsiteX33" fmla="*/ 638267 w 713446"/>
                <a:gd name="connsiteY33" fmla="*/ 244521 h 709797"/>
                <a:gd name="connsiteX34" fmla="*/ 625422 w 713446"/>
                <a:gd name="connsiteY34" fmla="*/ 249459 h 709797"/>
                <a:gd name="connsiteX35" fmla="*/ 612578 w 713446"/>
                <a:gd name="connsiteY35" fmla="*/ 254330 h 709797"/>
                <a:gd name="connsiteX36" fmla="*/ 569206 w 713446"/>
                <a:gd name="connsiteY36" fmla="*/ 179830 h 709797"/>
                <a:gd name="connsiteX37" fmla="*/ 579882 w 713446"/>
                <a:gd name="connsiteY37" fmla="*/ 171156 h 709797"/>
                <a:gd name="connsiteX38" fmla="*/ 590591 w 713446"/>
                <a:gd name="connsiteY38" fmla="*/ 162515 h 709797"/>
                <a:gd name="connsiteX39" fmla="*/ 601268 w 713446"/>
                <a:gd name="connsiteY39" fmla="*/ 153874 h 709797"/>
                <a:gd name="connsiteX40" fmla="*/ 608407 w 713446"/>
                <a:gd name="connsiteY40" fmla="*/ 148069 h 709797"/>
                <a:gd name="connsiteX41" fmla="*/ 611977 w 713446"/>
                <a:gd name="connsiteY41" fmla="*/ 145200 h 709797"/>
                <a:gd name="connsiteX42" fmla="*/ 615547 w 713446"/>
                <a:gd name="connsiteY42" fmla="*/ 142297 h 709797"/>
                <a:gd name="connsiteX43" fmla="*/ 619117 w 713446"/>
                <a:gd name="connsiteY43" fmla="*/ 139428 h 709797"/>
                <a:gd name="connsiteX44" fmla="*/ 622687 w 713446"/>
                <a:gd name="connsiteY44" fmla="*/ 136525 h 709797"/>
                <a:gd name="connsiteX45" fmla="*/ 626223 w 713446"/>
                <a:gd name="connsiteY45" fmla="*/ 133656 h 709797"/>
                <a:gd name="connsiteX46" fmla="*/ 629793 w 713446"/>
                <a:gd name="connsiteY46" fmla="*/ 130753 h 709797"/>
                <a:gd name="connsiteX47" fmla="*/ 633363 w 713446"/>
                <a:gd name="connsiteY47" fmla="*/ 127884 h 709797"/>
                <a:gd name="connsiteX48" fmla="*/ 629560 w 713446"/>
                <a:gd name="connsiteY48" fmla="*/ 123280 h 709797"/>
                <a:gd name="connsiteX49" fmla="*/ 628558 w 713446"/>
                <a:gd name="connsiteY49" fmla="*/ 122112 h 709797"/>
                <a:gd name="connsiteX50" fmla="*/ 628558 w 713446"/>
                <a:gd name="connsiteY50" fmla="*/ 121912 h 709797"/>
                <a:gd name="connsiteX51" fmla="*/ 626857 w 713446"/>
                <a:gd name="connsiteY51" fmla="*/ 119910 h 709797"/>
                <a:gd name="connsiteX52" fmla="*/ 625489 w 713446"/>
                <a:gd name="connsiteY52" fmla="*/ 118342 h 709797"/>
                <a:gd name="connsiteX53" fmla="*/ 622153 w 713446"/>
                <a:gd name="connsiteY53" fmla="*/ 121378 h 709797"/>
                <a:gd name="connsiteX54" fmla="*/ 618817 w 713446"/>
                <a:gd name="connsiteY54" fmla="*/ 124381 h 709797"/>
                <a:gd name="connsiteX55" fmla="*/ 615480 w 713446"/>
                <a:gd name="connsiteY55" fmla="*/ 127384 h 709797"/>
                <a:gd name="connsiteX56" fmla="*/ 612144 w 713446"/>
                <a:gd name="connsiteY56" fmla="*/ 130386 h 709797"/>
                <a:gd name="connsiteX57" fmla="*/ 608808 w 713446"/>
                <a:gd name="connsiteY57" fmla="*/ 133389 h 709797"/>
                <a:gd name="connsiteX58" fmla="*/ 605471 w 713446"/>
                <a:gd name="connsiteY58" fmla="*/ 136392 h 709797"/>
                <a:gd name="connsiteX59" fmla="*/ 602135 w 713446"/>
                <a:gd name="connsiteY59" fmla="*/ 139394 h 709797"/>
                <a:gd name="connsiteX60" fmla="*/ 595195 w 713446"/>
                <a:gd name="connsiteY60" fmla="*/ 145400 h 709797"/>
                <a:gd name="connsiteX61" fmla="*/ 584786 w 713446"/>
                <a:gd name="connsiteY61" fmla="*/ 154441 h 709797"/>
                <a:gd name="connsiteX62" fmla="*/ 574410 w 713446"/>
                <a:gd name="connsiteY62" fmla="*/ 163449 h 709797"/>
                <a:gd name="connsiteX63" fmla="*/ 564101 w 713446"/>
                <a:gd name="connsiteY63" fmla="*/ 172491 h 709797"/>
                <a:gd name="connsiteX64" fmla="*/ 496875 w 713446"/>
                <a:gd name="connsiteY64" fmla="*/ 117275 h 709797"/>
                <a:gd name="connsiteX65" fmla="*/ 503914 w 713446"/>
                <a:gd name="connsiteY65" fmla="*/ 105498 h 709797"/>
                <a:gd name="connsiteX66" fmla="*/ 510987 w 713446"/>
                <a:gd name="connsiteY66" fmla="*/ 93721 h 709797"/>
                <a:gd name="connsiteX67" fmla="*/ 518060 w 713446"/>
                <a:gd name="connsiteY67" fmla="*/ 81910 h 709797"/>
                <a:gd name="connsiteX68" fmla="*/ 522798 w 713446"/>
                <a:gd name="connsiteY68" fmla="*/ 74070 h 709797"/>
                <a:gd name="connsiteX69" fmla="*/ 525167 w 713446"/>
                <a:gd name="connsiteY69" fmla="*/ 70133 h 709797"/>
                <a:gd name="connsiteX70" fmla="*/ 527535 w 713446"/>
                <a:gd name="connsiteY70" fmla="*/ 66196 h 709797"/>
                <a:gd name="connsiteX71" fmla="*/ 529904 w 713446"/>
                <a:gd name="connsiteY71" fmla="*/ 62259 h 709797"/>
                <a:gd name="connsiteX72" fmla="*/ 532273 w 713446"/>
                <a:gd name="connsiteY72" fmla="*/ 58322 h 709797"/>
                <a:gd name="connsiteX73" fmla="*/ 534608 w 713446"/>
                <a:gd name="connsiteY73" fmla="*/ 54386 h 709797"/>
                <a:gd name="connsiteX74" fmla="*/ 536977 w 713446"/>
                <a:gd name="connsiteY74" fmla="*/ 50449 h 709797"/>
                <a:gd name="connsiteX75" fmla="*/ 539346 w 713446"/>
                <a:gd name="connsiteY75" fmla="*/ 46512 h 709797"/>
                <a:gd name="connsiteX76" fmla="*/ 539346 w 713446"/>
                <a:gd name="connsiteY76" fmla="*/ 46512 h 709797"/>
                <a:gd name="connsiteX77" fmla="*/ 536944 w 713446"/>
                <a:gd name="connsiteY77" fmla="*/ 45111 h 709797"/>
                <a:gd name="connsiteX78" fmla="*/ 534375 w 713446"/>
                <a:gd name="connsiteY78" fmla="*/ 43609 h 709797"/>
                <a:gd name="connsiteX79" fmla="*/ 533140 w 713446"/>
                <a:gd name="connsiteY79" fmla="*/ 42909 h 709797"/>
                <a:gd name="connsiteX80" fmla="*/ 530071 w 713446"/>
                <a:gd name="connsiteY80" fmla="*/ 41174 h 709797"/>
                <a:gd name="connsiteX81" fmla="*/ 528703 w 713446"/>
                <a:gd name="connsiteY81" fmla="*/ 40407 h 709797"/>
                <a:gd name="connsiteX82" fmla="*/ 528703 w 713446"/>
                <a:gd name="connsiteY82" fmla="*/ 40407 h 709797"/>
                <a:gd name="connsiteX83" fmla="*/ 526468 w 713446"/>
                <a:gd name="connsiteY83" fmla="*/ 44410 h 709797"/>
                <a:gd name="connsiteX84" fmla="*/ 526468 w 713446"/>
                <a:gd name="connsiteY84" fmla="*/ 44410 h 709797"/>
                <a:gd name="connsiteX85" fmla="*/ 524266 w 713446"/>
                <a:gd name="connsiteY85" fmla="*/ 48414 h 709797"/>
                <a:gd name="connsiteX86" fmla="*/ 519829 w 713446"/>
                <a:gd name="connsiteY86" fmla="*/ 56454 h 709797"/>
                <a:gd name="connsiteX87" fmla="*/ 517593 w 713446"/>
                <a:gd name="connsiteY87" fmla="*/ 60458 h 709797"/>
                <a:gd name="connsiteX88" fmla="*/ 515391 w 713446"/>
                <a:gd name="connsiteY88" fmla="*/ 64428 h 709797"/>
                <a:gd name="connsiteX89" fmla="*/ 513156 w 713446"/>
                <a:gd name="connsiteY89" fmla="*/ 68431 h 709797"/>
                <a:gd name="connsiteX90" fmla="*/ 508685 w 713446"/>
                <a:gd name="connsiteY90" fmla="*/ 76472 h 709797"/>
                <a:gd name="connsiteX91" fmla="*/ 502013 w 713446"/>
                <a:gd name="connsiteY91" fmla="*/ 88516 h 709797"/>
                <a:gd name="connsiteX92" fmla="*/ 495340 w 713446"/>
                <a:gd name="connsiteY92" fmla="*/ 100560 h 709797"/>
                <a:gd name="connsiteX93" fmla="*/ 488668 w 713446"/>
                <a:gd name="connsiteY93" fmla="*/ 112571 h 709797"/>
                <a:gd name="connsiteX94" fmla="*/ 484798 w 713446"/>
                <a:gd name="connsiteY94" fmla="*/ 110469 h 709797"/>
                <a:gd name="connsiteX95" fmla="*/ 481628 w 713446"/>
                <a:gd name="connsiteY95" fmla="*/ 108834 h 709797"/>
                <a:gd name="connsiteX96" fmla="*/ 478058 w 713446"/>
                <a:gd name="connsiteY96" fmla="*/ 106999 h 709797"/>
                <a:gd name="connsiteX97" fmla="*/ 474455 w 713446"/>
                <a:gd name="connsiteY97" fmla="*/ 105231 h 709797"/>
                <a:gd name="connsiteX98" fmla="*/ 471119 w 713446"/>
                <a:gd name="connsiteY98" fmla="*/ 103629 h 709797"/>
                <a:gd name="connsiteX99" fmla="*/ 464780 w 713446"/>
                <a:gd name="connsiteY99" fmla="*/ 100793 h 709797"/>
                <a:gd name="connsiteX100" fmla="*/ 461110 w 713446"/>
                <a:gd name="connsiteY100" fmla="*/ 99225 h 709797"/>
                <a:gd name="connsiteX101" fmla="*/ 457373 w 713446"/>
                <a:gd name="connsiteY101" fmla="*/ 97724 h 709797"/>
                <a:gd name="connsiteX102" fmla="*/ 455238 w 713446"/>
                <a:gd name="connsiteY102" fmla="*/ 96890 h 709797"/>
                <a:gd name="connsiteX103" fmla="*/ 452802 w 713446"/>
                <a:gd name="connsiteY103" fmla="*/ 95956 h 709797"/>
                <a:gd name="connsiteX104" fmla="*/ 450033 w 713446"/>
                <a:gd name="connsiteY104" fmla="*/ 94955 h 709797"/>
                <a:gd name="connsiteX105" fmla="*/ 439524 w 713446"/>
                <a:gd name="connsiteY105" fmla="*/ 91352 h 709797"/>
                <a:gd name="connsiteX106" fmla="*/ 436988 w 713446"/>
                <a:gd name="connsiteY106" fmla="*/ 90551 h 709797"/>
                <a:gd name="connsiteX107" fmla="*/ 435220 w 713446"/>
                <a:gd name="connsiteY107" fmla="*/ 90017 h 709797"/>
                <a:gd name="connsiteX108" fmla="*/ 433285 w 713446"/>
                <a:gd name="connsiteY108" fmla="*/ 89450 h 709797"/>
                <a:gd name="connsiteX109" fmla="*/ 430483 w 713446"/>
                <a:gd name="connsiteY109" fmla="*/ 88649 h 709797"/>
                <a:gd name="connsiteX110" fmla="*/ 427413 w 713446"/>
                <a:gd name="connsiteY110" fmla="*/ 87782 h 709797"/>
                <a:gd name="connsiteX111" fmla="*/ 425745 w 713446"/>
                <a:gd name="connsiteY111" fmla="*/ 87248 h 709797"/>
                <a:gd name="connsiteX112" fmla="*/ 422142 w 713446"/>
                <a:gd name="connsiteY112" fmla="*/ 86347 h 709797"/>
                <a:gd name="connsiteX113" fmla="*/ 421741 w 713446"/>
                <a:gd name="connsiteY113" fmla="*/ 86347 h 709797"/>
                <a:gd name="connsiteX114" fmla="*/ 418405 w 713446"/>
                <a:gd name="connsiteY114" fmla="*/ 85513 h 709797"/>
                <a:gd name="connsiteX115" fmla="*/ 414001 w 713446"/>
                <a:gd name="connsiteY115" fmla="*/ 84512 h 709797"/>
                <a:gd name="connsiteX116" fmla="*/ 410665 w 713446"/>
                <a:gd name="connsiteY116" fmla="*/ 83845 h 709797"/>
                <a:gd name="connsiteX117" fmla="*/ 407596 w 713446"/>
                <a:gd name="connsiteY117" fmla="*/ 83245 h 709797"/>
                <a:gd name="connsiteX118" fmla="*/ 410165 w 713446"/>
                <a:gd name="connsiteY118" fmla="*/ 69899 h 709797"/>
                <a:gd name="connsiteX119" fmla="*/ 412800 w 713446"/>
                <a:gd name="connsiteY119" fmla="*/ 56387 h 709797"/>
                <a:gd name="connsiteX120" fmla="*/ 415436 w 713446"/>
                <a:gd name="connsiteY120" fmla="*/ 43042 h 709797"/>
                <a:gd name="connsiteX121" fmla="*/ 417171 w 713446"/>
                <a:gd name="connsiteY121" fmla="*/ 34034 h 709797"/>
                <a:gd name="connsiteX122" fmla="*/ 418105 w 713446"/>
                <a:gd name="connsiteY122" fmla="*/ 29530 h 709797"/>
                <a:gd name="connsiteX123" fmla="*/ 419006 w 713446"/>
                <a:gd name="connsiteY123" fmla="*/ 25026 h 709797"/>
                <a:gd name="connsiteX124" fmla="*/ 419940 w 713446"/>
                <a:gd name="connsiteY124" fmla="*/ 20522 h 709797"/>
                <a:gd name="connsiteX125" fmla="*/ 420841 w 713446"/>
                <a:gd name="connsiteY125" fmla="*/ 16018 h 709797"/>
                <a:gd name="connsiteX126" fmla="*/ 421775 w 713446"/>
                <a:gd name="connsiteY126" fmla="*/ 11514 h 709797"/>
                <a:gd name="connsiteX127" fmla="*/ 422642 w 713446"/>
                <a:gd name="connsiteY127" fmla="*/ 7010 h 709797"/>
                <a:gd name="connsiteX128" fmla="*/ 423543 w 713446"/>
                <a:gd name="connsiteY128" fmla="*/ 2506 h 709797"/>
                <a:gd name="connsiteX129" fmla="*/ 420507 w 713446"/>
                <a:gd name="connsiteY129" fmla="*/ 1939 h 709797"/>
                <a:gd name="connsiteX130" fmla="*/ 417738 w 713446"/>
                <a:gd name="connsiteY130" fmla="*/ 1439 h 709797"/>
                <a:gd name="connsiteX131" fmla="*/ 411332 w 713446"/>
                <a:gd name="connsiteY131" fmla="*/ 371 h 709797"/>
                <a:gd name="connsiteX132" fmla="*/ 410598 w 713446"/>
                <a:gd name="connsiteY132" fmla="*/ 4908 h 709797"/>
                <a:gd name="connsiteX133" fmla="*/ 409898 w 713446"/>
                <a:gd name="connsiteY133" fmla="*/ 9446 h 709797"/>
                <a:gd name="connsiteX134" fmla="*/ 409164 w 713446"/>
                <a:gd name="connsiteY134" fmla="*/ 13983 h 709797"/>
                <a:gd name="connsiteX135" fmla="*/ 408463 w 713446"/>
                <a:gd name="connsiteY135" fmla="*/ 18520 h 709797"/>
                <a:gd name="connsiteX136" fmla="*/ 407729 w 713446"/>
                <a:gd name="connsiteY136" fmla="*/ 23024 h 709797"/>
                <a:gd name="connsiteX137" fmla="*/ 407062 w 713446"/>
                <a:gd name="connsiteY137" fmla="*/ 27195 h 709797"/>
                <a:gd name="connsiteX138" fmla="*/ 406028 w 713446"/>
                <a:gd name="connsiteY138" fmla="*/ 31732 h 709797"/>
                <a:gd name="connsiteX139" fmla="*/ 404593 w 713446"/>
                <a:gd name="connsiteY139" fmla="*/ 40774 h 709797"/>
                <a:gd name="connsiteX140" fmla="*/ 305705 w 713446"/>
                <a:gd name="connsiteY140" fmla="*/ 40774 h 709797"/>
                <a:gd name="connsiteX141" fmla="*/ 304271 w 713446"/>
                <a:gd name="connsiteY141" fmla="*/ 31732 h 709797"/>
                <a:gd name="connsiteX142" fmla="*/ 303570 w 713446"/>
                <a:gd name="connsiteY142" fmla="*/ 27195 h 709797"/>
                <a:gd name="connsiteX143" fmla="*/ 302836 w 713446"/>
                <a:gd name="connsiteY143" fmla="*/ 22657 h 709797"/>
                <a:gd name="connsiteX144" fmla="*/ 302102 w 713446"/>
                <a:gd name="connsiteY144" fmla="*/ 18120 h 709797"/>
                <a:gd name="connsiteX145" fmla="*/ 301401 w 713446"/>
                <a:gd name="connsiteY145" fmla="*/ 13583 h 709797"/>
                <a:gd name="connsiteX146" fmla="*/ 300701 w 713446"/>
                <a:gd name="connsiteY146" fmla="*/ 9079 h 709797"/>
                <a:gd name="connsiteX147" fmla="*/ 299967 w 713446"/>
                <a:gd name="connsiteY147" fmla="*/ 4541 h 709797"/>
                <a:gd name="connsiteX148" fmla="*/ 299233 w 713446"/>
                <a:gd name="connsiteY148" fmla="*/ -63 h 709797"/>
                <a:gd name="connsiteX149" fmla="*/ 293394 w 713446"/>
                <a:gd name="connsiteY149" fmla="*/ 938 h 709797"/>
                <a:gd name="connsiteX150" fmla="*/ 290758 w 713446"/>
                <a:gd name="connsiteY150" fmla="*/ 1405 h 709797"/>
                <a:gd name="connsiteX151" fmla="*/ 289824 w 713446"/>
                <a:gd name="connsiteY151" fmla="*/ 1572 h 709797"/>
                <a:gd name="connsiteX152" fmla="*/ 286922 w 713446"/>
                <a:gd name="connsiteY152" fmla="*/ 2106 h 709797"/>
                <a:gd name="connsiteX153" fmla="*/ 287789 w 713446"/>
                <a:gd name="connsiteY153" fmla="*/ 6610 h 709797"/>
                <a:gd name="connsiteX154" fmla="*/ 288690 w 713446"/>
                <a:gd name="connsiteY154" fmla="*/ 11114 h 709797"/>
                <a:gd name="connsiteX155" fmla="*/ 289591 w 713446"/>
                <a:gd name="connsiteY155" fmla="*/ 15618 h 709797"/>
                <a:gd name="connsiteX156" fmla="*/ 290458 w 713446"/>
                <a:gd name="connsiteY156" fmla="*/ 20122 h 709797"/>
                <a:gd name="connsiteX157" fmla="*/ 291392 w 713446"/>
                <a:gd name="connsiteY157" fmla="*/ 24626 h 709797"/>
                <a:gd name="connsiteX158" fmla="*/ 292293 w 713446"/>
                <a:gd name="connsiteY158" fmla="*/ 29130 h 709797"/>
                <a:gd name="connsiteX159" fmla="*/ 293161 w 713446"/>
                <a:gd name="connsiteY159" fmla="*/ 33634 h 709797"/>
                <a:gd name="connsiteX160" fmla="*/ 294929 w 713446"/>
                <a:gd name="connsiteY160" fmla="*/ 42642 h 709797"/>
                <a:gd name="connsiteX161" fmla="*/ 202213 w 713446"/>
                <a:gd name="connsiteY161" fmla="*/ 76772 h 709797"/>
                <a:gd name="connsiteX162" fmla="*/ 197776 w 713446"/>
                <a:gd name="connsiteY162" fmla="*/ 68732 h 709797"/>
                <a:gd name="connsiteX163" fmla="*/ 197776 w 713446"/>
                <a:gd name="connsiteY163" fmla="*/ 68732 h 709797"/>
                <a:gd name="connsiteX164" fmla="*/ 195574 w 713446"/>
                <a:gd name="connsiteY164" fmla="*/ 64728 h 709797"/>
                <a:gd name="connsiteX165" fmla="*/ 193339 w 713446"/>
                <a:gd name="connsiteY165" fmla="*/ 60725 h 709797"/>
                <a:gd name="connsiteX166" fmla="*/ 191103 w 713446"/>
                <a:gd name="connsiteY166" fmla="*/ 56688 h 709797"/>
                <a:gd name="connsiteX167" fmla="*/ 188768 w 713446"/>
                <a:gd name="connsiteY167" fmla="*/ 52684 h 709797"/>
                <a:gd name="connsiteX168" fmla="*/ 186566 w 713446"/>
                <a:gd name="connsiteY168" fmla="*/ 48647 h 709797"/>
                <a:gd name="connsiteX169" fmla="*/ 186566 w 713446"/>
                <a:gd name="connsiteY169" fmla="*/ 48647 h 709797"/>
                <a:gd name="connsiteX170" fmla="*/ 184331 w 713446"/>
                <a:gd name="connsiteY170" fmla="*/ 44610 h 709797"/>
                <a:gd name="connsiteX171" fmla="*/ 182095 w 713446"/>
                <a:gd name="connsiteY171" fmla="*/ 40607 h 709797"/>
                <a:gd name="connsiteX172" fmla="*/ 179760 w 713446"/>
                <a:gd name="connsiteY172" fmla="*/ 41941 h 709797"/>
                <a:gd name="connsiteX173" fmla="*/ 179360 w 713446"/>
                <a:gd name="connsiteY173" fmla="*/ 42175 h 709797"/>
                <a:gd name="connsiteX174" fmla="*/ 176957 w 713446"/>
                <a:gd name="connsiteY174" fmla="*/ 43543 h 709797"/>
                <a:gd name="connsiteX175" fmla="*/ 171319 w 713446"/>
                <a:gd name="connsiteY175" fmla="*/ 46879 h 709797"/>
                <a:gd name="connsiteX176" fmla="*/ 167983 w 713446"/>
                <a:gd name="connsiteY176" fmla="*/ 48947 h 709797"/>
                <a:gd name="connsiteX177" fmla="*/ 164646 w 713446"/>
                <a:gd name="connsiteY177" fmla="*/ 51083 h 709797"/>
                <a:gd name="connsiteX178" fmla="*/ 161310 w 713446"/>
                <a:gd name="connsiteY178" fmla="*/ 53251 h 709797"/>
                <a:gd name="connsiteX179" fmla="*/ 157974 w 713446"/>
                <a:gd name="connsiteY179" fmla="*/ 55420 h 709797"/>
                <a:gd name="connsiteX180" fmla="*/ 153937 w 713446"/>
                <a:gd name="connsiteY180" fmla="*/ 58189 h 709797"/>
                <a:gd name="connsiteX181" fmla="*/ 151435 w 713446"/>
                <a:gd name="connsiteY181" fmla="*/ 59890 h 709797"/>
                <a:gd name="connsiteX182" fmla="*/ 148098 w 713446"/>
                <a:gd name="connsiteY182" fmla="*/ 62193 h 709797"/>
                <a:gd name="connsiteX183" fmla="*/ 144762 w 713446"/>
                <a:gd name="connsiteY183" fmla="*/ 64495 h 709797"/>
                <a:gd name="connsiteX184" fmla="*/ 141426 w 713446"/>
                <a:gd name="connsiteY184" fmla="*/ 66863 h 709797"/>
                <a:gd name="connsiteX185" fmla="*/ 135154 w 713446"/>
                <a:gd name="connsiteY185" fmla="*/ 71668 h 709797"/>
                <a:gd name="connsiteX186" fmla="*/ 132718 w 713446"/>
                <a:gd name="connsiteY186" fmla="*/ 73569 h 709797"/>
                <a:gd name="connsiteX187" fmla="*/ 129815 w 713446"/>
                <a:gd name="connsiteY187" fmla="*/ 75938 h 709797"/>
                <a:gd name="connsiteX188" fmla="*/ 125445 w 713446"/>
                <a:gd name="connsiteY188" fmla="*/ 79541 h 709797"/>
                <a:gd name="connsiteX189" fmla="*/ 122909 w 713446"/>
                <a:gd name="connsiteY189" fmla="*/ 81677 h 709797"/>
                <a:gd name="connsiteX190" fmla="*/ 119940 w 713446"/>
                <a:gd name="connsiteY190" fmla="*/ 84245 h 709797"/>
                <a:gd name="connsiteX191" fmla="*/ 117071 w 713446"/>
                <a:gd name="connsiteY191" fmla="*/ 86781 h 709797"/>
                <a:gd name="connsiteX192" fmla="*/ 113734 w 713446"/>
                <a:gd name="connsiteY192" fmla="*/ 89684 h 709797"/>
                <a:gd name="connsiteX193" fmla="*/ 110398 w 713446"/>
                <a:gd name="connsiteY193" fmla="*/ 92620 h 709797"/>
                <a:gd name="connsiteX194" fmla="*/ 105194 w 713446"/>
                <a:gd name="connsiteY194" fmla="*/ 97591 h 709797"/>
                <a:gd name="connsiteX195" fmla="*/ 105194 w 713446"/>
                <a:gd name="connsiteY195" fmla="*/ 97591 h 709797"/>
                <a:gd name="connsiteX196" fmla="*/ 102391 w 713446"/>
                <a:gd name="connsiteY196" fmla="*/ 100326 h 709797"/>
                <a:gd name="connsiteX197" fmla="*/ 99655 w 713446"/>
                <a:gd name="connsiteY197" fmla="*/ 103162 h 709797"/>
                <a:gd name="connsiteX198" fmla="*/ 96886 w 713446"/>
                <a:gd name="connsiteY198" fmla="*/ 105998 h 709797"/>
                <a:gd name="connsiteX199" fmla="*/ 94150 w 713446"/>
                <a:gd name="connsiteY199" fmla="*/ 108834 h 709797"/>
                <a:gd name="connsiteX200" fmla="*/ 91782 w 713446"/>
                <a:gd name="connsiteY200" fmla="*/ 111403 h 709797"/>
                <a:gd name="connsiteX201" fmla="*/ 91114 w 713446"/>
                <a:gd name="connsiteY201" fmla="*/ 112104 h 709797"/>
                <a:gd name="connsiteX202" fmla="*/ 89280 w 713446"/>
                <a:gd name="connsiteY202" fmla="*/ 114139 h 709797"/>
                <a:gd name="connsiteX203" fmla="*/ 88212 w 713446"/>
                <a:gd name="connsiteY203" fmla="*/ 115306 h 709797"/>
                <a:gd name="connsiteX204" fmla="*/ 86711 w 713446"/>
                <a:gd name="connsiteY204" fmla="*/ 117008 h 709797"/>
                <a:gd name="connsiteX205" fmla="*/ 85643 w 713446"/>
                <a:gd name="connsiteY205" fmla="*/ 118209 h 709797"/>
                <a:gd name="connsiteX206" fmla="*/ 83908 w 713446"/>
                <a:gd name="connsiteY206" fmla="*/ 120211 h 709797"/>
                <a:gd name="connsiteX207" fmla="*/ 81773 w 713446"/>
                <a:gd name="connsiteY207" fmla="*/ 122713 h 709797"/>
                <a:gd name="connsiteX208" fmla="*/ 80672 w 713446"/>
                <a:gd name="connsiteY208" fmla="*/ 124047 h 709797"/>
                <a:gd name="connsiteX209" fmla="*/ 79571 w 713446"/>
                <a:gd name="connsiteY209" fmla="*/ 125382 h 709797"/>
                <a:gd name="connsiteX210" fmla="*/ 77936 w 713446"/>
                <a:gd name="connsiteY210" fmla="*/ 127350 h 709797"/>
                <a:gd name="connsiteX211" fmla="*/ 76034 w 713446"/>
                <a:gd name="connsiteY211" fmla="*/ 129719 h 709797"/>
                <a:gd name="connsiteX212" fmla="*/ 74333 w 713446"/>
                <a:gd name="connsiteY212" fmla="*/ 131821 h 709797"/>
                <a:gd name="connsiteX213" fmla="*/ 73032 w 713446"/>
                <a:gd name="connsiteY213" fmla="*/ 133489 h 709797"/>
                <a:gd name="connsiteX214" fmla="*/ 70062 w 713446"/>
                <a:gd name="connsiteY214" fmla="*/ 137326 h 709797"/>
                <a:gd name="connsiteX215" fmla="*/ 78703 w 713446"/>
                <a:gd name="connsiteY215" fmla="*/ 141129 h 709797"/>
                <a:gd name="connsiteX216" fmla="*/ 82607 w 713446"/>
                <a:gd name="connsiteY216" fmla="*/ 143598 h 709797"/>
                <a:gd name="connsiteX217" fmla="*/ 86210 w 713446"/>
                <a:gd name="connsiteY217" fmla="*/ 146434 h 709797"/>
                <a:gd name="connsiteX218" fmla="*/ 89546 w 713446"/>
                <a:gd name="connsiteY218" fmla="*/ 149770 h 709797"/>
                <a:gd name="connsiteX219" fmla="*/ 92582 w 713446"/>
                <a:gd name="connsiteY219" fmla="*/ 153340 h 709797"/>
                <a:gd name="connsiteX220" fmla="*/ 95318 w 713446"/>
                <a:gd name="connsiteY220" fmla="*/ 157344 h 709797"/>
                <a:gd name="connsiteX221" fmla="*/ 96252 w 713446"/>
                <a:gd name="connsiteY221" fmla="*/ 158878 h 709797"/>
                <a:gd name="connsiteX222" fmla="*/ 96786 w 713446"/>
                <a:gd name="connsiteY222" fmla="*/ 159879 h 709797"/>
                <a:gd name="connsiteX223" fmla="*/ 97387 w 713446"/>
                <a:gd name="connsiteY223" fmla="*/ 161047 h 709797"/>
                <a:gd name="connsiteX224" fmla="*/ 97687 w 713446"/>
                <a:gd name="connsiteY224" fmla="*/ 161714 h 709797"/>
                <a:gd name="connsiteX225" fmla="*/ 97920 w 713446"/>
                <a:gd name="connsiteY225" fmla="*/ 162215 h 709797"/>
                <a:gd name="connsiteX226" fmla="*/ 97920 w 713446"/>
                <a:gd name="connsiteY226" fmla="*/ 162215 h 709797"/>
                <a:gd name="connsiteX227" fmla="*/ 97920 w 713446"/>
                <a:gd name="connsiteY227" fmla="*/ 162215 h 709797"/>
                <a:gd name="connsiteX228" fmla="*/ 97920 w 713446"/>
                <a:gd name="connsiteY228" fmla="*/ 162215 h 709797"/>
                <a:gd name="connsiteX229" fmla="*/ 98154 w 713446"/>
                <a:gd name="connsiteY229" fmla="*/ 162749 h 709797"/>
                <a:gd name="connsiteX230" fmla="*/ 98154 w 713446"/>
                <a:gd name="connsiteY230" fmla="*/ 162982 h 709797"/>
                <a:gd name="connsiteX231" fmla="*/ 98154 w 713446"/>
                <a:gd name="connsiteY231" fmla="*/ 162982 h 709797"/>
                <a:gd name="connsiteX232" fmla="*/ 98921 w 713446"/>
                <a:gd name="connsiteY232" fmla="*/ 164917 h 709797"/>
                <a:gd name="connsiteX233" fmla="*/ 99455 w 713446"/>
                <a:gd name="connsiteY233" fmla="*/ 166452 h 709797"/>
                <a:gd name="connsiteX234" fmla="*/ 99455 w 713446"/>
                <a:gd name="connsiteY234" fmla="*/ 166452 h 709797"/>
                <a:gd name="connsiteX235" fmla="*/ 99455 w 713446"/>
                <a:gd name="connsiteY235" fmla="*/ 166452 h 709797"/>
                <a:gd name="connsiteX236" fmla="*/ 99956 w 713446"/>
                <a:gd name="connsiteY236" fmla="*/ 168087 h 709797"/>
                <a:gd name="connsiteX237" fmla="*/ 99956 w 713446"/>
                <a:gd name="connsiteY237" fmla="*/ 168387 h 709797"/>
                <a:gd name="connsiteX238" fmla="*/ 100289 w 713446"/>
                <a:gd name="connsiteY238" fmla="*/ 169655 h 709797"/>
                <a:gd name="connsiteX239" fmla="*/ 100489 w 713446"/>
                <a:gd name="connsiteY239" fmla="*/ 170455 h 709797"/>
                <a:gd name="connsiteX240" fmla="*/ 100690 w 713446"/>
                <a:gd name="connsiteY240" fmla="*/ 171390 h 709797"/>
                <a:gd name="connsiteX241" fmla="*/ 100690 w 713446"/>
                <a:gd name="connsiteY241" fmla="*/ 172190 h 709797"/>
                <a:gd name="connsiteX242" fmla="*/ 100856 w 713446"/>
                <a:gd name="connsiteY242" fmla="*/ 172924 h 709797"/>
                <a:gd name="connsiteX243" fmla="*/ 101057 w 713446"/>
                <a:gd name="connsiteY243" fmla="*/ 174225 h 709797"/>
                <a:gd name="connsiteX244" fmla="*/ 101057 w 713446"/>
                <a:gd name="connsiteY244" fmla="*/ 174225 h 709797"/>
                <a:gd name="connsiteX245" fmla="*/ 101223 w 713446"/>
                <a:gd name="connsiteY245" fmla="*/ 175560 h 709797"/>
                <a:gd name="connsiteX246" fmla="*/ 101223 w 713446"/>
                <a:gd name="connsiteY246" fmla="*/ 176494 h 709797"/>
                <a:gd name="connsiteX247" fmla="*/ 101223 w 713446"/>
                <a:gd name="connsiteY247" fmla="*/ 178162 h 709797"/>
                <a:gd name="connsiteX248" fmla="*/ 101223 w 713446"/>
                <a:gd name="connsiteY248" fmla="*/ 182233 h 709797"/>
                <a:gd name="connsiteX249" fmla="*/ 101223 w 713446"/>
                <a:gd name="connsiteY249" fmla="*/ 183767 h 709797"/>
                <a:gd name="connsiteX250" fmla="*/ 101223 w 713446"/>
                <a:gd name="connsiteY250" fmla="*/ 183767 h 709797"/>
                <a:gd name="connsiteX251" fmla="*/ 100957 w 713446"/>
                <a:gd name="connsiteY251" fmla="*/ 186603 h 709797"/>
                <a:gd name="connsiteX252" fmla="*/ 100723 w 713446"/>
                <a:gd name="connsiteY252" fmla="*/ 188071 h 709797"/>
                <a:gd name="connsiteX253" fmla="*/ 100723 w 713446"/>
                <a:gd name="connsiteY253" fmla="*/ 188071 h 709797"/>
                <a:gd name="connsiteX254" fmla="*/ 100723 w 713446"/>
                <a:gd name="connsiteY254" fmla="*/ 188438 h 709797"/>
                <a:gd name="connsiteX255" fmla="*/ 100723 w 713446"/>
                <a:gd name="connsiteY255" fmla="*/ 188438 h 709797"/>
                <a:gd name="connsiteX256" fmla="*/ 100723 w 713446"/>
                <a:gd name="connsiteY256" fmla="*/ 189072 h 709797"/>
                <a:gd name="connsiteX257" fmla="*/ 100723 w 713446"/>
                <a:gd name="connsiteY257" fmla="*/ 189072 h 709797"/>
                <a:gd name="connsiteX258" fmla="*/ 100723 w 713446"/>
                <a:gd name="connsiteY258" fmla="*/ 189539 h 709797"/>
                <a:gd name="connsiteX259" fmla="*/ 100723 w 713446"/>
                <a:gd name="connsiteY259" fmla="*/ 189539 h 709797"/>
                <a:gd name="connsiteX260" fmla="*/ 100723 w 713446"/>
                <a:gd name="connsiteY260" fmla="*/ 190206 h 709797"/>
                <a:gd name="connsiteX261" fmla="*/ 100723 w 713446"/>
                <a:gd name="connsiteY261" fmla="*/ 190206 h 709797"/>
                <a:gd name="connsiteX262" fmla="*/ 100723 w 713446"/>
                <a:gd name="connsiteY262" fmla="*/ 190807 h 709797"/>
                <a:gd name="connsiteX263" fmla="*/ 100556 w 713446"/>
                <a:gd name="connsiteY263" fmla="*/ 191441 h 709797"/>
                <a:gd name="connsiteX264" fmla="*/ 100556 w 713446"/>
                <a:gd name="connsiteY264" fmla="*/ 191774 h 709797"/>
                <a:gd name="connsiteX265" fmla="*/ 100556 w 713446"/>
                <a:gd name="connsiteY265" fmla="*/ 192475 h 709797"/>
                <a:gd name="connsiteX266" fmla="*/ 100022 w 713446"/>
                <a:gd name="connsiteY266" fmla="*/ 194243 h 709797"/>
                <a:gd name="connsiteX267" fmla="*/ 100022 w 713446"/>
                <a:gd name="connsiteY267" fmla="*/ 194610 h 709797"/>
                <a:gd name="connsiteX268" fmla="*/ 99822 w 713446"/>
                <a:gd name="connsiteY268" fmla="*/ 195277 h 709797"/>
                <a:gd name="connsiteX269" fmla="*/ 98988 w 713446"/>
                <a:gd name="connsiteY269" fmla="*/ 197446 h 709797"/>
                <a:gd name="connsiteX270" fmla="*/ 98788 w 713446"/>
                <a:gd name="connsiteY270" fmla="*/ 197913 h 709797"/>
                <a:gd name="connsiteX271" fmla="*/ 98788 w 713446"/>
                <a:gd name="connsiteY271" fmla="*/ 197913 h 709797"/>
                <a:gd name="connsiteX272" fmla="*/ 96419 w 713446"/>
                <a:gd name="connsiteY272" fmla="*/ 202684 h 709797"/>
                <a:gd name="connsiteX273" fmla="*/ 95685 w 713446"/>
                <a:gd name="connsiteY273" fmla="*/ 203985 h 709797"/>
                <a:gd name="connsiteX274" fmla="*/ 94951 w 713446"/>
                <a:gd name="connsiteY274" fmla="*/ 205086 h 709797"/>
                <a:gd name="connsiteX275" fmla="*/ 93550 w 713446"/>
                <a:gd name="connsiteY275" fmla="*/ 207121 h 709797"/>
                <a:gd name="connsiteX276" fmla="*/ 92916 w 713446"/>
                <a:gd name="connsiteY276" fmla="*/ 207989 h 709797"/>
                <a:gd name="connsiteX277" fmla="*/ 92082 w 713446"/>
                <a:gd name="connsiteY277" fmla="*/ 209023 h 709797"/>
                <a:gd name="connsiteX278" fmla="*/ 92082 w 713446"/>
                <a:gd name="connsiteY278" fmla="*/ 209023 h 709797"/>
                <a:gd name="connsiteX279" fmla="*/ 91315 w 713446"/>
                <a:gd name="connsiteY279" fmla="*/ 209924 h 709797"/>
                <a:gd name="connsiteX280" fmla="*/ 90414 w 713446"/>
                <a:gd name="connsiteY280" fmla="*/ 210958 h 709797"/>
                <a:gd name="connsiteX281" fmla="*/ 89480 w 713446"/>
                <a:gd name="connsiteY281" fmla="*/ 211926 h 709797"/>
                <a:gd name="connsiteX282" fmla="*/ 89146 w 713446"/>
                <a:gd name="connsiteY282" fmla="*/ 212293 h 709797"/>
                <a:gd name="connsiteX283" fmla="*/ 88779 w 713446"/>
                <a:gd name="connsiteY283" fmla="*/ 212660 h 709797"/>
                <a:gd name="connsiteX284" fmla="*/ 88779 w 713446"/>
                <a:gd name="connsiteY284" fmla="*/ 212660 h 709797"/>
                <a:gd name="connsiteX285" fmla="*/ 87878 w 713446"/>
                <a:gd name="connsiteY285" fmla="*/ 213560 h 709797"/>
                <a:gd name="connsiteX286" fmla="*/ 86410 w 713446"/>
                <a:gd name="connsiteY286" fmla="*/ 214862 h 709797"/>
                <a:gd name="connsiteX287" fmla="*/ 85610 w 713446"/>
                <a:gd name="connsiteY287" fmla="*/ 215529 h 709797"/>
                <a:gd name="connsiteX288" fmla="*/ 85610 w 713446"/>
                <a:gd name="connsiteY288" fmla="*/ 215529 h 709797"/>
                <a:gd name="connsiteX289" fmla="*/ 85610 w 713446"/>
                <a:gd name="connsiteY289" fmla="*/ 215529 h 709797"/>
                <a:gd name="connsiteX290" fmla="*/ 85376 w 713446"/>
                <a:gd name="connsiteY290" fmla="*/ 215696 h 709797"/>
                <a:gd name="connsiteX291" fmla="*/ 84675 w 713446"/>
                <a:gd name="connsiteY291" fmla="*/ 216263 h 709797"/>
                <a:gd name="connsiteX292" fmla="*/ 83741 w 713446"/>
                <a:gd name="connsiteY292" fmla="*/ 216963 h 709797"/>
                <a:gd name="connsiteX293" fmla="*/ 82941 w 713446"/>
                <a:gd name="connsiteY293" fmla="*/ 217531 h 709797"/>
                <a:gd name="connsiteX294" fmla="*/ 82473 w 713446"/>
                <a:gd name="connsiteY294" fmla="*/ 217864 h 709797"/>
                <a:gd name="connsiteX295" fmla="*/ 82006 w 713446"/>
                <a:gd name="connsiteY295" fmla="*/ 218165 h 709797"/>
                <a:gd name="connsiteX296" fmla="*/ 81339 w 713446"/>
                <a:gd name="connsiteY296" fmla="*/ 218598 h 709797"/>
                <a:gd name="connsiteX297" fmla="*/ 80939 w 713446"/>
                <a:gd name="connsiteY297" fmla="*/ 218865 h 709797"/>
                <a:gd name="connsiteX298" fmla="*/ 79971 w 713446"/>
                <a:gd name="connsiteY298" fmla="*/ 219432 h 709797"/>
                <a:gd name="connsiteX299" fmla="*/ 78970 w 713446"/>
                <a:gd name="connsiteY299" fmla="*/ 219999 h 709797"/>
                <a:gd name="connsiteX300" fmla="*/ 78603 w 713446"/>
                <a:gd name="connsiteY300" fmla="*/ 220233 h 709797"/>
                <a:gd name="connsiteX301" fmla="*/ 77469 w 713446"/>
                <a:gd name="connsiteY301" fmla="*/ 220800 h 709797"/>
                <a:gd name="connsiteX302" fmla="*/ 76135 w 713446"/>
                <a:gd name="connsiteY302" fmla="*/ 221467 h 709797"/>
                <a:gd name="connsiteX303" fmla="*/ 75234 w 713446"/>
                <a:gd name="connsiteY303" fmla="*/ 221868 h 709797"/>
                <a:gd name="connsiteX304" fmla="*/ 75034 w 713446"/>
                <a:gd name="connsiteY304" fmla="*/ 221868 h 709797"/>
                <a:gd name="connsiteX305" fmla="*/ 74833 w 713446"/>
                <a:gd name="connsiteY305" fmla="*/ 221868 h 709797"/>
                <a:gd name="connsiteX306" fmla="*/ 74833 w 713446"/>
                <a:gd name="connsiteY306" fmla="*/ 221868 h 709797"/>
                <a:gd name="connsiteX307" fmla="*/ 74833 w 713446"/>
                <a:gd name="connsiteY307" fmla="*/ 221868 h 709797"/>
                <a:gd name="connsiteX308" fmla="*/ 73632 w 713446"/>
                <a:gd name="connsiteY308" fmla="*/ 222335 h 709797"/>
                <a:gd name="connsiteX309" fmla="*/ 72231 w 713446"/>
                <a:gd name="connsiteY309" fmla="*/ 222869 h 709797"/>
                <a:gd name="connsiteX310" fmla="*/ 71230 w 713446"/>
                <a:gd name="connsiteY310" fmla="*/ 223202 h 709797"/>
                <a:gd name="connsiteX311" fmla="*/ 70963 w 713446"/>
                <a:gd name="connsiteY311" fmla="*/ 223202 h 709797"/>
                <a:gd name="connsiteX312" fmla="*/ 70696 w 713446"/>
                <a:gd name="connsiteY312" fmla="*/ 223202 h 709797"/>
                <a:gd name="connsiteX313" fmla="*/ 69328 w 713446"/>
                <a:gd name="connsiteY313" fmla="*/ 223603 h 709797"/>
                <a:gd name="connsiteX314" fmla="*/ 66326 w 713446"/>
                <a:gd name="connsiteY314" fmla="*/ 224337 h 709797"/>
                <a:gd name="connsiteX315" fmla="*/ 66326 w 713446"/>
                <a:gd name="connsiteY315" fmla="*/ 224337 h 709797"/>
                <a:gd name="connsiteX316" fmla="*/ 64858 w 713446"/>
                <a:gd name="connsiteY316" fmla="*/ 224604 h 709797"/>
                <a:gd name="connsiteX317" fmla="*/ 63623 w 713446"/>
                <a:gd name="connsiteY317" fmla="*/ 224804 h 709797"/>
                <a:gd name="connsiteX318" fmla="*/ 63623 w 713446"/>
                <a:gd name="connsiteY318" fmla="*/ 224804 h 709797"/>
                <a:gd name="connsiteX319" fmla="*/ 62556 w 713446"/>
                <a:gd name="connsiteY319" fmla="*/ 225071 h 709797"/>
                <a:gd name="connsiteX320" fmla="*/ 62556 w 713446"/>
                <a:gd name="connsiteY320" fmla="*/ 225071 h 709797"/>
                <a:gd name="connsiteX321" fmla="*/ 61421 w 713446"/>
                <a:gd name="connsiteY321" fmla="*/ 225071 h 709797"/>
                <a:gd name="connsiteX322" fmla="*/ 59153 w 713446"/>
                <a:gd name="connsiteY322" fmla="*/ 225071 h 709797"/>
                <a:gd name="connsiteX323" fmla="*/ 55816 w 713446"/>
                <a:gd name="connsiteY323" fmla="*/ 225071 h 709797"/>
                <a:gd name="connsiteX324" fmla="*/ 51012 w 713446"/>
                <a:gd name="connsiteY324" fmla="*/ 224737 h 709797"/>
                <a:gd name="connsiteX325" fmla="*/ 41937 w 713446"/>
                <a:gd name="connsiteY325" fmla="*/ 222602 h 709797"/>
                <a:gd name="connsiteX326" fmla="*/ 37700 w 713446"/>
                <a:gd name="connsiteY326" fmla="*/ 220900 h 709797"/>
                <a:gd name="connsiteX327" fmla="*/ 33597 w 713446"/>
                <a:gd name="connsiteY327" fmla="*/ 218732 h 709797"/>
                <a:gd name="connsiteX328" fmla="*/ 29727 w 713446"/>
                <a:gd name="connsiteY328" fmla="*/ 216163 h 709797"/>
                <a:gd name="connsiteX329" fmla="*/ 26057 w 713446"/>
                <a:gd name="connsiteY329" fmla="*/ 213127 h 709797"/>
                <a:gd name="connsiteX330" fmla="*/ 24322 w 713446"/>
                <a:gd name="connsiteY330" fmla="*/ 217297 h 709797"/>
                <a:gd name="connsiteX331" fmla="*/ 23855 w 713446"/>
                <a:gd name="connsiteY331" fmla="*/ 218398 h 709797"/>
                <a:gd name="connsiteX332" fmla="*/ 23855 w 713446"/>
                <a:gd name="connsiteY332" fmla="*/ 218698 h 709797"/>
                <a:gd name="connsiteX333" fmla="*/ 22754 w 713446"/>
                <a:gd name="connsiteY333" fmla="*/ 221467 h 709797"/>
                <a:gd name="connsiteX334" fmla="*/ 22754 w 713446"/>
                <a:gd name="connsiteY334" fmla="*/ 221934 h 709797"/>
                <a:gd name="connsiteX335" fmla="*/ 22754 w 713446"/>
                <a:gd name="connsiteY335" fmla="*/ 222168 h 709797"/>
                <a:gd name="connsiteX336" fmla="*/ 22754 w 713446"/>
                <a:gd name="connsiteY336" fmla="*/ 222468 h 709797"/>
                <a:gd name="connsiteX337" fmla="*/ 22520 w 713446"/>
                <a:gd name="connsiteY337" fmla="*/ 222969 h 709797"/>
                <a:gd name="connsiteX338" fmla="*/ 21386 w 713446"/>
                <a:gd name="connsiteY338" fmla="*/ 225938 h 709797"/>
                <a:gd name="connsiteX339" fmla="*/ 19985 w 713446"/>
                <a:gd name="connsiteY339" fmla="*/ 229741 h 709797"/>
                <a:gd name="connsiteX340" fmla="*/ 18617 w 713446"/>
                <a:gd name="connsiteY340" fmla="*/ 233578 h 709797"/>
                <a:gd name="connsiteX341" fmla="*/ 17316 w 713446"/>
                <a:gd name="connsiteY341" fmla="*/ 237382 h 709797"/>
                <a:gd name="connsiteX342" fmla="*/ 14780 w 713446"/>
                <a:gd name="connsiteY342" fmla="*/ 245122 h 709797"/>
                <a:gd name="connsiteX343" fmla="*/ 13612 w 713446"/>
                <a:gd name="connsiteY343" fmla="*/ 249025 h 709797"/>
                <a:gd name="connsiteX344" fmla="*/ 12445 w 713446"/>
                <a:gd name="connsiteY344" fmla="*/ 252929 h 709797"/>
                <a:gd name="connsiteX345" fmla="*/ 11711 w 713446"/>
                <a:gd name="connsiteY345" fmla="*/ 255598 h 709797"/>
                <a:gd name="connsiteX346" fmla="*/ 11711 w 713446"/>
                <a:gd name="connsiteY346" fmla="*/ 255831 h 709797"/>
                <a:gd name="connsiteX347" fmla="*/ 11177 w 713446"/>
                <a:gd name="connsiteY347" fmla="*/ 257733 h 709797"/>
                <a:gd name="connsiteX348" fmla="*/ 9675 w 713446"/>
                <a:gd name="connsiteY348" fmla="*/ 263505 h 709797"/>
                <a:gd name="connsiteX349" fmla="*/ 9142 w 713446"/>
                <a:gd name="connsiteY349" fmla="*/ 265540 h 709797"/>
                <a:gd name="connsiteX350" fmla="*/ 8608 w 713446"/>
                <a:gd name="connsiteY350" fmla="*/ 267809 h 709797"/>
                <a:gd name="connsiteX351" fmla="*/ 8608 w 713446"/>
                <a:gd name="connsiteY351" fmla="*/ 267809 h 709797"/>
                <a:gd name="connsiteX352" fmla="*/ 7941 w 713446"/>
                <a:gd name="connsiteY352" fmla="*/ 270644 h 709797"/>
                <a:gd name="connsiteX353" fmla="*/ 7941 w 713446"/>
                <a:gd name="connsiteY353" fmla="*/ 271011 h 709797"/>
                <a:gd name="connsiteX354" fmla="*/ 7040 w 713446"/>
                <a:gd name="connsiteY354" fmla="*/ 275215 h 709797"/>
                <a:gd name="connsiteX355" fmla="*/ 6339 w 713446"/>
                <a:gd name="connsiteY355" fmla="*/ 278551 h 709797"/>
                <a:gd name="connsiteX356" fmla="*/ 5972 w 713446"/>
                <a:gd name="connsiteY356" fmla="*/ 280253 h 709797"/>
                <a:gd name="connsiteX357" fmla="*/ 5271 w 713446"/>
                <a:gd name="connsiteY357" fmla="*/ 283856 h 709797"/>
                <a:gd name="connsiteX358" fmla="*/ 4804 w 713446"/>
                <a:gd name="connsiteY358" fmla="*/ 286325 h 709797"/>
                <a:gd name="connsiteX359" fmla="*/ 4337 w 713446"/>
                <a:gd name="connsiteY359" fmla="*/ 288927 h 709797"/>
                <a:gd name="connsiteX360" fmla="*/ 1835 w 713446"/>
                <a:gd name="connsiteY360" fmla="*/ 305375 h 709797"/>
                <a:gd name="connsiteX361" fmla="*/ 1301 w 713446"/>
                <a:gd name="connsiteY361" fmla="*/ 309512 h 709797"/>
                <a:gd name="connsiteX362" fmla="*/ 901 w 713446"/>
                <a:gd name="connsiteY362" fmla="*/ 313016 h 709797"/>
                <a:gd name="connsiteX363" fmla="*/ 901 w 713446"/>
                <a:gd name="connsiteY363" fmla="*/ 313983 h 709797"/>
                <a:gd name="connsiteX364" fmla="*/ 534 w 713446"/>
                <a:gd name="connsiteY364" fmla="*/ 317853 h 709797"/>
                <a:gd name="connsiteX365" fmla="*/ 167 w 713446"/>
                <a:gd name="connsiteY365" fmla="*/ 321890 h 709797"/>
                <a:gd name="connsiteX366" fmla="*/ 167 w 713446"/>
                <a:gd name="connsiteY366" fmla="*/ 324125 h 709797"/>
                <a:gd name="connsiteX367" fmla="*/ -67 w 713446"/>
                <a:gd name="connsiteY367" fmla="*/ 327228 h 709797"/>
                <a:gd name="connsiteX368" fmla="*/ -67 w 713446"/>
                <a:gd name="connsiteY368" fmla="*/ 328896 h 709797"/>
                <a:gd name="connsiteX369" fmla="*/ -67 w 713446"/>
                <a:gd name="connsiteY369" fmla="*/ 331665 h 709797"/>
                <a:gd name="connsiteX370" fmla="*/ -67 w 713446"/>
                <a:gd name="connsiteY370" fmla="*/ 331832 h 709797"/>
                <a:gd name="connsiteX371" fmla="*/ -67 w 713446"/>
                <a:gd name="connsiteY371" fmla="*/ 333200 h 709797"/>
                <a:gd name="connsiteX372" fmla="*/ -67 w 713446"/>
                <a:gd name="connsiteY372" fmla="*/ 333567 h 709797"/>
                <a:gd name="connsiteX373" fmla="*/ -67 w 713446"/>
                <a:gd name="connsiteY373" fmla="*/ 335902 h 709797"/>
                <a:gd name="connsiteX374" fmla="*/ -67 w 713446"/>
                <a:gd name="connsiteY374" fmla="*/ 336103 h 709797"/>
                <a:gd name="connsiteX375" fmla="*/ -67 w 713446"/>
                <a:gd name="connsiteY375" fmla="*/ 337938 h 709797"/>
                <a:gd name="connsiteX376" fmla="*/ -67 w 713446"/>
                <a:gd name="connsiteY376" fmla="*/ 340306 h 709797"/>
                <a:gd name="connsiteX377" fmla="*/ -67 w 713446"/>
                <a:gd name="connsiteY377" fmla="*/ 340473 h 709797"/>
                <a:gd name="connsiteX378" fmla="*/ -67 w 713446"/>
                <a:gd name="connsiteY378" fmla="*/ 341975 h 709797"/>
                <a:gd name="connsiteX379" fmla="*/ -67 w 713446"/>
                <a:gd name="connsiteY379" fmla="*/ 344410 h 709797"/>
                <a:gd name="connsiteX380" fmla="*/ -67 w 713446"/>
                <a:gd name="connsiteY380" fmla="*/ 346846 h 709797"/>
                <a:gd name="connsiteX381" fmla="*/ -67 w 713446"/>
                <a:gd name="connsiteY381" fmla="*/ 349414 h 709797"/>
                <a:gd name="connsiteX382" fmla="*/ -67 w 713446"/>
                <a:gd name="connsiteY382" fmla="*/ 358689 h 709797"/>
                <a:gd name="connsiteX383" fmla="*/ -67 w 713446"/>
                <a:gd name="connsiteY383" fmla="*/ 362459 h 709797"/>
                <a:gd name="connsiteX384" fmla="*/ -67 w 713446"/>
                <a:gd name="connsiteY384" fmla="*/ 363894 h 709797"/>
                <a:gd name="connsiteX385" fmla="*/ -67 w 713446"/>
                <a:gd name="connsiteY385" fmla="*/ 367030 h 709797"/>
                <a:gd name="connsiteX386" fmla="*/ -67 w 713446"/>
                <a:gd name="connsiteY386" fmla="*/ 367497 h 709797"/>
                <a:gd name="connsiteX387" fmla="*/ -67 w 713446"/>
                <a:gd name="connsiteY387" fmla="*/ 367497 h 709797"/>
                <a:gd name="connsiteX388" fmla="*/ -67 w 713446"/>
                <a:gd name="connsiteY388" fmla="*/ 367497 h 709797"/>
                <a:gd name="connsiteX389" fmla="*/ -67 w 713446"/>
                <a:gd name="connsiteY389" fmla="*/ 371534 h 709797"/>
                <a:gd name="connsiteX390" fmla="*/ -67 w 713446"/>
                <a:gd name="connsiteY390" fmla="*/ 371768 h 709797"/>
                <a:gd name="connsiteX391" fmla="*/ -67 w 713446"/>
                <a:gd name="connsiteY391" fmla="*/ 373936 h 709797"/>
                <a:gd name="connsiteX392" fmla="*/ -67 w 713446"/>
                <a:gd name="connsiteY392" fmla="*/ 374870 h 709797"/>
                <a:gd name="connsiteX393" fmla="*/ -67 w 713446"/>
                <a:gd name="connsiteY393" fmla="*/ 376872 h 709797"/>
                <a:gd name="connsiteX394" fmla="*/ -67 w 713446"/>
                <a:gd name="connsiteY394" fmla="*/ 377640 h 709797"/>
                <a:gd name="connsiteX395" fmla="*/ -67 w 713446"/>
                <a:gd name="connsiteY395" fmla="*/ 378474 h 709797"/>
                <a:gd name="connsiteX396" fmla="*/ 100 w 713446"/>
                <a:gd name="connsiteY396" fmla="*/ 381076 h 709797"/>
                <a:gd name="connsiteX397" fmla="*/ 367 w 713446"/>
                <a:gd name="connsiteY397" fmla="*/ 384212 h 709797"/>
                <a:gd name="connsiteX398" fmla="*/ 367 w 713446"/>
                <a:gd name="connsiteY398" fmla="*/ 385580 h 709797"/>
                <a:gd name="connsiteX399" fmla="*/ 634 w 713446"/>
                <a:gd name="connsiteY399" fmla="*/ 388416 h 709797"/>
                <a:gd name="connsiteX400" fmla="*/ 901 w 713446"/>
                <a:gd name="connsiteY400" fmla="*/ 391051 h 709797"/>
                <a:gd name="connsiteX401" fmla="*/ 1401 w 713446"/>
                <a:gd name="connsiteY401" fmla="*/ 395656 h 709797"/>
                <a:gd name="connsiteX402" fmla="*/ 1702 w 713446"/>
                <a:gd name="connsiteY402" fmla="*/ 398124 h 709797"/>
                <a:gd name="connsiteX403" fmla="*/ 1935 w 713446"/>
                <a:gd name="connsiteY403" fmla="*/ 399793 h 709797"/>
                <a:gd name="connsiteX404" fmla="*/ 1935 w 713446"/>
                <a:gd name="connsiteY404" fmla="*/ 399793 h 709797"/>
                <a:gd name="connsiteX405" fmla="*/ 3303 w 713446"/>
                <a:gd name="connsiteY405" fmla="*/ 409301 h 709797"/>
                <a:gd name="connsiteX406" fmla="*/ 7640 w 713446"/>
                <a:gd name="connsiteY406" fmla="*/ 407333 h 709797"/>
                <a:gd name="connsiteX407" fmla="*/ 12011 w 713446"/>
                <a:gd name="connsiteY407" fmla="*/ 405698 h 709797"/>
                <a:gd name="connsiteX408" fmla="*/ 16448 w 713446"/>
                <a:gd name="connsiteY408" fmla="*/ 404363 h 709797"/>
                <a:gd name="connsiteX409" fmla="*/ 20952 w 713446"/>
                <a:gd name="connsiteY409" fmla="*/ 403362 h 709797"/>
                <a:gd name="connsiteX410" fmla="*/ 20952 w 713446"/>
                <a:gd name="connsiteY410" fmla="*/ 403362 h 709797"/>
                <a:gd name="connsiteX411" fmla="*/ 25490 w 713446"/>
                <a:gd name="connsiteY411" fmla="*/ 402662 h 709797"/>
                <a:gd name="connsiteX412" fmla="*/ 30060 w 713446"/>
                <a:gd name="connsiteY412" fmla="*/ 402295 h 709797"/>
                <a:gd name="connsiteX413" fmla="*/ 33830 w 713446"/>
                <a:gd name="connsiteY413" fmla="*/ 402295 h 709797"/>
                <a:gd name="connsiteX414" fmla="*/ 36666 w 713446"/>
                <a:gd name="connsiteY414" fmla="*/ 402295 h 709797"/>
                <a:gd name="connsiteX415" fmla="*/ 38101 w 713446"/>
                <a:gd name="connsiteY415" fmla="*/ 402295 h 709797"/>
                <a:gd name="connsiteX416" fmla="*/ 39535 w 713446"/>
                <a:gd name="connsiteY416" fmla="*/ 402295 h 709797"/>
                <a:gd name="connsiteX417" fmla="*/ 40603 w 713446"/>
                <a:gd name="connsiteY417" fmla="*/ 402295 h 709797"/>
                <a:gd name="connsiteX418" fmla="*/ 40603 w 713446"/>
                <a:gd name="connsiteY418" fmla="*/ 402295 h 709797"/>
                <a:gd name="connsiteX419" fmla="*/ 41704 w 713446"/>
                <a:gd name="connsiteY419" fmla="*/ 402295 h 709797"/>
                <a:gd name="connsiteX420" fmla="*/ 44039 w 713446"/>
                <a:gd name="connsiteY420" fmla="*/ 402595 h 709797"/>
                <a:gd name="connsiteX421" fmla="*/ 44039 w 713446"/>
                <a:gd name="connsiteY421" fmla="*/ 402595 h 709797"/>
                <a:gd name="connsiteX422" fmla="*/ 46074 w 713446"/>
                <a:gd name="connsiteY422" fmla="*/ 402929 h 709797"/>
                <a:gd name="connsiteX423" fmla="*/ 46074 w 713446"/>
                <a:gd name="connsiteY423" fmla="*/ 402929 h 709797"/>
                <a:gd name="connsiteX424" fmla="*/ 46408 w 713446"/>
                <a:gd name="connsiteY424" fmla="*/ 402929 h 709797"/>
                <a:gd name="connsiteX425" fmla="*/ 46775 w 713446"/>
                <a:gd name="connsiteY425" fmla="*/ 402929 h 709797"/>
                <a:gd name="connsiteX426" fmla="*/ 46775 w 713446"/>
                <a:gd name="connsiteY426" fmla="*/ 402929 h 709797"/>
                <a:gd name="connsiteX427" fmla="*/ 47275 w 713446"/>
                <a:gd name="connsiteY427" fmla="*/ 402929 h 709797"/>
                <a:gd name="connsiteX428" fmla="*/ 47576 w 713446"/>
                <a:gd name="connsiteY428" fmla="*/ 402929 h 709797"/>
                <a:gd name="connsiteX429" fmla="*/ 47943 w 713446"/>
                <a:gd name="connsiteY429" fmla="*/ 402929 h 709797"/>
                <a:gd name="connsiteX430" fmla="*/ 49511 w 713446"/>
                <a:gd name="connsiteY430" fmla="*/ 403296 h 709797"/>
                <a:gd name="connsiteX431" fmla="*/ 50378 w 713446"/>
                <a:gd name="connsiteY431" fmla="*/ 403529 h 709797"/>
                <a:gd name="connsiteX432" fmla="*/ 51246 w 713446"/>
                <a:gd name="connsiteY432" fmla="*/ 403729 h 709797"/>
                <a:gd name="connsiteX433" fmla="*/ 53181 w 713446"/>
                <a:gd name="connsiteY433" fmla="*/ 404263 h 709797"/>
                <a:gd name="connsiteX434" fmla="*/ 55016 w 713446"/>
                <a:gd name="connsiteY434" fmla="*/ 404830 h 709797"/>
                <a:gd name="connsiteX435" fmla="*/ 56617 w 713446"/>
                <a:gd name="connsiteY435" fmla="*/ 405364 h 709797"/>
                <a:gd name="connsiteX436" fmla="*/ 58519 w 713446"/>
                <a:gd name="connsiteY436" fmla="*/ 406098 h 709797"/>
                <a:gd name="connsiteX437" fmla="*/ 60621 w 713446"/>
                <a:gd name="connsiteY437" fmla="*/ 406932 h 709797"/>
                <a:gd name="connsiteX438" fmla="*/ 60921 w 713446"/>
                <a:gd name="connsiteY438" fmla="*/ 406932 h 709797"/>
                <a:gd name="connsiteX439" fmla="*/ 61688 w 713446"/>
                <a:gd name="connsiteY439" fmla="*/ 407266 h 709797"/>
                <a:gd name="connsiteX440" fmla="*/ 62489 w 713446"/>
                <a:gd name="connsiteY440" fmla="*/ 407633 h 709797"/>
                <a:gd name="connsiteX441" fmla="*/ 62956 w 713446"/>
                <a:gd name="connsiteY441" fmla="*/ 407866 h 709797"/>
                <a:gd name="connsiteX442" fmla="*/ 64024 w 713446"/>
                <a:gd name="connsiteY442" fmla="*/ 408367 h 709797"/>
                <a:gd name="connsiteX443" fmla="*/ 64791 w 713446"/>
                <a:gd name="connsiteY443" fmla="*/ 408734 h 709797"/>
                <a:gd name="connsiteX444" fmla="*/ 65892 w 713446"/>
                <a:gd name="connsiteY444" fmla="*/ 409334 h 709797"/>
                <a:gd name="connsiteX445" fmla="*/ 66659 w 713446"/>
                <a:gd name="connsiteY445" fmla="*/ 409735 h 709797"/>
                <a:gd name="connsiteX446" fmla="*/ 66659 w 713446"/>
                <a:gd name="connsiteY446" fmla="*/ 409735 h 709797"/>
                <a:gd name="connsiteX447" fmla="*/ 67961 w 713446"/>
                <a:gd name="connsiteY447" fmla="*/ 410435 h 709797"/>
                <a:gd name="connsiteX448" fmla="*/ 68127 w 713446"/>
                <a:gd name="connsiteY448" fmla="*/ 410435 h 709797"/>
                <a:gd name="connsiteX449" fmla="*/ 68895 w 713446"/>
                <a:gd name="connsiteY449" fmla="*/ 410903 h 709797"/>
                <a:gd name="connsiteX450" fmla="*/ 70463 w 713446"/>
                <a:gd name="connsiteY450" fmla="*/ 411837 h 709797"/>
                <a:gd name="connsiteX451" fmla="*/ 70863 w 713446"/>
                <a:gd name="connsiteY451" fmla="*/ 412070 h 709797"/>
                <a:gd name="connsiteX452" fmla="*/ 71764 w 713446"/>
                <a:gd name="connsiteY452" fmla="*/ 412637 h 709797"/>
                <a:gd name="connsiteX453" fmla="*/ 72264 w 713446"/>
                <a:gd name="connsiteY453" fmla="*/ 413004 h 709797"/>
                <a:gd name="connsiteX454" fmla="*/ 72464 w 713446"/>
                <a:gd name="connsiteY454" fmla="*/ 413004 h 709797"/>
                <a:gd name="connsiteX455" fmla="*/ 74199 w 713446"/>
                <a:gd name="connsiteY455" fmla="*/ 414239 h 709797"/>
                <a:gd name="connsiteX456" fmla="*/ 74199 w 713446"/>
                <a:gd name="connsiteY456" fmla="*/ 414239 h 709797"/>
                <a:gd name="connsiteX457" fmla="*/ 75868 w 713446"/>
                <a:gd name="connsiteY457" fmla="*/ 415507 h 709797"/>
                <a:gd name="connsiteX458" fmla="*/ 77469 w 713446"/>
                <a:gd name="connsiteY458" fmla="*/ 416808 h 709797"/>
                <a:gd name="connsiteX459" fmla="*/ 78203 w 713446"/>
                <a:gd name="connsiteY459" fmla="*/ 417408 h 709797"/>
                <a:gd name="connsiteX460" fmla="*/ 79037 w 713446"/>
                <a:gd name="connsiteY460" fmla="*/ 418142 h 709797"/>
                <a:gd name="connsiteX461" fmla="*/ 80572 w 713446"/>
                <a:gd name="connsiteY461" fmla="*/ 419510 h 709797"/>
                <a:gd name="connsiteX462" fmla="*/ 81506 w 713446"/>
                <a:gd name="connsiteY462" fmla="*/ 420444 h 709797"/>
                <a:gd name="connsiteX463" fmla="*/ 82040 w 713446"/>
                <a:gd name="connsiteY463" fmla="*/ 420978 h 709797"/>
                <a:gd name="connsiteX464" fmla="*/ 82774 w 713446"/>
                <a:gd name="connsiteY464" fmla="*/ 421712 h 709797"/>
                <a:gd name="connsiteX465" fmla="*/ 83474 w 713446"/>
                <a:gd name="connsiteY465" fmla="*/ 422446 h 709797"/>
                <a:gd name="connsiteX466" fmla="*/ 83474 w 713446"/>
                <a:gd name="connsiteY466" fmla="*/ 422446 h 709797"/>
                <a:gd name="connsiteX467" fmla="*/ 84876 w 713446"/>
                <a:gd name="connsiteY467" fmla="*/ 423981 h 709797"/>
                <a:gd name="connsiteX468" fmla="*/ 85443 w 713446"/>
                <a:gd name="connsiteY468" fmla="*/ 424581 h 709797"/>
                <a:gd name="connsiteX469" fmla="*/ 86077 w 713446"/>
                <a:gd name="connsiteY469" fmla="*/ 425349 h 709797"/>
                <a:gd name="connsiteX470" fmla="*/ 86310 w 713446"/>
                <a:gd name="connsiteY470" fmla="*/ 425616 h 709797"/>
                <a:gd name="connsiteX471" fmla="*/ 86544 w 713446"/>
                <a:gd name="connsiteY471" fmla="*/ 425882 h 709797"/>
                <a:gd name="connsiteX472" fmla="*/ 86544 w 713446"/>
                <a:gd name="connsiteY472" fmla="*/ 425882 h 709797"/>
                <a:gd name="connsiteX473" fmla="*/ 87545 w 713446"/>
                <a:gd name="connsiteY473" fmla="*/ 427117 h 709797"/>
                <a:gd name="connsiteX474" fmla="*/ 87711 w 713446"/>
                <a:gd name="connsiteY474" fmla="*/ 427317 h 709797"/>
                <a:gd name="connsiteX475" fmla="*/ 88712 w 713446"/>
                <a:gd name="connsiteY475" fmla="*/ 428652 h 709797"/>
                <a:gd name="connsiteX476" fmla="*/ 88712 w 713446"/>
                <a:gd name="connsiteY476" fmla="*/ 428652 h 709797"/>
                <a:gd name="connsiteX477" fmla="*/ 89246 w 713446"/>
                <a:gd name="connsiteY477" fmla="*/ 429352 h 709797"/>
                <a:gd name="connsiteX478" fmla="*/ 90013 w 713446"/>
                <a:gd name="connsiteY478" fmla="*/ 430453 h 709797"/>
                <a:gd name="connsiteX479" fmla="*/ 90981 w 713446"/>
                <a:gd name="connsiteY479" fmla="*/ 431888 h 709797"/>
                <a:gd name="connsiteX480" fmla="*/ 92115 w 713446"/>
                <a:gd name="connsiteY480" fmla="*/ 433623 h 709797"/>
                <a:gd name="connsiteX481" fmla="*/ 92616 w 713446"/>
                <a:gd name="connsiteY481" fmla="*/ 434490 h 709797"/>
                <a:gd name="connsiteX482" fmla="*/ 94084 w 713446"/>
                <a:gd name="connsiteY482" fmla="*/ 437059 h 709797"/>
                <a:gd name="connsiteX483" fmla="*/ 94084 w 713446"/>
                <a:gd name="connsiteY483" fmla="*/ 437059 h 709797"/>
                <a:gd name="connsiteX484" fmla="*/ 94517 w 713446"/>
                <a:gd name="connsiteY484" fmla="*/ 437860 h 709797"/>
                <a:gd name="connsiteX485" fmla="*/ 94517 w 713446"/>
                <a:gd name="connsiteY485" fmla="*/ 437860 h 709797"/>
                <a:gd name="connsiteX486" fmla="*/ 95218 w 713446"/>
                <a:gd name="connsiteY486" fmla="*/ 439228 h 709797"/>
                <a:gd name="connsiteX487" fmla="*/ 95218 w 713446"/>
                <a:gd name="connsiteY487" fmla="*/ 439228 h 709797"/>
                <a:gd name="connsiteX488" fmla="*/ 95985 w 713446"/>
                <a:gd name="connsiteY488" fmla="*/ 440862 h 709797"/>
                <a:gd name="connsiteX489" fmla="*/ 96186 w 713446"/>
                <a:gd name="connsiteY489" fmla="*/ 441263 h 709797"/>
                <a:gd name="connsiteX490" fmla="*/ 96719 w 713446"/>
                <a:gd name="connsiteY490" fmla="*/ 442531 h 709797"/>
                <a:gd name="connsiteX491" fmla="*/ 98121 w 713446"/>
                <a:gd name="connsiteY491" fmla="*/ 446100 h 709797"/>
                <a:gd name="connsiteX492" fmla="*/ 98588 w 713446"/>
                <a:gd name="connsiteY492" fmla="*/ 447468 h 709797"/>
                <a:gd name="connsiteX493" fmla="*/ 99055 w 713446"/>
                <a:gd name="connsiteY493" fmla="*/ 448836 h 709797"/>
                <a:gd name="connsiteX494" fmla="*/ 99422 w 713446"/>
                <a:gd name="connsiteY494" fmla="*/ 450071 h 709797"/>
                <a:gd name="connsiteX495" fmla="*/ 100189 w 713446"/>
                <a:gd name="connsiteY495" fmla="*/ 452973 h 709797"/>
                <a:gd name="connsiteX496" fmla="*/ 100189 w 713446"/>
                <a:gd name="connsiteY496" fmla="*/ 452973 h 709797"/>
                <a:gd name="connsiteX497" fmla="*/ 100189 w 713446"/>
                <a:gd name="connsiteY497" fmla="*/ 453640 h 709797"/>
                <a:gd name="connsiteX498" fmla="*/ 100189 w 713446"/>
                <a:gd name="connsiteY498" fmla="*/ 453874 h 709797"/>
                <a:gd name="connsiteX499" fmla="*/ 100189 w 713446"/>
                <a:gd name="connsiteY499" fmla="*/ 453874 h 709797"/>
                <a:gd name="connsiteX500" fmla="*/ 100423 w 713446"/>
                <a:gd name="connsiteY500" fmla="*/ 454875 h 709797"/>
                <a:gd name="connsiteX501" fmla="*/ 100790 w 713446"/>
                <a:gd name="connsiteY501" fmla="*/ 456710 h 709797"/>
                <a:gd name="connsiteX502" fmla="*/ 100790 w 713446"/>
                <a:gd name="connsiteY502" fmla="*/ 457244 h 709797"/>
                <a:gd name="connsiteX503" fmla="*/ 100790 w 713446"/>
                <a:gd name="connsiteY503" fmla="*/ 458278 h 709797"/>
                <a:gd name="connsiteX504" fmla="*/ 100790 w 713446"/>
                <a:gd name="connsiteY504" fmla="*/ 458712 h 709797"/>
                <a:gd name="connsiteX505" fmla="*/ 100790 w 713446"/>
                <a:gd name="connsiteY505" fmla="*/ 460046 h 709797"/>
                <a:gd name="connsiteX506" fmla="*/ 100790 w 713446"/>
                <a:gd name="connsiteY506" fmla="*/ 460380 h 709797"/>
                <a:gd name="connsiteX507" fmla="*/ 100790 w 713446"/>
                <a:gd name="connsiteY507" fmla="*/ 460380 h 709797"/>
                <a:gd name="connsiteX508" fmla="*/ 100790 w 713446"/>
                <a:gd name="connsiteY508" fmla="*/ 461247 h 709797"/>
                <a:gd name="connsiteX509" fmla="*/ 100790 w 713446"/>
                <a:gd name="connsiteY509" fmla="*/ 462782 h 709797"/>
                <a:gd name="connsiteX510" fmla="*/ 100790 w 713446"/>
                <a:gd name="connsiteY510" fmla="*/ 463049 h 709797"/>
                <a:gd name="connsiteX511" fmla="*/ 100790 w 713446"/>
                <a:gd name="connsiteY511" fmla="*/ 464884 h 709797"/>
                <a:gd name="connsiteX512" fmla="*/ 100790 w 713446"/>
                <a:gd name="connsiteY512" fmla="*/ 465718 h 709797"/>
                <a:gd name="connsiteX513" fmla="*/ 100790 w 713446"/>
                <a:gd name="connsiteY513" fmla="*/ 471223 h 709797"/>
                <a:gd name="connsiteX514" fmla="*/ 100790 w 713446"/>
                <a:gd name="connsiteY514" fmla="*/ 473124 h 709797"/>
                <a:gd name="connsiteX515" fmla="*/ 100790 w 713446"/>
                <a:gd name="connsiteY515" fmla="*/ 474025 h 709797"/>
                <a:gd name="connsiteX516" fmla="*/ 100790 w 713446"/>
                <a:gd name="connsiteY516" fmla="*/ 475160 h 709797"/>
                <a:gd name="connsiteX517" fmla="*/ 100623 w 713446"/>
                <a:gd name="connsiteY517" fmla="*/ 476828 h 709797"/>
                <a:gd name="connsiteX518" fmla="*/ 100389 w 713446"/>
                <a:gd name="connsiteY518" fmla="*/ 478729 h 709797"/>
                <a:gd name="connsiteX519" fmla="*/ 100156 w 713446"/>
                <a:gd name="connsiteY519" fmla="*/ 480197 h 709797"/>
                <a:gd name="connsiteX520" fmla="*/ 100156 w 713446"/>
                <a:gd name="connsiteY520" fmla="*/ 480364 h 709797"/>
                <a:gd name="connsiteX521" fmla="*/ 100156 w 713446"/>
                <a:gd name="connsiteY521" fmla="*/ 481265 h 709797"/>
                <a:gd name="connsiteX522" fmla="*/ 100156 w 713446"/>
                <a:gd name="connsiteY522" fmla="*/ 481265 h 709797"/>
                <a:gd name="connsiteX523" fmla="*/ 100156 w 713446"/>
                <a:gd name="connsiteY523" fmla="*/ 481699 h 709797"/>
                <a:gd name="connsiteX524" fmla="*/ 100156 w 713446"/>
                <a:gd name="connsiteY524" fmla="*/ 481699 h 709797"/>
                <a:gd name="connsiteX525" fmla="*/ 99789 w 713446"/>
                <a:gd name="connsiteY525" fmla="*/ 483534 h 709797"/>
                <a:gd name="connsiteX526" fmla="*/ 99388 w 713446"/>
                <a:gd name="connsiteY526" fmla="*/ 485369 h 709797"/>
                <a:gd name="connsiteX527" fmla="*/ 99388 w 713446"/>
                <a:gd name="connsiteY527" fmla="*/ 485369 h 709797"/>
                <a:gd name="connsiteX528" fmla="*/ 99388 w 713446"/>
                <a:gd name="connsiteY528" fmla="*/ 485369 h 709797"/>
                <a:gd name="connsiteX529" fmla="*/ 99388 w 713446"/>
                <a:gd name="connsiteY529" fmla="*/ 485569 h 709797"/>
                <a:gd name="connsiteX530" fmla="*/ 99088 w 713446"/>
                <a:gd name="connsiteY530" fmla="*/ 486770 h 709797"/>
                <a:gd name="connsiteX531" fmla="*/ 98788 w 713446"/>
                <a:gd name="connsiteY531" fmla="*/ 487804 h 709797"/>
                <a:gd name="connsiteX532" fmla="*/ 98421 w 713446"/>
                <a:gd name="connsiteY532" fmla="*/ 489005 h 709797"/>
                <a:gd name="connsiteX533" fmla="*/ 98421 w 713446"/>
                <a:gd name="connsiteY533" fmla="*/ 489205 h 709797"/>
                <a:gd name="connsiteX534" fmla="*/ 98421 w 713446"/>
                <a:gd name="connsiteY534" fmla="*/ 489205 h 709797"/>
                <a:gd name="connsiteX535" fmla="*/ 98121 w 713446"/>
                <a:gd name="connsiteY535" fmla="*/ 490173 h 709797"/>
                <a:gd name="connsiteX536" fmla="*/ 97720 w 713446"/>
                <a:gd name="connsiteY536" fmla="*/ 491374 h 709797"/>
                <a:gd name="connsiteX537" fmla="*/ 97720 w 713446"/>
                <a:gd name="connsiteY537" fmla="*/ 491774 h 709797"/>
                <a:gd name="connsiteX538" fmla="*/ 97720 w 713446"/>
                <a:gd name="connsiteY538" fmla="*/ 491774 h 709797"/>
                <a:gd name="connsiteX539" fmla="*/ 97720 w 713446"/>
                <a:gd name="connsiteY539" fmla="*/ 491774 h 709797"/>
                <a:gd name="connsiteX540" fmla="*/ 97253 w 713446"/>
                <a:gd name="connsiteY540" fmla="*/ 493076 h 709797"/>
                <a:gd name="connsiteX541" fmla="*/ 96953 w 713446"/>
                <a:gd name="connsiteY541" fmla="*/ 493843 h 709797"/>
                <a:gd name="connsiteX542" fmla="*/ 96953 w 713446"/>
                <a:gd name="connsiteY542" fmla="*/ 493843 h 709797"/>
                <a:gd name="connsiteX543" fmla="*/ 96386 w 713446"/>
                <a:gd name="connsiteY543" fmla="*/ 495244 h 709797"/>
                <a:gd name="connsiteX544" fmla="*/ 95752 w 713446"/>
                <a:gd name="connsiteY544" fmla="*/ 496679 h 709797"/>
                <a:gd name="connsiteX545" fmla="*/ 95151 w 713446"/>
                <a:gd name="connsiteY545" fmla="*/ 497980 h 709797"/>
                <a:gd name="connsiteX546" fmla="*/ 94984 w 713446"/>
                <a:gd name="connsiteY546" fmla="*/ 498313 h 709797"/>
                <a:gd name="connsiteX547" fmla="*/ 94984 w 713446"/>
                <a:gd name="connsiteY547" fmla="*/ 498547 h 709797"/>
                <a:gd name="connsiteX548" fmla="*/ 94984 w 713446"/>
                <a:gd name="connsiteY548" fmla="*/ 498747 h 709797"/>
                <a:gd name="connsiteX549" fmla="*/ 94584 w 713446"/>
                <a:gd name="connsiteY549" fmla="*/ 499548 h 709797"/>
                <a:gd name="connsiteX550" fmla="*/ 93517 w 713446"/>
                <a:gd name="connsiteY550" fmla="*/ 501516 h 709797"/>
                <a:gd name="connsiteX551" fmla="*/ 93283 w 713446"/>
                <a:gd name="connsiteY551" fmla="*/ 501950 h 709797"/>
                <a:gd name="connsiteX552" fmla="*/ 92716 w 713446"/>
                <a:gd name="connsiteY552" fmla="*/ 502951 h 709797"/>
                <a:gd name="connsiteX553" fmla="*/ 92482 w 713446"/>
                <a:gd name="connsiteY553" fmla="*/ 503351 h 709797"/>
                <a:gd name="connsiteX554" fmla="*/ 92482 w 713446"/>
                <a:gd name="connsiteY554" fmla="*/ 503351 h 709797"/>
                <a:gd name="connsiteX555" fmla="*/ 92482 w 713446"/>
                <a:gd name="connsiteY555" fmla="*/ 503351 h 709797"/>
                <a:gd name="connsiteX556" fmla="*/ 91915 w 713446"/>
                <a:gd name="connsiteY556" fmla="*/ 504285 h 709797"/>
                <a:gd name="connsiteX557" fmla="*/ 90614 w 713446"/>
                <a:gd name="connsiteY557" fmla="*/ 506254 h 709797"/>
                <a:gd name="connsiteX558" fmla="*/ 90214 w 713446"/>
                <a:gd name="connsiteY558" fmla="*/ 506888 h 709797"/>
                <a:gd name="connsiteX559" fmla="*/ 89780 w 713446"/>
                <a:gd name="connsiteY559" fmla="*/ 507488 h 709797"/>
                <a:gd name="connsiteX560" fmla="*/ 89513 w 713446"/>
                <a:gd name="connsiteY560" fmla="*/ 507889 h 709797"/>
                <a:gd name="connsiteX561" fmla="*/ 88879 w 713446"/>
                <a:gd name="connsiteY561" fmla="*/ 508756 h 709797"/>
                <a:gd name="connsiteX562" fmla="*/ 88879 w 713446"/>
                <a:gd name="connsiteY562" fmla="*/ 508956 h 709797"/>
                <a:gd name="connsiteX563" fmla="*/ 88579 w 713446"/>
                <a:gd name="connsiteY563" fmla="*/ 509357 h 709797"/>
                <a:gd name="connsiteX564" fmla="*/ 88245 w 713446"/>
                <a:gd name="connsiteY564" fmla="*/ 509790 h 709797"/>
                <a:gd name="connsiteX565" fmla="*/ 87611 w 713446"/>
                <a:gd name="connsiteY565" fmla="*/ 510624 h 709797"/>
                <a:gd name="connsiteX566" fmla="*/ 87611 w 713446"/>
                <a:gd name="connsiteY566" fmla="*/ 510624 h 709797"/>
                <a:gd name="connsiteX567" fmla="*/ 87011 w 713446"/>
                <a:gd name="connsiteY567" fmla="*/ 511358 h 709797"/>
                <a:gd name="connsiteX568" fmla="*/ 86410 w 713446"/>
                <a:gd name="connsiteY568" fmla="*/ 512092 h 709797"/>
                <a:gd name="connsiteX569" fmla="*/ 85810 w 713446"/>
                <a:gd name="connsiteY569" fmla="*/ 512826 h 709797"/>
                <a:gd name="connsiteX570" fmla="*/ 85810 w 713446"/>
                <a:gd name="connsiteY570" fmla="*/ 512826 h 709797"/>
                <a:gd name="connsiteX571" fmla="*/ 85610 w 713446"/>
                <a:gd name="connsiteY571" fmla="*/ 513060 h 709797"/>
                <a:gd name="connsiteX572" fmla="*/ 85610 w 713446"/>
                <a:gd name="connsiteY572" fmla="*/ 513060 h 709797"/>
                <a:gd name="connsiteX573" fmla="*/ 85610 w 713446"/>
                <a:gd name="connsiteY573" fmla="*/ 513060 h 709797"/>
                <a:gd name="connsiteX574" fmla="*/ 85610 w 713446"/>
                <a:gd name="connsiteY574" fmla="*/ 513060 h 709797"/>
                <a:gd name="connsiteX575" fmla="*/ 85610 w 713446"/>
                <a:gd name="connsiteY575" fmla="*/ 513060 h 709797"/>
                <a:gd name="connsiteX576" fmla="*/ 85610 w 713446"/>
                <a:gd name="connsiteY576" fmla="*/ 513060 h 709797"/>
                <a:gd name="connsiteX577" fmla="*/ 84909 w 713446"/>
                <a:gd name="connsiteY577" fmla="*/ 513861 h 709797"/>
                <a:gd name="connsiteX578" fmla="*/ 84909 w 713446"/>
                <a:gd name="connsiteY578" fmla="*/ 513861 h 709797"/>
                <a:gd name="connsiteX579" fmla="*/ 84642 w 713446"/>
                <a:gd name="connsiteY579" fmla="*/ 514194 h 709797"/>
                <a:gd name="connsiteX580" fmla="*/ 84242 w 713446"/>
                <a:gd name="connsiteY580" fmla="*/ 514628 h 709797"/>
                <a:gd name="connsiteX581" fmla="*/ 83408 w 713446"/>
                <a:gd name="connsiteY581" fmla="*/ 515462 h 709797"/>
                <a:gd name="connsiteX582" fmla="*/ 82240 w 713446"/>
                <a:gd name="connsiteY582" fmla="*/ 516630 h 709797"/>
                <a:gd name="connsiteX583" fmla="*/ 82240 w 713446"/>
                <a:gd name="connsiteY583" fmla="*/ 516630 h 709797"/>
                <a:gd name="connsiteX584" fmla="*/ 81106 w 713446"/>
                <a:gd name="connsiteY584" fmla="*/ 517731 h 709797"/>
                <a:gd name="connsiteX585" fmla="*/ 79137 w 713446"/>
                <a:gd name="connsiteY585" fmla="*/ 519499 h 709797"/>
                <a:gd name="connsiteX586" fmla="*/ 75534 w 713446"/>
                <a:gd name="connsiteY586" fmla="*/ 522402 h 709797"/>
                <a:gd name="connsiteX587" fmla="*/ 71731 w 713446"/>
                <a:gd name="connsiteY587" fmla="*/ 525037 h 709797"/>
                <a:gd name="connsiteX588" fmla="*/ 67827 w 713446"/>
                <a:gd name="connsiteY588" fmla="*/ 527406 h 709797"/>
                <a:gd name="connsiteX589" fmla="*/ 63723 w 713446"/>
                <a:gd name="connsiteY589" fmla="*/ 529508 h 709797"/>
                <a:gd name="connsiteX590" fmla="*/ 59486 w 713446"/>
                <a:gd name="connsiteY590" fmla="*/ 531343 h 709797"/>
                <a:gd name="connsiteX591" fmla="*/ 55049 w 713446"/>
                <a:gd name="connsiteY591" fmla="*/ 532911 h 709797"/>
                <a:gd name="connsiteX592" fmla="*/ 50478 w 713446"/>
                <a:gd name="connsiteY592" fmla="*/ 534179 h 709797"/>
                <a:gd name="connsiteX593" fmla="*/ 55549 w 713446"/>
                <a:gd name="connsiteY593" fmla="*/ 542353 h 709797"/>
                <a:gd name="connsiteX594" fmla="*/ 60054 w 713446"/>
                <a:gd name="connsiteY594" fmla="*/ 540918 h 709797"/>
                <a:gd name="connsiteX595" fmla="*/ 64457 w 713446"/>
                <a:gd name="connsiteY595" fmla="*/ 539217 h 709797"/>
                <a:gd name="connsiteX596" fmla="*/ 68661 w 713446"/>
                <a:gd name="connsiteY596" fmla="*/ 537282 h 709797"/>
                <a:gd name="connsiteX597" fmla="*/ 72731 w 713446"/>
                <a:gd name="connsiteY597" fmla="*/ 535146 h 709797"/>
                <a:gd name="connsiteX598" fmla="*/ 76668 w 713446"/>
                <a:gd name="connsiteY598" fmla="*/ 532744 h 709797"/>
                <a:gd name="connsiteX599" fmla="*/ 80438 w 713446"/>
                <a:gd name="connsiteY599" fmla="*/ 530142 h 709797"/>
                <a:gd name="connsiteX600" fmla="*/ 313779 w 713446"/>
                <a:gd name="connsiteY600" fmla="*/ 681109 h 709797"/>
                <a:gd name="connsiteX601" fmla="*/ 313479 w 713446"/>
                <a:gd name="connsiteY601" fmla="*/ 685680 h 709797"/>
                <a:gd name="connsiteX602" fmla="*/ 313479 w 713446"/>
                <a:gd name="connsiteY602" fmla="*/ 690151 h 709797"/>
                <a:gd name="connsiteX603" fmla="*/ 313479 w 713446"/>
                <a:gd name="connsiteY603" fmla="*/ 690318 h 709797"/>
                <a:gd name="connsiteX604" fmla="*/ 313479 w 713446"/>
                <a:gd name="connsiteY604" fmla="*/ 694888 h 709797"/>
                <a:gd name="connsiteX605" fmla="*/ 313812 w 713446"/>
                <a:gd name="connsiteY605" fmla="*/ 699559 h 709797"/>
                <a:gd name="connsiteX606" fmla="*/ 314379 w 713446"/>
                <a:gd name="connsiteY606" fmla="*/ 704230 h 709797"/>
                <a:gd name="connsiteX607" fmla="*/ 315147 w 713446"/>
                <a:gd name="connsiteY607" fmla="*/ 708967 h 709797"/>
                <a:gd name="connsiteX608" fmla="*/ 316782 w 713446"/>
                <a:gd name="connsiteY608" fmla="*/ 709134 h 709797"/>
                <a:gd name="connsiteX609" fmla="*/ 319551 w 713446"/>
                <a:gd name="connsiteY609" fmla="*/ 709401 h 709797"/>
                <a:gd name="connsiteX610" fmla="*/ 320652 w 713446"/>
                <a:gd name="connsiteY610" fmla="*/ 709401 h 709797"/>
                <a:gd name="connsiteX611" fmla="*/ 320652 w 713446"/>
                <a:gd name="connsiteY611" fmla="*/ 709401 h 709797"/>
                <a:gd name="connsiteX612" fmla="*/ 324655 w 713446"/>
                <a:gd name="connsiteY612" fmla="*/ 709735 h 709797"/>
                <a:gd name="connsiteX613" fmla="*/ 323721 w 713446"/>
                <a:gd name="connsiteY613" fmla="*/ 705064 h 709797"/>
                <a:gd name="connsiteX614" fmla="*/ 323087 w 713446"/>
                <a:gd name="connsiteY614" fmla="*/ 700393 h 709797"/>
                <a:gd name="connsiteX615" fmla="*/ 322653 w 713446"/>
                <a:gd name="connsiteY615" fmla="*/ 695756 h 709797"/>
                <a:gd name="connsiteX616" fmla="*/ 322653 w 713446"/>
                <a:gd name="connsiteY616" fmla="*/ 691152 h 709797"/>
                <a:gd name="connsiteX617" fmla="*/ 322653 w 713446"/>
                <a:gd name="connsiteY617" fmla="*/ 690017 h 709797"/>
                <a:gd name="connsiteX618" fmla="*/ 322653 w 713446"/>
                <a:gd name="connsiteY618" fmla="*/ 686681 h 709797"/>
                <a:gd name="connsiteX619" fmla="*/ 322954 w 713446"/>
                <a:gd name="connsiteY619" fmla="*/ 682110 h 709797"/>
                <a:gd name="connsiteX620" fmla="*/ 323454 w 713446"/>
                <a:gd name="connsiteY620" fmla="*/ 677539 h 709797"/>
                <a:gd name="connsiteX621" fmla="*/ 323788 w 713446"/>
                <a:gd name="connsiteY621" fmla="*/ 675237 h 709797"/>
                <a:gd name="connsiteX622" fmla="*/ 324121 w 713446"/>
                <a:gd name="connsiteY622" fmla="*/ 673402 h 709797"/>
                <a:gd name="connsiteX623" fmla="*/ 324121 w 713446"/>
                <a:gd name="connsiteY623" fmla="*/ 673136 h 709797"/>
                <a:gd name="connsiteX624" fmla="*/ 324422 w 713446"/>
                <a:gd name="connsiteY624" fmla="*/ 671701 h 709797"/>
                <a:gd name="connsiteX625" fmla="*/ 324422 w 713446"/>
                <a:gd name="connsiteY625" fmla="*/ 670967 h 709797"/>
                <a:gd name="connsiteX626" fmla="*/ 324588 w 713446"/>
                <a:gd name="connsiteY626" fmla="*/ 670233 h 709797"/>
                <a:gd name="connsiteX627" fmla="*/ 324989 w 713446"/>
                <a:gd name="connsiteY627" fmla="*/ 668498 h 709797"/>
                <a:gd name="connsiteX628" fmla="*/ 324989 w 713446"/>
                <a:gd name="connsiteY628" fmla="*/ 668498 h 709797"/>
                <a:gd name="connsiteX629" fmla="*/ 325423 w 713446"/>
                <a:gd name="connsiteY629" fmla="*/ 666763 h 709797"/>
                <a:gd name="connsiteX630" fmla="*/ 325890 w 713446"/>
                <a:gd name="connsiteY630" fmla="*/ 665062 h 709797"/>
                <a:gd name="connsiteX631" fmla="*/ 326290 w 713446"/>
                <a:gd name="connsiteY631" fmla="*/ 663694 h 709797"/>
                <a:gd name="connsiteX632" fmla="*/ 326557 w 713446"/>
                <a:gd name="connsiteY632" fmla="*/ 662760 h 709797"/>
                <a:gd name="connsiteX633" fmla="*/ 327024 w 713446"/>
                <a:gd name="connsiteY633" fmla="*/ 661325 h 709797"/>
                <a:gd name="connsiteX634" fmla="*/ 327024 w 713446"/>
                <a:gd name="connsiteY634" fmla="*/ 661325 h 709797"/>
                <a:gd name="connsiteX635" fmla="*/ 327458 w 713446"/>
                <a:gd name="connsiteY635" fmla="*/ 660024 h 709797"/>
                <a:gd name="connsiteX636" fmla="*/ 327691 w 713446"/>
                <a:gd name="connsiteY636" fmla="*/ 659357 h 709797"/>
                <a:gd name="connsiteX637" fmla="*/ 327925 w 713446"/>
                <a:gd name="connsiteY637" fmla="*/ 658656 h 709797"/>
                <a:gd name="connsiteX638" fmla="*/ 327925 w 713446"/>
                <a:gd name="connsiteY638" fmla="*/ 658322 h 709797"/>
                <a:gd name="connsiteX639" fmla="*/ 327925 w 713446"/>
                <a:gd name="connsiteY639" fmla="*/ 657989 h 709797"/>
                <a:gd name="connsiteX640" fmla="*/ 329059 w 713446"/>
                <a:gd name="connsiteY640" fmla="*/ 655120 h 709797"/>
                <a:gd name="connsiteX641" fmla="*/ 329059 w 713446"/>
                <a:gd name="connsiteY641" fmla="*/ 654953 h 709797"/>
                <a:gd name="connsiteX642" fmla="*/ 329059 w 713446"/>
                <a:gd name="connsiteY642" fmla="*/ 654953 h 709797"/>
                <a:gd name="connsiteX643" fmla="*/ 329059 w 713446"/>
                <a:gd name="connsiteY643" fmla="*/ 654953 h 709797"/>
                <a:gd name="connsiteX644" fmla="*/ 330627 w 713446"/>
                <a:gd name="connsiteY644" fmla="*/ 651383 h 709797"/>
                <a:gd name="connsiteX645" fmla="*/ 330627 w 713446"/>
                <a:gd name="connsiteY645" fmla="*/ 651383 h 709797"/>
                <a:gd name="connsiteX646" fmla="*/ 330627 w 713446"/>
                <a:gd name="connsiteY646" fmla="*/ 651383 h 709797"/>
                <a:gd name="connsiteX647" fmla="*/ 331261 w 713446"/>
                <a:gd name="connsiteY647" fmla="*/ 650015 h 709797"/>
                <a:gd name="connsiteX648" fmla="*/ 331995 w 713446"/>
                <a:gd name="connsiteY648" fmla="*/ 648614 h 709797"/>
                <a:gd name="connsiteX649" fmla="*/ 332662 w 713446"/>
                <a:gd name="connsiteY649" fmla="*/ 647313 h 709797"/>
                <a:gd name="connsiteX650" fmla="*/ 332963 w 713446"/>
                <a:gd name="connsiteY650" fmla="*/ 646745 h 709797"/>
                <a:gd name="connsiteX651" fmla="*/ 333830 w 713446"/>
                <a:gd name="connsiteY651" fmla="*/ 645211 h 709797"/>
                <a:gd name="connsiteX652" fmla="*/ 335665 w 713446"/>
                <a:gd name="connsiteY652" fmla="*/ 642108 h 709797"/>
                <a:gd name="connsiteX653" fmla="*/ 335665 w 713446"/>
                <a:gd name="connsiteY653" fmla="*/ 642108 h 709797"/>
                <a:gd name="connsiteX654" fmla="*/ 336866 w 713446"/>
                <a:gd name="connsiteY654" fmla="*/ 640206 h 709797"/>
                <a:gd name="connsiteX655" fmla="*/ 337934 w 713446"/>
                <a:gd name="connsiteY655" fmla="*/ 638638 h 709797"/>
                <a:gd name="connsiteX656" fmla="*/ 339068 w 713446"/>
                <a:gd name="connsiteY656" fmla="*/ 637037 h 709797"/>
                <a:gd name="connsiteX657" fmla="*/ 339068 w 713446"/>
                <a:gd name="connsiteY657" fmla="*/ 636803 h 709797"/>
                <a:gd name="connsiteX658" fmla="*/ 340202 w 713446"/>
                <a:gd name="connsiteY658" fmla="*/ 635235 h 709797"/>
                <a:gd name="connsiteX659" fmla="*/ 341137 w 713446"/>
                <a:gd name="connsiteY659" fmla="*/ 634034 h 709797"/>
                <a:gd name="connsiteX660" fmla="*/ 342404 w 713446"/>
                <a:gd name="connsiteY660" fmla="*/ 632433 h 709797"/>
                <a:gd name="connsiteX661" fmla="*/ 342771 w 713446"/>
                <a:gd name="connsiteY661" fmla="*/ 631966 h 709797"/>
                <a:gd name="connsiteX662" fmla="*/ 344106 w 713446"/>
                <a:gd name="connsiteY662" fmla="*/ 630398 h 709797"/>
                <a:gd name="connsiteX663" fmla="*/ 345474 w 713446"/>
                <a:gd name="connsiteY663" fmla="*/ 628863 h 709797"/>
                <a:gd name="connsiteX664" fmla="*/ 345474 w 713446"/>
                <a:gd name="connsiteY664" fmla="*/ 628863 h 709797"/>
                <a:gd name="connsiteX665" fmla="*/ 347242 w 713446"/>
                <a:gd name="connsiteY665" fmla="*/ 626961 h 709797"/>
                <a:gd name="connsiteX666" fmla="*/ 347976 w 713446"/>
                <a:gd name="connsiteY666" fmla="*/ 626194 h 709797"/>
                <a:gd name="connsiteX667" fmla="*/ 348743 w 713446"/>
                <a:gd name="connsiteY667" fmla="*/ 625426 h 709797"/>
                <a:gd name="connsiteX668" fmla="*/ 349411 w 713446"/>
                <a:gd name="connsiteY668" fmla="*/ 624793 h 709797"/>
                <a:gd name="connsiteX669" fmla="*/ 350478 w 713446"/>
                <a:gd name="connsiteY669" fmla="*/ 623758 h 709797"/>
                <a:gd name="connsiteX670" fmla="*/ 350478 w 713446"/>
                <a:gd name="connsiteY670" fmla="*/ 623758 h 709797"/>
                <a:gd name="connsiteX671" fmla="*/ 351212 w 713446"/>
                <a:gd name="connsiteY671" fmla="*/ 623058 h 709797"/>
                <a:gd name="connsiteX672" fmla="*/ 351479 w 713446"/>
                <a:gd name="connsiteY672" fmla="*/ 622824 h 709797"/>
                <a:gd name="connsiteX673" fmla="*/ 352713 w 713446"/>
                <a:gd name="connsiteY673" fmla="*/ 621723 h 709797"/>
                <a:gd name="connsiteX674" fmla="*/ 353147 w 713446"/>
                <a:gd name="connsiteY674" fmla="*/ 621323 h 709797"/>
                <a:gd name="connsiteX675" fmla="*/ 354382 w 713446"/>
                <a:gd name="connsiteY675" fmla="*/ 620289 h 709797"/>
                <a:gd name="connsiteX676" fmla="*/ 354849 w 713446"/>
                <a:gd name="connsiteY676" fmla="*/ 619888 h 709797"/>
                <a:gd name="connsiteX677" fmla="*/ 355282 w 713446"/>
                <a:gd name="connsiteY677" fmla="*/ 619521 h 709797"/>
                <a:gd name="connsiteX678" fmla="*/ 356617 w 713446"/>
                <a:gd name="connsiteY678" fmla="*/ 618454 h 709797"/>
                <a:gd name="connsiteX679" fmla="*/ 356884 w 713446"/>
                <a:gd name="connsiteY679" fmla="*/ 618220 h 709797"/>
                <a:gd name="connsiteX680" fmla="*/ 356884 w 713446"/>
                <a:gd name="connsiteY680" fmla="*/ 618220 h 709797"/>
                <a:gd name="connsiteX681" fmla="*/ 357818 w 713446"/>
                <a:gd name="connsiteY681" fmla="*/ 617553 h 709797"/>
                <a:gd name="connsiteX682" fmla="*/ 358018 w 713446"/>
                <a:gd name="connsiteY682" fmla="*/ 617553 h 709797"/>
                <a:gd name="connsiteX683" fmla="*/ 359086 w 713446"/>
                <a:gd name="connsiteY683" fmla="*/ 616719 h 709797"/>
                <a:gd name="connsiteX684" fmla="*/ 359086 w 713446"/>
                <a:gd name="connsiteY684" fmla="*/ 616719 h 709797"/>
                <a:gd name="connsiteX685" fmla="*/ 359319 w 713446"/>
                <a:gd name="connsiteY685" fmla="*/ 616719 h 709797"/>
                <a:gd name="connsiteX686" fmla="*/ 360887 w 713446"/>
                <a:gd name="connsiteY686" fmla="*/ 615584 h 709797"/>
                <a:gd name="connsiteX687" fmla="*/ 360887 w 713446"/>
                <a:gd name="connsiteY687" fmla="*/ 615584 h 709797"/>
                <a:gd name="connsiteX688" fmla="*/ 362722 w 713446"/>
                <a:gd name="connsiteY688" fmla="*/ 614317 h 709797"/>
                <a:gd name="connsiteX689" fmla="*/ 362956 w 713446"/>
                <a:gd name="connsiteY689" fmla="*/ 614317 h 709797"/>
                <a:gd name="connsiteX690" fmla="*/ 364457 w 713446"/>
                <a:gd name="connsiteY690" fmla="*/ 613383 h 709797"/>
                <a:gd name="connsiteX691" fmla="*/ 364457 w 713446"/>
                <a:gd name="connsiteY691" fmla="*/ 613383 h 709797"/>
                <a:gd name="connsiteX692" fmla="*/ 365225 w 713446"/>
                <a:gd name="connsiteY692" fmla="*/ 612915 h 709797"/>
                <a:gd name="connsiteX693" fmla="*/ 368561 w 713446"/>
                <a:gd name="connsiteY693" fmla="*/ 610914 h 709797"/>
                <a:gd name="connsiteX694" fmla="*/ 369228 w 713446"/>
                <a:gd name="connsiteY694" fmla="*/ 610547 h 709797"/>
                <a:gd name="connsiteX695" fmla="*/ 369228 w 713446"/>
                <a:gd name="connsiteY695" fmla="*/ 610547 h 709797"/>
                <a:gd name="connsiteX696" fmla="*/ 371063 w 713446"/>
                <a:gd name="connsiteY696" fmla="*/ 609646 h 709797"/>
                <a:gd name="connsiteX697" fmla="*/ 373299 w 713446"/>
                <a:gd name="connsiteY697" fmla="*/ 608545 h 709797"/>
                <a:gd name="connsiteX698" fmla="*/ 375567 w 713446"/>
                <a:gd name="connsiteY698" fmla="*/ 607511 h 709797"/>
                <a:gd name="connsiteX699" fmla="*/ 377836 w 713446"/>
                <a:gd name="connsiteY699" fmla="*/ 606510 h 709797"/>
                <a:gd name="connsiteX700" fmla="*/ 377836 w 713446"/>
                <a:gd name="connsiteY700" fmla="*/ 606510 h 709797"/>
                <a:gd name="connsiteX701" fmla="*/ 379971 w 713446"/>
                <a:gd name="connsiteY701" fmla="*/ 605676 h 709797"/>
                <a:gd name="connsiteX702" fmla="*/ 380471 w 713446"/>
                <a:gd name="connsiteY702" fmla="*/ 605475 h 709797"/>
                <a:gd name="connsiteX703" fmla="*/ 381839 w 713446"/>
                <a:gd name="connsiteY703" fmla="*/ 604975 h 709797"/>
                <a:gd name="connsiteX704" fmla="*/ 382940 w 713446"/>
                <a:gd name="connsiteY704" fmla="*/ 604575 h 709797"/>
                <a:gd name="connsiteX705" fmla="*/ 384675 w 713446"/>
                <a:gd name="connsiteY705" fmla="*/ 604008 h 709797"/>
                <a:gd name="connsiteX706" fmla="*/ 385242 w 713446"/>
                <a:gd name="connsiteY706" fmla="*/ 603841 h 709797"/>
                <a:gd name="connsiteX707" fmla="*/ 386010 w 713446"/>
                <a:gd name="connsiteY707" fmla="*/ 603574 h 709797"/>
                <a:gd name="connsiteX708" fmla="*/ 386644 w 713446"/>
                <a:gd name="connsiteY708" fmla="*/ 603407 h 709797"/>
                <a:gd name="connsiteX709" fmla="*/ 386810 w 713446"/>
                <a:gd name="connsiteY709" fmla="*/ 603407 h 709797"/>
                <a:gd name="connsiteX710" fmla="*/ 386810 w 713446"/>
                <a:gd name="connsiteY710" fmla="*/ 603407 h 709797"/>
                <a:gd name="connsiteX711" fmla="*/ 387611 w 713446"/>
                <a:gd name="connsiteY711" fmla="*/ 603173 h 709797"/>
                <a:gd name="connsiteX712" fmla="*/ 388812 w 713446"/>
                <a:gd name="connsiteY712" fmla="*/ 602840 h 709797"/>
                <a:gd name="connsiteX713" fmla="*/ 389046 w 713446"/>
                <a:gd name="connsiteY713" fmla="*/ 602840 h 709797"/>
                <a:gd name="connsiteX714" fmla="*/ 389813 w 713446"/>
                <a:gd name="connsiteY714" fmla="*/ 602606 h 709797"/>
                <a:gd name="connsiteX715" fmla="*/ 391648 w 713446"/>
                <a:gd name="connsiteY715" fmla="*/ 602172 h 709797"/>
                <a:gd name="connsiteX716" fmla="*/ 393149 w 713446"/>
                <a:gd name="connsiteY716" fmla="*/ 601839 h 709797"/>
                <a:gd name="connsiteX717" fmla="*/ 393149 w 713446"/>
                <a:gd name="connsiteY717" fmla="*/ 601839 h 709797"/>
                <a:gd name="connsiteX718" fmla="*/ 394718 w 713446"/>
                <a:gd name="connsiteY718" fmla="*/ 601505 h 709797"/>
                <a:gd name="connsiteX719" fmla="*/ 397020 w 713446"/>
                <a:gd name="connsiteY719" fmla="*/ 601105 h 709797"/>
                <a:gd name="connsiteX720" fmla="*/ 412800 w 713446"/>
                <a:gd name="connsiteY720" fmla="*/ 599503 h 709797"/>
                <a:gd name="connsiteX721" fmla="*/ 415903 w 713446"/>
                <a:gd name="connsiteY721" fmla="*/ 599503 h 709797"/>
                <a:gd name="connsiteX722" fmla="*/ 417438 w 713446"/>
                <a:gd name="connsiteY722" fmla="*/ 599503 h 709797"/>
                <a:gd name="connsiteX723" fmla="*/ 418605 w 713446"/>
                <a:gd name="connsiteY723" fmla="*/ 599503 h 709797"/>
                <a:gd name="connsiteX724" fmla="*/ 419506 w 713446"/>
                <a:gd name="connsiteY724" fmla="*/ 599503 h 709797"/>
                <a:gd name="connsiteX725" fmla="*/ 420440 w 713446"/>
                <a:gd name="connsiteY725" fmla="*/ 599503 h 709797"/>
                <a:gd name="connsiteX726" fmla="*/ 421942 w 713446"/>
                <a:gd name="connsiteY726" fmla="*/ 599503 h 709797"/>
                <a:gd name="connsiteX727" fmla="*/ 423343 w 713446"/>
                <a:gd name="connsiteY727" fmla="*/ 599670 h 709797"/>
                <a:gd name="connsiteX728" fmla="*/ 424144 w 713446"/>
                <a:gd name="connsiteY728" fmla="*/ 599670 h 709797"/>
                <a:gd name="connsiteX729" fmla="*/ 424410 w 713446"/>
                <a:gd name="connsiteY729" fmla="*/ 599670 h 709797"/>
                <a:gd name="connsiteX730" fmla="*/ 425745 w 713446"/>
                <a:gd name="connsiteY730" fmla="*/ 599870 h 709797"/>
                <a:gd name="connsiteX731" fmla="*/ 427246 w 713446"/>
                <a:gd name="connsiteY731" fmla="*/ 600071 h 709797"/>
                <a:gd name="connsiteX732" fmla="*/ 428881 w 713446"/>
                <a:gd name="connsiteY732" fmla="*/ 600371 h 709797"/>
                <a:gd name="connsiteX733" fmla="*/ 430316 w 713446"/>
                <a:gd name="connsiteY733" fmla="*/ 600638 h 709797"/>
                <a:gd name="connsiteX734" fmla="*/ 430316 w 713446"/>
                <a:gd name="connsiteY734" fmla="*/ 600638 h 709797"/>
                <a:gd name="connsiteX735" fmla="*/ 431884 w 713446"/>
                <a:gd name="connsiteY735" fmla="*/ 600938 h 709797"/>
                <a:gd name="connsiteX736" fmla="*/ 432851 w 713446"/>
                <a:gd name="connsiteY736" fmla="*/ 601172 h 709797"/>
                <a:gd name="connsiteX737" fmla="*/ 432851 w 713446"/>
                <a:gd name="connsiteY737" fmla="*/ 601172 h 709797"/>
                <a:gd name="connsiteX738" fmla="*/ 433485 w 713446"/>
                <a:gd name="connsiteY738" fmla="*/ 601172 h 709797"/>
                <a:gd name="connsiteX739" fmla="*/ 434920 w 713446"/>
                <a:gd name="connsiteY739" fmla="*/ 601539 h 709797"/>
                <a:gd name="connsiteX740" fmla="*/ 436354 w 713446"/>
                <a:gd name="connsiteY740" fmla="*/ 601906 h 709797"/>
                <a:gd name="connsiteX741" fmla="*/ 436354 w 713446"/>
                <a:gd name="connsiteY741" fmla="*/ 601906 h 709797"/>
                <a:gd name="connsiteX742" fmla="*/ 438023 w 713446"/>
                <a:gd name="connsiteY742" fmla="*/ 602373 h 709797"/>
                <a:gd name="connsiteX743" fmla="*/ 438690 w 713446"/>
                <a:gd name="connsiteY743" fmla="*/ 602573 h 709797"/>
                <a:gd name="connsiteX744" fmla="*/ 439324 w 713446"/>
                <a:gd name="connsiteY744" fmla="*/ 602773 h 709797"/>
                <a:gd name="connsiteX745" fmla="*/ 441092 w 713446"/>
                <a:gd name="connsiteY745" fmla="*/ 603307 h 709797"/>
                <a:gd name="connsiteX746" fmla="*/ 441859 w 713446"/>
                <a:gd name="connsiteY746" fmla="*/ 603574 h 709797"/>
                <a:gd name="connsiteX747" fmla="*/ 443828 w 713446"/>
                <a:gd name="connsiteY747" fmla="*/ 604274 h 709797"/>
                <a:gd name="connsiteX748" fmla="*/ 446130 w 713446"/>
                <a:gd name="connsiteY748" fmla="*/ 605175 h 709797"/>
                <a:gd name="connsiteX749" fmla="*/ 447598 w 713446"/>
                <a:gd name="connsiteY749" fmla="*/ 605809 h 709797"/>
                <a:gd name="connsiteX750" fmla="*/ 447798 w 713446"/>
                <a:gd name="connsiteY750" fmla="*/ 605809 h 709797"/>
                <a:gd name="connsiteX751" fmla="*/ 448899 w 713446"/>
                <a:gd name="connsiteY751" fmla="*/ 606276 h 709797"/>
                <a:gd name="connsiteX752" fmla="*/ 449466 w 713446"/>
                <a:gd name="connsiteY752" fmla="*/ 606543 h 709797"/>
                <a:gd name="connsiteX753" fmla="*/ 450967 w 713446"/>
                <a:gd name="connsiteY753" fmla="*/ 607210 h 709797"/>
                <a:gd name="connsiteX754" fmla="*/ 452402 w 713446"/>
                <a:gd name="connsiteY754" fmla="*/ 607878 h 709797"/>
                <a:gd name="connsiteX755" fmla="*/ 452769 w 713446"/>
                <a:gd name="connsiteY755" fmla="*/ 608078 h 709797"/>
                <a:gd name="connsiteX756" fmla="*/ 452769 w 713446"/>
                <a:gd name="connsiteY756" fmla="*/ 608078 h 709797"/>
                <a:gd name="connsiteX757" fmla="*/ 453503 w 713446"/>
                <a:gd name="connsiteY757" fmla="*/ 608445 h 709797"/>
                <a:gd name="connsiteX758" fmla="*/ 453670 w 713446"/>
                <a:gd name="connsiteY758" fmla="*/ 608445 h 709797"/>
                <a:gd name="connsiteX759" fmla="*/ 455505 w 713446"/>
                <a:gd name="connsiteY759" fmla="*/ 609346 h 709797"/>
                <a:gd name="connsiteX760" fmla="*/ 455505 w 713446"/>
                <a:gd name="connsiteY760" fmla="*/ 609346 h 709797"/>
                <a:gd name="connsiteX761" fmla="*/ 457240 w 713446"/>
                <a:gd name="connsiteY761" fmla="*/ 610280 h 709797"/>
                <a:gd name="connsiteX762" fmla="*/ 457240 w 713446"/>
                <a:gd name="connsiteY762" fmla="*/ 610280 h 709797"/>
                <a:gd name="connsiteX763" fmla="*/ 459008 w 713446"/>
                <a:gd name="connsiteY763" fmla="*/ 611314 h 709797"/>
                <a:gd name="connsiteX764" fmla="*/ 459008 w 713446"/>
                <a:gd name="connsiteY764" fmla="*/ 611314 h 709797"/>
                <a:gd name="connsiteX765" fmla="*/ 460776 w 713446"/>
                <a:gd name="connsiteY765" fmla="*/ 612382 h 709797"/>
                <a:gd name="connsiteX766" fmla="*/ 462511 w 713446"/>
                <a:gd name="connsiteY766" fmla="*/ 613516 h 709797"/>
                <a:gd name="connsiteX767" fmla="*/ 463645 w 713446"/>
                <a:gd name="connsiteY767" fmla="*/ 614283 h 709797"/>
                <a:gd name="connsiteX768" fmla="*/ 463645 w 713446"/>
                <a:gd name="connsiteY768" fmla="*/ 614283 h 709797"/>
                <a:gd name="connsiteX769" fmla="*/ 464580 w 713446"/>
                <a:gd name="connsiteY769" fmla="*/ 614917 h 709797"/>
                <a:gd name="connsiteX770" fmla="*/ 465847 w 713446"/>
                <a:gd name="connsiteY770" fmla="*/ 615818 h 709797"/>
                <a:gd name="connsiteX771" fmla="*/ 467115 w 713446"/>
                <a:gd name="connsiteY771" fmla="*/ 616752 h 709797"/>
                <a:gd name="connsiteX772" fmla="*/ 467115 w 713446"/>
                <a:gd name="connsiteY772" fmla="*/ 616752 h 709797"/>
                <a:gd name="connsiteX773" fmla="*/ 467115 w 713446"/>
                <a:gd name="connsiteY773" fmla="*/ 616752 h 709797"/>
                <a:gd name="connsiteX774" fmla="*/ 467115 w 713446"/>
                <a:gd name="connsiteY774" fmla="*/ 616752 h 709797"/>
                <a:gd name="connsiteX775" fmla="*/ 467115 w 713446"/>
                <a:gd name="connsiteY775" fmla="*/ 616752 h 709797"/>
                <a:gd name="connsiteX776" fmla="*/ 467382 w 713446"/>
                <a:gd name="connsiteY776" fmla="*/ 616952 h 709797"/>
                <a:gd name="connsiteX777" fmla="*/ 468817 w 713446"/>
                <a:gd name="connsiteY777" fmla="*/ 618087 h 709797"/>
                <a:gd name="connsiteX778" fmla="*/ 470285 w 713446"/>
                <a:gd name="connsiteY778" fmla="*/ 619254 h 709797"/>
                <a:gd name="connsiteX779" fmla="*/ 471686 w 713446"/>
                <a:gd name="connsiteY779" fmla="*/ 620455 h 709797"/>
                <a:gd name="connsiteX780" fmla="*/ 471686 w 713446"/>
                <a:gd name="connsiteY780" fmla="*/ 620455 h 709797"/>
                <a:gd name="connsiteX781" fmla="*/ 471686 w 713446"/>
                <a:gd name="connsiteY781" fmla="*/ 620455 h 709797"/>
                <a:gd name="connsiteX782" fmla="*/ 472553 w 713446"/>
                <a:gd name="connsiteY782" fmla="*/ 621223 h 709797"/>
                <a:gd name="connsiteX783" fmla="*/ 472787 w 713446"/>
                <a:gd name="connsiteY783" fmla="*/ 621423 h 709797"/>
                <a:gd name="connsiteX784" fmla="*/ 473754 w 713446"/>
                <a:gd name="connsiteY784" fmla="*/ 622324 h 709797"/>
                <a:gd name="connsiteX785" fmla="*/ 474688 w 713446"/>
                <a:gd name="connsiteY785" fmla="*/ 623258 h 709797"/>
                <a:gd name="connsiteX786" fmla="*/ 474688 w 713446"/>
                <a:gd name="connsiteY786" fmla="*/ 623258 h 709797"/>
                <a:gd name="connsiteX787" fmla="*/ 476390 w 713446"/>
                <a:gd name="connsiteY787" fmla="*/ 624926 h 709797"/>
                <a:gd name="connsiteX788" fmla="*/ 476390 w 713446"/>
                <a:gd name="connsiteY788" fmla="*/ 624926 h 709797"/>
                <a:gd name="connsiteX789" fmla="*/ 476390 w 713446"/>
                <a:gd name="connsiteY789" fmla="*/ 624926 h 709797"/>
                <a:gd name="connsiteX790" fmla="*/ 476624 w 713446"/>
                <a:gd name="connsiteY790" fmla="*/ 625160 h 709797"/>
                <a:gd name="connsiteX791" fmla="*/ 476857 w 713446"/>
                <a:gd name="connsiteY791" fmla="*/ 625393 h 709797"/>
                <a:gd name="connsiteX792" fmla="*/ 477324 w 713446"/>
                <a:gd name="connsiteY792" fmla="*/ 625860 h 709797"/>
                <a:gd name="connsiteX793" fmla="*/ 477958 w 713446"/>
                <a:gd name="connsiteY793" fmla="*/ 626528 h 709797"/>
                <a:gd name="connsiteX794" fmla="*/ 479226 w 713446"/>
                <a:gd name="connsiteY794" fmla="*/ 627895 h 709797"/>
                <a:gd name="connsiteX795" fmla="*/ 482562 w 713446"/>
                <a:gd name="connsiteY795" fmla="*/ 631565 h 709797"/>
                <a:gd name="connsiteX796" fmla="*/ 483496 w 713446"/>
                <a:gd name="connsiteY796" fmla="*/ 632666 h 709797"/>
                <a:gd name="connsiteX797" fmla="*/ 483496 w 713446"/>
                <a:gd name="connsiteY797" fmla="*/ 632666 h 709797"/>
                <a:gd name="connsiteX798" fmla="*/ 484097 w 713446"/>
                <a:gd name="connsiteY798" fmla="*/ 633467 h 709797"/>
                <a:gd name="connsiteX799" fmla="*/ 484831 w 713446"/>
                <a:gd name="connsiteY799" fmla="*/ 634368 h 709797"/>
                <a:gd name="connsiteX800" fmla="*/ 485031 w 713446"/>
                <a:gd name="connsiteY800" fmla="*/ 634635 h 709797"/>
                <a:gd name="connsiteX801" fmla="*/ 486299 w 713446"/>
                <a:gd name="connsiteY801" fmla="*/ 636370 h 709797"/>
                <a:gd name="connsiteX802" fmla="*/ 486766 w 713446"/>
                <a:gd name="connsiteY802" fmla="*/ 637070 h 709797"/>
                <a:gd name="connsiteX803" fmla="*/ 488067 w 713446"/>
                <a:gd name="connsiteY803" fmla="*/ 638972 h 709797"/>
                <a:gd name="connsiteX804" fmla="*/ 489068 w 713446"/>
                <a:gd name="connsiteY804" fmla="*/ 640507 h 709797"/>
                <a:gd name="connsiteX805" fmla="*/ 489635 w 713446"/>
                <a:gd name="connsiteY805" fmla="*/ 641441 h 709797"/>
                <a:gd name="connsiteX806" fmla="*/ 490536 w 713446"/>
                <a:gd name="connsiteY806" fmla="*/ 642942 h 709797"/>
                <a:gd name="connsiteX807" fmla="*/ 491537 w 713446"/>
                <a:gd name="connsiteY807" fmla="*/ 644677 h 709797"/>
                <a:gd name="connsiteX808" fmla="*/ 491537 w 713446"/>
                <a:gd name="connsiteY808" fmla="*/ 644677 h 709797"/>
                <a:gd name="connsiteX809" fmla="*/ 491537 w 713446"/>
                <a:gd name="connsiteY809" fmla="*/ 644877 h 709797"/>
                <a:gd name="connsiteX810" fmla="*/ 492571 w 713446"/>
                <a:gd name="connsiteY810" fmla="*/ 646779 h 709797"/>
                <a:gd name="connsiteX811" fmla="*/ 494606 w 713446"/>
                <a:gd name="connsiteY811" fmla="*/ 650882 h 709797"/>
                <a:gd name="connsiteX812" fmla="*/ 495440 w 713446"/>
                <a:gd name="connsiteY812" fmla="*/ 652717 h 709797"/>
                <a:gd name="connsiteX813" fmla="*/ 496174 w 713446"/>
                <a:gd name="connsiteY813" fmla="*/ 654486 h 709797"/>
                <a:gd name="connsiteX814" fmla="*/ 496441 w 713446"/>
                <a:gd name="connsiteY814" fmla="*/ 655120 h 709797"/>
                <a:gd name="connsiteX815" fmla="*/ 498043 w 713446"/>
                <a:gd name="connsiteY815" fmla="*/ 659423 h 709797"/>
                <a:gd name="connsiteX816" fmla="*/ 499444 w 713446"/>
                <a:gd name="connsiteY816" fmla="*/ 663827 h 709797"/>
                <a:gd name="connsiteX817" fmla="*/ 500612 w 713446"/>
                <a:gd name="connsiteY817" fmla="*/ 668365 h 709797"/>
                <a:gd name="connsiteX818" fmla="*/ 501546 w 713446"/>
                <a:gd name="connsiteY818" fmla="*/ 672935 h 709797"/>
                <a:gd name="connsiteX819" fmla="*/ 502280 w 713446"/>
                <a:gd name="connsiteY819" fmla="*/ 677673 h 709797"/>
                <a:gd name="connsiteX820" fmla="*/ 502680 w 713446"/>
                <a:gd name="connsiteY820" fmla="*/ 677473 h 709797"/>
                <a:gd name="connsiteX821" fmla="*/ 506016 w 713446"/>
                <a:gd name="connsiteY821" fmla="*/ 675871 h 709797"/>
                <a:gd name="connsiteX822" fmla="*/ 506750 w 713446"/>
                <a:gd name="connsiteY822" fmla="*/ 675504 h 709797"/>
                <a:gd name="connsiteX823" fmla="*/ 510821 w 713446"/>
                <a:gd name="connsiteY823" fmla="*/ 673503 h 709797"/>
                <a:gd name="connsiteX824" fmla="*/ 509987 w 713446"/>
                <a:gd name="connsiteY824" fmla="*/ 668798 h 709797"/>
                <a:gd name="connsiteX825" fmla="*/ 508919 w 713446"/>
                <a:gd name="connsiteY825" fmla="*/ 664228 h 709797"/>
                <a:gd name="connsiteX826" fmla="*/ 507684 w 713446"/>
                <a:gd name="connsiteY826" fmla="*/ 659724 h 709797"/>
                <a:gd name="connsiteX827" fmla="*/ 506216 w 713446"/>
                <a:gd name="connsiteY827" fmla="*/ 655320 h 709797"/>
                <a:gd name="connsiteX828" fmla="*/ 505883 w 713446"/>
                <a:gd name="connsiteY828" fmla="*/ 654452 h 709797"/>
                <a:gd name="connsiteX829" fmla="*/ 504548 w 713446"/>
                <a:gd name="connsiteY829" fmla="*/ 651116 h 709797"/>
                <a:gd name="connsiteX830" fmla="*/ 502713 w 713446"/>
                <a:gd name="connsiteY830" fmla="*/ 646912 h 709797"/>
                <a:gd name="connsiteX831" fmla="*/ 500712 w 713446"/>
                <a:gd name="connsiteY831" fmla="*/ 642809 h 709797"/>
                <a:gd name="connsiteX832" fmla="*/ 656650 w 713446"/>
                <a:gd name="connsiteY832" fmla="*/ 469321 h 709797"/>
                <a:gd name="connsiteX833" fmla="*/ 660921 w 713446"/>
                <a:gd name="connsiteY833" fmla="*/ 470956 h 709797"/>
                <a:gd name="connsiteX834" fmla="*/ 665225 w 713446"/>
                <a:gd name="connsiteY834" fmla="*/ 472624 h 709797"/>
                <a:gd name="connsiteX835" fmla="*/ 669528 w 713446"/>
                <a:gd name="connsiteY835" fmla="*/ 474259 h 709797"/>
                <a:gd name="connsiteX836" fmla="*/ 673799 w 713446"/>
                <a:gd name="connsiteY836" fmla="*/ 475894 h 709797"/>
                <a:gd name="connsiteX837" fmla="*/ 678069 w 713446"/>
                <a:gd name="connsiteY837" fmla="*/ 477562 h 709797"/>
                <a:gd name="connsiteX838" fmla="*/ 682340 w 713446"/>
                <a:gd name="connsiteY838" fmla="*/ 479197 h 709797"/>
                <a:gd name="connsiteX839" fmla="*/ 686643 w 713446"/>
                <a:gd name="connsiteY839" fmla="*/ 480831 h 709797"/>
                <a:gd name="connsiteX840" fmla="*/ 687911 w 713446"/>
                <a:gd name="connsiteY840" fmla="*/ 477495 h 709797"/>
                <a:gd name="connsiteX841" fmla="*/ 688745 w 713446"/>
                <a:gd name="connsiteY841" fmla="*/ 475226 h 709797"/>
                <a:gd name="connsiteX842" fmla="*/ 688745 w 713446"/>
                <a:gd name="connsiteY842" fmla="*/ 475226 h 709797"/>
                <a:gd name="connsiteX843" fmla="*/ 689846 w 713446"/>
                <a:gd name="connsiteY843" fmla="*/ 472124 h 709797"/>
                <a:gd name="connsiteX844" fmla="*/ 690914 w 713446"/>
                <a:gd name="connsiteY844" fmla="*/ 469054 h 709797"/>
                <a:gd name="connsiteX845" fmla="*/ 686577 w 713446"/>
                <a:gd name="connsiteY845" fmla="*/ 467553 h 709797"/>
                <a:gd name="connsiteX846" fmla="*/ 682240 w 713446"/>
                <a:gd name="connsiteY846" fmla="*/ 466052 h 709797"/>
                <a:gd name="connsiteX847" fmla="*/ 682240 w 713446"/>
                <a:gd name="connsiteY847" fmla="*/ 466052 h 709797"/>
                <a:gd name="connsiteX848" fmla="*/ 677902 w 713446"/>
                <a:gd name="connsiteY848" fmla="*/ 464584 h 709797"/>
                <a:gd name="connsiteX849" fmla="*/ 673665 w 713446"/>
                <a:gd name="connsiteY849" fmla="*/ 463349 h 709797"/>
                <a:gd name="connsiteX850" fmla="*/ 669328 w 713446"/>
                <a:gd name="connsiteY850" fmla="*/ 461848 h 709797"/>
                <a:gd name="connsiteX851" fmla="*/ 664991 w 713446"/>
                <a:gd name="connsiteY851" fmla="*/ 460346 h 709797"/>
                <a:gd name="connsiteX852" fmla="*/ 660654 w 713446"/>
                <a:gd name="connsiteY852" fmla="*/ 458879 h 709797"/>
                <a:gd name="connsiteX853" fmla="*/ 651979 w 713446"/>
                <a:gd name="connsiteY853" fmla="*/ 455876 h 709797"/>
                <a:gd name="connsiteX854" fmla="*/ 669095 w 713446"/>
                <a:gd name="connsiteY854" fmla="*/ 358156 h 709797"/>
                <a:gd name="connsiteX855" fmla="*/ 678269 w 713446"/>
                <a:gd name="connsiteY855" fmla="*/ 358322 h 709797"/>
                <a:gd name="connsiteX856" fmla="*/ 682840 w 713446"/>
                <a:gd name="connsiteY856" fmla="*/ 358322 h 709797"/>
                <a:gd name="connsiteX857" fmla="*/ 687444 w 713446"/>
                <a:gd name="connsiteY857" fmla="*/ 358322 h 709797"/>
                <a:gd name="connsiteX858" fmla="*/ 692015 w 713446"/>
                <a:gd name="connsiteY858" fmla="*/ 358322 h 709797"/>
                <a:gd name="connsiteX859" fmla="*/ 696619 w 713446"/>
                <a:gd name="connsiteY859" fmla="*/ 358322 h 709797"/>
                <a:gd name="connsiteX860" fmla="*/ 701190 w 713446"/>
                <a:gd name="connsiteY860" fmla="*/ 358322 h 709797"/>
                <a:gd name="connsiteX861" fmla="*/ 705794 w 713446"/>
                <a:gd name="connsiteY861" fmla="*/ 358322 h 709797"/>
                <a:gd name="connsiteX862" fmla="*/ 710398 w 713446"/>
                <a:gd name="connsiteY862" fmla="*/ 358322 h 709797"/>
                <a:gd name="connsiteX863" fmla="*/ 710398 w 713446"/>
                <a:gd name="connsiteY863" fmla="*/ 352384 h 709797"/>
                <a:gd name="connsiteX864" fmla="*/ 713367 w 713446"/>
                <a:gd name="connsiteY864" fmla="*/ 349882 h 709797"/>
                <a:gd name="connsiteX865" fmla="*/ 88779 w 713446"/>
                <a:gd name="connsiteY865" fmla="*/ 136425 h 709797"/>
                <a:gd name="connsiteX866" fmla="*/ 84942 w 713446"/>
                <a:gd name="connsiteY866" fmla="*/ 133890 h 709797"/>
                <a:gd name="connsiteX867" fmla="*/ 175923 w 713446"/>
                <a:gd name="connsiteY867" fmla="*/ 54753 h 709797"/>
                <a:gd name="connsiteX868" fmla="*/ 178292 w 713446"/>
                <a:gd name="connsiteY868" fmla="*/ 58689 h 709797"/>
                <a:gd name="connsiteX869" fmla="*/ 180661 w 713446"/>
                <a:gd name="connsiteY869" fmla="*/ 62626 h 709797"/>
                <a:gd name="connsiteX870" fmla="*/ 92349 w 713446"/>
                <a:gd name="connsiteY870" fmla="*/ 139361 h 709797"/>
                <a:gd name="connsiteX871" fmla="*/ 88779 w 713446"/>
                <a:gd name="connsiteY871" fmla="*/ 136425 h 709797"/>
                <a:gd name="connsiteX872" fmla="*/ 23154 w 713446"/>
                <a:gd name="connsiteY872" fmla="*/ 393587 h 709797"/>
                <a:gd name="connsiteX873" fmla="*/ 18583 w 713446"/>
                <a:gd name="connsiteY873" fmla="*/ 394288 h 709797"/>
                <a:gd name="connsiteX874" fmla="*/ 14079 w 713446"/>
                <a:gd name="connsiteY874" fmla="*/ 395188 h 709797"/>
                <a:gd name="connsiteX875" fmla="*/ 9609 w 713446"/>
                <a:gd name="connsiteY875" fmla="*/ 396423 h 709797"/>
                <a:gd name="connsiteX876" fmla="*/ 5171 w 713446"/>
                <a:gd name="connsiteY876" fmla="*/ 397958 h 709797"/>
                <a:gd name="connsiteX877" fmla="*/ 2402 w 713446"/>
                <a:gd name="connsiteY877" fmla="*/ 353518 h 709797"/>
                <a:gd name="connsiteX878" fmla="*/ 25756 w 713446"/>
                <a:gd name="connsiteY878" fmla="*/ 226739 h 709797"/>
                <a:gd name="connsiteX879" fmla="*/ 29727 w 713446"/>
                <a:gd name="connsiteY879" fmla="*/ 229174 h 709797"/>
                <a:gd name="connsiteX880" fmla="*/ 33864 w 713446"/>
                <a:gd name="connsiteY880" fmla="*/ 231243 h 709797"/>
                <a:gd name="connsiteX881" fmla="*/ 38101 w 713446"/>
                <a:gd name="connsiteY881" fmla="*/ 232944 h 709797"/>
                <a:gd name="connsiteX882" fmla="*/ 42505 w 713446"/>
                <a:gd name="connsiteY882" fmla="*/ 234312 h 709797"/>
                <a:gd name="connsiteX883" fmla="*/ 23087 w 713446"/>
                <a:gd name="connsiteY883" fmla="*/ 393587 h 70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</a:cxnLst>
              <a:rect l="l" t="t" r="r" b="b"/>
              <a:pathLst>
                <a:path w="713446" h="709797">
                  <a:moveTo>
                    <a:pt x="713367" y="349882"/>
                  </a:moveTo>
                  <a:cubicBezTo>
                    <a:pt x="713367" y="348881"/>
                    <a:pt x="713367" y="347846"/>
                    <a:pt x="713367" y="346846"/>
                  </a:cubicBezTo>
                  <a:lnTo>
                    <a:pt x="708763" y="346846"/>
                  </a:lnTo>
                  <a:lnTo>
                    <a:pt x="708763" y="346846"/>
                  </a:lnTo>
                  <a:lnTo>
                    <a:pt x="704292" y="346846"/>
                  </a:lnTo>
                  <a:lnTo>
                    <a:pt x="699688" y="346846"/>
                  </a:lnTo>
                  <a:lnTo>
                    <a:pt x="695118" y="346846"/>
                  </a:lnTo>
                  <a:lnTo>
                    <a:pt x="690514" y="346846"/>
                  </a:lnTo>
                  <a:lnTo>
                    <a:pt x="685976" y="347479"/>
                  </a:lnTo>
                  <a:lnTo>
                    <a:pt x="681372" y="347479"/>
                  </a:lnTo>
                  <a:lnTo>
                    <a:pt x="672197" y="347479"/>
                  </a:lnTo>
                  <a:cubicBezTo>
                    <a:pt x="671623" y="314230"/>
                    <a:pt x="665792" y="281284"/>
                    <a:pt x="654915" y="249859"/>
                  </a:cubicBezTo>
                  <a:lnTo>
                    <a:pt x="663590" y="246857"/>
                  </a:lnTo>
                  <a:lnTo>
                    <a:pt x="667927" y="245389"/>
                  </a:lnTo>
                  <a:lnTo>
                    <a:pt x="672264" y="243887"/>
                  </a:lnTo>
                  <a:lnTo>
                    <a:pt x="676601" y="242386"/>
                  </a:lnTo>
                  <a:lnTo>
                    <a:pt x="680938" y="240885"/>
                  </a:lnTo>
                  <a:lnTo>
                    <a:pt x="685276" y="239383"/>
                  </a:lnTo>
                  <a:lnTo>
                    <a:pt x="689613" y="237915"/>
                  </a:lnTo>
                  <a:lnTo>
                    <a:pt x="693950" y="236414"/>
                  </a:lnTo>
                  <a:cubicBezTo>
                    <a:pt x="693683" y="235580"/>
                    <a:pt x="693383" y="234746"/>
                    <a:pt x="693083" y="233945"/>
                  </a:cubicBezTo>
                  <a:lnTo>
                    <a:pt x="691981" y="230776"/>
                  </a:lnTo>
                  <a:cubicBezTo>
                    <a:pt x="691581" y="229775"/>
                    <a:pt x="691214" y="228741"/>
                    <a:pt x="690814" y="227740"/>
                  </a:cubicBezTo>
                  <a:cubicBezTo>
                    <a:pt x="690414" y="226739"/>
                    <a:pt x="690046" y="225671"/>
                    <a:pt x="689646" y="224670"/>
                  </a:cubicBezTo>
                  <a:lnTo>
                    <a:pt x="685376" y="226305"/>
                  </a:lnTo>
                  <a:lnTo>
                    <a:pt x="681105" y="227973"/>
                  </a:lnTo>
                  <a:lnTo>
                    <a:pt x="681105" y="227973"/>
                  </a:lnTo>
                  <a:lnTo>
                    <a:pt x="672531" y="231309"/>
                  </a:lnTo>
                  <a:lnTo>
                    <a:pt x="668227" y="232944"/>
                  </a:lnTo>
                  <a:lnTo>
                    <a:pt x="663957" y="234579"/>
                  </a:lnTo>
                  <a:lnTo>
                    <a:pt x="659686" y="236247"/>
                  </a:lnTo>
                  <a:lnTo>
                    <a:pt x="659686" y="236247"/>
                  </a:lnTo>
                  <a:lnTo>
                    <a:pt x="651112" y="239584"/>
                  </a:lnTo>
                  <a:lnTo>
                    <a:pt x="638267" y="244521"/>
                  </a:lnTo>
                  <a:lnTo>
                    <a:pt x="625422" y="249459"/>
                  </a:lnTo>
                  <a:lnTo>
                    <a:pt x="612578" y="254330"/>
                  </a:lnTo>
                  <a:cubicBezTo>
                    <a:pt x="602135" y="227369"/>
                    <a:pt x="587495" y="202224"/>
                    <a:pt x="569206" y="179830"/>
                  </a:cubicBezTo>
                  <a:lnTo>
                    <a:pt x="579882" y="171156"/>
                  </a:lnTo>
                  <a:lnTo>
                    <a:pt x="590591" y="162515"/>
                  </a:lnTo>
                  <a:lnTo>
                    <a:pt x="601268" y="153874"/>
                  </a:lnTo>
                  <a:lnTo>
                    <a:pt x="608407" y="148069"/>
                  </a:lnTo>
                  <a:lnTo>
                    <a:pt x="611977" y="145200"/>
                  </a:lnTo>
                  <a:lnTo>
                    <a:pt x="615547" y="142297"/>
                  </a:lnTo>
                  <a:lnTo>
                    <a:pt x="619117" y="139428"/>
                  </a:lnTo>
                  <a:lnTo>
                    <a:pt x="622687" y="136525"/>
                  </a:lnTo>
                  <a:lnTo>
                    <a:pt x="626223" y="133656"/>
                  </a:lnTo>
                  <a:lnTo>
                    <a:pt x="629793" y="130753"/>
                  </a:lnTo>
                  <a:lnTo>
                    <a:pt x="633363" y="127884"/>
                  </a:lnTo>
                  <a:cubicBezTo>
                    <a:pt x="632118" y="126350"/>
                    <a:pt x="630851" y="124815"/>
                    <a:pt x="629560" y="123280"/>
                  </a:cubicBezTo>
                  <a:lnTo>
                    <a:pt x="628558" y="122112"/>
                  </a:lnTo>
                  <a:lnTo>
                    <a:pt x="628558" y="121912"/>
                  </a:lnTo>
                  <a:lnTo>
                    <a:pt x="626857" y="119910"/>
                  </a:lnTo>
                  <a:lnTo>
                    <a:pt x="625489" y="118342"/>
                  </a:lnTo>
                  <a:lnTo>
                    <a:pt x="622153" y="121378"/>
                  </a:lnTo>
                  <a:lnTo>
                    <a:pt x="618817" y="124381"/>
                  </a:lnTo>
                  <a:lnTo>
                    <a:pt x="615480" y="127384"/>
                  </a:lnTo>
                  <a:lnTo>
                    <a:pt x="612144" y="130386"/>
                  </a:lnTo>
                  <a:lnTo>
                    <a:pt x="608808" y="133389"/>
                  </a:lnTo>
                  <a:lnTo>
                    <a:pt x="605471" y="136392"/>
                  </a:lnTo>
                  <a:lnTo>
                    <a:pt x="602135" y="139394"/>
                  </a:lnTo>
                  <a:lnTo>
                    <a:pt x="595195" y="145400"/>
                  </a:lnTo>
                  <a:lnTo>
                    <a:pt x="584786" y="154441"/>
                  </a:lnTo>
                  <a:lnTo>
                    <a:pt x="574410" y="163449"/>
                  </a:lnTo>
                  <a:lnTo>
                    <a:pt x="564101" y="172491"/>
                  </a:lnTo>
                  <a:cubicBezTo>
                    <a:pt x="544741" y="150658"/>
                    <a:pt x="522054" y="132025"/>
                    <a:pt x="496875" y="117275"/>
                  </a:cubicBezTo>
                  <a:lnTo>
                    <a:pt x="503914" y="105498"/>
                  </a:lnTo>
                  <a:lnTo>
                    <a:pt x="510987" y="93721"/>
                  </a:lnTo>
                  <a:lnTo>
                    <a:pt x="518060" y="81910"/>
                  </a:lnTo>
                  <a:lnTo>
                    <a:pt x="522798" y="74070"/>
                  </a:lnTo>
                  <a:lnTo>
                    <a:pt x="525167" y="70133"/>
                  </a:lnTo>
                  <a:lnTo>
                    <a:pt x="527535" y="66196"/>
                  </a:lnTo>
                  <a:lnTo>
                    <a:pt x="529904" y="62259"/>
                  </a:lnTo>
                  <a:lnTo>
                    <a:pt x="532273" y="58322"/>
                  </a:lnTo>
                  <a:lnTo>
                    <a:pt x="534608" y="54386"/>
                  </a:lnTo>
                  <a:lnTo>
                    <a:pt x="536977" y="50449"/>
                  </a:lnTo>
                  <a:lnTo>
                    <a:pt x="539346" y="46512"/>
                  </a:lnTo>
                  <a:lnTo>
                    <a:pt x="539346" y="46512"/>
                  </a:lnTo>
                  <a:cubicBezTo>
                    <a:pt x="538545" y="46045"/>
                    <a:pt x="537745" y="45611"/>
                    <a:pt x="536944" y="45111"/>
                  </a:cubicBezTo>
                  <a:lnTo>
                    <a:pt x="534375" y="43609"/>
                  </a:lnTo>
                  <a:lnTo>
                    <a:pt x="533140" y="42909"/>
                  </a:lnTo>
                  <a:cubicBezTo>
                    <a:pt x="532140" y="42308"/>
                    <a:pt x="531105" y="41741"/>
                    <a:pt x="530071" y="41174"/>
                  </a:cubicBezTo>
                  <a:lnTo>
                    <a:pt x="528703" y="40407"/>
                  </a:lnTo>
                  <a:lnTo>
                    <a:pt x="528703" y="40407"/>
                  </a:lnTo>
                  <a:lnTo>
                    <a:pt x="526468" y="44410"/>
                  </a:lnTo>
                  <a:lnTo>
                    <a:pt x="526468" y="44410"/>
                  </a:lnTo>
                  <a:lnTo>
                    <a:pt x="524266" y="48414"/>
                  </a:lnTo>
                  <a:lnTo>
                    <a:pt x="519829" y="56454"/>
                  </a:lnTo>
                  <a:lnTo>
                    <a:pt x="517593" y="60458"/>
                  </a:lnTo>
                  <a:lnTo>
                    <a:pt x="515391" y="64428"/>
                  </a:lnTo>
                  <a:lnTo>
                    <a:pt x="513156" y="68431"/>
                  </a:lnTo>
                  <a:lnTo>
                    <a:pt x="508685" y="76472"/>
                  </a:lnTo>
                  <a:lnTo>
                    <a:pt x="502013" y="88516"/>
                  </a:lnTo>
                  <a:lnTo>
                    <a:pt x="495340" y="100560"/>
                  </a:lnTo>
                  <a:lnTo>
                    <a:pt x="488668" y="112571"/>
                  </a:lnTo>
                  <a:lnTo>
                    <a:pt x="484798" y="110469"/>
                  </a:lnTo>
                  <a:lnTo>
                    <a:pt x="481628" y="108834"/>
                  </a:lnTo>
                  <a:lnTo>
                    <a:pt x="478058" y="106999"/>
                  </a:lnTo>
                  <a:cubicBezTo>
                    <a:pt x="476857" y="106365"/>
                    <a:pt x="475656" y="105798"/>
                    <a:pt x="474455" y="105231"/>
                  </a:cubicBezTo>
                  <a:lnTo>
                    <a:pt x="471119" y="103629"/>
                  </a:lnTo>
                  <a:lnTo>
                    <a:pt x="464780" y="100793"/>
                  </a:lnTo>
                  <a:lnTo>
                    <a:pt x="461110" y="99225"/>
                  </a:lnTo>
                  <a:lnTo>
                    <a:pt x="457373" y="97724"/>
                  </a:lnTo>
                  <a:lnTo>
                    <a:pt x="455238" y="96890"/>
                  </a:lnTo>
                  <a:lnTo>
                    <a:pt x="452802" y="95956"/>
                  </a:lnTo>
                  <a:lnTo>
                    <a:pt x="450033" y="94955"/>
                  </a:lnTo>
                  <a:cubicBezTo>
                    <a:pt x="446697" y="93654"/>
                    <a:pt x="443060" y="92486"/>
                    <a:pt x="439524" y="91352"/>
                  </a:cubicBezTo>
                  <a:lnTo>
                    <a:pt x="436988" y="90551"/>
                  </a:lnTo>
                  <a:lnTo>
                    <a:pt x="435220" y="90017"/>
                  </a:lnTo>
                  <a:lnTo>
                    <a:pt x="433285" y="89450"/>
                  </a:lnTo>
                  <a:cubicBezTo>
                    <a:pt x="432351" y="89150"/>
                    <a:pt x="431450" y="88883"/>
                    <a:pt x="430483" y="88649"/>
                  </a:cubicBezTo>
                  <a:lnTo>
                    <a:pt x="427413" y="87782"/>
                  </a:lnTo>
                  <a:lnTo>
                    <a:pt x="425745" y="87248"/>
                  </a:lnTo>
                  <a:lnTo>
                    <a:pt x="422142" y="86347"/>
                  </a:lnTo>
                  <a:lnTo>
                    <a:pt x="421741" y="86347"/>
                  </a:lnTo>
                  <a:lnTo>
                    <a:pt x="418405" y="85513"/>
                  </a:lnTo>
                  <a:lnTo>
                    <a:pt x="414001" y="84512"/>
                  </a:lnTo>
                  <a:lnTo>
                    <a:pt x="410665" y="83845"/>
                  </a:lnTo>
                  <a:lnTo>
                    <a:pt x="407596" y="83245"/>
                  </a:lnTo>
                  <a:lnTo>
                    <a:pt x="410165" y="69899"/>
                  </a:lnTo>
                  <a:lnTo>
                    <a:pt x="412800" y="56387"/>
                  </a:lnTo>
                  <a:lnTo>
                    <a:pt x="415436" y="43042"/>
                  </a:lnTo>
                  <a:lnTo>
                    <a:pt x="417171" y="34034"/>
                  </a:lnTo>
                  <a:lnTo>
                    <a:pt x="418105" y="29530"/>
                  </a:lnTo>
                  <a:lnTo>
                    <a:pt x="419006" y="25026"/>
                  </a:lnTo>
                  <a:lnTo>
                    <a:pt x="419940" y="20522"/>
                  </a:lnTo>
                  <a:lnTo>
                    <a:pt x="420841" y="16018"/>
                  </a:lnTo>
                  <a:lnTo>
                    <a:pt x="421775" y="11514"/>
                  </a:lnTo>
                  <a:lnTo>
                    <a:pt x="422642" y="7010"/>
                  </a:lnTo>
                  <a:lnTo>
                    <a:pt x="423543" y="2506"/>
                  </a:lnTo>
                  <a:lnTo>
                    <a:pt x="420507" y="1939"/>
                  </a:lnTo>
                  <a:lnTo>
                    <a:pt x="417738" y="1439"/>
                  </a:lnTo>
                  <a:lnTo>
                    <a:pt x="411332" y="371"/>
                  </a:lnTo>
                  <a:lnTo>
                    <a:pt x="410598" y="4908"/>
                  </a:lnTo>
                  <a:lnTo>
                    <a:pt x="409898" y="9446"/>
                  </a:lnTo>
                  <a:lnTo>
                    <a:pt x="409164" y="13983"/>
                  </a:lnTo>
                  <a:lnTo>
                    <a:pt x="408463" y="18520"/>
                  </a:lnTo>
                  <a:lnTo>
                    <a:pt x="407729" y="23024"/>
                  </a:lnTo>
                  <a:lnTo>
                    <a:pt x="407062" y="27195"/>
                  </a:lnTo>
                  <a:lnTo>
                    <a:pt x="406028" y="31732"/>
                  </a:lnTo>
                  <a:lnTo>
                    <a:pt x="404593" y="40774"/>
                  </a:lnTo>
                  <a:cubicBezTo>
                    <a:pt x="371831" y="35656"/>
                    <a:pt x="338468" y="35656"/>
                    <a:pt x="305705" y="40774"/>
                  </a:cubicBezTo>
                  <a:lnTo>
                    <a:pt x="304271" y="31732"/>
                  </a:lnTo>
                  <a:lnTo>
                    <a:pt x="303570" y="27195"/>
                  </a:lnTo>
                  <a:lnTo>
                    <a:pt x="302836" y="22657"/>
                  </a:lnTo>
                  <a:lnTo>
                    <a:pt x="302102" y="18120"/>
                  </a:lnTo>
                  <a:lnTo>
                    <a:pt x="301401" y="13583"/>
                  </a:lnTo>
                  <a:lnTo>
                    <a:pt x="300701" y="9079"/>
                  </a:lnTo>
                  <a:lnTo>
                    <a:pt x="299967" y="4541"/>
                  </a:lnTo>
                  <a:lnTo>
                    <a:pt x="299233" y="-63"/>
                  </a:lnTo>
                  <a:cubicBezTo>
                    <a:pt x="297298" y="271"/>
                    <a:pt x="295329" y="571"/>
                    <a:pt x="293394" y="938"/>
                  </a:cubicBezTo>
                  <a:lnTo>
                    <a:pt x="290758" y="1405"/>
                  </a:lnTo>
                  <a:lnTo>
                    <a:pt x="289824" y="1572"/>
                  </a:lnTo>
                  <a:lnTo>
                    <a:pt x="286922" y="2106"/>
                  </a:lnTo>
                  <a:lnTo>
                    <a:pt x="287789" y="6610"/>
                  </a:lnTo>
                  <a:lnTo>
                    <a:pt x="288690" y="11114"/>
                  </a:lnTo>
                  <a:lnTo>
                    <a:pt x="289591" y="15618"/>
                  </a:lnTo>
                  <a:lnTo>
                    <a:pt x="290458" y="20122"/>
                  </a:lnTo>
                  <a:lnTo>
                    <a:pt x="291392" y="24626"/>
                  </a:lnTo>
                  <a:lnTo>
                    <a:pt x="292293" y="29130"/>
                  </a:lnTo>
                  <a:lnTo>
                    <a:pt x="293161" y="33634"/>
                  </a:lnTo>
                  <a:lnTo>
                    <a:pt x="294929" y="42642"/>
                  </a:lnTo>
                  <a:cubicBezTo>
                    <a:pt x="262417" y="49061"/>
                    <a:pt x="231126" y="60578"/>
                    <a:pt x="202213" y="76772"/>
                  </a:cubicBezTo>
                  <a:lnTo>
                    <a:pt x="197776" y="68732"/>
                  </a:lnTo>
                  <a:lnTo>
                    <a:pt x="197776" y="68732"/>
                  </a:lnTo>
                  <a:lnTo>
                    <a:pt x="195574" y="64728"/>
                  </a:lnTo>
                  <a:lnTo>
                    <a:pt x="193339" y="60725"/>
                  </a:lnTo>
                  <a:lnTo>
                    <a:pt x="191103" y="56688"/>
                  </a:lnTo>
                  <a:lnTo>
                    <a:pt x="188768" y="52684"/>
                  </a:lnTo>
                  <a:lnTo>
                    <a:pt x="186566" y="48647"/>
                  </a:lnTo>
                  <a:lnTo>
                    <a:pt x="186566" y="48647"/>
                  </a:lnTo>
                  <a:lnTo>
                    <a:pt x="184331" y="44610"/>
                  </a:lnTo>
                  <a:lnTo>
                    <a:pt x="182095" y="40607"/>
                  </a:lnTo>
                  <a:lnTo>
                    <a:pt x="179760" y="41941"/>
                  </a:lnTo>
                  <a:lnTo>
                    <a:pt x="179360" y="42175"/>
                  </a:lnTo>
                  <a:cubicBezTo>
                    <a:pt x="178526" y="42608"/>
                    <a:pt x="177758" y="43076"/>
                    <a:pt x="176957" y="43543"/>
                  </a:cubicBezTo>
                  <a:lnTo>
                    <a:pt x="171319" y="46879"/>
                  </a:lnTo>
                  <a:lnTo>
                    <a:pt x="167983" y="48947"/>
                  </a:lnTo>
                  <a:cubicBezTo>
                    <a:pt x="166848" y="49648"/>
                    <a:pt x="165714" y="50349"/>
                    <a:pt x="164646" y="51083"/>
                  </a:cubicBezTo>
                  <a:cubicBezTo>
                    <a:pt x="163579" y="51817"/>
                    <a:pt x="162411" y="52517"/>
                    <a:pt x="161310" y="53251"/>
                  </a:cubicBezTo>
                  <a:lnTo>
                    <a:pt x="157974" y="55420"/>
                  </a:lnTo>
                  <a:lnTo>
                    <a:pt x="153937" y="58189"/>
                  </a:lnTo>
                  <a:lnTo>
                    <a:pt x="151435" y="59890"/>
                  </a:lnTo>
                  <a:lnTo>
                    <a:pt x="148098" y="62193"/>
                  </a:lnTo>
                  <a:lnTo>
                    <a:pt x="144762" y="64495"/>
                  </a:lnTo>
                  <a:lnTo>
                    <a:pt x="141426" y="66863"/>
                  </a:lnTo>
                  <a:cubicBezTo>
                    <a:pt x="139324" y="68431"/>
                    <a:pt x="137222" y="70200"/>
                    <a:pt x="135154" y="71668"/>
                  </a:cubicBezTo>
                  <a:lnTo>
                    <a:pt x="132718" y="73569"/>
                  </a:lnTo>
                  <a:cubicBezTo>
                    <a:pt x="131751" y="74337"/>
                    <a:pt x="130750" y="75137"/>
                    <a:pt x="129815" y="75938"/>
                  </a:cubicBezTo>
                  <a:cubicBezTo>
                    <a:pt x="128347" y="77106"/>
                    <a:pt x="126879" y="78307"/>
                    <a:pt x="125445" y="79541"/>
                  </a:cubicBezTo>
                  <a:lnTo>
                    <a:pt x="122909" y="81677"/>
                  </a:lnTo>
                  <a:lnTo>
                    <a:pt x="119940" y="84245"/>
                  </a:lnTo>
                  <a:lnTo>
                    <a:pt x="117071" y="86781"/>
                  </a:lnTo>
                  <a:lnTo>
                    <a:pt x="113734" y="89684"/>
                  </a:lnTo>
                  <a:lnTo>
                    <a:pt x="110398" y="92620"/>
                  </a:lnTo>
                  <a:cubicBezTo>
                    <a:pt x="108630" y="94254"/>
                    <a:pt x="107062" y="95956"/>
                    <a:pt x="105194" y="97591"/>
                  </a:cubicBezTo>
                  <a:lnTo>
                    <a:pt x="105194" y="97591"/>
                  </a:lnTo>
                  <a:lnTo>
                    <a:pt x="102391" y="100326"/>
                  </a:lnTo>
                  <a:lnTo>
                    <a:pt x="99655" y="103162"/>
                  </a:lnTo>
                  <a:lnTo>
                    <a:pt x="96886" y="105998"/>
                  </a:lnTo>
                  <a:lnTo>
                    <a:pt x="94150" y="108834"/>
                  </a:lnTo>
                  <a:cubicBezTo>
                    <a:pt x="93216" y="109801"/>
                    <a:pt x="92549" y="110535"/>
                    <a:pt x="91782" y="111403"/>
                  </a:cubicBezTo>
                  <a:lnTo>
                    <a:pt x="91114" y="112104"/>
                  </a:lnTo>
                  <a:lnTo>
                    <a:pt x="89280" y="114139"/>
                  </a:lnTo>
                  <a:lnTo>
                    <a:pt x="88212" y="115306"/>
                  </a:lnTo>
                  <a:lnTo>
                    <a:pt x="86711" y="117008"/>
                  </a:lnTo>
                  <a:lnTo>
                    <a:pt x="85643" y="118209"/>
                  </a:lnTo>
                  <a:lnTo>
                    <a:pt x="83908" y="120211"/>
                  </a:lnTo>
                  <a:lnTo>
                    <a:pt x="81773" y="122713"/>
                  </a:lnTo>
                  <a:lnTo>
                    <a:pt x="80672" y="124047"/>
                  </a:lnTo>
                  <a:lnTo>
                    <a:pt x="79571" y="125382"/>
                  </a:lnTo>
                  <a:cubicBezTo>
                    <a:pt x="79004" y="126016"/>
                    <a:pt x="78470" y="126683"/>
                    <a:pt x="77936" y="127350"/>
                  </a:cubicBezTo>
                  <a:lnTo>
                    <a:pt x="76034" y="129719"/>
                  </a:lnTo>
                  <a:lnTo>
                    <a:pt x="74333" y="131821"/>
                  </a:lnTo>
                  <a:lnTo>
                    <a:pt x="73032" y="133489"/>
                  </a:lnTo>
                  <a:lnTo>
                    <a:pt x="70062" y="137326"/>
                  </a:lnTo>
                  <a:cubicBezTo>
                    <a:pt x="73068" y="138283"/>
                    <a:pt x="75968" y="139558"/>
                    <a:pt x="78703" y="141129"/>
                  </a:cubicBezTo>
                  <a:cubicBezTo>
                    <a:pt x="80051" y="141873"/>
                    <a:pt x="81356" y="142697"/>
                    <a:pt x="82607" y="143598"/>
                  </a:cubicBezTo>
                  <a:cubicBezTo>
                    <a:pt x="83865" y="144469"/>
                    <a:pt x="85069" y="145416"/>
                    <a:pt x="86210" y="146434"/>
                  </a:cubicBezTo>
                  <a:cubicBezTo>
                    <a:pt x="87381" y="147485"/>
                    <a:pt x="88495" y="148599"/>
                    <a:pt x="89546" y="149770"/>
                  </a:cubicBezTo>
                  <a:cubicBezTo>
                    <a:pt x="90614" y="150905"/>
                    <a:pt x="91615" y="152106"/>
                    <a:pt x="92582" y="153340"/>
                  </a:cubicBezTo>
                  <a:cubicBezTo>
                    <a:pt x="93570" y="154621"/>
                    <a:pt x="94484" y="155959"/>
                    <a:pt x="95318" y="157344"/>
                  </a:cubicBezTo>
                  <a:cubicBezTo>
                    <a:pt x="95652" y="157844"/>
                    <a:pt x="95952" y="158378"/>
                    <a:pt x="96252" y="158878"/>
                  </a:cubicBezTo>
                  <a:lnTo>
                    <a:pt x="96786" y="159879"/>
                  </a:lnTo>
                  <a:cubicBezTo>
                    <a:pt x="96953" y="160246"/>
                    <a:pt x="97187" y="160647"/>
                    <a:pt x="97387" y="161047"/>
                  </a:cubicBezTo>
                  <a:lnTo>
                    <a:pt x="97687" y="161714"/>
                  </a:lnTo>
                  <a:cubicBezTo>
                    <a:pt x="97777" y="161874"/>
                    <a:pt x="97857" y="162041"/>
                    <a:pt x="97920" y="162215"/>
                  </a:cubicBezTo>
                  <a:lnTo>
                    <a:pt x="97920" y="162215"/>
                  </a:lnTo>
                  <a:lnTo>
                    <a:pt x="97920" y="162215"/>
                  </a:lnTo>
                  <a:lnTo>
                    <a:pt x="97920" y="162215"/>
                  </a:lnTo>
                  <a:cubicBezTo>
                    <a:pt x="98014" y="162385"/>
                    <a:pt x="98091" y="162565"/>
                    <a:pt x="98154" y="162749"/>
                  </a:cubicBezTo>
                  <a:cubicBezTo>
                    <a:pt x="98154" y="162949"/>
                    <a:pt x="98154" y="162915"/>
                    <a:pt x="98154" y="162982"/>
                  </a:cubicBezTo>
                  <a:lnTo>
                    <a:pt x="98154" y="162982"/>
                  </a:lnTo>
                  <a:cubicBezTo>
                    <a:pt x="98421" y="163616"/>
                    <a:pt x="98688" y="164250"/>
                    <a:pt x="98921" y="164917"/>
                  </a:cubicBezTo>
                  <a:cubicBezTo>
                    <a:pt x="99155" y="165584"/>
                    <a:pt x="99288" y="165918"/>
                    <a:pt x="99455" y="166452"/>
                  </a:cubicBezTo>
                  <a:lnTo>
                    <a:pt x="99455" y="166452"/>
                  </a:lnTo>
                  <a:lnTo>
                    <a:pt x="99455" y="166452"/>
                  </a:lnTo>
                  <a:cubicBezTo>
                    <a:pt x="99655" y="166986"/>
                    <a:pt x="99825" y="167533"/>
                    <a:pt x="99956" y="168087"/>
                  </a:cubicBezTo>
                  <a:lnTo>
                    <a:pt x="99956" y="168387"/>
                  </a:lnTo>
                  <a:cubicBezTo>
                    <a:pt x="99956" y="168787"/>
                    <a:pt x="100189" y="169221"/>
                    <a:pt x="100289" y="169655"/>
                  </a:cubicBezTo>
                  <a:lnTo>
                    <a:pt x="100489" y="170455"/>
                  </a:lnTo>
                  <a:lnTo>
                    <a:pt x="100690" y="171390"/>
                  </a:lnTo>
                  <a:cubicBezTo>
                    <a:pt x="100706" y="171656"/>
                    <a:pt x="100706" y="171923"/>
                    <a:pt x="100690" y="172190"/>
                  </a:cubicBezTo>
                  <a:cubicBezTo>
                    <a:pt x="100690" y="172457"/>
                    <a:pt x="100690" y="172691"/>
                    <a:pt x="100856" y="172924"/>
                  </a:cubicBezTo>
                  <a:lnTo>
                    <a:pt x="101057" y="174225"/>
                  </a:lnTo>
                  <a:lnTo>
                    <a:pt x="101057" y="174225"/>
                  </a:lnTo>
                  <a:cubicBezTo>
                    <a:pt x="101057" y="174693"/>
                    <a:pt x="101057" y="175160"/>
                    <a:pt x="101223" y="175560"/>
                  </a:cubicBezTo>
                  <a:cubicBezTo>
                    <a:pt x="101207" y="175870"/>
                    <a:pt x="101207" y="176184"/>
                    <a:pt x="101223" y="176494"/>
                  </a:cubicBezTo>
                  <a:lnTo>
                    <a:pt x="101223" y="178162"/>
                  </a:lnTo>
                  <a:lnTo>
                    <a:pt x="101223" y="182233"/>
                  </a:lnTo>
                  <a:cubicBezTo>
                    <a:pt x="101257" y="182743"/>
                    <a:pt x="101257" y="183257"/>
                    <a:pt x="101223" y="183767"/>
                  </a:cubicBezTo>
                  <a:lnTo>
                    <a:pt x="101223" y="183767"/>
                  </a:lnTo>
                  <a:cubicBezTo>
                    <a:pt x="101223" y="184668"/>
                    <a:pt x="101223" y="185669"/>
                    <a:pt x="100957" y="186603"/>
                  </a:cubicBezTo>
                  <a:cubicBezTo>
                    <a:pt x="100690" y="187537"/>
                    <a:pt x="100957" y="187571"/>
                    <a:pt x="100723" y="188071"/>
                  </a:cubicBezTo>
                  <a:lnTo>
                    <a:pt x="100723" y="188071"/>
                  </a:lnTo>
                  <a:cubicBezTo>
                    <a:pt x="100723" y="188071"/>
                    <a:pt x="100723" y="188305"/>
                    <a:pt x="100723" y="188438"/>
                  </a:cubicBezTo>
                  <a:lnTo>
                    <a:pt x="100723" y="188438"/>
                  </a:lnTo>
                  <a:cubicBezTo>
                    <a:pt x="100740" y="188648"/>
                    <a:pt x="100740" y="188862"/>
                    <a:pt x="100723" y="189072"/>
                  </a:cubicBezTo>
                  <a:lnTo>
                    <a:pt x="100723" y="189072"/>
                  </a:lnTo>
                  <a:lnTo>
                    <a:pt x="100723" y="189539"/>
                  </a:lnTo>
                  <a:cubicBezTo>
                    <a:pt x="100723" y="189539"/>
                    <a:pt x="100723" y="189539"/>
                    <a:pt x="100723" y="189539"/>
                  </a:cubicBezTo>
                  <a:cubicBezTo>
                    <a:pt x="100723" y="189539"/>
                    <a:pt x="100723" y="190006"/>
                    <a:pt x="100723" y="190206"/>
                  </a:cubicBezTo>
                  <a:lnTo>
                    <a:pt x="100723" y="190206"/>
                  </a:lnTo>
                  <a:cubicBezTo>
                    <a:pt x="100740" y="190406"/>
                    <a:pt x="100740" y="190607"/>
                    <a:pt x="100723" y="190807"/>
                  </a:cubicBezTo>
                  <a:cubicBezTo>
                    <a:pt x="100723" y="191007"/>
                    <a:pt x="100723" y="191241"/>
                    <a:pt x="100556" y="191441"/>
                  </a:cubicBezTo>
                  <a:lnTo>
                    <a:pt x="100556" y="191774"/>
                  </a:lnTo>
                  <a:cubicBezTo>
                    <a:pt x="100573" y="192008"/>
                    <a:pt x="100573" y="192241"/>
                    <a:pt x="100556" y="192475"/>
                  </a:cubicBezTo>
                  <a:cubicBezTo>
                    <a:pt x="100389" y="193076"/>
                    <a:pt x="100223" y="193676"/>
                    <a:pt x="100022" y="194243"/>
                  </a:cubicBezTo>
                  <a:lnTo>
                    <a:pt x="100022" y="194610"/>
                  </a:lnTo>
                  <a:lnTo>
                    <a:pt x="99822" y="195277"/>
                  </a:lnTo>
                  <a:cubicBezTo>
                    <a:pt x="99555" y="196011"/>
                    <a:pt x="99288" y="196712"/>
                    <a:pt x="98988" y="197446"/>
                  </a:cubicBezTo>
                  <a:lnTo>
                    <a:pt x="98788" y="197913"/>
                  </a:lnTo>
                  <a:lnTo>
                    <a:pt x="98788" y="197913"/>
                  </a:lnTo>
                  <a:cubicBezTo>
                    <a:pt x="98114" y="199558"/>
                    <a:pt x="97320" y="201153"/>
                    <a:pt x="96419" y="202684"/>
                  </a:cubicBezTo>
                  <a:cubicBezTo>
                    <a:pt x="96186" y="203118"/>
                    <a:pt x="95952" y="203552"/>
                    <a:pt x="95685" y="203985"/>
                  </a:cubicBezTo>
                  <a:lnTo>
                    <a:pt x="94951" y="205086"/>
                  </a:lnTo>
                  <a:cubicBezTo>
                    <a:pt x="94517" y="205787"/>
                    <a:pt x="94050" y="206454"/>
                    <a:pt x="93550" y="207121"/>
                  </a:cubicBezTo>
                  <a:lnTo>
                    <a:pt x="92916" y="207989"/>
                  </a:lnTo>
                  <a:cubicBezTo>
                    <a:pt x="92682" y="208256"/>
                    <a:pt x="92382" y="208689"/>
                    <a:pt x="92082" y="209023"/>
                  </a:cubicBezTo>
                  <a:lnTo>
                    <a:pt x="92082" y="209023"/>
                  </a:lnTo>
                  <a:lnTo>
                    <a:pt x="91315" y="209924"/>
                  </a:lnTo>
                  <a:lnTo>
                    <a:pt x="90414" y="210958"/>
                  </a:lnTo>
                  <a:cubicBezTo>
                    <a:pt x="90080" y="211292"/>
                    <a:pt x="89813" y="211625"/>
                    <a:pt x="89480" y="211926"/>
                  </a:cubicBezTo>
                  <a:lnTo>
                    <a:pt x="89146" y="212293"/>
                  </a:lnTo>
                  <a:lnTo>
                    <a:pt x="88779" y="212660"/>
                  </a:lnTo>
                  <a:lnTo>
                    <a:pt x="88779" y="212660"/>
                  </a:lnTo>
                  <a:lnTo>
                    <a:pt x="87878" y="213560"/>
                  </a:lnTo>
                  <a:cubicBezTo>
                    <a:pt x="87421" y="214031"/>
                    <a:pt x="86931" y="214465"/>
                    <a:pt x="86410" y="214862"/>
                  </a:cubicBezTo>
                  <a:lnTo>
                    <a:pt x="85610" y="215529"/>
                  </a:lnTo>
                  <a:lnTo>
                    <a:pt x="85610" y="215529"/>
                  </a:lnTo>
                  <a:lnTo>
                    <a:pt x="85610" y="215529"/>
                  </a:lnTo>
                  <a:lnTo>
                    <a:pt x="85376" y="215696"/>
                  </a:lnTo>
                  <a:lnTo>
                    <a:pt x="84675" y="216263"/>
                  </a:lnTo>
                  <a:lnTo>
                    <a:pt x="83741" y="216963"/>
                  </a:lnTo>
                  <a:lnTo>
                    <a:pt x="82941" y="217531"/>
                  </a:lnTo>
                  <a:lnTo>
                    <a:pt x="82473" y="217864"/>
                  </a:lnTo>
                  <a:lnTo>
                    <a:pt x="82006" y="218165"/>
                  </a:lnTo>
                  <a:lnTo>
                    <a:pt x="81339" y="218598"/>
                  </a:lnTo>
                  <a:lnTo>
                    <a:pt x="80939" y="218865"/>
                  </a:lnTo>
                  <a:lnTo>
                    <a:pt x="79971" y="219432"/>
                  </a:lnTo>
                  <a:lnTo>
                    <a:pt x="78970" y="219999"/>
                  </a:lnTo>
                  <a:lnTo>
                    <a:pt x="78603" y="220233"/>
                  </a:lnTo>
                  <a:lnTo>
                    <a:pt x="77469" y="220800"/>
                  </a:lnTo>
                  <a:lnTo>
                    <a:pt x="76135" y="221467"/>
                  </a:lnTo>
                  <a:lnTo>
                    <a:pt x="75234" y="221868"/>
                  </a:lnTo>
                  <a:lnTo>
                    <a:pt x="75034" y="221868"/>
                  </a:lnTo>
                  <a:lnTo>
                    <a:pt x="74833" y="221868"/>
                  </a:lnTo>
                  <a:lnTo>
                    <a:pt x="74833" y="221868"/>
                  </a:lnTo>
                  <a:lnTo>
                    <a:pt x="74833" y="221868"/>
                  </a:lnTo>
                  <a:lnTo>
                    <a:pt x="73632" y="222335"/>
                  </a:lnTo>
                  <a:lnTo>
                    <a:pt x="72231" y="222869"/>
                  </a:lnTo>
                  <a:lnTo>
                    <a:pt x="71230" y="223202"/>
                  </a:lnTo>
                  <a:lnTo>
                    <a:pt x="70963" y="223202"/>
                  </a:lnTo>
                  <a:lnTo>
                    <a:pt x="70696" y="223202"/>
                  </a:lnTo>
                  <a:lnTo>
                    <a:pt x="69328" y="223603"/>
                  </a:lnTo>
                  <a:cubicBezTo>
                    <a:pt x="68328" y="223903"/>
                    <a:pt x="67327" y="224136"/>
                    <a:pt x="66326" y="224337"/>
                  </a:cubicBezTo>
                  <a:lnTo>
                    <a:pt x="66326" y="224337"/>
                  </a:lnTo>
                  <a:lnTo>
                    <a:pt x="64858" y="224604"/>
                  </a:lnTo>
                  <a:lnTo>
                    <a:pt x="63623" y="224804"/>
                  </a:lnTo>
                  <a:lnTo>
                    <a:pt x="63623" y="224804"/>
                  </a:lnTo>
                  <a:lnTo>
                    <a:pt x="62556" y="225071"/>
                  </a:lnTo>
                  <a:lnTo>
                    <a:pt x="62556" y="225071"/>
                  </a:lnTo>
                  <a:lnTo>
                    <a:pt x="61421" y="225071"/>
                  </a:lnTo>
                  <a:lnTo>
                    <a:pt x="59153" y="225071"/>
                  </a:lnTo>
                  <a:lnTo>
                    <a:pt x="55816" y="225071"/>
                  </a:lnTo>
                  <a:cubicBezTo>
                    <a:pt x="54212" y="225044"/>
                    <a:pt x="52607" y="224931"/>
                    <a:pt x="51012" y="224737"/>
                  </a:cubicBezTo>
                  <a:cubicBezTo>
                    <a:pt x="47919" y="224347"/>
                    <a:pt x="44880" y="223629"/>
                    <a:pt x="41937" y="222602"/>
                  </a:cubicBezTo>
                  <a:cubicBezTo>
                    <a:pt x="40503" y="222101"/>
                    <a:pt x="39068" y="221534"/>
                    <a:pt x="37700" y="220900"/>
                  </a:cubicBezTo>
                  <a:cubicBezTo>
                    <a:pt x="36333" y="220266"/>
                    <a:pt x="34931" y="219532"/>
                    <a:pt x="33597" y="218732"/>
                  </a:cubicBezTo>
                  <a:cubicBezTo>
                    <a:pt x="32255" y="217958"/>
                    <a:pt x="30961" y="217100"/>
                    <a:pt x="29727" y="216163"/>
                  </a:cubicBezTo>
                  <a:cubicBezTo>
                    <a:pt x="28436" y="215235"/>
                    <a:pt x="27211" y="214221"/>
                    <a:pt x="26057" y="213127"/>
                  </a:cubicBezTo>
                  <a:cubicBezTo>
                    <a:pt x="25423" y="214528"/>
                    <a:pt x="24856" y="215896"/>
                    <a:pt x="24322" y="217297"/>
                  </a:cubicBezTo>
                  <a:lnTo>
                    <a:pt x="23855" y="218398"/>
                  </a:lnTo>
                  <a:cubicBezTo>
                    <a:pt x="23841" y="218498"/>
                    <a:pt x="23841" y="218598"/>
                    <a:pt x="23855" y="218698"/>
                  </a:cubicBezTo>
                  <a:lnTo>
                    <a:pt x="22754" y="221467"/>
                  </a:lnTo>
                  <a:lnTo>
                    <a:pt x="22754" y="221934"/>
                  </a:lnTo>
                  <a:lnTo>
                    <a:pt x="22754" y="222168"/>
                  </a:lnTo>
                  <a:cubicBezTo>
                    <a:pt x="22740" y="222268"/>
                    <a:pt x="22740" y="222368"/>
                    <a:pt x="22754" y="222468"/>
                  </a:cubicBezTo>
                  <a:lnTo>
                    <a:pt x="22520" y="222969"/>
                  </a:lnTo>
                  <a:cubicBezTo>
                    <a:pt x="22120" y="223970"/>
                    <a:pt x="21753" y="224971"/>
                    <a:pt x="21386" y="225938"/>
                  </a:cubicBezTo>
                  <a:lnTo>
                    <a:pt x="19985" y="229741"/>
                  </a:lnTo>
                  <a:cubicBezTo>
                    <a:pt x="19517" y="231009"/>
                    <a:pt x="19050" y="232277"/>
                    <a:pt x="18617" y="233578"/>
                  </a:cubicBezTo>
                  <a:cubicBezTo>
                    <a:pt x="18183" y="234879"/>
                    <a:pt x="17716" y="236114"/>
                    <a:pt x="17316" y="237382"/>
                  </a:cubicBezTo>
                  <a:cubicBezTo>
                    <a:pt x="16448" y="239950"/>
                    <a:pt x="15581" y="242553"/>
                    <a:pt x="14780" y="245122"/>
                  </a:cubicBezTo>
                  <a:cubicBezTo>
                    <a:pt x="14380" y="246423"/>
                    <a:pt x="13979" y="247724"/>
                    <a:pt x="13612" y="249025"/>
                  </a:cubicBezTo>
                  <a:cubicBezTo>
                    <a:pt x="13245" y="250326"/>
                    <a:pt x="12845" y="251628"/>
                    <a:pt x="12445" y="252929"/>
                  </a:cubicBezTo>
                  <a:cubicBezTo>
                    <a:pt x="12044" y="254230"/>
                    <a:pt x="11944" y="254697"/>
                    <a:pt x="11711" y="255598"/>
                  </a:cubicBezTo>
                  <a:cubicBezTo>
                    <a:pt x="11711" y="255598"/>
                    <a:pt x="11711" y="255598"/>
                    <a:pt x="11711" y="255831"/>
                  </a:cubicBezTo>
                  <a:lnTo>
                    <a:pt x="11177" y="257733"/>
                  </a:lnTo>
                  <a:cubicBezTo>
                    <a:pt x="10643" y="259668"/>
                    <a:pt x="10142" y="261570"/>
                    <a:pt x="9675" y="263505"/>
                  </a:cubicBezTo>
                  <a:cubicBezTo>
                    <a:pt x="9675" y="264172"/>
                    <a:pt x="9308" y="264839"/>
                    <a:pt x="9142" y="265540"/>
                  </a:cubicBezTo>
                  <a:lnTo>
                    <a:pt x="8608" y="267809"/>
                  </a:lnTo>
                  <a:lnTo>
                    <a:pt x="8608" y="267809"/>
                  </a:lnTo>
                  <a:cubicBezTo>
                    <a:pt x="8374" y="268743"/>
                    <a:pt x="8141" y="269710"/>
                    <a:pt x="7941" y="270644"/>
                  </a:cubicBezTo>
                  <a:lnTo>
                    <a:pt x="7941" y="271011"/>
                  </a:lnTo>
                  <a:cubicBezTo>
                    <a:pt x="7607" y="272413"/>
                    <a:pt x="7307" y="273814"/>
                    <a:pt x="7040" y="275215"/>
                  </a:cubicBezTo>
                  <a:lnTo>
                    <a:pt x="6339" y="278551"/>
                  </a:lnTo>
                  <a:lnTo>
                    <a:pt x="5972" y="280253"/>
                  </a:lnTo>
                  <a:lnTo>
                    <a:pt x="5271" y="283856"/>
                  </a:lnTo>
                  <a:cubicBezTo>
                    <a:pt x="5271" y="284690"/>
                    <a:pt x="4971" y="285491"/>
                    <a:pt x="4804" y="286325"/>
                  </a:cubicBezTo>
                  <a:cubicBezTo>
                    <a:pt x="4638" y="287159"/>
                    <a:pt x="4504" y="288060"/>
                    <a:pt x="4337" y="288927"/>
                  </a:cubicBezTo>
                  <a:cubicBezTo>
                    <a:pt x="3370" y="294366"/>
                    <a:pt x="2536" y="299837"/>
                    <a:pt x="1835" y="305375"/>
                  </a:cubicBezTo>
                  <a:cubicBezTo>
                    <a:pt x="1635" y="306743"/>
                    <a:pt x="1468" y="308111"/>
                    <a:pt x="1301" y="309512"/>
                  </a:cubicBezTo>
                  <a:lnTo>
                    <a:pt x="901" y="313016"/>
                  </a:lnTo>
                  <a:cubicBezTo>
                    <a:pt x="901" y="313316"/>
                    <a:pt x="901" y="313649"/>
                    <a:pt x="901" y="313983"/>
                  </a:cubicBezTo>
                  <a:cubicBezTo>
                    <a:pt x="901" y="315251"/>
                    <a:pt x="634" y="316552"/>
                    <a:pt x="534" y="317853"/>
                  </a:cubicBezTo>
                  <a:cubicBezTo>
                    <a:pt x="434" y="319154"/>
                    <a:pt x="267" y="320522"/>
                    <a:pt x="167" y="321890"/>
                  </a:cubicBezTo>
                  <a:lnTo>
                    <a:pt x="167" y="324125"/>
                  </a:lnTo>
                  <a:cubicBezTo>
                    <a:pt x="167" y="325160"/>
                    <a:pt x="0" y="326194"/>
                    <a:pt x="-67" y="327228"/>
                  </a:cubicBezTo>
                  <a:lnTo>
                    <a:pt x="-67" y="328896"/>
                  </a:lnTo>
                  <a:cubicBezTo>
                    <a:pt x="-67" y="329830"/>
                    <a:pt x="-67" y="330731"/>
                    <a:pt x="-67" y="331665"/>
                  </a:cubicBezTo>
                  <a:lnTo>
                    <a:pt x="-67" y="331832"/>
                  </a:lnTo>
                  <a:lnTo>
                    <a:pt x="-67" y="333200"/>
                  </a:lnTo>
                  <a:lnTo>
                    <a:pt x="-67" y="333567"/>
                  </a:lnTo>
                  <a:lnTo>
                    <a:pt x="-67" y="335902"/>
                  </a:lnTo>
                  <a:lnTo>
                    <a:pt x="-67" y="336103"/>
                  </a:lnTo>
                  <a:lnTo>
                    <a:pt x="-67" y="337938"/>
                  </a:lnTo>
                  <a:cubicBezTo>
                    <a:pt x="-67" y="338705"/>
                    <a:pt x="-67" y="339506"/>
                    <a:pt x="-67" y="340306"/>
                  </a:cubicBezTo>
                  <a:lnTo>
                    <a:pt x="-67" y="340473"/>
                  </a:lnTo>
                  <a:lnTo>
                    <a:pt x="-67" y="341975"/>
                  </a:lnTo>
                  <a:cubicBezTo>
                    <a:pt x="-67" y="342775"/>
                    <a:pt x="-67" y="343576"/>
                    <a:pt x="-67" y="344410"/>
                  </a:cubicBezTo>
                  <a:cubicBezTo>
                    <a:pt x="-67" y="345244"/>
                    <a:pt x="-67" y="346045"/>
                    <a:pt x="-67" y="346846"/>
                  </a:cubicBezTo>
                  <a:cubicBezTo>
                    <a:pt x="-67" y="347646"/>
                    <a:pt x="-67" y="348547"/>
                    <a:pt x="-67" y="349414"/>
                  </a:cubicBezTo>
                  <a:lnTo>
                    <a:pt x="-67" y="358689"/>
                  </a:lnTo>
                  <a:cubicBezTo>
                    <a:pt x="-67" y="359957"/>
                    <a:pt x="-67" y="361225"/>
                    <a:pt x="-67" y="362459"/>
                  </a:cubicBezTo>
                  <a:lnTo>
                    <a:pt x="-67" y="363894"/>
                  </a:lnTo>
                  <a:cubicBezTo>
                    <a:pt x="-67" y="364962"/>
                    <a:pt x="-67" y="365996"/>
                    <a:pt x="-67" y="367030"/>
                  </a:cubicBezTo>
                  <a:lnTo>
                    <a:pt x="-67" y="367497"/>
                  </a:lnTo>
                  <a:lnTo>
                    <a:pt x="-67" y="367497"/>
                  </a:lnTo>
                  <a:cubicBezTo>
                    <a:pt x="-67" y="367497"/>
                    <a:pt x="-67" y="367497"/>
                    <a:pt x="-67" y="367497"/>
                  </a:cubicBezTo>
                  <a:cubicBezTo>
                    <a:pt x="-67" y="368865"/>
                    <a:pt x="-67" y="370200"/>
                    <a:pt x="-67" y="371534"/>
                  </a:cubicBezTo>
                  <a:lnTo>
                    <a:pt x="-67" y="371768"/>
                  </a:lnTo>
                  <a:cubicBezTo>
                    <a:pt x="-67" y="372502"/>
                    <a:pt x="-67" y="373202"/>
                    <a:pt x="-67" y="373936"/>
                  </a:cubicBezTo>
                  <a:lnTo>
                    <a:pt x="-67" y="374870"/>
                  </a:lnTo>
                  <a:cubicBezTo>
                    <a:pt x="-67" y="375538"/>
                    <a:pt x="-67" y="376205"/>
                    <a:pt x="-67" y="376872"/>
                  </a:cubicBezTo>
                  <a:cubicBezTo>
                    <a:pt x="-83" y="377129"/>
                    <a:pt x="-83" y="377383"/>
                    <a:pt x="-67" y="377640"/>
                  </a:cubicBezTo>
                  <a:cubicBezTo>
                    <a:pt x="-83" y="377916"/>
                    <a:pt x="-83" y="378197"/>
                    <a:pt x="-67" y="378474"/>
                  </a:cubicBezTo>
                  <a:cubicBezTo>
                    <a:pt x="-67" y="379408"/>
                    <a:pt x="-67" y="380209"/>
                    <a:pt x="100" y="381076"/>
                  </a:cubicBezTo>
                  <a:cubicBezTo>
                    <a:pt x="267" y="381943"/>
                    <a:pt x="100" y="383178"/>
                    <a:pt x="367" y="384212"/>
                  </a:cubicBezTo>
                  <a:lnTo>
                    <a:pt x="367" y="385580"/>
                  </a:lnTo>
                  <a:cubicBezTo>
                    <a:pt x="367" y="386481"/>
                    <a:pt x="567" y="387448"/>
                    <a:pt x="634" y="388416"/>
                  </a:cubicBezTo>
                  <a:cubicBezTo>
                    <a:pt x="701" y="389383"/>
                    <a:pt x="834" y="390184"/>
                    <a:pt x="901" y="391051"/>
                  </a:cubicBezTo>
                  <a:lnTo>
                    <a:pt x="1401" y="395656"/>
                  </a:lnTo>
                  <a:lnTo>
                    <a:pt x="1702" y="398124"/>
                  </a:lnTo>
                  <a:cubicBezTo>
                    <a:pt x="1702" y="398692"/>
                    <a:pt x="1702" y="399225"/>
                    <a:pt x="1935" y="399793"/>
                  </a:cubicBezTo>
                  <a:lnTo>
                    <a:pt x="1935" y="399793"/>
                  </a:lnTo>
                  <a:cubicBezTo>
                    <a:pt x="2336" y="403129"/>
                    <a:pt x="2803" y="406165"/>
                    <a:pt x="3303" y="409301"/>
                  </a:cubicBezTo>
                  <a:cubicBezTo>
                    <a:pt x="4704" y="408600"/>
                    <a:pt x="6139" y="407933"/>
                    <a:pt x="7640" y="407333"/>
                  </a:cubicBezTo>
                  <a:cubicBezTo>
                    <a:pt x="9142" y="406732"/>
                    <a:pt x="10509" y="406198"/>
                    <a:pt x="12011" y="405698"/>
                  </a:cubicBezTo>
                  <a:cubicBezTo>
                    <a:pt x="13512" y="405197"/>
                    <a:pt x="14947" y="404764"/>
                    <a:pt x="16448" y="404363"/>
                  </a:cubicBezTo>
                  <a:cubicBezTo>
                    <a:pt x="17950" y="403963"/>
                    <a:pt x="19417" y="403663"/>
                    <a:pt x="20952" y="403362"/>
                  </a:cubicBezTo>
                  <a:lnTo>
                    <a:pt x="20952" y="403362"/>
                  </a:lnTo>
                  <a:cubicBezTo>
                    <a:pt x="22453" y="403096"/>
                    <a:pt x="23955" y="402862"/>
                    <a:pt x="25490" y="402662"/>
                  </a:cubicBezTo>
                  <a:cubicBezTo>
                    <a:pt x="27024" y="402462"/>
                    <a:pt x="28526" y="402362"/>
                    <a:pt x="30060" y="402295"/>
                  </a:cubicBezTo>
                  <a:cubicBezTo>
                    <a:pt x="31595" y="402228"/>
                    <a:pt x="32563" y="402295"/>
                    <a:pt x="33830" y="402295"/>
                  </a:cubicBezTo>
                  <a:lnTo>
                    <a:pt x="36666" y="402295"/>
                  </a:lnTo>
                  <a:lnTo>
                    <a:pt x="38101" y="402295"/>
                  </a:lnTo>
                  <a:lnTo>
                    <a:pt x="39535" y="402295"/>
                  </a:lnTo>
                  <a:lnTo>
                    <a:pt x="40603" y="402295"/>
                  </a:lnTo>
                  <a:lnTo>
                    <a:pt x="40603" y="402295"/>
                  </a:lnTo>
                  <a:lnTo>
                    <a:pt x="41704" y="402295"/>
                  </a:lnTo>
                  <a:lnTo>
                    <a:pt x="44039" y="402595"/>
                  </a:lnTo>
                  <a:lnTo>
                    <a:pt x="44039" y="402595"/>
                  </a:lnTo>
                  <a:lnTo>
                    <a:pt x="46074" y="402929"/>
                  </a:lnTo>
                  <a:lnTo>
                    <a:pt x="46074" y="402929"/>
                  </a:lnTo>
                  <a:lnTo>
                    <a:pt x="46408" y="402929"/>
                  </a:lnTo>
                  <a:lnTo>
                    <a:pt x="46775" y="402929"/>
                  </a:lnTo>
                  <a:lnTo>
                    <a:pt x="46775" y="402929"/>
                  </a:lnTo>
                  <a:lnTo>
                    <a:pt x="47275" y="402929"/>
                  </a:lnTo>
                  <a:lnTo>
                    <a:pt x="47576" y="402929"/>
                  </a:lnTo>
                  <a:lnTo>
                    <a:pt x="47943" y="402929"/>
                  </a:lnTo>
                  <a:lnTo>
                    <a:pt x="49511" y="403296"/>
                  </a:lnTo>
                  <a:lnTo>
                    <a:pt x="50378" y="403529"/>
                  </a:lnTo>
                  <a:lnTo>
                    <a:pt x="51246" y="403729"/>
                  </a:lnTo>
                  <a:lnTo>
                    <a:pt x="53181" y="404263"/>
                  </a:lnTo>
                  <a:lnTo>
                    <a:pt x="55016" y="404830"/>
                  </a:lnTo>
                  <a:lnTo>
                    <a:pt x="56617" y="405364"/>
                  </a:lnTo>
                  <a:lnTo>
                    <a:pt x="58519" y="406098"/>
                  </a:lnTo>
                  <a:lnTo>
                    <a:pt x="60621" y="406932"/>
                  </a:lnTo>
                  <a:lnTo>
                    <a:pt x="60921" y="406932"/>
                  </a:lnTo>
                  <a:lnTo>
                    <a:pt x="61688" y="407266"/>
                  </a:lnTo>
                  <a:lnTo>
                    <a:pt x="62489" y="407633"/>
                  </a:lnTo>
                  <a:lnTo>
                    <a:pt x="62956" y="407866"/>
                  </a:lnTo>
                  <a:lnTo>
                    <a:pt x="64024" y="408367"/>
                  </a:lnTo>
                  <a:lnTo>
                    <a:pt x="64791" y="408734"/>
                  </a:lnTo>
                  <a:lnTo>
                    <a:pt x="65892" y="409334"/>
                  </a:lnTo>
                  <a:lnTo>
                    <a:pt x="66659" y="409735"/>
                  </a:lnTo>
                  <a:lnTo>
                    <a:pt x="66659" y="409735"/>
                  </a:lnTo>
                  <a:lnTo>
                    <a:pt x="67961" y="410435"/>
                  </a:lnTo>
                  <a:lnTo>
                    <a:pt x="68127" y="410435"/>
                  </a:lnTo>
                  <a:lnTo>
                    <a:pt x="68895" y="410903"/>
                  </a:lnTo>
                  <a:lnTo>
                    <a:pt x="70463" y="411837"/>
                  </a:lnTo>
                  <a:lnTo>
                    <a:pt x="70863" y="412070"/>
                  </a:lnTo>
                  <a:lnTo>
                    <a:pt x="71764" y="412637"/>
                  </a:lnTo>
                  <a:lnTo>
                    <a:pt x="72264" y="413004"/>
                  </a:lnTo>
                  <a:lnTo>
                    <a:pt x="72464" y="413004"/>
                  </a:lnTo>
                  <a:lnTo>
                    <a:pt x="74199" y="414239"/>
                  </a:lnTo>
                  <a:lnTo>
                    <a:pt x="74199" y="414239"/>
                  </a:lnTo>
                  <a:lnTo>
                    <a:pt x="75868" y="415507"/>
                  </a:lnTo>
                  <a:lnTo>
                    <a:pt x="77469" y="416808"/>
                  </a:lnTo>
                  <a:lnTo>
                    <a:pt x="78203" y="417408"/>
                  </a:lnTo>
                  <a:lnTo>
                    <a:pt x="79037" y="418142"/>
                  </a:lnTo>
                  <a:lnTo>
                    <a:pt x="80572" y="419510"/>
                  </a:lnTo>
                  <a:lnTo>
                    <a:pt x="81506" y="420444"/>
                  </a:lnTo>
                  <a:lnTo>
                    <a:pt x="82040" y="420978"/>
                  </a:lnTo>
                  <a:lnTo>
                    <a:pt x="82774" y="421712"/>
                  </a:lnTo>
                  <a:lnTo>
                    <a:pt x="83474" y="422446"/>
                  </a:lnTo>
                  <a:lnTo>
                    <a:pt x="83474" y="422446"/>
                  </a:lnTo>
                  <a:cubicBezTo>
                    <a:pt x="83975" y="422946"/>
                    <a:pt x="84408" y="423447"/>
                    <a:pt x="84876" y="423981"/>
                  </a:cubicBezTo>
                  <a:lnTo>
                    <a:pt x="85443" y="424581"/>
                  </a:lnTo>
                  <a:lnTo>
                    <a:pt x="86077" y="425349"/>
                  </a:lnTo>
                  <a:lnTo>
                    <a:pt x="86310" y="425616"/>
                  </a:lnTo>
                  <a:lnTo>
                    <a:pt x="86544" y="425882"/>
                  </a:lnTo>
                  <a:lnTo>
                    <a:pt x="86544" y="425882"/>
                  </a:lnTo>
                  <a:lnTo>
                    <a:pt x="87545" y="427117"/>
                  </a:lnTo>
                  <a:lnTo>
                    <a:pt x="87711" y="427317"/>
                  </a:lnTo>
                  <a:lnTo>
                    <a:pt x="88712" y="428652"/>
                  </a:lnTo>
                  <a:lnTo>
                    <a:pt x="88712" y="428652"/>
                  </a:lnTo>
                  <a:lnTo>
                    <a:pt x="89246" y="429352"/>
                  </a:lnTo>
                  <a:lnTo>
                    <a:pt x="90013" y="430453"/>
                  </a:lnTo>
                  <a:cubicBezTo>
                    <a:pt x="90247" y="430820"/>
                    <a:pt x="90681" y="431354"/>
                    <a:pt x="90981" y="431888"/>
                  </a:cubicBezTo>
                  <a:cubicBezTo>
                    <a:pt x="91281" y="432422"/>
                    <a:pt x="91748" y="433055"/>
                    <a:pt x="92115" y="433623"/>
                  </a:cubicBezTo>
                  <a:lnTo>
                    <a:pt x="92616" y="434490"/>
                  </a:lnTo>
                  <a:cubicBezTo>
                    <a:pt x="93150" y="435324"/>
                    <a:pt x="93617" y="436192"/>
                    <a:pt x="94084" y="437059"/>
                  </a:cubicBezTo>
                  <a:lnTo>
                    <a:pt x="94084" y="437059"/>
                  </a:lnTo>
                  <a:lnTo>
                    <a:pt x="94517" y="437860"/>
                  </a:lnTo>
                  <a:lnTo>
                    <a:pt x="94517" y="437860"/>
                  </a:lnTo>
                  <a:lnTo>
                    <a:pt x="95218" y="439228"/>
                  </a:lnTo>
                  <a:lnTo>
                    <a:pt x="95218" y="439228"/>
                  </a:lnTo>
                  <a:cubicBezTo>
                    <a:pt x="95485" y="439761"/>
                    <a:pt x="95752" y="440329"/>
                    <a:pt x="95985" y="440862"/>
                  </a:cubicBezTo>
                  <a:lnTo>
                    <a:pt x="96186" y="441263"/>
                  </a:lnTo>
                  <a:cubicBezTo>
                    <a:pt x="96352" y="441663"/>
                    <a:pt x="96553" y="442097"/>
                    <a:pt x="96719" y="442531"/>
                  </a:cubicBezTo>
                  <a:cubicBezTo>
                    <a:pt x="97220" y="443698"/>
                    <a:pt x="97687" y="444899"/>
                    <a:pt x="98121" y="446100"/>
                  </a:cubicBezTo>
                  <a:cubicBezTo>
                    <a:pt x="98121" y="446534"/>
                    <a:pt x="98454" y="447001"/>
                    <a:pt x="98588" y="447468"/>
                  </a:cubicBezTo>
                  <a:cubicBezTo>
                    <a:pt x="98721" y="447935"/>
                    <a:pt x="98921" y="448369"/>
                    <a:pt x="99055" y="448836"/>
                  </a:cubicBezTo>
                  <a:cubicBezTo>
                    <a:pt x="99188" y="449303"/>
                    <a:pt x="99322" y="449670"/>
                    <a:pt x="99422" y="450071"/>
                  </a:cubicBezTo>
                  <a:cubicBezTo>
                    <a:pt x="99689" y="451005"/>
                    <a:pt x="99956" y="452006"/>
                    <a:pt x="100189" y="452973"/>
                  </a:cubicBezTo>
                  <a:lnTo>
                    <a:pt x="100189" y="452973"/>
                  </a:lnTo>
                  <a:lnTo>
                    <a:pt x="100189" y="453640"/>
                  </a:lnTo>
                  <a:lnTo>
                    <a:pt x="100189" y="453874"/>
                  </a:lnTo>
                  <a:lnTo>
                    <a:pt x="100189" y="453874"/>
                  </a:lnTo>
                  <a:lnTo>
                    <a:pt x="100423" y="454875"/>
                  </a:lnTo>
                  <a:cubicBezTo>
                    <a:pt x="100423" y="455475"/>
                    <a:pt x="100656" y="456076"/>
                    <a:pt x="100790" y="456710"/>
                  </a:cubicBezTo>
                  <a:cubicBezTo>
                    <a:pt x="100770" y="456887"/>
                    <a:pt x="100770" y="457067"/>
                    <a:pt x="100790" y="457244"/>
                  </a:cubicBezTo>
                  <a:cubicBezTo>
                    <a:pt x="100790" y="457577"/>
                    <a:pt x="100790" y="457911"/>
                    <a:pt x="100790" y="458278"/>
                  </a:cubicBezTo>
                  <a:cubicBezTo>
                    <a:pt x="100773" y="458421"/>
                    <a:pt x="100773" y="458568"/>
                    <a:pt x="100790" y="458712"/>
                  </a:cubicBezTo>
                  <a:cubicBezTo>
                    <a:pt x="100790" y="459145"/>
                    <a:pt x="100790" y="459646"/>
                    <a:pt x="100790" y="460046"/>
                  </a:cubicBezTo>
                  <a:lnTo>
                    <a:pt x="100790" y="460380"/>
                  </a:lnTo>
                  <a:lnTo>
                    <a:pt x="100790" y="460380"/>
                  </a:lnTo>
                  <a:cubicBezTo>
                    <a:pt x="100806" y="460670"/>
                    <a:pt x="100806" y="460957"/>
                    <a:pt x="100790" y="461247"/>
                  </a:cubicBezTo>
                  <a:cubicBezTo>
                    <a:pt x="100790" y="461748"/>
                    <a:pt x="100790" y="462248"/>
                    <a:pt x="100790" y="462782"/>
                  </a:cubicBezTo>
                  <a:lnTo>
                    <a:pt x="100790" y="463049"/>
                  </a:lnTo>
                  <a:cubicBezTo>
                    <a:pt x="100790" y="463683"/>
                    <a:pt x="100790" y="464317"/>
                    <a:pt x="100790" y="464884"/>
                  </a:cubicBezTo>
                  <a:cubicBezTo>
                    <a:pt x="100773" y="465161"/>
                    <a:pt x="100773" y="465441"/>
                    <a:pt x="100790" y="465718"/>
                  </a:cubicBezTo>
                  <a:lnTo>
                    <a:pt x="100790" y="471223"/>
                  </a:lnTo>
                  <a:cubicBezTo>
                    <a:pt x="100790" y="471823"/>
                    <a:pt x="100790" y="472457"/>
                    <a:pt x="100790" y="473124"/>
                  </a:cubicBezTo>
                  <a:cubicBezTo>
                    <a:pt x="100806" y="473425"/>
                    <a:pt x="100806" y="473725"/>
                    <a:pt x="100790" y="474025"/>
                  </a:cubicBezTo>
                  <a:cubicBezTo>
                    <a:pt x="100790" y="474359"/>
                    <a:pt x="100790" y="474793"/>
                    <a:pt x="100790" y="475160"/>
                  </a:cubicBezTo>
                  <a:cubicBezTo>
                    <a:pt x="100766" y="475720"/>
                    <a:pt x="100713" y="476274"/>
                    <a:pt x="100623" y="476828"/>
                  </a:cubicBezTo>
                  <a:cubicBezTo>
                    <a:pt x="100623" y="477395"/>
                    <a:pt x="100623" y="478096"/>
                    <a:pt x="100389" y="478729"/>
                  </a:cubicBezTo>
                  <a:cubicBezTo>
                    <a:pt x="100156" y="479363"/>
                    <a:pt x="100389" y="479697"/>
                    <a:pt x="100156" y="480197"/>
                  </a:cubicBezTo>
                  <a:lnTo>
                    <a:pt x="100156" y="480364"/>
                  </a:lnTo>
                  <a:cubicBezTo>
                    <a:pt x="100172" y="480665"/>
                    <a:pt x="100172" y="480965"/>
                    <a:pt x="100156" y="481265"/>
                  </a:cubicBezTo>
                  <a:cubicBezTo>
                    <a:pt x="100156" y="481265"/>
                    <a:pt x="100156" y="481265"/>
                    <a:pt x="100156" y="481265"/>
                  </a:cubicBezTo>
                  <a:cubicBezTo>
                    <a:pt x="100169" y="481408"/>
                    <a:pt x="100169" y="481555"/>
                    <a:pt x="100156" y="481699"/>
                  </a:cubicBezTo>
                  <a:cubicBezTo>
                    <a:pt x="100156" y="481699"/>
                    <a:pt x="100156" y="481699"/>
                    <a:pt x="100156" y="481699"/>
                  </a:cubicBezTo>
                  <a:cubicBezTo>
                    <a:pt x="100156" y="482299"/>
                    <a:pt x="99956" y="482900"/>
                    <a:pt x="99789" y="483534"/>
                  </a:cubicBezTo>
                  <a:lnTo>
                    <a:pt x="99388" y="485369"/>
                  </a:lnTo>
                  <a:lnTo>
                    <a:pt x="99388" y="485369"/>
                  </a:lnTo>
                  <a:lnTo>
                    <a:pt x="99388" y="485369"/>
                  </a:lnTo>
                  <a:cubicBezTo>
                    <a:pt x="99388" y="485369"/>
                    <a:pt x="99388" y="485369"/>
                    <a:pt x="99388" y="485569"/>
                  </a:cubicBezTo>
                  <a:lnTo>
                    <a:pt x="99088" y="486770"/>
                  </a:lnTo>
                  <a:cubicBezTo>
                    <a:pt x="99088" y="487137"/>
                    <a:pt x="98888" y="487471"/>
                    <a:pt x="98788" y="487804"/>
                  </a:cubicBezTo>
                  <a:cubicBezTo>
                    <a:pt x="98688" y="488138"/>
                    <a:pt x="98554" y="488605"/>
                    <a:pt x="98421" y="489005"/>
                  </a:cubicBezTo>
                  <a:lnTo>
                    <a:pt x="98421" y="489205"/>
                  </a:lnTo>
                  <a:lnTo>
                    <a:pt x="98421" y="489205"/>
                  </a:lnTo>
                  <a:lnTo>
                    <a:pt x="98121" y="490173"/>
                  </a:lnTo>
                  <a:cubicBezTo>
                    <a:pt x="98121" y="490473"/>
                    <a:pt x="97854" y="490974"/>
                    <a:pt x="97720" y="491374"/>
                  </a:cubicBezTo>
                  <a:lnTo>
                    <a:pt x="97720" y="491774"/>
                  </a:lnTo>
                  <a:lnTo>
                    <a:pt x="97720" y="491774"/>
                  </a:lnTo>
                  <a:lnTo>
                    <a:pt x="97720" y="491774"/>
                  </a:lnTo>
                  <a:cubicBezTo>
                    <a:pt x="97720" y="492208"/>
                    <a:pt x="97420" y="492642"/>
                    <a:pt x="97253" y="493076"/>
                  </a:cubicBezTo>
                  <a:lnTo>
                    <a:pt x="96953" y="493843"/>
                  </a:lnTo>
                  <a:lnTo>
                    <a:pt x="96953" y="493843"/>
                  </a:lnTo>
                  <a:lnTo>
                    <a:pt x="96386" y="495244"/>
                  </a:lnTo>
                  <a:cubicBezTo>
                    <a:pt x="96186" y="495711"/>
                    <a:pt x="95985" y="496212"/>
                    <a:pt x="95752" y="496679"/>
                  </a:cubicBezTo>
                  <a:cubicBezTo>
                    <a:pt x="95518" y="497146"/>
                    <a:pt x="95351" y="497579"/>
                    <a:pt x="95151" y="497980"/>
                  </a:cubicBezTo>
                  <a:cubicBezTo>
                    <a:pt x="94951" y="498380"/>
                    <a:pt x="95151" y="498213"/>
                    <a:pt x="94984" y="498313"/>
                  </a:cubicBezTo>
                  <a:lnTo>
                    <a:pt x="94984" y="498547"/>
                  </a:lnTo>
                  <a:lnTo>
                    <a:pt x="94984" y="498747"/>
                  </a:lnTo>
                  <a:lnTo>
                    <a:pt x="94584" y="499548"/>
                  </a:lnTo>
                  <a:cubicBezTo>
                    <a:pt x="94217" y="500215"/>
                    <a:pt x="93884" y="500882"/>
                    <a:pt x="93517" y="501516"/>
                  </a:cubicBezTo>
                  <a:lnTo>
                    <a:pt x="93283" y="501950"/>
                  </a:lnTo>
                  <a:cubicBezTo>
                    <a:pt x="93116" y="502284"/>
                    <a:pt x="92916" y="502617"/>
                    <a:pt x="92716" y="502951"/>
                  </a:cubicBezTo>
                  <a:lnTo>
                    <a:pt x="92482" y="503351"/>
                  </a:lnTo>
                  <a:lnTo>
                    <a:pt x="92482" y="503351"/>
                  </a:lnTo>
                  <a:lnTo>
                    <a:pt x="92482" y="503351"/>
                  </a:lnTo>
                  <a:lnTo>
                    <a:pt x="91915" y="504285"/>
                  </a:lnTo>
                  <a:cubicBezTo>
                    <a:pt x="91515" y="504953"/>
                    <a:pt x="91081" y="505620"/>
                    <a:pt x="90614" y="506254"/>
                  </a:cubicBezTo>
                  <a:lnTo>
                    <a:pt x="90214" y="506888"/>
                  </a:lnTo>
                  <a:lnTo>
                    <a:pt x="89780" y="507488"/>
                  </a:lnTo>
                  <a:cubicBezTo>
                    <a:pt x="89703" y="507628"/>
                    <a:pt x="89613" y="507762"/>
                    <a:pt x="89513" y="507889"/>
                  </a:cubicBezTo>
                  <a:lnTo>
                    <a:pt x="88879" y="508756"/>
                  </a:lnTo>
                  <a:lnTo>
                    <a:pt x="88879" y="508956"/>
                  </a:lnTo>
                  <a:lnTo>
                    <a:pt x="88579" y="509357"/>
                  </a:lnTo>
                  <a:cubicBezTo>
                    <a:pt x="88449" y="509487"/>
                    <a:pt x="88339" y="509634"/>
                    <a:pt x="88245" y="509790"/>
                  </a:cubicBezTo>
                  <a:cubicBezTo>
                    <a:pt x="88245" y="509790"/>
                    <a:pt x="87812" y="510324"/>
                    <a:pt x="87611" y="510624"/>
                  </a:cubicBezTo>
                  <a:lnTo>
                    <a:pt x="87611" y="510624"/>
                  </a:lnTo>
                  <a:lnTo>
                    <a:pt x="87011" y="511358"/>
                  </a:lnTo>
                  <a:lnTo>
                    <a:pt x="86410" y="512092"/>
                  </a:lnTo>
                  <a:lnTo>
                    <a:pt x="85810" y="512826"/>
                  </a:lnTo>
                  <a:lnTo>
                    <a:pt x="85810" y="512826"/>
                  </a:lnTo>
                  <a:lnTo>
                    <a:pt x="85610" y="513060"/>
                  </a:lnTo>
                  <a:lnTo>
                    <a:pt x="85610" y="513060"/>
                  </a:lnTo>
                  <a:lnTo>
                    <a:pt x="85610" y="513060"/>
                  </a:lnTo>
                  <a:lnTo>
                    <a:pt x="85610" y="513060"/>
                  </a:lnTo>
                  <a:lnTo>
                    <a:pt x="85610" y="513060"/>
                  </a:lnTo>
                  <a:lnTo>
                    <a:pt x="85610" y="513060"/>
                  </a:lnTo>
                  <a:lnTo>
                    <a:pt x="84909" y="513861"/>
                  </a:lnTo>
                  <a:lnTo>
                    <a:pt x="84909" y="513861"/>
                  </a:lnTo>
                  <a:lnTo>
                    <a:pt x="84642" y="514194"/>
                  </a:lnTo>
                  <a:lnTo>
                    <a:pt x="84242" y="514628"/>
                  </a:lnTo>
                  <a:lnTo>
                    <a:pt x="83408" y="515462"/>
                  </a:lnTo>
                  <a:lnTo>
                    <a:pt x="82240" y="516630"/>
                  </a:lnTo>
                  <a:lnTo>
                    <a:pt x="82240" y="516630"/>
                  </a:lnTo>
                  <a:lnTo>
                    <a:pt x="81106" y="517731"/>
                  </a:lnTo>
                  <a:lnTo>
                    <a:pt x="79137" y="519499"/>
                  </a:lnTo>
                  <a:cubicBezTo>
                    <a:pt x="77979" y="520500"/>
                    <a:pt x="76778" y="521467"/>
                    <a:pt x="75534" y="522402"/>
                  </a:cubicBezTo>
                  <a:cubicBezTo>
                    <a:pt x="74266" y="523302"/>
                    <a:pt x="73032" y="524203"/>
                    <a:pt x="71731" y="525037"/>
                  </a:cubicBezTo>
                  <a:cubicBezTo>
                    <a:pt x="70429" y="525871"/>
                    <a:pt x="69162" y="526672"/>
                    <a:pt x="67827" y="527406"/>
                  </a:cubicBezTo>
                  <a:cubicBezTo>
                    <a:pt x="66493" y="528140"/>
                    <a:pt x="65125" y="528874"/>
                    <a:pt x="63723" y="529508"/>
                  </a:cubicBezTo>
                  <a:cubicBezTo>
                    <a:pt x="62322" y="530142"/>
                    <a:pt x="60921" y="530776"/>
                    <a:pt x="59486" y="531343"/>
                  </a:cubicBezTo>
                  <a:cubicBezTo>
                    <a:pt x="58052" y="531910"/>
                    <a:pt x="56550" y="532444"/>
                    <a:pt x="55049" y="532911"/>
                  </a:cubicBezTo>
                  <a:cubicBezTo>
                    <a:pt x="53548" y="533378"/>
                    <a:pt x="52013" y="533812"/>
                    <a:pt x="50478" y="534179"/>
                  </a:cubicBezTo>
                  <a:cubicBezTo>
                    <a:pt x="52113" y="536914"/>
                    <a:pt x="53815" y="539650"/>
                    <a:pt x="55549" y="542353"/>
                  </a:cubicBezTo>
                  <a:cubicBezTo>
                    <a:pt x="57084" y="541919"/>
                    <a:pt x="58586" y="541419"/>
                    <a:pt x="60054" y="540918"/>
                  </a:cubicBezTo>
                  <a:cubicBezTo>
                    <a:pt x="61522" y="540418"/>
                    <a:pt x="63023" y="539850"/>
                    <a:pt x="64457" y="539217"/>
                  </a:cubicBezTo>
                  <a:cubicBezTo>
                    <a:pt x="65892" y="538583"/>
                    <a:pt x="67293" y="537982"/>
                    <a:pt x="68661" y="537282"/>
                  </a:cubicBezTo>
                  <a:cubicBezTo>
                    <a:pt x="70029" y="536581"/>
                    <a:pt x="71430" y="535914"/>
                    <a:pt x="72731" y="535146"/>
                  </a:cubicBezTo>
                  <a:cubicBezTo>
                    <a:pt x="74033" y="534379"/>
                    <a:pt x="75367" y="533612"/>
                    <a:pt x="76668" y="532744"/>
                  </a:cubicBezTo>
                  <a:cubicBezTo>
                    <a:pt x="77969" y="531877"/>
                    <a:pt x="79204" y="531043"/>
                    <a:pt x="80438" y="530142"/>
                  </a:cubicBezTo>
                  <a:cubicBezTo>
                    <a:pt x="132061" y="612498"/>
                    <a:pt x="217500" y="667774"/>
                    <a:pt x="313779" y="681109"/>
                  </a:cubicBezTo>
                  <a:cubicBezTo>
                    <a:pt x="313779" y="682611"/>
                    <a:pt x="313545" y="684145"/>
                    <a:pt x="313479" y="685680"/>
                  </a:cubicBezTo>
                  <a:cubicBezTo>
                    <a:pt x="313412" y="687215"/>
                    <a:pt x="313479" y="688649"/>
                    <a:pt x="313479" y="690151"/>
                  </a:cubicBezTo>
                  <a:lnTo>
                    <a:pt x="313479" y="690318"/>
                  </a:lnTo>
                  <a:cubicBezTo>
                    <a:pt x="313479" y="691852"/>
                    <a:pt x="313479" y="693387"/>
                    <a:pt x="313479" y="694888"/>
                  </a:cubicBezTo>
                  <a:cubicBezTo>
                    <a:pt x="313479" y="696390"/>
                    <a:pt x="313679" y="698024"/>
                    <a:pt x="313812" y="699559"/>
                  </a:cubicBezTo>
                  <a:cubicBezTo>
                    <a:pt x="313946" y="701094"/>
                    <a:pt x="314146" y="702695"/>
                    <a:pt x="314379" y="704230"/>
                  </a:cubicBezTo>
                  <a:cubicBezTo>
                    <a:pt x="314613" y="705765"/>
                    <a:pt x="314847" y="707566"/>
                    <a:pt x="315147" y="708967"/>
                  </a:cubicBezTo>
                  <a:lnTo>
                    <a:pt x="316782" y="709134"/>
                  </a:lnTo>
                  <a:lnTo>
                    <a:pt x="319551" y="709401"/>
                  </a:lnTo>
                  <a:lnTo>
                    <a:pt x="320652" y="709401"/>
                  </a:lnTo>
                  <a:lnTo>
                    <a:pt x="320652" y="709401"/>
                  </a:lnTo>
                  <a:lnTo>
                    <a:pt x="324655" y="709735"/>
                  </a:lnTo>
                  <a:cubicBezTo>
                    <a:pt x="324288" y="708200"/>
                    <a:pt x="323988" y="706665"/>
                    <a:pt x="323721" y="705064"/>
                  </a:cubicBezTo>
                  <a:cubicBezTo>
                    <a:pt x="323454" y="703463"/>
                    <a:pt x="323221" y="701961"/>
                    <a:pt x="323087" y="700393"/>
                  </a:cubicBezTo>
                  <a:cubicBezTo>
                    <a:pt x="322954" y="698825"/>
                    <a:pt x="322754" y="697290"/>
                    <a:pt x="322653" y="695756"/>
                  </a:cubicBezTo>
                  <a:cubicBezTo>
                    <a:pt x="322553" y="694221"/>
                    <a:pt x="322653" y="692686"/>
                    <a:pt x="322653" y="691152"/>
                  </a:cubicBezTo>
                  <a:lnTo>
                    <a:pt x="322653" y="690017"/>
                  </a:lnTo>
                  <a:cubicBezTo>
                    <a:pt x="322653" y="688850"/>
                    <a:pt x="322653" y="687715"/>
                    <a:pt x="322653" y="686681"/>
                  </a:cubicBezTo>
                  <a:cubicBezTo>
                    <a:pt x="322653" y="685647"/>
                    <a:pt x="322653" y="683645"/>
                    <a:pt x="322954" y="682110"/>
                  </a:cubicBezTo>
                  <a:cubicBezTo>
                    <a:pt x="323254" y="680576"/>
                    <a:pt x="323221" y="679074"/>
                    <a:pt x="323454" y="677539"/>
                  </a:cubicBezTo>
                  <a:cubicBezTo>
                    <a:pt x="323454" y="676739"/>
                    <a:pt x="323654" y="676005"/>
                    <a:pt x="323788" y="675237"/>
                  </a:cubicBezTo>
                  <a:cubicBezTo>
                    <a:pt x="323921" y="674470"/>
                    <a:pt x="323988" y="674003"/>
                    <a:pt x="324121" y="673402"/>
                  </a:cubicBezTo>
                  <a:cubicBezTo>
                    <a:pt x="324255" y="672802"/>
                    <a:pt x="324121" y="673236"/>
                    <a:pt x="324121" y="673136"/>
                  </a:cubicBezTo>
                  <a:lnTo>
                    <a:pt x="324422" y="671701"/>
                  </a:lnTo>
                  <a:cubicBezTo>
                    <a:pt x="324402" y="671457"/>
                    <a:pt x="324402" y="671210"/>
                    <a:pt x="324422" y="670967"/>
                  </a:cubicBezTo>
                  <a:lnTo>
                    <a:pt x="324588" y="670233"/>
                  </a:lnTo>
                  <a:lnTo>
                    <a:pt x="324989" y="668498"/>
                  </a:lnTo>
                  <a:lnTo>
                    <a:pt x="324989" y="668498"/>
                  </a:lnTo>
                  <a:cubicBezTo>
                    <a:pt x="324989" y="667898"/>
                    <a:pt x="325256" y="667330"/>
                    <a:pt x="325423" y="666763"/>
                  </a:cubicBezTo>
                  <a:cubicBezTo>
                    <a:pt x="325589" y="666196"/>
                    <a:pt x="325723" y="665629"/>
                    <a:pt x="325890" y="665062"/>
                  </a:cubicBezTo>
                  <a:lnTo>
                    <a:pt x="326290" y="663694"/>
                  </a:lnTo>
                  <a:lnTo>
                    <a:pt x="326557" y="662760"/>
                  </a:lnTo>
                  <a:cubicBezTo>
                    <a:pt x="326557" y="662293"/>
                    <a:pt x="326857" y="661859"/>
                    <a:pt x="327024" y="661325"/>
                  </a:cubicBezTo>
                  <a:lnTo>
                    <a:pt x="327024" y="661325"/>
                  </a:lnTo>
                  <a:cubicBezTo>
                    <a:pt x="327024" y="660891"/>
                    <a:pt x="327291" y="660458"/>
                    <a:pt x="327458" y="660024"/>
                  </a:cubicBezTo>
                  <a:cubicBezTo>
                    <a:pt x="327625" y="659590"/>
                    <a:pt x="327458" y="659557"/>
                    <a:pt x="327691" y="659357"/>
                  </a:cubicBezTo>
                  <a:lnTo>
                    <a:pt x="327925" y="658656"/>
                  </a:lnTo>
                  <a:cubicBezTo>
                    <a:pt x="327925" y="658656"/>
                    <a:pt x="327925" y="658423"/>
                    <a:pt x="327925" y="658322"/>
                  </a:cubicBezTo>
                  <a:lnTo>
                    <a:pt x="327925" y="657989"/>
                  </a:lnTo>
                  <a:cubicBezTo>
                    <a:pt x="328292" y="657055"/>
                    <a:pt x="328659" y="656054"/>
                    <a:pt x="329059" y="655120"/>
                  </a:cubicBezTo>
                  <a:cubicBezTo>
                    <a:pt x="329059" y="655120"/>
                    <a:pt x="329059" y="655120"/>
                    <a:pt x="329059" y="654953"/>
                  </a:cubicBezTo>
                  <a:lnTo>
                    <a:pt x="329059" y="654953"/>
                  </a:lnTo>
                  <a:lnTo>
                    <a:pt x="329059" y="654953"/>
                  </a:lnTo>
                  <a:cubicBezTo>
                    <a:pt x="329560" y="653752"/>
                    <a:pt x="330060" y="652551"/>
                    <a:pt x="330627" y="651383"/>
                  </a:cubicBezTo>
                  <a:lnTo>
                    <a:pt x="330627" y="651383"/>
                  </a:lnTo>
                  <a:lnTo>
                    <a:pt x="330627" y="651383"/>
                  </a:lnTo>
                  <a:cubicBezTo>
                    <a:pt x="330861" y="650916"/>
                    <a:pt x="331061" y="650449"/>
                    <a:pt x="331261" y="650015"/>
                  </a:cubicBezTo>
                  <a:cubicBezTo>
                    <a:pt x="331461" y="649581"/>
                    <a:pt x="331728" y="649114"/>
                    <a:pt x="331995" y="648614"/>
                  </a:cubicBezTo>
                  <a:cubicBezTo>
                    <a:pt x="332189" y="648167"/>
                    <a:pt x="332412" y="647733"/>
                    <a:pt x="332662" y="647313"/>
                  </a:cubicBezTo>
                  <a:lnTo>
                    <a:pt x="332963" y="646745"/>
                  </a:lnTo>
                  <a:lnTo>
                    <a:pt x="333830" y="645211"/>
                  </a:lnTo>
                  <a:cubicBezTo>
                    <a:pt x="334431" y="644176"/>
                    <a:pt x="335031" y="643142"/>
                    <a:pt x="335665" y="642108"/>
                  </a:cubicBezTo>
                  <a:lnTo>
                    <a:pt x="335665" y="642108"/>
                  </a:lnTo>
                  <a:cubicBezTo>
                    <a:pt x="336032" y="641474"/>
                    <a:pt x="336466" y="640840"/>
                    <a:pt x="336866" y="640206"/>
                  </a:cubicBezTo>
                  <a:cubicBezTo>
                    <a:pt x="337266" y="639572"/>
                    <a:pt x="337567" y="639139"/>
                    <a:pt x="337934" y="638638"/>
                  </a:cubicBezTo>
                  <a:lnTo>
                    <a:pt x="339068" y="637037"/>
                  </a:lnTo>
                  <a:lnTo>
                    <a:pt x="339068" y="636803"/>
                  </a:lnTo>
                  <a:lnTo>
                    <a:pt x="340202" y="635235"/>
                  </a:lnTo>
                  <a:lnTo>
                    <a:pt x="341137" y="634034"/>
                  </a:lnTo>
                  <a:lnTo>
                    <a:pt x="342404" y="632433"/>
                  </a:lnTo>
                  <a:lnTo>
                    <a:pt x="342771" y="631966"/>
                  </a:lnTo>
                  <a:lnTo>
                    <a:pt x="344106" y="630398"/>
                  </a:lnTo>
                  <a:lnTo>
                    <a:pt x="345474" y="628863"/>
                  </a:lnTo>
                  <a:lnTo>
                    <a:pt x="345474" y="628863"/>
                  </a:lnTo>
                  <a:cubicBezTo>
                    <a:pt x="346041" y="628229"/>
                    <a:pt x="346608" y="627595"/>
                    <a:pt x="347242" y="626961"/>
                  </a:cubicBezTo>
                  <a:lnTo>
                    <a:pt x="347976" y="626194"/>
                  </a:lnTo>
                  <a:lnTo>
                    <a:pt x="348743" y="625426"/>
                  </a:lnTo>
                  <a:lnTo>
                    <a:pt x="349411" y="624793"/>
                  </a:lnTo>
                  <a:lnTo>
                    <a:pt x="350478" y="623758"/>
                  </a:lnTo>
                  <a:lnTo>
                    <a:pt x="350478" y="623758"/>
                  </a:lnTo>
                  <a:lnTo>
                    <a:pt x="351212" y="623058"/>
                  </a:lnTo>
                  <a:lnTo>
                    <a:pt x="351479" y="622824"/>
                  </a:lnTo>
                  <a:lnTo>
                    <a:pt x="352713" y="621723"/>
                  </a:lnTo>
                  <a:lnTo>
                    <a:pt x="353147" y="621323"/>
                  </a:lnTo>
                  <a:lnTo>
                    <a:pt x="354382" y="620289"/>
                  </a:lnTo>
                  <a:lnTo>
                    <a:pt x="354849" y="619888"/>
                  </a:lnTo>
                  <a:lnTo>
                    <a:pt x="355282" y="619521"/>
                  </a:lnTo>
                  <a:lnTo>
                    <a:pt x="356617" y="618454"/>
                  </a:lnTo>
                  <a:lnTo>
                    <a:pt x="356884" y="618220"/>
                  </a:lnTo>
                  <a:lnTo>
                    <a:pt x="356884" y="618220"/>
                  </a:lnTo>
                  <a:cubicBezTo>
                    <a:pt x="357181" y="617980"/>
                    <a:pt x="357495" y="617756"/>
                    <a:pt x="357818" y="617553"/>
                  </a:cubicBezTo>
                  <a:lnTo>
                    <a:pt x="358018" y="617553"/>
                  </a:lnTo>
                  <a:cubicBezTo>
                    <a:pt x="358359" y="617256"/>
                    <a:pt x="358715" y="616979"/>
                    <a:pt x="359086" y="616719"/>
                  </a:cubicBezTo>
                  <a:lnTo>
                    <a:pt x="359086" y="616719"/>
                  </a:lnTo>
                  <a:lnTo>
                    <a:pt x="359319" y="616719"/>
                  </a:lnTo>
                  <a:cubicBezTo>
                    <a:pt x="359820" y="616318"/>
                    <a:pt x="360354" y="615951"/>
                    <a:pt x="360887" y="615584"/>
                  </a:cubicBezTo>
                  <a:lnTo>
                    <a:pt x="360887" y="615584"/>
                  </a:lnTo>
                  <a:lnTo>
                    <a:pt x="362722" y="614317"/>
                  </a:lnTo>
                  <a:lnTo>
                    <a:pt x="362956" y="614317"/>
                  </a:lnTo>
                  <a:lnTo>
                    <a:pt x="364457" y="613383"/>
                  </a:lnTo>
                  <a:lnTo>
                    <a:pt x="364457" y="613383"/>
                  </a:lnTo>
                  <a:lnTo>
                    <a:pt x="365225" y="612915"/>
                  </a:lnTo>
                  <a:cubicBezTo>
                    <a:pt x="366359" y="612215"/>
                    <a:pt x="367493" y="611581"/>
                    <a:pt x="368561" y="610914"/>
                  </a:cubicBezTo>
                  <a:lnTo>
                    <a:pt x="369228" y="610547"/>
                  </a:lnTo>
                  <a:lnTo>
                    <a:pt x="369228" y="610547"/>
                  </a:lnTo>
                  <a:cubicBezTo>
                    <a:pt x="369829" y="610246"/>
                    <a:pt x="370429" y="609913"/>
                    <a:pt x="371063" y="609646"/>
                  </a:cubicBezTo>
                  <a:cubicBezTo>
                    <a:pt x="371697" y="609379"/>
                    <a:pt x="372531" y="608912"/>
                    <a:pt x="373299" y="608545"/>
                  </a:cubicBezTo>
                  <a:lnTo>
                    <a:pt x="375567" y="607511"/>
                  </a:lnTo>
                  <a:lnTo>
                    <a:pt x="377836" y="606510"/>
                  </a:lnTo>
                  <a:lnTo>
                    <a:pt x="377836" y="606510"/>
                  </a:lnTo>
                  <a:lnTo>
                    <a:pt x="379971" y="605676"/>
                  </a:lnTo>
                  <a:lnTo>
                    <a:pt x="380471" y="605475"/>
                  </a:lnTo>
                  <a:lnTo>
                    <a:pt x="381839" y="604975"/>
                  </a:lnTo>
                  <a:lnTo>
                    <a:pt x="382940" y="604575"/>
                  </a:lnTo>
                  <a:lnTo>
                    <a:pt x="384675" y="604008"/>
                  </a:lnTo>
                  <a:lnTo>
                    <a:pt x="385242" y="603841"/>
                  </a:lnTo>
                  <a:lnTo>
                    <a:pt x="386010" y="603574"/>
                  </a:lnTo>
                  <a:lnTo>
                    <a:pt x="386644" y="603407"/>
                  </a:lnTo>
                  <a:lnTo>
                    <a:pt x="386810" y="603407"/>
                  </a:lnTo>
                  <a:lnTo>
                    <a:pt x="386810" y="603407"/>
                  </a:lnTo>
                  <a:lnTo>
                    <a:pt x="387611" y="603173"/>
                  </a:lnTo>
                  <a:lnTo>
                    <a:pt x="388812" y="602840"/>
                  </a:lnTo>
                  <a:lnTo>
                    <a:pt x="389046" y="602840"/>
                  </a:lnTo>
                  <a:lnTo>
                    <a:pt x="389813" y="602606"/>
                  </a:lnTo>
                  <a:lnTo>
                    <a:pt x="391648" y="602172"/>
                  </a:lnTo>
                  <a:lnTo>
                    <a:pt x="393149" y="601839"/>
                  </a:lnTo>
                  <a:lnTo>
                    <a:pt x="393149" y="601839"/>
                  </a:lnTo>
                  <a:lnTo>
                    <a:pt x="394718" y="601505"/>
                  </a:lnTo>
                  <a:lnTo>
                    <a:pt x="397020" y="601105"/>
                  </a:lnTo>
                  <a:cubicBezTo>
                    <a:pt x="402221" y="600104"/>
                    <a:pt x="407502" y="599570"/>
                    <a:pt x="412800" y="599503"/>
                  </a:cubicBezTo>
                  <a:lnTo>
                    <a:pt x="415903" y="599503"/>
                  </a:lnTo>
                  <a:cubicBezTo>
                    <a:pt x="416413" y="599470"/>
                    <a:pt x="416927" y="599470"/>
                    <a:pt x="417438" y="599503"/>
                  </a:cubicBezTo>
                  <a:lnTo>
                    <a:pt x="418605" y="599503"/>
                  </a:lnTo>
                  <a:lnTo>
                    <a:pt x="419506" y="599503"/>
                  </a:lnTo>
                  <a:lnTo>
                    <a:pt x="420440" y="599503"/>
                  </a:lnTo>
                  <a:lnTo>
                    <a:pt x="421942" y="599503"/>
                  </a:lnTo>
                  <a:cubicBezTo>
                    <a:pt x="422412" y="599527"/>
                    <a:pt x="422879" y="599580"/>
                    <a:pt x="423343" y="599670"/>
                  </a:cubicBezTo>
                  <a:lnTo>
                    <a:pt x="424144" y="599670"/>
                  </a:lnTo>
                  <a:lnTo>
                    <a:pt x="424410" y="599670"/>
                  </a:lnTo>
                  <a:lnTo>
                    <a:pt x="425745" y="599870"/>
                  </a:lnTo>
                  <a:lnTo>
                    <a:pt x="427246" y="600071"/>
                  </a:lnTo>
                  <a:lnTo>
                    <a:pt x="428881" y="600371"/>
                  </a:lnTo>
                  <a:lnTo>
                    <a:pt x="430316" y="600638"/>
                  </a:lnTo>
                  <a:lnTo>
                    <a:pt x="430316" y="600638"/>
                  </a:lnTo>
                  <a:lnTo>
                    <a:pt x="431884" y="600938"/>
                  </a:lnTo>
                  <a:lnTo>
                    <a:pt x="432851" y="601172"/>
                  </a:lnTo>
                  <a:lnTo>
                    <a:pt x="432851" y="601172"/>
                  </a:lnTo>
                  <a:lnTo>
                    <a:pt x="433485" y="601172"/>
                  </a:lnTo>
                  <a:lnTo>
                    <a:pt x="434920" y="601539"/>
                  </a:lnTo>
                  <a:lnTo>
                    <a:pt x="436354" y="601906"/>
                  </a:lnTo>
                  <a:lnTo>
                    <a:pt x="436354" y="601906"/>
                  </a:lnTo>
                  <a:lnTo>
                    <a:pt x="438023" y="602373"/>
                  </a:lnTo>
                  <a:lnTo>
                    <a:pt x="438690" y="602573"/>
                  </a:lnTo>
                  <a:lnTo>
                    <a:pt x="439324" y="602773"/>
                  </a:lnTo>
                  <a:lnTo>
                    <a:pt x="441092" y="603307"/>
                  </a:lnTo>
                  <a:lnTo>
                    <a:pt x="441859" y="603574"/>
                  </a:lnTo>
                  <a:lnTo>
                    <a:pt x="443828" y="604274"/>
                  </a:lnTo>
                  <a:lnTo>
                    <a:pt x="446130" y="605175"/>
                  </a:lnTo>
                  <a:lnTo>
                    <a:pt x="447598" y="605809"/>
                  </a:lnTo>
                  <a:lnTo>
                    <a:pt x="447798" y="605809"/>
                  </a:lnTo>
                  <a:lnTo>
                    <a:pt x="448899" y="606276"/>
                  </a:lnTo>
                  <a:lnTo>
                    <a:pt x="449466" y="606543"/>
                  </a:lnTo>
                  <a:lnTo>
                    <a:pt x="450967" y="607210"/>
                  </a:lnTo>
                  <a:lnTo>
                    <a:pt x="452402" y="607878"/>
                  </a:lnTo>
                  <a:lnTo>
                    <a:pt x="452769" y="608078"/>
                  </a:lnTo>
                  <a:lnTo>
                    <a:pt x="452769" y="608078"/>
                  </a:lnTo>
                  <a:lnTo>
                    <a:pt x="453503" y="608445"/>
                  </a:lnTo>
                  <a:lnTo>
                    <a:pt x="453670" y="608445"/>
                  </a:lnTo>
                  <a:lnTo>
                    <a:pt x="455505" y="609346"/>
                  </a:lnTo>
                  <a:lnTo>
                    <a:pt x="455505" y="609346"/>
                  </a:lnTo>
                  <a:lnTo>
                    <a:pt x="457240" y="610280"/>
                  </a:lnTo>
                  <a:lnTo>
                    <a:pt x="457240" y="610280"/>
                  </a:lnTo>
                  <a:lnTo>
                    <a:pt x="459008" y="611314"/>
                  </a:lnTo>
                  <a:lnTo>
                    <a:pt x="459008" y="611314"/>
                  </a:lnTo>
                  <a:lnTo>
                    <a:pt x="460776" y="612382"/>
                  </a:lnTo>
                  <a:lnTo>
                    <a:pt x="462511" y="613516"/>
                  </a:lnTo>
                  <a:cubicBezTo>
                    <a:pt x="462901" y="613753"/>
                    <a:pt x="463282" y="614010"/>
                    <a:pt x="463645" y="614283"/>
                  </a:cubicBezTo>
                  <a:lnTo>
                    <a:pt x="463645" y="614283"/>
                  </a:lnTo>
                  <a:lnTo>
                    <a:pt x="464580" y="614917"/>
                  </a:lnTo>
                  <a:lnTo>
                    <a:pt x="465847" y="615818"/>
                  </a:lnTo>
                  <a:cubicBezTo>
                    <a:pt x="466248" y="616152"/>
                    <a:pt x="466681" y="616452"/>
                    <a:pt x="467115" y="616752"/>
                  </a:cubicBezTo>
                  <a:lnTo>
                    <a:pt x="467115" y="616752"/>
                  </a:lnTo>
                  <a:lnTo>
                    <a:pt x="467115" y="616752"/>
                  </a:lnTo>
                  <a:lnTo>
                    <a:pt x="467115" y="616752"/>
                  </a:lnTo>
                  <a:lnTo>
                    <a:pt x="467115" y="616752"/>
                  </a:lnTo>
                  <a:lnTo>
                    <a:pt x="467382" y="616952"/>
                  </a:lnTo>
                  <a:lnTo>
                    <a:pt x="468817" y="618087"/>
                  </a:lnTo>
                  <a:lnTo>
                    <a:pt x="470285" y="619254"/>
                  </a:lnTo>
                  <a:lnTo>
                    <a:pt x="471686" y="620455"/>
                  </a:lnTo>
                  <a:lnTo>
                    <a:pt x="471686" y="620455"/>
                  </a:lnTo>
                  <a:lnTo>
                    <a:pt x="471686" y="620455"/>
                  </a:lnTo>
                  <a:lnTo>
                    <a:pt x="472553" y="621223"/>
                  </a:lnTo>
                  <a:lnTo>
                    <a:pt x="472787" y="621423"/>
                  </a:lnTo>
                  <a:cubicBezTo>
                    <a:pt x="473127" y="621707"/>
                    <a:pt x="473447" y="622007"/>
                    <a:pt x="473754" y="622324"/>
                  </a:cubicBezTo>
                  <a:cubicBezTo>
                    <a:pt x="474088" y="622691"/>
                    <a:pt x="474388" y="622924"/>
                    <a:pt x="474688" y="623258"/>
                  </a:cubicBezTo>
                  <a:lnTo>
                    <a:pt x="474688" y="623258"/>
                  </a:lnTo>
                  <a:lnTo>
                    <a:pt x="476390" y="624926"/>
                  </a:lnTo>
                  <a:lnTo>
                    <a:pt x="476390" y="624926"/>
                  </a:lnTo>
                  <a:lnTo>
                    <a:pt x="476390" y="624926"/>
                  </a:lnTo>
                  <a:lnTo>
                    <a:pt x="476624" y="625160"/>
                  </a:lnTo>
                  <a:lnTo>
                    <a:pt x="476857" y="625393"/>
                  </a:lnTo>
                  <a:lnTo>
                    <a:pt x="477324" y="625860"/>
                  </a:lnTo>
                  <a:lnTo>
                    <a:pt x="477958" y="626528"/>
                  </a:lnTo>
                  <a:lnTo>
                    <a:pt x="479226" y="627895"/>
                  </a:lnTo>
                  <a:cubicBezTo>
                    <a:pt x="480327" y="629130"/>
                    <a:pt x="481394" y="630364"/>
                    <a:pt x="482562" y="631565"/>
                  </a:cubicBezTo>
                  <a:lnTo>
                    <a:pt x="483496" y="632666"/>
                  </a:lnTo>
                  <a:lnTo>
                    <a:pt x="483496" y="632666"/>
                  </a:lnTo>
                  <a:lnTo>
                    <a:pt x="484097" y="633467"/>
                  </a:lnTo>
                  <a:lnTo>
                    <a:pt x="484831" y="634368"/>
                  </a:lnTo>
                  <a:lnTo>
                    <a:pt x="485031" y="634635"/>
                  </a:lnTo>
                  <a:lnTo>
                    <a:pt x="486299" y="636370"/>
                  </a:lnTo>
                  <a:lnTo>
                    <a:pt x="486766" y="637070"/>
                  </a:lnTo>
                  <a:cubicBezTo>
                    <a:pt x="487233" y="637681"/>
                    <a:pt x="487667" y="638315"/>
                    <a:pt x="488067" y="638972"/>
                  </a:cubicBezTo>
                  <a:lnTo>
                    <a:pt x="489068" y="640507"/>
                  </a:lnTo>
                  <a:lnTo>
                    <a:pt x="489635" y="641441"/>
                  </a:lnTo>
                  <a:lnTo>
                    <a:pt x="490536" y="642942"/>
                  </a:lnTo>
                  <a:lnTo>
                    <a:pt x="491537" y="644677"/>
                  </a:lnTo>
                  <a:lnTo>
                    <a:pt x="491537" y="644677"/>
                  </a:lnTo>
                  <a:cubicBezTo>
                    <a:pt x="491543" y="644744"/>
                    <a:pt x="491543" y="644810"/>
                    <a:pt x="491537" y="644877"/>
                  </a:cubicBezTo>
                  <a:cubicBezTo>
                    <a:pt x="491904" y="645511"/>
                    <a:pt x="492237" y="646145"/>
                    <a:pt x="492571" y="646779"/>
                  </a:cubicBezTo>
                  <a:cubicBezTo>
                    <a:pt x="493305" y="648147"/>
                    <a:pt x="493972" y="649548"/>
                    <a:pt x="494606" y="650882"/>
                  </a:cubicBezTo>
                  <a:lnTo>
                    <a:pt x="495440" y="652717"/>
                  </a:lnTo>
                  <a:cubicBezTo>
                    <a:pt x="495674" y="653318"/>
                    <a:pt x="495941" y="653885"/>
                    <a:pt x="496174" y="654486"/>
                  </a:cubicBezTo>
                  <a:cubicBezTo>
                    <a:pt x="496408" y="655086"/>
                    <a:pt x="496174" y="654886"/>
                    <a:pt x="496441" y="655120"/>
                  </a:cubicBezTo>
                  <a:cubicBezTo>
                    <a:pt x="497008" y="656521"/>
                    <a:pt x="497542" y="657989"/>
                    <a:pt x="498043" y="659423"/>
                  </a:cubicBezTo>
                  <a:cubicBezTo>
                    <a:pt x="498543" y="660858"/>
                    <a:pt x="499010" y="662359"/>
                    <a:pt x="499444" y="663827"/>
                  </a:cubicBezTo>
                  <a:cubicBezTo>
                    <a:pt x="499877" y="665295"/>
                    <a:pt x="500278" y="666830"/>
                    <a:pt x="500612" y="668365"/>
                  </a:cubicBezTo>
                  <a:cubicBezTo>
                    <a:pt x="500945" y="669899"/>
                    <a:pt x="501279" y="671401"/>
                    <a:pt x="501546" y="672935"/>
                  </a:cubicBezTo>
                  <a:cubicBezTo>
                    <a:pt x="501813" y="674470"/>
                    <a:pt x="502080" y="676071"/>
                    <a:pt x="502280" y="677673"/>
                  </a:cubicBezTo>
                  <a:lnTo>
                    <a:pt x="502680" y="677473"/>
                  </a:lnTo>
                  <a:lnTo>
                    <a:pt x="506016" y="675871"/>
                  </a:lnTo>
                  <a:lnTo>
                    <a:pt x="506750" y="675504"/>
                  </a:lnTo>
                  <a:cubicBezTo>
                    <a:pt x="508118" y="674837"/>
                    <a:pt x="509486" y="674203"/>
                    <a:pt x="510821" y="673503"/>
                  </a:cubicBezTo>
                  <a:cubicBezTo>
                    <a:pt x="510587" y="671935"/>
                    <a:pt x="510320" y="670366"/>
                    <a:pt x="509987" y="668798"/>
                  </a:cubicBezTo>
                  <a:cubicBezTo>
                    <a:pt x="509653" y="667230"/>
                    <a:pt x="509319" y="665729"/>
                    <a:pt x="508919" y="664228"/>
                  </a:cubicBezTo>
                  <a:cubicBezTo>
                    <a:pt x="508519" y="662726"/>
                    <a:pt x="508118" y="661225"/>
                    <a:pt x="507684" y="659724"/>
                  </a:cubicBezTo>
                  <a:cubicBezTo>
                    <a:pt x="507251" y="658222"/>
                    <a:pt x="506750" y="656788"/>
                    <a:pt x="506216" y="655320"/>
                  </a:cubicBezTo>
                  <a:cubicBezTo>
                    <a:pt x="506216" y="655019"/>
                    <a:pt x="505983" y="654753"/>
                    <a:pt x="505883" y="654452"/>
                  </a:cubicBezTo>
                  <a:cubicBezTo>
                    <a:pt x="505483" y="653285"/>
                    <a:pt x="505015" y="652150"/>
                    <a:pt x="504548" y="651116"/>
                  </a:cubicBezTo>
                  <a:cubicBezTo>
                    <a:pt x="504081" y="650082"/>
                    <a:pt x="503381" y="648280"/>
                    <a:pt x="502713" y="646912"/>
                  </a:cubicBezTo>
                  <a:cubicBezTo>
                    <a:pt x="502046" y="645544"/>
                    <a:pt x="501412" y="644143"/>
                    <a:pt x="500712" y="642809"/>
                  </a:cubicBezTo>
                  <a:cubicBezTo>
                    <a:pt x="572255" y="606119"/>
                    <a:pt x="627771" y="544358"/>
                    <a:pt x="656650" y="469321"/>
                  </a:cubicBezTo>
                  <a:lnTo>
                    <a:pt x="660921" y="470956"/>
                  </a:lnTo>
                  <a:lnTo>
                    <a:pt x="665225" y="472624"/>
                  </a:lnTo>
                  <a:lnTo>
                    <a:pt x="669528" y="474259"/>
                  </a:lnTo>
                  <a:lnTo>
                    <a:pt x="673799" y="475894"/>
                  </a:lnTo>
                  <a:lnTo>
                    <a:pt x="678069" y="477562"/>
                  </a:lnTo>
                  <a:lnTo>
                    <a:pt x="682340" y="479197"/>
                  </a:lnTo>
                  <a:lnTo>
                    <a:pt x="686643" y="480831"/>
                  </a:lnTo>
                  <a:lnTo>
                    <a:pt x="687911" y="477495"/>
                  </a:lnTo>
                  <a:cubicBezTo>
                    <a:pt x="688178" y="476761"/>
                    <a:pt x="688445" y="475994"/>
                    <a:pt x="688745" y="475226"/>
                  </a:cubicBezTo>
                  <a:lnTo>
                    <a:pt x="688745" y="475226"/>
                  </a:lnTo>
                  <a:lnTo>
                    <a:pt x="689846" y="472124"/>
                  </a:lnTo>
                  <a:cubicBezTo>
                    <a:pt x="690213" y="471123"/>
                    <a:pt x="690547" y="470088"/>
                    <a:pt x="690914" y="469054"/>
                  </a:cubicBezTo>
                  <a:lnTo>
                    <a:pt x="686577" y="467553"/>
                  </a:lnTo>
                  <a:lnTo>
                    <a:pt x="682240" y="466052"/>
                  </a:lnTo>
                  <a:lnTo>
                    <a:pt x="682240" y="466052"/>
                  </a:lnTo>
                  <a:lnTo>
                    <a:pt x="677902" y="464584"/>
                  </a:lnTo>
                  <a:lnTo>
                    <a:pt x="673665" y="463349"/>
                  </a:lnTo>
                  <a:lnTo>
                    <a:pt x="669328" y="461848"/>
                  </a:lnTo>
                  <a:lnTo>
                    <a:pt x="664991" y="460346"/>
                  </a:lnTo>
                  <a:lnTo>
                    <a:pt x="660654" y="458879"/>
                  </a:lnTo>
                  <a:lnTo>
                    <a:pt x="651979" y="455876"/>
                  </a:lnTo>
                  <a:cubicBezTo>
                    <a:pt x="662786" y="424405"/>
                    <a:pt x="668564" y="391425"/>
                    <a:pt x="669095" y="358156"/>
                  </a:cubicBezTo>
                  <a:lnTo>
                    <a:pt x="678269" y="358322"/>
                  </a:lnTo>
                  <a:lnTo>
                    <a:pt x="682840" y="358322"/>
                  </a:lnTo>
                  <a:lnTo>
                    <a:pt x="687444" y="358322"/>
                  </a:lnTo>
                  <a:lnTo>
                    <a:pt x="692015" y="358322"/>
                  </a:lnTo>
                  <a:lnTo>
                    <a:pt x="696619" y="358322"/>
                  </a:lnTo>
                  <a:lnTo>
                    <a:pt x="701190" y="358322"/>
                  </a:lnTo>
                  <a:lnTo>
                    <a:pt x="705794" y="358322"/>
                  </a:lnTo>
                  <a:lnTo>
                    <a:pt x="710398" y="358322"/>
                  </a:lnTo>
                  <a:lnTo>
                    <a:pt x="710398" y="352384"/>
                  </a:lnTo>
                  <a:cubicBezTo>
                    <a:pt x="713367" y="352217"/>
                    <a:pt x="713367" y="351049"/>
                    <a:pt x="713367" y="349882"/>
                  </a:cubicBezTo>
                  <a:close/>
                  <a:moveTo>
                    <a:pt x="88779" y="136425"/>
                  </a:moveTo>
                  <a:cubicBezTo>
                    <a:pt x="87545" y="135524"/>
                    <a:pt x="86277" y="134690"/>
                    <a:pt x="84942" y="133890"/>
                  </a:cubicBezTo>
                  <a:cubicBezTo>
                    <a:pt x="110472" y="102455"/>
                    <a:pt x="141252" y="75678"/>
                    <a:pt x="175923" y="54753"/>
                  </a:cubicBezTo>
                  <a:lnTo>
                    <a:pt x="178292" y="58689"/>
                  </a:lnTo>
                  <a:lnTo>
                    <a:pt x="180661" y="62626"/>
                  </a:lnTo>
                  <a:cubicBezTo>
                    <a:pt x="147024" y="82928"/>
                    <a:pt x="117148" y="108887"/>
                    <a:pt x="92349" y="139361"/>
                  </a:cubicBezTo>
                  <a:cubicBezTo>
                    <a:pt x="91148" y="138260"/>
                    <a:pt x="89947" y="137293"/>
                    <a:pt x="88779" y="136425"/>
                  </a:cubicBezTo>
                  <a:close/>
                  <a:moveTo>
                    <a:pt x="23154" y="393587"/>
                  </a:moveTo>
                  <a:cubicBezTo>
                    <a:pt x="21653" y="393754"/>
                    <a:pt x="20118" y="393987"/>
                    <a:pt x="18583" y="394288"/>
                  </a:cubicBezTo>
                  <a:cubicBezTo>
                    <a:pt x="17049" y="394588"/>
                    <a:pt x="15547" y="394888"/>
                    <a:pt x="14079" y="395188"/>
                  </a:cubicBezTo>
                  <a:cubicBezTo>
                    <a:pt x="12611" y="395489"/>
                    <a:pt x="11077" y="395989"/>
                    <a:pt x="9609" y="396423"/>
                  </a:cubicBezTo>
                  <a:cubicBezTo>
                    <a:pt x="8141" y="396857"/>
                    <a:pt x="6639" y="397390"/>
                    <a:pt x="5171" y="397958"/>
                  </a:cubicBezTo>
                  <a:cubicBezTo>
                    <a:pt x="3333" y="383215"/>
                    <a:pt x="2409" y="368375"/>
                    <a:pt x="2402" y="353518"/>
                  </a:cubicBezTo>
                  <a:cubicBezTo>
                    <a:pt x="2329" y="310183"/>
                    <a:pt x="10246" y="267205"/>
                    <a:pt x="25756" y="226739"/>
                  </a:cubicBezTo>
                  <a:cubicBezTo>
                    <a:pt x="27058" y="227606"/>
                    <a:pt x="28359" y="228407"/>
                    <a:pt x="29727" y="229174"/>
                  </a:cubicBezTo>
                  <a:cubicBezTo>
                    <a:pt x="31095" y="229942"/>
                    <a:pt x="32496" y="230609"/>
                    <a:pt x="33864" y="231243"/>
                  </a:cubicBezTo>
                  <a:cubicBezTo>
                    <a:pt x="35232" y="231877"/>
                    <a:pt x="36666" y="232444"/>
                    <a:pt x="38101" y="232944"/>
                  </a:cubicBezTo>
                  <a:cubicBezTo>
                    <a:pt x="39535" y="233445"/>
                    <a:pt x="41003" y="233912"/>
                    <a:pt x="42505" y="234312"/>
                  </a:cubicBezTo>
                  <a:cubicBezTo>
                    <a:pt x="23301" y="285067"/>
                    <a:pt x="16642" y="339706"/>
                    <a:pt x="23087" y="393587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Brīvforma: forma 113">
              <a:extLst>
                <a:ext uri="{FF2B5EF4-FFF2-40B4-BE49-F238E27FC236}">
                  <a16:creationId xmlns:a16="http://schemas.microsoft.com/office/drawing/2014/main" id="{293310C0-FA58-DEDD-85AF-B0EA63DA2888}"/>
                </a:ext>
              </a:extLst>
            </p:cNvPr>
            <p:cNvSpPr/>
            <p:nvPr/>
          </p:nvSpPr>
          <p:spPr>
            <a:xfrm>
              <a:off x="4228316" y="5112844"/>
              <a:ext cx="660195" cy="654948"/>
            </a:xfrm>
            <a:custGeom>
              <a:avLst/>
              <a:gdLst>
                <a:gd name="connsiteX0" fmla="*/ 660116 w 660195"/>
                <a:gd name="connsiteY0" fmla="*/ 325794 h 654948"/>
                <a:gd name="connsiteX1" fmla="*/ 660116 w 660195"/>
                <a:gd name="connsiteY1" fmla="*/ 331298 h 654948"/>
                <a:gd name="connsiteX2" fmla="*/ 655546 w 660195"/>
                <a:gd name="connsiteY2" fmla="*/ 331298 h 654948"/>
                <a:gd name="connsiteX3" fmla="*/ 646371 w 660195"/>
                <a:gd name="connsiteY3" fmla="*/ 331132 h 654948"/>
                <a:gd name="connsiteX4" fmla="*/ 629322 w 660195"/>
                <a:gd name="connsiteY4" fmla="*/ 428852 h 654948"/>
                <a:gd name="connsiteX5" fmla="*/ 638030 w 660195"/>
                <a:gd name="connsiteY5" fmla="*/ 431854 h 654948"/>
                <a:gd name="connsiteX6" fmla="*/ 642334 w 660195"/>
                <a:gd name="connsiteY6" fmla="*/ 433322 h 654948"/>
                <a:gd name="connsiteX7" fmla="*/ 640332 w 660195"/>
                <a:gd name="connsiteY7" fmla="*/ 439028 h 654948"/>
                <a:gd name="connsiteX8" fmla="*/ 638397 w 660195"/>
                <a:gd name="connsiteY8" fmla="*/ 444199 h 654948"/>
                <a:gd name="connsiteX9" fmla="*/ 634127 w 660195"/>
                <a:gd name="connsiteY9" fmla="*/ 442564 h 654948"/>
                <a:gd name="connsiteX10" fmla="*/ 478155 w 660195"/>
                <a:gd name="connsiteY10" fmla="*/ 616052 h 654948"/>
                <a:gd name="connsiteX11" fmla="*/ 480190 w 660195"/>
                <a:gd name="connsiteY11" fmla="*/ 620155 h 654948"/>
                <a:gd name="connsiteX12" fmla="*/ 471916 w 660195"/>
                <a:gd name="connsiteY12" fmla="*/ 624225 h 654948"/>
                <a:gd name="connsiteX13" fmla="*/ 469914 w 660195"/>
                <a:gd name="connsiteY13" fmla="*/ 620122 h 654948"/>
                <a:gd name="connsiteX14" fmla="*/ 468846 w 660195"/>
                <a:gd name="connsiteY14" fmla="*/ 618187 h 654948"/>
                <a:gd name="connsiteX15" fmla="*/ 468846 w 660195"/>
                <a:gd name="connsiteY15" fmla="*/ 617987 h 654948"/>
                <a:gd name="connsiteX16" fmla="*/ 468846 w 660195"/>
                <a:gd name="connsiteY16" fmla="*/ 617987 h 654948"/>
                <a:gd name="connsiteX17" fmla="*/ 467845 w 660195"/>
                <a:gd name="connsiteY17" fmla="*/ 616218 h 654948"/>
                <a:gd name="connsiteX18" fmla="*/ 466945 w 660195"/>
                <a:gd name="connsiteY18" fmla="*/ 614750 h 654948"/>
                <a:gd name="connsiteX19" fmla="*/ 466411 w 660195"/>
                <a:gd name="connsiteY19" fmla="*/ 613816 h 654948"/>
                <a:gd name="connsiteX20" fmla="*/ 465410 w 660195"/>
                <a:gd name="connsiteY20" fmla="*/ 612282 h 654948"/>
                <a:gd name="connsiteX21" fmla="*/ 464075 w 660195"/>
                <a:gd name="connsiteY21" fmla="*/ 610346 h 654948"/>
                <a:gd name="connsiteX22" fmla="*/ 463608 w 660195"/>
                <a:gd name="connsiteY22" fmla="*/ 609679 h 654948"/>
                <a:gd name="connsiteX23" fmla="*/ 462341 w 660195"/>
                <a:gd name="connsiteY23" fmla="*/ 607944 h 654948"/>
                <a:gd name="connsiteX24" fmla="*/ 462140 w 660195"/>
                <a:gd name="connsiteY24" fmla="*/ 607677 h 654948"/>
                <a:gd name="connsiteX25" fmla="*/ 461406 w 660195"/>
                <a:gd name="connsiteY25" fmla="*/ 606743 h 654948"/>
                <a:gd name="connsiteX26" fmla="*/ 460806 w 660195"/>
                <a:gd name="connsiteY26" fmla="*/ 605976 h 654948"/>
                <a:gd name="connsiteX27" fmla="*/ 460806 w 660195"/>
                <a:gd name="connsiteY27" fmla="*/ 605976 h 654948"/>
                <a:gd name="connsiteX28" fmla="*/ 459872 w 660195"/>
                <a:gd name="connsiteY28" fmla="*/ 604875 h 654948"/>
                <a:gd name="connsiteX29" fmla="*/ 456535 w 660195"/>
                <a:gd name="connsiteY29" fmla="*/ 601205 h 654948"/>
                <a:gd name="connsiteX30" fmla="*/ 455268 w 660195"/>
                <a:gd name="connsiteY30" fmla="*/ 599837 h 654948"/>
                <a:gd name="connsiteX31" fmla="*/ 454634 w 660195"/>
                <a:gd name="connsiteY31" fmla="*/ 599170 h 654948"/>
                <a:gd name="connsiteX32" fmla="*/ 454167 w 660195"/>
                <a:gd name="connsiteY32" fmla="*/ 598703 h 654948"/>
                <a:gd name="connsiteX33" fmla="*/ 453933 w 660195"/>
                <a:gd name="connsiteY33" fmla="*/ 598469 h 654948"/>
                <a:gd name="connsiteX34" fmla="*/ 453700 w 660195"/>
                <a:gd name="connsiteY34" fmla="*/ 598236 h 654948"/>
                <a:gd name="connsiteX35" fmla="*/ 453700 w 660195"/>
                <a:gd name="connsiteY35" fmla="*/ 598236 h 654948"/>
                <a:gd name="connsiteX36" fmla="*/ 453700 w 660195"/>
                <a:gd name="connsiteY36" fmla="*/ 598069 h 654948"/>
                <a:gd name="connsiteX37" fmla="*/ 452031 w 660195"/>
                <a:gd name="connsiteY37" fmla="*/ 596434 h 654948"/>
                <a:gd name="connsiteX38" fmla="*/ 452031 w 660195"/>
                <a:gd name="connsiteY38" fmla="*/ 596434 h 654948"/>
                <a:gd name="connsiteX39" fmla="*/ 451097 w 660195"/>
                <a:gd name="connsiteY39" fmla="*/ 595500 h 654948"/>
                <a:gd name="connsiteX40" fmla="*/ 450130 w 660195"/>
                <a:gd name="connsiteY40" fmla="*/ 594599 h 654948"/>
                <a:gd name="connsiteX41" fmla="*/ 449896 w 660195"/>
                <a:gd name="connsiteY41" fmla="*/ 594366 h 654948"/>
                <a:gd name="connsiteX42" fmla="*/ 449062 w 660195"/>
                <a:gd name="connsiteY42" fmla="*/ 593632 h 654948"/>
                <a:gd name="connsiteX43" fmla="*/ 449062 w 660195"/>
                <a:gd name="connsiteY43" fmla="*/ 593632 h 654948"/>
                <a:gd name="connsiteX44" fmla="*/ 449062 w 660195"/>
                <a:gd name="connsiteY44" fmla="*/ 593632 h 654948"/>
                <a:gd name="connsiteX45" fmla="*/ 447661 w 660195"/>
                <a:gd name="connsiteY45" fmla="*/ 592431 h 654948"/>
                <a:gd name="connsiteX46" fmla="*/ 446193 w 660195"/>
                <a:gd name="connsiteY46" fmla="*/ 591263 h 654948"/>
                <a:gd name="connsiteX47" fmla="*/ 444758 w 660195"/>
                <a:gd name="connsiteY47" fmla="*/ 590128 h 654948"/>
                <a:gd name="connsiteX48" fmla="*/ 444525 w 660195"/>
                <a:gd name="connsiteY48" fmla="*/ 589928 h 654948"/>
                <a:gd name="connsiteX49" fmla="*/ 444525 w 660195"/>
                <a:gd name="connsiteY49" fmla="*/ 589928 h 654948"/>
                <a:gd name="connsiteX50" fmla="*/ 444525 w 660195"/>
                <a:gd name="connsiteY50" fmla="*/ 589928 h 654948"/>
                <a:gd name="connsiteX51" fmla="*/ 444525 w 660195"/>
                <a:gd name="connsiteY51" fmla="*/ 589928 h 654948"/>
                <a:gd name="connsiteX52" fmla="*/ 444525 w 660195"/>
                <a:gd name="connsiteY52" fmla="*/ 589928 h 654948"/>
                <a:gd name="connsiteX53" fmla="*/ 443257 w 660195"/>
                <a:gd name="connsiteY53" fmla="*/ 589028 h 654948"/>
                <a:gd name="connsiteX54" fmla="*/ 441989 w 660195"/>
                <a:gd name="connsiteY54" fmla="*/ 588093 h 654948"/>
                <a:gd name="connsiteX55" fmla="*/ 441789 w 660195"/>
                <a:gd name="connsiteY55" fmla="*/ 588093 h 654948"/>
                <a:gd name="connsiteX56" fmla="*/ 441122 w 660195"/>
                <a:gd name="connsiteY56" fmla="*/ 587626 h 654948"/>
                <a:gd name="connsiteX57" fmla="*/ 441122 w 660195"/>
                <a:gd name="connsiteY57" fmla="*/ 587626 h 654948"/>
                <a:gd name="connsiteX58" fmla="*/ 439987 w 660195"/>
                <a:gd name="connsiteY58" fmla="*/ 586859 h 654948"/>
                <a:gd name="connsiteX59" fmla="*/ 438219 w 660195"/>
                <a:gd name="connsiteY59" fmla="*/ 585725 h 654948"/>
                <a:gd name="connsiteX60" fmla="*/ 436451 w 660195"/>
                <a:gd name="connsiteY60" fmla="*/ 584657 h 654948"/>
                <a:gd name="connsiteX61" fmla="*/ 436451 w 660195"/>
                <a:gd name="connsiteY61" fmla="*/ 584657 h 654948"/>
                <a:gd name="connsiteX62" fmla="*/ 434716 w 660195"/>
                <a:gd name="connsiteY62" fmla="*/ 583623 h 654948"/>
                <a:gd name="connsiteX63" fmla="*/ 434716 w 660195"/>
                <a:gd name="connsiteY63" fmla="*/ 583623 h 654948"/>
                <a:gd name="connsiteX64" fmla="*/ 433015 w 660195"/>
                <a:gd name="connsiteY64" fmla="*/ 582689 h 654948"/>
                <a:gd name="connsiteX65" fmla="*/ 433015 w 660195"/>
                <a:gd name="connsiteY65" fmla="*/ 582689 h 654948"/>
                <a:gd name="connsiteX66" fmla="*/ 431180 w 660195"/>
                <a:gd name="connsiteY66" fmla="*/ 581788 h 654948"/>
                <a:gd name="connsiteX67" fmla="*/ 430979 w 660195"/>
                <a:gd name="connsiteY67" fmla="*/ 581788 h 654948"/>
                <a:gd name="connsiteX68" fmla="*/ 430245 w 660195"/>
                <a:gd name="connsiteY68" fmla="*/ 581421 h 654948"/>
                <a:gd name="connsiteX69" fmla="*/ 430245 w 660195"/>
                <a:gd name="connsiteY69" fmla="*/ 581421 h 654948"/>
                <a:gd name="connsiteX70" fmla="*/ 429845 w 660195"/>
                <a:gd name="connsiteY70" fmla="*/ 581221 h 654948"/>
                <a:gd name="connsiteX71" fmla="*/ 428410 w 660195"/>
                <a:gd name="connsiteY71" fmla="*/ 580553 h 654948"/>
                <a:gd name="connsiteX72" fmla="*/ 426942 w 660195"/>
                <a:gd name="connsiteY72" fmla="*/ 579886 h 654948"/>
                <a:gd name="connsiteX73" fmla="*/ 426342 w 660195"/>
                <a:gd name="connsiteY73" fmla="*/ 579619 h 654948"/>
                <a:gd name="connsiteX74" fmla="*/ 425241 w 660195"/>
                <a:gd name="connsiteY74" fmla="*/ 579152 h 654948"/>
                <a:gd name="connsiteX75" fmla="*/ 425041 w 660195"/>
                <a:gd name="connsiteY75" fmla="*/ 579152 h 654948"/>
                <a:gd name="connsiteX76" fmla="*/ 423573 w 660195"/>
                <a:gd name="connsiteY76" fmla="*/ 578518 h 654948"/>
                <a:gd name="connsiteX77" fmla="*/ 421271 w 660195"/>
                <a:gd name="connsiteY77" fmla="*/ 577617 h 654948"/>
                <a:gd name="connsiteX78" fmla="*/ 419302 w 660195"/>
                <a:gd name="connsiteY78" fmla="*/ 576917 h 654948"/>
                <a:gd name="connsiteX79" fmla="*/ 418535 w 660195"/>
                <a:gd name="connsiteY79" fmla="*/ 576650 h 654948"/>
                <a:gd name="connsiteX80" fmla="*/ 416800 w 660195"/>
                <a:gd name="connsiteY80" fmla="*/ 576116 h 654948"/>
                <a:gd name="connsiteX81" fmla="*/ 416133 w 660195"/>
                <a:gd name="connsiteY81" fmla="*/ 575916 h 654948"/>
                <a:gd name="connsiteX82" fmla="*/ 415466 w 660195"/>
                <a:gd name="connsiteY82" fmla="*/ 575716 h 654948"/>
                <a:gd name="connsiteX83" fmla="*/ 413797 w 660195"/>
                <a:gd name="connsiteY83" fmla="*/ 575249 h 654948"/>
                <a:gd name="connsiteX84" fmla="*/ 413797 w 660195"/>
                <a:gd name="connsiteY84" fmla="*/ 575249 h 654948"/>
                <a:gd name="connsiteX85" fmla="*/ 412363 w 660195"/>
                <a:gd name="connsiteY85" fmla="*/ 574882 h 654948"/>
                <a:gd name="connsiteX86" fmla="*/ 410928 w 660195"/>
                <a:gd name="connsiteY86" fmla="*/ 574515 h 654948"/>
                <a:gd name="connsiteX87" fmla="*/ 410294 w 660195"/>
                <a:gd name="connsiteY87" fmla="*/ 574515 h 654948"/>
                <a:gd name="connsiteX88" fmla="*/ 410128 w 660195"/>
                <a:gd name="connsiteY88" fmla="*/ 574515 h 654948"/>
                <a:gd name="connsiteX89" fmla="*/ 409160 w 660195"/>
                <a:gd name="connsiteY89" fmla="*/ 574281 h 654948"/>
                <a:gd name="connsiteX90" fmla="*/ 407592 w 660195"/>
                <a:gd name="connsiteY90" fmla="*/ 573981 h 654948"/>
                <a:gd name="connsiteX91" fmla="*/ 407592 w 660195"/>
                <a:gd name="connsiteY91" fmla="*/ 573981 h 654948"/>
                <a:gd name="connsiteX92" fmla="*/ 406191 w 660195"/>
                <a:gd name="connsiteY92" fmla="*/ 573714 h 654948"/>
                <a:gd name="connsiteX93" fmla="*/ 404523 w 660195"/>
                <a:gd name="connsiteY93" fmla="*/ 573414 h 654948"/>
                <a:gd name="connsiteX94" fmla="*/ 403021 w 660195"/>
                <a:gd name="connsiteY94" fmla="*/ 573213 h 654948"/>
                <a:gd name="connsiteX95" fmla="*/ 401720 w 660195"/>
                <a:gd name="connsiteY95" fmla="*/ 573013 h 654948"/>
                <a:gd name="connsiteX96" fmla="*/ 399885 w 660195"/>
                <a:gd name="connsiteY96" fmla="*/ 573013 h 654948"/>
                <a:gd name="connsiteX97" fmla="*/ 399084 w 660195"/>
                <a:gd name="connsiteY97" fmla="*/ 573013 h 654948"/>
                <a:gd name="connsiteX98" fmla="*/ 397650 w 660195"/>
                <a:gd name="connsiteY98" fmla="*/ 572846 h 654948"/>
                <a:gd name="connsiteX99" fmla="*/ 396148 w 660195"/>
                <a:gd name="connsiteY99" fmla="*/ 572846 h 654948"/>
                <a:gd name="connsiteX100" fmla="*/ 395214 w 660195"/>
                <a:gd name="connsiteY100" fmla="*/ 572846 h 654948"/>
                <a:gd name="connsiteX101" fmla="*/ 394314 w 660195"/>
                <a:gd name="connsiteY101" fmla="*/ 572846 h 654948"/>
                <a:gd name="connsiteX102" fmla="*/ 393146 w 660195"/>
                <a:gd name="connsiteY102" fmla="*/ 572846 h 654948"/>
                <a:gd name="connsiteX103" fmla="*/ 391611 w 660195"/>
                <a:gd name="connsiteY103" fmla="*/ 572846 h 654948"/>
                <a:gd name="connsiteX104" fmla="*/ 388275 w 660195"/>
                <a:gd name="connsiteY104" fmla="*/ 572846 h 654948"/>
                <a:gd name="connsiteX105" fmla="*/ 372628 w 660195"/>
                <a:gd name="connsiteY105" fmla="*/ 574181 h 654948"/>
                <a:gd name="connsiteX106" fmla="*/ 370326 w 660195"/>
                <a:gd name="connsiteY106" fmla="*/ 574615 h 654948"/>
                <a:gd name="connsiteX107" fmla="*/ 368757 w 660195"/>
                <a:gd name="connsiteY107" fmla="*/ 574915 h 654948"/>
                <a:gd name="connsiteX108" fmla="*/ 368757 w 660195"/>
                <a:gd name="connsiteY108" fmla="*/ 574915 h 654948"/>
                <a:gd name="connsiteX109" fmla="*/ 367256 w 660195"/>
                <a:gd name="connsiteY109" fmla="*/ 574915 h 654948"/>
                <a:gd name="connsiteX110" fmla="*/ 365421 w 660195"/>
                <a:gd name="connsiteY110" fmla="*/ 575382 h 654948"/>
                <a:gd name="connsiteX111" fmla="*/ 364654 w 660195"/>
                <a:gd name="connsiteY111" fmla="*/ 575582 h 654948"/>
                <a:gd name="connsiteX112" fmla="*/ 364420 w 660195"/>
                <a:gd name="connsiteY112" fmla="*/ 575582 h 654948"/>
                <a:gd name="connsiteX113" fmla="*/ 363219 w 660195"/>
                <a:gd name="connsiteY113" fmla="*/ 575882 h 654948"/>
                <a:gd name="connsiteX114" fmla="*/ 362419 w 660195"/>
                <a:gd name="connsiteY114" fmla="*/ 576116 h 654948"/>
                <a:gd name="connsiteX115" fmla="*/ 362419 w 660195"/>
                <a:gd name="connsiteY115" fmla="*/ 576116 h 654948"/>
                <a:gd name="connsiteX116" fmla="*/ 362419 w 660195"/>
                <a:gd name="connsiteY116" fmla="*/ 576116 h 654948"/>
                <a:gd name="connsiteX117" fmla="*/ 361785 w 660195"/>
                <a:gd name="connsiteY117" fmla="*/ 576316 h 654948"/>
                <a:gd name="connsiteX118" fmla="*/ 361017 w 660195"/>
                <a:gd name="connsiteY118" fmla="*/ 576550 h 654948"/>
                <a:gd name="connsiteX119" fmla="*/ 360450 w 660195"/>
                <a:gd name="connsiteY119" fmla="*/ 576717 h 654948"/>
                <a:gd name="connsiteX120" fmla="*/ 358715 w 660195"/>
                <a:gd name="connsiteY120" fmla="*/ 577284 h 654948"/>
                <a:gd name="connsiteX121" fmla="*/ 357614 w 660195"/>
                <a:gd name="connsiteY121" fmla="*/ 577684 h 654948"/>
                <a:gd name="connsiteX122" fmla="*/ 356246 w 660195"/>
                <a:gd name="connsiteY122" fmla="*/ 578185 h 654948"/>
                <a:gd name="connsiteX123" fmla="*/ 355746 w 660195"/>
                <a:gd name="connsiteY123" fmla="*/ 578385 h 654948"/>
                <a:gd name="connsiteX124" fmla="*/ 353611 w 660195"/>
                <a:gd name="connsiteY124" fmla="*/ 579219 h 654948"/>
                <a:gd name="connsiteX125" fmla="*/ 353611 w 660195"/>
                <a:gd name="connsiteY125" fmla="*/ 579219 h 654948"/>
                <a:gd name="connsiteX126" fmla="*/ 351342 w 660195"/>
                <a:gd name="connsiteY126" fmla="*/ 580220 h 654948"/>
                <a:gd name="connsiteX127" fmla="*/ 349073 w 660195"/>
                <a:gd name="connsiteY127" fmla="*/ 581254 h 654948"/>
                <a:gd name="connsiteX128" fmla="*/ 346838 w 660195"/>
                <a:gd name="connsiteY128" fmla="*/ 582355 h 654948"/>
                <a:gd name="connsiteX129" fmla="*/ 345003 w 660195"/>
                <a:gd name="connsiteY129" fmla="*/ 583289 h 654948"/>
                <a:gd name="connsiteX130" fmla="*/ 345003 w 660195"/>
                <a:gd name="connsiteY130" fmla="*/ 583289 h 654948"/>
                <a:gd name="connsiteX131" fmla="*/ 344336 w 660195"/>
                <a:gd name="connsiteY131" fmla="*/ 583656 h 654948"/>
                <a:gd name="connsiteX132" fmla="*/ 340999 w 660195"/>
                <a:gd name="connsiteY132" fmla="*/ 585658 h 654948"/>
                <a:gd name="connsiteX133" fmla="*/ 340232 w 660195"/>
                <a:gd name="connsiteY133" fmla="*/ 586092 h 654948"/>
                <a:gd name="connsiteX134" fmla="*/ 340232 w 660195"/>
                <a:gd name="connsiteY134" fmla="*/ 586092 h 654948"/>
                <a:gd name="connsiteX135" fmla="*/ 338731 w 660195"/>
                <a:gd name="connsiteY135" fmla="*/ 587026 h 654948"/>
                <a:gd name="connsiteX136" fmla="*/ 338497 w 660195"/>
                <a:gd name="connsiteY136" fmla="*/ 587026 h 654948"/>
                <a:gd name="connsiteX137" fmla="*/ 336662 w 660195"/>
                <a:gd name="connsiteY137" fmla="*/ 588294 h 654948"/>
                <a:gd name="connsiteX138" fmla="*/ 336662 w 660195"/>
                <a:gd name="connsiteY138" fmla="*/ 588294 h 654948"/>
                <a:gd name="connsiteX139" fmla="*/ 335094 w 660195"/>
                <a:gd name="connsiteY139" fmla="*/ 589428 h 654948"/>
                <a:gd name="connsiteX140" fmla="*/ 334861 w 660195"/>
                <a:gd name="connsiteY140" fmla="*/ 589595 h 654948"/>
                <a:gd name="connsiteX141" fmla="*/ 334861 w 660195"/>
                <a:gd name="connsiteY141" fmla="*/ 589595 h 654948"/>
                <a:gd name="connsiteX142" fmla="*/ 333793 w 660195"/>
                <a:gd name="connsiteY142" fmla="*/ 590395 h 654948"/>
                <a:gd name="connsiteX143" fmla="*/ 333593 w 660195"/>
                <a:gd name="connsiteY143" fmla="*/ 590395 h 654948"/>
                <a:gd name="connsiteX144" fmla="*/ 332659 w 660195"/>
                <a:gd name="connsiteY144" fmla="*/ 591096 h 654948"/>
                <a:gd name="connsiteX145" fmla="*/ 332659 w 660195"/>
                <a:gd name="connsiteY145" fmla="*/ 591096 h 654948"/>
                <a:gd name="connsiteX146" fmla="*/ 332359 w 660195"/>
                <a:gd name="connsiteY146" fmla="*/ 591296 h 654948"/>
                <a:gd name="connsiteX147" fmla="*/ 331024 w 660195"/>
                <a:gd name="connsiteY147" fmla="*/ 592364 h 654948"/>
                <a:gd name="connsiteX148" fmla="*/ 330590 w 660195"/>
                <a:gd name="connsiteY148" fmla="*/ 592731 h 654948"/>
                <a:gd name="connsiteX149" fmla="*/ 330123 w 660195"/>
                <a:gd name="connsiteY149" fmla="*/ 593131 h 654948"/>
                <a:gd name="connsiteX150" fmla="*/ 328889 w 660195"/>
                <a:gd name="connsiteY150" fmla="*/ 594165 h 654948"/>
                <a:gd name="connsiteX151" fmla="*/ 328455 w 660195"/>
                <a:gd name="connsiteY151" fmla="*/ 594566 h 654948"/>
                <a:gd name="connsiteX152" fmla="*/ 327220 w 660195"/>
                <a:gd name="connsiteY152" fmla="*/ 595667 h 654948"/>
                <a:gd name="connsiteX153" fmla="*/ 326954 w 660195"/>
                <a:gd name="connsiteY153" fmla="*/ 595934 h 654948"/>
                <a:gd name="connsiteX154" fmla="*/ 326220 w 660195"/>
                <a:gd name="connsiteY154" fmla="*/ 596601 h 654948"/>
                <a:gd name="connsiteX155" fmla="*/ 326220 w 660195"/>
                <a:gd name="connsiteY155" fmla="*/ 596601 h 654948"/>
                <a:gd name="connsiteX156" fmla="*/ 325152 w 660195"/>
                <a:gd name="connsiteY156" fmla="*/ 597635 h 654948"/>
                <a:gd name="connsiteX157" fmla="*/ 324485 w 660195"/>
                <a:gd name="connsiteY157" fmla="*/ 598269 h 654948"/>
                <a:gd name="connsiteX158" fmla="*/ 323717 w 660195"/>
                <a:gd name="connsiteY158" fmla="*/ 599036 h 654948"/>
                <a:gd name="connsiteX159" fmla="*/ 322984 w 660195"/>
                <a:gd name="connsiteY159" fmla="*/ 599837 h 654948"/>
                <a:gd name="connsiteX160" fmla="*/ 321215 w 660195"/>
                <a:gd name="connsiteY160" fmla="*/ 601739 h 654948"/>
                <a:gd name="connsiteX161" fmla="*/ 321215 w 660195"/>
                <a:gd name="connsiteY161" fmla="*/ 601739 h 654948"/>
                <a:gd name="connsiteX162" fmla="*/ 319881 w 660195"/>
                <a:gd name="connsiteY162" fmla="*/ 603240 h 654948"/>
                <a:gd name="connsiteX163" fmla="*/ 318513 w 660195"/>
                <a:gd name="connsiteY163" fmla="*/ 604808 h 654948"/>
                <a:gd name="connsiteX164" fmla="*/ 318146 w 660195"/>
                <a:gd name="connsiteY164" fmla="*/ 605275 h 654948"/>
                <a:gd name="connsiteX165" fmla="*/ 316878 w 660195"/>
                <a:gd name="connsiteY165" fmla="*/ 606877 h 654948"/>
                <a:gd name="connsiteX166" fmla="*/ 315944 w 660195"/>
                <a:gd name="connsiteY166" fmla="*/ 608111 h 654948"/>
                <a:gd name="connsiteX167" fmla="*/ 314810 w 660195"/>
                <a:gd name="connsiteY167" fmla="*/ 609646 h 654948"/>
                <a:gd name="connsiteX168" fmla="*/ 314810 w 660195"/>
                <a:gd name="connsiteY168" fmla="*/ 609879 h 654948"/>
                <a:gd name="connsiteX169" fmla="*/ 313709 w 660195"/>
                <a:gd name="connsiteY169" fmla="*/ 611481 h 654948"/>
                <a:gd name="connsiteX170" fmla="*/ 312608 w 660195"/>
                <a:gd name="connsiteY170" fmla="*/ 613082 h 654948"/>
                <a:gd name="connsiteX171" fmla="*/ 311406 w 660195"/>
                <a:gd name="connsiteY171" fmla="*/ 614984 h 654948"/>
                <a:gd name="connsiteX172" fmla="*/ 311406 w 660195"/>
                <a:gd name="connsiteY172" fmla="*/ 614984 h 654948"/>
                <a:gd name="connsiteX173" fmla="*/ 309572 w 660195"/>
                <a:gd name="connsiteY173" fmla="*/ 618053 h 654948"/>
                <a:gd name="connsiteX174" fmla="*/ 308704 w 660195"/>
                <a:gd name="connsiteY174" fmla="*/ 619621 h 654948"/>
                <a:gd name="connsiteX175" fmla="*/ 308404 w 660195"/>
                <a:gd name="connsiteY175" fmla="*/ 620155 h 654948"/>
                <a:gd name="connsiteX176" fmla="*/ 307737 w 660195"/>
                <a:gd name="connsiteY176" fmla="*/ 621456 h 654948"/>
                <a:gd name="connsiteX177" fmla="*/ 307036 w 660195"/>
                <a:gd name="connsiteY177" fmla="*/ 622891 h 654948"/>
                <a:gd name="connsiteX178" fmla="*/ 306369 w 660195"/>
                <a:gd name="connsiteY178" fmla="*/ 624225 h 654948"/>
                <a:gd name="connsiteX179" fmla="*/ 306369 w 660195"/>
                <a:gd name="connsiteY179" fmla="*/ 624225 h 654948"/>
                <a:gd name="connsiteX180" fmla="*/ 306369 w 660195"/>
                <a:gd name="connsiteY180" fmla="*/ 624225 h 654948"/>
                <a:gd name="connsiteX181" fmla="*/ 304801 w 660195"/>
                <a:gd name="connsiteY181" fmla="*/ 627762 h 654948"/>
                <a:gd name="connsiteX182" fmla="*/ 304801 w 660195"/>
                <a:gd name="connsiteY182" fmla="*/ 627762 h 654948"/>
                <a:gd name="connsiteX183" fmla="*/ 304801 w 660195"/>
                <a:gd name="connsiteY183" fmla="*/ 627762 h 654948"/>
                <a:gd name="connsiteX184" fmla="*/ 304801 w 660195"/>
                <a:gd name="connsiteY184" fmla="*/ 627929 h 654948"/>
                <a:gd name="connsiteX185" fmla="*/ 304801 w 660195"/>
                <a:gd name="connsiteY185" fmla="*/ 627929 h 654948"/>
                <a:gd name="connsiteX186" fmla="*/ 303700 w 660195"/>
                <a:gd name="connsiteY186" fmla="*/ 630798 h 654948"/>
                <a:gd name="connsiteX187" fmla="*/ 303700 w 660195"/>
                <a:gd name="connsiteY187" fmla="*/ 631132 h 654948"/>
                <a:gd name="connsiteX188" fmla="*/ 303700 w 660195"/>
                <a:gd name="connsiteY188" fmla="*/ 631499 h 654948"/>
                <a:gd name="connsiteX189" fmla="*/ 303433 w 660195"/>
                <a:gd name="connsiteY189" fmla="*/ 632166 h 654948"/>
                <a:gd name="connsiteX190" fmla="*/ 303199 w 660195"/>
                <a:gd name="connsiteY190" fmla="*/ 632833 h 654948"/>
                <a:gd name="connsiteX191" fmla="*/ 302766 w 660195"/>
                <a:gd name="connsiteY191" fmla="*/ 634134 h 654948"/>
                <a:gd name="connsiteX192" fmla="*/ 302766 w 660195"/>
                <a:gd name="connsiteY192" fmla="*/ 634134 h 654948"/>
                <a:gd name="connsiteX193" fmla="*/ 302298 w 660195"/>
                <a:gd name="connsiteY193" fmla="*/ 635569 h 654948"/>
                <a:gd name="connsiteX194" fmla="*/ 302031 w 660195"/>
                <a:gd name="connsiteY194" fmla="*/ 636470 h 654948"/>
                <a:gd name="connsiteX195" fmla="*/ 301631 w 660195"/>
                <a:gd name="connsiteY195" fmla="*/ 637838 h 654948"/>
                <a:gd name="connsiteX196" fmla="*/ 301164 w 660195"/>
                <a:gd name="connsiteY196" fmla="*/ 639539 h 654948"/>
                <a:gd name="connsiteX197" fmla="*/ 300730 w 660195"/>
                <a:gd name="connsiteY197" fmla="*/ 641274 h 654948"/>
                <a:gd name="connsiteX198" fmla="*/ 300730 w 660195"/>
                <a:gd name="connsiteY198" fmla="*/ 641274 h 654948"/>
                <a:gd name="connsiteX199" fmla="*/ 300330 w 660195"/>
                <a:gd name="connsiteY199" fmla="*/ 643009 h 654948"/>
                <a:gd name="connsiteX200" fmla="*/ 300030 w 660195"/>
                <a:gd name="connsiteY200" fmla="*/ 644477 h 654948"/>
                <a:gd name="connsiteX201" fmla="*/ 299763 w 660195"/>
                <a:gd name="connsiteY201" fmla="*/ 645945 h 654948"/>
                <a:gd name="connsiteX202" fmla="*/ 299763 w 660195"/>
                <a:gd name="connsiteY202" fmla="*/ 646178 h 654948"/>
                <a:gd name="connsiteX203" fmla="*/ 299463 w 660195"/>
                <a:gd name="connsiteY203" fmla="*/ 648013 h 654948"/>
                <a:gd name="connsiteX204" fmla="*/ 299096 w 660195"/>
                <a:gd name="connsiteY204" fmla="*/ 650315 h 654948"/>
                <a:gd name="connsiteX205" fmla="*/ 298595 w 660195"/>
                <a:gd name="connsiteY205" fmla="*/ 654886 h 654948"/>
                <a:gd name="connsiteX206" fmla="*/ 289454 w 660195"/>
                <a:gd name="connsiteY206" fmla="*/ 653885 h 654948"/>
                <a:gd name="connsiteX207" fmla="*/ 52910 w 660195"/>
                <a:gd name="connsiteY207" fmla="*/ 506254 h 654948"/>
                <a:gd name="connsiteX208" fmla="*/ 48006 w 660195"/>
                <a:gd name="connsiteY208" fmla="*/ 498480 h 654948"/>
                <a:gd name="connsiteX209" fmla="*/ 51609 w 660195"/>
                <a:gd name="connsiteY209" fmla="*/ 495578 h 654948"/>
                <a:gd name="connsiteX210" fmla="*/ 53578 w 660195"/>
                <a:gd name="connsiteY210" fmla="*/ 493810 h 654948"/>
                <a:gd name="connsiteX211" fmla="*/ 54745 w 660195"/>
                <a:gd name="connsiteY211" fmla="*/ 492742 h 654948"/>
                <a:gd name="connsiteX212" fmla="*/ 54745 w 660195"/>
                <a:gd name="connsiteY212" fmla="*/ 492742 h 654948"/>
                <a:gd name="connsiteX213" fmla="*/ 55880 w 660195"/>
                <a:gd name="connsiteY213" fmla="*/ 491574 h 654948"/>
                <a:gd name="connsiteX214" fmla="*/ 56714 w 660195"/>
                <a:gd name="connsiteY214" fmla="*/ 490707 h 654948"/>
                <a:gd name="connsiteX215" fmla="*/ 57114 w 660195"/>
                <a:gd name="connsiteY215" fmla="*/ 490273 h 654948"/>
                <a:gd name="connsiteX216" fmla="*/ 57414 w 660195"/>
                <a:gd name="connsiteY216" fmla="*/ 489973 h 654948"/>
                <a:gd name="connsiteX217" fmla="*/ 57414 w 660195"/>
                <a:gd name="connsiteY217" fmla="*/ 489973 h 654948"/>
                <a:gd name="connsiteX218" fmla="*/ 58148 w 660195"/>
                <a:gd name="connsiteY218" fmla="*/ 489172 h 654948"/>
                <a:gd name="connsiteX219" fmla="*/ 58148 w 660195"/>
                <a:gd name="connsiteY219" fmla="*/ 489172 h 654948"/>
                <a:gd name="connsiteX220" fmla="*/ 58148 w 660195"/>
                <a:gd name="connsiteY220" fmla="*/ 489172 h 654948"/>
                <a:gd name="connsiteX221" fmla="*/ 58148 w 660195"/>
                <a:gd name="connsiteY221" fmla="*/ 489172 h 654948"/>
                <a:gd name="connsiteX222" fmla="*/ 58148 w 660195"/>
                <a:gd name="connsiteY222" fmla="*/ 489172 h 654948"/>
                <a:gd name="connsiteX223" fmla="*/ 58148 w 660195"/>
                <a:gd name="connsiteY223" fmla="*/ 488972 h 654948"/>
                <a:gd name="connsiteX224" fmla="*/ 58348 w 660195"/>
                <a:gd name="connsiteY224" fmla="*/ 488738 h 654948"/>
                <a:gd name="connsiteX225" fmla="*/ 58348 w 660195"/>
                <a:gd name="connsiteY225" fmla="*/ 488738 h 654948"/>
                <a:gd name="connsiteX226" fmla="*/ 58982 w 660195"/>
                <a:gd name="connsiteY226" fmla="*/ 488038 h 654948"/>
                <a:gd name="connsiteX227" fmla="*/ 59583 w 660195"/>
                <a:gd name="connsiteY227" fmla="*/ 487304 h 654948"/>
                <a:gd name="connsiteX228" fmla="*/ 60150 w 660195"/>
                <a:gd name="connsiteY228" fmla="*/ 486570 h 654948"/>
                <a:gd name="connsiteX229" fmla="*/ 60150 w 660195"/>
                <a:gd name="connsiteY229" fmla="*/ 486570 h 654948"/>
                <a:gd name="connsiteX230" fmla="*/ 60817 w 660195"/>
                <a:gd name="connsiteY230" fmla="*/ 485736 h 654948"/>
                <a:gd name="connsiteX231" fmla="*/ 61118 w 660195"/>
                <a:gd name="connsiteY231" fmla="*/ 485302 h 654948"/>
                <a:gd name="connsiteX232" fmla="*/ 61418 w 660195"/>
                <a:gd name="connsiteY232" fmla="*/ 484902 h 654948"/>
                <a:gd name="connsiteX233" fmla="*/ 61418 w 660195"/>
                <a:gd name="connsiteY233" fmla="*/ 484701 h 654948"/>
                <a:gd name="connsiteX234" fmla="*/ 62919 w 660195"/>
                <a:gd name="connsiteY234" fmla="*/ 483400 h 654948"/>
                <a:gd name="connsiteX235" fmla="*/ 63219 w 660195"/>
                <a:gd name="connsiteY235" fmla="*/ 483000 h 654948"/>
                <a:gd name="connsiteX236" fmla="*/ 63653 w 660195"/>
                <a:gd name="connsiteY236" fmla="*/ 482399 h 654948"/>
                <a:gd name="connsiteX237" fmla="*/ 64054 w 660195"/>
                <a:gd name="connsiteY237" fmla="*/ 481799 h 654948"/>
                <a:gd name="connsiteX238" fmla="*/ 65321 w 660195"/>
                <a:gd name="connsiteY238" fmla="*/ 479797 h 654948"/>
                <a:gd name="connsiteX239" fmla="*/ 65888 w 660195"/>
                <a:gd name="connsiteY239" fmla="*/ 478896 h 654948"/>
                <a:gd name="connsiteX240" fmla="*/ 65888 w 660195"/>
                <a:gd name="connsiteY240" fmla="*/ 478729 h 654948"/>
                <a:gd name="connsiteX241" fmla="*/ 65888 w 660195"/>
                <a:gd name="connsiteY241" fmla="*/ 478729 h 654948"/>
                <a:gd name="connsiteX242" fmla="*/ 66122 w 660195"/>
                <a:gd name="connsiteY242" fmla="*/ 478296 h 654948"/>
                <a:gd name="connsiteX243" fmla="*/ 66723 w 660195"/>
                <a:gd name="connsiteY243" fmla="*/ 477295 h 654948"/>
                <a:gd name="connsiteX244" fmla="*/ 66956 w 660195"/>
                <a:gd name="connsiteY244" fmla="*/ 476894 h 654948"/>
                <a:gd name="connsiteX245" fmla="*/ 67490 w 660195"/>
                <a:gd name="connsiteY245" fmla="*/ 475894 h 654948"/>
                <a:gd name="connsiteX246" fmla="*/ 67990 w 660195"/>
                <a:gd name="connsiteY246" fmla="*/ 474926 h 654948"/>
                <a:gd name="connsiteX247" fmla="*/ 68391 w 660195"/>
                <a:gd name="connsiteY247" fmla="*/ 474125 h 654948"/>
                <a:gd name="connsiteX248" fmla="*/ 68391 w 660195"/>
                <a:gd name="connsiteY248" fmla="*/ 473925 h 654948"/>
                <a:gd name="connsiteX249" fmla="*/ 68391 w 660195"/>
                <a:gd name="connsiteY249" fmla="*/ 473692 h 654948"/>
                <a:gd name="connsiteX250" fmla="*/ 68391 w 660195"/>
                <a:gd name="connsiteY250" fmla="*/ 473325 h 654948"/>
                <a:gd name="connsiteX251" fmla="*/ 68991 w 660195"/>
                <a:gd name="connsiteY251" fmla="*/ 472023 h 654948"/>
                <a:gd name="connsiteX252" fmla="*/ 69625 w 660195"/>
                <a:gd name="connsiteY252" fmla="*/ 470622 h 654948"/>
                <a:gd name="connsiteX253" fmla="*/ 70192 w 660195"/>
                <a:gd name="connsiteY253" fmla="*/ 469221 h 654948"/>
                <a:gd name="connsiteX254" fmla="*/ 70192 w 660195"/>
                <a:gd name="connsiteY254" fmla="*/ 469221 h 654948"/>
                <a:gd name="connsiteX255" fmla="*/ 70493 w 660195"/>
                <a:gd name="connsiteY255" fmla="*/ 468454 h 654948"/>
                <a:gd name="connsiteX256" fmla="*/ 70960 w 660195"/>
                <a:gd name="connsiteY256" fmla="*/ 467153 h 654948"/>
                <a:gd name="connsiteX257" fmla="*/ 70960 w 660195"/>
                <a:gd name="connsiteY257" fmla="*/ 467153 h 654948"/>
                <a:gd name="connsiteX258" fmla="*/ 70960 w 660195"/>
                <a:gd name="connsiteY258" fmla="*/ 467153 h 654948"/>
                <a:gd name="connsiteX259" fmla="*/ 70960 w 660195"/>
                <a:gd name="connsiteY259" fmla="*/ 467153 h 654948"/>
                <a:gd name="connsiteX260" fmla="*/ 70960 w 660195"/>
                <a:gd name="connsiteY260" fmla="*/ 467153 h 654948"/>
                <a:gd name="connsiteX261" fmla="*/ 70960 w 660195"/>
                <a:gd name="connsiteY261" fmla="*/ 466752 h 654948"/>
                <a:gd name="connsiteX262" fmla="*/ 71360 w 660195"/>
                <a:gd name="connsiteY262" fmla="*/ 465551 h 654948"/>
                <a:gd name="connsiteX263" fmla="*/ 71694 w 660195"/>
                <a:gd name="connsiteY263" fmla="*/ 464583 h 654948"/>
                <a:gd name="connsiteX264" fmla="*/ 71694 w 660195"/>
                <a:gd name="connsiteY264" fmla="*/ 464283 h 654948"/>
                <a:gd name="connsiteX265" fmla="*/ 71694 w 660195"/>
                <a:gd name="connsiteY265" fmla="*/ 464116 h 654948"/>
                <a:gd name="connsiteX266" fmla="*/ 72061 w 660195"/>
                <a:gd name="connsiteY266" fmla="*/ 462949 h 654948"/>
                <a:gd name="connsiteX267" fmla="*/ 72328 w 660195"/>
                <a:gd name="connsiteY267" fmla="*/ 461881 h 654948"/>
                <a:gd name="connsiteX268" fmla="*/ 72661 w 660195"/>
                <a:gd name="connsiteY268" fmla="*/ 460680 h 654948"/>
                <a:gd name="connsiteX269" fmla="*/ 72661 w 660195"/>
                <a:gd name="connsiteY269" fmla="*/ 460513 h 654948"/>
                <a:gd name="connsiteX270" fmla="*/ 72661 w 660195"/>
                <a:gd name="connsiteY270" fmla="*/ 460513 h 654948"/>
                <a:gd name="connsiteX271" fmla="*/ 72661 w 660195"/>
                <a:gd name="connsiteY271" fmla="*/ 460513 h 654948"/>
                <a:gd name="connsiteX272" fmla="*/ 73095 w 660195"/>
                <a:gd name="connsiteY272" fmla="*/ 458678 h 654948"/>
                <a:gd name="connsiteX273" fmla="*/ 73462 w 660195"/>
                <a:gd name="connsiteY273" fmla="*/ 456843 h 654948"/>
                <a:gd name="connsiteX274" fmla="*/ 73462 w 660195"/>
                <a:gd name="connsiteY274" fmla="*/ 456843 h 654948"/>
                <a:gd name="connsiteX275" fmla="*/ 73462 w 660195"/>
                <a:gd name="connsiteY275" fmla="*/ 456443 h 654948"/>
                <a:gd name="connsiteX276" fmla="*/ 73462 w 660195"/>
                <a:gd name="connsiteY276" fmla="*/ 456443 h 654948"/>
                <a:gd name="connsiteX277" fmla="*/ 73629 w 660195"/>
                <a:gd name="connsiteY277" fmla="*/ 455509 h 654948"/>
                <a:gd name="connsiteX278" fmla="*/ 73629 w 660195"/>
                <a:gd name="connsiteY278" fmla="*/ 455342 h 654948"/>
                <a:gd name="connsiteX279" fmla="*/ 73829 w 660195"/>
                <a:gd name="connsiteY279" fmla="*/ 453874 h 654948"/>
                <a:gd name="connsiteX280" fmla="*/ 74096 w 660195"/>
                <a:gd name="connsiteY280" fmla="*/ 451972 h 654948"/>
                <a:gd name="connsiteX281" fmla="*/ 74096 w 660195"/>
                <a:gd name="connsiteY281" fmla="*/ 450304 h 654948"/>
                <a:gd name="connsiteX282" fmla="*/ 74096 w 660195"/>
                <a:gd name="connsiteY282" fmla="*/ 449203 h 654948"/>
                <a:gd name="connsiteX283" fmla="*/ 74096 w 660195"/>
                <a:gd name="connsiteY283" fmla="*/ 448269 h 654948"/>
                <a:gd name="connsiteX284" fmla="*/ 74096 w 660195"/>
                <a:gd name="connsiteY284" fmla="*/ 446367 h 654948"/>
                <a:gd name="connsiteX285" fmla="*/ 74096 w 660195"/>
                <a:gd name="connsiteY285" fmla="*/ 440028 h 654948"/>
                <a:gd name="connsiteX286" fmla="*/ 74096 w 660195"/>
                <a:gd name="connsiteY286" fmla="*/ 439228 h 654948"/>
                <a:gd name="connsiteX287" fmla="*/ 74096 w 660195"/>
                <a:gd name="connsiteY287" fmla="*/ 437393 h 654948"/>
                <a:gd name="connsiteX288" fmla="*/ 74096 w 660195"/>
                <a:gd name="connsiteY288" fmla="*/ 437092 h 654948"/>
                <a:gd name="connsiteX289" fmla="*/ 74096 w 660195"/>
                <a:gd name="connsiteY289" fmla="*/ 435558 h 654948"/>
                <a:gd name="connsiteX290" fmla="*/ 74096 w 660195"/>
                <a:gd name="connsiteY290" fmla="*/ 434724 h 654948"/>
                <a:gd name="connsiteX291" fmla="*/ 74096 w 660195"/>
                <a:gd name="connsiteY291" fmla="*/ 434257 h 654948"/>
                <a:gd name="connsiteX292" fmla="*/ 73895 w 660195"/>
                <a:gd name="connsiteY292" fmla="*/ 432922 h 654948"/>
                <a:gd name="connsiteX293" fmla="*/ 73895 w 660195"/>
                <a:gd name="connsiteY293" fmla="*/ 432455 h 654948"/>
                <a:gd name="connsiteX294" fmla="*/ 73895 w 660195"/>
                <a:gd name="connsiteY294" fmla="*/ 431454 h 654948"/>
                <a:gd name="connsiteX295" fmla="*/ 73895 w 660195"/>
                <a:gd name="connsiteY295" fmla="*/ 430920 h 654948"/>
                <a:gd name="connsiteX296" fmla="*/ 73529 w 660195"/>
                <a:gd name="connsiteY296" fmla="*/ 429085 h 654948"/>
                <a:gd name="connsiteX297" fmla="*/ 73328 w 660195"/>
                <a:gd name="connsiteY297" fmla="*/ 428084 h 654948"/>
                <a:gd name="connsiteX298" fmla="*/ 73328 w 660195"/>
                <a:gd name="connsiteY298" fmla="*/ 428084 h 654948"/>
                <a:gd name="connsiteX299" fmla="*/ 73328 w 660195"/>
                <a:gd name="connsiteY299" fmla="*/ 427818 h 654948"/>
                <a:gd name="connsiteX300" fmla="*/ 73328 w 660195"/>
                <a:gd name="connsiteY300" fmla="*/ 427150 h 654948"/>
                <a:gd name="connsiteX301" fmla="*/ 73328 w 660195"/>
                <a:gd name="connsiteY301" fmla="*/ 427150 h 654948"/>
                <a:gd name="connsiteX302" fmla="*/ 72561 w 660195"/>
                <a:gd name="connsiteY302" fmla="*/ 424281 h 654948"/>
                <a:gd name="connsiteX303" fmla="*/ 72194 w 660195"/>
                <a:gd name="connsiteY303" fmla="*/ 423047 h 654948"/>
                <a:gd name="connsiteX304" fmla="*/ 71727 w 660195"/>
                <a:gd name="connsiteY304" fmla="*/ 421645 h 654948"/>
                <a:gd name="connsiteX305" fmla="*/ 71260 w 660195"/>
                <a:gd name="connsiteY305" fmla="*/ 420277 h 654948"/>
                <a:gd name="connsiteX306" fmla="*/ 69859 w 660195"/>
                <a:gd name="connsiteY306" fmla="*/ 416741 h 654948"/>
                <a:gd name="connsiteX307" fmla="*/ 69291 w 660195"/>
                <a:gd name="connsiteY307" fmla="*/ 415440 h 654948"/>
                <a:gd name="connsiteX308" fmla="*/ 69125 w 660195"/>
                <a:gd name="connsiteY308" fmla="*/ 415073 h 654948"/>
                <a:gd name="connsiteX309" fmla="*/ 68357 w 660195"/>
                <a:gd name="connsiteY309" fmla="*/ 413438 h 654948"/>
                <a:gd name="connsiteX310" fmla="*/ 68357 w 660195"/>
                <a:gd name="connsiteY310" fmla="*/ 413438 h 654948"/>
                <a:gd name="connsiteX311" fmla="*/ 67657 w 660195"/>
                <a:gd name="connsiteY311" fmla="*/ 412037 h 654948"/>
                <a:gd name="connsiteX312" fmla="*/ 67657 w 660195"/>
                <a:gd name="connsiteY312" fmla="*/ 412037 h 654948"/>
                <a:gd name="connsiteX313" fmla="*/ 67223 w 660195"/>
                <a:gd name="connsiteY313" fmla="*/ 411203 h 654948"/>
                <a:gd name="connsiteX314" fmla="*/ 67223 w 660195"/>
                <a:gd name="connsiteY314" fmla="*/ 411203 h 654948"/>
                <a:gd name="connsiteX315" fmla="*/ 65755 w 660195"/>
                <a:gd name="connsiteY315" fmla="*/ 408634 h 654948"/>
                <a:gd name="connsiteX316" fmla="*/ 65255 w 660195"/>
                <a:gd name="connsiteY316" fmla="*/ 407800 h 654948"/>
                <a:gd name="connsiteX317" fmla="*/ 64120 w 660195"/>
                <a:gd name="connsiteY317" fmla="*/ 406031 h 654948"/>
                <a:gd name="connsiteX318" fmla="*/ 63153 w 660195"/>
                <a:gd name="connsiteY318" fmla="*/ 404597 h 654948"/>
                <a:gd name="connsiteX319" fmla="*/ 62385 w 660195"/>
                <a:gd name="connsiteY319" fmla="*/ 403529 h 654948"/>
                <a:gd name="connsiteX320" fmla="*/ 61851 w 660195"/>
                <a:gd name="connsiteY320" fmla="*/ 402795 h 654948"/>
                <a:gd name="connsiteX321" fmla="*/ 61851 w 660195"/>
                <a:gd name="connsiteY321" fmla="*/ 402795 h 654948"/>
                <a:gd name="connsiteX322" fmla="*/ 60817 w 660195"/>
                <a:gd name="connsiteY322" fmla="*/ 401461 h 654948"/>
                <a:gd name="connsiteX323" fmla="*/ 60817 w 660195"/>
                <a:gd name="connsiteY323" fmla="*/ 401294 h 654948"/>
                <a:gd name="connsiteX324" fmla="*/ 59783 w 660195"/>
                <a:gd name="connsiteY324" fmla="*/ 400026 h 654948"/>
                <a:gd name="connsiteX325" fmla="*/ 59783 w 660195"/>
                <a:gd name="connsiteY325" fmla="*/ 400026 h 654948"/>
                <a:gd name="connsiteX326" fmla="*/ 59583 w 660195"/>
                <a:gd name="connsiteY326" fmla="*/ 399759 h 654948"/>
                <a:gd name="connsiteX327" fmla="*/ 59349 w 660195"/>
                <a:gd name="connsiteY327" fmla="*/ 399526 h 654948"/>
                <a:gd name="connsiteX328" fmla="*/ 58682 w 660195"/>
                <a:gd name="connsiteY328" fmla="*/ 398758 h 654948"/>
                <a:gd name="connsiteX329" fmla="*/ 58148 w 660195"/>
                <a:gd name="connsiteY329" fmla="*/ 398124 h 654948"/>
                <a:gd name="connsiteX330" fmla="*/ 56780 w 660195"/>
                <a:gd name="connsiteY330" fmla="*/ 396623 h 654948"/>
                <a:gd name="connsiteX331" fmla="*/ 56780 w 660195"/>
                <a:gd name="connsiteY331" fmla="*/ 396623 h 654948"/>
                <a:gd name="connsiteX332" fmla="*/ 56080 w 660195"/>
                <a:gd name="connsiteY332" fmla="*/ 395889 h 654948"/>
                <a:gd name="connsiteX333" fmla="*/ 55346 w 660195"/>
                <a:gd name="connsiteY333" fmla="*/ 395155 h 654948"/>
                <a:gd name="connsiteX334" fmla="*/ 54812 w 660195"/>
                <a:gd name="connsiteY334" fmla="*/ 394621 h 654948"/>
                <a:gd name="connsiteX335" fmla="*/ 53878 w 660195"/>
                <a:gd name="connsiteY335" fmla="*/ 393721 h 654948"/>
                <a:gd name="connsiteX336" fmla="*/ 52343 w 660195"/>
                <a:gd name="connsiteY336" fmla="*/ 392319 h 654948"/>
                <a:gd name="connsiteX337" fmla="*/ 51509 w 660195"/>
                <a:gd name="connsiteY337" fmla="*/ 391619 h 654948"/>
                <a:gd name="connsiteX338" fmla="*/ 50775 w 660195"/>
                <a:gd name="connsiteY338" fmla="*/ 390985 h 654948"/>
                <a:gd name="connsiteX339" fmla="*/ 49174 w 660195"/>
                <a:gd name="connsiteY339" fmla="*/ 389684 h 654948"/>
                <a:gd name="connsiteX340" fmla="*/ 47505 w 660195"/>
                <a:gd name="connsiteY340" fmla="*/ 388449 h 654948"/>
                <a:gd name="connsiteX341" fmla="*/ 47505 w 660195"/>
                <a:gd name="connsiteY341" fmla="*/ 388449 h 654948"/>
                <a:gd name="connsiteX342" fmla="*/ 45737 w 660195"/>
                <a:gd name="connsiteY342" fmla="*/ 387215 h 654948"/>
                <a:gd name="connsiteX343" fmla="*/ 45570 w 660195"/>
                <a:gd name="connsiteY343" fmla="*/ 387215 h 654948"/>
                <a:gd name="connsiteX344" fmla="*/ 45070 w 660195"/>
                <a:gd name="connsiteY344" fmla="*/ 386881 h 654948"/>
                <a:gd name="connsiteX345" fmla="*/ 44169 w 660195"/>
                <a:gd name="connsiteY345" fmla="*/ 386281 h 654948"/>
                <a:gd name="connsiteX346" fmla="*/ 43769 w 660195"/>
                <a:gd name="connsiteY346" fmla="*/ 386047 h 654948"/>
                <a:gd name="connsiteX347" fmla="*/ 43002 w 660195"/>
                <a:gd name="connsiteY347" fmla="*/ 385547 h 654948"/>
                <a:gd name="connsiteX348" fmla="*/ 42201 w 660195"/>
                <a:gd name="connsiteY348" fmla="*/ 385080 h 654948"/>
                <a:gd name="connsiteX349" fmla="*/ 41433 w 660195"/>
                <a:gd name="connsiteY349" fmla="*/ 384613 h 654948"/>
                <a:gd name="connsiteX350" fmla="*/ 41433 w 660195"/>
                <a:gd name="connsiteY350" fmla="*/ 384613 h 654948"/>
                <a:gd name="connsiteX351" fmla="*/ 40132 w 660195"/>
                <a:gd name="connsiteY351" fmla="*/ 383912 h 654948"/>
                <a:gd name="connsiteX352" fmla="*/ 40132 w 660195"/>
                <a:gd name="connsiteY352" fmla="*/ 383912 h 654948"/>
                <a:gd name="connsiteX353" fmla="*/ 39365 w 660195"/>
                <a:gd name="connsiteY353" fmla="*/ 383511 h 654948"/>
                <a:gd name="connsiteX354" fmla="*/ 38264 w 660195"/>
                <a:gd name="connsiteY354" fmla="*/ 382911 h 654948"/>
                <a:gd name="connsiteX355" fmla="*/ 37497 w 660195"/>
                <a:gd name="connsiteY355" fmla="*/ 382544 h 654948"/>
                <a:gd name="connsiteX356" fmla="*/ 36429 w 660195"/>
                <a:gd name="connsiteY356" fmla="*/ 382043 h 654948"/>
                <a:gd name="connsiteX357" fmla="*/ 35962 w 660195"/>
                <a:gd name="connsiteY357" fmla="*/ 381810 h 654948"/>
                <a:gd name="connsiteX358" fmla="*/ 35161 w 660195"/>
                <a:gd name="connsiteY358" fmla="*/ 381443 h 654948"/>
                <a:gd name="connsiteX359" fmla="*/ 34394 w 660195"/>
                <a:gd name="connsiteY359" fmla="*/ 381109 h 654948"/>
                <a:gd name="connsiteX360" fmla="*/ 34093 w 660195"/>
                <a:gd name="connsiteY360" fmla="*/ 381109 h 654948"/>
                <a:gd name="connsiteX361" fmla="*/ 31992 w 660195"/>
                <a:gd name="connsiteY361" fmla="*/ 380275 h 654948"/>
                <a:gd name="connsiteX362" fmla="*/ 31992 w 660195"/>
                <a:gd name="connsiteY362" fmla="*/ 380275 h 654948"/>
                <a:gd name="connsiteX363" fmla="*/ 31558 w 660195"/>
                <a:gd name="connsiteY363" fmla="*/ 380108 h 654948"/>
                <a:gd name="connsiteX364" fmla="*/ 30524 w 660195"/>
                <a:gd name="connsiteY364" fmla="*/ 379708 h 654948"/>
                <a:gd name="connsiteX365" fmla="*/ 30090 w 660195"/>
                <a:gd name="connsiteY365" fmla="*/ 379708 h 654948"/>
                <a:gd name="connsiteX366" fmla="*/ 28489 w 660195"/>
                <a:gd name="connsiteY366" fmla="*/ 379141 h 654948"/>
                <a:gd name="connsiteX367" fmla="*/ 26654 w 660195"/>
                <a:gd name="connsiteY367" fmla="*/ 378607 h 654948"/>
                <a:gd name="connsiteX368" fmla="*/ 24685 w 660195"/>
                <a:gd name="connsiteY368" fmla="*/ 378040 h 654948"/>
                <a:gd name="connsiteX369" fmla="*/ 23851 w 660195"/>
                <a:gd name="connsiteY369" fmla="*/ 377840 h 654948"/>
                <a:gd name="connsiteX370" fmla="*/ 22984 w 660195"/>
                <a:gd name="connsiteY370" fmla="*/ 377606 h 654948"/>
                <a:gd name="connsiteX371" fmla="*/ 21416 w 660195"/>
                <a:gd name="connsiteY371" fmla="*/ 377273 h 654948"/>
                <a:gd name="connsiteX372" fmla="*/ 21049 w 660195"/>
                <a:gd name="connsiteY372" fmla="*/ 377273 h 654948"/>
                <a:gd name="connsiteX373" fmla="*/ 20748 w 660195"/>
                <a:gd name="connsiteY373" fmla="*/ 377273 h 654948"/>
                <a:gd name="connsiteX374" fmla="*/ 20215 w 660195"/>
                <a:gd name="connsiteY374" fmla="*/ 377273 h 654948"/>
                <a:gd name="connsiteX375" fmla="*/ 20215 w 660195"/>
                <a:gd name="connsiteY375" fmla="*/ 377273 h 654948"/>
                <a:gd name="connsiteX376" fmla="*/ 19881 w 660195"/>
                <a:gd name="connsiteY376" fmla="*/ 377273 h 654948"/>
                <a:gd name="connsiteX377" fmla="*/ 19547 w 660195"/>
                <a:gd name="connsiteY377" fmla="*/ 377273 h 654948"/>
                <a:gd name="connsiteX378" fmla="*/ 19547 w 660195"/>
                <a:gd name="connsiteY378" fmla="*/ 377273 h 654948"/>
                <a:gd name="connsiteX379" fmla="*/ 17479 w 660195"/>
                <a:gd name="connsiteY379" fmla="*/ 376939 h 654948"/>
                <a:gd name="connsiteX380" fmla="*/ 17479 w 660195"/>
                <a:gd name="connsiteY380" fmla="*/ 376939 h 654948"/>
                <a:gd name="connsiteX381" fmla="*/ 15177 w 660195"/>
                <a:gd name="connsiteY381" fmla="*/ 376639 h 654948"/>
                <a:gd name="connsiteX382" fmla="*/ 14076 w 660195"/>
                <a:gd name="connsiteY382" fmla="*/ 376639 h 654948"/>
                <a:gd name="connsiteX383" fmla="*/ 14076 w 660195"/>
                <a:gd name="connsiteY383" fmla="*/ 376639 h 654948"/>
                <a:gd name="connsiteX384" fmla="*/ 13008 w 660195"/>
                <a:gd name="connsiteY384" fmla="*/ 376639 h 654948"/>
                <a:gd name="connsiteX385" fmla="*/ 11573 w 660195"/>
                <a:gd name="connsiteY385" fmla="*/ 376639 h 654948"/>
                <a:gd name="connsiteX386" fmla="*/ 10139 w 660195"/>
                <a:gd name="connsiteY386" fmla="*/ 376639 h 654948"/>
                <a:gd name="connsiteX387" fmla="*/ 7270 w 660195"/>
                <a:gd name="connsiteY387" fmla="*/ 376639 h 654948"/>
                <a:gd name="connsiteX388" fmla="*/ 3500 w 660195"/>
                <a:gd name="connsiteY388" fmla="*/ 376639 h 654948"/>
                <a:gd name="connsiteX389" fmla="*/ 2265 w 660195"/>
                <a:gd name="connsiteY389" fmla="*/ 367531 h 654948"/>
                <a:gd name="connsiteX390" fmla="*/ 21716 w 660195"/>
                <a:gd name="connsiteY390" fmla="*/ 209724 h 654948"/>
                <a:gd name="connsiteX391" fmla="*/ 25052 w 660195"/>
                <a:gd name="connsiteY391" fmla="*/ 200983 h 654948"/>
                <a:gd name="connsiteX392" fmla="*/ 29857 w 660195"/>
                <a:gd name="connsiteY392" fmla="*/ 201316 h 654948"/>
                <a:gd name="connsiteX393" fmla="*/ 33193 w 660195"/>
                <a:gd name="connsiteY393" fmla="*/ 201316 h 654948"/>
                <a:gd name="connsiteX394" fmla="*/ 35461 w 660195"/>
                <a:gd name="connsiteY394" fmla="*/ 201316 h 654948"/>
                <a:gd name="connsiteX395" fmla="*/ 36596 w 660195"/>
                <a:gd name="connsiteY395" fmla="*/ 201316 h 654948"/>
                <a:gd name="connsiteX396" fmla="*/ 36596 w 660195"/>
                <a:gd name="connsiteY396" fmla="*/ 201316 h 654948"/>
                <a:gd name="connsiteX397" fmla="*/ 37630 w 660195"/>
                <a:gd name="connsiteY397" fmla="*/ 201316 h 654948"/>
                <a:gd name="connsiteX398" fmla="*/ 37630 w 660195"/>
                <a:gd name="connsiteY398" fmla="*/ 201316 h 654948"/>
                <a:gd name="connsiteX399" fmla="*/ 38864 w 660195"/>
                <a:gd name="connsiteY399" fmla="*/ 201116 h 654948"/>
                <a:gd name="connsiteX400" fmla="*/ 40332 w 660195"/>
                <a:gd name="connsiteY400" fmla="*/ 200849 h 654948"/>
                <a:gd name="connsiteX401" fmla="*/ 40332 w 660195"/>
                <a:gd name="connsiteY401" fmla="*/ 200849 h 654948"/>
                <a:gd name="connsiteX402" fmla="*/ 43335 w 660195"/>
                <a:gd name="connsiteY402" fmla="*/ 200115 h 654948"/>
                <a:gd name="connsiteX403" fmla="*/ 44703 w 660195"/>
                <a:gd name="connsiteY403" fmla="*/ 199715 h 654948"/>
                <a:gd name="connsiteX404" fmla="*/ 44970 w 660195"/>
                <a:gd name="connsiteY404" fmla="*/ 199715 h 654948"/>
                <a:gd name="connsiteX405" fmla="*/ 45237 w 660195"/>
                <a:gd name="connsiteY405" fmla="*/ 199715 h 654948"/>
                <a:gd name="connsiteX406" fmla="*/ 46238 w 660195"/>
                <a:gd name="connsiteY406" fmla="*/ 199381 h 654948"/>
                <a:gd name="connsiteX407" fmla="*/ 47639 w 660195"/>
                <a:gd name="connsiteY407" fmla="*/ 198847 h 654948"/>
                <a:gd name="connsiteX408" fmla="*/ 48840 w 660195"/>
                <a:gd name="connsiteY408" fmla="*/ 198347 h 654948"/>
                <a:gd name="connsiteX409" fmla="*/ 48840 w 660195"/>
                <a:gd name="connsiteY409" fmla="*/ 198347 h 654948"/>
                <a:gd name="connsiteX410" fmla="*/ 48840 w 660195"/>
                <a:gd name="connsiteY410" fmla="*/ 198347 h 654948"/>
                <a:gd name="connsiteX411" fmla="*/ 49040 w 660195"/>
                <a:gd name="connsiteY411" fmla="*/ 198347 h 654948"/>
                <a:gd name="connsiteX412" fmla="*/ 49240 w 660195"/>
                <a:gd name="connsiteY412" fmla="*/ 198347 h 654948"/>
                <a:gd name="connsiteX413" fmla="*/ 50141 w 660195"/>
                <a:gd name="connsiteY413" fmla="*/ 197947 h 654948"/>
                <a:gd name="connsiteX414" fmla="*/ 51509 w 660195"/>
                <a:gd name="connsiteY414" fmla="*/ 197279 h 654948"/>
                <a:gd name="connsiteX415" fmla="*/ 52610 w 660195"/>
                <a:gd name="connsiteY415" fmla="*/ 196679 h 654948"/>
                <a:gd name="connsiteX416" fmla="*/ 52977 w 660195"/>
                <a:gd name="connsiteY416" fmla="*/ 196479 h 654948"/>
                <a:gd name="connsiteX417" fmla="*/ 53978 w 660195"/>
                <a:gd name="connsiteY417" fmla="*/ 195911 h 654948"/>
                <a:gd name="connsiteX418" fmla="*/ 54945 w 660195"/>
                <a:gd name="connsiteY418" fmla="*/ 195311 h 654948"/>
                <a:gd name="connsiteX419" fmla="*/ 55346 w 660195"/>
                <a:gd name="connsiteY419" fmla="*/ 195077 h 654948"/>
                <a:gd name="connsiteX420" fmla="*/ 56013 w 660195"/>
                <a:gd name="connsiteY420" fmla="*/ 194644 h 654948"/>
                <a:gd name="connsiteX421" fmla="*/ 56480 w 660195"/>
                <a:gd name="connsiteY421" fmla="*/ 194310 h 654948"/>
                <a:gd name="connsiteX422" fmla="*/ 56947 w 660195"/>
                <a:gd name="connsiteY422" fmla="*/ 194010 h 654948"/>
                <a:gd name="connsiteX423" fmla="*/ 57748 w 660195"/>
                <a:gd name="connsiteY423" fmla="*/ 193443 h 654948"/>
                <a:gd name="connsiteX424" fmla="*/ 58682 w 660195"/>
                <a:gd name="connsiteY424" fmla="*/ 192742 h 654948"/>
                <a:gd name="connsiteX425" fmla="*/ 59383 w 660195"/>
                <a:gd name="connsiteY425" fmla="*/ 192175 h 654948"/>
                <a:gd name="connsiteX426" fmla="*/ 59616 w 660195"/>
                <a:gd name="connsiteY426" fmla="*/ 192175 h 654948"/>
                <a:gd name="connsiteX427" fmla="*/ 59616 w 660195"/>
                <a:gd name="connsiteY427" fmla="*/ 192175 h 654948"/>
                <a:gd name="connsiteX428" fmla="*/ 59616 w 660195"/>
                <a:gd name="connsiteY428" fmla="*/ 192175 h 654948"/>
                <a:gd name="connsiteX429" fmla="*/ 60417 w 660195"/>
                <a:gd name="connsiteY429" fmla="*/ 191474 h 654948"/>
                <a:gd name="connsiteX430" fmla="*/ 61885 w 660195"/>
                <a:gd name="connsiteY430" fmla="*/ 190206 h 654948"/>
                <a:gd name="connsiteX431" fmla="*/ 62786 w 660195"/>
                <a:gd name="connsiteY431" fmla="*/ 189272 h 654948"/>
                <a:gd name="connsiteX432" fmla="*/ 62786 w 660195"/>
                <a:gd name="connsiteY432" fmla="*/ 189272 h 654948"/>
                <a:gd name="connsiteX433" fmla="*/ 63153 w 660195"/>
                <a:gd name="connsiteY433" fmla="*/ 188939 h 654948"/>
                <a:gd name="connsiteX434" fmla="*/ 63486 w 660195"/>
                <a:gd name="connsiteY434" fmla="*/ 188572 h 654948"/>
                <a:gd name="connsiteX435" fmla="*/ 64421 w 660195"/>
                <a:gd name="connsiteY435" fmla="*/ 187604 h 654948"/>
                <a:gd name="connsiteX436" fmla="*/ 65321 w 660195"/>
                <a:gd name="connsiteY436" fmla="*/ 186570 h 654948"/>
                <a:gd name="connsiteX437" fmla="*/ 66089 w 660195"/>
                <a:gd name="connsiteY437" fmla="*/ 185636 h 654948"/>
                <a:gd name="connsiteX438" fmla="*/ 66089 w 660195"/>
                <a:gd name="connsiteY438" fmla="*/ 185636 h 654948"/>
                <a:gd name="connsiteX439" fmla="*/ 66923 w 660195"/>
                <a:gd name="connsiteY439" fmla="*/ 184601 h 654948"/>
                <a:gd name="connsiteX440" fmla="*/ 67557 w 660195"/>
                <a:gd name="connsiteY440" fmla="*/ 183767 h 654948"/>
                <a:gd name="connsiteX441" fmla="*/ 68991 w 660195"/>
                <a:gd name="connsiteY441" fmla="*/ 181732 h 654948"/>
                <a:gd name="connsiteX442" fmla="*/ 69692 w 660195"/>
                <a:gd name="connsiteY442" fmla="*/ 180598 h 654948"/>
                <a:gd name="connsiteX443" fmla="*/ 70459 w 660195"/>
                <a:gd name="connsiteY443" fmla="*/ 179330 h 654948"/>
                <a:gd name="connsiteX444" fmla="*/ 72795 w 660195"/>
                <a:gd name="connsiteY444" fmla="*/ 174526 h 654948"/>
                <a:gd name="connsiteX445" fmla="*/ 72795 w 660195"/>
                <a:gd name="connsiteY445" fmla="*/ 174526 h 654948"/>
                <a:gd name="connsiteX446" fmla="*/ 72995 w 660195"/>
                <a:gd name="connsiteY446" fmla="*/ 174025 h 654948"/>
                <a:gd name="connsiteX447" fmla="*/ 73829 w 660195"/>
                <a:gd name="connsiteY447" fmla="*/ 171890 h 654948"/>
                <a:gd name="connsiteX448" fmla="*/ 74062 w 660195"/>
                <a:gd name="connsiteY448" fmla="*/ 171223 h 654948"/>
                <a:gd name="connsiteX449" fmla="*/ 74062 w 660195"/>
                <a:gd name="connsiteY449" fmla="*/ 170856 h 654948"/>
                <a:gd name="connsiteX450" fmla="*/ 74596 w 660195"/>
                <a:gd name="connsiteY450" fmla="*/ 169088 h 654948"/>
                <a:gd name="connsiteX451" fmla="*/ 74796 w 660195"/>
                <a:gd name="connsiteY451" fmla="*/ 168387 h 654948"/>
                <a:gd name="connsiteX452" fmla="*/ 74796 w 660195"/>
                <a:gd name="connsiteY452" fmla="*/ 168053 h 654948"/>
                <a:gd name="connsiteX453" fmla="*/ 74796 w 660195"/>
                <a:gd name="connsiteY453" fmla="*/ 167419 h 654948"/>
                <a:gd name="connsiteX454" fmla="*/ 74796 w 660195"/>
                <a:gd name="connsiteY454" fmla="*/ 166786 h 654948"/>
                <a:gd name="connsiteX455" fmla="*/ 74796 w 660195"/>
                <a:gd name="connsiteY455" fmla="*/ 166786 h 654948"/>
                <a:gd name="connsiteX456" fmla="*/ 74796 w 660195"/>
                <a:gd name="connsiteY456" fmla="*/ 166118 h 654948"/>
                <a:gd name="connsiteX457" fmla="*/ 74796 w 660195"/>
                <a:gd name="connsiteY457" fmla="*/ 163116 h 654948"/>
                <a:gd name="connsiteX458" fmla="*/ 74796 w 660195"/>
                <a:gd name="connsiteY458" fmla="*/ 162649 h 654948"/>
                <a:gd name="connsiteX459" fmla="*/ 74796 w 660195"/>
                <a:gd name="connsiteY459" fmla="*/ 162649 h 654948"/>
                <a:gd name="connsiteX460" fmla="*/ 74796 w 660195"/>
                <a:gd name="connsiteY460" fmla="*/ 162048 h 654948"/>
                <a:gd name="connsiteX461" fmla="*/ 74796 w 660195"/>
                <a:gd name="connsiteY461" fmla="*/ 162048 h 654948"/>
                <a:gd name="connsiteX462" fmla="*/ 74796 w 660195"/>
                <a:gd name="connsiteY462" fmla="*/ 161648 h 654948"/>
                <a:gd name="connsiteX463" fmla="*/ 74796 w 660195"/>
                <a:gd name="connsiteY463" fmla="*/ 161648 h 654948"/>
                <a:gd name="connsiteX464" fmla="*/ 75030 w 660195"/>
                <a:gd name="connsiteY464" fmla="*/ 160213 h 654948"/>
                <a:gd name="connsiteX465" fmla="*/ 75297 w 660195"/>
                <a:gd name="connsiteY465" fmla="*/ 157344 h 654948"/>
                <a:gd name="connsiteX466" fmla="*/ 75297 w 660195"/>
                <a:gd name="connsiteY466" fmla="*/ 157344 h 654948"/>
                <a:gd name="connsiteX467" fmla="*/ 75297 w 660195"/>
                <a:gd name="connsiteY467" fmla="*/ 155809 h 654948"/>
                <a:gd name="connsiteX468" fmla="*/ 75297 w 660195"/>
                <a:gd name="connsiteY468" fmla="*/ 154274 h 654948"/>
                <a:gd name="connsiteX469" fmla="*/ 75297 w 660195"/>
                <a:gd name="connsiteY469" fmla="*/ 151772 h 654948"/>
                <a:gd name="connsiteX470" fmla="*/ 75297 w 660195"/>
                <a:gd name="connsiteY470" fmla="*/ 150104 h 654948"/>
                <a:gd name="connsiteX471" fmla="*/ 75297 w 660195"/>
                <a:gd name="connsiteY471" fmla="*/ 149170 h 654948"/>
                <a:gd name="connsiteX472" fmla="*/ 75130 w 660195"/>
                <a:gd name="connsiteY472" fmla="*/ 147835 h 654948"/>
                <a:gd name="connsiteX473" fmla="*/ 75130 w 660195"/>
                <a:gd name="connsiteY473" fmla="*/ 147835 h 654948"/>
                <a:gd name="connsiteX474" fmla="*/ 74930 w 660195"/>
                <a:gd name="connsiteY474" fmla="*/ 146534 h 654948"/>
                <a:gd name="connsiteX475" fmla="*/ 74763 w 660195"/>
                <a:gd name="connsiteY475" fmla="*/ 145767 h 654948"/>
                <a:gd name="connsiteX476" fmla="*/ 74763 w 660195"/>
                <a:gd name="connsiteY476" fmla="*/ 144966 h 654948"/>
                <a:gd name="connsiteX477" fmla="*/ 74563 w 660195"/>
                <a:gd name="connsiteY477" fmla="*/ 144065 h 654948"/>
                <a:gd name="connsiteX478" fmla="*/ 74363 w 660195"/>
                <a:gd name="connsiteY478" fmla="*/ 143265 h 654948"/>
                <a:gd name="connsiteX479" fmla="*/ 74029 w 660195"/>
                <a:gd name="connsiteY479" fmla="*/ 141963 h 654948"/>
                <a:gd name="connsiteX480" fmla="*/ 74029 w 660195"/>
                <a:gd name="connsiteY480" fmla="*/ 141697 h 654948"/>
                <a:gd name="connsiteX481" fmla="*/ 73562 w 660195"/>
                <a:gd name="connsiteY481" fmla="*/ 140062 h 654948"/>
                <a:gd name="connsiteX482" fmla="*/ 73562 w 660195"/>
                <a:gd name="connsiteY482" fmla="*/ 140062 h 654948"/>
                <a:gd name="connsiteX483" fmla="*/ 73562 w 660195"/>
                <a:gd name="connsiteY483" fmla="*/ 140062 h 654948"/>
                <a:gd name="connsiteX484" fmla="*/ 72995 w 660195"/>
                <a:gd name="connsiteY484" fmla="*/ 138527 h 654948"/>
                <a:gd name="connsiteX485" fmla="*/ 72928 w 660195"/>
                <a:gd name="connsiteY485" fmla="*/ 136425 h 654948"/>
                <a:gd name="connsiteX486" fmla="*/ 72928 w 660195"/>
                <a:gd name="connsiteY486" fmla="*/ 136425 h 654948"/>
                <a:gd name="connsiteX487" fmla="*/ 72928 w 660195"/>
                <a:gd name="connsiteY487" fmla="*/ 136192 h 654948"/>
                <a:gd name="connsiteX488" fmla="*/ 72728 w 660195"/>
                <a:gd name="connsiteY488" fmla="*/ 135658 h 654948"/>
                <a:gd name="connsiteX489" fmla="*/ 72728 w 660195"/>
                <a:gd name="connsiteY489" fmla="*/ 135658 h 654948"/>
                <a:gd name="connsiteX490" fmla="*/ 72728 w 660195"/>
                <a:gd name="connsiteY490" fmla="*/ 135491 h 654948"/>
                <a:gd name="connsiteX491" fmla="*/ 72728 w 660195"/>
                <a:gd name="connsiteY491" fmla="*/ 135491 h 654948"/>
                <a:gd name="connsiteX492" fmla="*/ 72494 w 660195"/>
                <a:gd name="connsiteY492" fmla="*/ 134991 h 654948"/>
                <a:gd name="connsiteX493" fmla="*/ 72194 w 660195"/>
                <a:gd name="connsiteY493" fmla="*/ 134323 h 654948"/>
                <a:gd name="connsiteX494" fmla="*/ 71593 w 660195"/>
                <a:gd name="connsiteY494" fmla="*/ 133156 h 654948"/>
                <a:gd name="connsiteX495" fmla="*/ 71060 w 660195"/>
                <a:gd name="connsiteY495" fmla="*/ 132155 h 654948"/>
                <a:gd name="connsiteX496" fmla="*/ 70125 w 660195"/>
                <a:gd name="connsiteY496" fmla="*/ 130587 h 654948"/>
                <a:gd name="connsiteX497" fmla="*/ 67390 w 660195"/>
                <a:gd name="connsiteY497" fmla="*/ 126616 h 654948"/>
                <a:gd name="connsiteX498" fmla="*/ 73228 w 660195"/>
                <a:gd name="connsiteY498" fmla="*/ 119210 h 654948"/>
                <a:gd name="connsiteX499" fmla="*/ 159739 w 660195"/>
                <a:gd name="connsiteY499" fmla="*/ 43843 h 654948"/>
                <a:gd name="connsiteX500" fmla="*/ 164943 w 660195"/>
                <a:gd name="connsiteY500" fmla="*/ 40807 h 654948"/>
                <a:gd name="connsiteX501" fmla="*/ 169714 w 660195"/>
                <a:gd name="connsiteY501" fmla="*/ 38038 h 654948"/>
                <a:gd name="connsiteX502" fmla="*/ 171916 w 660195"/>
                <a:gd name="connsiteY502" fmla="*/ 42075 h 654948"/>
                <a:gd name="connsiteX503" fmla="*/ 171916 w 660195"/>
                <a:gd name="connsiteY503" fmla="*/ 42075 h 654948"/>
                <a:gd name="connsiteX504" fmla="*/ 176353 w 660195"/>
                <a:gd name="connsiteY504" fmla="*/ 50082 h 654948"/>
                <a:gd name="connsiteX505" fmla="*/ 269236 w 660195"/>
                <a:gd name="connsiteY505" fmla="*/ 16118 h 654948"/>
                <a:gd name="connsiteX506" fmla="*/ 267468 w 660195"/>
                <a:gd name="connsiteY506" fmla="*/ 7144 h 654948"/>
                <a:gd name="connsiteX507" fmla="*/ 266600 w 660195"/>
                <a:gd name="connsiteY507" fmla="*/ 2640 h 654948"/>
                <a:gd name="connsiteX508" fmla="*/ 272539 w 660195"/>
                <a:gd name="connsiteY508" fmla="*/ 1539 h 654948"/>
                <a:gd name="connsiteX509" fmla="*/ 277944 w 660195"/>
                <a:gd name="connsiteY509" fmla="*/ 604 h 654948"/>
                <a:gd name="connsiteX510" fmla="*/ 278677 w 660195"/>
                <a:gd name="connsiteY510" fmla="*/ 5142 h 654948"/>
                <a:gd name="connsiteX511" fmla="*/ 280112 w 660195"/>
                <a:gd name="connsiteY511" fmla="*/ 14217 h 654948"/>
                <a:gd name="connsiteX512" fmla="*/ 379000 w 660195"/>
                <a:gd name="connsiteY512" fmla="*/ 14217 h 654948"/>
                <a:gd name="connsiteX513" fmla="*/ 380501 w 660195"/>
                <a:gd name="connsiteY513" fmla="*/ 4475 h 654948"/>
                <a:gd name="connsiteX514" fmla="*/ 381235 w 660195"/>
                <a:gd name="connsiteY514" fmla="*/ -63 h 654948"/>
                <a:gd name="connsiteX515" fmla="*/ 387174 w 660195"/>
                <a:gd name="connsiteY515" fmla="*/ 905 h 654948"/>
                <a:gd name="connsiteX516" fmla="*/ 392579 w 660195"/>
                <a:gd name="connsiteY516" fmla="*/ 1906 h 654948"/>
                <a:gd name="connsiteX517" fmla="*/ 391678 w 660195"/>
                <a:gd name="connsiteY517" fmla="*/ 6410 h 654948"/>
                <a:gd name="connsiteX518" fmla="*/ 389910 w 660195"/>
                <a:gd name="connsiteY518" fmla="*/ 15384 h 654948"/>
                <a:gd name="connsiteX519" fmla="*/ 387274 w 660195"/>
                <a:gd name="connsiteY519" fmla="*/ 28930 h 654948"/>
                <a:gd name="connsiteX520" fmla="*/ 384672 w 660195"/>
                <a:gd name="connsiteY520" fmla="*/ 42442 h 654948"/>
                <a:gd name="connsiteX521" fmla="*/ 382069 w 660195"/>
                <a:gd name="connsiteY521" fmla="*/ 55954 h 654948"/>
                <a:gd name="connsiteX522" fmla="*/ 385105 w 660195"/>
                <a:gd name="connsiteY522" fmla="*/ 56554 h 654948"/>
                <a:gd name="connsiteX523" fmla="*/ 388442 w 660195"/>
                <a:gd name="connsiteY523" fmla="*/ 57255 h 654948"/>
                <a:gd name="connsiteX524" fmla="*/ 392846 w 660195"/>
                <a:gd name="connsiteY524" fmla="*/ 58222 h 654948"/>
                <a:gd name="connsiteX525" fmla="*/ 396182 w 660195"/>
                <a:gd name="connsiteY525" fmla="*/ 59056 h 654948"/>
                <a:gd name="connsiteX526" fmla="*/ 396582 w 660195"/>
                <a:gd name="connsiteY526" fmla="*/ 59056 h 654948"/>
                <a:gd name="connsiteX527" fmla="*/ 399885 w 660195"/>
                <a:gd name="connsiteY527" fmla="*/ 59690 h 654948"/>
                <a:gd name="connsiteX528" fmla="*/ 401253 w 660195"/>
                <a:gd name="connsiteY528" fmla="*/ 60057 h 654948"/>
                <a:gd name="connsiteX529" fmla="*/ 404322 w 660195"/>
                <a:gd name="connsiteY529" fmla="*/ 60891 h 654948"/>
                <a:gd name="connsiteX530" fmla="*/ 407125 w 660195"/>
                <a:gd name="connsiteY530" fmla="*/ 61692 h 654948"/>
                <a:gd name="connsiteX531" fmla="*/ 409060 w 660195"/>
                <a:gd name="connsiteY531" fmla="*/ 62259 h 654948"/>
                <a:gd name="connsiteX532" fmla="*/ 410828 w 660195"/>
                <a:gd name="connsiteY532" fmla="*/ 62793 h 654948"/>
                <a:gd name="connsiteX533" fmla="*/ 413397 w 660195"/>
                <a:gd name="connsiteY533" fmla="*/ 63594 h 654948"/>
                <a:gd name="connsiteX534" fmla="*/ 423907 w 660195"/>
                <a:gd name="connsiteY534" fmla="*/ 67197 h 654948"/>
                <a:gd name="connsiteX535" fmla="*/ 426642 w 660195"/>
                <a:gd name="connsiteY535" fmla="*/ 68198 h 654948"/>
                <a:gd name="connsiteX536" fmla="*/ 429078 w 660195"/>
                <a:gd name="connsiteY536" fmla="*/ 69132 h 654948"/>
                <a:gd name="connsiteX537" fmla="*/ 431213 w 660195"/>
                <a:gd name="connsiteY537" fmla="*/ 69966 h 654948"/>
                <a:gd name="connsiteX538" fmla="*/ 434950 w 660195"/>
                <a:gd name="connsiteY538" fmla="*/ 71467 h 654948"/>
                <a:gd name="connsiteX539" fmla="*/ 438619 w 660195"/>
                <a:gd name="connsiteY539" fmla="*/ 73036 h 654948"/>
                <a:gd name="connsiteX540" fmla="*/ 444959 w 660195"/>
                <a:gd name="connsiteY540" fmla="*/ 75871 h 654948"/>
                <a:gd name="connsiteX541" fmla="*/ 448295 w 660195"/>
                <a:gd name="connsiteY541" fmla="*/ 77473 h 654948"/>
                <a:gd name="connsiteX542" fmla="*/ 451898 w 660195"/>
                <a:gd name="connsiteY542" fmla="*/ 79241 h 654948"/>
                <a:gd name="connsiteX543" fmla="*/ 455468 w 660195"/>
                <a:gd name="connsiteY543" fmla="*/ 81076 h 654948"/>
                <a:gd name="connsiteX544" fmla="*/ 458804 w 660195"/>
                <a:gd name="connsiteY544" fmla="*/ 82711 h 654948"/>
                <a:gd name="connsiteX545" fmla="*/ 462708 w 660195"/>
                <a:gd name="connsiteY545" fmla="*/ 84846 h 654948"/>
                <a:gd name="connsiteX546" fmla="*/ 469380 w 660195"/>
                <a:gd name="connsiteY546" fmla="*/ 72802 h 654948"/>
                <a:gd name="connsiteX547" fmla="*/ 476053 w 660195"/>
                <a:gd name="connsiteY547" fmla="*/ 60758 h 654948"/>
                <a:gd name="connsiteX548" fmla="*/ 482725 w 660195"/>
                <a:gd name="connsiteY548" fmla="*/ 48714 h 654948"/>
                <a:gd name="connsiteX549" fmla="*/ 487163 w 660195"/>
                <a:gd name="connsiteY549" fmla="*/ 40707 h 654948"/>
                <a:gd name="connsiteX550" fmla="*/ 489398 w 660195"/>
                <a:gd name="connsiteY550" fmla="*/ 36670 h 654948"/>
                <a:gd name="connsiteX551" fmla="*/ 494636 w 660195"/>
                <a:gd name="connsiteY551" fmla="*/ 39639 h 654948"/>
                <a:gd name="connsiteX552" fmla="*/ 499374 w 660195"/>
                <a:gd name="connsiteY552" fmla="*/ 42408 h 654948"/>
                <a:gd name="connsiteX553" fmla="*/ 497005 w 660195"/>
                <a:gd name="connsiteY553" fmla="*/ 46345 h 654948"/>
                <a:gd name="connsiteX554" fmla="*/ 492301 w 660195"/>
                <a:gd name="connsiteY554" fmla="*/ 54185 h 654948"/>
                <a:gd name="connsiteX555" fmla="*/ 485194 w 660195"/>
                <a:gd name="connsiteY555" fmla="*/ 65996 h 654948"/>
                <a:gd name="connsiteX556" fmla="*/ 478155 w 660195"/>
                <a:gd name="connsiteY556" fmla="*/ 77806 h 654948"/>
                <a:gd name="connsiteX557" fmla="*/ 470948 w 660195"/>
                <a:gd name="connsiteY557" fmla="*/ 89717 h 654948"/>
                <a:gd name="connsiteX558" fmla="*/ 537074 w 660195"/>
                <a:gd name="connsiteY558" fmla="*/ 144899 h 654948"/>
                <a:gd name="connsiteX559" fmla="*/ 547449 w 660195"/>
                <a:gd name="connsiteY559" fmla="*/ 135858 h 654948"/>
                <a:gd name="connsiteX560" fmla="*/ 557826 w 660195"/>
                <a:gd name="connsiteY560" fmla="*/ 126850 h 654948"/>
                <a:gd name="connsiteX561" fmla="*/ 568201 w 660195"/>
                <a:gd name="connsiteY561" fmla="*/ 117809 h 654948"/>
                <a:gd name="connsiteX562" fmla="*/ 575141 w 660195"/>
                <a:gd name="connsiteY562" fmla="*/ 111803 h 654948"/>
                <a:gd name="connsiteX563" fmla="*/ 578477 w 660195"/>
                <a:gd name="connsiteY563" fmla="*/ 108767 h 654948"/>
                <a:gd name="connsiteX564" fmla="*/ 582381 w 660195"/>
                <a:gd name="connsiteY564" fmla="*/ 113371 h 654948"/>
                <a:gd name="connsiteX565" fmla="*/ 585717 w 660195"/>
                <a:gd name="connsiteY565" fmla="*/ 117608 h 654948"/>
                <a:gd name="connsiteX566" fmla="*/ 582180 w 660195"/>
                <a:gd name="connsiteY566" fmla="*/ 120478 h 654948"/>
                <a:gd name="connsiteX567" fmla="*/ 575341 w 660195"/>
                <a:gd name="connsiteY567" fmla="*/ 126416 h 654948"/>
                <a:gd name="connsiteX568" fmla="*/ 564598 w 660195"/>
                <a:gd name="connsiteY568" fmla="*/ 135057 h 654948"/>
                <a:gd name="connsiteX569" fmla="*/ 553889 w 660195"/>
                <a:gd name="connsiteY569" fmla="*/ 143698 h 654948"/>
                <a:gd name="connsiteX570" fmla="*/ 543213 w 660195"/>
                <a:gd name="connsiteY570" fmla="*/ 152373 h 654948"/>
                <a:gd name="connsiteX571" fmla="*/ 586584 w 660195"/>
                <a:gd name="connsiteY571" fmla="*/ 226872 h 654948"/>
                <a:gd name="connsiteX572" fmla="*/ 599429 w 660195"/>
                <a:gd name="connsiteY572" fmla="*/ 221935 h 654948"/>
                <a:gd name="connsiteX573" fmla="*/ 612274 w 660195"/>
                <a:gd name="connsiteY573" fmla="*/ 216997 h 654948"/>
                <a:gd name="connsiteX574" fmla="*/ 625119 w 660195"/>
                <a:gd name="connsiteY574" fmla="*/ 212059 h 654948"/>
                <a:gd name="connsiteX575" fmla="*/ 633693 w 660195"/>
                <a:gd name="connsiteY575" fmla="*/ 208723 h 654948"/>
                <a:gd name="connsiteX576" fmla="*/ 633693 w 660195"/>
                <a:gd name="connsiteY576" fmla="*/ 208723 h 654948"/>
                <a:gd name="connsiteX577" fmla="*/ 637963 w 660195"/>
                <a:gd name="connsiteY577" fmla="*/ 207055 h 654948"/>
                <a:gd name="connsiteX578" fmla="*/ 640099 w 660195"/>
                <a:gd name="connsiteY578" fmla="*/ 212726 h 654948"/>
                <a:gd name="connsiteX579" fmla="*/ 641933 w 660195"/>
                <a:gd name="connsiteY579" fmla="*/ 217898 h 654948"/>
                <a:gd name="connsiteX580" fmla="*/ 637596 w 660195"/>
                <a:gd name="connsiteY580" fmla="*/ 219399 h 654948"/>
                <a:gd name="connsiteX581" fmla="*/ 628922 w 660195"/>
                <a:gd name="connsiteY581" fmla="*/ 222402 h 654948"/>
                <a:gd name="connsiteX582" fmla="*/ 646137 w 660195"/>
                <a:gd name="connsiteY582" fmla="*/ 319922 h 654948"/>
                <a:gd name="connsiteX583" fmla="*/ 655312 w 660195"/>
                <a:gd name="connsiteY583" fmla="*/ 319922 h 654948"/>
                <a:gd name="connsiteX584" fmla="*/ 659916 w 660195"/>
                <a:gd name="connsiteY584" fmla="*/ 319922 h 654948"/>
                <a:gd name="connsiteX585" fmla="*/ 660116 w 660195"/>
                <a:gd name="connsiteY585" fmla="*/ 325794 h 65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</a:cxnLst>
              <a:rect l="l" t="t" r="r" b="b"/>
              <a:pathLst>
                <a:path w="660195" h="654948">
                  <a:moveTo>
                    <a:pt x="660116" y="325794"/>
                  </a:moveTo>
                  <a:lnTo>
                    <a:pt x="660116" y="331298"/>
                  </a:lnTo>
                  <a:lnTo>
                    <a:pt x="655546" y="331298"/>
                  </a:lnTo>
                  <a:lnTo>
                    <a:pt x="646371" y="331132"/>
                  </a:lnTo>
                  <a:cubicBezTo>
                    <a:pt x="645877" y="364401"/>
                    <a:pt x="640125" y="397381"/>
                    <a:pt x="629322" y="428852"/>
                  </a:cubicBezTo>
                  <a:lnTo>
                    <a:pt x="638030" y="431854"/>
                  </a:lnTo>
                  <a:lnTo>
                    <a:pt x="642334" y="433322"/>
                  </a:lnTo>
                  <a:cubicBezTo>
                    <a:pt x="641710" y="435258"/>
                    <a:pt x="641043" y="437159"/>
                    <a:pt x="640332" y="439028"/>
                  </a:cubicBezTo>
                  <a:cubicBezTo>
                    <a:pt x="639698" y="440762"/>
                    <a:pt x="639064" y="442364"/>
                    <a:pt x="638397" y="444199"/>
                  </a:cubicBezTo>
                  <a:lnTo>
                    <a:pt x="634127" y="442564"/>
                  </a:lnTo>
                  <a:cubicBezTo>
                    <a:pt x="605238" y="517604"/>
                    <a:pt x="549708" y="579369"/>
                    <a:pt x="478155" y="616052"/>
                  </a:cubicBezTo>
                  <a:cubicBezTo>
                    <a:pt x="478889" y="617419"/>
                    <a:pt x="479556" y="618821"/>
                    <a:pt x="480190" y="620155"/>
                  </a:cubicBezTo>
                  <a:cubicBezTo>
                    <a:pt x="477454" y="621556"/>
                    <a:pt x="474718" y="622924"/>
                    <a:pt x="471916" y="624225"/>
                  </a:cubicBezTo>
                  <a:cubicBezTo>
                    <a:pt x="471282" y="622824"/>
                    <a:pt x="470615" y="621490"/>
                    <a:pt x="469914" y="620122"/>
                  </a:cubicBezTo>
                  <a:lnTo>
                    <a:pt x="468846" y="618187"/>
                  </a:lnTo>
                  <a:lnTo>
                    <a:pt x="468846" y="617987"/>
                  </a:lnTo>
                  <a:lnTo>
                    <a:pt x="468846" y="617987"/>
                  </a:lnTo>
                  <a:cubicBezTo>
                    <a:pt x="468546" y="617386"/>
                    <a:pt x="468212" y="616819"/>
                    <a:pt x="467845" y="616218"/>
                  </a:cubicBezTo>
                  <a:lnTo>
                    <a:pt x="466945" y="614750"/>
                  </a:lnTo>
                  <a:cubicBezTo>
                    <a:pt x="466945" y="614450"/>
                    <a:pt x="466578" y="614150"/>
                    <a:pt x="466411" y="613816"/>
                  </a:cubicBezTo>
                  <a:lnTo>
                    <a:pt x="465410" y="612282"/>
                  </a:lnTo>
                  <a:cubicBezTo>
                    <a:pt x="464976" y="611614"/>
                    <a:pt x="464543" y="610980"/>
                    <a:pt x="464075" y="610346"/>
                  </a:cubicBezTo>
                  <a:lnTo>
                    <a:pt x="463608" y="609679"/>
                  </a:lnTo>
                  <a:lnTo>
                    <a:pt x="462341" y="607944"/>
                  </a:lnTo>
                  <a:lnTo>
                    <a:pt x="462140" y="607677"/>
                  </a:lnTo>
                  <a:lnTo>
                    <a:pt x="461406" y="606743"/>
                  </a:lnTo>
                  <a:lnTo>
                    <a:pt x="460806" y="605976"/>
                  </a:lnTo>
                  <a:lnTo>
                    <a:pt x="460806" y="605976"/>
                  </a:lnTo>
                  <a:lnTo>
                    <a:pt x="459872" y="604875"/>
                  </a:lnTo>
                  <a:cubicBezTo>
                    <a:pt x="458837" y="603607"/>
                    <a:pt x="457803" y="602406"/>
                    <a:pt x="456535" y="601205"/>
                  </a:cubicBezTo>
                  <a:cubicBezTo>
                    <a:pt x="456135" y="600738"/>
                    <a:pt x="455701" y="600304"/>
                    <a:pt x="455268" y="599837"/>
                  </a:cubicBezTo>
                  <a:lnTo>
                    <a:pt x="454634" y="599170"/>
                  </a:lnTo>
                  <a:lnTo>
                    <a:pt x="454167" y="598703"/>
                  </a:lnTo>
                  <a:lnTo>
                    <a:pt x="453933" y="598469"/>
                  </a:lnTo>
                  <a:lnTo>
                    <a:pt x="453700" y="598236"/>
                  </a:lnTo>
                  <a:lnTo>
                    <a:pt x="453700" y="598236"/>
                  </a:lnTo>
                  <a:lnTo>
                    <a:pt x="453700" y="598069"/>
                  </a:lnTo>
                  <a:lnTo>
                    <a:pt x="452031" y="596434"/>
                  </a:lnTo>
                  <a:lnTo>
                    <a:pt x="452031" y="596434"/>
                  </a:lnTo>
                  <a:cubicBezTo>
                    <a:pt x="451698" y="596100"/>
                    <a:pt x="451364" y="595800"/>
                    <a:pt x="451097" y="595500"/>
                  </a:cubicBezTo>
                  <a:cubicBezTo>
                    <a:pt x="450790" y="595183"/>
                    <a:pt x="450467" y="594883"/>
                    <a:pt x="450130" y="594599"/>
                  </a:cubicBezTo>
                  <a:lnTo>
                    <a:pt x="449896" y="594366"/>
                  </a:lnTo>
                  <a:lnTo>
                    <a:pt x="449062" y="593632"/>
                  </a:lnTo>
                  <a:lnTo>
                    <a:pt x="449062" y="593632"/>
                  </a:lnTo>
                  <a:lnTo>
                    <a:pt x="449062" y="593632"/>
                  </a:lnTo>
                  <a:lnTo>
                    <a:pt x="447661" y="592431"/>
                  </a:lnTo>
                  <a:cubicBezTo>
                    <a:pt x="447160" y="592030"/>
                    <a:pt x="446727" y="591630"/>
                    <a:pt x="446193" y="591263"/>
                  </a:cubicBezTo>
                  <a:cubicBezTo>
                    <a:pt x="445659" y="590896"/>
                    <a:pt x="445292" y="590495"/>
                    <a:pt x="444758" y="590128"/>
                  </a:cubicBezTo>
                  <a:lnTo>
                    <a:pt x="444525" y="589928"/>
                  </a:lnTo>
                  <a:lnTo>
                    <a:pt x="444525" y="589928"/>
                  </a:lnTo>
                  <a:lnTo>
                    <a:pt x="444525" y="589928"/>
                  </a:lnTo>
                  <a:lnTo>
                    <a:pt x="444525" y="589928"/>
                  </a:lnTo>
                  <a:lnTo>
                    <a:pt x="444525" y="589928"/>
                  </a:lnTo>
                  <a:cubicBezTo>
                    <a:pt x="444124" y="589628"/>
                    <a:pt x="443691" y="589294"/>
                    <a:pt x="443257" y="589028"/>
                  </a:cubicBezTo>
                  <a:lnTo>
                    <a:pt x="441989" y="588093"/>
                  </a:lnTo>
                  <a:lnTo>
                    <a:pt x="441789" y="588093"/>
                  </a:lnTo>
                  <a:lnTo>
                    <a:pt x="441122" y="587626"/>
                  </a:lnTo>
                  <a:lnTo>
                    <a:pt x="441122" y="587626"/>
                  </a:lnTo>
                  <a:lnTo>
                    <a:pt x="439987" y="586859"/>
                  </a:lnTo>
                  <a:lnTo>
                    <a:pt x="438219" y="585725"/>
                  </a:lnTo>
                  <a:lnTo>
                    <a:pt x="436451" y="584657"/>
                  </a:lnTo>
                  <a:lnTo>
                    <a:pt x="436451" y="584657"/>
                  </a:lnTo>
                  <a:lnTo>
                    <a:pt x="434716" y="583623"/>
                  </a:lnTo>
                  <a:lnTo>
                    <a:pt x="434716" y="583623"/>
                  </a:lnTo>
                  <a:lnTo>
                    <a:pt x="433015" y="582689"/>
                  </a:lnTo>
                  <a:lnTo>
                    <a:pt x="433015" y="582689"/>
                  </a:lnTo>
                  <a:lnTo>
                    <a:pt x="431180" y="581788"/>
                  </a:lnTo>
                  <a:lnTo>
                    <a:pt x="430979" y="581788"/>
                  </a:lnTo>
                  <a:lnTo>
                    <a:pt x="430245" y="581421"/>
                  </a:lnTo>
                  <a:lnTo>
                    <a:pt x="430245" y="581421"/>
                  </a:lnTo>
                  <a:lnTo>
                    <a:pt x="429845" y="581221"/>
                  </a:lnTo>
                  <a:lnTo>
                    <a:pt x="428410" y="580553"/>
                  </a:lnTo>
                  <a:lnTo>
                    <a:pt x="426942" y="579886"/>
                  </a:lnTo>
                  <a:lnTo>
                    <a:pt x="426342" y="579619"/>
                  </a:lnTo>
                  <a:lnTo>
                    <a:pt x="425241" y="579152"/>
                  </a:lnTo>
                  <a:lnTo>
                    <a:pt x="425041" y="579152"/>
                  </a:lnTo>
                  <a:lnTo>
                    <a:pt x="423573" y="578518"/>
                  </a:lnTo>
                  <a:lnTo>
                    <a:pt x="421271" y="577617"/>
                  </a:lnTo>
                  <a:cubicBezTo>
                    <a:pt x="420503" y="577284"/>
                    <a:pt x="419970" y="577150"/>
                    <a:pt x="419302" y="576917"/>
                  </a:cubicBezTo>
                  <a:lnTo>
                    <a:pt x="418535" y="576650"/>
                  </a:lnTo>
                  <a:lnTo>
                    <a:pt x="416800" y="576116"/>
                  </a:lnTo>
                  <a:lnTo>
                    <a:pt x="416133" y="575916"/>
                  </a:lnTo>
                  <a:lnTo>
                    <a:pt x="415466" y="575716"/>
                  </a:lnTo>
                  <a:lnTo>
                    <a:pt x="413797" y="575249"/>
                  </a:lnTo>
                  <a:lnTo>
                    <a:pt x="413797" y="575249"/>
                  </a:lnTo>
                  <a:lnTo>
                    <a:pt x="412363" y="574882"/>
                  </a:lnTo>
                  <a:cubicBezTo>
                    <a:pt x="411896" y="574882"/>
                    <a:pt x="411462" y="574615"/>
                    <a:pt x="410928" y="574515"/>
                  </a:cubicBezTo>
                  <a:lnTo>
                    <a:pt x="410294" y="574515"/>
                  </a:lnTo>
                  <a:lnTo>
                    <a:pt x="410128" y="574515"/>
                  </a:lnTo>
                  <a:lnTo>
                    <a:pt x="409160" y="574281"/>
                  </a:lnTo>
                  <a:lnTo>
                    <a:pt x="407592" y="573981"/>
                  </a:lnTo>
                  <a:lnTo>
                    <a:pt x="407592" y="573981"/>
                  </a:lnTo>
                  <a:lnTo>
                    <a:pt x="406191" y="573714"/>
                  </a:lnTo>
                  <a:lnTo>
                    <a:pt x="404523" y="573414"/>
                  </a:lnTo>
                  <a:lnTo>
                    <a:pt x="403021" y="573213"/>
                  </a:lnTo>
                  <a:lnTo>
                    <a:pt x="401720" y="573013"/>
                  </a:lnTo>
                  <a:lnTo>
                    <a:pt x="399885" y="573013"/>
                  </a:lnTo>
                  <a:lnTo>
                    <a:pt x="399084" y="573013"/>
                  </a:lnTo>
                  <a:lnTo>
                    <a:pt x="397650" y="572846"/>
                  </a:lnTo>
                  <a:lnTo>
                    <a:pt x="396148" y="572846"/>
                  </a:lnTo>
                  <a:lnTo>
                    <a:pt x="395214" y="572846"/>
                  </a:lnTo>
                  <a:lnTo>
                    <a:pt x="394314" y="572846"/>
                  </a:lnTo>
                  <a:lnTo>
                    <a:pt x="393146" y="572846"/>
                  </a:lnTo>
                  <a:lnTo>
                    <a:pt x="391611" y="572846"/>
                  </a:lnTo>
                  <a:lnTo>
                    <a:pt x="388275" y="572846"/>
                  </a:lnTo>
                  <a:cubicBezTo>
                    <a:pt x="383030" y="572840"/>
                    <a:pt x="377796" y="573287"/>
                    <a:pt x="372628" y="574181"/>
                  </a:cubicBezTo>
                  <a:lnTo>
                    <a:pt x="370326" y="574615"/>
                  </a:lnTo>
                  <a:lnTo>
                    <a:pt x="368757" y="574915"/>
                  </a:lnTo>
                  <a:lnTo>
                    <a:pt x="368757" y="574915"/>
                  </a:lnTo>
                  <a:lnTo>
                    <a:pt x="367256" y="574915"/>
                  </a:lnTo>
                  <a:lnTo>
                    <a:pt x="365421" y="575382"/>
                  </a:lnTo>
                  <a:lnTo>
                    <a:pt x="364654" y="575582"/>
                  </a:lnTo>
                  <a:lnTo>
                    <a:pt x="364420" y="575582"/>
                  </a:lnTo>
                  <a:lnTo>
                    <a:pt x="363219" y="575882"/>
                  </a:lnTo>
                  <a:lnTo>
                    <a:pt x="362419" y="576116"/>
                  </a:lnTo>
                  <a:lnTo>
                    <a:pt x="362419" y="576116"/>
                  </a:lnTo>
                  <a:lnTo>
                    <a:pt x="362419" y="576116"/>
                  </a:lnTo>
                  <a:lnTo>
                    <a:pt x="361785" y="576316"/>
                  </a:lnTo>
                  <a:lnTo>
                    <a:pt x="361017" y="576550"/>
                  </a:lnTo>
                  <a:lnTo>
                    <a:pt x="360450" y="576717"/>
                  </a:lnTo>
                  <a:lnTo>
                    <a:pt x="358715" y="577284"/>
                  </a:lnTo>
                  <a:lnTo>
                    <a:pt x="357614" y="577684"/>
                  </a:lnTo>
                  <a:lnTo>
                    <a:pt x="356246" y="578185"/>
                  </a:lnTo>
                  <a:lnTo>
                    <a:pt x="355746" y="578385"/>
                  </a:lnTo>
                  <a:lnTo>
                    <a:pt x="353611" y="579219"/>
                  </a:lnTo>
                  <a:lnTo>
                    <a:pt x="353611" y="579219"/>
                  </a:lnTo>
                  <a:lnTo>
                    <a:pt x="351342" y="580220"/>
                  </a:lnTo>
                  <a:lnTo>
                    <a:pt x="349073" y="581254"/>
                  </a:lnTo>
                  <a:lnTo>
                    <a:pt x="346838" y="582355"/>
                  </a:lnTo>
                  <a:lnTo>
                    <a:pt x="345003" y="583289"/>
                  </a:lnTo>
                  <a:lnTo>
                    <a:pt x="345003" y="583289"/>
                  </a:lnTo>
                  <a:lnTo>
                    <a:pt x="344336" y="583656"/>
                  </a:lnTo>
                  <a:cubicBezTo>
                    <a:pt x="343168" y="584290"/>
                    <a:pt x="342034" y="584957"/>
                    <a:pt x="340999" y="585658"/>
                  </a:cubicBezTo>
                  <a:lnTo>
                    <a:pt x="340232" y="586092"/>
                  </a:lnTo>
                  <a:lnTo>
                    <a:pt x="340232" y="586092"/>
                  </a:lnTo>
                  <a:lnTo>
                    <a:pt x="338731" y="587026"/>
                  </a:lnTo>
                  <a:lnTo>
                    <a:pt x="338497" y="587026"/>
                  </a:lnTo>
                  <a:lnTo>
                    <a:pt x="336662" y="588294"/>
                  </a:lnTo>
                  <a:lnTo>
                    <a:pt x="336662" y="588294"/>
                  </a:lnTo>
                  <a:cubicBezTo>
                    <a:pt x="336129" y="588660"/>
                    <a:pt x="335595" y="589028"/>
                    <a:pt x="335094" y="589428"/>
                  </a:cubicBezTo>
                  <a:lnTo>
                    <a:pt x="334861" y="589595"/>
                  </a:lnTo>
                  <a:lnTo>
                    <a:pt x="334861" y="589595"/>
                  </a:lnTo>
                  <a:cubicBezTo>
                    <a:pt x="334484" y="589832"/>
                    <a:pt x="334127" y="590098"/>
                    <a:pt x="333793" y="590395"/>
                  </a:cubicBezTo>
                  <a:lnTo>
                    <a:pt x="333593" y="590395"/>
                  </a:lnTo>
                  <a:lnTo>
                    <a:pt x="332659" y="591096"/>
                  </a:lnTo>
                  <a:lnTo>
                    <a:pt x="332659" y="591096"/>
                  </a:lnTo>
                  <a:lnTo>
                    <a:pt x="332359" y="591296"/>
                  </a:lnTo>
                  <a:cubicBezTo>
                    <a:pt x="331925" y="591663"/>
                    <a:pt x="331424" y="591997"/>
                    <a:pt x="331024" y="592364"/>
                  </a:cubicBezTo>
                  <a:lnTo>
                    <a:pt x="330590" y="592731"/>
                  </a:lnTo>
                  <a:lnTo>
                    <a:pt x="330123" y="593131"/>
                  </a:lnTo>
                  <a:lnTo>
                    <a:pt x="328889" y="594165"/>
                  </a:lnTo>
                  <a:lnTo>
                    <a:pt x="328455" y="594566"/>
                  </a:lnTo>
                  <a:lnTo>
                    <a:pt x="327220" y="595667"/>
                  </a:lnTo>
                  <a:lnTo>
                    <a:pt x="326954" y="595934"/>
                  </a:lnTo>
                  <a:cubicBezTo>
                    <a:pt x="326693" y="596137"/>
                    <a:pt x="326450" y="596361"/>
                    <a:pt x="326220" y="596601"/>
                  </a:cubicBezTo>
                  <a:lnTo>
                    <a:pt x="326220" y="596601"/>
                  </a:lnTo>
                  <a:lnTo>
                    <a:pt x="325152" y="597635"/>
                  </a:lnTo>
                  <a:lnTo>
                    <a:pt x="324485" y="598269"/>
                  </a:lnTo>
                  <a:lnTo>
                    <a:pt x="323717" y="599036"/>
                  </a:lnTo>
                  <a:lnTo>
                    <a:pt x="322984" y="599837"/>
                  </a:lnTo>
                  <a:cubicBezTo>
                    <a:pt x="322383" y="600438"/>
                    <a:pt x="321783" y="601072"/>
                    <a:pt x="321215" y="601739"/>
                  </a:cubicBezTo>
                  <a:lnTo>
                    <a:pt x="321215" y="601739"/>
                  </a:lnTo>
                  <a:cubicBezTo>
                    <a:pt x="320748" y="602239"/>
                    <a:pt x="320281" y="602740"/>
                    <a:pt x="319881" y="603240"/>
                  </a:cubicBezTo>
                  <a:cubicBezTo>
                    <a:pt x="319480" y="603741"/>
                    <a:pt x="318947" y="604308"/>
                    <a:pt x="318513" y="604808"/>
                  </a:cubicBezTo>
                  <a:lnTo>
                    <a:pt x="318146" y="605275"/>
                  </a:lnTo>
                  <a:lnTo>
                    <a:pt x="316878" y="606877"/>
                  </a:lnTo>
                  <a:cubicBezTo>
                    <a:pt x="316545" y="607277"/>
                    <a:pt x="316244" y="607677"/>
                    <a:pt x="315944" y="608111"/>
                  </a:cubicBezTo>
                  <a:cubicBezTo>
                    <a:pt x="315644" y="608545"/>
                    <a:pt x="315177" y="609112"/>
                    <a:pt x="314810" y="609646"/>
                  </a:cubicBezTo>
                  <a:lnTo>
                    <a:pt x="314810" y="609879"/>
                  </a:lnTo>
                  <a:cubicBezTo>
                    <a:pt x="314443" y="610413"/>
                    <a:pt x="314042" y="610947"/>
                    <a:pt x="313709" y="611481"/>
                  </a:cubicBezTo>
                  <a:lnTo>
                    <a:pt x="312608" y="613082"/>
                  </a:lnTo>
                  <a:lnTo>
                    <a:pt x="311406" y="614984"/>
                  </a:lnTo>
                  <a:lnTo>
                    <a:pt x="311406" y="614984"/>
                  </a:lnTo>
                  <a:cubicBezTo>
                    <a:pt x="310773" y="615985"/>
                    <a:pt x="310172" y="617019"/>
                    <a:pt x="309572" y="618053"/>
                  </a:cubicBezTo>
                  <a:cubicBezTo>
                    <a:pt x="309271" y="618554"/>
                    <a:pt x="309004" y="619088"/>
                    <a:pt x="308704" y="619621"/>
                  </a:cubicBezTo>
                  <a:lnTo>
                    <a:pt x="308404" y="620155"/>
                  </a:lnTo>
                  <a:cubicBezTo>
                    <a:pt x="308204" y="620589"/>
                    <a:pt x="307970" y="621023"/>
                    <a:pt x="307737" y="621456"/>
                  </a:cubicBezTo>
                  <a:cubicBezTo>
                    <a:pt x="307476" y="621920"/>
                    <a:pt x="307243" y="622400"/>
                    <a:pt x="307036" y="622891"/>
                  </a:cubicBezTo>
                  <a:cubicBezTo>
                    <a:pt x="306802" y="623391"/>
                    <a:pt x="306602" y="623792"/>
                    <a:pt x="306369" y="624225"/>
                  </a:cubicBezTo>
                  <a:lnTo>
                    <a:pt x="306369" y="624225"/>
                  </a:lnTo>
                  <a:lnTo>
                    <a:pt x="306369" y="624225"/>
                  </a:lnTo>
                  <a:cubicBezTo>
                    <a:pt x="305835" y="625393"/>
                    <a:pt x="305301" y="626561"/>
                    <a:pt x="304801" y="627762"/>
                  </a:cubicBezTo>
                  <a:lnTo>
                    <a:pt x="304801" y="627762"/>
                  </a:lnTo>
                  <a:lnTo>
                    <a:pt x="304801" y="627762"/>
                  </a:lnTo>
                  <a:lnTo>
                    <a:pt x="304801" y="627929"/>
                  </a:lnTo>
                  <a:lnTo>
                    <a:pt x="304801" y="627929"/>
                  </a:lnTo>
                  <a:cubicBezTo>
                    <a:pt x="304434" y="628830"/>
                    <a:pt x="304033" y="629830"/>
                    <a:pt x="303700" y="630798"/>
                  </a:cubicBezTo>
                  <a:cubicBezTo>
                    <a:pt x="303700" y="630798"/>
                    <a:pt x="303700" y="630998"/>
                    <a:pt x="303700" y="631132"/>
                  </a:cubicBezTo>
                  <a:cubicBezTo>
                    <a:pt x="303700" y="631265"/>
                    <a:pt x="303700" y="631365"/>
                    <a:pt x="303700" y="631499"/>
                  </a:cubicBezTo>
                  <a:lnTo>
                    <a:pt x="303433" y="632166"/>
                  </a:lnTo>
                  <a:cubicBezTo>
                    <a:pt x="303433" y="632399"/>
                    <a:pt x="303266" y="632633"/>
                    <a:pt x="303199" y="632833"/>
                  </a:cubicBezTo>
                  <a:cubicBezTo>
                    <a:pt x="303133" y="633033"/>
                    <a:pt x="302899" y="633701"/>
                    <a:pt x="302766" y="634134"/>
                  </a:cubicBezTo>
                  <a:lnTo>
                    <a:pt x="302766" y="634134"/>
                  </a:lnTo>
                  <a:cubicBezTo>
                    <a:pt x="302766" y="634601"/>
                    <a:pt x="302465" y="635035"/>
                    <a:pt x="302298" y="635569"/>
                  </a:cubicBezTo>
                  <a:lnTo>
                    <a:pt x="302031" y="636470"/>
                  </a:lnTo>
                  <a:lnTo>
                    <a:pt x="301631" y="637838"/>
                  </a:lnTo>
                  <a:cubicBezTo>
                    <a:pt x="301631" y="638271"/>
                    <a:pt x="301331" y="638972"/>
                    <a:pt x="301164" y="639539"/>
                  </a:cubicBezTo>
                  <a:cubicBezTo>
                    <a:pt x="300997" y="640106"/>
                    <a:pt x="300864" y="640707"/>
                    <a:pt x="300730" y="641274"/>
                  </a:cubicBezTo>
                  <a:lnTo>
                    <a:pt x="300730" y="641274"/>
                  </a:lnTo>
                  <a:lnTo>
                    <a:pt x="300330" y="643009"/>
                  </a:lnTo>
                  <a:cubicBezTo>
                    <a:pt x="300330" y="643576"/>
                    <a:pt x="300130" y="643976"/>
                    <a:pt x="300030" y="644477"/>
                  </a:cubicBezTo>
                  <a:cubicBezTo>
                    <a:pt x="299930" y="644977"/>
                    <a:pt x="299830" y="645444"/>
                    <a:pt x="299763" y="645945"/>
                  </a:cubicBezTo>
                  <a:cubicBezTo>
                    <a:pt x="299696" y="646445"/>
                    <a:pt x="299763" y="646112"/>
                    <a:pt x="299763" y="646178"/>
                  </a:cubicBezTo>
                  <a:lnTo>
                    <a:pt x="299463" y="648013"/>
                  </a:lnTo>
                  <a:cubicBezTo>
                    <a:pt x="299463" y="648781"/>
                    <a:pt x="299196" y="649548"/>
                    <a:pt x="299096" y="650315"/>
                  </a:cubicBezTo>
                  <a:cubicBezTo>
                    <a:pt x="298895" y="651817"/>
                    <a:pt x="298729" y="653351"/>
                    <a:pt x="298595" y="654886"/>
                  </a:cubicBezTo>
                  <a:cubicBezTo>
                    <a:pt x="295526" y="654586"/>
                    <a:pt x="292490" y="654252"/>
                    <a:pt x="289454" y="653885"/>
                  </a:cubicBezTo>
                  <a:cubicBezTo>
                    <a:pt x="192628" y="642155"/>
                    <a:pt x="105987" y="588083"/>
                    <a:pt x="52910" y="506254"/>
                  </a:cubicBezTo>
                  <a:cubicBezTo>
                    <a:pt x="51242" y="503718"/>
                    <a:pt x="49574" y="501116"/>
                    <a:pt x="48006" y="498480"/>
                  </a:cubicBezTo>
                  <a:cubicBezTo>
                    <a:pt x="49250" y="497590"/>
                    <a:pt x="50451" y="496622"/>
                    <a:pt x="51609" y="495578"/>
                  </a:cubicBezTo>
                  <a:lnTo>
                    <a:pt x="53578" y="493810"/>
                  </a:lnTo>
                  <a:lnTo>
                    <a:pt x="54745" y="492742"/>
                  </a:lnTo>
                  <a:lnTo>
                    <a:pt x="54745" y="492742"/>
                  </a:lnTo>
                  <a:lnTo>
                    <a:pt x="55880" y="491574"/>
                  </a:lnTo>
                  <a:lnTo>
                    <a:pt x="56714" y="490707"/>
                  </a:lnTo>
                  <a:lnTo>
                    <a:pt x="57114" y="490273"/>
                  </a:lnTo>
                  <a:lnTo>
                    <a:pt x="57414" y="489973"/>
                  </a:lnTo>
                  <a:lnTo>
                    <a:pt x="57414" y="489973"/>
                  </a:lnTo>
                  <a:lnTo>
                    <a:pt x="58148" y="489172"/>
                  </a:lnTo>
                  <a:lnTo>
                    <a:pt x="58148" y="489172"/>
                  </a:lnTo>
                  <a:lnTo>
                    <a:pt x="58148" y="489172"/>
                  </a:lnTo>
                  <a:lnTo>
                    <a:pt x="58148" y="489172"/>
                  </a:lnTo>
                  <a:lnTo>
                    <a:pt x="58148" y="489172"/>
                  </a:lnTo>
                  <a:lnTo>
                    <a:pt x="58148" y="488972"/>
                  </a:lnTo>
                  <a:lnTo>
                    <a:pt x="58348" y="488738"/>
                  </a:lnTo>
                  <a:lnTo>
                    <a:pt x="58348" y="488738"/>
                  </a:lnTo>
                  <a:lnTo>
                    <a:pt x="58982" y="488038"/>
                  </a:lnTo>
                  <a:lnTo>
                    <a:pt x="59583" y="487304"/>
                  </a:lnTo>
                  <a:lnTo>
                    <a:pt x="60150" y="486570"/>
                  </a:lnTo>
                  <a:lnTo>
                    <a:pt x="60150" y="486570"/>
                  </a:lnTo>
                  <a:lnTo>
                    <a:pt x="60817" y="485736"/>
                  </a:lnTo>
                  <a:lnTo>
                    <a:pt x="61118" y="485302"/>
                  </a:lnTo>
                  <a:cubicBezTo>
                    <a:pt x="61228" y="485175"/>
                    <a:pt x="61328" y="485042"/>
                    <a:pt x="61418" y="484902"/>
                  </a:cubicBezTo>
                  <a:lnTo>
                    <a:pt x="61418" y="484701"/>
                  </a:lnTo>
                  <a:lnTo>
                    <a:pt x="62919" y="483400"/>
                  </a:lnTo>
                  <a:lnTo>
                    <a:pt x="63219" y="483000"/>
                  </a:lnTo>
                  <a:lnTo>
                    <a:pt x="63653" y="482399"/>
                  </a:lnTo>
                  <a:lnTo>
                    <a:pt x="64054" y="481799"/>
                  </a:lnTo>
                  <a:cubicBezTo>
                    <a:pt x="64487" y="481132"/>
                    <a:pt x="64954" y="480464"/>
                    <a:pt x="65321" y="479797"/>
                  </a:cubicBezTo>
                  <a:cubicBezTo>
                    <a:pt x="65688" y="479130"/>
                    <a:pt x="65722" y="479196"/>
                    <a:pt x="65888" y="478896"/>
                  </a:cubicBezTo>
                  <a:lnTo>
                    <a:pt x="65888" y="478729"/>
                  </a:lnTo>
                  <a:lnTo>
                    <a:pt x="65888" y="478729"/>
                  </a:lnTo>
                  <a:cubicBezTo>
                    <a:pt x="65978" y="478593"/>
                    <a:pt x="66059" y="478446"/>
                    <a:pt x="66122" y="478296"/>
                  </a:cubicBezTo>
                  <a:cubicBezTo>
                    <a:pt x="66356" y="477962"/>
                    <a:pt x="66522" y="477628"/>
                    <a:pt x="66723" y="477295"/>
                  </a:cubicBezTo>
                  <a:lnTo>
                    <a:pt x="66956" y="476894"/>
                  </a:lnTo>
                  <a:lnTo>
                    <a:pt x="67490" y="475894"/>
                  </a:lnTo>
                  <a:lnTo>
                    <a:pt x="67990" y="474926"/>
                  </a:lnTo>
                  <a:lnTo>
                    <a:pt x="68391" y="474125"/>
                  </a:lnTo>
                  <a:lnTo>
                    <a:pt x="68391" y="473925"/>
                  </a:lnTo>
                  <a:lnTo>
                    <a:pt x="68391" y="473692"/>
                  </a:lnTo>
                  <a:cubicBezTo>
                    <a:pt x="68377" y="473568"/>
                    <a:pt x="68377" y="473448"/>
                    <a:pt x="68391" y="473325"/>
                  </a:cubicBezTo>
                  <a:cubicBezTo>
                    <a:pt x="68591" y="472924"/>
                    <a:pt x="68791" y="472424"/>
                    <a:pt x="68991" y="472023"/>
                  </a:cubicBezTo>
                  <a:lnTo>
                    <a:pt x="69625" y="470622"/>
                  </a:lnTo>
                  <a:lnTo>
                    <a:pt x="70192" y="469221"/>
                  </a:lnTo>
                  <a:lnTo>
                    <a:pt x="70192" y="469221"/>
                  </a:lnTo>
                  <a:lnTo>
                    <a:pt x="70493" y="468454"/>
                  </a:lnTo>
                  <a:cubicBezTo>
                    <a:pt x="70659" y="468020"/>
                    <a:pt x="70826" y="467620"/>
                    <a:pt x="70960" y="467153"/>
                  </a:cubicBezTo>
                  <a:lnTo>
                    <a:pt x="70960" y="467153"/>
                  </a:lnTo>
                  <a:lnTo>
                    <a:pt x="70960" y="467153"/>
                  </a:lnTo>
                  <a:lnTo>
                    <a:pt x="70960" y="467153"/>
                  </a:lnTo>
                  <a:lnTo>
                    <a:pt x="70960" y="467153"/>
                  </a:lnTo>
                  <a:cubicBezTo>
                    <a:pt x="70973" y="467019"/>
                    <a:pt x="70973" y="466886"/>
                    <a:pt x="70960" y="466752"/>
                  </a:cubicBezTo>
                  <a:cubicBezTo>
                    <a:pt x="70960" y="466385"/>
                    <a:pt x="71260" y="465951"/>
                    <a:pt x="71360" y="465551"/>
                  </a:cubicBezTo>
                  <a:cubicBezTo>
                    <a:pt x="71460" y="465151"/>
                    <a:pt x="71593" y="464917"/>
                    <a:pt x="71694" y="464583"/>
                  </a:cubicBezTo>
                  <a:lnTo>
                    <a:pt x="71694" y="464283"/>
                  </a:lnTo>
                  <a:lnTo>
                    <a:pt x="71694" y="464116"/>
                  </a:lnTo>
                  <a:cubicBezTo>
                    <a:pt x="71694" y="463749"/>
                    <a:pt x="71927" y="463349"/>
                    <a:pt x="72061" y="462949"/>
                  </a:cubicBezTo>
                  <a:cubicBezTo>
                    <a:pt x="72194" y="462548"/>
                    <a:pt x="72061" y="462248"/>
                    <a:pt x="72328" y="461881"/>
                  </a:cubicBezTo>
                  <a:cubicBezTo>
                    <a:pt x="72594" y="461514"/>
                    <a:pt x="72561" y="461080"/>
                    <a:pt x="72661" y="460680"/>
                  </a:cubicBezTo>
                  <a:cubicBezTo>
                    <a:pt x="72761" y="460280"/>
                    <a:pt x="72661" y="460680"/>
                    <a:pt x="72661" y="460513"/>
                  </a:cubicBezTo>
                  <a:lnTo>
                    <a:pt x="72661" y="460513"/>
                  </a:lnTo>
                  <a:lnTo>
                    <a:pt x="72661" y="460513"/>
                  </a:lnTo>
                  <a:cubicBezTo>
                    <a:pt x="72828" y="459913"/>
                    <a:pt x="72961" y="459279"/>
                    <a:pt x="73095" y="458678"/>
                  </a:cubicBezTo>
                  <a:cubicBezTo>
                    <a:pt x="73228" y="458078"/>
                    <a:pt x="73362" y="457477"/>
                    <a:pt x="73462" y="456843"/>
                  </a:cubicBezTo>
                  <a:lnTo>
                    <a:pt x="73462" y="456843"/>
                  </a:lnTo>
                  <a:cubicBezTo>
                    <a:pt x="73455" y="456710"/>
                    <a:pt x="73455" y="456576"/>
                    <a:pt x="73462" y="456443"/>
                  </a:cubicBezTo>
                  <a:lnTo>
                    <a:pt x="73462" y="456443"/>
                  </a:lnTo>
                  <a:cubicBezTo>
                    <a:pt x="73462" y="456143"/>
                    <a:pt x="73462" y="455842"/>
                    <a:pt x="73629" y="455509"/>
                  </a:cubicBezTo>
                  <a:lnTo>
                    <a:pt x="73629" y="455342"/>
                  </a:lnTo>
                  <a:cubicBezTo>
                    <a:pt x="73629" y="454875"/>
                    <a:pt x="73629" y="454374"/>
                    <a:pt x="73829" y="453874"/>
                  </a:cubicBezTo>
                  <a:cubicBezTo>
                    <a:pt x="74029" y="453374"/>
                    <a:pt x="74029" y="452606"/>
                    <a:pt x="74096" y="451972"/>
                  </a:cubicBezTo>
                  <a:cubicBezTo>
                    <a:pt x="74162" y="451338"/>
                    <a:pt x="74096" y="450871"/>
                    <a:pt x="74096" y="450304"/>
                  </a:cubicBezTo>
                  <a:cubicBezTo>
                    <a:pt x="74096" y="449737"/>
                    <a:pt x="74096" y="449570"/>
                    <a:pt x="74096" y="449203"/>
                  </a:cubicBezTo>
                  <a:cubicBezTo>
                    <a:pt x="74096" y="448836"/>
                    <a:pt x="74096" y="448603"/>
                    <a:pt x="74096" y="448269"/>
                  </a:cubicBezTo>
                  <a:cubicBezTo>
                    <a:pt x="74096" y="447935"/>
                    <a:pt x="74096" y="447035"/>
                    <a:pt x="74096" y="446367"/>
                  </a:cubicBezTo>
                  <a:lnTo>
                    <a:pt x="74096" y="440028"/>
                  </a:lnTo>
                  <a:cubicBezTo>
                    <a:pt x="74112" y="439762"/>
                    <a:pt x="74112" y="439495"/>
                    <a:pt x="74096" y="439228"/>
                  </a:cubicBezTo>
                  <a:cubicBezTo>
                    <a:pt x="74133" y="438617"/>
                    <a:pt x="74133" y="438003"/>
                    <a:pt x="74096" y="437393"/>
                  </a:cubicBezTo>
                  <a:lnTo>
                    <a:pt x="74096" y="437092"/>
                  </a:lnTo>
                  <a:cubicBezTo>
                    <a:pt x="74096" y="436592"/>
                    <a:pt x="74096" y="436092"/>
                    <a:pt x="74096" y="435558"/>
                  </a:cubicBezTo>
                  <a:cubicBezTo>
                    <a:pt x="74112" y="435281"/>
                    <a:pt x="74112" y="435001"/>
                    <a:pt x="74096" y="434724"/>
                  </a:cubicBezTo>
                  <a:lnTo>
                    <a:pt x="74096" y="434257"/>
                  </a:lnTo>
                  <a:cubicBezTo>
                    <a:pt x="74096" y="433790"/>
                    <a:pt x="74096" y="433322"/>
                    <a:pt x="73895" y="432922"/>
                  </a:cubicBezTo>
                  <a:cubicBezTo>
                    <a:pt x="73916" y="432765"/>
                    <a:pt x="73916" y="432608"/>
                    <a:pt x="73895" y="432455"/>
                  </a:cubicBezTo>
                  <a:cubicBezTo>
                    <a:pt x="73895" y="432121"/>
                    <a:pt x="73895" y="431788"/>
                    <a:pt x="73895" y="431454"/>
                  </a:cubicBezTo>
                  <a:cubicBezTo>
                    <a:pt x="73916" y="431277"/>
                    <a:pt x="73916" y="431097"/>
                    <a:pt x="73895" y="430920"/>
                  </a:cubicBezTo>
                  <a:cubicBezTo>
                    <a:pt x="73895" y="430286"/>
                    <a:pt x="73662" y="429686"/>
                    <a:pt x="73529" y="429085"/>
                  </a:cubicBezTo>
                  <a:lnTo>
                    <a:pt x="73328" y="428084"/>
                  </a:lnTo>
                  <a:lnTo>
                    <a:pt x="73328" y="428084"/>
                  </a:lnTo>
                  <a:lnTo>
                    <a:pt x="73328" y="427818"/>
                  </a:lnTo>
                  <a:lnTo>
                    <a:pt x="73328" y="427150"/>
                  </a:lnTo>
                  <a:lnTo>
                    <a:pt x="73328" y="427150"/>
                  </a:lnTo>
                  <a:lnTo>
                    <a:pt x="72561" y="424281"/>
                  </a:lnTo>
                  <a:cubicBezTo>
                    <a:pt x="72561" y="423847"/>
                    <a:pt x="72294" y="423447"/>
                    <a:pt x="72194" y="423047"/>
                  </a:cubicBezTo>
                  <a:lnTo>
                    <a:pt x="71727" y="421645"/>
                  </a:lnTo>
                  <a:lnTo>
                    <a:pt x="71260" y="420277"/>
                  </a:lnTo>
                  <a:cubicBezTo>
                    <a:pt x="70826" y="419076"/>
                    <a:pt x="70326" y="417909"/>
                    <a:pt x="69859" y="416741"/>
                  </a:cubicBezTo>
                  <a:cubicBezTo>
                    <a:pt x="69695" y="416297"/>
                    <a:pt x="69505" y="415860"/>
                    <a:pt x="69291" y="415440"/>
                  </a:cubicBezTo>
                  <a:lnTo>
                    <a:pt x="69125" y="415073"/>
                  </a:lnTo>
                  <a:cubicBezTo>
                    <a:pt x="68891" y="414506"/>
                    <a:pt x="68624" y="413972"/>
                    <a:pt x="68357" y="413438"/>
                  </a:cubicBezTo>
                  <a:lnTo>
                    <a:pt x="68357" y="413438"/>
                  </a:lnTo>
                  <a:lnTo>
                    <a:pt x="67657" y="412037"/>
                  </a:lnTo>
                  <a:lnTo>
                    <a:pt x="67657" y="412037"/>
                  </a:lnTo>
                  <a:lnTo>
                    <a:pt x="67223" y="411203"/>
                  </a:lnTo>
                  <a:lnTo>
                    <a:pt x="67223" y="411203"/>
                  </a:lnTo>
                  <a:cubicBezTo>
                    <a:pt x="66779" y="410322"/>
                    <a:pt x="66289" y="409465"/>
                    <a:pt x="65755" y="408634"/>
                  </a:cubicBezTo>
                  <a:lnTo>
                    <a:pt x="65255" y="407800"/>
                  </a:lnTo>
                  <a:lnTo>
                    <a:pt x="64120" y="406031"/>
                  </a:lnTo>
                  <a:cubicBezTo>
                    <a:pt x="63720" y="405464"/>
                    <a:pt x="63486" y="405131"/>
                    <a:pt x="63153" y="404597"/>
                  </a:cubicBezTo>
                  <a:cubicBezTo>
                    <a:pt x="62922" y="404223"/>
                    <a:pt x="62666" y="403866"/>
                    <a:pt x="62385" y="403529"/>
                  </a:cubicBezTo>
                  <a:lnTo>
                    <a:pt x="61851" y="402795"/>
                  </a:lnTo>
                  <a:lnTo>
                    <a:pt x="61851" y="402795"/>
                  </a:lnTo>
                  <a:cubicBezTo>
                    <a:pt x="61518" y="402362"/>
                    <a:pt x="61184" y="401895"/>
                    <a:pt x="60817" y="401461"/>
                  </a:cubicBezTo>
                  <a:lnTo>
                    <a:pt x="60817" y="401294"/>
                  </a:lnTo>
                  <a:cubicBezTo>
                    <a:pt x="60484" y="400860"/>
                    <a:pt x="60150" y="400427"/>
                    <a:pt x="59783" y="400026"/>
                  </a:cubicBezTo>
                  <a:lnTo>
                    <a:pt x="59783" y="400026"/>
                  </a:lnTo>
                  <a:lnTo>
                    <a:pt x="59583" y="399759"/>
                  </a:lnTo>
                  <a:lnTo>
                    <a:pt x="59349" y="399526"/>
                  </a:lnTo>
                  <a:cubicBezTo>
                    <a:pt x="59146" y="399255"/>
                    <a:pt x="58922" y="398999"/>
                    <a:pt x="58682" y="398758"/>
                  </a:cubicBezTo>
                  <a:lnTo>
                    <a:pt x="58148" y="398124"/>
                  </a:lnTo>
                  <a:lnTo>
                    <a:pt x="56780" y="396623"/>
                  </a:lnTo>
                  <a:lnTo>
                    <a:pt x="56780" y="396623"/>
                  </a:lnTo>
                  <a:lnTo>
                    <a:pt x="56080" y="395889"/>
                  </a:lnTo>
                  <a:lnTo>
                    <a:pt x="55346" y="395155"/>
                  </a:lnTo>
                  <a:lnTo>
                    <a:pt x="54812" y="394621"/>
                  </a:lnTo>
                  <a:lnTo>
                    <a:pt x="53878" y="393721"/>
                  </a:lnTo>
                  <a:lnTo>
                    <a:pt x="52343" y="392319"/>
                  </a:lnTo>
                  <a:lnTo>
                    <a:pt x="51509" y="391619"/>
                  </a:lnTo>
                  <a:lnTo>
                    <a:pt x="50775" y="390985"/>
                  </a:lnTo>
                  <a:lnTo>
                    <a:pt x="49174" y="389684"/>
                  </a:lnTo>
                  <a:lnTo>
                    <a:pt x="47505" y="388449"/>
                  </a:lnTo>
                  <a:lnTo>
                    <a:pt x="47505" y="388449"/>
                  </a:lnTo>
                  <a:cubicBezTo>
                    <a:pt x="46938" y="388009"/>
                    <a:pt x="46348" y="387595"/>
                    <a:pt x="45737" y="387215"/>
                  </a:cubicBezTo>
                  <a:lnTo>
                    <a:pt x="45570" y="387215"/>
                  </a:lnTo>
                  <a:lnTo>
                    <a:pt x="45070" y="386881"/>
                  </a:lnTo>
                  <a:lnTo>
                    <a:pt x="44169" y="386281"/>
                  </a:lnTo>
                  <a:lnTo>
                    <a:pt x="43769" y="386047"/>
                  </a:lnTo>
                  <a:lnTo>
                    <a:pt x="43002" y="385547"/>
                  </a:lnTo>
                  <a:lnTo>
                    <a:pt x="42201" y="385080"/>
                  </a:lnTo>
                  <a:lnTo>
                    <a:pt x="41433" y="384613"/>
                  </a:lnTo>
                  <a:lnTo>
                    <a:pt x="41433" y="384613"/>
                  </a:lnTo>
                  <a:lnTo>
                    <a:pt x="40132" y="383912"/>
                  </a:lnTo>
                  <a:lnTo>
                    <a:pt x="40132" y="383912"/>
                  </a:lnTo>
                  <a:lnTo>
                    <a:pt x="39365" y="383511"/>
                  </a:lnTo>
                  <a:lnTo>
                    <a:pt x="38264" y="382911"/>
                  </a:lnTo>
                  <a:lnTo>
                    <a:pt x="37497" y="382544"/>
                  </a:lnTo>
                  <a:lnTo>
                    <a:pt x="36429" y="382043"/>
                  </a:lnTo>
                  <a:lnTo>
                    <a:pt x="35962" y="381810"/>
                  </a:lnTo>
                  <a:lnTo>
                    <a:pt x="35161" y="381443"/>
                  </a:lnTo>
                  <a:lnTo>
                    <a:pt x="34394" y="381109"/>
                  </a:lnTo>
                  <a:lnTo>
                    <a:pt x="34093" y="381109"/>
                  </a:lnTo>
                  <a:cubicBezTo>
                    <a:pt x="33426" y="380809"/>
                    <a:pt x="32692" y="380542"/>
                    <a:pt x="31992" y="380275"/>
                  </a:cubicBezTo>
                  <a:lnTo>
                    <a:pt x="31992" y="380275"/>
                  </a:lnTo>
                  <a:lnTo>
                    <a:pt x="31558" y="380108"/>
                  </a:lnTo>
                  <a:lnTo>
                    <a:pt x="30524" y="379708"/>
                  </a:lnTo>
                  <a:lnTo>
                    <a:pt x="30090" y="379708"/>
                  </a:lnTo>
                  <a:lnTo>
                    <a:pt x="28489" y="379141"/>
                  </a:lnTo>
                  <a:lnTo>
                    <a:pt x="26654" y="378607"/>
                  </a:lnTo>
                  <a:lnTo>
                    <a:pt x="24685" y="378040"/>
                  </a:lnTo>
                  <a:lnTo>
                    <a:pt x="23851" y="377840"/>
                  </a:lnTo>
                  <a:lnTo>
                    <a:pt x="22984" y="377606"/>
                  </a:lnTo>
                  <a:lnTo>
                    <a:pt x="21416" y="377273"/>
                  </a:lnTo>
                  <a:lnTo>
                    <a:pt x="21049" y="377273"/>
                  </a:lnTo>
                  <a:lnTo>
                    <a:pt x="20748" y="377273"/>
                  </a:lnTo>
                  <a:lnTo>
                    <a:pt x="20215" y="377273"/>
                  </a:lnTo>
                  <a:lnTo>
                    <a:pt x="20215" y="377273"/>
                  </a:lnTo>
                  <a:lnTo>
                    <a:pt x="19881" y="377273"/>
                  </a:lnTo>
                  <a:lnTo>
                    <a:pt x="19547" y="377273"/>
                  </a:lnTo>
                  <a:lnTo>
                    <a:pt x="19547" y="377273"/>
                  </a:lnTo>
                  <a:lnTo>
                    <a:pt x="17479" y="376939"/>
                  </a:lnTo>
                  <a:lnTo>
                    <a:pt x="17479" y="376939"/>
                  </a:lnTo>
                  <a:lnTo>
                    <a:pt x="15177" y="376639"/>
                  </a:lnTo>
                  <a:lnTo>
                    <a:pt x="14076" y="376639"/>
                  </a:lnTo>
                  <a:lnTo>
                    <a:pt x="14076" y="376639"/>
                  </a:lnTo>
                  <a:lnTo>
                    <a:pt x="13008" y="376639"/>
                  </a:lnTo>
                  <a:lnTo>
                    <a:pt x="11573" y="376639"/>
                  </a:lnTo>
                  <a:lnTo>
                    <a:pt x="10139" y="376639"/>
                  </a:lnTo>
                  <a:lnTo>
                    <a:pt x="7270" y="376639"/>
                  </a:lnTo>
                  <a:cubicBezTo>
                    <a:pt x="6002" y="376639"/>
                    <a:pt x="4734" y="376639"/>
                    <a:pt x="3500" y="376639"/>
                  </a:cubicBezTo>
                  <a:cubicBezTo>
                    <a:pt x="3033" y="373569"/>
                    <a:pt x="2632" y="370533"/>
                    <a:pt x="2265" y="367531"/>
                  </a:cubicBezTo>
                  <a:cubicBezTo>
                    <a:pt x="-4110" y="314130"/>
                    <a:pt x="2565" y="259978"/>
                    <a:pt x="21716" y="209724"/>
                  </a:cubicBezTo>
                  <a:cubicBezTo>
                    <a:pt x="22850" y="206788"/>
                    <a:pt x="24018" y="203852"/>
                    <a:pt x="25052" y="200983"/>
                  </a:cubicBezTo>
                  <a:cubicBezTo>
                    <a:pt x="26647" y="201176"/>
                    <a:pt x="28252" y="201289"/>
                    <a:pt x="29857" y="201316"/>
                  </a:cubicBezTo>
                  <a:lnTo>
                    <a:pt x="33193" y="201316"/>
                  </a:lnTo>
                  <a:cubicBezTo>
                    <a:pt x="33960" y="201316"/>
                    <a:pt x="34727" y="201316"/>
                    <a:pt x="35461" y="201316"/>
                  </a:cubicBezTo>
                  <a:cubicBezTo>
                    <a:pt x="36195" y="201316"/>
                    <a:pt x="36229" y="201316"/>
                    <a:pt x="36596" y="201316"/>
                  </a:cubicBezTo>
                  <a:lnTo>
                    <a:pt x="36596" y="201316"/>
                  </a:lnTo>
                  <a:lnTo>
                    <a:pt x="37630" y="201316"/>
                  </a:lnTo>
                  <a:lnTo>
                    <a:pt x="37630" y="201316"/>
                  </a:lnTo>
                  <a:lnTo>
                    <a:pt x="38864" y="201116"/>
                  </a:lnTo>
                  <a:lnTo>
                    <a:pt x="40332" y="200849"/>
                  </a:lnTo>
                  <a:lnTo>
                    <a:pt x="40332" y="200849"/>
                  </a:lnTo>
                  <a:cubicBezTo>
                    <a:pt x="41333" y="200649"/>
                    <a:pt x="42334" y="200382"/>
                    <a:pt x="43335" y="200115"/>
                  </a:cubicBezTo>
                  <a:lnTo>
                    <a:pt x="44703" y="199715"/>
                  </a:lnTo>
                  <a:lnTo>
                    <a:pt x="44970" y="199715"/>
                  </a:lnTo>
                  <a:lnTo>
                    <a:pt x="45237" y="199715"/>
                  </a:lnTo>
                  <a:lnTo>
                    <a:pt x="46238" y="199381"/>
                  </a:lnTo>
                  <a:lnTo>
                    <a:pt x="47639" y="198847"/>
                  </a:lnTo>
                  <a:lnTo>
                    <a:pt x="48840" y="198347"/>
                  </a:lnTo>
                  <a:lnTo>
                    <a:pt x="48840" y="198347"/>
                  </a:lnTo>
                  <a:lnTo>
                    <a:pt x="48840" y="198347"/>
                  </a:lnTo>
                  <a:lnTo>
                    <a:pt x="49040" y="198347"/>
                  </a:lnTo>
                  <a:lnTo>
                    <a:pt x="49240" y="198347"/>
                  </a:lnTo>
                  <a:lnTo>
                    <a:pt x="50141" y="197947"/>
                  </a:lnTo>
                  <a:lnTo>
                    <a:pt x="51509" y="197279"/>
                  </a:lnTo>
                  <a:lnTo>
                    <a:pt x="52610" y="196679"/>
                  </a:lnTo>
                  <a:lnTo>
                    <a:pt x="52977" y="196479"/>
                  </a:lnTo>
                  <a:lnTo>
                    <a:pt x="53978" y="195911"/>
                  </a:lnTo>
                  <a:lnTo>
                    <a:pt x="54945" y="195311"/>
                  </a:lnTo>
                  <a:lnTo>
                    <a:pt x="55346" y="195077"/>
                  </a:lnTo>
                  <a:lnTo>
                    <a:pt x="56013" y="194644"/>
                  </a:lnTo>
                  <a:lnTo>
                    <a:pt x="56480" y="194310"/>
                  </a:lnTo>
                  <a:lnTo>
                    <a:pt x="56947" y="194010"/>
                  </a:lnTo>
                  <a:lnTo>
                    <a:pt x="57748" y="193443"/>
                  </a:lnTo>
                  <a:lnTo>
                    <a:pt x="58682" y="192742"/>
                  </a:lnTo>
                  <a:cubicBezTo>
                    <a:pt x="58896" y="192532"/>
                    <a:pt x="59132" y="192342"/>
                    <a:pt x="59383" y="192175"/>
                  </a:cubicBezTo>
                  <a:lnTo>
                    <a:pt x="59616" y="192175"/>
                  </a:lnTo>
                  <a:lnTo>
                    <a:pt x="59616" y="192175"/>
                  </a:lnTo>
                  <a:lnTo>
                    <a:pt x="59616" y="192175"/>
                  </a:lnTo>
                  <a:lnTo>
                    <a:pt x="60417" y="191474"/>
                  </a:lnTo>
                  <a:lnTo>
                    <a:pt x="61885" y="190206"/>
                  </a:lnTo>
                  <a:lnTo>
                    <a:pt x="62786" y="189272"/>
                  </a:lnTo>
                  <a:lnTo>
                    <a:pt x="62786" y="189272"/>
                  </a:lnTo>
                  <a:lnTo>
                    <a:pt x="63153" y="188939"/>
                  </a:lnTo>
                  <a:lnTo>
                    <a:pt x="63486" y="188572"/>
                  </a:lnTo>
                  <a:lnTo>
                    <a:pt x="64421" y="187604"/>
                  </a:lnTo>
                  <a:lnTo>
                    <a:pt x="65321" y="186570"/>
                  </a:lnTo>
                  <a:cubicBezTo>
                    <a:pt x="65622" y="186203"/>
                    <a:pt x="65855" y="185969"/>
                    <a:pt x="66089" y="185636"/>
                  </a:cubicBezTo>
                  <a:lnTo>
                    <a:pt x="66089" y="185636"/>
                  </a:lnTo>
                  <a:cubicBezTo>
                    <a:pt x="66386" y="185305"/>
                    <a:pt x="66662" y="184962"/>
                    <a:pt x="66923" y="184601"/>
                  </a:cubicBezTo>
                  <a:cubicBezTo>
                    <a:pt x="67190" y="184268"/>
                    <a:pt x="67356" y="184068"/>
                    <a:pt x="67557" y="183767"/>
                  </a:cubicBezTo>
                  <a:cubicBezTo>
                    <a:pt x="67757" y="183467"/>
                    <a:pt x="68524" y="182433"/>
                    <a:pt x="68991" y="181732"/>
                  </a:cubicBezTo>
                  <a:lnTo>
                    <a:pt x="69692" y="180598"/>
                  </a:lnTo>
                  <a:lnTo>
                    <a:pt x="70459" y="179330"/>
                  </a:lnTo>
                  <a:cubicBezTo>
                    <a:pt x="71330" y="177775"/>
                    <a:pt x="72111" y="176170"/>
                    <a:pt x="72795" y="174526"/>
                  </a:cubicBezTo>
                  <a:lnTo>
                    <a:pt x="72795" y="174526"/>
                  </a:lnTo>
                  <a:lnTo>
                    <a:pt x="72995" y="174025"/>
                  </a:lnTo>
                  <a:cubicBezTo>
                    <a:pt x="73295" y="173325"/>
                    <a:pt x="73562" y="172624"/>
                    <a:pt x="73829" y="171890"/>
                  </a:cubicBezTo>
                  <a:cubicBezTo>
                    <a:pt x="73886" y="171660"/>
                    <a:pt x="73966" y="171436"/>
                    <a:pt x="74062" y="171223"/>
                  </a:cubicBezTo>
                  <a:lnTo>
                    <a:pt x="74062" y="170856"/>
                  </a:lnTo>
                  <a:cubicBezTo>
                    <a:pt x="74263" y="170255"/>
                    <a:pt x="74429" y="169688"/>
                    <a:pt x="74596" y="169088"/>
                  </a:cubicBezTo>
                  <a:lnTo>
                    <a:pt x="74796" y="168387"/>
                  </a:lnTo>
                  <a:cubicBezTo>
                    <a:pt x="74796" y="168387"/>
                    <a:pt x="74796" y="168153"/>
                    <a:pt x="74796" y="168053"/>
                  </a:cubicBezTo>
                  <a:cubicBezTo>
                    <a:pt x="74796" y="167953"/>
                    <a:pt x="74796" y="167620"/>
                    <a:pt x="74796" y="167419"/>
                  </a:cubicBezTo>
                  <a:cubicBezTo>
                    <a:pt x="74796" y="167219"/>
                    <a:pt x="74796" y="167019"/>
                    <a:pt x="74796" y="166786"/>
                  </a:cubicBezTo>
                  <a:lnTo>
                    <a:pt x="74796" y="166786"/>
                  </a:lnTo>
                  <a:cubicBezTo>
                    <a:pt x="74796" y="166552"/>
                    <a:pt x="74796" y="166318"/>
                    <a:pt x="74796" y="166118"/>
                  </a:cubicBezTo>
                  <a:lnTo>
                    <a:pt x="74796" y="163116"/>
                  </a:lnTo>
                  <a:lnTo>
                    <a:pt x="74796" y="162649"/>
                  </a:lnTo>
                  <a:cubicBezTo>
                    <a:pt x="74796" y="162649"/>
                    <a:pt x="74796" y="162649"/>
                    <a:pt x="74796" y="162649"/>
                  </a:cubicBezTo>
                  <a:cubicBezTo>
                    <a:pt x="74780" y="162448"/>
                    <a:pt x="74780" y="162248"/>
                    <a:pt x="74796" y="162048"/>
                  </a:cubicBezTo>
                  <a:lnTo>
                    <a:pt x="74796" y="162048"/>
                  </a:lnTo>
                  <a:cubicBezTo>
                    <a:pt x="74796" y="162048"/>
                    <a:pt x="74796" y="161781"/>
                    <a:pt x="74796" y="161648"/>
                  </a:cubicBezTo>
                  <a:lnTo>
                    <a:pt x="74796" y="161648"/>
                  </a:lnTo>
                  <a:cubicBezTo>
                    <a:pt x="74796" y="161181"/>
                    <a:pt x="74796" y="160747"/>
                    <a:pt x="75030" y="160213"/>
                  </a:cubicBezTo>
                  <a:cubicBezTo>
                    <a:pt x="75263" y="159679"/>
                    <a:pt x="75230" y="158311"/>
                    <a:pt x="75297" y="157344"/>
                  </a:cubicBezTo>
                  <a:lnTo>
                    <a:pt x="75297" y="157344"/>
                  </a:lnTo>
                  <a:cubicBezTo>
                    <a:pt x="75297" y="156843"/>
                    <a:pt x="75297" y="156343"/>
                    <a:pt x="75297" y="155809"/>
                  </a:cubicBezTo>
                  <a:cubicBezTo>
                    <a:pt x="75297" y="155275"/>
                    <a:pt x="75297" y="154808"/>
                    <a:pt x="75297" y="154274"/>
                  </a:cubicBezTo>
                  <a:lnTo>
                    <a:pt x="75297" y="151772"/>
                  </a:lnTo>
                  <a:cubicBezTo>
                    <a:pt x="75297" y="151205"/>
                    <a:pt x="75297" y="150638"/>
                    <a:pt x="75297" y="150104"/>
                  </a:cubicBezTo>
                  <a:cubicBezTo>
                    <a:pt x="75297" y="149570"/>
                    <a:pt x="75297" y="149503"/>
                    <a:pt x="75297" y="149170"/>
                  </a:cubicBezTo>
                  <a:cubicBezTo>
                    <a:pt x="75297" y="148836"/>
                    <a:pt x="75297" y="148269"/>
                    <a:pt x="75130" y="147835"/>
                  </a:cubicBezTo>
                  <a:lnTo>
                    <a:pt x="75130" y="147835"/>
                  </a:lnTo>
                  <a:lnTo>
                    <a:pt x="74930" y="146534"/>
                  </a:lnTo>
                  <a:cubicBezTo>
                    <a:pt x="74903" y="146274"/>
                    <a:pt x="74846" y="146017"/>
                    <a:pt x="74763" y="145767"/>
                  </a:cubicBezTo>
                  <a:cubicBezTo>
                    <a:pt x="74776" y="145500"/>
                    <a:pt x="74776" y="145233"/>
                    <a:pt x="74763" y="144966"/>
                  </a:cubicBezTo>
                  <a:lnTo>
                    <a:pt x="74563" y="144065"/>
                  </a:lnTo>
                  <a:lnTo>
                    <a:pt x="74363" y="143265"/>
                  </a:lnTo>
                  <a:cubicBezTo>
                    <a:pt x="74363" y="142831"/>
                    <a:pt x="74162" y="142397"/>
                    <a:pt x="74029" y="141963"/>
                  </a:cubicBezTo>
                  <a:lnTo>
                    <a:pt x="74029" y="141697"/>
                  </a:lnTo>
                  <a:cubicBezTo>
                    <a:pt x="74029" y="141129"/>
                    <a:pt x="73729" y="140596"/>
                    <a:pt x="73562" y="140062"/>
                  </a:cubicBezTo>
                  <a:lnTo>
                    <a:pt x="73562" y="140062"/>
                  </a:lnTo>
                  <a:lnTo>
                    <a:pt x="73562" y="140062"/>
                  </a:lnTo>
                  <a:cubicBezTo>
                    <a:pt x="73362" y="139561"/>
                    <a:pt x="73195" y="139061"/>
                    <a:pt x="72995" y="138527"/>
                  </a:cubicBezTo>
                  <a:lnTo>
                    <a:pt x="72928" y="136425"/>
                  </a:lnTo>
                  <a:lnTo>
                    <a:pt x="72928" y="136425"/>
                  </a:lnTo>
                  <a:cubicBezTo>
                    <a:pt x="72958" y="136352"/>
                    <a:pt x="72958" y="136265"/>
                    <a:pt x="72928" y="136192"/>
                  </a:cubicBezTo>
                  <a:lnTo>
                    <a:pt x="72728" y="135658"/>
                  </a:lnTo>
                  <a:lnTo>
                    <a:pt x="72728" y="135658"/>
                  </a:lnTo>
                  <a:lnTo>
                    <a:pt x="72728" y="135491"/>
                  </a:lnTo>
                  <a:lnTo>
                    <a:pt x="72728" y="135491"/>
                  </a:lnTo>
                  <a:cubicBezTo>
                    <a:pt x="72665" y="135318"/>
                    <a:pt x="72584" y="135151"/>
                    <a:pt x="72494" y="134991"/>
                  </a:cubicBezTo>
                  <a:lnTo>
                    <a:pt x="72194" y="134323"/>
                  </a:lnTo>
                  <a:lnTo>
                    <a:pt x="71593" y="133156"/>
                  </a:lnTo>
                  <a:cubicBezTo>
                    <a:pt x="71393" y="132789"/>
                    <a:pt x="71260" y="132488"/>
                    <a:pt x="71060" y="132155"/>
                  </a:cubicBezTo>
                  <a:lnTo>
                    <a:pt x="70125" y="130587"/>
                  </a:lnTo>
                  <a:cubicBezTo>
                    <a:pt x="69281" y="129215"/>
                    <a:pt x="68371" y="127891"/>
                    <a:pt x="67390" y="126616"/>
                  </a:cubicBezTo>
                  <a:cubicBezTo>
                    <a:pt x="69291" y="124114"/>
                    <a:pt x="71226" y="121645"/>
                    <a:pt x="73228" y="119210"/>
                  </a:cubicBezTo>
                  <a:cubicBezTo>
                    <a:pt x="97466" y="89250"/>
                    <a:pt x="126743" y="63747"/>
                    <a:pt x="159739" y="43843"/>
                  </a:cubicBezTo>
                  <a:lnTo>
                    <a:pt x="164943" y="40807"/>
                  </a:lnTo>
                  <a:lnTo>
                    <a:pt x="169714" y="38038"/>
                  </a:lnTo>
                  <a:lnTo>
                    <a:pt x="171916" y="42075"/>
                  </a:lnTo>
                  <a:lnTo>
                    <a:pt x="171916" y="42075"/>
                  </a:lnTo>
                  <a:lnTo>
                    <a:pt x="176353" y="50082"/>
                  </a:lnTo>
                  <a:cubicBezTo>
                    <a:pt x="205336" y="33944"/>
                    <a:pt x="236680" y="22484"/>
                    <a:pt x="269236" y="16118"/>
                  </a:cubicBezTo>
                  <a:lnTo>
                    <a:pt x="267468" y="7144"/>
                  </a:lnTo>
                  <a:lnTo>
                    <a:pt x="266600" y="2640"/>
                  </a:lnTo>
                  <a:cubicBezTo>
                    <a:pt x="268569" y="2239"/>
                    <a:pt x="270537" y="1872"/>
                    <a:pt x="272539" y="1539"/>
                  </a:cubicBezTo>
                  <a:lnTo>
                    <a:pt x="277944" y="604"/>
                  </a:lnTo>
                  <a:lnTo>
                    <a:pt x="278677" y="5142"/>
                  </a:lnTo>
                  <a:lnTo>
                    <a:pt x="280112" y="14217"/>
                  </a:lnTo>
                  <a:cubicBezTo>
                    <a:pt x="312874" y="9079"/>
                    <a:pt x="346237" y="9079"/>
                    <a:pt x="379000" y="14217"/>
                  </a:cubicBezTo>
                  <a:lnTo>
                    <a:pt x="380501" y="4475"/>
                  </a:lnTo>
                  <a:lnTo>
                    <a:pt x="381235" y="-63"/>
                  </a:lnTo>
                  <a:lnTo>
                    <a:pt x="387174" y="905"/>
                  </a:lnTo>
                  <a:cubicBezTo>
                    <a:pt x="388999" y="1195"/>
                    <a:pt x="390800" y="1529"/>
                    <a:pt x="392579" y="1906"/>
                  </a:cubicBezTo>
                  <a:lnTo>
                    <a:pt x="391678" y="6410"/>
                  </a:lnTo>
                  <a:lnTo>
                    <a:pt x="389910" y="15384"/>
                  </a:lnTo>
                  <a:lnTo>
                    <a:pt x="387274" y="28930"/>
                  </a:lnTo>
                  <a:lnTo>
                    <a:pt x="384672" y="42442"/>
                  </a:lnTo>
                  <a:lnTo>
                    <a:pt x="382069" y="55954"/>
                  </a:lnTo>
                  <a:lnTo>
                    <a:pt x="385105" y="56554"/>
                  </a:lnTo>
                  <a:lnTo>
                    <a:pt x="388442" y="57255"/>
                  </a:lnTo>
                  <a:lnTo>
                    <a:pt x="392846" y="58222"/>
                  </a:lnTo>
                  <a:lnTo>
                    <a:pt x="396182" y="59056"/>
                  </a:lnTo>
                  <a:lnTo>
                    <a:pt x="396582" y="59056"/>
                  </a:lnTo>
                  <a:lnTo>
                    <a:pt x="399885" y="59690"/>
                  </a:lnTo>
                  <a:lnTo>
                    <a:pt x="401253" y="60057"/>
                  </a:lnTo>
                  <a:cubicBezTo>
                    <a:pt x="402287" y="60291"/>
                    <a:pt x="403288" y="60591"/>
                    <a:pt x="404322" y="60891"/>
                  </a:cubicBezTo>
                  <a:lnTo>
                    <a:pt x="407125" y="61692"/>
                  </a:lnTo>
                  <a:lnTo>
                    <a:pt x="409060" y="62259"/>
                  </a:lnTo>
                  <a:lnTo>
                    <a:pt x="410828" y="62793"/>
                  </a:lnTo>
                  <a:lnTo>
                    <a:pt x="413397" y="63594"/>
                  </a:lnTo>
                  <a:cubicBezTo>
                    <a:pt x="416934" y="64728"/>
                    <a:pt x="420437" y="65929"/>
                    <a:pt x="423907" y="67197"/>
                  </a:cubicBezTo>
                  <a:lnTo>
                    <a:pt x="426642" y="68198"/>
                  </a:lnTo>
                  <a:lnTo>
                    <a:pt x="429078" y="69132"/>
                  </a:lnTo>
                  <a:lnTo>
                    <a:pt x="431213" y="69966"/>
                  </a:lnTo>
                  <a:lnTo>
                    <a:pt x="434950" y="71467"/>
                  </a:lnTo>
                  <a:lnTo>
                    <a:pt x="438619" y="73036"/>
                  </a:lnTo>
                  <a:lnTo>
                    <a:pt x="444959" y="75871"/>
                  </a:lnTo>
                  <a:lnTo>
                    <a:pt x="448295" y="77473"/>
                  </a:lnTo>
                  <a:lnTo>
                    <a:pt x="451898" y="79241"/>
                  </a:lnTo>
                  <a:cubicBezTo>
                    <a:pt x="453099" y="79842"/>
                    <a:pt x="454300" y="80442"/>
                    <a:pt x="455468" y="81076"/>
                  </a:cubicBezTo>
                  <a:cubicBezTo>
                    <a:pt x="456636" y="81710"/>
                    <a:pt x="457603" y="82144"/>
                    <a:pt x="458804" y="82711"/>
                  </a:cubicBezTo>
                  <a:lnTo>
                    <a:pt x="462708" y="84846"/>
                  </a:lnTo>
                  <a:lnTo>
                    <a:pt x="469380" y="72802"/>
                  </a:lnTo>
                  <a:lnTo>
                    <a:pt x="476053" y="60758"/>
                  </a:lnTo>
                  <a:lnTo>
                    <a:pt x="482725" y="48714"/>
                  </a:lnTo>
                  <a:lnTo>
                    <a:pt x="487163" y="40707"/>
                  </a:lnTo>
                  <a:lnTo>
                    <a:pt x="489398" y="36670"/>
                  </a:lnTo>
                  <a:cubicBezTo>
                    <a:pt x="491166" y="37637"/>
                    <a:pt x="492901" y="38638"/>
                    <a:pt x="494636" y="39639"/>
                  </a:cubicBezTo>
                  <a:lnTo>
                    <a:pt x="499374" y="42408"/>
                  </a:lnTo>
                  <a:lnTo>
                    <a:pt x="497005" y="46345"/>
                  </a:lnTo>
                  <a:lnTo>
                    <a:pt x="492301" y="54185"/>
                  </a:lnTo>
                  <a:lnTo>
                    <a:pt x="485194" y="65996"/>
                  </a:lnTo>
                  <a:lnTo>
                    <a:pt x="478155" y="77806"/>
                  </a:lnTo>
                  <a:lnTo>
                    <a:pt x="470948" y="89717"/>
                  </a:lnTo>
                  <a:cubicBezTo>
                    <a:pt x="495747" y="104533"/>
                    <a:pt x="518060" y="123153"/>
                    <a:pt x="537074" y="144899"/>
                  </a:cubicBezTo>
                  <a:lnTo>
                    <a:pt x="547449" y="135858"/>
                  </a:lnTo>
                  <a:lnTo>
                    <a:pt x="557826" y="126850"/>
                  </a:lnTo>
                  <a:lnTo>
                    <a:pt x="568201" y="117809"/>
                  </a:lnTo>
                  <a:lnTo>
                    <a:pt x="575141" y="111803"/>
                  </a:lnTo>
                  <a:lnTo>
                    <a:pt x="578477" y="108767"/>
                  </a:lnTo>
                  <a:cubicBezTo>
                    <a:pt x="579778" y="110302"/>
                    <a:pt x="581113" y="111837"/>
                    <a:pt x="582381" y="113371"/>
                  </a:cubicBezTo>
                  <a:cubicBezTo>
                    <a:pt x="583648" y="114906"/>
                    <a:pt x="584749" y="116174"/>
                    <a:pt x="585717" y="117608"/>
                  </a:cubicBezTo>
                  <a:lnTo>
                    <a:pt x="582180" y="120478"/>
                  </a:lnTo>
                  <a:lnTo>
                    <a:pt x="575341" y="126416"/>
                  </a:lnTo>
                  <a:lnTo>
                    <a:pt x="564598" y="135057"/>
                  </a:lnTo>
                  <a:lnTo>
                    <a:pt x="553889" y="143698"/>
                  </a:lnTo>
                  <a:lnTo>
                    <a:pt x="543213" y="152373"/>
                  </a:lnTo>
                  <a:cubicBezTo>
                    <a:pt x="561505" y="174766"/>
                    <a:pt x="576142" y="199908"/>
                    <a:pt x="586584" y="226872"/>
                  </a:cubicBezTo>
                  <a:lnTo>
                    <a:pt x="599429" y="221935"/>
                  </a:lnTo>
                  <a:lnTo>
                    <a:pt x="612274" y="216997"/>
                  </a:lnTo>
                  <a:lnTo>
                    <a:pt x="625119" y="212059"/>
                  </a:lnTo>
                  <a:lnTo>
                    <a:pt x="633693" y="208723"/>
                  </a:lnTo>
                  <a:lnTo>
                    <a:pt x="633693" y="208723"/>
                  </a:lnTo>
                  <a:lnTo>
                    <a:pt x="637963" y="207055"/>
                  </a:lnTo>
                  <a:cubicBezTo>
                    <a:pt x="638697" y="208956"/>
                    <a:pt x="639398" y="210825"/>
                    <a:pt x="640099" y="212726"/>
                  </a:cubicBezTo>
                  <a:cubicBezTo>
                    <a:pt x="640799" y="214628"/>
                    <a:pt x="641333" y="216063"/>
                    <a:pt x="641933" y="217898"/>
                  </a:cubicBezTo>
                  <a:lnTo>
                    <a:pt x="637596" y="219399"/>
                  </a:lnTo>
                  <a:lnTo>
                    <a:pt x="628922" y="222402"/>
                  </a:lnTo>
                  <a:cubicBezTo>
                    <a:pt x="639768" y="253796"/>
                    <a:pt x="645580" y="286709"/>
                    <a:pt x="646137" y="319922"/>
                  </a:cubicBezTo>
                  <a:lnTo>
                    <a:pt x="655312" y="319922"/>
                  </a:lnTo>
                  <a:lnTo>
                    <a:pt x="659916" y="319922"/>
                  </a:lnTo>
                  <a:cubicBezTo>
                    <a:pt x="660116" y="321757"/>
                    <a:pt x="660116" y="323792"/>
                    <a:pt x="660116" y="325794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Brīvforma: forma 114">
              <a:extLst>
                <a:ext uri="{FF2B5EF4-FFF2-40B4-BE49-F238E27FC236}">
                  <a16:creationId xmlns:a16="http://schemas.microsoft.com/office/drawing/2014/main" id="{092EF20C-9530-4A02-55FE-74E602E84BDD}"/>
                </a:ext>
              </a:extLst>
            </p:cNvPr>
            <p:cNvSpPr/>
            <p:nvPr/>
          </p:nvSpPr>
          <p:spPr>
            <a:xfrm>
              <a:off x="4259819" y="5266481"/>
              <a:ext cx="400" cy="233"/>
            </a:xfrm>
            <a:custGeom>
              <a:avLst/>
              <a:gdLst>
                <a:gd name="connsiteX0" fmla="*/ 400 w 400"/>
                <a:gd name="connsiteY0" fmla="*/ 234 h 233"/>
                <a:gd name="connsiteX1" fmla="*/ 0 w 400"/>
                <a:gd name="connsiteY1" fmla="*/ 0 h 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0" h="233">
                  <a:moveTo>
                    <a:pt x="400" y="234"/>
                  </a:moveTo>
                  <a:lnTo>
                    <a:pt x="0" y="0"/>
                  </a:lnTo>
                </a:path>
              </a:pathLst>
            </a:custGeom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Brīvforma: forma 115">
              <a:extLst>
                <a:ext uri="{FF2B5EF4-FFF2-40B4-BE49-F238E27FC236}">
                  <a16:creationId xmlns:a16="http://schemas.microsoft.com/office/drawing/2014/main" id="{A139E70C-98E0-E989-762B-E5A1ED9DBA1C}"/>
                </a:ext>
              </a:extLst>
            </p:cNvPr>
            <p:cNvSpPr/>
            <p:nvPr/>
          </p:nvSpPr>
          <p:spPr>
            <a:xfrm>
              <a:off x="4298921" y="5289068"/>
              <a:ext cx="258729" cy="149366"/>
            </a:xfrm>
            <a:custGeom>
              <a:avLst/>
              <a:gdLst>
                <a:gd name="connsiteX0" fmla="*/ 0 w 258729"/>
                <a:gd name="connsiteY0" fmla="*/ 0 h 149366"/>
                <a:gd name="connsiteX1" fmla="*/ 7974 w 258729"/>
                <a:gd name="connsiteY1" fmla="*/ 4571 h 149366"/>
                <a:gd name="connsiteX2" fmla="*/ 258730 w 258729"/>
                <a:gd name="connsiteY2" fmla="*/ 149366 h 14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729" h="149366">
                  <a:moveTo>
                    <a:pt x="0" y="0"/>
                  </a:moveTo>
                  <a:lnTo>
                    <a:pt x="7974" y="4571"/>
                  </a:lnTo>
                  <a:lnTo>
                    <a:pt x="258730" y="149366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Brīvforma: forma 116">
              <a:extLst>
                <a:ext uri="{FF2B5EF4-FFF2-40B4-BE49-F238E27FC236}">
                  <a16:creationId xmlns:a16="http://schemas.microsoft.com/office/drawing/2014/main" id="{6C5BDC86-58D5-0E9B-6ABB-E88BAC06B0F3}"/>
                </a:ext>
              </a:extLst>
            </p:cNvPr>
            <p:cNvSpPr/>
            <p:nvPr/>
          </p:nvSpPr>
          <p:spPr>
            <a:xfrm>
              <a:off x="4234564" y="5556872"/>
              <a:ext cx="300" cy="133"/>
            </a:xfrm>
            <a:custGeom>
              <a:avLst/>
              <a:gdLst>
                <a:gd name="connsiteX0" fmla="*/ 300 w 300"/>
                <a:gd name="connsiteY0" fmla="*/ 0 h 133"/>
                <a:gd name="connsiteX1" fmla="*/ 0 w 300"/>
                <a:gd name="connsiteY1" fmla="*/ 133 h 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0" h="133">
                  <a:moveTo>
                    <a:pt x="300" y="0"/>
                  </a:moveTo>
                  <a:lnTo>
                    <a:pt x="0" y="133"/>
                  </a:lnTo>
                </a:path>
              </a:pathLst>
            </a:custGeom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Brīvforma: forma 117">
              <a:extLst>
                <a:ext uri="{FF2B5EF4-FFF2-40B4-BE49-F238E27FC236}">
                  <a16:creationId xmlns:a16="http://schemas.microsoft.com/office/drawing/2014/main" id="{286B38F8-56BB-EE5E-8D24-B8BD7482F832}"/>
                </a:ext>
              </a:extLst>
            </p:cNvPr>
            <p:cNvSpPr/>
            <p:nvPr/>
          </p:nvSpPr>
          <p:spPr>
            <a:xfrm>
              <a:off x="4299955" y="5438434"/>
              <a:ext cx="257695" cy="94550"/>
            </a:xfrm>
            <a:custGeom>
              <a:avLst/>
              <a:gdLst>
                <a:gd name="connsiteX0" fmla="*/ 0 w 257695"/>
                <a:gd name="connsiteY0" fmla="*/ 94551 h 94550"/>
                <a:gd name="connsiteX1" fmla="*/ 8608 w 257695"/>
                <a:gd name="connsiteY1" fmla="*/ 91415 h 94550"/>
                <a:gd name="connsiteX2" fmla="*/ 257696 w 257695"/>
                <a:gd name="connsiteY2" fmla="*/ 0 h 94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695" h="94550">
                  <a:moveTo>
                    <a:pt x="0" y="94551"/>
                  </a:moveTo>
                  <a:lnTo>
                    <a:pt x="8608" y="91415"/>
                  </a:lnTo>
                  <a:lnTo>
                    <a:pt x="257696" y="0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Brīvforma: forma 118">
              <a:extLst>
                <a:ext uri="{FF2B5EF4-FFF2-40B4-BE49-F238E27FC236}">
                  <a16:creationId xmlns:a16="http://schemas.microsoft.com/office/drawing/2014/main" id="{F1B3B98E-6AB1-D7C3-2405-5495665B9A52}"/>
                </a:ext>
              </a:extLst>
            </p:cNvPr>
            <p:cNvSpPr/>
            <p:nvPr/>
          </p:nvSpPr>
          <p:spPr>
            <a:xfrm>
              <a:off x="4616703" y="5773298"/>
              <a:ext cx="733" cy="4070"/>
            </a:xfrm>
            <a:custGeom>
              <a:avLst/>
              <a:gdLst>
                <a:gd name="connsiteX0" fmla="*/ 734 w 733"/>
                <a:gd name="connsiteY0" fmla="*/ 4070 h 4070"/>
                <a:gd name="connsiteX1" fmla="*/ 0 w 733"/>
                <a:gd name="connsiteY1" fmla="*/ 0 h 4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33" h="4070">
                  <a:moveTo>
                    <a:pt x="734" y="4070"/>
                  </a:moveTo>
                  <a:lnTo>
                    <a:pt x="0" y="0"/>
                  </a:lnTo>
                </a:path>
              </a:pathLst>
            </a:custGeom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Brīvforma: forma 119">
              <a:extLst>
                <a:ext uri="{FF2B5EF4-FFF2-40B4-BE49-F238E27FC236}">
                  <a16:creationId xmlns:a16="http://schemas.microsoft.com/office/drawing/2014/main" id="{FB42775E-2DB4-16EF-C2E9-4365A5396BF4}"/>
                </a:ext>
              </a:extLst>
            </p:cNvPr>
            <p:cNvSpPr/>
            <p:nvPr/>
          </p:nvSpPr>
          <p:spPr>
            <a:xfrm>
              <a:off x="4557651" y="5438434"/>
              <a:ext cx="43538" cy="246752"/>
            </a:xfrm>
            <a:custGeom>
              <a:avLst/>
              <a:gdLst>
                <a:gd name="connsiteX0" fmla="*/ 43539 w 43538"/>
                <a:gd name="connsiteY0" fmla="*/ 246753 h 246752"/>
                <a:gd name="connsiteX1" fmla="*/ 41937 w 43538"/>
                <a:gd name="connsiteY1" fmla="*/ 237711 h 246752"/>
                <a:gd name="connsiteX2" fmla="*/ 0 w 43538"/>
                <a:gd name="connsiteY2" fmla="*/ 0 h 24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538" h="246752">
                  <a:moveTo>
                    <a:pt x="43539" y="246753"/>
                  </a:moveTo>
                  <a:lnTo>
                    <a:pt x="41937" y="237711"/>
                  </a:lnTo>
                  <a:lnTo>
                    <a:pt x="0" y="0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Brīvforma: forma 120">
              <a:extLst>
                <a:ext uri="{FF2B5EF4-FFF2-40B4-BE49-F238E27FC236}">
                  <a16:creationId xmlns:a16="http://schemas.microsoft.com/office/drawing/2014/main" id="{D974CDEA-4A79-F5C9-CCFE-AD358CBFA112}"/>
                </a:ext>
              </a:extLst>
            </p:cNvPr>
            <p:cNvSpPr/>
            <p:nvPr/>
          </p:nvSpPr>
          <p:spPr>
            <a:xfrm>
              <a:off x="4213181" y="5220448"/>
              <a:ext cx="91745" cy="91840"/>
            </a:xfrm>
            <a:custGeom>
              <a:avLst/>
              <a:gdLst>
                <a:gd name="connsiteX0" fmla="*/ 91666 w 91745"/>
                <a:gd name="connsiteY0" fmla="*/ 45904 h 91840"/>
                <a:gd name="connsiteX1" fmla="*/ 45792 w 91745"/>
                <a:gd name="connsiteY1" fmla="*/ 91778 h 91840"/>
                <a:gd name="connsiteX2" fmla="*/ 44691 w 91745"/>
                <a:gd name="connsiteY2" fmla="*/ 91778 h 91840"/>
                <a:gd name="connsiteX3" fmla="*/ 39887 w 91745"/>
                <a:gd name="connsiteY3" fmla="*/ 91411 h 91840"/>
                <a:gd name="connsiteX4" fmla="*/ 30812 w 91745"/>
                <a:gd name="connsiteY4" fmla="*/ 89309 h 91840"/>
                <a:gd name="connsiteX5" fmla="*/ 26575 w 91745"/>
                <a:gd name="connsiteY5" fmla="*/ 87574 h 91840"/>
                <a:gd name="connsiteX6" fmla="*/ 22471 w 91745"/>
                <a:gd name="connsiteY6" fmla="*/ 85439 h 91840"/>
                <a:gd name="connsiteX7" fmla="*/ 18601 w 91745"/>
                <a:gd name="connsiteY7" fmla="*/ 82870 h 91840"/>
                <a:gd name="connsiteX8" fmla="*/ 11428 w 91745"/>
                <a:gd name="connsiteY8" fmla="*/ 76197 h 91840"/>
                <a:gd name="connsiteX9" fmla="*/ 15412 w 91745"/>
                <a:gd name="connsiteY9" fmla="*/ 11443 h 91840"/>
                <a:gd name="connsiteX10" fmla="*/ 54967 w 91745"/>
                <a:gd name="connsiteY10" fmla="*/ 863 h 91840"/>
                <a:gd name="connsiteX11" fmla="*/ 59771 w 91745"/>
                <a:gd name="connsiteY11" fmla="*/ 2098 h 91840"/>
                <a:gd name="connsiteX12" fmla="*/ 68412 w 91745"/>
                <a:gd name="connsiteY12" fmla="*/ 5901 h 91840"/>
                <a:gd name="connsiteX13" fmla="*/ 72282 w 91745"/>
                <a:gd name="connsiteY13" fmla="*/ 8370 h 91840"/>
                <a:gd name="connsiteX14" fmla="*/ 75885 w 91745"/>
                <a:gd name="connsiteY14" fmla="*/ 11206 h 91840"/>
                <a:gd name="connsiteX15" fmla="*/ 79222 w 91745"/>
                <a:gd name="connsiteY15" fmla="*/ 14542 h 91840"/>
                <a:gd name="connsiteX16" fmla="*/ 82258 w 91745"/>
                <a:gd name="connsiteY16" fmla="*/ 18112 h 91840"/>
                <a:gd name="connsiteX17" fmla="*/ 84993 w 91745"/>
                <a:gd name="connsiteY17" fmla="*/ 22116 h 91840"/>
                <a:gd name="connsiteX18" fmla="*/ 91666 w 91745"/>
                <a:gd name="connsiteY18" fmla="*/ 45904 h 9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745" h="91840">
                  <a:moveTo>
                    <a:pt x="91666" y="45904"/>
                  </a:moveTo>
                  <a:cubicBezTo>
                    <a:pt x="91666" y="71239"/>
                    <a:pt x="71128" y="91778"/>
                    <a:pt x="45792" y="91778"/>
                  </a:cubicBezTo>
                  <a:lnTo>
                    <a:pt x="44691" y="91778"/>
                  </a:lnTo>
                  <a:cubicBezTo>
                    <a:pt x="43083" y="91754"/>
                    <a:pt x="41478" y="91631"/>
                    <a:pt x="39887" y="91411"/>
                  </a:cubicBezTo>
                  <a:cubicBezTo>
                    <a:pt x="36797" y="91024"/>
                    <a:pt x="33758" y="90320"/>
                    <a:pt x="30812" y="89309"/>
                  </a:cubicBezTo>
                  <a:cubicBezTo>
                    <a:pt x="29367" y="88815"/>
                    <a:pt x="27953" y="88234"/>
                    <a:pt x="26575" y="87574"/>
                  </a:cubicBezTo>
                  <a:cubicBezTo>
                    <a:pt x="25167" y="86943"/>
                    <a:pt x="23796" y="86229"/>
                    <a:pt x="22471" y="85439"/>
                  </a:cubicBezTo>
                  <a:cubicBezTo>
                    <a:pt x="21137" y="84651"/>
                    <a:pt x="19845" y="83794"/>
                    <a:pt x="18601" y="82870"/>
                  </a:cubicBezTo>
                  <a:cubicBezTo>
                    <a:pt x="15972" y="80915"/>
                    <a:pt x="13567" y="78676"/>
                    <a:pt x="11428" y="76197"/>
                  </a:cubicBezTo>
                  <a:cubicBezTo>
                    <a:pt x="-5354" y="57217"/>
                    <a:pt x="-3572" y="28224"/>
                    <a:pt x="15412" y="11443"/>
                  </a:cubicBezTo>
                  <a:cubicBezTo>
                    <a:pt x="26204" y="1901"/>
                    <a:pt x="40851" y="-2016"/>
                    <a:pt x="54967" y="863"/>
                  </a:cubicBezTo>
                  <a:cubicBezTo>
                    <a:pt x="56568" y="1197"/>
                    <a:pt x="58303" y="1597"/>
                    <a:pt x="59771" y="2098"/>
                  </a:cubicBezTo>
                  <a:cubicBezTo>
                    <a:pt x="62777" y="3062"/>
                    <a:pt x="65673" y="4337"/>
                    <a:pt x="68412" y="5901"/>
                  </a:cubicBezTo>
                  <a:cubicBezTo>
                    <a:pt x="69747" y="6652"/>
                    <a:pt x="71038" y="7479"/>
                    <a:pt x="72282" y="8370"/>
                  </a:cubicBezTo>
                  <a:cubicBezTo>
                    <a:pt x="73540" y="9241"/>
                    <a:pt x="74744" y="10188"/>
                    <a:pt x="75885" y="11206"/>
                  </a:cubicBezTo>
                  <a:cubicBezTo>
                    <a:pt x="77066" y="12247"/>
                    <a:pt x="78181" y="13361"/>
                    <a:pt x="79222" y="14542"/>
                  </a:cubicBezTo>
                  <a:cubicBezTo>
                    <a:pt x="80296" y="15677"/>
                    <a:pt x="81310" y="16868"/>
                    <a:pt x="82258" y="18112"/>
                  </a:cubicBezTo>
                  <a:cubicBezTo>
                    <a:pt x="83259" y="19387"/>
                    <a:pt x="84169" y="20721"/>
                    <a:pt x="84993" y="22116"/>
                  </a:cubicBezTo>
                  <a:cubicBezTo>
                    <a:pt x="89357" y="29282"/>
                    <a:pt x="91663" y="37513"/>
                    <a:pt x="91666" y="45904"/>
                  </a:cubicBez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Brīvforma: forma 121">
              <a:extLst>
                <a:ext uri="{FF2B5EF4-FFF2-40B4-BE49-F238E27FC236}">
                  <a16:creationId xmlns:a16="http://schemas.microsoft.com/office/drawing/2014/main" id="{C13B5578-ED92-2576-2307-D4304C74BC34}"/>
                </a:ext>
              </a:extLst>
            </p:cNvPr>
            <p:cNvSpPr/>
            <p:nvPr/>
          </p:nvSpPr>
          <p:spPr>
            <a:xfrm>
              <a:off x="4204173" y="5211453"/>
              <a:ext cx="110051" cy="110209"/>
            </a:xfrm>
            <a:custGeom>
              <a:avLst/>
              <a:gdLst>
                <a:gd name="connsiteX0" fmla="*/ 99940 w 110051"/>
                <a:gd name="connsiteY0" fmla="*/ 23370 h 110209"/>
                <a:gd name="connsiteX1" fmla="*/ 97071 w 110051"/>
                <a:gd name="connsiteY1" fmla="*/ 19633 h 110209"/>
                <a:gd name="connsiteX2" fmla="*/ 93968 w 110051"/>
                <a:gd name="connsiteY2" fmla="*/ 16297 h 110209"/>
                <a:gd name="connsiteX3" fmla="*/ 90632 w 110051"/>
                <a:gd name="connsiteY3" fmla="*/ 13161 h 110209"/>
                <a:gd name="connsiteX4" fmla="*/ 87029 w 110051"/>
                <a:gd name="connsiteY4" fmla="*/ 10325 h 110209"/>
                <a:gd name="connsiteX5" fmla="*/ 83192 w 110051"/>
                <a:gd name="connsiteY5" fmla="*/ 7790 h 110209"/>
                <a:gd name="connsiteX6" fmla="*/ 79088 w 110051"/>
                <a:gd name="connsiteY6" fmla="*/ 5554 h 110209"/>
                <a:gd name="connsiteX7" fmla="*/ 74718 w 110051"/>
                <a:gd name="connsiteY7" fmla="*/ 3652 h 110209"/>
                <a:gd name="connsiteX8" fmla="*/ 70147 w 110051"/>
                <a:gd name="connsiteY8" fmla="*/ 2084 h 110209"/>
                <a:gd name="connsiteX9" fmla="*/ 2057 w 110051"/>
                <a:gd name="connsiteY9" fmla="*/ 39825 h 110209"/>
                <a:gd name="connsiteX10" fmla="*/ 16766 w 110051"/>
                <a:gd name="connsiteY10" fmla="*/ 94633 h 110209"/>
                <a:gd name="connsiteX11" fmla="*/ 20436 w 110051"/>
                <a:gd name="connsiteY11" fmla="*/ 97970 h 110209"/>
                <a:gd name="connsiteX12" fmla="*/ 24273 w 110051"/>
                <a:gd name="connsiteY12" fmla="*/ 100806 h 110209"/>
                <a:gd name="connsiteX13" fmla="*/ 28243 w 110051"/>
                <a:gd name="connsiteY13" fmla="*/ 103241 h 110209"/>
                <a:gd name="connsiteX14" fmla="*/ 32380 w 110051"/>
                <a:gd name="connsiteY14" fmla="*/ 105310 h 110209"/>
                <a:gd name="connsiteX15" fmla="*/ 36617 w 110051"/>
                <a:gd name="connsiteY15" fmla="*/ 107011 h 110209"/>
                <a:gd name="connsiteX16" fmla="*/ 41021 w 110051"/>
                <a:gd name="connsiteY16" fmla="*/ 108379 h 110209"/>
                <a:gd name="connsiteX17" fmla="*/ 45625 w 110051"/>
                <a:gd name="connsiteY17" fmla="*/ 109346 h 110209"/>
                <a:gd name="connsiteX18" fmla="*/ 50296 w 110051"/>
                <a:gd name="connsiteY18" fmla="*/ 109947 h 110209"/>
                <a:gd name="connsiteX19" fmla="*/ 55000 w 110051"/>
                <a:gd name="connsiteY19" fmla="*/ 110147 h 110209"/>
                <a:gd name="connsiteX20" fmla="*/ 109973 w 110051"/>
                <a:gd name="connsiteY20" fmla="*/ 55021 h 110209"/>
                <a:gd name="connsiteX21" fmla="*/ 100074 w 110051"/>
                <a:gd name="connsiteY21" fmla="*/ 23604 h 110209"/>
                <a:gd name="connsiteX22" fmla="*/ 54800 w 110051"/>
                <a:gd name="connsiteY22" fmla="*/ 100772 h 110209"/>
                <a:gd name="connsiteX23" fmla="*/ 53699 w 110051"/>
                <a:gd name="connsiteY23" fmla="*/ 100772 h 110209"/>
                <a:gd name="connsiteX24" fmla="*/ 48895 w 110051"/>
                <a:gd name="connsiteY24" fmla="*/ 100405 h 110209"/>
                <a:gd name="connsiteX25" fmla="*/ 39820 w 110051"/>
                <a:gd name="connsiteY25" fmla="*/ 98303 h 110209"/>
                <a:gd name="connsiteX26" fmla="*/ 35583 w 110051"/>
                <a:gd name="connsiteY26" fmla="*/ 96568 h 110209"/>
                <a:gd name="connsiteX27" fmla="*/ 31480 w 110051"/>
                <a:gd name="connsiteY27" fmla="*/ 94433 h 110209"/>
                <a:gd name="connsiteX28" fmla="*/ 27609 w 110051"/>
                <a:gd name="connsiteY28" fmla="*/ 91864 h 110209"/>
                <a:gd name="connsiteX29" fmla="*/ 20436 w 110051"/>
                <a:gd name="connsiteY29" fmla="*/ 85192 h 110209"/>
                <a:gd name="connsiteX30" fmla="*/ 24420 w 110051"/>
                <a:gd name="connsiteY30" fmla="*/ 20437 h 110209"/>
                <a:gd name="connsiteX31" fmla="*/ 63975 w 110051"/>
                <a:gd name="connsiteY31" fmla="*/ 9858 h 110209"/>
                <a:gd name="connsiteX32" fmla="*/ 68779 w 110051"/>
                <a:gd name="connsiteY32" fmla="*/ 11092 h 110209"/>
                <a:gd name="connsiteX33" fmla="*/ 77420 w 110051"/>
                <a:gd name="connsiteY33" fmla="*/ 14896 h 110209"/>
                <a:gd name="connsiteX34" fmla="*/ 81291 w 110051"/>
                <a:gd name="connsiteY34" fmla="*/ 17365 h 110209"/>
                <a:gd name="connsiteX35" fmla="*/ 84894 w 110051"/>
                <a:gd name="connsiteY35" fmla="*/ 20201 h 110209"/>
                <a:gd name="connsiteX36" fmla="*/ 88230 w 110051"/>
                <a:gd name="connsiteY36" fmla="*/ 23537 h 110209"/>
                <a:gd name="connsiteX37" fmla="*/ 91266 w 110051"/>
                <a:gd name="connsiteY37" fmla="*/ 27107 h 110209"/>
                <a:gd name="connsiteX38" fmla="*/ 94002 w 110051"/>
                <a:gd name="connsiteY38" fmla="*/ 31110 h 110209"/>
                <a:gd name="connsiteX39" fmla="*/ 78671 w 110051"/>
                <a:gd name="connsiteY39" fmla="*/ 94150 h 110209"/>
                <a:gd name="connsiteX40" fmla="*/ 54834 w 110051"/>
                <a:gd name="connsiteY40" fmla="*/ 100839 h 110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0051" h="110209">
                  <a:moveTo>
                    <a:pt x="99940" y="23370"/>
                  </a:moveTo>
                  <a:cubicBezTo>
                    <a:pt x="99040" y="22102"/>
                    <a:pt x="98105" y="20834"/>
                    <a:pt x="97071" y="19633"/>
                  </a:cubicBezTo>
                  <a:cubicBezTo>
                    <a:pt x="96037" y="18432"/>
                    <a:pt x="95069" y="17298"/>
                    <a:pt x="93968" y="16297"/>
                  </a:cubicBezTo>
                  <a:cubicBezTo>
                    <a:pt x="92867" y="15296"/>
                    <a:pt x="91766" y="14162"/>
                    <a:pt x="90632" y="13161"/>
                  </a:cubicBezTo>
                  <a:cubicBezTo>
                    <a:pt x="89498" y="12160"/>
                    <a:pt x="88263" y="11226"/>
                    <a:pt x="87029" y="10325"/>
                  </a:cubicBezTo>
                  <a:cubicBezTo>
                    <a:pt x="85794" y="9424"/>
                    <a:pt x="84493" y="8557"/>
                    <a:pt x="83192" y="7790"/>
                  </a:cubicBezTo>
                  <a:cubicBezTo>
                    <a:pt x="81891" y="7022"/>
                    <a:pt x="80490" y="6221"/>
                    <a:pt x="79088" y="5554"/>
                  </a:cubicBezTo>
                  <a:cubicBezTo>
                    <a:pt x="77664" y="4847"/>
                    <a:pt x="76206" y="4213"/>
                    <a:pt x="74718" y="3652"/>
                  </a:cubicBezTo>
                  <a:cubicBezTo>
                    <a:pt x="73250" y="3085"/>
                    <a:pt x="71682" y="2518"/>
                    <a:pt x="70147" y="2084"/>
                  </a:cubicBezTo>
                  <a:cubicBezTo>
                    <a:pt x="40921" y="-6296"/>
                    <a:pt x="10438" y="10599"/>
                    <a:pt x="2057" y="39825"/>
                  </a:cubicBezTo>
                  <a:cubicBezTo>
                    <a:pt x="-3562" y="59409"/>
                    <a:pt x="2097" y="80494"/>
                    <a:pt x="16766" y="94633"/>
                  </a:cubicBezTo>
                  <a:cubicBezTo>
                    <a:pt x="17934" y="95734"/>
                    <a:pt x="19169" y="96835"/>
                    <a:pt x="20436" y="97970"/>
                  </a:cubicBezTo>
                  <a:cubicBezTo>
                    <a:pt x="21704" y="99104"/>
                    <a:pt x="22939" y="99905"/>
                    <a:pt x="24273" y="100806"/>
                  </a:cubicBezTo>
                  <a:cubicBezTo>
                    <a:pt x="25608" y="101706"/>
                    <a:pt x="26876" y="102474"/>
                    <a:pt x="28243" y="103241"/>
                  </a:cubicBezTo>
                  <a:cubicBezTo>
                    <a:pt x="29611" y="104008"/>
                    <a:pt x="30979" y="104676"/>
                    <a:pt x="32380" y="105310"/>
                  </a:cubicBezTo>
                  <a:cubicBezTo>
                    <a:pt x="33782" y="105943"/>
                    <a:pt x="35183" y="106511"/>
                    <a:pt x="36617" y="107011"/>
                  </a:cubicBezTo>
                  <a:cubicBezTo>
                    <a:pt x="38052" y="107512"/>
                    <a:pt x="39520" y="107979"/>
                    <a:pt x="41021" y="108379"/>
                  </a:cubicBezTo>
                  <a:cubicBezTo>
                    <a:pt x="42523" y="108779"/>
                    <a:pt x="44024" y="109079"/>
                    <a:pt x="45625" y="109346"/>
                  </a:cubicBezTo>
                  <a:cubicBezTo>
                    <a:pt x="47227" y="109613"/>
                    <a:pt x="48695" y="109813"/>
                    <a:pt x="50296" y="109947"/>
                  </a:cubicBezTo>
                  <a:cubicBezTo>
                    <a:pt x="51898" y="110080"/>
                    <a:pt x="53399" y="110147"/>
                    <a:pt x="55000" y="110147"/>
                  </a:cubicBezTo>
                  <a:cubicBezTo>
                    <a:pt x="85404" y="110104"/>
                    <a:pt x="110016" y="85425"/>
                    <a:pt x="109973" y="55021"/>
                  </a:cubicBezTo>
                  <a:cubicBezTo>
                    <a:pt x="109959" y="43785"/>
                    <a:pt x="106503" y="32822"/>
                    <a:pt x="100074" y="23604"/>
                  </a:cubicBezTo>
                  <a:close/>
                  <a:moveTo>
                    <a:pt x="54800" y="100772"/>
                  </a:moveTo>
                  <a:lnTo>
                    <a:pt x="53699" y="100772"/>
                  </a:lnTo>
                  <a:cubicBezTo>
                    <a:pt x="52091" y="100749"/>
                    <a:pt x="50486" y="100625"/>
                    <a:pt x="48895" y="100405"/>
                  </a:cubicBezTo>
                  <a:cubicBezTo>
                    <a:pt x="45805" y="100018"/>
                    <a:pt x="42766" y="99314"/>
                    <a:pt x="39820" y="98303"/>
                  </a:cubicBezTo>
                  <a:cubicBezTo>
                    <a:pt x="38376" y="97810"/>
                    <a:pt x="36961" y="97229"/>
                    <a:pt x="35583" y="96568"/>
                  </a:cubicBezTo>
                  <a:cubicBezTo>
                    <a:pt x="34175" y="95938"/>
                    <a:pt x="32804" y="95224"/>
                    <a:pt x="31480" y="94433"/>
                  </a:cubicBezTo>
                  <a:cubicBezTo>
                    <a:pt x="30145" y="93646"/>
                    <a:pt x="28854" y="92788"/>
                    <a:pt x="27609" y="91864"/>
                  </a:cubicBezTo>
                  <a:cubicBezTo>
                    <a:pt x="24981" y="89909"/>
                    <a:pt x="22575" y="87670"/>
                    <a:pt x="20436" y="85192"/>
                  </a:cubicBezTo>
                  <a:cubicBezTo>
                    <a:pt x="3655" y="66211"/>
                    <a:pt x="5436" y="37219"/>
                    <a:pt x="24420" y="20437"/>
                  </a:cubicBezTo>
                  <a:cubicBezTo>
                    <a:pt x="35213" y="10896"/>
                    <a:pt x="49859" y="6979"/>
                    <a:pt x="63975" y="9858"/>
                  </a:cubicBezTo>
                  <a:cubicBezTo>
                    <a:pt x="65576" y="10192"/>
                    <a:pt x="67311" y="10592"/>
                    <a:pt x="68779" y="11092"/>
                  </a:cubicBezTo>
                  <a:cubicBezTo>
                    <a:pt x="71785" y="12057"/>
                    <a:pt x="74681" y="13331"/>
                    <a:pt x="77420" y="14896"/>
                  </a:cubicBezTo>
                  <a:cubicBezTo>
                    <a:pt x="78755" y="15646"/>
                    <a:pt x="80046" y="16474"/>
                    <a:pt x="81291" y="17365"/>
                  </a:cubicBezTo>
                  <a:cubicBezTo>
                    <a:pt x="82548" y="18235"/>
                    <a:pt x="83753" y="19183"/>
                    <a:pt x="84894" y="20201"/>
                  </a:cubicBezTo>
                  <a:cubicBezTo>
                    <a:pt x="86075" y="21241"/>
                    <a:pt x="87189" y="22356"/>
                    <a:pt x="88230" y="23537"/>
                  </a:cubicBezTo>
                  <a:cubicBezTo>
                    <a:pt x="89304" y="24671"/>
                    <a:pt x="90319" y="25862"/>
                    <a:pt x="91266" y="27107"/>
                  </a:cubicBezTo>
                  <a:cubicBezTo>
                    <a:pt x="92267" y="28381"/>
                    <a:pt x="93178" y="29716"/>
                    <a:pt x="94002" y="31110"/>
                  </a:cubicBezTo>
                  <a:cubicBezTo>
                    <a:pt x="107177" y="52749"/>
                    <a:pt x="100314" y="80975"/>
                    <a:pt x="78671" y="94150"/>
                  </a:cubicBezTo>
                  <a:cubicBezTo>
                    <a:pt x="71488" y="98520"/>
                    <a:pt x="63244" y="100836"/>
                    <a:pt x="54834" y="100839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Brīvforma: forma 122">
              <a:extLst>
                <a:ext uri="{FF2B5EF4-FFF2-40B4-BE49-F238E27FC236}">
                  <a16:creationId xmlns:a16="http://schemas.microsoft.com/office/drawing/2014/main" id="{18E73B0E-0038-A69A-49BE-5EB0CF72F09F}"/>
                </a:ext>
              </a:extLst>
            </p:cNvPr>
            <p:cNvSpPr/>
            <p:nvPr/>
          </p:nvSpPr>
          <p:spPr>
            <a:xfrm>
              <a:off x="4166275" y="5487548"/>
              <a:ext cx="137717" cy="137541"/>
            </a:xfrm>
            <a:custGeom>
              <a:avLst/>
              <a:gdLst>
                <a:gd name="connsiteX0" fmla="*/ 137638 w 137717"/>
                <a:gd name="connsiteY0" fmla="*/ 68661 h 137541"/>
                <a:gd name="connsiteX1" fmla="*/ 113684 w 137717"/>
                <a:gd name="connsiteY1" fmla="*/ 120808 h 137541"/>
                <a:gd name="connsiteX2" fmla="*/ 110080 w 137717"/>
                <a:gd name="connsiteY2" fmla="*/ 123710 h 137541"/>
                <a:gd name="connsiteX3" fmla="*/ 106310 w 137717"/>
                <a:gd name="connsiteY3" fmla="*/ 126346 h 137541"/>
                <a:gd name="connsiteX4" fmla="*/ 102374 w 137717"/>
                <a:gd name="connsiteY4" fmla="*/ 128715 h 137541"/>
                <a:gd name="connsiteX5" fmla="*/ 98303 w 137717"/>
                <a:gd name="connsiteY5" fmla="*/ 130850 h 137541"/>
                <a:gd name="connsiteX6" fmla="*/ 94033 w 137717"/>
                <a:gd name="connsiteY6" fmla="*/ 132685 h 137541"/>
                <a:gd name="connsiteX7" fmla="*/ 89629 w 137717"/>
                <a:gd name="connsiteY7" fmla="*/ 134219 h 137541"/>
                <a:gd name="connsiteX8" fmla="*/ 85025 w 137717"/>
                <a:gd name="connsiteY8" fmla="*/ 135521 h 137541"/>
                <a:gd name="connsiteX9" fmla="*/ 80287 w 137717"/>
                <a:gd name="connsiteY9" fmla="*/ 136488 h 137541"/>
                <a:gd name="connsiteX10" fmla="*/ 903 w 137717"/>
                <a:gd name="connsiteY10" fmla="*/ 80242 h 137541"/>
                <a:gd name="connsiteX11" fmla="*/ 34013 w 137717"/>
                <a:gd name="connsiteY11" fmla="*/ 9275 h 137541"/>
                <a:gd name="connsiteX12" fmla="*/ 34013 w 137717"/>
                <a:gd name="connsiteY12" fmla="*/ 9275 h 137541"/>
                <a:gd name="connsiteX13" fmla="*/ 38283 w 137717"/>
                <a:gd name="connsiteY13" fmla="*/ 6973 h 137541"/>
                <a:gd name="connsiteX14" fmla="*/ 42621 w 137717"/>
                <a:gd name="connsiteY14" fmla="*/ 5005 h 137541"/>
                <a:gd name="connsiteX15" fmla="*/ 47025 w 137717"/>
                <a:gd name="connsiteY15" fmla="*/ 3370 h 137541"/>
                <a:gd name="connsiteX16" fmla="*/ 51462 w 137717"/>
                <a:gd name="connsiteY16" fmla="*/ 2035 h 137541"/>
                <a:gd name="connsiteX17" fmla="*/ 55966 w 137717"/>
                <a:gd name="connsiteY17" fmla="*/ 1034 h 137541"/>
                <a:gd name="connsiteX18" fmla="*/ 55966 w 137717"/>
                <a:gd name="connsiteY18" fmla="*/ 1034 h 137541"/>
                <a:gd name="connsiteX19" fmla="*/ 60503 w 137717"/>
                <a:gd name="connsiteY19" fmla="*/ 334 h 137541"/>
                <a:gd name="connsiteX20" fmla="*/ 65074 w 137717"/>
                <a:gd name="connsiteY20" fmla="*/ -33 h 137541"/>
                <a:gd name="connsiteX21" fmla="*/ 68844 w 137717"/>
                <a:gd name="connsiteY21" fmla="*/ -33 h 137541"/>
                <a:gd name="connsiteX22" fmla="*/ 69711 w 137717"/>
                <a:gd name="connsiteY22" fmla="*/ -33 h 137541"/>
                <a:gd name="connsiteX23" fmla="*/ 137638 w 137717"/>
                <a:gd name="connsiteY23" fmla="*/ 68661 h 137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7717" h="137541">
                  <a:moveTo>
                    <a:pt x="137638" y="68661"/>
                  </a:moveTo>
                  <a:cubicBezTo>
                    <a:pt x="137662" y="88709"/>
                    <a:pt x="128907" y="107763"/>
                    <a:pt x="113684" y="120808"/>
                  </a:cubicBezTo>
                  <a:cubicBezTo>
                    <a:pt x="112526" y="121852"/>
                    <a:pt x="111325" y="122819"/>
                    <a:pt x="110080" y="123710"/>
                  </a:cubicBezTo>
                  <a:cubicBezTo>
                    <a:pt x="108846" y="124644"/>
                    <a:pt x="107578" y="125512"/>
                    <a:pt x="106310" y="126346"/>
                  </a:cubicBezTo>
                  <a:cubicBezTo>
                    <a:pt x="105043" y="127180"/>
                    <a:pt x="103708" y="127981"/>
                    <a:pt x="102374" y="128715"/>
                  </a:cubicBezTo>
                  <a:cubicBezTo>
                    <a:pt x="101039" y="129449"/>
                    <a:pt x="99671" y="130183"/>
                    <a:pt x="98303" y="130850"/>
                  </a:cubicBezTo>
                  <a:cubicBezTo>
                    <a:pt x="96935" y="131517"/>
                    <a:pt x="95501" y="132118"/>
                    <a:pt x="94033" y="132685"/>
                  </a:cubicBezTo>
                  <a:cubicBezTo>
                    <a:pt x="92565" y="133252"/>
                    <a:pt x="91130" y="133752"/>
                    <a:pt x="89629" y="134219"/>
                  </a:cubicBezTo>
                  <a:cubicBezTo>
                    <a:pt x="88128" y="134687"/>
                    <a:pt x="86593" y="135154"/>
                    <a:pt x="85025" y="135521"/>
                  </a:cubicBezTo>
                  <a:cubicBezTo>
                    <a:pt x="83457" y="135888"/>
                    <a:pt x="81889" y="136221"/>
                    <a:pt x="80287" y="136488"/>
                  </a:cubicBezTo>
                  <a:cubicBezTo>
                    <a:pt x="42834" y="142877"/>
                    <a:pt x="7293" y="117695"/>
                    <a:pt x="903" y="80242"/>
                  </a:cubicBezTo>
                  <a:cubicBezTo>
                    <a:pt x="-3914" y="52000"/>
                    <a:pt x="9278" y="23728"/>
                    <a:pt x="34013" y="9275"/>
                  </a:cubicBezTo>
                  <a:lnTo>
                    <a:pt x="34013" y="9275"/>
                  </a:lnTo>
                  <a:cubicBezTo>
                    <a:pt x="35414" y="8474"/>
                    <a:pt x="36849" y="7707"/>
                    <a:pt x="38283" y="6973"/>
                  </a:cubicBezTo>
                  <a:cubicBezTo>
                    <a:pt x="39718" y="6239"/>
                    <a:pt x="41153" y="5605"/>
                    <a:pt x="42621" y="5005"/>
                  </a:cubicBezTo>
                  <a:cubicBezTo>
                    <a:pt x="44089" y="4404"/>
                    <a:pt x="45523" y="3870"/>
                    <a:pt x="47025" y="3370"/>
                  </a:cubicBezTo>
                  <a:cubicBezTo>
                    <a:pt x="48526" y="2869"/>
                    <a:pt x="49961" y="2436"/>
                    <a:pt x="51462" y="2035"/>
                  </a:cubicBezTo>
                  <a:cubicBezTo>
                    <a:pt x="52963" y="1635"/>
                    <a:pt x="54431" y="1335"/>
                    <a:pt x="55966" y="1034"/>
                  </a:cubicBezTo>
                  <a:lnTo>
                    <a:pt x="55966" y="1034"/>
                  </a:lnTo>
                  <a:cubicBezTo>
                    <a:pt x="57434" y="768"/>
                    <a:pt x="58968" y="534"/>
                    <a:pt x="60503" y="334"/>
                  </a:cubicBezTo>
                  <a:cubicBezTo>
                    <a:pt x="62038" y="134"/>
                    <a:pt x="63539" y="34"/>
                    <a:pt x="65074" y="-33"/>
                  </a:cubicBezTo>
                  <a:cubicBezTo>
                    <a:pt x="66609" y="-100"/>
                    <a:pt x="67576" y="-33"/>
                    <a:pt x="68844" y="-33"/>
                  </a:cubicBezTo>
                  <a:lnTo>
                    <a:pt x="69711" y="-33"/>
                  </a:lnTo>
                  <a:cubicBezTo>
                    <a:pt x="107341" y="404"/>
                    <a:pt x="137622" y="31028"/>
                    <a:pt x="137638" y="68661"/>
                  </a:cubicBez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Brīvforma: forma 123">
              <a:extLst>
                <a:ext uri="{FF2B5EF4-FFF2-40B4-BE49-F238E27FC236}">
                  <a16:creationId xmlns:a16="http://schemas.microsoft.com/office/drawing/2014/main" id="{FDBBDC6F-59E7-D6EB-D346-78DF2CD149A4}"/>
                </a:ext>
              </a:extLst>
            </p:cNvPr>
            <p:cNvSpPr/>
            <p:nvPr/>
          </p:nvSpPr>
          <p:spPr>
            <a:xfrm>
              <a:off x="4525211" y="5683750"/>
              <a:ext cx="183414" cy="183454"/>
            </a:xfrm>
            <a:custGeom>
              <a:avLst/>
              <a:gdLst>
                <a:gd name="connsiteX0" fmla="*/ 183295 w 183414"/>
                <a:gd name="connsiteY0" fmla="*/ 91788 h 183454"/>
                <a:gd name="connsiteX1" fmla="*/ 183295 w 183414"/>
                <a:gd name="connsiteY1" fmla="*/ 94623 h 183454"/>
                <a:gd name="connsiteX2" fmla="*/ 181326 w 183414"/>
                <a:gd name="connsiteY2" fmla="*/ 110704 h 183454"/>
                <a:gd name="connsiteX3" fmla="*/ 181060 w 183414"/>
                <a:gd name="connsiteY3" fmla="*/ 111939 h 183454"/>
                <a:gd name="connsiteX4" fmla="*/ 175955 w 183414"/>
                <a:gd name="connsiteY4" fmla="*/ 127720 h 183454"/>
                <a:gd name="connsiteX5" fmla="*/ 175955 w 183414"/>
                <a:gd name="connsiteY5" fmla="*/ 127720 h 183454"/>
                <a:gd name="connsiteX6" fmla="*/ 165379 w 183414"/>
                <a:gd name="connsiteY6" fmla="*/ 146036 h 183454"/>
                <a:gd name="connsiteX7" fmla="*/ 165379 w 183414"/>
                <a:gd name="connsiteY7" fmla="*/ 146036 h 183454"/>
                <a:gd name="connsiteX8" fmla="*/ 67359 w 183414"/>
                <a:gd name="connsiteY8" fmla="*/ 180166 h 183454"/>
                <a:gd name="connsiteX9" fmla="*/ 67359 w 183414"/>
                <a:gd name="connsiteY9" fmla="*/ 180166 h 183454"/>
                <a:gd name="connsiteX10" fmla="*/ 24187 w 183414"/>
                <a:gd name="connsiteY10" fmla="*/ 153909 h 183454"/>
                <a:gd name="connsiteX11" fmla="*/ 24187 w 183414"/>
                <a:gd name="connsiteY11" fmla="*/ 153909 h 183454"/>
                <a:gd name="connsiteX12" fmla="*/ 6171 w 183414"/>
                <a:gd name="connsiteY12" fmla="*/ 125251 h 183454"/>
                <a:gd name="connsiteX13" fmla="*/ 6171 w 183414"/>
                <a:gd name="connsiteY13" fmla="*/ 125251 h 183454"/>
                <a:gd name="connsiteX14" fmla="*/ 4569 w 183414"/>
                <a:gd name="connsiteY14" fmla="*/ 120847 h 183454"/>
                <a:gd name="connsiteX15" fmla="*/ 3101 w 183414"/>
                <a:gd name="connsiteY15" fmla="*/ 116143 h 183454"/>
                <a:gd name="connsiteX16" fmla="*/ 1967 w 183414"/>
                <a:gd name="connsiteY16" fmla="*/ 111405 h 183454"/>
                <a:gd name="connsiteX17" fmla="*/ 1033 w 183414"/>
                <a:gd name="connsiteY17" fmla="*/ 106734 h 183454"/>
                <a:gd name="connsiteX18" fmla="*/ 399 w 183414"/>
                <a:gd name="connsiteY18" fmla="*/ 102063 h 183454"/>
                <a:gd name="connsiteX19" fmla="*/ -35 w 183414"/>
                <a:gd name="connsiteY19" fmla="*/ 97426 h 183454"/>
                <a:gd name="connsiteX20" fmla="*/ -35 w 183414"/>
                <a:gd name="connsiteY20" fmla="*/ 92822 h 183454"/>
                <a:gd name="connsiteX21" fmla="*/ -35 w 183414"/>
                <a:gd name="connsiteY21" fmla="*/ 91687 h 183454"/>
                <a:gd name="connsiteX22" fmla="*/ -35 w 183414"/>
                <a:gd name="connsiteY22" fmla="*/ 88351 h 183454"/>
                <a:gd name="connsiteX23" fmla="*/ 266 w 183414"/>
                <a:gd name="connsiteY23" fmla="*/ 83747 h 183454"/>
                <a:gd name="connsiteX24" fmla="*/ 766 w 183414"/>
                <a:gd name="connsiteY24" fmla="*/ 79176 h 183454"/>
                <a:gd name="connsiteX25" fmla="*/ 2468 w 183414"/>
                <a:gd name="connsiteY25" fmla="*/ 70102 h 183454"/>
                <a:gd name="connsiteX26" fmla="*/ 2468 w 183414"/>
                <a:gd name="connsiteY26" fmla="*/ 70102 h 183454"/>
                <a:gd name="connsiteX27" fmla="*/ 13677 w 183414"/>
                <a:gd name="connsiteY27" fmla="*/ 43411 h 183454"/>
                <a:gd name="connsiteX28" fmla="*/ 13677 w 183414"/>
                <a:gd name="connsiteY28" fmla="*/ 43411 h 183454"/>
                <a:gd name="connsiteX29" fmla="*/ 23686 w 183414"/>
                <a:gd name="connsiteY29" fmla="*/ 30066 h 183454"/>
                <a:gd name="connsiteX30" fmla="*/ 23686 w 183414"/>
                <a:gd name="connsiteY30" fmla="*/ 30066 h 183454"/>
                <a:gd name="connsiteX31" fmla="*/ 115602 w 183414"/>
                <a:gd name="connsiteY31" fmla="*/ 3109 h 183454"/>
                <a:gd name="connsiteX32" fmla="*/ 115602 w 183414"/>
                <a:gd name="connsiteY32" fmla="*/ 3109 h 183454"/>
                <a:gd name="connsiteX33" fmla="*/ 134818 w 183414"/>
                <a:gd name="connsiteY33" fmla="*/ 10715 h 183454"/>
                <a:gd name="connsiteX34" fmla="*/ 134818 w 183414"/>
                <a:gd name="connsiteY34" fmla="*/ 10715 h 183454"/>
                <a:gd name="connsiteX35" fmla="*/ 148664 w 183414"/>
                <a:gd name="connsiteY35" fmla="*/ 19857 h 183454"/>
                <a:gd name="connsiteX36" fmla="*/ 159540 w 183414"/>
                <a:gd name="connsiteY36" fmla="*/ 30033 h 183454"/>
                <a:gd name="connsiteX37" fmla="*/ 168215 w 183414"/>
                <a:gd name="connsiteY37" fmla="*/ 41176 h 183454"/>
                <a:gd name="connsiteX38" fmla="*/ 172886 w 183414"/>
                <a:gd name="connsiteY38" fmla="*/ 49116 h 183454"/>
                <a:gd name="connsiteX39" fmla="*/ 174921 w 183414"/>
                <a:gd name="connsiteY39" fmla="*/ 53220 h 183454"/>
                <a:gd name="connsiteX40" fmla="*/ 176489 w 183414"/>
                <a:gd name="connsiteY40" fmla="*/ 56823 h 183454"/>
                <a:gd name="connsiteX41" fmla="*/ 176756 w 183414"/>
                <a:gd name="connsiteY41" fmla="*/ 57457 h 183454"/>
                <a:gd name="connsiteX42" fmla="*/ 178357 w 183414"/>
                <a:gd name="connsiteY42" fmla="*/ 61761 h 183454"/>
                <a:gd name="connsiteX43" fmla="*/ 179758 w 183414"/>
                <a:gd name="connsiteY43" fmla="*/ 66165 h 183454"/>
                <a:gd name="connsiteX44" fmla="*/ 180926 w 183414"/>
                <a:gd name="connsiteY44" fmla="*/ 70702 h 183454"/>
                <a:gd name="connsiteX45" fmla="*/ 181860 w 183414"/>
                <a:gd name="connsiteY45" fmla="*/ 75273 h 183454"/>
                <a:gd name="connsiteX46" fmla="*/ 182594 w 183414"/>
                <a:gd name="connsiteY46" fmla="*/ 80010 h 183454"/>
                <a:gd name="connsiteX47" fmla="*/ 183061 w 183414"/>
                <a:gd name="connsiteY47" fmla="*/ 84815 h 183454"/>
                <a:gd name="connsiteX48" fmla="*/ 183295 w 183414"/>
                <a:gd name="connsiteY48" fmla="*/ 89752 h 183454"/>
                <a:gd name="connsiteX49" fmla="*/ 183295 w 183414"/>
                <a:gd name="connsiteY49" fmla="*/ 91788 h 183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3414" h="183454">
                  <a:moveTo>
                    <a:pt x="183295" y="91788"/>
                  </a:moveTo>
                  <a:lnTo>
                    <a:pt x="183295" y="94623"/>
                  </a:lnTo>
                  <a:cubicBezTo>
                    <a:pt x="183108" y="100032"/>
                    <a:pt x="182451" y="105413"/>
                    <a:pt x="181326" y="110704"/>
                  </a:cubicBezTo>
                  <a:cubicBezTo>
                    <a:pt x="181326" y="111105"/>
                    <a:pt x="181160" y="111538"/>
                    <a:pt x="181060" y="111939"/>
                  </a:cubicBezTo>
                  <a:cubicBezTo>
                    <a:pt x="179828" y="117340"/>
                    <a:pt x="178120" y="122622"/>
                    <a:pt x="175955" y="127720"/>
                  </a:cubicBezTo>
                  <a:lnTo>
                    <a:pt x="175955" y="127720"/>
                  </a:lnTo>
                  <a:cubicBezTo>
                    <a:pt x="173153" y="134215"/>
                    <a:pt x="169603" y="140361"/>
                    <a:pt x="165379" y="146036"/>
                  </a:cubicBezTo>
                  <a:lnTo>
                    <a:pt x="165379" y="146036"/>
                  </a:lnTo>
                  <a:cubicBezTo>
                    <a:pt x="142886" y="176560"/>
                    <a:pt x="103944" y="190122"/>
                    <a:pt x="67359" y="180166"/>
                  </a:cubicBezTo>
                  <a:lnTo>
                    <a:pt x="67359" y="180166"/>
                  </a:lnTo>
                  <a:cubicBezTo>
                    <a:pt x="50791" y="175635"/>
                    <a:pt x="35831" y="166537"/>
                    <a:pt x="24187" y="153909"/>
                  </a:cubicBezTo>
                  <a:lnTo>
                    <a:pt x="24187" y="153909"/>
                  </a:lnTo>
                  <a:cubicBezTo>
                    <a:pt x="16443" y="145565"/>
                    <a:pt x="10335" y="135843"/>
                    <a:pt x="6171" y="125251"/>
                  </a:cubicBezTo>
                  <a:lnTo>
                    <a:pt x="6171" y="125251"/>
                  </a:lnTo>
                  <a:cubicBezTo>
                    <a:pt x="5604" y="123816"/>
                    <a:pt x="5070" y="122315"/>
                    <a:pt x="4569" y="120847"/>
                  </a:cubicBezTo>
                  <a:cubicBezTo>
                    <a:pt x="4069" y="119379"/>
                    <a:pt x="3569" y="117711"/>
                    <a:pt x="3101" y="116143"/>
                  </a:cubicBezTo>
                  <a:cubicBezTo>
                    <a:pt x="2634" y="114574"/>
                    <a:pt x="2301" y="113006"/>
                    <a:pt x="1967" y="111405"/>
                  </a:cubicBezTo>
                  <a:cubicBezTo>
                    <a:pt x="1633" y="109804"/>
                    <a:pt x="1300" y="108336"/>
                    <a:pt x="1033" y="106734"/>
                  </a:cubicBezTo>
                  <a:cubicBezTo>
                    <a:pt x="766" y="105133"/>
                    <a:pt x="566" y="103631"/>
                    <a:pt x="399" y="102063"/>
                  </a:cubicBezTo>
                  <a:cubicBezTo>
                    <a:pt x="232" y="100495"/>
                    <a:pt x="66" y="98994"/>
                    <a:pt x="-35" y="97426"/>
                  </a:cubicBezTo>
                  <a:cubicBezTo>
                    <a:pt x="-135" y="95858"/>
                    <a:pt x="-35" y="94357"/>
                    <a:pt x="-35" y="92822"/>
                  </a:cubicBezTo>
                  <a:lnTo>
                    <a:pt x="-35" y="91687"/>
                  </a:lnTo>
                  <a:cubicBezTo>
                    <a:pt x="-35" y="90520"/>
                    <a:pt x="-35" y="89385"/>
                    <a:pt x="-35" y="88351"/>
                  </a:cubicBezTo>
                  <a:cubicBezTo>
                    <a:pt x="-35" y="87317"/>
                    <a:pt x="-35" y="85282"/>
                    <a:pt x="266" y="83747"/>
                  </a:cubicBezTo>
                  <a:cubicBezTo>
                    <a:pt x="566" y="82212"/>
                    <a:pt x="566" y="80711"/>
                    <a:pt x="766" y="79176"/>
                  </a:cubicBezTo>
                  <a:cubicBezTo>
                    <a:pt x="1166" y="76124"/>
                    <a:pt x="1734" y="73094"/>
                    <a:pt x="2468" y="70102"/>
                  </a:cubicBezTo>
                  <a:lnTo>
                    <a:pt x="2468" y="70102"/>
                  </a:lnTo>
                  <a:cubicBezTo>
                    <a:pt x="4750" y="60660"/>
                    <a:pt x="8533" y="51649"/>
                    <a:pt x="13677" y="43411"/>
                  </a:cubicBezTo>
                  <a:lnTo>
                    <a:pt x="13677" y="43411"/>
                  </a:lnTo>
                  <a:cubicBezTo>
                    <a:pt x="16583" y="38657"/>
                    <a:pt x="19936" y="34190"/>
                    <a:pt x="23686" y="30066"/>
                  </a:cubicBezTo>
                  <a:lnTo>
                    <a:pt x="23686" y="30066"/>
                  </a:lnTo>
                  <a:cubicBezTo>
                    <a:pt x="46837" y="4543"/>
                    <a:pt x="82332" y="-5866"/>
                    <a:pt x="115602" y="3109"/>
                  </a:cubicBezTo>
                  <a:lnTo>
                    <a:pt x="115602" y="3109"/>
                  </a:lnTo>
                  <a:cubicBezTo>
                    <a:pt x="122277" y="4904"/>
                    <a:pt x="128723" y="7456"/>
                    <a:pt x="134818" y="10715"/>
                  </a:cubicBezTo>
                  <a:lnTo>
                    <a:pt x="134818" y="10715"/>
                  </a:lnTo>
                  <a:cubicBezTo>
                    <a:pt x="139696" y="13344"/>
                    <a:pt x="144330" y="16404"/>
                    <a:pt x="148664" y="19857"/>
                  </a:cubicBezTo>
                  <a:cubicBezTo>
                    <a:pt x="152574" y="22933"/>
                    <a:pt x="156211" y="26336"/>
                    <a:pt x="159540" y="30033"/>
                  </a:cubicBezTo>
                  <a:cubicBezTo>
                    <a:pt x="162710" y="33522"/>
                    <a:pt x="165609" y="37249"/>
                    <a:pt x="168215" y="41176"/>
                  </a:cubicBezTo>
                  <a:cubicBezTo>
                    <a:pt x="169883" y="43745"/>
                    <a:pt x="171551" y="46381"/>
                    <a:pt x="172886" y="49116"/>
                  </a:cubicBezTo>
                  <a:cubicBezTo>
                    <a:pt x="173620" y="50451"/>
                    <a:pt x="174287" y="51852"/>
                    <a:pt x="174921" y="53220"/>
                  </a:cubicBezTo>
                  <a:cubicBezTo>
                    <a:pt x="175555" y="54588"/>
                    <a:pt x="175988" y="55589"/>
                    <a:pt x="176489" y="56823"/>
                  </a:cubicBezTo>
                  <a:cubicBezTo>
                    <a:pt x="176489" y="57023"/>
                    <a:pt x="176489" y="57223"/>
                    <a:pt x="176756" y="57457"/>
                  </a:cubicBezTo>
                  <a:cubicBezTo>
                    <a:pt x="177323" y="58858"/>
                    <a:pt x="177857" y="60326"/>
                    <a:pt x="178357" y="61761"/>
                  </a:cubicBezTo>
                  <a:cubicBezTo>
                    <a:pt x="178858" y="63195"/>
                    <a:pt x="179325" y="64697"/>
                    <a:pt x="179758" y="66165"/>
                  </a:cubicBezTo>
                  <a:cubicBezTo>
                    <a:pt x="180192" y="67633"/>
                    <a:pt x="180593" y="69167"/>
                    <a:pt x="180926" y="70702"/>
                  </a:cubicBezTo>
                  <a:cubicBezTo>
                    <a:pt x="181260" y="72237"/>
                    <a:pt x="181593" y="73738"/>
                    <a:pt x="181860" y="75273"/>
                  </a:cubicBezTo>
                  <a:cubicBezTo>
                    <a:pt x="182127" y="76808"/>
                    <a:pt x="182361" y="78409"/>
                    <a:pt x="182594" y="80010"/>
                  </a:cubicBezTo>
                  <a:cubicBezTo>
                    <a:pt x="182828" y="81612"/>
                    <a:pt x="182961" y="83347"/>
                    <a:pt x="183061" y="84815"/>
                  </a:cubicBezTo>
                  <a:cubicBezTo>
                    <a:pt x="183162" y="86283"/>
                    <a:pt x="183262" y="88151"/>
                    <a:pt x="183295" y="89752"/>
                  </a:cubicBezTo>
                  <a:cubicBezTo>
                    <a:pt x="183348" y="90430"/>
                    <a:pt x="183348" y="91110"/>
                    <a:pt x="183295" y="91788"/>
                  </a:cubicBez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Brīvforma: forma 124">
              <a:extLst>
                <a:ext uri="{FF2B5EF4-FFF2-40B4-BE49-F238E27FC236}">
                  <a16:creationId xmlns:a16="http://schemas.microsoft.com/office/drawing/2014/main" id="{D551E6CD-981B-4A23-7EB4-02BEB3C505B1}"/>
                </a:ext>
              </a:extLst>
            </p:cNvPr>
            <p:cNvSpPr/>
            <p:nvPr/>
          </p:nvSpPr>
          <p:spPr>
            <a:xfrm>
              <a:off x="4284041" y="4963612"/>
              <a:ext cx="273609" cy="474822"/>
            </a:xfrm>
            <a:custGeom>
              <a:avLst/>
              <a:gdLst>
                <a:gd name="connsiteX0" fmla="*/ 273610 w 273609"/>
                <a:gd name="connsiteY0" fmla="*/ 474822 h 474822"/>
                <a:gd name="connsiteX1" fmla="*/ 0 w 273609"/>
                <a:gd name="connsiteY1" fmla="*/ 0 h 47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3609" h="474822">
                  <a:moveTo>
                    <a:pt x="273610" y="474822"/>
                  </a:moveTo>
                  <a:lnTo>
                    <a:pt x="0" y="0"/>
                  </a:lnTo>
                </a:path>
              </a:pathLst>
            </a:custGeom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Brīvforma: forma 125">
              <a:extLst>
                <a:ext uri="{FF2B5EF4-FFF2-40B4-BE49-F238E27FC236}">
                  <a16:creationId xmlns:a16="http://schemas.microsoft.com/office/drawing/2014/main" id="{F04C8989-22CE-6D75-2349-7C02949C9369}"/>
                </a:ext>
              </a:extLst>
            </p:cNvPr>
            <p:cNvSpPr/>
            <p:nvPr/>
          </p:nvSpPr>
          <p:spPr>
            <a:xfrm>
              <a:off x="4292482" y="4960009"/>
              <a:ext cx="85175" cy="153703"/>
            </a:xfrm>
            <a:custGeom>
              <a:avLst/>
              <a:gdLst>
                <a:gd name="connsiteX0" fmla="*/ 0 w 85175"/>
                <a:gd name="connsiteY0" fmla="*/ 0 h 153703"/>
                <a:gd name="connsiteX1" fmla="*/ 20818 w 85175"/>
                <a:gd name="connsiteY1" fmla="*/ 37600 h 153703"/>
                <a:gd name="connsiteX2" fmla="*/ 38601 w 85175"/>
                <a:gd name="connsiteY2" fmla="*/ 69695 h 153703"/>
                <a:gd name="connsiteX3" fmla="*/ 45274 w 85175"/>
                <a:gd name="connsiteY3" fmla="*/ 81739 h 153703"/>
                <a:gd name="connsiteX4" fmla="*/ 51946 w 85175"/>
                <a:gd name="connsiteY4" fmla="*/ 93750 h 153703"/>
                <a:gd name="connsiteX5" fmla="*/ 58619 w 85175"/>
                <a:gd name="connsiteY5" fmla="*/ 105794 h 153703"/>
                <a:gd name="connsiteX6" fmla="*/ 65291 w 85175"/>
                <a:gd name="connsiteY6" fmla="*/ 117838 h 153703"/>
                <a:gd name="connsiteX7" fmla="*/ 71964 w 85175"/>
                <a:gd name="connsiteY7" fmla="*/ 129882 h 153703"/>
                <a:gd name="connsiteX8" fmla="*/ 78637 w 85175"/>
                <a:gd name="connsiteY8" fmla="*/ 141926 h 153703"/>
                <a:gd name="connsiteX9" fmla="*/ 85176 w 85175"/>
                <a:gd name="connsiteY9" fmla="*/ 153703 h 153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175" h="153703">
                  <a:moveTo>
                    <a:pt x="0" y="0"/>
                  </a:moveTo>
                  <a:lnTo>
                    <a:pt x="20818" y="37600"/>
                  </a:lnTo>
                  <a:lnTo>
                    <a:pt x="38601" y="69695"/>
                  </a:lnTo>
                  <a:lnTo>
                    <a:pt x="45274" y="81739"/>
                  </a:lnTo>
                  <a:lnTo>
                    <a:pt x="51946" y="93750"/>
                  </a:lnTo>
                  <a:lnTo>
                    <a:pt x="58619" y="105794"/>
                  </a:lnTo>
                  <a:lnTo>
                    <a:pt x="65291" y="117838"/>
                  </a:lnTo>
                  <a:lnTo>
                    <a:pt x="71964" y="129882"/>
                  </a:lnTo>
                  <a:lnTo>
                    <a:pt x="78637" y="141926"/>
                  </a:lnTo>
                  <a:lnTo>
                    <a:pt x="85176" y="153703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Brīvforma: forma 126">
              <a:extLst>
                <a:ext uri="{FF2B5EF4-FFF2-40B4-BE49-F238E27FC236}">
                  <a16:creationId xmlns:a16="http://schemas.microsoft.com/office/drawing/2014/main" id="{F521C7B4-2D00-F6E0-987C-24BDB6B636D6}"/>
                </a:ext>
              </a:extLst>
            </p:cNvPr>
            <p:cNvSpPr/>
            <p:nvPr/>
          </p:nvSpPr>
          <p:spPr>
            <a:xfrm>
              <a:off x="4404481" y="5162122"/>
              <a:ext cx="153169" cy="276312"/>
            </a:xfrm>
            <a:custGeom>
              <a:avLst/>
              <a:gdLst>
                <a:gd name="connsiteX0" fmla="*/ 0 w 153169"/>
                <a:gd name="connsiteY0" fmla="*/ 0 h 276312"/>
                <a:gd name="connsiteX1" fmla="*/ 6706 w 153169"/>
                <a:gd name="connsiteY1" fmla="*/ 12044 h 276312"/>
                <a:gd name="connsiteX2" fmla="*/ 13345 w 153169"/>
                <a:gd name="connsiteY2" fmla="*/ 24088 h 276312"/>
                <a:gd name="connsiteX3" fmla="*/ 20018 w 153169"/>
                <a:gd name="connsiteY3" fmla="*/ 36099 h 276312"/>
                <a:gd name="connsiteX4" fmla="*/ 26690 w 153169"/>
                <a:gd name="connsiteY4" fmla="*/ 48143 h 276312"/>
                <a:gd name="connsiteX5" fmla="*/ 33363 w 153169"/>
                <a:gd name="connsiteY5" fmla="*/ 60187 h 276312"/>
                <a:gd name="connsiteX6" fmla="*/ 33363 w 153169"/>
                <a:gd name="connsiteY6" fmla="*/ 60187 h 276312"/>
                <a:gd name="connsiteX7" fmla="*/ 40036 w 153169"/>
                <a:gd name="connsiteY7" fmla="*/ 72231 h 276312"/>
                <a:gd name="connsiteX8" fmla="*/ 48943 w 153169"/>
                <a:gd name="connsiteY8" fmla="*/ 88278 h 276312"/>
                <a:gd name="connsiteX9" fmla="*/ 48943 w 153169"/>
                <a:gd name="connsiteY9" fmla="*/ 88278 h 276312"/>
                <a:gd name="connsiteX10" fmla="*/ 55616 w 153169"/>
                <a:gd name="connsiteY10" fmla="*/ 100322 h 276312"/>
                <a:gd name="connsiteX11" fmla="*/ 153169 w 153169"/>
                <a:gd name="connsiteY11" fmla="*/ 276312 h 27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3169" h="276312">
                  <a:moveTo>
                    <a:pt x="0" y="0"/>
                  </a:moveTo>
                  <a:lnTo>
                    <a:pt x="6706" y="12044"/>
                  </a:lnTo>
                  <a:lnTo>
                    <a:pt x="13345" y="24088"/>
                  </a:lnTo>
                  <a:lnTo>
                    <a:pt x="20018" y="36099"/>
                  </a:lnTo>
                  <a:lnTo>
                    <a:pt x="26690" y="48143"/>
                  </a:lnTo>
                  <a:lnTo>
                    <a:pt x="33363" y="60187"/>
                  </a:lnTo>
                  <a:lnTo>
                    <a:pt x="33363" y="60187"/>
                  </a:lnTo>
                  <a:lnTo>
                    <a:pt x="40036" y="72231"/>
                  </a:lnTo>
                  <a:lnTo>
                    <a:pt x="48943" y="88278"/>
                  </a:lnTo>
                  <a:lnTo>
                    <a:pt x="48943" y="88278"/>
                  </a:lnTo>
                  <a:lnTo>
                    <a:pt x="55616" y="100322"/>
                  </a:lnTo>
                  <a:lnTo>
                    <a:pt x="153169" y="276312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Brīvforma: forma 127">
              <a:extLst>
                <a:ext uri="{FF2B5EF4-FFF2-40B4-BE49-F238E27FC236}">
                  <a16:creationId xmlns:a16="http://schemas.microsoft.com/office/drawing/2014/main" id="{C48A8552-345C-5139-CC99-6D33F5E66A8B}"/>
                </a:ext>
              </a:extLst>
            </p:cNvPr>
            <p:cNvSpPr/>
            <p:nvPr/>
          </p:nvSpPr>
          <p:spPr>
            <a:xfrm>
              <a:off x="4270529" y="4960576"/>
              <a:ext cx="107895" cy="179526"/>
            </a:xfrm>
            <a:custGeom>
              <a:avLst/>
              <a:gdLst>
                <a:gd name="connsiteX0" fmla="*/ 0 w 107895"/>
                <a:gd name="connsiteY0" fmla="*/ 0 h 179526"/>
                <a:gd name="connsiteX1" fmla="*/ 100790 w 107895"/>
                <a:gd name="connsiteY1" fmla="*/ 167749 h 179526"/>
                <a:gd name="connsiteX2" fmla="*/ 103158 w 107895"/>
                <a:gd name="connsiteY2" fmla="*/ 171686 h 179526"/>
                <a:gd name="connsiteX3" fmla="*/ 105527 w 107895"/>
                <a:gd name="connsiteY3" fmla="*/ 175623 h 179526"/>
                <a:gd name="connsiteX4" fmla="*/ 107896 w 107895"/>
                <a:gd name="connsiteY4" fmla="*/ 179526 h 179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895" h="179526">
                  <a:moveTo>
                    <a:pt x="0" y="0"/>
                  </a:moveTo>
                  <a:lnTo>
                    <a:pt x="100790" y="167749"/>
                  </a:lnTo>
                  <a:lnTo>
                    <a:pt x="103158" y="171686"/>
                  </a:lnTo>
                  <a:lnTo>
                    <a:pt x="105527" y="175623"/>
                  </a:lnTo>
                  <a:lnTo>
                    <a:pt x="107896" y="179526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Brīvforma: forma 128">
              <a:extLst>
                <a:ext uri="{FF2B5EF4-FFF2-40B4-BE49-F238E27FC236}">
                  <a16:creationId xmlns:a16="http://schemas.microsoft.com/office/drawing/2014/main" id="{B367E08A-F96F-4D8F-CBF3-0823AF823C37}"/>
                </a:ext>
              </a:extLst>
            </p:cNvPr>
            <p:cNvSpPr/>
            <p:nvPr/>
          </p:nvSpPr>
          <p:spPr>
            <a:xfrm>
              <a:off x="4383129" y="5147976"/>
              <a:ext cx="174521" cy="290458"/>
            </a:xfrm>
            <a:custGeom>
              <a:avLst/>
              <a:gdLst>
                <a:gd name="connsiteX0" fmla="*/ 0 w 174521"/>
                <a:gd name="connsiteY0" fmla="*/ 0 h 290458"/>
                <a:gd name="connsiteX1" fmla="*/ 2369 w 174521"/>
                <a:gd name="connsiteY1" fmla="*/ 3937 h 290458"/>
                <a:gd name="connsiteX2" fmla="*/ 4738 w 174521"/>
                <a:gd name="connsiteY2" fmla="*/ 7874 h 290458"/>
                <a:gd name="connsiteX3" fmla="*/ 7106 w 174521"/>
                <a:gd name="connsiteY3" fmla="*/ 11811 h 290458"/>
                <a:gd name="connsiteX4" fmla="*/ 174522 w 174521"/>
                <a:gd name="connsiteY4" fmla="*/ 290458 h 29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521" h="290458">
                  <a:moveTo>
                    <a:pt x="0" y="0"/>
                  </a:moveTo>
                  <a:lnTo>
                    <a:pt x="2369" y="3937"/>
                  </a:lnTo>
                  <a:lnTo>
                    <a:pt x="4738" y="7874"/>
                  </a:lnTo>
                  <a:lnTo>
                    <a:pt x="7106" y="11811"/>
                  </a:lnTo>
                  <a:lnTo>
                    <a:pt x="174522" y="290458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Brīvforma: forma 129">
              <a:extLst>
                <a:ext uri="{FF2B5EF4-FFF2-40B4-BE49-F238E27FC236}">
                  <a16:creationId xmlns:a16="http://schemas.microsoft.com/office/drawing/2014/main" id="{630047E0-810B-E204-DC7C-C9D3D74457A2}"/>
                </a:ext>
              </a:extLst>
            </p:cNvPr>
            <p:cNvSpPr/>
            <p:nvPr/>
          </p:nvSpPr>
          <p:spPr>
            <a:xfrm>
              <a:off x="4462933" y="4898654"/>
              <a:ext cx="94717" cy="539779"/>
            </a:xfrm>
            <a:custGeom>
              <a:avLst/>
              <a:gdLst>
                <a:gd name="connsiteX0" fmla="*/ 94717 w 94717"/>
                <a:gd name="connsiteY0" fmla="*/ 539780 h 539779"/>
                <a:gd name="connsiteX1" fmla="*/ 0 w 94717"/>
                <a:gd name="connsiteY1" fmla="*/ 0 h 53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4717" h="539779">
                  <a:moveTo>
                    <a:pt x="94717" y="539780"/>
                  </a:moveTo>
                  <a:lnTo>
                    <a:pt x="0" y="0"/>
                  </a:lnTo>
                </a:path>
              </a:pathLst>
            </a:custGeom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Brīvforma: forma 130">
              <a:extLst>
                <a:ext uri="{FF2B5EF4-FFF2-40B4-BE49-F238E27FC236}">
                  <a16:creationId xmlns:a16="http://schemas.microsoft.com/office/drawing/2014/main" id="{4DC8D10D-8459-3003-7A59-7E3CAA29323B}"/>
                </a:ext>
              </a:extLst>
            </p:cNvPr>
            <p:cNvSpPr/>
            <p:nvPr/>
          </p:nvSpPr>
          <p:spPr>
            <a:xfrm>
              <a:off x="4472108" y="4898154"/>
              <a:ext cx="23187" cy="146596"/>
            </a:xfrm>
            <a:custGeom>
              <a:avLst/>
              <a:gdLst>
                <a:gd name="connsiteX0" fmla="*/ 0 w 23187"/>
                <a:gd name="connsiteY0" fmla="*/ 0 h 146596"/>
                <a:gd name="connsiteX1" fmla="*/ 6706 w 23187"/>
                <a:gd name="connsiteY1" fmla="*/ 42371 h 146596"/>
                <a:gd name="connsiteX2" fmla="*/ 12444 w 23187"/>
                <a:gd name="connsiteY2" fmla="*/ 78603 h 146596"/>
                <a:gd name="connsiteX3" fmla="*/ 14580 w 23187"/>
                <a:gd name="connsiteY3" fmla="*/ 92215 h 146596"/>
                <a:gd name="connsiteX4" fmla="*/ 16748 w 23187"/>
                <a:gd name="connsiteY4" fmla="*/ 105794 h 146596"/>
                <a:gd name="connsiteX5" fmla="*/ 18883 w 23187"/>
                <a:gd name="connsiteY5" fmla="*/ 119406 h 146596"/>
                <a:gd name="connsiteX6" fmla="*/ 21052 w 23187"/>
                <a:gd name="connsiteY6" fmla="*/ 132985 h 146596"/>
                <a:gd name="connsiteX7" fmla="*/ 23187 w 23187"/>
                <a:gd name="connsiteY7" fmla="*/ 146597 h 146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187" h="146596">
                  <a:moveTo>
                    <a:pt x="0" y="0"/>
                  </a:moveTo>
                  <a:lnTo>
                    <a:pt x="6706" y="42371"/>
                  </a:lnTo>
                  <a:lnTo>
                    <a:pt x="12444" y="78603"/>
                  </a:lnTo>
                  <a:lnTo>
                    <a:pt x="14580" y="92215"/>
                  </a:lnTo>
                  <a:lnTo>
                    <a:pt x="16748" y="105794"/>
                  </a:lnTo>
                  <a:lnTo>
                    <a:pt x="18883" y="119406"/>
                  </a:lnTo>
                  <a:lnTo>
                    <a:pt x="21052" y="132985"/>
                  </a:lnTo>
                  <a:lnTo>
                    <a:pt x="23187" y="146597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Brīvforma: forma 131">
              <a:extLst>
                <a:ext uri="{FF2B5EF4-FFF2-40B4-BE49-F238E27FC236}">
                  <a16:creationId xmlns:a16="http://schemas.microsoft.com/office/drawing/2014/main" id="{085D879C-6BA4-6618-9843-7AC1CAD2CD40}"/>
                </a:ext>
              </a:extLst>
            </p:cNvPr>
            <p:cNvSpPr/>
            <p:nvPr/>
          </p:nvSpPr>
          <p:spPr>
            <a:xfrm>
              <a:off x="4508240" y="5126290"/>
              <a:ext cx="49410" cy="312144"/>
            </a:xfrm>
            <a:custGeom>
              <a:avLst/>
              <a:gdLst>
                <a:gd name="connsiteX0" fmla="*/ 0 w 49410"/>
                <a:gd name="connsiteY0" fmla="*/ 0 h 312144"/>
                <a:gd name="connsiteX1" fmla="*/ 2135 w 49410"/>
                <a:gd name="connsiteY1" fmla="*/ 13612 h 312144"/>
                <a:gd name="connsiteX2" fmla="*/ 4304 w 49410"/>
                <a:gd name="connsiteY2" fmla="*/ 27191 h 312144"/>
                <a:gd name="connsiteX3" fmla="*/ 6439 w 49410"/>
                <a:gd name="connsiteY3" fmla="*/ 40803 h 312144"/>
                <a:gd name="connsiteX4" fmla="*/ 8608 w 49410"/>
                <a:gd name="connsiteY4" fmla="*/ 54382 h 312144"/>
                <a:gd name="connsiteX5" fmla="*/ 10743 w 49410"/>
                <a:gd name="connsiteY5" fmla="*/ 67994 h 312144"/>
                <a:gd name="connsiteX6" fmla="*/ 12911 w 49410"/>
                <a:gd name="connsiteY6" fmla="*/ 81572 h 312144"/>
                <a:gd name="connsiteX7" fmla="*/ 15781 w 49410"/>
                <a:gd name="connsiteY7" fmla="*/ 99689 h 312144"/>
                <a:gd name="connsiteX8" fmla="*/ 17916 w 49410"/>
                <a:gd name="connsiteY8" fmla="*/ 113301 h 312144"/>
                <a:gd name="connsiteX9" fmla="*/ 49411 w 49410"/>
                <a:gd name="connsiteY9" fmla="*/ 312144 h 31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410" h="312144">
                  <a:moveTo>
                    <a:pt x="0" y="0"/>
                  </a:moveTo>
                  <a:lnTo>
                    <a:pt x="2135" y="13612"/>
                  </a:lnTo>
                  <a:lnTo>
                    <a:pt x="4304" y="27191"/>
                  </a:lnTo>
                  <a:lnTo>
                    <a:pt x="6439" y="40803"/>
                  </a:lnTo>
                  <a:lnTo>
                    <a:pt x="8608" y="54382"/>
                  </a:lnTo>
                  <a:lnTo>
                    <a:pt x="10743" y="67994"/>
                  </a:lnTo>
                  <a:lnTo>
                    <a:pt x="12911" y="81572"/>
                  </a:lnTo>
                  <a:lnTo>
                    <a:pt x="15781" y="99689"/>
                  </a:lnTo>
                  <a:lnTo>
                    <a:pt x="17916" y="113301"/>
                  </a:lnTo>
                  <a:lnTo>
                    <a:pt x="49411" y="312144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Brīvforma: forma 132">
              <a:extLst>
                <a:ext uri="{FF2B5EF4-FFF2-40B4-BE49-F238E27FC236}">
                  <a16:creationId xmlns:a16="http://schemas.microsoft.com/office/drawing/2014/main" id="{433C162C-5552-8579-99A1-3879AD9A3716}"/>
                </a:ext>
              </a:extLst>
            </p:cNvPr>
            <p:cNvSpPr/>
            <p:nvPr/>
          </p:nvSpPr>
          <p:spPr>
            <a:xfrm>
              <a:off x="4451289" y="4891181"/>
              <a:ext cx="35531" cy="182695"/>
            </a:xfrm>
            <a:custGeom>
              <a:avLst/>
              <a:gdLst>
                <a:gd name="connsiteX0" fmla="*/ 0 w 35531"/>
                <a:gd name="connsiteY0" fmla="*/ 0 h 182695"/>
                <a:gd name="connsiteX1" fmla="*/ 10176 w 35531"/>
                <a:gd name="connsiteY1" fmla="*/ 52380 h 182695"/>
                <a:gd name="connsiteX2" fmla="*/ 17182 w 35531"/>
                <a:gd name="connsiteY2" fmla="*/ 88412 h 182695"/>
                <a:gd name="connsiteX3" fmla="*/ 19818 w 35531"/>
                <a:gd name="connsiteY3" fmla="*/ 101924 h 182695"/>
                <a:gd name="connsiteX4" fmla="*/ 22453 w 35531"/>
                <a:gd name="connsiteY4" fmla="*/ 115436 h 182695"/>
                <a:gd name="connsiteX5" fmla="*/ 25056 w 35531"/>
                <a:gd name="connsiteY5" fmla="*/ 128948 h 182695"/>
                <a:gd name="connsiteX6" fmla="*/ 27691 w 35531"/>
                <a:gd name="connsiteY6" fmla="*/ 142460 h 182695"/>
                <a:gd name="connsiteX7" fmla="*/ 27691 w 35531"/>
                <a:gd name="connsiteY7" fmla="*/ 142460 h 182695"/>
                <a:gd name="connsiteX8" fmla="*/ 30327 w 35531"/>
                <a:gd name="connsiteY8" fmla="*/ 155972 h 182695"/>
                <a:gd name="connsiteX9" fmla="*/ 32963 w 35531"/>
                <a:gd name="connsiteY9" fmla="*/ 169484 h 182695"/>
                <a:gd name="connsiteX10" fmla="*/ 35532 w 35531"/>
                <a:gd name="connsiteY10" fmla="*/ 182696 h 182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31" h="182695">
                  <a:moveTo>
                    <a:pt x="0" y="0"/>
                  </a:moveTo>
                  <a:lnTo>
                    <a:pt x="10176" y="52380"/>
                  </a:lnTo>
                  <a:lnTo>
                    <a:pt x="17182" y="88412"/>
                  </a:lnTo>
                  <a:lnTo>
                    <a:pt x="19818" y="101924"/>
                  </a:lnTo>
                  <a:lnTo>
                    <a:pt x="22453" y="115436"/>
                  </a:lnTo>
                  <a:lnTo>
                    <a:pt x="25056" y="128948"/>
                  </a:lnTo>
                  <a:lnTo>
                    <a:pt x="27691" y="142460"/>
                  </a:lnTo>
                  <a:lnTo>
                    <a:pt x="27691" y="142460"/>
                  </a:lnTo>
                  <a:lnTo>
                    <a:pt x="30327" y="155972"/>
                  </a:lnTo>
                  <a:lnTo>
                    <a:pt x="32963" y="169484"/>
                  </a:lnTo>
                  <a:lnTo>
                    <a:pt x="35532" y="182696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Brīvforma: forma 133">
              <a:extLst>
                <a:ext uri="{FF2B5EF4-FFF2-40B4-BE49-F238E27FC236}">
                  <a16:creationId xmlns:a16="http://schemas.microsoft.com/office/drawing/2014/main" id="{07B0EC65-3A60-E504-6FD4-265FB2C43D10}"/>
                </a:ext>
              </a:extLst>
            </p:cNvPr>
            <p:cNvSpPr/>
            <p:nvPr/>
          </p:nvSpPr>
          <p:spPr>
            <a:xfrm>
              <a:off x="4495596" y="5119217"/>
              <a:ext cx="62055" cy="319217"/>
            </a:xfrm>
            <a:custGeom>
              <a:avLst/>
              <a:gdLst>
                <a:gd name="connsiteX0" fmla="*/ 0 w 62055"/>
                <a:gd name="connsiteY0" fmla="*/ 0 h 319217"/>
                <a:gd name="connsiteX1" fmla="*/ 33 w 62055"/>
                <a:gd name="connsiteY1" fmla="*/ 0 h 319217"/>
                <a:gd name="connsiteX2" fmla="*/ 1768 w 62055"/>
                <a:gd name="connsiteY2" fmla="*/ 9008 h 319217"/>
                <a:gd name="connsiteX3" fmla="*/ 4404 w 62055"/>
                <a:gd name="connsiteY3" fmla="*/ 22520 h 319217"/>
                <a:gd name="connsiteX4" fmla="*/ 4404 w 62055"/>
                <a:gd name="connsiteY4" fmla="*/ 22520 h 319217"/>
                <a:gd name="connsiteX5" fmla="*/ 7040 w 62055"/>
                <a:gd name="connsiteY5" fmla="*/ 36032 h 319217"/>
                <a:gd name="connsiteX6" fmla="*/ 9642 w 62055"/>
                <a:gd name="connsiteY6" fmla="*/ 49544 h 319217"/>
                <a:gd name="connsiteX7" fmla="*/ 12278 w 62055"/>
                <a:gd name="connsiteY7" fmla="*/ 63056 h 319217"/>
                <a:gd name="connsiteX8" fmla="*/ 14913 w 62055"/>
                <a:gd name="connsiteY8" fmla="*/ 76568 h 319217"/>
                <a:gd name="connsiteX9" fmla="*/ 17516 w 62055"/>
                <a:gd name="connsiteY9" fmla="*/ 90080 h 319217"/>
                <a:gd name="connsiteX10" fmla="*/ 21019 w 62055"/>
                <a:gd name="connsiteY10" fmla="*/ 108096 h 319217"/>
                <a:gd name="connsiteX11" fmla="*/ 23654 w 62055"/>
                <a:gd name="connsiteY11" fmla="*/ 121608 h 319217"/>
                <a:gd name="connsiteX12" fmla="*/ 62055 w 62055"/>
                <a:gd name="connsiteY12" fmla="*/ 319217 h 319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055" h="319217">
                  <a:moveTo>
                    <a:pt x="0" y="0"/>
                  </a:moveTo>
                  <a:lnTo>
                    <a:pt x="33" y="0"/>
                  </a:lnTo>
                  <a:lnTo>
                    <a:pt x="1768" y="9008"/>
                  </a:lnTo>
                  <a:lnTo>
                    <a:pt x="4404" y="22520"/>
                  </a:lnTo>
                  <a:lnTo>
                    <a:pt x="4404" y="22520"/>
                  </a:lnTo>
                  <a:lnTo>
                    <a:pt x="7040" y="36032"/>
                  </a:lnTo>
                  <a:lnTo>
                    <a:pt x="9642" y="49544"/>
                  </a:lnTo>
                  <a:lnTo>
                    <a:pt x="12278" y="63056"/>
                  </a:lnTo>
                  <a:lnTo>
                    <a:pt x="14913" y="76568"/>
                  </a:lnTo>
                  <a:lnTo>
                    <a:pt x="17516" y="90080"/>
                  </a:lnTo>
                  <a:lnTo>
                    <a:pt x="21019" y="108096"/>
                  </a:lnTo>
                  <a:lnTo>
                    <a:pt x="23654" y="121608"/>
                  </a:lnTo>
                  <a:lnTo>
                    <a:pt x="62055" y="319217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Brīvforma: forma 134">
              <a:extLst>
                <a:ext uri="{FF2B5EF4-FFF2-40B4-BE49-F238E27FC236}">
                  <a16:creationId xmlns:a16="http://schemas.microsoft.com/office/drawing/2014/main" id="{FFB486DE-1633-4C28-70B8-EE5FD2EE61E7}"/>
                </a:ext>
              </a:extLst>
            </p:cNvPr>
            <p:cNvSpPr/>
            <p:nvPr/>
          </p:nvSpPr>
          <p:spPr>
            <a:xfrm>
              <a:off x="4557651" y="4898821"/>
              <a:ext cx="95618" cy="539612"/>
            </a:xfrm>
            <a:custGeom>
              <a:avLst/>
              <a:gdLst>
                <a:gd name="connsiteX0" fmla="*/ 0 w 95618"/>
                <a:gd name="connsiteY0" fmla="*/ 539613 h 539612"/>
                <a:gd name="connsiteX1" fmla="*/ 95618 w 95618"/>
                <a:gd name="connsiteY1" fmla="*/ 0 h 53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618" h="539612">
                  <a:moveTo>
                    <a:pt x="0" y="539613"/>
                  </a:moveTo>
                  <a:lnTo>
                    <a:pt x="95618" y="0"/>
                  </a:lnTo>
                </a:path>
              </a:pathLst>
            </a:custGeom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Brīvforma: forma 135">
              <a:extLst>
                <a:ext uri="{FF2B5EF4-FFF2-40B4-BE49-F238E27FC236}">
                  <a16:creationId xmlns:a16="http://schemas.microsoft.com/office/drawing/2014/main" id="{0C27D1BA-2E7E-FAFF-EF17-B933C773CC45}"/>
                </a:ext>
              </a:extLst>
            </p:cNvPr>
            <p:cNvSpPr/>
            <p:nvPr/>
          </p:nvSpPr>
          <p:spPr>
            <a:xfrm>
              <a:off x="4641625" y="4901490"/>
              <a:ext cx="20418" cy="104959"/>
            </a:xfrm>
            <a:custGeom>
              <a:avLst/>
              <a:gdLst>
                <a:gd name="connsiteX0" fmla="*/ 0 w 20418"/>
                <a:gd name="connsiteY0" fmla="*/ 104960 h 104959"/>
                <a:gd name="connsiteX1" fmla="*/ 2636 w 20418"/>
                <a:gd name="connsiteY1" fmla="*/ 91448 h 104959"/>
                <a:gd name="connsiteX2" fmla="*/ 5271 w 20418"/>
                <a:gd name="connsiteY2" fmla="*/ 77936 h 104959"/>
                <a:gd name="connsiteX3" fmla="*/ 12278 w 20418"/>
                <a:gd name="connsiteY3" fmla="*/ 41904 h 104959"/>
                <a:gd name="connsiteX4" fmla="*/ 20418 w 20418"/>
                <a:gd name="connsiteY4" fmla="*/ 0 h 104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18" h="104959">
                  <a:moveTo>
                    <a:pt x="0" y="104960"/>
                  </a:moveTo>
                  <a:lnTo>
                    <a:pt x="2636" y="91448"/>
                  </a:lnTo>
                  <a:lnTo>
                    <a:pt x="5271" y="77936"/>
                  </a:lnTo>
                  <a:lnTo>
                    <a:pt x="12278" y="41904"/>
                  </a:lnTo>
                  <a:lnTo>
                    <a:pt x="20418" y="0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Brīvforma: forma 136">
              <a:extLst>
                <a:ext uri="{FF2B5EF4-FFF2-40B4-BE49-F238E27FC236}">
                  <a16:creationId xmlns:a16="http://schemas.microsoft.com/office/drawing/2014/main" id="{B50C1989-C33C-1CCA-DD94-98696E44930A}"/>
                </a:ext>
              </a:extLst>
            </p:cNvPr>
            <p:cNvSpPr/>
            <p:nvPr/>
          </p:nvSpPr>
          <p:spPr>
            <a:xfrm>
              <a:off x="4618004" y="5119050"/>
              <a:ext cx="1768" cy="9007"/>
            </a:xfrm>
            <a:custGeom>
              <a:avLst/>
              <a:gdLst>
                <a:gd name="connsiteX0" fmla="*/ 1768 w 1768"/>
                <a:gd name="connsiteY0" fmla="*/ 0 h 9007"/>
                <a:gd name="connsiteX1" fmla="*/ 1735 w 1768"/>
                <a:gd name="connsiteY1" fmla="*/ 0 h 9007"/>
                <a:gd name="connsiteX2" fmla="*/ 0 w 1768"/>
                <a:gd name="connsiteY2" fmla="*/ 9008 h 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68" h="9007">
                  <a:moveTo>
                    <a:pt x="1768" y="0"/>
                  </a:moveTo>
                  <a:lnTo>
                    <a:pt x="1735" y="0"/>
                  </a:lnTo>
                  <a:lnTo>
                    <a:pt x="0" y="9008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Brīvforma: forma 137">
              <a:extLst>
                <a:ext uri="{FF2B5EF4-FFF2-40B4-BE49-F238E27FC236}">
                  <a16:creationId xmlns:a16="http://schemas.microsoft.com/office/drawing/2014/main" id="{A1283A35-40F1-E487-A7EA-5BA0A3FBB139}"/>
                </a:ext>
              </a:extLst>
            </p:cNvPr>
            <p:cNvSpPr/>
            <p:nvPr/>
          </p:nvSpPr>
          <p:spPr>
            <a:xfrm>
              <a:off x="4557651" y="5168594"/>
              <a:ext cx="52480" cy="269839"/>
            </a:xfrm>
            <a:custGeom>
              <a:avLst/>
              <a:gdLst>
                <a:gd name="connsiteX0" fmla="*/ 52480 w 52480"/>
                <a:gd name="connsiteY0" fmla="*/ 0 h 269839"/>
                <a:gd name="connsiteX1" fmla="*/ 49844 w 52480"/>
                <a:gd name="connsiteY1" fmla="*/ 13479 h 269839"/>
                <a:gd name="connsiteX2" fmla="*/ 47209 w 52480"/>
                <a:gd name="connsiteY2" fmla="*/ 27024 h 269839"/>
                <a:gd name="connsiteX3" fmla="*/ 44606 w 52480"/>
                <a:gd name="connsiteY3" fmla="*/ 40503 h 269839"/>
                <a:gd name="connsiteX4" fmla="*/ 41070 w 52480"/>
                <a:gd name="connsiteY4" fmla="*/ 58519 h 269839"/>
                <a:gd name="connsiteX5" fmla="*/ 38468 w 52480"/>
                <a:gd name="connsiteY5" fmla="*/ 72064 h 269839"/>
                <a:gd name="connsiteX6" fmla="*/ 0 w 52480"/>
                <a:gd name="connsiteY6" fmla="*/ 269840 h 269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480" h="269839">
                  <a:moveTo>
                    <a:pt x="52480" y="0"/>
                  </a:moveTo>
                  <a:lnTo>
                    <a:pt x="49844" y="13479"/>
                  </a:lnTo>
                  <a:lnTo>
                    <a:pt x="47209" y="27024"/>
                  </a:lnTo>
                  <a:lnTo>
                    <a:pt x="44606" y="40503"/>
                  </a:lnTo>
                  <a:lnTo>
                    <a:pt x="41070" y="58519"/>
                  </a:lnTo>
                  <a:lnTo>
                    <a:pt x="38468" y="72064"/>
                  </a:lnTo>
                  <a:lnTo>
                    <a:pt x="0" y="269840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Brīvforma: forma 138">
              <a:extLst>
                <a:ext uri="{FF2B5EF4-FFF2-40B4-BE49-F238E27FC236}">
                  <a16:creationId xmlns:a16="http://schemas.microsoft.com/office/drawing/2014/main" id="{66B176C9-6C20-79FB-8AB8-986E3751A8A5}"/>
                </a:ext>
              </a:extLst>
            </p:cNvPr>
            <p:cNvSpPr/>
            <p:nvPr/>
          </p:nvSpPr>
          <p:spPr>
            <a:xfrm>
              <a:off x="4620039" y="4887778"/>
              <a:ext cx="24855" cy="156839"/>
            </a:xfrm>
            <a:custGeom>
              <a:avLst/>
              <a:gdLst>
                <a:gd name="connsiteX0" fmla="*/ 24855 w 24855"/>
                <a:gd name="connsiteY0" fmla="*/ 0 h 156839"/>
                <a:gd name="connsiteX1" fmla="*/ 16515 w 24855"/>
                <a:gd name="connsiteY1" fmla="*/ 52613 h 156839"/>
                <a:gd name="connsiteX2" fmla="*/ 10776 w 24855"/>
                <a:gd name="connsiteY2" fmla="*/ 88846 h 156839"/>
                <a:gd name="connsiteX3" fmla="*/ 8608 w 24855"/>
                <a:gd name="connsiteY3" fmla="*/ 102458 h 156839"/>
                <a:gd name="connsiteX4" fmla="*/ 6472 w 24855"/>
                <a:gd name="connsiteY4" fmla="*/ 116036 h 156839"/>
                <a:gd name="connsiteX5" fmla="*/ 4304 w 24855"/>
                <a:gd name="connsiteY5" fmla="*/ 129649 h 156839"/>
                <a:gd name="connsiteX6" fmla="*/ 2169 w 24855"/>
                <a:gd name="connsiteY6" fmla="*/ 143227 h 156839"/>
                <a:gd name="connsiteX7" fmla="*/ 0 w 24855"/>
                <a:gd name="connsiteY7" fmla="*/ 156839 h 15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855" h="156839">
                  <a:moveTo>
                    <a:pt x="24855" y="0"/>
                  </a:moveTo>
                  <a:lnTo>
                    <a:pt x="16515" y="52613"/>
                  </a:lnTo>
                  <a:lnTo>
                    <a:pt x="10776" y="88846"/>
                  </a:lnTo>
                  <a:lnTo>
                    <a:pt x="8608" y="102458"/>
                  </a:lnTo>
                  <a:lnTo>
                    <a:pt x="6472" y="116036"/>
                  </a:lnTo>
                  <a:lnTo>
                    <a:pt x="4304" y="129649"/>
                  </a:lnTo>
                  <a:lnTo>
                    <a:pt x="2169" y="143227"/>
                  </a:lnTo>
                  <a:lnTo>
                    <a:pt x="0" y="156839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Brīvforma: forma 139">
              <a:extLst>
                <a:ext uri="{FF2B5EF4-FFF2-40B4-BE49-F238E27FC236}">
                  <a16:creationId xmlns:a16="http://schemas.microsoft.com/office/drawing/2014/main" id="{C659EB82-9B01-F15D-84C1-8E48B7658FBC}"/>
                </a:ext>
              </a:extLst>
            </p:cNvPr>
            <p:cNvSpPr/>
            <p:nvPr/>
          </p:nvSpPr>
          <p:spPr>
            <a:xfrm>
              <a:off x="4557651" y="5126156"/>
              <a:ext cx="49477" cy="312277"/>
            </a:xfrm>
            <a:custGeom>
              <a:avLst/>
              <a:gdLst>
                <a:gd name="connsiteX0" fmla="*/ 49477 w 49477"/>
                <a:gd name="connsiteY0" fmla="*/ 0 h 312277"/>
                <a:gd name="connsiteX1" fmla="*/ 47309 w 49477"/>
                <a:gd name="connsiteY1" fmla="*/ 13612 h 312277"/>
                <a:gd name="connsiteX2" fmla="*/ 45174 w 49477"/>
                <a:gd name="connsiteY2" fmla="*/ 27191 h 312277"/>
                <a:gd name="connsiteX3" fmla="*/ 43005 w 49477"/>
                <a:gd name="connsiteY3" fmla="*/ 40803 h 312277"/>
                <a:gd name="connsiteX4" fmla="*/ 40870 w 49477"/>
                <a:gd name="connsiteY4" fmla="*/ 54382 h 312277"/>
                <a:gd name="connsiteX5" fmla="*/ 38701 w 49477"/>
                <a:gd name="connsiteY5" fmla="*/ 67994 h 312277"/>
                <a:gd name="connsiteX6" fmla="*/ 36566 w 49477"/>
                <a:gd name="connsiteY6" fmla="*/ 81572 h 312277"/>
                <a:gd name="connsiteX7" fmla="*/ 33697 w 49477"/>
                <a:gd name="connsiteY7" fmla="*/ 99689 h 312277"/>
                <a:gd name="connsiteX8" fmla="*/ 33697 w 49477"/>
                <a:gd name="connsiteY8" fmla="*/ 99689 h 312277"/>
                <a:gd name="connsiteX9" fmla="*/ 31528 w 49477"/>
                <a:gd name="connsiteY9" fmla="*/ 113301 h 312277"/>
                <a:gd name="connsiteX10" fmla="*/ 0 w 49477"/>
                <a:gd name="connsiteY10" fmla="*/ 312278 h 31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477" h="312277">
                  <a:moveTo>
                    <a:pt x="49477" y="0"/>
                  </a:moveTo>
                  <a:lnTo>
                    <a:pt x="47309" y="13612"/>
                  </a:lnTo>
                  <a:lnTo>
                    <a:pt x="45174" y="27191"/>
                  </a:lnTo>
                  <a:lnTo>
                    <a:pt x="43005" y="40803"/>
                  </a:lnTo>
                  <a:lnTo>
                    <a:pt x="40870" y="54382"/>
                  </a:lnTo>
                  <a:lnTo>
                    <a:pt x="38701" y="67994"/>
                  </a:lnTo>
                  <a:lnTo>
                    <a:pt x="36566" y="81572"/>
                  </a:lnTo>
                  <a:lnTo>
                    <a:pt x="33697" y="99689"/>
                  </a:lnTo>
                  <a:lnTo>
                    <a:pt x="33697" y="99689"/>
                  </a:lnTo>
                  <a:lnTo>
                    <a:pt x="31528" y="113301"/>
                  </a:lnTo>
                  <a:lnTo>
                    <a:pt x="0" y="312278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Brīvforma: forma 140">
              <a:extLst>
                <a:ext uri="{FF2B5EF4-FFF2-40B4-BE49-F238E27FC236}">
                  <a16:creationId xmlns:a16="http://schemas.microsoft.com/office/drawing/2014/main" id="{ACC28576-DFB2-A1A5-60EC-4034BF7E2336}"/>
                </a:ext>
              </a:extLst>
            </p:cNvPr>
            <p:cNvSpPr/>
            <p:nvPr/>
          </p:nvSpPr>
          <p:spPr>
            <a:xfrm>
              <a:off x="4557651" y="4964045"/>
              <a:ext cx="274410" cy="474388"/>
            </a:xfrm>
            <a:custGeom>
              <a:avLst/>
              <a:gdLst>
                <a:gd name="connsiteX0" fmla="*/ 0 w 274410"/>
                <a:gd name="connsiteY0" fmla="*/ 474388 h 474388"/>
                <a:gd name="connsiteX1" fmla="*/ 274410 w 274410"/>
                <a:gd name="connsiteY1" fmla="*/ 0 h 47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4410" h="474388">
                  <a:moveTo>
                    <a:pt x="0" y="474388"/>
                  </a:moveTo>
                  <a:lnTo>
                    <a:pt x="274410" y="0"/>
                  </a:lnTo>
                </a:path>
              </a:pathLst>
            </a:custGeom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Brīvforma: forma 141">
              <a:extLst>
                <a:ext uri="{FF2B5EF4-FFF2-40B4-BE49-F238E27FC236}">
                  <a16:creationId xmlns:a16="http://schemas.microsoft.com/office/drawing/2014/main" id="{56769026-C217-D3C9-661B-2CAC86471A60}"/>
                </a:ext>
              </a:extLst>
            </p:cNvPr>
            <p:cNvSpPr/>
            <p:nvPr/>
          </p:nvSpPr>
          <p:spPr>
            <a:xfrm>
              <a:off x="4812777" y="4969550"/>
              <a:ext cx="26623" cy="44339"/>
            </a:xfrm>
            <a:custGeom>
              <a:avLst/>
              <a:gdLst>
                <a:gd name="connsiteX0" fmla="*/ 0 w 26623"/>
                <a:gd name="connsiteY0" fmla="*/ 44339 h 44339"/>
                <a:gd name="connsiteX1" fmla="*/ 4704 w 26623"/>
                <a:gd name="connsiteY1" fmla="*/ 36466 h 44339"/>
                <a:gd name="connsiteX2" fmla="*/ 26624 w 26623"/>
                <a:gd name="connsiteY2" fmla="*/ 0 h 44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23" h="44339">
                  <a:moveTo>
                    <a:pt x="0" y="44339"/>
                  </a:moveTo>
                  <a:lnTo>
                    <a:pt x="4704" y="36466"/>
                  </a:lnTo>
                  <a:lnTo>
                    <a:pt x="26624" y="0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Brīvforma: forma 142">
              <a:extLst>
                <a:ext uri="{FF2B5EF4-FFF2-40B4-BE49-F238E27FC236}">
                  <a16:creationId xmlns:a16="http://schemas.microsoft.com/office/drawing/2014/main" id="{AA9D36D4-A19D-2C39-75B7-682E2261F675}"/>
                </a:ext>
              </a:extLst>
            </p:cNvPr>
            <p:cNvSpPr/>
            <p:nvPr/>
          </p:nvSpPr>
          <p:spPr>
            <a:xfrm>
              <a:off x="4557651" y="5202624"/>
              <a:ext cx="141692" cy="235809"/>
            </a:xfrm>
            <a:custGeom>
              <a:avLst/>
              <a:gdLst>
                <a:gd name="connsiteX0" fmla="*/ 141693 w 141692"/>
                <a:gd name="connsiteY0" fmla="*/ 0 h 235809"/>
                <a:gd name="connsiteX1" fmla="*/ 134620 w 141692"/>
                <a:gd name="connsiteY1" fmla="*/ 11810 h 235809"/>
                <a:gd name="connsiteX2" fmla="*/ 127513 w 141692"/>
                <a:gd name="connsiteY2" fmla="*/ 23588 h 235809"/>
                <a:gd name="connsiteX3" fmla="*/ 120440 w 141692"/>
                <a:gd name="connsiteY3" fmla="*/ 35398 h 235809"/>
                <a:gd name="connsiteX4" fmla="*/ 110999 w 141692"/>
                <a:gd name="connsiteY4" fmla="*/ 51112 h 235809"/>
                <a:gd name="connsiteX5" fmla="*/ 103892 w 141692"/>
                <a:gd name="connsiteY5" fmla="*/ 62923 h 235809"/>
                <a:gd name="connsiteX6" fmla="*/ 0 w 141692"/>
                <a:gd name="connsiteY6" fmla="*/ 235810 h 235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692" h="235809">
                  <a:moveTo>
                    <a:pt x="141693" y="0"/>
                  </a:moveTo>
                  <a:lnTo>
                    <a:pt x="134620" y="11810"/>
                  </a:lnTo>
                  <a:lnTo>
                    <a:pt x="127513" y="23588"/>
                  </a:lnTo>
                  <a:lnTo>
                    <a:pt x="120440" y="35398"/>
                  </a:lnTo>
                  <a:lnTo>
                    <a:pt x="110999" y="51112"/>
                  </a:lnTo>
                  <a:lnTo>
                    <a:pt x="103892" y="62923"/>
                  </a:lnTo>
                  <a:lnTo>
                    <a:pt x="0" y="235810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Brīvforma: forma 143">
              <a:extLst>
                <a:ext uri="{FF2B5EF4-FFF2-40B4-BE49-F238E27FC236}">
                  <a16:creationId xmlns:a16="http://schemas.microsoft.com/office/drawing/2014/main" id="{6F85BA39-95AB-3983-6FA7-06BAE924A494}"/>
                </a:ext>
              </a:extLst>
            </p:cNvPr>
            <p:cNvSpPr/>
            <p:nvPr/>
          </p:nvSpPr>
          <p:spPr>
            <a:xfrm>
              <a:off x="4771107" y="4950834"/>
              <a:ext cx="56850" cy="102557"/>
            </a:xfrm>
            <a:custGeom>
              <a:avLst/>
              <a:gdLst>
                <a:gd name="connsiteX0" fmla="*/ 0 w 56850"/>
                <a:gd name="connsiteY0" fmla="*/ 102558 h 102557"/>
                <a:gd name="connsiteX1" fmla="*/ 6673 w 56850"/>
                <a:gd name="connsiteY1" fmla="*/ 90514 h 102557"/>
                <a:gd name="connsiteX2" fmla="*/ 13345 w 56850"/>
                <a:gd name="connsiteY2" fmla="*/ 78470 h 102557"/>
                <a:gd name="connsiteX3" fmla="*/ 31128 w 56850"/>
                <a:gd name="connsiteY3" fmla="*/ 46375 h 102557"/>
                <a:gd name="connsiteX4" fmla="*/ 56850 w 56850"/>
                <a:gd name="connsiteY4" fmla="*/ 0 h 102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50" h="102557">
                  <a:moveTo>
                    <a:pt x="0" y="102558"/>
                  </a:moveTo>
                  <a:lnTo>
                    <a:pt x="6673" y="90514"/>
                  </a:lnTo>
                  <a:lnTo>
                    <a:pt x="13345" y="78470"/>
                  </a:lnTo>
                  <a:lnTo>
                    <a:pt x="31128" y="46375"/>
                  </a:lnTo>
                  <a:lnTo>
                    <a:pt x="56850" y="0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Brīvforma: forma 144">
              <a:extLst>
                <a:ext uri="{FF2B5EF4-FFF2-40B4-BE49-F238E27FC236}">
                  <a16:creationId xmlns:a16="http://schemas.microsoft.com/office/drawing/2014/main" id="{0B619C5D-13A5-268F-563C-ACB90CDD8022}"/>
                </a:ext>
              </a:extLst>
            </p:cNvPr>
            <p:cNvSpPr/>
            <p:nvPr/>
          </p:nvSpPr>
          <p:spPr>
            <a:xfrm>
              <a:off x="4726634" y="5129626"/>
              <a:ext cx="2201" cy="4003"/>
            </a:xfrm>
            <a:custGeom>
              <a:avLst/>
              <a:gdLst>
                <a:gd name="connsiteX0" fmla="*/ 2202 w 2201"/>
                <a:gd name="connsiteY0" fmla="*/ 0 h 4003"/>
                <a:gd name="connsiteX1" fmla="*/ 0 w 2201"/>
                <a:gd name="connsiteY1" fmla="*/ 4004 h 4003"/>
                <a:gd name="connsiteX2" fmla="*/ 0 w 2201"/>
                <a:gd name="connsiteY2" fmla="*/ 4004 h 4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1" h="4003">
                  <a:moveTo>
                    <a:pt x="2202" y="0"/>
                  </a:moveTo>
                  <a:lnTo>
                    <a:pt x="0" y="4004"/>
                  </a:lnTo>
                  <a:lnTo>
                    <a:pt x="0" y="4004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Brīvforma: forma 145">
              <a:extLst>
                <a:ext uri="{FF2B5EF4-FFF2-40B4-BE49-F238E27FC236}">
                  <a16:creationId xmlns:a16="http://schemas.microsoft.com/office/drawing/2014/main" id="{3246E5A2-11F5-F7A1-2A68-3941C4672158}"/>
                </a:ext>
              </a:extLst>
            </p:cNvPr>
            <p:cNvSpPr/>
            <p:nvPr/>
          </p:nvSpPr>
          <p:spPr>
            <a:xfrm>
              <a:off x="4557651" y="5197853"/>
              <a:ext cx="133385" cy="240580"/>
            </a:xfrm>
            <a:custGeom>
              <a:avLst/>
              <a:gdLst>
                <a:gd name="connsiteX0" fmla="*/ 133385 w 133385"/>
                <a:gd name="connsiteY0" fmla="*/ 0 h 240580"/>
                <a:gd name="connsiteX1" fmla="*/ 126713 w 133385"/>
                <a:gd name="connsiteY1" fmla="*/ 12044 h 240580"/>
                <a:gd name="connsiteX2" fmla="*/ 120040 w 133385"/>
                <a:gd name="connsiteY2" fmla="*/ 24055 h 240580"/>
                <a:gd name="connsiteX3" fmla="*/ 113368 w 133385"/>
                <a:gd name="connsiteY3" fmla="*/ 36099 h 240580"/>
                <a:gd name="connsiteX4" fmla="*/ 113368 w 133385"/>
                <a:gd name="connsiteY4" fmla="*/ 36099 h 240580"/>
                <a:gd name="connsiteX5" fmla="*/ 104459 w 133385"/>
                <a:gd name="connsiteY5" fmla="*/ 52146 h 240580"/>
                <a:gd name="connsiteX6" fmla="*/ 97787 w 133385"/>
                <a:gd name="connsiteY6" fmla="*/ 64190 h 240580"/>
                <a:gd name="connsiteX7" fmla="*/ 0 w 133385"/>
                <a:gd name="connsiteY7" fmla="*/ 240581 h 24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85" h="240580">
                  <a:moveTo>
                    <a:pt x="133385" y="0"/>
                  </a:moveTo>
                  <a:lnTo>
                    <a:pt x="126713" y="12044"/>
                  </a:lnTo>
                  <a:lnTo>
                    <a:pt x="120040" y="24055"/>
                  </a:lnTo>
                  <a:lnTo>
                    <a:pt x="113368" y="36099"/>
                  </a:lnTo>
                  <a:lnTo>
                    <a:pt x="113368" y="36099"/>
                  </a:lnTo>
                  <a:lnTo>
                    <a:pt x="104459" y="52146"/>
                  </a:lnTo>
                  <a:lnTo>
                    <a:pt x="97787" y="64190"/>
                  </a:lnTo>
                  <a:lnTo>
                    <a:pt x="0" y="240581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Brīvforma: forma 146">
              <a:extLst>
                <a:ext uri="{FF2B5EF4-FFF2-40B4-BE49-F238E27FC236}">
                  <a16:creationId xmlns:a16="http://schemas.microsoft.com/office/drawing/2014/main" id="{96E02EDE-6F9E-A3D5-EE11-BE39441AA90D}"/>
                </a:ext>
              </a:extLst>
            </p:cNvPr>
            <p:cNvSpPr/>
            <p:nvPr/>
          </p:nvSpPr>
          <p:spPr>
            <a:xfrm>
              <a:off x="4557651" y="5086521"/>
              <a:ext cx="420106" cy="351912"/>
            </a:xfrm>
            <a:custGeom>
              <a:avLst/>
              <a:gdLst>
                <a:gd name="connsiteX0" fmla="*/ 0 w 420106"/>
                <a:gd name="connsiteY0" fmla="*/ 351913 h 351912"/>
                <a:gd name="connsiteX1" fmla="*/ 420107 w 420106"/>
                <a:gd name="connsiteY1" fmla="*/ 0 h 35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20106" h="351912">
                  <a:moveTo>
                    <a:pt x="0" y="351913"/>
                  </a:moveTo>
                  <a:lnTo>
                    <a:pt x="420107" y="0"/>
                  </a:lnTo>
                </a:path>
              </a:pathLst>
            </a:custGeom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Brīvforma: forma 147">
              <a:extLst>
                <a:ext uri="{FF2B5EF4-FFF2-40B4-BE49-F238E27FC236}">
                  <a16:creationId xmlns:a16="http://schemas.microsoft.com/office/drawing/2014/main" id="{BF2C9578-4D59-86E2-F2D6-049A08599175}"/>
                </a:ext>
              </a:extLst>
            </p:cNvPr>
            <p:cNvSpPr/>
            <p:nvPr/>
          </p:nvSpPr>
          <p:spPr>
            <a:xfrm>
              <a:off x="4878569" y="5094194"/>
              <a:ext cx="104192" cy="84408"/>
            </a:xfrm>
            <a:custGeom>
              <a:avLst/>
              <a:gdLst>
                <a:gd name="connsiteX0" fmla="*/ 0 w 104192"/>
                <a:gd name="connsiteY0" fmla="*/ 84408 h 84408"/>
                <a:gd name="connsiteX1" fmla="*/ 10676 w 104192"/>
                <a:gd name="connsiteY1" fmla="*/ 75734 h 84408"/>
                <a:gd name="connsiteX2" fmla="*/ 21386 w 104192"/>
                <a:gd name="connsiteY2" fmla="*/ 67060 h 84408"/>
                <a:gd name="connsiteX3" fmla="*/ 32062 w 104192"/>
                <a:gd name="connsiteY3" fmla="*/ 58419 h 84408"/>
                <a:gd name="connsiteX4" fmla="*/ 42771 w 104192"/>
                <a:gd name="connsiteY4" fmla="*/ 49744 h 84408"/>
                <a:gd name="connsiteX5" fmla="*/ 71297 w 104192"/>
                <a:gd name="connsiteY5" fmla="*/ 26657 h 84408"/>
                <a:gd name="connsiteX6" fmla="*/ 104193 w 104192"/>
                <a:gd name="connsiteY6" fmla="*/ 0 h 8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92" h="84408">
                  <a:moveTo>
                    <a:pt x="0" y="84408"/>
                  </a:moveTo>
                  <a:lnTo>
                    <a:pt x="10676" y="75734"/>
                  </a:lnTo>
                  <a:lnTo>
                    <a:pt x="21386" y="67060"/>
                  </a:lnTo>
                  <a:lnTo>
                    <a:pt x="32062" y="58419"/>
                  </a:lnTo>
                  <a:lnTo>
                    <a:pt x="42771" y="49744"/>
                  </a:lnTo>
                  <a:lnTo>
                    <a:pt x="71297" y="26657"/>
                  </a:lnTo>
                  <a:lnTo>
                    <a:pt x="104193" y="0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Brīvforma: forma 148">
              <a:extLst>
                <a:ext uri="{FF2B5EF4-FFF2-40B4-BE49-F238E27FC236}">
                  <a16:creationId xmlns:a16="http://schemas.microsoft.com/office/drawing/2014/main" id="{DE9CF97B-8CC5-D180-027A-5D134EBBC1A7}"/>
                </a:ext>
              </a:extLst>
            </p:cNvPr>
            <p:cNvSpPr/>
            <p:nvPr/>
          </p:nvSpPr>
          <p:spPr>
            <a:xfrm>
              <a:off x="4557651" y="5265180"/>
              <a:ext cx="213956" cy="173253"/>
            </a:xfrm>
            <a:custGeom>
              <a:avLst/>
              <a:gdLst>
                <a:gd name="connsiteX0" fmla="*/ 213957 w 213956"/>
                <a:gd name="connsiteY0" fmla="*/ 0 h 173253"/>
                <a:gd name="connsiteX1" fmla="*/ 203247 w 213956"/>
                <a:gd name="connsiteY1" fmla="*/ 8674 h 173253"/>
                <a:gd name="connsiteX2" fmla="*/ 192571 w 213956"/>
                <a:gd name="connsiteY2" fmla="*/ 17315 h 173253"/>
                <a:gd name="connsiteX3" fmla="*/ 181862 w 213956"/>
                <a:gd name="connsiteY3" fmla="*/ 25990 h 173253"/>
                <a:gd name="connsiteX4" fmla="*/ 167616 w 213956"/>
                <a:gd name="connsiteY4" fmla="*/ 37533 h 173253"/>
                <a:gd name="connsiteX5" fmla="*/ 156906 w 213956"/>
                <a:gd name="connsiteY5" fmla="*/ 46208 h 173253"/>
                <a:gd name="connsiteX6" fmla="*/ 0 w 213956"/>
                <a:gd name="connsiteY6" fmla="*/ 173254 h 173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3956" h="173253">
                  <a:moveTo>
                    <a:pt x="213957" y="0"/>
                  </a:moveTo>
                  <a:lnTo>
                    <a:pt x="203247" y="8674"/>
                  </a:lnTo>
                  <a:lnTo>
                    <a:pt x="192571" y="17315"/>
                  </a:lnTo>
                  <a:lnTo>
                    <a:pt x="181862" y="25990"/>
                  </a:lnTo>
                  <a:lnTo>
                    <a:pt x="167616" y="37533"/>
                  </a:lnTo>
                  <a:lnTo>
                    <a:pt x="156906" y="46208"/>
                  </a:lnTo>
                  <a:lnTo>
                    <a:pt x="0" y="173254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Brīvforma: forma 149">
              <a:extLst>
                <a:ext uri="{FF2B5EF4-FFF2-40B4-BE49-F238E27FC236}">
                  <a16:creationId xmlns:a16="http://schemas.microsoft.com/office/drawing/2014/main" id="{689B54CC-8FAF-0189-CDB0-04D6E4E2FF56}"/>
                </a:ext>
              </a:extLst>
            </p:cNvPr>
            <p:cNvSpPr/>
            <p:nvPr/>
          </p:nvSpPr>
          <p:spPr>
            <a:xfrm>
              <a:off x="4931583" y="5072675"/>
              <a:ext cx="46841" cy="40736"/>
            </a:xfrm>
            <a:custGeom>
              <a:avLst/>
              <a:gdLst>
                <a:gd name="connsiteX0" fmla="*/ 0 w 46841"/>
                <a:gd name="connsiteY0" fmla="*/ 40736 h 40736"/>
                <a:gd name="connsiteX1" fmla="*/ 6940 w 46841"/>
                <a:gd name="connsiteY1" fmla="*/ 34698 h 40736"/>
                <a:gd name="connsiteX2" fmla="*/ 46842 w 46841"/>
                <a:gd name="connsiteY2" fmla="*/ 0 h 4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841" h="40736">
                  <a:moveTo>
                    <a:pt x="0" y="40736"/>
                  </a:moveTo>
                  <a:lnTo>
                    <a:pt x="6940" y="34698"/>
                  </a:lnTo>
                  <a:lnTo>
                    <a:pt x="46842" y="0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Brīvforma: forma 150">
              <a:extLst>
                <a:ext uri="{FF2B5EF4-FFF2-40B4-BE49-F238E27FC236}">
                  <a16:creationId xmlns:a16="http://schemas.microsoft.com/office/drawing/2014/main" id="{3B8C2AE2-61D9-4B41-2BB8-28C750DB8DBB}"/>
                </a:ext>
              </a:extLst>
            </p:cNvPr>
            <p:cNvSpPr/>
            <p:nvPr/>
          </p:nvSpPr>
          <p:spPr>
            <a:xfrm>
              <a:off x="4557651" y="5257840"/>
              <a:ext cx="207751" cy="180593"/>
            </a:xfrm>
            <a:custGeom>
              <a:avLst/>
              <a:gdLst>
                <a:gd name="connsiteX0" fmla="*/ 207751 w 207751"/>
                <a:gd name="connsiteY0" fmla="*/ 0 h 180593"/>
                <a:gd name="connsiteX1" fmla="*/ 197375 w 207751"/>
                <a:gd name="connsiteY1" fmla="*/ 9041 h 180593"/>
                <a:gd name="connsiteX2" fmla="*/ 197375 w 207751"/>
                <a:gd name="connsiteY2" fmla="*/ 9041 h 180593"/>
                <a:gd name="connsiteX3" fmla="*/ 187000 w 207751"/>
                <a:gd name="connsiteY3" fmla="*/ 18049 h 180593"/>
                <a:gd name="connsiteX4" fmla="*/ 176590 w 207751"/>
                <a:gd name="connsiteY4" fmla="*/ 27091 h 180593"/>
                <a:gd name="connsiteX5" fmla="*/ 162778 w 207751"/>
                <a:gd name="connsiteY5" fmla="*/ 39135 h 180593"/>
                <a:gd name="connsiteX6" fmla="*/ 152369 w 207751"/>
                <a:gd name="connsiteY6" fmla="*/ 48176 h 180593"/>
                <a:gd name="connsiteX7" fmla="*/ 0 w 207751"/>
                <a:gd name="connsiteY7" fmla="*/ 180594 h 180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7751" h="180593">
                  <a:moveTo>
                    <a:pt x="207751" y="0"/>
                  </a:moveTo>
                  <a:lnTo>
                    <a:pt x="197375" y="9041"/>
                  </a:lnTo>
                  <a:lnTo>
                    <a:pt x="197375" y="9041"/>
                  </a:lnTo>
                  <a:lnTo>
                    <a:pt x="187000" y="18049"/>
                  </a:lnTo>
                  <a:lnTo>
                    <a:pt x="176590" y="27091"/>
                  </a:lnTo>
                  <a:lnTo>
                    <a:pt x="162778" y="39135"/>
                  </a:lnTo>
                  <a:lnTo>
                    <a:pt x="152369" y="48176"/>
                  </a:lnTo>
                  <a:lnTo>
                    <a:pt x="0" y="180594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Brīvforma: forma 151">
              <a:extLst>
                <a:ext uri="{FF2B5EF4-FFF2-40B4-BE49-F238E27FC236}">
                  <a16:creationId xmlns:a16="http://schemas.microsoft.com/office/drawing/2014/main" id="{02995AB2-50B2-B167-FEEE-FD10DCEFD7D2}"/>
                </a:ext>
              </a:extLst>
            </p:cNvPr>
            <p:cNvSpPr/>
            <p:nvPr/>
          </p:nvSpPr>
          <p:spPr>
            <a:xfrm>
              <a:off x="4557651" y="5251434"/>
              <a:ext cx="515157" cy="186999"/>
            </a:xfrm>
            <a:custGeom>
              <a:avLst/>
              <a:gdLst>
                <a:gd name="connsiteX0" fmla="*/ 0 w 515157"/>
                <a:gd name="connsiteY0" fmla="*/ 187000 h 186999"/>
                <a:gd name="connsiteX1" fmla="*/ 515158 w 515157"/>
                <a:gd name="connsiteY1" fmla="*/ 0 h 186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15157" h="186999">
                  <a:moveTo>
                    <a:pt x="0" y="187000"/>
                  </a:moveTo>
                  <a:lnTo>
                    <a:pt x="515158" y="0"/>
                  </a:lnTo>
                </a:path>
              </a:pathLst>
            </a:custGeom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Brīvforma: forma 152">
              <a:extLst>
                <a:ext uri="{FF2B5EF4-FFF2-40B4-BE49-F238E27FC236}">
                  <a16:creationId xmlns:a16="http://schemas.microsoft.com/office/drawing/2014/main" id="{5B32294D-4509-60DE-92A5-A686A425F6D3}"/>
                </a:ext>
              </a:extLst>
            </p:cNvPr>
            <p:cNvSpPr/>
            <p:nvPr/>
          </p:nvSpPr>
          <p:spPr>
            <a:xfrm>
              <a:off x="4935353" y="5260342"/>
              <a:ext cx="139523" cy="48042"/>
            </a:xfrm>
            <a:custGeom>
              <a:avLst/>
              <a:gdLst>
                <a:gd name="connsiteX0" fmla="*/ 139524 w 139523"/>
                <a:gd name="connsiteY0" fmla="*/ 0 h 48042"/>
                <a:gd name="connsiteX1" fmla="*/ 99789 w 139523"/>
                <a:gd name="connsiteY1" fmla="*/ 13679 h 48042"/>
                <a:gd name="connsiteX2" fmla="*/ 65091 w 139523"/>
                <a:gd name="connsiteY2" fmla="*/ 25623 h 48042"/>
                <a:gd name="connsiteX3" fmla="*/ 52080 w 139523"/>
                <a:gd name="connsiteY3" fmla="*/ 30127 h 48042"/>
                <a:gd name="connsiteX4" fmla="*/ 39068 w 139523"/>
                <a:gd name="connsiteY4" fmla="*/ 34597 h 48042"/>
                <a:gd name="connsiteX5" fmla="*/ 39068 w 139523"/>
                <a:gd name="connsiteY5" fmla="*/ 34597 h 48042"/>
                <a:gd name="connsiteX6" fmla="*/ 26056 w 139523"/>
                <a:gd name="connsiteY6" fmla="*/ 39068 h 48042"/>
                <a:gd name="connsiteX7" fmla="*/ 13045 w 139523"/>
                <a:gd name="connsiteY7" fmla="*/ 43572 h 48042"/>
                <a:gd name="connsiteX8" fmla="*/ 0 w 139523"/>
                <a:gd name="connsiteY8" fmla="*/ 48043 h 48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523" h="48042">
                  <a:moveTo>
                    <a:pt x="139524" y="0"/>
                  </a:moveTo>
                  <a:lnTo>
                    <a:pt x="99789" y="13679"/>
                  </a:lnTo>
                  <a:lnTo>
                    <a:pt x="65091" y="25623"/>
                  </a:lnTo>
                  <a:lnTo>
                    <a:pt x="52080" y="30127"/>
                  </a:lnTo>
                  <a:lnTo>
                    <a:pt x="39068" y="34597"/>
                  </a:lnTo>
                  <a:lnTo>
                    <a:pt x="39068" y="34597"/>
                  </a:lnTo>
                  <a:lnTo>
                    <a:pt x="26056" y="39068"/>
                  </a:lnTo>
                  <a:lnTo>
                    <a:pt x="13045" y="43572"/>
                  </a:lnTo>
                  <a:lnTo>
                    <a:pt x="0" y="48043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Brīvforma: forma 153">
              <a:extLst>
                <a:ext uri="{FF2B5EF4-FFF2-40B4-BE49-F238E27FC236}">
                  <a16:creationId xmlns:a16="http://schemas.microsoft.com/office/drawing/2014/main" id="{EB47156D-F40C-BF60-6234-1936D297C341}"/>
                </a:ext>
              </a:extLst>
            </p:cNvPr>
            <p:cNvSpPr/>
            <p:nvPr/>
          </p:nvSpPr>
          <p:spPr>
            <a:xfrm>
              <a:off x="4557651" y="5335275"/>
              <a:ext cx="299632" cy="103158"/>
            </a:xfrm>
            <a:custGeom>
              <a:avLst/>
              <a:gdLst>
                <a:gd name="connsiteX0" fmla="*/ 299633 w 299632"/>
                <a:gd name="connsiteY0" fmla="*/ 0 h 103158"/>
                <a:gd name="connsiteX1" fmla="*/ 286588 w 299632"/>
                <a:gd name="connsiteY1" fmla="*/ 4471 h 103158"/>
                <a:gd name="connsiteX2" fmla="*/ 273610 w 299632"/>
                <a:gd name="connsiteY2" fmla="*/ 8975 h 103158"/>
                <a:gd name="connsiteX3" fmla="*/ 260565 w 299632"/>
                <a:gd name="connsiteY3" fmla="*/ 13445 h 103158"/>
                <a:gd name="connsiteX4" fmla="*/ 247553 w 299632"/>
                <a:gd name="connsiteY4" fmla="*/ 17916 h 103158"/>
                <a:gd name="connsiteX5" fmla="*/ 234542 w 299632"/>
                <a:gd name="connsiteY5" fmla="*/ 22420 h 103158"/>
                <a:gd name="connsiteX6" fmla="*/ 221530 w 299632"/>
                <a:gd name="connsiteY6" fmla="*/ 26891 h 103158"/>
                <a:gd name="connsiteX7" fmla="*/ 204181 w 299632"/>
                <a:gd name="connsiteY7" fmla="*/ 32863 h 103158"/>
                <a:gd name="connsiteX8" fmla="*/ 191170 w 299632"/>
                <a:gd name="connsiteY8" fmla="*/ 37367 h 103158"/>
                <a:gd name="connsiteX9" fmla="*/ 0 w 299632"/>
                <a:gd name="connsiteY9" fmla="*/ 103158 h 103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9632" h="103158">
                  <a:moveTo>
                    <a:pt x="299633" y="0"/>
                  </a:moveTo>
                  <a:lnTo>
                    <a:pt x="286588" y="4471"/>
                  </a:lnTo>
                  <a:lnTo>
                    <a:pt x="273610" y="8975"/>
                  </a:lnTo>
                  <a:lnTo>
                    <a:pt x="260565" y="13445"/>
                  </a:lnTo>
                  <a:lnTo>
                    <a:pt x="247553" y="17916"/>
                  </a:lnTo>
                  <a:lnTo>
                    <a:pt x="234542" y="22420"/>
                  </a:lnTo>
                  <a:lnTo>
                    <a:pt x="221530" y="26891"/>
                  </a:lnTo>
                  <a:lnTo>
                    <a:pt x="204181" y="32863"/>
                  </a:lnTo>
                  <a:lnTo>
                    <a:pt x="191170" y="37367"/>
                  </a:lnTo>
                  <a:lnTo>
                    <a:pt x="0" y="103158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Brīvforma: forma 154">
              <a:extLst>
                <a:ext uri="{FF2B5EF4-FFF2-40B4-BE49-F238E27FC236}">
                  <a16:creationId xmlns:a16="http://schemas.microsoft.com/office/drawing/2014/main" id="{AB74BCF5-9354-C376-990D-89A06D6F95DC}"/>
                </a:ext>
              </a:extLst>
            </p:cNvPr>
            <p:cNvSpPr/>
            <p:nvPr/>
          </p:nvSpPr>
          <p:spPr>
            <a:xfrm>
              <a:off x="4943427" y="5238656"/>
              <a:ext cx="134719" cy="51712"/>
            </a:xfrm>
            <a:custGeom>
              <a:avLst/>
              <a:gdLst>
                <a:gd name="connsiteX0" fmla="*/ 0 w 134719"/>
                <a:gd name="connsiteY0" fmla="*/ 51713 h 51712"/>
                <a:gd name="connsiteX1" fmla="*/ 12845 w 134719"/>
                <a:gd name="connsiteY1" fmla="*/ 46775 h 51712"/>
                <a:gd name="connsiteX2" fmla="*/ 25690 w 134719"/>
                <a:gd name="connsiteY2" fmla="*/ 41837 h 51712"/>
                <a:gd name="connsiteX3" fmla="*/ 38534 w 134719"/>
                <a:gd name="connsiteY3" fmla="*/ 36899 h 51712"/>
                <a:gd name="connsiteX4" fmla="*/ 51412 w 134719"/>
                <a:gd name="connsiteY4" fmla="*/ 31962 h 51712"/>
                <a:gd name="connsiteX5" fmla="*/ 85676 w 134719"/>
                <a:gd name="connsiteY5" fmla="*/ 18817 h 51712"/>
                <a:gd name="connsiteX6" fmla="*/ 134720 w 134719"/>
                <a:gd name="connsiteY6" fmla="*/ 0 h 51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719" h="51712">
                  <a:moveTo>
                    <a:pt x="0" y="51713"/>
                  </a:moveTo>
                  <a:lnTo>
                    <a:pt x="12845" y="46775"/>
                  </a:lnTo>
                  <a:lnTo>
                    <a:pt x="25690" y="41837"/>
                  </a:lnTo>
                  <a:lnTo>
                    <a:pt x="38534" y="36899"/>
                  </a:lnTo>
                  <a:lnTo>
                    <a:pt x="51412" y="31962"/>
                  </a:lnTo>
                  <a:lnTo>
                    <a:pt x="85676" y="18817"/>
                  </a:lnTo>
                  <a:lnTo>
                    <a:pt x="134720" y="0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Brīvforma: forma 155">
              <a:extLst>
                <a:ext uri="{FF2B5EF4-FFF2-40B4-BE49-F238E27FC236}">
                  <a16:creationId xmlns:a16="http://schemas.microsoft.com/office/drawing/2014/main" id="{2F565F75-9AE8-F2DB-2F3C-20EC641E5415}"/>
                </a:ext>
              </a:extLst>
            </p:cNvPr>
            <p:cNvSpPr/>
            <p:nvPr/>
          </p:nvSpPr>
          <p:spPr>
            <a:xfrm>
              <a:off x="4557651" y="5339679"/>
              <a:ext cx="257262" cy="98754"/>
            </a:xfrm>
            <a:custGeom>
              <a:avLst/>
              <a:gdLst>
                <a:gd name="connsiteX0" fmla="*/ 257262 w 257262"/>
                <a:gd name="connsiteY0" fmla="*/ 0 h 98754"/>
                <a:gd name="connsiteX1" fmla="*/ 244417 w 257262"/>
                <a:gd name="connsiteY1" fmla="*/ 4938 h 98754"/>
                <a:gd name="connsiteX2" fmla="*/ 231572 w 257262"/>
                <a:gd name="connsiteY2" fmla="*/ 9875 h 98754"/>
                <a:gd name="connsiteX3" fmla="*/ 218728 w 257262"/>
                <a:gd name="connsiteY3" fmla="*/ 14813 h 98754"/>
                <a:gd name="connsiteX4" fmla="*/ 201579 w 257262"/>
                <a:gd name="connsiteY4" fmla="*/ 21386 h 98754"/>
                <a:gd name="connsiteX5" fmla="*/ 188734 w 257262"/>
                <a:gd name="connsiteY5" fmla="*/ 26323 h 98754"/>
                <a:gd name="connsiteX6" fmla="*/ 0 w 257262"/>
                <a:gd name="connsiteY6" fmla="*/ 98754 h 98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7262" h="98754">
                  <a:moveTo>
                    <a:pt x="257262" y="0"/>
                  </a:moveTo>
                  <a:lnTo>
                    <a:pt x="244417" y="4938"/>
                  </a:lnTo>
                  <a:lnTo>
                    <a:pt x="231572" y="9875"/>
                  </a:lnTo>
                  <a:lnTo>
                    <a:pt x="218728" y="14813"/>
                  </a:lnTo>
                  <a:lnTo>
                    <a:pt x="201579" y="21386"/>
                  </a:lnTo>
                  <a:lnTo>
                    <a:pt x="188734" y="26323"/>
                  </a:lnTo>
                  <a:lnTo>
                    <a:pt x="0" y="98754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Brīvforma: forma 156">
              <a:extLst>
                <a:ext uri="{FF2B5EF4-FFF2-40B4-BE49-F238E27FC236}">
                  <a16:creationId xmlns:a16="http://schemas.microsoft.com/office/drawing/2014/main" id="{6360834B-82FD-6808-1AB5-C11A8028BCB4}"/>
                </a:ext>
              </a:extLst>
            </p:cNvPr>
            <p:cNvSpPr/>
            <p:nvPr/>
          </p:nvSpPr>
          <p:spPr>
            <a:xfrm>
              <a:off x="4557651" y="5438434"/>
              <a:ext cx="548053" cy="467"/>
            </a:xfrm>
            <a:custGeom>
              <a:avLst/>
              <a:gdLst>
                <a:gd name="connsiteX0" fmla="*/ 0 w 548053"/>
                <a:gd name="connsiteY0" fmla="*/ 0 h 467"/>
                <a:gd name="connsiteX1" fmla="*/ 548054 w 548053"/>
                <a:gd name="connsiteY1" fmla="*/ 467 h 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48053" h="467">
                  <a:moveTo>
                    <a:pt x="0" y="0"/>
                  </a:moveTo>
                  <a:lnTo>
                    <a:pt x="548054" y="467"/>
                  </a:lnTo>
                </a:path>
              </a:pathLst>
            </a:custGeom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Brīvforma: forma 157">
              <a:extLst>
                <a:ext uri="{FF2B5EF4-FFF2-40B4-BE49-F238E27FC236}">
                  <a16:creationId xmlns:a16="http://schemas.microsoft.com/office/drawing/2014/main" id="{1DD62266-C750-1948-D309-9C7DBC3C0BFF}"/>
                </a:ext>
              </a:extLst>
            </p:cNvPr>
            <p:cNvSpPr/>
            <p:nvPr/>
          </p:nvSpPr>
          <p:spPr>
            <a:xfrm>
              <a:off x="4902123" y="5444472"/>
              <a:ext cx="6872" cy="100"/>
            </a:xfrm>
            <a:custGeom>
              <a:avLst/>
              <a:gdLst>
                <a:gd name="connsiteX0" fmla="*/ 0 w 6872"/>
                <a:gd name="connsiteY0" fmla="*/ 0 h 100"/>
                <a:gd name="connsiteX1" fmla="*/ 4571 w 6872"/>
                <a:gd name="connsiteY1" fmla="*/ 67 h 100"/>
                <a:gd name="connsiteX2" fmla="*/ 6873 w 6872"/>
                <a:gd name="connsiteY2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72" h="100">
                  <a:moveTo>
                    <a:pt x="0" y="0"/>
                  </a:moveTo>
                  <a:lnTo>
                    <a:pt x="4571" y="67"/>
                  </a:lnTo>
                  <a:lnTo>
                    <a:pt x="6873" y="100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Brīvforma: forma 158">
              <a:extLst>
                <a:ext uri="{FF2B5EF4-FFF2-40B4-BE49-F238E27FC236}">
                  <a16:creationId xmlns:a16="http://schemas.microsoft.com/office/drawing/2014/main" id="{1C6146C2-A672-EF7E-F3A6-7911D519AFA1}"/>
                </a:ext>
              </a:extLst>
            </p:cNvPr>
            <p:cNvSpPr/>
            <p:nvPr/>
          </p:nvSpPr>
          <p:spPr>
            <a:xfrm>
              <a:off x="4943393" y="5445173"/>
              <a:ext cx="161209" cy="2835"/>
            </a:xfrm>
            <a:custGeom>
              <a:avLst/>
              <a:gdLst>
                <a:gd name="connsiteX0" fmla="*/ 0 w 161209"/>
                <a:gd name="connsiteY0" fmla="*/ 0 h 2835"/>
                <a:gd name="connsiteX1" fmla="*/ 13746 w 161209"/>
                <a:gd name="connsiteY1" fmla="*/ 234 h 2835"/>
                <a:gd name="connsiteX2" fmla="*/ 27491 w 161209"/>
                <a:gd name="connsiteY2" fmla="*/ 500 h 2835"/>
                <a:gd name="connsiteX3" fmla="*/ 41270 w 161209"/>
                <a:gd name="connsiteY3" fmla="*/ 734 h 2835"/>
                <a:gd name="connsiteX4" fmla="*/ 55016 w 161209"/>
                <a:gd name="connsiteY4" fmla="*/ 968 h 2835"/>
                <a:gd name="connsiteX5" fmla="*/ 68794 w 161209"/>
                <a:gd name="connsiteY5" fmla="*/ 1201 h 2835"/>
                <a:gd name="connsiteX6" fmla="*/ 82540 w 161209"/>
                <a:gd name="connsiteY6" fmla="*/ 1435 h 2835"/>
                <a:gd name="connsiteX7" fmla="*/ 119239 w 161209"/>
                <a:gd name="connsiteY7" fmla="*/ 2068 h 2835"/>
                <a:gd name="connsiteX8" fmla="*/ 161210 w 161209"/>
                <a:gd name="connsiteY8" fmla="*/ 2836 h 2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1209" h="2835">
                  <a:moveTo>
                    <a:pt x="0" y="0"/>
                  </a:moveTo>
                  <a:lnTo>
                    <a:pt x="13746" y="234"/>
                  </a:lnTo>
                  <a:lnTo>
                    <a:pt x="27491" y="500"/>
                  </a:lnTo>
                  <a:lnTo>
                    <a:pt x="41270" y="734"/>
                  </a:lnTo>
                  <a:lnTo>
                    <a:pt x="55016" y="968"/>
                  </a:lnTo>
                  <a:lnTo>
                    <a:pt x="68794" y="1201"/>
                  </a:lnTo>
                  <a:lnTo>
                    <a:pt x="82540" y="1435"/>
                  </a:lnTo>
                  <a:lnTo>
                    <a:pt x="119239" y="2068"/>
                  </a:lnTo>
                  <a:lnTo>
                    <a:pt x="161210" y="2836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Brīvforma: forma 159">
              <a:extLst>
                <a:ext uri="{FF2B5EF4-FFF2-40B4-BE49-F238E27FC236}">
                  <a16:creationId xmlns:a16="http://schemas.microsoft.com/office/drawing/2014/main" id="{ED5D004E-1F2E-9472-EBF1-E8DB544AE28D}"/>
                </a:ext>
              </a:extLst>
            </p:cNvPr>
            <p:cNvSpPr/>
            <p:nvPr/>
          </p:nvSpPr>
          <p:spPr>
            <a:xfrm>
              <a:off x="4557651" y="5438434"/>
              <a:ext cx="316948" cy="5538"/>
            </a:xfrm>
            <a:custGeom>
              <a:avLst/>
              <a:gdLst>
                <a:gd name="connsiteX0" fmla="*/ 316948 w 316948"/>
                <a:gd name="connsiteY0" fmla="*/ 5538 h 5538"/>
                <a:gd name="connsiteX1" fmla="*/ 303169 w 316948"/>
                <a:gd name="connsiteY1" fmla="*/ 5305 h 5538"/>
                <a:gd name="connsiteX2" fmla="*/ 289424 w 316948"/>
                <a:gd name="connsiteY2" fmla="*/ 5071 h 5538"/>
                <a:gd name="connsiteX3" fmla="*/ 275678 w 316948"/>
                <a:gd name="connsiteY3" fmla="*/ 4838 h 5538"/>
                <a:gd name="connsiteX4" fmla="*/ 261899 w 316948"/>
                <a:gd name="connsiteY4" fmla="*/ 4571 h 5538"/>
                <a:gd name="connsiteX5" fmla="*/ 248154 w 316948"/>
                <a:gd name="connsiteY5" fmla="*/ 4337 h 5538"/>
                <a:gd name="connsiteX6" fmla="*/ 234375 w 316948"/>
                <a:gd name="connsiteY6" fmla="*/ 4104 h 5538"/>
                <a:gd name="connsiteX7" fmla="*/ 216025 w 316948"/>
                <a:gd name="connsiteY7" fmla="*/ 3770 h 5538"/>
                <a:gd name="connsiteX8" fmla="*/ 202280 w 316948"/>
                <a:gd name="connsiteY8" fmla="*/ 3536 h 5538"/>
                <a:gd name="connsiteX9" fmla="*/ 0 w 316948"/>
                <a:gd name="connsiteY9" fmla="*/ 0 h 5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948" h="5538">
                  <a:moveTo>
                    <a:pt x="316948" y="5538"/>
                  </a:moveTo>
                  <a:lnTo>
                    <a:pt x="303169" y="5305"/>
                  </a:lnTo>
                  <a:lnTo>
                    <a:pt x="289424" y="5071"/>
                  </a:lnTo>
                  <a:lnTo>
                    <a:pt x="275678" y="4838"/>
                  </a:lnTo>
                  <a:lnTo>
                    <a:pt x="261899" y="4571"/>
                  </a:lnTo>
                  <a:lnTo>
                    <a:pt x="248154" y="4337"/>
                  </a:lnTo>
                  <a:lnTo>
                    <a:pt x="234375" y="4104"/>
                  </a:lnTo>
                  <a:lnTo>
                    <a:pt x="216025" y="3770"/>
                  </a:lnTo>
                  <a:lnTo>
                    <a:pt x="202280" y="3536"/>
                  </a:lnTo>
                  <a:lnTo>
                    <a:pt x="0" y="0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Brīvforma: forma 160">
              <a:extLst>
                <a:ext uri="{FF2B5EF4-FFF2-40B4-BE49-F238E27FC236}">
                  <a16:creationId xmlns:a16="http://schemas.microsoft.com/office/drawing/2014/main" id="{F9FB879D-356C-C47E-A98F-F5F0AAFE8960}"/>
                </a:ext>
              </a:extLst>
            </p:cNvPr>
            <p:cNvSpPr/>
            <p:nvPr/>
          </p:nvSpPr>
          <p:spPr>
            <a:xfrm>
              <a:off x="4902090" y="5432262"/>
              <a:ext cx="9074" cy="166"/>
            </a:xfrm>
            <a:custGeom>
              <a:avLst/>
              <a:gdLst>
                <a:gd name="connsiteX0" fmla="*/ 0 w 9074"/>
                <a:gd name="connsiteY0" fmla="*/ 167 h 166"/>
                <a:gd name="connsiteX1" fmla="*/ 4604 w 9074"/>
                <a:gd name="connsiteY1" fmla="*/ 100 h 166"/>
                <a:gd name="connsiteX2" fmla="*/ 9075 w 9074"/>
                <a:gd name="connsiteY2" fmla="*/ 0 h 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74" h="166">
                  <a:moveTo>
                    <a:pt x="0" y="167"/>
                  </a:moveTo>
                  <a:lnTo>
                    <a:pt x="4604" y="100"/>
                  </a:lnTo>
                  <a:lnTo>
                    <a:pt x="9075" y="0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Brīvforma: forma 161">
              <a:extLst>
                <a:ext uri="{FF2B5EF4-FFF2-40B4-BE49-F238E27FC236}">
                  <a16:creationId xmlns:a16="http://schemas.microsoft.com/office/drawing/2014/main" id="{2620A5AE-63D2-FFD2-3C7C-EABDF6A62D31}"/>
                </a:ext>
              </a:extLst>
            </p:cNvPr>
            <p:cNvSpPr/>
            <p:nvPr/>
          </p:nvSpPr>
          <p:spPr>
            <a:xfrm>
              <a:off x="4957139" y="5428725"/>
              <a:ext cx="157973" cy="2735"/>
            </a:xfrm>
            <a:custGeom>
              <a:avLst/>
              <a:gdLst>
                <a:gd name="connsiteX0" fmla="*/ 157974 w 157973"/>
                <a:gd name="connsiteY0" fmla="*/ 0 h 2735"/>
                <a:gd name="connsiteX1" fmla="*/ 105494 w 157973"/>
                <a:gd name="connsiteY1" fmla="*/ 901 h 2735"/>
                <a:gd name="connsiteX2" fmla="*/ 68795 w 157973"/>
                <a:gd name="connsiteY2" fmla="*/ 1535 h 2735"/>
                <a:gd name="connsiteX3" fmla="*/ 55049 w 157973"/>
                <a:gd name="connsiteY3" fmla="*/ 1768 h 2735"/>
                <a:gd name="connsiteX4" fmla="*/ 41270 w 157973"/>
                <a:gd name="connsiteY4" fmla="*/ 2002 h 2735"/>
                <a:gd name="connsiteX5" fmla="*/ 27491 w 157973"/>
                <a:gd name="connsiteY5" fmla="*/ 2269 h 2735"/>
                <a:gd name="connsiteX6" fmla="*/ 13746 w 157973"/>
                <a:gd name="connsiteY6" fmla="*/ 2502 h 2735"/>
                <a:gd name="connsiteX7" fmla="*/ 13746 w 157973"/>
                <a:gd name="connsiteY7" fmla="*/ 2502 h 2735"/>
                <a:gd name="connsiteX8" fmla="*/ 0 w 157973"/>
                <a:gd name="connsiteY8" fmla="*/ 2736 h 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973" h="2735">
                  <a:moveTo>
                    <a:pt x="157974" y="0"/>
                  </a:moveTo>
                  <a:lnTo>
                    <a:pt x="105494" y="901"/>
                  </a:lnTo>
                  <a:lnTo>
                    <a:pt x="68795" y="1535"/>
                  </a:lnTo>
                  <a:lnTo>
                    <a:pt x="55049" y="1768"/>
                  </a:lnTo>
                  <a:lnTo>
                    <a:pt x="41270" y="2002"/>
                  </a:lnTo>
                  <a:lnTo>
                    <a:pt x="27491" y="2269"/>
                  </a:lnTo>
                  <a:lnTo>
                    <a:pt x="13746" y="2502"/>
                  </a:lnTo>
                  <a:lnTo>
                    <a:pt x="13746" y="2502"/>
                  </a:lnTo>
                  <a:lnTo>
                    <a:pt x="0" y="2736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Brīvforma: forma 162">
              <a:extLst>
                <a:ext uri="{FF2B5EF4-FFF2-40B4-BE49-F238E27FC236}">
                  <a16:creationId xmlns:a16="http://schemas.microsoft.com/office/drawing/2014/main" id="{EE7AA981-7715-37D4-7BC8-35079C66F477}"/>
                </a:ext>
              </a:extLst>
            </p:cNvPr>
            <p:cNvSpPr/>
            <p:nvPr/>
          </p:nvSpPr>
          <p:spPr>
            <a:xfrm>
              <a:off x="4557651" y="5432896"/>
              <a:ext cx="316914" cy="5538"/>
            </a:xfrm>
            <a:custGeom>
              <a:avLst/>
              <a:gdLst>
                <a:gd name="connsiteX0" fmla="*/ 316915 w 316914"/>
                <a:gd name="connsiteY0" fmla="*/ 0 h 5538"/>
                <a:gd name="connsiteX1" fmla="*/ 303169 w 316914"/>
                <a:gd name="connsiteY1" fmla="*/ 234 h 5538"/>
                <a:gd name="connsiteX2" fmla="*/ 289390 w 316914"/>
                <a:gd name="connsiteY2" fmla="*/ 500 h 5538"/>
                <a:gd name="connsiteX3" fmla="*/ 275645 w 316914"/>
                <a:gd name="connsiteY3" fmla="*/ 734 h 5538"/>
                <a:gd name="connsiteX4" fmla="*/ 261899 w 316914"/>
                <a:gd name="connsiteY4" fmla="*/ 968 h 5538"/>
                <a:gd name="connsiteX5" fmla="*/ 248120 w 316914"/>
                <a:gd name="connsiteY5" fmla="*/ 1201 h 5538"/>
                <a:gd name="connsiteX6" fmla="*/ 234375 w 316914"/>
                <a:gd name="connsiteY6" fmla="*/ 1468 h 5538"/>
                <a:gd name="connsiteX7" fmla="*/ 216025 w 316914"/>
                <a:gd name="connsiteY7" fmla="*/ 1768 h 5538"/>
                <a:gd name="connsiteX8" fmla="*/ 202246 w 316914"/>
                <a:gd name="connsiteY8" fmla="*/ 2002 h 5538"/>
                <a:gd name="connsiteX9" fmla="*/ 0 w 316914"/>
                <a:gd name="connsiteY9" fmla="*/ 5538 h 5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914" h="5538">
                  <a:moveTo>
                    <a:pt x="316915" y="0"/>
                  </a:moveTo>
                  <a:lnTo>
                    <a:pt x="303169" y="234"/>
                  </a:lnTo>
                  <a:lnTo>
                    <a:pt x="289390" y="500"/>
                  </a:lnTo>
                  <a:lnTo>
                    <a:pt x="275645" y="734"/>
                  </a:lnTo>
                  <a:lnTo>
                    <a:pt x="261899" y="968"/>
                  </a:lnTo>
                  <a:lnTo>
                    <a:pt x="248120" y="1201"/>
                  </a:lnTo>
                  <a:lnTo>
                    <a:pt x="234375" y="1468"/>
                  </a:lnTo>
                  <a:lnTo>
                    <a:pt x="216025" y="1768"/>
                  </a:lnTo>
                  <a:lnTo>
                    <a:pt x="202246" y="2002"/>
                  </a:lnTo>
                  <a:lnTo>
                    <a:pt x="0" y="5538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Brīvforma: forma 163">
              <a:extLst>
                <a:ext uri="{FF2B5EF4-FFF2-40B4-BE49-F238E27FC236}">
                  <a16:creationId xmlns:a16="http://schemas.microsoft.com/office/drawing/2014/main" id="{4803877B-66D9-40DA-AB06-1B7990CA6C42}"/>
                </a:ext>
              </a:extLst>
            </p:cNvPr>
            <p:cNvSpPr/>
            <p:nvPr/>
          </p:nvSpPr>
          <p:spPr>
            <a:xfrm>
              <a:off x="4557651" y="5438434"/>
              <a:ext cx="514857" cy="187866"/>
            </a:xfrm>
            <a:custGeom>
              <a:avLst/>
              <a:gdLst>
                <a:gd name="connsiteX0" fmla="*/ 0 w 514857"/>
                <a:gd name="connsiteY0" fmla="*/ 0 h 187866"/>
                <a:gd name="connsiteX1" fmla="*/ 514857 w 514857"/>
                <a:gd name="connsiteY1" fmla="*/ 187867 h 187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14857" h="187866">
                  <a:moveTo>
                    <a:pt x="0" y="0"/>
                  </a:moveTo>
                  <a:lnTo>
                    <a:pt x="514857" y="187867"/>
                  </a:lnTo>
                </a:path>
              </a:pathLst>
            </a:custGeom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Brīvforma: forma 164">
              <a:extLst>
                <a:ext uri="{FF2B5EF4-FFF2-40B4-BE49-F238E27FC236}">
                  <a16:creationId xmlns:a16="http://schemas.microsoft.com/office/drawing/2014/main" id="{9492AA6E-DAD6-38D1-86E4-AE1FC8511919}"/>
                </a:ext>
              </a:extLst>
            </p:cNvPr>
            <p:cNvSpPr/>
            <p:nvPr/>
          </p:nvSpPr>
          <p:spPr>
            <a:xfrm>
              <a:off x="4896618" y="5568549"/>
              <a:ext cx="171719" cy="65925"/>
            </a:xfrm>
            <a:custGeom>
              <a:avLst/>
              <a:gdLst>
                <a:gd name="connsiteX0" fmla="*/ 171719 w 171719"/>
                <a:gd name="connsiteY0" fmla="*/ 65925 h 65925"/>
                <a:gd name="connsiteX1" fmla="*/ 0 w 171719"/>
                <a:gd name="connsiteY1" fmla="*/ 0 h 65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1719" h="65925">
                  <a:moveTo>
                    <a:pt x="171719" y="65925"/>
                  </a:moveTo>
                  <a:lnTo>
                    <a:pt x="0" y="0"/>
                  </a:lnTo>
                </a:path>
              </a:pathLst>
            </a:custGeom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Brīvforma: forma 165">
              <a:extLst>
                <a:ext uri="{FF2B5EF4-FFF2-40B4-BE49-F238E27FC236}">
                  <a16:creationId xmlns:a16="http://schemas.microsoft.com/office/drawing/2014/main" id="{00813DB7-BF9B-0C34-1331-4EA5B801537F}"/>
                </a:ext>
              </a:extLst>
            </p:cNvPr>
            <p:cNvSpPr/>
            <p:nvPr/>
          </p:nvSpPr>
          <p:spPr>
            <a:xfrm>
              <a:off x="4557651" y="5438434"/>
              <a:ext cx="304703" cy="116970"/>
            </a:xfrm>
            <a:custGeom>
              <a:avLst/>
              <a:gdLst>
                <a:gd name="connsiteX0" fmla="*/ 304704 w 304703"/>
                <a:gd name="connsiteY0" fmla="*/ 116971 h 116970"/>
                <a:gd name="connsiteX1" fmla="*/ 0 w 304703"/>
                <a:gd name="connsiteY1" fmla="*/ 0 h 116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4703" h="116970">
                  <a:moveTo>
                    <a:pt x="304704" y="116971"/>
                  </a:moveTo>
                  <a:lnTo>
                    <a:pt x="0" y="0"/>
                  </a:lnTo>
                </a:path>
              </a:pathLst>
            </a:custGeom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Brīvforma: forma 166">
              <a:extLst>
                <a:ext uri="{FF2B5EF4-FFF2-40B4-BE49-F238E27FC236}">
                  <a16:creationId xmlns:a16="http://schemas.microsoft.com/office/drawing/2014/main" id="{6D098D27-06A0-DE71-CA53-A481074BB0A0}"/>
                </a:ext>
              </a:extLst>
            </p:cNvPr>
            <p:cNvSpPr/>
            <p:nvPr/>
          </p:nvSpPr>
          <p:spPr>
            <a:xfrm>
              <a:off x="4922642" y="5564112"/>
              <a:ext cx="162177" cy="55849"/>
            </a:xfrm>
            <a:custGeom>
              <a:avLst/>
              <a:gdLst>
                <a:gd name="connsiteX0" fmla="*/ 0 w 162177"/>
                <a:gd name="connsiteY0" fmla="*/ 0 h 55849"/>
                <a:gd name="connsiteX1" fmla="*/ 13012 w 162177"/>
                <a:gd name="connsiteY1" fmla="*/ 4471 h 55849"/>
                <a:gd name="connsiteX2" fmla="*/ 26023 w 162177"/>
                <a:gd name="connsiteY2" fmla="*/ 8975 h 55849"/>
                <a:gd name="connsiteX3" fmla="*/ 39035 w 162177"/>
                <a:gd name="connsiteY3" fmla="*/ 13445 h 55849"/>
                <a:gd name="connsiteX4" fmla="*/ 52046 w 162177"/>
                <a:gd name="connsiteY4" fmla="*/ 17916 h 55849"/>
                <a:gd name="connsiteX5" fmla="*/ 65058 w 162177"/>
                <a:gd name="connsiteY5" fmla="*/ 22420 h 55849"/>
                <a:gd name="connsiteX6" fmla="*/ 78069 w 162177"/>
                <a:gd name="connsiteY6" fmla="*/ 26891 h 55849"/>
                <a:gd name="connsiteX7" fmla="*/ 112800 w 162177"/>
                <a:gd name="connsiteY7" fmla="*/ 38834 h 55849"/>
                <a:gd name="connsiteX8" fmla="*/ 162177 w 162177"/>
                <a:gd name="connsiteY8" fmla="*/ 55850 h 55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177" h="55849">
                  <a:moveTo>
                    <a:pt x="0" y="0"/>
                  </a:moveTo>
                  <a:lnTo>
                    <a:pt x="13012" y="4471"/>
                  </a:lnTo>
                  <a:lnTo>
                    <a:pt x="26023" y="8975"/>
                  </a:lnTo>
                  <a:lnTo>
                    <a:pt x="39035" y="13445"/>
                  </a:lnTo>
                  <a:lnTo>
                    <a:pt x="52046" y="17916"/>
                  </a:lnTo>
                  <a:lnTo>
                    <a:pt x="65058" y="22420"/>
                  </a:lnTo>
                  <a:lnTo>
                    <a:pt x="78069" y="26891"/>
                  </a:lnTo>
                  <a:lnTo>
                    <a:pt x="112800" y="38834"/>
                  </a:lnTo>
                  <a:lnTo>
                    <a:pt x="162177" y="55850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Brīvforma: forma 167">
              <a:extLst>
                <a:ext uri="{FF2B5EF4-FFF2-40B4-BE49-F238E27FC236}">
                  <a16:creationId xmlns:a16="http://schemas.microsoft.com/office/drawing/2014/main" id="{7871CC2B-0B1D-5CC6-0B17-9150246C143F}"/>
                </a:ext>
              </a:extLst>
            </p:cNvPr>
            <p:cNvSpPr/>
            <p:nvPr/>
          </p:nvSpPr>
          <p:spPr>
            <a:xfrm>
              <a:off x="4557651" y="5438434"/>
              <a:ext cx="299899" cy="103258"/>
            </a:xfrm>
            <a:custGeom>
              <a:avLst/>
              <a:gdLst>
                <a:gd name="connsiteX0" fmla="*/ 299900 w 299899"/>
                <a:gd name="connsiteY0" fmla="*/ 103258 h 103258"/>
                <a:gd name="connsiteX1" fmla="*/ 286888 w 299899"/>
                <a:gd name="connsiteY1" fmla="*/ 98788 h 103258"/>
                <a:gd name="connsiteX2" fmla="*/ 273877 w 299899"/>
                <a:gd name="connsiteY2" fmla="*/ 94317 h 103258"/>
                <a:gd name="connsiteX3" fmla="*/ 260865 w 299899"/>
                <a:gd name="connsiteY3" fmla="*/ 89813 h 103258"/>
                <a:gd name="connsiteX4" fmla="*/ 247854 w 299899"/>
                <a:gd name="connsiteY4" fmla="*/ 85343 h 103258"/>
                <a:gd name="connsiteX5" fmla="*/ 234842 w 299899"/>
                <a:gd name="connsiteY5" fmla="*/ 80872 h 103258"/>
                <a:gd name="connsiteX6" fmla="*/ 221830 w 299899"/>
                <a:gd name="connsiteY6" fmla="*/ 76368 h 103258"/>
                <a:gd name="connsiteX7" fmla="*/ 204448 w 299899"/>
                <a:gd name="connsiteY7" fmla="*/ 70396 h 103258"/>
                <a:gd name="connsiteX8" fmla="*/ 191437 w 299899"/>
                <a:gd name="connsiteY8" fmla="*/ 65925 h 103258"/>
                <a:gd name="connsiteX9" fmla="*/ 0 w 299899"/>
                <a:gd name="connsiteY9" fmla="*/ 0 h 10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9899" h="103258">
                  <a:moveTo>
                    <a:pt x="299900" y="103258"/>
                  </a:moveTo>
                  <a:lnTo>
                    <a:pt x="286888" y="98788"/>
                  </a:lnTo>
                  <a:lnTo>
                    <a:pt x="273877" y="94317"/>
                  </a:lnTo>
                  <a:lnTo>
                    <a:pt x="260865" y="89813"/>
                  </a:lnTo>
                  <a:lnTo>
                    <a:pt x="247854" y="85343"/>
                  </a:lnTo>
                  <a:lnTo>
                    <a:pt x="234842" y="80872"/>
                  </a:lnTo>
                  <a:lnTo>
                    <a:pt x="221830" y="76368"/>
                  </a:lnTo>
                  <a:lnTo>
                    <a:pt x="204448" y="70396"/>
                  </a:lnTo>
                  <a:lnTo>
                    <a:pt x="191437" y="65925"/>
                  </a:lnTo>
                  <a:lnTo>
                    <a:pt x="0" y="0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Brīvforma: forma 168">
              <a:extLst>
                <a:ext uri="{FF2B5EF4-FFF2-40B4-BE49-F238E27FC236}">
                  <a16:creationId xmlns:a16="http://schemas.microsoft.com/office/drawing/2014/main" id="{C2EF216D-607E-315E-D4E4-01DD43543341}"/>
                </a:ext>
              </a:extLst>
            </p:cNvPr>
            <p:cNvSpPr/>
            <p:nvPr/>
          </p:nvSpPr>
          <p:spPr>
            <a:xfrm>
              <a:off x="4212744" y="5094795"/>
              <a:ext cx="693933" cy="691080"/>
            </a:xfrm>
            <a:custGeom>
              <a:avLst/>
              <a:gdLst>
                <a:gd name="connsiteX0" fmla="*/ 693837 w 693933"/>
                <a:gd name="connsiteY0" fmla="*/ 337471 h 691080"/>
                <a:gd name="connsiteX1" fmla="*/ 693837 w 693933"/>
                <a:gd name="connsiteY1" fmla="*/ 337471 h 691080"/>
                <a:gd name="connsiteX2" fmla="*/ 689267 w 693933"/>
                <a:gd name="connsiteY2" fmla="*/ 337471 h 691080"/>
                <a:gd name="connsiteX3" fmla="*/ 684662 w 693933"/>
                <a:gd name="connsiteY3" fmla="*/ 337471 h 691080"/>
                <a:gd name="connsiteX4" fmla="*/ 680092 w 693933"/>
                <a:gd name="connsiteY4" fmla="*/ 337471 h 691080"/>
                <a:gd name="connsiteX5" fmla="*/ 675488 w 693933"/>
                <a:gd name="connsiteY5" fmla="*/ 337471 h 691080"/>
                <a:gd name="connsiteX6" fmla="*/ 670917 w 693933"/>
                <a:gd name="connsiteY6" fmla="*/ 337471 h 691080"/>
                <a:gd name="connsiteX7" fmla="*/ 661742 w 693933"/>
                <a:gd name="connsiteY7" fmla="*/ 337471 h 691080"/>
                <a:gd name="connsiteX8" fmla="*/ 644460 w 693933"/>
                <a:gd name="connsiteY8" fmla="*/ 239817 h 691080"/>
                <a:gd name="connsiteX9" fmla="*/ 653134 w 693933"/>
                <a:gd name="connsiteY9" fmla="*/ 236848 h 691080"/>
                <a:gd name="connsiteX10" fmla="*/ 657472 w 693933"/>
                <a:gd name="connsiteY10" fmla="*/ 235346 h 691080"/>
                <a:gd name="connsiteX11" fmla="*/ 661809 w 693933"/>
                <a:gd name="connsiteY11" fmla="*/ 233845 h 691080"/>
                <a:gd name="connsiteX12" fmla="*/ 666146 w 693933"/>
                <a:gd name="connsiteY12" fmla="*/ 232344 h 691080"/>
                <a:gd name="connsiteX13" fmla="*/ 670483 w 693933"/>
                <a:gd name="connsiteY13" fmla="*/ 230843 h 691080"/>
                <a:gd name="connsiteX14" fmla="*/ 674820 w 693933"/>
                <a:gd name="connsiteY14" fmla="*/ 229341 h 691080"/>
                <a:gd name="connsiteX15" fmla="*/ 672885 w 693933"/>
                <a:gd name="connsiteY15" fmla="*/ 223836 h 691080"/>
                <a:gd name="connsiteX16" fmla="*/ 670650 w 693933"/>
                <a:gd name="connsiteY16" fmla="*/ 217898 h 691080"/>
                <a:gd name="connsiteX17" fmla="*/ 662076 w 693933"/>
                <a:gd name="connsiteY17" fmla="*/ 221234 h 691080"/>
                <a:gd name="connsiteX18" fmla="*/ 657772 w 693933"/>
                <a:gd name="connsiteY18" fmla="*/ 222869 h 691080"/>
                <a:gd name="connsiteX19" fmla="*/ 653501 w 693933"/>
                <a:gd name="connsiteY19" fmla="*/ 224537 h 691080"/>
                <a:gd name="connsiteX20" fmla="*/ 649231 w 693933"/>
                <a:gd name="connsiteY20" fmla="*/ 226172 h 691080"/>
                <a:gd name="connsiteX21" fmla="*/ 649231 w 693933"/>
                <a:gd name="connsiteY21" fmla="*/ 226172 h 691080"/>
                <a:gd name="connsiteX22" fmla="*/ 640657 w 693933"/>
                <a:gd name="connsiteY22" fmla="*/ 229508 h 691080"/>
                <a:gd name="connsiteX23" fmla="*/ 627812 w 693933"/>
                <a:gd name="connsiteY23" fmla="*/ 234446 h 691080"/>
                <a:gd name="connsiteX24" fmla="*/ 614967 w 693933"/>
                <a:gd name="connsiteY24" fmla="*/ 239383 h 691080"/>
                <a:gd name="connsiteX25" fmla="*/ 602289 w 693933"/>
                <a:gd name="connsiteY25" fmla="*/ 244788 h 691080"/>
                <a:gd name="connsiteX26" fmla="*/ 558917 w 693933"/>
                <a:gd name="connsiteY26" fmla="*/ 170322 h 691080"/>
                <a:gd name="connsiteX27" fmla="*/ 569594 w 693933"/>
                <a:gd name="connsiteY27" fmla="*/ 161648 h 691080"/>
                <a:gd name="connsiteX28" fmla="*/ 580303 w 693933"/>
                <a:gd name="connsiteY28" fmla="*/ 153007 h 691080"/>
                <a:gd name="connsiteX29" fmla="*/ 590979 w 693933"/>
                <a:gd name="connsiteY29" fmla="*/ 144366 h 691080"/>
                <a:gd name="connsiteX30" fmla="*/ 598119 w 693933"/>
                <a:gd name="connsiteY30" fmla="*/ 138560 h 691080"/>
                <a:gd name="connsiteX31" fmla="*/ 601689 w 693933"/>
                <a:gd name="connsiteY31" fmla="*/ 135691 h 691080"/>
                <a:gd name="connsiteX32" fmla="*/ 605259 w 693933"/>
                <a:gd name="connsiteY32" fmla="*/ 132789 h 691080"/>
                <a:gd name="connsiteX33" fmla="*/ 608829 w 693933"/>
                <a:gd name="connsiteY33" fmla="*/ 129919 h 691080"/>
                <a:gd name="connsiteX34" fmla="*/ 612398 w 693933"/>
                <a:gd name="connsiteY34" fmla="*/ 127017 h 691080"/>
                <a:gd name="connsiteX35" fmla="*/ 615935 w 693933"/>
                <a:gd name="connsiteY35" fmla="*/ 124148 h 691080"/>
                <a:gd name="connsiteX36" fmla="*/ 612265 w 693933"/>
                <a:gd name="connsiteY36" fmla="*/ 119677 h 691080"/>
                <a:gd name="connsiteX37" fmla="*/ 608128 w 693933"/>
                <a:gd name="connsiteY37" fmla="*/ 114839 h 691080"/>
                <a:gd name="connsiteX38" fmla="*/ 604792 w 693933"/>
                <a:gd name="connsiteY38" fmla="*/ 117842 h 691080"/>
                <a:gd name="connsiteX39" fmla="*/ 601455 w 693933"/>
                <a:gd name="connsiteY39" fmla="*/ 120845 h 691080"/>
                <a:gd name="connsiteX40" fmla="*/ 598119 w 693933"/>
                <a:gd name="connsiteY40" fmla="*/ 123881 h 691080"/>
                <a:gd name="connsiteX41" fmla="*/ 594783 w 693933"/>
                <a:gd name="connsiteY41" fmla="*/ 126883 h 691080"/>
                <a:gd name="connsiteX42" fmla="*/ 591446 w 693933"/>
                <a:gd name="connsiteY42" fmla="*/ 129886 h 691080"/>
                <a:gd name="connsiteX43" fmla="*/ 584507 w 693933"/>
                <a:gd name="connsiteY43" fmla="*/ 135891 h 691080"/>
                <a:gd name="connsiteX44" fmla="*/ 574098 w 693933"/>
                <a:gd name="connsiteY44" fmla="*/ 144933 h 691080"/>
                <a:gd name="connsiteX45" fmla="*/ 563722 w 693933"/>
                <a:gd name="connsiteY45" fmla="*/ 153941 h 691080"/>
                <a:gd name="connsiteX46" fmla="*/ 553412 w 693933"/>
                <a:gd name="connsiteY46" fmla="*/ 162982 h 691080"/>
                <a:gd name="connsiteX47" fmla="*/ 486587 w 693933"/>
                <a:gd name="connsiteY47" fmla="*/ 107766 h 691080"/>
                <a:gd name="connsiteX48" fmla="*/ 493626 w 693933"/>
                <a:gd name="connsiteY48" fmla="*/ 95989 h 691080"/>
                <a:gd name="connsiteX49" fmla="*/ 500699 w 693933"/>
                <a:gd name="connsiteY49" fmla="*/ 84212 h 691080"/>
                <a:gd name="connsiteX50" fmla="*/ 507772 w 693933"/>
                <a:gd name="connsiteY50" fmla="*/ 72402 h 691080"/>
                <a:gd name="connsiteX51" fmla="*/ 512510 w 693933"/>
                <a:gd name="connsiteY51" fmla="*/ 64561 h 691080"/>
                <a:gd name="connsiteX52" fmla="*/ 514878 w 693933"/>
                <a:gd name="connsiteY52" fmla="*/ 60624 h 691080"/>
                <a:gd name="connsiteX53" fmla="*/ 517247 w 693933"/>
                <a:gd name="connsiteY53" fmla="*/ 56688 h 691080"/>
                <a:gd name="connsiteX54" fmla="*/ 519616 w 693933"/>
                <a:gd name="connsiteY54" fmla="*/ 52751 h 691080"/>
                <a:gd name="connsiteX55" fmla="*/ 521985 w 693933"/>
                <a:gd name="connsiteY55" fmla="*/ 48814 h 691080"/>
                <a:gd name="connsiteX56" fmla="*/ 524320 w 693933"/>
                <a:gd name="connsiteY56" fmla="*/ 44877 h 691080"/>
                <a:gd name="connsiteX57" fmla="*/ 519349 w 693933"/>
                <a:gd name="connsiteY57" fmla="*/ 41941 h 691080"/>
                <a:gd name="connsiteX58" fmla="*/ 513844 w 693933"/>
                <a:gd name="connsiteY58" fmla="*/ 38805 h 691080"/>
                <a:gd name="connsiteX59" fmla="*/ 513844 w 693933"/>
                <a:gd name="connsiteY59" fmla="*/ 38805 h 691080"/>
                <a:gd name="connsiteX60" fmla="*/ 509407 w 693933"/>
                <a:gd name="connsiteY60" fmla="*/ 46846 h 691080"/>
                <a:gd name="connsiteX61" fmla="*/ 507171 w 693933"/>
                <a:gd name="connsiteY61" fmla="*/ 50849 h 691080"/>
                <a:gd name="connsiteX62" fmla="*/ 504936 w 693933"/>
                <a:gd name="connsiteY62" fmla="*/ 54819 h 691080"/>
                <a:gd name="connsiteX63" fmla="*/ 502701 w 693933"/>
                <a:gd name="connsiteY63" fmla="*/ 58823 h 691080"/>
                <a:gd name="connsiteX64" fmla="*/ 498230 w 693933"/>
                <a:gd name="connsiteY64" fmla="*/ 66863 h 691080"/>
                <a:gd name="connsiteX65" fmla="*/ 491558 w 693933"/>
                <a:gd name="connsiteY65" fmla="*/ 78907 h 691080"/>
                <a:gd name="connsiteX66" fmla="*/ 484885 w 693933"/>
                <a:gd name="connsiteY66" fmla="*/ 90951 h 691080"/>
                <a:gd name="connsiteX67" fmla="*/ 478212 w 693933"/>
                <a:gd name="connsiteY67" fmla="*/ 102962 h 691080"/>
                <a:gd name="connsiteX68" fmla="*/ 474342 w 693933"/>
                <a:gd name="connsiteY68" fmla="*/ 100860 h 691080"/>
                <a:gd name="connsiteX69" fmla="*/ 471173 w 693933"/>
                <a:gd name="connsiteY69" fmla="*/ 99225 h 691080"/>
                <a:gd name="connsiteX70" fmla="*/ 467603 w 693933"/>
                <a:gd name="connsiteY70" fmla="*/ 97391 h 691080"/>
                <a:gd name="connsiteX71" fmla="*/ 464000 w 693933"/>
                <a:gd name="connsiteY71" fmla="*/ 95622 h 691080"/>
                <a:gd name="connsiteX72" fmla="*/ 460663 w 693933"/>
                <a:gd name="connsiteY72" fmla="*/ 94021 h 691080"/>
                <a:gd name="connsiteX73" fmla="*/ 454325 w 693933"/>
                <a:gd name="connsiteY73" fmla="*/ 91185 h 691080"/>
                <a:gd name="connsiteX74" fmla="*/ 450655 w 693933"/>
                <a:gd name="connsiteY74" fmla="*/ 89617 h 691080"/>
                <a:gd name="connsiteX75" fmla="*/ 446918 w 693933"/>
                <a:gd name="connsiteY75" fmla="*/ 88116 h 691080"/>
                <a:gd name="connsiteX76" fmla="*/ 444783 w 693933"/>
                <a:gd name="connsiteY76" fmla="*/ 87282 h 691080"/>
                <a:gd name="connsiteX77" fmla="*/ 442347 w 693933"/>
                <a:gd name="connsiteY77" fmla="*/ 86347 h 691080"/>
                <a:gd name="connsiteX78" fmla="*/ 439578 w 693933"/>
                <a:gd name="connsiteY78" fmla="*/ 85346 h 691080"/>
                <a:gd name="connsiteX79" fmla="*/ 429069 w 693933"/>
                <a:gd name="connsiteY79" fmla="*/ 81743 h 691080"/>
                <a:gd name="connsiteX80" fmla="*/ 426533 w 693933"/>
                <a:gd name="connsiteY80" fmla="*/ 80943 h 691080"/>
                <a:gd name="connsiteX81" fmla="*/ 424765 w 693933"/>
                <a:gd name="connsiteY81" fmla="*/ 80409 h 691080"/>
                <a:gd name="connsiteX82" fmla="*/ 422830 w 693933"/>
                <a:gd name="connsiteY82" fmla="*/ 79842 h 691080"/>
                <a:gd name="connsiteX83" fmla="*/ 420027 w 693933"/>
                <a:gd name="connsiteY83" fmla="*/ 79041 h 691080"/>
                <a:gd name="connsiteX84" fmla="*/ 416958 w 693933"/>
                <a:gd name="connsiteY84" fmla="*/ 78173 h 691080"/>
                <a:gd name="connsiteX85" fmla="*/ 415457 w 693933"/>
                <a:gd name="connsiteY85" fmla="*/ 77740 h 691080"/>
                <a:gd name="connsiteX86" fmla="*/ 411853 w 693933"/>
                <a:gd name="connsiteY86" fmla="*/ 76839 h 691080"/>
                <a:gd name="connsiteX87" fmla="*/ 411453 w 693933"/>
                <a:gd name="connsiteY87" fmla="*/ 76839 h 691080"/>
                <a:gd name="connsiteX88" fmla="*/ 408117 w 693933"/>
                <a:gd name="connsiteY88" fmla="*/ 76005 h 691080"/>
                <a:gd name="connsiteX89" fmla="*/ 403713 w 693933"/>
                <a:gd name="connsiteY89" fmla="*/ 75004 h 691080"/>
                <a:gd name="connsiteX90" fmla="*/ 400377 w 693933"/>
                <a:gd name="connsiteY90" fmla="*/ 74337 h 691080"/>
                <a:gd name="connsiteX91" fmla="*/ 397307 w 693933"/>
                <a:gd name="connsiteY91" fmla="*/ 73736 h 691080"/>
                <a:gd name="connsiteX92" fmla="*/ 399876 w 693933"/>
                <a:gd name="connsiteY92" fmla="*/ 60391 h 691080"/>
                <a:gd name="connsiteX93" fmla="*/ 402512 w 693933"/>
                <a:gd name="connsiteY93" fmla="*/ 46879 h 691080"/>
                <a:gd name="connsiteX94" fmla="*/ 405147 w 693933"/>
                <a:gd name="connsiteY94" fmla="*/ 33534 h 691080"/>
                <a:gd name="connsiteX95" fmla="*/ 406882 w 693933"/>
                <a:gd name="connsiteY95" fmla="*/ 24526 h 691080"/>
                <a:gd name="connsiteX96" fmla="*/ 407817 w 693933"/>
                <a:gd name="connsiteY96" fmla="*/ 20022 h 691080"/>
                <a:gd name="connsiteX97" fmla="*/ 408717 w 693933"/>
                <a:gd name="connsiteY97" fmla="*/ 15518 h 691080"/>
                <a:gd name="connsiteX98" fmla="*/ 409652 w 693933"/>
                <a:gd name="connsiteY98" fmla="*/ 11014 h 691080"/>
                <a:gd name="connsiteX99" fmla="*/ 410552 w 693933"/>
                <a:gd name="connsiteY99" fmla="*/ 6510 h 691080"/>
                <a:gd name="connsiteX100" fmla="*/ 411486 w 693933"/>
                <a:gd name="connsiteY100" fmla="*/ 2006 h 691080"/>
                <a:gd name="connsiteX101" fmla="*/ 411486 w 693933"/>
                <a:gd name="connsiteY101" fmla="*/ 2006 h 691080"/>
                <a:gd name="connsiteX102" fmla="*/ 405781 w 693933"/>
                <a:gd name="connsiteY102" fmla="*/ 971 h 691080"/>
                <a:gd name="connsiteX103" fmla="*/ 399509 w 693933"/>
                <a:gd name="connsiteY103" fmla="*/ -63 h 691080"/>
                <a:gd name="connsiteX104" fmla="*/ 398809 w 693933"/>
                <a:gd name="connsiteY104" fmla="*/ 4475 h 691080"/>
                <a:gd name="connsiteX105" fmla="*/ 398074 w 693933"/>
                <a:gd name="connsiteY105" fmla="*/ 9012 h 691080"/>
                <a:gd name="connsiteX106" fmla="*/ 397341 w 693933"/>
                <a:gd name="connsiteY106" fmla="*/ 13516 h 691080"/>
                <a:gd name="connsiteX107" fmla="*/ 396640 w 693933"/>
                <a:gd name="connsiteY107" fmla="*/ 18053 h 691080"/>
                <a:gd name="connsiteX108" fmla="*/ 395706 w 693933"/>
                <a:gd name="connsiteY108" fmla="*/ 22591 h 691080"/>
                <a:gd name="connsiteX109" fmla="*/ 394271 w 693933"/>
                <a:gd name="connsiteY109" fmla="*/ 31632 h 691080"/>
                <a:gd name="connsiteX110" fmla="*/ 295383 w 693933"/>
                <a:gd name="connsiteY110" fmla="*/ 31632 h 691080"/>
                <a:gd name="connsiteX111" fmla="*/ 293949 w 693933"/>
                <a:gd name="connsiteY111" fmla="*/ 22591 h 691080"/>
                <a:gd name="connsiteX112" fmla="*/ 293248 w 693933"/>
                <a:gd name="connsiteY112" fmla="*/ 18053 h 691080"/>
                <a:gd name="connsiteX113" fmla="*/ 292514 w 693933"/>
                <a:gd name="connsiteY113" fmla="*/ 13516 h 691080"/>
                <a:gd name="connsiteX114" fmla="*/ 291780 w 693933"/>
                <a:gd name="connsiteY114" fmla="*/ 8979 h 691080"/>
                <a:gd name="connsiteX115" fmla="*/ 291079 w 693933"/>
                <a:gd name="connsiteY115" fmla="*/ 4441 h 691080"/>
                <a:gd name="connsiteX116" fmla="*/ 290379 w 693933"/>
                <a:gd name="connsiteY116" fmla="*/ -63 h 691080"/>
                <a:gd name="connsiteX117" fmla="*/ 284640 w 693933"/>
                <a:gd name="connsiteY117" fmla="*/ 838 h 691080"/>
                <a:gd name="connsiteX118" fmla="*/ 278402 w 693933"/>
                <a:gd name="connsiteY118" fmla="*/ 2006 h 691080"/>
                <a:gd name="connsiteX119" fmla="*/ 278402 w 693933"/>
                <a:gd name="connsiteY119" fmla="*/ 2006 h 691080"/>
                <a:gd name="connsiteX120" fmla="*/ 279302 w 693933"/>
                <a:gd name="connsiteY120" fmla="*/ 6510 h 691080"/>
                <a:gd name="connsiteX121" fmla="*/ 280203 w 693933"/>
                <a:gd name="connsiteY121" fmla="*/ 11014 h 691080"/>
                <a:gd name="connsiteX122" fmla="*/ 281104 w 693933"/>
                <a:gd name="connsiteY122" fmla="*/ 15518 h 691080"/>
                <a:gd name="connsiteX123" fmla="*/ 282038 w 693933"/>
                <a:gd name="connsiteY123" fmla="*/ 20022 h 691080"/>
                <a:gd name="connsiteX124" fmla="*/ 282906 w 693933"/>
                <a:gd name="connsiteY124" fmla="*/ 24526 h 691080"/>
                <a:gd name="connsiteX125" fmla="*/ 284640 w 693933"/>
                <a:gd name="connsiteY125" fmla="*/ 33534 h 691080"/>
                <a:gd name="connsiteX126" fmla="*/ 191925 w 693933"/>
                <a:gd name="connsiteY126" fmla="*/ 67264 h 691080"/>
                <a:gd name="connsiteX127" fmla="*/ 187454 w 693933"/>
                <a:gd name="connsiteY127" fmla="*/ 59257 h 691080"/>
                <a:gd name="connsiteX128" fmla="*/ 187454 w 693933"/>
                <a:gd name="connsiteY128" fmla="*/ 59257 h 691080"/>
                <a:gd name="connsiteX129" fmla="*/ 185252 w 693933"/>
                <a:gd name="connsiteY129" fmla="*/ 55220 h 691080"/>
                <a:gd name="connsiteX130" fmla="*/ 183017 w 693933"/>
                <a:gd name="connsiteY130" fmla="*/ 51216 h 691080"/>
                <a:gd name="connsiteX131" fmla="*/ 180781 w 693933"/>
                <a:gd name="connsiteY131" fmla="*/ 47213 h 691080"/>
                <a:gd name="connsiteX132" fmla="*/ 178413 w 693933"/>
                <a:gd name="connsiteY132" fmla="*/ 43176 h 691080"/>
                <a:gd name="connsiteX133" fmla="*/ 176211 w 693933"/>
                <a:gd name="connsiteY133" fmla="*/ 39139 h 691080"/>
                <a:gd name="connsiteX134" fmla="*/ 176211 w 693933"/>
                <a:gd name="connsiteY134" fmla="*/ 39139 h 691080"/>
                <a:gd name="connsiteX135" fmla="*/ 171173 w 693933"/>
                <a:gd name="connsiteY135" fmla="*/ 41975 h 691080"/>
                <a:gd name="connsiteX136" fmla="*/ 165668 w 693933"/>
                <a:gd name="connsiteY136" fmla="*/ 45311 h 691080"/>
                <a:gd name="connsiteX137" fmla="*/ 168037 w 693933"/>
                <a:gd name="connsiteY137" fmla="*/ 49248 h 691080"/>
                <a:gd name="connsiteX138" fmla="*/ 170372 w 693933"/>
                <a:gd name="connsiteY138" fmla="*/ 53185 h 691080"/>
                <a:gd name="connsiteX139" fmla="*/ 82094 w 693933"/>
                <a:gd name="connsiteY139" fmla="*/ 129919 h 691080"/>
                <a:gd name="connsiteX140" fmla="*/ 78491 w 693933"/>
                <a:gd name="connsiteY140" fmla="*/ 127084 h 691080"/>
                <a:gd name="connsiteX141" fmla="*/ 74654 w 693933"/>
                <a:gd name="connsiteY141" fmla="*/ 124548 h 691080"/>
                <a:gd name="connsiteX142" fmla="*/ 68882 w 693933"/>
                <a:gd name="connsiteY142" fmla="*/ 131821 h 691080"/>
                <a:gd name="connsiteX143" fmla="*/ 72786 w 693933"/>
                <a:gd name="connsiteY143" fmla="*/ 134290 h 691080"/>
                <a:gd name="connsiteX144" fmla="*/ 76389 w 693933"/>
                <a:gd name="connsiteY144" fmla="*/ 137126 h 691080"/>
                <a:gd name="connsiteX145" fmla="*/ 79725 w 693933"/>
                <a:gd name="connsiteY145" fmla="*/ 140462 h 691080"/>
                <a:gd name="connsiteX146" fmla="*/ 82761 w 693933"/>
                <a:gd name="connsiteY146" fmla="*/ 144032 h 691080"/>
                <a:gd name="connsiteX147" fmla="*/ 85497 w 693933"/>
                <a:gd name="connsiteY147" fmla="*/ 148036 h 691080"/>
                <a:gd name="connsiteX148" fmla="*/ 86431 w 693933"/>
                <a:gd name="connsiteY148" fmla="*/ 149570 h 691080"/>
                <a:gd name="connsiteX149" fmla="*/ 86965 w 693933"/>
                <a:gd name="connsiteY149" fmla="*/ 150571 h 691080"/>
                <a:gd name="connsiteX150" fmla="*/ 87532 w 693933"/>
                <a:gd name="connsiteY150" fmla="*/ 151739 h 691080"/>
                <a:gd name="connsiteX151" fmla="*/ 87866 w 693933"/>
                <a:gd name="connsiteY151" fmla="*/ 152406 h 691080"/>
                <a:gd name="connsiteX152" fmla="*/ 88099 w 693933"/>
                <a:gd name="connsiteY152" fmla="*/ 152907 h 691080"/>
                <a:gd name="connsiteX153" fmla="*/ 88099 w 693933"/>
                <a:gd name="connsiteY153" fmla="*/ 152907 h 691080"/>
                <a:gd name="connsiteX154" fmla="*/ 88099 w 693933"/>
                <a:gd name="connsiteY154" fmla="*/ 152907 h 691080"/>
                <a:gd name="connsiteX155" fmla="*/ 88099 w 693933"/>
                <a:gd name="connsiteY155" fmla="*/ 152907 h 691080"/>
                <a:gd name="connsiteX156" fmla="*/ 88333 w 693933"/>
                <a:gd name="connsiteY156" fmla="*/ 153440 h 691080"/>
                <a:gd name="connsiteX157" fmla="*/ 88333 w 693933"/>
                <a:gd name="connsiteY157" fmla="*/ 153674 h 691080"/>
                <a:gd name="connsiteX158" fmla="*/ 88333 w 693933"/>
                <a:gd name="connsiteY158" fmla="*/ 153674 h 691080"/>
                <a:gd name="connsiteX159" fmla="*/ 89100 w 693933"/>
                <a:gd name="connsiteY159" fmla="*/ 155609 h 691080"/>
                <a:gd name="connsiteX160" fmla="*/ 89634 w 693933"/>
                <a:gd name="connsiteY160" fmla="*/ 157144 h 691080"/>
                <a:gd name="connsiteX161" fmla="*/ 89634 w 693933"/>
                <a:gd name="connsiteY161" fmla="*/ 157144 h 691080"/>
                <a:gd name="connsiteX162" fmla="*/ 89634 w 693933"/>
                <a:gd name="connsiteY162" fmla="*/ 157144 h 691080"/>
                <a:gd name="connsiteX163" fmla="*/ 90134 w 693933"/>
                <a:gd name="connsiteY163" fmla="*/ 158778 h 691080"/>
                <a:gd name="connsiteX164" fmla="*/ 90134 w 693933"/>
                <a:gd name="connsiteY164" fmla="*/ 159079 h 691080"/>
                <a:gd name="connsiteX165" fmla="*/ 90468 w 693933"/>
                <a:gd name="connsiteY165" fmla="*/ 160346 h 691080"/>
                <a:gd name="connsiteX166" fmla="*/ 90668 w 693933"/>
                <a:gd name="connsiteY166" fmla="*/ 161147 h 691080"/>
                <a:gd name="connsiteX167" fmla="*/ 90868 w 693933"/>
                <a:gd name="connsiteY167" fmla="*/ 162081 h 691080"/>
                <a:gd name="connsiteX168" fmla="*/ 90868 w 693933"/>
                <a:gd name="connsiteY168" fmla="*/ 162882 h 691080"/>
                <a:gd name="connsiteX169" fmla="*/ 90868 w 693933"/>
                <a:gd name="connsiteY169" fmla="*/ 163616 h 691080"/>
                <a:gd name="connsiteX170" fmla="*/ 91102 w 693933"/>
                <a:gd name="connsiteY170" fmla="*/ 164917 h 691080"/>
                <a:gd name="connsiteX171" fmla="*/ 91102 w 693933"/>
                <a:gd name="connsiteY171" fmla="*/ 164917 h 691080"/>
                <a:gd name="connsiteX172" fmla="*/ 91269 w 693933"/>
                <a:gd name="connsiteY172" fmla="*/ 166252 h 691080"/>
                <a:gd name="connsiteX173" fmla="*/ 91269 w 693933"/>
                <a:gd name="connsiteY173" fmla="*/ 167186 h 691080"/>
                <a:gd name="connsiteX174" fmla="*/ 91269 w 693933"/>
                <a:gd name="connsiteY174" fmla="*/ 168854 h 691080"/>
                <a:gd name="connsiteX175" fmla="*/ 91269 w 693933"/>
                <a:gd name="connsiteY175" fmla="*/ 172924 h 691080"/>
                <a:gd name="connsiteX176" fmla="*/ 91269 w 693933"/>
                <a:gd name="connsiteY176" fmla="*/ 174459 h 691080"/>
                <a:gd name="connsiteX177" fmla="*/ 91269 w 693933"/>
                <a:gd name="connsiteY177" fmla="*/ 174459 h 691080"/>
                <a:gd name="connsiteX178" fmla="*/ 91002 w 693933"/>
                <a:gd name="connsiteY178" fmla="*/ 177295 h 691080"/>
                <a:gd name="connsiteX179" fmla="*/ 90768 w 693933"/>
                <a:gd name="connsiteY179" fmla="*/ 178763 h 691080"/>
                <a:gd name="connsiteX180" fmla="*/ 90768 w 693933"/>
                <a:gd name="connsiteY180" fmla="*/ 178763 h 691080"/>
                <a:gd name="connsiteX181" fmla="*/ 90768 w 693933"/>
                <a:gd name="connsiteY181" fmla="*/ 179130 h 691080"/>
                <a:gd name="connsiteX182" fmla="*/ 90768 w 693933"/>
                <a:gd name="connsiteY182" fmla="*/ 179130 h 691080"/>
                <a:gd name="connsiteX183" fmla="*/ 90768 w 693933"/>
                <a:gd name="connsiteY183" fmla="*/ 179764 h 691080"/>
                <a:gd name="connsiteX184" fmla="*/ 90768 w 693933"/>
                <a:gd name="connsiteY184" fmla="*/ 179764 h 691080"/>
                <a:gd name="connsiteX185" fmla="*/ 90768 w 693933"/>
                <a:gd name="connsiteY185" fmla="*/ 180231 h 691080"/>
                <a:gd name="connsiteX186" fmla="*/ 90768 w 693933"/>
                <a:gd name="connsiteY186" fmla="*/ 180231 h 691080"/>
                <a:gd name="connsiteX187" fmla="*/ 90768 w 693933"/>
                <a:gd name="connsiteY187" fmla="*/ 180898 h 691080"/>
                <a:gd name="connsiteX188" fmla="*/ 90768 w 693933"/>
                <a:gd name="connsiteY188" fmla="*/ 180898 h 691080"/>
                <a:gd name="connsiteX189" fmla="*/ 90768 w 693933"/>
                <a:gd name="connsiteY189" fmla="*/ 181499 h 691080"/>
                <a:gd name="connsiteX190" fmla="*/ 90601 w 693933"/>
                <a:gd name="connsiteY190" fmla="*/ 182132 h 691080"/>
                <a:gd name="connsiteX191" fmla="*/ 90601 w 693933"/>
                <a:gd name="connsiteY191" fmla="*/ 182466 h 691080"/>
                <a:gd name="connsiteX192" fmla="*/ 90435 w 693933"/>
                <a:gd name="connsiteY192" fmla="*/ 183167 h 691080"/>
                <a:gd name="connsiteX193" fmla="*/ 89901 w 693933"/>
                <a:gd name="connsiteY193" fmla="*/ 184935 h 691080"/>
                <a:gd name="connsiteX194" fmla="*/ 89901 w 693933"/>
                <a:gd name="connsiteY194" fmla="*/ 185302 h 691080"/>
                <a:gd name="connsiteX195" fmla="*/ 89667 w 693933"/>
                <a:gd name="connsiteY195" fmla="*/ 185969 h 691080"/>
                <a:gd name="connsiteX196" fmla="*/ 88866 w 693933"/>
                <a:gd name="connsiteY196" fmla="*/ 188138 h 691080"/>
                <a:gd name="connsiteX197" fmla="*/ 88666 w 693933"/>
                <a:gd name="connsiteY197" fmla="*/ 188605 h 691080"/>
                <a:gd name="connsiteX198" fmla="*/ 88666 w 693933"/>
                <a:gd name="connsiteY198" fmla="*/ 188605 h 691080"/>
                <a:gd name="connsiteX199" fmla="*/ 86298 w 693933"/>
                <a:gd name="connsiteY199" fmla="*/ 193376 h 691080"/>
                <a:gd name="connsiteX200" fmla="*/ 85564 w 693933"/>
                <a:gd name="connsiteY200" fmla="*/ 194677 h 691080"/>
                <a:gd name="connsiteX201" fmla="*/ 84830 w 693933"/>
                <a:gd name="connsiteY201" fmla="*/ 195778 h 691080"/>
                <a:gd name="connsiteX202" fmla="*/ 83428 w 693933"/>
                <a:gd name="connsiteY202" fmla="*/ 197813 h 691080"/>
                <a:gd name="connsiteX203" fmla="*/ 82794 w 693933"/>
                <a:gd name="connsiteY203" fmla="*/ 198681 h 691080"/>
                <a:gd name="connsiteX204" fmla="*/ 81960 w 693933"/>
                <a:gd name="connsiteY204" fmla="*/ 199715 h 691080"/>
                <a:gd name="connsiteX205" fmla="*/ 81960 w 693933"/>
                <a:gd name="connsiteY205" fmla="*/ 199715 h 691080"/>
                <a:gd name="connsiteX206" fmla="*/ 81193 w 693933"/>
                <a:gd name="connsiteY206" fmla="*/ 200616 h 691080"/>
                <a:gd name="connsiteX207" fmla="*/ 80292 w 693933"/>
                <a:gd name="connsiteY207" fmla="*/ 201650 h 691080"/>
                <a:gd name="connsiteX208" fmla="*/ 79358 w 693933"/>
                <a:gd name="connsiteY208" fmla="*/ 202617 h 691080"/>
                <a:gd name="connsiteX209" fmla="*/ 79024 w 693933"/>
                <a:gd name="connsiteY209" fmla="*/ 202984 h 691080"/>
                <a:gd name="connsiteX210" fmla="*/ 78657 w 693933"/>
                <a:gd name="connsiteY210" fmla="*/ 203351 h 691080"/>
                <a:gd name="connsiteX211" fmla="*/ 78657 w 693933"/>
                <a:gd name="connsiteY211" fmla="*/ 203351 h 691080"/>
                <a:gd name="connsiteX212" fmla="*/ 77723 w 693933"/>
                <a:gd name="connsiteY212" fmla="*/ 204252 h 691080"/>
                <a:gd name="connsiteX213" fmla="*/ 76289 w 693933"/>
                <a:gd name="connsiteY213" fmla="*/ 205553 h 691080"/>
                <a:gd name="connsiteX214" fmla="*/ 75488 w 693933"/>
                <a:gd name="connsiteY214" fmla="*/ 206221 h 691080"/>
                <a:gd name="connsiteX215" fmla="*/ 75488 w 693933"/>
                <a:gd name="connsiteY215" fmla="*/ 206221 h 691080"/>
                <a:gd name="connsiteX216" fmla="*/ 75488 w 693933"/>
                <a:gd name="connsiteY216" fmla="*/ 206221 h 691080"/>
                <a:gd name="connsiteX217" fmla="*/ 75288 w 693933"/>
                <a:gd name="connsiteY217" fmla="*/ 206387 h 691080"/>
                <a:gd name="connsiteX218" fmla="*/ 74554 w 693933"/>
                <a:gd name="connsiteY218" fmla="*/ 206955 h 691080"/>
                <a:gd name="connsiteX219" fmla="*/ 73653 w 693933"/>
                <a:gd name="connsiteY219" fmla="*/ 207655 h 691080"/>
                <a:gd name="connsiteX220" fmla="*/ 72852 w 693933"/>
                <a:gd name="connsiteY220" fmla="*/ 208222 h 691080"/>
                <a:gd name="connsiteX221" fmla="*/ 72385 w 693933"/>
                <a:gd name="connsiteY221" fmla="*/ 208556 h 691080"/>
                <a:gd name="connsiteX222" fmla="*/ 71918 w 693933"/>
                <a:gd name="connsiteY222" fmla="*/ 208856 h 691080"/>
                <a:gd name="connsiteX223" fmla="*/ 71251 w 693933"/>
                <a:gd name="connsiteY223" fmla="*/ 209290 h 691080"/>
                <a:gd name="connsiteX224" fmla="*/ 70851 w 693933"/>
                <a:gd name="connsiteY224" fmla="*/ 209557 h 691080"/>
                <a:gd name="connsiteX225" fmla="*/ 69883 w 693933"/>
                <a:gd name="connsiteY225" fmla="*/ 210124 h 691080"/>
                <a:gd name="connsiteX226" fmla="*/ 68882 w 693933"/>
                <a:gd name="connsiteY226" fmla="*/ 210691 h 691080"/>
                <a:gd name="connsiteX227" fmla="*/ 68515 w 693933"/>
                <a:gd name="connsiteY227" fmla="*/ 210925 h 691080"/>
                <a:gd name="connsiteX228" fmla="*/ 67381 w 693933"/>
                <a:gd name="connsiteY228" fmla="*/ 211492 h 691080"/>
                <a:gd name="connsiteX229" fmla="*/ 66046 w 693933"/>
                <a:gd name="connsiteY229" fmla="*/ 212159 h 691080"/>
                <a:gd name="connsiteX230" fmla="*/ 65145 w 693933"/>
                <a:gd name="connsiteY230" fmla="*/ 212560 h 691080"/>
                <a:gd name="connsiteX231" fmla="*/ 64945 w 693933"/>
                <a:gd name="connsiteY231" fmla="*/ 212560 h 691080"/>
                <a:gd name="connsiteX232" fmla="*/ 64745 w 693933"/>
                <a:gd name="connsiteY232" fmla="*/ 212560 h 691080"/>
                <a:gd name="connsiteX233" fmla="*/ 64745 w 693933"/>
                <a:gd name="connsiteY233" fmla="*/ 212560 h 691080"/>
                <a:gd name="connsiteX234" fmla="*/ 64745 w 693933"/>
                <a:gd name="connsiteY234" fmla="*/ 212560 h 691080"/>
                <a:gd name="connsiteX235" fmla="*/ 63544 w 693933"/>
                <a:gd name="connsiteY235" fmla="*/ 213027 h 691080"/>
                <a:gd name="connsiteX236" fmla="*/ 62143 w 693933"/>
                <a:gd name="connsiteY236" fmla="*/ 213560 h 691080"/>
                <a:gd name="connsiteX237" fmla="*/ 61142 w 693933"/>
                <a:gd name="connsiteY237" fmla="*/ 213894 h 691080"/>
                <a:gd name="connsiteX238" fmla="*/ 60875 w 693933"/>
                <a:gd name="connsiteY238" fmla="*/ 213894 h 691080"/>
                <a:gd name="connsiteX239" fmla="*/ 60608 w 693933"/>
                <a:gd name="connsiteY239" fmla="*/ 213894 h 691080"/>
                <a:gd name="connsiteX240" fmla="*/ 59240 w 693933"/>
                <a:gd name="connsiteY240" fmla="*/ 214294 h 691080"/>
                <a:gd name="connsiteX241" fmla="*/ 56238 w 693933"/>
                <a:gd name="connsiteY241" fmla="*/ 215028 h 691080"/>
                <a:gd name="connsiteX242" fmla="*/ 56238 w 693933"/>
                <a:gd name="connsiteY242" fmla="*/ 215028 h 691080"/>
                <a:gd name="connsiteX243" fmla="*/ 54770 w 693933"/>
                <a:gd name="connsiteY243" fmla="*/ 215295 h 691080"/>
                <a:gd name="connsiteX244" fmla="*/ 53535 w 693933"/>
                <a:gd name="connsiteY244" fmla="*/ 215495 h 691080"/>
                <a:gd name="connsiteX245" fmla="*/ 53535 w 693933"/>
                <a:gd name="connsiteY245" fmla="*/ 215495 h 691080"/>
                <a:gd name="connsiteX246" fmla="*/ 52501 w 693933"/>
                <a:gd name="connsiteY246" fmla="*/ 215762 h 691080"/>
                <a:gd name="connsiteX247" fmla="*/ 52501 w 693933"/>
                <a:gd name="connsiteY247" fmla="*/ 215762 h 691080"/>
                <a:gd name="connsiteX248" fmla="*/ 51367 w 693933"/>
                <a:gd name="connsiteY248" fmla="*/ 215762 h 691080"/>
                <a:gd name="connsiteX249" fmla="*/ 49098 w 693933"/>
                <a:gd name="connsiteY249" fmla="*/ 215762 h 691080"/>
                <a:gd name="connsiteX250" fmla="*/ 45762 w 693933"/>
                <a:gd name="connsiteY250" fmla="*/ 215762 h 691080"/>
                <a:gd name="connsiteX251" fmla="*/ 40957 w 693933"/>
                <a:gd name="connsiteY251" fmla="*/ 215429 h 691080"/>
                <a:gd name="connsiteX252" fmla="*/ 31883 w 693933"/>
                <a:gd name="connsiteY252" fmla="*/ 213294 h 691080"/>
                <a:gd name="connsiteX253" fmla="*/ 27646 w 693933"/>
                <a:gd name="connsiteY253" fmla="*/ 211592 h 691080"/>
                <a:gd name="connsiteX254" fmla="*/ 23542 w 693933"/>
                <a:gd name="connsiteY254" fmla="*/ 209423 h 691080"/>
                <a:gd name="connsiteX255" fmla="*/ 20206 w 693933"/>
                <a:gd name="connsiteY255" fmla="*/ 218064 h 691080"/>
                <a:gd name="connsiteX256" fmla="*/ 24309 w 693933"/>
                <a:gd name="connsiteY256" fmla="*/ 220133 h 691080"/>
                <a:gd name="connsiteX257" fmla="*/ 28580 w 693933"/>
                <a:gd name="connsiteY257" fmla="*/ 221834 h 691080"/>
                <a:gd name="connsiteX258" fmla="*/ 32984 w 693933"/>
                <a:gd name="connsiteY258" fmla="*/ 223202 h 691080"/>
                <a:gd name="connsiteX259" fmla="*/ 13466 w 693933"/>
                <a:gd name="connsiteY259" fmla="*/ 382477 h 691080"/>
                <a:gd name="connsiteX260" fmla="*/ 8896 w 693933"/>
                <a:gd name="connsiteY260" fmla="*/ 383178 h 691080"/>
                <a:gd name="connsiteX261" fmla="*/ 4391 w 693933"/>
                <a:gd name="connsiteY261" fmla="*/ 384079 h 691080"/>
                <a:gd name="connsiteX262" fmla="*/ -79 w 693933"/>
                <a:gd name="connsiteY262" fmla="*/ 385313 h 691080"/>
                <a:gd name="connsiteX263" fmla="*/ 1189 w 693933"/>
                <a:gd name="connsiteY263" fmla="*/ 394555 h 691080"/>
                <a:gd name="connsiteX264" fmla="*/ 5626 w 693933"/>
                <a:gd name="connsiteY264" fmla="*/ 393220 h 691080"/>
                <a:gd name="connsiteX265" fmla="*/ 10097 w 693933"/>
                <a:gd name="connsiteY265" fmla="*/ 392219 h 691080"/>
                <a:gd name="connsiteX266" fmla="*/ 10097 w 693933"/>
                <a:gd name="connsiteY266" fmla="*/ 392219 h 691080"/>
                <a:gd name="connsiteX267" fmla="*/ 14634 w 693933"/>
                <a:gd name="connsiteY267" fmla="*/ 391552 h 691080"/>
                <a:gd name="connsiteX268" fmla="*/ 19238 w 693933"/>
                <a:gd name="connsiteY268" fmla="*/ 391152 h 691080"/>
                <a:gd name="connsiteX269" fmla="*/ 23008 w 693933"/>
                <a:gd name="connsiteY269" fmla="*/ 391152 h 691080"/>
                <a:gd name="connsiteX270" fmla="*/ 25110 w 693933"/>
                <a:gd name="connsiteY270" fmla="*/ 391152 h 691080"/>
                <a:gd name="connsiteX271" fmla="*/ 26544 w 693933"/>
                <a:gd name="connsiteY271" fmla="*/ 391152 h 691080"/>
                <a:gd name="connsiteX272" fmla="*/ 27979 w 693933"/>
                <a:gd name="connsiteY272" fmla="*/ 391152 h 691080"/>
                <a:gd name="connsiteX273" fmla="*/ 29013 w 693933"/>
                <a:gd name="connsiteY273" fmla="*/ 391152 h 691080"/>
                <a:gd name="connsiteX274" fmla="*/ 29013 w 693933"/>
                <a:gd name="connsiteY274" fmla="*/ 391152 h 691080"/>
                <a:gd name="connsiteX275" fmla="*/ 30148 w 693933"/>
                <a:gd name="connsiteY275" fmla="*/ 391152 h 691080"/>
                <a:gd name="connsiteX276" fmla="*/ 32450 w 693933"/>
                <a:gd name="connsiteY276" fmla="*/ 391452 h 691080"/>
                <a:gd name="connsiteX277" fmla="*/ 32450 w 693933"/>
                <a:gd name="connsiteY277" fmla="*/ 391452 h 691080"/>
                <a:gd name="connsiteX278" fmla="*/ 34485 w 693933"/>
                <a:gd name="connsiteY278" fmla="*/ 391786 h 691080"/>
                <a:gd name="connsiteX279" fmla="*/ 34485 w 693933"/>
                <a:gd name="connsiteY279" fmla="*/ 391786 h 691080"/>
                <a:gd name="connsiteX280" fmla="*/ 34818 w 693933"/>
                <a:gd name="connsiteY280" fmla="*/ 391786 h 691080"/>
                <a:gd name="connsiteX281" fmla="*/ 35152 w 693933"/>
                <a:gd name="connsiteY281" fmla="*/ 391786 h 691080"/>
                <a:gd name="connsiteX282" fmla="*/ 35152 w 693933"/>
                <a:gd name="connsiteY282" fmla="*/ 391786 h 691080"/>
                <a:gd name="connsiteX283" fmla="*/ 35686 w 693933"/>
                <a:gd name="connsiteY283" fmla="*/ 391786 h 691080"/>
                <a:gd name="connsiteX284" fmla="*/ 35953 w 693933"/>
                <a:gd name="connsiteY284" fmla="*/ 391786 h 691080"/>
                <a:gd name="connsiteX285" fmla="*/ 36320 w 693933"/>
                <a:gd name="connsiteY285" fmla="*/ 391786 h 691080"/>
                <a:gd name="connsiteX286" fmla="*/ 37921 w 693933"/>
                <a:gd name="connsiteY286" fmla="*/ 392119 h 691080"/>
                <a:gd name="connsiteX287" fmla="*/ 38789 w 693933"/>
                <a:gd name="connsiteY287" fmla="*/ 392353 h 691080"/>
                <a:gd name="connsiteX288" fmla="*/ 39623 w 693933"/>
                <a:gd name="connsiteY288" fmla="*/ 392553 h 691080"/>
                <a:gd name="connsiteX289" fmla="*/ 41558 w 693933"/>
                <a:gd name="connsiteY289" fmla="*/ 393087 h 691080"/>
                <a:gd name="connsiteX290" fmla="*/ 43393 w 693933"/>
                <a:gd name="connsiteY290" fmla="*/ 393654 h 691080"/>
                <a:gd name="connsiteX291" fmla="*/ 44994 w 693933"/>
                <a:gd name="connsiteY291" fmla="*/ 394188 h 691080"/>
                <a:gd name="connsiteX292" fmla="*/ 45461 w 693933"/>
                <a:gd name="connsiteY292" fmla="*/ 394354 h 691080"/>
                <a:gd name="connsiteX293" fmla="*/ 46462 w 693933"/>
                <a:gd name="connsiteY293" fmla="*/ 394721 h 691080"/>
                <a:gd name="connsiteX294" fmla="*/ 46929 w 693933"/>
                <a:gd name="connsiteY294" fmla="*/ 394922 h 691080"/>
                <a:gd name="connsiteX295" fmla="*/ 46929 w 693933"/>
                <a:gd name="connsiteY295" fmla="*/ 394922 h 691080"/>
                <a:gd name="connsiteX296" fmla="*/ 49031 w 693933"/>
                <a:gd name="connsiteY296" fmla="*/ 395756 h 691080"/>
                <a:gd name="connsiteX297" fmla="*/ 49331 w 693933"/>
                <a:gd name="connsiteY297" fmla="*/ 395756 h 691080"/>
                <a:gd name="connsiteX298" fmla="*/ 50065 w 693933"/>
                <a:gd name="connsiteY298" fmla="*/ 396089 h 691080"/>
                <a:gd name="connsiteX299" fmla="*/ 50866 w 693933"/>
                <a:gd name="connsiteY299" fmla="*/ 396456 h 691080"/>
                <a:gd name="connsiteX300" fmla="*/ 51367 w 693933"/>
                <a:gd name="connsiteY300" fmla="*/ 396657 h 691080"/>
                <a:gd name="connsiteX301" fmla="*/ 52434 w 693933"/>
                <a:gd name="connsiteY301" fmla="*/ 397190 h 691080"/>
                <a:gd name="connsiteX302" fmla="*/ 53168 w 693933"/>
                <a:gd name="connsiteY302" fmla="*/ 397557 h 691080"/>
                <a:gd name="connsiteX303" fmla="*/ 54303 w 693933"/>
                <a:gd name="connsiteY303" fmla="*/ 398124 h 691080"/>
                <a:gd name="connsiteX304" fmla="*/ 55036 w 693933"/>
                <a:gd name="connsiteY304" fmla="*/ 398558 h 691080"/>
                <a:gd name="connsiteX305" fmla="*/ 55036 w 693933"/>
                <a:gd name="connsiteY305" fmla="*/ 398558 h 691080"/>
                <a:gd name="connsiteX306" fmla="*/ 56304 w 693933"/>
                <a:gd name="connsiteY306" fmla="*/ 399259 h 691080"/>
                <a:gd name="connsiteX307" fmla="*/ 56304 w 693933"/>
                <a:gd name="connsiteY307" fmla="*/ 399259 h 691080"/>
                <a:gd name="connsiteX308" fmla="*/ 57105 w 693933"/>
                <a:gd name="connsiteY308" fmla="*/ 399726 h 691080"/>
                <a:gd name="connsiteX309" fmla="*/ 57872 w 693933"/>
                <a:gd name="connsiteY309" fmla="*/ 400193 h 691080"/>
                <a:gd name="connsiteX310" fmla="*/ 58673 w 693933"/>
                <a:gd name="connsiteY310" fmla="*/ 400693 h 691080"/>
                <a:gd name="connsiteX311" fmla="*/ 59040 w 693933"/>
                <a:gd name="connsiteY311" fmla="*/ 400927 h 691080"/>
                <a:gd name="connsiteX312" fmla="*/ 59974 w 693933"/>
                <a:gd name="connsiteY312" fmla="*/ 401494 h 691080"/>
                <a:gd name="connsiteX313" fmla="*/ 60475 w 693933"/>
                <a:gd name="connsiteY313" fmla="*/ 401861 h 691080"/>
                <a:gd name="connsiteX314" fmla="*/ 60642 w 693933"/>
                <a:gd name="connsiteY314" fmla="*/ 401861 h 691080"/>
                <a:gd name="connsiteX315" fmla="*/ 62376 w 693933"/>
                <a:gd name="connsiteY315" fmla="*/ 403129 h 691080"/>
                <a:gd name="connsiteX316" fmla="*/ 62376 w 693933"/>
                <a:gd name="connsiteY316" fmla="*/ 403129 h 691080"/>
                <a:gd name="connsiteX317" fmla="*/ 64044 w 693933"/>
                <a:gd name="connsiteY317" fmla="*/ 404363 h 691080"/>
                <a:gd name="connsiteX318" fmla="*/ 65646 w 693933"/>
                <a:gd name="connsiteY318" fmla="*/ 405665 h 691080"/>
                <a:gd name="connsiteX319" fmla="*/ 66413 w 693933"/>
                <a:gd name="connsiteY319" fmla="*/ 406265 h 691080"/>
                <a:gd name="connsiteX320" fmla="*/ 67247 w 693933"/>
                <a:gd name="connsiteY320" fmla="*/ 406999 h 691080"/>
                <a:gd name="connsiteX321" fmla="*/ 68782 w 693933"/>
                <a:gd name="connsiteY321" fmla="*/ 408400 h 691080"/>
                <a:gd name="connsiteX322" fmla="*/ 69683 w 693933"/>
                <a:gd name="connsiteY322" fmla="*/ 409301 h 691080"/>
                <a:gd name="connsiteX323" fmla="*/ 70217 w 693933"/>
                <a:gd name="connsiteY323" fmla="*/ 409835 h 691080"/>
                <a:gd name="connsiteX324" fmla="*/ 70951 w 693933"/>
                <a:gd name="connsiteY324" fmla="*/ 410569 h 691080"/>
                <a:gd name="connsiteX325" fmla="*/ 71685 w 693933"/>
                <a:gd name="connsiteY325" fmla="*/ 411303 h 691080"/>
                <a:gd name="connsiteX326" fmla="*/ 71685 w 693933"/>
                <a:gd name="connsiteY326" fmla="*/ 411303 h 691080"/>
                <a:gd name="connsiteX327" fmla="*/ 73052 w 693933"/>
                <a:gd name="connsiteY327" fmla="*/ 412804 h 691080"/>
                <a:gd name="connsiteX328" fmla="*/ 73586 w 693933"/>
                <a:gd name="connsiteY328" fmla="*/ 413438 h 691080"/>
                <a:gd name="connsiteX329" fmla="*/ 74253 w 693933"/>
                <a:gd name="connsiteY329" fmla="*/ 414172 h 691080"/>
                <a:gd name="connsiteX330" fmla="*/ 74454 w 693933"/>
                <a:gd name="connsiteY330" fmla="*/ 414439 h 691080"/>
                <a:gd name="connsiteX331" fmla="*/ 74687 w 693933"/>
                <a:gd name="connsiteY331" fmla="*/ 414706 h 691080"/>
                <a:gd name="connsiteX332" fmla="*/ 74687 w 693933"/>
                <a:gd name="connsiteY332" fmla="*/ 414706 h 691080"/>
                <a:gd name="connsiteX333" fmla="*/ 75688 w 693933"/>
                <a:gd name="connsiteY333" fmla="*/ 415940 h 691080"/>
                <a:gd name="connsiteX334" fmla="*/ 75688 w 693933"/>
                <a:gd name="connsiteY334" fmla="*/ 416140 h 691080"/>
                <a:gd name="connsiteX335" fmla="*/ 76689 w 693933"/>
                <a:gd name="connsiteY335" fmla="*/ 417475 h 691080"/>
                <a:gd name="connsiteX336" fmla="*/ 76689 w 693933"/>
                <a:gd name="connsiteY336" fmla="*/ 417475 h 691080"/>
                <a:gd name="connsiteX337" fmla="*/ 77223 w 693933"/>
                <a:gd name="connsiteY337" fmla="*/ 418209 h 691080"/>
                <a:gd name="connsiteX338" fmla="*/ 77990 w 693933"/>
                <a:gd name="connsiteY338" fmla="*/ 419277 h 691080"/>
                <a:gd name="connsiteX339" fmla="*/ 78958 w 693933"/>
                <a:gd name="connsiteY339" fmla="*/ 420711 h 691080"/>
                <a:gd name="connsiteX340" fmla="*/ 80092 w 693933"/>
                <a:gd name="connsiteY340" fmla="*/ 422479 h 691080"/>
                <a:gd name="connsiteX341" fmla="*/ 80626 w 693933"/>
                <a:gd name="connsiteY341" fmla="*/ 423313 h 691080"/>
                <a:gd name="connsiteX342" fmla="*/ 82094 w 693933"/>
                <a:gd name="connsiteY342" fmla="*/ 425883 h 691080"/>
                <a:gd name="connsiteX343" fmla="*/ 82094 w 693933"/>
                <a:gd name="connsiteY343" fmla="*/ 425883 h 691080"/>
                <a:gd name="connsiteX344" fmla="*/ 82528 w 693933"/>
                <a:gd name="connsiteY344" fmla="*/ 426717 h 691080"/>
                <a:gd name="connsiteX345" fmla="*/ 82528 w 693933"/>
                <a:gd name="connsiteY345" fmla="*/ 426717 h 691080"/>
                <a:gd name="connsiteX346" fmla="*/ 83228 w 693933"/>
                <a:gd name="connsiteY346" fmla="*/ 428084 h 691080"/>
                <a:gd name="connsiteX347" fmla="*/ 83228 w 693933"/>
                <a:gd name="connsiteY347" fmla="*/ 428084 h 691080"/>
                <a:gd name="connsiteX348" fmla="*/ 84029 w 693933"/>
                <a:gd name="connsiteY348" fmla="*/ 429753 h 691080"/>
                <a:gd name="connsiteX349" fmla="*/ 84029 w 693933"/>
                <a:gd name="connsiteY349" fmla="*/ 429753 h 691080"/>
                <a:gd name="connsiteX350" fmla="*/ 84196 w 693933"/>
                <a:gd name="connsiteY350" fmla="*/ 430153 h 691080"/>
                <a:gd name="connsiteX351" fmla="*/ 84763 w 693933"/>
                <a:gd name="connsiteY351" fmla="*/ 431454 h 691080"/>
                <a:gd name="connsiteX352" fmla="*/ 86131 w 693933"/>
                <a:gd name="connsiteY352" fmla="*/ 434991 h 691080"/>
                <a:gd name="connsiteX353" fmla="*/ 86631 w 693933"/>
                <a:gd name="connsiteY353" fmla="*/ 436358 h 691080"/>
                <a:gd name="connsiteX354" fmla="*/ 87065 w 693933"/>
                <a:gd name="connsiteY354" fmla="*/ 437760 h 691080"/>
                <a:gd name="connsiteX355" fmla="*/ 87432 w 693933"/>
                <a:gd name="connsiteY355" fmla="*/ 438994 h 691080"/>
                <a:gd name="connsiteX356" fmla="*/ 88233 w 693933"/>
                <a:gd name="connsiteY356" fmla="*/ 441863 h 691080"/>
                <a:gd name="connsiteX357" fmla="*/ 88233 w 693933"/>
                <a:gd name="connsiteY357" fmla="*/ 441863 h 691080"/>
                <a:gd name="connsiteX358" fmla="*/ 88233 w 693933"/>
                <a:gd name="connsiteY358" fmla="*/ 442531 h 691080"/>
                <a:gd name="connsiteX359" fmla="*/ 88233 w 693933"/>
                <a:gd name="connsiteY359" fmla="*/ 442798 h 691080"/>
                <a:gd name="connsiteX360" fmla="*/ 88233 w 693933"/>
                <a:gd name="connsiteY360" fmla="*/ 442798 h 691080"/>
                <a:gd name="connsiteX361" fmla="*/ 88466 w 693933"/>
                <a:gd name="connsiteY361" fmla="*/ 443765 h 691080"/>
                <a:gd name="connsiteX362" fmla="*/ 88833 w 693933"/>
                <a:gd name="connsiteY362" fmla="*/ 445600 h 691080"/>
                <a:gd name="connsiteX363" fmla="*/ 88833 w 693933"/>
                <a:gd name="connsiteY363" fmla="*/ 446167 h 691080"/>
                <a:gd name="connsiteX364" fmla="*/ 89000 w 693933"/>
                <a:gd name="connsiteY364" fmla="*/ 447168 h 691080"/>
                <a:gd name="connsiteX365" fmla="*/ 89000 w 693933"/>
                <a:gd name="connsiteY365" fmla="*/ 447635 h 691080"/>
                <a:gd name="connsiteX366" fmla="*/ 89000 w 693933"/>
                <a:gd name="connsiteY366" fmla="*/ 448936 h 691080"/>
                <a:gd name="connsiteX367" fmla="*/ 89000 w 693933"/>
                <a:gd name="connsiteY367" fmla="*/ 449270 h 691080"/>
                <a:gd name="connsiteX368" fmla="*/ 89000 w 693933"/>
                <a:gd name="connsiteY368" fmla="*/ 449270 h 691080"/>
                <a:gd name="connsiteX369" fmla="*/ 89000 w 693933"/>
                <a:gd name="connsiteY369" fmla="*/ 450137 h 691080"/>
                <a:gd name="connsiteX370" fmla="*/ 89000 w 693933"/>
                <a:gd name="connsiteY370" fmla="*/ 451672 h 691080"/>
                <a:gd name="connsiteX371" fmla="*/ 89000 w 693933"/>
                <a:gd name="connsiteY371" fmla="*/ 451939 h 691080"/>
                <a:gd name="connsiteX372" fmla="*/ 89000 w 693933"/>
                <a:gd name="connsiteY372" fmla="*/ 453774 h 691080"/>
                <a:gd name="connsiteX373" fmla="*/ 89000 w 693933"/>
                <a:gd name="connsiteY373" fmla="*/ 454608 h 691080"/>
                <a:gd name="connsiteX374" fmla="*/ 89000 w 693933"/>
                <a:gd name="connsiteY374" fmla="*/ 460113 h 691080"/>
                <a:gd name="connsiteX375" fmla="*/ 89000 w 693933"/>
                <a:gd name="connsiteY375" fmla="*/ 462015 h 691080"/>
                <a:gd name="connsiteX376" fmla="*/ 89000 w 693933"/>
                <a:gd name="connsiteY376" fmla="*/ 462949 h 691080"/>
                <a:gd name="connsiteX377" fmla="*/ 89000 w 693933"/>
                <a:gd name="connsiteY377" fmla="*/ 464050 h 691080"/>
                <a:gd name="connsiteX378" fmla="*/ 88833 w 693933"/>
                <a:gd name="connsiteY378" fmla="*/ 465718 h 691080"/>
                <a:gd name="connsiteX379" fmla="*/ 88600 w 693933"/>
                <a:gd name="connsiteY379" fmla="*/ 467620 h 691080"/>
                <a:gd name="connsiteX380" fmla="*/ 88366 w 693933"/>
                <a:gd name="connsiteY380" fmla="*/ 469088 h 691080"/>
                <a:gd name="connsiteX381" fmla="*/ 88366 w 693933"/>
                <a:gd name="connsiteY381" fmla="*/ 469254 h 691080"/>
                <a:gd name="connsiteX382" fmla="*/ 88366 w 693933"/>
                <a:gd name="connsiteY382" fmla="*/ 470189 h 691080"/>
                <a:gd name="connsiteX383" fmla="*/ 88366 w 693933"/>
                <a:gd name="connsiteY383" fmla="*/ 470189 h 691080"/>
                <a:gd name="connsiteX384" fmla="*/ 88366 w 693933"/>
                <a:gd name="connsiteY384" fmla="*/ 470589 h 691080"/>
                <a:gd name="connsiteX385" fmla="*/ 88366 w 693933"/>
                <a:gd name="connsiteY385" fmla="*/ 470589 h 691080"/>
                <a:gd name="connsiteX386" fmla="*/ 88032 w 693933"/>
                <a:gd name="connsiteY386" fmla="*/ 472424 h 691080"/>
                <a:gd name="connsiteX387" fmla="*/ 87599 w 693933"/>
                <a:gd name="connsiteY387" fmla="*/ 474259 h 691080"/>
                <a:gd name="connsiteX388" fmla="*/ 87599 w 693933"/>
                <a:gd name="connsiteY388" fmla="*/ 474259 h 691080"/>
                <a:gd name="connsiteX389" fmla="*/ 87599 w 693933"/>
                <a:gd name="connsiteY389" fmla="*/ 474259 h 691080"/>
                <a:gd name="connsiteX390" fmla="*/ 87599 w 693933"/>
                <a:gd name="connsiteY390" fmla="*/ 474426 h 691080"/>
                <a:gd name="connsiteX391" fmla="*/ 87299 w 693933"/>
                <a:gd name="connsiteY391" fmla="*/ 475627 h 691080"/>
                <a:gd name="connsiteX392" fmla="*/ 86998 w 693933"/>
                <a:gd name="connsiteY392" fmla="*/ 476694 h 691080"/>
                <a:gd name="connsiteX393" fmla="*/ 86631 w 693933"/>
                <a:gd name="connsiteY393" fmla="*/ 477862 h 691080"/>
                <a:gd name="connsiteX394" fmla="*/ 86631 w 693933"/>
                <a:gd name="connsiteY394" fmla="*/ 478029 h 691080"/>
                <a:gd name="connsiteX395" fmla="*/ 86631 w 693933"/>
                <a:gd name="connsiteY395" fmla="*/ 478196 h 691080"/>
                <a:gd name="connsiteX396" fmla="*/ 86631 w 693933"/>
                <a:gd name="connsiteY396" fmla="*/ 478196 h 691080"/>
                <a:gd name="connsiteX397" fmla="*/ 86331 w 693933"/>
                <a:gd name="connsiteY397" fmla="*/ 479163 h 691080"/>
                <a:gd name="connsiteX398" fmla="*/ 85931 w 693933"/>
                <a:gd name="connsiteY398" fmla="*/ 480364 h 691080"/>
                <a:gd name="connsiteX399" fmla="*/ 85764 w 693933"/>
                <a:gd name="connsiteY399" fmla="*/ 480765 h 691080"/>
                <a:gd name="connsiteX400" fmla="*/ 85764 w 693933"/>
                <a:gd name="connsiteY400" fmla="*/ 480765 h 691080"/>
                <a:gd name="connsiteX401" fmla="*/ 85764 w 693933"/>
                <a:gd name="connsiteY401" fmla="*/ 480765 h 691080"/>
                <a:gd name="connsiteX402" fmla="*/ 85297 w 693933"/>
                <a:gd name="connsiteY402" fmla="*/ 482066 h 691080"/>
                <a:gd name="connsiteX403" fmla="*/ 84996 w 693933"/>
                <a:gd name="connsiteY403" fmla="*/ 482833 h 691080"/>
                <a:gd name="connsiteX404" fmla="*/ 84996 w 693933"/>
                <a:gd name="connsiteY404" fmla="*/ 482833 h 691080"/>
                <a:gd name="connsiteX405" fmla="*/ 84429 w 693933"/>
                <a:gd name="connsiteY405" fmla="*/ 484201 h 691080"/>
                <a:gd name="connsiteX406" fmla="*/ 83795 w 693933"/>
                <a:gd name="connsiteY406" fmla="*/ 485636 h 691080"/>
                <a:gd name="connsiteX407" fmla="*/ 83195 w 693933"/>
                <a:gd name="connsiteY407" fmla="*/ 486937 h 691080"/>
                <a:gd name="connsiteX408" fmla="*/ 83195 w 693933"/>
                <a:gd name="connsiteY408" fmla="*/ 487304 h 691080"/>
                <a:gd name="connsiteX409" fmla="*/ 83195 w 693933"/>
                <a:gd name="connsiteY409" fmla="*/ 487504 h 691080"/>
                <a:gd name="connsiteX410" fmla="*/ 83195 w 693933"/>
                <a:gd name="connsiteY410" fmla="*/ 487738 h 691080"/>
                <a:gd name="connsiteX411" fmla="*/ 82794 w 693933"/>
                <a:gd name="connsiteY411" fmla="*/ 488538 h 691080"/>
                <a:gd name="connsiteX412" fmla="*/ 82261 w 693933"/>
                <a:gd name="connsiteY412" fmla="*/ 489506 h 691080"/>
                <a:gd name="connsiteX413" fmla="*/ 81727 w 693933"/>
                <a:gd name="connsiteY413" fmla="*/ 490473 h 691080"/>
                <a:gd name="connsiteX414" fmla="*/ 81493 w 693933"/>
                <a:gd name="connsiteY414" fmla="*/ 490907 h 691080"/>
                <a:gd name="connsiteX415" fmla="*/ 80926 w 693933"/>
                <a:gd name="connsiteY415" fmla="*/ 491908 h 691080"/>
                <a:gd name="connsiteX416" fmla="*/ 80693 w 693933"/>
                <a:gd name="connsiteY416" fmla="*/ 492308 h 691080"/>
                <a:gd name="connsiteX417" fmla="*/ 80693 w 693933"/>
                <a:gd name="connsiteY417" fmla="*/ 492308 h 691080"/>
                <a:gd name="connsiteX418" fmla="*/ 80693 w 693933"/>
                <a:gd name="connsiteY418" fmla="*/ 492475 h 691080"/>
                <a:gd name="connsiteX419" fmla="*/ 80125 w 693933"/>
                <a:gd name="connsiteY419" fmla="*/ 493376 h 691080"/>
                <a:gd name="connsiteX420" fmla="*/ 78824 w 693933"/>
                <a:gd name="connsiteY420" fmla="*/ 495378 h 691080"/>
                <a:gd name="connsiteX421" fmla="*/ 78424 w 693933"/>
                <a:gd name="connsiteY421" fmla="*/ 495978 h 691080"/>
                <a:gd name="connsiteX422" fmla="*/ 77990 w 693933"/>
                <a:gd name="connsiteY422" fmla="*/ 496579 h 691080"/>
                <a:gd name="connsiteX423" fmla="*/ 77723 w 693933"/>
                <a:gd name="connsiteY423" fmla="*/ 496979 h 691080"/>
                <a:gd name="connsiteX424" fmla="*/ 77089 w 693933"/>
                <a:gd name="connsiteY424" fmla="*/ 497846 h 691080"/>
                <a:gd name="connsiteX425" fmla="*/ 77089 w 693933"/>
                <a:gd name="connsiteY425" fmla="*/ 498047 h 691080"/>
                <a:gd name="connsiteX426" fmla="*/ 76789 w 693933"/>
                <a:gd name="connsiteY426" fmla="*/ 498447 h 691080"/>
                <a:gd name="connsiteX427" fmla="*/ 76456 w 693933"/>
                <a:gd name="connsiteY427" fmla="*/ 498881 h 691080"/>
                <a:gd name="connsiteX428" fmla="*/ 75822 w 693933"/>
                <a:gd name="connsiteY428" fmla="*/ 499715 h 691080"/>
                <a:gd name="connsiteX429" fmla="*/ 75822 w 693933"/>
                <a:gd name="connsiteY429" fmla="*/ 499715 h 691080"/>
                <a:gd name="connsiteX430" fmla="*/ 75221 w 693933"/>
                <a:gd name="connsiteY430" fmla="*/ 500449 h 691080"/>
                <a:gd name="connsiteX431" fmla="*/ 74621 w 693933"/>
                <a:gd name="connsiteY431" fmla="*/ 501183 h 691080"/>
                <a:gd name="connsiteX432" fmla="*/ 74020 w 693933"/>
                <a:gd name="connsiteY432" fmla="*/ 501917 h 691080"/>
                <a:gd name="connsiteX433" fmla="*/ 74020 w 693933"/>
                <a:gd name="connsiteY433" fmla="*/ 501917 h 691080"/>
                <a:gd name="connsiteX434" fmla="*/ 73820 w 693933"/>
                <a:gd name="connsiteY434" fmla="*/ 502150 h 691080"/>
                <a:gd name="connsiteX435" fmla="*/ 73653 w 693933"/>
                <a:gd name="connsiteY435" fmla="*/ 502350 h 691080"/>
                <a:gd name="connsiteX436" fmla="*/ 73653 w 693933"/>
                <a:gd name="connsiteY436" fmla="*/ 502350 h 691080"/>
                <a:gd name="connsiteX437" fmla="*/ 73653 w 693933"/>
                <a:gd name="connsiteY437" fmla="*/ 502350 h 691080"/>
                <a:gd name="connsiteX438" fmla="*/ 73653 w 693933"/>
                <a:gd name="connsiteY438" fmla="*/ 502350 h 691080"/>
                <a:gd name="connsiteX439" fmla="*/ 73653 w 693933"/>
                <a:gd name="connsiteY439" fmla="*/ 502350 h 691080"/>
                <a:gd name="connsiteX440" fmla="*/ 72952 w 693933"/>
                <a:gd name="connsiteY440" fmla="*/ 503151 h 691080"/>
                <a:gd name="connsiteX441" fmla="*/ 72952 w 693933"/>
                <a:gd name="connsiteY441" fmla="*/ 503151 h 691080"/>
                <a:gd name="connsiteX442" fmla="*/ 72686 w 693933"/>
                <a:gd name="connsiteY442" fmla="*/ 503451 h 691080"/>
                <a:gd name="connsiteX443" fmla="*/ 72285 w 693933"/>
                <a:gd name="connsiteY443" fmla="*/ 503885 h 691080"/>
                <a:gd name="connsiteX444" fmla="*/ 71451 w 693933"/>
                <a:gd name="connsiteY444" fmla="*/ 504753 h 691080"/>
                <a:gd name="connsiteX445" fmla="*/ 70283 w 693933"/>
                <a:gd name="connsiteY445" fmla="*/ 505920 h 691080"/>
                <a:gd name="connsiteX446" fmla="*/ 70283 w 693933"/>
                <a:gd name="connsiteY446" fmla="*/ 505920 h 691080"/>
                <a:gd name="connsiteX447" fmla="*/ 69149 w 693933"/>
                <a:gd name="connsiteY447" fmla="*/ 507021 h 691080"/>
                <a:gd name="connsiteX448" fmla="*/ 67181 w 693933"/>
                <a:gd name="connsiteY448" fmla="*/ 508790 h 691080"/>
                <a:gd name="connsiteX449" fmla="*/ 63578 w 693933"/>
                <a:gd name="connsiteY449" fmla="*/ 511692 h 691080"/>
                <a:gd name="connsiteX450" fmla="*/ 59807 w 693933"/>
                <a:gd name="connsiteY450" fmla="*/ 514328 h 691080"/>
                <a:gd name="connsiteX451" fmla="*/ 55870 w 693933"/>
                <a:gd name="connsiteY451" fmla="*/ 516697 h 691080"/>
                <a:gd name="connsiteX452" fmla="*/ 51767 w 693933"/>
                <a:gd name="connsiteY452" fmla="*/ 518832 h 691080"/>
                <a:gd name="connsiteX453" fmla="*/ 47530 w 693933"/>
                <a:gd name="connsiteY453" fmla="*/ 520667 h 691080"/>
                <a:gd name="connsiteX454" fmla="*/ 52501 w 693933"/>
                <a:gd name="connsiteY454" fmla="*/ 528540 h 691080"/>
                <a:gd name="connsiteX455" fmla="*/ 56705 w 693933"/>
                <a:gd name="connsiteY455" fmla="*/ 526605 h 691080"/>
                <a:gd name="connsiteX456" fmla="*/ 60775 w 693933"/>
                <a:gd name="connsiteY456" fmla="*/ 524437 h 691080"/>
                <a:gd name="connsiteX457" fmla="*/ 64712 w 693933"/>
                <a:gd name="connsiteY457" fmla="*/ 522068 h 691080"/>
                <a:gd name="connsiteX458" fmla="*/ 68482 w 693933"/>
                <a:gd name="connsiteY458" fmla="*/ 519432 h 691080"/>
                <a:gd name="connsiteX459" fmla="*/ 303491 w 693933"/>
                <a:gd name="connsiteY459" fmla="*/ 671601 h 691080"/>
                <a:gd name="connsiteX460" fmla="*/ 303190 w 693933"/>
                <a:gd name="connsiteY460" fmla="*/ 676172 h 691080"/>
                <a:gd name="connsiteX461" fmla="*/ 303190 w 693933"/>
                <a:gd name="connsiteY461" fmla="*/ 680642 h 691080"/>
                <a:gd name="connsiteX462" fmla="*/ 303190 w 693933"/>
                <a:gd name="connsiteY462" fmla="*/ 680809 h 691080"/>
                <a:gd name="connsiteX463" fmla="*/ 303190 w 693933"/>
                <a:gd name="connsiteY463" fmla="*/ 685380 h 691080"/>
                <a:gd name="connsiteX464" fmla="*/ 303524 w 693933"/>
                <a:gd name="connsiteY464" fmla="*/ 690051 h 691080"/>
                <a:gd name="connsiteX465" fmla="*/ 312866 w 693933"/>
                <a:gd name="connsiteY465" fmla="*/ 691018 h 691080"/>
                <a:gd name="connsiteX466" fmla="*/ 312465 w 693933"/>
                <a:gd name="connsiteY466" fmla="*/ 686381 h 691080"/>
                <a:gd name="connsiteX467" fmla="*/ 312265 w 693933"/>
                <a:gd name="connsiteY467" fmla="*/ 681810 h 691080"/>
                <a:gd name="connsiteX468" fmla="*/ 312265 w 693933"/>
                <a:gd name="connsiteY468" fmla="*/ 680642 h 691080"/>
                <a:gd name="connsiteX469" fmla="*/ 312265 w 693933"/>
                <a:gd name="connsiteY469" fmla="*/ 677306 h 691080"/>
                <a:gd name="connsiteX470" fmla="*/ 312532 w 693933"/>
                <a:gd name="connsiteY470" fmla="*/ 672702 h 691080"/>
                <a:gd name="connsiteX471" fmla="*/ 313032 w 693933"/>
                <a:gd name="connsiteY471" fmla="*/ 668131 h 691080"/>
                <a:gd name="connsiteX472" fmla="*/ 313399 w 693933"/>
                <a:gd name="connsiteY472" fmla="*/ 665829 h 691080"/>
                <a:gd name="connsiteX473" fmla="*/ 313700 w 693933"/>
                <a:gd name="connsiteY473" fmla="*/ 663994 h 691080"/>
                <a:gd name="connsiteX474" fmla="*/ 313700 w 693933"/>
                <a:gd name="connsiteY474" fmla="*/ 663761 h 691080"/>
                <a:gd name="connsiteX475" fmla="*/ 313967 w 693933"/>
                <a:gd name="connsiteY475" fmla="*/ 662293 h 691080"/>
                <a:gd name="connsiteX476" fmla="*/ 314300 w 693933"/>
                <a:gd name="connsiteY476" fmla="*/ 660825 h 691080"/>
                <a:gd name="connsiteX477" fmla="*/ 314667 w 693933"/>
                <a:gd name="connsiteY477" fmla="*/ 659090 h 691080"/>
                <a:gd name="connsiteX478" fmla="*/ 314667 w 693933"/>
                <a:gd name="connsiteY478" fmla="*/ 659090 h 691080"/>
                <a:gd name="connsiteX479" fmla="*/ 315101 w 693933"/>
                <a:gd name="connsiteY479" fmla="*/ 657355 h 691080"/>
                <a:gd name="connsiteX480" fmla="*/ 315568 w 693933"/>
                <a:gd name="connsiteY480" fmla="*/ 655653 h 691080"/>
                <a:gd name="connsiteX481" fmla="*/ 315968 w 693933"/>
                <a:gd name="connsiteY481" fmla="*/ 654286 h 691080"/>
                <a:gd name="connsiteX482" fmla="*/ 316235 w 693933"/>
                <a:gd name="connsiteY482" fmla="*/ 653385 h 691080"/>
                <a:gd name="connsiteX483" fmla="*/ 316702 w 693933"/>
                <a:gd name="connsiteY483" fmla="*/ 651950 h 691080"/>
                <a:gd name="connsiteX484" fmla="*/ 316702 w 693933"/>
                <a:gd name="connsiteY484" fmla="*/ 651950 h 691080"/>
                <a:gd name="connsiteX485" fmla="*/ 317136 w 693933"/>
                <a:gd name="connsiteY485" fmla="*/ 650649 h 691080"/>
                <a:gd name="connsiteX486" fmla="*/ 317369 w 693933"/>
                <a:gd name="connsiteY486" fmla="*/ 649982 h 691080"/>
                <a:gd name="connsiteX487" fmla="*/ 317636 w 693933"/>
                <a:gd name="connsiteY487" fmla="*/ 649281 h 691080"/>
                <a:gd name="connsiteX488" fmla="*/ 317636 w 693933"/>
                <a:gd name="connsiteY488" fmla="*/ 648947 h 691080"/>
                <a:gd name="connsiteX489" fmla="*/ 317636 w 693933"/>
                <a:gd name="connsiteY489" fmla="*/ 648614 h 691080"/>
                <a:gd name="connsiteX490" fmla="*/ 318737 w 693933"/>
                <a:gd name="connsiteY490" fmla="*/ 645745 h 691080"/>
                <a:gd name="connsiteX491" fmla="*/ 318737 w 693933"/>
                <a:gd name="connsiteY491" fmla="*/ 645745 h 691080"/>
                <a:gd name="connsiteX492" fmla="*/ 318737 w 693933"/>
                <a:gd name="connsiteY492" fmla="*/ 645578 h 691080"/>
                <a:gd name="connsiteX493" fmla="*/ 318737 w 693933"/>
                <a:gd name="connsiteY493" fmla="*/ 645578 h 691080"/>
                <a:gd name="connsiteX494" fmla="*/ 318737 w 693933"/>
                <a:gd name="connsiteY494" fmla="*/ 645578 h 691080"/>
                <a:gd name="connsiteX495" fmla="*/ 320305 w 693933"/>
                <a:gd name="connsiteY495" fmla="*/ 642041 h 691080"/>
                <a:gd name="connsiteX496" fmla="*/ 320305 w 693933"/>
                <a:gd name="connsiteY496" fmla="*/ 642041 h 691080"/>
                <a:gd name="connsiteX497" fmla="*/ 320305 w 693933"/>
                <a:gd name="connsiteY497" fmla="*/ 642041 h 691080"/>
                <a:gd name="connsiteX498" fmla="*/ 320973 w 693933"/>
                <a:gd name="connsiteY498" fmla="*/ 640707 h 691080"/>
                <a:gd name="connsiteX499" fmla="*/ 321673 w 693933"/>
                <a:gd name="connsiteY499" fmla="*/ 639272 h 691080"/>
                <a:gd name="connsiteX500" fmla="*/ 322341 w 693933"/>
                <a:gd name="connsiteY500" fmla="*/ 637971 h 691080"/>
                <a:gd name="connsiteX501" fmla="*/ 322641 w 693933"/>
                <a:gd name="connsiteY501" fmla="*/ 637404 h 691080"/>
                <a:gd name="connsiteX502" fmla="*/ 323508 w 693933"/>
                <a:gd name="connsiteY502" fmla="*/ 635869 h 691080"/>
                <a:gd name="connsiteX503" fmla="*/ 325343 w 693933"/>
                <a:gd name="connsiteY503" fmla="*/ 632800 h 691080"/>
                <a:gd name="connsiteX504" fmla="*/ 325343 w 693933"/>
                <a:gd name="connsiteY504" fmla="*/ 632800 h 691080"/>
                <a:gd name="connsiteX505" fmla="*/ 326544 w 693933"/>
                <a:gd name="connsiteY505" fmla="*/ 630898 h 691080"/>
                <a:gd name="connsiteX506" fmla="*/ 327645 w 693933"/>
                <a:gd name="connsiteY506" fmla="*/ 629297 h 691080"/>
                <a:gd name="connsiteX507" fmla="*/ 328746 w 693933"/>
                <a:gd name="connsiteY507" fmla="*/ 627695 h 691080"/>
                <a:gd name="connsiteX508" fmla="*/ 328746 w 693933"/>
                <a:gd name="connsiteY508" fmla="*/ 627462 h 691080"/>
                <a:gd name="connsiteX509" fmla="*/ 329881 w 693933"/>
                <a:gd name="connsiteY509" fmla="*/ 625927 h 691080"/>
                <a:gd name="connsiteX510" fmla="*/ 330815 w 693933"/>
                <a:gd name="connsiteY510" fmla="*/ 624693 h 691080"/>
                <a:gd name="connsiteX511" fmla="*/ 332083 w 693933"/>
                <a:gd name="connsiteY511" fmla="*/ 623091 h 691080"/>
                <a:gd name="connsiteX512" fmla="*/ 332450 w 693933"/>
                <a:gd name="connsiteY512" fmla="*/ 622624 h 691080"/>
                <a:gd name="connsiteX513" fmla="*/ 333818 w 693933"/>
                <a:gd name="connsiteY513" fmla="*/ 621056 h 691080"/>
                <a:gd name="connsiteX514" fmla="*/ 335152 w 693933"/>
                <a:gd name="connsiteY514" fmla="*/ 619555 h 691080"/>
                <a:gd name="connsiteX515" fmla="*/ 335152 w 693933"/>
                <a:gd name="connsiteY515" fmla="*/ 619555 h 691080"/>
                <a:gd name="connsiteX516" fmla="*/ 336920 w 693933"/>
                <a:gd name="connsiteY516" fmla="*/ 617653 h 691080"/>
                <a:gd name="connsiteX517" fmla="*/ 337654 w 693933"/>
                <a:gd name="connsiteY517" fmla="*/ 616852 h 691080"/>
                <a:gd name="connsiteX518" fmla="*/ 338421 w 693933"/>
                <a:gd name="connsiteY518" fmla="*/ 616085 h 691080"/>
                <a:gd name="connsiteX519" fmla="*/ 339089 w 693933"/>
                <a:gd name="connsiteY519" fmla="*/ 615451 h 691080"/>
                <a:gd name="connsiteX520" fmla="*/ 340156 w 693933"/>
                <a:gd name="connsiteY520" fmla="*/ 614417 h 691080"/>
                <a:gd name="connsiteX521" fmla="*/ 340156 w 693933"/>
                <a:gd name="connsiteY521" fmla="*/ 614417 h 691080"/>
                <a:gd name="connsiteX522" fmla="*/ 340890 w 693933"/>
                <a:gd name="connsiteY522" fmla="*/ 613716 h 691080"/>
                <a:gd name="connsiteX523" fmla="*/ 341157 w 693933"/>
                <a:gd name="connsiteY523" fmla="*/ 613483 h 691080"/>
                <a:gd name="connsiteX524" fmla="*/ 342392 w 693933"/>
                <a:gd name="connsiteY524" fmla="*/ 612382 h 691080"/>
                <a:gd name="connsiteX525" fmla="*/ 342825 w 693933"/>
                <a:gd name="connsiteY525" fmla="*/ 611981 h 691080"/>
                <a:gd name="connsiteX526" fmla="*/ 344060 w 693933"/>
                <a:gd name="connsiteY526" fmla="*/ 610947 h 691080"/>
                <a:gd name="connsiteX527" fmla="*/ 344527 w 693933"/>
                <a:gd name="connsiteY527" fmla="*/ 610547 h 691080"/>
                <a:gd name="connsiteX528" fmla="*/ 344961 w 693933"/>
                <a:gd name="connsiteY528" fmla="*/ 610180 h 691080"/>
                <a:gd name="connsiteX529" fmla="*/ 346295 w 693933"/>
                <a:gd name="connsiteY529" fmla="*/ 609112 h 691080"/>
                <a:gd name="connsiteX530" fmla="*/ 346595 w 693933"/>
                <a:gd name="connsiteY530" fmla="*/ 608912 h 691080"/>
                <a:gd name="connsiteX531" fmla="*/ 346595 w 693933"/>
                <a:gd name="connsiteY531" fmla="*/ 608912 h 691080"/>
                <a:gd name="connsiteX532" fmla="*/ 347496 w 693933"/>
                <a:gd name="connsiteY532" fmla="*/ 608211 h 691080"/>
                <a:gd name="connsiteX533" fmla="*/ 347696 w 693933"/>
                <a:gd name="connsiteY533" fmla="*/ 608211 h 691080"/>
                <a:gd name="connsiteX534" fmla="*/ 348764 w 693933"/>
                <a:gd name="connsiteY534" fmla="*/ 607411 h 691080"/>
                <a:gd name="connsiteX535" fmla="*/ 348764 w 693933"/>
                <a:gd name="connsiteY535" fmla="*/ 607411 h 691080"/>
                <a:gd name="connsiteX536" fmla="*/ 348998 w 693933"/>
                <a:gd name="connsiteY536" fmla="*/ 607411 h 691080"/>
                <a:gd name="connsiteX537" fmla="*/ 350566 w 693933"/>
                <a:gd name="connsiteY537" fmla="*/ 606276 h 691080"/>
                <a:gd name="connsiteX538" fmla="*/ 350566 w 693933"/>
                <a:gd name="connsiteY538" fmla="*/ 606276 h 691080"/>
                <a:gd name="connsiteX539" fmla="*/ 352401 w 693933"/>
                <a:gd name="connsiteY539" fmla="*/ 605008 h 691080"/>
                <a:gd name="connsiteX540" fmla="*/ 352634 w 693933"/>
                <a:gd name="connsiteY540" fmla="*/ 605008 h 691080"/>
                <a:gd name="connsiteX541" fmla="*/ 354135 w 693933"/>
                <a:gd name="connsiteY541" fmla="*/ 604074 h 691080"/>
                <a:gd name="connsiteX542" fmla="*/ 354302 w 693933"/>
                <a:gd name="connsiteY542" fmla="*/ 604074 h 691080"/>
                <a:gd name="connsiteX543" fmla="*/ 355036 w 693933"/>
                <a:gd name="connsiteY543" fmla="*/ 603641 h 691080"/>
                <a:gd name="connsiteX544" fmla="*/ 358373 w 693933"/>
                <a:gd name="connsiteY544" fmla="*/ 601639 h 691080"/>
                <a:gd name="connsiteX545" fmla="*/ 359040 w 693933"/>
                <a:gd name="connsiteY545" fmla="*/ 601272 h 691080"/>
                <a:gd name="connsiteX546" fmla="*/ 359040 w 693933"/>
                <a:gd name="connsiteY546" fmla="*/ 601272 h 691080"/>
                <a:gd name="connsiteX547" fmla="*/ 360875 w 693933"/>
                <a:gd name="connsiteY547" fmla="*/ 600338 h 691080"/>
                <a:gd name="connsiteX548" fmla="*/ 363110 w 693933"/>
                <a:gd name="connsiteY548" fmla="*/ 599237 h 691080"/>
                <a:gd name="connsiteX549" fmla="*/ 365379 w 693933"/>
                <a:gd name="connsiteY549" fmla="*/ 598202 h 691080"/>
                <a:gd name="connsiteX550" fmla="*/ 367681 w 693933"/>
                <a:gd name="connsiteY550" fmla="*/ 597201 h 691080"/>
                <a:gd name="connsiteX551" fmla="*/ 367681 w 693933"/>
                <a:gd name="connsiteY551" fmla="*/ 597201 h 691080"/>
                <a:gd name="connsiteX552" fmla="*/ 369783 w 693933"/>
                <a:gd name="connsiteY552" fmla="*/ 596367 h 691080"/>
                <a:gd name="connsiteX553" fmla="*/ 370283 w 693933"/>
                <a:gd name="connsiteY553" fmla="*/ 596167 h 691080"/>
                <a:gd name="connsiteX554" fmla="*/ 371651 w 693933"/>
                <a:gd name="connsiteY554" fmla="*/ 595667 h 691080"/>
                <a:gd name="connsiteX555" fmla="*/ 372752 w 693933"/>
                <a:gd name="connsiteY555" fmla="*/ 595266 h 691080"/>
                <a:gd name="connsiteX556" fmla="*/ 374487 w 693933"/>
                <a:gd name="connsiteY556" fmla="*/ 594699 h 691080"/>
                <a:gd name="connsiteX557" fmla="*/ 375054 w 693933"/>
                <a:gd name="connsiteY557" fmla="*/ 594532 h 691080"/>
                <a:gd name="connsiteX558" fmla="*/ 375821 w 693933"/>
                <a:gd name="connsiteY558" fmla="*/ 594299 h 691080"/>
                <a:gd name="connsiteX559" fmla="*/ 376455 w 693933"/>
                <a:gd name="connsiteY559" fmla="*/ 594099 h 691080"/>
                <a:gd name="connsiteX560" fmla="*/ 376622 w 693933"/>
                <a:gd name="connsiteY560" fmla="*/ 594099 h 691080"/>
                <a:gd name="connsiteX561" fmla="*/ 376622 w 693933"/>
                <a:gd name="connsiteY561" fmla="*/ 594099 h 691080"/>
                <a:gd name="connsiteX562" fmla="*/ 377423 w 693933"/>
                <a:gd name="connsiteY562" fmla="*/ 593865 h 691080"/>
                <a:gd name="connsiteX563" fmla="*/ 378624 w 693933"/>
                <a:gd name="connsiteY563" fmla="*/ 593565 h 691080"/>
                <a:gd name="connsiteX564" fmla="*/ 378858 w 693933"/>
                <a:gd name="connsiteY564" fmla="*/ 593565 h 691080"/>
                <a:gd name="connsiteX565" fmla="*/ 379625 w 693933"/>
                <a:gd name="connsiteY565" fmla="*/ 593365 h 691080"/>
                <a:gd name="connsiteX566" fmla="*/ 381460 w 693933"/>
                <a:gd name="connsiteY566" fmla="*/ 592898 h 691080"/>
                <a:gd name="connsiteX567" fmla="*/ 382961 w 693933"/>
                <a:gd name="connsiteY567" fmla="*/ 592564 h 691080"/>
                <a:gd name="connsiteX568" fmla="*/ 382961 w 693933"/>
                <a:gd name="connsiteY568" fmla="*/ 592564 h 691080"/>
                <a:gd name="connsiteX569" fmla="*/ 384529 w 693933"/>
                <a:gd name="connsiteY569" fmla="*/ 592264 h 691080"/>
                <a:gd name="connsiteX570" fmla="*/ 386831 w 693933"/>
                <a:gd name="connsiteY570" fmla="*/ 591830 h 691080"/>
                <a:gd name="connsiteX571" fmla="*/ 402645 w 693933"/>
                <a:gd name="connsiteY571" fmla="*/ 590229 h 691080"/>
                <a:gd name="connsiteX572" fmla="*/ 405748 w 693933"/>
                <a:gd name="connsiteY572" fmla="*/ 590229 h 691080"/>
                <a:gd name="connsiteX573" fmla="*/ 407283 w 693933"/>
                <a:gd name="connsiteY573" fmla="*/ 590229 h 691080"/>
                <a:gd name="connsiteX574" fmla="*/ 408451 w 693933"/>
                <a:gd name="connsiteY574" fmla="*/ 590229 h 691080"/>
                <a:gd name="connsiteX575" fmla="*/ 409351 w 693933"/>
                <a:gd name="connsiteY575" fmla="*/ 590229 h 691080"/>
                <a:gd name="connsiteX576" fmla="*/ 410285 w 693933"/>
                <a:gd name="connsiteY576" fmla="*/ 590229 h 691080"/>
                <a:gd name="connsiteX577" fmla="*/ 411787 w 693933"/>
                <a:gd name="connsiteY577" fmla="*/ 590229 h 691080"/>
                <a:gd name="connsiteX578" fmla="*/ 413188 w 693933"/>
                <a:gd name="connsiteY578" fmla="*/ 590395 h 691080"/>
                <a:gd name="connsiteX579" fmla="*/ 413989 w 693933"/>
                <a:gd name="connsiteY579" fmla="*/ 590395 h 691080"/>
                <a:gd name="connsiteX580" fmla="*/ 414256 w 693933"/>
                <a:gd name="connsiteY580" fmla="*/ 590395 h 691080"/>
                <a:gd name="connsiteX581" fmla="*/ 415590 w 693933"/>
                <a:gd name="connsiteY581" fmla="*/ 590596 h 691080"/>
                <a:gd name="connsiteX582" fmla="*/ 417091 w 693933"/>
                <a:gd name="connsiteY582" fmla="*/ 590796 h 691080"/>
                <a:gd name="connsiteX583" fmla="*/ 418726 w 693933"/>
                <a:gd name="connsiteY583" fmla="*/ 591096 h 691080"/>
                <a:gd name="connsiteX584" fmla="*/ 420161 w 693933"/>
                <a:gd name="connsiteY584" fmla="*/ 591363 h 691080"/>
                <a:gd name="connsiteX585" fmla="*/ 420161 w 693933"/>
                <a:gd name="connsiteY585" fmla="*/ 591363 h 691080"/>
                <a:gd name="connsiteX586" fmla="*/ 421729 w 693933"/>
                <a:gd name="connsiteY586" fmla="*/ 591663 h 691080"/>
                <a:gd name="connsiteX587" fmla="*/ 422696 w 693933"/>
                <a:gd name="connsiteY587" fmla="*/ 591897 h 691080"/>
                <a:gd name="connsiteX588" fmla="*/ 422696 w 693933"/>
                <a:gd name="connsiteY588" fmla="*/ 591897 h 691080"/>
                <a:gd name="connsiteX589" fmla="*/ 423330 w 693933"/>
                <a:gd name="connsiteY589" fmla="*/ 591897 h 691080"/>
                <a:gd name="connsiteX590" fmla="*/ 424765 w 693933"/>
                <a:gd name="connsiteY590" fmla="*/ 592264 h 691080"/>
                <a:gd name="connsiteX591" fmla="*/ 426199 w 693933"/>
                <a:gd name="connsiteY591" fmla="*/ 592631 h 691080"/>
                <a:gd name="connsiteX592" fmla="*/ 426199 w 693933"/>
                <a:gd name="connsiteY592" fmla="*/ 592631 h 691080"/>
                <a:gd name="connsiteX593" fmla="*/ 427868 w 693933"/>
                <a:gd name="connsiteY593" fmla="*/ 593098 h 691080"/>
                <a:gd name="connsiteX594" fmla="*/ 428535 w 693933"/>
                <a:gd name="connsiteY594" fmla="*/ 593298 h 691080"/>
                <a:gd name="connsiteX595" fmla="*/ 429169 w 693933"/>
                <a:gd name="connsiteY595" fmla="*/ 593498 h 691080"/>
                <a:gd name="connsiteX596" fmla="*/ 430937 w 693933"/>
                <a:gd name="connsiteY596" fmla="*/ 594032 h 691080"/>
                <a:gd name="connsiteX597" fmla="*/ 431704 w 693933"/>
                <a:gd name="connsiteY597" fmla="*/ 594299 h 691080"/>
                <a:gd name="connsiteX598" fmla="*/ 433673 w 693933"/>
                <a:gd name="connsiteY598" fmla="*/ 595000 h 691080"/>
                <a:gd name="connsiteX599" fmla="*/ 435975 w 693933"/>
                <a:gd name="connsiteY599" fmla="*/ 595900 h 691080"/>
                <a:gd name="connsiteX600" fmla="*/ 437443 w 693933"/>
                <a:gd name="connsiteY600" fmla="*/ 596534 h 691080"/>
                <a:gd name="connsiteX601" fmla="*/ 437643 w 693933"/>
                <a:gd name="connsiteY601" fmla="*/ 596534 h 691080"/>
                <a:gd name="connsiteX602" fmla="*/ 438744 w 693933"/>
                <a:gd name="connsiteY602" fmla="*/ 597001 h 691080"/>
                <a:gd name="connsiteX603" fmla="*/ 439311 w 693933"/>
                <a:gd name="connsiteY603" fmla="*/ 597268 h 691080"/>
                <a:gd name="connsiteX604" fmla="*/ 440812 w 693933"/>
                <a:gd name="connsiteY604" fmla="*/ 597935 h 691080"/>
                <a:gd name="connsiteX605" fmla="*/ 442247 w 693933"/>
                <a:gd name="connsiteY605" fmla="*/ 598603 h 691080"/>
                <a:gd name="connsiteX606" fmla="*/ 442614 w 693933"/>
                <a:gd name="connsiteY606" fmla="*/ 598803 h 691080"/>
                <a:gd name="connsiteX607" fmla="*/ 442614 w 693933"/>
                <a:gd name="connsiteY607" fmla="*/ 598803 h 691080"/>
                <a:gd name="connsiteX608" fmla="*/ 443348 w 693933"/>
                <a:gd name="connsiteY608" fmla="*/ 599170 h 691080"/>
                <a:gd name="connsiteX609" fmla="*/ 443515 w 693933"/>
                <a:gd name="connsiteY609" fmla="*/ 599170 h 691080"/>
                <a:gd name="connsiteX610" fmla="*/ 445350 w 693933"/>
                <a:gd name="connsiteY610" fmla="*/ 600071 h 691080"/>
                <a:gd name="connsiteX611" fmla="*/ 445350 w 693933"/>
                <a:gd name="connsiteY611" fmla="*/ 600071 h 691080"/>
                <a:gd name="connsiteX612" fmla="*/ 447085 w 693933"/>
                <a:gd name="connsiteY612" fmla="*/ 601005 h 691080"/>
                <a:gd name="connsiteX613" fmla="*/ 447085 w 693933"/>
                <a:gd name="connsiteY613" fmla="*/ 601005 h 691080"/>
                <a:gd name="connsiteX614" fmla="*/ 448853 w 693933"/>
                <a:gd name="connsiteY614" fmla="*/ 602039 h 691080"/>
                <a:gd name="connsiteX615" fmla="*/ 448853 w 693933"/>
                <a:gd name="connsiteY615" fmla="*/ 602039 h 691080"/>
                <a:gd name="connsiteX616" fmla="*/ 450621 w 693933"/>
                <a:gd name="connsiteY616" fmla="*/ 603107 h 691080"/>
                <a:gd name="connsiteX617" fmla="*/ 452356 w 693933"/>
                <a:gd name="connsiteY617" fmla="*/ 604241 h 691080"/>
                <a:gd name="connsiteX618" fmla="*/ 453491 w 693933"/>
                <a:gd name="connsiteY618" fmla="*/ 605008 h 691080"/>
                <a:gd name="connsiteX619" fmla="*/ 453491 w 693933"/>
                <a:gd name="connsiteY619" fmla="*/ 605008 h 691080"/>
                <a:gd name="connsiteX620" fmla="*/ 454191 w 693933"/>
                <a:gd name="connsiteY620" fmla="*/ 605475 h 691080"/>
                <a:gd name="connsiteX621" fmla="*/ 454391 w 693933"/>
                <a:gd name="connsiteY621" fmla="*/ 605475 h 691080"/>
                <a:gd name="connsiteX622" fmla="*/ 455659 w 693933"/>
                <a:gd name="connsiteY622" fmla="*/ 606410 h 691080"/>
                <a:gd name="connsiteX623" fmla="*/ 456927 w 693933"/>
                <a:gd name="connsiteY623" fmla="*/ 607310 h 691080"/>
                <a:gd name="connsiteX624" fmla="*/ 456927 w 693933"/>
                <a:gd name="connsiteY624" fmla="*/ 607310 h 691080"/>
                <a:gd name="connsiteX625" fmla="*/ 456927 w 693933"/>
                <a:gd name="connsiteY625" fmla="*/ 607310 h 691080"/>
                <a:gd name="connsiteX626" fmla="*/ 456927 w 693933"/>
                <a:gd name="connsiteY626" fmla="*/ 607310 h 691080"/>
                <a:gd name="connsiteX627" fmla="*/ 456927 w 693933"/>
                <a:gd name="connsiteY627" fmla="*/ 607310 h 691080"/>
                <a:gd name="connsiteX628" fmla="*/ 457194 w 693933"/>
                <a:gd name="connsiteY628" fmla="*/ 607511 h 691080"/>
                <a:gd name="connsiteX629" fmla="*/ 458628 w 693933"/>
                <a:gd name="connsiteY629" fmla="*/ 608645 h 691080"/>
                <a:gd name="connsiteX630" fmla="*/ 460096 w 693933"/>
                <a:gd name="connsiteY630" fmla="*/ 609813 h 691080"/>
                <a:gd name="connsiteX631" fmla="*/ 461498 w 693933"/>
                <a:gd name="connsiteY631" fmla="*/ 611014 h 691080"/>
                <a:gd name="connsiteX632" fmla="*/ 461498 w 693933"/>
                <a:gd name="connsiteY632" fmla="*/ 611014 h 691080"/>
                <a:gd name="connsiteX633" fmla="*/ 461498 w 693933"/>
                <a:gd name="connsiteY633" fmla="*/ 611014 h 691080"/>
                <a:gd name="connsiteX634" fmla="*/ 462365 w 693933"/>
                <a:gd name="connsiteY634" fmla="*/ 611748 h 691080"/>
                <a:gd name="connsiteX635" fmla="*/ 462599 w 693933"/>
                <a:gd name="connsiteY635" fmla="*/ 611981 h 691080"/>
                <a:gd name="connsiteX636" fmla="*/ 463566 w 693933"/>
                <a:gd name="connsiteY636" fmla="*/ 612882 h 691080"/>
                <a:gd name="connsiteX637" fmla="*/ 464467 w 693933"/>
                <a:gd name="connsiteY637" fmla="*/ 613816 h 691080"/>
                <a:gd name="connsiteX638" fmla="*/ 464467 w 693933"/>
                <a:gd name="connsiteY638" fmla="*/ 613816 h 691080"/>
                <a:gd name="connsiteX639" fmla="*/ 466168 w 693933"/>
                <a:gd name="connsiteY639" fmla="*/ 615451 h 691080"/>
                <a:gd name="connsiteX640" fmla="*/ 466168 w 693933"/>
                <a:gd name="connsiteY640" fmla="*/ 615451 h 691080"/>
                <a:gd name="connsiteX641" fmla="*/ 466168 w 693933"/>
                <a:gd name="connsiteY641" fmla="*/ 615451 h 691080"/>
                <a:gd name="connsiteX642" fmla="*/ 466402 w 693933"/>
                <a:gd name="connsiteY642" fmla="*/ 615685 h 691080"/>
                <a:gd name="connsiteX643" fmla="*/ 466636 w 693933"/>
                <a:gd name="connsiteY643" fmla="*/ 615918 h 691080"/>
                <a:gd name="connsiteX644" fmla="*/ 467069 w 693933"/>
                <a:gd name="connsiteY644" fmla="*/ 616385 h 691080"/>
                <a:gd name="connsiteX645" fmla="*/ 467736 w 693933"/>
                <a:gd name="connsiteY645" fmla="*/ 617052 h 691080"/>
                <a:gd name="connsiteX646" fmla="*/ 469004 w 693933"/>
                <a:gd name="connsiteY646" fmla="*/ 618420 h 691080"/>
                <a:gd name="connsiteX647" fmla="*/ 472340 w 693933"/>
                <a:gd name="connsiteY647" fmla="*/ 622090 h 691080"/>
                <a:gd name="connsiteX648" fmla="*/ 473275 w 693933"/>
                <a:gd name="connsiteY648" fmla="*/ 623191 h 691080"/>
                <a:gd name="connsiteX649" fmla="*/ 473275 w 693933"/>
                <a:gd name="connsiteY649" fmla="*/ 623191 h 691080"/>
                <a:gd name="connsiteX650" fmla="*/ 473875 w 693933"/>
                <a:gd name="connsiteY650" fmla="*/ 623959 h 691080"/>
                <a:gd name="connsiteX651" fmla="*/ 474609 w 693933"/>
                <a:gd name="connsiteY651" fmla="*/ 624893 h 691080"/>
                <a:gd name="connsiteX652" fmla="*/ 474809 w 693933"/>
                <a:gd name="connsiteY652" fmla="*/ 625160 h 691080"/>
                <a:gd name="connsiteX653" fmla="*/ 476077 w 693933"/>
                <a:gd name="connsiteY653" fmla="*/ 626895 h 691080"/>
                <a:gd name="connsiteX654" fmla="*/ 476544 w 693933"/>
                <a:gd name="connsiteY654" fmla="*/ 627562 h 691080"/>
                <a:gd name="connsiteX655" fmla="*/ 477845 w 693933"/>
                <a:gd name="connsiteY655" fmla="*/ 629497 h 691080"/>
                <a:gd name="connsiteX656" fmla="*/ 478846 w 693933"/>
                <a:gd name="connsiteY656" fmla="*/ 631032 h 691080"/>
                <a:gd name="connsiteX657" fmla="*/ 479413 w 693933"/>
                <a:gd name="connsiteY657" fmla="*/ 631966 h 691080"/>
                <a:gd name="connsiteX658" fmla="*/ 480314 w 693933"/>
                <a:gd name="connsiteY658" fmla="*/ 633434 h 691080"/>
                <a:gd name="connsiteX659" fmla="*/ 481315 w 693933"/>
                <a:gd name="connsiteY659" fmla="*/ 635202 h 691080"/>
                <a:gd name="connsiteX660" fmla="*/ 481315 w 693933"/>
                <a:gd name="connsiteY660" fmla="*/ 635202 h 691080"/>
                <a:gd name="connsiteX661" fmla="*/ 481315 w 693933"/>
                <a:gd name="connsiteY661" fmla="*/ 635402 h 691080"/>
                <a:gd name="connsiteX662" fmla="*/ 482349 w 693933"/>
                <a:gd name="connsiteY662" fmla="*/ 637337 h 691080"/>
                <a:gd name="connsiteX663" fmla="*/ 484384 w 693933"/>
                <a:gd name="connsiteY663" fmla="*/ 641441 h 691080"/>
                <a:gd name="connsiteX664" fmla="*/ 485219 w 693933"/>
                <a:gd name="connsiteY664" fmla="*/ 643276 h 691080"/>
                <a:gd name="connsiteX665" fmla="*/ 485953 w 693933"/>
                <a:gd name="connsiteY665" fmla="*/ 645011 h 691080"/>
                <a:gd name="connsiteX666" fmla="*/ 486220 w 693933"/>
                <a:gd name="connsiteY666" fmla="*/ 645645 h 691080"/>
                <a:gd name="connsiteX667" fmla="*/ 487821 w 693933"/>
                <a:gd name="connsiteY667" fmla="*/ 649982 h 691080"/>
                <a:gd name="connsiteX668" fmla="*/ 489222 w 693933"/>
                <a:gd name="connsiteY668" fmla="*/ 654386 h 691080"/>
                <a:gd name="connsiteX669" fmla="*/ 490390 w 693933"/>
                <a:gd name="connsiteY669" fmla="*/ 658890 h 691080"/>
                <a:gd name="connsiteX670" fmla="*/ 498831 w 693933"/>
                <a:gd name="connsiteY670" fmla="*/ 654786 h 691080"/>
                <a:gd name="connsiteX671" fmla="*/ 497596 w 693933"/>
                <a:gd name="connsiteY671" fmla="*/ 650315 h 691080"/>
                <a:gd name="connsiteX672" fmla="*/ 496128 w 693933"/>
                <a:gd name="connsiteY672" fmla="*/ 645911 h 691080"/>
                <a:gd name="connsiteX673" fmla="*/ 495795 w 693933"/>
                <a:gd name="connsiteY673" fmla="*/ 645011 h 691080"/>
                <a:gd name="connsiteX674" fmla="*/ 494460 w 693933"/>
                <a:gd name="connsiteY674" fmla="*/ 641674 h 691080"/>
                <a:gd name="connsiteX675" fmla="*/ 492625 w 693933"/>
                <a:gd name="connsiteY675" fmla="*/ 637471 h 691080"/>
                <a:gd name="connsiteX676" fmla="*/ 490624 w 693933"/>
                <a:gd name="connsiteY676" fmla="*/ 633367 h 691080"/>
                <a:gd name="connsiteX677" fmla="*/ 646562 w 693933"/>
                <a:gd name="connsiteY677" fmla="*/ 459879 h 691080"/>
                <a:gd name="connsiteX678" fmla="*/ 650832 w 693933"/>
                <a:gd name="connsiteY678" fmla="*/ 461514 h 691080"/>
                <a:gd name="connsiteX679" fmla="*/ 655136 w 693933"/>
                <a:gd name="connsiteY679" fmla="*/ 463149 h 691080"/>
                <a:gd name="connsiteX680" fmla="*/ 659440 w 693933"/>
                <a:gd name="connsiteY680" fmla="*/ 464784 h 691080"/>
                <a:gd name="connsiteX681" fmla="*/ 663710 w 693933"/>
                <a:gd name="connsiteY681" fmla="*/ 466419 h 691080"/>
                <a:gd name="connsiteX682" fmla="*/ 667981 w 693933"/>
                <a:gd name="connsiteY682" fmla="*/ 468087 h 691080"/>
                <a:gd name="connsiteX683" fmla="*/ 670016 w 693933"/>
                <a:gd name="connsiteY683" fmla="*/ 462648 h 691080"/>
                <a:gd name="connsiteX684" fmla="*/ 672151 w 693933"/>
                <a:gd name="connsiteY684" fmla="*/ 456610 h 691080"/>
                <a:gd name="connsiteX685" fmla="*/ 672151 w 693933"/>
                <a:gd name="connsiteY685" fmla="*/ 456610 h 691080"/>
                <a:gd name="connsiteX686" fmla="*/ 667814 w 693933"/>
                <a:gd name="connsiteY686" fmla="*/ 455142 h 691080"/>
                <a:gd name="connsiteX687" fmla="*/ 663577 w 693933"/>
                <a:gd name="connsiteY687" fmla="*/ 453907 h 691080"/>
                <a:gd name="connsiteX688" fmla="*/ 659240 w 693933"/>
                <a:gd name="connsiteY688" fmla="*/ 452406 h 691080"/>
                <a:gd name="connsiteX689" fmla="*/ 654903 w 693933"/>
                <a:gd name="connsiteY689" fmla="*/ 450905 h 691080"/>
                <a:gd name="connsiteX690" fmla="*/ 650565 w 693933"/>
                <a:gd name="connsiteY690" fmla="*/ 449437 h 691080"/>
                <a:gd name="connsiteX691" fmla="*/ 641891 w 693933"/>
                <a:gd name="connsiteY691" fmla="*/ 446434 h 691080"/>
                <a:gd name="connsiteX692" fmla="*/ 659006 w 693933"/>
                <a:gd name="connsiteY692" fmla="*/ 348714 h 691080"/>
                <a:gd name="connsiteX693" fmla="*/ 668181 w 693933"/>
                <a:gd name="connsiteY693" fmla="*/ 348881 h 691080"/>
                <a:gd name="connsiteX694" fmla="*/ 672752 w 693933"/>
                <a:gd name="connsiteY694" fmla="*/ 348881 h 691080"/>
                <a:gd name="connsiteX695" fmla="*/ 677356 w 693933"/>
                <a:gd name="connsiteY695" fmla="*/ 348881 h 691080"/>
                <a:gd name="connsiteX696" fmla="*/ 681927 w 693933"/>
                <a:gd name="connsiteY696" fmla="*/ 348881 h 691080"/>
                <a:gd name="connsiteX697" fmla="*/ 686531 w 693933"/>
                <a:gd name="connsiteY697" fmla="*/ 348881 h 691080"/>
                <a:gd name="connsiteX698" fmla="*/ 691101 w 693933"/>
                <a:gd name="connsiteY698" fmla="*/ 348881 h 691080"/>
                <a:gd name="connsiteX699" fmla="*/ 691101 w 693933"/>
                <a:gd name="connsiteY699" fmla="*/ 348881 h 691080"/>
                <a:gd name="connsiteX700" fmla="*/ 691101 w 693933"/>
                <a:gd name="connsiteY700" fmla="*/ 343076 h 691080"/>
                <a:gd name="connsiteX701" fmla="*/ 693837 w 693933"/>
                <a:gd name="connsiteY701" fmla="*/ 337471 h 69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</a:cxnLst>
              <a:rect l="l" t="t" r="r" b="b"/>
              <a:pathLst>
                <a:path w="693933" h="691080">
                  <a:moveTo>
                    <a:pt x="693837" y="337471"/>
                  </a:moveTo>
                  <a:lnTo>
                    <a:pt x="693837" y="337471"/>
                  </a:lnTo>
                  <a:lnTo>
                    <a:pt x="689267" y="337471"/>
                  </a:lnTo>
                  <a:lnTo>
                    <a:pt x="684662" y="337471"/>
                  </a:lnTo>
                  <a:lnTo>
                    <a:pt x="680092" y="337471"/>
                  </a:lnTo>
                  <a:lnTo>
                    <a:pt x="675488" y="337471"/>
                  </a:lnTo>
                  <a:lnTo>
                    <a:pt x="670917" y="337471"/>
                  </a:lnTo>
                  <a:lnTo>
                    <a:pt x="661742" y="337471"/>
                  </a:lnTo>
                  <a:cubicBezTo>
                    <a:pt x="661172" y="304211"/>
                    <a:pt x="655340" y="271252"/>
                    <a:pt x="644460" y="239817"/>
                  </a:cubicBezTo>
                  <a:lnTo>
                    <a:pt x="653134" y="236848"/>
                  </a:lnTo>
                  <a:lnTo>
                    <a:pt x="657472" y="235346"/>
                  </a:lnTo>
                  <a:lnTo>
                    <a:pt x="661809" y="233845"/>
                  </a:lnTo>
                  <a:lnTo>
                    <a:pt x="666146" y="232344"/>
                  </a:lnTo>
                  <a:lnTo>
                    <a:pt x="670483" y="230843"/>
                  </a:lnTo>
                  <a:lnTo>
                    <a:pt x="674820" y="229341"/>
                  </a:lnTo>
                  <a:cubicBezTo>
                    <a:pt x="674186" y="227506"/>
                    <a:pt x="673553" y="225671"/>
                    <a:pt x="672885" y="223836"/>
                  </a:cubicBezTo>
                  <a:cubicBezTo>
                    <a:pt x="672218" y="222001"/>
                    <a:pt x="671417" y="219866"/>
                    <a:pt x="670650" y="217898"/>
                  </a:cubicBezTo>
                  <a:lnTo>
                    <a:pt x="662076" y="221234"/>
                  </a:lnTo>
                  <a:lnTo>
                    <a:pt x="657772" y="222869"/>
                  </a:lnTo>
                  <a:lnTo>
                    <a:pt x="653501" y="224537"/>
                  </a:lnTo>
                  <a:lnTo>
                    <a:pt x="649231" y="226172"/>
                  </a:lnTo>
                  <a:lnTo>
                    <a:pt x="649231" y="226172"/>
                  </a:lnTo>
                  <a:lnTo>
                    <a:pt x="640657" y="229508"/>
                  </a:lnTo>
                  <a:lnTo>
                    <a:pt x="627812" y="234446"/>
                  </a:lnTo>
                  <a:lnTo>
                    <a:pt x="614967" y="239383"/>
                  </a:lnTo>
                  <a:lnTo>
                    <a:pt x="602289" y="244788"/>
                  </a:lnTo>
                  <a:cubicBezTo>
                    <a:pt x="591843" y="217838"/>
                    <a:pt x="577207" y="192705"/>
                    <a:pt x="558917" y="170322"/>
                  </a:cubicBezTo>
                  <a:lnTo>
                    <a:pt x="569594" y="161648"/>
                  </a:lnTo>
                  <a:lnTo>
                    <a:pt x="580303" y="153007"/>
                  </a:lnTo>
                  <a:lnTo>
                    <a:pt x="590979" y="144366"/>
                  </a:lnTo>
                  <a:lnTo>
                    <a:pt x="598119" y="138560"/>
                  </a:lnTo>
                  <a:lnTo>
                    <a:pt x="601689" y="135691"/>
                  </a:lnTo>
                  <a:lnTo>
                    <a:pt x="605259" y="132789"/>
                  </a:lnTo>
                  <a:lnTo>
                    <a:pt x="608829" y="129919"/>
                  </a:lnTo>
                  <a:lnTo>
                    <a:pt x="612398" y="127017"/>
                  </a:lnTo>
                  <a:lnTo>
                    <a:pt x="615935" y="124148"/>
                  </a:lnTo>
                  <a:cubicBezTo>
                    <a:pt x="614734" y="122646"/>
                    <a:pt x="613499" y="121145"/>
                    <a:pt x="612265" y="119677"/>
                  </a:cubicBezTo>
                  <a:cubicBezTo>
                    <a:pt x="611030" y="118209"/>
                    <a:pt x="609529" y="116341"/>
                    <a:pt x="608128" y="114839"/>
                  </a:cubicBezTo>
                  <a:lnTo>
                    <a:pt x="604792" y="117842"/>
                  </a:lnTo>
                  <a:lnTo>
                    <a:pt x="601455" y="120845"/>
                  </a:lnTo>
                  <a:lnTo>
                    <a:pt x="598119" y="123881"/>
                  </a:lnTo>
                  <a:lnTo>
                    <a:pt x="594783" y="126883"/>
                  </a:lnTo>
                  <a:lnTo>
                    <a:pt x="591446" y="129886"/>
                  </a:lnTo>
                  <a:lnTo>
                    <a:pt x="584507" y="135891"/>
                  </a:lnTo>
                  <a:lnTo>
                    <a:pt x="574098" y="144933"/>
                  </a:lnTo>
                  <a:lnTo>
                    <a:pt x="563722" y="153941"/>
                  </a:lnTo>
                  <a:lnTo>
                    <a:pt x="553412" y="162982"/>
                  </a:lnTo>
                  <a:cubicBezTo>
                    <a:pt x="534175" y="141183"/>
                    <a:pt x="511622" y="122550"/>
                    <a:pt x="486587" y="107766"/>
                  </a:cubicBezTo>
                  <a:lnTo>
                    <a:pt x="493626" y="95989"/>
                  </a:lnTo>
                  <a:lnTo>
                    <a:pt x="500699" y="84212"/>
                  </a:lnTo>
                  <a:lnTo>
                    <a:pt x="507772" y="72402"/>
                  </a:lnTo>
                  <a:lnTo>
                    <a:pt x="512510" y="64561"/>
                  </a:lnTo>
                  <a:lnTo>
                    <a:pt x="514878" y="60624"/>
                  </a:lnTo>
                  <a:lnTo>
                    <a:pt x="517247" y="56688"/>
                  </a:lnTo>
                  <a:lnTo>
                    <a:pt x="519616" y="52751"/>
                  </a:lnTo>
                  <a:lnTo>
                    <a:pt x="521985" y="48814"/>
                  </a:lnTo>
                  <a:lnTo>
                    <a:pt x="524320" y="44877"/>
                  </a:lnTo>
                  <a:cubicBezTo>
                    <a:pt x="522685" y="43876"/>
                    <a:pt x="520984" y="42909"/>
                    <a:pt x="519349" y="41941"/>
                  </a:cubicBezTo>
                  <a:lnTo>
                    <a:pt x="513844" y="38805"/>
                  </a:lnTo>
                  <a:lnTo>
                    <a:pt x="513844" y="38805"/>
                  </a:lnTo>
                  <a:lnTo>
                    <a:pt x="509407" y="46846"/>
                  </a:lnTo>
                  <a:lnTo>
                    <a:pt x="507171" y="50849"/>
                  </a:lnTo>
                  <a:lnTo>
                    <a:pt x="504936" y="54819"/>
                  </a:lnTo>
                  <a:lnTo>
                    <a:pt x="502701" y="58823"/>
                  </a:lnTo>
                  <a:lnTo>
                    <a:pt x="498230" y="66863"/>
                  </a:lnTo>
                  <a:lnTo>
                    <a:pt x="491558" y="78907"/>
                  </a:lnTo>
                  <a:lnTo>
                    <a:pt x="484885" y="90951"/>
                  </a:lnTo>
                  <a:lnTo>
                    <a:pt x="478212" y="102962"/>
                  </a:lnTo>
                  <a:lnTo>
                    <a:pt x="474342" y="100860"/>
                  </a:lnTo>
                  <a:lnTo>
                    <a:pt x="471173" y="99225"/>
                  </a:lnTo>
                  <a:lnTo>
                    <a:pt x="467603" y="97391"/>
                  </a:lnTo>
                  <a:cubicBezTo>
                    <a:pt x="466402" y="96757"/>
                    <a:pt x="465201" y="96189"/>
                    <a:pt x="464000" y="95622"/>
                  </a:cubicBezTo>
                  <a:lnTo>
                    <a:pt x="460663" y="94021"/>
                  </a:lnTo>
                  <a:lnTo>
                    <a:pt x="454325" y="91185"/>
                  </a:lnTo>
                  <a:lnTo>
                    <a:pt x="450655" y="89617"/>
                  </a:lnTo>
                  <a:lnTo>
                    <a:pt x="446918" y="88116"/>
                  </a:lnTo>
                  <a:lnTo>
                    <a:pt x="444783" y="87282"/>
                  </a:lnTo>
                  <a:lnTo>
                    <a:pt x="442347" y="86347"/>
                  </a:lnTo>
                  <a:lnTo>
                    <a:pt x="439578" y="85346"/>
                  </a:lnTo>
                  <a:cubicBezTo>
                    <a:pt x="436242" y="84045"/>
                    <a:pt x="432605" y="82878"/>
                    <a:pt x="429069" y="81743"/>
                  </a:cubicBezTo>
                  <a:lnTo>
                    <a:pt x="426533" y="80943"/>
                  </a:lnTo>
                  <a:lnTo>
                    <a:pt x="424765" y="80409"/>
                  </a:lnTo>
                  <a:lnTo>
                    <a:pt x="422830" y="79842"/>
                  </a:lnTo>
                  <a:cubicBezTo>
                    <a:pt x="421896" y="79541"/>
                    <a:pt x="420995" y="79274"/>
                    <a:pt x="420027" y="79041"/>
                  </a:cubicBezTo>
                  <a:lnTo>
                    <a:pt x="416958" y="78173"/>
                  </a:lnTo>
                  <a:lnTo>
                    <a:pt x="415457" y="77740"/>
                  </a:lnTo>
                  <a:lnTo>
                    <a:pt x="411853" y="76839"/>
                  </a:lnTo>
                  <a:lnTo>
                    <a:pt x="411453" y="76839"/>
                  </a:lnTo>
                  <a:lnTo>
                    <a:pt x="408117" y="76005"/>
                  </a:lnTo>
                  <a:lnTo>
                    <a:pt x="403713" y="75004"/>
                  </a:lnTo>
                  <a:lnTo>
                    <a:pt x="400377" y="74337"/>
                  </a:lnTo>
                  <a:lnTo>
                    <a:pt x="397307" y="73736"/>
                  </a:lnTo>
                  <a:lnTo>
                    <a:pt x="399876" y="60391"/>
                  </a:lnTo>
                  <a:lnTo>
                    <a:pt x="402512" y="46879"/>
                  </a:lnTo>
                  <a:lnTo>
                    <a:pt x="405147" y="33534"/>
                  </a:lnTo>
                  <a:lnTo>
                    <a:pt x="406882" y="24526"/>
                  </a:lnTo>
                  <a:lnTo>
                    <a:pt x="407817" y="20022"/>
                  </a:lnTo>
                  <a:lnTo>
                    <a:pt x="408717" y="15518"/>
                  </a:lnTo>
                  <a:lnTo>
                    <a:pt x="409652" y="11014"/>
                  </a:lnTo>
                  <a:lnTo>
                    <a:pt x="410552" y="6510"/>
                  </a:lnTo>
                  <a:lnTo>
                    <a:pt x="411486" y="2006"/>
                  </a:lnTo>
                  <a:lnTo>
                    <a:pt x="411486" y="2006"/>
                  </a:lnTo>
                  <a:lnTo>
                    <a:pt x="405781" y="971"/>
                  </a:lnTo>
                  <a:lnTo>
                    <a:pt x="399509" y="-63"/>
                  </a:lnTo>
                  <a:lnTo>
                    <a:pt x="398809" y="4475"/>
                  </a:lnTo>
                  <a:lnTo>
                    <a:pt x="398074" y="9012"/>
                  </a:lnTo>
                  <a:lnTo>
                    <a:pt x="397341" y="13516"/>
                  </a:lnTo>
                  <a:lnTo>
                    <a:pt x="396640" y="18053"/>
                  </a:lnTo>
                  <a:lnTo>
                    <a:pt x="395706" y="22591"/>
                  </a:lnTo>
                  <a:lnTo>
                    <a:pt x="394271" y="31632"/>
                  </a:lnTo>
                  <a:cubicBezTo>
                    <a:pt x="361509" y="26514"/>
                    <a:pt x="328146" y="26514"/>
                    <a:pt x="295383" y="31632"/>
                  </a:cubicBezTo>
                  <a:lnTo>
                    <a:pt x="293949" y="22591"/>
                  </a:lnTo>
                  <a:lnTo>
                    <a:pt x="293248" y="18053"/>
                  </a:lnTo>
                  <a:lnTo>
                    <a:pt x="292514" y="13516"/>
                  </a:lnTo>
                  <a:lnTo>
                    <a:pt x="291780" y="8979"/>
                  </a:lnTo>
                  <a:lnTo>
                    <a:pt x="291079" y="4441"/>
                  </a:lnTo>
                  <a:lnTo>
                    <a:pt x="290379" y="-63"/>
                  </a:lnTo>
                  <a:lnTo>
                    <a:pt x="284640" y="838"/>
                  </a:lnTo>
                  <a:lnTo>
                    <a:pt x="278402" y="2006"/>
                  </a:lnTo>
                  <a:lnTo>
                    <a:pt x="278402" y="2006"/>
                  </a:lnTo>
                  <a:lnTo>
                    <a:pt x="279302" y="6510"/>
                  </a:lnTo>
                  <a:lnTo>
                    <a:pt x="280203" y="11014"/>
                  </a:lnTo>
                  <a:lnTo>
                    <a:pt x="281104" y="15518"/>
                  </a:lnTo>
                  <a:lnTo>
                    <a:pt x="282038" y="20022"/>
                  </a:lnTo>
                  <a:lnTo>
                    <a:pt x="282906" y="24526"/>
                  </a:lnTo>
                  <a:lnTo>
                    <a:pt x="284640" y="33534"/>
                  </a:lnTo>
                  <a:cubicBezTo>
                    <a:pt x="252148" y="39816"/>
                    <a:pt x="220857" y="51199"/>
                    <a:pt x="191925" y="67264"/>
                  </a:cubicBezTo>
                  <a:lnTo>
                    <a:pt x="187454" y="59257"/>
                  </a:lnTo>
                  <a:lnTo>
                    <a:pt x="187454" y="59257"/>
                  </a:lnTo>
                  <a:lnTo>
                    <a:pt x="185252" y="55220"/>
                  </a:lnTo>
                  <a:lnTo>
                    <a:pt x="183017" y="51216"/>
                  </a:lnTo>
                  <a:lnTo>
                    <a:pt x="180781" y="47213"/>
                  </a:lnTo>
                  <a:lnTo>
                    <a:pt x="178413" y="43176"/>
                  </a:lnTo>
                  <a:lnTo>
                    <a:pt x="176211" y="39139"/>
                  </a:lnTo>
                  <a:lnTo>
                    <a:pt x="176211" y="39139"/>
                  </a:lnTo>
                  <a:cubicBezTo>
                    <a:pt x="174509" y="40040"/>
                    <a:pt x="172874" y="41007"/>
                    <a:pt x="171173" y="41975"/>
                  </a:cubicBezTo>
                  <a:lnTo>
                    <a:pt x="165668" y="45311"/>
                  </a:lnTo>
                  <a:lnTo>
                    <a:pt x="168037" y="49248"/>
                  </a:lnTo>
                  <a:lnTo>
                    <a:pt x="170372" y="53185"/>
                  </a:lnTo>
                  <a:cubicBezTo>
                    <a:pt x="136749" y="73489"/>
                    <a:pt x="106883" y="99449"/>
                    <a:pt x="82094" y="129919"/>
                  </a:cubicBezTo>
                  <a:cubicBezTo>
                    <a:pt x="80926" y="128919"/>
                    <a:pt x="79725" y="127984"/>
                    <a:pt x="78491" y="127084"/>
                  </a:cubicBezTo>
                  <a:cubicBezTo>
                    <a:pt x="77256" y="126183"/>
                    <a:pt x="75988" y="125349"/>
                    <a:pt x="74654" y="124548"/>
                  </a:cubicBezTo>
                  <a:cubicBezTo>
                    <a:pt x="72686" y="126950"/>
                    <a:pt x="70784" y="129352"/>
                    <a:pt x="68882" y="131821"/>
                  </a:cubicBezTo>
                  <a:cubicBezTo>
                    <a:pt x="70227" y="132572"/>
                    <a:pt x="71531" y="133396"/>
                    <a:pt x="72786" y="134290"/>
                  </a:cubicBezTo>
                  <a:cubicBezTo>
                    <a:pt x="74020" y="135157"/>
                    <a:pt x="75221" y="136125"/>
                    <a:pt x="76389" y="137126"/>
                  </a:cubicBezTo>
                  <a:cubicBezTo>
                    <a:pt x="77560" y="138177"/>
                    <a:pt x="78674" y="139291"/>
                    <a:pt x="79725" y="140462"/>
                  </a:cubicBezTo>
                  <a:cubicBezTo>
                    <a:pt x="80793" y="141596"/>
                    <a:pt x="81794" y="142798"/>
                    <a:pt x="82761" y="144032"/>
                  </a:cubicBezTo>
                  <a:cubicBezTo>
                    <a:pt x="83749" y="145313"/>
                    <a:pt x="84663" y="146651"/>
                    <a:pt x="85497" y="148036"/>
                  </a:cubicBezTo>
                  <a:lnTo>
                    <a:pt x="86431" y="149570"/>
                  </a:lnTo>
                  <a:lnTo>
                    <a:pt x="86965" y="150571"/>
                  </a:lnTo>
                  <a:cubicBezTo>
                    <a:pt x="86965" y="150938"/>
                    <a:pt x="87365" y="151338"/>
                    <a:pt x="87532" y="151739"/>
                  </a:cubicBezTo>
                  <a:cubicBezTo>
                    <a:pt x="87699" y="152139"/>
                    <a:pt x="87766" y="152206"/>
                    <a:pt x="87866" y="152406"/>
                  </a:cubicBezTo>
                  <a:cubicBezTo>
                    <a:pt x="87956" y="152566"/>
                    <a:pt x="88036" y="152733"/>
                    <a:pt x="88099" y="152907"/>
                  </a:cubicBezTo>
                  <a:lnTo>
                    <a:pt x="88099" y="152907"/>
                  </a:lnTo>
                  <a:lnTo>
                    <a:pt x="88099" y="152907"/>
                  </a:lnTo>
                  <a:lnTo>
                    <a:pt x="88099" y="152907"/>
                  </a:lnTo>
                  <a:cubicBezTo>
                    <a:pt x="88193" y="153077"/>
                    <a:pt x="88269" y="153257"/>
                    <a:pt x="88333" y="153440"/>
                  </a:cubicBezTo>
                  <a:cubicBezTo>
                    <a:pt x="88323" y="153517"/>
                    <a:pt x="88323" y="153597"/>
                    <a:pt x="88333" y="153674"/>
                  </a:cubicBezTo>
                  <a:lnTo>
                    <a:pt x="88333" y="153674"/>
                  </a:lnTo>
                  <a:cubicBezTo>
                    <a:pt x="88600" y="154308"/>
                    <a:pt x="88866" y="154942"/>
                    <a:pt x="89100" y="155609"/>
                  </a:cubicBezTo>
                  <a:cubicBezTo>
                    <a:pt x="89334" y="156276"/>
                    <a:pt x="89467" y="156610"/>
                    <a:pt x="89634" y="157144"/>
                  </a:cubicBezTo>
                  <a:lnTo>
                    <a:pt x="89634" y="157144"/>
                  </a:lnTo>
                  <a:lnTo>
                    <a:pt x="89634" y="157144"/>
                  </a:lnTo>
                  <a:cubicBezTo>
                    <a:pt x="89834" y="157677"/>
                    <a:pt x="90004" y="158225"/>
                    <a:pt x="90134" y="158778"/>
                  </a:cubicBezTo>
                  <a:lnTo>
                    <a:pt x="90134" y="159079"/>
                  </a:lnTo>
                  <a:cubicBezTo>
                    <a:pt x="90134" y="159479"/>
                    <a:pt x="90368" y="159913"/>
                    <a:pt x="90468" y="160346"/>
                  </a:cubicBezTo>
                  <a:lnTo>
                    <a:pt x="90668" y="161147"/>
                  </a:lnTo>
                  <a:lnTo>
                    <a:pt x="90868" y="162081"/>
                  </a:lnTo>
                  <a:cubicBezTo>
                    <a:pt x="90885" y="162348"/>
                    <a:pt x="90885" y="162615"/>
                    <a:pt x="90868" y="162882"/>
                  </a:cubicBezTo>
                  <a:cubicBezTo>
                    <a:pt x="90882" y="163126"/>
                    <a:pt x="90882" y="163373"/>
                    <a:pt x="90868" y="163616"/>
                  </a:cubicBezTo>
                  <a:cubicBezTo>
                    <a:pt x="90868" y="164050"/>
                    <a:pt x="90868" y="164483"/>
                    <a:pt x="91102" y="164917"/>
                  </a:cubicBezTo>
                  <a:lnTo>
                    <a:pt x="91102" y="164917"/>
                  </a:lnTo>
                  <a:cubicBezTo>
                    <a:pt x="91102" y="165384"/>
                    <a:pt x="91102" y="165851"/>
                    <a:pt x="91269" y="166252"/>
                  </a:cubicBezTo>
                  <a:cubicBezTo>
                    <a:pt x="91436" y="166652"/>
                    <a:pt x="91269" y="166886"/>
                    <a:pt x="91269" y="167186"/>
                  </a:cubicBezTo>
                  <a:cubicBezTo>
                    <a:pt x="91269" y="167486"/>
                    <a:pt x="91269" y="168287"/>
                    <a:pt x="91269" y="168854"/>
                  </a:cubicBezTo>
                  <a:lnTo>
                    <a:pt x="91269" y="172924"/>
                  </a:lnTo>
                  <a:cubicBezTo>
                    <a:pt x="91302" y="173435"/>
                    <a:pt x="91302" y="173949"/>
                    <a:pt x="91269" y="174459"/>
                  </a:cubicBezTo>
                  <a:lnTo>
                    <a:pt x="91269" y="174459"/>
                  </a:lnTo>
                  <a:cubicBezTo>
                    <a:pt x="91269" y="175360"/>
                    <a:pt x="91269" y="176361"/>
                    <a:pt x="91002" y="177295"/>
                  </a:cubicBezTo>
                  <a:cubicBezTo>
                    <a:pt x="90735" y="178229"/>
                    <a:pt x="91002" y="178262"/>
                    <a:pt x="90768" y="178763"/>
                  </a:cubicBezTo>
                  <a:lnTo>
                    <a:pt x="90768" y="178763"/>
                  </a:lnTo>
                  <a:cubicBezTo>
                    <a:pt x="90768" y="178763"/>
                    <a:pt x="90768" y="178996"/>
                    <a:pt x="90768" y="179130"/>
                  </a:cubicBezTo>
                  <a:lnTo>
                    <a:pt x="90768" y="179130"/>
                  </a:lnTo>
                  <a:cubicBezTo>
                    <a:pt x="90785" y="179340"/>
                    <a:pt x="90785" y="179554"/>
                    <a:pt x="90768" y="179764"/>
                  </a:cubicBezTo>
                  <a:lnTo>
                    <a:pt x="90768" y="179764"/>
                  </a:lnTo>
                  <a:lnTo>
                    <a:pt x="90768" y="180231"/>
                  </a:lnTo>
                  <a:cubicBezTo>
                    <a:pt x="90768" y="180231"/>
                    <a:pt x="90768" y="180231"/>
                    <a:pt x="90768" y="180231"/>
                  </a:cubicBezTo>
                  <a:cubicBezTo>
                    <a:pt x="90768" y="180231"/>
                    <a:pt x="90768" y="180698"/>
                    <a:pt x="90768" y="180898"/>
                  </a:cubicBezTo>
                  <a:lnTo>
                    <a:pt x="90768" y="180898"/>
                  </a:lnTo>
                  <a:cubicBezTo>
                    <a:pt x="90785" y="181098"/>
                    <a:pt x="90785" y="181298"/>
                    <a:pt x="90768" y="181499"/>
                  </a:cubicBezTo>
                  <a:cubicBezTo>
                    <a:pt x="90698" y="181705"/>
                    <a:pt x="90642" y="181919"/>
                    <a:pt x="90601" y="182132"/>
                  </a:cubicBezTo>
                  <a:lnTo>
                    <a:pt x="90601" y="182466"/>
                  </a:lnTo>
                  <a:cubicBezTo>
                    <a:pt x="90561" y="182703"/>
                    <a:pt x="90505" y="182937"/>
                    <a:pt x="90435" y="183167"/>
                  </a:cubicBezTo>
                  <a:cubicBezTo>
                    <a:pt x="90435" y="183767"/>
                    <a:pt x="90068" y="184368"/>
                    <a:pt x="89901" y="184935"/>
                  </a:cubicBezTo>
                  <a:lnTo>
                    <a:pt x="89901" y="185302"/>
                  </a:lnTo>
                  <a:cubicBezTo>
                    <a:pt x="89844" y="185532"/>
                    <a:pt x="89764" y="185756"/>
                    <a:pt x="89667" y="185969"/>
                  </a:cubicBezTo>
                  <a:cubicBezTo>
                    <a:pt x="89434" y="186703"/>
                    <a:pt x="89167" y="187404"/>
                    <a:pt x="88866" y="188138"/>
                  </a:cubicBezTo>
                  <a:lnTo>
                    <a:pt x="88666" y="188605"/>
                  </a:lnTo>
                  <a:lnTo>
                    <a:pt x="88666" y="188605"/>
                  </a:lnTo>
                  <a:cubicBezTo>
                    <a:pt x="87993" y="190250"/>
                    <a:pt x="87198" y="191844"/>
                    <a:pt x="86298" y="193376"/>
                  </a:cubicBezTo>
                  <a:lnTo>
                    <a:pt x="85564" y="194677"/>
                  </a:lnTo>
                  <a:lnTo>
                    <a:pt x="84830" y="195778"/>
                  </a:lnTo>
                  <a:cubicBezTo>
                    <a:pt x="84396" y="196479"/>
                    <a:pt x="83929" y="197146"/>
                    <a:pt x="83428" y="197813"/>
                  </a:cubicBezTo>
                  <a:lnTo>
                    <a:pt x="82794" y="198681"/>
                  </a:lnTo>
                  <a:cubicBezTo>
                    <a:pt x="82561" y="198947"/>
                    <a:pt x="82261" y="199381"/>
                    <a:pt x="81960" y="199715"/>
                  </a:cubicBezTo>
                  <a:lnTo>
                    <a:pt x="81960" y="199715"/>
                  </a:lnTo>
                  <a:lnTo>
                    <a:pt x="81193" y="200616"/>
                  </a:lnTo>
                  <a:lnTo>
                    <a:pt x="80292" y="201650"/>
                  </a:lnTo>
                  <a:lnTo>
                    <a:pt x="79358" y="202617"/>
                  </a:lnTo>
                  <a:lnTo>
                    <a:pt x="79024" y="202984"/>
                  </a:lnTo>
                  <a:lnTo>
                    <a:pt x="78657" y="203351"/>
                  </a:lnTo>
                  <a:lnTo>
                    <a:pt x="78657" y="203351"/>
                  </a:lnTo>
                  <a:lnTo>
                    <a:pt x="77723" y="204252"/>
                  </a:lnTo>
                  <a:cubicBezTo>
                    <a:pt x="77286" y="204729"/>
                    <a:pt x="76806" y="205163"/>
                    <a:pt x="76289" y="205553"/>
                  </a:cubicBezTo>
                  <a:lnTo>
                    <a:pt x="75488" y="206221"/>
                  </a:lnTo>
                  <a:lnTo>
                    <a:pt x="75488" y="206221"/>
                  </a:lnTo>
                  <a:lnTo>
                    <a:pt x="75488" y="206221"/>
                  </a:lnTo>
                  <a:lnTo>
                    <a:pt x="75288" y="206387"/>
                  </a:lnTo>
                  <a:lnTo>
                    <a:pt x="74554" y="206955"/>
                  </a:lnTo>
                  <a:lnTo>
                    <a:pt x="73653" y="207655"/>
                  </a:lnTo>
                  <a:lnTo>
                    <a:pt x="72852" y="208222"/>
                  </a:lnTo>
                  <a:lnTo>
                    <a:pt x="72385" y="208556"/>
                  </a:lnTo>
                  <a:lnTo>
                    <a:pt x="71918" y="208856"/>
                  </a:lnTo>
                  <a:lnTo>
                    <a:pt x="71251" y="209290"/>
                  </a:lnTo>
                  <a:lnTo>
                    <a:pt x="70851" y="209557"/>
                  </a:lnTo>
                  <a:lnTo>
                    <a:pt x="69883" y="210124"/>
                  </a:lnTo>
                  <a:lnTo>
                    <a:pt x="68882" y="210691"/>
                  </a:lnTo>
                  <a:lnTo>
                    <a:pt x="68515" y="210925"/>
                  </a:lnTo>
                  <a:lnTo>
                    <a:pt x="67381" y="211492"/>
                  </a:lnTo>
                  <a:lnTo>
                    <a:pt x="66046" y="212159"/>
                  </a:lnTo>
                  <a:lnTo>
                    <a:pt x="65145" y="212560"/>
                  </a:lnTo>
                  <a:lnTo>
                    <a:pt x="64945" y="212560"/>
                  </a:lnTo>
                  <a:lnTo>
                    <a:pt x="64745" y="212560"/>
                  </a:lnTo>
                  <a:lnTo>
                    <a:pt x="64745" y="212560"/>
                  </a:lnTo>
                  <a:lnTo>
                    <a:pt x="64745" y="212560"/>
                  </a:lnTo>
                  <a:lnTo>
                    <a:pt x="63544" y="213027"/>
                  </a:lnTo>
                  <a:lnTo>
                    <a:pt x="62143" y="213560"/>
                  </a:lnTo>
                  <a:lnTo>
                    <a:pt x="61142" y="213894"/>
                  </a:lnTo>
                  <a:lnTo>
                    <a:pt x="60875" y="213894"/>
                  </a:lnTo>
                  <a:lnTo>
                    <a:pt x="60608" y="213894"/>
                  </a:lnTo>
                  <a:lnTo>
                    <a:pt x="59240" y="214294"/>
                  </a:lnTo>
                  <a:cubicBezTo>
                    <a:pt x="58239" y="214595"/>
                    <a:pt x="57238" y="214828"/>
                    <a:pt x="56238" y="215028"/>
                  </a:cubicBezTo>
                  <a:lnTo>
                    <a:pt x="56238" y="215028"/>
                  </a:lnTo>
                  <a:lnTo>
                    <a:pt x="54770" y="215295"/>
                  </a:lnTo>
                  <a:cubicBezTo>
                    <a:pt x="54363" y="215395"/>
                    <a:pt x="53952" y="215462"/>
                    <a:pt x="53535" y="215495"/>
                  </a:cubicBezTo>
                  <a:lnTo>
                    <a:pt x="53535" y="215495"/>
                  </a:lnTo>
                  <a:lnTo>
                    <a:pt x="52501" y="215762"/>
                  </a:lnTo>
                  <a:lnTo>
                    <a:pt x="52501" y="215762"/>
                  </a:lnTo>
                  <a:lnTo>
                    <a:pt x="51367" y="215762"/>
                  </a:lnTo>
                  <a:lnTo>
                    <a:pt x="49098" y="215762"/>
                  </a:lnTo>
                  <a:lnTo>
                    <a:pt x="45762" y="215762"/>
                  </a:lnTo>
                  <a:cubicBezTo>
                    <a:pt x="44157" y="215736"/>
                    <a:pt x="42552" y="215622"/>
                    <a:pt x="40957" y="215429"/>
                  </a:cubicBezTo>
                  <a:cubicBezTo>
                    <a:pt x="37865" y="215038"/>
                    <a:pt x="34825" y="214321"/>
                    <a:pt x="31883" y="213294"/>
                  </a:cubicBezTo>
                  <a:cubicBezTo>
                    <a:pt x="30448" y="212793"/>
                    <a:pt x="29013" y="212226"/>
                    <a:pt x="27646" y="211592"/>
                  </a:cubicBezTo>
                  <a:cubicBezTo>
                    <a:pt x="26278" y="210958"/>
                    <a:pt x="24876" y="210224"/>
                    <a:pt x="23542" y="209423"/>
                  </a:cubicBezTo>
                  <a:cubicBezTo>
                    <a:pt x="22374" y="212293"/>
                    <a:pt x="21240" y="215162"/>
                    <a:pt x="20206" y="218064"/>
                  </a:cubicBezTo>
                  <a:cubicBezTo>
                    <a:pt x="21540" y="218798"/>
                    <a:pt x="22941" y="219499"/>
                    <a:pt x="24309" y="220133"/>
                  </a:cubicBezTo>
                  <a:cubicBezTo>
                    <a:pt x="25677" y="220767"/>
                    <a:pt x="27112" y="221334"/>
                    <a:pt x="28580" y="221834"/>
                  </a:cubicBezTo>
                  <a:cubicBezTo>
                    <a:pt x="30048" y="222335"/>
                    <a:pt x="31482" y="222802"/>
                    <a:pt x="32984" y="223202"/>
                  </a:cubicBezTo>
                  <a:cubicBezTo>
                    <a:pt x="13746" y="273947"/>
                    <a:pt x="7050" y="328589"/>
                    <a:pt x="13466" y="382477"/>
                  </a:cubicBezTo>
                  <a:cubicBezTo>
                    <a:pt x="11965" y="382644"/>
                    <a:pt x="10430" y="382878"/>
                    <a:pt x="8896" y="383178"/>
                  </a:cubicBezTo>
                  <a:cubicBezTo>
                    <a:pt x="7361" y="383478"/>
                    <a:pt x="5859" y="383778"/>
                    <a:pt x="4391" y="384079"/>
                  </a:cubicBezTo>
                  <a:cubicBezTo>
                    <a:pt x="2923" y="384379"/>
                    <a:pt x="1389" y="384879"/>
                    <a:pt x="-79" y="385313"/>
                  </a:cubicBezTo>
                  <a:cubicBezTo>
                    <a:pt x="288" y="388416"/>
                    <a:pt x="722" y="391485"/>
                    <a:pt x="1189" y="394555"/>
                  </a:cubicBezTo>
                  <a:cubicBezTo>
                    <a:pt x="2657" y="394054"/>
                    <a:pt x="4125" y="393620"/>
                    <a:pt x="5626" y="393220"/>
                  </a:cubicBezTo>
                  <a:cubicBezTo>
                    <a:pt x="7127" y="392820"/>
                    <a:pt x="8595" y="392520"/>
                    <a:pt x="10097" y="392219"/>
                  </a:cubicBezTo>
                  <a:lnTo>
                    <a:pt x="10097" y="392219"/>
                  </a:lnTo>
                  <a:cubicBezTo>
                    <a:pt x="11598" y="391952"/>
                    <a:pt x="13099" y="391719"/>
                    <a:pt x="14634" y="391552"/>
                  </a:cubicBezTo>
                  <a:cubicBezTo>
                    <a:pt x="16169" y="391385"/>
                    <a:pt x="17670" y="391218"/>
                    <a:pt x="19238" y="391152"/>
                  </a:cubicBezTo>
                  <a:cubicBezTo>
                    <a:pt x="20806" y="391085"/>
                    <a:pt x="21740" y="391152"/>
                    <a:pt x="23008" y="391152"/>
                  </a:cubicBezTo>
                  <a:lnTo>
                    <a:pt x="25110" y="391152"/>
                  </a:lnTo>
                  <a:lnTo>
                    <a:pt x="26544" y="391152"/>
                  </a:lnTo>
                  <a:lnTo>
                    <a:pt x="27979" y="391152"/>
                  </a:lnTo>
                  <a:lnTo>
                    <a:pt x="29013" y="391152"/>
                  </a:lnTo>
                  <a:lnTo>
                    <a:pt x="29013" y="391152"/>
                  </a:lnTo>
                  <a:lnTo>
                    <a:pt x="30148" y="391152"/>
                  </a:lnTo>
                  <a:lnTo>
                    <a:pt x="32450" y="391452"/>
                  </a:lnTo>
                  <a:lnTo>
                    <a:pt x="32450" y="391452"/>
                  </a:lnTo>
                  <a:lnTo>
                    <a:pt x="34485" y="391786"/>
                  </a:lnTo>
                  <a:lnTo>
                    <a:pt x="34485" y="391786"/>
                  </a:lnTo>
                  <a:lnTo>
                    <a:pt x="34818" y="391786"/>
                  </a:lnTo>
                  <a:lnTo>
                    <a:pt x="35152" y="391786"/>
                  </a:lnTo>
                  <a:lnTo>
                    <a:pt x="35152" y="391786"/>
                  </a:lnTo>
                  <a:lnTo>
                    <a:pt x="35686" y="391786"/>
                  </a:lnTo>
                  <a:lnTo>
                    <a:pt x="35953" y="391786"/>
                  </a:lnTo>
                  <a:lnTo>
                    <a:pt x="36320" y="391786"/>
                  </a:lnTo>
                  <a:lnTo>
                    <a:pt x="37921" y="392119"/>
                  </a:lnTo>
                  <a:lnTo>
                    <a:pt x="38789" y="392353"/>
                  </a:lnTo>
                  <a:lnTo>
                    <a:pt x="39623" y="392553"/>
                  </a:lnTo>
                  <a:lnTo>
                    <a:pt x="41558" y="393087"/>
                  </a:lnTo>
                  <a:lnTo>
                    <a:pt x="43393" y="393654"/>
                  </a:lnTo>
                  <a:lnTo>
                    <a:pt x="44994" y="394188"/>
                  </a:lnTo>
                  <a:lnTo>
                    <a:pt x="45461" y="394354"/>
                  </a:lnTo>
                  <a:lnTo>
                    <a:pt x="46462" y="394721"/>
                  </a:lnTo>
                  <a:lnTo>
                    <a:pt x="46929" y="394922"/>
                  </a:lnTo>
                  <a:lnTo>
                    <a:pt x="46929" y="394922"/>
                  </a:lnTo>
                  <a:lnTo>
                    <a:pt x="49031" y="395756"/>
                  </a:lnTo>
                  <a:lnTo>
                    <a:pt x="49331" y="395756"/>
                  </a:lnTo>
                  <a:lnTo>
                    <a:pt x="50065" y="396089"/>
                  </a:lnTo>
                  <a:lnTo>
                    <a:pt x="50866" y="396456"/>
                  </a:lnTo>
                  <a:lnTo>
                    <a:pt x="51367" y="396657"/>
                  </a:lnTo>
                  <a:lnTo>
                    <a:pt x="52434" y="397190"/>
                  </a:lnTo>
                  <a:lnTo>
                    <a:pt x="53168" y="397557"/>
                  </a:lnTo>
                  <a:lnTo>
                    <a:pt x="54303" y="398124"/>
                  </a:lnTo>
                  <a:lnTo>
                    <a:pt x="55036" y="398558"/>
                  </a:lnTo>
                  <a:lnTo>
                    <a:pt x="55036" y="398558"/>
                  </a:lnTo>
                  <a:lnTo>
                    <a:pt x="56304" y="399259"/>
                  </a:lnTo>
                  <a:lnTo>
                    <a:pt x="56304" y="399259"/>
                  </a:lnTo>
                  <a:lnTo>
                    <a:pt x="57105" y="399726"/>
                  </a:lnTo>
                  <a:lnTo>
                    <a:pt x="57872" y="400193"/>
                  </a:lnTo>
                  <a:lnTo>
                    <a:pt x="58673" y="400693"/>
                  </a:lnTo>
                  <a:lnTo>
                    <a:pt x="59040" y="400927"/>
                  </a:lnTo>
                  <a:lnTo>
                    <a:pt x="59974" y="401494"/>
                  </a:lnTo>
                  <a:lnTo>
                    <a:pt x="60475" y="401861"/>
                  </a:lnTo>
                  <a:lnTo>
                    <a:pt x="60642" y="401861"/>
                  </a:lnTo>
                  <a:cubicBezTo>
                    <a:pt x="61242" y="402261"/>
                    <a:pt x="61809" y="402695"/>
                    <a:pt x="62376" y="403129"/>
                  </a:cubicBezTo>
                  <a:lnTo>
                    <a:pt x="62376" y="403129"/>
                  </a:lnTo>
                  <a:cubicBezTo>
                    <a:pt x="62944" y="403529"/>
                    <a:pt x="63511" y="403930"/>
                    <a:pt x="64044" y="404363"/>
                  </a:cubicBezTo>
                  <a:lnTo>
                    <a:pt x="65646" y="405665"/>
                  </a:lnTo>
                  <a:lnTo>
                    <a:pt x="66413" y="406265"/>
                  </a:lnTo>
                  <a:lnTo>
                    <a:pt x="67247" y="406999"/>
                  </a:lnTo>
                  <a:lnTo>
                    <a:pt x="68782" y="408400"/>
                  </a:lnTo>
                  <a:cubicBezTo>
                    <a:pt x="69106" y="408674"/>
                    <a:pt x="69409" y="408977"/>
                    <a:pt x="69683" y="409301"/>
                  </a:cubicBezTo>
                  <a:lnTo>
                    <a:pt x="70217" y="409835"/>
                  </a:lnTo>
                  <a:lnTo>
                    <a:pt x="70951" y="410569"/>
                  </a:lnTo>
                  <a:lnTo>
                    <a:pt x="71685" y="411303"/>
                  </a:lnTo>
                  <a:lnTo>
                    <a:pt x="71685" y="411303"/>
                  </a:lnTo>
                  <a:lnTo>
                    <a:pt x="73052" y="412804"/>
                  </a:lnTo>
                  <a:lnTo>
                    <a:pt x="73586" y="413438"/>
                  </a:lnTo>
                  <a:lnTo>
                    <a:pt x="74253" y="414172"/>
                  </a:lnTo>
                  <a:lnTo>
                    <a:pt x="74454" y="414439"/>
                  </a:lnTo>
                  <a:lnTo>
                    <a:pt x="74687" y="414706"/>
                  </a:lnTo>
                  <a:lnTo>
                    <a:pt x="74687" y="414706"/>
                  </a:lnTo>
                  <a:lnTo>
                    <a:pt x="75688" y="415940"/>
                  </a:lnTo>
                  <a:lnTo>
                    <a:pt x="75688" y="416140"/>
                  </a:lnTo>
                  <a:cubicBezTo>
                    <a:pt x="76022" y="416574"/>
                    <a:pt x="76355" y="417075"/>
                    <a:pt x="76689" y="417475"/>
                  </a:cubicBezTo>
                  <a:lnTo>
                    <a:pt x="76689" y="417475"/>
                  </a:lnTo>
                  <a:cubicBezTo>
                    <a:pt x="76886" y="417705"/>
                    <a:pt x="77063" y="417952"/>
                    <a:pt x="77223" y="418209"/>
                  </a:cubicBezTo>
                  <a:cubicBezTo>
                    <a:pt x="77223" y="418443"/>
                    <a:pt x="77757" y="418910"/>
                    <a:pt x="77990" y="419277"/>
                  </a:cubicBezTo>
                  <a:cubicBezTo>
                    <a:pt x="78224" y="419644"/>
                    <a:pt x="78657" y="420211"/>
                    <a:pt x="78958" y="420711"/>
                  </a:cubicBezTo>
                  <a:lnTo>
                    <a:pt x="80092" y="422479"/>
                  </a:lnTo>
                  <a:cubicBezTo>
                    <a:pt x="80092" y="422746"/>
                    <a:pt x="80459" y="423013"/>
                    <a:pt x="80626" y="423313"/>
                  </a:cubicBezTo>
                  <a:cubicBezTo>
                    <a:pt x="81126" y="424148"/>
                    <a:pt x="81627" y="425015"/>
                    <a:pt x="82094" y="425883"/>
                  </a:cubicBezTo>
                  <a:lnTo>
                    <a:pt x="82094" y="425883"/>
                  </a:lnTo>
                  <a:cubicBezTo>
                    <a:pt x="82257" y="426149"/>
                    <a:pt x="82404" y="426430"/>
                    <a:pt x="82528" y="426717"/>
                  </a:cubicBezTo>
                  <a:lnTo>
                    <a:pt x="82528" y="426717"/>
                  </a:lnTo>
                  <a:lnTo>
                    <a:pt x="83228" y="428084"/>
                  </a:lnTo>
                  <a:lnTo>
                    <a:pt x="83228" y="428084"/>
                  </a:lnTo>
                  <a:lnTo>
                    <a:pt x="84029" y="429753"/>
                  </a:lnTo>
                  <a:lnTo>
                    <a:pt x="84029" y="429753"/>
                  </a:lnTo>
                  <a:lnTo>
                    <a:pt x="84196" y="430153"/>
                  </a:lnTo>
                  <a:cubicBezTo>
                    <a:pt x="84196" y="430587"/>
                    <a:pt x="84563" y="431020"/>
                    <a:pt x="84763" y="431454"/>
                  </a:cubicBezTo>
                  <a:cubicBezTo>
                    <a:pt x="85230" y="432622"/>
                    <a:pt x="85697" y="433790"/>
                    <a:pt x="86131" y="434991"/>
                  </a:cubicBezTo>
                  <a:lnTo>
                    <a:pt x="86631" y="436358"/>
                  </a:lnTo>
                  <a:cubicBezTo>
                    <a:pt x="86631" y="436826"/>
                    <a:pt x="86932" y="437293"/>
                    <a:pt x="87065" y="437760"/>
                  </a:cubicBezTo>
                  <a:cubicBezTo>
                    <a:pt x="87215" y="438163"/>
                    <a:pt x="87335" y="438574"/>
                    <a:pt x="87432" y="438994"/>
                  </a:cubicBezTo>
                  <a:cubicBezTo>
                    <a:pt x="87732" y="439895"/>
                    <a:pt x="87966" y="440896"/>
                    <a:pt x="88233" y="441863"/>
                  </a:cubicBezTo>
                  <a:lnTo>
                    <a:pt x="88233" y="441863"/>
                  </a:lnTo>
                  <a:lnTo>
                    <a:pt x="88233" y="442531"/>
                  </a:lnTo>
                  <a:lnTo>
                    <a:pt x="88233" y="442798"/>
                  </a:lnTo>
                  <a:lnTo>
                    <a:pt x="88233" y="442798"/>
                  </a:lnTo>
                  <a:cubicBezTo>
                    <a:pt x="88233" y="443131"/>
                    <a:pt x="88233" y="443431"/>
                    <a:pt x="88466" y="443765"/>
                  </a:cubicBezTo>
                  <a:cubicBezTo>
                    <a:pt x="88700" y="444099"/>
                    <a:pt x="88700" y="444999"/>
                    <a:pt x="88833" y="445600"/>
                  </a:cubicBezTo>
                  <a:cubicBezTo>
                    <a:pt x="88816" y="445790"/>
                    <a:pt x="88816" y="445977"/>
                    <a:pt x="88833" y="446167"/>
                  </a:cubicBezTo>
                  <a:cubicBezTo>
                    <a:pt x="88833" y="446467"/>
                    <a:pt x="88833" y="446834"/>
                    <a:pt x="89000" y="447168"/>
                  </a:cubicBezTo>
                  <a:cubicBezTo>
                    <a:pt x="88987" y="447325"/>
                    <a:pt x="88987" y="447478"/>
                    <a:pt x="89000" y="447635"/>
                  </a:cubicBezTo>
                  <a:cubicBezTo>
                    <a:pt x="89000" y="448069"/>
                    <a:pt x="89000" y="448536"/>
                    <a:pt x="89000" y="448936"/>
                  </a:cubicBezTo>
                  <a:lnTo>
                    <a:pt x="89000" y="449270"/>
                  </a:lnTo>
                  <a:cubicBezTo>
                    <a:pt x="89000" y="449270"/>
                    <a:pt x="89000" y="449270"/>
                    <a:pt x="89000" y="449270"/>
                  </a:cubicBezTo>
                  <a:cubicBezTo>
                    <a:pt x="89000" y="449270"/>
                    <a:pt x="89000" y="449871"/>
                    <a:pt x="89000" y="450137"/>
                  </a:cubicBezTo>
                  <a:cubicBezTo>
                    <a:pt x="89000" y="450404"/>
                    <a:pt x="89000" y="451172"/>
                    <a:pt x="89000" y="451672"/>
                  </a:cubicBezTo>
                  <a:lnTo>
                    <a:pt x="89000" y="451939"/>
                  </a:lnTo>
                  <a:cubicBezTo>
                    <a:pt x="89000" y="452573"/>
                    <a:pt x="89000" y="453207"/>
                    <a:pt x="89000" y="453774"/>
                  </a:cubicBezTo>
                  <a:cubicBezTo>
                    <a:pt x="88983" y="454051"/>
                    <a:pt x="88983" y="454331"/>
                    <a:pt x="89000" y="454608"/>
                  </a:cubicBezTo>
                  <a:lnTo>
                    <a:pt x="89000" y="460113"/>
                  </a:lnTo>
                  <a:cubicBezTo>
                    <a:pt x="89033" y="460747"/>
                    <a:pt x="89033" y="461381"/>
                    <a:pt x="89000" y="462015"/>
                  </a:cubicBezTo>
                  <a:cubicBezTo>
                    <a:pt x="89017" y="462325"/>
                    <a:pt x="89017" y="462639"/>
                    <a:pt x="89000" y="462949"/>
                  </a:cubicBezTo>
                  <a:cubicBezTo>
                    <a:pt x="88980" y="463316"/>
                    <a:pt x="88980" y="463683"/>
                    <a:pt x="89000" y="464050"/>
                  </a:cubicBezTo>
                  <a:cubicBezTo>
                    <a:pt x="88977" y="464607"/>
                    <a:pt x="88923" y="465164"/>
                    <a:pt x="88833" y="465718"/>
                  </a:cubicBezTo>
                  <a:cubicBezTo>
                    <a:pt x="88833" y="466285"/>
                    <a:pt x="88833" y="466986"/>
                    <a:pt x="88600" y="467620"/>
                  </a:cubicBezTo>
                  <a:cubicBezTo>
                    <a:pt x="88366" y="468253"/>
                    <a:pt x="88600" y="468620"/>
                    <a:pt x="88366" y="469088"/>
                  </a:cubicBezTo>
                  <a:lnTo>
                    <a:pt x="88366" y="469254"/>
                  </a:lnTo>
                  <a:cubicBezTo>
                    <a:pt x="88383" y="469565"/>
                    <a:pt x="88383" y="469878"/>
                    <a:pt x="88366" y="470189"/>
                  </a:cubicBezTo>
                  <a:cubicBezTo>
                    <a:pt x="88366" y="470189"/>
                    <a:pt x="88366" y="470189"/>
                    <a:pt x="88366" y="470189"/>
                  </a:cubicBezTo>
                  <a:cubicBezTo>
                    <a:pt x="88383" y="470322"/>
                    <a:pt x="88383" y="470455"/>
                    <a:pt x="88366" y="470589"/>
                  </a:cubicBezTo>
                  <a:cubicBezTo>
                    <a:pt x="88366" y="470589"/>
                    <a:pt x="88366" y="470589"/>
                    <a:pt x="88366" y="470589"/>
                  </a:cubicBezTo>
                  <a:cubicBezTo>
                    <a:pt x="88366" y="471189"/>
                    <a:pt x="88166" y="471790"/>
                    <a:pt x="88032" y="472424"/>
                  </a:cubicBezTo>
                  <a:cubicBezTo>
                    <a:pt x="87899" y="473058"/>
                    <a:pt x="87732" y="473692"/>
                    <a:pt x="87599" y="474259"/>
                  </a:cubicBezTo>
                  <a:lnTo>
                    <a:pt x="87599" y="474259"/>
                  </a:lnTo>
                  <a:lnTo>
                    <a:pt x="87599" y="474259"/>
                  </a:lnTo>
                  <a:cubicBezTo>
                    <a:pt x="87599" y="474259"/>
                    <a:pt x="87599" y="474259"/>
                    <a:pt x="87599" y="474426"/>
                  </a:cubicBezTo>
                  <a:lnTo>
                    <a:pt x="87299" y="475627"/>
                  </a:lnTo>
                  <a:cubicBezTo>
                    <a:pt x="87299" y="476027"/>
                    <a:pt x="87098" y="476327"/>
                    <a:pt x="86998" y="476694"/>
                  </a:cubicBezTo>
                  <a:lnTo>
                    <a:pt x="86631" y="477862"/>
                  </a:lnTo>
                  <a:cubicBezTo>
                    <a:pt x="86648" y="477915"/>
                    <a:pt x="86648" y="477975"/>
                    <a:pt x="86631" y="478029"/>
                  </a:cubicBezTo>
                  <a:lnTo>
                    <a:pt x="86631" y="478196"/>
                  </a:lnTo>
                  <a:lnTo>
                    <a:pt x="86631" y="478196"/>
                  </a:lnTo>
                  <a:lnTo>
                    <a:pt x="86331" y="479163"/>
                  </a:lnTo>
                  <a:cubicBezTo>
                    <a:pt x="86331" y="479497"/>
                    <a:pt x="86064" y="479964"/>
                    <a:pt x="85931" y="480364"/>
                  </a:cubicBezTo>
                  <a:lnTo>
                    <a:pt x="85764" y="480765"/>
                  </a:lnTo>
                  <a:lnTo>
                    <a:pt x="85764" y="480765"/>
                  </a:lnTo>
                  <a:lnTo>
                    <a:pt x="85764" y="480765"/>
                  </a:lnTo>
                  <a:cubicBezTo>
                    <a:pt x="85764" y="481198"/>
                    <a:pt x="85464" y="481632"/>
                    <a:pt x="85297" y="482066"/>
                  </a:cubicBezTo>
                  <a:lnTo>
                    <a:pt x="84996" y="482833"/>
                  </a:lnTo>
                  <a:lnTo>
                    <a:pt x="84996" y="482833"/>
                  </a:lnTo>
                  <a:lnTo>
                    <a:pt x="84429" y="484201"/>
                  </a:lnTo>
                  <a:cubicBezTo>
                    <a:pt x="84229" y="484701"/>
                    <a:pt x="84029" y="485169"/>
                    <a:pt x="83795" y="485636"/>
                  </a:cubicBezTo>
                  <a:cubicBezTo>
                    <a:pt x="83622" y="486083"/>
                    <a:pt x="83422" y="486516"/>
                    <a:pt x="83195" y="486937"/>
                  </a:cubicBezTo>
                  <a:lnTo>
                    <a:pt x="83195" y="487304"/>
                  </a:lnTo>
                  <a:lnTo>
                    <a:pt x="83195" y="487504"/>
                  </a:lnTo>
                  <a:lnTo>
                    <a:pt x="83195" y="487738"/>
                  </a:lnTo>
                  <a:lnTo>
                    <a:pt x="82794" y="488538"/>
                  </a:lnTo>
                  <a:lnTo>
                    <a:pt x="82261" y="489506"/>
                  </a:lnTo>
                  <a:lnTo>
                    <a:pt x="81727" y="490473"/>
                  </a:lnTo>
                  <a:lnTo>
                    <a:pt x="81493" y="490907"/>
                  </a:lnTo>
                  <a:cubicBezTo>
                    <a:pt x="81493" y="491241"/>
                    <a:pt x="81126" y="491574"/>
                    <a:pt x="80926" y="491908"/>
                  </a:cubicBezTo>
                  <a:lnTo>
                    <a:pt x="80693" y="492308"/>
                  </a:lnTo>
                  <a:lnTo>
                    <a:pt x="80693" y="492308"/>
                  </a:lnTo>
                  <a:lnTo>
                    <a:pt x="80693" y="492475"/>
                  </a:lnTo>
                  <a:lnTo>
                    <a:pt x="80125" y="493376"/>
                  </a:lnTo>
                  <a:cubicBezTo>
                    <a:pt x="79725" y="494043"/>
                    <a:pt x="79291" y="494710"/>
                    <a:pt x="78824" y="495378"/>
                  </a:cubicBezTo>
                  <a:lnTo>
                    <a:pt x="78424" y="495978"/>
                  </a:lnTo>
                  <a:lnTo>
                    <a:pt x="77990" y="496579"/>
                  </a:lnTo>
                  <a:lnTo>
                    <a:pt x="77723" y="496979"/>
                  </a:lnTo>
                  <a:cubicBezTo>
                    <a:pt x="77530" y="497283"/>
                    <a:pt x="77320" y="497573"/>
                    <a:pt x="77089" y="497846"/>
                  </a:cubicBezTo>
                  <a:lnTo>
                    <a:pt x="77089" y="498047"/>
                  </a:lnTo>
                  <a:lnTo>
                    <a:pt x="76789" y="498447"/>
                  </a:lnTo>
                  <a:cubicBezTo>
                    <a:pt x="76669" y="498584"/>
                    <a:pt x="76556" y="498727"/>
                    <a:pt x="76456" y="498881"/>
                  </a:cubicBezTo>
                  <a:cubicBezTo>
                    <a:pt x="76456" y="498881"/>
                    <a:pt x="76022" y="499448"/>
                    <a:pt x="75822" y="499715"/>
                  </a:cubicBezTo>
                  <a:lnTo>
                    <a:pt x="75822" y="499715"/>
                  </a:lnTo>
                  <a:lnTo>
                    <a:pt x="75221" y="500449"/>
                  </a:lnTo>
                  <a:lnTo>
                    <a:pt x="74621" y="501183"/>
                  </a:lnTo>
                  <a:lnTo>
                    <a:pt x="74020" y="501917"/>
                  </a:lnTo>
                  <a:lnTo>
                    <a:pt x="74020" y="501917"/>
                  </a:lnTo>
                  <a:lnTo>
                    <a:pt x="73820" y="502150"/>
                  </a:lnTo>
                  <a:lnTo>
                    <a:pt x="73653" y="502350"/>
                  </a:lnTo>
                  <a:lnTo>
                    <a:pt x="73653" y="502350"/>
                  </a:lnTo>
                  <a:lnTo>
                    <a:pt x="73653" y="502350"/>
                  </a:lnTo>
                  <a:lnTo>
                    <a:pt x="73653" y="502350"/>
                  </a:lnTo>
                  <a:lnTo>
                    <a:pt x="73653" y="502350"/>
                  </a:lnTo>
                  <a:lnTo>
                    <a:pt x="72952" y="503151"/>
                  </a:lnTo>
                  <a:lnTo>
                    <a:pt x="72952" y="503151"/>
                  </a:lnTo>
                  <a:lnTo>
                    <a:pt x="72686" y="503451"/>
                  </a:lnTo>
                  <a:lnTo>
                    <a:pt x="72285" y="503885"/>
                  </a:lnTo>
                  <a:lnTo>
                    <a:pt x="71451" y="504753"/>
                  </a:lnTo>
                  <a:lnTo>
                    <a:pt x="70283" y="505920"/>
                  </a:lnTo>
                  <a:lnTo>
                    <a:pt x="70283" y="505920"/>
                  </a:lnTo>
                  <a:lnTo>
                    <a:pt x="69149" y="507021"/>
                  </a:lnTo>
                  <a:lnTo>
                    <a:pt x="67181" y="508790"/>
                  </a:lnTo>
                  <a:cubicBezTo>
                    <a:pt x="66023" y="509790"/>
                    <a:pt x="64822" y="510758"/>
                    <a:pt x="63578" y="511692"/>
                  </a:cubicBezTo>
                  <a:cubicBezTo>
                    <a:pt x="62310" y="512626"/>
                    <a:pt x="61075" y="513494"/>
                    <a:pt x="59807" y="514328"/>
                  </a:cubicBezTo>
                  <a:cubicBezTo>
                    <a:pt x="58540" y="515162"/>
                    <a:pt x="57205" y="515963"/>
                    <a:pt x="55870" y="516697"/>
                  </a:cubicBezTo>
                  <a:cubicBezTo>
                    <a:pt x="54536" y="517431"/>
                    <a:pt x="53168" y="518165"/>
                    <a:pt x="51767" y="518832"/>
                  </a:cubicBezTo>
                  <a:cubicBezTo>
                    <a:pt x="50366" y="519499"/>
                    <a:pt x="48965" y="520100"/>
                    <a:pt x="47530" y="520667"/>
                  </a:cubicBezTo>
                  <a:cubicBezTo>
                    <a:pt x="49131" y="523302"/>
                    <a:pt x="50866" y="525938"/>
                    <a:pt x="52501" y="528540"/>
                  </a:cubicBezTo>
                  <a:cubicBezTo>
                    <a:pt x="53936" y="527906"/>
                    <a:pt x="55337" y="527273"/>
                    <a:pt x="56705" y="526605"/>
                  </a:cubicBezTo>
                  <a:cubicBezTo>
                    <a:pt x="58073" y="525938"/>
                    <a:pt x="59440" y="525204"/>
                    <a:pt x="60775" y="524437"/>
                  </a:cubicBezTo>
                  <a:cubicBezTo>
                    <a:pt x="62110" y="523669"/>
                    <a:pt x="63411" y="522902"/>
                    <a:pt x="64712" y="522068"/>
                  </a:cubicBezTo>
                  <a:cubicBezTo>
                    <a:pt x="66013" y="521234"/>
                    <a:pt x="67247" y="520367"/>
                    <a:pt x="68482" y="519432"/>
                  </a:cubicBezTo>
                  <a:cubicBezTo>
                    <a:pt x="120284" y="602586"/>
                    <a:pt x="206421" y="658359"/>
                    <a:pt x="303491" y="671601"/>
                  </a:cubicBezTo>
                  <a:cubicBezTo>
                    <a:pt x="303491" y="673102"/>
                    <a:pt x="303257" y="674637"/>
                    <a:pt x="303190" y="676172"/>
                  </a:cubicBezTo>
                  <a:cubicBezTo>
                    <a:pt x="303124" y="677706"/>
                    <a:pt x="303190" y="679141"/>
                    <a:pt x="303190" y="680642"/>
                  </a:cubicBezTo>
                  <a:lnTo>
                    <a:pt x="303190" y="680809"/>
                  </a:lnTo>
                  <a:cubicBezTo>
                    <a:pt x="303190" y="682344"/>
                    <a:pt x="303190" y="683878"/>
                    <a:pt x="303190" y="685380"/>
                  </a:cubicBezTo>
                  <a:cubicBezTo>
                    <a:pt x="303190" y="686881"/>
                    <a:pt x="303390" y="688516"/>
                    <a:pt x="303524" y="690051"/>
                  </a:cubicBezTo>
                  <a:cubicBezTo>
                    <a:pt x="306627" y="690418"/>
                    <a:pt x="309729" y="690751"/>
                    <a:pt x="312866" y="691018"/>
                  </a:cubicBezTo>
                  <a:cubicBezTo>
                    <a:pt x="312665" y="689483"/>
                    <a:pt x="312532" y="687949"/>
                    <a:pt x="312465" y="686381"/>
                  </a:cubicBezTo>
                  <a:cubicBezTo>
                    <a:pt x="312398" y="684813"/>
                    <a:pt x="312465" y="683311"/>
                    <a:pt x="312265" y="681810"/>
                  </a:cubicBezTo>
                  <a:lnTo>
                    <a:pt x="312265" y="680642"/>
                  </a:lnTo>
                  <a:cubicBezTo>
                    <a:pt x="312265" y="679475"/>
                    <a:pt x="312265" y="678340"/>
                    <a:pt x="312265" y="677306"/>
                  </a:cubicBezTo>
                  <a:cubicBezTo>
                    <a:pt x="312265" y="676272"/>
                    <a:pt x="312265" y="674237"/>
                    <a:pt x="312532" y="672702"/>
                  </a:cubicBezTo>
                  <a:cubicBezTo>
                    <a:pt x="312799" y="671167"/>
                    <a:pt x="312832" y="669666"/>
                    <a:pt x="313032" y="668131"/>
                  </a:cubicBezTo>
                  <a:cubicBezTo>
                    <a:pt x="313032" y="667364"/>
                    <a:pt x="313266" y="666596"/>
                    <a:pt x="313399" y="665829"/>
                  </a:cubicBezTo>
                  <a:lnTo>
                    <a:pt x="313700" y="663994"/>
                  </a:lnTo>
                  <a:cubicBezTo>
                    <a:pt x="313700" y="663994"/>
                    <a:pt x="313700" y="663827"/>
                    <a:pt x="313700" y="663761"/>
                  </a:cubicBezTo>
                  <a:cubicBezTo>
                    <a:pt x="313700" y="663694"/>
                    <a:pt x="313866" y="662760"/>
                    <a:pt x="313967" y="662293"/>
                  </a:cubicBezTo>
                  <a:cubicBezTo>
                    <a:pt x="314067" y="661826"/>
                    <a:pt x="314167" y="661292"/>
                    <a:pt x="314300" y="660825"/>
                  </a:cubicBezTo>
                  <a:cubicBezTo>
                    <a:pt x="314433" y="660358"/>
                    <a:pt x="314534" y="659657"/>
                    <a:pt x="314667" y="659090"/>
                  </a:cubicBezTo>
                  <a:lnTo>
                    <a:pt x="314667" y="659090"/>
                  </a:lnTo>
                  <a:cubicBezTo>
                    <a:pt x="314667" y="658523"/>
                    <a:pt x="314967" y="657955"/>
                    <a:pt x="315101" y="657355"/>
                  </a:cubicBezTo>
                  <a:cubicBezTo>
                    <a:pt x="315234" y="656754"/>
                    <a:pt x="315401" y="656221"/>
                    <a:pt x="315568" y="655653"/>
                  </a:cubicBezTo>
                  <a:lnTo>
                    <a:pt x="315968" y="654286"/>
                  </a:lnTo>
                  <a:lnTo>
                    <a:pt x="316235" y="653385"/>
                  </a:lnTo>
                  <a:lnTo>
                    <a:pt x="316702" y="651950"/>
                  </a:lnTo>
                  <a:lnTo>
                    <a:pt x="316702" y="651950"/>
                  </a:lnTo>
                  <a:cubicBezTo>
                    <a:pt x="316702" y="651516"/>
                    <a:pt x="317002" y="651083"/>
                    <a:pt x="317136" y="650649"/>
                  </a:cubicBezTo>
                  <a:cubicBezTo>
                    <a:pt x="317233" y="650435"/>
                    <a:pt x="317313" y="650212"/>
                    <a:pt x="317369" y="649982"/>
                  </a:cubicBezTo>
                  <a:lnTo>
                    <a:pt x="317636" y="649281"/>
                  </a:lnTo>
                  <a:cubicBezTo>
                    <a:pt x="317616" y="649171"/>
                    <a:pt x="317616" y="649058"/>
                    <a:pt x="317636" y="648947"/>
                  </a:cubicBezTo>
                  <a:cubicBezTo>
                    <a:pt x="317616" y="648837"/>
                    <a:pt x="317616" y="648724"/>
                    <a:pt x="317636" y="648614"/>
                  </a:cubicBezTo>
                  <a:cubicBezTo>
                    <a:pt x="317970" y="647680"/>
                    <a:pt x="318370" y="646679"/>
                    <a:pt x="318737" y="645745"/>
                  </a:cubicBezTo>
                  <a:lnTo>
                    <a:pt x="318737" y="645745"/>
                  </a:lnTo>
                  <a:lnTo>
                    <a:pt x="318737" y="645578"/>
                  </a:lnTo>
                  <a:lnTo>
                    <a:pt x="318737" y="645578"/>
                  </a:lnTo>
                  <a:lnTo>
                    <a:pt x="318737" y="645578"/>
                  </a:lnTo>
                  <a:cubicBezTo>
                    <a:pt x="319238" y="644377"/>
                    <a:pt x="319772" y="643209"/>
                    <a:pt x="320305" y="642041"/>
                  </a:cubicBezTo>
                  <a:lnTo>
                    <a:pt x="320305" y="642041"/>
                  </a:lnTo>
                  <a:lnTo>
                    <a:pt x="320305" y="642041"/>
                  </a:lnTo>
                  <a:cubicBezTo>
                    <a:pt x="320539" y="641574"/>
                    <a:pt x="320739" y="641107"/>
                    <a:pt x="320973" y="640707"/>
                  </a:cubicBezTo>
                  <a:lnTo>
                    <a:pt x="321673" y="639272"/>
                  </a:lnTo>
                  <a:lnTo>
                    <a:pt x="322341" y="637971"/>
                  </a:lnTo>
                  <a:lnTo>
                    <a:pt x="322641" y="637404"/>
                  </a:lnTo>
                  <a:lnTo>
                    <a:pt x="323508" y="635869"/>
                  </a:lnTo>
                  <a:cubicBezTo>
                    <a:pt x="324109" y="634835"/>
                    <a:pt x="324709" y="633801"/>
                    <a:pt x="325343" y="632800"/>
                  </a:cubicBezTo>
                  <a:lnTo>
                    <a:pt x="325343" y="632800"/>
                  </a:lnTo>
                  <a:lnTo>
                    <a:pt x="326544" y="630898"/>
                  </a:lnTo>
                  <a:lnTo>
                    <a:pt x="327645" y="629297"/>
                  </a:lnTo>
                  <a:lnTo>
                    <a:pt x="328746" y="627695"/>
                  </a:lnTo>
                  <a:lnTo>
                    <a:pt x="328746" y="627462"/>
                  </a:lnTo>
                  <a:cubicBezTo>
                    <a:pt x="329113" y="626928"/>
                    <a:pt x="329514" y="626427"/>
                    <a:pt x="329881" y="625927"/>
                  </a:cubicBezTo>
                  <a:lnTo>
                    <a:pt x="330815" y="624693"/>
                  </a:lnTo>
                  <a:lnTo>
                    <a:pt x="332083" y="623091"/>
                  </a:lnTo>
                  <a:lnTo>
                    <a:pt x="332450" y="622624"/>
                  </a:lnTo>
                  <a:cubicBezTo>
                    <a:pt x="332917" y="622124"/>
                    <a:pt x="333384" y="621590"/>
                    <a:pt x="333818" y="621056"/>
                  </a:cubicBezTo>
                  <a:cubicBezTo>
                    <a:pt x="334251" y="620522"/>
                    <a:pt x="334718" y="620055"/>
                    <a:pt x="335152" y="619555"/>
                  </a:cubicBezTo>
                  <a:lnTo>
                    <a:pt x="335152" y="619555"/>
                  </a:lnTo>
                  <a:cubicBezTo>
                    <a:pt x="335719" y="618887"/>
                    <a:pt x="336320" y="618254"/>
                    <a:pt x="336920" y="617653"/>
                  </a:cubicBezTo>
                  <a:lnTo>
                    <a:pt x="337654" y="616852"/>
                  </a:lnTo>
                  <a:lnTo>
                    <a:pt x="338421" y="616085"/>
                  </a:lnTo>
                  <a:lnTo>
                    <a:pt x="339089" y="615451"/>
                  </a:lnTo>
                  <a:lnTo>
                    <a:pt x="340156" y="614417"/>
                  </a:lnTo>
                  <a:lnTo>
                    <a:pt x="340156" y="614417"/>
                  </a:lnTo>
                  <a:lnTo>
                    <a:pt x="340890" y="613716"/>
                  </a:lnTo>
                  <a:lnTo>
                    <a:pt x="341157" y="613483"/>
                  </a:lnTo>
                  <a:lnTo>
                    <a:pt x="342392" y="612382"/>
                  </a:lnTo>
                  <a:lnTo>
                    <a:pt x="342825" y="611981"/>
                  </a:lnTo>
                  <a:lnTo>
                    <a:pt x="344060" y="610947"/>
                  </a:lnTo>
                  <a:lnTo>
                    <a:pt x="344527" y="610547"/>
                  </a:lnTo>
                  <a:lnTo>
                    <a:pt x="344961" y="610180"/>
                  </a:lnTo>
                  <a:lnTo>
                    <a:pt x="346295" y="609112"/>
                  </a:lnTo>
                  <a:lnTo>
                    <a:pt x="346595" y="608912"/>
                  </a:lnTo>
                  <a:lnTo>
                    <a:pt x="346595" y="608912"/>
                  </a:lnTo>
                  <a:cubicBezTo>
                    <a:pt x="346876" y="608652"/>
                    <a:pt x="347176" y="608418"/>
                    <a:pt x="347496" y="608211"/>
                  </a:cubicBezTo>
                  <a:lnTo>
                    <a:pt x="347696" y="608211"/>
                  </a:lnTo>
                  <a:cubicBezTo>
                    <a:pt x="348030" y="607914"/>
                    <a:pt x="348387" y="607647"/>
                    <a:pt x="348764" y="607411"/>
                  </a:cubicBezTo>
                  <a:lnTo>
                    <a:pt x="348764" y="607411"/>
                  </a:lnTo>
                  <a:lnTo>
                    <a:pt x="348998" y="607411"/>
                  </a:lnTo>
                  <a:cubicBezTo>
                    <a:pt x="349498" y="607010"/>
                    <a:pt x="350032" y="606643"/>
                    <a:pt x="350566" y="606276"/>
                  </a:cubicBezTo>
                  <a:lnTo>
                    <a:pt x="350566" y="606276"/>
                  </a:lnTo>
                  <a:cubicBezTo>
                    <a:pt x="351200" y="605842"/>
                    <a:pt x="351833" y="605442"/>
                    <a:pt x="352401" y="605008"/>
                  </a:cubicBezTo>
                  <a:lnTo>
                    <a:pt x="352634" y="605008"/>
                  </a:lnTo>
                  <a:lnTo>
                    <a:pt x="354135" y="604074"/>
                  </a:lnTo>
                  <a:lnTo>
                    <a:pt x="354302" y="604074"/>
                  </a:lnTo>
                  <a:lnTo>
                    <a:pt x="355036" y="603641"/>
                  </a:lnTo>
                  <a:cubicBezTo>
                    <a:pt x="356171" y="602940"/>
                    <a:pt x="357305" y="602273"/>
                    <a:pt x="358373" y="601639"/>
                  </a:cubicBezTo>
                  <a:lnTo>
                    <a:pt x="359040" y="601272"/>
                  </a:lnTo>
                  <a:lnTo>
                    <a:pt x="359040" y="601272"/>
                  </a:lnTo>
                  <a:cubicBezTo>
                    <a:pt x="359634" y="600928"/>
                    <a:pt x="360248" y="600614"/>
                    <a:pt x="360875" y="600338"/>
                  </a:cubicBezTo>
                  <a:cubicBezTo>
                    <a:pt x="361542" y="600071"/>
                    <a:pt x="362376" y="599604"/>
                    <a:pt x="363110" y="599237"/>
                  </a:cubicBezTo>
                  <a:lnTo>
                    <a:pt x="365379" y="598202"/>
                  </a:lnTo>
                  <a:lnTo>
                    <a:pt x="367681" y="597201"/>
                  </a:lnTo>
                  <a:lnTo>
                    <a:pt x="367681" y="597201"/>
                  </a:lnTo>
                  <a:lnTo>
                    <a:pt x="369783" y="596367"/>
                  </a:lnTo>
                  <a:lnTo>
                    <a:pt x="370283" y="596167"/>
                  </a:lnTo>
                  <a:lnTo>
                    <a:pt x="371651" y="595667"/>
                  </a:lnTo>
                  <a:lnTo>
                    <a:pt x="372752" y="595266"/>
                  </a:lnTo>
                  <a:lnTo>
                    <a:pt x="374487" y="594699"/>
                  </a:lnTo>
                  <a:lnTo>
                    <a:pt x="375054" y="594532"/>
                  </a:lnTo>
                  <a:lnTo>
                    <a:pt x="375821" y="594299"/>
                  </a:lnTo>
                  <a:lnTo>
                    <a:pt x="376455" y="594099"/>
                  </a:lnTo>
                  <a:lnTo>
                    <a:pt x="376622" y="594099"/>
                  </a:lnTo>
                  <a:lnTo>
                    <a:pt x="376622" y="594099"/>
                  </a:lnTo>
                  <a:lnTo>
                    <a:pt x="377423" y="593865"/>
                  </a:lnTo>
                  <a:lnTo>
                    <a:pt x="378624" y="593565"/>
                  </a:lnTo>
                  <a:lnTo>
                    <a:pt x="378858" y="593565"/>
                  </a:lnTo>
                  <a:lnTo>
                    <a:pt x="379625" y="593365"/>
                  </a:lnTo>
                  <a:lnTo>
                    <a:pt x="381460" y="592898"/>
                  </a:lnTo>
                  <a:lnTo>
                    <a:pt x="382961" y="592564"/>
                  </a:lnTo>
                  <a:lnTo>
                    <a:pt x="382961" y="592564"/>
                  </a:lnTo>
                  <a:lnTo>
                    <a:pt x="384529" y="592264"/>
                  </a:lnTo>
                  <a:lnTo>
                    <a:pt x="386831" y="591830"/>
                  </a:lnTo>
                  <a:cubicBezTo>
                    <a:pt x="392046" y="590829"/>
                    <a:pt x="397337" y="590295"/>
                    <a:pt x="402645" y="590229"/>
                  </a:cubicBezTo>
                  <a:lnTo>
                    <a:pt x="405748" y="590229"/>
                  </a:lnTo>
                  <a:cubicBezTo>
                    <a:pt x="406258" y="590195"/>
                    <a:pt x="406772" y="590195"/>
                    <a:pt x="407283" y="590229"/>
                  </a:cubicBezTo>
                  <a:lnTo>
                    <a:pt x="408451" y="590229"/>
                  </a:lnTo>
                  <a:lnTo>
                    <a:pt x="409351" y="590229"/>
                  </a:lnTo>
                  <a:lnTo>
                    <a:pt x="410285" y="590229"/>
                  </a:lnTo>
                  <a:lnTo>
                    <a:pt x="411787" y="590229"/>
                  </a:lnTo>
                  <a:cubicBezTo>
                    <a:pt x="412257" y="590252"/>
                    <a:pt x="412724" y="590305"/>
                    <a:pt x="413188" y="590395"/>
                  </a:cubicBezTo>
                  <a:lnTo>
                    <a:pt x="413989" y="590395"/>
                  </a:lnTo>
                  <a:lnTo>
                    <a:pt x="414256" y="590395"/>
                  </a:lnTo>
                  <a:lnTo>
                    <a:pt x="415590" y="590596"/>
                  </a:lnTo>
                  <a:lnTo>
                    <a:pt x="417091" y="590796"/>
                  </a:lnTo>
                  <a:lnTo>
                    <a:pt x="418726" y="591096"/>
                  </a:lnTo>
                  <a:lnTo>
                    <a:pt x="420161" y="591363"/>
                  </a:lnTo>
                  <a:lnTo>
                    <a:pt x="420161" y="591363"/>
                  </a:lnTo>
                  <a:lnTo>
                    <a:pt x="421729" y="591663"/>
                  </a:lnTo>
                  <a:lnTo>
                    <a:pt x="422696" y="591897"/>
                  </a:lnTo>
                  <a:lnTo>
                    <a:pt x="422696" y="591897"/>
                  </a:lnTo>
                  <a:lnTo>
                    <a:pt x="423330" y="591897"/>
                  </a:lnTo>
                  <a:lnTo>
                    <a:pt x="424765" y="592264"/>
                  </a:lnTo>
                  <a:lnTo>
                    <a:pt x="426199" y="592631"/>
                  </a:lnTo>
                  <a:lnTo>
                    <a:pt x="426199" y="592631"/>
                  </a:lnTo>
                  <a:lnTo>
                    <a:pt x="427868" y="593098"/>
                  </a:lnTo>
                  <a:lnTo>
                    <a:pt x="428535" y="593298"/>
                  </a:lnTo>
                  <a:lnTo>
                    <a:pt x="429169" y="593498"/>
                  </a:lnTo>
                  <a:lnTo>
                    <a:pt x="430937" y="594032"/>
                  </a:lnTo>
                  <a:lnTo>
                    <a:pt x="431704" y="594299"/>
                  </a:lnTo>
                  <a:lnTo>
                    <a:pt x="433673" y="595000"/>
                  </a:lnTo>
                  <a:lnTo>
                    <a:pt x="435975" y="595900"/>
                  </a:lnTo>
                  <a:lnTo>
                    <a:pt x="437443" y="596534"/>
                  </a:lnTo>
                  <a:lnTo>
                    <a:pt x="437643" y="596534"/>
                  </a:lnTo>
                  <a:lnTo>
                    <a:pt x="438744" y="597001"/>
                  </a:lnTo>
                  <a:lnTo>
                    <a:pt x="439311" y="597268"/>
                  </a:lnTo>
                  <a:lnTo>
                    <a:pt x="440812" y="597935"/>
                  </a:lnTo>
                  <a:lnTo>
                    <a:pt x="442247" y="598603"/>
                  </a:lnTo>
                  <a:lnTo>
                    <a:pt x="442614" y="598803"/>
                  </a:lnTo>
                  <a:lnTo>
                    <a:pt x="442614" y="598803"/>
                  </a:lnTo>
                  <a:lnTo>
                    <a:pt x="443348" y="599170"/>
                  </a:lnTo>
                  <a:lnTo>
                    <a:pt x="443515" y="599170"/>
                  </a:lnTo>
                  <a:lnTo>
                    <a:pt x="445350" y="600071"/>
                  </a:lnTo>
                  <a:lnTo>
                    <a:pt x="445350" y="600071"/>
                  </a:lnTo>
                  <a:lnTo>
                    <a:pt x="447085" y="601005"/>
                  </a:lnTo>
                  <a:lnTo>
                    <a:pt x="447085" y="601005"/>
                  </a:lnTo>
                  <a:lnTo>
                    <a:pt x="448853" y="602039"/>
                  </a:lnTo>
                  <a:lnTo>
                    <a:pt x="448853" y="602039"/>
                  </a:lnTo>
                  <a:lnTo>
                    <a:pt x="450621" y="603107"/>
                  </a:lnTo>
                  <a:lnTo>
                    <a:pt x="452356" y="604241"/>
                  </a:lnTo>
                  <a:cubicBezTo>
                    <a:pt x="452746" y="604478"/>
                    <a:pt x="453127" y="604735"/>
                    <a:pt x="453491" y="605008"/>
                  </a:cubicBezTo>
                  <a:lnTo>
                    <a:pt x="453491" y="605008"/>
                  </a:lnTo>
                  <a:lnTo>
                    <a:pt x="454191" y="605475"/>
                  </a:lnTo>
                  <a:lnTo>
                    <a:pt x="454391" y="605475"/>
                  </a:lnTo>
                  <a:lnTo>
                    <a:pt x="455659" y="606410"/>
                  </a:lnTo>
                  <a:lnTo>
                    <a:pt x="456927" y="607310"/>
                  </a:lnTo>
                  <a:lnTo>
                    <a:pt x="456927" y="607310"/>
                  </a:lnTo>
                  <a:lnTo>
                    <a:pt x="456927" y="607310"/>
                  </a:lnTo>
                  <a:lnTo>
                    <a:pt x="456927" y="607310"/>
                  </a:lnTo>
                  <a:lnTo>
                    <a:pt x="456927" y="607310"/>
                  </a:lnTo>
                  <a:lnTo>
                    <a:pt x="457194" y="607511"/>
                  </a:lnTo>
                  <a:lnTo>
                    <a:pt x="458628" y="608645"/>
                  </a:lnTo>
                  <a:lnTo>
                    <a:pt x="460096" y="609813"/>
                  </a:lnTo>
                  <a:lnTo>
                    <a:pt x="461498" y="611014"/>
                  </a:lnTo>
                  <a:lnTo>
                    <a:pt x="461498" y="611014"/>
                  </a:lnTo>
                  <a:lnTo>
                    <a:pt x="461498" y="611014"/>
                  </a:lnTo>
                  <a:lnTo>
                    <a:pt x="462365" y="611748"/>
                  </a:lnTo>
                  <a:lnTo>
                    <a:pt x="462599" y="611981"/>
                  </a:lnTo>
                  <a:cubicBezTo>
                    <a:pt x="462939" y="612265"/>
                    <a:pt x="463259" y="612565"/>
                    <a:pt x="463566" y="612882"/>
                  </a:cubicBezTo>
                  <a:cubicBezTo>
                    <a:pt x="463883" y="613176"/>
                    <a:pt x="464183" y="613489"/>
                    <a:pt x="464467" y="613816"/>
                  </a:cubicBezTo>
                  <a:lnTo>
                    <a:pt x="464467" y="613816"/>
                  </a:lnTo>
                  <a:lnTo>
                    <a:pt x="466168" y="615451"/>
                  </a:lnTo>
                  <a:lnTo>
                    <a:pt x="466168" y="615451"/>
                  </a:lnTo>
                  <a:lnTo>
                    <a:pt x="466168" y="615451"/>
                  </a:lnTo>
                  <a:lnTo>
                    <a:pt x="466402" y="615685"/>
                  </a:lnTo>
                  <a:lnTo>
                    <a:pt x="466636" y="615918"/>
                  </a:lnTo>
                  <a:lnTo>
                    <a:pt x="467069" y="616385"/>
                  </a:lnTo>
                  <a:cubicBezTo>
                    <a:pt x="467303" y="616619"/>
                    <a:pt x="467536" y="616819"/>
                    <a:pt x="467736" y="617052"/>
                  </a:cubicBezTo>
                  <a:lnTo>
                    <a:pt x="469004" y="618420"/>
                  </a:lnTo>
                  <a:cubicBezTo>
                    <a:pt x="470105" y="619655"/>
                    <a:pt x="471139" y="620856"/>
                    <a:pt x="472340" y="622090"/>
                  </a:cubicBezTo>
                  <a:lnTo>
                    <a:pt x="473275" y="623191"/>
                  </a:lnTo>
                  <a:lnTo>
                    <a:pt x="473275" y="623191"/>
                  </a:lnTo>
                  <a:lnTo>
                    <a:pt x="473875" y="623959"/>
                  </a:lnTo>
                  <a:lnTo>
                    <a:pt x="474609" y="624893"/>
                  </a:lnTo>
                  <a:lnTo>
                    <a:pt x="474809" y="625160"/>
                  </a:lnTo>
                  <a:lnTo>
                    <a:pt x="476077" y="626895"/>
                  </a:lnTo>
                  <a:lnTo>
                    <a:pt x="476544" y="627562"/>
                  </a:lnTo>
                  <a:cubicBezTo>
                    <a:pt x="476978" y="628196"/>
                    <a:pt x="477445" y="628863"/>
                    <a:pt x="477845" y="629497"/>
                  </a:cubicBezTo>
                  <a:lnTo>
                    <a:pt x="478846" y="631032"/>
                  </a:lnTo>
                  <a:lnTo>
                    <a:pt x="479413" y="631966"/>
                  </a:lnTo>
                  <a:lnTo>
                    <a:pt x="480314" y="633434"/>
                  </a:lnTo>
                  <a:lnTo>
                    <a:pt x="481315" y="635202"/>
                  </a:lnTo>
                  <a:lnTo>
                    <a:pt x="481315" y="635202"/>
                  </a:lnTo>
                  <a:lnTo>
                    <a:pt x="481315" y="635402"/>
                  </a:lnTo>
                  <a:cubicBezTo>
                    <a:pt x="481682" y="636036"/>
                    <a:pt x="482016" y="636703"/>
                    <a:pt x="482349" y="637337"/>
                  </a:cubicBezTo>
                  <a:cubicBezTo>
                    <a:pt x="483083" y="638672"/>
                    <a:pt x="483751" y="640073"/>
                    <a:pt x="484384" y="641441"/>
                  </a:cubicBezTo>
                  <a:lnTo>
                    <a:pt x="485219" y="643276"/>
                  </a:lnTo>
                  <a:cubicBezTo>
                    <a:pt x="485485" y="643843"/>
                    <a:pt x="485719" y="644443"/>
                    <a:pt x="485953" y="645011"/>
                  </a:cubicBezTo>
                  <a:cubicBezTo>
                    <a:pt x="486023" y="645231"/>
                    <a:pt x="486109" y="645441"/>
                    <a:pt x="486220" y="645645"/>
                  </a:cubicBezTo>
                  <a:cubicBezTo>
                    <a:pt x="486787" y="647079"/>
                    <a:pt x="487320" y="648514"/>
                    <a:pt x="487821" y="649982"/>
                  </a:cubicBezTo>
                  <a:cubicBezTo>
                    <a:pt x="488321" y="651450"/>
                    <a:pt x="488788" y="652918"/>
                    <a:pt x="489222" y="654386"/>
                  </a:cubicBezTo>
                  <a:cubicBezTo>
                    <a:pt x="489656" y="655854"/>
                    <a:pt x="490056" y="657388"/>
                    <a:pt x="490390" y="658890"/>
                  </a:cubicBezTo>
                  <a:cubicBezTo>
                    <a:pt x="493226" y="657555"/>
                    <a:pt x="496061" y="656187"/>
                    <a:pt x="498831" y="654786"/>
                  </a:cubicBezTo>
                  <a:cubicBezTo>
                    <a:pt x="498464" y="653285"/>
                    <a:pt x="498030" y="651783"/>
                    <a:pt x="497596" y="650315"/>
                  </a:cubicBezTo>
                  <a:cubicBezTo>
                    <a:pt x="497163" y="648847"/>
                    <a:pt x="496662" y="647346"/>
                    <a:pt x="496128" y="645911"/>
                  </a:cubicBezTo>
                  <a:lnTo>
                    <a:pt x="495795" y="645011"/>
                  </a:lnTo>
                  <a:cubicBezTo>
                    <a:pt x="495394" y="643876"/>
                    <a:pt x="494927" y="642709"/>
                    <a:pt x="494460" y="641674"/>
                  </a:cubicBezTo>
                  <a:cubicBezTo>
                    <a:pt x="493993" y="640640"/>
                    <a:pt x="493293" y="638872"/>
                    <a:pt x="492625" y="637471"/>
                  </a:cubicBezTo>
                  <a:cubicBezTo>
                    <a:pt x="491958" y="636069"/>
                    <a:pt x="491324" y="634735"/>
                    <a:pt x="490624" y="633367"/>
                  </a:cubicBezTo>
                  <a:cubicBezTo>
                    <a:pt x="562167" y="596678"/>
                    <a:pt x="617683" y="534916"/>
                    <a:pt x="646562" y="459879"/>
                  </a:cubicBezTo>
                  <a:lnTo>
                    <a:pt x="650832" y="461514"/>
                  </a:lnTo>
                  <a:lnTo>
                    <a:pt x="655136" y="463149"/>
                  </a:lnTo>
                  <a:lnTo>
                    <a:pt x="659440" y="464784"/>
                  </a:lnTo>
                  <a:lnTo>
                    <a:pt x="663710" y="466419"/>
                  </a:lnTo>
                  <a:lnTo>
                    <a:pt x="667981" y="468087"/>
                  </a:lnTo>
                  <a:cubicBezTo>
                    <a:pt x="668682" y="466252"/>
                    <a:pt x="669349" y="464417"/>
                    <a:pt x="670016" y="462648"/>
                  </a:cubicBezTo>
                  <a:cubicBezTo>
                    <a:pt x="670683" y="460880"/>
                    <a:pt x="671451" y="458645"/>
                    <a:pt x="672151" y="456610"/>
                  </a:cubicBezTo>
                  <a:lnTo>
                    <a:pt x="672151" y="456610"/>
                  </a:lnTo>
                  <a:lnTo>
                    <a:pt x="667814" y="455142"/>
                  </a:lnTo>
                  <a:lnTo>
                    <a:pt x="663577" y="453907"/>
                  </a:lnTo>
                  <a:lnTo>
                    <a:pt x="659240" y="452406"/>
                  </a:lnTo>
                  <a:lnTo>
                    <a:pt x="654903" y="450905"/>
                  </a:lnTo>
                  <a:lnTo>
                    <a:pt x="650565" y="449437"/>
                  </a:lnTo>
                  <a:lnTo>
                    <a:pt x="641891" y="446434"/>
                  </a:lnTo>
                  <a:cubicBezTo>
                    <a:pt x="652697" y="414963"/>
                    <a:pt x="658476" y="381983"/>
                    <a:pt x="659006" y="348714"/>
                  </a:cubicBezTo>
                  <a:lnTo>
                    <a:pt x="668181" y="348881"/>
                  </a:lnTo>
                  <a:lnTo>
                    <a:pt x="672752" y="348881"/>
                  </a:lnTo>
                  <a:lnTo>
                    <a:pt x="677356" y="348881"/>
                  </a:lnTo>
                  <a:lnTo>
                    <a:pt x="681927" y="348881"/>
                  </a:lnTo>
                  <a:lnTo>
                    <a:pt x="686531" y="348881"/>
                  </a:lnTo>
                  <a:lnTo>
                    <a:pt x="691101" y="348881"/>
                  </a:lnTo>
                  <a:lnTo>
                    <a:pt x="691101" y="348881"/>
                  </a:lnTo>
                  <a:lnTo>
                    <a:pt x="691101" y="343076"/>
                  </a:lnTo>
                  <a:cubicBezTo>
                    <a:pt x="693904" y="341741"/>
                    <a:pt x="693904" y="339606"/>
                    <a:pt x="693837" y="337471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Brīvforma: forma 169">
              <a:extLst>
                <a:ext uri="{FF2B5EF4-FFF2-40B4-BE49-F238E27FC236}">
                  <a16:creationId xmlns:a16="http://schemas.microsoft.com/office/drawing/2014/main" id="{07C9066D-8B6F-3535-C545-E108DB8346D2}"/>
                </a:ext>
              </a:extLst>
            </p:cNvPr>
            <p:cNvSpPr/>
            <p:nvPr/>
          </p:nvSpPr>
          <p:spPr>
            <a:xfrm>
              <a:off x="4221552" y="5104570"/>
              <a:ext cx="676000" cy="671897"/>
            </a:xfrm>
            <a:custGeom>
              <a:avLst/>
              <a:gdLst>
                <a:gd name="connsiteX0" fmla="*/ 675921 w 676000"/>
                <a:gd name="connsiteY0" fmla="*/ 334068 h 671897"/>
                <a:gd name="connsiteX1" fmla="*/ 675921 w 676000"/>
                <a:gd name="connsiteY1" fmla="*/ 339773 h 671897"/>
                <a:gd name="connsiteX2" fmla="*/ 671351 w 676000"/>
                <a:gd name="connsiteY2" fmla="*/ 339773 h 671897"/>
                <a:gd name="connsiteX3" fmla="*/ 666747 w 676000"/>
                <a:gd name="connsiteY3" fmla="*/ 339773 h 671897"/>
                <a:gd name="connsiteX4" fmla="*/ 662176 w 676000"/>
                <a:gd name="connsiteY4" fmla="*/ 339773 h 671897"/>
                <a:gd name="connsiteX5" fmla="*/ 653001 w 676000"/>
                <a:gd name="connsiteY5" fmla="*/ 339773 h 671897"/>
                <a:gd name="connsiteX6" fmla="*/ 635952 w 676000"/>
                <a:gd name="connsiteY6" fmla="*/ 437493 h 671897"/>
                <a:gd name="connsiteX7" fmla="*/ 644660 w 676000"/>
                <a:gd name="connsiteY7" fmla="*/ 440495 h 671897"/>
                <a:gd name="connsiteX8" fmla="*/ 648964 w 676000"/>
                <a:gd name="connsiteY8" fmla="*/ 441963 h 671897"/>
                <a:gd name="connsiteX9" fmla="*/ 653301 w 676000"/>
                <a:gd name="connsiteY9" fmla="*/ 443465 h 671897"/>
                <a:gd name="connsiteX10" fmla="*/ 657672 w 676000"/>
                <a:gd name="connsiteY10" fmla="*/ 444966 h 671897"/>
                <a:gd name="connsiteX11" fmla="*/ 655603 w 676000"/>
                <a:gd name="connsiteY11" fmla="*/ 450838 h 671897"/>
                <a:gd name="connsiteX12" fmla="*/ 653602 w 676000"/>
                <a:gd name="connsiteY12" fmla="*/ 456109 h 671897"/>
                <a:gd name="connsiteX13" fmla="*/ 649331 w 676000"/>
                <a:gd name="connsiteY13" fmla="*/ 454475 h 671897"/>
                <a:gd name="connsiteX14" fmla="*/ 645027 w 676000"/>
                <a:gd name="connsiteY14" fmla="*/ 452840 h 671897"/>
                <a:gd name="connsiteX15" fmla="*/ 640757 w 676000"/>
                <a:gd name="connsiteY15" fmla="*/ 451205 h 671897"/>
                <a:gd name="connsiteX16" fmla="*/ 484785 w 676000"/>
                <a:gd name="connsiteY16" fmla="*/ 624693 h 671897"/>
                <a:gd name="connsiteX17" fmla="*/ 486820 w 676000"/>
                <a:gd name="connsiteY17" fmla="*/ 628796 h 671897"/>
                <a:gd name="connsiteX18" fmla="*/ 488655 w 676000"/>
                <a:gd name="connsiteY18" fmla="*/ 633000 h 671897"/>
                <a:gd name="connsiteX19" fmla="*/ 489989 w 676000"/>
                <a:gd name="connsiteY19" fmla="*/ 636336 h 671897"/>
                <a:gd name="connsiteX20" fmla="*/ 490290 w 676000"/>
                <a:gd name="connsiteY20" fmla="*/ 637204 h 671897"/>
                <a:gd name="connsiteX21" fmla="*/ 482049 w 676000"/>
                <a:gd name="connsiteY21" fmla="*/ 641274 h 671897"/>
                <a:gd name="connsiteX22" fmla="*/ 480414 w 676000"/>
                <a:gd name="connsiteY22" fmla="*/ 636937 h 671897"/>
                <a:gd name="connsiteX23" fmla="*/ 480147 w 676000"/>
                <a:gd name="connsiteY23" fmla="*/ 636336 h 671897"/>
                <a:gd name="connsiteX24" fmla="*/ 479447 w 676000"/>
                <a:gd name="connsiteY24" fmla="*/ 634568 h 671897"/>
                <a:gd name="connsiteX25" fmla="*/ 478613 w 676000"/>
                <a:gd name="connsiteY25" fmla="*/ 632733 h 671897"/>
                <a:gd name="connsiteX26" fmla="*/ 476578 w 676000"/>
                <a:gd name="connsiteY26" fmla="*/ 628629 h 671897"/>
                <a:gd name="connsiteX27" fmla="*/ 475543 w 676000"/>
                <a:gd name="connsiteY27" fmla="*/ 626694 h 671897"/>
                <a:gd name="connsiteX28" fmla="*/ 475543 w 676000"/>
                <a:gd name="connsiteY28" fmla="*/ 626528 h 671897"/>
                <a:gd name="connsiteX29" fmla="*/ 475543 w 676000"/>
                <a:gd name="connsiteY29" fmla="*/ 626361 h 671897"/>
                <a:gd name="connsiteX30" fmla="*/ 474542 w 676000"/>
                <a:gd name="connsiteY30" fmla="*/ 624592 h 671897"/>
                <a:gd name="connsiteX31" fmla="*/ 473608 w 676000"/>
                <a:gd name="connsiteY31" fmla="*/ 623124 h 671897"/>
                <a:gd name="connsiteX32" fmla="*/ 473074 w 676000"/>
                <a:gd name="connsiteY32" fmla="*/ 622190 h 671897"/>
                <a:gd name="connsiteX33" fmla="*/ 472074 w 676000"/>
                <a:gd name="connsiteY33" fmla="*/ 620656 h 671897"/>
                <a:gd name="connsiteX34" fmla="*/ 470772 w 676000"/>
                <a:gd name="connsiteY34" fmla="*/ 618721 h 671897"/>
                <a:gd name="connsiteX35" fmla="*/ 470305 w 676000"/>
                <a:gd name="connsiteY35" fmla="*/ 618053 h 671897"/>
                <a:gd name="connsiteX36" fmla="*/ 469038 w 676000"/>
                <a:gd name="connsiteY36" fmla="*/ 616318 h 671897"/>
                <a:gd name="connsiteX37" fmla="*/ 468837 w 676000"/>
                <a:gd name="connsiteY37" fmla="*/ 616052 h 671897"/>
                <a:gd name="connsiteX38" fmla="*/ 468103 w 676000"/>
                <a:gd name="connsiteY38" fmla="*/ 615151 h 671897"/>
                <a:gd name="connsiteX39" fmla="*/ 467469 w 676000"/>
                <a:gd name="connsiteY39" fmla="*/ 614350 h 671897"/>
                <a:gd name="connsiteX40" fmla="*/ 467469 w 676000"/>
                <a:gd name="connsiteY40" fmla="*/ 614350 h 671897"/>
                <a:gd name="connsiteX41" fmla="*/ 466569 w 676000"/>
                <a:gd name="connsiteY41" fmla="*/ 613249 h 671897"/>
                <a:gd name="connsiteX42" fmla="*/ 463399 w 676000"/>
                <a:gd name="connsiteY42" fmla="*/ 609579 h 671897"/>
                <a:gd name="connsiteX43" fmla="*/ 462131 w 676000"/>
                <a:gd name="connsiteY43" fmla="*/ 608211 h 671897"/>
                <a:gd name="connsiteX44" fmla="*/ 461464 w 676000"/>
                <a:gd name="connsiteY44" fmla="*/ 607544 h 671897"/>
                <a:gd name="connsiteX45" fmla="*/ 461030 w 676000"/>
                <a:gd name="connsiteY45" fmla="*/ 607077 h 671897"/>
                <a:gd name="connsiteX46" fmla="*/ 460797 w 676000"/>
                <a:gd name="connsiteY46" fmla="*/ 606843 h 671897"/>
                <a:gd name="connsiteX47" fmla="*/ 460563 w 676000"/>
                <a:gd name="connsiteY47" fmla="*/ 606610 h 671897"/>
                <a:gd name="connsiteX48" fmla="*/ 460563 w 676000"/>
                <a:gd name="connsiteY48" fmla="*/ 606610 h 671897"/>
                <a:gd name="connsiteX49" fmla="*/ 460563 w 676000"/>
                <a:gd name="connsiteY49" fmla="*/ 606610 h 671897"/>
                <a:gd name="connsiteX50" fmla="*/ 458862 w 676000"/>
                <a:gd name="connsiteY50" fmla="*/ 604942 h 671897"/>
                <a:gd name="connsiteX51" fmla="*/ 458862 w 676000"/>
                <a:gd name="connsiteY51" fmla="*/ 604942 h 671897"/>
                <a:gd name="connsiteX52" fmla="*/ 457961 w 676000"/>
                <a:gd name="connsiteY52" fmla="*/ 604008 h 671897"/>
                <a:gd name="connsiteX53" fmla="*/ 456994 w 676000"/>
                <a:gd name="connsiteY53" fmla="*/ 603107 h 671897"/>
                <a:gd name="connsiteX54" fmla="*/ 456760 w 676000"/>
                <a:gd name="connsiteY54" fmla="*/ 602873 h 671897"/>
                <a:gd name="connsiteX55" fmla="*/ 455893 w 676000"/>
                <a:gd name="connsiteY55" fmla="*/ 602139 h 671897"/>
                <a:gd name="connsiteX56" fmla="*/ 455893 w 676000"/>
                <a:gd name="connsiteY56" fmla="*/ 602139 h 671897"/>
                <a:gd name="connsiteX57" fmla="*/ 455893 w 676000"/>
                <a:gd name="connsiteY57" fmla="*/ 602139 h 671897"/>
                <a:gd name="connsiteX58" fmla="*/ 454491 w 676000"/>
                <a:gd name="connsiteY58" fmla="*/ 600938 h 671897"/>
                <a:gd name="connsiteX59" fmla="*/ 453023 w 676000"/>
                <a:gd name="connsiteY59" fmla="*/ 599770 h 671897"/>
                <a:gd name="connsiteX60" fmla="*/ 451589 w 676000"/>
                <a:gd name="connsiteY60" fmla="*/ 598636 h 671897"/>
                <a:gd name="connsiteX61" fmla="*/ 451322 w 676000"/>
                <a:gd name="connsiteY61" fmla="*/ 598436 h 671897"/>
                <a:gd name="connsiteX62" fmla="*/ 451322 w 676000"/>
                <a:gd name="connsiteY62" fmla="*/ 598436 h 671897"/>
                <a:gd name="connsiteX63" fmla="*/ 451322 w 676000"/>
                <a:gd name="connsiteY63" fmla="*/ 598436 h 671897"/>
                <a:gd name="connsiteX64" fmla="*/ 451322 w 676000"/>
                <a:gd name="connsiteY64" fmla="*/ 598436 h 671897"/>
                <a:gd name="connsiteX65" fmla="*/ 451322 w 676000"/>
                <a:gd name="connsiteY65" fmla="*/ 598436 h 671897"/>
                <a:gd name="connsiteX66" fmla="*/ 450021 w 676000"/>
                <a:gd name="connsiteY66" fmla="*/ 597535 h 671897"/>
                <a:gd name="connsiteX67" fmla="*/ 448786 w 676000"/>
                <a:gd name="connsiteY67" fmla="*/ 596601 h 671897"/>
                <a:gd name="connsiteX68" fmla="*/ 448586 w 676000"/>
                <a:gd name="connsiteY68" fmla="*/ 596601 h 671897"/>
                <a:gd name="connsiteX69" fmla="*/ 447885 w 676000"/>
                <a:gd name="connsiteY69" fmla="*/ 596134 h 671897"/>
                <a:gd name="connsiteX70" fmla="*/ 447885 w 676000"/>
                <a:gd name="connsiteY70" fmla="*/ 596134 h 671897"/>
                <a:gd name="connsiteX71" fmla="*/ 446751 w 676000"/>
                <a:gd name="connsiteY71" fmla="*/ 595366 h 671897"/>
                <a:gd name="connsiteX72" fmla="*/ 445016 w 676000"/>
                <a:gd name="connsiteY72" fmla="*/ 594232 h 671897"/>
                <a:gd name="connsiteX73" fmla="*/ 443248 w 676000"/>
                <a:gd name="connsiteY73" fmla="*/ 593165 h 671897"/>
                <a:gd name="connsiteX74" fmla="*/ 443248 w 676000"/>
                <a:gd name="connsiteY74" fmla="*/ 593165 h 671897"/>
                <a:gd name="connsiteX75" fmla="*/ 441480 w 676000"/>
                <a:gd name="connsiteY75" fmla="*/ 592130 h 671897"/>
                <a:gd name="connsiteX76" fmla="*/ 441480 w 676000"/>
                <a:gd name="connsiteY76" fmla="*/ 592130 h 671897"/>
                <a:gd name="connsiteX77" fmla="*/ 439745 w 676000"/>
                <a:gd name="connsiteY77" fmla="*/ 591196 h 671897"/>
                <a:gd name="connsiteX78" fmla="*/ 439745 w 676000"/>
                <a:gd name="connsiteY78" fmla="*/ 591196 h 671897"/>
                <a:gd name="connsiteX79" fmla="*/ 437910 w 676000"/>
                <a:gd name="connsiteY79" fmla="*/ 590295 h 671897"/>
                <a:gd name="connsiteX80" fmla="*/ 437910 w 676000"/>
                <a:gd name="connsiteY80" fmla="*/ 590295 h 671897"/>
                <a:gd name="connsiteX81" fmla="*/ 437176 w 676000"/>
                <a:gd name="connsiteY81" fmla="*/ 589928 h 671897"/>
                <a:gd name="connsiteX82" fmla="*/ 437176 w 676000"/>
                <a:gd name="connsiteY82" fmla="*/ 589928 h 671897"/>
                <a:gd name="connsiteX83" fmla="*/ 436776 w 676000"/>
                <a:gd name="connsiteY83" fmla="*/ 589728 h 671897"/>
                <a:gd name="connsiteX84" fmla="*/ 435374 w 676000"/>
                <a:gd name="connsiteY84" fmla="*/ 589061 h 671897"/>
                <a:gd name="connsiteX85" fmla="*/ 433873 w 676000"/>
                <a:gd name="connsiteY85" fmla="*/ 588394 h 671897"/>
                <a:gd name="connsiteX86" fmla="*/ 433272 w 676000"/>
                <a:gd name="connsiteY86" fmla="*/ 588127 h 671897"/>
                <a:gd name="connsiteX87" fmla="*/ 432172 w 676000"/>
                <a:gd name="connsiteY87" fmla="*/ 587660 h 671897"/>
                <a:gd name="connsiteX88" fmla="*/ 432005 w 676000"/>
                <a:gd name="connsiteY88" fmla="*/ 587660 h 671897"/>
                <a:gd name="connsiteX89" fmla="*/ 430503 w 676000"/>
                <a:gd name="connsiteY89" fmla="*/ 587059 h 671897"/>
                <a:gd name="connsiteX90" fmla="*/ 428201 w 676000"/>
                <a:gd name="connsiteY90" fmla="*/ 586125 h 671897"/>
                <a:gd name="connsiteX91" fmla="*/ 426266 w 676000"/>
                <a:gd name="connsiteY91" fmla="*/ 585424 h 671897"/>
                <a:gd name="connsiteX92" fmla="*/ 425466 w 676000"/>
                <a:gd name="connsiteY92" fmla="*/ 585157 h 671897"/>
                <a:gd name="connsiteX93" fmla="*/ 423731 w 676000"/>
                <a:gd name="connsiteY93" fmla="*/ 584624 h 671897"/>
                <a:gd name="connsiteX94" fmla="*/ 423063 w 676000"/>
                <a:gd name="connsiteY94" fmla="*/ 584423 h 671897"/>
                <a:gd name="connsiteX95" fmla="*/ 422429 w 676000"/>
                <a:gd name="connsiteY95" fmla="*/ 584223 h 671897"/>
                <a:gd name="connsiteX96" fmla="*/ 420761 w 676000"/>
                <a:gd name="connsiteY96" fmla="*/ 583756 h 671897"/>
                <a:gd name="connsiteX97" fmla="*/ 420761 w 676000"/>
                <a:gd name="connsiteY97" fmla="*/ 583756 h 671897"/>
                <a:gd name="connsiteX98" fmla="*/ 419327 w 676000"/>
                <a:gd name="connsiteY98" fmla="*/ 583389 h 671897"/>
                <a:gd name="connsiteX99" fmla="*/ 417892 w 676000"/>
                <a:gd name="connsiteY99" fmla="*/ 583022 h 671897"/>
                <a:gd name="connsiteX100" fmla="*/ 417225 w 676000"/>
                <a:gd name="connsiteY100" fmla="*/ 583022 h 671897"/>
                <a:gd name="connsiteX101" fmla="*/ 417225 w 676000"/>
                <a:gd name="connsiteY101" fmla="*/ 583022 h 671897"/>
                <a:gd name="connsiteX102" fmla="*/ 416224 w 676000"/>
                <a:gd name="connsiteY102" fmla="*/ 582789 h 671897"/>
                <a:gd name="connsiteX103" fmla="*/ 414656 w 676000"/>
                <a:gd name="connsiteY103" fmla="*/ 582488 h 671897"/>
                <a:gd name="connsiteX104" fmla="*/ 414656 w 676000"/>
                <a:gd name="connsiteY104" fmla="*/ 582488 h 671897"/>
                <a:gd name="connsiteX105" fmla="*/ 413221 w 676000"/>
                <a:gd name="connsiteY105" fmla="*/ 582221 h 671897"/>
                <a:gd name="connsiteX106" fmla="*/ 411586 w 676000"/>
                <a:gd name="connsiteY106" fmla="*/ 581955 h 671897"/>
                <a:gd name="connsiteX107" fmla="*/ 410052 w 676000"/>
                <a:gd name="connsiteY107" fmla="*/ 581721 h 671897"/>
                <a:gd name="connsiteX108" fmla="*/ 408751 w 676000"/>
                <a:gd name="connsiteY108" fmla="*/ 581521 h 671897"/>
                <a:gd name="connsiteX109" fmla="*/ 406649 w 676000"/>
                <a:gd name="connsiteY109" fmla="*/ 581521 h 671897"/>
                <a:gd name="connsiteX110" fmla="*/ 405848 w 676000"/>
                <a:gd name="connsiteY110" fmla="*/ 581521 h 671897"/>
                <a:gd name="connsiteX111" fmla="*/ 404447 w 676000"/>
                <a:gd name="connsiteY111" fmla="*/ 581354 h 671897"/>
                <a:gd name="connsiteX112" fmla="*/ 402946 w 676000"/>
                <a:gd name="connsiteY112" fmla="*/ 581354 h 671897"/>
                <a:gd name="connsiteX113" fmla="*/ 402011 w 676000"/>
                <a:gd name="connsiteY113" fmla="*/ 581354 h 671897"/>
                <a:gd name="connsiteX114" fmla="*/ 401111 w 676000"/>
                <a:gd name="connsiteY114" fmla="*/ 581354 h 671897"/>
                <a:gd name="connsiteX115" fmla="*/ 399943 w 676000"/>
                <a:gd name="connsiteY115" fmla="*/ 581354 h 671897"/>
                <a:gd name="connsiteX116" fmla="*/ 398408 w 676000"/>
                <a:gd name="connsiteY116" fmla="*/ 581354 h 671897"/>
                <a:gd name="connsiteX117" fmla="*/ 395072 w 676000"/>
                <a:gd name="connsiteY117" fmla="*/ 581354 h 671897"/>
                <a:gd name="connsiteX118" fmla="*/ 379425 w 676000"/>
                <a:gd name="connsiteY118" fmla="*/ 582689 h 671897"/>
                <a:gd name="connsiteX119" fmla="*/ 377123 w 676000"/>
                <a:gd name="connsiteY119" fmla="*/ 583122 h 671897"/>
                <a:gd name="connsiteX120" fmla="*/ 375554 w 676000"/>
                <a:gd name="connsiteY120" fmla="*/ 583456 h 671897"/>
                <a:gd name="connsiteX121" fmla="*/ 373953 w 676000"/>
                <a:gd name="connsiteY121" fmla="*/ 583456 h 671897"/>
                <a:gd name="connsiteX122" fmla="*/ 372118 w 676000"/>
                <a:gd name="connsiteY122" fmla="*/ 583923 h 671897"/>
                <a:gd name="connsiteX123" fmla="*/ 371351 w 676000"/>
                <a:gd name="connsiteY123" fmla="*/ 584123 h 671897"/>
                <a:gd name="connsiteX124" fmla="*/ 371117 w 676000"/>
                <a:gd name="connsiteY124" fmla="*/ 584123 h 671897"/>
                <a:gd name="connsiteX125" fmla="*/ 369916 w 676000"/>
                <a:gd name="connsiteY125" fmla="*/ 584423 h 671897"/>
                <a:gd name="connsiteX126" fmla="*/ 369115 w 676000"/>
                <a:gd name="connsiteY126" fmla="*/ 584657 h 671897"/>
                <a:gd name="connsiteX127" fmla="*/ 369115 w 676000"/>
                <a:gd name="connsiteY127" fmla="*/ 584657 h 671897"/>
                <a:gd name="connsiteX128" fmla="*/ 369115 w 676000"/>
                <a:gd name="connsiteY128" fmla="*/ 584657 h 671897"/>
                <a:gd name="connsiteX129" fmla="*/ 368482 w 676000"/>
                <a:gd name="connsiteY129" fmla="*/ 584857 h 671897"/>
                <a:gd name="connsiteX130" fmla="*/ 367714 w 676000"/>
                <a:gd name="connsiteY130" fmla="*/ 585091 h 671897"/>
                <a:gd name="connsiteX131" fmla="*/ 367147 w 676000"/>
                <a:gd name="connsiteY131" fmla="*/ 585257 h 671897"/>
                <a:gd name="connsiteX132" fmla="*/ 365412 w 676000"/>
                <a:gd name="connsiteY132" fmla="*/ 585825 h 671897"/>
                <a:gd name="connsiteX133" fmla="*/ 364311 w 676000"/>
                <a:gd name="connsiteY133" fmla="*/ 586225 h 671897"/>
                <a:gd name="connsiteX134" fmla="*/ 362943 w 676000"/>
                <a:gd name="connsiteY134" fmla="*/ 586725 h 671897"/>
                <a:gd name="connsiteX135" fmla="*/ 362443 w 676000"/>
                <a:gd name="connsiteY135" fmla="*/ 586926 h 671897"/>
                <a:gd name="connsiteX136" fmla="*/ 360308 w 676000"/>
                <a:gd name="connsiteY136" fmla="*/ 587760 h 671897"/>
                <a:gd name="connsiteX137" fmla="*/ 360308 w 676000"/>
                <a:gd name="connsiteY137" fmla="*/ 587760 h 671897"/>
                <a:gd name="connsiteX138" fmla="*/ 358039 w 676000"/>
                <a:gd name="connsiteY138" fmla="*/ 588761 h 671897"/>
                <a:gd name="connsiteX139" fmla="*/ 355770 w 676000"/>
                <a:gd name="connsiteY139" fmla="*/ 589795 h 671897"/>
                <a:gd name="connsiteX140" fmla="*/ 353535 w 676000"/>
                <a:gd name="connsiteY140" fmla="*/ 590896 h 671897"/>
                <a:gd name="connsiteX141" fmla="*/ 351700 w 676000"/>
                <a:gd name="connsiteY141" fmla="*/ 591830 h 671897"/>
                <a:gd name="connsiteX142" fmla="*/ 351700 w 676000"/>
                <a:gd name="connsiteY142" fmla="*/ 591830 h 671897"/>
                <a:gd name="connsiteX143" fmla="*/ 351033 w 676000"/>
                <a:gd name="connsiteY143" fmla="*/ 592197 h 671897"/>
                <a:gd name="connsiteX144" fmla="*/ 347696 w 676000"/>
                <a:gd name="connsiteY144" fmla="*/ 594199 h 671897"/>
                <a:gd name="connsiteX145" fmla="*/ 346929 w 676000"/>
                <a:gd name="connsiteY145" fmla="*/ 594632 h 671897"/>
                <a:gd name="connsiteX146" fmla="*/ 346929 w 676000"/>
                <a:gd name="connsiteY146" fmla="*/ 594632 h 671897"/>
                <a:gd name="connsiteX147" fmla="*/ 345428 w 676000"/>
                <a:gd name="connsiteY147" fmla="*/ 595567 h 671897"/>
                <a:gd name="connsiteX148" fmla="*/ 345194 w 676000"/>
                <a:gd name="connsiteY148" fmla="*/ 595567 h 671897"/>
                <a:gd name="connsiteX149" fmla="*/ 343359 w 676000"/>
                <a:gd name="connsiteY149" fmla="*/ 596834 h 671897"/>
                <a:gd name="connsiteX150" fmla="*/ 343359 w 676000"/>
                <a:gd name="connsiteY150" fmla="*/ 596834 h 671897"/>
                <a:gd name="connsiteX151" fmla="*/ 341791 w 676000"/>
                <a:gd name="connsiteY151" fmla="*/ 597969 h 671897"/>
                <a:gd name="connsiteX152" fmla="*/ 341558 w 676000"/>
                <a:gd name="connsiteY152" fmla="*/ 598136 h 671897"/>
                <a:gd name="connsiteX153" fmla="*/ 341558 w 676000"/>
                <a:gd name="connsiteY153" fmla="*/ 598136 h 671897"/>
                <a:gd name="connsiteX154" fmla="*/ 340490 w 676000"/>
                <a:gd name="connsiteY154" fmla="*/ 598936 h 671897"/>
                <a:gd name="connsiteX155" fmla="*/ 340290 w 676000"/>
                <a:gd name="connsiteY155" fmla="*/ 598936 h 671897"/>
                <a:gd name="connsiteX156" fmla="*/ 339356 w 676000"/>
                <a:gd name="connsiteY156" fmla="*/ 599637 h 671897"/>
                <a:gd name="connsiteX157" fmla="*/ 339356 w 676000"/>
                <a:gd name="connsiteY157" fmla="*/ 599637 h 671897"/>
                <a:gd name="connsiteX158" fmla="*/ 339055 w 676000"/>
                <a:gd name="connsiteY158" fmla="*/ 599837 h 671897"/>
                <a:gd name="connsiteX159" fmla="*/ 337721 w 676000"/>
                <a:gd name="connsiteY159" fmla="*/ 600905 h 671897"/>
                <a:gd name="connsiteX160" fmla="*/ 337287 w 676000"/>
                <a:gd name="connsiteY160" fmla="*/ 601272 h 671897"/>
                <a:gd name="connsiteX161" fmla="*/ 336820 w 676000"/>
                <a:gd name="connsiteY161" fmla="*/ 601672 h 671897"/>
                <a:gd name="connsiteX162" fmla="*/ 335586 w 676000"/>
                <a:gd name="connsiteY162" fmla="*/ 602706 h 671897"/>
                <a:gd name="connsiteX163" fmla="*/ 335152 w 676000"/>
                <a:gd name="connsiteY163" fmla="*/ 603107 h 671897"/>
                <a:gd name="connsiteX164" fmla="*/ 333918 w 676000"/>
                <a:gd name="connsiteY164" fmla="*/ 604208 h 671897"/>
                <a:gd name="connsiteX165" fmla="*/ 333651 w 676000"/>
                <a:gd name="connsiteY165" fmla="*/ 604475 h 671897"/>
                <a:gd name="connsiteX166" fmla="*/ 332917 w 676000"/>
                <a:gd name="connsiteY166" fmla="*/ 605142 h 671897"/>
                <a:gd name="connsiteX167" fmla="*/ 332917 w 676000"/>
                <a:gd name="connsiteY167" fmla="*/ 605142 h 671897"/>
                <a:gd name="connsiteX168" fmla="*/ 331849 w 676000"/>
                <a:gd name="connsiteY168" fmla="*/ 606176 h 671897"/>
                <a:gd name="connsiteX169" fmla="*/ 331182 w 676000"/>
                <a:gd name="connsiteY169" fmla="*/ 606810 h 671897"/>
                <a:gd name="connsiteX170" fmla="*/ 330414 w 676000"/>
                <a:gd name="connsiteY170" fmla="*/ 607577 h 671897"/>
                <a:gd name="connsiteX171" fmla="*/ 329680 w 676000"/>
                <a:gd name="connsiteY171" fmla="*/ 608378 h 671897"/>
                <a:gd name="connsiteX172" fmla="*/ 327912 w 676000"/>
                <a:gd name="connsiteY172" fmla="*/ 610280 h 671897"/>
                <a:gd name="connsiteX173" fmla="*/ 327912 w 676000"/>
                <a:gd name="connsiteY173" fmla="*/ 610280 h 671897"/>
                <a:gd name="connsiteX174" fmla="*/ 326578 w 676000"/>
                <a:gd name="connsiteY174" fmla="*/ 611781 h 671897"/>
                <a:gd name="connsiteX175" fmla="*/ 325210 w 676000"/>
                <a:gd name="connsiteY175" fmla="*/ 613349 h 671897"/>
                <a:gd name="connsiteX176" fmla="*/ 324843 w 676000"/>
                <a:gd name="connsiteY176" fmla="*/ 613816 h 671897"/>
                <a:gd name="connsiteX177" fmla="*/ 323575 w 676000"/>
                <a:gd name="connsiteY177" fmla="*/ 615418 h 671897"/>
                <a:gd name="connsiteX178" fmla="*/ 322641 w 676000"/>
                <a:gd name="connsiteY178" fmla="*/ 616652 h 671897"/>
                <a:gd name="connsiteX179" fmla="*/ 321506 w 676000"/>
                <a:gd name="connsiteY179" fmla="*/ 618187 h 671897"/>
                <a:gd name="connsiteX180" fmla="*/ 321506 w 676000"/>
                <a:gd name="connsiteY180" fmla="*/ 618420 h 671897"/>
                <a:gd name="connsiteX181" fmla="*/ 320406 w 676000"/>
                <a:gd name="connsiteY181" fmla="*/ 620022 h 671897"/>
                <a:gd name="connsiteX182" fmla="*/ 319305 w 676000"/>
                <a:gd name="connsiteY182" fmla="*/ 621623 h 671897"/>
                <a:gd name="connsiteX183" fmla="*/ 318104 w 676000"/>
                <a:gd name="connsiteY183" fmla="*/ 623525 h 671897"/>
                <a:gd name="connsiteX184" fmla="*/ 318104 w 676000"/>
                <a:gd name="connsiteY184" fmla="*/ 623525 h 671897"/>
                <a:gd name="connsiteX185" fmla="*/ 316268 w 676000"/>
                <a:gd name="connsiteY185" fmla="*/ 626594 h 671897"/>
                <a:gd name="connsiteX186" fmla="*/ 315401 w 676000"/>
                <a:gd name="connsiteY186" fmla="*/ 628162 h 671897"/>
                <a:gd name="connsiteX187" fmla="*/ 315101 w 676000"/>
                <a:gd name="connsiteY187" fmla="*/ 628696 h 671897"/>
                <a:gd name="connsiteX188" fmla="*/ 314433 w 676000"/>
                <a:gd name="connsiteY188" fmla="*/ 629997 h 671897"/>
                <a:gd name="connsiteX189" fmla="*/ 313733 w 676000"/>
                <a:gd name="connsiteY189" fmla="*/ 631432 h 671897"/>
                <a:gd name="connsiteX190" fmla="*/ 313066 w 676000"/>
                <a:gd name="connsiteY190" fmla="*/ 632766 h 671897"/>
                <a:gd name="connsiteX191" fmla="*/ 313066 w 676000"/>
                <a:gd name="connsiteY191" fmla="*/ 632766 h 671897"/>
                <a:gd name="connsiteX192" fmla="*/ 313066 w 676000"/>
                <a:gd name="connsiteY192" fmla="*/ 632766 h 671897"/>
                <a:gd name="connsiteX193" fmla="*/ 311498 w 676000"/>
                <a:gd name="connsiteY193" fmla="*/ 636303 h 671897"/>
                <a:gd name="connsiteX194" fmla="*/ 311498 w 676000"/>
                <a:gd name="connsiteY194" fmla="*/ 636303 h 671897"/>
                <a:gd name="connsiteX195" fmla="*/ 311498 w 676000"/>
                <a:gd name="connsiteY195" fmla="*/ 636303 h 671897"/>
                <a:gd name="connsiteX196" fmla="*/ 311498 w 676000"/>
                <a:gd name="connsiteY196" fmla="*/ 636470 h 671897"/>
                <a:gd name="connsiteX197" fmla="*/ 311498 w 676000"/>
                <a:gd name="connsiteY197" fmla="*/ 636470 h 671897"/>
                <a:gd name="connsiteX198" fmla="*/ 310397 w 676000"/>
                <a:gd name="connsiteY198" fmla="*/ 639339 h 671897"/>
                <a:gd name="connsiteX199" fmla="*/ 310397 w 676000"/>
                <a:gd name="connsiteY199" fmla="*/ 639672 h 671897"/>
                <a:gd name="connsiteX200" fmla="*/ 310397 w 676000"/>
                <a:gd name="connsiteY200" fmla="*/ 640039 h 671897"/>
                <a:gd name="connsiteX201" fmla="*/ 310130 w 676000"/>
                <a:gd name="connsiteY201" fmla="*/ 640707 h 671897"/>
                <a:gd name="connsiteX202" fmla="*/ 309896 w 676000"/>
                <a:gd name="connsiteY202" fmla="*/ 641374 h 671897"/>
                <a:gd name="connsiteX203" fmla="*/ 309462 w 676000"/>
                <a:gd name="connsiteY203" fmla="*/ 642675 h 671897"/>
                <a:gd name="connsiteX204" fmla="*/ 309462 w 676000"/>
                <a:gd name="connsiteY204" fmla="*/ 642675 h 671897"/>
                <a:gd name="connsiteX205" fmla="*/ 308995 w 676000"/>
                <a:gd name="connsiteY205" fmla="*/ 644110 h 671897"/>
                <a:gd name="connsiteX206" fmla="*/ 308729 w 676000"/>
                <a:gd name="connsiteY206" fmla="*/ 645011 h 671897"/>
                <a:gd name="connsiteX207" fmla="*/ 308328 w 676000"/>
                <a:gd name="connsiteY207" fmla="*/ 646378 h 671897"/>
                <a:gd name="connsiteX208" fmla="*/ 307861 w 676000"/>
                <a:gd name="connsiteY208" fmla="*/ 648080 h 671897"/>
                <a:gd name="connsiteX209" fmla="*/ 307427 w 676000"/>
                <a:gd name="connsiteY209" fmla="*/ 649815 h 671897"/>
                <a:gd name="connsiteX210" fmla="*/ 307427 w 676000"/>
                <a:gd name="connsiteY210" fmla="*/ 649815 h 671897"/>
                <a:gd name="connsiteX211" fmla="*/ 307027 w 676000"/>
                <a:gd name="connsiteY211" fmla="*/ 651550 h 671897"/>
                <a:gd name="connsiteX212" fmla="*/ 306727 w 676000"/>
                <a:gd name="connsiteY212" fmla="*/ 653018 h 671897"/>
                <a:gd name="connsiteX213" fmla="*/ 306460 w 676000"/>
                <a:gd name="connsiteY213" fmla="*/ 654486 h 671897"/>
                <a:gd name="connsiteX214" fmla="*/ 306460 w 676000"/>
                <a:gd name="connsiteY214" fmla="*/ 654719 h 671897"/>
                <a:gd name="connsiteX215" fmla="*/ 306160 w 676000"/>
                <a:gd name="connsiteY215" fmla="*/ 656554 h 671897"/>
                <a:gd name="connsiteX216" fmla="*/ 305793 w 676000"/>
                <a:gd name="connsiteY216" fmla="*/ 658856 h 671897"/>
                <a:gd name="connsiteX217" fmla="*/ 305292 w 676000"/>
                <a:gd name="connsiteY217" fmla="*/ 663427 h 671897"/>
                <a:gd name="connsiteX218" fmla="*/ 305025 w 676000"/>
                <a:gd name="connsiteY218" fmla="*/ 668031 h 671897"/>
                <a:gd name="connsiteX219" fmla="*/ 305025 w 676000"/>
                <a:gd name="connsiteY219" fmla="*/ 671367 h 671897"/>
                <a:gd name="connsiteX220" fmla="*/ 305025 w 676000"/>
                <a:gd name="connsiteY220" fmla="*/ 671834 h 671897"/>
                <a:gd name="connsiteX221" fmla="*/ 295850 w 676000"/>
                <a:gd name="connsiteY221" fmla="*/ 670834 h 671897"/>
                <a:gd name="connsiteX222" fmla="*/ 295850 w 676000"/>
                <a:gd name="connsiteY222" fmla="*/ 670834 h 671897"/>
                <a:gd name="connsiteX223" fmla="*/ 295850 w 676000"/>
                <a:gd name="connsiteY223" fmla="*/ 666363 h 671897"/>
                <a:gd name="connsiteX224" fmla="*/ 296151 w 676000"/>
                <a:gd name="connsiteY224" fmla="*/ 661792 h 671897"/>
                <a:gd name="connsiteX225" fmla="*/ 59674 w 676000"/>
                <a:gd name="connsiteY225" fmla="*/ 514528 h 671897"/>
                <a:gd name="connsiteX226" fmla="*/ 55904 w 676000"/>
                <a:gd name="connsiteY226" fmla="*/ 517130 h 671897"/>
                <a:gd name="connsiteX227" fmla="*/ 51967 w 676000"/>
                <a:gd name="connsiteY227" fmla="*/ 519532 h 671897"/>
                <a:gd name="connsiteX228" fmla="*/ 47063 w 676000"/>
                <a:gd name="connsiteY228" fmla="*/ 511759 h 671897"/>
                <a:gd name="connsiteX229" fmla="*/ 51000 w 676000"/>
                <a:gd name="connsiteY229" fmla="*/ 509390 h 671897"/>
                <a:gd name="connsiteX230" fmla="*/ 54770 w 676000"/>
                <a:gd name="connsiteY230" fmla="*/ 506754 h 671897"/>
                <a:gd name="connsiteX231" fmla="*/ 58373 w 676000"/>
                <a:gd name="connsiteY231" fmla="*/ 503852 h 671897"/>
                <a:gd name="connsiteX232" fmla="*/ 60341 w 676000"/>
                <a:gd name="connsiteY232" fmla="*/ 502084 h 671897"/>
                <a:gd name="connsiteX233" fmla="*/ 61509 w 676000"/>
                <a:gd name="connsiteY233" fmla="*/ 501016 h 671897"/>
                <a:gd name="connsiteX234" fmla="*/ 61509 w 676000"/>
                <a:gd name="connsiteY234" fmla="*/ 501016 h 671897"/>
                <a:gd name="connsiteX235" fmla="*/ 62643 w 676000"/>
                <a:gd name="connsiteY235" fmla="*/ 499848 h 671897"/>
                <a:gd name="connsiteX236" fmla="*/ 63477 w 676000"/>
                <a:gd name="connsiteY236" fmla="*/ 498981 h 671897"/>
                <a:gd name="connsiteX237" fmla="*/ 63878 w 676000"/>
                <a:gd name="connsiteY237" fmla="*/ 498547 h 671897"/>
                <a:gd name="connsiteX238" fmla="*/ 64178 w 676000"/>
                <a:gd name="connsiteY238" fmla="*/ 498247 h 671897"/>
                <a:gd name="connsiteX239" fmla="*/ 64178 w 676000"/>
                <a:gd name="connsiteY239" fmla="*/ 498247 h 671897"/>
                <a:gd name="connsiteX240" fmla="*/ 64912 w 676000"/>
                <a:gd name="connsiteY240" fmla="*/ 497446 h 671897"/>
                <a:gd name="connsiteX241" fmla="*/ 64912 w 676000"/>
                <a:gd name="connsiteY241" fmla="*/ 497446 h 671897"/>
                <a:gd name="connsiteX242" fmla="*/ 64912 w 676000"/>
                <a:gd name="connsiteY242" fmla="*/ 497446 h 671897"/>
                <a:gd name="connsiteX243" fmla="*/ 64912 w 676000"/>
                <a:gd name="connsiteY243" fmla="*/ 497446 h 671897"/>
                <a:gd name="connsiteX244" fmla="*/ 64912 w 676000"/>
                <a:gd name="connsiteY244" fmla="*/ 497446 h 671897"/>
                <a:gd name="connsiteX245" fmla="*/ 64912 w 676000"/>
                <a:gd name="connsiteY245" fmla="*/ 497246 h 671897"/>
                <a:gd name="connsiteX246" fmla="*/ 65112 w 676000"/>
                <a:gd name="connsiteY246" fmla="*/ 497012 h 671897"/>
                <a:gd name="connsiteX247" fmla="*/ 65112 w 676000"/>
                <a:gd name="connsiteY247" fmla="*/ 497012 h 671897"/>
                <a:gd name="connsiteX248" fmla="*/ 65746 w 676000"/>
                <a:gd name="connsiteY248" fmla="*/ 496312 h 671897"/>
                <a:gd name="connsiteX249" fmla="*/ 66346 w 676000"/>
                <a:gd name="connsiteY249" fmla="*/ 495578 h 671897"/>
                <a:gd name="connsiteX250" fmla="*/ 66914 w 676000"/>
                <a:gd name="connsiteY250" fmla="*/ 494844 h 671897"/>
                <a:gd name="connsiteX251" fmla="*/ 66914 w 676000"/>
                <a:gd name="connsiteY251" fmla="*/ 494844 h 671897"/>
                <a:gd name="connsiteX252" fmla="*/ 67581 w 676000"/>
                <a:gd name="connsiteY252" fmla="*/ 494010 h 671897"/>
                <a:gd name="connsiteX253" fmla="*/ 67881 w 676000"/>
                <a:gd name="connsiteY253" fmla="*/ 493576 h 671897"/>
                <a:gd name="connsiteX254" fmla="*/ 68181 w 676000"/>
                <a:gd name="connsiteY254" fmla="*/ 493176 h 671897"/>
                <a:gd name="connsiteX255" fmla="*/ 68181 w 676000"/>
                <a:gd name="connsiteY255" fmla="*/ 492975 h 671897"/>
                <a:gd name="connsiteX256" fmla="*/ 69683 w 676000"/>
                <a:gd name="connsiteY256" fmla="*/ 491674 h 671897"/>
                <a:gd name="connsiteX257" fmla="*/ 69983 w 676000"/>
                <a:gd name="connsiteY257" fmla="*/ 491274 h 671897"/>
                <a:gd name="connsiteX258" fmla="*/ 70417 w 676000"/>
                <a:gd name="connsiteY258" fmla="*/ 490673 h 671897"/>
                <a:gd name="connsiteX259" fmla="*/ 70817 w 676000"/>
                <a:gd name="connsiteY259" fmla="*/ 490073 h 671897"/>
                <a:gd name="connsiteX260" fmla="*/ 72085 w 676000"/>
                <a:gd name="connsiteY260" fmla="*/ 488071 h 671897"/>
                <a:gd name="connsiteX261" fmla="*/ 72652 w 676000"/>
                <a:gd name="connsiteY261" fmla="*/ 487170 h 671897"/>
                <a:gd name="connsiteX262" fmla="*/ 72652 w 676000"/>
                <a:gd name="connsiteY262" fmla="*/ 487003 h 671897"/>
                <a:gd name="connsiteX263" fmla="*/ 72652 w 676000"/>
                <a:gd name="connsiteY263" fmla="*/ 487003 h 671897"/>
                <a:gd name="connsiteX264" fmla="*/ 72886 w 676000"/>
                <a:gd name="connsiteY264" fmla="*/ 486570 h 671897"/>
                <a:gd name="connsiteX265" fmla="*/ 73486 w 676000"/>
                <a:gd name="connsiteY265" fmla="*/ 485569 h 671897"/>
                <a:gd name="connsiteX266" fmla="*/ 73720 w 676000"/>
                <a:gd name="connsiteY266" fmla="*/ 485168 h 671897"/>
                <a:gd name="connsiteX267" fmla="*/ 74253 w 676000"/>
                <a:gd name="connsiteY267" fmla="*/ 484168 h 671897"/>
                <a:gd name="connsiteX268" fmla="*/ 74754 w 676000"/>
                <a:gd name="connsiteY268" fmla="*/ 483200 h 671897"/>
                <a:gd name="connsiteX269" fmla="*/ 75154 w 676000"/>
                <a:gd name="connsiteY269" fmla="*/ 482399 h 671897"/>
                <a:gd name="connsiteX270" fmla="*/ 75154 w 676000"/>
                <a:gd name="connsiteY270" fmla="*/ 482199 h 671897"/>
                <a:gd name="connsiteX271" fmla="*/ 75154 w 676000"/>
                <a:gd name="connsiteY271" fmla="*/ 481966 h 671897"/>
                <a:gd name="connsiteX272" fmla="*/ 75154 w 676000"/>
                <a:gd name="connsiteY272" fmla="*/ 481599 h 671897"/>
                <a:gd name="connsiteX273" fmla="*/ 75755 w 676000"/>
                <a:gd name="connsiteY273" fmla="*/ 480297 h 671897"/>
                <a:gd name="connsiteX274" fmla="*/ 76389 w 676000"/>
                <a:gd name="connsiteY274" fmla="*/ 478896 h 671897"/>
                <a:gd name="connsiteX275" fmla="*/ 76956 w 676000"/>
                <a:gd name="connsiteY275" fmla="*/ 477495 h 671897"/>
                <a:gd name="connsiteX276" fmla="*/ 76956 w 676000"/>
                <a:gd name="connsiteY276" fmla="*/ 477495 h 671897"/>
                <a:gd name="connsiteX277" fmla="*/ 77256 w 676000"/>
                <a:gd name="connsiteY277" fmla="*/ 476728 h 671897"/>
                <a:gd name="connsiteX278" fmla="*/ 77723 w 676000"/>
                <a:gd name="connsiteY278" fmla="*/ 475427 h 671897"/>
                <a:gd name="connsiteX279" fmla="*/ 77723 w 676000"/>
                <a:gd name="connsiteY279" fmla="*/ 475427 h 671897"/>
                <a:gd name="connsiteX280" fmla="*/ 77723 w 676000"/>
                <a:gd name="connsiteY280" fmla="*/ 475427 h 671897"/>
                <a:gd name="connsiteX281" fmla="*/ 77723 w 676000"/>
                <a:gd name="connsiteY281" fmla="*/ 475427 h 671897"/>
                <a:gd name="connsiteX282" fmla="*/ 77723 w 676000"/>
                <a:gd name="connsiteY282" fmla="*/ 475427 h 671897"/>
                <a:gd name="connsiteX283" fmla="*/ 77723 w 676000"/>
                <a:gd name="connsiteY283" fmla="*/ 475026 h 671897"/>
                <a:gd name="connsiteX284" fmla="*/ 78124 w 676000"/>
                <a:gd name="connsiteY284" fmla="*/ 473825 h 671897"/>
                <a:gd name="connsiteX285" fmla="*/ 78457 w 676000"/>
                <a:gd name="connsiteY285" fmla="*/ 472858 h 671897"/>
                <a:gd name="connsiteX286" fmla="*/ 78457 w 676000"/>
                <a:gd name="connsiteY286" fmla="*/ 472557 h 671897"/>
                <a:gd name="connsiteX287" fmla="*/ 78457 w 676000"/>
                <a:gd name="connsiteY287" fmla="*/ 472390 h 671897"/>
                <a:gd name="connsiteX288" fmla="*/ 78824 w 676000"/>
                <a:gd name="connsiteY288" fmla="*/ 471223 h 671897"/>
                <a:gd name="connsiteX289" fmla="*/ 79091 w 676000"/>
                <a:gd name="connsiteY289" fmla="*/ 470155 h 671897"/>
                <a:gd name="connsiteX290" fmla="*/ 79425 w 676000"/>
                <a:gd name="connsiteY290" fmla="*/ 468954 h 671897"/>
                <a:gd name="connsiteX291" fmla="*/ 79425 w 676000"/>
                <a:gd name="connsiteY291" fmla="*/ 468787 h 671897"/>
                <a:gd name="connsiteX292" fmla="*/ 79425 w 676000"/>
                <a:gd name="connsiteY292" fmla="*/ 468787 h 671897"/>
                <a:gd name="connsiteX293" fmla="*/ 79425 w 676000"/>
                <a:gd name="connsiteY293" fmla="*/ 468787 h 671897"/>
                <a:gd name="connsiteX294" fmla="*/ 79858 w 676000"/>
                <a:gd name="connsiteY294" fmla="*/ 466952 h 671897"/>
                <a:gd name="connsiteX295" fmla="*/ 80225 w 676000"/>
                <a:gd name="connsiteY295" fmla="*/ 465117 h 671897"/>
                <a:gd name="connsiteX296" fmla="*/ 80225 w 676000"/>
                <a:gd name="connsiteY296" fmla="*/ 465117 h 671897"/>
                <a:gd name="connsiteX297" fmla="*/ 80225 w 676000"/>
                <a:gd name="connsiteY297" fmla="*/ 464717 h 671897"/>
                <a:gd name="connsiteX298" fmla="*/ 80225 w 676000"/>
                <a:gd name="connsiteY298" fmla="*/ 464717 h 671897"/>
                <a:gd name="connsiteX299" fmla="*/ 80392 w 676000"/>
                <a:gd name="connsiteY299" fmla="*/ 463783 h 671897"/>
                <a:gd name="connsiteX300" fmla="*/ 80392 w 676000"/>
                <a:gd name="connsiteY300" fmla="*/ 463616 h 671897"/>
                <a:gd name="connsiteX301" fmla="*/ 80593 w 676000"/>
                <a:gd name="connsiteY301" fmla="*/ 462148 h 671897"/>
                <a:gd name="connsiteX302" fmla="*/ 80859 w 676000"/>
                <a:gd name="connsiteY302" fmla="*/ 460246 h 671897"/>
                <a:gd name="connsiteX303" fmla="*/ 80859 w 676000"/>
                <a:gd name="connsiteY303" fmla="*/ 458578 h 671897"/>
                <a:gd name="connsiteX304" fmla="*/ 80859 w 676000"/>
                <a:gd name="connsiteY304" fmla="*/ 457477 h 671897"/>
                <a:gd name="connsiteX305" fmla="*/ 80859 w 676000"/>
                <a:gd name="connsiteY305" fmla="*/ 456543 h 671897"/>
                <a:gd name="connsiteX306" fmla="*/ 80859 w 676000"/>
                <a:gd name="connsiteY306" fmla="*/ 454641 h 671897"/>
                <a:gd name="connsiteX307" fmla="*/ 80859 w 676000"/>
                <a:gd name="connsiteY307" fmla="*/ 448302 h 671897"/>
                <a:gd name="connsiteX308" fmla="*/ 80859 w 676000"/>
                <a:gd name="connsiteY308" fmla="*/ 447502 h 671897"/>
                <a:gd name="connsiteX309" fmla="*/ 80859 w 676000"/>
                <a:gd name="connsiteY309" fmla="*/ 445667 h 671897"/>
                <a:gd name="connsiteX310" fmla="*/ 80859 w 676000"/>
                <a:gd name="connsiteY310" fmla="*/ 445366 h 671897"/>
                <a:gd name="connsiteX311" fmla="*/ 80859 w 676000"/>
                <a:gd name="connsiteY311" fmla="*/ 443832 h 671897"/>
                <a:gd name="connsiteX312" fmla="*/ 80859 w 676000"/>
                <a:gd name="connsiteY312" fmla="*/ 442998 h 671897"/>
                <a:gd name="connsiteX313" fmla="*/ 80859 w 676000"/>
                <a:gd name="connsiteY313" fmla="*/ 442531 h 671897"/>
                <a:gd name="connsiteX314" fmla="*/ 80659 w 676000"/>
                <a:gd name="connsiteY314" fmla="*/ 441196 h 671897"/>
                <a:gd name="connsiteX315" fmla="*/ 80659 w 676000"/>
                <a:gd name="connsiteY315" fmla="*/ 440729 h 671897"/>
                <a:gd name="connsiteX316" fmla="*/ 80659 w 676000"/>
                <a:gd name="connsiteY316" fmla="*/ 439728 h 671897"/>
                <a:gd name="connsiteX317" fmla="*/ 80659 w 676000"/>
                <a:gd name="connsiteY317" fmla="*/ 439194 h 671897"/>
                <a:gd name="connsiteX318" fmla="*/ 80292 w 676000"/>
                <a:gd name="connsiteY318" fmla="*/ 437359 h 671897"/>
                <a:gd name="connsiteX319" fmla="*/ 80092 w 676000"/>
                <a:gd name="connsiteY319" fmla="*/ 436358 h 671897"/>
                <a:gd name="connsiteX320" fmla="*/ 80092 w 676000"/>
                <a:gd name="connsiteY320" fmla="*/ 436358 h 671897"/>
                <a:gd name="connsiteX321" fmla="*/ 80092 w 676000"/>
                <a:gd name="connsiteY321" fmla="*/ 436092 h 671897"/>
                <a:gd name="connsiteX322" fmla="*/ 80092 w 676000"/>
                <a:gd name="connsiteY322" fmla="*/ 435424 h 671897"/>
                <a:gd name="connsiteX323" fmla="*/ 80092 w 676000"/>
                <a:gd name="connsiteY323" fmla="*/ 435424 h 671897"/>
                <a:gd name="connsiteX324" fmla="*/ 79325 w 676000"/>
                <a:gd name="connsiteY324" fmla="*/ 432555 h 671897"/>
                <a:gd name="connsiteX325" fmla="*/ 78958 w 676000"/>
                <a:gd name="connsiteY325" fmla="*/ 431321 h 671897"/>
                <a:gd name="connsiteX326" fmla="*/ 78491 w 676000"/>
                <a:gd name="connsiteY326" fmla="*/ 429919 h 671897"/>
                <a:gd name="connsiteX327" fmla="*/ 78024 w 676000"/>
                <a:gd name="connsiteY327" fmla="*/ 428551 h 671897"/>
                <a:gd name="connsiteX328" fmla="*/ 76622 w 676000"/>
                <a:gd name="connsiteY328" fmla="*/ 425015 h 671897"/>
                <a:gd name="connsiteX329" fmla="*/ 76055 w 676000"/>
                <a:gd name="connsiteY329" fmla="*/ 423714 h 671897"/>
                <a:gd name="connsiteX330" fmla="*/ 75888 w 676000"/>
                <a:gd name="connsiteY330" fmla="*/ 423347 h 671897"/>
                <a:gd name="connsiteX331" fmla="*/ 75121 w 676000"/>
                <a:gd name="connsiteY331" fmla="*/ 421712 h 671897"/>
                <a:gd name="connsiteX332" fmla="*/ 75121 w 676000"/>
                <a:gd name="connsiteY332" fmla="*/ 421712 h 671897"/>
                <a:gd name="connsiteX333" fmla="*/ 74420 w 676000"/>
                <a:gd name="connsiteY333" fmla="*/ 420311 h 671897"/>
                <a:gd name="connsiteX334" fmla="*/ 74420 w 676000"/>
                <a:gd name="connsiteY334" fmla="*/ 420311 h 671897"/>
                <a:gd name="connsiteX335" fmla="*/ 73987 w 676000"/>
                <a:gd name="connsiteY335" fmla="*/ 419477 h 671897"/>
                <a:gd name="connsiteX336" fmla="*/ 73987 w 676000"/>
                <a:gd name="connsiteY336" fmla="*/ 419477 h 671897"/>
                <a:gd name="connsiteX337" fmla="*/ 72519 w 676000"/>
                <a:gd name="connsiteY337" fmla="*/ 416908 h 671897"/>
                <a:gd name="connsiteX338" fmla="*/ 72018 w 676000"/>
                <a:gd name="connsiteY338" fmla="*/ 416074 h 671897"/>
                <a:gd name="connsiteX339" fmla="*/ 70884 w 676000"/>
                <a:gd name="connsiteY339" fmla="*/ 414305 h 671897"/>
                <a:gd name="connsiteX340" fmla="*/ 69916 w 676000"/>
                <a:gd name="connsiteY340" fmla="*/ 412871 h 671897"/>
                <a:gd name="connsiteX341" fmla="*/ 69149 w 676000"/>
                <a:gd name="connsiteY341" fmla="*/ 411803 h 671897"/>
                <a:gd name="connsiteX342" fmla="*/ 68615 w 676000"/>
                <a:gd name="connsiteY342" fmla="*/ 411069 h 671897"/>
                <a:gd name="connsiteX343" fmla="*/ 68615 w 676000"/>
                <a:gd name="connsiteY343" fmla="*/ 411069 h 671897"/>
                <a:gd name="connsiteX344" fmla="*/ 67581 w 676000"/>
                <a:gd name="connsiteY344" fmla="*/ 409735 h 671897"/>
                <a:gd name="connsiteX345" fmla="*/ 67581 w 676000"/>
                <a:gd name="connsiteY345" fmla="*/ 409568 h 671897"/>
                <a:gd name="connsiteX346" fmla="*/ 66547 w 676000"/>
                <a:gd name="connsiteY346" fmla="*/ 408300 h 671897"/>
                <a:gd name="connsiteX347" fmla="*/ 66547 w 676000"/>
                <a:gd name="connsiteY347" fmla="*/ 408300 h 671897"/>
                <a:gd name="connsiteX348" fmla="*/ 66346 w 676000"/>
                <a:gd name="connsiteY348" fmla="*/ 408033 h 671897"/>
                <a:gd name="connsiteX349" fmla="*/ 66113 w 676000"/>
                <a:gd name="connsiteY349" fmla="*/ 407800 h 671897"/>
                <a:gd name="connsiteX350" fmla="*/ 65446 w 676000"/>
                <a:gd name="connsiteY350" fmla="*/ 407032 h 671897"/>
                <a:gd name="connsiteX351" fmla="*/ 64912 w 676000"/>
                <a:gd name="connsiteY351" fmla="*/ 406398 h 671897"/>
                <a:gd name="connsiteX352" fmla="*/ 63544 w 676000"/>
                <a:gd name="connsiteY352" fmla="*/ 404897 h 671897"/>
                <a:gd name="connsiteX353" fmla="*/ 63544 w 676000"/>
                <a:gd name="connsiteY353" fmla="*/ 404897 h 671897"/>
                <a:gd name="connsiteX354" fmla="*/ 62843 w 676000"/>
                <a:gd name="connsiteY354" fmla="*/ 404163 h 671897"/>
                <a:gd name="connsiteX355" fmla="*/ 62109 w 676000"/>
                <a:gd name="connsiteY355" fmla="*/ 403429 h 671897"/>
                <a:gd name="connsiteX356" fmla="*/ 61576 w 676000"/>
                <a:gd name="connsiteY356" fmla="*/ 402895 h 671897"/>
                <a:gd name="connsiteX357" fmla="*/ 60641 w 676000"/>
                <a:gd name="connsiteY357" fmla="*/ 401995 h 671897"/>
                <a:gd name="connsiteX358" fmla="*/ 59107 w 676000"/>
                <a:gd name="connsiteY358" fmla="*/ 400593 h 671897"/>
                <a:gd name="connsiteX359" fmla="*/ 58273 w 676000"/>
                <a:gd name="connsiteY359" fmla="*/ 399893 h 671897"/>
                <a:gd name="connsiteX360" fmla="*/ 57539 w 676000"/>
                <a:gd name="connsiteY360" fmla="*/ 399259 h 671897"/>
                <a:gd name="connsiteX361" fmla="*/ 55937 w 676000"/>
                <a:gd name="connsiteY361" fmla="*/ 397958 h 671897"/>
                <a:gd name="connsiteX362" fmla="*/ 54269 w 676000"/>
                <a:gd name="connsiteY362" fmla="*/ 396723 h 671897"/>
                <a:gd name="connsiteX363" fmla="*/ 54269 w 676000"/>
                <a:gd name="connsiteY363" fmla="*/ 396723 h 671897"/>
                <a:gd name="connsiteX364" fmla="*/ 52501 w 676000"/>
                <a:gd name="connsiteY364" fmla="*/ 395489 h 671897"/>
                <a:gd name="connsiteX365" fmla="*/ 52334 w 676000"/>
                <a:gd name="connsiteY365" fmla="*/ 395489 h 671897"/>
                <a:gd name="connsiteX366" fmla="*/ 51834 w 676000"/>
                <a:gd name="connsiteY366" fmla="*/ 395155 h 671897"/>
                <a:gd name="connsiteX367" fmla="*/ 50933 w 676000"/>
                <a:gd name="connsiteY367" fmla="*/ 394555 h 671897"/>
                <a:gd name="connsiteX368" fmla="*/ 50532 w 676000"/>
                <a:gd name="connsiteY368" fmla="*/ 394321 h 671897"/>
                <a:gd name="connsiteX369" fmla="*/ 49765 w 676000"/>
                <a:gd name="connsiteY369" fmla="*/ 393821 h 671897"/>
                <a:gd name="connsiteX370" fmla="*/ 48964 w 676000"/>
                <a:gd name="connsiteY370" fmla="*/ 393354 h 671897"/>
                <a:gd name="connsiteX371" fmla="*/ 48197 w 676000"/>
                <a:gd name="connsiteY371" fmla="*/ 392887 h 671897"/>
                <a:gd name="connsiteX372" fmla="*/ 48197 w 676000"/>
                <a:gd name="connsiteY372" fmla="*/ 392887 h 671897"/>
                <a:gd name="connsiteX373" fmla="*/ 46896 w 676000"/>
                <a:gd name="connsiteY373" fmla="*/ 392186 h 671897"/>
                <a:gd name="connsiteX374" fmla="*/ 46896 w 676000"/>
                <a:gd name="connsiteY374" fmla="*/ 392186 h 671897"/>
                <a:gd name="connsiteX375" fmla="*/ 46129 w 676000"/>
                <a:gd name="connsiteY375" fmla="*/ 391785 h 671897"/>
                <a:gd name="connsiteX376" fmla="*/ 45027 w 676000"/>
                <a:gd name="connsiteY376" fmla="*/ 391185 h 671897"/>
                <a:gd name="connsiteX377" fmla="*/ 44260 w 676000"/>
                <a:gd name="connsiteY377" fmla="*/ 390818 h 671897"/>
                <a:gd name="connsiteX378" fmla="*/ 43193 w 676000"/>
                <a:gd name="connsiteY378" fmla="*/ 390318 h 671897"/>
                <a:gd name="connsiteX379" fmla="*/ 42725 w 676000"/>
                <a:gd name="connsiteY379" fmla="*/ 390084 h 671897"/>
                <a:gd name="connsiteX380" fmla="*/ 41925 w 676000"/>
                <a:gd name="connsiteY380" fmla="*/ 389717 h 671897"/>
                <a:gd name="connsiteX381" fmla="*/ 41157 w 676000"/>
                <a:gd name="connsiteY381" fmla="*/ 389383 h 671897"/>
                <a:gd name="connsiteX382" fmla="*/ 40857 w 676000"/>
                <a:gd name="connsiteY382" fmla="*/ 389383 h 671897"/>
                <a:gd name="connsiteX383" fmla="*/ 38755 w 676000"/>
                <a:gd name="connsiteY383" fmla="*/ 388549 h 671897"/>
                <a:gd name="connsiteX384" fmla="*/ 38755 w 676000"/>
                <a:gd name="connsiteY384" fmla="*/ 388549 h 671897"/>
                <a:gd name="connsiteX385" fmla="*/ 38322 w 676000"/>
                <a:gd name="connsiteY385" fmla="*/ 388349 h 671897"/>
                <a:gd name="connsiteX386" fmla="*/ 37287 w 676000"/>
                <a:gd name="connsiteY386" fmla="*/ 387982 h 671897"/>
                <a:gd name="connsiteX387" fmla="*/ 36854 w 676000"/>
                <a:gd name="connsiteY387" fmla="*/ 387982 h 671897"/>
                <a:gd name="connsiteX388" fmla="*/ 35252 w 676000"/>
                <a:gd name="connsiteY388" fmla="*/ 387415 h 671897"/>
                <a:gd name="connsiteX389" fmla="*/ 33417 w 676000"/>
                <a:gd name="connsiteY389" fmla="*/ 386881 h 671897"/>
                <a:gd name="connsiteX390" fmla="*/ 31449 w 676000"/>
                <a:gd name="connsiteY390" fmla="*/ 386314 h 671897"/>
                <a:gd name="connsiteX391" fmla="*/ 30615 w 676000"/>
                <a:gd name="connsiteY391" fmla="*/ 386114 h 671897"/>
                <a:gd name="connsiteX392" fmla="*/ 29747 w 676000"/>
                <a:gd name="connsiteY392" fmla="*/ 385880 h 671897"/>
                <a:gd name="connsiteX393" fmla="*/ 28179 w 676000"/>
                <a:gd name="connsiteY393" fmla="*/ 385547 h 671897"/>
                <a:gd name="connsiteX394" fmla="*/ 27812 w 676000"/>
                <a:gd name="connsiteY394" fmla="*/ 385547 h 671897"/>
                <a:gd name="connsiteX395" fmla="*/ 27512 w 676000"/>
                <a:gd name="connsiteY395" fmla="*/ 385547 h 671897"/>
                <a:gd name="connsiteX396" fmla="*/ 26978 w 676000"/>
                <a:gd name="connsiteY396" fmla="*/ 385547 h 671897"/>
                <a:gd name="connsiteX397" fmla="*/ 26978 w 676000"/>
                <a:gd name="connsiteY397" fmla="*/ 385547 h 671897"/>
                <a:gd name="connsiteX398" fmla="*/ 26644 w 676000"/>
                <a:gd name="connsiteY398" fmla="*/ 385547 h 671897"/>
                <a:gd name="connsiteX399" fmla="*/ 26311 w 676000"/>
                <a:gd name="connsiteY399" fmla="*/ 385547 h 671897"/>
                <a:gd name="connsiteX400" fmla="*/ 26311 w 676000"/>
                <a:gd name="connsiteY400" fmla="*/ 385547 h 671897"/>
                <a:gd name="connsiteX401" fmla="*/ 24242 w 676000"/>
                <a:gd name="connsiteY401" fmla="*/ 385213 h 671897"/>
                <a:gd name="connsiteX402" fmla="*/ 24242 w 676000"/>
                <a:gd name="connsiteY402" fmla="*/ 385213 h 671897"/>
                <a:gd name="connsiteX403" fmla="*/ 21940 w 676000"/>
                <a:gd name="connsiteY403" fmla="*/ 384913 h 671897"/>
                <a:gd name="connsiteX404" fmla="*/ 20839 w 676000"/>
                <a:gd name="connsiteY404" fmla="*/ 384913 h 671897"/>
                <a:gd name="connsiteX405" fmla="*/ 20839 w 676000"/>
                <a:gd name="connsiteY405" fmla="*/ 384913 h 671897"/>
                <a:gd name="connsiteX406" fmla="*/ 19772 w 676000"/>
                <a:gd name="connsiteY406" fmla="*/ 384913 h 671897"/>
                <a:gd name="connsiteX407" fmla="*/ 18337 w 676000"/>
                <a:gd name="connsiteY407" fmla="*/ 384913 h 671897"/>
                <a:gd name="connsiteX408" fmla="*/ 16903 w 676000"/>
                <a:gd name="connsiteY408" fmla="*/ 384913 h 671897"/>
                <a:gd name="connsiteX409" fmla="*/ 14033 w 676000"/>
                <a:gd name="connsiteY409" fmla="*/ 384913 h 671897"/>
                <a:gd name="connsiteX410" fmla="*/ 10263 w 676000"/>
                <a:gd name="connsiteY410" fmla="*/ 384913 h 671897"/>
                <a:gd name="connsiteX411" fmla="*/ 5659 w 676000"/>
                <a:gd name="connsiteY411" fmla="*/ 385313 h 671897"/>
                <a:gd name="connsiteX412" fmla="*/ 1122 w 676000"/>
                <a:gd name="connsiteY412" fmla="*/ 386014 h 671897"/>
                <a:gd name="connsiteX413" fmla="*/ -79 w 676000"/>
                <a:gd name="connsiteY413" fmla="*/ 376906 h 671897"/>
                <a:gd name="connsiteX414" fmla="*/ 4525 w 676000"/>
                <a:gd name="connsiteY414" fmla="*/ 376205 h 671897"/>
                <a:gd name="connsiteX415" fmla="*/ 23975 w 676000"/>
                <a:gd name="connsiteY415" fmla="*/ 216963 h 671897"/>
                <a:gd name="connsiteX416" fmla="*/ 19572 w 676000"/>
                <a:gd name="connsiteY416" fmla="*/ 215629 h 671897"/>
                <a:gd name="connsiteX417" fmla="*/ 22908 w 676000"/>
                <a:gd name="connsiteY417" fmla="*/ 207055 h 671897"/>
                <a:gd name="connsiteX418" fmla="*/ 31949 w 676000"/>
                <a:gd name="connsiteY418" fmla="*/ 209190 h 671897"/>
                <a:gd name="connsiteX419" fmla="*/ 36320 w 676000"/>
                <a:gd name="connsiteY419" fmla="*/ 208089 h 671897"/>
                <a:gd name="connsiteX420" fmla="*/ 39656 w 676000"/>
                <a:gd name="connsiteY420" fmla="*/ 208089 h 671897"/>
                <a:gd name="connsiteX421" fmla="*/ 41925 w 676000"/>
                <a:gd name="connsiteY421" fmla="*/ 207922 h 671897"/>
                <a:gd name="connsiteX422" fmla="*/ 43059 w 676000"/>
                <a:gd name="connsiteY422" fmla="*/ 207922 h 671897"/>
                <a:gd name="connsiteX423" fmla="*/ 43059 w 676000"/>
                <a:gd name="connsiteY423" fmla="*/ 207922 h 671897"/>
                <a:gd name="connsiteX424" fmla="*/ 44127 w 676000"/>
                <a:gd name="connsiteY424" fmla="*/ 207755 h 671897"/>
                <a:gd name="connsiteX425" fmla="*/ 44127 w 676000"/>
                <a:gd name="connsiteY425" fmla="*/ 207755 h 671897"/>
                <a:gd name="connsiteX426" fmla="*/ 45361 w 676000"/>
                <a:gd name="connsiteY426" fmla="*/ 207755 h 671897"/>
                <a:gd name="connsiteX427" fmla="*/ 46862 w 676000"/>
                <a:gd name="connsiteY427" fmla="*/ 207455 h 671897"/>
                <a:gd name="connsiteX428" fmla="*/ 46862 w 676000"/>
                <a:gd name="connsiteY428" fmla="*/ 207455 h 671897"/>
                <a:gd name="connsiteX429" fmla="*/ 49832 w 676000"/>
                <a:gd name="connsiteY429" fmla="*/ 206754 h 671897"/>
                <a:gd name="connsiteX430" fmla="*/ 51200 w 676000"/>
                <a:gd name="connsiteY430" fmla="*/ 206354 h 671897"/>
                <a:gd name="connsiteX431" fmla="*/ 51467 w 676000"/>
                <a:gd name="connsiteY431" fmla="*/ 206354 h 671897"/>
                <a:gd name="connsiteX432" fmla="*/ 51733 w 676000"/>
                <a:gd name="connsiteY432" fmla="*/ 206354 h 671897"/>
                <a:gd name="connsiteX433" fmla="*/ 52734 w 676000"/>
                <a:gd name="connsiteY433" fmla="*/ 206020 h 671897"/>
                <a:gd name="connsiteX434" fmla="*/ 54136 w 676000"/>
                <a:gd name="connsiteY434" fmla="*/ 205520 h 671897"/>
                <a:gd name="connsiteX435" fmla="*/ 55337 w 676000"/>
                <a:gd name="connsiteY435" fmla="*/ 205019 h 671897"/>
                <a:gd name="connsiteX436" fmla="*/ 55337 w 676000"/>
                <a:gd name="connsiteY436" fmla="*/ 205019 h 671897"/>
                <a:gd name="connsiteX437" fmla="*/ 55337 w 676000"/>
                <a:gd name="connsiteY437" fmla="*/ 205019 h 671897"/>
                <a:gd name="connsiteX438" fmla="*/ 55570 w 676000"/>
                <a:gd name="connsiteY438" fmla="*/ 205019 h 671897"/>
                <a:gd name="connsiteX439" fmla="*/ 55570 w 676000"/>
                <a:gd name="connsiteY439" fmla="*/ 205019 h 671897"/>
                <a:gd name="connsiteX440" fmla="*/ 56504 w 676000"/>
                <a:gd name="connsiteY440" fmla="*/ 204586 h 671897"/>
                <a:gd name="connsiteX441" fmla="*/ 57839 w 676000"/>
                <a:gd name="connsiteY441" fmla="*/ 203952 h 671897"/>
                <a:gd name="connsiteX442" fmla="*/ 58940 w 676000"/>
                <a:gd name="connsiteY442" fmla="*/ 203351 h 671897"/>
                <a:gd name="connsiteX443" fmla="*/ 59307 w 676000"/>
                <a:gd name="connsiteY443" fmla="*/ 203151 h 671897"/>
                <a:gd name="connsiteX444" fmla="*/ 60308 w 676000"/>
                <a:gd name="connsiteY444" fmla="*/ 202584 h 671897"/>
                <a:gd name="connsiteX445" fmla="*/ 61275 w 676000"/>
                <a:gd name="connsiteY445" fmla="*/ 201983 h 671897"/>
                <a:gd name="connsiteX446" fmla="*/ 61676 w 676000"/>
                <a:gd name="connsiteY446" fmla="*/ 201750 h 671897"/>
                <a:gd name="connsiteX447" fmla="*/ 62343 w 676000"/>
                <a:gd name="connsiteY447" fmla="*/ 201283 h 671897"/>
                <a:gd name="connsiteX448" fmla="*/ 62810 w 676000"/>
                <a:gd name="connsiteY448" fmla="*/ 200983 h 671897"/>
                <a:gd name="connsiteX449" fmla="*/ 63277 w 676000"/>
                <a:gd name="connsiteY449" fmla="*/ 200649 h 671897"/>
                <a:gd name="connsiteX450" fmla="*/ 64078 w 676000"/>
                <a:gd name="connsiteY450" fmla="*/ 200082 h 671897"/>
                <a:gd name="connsiteX451" fmla="*/ 65012 w 676000"/>
                <a:gd name="connsiteY451" fmla="*/ 199381 h 671897"/>
                <a:gd name="connsiteX452" fmla="*/ 65713 w 676000"/>
                <a:gd name="connsiteY452" fmla="*/ 198814 h 671897"/>
                <a:gd name="connsiteX453" fmla="*/ 66346 w 676000"/>
                <a:gd name="connsiteY453" fmla="*/ 198080 h 671897"/>
                <a:gd name="connsiteX454" fmla="*/ 66346 w 676000"/>
                <a:gd name="connsiteY454" fmla="*/ 198080 h 671897"/>
                <a:gd name="connsiteX455" fmla="*/ 66346 w 676000"/>
                <a:gd name="connsiteY455" fmla="*/ 198080 h 671897"/>
                <a:gd name="connsiteX456" fmla="*/ 67181 w 676000"/>
                <a:gd name="connsiteY456" fmla="*/ 197413 h 671897"/>
                <a:gd name="connsiteX457" fmla="*/ 68615 w 676000"/>
                <a:gd name="connsiteY457" fmla="*/ 196112 h 671897"/>
                <a:gd name="connsiteX458" fmla="*/ 69516 w 676000"/>
                <a:gd name="connsiteY458" fmla="*/ 195211 h 671897"/>
                <a:gd name="connsiteX459" fmla="*/ 69516 w 676000"/>
                <a:gd name="connsiteY459" fmla="*/ 195211 h 671897"/>
                <a:gd name="connsiteX460" fmla="*/ 69883 w 676000"/>
                <a:gd name="connsiteY460" fmla="*/ 194844 h 671897"/>
                <a:gd name="connsiteX461" fmla="*/ 70217 w 676000"/>
                <a:gd name="connsiteY461" fmla="*/ 194477 h 671897"/>
                <a:gd name="connsiteX462" fmla="*/ 71151 w 676000"/>
                <a:gd name="connsiteY462" fmla="*/ 193543 h 671897"/>
                <a:gd name="connsiteX463" fmla="*/ 72052 w 676000"/>
                <a:gd name="connsiteY463" fmla="*/ 192508 h 671897"/>
                <a:gd name="connsiteX464" fmla="*/ 72819 w 676000"/>
                <a:gd name="connsiteY464" fmla="*/ 191574 h 671897"/>
                <a:gd name="connsiteX465" fmla="*/ 72819 w 676000"/>
                <a:gd name="connsiteY465" fmla="*/ 191574 h 671897"/>
                <a:gd name="connsiteX466" fmla="*/ 73620 w 676000"/>
                <a:gd name="connsiteY466" fmla="*/ 190540 h 671897"/>
                <a:gd name="connsiteX467" fmla="*/ 74253 w 676000"/>
                <a:gd name="connsiteY467" fmla="*/ 189706 h 671897"/>
                <a:gd name="connsiteX468" fmla="*/ 75688 w 676000"/>
                <a:gd name="connsiteY468" fmla="*/ 187637 h 671897"/>
                <a:gd name="connsiteX469" fmla="*/ 76389 w 676000"/>
                <a:gd name="connsiteY469" fmla="*/ 186536 h 671897"/>
                <a:gd name="connsiteX470" fmla="*/ 77156 w 676000"/>
                <a:gd name="connsiteY470" fmla="*/ 185235 h 671897"/>
                <a:gd name="connsiteX471" fmla="*/ 79525 w 676000"/>
                <a:gd name="connsiteY471" fmla="*/ 180464 h 671897"/>
                <a:gd name="connsiteX472" fmla="*/ 79525 w 676000"/>
                <a:gd name="connsiteY472" fmla="*/ 180464 h 671897"/>
                <a:gd name="connsiteX473" fmla="*/ 79725 w 676000"/>
                <a:gd name="connsiteY473" fmla="*/ 179997 h 671897"/>
                <a:gd name="connsiteX474" fmla="*/ 80559 w 676000"/>
                <a:gd name="connsiteY474" fmla="*/ 177829 h 671897"/>
                <a:gd name="connsiteX475" fmla="*/ 80793 w 676000"/>
                <a:gd name="connsiteY475" fmla="*/ 177161 h 671897"/>
                <a:gd name="connsiteX476" fmla="*/ 80793 w 676000"/>
                <a:gd name="connsiteY476" fmla="*/ 176828 h 671897"/>
                <a:gd name="connsiteX477" fmla="*/ 81326 w 676000"/>
                <a:gd name="connsiteY477" fmla="*/ 175026 h 671897"/>
                <a:gd name="connsiteX478" fmla="*/ 81527 w 676000"/>
                <a:gd name="connsiteY478" fmla="*/ 174326 h 671897"/>
                <a:gd name="connsiteX479" fmla="*/ 81527 w 676000"/>
                <a:gd name="connsiteY479" fmla="*/ 173992 h 671897"/>
                <a:gd name="connsiteX480" fmla="*/ 81693 w 676000"/>
                <a:gd name="connsiteY480" fmla="*/ 173391 h 671897"/>
                <a:gd name="connsiteX481" fmla="*/ 81693 w 676000"/>
                <a:gd name="connsiteY481" fmla="*/ 172757 h 671897"/>
                <a:gd name="connsiteX482" fmla="*/ 81693 w 676000"/>
                <a:gd name="connsiteY482" fmla="*/ 172757 h 671897"/>
                <a:gd name="connsiteX483" fmla="*/ 81693 w 676000"/>
                <a:gd name="connsiteY483" fmla="*/ 172057 h 671897"/>
                <a:gd name="connsiteX484" fmla="*/ 81693 w 676000"/>
                <a:gd name="connsiteY484" fmla="*/ 172057 h 671897"/>
                <a:gd name="connsiteX485" fmla="*/ 81693 w 676000"/>
                <a:gd name="connsiteY485" fmla="*/ 171590 h 671897"/>
                <a:gd name="connsiteX486" fmla="*/ 81693 w 676000"/>
                <a:gd name="connsiteY486" fmla="*/ 171590 h 671897"/>
                <a:gd name="connsiteX487" fmla="*/ 81693 w 676000"/>
                <a:gd name="connsiteY487" fmla="*/ 170956 h 671897"/>
                <a:gd name="connsiteX488" fmla="*/ 81693 w 676000"/>
                <a:gd name="connsiteY488" fmla="*/ 170956 h 671897"/>
                <a:gd name="connsiteX489" fmla="*/ 81693 w 676000"/>
                <a:gd name="connsiteY489" fmla="*/ 170589 h 671897"/>
                <a:gd name="connsiteX490" fmla="*/ 81693 w 676000"/>
                <a:gd name="connsiteY490" fmla="*/ 170589 h 671897"/>
                <a:gd name="connsiteX491" fmla="*/ 81894 w 676000"/>
                <a:gd name="connsiteY491" fmla="*/ 169121 h 671897"/>
                <a:gd name="connsiteX492" fmla="*/ 82160 w 676000"/>
                <a:gd name="connsiteY492" fmla="*/ 166285 h 671897"/>
                <a:gd name="connsiteX493" fmla="*/ 82160 w 676000"/>
                <a:gd name="connsiteY493" fmla="*/ 166285 h 671897"/>
                <a:gd name="connsiteX494" fmla="*/ 82160 w 676000"/>
                <a:gd name="connsiteY494" fmla="*/ 164750 h 671897"/>
                <a:gd name="connsiteX495" fmla="*/ 82160 w 676000"/>
                <a:gd name="connsiteY495" fmla="*/ 163216 h 671897"/>
                <a:gd name="connsiteX496" fmla="*/ 82160 w 676000"/>
                <a:gd name="connsiteY496" fmla="*/ 160680 h 671897"/>
                <a:gd name="connsiteX497" fmla="*/ 82160 w 676000"/>
                <a:gd name="connsiteY497" fmla="*/ 159012 h 671897"/>
                <a:gd name="connsiteX498" fmla="*/ 82160 w 676000"/>
                <a:gd name="connsiteY498" fmla="*/ 158111 h 671897"/>
                <a:gd name="connsiteX499" fmla="*/ 81994 w 676000"/>
                <a:gd name="connsiteY499" fmla="*/ 156777 h 671897"/>
                <a:gd name="connsiteX500" fmla="*/ 81994 w 676000"/>
                <a:gd name="connsiteY500" fmla="*/ 156777 h 671897"/>
                <a:gd name="connsiteX501" fmla="*/ 81794 w 676000"/>
                <a:gd name="connsiteY501" fmla="*/ 155475 h 671897"/>
                <a:gd name="connsiteX502" fmla="*/ 81794 w 676000"/>
                <a:gd name="connsiteY502" fmla="*/ 154708 h 671897"/>
                <a:gd name="connsiteX503" fmla="*/ 81794 w 676000"/>
                <a:gd name="connsiteY503" fmla="*/ 153907 h 671897"/>
                <a:gd name="connsiteX504" fmla="*/ 81593 w 676000"/>
                <a:gd name="connsiteY504" fmla="*/ 152973 h 671897"/>
                <a:gd name="connsiteX505" fmla="*/ 81393 w 676000"/>
                <a:gd name="connsiteY505" fmla="*/ 152173 h 671897"/>
                <a:gd name="connsiteX506" fmla="*/ 81059 w 676000"/>
                <a:gd name="connsiteY506" fmla="*/ 150905 h 671897"/>
                <a:gd name="connsiteX507" fmla="*/ 81059 w 676000"/>
                <a:gd name="connsiteY507" fmla="*/ 150604 h 671897"/>
                <a:gd name="connsiteX508" fmla="*/ 80593 w 676000"/>
                <a:gd name="connsiteY508" fmla="*/ 148970 h 671897"/>
                <a:gd name="connsiteX509" fmla="*/ 80593 w 676000"/>
                <a:gd name="connsiteY509" fmla="*/ 148970 h 671897"/>
                <a:gd name="connsiteX510" fmla="*/ 80593 w 676000"/>
                <a:gd name="connsiteY510" fmla="*/ 148970 h 671897"/>
                <a:gd name="connsiteX511" fmla="*/ 80025 w 676000"/>
                <a:gd name="connsiteY511" fmla="*/ 147435 h 671897"/>
                <a:gd name="connsiteX512" fmla="*/ 79291 w 676000"/>
                <a:gd name="connsiteY512" fmla="*/ 145500 h 671897"/>
                <a:gd name="connsiteX513" fmla="*/ 79291 w 676000"/>
                <a:gd name="connsiteY513" fmla="*/ 145500 h 671897"/>
                <a:gd name="connsiteX514" fmla="*/ 79291 w 676000"/>
                <a:gd name="connsiteY514" fmla="*/ 145266 h 671897"/>
                <a:gd name="connsiteX515" fmla="*/ 79058 w 676000"/>
                <a:gd name="connsiteY515" fmla="*/ 144733 h 671897"/>
                <a:gd name="connsiteX516" fmla="*/ 79058 w 676000"/>
                <a:gd name="connsiteY516" fmla="*/ 144733 h 671897"/>
                <a:gd name="connsiteX517" fmla="*/ 79058 w 676000"/>
                <a:gd name="connsiteY517" fmla="*/ 144733 h 671897"/>
                <a:gd name="connsiteX518" fmla="*/ 79058 w 676000"/>
                <a:gd name="connsiteY518" fmla="*/ 144733 h 671897"/>
                <a:gd name="connsiteX519" fmla="*/ 78858 w 676000"/>
                <a:gd name="connsiteY519" fmla="*/ 144265 h 671897"/>
                <a:gd name="connsiteX520" fmla="*/ 78524 w 676000"/>
                <a:gd name="connsiteY520" fmla="*/ 143565 h 671897"/>
                <a:gd name="connsiteX521" fmla="*/ 77923 w 676000"/>
                <a:gd name="connsiteY521" fmla="*/ 142431 h 671897"/>
                <a:gd name="connsiteX522" fmla="*/ 77390 w 676000"/>
                <a:gd name="connsiteY522" fmla="*/ 141430 h 671897"/>
                <a:gd name="connsiteX523" fmla="*/ 76456 w 676000"/>
                <a:gd name="connsiteY523" fmla="*/ 139862 h 671897"/>
                <a:gd name="connsiteX524" fmla="*/ 73720 w 676000"/>
                <a:gd name="connsiteY524" fmla="*/ 135858 h 671897"/>
                <a:gd name="connsiteX525" fmla="*/ 70684 w 676000"/>
                <a:gd name="connsiteY525" fmla="*/ 132288 h 671897"/>
                <a:gd name="connsiteX526" fmla="*/ 67347 w 676000"/>
                <a:gd name="connsiteY526" fmla="*/ 128952 h 671897"/>
                <a:gd name="connsiteX527" fmla="*/ 73052 w 676000"/>
                <a:gd name="connsiteY527" fmla="*/ 121745 h 671897"/>
                <a:gd name="connsiteX528" fmla="*/ 161331 w 676000"/>
                <a:gd name="connsiteY528" fmla="*/ 45011 h 671897"/>
                <a:gd name="connsiteX529" fmla="*/ 166669 w 676000"/>
                <a:gd name="connsiteY529" fmla="*/ 41874 h 671897"/>
                <a:gd name="connsiteX530" fmla="*/ 171573 w 676000"/>
                <a:gd name="connsiteY530" fmla="*/ 39105 h 671897"/>
                <a:gd name="connsiteX531" fmla="*/ 173809 w 676000"/>
                <a:gd name="connsiteY531" fmla="*/ 43142 h 671897"/>
                <a:gd name="connsiteX532" fmla="*/ 176044 w 676000"/>
                <a:gd name="connsiteY532" fmla="*/ 47146 h 671897"/>
                <a:gd name="connsiteX533" fmla="*/ 178246 w 676000"/>
                <a:gd name="connsiteY533" fmla="*/ 51183 h 671897"/>
                <a:gd name="connsiteX534" fmla="*/ 178246 w 676000"/>
                <a:gd name="connsiteY534" fmla="*/ 51183 h 671897"/>
                <a:gd name="connsiteX535" fmla="*/ 182683 w 676000"/>
                <a:gd name="connsiteY535" fmla="*/ 59190 h 671897"/>
                <a:gd name="connsiteX536" fmla="*/ 275566 w 676000"/>
                <a:gd name="connsiteY536" fmla="*/ 25260 h 671897"/>
                <a:gd name="connsiteX537" fmla="*/ 273797 w 676000"/>
                <a:gd name="connsiteY537" fmla="*/ 16252 h 671897"/>
                <a:gd name="connsiteX538" fmla="*/ 272930 w 676000"/>
                <a:gd name="connsiteY538" fmla="*/ 11748 h 671897"/>
                <a:gd name="connsiteX539" fmla="*/ 272029 w 676000"/>
                <a:gd name="connsiteY539" fmla="*/ 7244 h 671897"/>
                <a:gd name="connsiteX540" fmla="*/ 271095 w 676000"/>
                <a:gd name="connsiteY540" fmla="*/ 2740 h 671897"/>
                <a:gd name="connsiteX541" fmla="*/ 277201 w 676000"/>
                <a:gd name="connsiteY541" fmla="*/ 1605 h 671897"/>
                <a:gd name="connsiteX542" fmla="*/ 282772 w 676000"/>
                <a:gd name="connsiteY542" fmla="*/ 671 h 671897"/>
                <a:gd name="connsiteX543" fmla="*/ 283473 w 676000"/>
                <a:gd name="connsiteY543" fmla="*/ 5242 h 671897"/>
                <a:gd name="connsiteX544" fmla="*/ 284207 w 676000"/>
                <a:gd name="connsiteY544" fmla="*/ 9746 h 671897"/>
                <a:gd name="connsiteX545" fmla="*/ 284907 w 676000"/>
                <a:gd name="connsiteY545" fmla="*/ 14283 h 671897"/>
                <a:gd name="connsiteX546" fmla="*/ 286342 w 676000"/>
                <a:gd name="connsiteY546" fmla="*/ 23358 h 671897"/>
                <a:gd name="connsiteX547" fmla="*/ 385230 w 676000"/>
                <a:gd name="connsiteY547" fmla="*/ 23358 h 671897"/>
                <a:gd name="connsiteX548" fmla="*/ 386798 w 676000"/>
                <a:gd name="connsiteY548" fmla="*/ 13549 h 671897"/>
                <a:gd name="connsiteX549" fmla="*/ 387532 w 676000"/>
                <a:gd name="connsiteY549" fmla="*/ 9012 h 671897"/>
                <a:gd name="connsiteX550" fmla="*/ 388232 w 676000"/>
                <a:gd name="connsiteY550" fmla="*/ 4475 h 671897"/>
                <a:gd name="connsiteX551" fmla="*/ 388966 w 676000"/>
                <a:gd name="connsiteY551" fmla="*/ -63 h 671897"/>
                <a:gd name="connsiteX552" fmla="*/ 395072 w 676000"/>
                <a:gd name="connsiteY552" fmla="*/ 938 h 671897"/>
                <a:gd name="connsiteX553" fmla="*/ 400643 w 676000"/>
                <a:gd name="connsiteY553" fmla="*/ 1972 h 671897"/>
                <a:gd name="connsiteX554" fmla="*/ 399709 w 676000"/>
                <a:gd name="connsiteY554" fmla="*/ 6476 h 671897"/>
                <a:gd name="connsiteX555" fmla="*/ 398809 w 676000"/>
                <a:gd name="connsiteY555" fmla="*/ 10980 h 671897"/>
                <a:gd name="connsiteX556" fmla="*/ 397874 w 676000"/>
                <a:gd name="connsiteY556" fmla="*/ 15484 h 671897"/>
                <a:gd name="connsiteX557" fmla="*/ 396139 w 676000"/>
                <a:gd name="connsiteY557" fmla="*/ 24459 h 671897"/>
                <a:gd name="connsiteX558" fmla="*/ 393504 w 676000"/>
                <a:gd name="connsiteY558" fmla="*/ 38004 h 671897"/>
                <a:gd name="connsiteX559" fmla="*/ 390968 w 676000"/>
                <a:gd name="connsiteY559" fmla="*/ 51516 h 671897"/>
                <a:gd name="connsiteX560" fmla="*/ 388366 w 676000"/>
                <a:gd name="connsiteY560" fmla="*/ 65028 h 671897"/>
                <a:gd name="connsiteX561" fmla="*/ 391402 w 676000"/>
                <a:gd name="connsiteY561" fmla="*/ 65629 h 671897"/>
                <a:gd name="connsiteX562" fmla="*/ 394738 w 676000"/>
                <a:gd name="connsiteY562" fmla="*/ 66330 h 671897"/>
                <a:gd name="connsiteX563" fmla="*/ 399142 w 676000"/>
                <a:gd name="connsiteY563" fmla="*/ 67297 h 671897"/>
                <a:gd name="connsiteX564" fmla="*/ 402478 w 676000"/>
                <a:gd name="connsiteY564" fmla="*/ 68131 h 671897"/>
                <a:gd name="connsiteX565" fmla="*/ 402879 w 676000"/>
                <a:gd name="connsiteY565" fmla="*/ 68131 h 671897"/>
                <a:gd name="connsiteX566" fmla="*/ 406649 w 676000"/>
                <a:gd name="connsiteY566" fmla="*/ 67964 h 671897"/>
                <a:gd name="connsiteX567" fmla="*/ 408017 w 676000"/>
                <a:gd name="connsiteY567" fmla="*/ 68331 h 671897"/>
                <a:gd name="connsiteX568" fmla="*/ 411086 w 676000"/>
                <a:gd name="connsiteY568" fmla="*/ 69165 h 671897"/>
                <a:gd name="connsiteX569" fmla="*/ 413888 w 676000"/>
                <a:gd name="connsiteY569" fmla="*/ 69966 h 671897"/>
                <a:gd name="connsiteX570" fmla="*/ 415824 w 676000"/>
                <a:gd name="connsiteY570" fmla="*/ 70533 h 671897"/>
                <a:gd name="connsiteX571" fmla="*/ 417592 w 676000"/>
                <a:gd name="connsiteY571" fmla="*/ 71067 h 671897"/>
                <a:gd name="connsiteX572" fmla="*/ 420161 w 676000"/>
                <a:gd name="connsiteY572" fmla="*/ 71868 h 671897"/>
                <a:gd name="connsiteX573" fmla="*/ 430670 w 676000"/>
                <a:gd name="connsiteY573" fmla="*/ 75471 h 671897"/>
                <a:gd name="connsiteX574" fmla="*/ 433406 w 676000"/>
                <a:gd name="connsiteY574" fmla="*/ 76472 h 671897"/>
                <a:gd name="connsiteX575" fmla="*/ 435841 w 676000"/>
                <a:gd name="connsiteY575" fmla="*/ 77406 h 671897"/>
                <a:gd name="connsiteX576" fmla="*/ 437977 w 676000"/>
                <a:gd name="connsiteY576" fmla="*/ 78240 h 671897"/>
                <a:gd name="connsiteX577" fmla="*/ 441713 w 676000"/>
                <a:gd name="connsiteY577" fmla="*/ 79741 h 671897"/>
                <a:gd name="connsiteX578" fmla="*/ 445383 w 676000"/>
                <a:gd name="connsiteY578" fmla="*/ 81310 h 671897"/>
                <a:gd name="connsiteX579" fmla="*/ 451722 w 676000"/>
                <a:gd name="connsiteY579" fmla="*/ 84145 h 671897"/>
                <a:gd name="connsiteX580" fmla="*/ 455058 w 676000"/>
                <a:gd name="connsiteY580" fmla="*/ 85747 h 671897"/>
                <a:gd name="connsiteX581" fmla="*/ 458662 w 676000"/>
                <a:gd name="connsiteY581" fmla="*/ 87515 h 671897"/>
                <a:gd name="connsiteX582" fmla="*/ 462231 w 676000"/>
                <a:gd name="connsiteY582" fmla="*/ 89350 h 671897"/>
                <a:gd name="connsiteX583" fmla="*/ 465568 w 676000"/>
                <a:gd name="connsiteY583" fmla="*/ 90985 h 671897"/>
                <a:gd name="connsiteX584" fmla="*/ 469471 w 676000"/>
                <a:gd name="connsiteY584" fmla="*/ 93120 h 671897"/>
                <a:gd name="connsiteX585" fmla="*/ 476144 w 676000"/>
                <a:gd name="connsiteY585" fmla="*/ 81076 h 671897"/>
                <a:gd name="connsiteX586" fmla="*/ 482816 w 676000"/>
                <a:gd name="connsiteY586" fmla="*/ 69032 h 671897"/>
                <a:gd name="connsiteX587" fmla="*/ 489489 w 676000"/>
                <a:gd name="connsiteY587" fmla="*/ 56988 h 671897"/>
                <a:gd name="connsiteX588" fmla="*/ 493926 w 676000"/>
                <a:gd name="connsiteY588" fmla="*/ 48981 h 671897"/>
                <a:gd name="connsiteX589" fmla="*/ 496162 w 676000"/>
                <a:gd name="connsiteY589" fmla="*/ 44944 h 671897"/>
                <a:gd name="connsiteX590" fmla="*/ 498397 w 676000"/>
                <a:gd name="connsiteY590" fmla="*/ 40940 h 671897"/>
                <a:gd name="connsiteX591" fmla="*/ 500599 w 676000"/>
                <a:gd name="connsiteY591" fmla="*/ 36937 h 671897"/>
                <a:gd name="connsiteX592" fmla="*/ 506004 w 676000"/>
                <a:gd name="connsiteY592" fmla="*/ 39973 h 671897"/>
                <a:gd name="connsiteX593" fmla="*/ 510875 w 676000"/>
                <a:gd name="connsiteY593" fmla="*/ 42842 h 671897"/>
                <a:gd name="connsiteX594" fmla="*/ 508506 w 676000"/>
                <a:gd name="connsiteY594" fmla="*/ 46779 h 671897"/>
                <a:gd name="connsiteX595" fmla="*/ 506137 w 676000"/>
                <a:gd name="connsiteY595" fmla="*/ 50716 h 671897"/>
                <a:gd name="connsiteX596" fmla="*/ 503768 w 676000"/>
                <a:gd name="connsiteY596" fmla="*/ 54652 h 671897"/>
                <a:gd name="connsiteX597" fmla="*/ 499064 w 676000"/>
                <a:gd name="connsiteY597" fmla="*/ 62493 h 671897"/>
                <a:gd name="connsiteX598" fmla="*/ 491958 w 676000"/>
                <a:gd name="connsiteY598" fmla="*/ 74303 h 671897"/>
                <a:gd name="connsiteX599" fmla="*/ 484918 w 676000"/>
                <a:gd name="connsiteY599" fmla="*/ 86080 h 671897"/>
                <a:gd name="connsiteX600" fmla="*/ 477712 w 676000"/>
                <a:gd name="connsiteY600" fmla="*/ 97991 h 671897"/>
                <a:gd name="connsiteX601" fmla="*/ 543837 w 676000"/>
                <a:gd name="connsiteY601" fmla="*/ 153173 h 671897"/>
                <a:gd name="connsiteX602" fmla="*/ 554213 w 676000"/>
                <a:gd name="connsiteY602" fmla="*/ 144132 h 671897"/>
                <a:gd name="connsiteX603" fmla="*/ 564589 w 676000"/>
                <a:gd name="connsiteY603" fmla="*/ 135124 h 671897"/>
                <a:gd name="connsiteX604" fmla="*/ 574965 w 676000"/>
                <a:gd name="connsiteY604" fmla="*/ 126083 h 671897"/>
                <a:gd name="connsiteX605" fmla="*/ 581905 w 676000"/>
                <a:gd name="connsiteY605" fmla="*/ 120077 h 671897"/>
                <a:gd name="connsiteX606" fmla="*/ 585241 w 676000"/>
                <a:gd name="connsiteY606" fmla="*/ 117041 h 671897"/>
                <a:gd name="connsiteX607" fmla="*/ 588577 w 676000"/>
                <a:gd name="connsiteY607" fmla="*/ 114039 h 671897"/>
                <a:gd name="connsiteX608" fmla="*/ 591913 w 676000"/>
                <a:gd name="connsiteY608" fmla="*/ 111036 h 671897"/>
                <a:gd name="connsiteX609" fmla="*/ 595950 w 676000"/>
                <a:gd name="connsiteY609" fmla="*/ 115740 h 671897"/>
                <a:gd name="connsiteX610" fmla="*/ 599554 w 676000"/>
                <a:gd name="connsiteY610" fmla="*/ 120077 h 671897"/>
                <a:gd name="connsiteX611" fmla="*/ 595984 w 676000"/>
                <a:gd name="connsiteY611" fmla="*/ 122980 h 671897"/>
                <a:gd name="connsiteX612" fmla="*/ 592414 w 676000"/>
                <a:gd name="connsiteY612" fmla="*/ 125882 h 671897"/>
                <a:gd name="connsiteX613" fmla="*/ 588877 w 676000"/>
                <a:gd name="connsiteY613" fmla="*/ 128752 h 671897"/>
                <a:gd name="connsiteX614" fmla="*/ 582105 w 676000"/>
                <a:gd name="connsiteY614" fmla="*/ 134690 h 671897"/>
                <a:gd name="connsiteX615" fmla="*/ 571362 w 676000"/>
                <a:gd name="connsiteY615" fmla="*/ 143365 h 671897"/>
                <a:gd name="connsiteX616" fmla="*/ 560652 w 676000"/>
                <a:gd name="connsiteY616" fmla="*/ 152006 h 671897"/>
                <a:gd name="connsiteX617" fmla="*/ 549976 w 676000"/>
                <a:gd name="connsiteY617" fmla="*/ 160680 h 671897"/>
                <a:gd name="connsiteX618" fmla="*/ 593348 w 676000"/>
                <a:gd name="connsiteY618" fmla="*/ 235180 h 671897"/>
                <a:gd name="connsiteX619" fmla="*/ 606193 w 676000"/>
                <a:gd name="connsiteY619" fmla="*/ 230242 h 671897"/>
                <a:gd name="connsiteX620" fmla="*/ 619037 w 676000"/>
                <a:gd name="connsiteY620" fmla="*/ 225304 h 671897"/>
                <a:gd name="connsiteX621" fmla="*/ 631882 w 676000"/>
                <a:gd name="connsiteY621" fmla="*/ 220366 h 671897"/>
                <a:gd name="connsiteX622" fmla="*/ 640457 w 676000"/>
                <a:gd name="connsiteY622" fmla="*/ 217030 h 671897"/>
                <a:gd name="connsiteX623" fmla="*/ 640457 w 676000"/>
                <a:gd name="connsiteY623" fmla="*/ 217030 h 671897"/>
                <a:gd name="connsiteX624" fmla="*/ 644727 w 676000"/>
                <a:gd name="connsiteY624" fmla="*/ 215362 h 671897"/>
                <a:gd name="connsiteX625" fmla="*/ 649031 w 676000"/>
                <a:gd name="connsiteY625" fmla="*/ 213727 h 671897"/>
                <a:gd name="connsiteX626" fmla="*/ 653301 w 676000"/>
                <a:gd name="connsiteY626" fmla="*/ 212092 h 671897"/>
                <a:gd name="connsiteX627" fmla="*/ 655503 w 676000"/>
                <a:gd name="connsiteY627" fmla="*/ 217898 h 671897"/>
                <a:gd name="connsiteX628" fmla="*/ 657372 w 676000"/>
                <a:gd name="connsiteY628" fmla="*/ 223236 h 671897"/>
                <a:gd name="connsiteX629" fmla="*/ 653068 w 676000"/>
                <a:gd name="connsiteY629" fmla="*/ 224737 h 671897"/>
                <a:gd name="connsiteX630" fmla="*/ 648730 w 676000"/>
                <a:gd name="connsiteY630" fmla="*/ 226238 h 671897"/>
                <a:gd name="connsiteX631" fmla="*/ 644393 w 676000"/>
                <a:gd name="connsiteY631" fmla="*/ 227706 h 671897"/>
                <a:gd name="connsiteX632" fmla="*/ 635719 w 676000"/>
                <a:gd name="connsiteY632" fmla="*/ 230709 h 671897"/>
                <a:gd name="connsiteX633" fmla="*/ 652934 w 676000"/>
                <a:gd name="connsiteY633" fmla="*/ 328196 h 671897"/>
                <a:gd name="connsiteX634" fmla="*/ 662109 w 676000"/>
                <a:gd name="connsiteY634" fmla="*/ 328196 h 671897"/>
                <a:gd name="connsiteX635" fmla="*/ 666713 w 676000"/>
                <a:gd name="connsiteY635" fmla="*/ 328196 h 671897"/>
                <a:gd name="connsiteX636" fmla="*/ 671284 w 676000"/>
                <a:gd name="connsiteY636" fmla="*/ 328196 h 671897"/>
                <a:gd name="connsiteX637" fmla="*/ 675888 w 676000"/>
                <a:gd name="connsiteY637" fmla="*/ 328196 h 671897"/>
                <a:gd name="connsiteX638" fmla="*/ 675921 w 676000"/>
                <a:gd name="connsiteY638" fmla="*/ 334068 h 671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</a:cxnLst>
              <a:rect l="l" t="t" r="r" b="b"/>
              <a:pathLst>
                <a:path w="676000" h="671897">
                  <a:moveTo>
                    <a:pt x="675921" y="334068"/>
                  </a:moveTo>
                  <a:lnTo>
                    <a:pt x="675921" y="339773"/>
                  </a:lnTo>
                  <a:lnTo>
                    <a:pt x="671351" y="339773"/>
                  </a:lnTo>
                  <a:lnTo>
                    <a:pt x="666747" y="339773"/>
                  </a:lnTo>
                  <a:lnTo>
                    <a:pt x="662176" y="339773"/>
                  </a:lnTo>
                  <a:lnTo>
                    <a:pt x="653001" y="339773"/>
                  </a:lnTo>
                  <a:cubicBezTo>
                    <a:pt x="652507" y="373042"/>
                    <a:pt x="646755" y="406021"/>
                    <a:pt x="635952" y="437493"/>
                  </a:cubicBezTo>
                  <a:lnTo>
                    <a:pt x="644660" y="440495"/>
                  </a:lnTo>
                  <a:lnTo>
                    <a:pt x="648964" y="441963"/>
                  </a:lnTo>
                  <a:lnTo>
                    <a:pt x="653301" y="443465"/>
                  </a:lnTo>
                  <a:lnTo>
                    <a:pt x="657672" y="444966"/>
                  </a:lnTo>
                  <a:cubicBezTo>
                    <a:pt x="657004" y="446934"/>
                    <a:pt x="656304" y="448870"/>
                    <a:pt x="655603" y="450838"/>
                  </a:cubicBezTo>
                  <a:cubicBezTo>
                    <a:pt x="654903" y="452806"/>
                    <a:pt x="654302" y="454374"/>
                    <a:pt x="653602" y="456109"/>
                  </a:cubicBezTo>
                  <a:lnTo>
                    <a:pt x="649331" y="454475"/>
                  </a:lnTo>
                  <a:lnTo>
                    <a:pt x="645027" y="452840"/>
                  </a:lnTo>
                  <a:lnTo>
                    <a:pt x="640757" y="451205"/>
                  </a:lnTo>
                  <a:cubicBezTo>
                    <a:pt x="611868" y="526245"/>
                    <a:pt x="556338" y="588010"/>
                    <a:pt x="484785" y="624693"/>
                  </a:cubicBezTo>
                  <a:cubicBezTo>
                    <a:pt x="485519" y="626027"/>
                    <a:pt x="486186" y="627428"/>
                    <a:pt x="486820" y="628796"/>
                  </a:cubicBezTo>
                  <a:cubicBezTo>
                    <a:pt x="487454" y="630164"/>
                    <a:pt x="488088" y="631565"/>
                    <a:pt x="488655" y="633000"/>
                  </a:cubicBezTo>
                  <a:cubicBezTo>
                    <a:pt x="489222" y="634435"/>
                    <a:pt x="489556" y="635302"/>
                    <a:pt x="489989" y="636336"/>
                  </a:cubicBezTo>
                  <a:lnTo>
                    <a:pt x="490290" y="637204"/>
                  </a:lnTo>
                  <a:cubicBezTo>
                    <a:pt x="487554" y="638605"/>
                    <a:pt x="484818" y="639973"/>
                    <a:pt x="482049" y="641274"/>
                  </a:cubicBezTo>
                  <a:cubicBezTo>
                    <a:pt x="481549" y="639806"/>
                    <a:pt x="481015" y="638371"/>
                    <a:pt x="480414" y="636937"/>
                  </a:cubicBezTo>
                  <a:cubicBezTo>
                    <a:pt x="480341" y="636730"/>
                    <a:pt x="480251" y="636530"/>
                    <a:pt x="480147" y="636336"/>
                  </a:cubicBezTo>
                  <a:cubicBezTo>
                    <a:pt x="479947" y="635736"/>
                    <a:pt x="479680" y="635169"/>
                    <a:pt x="479447" y="634568"/>
                  </a:cubicBezTo>
                  <a:cubicBezTo>
                    <a:pt x="479213" y="633967"/>
                    <a:pt x="478913" y="633334"/>
                    <a:pt x="478613" y="632733"/>
                  </a:cubicBezTo>
                  <a:cubicBezTo>
                    <a:pt x="477979" y="631332"/>
                    <a:pt x="477312" y="629997"/>
                    <a:pt x="476578" y="628629"/>
                  </a:cubicBezTo>
                  <a:lnTo>
                    <a:pt x="475543" y="626694"/>
                  </a:lnTo>
                  <a:lnTo>
                    <a:pt x="475543" y="626528"/>
                  </a:lnTo>
                  <a:lnTo>
                    <a:pt x="475543" y="626361"/>
                  </a:lnTo>
                  <a:lnTo>
                    <a:pt x="474542" y="624592"/>
                  </a:lnTo>
                  <a:cubicBezTo>
                    <a:pt x="474175" y="624025"/>
                    <a:pt x="473942" y="623592"/>
                    <a:pt x="473608" y="623124"/>
                  </a:cubicBezTo>
                  <a:lnTo>
                    <a:pt x="473074" y="622190"/>
                  </a:lnTo>
                  <a:lnTo>
                    <a:pt x="472074" y="620656"/>
                  </a:lnTo>
                  <a:lnTo>
                    <a:pt x="470772" y="618721"/>
                  </a:lnTo>
                  <a:lnTo>
                    <a:pt x="470305" y="618053"/>
                  </a:lnTo>
                  <a:lnTo>
                    <a:pt x="469038" y="616318"/>
                  </a:lnTo>
                  <a:lnTo>
                    <a:pt x="468837" y="616052"/>
                  </a:lnTo>
                  <a:lnTo>
                    <a:pt x="468103" y="615151"/>
                  </a:lnTo>
                  <a:lnTo>
                    <a:pt x="467469" y="614350"/>
                  </a:lnTo>
                  <a:lnTo>
                    <a:pt x="467469" y="614350"/>
                  </a:lnTo>
                  <a:cubicBezTo>
                    <a:pt x="467189" y="613966"/>
                    <a:pt x="466889" y="613599"/>
                    <a:pt x="466569" y="613249"/>
                  </a:cubicBezTo>
                  <a:cubicBezTo>
                    <a:pt x="465535" y="611981"/>
                    <a:pt x="464467" y="610780"/>
                    <a:pt x="463399" y="609579"/>
                  </a:cubicBezTo>
                  <a:lnTo>
                    <a:pt x="462131" y="608211"/>
                  </a:lnTo>
                  <a:lnTo>
                    <a:pt x="461464" y="607544"/>
                  </a:lnTo>
                  <a:lnTo>
                    <a:pt x="461030" y="607077"/>
                  </a:lnTo>
                  <a:lnTo>
                    <a:pt x="460797" y="606843"/>
                  </a:lnTo>
                  <a:lnTo>
                    <a:pt x="460563" y="606610"/>
                  </a:lnTo>
                  <a:lnTo>
                    <a:pt x="460563" y="606610"/>
                  </a:lnTo>
                  <a:lnTo>
                    <a:pt x="460563" y="606610"/>
                  </a:lnTo>
                  <a:lnTo>
                    <a:pt x="458862" y="604942"/>
                  </a:lnTo>
                  <a:lnTo>
                    <a:pt x="458862" y="604942"/>
                  </a:lnTo>
                  <a:lnTo>
                    <a:pt x="457961" y="604008"/>
                  </a:lnTo>
                  <a:cubicBezTo>
                    <a:pt x="457654" y="603691"/>
                    <a:pt x="457330" y="603390"/>
                    <a:pt x="456994" y="603107"/>
                  </a:cubicBezTo>
                  <a:lnTo>
                    <a:pt x="456760" y="602873"/>
                  </a:lnTo>
                  <a:lnTo>
                    <a:pt x="455893" y="602139"/>
                  </a:lnTo>
                  <a:lnTo>
                    <a:pt x="455893" y="602139"/>
                  </a:lnTo>
                  <a:lnTo>
                    <a:pt x="455893" y="602139"/>
                  </a:lnTo>
                  <a:lnTo>
                    <a:pt x="454491" y="600938"/>
                  </a:lnTo>
                  <a:cubicBezTo>
                    <a:pt x="453991" y="600571"/>
                    <a:pt x="453557" y="600137"/>
                    <a:pt x="453023" y="599770"/>
                  </a:cubicBezTo>
                  <a:cubicBezTo>
                    <a:pt x="452489" y="599403"/>
                    <a:pt x="452123" y="599003"/>
                    <a:pt x="451589" y="598636"/>
                  </a:cubicBezTo>
                  <a:lnTo>
                    <a:pt x="451322" y="598436"/>
                  </a:lnTo>
                  <a:lnTo>
                    <a:pt x="451322" y="598436"/>
                  </a:lnTo>
                  <a:lnTo>
                    <a:pt x="451322" y="598436"/>
                  </a:lnTo>
                  <a:lnTo>
                    <a:pt x="451322" y="598436"/>
                  </a:lnTo>
                  <a:lnTo>
                    <a:pt x="451322" y="598436"/>
                  </a:lnTo>
                  <a:lnTo>
                    <a:pt x="450021" y="597535"/>
                  </a:lnTo>
                  <a:lnTo>
                    <a:pt x="448786" y="596601"/>
                  </a:lnTo>
                  <a:lnTo>
                    <a:pt x="448586" y="596601"/>
                  </a:lnTo>
                  <a:lnTo>
                    <a:pt x="447885" y="596134"/>
                  </a:lnTo>
                  <a:lnTo>
                    <a:pt x="447885" y="596134"/>
                  </a:lnTo>
                  <a:cubicBezTo>
                    <a:pt x="447522" y="595860"/>
                    <a:pt x="447141" y="595603"/>
                    <a:pt x="446751" y="595366"/>
                  </a:cubicBezTo>
                  <a:lnTo>
                    <a:pt x="445016" y="594232"/>
                  </a:lnTo>
                  <a:lnTo>
                    <a:pt x="443248" y="593165"/>
                  </a:lnTo>
                  <a:lnTo>
                    <a:pt x="443248" y="593165"/>
                  </a:lnTo>
                  <a:lnTo>
                    <a:pt x="441480" y="592130"/>
                  </a:lnTo>
                  <a:lnTo>
                    <a:pt x="441480" y="592130"/>
                  </a:lnTo>
                  <a:lnTo>
                    <a:pt x="439745" y="591196"/>
                  </a:lnTo>
                  <a:lnTo>
                    <a:pt x="439745" y="591196"/>
                  </a:lnTo>
                  <a:lnTo>
                    <a:pt x="437910" y="590295"/>
                  </a:lnTo>
                  <a:lnTo>
                    <a:pt x="437910" y="590295"/>
                  </a:lnTo>
                  <a:lnTo>
                    <a:pt x="437176" y="589928"/>
                  </a:lnTo>
                  <a:lnTo>
                    <a:pt x="437176" y="589928"/>
                  </a:lnTo>
                  <a:lnTo>
                    <a:pt x="436776" y="589728"/>
                  </a:lnTo>
                  <a:lnTo>
                    <a:pt x="435374" y="589061"/>
                  </a:lnTo>
                  <a:lnTo>
                    <a:pt x="433873" y="588394"/>
                  </a:lnTo>
                  <a:lnTo>
                    <a:pt x="433272" y="588127"/>
                  </a:lnTo>
                  <a:lnTo>
                    <a:pt x="432172" y="587660"/>
                  </a:lnTo>
                  <a:lnTo>
                    <a:pt x="432005" y="587660"/>
                  </a:lnTo>
                  <a:cubicBezTo>
                    <a:pt x="431517" y="587429"/>
                    <a:pt x="431014" y="587229"/>
                    <a:pt x="430503" y="587059"/>
                  </a:cubicBezTo>
                  <a:cubicBezTo>
                    <a:pt x="429769" y="586725"/>
                    <a:pt x="428969" y="586459"/>
                    <a:pt x="428201" y="586125"/>
                  </a:cubicBezTo>
                  <a:cubicBezTo>
                    <a:pt x="427434" y="585791"/>
                    <a:pt x="426934" y="585658"/>
                    <a:pt x="426266" y="585424"/>
                  </a:cubicBezTo>
                  <a:lnTo>
                    <a:pt x="425466" y="585157"/>
                  </a:lnTo>
                  <a:lnTo>
                    <a:pt x="423731" y="584624"/>
                  </a:lnTo>
                  <a:lnTo>
                    <a:pt x="423063" y="584423"/>
                  </a:lnTo>
                  <a:lnTo>
                    <a:pt x="422429" y="584223"/>
                  </a:lnTo>
                  <a:lnTo>
                    <a:pt x="420761" y="583756"/>
                  </a:lnTo>
                  <a:lnTo>
                    <a:pt x="420761" y="583756"/>
                  </a:lnTo>
                  <a:lnTo>
                    <a:pt x="419327" y="583389"/>
                  </a:lnTo>
                  <a:lnTo>
                    <a:pt x="417892" y="583022"/>
                  </a:lnTo>
                  <a:lnTo>
                    <a:pt x="417225" y="583022"/>
                  </a:lnTo>
                  <a:lnTo>
                    <a:pt x="417225" y="583022"/>
                  </a:lnTo>
                  <a:lnTo>
                    <a:pt x="416224" y="582789"/>
                  </a:lnTo>
                  <a:lnTo>
                    <a:pt x="414656" y="582488"/>
                  </a:lnTo>
                  <a:lnTo>
                    <a:pt x="414656" y="582488"/>
                  </a:lnTo>
                  <a:lnTo>
                    <a:pt x="413221" y="582221"/>
                  </a:lnTo>
                  <a:lnTo>
                    <a:pt x="411586" y="581955"/>
                  </a:lnTo>
                  <a:lnTo>
                    <a:pt x="410052" y="581721"/>
                  </a:lnTo>
                  <a:lnTo>
                    <a:pt x="408751" y="581521"/>
                  </a:lnTo>
                  <a:lnTo>
                    <a:pt x="406649" y="581521"/>
                  </a:lnTo>
                  <a:lnTo>
                    <a:pt x="405848" y="581521"/>
                  </a:lnTo>
                  <a:lnTo>
                    <a:pt x="404447" y="581354"/>
                  </a:lnTo>
                  <a:lnTo>
                    <a:pt x="402946" y="581354"/>
                  </a:lnTo>
                  <a:lnTo>
                    <a:pt x="402011" y="581354"/>
                  </a:lnTo>
                  <a:lnTo>
                    <a:pt x="401111" y="581354"/>
                  </a:lnTo>
                  <a:lnTo>
                    <a:pt x="399943" y="581354"/>
                  </a:lnTo>
                  <a:lnTo>
                    <a:pt x="398408" y="581354"/>
                  </a:lnTo>
                  <a:lnTo>
                    <a:pt x="395072" y="581354"/>
                  </a:lnTo>
                  <a:cubicBezTo>
                    <a:pt x="389827" y="581347"/>
                    <a:pt x="384592" y="581794"/>
                    <a:pt x="379425" y="582689"/>
                  </a:cubicBezTo>
                  <a:lnTo>
                    <a:pt x="377123" y="583122"/>
                  </a:lnTo>
                  <a:lnTo>
                    <a:pt x="375554" y="583456"/>
                  </a:lnTo>
                  <a:lnTo>
                    <a:pt x="373953" y="583456"/>
                  </a:lnTo>
                  <a:lnTo>
                    <a:pt x="372118" y="583923"/>
                  </a:lnTo>
                  <a:lnTo>
                    <a:pt x="371351" y="584123"/>
                  </a:lnTo>
                  <a:lnTo>
                    <a:pt x="371117" y="584123"/>
                  </a:lnTo>
                  <a:lnTo>
                    <a:pt x="369916" y="584423"/>
                  </a:lnTo>
                  <a:lnTo>
                    <a:pt x="369115" y="584657"/>
                  </a:lnTo>
                  <a:lnTo>
                    <a:pt x="369115" y="584657"/>
                  </a:lnTo>
                  <a:lnTo>
                    <a:pt x="369115" y="584657"/>
                  </a:lnTo>
                  <a:lnTo>
                    <a:pt x="368482" y="584857"/>
                  </a:lnTo>
                  <a:lnTo>
                    <a:pt x="367714" y="585091"/>
                  </a:lnTo>
                  <a:lnTo>
                    <a:pt x="367147" y="585257"/>
                  </a:lnTo>
                  <a:lnTo>
                    <a:pt x="365412" y="585825"/>
                  </a:lnTo>
                  <a:lnTo>
                    <a:pt x="364311" y="586225"/>
                  </a:lnTo>
                  <a:lnTo>
                    <a:pt x="362943" y="586725"/>
                  </a:lnTo>
                  <a:lnTo>
                    <a:pt x="362443" y="586926"/>
                  </a:lnTo>
                  <a:lnTo>
                    <a:pt x="360308" y="587760"/>
                  </a:lnTo>
                  <a:lnTo>
                    <a:pt x="360308" y="587760"/>
                  </a:lnTo>
                  <a:lnTo>
                    <a:pt x="358039" y="588761"/>
                  </a:lnTo>
                  <a:lnTo>
                    <a:pt x="355770" y="589795"/>
                  </a:lnTo>
                  <a:lnTo>
                    <a:pt x="353535" y="590896"/>
                  </a:lnTo>
                  <a:lnTo>
                    <a:pt x="351700" y="591830"/>
                  </a:lnTo>
                  <a:lnTo>
                    <a:pt x="351700" y="591830"/>
                  </a:lnTo>
                  <a:lnTo>
                    <a:pt x="351033" y="592197"/>
                  </a:lnTo>
                  <a:cubicBezTo>
                    <a:pt x="349865" y="592831"/>
                    <a:pt x="348731" y="593498"/>
                    <a:pt x="347696" y="594199"/>
                  </a:cubicBezTo>
                  <a:lnTo>
                    <a:pt x="346929" y="594632"/>
                  </a:lnTo>
                  <a:lnTo>
                    <a:pt x="346929" y="594632"/>
                  </a:lnTo>
                  <a:lnTo>
                    <a:pt x="345428" y="595567"/>
                  </a:lnTo>
                  <a:lnTo>
                    <a:pt x="345194" y="595567"/>
                  </a:lnTo>
                  <a:lnTo>
                    <a:pt x="343359" y="596834"/>
                  </a:lnTo>
                  <a:lnTo>
                    <a:pt x="343359" y="596834"/>
                  </a:lnTo>
                  <a:cubicBezTo>
                    <a:pt x="342825" y="597201"/>
                    <a:pt x="342292" y="597568"/>
                    <a:pt x="341791" y="597969"/>
                  </a:cubicBezTo>
                  <a:lnTo>
                    <a:pt x="341558" y="598136"/>
                  </a:lnTo>
                  <a:lnTo>
                    <a:pt x="341558" y="598136"/>
                  </a:lnTo>
                  <a:cubicBezTo>
                    <a:pt x="341181" y="598372"/>
                    <a:pt x="340824" y="598639"/>
                    <a:pt x="340490" y="598936"/>
                  </a:cubicBezTo>
                  <a:lnTo>
                    <a:pt x="340290" y="598936"/>
                  </a:lnTo>
                  <a:lnTo>
                    <a:pt x="339356" y="599637"/>
                  </a:lnTo>
                  <a:lnTo>
                    <a:pt x="339356" y="599637"/>
                  </a:lnTo>
                  <a:lnTo>
                    <a:pt x="339055" y="599837"/>
                  </a:lnTo>
                  <a:cubicBezTo>
                    <a:pt x="338622" y="600204"/>
                    <a:pt x="338121" y="600538"/>
                    <a:pt x="337721" y="600905"/>
                  </a:cubicBezTo>
                  <a:lnTo>
                    <a:pt x="337287" y="601272"/>
                  </a:lnTo>
                  <a:lnTo>
                    <a:pt x="336820" y="601672"/>
                  </a:lnTo>
                  <a:lnTo>
                    <a:pt x="335586" y="602706"/>
                  </a:lnTo>
                  <a:lnTo>
                    <a:pt x="335152" y="603107"/>
                  </a:lnTo>
                  <a:lnTo>
                    <a:pt x="333918" y="604208"/>
                  </a:lnTo>
                  <a:lnTo>
                    <a:pt x="333651" y="604475"/>
                  </a:lnTo>
                  <a:cubicBezTo>
                    <a:pt x="333390" y="604678"/>
                    <a:pt x="333147" y="604902"/>
                    <a:pt x="332917" y="605142"/>
                  </a:cubicBezTo>
                  <a:lnTo>
                    <a:pt x="332917" y="605142"/>
                  </a:lnTo>
                  <a:lnTo>
                    <a:pt x="331849" y="606176"/>
                  </a:lnTo>
                  <a:lnTo>
                    <a:pt x="331182" y="606810"/>
                  </a:lnTo>
                  <a:lnTo>
                    <a:pt x="330414" y="607577"/>
                  </a:lnTo>
                  <a:lnTo>
                    <a:pt x="329680" y="608378"/>
                  </a:lnTo>
                  <a:cubicBezTo>
                    <a:pt x="329080" y="608979"/>
                    <a:pt x="328479" y="609612"/>
                    <a:pt x="327912" y="610280"/>
                  </a:cubicBezTo>
                  <a:lnTo>
                    <a:pt x="327912" y="610280"/>
                  </a:lnTo>
                  <a:cubicBezTo>
                    <a:pt x="327445" y="610780"/>
                    <a:pt x="326978" y="611281"/>
                    <a:pt x="326578" y="611781"/>
                  </a:cubicBezTo>
                  <a:cubicBezTo>
                    <a:pt x="326177" y="612281"/>
                    <a:pt x="325643" y="612849"/>
                    <a:pt x="325210" y="613349"/>
                  </a:cubicBezTo>
                  <a:lnTo>
                    <a:pt x="324843" y="613816"/>
                  </a:lnTo>
                  <a:lnTo>
                    <a:pt x="323575" y="615418"/>
                  </a:lnTo>
                  <a:cubicBezTo>
                    <a:pt x="323241" y="615818"/>
                    <a:pt x="322941" y="616218"/>
                    <a:pt x="322641" y="616652"/>
                  </a:cubicBezTo>
                  <a:cubicBezTo>
                    <a:pt x="322340" y="617086"/>
                    <a:pt x="321874" y="617653"/>
                    <a:pt x="321506" y="618187"/>
                  </a:cubicBezTo>
                  <a:lnTo>
                    <a:pt x="321506" y="618420"/>
                  </a:lnTo>
                  <a:cubicBezTo>
                    <a:pt x="321139" y="618954"/>
                    <a:pt x="320739" y="619488"/>
                    <a:pt x="320406" y="620022"/>
                  </a:cubicBezTo>
                  <a:lnTo>
                    <a:pt x="319305" y="621623"/>
                  </a:lnTo>
                  <a:lnTo>
                    <a:pt x="318104" y="623525"/>
                  </a:lnTo>
                  <a:lnTo>
                    <a:pt x="318104" y="623525"/>
                  </a:lnTo>
                  <a:cubicBezTo>
                    <a:pt x="317470" y="624526"/>
                    <a:pt x="316869" y="625560"/>
                    <a:pt x="316268" y="626594"/>
                  </a:cubicBezTo>
                  <a:cubicBezTo>
                    <a:pt x="315968" y="627095"/>
                    <a:pt x="315701" y="627628"/>
                    <a:pt x="315401" y="628162"/>
                  </a:cubicBezTo>
                  <a:lnTo>
                    <a:pt x="315101" y="628696"/>
                  </a:lnTo>
                  <a:cubicBezTo>
                    <a:pt x="314901" y="629130"/>
                    <a:pt x="314667" y="629563"/>
                    <a:pt x="314433" y="629997"/>
                  </a:cubicBezTo>
                  <a:cubicBezTo>
                    <a:pt x="314173" y="630461"/>
                    <a:pt x="313940" y="630941"/>
                    <a:pt x="313733" y="631432"/>
                  </a:cubicBezTo>
                  <a:cubicBezTo>
                    <a:pt x="313499" y="631932"/>
                    <a:pt x="313299" y="632333"/>
                    <a:pt x="313066" y="632766"/>
                  </a:cubicBezTo>
                  <a:lnTo>
                    <a:pt x="313066" y="632766"/>
                  </a:lnTo>
                  <a:lnTo>
                    <a:pt x="313066" y="632766"/>
                  </a:lnTo>
                  <a:cubicBezTo>
                    <a:pt x="312532" y="633934"/>
                    <a:pt x="311998" y="635102"/>
                    <a:pt x="311498" y="636303"/>
                  </a:cubicBezTo>
                  <a:lnTo>
                    <a:pt x="311498" y="636303"/>
                  </a:lnTo>
                  <a:lnTo>
                    <a:pt x="311498" y="636303"/>
                  </a:lnTo>
                  <a:lnTo>
                    <a:pt x="311498" y="636470"/>
                  </a:lnTo>
                  <a:lnTo>
                    <a:pt x="311498" y="636470"/>
                  </a:lnTo>
                  <a:cubicBezTo>
                    <a:pt x="311131" y="637371"/>
                    <a:pt x="310730" y="638371"/>
                    <a:pt x="310397" y="639339"/>
                  </a:cubicBezTo>
                  <a:cubicBezTo>
                    <a:pt x="310397" y="639339"/>
                    <a:pt x="310397" y="639539"/>
                    <a:pt x="310397" y="639672"/>
                  </a:cubicBezTo>
                  <a:cubicBezTo>
                    <a:pt x="310397" y="639806"/>
                    <a:pt x="310397" y="639906"/>
                    <a:pt x="310397" y="640039"/>
                  </a:cubicBezTo>
                  <a:lnTo>
                    <a:pt x="310130" y="640707"/>
                  </a:lnTo>
                  <a:cubicBezTo>
                    <a:pt x="310130" y="640940"/>
                    <a:pt x="309963" y="641174"/>
                    <a:pt x="309896" y="641374"/>
                  </a:cubicBezTo>
                  <a:cubicBezTo>
                    <a:pt x="309829" y="641574"/>
                    <a:pt x="309596" y="642241"/>
                    <a:pt x="309462" y="642675"/>
                  </a:cubicBezTo>
                  <a:lnTo>
                    <a:pt x="309462" y="642675"/>
                  </a:lnTo>
                  <a:cubicBezTo>
                    <a:pt x="309462" y="643142"/>
                    <a:pt x="309162" y="643576"/>
                    <a:pt x="308995" y="644110"/>
                  </a:cubicBezTo>
                  <a:lnTo>
                    <a:pt x="308729" y="645011"/>
                  </a:lnTo>
                  <a:lnTo>
                    <a:pt x="308328" y="646378"/>
                  </a:lnTo>
                  <a:cubicBezTo>
                    <a:pt x="308328" y="646812"/>
                    <a:pt x="308028" y="647513"/>
                    <a:pt x="307861" y="648080"/>
                  </a:cubicBezTo>
                  <a:cubicBezTo>
                    <a:pt x="307694" y="648647"/>
                    <a:pt x="307561" y="649248"/>
                    <a:pt x="307427" y="649815"/>
                  </a:cubicBezTo>
                  <a:lnTo>
                    <a:pt x="307427" y="649815"/>
                  </a:lnTo>
                  <a:lnTo>
                    <a:pt x="307027" y="651550"/>
                  </a:lnTo>
                  <a:cubicBezTo>
                    <a:pt x="307027" y="652117"/>
                    <a:pt x="306827" y="652517"/>
                    <a:pt x="306727" y="653018"/>
                  </a:cubicBezTo>
                  <a:cubicBezTo>
                    <a:pt x="306627" y="653518"/>
                    <a:pt x="306526" y="653985"/>
                    <a:pt x="306460" y="654486"/>
                  </a:cubicBezTo>
                  <a:cubicBezTo>
                    <a:pt x="306393" y="654986"/>
                    <a:pt x="306460" y="654653"/>
                    <a:pt x="306460" y="654719"/>
                  </a:cubicBezTo>
                  <a:lnTo>
                    <a:pt x="306160" y="656554"/>
                  </a:lnTo>
                  <a:cubicBezTo>
                    <a:pt x="306160" y="657322"/>
                    <a:pt x="305893" y="658089"/>
                    <a:pt x="305793" y="658856"/>
                  </a:cubicBezTo>
                  <a:cubicBezTo>
                    <a:pt x="305592" y="660358"/>
                    <a:pt x="305425" y="661892"/>
                    <a:pt x="305292" y="663427"/>
                  </a:cubicBezTo>
                  <a:cubicBezTo>
                    <a:pt x="305159" y="664962"/>
                    <a:pt x="305058" y="666496"/>
                    <a:pt x="305025" y="668031"/>
                  </a:cubicBezTo>
                  <a:cubicBezTo>
                    <a:pt x="304992" y="669566"/>
                    <a:pt x="305025" y="670300"/>
                    <a:pt x="305025" y="671367"/>
                  </a:cubicBezTo>
                  <a:lnTo>
                    <a:pt x="305025" y="671834"/>
                  </a:lnTo>
                  <a:cubicBezTo>
                    <a:pt x="301956" y="671534"/>
                    <a:pt x="298886" y="671201"/>
                    <a:pt x="295850" y="670834"/>
                  </a:cubicBezTo>
                  <a:lnTo>
                    <a:pt x="295850" y="670834"/>
                  </a:lnTo>
                  <a:cubicBezTo>
                    <a:pt x="295850" y="669332"/>
                    <a:pt x="295850" y="667864"/>
                    <a:pt x="295850" y="666363"/>
                  </a:cubicBezTo>
                  <a:cubicBezTo>
                    <a:pt x="295850" y="664862"/>
                    <a:pt x="296017" y="663294"/>
                    <a:pt x="296151" y="661792"/>
                  </a:cubicBezTo>
                  <a:cubicBezTo>
                    <a:pt x="199411" y="650128"/>
                    <a:pt x="112814" y="596200"/>
                    <a:pt x="59674" y="514528"/>
                  </a:cubicBezTo>
                  <a:cubicBezTo>
                    <a:pt x="58466" y="515462"/>
                    <a:pt x="57208" y="516333"/>
                    <a:pt x="55904" y="517130"/>
                  </a:cubicBezTo>
                  <a:cubicBezTo>
                    <a:pt x="54636" y="517964"/>
                    <a:pt x="53335" y="518765"/>
                    <a:pt x="51967" y="519532"/>
                  </a:cubicBezTo>
                  <a:cubicBezTo>
                    <a:pt x="50299" y="516963"/>
                    <a:pt x="48631" y="514394"/>
                    <a:pt x="47063" y="511759"/>
                  </a:cubicBezTo>
                  <a:cubicBezTo>
                    <a:pt x="48397" y="511025"/>
                    <a:pt x="49732" y="510224"/>
                    <a:pt x="51000" y="509390"/>
                  </a:cubicBezTo>
                  <a:cubicBezTo>
                    <a:pt x="52267" y="508556"/>
                    <a:pt x="53535" y="507688"/>
                    <a:pt x="54770" y="506754"/>
                  </a:cubicBezTo>
                  <a:cubicBezTo>
                    <a:pt x="56004" y="505820"/>
                    <a:pt x="57205" y="504886"/>
                    <a:pt x="58373" y="503852"/>
                  </a:cubicBezTo>
                  <a:lnTo>
                    <a:pt x="60341" y="502084"/>
                  </a:lnTo>
                  <a:lnTo>
                    <a:pt x="61509" y="501016"/>
                  </a:lnTo>
                  <a:lnTo>
                    <a:pt x="61509" y="501016"/>
                  </a:lnTo>
                  <a:lnTo>
                    <a:pt x="62643" y="499848"/>
                  </a:lnTo>
                  <a:lnTo>
                    <a:pt x="63477" y="498981"/>
                  </a:lnTo>
                  <a:lnTo>
                    <a:pt x="63878" y="498547"/>
                  </a:lnTo>
                  <a:lnTo>
                    <a:pt x="64178" y="498247"/>
                  </a:lnTo>
                  <a:lnTo>
                    <a:pt x="64178" y="498247"/>
                  </a:lnTo>
                  <a:lnTo>
                    <a:pt x="64912" y="497446"/>
                  </a:lnTo>
                  <a:lnTo>
                    <a:pt x="64912" y="497446"/>
                  </a:lnTo>
                  <a:lnTo>
                    <a:pt x="64912" y="497446"/>
                  </a:lnTo>
                  <a:lnTo>
                    <a:pt x="64912" y="497446"/>
                  </a:lnTo>
                  <a:lnTo>
                    <a:pt x="64912" y="497446"/>
                  </a:lnTo>
                  <a:lnTo>
                    <a:pt x="64912" y="497246"/>
                  </a:lnTo>
                  <a:lnTo>
                    <a:pt x="65112" y="497012"/>
                  </a:lnTo>
                  <a:lnTo>
                    <a:pt x="65112" y="497012"/>
                  </a:lnTo>
                  <a:lnTo>
                    <a:pt x="65746" y="496312"/>
                  </a:lnTo>
                  <a:lnTo>
                    <a:pt x="66346" y="495578"/>
                  </a:lnTo>
                  <a:lnTo>
                    <a:pt x="66914" y="494844"/>
                  </a:lnTo>
                  <a:lnTo>
                    <a:pt x="66914" y="494844"/>
                  </a:lnTo>
                  <a:lnTo>
                    <a:pt x="67581" y="494010"/>
                  </a:lnTo>
                  <a:lnTo>
                    <a:pt x="67881" y="493576"/>
                  </a:lnTo>
                  <a:cubicBezTo>
                    <a:pt x="67991" y="493449"/>
                    <a:pt x="68091" y="493316"/>
                    <a:pt x="68181" y="493176"/>
                  </a:cubicBezTo>
                  <a:lnTo>
                    <a:pt x="68181" y="492975"/>
                  </a:lnTo>
                  <a:lnTo>
                    <a:pt x="69683" y="491674"/>
                  </a:lnTo>
                  <a:lnTo>
                    <a:pt x="69983" y="491274"/>
                  </a:lnTo>
                  <a:lnTo>
                    <a:pt x="70417" y="490673"/>
                  </a:lnTo>
                  <a:lnTo>
                    <a:pt x="70817" y="490073"/>
                  </a:lnTo>
                  <a:cubicBezTo>
                    <a:pt x="71251" y="489406"/>
                    <a:pt x="71718" y="488738"/>
                    <a:pt x="72085" y="488071"/>
                  </a:cubicBezTo>
                  <a:cubicBezTo>
                    <a:pt x="72452" y="487404"/>
                    <a:pt x="72485" y="487471"/>
                    <a:pt x="72652" y="487170"/>
                  </a:cubicBezTo>
                  <a:lnTo>
                    <a:pt x="72652" y="487003"/>
                  </a:lnTo>
                  <a:lnTo>
                    <a:pt x="72652" y="487003"/>
                  </a:lnTo>
                  <a:cubicBezTo>
                    <a:pt x="72742" y="486867"/>
                    <a:pt x="72822" y="486720"/>
                    <a:pt x="72886" y="486570"/>
                  </a:cubicBezTo>
                  <a:cubicBezTo>
                    <a:pt x="73119" y="486236"/>
                    <a:pt x="73286" y="485902"/>
                    <a:pt x="73486" y="485569"/>
                  </a:cubicBezTo>
                  <a:lnTo>
                    <a:pt x="73720" y="485168"/>
                  </a:lnTo>
                  <a:lnTo>
                    <a:pt x="74253" y="484168"/>
                  </a:lnTo>
                  <a:lnTo>
                    <a:pt x="74754" y="483200"/>
                  </a:lnTo>
                  <a:lnTo>
                    <a:pt x="75154" y="482399"/>
                  </a:lnTo>
                  <a:lnTo>
                    <a:pt x="75154" y="482199"/>
                  </a:lnTo>
                  <a:lnTo>
                    <a:pt x="75154" y="481966"/>
                  </a:lnTo>
                  <a:cubicBezTo>
                    <a:pt x="75141" y="481842"/>
                    <a:pt x="75141" y="481722"/>
                    <a:pt x="75154" y="481599"/>
                  </a:cubicBezTo>
                  <a:cubicBezTo>
                    <a:pt x="75355" y="481198"/>
                    <a:pt x="75555" y="480698"/>
                    <a:pt x="75755" y="480297"/>
                  </a:cubicBezTo>
                  <a:lnTo>
                    <a:pt x="76389" y="478896"/>
                  </a:lnTo>
                  <a:lnTo>
                    <a:pt x="76956" y="477495"/>
                  </a:lnTo>
                  <a:lnTo>
                    <a:pt x="76956" y="477495"/>
                  </a:lnTo>
                  <a:lnTo>
                    <a:pt x="77256" y="476728"/>
                  </a:lnTo>
                  <a:cubicBezTo>
                    <a:pt x="77423" y="476294"/>
                    <a:pt x="77590" y="475894"/>
                    <a:pt x="77723" y="475427"/>
                  </a:cubicBezTo>
                  <a:lnTo>
                    <a:pt x="77723" y="475427"/>
                  </a:lnTo>
                  <a:lnTo>
                    <a:pt x="77723" y="475427"/>
                  </a:lnTo>
                  <a:lnTo>
                    <a:pt x="77723" y="475427"/>
                  </a:lnTo>
                  <a:lnTo>
                    <a:pt x="77723" y="475427"/>
                  </a:lnTo>
                  <a:cubicBezTo>
                    <a:pt x="77737" y="475293"/>
                    <a:pt x="77737" y="475160"/>
                    <a:pt x="77723" y="475026"/>
                  </a:cubicBezTo>
                  <a:cubicBezTo>
                    <a:pt x="77723" y="474659"/>
                    <a:pt x="78024" y="474225"/>
                    <a:pt x="78124" y="473825"/>
                  </a:cubicBezTo>
                  <a:cubicBezTo>
                    <a:pt x="78224" y="473425"/>
                    <a:pt x="78357" y="473191"/>
                    <a:pt x="78457" y="472858"/>
                  </a:cubicBezTo>
                  <a:lnTo>
                    <a:pt x="78457" y="472557"/>
                  </a:lnTo>
                  <a:lnTo>
                    <a:pt x="78457" y="472390"/>
                  </a:lnTo>
                  <a:cubicBezTo>
                    <a:pt x="78457" y="472023"/>
                    <a:pt x="78691" y="471623"/>
                    <a:pt x="78824" y="471223"/>
                  </a:cubicBezTo>
                  <a:cubicBezTo>
                    <a:pt x="78958" y="470822"/>
                    <a:pt x="78824" y="470522"/>
                    <a:pt x="79091" y="470155"/>
                  </a:cubicBezTo>
                  <a:cubicBezTo>
                    <a:pt x="79358" y="469788"/>
                    <a:pt x="79325" y="469354"/>
                    <a:pt x="79425" y="468954"/>
                  </a:cubicBezTo>
                  <a:cubicBezTo>
                    <a:pt x="79525" y="468554"/>
                    <a:pt x="79425" y="468954"/>
                    <a:pt x="79425" y="468787"/>
                  </a:cubicBezTo>
                  <a:lnTo>
                    <a:pt x="79425" y="468787"/>
                  </a:lnTo>
                  <a:lnTo>
                    <a:pt x="79425" y="468787"/>
                  </a:lnTo>
                  <a:cubicBezTo>
                    <a:pt x="79591" y="468187"/>
                    <a:pt x="79725" y="467553"/>
                    <a:pt x="79858" y="466952"/>
                  </a:cubicBezTo>
                  <a:cubicBezTo>
                    <a:pt x="79992" y="466352"/>
                    <a:pt x="80125" y="465751"/>
                    <a:pt x="80225" y="465117"/>
                  </a:cubicBezTo>
                  <a:lnTo>
                    <a:pt x="80225" y="465117"/>
                  </a:lnTo>
                  <a:cubicBezTo>
                    <a:pt x="80219" y="464984"/>
                    <a:pt x="80219" y="464850"/>
                    <a:pt x="80225" y="464717"/>
                  </a:cubicBezTo>
                  <a:lnTo>
                    <a:pt x="80225" y="464717"/>
                  </a:lnTo>
                  <a:cubicBezTo>
                    <a:pt x="80225" y="464417"/>
                    <a:pt x="80225" y="464116"/>
                    <a:pt x="80392" y="463783"/>
                  </a:cubicBezTo>
                  <a:lnTo>
                    <a:pt x="80392" y="463616"/>
                  </a:lnTo>
                  <a:cubicBezTo>
                    <a:pt x="80392" y="463149"/>
                    <a:pt x="80392" y="462648"/>
                    <a:pt x="80593" y="462148"/>
                  </a:cubicBezTo>
                  <a:cubicBezTo>
                    <a:pt x="80793" y="461648"/>
                    <a:pt x="80793" y="460880"/>
                    <a:pt x="80859" y="460246"/>
                  </a:cubicBezTo>
                  <a:cubicBezTo>
                    <a:pt x="80926" y="459612"/>
                    <a:pt x="80859" y="459145"/>
                    <a:pt x="80859" y="458578"/>
                  </a:cubicBezTo>
                  <a:cubicBezTo>
                    <a:pt x="80859" y="458011"/>
                    <a:pt x="80859" y="457844"/>
                    <a:pt x="80859" y="457477"/>
                  </a:cubicBezTo>
                  <a:cubicBezTo>
                    <a:pt x="80859" y="457110"/>
                    <a:pt x="80859" y="456877"/>
                    <a:pt x="80859" y="456543"/>
                  </a:cubicBezTo>
                  <a:cubicBezTo>
                    <a:pt x="80859" y="456209"/>
                    <a:pt x="80859" y="455309"/>
                    <a:pt x="80859" y="454641"/>
                  </a:cubicBezTo>
                  <a:lnTo>
                    <a:pt x="80859" y="448302"/>
                  </a:lnTo>
                  <a:cubicBezTo>
                    <a:pt x="80876" y="448036"/>
                    <a:pt x="80876" y="447769"/>
                    <a:pt x="80859" y="447502"/>
                  </a:cubicBezTo>
                  <a:cubicBezTo>
                    <a:pt x="80896" y="446891"/>
                    <a:pt x="80896" y="446277"/>
                    <a:pt x="80859" y="445667"/>
                  </a:cubicBezTo>
                  <a:lnTo>
                    <a:pt x="80859" y="445366"/>
                  </a:lnTo>
                  <a:cubicBezTo>
                    <a:pt x="80859" y="444866"/>
                    <a:pt x="80859" y="444366"/>
                    <a:pt x="80859" y="443832"/>
                  </a:cubicBezTo>
                  <a:cubicBezTo>
                    <a:pt x="80876" y="443555"/>
                    <a:pt x="80876" y="443275"/>
                    <a:pt x="80859" y="442998"/>
                  </a:cubicBezTo>
                  <a:lnTo>
                    <a:pt x="80859" y="442531"/>
                  </a:lnTo>
                  <a:cubicBezTo>
                    <a:pt x="80859" y="442064"/>
                    <a:pt x="80859" y="441596"/>
                    <a:pt x="80659" y="441196"/>
                  </a:cubicBezTo>
                  <a:cubicBezTo>
                    <a:pt x="80679" y="441039"/>
                    <a:pt x="80679" y="440882"/>
                    <a:pt x="80659" y="440729"/>
                  </a:cubicBezTo>
                  <a:cubicBezTo>
                    <a:pt x="80659" y="440395"/>
                    <a:pt x="80659" y="440062"/>
                    <a:pt x="80659" y="439728"/>
                  </a:cubicBezTo>
                  <a:cubicBezTo>
                    <a:pt x="80679" y="439551"/>
                    <a:pt x="80679" y="439371"/>
                    <a:pt x="80659" y="439194"/>
                  </a:cubicBezTo>
                  <a:cubicBezTo>
                    <a:pt x="80659" y="438560"/>
                    <a:pt x="80426" y="437960"/>
                    <a:pt x="80292" y="437359"/>
                  </a:cubicBezTo>
                  <a:lnTo>
                    <a:pt x="80092" y="436358"/>
                  </a:lnTo>
                  <a:lnTo>
                    <a:pt x="80092" y="436358"/>
                  </a:lnTo>
                  <a:lnTo>
                    <a:pt x="80092" y="436092"/>
                  </a:lnTo>
                  <a:lnTo>
                    <a:pt x="80092" y="435424"/>
                  </a:lnTo>
                  <a:lnTo>
                    <a:pt x="80092" y="435424"/>
                  </a:lnTo>
                  <a:lnTo>
                    <a:pt x="79325" y="432555"/>
                  </a:lnTo>
                  <a:cubicBezTo>
                    <a:pt x="79325" y="432121"/>
                    <a:pt x="79058" y="431721"/>
                    <a:pt x="78958" y="431321"/>
                  </a:cubicBezTo>
                  <a:lnTo>
                    <a:pt x="78491" y="429919"/>
                  </a:lnTo>
                  <a:lnTo>
                    <a:pt x="78024" y="428551"/>
                  </a:lnTo>
                  <a:cubicBezTo>
                    <a:pt x="77590" y="427350"/>
                    <a:pt x="77089" y="426183"/>
                    <a:pt x="76622" y="425015"/>
                  </a:cubicBezTo>
                  <a:cubicBezTo>
                    <a:pt x="76459" y="424571"/>
                    <a:pt x="76269" y="424134"/>
                    <a:pt x="76055" y="423714"/>
                  </a:cubicBezTo>
                  <a:lnTo>
                    <a:pt x="75888" y="423347"/>
                  </a:lnTo>
                  <a:cubicBezTo>
                    <a:pt x="75655" y="422780"/>
                    <a:pt x="75388" y="422246"/>
                    <a:pt x="75121" y="421712"/>
                  </a:cubicBezTo>
                  <a:lnTo>
                    <a:pt x="75121" y="421712"/>
                  </a:lnTo>
                  <a:lnTo>
                    <a:pt x="74420" y="420311"/>
                  </a:lnTo>
                  <a:lnTo>
                    <a:pt x="74420" y="420311"/>
                  </a:lnTo>
                  <a:lnTo>
                    <a:pt x="73987" y="419477"/>
                  </a:lnTo>
                  <a:lnTo>
                    <a:pt x="73987" y="419477"/>
                  </a:lnTo>
                  <a:cubicBezTo>
                    <a:pt x="73543" y="418596"/>
                    <a:pt x="73052" y="417739"/>
                    <a:pt x="72519" y="416908"/>
                  </a:cubicBezTo>
                  <a:lnTo>
                    <a:pt x="72018" y="416074"/>
                  </a:lnTo>
                  <a:lnTo>
                    <a:pt x="70884" y="414305"/>
                  </a:lnTo>
                  <a:cubicBezTo>
                    <a:pt x="70483" y="413738"/>
                    <a:pt x="70250" y="413405"/>
                    <a:pt x="69916" y="412871"/>
                  </a:cubicBezTo>
                  <a:cubicBezTo>
                    <a:pt x="69686" y="412497"/>
                    <a:pt x="69429" y="412140"/>
                    <a:pt x="69149" y="411803"/>
                  </a:cubicBezTo>
                  <a:lnTo>
                    <a:pt x="68615" y="411069"/>
                  </a:lnTo>
                  <a:lnTo>
                    <a:pt x="68615" y="411069"/>
                  </a:lnTo>
                  <a:cubicBezTo>
                    <a:pt x="68282" y="410636"/>
                    <a:pt x="67948" y="410169"/>
                    <a:pt x="67581" y="409735"/>
                  </a:cubicBezTo>
                  <a:lnTo>
                    <a:pt x="67581" y="409568"/>
                  </a:lnTo>
                  <a:cubicBezTo>
                    <a:pt x="67247" y="409134"/>
                    <a:pt x="66914" y="408701"/>
                    <a:pt x="66547" y="408300"/>
                  </a:cubicBezTo>
                  <a:lnTo>
                    <a:pt x="66547" y="408300"/>
                  </a:lnTo>
                  <a:lnTo>
                    <a:pt x="66346" y="408033"/>
                  </a:lnTo>
                  <a:lnTo>
                    <a:pt x="66113" y="407800"/>
                  </a:lnTo>
                  <a:cubicBezTo>
                    <a:pt x="65909" y="407529"/>
                    <a:pt x="65686" y="407273"/>
                    <a:pt x="65446" y="407032"/>
                  </a:cubicBezTo>
                  <a:lnTo>
                    <a:pt x="64912" y="406398"/>
                  </a:lnTo>
                  <a:lnTo>
                    <a:pt x="63544" y="404897"/>
                  </a:lnTo>
                  <a:lnTo>
                    <a:pt x="63544" y="404897"/>
                  </a:lnTo>
                  <a:lnTo>
                    <a:pt x="62843" y="404163"/>
                  </a:lnTo>
                  <a:lnTo>
                    <a:pt x="62109" y="403429"/>
                  </a:lnTo>
                  <a:lnTo>
                    <a:pt x="61576" y="402895"/>
                  </a:lnTo>
                  <a:lnTo>
                    <a:pt x="60641" y="401995"/>
                  </a:lnTo>
                  <a:lnTo>
                    <a:pt x="59107" y="400593"/>
                  </a:lnTo>
                  <a:lnTo>
                    <a:pt x="58273" y="399893"/>
                  </a:lnTo>
                  <a:lnTo>
                    <a:pt x="57539" y="399259"/>
                  </a:lnTo>
                  <a:lnTo>
                    <a:pt x="55937" y="397958"/>
                  </a:lnTo>
                  <a:lnTo>
                    <a:pt x="54269" y="396723"/>
                  </a:lnTo>
                  <a:lnTo>
                    <a:pt x="54269" y="396723"/>
                  </a:lnTo>
                  <a:cubicBezTo>
                    <a:pt x="53702" y="396283"/>
                    <a:pt x="53111" y="395869"/>
                    <a:pt x="52501" y="395489"/>
                  </a:cubicBezTo>
                  <a:lnTo>
                    <a:pt x="52334" y="395489"/>
                  </a:lnTo>
                  <a:lnTo>
                    <a:pt x="51834" y="395155"/>
                  </a:lnTo>
                  <a:lnTo>
                    <a:pt x="50933" y="394555"/>
                  </a:lnTo>
                  <a:lnTo>
                    <a:pt x="50532" y="394321"/>
                  </a:lnTo>
                  <a:lnTo>
                    <a:pt x="49765" y="393821"/>
                  </a:lnTo>
                  <a:lnTo>
                    <a:pt x="48964" y="393354"/>
                  </a:lnTo>
                  <a:lnTo>
                    <a:pt x="48197" y="392887"/>
                  </a:lnTo>
                  <a:lnTo>
                    <a:pt x="48197" y="392887"/>
                  </a:lnTo>
                  <a:lnTo>
                    <a:pt x="46896" y="392186"/>
                  </a:lnTo>
                  <a:lnTo>
                    <a:pt x="46896" y="392186"/>
                  </a:lnTo>
                  <a:lnTo>
                    <a:pt x="46129" y="391785"/>
                  </a:lnTo>
                  <a:lnTo>
                    <a:pt x="45027" y="391185"/>
                  </a:lnTo>
                  <a:lnTo>
                    <a:pt x="44260" y="390818"/>
                  </a:lnTo>
                  <a:lnTo>
                    <a:pt x="43193" y="390318"/>
                  </a:lnTo>
                  <a:lnTo>
                    <a:pt x="42725" y="390084"/>
                  </a:lnTo>
                  <a:lnTo>
                    <a:pt x="41925" y="389717"/>
                  </a:lnTo>
                  <a:lnTo>
                    <a:pt x="41157" y="389383"/>
                  </a:lnTo>
                  <a:lnTo>
                    <a:pt x="40857" y="389383"/>
                  </a:lnTo>
                  <a:cubicBezTo>
                    <a:pt x="40190" y="389083"/>
                    <a:pt x="39456" y="388816"/>
                    <a:pt x="38755" y="388549"/>
                  </a:cubicBezTo>
                  <a:lnTo>
                    <a:pt x="38755" y="388549"/>
                  </a:lnTo>
                  <a:lnTo>
                    <a:pt x="38322" y="388349"/>
                  </a:lnTo>
                  <a:lnTo>
                    <a:pt x="37287" y="387982"/>
                  </a:lnTo>
                  <a:lnTo>
                    <a:pt x="36854" y="387982"/>
                  </a:lnTo>
                  <a:lnTo>
                    <a:pt x="35252" y="387415"/>
                  </a:lnTo>
                  <a:lnTo>
                    <a:pt x="33417" y="386881"/>
                  </a:lnTo>
                  <a:lnTo>
                    <a:pt x="31449" y="386314"/>
                  </a:lnTo>
                  <a:lnTo>
                    <a:pt x="30615" y="386114"/>
                  </a:lnTo>
                  <a:lnTo>
                    <a:pt x="29747" y="385880"/>
                  </a:lnTo>
                  <a:lnTo>
                    <a:pt x="28179" y="385547"/>
                  </a:lnTo>
                  <a:lnTo>
                    <a:pt x="27812" y="385547"/>
                  </a:lnTo>
                  <a:lnTo>
                    <a:pt x="27512" y="385547"/>
                  </a:lnTo>
                  <a:lnTo>
                    <a:pt x="26978" y="385547"/>
                  </a:lnTo>
                  <a:lnTo>
                    <a:pt x="26978" y="385547"/>
                  </a:lnTo>
                  <a:lnTo>
                    <a:pt x="26644" y="385547"/>
                  </a:lnTo>
                  <a:lnTo>
                    <a:pt x="26311" y="385547"/>
                  </a:lnTo>
                  <a:lnTo>
                    <a:pt x="26311" y="385547"/>
                  </a:lnTo>
                  <a:lnTo>
                    <a:pt x="24242" y="385213"/>
                  </a:lnTo>
                  <a:lnTo>
                    <a:pt x="24242" y="385213"/>
                  </a:lnTo>
                  <a:lnTo>
                    <a:pt x="21940" y="384913"/>
                  </a:lnTo>
                  <a:lnTo>
                    <a:pt x="20839" y="384913"/>
                  </a:lnTo>
                  <a:lnTo>
                    <a:pt x="20839" y="384913"/>
                  </a:lnTo>
                  <a:lnTo>
                    <a:pt x="19772" y="384913"/>
                  </a:lnTo>
                  <a:lnTo>
                    <a:pt x="18337" y="384913"/>
                  </a:lnTo>
                  <a:lnTo>
                    <a:pt x="16903" y="384913"/>
                  </a:lnTo>
                  <a:lnTo>
                    <a:pt x="14033" y="384913"/>
                  </a:lnTo>
                  <a:cubicBezTo>
                    <a:pt x="12766" y="384913"/>
                    <a:pt x="11498" y="384913"/>
                    <a:pt x="10263" y="384913"/>
                  </a:cubicBezTo>
                  <a:cubicBezTo>
                    <a:pt x="9029" y="384913"/>
                    <a:pt x="7194" y="385113"/>
                    <a:pt x="5659" y="385313"/>
                  </a:cubicBezTo>
                  <a:cubicBezTo>
                    <a:pt x="4124" y="385513"/>
                    <a:pt x="2623" y="385713"/>
                    <a:pt x="1122" y="386014"/>
                  </a:cubicBezTo>
                  <a:cubicBezTo>
                    <a:pt x="698" y="382968"/>
                    <a:pt x="298" y="379932"/>
                    <a:pt x="-79" y="376906"/>
                  </a:cubicBezTo>
                  <a:cubicBezTo>
                    <a:pt x="1422" y="376639"/>
                    <a:pt x="2957" y="376372"/>
                    <a:pt x="4525" y="376205"/>
                  </a:cubicBezTo>
                  <a:cubicBezTo>
                    <a:pt x="-1914" y="322334"/>
                    <a:pt x="4758" y="267702"/>
                    <a:pt x="23975" y="216963"/>
                  </a:cubicBezTo>
                  <a:cubicBezTo>
                    <a:pt x="22474" y="216563"/>
                    <a:pt x="21006" y="216129"/>
                    <a:pt x="19572" y="215629"/>
                  </a:cubicBezTo>
                  <a:cubicBezTo>
                    <a:pt x="20673" y="212760"/>
                    <a:pt x="21807" y="209891"/>
                    <a:pt x="22908" y="207055"/>
                  </a:cubicBezTo>
                  <a:cubicBezTo>
                    <a:pt x="25841" y="208079"/>
                    <a:pt x="28870" y="208796"/>
                    <a:pt x="31949" y="209190"/>
                  </a:cubicBezTo>
                  <a:cubicBezTo>
                    <a:pt x="33424" y="208893"/>
                    <a:pt x="34882" y="208526"/>
                    <a:pt x="36320" y="208089"/>
                  </a:cubicBezTo>
                  <a:lnTo>
                    <a:pt x="39656" y="208089"/>
                  </a:lnTo>
                  <a:cubicBezTo>
                    <a:pt x="40423" y="208089"/>
                    <a:pt x="41191" y="208089"/>
                    <a:pt x="41925" y="207922"/>
                  </a:cubicBezTo>
                  <a:cubicBezTo>
                    <a:pt x="42659" y="207755"/>
                    <a:pt x="42692" y="207922"/>
                    <a:pt x="43059" y="207922"/>
                  </a:cubicBezTo>
                  <a:lnTo>
                    <a:pt x="43059" y="207922"/>
                  </a:lnTo>
                  <a:lnTo>
                    <a:pt x="44127" y="207755"/>
                  </a:lnTo>
                  <a:lnTo>
                    <a:pt x="44127" y="207755"/>
                  </a:lnTo>
                  <a:lnTo>
                    <a:pt x="45361" y="207755"/>
                  </a:lnTo>
                  <a:lnTo>
                    <a:pt x="46862" y="207455"/>
                  </a:lnTo>
                  <a:lnTo>
                    <a:pt x="46862" y="207455"/>
                  </a:lnTo>
                  <a:cubicBezTo>
                    <a:pt x="47863" y="207255"/>
                    <a:pt x="48864" y="207021"/>
                    <a:pt x="49832" y="206754"/>
                  </a:cubicBezTo>
                  <a:lnTo>
                    <a:pt x="51200" y="206354"/>
                  </a:lnTo>
                  <a:lnTo>
                    <a:pt x="51467" y="206354"/>
                  </a:lnTo>
                  <a:lnTo>
                    <a:pt x="51733" y="206354"/>
                  </a:lnTo>
                  <a:lnTo>
                    <a:pt x="52734" y="206020"/>
                  </a:lnTo>
                  <a:lnTo>
                    <a:pt x="54136" y="205520"/>
                  </a:lnTo>
                  <a:lnTo>
                    <a:pt x="55337" y="205019"/>
                  </a:lnTo>
                  <a:lnTo>
                    <a:pt x="55337" y="205019"/>
                  </a:lnTo>
                  <a:lnTo>
                    <a:pt x="55337" y="205019"/>
                  </a:lnTo>
                  <a:lnTo>
                    <a:pt x="55570" y="205019"/>
                  </a:lnTo>
                  <a:lnTo>
                    <a:pt x="55570" y="205019"/>
                  </a:lnTo>
                  <a:lnTo>
                    <a:pt x="56504" y="204586"/>
                  </a:lnTo>
                  <a:lnTo>
                    <a:pt x="57839" y="203952"/>
                  </a:lnTo>
                  <a:lnTo>
                    <a:pt x="58940" y="203351"/>
                  </a:lnTo>
                  <a:lnTo>
                    <a:pt x="59307" y="203151"/>
                  </a:lnTo>
                  <a:lnTo>
                    <a:pt x="60308" y="202584"/>
                  </a:lnTo>
                  <a:lnTo>
                    <a:pt x="61275" y="201983"/>
                  </a:lnTo>
                  <a:lnTo>
                    <a:pt x="61676" y="201750"/>
                  </a:lnTo>
                  <a:lnTo>
                    <a:pt x="62343" y="201283"/>
                  </a:lnTo>
                  <a:lnTo>
                    <a:pt x="62810" y="200983"/>
                  </a:lnTo>
                  <a:cubicBezTo>
                    <a:pt x="62980" y="200889"/>
                    <a:pt x="63137" y="200779"/>
                    <a:pt x="63277" y="200649"/>
                  </a:cubicBezTo>
                  <a:lnTo>
                    <a:pt x="64078" y="200082"/>
                  </a:lnTo>
                  <a:lnTo>
                    <a:pt x="65012" y="199381"/>
                  </a:lnTo>
                  <a:lnTo>
                    <a:pt x="65713" y="198814"/>
                  </a:lnTo>
                  <a:lnTo>
                    <a:pt x="66346" y="198080"/>
                  </a:lnTo>
                  <a:lnTo>
                    <a:pt x="66346" y="198080"/>
                  </a:lnTo>
                  <a:lnTo>
                    <a:pt x="66346" y="198080"/>
                  </a:lnTo>
                  <a:cubicBezTo>
                    <a:pt x="66640" y="197876"/>
                    <a:pt x="66917" y="197653"/>
                    <a:pt x="67181" y="197413"/>
                  </a:cubicBezTo>
                  <a:cubicBezTo>
                    <a:pt x="67648" y="197012"/>
                    <a:pt x="68148" y="196579"/>
                    <a:pt x="68615" y="196112"/>
                  </a:cubicBezTo>
                  <a:lnTo>
                    <a:pt x="69516" y="195211"/>
                  </a:lnTo>
                  <a:lnTo>
                    <a:pt x="69516" y="195211"/>
                  </a:lnTo>
                  <a:lnTo>
                    <a:pt x="69883" y="194844"/>
                  </a:lnTo>
                  <a:lnTo>
                    <a:pt x="70217" y="194477"/>
                  </a:lnTo>
                  <a:cubicBezTo>
                    <a:pt x="70550" y="194177"/>
                    <a:pt x="70850" y="193843"/>
                    <a:pt x="71151" y="193543"/>
                  </a:cubicBezTo>
                  <a:lnTo>
                    <a:pt x="72052" y="192508"/>
                  </a:lnTo>
                  <a:cubicBezTo>
                    <a:pt x="72352" y="192141"/>
                    <a:pt x="72585" y="191908"/>
                    <a:pt x="72819" y="191574"/>
                  </a:cubicBezTo>
                  <a:lnTo>
                    <a:pt x="72819" y="191574"/>
                  </a:lnTo>
                  <a:lnTo>
                    <a:pt x="73620" y="190540"/>
                  </a:lnTo>
                  <a:lnTo>
                    <a:pt x="74253" y="189706"/>
                  </a:lnTo>
                  <a:cubicBezTo>
                    <a:pt x="74754" y="189039"/>
                    <a:pt x="75221" y="188338"/>
                    <a:pt x="75688" y="187637"/>
                  </a:cubicBezTo>
                  <a:lnTo>
                    <a:pt x="76389" y="186536"/>
                  </a:lnTo>
                  <a:lnTo>
                    <a:pt x="77156" y="185235"/>
                  </a:lnTo>
                  <a:cubicBezTo>
                    <a:pt x="78034" y="183691"/>
                    <a:pt x="78824" y="182096"/>
                    <a:pt x="79525" y="180464"/>
                  </a:cubicBezTo>
                  <a:lnTo>
                    <a:pt x="79525" y="180464"/>
                  </a:lnTo>
                  <a:lnTo>
                    <a:pt x="79725" y="179997"/>
                  </a:lnTo>
                  <a:cubicBezTo>
                    <a:pt x="80025" y="179297"/>
                    <a:pt x="80292" y="178563"/>
                    <a:pt x="80559" y="177829"/>
                  </a:cubicBezTo>
                  <a:cubicBezTo>
                    <a:pt x="80559" y="177628"/>
                    <a:pt x="80559" y="177395"/>
                    <a:pt x="80793" y="177161"/>
                  </a:cubicBezTo>
                  <a:lnTo>
                    <a:pt x="80793" y="176828"/>
                  </a:lnTo>
                  <a:cubicBezTo>
                    <a:pt x="80993" y="176227"/>
                    <a:pt x="81160" y="175627"/>
                    <a:pt x="81326" y="175026"/>
                  </a:cubicBezTo>
                  <a:lnTo>
                    <a:pt x="81527" y="174326"/>
                  </a:lnTo>
                  <a:cubicBezTo>
                    <a:pt x="81527" y="174326"/>
                    <a:pt x="81527" y="174125"/>
                    <a:pt x="81527" y="173992"/>
                  </a:cubicBezTo>
                  <a:cubicBezTo>
                    <a:pt x="81527" y="173858"/>
                    <a:pt x="81527" y="173592"/>
                    <a:pt x="81693" y="173391"/>
                  </a:cubicBezTo>
                  <a:cubicBezTo>
                    <a:pt x="81860" y="173191"/>
                    <a:pt x="81693" y="172958"/>
                    <a:pt x="81693" y="172757"/>
                  </a:cubicBezTo>
                  <a:lnTo>
                    <a:pt x="81693" y="172757"/>
                  </a:lnTo>
                  <a:cubicBezTo>
                    <a:pt x="81710" y="172524"/>
                    <a:pt x="81710" y="172290"/>
                    <a:pt x="81693" y="172057"/>
                  </a:cubicBezTo>
                  <a:lnTo>
                    <a:pt x="81693" y="172057"/>
                  </a:lnTo>
                  <a:cubicBezTo>
                    <a:pt x="81693" y="172057"/>
                    <a:pt x="81693" y="171757"/>
                    <a:pt x="81693" y="171590"/>
                  </a:cubicBezTo>
                  <a:cubicBezTo>
                    <a:pt x="81693" y="171423"/>
                    <a:pt x="81693" y="171590"/>
                    <a:pt x="81693" y="171590"/>
                  </a:cubicBezTo>
                  <a:cubicBezTo>
                    <a:pt x="81693" y="171590"/>
                    <a:pt x="81693" y="171156"/>
                    <a:pt x="81693" y="170956"/>
                  </a:cubicBezTo>
                  <a:lnTo>
                    <a:pt x="81693" y="170956"/>
                  </a:lnTo>
                  <a:cubicBezTo>
                    <a:pt x="81680" y="170832"/>
                    <a:pt x="81680" y="170712"/>
                    <a:pt x="81693" y="170589"/>
                  </a:cubicBezTo>
                  <a:lnTo>
                    <a:pt x="81693" y="170589"/>
                  </a:lnTo>
                  <a:cubicBezTo>
                    <a:pt x="81693" y="170122"/>
                    <a:pt x="81693" y="169655"/>
                    <a:pt x="81894" y="169121"/>
                  </a:cubicBezTo>
                  <a:cubicBezTo>
                    <a:pt x="82094" y="168587"/>
                    <a:pt x="82094" y="167253"/>
                    <a:pt x="82160" y="166285"/>
                  </a:cubicBezTo>
                  <a:lnTo>
                    <a:pt x="82160" y="166285"/>
                  </a:lnTo>
                  <a:cubicBezTo>
                    <a:pt x="82160" y="165785"/>
                    <a:pt x="82160" y="165251"/>
                    <a:pt x="82160" y="164750"/>
                  </a:cubicBezTo>
                  <a:cubicBezTo>
                    <a:pt x="82160" y="164250"/>
                    <a:pt x="82160" y="163716"/>
                    <a:pt x="82160" y="163216"/>
                  </a:cubicBezTo>
                  <a:lnTo>
                    <a:pt x="82160" y="160680"/>
                  </a:lnTo>
                  <a:cubicBezTo>
                    <a:pt x="82160" y="160146"/>
                    <a:pt x="82160" y="159579"/>
                    <a:pt x="82160" y="159012"/>
                  </a:cubicBezTo>
                  <a:cubicBezTo>
                    <a:pt x="82177" y="158712"/>
                    <a:pt x="82177" y="158411"/>
                    <a:pt x="82160" y="158111"/>
                  </a:cubicBezTo>
                  <a:cubicBezTo>
                    <a:pt x="82160" y="157644"/>
                    <a:pt x="82160" y="157177"/>
                    <a:pt x="81994" y="156777"/>
                  </a:cubicBezTo>
                  <a:lnTo>
                    <a:pt x="81994" y="156777"/>
                  </a:lnTo>
                  <a:lnTo>
                    <a:pt x="81794" y="155475"/>
                  </a:lnTo>
                  <a:cubicBezTo>
                    <a:pt x="81810" y="155219"/>
                    <a:pt x="81810" y="154965"/>
                    <a:pt x="81794" y="154708"/>
                  </a:cubicBezTo>
                  <a:cubicBezTo>
                    <a:pt x="81794" y="154441"/>
                    <a:pt x="81794" y="154174"/>
                    <a:pt x="81794" y="153907"/>
                  </a:cubicBezTo>
                  <a:cubicBezTo>
                    <a:pt x="81794" y="153640"/>
                    <a:pt x="81794" y="153274"/>
                    <a:pt x="81593" y="152973"/>
                  </a:cubicBezTo>
                  <a:lnTo>
                    <a:pt x="81393" y="152173"/>
                  </a:lnTo>
                  <a:cubicBezTo>
                    <a:pt x="81393" y="151772"/>
                    <a:pt x="81193" y="151338"/>
                    <a:pt x="81059" y="150905"/>
                  </a:cubicBezTo>
                  <a:lnTo>
                    <a:pt x="81059" y="150604"/>
                  </a:lnTo>
                  <a:cubicBezTo>
                    <a:pt x="81059" y="150071"/>
                    <a:pt x="80759" y="149537"/>
                    <a:pt x="80593" y="148970"/>
                  </a:cubicBezTo>
                  <a:lnTo>
                    <a:pt x="80593" y="148970"/>
                  </a:lnTo>
                  <a:lnTo>
                    <a:pt x="80593" y="148970"/>
                  </a:lnTo>
                  <a:cubicBezTo>
                    <a:pt x="80392" y="148469"/>
                    <a:pt x="80225" y="147935"/>
                    <a:pt x="80025" y="147435"/>
                  </a:cubicBezTo>
                  <a:cubicBezTo>
                    <a:pt x="79825" y="146935"/>
                    <a:pt x="79558" y="146134"/>
                    <a:pt x="79291" y="145500"/>
                  </a:cubicBezTo>
                  <a:lnTo>
                    <a:pt x="79291" y="145500"/>
                  </a:lnTo>
                  <a:cubicBezTo>
                    <a:pt x="79291" y="145500"/>
                    <a:pt x="79291" y="145500"/>
                    <a:pt x="79291" y="145266"/>
                  </a:cubicBezTo>
                  <a:cubicBezTo>
                    <a:pt x="79188" y="145100"/>
                    <a:pt x="79111" y="144919"/>
                    <a:pt x="79058" y="144733"/>
                  </a:cubicBezTo>
                  <a:lnTo>
                    <a:pt x="79058" y="144733"/>
                  </a:lnTo>
                  <a:lnTo>
                    <a:pt x="79058" y="144733"/>
                  </a:lnTo>
                  <a:lnTo>
                    <a:pt x="79058" y="144733"/>
                  </a:lnTo>
                  <a:lnTo>
                    <a:pt x="78858" y="144265"/>
                  </a:lnTo>
                  <a:cubicBezTo>
                    <a:pt x="78734" y="144039"/>
                    <a:pt x="78621" y="143805"/>
                    <a:pt x="78524" y="143565"/>
                  </a:cubicBezTo>
                  <a:lnTo>
                    <a:pt x="77923" y="142431"/>
                  </a:lnTo>
                  <a:cubicBezTo>
                    <a:pt x="77767" y="142087"/>
                    <a:pt x="77590" y="141753"/>
                    <a:pt x="77390" y="141430"/>
                  </a:cubicBezTo>
                  <a:cubicBezTo>
                    <a:pt x="77089" y="140896"/>
                    <a:pt x="76789" y="140362"/>
                    <a:pt x="76456" y="139862"/>
                  </a:cubicBezTo>
                  <a:cubicBezTo>
                    <a:pt x="75618" y="138477"/>
                    <a:pt x="74704" y="137142"/>
                    <a:pt x="73720" y="135858"/>
                  </a:cubicBezTo>
                  <a:cubicBezTo>
                    <a:pt x="72752" y="134624"/>
                    <a:pt x="71751" y="133422"/>
                    <a:pt x="70684" y="132288"/>
                  </a:cubicBezTo>
                  <a:cubicBezTo>
                    <a:pt x="69633" y="131117"/>
                    <a:pt x="68518" y="130003"/>
                    <a:pt x="67347" y="128952"/>
                  </a:cubicBezTo>
                  <a:cubicBezTo>
                    <a:pt x="69172" y="126526"/>
                    <a:pt x="71074" y="124124"/>
                    <a:pt x="73052" y="121745"/>
                  </a:cubicBezTo>
                  <a:cubicBezTo>
                    <a:pt x="97858" y="91288"/>
                    <a:pt x="127718" y="65332"/>
                    <a:pt x="161331" y="45011"/>
                  </a:cubicBezTo>
                  <a:lnTo>
                    <a:pt x="166669" y="41874"/>
                  </a:lnTo>
                  <a:cubicBezTo>
                    <a:pt x="168304" y="40907"/>
                    <a:pt x="170005" y="40006"/>
                    <a:pt x="171573" y="39105"/>
                  </a:cubicBezTo>
                  <a:lnTo>
                    <a:pt x="173809" y="43142"/>
                  </a:lnTo>
                  <a:lnTo>
                    <a:pt x="176044" y="47146"/>
                  </a:lnTo>
                  <a:lnTo>
                    <a:pt x="178246" y="51183"/>
                  </a:lnTo>
                  <a:lnTo>
                    <a:pt x="178246" y="51183"/>
                  </a:lnTo>
                  <a:lnTo>
                    <a:pt x="182683" y="59190"/>
                  </a:lnTo>
                  <a:cubicBezTo>
                    <a:pt x="211659" y="43049"/>
                    <a:pt x="243007" y="31595"/>
                    <a:pt x="275566" y="25260"/>
                  </a:cubicBezTo>
                  <a:lnTo>
                    <a:pt x="273797" y="16252"/>
                  </a:lnTo>
                  <a:lnTo>
                    <a:pt x="272930" y="11748"/>
                  </a:lnTo>
                  <a:lnTo>
                    <a:pt x="272029" y="7244"/>
                  </a:lnTo>
                  <a:lnTo>
                    <a:pt x="271095" y="2740"/>
                  </a:lnTo>
                  <a:lnTo>
                    <a:pt x="277201" y="1605"/>
                  </a:lnTo>
                  <a:lnTo>
                    <a:pt x="282772" y="671"/>
                  </a:lnTo>
                  <a:lnTo>
                    <a:pt x="283473" y="5242"/>
                  </a:lnTo>
                  <a:lnTo>
                    <a:pt x="284207" y="9746"/>
                  </a:lnTo>
                  <a:lnTo>
                    <a:pt x="284907" y="14283"/>
                  </a:lnTo>
                  <a:lnTo>
                    <a:pt x="286342" y="23358"/>
                  </a:lnTo>
                  <a:cubicBezTo>
                    <a:pt x="319104" y="18220"/>
                    <a:pt x="352467" y="18220"/>
                    <a:pt x="385230" y="23358"/>
                  </a:cubicBezTo>
                  <a:lnTo>
                    <a:pt x="386798" y="13549"/>
                  </a:lnTo>
                  <a:lnTo>
                    <a:pt x="387532" y="9012"/>
                  </a:lnTo>
                  <a:lnTo>
                    <a:pt x="388232" y="4475"/>
                  </a:lnTo>
                  <a:lnTo>
                    <a:pt x="388966" y="-63"/>
                  </a:lnTo>
                  <a:lnTo>
                    <a:pt x="395072" y="938"/>
                  </a:lnTo>
                  <a:lnTo>
                    <a:pt x="400643" y="1972"/>
                  </a:lnTo>
                  <a:lnTo>
                    <a:pt x="399709" y="6476"/>
                  </a:lnTo>
                  <a:lnTo>
                    <a:pt x="398809" y="10980"/>
                  </a:lnTo>
                  <a:lnTo>
                    <a:pt x="397874" y="15484"/>
                  </a:lnTo>
                  <a:lnTo>
                    <a:pt x="396139" y="24459"/>
                  </a:lnTo>
                  <a:lnTo>
                    <a:pt x="393504" y="38004"/>
                  </a:lnTo>
                  <a:lnTo>
                    <a:pt x="390968" y="51516"/>
                  </a:lnTo>
                  <a:lnTo>
                    <a:pt x="388366" y="65028"/>
                  </a:lnTo>
                  <a:lnTo>
                    <a:pt x="391402" y="65629"/>
                  </a:lnTo>
                  <a:lnTo>
                    <a:pt x="394738" y="66330"/>
                  </a:lnTo>
                  <a:lnTo>
                    <a:pt x="399142" y="67297"/>
                  </a:lnTo>
                  <a:lnTo>
                    <a:pt x="402478" y="68131"/>
                  </a:lnTo>
                  <a:lnTo>
                    <a:pt x="402879" y="68131"/>
                  </a:lnTo>
                  <a:lnTo>
                    <a:pt x="406649" y="67964"/>
                  </a:lnTo>
                  <a:lnTo>
                    <a:pt x="408017" y="68331"/>
                  </a:lnTo>
                  <a:cubicBezTo>
                    <a:pt x="409051" y="68565"/>
                    <a:pt x="410052" y="68865"/>
                    <a:pt x="411086" y="69165"/>
                  </a:cubicBezTo>
                  <a:lnTo>
                    <a:pt x="413888" y="69966"/>
                  </a:lnTo>
                  <a:lnTo>
                    <a:pt x="415824" y="70533"/>
                  </a:lnTo>
                  <a:lnTo>
                    <a:pt x="417592" y="71067"/>
                  </a:lnTo>
                  <a:lnTo>
                    <a:pt x="420161" y="71868"/>
                  </a:lnTo>
                  <a:cubicBezTo>
                    <a:pt x="423697" y="73002"/>
                    <a:pt x="427200" y="74203"/>
                    <a:pt x="430670" y="75471"/>
                  </a:cubicBezTo>
                  <a:lnTo>
                    <a:pt x="433406" y="76472"/>
                  </a:lnTo>
                  <a:lnTo>
                    <a:pt x="435841" y="77406"/>
                  </a:lnTo>
                  <a:lnTo>
                    <a:pt x="437977" y="78240"/>
                  </a:lnTo>
                  <a:lnTo>
                    <a:pt x="441713" y="79741"/>
                  </a:lnTo>
                  <a:lnTo>
                    <a:pt x="445383" y="81310"/>
                  </a:lnTo>
                  <a:lnTo>
                    <a:pt x="451722" y="84145"/>
                  </a:lnTo>
                  <a:lnTo>
                    <a:pt x="455058" y="85747"/>
                  </a:lnTo>
                  <a:lnTo>
                    <a:pt x="458662" y="87515"/>
                  </a:lnTo>
                  <a:cubicBezTo>
                    <a:pt x="459863" y="88116"/>
                    <a:pt x="461064" y="88716"/>
                    <a:pt x="462231" y="89350"/>
                  </a:cubicBezTo>
                  <a:cubicBezTo>
                    <a:pt x="463399" y="89984"/>
                    <a:pt x="464367" y="90418"/>
                    <a:pt x="465568" y="90985"/>
                  </a:cubicBezTo>
                  <a:lnTo>
                    <a:pt x="469471" y="93120"/>
                  </a:lnTo>
                  <a:lnTo>
                    <a:pt x="476144" y="81076"/>
                  </a:lnTo>
                  <a:lnTo>
                    <a:pt x="482816" y="69032"/>
                  </a:lnTo>
                  <a:lnTo>
                    <a:pt x="489489" y="56988"/>
                  </a:lnTo>
                  <a:lnTo>
                    <a:pt x="493926" y="48981"/>
                  </a:lnTo>
                  <a:lnTo>
                    <a:pt x="496162" y="44944"/>
                  </a:lnTo>
                  <a:lnTo>
                    <a:pt x="498397" y="40940"/>
                  </a:lnTo>
                  <a:lnTo>
                    <a:pt x="500599" y="36937"/>
                  </a:lnTo>
                  <a:cubicBezTo>
                    <a:pt x="502434" y="37904"/>
                    <a:pt x="504235" y="38939"/>
                    <a:pt x="506004" y="39973"/>
                  </a:cubicBezTo>
                  <a:lnTo>
                    <a:pt x="510875" y="42842"/>
                  </a:lnTo>
                  <a:lnTo>
                    <a:pt x="508506" y="46779"/>
                  </a:lnTo>
                  <a:lnTo>
                    <a:pt x="506137" y="50716"/>
                  </a:lnTo>
                  <a:lnTo>
                    <a:pt x="503768" y="54652"/>
                  </a:lnTo>
                  <a:lnTo>
                    <a:pt x="499064" y="62493"/>
                  </a:lnTo>
                  <a:lnTo>
                    <a:pt x="491958" y="74303"/>
                  </a:lnTo>
                  <a:lnTo>
                    <a:pt x="484918" y="86080"/>
                  </a:lnTo>
                  <a:lnTo>
                    <a:pt x="477712" y="97991"/>
                  </a:lnTo>
                  <a:cubicBezTo>
                    <a:pt x="502511" y="112807"/>
                    <a:pt x="524824" y="131427"/>
                    <a:pt x="543837" y="153173"/>
                  </a:cubicBezTo>
                  <a:lnTo>
                    <a:pt x="554213" y="144132"/>
                  </a:lnTo>
                  <a:lnTo>
                    <a:pt x="564589" y="135124"/>
                  </a:lnTo>
                  <a:lnTo>
                    <a:pt x="574965" y="126083"/>
                  </a:lnTo>
                  <a:lnTo>
                    <a:pt x="581905" y="120077"/>
                  </a:lnTo>
                  <a:lnTo>
                    <a:pt x="585241" y="117041"/>
                  </a:lnTo>
                  <a:lnTo>
                    <a:pt x="588577" y="114039"/>
                  </a:lnTo>
                  <a:lnTo>
                    <a:pt x="591913" y="111036"/>
                  </a:lnTo>
                  <a:cubicBezTo>
                    <a:pt x="593281" y="112571"/>
                    <a:pt x="594682" y="114172"/>
                    <a:pt x="595950" y="115740"/>
                  </a:cubicBezTo>
                  <a:lnTo>
                    <a:pt x="599554" y="120077"/>
                  </a:lnTo>
                  <a:lnTo>
                    <a:pt x="595984" y="122980"/>
                  </a:lnTo>
                  <a:lnTo>
                    <a:pt x="592414" y="125882"/>
                  </a:lnTo>
                  <a:lnTo>
                    <a:pt x="588877" y="128752"/>
                  </a:lnTo>
                  <a:lnTo>
                    <a:pt x="582105" y="134690"/>
                  </a:lnTo>
                  <a:lnTo>
                    <a:pt x="571362" y="143365"/>
                  </a:lnTo>
                  <a:lnTo>
                    <a:pt x="560652" y="152006"/>
                  </a:lnTo>
                  <a:lnTo>
                    <a:pt x="549976" y="160680"/>
                  </a:lnTo>
                  <a:cubicBezTo>
                    <a:pt x="568269" y="183073"/>
                    <a:pt x="582905" y="208216"/>
                    <a:pt x="593348" y="235180"/>
                  </a:cubicBezTo>
                  <a:lnTo>
                    <a:pt x="606193" y="230242"/>
                  </a:lnTo>
                  <a:lnTo>
                    <a:pt x="619037" y="225304"/>
                  </a:lnTo>
                  <a:lnTo>
                    <a:pt x="631882" y="220366"/>
                  </a:lnTo>
                  <a:lnTo>
                    <a:pt x="640457" y="217030"/>
                  </a:lnTo>
                  <a:lnTo>
                    <a:pt x="640457" y="217030"/>
                  </a:lnTo>
                  <a:lnTo>
                    <a:pt x="644727" y="215362"/>
                  </a:lnTo>
                  <a:lnTo>
                    <a:pt x="649031" y="213727"/>
                  </a:lnTo>
                  <a:lnTo>
                    <a:pt x="653301" y="212092"/>
                  </a:lnTo>
                  <a:cubicBezTo>
                    <a:pt x="654068" y="214027"/>
                    <a:pt x="654769" y="215962"/>
                    <a:pt x="655503" y="217898"/>
                  </a:cubicBezTo>
                  <a:cubicBezTo>
                    <a:pt x="656237" y="219833"/>
                    <a:pt x="656771" y="221434"/>
                    <a:pt x="657372" y="223236"/>
                  </a:cubicBezTo>
                  <a:lnTo>
                    <a:pt x="653068" y="224737"/>
                  </a:lnTo>
                  <a:lnTo>
                    <a:pt x="648730" y="226238"/>
                  </a:lnTo>
                  <a:lnTo>
                    <a:pt x="644393" y="227706"/>
                  </a:lnTo>
                  <a:lnTo>
                    <a:pt x="635719" y="230709"/>
                  </a:lnTo>
                  <a:cubicBezTo>
                    <a:pt x="646559" y="262094"/>
                    <a:pt x="652370" y="294996"/>
                    <a:pt x="652934" y="328196"/>
                  </a:cubicBezTo>
                  <a:lnTo>
                    <a:pt x="662109" y="328196"/>
                  </a:lnTo>
                  <a:lnTo>
                    <a:pt x="666713" y="328196"/>
                  </a:lnTo>
                  <a:lnTo>
                    <a:pt x="671284" y="328196"/>
                  </a:lnTo>
                  <a:lnTo>
                    <a:pt x="675888" y="328196"/>
                  </a:lnTo>
                  <a:cubicBezTo>
                    <a:pt x="675921" y="329930"/>
                    <a:pt x="675921" y="331999"/>
                    <a:pt x="675921" y="334068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Brīvforma: forma 170">
              <a:extLst>
                <a:ext uri="{FF2B5EF4-FFF2-40B4-BE49-F238E27FC236}">
                  <a16:creationId xmlns:a16="http://schemas.microsoft.com/office/drawing/2014/main" id="{3A594CBB-1A6F-204C-5BB4-70BE4C6C933F}"/>
                </a:ext>
              </a:extLst>
            </p:cNvPr>
            <p:cNvSpPr/>
            <p:nvPr/>
          </p:nvSpPr>
          <p:spPr>
            <a:xfrm>
              <a:off x="4223708" y="5108107"/>
              <a:ext cx="669273" cy="664524"/>
            </a:xfrm>
            <a:custGeom>
              <a:avLst/>
              <a:gdLst>
                <a:gd name="connsiteX0" fmla="*/ 669195 w 669273"/>
                <a:gd name="connsiteY0" fmla="*/ 330531 h 664524"/>
                <a:gd name="connsiteX1" fmla="*/ 669195 w 669273"/>
                <a:gd name="connsiteY1" fmla="*/ 336103 h 664524"/>
                <a:gd name="connsiteX2" fmla="*/ 664591 w 669273"/>
                <a:gd name="connsiteY2" fmla="*/ 336103 h 664524"/>
                <a:gd name="connsiteX3" fmla="*/ 660020 w 669273"/>
                <a:gd name="connsiteY3" fmla="*/ 336103 h 664524"/>
                <a:gd name="connsiteX4" fmla="*/ 650845 w 669273"/>
                <a:gd name="connsiteY4" fmla="*/ 335936 h 664524"/>
                <a:gd name="connsiteX5" fmla="*/ 633797 w 669273"/>
                <a:gd name="connsiteY5" fmla="*/ 433656 h 664524"/>
                <a:gd name="connsiteX6" fmla="*/ 642505 w 669273"/>
                <a:gd name="connsiteY6" fmla="*/ 436659 h 664524"/>
                <a:gd name="connsiteX7" fmla="*/ 646808 w 669273"/>
                <a:gd name="connsiteY7" fmla="*/ 438127 h 664524"/>
                <a:gd name="connsiteX8" fmla="*/ 651145 w 669273"/>
                <a:gd name="connsiteY8" fmla="*/ 439628 h 664524"/>
                <a:gd name="connsiteX9" fmla="*/ 649110 w 669273"/>
                <a:gd name="connsiteY9" fmla="*/ 445400 h 664524"/>
                <a:gd name="connsiteX10" fmla="*/ 647175 w 669273"/>
                <a:gd name="connsiteY10" fmla="*/ 450638 h 664524"/>
                <a:gd name="connsiteX11" fmla="*/ 642871 w 669273"/>
                <a:gd name="connsiteY11" fmla="*/ 449003 h 664524"/>
                <a:gd name="connsiteX12" fmla="*/ 638601 w 669273"/>
                <a:gd name="connsiteY12" fmla="*/ 447368 h 664524"/>
                <a:gd name="connsiteX13" fmla="*/ 482629 w 669273"/>
                <a:gd name="connsiteY13" fmla="*/ 620856 h 664524"/>
                <a:gd name="connsiteX14" fmla="*/ 484664 w 669273"/>
                <a:gd name="connsiteY14" fmla="*/ 624959 h 664524"/>
                <a:gd name="connsiteX15" fmla="*/ 486499 w 669273"/>
                <a:gd name="connsiteY15" fmla="*/ 629197 h 664524"/>
                <a:gd name="connsiteX16" fmla="*/ 478225 w 669273"/>
                <a:gd name="connsiteY16" fmla="*/ 633267 h 664524"/>
                <a:gd name="connsiteX17" fmla="*/ 477958 w 669273"/>
                <a:gd name="connsiteY17" fmla="*/ 632633 h 664524"/>
                <a:gd name="connsiteX18" fmla="*/ 477258 w 669273"/>
                <a:gd name="connsiteY18" fmla="*/ 630865 h 664524"/>
                <a:gd name="connsiteX19" fmla="*/ 476424 w 669273"/>
                <a:gd name="connsiteY19" fmla="*/ 629030 h 664524"/>
                <a:gd name="connsiteX20" fmla="*/ 474388 w 669273"/>
                <a:gd name="connsiteY20" fmla="*/ 624926 h 664524"/>
                <a:gd name="connsiteX21" fmla="*/ 473354 w 669273"/>
                <a:gd name="connsiteY21" fmla="*/ 622991 h 664524"/>
                <a:gd name="connsiteX22" fmla="*/ 473354 w 669273"/>
                <a:gd name="connsiteY22" fmla="*/ 622991 h 664524"/>
                <a:gd name="connsiteX23" fmla="*/ 473354 w 669273"/>
                <a:gd name="connsiteY23" fmla="*/ 622824 h 664524"/>
                <a:gd name="connsiteX24" fmla="*/ 472353 w 669273"/>
                <a:gd name="connsiteY24" fmla="*/ 621089 h 664524"/>
                <a:gd name="connsiteX25" fmla="*/ 471419 w 669273"/>
                <a:gd name="connsiteY25" fmla="*/ 619588 h 664524"/>
                <a:gd name="connsiteX26" fmla="*/ 470885 w 669273"/>
                <a:gd name="connsiteY26" fmla="*/ 618654 h 664524"/>
                <a:gd name="connsiteX27" fmla="*/ 469884 w 669273"/>
                <a:gd name="connsiteY27" fmla="*/ 617119 h 664524"/>
                <a:gd name="connsiteX28" fmla="*/ 468583 w 669273"/>
                <a:gd name="connsiteY28" fmla="*/ 615217 h 664524"/>
                <a:gd name="connsiteX29" fmla="*/ 468116 w 669273"/>
                <a:gd name="connsiteY29" fmla="*/ 614517 h 664524"/>
                <a:gd name="connsiteX30" fmla="*/ 466848 w 669273"/>
                <a:gd name="connsiteY30" fmla="*/ 612782 h 664524"/>
                <a:gd name="connsiteX31" fmla="*/ 466648 w 669273"/>
                <a:gd name="connsiteY31" fmla="*/ 612515 h 664524"/>
                <a:gd name="connsiteX32" fmla="*/ 465914 w 669273"/>
                <a:gd name="connsiteY32" fmla="*/ 611614 h 664524"/>
                <a:gd name="connsiteX33" fmla="*/ 465280 w 669273"/>
                <a:gd name="connsiteY33" fmla="*/ 610813 h 664524"/>
                <a:gd name="connsiteX34" fmla="*/ 465280 w 669273"/>
                <a:gd name="connsiteY34" fmla="*/ 610813 h 664524"/>
                <a:gd name="connsiteX35" fmla="*/ 464380 w 669273"/>
                <a:gd name="connsiteY35" fmla="*/ 609713 h 664524"/>
                <a:gd name="connsiteX36" fmla="*/ 461210 w 669273"/>
                <a:gd name="connsiteY36" fmla="*/ 606043 h 664524"/>
                <a:gd name="connsiteX37" fmla="*/ 459942 w 669273"/>
                <a:gd name="connsiteY37" fmla="*/ 604675 h 664524"/>
                <a:gd name="connsiteX38" fmla="*/ 459275 w 669273"/>
                <a:gd name="connsiteY38" fmla="*/ 604008 h 664524"/>
                <a:gd name="connsiteX39" fmla="*/ 458841 w 669273"/>
                <a:gd name="connsiteY39" fmla="*/ 603540 h 664524"/>
                <a:gd name="connsiteX40" fmla="*/ 458608 w 669273"/>
                <a:gd name="connsiteY40" fmla="*/ 603307 h 664524"/>
                <a:gd name="connsiteX41" fmla="*/ 458374 w 669273"/>
                <a:gd name="connsiteY41" fmla="*/ 603073 h 664524"/>
                <a:gd name="connsiteX42" fmla="*/ 458374 w 669273"/>
                <a:gd name="connsiteY42" fmla="*/ 603073 h 664524"/>
                <a:gd name="connsiteX43" fmla="*/ 458374 w 669273"/>
                <a:gd name="connsiteY43" fmla="*/ 603073 h 664524"/>
                <a:gd name="connsiteX44" fmla="*/ 456673 w 669273"/>
                <a:gd name="connsiteY44" fmla="*/ 601405 h 664524"/>
                <a:gd name="connsiteX45" fmla="*/ 456673 w 669273"/>
                <a:gd name="connsiteY45" fmla="*/ 601405 h 664524"/>
                <a:gd name="connsiteX46" fmla="*/ 455772 w 669273"/>
                <a:gd name="connsiteY46" fmla="*/ 600471 h 664524"/>
                <a:gd name="connsiteX47" fmla="*/ 454804 w 669273"/>
                <a:gd name="connsiteY47" fmla="*/ 599570 h 664524"/>
                <a:gd name="connsiteX48" fmla="*/ 454537 w 669273"/>
                <a:gd name="connsiteY48" fmla="*/ 599370 h 664524"/>
                <a:gd name="connsiteX49" fmla="*/ 453703 w 669273"/>
                <a:gd name="connsiteY49" fmla="*/ 598603 h 664524"/>
                <a:gd name="connsiteX50" fmla="*/ 453703 w 669273"/>
                <a:gd name="connsiteY50" fmla="*/ 598603 h 664524"/>
                <a:gd name="connsiteX51" fmla="*/ 453703 w 669273"/>
                <a:gd name="connsiteY51" fmla="*/ 598603 h 664524"/>
                <a:gd name="connsiteX52" fmla="*/ 452269 w 669273"/>
                <a:gd name="connsiteY52" fmla="*/ 597402 h 664524"/>
                <a:gd name="connsiteX53" fmla="*/ 450834 w 669273"/>
                <a:gd name="connsiteY53" fmla="*/ 596234 h 664524"/>
                <a:gd name="connsiteX54" fmla="*/ 449400 w 669273"/>
                <a:gd name="connsiteY54" fmla="*/ 595100 h 664524"/>
                <a:gd name="connsiteX55" fmla="*/ 449133 w 669273"/>
                <a:gd name="connsiteY55" fmla="*/ 594899 h 664524"/>
                <a:gd name="connsiteX56" fmla="*/ 449133 w 669273"/>
                <a:gd name="connsiteY56" fmla="*/ 594899 h 664524"/>
                <a:gd name="connsiteX57" fmla="*/ 449133 w 669273"/>
                <a:gd name="connsiteY57" fmla="*/ 594899 h 664524"/>
                <a:gd name="connsiteX58" fmla="*/ 449133 w 669273"/>
                <a:gd name="connsiteY58" fmla="*/ 594899 h 664524"/>
                <a:gd name="connsiteX59" fmla="*/ 449133 w 669273"/>
                <a:gd name="connsiteY59" fmla="*/ 594899 h 664524"/>
                <a:gd name="connsiteX60" fmla="*/ 447831 w 669273"/>
                <a:gd name="connsiteY60" fmla="*/ 593965 h 664524"/>
                <a:gd name="connsiteX61" fmla="*/ 446564 w 669273"/>
                <a:gd name="connsiteY61" fmla="*/ 593064 h 664524"/>
                <a:gd name="connsiteX62" fmla="*/ 446363 w 669273"/>
                <a:gd name="connsiteY62" fmla="*/ 592898 h 664524"/>
                <a:gd name="connsiteX63" fmla="*/ 445696 w 669273"/>
                <a:gd name="connsiteY63" fmla="*/ 592464 h 664524"/>
                <a:gd name="connsiteX64" fmla="*/ 445696 w 669273"/>
                <a:gd name="connsiteY64" fmla="*/ 592464 h 664524"/>
                <a:gd name="connsiteX65" fmla="*/ 444562 w 669273"/>
                <a:gd name="connsiteY65" fmla="*/ 591697 h 664524"/>
                <a:gd name="connsiteX66" fmla="*/ 442827 w 669273"/>
                <a:gd name="connsiteY66" fmla="*/ 590562 h 664524"/>
                <a:gd name="connsiteX67" fmla="*/ 441059 w 669273"/>
                <a:gd name="connsiteY67" fmla="*/ 589495 h 664524"/>
                <a:gd name="connsiteX68" fmla="*/ 441059 w 669273"/>
                <a:gd name="connsiteY68" fmla="*/ 589495 h 664524"/>
                <a:gd name="connsiteX69" fmla="*/ 439291 w 669273"/>
                <a:gd name="connsiteY69" fmla="*/ 588494 h 664524"/>
                <a:gd name="connsiteX70" fmla="*/ 439291 w 669273"/>
                <a:gd name="connsiteY70" fmla="*/ 588494 h 664524"/>
                <a:gd name="connsiteX71" fmla="*/ 437556 w 669273"/>
                <a:gd name="connsiteY71" fmla="*/ 587593 h 664524"/>
                <a:gd name="connsiteX72" fmla="*/ 437556 w 669273"/>
                <a:gd name="connsiteY72" fmla="*/ 587593 h 664524"/>
                <a:gd name="connsiteX73" fmla="*/ 435721 w 669273"/>
                <a:gd name="connsiteY73" fmla="*/ 586659 h 664524"/>
                <a:gd name="connsiteX74" fmla="*/ 435520 w 669273"/>
                <a:gd name="connsiteY74" fmla="*/ 586659 h 664524"/>
                <a:gd name="connsiteX75" fmla="*/ 434820 w 669273"/>
                <a:gd name="connsiteY75" fmla="*/ 586325 h 664524"/>
                <a:gd name="connsiteX76" fmla="*/ 434820 w 669273"/>
                <a:gd name="connsiteY76" fmla="*/ 586325 h 664524"/>
                <a:gd name="connsiteX77" fmla="*/ 434419 w 669273"/>
                <a:gd name="connsiteY77" fmla="*/ 586125 h 664524"/>
                <a:gd name="connsiteX78" fmla="*/ 432985 w 669273"/>
                <a:gd name="connsiteY78" fmla="*/ 585458 h 664524"/>
                <a:gd name="connsiteX79" fmla="*/ 431517 w 669273"/>
                <a:gd name="connsiteY79" fmla="*/ 584790 h 664524"/>
                <a:gd name="connsiteX80" fmla="*/ 430916 w 669273"/>
                <a:gd name="connsiteY80" fmla="*/ 584524 h 664524"/>
                <a:gd name="connsiteX81" fmla="*/ 429816 w 669273"/>
                <a:gd name="connsiteY81" fmla="*/ 584056 h 664524"/>
                <a:gd name="connsiteX82" fmla="*/ 429649 w 669273"/>
                <a:gd name="connsiteY82" fmla="*/ 584056 h 664524"/>
                <a:gd name="connsiteX83" fmla="*/ 428147 w 669273"/>
                <a:gd name="connsiteY83" fmla="*/ 583456 h 664524"/>
                <a:gd name="connsiteX84" fmla="*/ 425845 w 669273"/>
                <a:gd name="connsiteY84" fmla="*/ 582522 h 664524"/>
                <a:gd name="connsiteX85" fmla="*/ 423910 w 669273"/>
                <a:gd name="connsiteY85" fmla="*/ 581854 h 664524"/>
                <a:gd name="connsiteX86" fmla="*/ 423110 w 669273"/>
                <a:gd name="connsiteY86" fmla="*/ 581588 h 664524"/>
                <a:gd name="connsiteX87" fmla="*/ 421375 w 669273"/>
                <a:gd name="connsiteY87" fmla="*/ 581020 h 664524"/>
                <a:gd name="connsiteX88" fmla="*/ 420707 w 669273"/>
                <a:gd name="connsiteY88" fmla="*/ 580820 h 664524"/>
                <a:gd name="connsiteX89" fmla="*/ 420040 w 669273"/>
                <a:gd name="connsiteY89" fmla="*/ 580620 h 664524"/>
                <a:gd name="connsiteX90" fmla="*/ 418405 w 669273"/>
                <a:gd name="connsiteY90" fmla="*/ 580153 h 664524"/>
                <a:gd name="connsiteX91" fmla="*/ 418405 w 669273"/>
                <a:gd name="connsiteY91" fmla="*/ 580153 h 664524"/>
                <a:gd name="connsiteX92" fmla="*/ 416971 w 669273"/>
                <a:gd name="connsiteY92" fmla="*/ 579786 h 664524"/>
                <a:gd name="connsiteX93" fmla="*/ 415536 w 669273"/>
                <a:gd name="connsiteY93" fmla="*/ 579419 h 664524"/>
                <a:gd name="connsiteX94" fmla="*/ 414869 w 669273"/>
                <a:gd name="connsiteY94" fmla="*/ 579419 h 664524"/>
                <a:gd name="connsiteX95" fmla="*/ 414869 w 669273"/>
                <a:gd name="connsiteY95" fmla="*/ 579419 h 664524"/>
                <a:gd name="connsiteX96" fmla="*/ 413868 w 669273"/>
                <a:gd name="connsiteY96" fmla="*/ 579219 h 664524"/>
                <a:gd name="connsiteX97" fmla="*/ 412300 w 669273"/>
                <a:gd name="connsiteY97" fmla="*/ 578885 h 664524"/>
                <a:gd name="connsiteX98" fmla="*/ 412300 w 669273"/>
                <a:gd name="connsiteY98" fmla="*/ 578885 h 664524"/>
                <a:gd name="connsiteX99" fmla="*/ 410865 w 669273"/>
                <a:gd name="connsiteY99" fmla="*/ 578618 h 664524"/>
                <a:gd name="connsiteX100" fmla="*/ 409230 w 669273"/>
                <a:gd name="connsiteY100" fmla="*/ 578351 h 664524"/>
                <a:gd name="connsiteX101" fmla="*/ 407696 w 669273"/>
                <a:gd name="connsiteY101" fmla="*/ 578118 h 664524"/>
                <a:gd name="connsiteX102" fmla="*/ 406395 w 669273"/>
                <a:gd name="connsiteY102" fmla="*/ 577951 h 664524"/>
                <a:gd name="connsiteX103" fmla="*/ 404493 w 669273"/>
                <a:gd name="connsiteY103" fmla="*/ 577951 h 664524"/>
                <a:gd name="connsiteX104" fmla="*/ 403692 w 669273"/>
                <a:gd name="connsiteY104" fmla="*/ 577951 h 664524"/>
                <a:gd name="connsiteX105" fmla="*/ 402291 w 669273"/>
                <a:gd name="connsiteY105" fmla="*/ 577784 h 664524"/>
                <a:gd name="connsiteX106" fmla="*/ 400756 w 669273"/>
                <a:gd name="connsiteY106" fmla="*/ 577784 h 664524"/>
                <a:gd name="connsiteX107" fmla="*/ 399855 w 669273"/>
                <a:gd name="connsiteY107" fmla="*/ 577784 h 664524"/>
                <a:gd name="connsiteX108" fmla="*/ 398921 w 669273"/>
                <a:gd name="connsiteY108" fmla="*/ 577784 h 664524"/>
                <a:gd name="connsiteX109" fmla="*/ 397787 w 669273"/>
                <a:gd name="connsiteY109" fmla="*/ 577784 h 664524"/>
                <a:gd name="connsiteX110" fmla="*/ 396252 w 669273"/>
                <a:gd name="connsiteY110" fmla="*/ 577784 h 664524"/>
                <a:gd name="connsiteX111" fmla="*/ 392916 w 669273"/>
                <a:gd name="connsiteY111" fmla="*/ 577784 h 664524"/>
                <a:gd name="connsiteX112" fmla="*/ 377269 w 669273"/>
                <a:gd name="connsiteY112" fmla="*/ 579119 h 664524"/>
                <a:gd name="connsiteX113" fmla="*/ 374967 w 669273"/>
                <a:gd name="connsiteY113" fmla="*/ 579552 h 664524"/>
                <a:gd name="connsiteX114" fmla="*/ 373399 w 669273"/>
                <a:gd name="connsiteY114" fmla="*/ 579886 h 664524"/>
                <a:gd name="connsiteX115" fmla="*/ 371797 w 669273"/>
                <a:gd name="connsiteY115" fmla="*/ 579886 h 664524"/>
                <a:gd name="connsiteX116" fmla="*/ 369962 w 669273"/>
                <a:gd name="connsiteY116" fmla="*/ 580353 h 664524"/>
                <a:gd name="connsiteX117" fmla="*/ 369195 w 669273"/>
                <a:gd name="connsiteY117" fmla="*/ 580553 h 664524"/>
                <a:gd name="connsiteX118" fmla="*/ 368961 w 669273"/>
                <a:gd name="connsiteY118" fmla="*/ 580553 h 664524"/>
                <a:gd name="connsiteX119" fmla="*/ 367760 w 669273"/>
                <a:gd name="connsiteY119" fmla="*/ 580854 h 664524"/>
                <a:gd name="connsiteX120" fmla="*/ 366960 w 669273"/>
                <a:gd name="connsiteY120" fmla="*/ 581087 h 664524"/>
                <a:gd name="connsiteX121" fmla="*/ 366960 w 669273"/>
                <a:gd name="connsiteY121" fmla="*/ 581087 h 664524"/>
                <a:gd name="connsiteX122" fmla="*/ 366960 w 669273"/>
                <a:gd name="connsiteY122" fmla="*/ 581087 h 664524"/>
                <a:gd name="connsiteX123" fmla="*/ 366326 w 669273"/>
                <a:gd name="connsiteY123" fmla="*/ 581287 h 664524"/>
                <a:gd name="connsiteX124" fmla="*/ 365558 w 669273"/>
                <a:gd name="connsiteY124" fmla="*/ 581521 h 664524"/>
                <a:gd name="connsiteX125" fmla="*/ 364991 w 669273"/>
                <a:gd name="connsiteY125" fmla="*/ 581688 h 664524"/>
                <a:gd name="connsiteX126" fmla="*/ 363256 w 669273"/>
                <a:gd name="connsiteY126" fmla="*/ 582255 h 664524"/>
                <a:gd name="connsiteX127" fmla="*/ 362155 w 669273"/>
                <a:gd name="connsiteY127" fmla="*/ 582655 h 664524"/>
                <a:gd name="connsiteX128" fmla="*/ 360788 w 669273"/>
                <a:gd name="connsiteY128" fmla="*/ 583156 h 664524"/>
                <a:gd name="connsiteX129" fmla="*/ 360287 w 669273"/>
                <a:gd name="connsiteY129" fmla="*/ 583356 h 664524"/>
                <a:gd name="connsiteX130" fmla="*/ 358152 w 669273"/>
                <a:gd name="connsiteY130" fmla="*/ 584190 h 664524"/>
                <a:gd name="connsiteX131" fmla="*/ 358152 w 669273"/>
                <a:gd name="connsiteY131" fmla="*/ 584190 h 664524"/>
                <a:gd name="connsiteX132" fmla="*/ 355883 w 669273"/>
                <a:gd name="connsiteY132" fmla="*/ 585191 h 664524"/>
                <a:gd name="connsiteX133" fmla="*/ 353614 w 669273"/>
                <a:gd name="connsiteY133" fmla="*/ 586225 h 664524"/>
                <a:gd name="connsiteX134" fmla="*/ 351379 w 669273"/>
                <a:gd name="connsiteY134" fmla="*/ 587326 h 664524"/>
                <a:gd name="connsiteX135" fmla="*/ 349544 w 669273"/>
                <a:gd name="connsiteY135" fmla="*/ 588260 h 664524"/>
                <a:gd name="connsiteX136" fmla="*/ 349544 w 669273"/>
                <a:gd name="connsiteY136" fmla="*/ 588260 h 664524"/>
                <a:gd name="connsiteX137" fmla="*/ 348877 w 669273"/>
                <a:gd name="connsiteY137" fmla="*/ 588627 h 664524"/>
                <a:gd name="connsiteX138" fmla="*/ 345541 w 669273"/>
                <a:gd name="connsiteY138" fmla="*/ 590629 h 664524"/>
                <a:gd name="connsiteX139" fmla="*/ 344773 w 669273"/>
                <a:gd name="connsiteY139" fmla="*/ 591063 h 664524"/>
                <a:gd name="connsiteX140" fmla="*/ 344773 w 669273"/>
                <a:gd name="connsiteY140" fmla="*/ 591063 h 664524"/>
                <a:gd name="connsiteX141" fmla="*/ 343272 w 669273"/>
                <a:gd name="connsiteY141" fmla="*/ 591997 h 664524"/>
                <a:gd name="connsiteX142" fmla="*/ 343038 w 669273"/>
                <a:gd name="connsiteY142" fmla="*/ 591997 h 664524"/>
                <a:gd name="connsiteX143" fmla="*/ 341204 w 669273"/>
                <a:gd name="connsiteY143" fmla="*/ 593265 h 664524"/>
                <a:gd name="connsiteX144" fmla="*/ 341204 w 669273"/>
                <a:gd name="connsiteY144" fmla="*/ 593265 h 664524"/>
                <a:gd name="connsiteX145" fmla="*/ 339635 w 669273"/>
                <a:gd name="connsiteY145" fmla="*/ 594399 h 664524"/>
                <a:gd name="connsiteX146" fmla="*/ 339402 w 669273"/>
                <a:gd name="connsiteY146" fmla="*/ 594566 h 664524"/>
                <a:gd name="connsiteX147" fmla="*/ 339402 w 669273"/>
                <a:gd name="connsiteY147" fmla="*/ 594566 h 664524"/>
                <a:gd name="connsiteX148" fmla="*/ 338334 w 669273"/>
                <a:gd name="connsiteY148" fmla="*/ 595367 h 664524"/>
                <a:gd name="connsiteX149" fmla="*/ 338134 w 669273"/>
                <a:gd name="connsiteY149" fmla="*/ 595367 h 664524"/>
                <a:gd name="connsiteX150" fmla="*/ 337200 w 669273"/>
                <a:gd name="connsiteY150" fmla="*/ 596067 h 664524"/>
                <a:gd name="connsiteX151" fmla="*/ 337200 w 669273"/>
                <a:gd name="connsiteY151" fmla="*/ 596067 h 664524"/>
                <a:gd name="connsiteX152" fmla="*/ 336900 w 669273"/>
                <a:gd name="connsiteY152" fmla="*/ 596267 h 664524"/>
                <a:gd name="connsiteX153" fmla="*/ 335565 w 669273"/>
                <a:gd name="connsiteY153" fmla="*/ 597335 h 664524"/>
                <a:gd name="connsiteX154" fmla="*/ 335131 w 669273"/>
                <a:gd name="connsiteY154" fmla="*/ 597702 h 664524"/>
                <a:gd name="connsiteX155" fmla="*/ 334664 w 669273"/>
                <a:gd name="connsiteY155" fmla="*/ 598102 h 664524"/>
                <a:gd name="connsiteX156" fmla="*/ 333430 w 669273"/>
                <a:gd name="connsiteY156" fmla="*/ 599136 h 664524"/>
                <a:gd name="connsiteX157" fmla="*/ 332996 w 669273"/>
                <a:gd name="connsiteY157" fmla="*/ 599537 h 664524"/>
                <a:gd name="connsiteX158" fmla="*/ 331762 w 669273"/>
                <a:gd name="connsiteY158" fmla="*/ 600638 h 664524"/>
                <a:gd name="connsiteX159" fmla="*/ 331495 w 669273"/>
                <a:gd name="connsiteY159" fmla="*/ 600905 h 664524"/>
                <a:gd name="connsiteX160" fmla="*/ 330761 w 669273"/>
                <a:gd name="connsiteY160" fmla="*/ 601572 h 664524"/>
                <a:gd name="connsiteX161" fmla="*/ 330761 w 669273"/>
                <a:gd name="connsiteY161" fmla="*/ 601572 h 664524"/>
                <a:gd name="connsiteX162" fmla="*/ 329693 w 669273"/>
                <a:gd name="connsiteY162" fmla="*/ 602606 h 664524"/>
                <a:gd name="connsiteX163" fmla="*/ 329026 w 669273"/>
                <a:gd name="connsiteY163" fmla="*/ 603240 h 664524"/>
                <a:gd name="connsiteX164" fmla="*/ 328259 w 669273"/>
                <a:gd name="connsiteY164" fmla="*/ 604008 h 664524"/>
                <a:gd name="connsiteX165" fmla="*/ 327525 w 669273"/>
                <a:gd name="connsiteY165" fmla="*/ 604808 h 664524"/>
                <a:gd name="connsiteX166" fmla="*/ 325756 w 669273"/>
                <a:gd name="connsiteY166" fmla="*/ 606710 h 664524"/>
                <a:gd name="connsiteX167" fmla="*/ 325756 w 669273"/>
                <a:gd name="connsiteY167" fmla="*/ 606710 h 664524"/>
                <a:gd name="connsiteX168" fmla="*/ 324422 w 669273"/>
                <a:gd name="connsiteY168" fmla="*/ 608211 h 664524"/>
                <a:gd name="connsiteX169" fmla="*/ 323054 w 669273"/>
                <a:gd name="connsiteY169" fmla="*/ 609779 h 664524"/>
                <a:gd name="connsiteX170" fmla="*/ 322687 w 669273"/>
                <a:gd name="connsiteY170" fmla="*/ 610246 h 664524"/>
                <a:gd name="connsiteX171" fmla="*/ 321419 w 669273"/>
                <a:gd name="connsiteY171" fmla="*/ 611848 h 664524"/>
                <a:gd name="connsiteX172" fmla="*/ 320485 w 669273"/>
                <a:gd name="connsiteY172" fmla="*/ 613082 h 664524"/>
                <a:gd name="connsiteX173" fmla="*/ 319351 w 669273"/>
                <a:gd name="connsiteY173" fmla="*/ 614617 h 664524"/>
                <a:gd name="connsiteX174" fmla="*/ 319351 w 669273"/>
                <a:gd name="connsiteY174" fmla="*/ 614850 h 664524"/>
                <a:gd name="connsiteX175" fmla="*/ 318250 w 669273"/>
                <a:gd name="connsiteY175" fmla="*/ 616452 h 664524"/>
                <a:gd name="connsiteX176" fmla="*/ 317149 w 669273"/>
                <a:gd name="connsiteY176" fmla="*/ 618053 h 664524"/>
                <a:gd name="connsiteX177" fmla="*/ 315948 w 669273"/>
                <a:gd name="connsiteY177" fmla="*/ 619955 h 664524"/>
                <a:gd name="connsiteX178" fmla="*/ 315948 w 669273"/>
                <a:gd name="connsiteY178" fmla="*/ 619955 h 664524"/>
                <a:gd name="connsiteX179" fmla="*/ 314113 w 669273"/>
                <a:gd name="connsiteY179" fmla="*/ 623024 h 664524"/>
                <a:gd name="connsiteX180" fmla="*/ 313245 w 669273"/>
                <a:gd name="connsiteY180" fmla="*/ 624592 h 664524"/>
                <a:gd name="connsiteX181" fmla="*/ 312945 w 669273"/>
                <a:gd name="connsiteY181" fmla="*/ 625126 h 664524"/>
                <a:gd name="connsiteX182" fmla="*/ 312278 w 669273"/>
                <a:gd name="connsiteY182" fmla="*/ 626427 h 664524"/>
                <a:gd name="connsiteX183" fmla="*/ 311577 w 669273"/>
                <a:gd name="connsiteY183" fmla="*/ 627862 h 664524"/>
                <a:gd name="connsiteX184" fmla="*/ 310910 w 669273"/>
                <a:gd name="connsiteY184" fmla="*/ 629197 h 664524"/>
                <a:gd name="connsiteX185" fmla="*/ 310910 w 669273"/>
                <a:gd name="connsiteY185" fmla="*/ 629197 h 664524"/>
                <a:gd name="connsiteX186" fmla="*/ 310910 w 669273"/>
                <a:gd name="connsiteY186" fmla="*/ 629197 h 664524"/>
                <a:gd name="connsiteX187" fmla="*/ 309342 w 669273"/>
                <a:gd name="connsiteY187" fmla="*/ 632733 h 664524"/>
                <a:gd name="connsiteX188" fmla="*/ 309342 w 669273"/>
                <a:gd name="connsiteY188" fmla="*/ 632733 h 664524"/>
                <a:gd name="connsiteX189" fmla="*/ 309342 w 669273"/>
                <a:gd name="connsiteY189" fmla="*/ 632733 h 664524"/>
                <a:gd name="connsiteX190" fmla="*/ 309342 w 669273"/>
                <a:gd name="connsiteY190" fmla="*/ 632900 h 664524"/>
                <a:gd name="connsiteX191" fmla="*/ 309342 w 669273"/>
                <a:gd name="connsiteY191" fmla="*/ 632900 h 664524"/>
                <a:gd name="connsiteX192" fmla="*/ 308241 w 669273"/>
                <a:gd name="connsiteY192" fmla="*/ 635769 h 664524"/>
                <a:gd name="connsiteX193" fmla="*/ 308241 w 669273"/>
                <a:gd name="connsiteY193" fmla="*/ 636103 h 664524"/>
                <a:gd name="connsiteX194" fmla="*/ 308241 w 669273"/>
                <a:gd name="connsiteY194" fmla="*/ 636470 h 664524"/>
                <a:gd name="connsiteX195" fmla="*/ 307974 w 669273"/>
                <a:gd name="connsiteY195" fmla="*/ 637137 h 664524"/>
                <a:gd name="connsiteX196" fmla="*/ 307740 w 669273"/>
                <a:gd name="connsiteY196" fmla="*/ 637804 h 664524"/>
                <a:gd name="connsiteX197" fmla="*/ 307307 w 669273"/>
                <a:gd name="connsiteY197" fmla="*/ 639105 h 664524"/>
                <a:gd name="connsiteX198" fmla="*/ 307307 w 669273"/>
                <a:gd name="connsiteY198" fmla="*/ 639105 h 664524"/>
                <a:gd name="connsiteX199" fmla="*/ 306840 w 669273"/>
                <a:gd name="connsiteY199" fmla="*/ 640540 h 664524"/>
                <a:gd name="connsiteX200" fmla="*/ 306573 w 669273"/>
                <a:gd name="connsiteY200" fmla="*/ 641441 h 664524"/>
                <a:gd name="connsiteX201" fmla="*/ 306172 w 669273"/>
                <a:gd name="connsiteY201" fmla="*/ 642809 h 664524"/>
                <a:gd name="connsiteX202" fmla="*/ 305705 w 669273"/>
                <a:gd name="connsiteY202" fmla="*/ 644510 h 664524"/>
                <a:gd name="connsiteX203" fmla="*/ 305272 w 669273"/>
                <a:gd name="connsiteY203" fmla="*/ 646245 h 664524"/>
                <a:gd name="connsiteX204" fmla="*/ 305272 w 669273"/>
                <a:gd name="connsiteY204" fmla="*/ 646245 h 664524"/>
                <a:gd name="connsiteX205" fmla="*/ 304871 w 669273"/>
                <a:gd name="connsiteY205" fmla="*/ 647980 h 664524"/>
                <a:gd name="connsiteX206" fmla="*/ 304571 w 669273"/>
                <a:gd name="connsiteY206" fmla="*/ 649448 h 664524"/>
                <a:gd name="connsiteX207" fmla="*/ 304304 w 669273"/>
                <a:gd name="connsiteY207" fmla="*/ 650916 h 664524"/>
                <a:gd name="connsiteX208" fmla="*/ 304304 w 669273"/>
                <a:gd name="connsiteY208" fmla="*/ 651149 h 664524"/>
                <a:gd name="connsiteX209" fmla="*/ 304004 w 669273"/>
                <a:gd name="connsiteY209" fmla="*/ 652984 h 664524"/>
                <a:gd name="connsiteX210" fmla="*/ 303637 w 669273"/>
                <a:gd name="connsiteY210" fmla="*/ 655286 h 664524"/>
                <a:gd name="connsiteX211" fmla="*/ 303136 w 669273"/>
                <a:gd name="connsiteY211" fmla="*/ 659857 h 664524"/>
                <a:gd name="connsiteX212" fmla="*/ 302869 w 669273"/>
                <a:gd name="connsiteY212" fmla="*/ 664461 h 664524"/>
                <a:gd name="connsiteX213" fmla="*/ 293694 w 669273"/>
                <a:gd name="connsiteY213" fmla="*/ 663427 h 664524"/>
                <a:gd name="connsiteX214" fmla="*/ 293995 w 669273"/>
                <a:gd name="connsiteY214" fmla="*/ 658856 h 664524"/>
                <a:gd name="connsiteX215" fmla="*/ 57518 w 669273"/>
                <a:gd name="connsiteY215" fmla="*/ 510991 h 664524"/>
                <a:gd name="connsiteX216" fmla="*/ 53748 w 669273"/>
                <a:gd name="connsiteY216" fmla="*/ 513594 h 664524"/>
                <a:gd name="connsiteX217" fmla="*/ 48844 w 669273"/>
                <a:gd name="connsiteY217" fmla="*/ 505854 h 664524"/>
                <a:gd name="connsiteX218" fmla="*/ 52614 w 669273"/>
                <a:gd name="connsiteY218" fmla="*/ 503218 h 664524"/>
                <a:gd name="connsiteX219" fmla="*/ 56217 w 669273"/>
                <a:gd name="connsiteY219" fmla="*/ 500315 h 664524"/>
                <a:gd name="connsiteX220" fmla="*/ 58185 w 669273"/>
                <a:gd name="connsiteY220" fmla="*/ 498547 h 664524"/>
                <a:gd name="connsiteX221" fmla="*/ 59353 w 669273"/>
                <a:gd name="connsiteY221" fmla="*/ 497479 h 664524"/>
                <a:gd name="connsiteX222" fmla="*/ 59353 w 669273"/>
                <a:gd name="connsiteY222" fmla="*/ 497479 h 664524"/>
                <a:gd name="connsiteX223" fmla="*/ 60487 w 669273"/>
                <a:gd name="connsiteY223" fmla="*/ 496312 h 664524"/>
                <a:gd name="connsiteX224" fmla="*/ 61322 w 669273"/>
                <a:gd name="connsiteY224" fmla="*/ 495444 h 664524"/>
                <a:gd name="connsiteX225" fmla="*/ 61722 w 669273"/>
                <a:gd name="connsiteY225" fmla="*/ 495011 h 664524"/>
                <a:gd name="connsiteX226" fmla="*/ 62022 w 669273"/>
                <a:gd name="connsiteY226" fmla="*/ 494710 h 664524"/>
                <a:gd name="connsiteX227" fmla="*/ 62022 w 669273"/>
                <a:gd name="connsiteY227" fmla="*/ 494710 h 664524"/>
                <a:gd name="connsiteX228" fmla="*/ 62756 w 669273"/>
                <a:gd name="connsiteY228" fmla="*/ 493910 h 664524"/>
                <a:gd name="connsiteX229" fmla="*/ 62756 w 669273"/>
                <a:gd name="connsiteY229" fmla="*/ 493910 h 664524"/>
                <a:gd name="connsiteX230" fmla="*/ 62756 w 669273"/>
                <a:gd name="connsiteY230" fmla="*/ 493910 h 664524"/>
                <a:gd name="connsiteX231" fmla="*/ 62756 w 669273"/>
                <a:gd name="connsiteY231" fmla="*/ 493910 h 664524"/>
                <a:gd name="connsiteX232" fmla="*/ 62756 w 669273"/>
                <a:gd name="connsiteY232" fmla="*/ 493910 h 664524"/>
                <a:gd name="connsiteX233" fmla="*/ 62756 w 669273"/>
                <a:gd name="connsiteY233" fmla="*/ 493709 h 664524"/>
                <a:gd name="connsiteX234" fmla="*/ 62956 w 669273"/>
                <a:gd name="connsiteY234" fmla="*/ 493476 h 664524"/>
                <a:gd name="connsiteX235" fmla="*/ 62956 w 669273"/>
                <a:gd name="connsiteY235" fmla="*/ 493476 h 664524"/>
                <a:gd name="connsiteX236" fmla="*/ 63590 w 669273"/>
                <a:gd name="connsiteY236" fmla="*/ 492775 h 664524"/>
                <a:gd name="connsiteX237" fmla="*/ 64191 w 669273"/>
                <a:gd name="connsiteY237" fmla="*/ 492041 h 664524"/>
                <a:gd name="connsiteX238" fmla="*/ 64758 w 669273"/>
                <a:gd name="connsiteY238" fmla="*/ 491307 h 664524"/>
                <a:gd name="connsiteX239" fmla="*/ 64758 w 669273"/>
                <a:gd name="connsiteY239" fmla="*/ 491307 h 664524"/>
                <a:gd name="connsiteX240" fmla="*/ 65425 w 669273"/>
                <a:gd name="connsiteY240" fmla="*/ 490473 h 664524"/>
                <a:gd name="connsiteX241" fmla="*/ 65725 w 669273"/>
                <a:gd name="connsiteY241" fmla="*/ 490040 h 664524"/>
                <a:gd name="connsiteX242" fmla="*/ 66026 w 669273"/>
                <a:gd name="connsiteY242" fmla="*/ 489639 h 664524"/>
                <a:gd name="connsiteX243" fmla="*/ 66026 w 669273"/>
                <a:gd name="connsiteY243" fmla="*/ 489439 h 664524"/>
                <a:gd name="connsiteX244" fmla="*/ 67527 w 669273"/>
                <a:gd name="connsiteY244" fmla="*/ 488138 h 664524"/>
                <a:gd name="connsiteX245" fmla="*/ 67827 w 669273"/>
                <a:gd name="connsiteY245" fmla="*/ 487737 h 664524"/>
                <a:gd name="connsiteX246" fmla="*/ 68261 w 669273"/>
                <a:gd name="connsiteY246" fmla="*/ 487137 h 664524"/>
                <a:gd name="connsiteX247" fmla="*/ 68661 w 669273"/>
                <a:gd name="connsiteY247" fmla="*/ 486536 h 664524"/>
                <a:gd name="connsiteX248" fmla="*/ 69929 w 669273"/>
                <a:gd name="connsiteY248" fmla="*/ 484535 h 664524"/>
                <a:gd name="connsiteX249" fmla="*/ 70496 w 669273"/>
                <a:gd name="connsiteY249" fmla="*/ 483634 h 664524"/>
                <a:gd name="connsiteX250" fmla="*/ 70496 w 669273"/>
                <a:gd name="connsiteY250" fmla="*/ 483467 h 664524"/>
                <a:gd name="connsiteX251" fmla="*/ 70496 w 669273"/>
                <a:gd name="connsiteY251" fmla="*/ 483467 h 664524"/>
                <a:gd name="connsiteX252" fmla="*/ 70730 w 669273"/>
                <a:gd name="connsiteY252" fmla="*/ 483033 h 664524"/>
                <a:gd name="connsiteX253" fmla="*/ 71330 w 669273"/>
                <a:gd name="connsiteY253" fmla="*/ 482032 h 664524"/>
                <a:gd name="connsiteX254" fmla="*/ 71564 w 669273"/>
                <a:gd name="connsiteY254" fmla="*/ 481632 h 664524"/>
                <a:gd name="connsiteX255" fmla="*/ 72098 w 669273"/>
                <a:gd name="connsiteY255" fmla="*/ 480631 h 664524"/>
                <a:gd name="connsiteX256" fmla="*/ 72598 w 669273"/>
                <a:gd name="connsiteY256" fmla="*/ 479664 h 664524"/>
                <a:gd name="connsiteX257" fmla="*/ 72999 w 669273"/>
                <a:gd name="connsiteY257" fmla="*/ 478863 h 664524"/>
                <a:gd name="connsiteX258" fmla="*/ 72999 w 669273"/>
                <a:gd name="connsiteY258" fmla="*/ 478663 h 664524"/>
                <a:gd name="connsiteX259" fmla="*/ 72999 w 669273"/>
                <a:gd name="connsiteY259" fmla="*/ 478429 h 664524"/>
                <a:gd name="connsiteX260" fmla="*/ 72999 w 669273"/>
                <a:gd name="connsiteY260" fmla="*/ 478062 h 664524"/>
                <a:gd name="connsiteX261" fmla="*/ 73599 w 669273"/>
                <a:gd name="connsiteY261" fmla="*/ 476761 h 664524"/>
                <a:gd name="connsiteX262" fmla="*/ 74233 w 669273"/>
                <a:gd name="connsiteY262" fmla="*/ 475360 h 664524"/>
                <a:gd name="connsiteX263" fmla="*/ 74800 w 669273"/>
                <a:gd name="connsiteY263" fmla="*/ 473959 h 664524"/>
                <a:gd name="connsiteX264" fmla="*/ 74800 w 669273"/>
                <a:gd name="connsiteY264" fmla="*/ 473959 h 664524"/>
                <a:gd name="connsiteX265" fmla="*/ 75100 w 669273"/>
                <a:gd name="connsiteY265" fmla="*/ 473191 h 664524"/>
                <a:gd name="connsiteX266" fmla="*/ 75567 w 669273"/>
                <a:gd name="connsiteY266" fmla="*/ 471890 h 664524"/>
                <a:gd name="connsiteX267" fmla="*/ 75567 w 669273"/>
                <a:gd name="connsiteY267" fmla="*/ 471890 h 664524"/>
                <a:gd name="connsiteX268" fmla="*/ 75567 w 669273"/>
                <a:gd name="connsiteY268" fmla="*/ 471890 h 664524"/>
                <a:gd name="connsiteX269" fmla="*/ 75567 w 669273"/>
                <a:gd name="connsiteY269" fmla="*/ 471890 h 664524"/>
                <a:gd name="connsiteX270" fmla="*/ 75567 w 669273"/>
                <a:gd name="connsiteY270" fmla="*/ 471890 h 664524"/>
                <a:gd name="connsiteX271" fmla="*/ 75567 w 669273"/>
                <a:gd name="connsiteY271" fmla="*/ 471490 h 664524"/>
                <a:gd name="connsiteX272" fmla="*/ 75968 w 669273"/>
                <a:gd name="connsiteY272" fmla="*/ 470289 h 664524"/>
                <a:gd name="connsiteX273" fmla="*/ 76301 w 669273"/>
                <a:gd name="connsiteY273" fmla="*/ 469321 h 664524"/>
                <a:gd name="connsiteX274" fmla="*/ 76301 w 669273"/>
                <a:gd name="connsiteY274" fmla="*/ 469021 h 664524"/>
                <a:gd name="connsiteX275" fmla="*/ 76301 w 669273"/>
                <a:gd name="connsiteY275" fmla="*/ 468854 h 664524"/>
                <a:gd name="connsiteX276" fmla="*/ 76668 w 669273"/>
                <a:gd name="connsiteY276" fmla="*/ 467686 h 664524"/>
                <a:gd name="connsiteX277" fmla="*/ 76935 w 669273"/>
                <a:gd name="connsiteY277" fmla="*/ 466619 h 664524"/>
                <a:gd name="connsiteX278" fmla="*/ 77269 w 669273"/>
                <a:gd name="connsiteY278" fmla="*/ 465418 h 664524"/>
                <a:gd name="connsiteX279" fmla="*/ 77269 w 669273"/>
                <a:gd name="connsiteY279" fmla="*/ 465251 h 664524"/>
                <a:gd name="connsiteX280" fmla="*/ 77269 w 669273"/>
                <a:gd name="connsiteY280" fmla="*/ 465251 h 664524"/>
                <a:gd name="connsiteX281" fmla="*/ 77269 w 669273"/>
                <a:gd name="connsiteY281" fmla="*/ 465251 h 664524"/>
                <a:gd name="connsiteX282" fmla="*/ 77703 w 669273"/>
                <a:gd name="connsiteY282" fmla="*/ 463416 h 664524"/>
                <a:gd name="connsiteX283" fmla="*/ 78070 w 669273"/>
                <a:gd name="connsiteY283" fmla="*/ 461581 h 664524"/>
                <a:gd name="connsiteX284" fmla="*/ 78070 w 669273"/>
                <a:gd name="connsiteY284" fmla="*/ 461581 h 664524"/>
                <a:gd name="connsiteX285" fmla="*/ 78070 w 669273"/>
                <a:gd name="connsiteY285" fmla="*/ 461181 h 664524"/>
                <a:gd name="connsiteX286" fmla="*/ 78070 w 669273"/>
                <a:gd name="connsiteY286" fmla="*/ 461181 h 664524"/>
                <a:gd name="connsiteX287" fmla="*/ 78237 w 669273"/>
                <a:gd name="connsiteY287" fmla="*/ 460246 h 664524"/>
                <a:gd name="connsiteX288" fmla="*/ 78237 w 669273"/>
                <a:gd name="connsiteY288" fmla="*/ 460080 h 664524"/>
                <a:gd name="connsiteX289" fmla="*/ 78437 w 669273"/>
                <a:gd name="connsiteY289" fmla="*/ 458612 h 664524"/>
                <a:gd name="connsiteX290" fmla="*/ 78703 w 669273"/>
                <a:gd name="connsiteY290" fmla="*/ 456710 h 664524"/>
                <a:gd name="connsiteX291" fmla="*/ 78703 w 669273"/>
                <a:gd name="connsiteY291" fmla="*/ 455042 h 664524"/>
                <a:gd name="connsiteX292" fmla="*/ 78703 w 669273"/>
                <a:gd name="connsiteY292" fmla="*/ 453941 h 664524"/>
                <a:gd name="connsiteX293" fmla="*/ 78703 w 669273"/>
                <a:gd name="connsiteY293" fmla="*/ 453007 h 664524"/>
                <a:gd name="connsiteX294" fmla="*/ 78703 w 669273"/>
                <a:gd name="connsiteY294" fmla="*/ 451105 h 664524"/>
                <a:gd name="connsiteX295" fmla="*/ 78703 w 669273"/>
                <a:gd name="connsiteY295" fmla="*/ 444766 h 664524"/>
                <a:gd name="connsiteX296" fmla="*/ 78703 w 669273"/>
                <a:gd name="connsiteY296" fmla="*/ 443965 h 664524"/>
                <a:gd name="connsiteX297" fmla="*/ 78703 w 669273"/>
                <a:gd name="connsiteY297" fmla="*/ 442130 h 664524"/>
                <a:gd name="connsiteX298" fmla="*/ 78703 w 669273"/>
                <a:gd name="connsiteY298" fmla="*/ 441830 h 664524"/>
                <a:gd name="connsiteX299" fmla="*/ 78703 w 669273"/>
                <a:gd name="connsiteY299" fmla="*/ 440295 h 664524"/>
                <a:gd name="connsiteX300" fmla="*/ 78703 w 669273"/>
                <a:gd name="connsiteY300" fmla="*/ 439461 h 664524"/>
                <a:gd name="connsiteX301" fmla="*/ 78703 w 669273"/>
                <a:gd name="connsiteY301" fmla="*/ 438994 h 664524"/>
                <a:gd name="connsiteX302" fmla="*/ 78503 w 669273"/>
                <a:gd name="connsiteY302" fmla="*/ 437660 h 664524"/>
                <a:gd name="connsiteX303" fmla="*/ 78503 w 669273"/>
                <a:gd name="connsiteY303" fmla="*/ 437193 h 664524"/>
                <a:gd name="connsiteX304" fmla="*/ 78503 w 669273"/>
                <a:gd name="connsiteY304" fmla="*/ 436192 h 664524"/>
                <a:gd name="connsiteX305" fmla="*/ 78503 w 669273"/>
                <a:gd name="connsiteY305" fmla="*/ 435658 h 664524"/>
                <a:gd name="connsiteX306" fmla="*/ 78136 w 669273"/>
                <a:gd name="connsiteY306" fmla="*/ 433823 h 664524"/>
                <a:gd name="connsiteX307" fmla="*/ 77936 w 669273"/>
                <a:gd name="connsiteY307" fmla="*/ 432822 h 664524"/>
                <a:gd name="connsiteX308" fmla="*/ 77936 w 669273"/>
                <a:gd name="connsiteY308" fmla="*/ 432822 h 664524"/>
                <a:gd name="connsiteX309" fmla="*/ 77936 w 669273"/>
                <a:gd name="connsiteY309" fmla="*/ 432555 h 664524"/>
                <a:gd name="connsiteX310" fmla="*/ 77936 w 669273"/>
                <a:gd name="connsiteY310" fmla="*/ 431888 h 664524"/>
                <a:gd name="connsiteX311" fmla="*/ 77936 w 669273"/>
                <a:gd name="connsiteY311" fmla="*/ 431888 h 664524"/>
                <a:gd name="connsiteX312" fmla="*/ 77169 w 669273"/>
                <a:gd name="connsiteY312" fmla="*/ 429019 h 664524"/>
                <a:gd name="connsiteX313" fmla="*/ 76802 w 669273"/>
                <a:gd name="connsiteY313" fmla="*/ 427784 h 664524"/>
                <a:gd name="connsiteX314" fmla="*/ 76335 w 669273"/>
                <a:gd name="connsiteY314" fmla="*/ 426383 h 664524"/>
                <a:gd name="connsiteX315" fmla="*/ 75868 w 669273"/>
                <a:gd name="connsiteY315" fmla="*/ 425015 h 664524"/>
                <a:gd name="connsiteX316" fmla="*/ 74467 w 669273"/>
                <a:gd name="connsiteY316" fmla="*/ 421479 h 664524"/>
                <a:gd name="connsiteX317" fmla="*/ 73899 w 669273"/>
                <a:gd name="connsiteY317" fmla="*/ 420177 h 664524"/>
                <a:gd name="connsiteX318" fmla="*/ 73732 w 669273"/>
                <a:gd name="connsiteY318" fmla="*/ 419810 h 664524"/>
                <a:gd name="connsiteX319" fmla="*/ 72965 w 669273"/>
                <a:gd name="connsiteY319" fmla="*/ 418176 h 664524"/>
                <a:gd name="connsiteX320" fmla="*/ 72965 w 669273"/>
                <a:gd name="connsiteY320" fmla="*/ 418176 h 664524"/>
                <a:gd name="connsiteX321" fmla="*/ 72264 w 669273"/>
                <a:gd name="connsiteY321" fmla="*/ 416774 h 664524"/>
                <a:gd name="connsiteX322" fmla="*/ 72264 w 669273"/>
                <a:gd name="connsiteY322" fmla="*/ 416774 h 664524"/>
                <a:gd name="connsiteX323" fmla="*/ 71831 w 669273"/>
                <a:gd name="connsiteY323" fmla="*/ 415940 h 664524"/>
                <a:gd name="connsiteX324" fmla="*/ 71831 w 669273"/>
                <a:gd name="connsiteY324" fmla="*/ 415940 h 664524"/>
                <a:gd name="connsiteX325" fmla="*/ 70363 w 669273"/>
                <a:gd name="connsiteY325" fmla="*/ 413371 h 664524"/>
                <a:gd name="connsiteX326" fmla="*/ 69862 w 669273"/>
                <a:gd name="connsiteY326" fmla="*/ 412537 h 664524"/>
                <a:gd name="connsiteX327" fmla="*/ 68728 w 669273"/>
                <a:gd name="connsiteY327" fmla="*/ 410769 h 664524"/>
                <a:gd name="connsiteX328" fmla="*/ 67761 w 669273"/>
                <a:gd name="connsiteY328" fmla="*/ 409334 h 664524"/>
                <a:gd name="connsiteX329" fmla="*/ 66993 w 669273"/>
                <a:gd name="connsiteY329" fmla="*/ 408267 h 664524"/>
                <a:gd name="connsiteX330" fmla="*/ 66459 w 669273"/>
                <a:gd name="connsiteY330" fmla="*/ 407533 h 664524"/>
                <a:gd name="connsiteX331" fmla="*/ 66459 w 669273"/>
                <a:gd name="connsiteY331" fmla="*/ 407533 h 664524"/>
                <a:gd name="connsiteX332" fmla="*/ 65425 w 669273"/>
                <a:gd name="connsiteY332" fmla="*/ 406198 h 664524"/>
                <a:gd name="connsiteX333" fmla="*/ 65425 w 669273"/>
                <a:gd name="connsiteY333" fmla="*/ 406032 h 664524"/>
                <a:gd name="connsiteX334" fmla="*/ 64391 w 669273"/>
                <a:gd name="connsiteY334" fmla="*/ 404764 h 664524"/>
                <a:gd name="connsiteX335" fmla="*/ 64391 w 669273"/>
                <a:gd name="connsiteY335" fmla="*/ 404764 h 664524"/>
                <a:gd name="connsiteX336" fmla="*/ 64191 w 669273"/>
                <a:gd name="connsiteY336" fmla="*/ 404497 h 664524"/>
                <a:gd name="connsiteX337" fmla="*/ 63957 w 669273"/>
                <a:gd name="connsiteY337" fmla="*/ 404263 h 664524"/>
                <a:gd name="connsiteX338" fmla="*/ 63290 w 669273"/>
                <a:gd name="connsiteY338" fmla="*/ 403496 h 664524"/>
                <a:gd name="connsiteX339" fmla="*/ 62756 w 669273"/>
                <a:gd name="connsiteY339" fmla="*/ 402862 h 664524"/>
                <a:gd name="connsiteX340" fmla="*/ 61388 w 669273"/>
                <a:gd name="connsiteY340" fmla="*/ 401361 h 664524"/>
                <a:gd name="connsiteX341" fmla="*/ 61388 w 669273"/>
                <a:gd name="connsiteY341" fmla="*/ 401361 h 664524"/>
                <a:gd name="connsiteX342" fmla="*/ 60688 w 669273"/>
                <a:gd name="connsiteY342" fmla="*/ 400627 h 664524"/>
                <a:gd name="connsiteX343" fmla="*/ 59954 w 669273"/>
                <a:gd name="connsiteY343" fmla="*/ 399893 h 664524"/>
                <a:gd name="connsiteX344" fmla="*/ 59420 w 669273"/>
                <a:gd name="connsiteY344" fmla="*/ 399359 h 664524"/>
                <a:gd name="connsiteX345" fmla="*/ 58486 w 669273"/>
                <a:gd name="connsiteY345" fmla="*/ 398458 h 664524"/>
                <a:gd name="connsiteX346" fmla="*/ 56951 w 669273"/>
                <a:gd name="connsiteY346" fmla="*/ 397057 h 664524"/>
                <a:gd name="connsiteX347" fmla="*/ 56117 w 669273"/>
                <a:gd name="connsiteY347" fmla="*/ 396356 h 664524"/>
                <a:gd name="connsiteX348" fmla="*/ 55383 w 669273"/>
                <a:gd name="connsiteY348" fmla="*/ 395722 h 664524"/>
                <a:gd name="connsiteX349" fmla="*/ 53781 w 669273"/>
                <a:gd name="connsiteY349" fmla="*/ 394421 h 664524"/>
                <a:gd name="connsiteX350" fmla="*/ 52113 w 669273"/>
                <a:gd name="connsiteY350" fmla="*/ 393187 h 664524"/>
                <a:gd name="connsiteX351" fmla="*/ 52113 w 669273"/>
                <a:gd name="connsiteY351" fmla="*/ 393187 h 664524"/>
                <a:gd name="connsiteX352" fmla="*/ 50345 w 669273"/>
                <a:gd name="connsiteY352" fmla="*/ 391952 h 664524"/>
                <a:gd name="connsiteX353" fmla="*/ 50178 w 669273"/>
                <a:gd name="connsiteY353" fmla="*/ 391952 h 664524"/>
                <a:gd name="connsiteX354" fmla="*/ 49678 w 669273"/>
                <a:gd name="connsiteY354" fmla="*/ 391619 h 664524"/>
                <a:gd name="connsiteX355" fmla="*/ 48777 w 669273"/>
                <a:gd name="connsiteY355" fmla="*/ 391018 h 664524"/>
                <a:gd name="connsiteX356" fmla="*/ 48377 w 669273"/>
                <a:gd name="connsiteY356" fmla="*/ 390785 h 664524"/>
                <a:gd name="connsiteX357" fmla="*/ 47609 w 669273"/>
                <a:gd name="connsiteY357" fmla="*/ 390284 h 664524"/>
                <a:gd name="connsiteX358" fmla="*/ 46809 w 669273"/>
                <a:gd name="connsiteY358" fmla="*/ 389817 h 664524"/>
                <a:gd name="connsiteX359" fmla="*/ 46041 w 669273"/>
                <a:gd name="connsiteY359" fmla="*/ 389350 h 664524"/>
                <a:gd name="connsiteX360" fmla="*/ 46041 w 669273"/>
                <a:gd name="connsiteY360" fmla="*/ 389350 h 664524"/>
                <a:gd name="connsiteX361" fmla="*/ 44740 w 669273"/>
                <a:gd name="connsiteY361" fmla="*/ 388649 h 664524"/>
                <a:gd name="connsiteX362" fmla="*/ 44740 w 669273"/>
                <a:gd name="connsiteY362" fmla="*/ 388649 h 664524"/>
                <a:gd name="connsiteX363" fmla="*/ 43973 w 669273"/>
                <a:gd name="connsiteY363" fmla="*/ 388249 h 664524"/>
                <a:gd name="connsiteX364" fmla="*/ 42872 w 669273"/>
                <a:gd name="connsiteY364" fmla="*/ 387649 h 664524"/>
                <a:gd name="connsiteX365" fmla="*/ 42104 w 669273"/>
                <a:gd name="connsiteY365" fmla="*/ 387281 h 664524"/>
                <a:gd name="connsiteX366" fmla="*/ 41037 w 669273"/>
                <a:gd name="connsiteY366" fmla="*/ 386781 h 664524"/>
                <a:gd name="connsiteX367" fmla="*/ 40570 w 669273"/>
                <a:gd name="connsiteY367" fmla="*/ 386547 h 664524"/>
                <a:gd name="connsiteX368" fmla="*/ 39769 w 669273"/>
                <a:gd name="connsiteY368" fmla="*/ 386181 h 664524"/>
                <a:gd name="connsiteX369" fmla="*/ 39002 w 669273"/>
                <a:gd name="connsiteY369" fmla="*/ 385847 h 664524"/>
                <a:gd name="connsiteX370" fmla="*/ 38701 w 669273"/>
                <a:gd name="connsiteY370" fmla="*/ 385847 h 664524"/>
                <a:gd name="connsiteX371" fmla="*/ 36599 w 669273"/>
                <a:gd name="connsiteY371" fmla="*/ 385013 h 664524"/>
                <a:gd name="connsiteX372" fmla="*/ 36599 w 669273"/>
                <a:gd name="connsiteY372" fmla="*/ 385013 h 664524"/>
                <a:gd name="connsiteX373" fmla="*/ 36166 w 669273"/>
                <a:gd name="connsiteY373" fmla="*/ 384846 h 664524"/>
                <a:gd name="connsiteX374" fmla="*/ 35131 w 669273"/>
                <a:gd name="connsiteY374" fmla="*/ 384446 h 664524"/>
                <a:gd name="connsiteX375" fmla="*/ 34698 w 669273"/>
                <a:gd name="connsiteY375" fmla="*/ 384446 h 664524"/>
                <a:gd name="connsiteX376" fmla="*/ 33096 w 669273"/>
                <a:gd name="connsiteY376" fmla="*/ 383878 h 664524"/>
                <a:gd name="connsiteX377" fmla="*/ 31261 w 669273"/>
                <a:gd name="connsiteY377" fmla="*/ 383345 h 664524"/>
                <a:gd name="connsiteX378" fmla="*/ 29293 w 669273"/>
                <a:gd name="connsiteY378" fmla="*/ 382778 h 664524"/>
                <a:gd name="connsiteX379" fmla="*/ 28459 w 669273"/>
                <a:gd name="connsiteY379" fmla="*/ 382577 h 664524"/>
                <a:gd name="connsiteX380" fmla="*/ 27592 w 669273"/>
                <a:gd name="connsiteY380" fmla="*/ 382344 h 664524"/>
                <a:gd name="connsiteX381" fmla="*/ 26023 w 669273"/>
                <a:gd name="connsiteY381" fmla="*/ 382010 h 664524"/>
                <a:gd name="connsiteX382" fmla="*/ 25656 w 669273"/>
                <a:gd name="connsiteY382" fmla="*/ 382010 h 664524"/>
                <a:gd name="connsiteX383" fmla="*/ 25356 w 669273"/>
                <a:gd name="connsiteY383" fmla="*/ 382010 h 664524"/>
                <a:gd name="connsiteX384" fmla="*/ 24822 w 669273"/>
                <a:gd name="connsiteY384" fmla="*/ 382010 h 664524"/>
                <a:gd name="connsiteX385" fmla="*/ 24822 w 669273"/>
                <a:gd name="connsiteY385" fmla="*/ 382010 h 664524"/>
                <a:gd name="connsiteX386" fmla="*/ 24489 w 669273"/>
                <a:gd name="connsiteY386" fmla="*/ 382010 h 664524"/>
                <a:gd name="connsiteX387" fmla="*/ 24155 w 669273"/>
                <a:gd name="connsiteY387" fmla="*/ 382010 h 664524"/>
                <a:gd name="connsiteX388" fmla="*/ 24155 w 669273"/>
                <a:gd name="connsiteY388" fmla="*/ 382010 h 664524"/>
                <a:gd name="connsiteX389" fmla="*/ 22087 w 669273"/>
                <a:gd name="connsiteY389" fmla="*/ 381677 h 664524"/>
                <a:gd name="connsiteX390" fmla="*/ 22087 w 669273"/>
                <a:gd name="connsiteY390" fmla="*/ 381677 h 664524"/>
                <a:gd name="connsiteX391" fmla="*/ 19785 w 669273"/>
                <a:gd name="connsiteY391" fmla="*/ 381376 h 664524"/>
                <a:gd name="connsiteX392" fmla="*/ 18684 w 669273"/>
                <a:gd name="connsiteY392" fmla="*/ 381376 h 664524"/>
                <a:gd name="connsiteX393" fmla="*/ 18684 w 669273"/>
                <a:gd name="connsiteY393" fmla="*/ 381376 h 664524"/>
                <a:gd name="connsiteX394" fmla="*/ 17616 w 669273"/>
                <a:gd name="connsiteY394" fmla="*/ 381376 h 664524"/>
                <a:gd name="connsiteX395" fmla="*/ 16181 w 669273"/>
                <a:gd name="connsiteY395" fmla="*/ 381376 h 664524"/>
                <a:gd name="connsiteX396" fmla="*/ 14747 w 669273"/>
                <a:gd name="connsiteY396" fmla="*/ 381376 h 664524"/>
                <a:gd name="connsiteX397" fmla="*/ 11878 w 669273"/>
                <a:gd name="connsiteY397" fmla="*/ 381376 h 664524"/>
                <a:gd name="connsiteX398" fmla="*/ 8108 w 669273"/>
                <a:gd name="connsiteY398" fmla="*/ 381376 h 664524"/>
                <a:gd name="connsiteX399" fmla="*/ 3503 w 669273"/>
                <a:gd name="connsiteY399" fmla="*/ 381777 h 664524"/>
                <a:gd name="connsiteX400" fmla="*/ 2302 w 669273"/>
                <a:gd name="connsiteY400" fmla="*/ 372669 h 664524"/>
                <a:gd name="connsiteX401" fmla="*/ 21786 w 669273"/>
                <a:gd name="connsiteY401" fmla="*/ 213427 h 664524"/>
                <a:gd name="connsiteX402" fmla="*/ 25123 w 669273"/>
                <a:gd name="connsiteY402" fmla="*/ 204819 h 664524"/>
                <a:gd name="connsiteX403" fmla="*/ 29727 w 669273"/>
                <a:gd name="connsiteY403" fmla="*/ 205653 h 664524"/>
                <a:gd name="connsiteX404" fmla="*/ 34164 w 669273"/>
                <a:gd name="connsiteY404" fmla="*/ 204552 h 664524"/>
                <a:gd name="connsiteX405" fmla="*/ 37500 w 669273"/>
                <a:gd name="connsiteY405" fmla="*/ 204552 h 664524"/>
                <a:gd name="connsiteX406" fmla="*/ 39769 w 669273"/>
                <a:gd name="connsiteY406" fmla="*/ 204386 h 664524"/>
                <a:gd name="connsiteX407" fmla="*/ 40870 w 669273"/>
                <a:gd name="connsiteY407" fmla="*/ 204386 h 664524"/>
                <a:gd name="connsiteX408" fmla="*/ 40870 w 669273"/>
                <a:gd name="connsiteY408" fmla="*/ 204386 h 664524"/>
                <a:gd name="connsiteX409" fmla="*/ 41938 w 669273"/>
                <a:gd name="connsiteY409" fmla="*/ 204219 h 664524"/>
                <a:gd name="connsiteX410" fmla="*/ 41938 w 669273"/>
                <a:gd name="connsiteY410" fmla="*/ 204219 h 664524"/>
                <a:gd name="connsiteX411" fmla="*/ 43172 w 669273"/>
                <a:gd name="connsiteY411" fmla="*/ 204219 h 664524"/>
                <a:gd name="connsiteX412" fmla="*/ 44640 w 669273"/>
                <a:gd name="connsiteY412" fmla="*/ 203919 h 664524"/>
                <a:gd name="connsiteX413" fmla="*/ 44640 w 669273"/>
                <a:gd name="connsiteY413" fmla="*/ 203919 h 664524"/>
                <a:gd name="connsiteX414" fmla="*/ 47609 w 669273"/>
                <a:gd name="connsiteY414" fmla="*/ 203218 h 664524"/>
                <a:gd name="connsiteX415" fmla="*/ 49011 w 669273"/>
                <a:gd name="connsiteY415" fmla="*/ 202818 h 664524"/>
                <a:gd name="connsiteX416" fmla="*/ 49244 w 669273"/>
                <a:gd name="connsiteY416" fmla="*/ 202818 h 664524"/>
                <a:gd name="connsiteX417" fmla="*/ 49544 w 669273"/>
                <a:gd name="connsiteY417" fmla="*/ 202818 h 664524"/>
                <a:gd name="connsiteX418" fmla="*/ 50512 w 669273"/>
                <a:gd name="connsiteY418" fmla="*/ 202484 h 664524"/>
                <a:gd name="connsiteX419" fmla="*/ 51947 w 669273"/>
                <a:gd name="connsiteY419" fmla="*/ 201983 h 664524"/>
                <a:gd name="connsiteX420" fmla="*/ 53148 w 669273"/>
                <a:gd name="connsiteY420" fmla="*/ 201483 h 664524"/>
                <a:gd name="connsiteX421" fmla="*/ 53148 w 669273"/>
                <a:gd name="connsiteY421" fmla="*/ 201483 h 664524"/>
                <a:gd name="connsiteX422" fmla="*/ 53314 w 669273"/>
                <a:gd name="connsiteY422" fmla="*/ 201483 h 664524"/>
                <a:gd name="connsiteX423" fmla="*/ 53514 w 669273"/>
                <a:gd name="connsiteY423" fmla="*/ 201483 h 664524"/>
                <a:gd name="connsiteX424" fmla="*/ 53715 w 669273"/>
                <a:gd name="connsiteY424" fmla="*/ 201483 h 664524"/>
                <a:gd name="connsiteX425" fmla="*/ 54616 w 669273"/>
                <a:gd name="connsiteY425" fmla="*/ 201049 h 664524"/>
                <a:gd name="connsiteX426" fmla="*/ 55950 w 669273"/>
                <a:gd name="connsiteY426" fmla="*/ 200415 h 664524"/>
                <a:gd name="connsiteX427" fmla="*/ 57084 w 669273"/>
                <a:gd name="connsiteY427" fmla="*/ 199815 h 664524"/>
                <a:gd name="connsiteX428" fmla="*/ 57451 w 669273"/>
                <a:gd name="connsiteY428" fmla="*/ 199615 h 664524"/>
                <a:gd name="connsiteX429" fmla="*/ 58419 w 669273"/>
                <a:gd name="connsiteY429" fmla="*/ 199048 h 664524"/>
                <a:gd name="connsiteX430" fmla="*/ 59420 w 669273"/>
                <a:gd name="connsiteY430" fmla="*/ 198447 h 664524"/>
                <a:gd name="connsiteX431" fmla="*/ 59787 w 669273"/>
                <a:gd name="connsiteY431" fmla="*/ 198213 h 664524"/>
                <a:gd name="connsiteX432" fmla="*/ 60487 w 669273"/>
                <a:gd name="connsiteY432" fmla="*/ 197746 h 664524"/>
                <a:gd name="connsiteX433" fmla="*/ 60955 w 669273"/>
                <a:gd name="connsiteY433" fmla="*/ 197446 h 664524"/>
                <a:gd name="connsiteX434" fmla="*/ 61421 w 669273"/>
                <a:gd name="connsiteY434" fmla="*/ 197112 h 664524"/>
                <a:gd name="connsiteX435" fmla="*/ 62222 w 669273"/>
                <a:gd name="connsiteY435" fmla="*/ 196545 h 664524"/>
                <a:gd name="connsiteX436" fmla="*/ 63123 w 669273"/>
                <a:gd name="connsiteY436" fmla="*/ 195845 h 664524"/>
                <a:gd name="connsiteX437" fmla="*/ 63857 w 669273"/>
                <a:gd name="connsiteY437" fmla="*/ 195277 h 664524"/>
                <a:gd name="connsiteX438" fmla="*/ 64191 w 669273"/>
                <a:gd name="connsiteY438" fmla="*/ 194544 h 664524"/>
                <a:gd name="connsiteX439" fmla="*/ 64191 w 669273"/>
                <a:gd name="connsiteY439" fmla="*/ 194544 h 664524"/>
                <a:gd name="connsiteX440" fmla="*/ 64191 w 669273"/>
                <a:gd name="connsiteY440" fmla="*/ 194544 h 664524"/>
                <a:gd name="connsiteX441" fmla="*/ 64991 w 669273"/>
                <a:gd name="connsiteY441" fmla="*/ 193876 h 664524"/>
                <a:gd name="connsiteX442" fmla="*/ 66426 w 669273"/>
                <a:gd name="connsiteY442" fmla="*/ 192575 h 664524"/>
                <a:gd name="connsiteX443" fmla="*/ 67360 w 669273"/>
                <a:gd name="connsiteY443" fmla="*/ 191674 h 664524"/>
                <a:gd name="connsiteX444" fmla="*/ 67360 w 669273"/>
                <a:gd name="connsiteY444" fmla="*/ 191674 h 664524"/>
                <a:gd name="connsiteX445" fmla="*/ 67694 w 669273"/>
                <a:gd name="connsiteY445" fmla="*/ 191307 h 664524"/>
                <a:gd name="connsiteX446" fmla="*/ 68061 w 669273"/>
                <a:gd name="connsiteY446" fmla="*/ 190940 h 664524"/>
                <a:gd name="connsiteX447" fmla="*/ 68962 w 669273"/>
                <a:gd name="connsiteY447" fmla="*/ 190006 h 664524"/>
                <a:gd name="connsiteX448" fmla="*/ 69896 w 669273"/>
                <a:gd name="connsiteY448" fmla="*/ 188972 h 664524"/>
                <a:gd name="connsiteX449" fmla="*/ 70663 w 669273"/>
                <a:gd name="connsiteY449" fmla="*/ 188038 h 664524"/>
                <a:gd name="connsiteX450" fmla="*/ 70663 w 669273"/>
                <a:gd name="connsiteY450" fmla="*/ 188038 h 664524"/>
                <a:gd name="connsiteX451" fmla="*/ 71497 w 669273"/>
                <a:gd name="connsiteY451" fmla="*/ 187003 h 664524"/>
                <a:gd name="connsiteX452" fmla="*/ 72131 w 669273"/>
                <a:gd name="connsiteY452" fmla="*/ 186169 h 664524"/>
                <a:gd name="connsiteX453" fmla="*/ 73532 w 669273"/>
                <a:gd name="connsiteY453" fmla="*/ 184101 h 664524"/>
                <a:gd name="connsiteX454" fmla="*/ 74233 w 669273"/>
                <a:gd name="connsiteY454" fmla="*/ 183000 h 664524"/>
                <a:gd name="connsiteX455" fmla="*/ 75000 w 669273"/>
                <a:gd name="connsiteY455" fmla="*/ 181699 h 664524"/>
                <a:gd name="connsiteX456" fmla="*/ 77369 w 669273"/>
                <a:gd name="connsiteY456" fmla="*/ 176928 h 664524"/>
                <a:gd name="connsiteX457" fmla="*/ 77369 w 669273"/>
                <a:gd name="connsiteY457" fmla="*/ 176928 h 664524"/>
                <a:gd name="connsiteX458" fmla="*/ 77569 w 669273"/>
                <a:gd name="connsiteY458" fmla="*/ 176461 h 664524"/>
                <a:gd name="connsiteX459" fmla="*/ 78370 w 669273"/>
                <a:gd name="connsiteY459" fmla="*/ 174292 h 664524"/>
                <a:gd name="connsiteX460" fmla="*/ 78604 w 669273"/>
                <a:gd name="connsiteY460" fmla="*/ 173625 h 664524"/>
                <a:gd name="connsiteX461" fmla="*/ 78604 w 669273"/>
                <a:gd name="connsiteY461" fmla="*/ 173291 h 664524"/>
                <a:gd name="connsiteX462" fmla="*/ 79137 w 669273"/>
                <a:gd name="connsiteY462" fmla="*/ 171490 h 664524"/>
                <a:gd name="connsiteX463" fmla="*/ 79337 w 669273"/>
                <a:gd name="connsiteY463" fmla="*/ 170789 h 664524"/>
                <a:gd name="connsiteX464" fmla="*/ 79337 w 669273"/>
                <a:gd name="connsiteY464" fmla="*/ 170455 h 664524"/>
                <a:gd name="connsiteX465" fmla="*/ 79337 w 669273"/>
                <a:gd name="connsiteY465" fmla="*/ 169855 h 664524"/>
                <a:gd name="connsiteX466" fmla="*/ 79337 w 669273"/>
                <a:gd name="connsiteY466" fmla="*/ 169221 h 664524"/>
                <a:gd name="connsiteX467" fmla="*/ 79337 w 669273"/>
                <a:gd name="connsiteY467" fmla="*/ 169221 h 664524"/>
                <a:gd name="connsiteX468" fmla="*/ 79337 w 669273"/>
                <a:gd name="connsiteY468" fmla="*/ 168520 h 664524"/>
                <a:gd name="connsiteX469" fmla="*/ 79337 w 669273"/>
                <a:gd name="connsiteY469" fmla="*/ 168520 h 664524"/>
                <a:gd name="connsiteX470" fmla="*/ 79337 w 669273"/>
                <a:gd name="connsiteY470" fmla="*/ 168053 h 664524"/>
                <a:gd name="connsiteX471" fmla="*/ 79337 w 669273"/>
                <a:gd name="connsiteY471" fmla="*/ 168053 h 664524"/>
                <a:gd name="connsiteX472" fmla="*/ 79337 w 669273"/>
                <a:gd name="connsiteY472" fmla="*/ 167419 h 664524"/>
                <a:gd name="connsiteX473" fmla="*/ 79337 w 669273"/>
                <a:gd name="connsiteY473" fmla="*/ 167419 h 664524"/>
                <a:gd name="connsiteX474" fmla="*/ 79337 w 669273"/>
                <a:gd name="connsiteY474" fmla="*/ 167052 h 664524"/>
                <a:gd name="connsiteX475" fmla="*/ 79337 w 669273"/>
                <a:gd name="connsiteY475" fmla="*/ 167052 h 664524"/>
                <a:gd name="connsiteX476" fmla="*/ 79538 w 669273"/>
                <a:gd name="connsiteY476" fmla="*/ 165584 h 664524"/>
                <a:gd name="connsiteX477" fmla="*/ 79838 w 669273"/>
                <a:gd name="connsiteY477" fmla="*/ 162749 h 664524"/>
                <a:gd name="connsiteX478" fmla="*/ 79838 w 669273"/>
                <a:gd name="connsiteY478" fmla="*/ 162749 h 664524"/>
                <a:gd name="connsiteX479" fmla="*/ 79838 w 669273"/>
                <a:gd name="connsiteY479" fmla="*/ 161214 h 664524"/>
                <a:gd name="connsiteX480" fmla="*/ 79838 w 669273"/>
                <a:gd name="connsiteY480" fmla="*/ 157144 h 664524"/>
                <a:gd name="connsiteX481" fmla="*/ 79838 w 669273"/>
                <a:gd name="connsiteY481" fmla="*/ 155475 h 664524"/>
                <a:gd name="connsiteX482" fmla="*/ 79838 w 669273"/>
                <a:gd name="connsiteY482" fmla="*/ 154575 h 664524"/>
                <a:gd name="connsiteX483" fmla="*/ 79671 w 669273"/>
                <a:gd name="connsiteY483" fmla="*/ 153240 h 664524"/>
                <a:gd name="connsiteX484" fmla="*/ 79671 w 669273"/>
                <a:gd name="connsiteY484" fmla="*/ 153240 h 664524"/>
                <a:gd name="connsiteX485" fmla="*/ 79438 w 669273"/>
                <a:gd name="connsiteY485" fmla="*/ 151939 h 664524"/>
                <a:gd name="connsiteX486" fmla="*/ 79438 w 669273"/>
                <a:gd name="connsiteY486" fmla="*/ 151172 h 664524"/>
                <a:gd name="connsiteX487" fmla="*/ 79438 w 669273"/>
                <a:gd name="connsiteY487" fmla="*/ 150371 h 664524"/>
                <a:gd name="connsiteX488" fmla="*/ 79204 w 669273"/>
                <a:gd name="connsiteY488" fmla="*/ 149437 h 664524"/>
                <a:gd name="connsiteX489" fmla="*/ 79204 w 669273"/>
                <a:gd name="connsiteY489" fmla="*/ 148636 h 664524"/>
                <a:gd name="connsiteX490" fmla="*/ 78837 w 669273"/>
                <a:gd name="connsiteY490" fmla="*/ 147368 h 664524"/>
                <a:gd name="connsiteX491" fmla="*/ 78837 w 669273"/>
                <a:gd name="connsiteY491" fmla="*/ 147068 h 664524"/>
                <a:gd name="connsiteX492" fmla="*/ 78337 w 669273"/>
                <a:gd name="connsiteY492" fmla="*/ 145433 h 664524"/>
                <a:gd name="connsiteX493" fmla="*/ 78337 w 669273"/>
                <a:gd name="connsiteY493" fmla="*/ 145433 h 664524"/>
                <a:gd name="connsiteX494" fmla="*/ 78337 w 669273"/>
                <a:gd name="connsiteY494" fmla="*/ 145433 h 664524"/>
                <a:gd name="connsiteX495" fmla="*/ 77803 w 669273"/>
                <a:gd name="connsiteY495" fmla="*/ 143899 h 664524"/>
                <a:gd name="connsiteX496" fmla="*/ 77035 w 669273"/>
                <a:gd name="connsiteY496" fmla="*/ 141963 h 664524"/>
                <a:gd name="connsiteX497" fmla="*/ 77035 w 669273"/>
                <a:gd name="connsiteY497" fmla="*/ 141963 h 664524"/>
                <a:gd name="connsiteX498" fmla="*/ 77035 w 669273"/>
                <a:gd name="connsiteY498" fmla="*/ 141730 h 664524"/>
                <a:gd name="connsiteX499" fmla="*/ 76802 w 669273"/>
                <a:gd name="connsiteY499" fmla="*/ 141196 h 664524"/>
                <a:gd name="connsiteX500" fmla="*/ 76802 w 669273"/>
                <a:gd name="connsiteY500" fmla="*/ 141196 h 664524"/>
                <a:gd name="connsiteX501" fmla="*/ 76802 w 669273"/>
                <a:gd name="connsiteY501" fmla="*/ 141196 h 664524"/>
                <a:gd name="connsiteX502" fmla="*/ 76802 w 669273"/>
                <a:gd name="connsiteY502" fmla="*/ 141196 h 664524"/>
                <a:gd name="connsiteX503" fmla="*/ 76568 w 669273"/>
                <a:gd name="connsiteY503" fmla="*/ 140729 h 664524"/>
                <a:gd name="connsiteX504" fmla="*/ 76235 w 669273"/>
                <a:gd name="connsiteY504" fmla="*/ 140028 h 664524"/>
                <a:gd name="connsiteX505" fmla="*/ 75668 w 669273"/>
                <a:gd name="connsiteY505" fmla="*/ 138894 h 664524"/>
                <a:gd name="connsiteX506" fmla="*/ 75100 w 669273"/>
                <a:gd name="connsiteY506" fmla="*/ 137893 h 664524"/>
                <a:gd name="connsiteX507" fmla="*/ 74200 w 669273"/>
                <a:gd name="connsiteY507" fmla="*/ 136325 h 664524"/>
                <a:gd name="connsiteX508" fmla="*/ 71430 w 669273"/>
                <a:gd name="connsiteY508" fmla="*/ 132322 h 664524"/>
                <a:gd name="connsiteX509" fmla="*/ 68394 w 669273"/>
                <a:gd name="connsiteY509" fmla="*/ 128752 h 664524"/>
                <a:gd name="connsiteX510" fmla="*/ 74166 w 669273"/>
                <a:gd name="connsiteY510" fmla="*/ 121479 h 664524"/>
                <a:gd name="connsiteX511" fmla="*/ 161611 w 669273"/>
                <a:gd name="connsiteY511" fmla="*/ 44410 h 664524"/>
                <a:gd name="connsiteX512" fmla="*/ 166882 w 669273"/>
                <a:gd name="connsiteY512" fmla="*/ 41307 h 664524"/>
                <a:gd name="connsiteX513" fmla="*/ 171719 w 669273"/>
                <a:gd name="connsiteY513" fmla="*/ 38572 h 664524"/>
                <a:gd name="connsiteX514" fmla="*/ 173922 w 669273"/>
                <a:gd name="connsiteY514" fmla="*/ 42575 h 664524"/>
                <a:gd name="connsiteX515" fmla="*/ 176157 w 669273"/>
                <a:gd name="connsiteY515" fmla="*/ 46579 h 664524"/>
                <a:gd name="connsiteX516" fmla="*/ 176157 w 669273"/>
                <a:gd name="connsiteY516" fmla="*/ 46579 h 664524"/>
                <a:gd name="connsiteX517" fmla="*/ 180594 w 669273"/>
                <a:gd name="connsiteY517" fmla="*/ 54619 h 664524"/>
                <a:gd name="connsiteX518" fmla="*/ 273477 w 669273"/>
                <a:gd name="connsiteY518" fmla="*/ 20656 h 664524"/>
                <a:gd name="connsiteX519" fmla="*/ 271708 w 669273"/>
                <a:gd name="connsiteY519" fmla="*/ 11648 h 664524"/>
                <a:gd name="connsiteX520" fmla="*/ 270841 w 669273"/>
                <a:gd name="connsiteY520" fmla="*/ 7144 h 664524"/>
                <a:gd name="connsiteX521" fmla="*/ 269907 w 669273"/>
                <a:gd name="connsiteY521" fmla="*/ 2640 h 664524"/>
                <a:gd name="connsiteX522" fmla="*/ 275912 w 669273"/>
                <a:gd name="connsiteY522" fmla="*/ 1539 h 664524"/>
                <a:gd name="connsiteX523" fmla="*/ 281417 w 669273"/>
                <a:gd name="connsiteY523" fmla="*/ 638 h 664524"/>
                <a:gd name="connsiteX524" fmla="*/ 282151 w 669273"/>
                <a:gd name="connsiteY524" fmla="*/ 5142 h 664524"/>
                <a:gd name="connsiteX525" fmla="*/ 282852 w 669273"/>
                <a:gd name="connsiteY525" fmla="*/ 9679 h 664524"/>
                <a:gd name="connsiteX526" fmla="*/ 284286 w 669273"/>
                <a:gd name="connsiteY526" fmla="*/ 18754 h 664524"/>
                <a:gd name="connsiteX527" fmla="*/ 383174 w 669273"/>
                <a:gd name="connsiteY527" fmla="*/ 18754 h 664524"/>
                <a:gd name="connsiteX528" fmla="*/ 384776 w 669273"/>
                <a:gd name="connsiteY528" fmla="*/ 9012 h 664524"/>
                <a:gd name="connsiteX529" fmla="*/ 385509 w 669273"/>
                <a:gd name="connsiteY529" fmla="*/ 4475 h 664524"/>
                <a:gd name="connsiteX530" fmla="*/ 386210 w 669273"/>
                <a:gd name="connsiteY530" fmla="*/ -63 h 664524"/>
                <a:gd name="connsiteX531" fmla="*/ 392249 w 669273"/>
                <a:gd name="connsiteY531" fmla="*/ 938 h 664524"/>
                <a:gd name="connsiteX532" fmla="*/ 397754 w 669273"/>
                <a:gd name="connsiteY532" fmla="*/ 1939 h 664524"/>
                <a:gd name="connsiteX533" fmla="*/ 396820 w 669273"/>
                <a:gd name="connsiteY533" fmla="*/ 6443 h 664524"/>
                <a:gd name="connsiteX534" fmla="*/ 395919 w 669273"/>
                <a:gd name="connsiteY534" fmla="*/ 10947 h 664524"/>
                <a:gd name="connsiteX535" fmla="*/ 394151 w 669273"/>
                <a:gd name="connsiteY535" fmla="*/ 19922 h 664524"/>
                <a:gd name="connsiteX536" fmla="*/ 391548 w 669273"/>
                <a:gd name="connsiteY536" fmla="*/ 33467 h 664524"/>
                <a:gd name="connsiteX537" fmla="*/ 388946 w 669273"/>
                <a:gd name="connsiteY537" fmla="*/ 46979 h 664524"/>
                <a:gd name="connsiteX538" fmla="*/ 386344 w 669273"/>
                <a:gd name="connsiteY538" fmla="*/ 60491 h 664524"/>
                <a:gd name="connsiteX539" fmla="*/ 389379 w 669273"/>
                <a:gd name="connsiteY539" fmla="*/ 61092 h 664524"/>
                <a:gd name="connsiteX540" fmla="*/ 392716 w 669273"/>
                <a:gd name="connsiteY540" fmla="*/ 61792 h 664524"/>
                <a:gd name="connsiteX541" fmla="*/ 397120 w 669273"/>
                <a:gd name="connsiteY541" fmla="*/ 62760 h 664524"/>
                <a:gd name="connsiteX542" fmla="*/ 400456 w 669273"/>
                <a:gd name="connsiteY542" fmla="*/ 63594 h 664524"/>
                <a:gd name="connsiteX543" fmla="*/ 400856 w 669273"/>
                <a:gd name="connsiteY543" fmla="*/ 63594 h 664524"/>
                <a:gd name="connsiteX544" fmla="*/ 404493 w 669273"/>
                <a:gd name="connsiteY544" fmla="*/ 64428 h 664524"/>
                <a:gd name="connsiteX545" fmla="*/ 405861 w 669273"/>
                <a:gd name="connsiteY545" fmla="*/ 64795 h 664524"/>
                <a:gd name="connsiteX546" fmla="*/ 408930 w 669273"/>
                <a:gd name="connsiteY546" fmla="*/ 65629 h 664524"/>
                <a:gd name="connsiteX547" fmla="*/ 411733 w 669273"/>
                <a:gd name="connsiteY547" fmla="*/ 66430 h 664524"/>
                <a:gd name="connsiteX548" fmla="*/ 413668 w 669273"/>
                <a:gd name="connsiteY548" fmla="*/ 66997 h 664524"/>
                <a:gd name="connsiteX549" fmla="*/ 415436 w 669273"/>
                <a:gd name="connsiteY549" fmla="*/ 67531 h 664524"/>
                <a:gd name="connsiteX550" fmla="*/ 418005 w 669273"/>
                <a:gd name="connsiteY550" fmla="*/ 68331 h 664524"/>
                <a:gd name="connsiteX551" fmla="*/ 428514 w 669273"/>
                <a:gd name="connsiteY551" fmla="*/ 71935 h 664524"/>
                <a:gd name="connsiteX552" fmla="*/ 431250 w 669273"/>
                <a:gd name="connsiteY552" fmla="*/ 72935 h 664524"/>
                <a:gd name="connsiteX553" fmla="*/ 433686 w 669273"/>
                <a:gd name="connsiteY553" fmla="*/ 73870 h 664524"/>
                <a:gd name="connsiteX554" fmla="*/ 435821 w 669273"/>
                <a:gd name="connsiteY554" fmla="*/ 74704 h 664524"/>
                <a:gd name="connsiteX555" fmla="*/ 439557 w 669273"/>
                <a:gd name="connsiteY555" fmla="*/ 76205 h 664524"/>
                <a:gd name="connsiteX556" fmla="*/ 443227 w 669273"/>
                <a:gd name="connsiteY556" fmla="*/ 77773 h 664524"/>
                <a:gd name="connsiteX557" fmla="*/ 449566 w 669273"/>
                <a:gd name="connsiteY557" fmla="*/ 80609 h 664524"/>
                <a:gd name="connsiteX558" fmla="*/ 452903 w 669273"/>
                <a:gd name="connsiteY558" fmla="*/ 82210 h 664524"/>
                <a:gd name="connsiteX559" fmla="*/ 456506 w 669273"/>
                <a:gd name="connsiteY559" fmla="*/ 83979 h 664524"/>
                <a:gd name="connsiteX560" fmla="*/ 460076 w 669273"/>
                <a:gd name="connsiteY560" fmla="*/ 85814 h 664524"/>
                <a:gd name="connsiteX561" fmla="*/ 463412 w 669273"/>
                <a:gd name="connsiteY561" fmla="*/ 87448 h 664524"/>
                <a:gd name="connsiteX562" fmla="*/ 467316 w 669273"/>
                <a:gd name="connsiteY562" fmla="*/ 89584 h 664524"/>
                <a:gd name="connsiteX563" fmla="*/ 473988 w 669273"/>
                <a:gd name="connsiteY563" fmla="*/ 77539 h 664524"/>
                <a:gd name="connsiteX564" fmla="*/ 480661 w 669273"/>
                <a:gd name="connsiteY564" fmla="*/ 65495 h 664524"/>
                <a:gd name="connsiteX565" fmla="*/ 487333 w 669273"/>
                <a:gd name="connsiteY565" fmla="*/ 53451 h 664524"/>
                <a:gd name="connsiteX566" fmla="*/ 491770 w 669273"/>
                <a:gd name="connsiteY566" fmla="*/ 45444 h 664524"/>
                <a:gd name="connsiteX567" fmla="*/ 494006 w 669273"/>
                <a:gd name="connsiteY567" fmla="*/ 41407 h 664524"/>
                <a:gd name="connsiteX568" fmla="*/ 496241 w 669273"/>
                <a:gd name="connsiteY568" fmla="*/ 37404 h 664524"/>
                <a:gd name="connsiteX569" fmla="*/ 501546 w 669273"/>
                <a:gd name="connsiteY569" fmla="*/ 40407 h 664524"/>
                <a:gd name="connsiteX570" fmla="*/ 506350 w 669273"/>
                <a:gd name="connsiteY570" fmla="*/ 43242 h 664524"/>
                <a:gd name="connsiteX571" fmla="*/ 503981 w 669273"/>
                <a:gd name="connsiteY571" fmla="*/ 47179 h 664524"/>
                <a:gd name="connsiteX572" fmla="*/ 501613 w 669273"/>
                <a:gd name="connsiteY572" fmla="*/ 51116 h 664524"/>
                <a:gd name="connsiteX573" fmla="*/ 496908 w 669273"/>
                <a:gd name="connsiteY573" fmla="*/ 58956 h 664524"/>
                <a:gd name="connsiteX574" fmla="*/ 489802 w 669273"/>
                <a:gd name="connsiteY574" fmla="*/ 70767 h 664524"/>
                <a:gd name="connsiteX575" fmla="*/ 482763 w 669273"/>
                <a:gd name="connsiteY575" fmla="*/ 82544 h 664524"/>
                <a:gd name="connsiteX576" fmla="*/ 475556 w 669273"/>
                <a:gd name="connsiteY576" fmla="*/ 94455 h 664524"/>
                <a:gd name="connsiteX577" fmla="*/ 541682 w 669273"/>
                <a:gd name="connsiteY577" fmla="*/ 149637 h 664524"/>
                <a:gd name="connsiteX578" fmla="*/ 552057 w 669273"/>
                <a:gd name="connsiteY578" fmla="*/ 140596 h 664524"/>
                <a:gd name="connsiteX579" fmla="*/ 562433 w 669273"/>
                <a:gd name="connsiteY579" fmla="*/ 131588 h 664524"/>
                <a:gd name="connsiteX580" fmla="*/ 572809 w 669273"/>
                <a:gd name="connsiteY580" fmla="*/ 122546 h 664524"/>
                <a:gd name="connsiteX581" fmla="*/ 579749 w 669273"/>
                <a:gd name="connsiteY581" fmla="*/ 116541 h 664524"/>
                <a:gd name="connsiteX582" fmla="*/ 583085 w 669273"/>
                <a:gd name="connsiteY582" fmla="*/ 113505 h 664524"/>
                <a:gd name="connsiteX583" fmla="*/ 586421 w 669273"/>
                <a:gd name="connsiteY583" fmla="*/ 110502 h 664524"/>
                <a:gd name="connsiteX584" fmla="*/ 590425 w 669273"/>
                <a:gd name="connsiteY584" fmla="*/ 115140 h 664524"/>
                <a:gd name="connsiteX585" fmla="*/ 593961 w 669273"/>
                <a:gd name="connsiteY585" fmla="*/ 119443 h 664524"/>
                <a:gd name="connsiteX586" fmla="*/ 590391 w 669273"/>
                <a:gd name="connsiteY586" fmla="*/ 122346 h 664524"/>
                <a:gd name="connsiteX587" fmla="*/ 586855 w 669273"/>
                <a:gd name="connsiteY587" fmla="*/ 125215 h 664524"/>
                <a:gd name="connsiteX588" fmla="*/ 579949 w 669273"/>
                <a:gd name="connsiteY588" fmla="*/ 131154 h 664524"/>
                <a:gd name="connsiteX589" fmla="*/ 569206 w 669273"/>
                <a:gd name="connsiteY589" fmla="*/ 139828 h 664524"/>
                <a:gd name="connsiteX590" fmla="*/ 558496 w 669273"/>
                <a:gd name="connsiteY590" fmla="*/ 148469 h 664524"/>
                <a:gd name="connsiteX591" fmla="*/ 547820 w 669273"/>
                <a:gd name="connsiteY591" fmla="*/ 157144 h 664524"/>
                <a:gd name="connsiteX592" fmla="*/ 591192 w 669273"/>
                <a:gd name="connsiteY592" fmla="*/ 231643 h 664524"/>
                <a:gd name="connsiteX593" fmla="*/ 604037 w 669273"/>
                <a:gd name="connsiteY593" fmla="*/ 226705 h 664524"/>
                <a:gd name="connsiteX594" fmla="*/ 616882 w 669273"/>
                <a:gd name="connsiteY594" fmla="*/ 221768 h 664524"/>
                <a:gd name="connsiteX595" fmla="*/ 629726 w 669273"/>
                <a:gd name="connsiteY595" fmla="*/ 216830 h 664524"/>
                <a:gd name="connsiteX596" fmla="*/ 638301 w 669273"/>
                <a:gd name="connsiteY596" fmla="*/ 213494 h 664524"/>
                <a:gd name="connsiteX597" fmla="*/ 638301 w 669273"/>
                <a:gd name="connsiteY597" fmla="*/ 213494 h 664524"/>
                <a:gd name="connsiteX598" fmla="*/ 642571 w 669273"/>
                <a:gd name="connsiteY598" fmla="*/ 211826 h 664524"/>
                <a:gd name="connsiteX599" fmla="*/ 646875 w 669273"/>
                <a:gd name="connsiteY599" fmla="*/ 210191 h 664524"/>
                <a:gd name="connsiteX600" fmla="*/ 649010 w 669273"/>
                <a:gd name="connsiteY600" fmla="*/ 215929 h 664524"/>
                <a:gd name="connsiteX601" fmla="*/ 650845 w 669273"/>
                <a:gd name="connsiteY601" fmla="*/ 221201 h 664524"/>
                <a:gd name="connsiteX602" fmla="*/ 646508 w 669273"/>
                <a:gd name="connsiteY602" fmla="*/ 222668 h 664524"/>
                <a:gd name="connsiteX603" fmla="*/ 642171 w 669273"/>
                <a:gd name="connsiteY603" fmla="*/ 224170 h 664524"/>
                <a:gd name="connsiteX604" fmla="*/ 633496 w 669273"/>
                <a:gd name="connsiteY604" fmla="*/ 227173 h 664524"/>
                <a:gd name="connsiteX605" fmla="*/ 650745 w 669273"/>
                <a:gd name="connsiteY605" fmla="*/ 324659 h 664524"/>
                <a:gd name="connsiteX606" fmla="*/ 659920 w 669273"/>
                <a:gd name="connsiteY606" fmla="*/ 324659 h 664524"/>
                <a:gd name="connsiteX607" fmla="*/ 664491 w 669273"/>
                <a:gd name="connsiteY607" fmla="*/ 324659 h 664524"/>
                <a:gd name="connsiteX608" fmla="*/ 669095 w 669273"/>
                <a:gd name="connsiteY608" fmla="*/ 324659 h 664524"/>
                <a:gd name="connsiteX609" fmla="*/ 669195 w 669273"/>
                <a:gd name="connsiteY609" fmla="*/ 330531 h 66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</a:cxnLst>
              <a:rect l="l" t="t" r="r" b="b"/>
              <a:pathLst>
                <a:path w="669273" h="664524">
                  <a:moveTo>
                    <a:pt x="669195" y="330531"/>
                  </a:moveTo>
                  <a:lnTo>
                    <a:pt x="669195" y="336103"/>
                  </a:lnTo>
                  <a:lnTo>
                    <a:pt x="664591" y="336103"/>
                  </a:lnTo>
                  <a:lnTo>
                    <a:pt x="660020" y="336103"/>
                  </a:lnTo>
                  <a:lnTo>
                    <a:pt x="650845" y="335936"/>
                  </a:lnTo>
                  <a:cubicBezTo>
                    <a:pt x="650351" y="369205"/>
                    <a:pt x="644600" y="402185"/>
                    <a:pt x="633797" y="433656"/>
                  </a:cubicBezTo>
                  <a:lnTo>
                    <a:pt x="642505" y="436659"/>
                  </a:lnTo>
                  <a:lnTo>
                    <a:pt x="646808" y="438127"/>
                  </a:lnTo>
                  <a:lnTo>
                    <a:pt x="651145" y="439628"/>
                  </a:lnTo>
                  <a:cubicBezTo>
                    <a:pt x="650511" y="441563"/>
                    <a:pt x="649811" y="443498"/>
                    <a:pt x="649110" y="445400"/>
                  </a:cubicBezTo>
                  <a:cubicBezTo>
                    <a:pt x="648410" y="447302"/>
                    <a:pt x="647842" y="448903"/>
                    <a:pt x="647175" y="450638"/>
                  </a:cubicBezTo>
                  <a:lnTo>
                    <a:pt x="642871" y="449003"/>
                  </a:lnTo>
                  <a:lnTo>
                    <a:pt x="638601" y="447368"/>
                  </a:lnTo>
                  <a:cubicBezTo>
                    <a:pt x="609712" y="522408"/>
                    <a:pt x="554183" y="584173"/>
                    <a:pt x="482629" y="620856"/>
                  </a:cubicBezTo>
                  <a:cubicBezTo>
                    <a:pt x="483363" y="622224"/>
                    <a:pt x="484030" y="623625"/>
                    <a:pt x="484664" y="624959"/>
                  </a:cubicBezTo>
                  <a:cubicBezTo>
                    <a:pt x="485298" y="626294"/>
                    <a:pt x="485932" y="627729"/>
                    <a:pt x="486499" y="629197"/>
                  </a:cubicBezTo>
                  <a:cubicBezTo>
                    <a:pt x="483763" y="630564"/>
                    <a:pt x="481028" y="631932"/>
                    <a:pt x="478225" y="633267"/>
                  </a:cubicBezTo>
                  <a:cubicBezTo>
                    <a:pt x="478155" y="633047"/>
                    <a:pt x="478068" y="632836"/>
                    <a:pt x="477958" y="632633"/>
                  </a:cubicBezTo>
                  <a:cubicBezTo>
                    <a:pt x="477758" y="632032"/>
                    <a:pt x="477491" y="631465"/>
                    <a:pt x="477258" y="630865"/>
                  </a:cubicBezTo>
                  <a:cubicBezTo>
                    <a:pt x="477024" y="630264"/>
                    <a:pt x="476690" y="629664"/>
                    <a:pt x="476424" y="629030"/>
                  </a:cubicBezTo>
                  <a:cubicBezTo>
                    <a:pt x="475790" y="627662"/>
                    <a:pt x="475122" y="626294"/>
                    <a:pt x="474388" y="624926"/>
                  </a:cubicBezTo>
                  <a:lnTo>
                    <a:pt x="473354" y="622991"/>
                  </a:lnTo>
                  <a:lnTo>
                    <a:pt x="473354" y="622991"/>
                  </a:lnTo>
                  <a:lnTo>
                    <a:pt x="473354" y="622824"/>
                  </a:lnTo>
                  <a:lnTo>
                    <a:pt x="472353" y="621089"/>
                  </a:lnTo>
                  <a:cubicBezTo>
                    <a:pt x="471986" y="620489"/>
                    <a:pt x="471753" y="620088"/>
                    <a:pt x="471419" y="619588"/>
                  </a:cubicBezTo>
                  <a:lnTo>
                    <a:pt x="470885" y="618654"/>
                  </a:lnTo>
                  <a:lnTo>
                    <a:pt x="469884" y="617119"/>
                  </a:lnTo>
                  <a:lnTo>
                    <a:pt x="468583" y="615217"/>
                  </a:lnTo>
                  <a:lnTo>
                    <a:pt x="468116" y="614517"/>
                  </a:lnTo>
                  <a:lnTo>
                    <a:pt x="466848" y="612782"/>
                  </a:lnTo>
                  <a:lnTo>
                    <a:pt x="466648" y="612515"/>
                  </a:lnTo>
                  <a:lnTo>
                    <a:pt x="465914" y="611614"/>
                  </a:lnTo>
                  <a:lnTo>
                    <a:pt x="465280" y="610813"/>
                  </a:lnTo>
                  <a:lnTo>
                    <a:pt x="465280" y="610813"/>
                  </a:lnTo>
                  <a:cubicBezTo>
                    <a:pt x="465000" y="610430"/>
                    <a:pt x="464700" y="610063"/>
                    <a:pt x="464380" y="609713"/>
                  </a:cubicBezTo>
                  <a:cubicBezTo>
                    <a:pt x="463345" y="608478"/>
                    <a:pt x="462278" y="607244"/>
                    <a:pt x="461210" y="606043"/>
                  </a:cubicBezTo>
                  <a:cubicBezTo>
                    <a:pt x="460776" y="605609"/>
                    <a:pt x="460376" y="605142"/>
                    <a:pt x="459942" y="604675"/>
                  </a:cubicBezTo>
                  <a:lnTo>
                    <a:pt x="459275" y="604008"/>
                  </a:lnTo>
                  <a:lnTo>
                    <a:pt x="458841" y="603540"/>
                  </a:lnTo>
                  <a:lnTo>
                    <a:pt x="458608" y="603307"/>
                  </a:lnTo>
                  <a:lnTo>
                    <a:pt x="458374" y="603073"/>
                  </a:lnTo>
                  <a:lnTo>
                    <a:pt x="458374" y="603073"/>
                  </a:lnTo>
                  <a:lnTo>
                    <a:pt x="458374" y="603073"/>
                  </a:lnTo>
                  <a:lnTo>
                    <a:pt x="456673" y="601405"/>
                  </a:lnTo>
                  <a:lnTo>
                    <a:pt x="456673" y="601405"/>
                  </a:lnTo>
                  <a:lnTo>
                    <a:pt x="455772" y="600471"/>
                  </a:lnTo>
                  <a:cubicBezTo>
                    <a:pt x="455472" y="600171"/>
                    <a:pt x="455105" y="599904"/>
                    <a:pt x="454804" y="599570"/>
                  </a:cubicBezTo>
                  <a:lnTo>
                    <a:pt x="454537" y="599370"/>
                  </a:lnTo>
                  <a:cubicBezTo>
                    <a:pt x="454277" y="599096"/>
                    <a:pt x="453997" y="598840"/>
                    <a:pt x="453703" y="598603"/>
                  </a:cubicBezTo>
                  <a:lnTo>
                    <a:pt x="453703" y="598603"/>
                  </a:lnTo>
                  <a:lnTo>
                    <a:pt x="453703" y="598603"/>
                  </a:lnTo>
                  <a:lnTo>
                    <a:pt x="452269" y="597402"/>
                  </a:lnTo>
                  <a:cubicBezTo>
                    <a:pt x="451802" y="597035"/>
                    <a:pt x="451368" y="596634"/>
                    <a:pt x="450834" y="596234"/>
                  </a:cubicBezTo>
                  <a:cubicBezTo>
                    <a:pt x="450300" y="595834"/>
                    <a:pt x="449933" y="595467"/>
                    <a:pt x="449400" y="595100"/>
                  </a:cubicBezTo>
                  <a:lnTo>
                    <a:pt x="449133" y="594899"/>
                  </a:lnTo>
                  <a:lnTo>
                    <a:pt x="449133" y="594899"/>
                  </a:lnTo>
                  <a:lnTo>
                    <a:pt x="449133" y="594899"/>
                  </a:lnTo>
                  <a:lnTo>
                    <a:pt x="449133" y="594899"/>
                  </a:lnTo>
                  <a:lnTo>
                    <a:pt x="449133" y="594899"/>
                  </a:lnTo>
                  <a:cubicBezTo>
                    <a:pt x="448716" y="594566"/>
                    <a:pt x="448282" y="594255"/>
                    <a:pt x="447831" y="593965"/>
                  </a:cubicBezTo>
                  <a:lnTo>
                    <a:pt x="446564" y="593064"/>
                  </a:lnTo>
                  <a:lnTo>
                    <a:pt x="446363" y="592898"/>
                  </a:lnTo>
                  <a:lnTo>
                    <a:pt x="445696" y="592464"/>
                  </a:lnTo>
                  <a:lnTo>
                    <a:pt x="445696" y="592464"/>
                  </a:lnTo>
                  <a:cubicBezTo>
                    <a:pt x="445333" y="592190"/>
                    <a:pt x="444952" y="591933"/>
                    <a:pt x="444562" y="591697"/>
                  </a:cubicBezTo>
                  <a:lnTo>
                    <a:pt x="442827" y="590562"/>
                  </a:lnTo>
                  <a:lnTo>
                    <a:pt x="441059" y="589495"/>
                  </a:lnTo>
                  <a:lnTo>
                    <a:pt x="441059" y="589495"/>
                  </a:lnTo>
                  <a:cubicBezTo>
                    <a:pt x="440458" y="589161"/>
                    <a:pt x="439891" y="588794"/>
                    <a:pt x="439291" y="588494"/>
                  </a:cubicBezTo>
                  <a:lnTo>
                    <a:pt x="439291" y="588494"/>
                  </a:lnTo>
                  <a:cubicBezTo>
                    <a:pt x="438723" y="588160"/>
                    <a:pt x="438123" y="587860"/>
                    <a:pt x="437556" y="587593"/>
                  </a:cubicBezTo>
                  <a:lnTo>
                    <a:pt x="437556" y="587593"/>
                  </a:lnTo>
                  <a:lnTo>
                    <a:pt x="435721" y="586659"/>
                  </a:lnTo>
                  <a:lnTo>
                    <a:pt x="435520" y="586659"/>
                  </a:lnTo>
                  <a:lnTo>
                    <a:pt x="434820" y="586325"/>
                  </a:lnTo>
                  <a:lnTo>
                    <a:pt x="434820" y="586325"/>
                  </a:lnTo>
                  <a:lnTo>
                    <a:pt x="434419" y="586125"/>
                  </a:lnTo>
                  <a:lnTo>
                    <a:pt x="432985" y="585458"/>
                  </a:lnTo>
                  <a:lnTo>
                    <a:pt x="431517" y="584790"/>
                  </a:lnTo>
                  <a:lnTo>
                    <a:pt x="430916" y="584524"/>
                  </a:lnTo>
                  <a:lnTo>
                    <a:pt x="429816" y="584056"/>
                  </a:lnTo>
                  <a:lnTo>
                    <a:pt x="429649" y="584056"/>
                  </a:lnTo>
                  <a:lnTo>
                    <a:pt x="428147" y="583456"/>
                  </a:lnTo>
                  <a:lnTo>
                    <a:pt x="425845" y="582522"/>
                  </a:lnTo>
                  <a:cubicBezTo>
                    <a:pt x="425078" y="582221"/>
                    <a:pt x="424544" y="582055"/>
                    <a:pt x="423910" y="581854"/>
                  </a:cubicBezTo>
                  <a:lnTo>
                    <a:pt x="423110" y="581588"/>
                  </a:lnTo>
                  <a:lnTo>
                    <a:pt x="421375" y="581020"/>
                  </a:lnTo>
                  <a:lnTo>
                    <a:pt x="420707" y="580820"/>
                  </a:lnTo>
                  <a:lnTo>
                    <a:pt x="420040" y="580620"/>
                  </a:lnTo>
                  <a:lnTo>
                    <a:pt x="418405" y="580153"/>
                  </a:lnTo>
                  <a:lnTo>
                    <a:pt x="418405" y="580153"/>
                  </a:lnTo>
                  <a:lnTo>
                    <a:pt x="416971" y="579786"/>
                  </a:lnTo>
                  <a:lnTo>
                    <a:pt x="415536" y="579419"/>
                  </a:lnTo>
                  <a:lnTo>
                    <a:pt x="414869" y="579419"/>
                  </a:lnTo>
                  <a:lnTo>
                    <a:pt x="414869" y="579419"/>
                  </a:lnTo>
                  <a:lnTo>
                    <a:pt x="413868" y="579219"/>
                  </a:lnTo>
                  <a:lnTo>
                    <a:pt x="412300" y="578885"/>
                  </a:lnTo>
                  <a:lnTo>
                    <a:pt x="412300" y="578885"/>
                  </a:lnTo>
                  <a:lnTo>
                    <a:pt x="410865" y="578618"/>
                  </a:lnTo>
                  <a:lnTo>
                    <a:pt x="409230" y="578351"/>
                  </a:lnTo>
                  <a:lnTo>
                    <a:pt x="407696" y="578118"/>
                  </a:lnTo>
                  <a:lnTo>
                    <a:pt x="406395" y="577951"/>
                  </a:lnTo>
                  <a:lnTo>
                    <a:pt x="404493" y="577951"/>
                  </a:lnTo>
                  <a:lnTo>
                    <a:pt x="403692" y="577951"/>
                  </a:lnTo>
                  <a:lnTo>
                    <a:pt x="402291" y="577784"/>
                  </a:lnTo>
                  <a:lnTo>
                    <a:pt x="400756" y="577784"/>
                  </a:lnTo>
                  <a:lnTo>
                    <a:pt x="399855" y="577784"/>
                  </a:lnTo>
                  <a:lnTo>
                    <a:pt x="398921" y="577784"/>
                  </a:lnTo>
                  <a:lnTo>
                    <a:pt x="397787" y="577784"/>
                  </a:lnTo>
                  <a:lnTo>
                    <a:pt x="396252" y="577784"/>
                  </a:lnTo>
                  <a:lnTo>
                    <a:pt x="392916" y="577784"/>
                  </a:lnTo>
                  <a:cubicBezTo>
                    <a:pt x="387671" y="577778"/>
                    <a:pt x="382437" y="578225"/>
                    <a:pt x="377269" y="579119"/>
                  </a:cubicBezTo>
                  <a:lnTo>
                    <a:pt x="374967" y="579552"/>
                  </a:lnTo>
                  <a:lnTo>
                    <a:pt x="373399" y="579886"/>
                  </a:lnTo>
                  <a:lnTo>
                    <a:pt x="371797" y="579886"/>
                  </a:lnTo>
                  <a:lnTo>
                    <a:pt x="369962" y="580353"/>
                  </a:lnTo>
                  <a:lnTo>
                    <a:pt x="369195" y="580553"/>
                  </a:lnTo>
                  <a:lnTo>
                    <a:pt x="368961" y="580553"/>
                  </a:lnTo>
                  <a:lnTo>
                    <a:pt x="367760" y="580854"/>
                  </a:lnTo>
                  <a:lnTo>
                    <a:pt x="366960" y="581087"/>
                  </a:lnTo>
                  <a:lnTo>
                    <a:pt x="366960" y="581087"/>
                  </a:lnTo>
                  <a:lnTo>
                    <a:pt x="366960" y="581087"/>
                  </a:lnTo>
                  <a:lnTo>
                    <a:pt x="366326" y="581287"/>
                  </a:lnTo>
                  <a:lnTo>
                    <a:pt x="365558" y="581521"/>
                  </a:lnTo>
                  <a:lnTo>
                    <a:pt x="364991" y="581688"/>
                  </a:lnTo>
                  <a:lnTo>
                    <a:pt x="363256" y="582255"/>
                  </a:lnTo>
                  <a:lnTo>
                    <a:pt x="362155" y="582655"/>
                  </a:lnTo>
                  <a:lnTo>
                    <a:pt x="360788" y="583156"/>
                  </a:lnTo>
                  <a:lnTo>
                    <a:pt x="360287" y="583356"/>
                  </a:lnTo>
                  <a:lnTo>
                    <a:pt x="358152" y="584190"/>
                  </a:lnTo>
                  <a:lnTo>
                    <a:pt x="358152" y="584190"/>
                  </a:lnTo>
                  <a:lnTo>
                    <a:pt x="355883" y="585191"/>
                  </a:lnTo>
                  <a:lnTo>
                    <a:pt x="353614" y="586225"/>
                  </a:lnTo>
                  <a:lnTo>
                    <a:pt x="351379" y="587326"/>
                  </a:lnTo>
                  <a:lnTo>
                    <a:pt x="349544" y="588260"/>
                  </a:lnTo>
                  <a:lnTo>
                    <a:pt x="349544" y="588260"/>
                  </a:lnTo>
                  <a:lnTo>
                    <a:pt x="348877" y="588627"/>
                  </a:lnTo>
                  <a:cubicBezTo>
                    <a:pt x="347709" y="589261"/>
                    <a:pt x="346575" y="589928"/>
                    <a:pt x="345541" y="590629"/>
                  </a:cubicBezTo>
                  <a:lnTo>
                    <a:pt x="344773" y="591063"/>
                  </a:lnTo>
                  <a:lnTo>
                    <a:pt x="344773" y="591063"/>
                  </a:lnTo>
                  <a:lnTo>
                    <a:pt x="343272" y="591997"/>
                  </a:lnTo>
                  <a:lnTo>
                    <a:pt x="343038" y="591997"/>
                  </a:lnTo>
                  <a:lnTo>
                    <a:pt x="341204" y="593265"/>
                  </a:lnTo>
                  <a:lnTo>
                    <a:pt x="341204" y="593265"/>
                  </a:lnTo>
                  <a:cubicBezTo>
                    <a:pt x="340670" y="593632"/>
                    <a:pt x="340136" y="593999"/>
                    <a:pt x="339635" y="594399"/>
                  </a:cubicBezTo>
                  <a:lnTo>
                    <a:pt x="339402" y="594566"/>
                  </a:lnTo>
                  <a:lnTo>
                    <a:pt x="339402" y="594566"/>
                  </a:lnTo>
                  <a:cubicBezTo>
                    <a:pt x="339025" y="594803"/>
                    <a:pt x="338668" y="595070"/>
                    <a:pt x="338334" y="595367"/>
                  </a:cubicBezTo>
                  <a:lnTo>
                    <a:pt x="338134" y="595367"/>
                  </a:lnTo>
                  <a:lnTo>
                    <a:pt x="337200" y="596067"/>
                  </a:lnTo>
                  <a:lnTo>
                    <a:pt x="337200" y="596067"/>
                  </a:lnTo>
                  <a:lnTo>
                    <a:pt x="336900" y="596267"/>
                  </a:lnTo>
                  <a:cubicBezTo>
                    <a:pt x="336466" y="596634"/>
                    <a:pt x="335966" y="596968"/>
                    <a:pt x="335565" y="597335"/>
                  </a:cubicBezTo>
                  <a:lnTo>
                    <a:pt x="335131" y="597702"/>
                  </a:lnTo>
                  <a:lnTo>
                    <a:pt x="334664" y="598102"/>
                  </a:lnTo>
                  <a:lnTo>
                    <a:pt x="333430" y="599136"/>
                  </a:lnTo>
                  <a:lnTo>
                    <a:pt x="332996" y="599537"/>
                  </a:lnTo>
                  <a:lnTo>
                    <a:pt x="331762" y="600638"/>
                  </a:lnTo>
                  <a:lnTo>
                    <a:pt x="331495" y="600905"/>
                  </a:lnTo>
                  <a:cubicBezTo>
                    <a:pt x="331235" y="601108"/>
                    <a:pt x="330991" y="601332"/>
                    <a:pt x="330761" y="601572"/>
                  </a:cubicBezTo>
                  <a:lnTo>
                    <a:pt x="330761" y="601572"/>
                  </a:lnTo>
                  <a:lnTo>
                    <a:pt x="329693" y="602606"/>
                  </a:lnTo>
                  <a:lnTo>
                    <a:pt x="329026" y="603240"/>
                  </a:lnTo>
                  <a:lnTo>
                    <a:pt x="328259" y="604008"/>
                  </a:lnTo>
                  <a:lnTo>
                    <a:pt x="327525" y="604808"/>
                  </a:lnTo>
                  <a:cubicBezTo>
                    <a:pt x="326924" y="605409"/>
                    <a:pt x="326324" y="606043"/>
                    <a:pt x="325756" y="606710"/>
                  </a:cubicBezTo>
                  <a:lnTo>
                    <a:pt x="325756" y="606710"/>
                  </a:lnTo>
                  <a:cubicBezTo>
                    <a:pt x="325289" y="607210"/>
                    <a:pt x="324822" y="607711"/>
                    <a:pt x="324422" y="608211"/>
                  </a:cubicBezTo>
                  <a:cubicBezTo>
                    <a:pt x="324022" y="608712"/>
                    <a:pt x="323488" y="609279"/>
                    <a:pt x="323054" y="609779"/>
                  </a:cubicBezTo>
                  <a:lnTo>
                    <a:pt x="322687" y="610246"/>
                  </a:lnTo>
                  <a:lnTo>
                    <a:pt x="321419" y="611848"/>
                  </a:lnTo>
                  <a:cubicBezTo>
                    <a:pt x="321086" y="612248"/>
                    <a:pt x="320785" y="612649"/>
                    <a:pt x="320485" y="613082"/>
                  </a:cubicBezTo>
                  <a:cubicBezTo>
                    <a:pt x="320185" y="613516"/>
                    <a:pt x="319718" y="614083"/>
                    <a:pt x="319351" y="614617"/>
                  </a:cubicBezTo>
                  <a:lnTo>
                    <a:pt x="319351" y="614850"/>
                  </a:lnTo>
                  <a:cubicBezTo>
                    <a:pt x="318984" y="615384"/>
                    <a:pt x="318583" y="615918"/>
                    <a:pt x="318250" y="616452"/>
                  </a:cubicBezTo>
                  <a:lnTo>
                    <a:pt x="317149" y="618053"/>
                  </a:lnTo>
                  <a:lnTo>
                    <a:pt x="315948" y="619955"/>
                  </a:lnTo>
                  <a:lnTo>
                    <a:pt x="315948" y="619955"/>
                  </a:lnTo>
                  <a:cubicBezTo>
                    <a:pt x="315314" y="620956"/>
                    <a:pt x="314713" y="621990"/>
                    <a:pt x="314113" y="623024"/>
                  </a:cubicBezTo>
                  <a:cubicBezTo>
                    <a:pt x="313812" y="623525"/>
                    <a:pt x="313545" y="624059"/>
                    <a:pt x="313245" y="624592"/>
                  </a:cubicBezTo>
                  <a:lnTo>
                    <a:pt x="312945" y="625126"/>
                  </a:lnTo>
                  <a:cubicBezTo>
                    <a:pt x="312745" y="625560"/>
                    <a:pt x="312511" y="625994"/>
                    <a:pt x="312278" y="626427"/>
                  </a:cubicBezTo>
                  <a:cubicBezTo>
                    <a:pt x="312017" y="626891"/>
                    <a:pt x="311784" y="627372"/>
                    <a:pt x="311577" y="627862"/>
                  </a:cubicBezTo>
                  <a:cubicBezTo>
                    <a:pt x="311344" y="628362"/>
                    <a:pt x="311143" y="628763"/>
                    <a:pt x="310910" y="629197"/>
                  </a:cubicBezTo>
                  <a:lnTo>
                    <a:pt x="310910" y="629197"/>
                  </a:lnTo>
                  <a:lnTo>
                    <a:pt x="310910" y="629197"/>
                  </a:lnTo>
                  <a:cubicBezTo>
                    <a:pt x="310376" y="630364"/>
                    <a:pt x="309842" y="631532"/>
                    <a:pt x="309342" y="632733"/>
                  </a:cubicBezTo>
                  <a:lnTo>
                    <a:pt x="309342" y="632733"/>
                  </a:lnTo>
                  <a:lnTo>
                    <a:pt x="309342" y="632733"/>
                  </a:lnTo>
                  <a:lnTo>
                    <a:pt x="309342" y="632900"/>
                  </a:lnTo>
                  <a:lnTo>
                    <a:pt x="309342" y="632900"/>
                  </a:lnTo>
                  <a:cubicBezTo>
                    <a:pt x="308975" y="633801"/>
                    <a:pt x="308574" y="634801"/>
                    <a:pt x="308241" y="635769"/>
                  </a:cubicBezTo>
                  <a:cubicBezTo>
                    <a:pt x="308241" y="635769"/>
                    <a:pt x="308241" y="635969"/>
                    <a:pt x="308241" y="636103"/>
                  </a:cubicBezTo>
                  <a:cubicBezTo>
                    <a:pt x="308241" y="636236"/>
                    <a:pt x="308241" y="636336"/>
                    <a:pt x="308241" y="636470"/>
                  </a:cubicBezTo>
                  <a:lnTo>
                    <a:pt x="307974" y="637137"/>
                  </a:lnTo>
                  <a:cubicBezTo>
                    <a:pt x="307974" y="637371"/>
                    <a:pt x="307807" y="637604"/>
                    <a:pt x="307740" y="637804"/>
                  </a:cubicBezTo>
                  <a:cubicBezTo>
                    <a:pt x="307674" y="638004"/>
                    <a:pt x="307440" y="638672"/>
                    <a:pt x="307307" y="639105"/>
                  </a:cubicBezTo>
                  <a:lnTo>
                    <a:pt x="307307" y="639105"/>
                  </a:lnTo>
                  <a:cubicBezTo>
                    <a:pt x="307307" y="639572"/>
                    <a:pt x="307006" y="640006"/>
                    <a:pt x="306840" y="640540"/>
                  </a:cubicBezTo>
                  <a:lnTo>
                    <a:pt x="306573" y="641441"/>
                  </a:lnTo>
                  <a:lnTo>
                    <a:pt x="306172" y="642809"/>
                  </a:lnTo>
                  <a:cubicBezTo>
                    <a:pt x="306172" y="643242"/>
                    <a:pt x="305872" y="643943"/>
                    <a:pt x="305705" y="644510"/>
                  </a:cubicBezTo>
                  <a:cubicBezTo>
                    <a:pt x="305539" y="645077"/>
                    <a:pt x="305405" y="645678"/>
                    <a:pt x="305272" y="646245"/>
                  </a:cubicBezTo>
                  <a:lnTo>
                    <a:pt x="305272" y="646245"/>
                  </a:lnTo>
                  <a:lnTo>
                    <a:pt x="304871" y="647980"/>
                  </a:lnTo>
                  <a:cubicBezTo>
                    <a:pt x="304871" y="648547"/>
                    <a:pt x="304671" y="648947"/>
                    <a:pt x="304571" y="649448"/>
                  </a:cubicBezTo>
                  <a:cubicBezTo>
                    <a:pt x="304471" y="649948"/>
                    <a:pt x="304371" y="650415"/>
                    <a:pt x="304304" y="650916"/>
                  </a:cubicBezTo>
                  <a:cubicBezTo>
                    <a:pt x="304237" y="651416"/>
                    <a:pt x="304304" y="651083"/>
                    <a:pt x="304304" y="651149"/>
                  </a:cubicBezTo>
                  <a:lnTo>
                    <a:pt x="304004" y="652984"/>
                  </a:lnTo>
                  <a:cubicBezTo>
                    <a:pt x="304004" y="653752"/>
                    <a:pt x="303737" y="654519"/>
                    <a:pt x="303637" y="655286"/>
                  </a:cubicBezTo>
                  <a:cubicBezTo>
                    <a:pt x="303437" y="656788"/>
                    <a:pt x="303270" y="658322"/>
                    <a:pt x="303136" y="659857"/>
                  </a:cubicBezTo>
                  <a:cubicBezTo>
                    <a:pt x="303003" y="661392"/>
                    <a:pt x="302903" y="662927"/>
                    <a:pt x="302869" y="664461"/>
                  </a:cubicBezTo>
                  <a:cubicBezTo>
                    <a:pt x="299800" y="664161"/>
                    <a:pt x="296731" y="663827"/>
                    <a:pt x="293694" y="663427"/>
                  </a:cubicBezTo>
                  <a:cubicBezTo>
                    <a:pt x="293694" y="661892"/>
                    <a:pt x="293694" y="660358"/>
                    <a:pt x="293995" y="658856"/>
                  </a:cubicBezTo>
                  <a:cubicBezTo>
                    <a:pt x="197149" y="647052"/>
                    <a:pt x="110532" y="592894"/>
                    <a:pt x="57518" y="510991"/>
                  </a:cubicBezTo>
                  <a:cubicBezTo>
                    <a:pt x="56310" y="511926"/>
                    <a:pt x="55053" y="512796"/>
                    <a:pt x="53748" y="513594"/>
                  </a:cubicBezTo>
                  <a:cubicBezTo>
                    <a:pt x="52080" y="511025"/>
                    <a:pt x="50412" y="508456"/>
                    <a:pt x="48844" y="505854"/>
                  </a:cubicBezTo>
                  <a:cubicBezTo>
                    <a:pt x="50145" y="505019"/>
                    <a:pt x="51379" y="504152"/>
                    <a:pt x="52614" y="503218"/>
                  </a:cubicBezTo>
                  <a:cubicBezTo>
                    <a:pt x="53848" y="502284"/>
                    <a:pt x="55049" y="501350"/>
                    <a:pt x="56217" y="500315"/>
                  </a:cubicBezTo>
                  <a:lnTo>
                    <a:pt x="58185" y="498547"/>
                  </a:lnTo>
                  <a:lnTo>
                    <a:pt x="59353" y="497479"/>
                  </a:lnTo>
                  <a:lnTo>
                    <a:pt x="59353" y="497479"/>
                  </a:lnTo>
                  <a:lnTo>
                    <a:pt x="60487" y="496312"/>
                  </a:lnTo>
                  <a:lnTo>
                    <a:pt x="61322" y="495444"/>
                  </a:lnTo>
                  <a:lnTo>
                    <a:pt x="61722" y="495011"/>
                  </a:lnTo>
                  <a:lnTo>
                    <a:pt x="62022" y="494710"/>
                  </a:lnTo>
                  <a:lnTo>
                    <a:pt x="62022" y="494710"/>
                  </a:lnTo>
                  <a:lnTo>
                    <a:pt x="62756" y="493910"/>
                  </a:lnTo>
                  <a:lnTo>
                    <a:pt x="62756" y="493910"/>
                  </a:lnTo>
                  <a:lnTo>
                    <a:pt x="62756" y="493910"/>
                  </a:lnTo>
                  <a:lnTo>
                    <a:pt x="62756" y="493910"/>
                  </a:lnTo>
                  <a:lnTo>
                    <a:pt x="62756" y="493910"/>
                  </a:lnTo>
                  <a:lnTo>
                    <a:pt x="62756" y="493709"/>
                  </a:lnTo>
                  <a:lnTo>
                    <a:pt x="62956" y="493476"/>
                  </a:lnTo>
                  <a:lnTo>
                    <a:pt x="62956" y="493476"/>
                  </a:lnTo>
                  <a:lnTo>
                    <a:pt x="63590" y="492775"/>
                  </a:lnTo>
                  <a:lnTo>
                    <a:pt x="64191" y="492041"/>
                  </a:lnTo>
                  <a:lnTo>
                    <a:pt x="64758" y="491307"/>
                  </a:lnTo>
                  <a:lnTo>
                    <a:pt x="64758" y="491307"/>
                  </a:lnTo>
                  <a:lnTo>
                    <a:pt x="65425" y="490473"/>
                  </a:lnTo>
                  <a:lnTo>
                    <a:pt x="65725" y="490040"/>
                  </a:lnTo>
                  <a:cubicBezTo>
                    <a:pt x="65835" y="489913"/>
                    <a:pt x="65936" y="489779"/>
                    <a:pt x="66026" y="489639"/>
                  </a:cubicBezTo>
                  <a:lnTo>
                    <a:pt x="66026" y="489439"/>
                  </a:lnTo>
                  <a:lnTo>
                    <a:pt x="67527" y="488138"/>
                  </a:lnTo>
                  <a:lnTo>
                    <a:pt x="67827" y="487737"/>
                  </a:lnTo>
                  <a:lnTo>
                    <a:pt x="68261" y="487137"/>
                  </a:lnTo>
                  <a:lnTo>
                    <a:pt x="68661" y="486536"/>
                  </a:lnTo>
                  <a:cubicBezTo>
                    <a:pt x="69095" y="485869"/>
                    <a:pt x="69562" y="485202"/>
                    <a:pt x="69929" y="484535"/>
                  </a:cubicBezTo>
                  <a:cubicBezTo>
                    <a:pt x="70296" y="483867"/>
                    <a:pt x="70330" y="483934"/>
                    <a:pt x="70496" y="483634"/>
                  </a:cubicBezTo>
                  <a:lnTo>
                    <a:pt x="70496" y="483467"/>
                  </a:lnTo>
                  <a:lnTo>
                    <a:pt x="70496" y="483467"/>
                  </a:lnTo>
                  <a:cubicBezTo>
                    <a:pt x="70586" y="483330"/>
                    <a:pt x="70666" y="483183"/>
                    <a:pt x="70730" y="483033"/>
                  </a:cubicBezTo>
                  <a:cubicBezTo>
                    <a:pt x="70963" y="482700"/>
                    <a:pt x="71130" y="482366"/>
                    <a:pt x="71330" y="482032"/>
                  </a:cubicBezTo>
                  <a:lnTo>
                    <a:pt x="71564" y="481632"/>
                  </a:lnTo>
                  <a:lnTo>
                    <a:pt x="72098" y="480631"/>
                  </a:lnTo>
                  <a:lnTo>
                    <a:pt x="72598" y="479664"/>
                  </a:lnTo>
                  <a:lnTo>
                    <a:pt x="72999" y="478863"/>
                  </a:lnTo>
                  <a:lnTo>
                    <a:pt x="72999" y="478663"/>
                  </a:lnTo>
                  <a:lnTo>
                    <a:pt x="72999" y="478429"/>
                  </a:lnTo>
                  <a:cubicBezTo>
                    <a:pt x="72985" y="478306"/>
                    <a:pt x="72985" y="478186"/>
                    <a:pt x="72999" y="478062"/>
                  </a:cubicBezTo>
                  <a:cubicBezTo>
                    <a:pt x="73199" y="477662"/>
                    <a:pt x="73399" y="477161"/>
                    <a:pt x="73599" y="476761"/>
                  </a:cubicBezTo>
                  <a:lnTo>
                    <a:pt x="74233" y="475360"/>
                  </a:lnTo>
                  <a:lnTo>
                    <a:pt x="74800" y="473959"/>
                  </a:lnTo>
                  <a:lnTo>
                    <a:pt x="74800" y="473959"/>
                  </a:lnTo>
                  <a:lnTo>
                    <a:pt x="75100" y="473191"/>
                  </a:lnTo>
                  <a:cubicBezTo>
                    <a:pt x="75267" y="472758"/>
                    <a:pt x="75434" y="472357"/>
                    <a:pt x="75567" y="471890"/>
                  </a:cubicBezTo>
                  <a:lnTo>
                    <a:pt x="75567" y="471890"/>
                  </a:lnTo>
                  <a:lnTo>
                    <a:pt x="75567" y="471890"/>
                  </a:lnTo>
                  <a:lnTo>
                    <a:pt x="75567" y="471890"/>
                  </a:lnTo>
                  <a:lnTo>
                    <a:pt x="75567" y="471890"/>
                  </a:lnTo>
                  <a:cubicBezTo>
                    <a:pt x="75581" y="471757"/>
                    <a:pt x="75581" y="471623"/>
                    <a:pt x="75567" y="471490"/>
                  </a:cubicBezTo>
                  <a:cubicBezTo>
                    <a:pt x="75567" y="471123"/>
                    <a:pt x="75868" y="470689"/>
                    <a:pt x="75968" y="470289"/>
                  </a:cubicBezTo>
                  <a:cubicBezTo>
                    <a:pt x="76068" y="469888"/>
                    <a:pt x="76201" y="469655"/>
                    <a:pt x="76301" y="469321"/>
                  </a:cubicBezTo>
                  <a:lnTo>
                    <a:pt x="76301" y="469021"/>
                  </a:lnTo>
                  <a:lnTo>
                    <a:pt x="76301" y="468854"/>
                  </a:lnTo>
                  <a:cubicBezTo>
                    <a:pt x="76301" y="468487"/>
                    <a:pt x="76535" y="468087"/>
                    <a:pt x="76668" y="467686"/>
                  </a:cubicBezTo>
                  <a:cubicBezTo>
                    <a:pt x="76802" y="467286"/>
                    <a:pt x="76668" y="466986"/>
                    <a:pt x="76935" y="466619"/>
                  </a:cubicBezTo>
                  <a:cubicBezTo>
                    <a:pt x="77202" y="466252"/>
                    <a:pt x="77169" y="465818"/>
                    <a:pt x="77269" y="465418"/>
                  </a:cubicBezTo>
                  <a:cubicBezTo>
                    <a:pt x="77369" y="465017"/>
                    <a:pt x="77269" y="465418"/>
                    <a:pt x="77269" y="465251"/>
                  </a:cubicBezTo>
                  <a:lnTo>
                    <a:pt x="77269" y="465251"/>
                  </a:lnTo>
                  <a:lnTo>
                    <a:pt x="77269" y="465251"/>
                  </a:lnTo>
                  <a:cubicBezTo>
                    <a:pt x="77436" y="464650"/>
                    <a:pt x="77569" y="464016"/>
                    <a:pt x="77703" y="463416"/>
                  </a:cubicBezTo>
                  <a:cubicBezTo>
                    <a:pt x="77836" y="462815"/>
                    <a:pt x="77970" y="462215"/>
                    <a:pt x="78070" y="461581"/>
                  </a:cubicBezTo>
                  <a:lnTo>
                    <a:pt x="78070" y="461581"/>
                  </a:lnTo>
                  <a:cubicBezTo>
                    <a:pt x="78063" y="461447"/>
                    <a:pt x="78063" y="461314"/>
                    <a:pt x="78070" y="461181"/>
                  </a:cubicBezTo>
                  <a:lnTo>
                    <a:pt x="78070" y="461181"/>
                  </a:lnTo>
                  <a:cubicBezTo>
                    <a:pt x="78070" y="460880"/>
                    <a:pt x="78070" y="460580"/>
                    <a:pt x="78237" y="460246"/>
                  </a:cubicBezTo>
                  <a:lnTo>
                    <a:pt x="78237" y="460080"/>
                  </a:lnTo>
                  <a:cubicBezTo>
                    <a:pt x="78237" y="459612"/>
                    <a:pt x="78237" y="459112"/>
                    <a:pt x="78437" y="458612"/>
                  </a:cubicBezTo>
                  <a:cubicBezTo>
                    <a:pt x="78637" y="458111"/>
                    <a:pt x="78637" y="457344"/>
                    <a:pt x="78703" y="456710"/>
                  </a:cubicBezTo>
                  <a:cubicBezTo>
                    <a:pt x="78770" y="456076"/>
                    <a:pt x="78703" y="455609"/>
                    <a:pt x="78703" y="455042"/>
                  </a:cubicBezTo>
                  <a:cubicBezTo>
                    <a:pt x="78703" y="454475"/>
                    <a:pt x="78703" y="454308"/>
                    <a:pt x="78703" y="453941"/>
                  </a:cubicBezTo>
                  <a:cubicBezTo>
                    <a:pt x="78703" y="453574"/>
                    <a:pt x="78703" y="453340"/>
                    <a:pt x="78703" y="453007"/>
                  </a:cubicBezTo>
                  <a:cubicBezTo>
                    <a:pt x="78703" y="452673"/>
                    <a:pt x="78703" y="451772"/>
                    <a:pt x="78703" y="451105"/>
                  </a:cubicBezTo>
                  <a:lnTo>
                    <a:pt x="78703" y="444766"/>
                  </a:lnTo>
                  <a:cubicBezTo>
                    <a:pt x="78720" y="444499"/>
                    <a:pt x="78720" y="444232"/>
                    <a:pt x="78703" y="443965"/>
                  </a:cubicBezTo>
                  <a:cubicBezTo>
                    <a:pt x="78740" y="443355"/>
                    <a:pt x="78740" y="442741"/>
                    <a:pt x="78703" y="442130"/>
                  </a:cubicBezTo>
                  <a:lnTo>
                    <a:pt x="78703" y="441830"/>
                  </a:lnTo>
                  <a:cubicBezTo>
                    <a:pt x="78703" y="441330"/>
                    <a:pt x="78703" y="440829"/>
                    <a:pt x="78703" y="440295"/>
                  </a:cubicBezTo>
                  <a:cubicBezTo>
                    <a:pt x="78720" y="440018"/>
                    <a:pt x="78720" y="439738"/>
                    <a:pt x="78703" y="439461"/>
                  </a:cubicBezTo>
                  <a:lnTo>
                    <a:pt x="78703" y="438994"/>
                  </a:lnTo>
                  <a:cubicBezTo>
                    <a:pt x="78703" y="438527"/>
                    <a:pt x="78703" y="438060"/>
                    <a:pt x="78503" y="437660"/>
                  </a:cubicBezTo>
                  <a:cubicBezTo>
                    <a:pt x="78523" y="437503"/>
                    <a:pt x="78523" y="437346"/>
                    <a:pt x="78503" y="437193"/>
                  </a:cubicBezTo>
                  <a:cubicBezTo>
                    <a:pt x="78503" y="436859"/>
                    <a:pt x="78503" y="436525"/>
                    <a:pt x="78503" y="436192"/>
                  </a:cubicBezTo>
                  <a:cubicBezTo>
                    <a:pt x="78523" y="436015"/>
                    <a:pt x="78523" y="435835"/>
                    <a:pt x="78503" y="435658"/>
                  </a:cubicBezTo>
                  <a:cubicBezTo>
                    <a:pt x="78503" y="435024"/>
                    <a:pt x="78270" y="434423"/>
                    <a:pt x="78136" y="433823"/>
                  </a:cubicBezTo>
                  <a:lnTo>
                    <a:pt x="77936" y="432822"/>
                  </a:lnTo>
                  <a:lnTo>
                    <a:pt x="77936" y="432822"/>
                  </a:lnTo>
                  <a:lnTo>
                    <a:pt x="77936" y="432555"/>
                  </a:lnTo>
                  <a:lnTo>
                    <a:pt x="77936" y="431888"/>
                  </a:lnTo>
                  <a:lnTo>
                    <a:pt x="77936" y="431888"/>
                  </a:lnTo>
                  <a:lnTo>
                    <a:pt x="77169" y="429019"/>
                  </a:lnTo>
                  <a:cubicBezTo>
                    <a:pt x="77169" y="428585"/>
                    <a:pt x="76902" y="428185"/>
                    <a:pt x="76802" y="427784"/>
                  </a:cubicBezTo>
                  <a:lnTo>
                    <a:pt x="76335" y="426383"/>
                  </a:lnTo>
                  <a:lnTo>
                    <a:pt x="75868" y="425015"/>
                  </a:lnTo>
                  <a:cubicBezTo>
                    <a:pt x="75434" y="423814"/>
                    <a:pt x="74933" y="422646"/>
                    <a:pt x="74467" y="421479"/>
                  </a:cubicBezTo>
                  <a:cubicBezTo>
                    <a:pt x="74303" y="421035"/>
                    <a:pt x="74113" y="420598"/>
                    <a:pt x="73899" y="420177"/>
                  </a:cubicBezTo>
                  <a:lnTo>
                    <a:pt x="73732" y="419810"/>
                  </a:lnTo>
                  <a:cubicBezTo>
                    <a:pt x="73499" y="419243"/>
                    <a:pt x="73232" y="418709"/>
                    <a:pt x="72965" y="418176"/>
                  </a:cubicBezTo>
                  <a:lnTo>
                    <a:pt x="72965" y="418176"/>
                  </a:lnTo>
                  <a:lnTo>
                    <a:pt x="72264" y="416774"/>
                  </a:lnTo>
                  <a:lnTo>
                    <a:pt x="72264" y="416774"/>
                  </a:lnTo>
                  <a:lnTo>
                    <a:pt x="71831" y="415940"/>
                  </a:lnTo>
                  <a:lnTo>
                    <a:pt x="71831" y="415940"/>
                  </a:lnTo>
                  <a:cubicBezTo>
                    <a:pt x="71387" y="415060"/>
                    <a:pt x="70897" y="414202"/>
                    <a:pt x="70363" y="413371"/>
                  </a:cubicBezTo>
                  <a:lnTo>
                    <a:pt x="69862" y="412537"/>
                  </a:lnTo>
                  <a:lnTo>
                    <a:pt x="68728" y="410769"/>
                  </a:lnTo>
                  <a:cubicBezTo>
                    <a:pt x="68328" y="410202"/>
                    <a:pt x="68094" y="409868"/>
                    <a:pt x="67761" y="409334"/>
                  </a:cubicBezTo>
                  <a:cubicBezTo>
                    <a:pt x="67530" y="408961"/>
                    <a:pt x="67273" y="408604"/>
                    <a:pt x="66993" y="408267"/>
                  </a:cubicBezTo>
                  <a:lnTo>
                    <a:pt x="66459" y="407533"/>
                  </a:lnTo>
                  <a:lnTo>
                    <a:pt x="66459" y="407533"/>
                  </a:lnTo>
                  <a:cubicBezTo>
                    <a:pt x="66126" y="407099"/>
                    <a:pt x="65792" y="406632"/>
                    <a:pt x="65425" y="406198"/>
                  </a:cubicBezTo>
                  <a:lnTo>
                    <a:pt x="65425" y="406032"/>
                  </a:lnTo>
                  <a:cubicBezTo>
                    <a:pt x="65092" y="405598"/>
                    <a:pt x="64758" y="405164"/>
                    <a:pt x="64391" y="404764"/>
                  </a:cubicBezTo>
                  <a:lnTo>
                    <a:pt x="64391" y="404764"/>
                  </a:lnTo>
                  <a:lnTo>
                    <a:pt x="64191" y="404497"/>
                  </a:lnTo>
                  <a:lnTo>
                    <a:pt x="63957" y="404263"/>
                  </a:lnTo>
                  <a:cubicBezTo>
                    <a:pt x="63754" y="403993"/>
                    <a:pt x="63530" y="403736"/>
                    <a:pt x="63290" y="403496"/>
                  </a:cubicBezTo>
                  <a:lnTo>
                    <a:pt x="62756" y="402862"/>
                  </a:lnTo>
                  <a:lnTo>
                    <a:pt x="61388" y="401361"/>
                  </a:lnTo>
                  <a:lnTo>
                    <a:pt x="61388" y="401361"/>
                  </a:lnTo>
                  <a:lnTo>
                    <a:pt x="60688" y="400627"/>
                  </a:lnTo>
                  <a:lnTo>
                    <a:pt x="59954" y="399893"/>
                  </a:lnTo>
                  <a:lnTo>
                    <a:pt x="59420" y="399359"/>
                  </a:lnTo>
                  <a:lnTo>
                    <a:pt x="58486" y="398458"/>
                  </a:lnTo>
                  <a:lnTo>
                    <a:pt x="56951" y="397057"/>
                  </a:lnTo>
                  <a:lnTo>
                    <a:pt x="56117" y="396356"/>
                  </a:lnTo>
                  <a:lnTo>
                    <a:pt x="55383" y="395722"/>
                  </a:lnTo>
                  <a:lnTo>
                    <a:pt x="53781" y="394421"/>
                  </a:lnTo>
                  <a:lnTo>
                    <a:pt x="52113" y="393187"/>
                  </a:lnTo>
                  <a:lnTo>
                    <a:pt x="52113" y="393187"/>
                  </a:lnTo>
                  <a:cubicBezTo>
                    <a:pt x="51546" y="392746"/>
                    <a:pt x="50956" y="392333"/>
                    <a:pt x="50345" y="391952"/>
                  </a:cubicBezTo>
                  <a:lnTo>
                    <a:pt x="50178" y="391952"/>
                  </a:lnTo>
                  <a:lnTo>
                    <a:pt x="49678" y="391619"/>
                  </a:lnTo>
                  <a:lnTo>
                    <a:pt x="48777" y="391018"/>
                  </a:lnTo>
                  <a:lnTo>
                    <a:pt x="48377" y="390785"/>
                  </a:lnTo>
                  <a:lnTo>
                    <a:pt x="47609" y="390284"/>
                  </a:lnTo>
                  <a:lnTo>
                    <a:pt x="46809" y="389817"/>
                  </a:lnTo>
                  <a:lnTo>
                    <a:pt x="46041" y="389350"/>
                  </a:lnTo>
                  <a:lnTo>
                    <a:pt x="46041" y="389350"/>
                  </a:lnTo>
                  <a:lnTo>
                    <a:pt x="44740" y="388649"/>
                  </a:lnTo>
                  <a:lnTo>
                    <a:pt x="44740" y="388649"/>
                  </a:lnTo>
                  <a:lnTo>
                    <a:pt x="43973" y="388249"/>
                  </a:lnTo>
                  <a:lnTo>
                    <a:pt x="42872" y="387649"/>
                  </a:lnTo>
                  <a:lnTo>
                    <a:pt x="42104" y="387281"/>
                  </a:lnTo>
                  <a:lnTo>
                    <a:pt x="41037" y="386781"/>
                  </a:lnTo>
                  <a:lnTo>
                    <a:pt x="40570" y="386547"/>
                  </a:lnTo>
                  <a:lnTo>
                    <a:pt x="39769" y="386181"/>
                  </a:lnTo>
                  <a:lnTo>
                    <a:pt x="39002" y="385847"/>
                  </a:lnTo>
                  <a:lnTo>
                    <a:pt x="38701" y="385847"/>
                  </a:lnTo>
                  <a:cubicBezTo>
                    <a:pt x="38034" y="385547"/>
                    <a:pt x="37300" y="385280"/>
                    <a:pt x="36599" y="385013"/>
                  </a:cubicBezTo>
                  <a:lnTo>
                    <a:pt x="36599" y="385013"/>
                  </a:lnTo>
                  <a:lnTo>
                    <a:pt x="36166" y="384846"/>
                  </a:lnTo>
                  <a:lnTo>
                    <a:pt x="35131" y="384446"/>
                  </a:lnTo>
                  <a:lnTo>
                    <a:pt x="34698" y="384446"/>
                  </a:lnTo>
                  <a:lnTo>
                    <a:pt x="33096" y="383878"/>
                  </a:lnTo>
                  <a:lnTo>
                    <a:pt x="31261" y="383345"/>
                  </a:lnTo>
                  <a:lnTo>
                    <a:pt x="29293" y="382778"/>
                  </a:lnTo>
                  <a:lnTo>
                    <a:pt x="28459" y="382577"/>
                  </a:lnTo>
                  <a:lnTo>
                    <a:pt x="27592" y="382344"/>
                  </a:lnTo>
                  <a:lnTo>
                    <a:pt x="26023" y="382010"/>
                  </a:lnTo>
                  <a:lnTo>
                    <a:pt x="25656" y="382010"/>
                  </a:lnTo>
                  <a:lnTo>
                    <a:pt x="25356" y="382010"/>
                  </a:lnTo>
                  <a:lnTo>
                    <a:pt x="24822" y="382010"/>
                  </a:lnTo>
                  <a:lnTo>
                    <a:pt x="24822" y="382010"/>
                  </a:lnTo>
                  <a:lnTo>
                    <a:pt x="24489" y="382010"/>
                  </a:lnTo>
                  <a:lnTo>
                    <a:pt x="24155" y="382010"/>
                  </a:lnTo>
                  <a:lnTo>
                    <a:pt x="24155" y="382010"/>
                  </a:lnTo>
                  <a:lnTo>
                    <a:pt x="22087" y="381677"/>
                  </a:lnTo>
                  <a:lnTo>
                    <a:pt x="22087" y="381677"/>
                  </a:lnTo>
                  <a:lnTo>
                    <a:pt x="19785" y="381376"/>
                  </a:lnTo>
                  <a:lnTo>
                    <a:pt x="18684" y="381376"/>
                  </a:lnTo>
                  <a:lnTo>
                    <a:pt x="18684" y="381376"/>
                  </a:lnTo>
                  <a:lnTo>
                    <a:pt x="17616" y="381376"/>
                  </a:lnTo>
                  <a:lnTo>
                    <a:pt x="16181" y="381376"/>
                  </a:lnTo>
                  <a:lnTo>
                    <a:pt x="14747" y="381376"/>
                  </a:lnTo>
                  <a:lnTo>
                    <a:pt x="11878" y="381376"/>
                  </a:lnTo>
                  <a:cubicBezTo>
                    <a:pt x="10610" y="381376"/>
                    <a:pt x="9342" y="381376"/>
                    <a:pt x="8108" y="381376"/>
                  </a:cubicBezTo>
                  <a:cubicBezTo>
                    <a:pt x="6873" y="381376"/>
                    <a:pt x="5038" y="381576"/>
                    <a:pt x="3503" y="381777"/>
                  </a:cubicBezTo>
                  <a:cubicBezTo>
                    <a:pt x="3060" y="378731"/>
                    <a:pt x="2659" y="375695"/>
                    <a:pt x="2302" y="372669"/>
                  </a:cubicBezTo>
                  <a:cubicBezTo>
                    <a:pt x="-4143" y="318794"/>
                    <a:pt x="2542" y="264159"/>
                    <a:pt x="21786" y="213427"/>
                  </a:cubicBezTo>
                  <a:cubicBezTo>
                    <a:pt x="22897" y="210514"/>
                    <a:pt x="24012" y="207645"/>
                    <a:pt x="25123" y="204819"/>
                  </a:cubicBezTo>
                  <a:cubicBezTo>
                    <a:pt x="26641" y="205176"/>
                    <a:pt x="28179" y="205457"/>
                    <a:pt x="29727" y="205653"/>
                  </a:cubicBezTo>
                  <a:cubicBezTo>
                    <a:pt x="31221" y="205360"/>
                    <a:pt x="32703" y="204993"/>
                    <a:pt x="34164" y="204552"/>
                  </a:cubicBezTo>
                  <a:lnTo>
                    <a:pt x="37500" y="204552"/>
                  </a:lnTo>
                  <a:cubicBezTo>
                    <a:pt x="38268" y="204552"/>
                    <a:pt x="39002" y="204552"/>
                    <a:pt x="39769" y="204386"/>
                  </a:cubicBezTo>
                  <a:lnTo>
                    <a:pt x="40870" y="204386"/>
                  </a:lnTo>
                  <a:lnTo>
                    <a:pt x="40870" y="204386"/>
                  </a:lnTo>
                  <a:lnTo>
                    <a:pt x="41938" y="204219"/>
                  </a:lnTo>
                  <a:lnTo>
                    <a:pt x="41938" y="204219"/>
                  </a:lnTo>
                  <a:lnTo>
                    <a:pt x="43172" y="204219"/>
                  </a:lnTo>
                  <a:lnTo>
                    <a:pt x="44640" y="203919"/>
                  </a:lnTo>
                  <a:lnTo>
                    <a:pt x="44640" y="203919"/>
                  </a:lnTo>
                  <a:cubicBezTo>
                    <a:pt x="45641" y="203718"/>
                    <a:pt x="46642" y="203485"/>
                    <a:pt x="47609" y="203218"/>
                  </a:cubicBezTo>
                  <a:lnTo>
                    <a:pt x="49011" y="202818"/>
                  </a:lnTo>
                  <a:lnTo>
                    <a:pt x="49244" y="202818"/>
                  </a:lnTo>
                  <a:lnTo>
                    <a:pt x="49544" y="202818"/>
                  </a:lnTo>
                  <a:lnTo>
                    <a:pt x="50512" y="202484"/>
                  </a:lnTo>
                  <a:lnTo>
                    <a:pt x="51947" y="201983"/>
                  </a:lnTo>
                  <a:lnTo>
                    <a:pt x="53148" y="201483"/>
                  </a:lnTo>
                  <a:lnTo>
                    <a:pt x="53148" y="201483"/>
                  </a:lnTo>
                  <a:lnTo>
                    <a:pt x="53314" y="201483"/>
                  </a:lnTo>
                  <a:lnTo>
                    <a:pt x="53514" y="201483"/>
                  </a:lnTo>
                  <a:lnTo>
                    <a:pt x="53715" y="201483"/>
                  </a:lnTo>
                  <a:lnTo>
                    <a:pt x="54616" y="201049"/>
                  </a:lnTo>
                  <a:cubicBezTo>
                    <a:pt x="55073" y="200866"/>
                    <a:pt x="55520" y="200652"/>
                    <a:pt x="55950" y="200415"/>
                  </a:cubicBezTo>
                  <a:lnTo>
                    <a:pt x="57084" y="199815"/>
                  </a:lnTo>
                  <a:lnTo>
                    <a:pt x="57451" y="199615"/>
                  </a:lnTo>
                  <a:lnTo>
                    <a:pt x="58419" y="199048"/>
                  </a:lnTo>
                  <a:lnTo>
                    <a:pt x="59420" y="198447"/>
                  </a:lnTo>
                  <a:lnTo>
                    <a:pt x="59787" y="198213"/>
                  </a:lnTo>
                  <a:lnTo>
                    <a:pt x="60487" y="197746"/>
                  </a:lnTo>
                  <a:lnTo>
                    <a:pt x="60955" y="197446"/>
                  </a:lnTo>
                  <a:lnTo>
                    <a:pt x="61421" y="197112"/>
                  </a:lnTo>
                  <a:lnTo>
                    <a:pt x="62222" y="196545"/>
                  </a:lnTo>
                  <a:lnTo>
                    <a:pt x="63123" y="195845"/>
                  </a:lnTo>
                  <a:lnTo>
                    <a:pt x="63857" y="195277"/>
                  </a:lnTo>
                  <a:lnTo>
                    <a:pt x="64191" y="194544"/>
                  </a:lnTo>
                  <a:lnTo>
                    <a:pt x="64191" y="194544"/>
                  </a:lnTo>
                  <a:lnTo>
                    <a:pt x="64191" y="194544"/>
                  </a:lnTo>
                  <a:lnTo>
                    <a:pt x="64991" y="193876"/>
                  </a:lnTo>
                  <a:cubicBezTo>
                    <a:pt x="65492" y="193469"/>
                    <a:pt x="65972" y="193036"/>
                    <a:pt x="66426" y="192575"/>
                  </a:cubicBezTo>
                  <a:cubicBezTo>
                    <a:pt x="66763" y="192302"/>
                    <a:pt x="67073" y="192001"/>
                    <a:pt x="67360" y="191674"/>
                  </a:cubicBezTo>
                  <a:lnTo>
                    <a:pt x="67360" y="191674"/>
                  </a:lnTo>
                  <a:lnTo>
                    <a:pt x="67694" y="191307"/>
                  </a:lnTo>
                  <a:cubicBezTo>
                    <a:pt x="67824" y="191194"/>
                    <a:pt x="67947" y="191070"/>
                    <a:pt x="68061" y="190940"/>
                  </a:cubicBezTo>
                  <a:lnTo>
                    <a:pt x="68962" y="190006"/>
                  </a:lnTo>
                  <a:lnTo>
                    <a:pt x="69896" y="188972"/>
                  </a:lnTo>
                  <a:lnTo>
                    <a:pt x="70663" y="188038"/>
                  </a:lnTo>
                  <a:lnTo>
                    <a:pt x="70663" y="188038"/>
                  </a:lnTo>
                  <a:lnTo>
                    <a:pt x="71497" y="187003"/>
                  </a:lnTo>
                  <a:cubicBezTo>
                    <a:pt x="71764" y="186670"/>
                    <a:pt x="71898" y="186436"/>
                    <a:pt x="72131" y="186169"/>
                  </a:cubicBezTo>
                  <a:cubicBezTo>
                    <a:pt x="72365" y="185903"/>
                    <a:pt x="73099" y="184802"/>
                    <a:pt x="73532" y="184101"/>
                  </a:cubicBezTo>
                  <a:lnTo>
                    <a:pt x="74233" y="183000"/>
                  </a:lnTo>
                  <a:cubicBezTo>
                    <a:pt x="74467" y="182633"/>
                    <a:pt x="74767" y="182132"/>
                    <a:pt x="75000" y="181699"/>
                  </a:cubicBezTo>
                  <a:cubicBezTo>
                    <a:pt x="75888" y="180161"/>
                    <a:pt x="76682" y="178566"/>
                    <a:pt x="77369" y="176928"/>
                  </a:cubicBezTo>
                  <a:lnTo>
                    <a:pt x="77369" y="176928"/>
                  </a:lnTo>
                  <a:lnTo>
                    <a:pt x="77569" y="176461"/>
                  </a:lnTo>
                  <a:cubicBezTo>
                    <a:pt x="77869" y="175760"/>
                    <a:pt x="78136" y="175026"/>
                    <a:pt x="78370" y="174292"/>
                  </a:cubicBezTo>
                  <a:cubicBezTo>
                    <a:pt x="78467" y="174079"/>
                    <a:pt x="78547" y="173855"/>
                    <a:pt x="78604" y="173625"/>
                  </a:cubicBezTo>
                  <a:lnTo>
                    <a:pt x="78604" y="173291"/>
                  </a:lnTo>
                  <a:cubicBezTo>
                    <a:pt x="78814" y="172701"/>
                    <a:pt x="78990" y="172100"/>
                    <a:pt x="79137" y="171490"/>
                  </a:cubicBezTo>
                  <a:cubicBezTo>
                    <a:pt x="79234" y="171266"/>
                    <a:pt x="79301" y="171029"/>
                    <a:pt x="79337" y="170789"/>
                  </a:cubicBezTo>
                  <a:lnTo>
                    <a:pt x="79337" y="170455"/>
                  </a:lnTo>
                  <a:cubicBezTo>
                    <a:pt x="79337" y="170255"/>
                    <a:pt x="79337" y="170055"/>
                    <a:pt x="79337" y="169855"/>
                  </a:cubicBezTo>
                  <a:cubicBezTo>
                    <a:pt x="79351" y="169645"/>
                    <a:pt x="79351" y="169431"/>
                    <a:pt x="79337" y="169221"/>
                  </a:cubicBezTo>
                  <a:lnTo>
                    <a:pt x="79337" y="169221"/>
                  </a:lnTo>
                  <a:cubicBezTo>
                    <a:pt x="79337" y="168987"/>
                    <a:pt x="79337" y="168754"/>
                    <a:pt x="79337" y="168520"/>
                  </a:cubicBezTo>
                  <a:lnTo>
                    <a:pt x="79337" y="168520"/>
                  </a:lnTo>
                  <a:cubicBezTo>
                    <a:pt x="79337" y="168520"/>
                    <a:pt x="79337" y="168220"/>
                    <a:pt x="79337" y="168053"/>
                  </a:cubicBezTo>
                  <a:lnTo>
                    <a:pt x="79337" y="168053"/>
                  </a:lnTo>
                  <a:lnTo>
                    <a:pt x="79337" y="167419"/>
                  </a:lnTo>
                  <a:lnTo>
                    <a:pt x="79337" y="167419"/>
                  </a:lnTo>
                  <a:cubicBezTo>
                    <a:pt x="79337" y="167419"/>
                    <a:pt x="79337" y="167186"/>
                    <a:pt x="79337" y="167052"/>
                  </a:cubicBezTo>
                  <a:lnTo>
                    <a:pt x="79337" y="167052"/>
                  </a:lnTo>
                  <a:cubicBezTo>
                    <a:pt x="79337" y="166585"/>
                    <a:pt x="79337" y="166118"/>
                    <a:pt x="79538" y="165584"/>
                  </a:cubicBezTo>
                  <a:cubicBezTo>
                    <a:pt x="79738" y="165051"/>
                    <a:pt x="79771" y="163716"/>
                    <a:pt x="79838" y="162749"/>
                  </a:cubicBezTo>
                  <a:lnTo>
                    <a:pt x="79838" y="162749"/>
                  </a:lnTo>
                  <a:cubicBezTo>
                    <a:pt x="79838" y="162248"/>
                    <a:pt x="79838" y="161714"/>
                    <a:pt x="79838" y="161214"/>
                  </a:cubicBezTo>
                  <a:lnTo>
                    <a:pt x="79838" y="157144"/>
                  </a:lnTo>
                  <a:cubicBezTo>
                    <a:pt x="79871" y="156586"/>
                    <a:pt x="79871" y="156033"/>
                    <a:pt x="79838" y="155475"/>
                  </a:cubicBezTo>
                  <a:cubicBezTo>
                    <a:pt x="79855" y="155175"/>
                    <a:pt x="79855" y="154875"/>
                    <a:pt x="79838" y="154575"/>
                  </a:cubicBezTo>
                  <a:cubicBezTo>
                    <a:pt x="79838" y="154108"/>
                    <a:pt x="79838" y="153641"/>
                    <a:pt x="79671" y="153240"/>
                  </a:cubicBezTo>
                  <a:lnTo>
                    <a:pt x="79671" y="153240"/>
                  </a:lnTo>
                  <a:cubicBezTo>
                    <a:pt x="79671" y="152806"/>
                    <a:pt x="79671" y="152373"/>
                    <a:pt x="79438" y="151939"/>
                  </a:cubicBezTo>
                  <a:cubicBezTo>
                    <a:pt x="79471" y="151685"/>
                    <a:pt x="79471" y="151425"/>
                    <a:pt x="79438" y="151172"/>
                  </a:cubicBezTo>
                  <a:cubicBezTo>
                    <a:pt x="79421" y="150905"/>
                    <a:pt x="79421" y="150638"/>
                    <a:pt x="79438" y="150371"/>
                  </a:cubicBezTo>
                  <a:cubicBezTo>
                    <a:pt x="79438" y="150104"/>
                    <a:pt x="79438" y="149737"/>
                    <a:pt x="79204" y="149437"/>
                  </a:cubicBezTo>
                  <a:lnTo>
                    <a:pt x="79204" y="148636"/>
                  </a:lnTo>
                  <a:cubicBezTo>
                    <a:pt x="79204" y="148236"/>
                    <a:pt x="78970" y="147802"/>
                    <a:pt x="78837" y="147368"/>
                  </a:cubicBezTo>
                  <a:lnTo>
                    <a:pt x="78837" y="147068"/>
                  </a:lnTo>
                  <a:lnTo>
                    <a:pt x="78337" y="145433"/>
                  </a:lnTo>
                  <a:lnTo>
                    <a:pt x="78337" y="145433"/>
                  </a:lnTo>
                  <a:lnTo>
                    <a:pt x="78337" y="145433"/>
                  </a:lnTo>
                  <a:cubicBezTo>
                    <a:pt x="78170" y="144933"/>
                    <a:pt x="78003" y="144399"/>
                    <a:pt x="77803" y="143899"/>
                  </a:cubicBezTo>
                  <a:cubicBezTo>
                    <a:pt x="77603" y="143398"/>
                    <a:pt x="77302" y="142597"/>
                    <a:pt x="77035" y="141963"/>
                  </a:cubicBezTo>
                  <a:lnTo>
                    <a:pt x="77035" y="141963"/>
                  </a:lnTo>
                  <a:cubicBezTo>
                    <a:pt x="77035" y="141963"/>
                    <a:pt x="77035" y="141963"/>
                    <a:pt x="77035" y="141730"/>
                  </a:cubicBezTo>
                  <a:cubicBezTo>
                    <a:pt x="76945" y="141556"/>
                    <a:pt x="76869" y="141380"/>
                    <a:pt x="76802" y="141196"/>
                  </a:cubicBezTo>
                  <a:lnTo>
                    <a:pt x="76802" y="141196"/>
                  </a:lnTo>
                  <a:lnTo>
                    <a:pt x="76802" y="141196"/>
                  </a:lnTo>
                  <a:lnTo>
                    <a:pt x="76802" y="141196"/>
                  </a:lnTo>
                  <a:lnTo>
                    <a:pt x="76568" y="140729"/>
                  </a:lnTo>
                  <a:cubicBezTo>
                    <a:pt x="76472" y="140489"/>
                    <a:pt x="76362" y="140255"/>
                    <a:pt x="76235" y="140028"/>
                  </a:cubicBezTo>
                  <a:cubicBezTo>
                    <a:pt x="76235" y="139661"/>
                    <a:pt x="75868" y="139261"/>
                    <a:pt x="75668" y="138894"/>
                  </a:cubicBezTo>
                  <a:cubicBezTo>
                    <a:pt x="75501" y="138547"/>
                    <a:pt x="75311" y="138213"/>
                    <a:pt x="75100" y="137893"/>
                  </a:cubicBezTo>
                  <a:cubicBezTo>
                    <a:pt x="74833" y="137353"/>
                    <a:pt x="74533" y="136829"/>
                    <a:pt x="74200" y="136325"/>
                  </a:cubicBezTo>
                  <a:cubicBezTo>
                    <a:pt x="73349" y="134941"/>
                    <a:pt x="72425" y="133606"/>
                    <a:pt x="71430" y="132322"/>
                  </a:cubicBezTo>
                  <a:cubicBezTo>
                    <a:pt x="70493" y="131070"/>
                    <a:pt x="69479" y="129879"/>
                    <a:pt x="68394" y="128752"/>
                  </a:cubicBezTo>
                  <a:cubicBezTo>
                    <a:pt x="70296" y="126316"/>
                    <a:pt x="72198" y="123881"/>
                    <a:pt x="74166" y="121479"/>
                  </a:cubicBezTo>
                  <a:cubicBezTo>
                    <a:pt x="98601" y="90891"/>
                    <a:pt x="128194" y="64808"/>
                    <a:pt x="161611" y="44410"/>
                  </a:cubicBezTo>
                  <a:lnTo>
                    <a:pt x="166882" y="41307"/>
                  </a:lnTo>
                  <a:lnTo>
                    <a:pt x="171719" y="38572"/>
                  </a:lnTo>
                  <a:lnTo>
                    <a:pt x="173922" y="42575"/>
                  </a:lnTo>
                  <a:lnTo>
                    <a:pt x="176157" y="46579"/>
                  </a:lnTo>
                  <a:lnTo>
                    <a:pt x="176157" y="46579"/>
                  </a:lnTo>
                  <a:lnTo>
                    <a:pt x="180594" y="54619"/>
                  </a:lnTo>
                  <a:cubicBezTo>
                    <a:pt x="209566" y="38461"/>
                    <a:pt x="240914" y="26998"/>
                    <a:pt x="273477" y="20656"/>
                  </a:cubicBezTo>
                  <a:lnTo>
                    <a:pt x="271708" y="11648"/>
                  </a:lnTo>
                  <a:lnTo>
                    <a:pt x="270841" y="7144"/>
                  </a:lnTo>
                  <a:lnTo>
                    <a:pt x="269907" y="2640"/>
                  </a:lnTo>
                  <a:lnTo>
                    <a:pt x="275912" y="1539"/>
                  </a:lnTo>
                  <a:cubicBezTo>
                    <a:pt x="277747" y="1238"/>
                    <a:pt x="279582" y="905"/>
                    <a:pt x="281417" y="638"/>
                  </a:cubicBezTo>
                  <a:lnTo>
                    <a:pt x="282151" y="5142"/>
                  </a:lnTo>
                  <a:lnTo>
                    <a:pt x="282852" y="9679"/>
                  </a:lnTo>
                  <a:lnTo>
                    <a:pt x="284286" y="18754"/>
                  </a:lnTo>
                  <a:cubicBezTo>
                    <a:pt x="317049" y="13616"/>
                    <a:pt x="350412" y="13616"/>
                    <a:pt x="383174" y="18754"/>
                  </a:cubicBezTo>
                  <a:lnTo>
                    <a:pt x="384776" y="9012"/>
                  </a:lnTo>
                  <a:lnTo>
                    <a:pt x="385509" y="4475"/>
                  </a:lnTo>
                  <a:lnTo>
                    <a:pt x="386210" y="-63"/>
                  </a:lnTo>
                  <a:cubicBezTo>
                    <a:pt x="388245" y="237"/>
                    <a:pt x="390247" y="571"/>
                    <a:pt x="392249" y="938"/>
                  </a:cubicBezTo>
                  <a:lnTo>
                    <a:pt x="397754" y="1939"/>
                  </a:lnTo>
                  <a:lnTo>
                    <a:pt x="396820" y="6443"/>
                  </a:lnTo>
                  <a:lnTo>
                    <a:pt x="395919" y="10947"/>
                  </a:lnTo>
                  <a:lnTo>
                    <a:pt x="394151" y="19922"/>
                  </a:lnTo>
                  <a:lnTo>
                    <a:pt x="391548" y="33467"/>
                  </a:lnTo>
                  <a:lnTo>
                    <a:pt x="388946" y="46979"/>
                  </a:lnTo>
                  <a:lnTo>
                    <a:pt x="386344" y="60491"/>
                  </a:lnTo>
                  <a:lnTo>
                    <a:pt x="389379" y="61092"/>
                  </a:lnTo>
                  <a:lnTo>
                    <a:pt x="392716" y="61792"/>
                  </a:lnTo>
                  <a:lnTo>
                    <a:pt x="397120" y="62760"/>
                  </a:lnTo>
                  <a:lnTo>
                    <a:pt x="400456" y="63594"/>
                  </a:lnTo>
                  <a:lnTo>
                    <a:pt x="400856" y="63594"/>
                  </a:lnTo>
                  <a:lnTo>
                    <a:pt x="404493" y="64428"/>
                  </a:lnTo>
                  <a:lnTo>
                    <a:pt x="405861" y="64795"/>
                  </a:lnTo>
                  <a:cubicBezTo>
                    <a:pt x="406895" y="65028"/>
                    <a:pt x="407896" y="65329"/>
                    <a:pt x="408930" y="65629"/>
                  </a:cubicBezTo>
                  <a:lnTo>
                    <a:pt x="411733" y="66430"/>
                  </a:lnTo>
                  <a:lnTo>
                    <a:pt x="413668" y="66997"/>
                  </a:lnTo>
                  <a:lnTo>
                    <a:pt x="415436" y="67531"/>
                  </a:lnTo>
                  <a:lnTo>
                    <a:pt x="418005" y="68331"/>
                  </a:lnTo>
                  <a:cubicBezTo>
                    <a:pt x="421541" y="69466"/>
                    <a:pt x="425044" y="70667"/>
                    <a:pt x="428514" y="71935"/>
                  </a:cubicBezTo>
                  <a:lnTo>
                    <a:pt x="431250" y="72935"/>
                  </a:lnTo>
                  <a:lnTo>
                    <a:pt x="433686" y="73870"/>
                  </a:lnTo>
                  <a:lnTo>
                    <a:pt x="435821" y="74704"/>
                  </a:lnTo>
                  <a:lnTo>
                    <a:pt x="439557" y="76205"/>
                  </a:lnTo>
                  <a:lnTo>
                    <a:pt x="443227" y="77773"/>
                  </a:lnTo>
                  <a:lnTo>
                    <a:pt x="449566" y="80609"/>
                  </a:lnTo>
                  <a:lnTo>
                    <a:pt x="452903" y="82210"/>
                  </a:lnTo>
                  <a:lnTo>
                    <a:pt x="456506" y="83979"/>
                  </a:lnTo>
                  <a:cubicBezTo>
                    <a:pt x="457707" y="84579"/>
                    <a:pt x="458908" y="85180"/>
                    <a:pt x="460076" y="85814"/>
                  </a:cubicBezTo>
                  <a:cubicBezTo>
                    <a:pt x="461243" y="86447"/>
                    <a:pt x="462211" y="86881"/>
                    <a:pt x="463412" y="87448"/>
                  </a:cubicBezTo>
                  <a:lnTo>
                    <a:pt x="467316" y="89584"/>
                  </a:lnTo>
                  <a:lnTo>
                    <a:pt x="473988" y="77539"/>
                  </a:lnTo>
                  <a:lnTo>
                    <a:pt x="480661" y="65495"/>
                  </a:lnTo>
                  <a:lnTo>
                    <a:pt x="487333" y="53451"/>
                  </a:lnTo>
                  <a:lnTo>
                    <a:pt x="491770" y="45444"/>
                  </a:lnTo>
                  <a:lnTo>
                    <a:pt x="494006" y="41407"/>
                  </a:lnTo>
                  <a:lnTo>
                    <a:pt x="496241" y="37404"/>
                  </a:lnTo>
                  <a:lnTo>
                    <a:pt x="501546" y="40407"/>
                  </a:lnTo>
                  <a:cubicBezTo>
                    <a:pt x="503147" y="41341"/>
                    <a:pt x="504882" y="42241"/>
                    <a:pt x="506350" y="43242"/>
                  </a:cubicBezTo>
                  <a:lnTo>
                    <a:pt x="503981" y="47179"/>
                  </a:lnTo>
                  <a:lnTo>
                    <a:pt x="501613" y="51116"/>
                  </a:lnTo>
                  <a:lnTo>
                    <a:pt x="496908" y="58956"/>
                  </a:lnTo>
                  <a:lnTo>
                    <a:pt x="489802" y="70767"/>
                  </a:lnTo>
                  <a:lnTo>
                    <a:pt x="482763" y="82544"/>
                  </a:lnTo>
                  <a:lnTo>
                    <a:pt x="475556" y="94455"/>
                  </a:lnTo>
                  <a:cubicBezTo>
                    <a:pt x="500355" y="109271"/>
                    <a:pt x="522668" y="127891"/>
                    <a:pt x="541682" y="149637"/>
                  </a:cubicBezTo>
                  <a:lnTo>
                    <a:pt x="552057" y="140596"/>
                  </a:lnTo>
                  <a:lnTo>
                    <a:pt x="562433" y="131588"/>
                  </a:lnTo>
                  <a:lnTo>
                    <a:pt x="572809" y="122546"/>
                  </a:lnTo>
                  <a:lnTo>
                    <a:pt x="579749" y="116541"/>
                  </a:lnTo>
                  <a:lnTo>
                    <a:pt x="583085" y="113505"/>
                  </a:lnTo>
                  <a:lnTo>
                    <a:pt x="586421" y="110502"/>
                  </a:lnTo>
                  <a:cubicBezTo>
                    <a:pt x="587789" y="112037"/>
                    <a:pt x="589124" y="113572"/>
                    <a:pt x="590425" y="115140"/>
                  </a:cubicBezTo>
                  <a:cubicBezTo>
                    <a:pt x="591726" y="116708"/>
                    <a:pt x="592827" y="118009"/>
                    <a:pt x="593961" y="119443"/>
                  </a:cubicBezTo>
                  <a:lnTo>
                    <a:pt x="590391" y="122346"/>
                  </a:lnTo>
                  <a:lnTo>
                    <a:pt x="586855" y="125215"/>
                  </a:lnTo>
                  <a:lnTo>
                    <a:pt x="579949" y="131154"/>
                  </a:lnTo>
                  <a:lnTo>
                    <a:pt x="569206" y="139828"/>
                  </a:lnTo>
                  <a:lnTo>
                    <a:pt x="558496" y="148469"/>
                  </a:lnTo>
                  <a:lnTo>
                    <a:pt x="547820" y="157144"/>
                  </a:lnTo>
                  <a:cubicBezTo>
                    <a:pt x="566113" y="179537"/>
                    <a:pt x="580750" y="204679"/>
                    <a:pt x="591192" y="231643"/>
                  </a:cubicBezTo>
                  <a:lnTo>
                    <a:pt x="604037" y="226705"/>
                  </a:lnTo>
                  <a:lnTo>
                    <a:pt x="616882" y="221768"/>
                  </a:lnTo>
                  <a:lnTo>
                    <a:pt x="629726" y="216830"/>
                  </a:lnTo>
                  <a:lnTo>
                    <a:pt x="638301" y="213494"/>
                  </a:lnTo>
                  <a:lnTo>
                    <a:pt x="638301" y="213494"/>
                  </a:lnTo>
                  <a:lnTo>
                    <a:pt x="642571" y="211826"/>
                  </a:lnTo>
                  <a:lnTo>
                    <a:pt x="646875" y="210191"/>
                  </a:lnTo>
                  <a:cubicBezTo>
                    <a:pt x="647609" y="212092"/>
                    <a:pt x="648310" y="214027"/>
                    <a:pt x="649010" y="215929"/>
                  </a:cubicBezTo>
                  <a:cubicBezTo>
                    <a:pt x="649711" y="217831"/>
                    <a:pt x="650245" y="219432"/>
                    <a:pt x="650845" y="221201"/>
                  </a:cubicBezTo>
                  <a:lnTo>
                    <a:pt x="646508" y="222668"/>
                  </a:lnTo>
                  <a:lnTo>
                    <a:pt x="642171" y="224170"/>
                  </a:lnTo>
                  <a:lnTo>
                    <a:pt x="633496" y="227173"/>
                  </a:lnTo>
                  <a:cubicBezTo>
                    <a:pt x="644336" y="258560"/>
                    <a:pt x="650155" y="291460"/>
                    <a:pt x="650745" y="324659"/>
                  </a:cubicBezTo>
                  <a:lnTo>
                    <a:pt x="659920" y="324659"/>
                  </a:lnTo>
                  <a:lnTo>
                    <a:pt x="664491" y="324659"/>
                  </a:lnTo>
                  <a:lnTo>
                    <a:pt x="669095" y="324659"/>
                  </a:lnTo>
                  <a:cubicBezTo>
                    <a:pt x="669161" y="326461"/>
                    <a:pt x="669195" y="328496"/>
                    <a:pt x="669195" y="330531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Brīvforma: forma 171">
              <a:extLst>
                <a:ext uri="{FF2B5EF4-FFF2-40B4-BE49-F238E27FC236}">
                  <a16:creationId xmlns:a16="http://schemas.microsoft.com/office/drawing/2014/main" id="{2DC8A4EB-28D9-A67B-C74D-8FEFCB0A617A}"/>
                </a:ext>
              </a:extLst>
            </p:cNvPr>
            <p:cNvSpPr/>
            <p:nvPr/>
          </p:nvSpPr>
          <p:spPr>
            <a:xfrm>
              <a:off x="4208240" y="5090258"/>
              <a:ext cx="703041" cy="700322"/>
            </a:xfrm>
            <a:custGeom>
              <a:avLst/>
              <a:gdLst>
                <a:gd name="connsiteX0" fmla="*/ 702946 w 703041"/>
                <a:gd name="connsiteY0" fmla="*/ 341941 h 700322"/>
                <a:gd name="connsiteX1" fmla="*/ 702946 w 703041"/>
                <a:gd name="connsiteY1" fmla="*/ 341941 h 700322"/>
                <a:gd name="connsiteX2" fmla="*/ 698441 w 703041"/>
                <a:gd name="connsiteY2" fmla="*/ 341941 h 700322"/>
                <a:gd name="connsiteX3" fmla="*/ 693871 w 703041"/>
                <a:gd name="connsiteY3" fmla="*/ 341941 h 700322"/>
                <a:gd name="connsiteX4" fmla="*/ 689267 w 703041"/>
                <a:gd name="connsiteY4" fmla="*/ 341941 h 700322"/>
                <a:gd name="connsiteX5" fmla="*/ 684696 w 703041"/>
                <a:gd name="connsiteY5" fmla="*/ 341941 h 700322"/>
                <a:gd name="connsiteX6" fmla="*/ 680092 w 703041"/>
                <a:gd name="connsiteY6" fmla="*/ 341941 h 700322"/>
                <a:gd name="connsiteX7" fmla="*/ 675521 w 703041"/>
                <a:gd name="connsiteY7" fmla="*/ 341941 h 700322"/>
                <a:gd name="connsiteX8" fmla="*/ 666346 w 703041"/>
                <a:gd name="connsiteY8" fmla="*/ 341941 h 700322"/>
                <a:gd name="connsiteX9" fmla="*/ 649064 w 703041"/>
                <a:gd name="connsiteY9" fmla="*/ 244321 h 700322"/>
                <a:gd name="connsiteX10" fmla="*/ 657739 w 703041"/>
                <a:gd name="connsiteY10" fmla="*/ 241318 h 700322"/>
                <a:gd name="connsiteX11" fmla="*/ 662076 w 703041"/>
                <a:gd name="connsiteY11" fmla="*/ 239850 h 700322"/>
                <a:gd name="connsiteX12" fmla="*/ 666413 w 703041"/>
                <a:gd name="connsiteY12" fmla="*/ 238349 h 700322"/>
                <a:gd name="connsiteX13" fmla="*/ 670750 w 703041"/>
                <a:gd name="connsiteY13" fmla="*/ 236848 h 700322"/>
                <a:gd name="connsiteX14" fmla="*/ 675087 w 703041"/>
                <a:gd name="connsiteY14" fmla="*/ 235346 h 700322"/>
                <a:gd name="connsiteX15" fmla="*/ 679425 w 703041"/>
                <a:gd name="connsiteY15" fmla="*/ 233845 h 700322"/>
                <a:gd name="connsiteX16" fmla="*/ 683762 w 703041"/>
                <a:gd name="connsiteY16" fmla="*/ 232377 h 700322"/>
                <a:gd name="connsiteX17" fmla="*/ 681793 w 703041"/>
                <a:gd name="connsiteY17" fmla="*/ 226872 h 700322"/>
                <a:gd name="connsiteX18" fmla="*/ 679525 w 703041"/>
                <a:gd name="connsiteY18" fmla="*/ 220800 h 700322"/>
                <a:gd name="connsiteX19" fmla="*/ 675254 w 703041"/>
                <a:gd name="connsiteY19" fmla="*/ 222468 h 700322"/>
                <a:gd name="connsiteX20" fmla="*/ 675254 w 703041"/>
                <a:gd name="connsiteY20" fmla="*/ 222468 h 700322"/>
                <a:gd name="connsiteX21" fmla="*/ 666680 w 703041"/>
                <a:gd name="connsiteY21" fmla="*/ 225805 h 700322"/>
                <a:gd name="connsiteX22" fmla="*/ 662376 w 703041"/>
                <a:gd name="connsiteY22" fmla="*/ 227439 h 700322"/>
                <a:gd name="connsiteX23" fmla="*/ 658106 w 703041"/>
                <a:gd name="connsiteY23" fmla="*/ 229108 h 700322"/>
                <a:gd name="connsiteX24" fmla="*/ 653835 w 703041"/>
                <a:gd name="connsiteY24" fmla="*/ 230742 h 700322"/>
                <a:gd name="connsiteX25" fmla="*/ 653835 w 703041"/>
                <a:gd name="connsiteY25" fmla="*/ 230742 h 700322"/>
                <a:gd name="connsiteX26" fmla="*/ 645261 w 703041"/>
                <a:gd name="connsiteY26" fmla="*/ 234079 h 700322"/>
                <a:gd name="connsiteX27" fmla="*/ 632416 w 703041"/>
                <a:gd name="connsiteY27" fmla="*/ 239016 h 700322"/>
                <a:gd name="connsiteX28" fmla="*/ 619571 w 703041"/>
                <a:gd name="connsiteY28" fmla="*/ 243954 h 700322"/>
                <a:gd name="connsiteX29" fmla="*/ 606793 w 703041"/>
                <a:gd name="connsiteY29" fmla="*/ 249392 h 700322"/>
                <a:gd name="connsiteX30" fmla="*/ 563422 w 703041"/>
                <a:gd name="connsiteY30" fmla="*/ 174859 h 700322"/>
                <a:gd name="connsiteX31" fmla="*/ 574098 w 703041"/>
                <a:gd name="connsiteY31" fmla="*/ 166185 h 700322"/>
                <a:gd name="connsiteX32" fmla="*/ 584807 w 703041"/>
                <a:gd name="connsiteY32" fmla="*/ 157544 h 700322"/>
                <a:gd name="connsiteX33" fmla="*/ 595483 w 703041"/>
                <a:gd name="connsiteY33" fmla="*/ 148903 h 700322"/>
                <a:gd name="connsiteX34" fmla="*/ 602623 w 703041"/>
                <a:gd name="connsiteY34" fmla="*/ 143098 h 700322"/>
                <a:gd name="connsiteX35" fmla="*/ 606193 w 703041"/>
                <a:gd name="connsiteY35" fmla="*/ 140229 h 700322"/>
                <a:gd name="connsiteX36" fmla="*/ 609763 w 703041"/>
                <a:gd name="connsiteY36" fmla="*/ 137326 h 700322"/>
                <a:gd name="connsiteX37" fmla="*/ 613333 w 703041"/>
                <a:gd name="connsiteY37" fmla="*/ 134457 h 700322"/>
                <a:gd name="connsiteX38" fmla="*/ 616902 w 703041"/>
                <a:gd name="connsiteY38" fmla="*/ 131554 h 700322"/>
                <a:gd name="connsiteX39" fmla="*/ 620439 w 703041"/>
                <a:gd name="connsiteY39" fmla="*/ 128685 h 700322"/>
                <a:gd name="connsiteX40" fmla="*/ 624009 w 703041"/>
                <a:gd name="connsiteY40" fmla="*/ 125782 h 700322"/>
                <a:gd name="connsiteX41" fmla="*/ 620272 w 703041"/>
                <a:gd name="connsiteY41" fmla="*/ 121245 h 700322"/>
                <a:gd name="connsiteX42" fmla="*/ 616068 w 703041"/>
                <a:gd name="connsiteY42" fmla="*/ 116341 h 700322"/>
                <a:gd name="connsiteX43" fmla="*/ 612732 w 703041"/>
                <a:gd name="connsiteY43" fmla="*/ 119377 h 700322"/>
                <a:gd name="connsiteX44" fmla="*/ 609396 w 703041"/>
                <a:gd name="connsiteY44" fmla="*/ 122379 h 700322"/>
                <a:gd name="connsiteX45" fmla="*/ 606060 w 703041"/>
                <a:gd name="connsiteY45" fmla="*/ 125382 h 700322"/>
                <a:gd name="connsiteX46" fmla="*/ 602723 w 703041"/>
                <a:gd name="connsiteY46" fmla="*/ 128418 h 700322"/>
                <a:gd name="connsiteX47" fmla="*/ 599387 w 703041"/>
                <a:gd name="connsiteY47" fmla="*/ 131421 h 700322"/>
                <a:gd name="connsiteX48" fmla="*/ 596051 w 703041"/>
                <a:gd name="connsiteY48" fmla="*/ 134423 h 700322"/>
                <a:gd name="connsiteX49" fmla="*/ 589111 w 703041"/>
                <a:gd name="connsiteY49" fmla="*/ 140429 h 700322"/>
                <a:gd name="connsiteX50" fmla="*/ 578702 w 703041"/>
                <a:gd name="connsiteY50" fmla="*/ 149470 h 700322"/>
                <a:gd name="connsiteX51" fmla="*/ 568326 w 703041"/>
                <a:gd name="connsiteY51" fmla="*/ 158478 h 700322"/>
                <a:gd name="connsiteX52" fmla="*/ 558017 w 703041"/>
                <a:gd name="connsiteY52" fmla="*/ 167519 h 700322"/>
                <a:gd name="connsiteX53" fmla="*/ 491091 w 703041"/>
                <a:gd name="connsiteY53" fmla="*/ 112304 h 700322"/>
                <a:gd name="connsiteX54" fmla="*/ 498130 w 703041"/>
                <a:gd name="connsiteY54" fmla="*/ 100527 h 700322"/>
                <a:gd name="connsiteX55" fmla="*/ 505203 w 703041"/>
                <a:gd name="connsiteY55" fmla="*/ 88749 h 700322"/>
                <a:gd name="connsiteX56" fmla="*/ 512276 w 703041"/>
                <a:gd name="connsiteY56" fmla="*/ 76939 h 700322"/>
                <a:gd name="connsiteX57" fmla="*/ 517014 w 703041"/>
                <a:gd name="connsiteY57" fmla="*/ 69099 h 700322"/>
                <a:gd name="connsiteX58" fmla="*/ 519382 w 703041"/>
                <a:gd name="connsiteY58" fmla="*/ 65162 h 700322"/>
                <a:gd name="connsiteX59" fmla="*/ 521751 w 703041"/>
                <a:gd name="connsiteY59" fmla="*/ 61225 h 700322"/>
                <a:gd name="connsiteX60" fmla="*/ 524120 w 703041"/>
                <a:gd name="connsiteY60" fmla="*/ 57288 h 700322"/>
                <a:gd name="connsiteX61" fmla="*/ 526489 w 703041"/>
                <a:gd name="connsiteY61" fmla="*/ 53351 h 700322"/>
                <a:gd name="connsiteX62" fmla="*/ 528824 w 703041"/>
                <a:gd name="connsiteY62" fmla="*/ 49414 h 700322"/>
                <a:gd name="connsiteX63" fmla="*/ 531193 w 703041"/>
                <a:gd name="connsiteY63" fmla="*/ 45478 h 700322"/>
                <a:gd name="connsiteX64" fmla="*/ 526122 w 703041"/>
                <a:gd name="connsiteY64" fmla="*/ 42508 h 700322"/>
                <a:gd name="connsiteX65" fmla="*/ 520517 w 703041"/>
                <a:gd name="connsiteY65" fmla="*/ 39172 h 700322"/>
                <a:gd name="connsiteX66" fmla="*/ 520517 w 703041"/>
                <a:gd name="connsiteY66" fmla="*/ 39172 h 700322"/>
                <a:gd name="connsiteX67" fmla="*/ 518315 w 703041"/>
                <a:gd name="connsiteY67" fmla="*/ 43176 h 700322"/>
                <a:gd name="connsiteX68" fmla="*/ 513844 w 703041"/>
                <a:gd name="connsiteY68" fmla="*/ 51216 h 700322"/>
                <a:gd name="connsiteX69" fmla="*/ 511642 w 703041"/>
                <a:gd name="connsiteY69" fmla="*/ 55220 h 700322"/>
                <a:gd name="connsiteX70" fmla="*/ 509440 w 703041"/>
                <a:gd name="connsiteY70" fmla="*/ 59190 h 700322"/>
                <a:gd name="connsiteX71" fmla="*/ 507205 w 703041"/>
                <a:gd name="connsiteY71" fmla="*/ 63193 h 700322"/>
                <a:gd name="connsiteX72" fmla="*/ 502734 w 703041"/>
                <a:gd name="connsiteY72" fmla="*/ 71234 h 700322"/>
                <a:gd name="connsiteX73" fmla="*/ 496062 w 703041"/>
                <a:gd name="connsiteY73" fmla="*/ 83278 h 700322"/>
                <a:gd name="connsiteX74" fmla="*/ 489389 w 703041"/>
                <a:gd name="connsiteY74" fmla="*/ 95322 h 700322"/>
                <a:gd name="connsiteX75" fmla="*/ 482717 w 703041"/>
                <a:gd name="connsiteY75" fmla="*/ 107333 h 700322"/>
                <a:gd name="connsiteX76" fmla="*/ 478846 w 703041"/>
                <a:gd name="connsiteY76" fmla="*/ 105231 h 700322"/>
                <a:gd name="connsiteX77" fmla="*/ 475677 w 703041"/>
                <a:gd name="connsiteY77" fmla="*/ 103596 h 700322"/>
                <a:gd name="connsiteX78" fmla="*/ 472107 w 703041"/>
                <a:gd name="connsiteY78" fmla="*/ 101761 h 700322"/>
                <a:gd name="connsiteX79" fmla="*/ 468504 w 703041"/>
                <a:gd name="connsiteY79" fmla="*/ 99993 h 700322"/>
                <a:gd name="connsiteX80" fmla="*/ 465168 w 703041"/>
                <a:gd name="connsiteY80" fmla="*/ 98391 h 700322"/>
                <a:gd name="connsiteX81" fmla="*/ 458829 w 703041"/>
                <a:gd name="connsiteY81" fmla="*/ 95555 h 700322"/>
                <a:gd name="connsiteX82" fmla="*/ 455159 w 703041"/>
                <a:gd name="connsiteY82" fmla="*/ 93987 h 700322"/>
                <a:gd name="connsiteX83" fmla="*/ 451422 w 703041"/>
                <a:gd name="connsiteY83" fmla="*/ 92486 h 700322"/>
                <a:gd name="connsiteX84" fmla="*/ 449287 w 703041"/>
                <a:gd name="connsiteY84" fmla="*/ 91652 h 700322"/>
                <a:gd name="connsiteX85" fmla="*/ 446851 w 703041"/>
                <a:gd name="connsiteY85" fmla="*/ 90718 h 700322"/>
                <a:gd name="connsiteX86" fmla="*/ 444082 w 703041"/>
                <a:gd name="connsiteY86" fmla="*/ 89717 h 700322"/>
                <a:gd name="connsiteX87" fmla="*/ 433573 w 703041"/>
                <a:gd name="connsiteY87" fmla="*/ 86114 h 700322"/>
                <a:gd name="connsiteX88" fmla="*/ 431037 w 703041"/>
                <a:gd name="connsiteY88" fmla="*/ 85313 h 700322"/>
                <a:gd name="connsiteX89" fmla="*/ 429269 w 703041"/>
                <a:gd name="connsiteY89" fmla="*/ 84779 h 700322"/>
                <a:gd name="connsiteX90" fmla="*/ 427334 w 703041"/>
                <a:gd name="connsiteY90" fmla="*/ 84212 h 700322"/>
                <a:gd name="connsiteX91" fmla="*/ 424531 w 703041"/>
                <a:gd name="connsiteY91" fmla="*/ 83411 h 700322"/>
                <a:gd name="connsiteX92" fmla="*/ 421462 w 703041"/>
                <a:gd name="connsiteY92" fmla="*/ 82544 h 700322"/>
                <a:gd name="connsiteX93" fmla="*/ 419961 w 703041"/>
                <a:gd name="connsiteY93" fmla="*/ 82277 h 700322"/>
                <a:gd name="connsiteX94" fmla="*/ 416358 w 703041"/>
                <a:gd name="connsiteY94" fmla="*/ 81376 h 700322"/>
                <a:gd name="connsiteX95" fmla="*/ 415957 w 703041"/>
                <a:gd name="connsiteY95" fmla="*/ 81376 h 700322"/>
                <a:gd name="connsiteX96" fmla="*/ 412621 w 703041"/>
                <a:gd name="connsiteY96" fmla="*/ 80542 h 700322"/>
                <a:gd name="connsiteX97" fmla="*/ 408217 w 703041"/>
                <a:gd name="connsiteY97" fmla="*/ 79541 h 700322"/>
                <a:gd name="connsiteX98" fmla="*/ 404881 w 703041"/>
                <a:gd name="connsiteY98" fmla="*/ 78874 h 700322"/>
                <a:gd name="connsiteX99" fmla="*/ 401811 w 703041"/>
                <a:gd name="connsiteY99" fmla="*/ 78273 h 700322"/>
                <a:gd name="connsiteX100" fmla="*/ 404380 w 703041"/>
                <a:gd name="connsiteY100" fmla="*/ 64928 h 700322"/>
                <a:gd name="connsiteX101" fmla="*/ 407016 w 703041"/>
                <a:gd name="connsiteY101" fmla="*/ 51416 h 700322"/>
                <a:gd name="connsiteX102" fmla="*/ 409652 w 703041"/>
                <a:gd name="connsiteY102" fmla="*/ 38071 h 700322"/>
                <a:gd name="connsiteX103" fmla="*/ 411386 w 703041"/>
                <a:gd name="connsiteY103" fmla="*/ 29063 h 700322"/>
                <a:gd name="connsiteX104" fmla="*/ 412321 w 703041"/>
                <a:gd name="connsiteY104" fmla="*/ 24559 h 700322"/>
                <a:gd name="connsiteX105" fmla="*/ 413221 w 703041"/>
                <a:gd name="connsiteY105" fmla="*/ 20055 h 700322"/>
                <a:gd name="connsiteX106" fmla="*/ 414156 w 703041"/>
                <a:gd name="connsiteY106" fmla="*/ 15551 h 700322"/>
                <a:gd name="connsiteX107" fmla="*/ 415057 w 703041"/>
                <a:gd name="connsiteY107" fmla="*/ 11047 h 700322"/>
                <a:gd name="connsiteX108" fmla="*/ 415991 w 703041"/>
                <a:gd name="connsiteY108" fmla="*/ 6543 h 700322"/>
                <a:gd name="connsiteX109" fmla="*/ 416858 w 703041"/>
                <a:gd name="connsiteY109" fmla="*/ 2039 h 700322"/>
                <a:gd name="connsiteX110" fmla="*/ 411086 w 703041"/>
                <a:gd name="connsiteY110" fmla="*/ 1005 h 700322"/>
                <a:gd name="connsiteX111" fmla="*/ 404714 w 703041"/>
                <a:gd name="connsiteY111" fmla="*/ -63 h 700322"/>
                <a:gd name="connsiteX112" fmla="*/ 404013 w 703041"/>
                <a:gd name="connsiteY112" fmla="*/ 4475 h 700322"/>
                <a:gd name="connsiteX113" fmla="*/ 403279 w 703041"/>
                <a:gd name="connsiteY113" fmla="*/ 9012 h 700322"/>
                <a:gd name="connsiteX114" fmla="*/ 402579 w 703041"/>
                <a:gd name="connsiteY114" fmla="*/ 13549 h 700322"/>
                <a:gd name="connsiteX115" fmla="*/ 401845 w 703041"/>
                <a:gd name="connsiteY115" fmla="*/ 18053 h 700322"/>
                <a:gd name="connsiteX116" fmla="*/ 401144 w 703041"/>
                <a:gd name="connsiteY116" fmla="*/ 22591 h 700322"/>
                <a:gd name="connsiteX117" fmla="*/ 400210 w 703041"/>
                <a:gd name="connsiteY117" fmla="*/ 27128 h 700322"/>
                <a:gd name="connsiteX118" fmla="*/ 398775 w 703041"/>
                <a:gd name="connsiteY118" fmla="*/ 36169 h 700322"/>
                <a:gd name="connsiteX119" fmla="*/ 299887 w 703041"/>
                <a:gd name="connsiteY119" fmla="*/ 36169 h 700322"/>
                <a:gd name="connsiteX120" fmla="*/ 298453 w 703041"/>
                <a:gd name="connsiteY120" fmla="*/ 27128 h 700322"/>
                <a:gd name="connsiteX121" fmla="*/ 297752 w 703041"/>
                <a:gd name="connsiteY121" fmla="*/ 22591 h 700322"/>
                <a:gd name="connsiteX122" fmla="*/ 297018 w 703041"/>
                <a:gd name="connsiteY122" fmla="*/ 18053 h 700322"/>
                <a:gd name="connsiteX123" fmla="*/ 296284 w 703041"/>
                <a:gd name="connsiteY123" fmla="*/ 13516 h 700322"/>
                <a:gd name="connsiteX124" fmla="*/ 295584 w 703041"/>
                <a:gd name="connsiteY124" fmla="*/ 8979 h 700322"/>
                <a:gd name="connsiteX125" fmla="*/ 294883 w 703041"/>
                <a:gd name="connsiteY125" fmla="*/ 4475 h 700322"/>
                <a:gd name="connsiteX126" fmla="*/ 294149 w 703041"/>
                <a:gd name="connsiteY126" fmla="*/ -63 h 700322"/>
                <a:gd name="connsiteX127" fmla="*/ 288377 w 703041"/>
                <a:gd name="connsiteY127" fmla="*/ 838 h 700322"/>
                <a:gd name="connsiteX128" fmla="*/ 288377 w 703041"/>
                <a:gd name="connsiteY128" fmla="*/ 838 h 700322"/>
                <a:gd name="connsiteX129" fmla="*/ 282038 w 703041"/>
                <a:gd name="connsiteY129" fmla="*/ 2006 h 700322"/>
                <a:gd name="connsiteX130" fmla="*/ 282906 w 703041"/>
                <a:gd name="connsiteY130" fmla="*/ 6510 h 700322"/>
                <a:gd name="connsiteX131" fmla="*/ 283807 w 703041"/>
                <a:gd name="connsiteY131" fmla="*/ 11014 h 700322"/>
                <a:gd name="connsiteX132" fmla="*/ 284707 w 703041"/>
                <a:gd name="connsiteY132" fmla="*/ 15518 h 700322"/>
                <a:gd name="connsiteX133" fmla="*/ 285608 w 703041"/>
                <a:gd name="connsiteY133" fmla="*/ 20022 h 700322"/>
                <a:gd name="connsiteX134" fmla="*/ 286542 w 703041"/>
                <a:gd name="connsiteY134" fmla="*/ 24526 h 700322"/>
                <a:gd name="connsiteX135" fmla="*/ 287410 w 703041"/>
                <a:gd name="connsiteY135" fmla="*/ 29030 h 700322"/>
                <a:gd name="connsiteX136" fmla="*/ 289145 w 703041"/>
                <a:gd name="connsiteY136" fmla="*/ 38038 h 700322"/>
                <a:gd name="connsiteX137" fmla="*/ 196429 w 703041"/>
                <a:gd name="connsiteY137" fmla="*/ 71801 h 700322"/>
                <a:gd name="connsiteX138" fmla="*/ 191992 w 703041"/>
                <a:gd name="connsiteY138" fmla="*/ 63761 h 700322"/>
                <a:gd name="connsiteX139" fmla="*/ 191992 w 703041"/>
                <a:gd name="connsiteY139" fmla="*/ 63761 h 700322"/>
                <a:gd name="connsiteX140" fmla="*/ 189756 w 703041"/>
                <a:gd name="connsiteY140" fmla="*/ 59757 h 700322"/>
                <a:gd name="connsiteX141" fmla="*/ 187521 w 703041"/>
                <a:gd name="connsiteY141" fmla="*/ 55753 h 700322"/>
                <a:gd name="connsiteX142" fmla="*/ 185286 w 703041"/>
                <a:gd name="connsiteY142" fmla="*/ 51717 h 700322"/>
                <a:gd name="connsiteX143" fmla="*/ 182917 w 703041"/>
                <a:gd name="connsiteY143" fmla="*/ 47713 h 700322"/>
                <a:gd name="connsiteX144" fmla="*/ 180715 w 703041"/>
                <a:gd name="connsiteY144" fmla="*/ 43676 h 700322"/>
                <a:gd name="connsiteX145" fmla="*/ 180715 w 703041"/>
                <a:gd name="connsiteY145" fmla="*/ 43676 h 700322"/>
                <a:gd name="connsiteX146" fmla="*/ 178480 w 703041"/>
                <a:gd name="connsiteY146" fmla="*/ 39639 h 700322"/>
                <a:gd name="connsiteX147" fmla="*/ 173375 w 703041"/>
                <a:gd name="connsiteY147" fmla="*/ 42542 h 700322"/>
                <a:gd name="connsiteX148" fmla="*/ 167870 w 703041"/>
                <a:gd name="connsiteY148" fmla="*/ 45878 h 700322"/>
                <a:gd name="connsiteX149" fmla="*/ 75121 w 703041"/>
                <a:gd name="connsiteY149" fmla="*/ 126717 h 700322"/>
                <a:gd name="connsiteX150" fmla="*/ 69283 w 703041"/>
                <a:gd name="connsiteY150" fmla="*/ 134123 h 700322"/>
                <a:gd name="connsiteX151" fmla="*/ 73486 w 703041"/>
                <a:gd name="connsiteY151" fmla="*/ 136225 h 700322"/>
                <a:gd name="connsiteX152" fmla="*/ 77356 w 703041"/>
                <a:gd name="connsiteY152" fmla="*/ 138694 h 700322"/>
                <a:gd name="connsiteX153" fmla="*/ 80960 w 703041"/>
                <a:gd name="connsiteY153" fmla="*/ 141530 h 700322"/>
                <a:gd name="connsiteX154" fmla="*/ 84296 w 703041"/>
                <a:gd name="connsiteY154" fmla="*/ 144866 h 700322"/>
                <a:gd name="connsiteX155" fmla="*/ 87332 w 703041"/>
                <a:gd name="connsiteY155" fmla="*/ 148436 h 700322"/>
                <a:gd name="connsiteX156" fmla="*/ 90068 w 703041"/>
                <a:gd name="connsiteY156" fmla="*/ 152439 h 700322"/>
                <a:gd name="connsiteX157" fmla="*/ 91002 w 703041"/>
                <a:gd name="connsiteY157" fmla="*/ 153974 h 700322"/>
                <a:gd name="connsiteX158" fmla="*/ 91536 w 703041"/>
                <a:gd name="connsiteY158" fmla="*/ 154975 h 700322"/>
                <a:gd name="connsiteX159" fmla="*/ 92136 w 703041"/>
                <a:gd name="connsiteY159" fmla="*/ 156143 h 700322"/>
                <a:gd name="connsiteX160" fmla="*/ 92470 w 703041"/>
                <a:gd name="connsiteY160" fmla="*/ 156810 h 700322"/>
                <a:gd name="connsiteX161" fmla="*/ 92670 w 703041"/>
                <a:gd name="connsiteY161" fmla="*/ 157310 h 700322"/>
                <a:gd name="connsiteX162" fmla="*/ 92670 w 703041"/>
                <a:gd name="connsiteY162" fmla="*/ 157310 h 700322"/>
                <a:gd name="connsiteX163" fmla="*/ 92670 w 703041"/>
                <a:gd name="connsiteY163" fmla="*/ 157477 h 700322"/>
                <a:gd name="connsiteX164" fmla="*/ 92670 w 703041"/>
                <a:gd name="connsiteY164" fmla="*/ 157477 h 700322"/>
                <a:gd name="connsiteX165" fmla="*/ 92870 w 703041"/>
                <a:gd name="connsiteY165" fmla="*/ 158011 h 700322"/>
                <a:gd name="connsiteX166" fmla="*/ 92870 w 703041"/>
                <a:gd name="connsiteY166" fmla="*/ 158245 h 700322"/>
                <a:gd name="connsiteX167" fmla="*/ 92870 w 703041"/>
                <a:gd name="connsiteY167" fmla="*/ 158245 h 700322"/>
                <a:gd name="connsiteX168" fmla="*/ 93638 w 703041"/>
                <a:gd name="connsiteY168" fmla="*/ 160180 h 700322"/>
                <a:gd name="connsiteX169" fmla="*/ 94205 w 703041"/>
                <a:gd name="connsiteY169" fmla="*/ 161714 h 700322"/>
                <a:gd name="connsiteX170" fmla="*/ 94205 w 703041"/>
                <a:gd name="connsiteY170" fmla="*/ 161714 h 700322"/>
                <a:gd name="connsiteX171" fmla="*/ 94205 w 703041"/>
                <a:gd name="connsiteY171" fmla="*/ 161714 h 700322"/>
                <a:gd name="connsiteX172" fmla="*/ 94672 w 703041"/>
                <a:gd name="connsiteY172" fmla="*/ 163349 h 700322"/>
                <a:gd name="connsiteX173" fmla="*/ 94672 w 703041"/>
                <a:gd name="connsiteY173" fmla="*/ 163649 h 700322"/>
                <a:gd name="connsiteX174" fmla="*/ 95005 w 703041"/>
                <a:gd name="connsiteY174" fmla="*/ 164917 h 700322"/>
                <a:gd name="connsiteX175" fmla="*/ 95206 w 703041"/>
                <a:gd name="connsiteY175" fmla="*/ 165718 h 700322"/>
                <a:gd name="connsiteX176" fmla="*/ 95406 w 703041"/>
                <a:gd name="connsiteY176" fmla="*/ 166652 h 700322"/>
                <a:gd name="connsiteX177" fmla="*/ 95573 w 703041"/>
                <a:gd name="connsiteY177" fmla="*/ 167453 h 700322"/>
                <a:gd name="connsiteX178" fmla="*/ 95573 w 703041"/>
                <a:gd name="connsiteY178" fmla="*/ 168187 h 700322"/>
                <a:gd name="connsiteX179" fmla="*/ 95773 w 703041"/>
                <a:gd name="connsiteY179" fmla="*/ 169488 h 700322"/>
                <a:gd name="connsiteX180" fmla="*/ 95773 w 703041"/>
                <a:gd name="connsiteY180" fmla="*/ 169488 h 700322"/>
                <a:gd name="connsiteX181" fmla="*/ 95940 w 703041"/>
                <a:gd name="connsiteY181" fmla="*/ 170822 h 700322"/>
                <a:gd name="connsiteX182" fmla="*/ 95940 w 703041"/>
                <a:gd name="connsiteY182" fmla="*/ 171757 h 700322"/>
                <a:gd name="connsiteX183" fmla="*/ 95940 w 703041"/>
                <a:gd name="connsiteY183" fmla="*/ 173425 h 700322"/>
                <a:gd name="connsiteX184" fmla="*/ 95940 w 703041"/>
                <a:gd name="connsiteY184" fmla="*/ 177495 h 700322"/>
                <a:gd name="connsiteX185" fmla="*/ 95940 w 703041"/>
                <a:gd name="connsiteY185" fmla="*/ 179030 h 700322"/>
                <a:gd name="connsiteX186" fmla="*/ 95940 w 703041"/>
                <a:gd name="connsiteY186" fmla="*/ 179030 h 700322"/>
                <a:gd name="connsiteX187" fmla="*/ 95673 w 703041"/>
                <a:gd name="connsiteY187" fmla="*/ 181866 h 700322"/>
                <a:gd name="connsiteX188" fmla="*/ 95439 w 703041"/>
                <a:gd name="connsiteY188" fmla="*/ 183333 h 700322"/>
                <a:gd name="connsiteX189" fmla="*/ 95439 w 703041"/>
                <a:gd name="connsiteY189" fmla="*/ 183333 h 700322"/>
                <a:gd name="connsiteX190" fmla="*/ 95439 w 703041"/>
                <a:gd name="connsiteY190" fmla="*/ 183700 h 700322"/>
                <a:gd name="connsiteX191" fmla="*/ 95439 w 703041"/>
                <a:gd name="connsiteY191" fmla="*/ 183700 h 700322"/>
                <a:gd name="connsiteX192" fmla="*/ 95439 w 703041"/>
                <a:gd name="connsiteY192" fmla="*/ 184301 h 700322"/>
                <a:gd name="connsiteX193" fmla="*/ 95439 w 703041"/>
                <a:gd name="connsiteY193" fmla="*/ 184468 h 700322"/>
                <a:gd name="connsiteX194" fmla="*/ 95439 w 703041"/>
                <a:gd name="connsiteY194" fmla="*/ 184935 h 700322"/>
                <a:gd name="connsiteX195" fmla="*/ 95439 w 703041"/>
                <a:gd name="connsiteY195" fmla="*/ 185102 h 700322"/>
                <a:gd name="connsiteX196" fmla="*/ 95439 w 703041"/>
                <a:gd name="connsiteY196" fmla="*/ 185769 h 700322"/>
                <a:gd name="connsiteX197" fmla="*/ 95439 w 703041"/>
                <a:gd name="connsiteY197" fmla="*/ 185769 h 700322"/>
                <a:gd name="connsiteX198" fmla="*/ 95439 w 703041"/>
                <a:gd name="connsiteY198" fmla="*/ 186403 h 700322"/>
                <a:gd name="connsiteX199" fmla="*/ 95272 w 703041"/>
                <a:gd name="connsiteY199" fmla="*/ 187037 h 700322"/>
                <a:gd name="connsiteX200" fmla="*/ 95272 w 703041"/>
                <a:gd name="connsiteY200" fmla="*/ 187370 h 700322"/>
                <a:gd name="connsiteX201" fmla="*/ 95072 w 703041"/>
                <a:gd name="connsiteY201" fmla="*/ 188071 h 700322"/>
                <a:gd name="connsiteX202" fmla="*/ 94538 w 703041"/>
                <a:gd name="connsiteY202" fmla="*/ 189839 h 700322"/>
                <a:gd name="connsiteX203" fmla="*/ 94538 w 703041"/>
                <a:gd name="connsiteY203" fmla="*/ 190206 h 700322"/>
                <a:gd name="connsiteX204" fmla="*/ 94305 w 703041"/>
                <a:gd name="connsiteY204" fmla="*/ 190874 h 700322"/>
                <a:gd name="connsiteX205" fmla="*/ 93471 w 703041"/>
                <a:gd name="connsiteY205" fmla="*/ 193009 h 700322"/>
                <a:gd name="connsiteX206" fmla="*/ 93271 w 703041"/>
                <a:gd name="connsiteY206" fmla="*/ 193509 h 700322"/>
                <a:gd name="connsiteX207" fmla="*/ 93271 w 703041"/>
                <a:gd name="connsiteY207" fmla="*/ 193509 h 700322"/>
                <a:gd name="connsiteX208" fmla="*/ 90935 w 703041"/>
                <a:gd name="connsiteY208" fmla="*/ 198313 h 700322"/>
                <a:gd name="connsiteX209" fmla="*/ 90168 w 703041"/>
                <a:gd name="connsiteY209" fmla="*/ 199581 h 700322"/>
                <a:gd name="connsiteX210" fmla="*/ 89467 w 703041"/>
                <a:gd name="connsiteY210" fmla="*/ 200716 h 700322"/>
                <a:gd name="connsiteX211" fmla="*/ 88033 w 703041"/>
                <a:gd name="connsiteY211" fmla="*/ 202751 h 700322"/>
                <a:gd name="connsiteX212" fmla="*/ 87399 w 703041"/>
                <a:gd name="connsiteY212" fmla="*/ 203618 h 700322"/>
                <a:gd name="connsiteX213" fmla="*/ 86565 w 703041"/>
                <a:gd name="connsiteY213" fmla="*/ 204652 h 700322"/>
                <a:gd name="connsiteX214" fmla="*/ 86565 w 703041"/>
                <a:gd name="connsiteY214" fmla="*/ 204652 h 700322"/>
                <a:gd name="connsiteX215" fmla="*/ 85797 w 703041"/>
                <a:gd name="connsiteY215" fmla="*/ 205553 h 700322"/>
                <a:gd name="connsiteX216" fmla="*/ 84896 w 703041"/>
                <a:gd name="connsiteY216" fmla="*/ 206587 h 700322"/>
                <a:gd name="connsiteX217" fmla="*/ 83962 w 703041"/>
                <a:gd name="connsiteY217" fmla="*/ 207555 h 700322"/>
                <a:gd name="connsiteX218" fmla="*/ 83629 w 703041"/>
                <a:gd name="connsiteY218" fmla="*/ 207922 h 700322"/>
                <a:gd name="connsiteX219" fmla="*/ 83262 w 703041"/>
                <a:gd name="connsiteY219" fmla="*/ 208289 h 700322"/>
                <a:gd name="connsiteX220" fmla="*/ 83262 w 703041"/>
                <a:gd name="connsiteY220" fmla="*/ 208289 h 700322"/>
                <a:gd name="connsiteX221" fmla="*/ 82361 w 703041"/>
                <a:gd name="connsiteY221" fmla="*/ 209190 h 700322"/>
                <a:gd name="connsiteX222" fmla="*/ 80893 w 703041"/>
                <a:gd name="connsiteY222" fmla="*/ 210491 h 700322"/>
                <a:gd name="connsiteX223" fmla="*/ 80092 w 703041"/>
                <a:gd name="connsiteY223" fmla="*/ 211158 h 700322"/>
                <a:gd name="connsiteX224" fmla="*/ 80092 w 703041"/>
                <a:gd name="connsiteY224" fmla="*/ 211158 h 700322"/>
                <a:gd name="connsiteX225" fmla="*/ 80092 w 703041"/>
                <a:gd name="connsiteY225" fmla="*/ 211158 h 700322"/>
                <a:gd name="connsiteX226" fmla="*/ 79859 w 703041"/>
                <a:gd name="connsiteY226" fmla="*/ 211158 h 700322"/>
                <a:gd name="connsiteX227" fmla="*/ 79158 w 703041"/>
                <a:gd name="connsiteY227" fmla="*/ 211725 h 700322"/>
                <a:gd name="connsiteX228" fmla="*/ 78224 w 703041"/>
                <a:gd name="connsiteY228" fmla="*/ 212426 h 700322"/>
                <a:gd name="connsiteX229" fmla="*/ 77423 w 703041"/>
                <a:gd name="connsiteY229" fmla="*/ 212993 h 700322"/>
                <a:gd name="connsiteX230" fmla="*/ 76956 w 703041"/>
                <a:gd name="connsiteY230" fmla="*/ 213293 h 700322"/>
                <a:gd name="connsiteX231" fmla="*/ 76489 w 703041"/>
                <a:gd name="connsiteY231" fmla="*/ 213627 h 700322"/>
                <a:gd name="connsiteX232" fmla="*/ 75822 w 703041"/>
                <a:gd name="connsiteY232" fmla="*/ 214061 h 700322"/>
                <a:gd name="connsiteX233" fmla="*/ 75421 w 703041"/>
                <a:gd name="connsiteY233" fmla="*/ 214328 h 700322"/>
                <a:gd name="connsiteX234" fmla="*/ 74454 w 703041"/>
                <a:gd name="connsiteY234" fmla="*/ 214895 h 700322"/>
                <a:gd name="connsiteX235" fmla="*/ 73453 w 703041"/>
                <a:gd name="connsiteY235" fmla="*/ 215462 h 700322"/>
                <a:gd name="connsiteX236" fmla="*/ 73086 w 703041"/>
                <a:gd name="connsiteY236" fmla="*/ 215662 h 700322"/>
                <a:gd name="connsiteX237" fmla="*/ 71985 w 703041"/>
                <a:gd name="connsiteY237" fmla="*/ 216263 h 700322"/>
                <a:gd name="connsiteX238" fmla="*/ 70617 w 703041"/>
                <a:gd name="connsiteY238" fmla="*/ 216930 h 700322"/>
                <a:gd name="connsiteX239" fmla="*/ 69716 w 703041"/>
                <a:gd name="connsiteY239" fmla="*/ 217330 h 700322"/>
                <a:gd name="connsiteX240" fmla="*/ 69516 w 703041"/>
                <a:gd name="connsiteY240" fmla="*/ 217330 h 700322"/>
                <a:gd name="connsiteX241" fmla="*/ 69316 w 703041"/>
                <a:gd name="connsiteY241" fmla="*/ 217330 h 700322"/>
                <a:gd name="connsiteX242" fmla="*/ 69316 w 703041"/>
                <a:gd name="connsiteY242" fmla="*/ 217330 h 700322"/>
                <a:gd name="connsiteX243" fmla="*/ 69316 w 703041"/>
                <a:gd name="connsiteY243" fmla="*/ 217330 h 700322"/>
                <a:gd name="connsiteX244" fmla="*/ 68115 w 703041"/>
                <a:gd name="connsiteY244" fmla="*/ 217797 h 700322"/>
                <a:gd name="connsiteX245" fmla="*/ 66714 w 703041"/>
                <a:gd name="connsiteY245" fmla="*/ 218331 h 700322"/>
                <a:gd name="connsiteX246" fmla="*/ 65713 w 703041"/>
                <a:gd name="connsiteY246" fmla="*/ 218665 h 700322"/>
                <a:gd name="connsiteX247" fmla="*/ 65446 w 703041"/>
                <a:gd name="connsiteY247" fmla="*/ 218665 h 700322"/>
                <a:gd name="connsiteX248" fmla="*/ 65179 w 703041"/>
                <a:gd name="connsiteY248" fmla="*/ 218665 h 700322"/>
                <a:gd name="connsiteX249" fmla="*/ 63811 w 703041"/>
                <a:gd name="connsiteY249" fmla="*/ 219065 h 700322"/>
                <a:gd name="connsiteX250" fmla="*/ 60842 w 703041"/>
                <a:gd name="connsiteY250" fmla="*/ 219799 h 700322"/>
                <a:gd name="connsiteX251" fmla="*/ 60842 w 703041"/>
                <a:gd name="connsiteY251" fmla="*/ 219799 h 700322"/>
                <a:gd name="connsiteX252" fmla="*/ 59340 w 703041"/>
                <a:gd name="connsiteY252" fmla="*/ 220066 h 700322"/>
                <a:gd name="connsiteX253" fmla="*/ 58106 w 703041"/>
                <a:gd name="connsiteY253" fmla="*/ 220266 h 700322"/>
                <a:gd name="connsiteX254" fmla="*/ 58106 w 703041"/>
                <a:gd name="connsiteY254" fmla="*/ 220266 h 700322"/>
                <a:gd name="connsiteX255" fmla="*/ 57005 w 703041"/>
                <a:gd name="connsiteY255" fmla="*/ 220567 h 700322"/>
                <a:gd name="connsiteX256" fmla="*/ 57005 w 703041"/>
                <a:gd name="connsiteY256" fmla="*/ 220567 h 700322"/>
                <a:gd name="connsiteX257" fmla="*/ 55871 w 703041"/>
                <a:gd name="connsiteY257" fmla="*/ 220567 h 700322"/>
                <a:gd name="connsiteX258" fmla="*/ 53602 w 703041"/>
                <a:gd name="connsiteY258" fmla="*/ 220567 h 700322"/>
                <a:gd name="connsiteX259" fmla="*/ 50266 w 703041"/>
                <a:gd name="connsiteY259" fmla="*/ 220567 h 700322"/>
                <a:gd name="connsiteX260" fmla="*/ 45461 w 703041"/>
                <a:gd name="connsiteY260" fmla="*/ 220233 h 700322"/>
                <a:gd name="connsiteX261" fmla="*/ 36387 w 703041"/>
                <a:gd name="connsiteY261" fmla="*/ 218098 h 700322"/>
                <a:gd name="connsiteX262" fmla="*/ 32150 w 703041"/>
                <a:gd name="connsiteY262" fmla="*/ 216396 h 700322"/>
                <a:gd name="connsiteX263" fmla="*/ 28046 w 703041"/>
                <a:gd name="connsiteY263" fmla="*/ 214228 h 700322"/>
                <a:gd name="connsiteX264" fmla="*/ 24176 w 703041"/>
                <a:gd name="connsiteY264" fmla="*/ 211659 h 700322"/>
                <a:gd name="connsiteX265" fmla="*/ 20673 w 703041"/>
                <a:gd name="connsiteY265" fmla="*/ 220433 h 700322"/>
                <a:gd name="connsiteX266" fmla="*/ 24643 w 703041"/>
                <a:gd name="connsiteY266" fmla="*/ 222869 h 700322"/>
                <a:gd name="connsiteX267" fmla="*/ 28747 w 703041"/>
                <a:gd name="connsiteY267" fmla="*/ 224937 h 700322"/>
                <a:gd name="connsiteX268" fmla="*/ 33017 w 703041"/>
                <a:gd name="connsiteY268" fmla="*/ 226639 h 700322"/>
                <a:gd name="connsiteX269" fmla="*/ 37421 w 703041"/>
                <a:gd name="connsiteY269" fmla="*/ 228007 h 700322"/>
                <a:gd name="connsiteX270" fmla="*/ 17904 w 703041"/>
                <a:gd name="connsiteY270" fmla="*/ 387282 h 700322"/>
                <a:gd name="connsiteX271" fmla="*/ 13333 w 703041"/>
                <a:gd name="connsiteY271" fmla="*/ 387982 h 700322"/>
                <a:gd name="connsiteX272" fmla="*/ 8829 w 703041"/>
                <a:gd name="connsiteY272" fmla="*/ 388883 h 700322"/>
                <a:gd name="connsiteX273" fmla="*/ 4358 w 703041"/>
                <a:gd name="connsiteY273" fmla="*/ 390117 h 700322"/>
                <a:gd name="connsiteX274" fmla="*/ -79 w 703041"/>
                <a:gd name="connsiteY274" fmla="*/ 391652 h 700322"/>
                <a:gd name="connsiteX275" fmla="*/ 1222 w 703041"/>
                <a:gd name="connsiteY275" fmla="*/ 400994 h 700322"/>
                <a:gd name="connsiteX276" fmla="*/ 5626 w 703041"/>
                <a:gd name="connsiteY276" fmla="*/ 399359 h 700322"/>
                <a:gd name="connsiteX277" fmla="*/ 10063 w 703041"/>
                <a:gd name="connsiteY277" fmla="*/ 398024 h 700322"/>
                <a:gd name="connsiteX278" fmla="*/ 14534 w 703041"/>
                <a:gd name="connsiteY278" fmla="*/ 397023 h 700322"/>
                <a:gd name="connsiteX279" fmla="*/ 14534 w 703041"/>
                <a:gd name="connsiteY279" fmla="*/ 397023 h 700322"/>
                <a:gd name="connsiteX280" fmla="*/ 19071 w 703041"/>
                <a:gd name="connsiteY280" fmla="*/ 396356 h 700322"/>
                <a:gd name="connsiteX281" fmla="*/ 23675 w 703041"/>
                <a:gd name="connsiteY281" fmla="*/ 395956 h 700322"/>
                <a:gd name="connsiteX282" fmla="*/ 27445 w 703041"/>
                <a:gd name="connsiteY282" fmla="*/ 395956 h 700322"/>
                <a:gd name="connsiteX283" fmla="*/ 29614 w 703041"/>
                <a:gd name="connsiteY283" fmla="*/ 395956 h 700322"/>
                <a:gd name="connsiteX284" fmla="*/ 31049 w 703041"/>
                <a:gd name="connsiteY284" fmla="*/ 395956 h 700322"/>
                <a:gd name="connsiteX285" fmla="*/ 32483 w 703041"/>
                <a:gd name="connsiteY285" fmla="*/ 395956 h 700322"/>
                <a:gd name="connsiteX286" fmla="*/ 33517 w 703041"/>
                <a:gd name="connsiteY286" fmla="*/ 395956 h 700322"/>
                <a:gd name="connsiteX287" fmla="*/ 33517 w 703041"/>
                <a:gd name="connsiteY287" fmla="*/ 395956 h 700322"/>
                <a:gd name="connsiteX288" fmla="*/ 34652 w 703041"/>
                <a:gd name="connsiteY288" fmla="*/ 395956 h 700322"/>
                <a:gd name="connsiteX289" fmla="*/ 36954 w 703041"/>
                <a:gd name="connsiteY289" fmla="*/ 396256 h 700322"/>
                <a:gd name="connsiteX290" fmla="*/ 36954 w 703041"/>
                <a:gd name="connsiteY290" fmla="*/ 396256 h 700322"/>
                <a:gd name="connsiteX291" fmla="*/ 38989 w 703041"/>
                <a:gd name="connsiteY291" fmla="*/ 396590 h 700322"/>
                <a:gd name="connsiteX292" fmla="*/ 38989 w 703041"/>
                <a:gd name="connsiteY292" fmla="*/ 396590 h 700322"/>
                <a:gd name="connsiteX293" fmla="*/ 39323 w 703041"/>
                <a:gd name="connsiteY293" fmla="*/ 396590 h 700322"/>
                <a:gd name="connsiteX294" fmla="*/ 39656 w 703041"/>
                <a:gd name="connsiteY294" fmla="*/ 396590 h 700322"/>
                <a:gd name="connsiteX295" fmla="*/ 39656 w 703041"/>
                <a:gd name="connsiteY295" fmla="*/ 396590 h 700322"/>
                <a:gd name="connsiteX296" fmla="*/ 40190 w 703041"/>
                <a:gd name="connsiteY296" fmla="*/ 396590 h 700322"/>
                <a:gd name="connsiteX297" fmla="*/ 40457 w 703041"/>
                <a:gd name="connsiteY297" fmla="*/ 396590 h 700322"/>
                <a:gd name="connsiteX298" fmla="*/ 40824 w 703041"/>
                <a:gd name="connsiteY298" fmla="*/ 396590 h 700322"/>
                <a:gd name="connsiteX299" fmla="*/ 42425 w 703041"/>
                <a:gd name="connsiteY299" fmla="*/ 396923 h 700322"/>
                <a:gd name="connsiteX300" fmla="*/ 43293 w 703041"/>
                <a:gd name="connsiteY300" fmla="*/ 397157 h 700322"/>
                <a:gd name="connsiteX301" fmla="*/ 44127 w 703041"/>
                <a:gd name="connsiteY301" fmla="*/ 397357 h 700322"/>
                <a:gd name="connsiteX302" fmla="*/ 46062 w 703041"/>
                <a:gd name="connsiteY302" fmla="*/ 397891 h 700322"/>
                <a:gd name="connsiteX303" fmla="*/ 47897 w 703041"/>
                <a:gd name="connsiteY303" fmla="*/ 398458 h 700322"/>
                <a:gd name="connsiteX304" fmla="*/ 49498 w 703041"/>
                <a:gd name="connsiteY304" fmla="*/ 398992 h 700322"/>
                <a:gd name="connsiteX305" fmla="*/ 49965 w 703041"/>
                <a:gd name="connsiteY305" fmla="*/ 399159 h 700322"/>
                <a:gd name="connsiteX306" fmla="*/ 50966 w 703041"/>
                <a:gd name="connsiteY306" fmla="*/ 399526 h 700322"/>
                <a:gd name="connsiteX307" fmla="*/ 51433 w 703041"/>
                <a:gd name="connsiteY307" fmla="*/ 399726 h 700322"/>
                <a:gd name="connsiteX308" fmla="*/ 51433 w 703041"/>
                <a:gd name="connsiteY308" fmla="*/ 399726 h 700322"/>
                <a:gd name="connsiteX309" fmla="*/ 53535 w 703041"/>
                <a:gd name="connsiteY309" fmla="*/ 400560 h 700322"/>
                <a:gd name="connsiteX310" fmla="*/ 53836 w 703041"/>
                <a:gd name="connsiteY310" fmla="*/ 400560 h 700322"/>
                <a:gd name="connsiteX311" fmla="*/ 54569 w 703041"/>
                <a:gd name="connsiteY311" fmla="*/ 400894 h 700322"/>
                <a:gd name="connsiteX312" fmla="*/ 55370 w 703041"/>
                <a:gd name="connsiteY312" fmla="*/ 401261 h 700322"/>
                <a:gd name="connsiteX313" fmla="*/ 55871 w 703041"/>
                <a:gd name="connsiteY313" fmla="*/ 401461 h 700322"/>
                <a:gd name="connsiteX314" fmla="*/ 56938 w 703041"/>
                <a:gd name="connsiteY314" fmla="*/ 401994 h 700322"/>
                <a:gd name="connsiteX315" fmla="*/ 57672 w 703041"/>
                <a:gd name="connsiteY315" fmla="*/ 402362 h 700322"/>
                <a:gd name="connsiteX316" fmla="*/ 58807 w 703041"/>
                <a:gd name="connsiteY316" fmla="*/ 402929 h 700322"/>
                <a:gd name="connsiteX317" fmla="*/ 59541 w 703041"/>
                <a:gd name="connsiteY317" fmla="*/ 403362 h 700322"/>
                <a:gd name="connsiteX318" fmla="*/ 59541 w 703041"/>
                <a:gd name="connsiteY318" fmla="*/ 403362 h 700322"/>
                <a:gd name="connsiteX319" fmla="*/ 60808 w 703041"/>
                <a:gd name="connsiteY319" fmla="*/ 404063 h 700322"/>
                <a:gd name="connsiteX320" fmla="*/ 60808 w 703041"/>
                <a:gd name="connsiteY320" fmla="*/ 404063 h 700322"/>
                <a:gd name="connsiteX321" fmla="*/ 61609 w 703041"/>
                <a:gd name="connsiteY321" fmla="*/ 404530 h 700322"/>
                <a:gd name="connsiteX322" fmla="*/ 62376 w 703041"/>
                <a:gd name="connsiteY322" fmla="*/ 404997 h 700322"/>
                <a:gd name="connsiteX323" fmla="*/ 63177 w 703041"/>
                <a:gd name="connsiteY323" fmla="*/ 405498 h 700322"/>
                <a:gd name="connsiteX324" fmla="*/ 63544 w 703041"/>
                <a:gd name="connsiteY324" fmla="*/ 405731 h 700322"/>
                <a:gd name="connsiteX325" fmla="*/ 64478 w 703041"/>
                <a:gd name="connsiteY325" fmla="*/ 406298 h 700322"/>
                <a:gd name="connsiteX326" fmla="*/ 64979 w 703041"/>
                <a:gd name="connsiteY326" fmla="*/ 406665 h 700322"/>
                <a:gd name="connsiteX327" fmla="*/ 65146 w 703041"/>
                <a:gd name="connsiteY327" fmla="*/ 406665 h 700322"/>
                <a:gd name="connsiteX328" fmla="*/ 66880 w 703041"/>
                <a:gd name="connsiteY328" fmla="*/ 407933 h 700322"/>
                <a:gd name="connsiteX329" fmla="*/ 66880 w 703041"/>
                <a:gd name="connsiteY329" fmla="*/ 407933 h 700322"/>
                <a:gd name="connsiteX330" fmla="*/ 68549 w 703041"/>
                <a:gd name="connsiteY330" fmla="*/ 409168 h 700322"/>
                <a:gd name="connsiteX331" fmla="*/ 70150 w 703041"/>
                <a:gd name="connsiteY331" fmla="*/ 410469 h 700322"/>
                <a:gd name="connsiteX332" fmla="*/ 70917 w 703041"/>
                <a:gd name="connsiteY332" fmla="*/ 411069 h 700322"/>
                <a:gd name="connsiteX333" fmla="*/ 71751 w 703041"/>
                <a:gd name="connsiteY333" fmla="*/ 411803 h 700322"/>
                <a:gd name="connsiteX334" fmla="*/ 73286 w 703041"/>
                <a:gd name="connsiteY334" fmla="*/ 413205 h 700322"/>
                <a:gd name="connsiteX335" fmla="*/ 74187 w 703041"/>
                <a:gd name="connsiteY335" fmla="*/ 414105 h 700322"/>
                <a:gd name="connsiteX336" fmla="*/ 74721 w 703041"/>
                <a:gd name="connsiteY336" fmla="*/ 414639 h 700322"/>
                <a:gd name="connsiteX337" fmla="*/ 75455 w 703041"/>
                <a:gd name="connsiteY337" fmla="*/ 415373 h 700322"/>
                <a:gd name="connsiteX338" fmla="*/ 76189 w 703041"/>
                <a:gd name="connsiteY338" fmla="*/ 416107 h 700322"/>
                <a:gd name="connsiteX339" fmla="*/ 76189 w 703041"/>
                <a:gd name="connsiteY339" fmla="*/ 416107 h 700322"/>
                <a:gd name="connsiteX340" fmla="*/ 77557 w 703041"/>
                <a:gd name="connsiteY340" fmla="*/ 417608 h 700322"/>
                <a:gd name="connsiteX341" fmla="*/ 78091 w 703041"/>
                <a:gd name="connsiteY341" fmla="*/ 418242 h 700322"/>
                <a:gd name="connsiteX342" fmla="*/ 78758 w 703041"/>
                <a:gd name="connsiteY342" fmla="*/ 418976 h 700322"/>
                <a:gd name="connsiteX343" fmla="*/ 78958 w 703041"/>
                <a:gd name="connsiteY343" fmla="*/ 419243 h 700322"/>
                <a:gd name="connsiteX344" fmla="*/ 79191 w 703041"/>
                <a:gd name="connsiteY344" fmla="*/ 419510 h 700322"/>
                <a:gd name="connsiteX345" fmla="*/ 79191 w 703041"/>
                <a:gd name="connsiteY345" fmla="*/ 419510 h 700322"/>
                <a:gd name="connsiteX346" fmla="*/ 80192 w 703041"/>
                <a:gd name="connsiteY346" fmla="*/ 420745 h 700322"/>
                <a:gd name="connsiteX347" fmla="*/ 80192 w 703041"/>
                <a:gd name="connsiteY347" fmla="*/ 420945 h 700322"/>
                <a:gd name="connsiteX348" fmla="*/ 81193 w 703041"/>
                <a:gd name="connsiteY348" fmla="*/ 422279 h 700322"/>
                <a:gd name="connsiteX349" fmla="*/ 81193 w 703041"/>
                <a:gd name="connsiteY349" fmla="*/ 422279 h 700322"/>
                <a:gd name="connsiteX350" fmla="*/ 81727 w 703041"/>
                <a:gd name="connsiteY350" fmla="*/ 423013 h 700322"/>
                <a:gd name="connsiteX351" fmla="*/ 82494 w 703041"/>
                <a:gd name="connsiteY351" fmla="*/ 424081 h 700322"/>
                <a:gd name="connsiteX352" fmla="*/ 83462 w 703041"/>
                <a:gd name="connsiteY352" fmla="*/ 425515 h 700322"/>
                <a:gd name="connsiteX353" fmla="*/ 84596 w 703041"/>
                <a:gd name="connsiteY353" fmla="*/ 427284 h 700322"/>
                <a:gd name="connsiteX354" fmla="*/ 85130 w 703041"/>
                <a:gd name="connsiteY354" fmla="*/ 428118 h 700322"/>
                <a:gd name="connsiteX355" fmla="*/ 86598 w 703041"/>
                <a:gd name="connsiteY355" fmla="*/ 430687 h 700322"/>
                <a:gd name="connsiteX356" fmla="*/ 86598 w 703041"/>
                <a:gd name="connsiteY356" fmla="*/ 430687 h 700322"/>
                <a:gd name="connsiteX357" fmla="*/ 87032 w 703041"/>
                <a:gd name="connsiteY357" fmla="*/ 431521 h 700322"/>
                <a:gd name="connsiteX358" fmla="*/ 87032 w 703041"/>
                <a:gd name="connsiteY358" fmla="*/ 431521 h 700322"/>
                <a:gd name="connsiteX359" fmla="*/ 87732 w 703041"/>
                <a:gd name="connsiteY359" fmla="*/ 432889 h 700322"/>
                <a:gd name="connsiteX360" fmla="*/ 87732 w 703041"/>
                <a:gd name="connsiteY360" fmla="*/ 432889 h 700322"/>
                <a:gd name="connsiteX361" fmla="*/ 88533 w 703041"/>
                <a:gd name="connsiteY361" fmla="*/ 434557 h 700322"/>
                <a:gd name="connsiteX362" fmla="*/ 88533 w 703041"/>
                <a:gd name="connsiteY362" fmla="*/ 434557 h 700322"/>
                <a:gd name="connsiteX363" fmla="*/ 88700 w 703041"/>
                <a:gd name="connsiteY363" fmla="*/ 434957 h 700322"/>
                <a:gd name="connsiteX364" fmla="*/ 89267 w 703041"/>
                <a:gd name="connsiteY364" fmla="*/ 436258 h 700322"/>
                <a:gd name="connsiteX365" fmla="*/ 90635 w 703041"/>
                <a:gd name="connsiteY365" fmla="*/ 439795 h 700322"/>
                <a:gd name="connsiteX366" fmla="*/ 91135 w 703041"/>
                <a:gd name="connsiteY366" fmla="*/ 441163 h 700322"/>
                <a:gd name="connsiteX367" fmla="*/ 91569 w 703041"/>
                <a:gd name="connsiteY367" fmla="*/ 442564 h 700322"/>
                <a:gd name="connsiteX368" fmla="*/ 91936 w 703041"/>
                <a:gd name="connsiteY368" fmla="*/ 443798 h 700322"/>
                <a:gd name="connsiteX369" fmla="*/ 92737 w 703041"/>
                <a:gd name="connsiteY369" fmla="*/ 446668 h 700322"/>
                <a:gd name="connsiteX370" fmla="*/ 92737 w 703041"/>
                <a:gd name="connsiteY370" fmla="*/ 446668 h 700322"/>
                <a:gd name="connsiteX371" fmla="*/ 92737 w 703041"/>
                <a:gd name="connsiteY371" fmla="*/ 447335 h 700322"/>
                <a:gd name="connsiteX372" fmla="*/ 92737 w 703041"/>
                <a:gd name="connsiteY372" fmla="*/ 447602 h 700322"/>
                <a:gd name="connsiteX373" fmla="*/ 92737 w 703041"/>
                <a:gd name="connsiteY373" fmla="*/ 447602 h 700322"/>
                <a:gd name="connsiteX374" fmla="*/ 92970 w 703041"/>
                <a:gd name="connsiteY374" fmla="*/ 448569 h 700322"/>
                <a:gd name="connsiteX375" fmla="*/ 93337 w 703041"/>
                <a:gd name="connsiteY375" fmla="*/ 450404 h 700322"/>
                <a:gd name="connsiteX376" fmla="*/ 93337 w 703041"/>
                <a:gd name="connsiteY376" fmla="*/ 450971 h 700322"/>
                <a:gd name="connsiteX377" fmla="*/ 93504 w 703041"/>
                <a:gd name="connsiteY377" fmla="*/ 451972 h 700322"/>
                <a:gd name="connsiteX378" fmla="*/ 93504 w 703041"/>
                <a:gd name="connsiteY378" fmla="*/ 452439 h 700322"/>
                <a:gd name="connsiteX379" fmla="*/ 93504 w 703041"/>
                <a:gd name="connsiteY379" fmla="*/ 453741 h 700322"/>
                <a:gd name="connsiteX380" fmla="*/ 93504 w 703041"/>
                <a:gd name="connsiteY380" fmla="*/ 454074 h 700322"/>
                <a:gd name="connsiteX381" fmla="*/ 93504 w 703041"/>
                <a:gd name="connsiteY381" fmla="*/ 454074 h 700322"/>
                <a:gd name="connsiteX382" fmla="*/ 93504 w 703041"/>
                <a:gd name="connsiteY382" fmla="*/ 454942 h 700322"/>
                <a:gd name="connsiteX383" fmla="*/ 93504 w 703041"/>
                <a:gd name="connsiteY383" fmla="*/ 456476 h 700322"/>
                <a:gd name="connsiteX384" fmla="*/ 93504 w 703041"/>
                <a:gd name="connsiteY384" fmla="*/ 456743 h 700322"/>
                <a:gd name="connsiteX385" fmla="*/ 93504 w 703041"/>
                <a:gd name="connsiteY385" fmla="*/ 458578 h 700322"/>
                <a:gd name="connsiteX386" fmla="*/ 93504 w 703041"/>
                <a:gd name="connsiteY386" fmla="*/ 459412 h 700322"/>
                <a:gd name="connsiteX387" fmla="*/ 93504 w 703041"/>
                <a:gd name="connsiteY387" fmla="*/ 464917 h 700322"/>
                <a:gd name="connsiteX388" fmla="*/ 93504 w 703041"/>
                <a:gd name="connsiteY388" fmla="*/ 466819 h 700322"/>
                <a:gd name="connsiteX389" fmla="*/ 93504 w 703041"/>
                <a:gd name="connsiteY389" fmla="*/ 467753 h 700322"/>
                <a:gd name="connsiteX390" fmla="*/ 93504 w 703041"/>
                <a:gd name="connsiteY390" fmla="*/ 468854 h 700322"/>
                <a:gd name="connsiteX391" fmla="*/ 93337 w 703041"/>
                <a:gd name="connsiteY391" fmla="*/ 470522 h 700322"/>
                <a:gd name="connsiteX392" fmla="*/ 93104 w 703041"/>
                <a:gd name="connsiteY392" fmla="*/ 472424 h 700322"/>
                <a:gd name="connsiteX393" fmla="*/ 92870 w 703041"/>
                <a:gd name="connsiteY393" fmla="*/ 473892 h 700322"/>
                <a:gd name="connsiteX394" fmla="*/ 92870 w 703041"/>
                <a:gd name="connsiteY394" fmla="*/ 474059 h 700322"/>
                <a:gd name="connsiteX395" fmla="*/ 92870 w 703041"/>
                <a:gd name="connsiteY395" fmla="*/ 474993 h 700322"/>
                <a:gd name="connsiteX396" fmla="*/ 92870 w 703041"/>
                <a:gd name="connsiteY396" fmla="*/ 474993 h 700322"/>
                <a:gd name="connsiteX397" fmla="*/ 92870 w 703041"/>
                <a:gd name="connsiteY397" fmla="*/ 475393 h 700322"/>
                <a:gd name="connsiteX398" fmla="*/ 92870 w 703041"/>
                <a:gd name="connsiteY398" fmla="*/ 475393 h 700322"/>
                <a:gd name="connsiteX399" fmla="*/ 92537 w 703041"/>
                <a:gd name="connsiteY399" fmla="*/ 477228 h 700322"/>
                <a:gd name="connsiteX400" fmla="*/ 92103 w 703041"/>
                <a:gd name="connsiteY400" fmla="*/ 479063 h 700322"/>
                <a:gd name="connsiteX401" fmla="*/ 92103 w 703041"/>
                <a:gd name="connsiteY401" fmla="*/ 479063 h 700322"/>
                <a:gd name="connsiteX402" fmla="*/ 92103 w 703041"/>
                <a:gd name="connsiteY402" fmla="*/ 479063 h 700322"/>
                <a:gd name="connsiteX403" fmla="*/ 92103 w 703041"/>
                <a:gd name="connsiteY403" fmla="*/ 479230 h 700322"/>
                <a:gd name="connsiteX404" fmla="*/ 91803 w 703041"/>
                <a:gd name="connsiteY404" fmla="*/ 480431 h 700322"/>
                <a:gd name="connsiteX405" fmla="*/ 91502 w 703041"/>
                <a:gd name="connsiteY405" fmla="*/ 481499 h 700322"/>
                <a:gd name="connsiteX406" fmla="*/ 91135 w 703041"/>
                <a:gd name="connsiteY406" fmla="*/ 482666 h 700322"/>
                <a:gd name="connsiteX407" fmla="*/ 91135 w 703041"/>
                <a:gd name="connsiteY407" fmla="*/ 482833 h 700322"/>
                <a:gd name="connsiteX408" fmla="*/ 91135 w 703041"/>
                <a:gd name="connsiteY408" fmla="*/ 483000 h 700322"/>
                <a:gd name="connsiteX409" fmla="*/ 91135 w 703041"/>
                <a:gd name="connsiteY409" fmla="*/ 483000 h 700322"/>
                <a:gd name="connsiteX410" fmla="*/ 90835 w 703041"/>
                <a:gd name="connsiteY410" fmla="*/ 483967 h 700322"/>
                <a:gd name="connsiteX411" fmla="*/ 90435 w 703041"/>
                <a:gd name="connsiteY411" fmla="*/ 485169 h 700322"/>
                <a:gd name="connsiteX412" fmla="*/ 90268 w 703041"/>
                <a:gd name="connsiteY412" fmla="*/ 485569 h 700322"/>
                <a:gd name="connsiteX413" fmla="*/ 90268 w 703041"/>
                <a:gd name="connsiteY413" fmla="*/ 485569 h 700322"/>
                <a:gd name="connsiteX414" fmla="*/ 90268 w 703041"/>
                <a:gd name="connsiteY414" fmla="*/ 485569 h 700322"/>
                <a:gd name="connsiteX415" fmla="*/ 89801 w 703041"/>
                <a:gd name="connsiteY415" fmla="*/ 486870 h 700322"/>
                <a:gd name="connsiteX416" fmla="*/ 89501 w 703041"/>
                <a:gd name="connsiteY416" fmla="*/ 487637 h 700322"/>
                <a:gd name="connsiteX417" fmla="*/ 89501 w 703041"/>
                <a:gd name="connsiteY417" fmla="*/ 487637 h 700322"/>
                <a:gd name="connsiteX418" fmla="*/ 88933 w 703041"/>
                <a:gd name="connsiteY418" fmla="*/ 489005 h 700322"/>
                <a:gd name="connsiteX419" fmla="*/ 88300 w 703041"/>
                <a:gd name="connsiteY419" fmla="*/ 490440 h 700322"/>
                <a:gd name="connsiteX420" fmla="*/ 87699 w 703041"/>
                <a:gd name="connsiteY420" fmla="*/ 491741 h 700322"/>
                <a:gd name="connsiteX421" fmla="*/ 87699 w 703041"/>
                <a:gd name="connsiteY421" fmla="*/ 492108 h 700322"/>
                <a:gd name="connsiteX422" fmla="*/ 87699 w 703041"/>
                <a:gd name="connsiteY422" fmla="*/ 492308 h 700322"/>
                <a:gd name="connsiteX423" fmla="*/ 87699 w 703041"/>
                <a:gd name="connsiteY423" fmla="*/ 492542 h 700322"/>
                <a:gd name="connsiteX424" fmla="*/ 87299 w 703041"/>
                <a:gd name="connsiteY424" fmla="*/ 493342 h 700322"/>
                <a:gd name="connsiteX425" fmla="*/ 86765 w 703041"/>
                <a:gd name="connsiteY425" fmla="*/ 494310 h 700322"/>
                <a:gd name="connsiteX426" fmla="*/ 86231 w 703041"/>
                <a:gd name="connsiteY426" fmla="*/ 495277 h 700322"/>
                <a:gd name="connsiteX427" fmla="*/ 85998 w 703041"/>
                <a:gd name="connsiteY427" fmla="*/ 495711 h 700322"/>
                <a:gd name="connsiteX428" fmla="*/ 85430 w 703041"/>
                <a:gd name="connsiteY428" fmla="*/ 496712 h 700322"/>
                <a:gd name="connsiteX429" fmla="*/ 85197 w 703041"/>
                <a:gd name="connsiteY429" fmla="*/ 497112 h 700322"/>
                <a:gd name="connsiteX430" fmla="*/ 85197 w 703041"/>
                <a:gd name="connsiteY430" fmla="*/ 497112 h 700322"/>
                <a:gd name="connsiteX431" fmla="*/ 85197 w 703041"/>
                <a:gd name="connsiteY431" fmla="*/ 497279 h 700322"/>
                <a:gd name="connsiteX432" fmla="*/ 84630 w 703041"/>
                <a:gd name="connsiteY432" fmla="*/ 498180 h 700322"/>
                <a:gd name="connsiteX433" fmla="*/ 83328 w 703041"/>
                <a:gd name="connsiteY433" fmla="*/ 500182 h 700322"/>
                <a:gd name="connsiteX434" fmla="*/ 82928 w 703041"/>
                <a:gd name="connsiteY434" fmla="*/ 500782 h 700322"/>
                <a:gd name="connsiteX435" fmla="*/ 82494 w 703041"/>
                <a:gd name="connsiteY435" fmla="*/ 501383 h 700322"/>
                <a:gd name="connsiteX436" fmla="*/ 82227 w 703041"/>
                <a:gd name="connsiteY436" fmla="*/ 501783 h 700322"/>
                <a:gd name="connsiteX437" fmla="*/ 81594 w 703041"/>
                <a:gd name="connsiteY437" fmla="*/ 502651 h 700322"/>
                <a:gd name="connsiteX438" fmla="*/ 81594 w 703041"/>
                <a:gd name="connsiteY438" fmla="*/ 502851 h 700322"/>
                <a:gd name="connsiteX439" fmla="*/ 81293 w 703041"/>
                <a:gd name="connsiteY439" fmla="*/ 503251 h 700322"/>
                <a:gd name="connsiteX440" fmla="*/ 80960 w 703041"/>
                <a:gd name="connsiteY440" fmla="*/ 503685 h 700322"/>
                <a:gd name="connsiteX441" fmla="*/ 80326 w 703041"/>
                <a:gd name="connsiteY441" fmla="*/ 504519 h 700322"/>
                <a:gd name="connsiteX442" fmla="*/ 80326 w 703041"/>
                <a:gd name="connsiteY442" fmla="*/ 504519 h 700322"/>
                <a:gd name="connsiteX443" fmla="*/ 79725 w 703041"/>
                <a:gd name="connsiteY443" fmla="*/ 505253 h 700322"/>
                <a:gd name="connsiteX444" fmla="*/ 79125 w 703041"/>
                <a:gd name="connsiteY444" fmla="*/ 505987 h 700322"/>
                <a:gd name="connsiteX445" fmla="*/ 78524 w 703041"/>
                <a:gd name="connsiteY445" fmla="*/ 506721 h 700322"/>
                <a:gd name="connsiteX446" fmla="*/ 78524 w 703041"/>
                <a:gd name="connsiteY446" fmla="*/ 506721 h 700322"/>
                <a:gd name="connsiteX447" fmla="*/ 78324 w 703041"/>
                <a:gd name="connsiteY447" fmla="*/ 506955 h 700322"/>
                <a:gd name="connsiteX448" fmla="*/ 78157 w 703041"/>
                <a:gd name="connsiteY448" fmla="*/ 507155 h 700322"/>
                <a:gd name="connsiteX449" fmla="*/ 78157 w 703041"/>
                <a:gd name="connsiteY449" fmla="*/ 507155 h 700322"/>
                <a:gd name="connsiteX450" fmla="*/ 78157 w 703041"/>
                <a:gd name="connsiteY450" fmla="*/ 507155 h 700322"/>
                <a:gd name="connsiteX451" fmla="*/ 78157 w 703041"/>
                <a:gd name="connsiteY451" fmla="*/ 507155 h 700322"/>
                <a:gd name="connsiteX452" fmla="*/ 78157 w 703041"/>
                <a:gd name="connsiteY452" fmla="*/ 507155 h 700322"/>
                <a:gd name="connsiteX453" fmla="*/ 77457 w 703041"/>
                <a:gd name="connsiteY453" fmla="*/ 507955 h 700322"/>
                <a:gd name="connsiteX454" fmla="*/ 77457 w 703041"/>
                <a:gd name="connsiteY454" fmla="*/ 507955 h 700322"/>
                <a:gd name="connsiteX455" fmla="*/ 77190 w 703041"/>
                <a:gd name="connsiteY455" fmla="*/ 508256 h 700322"/>
                <a:gd name="connsiteX456" fmla="*/ 76789 w 703041"/>
                <a:gd name="connsiteY456" fmla="*/ 508689 h 700322"/>
                <a:gd name="connsiteX457" fmla="*/ 75955 w 703041"/>
                <a:gd name="connsiteY457" fmla="*/ 509557 h 700322"/>
                <a:gd name="connsiteX458" fmla="*/ 74787 w 703041"/>
                <a:gd name="connsiteY458" fmla="*/ 510725 h 700322"/>
                <a:gd name="connsiteX459" fmla="*/ 74787 w 703041"/>
                <a:gd name="connsiteY459" fmla="*/ 510725 h 700322"/>
                <a:gd name="connsiteX460" fmla="*/ 73653 w 703041"/>
                <a:gd name="connsiteY460" fmla="*/ 511825 h 700322"/>
                <a:gd name="connsiteX461" fmla="*/ 71685 w 703041"/>
                <a:gd name="connsiteY461" fmla="*/ 513594 h 700322"/>
                <a:gd name="connsiteX462" fmla="*/ 68082 w 703041"/>
                <a:gd name="connsiteY462" fmla="*/ 516496 h 700322"/>
                <a:gd name="connsiteX463" fmla="*/ 64312 w 703041"/>
                <a:gd name="connsiteY463" fmla="*/ 519132 h 700322"/>
                <a:gd name="connsiteX464" fmla="*/ 60375 w 703041"/>
                <a:gd name="connsiteY464" fmla="*/ 521501 h 700322"/>
                <a:gd name="connsiteX465" fmla="*/ 56271 w 703041"/>
                <a:gd name="connsiteY465" fmla="*/ 523636 h 700322"/>
                <a:gd name="connsiteX466" fmla="*/ 52034 w 703041"/>
                <a:gd name="connsiteY466" fmla="*/ 525471 h 700322"/>
                <a:gd name="connsiteX467" fmla="*/ 47597 w 703041"/>
                <a:gd name="connsiteY467" fmla="*/ 527006 h 700322"/>
                <a:gd name="connsiteX468" fmla="*/ 52601 w 703041"/>
                <a:gd name="connsiteY468" fmla="*/ 535013 h 700322"/>
                <a:gd name="connsiteX469" fmla="*/ 57005 w 703041"/>
                <a:gd name="connsiteY469" fmla="*/ 533345 h 700322"/>
                <a:gd name="connsiteX470" fmla="*/ 61209 w 703041"/>
                <a:gd name="connsiteY470" fmla="*/ 531410 h 700322"/>
                <a:gd name="connsiteX471" fmla="*/ 65279 w 703041"/>
                <a:gd name="connsiteY471" fmla="*/ 529241 h 700322"/>
                <a:gd name="connsiteX472" fmla="*/ 69216 w 703041"/>
                <a:gd name="connsiteY472" fmla="*/ 526872 h 700322"/>
                <a:gd name="connsiteX473" fmla="*/ 72986 w 703041"/>
                <a:gd name="connsiteY473" fmla="*/ 524237 h 700322"/>
                <a:gd name="connsiteX474" fmla="*/ 307995 w 703041"/>
                <a:gd name="connsiteY474" fmla="*/ 676138 h 700322"/>
                <a:gd name="connsiteX475" fmla="*/ 307694 w 703041"/>
                <a:gd name="connsiteY475" fmla="*/ 680709 h 700322"/>
                <a:gd name="connsiteX476" fmla="*/ 307694 w 703041"/>
                <a:gd name="connsiteY476" fmla="*/ 685180 h 700322"/>
                <a:gd name="connsiteX477" fmla="*/ 307694 w 703041"/>
                <a:gd name="connsiteY477" fmla="*/ 685346 h 700322"/>
                <a:gd name="connsiteX478" fmla="*/ 307694 w 703041"/>
                <a:gd name="connsiteY478" fmla="*/ 689917 h 700322"/>
                <a:gd name="connsiteX479" fmla="*/ 308028 w 703041"/>
                <a:gd name="connsiteY479" fmla="*/ 694588 h 700322"/>
                <a:gd name="connsiteX480" fmla="*/ 308595 w 703041"/>
                <a:gd name="connsiteY480" fmla="*/ 699259 h 700322"/>
                <a:gd name="connsiteX481" fmla="*/ 318004 w 703041"/>
                <a:gd name="connsiteY481" fmla="*/ 700260 h 700322"/>
                <a:gd name="connsiteX482" fmla="*/ 317370 w 703041"/>
                <a:gd name="connsiteY482" fmla="*/ 695556 h 700322"/>
                <a:gd name="connsiteX483" fmla="*/ 316969 w 703041"/>
                <a:gd name="connsiteY483" fmla="*/ 690918 h 700322"/>
                <a:gd name="connsiteX484" fmla="*/ 316769 w 703041"/>
                <a:gd name="connsiteY484" fmla="*/ 686347 h 700322"/>
                <a:gd name="connsiteX485" fmla="*/ 316769 w 703041"/>
                <a:gd name="connsiteY485" fmla="*/ 685180 h 700322"/>
                <a:gd name="connsiteX486" fmla="*/ 316769 w 703041"/>
                <a:gd name="connsiteY486" fmla="*/ 681843 h 700322"/>
                <a:gd name="connsiteX487" fmla="*/ 317036 w 703041"/>
                <a:gd name="connsiteY487" fmla="*/ 677239 h 700322"/>
                <a:gd name="connsiteX488" fmla="*/ 317536 w 703041"/>
                <a:gd name="connsiteY488" fmla="*/ 672668 h 700322"/>
                <a:gd name="connsiteX489" fmla="*/ 317903 w 703041"/>
                <a:gd name="connsiteY489" fmla="*/ 670366 h 700322"/>
                <a:gd name="connsiteX490" fmla="*/ 318204 w 703041"/>
                <a:gd name="connsiteY490" fmla="*/ 668531 h 700322"/>
                <a:gd name="connsiteX491" fmla="*/ 318204 w 703041"/>
                <a:gd name="connsiteY491" fmla="*/ 668298 h 700322"/>
                <a:gd name="connsiteX492" fmla="*/ 318471 w 703041"/>
                <a:gd name="connsiteY492" fmla="*/ 666830 h 700322"/>
                <a:gd name="connsiteX493" fmla="*/ 318804 w 703041"/>
                <a:gd name="connsiteY493" fmla="*/ 665362 h 700322"/>
                <a:gd name="connsiteX494" fmla="*/ 319171 w 703041"/>
                <a:gd name="connsiteY494" fmla="*/ 663627 h 700322"/>
                <a:gd name="connsiteX495" fmla="*/ 319171 w 703041"/>
                <a:gd name="connsiteY495" fmla="*/ 663627 h 700322"/>
                <a:gd name="connsiteX496" fmla="*/ 319605 w 703041"/>
                <a:gd name="connsiteY496" fmla="*/ 661892 h 700322"/>
                <a:gd name="connsiteX497" fmla="*/ 320072 w 703041"/>
                <a:gd name="connsiteY497" fmla="*/ 660191 h 700322"/>
                <a:gd name="connsiteX498" fmla="*/ 320472 w 703041"/>
                <a:gd name="connsiteY498" fmla="*/ 658823 h 700322"/>
                <a:gd name="connsiteX499" fmla="*/ 320739 w 703041"/>
                <a:gd name="connsiteY499" fmla="*/ 657922 h 700322"/>
                <a:gd name="connsiteX500" fmla="*/ 321206 w 703041"/>
                <a:gd name="connsiteY500" fmla="*/ 656487 h 700322"/>
                <a:gd name="connsiteX501" fmla="*/ 321206 w 703041"/>
                <a:gd name="connsiteY501" fmla="*/ 656487 h 700322"/>
                <a:gd name="connsiteX502" fmla="*/ 321640 w 703041"/>
                <a:gd name="connsiteY502" fmla="*/ 655186 h 700322"/>
                <a:gd name="connsiteX503" fmla="*/ 321874 w 703041"/>
                <a:gd name="connsiteY503" fmla="*/ 654519 h 700322"/>
                <a:gd name="connsiteX504" fmla="*/ 322141 w 703041"/>
                <a:gd name="connsiteY504" fmla="*/ 653818 h 700322"/>
                <a:gd name="connsiteX505" fmla="*/ 322141 w 703041"/>
                <a:gd name="connsiteY505" fmla="*/ 653485 h 700322"/>
                <a:gd name="connsiteX506" fmla="*/ 322141 w 703041"/>
                <a:gd name="connsiteY506" fmla="*/ 653151 h 700322"/>
                <a:gd name="connsiteX507" fmla="*/ 323242 w 703041"/>
                <a:gd name="connsiteY507" fmla="*/ 650282 h 700322"/>
                <a:gd name="connsiteX508" fmla="*/ 323242 w 703041"/>
                <a:gd name="connsiteY508" fmla="*/ 650282 h 700322"/>
                <a:gd name="connsiteX509" fmla="*/ 323242 w 703041"/>
                <a:gd name="connsiteY509" fmla="*/ 650115 h 700322"/>
                <a:gd name="connsiteX510" fmla="*/ 323242 w 703041"/>
                <a:gd name="connsiteY510" fmla="*/ 650115 h 700322"/>
                <a:gd name="connsiteX511" fmla="*/ 323242 w 703041"/>
                <a:gd name="connsiteY511" fmla="*/ 650115 h 700322"/>
                <a:gd name="connsiteX512" fmla="*/ 324810 w 703041"/>
                <a:gd name="connsiteY512" fmla="*/ 646579 h 700322"/>
                <a:gd name="connsiteX513" fmla="*/ 324810 w 703041"/>
                <a:gd name="connsiteY513" fmla="*/ 646579 h 700322"/>
                <a:gd name="connsiteX514" fmla="*/ 324810 w 703041"/>
                <a:gd name="connsiteY514" fmla="*/ 646579 h 700322"/>
                <a:gd name="connsiteX515" fmla="*/ 325477 w 703041"/>
                <a:gd name="connsiteY515" fmla="*/ 645244 h 700322"/>
                <a:gd name="connsiteX516" fmla="*/ 326178 w 703041"/>
                <a:gd name="connsiteY516" fmla="*/ 643809 h 700322"/>
                <a:gd name="connsiteX517" fmla="*/ 326845 w 703041"/>
                <a:gd name="connsiteY517" fmla="*/ 642508 h 700322"/>
                <a:gd name="connsiteX518" fmla="*/ 327145 w 703041"/>
                <a:gd name="connsiteY518" fmla="*/ 641941 h 700322"/>
                <a:gd name="connsiteX519" fmla="*/ 328012 w 703041"/>
                <a:gd name="connsiteY519" fmla="*/ 640406 h 700322"/>
                <a:gd name="connsiteX520" fmla="*/ 329847 w 703041"/>
                <a:gd name="connsiteY520" fmla="*/ 637337 h 700322"/>
                <a:gd name="connsiteX521" fmla="*/ 329847 w 703041"/>
                <a:gd name="connsiteY521" fmla="*/ 637337 h 700322"/>
                <a:gd name="connsiteX522" fmla="*/ 331048 w 703041"/>
                <a:gd name="connsiteY522" fmla="*/ 635435 h 700322"/>
                <a:gd name="connsiteX523" fmla="*/ 332149 w 703041"/>
                <a:gd name="connsiteY523" fmla="*/ 633834 h 700322"/>
                <a:gd name="connsiteX524" fmla="*/ 333250 w 703041"/>
                <a:gd name="connsiteY524" fmla="*/ 632233 h 700322"/>
                <a:gd name="connsiteX525" fmla="*/ 333250 w 703041"/>
                <a:gd name="connsiteY525" fmla="*/ 631999 h 700322"/>
                <a:gd name="connsiteX526" fmla="*/ 334385 w 703041"/>
                <a:gd name="connsiteY526" fmla="*/ 630464 h 700322"/>
                <a:gd name="connsiteX527" fmla="*/ 335319 w 703041"/>
                <a:gd name="connsiteY527" fmla="*/ 629230 h 700322"/>
                <a:gd name="connsiteX528" fmla="*/ 336587 w 703041"/>
                <a:gd name="connsiteY528" fmla="*/ 627628 h 700322"/>
                <a:gd name="connsiteX529" fmla="*/ 336954 w 703041"/>
                <a:gd name="connsiteY529" fmla="*/ 627161 h 700322"/>
                <a:gd name="connsiteX530" fmla="*/ 338322 w 703041"/>
                <a:gd name="connsiteY530" fmla="*/ 625593 h 700322"/>
                <a:gd name="connsiteX531" fmla="*/ 339656 w 703041"/>
                <a:gd name="connsiteY531" fmla="*/ 624092 h 700322"/>
                <a:gd name="connsiteX532" fmla="*/ 339656 w 703041"/>
                <a:gd name="connsiteY532" fmla="*/ 624092 h 700322"/>
                <a:gd name="connsiteX533" fmla="*/ 341424 w 703041"/>
                <a:gd name="connsiteY533" fmla="*/ 622190 h 700322"/>
                <a:gd name="connsiteX534" fmla="*/ 342158 w 703041"/>
                <a:gd name="connsiteY534" fmla="*/ 621390 h 700322"/>
                <a:gd name="connsiteX535" fmla="*/ 342926 w 703041"/>
                <a:gd name="connsiteY535" fmla="*/ 620622 h 700322"/>
                <a:gd name="connsiteX536" fmla="*/ 343593 w 703041"/>
                <a:gd name="connsiteY536" fmla="*/ 619988 h 700322"/>
                <a:gd name="connsiteX537" fmla="*/ 344661 w 703041"/>
                <a:gd name="connsiteY537" fmla="*/ 618954 h 700322"/>
                <a:gd name="connsiteX538" fmla="*/ 344661 w 703041"/>
                <a:gd name="connsiteY538" fmla="*/ 618954 h 700322"/>
                <a:gd name="connsiteX539" fmla="*/ 345395 w 703041"/>
                <a:gd name="connsiteY539" fmla="*/ 618253 h 700322"/>
                <a:gd name="connsiteX540" fmla="*/ 345661 w 703041"/>
                <a:gd name="connsiteY540" fmla="*/ 618020 h 700322"/>
                <a:gd name="connsiteX541" fmla="*/ 346896 w 703041"/>
                <a:gd name="connsiteY541" fmla="*/ 616919 h 700322"/>
                <a:gd name="connsiteX542" fmla="*/ 347330 w 703041"/>
                <a:gd name="connsiteY542" fmla="*/ 616519 h 700322"/>
                <a:gd name="connsiteX543" fmla="*/ 348564 w 703041"/>
                <a:gd name="connsiteY543" fmla="*/ 615484 h 700322"/>
                <a:gd name="connsiteX544" fmla="*/ 349031 w 703041"/>
                <a:gd name="connsiteY544" fmla="*/ 615084 h 700322"/>
                <a:gd name="connsiteX545" fmla="*/ 349465 w 703041"/>
                <a:gd name="connsiteY545" fmla="*/ 614717 h 700322"/>
                <a:gd name="connsiteX546" fmla="*/ 350799 w 703041"/>
                <a:gd name="connsiteY546" fmla="*/ 613649 h 700322"/>
                <a:gd name="connsiteX547" fmla="*/ 351100 w 703041"/>
                <a:gd name="connsiteY547" fmla="*/ 613449 h 700322"/>
                <a:gd name="connsiteX548" fmla="*/ 351100 w 703041"/>
                <a:gd name="connsiteY548" fmla="*/ 613449 h 700322"/>
                <a:gd name="connsiteX549" fmla="*/ 352000 w 703041"/>
                <a:gd name="connsiteY549" fmla="*/ 612749 h 700322"/>
                <a:gd name="connsiteX550" fmla="*/ 352201 w 703041"/>
                <a:gd name="connsiteY550" fmla="*/ 612749 h 700322"/>
                <a:gd name="connsiteX551" fmla="*/ 353268 w 703041"/>
                <a:gd name="connsiteY551" fmla="*/ 611948 h 700322"/>
                <a:gd name="connsiteX552" fmla="*/ 353268 w 703041"/>
                <a:gd name="connsiteY552" fmla="*/ 611948 h 700322"/>
                <a:gd name="connsiteX553" fmla="*/ 353502 w 703041"/>
                <a:gd name="connsiteY553" fmla="*/ 611948 h 700322"/>
                <a:gd name="connsiteX554" fmla="*/ 355070 w 703041"/>
                <a:gd name="connsiteY554" fmla="*/ 610814 h 700322"/>
                <a:gd name="connsiteX555" fmla="*/ 355070 w 703041"/>
                <a:gd name="connsiteY555" fmla="*/ 610814 h 700322"/>
                <a:gd name="connsiteX556" fmla="*/ 356905 w 703041"/>
                <a:gd name="connsiteY556" fmla="*/ 609546 h 700322"/>
                <a:gd name="connsiteX557" fmla="*/ 357138 w 703041"/>
                <a:gd name="connsiteY557" fmla="*/ 609546 h 700322"/>
                <a:gd name="connsiteX558" fmla="*/ 358640 w 703041"/>
                <a:gd name="connsiteY558" fmla="*/ 608612 h 700322"/>
                <a:gd name="connsiteX559" fmla="*/ 358806 w 703041"/>
                <a:gd name="connsiteY559" fmla="*/ 608612 h 700322"/>
                <a:gd name="connsiteX560" fmla="*/ 359540 w 703041"/>
                <a:gd name="connsiteY560" fmla="*/ 608178 h 700322"/>
                <a:gd name="connsiteX561" fmla="*/ 362877 w 703041"/>
                <a:gd name="connsiteY561" fmla="*/ 606176 h 700322"/>
                <a:gd name="connsiteX562" fmla="*/ 363544 w 703041"/>
                <a:gd name="connsiteY562" fmla="*/ 605809 h 700322"/>
                <a:gd name="connsiteX563" fmla="*/ 363544 w 703041"/>
                <a:gd name="connsiteY563" fmla="*/ 605809 h 700322"/>
                <a:gd name="connsiteX564" fmla="*/ 365379 w 703041"/>
                <a:gd name="connsiteY564" fmla="*/ 604875 h 700322"/>
                <a:gd name="connsiteX565" fmla="*/ 367614 w 703041"/>
                <a:gd name="connsiteY565" fmla="*/ 603774 h 700322"/>
                <a:gd name="connsiteX566" fmla="*/ 369883 w 703041"/>
                <a:gd name="connsiteY566" fmla="*/ 602740 h 700322"/>
                <a:gd name="connsiteX567" fmla="*/ 372185 w 703041"/>
                <a:gd name="connsiteY567" fmla="*/ 601739 h 700322"/>
                <a:gd name="connsiteX568" fmla="*/ 372185 w 703041"/>
                <a:gd name="connsiteY568" fmla="*/ 601739 h 700322"/>
                <a:gd name="connsiteX569" fmla="*/ 374287 w 703041"/>
                <a:gd name="connsiteY569" fmla="*/ 600905 h 700322"/>
                <a:gd name="connsiteX570" fmla="*/ 374787 w 703041"/>
                <a:gd name="connsiteY570" fmla="*/ 600705 h 700322"/>
                <a:gd name="connsiteX571" fmla="*/ 376155 w 703041"/>
                <a:gd name="connsiteY571" fmla="*/ 600204 h 700322"/>
                <a:gd name="connsiteX572" fmla="*/ 377256 w 703041"/>
                <a:gd name="connsiteY572" fmla="*/ 599804 h 700322"/>
                <a:gd name="connsiteX573" fmla="*/ 378991 w 703041"/>
                <a:gd name="connsiteY573" fmla="*/ 599237 h 700322"/>
                <a:gd name="connsiteX574" fmla="*/ 379558 w 703041"/>
                <a:gd name="connsiteY574" fmla="*/ 599070 h 700322"/>
                <a:gd name="connsiteX575" fmla="*/ 380326 w 703041"/>
                <a:gd name="connsiteY575" fmla="*/ 598836 h 700322"/>
                <a:gd name="connsiteX576" fmla="*/ 380959 w 703041"/>
                <a:gd name="connsiteY576" fmla="*/ 598636 h 700322"/>
                <a:gd name="connsiteX577" fmla="*/ 381126 w 703041"/>
                <a:gd name="connsiteY577" fmla="*/ 598636 h 700322"/>
                <a:gd name="connsiteX578" fmla="*/ 381126 w 703041"/>
                <a:gd name="connsiteY578" fmla="*/ 598636 h 700322"/>
                <a:gd name="connsiteX579" fmla="*/ 381927 w 703041"/>
                <a:gd name="connsiteY579" fmla="*/ 598403 h 700322"/>
                <a:gd name="connsiteX580" fmla="*/ 383128 w 703041"/>
                <a:gd name="connsiteY580" fmla="*/ 598102 h 700322"/>
                <a:gd name="connsiteX581" fmla="*/ 383362 w 703041"/>
                <a:gd name="connsiteY581" fmla="*/ 598102 h 700322"/>
                <a:gd name="connsiteX582" fmla="*/ 384129 w 703041"/>
                <a:gd name="connsiteY582" fmla="*/ 597902 h 700322"/>
                <a:gd name="connsiteX583" fmla="*/ 385964 w 703041"/>
                <a:gd name="connsiteY583" fmla="*/ 597435 h 700322"/>
                <a:gd name="connsiteX584" fmla="*/ 387465 w 703041"/>
                <a:gd name="connsiteY584" fmla="*/ 597101 h 700322"/>
                <a:gd name="connsiteX585" fmla="*/ 387465 w 703041"/>
                <a:gd name="connsiteY585" fmla="*/ 597101 h 700322"/>
                <a:gd name="connsiteX586" fmla="*/ 389033 w 703041"/>
                <a:gd name="connsiteY586" fmla="*/ 596801 h 700322"/>
                <a:gd name="connsiteX587" fmla="*/ 391335 w 703041"/>
                <a:gd name="connsiteY587" fmla="*/ 596367 h 700322"/>
                <a:gd name="connsiteX588" fmla="*/ 407149 w 703041"/>
                <a:gd name="connsiteY588" fmla="*/ 594766 h 700322"/>
                <a:gd name="connsiteX589" fmla="*/ 410252 w 703041"/>
                <a:gd name="connsiteY589" fmla="*/ 594766 h 700322"/>
                <a:gd name="connsiteX590" fmla="*/ 411787 w 703041"/>
                <a:gd name="connsiteY590" fmla="*/ 594766 h 700322"/>
                <a:gd name="connsiteX591" fmla="*/ 412955 w 703041"/>
                <a:gd name="connsiteY591" fmla="*/ 594766 h 700322"/>
                <a:gd name="connsiteX592" fmla="*/ 413855 w 703041"/>
                <a:gd name="connsiteY592" fmla="*/ 594766 h 700322"/>
                <a:gd name="connsiteX593" fmla="*/ 414790 w 703041"/>
                <a:gd name="connsiteY593" fmla="*/ 594766 h 700322"/>
                <a:gd name="connsiteX594" fmla="*/ 416291 w 703041"/>
                <a:gd name="connsiteY594" fmla="*/ 594766 h 700322"/>
                <a:gd name="connsiteX595" fmla="*/ 417692 w 703041"/>
                <a:gd name="connsiteY595" fmla="*/ 594933 h 700322"/>
                <a:gd name="connsiteX596" fmla="*/ 418493 w 703041"/>
                <a:gd name="connsiteY596" fmla="*/ 594933 h 700322"/>
                <a:gd name="connsiteX597" fmla="*/ 418760 w 703041"/>
                <a:gd name="connsiteY597" fmla="*/ 594933 h 700322"/>
                <a:gd name="connsiteX598" fmla="*/ 420094 w 703041"/>
                <a:gd name="connsiteY598" fmla="*/ 595133 h 700322"/>
                <a:gd name="connsiteX599" fmla="*/ 421596 w 703041"/>
                <a:gd name="connsiteY599" fmla="*/ 595333 h 700322"/>
                <a:gd name="connsiteX600" fmla="*/ 423230 w 703041"/>
                <a:gd name="connsiteY600" fmla="*/ 595633 h 700322"/>
                <a:gd name="connsiteX601" fmla="*/ 424665 w 703041"/>
                <a:gd name="connsiteY601" fmla="*/ 595900 h 700322"/>
                <a:gd name="connsiteX602" fmla="*/ 424665 w 703041"/>
                <a:gd name="connsiteY602" fmla="*/ 595900 h 700322"/>
                <a:gd name="connsiteX603" fmla="*/ 426233 w 703041"/>
                <a:gd name="connsiteY603" fmla="*/ 596201 h 700322"/>
                <a:gd name="connsiteX604" fmla="*/ 427200 w 703041"/>
                <a:gd name="connsiteY604" fmla="*/ 596434 h 700322"/>
                <a:gd name="connsiteX605" fmla="*/ 427200 w 703041"/>
                <a:gd name="connsiteY605" fmla="*/ 596434 h 700322"/>
                <a:gd name="connsiteX606" fmla="*/ 427834 w 703041"/>
                <a:gd name="connsiteY606" fmla="*/ 596434 h 700322"/>
                <a:gd name="connsiteX607" fmla="*/ 429269 w 703041"/>
                <a:gd name="connsiteY607" fmla="*/ 596801 h 700322"/>
                <a:gd name="connsiteX608" fmla="*/ 430704 w 703041"/>
                <a:gd name="connsiteY608" fmla="*/ 597168 h 700322"/>
                <a:gd name="connsiteX609" fmla="*/ 430704 w 703041"/>
                <a:gd name="connsiteY609" fmla="*/ 597168 h 700322"/>
                <a:gd name="connsiteX610" fmla="*/ 432372 w 703041"/>
                <a:gd name="connsiteY610" fmla="*/ 597635 h 700322"/>
                <a:gd name="connsiteX611" fmla="*/ 433039 w 703041"/>
                <a:gd name="connsiteY611" fmla="*/ 597835 h 700322"/>
                <a:gd name="connsiteX612" fmla="*/ 433673 w 703041"/>
                <a:gd name="connsiteY612" fmla="*/ 598035 h 700322"/>
                <a:gd name="connsiteX613" fmla="*/ 435441 w 703041"/>
                <a:gd name="connsiteY613" fmla="*/ 598569 h 700322"/>
                <a:gd name="connsiteX614" fmla="*/ 436209 w 703041"/>
                <a:gd name="connsiteY614" fmla="*/ 598836 h 700322"/>
                <a:gd name="connsiteX615" fmla="*/ 438177 w 703041"/>
                <a:gd name="connsiteY615" fmla="*/ 599537 h 700322"/>
                <a:gd name="connsiteX616" fmla="*/ 440479 w 703041"/>
                <a:gd name="connsiteY616" fmla="*/ 600438 h 700322"/>
                <a:gd name="connsiteX617" fmla="*/ 441947 w 703041"/>
                <a:gd name="connsiteY617" fmla="*/ 601072 h 700322"/>
                <a:gd name="connsiteX618" fmla="*/ 442147 w 703041"/>
                <a:gd name="connsiteY618" fmla="*/ 601072 h 700322"/>
                <a:gd name="connsiteX619" fmla="*/ 443248 w 703041"/>
                <a:gd name="connsiteY619" fmla="*/ 601539 h 700322"/>
                <a:gd name="connsiteX620" fmla="*/ 443815 w 703041"/>
                <a:gd name="connsiteY620" fmla="*/ 601805 h 700322"/>
                <a:gd name="connsiteX621" fmla="*/ 445317 w 703041"/>
                <a:gd name="connsiteY621" fmla="*/ 602473 h 700322"/>
                <a:gd name="connsiteX622" fmla="*/ 446751 w 703041"/>
                <a:gd name="connsiteY622" fmla="*/ 603140 h 700322"/>
                <a:gd name="connsiteX623" fmla="*/ 447118 w 703041"/>
                <a:gd name="connsiteY623" fmla="*/ 603340 h 700322"/>
                <a:gd name="connsiteX624" fmla="*/ 447118 w 703041"/>
                <a:gd name="connsiteY624" fmla="*/ 603340 h 700322"/>
                <a:gd name="connsiteX625" fmla="*/ 447852 w 703041"/>
                <a:gd name="connsiteY625" fmla="*/ 603707 h 700322"/>
                <a:gd name="connsiteX626" fmla="*/ 448019 w 703041"/>
                <a:gd name="connsiteY626" fmla="*/ 603707 h 700322"/>
                <a:gd name="connsiteX627" fmla="*/ 449854 w 703041"/>
                <a:gd name="connsiteY627" fmla="*/ 604608 h 700322"/>
                <a:gd name="connsiteX628" fmla="*/ 449854 w 703041"/>
                <a:gd name="connsiteY628" fmla="*/ 604608 h 700322"/>
                <a:gd name="connsiteX629" fmla="*/ 451589 w 703041"/>
                <a:gd name="connsiteY629" fmla="*/ 605542 h 700322"/>
                <a:gd name="connsiteX630" fmla="*/ 451589 w 703041"/>
                <a:gd name="connsiteY630" fmla="*/ 605542 h 700322"/>
                <a:gd name="connsiteX631" fmla="*/ 453357 w 703041"/>
                <a:gd name="connsiteY631" fmla="*/ 606576 h 700322"/>
                <a:gd name="connsiteX632" fmla="*/ 453357 w 703041"/>
                <a:gd name="connsiteY632" fmla="*/ 606576 h 700322"/>
                <a:gd name="connsiteX633" fmla="*/ 455125 w 703041"/>
                <a:gd name="connsiteY633" fmla="*/ 607644 h 700322"/>
                <a:gd name="connsiteX634" fmla="*/ 456860 w 703041"/>
                <a:gd name="connsiteY634" fmla="*/ 608778 h 700322"/>
                <a:gd name="connsiteX635" fmla="*/ 457995 w 703041"/>
                <a:gd name="connsiteY635" fmla="*/ 609546 h 700322"/>
                <a:gd name="connsiteX636" fmla="*/ 457995 w 703041"/>
                <a:gd name="connsiteY636" fmla="*/ 609546 h 700322"/>
                <a:gd name="connsiteX637" fmla="*/ 458695 w 703041"/>
                <a:gd name="connsiteY637" fmla="*/ 610013 h 700322"/>
                <a:gd name="connsiteX638" fmla="*/ 458895 w 703041"/>
                <a:gd name="connsiteY638" fmla="*/ 610013 h 700322"/>
                <a:gd name="connsiteX639" fmla="*/ 460163 w 703041"/>
                <a:gd name="connsiteY639" fmla="*/ 610947 h 700322"/>
                <a:gd name="connsiteX640" fmla="*/ 461431 w 703041"/>
                <a:gd name="connsiteY640" fmla="*/ 611848 h 700322"/>
                <a:gd name="connsiteX641" fmla="*/ 461431 w 703041"/>
                <a:gd name="connsiteY641" fmla="*/ 611848 h 700322"/>
                <a:gd name="connsiteX642" fmla="*/ 461431 w 703041"/>
                <a:gd name="connsiteY642" fmla="*/ 611848 h 700322"/>
                <a:gd name="connsiteX643" fmla="*/ 461431 w 703041"/>
                <a:gd name="connsiteY643" fmla="*/ 611848 h 700322"/>
                <a:gd name="connsiteX644" fmla="*/ 461431 w 703041"/>
                <a:gd name="connsiteY644" fmla="*/ 611848 h 700322"/>
                <a:gd name="connsiteX645" fmla="*/ 461698 w 703041"/>
                <a:gd name="connsiteY645" fmla="*/ 612048 h 700322"/>
                <a:gd name="connsiteX646" fmla="*/ 463132 w 703041"/>
                <a:gd name="connsiteY646" fmla="*/ 613182 h 700322"/>
                <a:gd name="connsiteX647" fmla="*/ 464600 w 703041"/>
                <a:gd name="connsiteY647" fmla="*/ 614350 h 700322"/>
                <a:gd name="connsiteX648" fmla="*/ 466002 w 703041"/>
                <a:gd name="connsiteY648" fmla="*/ 615551 h 700322"/>
                <a:gd name="connsiteX649" fmla="*/ 466002 w 703041"/>
                <a:gd name="connsiteY649" fmla="*/ 615551 h 700322"/>
                <a:gd name="connsiteX650" fmla="*/ 466002 w 703041"/>
                <a:gd name="connsiteY650" fmla="*/ 615551 h 700322"/>
                <a:gd name="connsiteX651" fmla="*/ 466869 w 703041"/>
                <a:gd name="connsiteY651" fmla="*/ 616285 h 700322"/>
                <a:gd name="connsiteX652" fmla="*/ 467103 w 703041"/>
                <a:gd name="connsiteY652" fmla="*/ 616519 h 700322"/>
                <a:gd name="connsiteX653" fmla="*/ 468070 w 703041"/>
                <a:gd name="connsiteY653" fmla="*/ 617419 h 700322"/>
                <a:gd name="connsiteX654" fmla="*/ 468971 w 703041"/>
                <a:gd name="connsiteY654" fmla="*/ 618354 h 700322"/>
                <a:gd name="connsiteX655" fmla="*/ 468971 w 703041"/>
                <a:gd name="connsiteY655" fmla="*/ 618354 h 700322"/>
                <a:gd name="connsiteX656" fmla="*/ 470673 w 703041"/>
                <a:gd name="connsiteY656" fmla="*/ 619988 h 700322"/>
                <a:gd name="connsiteX657" fmla="*/ 470673 w 703041"/>
                <a:gd name="connsiteY657" fmla="*/ 619988 h 700322"/>
                <a:gd name="connsiteX658" fmla="*/ 470673 w 703041"/>
                <a:gd name="connsiteY658" fmla="*/ 619988 h 700322"/>
                <a:gd name="connsiteX659" fmla="*/ 470906 w 703041"/>
                <a:gd name="connsiteY659" fmla="*/ 620222 h 700322"/>
                <a:gd name="connsiteX660" fmla="*/ 471140 w 703041"/>
                <a:gd name="connsiteY660" fmla="*/ 620455 h 700322"/>
                <a:gd name="connsiteX661" fmla="*/ 471573 w 703041"/>
                <a:gd name="connsiteY661" fmla="*/ 620923 h 700322"/>
                <a:gd name="connsiteX662" fmla="*/ 472240 w 703041"/>
                <a:gd name="connsiteY662" fmla="*/ 621590 h 700322"/>
                <a:gd name="connsiteX663" fmla="*/ 473508 w 703041"/>
                <a:gd name="connsiteY663" fmla="*/ 622958 h 700322"/>
                <a:gd name="connsiteX664" fmla="*/ 476845 w 703041"/>
                <a:gd name="connsiteY664" fmla="*/ 626628 h 700322"/>
                <a:gd name="connsiteX665" fmla="*/ 477779 w 703041"/>
                <a:gd name="connsiteY665" fmla="*/ 627728 h 700322"/>
                <a:gd name="connsiteX666" fmla="*/ 477779 w 703041"/>
                <a:gd name="connsiteY666" fmla="*/ 627728 h 700322"/>
                <a:gd name="connsiteX667" fmla="*/ 478379 w 703041"/>
                <a:gd name="connsiteY667" fmla="*/ 628496 h 700322"/>
                <a:gd name="connsiteX668" fmla="*/ 479113 w 703041"/>
                <a:gd name="connsiteY668" fmla="*/ 629430 h 700322"/>
                <a:gd name="connsiteX669" fmla="*/ 479313 w 703041"/>
                <a:gd name="connsiteY669" fmla="*/ 629697 h 700322"/>
                <a:gd name="connsiteX670" fmla="*/ 480581 w 703041"/>
                <a:gd name="connsiteY670" fmla="*/ 631432 h 700322"/>
                <a:gd name="connsiteX671" fmla="*/ 481048 w 703041"/>
                <a:gd name="connsiteY671" fmla="*/ 632099 h 700322"/>
                <a:gd name="connsiteX672" fmla="*/ 482350 w 703041"/>
                <a:gd name="connsiteY672" fmla="*/ 634034 h 700322"/>
                <a:gd name="connsiteX673" fmla="*/ 483350 w 703041"/>
                <a:gd name="connsiteY673" fmla="*/ 635569 h 700322"/>
                <a:gd name="connsiteX674" fmla="*/ 483918 w 703041"/>
                <a:gd name="connsiteY674" fmla="*/ 636503 h 700322"/>
                <a:gd name="connsiteX675" fmla="*/ 484818 w 703041"/>
                <a:gd name="connsiteY675" fmla="*/ 637971 h 700322"/>
                <a:gd name="connsiteX676" fmla="*/ 485819 w 703041"/>
                <a:gd name="connsiteY676" fmla="*/ 639739 h 700322"/>
                <a:gd name="connsiteX677" fmla="*/ 485819 w 703041"/>
                <a:gd name="connsiteY677" fmla="*/ 639739 h 700322"/>
                <a:gd name="connsiteX678" fmla="*/ 485819 w 703041"/>
                <a:gd name="connsiteY678" fmla="*/ 639939 h 700322"/>
                <a:gd name="connsiteX679" fmla="*/ 486853 w 703041"/>
                <a:gd name="connsiteY679" fmla="*/ 641874 h 700322"/>
                <a:gd name="connsiteX680" fmla="*/ 488889 w 703041"/>
                <a:gd name="connsiteY680" fmla="*/ 645978 h 700322"/>
                <a:gd name="connsiteX681" fmla="*/ 489723 w 703041"/>
                <a:gd name="connsiteY681" fmla="*/ 647813 h 700322"/>
                <a:gd name="connsiteX682" fmla="*/ 490457 w 703041"/>
                <a:gd name="connsiteY682" fmla="*/ 649548 h 700322"/>
                <a:gd name="connsiteX683" fmla="*/ 490724 w 703041"/>
                <a:gd name="connsiteY683" fmla="*/ 650182 h 700322"/>
                <a:gd name="connsiteX684" fmla="*/ 492325 w 703041"/>
                <a:gd name="connsiteY684" fmla="*/ 654519 h 700322"/>
                <a:gd name="connsiteX685" fmla="*/ 493726 w 703041"/>
                <a:gd name="connsiteY685" fmla="*/ 658923 h 700322"/>
                <a:gd name="connsiteX686" fmla="*/ 494894 w 703041"/>
                <a:gd name="connsiteY686" fmla="*/ 663427 h 700322"/>
                <a:gd name="connsiteX687" fmla="*/ 495828 w 703041"/>
                <a:gd name="connsiteY687" fmla="*/ 668031 h 700322"/>
                <a:gd name="connsiteX688" fmla="*/ 504369 w 703041"/>
                <a:gd name="connsiteY688" fmla="*/ 663894 h 700322"/>
                <a:gd name="connsiteX689" fmla="*/ 503301 w 703041"/>
                <a:gd name="connsiteY689" fmla="*/ 659323 h 700322"/>
                <a:gd name="connsiteX690" fmla="*/ 502034 w 703041"/>
                <a:gd name="connsiteY690" fmla="*/ 654819 h 700322"/>
                <a:gd name="connsiteX691" fmla="*/ 500566 w 703041"/>
                <a:gd name="connsiteY691" fmla="*/ 650415 h 700322"/>
                <a:gd name="connsiteX692" fmla="*/ 500265 w 703041"/>
                <a:gd name="connsiteY692" fmla="*/ 649548 h 700322"/>
                <a:gd name="connsiteX693" fmla="*/ 498931 w 703041"/>
                <a:gd name="connsiteY693" fmla="*/ 646212 h 700322"/>
                <a:gd name="connsiteX694" fmla="*/ 497096 w 703041"/>
                <a:gd name="connsiteY694" fmla="*/ 642008 h 700322"/>
                <a:gd name="connsiteX695" fmla="*/ 495061 w 703041"/>
                <a:gd name="connsiteY695" fmla="*/ 637871 h 700322"/>
                <a:gd name="connsiteX696" fmla="*/ 651033 w 703041"/>
                <a:gd name="connsiteY696" fmla="*/ 464383 h 700322"/>
                <a:gd name="connsiteX697" fmla="*/ 655303 w 703041"/>
                <a:gd name="connsiteY697" fmla="*/ 466018 h 700322"/>
                <a:gd name="connsiteX698" fmla="*/ 659607 w 703041"/>
                <a:gd name="connsiteY698" fmla="*/ 467653 h 700322"/>
                <a:gd name="connsiteX699" fmla="*/ 663877 w 703041"/>
                <a:gd name="connsiteY699" fmla="*/ 469321 h 700322"/>
                <a:gd name="connsiteX700" fmla="*/ 668181 w 703041"/>
                <a:gd name="connsiteY700" fmla="*/ 470956 h 700322"/>
                <a:gd name="connsiteX701" fmla="*/ 672452 w 703041"/>
                <a:gd name="connsiteY701" fmla="*/ 472591 h 700322"/>
                <a:gd name="connsiteX702" fmla="*/ 676722 w 703041"/>
                <a:gd name="connsiteY702" fmla="*/ 474259 h 700322"/>
                <a:gd name="connsiteX703" fmla="*/ 678791 w 703041"/>
                <a:gd name="connsiteY703" fmla="*/ 468754 h 700322"/>
                <a:gd name="connsiteX704" fmla="*/ 680959 w 703041"/>
                <a:gd name="connsiteY704" fmla="*/ 462648 h 700322"/>
                <a:gd name="connsiteX705" fmla="*/ 676622 w 703041"/>
                <a:gd name="connsiteY705" fmla="*/ 461147 h 700322"/>
                <a:gd name="connsiteX706" fmla="*/ 676622 w 703041"/>
                <a:gd name="connsiteY706" fmla="*/ 461147 h 700322"/>
                <a:gd name="connsiteX707" fmla="*/ 672285 w 703041"/>
                <a:gd name="connsiteY707" fmla="*/ 459679 h 700322"/>
                <a:gd name="connsiteX708" fmla="*/ 668081 w 703041"/>
                <a:gd name="connsiteY708" fmla="*/ 458445 h 700322"/>
                <a:gd name="connsiteX709" fmla="*/ 663744 w 703041"/>
                <a:gd name="connsiteY709" fmla="*/ 456943 h 700322"/>
                <a:gd name="connsiteX710" fmla="*/ 659407 w 703041"/>
                <a:gd name="connsiteY710" fmla="*/ 455442 h 700322"/>
                <a:gd name="connsiteX711" fmla="*/ 655070 w 703041"/>
                <a:gd name="connsiteY711" fmla="*/ 453974 h 700322"/>
                <a:gd name="connsiteX712" fmla="*/ 646395 w 703041"/>
                <a:gd name="connsiteY712" fmla="*/ 450971 h 700322"/>
                <a:gd name="connsiteX713" fmla="*/ 663510 w 703041"/>
                <a:gd name="connsiteY713" fmla="*/ 353251 h 700322"/>
                <a:gd name="connsiteX714" fmla="*/ 672685 w 703041"/>
                <a:gd name="connsiteY714" fmla="*/ 353418 h 700322"/>
                <a:gd name="connsiteX715" fmla="*/ 677256 w 703041"/>
                <a:gd name="connsiteY715" fmla="*/ 353418 h 700322"/>
                <a:gd name="connsiteX716" fmla="*/ 681860 w 703041"/>
                <a:gd name="connsiteY716" fmla="*/ 353418 h 700322"/>
                <a:gd name="connsiteX717" fmla="*/ 686431 w 703041"/>
                <a:gd name="connsiteY717" fmla="*/ 353418 h 700322"/>
                <a:gd name="connsiteX718" fmla="*/ 691035 w 703041"/>
                <a:gd name="connsiteY718" fmla="*/ 353418 h 700322"/>
                <a:gd name="connsiteX719" fmla="*/ 695606 w 703041"/>
                <a:gd name="connsiteY719" fmla="*/ 353418 h 700322"/>
                <a:gd name="connsiteX720" fmla="*/ 700210 w 703041"/>
                <a:gd name="connsiteY720" fmla="*/ 353418 h 700322"/>
                <a:gd name="connsiteX721" fmla="*/ 700210 w 703041"/>
                <a:gd name="connsiteY721" fmla="*/ 347713 h 700322"/>
                <a:gd name="connsiteX722" fmla="*/ 700210 w 703041"/>
                <a:gd name="connsiteY722" fmla="*/ 347546 h 700322"/>
                <a:gd name="connsiteX723" fmla="*/ 702946 w 703041"/>
                <a:gd name="connsiteY723" fmla="*/ 341941 h 700322"/>
                <a:gd name="connsiteX724" fmla="*/ 82995 w 703041"/>
                <a:gd name="connsiteY724" fmla="*/ 131454 h 700322"/>
                <a:gd name="connsiteX725" fmla="*/ 79158 w 703041"/>
                <a:gd name="connsiteY725" fmla="*/ 128918 h 700322"/>
                <a:gd name="connsiteX726" fmla="*/ 170139 w 703041"/>
                <a:gd name="connsiteY726" fmla="*/ 49781 h 700322"/>
                <a:gd name="connsiteX727" fmla="*/ 172508 w 703041"/>
                <a:gd name="connsiteY727" fmla="*/ 53718 h 700322"/>
                <a:gd name="connsiteX728" fmla="*/ 174876 w 703041"/>
                <a:gd name="connsiteY728" fmla="*/ 57655 h 700322"/>
                <a:gd name="connsiteX729" fmla="*/ 86565 w 703041"/>
                <a:gd name="connsiteY729" fmla="*/ 134390 h 700322"/>
                <a:gd name="connsiteX730" fmla="*/ 82995 w 703041"/>
                <a:gd name="connsiteY730" fmla="*/ 131454 h 70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</a:cxnLst>
              <a:rect l="l" t="t" r="r" b="b"/>
              <a:pathLst>
                <a:path w="703041" h="700322">
                  <a:moveTo>
                    <a:pt x="702946" y="341941"/>
                  </a:moveTo>
                  <a:lnTo>
                    <a:pt x="702946" y="341941"/>
                  </a:lnTo>
                  <a:lnTo>
                    <a:pt x="698441" y="341941"/>
                  </a:lnTo>
                  <a:lnTo>
                    <a:pt x="693871" y="341941"/>
                  </a:lnTo>
                  <a:lnTo>
                    <a:pt x="689267" y="341941"/>
                  </a:lnTo>
                  <a:lnTo>
                    <a:pt x="684696" y="341941"/>
                  </a:lnTo>
                  <a:lnTo>
                    <a:pt x="680092" y="341941"/>
                  </a:lnTo>
                  <a:lnTo>
                    <a:pt x="675521" y="341941"/>
                  </a:lnTo>
                  <a:lnTo>
                    <a:pt x="666346" y="341941"/>
                  </a:lnTo>
                  <a:cubicBezTo>
                    <a:pt x="665772" y="308692"/>
                    <a:pt x="659941" y="275746"/>
                    <a:pt x="649064" y="244321"/>
                  </a:cubicBezTo>
                  <a:lnTo>
                    <a:pt x="657739" y="241318"/>
                  </a:lnTo>
                  <a:lnTo>
                    <a:pt x="662076" y="239850"/>
                  </a:lnTo>
                  <a:lnTo>
                    <a:pt x="666413" y="238349"/>
                  </a:lnTo>
                  <a:lnTo>
                    <a:pt x="670750" y="236848"/>
                  </a:lnTo>
                  <a:lnTo>
                    <a:pt x="675087" y="235346"/>
                  </a:lnTo>
                  <a:lnTo>
                    <a:pt x="679425" y="233845"/>
                  </a:lnTo>
                  <a:lnTo>
                    <a:pt x="683762" y="232377"/>
                  </a:lnTo>
                  <a:cubicBezTo>
                    <a:pt x="683128" y="230542"/>
                    <a:pt x="682461" y="228707"/>
                    <a:pt x="681793" y="226872"/>
                  </a:cubicBezTo>
                  <a:cubicBezTo>
                    <a:pt x="681126" y="225037"/>
                    <a:pt x="680292" y="222835"/>
                    <a:pt x="679525" y="220800"/>
                  </a:cubicBezTo>
                  <a:lnTo>
                    <a:pt x="675254" y="222468"/>
                  </a:lnTo>
                  <a:lnTo>
                    <a:pt x="675254" y="222468"/>
                  </a:lnTo>
                  <a:lnTo>
                    <a:pt x="666680" y="225805"/>
                  </a:lnTo>
                  <a:lnTo>
                    <a:pt x="662376" y="227439"/>
                  </a:lnTo>
                  <a:lnTo>
                    <a:pt x="658106" y="229108"/>
                  </a:lnTo>
                  <a:lnTo>
                    <a:pt x="653835" y="230742"/>
                  </a:lnTo>
                  <a:lnTo>
                    <a:pt x="653835" y="230742"/>
                  </a:lnTo>
                  <a:lnTo>
                    <a:pt x="645261" y="234079"/>
                  </a:lnTo>
                  <a:lnTo>
                    <a:pt x="632416" y="239016"/>
                  </a:lnTo>
                  <a:lnTo>
                    <a:pt x="619571" y="243954"/>
                  </a:lnTo>
                  <a:lnTo>
                    <a:pt x="606793" y="249392"/>
                  </a:lnTo>
                  <a:cubicBezTo>
                    <a:pt x="596358" y="222415"/>
                    <a:pt x="581718" y="197259"/>
                    <a:pt x="563422" y="174859"/>
                  </a:cubicBezTo>
                  <a:lnTo>
                    <a:pt x="574098" y="166185"/>
                  </a:lnTo>
                  <a:lnTo>
                    <a:pt x="584807" y="157544"/>
                  </a:lnTo>
                  <a:lnTo>
                    <a:pt x="595483" y="148903"/>
                  </a:lnTo>
                  <a:lnTo>
                    <a:pt x="602623" y="143098"/>
                  </a:lnTo>
                  <a:lnTo>
                    <a:pt x="606193" y="140229"/>
                  </a:lnTo>
                  <a:lnTo>
                    <a:pt x="609763" y="137326"/>
                  </a:lnTo>
                  <a:lnTo>
                    <a:pt x="613333" y="134457"/>
                  </a:lnTo>
                  <a:lnTo>
                    <a:pt x="616902" y="131554"/>
                  </a:lnTo>
                  <a:lnTo>
                    <a:pt x="620439" y="128685"/>
                  </a:lnTo>
                  <a:lnTo>
                    <a:pt x="624009" y="125782"/>
                  </a:lnTo>
                  <a:cubicBezTo>
                    <a:pt x="622774" y="124281"/>
                    <a:pt x="621540" y="122746"/>
                    <a:pt x="620272" y="121245"/>
                  </a:cubicBezTo>
                  <a:cubicBezTo>
                    <a:pt x="619004" y="119744"/>
                    <a:pt x="617503" y="117909"/>
                    <a:pt x="616068" y="116341"/>
                  </a:cubicBezTo>
                  <a:lnTo>
                    <a:pt x="612732" y="119377"/>
                  </a:lnTo>
                  <a:lnTo>
                    <a:pt x="609396" y="122379"/>
                  </a:lnTo>
                  <a:lnTo>
                    <a:pt x="606060" y="125382"/>
                  </a:lnTo>
                  <a:lnTo>
                    <a:pt x="602723" y="128418"/>
                  </a:lnTo>
                  <a:lnTo>
                    <a:pt x="599387" y="131421"/>
                  </a:lnTo>
                  <a:lnTo>
                    <a:pt x="596051" y="134423"/>
                  </a:lnTo>
                  <a:lnTo>
                    <a:pt x="589111" y="140429"/>
                  </a:lnTo>
                  <a:lnTo>
                    <a:pt x="578702" y="149470"/>
                  </a:lnTo>
                  <a:lnTo>
                    <a:pt x="568326" y="158478"/>
                  </a:lnTo>
                  <a:lnTo>
                    <a:pt x="558017" y="167519"/>
                  </a:lnTo>
                  <a:cubicBezTo>
                    <a:pt x="538746" y="145713"/>
                    <a:pt x="516163" y="127077"/>
                    <a:pt x="491091" y="112304"/>
                  </a:cubicBezTo>
                  <a:lnTo>
                    <a:pt x="498130" y="100527"/>
                  </a:lnTo>
                  <a:lnTo>
                    <a:pt x="505203" y="88749"/>
                  </a:lnTo>
                  <a:lnTo>
                    <a:pt x="512276" y="76939"/>
                  </a:lnTo>
                  <a:lnTo>
                    <a:pt x="517014" y="69099"/>
                  </a:lnTo>
                  <a:lnTo>
                    <a:pt x="519382" y="65162"/>
                  </a:lnTo>
                  <a:lnTo>
                    <a:pt x="521751" y="61225"/>
                  </a:lnTo>
                  <a:lnTo>
                    <a:pt x="524120" y="57288"/>
                  </a:lnTo>
                  <a:lnTo>
                    <a:pt x="526489" y="53351"/>
                  </a:lnTo>
                  <a:lnTo>
                    <a:pt x="528824" y="49414"/>
                  </a:lnTo>
                  <a:lnTo>
                    <a:pt x="531193" y="45478"/>
                  </a:lnTo>
                  <a:lnTo>
                    <a:pt x="526122" y="42508"/>
                  </a:lnTo>
                  <a:cubicBezTo>
                    <a:pt x="524287" y="41407"/>
                    <a:pt x="522419" y="40373"/>
                    <a:pt x="520517" y="39172"/>
                  </a:cubicBezTo>
                  <a:lnTo>
                    <a:pt x="520517" y="39172"/>
                  </a:lnTo>
                  <a:lnTo>
                    <a:pt x="518315" y="43176"/>
                  </a:lnTo>
                  <a:lnTo>
                    <a:pt x="513844" y="51216"/>
                  </a:lnTo>
                  <a:lnTo>
                    <a:pt x="511642" y="55220"/>
                  </a:lnTo>
                  <a:lnTo>
                    <a:pt x="509440" y="59190"/>
                  </a:lnTo>
                  <a:lnTo>
                    <a:pt x="507205" y="63193"/>
                  </a:lnTo>
                  <a:lnTo>
                    <a:pt x="502734" y="71234"/>
                  </a:lnTo>
                  <a:lnTo>
                    <a:pt x="496062" y="83278"/>
                  </a:lnTo>
                  <a:lnTo>
                    <a:pt x="489389" y="95322"/>
                  </a:lnTo>
                  <a:lnTo>
                    <a:pt x="482717" y="107333"/>
                  </a:lnTo>
                  <a:lnTo>
                    <a:pt x="478846" y="105231"/>
                  </a:lnTo>
                  <a:lnTo>
                    <a:pt x="475677" y="103596"/>
                  </a:lnTo>
                  <a:lnTo>
                    <a:pt x="472107" y="101761"/>
                  </a:lnTo>
                  <a:cubicBezTo>
                    <a:pt x="470906" y="101127"/>
                    <a:pt x="469705" y="100560"/>
                    <a:pt x="468504" y="99993"/>
                  </a:cubicBezTo>
                  <a:lnTo>
                    <a:pt x="465168" y="98391"/>
                  </a:lnTo>
                  <a:lnTo>
                    <a:pt x="458829" y="95555"/>
                  </a:lnTo>
                  <a:lnTo>
                    <a:pt x="455159" y="93987"/>
                  </a:lnTo>
                  <a:lnTo>
                    <a:pt x="451422" y="92486"/>
                  </a:lnTo>
                  <a:lnTo>
                    <a:pt x="449287" y="91652"/>
                  </a:lnTo>
                  <a:lnTo>
                    <a:pt x="446851" y="90718"/>
                  </a:lnTo>
                  <a:lnTo>
                    <a:pt x="444082" y="89717"/>
                  </a:lnTo>
                  <a:cubicBezTo>
                    <a:pt x="440746" y="88416"/>
                    <a:pt x="437109" y="87248"/>
                    <a:pt x="433573" y="86114"/>
                  </a:cubicBezTo>
                  <a:lnTo>
                    <a:pt x="431037" y="85313"/>
                  </a:lnTo>
                  <a:lnTo>
                    <a:pt x="429269" y="84779"/>
                  </a:lnTo>
                  <a:lnTo>
                    <a:pt x="427334" y="84212"/>
                  </a:lnTo>
                  <a:cubicBezTo>
                    <a:pt x="426400" y="83912"/>
                    <a:pt x="425499" y="83645"/>
                    <a:pt x="424531" y="83411"/>
                  </a:cubicBezTo>
                  <a:lnTo>
                    <a:pt x="421462" y="82544"/>
                  </a:lnTo>
                  <a:lnTo>
                    <a:pt x="419961" y="82277"/>
                  </a:lnTo>
                  <a:lnTo>
                    <a:pt x="416358" y="81376"/>
                  </a:lnTo>
                  <a:lnTo>
                    <a:pt x="415957" y="81376"/>
                  </a:lnTo>
                  <a:lnTo>
                    <a:pt x="412621" y="80542"/>
                  </a:lnTo>
                  <a:lnTo>
                    <a:pt x="408217" y="79541"/>
                  </a:lnTo>
                  <a:lnTo>
                    <a:pt x="404881" y="78874"/>
                  </a:lnTo>
                  <a:lnTo>
                    <a:pt x="401811" y="78273"/>
                  </a:lnTo>
                  <a:lnTo>
                    <a:pt x="404380" y="64928"/>
                  </a:lnTo>
                  <a:lnTo>
                    <a:pt x="407016" y="51416"/>
                  </a:lnTo>
                  <a:lnTo>
                    <a:pt x="409652" y="38071"/>
                  </a:lnTo>
                  <a:lnTo>
                    <a:pt x="411386" y="29063"/>
                  </a:lnTo>
                  <a:lnTo>
                    <a:pt x="412321" y="24559"/>
                  </a:lnTo>
                  <a:lnTo>
                    <a:pt x="413221" y="20055"/>
                  </a:lnTo>
                  <a:lnTo>
                    <a:pt x="414156" y="15551"/>
                  </a:lnTo>
                  <a:lnTo>
                    <a:pt x="415057" y="11047"/>
                  </a:lnTo>
                  <a:lnTo>
                    <a:pt x="415991" y="6543"/>
                  </a:lnTo>
                  <a:lnTo>
                    <a:pt x="416858" y="2039"/>
                  </a:lnTo>
                  <a:lnTo>
                    <a:pt x="411086" y="1005"/>
                  </a:lnTo>
                  <a:cubicBezTo>
                    <a:pt x="408951" y="604"/>
                    <a:pt x="406849" y="271"/>
                    <a:pt x="404714" y="-63"/>
                  </a:cubicBezTo>
                  <a:lnTo>
                    <a:pt x="404013" y="4475"/>
                  </a:lnTo>
                  <a:lnTo>
                    <a:pt x="403279" y="9012"/>
                  </a:lnTo>
                  <a:lnTo>
                    <a:pt x="402579" y="13549"/>
                  </a:lnTo>
                  <a:lnTo>
                    <a:pt x="401845" y="18053"/>
                  </a:lnTo>
                  <a:lnTo>
                    <a:pt x="401144" y="22591"/>
                  </a:lnTo>
                  <a:lnTo>
                    <a:pt x="400210" y="27128"/>
                  </a:lnTo>
                  <a:lnTo>
                    <a:pt x="398775" y="36169"/>
                  </a:lnTo>
                  <a:cubicBezTo>
                    <a:pt x="366013" y="31051"/>
                    <a:pt x="332650" y="31051"/>
                    <a:pt x="299887" y="36169"/>
                  </a:cubicBezTo>
                  <a:lnTo>
                    <a:pt x="298453" y="27128"/>
                  </a:lnTo>
                  <a:lnTo>
                    <a:pt x="297752" y="22591"/>
                  </a:lnTo>
                  <a:lnTo>
                    <a:pt x="297018" y="18053"/>
                  </a:lnTo>
                  <a:lnTo>
                    <a:pt x="296284" y="13516"/>
                  </a:lnTo>
                  <a:lnTo>
                    <a:pt x="295584" y="8979"/>
                  </a:lnTo>
                  <a:lnTo>
                    <a:pt x="294883" y="4475"/>
                  </a:lnTo>
                  <a:lnTo>
                    <a:pt x="294149" y="-63"/>
                  </a:lnTo>
                  <a:lnTo>
                    <a:pt x="288377" y="838"/>
                  </a:lnTo>
                  <a:lnTo>
                    <a:pt x="288377" y="838"/>
                  </a:lnTo>
                  <a:lnTo>
                    <a:pt x="282038" y="2006"/>
                  </a:lnTo>
                  <a:lnTo>
                    <a:pt x="282906" y="6510"/>
                  </a:lnTo>
                  <a:lnTo>
                    <a:pt x="283807" y="11014"/>
                  </a:lnTo>
                  <a:lnTo>
                    <a:pt x="284707" y="15518"/>
                  </a:lnTo>
                  <a:lnTo>
                    <a:pt x="285608" y="20022"/>
                  </a:lnTo>
                  <a:lnTo>
                    <a:pt x="286542" y="24526"/>
                  </a:lnTo>
                  <a:lnTo>
                    <a:pt x="287410" y="29030"/>
                  </a:lnTo>
                  <a:lnTo>
                    <a:pt x="289145" y="38038"/>
                  </a:lnTo>
                  <a:cubicBezTo>
                    <a:pt x="256652" y="44330"/>
                    <a:pt x="225358" y="55723"/>
                    <a:pt x="196429" y="71801"/>
                  </a:cubicBezTo>
                  <a:lnTo>
                    <a:pt x="191992" y="63761"/>
                  </a:lnTo>
                  <a:lnTo>
                    <a:pt x="191992" y="63761"/>
                  </a:lnTo>
                  <a:lnTo>
                    <a:pt x="189756" y="59757"/>
                  </a:lnTo>
                  <a:lnTo>
                    <a:pt x="187521" y="55753"/>
                  </a:lnTo>
                  <a:lnTo>
                    <a:pt x="185286" y="51717"/>
                  </a:lnTo>
                  <a:lnTo>
                    <a:pt x="182917" y="47713"/>
                  </a:lnTo>
                  <a:lnTo>
                    <a:pt x="180715" y="43676"/>
                  </a:lnTo>
                  <a:lnTo>
                    <a:pt x="180715" y="43676"/>
                  </a:lnTo>
                  <a:lnTo>
                    <a:pt x="178480" y="39639"/>
                  </a:lnTo>
                  <a:lnTo>
                    <a:pt x="173375" y="42542"/>
                  </a:lnTo>
                  <a:lnTo>
                    <a:pt x="167870" y="45878"/>
                  </a:lnTo>
                  <a:cubicBezTo>
                    <a:pt x="132495" y="67237"/>
                    <a:pt x="101111" y="94591"/>
                    <a:pt x="75121" y="126717"/>
                  </a:cubicBezTo>
                  <a:cubicBezTo>
                    <a:pt x="73153" y="129152"/>
                    <a:pt x="71218" y="131621"/>
                    <a:pt x="69283" y="134123"/>
                  </a:cubicBezTo>
                  <a:cubicBezTo>
                    <a:pt x="70707" y="134747"/>
                    <a:pt x="72108" y="135448"/>
                    <a:pt x="73486" y="136225"/>
                  </a:cubicBezTo>
                  <a:cubicBezTo>
                    <a:pt x="74828" y="136966"/>
                    <a:pt x="76119" y="137790"/>
                    <a:pt x="77356" y="138694"/>
                  </a:cubicBezTo>
                  <a:cubicBezTo>
                    <a:pt x="78614" y="139565"/>
                    <a:pt x="79819" y="140512"/>
                    <a:pt x="80960" y="141530"/>
                  </a:cubicBezTo>
                  <a:cubicBezTo>
                    <a:pt x="82131" y="142581"/>
                    <a:pt x="83245" y="143695"/>
                    <a:pt x="84296" y="144866"/>
                  </a:cubicBezTo>
                  <a:cubicBezTo>
                    <a:pt x="85364" y="146000"/>
                    <a:pt x="86364" y="147201"/>
                    <a:pt x="87332" y="148436"/>
                  </a:cubicBezTo>
                  <a:cubicBezTo>
                    <a:pt x="88320" y="149717"/>
                    <a:pt x="89234" y="151055"/>
                    <a:pt x="90068" y="152439"/>
                  </a:cubicBezTo>
                  <a:cubicBezTo>
                    <a:pt x="90401" y="152940"/>
                    <a:pt x="90702" y="153440"/>
                    <a:pt x="91002" y="153974"/>
                  </a:cubicBezTo>
                  <a:cubicBezTo>
                    <a:pt x="91302" y="154508"/>
                    <a:pt x="91369" y="154641"/>
                    <a:pt x="91536" y="154975"/>
                  </a:cubicBezTo>
                  <a:lnTo>
                    <a:pt x="92136" y="156143"/>
                  </a:lnTo>
                  <a:cubicBezTo>
                    <a:pt x="92226" y="156376"/>
                    <a:pt x="92340" y="156596"/>
                    <a:pt x="92470" y="156810"/>
                  </a:cubicBezTo>
                  <a:lnTo>
                    <a:pt x="92670" y="157310"/>
                  </a:lnTo>
                  <a:lnTo>
                    <a:pt x="92670" y="157310"/>
                  </a:lnTo>
                  <a:lnTo>
                    <a:pt x="92670" y="157477"/>
                  </a:lnTo>
                  <a:lnTo>
                    <a:pt x="92670" y="157477"/>
                  </a:lnTo>
                  <a:lnTo>
                    <a:pt x="92870" y="158011"/>
                  </a:lnTo>
                  <a:cubicBezTo>
                    <a:pt x="92870" y="158011"/>
                    <a:pt x="92870" y="158011"/>
                    <a:pt x="92870" y="158245"/>
                  </a:cubicBezTo>
                  <a:lnTo>
                    <a:pt x="92870" y="158245"/>
                  </a:lnTo>
                  <a:cubicBezTo>
                    <a:pt x="93137" y="158878"/>
                    <a:pt x="93404" y="159512"/>
                    <a:pt x="93638" y="160180"/>
                  </a:cubicBezTo>
                  <a:lnTo>
                    <a:pt x="94205" y="161714"/>
                  </a:lnTo>
                  <a:lnTo>
                    <a:pt x="94205" y="161714"/>
                  </a:lnTo>
                  <a:lnTo>
                    <a:pt x="94205" y="161714"/>
                  </a:lnTo>
                  <a:cubicBezTo>
                    <a:pt x="94371" y="162248"/>
                    <a:pt x="94538" y="162782"/>
                    <a:pt x="94672" y="163349"/>
                  </a:cubicBezTo>
                  <a:lnTo>
                    <a:pt x="94672" y="163649"/>
                  </a:lnTo>
                  <a:cubicBezTo>
                    <a:pt x="94672" y="164050"/>
                    <a:pt x="94905" y="164483"/>
                    <a:pt x="95005" y="164917"/>
                  </a:cubicBezTo>
                  <a:lnTo>
                    <a:pt x="95206" y="165718"/>
                  </a:lnTo>
                  <a:lnTo>
                    <a:pt x="95406" y="166652"/>
                  </a:lnTo>
                  <a:cubicBezTo>
                    <a:pt x="95406" y="166919"/>
                    <a:pt x="95406" y="167186"/>
                    <a:pt x="95573" y="167453"/>
                  </a:cubicBezTo>
                  <a:cubicBezTo>
                    <a:pt x="95739" y="167720"/>
                    <a:pt x="95573" y="167953"/>
                    <a:pt x="95573" y="168187"/>
                  </a:cubicBezTo>
                  <a:lnTo>
                    <a:pt x="95773" y="169488"/>
                  </a:lnTo>
                  <a:lnTo>
                    <a:pt x="95773" y="169488"/>
                  </a:lnTo>
                  <a:cubicBezTo>
                    <a:pt x="95773" y="169955"/>
                    <a:pt x="95773" y="170422"/>
                    <a:pt x="95940" y="170822"/>
                  </a:cubicBezTo>
                  <a:cubicBezTo>
                    <a:pt x="96106" y="171223"/>
                    <a:pt x="95940" y="171423"/>
                    <a:pt x="95940" y="171757"/>
                  </a:cubicBezTo>
                  <a:lnTo>
                    <a:pt x="95940" y="173425"/>
                  </a:lnTo>
                  <a:lnTo>
                    <a:pt x="95940" y="177495"/>
                  </a:lnTo>
                  <a:cubicBezTo>
                    <a:pt x="95973" y="178005"/>
                    <a:pt x="95973" y="178519"/>
                    <a:pt x="95940" y="179030"/>
                  </a:cubicBezTo>
                  <a:lnTo>
                    <a:pt x="95940" y="179030"/>
                  </a:lnTo>
                  <a:cubicBezTo>
                    <a:pt x="95940" y="179931"/>
                    <a:pt x="95940" y="180931"/>
                    <a:pt x="95673" y="181866"/>
                  </a:cubicBezTo>
                  <a:cubicBezTo>
                    <a:pt x="95406" y="182800"/>
                    <a:pt x="95673" y="182833"/>
                    <a:pt x="95439" y="183333"/>
                  </a:cubicBezTo>
                  <a:lnTo>
                    <a:pt x="95439" y="183333"/>
                  </a:lnTo>
                  <a:cubicBezTo>
                    <a:pt x="95433" y="183457"/>
                    <a:pt x="95433" y="183577"/>
                    <a:pt x="95439" y="183700"/>
                  </a:cubicBezTo>
                  <a:lnTo>
                    <a:pt x="95439" y="183700"/>
                  </a:lnTo>
                  <a:cubicBezTo>
                    <a:pt x="95456" y="183901"/>
                    <a:pt x="95456" y="184101"/>
                    <a:pt x="95439" y="184301"/>
                  </a:cubicBezTo>
                  <a:lnTo>
                    <a:pt x="95439" y="184468"/>
                  </a:lnTo>
                  <a:lnTo>
                    <a:pt x="95439" y="184935"/>
                  </a:lnTo>
                  <a:cubicBezTo>
                    <a:pt x="95439" y="184935"/>
                    <a:pt x="95439" y="184935"/>
                    <a:pt x="95439" y="185102"/>
                  </a:cubicBezTo>
                  <a:cubicBezTo>
                    <a:pt x="95439" y="185269"/>
                    <a:pt x="95439" y="185569"/>
                    <a:pt x="95439" y="185769"/>
                  </a:cubicBezTo>
                  <a:lnTo>
                    <a:pt x="95439" y="185769"/>
                  </a:lnTo>
                  <a:cubicBezTo>
                    <a:pt x="95459" y="185979"/>
                    <a:pt x="95459" y="186193"/>
                    <a:pt x="95439" y="186403"/>
                  </a:cubicBezTo>
                  <a:cubicBezTo>
                    <a:pt x="95439" y="186603"/>
                    <a:pt x="95439" y="186837"/>
                    <a:pt x="95272" y="187037"/>
                  </a:cubicBezTo>
                  <a:cubicBezTo>
                    <a:pt x="95106" y="187237"/>
                    <a:pt x="95272" y="187270"/>
                    <a:pt x="95272" y="187370"/>
                  </a:cubicBezTo>
                  <a:lnTo>
                    <a:pt x="95072" y="188071"/>
                  </a:lnTo>
                  <a:cubicBezTo>
                    <a:pt x="94905" y="188672"/>
                    <a:pt x="94739" y="189272"/>
                    <a:pt x="94538" y="189839"/>
                  </a:cubicBezTo>
                  <a:lnTo>
                    <a:pt x="94538" y="190206"/>
                  </a:lnTo>
                  <a:cubicBezTo>
                    <a:pt x="94538" y="190440"/>
                    <a:pt x="94538" y="190673"/>
                    <a:pt x="94305" y="190874"/>
                  </a:cubicBezTo>
                  <a:cubicBezTo>
                    <a:pt x="94038" y="191608"/>
                    <a:pt x="93771" y="192308"/>
                    <a:pt x="93471" y="193009"/>
                  </a:cubicBezTo>
                  <a:lnTo>
                    <a:pt x="93271" y="193509"/>
                  </a:lnTo>
                  <a:lnTo>
                    <a:pt x="93271" y="193509"/>
                  </a:lnTo>
                  <a:cubicBezTo>
                    <a:pt x="92600" y="195161"/>
                    <a:pt x="91819" y="196765"/>
                    <a:pt x="90935" y="198313"/>
                  </a:cubicBezTo>
                  <a:cubicBezTo>
                    <a:pt x="90668" y="198747"/>
                    <a:pt x="90435" y="199181"/>
                    <a:pt x="90168" y="199581"/>
                  </a:cubicBezTo>
                  <a:lnTo>
                    <a:pt x="89467" y="200716"/>
                  </a:lnTo>
                  <a:cubicBezTo>
                    <a:pt x="89000" y="201416"/>
                    <a:pt x="88533" y="202084"/>
                    <a:pt x="88033" y="202751"/>
                  </a:cubicBezTo>
                  <a:lnTo>
                    <a:pt x="87399" y="203618"/>
                  </a:lnTo>
                  <a:cubicBezTo>
                    <a:pt x="87165" y="203885"/>
                    <a:pt x="86865" y="204319"/>
                    <a:pt x="86565" y="204652"/>
                  </a:cubicBezTo>
                  <a:lnTo>
                    <a:pt x="86565" y="204652"/>
                  </a:lnTo>
                  <a:lnTo>
                    <a:pt x="85797" y="205553"/>
                  </a:lnTo>
                  <a:lnTo>
                    <a:pt x="84896" y="206587"/>
                  </a:lnTo>
                  <a:lnTo>
                    <a:pt x="83962" y="207555"/>
                  </a:lnTo>
                  <a:lnTo>
                    <a:pt x="83629" y="207922"/>
                  </a:lnTo>
                  <a:lnTo>
                    <a:pt x="83262" y="208289"/>
                  </a:lnTo>
                  <a:lnTo>
                    <a:pt x="83262" y="208289"/>
                  </a:lnTo>
                  <a:cubicBezTo>
                    <a:pt x="82961" y="208589"/>
                    <a:pt x="82661" y="208856"/>
                    <a:pt x="82361" y="209190"/>
                  </a:cubicBezTo>
                  <a:cubicBezTo>
                    <a:pt x="81904" y="209657"/>
                    <a:pt x="81413" y="210094"/>
                    <a:pt x="80893" y="210491"/>
                  </a:cubicBezTo>
                  <a:lnTo>
                    <a:pt x="80092" y="211158"/>
                  </a:lnTo>
                  <a:lnTo>
                    <a:pt x="80092" y="211158"/>
                  </a:lnTo>
                  <a:lnTo>
                    <a:pt x="80092" y="211158"/>
                  </a:lnTo>
                  <a:lnTo>
                    <a:pt x="79859" y="211158"/>
                  </a:lnTo>
                  <a:lnTo>
                    <a:pt x="79158" y="211725"/>
                  </a:lnTo>
                  <a:cubicBezTo>
                    <a:pt x="78891" y="211725"/>
                    <a:pt x="78524" y="212193"/>
                    <a:pt x="78224" y="212426"/>
                  </a:cubicBezTo>
                  <a:lnTo>
                    <a:pt x="77423" y="212993"/>
                  </a:lnTo>
                  <a:lnTo>
                    <a:pt x="76956" y="213293"/>
                  </a:lnTo>
                  <a:lnTo>
                    <a:pt x="76489" y="213627"/>
                  </a:lnTo>
                  <a:lnTo>
                    <a:pt x="75822" y="214061"/>
                  </a:lnTo>
                  <a:lnTo>
                    <a:pt x="75421" y="214328"/>
                  </a:lnTo>
                  <a:lnTo>
                    <a:pt x="74454" y="214895"/>
                  </a:lnTo>
                  <a:lnTo>
                    <a:pt x="73453" y="215462"/>
                  </a:lnTo>
                  <a:lnTo>
                    <a:pt x="73086" y="215662"/>
                  </a:lnTo>
                  <a:lnTo>
                    <a:pt x="71985" y="216263"/>
                  </a:lnTo>
                  <a:lnTo>
                    <a:pt x="70617" y="216930"/>
                  </a:lnTo>
                  <a:lnTo>
                    <a:pt x="69716" y="217330"/>
                  </a:lnTo>
                  <a:lnTo>
                    <a:pt x="69516" y="217330"/>
                  </a:lnTo>
                  <a:lnTo>
                    <a:pt x="69316" y="217330"/>
                  </a:lnTo>
                  <a:lnTo>
                    <a:pt x="69316" y="217330"/>
                  </a:lnTo>
                  <a:lnTo>
                    <a:pt x="69316" y="217330"/>
                  </a:lnTo>
                  <a:lnTo>
                    <a:pt x="68115" y="217797"/>
                  </a:lnTo>
                  <a:lnTo>
                    <a:pt x="66714" y="218331"/>
                  </a:lnTo>
                  <a:lnTo>
                    <a:pt x="65713" y="218665"/>
                  </a:lnTo>
                  <a:lnTo>
                    <a:pt x="65446" y="218665"/>
                  </a:lnTo>
                  <a:lnTo>
                    <a:pt x="65179" y="218665"/>
                  </a:lnTo>
                  <a:lnTo>
                    <a:pt x="63811" y="219065"/>
                  </a:lnTo>
                  <a:cubicBezTo>
                    <a:pt x="62810" y="219366"/>
                    <a:pt x="61809" y="219599"/>
                    <a:pt x="60842" y="219799"/>
                  </a:cubicBezTo>
                  <a:lnTo>
                    <a:pt x="60842" y="219799"/>
                  </a:lnTo>
                  <a:lnTo>
                    <a:pt x="59340" y="220066"/>
                  </a:lnTo>
                  <a:cubicBezTo>
                    <a:pt x="58940" y="220066"/>
                    <a:pt x="58506" y="220066"/>
                    <a:pt x="58106" y="220266"/>
                  </a:cubicBezTo>
                  <a:lnTo>
                    <a:pt x="58106" y="220266"/>
                  </a:lnTo>
                  <a:lnTo>
                    <a:pt x="57005" y="220567"/>
                  </a:lnTo>
                  <a:lnTo>
                    <a:pt x="57005" y="220567"/>
                  </a:lnTo>
                  <a:lnTo>
                    <a:pt x="55871" y="220567"/>
                  </a:lnTo>
                  <a:lnTo>
                    <a:pt x="53602" y="220567"/>
                  </a:lnTo>
                  <a:lnTo>
                    <a:pt x="50266" y="220567"/>
                  </a:lnTo>
                  <a:cubicBezTo>
                    <a:pt x="48661" y="220540"/>
                    <a:pt x="47056" y="220427"/>
                    <a:pt x="45461" y="220233"/>
                  </a:cubicBezTo>
                  <a:cubicBezTo>
                    <a:pt x="42369" y="219843"/>
                    <a:pt x="39329" y="219125"/>
                    <a:pt x="36387" y="218098"/>
                  </a:cubicBezTo>
                  <a:cubicBezTo>
                    <a:pt x="34952" y="217597"/>
                    <a:pt x="33517" y="217030"/>
                    <a:pt x="32150" y="216396"/>
                  </a:cubicBezTo>
                  <a:cubicBezTo>
                    <a:pt x="30782" y="215762"/>
                    <a:pt x="29380" y="215028"/>
                    <a:pt x="28046" y="214228"/>
                  </a:cubicBezTo>
                  <a:cubicBezTo>
                    <a:pt x="26705" y="213454"/>
                    <a:pt x="25410" y="212596"/>
                    <a:pt x="24176" y="211659"/>
                  </a:cubicBezTo>
                  <a:cubicBezTo>
                    <a:pt x="22941" y="214561"/>
                    <a:pt x="21774" y="217497"/>
                    <a:pt x="20673" y="220433"/>
                  </a:cubicBezTo>
                  <a:cubicBezTo>
                    <a:pt x="21941" y="221301"/>
                    <a:pt x="23275" y="222101"/>
                    <a:pt x="24643" y="222869"/>
                  </a:cubicBezTo>
                  <a:cubicBezTo>
                    <a:pt x="26011" y="223636"/>
                    <a:pt x="27379" y="224303"/>
                    <a:pt x="28747" y="224937"/>
                  </a:cubicBezTo>
                  <a:cubicBezTo>
                    <a:pt x="30115" y="225571"/>
                    <a:pt x="31549" y="226138"/>
                    <a:pt x="33017" y="226639"/>
                  </a:cubicBezTo>
                  <a:cubicBezTo>
                    <a:pt x="34485" y="227139"/>
                    <a:pt x="35920" y="227606"/>
                    <a:pt x="37421" y="228007"/>
                  </a:cubicBezTo>
                  <a:cubicBezTo>
                    <a:pt x="18184" y="278752"/>
                    <a:pt x="11488" y="333394"/>
                    <a:pt x="17904" y="387282"/>
                  </a:cubicBezTo>
                  <a:cubicBezTo>
                    <a:pt x="16402" y="387448"/>
                    <a:pt x="14868" y="387682"/>
                    <a:pt x="13333" y="387982"/>
                  </a:cubicBezTo>
                  <a:cubicBezTo>
                    <a:pt x="11798" y="388282"/>
                    <a:pt x="10297" y="388583"/>
                    <a:pt x="8829" y="388883"/>
                  </a:cubicBezTo>
                  <a:cubicBezTo>
                    <a:pt x="7361" y="389183"/>
                    <a:pt x="5826" y="389684"/>
                    <a:pt x="4358" y="390117"/>
                  </a:cubicBezTo>
                  <a:cubicBezTo>
                    <a:pt x="2890" y="390551"/>
                    <a:pt x="1389" y="391085"/>
                    <a:pt x="-79" y="391652"/>
                  </a:cubicBezTo>
                  <a:cubicBezTo>
                    <a:pt x="321" y="394788"/>
                    <a:pt x="755" y="397891"/>
                    <a:pt x="1222" y="400994"/>
                  </a:cubicBezTo>
                  <a:cubicBezTo>
                    <a:pt x="2657" y="400393"/>
                    <a:pt x="4125" y="399859"/>
                    <a:pt x="5626" y="399359"/>
                  </a:cubicBezTo>
                  <a:cubicBezTo>
                    <a:pt x="7127" y="398858"/>
                    <a:pt x="8562" y="398425"/>
                    <a:pt x="10063" y="398024"/>
                  </a:cubicBezTo>
                  <a:cubicBezTo>
                    <a:pt x="11565" y="397624"/>
                    <a:pt x="13033" y="397324"/>
                    <a:pt x="14534" y="397023"/>
                  </a:cubicBezTo>
                  <a:lnTo>
                    <a:pt x="14534" y="397023"/>
                  </a:lnTo>
                  <a:cubicBezTo>
                    <a:pt x="16035" y="396757"/>
                    <a:pt x="17537" y="396523"/>
                    <a:pt x="19071" y="396356"/>
                  </a:cubicBezTo>
                  <a:cubicBezTo>
                    <a:pt x="20606" y="396189"/>
                    <a:pt x="22107" y="396023"/>
                    <a:pt x="23675" y="395956"/>
                  </a:cubicBezTo>
                  <a:cubicBezTo>
                    <a:pt x="25243" y="395889"/>
                    <a:pt x="26178" y="395956"/>
                    <a:pt x="27445" y="395956"/>
                  </a:cubicBezTo>
                  <a:lnTo>
                    <a:pt x="29614" y="395956"/>
                  </a:lnTo>
                  <a:lnTo>
                    <a:pt x="31049" y="395956"/>
                  </a:lnTo>
                  <a:lnTo>
                    <a:pt x="32483" y="395956"/>
                  </a:lnTo>
                  <a:lnTo>
                    <a:pt x="33517" y="395956"/>
                  </a:lnTo>
                  <a:lnTo>
                    <a:pt x="33517" y="395956"/>
                  </a:lnTo>
                  <a:lnTo>
                    <a:pt x="34652" y="395956"/>
                  </a:lnTo>
                  <a:lnTo>
                    <a:pt x="36954" y="396256"/>
                  </a:lnTo>
                  <a:lnTo>
                    <a:pt x="36954" y="396256"/>
                  </a:lnTo>
                  <a:lnTo>
                    <a:pt x="38989" y="396590"/>
                  </a:lnTo>
                  <a:lnTo>
                    <a:pt x="38989" y="396590"/>
                  </a:lnTo>
                  <a:lnTo>
                    <a:pt x="39323" y="396590"/>
                  </a:lnTo>
                  <a:lnTo>
                    <a:pt x="39656" y="396590"/>
                  </a:lnTo>
                  <a:lnTo>
                    <a:pt x="39656" y="396590"/>
                  </a:lnTo>
                  <a:lnTo>
                    <a:pt x="40190" y="396590"/>
                  </a:lnTo>
                  <a:lnTo>
                    <a:pt x="40457" y="396590"/>
                  </a:lnTo>
                  <a:lnTo>
                    <a:pt x="40824" y="396590"/>
                  </a:lnTo>
                  <a:lnTo>
                    <a:pt x="42425" y="396923"/>
                  </a:lnTo>
                  <a:lnTo>
                    <a:pt x="43293" y="397157"/>
                  </a:lnTo>
                  <a:lnTo>
                    <a:pt x="44127" y="397357"/>
                  </a:lnTo>
                  <a:lnTo>
                    <a:pt x="46062" y="397891"/>
                  </a:lnTo>
                  <a:lnTo>
                    <a:pt x="47897" y="398458"/>
                  </a:lnTo>
                  <a:lnTo>
                    <a:pt x="49498" y="398992"/>
                  </a:lnTo>
                  <a:lnTo>
                    <a:pt x="49965" y="399159"/>
                  </a:lnTo>
                  <a:lnTo>
                    <a:pt x="50966" y="399526"/>
                  </a:lnTo>
                  <a:lnTo>
                    <a:pt x="51433" y="399726"/>
                  </a:lnTo>
                  <a:lnTo>
                    <a:pt x="51433" y="399726"/>
                  </a:lnTo>
                  <a:lnTo>
                    <a:pt x="53535" y="400560"/>
                  </a:lnTo>
                  <a:lnTo>
                    <a:pt x="53836" y="400560"/>
                  </a:lnTo>
                  <a:lnTo>
                    <a:pt x="54569" y="400894"/>
                  </a:lnTo>
                  <a:lnTo>
                    <a:pt x="55370" y="401261"/>
                  </a:lnTo>
                  <a:lnTo>
                    <a:pt x="55871" y="401461"/>
                  </a:lnTo>
                  <a:lnTo>
                    <a:pt x="56938" y="401994"/>
                  </a:lnTo>
                  <a:lnTo>
                    <a:pt x="57672" y="402362"/>
                  </a:lnTo>
                  <a:lnTo>
                    <a:pt x="58807" y="402929"/>
                  </a:lnTo>
                  <a:lnTo>
                    <a:pt x="59541" y="403362"/>
                  </a:lnTo>
                  <a:lnTo>
                    <a:pt x="59541" y="403362"/>
                  </a:lnTo>
                  <a:lnTo>
                    <a:pt x="60808" y="404063"/>
                  </a:lnTo>
                  <a:lnTo>
                    <a:pt x="60808" y="404063"/>
                  </a:lnTo>
                  <a:lnTo>
                    <a:pt x="61609" y="404530"/>
                  </a:lnTo>
                  <a:lnTo>
                    <a:pt x="62376" y="404997"/>
                  </a:lnTo>
                  <a:lnTo>
                    <a:pt x="63177" y="405498"/>
                  </a:lnTo>
                  <a:lnTo>
                    <a:pt x="63544" y="405731"/>
                  </a:lnTo>
                  <a:lnTo>
                    <a:pt x="64478" y="406298"/>
                  </a:lnTo>
                  <a:lnTo>
                    <a:pt x="64979" y="406665"/>
                  </a:lnTo>
                  <a:lnTo>
                    <a:pt x="65146" y="406665"/>
                  </a:lnTo>
                  <a:cubicBezTo>
                    <a:pt x="65746" y="407066"/>
                    <a:pt x="66313" y="407499"/>
                    <a:pt x="66880" y="407933"/>
                  </a:cubicBezTo>
                  <a:lnTo>
                    <a:pt x="66880" y="407933"/>
                  </a:lnTo>
                  <a:cubicBezTo>
                    <a:pt x="67448" y="408334"/>
                    <a:pt x="68015" y="408734"/>
                    <a:pt x="68549" y="409168"/>
                  </a:cubicBezTo>
                  <a:lnTo>
                    <a:pt x="70150" y="410469"/>
                  </a:lnTo>
                  <a:lnTo>
                    <a:pt x="70917" y="411069"/>
                  </a:lnTo>
                  <a:lnTo>
                    <a:pt x="71751" y="411803"/>
                  </a:lnTo>
                  <a:lnTo>
                    <a:pt x="73286" y="413205"/>
                  </a:lnTo>
                  <a:cubicBezTo>
                    <a:pt x="73610" y="413478"/>
                    <a:pt x="73913" y="413782"/>
                    <a:pt x="74187" y="414105"/>
                  </a:cubicBezTo>
                  <a:lnTo>
                    <a:pt x="74721" y="414639"/>
                  </a:lnTo>
                  <a:lnTo>
                    <a:pt x="75455" y="415373"/>
                  </a:lnTo>
                  <a:lnTo>
                    <a:pt x="76189" y="416107"/>
                  </a:lnTo>
                  <a:lnTo>
                    <a:pt x="76189" y="416107"/>
                  </a:lnTo>
                  <a:lnTo>
                    <a:pt x="77557" y="417608"/>
                  </a:lnTo>
                  <a:lnTo>
                    <a:pt x="78091" y="418242"/>
                  </a:lnTo>
                  <a:lnTo>
                    <a:pt x="78758" y="418976"/>
                  </a:lnTo>
                  <a:lnTo>
                    <a:pt x="78958" y="419243"/>
                  </a:lnTo>
                  <a:lnTo>
                    <a:pt x="79191" y="419510"/>
                  </a:lnTo>
                  <a:lnTo>
                    <a:pt x="79191" y="419510"/>
                  </a:lnTo>
                  <a:lnTo>
                    <a:pt x="80192" y="420745"/>
                  </a:lnTo>
                  <a:lnTo>
                    <a:pt x="80192" y="420945"/>
                  </a:lnTo>
                  <a:cubicBezTo>
                    <a:pt x="80526" y="421378"/>
                    <a:pt x="80859" y="421879"/>
                    <a:pt x="81193" y="422279"/>
                  </a:cubicBezTo>
                  <a:lnTo>
                    <a:pt x="81193" y="422279"/>
                  </a:lnTo>
                  <a:cubicBezTo>
                    <a:pt x="81390" y="422509"/>
                    <a:pt x="81567" y="422756"/>
                    <a:pt x="81727" y="423013"/>
                  </a:cubicBezTo>
                  <a:cubicBezTo>
                    <a:pt x="81727" y="423247"/>
                    <a:pt x="82261" y="423714"/>
                    <a:pt x="82494" y="424081"/>
                  </a:cubicBezTo>
                  <a:cubicBezTo>
                    <a:pt x="82728" y="424448"/>
                    <a:pt x="83162" y="425015"/>
                    <a:pt x="83462" y="425515"/>
                  </a:cubicBezTo>
                  <a:lnTo>
                    <a:pt x="84596" y="427284"/>
                  </a:lnTo>
                  <a:cubicBezTo>
                    <a:pt x="84596" y="427551"/>
                    <a:pt x="84963" y="427818"/>
                    <a:pt x="85130" y="428118"/>
                  </a:cubicBezTo>
                  <a:cubicBezTo>
                    <a:pt x="85630" y="428952"/>
                    <a:pt x="86131" y="429819"/>
                    <a:pt x="86598" y="430687"/>
                  </a:cubicBezTo>
                  <a:lnTo>
                    <a:pt x="86598" y="430687"/>
                  </a:lnTo>
                  <a:cubicBezTo>
                    <a:pt x="86762" y="430954"/>
                    <a:pt x="86908" y="431234"/>
                    <a:pt x="87032" y="431521"/>
                  </a:cubicBezTo>
                  <a:lnTo>
                    <a:pt x="87032" y="431521"/>
                  </a:lnTo>
                  <a:lnTo>
                    <a:pt x="87732" y="432889"/>
                  </a:lnTo>
                  <a:lnTo>
                    <a:pt x="87732" y="432889"/>
                  </a:lnTo>
                  <a:lnTo>
                    <a:pt x="88533" y="434557"/>
                  </a:lnTo>
                  <a:lnTo>
                    <a:pt x="88533" y="434557"/>
                  </a:lnTo>
                  <a:lnTo>
                    <a:pt x="88700" y="434957"/>
                  </a:lnTo>
                  <a:cubicBezTo>
                    <a:pt x="88700" y="435391"/>
                    <a:pt x="89067" y="435825"/>
                    <a:pt x="89267" y="436258"/>
                  </a:cubicBezTo>
                  <a:cubicBezTo>
                    <a:pt x="89734" y="437426"/>
                    <a:pt x="90201" y="438594"/>
                    <a:pt x="90635" y="439795"/>
                  </a:cubicBezTo>
                  <a:lnTo>
                    <a:pt x="91135" y="441163"/>
                  </a:lnTo>
                  <a:cubicBezTo>
                    <a:pt x="91135" y="441630"/>
                    <a:pt x="91436" y="442097"/>
                    <a:pt x="91569" y="442564"/>
                  </a:cubicBezTo>
                  <a:cubicBezTo>
                    <a:pt x="91719" y="442968"/>
                    <a:pt x="91839" y="443378"/>
                    <a:pt x="91936" y="443798"/>
                  </a:cubicBezTo>
                  <a:cubicBezTo>
                    <a:pt x="92236" y="444699"/>
                    <a:pt x="92470" y="445700"/>
                    <a:pt x="92737" y="446668"/>
                  </a:cubicBezTo>
                  <a:lnTo>
                    <a:pt x="92737" y="446668"/>
                  </a:lnTo>
                  <a:lnTo>
                    <a:pt x="92737" y="447335"/>
                  </a:lnTo>
                  <a:lnTo>
                    <a:pt x="92737" y="447602"/>
                  </a:lnTo>
                  <a:lnTo>
                    <a:pt x="92737" y="447602"/>
                  </a:lnTo>
                  <a:cubicBezTo>
                    <a:pt x="92737" y="447935"/>
                    <a:pt x="92737" y="448236"/>
                    <a:pt x="92970" y="448569"/>
                  </a:cubicBezTo>
                  <a:cubicBezTo>
                    <a:pt x="93204" y="448903"/>
                    <a:pt x="93204" y="449804"/>
                    <a:pt x="93337" y="450404"/>
                  </a:cubicBezTo>
                  <a:cubicBezTo>
                    <a:pt x="93321" y="450594"/>
                    <a:pt x="93321" y="450781"/>
                    <a:pt x="93337" y="450971"/>
                  </a:cubicBezTo>
                  <a:cubicBezTo>
                    <a:pt x="93337" y="451272"/>
                    <a:pt x="93337" y="451639"/>
                    <a:pt x="93504" y="451972"/>
                  </a:cubicBezTo>
                  <a:cubicBezTo>
                    <a:pt x="93491" y="452129"/>
                    <a:pt x="93491" y="452283"/>
                    <a:pt x="93504" y="452439"/>
                  </a:cubicBezTo>
                  <a:cubicBezTo>
                    <a:pt x="93504" y="452873"/>
                    <a:pt x="93504" y="453340"/>
                    <a:pt x="93504" y="453741"/>
                  </a:cubicBezTo>
                  <a:lnTo>
                    <a:pt x="93504" y="454074"/>
                  </a:lnTo>
                  <a:cubicBezTo>
                    <a:pt x="93504" y="454074"/>
                    <a:pt x="93504" y="454074"/>
                    <a:pt x="93504" y="454074"/>
                  </a:cubicBezTo>
                  <a:cubicBezTo>
                    <a:pt x="93504" y="454074"/>
                    <a:pt x="93504" y="454675"/>
                    <a:pt x="93504" y="454942"/>
                  </a:cubicBezTo>
                  <a:cubicBezTo>
                    <a:pt x="93504" y="455209"/>
                    <a:pt x="93504" y="455976"/>
                    <a:pt x="93504" y="456476"/>
                  </a:cubicBezTo>
                  <a:lnTo>
                    <a:pt x="93504" y="456743"/>
                  </a:lnTo>
                  <a:cubicBezTo>
                    <a:pt x="93504" y="457377"/>
                    <a:pt x="93504" y="458011"/>
                    <a:pt x="93504" y="458578"/>
                  </a:cubicBezTo>
                  <a:cubicBezTo>
                    <a:pt x="93487" y="458855"/>
                    <a:pt x="93487" y="459135"/>
                    <a:pt x="93504" y="459412"/>
                  </a:cubicBezTo>
                  <a:lnTo>
                    <a:pt x="93504" y="464917"/>
                  </a:lnTo>
                  <a:cubicBezTo>
                    <a:pt x="93537" y="465551"/>
                    <a:pt x="93537" y="466185"/>
                    <a:pt x="93504" y="466819"/>
                  </a:cubicBezTo>
                  <a:cubicBezTo>
                    <a:pt x="93521" y="467129"/>
                    <a:pt x="93521" y="467443"/>
                    <a:pt x="93504" y="467753"/>
                  </a:cubicBezTo>
                  <a:cubicBezTo>
                    <a:pt x="93484" y="468120"/>
                    <a:pt x="93484" y="468487"/>
                    <a:pt x="93504" y="468854"/>
                  </a:cubicBezTo>
                  <a:cubicBezTo>
                    <a:pt x="93481" y="469414"/>
                    <a:pt x="93427" y="469968"/>
                    <a:pt x="93337" y="470522"/>
                  </a:cubicBezTo>
                  <a:cubicBezTo>
                    <a:pt x="93337" y="471089"/>
                    <a:pt x="93337" y="471790"/>
                    <a:pt x="93104" y="472424"/>
                  </a:cubicBezTo>
                  <a:cubicBezTo>
                    <a:pt x="92870" y="473058"/>
                    <a:pt x="93104" y="473425"/>
                    <a:pt x="92870" y="473892"/>
                  </a:cubicBezTo>
                  <a:lnTo>
                    <a:pt x="92870" y="474059"/>
                  </a:lnTo>
                  <a:cubicBezTo>
                    <a:pt x="92887" y="474369"/>
                    <a:pt x="92887" y="474682"/>
                    <a:pt x="92870" y="474993"/>
                  </a:cubicBezTo>
                  <a:cubicBezTo>
                    <a:pt x="92870" y="474993"/>
                    <a:pt x="92870" y="474993"/>
                    <a:pt x="92870" y="474993"/>
                  </a:cubicBezTo>
                  <a:cubicBezTo>
                    <a:pt x="92887" y="475126"/>
                    <a:pt x="92887" y="475260"/>
                    <a:pt x="92870" y="475393"/>
                  </a:cubicBezTo>
                  <a:cubicBezTo>
                    <a:pt x="92870" y="475393"/>
                    <a:pt x="92870" y="475393"/>
                    <a:pt x="92870" y="475393"/>
                  </a:cubicBezTo>
                  <a:cubicBezTo>
                    <a:pt x="92870" y="475994"/>
                    <a:pt x="92670" y="476594"/>
                    <a:pt x="92537" y="477228"/>
                  </a:cubicBezTo>
                  <a:cubicBezTo>
                    <a:pt x="92403" y="477862"/>
                    <a:pt x="92236" y="478496"/>
                    <a:pt x="92103" y="479063"/>
                  </a:cubicBezTo>
                  <a:lnTo>
                    <a:pt x="92103" y="479063"/>
                  </a:lnTo>
                  <a:lnTo>
                    <a:pt x="92103" y="479063"/>
                  </a:lnTo>
                  <a:cubicBezTo>
                    <a:pt x="92103" y="479063"/>
                    <a:pt x="92103" y="479063"/>
                    <a:pt x="92103" y="479230"/>
                  </a:cubicBezTo>
                  <a:lnTo>
                    <a:pt x="91803" y="480431"/>
                  </a:lnTo>
                  <a:cubicBezTo>
                    <a:pt x="91803" y="480831"/>
                    <a:pt x="91602" y="481132"/>
                    <a:pt x="91502" y="481499"/>
                  </a:cubicBezTo>
                  <a:lnTo>
                    <a:pt x="91135" y="482666"/>
                  </a:lnTo>
                  <a:cubicBezTo>
                    <a:pt x="91152" y="482720"/>
                    <a:pt x="91152" y="482780"/>
                    <a:pt x="91135" y="482833"/>
                  </a:cubicBezTo>
                  <a:lnTo>
                    <a:pt x="91135" y="483000"/>
                  </a:lnTo>
                  <a:lnTo>
                    <a:pt x="91135" y="483000"/>
                  </a:lnTo>
                  <a:lnTo>
                    <a:pt x="90835" y="483967"/>
                  </a:lnTo>
                  <a:cubicBezTo>
                    <a:pt x="90835" y="484301"/>
                    <a:pt x="90568" y="484768"/>
                    <a:pt x="90435" y="485169"/>
                  </a:cubicBezTo>
                  <a:lnTo>
                    <a:pt x="90268" y="485569"/>
                  </a:lnTo>
                  <a:lnTo>
                    <a:pt x="90268" y="485569"/>
                  </a:lnTo>
                  <a:lnTo>
                    <a:pt x="90268" y="485569"/>
                  </a:lnTo>
                  <a:cubicBezTo>
                    <a:pt x="90268" y="486003"/>
                    <a:pt x="89968" y="486436"/>
                    <a:pt x="89801" y="486870"/>
                  </a:cubicBezTo>
                  <a:lnTo>
                    <a:pt x="89501" y="487637"/>
                  </a:lnTo>
                  <a:lnTo>
                    <a:pt x="89501" y="487637"/>
                  </a:lnTo>
                  <a:lnTo>
                    <a:pt x="88933" y="489005"/>
                  </a:lnTo>
                  <a:cubicBezTo>
                    <a:pt x="88733" y="489506"/>
                    <a:pt x="88533" y="489973"/>
                    <a:pt x="88300" y="490440"/>
                  </a:cubicBezTo>
                  <a:cubicBezTo>
                    <a:pt x="88126" y="490887"/>
                    <a:pt x="87926" y="491321"/>
                    <a:pt x="87699" y="491741"/>
                  </a:cubicBezTo>
                  <a:lnTo>
                    <a:pt x="87699" y="492108"/>
                  </a:lnTo>
                  <a:lnTo>
                    <a:pt x="87699" y="492308"/>
                  </a:lnTo>
                  <a:lnTo>
                    <a:pt x="87699" y="492542"/>
                  </a:lnTo>
                  <a:lnTo>
                    <a:pt x="87299" y="493342"/>
                  </a:lnTo>
                  <a:lnTo>
                    <a:pt x="86765" y="494310"/>
                  </a:lnTo>
                  <a:lnTo>
                    <a:pt x="86231" y="495277"/>
                  </a:lnTo>
                  <a:lnTo>
                    <a:pt x="85998" y="495711"/>
                  </a:lnTo>
                  <a:cubicBezTo>
                    <a:pt x="85998" y="496045"/>
                    <a:pt x="85630" y="496378"/>
                    <a:pt x="85430" y="496712"/>
                  </a:cubicBezTo>
                  <a:lnTo>
                    <a:pt x="85197" y="497112"/>
                  </a:lnTo>
                  <a:lnTo>
                    <a:pt x="85197" y="497112"/>
                  </a:lnTo>
                  <a:lnTo>
                    <a:pt x="85197" y="497279"/>
                  </a:lnTo>
                  <a:lnTo>
                    <a:pt x="84630" y="498180"/>
                  </a:lnTo>
                  <a:cubicBezTo>
                    <a:pt x="84229" y="498847"/>
                    <a:pt x="83795" y="499515"/>
                    <a:pt x="83328" y="500182"/>
                  </a:cubicBezTo>
                  <a:lnTo>
                    <a:pt x="82928" y="500782"/>
                  </a:lnTo>
                  <a:lnTo>
                    <a:pt x="82494" y="501383"/>
                  </a:lnTo>
                  <a:lnTo>
                    <a:pt x="82227" y="501783"/>
                  </a:lnTo>
                  <a:cubicBezTo>
                    <a:pt x="82034" y="502087"/>
                    <a:pt x="81824" y="502377"/>
                    <a:pt x="81594" y="502651"/>
                  </a:cubicBezTo>
                  <a:lnTo>
                    <a:pt x="81594" y="502851"/>
                  </a:lnTo>
                  <a:lnTo>
                    <a:pt x="81293" y="503251"/>
                  </a:lnTo>
                  <a:cubicBezTo>
                    <a:pt x="81173" y="503388"/>
                    <a:pt x="81060" y="503531"/>
                    <a:pt x="80960" y="503685"/>
                  </a:cubicBezTo>
                  <a:cubicBezTo>
                    <a:pt x="80960" y="503685"/>
                    <a:pt x="80526" y="504252"/>
                    <a:pt x="80326" y="504519"/>
                  </a:cubicBezTo>
                  <a:lnTo>
                    <a:pt x="80326" y="504519"/>
                  </a:lnTo>
                  <a:lnTo>
                    <a:pt x="79725" y="505253"/>
                  </a:lnTo>
                  <a:lnTo>
                    <a:pt x="79125" y="505987"/>
                  </a:lnTo>
                  <a:lnTo>
                    <a:pt x="78524" y="506721"/>
                  </a:lnTo>
                  <a:lnTo>
                    <a:pt x="78524" y="506721"/>
                  </a:lnTo>
                  <a:lnTo>
                    <a:pt x="78324" y="506955"/>
                  </a:lnTo>
                  <a:lnTo>
                    <a:pt x="78157" y="507155"/>
                  </a:lnTo>
                  <a:lnTo>
                    <a:pt x="78157" y="507155"/>
                  </a:lnTo>
                  <a:lnTo>
                    <a:pt x="78157" y="507155"/>
                  </a:lnTo>
                  <a:lnTo>
                    <a:pt x="78157" y="507155"/>
                  </a:lnTo>
                  <a:lnTo>
                    <a:pt x="78157" y="507155"/>
                  </a:lnTo>
                  <a:lnTo>
                    <a:pt x="77457" y="507955"/>
                  </a:lnTo>
                  <a:lnTo>
                    <a:pt x="77457" y="507955"/>
                  </a:lnTo>
                  <a:lnTo>
                    <a:pt x="77190" y="508256"/>
                  </a:lnTo>
                  <a:lnTo>
                    <a:pt x="76789" y="508689"/>
                  </a:lnTo>
                  <a:lnTo>
                    <a:pt x="75955" y="509557"/>
                  </a:lnTo>
                  <a:lnTo>
                    <a:pt x="74787" y="510725"/>
                  </a:lnTo>
                  <a:lnTo>
                    <a:pt x="74787" y="510725"/>
                  </a:lnTo>
                  <a:lnTo>
                    <a:pt x="73653" y="511825"/>
                  </a:lnTo>
                  <a:lnTo>
                    <a:pt x="71685" y="513594"/>
                  </a:lnTo>
                  <a:cubicBezTo>
                    <a:pt x="70527" y="514595"/>
                    <a:pt x="69326" y="515562"/>
                    <a:pt x="68082" y="516496"/>
                  </a:cubicBezTo>
                  <a:cubicBezTo>
                    <a:pt x="66814" y="517430"/>
                    <a:pt x="65579" y="518298"/>
                    <a:pt x="64312" y="519132"/>
                  </a:cubicBezTo>
                  <a:cubicBezTo>
                    <a:pt x="63044" y="519966"/>
                    <a:pt x="61709" y="520767"/>
                    <a:pt x="60375" y="521501"/>
                  </a:cubicBezTo>
                  <a:cubicBezTo>
                    <a:pt x="59040" y="522235"/>
                    <a:pt x="57672" y="522969"/>
                    <a:pt x="56271" y="523636"/>
                  </a:cubicBezTo>
                  <a:cubicBezTo>
                    <a:pt x="54870" y="524303"/>
                    <a:pt x="53469" y="524904"/>
                    <a:pt x="52034" y="525471"/>
                  </a:cubicBezTo>
                  <a:cubicBezTo>
                    <a:pt x="50599" y="526038"/>
                    <a:pt x="49098" y="526539"/>
                    <a:pt x="47597" y="527006"/>
                  </a:cubicBezTo>
                  <a:cubicBezTo>
                    <a:pt x="49241" y="529718"/>
                    <a:pt x="50910" y="532387"/>
                    <a:pt x="52601" y="535013"/>
                  </a:cubicBezTo>
                  <a:cubicBezTo>
                    <a:pt x="54103" y="534512"/>
                    <a:pt x="55571" y="533945"/>
                    <a:pt x="57005" y="533345"/>
                  </a:cubicBezTo>
                  <a:cubicBezTo>
                    <a:pt x="58440" y="532744"/>
                    <a:pt x="59841" y="532077"/>
                    <a:pt x="61209" y="531410"/>
                  </a:cubicBezTo>
                  <a:cubicBezTo>
                    <a:pt x="62577" y="530742"/>
                    <a:pt x="63944" y="530008"/>
                    <a:pt x="65279" y="529241"/>
                  </a:cubicBezTo>
                  <a:cubicBezTo>
                    <a:pt x="66614" y="528474"/>
                    <a:pt x="67915" y="527706"/>
                    <a:pt x="69216" y="526872"/>
                  </a:cubicBezTo>
                  <a:cubicBezTo>
                    <a:pt x="70517" y="526038"/>
                    <a:pt x="71751" y="525171"/>
                    <a:pt x="72986" y="524237"/>
                  </a:cubicBezTo>
                  <a:cubicBezTo>
                    <a:pt x="124845" y="607287"/>
                    <a:pt x="210972" y="662957"/>
                    <a:pt x="307995" y="676138"/>
                  </a:cubicBezTo>
                  <a:cubicBezTo>
                    <a:pt x="307995" y="677640"/>
                    <a:pt x="307761" y="679174"/>
                    <a:pt x="307694" y="680709"/>
                  </a:cubicBezTo>
                  <a:cubicBezTo>
                    <a:pt x="307628" y="682244"/>
                    <a:pt x="307694" y="683678"/>
                    <a:pt x="307694" y="685180"/>
                  </a:cubicBezTo>
                  <a:lnTo>
                    <a:pt x="307694" y="685346"/>
                  </a:lnTo>
                  <a:cubicBezTo>
                    <a:pt x="307694" y="686881"/>
                    <a:pt x="307694" y="688416"/>
                    <a:pt x="307694" y="689917"/>
                  </a:cubicBezTo>
                  <a:cubicBezTo>
                    <a:pt x="307694" y="691418"/>
                    <a:pt x="307894" y="693053"/>
                    <a:pt x="308028" y="694588"/>
                  </a:cubicBezTo>
                  <a:cubicBezTo>
                    <a:pt x="308161" y="696123"/>
                    <a:pt x="308362" y="697724"/>
                    <a:pt x="308595" y="699259"/>
                  </a:cubicBezTo>
                  <a:cubicBezTo>
                    <a:pt x="311731" y="699636"/>
                    <a:pt x="314867" y="699969"/>
                    <a:pt x="318004" y="700260"/>
                  </a:cubicBezTo>
                  <a:cubicBezTo>
                    <a:pt x="317770" y="698692"/>
                    <a:pt x="317536" y="697124"/>
                    <a:pt x="317370" y="695556"/>
                  </a:cubicBezTo>
                  <a:cubicBezTo>
                    <a:pt x="317203" y="693987"/>
                    <a:pt x="317036" y="692486"/>
                    <a:pt x="316969" y="690918"/>
                  </a:cubicBezTo>
                  <a:cubicBezTo>
                    <a:pt x="316903" y="689350"/>
                    <a:pt x="316969" y="687849"/>
                    <a:pt x="316769" y="686347"/>
                  </a:cubicBezTo>
                  <a:lnTo>
                    <a:pt x="316769" y="685180"/>
                  </a:lnTo>
                  <a:cubicBezTo>
                    <a:pt x="316769" y="684012"/>
                    <a:pt x="316769" y="682878"/>
                    <a:pt x="316769" y="681843"/>
                  </a:cubicBezTo>
                  <a:cubicBezTo>
                    <a:pt x="316769" y="680809"/>
                    <a:pt x="316769" y="678774"/>
                    <a:pt x="317036" y="677239"/>
                  </a:cubicBezTo>
                  <a:cubicBezTo>
                    <a:pt x="317303" y="675704"/>
                    <a:pt x="317336" y="674203"/>
                    <a:pt x="317536" y="672668"/>
                  </a:cubicBezTo>
                  <a:cubicBezTo>
                    <a:pt x="317536" y="671901"/>
                    <a:pt x="317770" y="671134"/>
                    <a:pt x="317903" y="670366"/>
                  </a:cubicBezTo>
                  <a:lnTo>
                    <a:pt x="318204" y="668531"/>
                  </a:lnTo>
                  <a:cubicBezTo>
                    <a:pt x="318204" y="668531"/>
                    <a:pt x="318204" y="668365"/>
                    <a:pt x="318204" y="668298"/>
                  </a:cubicBezTo>
                  <a:cubicBezTo>
                    <a:pt x="318204" y="668231"/>
                    <a:pt x="318370" y="667297"/>
                    <a:pt x="318471" y="666830"/>
                  </a:cubicBezTo>
                  <a:cubicBezTo>
                    <a:pt x="318571" y="666363"/>
                    <a:pt x="318671" y="665829"/>
                    <a:pt x="318804" y="665362"/>
                  </a:cubicBezTo>
                  <a:cubicBezTo>
                    <a:pt x="318938" y="664895"/>
                    <a:pt x="319038" y="664194"/>
                    <a:pt x="319171" y="663627"/>
                  </a:cubicBezTo>
                  <a:lnTo>
                    <a:pt x="319171" y="663627"/>
                  </a:lnTo>
                  <a:cubicBezTo>
                    <a:pt x="319171" y="663060"/>
                    <a:pt x="319472" y="662493"/>
                    <a:pt x="319605" y="661892"/>
                  </a:cubicBezTo>
                  <a:cubicBezTo>
                    <a:pt x="319738" y="661292"/>
                    <a:pt x="319905" y="660758"/>
                    <a:pt x="320072" y="660191"/>
                  </a:cubicBezTo>
                  <a:lnTo>
                    <a:pt x="320472" y="658823"/>
                  </a:lnTo>
                  <a:lnTo>
                    <a:pt x="320739" y="657922"/>
                  </a:lnTo>
                  <a:lnTo>
                    <a:pt x="321206" y="656487"/>
                  </a:lnTo>
                  <a:lnTo>
                    <a:pt x="321206" y="656487"/>
                  </a:lnTo>
                  <a:cubicBezTo>
                    <a:pt x="321206" y="656054"/>
                    <a:pt x="321507" y="655620"/>
                    <a:pt x="321640" y="655186"/>
                  </a:cubicBezTo>
                  <a:cubicBezTo>
                    <a:pt x="321737" y="654973"/>
                    <a:pt x="321817" y="654749"/>
                    <a:pt x="321874" y="654519"/>
                  </a:cubicBezTo>
                  <a:lnTo>
                    <a:pt x="322141" y="653818"/>
                  </a:lnTo>
                  <a:cubicBezTo>
                    <a:pt x="322121" y="653708"/>
                    <a:pt x="322121" y="653595"/>
                    <a:pt x="322141" y="653485"/>
                  </a:cubicBezTo>
                  <a:cubicBezTo>
                    <a:pt x="322121" y="653375"/>
                    <a:pt x="322121" y="653261"/>
                    <a:pt x="322141" y="653151"/>
                  </a:cubicBezTo>
                  <a:cubicBezTo>
                    <a:pt x="322474" y="652217"/>
                    <a:pt x="322875" y="651216"/>
                    <a:pt x="323242" y="650282"/>
                  </a:cubicBezTo>
                  <a:lnTo>
                    <a:pt x="323242" y="650282"/>
                  </a:lnTo>
                  <a:lnTo>
                    <a:pt x="323242" y="650115"/>
                  </a:lnTo>
                  <a:lnTo>
                    <a:pt x="323242" y="650115"/>
                  </a:lnTo>
                  <a:lnTo>
                    <a:pt x="323242" y="650115"/>
                  </a:lnTo>
                  <a:cubicBezTo>
                    <a:pt x="323742" y="648914"/>
                    <a:pt x="324276" y="647746"/>
                    <a:pt x="324810" y="646579"/>
                  </a:cubicBezTo>
                  <a:lnTo>
                    <a:pt x="324810" y="646579"/>
                  </a:lnTo>
                  <a:lnTo>
                    <a:pt x="324810" y="646579"/>
                  </a:lnTo>
                  <a:cubicBezTo>
                    <a:pt x="325043" y="646112"/>
                    <a:pt x="325243" y="645644"/>
                    <a:pt x="325477" y="645244"/>
                  </a:cubicBezTo>
                  <a:lnTo>
                    <a:pt x="326178" y="643809"/>
                  </a:lnTo>
                  <a:lnTo>
                    <a:pt x="326845" y="642508"/>
                  </a:lnTo>
                  <a:lnTo>
                    <a:pt x="327145" y="641941"/>
                  </a:lnTo>
                  <a:lnTo>
                    <a:pt x="328012" y="640406"/>
                  </a:lnTo>
                  <a:cubicBezTo>
                    <a:pt x="328613" y="639372"/>
                    <a:pt x="329213" y="638338"/>
                    <a:pt x="329847" y="637337"/>
                  </a:cubicBezTo>
                  <a:lnTo>
                    <a:pt x="329847" y="637337"/>
                  </a:lnTo>
                  <a:lnTo>
                    <a:pt x="331048" y="635435"/>
                  </a:lnTo>
                  <a:lnTo>
                    <a:pt x="332149" y="633834"/>
                  </a:lnTo>
                  <a:lnTo>
                    <a:pt x="333250" y="632233"/>
                  </a:lnTo>
                  <a:lnTo>
                    <a:pt x="333250" y="631999"/>
                  </a:lnTo>
                  <a:cubicBezTo>
                    <a:pt x="333617" y="631465"/>
                    <a:pt x="334018" y="630965"/>
                    <a:pt x="334385" y="630464"/>
                  </a:cubicBezTo>
                  <a:lnTo>
                    <a:pt x="335319" y="629230"/>
                  </a:lnTo>
                  <a:lnTo>
                    <a:pt x="336587" y="627628"/>
                  </a:lnTo>
                  <a:lnTo>
                    <a:pt x="336954" y="627161"/>
                  </a:lnTo>
                  <a:cubicBezTo>
                    <a:pt x="337421" y="626661"/>
                    <a:pt x="337888" y="626127"/>
                    <a:pt x="338322" y="625593"/>
                  </a:cubicBezTo>
                  <a:cubicBezTo>
                    <a:pt x="338755" y="625059"/>
                    <a:pt x="339222" y="624592"/>
                    <a:pt x="339656" y="624092"/>
                  </a:cubicBezTo>
                  <a:lnTo>
                    <a:pt x="339656" y="624092"/>
                  </a:lnTo>
                  <a:cubicBezTo>
                    <a:pt x="340223" y="623425"/>
                    <a:pt x="340824" y="622791"/>
                    <a:pt x="341424" y="622190"/>
                  </a:cubicBezTo>
                  <a:lnTo>
                    <a:pt x="342158" y="621390"/>
                  </a:lnTo>
                  <a:lnTo>
                    <a:pt x="342926" y="620622"/>
                  </a:lnTo>
                  <a:lnTo>
                    <a:pt x="343593" y="619988"/>
                  </a:lnTo>
                  <a:lnTo>
                    <a:pt x="344661" y="618954"/>
                  </a:lnTo>
                  <a:lnTo>
                    <a:pt x="344661" y="618954"/>
                  </a:lnTo>
                  <a:lnTo>
                    <a:pt x="345395" y="618253"/>
                  </a:lnTo>
                  <a:lnTo>
                    <a:pt x="345661" y="618020"/>
                  </a:lnTo>
                  <a:lnTo>
                    <a:pt x="346896" y="616919"/>
                  </a:lnTo>
                  <a:lnTo>
                    <a:pt x="347330" y="616519"/>
                  </a:lnTo>
                  <a:lnTo>
                    <a:pt x="348564" y="615484"/>
                  </a:lnTo>
                  <a:lnTo>
                    <a:pt x="349031" y="615084"/>
                  </a:lnTo>
                  <a:lnTo>
                    <a:pt x="349465" y="614717"/>
                  </a:lnTo>
                  <a:lnTo>
                    <a:pt x="350799" y="613649"/>
                  </a:lnTo>
                  <a:lnTo>
                    <a:pt x="351100" y="613449"/>
                  </a:lnTo>
                  <a:lnTo>
                    <a:pt x="351100" y="613449"/>
                  </a:lnTo>
                  <a:cubicBezTo>
                    <a:pt x="351380" y="613189"/>
                    <a:pt x="351680" y="612955"/>
                    <a:pt x="352000" y="612749"/>
                  </a:cubicBezTo>
                  <a:lnTo>
                    <a:pt x="352201" y="612749"/>
                  </a:lnTo>
                  <a:cubicBezTo>
                    <a:pt x="352534" y="612452"/>
                    <a:pt x="352891" y="612185"/>
                    <a:pt x="353268" y="611948"/>
                  </a:cubicBezTo>
                  <a:lnTo>
                    <a:pt x="353268" y="611948"/>
                  </a:lnTo>
                  <a:lnTo>
                    <a:pt x="353502" y="611948"/>
                  </a:lnTo>
                  <a:cubicBezTo>
                    <a:pt x="354002" y="611548"/>
                    <a:pt x="354536" y="611180"/>
                    <a:pt x="355070" y="610814"/>
                  </a:cubicBezTo>
                  <a:lnTo>
                    <a:pt x="355070" y="610814"/>
                  </a:lnTo>
                  <a:cubicBezTo>
                    <a:pt x="355704" y="610380"/>
                    <a:pt x="356338" y="609979"/>
                    <a:pt x="356905" y="609546"/>
                  </a:cubicBezTo>
                  <a:lnTo>
                    <a:pt x="357138" y="609546"/>
                  </a:lnTo>
                  <a:lnTo>
                    <a:pt x="358640" y="608612"/>
                  </a:lnTo>
                  <a:lnTo>
                    <a:pt x="358806" y="608612"/>
                  </a:lnTo>
                  <a:lnTo>
                    <a:pt x="359540" y="608178"/>
                  </a:lnTo>
                  <a:cubicBezTo>
                    <a:pt x="360675" y="607477"/>
                    <a:pt x="361809" y="606810"/>
                    <a:pt x="362877" y="606176"/>
                  </a:cubicBezTo>
                  <a:lnTo>
                    <a:pt x="363544" y="605809"/>
                  </a:lnTo>
                  <a:lnTo>
                    <a:pt x="363544" y="605809"/>
                  </a:lnTo>
                  <a:cubicBezTo>
                    <a:pt x="364138" y="605465"/>
                    <a:pt x="364752" y="605152"/>
                    <a:pt x="365379" y="604875"/>
                  </a:cubicBezTo>
                  <a:cubicBezTo>
                    <a:pt x="366046" y="604608"/>
                    <a:pt x="366880" y="604141"/>
                    <a:pt x="367614" y="603774"/>
                  </a:cubicBezTo>
                  <a:lnTo>
                    <a:pt x="369883" y="602740"/>
                  </a:lnTo>
                  <a:lnTo>
                    <a:pt x="372185" y="601739"/>
                  </a:lnTo>
                  <a:lnTo>
                    <a:pt x="372185" y="601739"/>
                  </a:lnTo>
                  <a:lnTo>
                    <a:pt x="374287" y="600905"/>
                  </a:lnTo>
                  <a:lnTo>
                    <a:pt x="374787" y="600705"/>
                  </a:lnTo>
                  <a:lnTo>
                    <a:pt x="376155" y="600204"/>
                  </a:lnTo>
                  <a:lnTo>
                    <a:pt x="377256" y="599804"/>
                  </a:lnTo>
                  <a:lnTo>
                    <a:pt x="378991" y="599237"/>
                  </a:lnTo>
                  <a:lnTo>
                    <a:pt x="379558" y="599070"/>
                  </a:lnTo>
                  <a:lnTo>
                    <a:pt x="380326" y="598836"/>
                  </a:lnTo>
                  <a:lnTo>
                    <a:pt x="380959" y="598636"/>
                  </a:lnTo>
                  <a:lnTo>
                    <a:pt x="381126" y="598636"/>
                  </a:lnTo>
                  <a:lnTo>
                    <a:pt x="381126" y="598636"/>
                  </a:lnTo>
                  <a:lnTo>
                    <a:pt x="381927" y="598403"/>
                  </a:lnTo>
                  <a:lnTo>
                    <a:pt x="383128" y="598102"/>
                  </a:lnTo>
                  <a:lnTo>
                    <a:pt x="383362" y="598102"/>
                  </a:lnTo>
                  <a:lnTo>
                    <a:pt x="384129" y="597902"/>
                  </a:lnTo>
                  <a:lnTo>
                    <a:pt x="385964" y="597435"/>
                  </a:lnTo>
                  <a:lnTo>
                    <a:pt x="387465" y="597101"/>
                  </a:lnTo>
                  <a:lnTo>
                    <a:pt x="387465" y="597101"/>
                  </a:lnTo>
                  <a:lnTo>
                    <a:pt x="389033" y="596801"/>
                  </a:lnTo>
                  <a:lnTo>
                    <a:pt x="391335" y="596367"/>
                  </a:lnTo>
                  <a:cubicBezTo>
                    <a:pt x="396550" y="595366"/>
                    <a:pt x="401841" y="594833"/>
                    <a:pt x="407149" y="594766"/>
                  </a:cubicBezTo>
                  <a:lnTo>
                    <a:pt x="410252" y="594766"/>
                  </a:lnTo>
                  <a:cubicBezTo>
                    <a:pt x="410763" y="594733"/>
                    <a:pt x="411276" y="594733"/>
                    <a:pt x="411787" y="594766"/>
                  </a:cubicBezTo>
                  <a:lnTo>
                    <a:pt x="412955" y="594766"/>
                  </a:lnTo>
                  <a:lnTo>
                    <a:pt x="413855" y="594766"/>
                  </a:lnTo>
                  <a:lnTo>
                    <a:pt x="414790" y="594766"/>
                  </a:lnTo>
                  <a:lnTo>
                    <a:pt x="416291" y="594766"/>
                  </a:lnTo>
                  <a:cubicBezTo>
                    <a:pt x="416761" y="594789"/>
                    <a:pt x="417228" y="594843"/>
                    <a:pt x="417692" y="594933"/>
                  </a:cubicBezTo>
                  <a:lnTo>
                    <a:pt x="418493" y="594933"/>
                  </a:lnTo>
                  <a:lnTo>
                    <a:pt x="418760" y="594933"/>
                  </a:lnTo>
                  <a:lnTo>
                    <a:pt x="420094" y="595133"/>
                  </a:lnTo>
                  <a:lnTo>
                    <a:pt x="421596" y="595333"/>
                  </a:lnTo>
                  <a:lnTo>
                    <a:pt x="423230" y="595633"/>
                  </a:lnTo>
                  <a:lnTo>
                    <a:pt x="424665" y="595900"/>
                  </a:lnTo>
                  <a:lnTo>
                    <a:pt x="424665" y="595900"/>
                  </a:lnTo>
                  <a:lnTo>
                    <a:pt x="426233" y="596201"/>
                  </a:lnTo>
                  <a:lnTo>
                    <a:pt x="427200" y="596434"/>
                  </a:lnTo>
                  <a:lnTo>
                    <a:pt x="427200" y="596434"/>
                  </a:lnTo>
                  <a:lnTo>
                    <a:pt x="427834" y="596434"/>
                  </a:lnTo>
                  <a:lnTo>
                    <a:pt x="429269" y="596801"/>
                  </a:lnTo>
                  <a:lnTo>
                    <a:pt x="430704" y="597168"/>
                  </a:lnTo>
                  <a:lnTo>
                    <a:pt x="430704" y="597168"/>
                  </a:lnTo>
                  <a:lnTo>
                    <a:pt x="432372" y="597635"/>
                  </a:lnTo>
                  <a:lnTo>
                    <a:pt x="433039" y="597835"/>
                  </a:lnTo>
                  <a:lnTo>
                    <a:pt x="433673" y="598035"/>
                  </a:lnTo>
                  <a:lnTo>
                    <a:pt x="435441" y="598569"/>
                  </a:lnTo>
                  <a:lnTo>
                    <a:pt x="436209" y="598836"/>
                  </a:lnTo>
                  <a:lnTo>
                    <a:pt x="438177" y="599537"/>
                  </a:lnTo>
                  <a:lnTo>
                    <a:pt x="440479" y="600438"/>
                  </a:lnTo>
                  <a:lnTo>
                    <a:pt x="441947" y="601072"/>
                  </a:lnTo>
                  <a:lnTo>
                    <a:pt x="442147" y="601072"/>
                  </a:lnTo>
                  <a:lnTo>
                    <a:pt x="443248" y="601539"/>
                  </a:lnTo>
                  <a:lnTo>
                    <a:pt x="443815" y="601805"/>
                  </a:lnTo>
                  <a:lnTo>
                    <a:pt x="445317" y="602473"/>
                  </a:lnTo>
                  <a:lnTo>
                    <a:pt x="446751" y="603140"/>
                  </a:lnTo>
                  <a:lnTo>
                    <a:pt x="447118" y="603340"/>
                  </a:lnTo>
                  <a:lnTo>
                    <a:pt x="447118" y="603340"/>
                  </a:lnTo>
                  <a:lnTo>
                    <a:pt x="447852" y="603707"/>
                  </a:lnTo>
                  <a:lnTo>
                    <a:pt x="448019" y="603707"/>
                  </a:lnTo>
                  <a:lnTo>
                    <a:pt x="449854" y="604608"/>
                  </a:lnTo>
                  <a:lnTo>
                    <a:pt x="449854" y="604608"/>
                  </a:lnTo>
                  <a:lnTo>
                    <a:pt x="451589" y="605542"/>
                  </a:lnTo>
                  <a:lnTo>
                    <a:pt x="451589" y="605542"/>
                  </a:lnTo>
                  <a:lnTo>
                    <a:pt x="453357" y="606576"/>
                  </a:lnTo>
                  <a:lnTo>
                    <a:pt x="453357" y="606576"/>
                  </a:lnTo>
                  <a:lnTo>
                    <a:pt x="455125" y="607644"/>
                  </a:lnTo>
                  <a:lnTo>
                    <a:pt x="456860" y="608778"/>
                  </a:lnTo>
                  <a:cubicBezTo>
                    <a:pt x="457251" y="609015"/>
                    <a:pt x="457631" y="609272"/>
                    <a:pt x="457995" y="609546"/>
                  </a:cubicBezTo>
                  <a:lnTo>
                    <a:pt x="457995" y="609546"/>
                  </a:lnTo>
                  <a:lnTo>
                    <a:pt x="458695" y="610013"/>
                  </a:lnTo>
                  <a:lnTo>
                    <a:pt x="458895" y="610013"/>
                  </a:lnTo>
                  <a:lnTo>
                    <a:pt x="460163" y="610947"/>
                  </a:lnTo>
                  <a:lnTo>
                    <a:pt x="461431" y="611848"/>
                  </a:lnTo>
                  <a:lnTo>
                    <a:pt x="461431" y="611848"/>
                  </a:lnTo>
                  <a:lnTo>
                    <a:pt x="461431" y="611848"/>
                  </a:lnTo>
                  <a:lnTo>
                    <a:pt x="461431" y="611848"/>
                  </a:lnTo>
                  <a:lnTo>
                    <a:pt x="461431" y="611848"/>
                  </a:lnTo>
                  <a:lnTo>
                    <a:pt x="461698" y="612048"/>
                  </a:lnTo>
                  <a:lnTo>
                    <a:pt x="463132" y="613182"/>
                  </a:lnTo>
                  <a:lnTo>
                    <a:pt x="464600" y="614350"/>
                  </a:lnTo>
                  <a:lnTo>
                    <a:pt x="466002" y="615551"/>
                  </a:lnTo>
                  <a:lnTo>
                    <a:pt x="466002" y="615551"/>
                  </a:lnTo>
                  <a:lnTo>
                    <a:pt x="466002" y="615551"/>
                  </a:lnTo>
                  <a:lnTo>
                    <a:pt x="466869" y="616285"/>
                  </a:lnTo>
                  <a:lnTo>
                    <a:pt x="467103" y="616519"/>
                  </a:lnTo>
                  <a:cubicBezTo>
                    <a:pt x="467443" y="616802"/>
                    <a:pt x="467763" y="617102"/>
                    <a:pt x="468070" y="617419"/>
                  </a:cubicBezTo>
                  <a:cubicBezTo>
                    <a:pt x="468387" y="617713"/>
                    <a:pt x="468687" y="618027"/>
                    <a:pt x="468971" y="618354"/>
                  </a:cubicBezTo>
                  <a:lnTo>
                    <a:pt x="468971" y="618354"/>
                  </a:lnTo>
                  <a:lnTo>
                    <a:pt x="470673" y="619988"/>
                  </a:lnTo>
                  <a:lnTo>
                    <a:pt x="470673" y="619988"/>
                  </a:lnTo>
                  <a:lnTo>
                    <a:pt x="470673" y="619988"/>
                  </a:lnTo>
                  <a:lnTo>
                    <a:pt x="470906" y="620222"/>
                  </a:lnTo>
                  <a:lnTo>
                    <a:pt x="471140" y="620455"/>
                  </a:lnTo>
                  <a:lnTo>
                    <a:pt x="471573" y="620923"/>
                  </a:lnTo>
                  <a:cubicBezTo>
                    <a:pt x="471807" y="621156"/>
                    <a:pt x="472040" y="621356"/>
                    <a:pt x="472240" y="621590"/>
                  </a:cubicBezTo>
                  <a:lnTo>
                    <a:pt x="473508" y="622958"/>
                  </a:lnTo>
                  <a:cubicBezTo>
                    <a:pt x="474609" y="624192"/>
                    <a:pt x="475644" y="625393"/>
                    <a:pt x="476845" y="626628"/>
                  </a:cubicBezTo>
                  <a:lnTo>
                    <a:pt x="477779" y="627728"/>
                  </a:lnTo>
                  <a:lnTo>
                    <a:pt x="477779" y="627728"/>
                  </a:lnTo>
                  <a:lnTo>
                    <a:pt x="478379" y="628496"/>
                  </a:lnTo>
                  <a:lnTo>
                    <a:pt x="479113" y="629430"/>
                  </a:lnTo>
                  <a:lnTo>
                    <a:pt x="479313" y="629697"/>
                  </a:lnTo>
                  <a:lnTo>
                    <a:pt x="480581" y="631432"/>
                  </a:lnTo>
                  <a:lnTo>
                    <a:pt x="481048" y="632099"/>
                  </a:lnTo>
                  <a:cubicBezTo>
                    <a:pt x="481482" y="632733"/>
                    <a:pt x="481949" y="633400"/>
                    <a:pt x="482350" y="634034"/>
                  </a:cubicBezTo>
                  <a:lnTo>
                    <a:pt x="483350" y="635569"/>
                  </a:lnTo>
                  <a:lnTo>
                    <a:pt x="483918" y="636503"/>
                  </a:lnTo>
                  <a:lnTo>
                    <a:pt x="484818" y="637971"/>
                  </a:lnTo>
                  <a:lnTo>
                    <a:pt x="485819" y="639739"/>
                  </a:lnTo>
                  <a:lnTo>
                    <a:pt x="485819" y="639739"/>
                  </a:lnTo>
                  <a:lnTo>
                    <a:pt x="485819" y="639939"/>
                  </a:lnTo>
                  <a:cubicBezTo>
                    <a:pt x="486186" y="640573"/>
                    <a:pt x="486520" y="641241"/>
                    <a:pt x="486853" y="641874"/>
                  </a:cubicBezTo>
                  <a:cubicBezTo>
                    <a:pt x="487588" y="643209"/>
                    <a:pt x="488255" y="644610"/>
                    <a:pt x="488889" y="645978"/>
                  </a:cubicBezTo>
                  <a:lnTo>
                    <a:pt x="489723" y="647813"/>
                  </a:lnTo>
                  <a:cubicBezTo>
                    <a:pt x="489990" y="648380"/>
                    <a:pt x="490223" y="648981"/>
                    <a:pt x="490457" y="649548"/>
                  </a:cubicBezTo>
                  <a:cubicBezTo>
                    <a:pt x="490527" y="649768"/>
                    <a:pt x="490614" y="649978"/>
                    <a:pt x="490724" y="650182"/>
                  </a:cubicBezTo>
                  <a:cubicBezTo>
                    <a:pt x="491291" y="651616"/>
                    <a:pt x="491825" y="653051"/>
                    <a:pt x="492325" y="654519"/>
                  </a:cubicBezTo>
                  <a:cubicBezTo>
                    <a:pt x="492826" y="655987"/>
                    <a:pt x="493293" y="657455"/>
                    <a:pt x="493726" y="658923"/>
                  </a:cubicBezTo>
                  <a:cubicBezTo>
                    <a:pt x="494160" y="660391"/>
                    <a:pt x="494560" y="661926"/>
                    <a:pt x="494894" y="663427"/>
                  </a:cubicBezTo>
                  <a:cubicBezTo>
                    <a:pt x="495228" y="664928"/>
                    <a:pt x="495561" y="666496"/>
                    <a:pt x="495828" y="668031"/>
                  </a:cubicBezTo>
                  <a:cubicBezTo>
                    <a:pt x="498697" y="666697"/>
                    <a:pt x="501533" y="665329"/>
                    <a:pt x="504369" y="663894"/>
                  </a:cubicBezTo>
                  <a:cubicBezTo>
                    <a:pt x="504035" y="662359"/>
                    <a:pt x="503702" y="660825"/>
                    <a:pt x="503301" y="659323"/>
                  </a:cubicBezTo>
                  <a:cubicBezTo>
                    <a:pt x="502901" y="657822"/>
                    <a:pt x="502501" y="656287"/>
                    <a:pt x="502034" y="654819"/>
                  </a:cubicBezTo>
                  <a:cubicBezTo>
                    <a:pt x="501567" y="653351"/>
                    <a:pt x="501133" y="651850"/>
                    <a:pt x="500566" y="650415"/>
                  </a:cubicBezTo>
                  <a:lnTo>
                    <a:pt x="500265" y="649548"/>
                  </a:lnTo>
                  <a:cubicBezTo>
                    <a:pt x="499832" y="648380"/>
                    <a:pt x="499398" y="647246"/>
                    <a:pt x="498931" y="646212"/>
                  </a:cubicBezTo>
                  <a:cubicBezTo>
                    <a:pt x="498464" y="645177"/>
                    <a:pt x="497730" y="643376"/>
                    <a:pt x="497096" y="642008"/>
                  </a:cubicBezTo>
                  <a:cubicBezTo>
                    <a:pt x="496462" y="640640"/>
                    <a:pt x="495795" y="639239"/>
                    <a:pt x="495061" y="637871"/>
                  </a:cubicBezTo>
                  <a:cubicBezTo>
                    <a:pt x="566614" y="601188"/>
                    <a:pt x="622144" y="539423"/>
                    <a:pt x="651033" y="464383"/>
                  </a:cubicBezTo>
                  <a:lnTo>
                    <a:pt x="655303" y="466018"/>
                  </a:lnTo>
                  <a:lnTo>
                    <a:pt x="659607" y="467653"/>
                  </a:lnTo>
                  <a:lnTo>
                    <a:pt x="663877" y="469321"/>
                  </a:lnTo>
                  <a:lnTo>
                    <a:pt x="668181" y="470956"/>
                  </a:lnTo>
                  <a:lnTo>
                    <a:pt x="672452" y="472591"/>
                  </a:lnTo>
                  <a:lnTo>
                    <a:pt x="676722" y="474259"/>
                  </a:lnTo>
                  <a:cubicBezTo>
                    <a:pt x="677423" y="472424"/>
                    <a:pt x="678123" y="470589"/>
                    <a:pt x="678791" y="468754"/>
                  </a:cubicBezTo>
                  <a:cubicBezTo>
                    <a:pt x="679458" y="466919"/>
                    <a:pt x="680259" y="464684"/>
                    <a:pt x="680959" y="462648"/>
                  </a:cubicBezTo>
                  <a:lnTo>
                    <a:pt x="676622" y="461147"/>
                  </a:lnTo>
                  <a:lnTo>
                    <a:pt x="676622" y="461147"/>
                  </a:lnTo>
                  <a:lnTo>
                    <a:pt x="672285" y="459679"/>
                  </a:lnTo>
                  <a:lnTo>
                    <a:pt x="668081" y="458445"/>
                  </a:lnTo>
                  <a:lnTo>
                    <a:pt x="663744" y="456943"/>
                  </a:lnTo>
                  <a:lnTo>
                    <a:pt x="659407" y="455442"/>
                  </a:lnTo>
                  <a:lnTo>
                    <a:pt x="655070" y="453974"/>
                  </a:lnTo>
                  <a:lnTo>
                    <a:pt x="646395" y="450971"/>
                  </a:lnTo>
                  <a:cubicBezTo>
                    <a:pt x="657202" y="419500"/>
                    <a:pt x="662980" y="386521"/>
                    <a:pt x="663510" y="353251"/>
                  </a:cubicBezTo>
                  <a:lnTo>
                    <a:pt x="672685" y="353418"/>
                  </a:lnTo>
                  <a:lnTo>
                    <a:pt x="677256" y="353418"/>
                  </a:lnTo>
                  <a:lnTo>
                    <a:pt x="681860" y="353418"/>
                  </a:lnTo>
                  <a:lnTo>
                    <a:pt x="686431" y="353418"/>
                  </a:lnTo>
                  <a:lnTo>
                    <a:pt x="691035" y="353418"/>
                  </a:lnTo>
                  <a:lnTo>
                    <a:pt x="695606" y="353418"/>
                  </a:lnTo>
                  <a:lnTo>
                    <a:pt x="700210" y="353418"/>
                  </a:lnTo>
                  <a:cubicBezTo>
                    <a:pt x="700210" y="351516"/>
                    <a:pt x="700210" y="349615"/>
                    <a:pt x="700210" y="347713"/>
                  </a:cubicBezTo>
                  <a:lnTo>
                    <a:pt x="700210" y="347546"/>
                  </a:lnTo>
                  <a:cubicBezTo>
                    <a:pt x="703012" y="346245"/>
                    <a:pt x="703012" y="344110"/>
                    <a:pt x="702946" y="341941"/>
                  </a:cubicBezTo>
                  <a:close/>
                  <a:moveTo>
                    <a:pt x="82995" y="131454"/>
                  </a:moveTo>
                  <a:cubicBezTo>
                    <a:pt x="81760" y="130553"/>
                    <a:pt x="80493" y="129719"/>
                    <a:pt x="79158" y="128918"/>
                  </a:cubicBezTo>
                  <a:cubicBezTo>
                    <a:pt x="104687" y="97484"/>
                    <a:pt x="135468" y="70707"/>
                    <a:pt x="170139" y="49781"/>
                  </a:cubicBezTo>
                  <a:lnTo>
                    <a:pt x="172508" y="53718"/>
                  </a:lnTo>
                  <a:lnTo>
                    <a:pt x="174876" y="57655"/>
                  </a:lnTo>
                  <a:cubicBezTo>
                    <a:pt x="141240" y="77957"/>
                    <a:pt x="111363" y="103916"/>
                    <a:pt x="86565" y="134390"/>
                  </a:cubicBezTo>
                  <a:cubicBezTo>
                    <a:pt x="85364" y="133289"/>
                    <a:pt x="84162" y="132322"/>
                    <a:pt x="82995" y="131454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Brīvforma: forma 172">
              <a:extLst>
                <a:ext uri="{FF2B5EF4-FFF2-40B4-BE49-F238E27FC236}">
                  <a16:creationId xmlns:a16="http://schemas.microsoft.com/office/drawing/2014/main" id="{6C8CD47E-E878-2D81-B0A9-2FCDD9A50C6B}"/>
                </a:ext>
              </a:extLst>
            </p:cNvPr>
            <p:cNvSpPr/>
            <p:nvPr/>
          </p:nvSpPr>
          <p:spPr>
            <a:xfrm>
              <a:off x="4232683" y="5118016"/>
              <a:ext cx="651124" cy="645406"/>
            </a:xfrm>
            <a:custGeom>
              <a:avLst/>
              <a:gdLst>
                <a:gd name="connsiteX0" fmla="*/ 651045 w 651124"/>
                <a:gd name="connsiteY0" fmla="*/ 320622 h 645406"/>
                <a:gd name="connsiteX1" fmla="*/ 651045 w 651124"/>
                <a:gd name="connsiteY1" fmla="*/ 326060 h 645406"/>
                <a:gd name="connsiteX2" fmla="*/ 651045 w 651124"/>
                <a:gd name="connsiteY2" fmla="*/ 326060 h 645406"/>
                <a:gd name="connsiteX3" fmla="*/ 641870 w 651124"/>
                <a:gd name="connsiteY3" fmla="*/ 325894 h 645406"/>
                <a:gd name="connsiteX4" fmla="*/ 624822 w 651124"/>
                <a:gd name="connsiteY4" fmla="*/ 423614 h 645406"/>
                <a:gd name="connsiteX5" fmla="*/ 633529 w 651124"/>
                <a:gd name="connsiteY5" fmla="*/ 426616 h 645406"/>
                <a:gd name="connsiteX6" fmla="*/ 631528 w 651124"/>
                <a:gd name="connsiteY6" fmla="*/ 432221 h 645406"/>
                <a:gd name="connsiteX7" fmla="*/ 629626 w 651124"/>
                <a:gd name="connsiteY7" fmla="*/ 437326 h 645406"/>
                <a:gd name="connsiteX8" fmla="*/ 473654 w 651124"/>
                <a:gd name="connsiteY8" fmla="*/ 610813 h 645406"/>
                <a:gd name="connsiteX9" fmla="*/ 465580 w 651124"/>
                <a:gd name="connsiteY9" fmla="*/ 615017 h 645406"/>
                <a:gd name="connsiteX10" fmla="*/ 464546 w 651124"/>
                <a:gd name="connsiteY10" fmla="*/ 613082 h 645406"/>
                <a:gd name="connsiteX11" fmla="*/ 464546 w 651124"/>
                <a:gd name="connsiteY11" fmla="*/ 612882 h 645406"/>
                <a:gd name="connsiteX12" fmla="*/ 464546 w 651124"/>
                <a:gd name="connsiteY12" fmla="*/ 612882 h 645406"/>
                <a:gd name="connsiteX13" fmla="*/ 463545 w 651124"/>
                <a:gd name="connsiteY13" fmla="*/ 611147 h 645406"/>
                <a:gd name="connsiteX14" fmla="*/ 462611 w 651124"/>
                <a:gd name="connsiteY14" fmla="*/ 609646 h 645406"/>
                <a:gd name="connsiteX15" fmla="*/ 462077 w 651124"/>
                <a:gd name="connsiteY15" fmla="*/ 608745 h 645406"/>
                <a:gd name="connsiteX16" fmla="*/ 461076 w 651124"/>
                <a:gd name="connsiteY16" fmla="*/ 607210 h 645406"/>
                <a:gd name="connsiteX17" fmla="*/ 459742 w 651124"/>
                <a:gd name="connsiteY17" fmla="*/ 605275 h 645406"/>
                <a:gd name="connsiteX18" fmla="*/ 459274 w 651124"/>
                <a:gd name="connsiteY18" fmla="*/ 604608 h 645406"/>
                <a:gd name="connsiteX19" fmla="*/ 458040 w 651124"/>
                <a:gd name="connsiteY19" fmla="*/ 602873 h 645406"/>
                <a:gd name="connsiteX20" fmla="*/ 457806 w 651124"/>
                <a:gd name="connsiteY20" fmla="*/ 602606 h 645406"/>
                <a:gd name="connsiteX21" fmla="*/ 457073 w 651124"/>
                <a:gd name="connsiteY21" fmla="*/ 601672 h 645406"/>
                <a:gd name="connsiteX22" fmla="*/ 456472 w 651124"/>
                <a:gd name="connsiteY22" fmla="*/ 600905 h 645406"/>
                <a:gd name="connsiteX23" fmla="*/ 456472 w 651124"/>
                <a:gd name="connsiteY23" fmla="*/ 600905 h 645406"/>
                <a:gd name="connsiteX24" fmla="*/ 455571 w 651124"/>
                <a:gd name="connsiteY24" fmla="*/ 599804 h 645406"/>
                <a:gd name="connsiteX25" fmla="*/ 452235 w 651124"/>
                <a:gd name="connsiteY25" fmla="*/ 596134 h 645406"/>
                <a:gd name="connsiteX26" fmla="*/ 450967 w 651124"/>
                <a:gd name="connsiteY26" fmla="*/ 594766 h 645406"/>
                <a:gd name="connsiteX27" fmla="*/ 450333 w 651124"/>
                <a:gd name="connsiteY27" fmla="*/ 594099 h 645406"/>
                <a:gd name="connsiteX28" fmla="*/ 449866 w 651124"/>
                <a:gd name="connsiteY28" fmla="*/ 593598 h 645406"/>
                <a:gd name="connsiteX29" fmla="*/ 449633 w 651124"/>
                <a:gd name="connsiteY29" fmla="*/ 593365 h 645406"/>
                <a:gd name="connsiteX30" fmla="*/ 449399 w 651124"/>
                <a:gd name="connsiteY30" fmla="*/ 593131 h 645406"/>
                <a:gd name="connsiteX31" fmla="*/ 449399 w 651124"/>
                <a:gd name="connsiteY31" fmla="*/ 593131 h 645406"/>
                <a:gd name="connsiteX32" fmla="*/ 449232 w 651124"/>
                <a:gd name="connsiteY32" fmla="*/ 593131 h 645406"/>
                <a:gd name="connsiteX33" fmla="*/ 447564 w 651124"/>
                <a:gd name="connsiteY33" fmla="*/ 591496 h 645406"/>
                <a:gd name="connsiteX34" fmla="*/ 447564 w 651124"/>
                <a:gd name="connsiteY34" fmla="*/ 591496 h 645406"/>
                <a:gd name="connsiteX35" fmla="*/ 446630 w 651124"/>
                <a:gd name="connsiteY35" fmla="*/ 590596 h 645406"/>
                <a:gd name="connsiteX36" fmla="*/ 445663 w 651124"/>
                <a:gd name="connsiteY36" fmla="*/ 589661 h 645406"/>
                <a:gd name="connsiteX37" fmla="*/ 445429 w 651124"/>
                <a:gd name="connsiteY37" fmla="*/ 589461 h 645406"/>
                <a:gd name="connsiteX38" fmla="*/ 444595 w 651124"/>
                <a:gd name="connsiteY38" fmla="*/ 588694 h 645406"/>
                <a:gd name="connsiteX39" fmla="*/ 444595 w 651124"/>
                <a:gd name="connsiteY39" fmla="*/ 588694 h 645406"/>
                <a:gd name="connsiteX40" fmla="*/ 444595 w 651124"/>
                <a:gd name="connsiteY40" fmla="*/ 588694 h 645406"/>
                <a:gd name="connsiteX41" fmla="*/ 443193 w 651124"/>
                <a:gd name="connsiteY41" fmla="*/ 587526 h 645406"/>
                <a:gd name="connsiteX42" fmla="*/ 441759 w 651124"/>
                <a:gd name="connsiteY42" fmla="*/ 586358 h 645406"/>
                <a:gd name="connsiteX43" fmla="*/ 440291 w 651124"/>
                <a:gd name="connsiteY43" fmla="*/ 585191 h 645406"/>
                <a:gd name="connsiteX44" fmla="*/ 440057 w 651124"/>
                <a:gd name="connsiteY44" fmla="*/ 585024 h 645406"/>
                <a:gd name="connsiteX45" fmla="*/ 440057 w 651124"/>
                <a:gd name="connsiteY45" fmla="*/ 585024 h 645406"/>
                <a:gd name="connsiteX46" fmla="*/ 440057 w 651124"/>
                <a:gd name="connsiteY46" fmla="*/ 585024 h 645406"/>
                <a:gd name="connsiteX47" fmla="*/ 440057 w 651124"/>
                <a:gd name="connsiteY47" fmla="*/ 585024 h 645406"/>
                <a:gd name="connsiteX48" fmla="*/ 440057 w 651124"/>
                <a:gd name="connsiteY48" fmla="*/ 585024 h 645406"/>
                <a:gd name="connsiteX49" fmla="*/ 438790 w 651124"/>
                <a:gd name="connsiteY49" fmla="*/ 584090 h 645406"/>
                <a:gd name="connsiteX50" fmla="*/ 437522 w 651124"/>
                <a:gd name="connsiteY50" fmla="*/ 583189 h 645406"/>
                <a:gd name="connsiteX51" fmla="*/ 437322 w 651124"/>
                <a:gd name="connsiteY51" fmla="*/ 583189 h 645406"/>
                <a:gd name="connsiteX52" fmla="*/ 436654 w 651124"/>
                <a:gd name="connsiteY52" fmla="*/ 582722 h 645406"/>
                <a:gd name="connsiteX53" fmla="*/ 436654 w 651124"/>
                <a:gd name="connsiteY53" fmla="*/ 582722 h 645406"/>
                <a:gd name="connsiteX54" fmla="*/ 435520 w 651124"/>
                <a:gd name="connsiteY54" fmla="*/ 581988 h 645406"/>
                <a:gd name="connsiteX55" fmla="*/ 433785 w 651124"/>
                <a:gd name="connsiteY55" fmla="*/ 580854 h 645406"/>
                <a:gd name="connsiteX56" fmla="*/ 431984 w 651124"/>
                <a:gd name="connsiteY56" fmla="*/ 579753 h 645406"/>
                <a:gd name="connsiteX57" fmla="*/ 431984 w 651124"/>
                <a:gd name="connsiteY57" fmla="*/ 579753 h 645406"/>
                <a:gd name="connsiteX58" fmla="*/ 430249 w 651124"/>
                <a:gd name="connsiteY58" fmla="*/ 578752 h 645406"/>
                <a:gd name="connsiteX59" fmla="*/ 430249 w 651124"/>
                <a:gd name="connsiteY59" fmla="*/ 578752 h 645406"/>
                <a:gd name="connsiteX60" fmla="*/ 428514 w 651124"/>
                <a:gd name="connsiteY60" fmla="*/ 577818 h 645406"/>
                <a:gd name="connsiteX61" fmla="*/ 428514 w 651124"/>
                <a:gd name="connsiteY61" fmla="*/ 577818 h 645406"/>
                <a:gd name="connsiteX62" fmla="*/ 426679 w 651124"/>
                <a:gd name="connsiteY62" fmla="*/ 576917 h 645406"/>
                <a:gd name="connsiteX63" fmla="*/ 426479 w 651124"/>
                <a:gd name="connsiteY63" fmla="*/ 576917 h 645406"/>
                <a:gd name="connsiteX64" fmla="*/ 425778 w 651124"/>
                <a:gd name="connsiteY64" fmla="*/ 576550 h 645406"/>
                <a:gd name="connsiteX65" fmla="*/ 425778 w 651124"/>
                <a:gd name="connsiteY65" fmla="*/ 576550 h 645406"/>
                <a:gd name="connsiteX66" fmla="*/ 425378 w 651124"/>
                <a:gd name="connsiteY66" fmla="*/ 576350 h 645406"/>
                <a:gd name="connsiteX67" fmla="*/ 423943 w 651124"/>
                <a:gd name="connsiteY67" fmla="*/ 575682 h 645406"/>
                <a:gd name="connsiteX68" fmla="*/ 422475 w 651124"/>
                <a:gd name="connsiteY68" fmla="*/ 575015 h 645406"/>
                <a:gd name="connsiteX69" fmla="*/ 421875 w 651124"/>
                <a:gd name="connsiteY69" fmla="*/ 574748 h 645406"/>
                <a:gd name="connsiteX70" fmla="*/ 420774 w 651124"/>
                <a:gd name="connsiteY70" fmla="*/ 574281 h 645406"/>
                <a:gd name="connsiteX71" fmla="*/ 420574 w 651124"/>
                <a:gd name="connsiteY71" fmla="*/ 574281 h 645406"/>
                <a:gd name="connsiteX72" fmla="*/ 419106 w 651124"/>
                <a:gd name="connsiteY72" fmla="*/ 573680 h 645406"/>
                <a:gd name="connsiteX73" fmla="*/ 416803 w 651124"/>
                <a:gd name="connsiteY73" fmla="*/ 572780 h 645406"/>
                <a:gd name="connsiteX74" fmla="*/ 414868 w 651124"/>
                <a:gd name="connsiteY74" fmla="*/ 572079 h 645406"/>
                <a:gd name="connsiteX75" fmla="*/ 414068 w 651124"/>
                <a:gd name="connsiteY75" fmla="*/ 571812 h 645406"/>
                <a:gd name="connsiteX76" fmla="*/ 412333 w 651124"/>
                <a:gd name="connsiteY76" fmla="*/ 571278 h 645406"/>
                <a:gd name="connsiteX77" fmla="*/ 411666 w 651124"/>
                <a:gd name="connsiteY77" fmla="*/ 571045 h 645406"/>
                <a:gd name="connsiteX78" fmla="*/ 410998 w 651124"/>
                <a:gd name="connsiteY78" fmla="*/ 570878 h 645406"/>
                <a:gd name="connsiteX79" fmla="*/ 409364 w 651124"/>
                <a:gd name="connsiteY79" fmla="*/ 570411 h 645406"/>
                <a:gd name="connsiteX80" fmla="*/ 409364 w 651124"/>
                <a:gd name="connsiteY80" fmla="*/ 570411 h 645406"/>
                <a:gd name="connsiteX81" fmla="*/ 407929 w 651124"/>
                <a:gd name="connsiteY81" fmla="*/ 570011 h 645406"/>
                <a:gd name="connsiteX82" fmla="*/ 406461 w 651124"/>
                <a:gd name="connsiteY82" fmla="*/ 569677 h 645406"/>
                <a:gd name="connsiteX83" fmla="*/ 405827 w 651124"/>
                <a:gd name="connsiteY83" fmla="*/ 569510 h 645406"/>
                <a:gd name="connsiteX84" fmla="*/ 405660 w 651124"/>
                <a:gd name="connsiteY84" fmla="*/ 569510 h 645406"/>
                <a:gd name="connsiteX85" fmla="*/ 404693 w 651124"/>
                <a:gd name="connsiteY85" fmla="*/ 569310 h 645406"/>
                <a:gd name="connsiteX86" fmla="*/ 403125 w 651124"/>
                <a:gd name="connsiteY86" fmla="*/ 568976 h 645406"/>
                <a:gd name="connsiteX87" fmla="*/ 403125 w 651124"/>
                <a:gd name="connsiteY87" fmla="*/ 568976 h 645406"/>
                <a:gd name="connsiteX88" fmla="*/ 401723 w 651124"/>
                <a:gd name="connsiteY88" fmla="*/ 568709 h 645406"/>
                <a:gd name="connsiteX89" fmla="*/ 400055 w 651124"/>
                <a:gd name="connsiteY89" fmla="*/ 568443 h 645406"/>
                <a:gd name="connsiteX90" fmla="*/ 398554 w 651124"/>
                <a:gd name="connsiteY90" fmla="*/ 568209 h 645406"/>
                <a:gd name="connsiteX91" fmla="*/ 397253 w 651124"/>
                <a:gd name="connsiteY91" fmla="*/ 568042 h 645406"/>
                <a:gd name="connsiteX92" fmla="*/ 395518 w 651124"/>
                <a:gd name="connsiteY92" fmla="*/ 568042 h 645406"/>
                <a:gd name="connsiteX93" fmla="*/ 394717 w 651124"/>
                <a:gd name="connsiteY93" fmla="*/ 568042 h 645406"/>
                <a:gd name="connsiteX94" fmla="*/ 393316 w 651124"/>
                <a:gd name="connsiteY94" fmla="*/ 568042 h 645406"/>
                <a:gd name="connsiteX95" fmla="*/ 391781 w 651124"/>
                <a:gd name="connsiteY95" fmla="*/ 567875 h 645406"/>
                <a:gd name="connsiteX96" fmla="*/ 390880 w 651124"/>
                <a:gd name="connsiteY96" fmla="*/ 567875 h 645406"/>
                <a:gd name="connsiteX97" fmla="*/ 389946 w 651124"/>
                <a:gd name="connsiteY97" fmla="*/ 567875 h 645406"/>
                <a:gd name="connsiteX98" fmla="*/ 388779 w 651124"/>
                <a:gd name="connsiteY98" fmla="*/ 567875 h 645406"/>
                <a:gd name="connsiteX99" fmla="*/ 383974 w 651124"/>
                <a:gd name="connsiteY99" fmla="*/ 567875 h 645406"/>
                <a:gd name="connsiteX100" fmla="*/ 368327 w 651124"/>
                <a:gd name="connsiteY100" fmla="*/ 569210 h 645406"/>
                <a:gd name="connsiteX101" fmla="*/ 366025 w 651124"/>
                <a:gd name="connsiteY101" fmla="*/ 569610 h 645406"/>
                <a:gd name="connsiteX102" fmla="*/ 364457 w 651124"/>
                <a:gd name="connsiteY102" fmla="*/ 569944 h 645406"/>
                <a:gd name="connsiteX103" fmla="*/ 364457 w 651124"/>
                <a:gd name="connsiteY103" fmla="*/ 569944 h 645406"/>
                <a:gd name="connsiteX104" fmla="*/ 362956 w 651124"/>
                <a:gd name="connsiteY104" fmla="*/ 569944 h 645406"/>
                <a:gd name="connsiteX105" fmla="*/ 361121 w 651124"/>
                <a:gd name="connsiteY105" fmla="*/ 570411 h 645406"/>
                <a:gd name="connsiteX106" fmla="*/ 360353 w 651124"/>
                <a:gd name="connsiteY106" fmla="*/ 570611 h 645406"/>
                <a:gd name="connsiteX107" fmla="*/ 360120 w 651124"/>
                <a:gd name="connsiteY107" fmla="*/ 570611 h 645406"/>
                <a:gd name="connsiteX108" fmla="*/ 358919 w 651124"/>
                <a:gd name="connsiteY108" fmla="*/ 570911 h 645406"/>
                <a:gd name="connsiteX109" fmla="*/ 358118 w 651124"/>
                <a:gd name="connsiteY109" fmla="*/ 571145 h 645406"/>
                <a:gd name="connsiteX110" fmla="*/ 358118 w 651124"/>
                <a:gd name="connsiteY110" fmla="*/ 571145 h 645406"/>
                <a:gd name="connsiteX111" fmla="*/ 358118 w 651124"/>
                <a:gd name="connsiteY111" fmla="*/ 571145 h 645406"/>
                <a:gd name="connsiteX112" fmla="*/ 357484 w 651124"/>
                <a:gd name="connsiteY112" fmla="*/ 571345 h 645406"/>
                <a:gd name="connsiteX113" fmla="*/ 356717 w 651124"/>
                <a:gd name="connsiteY113" fmla="*/ 571579 h 645406"/>
                <a:gd name="connsiteX114" fmla="*/ 356150 w 651124"/>
                <a:gd name="connsiteY114" fmla="*/ 571745 h 645406"/>
                <a:gd name="connsiteX115" fmla="*/ 354415 w 651124"/>
                <a:gd name="connsiteY115" fmla="*/ 572313 h 645406"/>
                <a:gd name="connsiteX116" fmla="*/ 353314 w 651124"/>
                <a:gd name="connsiteY116" fmla="*/ 572713 h 645406"/>
                <a:gd name="connsiteX117" fmla="*/ 351946 w 651124"/>
                <a:gd name="connsiteY117" fmla="*/ 573213 h 645406"/>
                <a:gd name="connsiteX118" fmla="*/ 351445 w 651124"/>
                <a:gd name="connsiteY118" fmla="*/ 573414 h 645406"/>
                <a:gd name="connsiteX119" fmla="*/ 349310 w 651124"/>
                <a:gd name="connsiteY119" fmla="*/ 574248 h 645406"/>
                <a:gd name="connsiteX120" fmla="*/ 349310 w 651124"/>
                <a:gd name="connsiteY120" fmla="*/ 574248 h 645406"/>
                <a:gd name="connsiteX121" fmla="*/ 347041 w 651124"/>
                <a:gd name="connsiteY121" fmla="*/ 575249 h 645406"/>
                <a:gd name="connsiteX122" fmla="*/ 344773 w 651124"/>
                <a:gd name="connsiteY122" fmla="*/ 576283 h 645406"/>
                <a:gd name="connsiteX123" fmla="*/ 342537 w 651124"/>
                <a:gd name="connsiteY123" fmla="*/ 577384 h 645406"/>
                <a:gd name="connsiteX124" fmla="*/ 340703 w 651124"/>
                <a:gd name="connsiteY124" fmla="*/ 578318 h 645406"/>
                <a:gd name="connsiteX125" fmla="*/ 340703 w 651124"/>
                <a:gd name="connsiteY125" fmla="*/ 578318 h 645406"/>
                <a:gd name="connsiteX126" fmla="*/ 340035 w 651124"/>
                <a:gd name="connsiteY126" fmla="*/ 578685 h 645406"/>
                <a:gd name="connsiteX127" fmla="*/ 336699 w 651124"/>
                <a:gd name="connsiteY127" fmla="*/ 580687 h 645406"/>
                <a:gd name="connsiteX128" fmla="*/ 335932 w 651124"/>
                <a:gd name="connsiteY128" fmla="*/ 581120 h 645406"/>
                <a:gd name="connsiteX129" fmla="*/ 335932 w 651124"/>
                <a:gd name="connsiteY129" fmla="*/ 581120 h 645406"/>
                <a:gd name="connsiteX130" fmla="*/ 334430 w 651124"/>
                <a:gd name="connsiteY130" fmla="*/ 582055 h 645406"/>
                <a:gd name="connsiteX131" fmla="*/ 334197 w 651124"/>
                <a:gd name="connsiteY131" fmla="*/ 582055 h 645406"/>
                <a:gd name="connsiteX132" fmla="*/ 332362 w 651124"/>
                <a:gd name="connsiteY132" fmla="*/ 583322 h 645406"/>
                <a:gd name="connsiteX133" fmla="*/ 332362 w 651124"/>
                <a:gd name="connsiteY133" fmla="*/ 583322 h 645406"/>
                <a:gd name="connsiteX134" fmla="*/ 330794 w 651124"/>
                <a:gd name="connsiteY134" fmla="*/ 584457 h 645406"/>
                <a:gd name="connsiteX135" fmla="*/ 330560 w 651124"/>
                <a:gd name="connsiteY135" fmla="*/ 584624 h 645406"/>
                <a:gd name="connsiteX136" fmla="*/ 330560 w 651124"/>
                <a:gd name="connsiteY136" fmla="*/ 584624 h 645406"/>
                <a:gd name="connsiteX137" fmla="*/ 329493 w 651124"/>
                <a:gd name="connsiteY137" fmla="*/ 585424 h 645406"/>
                <a:gd name="connsiteX138" fmla="*/ 329292 w 651124"/>
                <a:gd name="connsiteY138" fmla="*/ 585424 h 645406"/>
                <a:gd name="connsiteX139" fmla="*/ 328358 w 651124"/>
                <a:gd name="connsiteY139" fmla="*/ 586125 h 645406"/>
                <a:gd name="connsiteX140" fmla="*/ 328358 w 651124"/>
                <a:gd name="connsiteY140" fmla="*/ 586125 h 645406"/>
                <a:gd name="connsiteX141" fmla="*/ 328058 w 651124"/>
                <a:gd name="connsiteY141" fmla="*/ 586325 h 645406"/>
                <a:gd name="connsiteX142" fmla="*/ 326723 w 651124"/>
                <a:gd name="connsiteY142" fmla="*/ 587393 h 645406"/>
                <a:gd name="connsiteX143" fmla="*/ 326290 w 651124"/>
                <a:gd name="connsiteY143" fmla="*/ 587760 h 645406"/>
                <a:gd name="connsiteX144" fmla="*/ 325823 w 651124"/>
                <a:gd name="connsiteY144" fmla="*/ 588160 h 645406"/>
                <a:gd name="connsiteX145" fmla="*/ 324588 w 651124"/>
                <a:gd name="connsiteY145" fmla="*/ 589194 h 645406"/>
                <a:gd name="connsiteX146" fmla="*/ 324154 w 651124"/>
                <a:gd name="connsiteY146" fmla="*/ 589595 h 645406"/>
                <a:gd name="connsiteX147" fmla="*/ 322920 w 651124"/>
                <a:gd name="connsiteY147" fmla="*/ 590696 h 645406"/>
                <a:gd name="connsiteX148" fmla="*/ 322653 w 651124"/>
                <a:gd name="connsiteY148" fmla="*/ 590963 h 645406"/>
                <a:gd name="connsiteX149" fmla="*/ 321919 w 651124"/>
                <a:gd name="connsiteY149" fmla="*/ 591630 h 645406"/>
                <a:gd name="connsiteX150" fmla="*/ 321919 w 651124"/>
                <a:gd name="connsiteY150" fmla="*/ 591630 h 645406"/>
                <a:gd name="connsiteX151" fmla="*/ 320852 w 651124"/>
                <a:gd name="connsiteY151" fmla="*/ 592664 h 645406"/>
                <a:gd name="connsiteX152" fmla="*/ 320184 w 651124"/>
                <a:gd name="connsiteY152" fmla="*/ 593298 h 645406"/>
                <a:gd name="connsiteX153" fmla="*/ 319417 w 651124"/>
                <a:gd name="connsiteY153" fmla="*/ 594065 h 645406"/>
                <a:gd name="connsiteX154" fmla="*/ 318683 w 651124"/>
                <a:gd name="connsiteY154" fmla="*/ 594866 h 645406"/>
                <a:gd name="connsiteX155" fmla="*/ 316915 w 651124"/>
                <a:gd name="connsiteY155" fmla="*/ 596768 h 645406"/>
                <a:gd name="connsiteX156" fmla="*/ 316915 w 651124"/>
                <a:gd name="connsiteY156" fmla="*/ 596768 h 645406"/>
                <a:gd name="connsiteX157" fmla="*/ 315580 w 651124"/>
                <a:gd name="connsiteY157" fmla="*/ 598269 h 645406"/>
                <a:gd name="connsiteX158" fmla="*/ 314212 w 651124"/>
                <a:gd name="connsiteY158" fmla="*/ 599837 h 645406"/>
                <a:gd name="connsiteX159" fmla="*/ 313845 w 651124"/>
                <a:gd name="connsiteY159" fmla="*/ 600304 h 645406"/>
                <a:gd name="connsiteX160" fmla="*/ 312578 w 651124"/>
                <a:gd name="connsiteY160" fmla="*/ 601906 h 645406"/>
                <a:gd name="connsiteX161" fmla="*/ 311643 w 651124"/>
                <a:gd name="connsiteY161" fmla="*/ 603140 h 645406"/>
                <a:gd name="connsiteX162" fmla="*/ 310509 w 651124"/>
                <a:gd name="connsiteY162" fmla="*/ 604675 h 645406"/>
                <a:gd name="connsiteX163" fmla="*/ 310509 w 651124"/>
                <a:gd name="connsiteY163" fmla="*/ 604908 h 645406"/>
                <a:gd name="connsiteX164" fmla="*/ 309408 w 651124"/>
                <a:gd name="connsiteY164" fmla="*/ 606510 h 645406"/>
                <a:gd name="connsiteX165" fmla="*/ 308307 w 651124"/>
                <a:gd name="connsiteY165" fmla="*/ 608111 h 645406"/>
                <a:gd name="connsiteX166" fmla="*/ 307106 w 651124"/>
                <a:gd name="connsiteY166" fmla="*/ 610013 h 645406"/>
                <a:gd name="connsiteX167" fmla="*/ 307106 w 651124"/>
                <a:gd name="connsiteY167" fmla="*/ 610013 h 645406"/>
                <a:gd name="connsiteX168" fmla="*/ 305271 w 651124"/>
                <a:gd name="connsiteY168" fmla="*/ 613082 h 645406"/>
                <a:gd name="connsiteX169" fmla="*/ 304404 w 651124"/>
                <a:gd name="connsiteY169" fmla="*/ 614650 h 645406"/>
                <a:gd name="connsiteX170" fmla="*/ 304103 w 651124"/>
                <a:gd name="connsiteY170" fmla="*/ 615184 h 645406"/>
                <a:gd name="connsiteX171" fmla="*/ 303436 w 651124"/>
                <a:gd name="connsiteY171" fmla="*/ 616485 h 645406"/>
                <a:gd name="connsiteX172" fmla="*/ 302735 w 651124"/>
                <a:gd name="connsiteY172" fmla="*/ 617920 h 645406"/>
                <a:gd name="connsiteX173" fmla="*/ 302068 w 651124"/>
                <a:gd name="connsiteY173" fmla="*/ 619254 h 645406"/>
                <a:gd name="connsiteX174" fmla="*/ 302068 w 651124"/>
                <a:gd name="connsiteY174" fmla="*/ 619254 h 645406"/>
                <a:gd name="connsiteX175" fmla="*/ 302068 w 651124"/>
                <a:gd name="connsiteY175" fmla="*/ 619254 h 645406"/>
                <a:gd name="connsiteX176" fmla="*/ 300500 w 651124"/>
                <a:gd name="connsiteY176" fmla="*/ 622791 h 645406"/>
                <a:gd name="connsiteX177" fmla="*/ 300500 w 651124"/>
                <a:gd name="connsiteY177" fmla="*/ 622791 h 645406"/>
                <a:gd name="connsiteX178" fmla="*/ 300500 w 651124"/>
                <a:gd name="connsiteY178" fmla="*/ 622791 h 645406"/>
                <a:gd name="connsiteX179" fmla="*/ 300500 w 651124"/>
                <a:gd name="connsiteY179" fmla="*/ 622958 h 645406"/>
                <a:gd name="connsiteX180" fmla="*/ 300500 w 651124"/>
                <a:gd name="connsiteY180" fmla="*/ 622958 h 645406"/>
                <a:gd name="connsiteX181" fmla="*/ 299399 w 651124"/>
                <a:gd name="connsiteY181" fmla="*/ 625827 h 645406"/>
                <a:gd name="connsiteX182" fmla="*/ 299399 w 651124"/>
                <a:gd name="connsiteY182" fmla="*/ 626160 h 645406"/>
                <a:gd name="connsiteX183" fmla="*/ 299399 w 651124"/>
                <a:gd name="connsiteY183" fmla="*/ 626528 h 645406"/>
                <a:gd name="connsiteX184" fmla="*/ 299132 w 651124"/>
                <a:gd name="connsiteY184" fmla="*/ 627195 h 645406"/>
                <a:gd name="connsiteX185" fmla="*/ 298899 w 651124"/>
                <a:gd name="connsiteY185" fmla="*/ 627862 h 645406"/>
                <a:gd name="connsiteX186" fmla="*/ 298465 w 651124"/>
                <a:gd name="connsiteY186" fmla="*/ 629163 h 645406"/>
                <a:gd name="connsiteX187" fmla="*/ 298465 w 651124"/>
                <a:gd name="connsiteY187" fmla="*/ 629163 h 645406"/>
                <a:gd name="connsiteX188" fmla="*/ 297998 w 651124"/>
                <a:gd name="connsiteY188" fmla="*/ 630598 h 645406"/>
                <a:gd name="connsiteX189" fmla="*/ 297731 w 651124"/>
                <a:gd name="connsiteY189" fmla="*/ 631499 h 645406"/>
                <a:gd name="connsiteX190" fmla="*/ 297331 w 651124"/>
                <a:gd name="connsiteY190" fmla="*/ 632866 h 645406"/>
                <a:gd name="connsiteX191" fmla="*/ 296864 w 651124"/>
                <a:gd name="connsiteY191" fmla="*/ 634568 h 645406"/>
                <a:gd name="connsiteX192" fmla="*/ 296430 w 651124"/>
                <a:gd name="connsiteY192" fmla="*/ 636303 h 645406"/>
                <a:gd name="connsiteX193" fmla="*/ 296430 w 651124"/>
                <a:gd name="connsiteY193" fmla="*/ 636303 h 645406"/>
                <a:gd name="connsiteX194" fmla="*/ 296029 w 651124"/>
                <a:gd name="connsiteY194" fmla="*/ 638038 h 645406"/>
                <a:gd name="connsiteX195" fmla="*/ 295729 w 651124"/>
                <a:gd name="connsiteY195" fmla="*/ 639506 h 645406"/>
                <a:gd name="connsiteX196" fmla="*/ 295462 w 651124"/>
                <a:gd name="connsiteY196" fmla="*/ 640974 h 645406"/>
                <a:gd name="connsiteX197" fmla="*/ 295462 w 651124"/>
                <a:gd name="connsiteY197" fmla="*/ 641207 h 645406"/>
                <a:gd name="connsiteX198" fmla="*/ 295162 w 651124"/>
                <a:gd name="connsiteY198" fmla="*/ 643042 h 645406"/>
                <a:gd name="connsiteX199" fmla="*/ 294795 w 651124"/>
                <a:gd name="connsiteY199" fmla="*/ 645344 h 645406"/>
                <a:gd name="connsiteX200" fmla="*/ 285687 w 651124"/>
                <a:gd name="connsiteY200" fmla="*/ 644310 h 645406"/>
                <a:gd name="connsiteX201" fmla="*/ 53814 w 651124"/>
                <a:gd name="connsiteY201" fmla="*/ 498647 h 645406"/>
                <a:gd name="connsiteX202" fmla="*/ 48877 w 651124"/>
                <a:gd name="connsiteY202" fmla="*/ 490840 h 645406"/>
                <a:gd name="connsiteX203" fmla="*/ 50878 w 651124"/>
                <a:gd name="connsiteY203" fmla="*/ 489039 h 645406"/>
                <a:gd name="connsiteX204" fmla="*/ 52013 w 651124"/>
                <a:gd name="connsiteY204" fmla="*/ 487971 h 645406"/>
                <a:gd name="connsiteX205" fmla="*/ 52013 w 651124"/>
                <a:gd name="connsiteY205" fmla="*/ 487971 h 645406"/>
                <a:gd name="connsiteX206" fmla="*/ 53181 w 651124"/>
                <a:gd name="connsiteY206" fmla="*/ 486803 h 645406"/>
                <a:gd name="connsiteX207" fmla="*/ 53981 w 651124"/>
                <a:gd name="connsiteY207" fmla="*/ 485936 h 645406"/>
                <a:gd name="connsiteX208" fmla="*/ 54415 w 651124"/>
                <a:gd name="connsiteY208" fmla="*/ 485502 h 645406"/>
                <a:gd name="connsiteX209" fmla="*/ 54682 w 651124"/>
                <a:gd name="connsiteY209" fmla="*/ 485202 h 645406"/>
                <a:gd name="connsiteX210" fmla="*/ 54682 w 651124"/>
                <a:gd name="connsiteY210" fmla="*/ 485202 h 645406"/>
                <a:gd name="connsiteX211" fmla="*/ 55382 w 651124"/>
                <a:gd name="connsiteY211" fmla="*/ 484434 h 645406"/>
                <a:gd name="connsiteX212" fmla="*/ 55382 w 651124"/>
                <a:gd name="connsiteY212" fmla="*/ 484434 h 645406"/>
                <a:gd name="connsiteX213" fmla="*/ 55382 w 651124"/>
                <a:gd name="connsiteY213" fmla="*/ 484434 h 645406"/>
                <a:gd name="connsiteX214" fmla="*/ 55382 w 651124"/>
                <a:gd name="connsiteY214" fmla="*/ 484434 h 645406"/>
                <a:gd name="connsiteX215" fmla="*/ 55382 w 651124"/>
                <a:gd name="connsiteY215" fmla="*/ 484434 h 645406"/>
                <a:gd name="connsiteX216" fmla="*/ 55382 w 651124"/>
                <a:gd name="connsiteY216" fmla="*/ 484234 h 645406"/>
                <a:gd name="connsiteX217" fmla="*/ 55583 w 651124"/>
                <a:gd name="connsiteY217" fmla="*/ 484001 h 645406"/>
                <a:gd name="connsiteX218" fmla="*/ 55583 w 651124"/>
                <a:gd name="connsiteY218" fmla="*/ 484001 h 645406"/>
                <a:gd name="connsiteX219" fmla="*/ 56183 w 651124"/>
                <a:gd name="connsiteY219" fmla="*/ 483300 h 645406"/>
                <a:gd name="connsiteX220" fmla="*/ 56784 w 651124"/>
                <a:gd name="connsiteY220" fmla="*/ 482566 h 645406"/>
                <a:gd name="connsiteX221" fmla="*/ 57384 w 651124"/>
                <a:gd name="connsiteY221" fmla="*/ 481832 h 645406"/>
                <a:gd name="connsiteX222" fmla="*/ 57384 w 651124"/>
                <a:gd name="connsiteY222" fmla="*/ 481832 h 645406"/>
                <a:gd name="connsiteX223" fmla="*/ 58051 w 651124"/>
                <a:gd name="connsiteY223" fmla="*/ 480998 h 645406"/>
                <a:gd name="connsiteX224" fmla="*/ 58352 w 651124"/>
                <a:gd name="connsiteY224" fmla="*/ 480598 h 645406"/>
                <a:gd name="connsiteX225" fmla="*/ 58685 w 651124"/>
                <a:gd name="connsiteY225" fmla="*/ 480164 h 645406"/>
                <a:gd name="connsiteX226" fmla="*/ 58685 w 651124"/>
                <a:gd name="connsiteY226" fmla="*/ 479964 h 645406"/>
                <a:gd name="connsiteX227" fmla="*/ 59319 w 651124"/>
                <a:gd name="connsiteY227" fmla="*/ 479130 h 645406"/>
                <a:gd name="connsiteX228" fmla="*/ 59586 w 651124"/>
                <a:gd name="connsiteY228" fmla="*/ 478696 h 645406"/>
                <a:gd name="connsiteX229" fmla="*/ 60020 w 651124"/>
                <a:gd name="connsiteY229" fmla="*/ 478096 h 645406"/>
                <a:gd name="connsiteX230" fmla="*/ 60420 w 651124"/>
                <a:gd name="connsiteY230" fmla="*/ 477495 h 645406"/>
                <a:gd name="connsiteX231" fmla="*/ 61688 w 651124"/>
                <a:gd name="connsiteY231" fmla="*/ 475493 h 645406"/>
                <a:gd name="connsiteX232" fmla="*/ 62255 w 651124"/>
                <a:gd name="connsiteY232" fmla="*/ 474592 h 645406"/>
                <a:gd name="connsiteX233" fmla="*/ 62255 w 651124"/>
                <a:gd name="connsiteY233" fmla="*/ 474592 h 645406"/>
                <a:gd name="connsiteX234" fmla="*/ 62255 w 651124"/>
                <a:gd name="connsiteY234" fmla="*/ 474592 h 645406"/>
                <a:gd name="connsiteX235" fmla="*/ 62489 w 651124"/>
                <a:gd name="connsiteY235" fmla="*/ 474159 h 645406"/>
                <a:gd name="connsiteX236" fmla="*/ 63056 w 651124"/>
                <a:gd name="connsiteY236" fmla="*/ 473158 h 645406"/>
                <a:gd name="connsiteX237" fmla="*/ 63289 w 651124"/>
                <a:gd name="connsiteY237" fmla="*/ 472757 h 645406"/>
                <a:gd name="connsiteX238" fmla="*/ 63823 w 651124"/>
                <a:gd name="connsiteY238" fmla="*/ 471757 h 645406"/>
                <a:gd name="connsiteX239" fmla="*/ 64324 w 651124"/>
                <a:gd name="connsiteY239" fmla="*/ 470789 h 645406"/>
                <a:gd name="connsiteX240" fmla="*/ 64724 w 651124"/>
                <a:gd name="connsiteY240" fmla="*/ 469988 h 645406"/>
                <a:gd name="connsiteX241" fmla="*/ 64724 w 651124"/>
                <a:gd name="connsiteY241" fmla="*/ 469788 h 645406"/>
                <a:gd name="connsiteX242" fmla="*/ 64724 w 651124"/>
                <a:gd name="connsiteY242" fmla="*/ 469555 h 645406"/>
                <a:gd name="connsiteX243" fmla="*/ 64891 w 651124"/>
                <a:gd name="connsiteY243" fmla="*/ 469221 h 645406"/>
                <a:gd name="connsiteX244" fmla="*/ 65491 w 651124"/>
                <a:gd name="connsiteY244" fmla="*/ 467920 h 645406"/>
                <a:gd name="connsiteX245" fmla="*/ 66125 w 651124"/>
                <a:gd name="connsiteY245" fmla="*/ 466485 h 645406"/>
                <a:gd name="connsiteX246" fmla="*/ 66692 w 651124"/>
                <a:gd name="connsiteY246" fmla="*/ 465084 h 645406"/>
                <a:gd name="connsiteX247" fmla="*/ 66692 w 651124"/>
                <a:gd name="connsiteY247" fmla="*/ 465084 h 645406"/>
                <a:gd name="connsiteX248" fmla="*/ 66993 w 651124"/>
                <a:gd name="connsiteY248" fmla="*/ 464350 h 645406"/>
                <a:gd name="connsiteX249" fmla="*/ 67460 w 651124"/>
                <a:gd name="connsiteY249" fmla="*/ 463049 h 645406"/>
                <a:gd name="connsiteX250" fmla="*/ 67460 w 651124"/>
                <a:gd name="connsiteY250" fmla="*/ 463049 h 645406"/>
                <a:gd name="connsiteX251" fmla="*/ 67460 w 651124"/>
                <a:gd name="connsiteY251" fmla="*/ 463049 h 645406"/>
                <a:gd name="connsiteX252" fmla="*/ 67460 w 651124"/>
                <a:gd name="connsiteY252" fmla="*/ 463049 h 645406"/>
                <a:gd name="connsiteX253" fmla="*/ 67460 w 651124"/>
                <a:gd name="connsiteY253" fmla="*/ 463049 h 645406"/>
                <a:gd name="connsiteX254" fmla="*/ 67460 w 651124"/>
                <a:gd name="connsiteY254" fmla="*/ 462682 h 645406"/>
                <a:gd name="connsiteX255" fmla="*/ 67860 w 651124"/>
                <a:gd name="connsiteY255" fmla="*/ 461481 h 645406"/>
                <a:gd name="connsiteX256" fmla="*/ 68194 w 651124"/>
                <a:gd name="connsiteY256" fmla="*/ 460480 h 645406"/>
                <a:gd name="connsiteX257" fmla="*/ 68194 w 651124"/>
                <a:gd name="connsiteY257" fmla="*/ 460480 h 645406"/>
                <a:gd name="connsiteX258" fmla="*/ 68194 w 651124"/>
                <a:gd name="connsiteY258" fmla="*/ 460280 h 645406"/>
                <a:gd name="connsiteX259" fmla="*/ 68194 w 651124"/>
                <a:gd name="connsiteY259" fmla="*/ 460113 h 645406"/>
                <a:gd name="connsiteX260" fmla="*/ 68561 w 651124"/>
                <a:gd name="connsiteY260" fmla="*/ 458945 h 645406"/>
                <a:gd name="connsiteX261" fmla="*/ 68828 w 651124"/>
                <a:gd name="connsiteY261" fmla="*/ 457878 h 645406"/>
                <a:gd name="connsiteX262" fmla="*/ 69161 w 651124"/>
                <a:gd name="connsiteY262" fmla="*/ 456677 h 645406"/>
                <a:gd name="connsiteX263" fmla="*/ 69161 w 651124"/>
                <a:gd name="connsiteY263" fmla="*/ 456677 h 645406"/>
                <a:gd name="connsiteX264" fmla="*/ 69161 w 651124"/>
                <a:gd name="connsiteY264" fmla="*/ 456677 h 645406"/>
                <a:gd name="connsiteX265" fmla="*/ 69595 w 651124"/>
                <a:gd name="connsiteY265" fmla="*/ 454842 h 645406"/>
                <a:gd name="connsiteX266" fmla="*/ 69962 w 651124"/>
                <a:gd name="connsiteY266" fmla="*/ 453007 h 645406"/>
                <a:gd name="connsiteX267" fmla="*/ 69962 w 651124"/>
                <a:gd name="connsiteY267" fmla="*/ 453007 h 645406"/>
                <a:gd name="connsiteX268" fmla="*/ 69962 w 651124"/>
                <a:gd name="connsiteY268" fmla="*/ 452606 h 645406"/>
                <a:gd name="connsiteX269" fmla="*/ 69962 w 651124"/>
                <a:gd name="connsiteY269" fmla="*/ 452606 h 645406"/>
                <a:gd name="connsiteX270" fmla="*/ 69962 w 651124"/>
                <a:gd name="connsiteY270" fmla="*/ 451672 h 645406"/>
                <a:gd name="connsiteX271" fmla="*/ 69962 w 651124"/>
                <a:gd name="connsiteY271" fmla="*/ 451672 h 645406"/>
                <a:gd name="connsiteX272" fmla="*/ 70196 w 651124"/>
                <a:gd name="connsiteY272" fmla="*/ 450171 h 645406"/>
                <a:gd name="connsiteX273" fmla="*/ 70429 w 651124"/>
                <a:gd name="connsiteY273" fmla="*/ 448302 h 645406"/>
                <a:gd name="connsiteX274" fmla="*/ 70596 w 651124"/>
                <a:gd name="connsiteY274" fmla="*/ 446634 h 645406"/>
                <a:gd name="connsiteX275" fmla="*/ 70596 w 651124"/>
                <a:gd name="connsiteY275" fmla="*/ 445500 h 645406"/>
                <a:gd name="connsiteX276" fmla="*/ 70596 w 651124"/>
                <a:gd name="connsiteY276" fmla="*/ 444566 h 645406"/>
                <a:gd name="connsiteX277" fmla="*/ 70596 w 651124"/>
                <a:gd name="connsiteY277" fmla="*/ 442697 h 645406"/>
                <a:gd name="connsiteX278" fmla="*/ 70596 w 651124"/>
                <a:gd name="connsiteY278" fmla="*/ 434857 h 645406"/>
                <a:gd name="connsiteX279" fmla="*/ 70596 w 651124"/>
                <a:gd name="connsiteY279" fmla="*/ 434023 h 645406"/>
                <a:gd name="connsiteX280" fmla="*/ 70596 w 651124"/>
                <a:gd name="connsiteY280" fmla="*/ 432188 h 645406"/>
                <a:gd name="connsiteX281" fmla="*/ 70596 w 651124"/>
                <a:gd name="connsiteY281" fmla="*/ 431888 h 645406"/>
                <a:gd name="connsiteX282" fmla="*/ 70429 w 651124"/>
                <a:gd name="connsiteY282" fmla="*/ 430386 h 645406"/>
                <a:gd name="connsiteX283" fmla="*/ 70429 w 651124"/>
                <a:gd name="connsiteY283" fmla="*/ 429519 h 645406"/>
                <a:gd name="connsiteX284" fmla="*/ 70429 w 651124"/>
                <a:gd name="connsiteY284" fmla="*/ 429052 h 645406"/>
                <a:gd name="connsiteX285" fmla="*/ 70229 w 651124"/>
                <a:gd name="connsiteY285" fmla="*/ 427717 h 645406"/>
                <a:gd name="connsiteX286" fmla="*/ 70229 w 651124"/>
                <a:gd name="connsiteY286" fmla="*/ 427250 h 645406"/>
                <a:gd name="connsiteX287" fmla="*/ 70229 w 651124"/>
                <a:gd name="connsiteY287" fmla="*/ 426250 h 645406"/>
                <a:gd name="connsiteX288" fmla="*/ 70229 w 651124"/>
                <a:gd name="connsiteY288" fmla="*/ 425716 h 645406"/>
                <a:gd name="connsiteX289" fmla="*/ 69895 w 651124"/>
                <a:gd name="connsiteY289" fmla="*/ 423881 h 645406"/>
                <a:gd name="connsiteX290" fmla="*/ 69662 w 651124"/>
                <a:gd name="connsiteY290" fmla="*/ 422880 h 645406"/>
                <a:gd name="connsiteX291" fmla="*/ 69662 w 651124"/>
                <a:gd name="connsiteY291" fmla="*/ 422880 h 645406"/>
                <a:gd name="connsiteX292" fmla="*/ 69662 w 651124"/>
                <a:gd name="connsiteY292" fmla="*/ 422646 h 645406"/>
                <a:gd name="connsiteX293" fmla="*/ 69662 w 651124"/>
                <a:gd name="connsiteY293" fmla="*/ 421946 h 645406"/>
                <a:gd name="connsiteX294" fmla="*/ 69662 w 651124"/>
                <a:gd name="connsiteY294" fmla="*/ 421946 h 645406"/>
                <a:gd name="connsiteX295" fmla="*/ 68894 w 651124"/>
                <a:gd name="connsiteY295" fmla="*/ 419076 h 645406"/>
                <a:gd name="connsiteX296" fmla="*/ 68527 w 651124"/>
                <a:gd name="connsiteY296" fmla="*/ 417842 h 645406"/>
                <a:gd name="connsiteX297" fmla="*/ 68060 w 651124"/>
                <a:gd name="connsiteY297" fmla="*/ 416474 h 645406"/>
                <a:gd name="connsiteX298" fmla="*/ 67593 w 651124"/>
                <a:gd name="connsiteY298" fmla="*/ 415073 h 645406"/>
                <a:gd name="connsiteX299" fmla="*/ 66192 w 651124"/>
                <a:gd name="connsiteY299" fmla="*/ 411536 h 645406"/>
                <a:gd name="connsiteX300" fmla="*/ 65658 w 651124"/>
                <a:gd name="connsiteY300" fmla="*/ 410235 h 645406"/>
                <a:gd name="connsiteX301" fmla="*/ 65458 w 651124"/>
                <a:gd name="connsiteY301" fmla="*/ 409868 h 645406"/>
                <a:gd name="connsiteX302" fmla="*/ 64691 w 651124"/>
                <a:gd name="connsiteY302" fmla="*/ 408233 h 645406"/>
                <a:gd name="connsiteX303" fmla="*/ 64691 w 651124"/>
                <a:gd name="connsiteY303" fmla="*/ 408233 h 645406"/>
                <a:gd name="connsiteX304" fmla="*/ 63990 w 651124"/>
                <a:gd name="connsiteY304" fmla="*/ 406866 h 645406"/>
                <a:gd name="connsiteX305" fmla="*/ 63990 w 651124"/>
                <a:gd name="connsiteY305" fmla="*/ 406866 h 645406"/>
                <a:gd name="connsiteX306" fmla="*/ 63556 w 651124"/>
                <a:gd name="connsiteY306" fmla="*/ 406031 h 645406"/>
                <a:gd name="connsiteX307" fmla="*/ 63556 w 651124"/>
                <a:gd name="connsiteY307" fmla="*/ 406031 h 645406"/>
                <a:gd name="connsiteX308" fmla="*/ 62088 w 651124"/>
                <a:gd name="connsiteY308" fmla="*/ 403429 h 645406"/>
                <a:gd name="connsiteX309" fmla="*/ 61588 w 651124"/>
                <a:gd name="connsiteY309" fmla="*/ 402595 h 645406"/>
                <a:gd name="connsiteX310" fmla="*/ 60454 w 651124"/>
                <a:gd name="connsiteY310" fmla="*/ 400860 h 645406"/>
                <a:gd name="connsiteX311" fmla="*/ 59486 w 651124"/>
                <a:gd name="connsiteY311" fmla="*/ 399392 h 645406"/>
                <a:gd name="connsiteX312" fmla="*/ 58719 w 651124"/>
                <a:gd name="connsiteY312" fmla="*/ 398325 h 645406"/>
                <a:gd name="connsiteX313" fmla="*/ 58185 w 651124"/>
                <a:gd name="connsiteY313" fmla="*/ 397591 h 645406"/>
                <a:gd name="connsiteX314" fmla="*/ 58185 w 651124"/>
                <a:gd name="connsiteY314" fmla="*/ 397591 h 645406"/>
                <a:gd name="connsiteX315" fmla="*/ 57184 w 651124"/>
                <a:gd name="connsiteY315" fmla="*/ 396290 h 645406"/>
                <a:gd name="connsiteX316" fmla="*/ 57017 w 651124"/>
                <a:gd name="connsiteY316" fmla="*/ 396089 h 645406"/>
                <a:gd name="connsiteX317" fmla="*/ 56016 w 651124"/>
                <a:gd name="connsiteY317" fmla="*/ 394822 h 645406"/>
                <a:gd name="connsiteX318" fmla="*/ 56016 w 651124"/>
                <a:gd name="connsiteY318" fmla="*/ 394822 h 645406"/>
                <a:gd name="connsiteX319" fmla="*/ 55783 w 651124"/>
                <a:gd name="connsiteY319" fmla="*/ 394555 h 645406"/>
                <a:gd name="connsiteX320" fmla="*/ 55549 w 651124"/>
                <a:gd name="connsiteY320" fmla="*/ 394321 h 645406"/>
                <a:gd name="connsiteX321" fmla="*/ 54915 w 651124"/>
                <a:gd name="connsiteY321" fmla="*/ 393554 h 645406"/>
                <a:gd name="connsiteX322" fmla="*/ 54348 w 651124"/>
                <a:gd name="connsiteY322" fmla="*/ 392953 h 645406"/>
                <a:gd name="connsiteX323" fmla="*/ 52980 w 651124"/>
                <a:gd name="connsiteY323" fmla="*/ 391452 h 645406"/>
                <a:gd name="connsiteX324" fmla="*/ 52980 w 651124"/>
                <a:gd name="connsiteY324" fmla="*/ 391452 h 645406"/>
                <a:gd name="connsiteX325" fmla="*/ 52280 w 651124"/>
                <a:gd name="connsiteY325" fmla="*/ 390685 h 645406"/>
                <a:gd name="connsiteX326" fmla="*/ 51546 w 651124"/>
                <a:gd name="connsiteY326" fmla="*/ 389984 h 645406"/>
                <a:gd name="connsiteX327" fmla="*/ 51012 w 651124"/>
                <a:gd name="connsiteY327" fmla="*/ 389417 h 645406"/>
                <a:gd name="connsiteX328" fmla="*/ 50078 w 651124"/>
                <a:gd name="connsiteY328" fmla="*/ 388516 h 645406"/>
                <a:gd name="connsiteX329" fmla="*/ 48543 w 651124"/>
                <a:gd name="connsiteY329" fmla="*/ 387115 h 645406"/>
                <a:gd name="connsiteX330" fmla="*/ 47709 w 651124"/>
                <a:gd name="connsiteY330" fmla="*/ 386414 h 645406"/>
                <a:gd name="connsiteX331" fmla="*/ 46975 w 651124"/>
                <a:gd name="connsiteY331" fmla="*/ 385780 h 645406"/>
                <a:gd name="connsiteX332" fmla="*/ 45373 w 651124"/>
                <a:gd name="connsiteY332" fmla="*/ 384479 h 645406"/>
                <a:gd name="connsiteX333" fmla="*/ 43705 w 651124"/>
                <a:gd name="connsiteY333" fmla="*/ 383245 h 645406"/>
                <a:gd name="connsiteX334" fmla="*/ 43705 w 651124"/>
                <a:gd name="connsiteY334" fmla="*/ 383245 h 645406"/>
                <a:gd name="connsiteX335" fmla="*/ 41971 w 651124"/>
                <a:gd name="connsiteY335" fmla="*/ 382010 h 645406"/>
                <a:gd name="connsiteX336" fmla="*/ 41770 w 651124"/>
                <a:gd name="connsiteY336" fmla="*/ 382010 h 645406"/>
                <a:gd name="connsiteX337" fmla="*/ 41270 w 651124"/>
                <a:gd name="connsiteY337" fmla="*/ 381677 h 645406"/>
                <a:gd name="connsiteX338" fmla="*/ 40369 w 651124"/>
                <a:gd name="connsiteY338" fmla="*/ 381109 h 645406"/>
                <a:gd name="connsiteX339" fmla="*/ 39969 w 651124"/>
                <a:gd name="connsiteY339" fmla="*/ 380842 h 645406"/>
                <a:gd name="connsiteX340" fmla="*/ 39201 w 651124"/>
                <a:gd name="connsiteY340" fmla="*/ 380375 h 645406"/>
                <a:gd name="connsiteX341" fmla="*/ 38401 w 651124"/>
                <a:gd name="connsiteY341" fmla="*/ 379875 h 645406"/>
                <a:gd name="connsiteX342" fmla="*/ 37633 w 651124"/>
                <a:gd name="connsiteY342" fmla="*/ 379441 h 645406"/>
                <a:gd name="connsiteX343" fmla="*/ 37466 w 651124"/>
                <a:gd name="connsiteY343" fmla="*/ 379441 h 645406"/>
                <a:gd name="connsiteX344" fmla="*/ 36165 w 651124"/>
                <a:gd name="connsiteY344" fmla="*/ 378707 h 645406"/>
                <a:gd name="connsiteX345" fmla="*/ 36165 w 651124"/>
                <a:gd name="connsiteY345" fmla="*/ 378707 h 645406"/>
                <a:gd name="connsiteX346" fmla="*/ 35431 w 651124"/>
                <a:gd name="connsiteY346" fmla="*/ 378307 h 645406"/>
                <a:gd name="connsiteX347" fmla="*/ 34297 w 651124"/>
                <a:gd name="connsiteY347" fmla="*/ 377706 h 645406"/>
                <a:gd name="connsiteX348" fmla="*/ 33530 w 651124"/>
                <a:gd name="connsiteY348" fmla="*/ 377339 h 645406"/>
                <a:gd name="connsiteX349" fmla="*/ 32495 w 651124"/>
                <a:gd name="connsiteY349" fmla="*/ 376839 h 645406"/>
                <a:gd name="connsiteX350" fmla="*/ 31995 w 651124"/>
                <a:gd name="connsiteY350" fmla="*/ 376605 h 645406"/>
                <a:gd name="connsiteX351" fmla="*/ 31194 w 651124"/>
                <a:gd name="connsiteY351" fmla="*/ 376238 h 645406"/>
                <a:gd name="connsiteX352" fmla="*/ 30460 w 651124"/>
                <a:gd name="connsiteY352" fmla="*/ 375905 h 645406"/>
                <a:gd name="connsiteX353" fmla="*/ 30127 w 651124"/>
                <a:gd name="connsiteY353" fmla="*/ 375905 h 645406"/>
                <a:gd name="connsiteX354" fmla="*/ 28025 w 651124"/>
                <a:gd name="connsiteY354" fmla="*/ 375071 h 645406"/>
                <a:gd name="connsiteX355" fmla="*/ 28025 w 651124"/>
                <a:gd name="connsiteY355" fmla="*/ 375071 h 645406"/>
                <a:gd name="connsiteX356" fmla="*/ 27591 w 651124"/>
                <a:gd name="connsiteY356" fmla="*/ 374904 h 645406"/>
                <a:gd name="connsiteX357" fmla="*/ 26557 w 651124"/>
                <a:gd name="connsiteY357" fmla="*/ 374503 h 645406"/>
                <a:gd name="connsiteX358" fmla="*/ 26123 w 651124"/>
                <a:gd name="connsiteY358" fmla="*/ 374503 h 645406"/>
                <a:gd name="connsiteX359" fmla="*/ 24522 w 651124"/>
                <a:gd name="connsiteY359" fmla="*/ 373970 h 645406"/>
                <a:gd name="connsiteX360" fmla="*/ 22687 w 651124"/>
                <a:gd name="connsiteY360" fmla="*/ 373402 h 645406"/>
                <a:gd name="connsiteX361" fmla="*/ 20752 w 651124"/>
                <a:gd name="connsiteY361" fmla="*/ 372869 h 645406"/>
                <a:gd name="connsiteX362" fmla="*/ 19884 w 651124"/>
                <a:gd name="connsiteY362" fmla="*/ 372635 h 645406"/>
                <a:gd name="connsiteX363" fmla="*/ 18516 w 651124"/>
                <a:gd name="connsiteY363" fmla="*/ 371467 h 645406"/>
                <a:gd name="connsiteX364" fmla="*/ 16948 w 651124"/>
                <a:gd name="connsiteY364" fmla="*/ 371100 h 645406"/>
                <a:gd name="connsiteX365" fmla="*/ 16581 w 651124"/>
                <a:gd name="connsiteY365" fmla="*/ 371100 h 645406"/>
                <a:gd name="connsiteX366" fmla="*/ 16281 w 651124"/>
                <a:gd name="connsiteY366" fmla="*/ 371100 h 645406"/>
                <a:gd name="connsiteX367" fmla="*/ 15781 w 651124"/>
                <a:gd name="connsiteY367" fmla="*/ 371100 h 645406"/>
                <a:gd name="connsiteX368" fmla="*/ 15781 w 651124"/>
                <a:gd name="connsiteY368" fmla="*/ 371100 h 645406"/>
                <a:gd name="connsiteX369" fmla="*/ 15414 w 651124"/>
                <a:gd name="connsiteY369" fmla="*/ 371100 h 645406"/>
                <a:gd name="connsiteX370" fmla="*/ 14980 w 651124"/>
                <a:gd name="connsiteY370" fmla="*/ 371100 h 645406"/>
                <a:gd name="connsiteX371" fmla="*/ 12945 w 651124"/>
                <a:gd name="connsiteY371" fmla="*/ 370733 h 645406"/>
                <a:gd name="connsiteX372" fmla="*/ 12945 w 651124"/>
                <a:gd name="connsiteY372" fmla="*/ 370733 h 645406"/>
                <a:gd name="connsiteX373" fmla="*/ 10609 w 651124"/>
                <a:gd name="connsiteY373" fmla="*/ 370433 h 645406"/>
                <a:gd name="connsiteX374" fmla="*/ 9508 w 651124"/>
                <a:gd name="connsiteY374" fmla="*/ 370433 h 645406"/>
                <a:gd name="connsiteX375" fmla="*/ 9508 w 651124"/>
                <a:gd name="connsiteY375" fmla="*/ 370433 h 645406"/>
                <a:gd name="connsiteX376" fmla="*/ 8441 w 651124"/>
                <a:gd name="connsiteY376" fmla="*/ 370433 h 645406"/>
                <a:gd name="connsiteX377" fmla="*/ 7006 w 651124"/>
                <a:gd name="connsiteY377" fmla="*/ 370433 h 645406"/>
                <a:gd name="connsiteX378" fmla="*/ 5571 w 651124"/>
                <a:gd name="connsiteY378" fmla="*/ 370433 h 645406"/>
                <a:gd name="connsiteX379" fmla="*/ 3603 w 651124"/>
                <a:gd name="connsiteY379" fmla="*/ 370433 h 645406"/>
                <a:gd name="connsiteX380" fmla="*/ 2369 w 651124"/>
                <a:gd name="connsiteY380" fmla="*/ 361258 h 645406"/>
                <a:gd name="connsiteX381" fmla="*/ 21853 w 651124"/>
                <a:gd name="connsiteY381" fmla="*/ 203451 h 645406"/>
                <a:gd name="connsiteX382" fmla="*/ 25522 w 651124"/>
                <a:gd name="connsiteY382" fmla="*/ 194477 h 645406"/>
                <a:gd name="connsiteX383" fmla="*/ 28525 w 651124"/>
                <a:gd name="connsiteY383" fmla="*/ 194477 h 645406"/>
                <a:gd name="connsiteX384" fmla="*/ 30794 w 651124"/>
                <a:gd name="connsiteY384" fmla="*/ 194477 h 645406"/>
                <a:gd name="connsiteX385" fmla="*/ 31928 w 651124"/>
                <a:gd name="connsiteY385" fmla="*/ 194477 h 645406"/>
                <a:gd name="connsiteX386" fmla="*/ 31928 w 651124"/>
                <a:gd name="connsiteY386" fmla="*/ 194477 h 645406"/>
                <a:gd name="connsiteX387" fmla="*/ 32963 w 651124"/>
                <a:gd name="connsiteY387" fmla="*/ 194310 h 645406"/>
                <a:gd name="connsiteX388" fmla="*/ 32963 w 651124"/>
                <a:gd name="connsiteY388" fmla="*/ 194310 h 645406"/>
                <a:gd name="connsiteX389" fmla="*/ 34197 w 651124"/>
                <a:gd name="connsiteY389" fmla="*/ 194310 h 645406"/>
                <a:gd name="connsiteX390" fmla="*/ 35665 w 651124"/>
                <a:gd name="connsiteY390" fmla="*/ 194010 h 645406"/>
                <a:gd name="connsiteX391" fmla="*/ 35665 w 651124"/>
                <a:gd name="connsiteY391" fmla="*/ 194010 h 645406"/>
                <a:gd name="connsiteX392" fmla="*/ 38667 w 651124"/>
                <a:gd name="connsiteY392" fmla="*/ 193309 h 645406"/>
                <a:gd name="connsiteX393" fmla="*/ 40035 w 651124"/>
                <a:gd name="connsiteY393" fmla="*/ 192909 h 645406"/>
                <a:gd name="connsiteX394" fmla="*/ 40269 w 651124"/>
                <a:gd name="connsiteY394" fmla="*/ 192909 h 645406"/>
                <a:gd name="connsiteX395" fmla="*/ 40569 w 651124"/>
                <a:gd name="connsiteY395" fmla="*/ 192909 h 645406"/>
                <a:gd name="connsiteX396" fmla="*/ 41537 w 651124"/>
                <a:gd name="connsiteY396" fmla="*/ 192575 h 645406"/>
                <a:gd name="connsiteX397" fmla="*/ 42971 w 651124"/>
                <a:gd name="connsiteY397" fmla="*/ 192041 h 645406"/>
                <a:gd name="connsiteX398" fmla="*/ 44172 w 651124"/>
                <a:gd name="connsiteY398" fmla="*/ 191574 h 645406"/>
                <a:gd name="connsiteX399" fmla="*/ 44172 w 651124"/>
                <a:gd name="connsiteY399" fmla="*/ 191574 h 645406"/>
                <a:gd name="connsiteX400" fmla="*/ 44339 w 651124"/>
                <a:gd name="connsiteY400" fmla="*/ 191574 h 645406"/>
                <a:gd name="connsiteX401" fmla="*/ 44539 w 651124"/>
                <a:gd name="connsiteY401" fmla="*/ 191574 h 645406"/>
                <a:gd name="connsiteX402" fmla="*/ 44740 w 651124"/>
                <a:gd name="connsiteY402" fmla="*/ 191574 h 645406"/>
                <a:gd name="connsiteX403" fmla="*/ 45640 w 651124"/>
                <a:gd name="connsiteY403" fmla="*/ 191174 h 645406"/>
                <a:gd name="connsiteX404" fmla="*/ 46975 w 651124"/>
                <a:gd name="connsiteY404" fmla="*/ 190540 h 645406"/>
                <a:gd name="connsiteX405" fmla="*/ 48109 w 651124"/>
                <a:gd name="connsiteY405" fmla="*/ 189939 h 645406"/>
                <a:gd name="connsiteX406" fmla="*/ 48476 w 651124"/>
                <a:gd name="connsiteY406" fmla="*/ 189739 h 645406"/>
                <a:gd name="connsiteX407" fmla="*/ 49444 w 651124"/>
                <a:gd name="connsiteY407" fmla="*/ 189172 h 645406"/>
                <a:gd name="connsiteX408" fmla="*/ 50445 w 651124"/>
                <a:gd name="connsiteY408" fmla="*/ 188572 h 645406"/>
                <a:gd name="connsiteX409" fmla="*/ 50812 w 651124"/>
                <a:gd name="connsiteY409" fmla="*/ 188338 h 645406"/>
                <a:gd name="connsiteX410" fmla="*/ 51512 w 651124"/>
                <a:gd name="connsiteY410" fmla="*/ 187871 h 645406"/>
                <a:gd name="connsiteX411" fmla="*/ 51979 w 651124"/>
                <a:gd name="connsiteY411" fmla="*/ 187571 h 645406"/>
                <a:gd name="connsiteX412" fmla="*/ 52446 w 651124"/>
                <a:gd name="connsiteY412" fmla="*/ 187237 h 645406"/>
                <a:gd name="connsiteX413" fmla="*/ 53247 w 651124"/>
                <a:gd name="connsiteY413" fmla="*/ 186670 h 645406"/>
                <a:gd name="connsiteX414" fmla="*/ 54148 w 651124"/>
                <a:gd name="connsiteY414" fmla="*/ 185969 h 645406"/>
                <a:gd name="connsiteX415" fmla="*/ 55216 w 651124"/>
                <a:gd name="connsiteY415" fmla="*/ 184635 h 645406"/>
                <a:gd name="connsiteX416" fmla="*/ 55416 w 651124"/>
                <a:gd name="connsiteY416" fmla="*/ 184468 h 645406"/>
                <a:gd name="connsiteX417" fmla="*/ 55416 w 651124"/>
                <a:gd name="connsiteY417" fmla="*/ 184468 h 645406"/>
                <a:gd name="connsiteX418" fmla="*/ 55416 w 651124"/>
                <a:gd name="connsiteY418" fmla="*/ 184468 h 645406"/>
                <a:gd name="connsiteX419" fmla="*/ 56216 w 651124"/>
                <a:gd name="connsiteY419" fmla="*/ 183801 h 645406"/>
                <a:gd name="connsiteX420" fmla="*/ 57651 w 651124"/>
                <a:gd name="connsiteY420" fmla="*/ 182499 h 645406"/>
                <a:gd name="connsiteX421" fmla="*/ 58552 w 651124"/>
                <a:gd name="connsiteY421" fmla="*/ 181298 h 645406"/>
                <a:gd name="connsiteX422" fmla="*/ 58552 w 651124"/>
                <a:gd name="connsiteY422" fmla="*/ 181298 h 645406"/>
                <a:gd name="connsiteX423" fmla="*/ 58885 w 651124"/>
                <a:gd name="connsiteY423" fmla="*/ 180931 h 645406"/>
                <a:gd name="connsiteX424" fmla="*/ 59253 w 651124"/>
                <a:gd name="connsiteY424" fmla="*/ 180564 h 645406"/>
                <a:gd name="connsiteX425" fmla="*/ 60153 w 651124"/>
                <a:gd name="connsiteY425" fmla="*/ 179630 h 645406"/>
                <a:gd name="connsiteX426" fmla="*/ 61088 w 651124"/>
                <a:gd name="connsiteY426" fmla="*/ 178563 h 645406"/>
                <a:gd name="connsiteX427" fmla="*/ 61855 w 651124"/>
                <a:gd name="connsiteY427" fmla="*/ 177662 h 645406"/>
                <a:gd name="connsiteX428" fmla="*/ 61855 w 651124"/>
                <a:gd name="connsiteY428" fmla="*/ 177662 h 645406"/>
                <a:gd name="connsiteX429" fmla="*/ 62689 w 651124"/>
                <a:gd name="connsiteY429" fmla="*/ 176628 h 645406"/>
                <a:gd name="connsiteX430" fmla="*/ 63323 w 651124"/>
                <a:gd name="connsiteY430" fmla="*/ 175794 h 645406"/>
                <a:gd name="connsiteX431" fmla="*/ 64724 w 651124"/>
                <a:gd name="connsiteY431" fmla="*/ 173725 h 645406"/>
                <a:gd name="connsiteX432" fmla="*/ 65425 w 651124"/>
                <a:gd name="connsiteY432" fmla="*/ 172624 h 645406"/>
                <a:gd name="connsiteX433" fmla="*/ 66192 w 651124"/>
                <a:gd name="connsiteY433" fmla="*/ 171323 h 645406"/>
                <a:gd name="connsiteX434" fmla="*/ 68561 w 651124"/>
                <a:gd name="connsiteY434" fmla="*/ 166552 h 645406"/>
                <a:gd name="connsiteX435" fmla="*/ 68561 w 651124"/>
                <a:gd name="connsiteY435" fmla="*/ 166385 h 645406"/>
                <a:gd name="connsiteX436" fmla="*/ 68761 w 651124"/>
                <a:gd name="connsiteY436" fmla="*/ 165918 h 645406"/>
                <a:gd name="connsiteX437" fmla="*/ 69562 w 651124"/>
                <a:gd name="connsiteY437" fmla="*/ 163749 h 645406"/>
                <a:gd name="connsiteX438" fmla="*/ 69795 w 651124"/>
                <a:gd name="connsiteY438" fmla="*/ 163082 h 645406"/>
                <a:gd name="connsiteX439" fmla="*/ 69795 w 651124"/>
                <a:gd name="connsiteY439" fmla="*/ 162749 h 645406"/>
                <a:gd name="connsiteX440" fmla="*/ 70329 w 651124"/>
                <a:gd name="connsiteY440" fmla="*/ 160947 h 645406"/>
                <a:gd name="connsiteX441" fmla="*/ 70529 w 651124"/>
                <a:gd name="connsiteY441" fmla="*/ 160246 h 645406"/>
                <a:gd name="connsiteX442" fmla="*/ 70529 w 651124"/>
                <a:gd name="connsiteY442" fmla="*/ 159913 h 645406"/>
                <a:gd name="connsiteX443" fmla="*/ 70529 w 651124"/>
                <a:gd name="connsiteY443" fmla="*/ 159279 h 645406"/>
                <a:gd name="connsiteX444" fmla="*/ 70529 w 651124"/>
                <a:gd name="connsiteY444" fmla="*/ 158678 h 645406"/>
                <a:gd name="connsiteX445" fmla="*/ 70529 w 651124"/>
                <a:gd name="connsiteY445" fmla="*/ 158678 h 645406"/>
                <a:gd name="connsiteX446" fmla="*/ 70696 w 651124"/>
                <a:gd name="connsiteY446" fmla="*/ 157978 h 645406"/>
                <a:gd name="connsiteX447" fmla="*/ 70696 w 651124"/>
                <a:gd name="connsiteY447" fmla="*/ 157978 h 645406"/>
                <a:gd name="connsiteX448" fmla="*/ 70696 w 651124"/>
                <a:gd name="connsiteY448" fmla="*/ 157511 h 645406"/>
                <a:gd name="connsiteX449" fmla="*/ 70696 w 651124"/>
                <a:gd name="connsiteY449" fmla="*/ 157511 h 645406"/>
                <a:gd name="connsiteX450" fmla="*/ 70696 w 651124"/>
                <a:gd name="connsiteY450" fmla="*/ 156877 h 645406"/>
                <a:gd name="connsiteX451" fmla="*/ 70696 w 651124"/>
                <a:gd name="connsiteY451" fmla="*/ 156877 h 645406"/>
                <a:gd name="connsiteX452" fmla="*/ 70696 w 651124"/>
                <a:gd name="connsiteY452" fmla="*/ 156510 h 645406"/>
                <a:gd name="connsiteX453" fmla="*/ 70696 w 651124"/>
                <a:gd name="connsiteY453" fmla="*/ 156510 h 645406"/>
                <a:gd name="connsiteX454" fmla="*/ 70896 w 651124"/>
                <a:gd name="connsiteY454" fmla="*/ 155042 h 645406"/>
                <a:gd name="connsiteX455" fmla="*/ 71196 w 651124"/>
                <a:gd name="connsiteY455" fmla="*/ 152206 h 645406"/>
                <a:gd name="connsiteX456" fmla="*/ 71196 w 651124"/>
                <a:gd name="connsiteY456" fmla="*/ 152206 h 645406"/>
                <a:gd name="connsiteX457" fmla="*/ 71196 w 651124"/>
                <a:gd name="connsiteY457" fmla="*/ 150671 h 645406"/>
                <a:gd name="connsiteX458" fmla="*/ 71196 w 651124"/>
                <a:gd name="connsiteY458" fmla="*/ 146601 h 645406"/>
                <a:gd name="connsiteX459" fmla="*/ 71196 w 651124"/>
                <a:gd name="connsiteY459" fmla="*/ 144933 h 645406"/>
                <a:gd name="connsiteX460" fmla="*/ 71196 w 651124"/>
                <a:gd name="connsiteY460" fmla="*/ 144032 h 645406"/>
                <a:gd name="connsiteX461" fmla="*/ 71196 w 651124"/>
                <a:gd name="connsiteY461" fmla="*/ 142697 h 645406"/>
                <a:gd name="connsiteX462" fmla="*/ 71196 w 651124"/>
                <a:gd name="connsiteY462" fmla="*/ 142697 h 645406"/>
                <a:gd name="connsiteX463" fmla="*/ 70963 w 651124"/>
                <a:gd name="connsiteY463" fmla="*/ 141396 h 645406"/>
                <a:gd name="connsiteX464" fmla="*/ 70963 w 651124"/>
                <a:gd name="connsiteY464" fmla="*/ 140629 h 645406"/>
                <a:gd name="connsiteX465" fmla="*/ 70963 w 651124"/>
                <a:gd name="connsiteY465" fmla="*/ 139828 h 645406"/>
                <a:gd name="connsiteX466" fmla="*/ 70729 w 651124"/>
                <a:gd name="connsiteY466" fmla="*/ 138894 h 645406"/>
                <a:gd name="connsiteX467" fmla="*/ 70729 w 651124"/>
                <a:gd name="connsiteY467" fmla="*/ 138093 h 645406"/>
                <a:gd name="connsiteX468" fmla="*/ 70396 w 651124"/>
                <a:gd name="connsiteY468" fmla="*/ 136826 h 645406"/>
                <a:gd name="connsiteX469" fmla="*/ 70396 w 651124"/>
                <a:gd name="connsiteY469" fmla="*/ 136525 h 645406"/>
                <a:gd name="connsiteX470" fmla="*/ 69895 w 651124"/>
                <a:gd name="connsiteY470" fmla="*/ 134890 h 645406"/>
                <a:gd name="connsiteX471" fmla="*/ 69895 w 651124"/>
                <a:gd name="connsiteY471" fmla="*/ 134890 h 645406"/>
                <a:gd name="connsiteX472" fmla="*/ 69895 w 651124"/>
                <a:gd name="connsiteY472" fmla="*/ 134890 h 645406"/>
                <a:gd name="connsiteX473" fmla="*/ 69361 w 651124"/>
                <a:gd name="connsiteY473" fmla="*/ 133356 h 645406"/>
                <a:gd name="connsiteX474" fmla="*/ 68594 w 651124"/>
                <a:gd name="connsiteY474" fmla="*/ 131421 h 645406"/>
                <a:gd name="connsiteX475" fmla="*/ 68594 w 651124"/>
                <a:gd name="connsiteY475" fmla="*/ 131421 h 645406"/>
                <a:gd name="connsiteX476" fmla="*/ 68594 w 651124"/>
                <a:gd name="connsiteY476" fmla="*/ 131187 h 645406"/>
                <a:gd name="connsiteX477" fmla="*/ 68361 w 651124"/>
                <a:gd name="connsiteY477" fmla="*/ 130653 h 645406"/>
                <a:gd name="connsiteX478" fmla="*/ 68361 w 651124"/>
                <a:gd name="connsiteY478" fmla="*/ 130653 h 645406"/>
                <a:gd name="connsiteX479" fmla="*/ 68361 w 651124"/>
                <a:gd name="connsiteY479" fmla="*/ 130653 h 645406"/>
                <a:gd name="connsiteX480" fmla="*/ 68361 w 651124"/>
                <a:gd name="connsiteY480" fmla="*/ 130653 h 645406"/>
                <a:gd name="connsiteX481" fmla="*/ 68127 w 651124"/>
                <a:gd name="connsiteY481" fmla="*/ 130186 h 645406"/>
                <a:gd name="connsiteX482" fmla="*/ 67794 w 651124"/>
                <a:gd name="connsiteY482" fmla="*/ 129486 h 645406"/>
                <a:gd name="connsiteX483" fmla="*/ 67226 w 651124"/>
                <a:gd name="connsiteY483" fmla="*/ 128351 h 645406"/>
                <a:gd name="connsiteX484" fmla="*/ 66659 w 651124"/>
                <a:gd name="connsiteY484" fmla="*/ 127317 h 645406"/>
                <a:gd name="connsiteX485" fmla="*/ 65758 w 651124"/>
                <a:gd name="connsiteY485" fmla="*/ 125782 h 645406"/>
                <a:gd name="connsiteX486" fmla="*/ 71730 w 651124"/>
                <a:gd name="connsiteY486" fmla="*/ 118142 h 645406"/>
                <a:gd name="connsiteX487" fmla="*/ 157540 w 651124"/>
                <a:gd name="connsiteY487" fmla="*/ 42542 h 645406"/>
                <a:gd name="connsiteX488" fmla="*/ 162644 w 651124"/>
                <a:gd name="connsiteY488" fmla="*/ 39506 h 645406"/>
                <a:gd name="connsiteX489" fmla="*/ 167348 w 651124"/>
                <a:gd name="connsiteY489" fmla="*/ 36837 h 645406"/>
                <a:gd name="connsiteX490" fmla="*/ 167348 w 651124"/>
                <a:gd name="connsiteY490" fmla="*/ 36837 h 645406"/>
                <a:gd name="connsiteX491" fmla="*/ 171786 w 651124"/>
                <a:gd name="connsiteY491" fmla="*/ 44877 h 645406"/>
                <a:gd name="connsiteX492" fmla="*/ 264668 w 651124"/>
                <a:gd name="connsiteY492" fmla="*/ 10914 h 645406"/>
                <a:gd name="connsiteX493" fmla="*/ 262900 w 651124"/>
                <a:gd name="connsiteY493" fmla="*/ 1906 h 645406"/>
                <a:gd name="connsiteX494" fmla="*/ 262900 w 651124"/>
                <a:gd name="connsiteY494" fmla="*/ 1906 h 645406"/>
                <a:gd name="connsiteX495" fmla="*/ 268739 w 651124"/>
                <a:gd name="connsiteY495" fmla="*/ 838 h 645406"/>
                <a:gd name="connsiteX496" fmla="*/ 274077 w 651124"/>
                <a:gd name="connsiteY496" fmla="*/ -63 h 645406"/>
                <a:gd name="connsiteX497" fmla="*/ 275511 w 651124"/>
                <a:gd name="connsiteY497" fmla="*/ 8979 h 645406"/>
                <a:gd name="connsiteX498" fmla="*/ 374399 w 651124"/>
                <a:gd name="connsiteY498" fmla="*/ 8979 h 645406"/>
                <a:gd name="connsiteX499" fmla="*/ 375867 w 651124"/>
                <a:gd name="connsiteY499" fmla="*/ 4 h 645406"/>
                <a:gd name="connsiteX500" fmla="*/ 381739 w 651124"/>
                <a:gd name="connsiteY500" fmla="*/ 938 h 645406"/>
                <a:gd name="connsiteX501" fmla="*/ 387077 w 651124"/>
                <a:gd name="connsiteY501" fmla="*/ 1939 h 645406"/>
                <a:gd name="connsiteX502" fmla="*/ 387077 w 651124"/>
                <a:gd name="connsiteY502" fmla="*/ 1939 h 645406"/>
                <a:gd name="connsiteX503" fmla="*/ 385309 w 651124"/>
                <a:gd name="connsiteY503" fmla="*/ 10914 h 645406"/>
                <a:gd name="connsiteX504" fmla="*/ 382673 w 651124"/>
                <a:gd name="connsiteY504" fmla="*/ 24459 h 645406"/>
                <a:gd name="connsiteX505" fmla="*/ 380037 w 651124"/>
                <a:gd name="connsiteY505" fmla="*/ 37971 h 645406"/>
                <a:gd name="connsiteX506" fmla="*/ 377435 w 651124"/>
                <a:gd name="connsiteY506" fmla="*/ 51483 h 645406"/>
                <a:gd name="connsiteX507" fmla="*/ 380471 w 651124"/>
                <a:gd name="connsiteY507" fmla="*/ 52084 h 645406"/>
                <a:gd name="connsiteX508" fmla="*/ 383807 w 651124"/>
                <a:gd name="connsiteY508" fmla="*/ 52784 h 645406"/>
                <a:gd name="connsiteX509" fmla="*/ 388211 w 651124"/>
                <a:gd name="connsiteY509" fmla="*/ 53752 h 645406"/>
                <a:gd name="connsiteX510" fmla="*/ 391548 w 651124"/>
                <a:gd name="connsiteY510" fmla="*/ 54586 h 645406"/>
                <a:gd name="connsiteX511" fmla="*/ 391948 w 651124"/>
                <a:gd name="connsiteY511" fmla="*/ 54586 h 645406"/>
                <a:gd name="connsiteX512" fmla="*/ 395518 w 651124"/>
                <a:gd name="connsiteY512" fmla="*/ 54519 h 645406"/>
                <a:gd name="connsiteX513" fmla="*/ 396886 w 651124"/>
                <a:gd name="connsiteY513" fmla="*/ 54886 h 645406"/>
                <a:gd name="connsiteX514" fmla="*/ 399955 w 651124"/>
                <a:gd name="connsiteY514" fmla="*/ 55720 h 645406"/>
                <a:gd name="connsiteX515" fmla="*/ 402758 w 651124"/>
                <a:gd name="connsiteY515" fmla="*/ 56521 h 645406"/>
                <a:gd name="connsiteX516" fmla="*/ 404693 w 651124"/>
                <a:gd name="connsiteY516" fmla="*/ 57088 h 645406"/>
                <a:gd name="connsiteX517" fmla="*/ 406461 w 651124"/>
                <a:gd name="connsiteY517" fmla="*/ 57622 h 645406"/>
                <a:gd name="connsiteX518" fmla="*/ 409030 w 651124"/>
                <a:gd name="connsiteY518" fmla="*/ 58423 h 645406"/>
                <a:gd name="connsiteX519" fmla="*/ 419539 w 651124"/>
                <a:gd name="connsiteY519" fmla="*/ 62026 h 645406"/>
                <a:gd name="connsiteX520" fmla="*/ 422275 w 651124"/>
                <a:gd name="connsiteY520" fmla="*/ 63027 h 645406"/>
                <a:gd name="connsiteX521" fmla="*/ 424710 w 651124"/>
                <a:gd name="connsiteY521" fmla="*/ 63961 h 645406"/>
                <a:gd name="connsiteX522" fmla="*/ 426846 w 651124"/>
                <a:gd name="connsiteY522" fmla="*/ 64795 h 645406"/>
                <a:gd name="connsiteX523" fmla="*/ 430582 w 651124"/>
                <a:gd name="connsiteY523" fmla="*/ 66296 h 645406"/>
                <a:gd name="connsiteX524" fmla="*/ 434252 w 651124"/>
                <a:gd name="connsiteY524" fmla="*/ 67864 h 645406"/>
                <a:gd name="connsiteX525" fmla="*/ 440591 w 651124"/>
                <a:gd name="connsiteY525" fmla="*/ 70700 h 645406"/>
                <a:gd name="connsiteX526" fmla="*/ 443928 w 651124"/>
                <a:gd name="connsiteY526" fmla="*/ 72302 h 645406"/>
                <a:gd name="connsiteX527" fmla="*/ 447531 w 651124"/>
                <a:gd name="connsiteY527" fmla="*/ 74070 h 645406"/>
                <a:gd name="connsiteX528" fmla="*/ 451101 w 651124"/>
                <a:gd name="connsiteY528" fmla="*/ 75905 h 645406"/>
                <a:gd name="connsiteX529" fmla="*/ 454437 w 651124"/>
                <a:gd name="connsiteY529" fmla="*/ 77539 h 645406"/>
                <a:gd name="connsiteX530" fmla="*/ 458340 w 651124"/>
                <a:gd name="connsiteY530" fmla="*/ 79675 h 645406"/>
                <a:gd name="connsiteX531" fmla="*/ 465013 w 651124"/>
                <a:gd name="connsiteY531" fmla="*/ 67631 h 645406"/>
                <a:gd name="connsiteX532" fmla="*/ 471686 w 651124"/>
                <a:gd name="connsiteY532" fmla="*/ 55587 h 645406"/>
                <a:gd name="connsiteX533" fmla="*/ 478358 w 651124"/>
                <a:gd name="connsiteY533" fmla="*/ 43543 h 645406"/>
                <a:gd name="connsiteX534" fmla="*/ 482795 w 651124"/>
                <a:gd name="connsiteY534" fmla="*/ 35535 h 645406"/>
                <a:gd name="connsiteX535" fmla="*/ 487967 w 651124"/>
                <a:gd name="connsiteY535" fmla="*/ 38438 h 645406"/>
                <a:gd name="connsiteX536" fmla="*/ 492637 w 651124"/>
                <a:gd name="connsiteY536" fmla="*/ 41207 h 645406"/>
                <a:gd name="connsiteX537" fmla="*/ 487933 w 651124"/>
                <a:gd name="connsiteY537" fmla="*/ 49048 h 645406"/>
                <a:gd name="connsiteX538" fmla="*/ 480827 w 651124"/>
                <a:gd name="connsiteY538" fmla="*/ 60858 h 645406"/>
                <a:gd name="connsiteX539" fmla="*/ 473787 w 651124"/>
                <a:gd name="connsiteY539" fmla="*/ 72635 h 645406"/>
                <a:gd name="connsiteX540" fmla="*/ 466581 w 651124"/>
                <a:gd name="connsiteY540" fmla="*/ 84546 h 645406"/>
                <a:gd name="connsiteX541" fmla="*/ 532706 w 651124"/>
                <a:gd name="connsiteY541" fmla="*/ 139728 h 645406"/>
                <a:gd name="connsiteX542" fmla="*/ 543082 w 651124"/>
                <a:gd name="connsiteY542" fmla="*/ 130687 h 645406"/>
                <a:gd name="connsiteX543" fmla="*/ 553458 w 651124"/>
                <a:gd name="connsiteY543" fmla="*/ 121679 h 645406"/>
                <a:gd name="connsiteX544" fmla="*/ 563834 w 651124"/>
                <a:gd name="connsiteY544" fmla="*/ 112637 h 645406"/>
                <a:gd name="connsiteX545" fmla="*/ 570774 w 651124"/>
                <a:gd name="connsiteY545" fmla="*/ 106632 h 645406"/>
                <a:gd name="connsiteX546" fmla="*/ 574644 w 651124"/>
                <a:gd name="connsiteY546" fmla="*/ 111136 h 645406"/>
                <a:gd name="connsiteX547" fmla="*/ 577980 w 651124"/>
                <a:gd name="connsiteY547" fmla="*/ 115306 h 645406"/>
                <a:gd name="connsiteX548" fmla="*/ 570974 w 651124"/>
                <a:gd name="connsiteY548" fmla="*/ 121245 h 645406"/>
                <a:gd name="connsiteX549" fmla="*/ 560231 w 651124"/>
                <a:gd name="connsiteY549" fmla="*/ 129919 h 645406"/>
                <a:gd name="connsiteX550" fmla="*/ 549521 w 651124"/>
                <a:gd name="connsiteY550" fmla="*/ 138560 h 645406"/>
                <a:gd name="connsiteX551" fmla="*/ 538845 w 651124"/>
                <a:gd name="connsiteY551" fmla="*/ 147235 h 645406"/>
                <a:gd name="connsiteX552" fmla="*/ 582217 w 651124"/>
                <a:gd name="connsiteY552" fmla="*/ 221734 h 645406"/>
                <a:gd name="connsiteX553" fmla="*/ 595062 w 651124"/>
                <a:gd name="connsiteY553" fmla="*/ 216797 h 645406"/>
                <a:gd name="connsiteX554" fmla="*/ 607906 w 651124"/>
                <a:gd name="connsiteY554" fmla="*/ 211859 h 645406"/>
                <a:gd name="connsiteX555" fmla="*/ 620751 w 651124"/>
                <a:gd name="connsiteY555" fmla="*/ 206921 h 645406"/>
                <a:gd name="connsiteX556" fmla="*/ 629326 w 651124"/>
                <a:gd name="connsiteY556" fmla="*/ 203585 h 645406"/>
                <a:gd name="connsiteX557" fmla="*/ 631428 w 651124"/>
                <a:gd name="connsiteY557" fmla="*/ 209157 h 645406"/>
                <a:gd name="connsiteX558" fmla="*/ 633262 w 651124"/>
                <a:gd name="connsiteY558" fmla="*/ 214261 h 645406"/>
                <a:gd name="connsiteX559" fmla="*/ 624588 w 651124"/>
                <a:gd name="connsiteY559" fmla="*/ 217230 h 645406"/>
                <a:gd name="connsiteX560" fmla="*/ 641803 w 651124"/>
                <a:gd name="connsiteY560" fmla="*/ 314750 h 645406"/>
                <a:gd name="connsiteX561" fmla="*/ 650978 w 651124"/>
                <a:gd name="connsiteY561" fmla="*/ 314750 h 645406"/>
                <a:gd name="connsiteX562" fmla="*/ 650978 w 651124"/>
                <a:gd name="connsiteY562" fmla="*/ 314750 h 645406"/>
                <a:gd name="connsiteX563" fmla="*/ 651045 w 651124"/>
                <a:gd name="connsiteY563" fmla="*/ 320622 h 64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</a:cxnLst>
              <a:rect l="l" t="t" r="r" b="b"/>
              <a:pathLst>
                <a:path w="651124" h="645406">
                  <a:moveTo>
                    <a:pt x="651045" y="320622"/>
                  </a:moveTo>
                  <a:lnTo>
                    <a:pt x="651045" y="326060"/>
                  </a:lnTo>
                  <a:lnTo>
                    <a:pt x="651045" y="326060"/>
                  </a:lnTo>
                  <a:lnTo>
                    <a:pt x="641870" y="325894"/>
                  </a:lnTo>
                  <a:cubicBezTo>
                    <a:pt x="641376" y="359163"/>
                    <a:pt x="635625" y="392142"/>
                    <a:pt x="624822" y="423614"/>
                  </a:cubicBezTo>
                  <a:lnTo>
                    <a:pt x="633529" y="426616"/>
                  </a:lnTo>
                  <a:lnTo>
                    <a:pt x="631528" y="432221"/>
                  </a:lnTo>
                  <a:cubicBezTo>
                    <a:pt x="630927" y="433933"/>
                    <a:pt x="630293" y="435634"/>
                    <a:pt x="629626" y="437326"/>
                  </a:cubicBezTo>
                  <a:cubicBezTo>
                    <a:pt x="600737" y="512366"/>
                    <a:pt x="545208" y="574131"/>
                    <a:pt x="473654" y="610813"/>
                  </a:cubicBezTo>
                  <a:lnTo>
                    <a:pt x="465580" y="615017"/>
                  </a:lnTo>
                  <a:cubicBezTo>
                    <a:pt x="465247" y="614350"/>
                    <a:pt x="464879" y="613716"/>
                    <a:pt x="464546" y="613082"/>
                  </a:cubicBezTo>
                  <a:lnTo>
                    <a:pt x="464546" y="612882"/>
                  </a:lnTo>
                  <a:lnTo>
                    <a:pt x="464546" y="612882"/>
                  </a:lnTo>
                  <a:lnTo>
                    <a:pt x="463545" y="611147"/>
                  </a:lnTo>
                  <a:cubicBezTo>
                    <a:pt x="463178" y="610580"/>
                    <a:pt x="462945" y="610146"/>
                    <a:pt x="462611" y="609646"/>
                  </a:cubicBezTo>
                  <a:cubicBezTo>
                    <a:pt x="462277" y="609145"/>
                    <a:pt x="462244" y="609079"/>
                    <a:pt x="462077" y="608745"/>
                  </a:cubicBezTo>
                  <a:lnTo>
                    <a:pt x="461076" y="607210"/>
                  </a:lnTo>
                  <a:cubicBezTo>
                    <a:pt x="460642" y="606543"/>
                    <a:pt x="460209" y="605909"/>
                    <a:pt x="459742" y="605275"/>
                  </a:cubicBezTo>
                  <a:lnTo>
                    <a:pt x="459274" y="604608"/>
                  </a:lnTo>
                  <a:cubicBezTo>
                    <a:pt x="458874" y="604008"/>
                    <a:pt x="458440" y="603440"/>
                    <a:pt x="458040" y="602873"/>
                  </a:cubicBezTo>
                  <a:lnTo>
                    <a:pt x="457806" y="602606"/>
                  </a:lnTo>
                  <a:lnTo>
                    <a:pt x="457073" y="601672"/>
                  </a:lnTo>
                  <a:lnTo>
                    <a:pt x="456472" y="600905"/>
                  </a:lnTo>
                  <a:lnTo>
                    <a:pt x="456472" y="600905"/>
                  </a:lnTo>
                  <a:cubicBezTo>
                    <a:pt x="456172" y="600538"/>
                    <a:pt x="455905" y="600171"/>
                    <a:pt x="455571" y="599804"/>
                  </a:cubicBezTo>
                  <a:cubicBezTo>
                    <a:pt x="454537" y="598536"/>
                    <a:pt x="453469" y="597302"/>
                    <a:pt x="452235" y="596134"/>
                  </a:cubicBezTo>
                  <a:cubicBezTo>
                    <a:pt x="451835" y="595667"/>
                    <a:pt x="451401" y="595200"/>
                    <a:pt x="450967" y="594766"/>
                  </a:cubicBezTo>
                  <a:cubicBezTo>
                    <a:pt x="450774" y="594529"/>
                    <a:pt x="450560" y="594305"/>
                    <a:pt x="450333" y="594099"/>
                  </a:cubicBezTo>
                  <a:lnTo>
                    <a:pt x="449866" y="593598"/>
                  </a:lnTo>
                  <a:lnTo>
                    <a:pt x="449633" y="593365"/>
                  </a:lnTo>
                  <a:lnTo>
                    <a:pt x="449399" y="593131"/>
                  </a:lnTo>
                  <a:lnTo>
                    <a:pt x="449399" y="593131"/>
                  </a:lnTo>
                  <a:lnTo>
                    <a:pt x="449232" y="593131"/>
                  </a:lnTo>
                  <a:lnTo>
                    <a:pt x="447564" y="591496"/>
                  </a:lnTo>
                  <a:lnTo>
                    <a:pt x="447564" y="591496"/>
                  </a:lnTo>
                  <a:lnTo>
                    <a:pt x="446630" y="590596"/>
                  </a:lnTo>
                  <a:cubicBezTo>
                    <a:pt x="446363" y="590295"/>
                    <a:pt x="445996" y="589995"/>
                    <a:pt x="445663" y="589661"/>
                  </a:cubicBezTo>
                  <a:lnTo>
                    <a:pt x="445429" y="589461"/>
                  </a:lnTo>
                  <a:lnTo>
                    <a:pt x="444595" y="588694"/>
                  </a:lnTo>
                  <a:lnTo>
                    <a:pt x="444595" y="588694"/>
                  </a:lnTo>
                  <a:lnTo>
                    <a:pt x="444595" y="588694"/>
                  </a:lnTo>
                  <a:cubicBezTo>
                    <a:pt x="444128" y="588293"/>
                    <a:pt x="443694" y="587893"/>
                    <a:pt x="443193" y="587526"/>
                  </a:cubicBezTo>
                  <a:cubicBezTo>
                    <a:pt x="442737" y="587109"/>
                    <a:pt x="442259" y="586722"/>
                    <a:pt x="441759" y="586358"/>
                  </a:cubicBezTo>
                  <a:lnTo>
                    <a:pt x="440291" y="585191"/>
                  </a:lnTo>
                  <a:lnTo>
                    <a:pt x="440057" y="585024"/>
                  </a:lnTo>
                  <a:lnTo>
                    <a:pt x="440057" y="585024"/>
                  </a:lnTo>
                  <a:lnTo>
                    <a:pt x="440057" y="585024"/>
                  </a:lnTo>
                  <a:lnTo>
                    <a:pt x="440057" y="585024"/>
                  </a:lnTo>
                  <a:lnTo>
                    <a:pt x="440057" y="585024"/>
                  </a:lnTo>
                  <a:cubicBezTo>
                    <a:pt x="439657" y="584690"/>
                    <a:pt x="439223" y="584390"/>
                    <a:pt x="438790" y="584090"/>
                  </a:cubicBezTo>
                  <a:lnTo>
                    <a:pt x="437522" y="583189"/>
                  </a:lnTo>
                  <a:lnTo>
                    <a:pt x="437322" y="583189"/>
                  </a:lnTo>
                  <a:lnTo>
                    <a:pt x="436654" y="582722"/>
                  </a:lnTo>
                  <a:lnTo>
                    <a:pt x="436654" y="582722"/>
                  </a:lnTo>
                  <a:lnTo>
                    <a:pt x="435520" y="581988"/>
                  </a:lnTo>
                  <a:lnTo>
                    <a:pt x="433785" y="580854"/>
                  </a:lnTo>
                  <a:lnTo>
                    <a:pt x="431984" y="579753"/>
                  </a:lnTo>
                  <a:lnTo>
                    <a:pt x="431984" y="579753"/>
                  </a:lnTo>
                  <a:lnTo>
                    <a:pt x="430249" y="578752"/>
                  </a:lnTo>
                  <a:lnTo>
                    <a:pt x="430249" y="578752"/>
                  </a:lnTo>
                  <a:cubicBezTo>
                    <a:pt x="429682" y="578418"/>
                    <a:pt x="429081" y="578084"/>
                    <a:pt x="428514" y="577818"/>
                  </a:cubicBezTo>
                  <a:lnTo>
                    <a:pt x="428514" y="577818"/>
                  </a:lnTo>
                  <a:lnTo>
                    <a:pt x="426679" y="576917"/>
                  </a:lnTo>
                  <a:lnTo>
                    <a:pt x="426479" y="576917"/>
                  </a:lnTo>
                  <a:lnTo>
                    <a:pt x="425778" y="576550"/>
                  </a:lnTo>
                  <a:lnTo>
                    <a:pt x="425778" y="576550"/>
                  </a:lnTo>
                  <a:lnTo>
                    <a:pt x="425378" y="576350"/>
                  </a:lnTo>
                  <a:lnTo>
                    <a:pt x="423943" y="575682"/>
                  </a:lnTo>
                  <a:lnTo>
                    <a:pt x="422475" y="575015"/>
                  </a:lnTo>
                  <a:lnTo>
                    <a:pt x="421875" y="574748"/>
                  </a:lnTo>
                  <a:lnTo>
                    <a:pt x="420774" y="574281"/>
                  </a:lnTo>
                  <a:lnTo>
                    <a:pt x="420574" y="574281"/>
                  </a:lnTo>
                  <a:lnTo>
                    <a:pt x="419106" y="573680"/>
                  </a:lnTo>
                  <a:lnTo>
                    <a:pt x="416803" y="572780"/>
                  </a:lnTo>
                  <a:cubicBezTo>
                    <a:pt x="416036" y="572446"/>
                    <a:pt x="415502" y="572313"/>
                    <a:pt x="414868" y="572079"/>
                  </a:cubicBezTo>
                  <a:lnTo>
                    <a:pt x="414068" y="571812"/>
                  </a:lnTo>
                  <a:lnTo>
                    <a:pt x="412333" y="571278"/>
                  </a:lnTo>
                  <a:lnTo>
                    <a:pt x="411666" y="571045"/>
                  </a:lnTo>
                  <a:lnTo>
                    <a:pt x="410998" y="570878"/>
                  </a:lnTo>
                  <a:lnTo>
                    <a:pt x="409364" y="570411"/>
                  </a:lnTo>
                  <a:lnTo>
                    <a:pt x="409364" y="570411"/>
                  </a:lnTo>
                  <a:lnTo>
                    <a:pt x="407929" y="570011"/>
                  </a:lnTo>
                  <a:lnTo>
                    <a:pt x="406461" y="569677"/>
                  </a:lnTo>
                  <a:lnTo>
                    <a:pt x="405827" y="569510"/>
                  </a:lnTo>
                  <a:lnTo>
                    <a:pt x="405660" y="569510"/>
                  </a:lnTo>
                  <a:lnTo>
                    <a:pt x="404693" y="569310"/>
                  </a:lnTo>
                  <a:lnTo>
                    <a:pt x="403125" y="568976"/>
                  </a:lnTo>
                  <a:lnTo>
                    <a:pt x="403125" y="568976"/>
                  </a:lnTo>
                  <a:lnTo>
                    <a:pt x="401723" y="568709"/>
                  </a:lnTo>
                  <a:lnTo>
                    <a:pt x="400055" y="568443"/>
                  </a:lnTo>
                  <a:lnTo>
                    <a:pt x="398554" y="568209"/>
                  </a:lnTo>
                  <a:lnTo>
                    <a:pt x="397253" y="568042"/>
                  </a:lnTo>
                  <a:lnTo>
                    <a:pt x="395518" y="568042"/>
                  </a:lnTo>
                  <a:lnTo>
                    <a:pt x="394717" y="568042"/>
                  </a:lnTo>
                  <a:lnTo>
                    <a:pt x="393316" y="568042"/>
                  </a:lnTo>
                  <a:lnTo>
                    <a:pt x="391781" y="567875"/>
                  </a:lnTo>
                  <a:lnTo>
                    <a:pt x="390880" y="567875"/>
                  </a:lnTo>
                  <a:lnTo>
                    <a:pt x="389946" y="567875"/>
                  </a:lnTo>
                  <a:lnTo>
                    <a:pt x="388779" y="567875"/>
                  </a:lnTo>
                  <a:lnTo>
                    <a:pt x="383974" y="567875"/>
                  </a:lnTo>
                  <a:cubicBezTo>
                    <a:pt x="378730" y="567852"/>
                    <a:pt x="373492" y="568299"/>
                    <a:pt x="368327" y="569210"/>
                  </a:cubicBezTo>
                  <a:lnTo>
                    <a:pt x="366025" y="569610"/>
                  </a:lnTo>
                  <a:lnTo>
                    <a:pt x="364457" y="569944"/>
                  </a:lnTo>
                  <a:lnTo>
                    <a:pt x="364457" y="569944"/>
                  </a:lnTo>
                  <a:lnTo>
                    <a:pt x="362956" y="569944"/>
                  </a:lnTo>
                  <a:lnTo>
                    <a:pt x="361121" y="570411"/>
                  </a:lnTo>
                  <a:lnTo>
                    <a:pt x="360353" y="570611"/>
                  </a:lnTo>
                  <a:lnTo>
                    <a:pt x="360120" y="570611"/>
                  </a:lnTo>
                  <a:lnTo>
                    <a:pt x="358919" y="570911"/>
                  </a:lnTo>
                  <a:lnTo>
                    <a:pt x="358118" y="571145"/>
                  </a:lnTo>
                  <a:lnTo>
                    <a:pt x="358118" y="571145"/>
                  </a:lnTo>
                  <a:lnTo>
                    <a:pt x="358118" y="571145"/>
                  </a:lnTo>
                  <a:lnTo>
                    <a:pt x="357484" y="571345"/>
                  </a:lnTo>
                  <a:lnTo>
                    <a:pt x="356717" y="571579"/>
                  </a:lnTo>
                  <a:lnTo>
                    <a:pt x="356150" y="571745"/>
                  </a:lnTo>
                  <a:lnTo>
                    <a:pt x="354415" y="572313"/>
                  </a:lnTo>
                  <a:lnTo>
                    <a:pt x="353314" y="572713"/>
                  </a:lnTo>
                  <a:lnTo>
                    <a:pt x="351946" y="573213"/>
                  </a:lnTo>
                  <a:lnTo>
                    <a:pt x="351445" y="573414"/>
                  </a:lnTo>
                  <a:lnTo>
                    <a:pt x="349310" y="574248"/>
                  </a:lnTo>
                  <a:lnTo>
                    <a:pt x="349310" y="574248"/>
                  </a:lnTo>
                  <a:lnTo>
                    <a:pt x="347041" y="575249"/>
                  </a:lnTo>
                  <a:lnTo>
                    <a:pt x="344773" y="576283"/>
                  </a:lnTo>
                  <a:lnTo>
                    <a:pt x="342537" y="577384"/>
                  </a:lnTo>
                  <a:lnTo>
                    <a:pt x="340703" y="578318"/>
                  </a:lnTo>
                  <a:lnTo>
                    <a:pt x="340703" y="578318"/>
                  </a:lnTo>
                  <a:lnTo>
                    <a:pt x="340035" y="578685"/>
                  </a:lnTo>
                  <a:cubicBezTo>
                    <a:pt x="338868" y="579319"/>
                    <a:pt x="337733" y="579986"/>
                    <a:pt x="336699" y="580687"/>
                  </a:cubicBezTo>
                  <a:lnTo>
                    <a:pt x="335932" y="581120"/>
                  </a:lnTo>
                  <a:lnTo>
                    <a:pt x="335932" y="581120"/>
                  </a:lnTo>
                  <a:lnTo>
                    <a:pt x="334430" y="582055"/>
                  </a:lnTo>
                  <a:lnTo>
                    <a:pt x="334197" y="582055"/>
                  </a:lnTo>
                  <a:lnTo>
                    <a:pt x="332362" y="583322"/>
                  </a:lnTo>
                  <a:lnTo>
                    <a:pt x="332362" y="583322"/>
                  </a:lnTo>
                  <a:cubicBezTo>
                    <a:pt x="331828" y="583689"/>
                    <a:pt x="331294" y="584056"/>
                    <a:pt x="330794" y="584457"/>
                  </a:cubicBezTo>
                  <a:lnTo>
                    <a:pt x="330560" y="584624"/>
                  </a:lnTo>
                  <a:lnTo>
                    <a:pt x="330560" y="584624"/>
                  </a:lnTo>
                  <a:cubicBezTo>
                    <a:pt x="330183" y="584860"/>
                    <a:pt x="329826" y="585127"/>
                    <a:pt x="329493" y="585424"/>
                  </a:cubicBezTo>
                  <a:lnTo>
                    <a:pt x="329292" y="585424"/>
                  </a:lnTo>
                  <a:lnTo>
                    <a:pt x="328358" y="586125"/>
                  </a:lnTo>
                  <a:lnTo>
                    <a:pt x="328358" y="586125"/>
                  </a:lnTo>
                  <a:lnTo>
                    <a:pt x="328058" y="586325"/>
                  </a:lnTo>
                  <a:cubicBezTo>
                    <a:pt x="327624" y="586692"/>
                    <a:pt x="327124" y="587026"/>
                    <a:pt x="326723" y="587393"/>
                  </a:cubicBezTo>
                  <a:lnTo>
                    <a:pt x="326290" y="587760"/>
                  </a:lnTo>
                  <a:lnTo>
                    <a:pt x="325823" y="588160"/>
                  </a:lnTo>
                  <a:lnTo>
                    <a:pt x="324588" y="589194"/>
                  </a:lnTo>
                  <a:lnTo>
                    <a:pt x="324154" y="589595"/>
                  </a:lnTo>
                  <a:lnTo>
                    <a:pt x="322920" y="590696"/>
                  </a:lnTo>
                  <a:lnTo>
                    <a:pt x="322653" y="590963"/>
                  </a:lnTo>
                  <a:cubicBezTo>
                    <a:pt x="322393" y="591166"/>
                    <a:pt x="322146" y="591390"/>
                    <a:pt x="321919" y="591630"/>
                  </a:cubicBezTo>
                  <a:lnTo>
                    <a:pt x="321919" y="591630"/>
                  </a:lnTo>
                  <a:lnTo>
                    <a:pt x="320852" y="592664"/>
                  </a:lnTo>
                  <a:lnTo>
                    <a:pt x="320184" y="593298"/>
                  </a:lnTo>
                  <a:lnTo>
                    <a:pt x="319417" y="594065"/>
                  </a:lnTo>
                  <a:lnTo>
                    <a:pt x="318683" y="594866"/>
                  </a:lnTo>
                  <a:cubicBezTo>
                    <a:pt x="318082" y="595467"/>
                    <a:pt x="317482" y="596100"/>
                    <a:pt x="316915" y="596768"/>
                  </a:cubicBezTo>
                  <a:lnTo>
                    <a:pt x="316915" y="596768"/>
                  </a:lnTo>
                  <a:cubicBezTo>
                    <a:pt x="316448" y="597268"/>
                    <a:pt x="315980" y="597769"/>
                    <a:pt x="315580" y="598269"/>
                  </a:cubicBezTo>
                  <a:cubicBezTo>
                    <a:pt x="315180" y="598769"/>
                    <a:pt x="314646" y="599337"/>
                    <a:pt x="314212" y="599837"/>
                  </a:cubicBezTo>
                  <a:lnTo>
                    <a:pt x="313845" y="600304"/>
                  </a:lnTo>
                  <a:lnTo>
                    <a:pt x="312578" y="601906"/>
                  </a:lnTo>
                  <a:cubicBezTo>
                    <a:pt x="312244" y="602306"/>
                    <a:pt x="311944" y="602706"/>
                    <a:pt x="311643" y="603140"/>
                  </a:cubicBezTo>
                  <a:cubicBezTo>
                    <a:pt x="311343" y="603574"/>
                    <a:pt x="310876" y="604141"/>
                    <a:pt x="310509" y="604675"/>
                  </a:cubicBezTo>
                  <a:lnTo>
                    <a:pt x="310509" y="604908"/>
                  </a:lnTo>
                  <a:cubicBezTo>
                    <a:pt x="310142" y="605442"/>
                    <a:pt x="309742" y="605976"/>
                    <a:pt x="309408" y="606510"/>
                  </a:cubicBezTo>
                  <a:lnTo>
                    <a:pt x="308307" y="608111"/>
                  </a:lnTo>
                  <a:lnTo>
                    <a:pt x="307106" y="610013"/>
                  </a:lnTo>
                  <a:lnTo>
                    <a:pt x="307106" y="610013"/>
                  </a:lnTo>
                  <a:cubicBezTo>
                    <a:pt x="306472" y="611014"/>
                    <a:pt x="305872" y="612048"/>
                    <a:pt x="305271" y="613082"/>
                  </a:cubicBezTo>
                  <a:cubicBezTo>
                    <a:pt x="304971" y="613583"/>
                    <a:pt x="304704" y="614116"/>
                    <a:pt x="304404" y="614650"/>
                  </a:cubicBezTo>
                  <a:lnTo>
                    <a:pt x="304103" y="615184"/>
                  </a:lnTo>
                  <a:cubicBezTo>
                    <a:pt x="303903" y="615618"/>
                    <a:pt x="303670" y="616052"/>
                    <a:pt x="303436" y="616485"/>
                  </a:cubicBezTo>
                  <a:cubicBezTo>
                    <a:pt x="303176" y="616949"/>
                    <a:pt x="302942" y="617429"/>
                    <a:pt x="302735" y="617920"/>
                  </a:cubicBezTo>
                  <a:cubicBezTo>
                    <a:pt x="302502" y="618420"/>
                    <a:pt x="302302" y="618821"/>
                    <a:pt x="302068" y="619254"/>
                  </a:cubicBezTo>
                  <a:lnTo>
                    <a:pt x="302068" y="619254"/>
                  </a:lnTo>
                  <a:lnTo>
                    <a:pt x="302068" y="619254"/>
                  </a:lnTo>
                  <a:cubicBezTo>
                    <a:pt x="301534" y="620422"/>
                    <a:pt x="301001" y="621590"/>
                    <a:pt x="300500" y="622791"/>
                  </a:cubicBezTo>
                  <a:lnTo>
                    <a:pt x="300500" y="622791"/>
                  </a:lnTo>
                  <a:lnTo>
                    <a:pt x="300500" y="622791"/>
                  </a:lnTo>
                  <a:lnTo>
                    <a:pt x="300500" y="622958"/>
                  </a:lnTo>
                  <a:lnTo>
                    <a:pt x="300500" y="622958"/>
                  </a:lnTo>
                  <a:cubicBezTo>
                    <a:pt x="300133" y="623858"/>
                    <a:pt x="299733" y="624859"/>
                    <a:pt x="299399" y="625827"/>
                  </a:cubicBezTo>
                  <a:cubicBezTo>
                    <a:pt x="299399" y="625827"/>
                    <a:pt x="299399" y="626027"/>
                    <a:pt x="299399" y="626160"/>
                  </a:cubicBezTo>
                  <a:cubicBezTo>
                    <a:pt x="299399" y="626294"/>
                    <a:pt x="299399" y="626394"/>
                    <a:pt x="299399" y="626528"/>
                  </a:cubicBezTo>
                  <a:lnTo>
                    <a:pt x="299132" y="627195"/>
                  </a:lnTo>
                  <a:cubicBezTo>
                    <a:pt x="299132" y="627428"/>
                    <a:pt x="298965" y="627662"/>
                    <a:pt x="298899" y="627862"/>
                  </a:cubicBezTo>
                  <a:cubicBezTo>
                    <a:pt x="298832" y="628062"/>
                    <a:pt x="298599" y="628729"/>
                    <a:pt x="298465" y="629163"/>
                  </a:cubicBezTo>
                  <a:lnTo>
                    <a:pt x="298465" y="629163"/>
                  </a:lnTo>
                  <a:cubicBezTo>
                    <a:pt x="298465" y="629630"/>
                    <a:pt x="298165" y="630064"/>
                    <a:pt x="297998" y="630598"/>
                  </a:cubicBezTo>
                  <a:lnTo>
                    <a:pt x="297731" y="631499"/>
                  </a:lnTo>
                  <a:lnTo>
                    <a:pt x="297331" y="632866"/>
                  </a:lnTo>
                  <a:cubicBezTo>
                    <a:pt x="297331" y="633300"/>
                    <a:pt x="297030" y="634001"/>
                    <a:pt x="296864" y="634568"/>
                  </a:cubicBezTo>
                  <a:cubicBezTo>
                    <a:pt x="296697" y="635135"/>
                    <a:pt x="296563" y="635736"/>
                    <a:pt x="296430" y="636303"/>
                  </a:cubicBezTo>
                  <a:lnTo>
                    <a:pt x="296430" y="636303"/>
                  </a:lnTo>
                  <a:lnTo>
                    <a:pt x="296029" y="638038"/>
                  </a:lnTo>
                  <a:cubicBezTo>
                    <a:pt x="296029" y="638605"/>
                    <a:pt x="295829" y="639005"/>
                    <a:pt x="295729" y="639506"/>
                  </a:cubicBezTo>
                  <a:cubicBezTo>
                    <a:pt x="295629" y="640006"/>
                    <a:pt x="295529" y="640473"/>
                    <a:pt x="295462" y="640974"/>
                  </a:cubicBezTo>
                  <a:cubicBezTo>
                    <a:pt x="295396" y="641474"/>
                    <a:pt x="295462" y="641140"/>
                    <a:pt x="295462" y="641207"/>
                  </a:cubicBezTo>
                  <a:lnTo>
                    <a:pt x="295162" y="643042"/>
                  </a:lnTo>
                  <a:cubicBezTo>
                    <a:pt x="295162" y="643810"/>
                    <a:pt x="294895" y="644577"/>
                    <a:pt x="294795" y="645344"/>
                  </a:cubicBezTo>
                  <a:cubicBezTo>
                    <a:pt x="291726" y="645044"/>
                    <a:pt x="288690" y="644710"/>
                    <a:pt x="285687" y="644310"/>
                  </a:cubicBezTo>
                  <a:cubicBezTo>
                    <a:pt x="190749" y="632186"/>
                    <a:pt x="105947" y="578912"/>
                    <a:pt x="53814" y="498647"/>
                  </a:cubicBezTo>
                  <a:cubicBezTo>
                    <a:pt x="52146" y="496078"/>
                    <a:pt x="50478" y="493476"/>
                    <a:pt x="48877" y="490840"/>
                  </a:cubicBezTo>
                  <a:lnTo>
                    <a:pt x="50878" y="489039"/>
                  </a:lnTo>
                  <a:lnTo>
                    <a:pt x="52013" y="487971"/>
                  </a:lnTo>
                  <a:lnTo>
                    <a:pt x="52013" y="487971"/>
                  </a:lnTo>
                  <a:lnTo>
                    <a:pt x="53181" y="486803"/>
                  </a:lnTo>
                  <a:lnTo>
                    <a:pt x="53981" y="485936"/>
                  </a:lnTo>
                  <a:lnTo>
                    <a:pt x="54415" y="485502"/>
                  </a:lnTo>
                  <a:lnTo>
                    <a:pt x="54682" y="485202"/>
                  </a:lnTo>
                  <a:lnTo>
                    <a:pt x="54682" y="485202"/>
                  </a:lnTo>
                  <a:lnTo>
                    <a:pt x="55382" y="484434"/>
                  </a:lnTo>
                  <a:lnTo>
                    <a:pt x="55382" y="484434"/>
                  </a:lnTo>
                  <a:lnTo>
                    <a:pt x="55382" y="484434"/>
                  </a:lnTo>
                  <a:lnTo>
                    <a:pt x="55382" y="484434"/>
                  </a:lnTo>
                  <a:lnTo>
                    <a:pt x="55382" y="484434"/>
                  </a:lnTo>
                  <a:lnTo>
                    <a:pt x="55382" y="484234"/>
                  </a:lnTo>
                  <a:lnTo>
                    <a:pt x="55583" y="484001"/>
                  </a:lnTo>
                  <a:lnTo>
                    <a:pt x="55583" y="484001"/>
                  </a:lnTo>
                  <a:lnTo>
                    <a:pt x="56183" y="483300"/>
                  </a:lnTo>
                  <a:lnTo>
                    <a:pt x="56784" y="482566"/>
                  </a:lnTo>
                  <a:lnTo>
                    <a:pt x="57384" y="481832"/>
                  </a:lnTo>
                  <a:cubicBezTo>
                    <a:pt x="57384" y="481832"/>
                    <a:pt x="57384" y="481832"/>
                    <a:pt x="57384" y="481832"/>
                  </a:cubicBezTo>
                  <a:lnTo>
                    <a:pt x="58051" y="480998"/>
                  </a:lnTo>
                  <a:lnTo>
                    <a:pt x="58352" y="480598"/>
                  </a:lnTo>
                  <a:cubicBezTo>
                    <a:pt x="58352" y="480431"/>
                    <a:pt x="58585" y="480331"/>
                    <a:pt x="58685" y="480164"/>
                  </a:cubicBezTo>
                  <a:cubicBezTo>
                    <a:pt x="58785" y="479997"/>
                    <a:pt x="58685" y="480164"/>
                    <a:pt x="58685" y="479964"/>
                  </a:cubicBezTo>
                  <a:cubicBezTo>
                    <a:pt x="58685" y="479764"/>
                    <a:pt x="59119" y="479397"/>
                    <a:pt x="59319" y="479130"/>
                  </a:cubicBezTo>
                  <a:cubicBezTo>
                    <a:pt x="59426" y="478996"/>
                    <a:pt x="59516" y="478853"/>
                    <a:pt x="59586" y="478696"/>
                  </a:cubicBezTo>
                  <a:lnTo>
                    <a:pt x="60020" y="478096"/>
                  </a:lnTo>
                  <a:lnTo>
                    <a:pt x="60420" y="477495"/>
                  </a:lnTo>
                  <a:cubicBezTo>
                    <a:pt x="60897" y="476864"/>
                    <a:pt x="61321" y="476194"/>
                    <a:pt x="61688" y="475493"/>
                  </a:cubicBezTo>
                  <a:cubicBezTo>
                    <a:pt x="61888" y="475193"/>
                    <a:pt x="62088" y="474893"/>
                    <a:pt x="62255" y="474592"/>
                  </a:cubicBezTo>
                  <a:lnTo>
                    <a:pt x="62255" y="474592"/>
                  </a:lnTo>
                  <a:lnTo>
                    <a:pt x="62255" y="474592"/>
                  </a:lnTo>
                  <a:lnTo>
                    <a:pt x="62489" y="474159"/>
                  </a:lnTo>
                  <a:cubicBezTo>
                    <a:pt x="62706" y="473842"/>
                    <a:pt x="62896" y="473505"/>
                    <a:pt x="63056" y="473158"/>
                  </a:cubicBezTo>
                  <a:lnTo>
                    <a:pt x="63289" y="472757"/>
                  </a:lnTo>
                  <a:lnTo>
                    <a:pt x="63823" y="471757"/>
                  </a:lnTo>
                  <a:lnTo>
                    <a:pt x="64324" y="470789"/>
                  </a:lnTo>
                  <a:lnTo>
                    <a:pt x="64724" y="469988"/>
                  </a:lnTo>
                  <a:lnTo>
                    <a:pt x="64724" y="469788"/>
                  </a:lnTo>
                  <a:lnTo>
                    <a:pt x="64724" y="469555"/>
                  </a:lnTo>
                  <a:cubicBezTo>
                    <a:pt x="64757" y="469435"/>
                    <a:pt x="64814" y="469321"/>
                    <a:pt x="64891" y="469221"/>
                  </a:cubicBezTo>
                  <a:cubicBezTo>
                    <a:pt x="65091" y="468787"/>
                    <a:pt x="65291" y="468287"/>
                    <a:pt x="65491" y="467920"/>
                  </a:cubicBezTo>
                  <a:cubicBezTo>
                    <a:pt x="65692" y="467553"/>
                    <a:pt x="65925" y="466986"/>
                    <a:pt x="66125" y="466485"/>
                  </a:cubicBezTo>
                  <a:lnTo>
                    <a:pt x="66692" y="465084"/>
                  </a:lnTo>
                  <a:lnTo>
                    <a:pt x="66692" y="465084"/>
                  </a:lnTo>
                  <a:lnTo>
                    <a:pt x="66993" y="464350"/>
                  </a:lnTo>
                  <a:cubicBezTo>
                    <a:pt x="66993" y="463916"/>
                    <a:pt x="67326" y="463483"/>
                    <a:pt x="67460" y="463049"/>
                  </a:cubicBezTo>
                  <a:lnTo>
                    <a:pt x="67460" y="463049"/>
                  </a:lnTo>
                  <a:lnTo>
                    <a:pt x="67460" y="463049"/>
                  </a:lnTo>
                  <a:lnTo>
                    <a:pt x="67460" y="463049"/>
                  </a:lnTo>
                  <a:lnTo>
                    <a:pt x="67460" y="463049"/>
                  </a:lnTo>
                  <a:cubicBezTo>
                    <a:pt x="67480" y="462929"/>
                    <a:pt x="67480" y="462802"/>
                    <a:pt x="67460" y="462682"/>
                  </a:cubicBezTo>
                  <a:cubicBezTo>
                    <a:pt x="67623" y="462291"/>
                    <a:pt x="67757" y="461891"/>
                    <a:pt x="67860" y="461481"/>
                  </a:cubicBezTo>
                  <a:cubicBezTo>
                    <a:pt x="67860" y="461047"/>
                    <a:pt x="68094" y="460814"/>
                    <a:pt x="68194" y="460480"/>
                  </a:cubicBezTo>
                  <a:lnTo>
                    <a:pt x="68194" y="460480"/>
                  </a:lnTo>
                  <a:lnTo>
                    <a:pt x="68194" y="460280"/>
                  </a:lnTo>
                  <a:cubicBezTo>
                    <a:pt x="68197" y="460223"/>
                    <a:pt x="68197" y="460170"/>
                    <a:pt x="68194" y="460113"/>
                  </a:cubicBezTo>
                  <a:cubicBezTo>
                    <a:pt x="68194" y="459746"/>
                    <a:pt x="68427" y="459346"/>
                    <a:pt x="68561" y="458945"/>
                  </a:cubicBezTo>
                  <a:cubicBezTo>
                    <a:pt x="68694" y="458545"/>
                    <a:pt x="68761" y="458245"/>
                    <a:pt x="68828" y="457878"/>
                  </a:cubicBezTo>
                  <a:cubicBezTo>
                    <a:pt x="68894" y="457511"/>
                    <a:pt x="69061" y="457077"/>
                    <a:pt x="69161" y="456677"/>
                  </a:cubicBezTo>
                  <a:lnTo>
                    <a:pt x="69161" y="456677"/>
                  </a:lnTo>
                  <a:cubicBezTo>
                    <a:pt x="69161" y="456677"/>
                    <a:pt x="69161" y="456677"/>
                    <a:pt x="69161" y="456677"/>
                  </a:cubicBezTo>
                  <a:cubicBezTo>
                    <a:pt x="69161" y="456076"/>
                    <a:pt x="69462" y="455442"/>
                    <a:pt x="69595" y="454842"/>
                  </a:cubicBezTo>
                  <a:cubicBezTo>
                    <a:pt x="69728" y="454241"/>
                    <a:pt x="69862" y="453640"/>
                    <a:pt x="69962" y="453007"/>
                  </a:cubicBezTo>
                  <a:lnTo>
                    <a:pt x="69962" y="453007"/>
                  </a:lnTo>
                  <a:cubicBezTo>
                    <a:pt x="69969" y="452873"/>
                    <a:pt x="69969" y="452740"/>
                    <a:pt x="69962" y="452606"/>
                  </a:cubicBezTo>
                  <a:lnTo>
                    <a:pt x="69962" y="452606"/>
                  </a:lnTo>
                  <a:cubicBezTo>
                    <a:pt x="69982" y="452296"/>
                    <a:pt x="69982" y="451982"/>
                    <a:pt x="69962" y="451672"/>
                  </a:cubicBezTo>
                  <a:lnTo>
                    <a:pt x="69962" y="451672"/>
                  </a:lnTo>
                  <a:cubicBezTo>
                    <a:pt x="69962" y="451172"/>
                    <a:pt x="69962" y="450671"/>
                    <a:pt x="70196" y="450171"/>
                  </a:cubicBezTo>
                  <a:cubicBezTo>
                    <a:pt x="70429" y="449670"/>
                    <a:pt x="70196" y="448936"/>
                    <a:pt x="70429" y="448302"/>
                  </a:cubicBezTo>
                  <a:cubicBezTo>
                    <a:pt x="70663" y="447668"/>
                    <a:pt x="70429" y="447168"/>
                    <a:pt x="70596" y="446634"/>
                  </a:cubicBezTo>
                  <a:cubicBezTo>
                    <a:pt x="70763" y="446100"/>
                    <a:pt x="70596" y="445867"/>
                    <a:pt x="70596" y="445500"/>
                  </a:cubicBezTo>
                  <a:cubicBezTo>
                    <a:pt x="70596" y="445133"/>
                    <a:pt x="70596" y="444899"/>
                    <a:pt x="70596" y="444566"/>
                  </a:cubicBezTo>
                  <a:lnTo>
                    <a:pt x="70596" y="442697"/>
                  </a:lnTo>
                  <a:lnTo>
                    <a:pt x="70596" y="434857"/>
                  </a:lnTo>
                  <a:cubicBezTo>
                    <a:pt x="70629" y="434580"/>
                    <a:pt x="70629" y="434300"/>
                    <a:pt x="70596" y="434023"/>
                  </a:cubicBezTo>
                  <a:cubicBezTo>
                    <a:pt x="70633" y="433412"/>
                    <a:pt x="70633" y="432799"/>
                    <a:pt x="70596" y="432188"/>
                  </a:cubicBezTo>
                  <a:lnTo>
                    <a:pt x="70596" y="431888"/>
                  </a:lnTo>
                  <a:cubicBezTo>
                    <a:pt x="70596" y="431387"/>
                    <a:pt x="70596" y="430887"/>
                    <a:pt x="70429" y="430386"/>
                  </a:cubicBezTo>
                  <a:cubicBezTo>
                    <a:pt x="70462" y="430100"/>
                    <a:pt x="70462" y="429806"/>
                    <a:pt x="70429" y="429519"/>
                  </a:cubicBezTo>
                  <a:lnTo>
                    <a:pt x="70429" y="429052"/>
                  </a:lnTo>
                  <a:cubicBezTo>
                    <a:pt x="70399" y="428602"/>
                    <a:pt x="70329" y="428158"/>
                    <a:pt x="70229" y="427717"/>
                  </a:cubicBezTo>
                  <a:cubicBezTo>
                    <a:pt x="70246" y="427561"/>
                    <a:pt x="70246" y="427407"/>
                    <a:pt x="70229" y="427250"/>
                  </a:cubicBezTo>
                  <a:cubicBezTo>
                    <a:pt x="70229" y="426917"/>
                    <a:pt x="70229" y="426583"/>
                    <a:pt x="70229" y="426250"/>
                  </a:cubicBezTo>
                  <a:cubicBezTo>
                    <a:pt x="70249" y="426073"/>
                    <a:pt x="70249" y="425892"/>
                    <a:pt x="70229" y="425716"/>
                  </a:cubicBezTo>
                  <a:cubicBezTo>
                    <a:pt x="70229" y="425115"/>
                    <a:pt x="69995" y="424481"/>
                    <a:pt x="69895" y="423881"/>
                  </a:cubicBezTo>
                  <a:cubicBezTo>
                    <a:pt x="69795" y="423280"/>
                    <a:pt x="69728" y="423213"/>
                    <a:pt x="69662" y="422880"/>
                  </a:cubicBezTo>
                  <a:lnTo>
                    <a:pt x="69662" y="422880"/>
                  </a:lnTo>
                  <a:lnTo>
                    <a:pt x="69662" y="422646"/>
                  </a:lnTo>
                  <a:lnTo>
                    <a:pt x="69662" y="421946"/>
                  </a:lnTo>
                  <a:lnTo>
                    <a:pt x="69662" y="421946"/>
                  </a:lnTo>
                  <a:lnTo>
                    <a:pt x="68894" y="419076"/>
                  </a:lnTo>
                  <a:cubicBezTo>
                    <a:pt x="68894" y="418676"/>
                    <a:pt x="68661" y="418242"/>
                    <a:pt x="68527" y="417842"/>
                  </a:cubicBezTo>
                  <a:lnTo>
                    <a:pt x="68060" y="416474"/>
                  </a:lnTo>
                  <a:cubicBezTo>
                    <a:pt x="68060" y="416007"/>
                    <a:pt x="67760" y="415540"/>
                    <a:pt x="67593" y="415073"/>
                  </a:cubicBezTo>
                  <a:cubicBezTo>
                    <a:pt x="67160" y="413905"/>
                    <a:pt x="66692" y="412704"/>
                    <a:pt x="66192" y="411536"/>
                  </a:cubicBezTo>
                  <a:lnTo>
                    <a:pt x="65658" y="410235"/>
                  </a:lnTo>
                  <a:lnTo>
                    <a:pt x="65458" y="409868"/>
                  </a:lnTo>
                  <a:cubicBezTo>
                    <a:pt x="65224" y="409301"/>
                    <a:pt x="64958" y="408767"/>
                    <a:pt x="64691" y="408233"/>
                  </a:cubicBezTo>
                  <a:lnTo>
                    <a:pt x="64691" y="408233"/>
                  </a:lnTo>
                  <a:lnTo>
                    <a:pt x="63990" y="406866"/>
                  </a:lnTo>
                  <a:lnTo>
                    <a:pt x="63990" y="406866"/>
                  </a:lnTo>
                  <a:cubicBezTo>
                    <a:pt x="63990" y="406599"/>
                    <a:pt x="63690" y="406332"/>
                    <a:pt x="63556" y="406031"/>
                  </a:cubicBezTo>
                  <a:lnTo>
                    <a:pt x="63556" y="406031"/>
                  </a:lnTo>
                  <a:cubicBezTo>
                    <a:pt x="63089" y="405164"/>
                    <a:pt x="62655" y="404297"/>
                    <a:pt x="62088" y="403429"/>
                  </a:cubicBezTo>
                  <a:lnTo>
                    <a:pt x="61588" y="402595"/>
                  </a:lnTo>
                  <a:cubicBezTo>
                    <a:pt x="61221" y="401995"/>
                    <a:pt x="60854" y="401427"/>
                    <a:pt x="60454" y="400860"/>
                  </a:cubicBezTo>
                  <a:lnTo>
                    <a:pt x="59486" y="399392"/>
                  </a:lnTo>
                  <a:cubicBezTo>
                    <a:pt x="59152" y="398892"/>
                    <a:pt x="58986" y="398692"/>
                    <a:pt x="58719" y="398325"/>
                  </a:cubicBezTo>
                  <a:lnTo>
                    <a:pt x="58185" y="397591"/>
                  </a:lnTo>
                  <a:lnTo>
                    <a:pt x="58185" y="397591"/>
                  </a:lnTo>
                  <a:lnTo>
                    <a:pt x="57184" y="396290"/>
                  </a:lnTo>
                  <a:lnTo>
                    <a:pt x="57017" y="396089"/>
                  </a:lnTo>
                  <a:lnTo>
                    <a:pt x="56016" y="394822"/>
                  </a:lnTo>
                  <a:lnTo>
                    <a:pt x="56016" y="394822"/>
                  </a:lnTo>
                  <a:lnTo>
                    <a:pt x="55783" y="394555"/>
                  </a:lnTo>
                  <a:lnTo>
                    <a:pt x="55549" y="394321"/>
                  </a:lnTo>
                  <a:cubicBezTo>
                    <a:pt x="55356" y="394051"/>
                    <a:pt x="55146" y="393794"/>
                    <a:pt x="54915" y="393554"/>
                  </a:cubicBezTo>
                  <a:lnTo>
                    <a:pt x="54348" y="392953"/>
                  </a:lnTo>
                  <a:cubicBezTo>
                    <a:pt x="53914" y="392419"/>
                    <a:pt x="53447" y="391952"/>
                    <a:pt x="52980" y="391452"/>
                  </a:cubicBezTo>
                  <a:lnTo>
                    <a:pt x="52980" y="391452"/>
                  </a:lnTo>
                  <a:lnTo>
                    <a:pt x="52280" y="390685"/>
                  </a:lnTo>
                  <a:lnTo>
                    <a:pt x="51546" y="389984"/>
                  </a:lnTo>
                  <a:lnTo>
                    <a:pt x="51012" y="389417"/>
                  </a:lnTo>
                  <a:lnTo>
                    <a:pt x="50078" y="388516"/>
                  </a:lnTo>
                  <a:lnTo>
                    <a:pt x="48543" y="387115"/>
                  </a:lnTo>
                  <a:lnTo>
                    <a:pt x="47709" y="386414"/>
                  </a:lnTo>
                  <a:lnTo>
                    <a:pt x="46975" y="385780"/>
                  </a:lnTo>
                  <a:cubicBezTo>
                    <a:pt x="46441" y="385346"/>
                    <a:pt x="45907" y="384879"/>
                    <a:pt x="45373" y="384479"/>
                  </a:cubicBezTo>
                  <a:lnTo>
                    <a:pt x="43705" y="383245"/>
                  </a:lnTo>
                  <a:lnTo>
                    <a:pt x="43705" y="383245"/>
                  </a:lnTo>
                  <a:lnTo>
                    <a:pt x="41971" y="382010"/>
                  </a:lnTo>
                  <a:lnTo>
                    <a:pt x="41770" y="382010"/>
                  </a:lnTo>
                  <a:lnTo>
                    <a:pt x="41270" y="381677"/>
                  </a:lnTo>
                  <a:lnTo>
                    <a:pt x="40369" y="381109"/>
                  </a:lnTo>
                  <a:lnTo>
                    <a:pt x="39969" y="380842"/>
                  </a:lnTo>
                  <a:lnTo>
                    <a:pt x="39201" y="380375"/>
                  </a:lnTo>
                  <a:lnTo>
                    <a:pt x="38401" y="379875"/>
                  </a:lnTo>
                  <a:lnTo>
                    <a:pt x="37633" y="379441"/>
                  </a:lnTo>
                  <a:lnTo>
                    <a:pt x="37466" y="379441"/>
                  </a:lnTo>
                  <a:lnTo>
                    <a:pt x="36165" y="378707"/>
                  </a:lnTo>
                  <a:lnTo>
                    <a:pt x="36165" y="378707"/>
                  </a:lnTo>
                  <a:lnTo>
                    <a:pt x="35431" y="378307"/>
                  </a:lnTo>
                  <a:lnTo>
                    <a:pt x="34297" y="377706"/>
                  </a:lnTo>
                  <a:lnTo>
                    <a:pt x="33530" y="377339"/>
                  </a:lnTo>
                  <a:lnTo>
                    <a:pt x="32495" y="376839"/>
                  </a:lnTo>
                  <a:lnTo>
                    <a:pt x="31995" y="376605"/>
                  </a:lnTo>
                  <a:lnTo>
                    <a:pt x="31194" y="376238"/>
                  </a:lnTo>
                  <a:lnTo>
                    <a:pt x="30460" y="375905"/>
                  </a:lnTo>
                  <a:lnTo>
                    <a:pt x="30127" y="375905"/>
                  </a:lnTo>
                  <a:cubicBezTo>
                    <a:pt x="29459" y="375604"/>
                    <a:pt x="28759" y="375338"/>
                    <a:pt x="28025" y="375071"/>
                  </a:cubicBezTo>
                  <a:lnTo>
                    <a:pt x="28025" y="375071"/>
                  </a:lnTo>
                  <a:lnTo>
                    <a:pt x="27591" y="374904"/>
                  </a:lnTo>
                  <a:lnTo>
                    <a:pt x="26557" y="374503"/>
                  </a:lnTo>
                  <a:lnTo>
                    <a:pt x="26123" y="374503"/>
                  </a:lnTo>
                  <a:lnTo>
                    <a:pt x="24522" y="373970"/>
                  </a:lnTo>
                  <a:cubicBezTo>
                    <a:pt x="23988" y="373769"/>
                    <a:pt x="23321" y="373569"/>
                    <a:pt x="22687" y="373402"/>
                  </a:cubicBezTo>
                  <a:cubicBezTo>
                    <a:pt x="22053" y="373236"/>
                    <a:pt x="21385" y="373002"/>
                    <a:pt x="20752" y="372869"/>
                  </a:cubicBezTo>
                  <a:lnTo>
                    <a:pt x="19884" y="372635"/>
                  </a:lnTo>
                  <a:lnTo>
                    <a:pt x="18516" y="371467"/>
                  </a:lnTo>
                  <a:lnTo>
                    <a:pt x="16948" y="371100"/>
                  </a:lnTo>
                  <a:lnTo>
                    <a:pt x="16581" y="371100"/>
                  </a:lnTo>
                  <a:lnTo>
                    <a:pt x="16281" y="371100"/>
                  </a:lnTo>
                  <a:lnTo>
                    <a:pt x="15781" y="371100"/>
                  </a:lnTo>
                  <a:lnTo>
                    <a:pt x="15781" y="371100"/>
                  </a:lnTo>
                  <a:lnTo>
                    <a:pt x="15414" y="371100"/>
                  </a:lnTo>
                  <a:lnTo>
                    <a:pt x="14980" y="371100"/>
                  </a:lnTo>
                  <a:lnTo>
                    <a:pt x="12945" y="370733"/>
                  </a:lnTo>
                  <a:lnTo>
                    <a:pt x="12945" y="370733"/>
                  </a:lnTo>
                  <a:lnTo>
                    <a:pt x="10609" y="370433"/>
                  </a:lnTo>
                  <a:lnTo>
                    <a:pt x="9508" y="370433"/>
                  </a:lnTo>
                  <a:lnTo>
                    <a:pt x="9508" y="370433"/>
                  </a:lnTo>
                  <a:lnTo>
                    <a:pt x="8441" y="370433"/>
                  </a:lnTo>
                  <a:lnTo>
                    <a:pt x="7006" y="370433"/>
                  </a:lnTo>
                  <a:lnTo>
                    <a:pt x="5571" y="370433"/>
                  </a:lnTo>
                  <a:lnTo>
                    <a:pt x="3603" y="370433"/>
                  </a:lnTo>
                  <a:cubicBezTo>
                    <a:pt x="3136" y="367364"/>
                    <a:pt x="2736" y="364294"/>
                    <a:pt x="2369" y="361258"/>
                  </a:cubicBezTo>
                  <a:cubicBezTo>
                    <a:pt x="-4197" y="307854"/>
                    <a:pt x="2495" y="253656"/>
                    <a:pt x="21853" y="203451"/>
                  </a:cubicBezTo>
                  <a:cubicBezTo>
                    <a:pt x="23020" y="200449"/>
                    <a:pt x="24255" y="197446"/>
                    <a:pt x="25522" y="194477"/>
                  </a:cubicBezTo>
                  <a:lnTo>
                    <a:pt x="28525" y="194477"/>
                  </a:lnTo>
                  <a:cubicBezTo>
                    <a:pt x="29293" y="194477"/>
                    <a:pt x="30027" y="194477"/>
                    <a:pt x="30794" y="194477"/>
                  </a:cubicBezTo>
                  <a:lnTo>
                    <a:pt x="31928" y="194477"/>
                  </a:lnTo>
                  <a:lnTo>
                    <a:pt x="31928" y="194477"/>
                  </a:lnTo>
                  <a:lnTo>
                    <a:pt x="32963" y="194310"/>
                  </a:lnTo>
                  <a:lnTo>
                    <a:pt x="32963" y="194310"/>
                  </a:lnTo>
                  <a:lnTo>
                    <a:pt x="34197" y="194310"/>
                  </a:lnTo>
                  <a:lnTo>
                    <a:pt x="35665" y="194010"/>
                  </a:lnTo>
                  <a:lnTo>
                    <a:pt x="35665" y="194010"/>
                  </a:lnTo>
                  <a:lnTo>
                    <a:pt x="38667" y="193309"/>
                  </a:lnTo>
                  <a:lnTo>
                    <a:pt x="40035" y="192909"/>
                  </a:lnTo>
                  <a:lnTo>
                    <a:pt x="40269" y="192909"/>
                  </a:lnTo>
                  <a:lnTo>
                    <a:pt x="40569" y="192909"/>
                  </a:lnTo>
                  <a:lnTo>
                    <a:pt x="41537" y="192575"/>
                  </a:lnTo>
                  <a:lnTo>
                    <a:pt x="42971" y="192041"/>
                  </a:lnTo>
                  <a:lnTo>
                    <a:pt x="44172" y="191574"/>
                  </a:lnTo>
                  <a:lnTo>
                    <a:pt x="44172" y="191574"/>
                  </a:lnTo>
                  <a:lnTo>
                    <a:pt x="44339" y="191574"/>
                  </a:lnTo>
                  <a:lnTo>
                    <a:pt x="44539" y="191574"/>
                  </a:lnTo>
                  <a:lnTo>
                    <a:pt x="44740" y="191574"/>
                  </a:lnTo>
                  <a:lnTo>
                    <a:pt x="45640" y="191174"/>
                  </a:lnTo>
                  <a:lnTo>
                    <a:pt x="46975" y="190540"/>
                  </a:lnTo>
                  <a:lnTo>
                    <a:pt x="48109" y="189939"/>
                  </a:lnTo>
                  <a:lnTo>
                    <a:pt x="48476" y="189739"/>
                  </a:lnTo>
                  <a:lnTo>
                    <a:pt x="49444" y="189172"/>
                  </a:lnTo>
                  <a:lnTo>
                    <a:pt x="50445" y="188572"/>
                  </a:lnTo>
                  <a:lnTo>
                    <a:pt x="50812" y="188338"/>
                  </a:lnTo>
                  <a:lnTo>
                    <a:pt x="51512" y="187871"/>
                  </a:lnTo>
                  <a:lnTo>
                    <a:pt x="51979" y="187571"/>
                  </a:lnTo>
                  <a:lnTo>
                    <a:pt x="52446" y="187237"/>
                  </a:lnTo>
                  <a:lnTo>
                    <a:pt x="53247" y="186670"/>
                  </a:lnTo>
                  <a:lnTo>
                    <a:pt x="54148" y="185969"/>
                  </a:lnTo>
                  <a:lnTo>
                    <a:pt x="55216" y="184635"/>
                  </a:lnTo>
                  <a:lnTo>
                    <a:pt x="55416" y="184468"/>
                  </a:lnTo>
                  <a:lnTo>
                    <a:pt x="55416" y="184468"/>
                  </a:lnTo>
                  <a:lnTo>
                    <a:pt x="55416" y="184468"/>
                  </a:lnTo>
                  <a:lnTo>
                    <a:pt x="56216" y="183801"/>
                  </a:lnTo>
                  <a:cubicBezTo>
                    <a:pt x="56717" y="183394"/>
                    <a:pt x="57197" y="182960"/>
                    <a:pt x="57651" y="182499"/>
                  </a:cubicBezTo>
                  <a:cubicBezTo>
                    <a:pt x="57988" y="182129"/>
                    <a:pt x="58292" y="181725"/>
                    <a:pt x="58552" y="181298"/>
                  </a:cubicBezTo>
                  <a:lnTo>
                    <a:pt x="58552" y="181298"/>
                  </a:lnTo>
                  <a:lnTo>
                    <a:pt x="58885" y="180931"/>
                  </a:lnTo>
                  <a:lnTo>
                    <a:pt x="59253" y="180564"/>
                  </a:lnTo>
                  <a:lnTo>
                    <a:pt x="60153" y="179630"/>
                  </a:lnTo>
                  <a:cubicBezTo>
                    <a:pt x="60487" y="179297"/>
                    <a:pt x="60787" y="178930"/>
                    <a:pt x="61088" y="178563"/>
                  </a:cubicBezTo>
                  <a:lnTo>
                    <a:pt x="61855" y="177662"/>
                  </a:lnTo>
                  <a:lnTo>
                    <a:pt x="61855" y="177662"/>
                  </a:lnTo>
                  <a:lnTo>
                    <a:pt x="62689" y="176628"/>
                  </a:lnTo>
                  <a:lnTo>
                    <a:pt x="63323" y="175794"/>
                  </a:lnTo>
                  <a:cubicBezTo>
                    <a:pt x="63790" y="175126"/>
                    <a:pt x="64290" y="174426"/>
                    <a:pt x="64724" y="173725"/>
                  </a:cubicBezTo>
                  <a:cubicBezTo>
                    <a:pt x="65158" y="173024"/>
                    <a:pt x="65224" y="172991"/>
                    <a:pt x="65425" y="172624"/>
                  </a:cubicBezTo>
                  <a:cubicBezTo>
                    <a:pt x="65625" y="172257"/>
                    <a:pt x="65958" y="171757"/>
                    <a:pt x="66192" y="171323"/>
                  </a:cubicBezTo>
                  <a:cubicBezTo>
                    <a:pt x="67080" y="169785"/>
                    <a:pt x="67874" y="168190"/>
                    <a:pt x="68561" y="166552"/>
                  </a:cubicBezTo>
                  <a:lnTo>
                    <a:pt x="68561" y="166385"/>
                  </a:lnTo>
                  <a:lnTo>
                    <a:pt x="68761" y="165918"/>
                  </a:lnTo>
                  <a:cubicBezTo>
                    <a:pt x="69061" y="165217"/>
                    <a:pt x="69328" y="164483"/>
                    <a:pt x="69562" y="163749"/>
                  </a:cubicBezTo>
                  <a:cubicBezTo>
                    <a:pt x="69658" y="163536"/>
                    <a:pt x="69739" y="163312"/>
                    <a:pt x="69795" y="163082"/>
                  </a:cubicBezTo>
                  <a:lnTo>
                    <a:pt x="69795" y="162749"/>
                  </a:lnTo>
                  <a:cubicBezTo>
                    <a:pt x="70002" y="162158"/>
                    <a:pt x="70182" y="161557"/>
                    <a:pt x="70329" y="160947"/>
                  </a:cubicBezTo>
                  <a:cubicBezTo>
                    <a:pt x="70426" y="160723"/>
                    <a:pt x="70492" y="160487"/>
                    <a:pt x="70529" y="160246"/>
                  </a:cubicBezTo>
                  <a:lnTo>
                    <a:pt x="70529" y="159913"/>
                  </a:lnTo>
                  <a:cubicBezTo>
                    <a:pt x="70529" y="159713"/>
                    <a:pt x="70529" y="159512"/>
                    <a:pt x="70529" y="159279"/>
                  </a:cubicBezTo>
                  <a:cubicBezTo>
                    <a:pt x="70546" y="159079"/>
                    <a:pt x="70546" y="158878"/>
                    <a:pt x="70529" y="158678"/>
                  </a:cubicBezTo>
                  <a:lnTo>
                    <a:pt x="70529" y="158678"/>
                  </a:lnTo>
                  <a:cubicBezTo>
                    <a:pt x="70599" y="158448"/>
                    <a:pt x="70656" y="158215"/>
                    <a:pt x="70696" y="157978"/>
                  </a:cubicBezTo>
                  <a:lnTo>
                    <a:pt x="70696" y="157978"/>
                  </a:lnTo>
                  <a:cubicBezTo>
                    <a:pt x="70696" y="157978"/>
                    <a:pt x="70696" y="157677"/>
                    <a:pt x="70696" y="157511"/>
                  </a:cubicBezTo>
                  <a:lnTo>
                    <a:pt x="70696" y="157511"/>
                  </a:lnTo>
                  <a:lnTo>
                    <a:pt x="70696" y="156877"/>
                  </a:lnTo>
                  <a:lnTo>
                    <a:pt x="70696" y="156877"/>
                  </a:lnTo>
                  <a:cubicBezTo>
                    <a:pt x="70696" y="156877"/>
                    <a:pt x="70696" y="156643"/>
                    <a:pt x="70696" y="156510"/>
                  </a:cubicBezTo>
                  <a:lnTo>
                    <a:pt x="70696" y="156510"/>
                  </a:lnTo>
                  <a:cubicBezTo>
                    <a:pt x="70696" y="156043"/>
                    <a:pt x="70863" y="155576"/>
                    <a:pt x="70896" y="155042"/>
                  </a:cubicBezTo>
                  <a:cubicBezTo>
                    <a:pt x="70930" y="154508"/>
                    <a:pt x="71130" y="153140"/>
                    <a:pt x="71196" y="152206"/>
                  </a:cubicBezTo>
                  <a:lnTo>
                    <a:pt x="71196" y="152206"/>
                  </a:lnTo>
                  <a:cubicBezTo>
                    <a:pt x="71196" y="151672"/>
                    <a:pt x="71196" y="151172"/>
                    <a:pt x="71196" y="150671"/>
                  </a:cubicBezTo>
                  <a:lnTo>
                    <a:pt x="71196" y="146601"/>
                  </a:lnTo>
                  <a:cubicBezTo>
                    <a:pt x="71227" y="146044"/>
                    <a:pt x="71227" y="145490"/>
                    <a:pt x="71196" y="144933"/>
                  </a:cubicBezTo>
                  <a:cubicBezTo>
                    <a:pt x="71213" y="144632"/>
                    <a:pt x="71213" y="144332"/>
                    <a:pt x="71196" y="144032"/>
                  </a:cubicBezTo>
                  <a:cubicBezTo>
                    <a:pt x="71196" y="143565"/>
                    <a:pt x="71196" y="143098"/>
                    <a:pt x="71196" y="142697"/>
                  </a:cubicBezTo>
                  <a:lnTo>
                    <a:pt x="71196" y="142697"/>
                  </a:lnTo>
                  <a:cubicBezTo>
                    <a:pt x="71196" y="142230"/>
                    <a:pt x="71196" y="141830"/>
                    <a:pt x="70963" y="141396"/>
                  </a:cubicBezTo>
                  <a:cubicBezTo>
                    <a:pt x="70993" y="141143"/>
                    <a:pt x="70993" y="140882"/>
                    <a:pt x="70963" y="140629"/>
                  </a:cubicBezTo>
                  <a:cubicBezTo>
                    <a:pt x="70963" y="140362"/>
                    <a:pt x="70963" y="140095"/>
                    <a:pt x="70963" y="139828"/>
                  </a:cubicBezTo>
                  <a:cubicBezTo>
                    <a:pt x="70963" y="139561"/>
                    <a:pt x="70963" y="139194"/>
                    <a:pt x="70729" y="138894"/>
                  </a:cubicBezTo>
                  <a:lnTo>
                    <a:pt x="70729" y="138093"/>
                  </a:lnTo>
                  <a:cubicBezTo>
                    <a:pt x="70729" y="137693"/>
                    <a:pt x="70496" y="137259"/>
                    <a:pt x="70396" y="136826"/>
                  </a:cubicBezTo>
                  <a:lnTo>
                    <a:pt x="70396" y="136525"/>
                  </a:lnTo>
                  <a:lnTo>
                    <a:pt x="69895" y="134890"/>
                  </a:lnTo>
                  <a:lnTo>
                    <a:pt x="69895" y="134890"/>
                  </a:lnTo>
                  <a:lnTo>
                    <a:pt x="69895" y="134890"/>
                  </a:lnTo>
                  <a:cubicBezTo>
                    <a:pt x="69895" y="134390"/>
                    <a:pt x="69562" y="133856"/>
                    <a:pt x="69361" y="133356"/>
                  </a:cubicBezTo>
                  <a:cubicBezTo>
                    <a:pt x="69161" y="132855"/>
                    <a:pt x="68861" y="132055"/>
                    <a:pt x="68594" y="131421"/>
                  </a:cubicBezTo>
                  <a:lnTo>
                    <a:pt x="68594" y="131421"/>
                  </a:lnTo>
                  <a:cubicBezTo>
                    <a:pt x="68594" y="131421"/>
                    <a:pt x="68594" y="131421"/>
                    <a:pt x="68594" y="131187"/>
                  </a:cubicBezTo>
                  <a:cubicBezTo>
                    <a:pt x="68504" y="131014"/>
                    <a:pt x="68427" y="130837"/>
                    <a:pt x="68361" y="130653"/>
                  </a:cubicBezTo>
                  <a:lnTo>
                    <a:pt x="68361" y="130653"/>
                  </a:lnTo>
                  <a:lnTo>
                    <a:pt x="68361" y="130653"/>
                  </a:lnTo>
                  <a:lnTo>
                    <a:pt x="68361" y="130653"/>
                  </a:lnTo>
                  <a:cubicBezTo>
                    <a:pt x="68297" y="130490"/>
                    <a:pt x="68217" y="130336"/>
                    <a:pt x="68127" y="130186"/>
                  </a:cubicBezTo>
                  <a:cubicBezTo>
                    <a:pt x="68030" y="129946"/>
                    <a:pt x="67920" y="129713"/>
                    <a:pt x="67794" y="129486"/>
                  </a:cubicBezTo>
                  <a:cubicBezTo>
                    <a:pt x="67794" y="129119"/>
                    <a:pt x="67426" y="128718"/>
                    <a:pt x="67226" y="128351"/>
                  </a:cubicBezTo>
                  <a:cubicBezTo>
                    <a:pt x="67026" y="127984"/>
                    <a:pt x="66859" y="127651"/>
                    <a:pt x="66659" y="127317"/>
                  </a:cubicBezTo>
                  <a:cubicBezTo>
                    <a:pt x="66459" y="126983"/>
                    <a:pt x="66092" y="126283"/>
                    <a:pt x="65758" y="125782"/>
                  </a:cubicBezTo>
                  <a:cubicBezTo>
                    <a:pt x="67727" y="123180"/>
                    <a:pt x="69695" y="120645"/>
                    <a:pt x="71730" y="118142"/>
                  </a:cubicBezTo>
                  <a:cubicBezTo>
                    <a:pt x="95658" y="88086"/>
                    <a:pt x="124707" y="62489"/>
                    <a:pt x="157540" y="42542"/>
                  </a:cubicBezTo>
                  <a:lnTo>
                    <a:pt x="162644" y="39506"/>
                  </a:lnTo>
                  <a:lnTo>
                    <a:pt x="167348" y="36837"/>
                  </a:lnTo>
                  <a:lnTo>
                    <a:pt x="167348" y="36837"/>
                  </a:lnTo>
                  <a:lnTo>
                    <a:pt x="171786" y="44877"/>
                  </a:lnTo>
                  <a:cubicBezTo>
                    <a:pt x="200762" y="28726"/>
                    <a:pt x="232109" y="17263"/>
                    <a:pt x="264668" y="10914"/>
                  </a:cubicBezTo>
                  <a:lnTo>
                    <a:pt x="262900" y="1906"/>
                  </a:lnTo>
                  <a:lnTo>
                    <a:pt x="262900" y="1906"/>
                  </a:lnTo>
                  <a:lnTo>
                    <a:pt x="268739" y="838"/>
                  </a:lnTo>
                  <a:lnTo>
                    <a:pt x="274077" y="-63"/>
                  </a:lnTo>
                  <a:lnTo>
                    <a:pt x="275511" y="8979"/>
                  </a:lnTo>
                  <a:cubicBezTo>
                    <a:pt x="308274" y="3861"/>
                    <a:pt x="341637" y="3861"/>
                    <a:pt x="374399" y="8979"/>
                  </a:cubicBezTo>
                  <a:lnTo>
                    <a:pt x="375867" y="4"/>
                  </a:lnTo>
                  <a:lnTo>
                    <a:pt x="381739" y="938"/>
                  </a:lnTo>
                  <a:cubicBezTo>
                    <a:pt x="383507" y="1272"/>
                    <a:pt x="385309" y="1572"/>
                    <a:pt x="387077" y="1939"/>
                  </a:cubicBezTo>
                  <a:lnTo>
                    <a:pt x="387077" y="1939"/>
                  </a:lnTo>
                  <a:lnTo>
                    <a:pt x="385309" y="10914"/>
                  </a:lnTo>
                  <a:lnTo>
                    <a:pt x="382673" y="24459"/>
                  </a:lnTo>
                  <a:lnTo>
                    <a:pt x="380037" y="37971"/>
                  </a:lnTo>
                  <a:lnTo>
                    <a:pt x="377435" y="51483"/>
                  </a:lnTo>
                  <a:lnTo>
                    <a:pt x="380471" y="52084"/>
                  </a:lnTo>
                  <a:lnTo>
                    <a:pt x="383807" y="52784"/>
                  </a:lnTo>
                  <a:lnTo>
                    <a:pt x="388211" y="53752"/>
                  </a:lnTo>
                  <a:lnTo>
                    <a:pt x="391548" y="54586"/>
                  </a:lnTo>
                  <a:lnTo>
                    <a:pt x="391948" y="54586"/>
                  </a:lnTo>
                  <a:lnTo>
                    <a:pt x="395518" y="54519"/>
                  </a:lnTo>
                  <a:lnTo>
                    <a:pt x="396886" y="54886"/>
                  </a:lnTo>
                  <a:cubicBezTo>
                    <a:pt x="397920" y="55120"/>
                    <a:pt x="398921" y="55420"/>
                    <a:pt x="399955" y="55720"/>
                  </a:cubicBezTo>
                  <a:lnTo>
                    <a:pt x="402758" y="56521"/>
                  </a:lnTo>
                  <a:lnTo>
                    <a:pt x="404693" y="57088"/>
                  </a:lnTo>
                  <a:lnTo>
                    <a:pt x="406461" y="57622"/>
                  </a:lnTo>
                  <a:lnTo>
                    <a:pt x="409030" y="58423"/>
                  </a:lnTo>
                  <a:cubicBezTo>
                    <a:pt x="412566" y="59557"/>
                    <a:pt x="416069" y="60758"/>
                    <a:pt x="419539" y="62026"/>
                  </a:cubicBezTo>
                  <a:lnTo>
                    <a:pt x="422275" y="63027"/>
                  </a:lnTo>
                  <a:lnTo>
                    <a:pt x="424710" y="63961"/>
                  </a:lnTo>
                  <a:lnTo>
                    <a:pt x="426846" y="64795"/>
                  </a:lnTo>
                  <a:lnTo>
                    <a:pt x="430582" y="66296"/>
                  </a:lnTo>
                  <a:lnTo>
                    <a:pt x="434252" y="67864"/>
                  </a:lnTo>
                  <a:lnTo>
                    <a:pt x="440591" y="70700"/>
                  </a:lnTo>
                  <a:lnTo>
                    <a:pt x="443928" y="72302"/>
                  </a:lnTo>
                  <a:lnTo>
                    <a:pt x="447531" y="74070"/>
                  </a:lnTo>
                  <a:cubicBezTo>
                    <a:pt x="448732" y="74670"/>
                    <a:pt x="449933" y="75271"/>
                    <a:pt x="451101" y="75905"/>
                  </a:cubicBezTo>
                  <a:cubicBezTo>
                    <a:pt x="452268" y="76539"/>
                    <a:pt x="453236" y="76972"/>
                    <a:pt x="454437" y="77539"/>
                  </a:cubicBezTo>
                  <a:lnTo>
                    <a:pt x="458340" y="79675"/>
                  </a:lnTo>
                  <a:lnTo>
                    <a:pt x="465013" y="67631"/>
                  </a:lnTo>
                  <a:lnTo>
                    <a:pt x="471686" y="55587"/>
                  </a:lnTo>
                  <a:lnTo>
                    <a:pt x="478358" y="43543"/>
                  </a:lnTo>
                  <a:lnTo>
                    <a:pt x="482795" y="35535"/>
                  </a:lnTo>
                  <a:cubicBezTo>
                    <a:pt x="484530" y="36470"/>
                    <a:pt x="486132" y="37437"/>
                    <a:pt x="487967" y="38438"/>
                  </a:cubicBezTo>
                  <a:lnTo>
                    <a:pt x="492637" y="41207"/>
                  </a:lnTo>
                  <a:lnTo>
                    <a:pt x="487933" y="49048"/>
                  </a:lnTo>
                  <a:lnTo>
                    <a:pt x="480827" y="60858"/>
                  </a:lnTo>
                  <a:lnTo>
                    <a:pt x="473787" y="72635"/>
                  </a:lnTo>
                  <a:lnTo>
                    <a:pt x="466581" y="84546"/>
                  </a:lnTo>
                  <a:cubicBezTo>
                    <a:pt x="491380" y="99362"/>
                    <a:pt x="513693" y="117982"/>
                    <a:pt x="532706" y="139728"/>
                  </a:cubicBezTo>
                  <a:lnTo>
                    <a:pt x="543082" y="130687"/>
                  </a:lnTo>
                  <a:lnTo>
                    <a:pt x="553458" y="121679"/>
                  </a:lnTo>
                  <a:lnTo>
                    <a:pt x="563834" y="112637"/>
                  </a:lnTo>
                  <a:lnTo>
                    <a:pt x="570774" y="106632"/>
                  </a:lnTo>
                  <a:cubicBezTo>
                    <a:pt x="572075" y="108100"/>
                    <a:pt x="573376" y="109601"/>
                    <a:pt x="574644" y="111136"/>
                  </a:cubicBezTo>
                  <a:cubicBezTo>
                    <a:pt x="575912" y="112671"/>
                    <a:pt x="576946" y="113872"/>
                    <a:pt x="577980" y="115306"/>
                  </a:cubicBezTo>
                  <a:lnTo>
                    <a:pt x="570974" y="121245"/>
                  </a:lnTo>
                  <a:lnTo>
                    <a:pt x="560231" y="129919"/>
                  </a:lnTo>
                  <a:lnTo>
                    <a:pt x="549521" y="138560"/>
                  </a:lnTo>
                  <a:lnTo>
                    <a:pt x="538845" y="147235"/>
                  </a:lnTo>
                  <a:cubicBezTo>
                    <a:pt x="557138" y="169628"/>
                    <a:pt x="571775" y="194770"/>
                    <a:pt x="582217" y="221734"/>
                  </a:cubicBezTo>
                  <a:lnTo>
                    <a:pt x="595062" y="216797"/>
                  </a:lnTo>
                  <a:lnTo>
                    <a:pt x="607906" y="211859"/>
                  </a:lnTo>
                  <a:lnTo>
                    <a:pt x="620751" y="206921"/>
                  </a:lnTo>
                  <a:lnTo>
                    <a:pt x="629326" y="203585"/>
                  </a:lnTo>
                  <a:cubicBezTo>
                    <a:pt x="630026" y="205420"/>
                    <a:pt x="630727" y="207255"/>
                    <a:pt x="631428" y="209157"/>
                  </a:cubicBezTo>
                  <a:lnTo>
                    <a:pt x="633262" y="214261"/>
                  </a:lnTo>
                  <a:lnTo>
                    <a:pt x="624588" y="217230"/>
                  </a:lnTo>
                  <a:cubicBezTo>
                    <a:pt x="635431" y="248625"/>
                    <a:pt x="641243" y="281541"/>
                    <a:pt x="641803" y="314750"/>
                  </a:cubicBezTo>
                  <a:lnTo>
                    <a:pt x="650978" y="314750"/>
                  </a:lnTo>
                  <a:lnTo>
                    <a:pt x="650978" y="314750"/>
                  </a:lnTo>
                  <a:cubicBezTo>
                    <a:pt x="651012" y="316652"/>
                    <a:pt x="651045" y="318620"/>
                    <a:pt x="651045" y="320622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Brīvforma: forma 173">
              <a:extLst>
                <a:ext uri="{FF2B5EF4-FFF2-40B4-BE49-F238E27FC236}">
                  <a16:creationId xmlns:a16="http://schemas.microsoft.com/office/drawing/2014/main" id="{077D465C-7794-D165-8A2C-60D52C309444}"/>
                </a:ext>
              </a:extLst>
            </p:cNvPr>
            <p:cNvSpPr/>
            <p:nvPr/>
          </p:nvSpPr>
          <p:spPr>
            <a:xfrm>
              <a:off x="4287377" y="5140202"/>
              <a:ext cx="95751" cy="84508"/>
            </a:xfrm>
            <a:custGeom>
              <a:avLst/>
              <a:gdLst>
                <a:gd name="connsiteX0" fmla="*/ 95673 w 95751"/>
                <a:gd name="connsiteY0" fmla="*/ 7711 h 84508"/>
                <a:gd name="connsiteX1" fmla="*/ 7361 w 95751"/>
                <a:gd name="connsiteY1" fmla="*/ 84446 h 84508"/>
                <a:gd name="connsiteX2" fmla="*/ 3758 w 95751"/>
                <a:gd name="connsiteY2" fmla="*/ 81610 h 84508"/>
                <a:gd name="connsiteX3" fmla="*/ -79 w 95751"/>
                <a:gd name="connsiteY3" fmla="*/ 79074 h 84508"/>
                <a:gd name="connsiteX4" fmla="*/ 90935 w 95751"/>
                <a:gd name="connsiteY4" fmla="*/ -63 h 84508"/>
                <a:gd name="connsiteX5" fmla="*/ 93304 w 95751"/>
                <a:gd name="connsiteY5" fmla="*/ 3874 h 8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751" h="84508">
                  <a:moveTo>
                    <a:pt x="95673" y="7711"/>
                  </a:moveTo>
                  <a:cubicBezTo>
                    <a:pt x="62036" y="28012"/>
                    <a:pt x="32159" y="53972"/>
                    <a:pt x="7361" y="84446"/>
                  </a:cubicBezTo>
                  <a:cubicBezTo>
                    <a:pt x="6193" y="83445"/>
                    <a:pt x="4992" y="82511"/>
                    <a:pt x="3758" y="81610"/>
                  </a:cubicBezTo>
                  <a:cubicBezTo>
                    <a:pt x="2523" y="80709"/>
                    <a:pt x="1255" y="79875"/>
                    <a:pt x="-79" y="79074"/>
                  </a:cubicBezTo>
                  <a:cubicBezTo>
                    <a:pt x="25457" y="47633"/>
                    <a:pt x="56251" y="20856"/>
                    <a:pt x="90935" y="-63"/>
                  </a:cubicBezTo>
                  <a:lnTo>
                    <a:pt x="93304" y="3874"/>
                  </a:ln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Brīvforma: forma 174">
              <a:extLst>
                <a:ext uri="{FF2B5EF4-FFF2-40B4-BE49-F238E27FC236}">
                  <a16:creationId xmlns:a16="http://schemas.microsoft.com/office/drawing/2014/main" id="{FE38481E-FED4-B4D8-CF90-6ADF9FFD6109}"/>
                </a:ext>
              </a:extLst>
            </p:cNvPr>
            <p:cNvSpPr/>
            <p:nvPr/>
          </p:nvSpPr>
          <p:spPr>
            <a:xfrm>
              <a:off x="4706416" y="5555605"/>
              <a:ext cx="190235" cy="208985"/>
            </a:xfrm>
            <a:custGeom>
              <a:avLst/>
              <a:gdLst>
                <a:gd name="connsiteX0" fmla="*/ 190157 w 190235"/>
                <a:gd name="connsiteY0" fmla="*/ 12882 h 208985"/>
                <a:gd name="connsiteX1" fmla="*/ 10697 w 190235"/>
                <a:gd name="connsiteY1" fmla="*/ 208923 h 208985"/>
                <a:gd name="connsiteX2" fmla="*/ 10063 w 190235"/>
                <a:gd name="connsiteY2" fmla="*/ 204119 h 208985"/>
                <a:gd name="connsiteX3" fmla="*/ 9196 w 190235"/>
                <a:gd name="connsiteY3" fmla="*/ 199448 h 208985"/>
                <a:gd name="connsiteX4" fmla="*/ 8128 w 190235"/>
                <a:gd name="connsiteY4" fmla="*/ 194844 h 208985"/>
                <a:gd name="connsiteX5" fmla="*/ 6894 w 190235"/>
                <a:gd name="connsiteY5" fmla="*/ 190340 h 208985"/>
                <a:gd name="connsiteX6" fmla="*/ 5426 w 190235"/>
                <a:gd name="connsiteY6" fmla="*/ 185936 h 208985"/>
                <a:gd name="connsiteX7" fmla="*/ 5092 w 190235"/>
                <a:gd name="connsiteY7" fmla="*/ 185068 h 208985"/>
                <a:gd name="connsiteX8" fmla="*/ 3758 w 190235"/>
                <a:gd name="connsiteY8" fmla="*/ 181732 h 208985"/>
                <a:gd name="connsiteX9" fmla="*/ 1923 w 190235"/>
                <a:gd name="connsiteY9" fmla="*/ 177528 h 208985"/>
                <a:gd name="connsiteX10" fmla="*/ -79 w 190235"/>
                <a:gd name="connsiteY10" fmla="*/ 173425 h 208985"/>
                <a:gd name="connsiteX11" fmla="*/ 155859 w 190235"/>
                <a:gd name="connsiteY11" fmla="*/ -63 h 208985"/>
                <a:gd name="connsiteX12" fmla="*/ 160163 w 190235"/>
                <a:gd name="connsiteY12" fmla="*/ 1605 h 208985"/>
                <a:gd name="connsiteX13" fmla="*/ 164434 w 190235"/>
                <a:gd name="connsiteY13" fmla="*/ 3240 h 208985"/>
                <a:gd name="connsiteX14" fmla="*/ 168738 w 190235"/>
                <a:gd name="connsiteY14" fmla="*/ 4875 h 208985"/>
                <a:gd name="connsiteX15" fmla="*/ 173008 w 190235"/>
                <a:gd name="connsiteY15" fmla="*/ 6510 h 208985"/>
                <a:gd name="connsiteX16" fmla="*/ 177312 w 190235"/>
                <a:gd name="connsiteY16" fmla="*/ 8178 h 208985"/>
                <a:gd name="connsiteX17" fmla="*/ 181582 w 190235"/>
                <a:gd name="connsiteY17" fmla="*/ 9813 h 208985"/>
                <a:gd name="connsiteX18" fmla="*/ 185853 w 190235"/>
                <a:gd name="connsiteY18" fmla="*/ 11447 h 208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0235" h="208985">
                  <a:moveTo>
                    <a:pt x="190157" y="12882"/>
                  </a:moveTo>
                  <a:cubicBezTo>
                    <a:pt x="157214" y="98532"/>
                    <a:pt x="93110" y="168560"/>
                    <a:pt x="10697" y="208923"/>
                  </a:cubicBezTo>
                  <a:cubicBezTo>
                    <a:pt x="10697" y="207322"/>
                    <a:pt x="10297" y="205587"/>
                    <a:pt x="10063" y="204119"/>
                  </a:cubicBezTo>
                  <a:cubicBezTo>
                    <a:pt x="9830" y="202651"/>
                    <a:pt x="9529" y="200983"/>
                    <a:pt x="9196" y="199448"/>
                  </a:cubicBezTo>
                  <a:cubicBezTo>
                    <a:pt x="8862" y="197913"/>
                    <a:pt x="8529" y="196345"/>
                    <a:pt x="8128" y="194844"/>
                  </a:cubicBezTo>
                  <a:cubicBezTo>
                    <a:pt x="7728" y="193342"/>
                    <a:pt x="7328" y="191841"/>
                    <a:pt x="6894" y="190340"/>
                  </a:cubicBezTo>
                  <a:cubicBezTo>
                    <a:pt x="6460" y="188839"/>
                    <a:pt x="5960" y="187404"/>
                    <a:pt x="5426" y="185936"/>
                  </a:cubicBezTo>
                  <a:cubicBezTo>
                    <a:pt x="5426" y="185669"/>
                    <a:pt x="5192" y="185369"/>
                    <a:pt x="5092" y="185068"/>
                  </a:cubicBezTo>
                  <a:cubicBezTo>
                    <a:pt x="4692" y="183934"/>
                    <a:pt x="4225" y="182766"/>
                    <a:pt x="3758" y="181732"/>
                  </a:cubicBezTo>
                  <a:cubicBezTo>
                    <a:pt x="3291" y="180698"/>
                    <a:pt x="2590" y="178896"/>
                    <a:pt x="1923" y="177528"/>
                  </a:cubicBezTo>
                  <a:cubicBezTo>
                    <a:pt x="1256" y="176161"/>
                    <a:pt x="622" y="174759"/>
                    <a:pt x="-79" y="173425"/>
                  </a:cubicBezTo>
                  <a:cubicBezTo>
                    <a:pt x="71465" y="136736"/>
                    <a:pt x="126981" y="74974"/>
                    <a:pt x="155859" y="-63"/>
                  </a:cubicBezTo>
                  <a:lnTo>
                    <a:pt x="160163" y="1605"/>
                  </a:lnTo>
                  <a:lnTo>
                    <a:pt x="164434" y="3240"/>
                  </a:lnTo>
                  <a:lnTo>
                    <a:pt x="168738" y="4875"/>
                  </a:lnTo>
                  <a:lnTo>
                    <a:pt x="173008" y="6510"/>
                  </a:lnTo>
                  <a:lnTo>
                    <a:pt x="177312" y="8178"/>
                  </a:lnTo>
                  <a:lnTo>
                    <a:pt x="181582" y="9813"/>
                  </a:lnTo>
                  <a:lnTo>
                    <a:pt x="185853" y="11447"/>
                  </a:ln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Brīvforma: forma 175">
              <a:extLst>
                <a:ext uri="{FF2B5EF4-FFF2-40B4-BE49-F238E27FC236}">
                  <a16:creationId xmlns:a16="http://schemas.microsoft.com/office/drawing/2014/main" id="{1C62DB27-95CF-1F23-5B81-E4C7B87F3A45}"/>
                </a:ext>
              </a:extLst>
            </p:cNvPr>
            <p:cNvSpPr/>
            <p:nvPr/>
          </p:nvSpPr>
          <p:spPr>
            <a:xfrm>
              <a:off x="4256450" y="5619161"/>
              <a:ext cx="261232" cy="175255"/>
            </a:xfrm>
            <a:custGeom>
              <a:avLst/>
              <a:gdLst>
                <a:gd name="connsiteX0" fmla="*/ 261153 w 261232"/>
                <a:gd name="connsiteY0" fmla="*/ 175193 h 175255"/>
                <a:gd name="connsiteX1" fmla="*/ -79 w 261232"/>
                <a:gd name="connsiteY1" fmla="*/ 12148 h 175255"/>
                <a:gd name="connsiteX2" fmla="*/ 4458 w 261232"/>
                <a:gd name="connsiteY2" fmla="*/ 10713 h 175255"/>
                <a:gd name="connsiteX3" fmla="*/ 8829 w 261232"/>
                <a:gd name="connsiteY3" fmla="*/ 9012 h 175255"/>
                <a:gd name="connsiteX4" fmla="*/ 13066 w 261232"/>
                <a:gd name="connsiteY4" fmla="*/ 7077 h 175255"/>
                <a:gd name="connsiteX5" fmla="*/ 17103 w 261232"/>
                <a:gd name="connsiteY5" fmla="*/ 4942 h 175255"/>
                <a:gd name="connsiteX6" fmla="*/ 21040 w 261232"/>
                <a:gd name="connsiteY6" fmla="*/ 2539 h 175255"/>
                <a:gd name="connsiteX7" fmla="*/ 24810 w 261232"/>
                <a:gd name="connsiteY7" fmla="*/ -63 h 175255"/>
                <a:gd name="connsiteX8" fmla="*/ 259785 w 261232"/>
                <a:gd name="connsiteY8" fmla="*/ 147235 h 175255"/>
                <a:gd name="connsiteX9" fmla="*/ 259485 w 261232"/>
                <a:gd name="connsiteY9" fmla="*/ 151805 h 175255"/>
                <a:gd name="connsiteX10" fmla="*/ 259485 w 261232"/>
                <a:gd name="connsiteY10" fmla="*/ 156276 h 175255"/>
                <a:gd name="connsiteX11" fmla="*/ 259485 w 261232"/>
                <a:gd name="connsiteY11" fmla="*/ 156443 h 175255"/>
                <a:gd name="connsiteX12" fmla="*/ 259485 w 261232"/>
                <a:gd name="connsiteY12" fmla="*/ 161014 h 175255"/>
                <a:gd name="connsiteX13" fmla="*/ 259819 w 261232"/>
                <a:gd name="connsiteY13" fmla="*/ 165684 h 175255"/>
                <a:gd name="connsiteX14" fmla="*/ 260386 w 261232"/>
                <a:gd name="connsiteY14" fmla="*/ 170355 h 175255"/>
                <a:gd name="connsiteX15" fmla="*/ 261153 w 261232"/>
                <a:gd name="connsiteY15" fmla="*/ 175193 h 175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1232" h="175255">
                  <a:moveTo>
                    <a:pt x="261153" y="175193"/>
                  </a:moveTo>
                  <a:cubicBezTo>
                    <a:pt x="153944" y="163019"/>
                    <a:pt x="57956" y="103109"/>
                    <a:pt x="-79" y="12148"/>
                  </a:cubicBezTo>
                  <a:cubicBezTo>
                    <a:pt x="1456" y="11714"/>
                    <a:pt x="2957" y="11214"/>
                    <a:pt x="4458" y="10713"/>
                  </a:cubicBezTo>
                  <a:cubicBezTo>
                    <a:pt x="5960" y="10213"/>
                    <a:pt x="7394" y="9646"/>
                    <a:pt x="8829" y="9012"/>
                  </a:cubicBezTo>
                  <a:cubicBezTo>
                    <a:pt x="10264" y="8378"/>
                    <a:pt x="11665" y="7778"/>
                    <a:pt x="13066" y="7077"/>
                  </a:cubicBezTo>
                  <a:cubicBezTo>
                    <a:pt x="14467" y="6376"/>
                    <a:pt x="15802" y="5709"/>
                    <a:pt x="17103" y="4942"/>
                  </a:cubicBezTo>
                  <a:cubicBezTo>
                    <a:pt x="18404" y="4174"/>
                    <a:pt x="19772" y="3407"/>
                    <a:pt x="21040" y="2539"/>
                  </a:cubicBezTo>
                  <a:cubicBezTo>
                    <a:pt x="22308" y="1672"/>
                    <a:pt x="23609" y="838"/>
                    <a:pt x="24810" y="-63"/>
                  </a:cubicBezTo>
                  <a:cubicBezTo>
                    <a:pt x="77730" y="81133"/>
                    <a:pt x="163643" y="134987"/>
                    <a:pt x="259785" y="147235"/>
                  </a:cubicBezTo>
                  <a:cubicBezTo>
                    <a:pt x="259785" y="148736"/>
                    <a:pt x="259552" y="150271"/>
                    <a:pt x="259485" y="151805"/>
                  </a:cubicBezTo>
                  <a:cubicBezTo>
                    <a:pt x="259418" y="153340"/>
                    <a:pt x="259485" y="154775"/>
                    <a:pt x="259485" y="156276"/>
                  </a:cubicBezTo>
                  <a:lnTo>
                    <a:pt x="259485" y="156443"/>
                  </a:lnTo>
                  <a:cubicBezTo>
                    <a:pt x="259485" y="157978"/>
                    <a:pt x="259485" y="159512"/>
                    <a:pt x="259485" y="161014"/>
                  </a:cubicBezTo>
                  <a:cubicBezTo>
                    <a:pt x="259485" y="162515"/>
                    <a:pt x="259685" y="164150"/>
                    <a:pt x="259819" y="165684"/>
                  </a:cubicBezTo>
                  <a:cubicBezTo>
                    <a:pt x="259952" y="167219"/>
                    <a:pt x="260152" y="168821"/>
                    <a:pt x="260386" y="170355"/>
                  </a:cubicBezTo>
                  <a:cubicBezTo>
                    <a:pt x="260619" y="171890"/>
                    <a:pt x="260853" y="173658"/>
                    <a:pt x="261153" y="175193"/>
                  </a:cubicBez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Brīvforma: forma 176">
              <a:extLst>
                <a:ext uri="{FF2B5EF4-FFF2-40B4-BE49-F238E27FC236}">
                  <a16:creationId xmlns:a16="http://schemas.microsoft.com/office/drawing/2014/main" id="{4A60251C-DDA8-7611-0A56-58AC7F2FAAD7}"/>
                </a:ext>
              </a:extLst>
            </p:cNvPr>
            <p:cNvSpPr/>
            <p:nvPr/>
          </p:nvSpPr>
          <p:spPr>
            <a:xfrm>
              <a:off x="4204870" y="5312088"/>
              <a:ext cx="40102" cy="171218"/>
            </a:xfrm>
            <a:custGeom>
              <a:avLst/>
              <a:gdLst>
                <a:gd name="connsiteX0" fmla="*/ 18304 w 40102"/>
                <a:gd name="connsiteY0" fmla="*/ 126750 h 171218"/>
                <a:gd name="connsiteX1" fmla="*/ 20673 w 40102"/>
                <a:gd name="connsiteY1" fmla="*/ 166786 h 171218"/>
                <a:gd name="connsiteX2" fmla="*/ 16102 w 40102"/>
                <a:gd name="connsiteY2" fmla="*/ 167486 h 171218"/>
                <a:gd name="connsiteX3" fmla="*/ 11598 w 40102"/>
                <a:gd name="connsiteY3" fmla="*/ 168387 h 171218"/>
                <a:gd name="connsiteX4" fmla="*/ 7128 w 40102"/>
                <a:gd name="connsiteY4" fmla="*/ 169621 h 171218"/>
                <a:gd name="connsiteX5" fmla="*/ 2690 w 40102"/>
                <a:gd name="connsiteY5" fmla="*/ 171156 h 171218"/>
                <a:gd name="connsiteX6" fmla="*/ -79 w 40102"/>
                <a:gd name="connsiteY6" fmla="*/ 126717 h 171218"/>
                <a:gd name="connsiteX7" fmla="*/ 23275 w 40102"/>
                <a:gd name="connsiteY7" fmla="*/ -63 h 171218"/>
                <a:gd name="connsiteX8" fmla="*/ 27246 w 40102"/>
                <a:gd name="connsiteY8" fmla="*/ 2373 h 171218"/>
                <a:gd name="connsiteX9" fmla="*/ 31383 w 40102"/>
                <a:gd name="connsiteY9" fmla="*/ 4441 h 171218"/>
                <a:gd name="connsiteX10" fmla="*/ 35620 w 40102"/>
                <a:gd name="connsiteY10" fmla="*/ 6143 h 171218"/>
                <a:gd name="connsiteX11" fmla="*/ 40024 w 40102"/>
                <a:gd name="connsiteY11" fmla="*/ 7511 h 171218"/>
                <a:gd name="connsiteX12" fmla="*/ 18304 w 40102"/>
                <a:gd name="connsiteY12" fmla="*/ 126750 h 171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102" h="171218">
                  <a:moveTo>
                    <a:pt x="18304" y="126750"/>
                  </a:moveTo>
                  <a:cubicBezTo>
                    <a:pt x="18308" y="140128"/>
                    <a:pt x="19098" y="153497"/>
                    <a:pt x="20673" y="166786"/>
                  </a:cubicBezTo>
                  <a:cubicBezTo>
                    <a:pt x="19172" y="166952"/>
                    <a:pt x="17637" y="167186"/>
                    <a:pt x="16102" y="167486"/>
                  </a:cubicBezTo>
                  <a:cubicBezTo>
                    <a:pt x="14568" y="167786"/>
                    <a:pt x="13066" y="168087"/>
                    <a:pt x="11598" y="168387"/>
                  </a:cubicBezTo>
                  <a:cubicBezTo>
                    <a:pt x="10130" y="168687"/>
                    <a:pt x="8596" y="169188"/>
                    <a:pt x="7128" y="169621"/>
                  </a:cubicBezTo>
                  <a:cubicBezTo>
                    <a:pt x="5660" y="170055"/>
                    <a:pt x="4158" y="170589"/>
                    <a:pt x="2690" y="171156"/>
                  </a:cubicBezTo>
                  <a:cubicBezTo>
                    <a:pt x="852" y="156413"/>
                    <a:pt x="-75" y="141573"/>
                    <a:pt x="-79" y="126717"/>
                  </a:cubicBezTo>
                  <a:cubicBezTo>
                    <a:pt x="-152" y="83381"/>
                    <a:pt x="7765" y="40403"/>
                    <a:pt x="23275" y="-63"/>
                  </a:cubicBezTo>
                  <a:cubicBezTo>
                    <a:pt x="24576" y="805"/>
                    <a:pt x="25878" y="1605"/>
                    <a:pt x="27246" y="2373"/>
                  </a:cubicBezTo>
                  <a:cubicBezTo>
                    <a:pt x="28613" y="3140"/>
                    <a:pt x="30015" y="3807"/>
                    <a:pt x="31383" y="4441"/>
                  </a:cubicBezTo>
                  <a:cubicBezTo>
                    <a:pt x="32750" y="5075"/>
                    <a:pt x="34185" y="5642"/>
                    <a:pt x="35620" y="6143"/>
                  </a:cubicBezTo>
                  <a:cubicBezTo>
                    <a:pt x="37054" y="6643"/>
                    <a:pt x="38522" y="7110"/>
                    <a:pt x="40024" y="7511"/>
                  </a:cubicBezTo>
                  <a:cubicBezTo>
                    <a:pt x="25571" y="45601"/>
                    <a:pt x="18211" y="86010"/>
                    <a:pt x="18304" y="126750"/>
                  </a:cubicBez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Brīvforma: forma 177">
              <a:extLst>
                <a:ext uri="{FF2B5EF4-FFF2-40B4-BE49-F238E27FC236}">
                  <a16:creationId xmlns:a16="http://schemas.microsoft.com/office/drawing/2014/main" id="{0BBA6CDF-C02B-ECD1-E949-B0B15A92D862}"/>
                </a:ext>
              </a:extLst>
            </p:cNvPr>
            <p:cNvSpPr/>
            <p:nvPr/>
          </p:nvSpPr>
          <p:spPr>
            <a:xfrm>
              <a:off x="4242104" y="5123085"/>
              <a:ext cx="632528" cy="631829"/>
            </a:xfrm>
            <a:custGeom>
              <a:avLst/>
              <a:gdLst>
                <a:gd name="connsiteX0" fmla="*/ 632450 w 632528"/>
                <a:gd name="connsiteY0" fmla="*/ 315553 h 631829"/>
                <a:gd name="connsiteX1" fmla="*/ 632450 w 632528"/>
                <a:gd name="connsiteY1" fmla="*/ 320824 h 631829"/>
                <a:gd name="connsiteX2" fmla="*/ 615401 w 632528"/>
                <a:gd name="connsiteY2" fmla="*/ 418544 h 631829"/>
                <a:gd name="connsiteX3" fmla="*/ 613466 w 632528"/>
                <a:gd name="connsiteY3" fmla="*/ 424049 h 631829"/>
                <a:gd name="connsiteX4" fmla="*/ 613066 w 632528"/>
                <a:gd name="connsiteY4" fmla="*/ 425217 h 631829"/>
                <a:gd name="connsiteX5" fmla="*/ 612198 w 632528"/>
                <a:gd name="connsiteY5" fmla="*/ 427552 h 631829"/>
                <a:gd name="connsiteX6" fmla="*/ 611631 w 632528"/>
                <a:gd name="connsiteY6" fmla="*/ 428987 h 631829"/>
                <a:gd name="connsiteX7" fmla="*/ 611631 w 632528"/>
                <a:gd name="connsiteY7" fmla="*/ 429254 h 631829"/>
                <a:gd name="connsiteX8" fmla="*/ 610396 w 632528"/>
                <a:gd name="connsiteY8" fmla="*/ 432590 h 631829"/>
                <a:gd name="connsiteX9" fmla="*/ 607661 w 632528"/>
                <a:gd name="connsiteY9" fmla="*/ 439263 h 631829"/>
                <a:gd name="connsiteX10" fmla="*/ 604692 w 632528"/>
                <a:gd name="connsiteY10" fmla="*/ 445935 h 631829"/>
                <a:gd name="connsiteX11" fmla="*/ 601622 w 632528"/>
                <a:gd name="connsiteY11" fmla="*/ 452608 h 631829"/>
                <a:gd name="connsiteX12" fmla="*/ 600254 w 632528"/>
                <a:gd name="connsiteY12" fmla="*/ 455377 h 631829"/>
                <a:gd name="connsiteX13" fmla="*/ 596584 w 632528"/>
                <a:gd name="connsiteY13" fmla="*/ 462583 h 631829"/>
                <a:gd name="connsiteX14" fmla="*/ 595317 w 632528"/>
                <a:gd name="connsiteY14" fmla="*/ 464986 h 631829"/>
                <a:gd name="connsiteX15" fmla="*/ 594849 w 632528"/>
                <a:gd name="connsiteY15" fmla="*/ 465920 h 631829"/>
                <a:gd name="connsiteX16" fmla="*/ 593548 w 632528"/>
                <a:gd name="connsiteY16" fmla="*/ 468255 h 631829"/>
                <a:gd name="connsiteX17" fmla="*/ 591313 w 632528"/>
                <a:gd name="connsiteY17" fmla="*/ 472259 h 631829"/>
                <a:gd name="connsiteX18" fmla="*/ 589912 w 632528"/>
                <a:gd name="connsiteY18" fmla="*/ 474694 h 631829"/>
                <a:gd name="connsiteX19" fmla="*/ 588577 w 632528"/>
                <a:gd name="connsiteY19" fmla="*/ 476963 h 631829"/>
                <a:gd name="connsiteX20" fmla="*/ 587109 w 632528"/>
                <a:gd name="connsiteY20" fmla="*/ 479398 h 631829"/>
                <a:gd name="connsiteX21" fmla="*/ 584507 w 632528"/>
                <a:gd name="connsiteY21" fmla="*/ 483702 h 631829"/>
                <a:gd name="connsiteX22" fmla="*/ 583239 w 632528"/>
                <a:gd name="connsiteY22" fmla="*/ 485671 h 631829"/>
                <a:gd name="connsiteX23" fmla="*/ 571028 w 632528"/>
                <a:gd name="connsiteY23" fmla="*/ 503453 h 631829"/>
                <a:gd name="connsiteX24" fmla="*/ 569594 w 632528"/>
                <a:gd name="connsiteY24" fmla="*/ 505388 h 631829"/>
                <a:gd name="connsiteX25" fmla="*/ 565090 w 632528"/>
                <a:gd name="connsiteY25" fmla="*/ 511260 h 631829"/>
                <a:gd name="connsiteX26" fmla="*/ 560652 w 632528"/>
                <a:gd name="connsiteY26" fmla="*/ 516765 h 631829"/>
                <a:gd name="connsiteX27" fmla="*/ 560352 w 632528"/>
                <a:gd name="connsiteY27" fmla="*/ 517132 h 631829"/>
                <a:gd name="connsiteX28" fmla="*/ 557917 w 632528"/>
                <a:gd name="connsiteY28" fmla="*/ 520068 h 631829"/>
                <a:gd name="connsiteX29" fmla="*/ 552278 w 632528"/>
                <a:gd name="connsiteY29" fmla="*/ 526474 h 631829"/>
                <a:gd name="connsiteX30" fmla="*/ 550610 w 632528"/>
                <a:gd name="connsiteY30" fmla="*/ 528309 h 631829"/>
                <a:gd name="connsiteX31" fmla="*/ 548608 w 632528"/>
                <a:gd name="connsiteY31" fmla="*/ 530510 h 631829"/>
                <a:gd name="connsiteX32" fmla="*/ 546473 w 632528"/>
                <a:gd name="connsiteY32" fmla="*/ 532779 h 631829"/>
                <a:gd name="connsiteX33" fmla="*/ 546173 w 632528"/>
                <a:gd name="connsiteY33" fmla="*/ 533113 h 631829"/>
                <a:gd name="connsiteX34" fmla="*/ 543971 w 632528"/>
                <a:gd name="connsiteY34" fmla="*/ 535415 h 631829"/>
                <a:gd name="connsiteX35" fmla="*/ 543704 w 632528"/>
                <a:gd name="connsiteY35" fmla="*/ 535715 h 631829"/>
                <a:gd name="connsiteX36" fmla="*/ 541635 w 632528"/>
                <a:gd name="connsiteY36" fmla="*/ 537817 h 631829"/>
                <a:gd name="connsiteX37" fmla="*/ 536764 w 632528"/>
                <a:gd name="connsiteY37" fmla="*/ 542655 h 631829"/>
                <a:gd name="connsiteX38" fmla="*/ 534863 w 632528"/>
                <a:gd name="connsiteY38" fmla="*/ 544490 h 631829"/>
                <a:gd name="connsiteX39" fmla="*/ 532894 w 632528"/>
                <a:gd name="connsiteY39" fmla="*/ 546558 h 631829"/>
                <a:gd name="connsiteX40" fmla="*/ 531126 w 632528"/>
                <a:gd name="connsiteY40" fmla="*/ 548193 h 631829"/>
                <a:gd name="connsiteX41" fmla="*/ 524887 w 632528"/>
                <a:gd name="connsiteY41" fmla="*/ 553831 h 631829"/>
                <a:gd name="connsiteX42" fmla="*/ 522885 w 632528"/>
                <a:gd name="connsiteY42" fmla="*/ 555566 h 631829"/>
                <a:gd name="connsiteX43" fmla="*/ 519549 w 632528"/>
                <a:gd name="connsiteY43" fmla="*/ 558335 h 631829"/>
                <a:gd name="connsiteX44" fmla="*/ 517214 w 632528"/>
                <a:gd name="connsiteY44" fmla="*/ 560270 h 631829"/>
                <a:gd name="connsiteX45" fmla="*/ 508706 w 632528"/>
                <a:gd name="connsiteY45" fmla="*/ 566943 h 631829"/>
                <a:gd name="connsiteX46" fmla="*/ 505837 w 632528"/>
                <a:gd name="connsiteY46" fmla="*/ 569111 h 631829"/>
                <a:gd name="connsiteX47" fmla="*/ 503702 w 632528"/>
                <a:gd name="connsiteY47" fmla="*/ 570713 h 631829"/>
                <a:gd name="connsiteX48" fmla="*/ 499932 w 632528"/>
                <a:gd name="connsiteY48" fmla="*/ 573449 h 631829"/>
                <a:gd name="connsiteX49" fmla="*/ 497330 w 632528"/>
                <a:gd name="connsiteY49" fmla="*/ 575284 h 631829"/>
                <a:gd name="connsiteX50" fmla="*/ 493993 w 632528"/>
                <a:gd name="connsiteY50" fmla="*/ 577619 h 631829"/>
                <a:gd name="connsiteX51" fmla="*/ 491491 w 632528"/>
                <a:gd name="connsiteY51" fmla="*/ 579321 h 631829"/>
                <a:gd name="connsiteX52" fmla="*/ 490790 w 632528"/>
                <a:gd name="connsiteY52" fmla="*/ 579788 h 631829"/>
                <a:gd name="connsiteX53" fmla="*/ 488055 w 632528"/>
                <a:gd name="connsiteY53" fmla="*/ 581623 h 631829"/>
                <a:gd name="connsiteX54" fmla="*/ 485552 w 632528"/>
                <a:gd name="connsiteY54" fmla="*/ 583224 h 631829"/>
                <a:gd name="connsiteX55" fmla="*/ 484451 w 632528"/>
                <a:gd name="connsiteY55" fmla="*/ 583925 h 631829"/>
                <a:gd name="connsiteX56" fmla="*/ 481916 w 632528"/>
                <a:gd name="connsiteY56" fmla="*/ 585493 h 631829"/>
                <a:gd name="connsiteX57" fmla="*/ 478813 w 632528"/>
                <a:gd name="connsiteY57" fmla="*/ 587394 h 631829"/>
                <a:gd name="connsiteX58" fmla="*/ 475677 w 632528"/>
                <a:gd name="connsiteY58" fmla="*/ 589229 h 631829"/>
                <a:gd name="connsiteX59" fmla="*/ 472908 w 632528"/>
                <a:gd name="connsiteY59" fmla="*/ 590831 h 631829"/>
                <a:gd name="connsiteX60" fmla="*/ 468704 w 632528"/>
                <a:gd name="connsiteY60" fmla="*/ 593200 h 631829"/>
                <a:gd name="connsiteX61" fmla="*/ 466135 w 632528"/>
                <a:gd name="connsiteY61" fmla="*/ 594567 h 631829"/>
                <a:gd name="connsiteX62" fmla="*/ 462799 w 632528"/>
                <a:gd name="connsiteY62" fmla="*/ 596302 h 631829"/>
                <a:gd name="connsiteX63" fmla="*/ 459462 w 632528"/>
                <a:gd name="connsiteY63" fmla="*/ 597970 h 631829"/>
                <a:gd name="connsiteX64" fmla="*/ 459062 w 632528"/>
                <a:gd name="connsiteY64" fmla="*/ 598171 h 631829"/>
                <a:gd name="connsiteX65" fmla="*/ 455893 w 632528"/>
                <a:gd name="connsiteY65" fmla="*/ 599739 h 631829"/>
                <a:gd name="connsiteX66" fmla="*/ 454458 w 632528"/>
                <a:gd name="connsiteY66" fmla="*/ 600473 h 631829"/>
                <a:gd name="connsiteX67" fmla="*/ 451122 w 632528"/>
                <a:gd name="connsiteY67" fmla="*/ 602041 h 631829"/>
                <a:gd name="connsiteX68" fmla="*/ 443582 w 632528"/>
                <a:gd name="connsiteY68" fmla="*/ 605377 h 631829"/>
                <a:gd name="connsiteX69" fmla="*/ 441447 w 632528"/>
                <a:gd name="connsiteY69" fmla="*/ 606278 h 631829"/>
                <a:gd name="connsiteX70" fmla="*/ 437510 w 632528"/>
                <a:gd name="connsiteY70" fmla="*/ 607946 h 631829"/>
                <a:gd name="connsiteX71" fmla="*/ 431571 w 632528"/>
                <a:gd name="connsiteY71" fmla="*/ 610348 h 631829"/>
                <a:gd name="connsiteX72" fmla="*/ 428235 w 632528"/>
                <a:gd name="connsiteY72" fmla="*/ 611649 h 631829"/>
                <a:gd name="connsiteX73" fmla="*/ 424565 w 632528"/>
                <a:gd name="connsiteY73" fmla="*/ 612984 h 631829"/>
                <a:gd name="connsiteX74" fmla="*/ 420895 w 632528"/>
                <a:gd name="connsiteY74" fmla="*/ 614318 h 631829"/>
                <a:gd name="connsiteX75" fmla="*/ 417559 w 632528"/>
                <a:gd name="connsiteY75" fmla="*/ 615453 h 631829"/>
                <a:gd name="connsiteX76" fmla="*/ 413522 w 632528"/>
                <a:gd name="connsiteY76" fmla="*/ 616787 h 631829"/>
                <a:gd name="connsiteX77" fmla="*/ 410185 w 632528"/>
                <a:gd name="connsiteY77" fmla="*/ 617888 h 631829"/>
                <a:gd name="connsiteX78" fmla="*/ 409685 w 632528"/>
                <a:gd name="connsiteY78" fmla="*/ 618055 h 631829"/>
                <a:gd name="connsiteX79" fmla="*/ 406349 w 632528"/>
                <a:gd name="connsiteY79" fmla="*/ 619089 h 631829"/>
                <a:gd name="connsiteX80" fmla="*/ 402612 w 632528"/>
                <a:gd name="connsiteY80" fmla="*/ 620190 h 631829"/>
                <a:gd name="connsiteX81" fmla="*/ 399276 w 632528"/>
                <a:gd name="connsiteY81" fmla="*/ 621091 h 631829"/>
                <a:gd name="connsiteX82" fmla="*/ 398308 w 632528"/>
                <a:gd name="connsiteY82" fmla="*/ 621358 h 631829"/>
                <a:gd name="connsiteX83" fmla="*/ 395139 w 632528"/>
                <a:gd name="connsiteY83" fmla="*/ 622192 h 631829"/>
                <a:gd name="connsiteX84" fmla="*/ 394972 w 632528"/>
                <a:gd name="connsiteY84" fmla="*/ 622192 h 631829"/>
                <a:gd name="connsiteX85" fmla="*/ 391435 w 632528"/>
                <a:gd name="connsiteY85" fmla="*/ 623126 h 631829"/>
                <a:gd name="connsiteX86" fmla="*/ 391235 w 632528"/>
                <a:gd name="connsiteY86" fmla="*/ 623126 h 631829"/>
                <a:gd name="connsiteX87" fmla="*/ 383562 w 632528"/>
                <a:gd name="connsiteY87" fmla="*/ 624861 h 631829"/>
                <a:gd name="connsiteX88" fmla="*/ 379725 w 632528"/>
                <a:gd name="connsiteY88" fmla="*/ 625695 h 631829"/>
                <a:gd name="connsiteX89" fmla="*/ 376389 w 632528"/>
                <a:gd name="connsiteY89" fmla="*/ 626329 h 631829"/>
                <a:gd name="connsiteX90" fmla="*/ 374620 w 632528"/>
                <a:gd name="connsiteY90" fmla="*/ 626663 h 631829"/>
                <a:gd name="connsiteX91" fmla="*/ 371851 w 632528"/>
                <a:gd name="connsiteY91" fmla="*/ 627196 h 631829"/>
                <a:gd name="connsiteX92" fmla="*/ 364044 w 632528"/>
                <a:gd name="connsiteY92" fmla="*/ 628464 h 631829"/>
                <a:gd name="connsiteX93" fmla="*/ 360108 w 632528"/>
                <a:gd name="connsiteY93" fmla="*/ 629065 h 631829"/>
                <a:gd name="connsiteX94" fmla="*/ 356771 w 632528"/>
                <a:gd name="connsiteY94" fmla="*/ 629498 h 631829"/>
                <a:gd name="connsiteX95" fmla="*/ 355870 w 632528"/>
                <a:gd name="connsiteY95" fmla="*/ 629498 h 631829"/>
                <a:gd name="connsiteX96" fmla="*/ 352267 w 632528"/>
                <a:gd name="connsiteY96" fmla="*/ 629932 h 631829"/>
                <a:gd name="connsiteX97" fmla="*/ 348664 w 632528"/>
                <a:gd name="connsiteY97" fmla="*/ 630299 h 631829"/>
                <a:gd name="connsiteX98" fmla="*/ 344293 w 632528"/>
                <a:gd name="connsiteY98" fmla="*/ 630733 h 631829"/>
                <a:gd name="connsiteX99" fmla="*/ 340657 w 632528"/>
                <a:gd name="connsiteY99" fmla="*/ 631033 h 631829"/>
                <a:gd name="connsiteX100" fmla="*/ 337321 w 632528"/>
                <a:gd name="connsiteY100" fmla="*/ 631300 h 631829"/>
                <a:gd name="connsiteX101" fmla="*/ 335219 w 632528"/>
                <a:gd name="connsiteY101" fmla="*/ 631300 h 631829"/>
                <a:gd name="connsiteX102" fmla="*/ 325410 w 632528"/>
                <a:gd name="connsiteY102" fmla="*/ 631767 h 631829"/>
                <a:gd name="connsiteX103" fmla="*/ 322674 w 632528"/>
                <a:gd name="connsiteY103" fmla="*/ 631767 h 631829"/>
                <a:gd name="connsiteX104" fmla="*/ 311965 w 632528"/>
                <a:gd name="connsiteY104" fmla="*/ 631767 h 631829"/>
                <a:gd name="connsiteX105" fmla="*/ 300455 w 632528"/>
                <a:gd name="connsiteY105" fmla="*/ 631400 h 631829"/>
                <a:gd name="connsiteX106" fmla="*/ 298286 w 632528"/>
                <a:gd name="connsiteY106" fmla="*/ 631400 h 631829"/>
                <a:gd name="connsiteX107" fmla="*/ 296418 w 632528"/>
                <a:gd name="connsiteY107" fmla="*/ 631400 h 631829"/>
                <a:gd name="connsiteX108" fmla="*/ 294683 w 632528"/>
                <a:gd name="connsiteY108" fmla="*/ 631400 h 631829"/>
                <a:gd name="connsiteX109" fmla="*/ 291980 w 632528"/>
                <a:gd name="connsiteY109" fmla="*/ 631200 h 631829"/>
                <a:gd name="connsiteX110" fmla="*/ 291313 w 632528"/>
                <a:gd name="connsiteY110" fmla="*/ 631200 h 631829"/>
                <a:gd name="connsiteX111" fmla="*/ 288277 w 632528"/>
                <a:gd name="connsiteY111" fmla="*/ 630966 h 631829"/>
                <a:gd name="connsiteX112" fmla="*/ 285608 w 632528"/>
                <a:gd name="connsiteY112" fmla="*/ 630733 h 631829"/>
                <a:gd name="connsiteX113" fmla="*/ 285608 w 632528"/>
                <a:gd name="connsiteY113" fmla="*/ 630733 h 631829"/>
                <a:gd name="connsiteX114" fmla="*/ 284907 w 632528"/>
                <a:gd name="connsiteY114" fmla="*/ 630733 h 631829"/>
                <a:gd name="connsiteX115" fmla="*/ 283306 w 632528"/>
                <a:gd name="connsiteY115" fmla="*/ 630566 h 631829"/>
                <a:gd name="connsiteX116" fmla="*/ 282805 w 632528"/>
                <a:gd name="connsiteY116" fmla="*/ 630566 h 631829"/>
                <a:gd name="connsiteX117" fmla="*/ 280003 w 632528"/>
                <a:gd name="connsiteY117" fmla="*/ 630266 h 631829"/>
                <a:gd name="connsiteX118" fmla="*/ 276433 w 632528"/>
                <a:gd name="connsiteY118" fmla="*/ 629865 h 631829"/>
                <a:gd name="connsiteX119" fmla="*/ 275999 w 632528"/>
                <a:gd name="connsiteY119" fmla="*/ 629865 h 631829"/>
                <a:gd name="connsiteX120" fmla="*/ 273264 w 632528"/>
                <a:gd name="connsiteY120" fmla="*/ 629498 h 631829"/>
                <a:gd name="connsiteX121" fmla="*/ 263655 w 632528"/>
                <a:gd name="connsiteY121" fmla="*/ 628064 h 631829"/>
                <a:gd name="connsiteX122" fmla="*/ 260319 w 632528"/>
                <a:gd name="connsiteY122" fmla="*/ 627463 h 631829"/>
                <a:gd name="connsiteX123" fmla="*/ 259618 w 632528"/>
                <a:gd name="connsiteY123" fmla="*/ 627463 h 631829"/>
                <a:gd name="connsiteX124" fmla="*/ 257383 w 632528"/>
                <a:gd name="connsiteY124" fmla="*/ 627063 h 631829"/>
                <a:gd name="connsiteX125" fmla="*/ 254680 w 632528"/>
                <a:gd name="connsiteY125" fmla="*/ 626563 h 631829"/>
                <a:gd name="connsiteX126" fmla="*/ 253513 w 632528"/>
                <a:gd name="connsiteY126" fmla="*/ 626329 h 631829"/>
                <a:gd name="connsiteX127" fmla="*/ 251011 w 632528"/>
                <a:gd name="connsiteY127" fmla="*/ 625795 h 631829"/>
                <a:gd name="connsiteX128" fmla="*/ 248842 w 632528"/>
                <a:gd name="connsiteY128" fmla="*/ 625361 h 631829"/>
                <a:gd name="connsiteX129" fmla="*/ 247107 w 632528"/>
                <a:gd name="connsiteY129" fmla="*/ 624961 h 631829"/>
                <a:gd name="connsiteX130" fmla="*/ 244772 w 632528"/>
                <a:gd name="connsiteY130" fmla="*/ 624427 h 631829"/>
                <a:gd name="connsiteX131" fmla="*/ 241202 w 632528"/>
                <a:gd name="connsiteY131" fmla="*/ 623593 h 631829"/>
                <a:gd name="connsiteX132" fmla="*/ 236931 w 632528"/>
                <a:gd name="connsiteY132" fmla="*/ 622526 h 631829"/>
                <a:gd name="connsiteX133" fmla="*/ 229225 w 632528"/>
                <a:gd name="connsiteY133" fmla="*/ 620457 h 631829"/>
                <a:gd name="connsiteX134" fmla="*/ 225488 w 632528"/>
                <a:gd name="connsiteY134" fmla="*/ 619356 h 631829"/>
                <a:gd name="connsiteX135" fmla="*/ 222619 w 632528"/>
                <a:gd name="connsiteY135" fmla="*/ 618455 h 631829"/>
                <a:gd name="connsiteX136" fmla="*/ 220884 w 632528"/>
                <a:gd name="connsiteY136" fmla="*/ 617888 h 631829"/>
                <a:gd name="connsiteX137" fmla="*/ 218782 w 632528"/>
                <a:gd name="connsiteY137" fmla="*/ 617254 h 631829"/>
                <a:gd name="connsiteX138" fmla="*/ 217448 w 632528"/>
                <a:gd name="connsiteY138" fmla="*/ 616787 h 631829"/>
                <a:gd name="connsiteX139" fmla="*/ 214712 w 632528"/>
                <a:gd name="connsiteY139" fmla="*/ 615886 h 631829"/>
                <a:gd name="connsiteX140" fmla="*/ 213844 w 632528"/>
                <a:gd name="connsiteY140" fmla="*/ 615586 h 631829"/>
                <a:gd name="connsiteX141" fmla="*/ 210742 w 632528"/>
                <a:gd name="connsiteY141" fmla="*/ 614518 h 631829"/>
                <a:gd name="connsiteX142" fmla="*/ 210475 w 632528"/>
                <a:gd name="connsiteY142" fmla="*/ 614518 h 631829"/>
                <a:gd name="connsiteX143" fmla="*/ 207138 w 632528"/>
                <a:gd name="connsiteY143" fmla="*/ 613251 h 631829"/>
                <a:gd name="connsiteX144" fmla="*/ 203535 w 632528"/>
                <a:gd name="connsiteY144" fmla="*/ 611916 h 631829"/>
                <a:gd name="connsiteX145" fmla="*/ 199932 w 632528"/>
                <a:gd name="connsiteY145" fmla="*/ 610515 h 631829"/>
                <a:gd name="connsiteX146" fmla="*/ 197163 w 632528"/>
                <a:gd name="connsiteY146" fmla="*/ 609414 h 631829"/>
                <a:gd name="connsiteX147" fmla="*/ 194761 w 632528"/>
                <a:gd name="connsiteY147" fmla="*/ 608413 h 631829"/>
                <a:gd name="connsiteX148" fmla="*/ 191891 w 632528"/>
                <a:gd name="connsiteY148" fmla="*/ 607212 h 631829"/>
                <a:gd name="connsiteX149" fmla="*/ 188555 w 632528"/>
                <a:gd name="connsiteY149" fmla="*/ 605844 h 631829"/>
                <a:gd name="connsiteX150" fmla="*/ 185619 w 632528"/>
                <a:gd name="connsiteY150" fmla="*/ 604676 h 631829"/>
                <a:gd name="connsiteX151" fmla="*/ 182283 w 632528"/>
                <a:gd name="connsiteY151" fmla="*/ 603142 h 631829"/>
                <a:gd name="connsiteX152" fmla="*/ 181516 w 632528"/>
                <a:gd name="connsiteY152" fmla="*/ 602808 h 631829"/>
                <a:gd name="connsiteX153" fmla="*/ 178947 w 632528"/>
                <a:gd name="connsiteY153" fmla="*/ 601574 h 631829"/>
                <a:gd name="connsiteX154" fmla="*/ 170973 w 632528"/>
                <a:gd name="connsiteY154" fmla="*/ 597603 h 631829"/>
                <a:gd name="connsiteX155" fmla="*/ 168037 w 632528"/>
                <a:gd name="connsiteY155" fmla="*/ 596069 h 631829"/>
                <a:gd name="connsiteX156" fmla="*/ 161598 w 632528"/>
                <a:gd name="connsiteY156" fmla="*/ 592532 h 631829"/>
                <a:gd name="connsiteX157" fmla="*/ 159296 w 632528"/>
                <a:gd name="connsiteY157" fmla="*/ 591231 h 631829"/>
                <a:gd name="connsiteX158" fmla="*/ 157694 w 632528"/>
                <a:gd name="connsiteY158" fmla="*/ 590330 h 631829"/>
                <a:gd name="connsiteX159" fmla="*/ 155292 w 632528"/>
                <a:gd name="connsiteY159" fmla="*/ 588929 h 631829"/>
                <a:gd name="connsiteX160" fmla="*/ 152523 w 632528"/>
                <a:gd name="connsiteY160" fmla="*/ 587261 h 631829"/>
                <a:gd name="connsiteX161" fmla="*/ 150054 w 632528"/>
                <a:gd name="connsiteY161" fmla="*/ 585760 h 631829"/>
                <a:gd name="connsiteX162" fmla="*/ 149153 w 632528"/>
                <a:gd name="connsiteY162" fmla="*/ 585192 h 631829"/>
                <a:gd name="connsiteX163" fmla="*/ 146351 w 632528"/>
                <a:gd name="connsiteY163" fmla="*/ 583424 h 631829"/>
                <a:gd name="connsiteX164" fmla="*/ 138644 w 632528"/>
                <a:gd name="connsiteY164" fmla="*/ 578353 h 631829"/>
                <a:gd name="connsiteX165" fmla="*/ 135108 w 632528"/>
                <a:gd name="connsiteY165" fmla="*/ 575951 h 631829"/>
                <a:gd name="connsiteX166" fmla="*/ 132038 w 632528"/>
                <a:gd name="connsiteY166" fmla="*/ 573782 h 631829"/>
                <a:gd name="connsiteX167" fmla="*/ 130303 w 632528"/>
                <a:gd name="connsiteY167" fmla="*/ 572514 h 631829"/>
                <a:gd name="connsiteX168" fmla="*/ 127668 w 632528"/>
                <a:gd name="connsiteY168" fmla="*/ 570579 h 631829"/>
                <a:gd name="connsiteX169" fmla="*/ 124965 w 632528"/>
                <a:gd name="connsiteY169" fmla="*/ 568544 h 631829"/>
                <a:gd name="connsiteX170" fmla="*/ 124532 w 632528"/>
                <a:gd name="connsiteY170" fmla="*/ 568244 h 631829"/>
                <a:gd name="connsiteX171" fmla="*/ 121896 w 632528"/>
                <a:gd name="connsiteY171" fmla="*/ 566209 h 631829"/>
                <a:gd name="connsiteX172" fmla="*/ 111386 w 632528"/>
                <a:gd name="connsiteY172" fmla="*/ 557668 h 631829"/>
                <a:gd name="connsiteX173" fmla="*/ 108384 w 632528"/>
                <a:gd name="connsiteY173" fmla="*/ 555099 h 631829"/>
                <a:gd name="connsiteX174" fmla="*/ 107450 w 632528"/>
                <a:gd name="connsiteY174" fmla="*/ 554265 h 631829"/>
                <a:gd name="connsiteX175" fmla="*/ 105081 w 632528"/>
                <a:gd name="connsiteY175" fmla="*/ 552196 h 631829"/>
                <a:gd name="connsiteX176" fmla="*/ 104681 w 632528"/>
                <a:gd name="connsiteY176" fmla="*/ 551829 h 631829"/>
                <a:gd name="connsiteX177" fmla="*/ 101912 w 632528"/>
                <a:gd name="connsiteY177" fmla="*/ 549327 h 631829"/>
                <a:gd name="connsiteX178" fmla="*/ 101611 w 632528"/>
                <a:gd name="connsiteY178" fmla="*/ 549027 h 631829"/>
                <a:gd name="connsiteX179" fmla="*/ 99176 w 632528"/>
                <a:gd name="connsiteY179" fmla="*/ 546558 h 631829"/>
                <a:gd name="connsiteX180" fmla="*/ 96774 w 632528"/>
                <a:gd name="connsiteY180" fmla="*/ 544256 h 631829"/>
                <a:gd name="connsiteX181" fmla="*/ 95106 w 632528"/>
                <a:gd name="connsiteY181" fmla="*/ 542655 h 631829"/>
                <a:gd name="connsiteX182" fmla="*/ 92103 w 632528"/>
                <a:gd name="connsiteY182" fmla="*/ 539685 h 631829"/>
                <a:gd name="connsiteX183" fmla="*/ 86798 w 632528"/>
                <a:gd name="connsiteY183" fmla="*/ 534247 h 631829"/>
                <a:gd name="connsiteX184" fmla="*/ 80125 w 632528"/>
                <a:gd name="connsiteY184" fmla="*/ 527007 h 631829"/>
                <a:gd name="connsiteX185" fmla="*/ 77957 w 632528"/>
                <a:gd name="connsiteY185" fmla="*/ 524572 h 631829"/>
                <a:gd name="connsiteX186" fmla="*/ 77957 w 632528"/>
                <a:gd name="connsiteY186" fmla="*/ 524572 h 631829"/>
                <a:gd name="connsiteX187" fmla="*/ 75588 w 632528"/>
                <a:gd name="connsiteY187" fmla="*/ 521836 h 631829"/>
                <a:gd name="connsiteX188" fmla="*/ 70951 w 632528"/>
                <a:gd name="connsiteY188" fmla="*/ 516331 h 631829"/>
                <a:gd name="connsiteX189" fmla="*/ 69383 w 632528"/>
                <a:gd name="connsiteY189" fmla="*/ 514396 h 631829"/>
                <a:gd name="connsiteX190" fmla="*/ 64678 w 632528"/>
                <a:gd name="connsiteY190" fmla="*/ 508424 h 631829"/>
                <a:gd name="connsiteX191" fmla="*/ 63444 w 632528"/>
                <a:gd name="connsiteY191" fmla="*/ 506789 h 631829"/>
                <a:gd name="connsiteX192" fmla="*/ 61876 w 632528"/>
                <a:gd name="connsiteY192" fmla="*/ 504721 h 631829"/>
                <a:gd name="connsiteX193" fmla="*/ 59007 w 632528"/>
                <a:gd name="connsiteY193" fmla="*/ 500751 h 631829"/>
                <a:gd name="connsiteX194" fmla="*/ 56872 w 632528"/>
                <a:gd name="connsiteY194" fmla="*/ 497748 h 631829"/>
                <a:gd name="connsiteX195" fmla="*/ 54569 w 632528"/>
                <a:gd name="connsiteY195" fmla="*/ 494412 h 631829"/>
                <a:gd name="connsiteX196" fmla="*/ 54336 w 632528"/>
                <a:gd name="connsiteY196" fmla="*/ 494045 h 631829"/>
                <a:gd name="connsiteX197" fmla="*/ 52568 w 632528"/>
                <a:gd name="connsiteY197" fmla="*/ 491442 h 631829"/>
                <a:gd name="connsiteX198" fmla="*/ 49665 w 632528"/>
                <a:gd name="connsiteY198" fmla="*/ 487039 h 631829"/>
                <a:gd name="connsiteX199" fmla="*/ 47130 w 632528"/>
                <a:gd name="connsiteY199" fmla="*/ 483035 h 631829"/>
                <a:gd name="connsiteX200" fmla="*/ 44761 w 632528"/>
                <a:gd name="connsiteY200" fmla="*/ 479131 h 631829"/>
                <a:gd name="connsiteX201" fmla="*/ 44761 w 632528"/>
                <a:gd name="connsiteY201" fmla="*/ 478965 h 631829"/>
                <a:gd name="connsiteX202" fmla="*/ 44761 w 632528"/>
                <a:gd name="connsiteY202" fmla="*/ 478965 h 631829"/>
                <a:gd name="connsiteX203" fmla="*/ 44460 w 632528"/>
                <a:gd name="connsiteY203" fmla="*/ 478464 h 631829"/>
                <a:gd name="connsiteX204" fmla="*/ 42859 w 632528"/>
                <a:gd name="connsiteY204" fmla="*/ 475695 h 631829"/>
                <a:gd name="connsiteX205" fmla="*/ 41224 w 632528"/>
                <a:gd name="connsiteY205" fmla="*/ 472893 h 631829"/>
                <a:gd name="connsiteX206" fmla="*/ 39690 w 632528"/>
                <a:gd name="connsiteY206" fmla="*/ 470157 h 631829"/>
                <a:gd name="connsiteX207" fmla="*/ 38389 w 632528"/>
                <a:gd name="connsiteY207" fmla="*/ 467821 h 631829"/>
                <a:gd name="connsiteX208" fmla="*/ 36820 w 632528"/>
                <a:gd name="connsiteY208" fmla="*/ 464919 h 631829"/>
                <a:gd name="connsiteX209" fmla="*/ 35719 w 632528"/>
                <a:gd name="connsiteY209" fmla="*/ 462850 h 631829"/>
                <a:gd name="connsiteX210" fmla="*/ 34251 w 632528"/>
                <a:gd name="connsiteY210" fmla="*/ 460014 h 631829"/>
                <a:gd name="connsiteX211" fmla="*/ 32884 w 632528"/>
                <a:gd name="connsiteY211" fmla="*/ 457279 h 631829"/>
                <a:gd name="connsiteX212" fmla="*/ 30782 w 632528"/>
                <a:gd name="connsiteY212" fmla="*/ 453042 h 631829"/>
                <a:gd name="connsiteX213" fmla="*/ 29180 w 632528"/>
                <a:gd name="connsiteY213" fmla="*/ 449705 h 631829"/>
                <a:gd name="connsiteX214" fmla="*/ 27979 w 632528"/>
                <a:gd name="connsiteY214" fmla="*/ 447070 h 631829"/>
                <a:gd name="connsiteX215" fmla="*/ 23008 w 632528"/>
                <a:gd name="connsiteY215" fmla="*/ 435593 h 631829"/>
                <a:gd name="connsiteX216" fmla="*/ 21573 w 632528"/>
                <a:gd name="connsiteY216" fmla="*/ 431990 h 631829"/>
                <a:gd name="connsiteX217" fmla="*/ 18838 w 632528"/>
                <a:gd name="connsiteY217" fmla="*/ 424783 h 631829"/>
                <a:gd name="connsiteX218" fmla="*/ 17503 w 632528"/>
                <a:gd name="connsiteY218" fmla="*/ 421113 h 631829"/>
                <a:gd name="connsiteX219" fmla="*/ 13333 w 632528"/>
                <a:gd name="connsiteY219" fmla="*/ 408402 h 631829"/>
                <a:gd name="connsiteX220" fmla="*/ 12732 w 632528"/>
                <a:gd name="connsiteY220" fmla="*/ 406300 h 631829"/>
                <a:gd name="connsiteX221" fmla="*/ 11731 w 632528"/>
                <a:gd name="connsiteY221" fmla="*/ 402964 h 631829"/>
                <a:gd name="connsiteX222" fmla="*/ 8795 w 632528"/>
                <a:gd name="connsiteY222" fmla="*/ 391854 h 631829"/>
                <a:gd name="connsiteX223" fmla="*/ 8161 w 632528"/>
                <a:gd name="connsiteY223" fmla="*/ 389218 h 631829"/>
                <a:gd name="connsiteX224" fmla="*/ 7761 w 632528"/>
                <a:gd name="connsiteY224" fmla="*/ 387550 h 631829"/>
                <a:gd name="connsiteX225" fmla="*/ 7027 w 632528"/>
                <a:gd name="connsiteY225" fmla="*/ 384381 h 631829"/>
                <a:gd name="connsiteX226" fmla="*/ 6227 w 632528"/>
                <a:gd name="connsiteY226" fmla="*/ 380611 h 631829"/>
                <a:gd name="connsiteX227" fmla="*/ 4759 w 632528"/>
                <a:gd name="connsiteY227" fmla="*/ 373004 h 631829"/>
                <a:gd name="connsiteX228" fmla="*/ 4091 w 632528"/>
                <a:gd name="connsiteY228" fmla="*/ 369167 h 631829"/>
                <a:gd name="connsiteX229" fmla="*/ 3457 w 632528"/>
                <a:gd name="connsiteY229" fmla="*/ 365330 h 631829"/>
                <a:gd name="connsiteX230" fmla="*/ 3457 w 632528"/>
                <a:gd name="connsiteY230" fmla="*/ 365330 h 631829"/>
                <a:gd name="connsiteX231" fmla="*/ 3157 w 632528"/>
                <a:gd name="connsiteY231" fmla="*/ 363328 h 631829"/>
                <a:gd name="connsiteX232" fmla="*/ 3157 w 632528"/>
                <a:gd name="connsiteY232" fmla="*/ 362995 h 631829"/>
                <a:gd name="connsiteX233" fmla="*/ 2757 w 632528"/>
                <a:gd name="connsiteY233" fmla="*/ 360226 h 631829"/>
                <a:gd name="connsiteX234" fmla="*/ 2223 w 632528"/>
                <a:gd name="connsiteY234" fmla="*/ 356322 h 631829"/>
                <a:gd name="connsiteX235" fmla="*/ 2223 w 632528"/>
                <a:gd name="connsiteY235" fmla="*/ 355922 h 631829"/>
                <a:gd name="connsiteX236" fmla="*/ 1789 w 632528"/>
                <a:gd name="connsiteY236" fmla="*/ 352319 h 631829"/>
                <a:gd name="connsiteX237" fmla="*/ 1355 w 632528"/>
                <a:gd name="connsiteY237" fmla="*/ 348315 h 631829"/>
                <a:gd name="connsiteX238" fmla="*/ 989 w 632528"/>
                <a:gd name="connsiteY238" fmla="*/ 344345 h 631829"/>
                <a:gd name="connsiteX239" fmla="*/ 655 w 632528"/>
                <a:gd name="connsiteY239" fmla="*/ 340308 h 631829"/>
                <a:gd name="connsiteX240" fmla="*/ 421 w 632528"/>
                <a:gd name="connsiteY240" fmla="*/ 336972 h 631829"/>
                <a:gd name="connsiteX241" fmla="*/ -79 w 632528"/>
                <a:gd name="connsiteY241" fmla="*/ 327430 h 631829"/>
                <a:gd name="connsiteX242" fmla="*/ -79 w 632528"/>
                <a:gd name="connsiteY242" fmla="*/ 325061 h 631829"/>
                <a:gd name="connsiteX243" fmla="*/ -79 w 632528"/>
                <a:gd name="connsiteY243" fmla="*/ 323026 h 631829"/>
                <a:gd name="connsiteX244" fmla="*/ -79 w 632528"/>
                <a:gd name="connsiteY244" fmla="*/ 319690 h 631829"/>
                <a:gd name="connsiteX245" fmla="*/ -79 w 632528"/>
                <a:gd name="connsiteY245" fmla="*/ 315686 h 631829"/>
                <a:gd name="connsiteX246" fmla="*/ 154 w 632528"/>
                <a:gd name="connsiteY246" fmla="*/ 304042 h 631829"/>
                <a:gd name="connsiteX247" fmla="*/ 154 w 632528"/>
                <a:gd name="connsiteY247" fmla="*/ 300706 h 631829"/>
                <a:gd name="connsiteX248" fmla="*/ 154 w 632528"/>
                <a:gd name="connsiteY248" fmla="*/ 298404 h 631829"/>
                <a:gd name="connsiteX249" fmla="*/ 321 w 632528"/>
                <a:gd name="connsiteY249" fmla="*/ 295535 h 631829"/>
                <a:gd name="connsiteX250" fmla="*/ 321 w 632528"/>
                <a:gd name="connsiteY250" fmla="*/ 294968 h 631829"/>
                <a:gd name="connsiteX251" fmla="*/ 588 w 632528"/>
                <a:gd name="connsiteY251" fmla="*/ 291398 h 631829"/>
                <a:gd name="connsiteX252" fmla="*/ 588 w 632528"/>
                <a:gd name="connsiteY252" fmla="*/ 291198 h 631829"/>
                <a:gd name="connsiteX253" fmla="*/ 888 w 632528"/>
                <a:gd name="connsiteY253" fmla="*/ 287595 h 631829"/>
                <a:gd name="connsiteX254" fmla="*/ 888 w 632528"/>
                <a:gd name="connsiteY254" fmla="*/ 286994 h 631829"/>
                <a:gd name="connsiteX255" fmla="*/ 1189 w 632528"/>
                <a:gd name="connsiteY255" fmla="*/ 283825 h 631829"/>
                <a:gd name="connsiteX256" fmla="*/ 1556 w 632528"/>
                <a:gd name="connsiteY256" fmla="*/ 280488 h 631829"/>
                <a:gd name="connsiteX257" fmla="*/ 1756 w 632528"/>
                <a:gd name="connsiteY257" fmla="*/ 278653 h 631829"/>
                <a:gd name="connsiteX258" fmla="*/ 2056 w 632528"/>
                <a:gd name="connsiteY258" fmla="*/ 276218 h 631829"/>
                <a:gd name="connsiteX259" fmla="*/ 2056 w 632528"/>
                <a:gd name="connsiteY259" fmla="*/ 275050 h 631829"/>
                <a:gd name="connsiteX260" fmla="*/ 2523 w 632528"/>
                <a:gd name="connsiteY260" fmla="*/ 271714 h 631829"/>
                <a:gd name="connsiteX261" fmla="*/ 3090 w 632528"/>
                <a:gd name="connsiteY261" fmla="*/ 267777 h 631829"/>
                <a:gd name="connsiteX262" fmla="*/ 3658 w 632528"/>
                <a:gd name="connsiteY262" fmla="*/ 264207 h 631829"/>
                <a:gd name="connsiteX263" fmla="*/ 3658 w 632528"/>
                <a:gd name="connsiteY263" fmla="*/ 263506 h 631829"/>
                <a:gd name="connsiteX264" fmla="*/ 4058 w 632528"/>
                <a:gd name="connsiteY264" fmla="*/ 261238 h 631829"/>
                <a:gd name="connsiteX265" fmla="*/ 4392 w 632528"/>
                <a:gd name="connsiteY265" fmla="*/ 259269 h 631829"/>
                <a:gd name="connsiteX266" fmla="*/ 4592 w 632528"/>
                <a:gd name="connsiteY266" fmla="*/ 258202 h 631829"/>
                <a:gd name="connsiteX267" fmla="*/ 5159 w 632528"/>
                <a:gd name="connsiteY267" fmla="*/ 255166 h 631829"/>
                <a:gd name="connsiteX268" fmla="*/ 5893 w 632528"/>
                <a:gd name="connsiteY268" fmla="*/ 251496 h 631829"/>
                <a:gd name="connsiteX269" fmla="*/ 7428 w 632528"/>
                <a:gd name="connsiteY269" fmla="*/ 244490 h 631829"/>
                <a:gd name="connsiteX270" fmla="*/ 7928 w 632528"/>
                <a:gd name="connsiteY270" fmla="*/ 242321 h 631829"/>
                <a:gd name="connsiteX271" fmla="*/ 10230 w 632528"/>
                <a:gd name="connsiteY271" fmla="*/ 233346 h 631829"/>
                <a:gd name="connsiteX272" fmla="*/ 11698 w 632528"/>
                <a:gd name="connsiteY272" fmla="*/ 228008 h 631829"/>
                <a:gd name="connsiteX273" fmla="*/ 12432 w 632528"/>
                <a:gd name="connsiteY273" fmla="*/ 225573 h 631829"/>
                <a:gd name="connsiteX274" fmla="*/ 13333 w 632528"/>
                <a:gd name="connsiteY274" fmla="*/ 222437 h 631829"/>
                <a:gd name="connsiteX275" fmla="*/ 13933 w 632528"/>
                <a:gd name="connsiteY275" fmla="*/ 220602 h 631829"/>
                <a:gd name="connsiteX276" fmla="*/ 14634 w 632528"/>
                <a:gd name="connsiteY276" fmla="*/ 218400 h 631829"/>
                <a:gd name="connsiteX277" fmla="*/ 15635 w 632528"/>
                <a:gd name="connsiteY277" fmla="*/ 215364 h 631829"/>
                <a:gd name="connsiteX278" fmla="*/ 16736 w 632528"/>
                <a:gd name="connsiteY278" fmla="*/ 212027 h 631829"/>
                <a:gd name="connsiteX279" fmla="*/ 16736 w 632528"/>
                <a:gd name="connsiteY279" fmla="*/ 212027 h 631829"/>
                <a:gd name="connsiteX280" fmla="*/ 17770 w 632528"/>
                <a:gd name="connsiteY280" fmla="*/ 209058 h 631829"/>
                <a:gd name="connsiteX281" fmla="*/ 18804 w 632528"/>
                <a:gd name="connsiteY281" fmla="*/ 206256 h 631829"/>
                <a:gd name="connsiteX282" fmla="*/ 19505 w 632528"/>
                <a:gd name="connsiteY282" fmla="*/ 204354 h 631829"/>
                <a:gd name="connsiteX283" fmla="*/ 20406 w 632528"/>
                <a:gd name="connsiteY283" fmla="*/ 201985 h 631829"/>
                <a:gd name="connsiteX284" fmla="*/ 20639 w 632528"/>
                <a:gd name="connsiteY284" fmla="*/ 201418 h 631829"/>
                <a:gd name="connsiteX285" fmla="*/ 21874 w 632528"/>
                <a:gd name="connsiteY285" fmla="*/ 198349 h 631829"/>
                <a:gd name="connsiteX286" fmla="*/ 21874 w 632528"/>
                <a:gd name="connsiteY286" fmla="*/ 198349 h 631829"/>
                <a:gd name="connsiteX287" fmla="*/ 21874 w 632528"/>
                <a:gd name="connsiteY287" fmla="*/ 198349 h 631829"/>
                <a:gd name="connsiteX288" fmla="*/ 22808 w 632528"/>
                <a:gd name="connsiteY288" fmla="*/ 195980 h 631829"/>
                <a:gd name="connsiteX289" fmla="*/ 23842 w 632528"/>
                <a:gd name="connsiteY289" fmla="*/ 193511 h 631829"/>
                <a:gd name="connsiteX290" fmla="*/ 24876 w 632528"/>
                <a:gd name="connsiteY290" fmla="*/ 191109 h 631829"/>
                <a:gd name="connsiteX291" fmla="*/ 24876 w 632528"/>
                <a:gd name="connsiteY291" fmla="*/ 191109 h 631829"/>
                <a:gd name="connsiteX292" fmla="*/ 25777 w 632528"/>
                <a:gd name="connsiteY292" fmla="*/ 188940 h 631829"/>
                <a:gd name="connsiteX293" fmla="*/ 25777 w 632528"/>
                <a:gd name="connsiteY293" fmla="*/ 188707 h 631829"/>
                <a:gd name="connsiteX294" fmla="*/ 27979 w 632528"/>
                <a:gd name="connsiteY294" fmla="*/ 183869 h 631829"/>
                <a:gd name="connsiteX295" fmla="*/ 28980 w 632528"/>
                <a:gd name="connsiteY295" fmla="*/ 181667 h 631829"/>
                <a:gd name="connsiteX296" fmla="*/ 29714 w 632528"/>
                <a:gd name="connsiteY296" fmla="*/ 180166 h 631829"/>
                <a:gd name="connsiteX297" fmla="*/ 31149 w 632528"/>
                <a:gd name="connsiteY297" fmla="*/ 177196 h 631829"/>
                <a:gd name="connsiteX298" fmla="*/ 31149 w 632528"/>
                <a:gd name="connsiteY298" fmla="*/ 176863 h 631829"/>
                <a:gd name="connsiteX299" fmla="*/ 32316 w 632528"/>
                <a:gd name="connsiteY299" fmla="*/ 174461 h 631829"/>
                <a:gd name="connsiteX300" fmla="*/ 33484 w 632528"/>
                <a:gd name="connsiteY300" fmla="*/ 172159 h 631829"/>
                <a:gd name="connsiteX301" fmla="*/ 38922 w 632528"/>
                <a:gd name="connsiteY301" fmla="*/ 162150 h 631829"/>
                <a:gd name="connsiteX302" fmla="*/ 40057 w 632528"/>
                <a:gd name="connsiteY302" fmla="*/ 160115 h 631829"/>
                <a:gd name="connsiteX303" fmla="*/ 45061 w 632528"/>
                <a:gd name="connsiteY303" fmla="*/ 151640 h 631829"/>
                <a:gd name="connsiteX304" fmla="*/ 46129 w 632528"/>
                <a:gd name="connsiteY304" fmla="*/ 149872 h 631829"/>
                <a:gd name="connsiteX305" fmla="*/ 47630 w 632528"/>
                <a:gd name="connsiteY305" fmla="*/ 147503 h 631829"/>
                <a:gd name="connsiteX306" fmla="*/ 47964 w 632528"/>
                <a:gd name="connsiteY306" fmla="*/ 146970 h 631829"/>
                <a:gd name="connsiteX307" fmla="*/ 49799 w 632528"/>
                <a:gd name="connsiteY307" fmla="*/ 144134 h 631829"/>
                <a:gd name="connsiteX308" fmla="*/ 50366 w 632528"/>
                <a:gd name="connsiteY308" fmla="*/ 143200 h 631829"/>
                <a:gd name="connsiteX309" fmla="*/ 52034 w 632528"/>
                <a:gd name="connsiteY309" fmla="*/ 140697 h 631829"/>
                <a:gd name="connsiteX310" fmla="*/ 52601 w 632528"/>
                <a:gd name="connsiteY310" fmla="*/ 139797 h 631829"/>
                <a:gd name="connsiteX311" fmla="*/ 54903 w 632528"/>
                <a:gd name="connsiteY311" fmla="*/ 136460 h 631829"/>
                <a:gd name="connsiteX312" fmla="*/ 59874 w 632528"/>
                <a:gd name="connsiteY312" fmla="*/ 129521 h 631829"/>
                <a:gd name="connsiteX313" fmla="*/ 59874 w 632528"/>
                <a:gd name="connsiteY313" fmla="*/ 129521 h 631829"/>
                <a:gd name="connsiteX314" fmla="*/ 66346 w 632528"/>
                <a:gd name="connsiteY314" fmla="*/ 120980 h 631829"/>
                <a:gd name="connsiteX315" fmla="*/ 68749 w 632528"/>
                <a:gd name="connsiteY315" fmla="*/ 117977 h 631829"/>
                <a:gd name="connsiteX316" fmla="*/ 73153 w 632528"/>
                <a:gd name="connsiteY316" fmla="*/ 112606 h 631829"/>
                <a:gd name="connsiteX317" fmla="*/ 75488 w 632528"/>
                <a:gd name="connsiteY317" fmla="*/ 109837 h 631829"/>
                <a:gd name="connsiteX318" fmla="*/ 77523 w 632528"/>
                <a:gd name="connsiteY318" fmla="*/ 107501 h 631829"/>
                <a:gd name="connsiteX319" fmla="*/ 78057 w 632528"/>
                <a:gd name="connsiteY319" fmla="*/ 106901 h 631829"/>
                <a:gd name="connsiteX320" fmla="*/ 79992 w 632528"/>
                <a:gd name="connsiteY320" fmla="*/ 104732 h 631829"/>
                <a:gd name="connsiteX321" fmla="*/ 82895 w 632528"/>
                <a:gd name="connsiteY321" fmla="*/ 101396 h 631829"/>
                <a:gd name="connsiteX322" fmla="*/ 85130 w 632528"/>
                <a:gd name="connsiteY322" fmla="*/ 99027 h 631829"/>
                <a:gd name="connsiteX323" fmla="*/ 87365 w 632528"/>
                <a:gd name="connsiteY323" fmla="*/ 96692 h 631829"/>
                <a:gd name="connsiteX324" fmla="*/ 87866 w 632528"/>
                <a:gd name="connsiteY324" fmla="*/ 96158 h 631829"/>
                <a:gd name="connsiteX325" fmla="*/ 89701 w 632528"/>
                <a:gd name="connsiteY325" fmla="*/ 94223 h 631829"/>
                <a:gd name="connsiteX326" fmla="*/ 90635 w 632528"/>
                <a:gd name="connsiteY326" fmla="*/ 93322 h 631829"/>
                <a:gd name="connsiteX327" fmla="*/ 92403 w 632528"/>
                <a:gd name="connsiteY327" fmla="*/ 91520 h 631829"/>
                <a:gd name="connsiteX328" fmla="*/ 92803 w 632528"/>
                <a:gd name="connsiteY328" fmla="*/ 91153 h 631829"/>
                <a:gd name="connsiteX329" fmla="*/ 95172 w 632528"/>
                <a:gd name="connsiteY329" fmla="*/ 88818 h 631829"/>
                <a:gd name="connsiteX330" fmla="*/ 97674 w 632528"/>
                <a:gd name="connsiteY330" fmla="*/ 86416 h 631829"/>
                <a:gd name="connsiteX331" fmla="*/ 97975 w 632528"/>
                <a:gd name="connsiteY331" fmla="*/ 86149 h 631829"/>
                <a:gd name="connsiteX332" fmla="*/ 100277 w 632528"/>
                <a:gd name="connsiteY332" fmla="*/ 83947 h 631829"/>
                <a:gd name="connsiteX333" fmla="*/ 102512 w 632528"/>
                <a:gd name="connsiteY333" fmla="*/ 81912 h 631829"/>
                <a:gd name="connsiteX334" fmla="*/ 104781 w 632528"/>
                <a:gd name="connsiteY334" fmla="*/ 79877 h 631829"/>
                <a:gd name="connsiteX335" fmla="*/ 125232 w 632528"/>
                <a:gd name="connsiteY335" fmla="*/ 63195 h 631829"/>
                <a:gd name="connsiteX336" fmla="*/ 128135 w 632528"/>
                <a:gd name="connsiteY336" fmla="*/ 61026 h 631829"/>
                <a:gd name="connsiteX337" fmla="*/ 131037 w 632528"/>
                <a:gd name="connsiteY337" fmla="*/ 58925 h 631829"/>
                <a:gd name="connsiteX338" fmla="*/ 133873 w 632528"/>
                <a:gd name="connsiteY338" fmla="*/ 56923 h 631829"/>
                <a:gd name="connsiteX339" fmla="*/ 140546 w 632528"/>
                <a:gd name="connsiteY339" fmla="*/ 52385 h 631829"/>
                <a:gd name="connsiteX340" fmla="*/ 142948 w 632528"/>
                <a:gd name="connsiteY340" fmla="*/ 50784 h 631829"/>
                <a:gd name="connsiteX341" fmla="*/ 145917 w 632528"/>
                <a:gd name="connsiteY341" fmla="*/ 48882 h 631829"/>
                <a:gd name="connsiteX342" fmla="*/ 146117 w 632528"/>
                <a:gd name="connsiteY342" fmla="*/ 48882 h 631829"/>
                <a:gd name="connsiteX343" fmla="*/ 149053 w 632528"/>
                <a:gd name="connsiteY343" fmla="*/ 47047 h 631829"/>
                <a:gd name="connsiteX344" fmla="*/ 152156 w 632528"/>
                <a:gd name="connsiteY344" fmla="*/ 45179 h 631829"/>
                <a:gd name="connsiteX345" fmla="*/ 152156 w 632528"/>
                <a:gd name="connsiteY345" fmla="*/ 45179 h 631829"/>
                <a:gd name="connsiteX346" fmla="*/ 157094 w 632528"/>
                <a:gd name="connsiteY346" fmla="*/ 42243 h 631829"/>
                <a:gd name="connsiteX347" fmla="*/ 158562 w 632528"/>
                <a:gd name="connsiteY347" fmla="*/ 41409 h 631829"/>
                <a:gd name="connsiteX348" fmla="*/ 161097 w 632528"/>
                <a:gd name="connsiteY348" fmla="*/ 39974 h 631829"/>
                <a:gd name="connsiteX349" fmla="*/ 161665 w 632528"/>
                <a:gd name="connsiteY349" fmla="*/ 39641 h 631829"/>
                <a:gd name="connsiteX350" fmla="*/ 254547 w 632528"/>
                <a:gd name="connsiteY350" fmla="*/ 5711 h 631829"/>
                <a:gd name="connsiteX351" fmla="*/ 255948 w 632528"/>
                <a:gd name="connsiteY351" fmla="*/ 5444 h 631829"/>
                <a:gd name="connsiteX352" fmla="*/ 258884 w 632528"/>
                <a:gd name="connsiteY352" fmla="*/ 4877 h 631829"/>
                <a:gd name="connsiteX353" fmla="*/ 260219 w 632528"/>
                <a:gd name="connsiteY353" fmla="*/ 4643 h 631829"/>
                <a:gd name="connsiteX354" fmla="*/ 263188 w 632528"/>
                <a:gd name="connsiteY354" fmla="*/ 4143 h 631829"/>
                <a:gd name="connsiteX355" fmla="*/ 265423 w 632528"/>
                <a:gd name="connsiteY355" fmla="*/ 3776 h 631829"/>
                <a:gd name="connsiteX356" fmla="*/ 364311 w 632528"/>
                <a:gd name="connsiteY356" fmla="*/ 3776 h 631829"/>
                <a:gd name="connsiteX357" fmla="*/ 370016 w 632528"/>
                <a:gd name="connsiteY357" fmla="*/ 4710 h 631829"/>
                <a:gd name="connsiteX358" fmla="*/ 370283 w 632528"/>
                <a:gd name="connsiteY358" fmla="*/ 4710 h 631829"/>
                <a:gd name="connsiteX359" fmla="*/ 372118 w 632528"/>
                <a:gd name="connsiteY359" fmla="*/ 5043 h 631829"/>
                <a:gd name="connsiteX360" fmla="*/ 375188 w 632528"/>
                <a:gd name="connsiteY360" fmla="*/ 5611 h 631829"/>
                <a:gd name="connsiteX361" fmla="*/ 372552 w 632528"/>
                <a:gd name="connsiteY361" fmla="*/ 19123 h 631829"/>
                <a:gd name="connsiteX362" fmla="*/ 370050 w 632528"/>
                <a:gd name="connsiteY362" fmla="*/ 32668 h 631829"/>
                <a:gd name="connsiteX363" fmla="*/ 367447 w 632528"/>
                <a:gd name="connsiteY363" fmla="*/ 46180 h 631829"/>
                <a:gd name="connsiteX364" fmla="*/ 370483 w 632528"/>
                <a:gd name="connsiteY364" fmla="*/ 46780 h 631829"/>
                <a:gd name="connsiteX365" fmla="*/ 373820 w 632528"/>
                <a:gd name="connsiteY365" fmla="*/ 47481 h 631829"/>
                <a:gd name="connsiteX366" fmla="*/ 378224 w 632528"/>
                <a:gd name="connsiteY366" fmla="*/ 48449 h 631829"/>
                <a:gd name="connsiteX367" fmla="*/ 381560 w 632528"/>
                <a:gd name="connsiteY367" fmla="*/ 49283 h 631829"/>
                <a:gd name="connsiteX368" fmla="*/ 381960 w 632528"/>
                <a:gd name="connsiteY368" fmla="*/ 49283 h 631829"/>
                <a:gd name="connsiteX369" fmla="*/ 386097 w 632528"/>
                <a:gd name="connsiteY369" fmla="*/ 49450 h 631829"/>
                <a:gd name="connsiteX370" fmla="*/ 387465 w 632528"/>
                <a:gd name="connsiteY370" fmla="*/ 49817 h 631829"/>
                <a:gd name="connsiteX371" fmla="*/ 390535 w 632528"/>
                <a:gd name="connsiteY371" fmla="*/ 50651 h 631829"/>
                <a:gd name="connsiteX372" fmla="*/ 393337 w 632528"/>
                <a:gd name="connsiteY372" fmla="*/ 51451 h 631829"/>
                <a:gd name="connsiteX373" fmla="*/ 395272 w 632528"/>
                <a:gd name="connsiteY373" fmla="*/ 52018 h 631829"/>
                <a:gd name="connsiteX374" fmla="*/ 397040 w 632528"/>
                <a:gd name="connsiteY374" fmla="*/ 52552 h 631829"/>
                <a:gd name="connsiteX375" fmla="*/ 399609 w 632528"/>
                <a:gd name="connsiteY375" fmla="*/ 53353 h 631829"/>
                <a:gd name="connsiteX376" fmla="*/ 410119 w 632528"/>
                <a:gd name="connsiteY376" fmla="*/ 56956 h 631829"/>
                <a:gd name="connsiteX377" fmla="*/ 412854 w 632528"/>
                <a:gd name="connsiteY377" fmla="*/ 57957 h 631829"/>
                <a:gd name="connsiteX378" fmla="*/ 415290 w 632528"/>
                <a:gd name="connsiteY378" fmla="*/ 58891 h 631829"/>
                <a:gd name="connsiteX379" fmla="*/ 417425 w 632528"/>
                <a:gd name="connsiteY379" fmla="*/ 59725 h 631829"/>
                <a:gd name="connsiteX380" fmla="*/ 421162 w 632528"/>
                <a:gd name="connsiteY380" fmla="*/ 61227 h 631829"/>
                <a:gd name="connsiteX381" fmla="*/ 424832 w 632528"/>
                <a:gd name="connsiteY381" fmla="*/ 62795 h 631829"/>
                <a:gd name="connsiteX382" fmla="*/ 431171 w 632528"/>
                <a:gd name="connsiteY382" fmla="*/ 65631 h 631829"/>
                <a:gd name="connsiteX383" fmla="*/ 434507 w 632528"/>
                <a:gd name="connsiteY383" fmla="*/ 67232 h 631829"/>
                <a:gd name="connsiteX384" fmla="*/ 438110 w 632528"/>
                <a:gd name="connsiteY384" fmla="*/ 69000 h 631829"/>
                <a:gd name="connsiteX385" fmla="*/ 441680 w 632528"/>
                <a:gd name="connsiteY385" fmla="*/ 70835 h 631829"/>
                <a:gd name="connsiteX386" fmla="*/ 445016 w 632528"/>
                <a:gd name="connsiteY386" fmla="*/ 72470 h 631829"/>
                <a:gd name="connsiteX387" fmla="*/ 448920 w 632528"/>
                <a:gd name="connsiteY387" fmla="*/ 74605 h 631829"/>
                <a:gd name="connsiteX388" fmla="*/ 455592 w 632528"/>
                <a:gd name="connsiteY388" fmla="*/ 62561 h 631829"/>
                <a:gd name="connsiteX389" fmla="*/ 462265 w 632528"/>
                <a:gd name="connsiteY389" fmla="*/ 50517 h 631829"/>
                <a:gd name="connsiteX390" fmla="*/ 468938 w 632528"/>
                <a:gd name="connsiteY390" fmla="*/ 38473 h 631829"/>
                <a:gd name="connsiteX391" fmla="*/ 473975 w 632528"/>
                <a:gd name="connsiteY391" fmla="*/ 41309 h 631829"/>
                <a:gd name="connsiteX392" fmla="*/ 478513 w 632528"/>
                <a:gd name="connsiteY392" fmla="*/ 43978 h 631829"/>
                <a:gd name="connsiteX393" fmla="*/ 471406 w 632528"/>
                <a:gd name="connsiteY393" fmla="*/ 55788 h 631829"/>
                <a:gd name="connsiteX394" fmla="*/ 464367 w 632528"/>
                <a:gd name="connsiteY394" fmla="*/ 67566 h 631829"/>
                <a:gd name="connsiteX395" fmla="*/ 457160 w 632528"/>
                <a:gd name="connsiteY395" fmla="*/ 79476 h 631829"/>
                <a:gd name="connsiteX396" fmla="*/ 523286 w 632528"/>
                <a:gd name="connsiteY396" fmla="*/ 134659 h 631829"/>
                <a:gd name="connsiteX397" fmla="*/ 533662 w 632528"/>
                <a:gd name="connsiteY397" fmla="*/ 125617 h 631829"/>
                <a:gd name="connsiteX398" fmla="*/ 544038 w 632528"/>
                <a:gd name="connsiteY398" fmla="*/ 116609 h 631829"/>
                <a:gd name="connsiteX399" fmla="*/ 554414 w 632528"/>
                <a:gd name="connsiteY399" fmla="*/ 107568 h 631829"/>
                <a:gd name="connsiteX400" fmla="*/ 555915 w 632528"/>
                <a:gd name="connsiteY400" fmla="*/ 109269 h 631829"/>
                <a:gd name="connsiteX401" fmla="*/ 558184 w 632528"/>
                <a:gd name="connsiteY401" fmla="*/ 111938 h 631829"/>
                <a:gd name="connsiteX402" fmla="*/ 561520 w 632528"/>
                <a:gd name="connsiteY402" fmla="*/ 116009 h 631829"/>
                <a:gd name="connsiteX403" fmla="*/ 550777 w 632528"/>
                <a:gd name="connsiteY403" fmla="*/ 124683 h 631829"/>
                <a:gd name="connsiteX404" fmla="*/ 540067 w 632528"/>
                <a:gd name="connsiteY404" fmla="*/ 133324 h 631829"/>
                <a:gd name="connsiteX405" fmla="*/ 529391 w 632528"/>
                <a:gd name="connsiteY405" fmla="*/ 141998 h 631829"/>
                <a:gd name="connsiteX406" fmla="*/ 572763 w 632528"/>
                <a:gd name="connsiteY406" fmla="*/ 216498 h 631829"/>
                <a:gd name="connsiteX407" fmla="*/ 585608 w 632528"/>
                <a:gd name="connsiteY407" fmla="*/ 211560 h 631829"/>
                <a:gd name="connsiteX408" fmla="*/ 598453 w 632528"/>
                <a:gd name="connsiteY408" fmla="*/ 206623 h 631829"/>
                <a:gd name="connsiteX409" fmla="*/ 611297 w 632528"/>
                <a:gd name="connsiteY409" fmla="*/ 201685 h 631829"/>
                <a:gd name="connsiteX410" fmla="*/ 612198 w 632528"/>
                <a:gd name="connsiteY410" fmla="*/ 203987 h 631829"/>
                <a:gd name="connsiteX411" fmla="*/ 613366 w 632528"/>
                <a:gd name="connsiteY411" fmla="*/ 207123 h 631829"/>
                <a:gd name="connsiteX412" fmla="*/ 615134 w 632528"/>
                <a:gd name="connsiteY412" fmla="*/ 212061 h 631829"/>
                <a:gd name="connsiteX413" fmla="*/ 632383 w 632528"/>
                <a:gd name="connsiteY413" fmla="*/ 309681 h 631829"/>
                <a:gd name="connsiteX414" fmla="*/ 632383 w 632528"/>
                <a:gd name="connsiteY414" fmla="*/ 312283 h 631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</a:cxnLst>
              <a:rect l="l" t="t" r="r" b="b"/>
              <a:pathLst>
                <a:path w="632528" h="631829">
                  <a:moveTo>
                    <a:pt x="632450" y="315553"/>
                  </a:moveTo>
                  <a:lnTo>
                    <a:pt x="632450" y="320824"/>
                  </a:lnTo>
                  <a:cubicBezTo>
                    <a:pt x="631956" y="354094"/>
                    <a:pt x="626204" y="387073"/>
                    <a:pt x="615401" y="418544"/>
                  </a:cubicBezTo>
                  <a:cubicBezTo>
                    <a:pt x="614800" y="420379"/>
                    <a:pt x="614167" y="422214"/>
                    <a:pt x="613466" y="424049"/>
                  </a:cubicBezTo>
                  <a:lnTo>
                    <a:pt x="613066" y="425217"/>
                  </a:lnTo>
                  <a:cubicBezTo>
                    <a:pt x="612765" y="426018"/>
                    <a:pt x="612465" y="426785"/>
                    <a:pt x="612198" y="427552"/>
                  </a:cubicBezTo>
                  <a:lnTo>
                    <a:pt x="611631" y="428987"/>
                  </a:lnTo>
                  <a:cubicBezTo>
                    <a:pt x="611651" y="429074"/>
                    <a:pt x="611651" y="429167"/>
                    <a:pt x="611631" y="429254"/>
                  </a:cubicBezTo>
                  <a:cubicBezTo>
                    <a:pt x="611231" y="430321"/>
                    <a:pt x="610830" y="431389"/>
                    <a:pt x="610396" y="432590"/>
                  </a:cubicBezTo>
                  <a:cubicBezTo>
                    <a:pt x="609496" y="434859"/>
                    <a:pt x="608595" y="437128"/>
                    <a:pt x="607661" y="439263"/>
                  </a:cubicBezTo>
                  <a:cubicBezTo>
                    <a:pt x="606727" y="441398"/>
                    <a:pt x="605726" y="443767"/>
                    <a:pt x="604692" y="445935"/>
                  </a:cubicBezTo>
                  <a:cubicBezTo>
                    <a:pt x="603657" y="448104"/>
                    <a:pt x="602656" y="450373"/>
                    <a:pt x="601622" y="452608"/>
                  </a:cubicBezTo>
                  <a:cubicBezTo>
                    <a:pt x="601155" y="453542"/>
                    <a:pt x="600688" y="454443"/>
                    <a:pt x="600254" y="455377"/>
                  </a:cubicBezTo>
                  <a:cubicBezTo>
                    <a:pt x="599087" y="457779"/>
                    <a:pt x="597852" y="460215"/>
                    <a:pt x="596584" y="462583"/>
                  </a:cubicBezTo>
                  <a:cubicBezTo>
                    <a:pt x="596184" y="463384"/>
                    <a:pt x="595750" y="464185"/>
                    <a:pt x="595317" y="464986"/>
                  </a:cubicBezTo>
                  <a:lnTo>
                    <a:pt x="594849" y="465920"/>
                  </a:lnTo>
                  <a:lnTo>
                    <a:pt x="593548" y="468255"/>
                  </a:lnTo>
                  <a:cubicBezTo>
                    <a:pt x="592814" y="469590"/>
                    <a:pt x="592080" y="470924"/>
                    <a:pt x="591313" y="472259"/>
                  </a:cubicBezTo>
                  <a:lnTo>
                    <a:pt x="589912" y="474694"/>
                  </a:lnTo>
                  <a:lnTo>
                    <a:pt x="588577" y="476963"/>
                  </a:lnTo>
                  <a:cubicBezTo>
                    <a:pt x="588143" y="477697"/>
                    <a:pt x="587676" y="478598"/>
                    <a:pt x="587109" y="479398"/>
                  </a:cubicBezTo>
                  <a:cubicBezTo>
                    <a:pt x="586275" y="480833"/>
                    <a:pt x="585374" y="482268"/>
                    <a:pt x="584507" y="483702"/>
                  </a:cubicBezTo>
                  <a:cubicBezTo>
                    <a:pt x="584073" y="484336"/>
                    <a:pt x="583673" y="485003"/>
                    <a:pt x="583239" y="485671"/>
                  </a:cubicBezTo>
                  <a:cubicBezTo>
                    <a:pt x="579369" y="491743"/>
                    <a:pt x="575299" y="497671"/>
                    <a:pt x="571028" y="503453"/>
                  </a:cubicBezTo>
                  <a:cubicBezTo>
                    <a:pt x="570561" y="504087"/>
                    <a:pt x="570094" y="504754"/>
                    <a:pt x="569594" y="505388"/>
                  </a:cubicBezTo>
                  <a:cubicBezTo>
                    <a:pt x="568126" y="507357"/>
                    <a:pt x="566624" y="509292"/>
                    <a:pt x="565090" y="511260"/>
                  </a:cubicBezTo>
                  <a:cubicBezTo>
                    <a:pt x="563555" y="513228"/>
                    <a:pt x="562154" y="514930"/>
                    <a:pt x="560652" y="516765"/>
                  </a:cubicBezTo>
                  <a:lnTo>
                    <a:pt x="560352" y="517132"/>
                  </a:lnTo>
                  <a:cubicBezTo>
                    <a:pt x="559551" y="518133"/>
                    <a:pt x="558717" y="519100"/>
                    <a:pt x="557917" y="520068"/>
                  </a:cubicBezTo>
                  <a:cubicBezTo>
                    <a:pt x="556082" y="522236"/>
                    <a:pt x="554213" y="524372"/>
                    <a:pt x="552278" y="526474"/>
                  </a:cubicBezTo>
                  <a:cubicBezTo>
                    <a:pt x="551745" y="527107"/>
                    <a:pt x="551177" y="527708"/>
                    <a:pt x="550610" y="528309"/>
                  </a:cubicBezTo>
                  <a:cubicBezTo>
                    <a:pt x="550043" y="528909"/>
                    <a:pt x="549275" y="529810"/>
                    <a:pt x="548608" y="530510"/>
                  </a:cubicBezTo>
                  <a:lnTo>
                    <a:pt x="546473" y="532779"/>
                  </a:lnTo>
                  <a:lnTo>
                    <a:pt x="546173" y="533113"/>
                  </a:lnTo>
                  <a:cubicBezTo>
                    <a:pt x="545439" y="533880"/>
                    <a:pt x="544738" y="534647"/>
                    <a:pt x="543971" y="535415"/>
                  </a:cubicBezTo>
                  <a:lnTo>
                    <a:pt x="543704" y="535715"/>
                  </a:lnTo>
                  <a:lnTo>
                    <a:pt x="541635" y="537817"/>
                  </a:lnTo>
                  <a:cubicBezTo>
                    <a:pt x="540034" y="539452"/>
                    <a:pt x="538299" y="541153"/>
                    <a:pt x="536764" y="542655"/>
                  </a:cubicBezTo>
                  <a:lnTo>
                    <a:pt x="534863" y="544490"/>
                  </a:lnTo>
                  <a:lnTo>
                    <a:pt x="532894" y="546558"/>
                  </a:lnTo>
                  <a:lnTo>
                    <a:pt x="531126" y="548193"/>
                  </a:lnTo>
                  <a:cubicBezTo>
                    <a:pt x="529091" y="550095"/>
                    <a:pt x="526989" y="551996"/>
                    <a:pt x="524887" y="553831"/>
                  </a:cubicBezTo>
                  <a:lnTo>
                    <a:pt x="522885" y="555566"/>
                  </a:lnTo>
                  <a:lnTo>
                    <a:pt x="519549" y="558335"/>
                  </a:lnTo>
                  <a:lnTo>
                    <a:pt x="517214" y="560270"/>
                  </a:lnTo>
                  <a:cubicBezTo>
                    <a:pt x="514411" y="562572"/>
                    <a:pt x="511609" y="564808"/>
                    <a:pt x="508706" y="566943"/>
                  </a:cubicBezTo>
                  <a:lnTo>
                    <a:pt x="505837" y="569111"/>
                  </a:lnTo>
                  <a:lnTo>
                    <a:pt x="503702" y="570713"/>
                  </a:lnTo>
                  <a:lnTo>
                    <a:pt x="499932" y="573449"/>
                  </a:lnTo>
                  <a:lnTo>
                    <a:pt x="497330" y="575284"/>
                  </a:lnTo>
                  <a:cubicBezTo>
                    <a:pt x="496228" y="576084"/>
                    <a:pt x="495094" y="576852"/>
                    <a:pt x="493993" y="577619"/>
                  </a:cubicBezTo>
                  <a:lnTo>
                    <a:pt x="491491" y="579321"/>
                  </a:lnTo>
                  <a:lnTo>
                    <a:pt x="490790" y="579788"/>
                  </a:lnTo>
                  <a:lnTo>
                    <a:pt x="488055" y="581623"/>
                  </a:lnTo>
                  <a:cubicBezTo>
                    <a:pt x="487120" y="582257"/>
                    <a:pt x="486386" y="582690"/>
                    <a:pt x="485552" y="583224"/>
                  </a:cubicBezTo>
                  <a:lnTo>
                    <a:pt x="484451" y="583925"/>
                  </a:lnTo>
                  <a:lnTo>
                    <a:pt x="481916" y="585493"/>
                  </a:lnTo>
                  <a:lnTo>
                    <a:pt x="478813" y="587394"/>
                  </a:lnTo>
                  <a:lnTo>
                    <a:pt x="475677" y="589229"/>
                  </a:lnTo>
                  <a:lnTo>
                    <a:pt x="472908" y="590831"/>
                  </a:lnTo>
                  <a:lnTo>
                    <a:pt x="468704" y="593200"/>
                  </a:lnTo>
                  <a:lnTo>
                    <a:pt x="466135" y="594567"/>
                  </a:lnTo>
                  <a:lnTo>
                    <a:pt x="462799" y="596302"/>
                  </a:lnTo>
                  <a:cubicBezTo>
                    <a:pt x="461698" y="596836"/>
                    <a:pt x="460630" y="597403"/>
                    <a:pt x="459462" y="597970"/>
                  </a:cubicBezTo>
                  <a:lnTo>
                    <a:pt x="459062" y="598171"/>
                  </a:lnTo>
                  <a:lnTo>
                    <a:pt x="455893" y="599739"/>
                  </a:lnTo>
                  <a:lnTo>
                    <a:pt x="454458" y="600473"/>
                  </a:lnTo>
                  <a:lnTo>
                    <a:pt x="451122" y="602041"/>
                  </a:lnTo>
                  <a:lnTo>
                    <a:pt x="443582" y="605377"/>
                  </a:lnTo>
                  <a:lnTo>
                    <a:pt x="441447" y="606278"/>
                  </a:lnTo>
                  <a:lnTo>
                    <a:pt x="437510" y="607946"/>
                  </a:lnTo>
                  <a:cubicBezTo>
                    <a:pt x="435541" y="608780"/>
                    <a:pt x="433573" y="609581"/>
                    <a:pt x="431571" y="610348"/>
                  </a:cubicBezTo>
                  <a:lnTo>
                    <a:pt x="428235" y="611649"/>
                  </a:lnTo>
                  <a:lnTo>
                    <a:pt x="424565" y="612984"/>
                  </a:lnTo>
                  <a:cubicBezTo>
                    <a:pt x="423297" y="613418"/>
                    <a:pt x="422129" y="613918"/>
                    <a:pt x="420895" y="614318"/>
                  </a:cubicBezTo>
                  <a:lnTo>
                    <a:pt x="417559" y="615453"/>
                  </a:lnTo>
                  <a:lnTo>
                    <a:pt x="413522" y="616787"/>
                  </a:lnTo>
                  <a:lnTo>
                    <a:pt x="410185" y="617888"/>
                  </a:lnTo>
                  <a:lnTo>
                    <a:pt x="409685" y="618055"/>
                  </a:lnTo>
                  <a:lnTo>
                    <a:pt x="406349" y="619089"/>
                  </a:lnTo>
                  <a:lnTo>
                    <a:pt x="402612" y="620190"/>
                  </a:lnTo>
                  <a:lnTo>
                    <a:pt x="399276" y="621091"/>
                  </a:lnTo>
                  <a:lnTo>
                    <a:pt x="398308" y="621358"/>
                  </a:lnTo>
                  <a:lnTo>
                    <a:pt x="395139" y="622192"/>
                  </a:lnTo>
                  <a:lnTo>
                    <a:pt x="394972" y="622192"/>
                  </a:lnTo>
                  <a:lnTo>
                    <a:pt x="391435" y="623126"/>
                  </a:lnTo>
                  <a:lnTo>
                    <a:pt x="391235" y="623126"/>
                  </a:lnTo>
                  <a:cubicBezTo>
                    <a:pt x="388700" y="623727"/>
                    <a:pt x="386131" y="624327"/>
                    <a:pt x="383562" y="624861"/>
                  </a:cubicBezTo>
                  <a:lnTo>
                    <a:pt x="379725" y="625695"/>
                  </a:lnTo>
                  <a:lnTo>
                    <a:pt x="376389" y="626329"/>
                  </a:lnTo>
                  <a:lnTo>
                    <a:pt x="374620" y="626663"/>
                  </a:lnTo>
                  <a:lnTo>
                    <a:pt x="371851" y="627196"/>
                  </a:lnTo>
                  <a:lnTo>
                    <a:pt x="364044" y="628464"/>
                  </a:lnTo>
                  <a:lnTo>
                    <a:pt x="360108" y="629065"/>
                  </a:lnTo>
                  <a:lnTo>
                    <a:pt x="356771" y="629498"/>
                  </a:lnTo>
                  <a:lnTo>
                    <a:pt x="355870" y="629498"/>
                  </a:lnTo>
                  <a:lnTo>
                    <a:pt x="352267" y="629932"/>
                  </a:lnTo>
                  <a:lnTo>
                    <a:pt x="348664" y="630299"/>
                  </a:lnTo>
                  <a:lnTo>
                    <a:pt x="344293" y="630733"/>
                  </a:lnTo>
                  <a:lnTo>
                    <a:pt x="340657" y="631033"/>
                  </a:lnTo>
                  <a:lnTo>
                    <a:pt x="337321" y="631300"/>
                  </a:lnTo>
                  <a:lnTo>
                    <a:pt x="335219" y="631300"/>
                  </a:lnTo>
                  <a:cubicBezTo>
                    <a:pt x="331882" y="631500"/>
                    <a:pt x="328546" y="631667"/>
                    <a:pt x="325410" y="631767"/>
                  </a:cubicBezTo>
                  <a:lnTo>
                    <a:pt x="322674" y="631767"/>
                  </a:lnTo>
                  <a:lnTo>
                    <a:pt x="311965" y="631767"/>
                  </a:lnTo>
                  <a:cubicBezTo>
                    <a:pt x="308128" y="631767"/>
                    <a:pt x="304291" y="631567"/>
                    <a:pt x="300455" y="631400"/>
                  </a:cubicBezTo>
                  <a:lnTo>
                    <a:pt x="298286" y="631400"/>
                  </a:lnTo>
                  <a:cubicBezTo>
                    <a:pt x="297662" y="631434"/>
                    <a:pt x="297042" y="631434"/>
                    <a:pt x="296418" y="631400"/>
                  </a:cubicBezTo>
                  <a:lnTo>
                    <a:pt x="294683" y="631400"/>
                  </a:lnTo>
                  <a:lnTo>
                    <a:pt x="291980" y="631200"/>
                  </a:lnTo>
                  <a:cubicBezTo>
                    <a:pt x="291760" y="631233"/>
                    <a:pt x="291533" y="631233"/>
                    <a:pt x="291313" y="631200"/>
                  </a:cubicBezTo>
                  <a:cubicBezTo>
                    <a:pt x="290312" y="631200"/>
                    <a:pt x="289311" y="631200"/>
                    <a:pt x="288277" y="630966"/>
                  </a:cubicBezTo>
                  <a:lnTo>
                    <a:pt x="285608" y="630733"/>
                  </a:lnTo>
                  <a:lnTo>
                    <a:pt x="285608" y="630733"/>
                  </a:lnTo>
                  <a:lnTo>
                    <a:pt x="284907" y="630733"/>
                  </a:lnTo>
                  <a:lnTo>
                    <a:pt x="283306" y="630566"/>
                  </a:lnTo>
                  <a:lnTo>
                    <a:pt x="282805" y="630566"/>
                  </a:lnTo>
                  <a:lnTo>
                    <a:pt x="280003" y="630266"/>
                  </a:lnTo>
                  <a:lnTo>
                    <a:pt x="276433" y="629865"/>
                  </a:lnTo>
                  <a:lnTo>
                    <a:pt x="275999" y="629865"/>
                  </a:lnTo>
                  <a:lnTo>
                    <a:pt x="273264" y="629498"/>
                  </a:lnTo>
                  <a:cubicBezTo>
                    <a:pt x="269927" y="629065"/>
                    <a:pt x="266858" y="628598"/>
                    <a:pt x="263655" y="628064"/>
                  </a:cubicBezTo>
                  <a:lnTo>
                    <a:pt x="260319" y="627463"/>
                  </a:lnTo>
                  <a:lnTo>
                    <a:pt x="259618" y="627463"/>
                  </a:lnTo>
                  <a:lnTo>
                    <a:pt x="257383" y="627063"/>
                  </a:lnTo>
                  <a:lnTo>
                    <a:pt x="254680" y="626563"/>
                  </a:lnTo>
                  <a:lnTo>
                    <a:pt x="253513" y="626329"/>
                  </a:lnTo>
                  <a:lnTo>
                    <a:pt x="251011" y="625795"/>
                  </a:lnTo>
                  <a:lnTo>
                    <a:pt x="248842" y="625361"/>
                  </a:lnTo>
                  <a:lnTo>
                    <a:pt x="247107" y="624961"/>
                  </a:lnTo>
                  <a:lnTo>
                    <a:pt x="244772" y="624427"/>
                  </a:lnTo>
                  <a:lnTo>
                    <a:pt x="241202" y="623593"/>
                  </a:lnTo>
                  <a:lnTo>
                    <a:pt x="236931" y="622526"/>
                  </a:lnTo>
                  <a:cubicBezTo>
                    <a:pt x="234363" y="621892"/>
                    <a:pt x="231794" y="621191"/>
                    <a:pt x="229225" y="620457"/>
                  </a:cubicBezTo>
                  <a:lnTo>
                    <a:pt x="225488" y="619356"/>
                  </a:lnTo>
                  <a:lnTo>
                    <a:pt x="222619" y="618455"/>
                  </a:lnTo>
                  <a:lnTo>
                    <a:pt x="220884" y="617888"/>
                  </a:lnTo>
                  <a:lnTo>
                    <a:pt x="218782" y="617254"/>
                  </a:lnTo>
                  <a:lnTo>
                    <a:pt x="217448" y="616787"/>
                  </a:lnTo>
                  <a:cubicBezTo>
                    <a:pt x="216547" y="616520"/>
                    <a:pt x="215613" y="616220"/>
                    <a:pt x="214712" y="615886"/>
                  </a:cubicBezTo>
                  <a:lnTo>
                    <a:pt x="213844" y="615586"/>
                  </a:lnTo>
                  <a:lnTo>
                    <a:pt x="210742" y="614518"/>
                  </a:lnTo>
                  <a:lnTo>
                    <a:pt x="210475" y="614518"/>
                  </a:lnTo>
                  <a:lnTo>
                    <a:pt x="207138" y="613251"/>
                  </a:lnTo>
                  <a:lnTo>
                    <a:pt x="203535" y="611916"/>
                  </a:lnTo>
                  <a:lnTo>
                    <a:pt x="199932" y="610515"/>
                  </a:lnTo>
                  <a:lnTo>
                    <a:pt x="197163" y="609414"/>
                  </a:lnTo>
                  <a:lnTo>
                    <a:pt x="194761" y="608413"/>
                  </a:lnTo>
                  <a:lnTo>
                    <a:pt x="191891" y="607212"/>
                  </a:lnTo>
                  <a:lnTo>
                    <a:pt x="188555" y="605844"/>
                  </a:lnTo>
                  <a:lnTo>
                    <a:pt x="185619" y="604676"/>
                  </a:lnTo>
                  <a:lnTo>
                    <a:pt x="182283" y="603142"/>
                  </a:lnTo>
                  <a:lnTo>
                    <a:pt x="181516" y="602808"/>
                  </a:lnTo>
                  <a:lnTo>
                    <a:pt x="178947" y="601574"/>
                  </a:lnTo>
                  <a:cubicBezTo>
                    <a:pt x="176278" y="600306"/>
                    <a:pt x="173609" y="598971"/>
                    <a:pt x="170973" y="597603"/>
                  </a:cubicBezTo>
                  <a:lnTo>
                    <a:pt x="168037" y="596069"/>
                  </a:lnTo>
                  <a:cubicBezTo>
                    <a:pt x="165835" y="594934"/>
                    <a:pt x="163700" y="593733"/>
                    <a:pt x="161598" y="592532"/>
                  </a:cubicBezTo>
                  <a:lnTo>
                    <a:pt x="159296" y="591231"/>
                  </a:lnTo>
                  <a:lnTo>
                    <a:pt x="157694" y="590330"/>
                  </a:lnTo>
                  <a:lnTo>
                    <a:pt x="155292" y="588929"/>
                  </a:lnTo>
                  <a:lnTo>
                    <a:pt x="152523" y="587261"/>
                  </a:lnTo>
                  <a:lnTo>
                    <a:pt x="150054" y="585760"/>
                  </a:lnTo>
                  <a:lnTo>
                    <a:pt x="149153" y="585192"/>
                  </a:lnTo>
                  <a:lnTo>
                    <a:pt x="146351" y="583424"/>
                  </a:lnTo>
                  <a:cubicBezTo>
                    <a:pt x="143749" y="581756"/>
                    <a:pt x="141180" y="580088"/>
                    <a:pt x="138644" y="578353"/>
                  </a:cubicBezTo>
                  <a:lnTo>
                    <a:pt x="135108" y="575951"/>
                  </a:lnTo>
                  <a:lnTo>
                    <a:pt x="132038" y="573782"/>
                  </a:lnTo>
                  <a:lnTo>
                    <a:pt x="130303" y="572514"/>
                  </a:lnTo>
                  <a:cubicBezTo>
                    <a:pt x="129369" y="571881"/>
                    <a:pt x="128535" y="571247"/>
                    <a:pt x="127668" y="570579"/>
                  </a:cubicBezTo>
                  <a:cubicBezTo>
                    <a:pt x="126800" y="569912"/>
                    <a:pt x="125833" y="569245"/>
                    <a:pt x="124965" y="568544"/>
                  </a:cubicBezTo>
                  <a:lnTo>
                    <a:pt x="124532" y="568244"/>
                  </a:lnTo>
                  <a:lnTo>
                    <a:pt x="121896" y="566209"/>
                  </a:lnTo>
                  <a:cubicBezTo>
                    <a:pt x="118326" y="563440"/>
                    <a:pt x="114823" y="560604"/>
                    <a:pt x="111386" y="557668"/>
                  </a:cubicBezTo>
                  <a:cubicBezTo>
                    <a:pt x="110386" y="556834"/>
                    <a:pt x="109351" y="555966"/>
                    <a:pt x="108384" y="555099"/>
                  </a:cubicBezTo>
                  <a:lnTo>
                    <a:pt x="107450" y="554265"/>
                  </a:lnTo>
                  <a:lnTo>
                    <a:pt x="105081" y="552196"/>
                  </a:lnTo>
                  <a:lnTo>
                    <a:pt x="104681" y="551829"/>
                  </a:lnTo>
                  <a:lnTo>
                    <a:pt x="101912" y="549327"/>
                  </a:lnTo>
                  <a:cubicBezTo>
                    <a:pt x="101805" y="549237"/>
                    <a:pt x="101701" y="549134"/>
                    <a:pt x="101611" y="549027"/>
                  </a:cubicBezTo>
                  <a:lnTo>
                    <a:pt x="99176" y="546558"/>
                  </a:lnTo>
                  <a:lnTo>
                    <a:pt x="96774" y="544256"/>
                  </a:lnTo>
                  <a:lnTo>
                    <a:pt x="95106" y="542655"/>
                  </a:lnTo>
                  <a:lnTo>
                    <a:pt x="92103" y="539685"/>
                  </a:lnTo>
                  <a:cubicBezTo>
                    <a:pt x="90301" y="537884"/>
                    <a:pt x="88533" y="536082"/>
                    <a:pt x="86798" y="534247"/>
                  </a:cubicBezTo>
                  <a:cubicBezTo>
                    <a:pt x="84529" y="531878"/>
                    <a:pt x="82294" y="529443"/>
                    <a:pt x="80125" y="527007"/>
                  </a:cubicBezTo>
                  <a:lnTo>
                    <a:pt x="77957" y="524572"/>
                  </a:lnTo>
                  <a:lnTo>
                    <a:pt x="77957" y="524572"/>
                  </a:lnTo>
                  <a:lnTo>
                    <a:pt x="75588" y="521836"/>
                  </a:lnTo>
                  <a:lnTo>
                    <a:pt x="70951" y="516331"/>
                  </a:lnTo>
                  <a:lnTo>
                    <a:pt x="69383" y="514396"/>
                  </a:lnTo>
                  <a:cubicBezTo>
                    <a:pt x="67814" y="512428"/>
                    <a:pt x="66213" y="510426"/>
                    <a:pt x="64678" y="508424"/>
                  </a:cubicBezTo>
                  <a:lnTo>
                    <a:pt x="63444" y="506789"/>
                  </a:lnTo>
                  <a:lnTo>
                    <a:pt x="61876" y="504721"/>
                  </a:lnTo>
                  <a:lnTo>
                    <a:pt x="59007" y="500751"/>
                  </a:lnTo>
                  <a:lnTo>
                    <a:pt x="56872" y="497748"/>
                  </a:lnTo>
                  <a:lnTo>
                    <a:pt x="54569" y="494412"/>
                  </a:lnTo>
                  <a:lnTo>
                    <a:pt x="54336" y="494045"/>
                  </a:lnTo>
                  <a:lnTo>
                    <a:pt x="52568" y="491442"/>
                  </a:lnTo>
                  <a:lnTo>
                    <a:pt x="49665" y="487039"/>
                  </a:lnTo>
                  <a:lnTo>
                    <a:pt x="47130" y="483035"/>
                  </a:lnTo>
                  <a:cubicBezTo>
                    <a:pt x="46296" y="481667"/>
                    <a:pt x="45528" y="480433"/>
                    <a:pt x="44761" y="479131"/>
                  </a:cubicBezTo>
                  <a:lnTo>
                    <a:pt x="44761" y="478965"/>
                  </a:lnTo>
                  <a:lnTo>
                    <a:pt x="44761" y="478965"/>
                  </a:lnTo>
                  <a:lnTo>
                    <a:pt x="44460" y="478464"/>
                  </a:lnTo>
                  <a:lnTo>
                    <a:pt x="42859" y="475695"/>
                  </a:lnTo>
                  <a:cubicBezTo>
                    <a:pt x="42325" y="474794"/>
                    <a:pt x="41758" y="473860"/>
                    <a:pt x="41224" y="472893"/>
                  </a:cubicBezTo>
                  <a:lnTo>
                    <a:pt x="39690" y="470157"/>
                  </a:lnTo>
                  <a:cubicBezTo>
                    <a:pt x="39223" y="469356"/>
                    <a:pt x="38822" y="468589"/>
                    <a:pt x="38389" y="467821"/>
                  </a:cubicBezTo>
                  <a:cubicBezTo>
                    <a:pt x="37955" y="467054"/>
                    <a:pt x="37321" y="465886"/>
                    <a:pt x="36820" y="464919"/>
                  </a:cubicBezTo>
                  <a:lnTo>
                    <a:pt x="35719" y="462850"/>
                  </a:lnTo>
                  <a:cubicBezTo>
                    <a:pt x="35219" y="461950"/>
                    <a:pt x="34752" y="461015"/>
                    <a:pt x="34251" y="460014"/>
                  </a:cubicBezTo>
                  <a:cubicBezTo>
                    <a:pt x="33751" y="459014"/>
                    <a:pt x="33351" y="458180"/>
                    <a:pt x="32884" y="457279"/>
                  </a:cubicBezTo>
                  <a:cubicBezTo>
                    <a:pt x="32149" y="455877"/>
                    <a:pt x="31482" y="454443"/>
                    <a:pt x="30782" y="453042"/>
                  </a:cubicBezTo>
                  <a:lnTo>
                    <a:pt x="29180" y="449705"/>
                  </a:lnTo>
                  <a:lnTo>
                    <a:pt x="27979" y="447070"/>
                  </a:lnTo>
                  <a:cubicBezTo>
                    <a:pt x="26244" y="443300"/>
                    <a:pt x="24643" y="439463"/>
                    <a:pt x="23008" y="435593"/>
                  </a:cubicBezTo>
                  <a:lnTo>
                    <a:pt x="21573" y="431990"/>
                  </a:lnTo>
                  <a:lnTo>
                    <a:pt x="18838" y="424783"/>
                  </a:lnTo>
                  <a:cubicBezTo>
                    <a:pt x="18371" y="423549"/>
                    <a:pt x="17904" y="422348"/>
                    <a:pt x="17503" y="421113"/>
                  </a:cubicBezTo>
                  <a:cubicBezTo>
                    <a:pt x="16035" y="416910"/>
                    <a:pt x="14667" y="412672"/>
                    <a:pt x="13333" y="408402"/>
                  </a:cubicBezTo>
                  <a:lnTo>
                    <a:pt x="12732" y="406300"/>
                  </a:lnTo>
                  <a:lnTo>
                    <a:pt x="11731" y="402964"/>
                  </a:lnTo>
                  <a:cubicBezTo>
                    <a:pt x="10697" y="399294"/>
                    <a:pt x="9696" y="395591"/>
                    <a:pt x="8795" y="391854"/>
                  </a:cubicBezTo>
                  <a:lnTo>
                    <a:pt x="8161" y="389218"/>
                  </a:lnTo>
                  <a:cubicBezTo>
                    <a:pt x="8161" y="388684"/>
                    <a:pt x="7895" y="388117"/>
                    <a:pt x="7761" y="387550"/>
                  </a:cubicBezTo>
                  <a:lnTo>
                    <a:pt x="7027" y="384381"/>
                  </a:lnTo>
                  <a:lnTo>
                    <a:pt x="6227" y="380611"/>
                  </a:lnTo>
                  <a:cubicBezTo>
                    <a:pt x="5693" y="378075"/>
                    <a:pt x="5192" y="375539"/>
                    <a:pt x="4759" y="373004"/>
                  </a:cubicBezTo>
                  <a:cubicBezTo>
                    <a:pt x="4525" y="371736"/>
                    <a:pt x="4291" y="370435"/>
                    <a:pt x="4091" y="369167"/>
                  </a:cubicBezTo>
                  <a:cubicBezTo>
                    <a:pt x="3891" y="367899"/>
                    <a:pt x="3658" y="366631"/>
                    <a:pt x="3457" y="365330"/>
                  </a:cubicBezTo>
                  <a:lnTo>
                    <a:pt x="3457" y="365330"/>
                  </a:lnTo>
                  <a:lnTo>
                    <a:pt x="3157" y="363328"/>
                  </a:lnTo>
                  <a:lnTo>
                    <a:pt x="3157" y="362995"/>
                  </a:lnTo>
                  <a:lnTo>
                    <a:pt x="2757" y="360226"/>
                  </a:lnTo>
                  <a:cubicBezTo>
                    <a:pt x="2757" y="358925"/>
                    <a:pt x="2390" y="357623"/>
                    <a:pt x="2223" y="356322"/>
                  </a:cubicBezTo>
                  <a:cubicBezTo>
                    <a:pt x="2240" y="356189"/>
                    <a:pt x="2240" y="356055"/>
                    <a:pt x="2223" y="355922"/>
                  </a:cubicBezTo>
                  <a:cubicBezTo>
                    <a:pt x="2223" y="354721"/>
                    <a:pt x="1923" y="353520"/>
                    <a:pt x="1789" y="352319"/>
                  </a:cubicBezTo>
                  <a:cubicBezTo>
                    <a:pt x="1656" y="351118"/>
                    <a:pt x="1489" y="349683"/>
                    <a:pt x="1355" y="348315"/>
                  </a:cubicBezTo>
                  <a:cubicBezTo>
                    <a:pt x="1222" y="346947"/>
                    <a:pt x="1089" y="345680"/>
                    <a:pt x="989" y="344345"/>
                  </a:cubicBezTo>
                  <a:cubicBezTo>
                    <a:pt x="888" y="343010"/>
                    <a:pt x="755" y="341676"/>
                    <a:pt x="655" y="340308"/>
                  </a:cubicBezTo>
                  <a:cubicBezTo>
                    <a:pt x="555" y="338940"/>
                    <a:pt x="655" y="338073"/>
                    <a:pt x="421" y="336972"/>
                  </a:cubicBezTo>
                  <a:cubicBezTo>
                    <a:pt x="188" y="333802"/>
                    <a:pt x="54" y="330633"/>
                    <a:pt x="-79" y="327430"/>
                  </a:cubicBezTo>
                  <a:cubicBezTo>
                    <a:pt x="-79" y="326629"/>
                    <a:pt x="-79" y="325862"/>
                    <a:pt x="-79" y="325061"/>
                  </a:cubicBezTo>
                  <a:lnTo>
                    <a:pt x="-79" y="323026"/>
                  </a:lnTo>
                  <a:cubicBezTo>
                    <a:pt x="-79" y="321958"/>
                    <a:pt x="-79" y="320857"/>
                    <a:pt x="-79" y="319690"/>
                  </a:cubicBezTo>
                  <a:lnTo>
                    <a:pt x="-79" y="315686"/>
                  </a:lnTo>
                  <a:cubicBezTo>
                    <a:pt x="-79" y="311783"/>
                    <a:pt x="-79" y="307913"/>
                    <a:pt x="154" y="304042"/>
                  </a:cubicBezTo>
                  <a:cubicBezTo>
                    <a:pt x="154" y="302908"/>
                    <a:pt x="154" y="301807"/>
                    <a:pt x="154" y="300706"/>
                  </a:cubicBezTo>
                  <a:cubicBezTo>
                    <a:pt x="154" y="299605"/>
                    <a:pt x="154" y="299172"/>
                    <a:pt x="154" y="298404"/>
                  </a:cubicBezTo>
                  <a:cubicBezTo>
                    <a:pt x="154" y="297637"/>
                    <a:pt x="154" y="296502"/>
                    <a:pt x="321" y="295535"/>
                  </a:cubicBezTo>
                  <a:lnTo>
                    <a:pt x="321" y="294968"/>
                  </a:lnTo>
                  <a:cubicBezTo>
                    <a:pt x="321" y="293767"/>
                    <a:pt x="321" y="292599"/>
                    <a:pt x="588" y="291398"/>
                  </a:cubicBezTo>
                  <a:lnTo>
                    <a:pt x="588" y="291198"/>
                  </a:lnTo>
                  <a:lnTo>
                    <a:pt x="888" y="287595"/>
                  </a:lnTo>
                  <a:cubicBezTo>
                    <a:pt x="872" y="287394"/>
                    <a:pt x="872" y="287194"/>
                    <a:pt x="888" y="286994"/>
                  </a:cubicBezTo>
                  <a:cubicBezTo>
                    <a:pt x="888" y="285926"/>
                    <a:pt x="1055" y="284859"/>
                    <a:pt x="1189" y="283825"/>
                  </a:cubicBezTo>
                  <a:cubicBezTo>
                    <a:pt x="1322" y="282790"/>
                    <a:pt x="1422" y="281489"/>
                    <a:pt x="1556" y="280488"/>
                  </a:cubicBezTo>
                  <a:cubicBezTo>
                    <a:pt x="1556" y="279854"/>
                    <a:pt x="1556" y="279220"/>
                    <a:pt x="1756" y="278653"/>
                  </a:cubicBezTo>
                  <a:lnTo>
                    <a:pt x="2056" y="276218"/>
                  </a:lnTo>
                  <a:cubicBezTo>
                    <a:pt x="2056" y="275817"/>
                    <a:pt x="2056" y="275450"/>
                    <a:pt x="2056" y="275050"/>
                  </a:cubicBezTo>
                  <a:cubicBezTo>
                    <a:pt x="2056" y="273882"/>
                    <a:pt x="2356" y="272748"/>
                    <a:pt x="2523" y="271714"/>
                  </a:cubicBezTo>
                  <a:cubicBezTo>
                    <a:pt x="2690" y="270680"/>
                    <a:pt x="2890" y="269078"/>
                    <a:pt x="3090" y="267777"/>
                  </a:cubicBezTo>
                  <a:cubicBezTo>
                    <a:pt x="3291" y="266476"/>
                    <a:pt x="3457" y="265375"/>
                    <a:pt x="3658" y="264207"/>
                  </a:cubicBezTo>
                  <a:cubicBezTo>
                    <a:pt x="3628" y="263974"/>
                    <a:pt x="3628" y="263740"/>
                    <a:pt x="3658" y="263506"/>
                  </a:cubicBezTo>
                  <a:cubicBezTo>
                    <a:pt x="3658" y="262739"/>
                    <a:pt x="3891" y="261972"/>
                    <a:pt x="4058" y="261238"/>
                  </a:cubicBezTo>
                  <a:cubicBezTo>
                    <a:pt x="4225" y="260504"/>
                    <a:pt x="4258" y="259903"/>
                    <a:pt x="4392" y="259269"/>
                  </a:cubicBezTo>
                  <a:lnTo>
                    <a:pt x="4592" y="258202"/>
                  </a:lnTo>
                  <a:cubicBezTo>
                    <a:pt x="4592" y="257201"/>
                    <a:pt x="4959" y="256200"/>
                    <a:pt x="5159" y="255166"/>
                  </a:cubicBezTo>
                  <a:cubicBezTo>
                    <a:pt x="5359" y="254131"/>
                    <a:pt x="5626" y="252730"/>
                    <a:pt x="5893" y="251496"/>
                  </a:cubicBezTo>
                  <a:cubicBezTo>
                    <a:pt x="6360" y="249160"/>
                    <a:pt x="6894" y="246825"/>
                    <a:pt x="7428" y="244490"/>
                  </a:cubicBezTo>
                  <a:lnTo>
                    <a:pt x="7928" y="242321"/>
                  </a:lnTo>
                  <a:cubicBezTo>
                    <a:pt x="8629" y="239318"/>
                    <a:pt x="9396" y="236316"/>
                    <a:pt x="10230" y="233346"/>
                  </a:cubicBezTo>
                  <a:cubicBezTo>
                    <a:pt x="10697" y="231545"/>
                    <a:pt x="11198" y="229776"/>
                    <a:pt x="11698" y="228008"/>
                  </a:cubicBezTo>
                  <a:cubicBezTo>
                    <a:pt x="11931" y="227208"/>
                    <a:pt x="12165" y="226407"/>
                    <a:pt x="12432" y="225573"/>
                  </a:cubicBezTo>
                  <a:cubicBezTo>
                    <a:pt x="12699" y="224739"/>
                    <a:pt x="13066" y="223471"/>
                    <a:pt x="13333" y="222437"/>
                  </a:cubicBezTo>
                  <a:cubicBezTo>
                    <a:pt x="13600" y="221402"/>
                    <a:pt x="13733" y="221169"/>
                    <a:pt x="13933" y="220602"/>
                  </a:cubicBezTo>
                  <a:cubicBezTo>
                    <a:pt x="14134" y="220035"/>
                    <a:pt x="14401" y="219134"/>
                    <a:pt x="14634" y="218400"/>
                  </a:cubicBezTo>
                  <a:lnTo>
                    <a:pt x="15635" y="215364"/>
                  </a:lnTo>
                  <a:cubicBezTo>
                    <a:pt x="15968" y="214363"/>
                    <a:pt x="16335" y="213228"/>
                    <a:pt x="16736" y="212027"/>
                  </a:cubicBezTo>
                  <a:lnTo>
                    <a:pt x="16736" y="212027"/>
                  </a:lnTo>
                  <a:cubicBezTo>
                    <a:pt x="17070" y="211060"/>
                    <a:pt x="17403" y="210059"/>
                    <a:pt x="17770" y="209058"/>
                  </a:cubicBezTo>
                  <a:cubicBezTo>
                    <a:pt x="18137" y="208057"/>
                    <a:pt x="18437" y="207190"/>
                    <a:pt x="18804" y="206256"/>
                  </a:cubicBezTo>
                  <a:lnTo>
                    <a:pt x="19505" y="204354"/>
                  </a:lnTo>
                  <a:lnTo>
                    <a:pt x="20406" y="201985"/>
                  </a:lnTo>
                  <a:lnTo>
                    <a:pt x="20639" y="201418"/>
                  </a:lnTo>
                  <a:cubicBezTo>
                    <a:pt x="21040" y="200384"/>
                    <a:pt x="21440" y="199383"/>
                    <a:pt x="21874" y="198349"/>
                  </a:cubicBezTo>
                  <a:lnTo>
                    <a:pt x="21874" y="198349"/>
                  </a:lnTo>
                  <a:cubicBezTo>
                    <a:pt x="21874" y="198349"/>
                    <a:pt x="21874" y="198349"/>
                    <a:pt x="21874" y="198349"/>
                  </a:cubicBezTo>
                  <a:cubicBezTo>
                    <a:pt x="22207" y="197548"/>
                    <a:pt x="22508" y="196781"/>
                    <a:pt x="22808" y="195980"/>
                  </a:cubicBezTo>
                  <a:cubicBezTo>
                    <a:pt x="23108" y="195179"/>
                    <a:pt x="23475" y="194345"/>
                    <a:pt x="23842" y="193511"/>
                  </a:cubicBezTo>
                  <a:cubicBezTo>
                    <a:pt x="24209" y="192677"/>
                    <a:pt x="24509" y="191910"/>
                    <a:pt x="24876" y="191109"/>
                  </a:cubicBezTo>
                  <a:lnTo>
                    <a:pt x="24876" y="191109"/>
                  </a:lnTo>
                  <a:cubicBezTo>
                    <a:pt x="25177" y="190375"/>
                    <a:pt x="25510" y="189641"/>
                    <a:pt x="25777" y="188940"/>
                  </a:cubicBezTo>
                  <a:lnTo>
                    <a:pt x="25777" y="188707"/>
                  </a:lnTo>
                  <a:cubicBezTo>
                    <a:pt x="26478" y="187072"/>
                    <a:pt x="27212" y="185370"/>
                    <a:pt x="27979" y="183869"/>
                  </a:cubicBezTo>
                  <a:cubicBezTo>
                    <a:pt x="28279" y="183135"/>
                    <a:pt x="28646" y="182401"/>
                    <a:pt x="28980" y="181667"/>
                  </a:cubicBezTo>
                  <a:lnTo>
                    <a:pt x="29714" y="180166"/>
                  </a:lnTo>
                  <a:cubicBezTo>
                    <a:pt x="30181" y="179165"/>
                    <a:pt x="30615" y="178164"/>
                    <a:pt x="31149" y="177196"/>
                  </a:cubicBezTo>
                  <a:cubicBezTo>
                    <a:pt x="31132" y="177086"/>
                    <a:pt x="31132" y="176973"/>
                    <a:pt x="31149" y="176863"/>
                  </a:cubicBezTo>
                  <a:cubicBezTo>
                    <a:pt x="31516" y="176062"/>
                    <a:pt x="31916" y="175228"/>
                    <a:pt x="32316" y="174461"/>
                  </a:cubicBezTo>
                  <a:lnTo>
                    <a:pt x="33484" y="172159"/>
                  </a:lnTo>
                  <a:cubicBezTo>
                    <a:pt x="35219" y="168822"/>
                    <a:pt x="37021" y="165486"/>
                    <a:pt x="38922" y="162150"/>
                  </a:cubicBezTo>
                  <a:cubicBezTo>
                    <a:pt x="39289" y="161482"/>
                    <a:pt x="39656" y="160782"/>
                    <a:pt x="40057" y="160115"/>
                  </a:cubicBezTo>
                  <a:cubicBezTo>
                    <a:pt x="41658" y="157279"/>
                    <a:pt x="43393" y="154443"/>
                    <a:pt x="45061" y="151640"/>
                  </a:cubicBezTo>
                  <a:lnTo>
                    <a:pt x="46129" y="149872"/>
                  </a:lnTo>
                  <a:cubicBezTo>
                    <a:pt x="46629" y="149071"/>
                    <a:pt x="47096" y="148304"/>
                    <a:pt x="47630" y="147503"/>
                  </a:cubicBezTo>
                  <a:lnTo>
                    <a:pt x="47964" y="146970"/>
                  </a:lnTo>
                  <a:cubicBezTo>
                    <a:pt x="48564" y="146069"/>
                    <a:pt x="49165" y="145068"/>
                    <a:pt x="49799" y="144134"/>
                  </a:cubicBezTo>
                  <a:lnTo>
                    <a:pt x="50366" y="143200"/>
                  </a:lnTo>
                  <a:cubicBezTo>
                    <a:pt x="50900" y="142365"/>
                    <a:pt x="51467" y="141531"/>
                    <a:pt x="52034" y="140697"/>
                  </a:cubicBezTo>
                  <a:cubicBezTo>
                    <a:pt x="52237" y="140407"/>
                    <a:pt x="52427" y="140107"/>
                    <a:pt x="52601" y="139797"/>
                  </a:cubicBezTo>
                  <a:lnTo>
                    <a:pt x="54903" y="136460"/>
                  </a:lnTo>
                  <a:cubicBezTo>
                    <a:pt x="56538" y="134125"/>
                    <a:pt x="58239" y="131823"/>
                    <a:pt x="59874" y="129521"/>
                  </a:cubicBezTo>
                  <a:lnTo>
                    <a:pt x="59874" y="129521"/>
                  </a:lnTo>
                  <a:cubicBezTo>
                    <a:pt x="61976" y="126618"/>
                    <a:pt x="64145" y="123782"/>
                    <a:pt x="66346" y="120980"/>
                  </a:cubicBezTo>
                  <a:cubicBezTo>
                    <a:pt x="67147" y="119936"/>
                    <a:pt x="67948" y="118935"/>
                    <a:pt x="68749" y="117977"/>
                  </a:cubicBezTo>
                  <a:cubicBezTo>
                    <a:pt x="70183" y="116142"/>
                    <a:pt x="71651" y="114341"/>
                    <a:pt x="73153" y="112606"/>
                  </a:cubicBezTo>
                  <a:lnTo>
                    <a:pt x="75488" y="109837"/>
                  </a:lnTo>
                  <a:lnTo>
                    <a:pt x="77523" y="107501"/>
                  </a:lnTo>
                  <a:lnTo>
                    <a:pt x="78057" y="106901"/>
                  </a:lnTo>
                  <a:lnTo>
                    <a:pt x="79992" y="104732"/>
                  </a:lnTo>
                  <a:lnTo>
                    <a:pt x="82895" y="101396"/>
                  </a:lnTo>
                  <a:lnTo>
                    <a:pt x="85130" y="99027"/>
                  </a:lnTo>
                  <a:cubicBezTo>
                    <a:pt x="85864" y="98226"/>
                    <a:pt x="86598" y="97459"/>
                    <a:pt x="87365" y="96692"/>
                  </a:cubicBezTo>
                  <a:lnTo>
                    <a:pt x="87866" y="96158"/>
                  </a:lnTo>
                  <a:cubicBezTo>
                    <a:pt x="88466" y="95557"/>
                    <a:pt x="89100" y="94890"/>
                    <a:pt x="89701" y="94223"/>
                  </a:cubicBezTo>
                  <a:lnTo>
                    <a:pt x="90635" y="93322"/>
                  </a:lnTo>
                  <a:lnTo>
                    <a:pt x="92403" y="91520"/>
                  </a:lnTo>
                  <a:lnTo>
                    <a:pt x="92803" y="91153"/>
                  </a:lnTo>
                  <a:cubicBezTo>
                    <a:pt x="93571" y="90353"/>
                    <a:pt x="94371" y="89585"/>
                    <a:pt x="95172" y="88818"/>
                  </a:cubicBezTo>
                  <a:lnTo>
                    <a:pt x="97674" y="86416"/>
                  </a:lnTo>
                  <a:lnTo>
                    <a:pt x="97975" y="86149"/>
                  </a:lnTo>
                  <a:lnTo>
                    <a:pt x="100277" y="83947"/>
                  </a:lnTo>
                  <a:lnTo>
                    <a:pt x="102512" y="81912"/>
                  </a:lnTo>
                  <a:lnTo>
                    <a:pt x="104781" y="79877"/>
                  </a:lnTo>
                  <a:cubicBezTo>
                    <a:pt x="111453" y="74005"/>
                    <a:pt x="118269" y="68443"/>
                    <a:pt x="125232" y="63195"/>
                  </a:cubicBezTo>
                  <a:lnTo>
                    <a:pt x="128135" y="61026"/>
                  </a:lnTo>
                  <a:lnTo>
                    <a:pt x="131037" y="58925"/>
                  </a:lnTo>
                  <a:lnTo>
                    <a:pt x="133873" y="56923"/>
                  </a:lnTo>
                  <a:cubicBezTo>
                    <a:pt x="136075" y="55355"/>
                    <a:pt x="138310" y="53853"/>
                    <a:pt x="140546" y="52385"/>
                  </a:cubicBezTo>
                  <a:lnTo>
                    <a:pt x="142948" y="50784"/>
                  </a:lnTo>
                  <a:lnTo>
                    <a:pt x="145917" y="48882"/>
                  </a:lnTo>
                  <a:lnTo>
                    <a:pt x="146117" y="48882"/>
                  </a:lnTo>
                  <a:lnTo>
                    <a:pt x="149053" y="47047"/>
                  </a:lnTo>
                  <a:lnTo>
                    <a:pt x="152156" y="45179"/>
                  </a:lnTo>
                  <a:lnTo>
                    <a:pt x="152156" y="45179"/>
                  </a:lnTo>
                  <a:cubicBezTo>
                    <a:pt x="153791" y="44178"/>
                    <a:pt x="155492" y="43177"/>
                    <a:pt x="157094" y="42243"/>
                  </a:cubicBezTo>
                  <a:lnTo>
                    <a:pt x="158562" y="41409"/>
                  </a:lnTo>
                  <a:lnTo>
                    <a:pt x="161097" y="39974"/>
                  </a:lnTo>
                  <a:lnTo>
                    <a:pt x="161665" y="39641"/>
                  </a:lnTo>
                  <a:cubicBezTo>
                    <a:pt x="190640" y="23500"/>
                    <a:pt x="221988" y="12046"/>
                    <a:pt x="254547" y="5711"/>
                  </a:cubicBezTo>
                  <a:lnTo>
                    <a:pt x="255948" y="5444"/>
                  </a:lnTo>
                  <a:lnTo>
                    <a:pt x="258884" y="4877"/>
                  </a:lnTo>
                  <a:lnTo>
                    <a:pt x="260219" y="4643"/>
                  </a:lnTo>
                  <a:lnTo>
                    <a:pt x="263188" y="4143"/>
                  </a:lnTo>
                  <a:lnTo>
                    <a:pt x="265423" y="3776"/>
                  </a:lnTo>
                  <a:cubicBezTo>
                    <a:pt x="298186" y="-1342"/>
                    <a:pt x="331549" y="-1342"/>
                    <a:pt x="364311" y="3776"/>
                  </a:cubicBezTo>
                  <a:lnTo>
                    <a:pt x="370016" y="4710"/>
                  </a:lnTo>
                  <a:lnTo>
                    <a:pt x="370283" y="4710"/>
                  </a:lnTo>
                  <a:lnTo>
                    <a:pt x="372118" y="5043"/>
                  </a:lnTo>
                  <a:lnTo>
                    <a:pt x="375188" y="5611"/>
                  </a:lnTo>
                  <a:lnTo>
                    <a:pt x="372552" y="19123"/>
                  </a:lnTo>
                  <a:lnTo>
                    <a:pt x="370050" y="32668"/>
                  </a:lnTo>
                  <a:lnTo>
                    <a:pt x="367447" y="46180"/>
                  </a:lnTo>
                  <a:lnTo>
                    <a:pt x="370483" y="46780"/>
                  </a:lnTo>
                  <a:lnTo>
                    <a:pt x="373820" y="47481"/>
                  </a:lnTo>
                  <a:lnTo>
                    <a:pt x="378224" y="48449"/>
                  </a:lnTo>
                  <a:lnTo>
                    <a:pt x="381560" y="49283"/>
                  </a:lnTo>
                  <a:lnTo>
                    <a:pt x="381960" y="49283"/>
                  </a:lnTo>
                  <a:lnTo>
                    <a:pt x="386097" y="49450"/>
                  </a:lnTo>
                  <a:lnTo>
                    <a:pt x="387465" y="49817"/>
                  </a:lnTo>
                  <a:cubicBezTo>
                    <a:pt x="388499" y="50050"/>
                    <a:pt x="389500" y="50350"/>
                    <a:pt x="390535" y="50651"/>
                  </a:cubicBezTo>
                  <a:lnTo>
                    <a:pt x="393337" y="51451"/>
                  </a:lnTo>
                  <a:lnTo>
                    <a:pt x="395272" y="52018"/>
                  </a:lnTo>
                  <a:lnTo>
                    <a:pt x="397040" y="52552"/>
                  </a:lnTo>
                  <a:lnTo>
                    <a:pt x="399609" y="53353"/>
                  </a:lnTo>
                  <a:cubicBezTo>
                    <a:pt x="403146" y="54487"/>
                    <a:pt x="406649" y="55688"/>
                    <a:pt x="410119" y="56956"/>
                  </a:cubicBezTo>
                  <a:lnTo>
                    <a:pt x="412854" y="57957"/>
                  </a:lnTo>
                  <a:lnTo>
                    <a:pt x="415290" y="58891"/>
                  </a:lnTo>
                  <a:lnTo>
                    <a:pt x="417425" y="59725"/>
                  </a:lnTo>
                  <a:lnTo>
                    <a:pt x="421162" y="61227"/>
                  </a:lnTo>
                  <a:lnTo>
                    <a:pt x="424832" y="62795"/>
                  </a:lnTo>
                  <a:lnTo>
                    <a:pt x="431171" y="65631"/>
                  </a:lnTo>
                  <a:lnTo>
                    <a:pt x="434507" y="67232"/>
                  </a:lnTo>
                  <a:lnTo>
                    <a:pt x="438110" y="69000"/>
                  </a:lnTo>
                  <a:cubicBezTo>
                    <a:pt x="439311" y="69601"/>
                    <a:pt x="440512" y="70201"/>
                    <a:pt x="441680" y="70835"/>
                  </a:cubicBezTo>
                  <a:cubicBezTo>
                    <a:pt x="442848" y="71469"/>
                    <a:pt x="443815" y="71903"/>
                    <a:pt x="445016" y="72470"/>
                  </a:cubicBezTo>
                  <a:lnTo>
                    <a:pt x="448920" y="74605"/>
                  </a:lnTo>
                  <a:lnTo>
                    <a:pt x="455592" y="62561"/>
                  </a:lnTo>
                  <a:lnTo>
                    <a:pt x="462265" y="50517"/>
                  </a:lnTo>
                  <a:lnTo>
                    <a:pt x="468938" y="38473"/>
                  </a:lnTo>
                  <a:lnTo>
                    <a:pt x="473975" y="41309"/>
                  </a:lnTo>
                  <a:cubicBezTo>
                    <a:pt x="475477" y="42243"/>
                    <a:pt x="477011" y="43077"/>
                    <a:pt x="478513" y="43978"/>
                  </a:cubicBezTo>
                  <a:lnTo>
                    <a:pt x="471406" y="55788"/>
                  </a:lnTo>
                  <a:lnTo>
                    <a:pt x="464367" y="67566"/>
                  </a:lnTo>
                  <a:lnTo>
                    <a:pt x="457160" y="79476"/>
                  </a:lnTo>
                  <a:cubicBezTo>
                    <a:pt x="481959" y="94293"/>
                    <a:pt x="504272" y="112913"/>
                    <a:pt x="523286" y="134659"/>
                  </a:cubicBezTo>
                  <a:lnTo>
                    <a:pt x="533662" y="125617"/>
                  </a:lnTo>
                  <a:lnTo>
                    <a:pt x="544038" y="116609"/>
                  </a:lnTo>
                  <a:lnTo>
                    <a:pt x="554414" y="107568"/>
                  </a:lnTo>
                  <a:lnTo>
                    <a:pt x="555915" y="109269"/>
                  </a:lnTo>
                  <a:cubicBezTo>
                    <a:pt x="556682" y="110170"/>
                    <a:pt x="557416" y="111104"/>
                    <a:pt x="558184" y="111938"/>
                  </a:cubicBezTo>
                  <a:cubicBezTo>
                    <a:pt x="559318" y="113306"/>
                    <a:pt x="560452" y="114641"/>
                    <a:pt x="561520" y="116009"/>
                  </a:cubicBezTo>
                  <a:lnTo>
                    <a:pt x="550777" y="124683"/>
                  </a:lnTo>
                  <a:lnTo>
                    <a:pt x="540067" y="133324"/>
                  </a:lnTo>
                  <a:lnTo>
                    <a:pt x="529391" y="141998"/>
                  </a:lnTo>
                  <a:cubicBezTo>
                    <a:pt x="547684" y="164392"/>
                    <a:pt x="562321" y="189534"/>
                    <a:pt x="572763" y="216498"/>
                  </a:cubicBezTo>
                  <a:lnTo>
                    <a:pt x="585608" y="211560"/>
                  </a:lnTo>
                  <a:lnTo>
                    <a:pt x="598453" y="206623"/>
                  </a:lnTo>
                  <a:lnTo>
                    <a:pt x="611297" y="201685"/>
                  </a:lnTo>
                  <a:lnTo>
                    <a:pt x="612198" y="203987"/>
                  </a:lnTo>
                  <a:cubicBezTo>
                    <a:pt x="612599" y="205021"/>
                    <a:pt x="612999" y="206055"/>
                    <a:pt x="613366" y="207123"/>
                  </a:cubicBezTo>
                  <a:cubicBezTo>
                    <a:pt x="613966" y="208758"/>
                    <a:pt x="614567" y="210459"/>
                    <a:pt x="615134" y="212061"/>
                  </a:cubicBezTo>
                  <a:cubicBezTo>
                    <a:pt x="626000" y="243485"/>
                    <a:pt x="631822" y="276435"/>
                    <a:pt x="632383" y="309681"/>
                  </a:cubicBezTo>
                  <a:cubicBezTo>
                    <a:pt x="632383" y="310548"/>
                    <a:pt x="632383" y="311416"/>
                    <a:pt x="632383" y="312283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Brīvforma: forma 178">
              <a:extLst>
                <a:ext uri="{FF2B5EF4-FFF2-40B4-BE49-F238E27FC236}">
                  <a16:creationId xmlns:a16="http://schemas.microsoft.com/office/drawing/2014/main" id="{26175735-889F-B10E-8170-D041FCB6C8E0}"/>
                </a:ext>
              </a:extLst>
            </p:cNvPr>
            <p:cNvSpPr/>
            <p:nvPr/>
          </p:nvSpPr>
          <p:spPr>
            <a:xfrm>
              <a:off x="4255582" y="5137234"/>
              <a:ext cx="605354" cy="603501"/>
            </a:xfrm>
            <a:custGeom>
              <a:avLst/>
              <a:gdLst>
                <a:gd name="connsiteX0" fmla="*/ 605192 w 605354"/>
                <a:gd name="connsiteY0" fmla="*/ 301370 h 603501"/>
                <a:gd name="connsiteX1" fmla="*/ 605192 w 605354"/>
                <a:gd name="connsiteY1" fmla="*/ 306441 h 603501"/>
                <a:gd name="connsiteX2" fmla="*/ 588911 w 605354"/>
                <a:gd name="connsiteY2" fmla="*/ 399858 h 603501"/>
                <a:gd name="connsiteX3" fmla="*/ 587076 w 605354"/>
                <a:gd name="connsiteY3" fmla="*/ 405096 h 603501"/>
                <a:gd name="connsiteX4" fmla="*/ 586742 w 605354"/>
                <a:gd name="connsiteY4" fmla="*/ 405996 h 603501"/>
                <a:gd name="connsiteX5" fmla="*/ 585608 w 605354"/>
                <a:gd name="connsiteY5" fmla="*/ 409099 h 603501"/>
                <a:gd name="connsiteX6" fmla="*/ 585308 w 605354"/>
                <a:gd name="connsiteY6" fmla="*/ 409800 h 603501"/>
                <a:gd name="connsiteX7" fmla="*/ 584974 w 605354"/>
                <a:gd name="connsiteY7" fmla="*/ 410667 h 603501"/>
                <a:gd name="connsiteX8" fmla="*/ 584073 w 605354"/>
                <a:gd name="connsiteY8" fmla="*/ 413136 h 603501"/>
                <a:gd name="connsiteX9" fmla="*/ 582739 w 605354"/>
                <a:gd name="connsiteY9" fmla="*/ 416472 h 603501"/>
                <a:gd name="connsiteX10" fmla="*/ 575532 w 605354"/>
                <a:gd name="connsiteY10" fmla="*/ 432654 h 603501"/>
                <a:gd name="connsiteX11" fmla="*/ 573998 w 605354"/>
                <a:gd name="connsiteY11" fmla="*/ 435823 h 603501"/>
                <a:gd name="connsiteX12" fmla="*/ 572396 w 605354"/>
                <a:gd name="connsiteY12" fmla="*/ 438992 h 603501"/>
                <a:gd name="connsiteX13" fmla="*/ 571262 w 605354"/>
                <a:gd name="connsiteY13" fmla="*/ 441194 h 603501"/>
                <a:gd name="connsiteX14" fmla="*/ 566724 w 605354"/>
                <a:gd name="connsiteY14" fmla="*/ 449569 h 603501"/>
                <a:gd name="connsiteX15" fmla="*/ 565256 w 605354"/>
                <a:gd name="connsiteY15" fmla="*/ 452204 h 603501"/>
                <a:gd name="connsiteX16" fmla="*/ 565256 w 605354"/>
                <a:gd name="connsiteY16" fmla="*/ 452471 h 603501"/>
                <a:gd name="connsiteX17" fmla="*/ 563755 w 605354"/>
                <a:gd name="connsiteY17" fmla="*/ 455073 h 603501"/>
                <a:gd name="connsiteX18" fmla="*/ 561453 w 605354"/>
                <a:gd name="connsiteY18" fmla="*/ 458877 h 603501"/>
                <a:gd name="connsiteX19" fmla="*/ 559718 w 605354"/>
                <a:gd name="connsiteY19" fmla="*/ 461679 h 603501"/>
                <a:gd name="connsiteX20" fmla="*/ 558184 w 605354"/>
                <a:gd name="connsiteY20" fmla="*/ 464115 h 603501"/>
                <a:gd name="connsiteX21" fmla="*/ 557183 w 605354"/>
                <a:gd name="connsiteY21" fmla="*/ 465649 h 603501"/>
                <a:gd name="connsiteX22" fmla="*/ 555782 w 605354"/>
                <a:gd name="connsiteY22" fmla="*/ 467851 h 603501"/>
                <a:gd name="connsiteX23" fmla="*/ 554013 w 605354"/>
                <a:gd name="connsiteY23" fmla="*/ 470487 h 603501"/>
                <a:gd name="connsiteX24" fmla="*/ 553513 w 605354"/>
                <a:gd name="connsiteY24" fmla="*/ 471221 h 603501"/>
                <a:gd name="connsiteX25" fmla="*/ 551678 w 605354"/>
                <a:gd name="connsiteY25" fmla="*/ 473857 h 603501"/>
                <a:gd name="connsiteX26" fmla="*/ 549609 w 605354"/>
                <a:gd name="connsiteY26" fmla="*/ 476826 h 603501"/>
                <a:gd name="connsiteX27" fmla="*/ 549609 w 605354"/>
                <a:gd name="connsiteY27" fmla="*/ 476826 h 603501"/>
                <a:gd name="connsiteX28" fmla="*/ 547774 w 605354"/>
                <a:gd name="connsiteY28" fmla="*/ 479328 h 603501"/>
                <a:gd name="connsiteX29" fmla="*/ 545105 w 605354"/>
                <a:gd name="connsiteY29" fmla="*/ 482998 h 603501"/>
                <a:gd name="connsiteX30" fmla="*/ 543103 w 605354"/>
                <a:gd name="connsiteY30" fmla="*/ 485634 h 603501"/>
                <a:gd name="connsiteX31" fmla="*/ 541035 w 605354"/>
                <a:gd name="connsiteY31" fmla="*/ 488270 h 603501"/>
                <a:gd name="connsiteX32" fmla="*/ 538599 w 605354"/>
                <a:gd name="connsiteY32" fmla="*/ 491339 h 603501"/>
                <a:gd name="connsiteX33" fmla="*/ 536331 w 605354"/>
                <a:gd name="connsiteY33" fmla="*/ 494175 h 603501"/>
                <a:gd name="connsiteX34" fmla="*/ 534362 w 605354"/>
                <a:gd name="connsiteY34" fmla="*/ 496510 h 603501"/>
                <a:gd name="connsiteX35" fmla="*/ 531627 w 605354"/>
                <a:gd name="connsiteY35" fmla="*/ 499847 h 603501"/>
                <a:gd name="connsiteX36" fmla="*/ 526789 w 605354"/>
                <a:gd name="connsiteY36" fmla="*/ 505285 h 603501"/>
                <a:gd name="connsiteX37" fmla="*/ 523920 w 605354"/>
                <a:gd name="connsiteY37" fmla="*/ 508387 h 603501"/>
                <a:gd name="connsiteX38" fmla="*/ 521851 w 605354"/>
                <a:gd name="connsiteY38" fmla="*/ 510589 h 603501"/>
                <a:gd name="connsiteX39" fmla="*/ 519316 w 605354"/>
                <a:gd name="connsiteY39" fmla="*/ 513225 h 603501"/>
                <a:gd name="connsiteX40" fmla="*/ 516780 w 605354"/>
                <a:gd name="connsiteY40" fmla="*/ 515794 h 603501"/>
                <a:gd name="connsiteX41" fmla="*/ 514178 w 605354"/>
                <a:gd name="connsiteY41" fmla="*/ 518363 h 603501"/>
                <a:gd name="connsiteX42" fmla="*/ 511576 w 605354"/>
                <a:gd name="connsiteY42" fmla="*/ 520865 h 603501"/>
                <a:gd name="connsiteX43" fmla="*/ 506071 w 605354"/>
                <a:gd name="connsiteY43" fmla="*/ 526036 h 603501"/>
                <a:gd name="connsiteX44" fmla="*/ 503568 w 605354"/>
                <a:gd name="connsiteY44" fmla="*/ 528238 h 603501"/>
                <a:gd name="connsiteX45" fmla="*/ 500799 w 605354"/>
                <a:gd name="connsiteY45" fmla="*/ 530641 h 603501"/>
                <a:gd name="connsiteX46" fmla="*/ 498464 w 605354"/>
                <a:gd name="connsiteY46" fmla="*/ 532676 h 603501"/>
                <a:gd name="connsiteX47" fmla="*/ 497596 w 605354"/>
                <a:gd name="connsiteY47" fmla="*/ 533410 h 603501"/>
                <a:gd name="connsiteX48" fmla="*/ 495261 w 605354"/>
                <a:gd name="connsiteY48" fmla="*/ 535345 h 603501"/>
                <a:gd name="connsiteX49" fmla="*/ 492458 w 605354"/>
                <a:gd name="connsiteY49" fmla="*/ 537647 h 603501"/>
                <a:gd name="connsiteX50" fmla="*/ 489589 w 605354"/>
                <a:gd name="connsiteY50" fmla="*/ 539916 h 603501"/>
                <a:gd name="connsiteX51" fmla="*/ 486853 w 605354"/>
                <a:gd name="connsiteY51" fmla="*/ 542017 h 603501"/>
                <a:gd name="connsiteX52" fmla="*/ 484952 w 605354"/>
                <a:gd name="connsiteY52" fmla="*/ 543452 h 603501"/>
                <a:gd name="connsiteX53" fmla="*/ 483117 w 605354"/>
                <a:gd name="connsiteY53" fmla="*/ 544853 h 603501"/>
                <a:gd name="connsiteX54" fmla="*/ 480815 w 605354"/>
                <a:gd name="connsiteY54" fmla="*/ 546555 h 603501"/>
                <a:gd name="connsiteX55" fmla="*/ 478279 w 605354"/>
                <a:gd name="connsiteY55" fmla="*/ 548390 h 603501"/>
                <a:gd name="connsiteX56" fmla="*/ 477745 w 605354"/>
                <a:gd name="connsiteY56" fmla="*/ 548757 h 603501"/>
                <a:gd name="connsiteX57" fmla="*/ 475543 w 605354"/>
                <a:gd name="connsiteY57" fmla="*/ 550291 h 603501"/>
                <a:gd name="connsiteX58" fmla="*/ 473442 w 605354"/>
                <a:gd name="connsiteY58" fmla="*/ 551759 h 603501"/>
                <a:gd name="connsiteX59" fmla="*/ 471406 w 605354"/>
                <a:gd name="connsiteY59" fmla="*/ 553127 h 603501"/>
                <a:gd name="connsiteX60" fmla="*/ 462766 w 605354"/>
                <a:gd name="connsiteY60" fmla="*/ 558732 h 603501"/>
                <a:gd name="connsiteX61" fmla="*/ 460397 w 605354"/>
                <a:gd name="connsiteY61" fmla="*/ 560200 h 603501"/>
                <a:gd name="connsiteX62" fmla="*/ 441080 w 605354"/>
                <a:gd name="connsiteY62" fmla="*/ 571043 h 603501"/>
                <a:gd name="connsiteX63" fmla="*/ 437943 w 605354"/>
                <a:gd name="connsiteY63" fmla="*/ 572645 h 603501"/>
                <a:gd name="connsiteX64" fmla="*/ 433940 w 605354"/>
                <a:gd name="connsiteY64" fmla="*/ 574613 h 603501"/>
                <a:gd name="connsiteX65" fmla="*/ 433673 w 605354"/>
                <a:gd name="connsiteY65" fmla="*/ 574613 h 603501"/>
                <a:gd name="connsiteX66" fmla="*/ 429669 w 605354"/>
                <a:gd name="connsiteY66" fmla="*/ 576448 h 603501"/>
                <a:gd name="connsiteX67" fmla="*/ 429336 w 605354"/>
                <a:gd name="connsiteY67" fmla="*/ 576615 h 603501"/>
                <a:gd name="connsiteX68" fmla="*/ 428902 w 605354"/>
                <a:gd name="connsiteY68" fmla="*/ 576815 h 603501"/>
                <a:gd name="connsiteX69" fmla="*/ 426400 w 605354"/>
                <a:gd name="connsiteY69" fmla="*/ 577949 h 603501"/>
                <a:gd name="connsiteX70" fmla="*/ 426400 w 605354"/>
                <a:gd name="connsiteY70" fmla="*/ 577949 h 603501"/>
                <a:gd name="connsiteX71" fmla="*/ 423464 w 605354"/>
                <a:gd name="connsiteY71" fmla="*/ 579251 h 603501"/>
                <a:gd name="connsiteX72" fmla="*/ 414356 w 605354"/>
                <a:gd name="connsiteY72" fmla="*/ 583054 h 603501"/>
                <a:gd name="connsiteX73" fmla="*/ 412287 w 605354"/>
                <a:gd name="connsiteY73" fmla="*/ 583855 h 603501"/>
                <a:gd name="connsiteX74" fmla="*/ 410452 w 605354"/>
                <a:gd name="connsiteY74" fmla="*/ 584589 h 603501"/>
                <a:gd name="connsiteX75" fmla="*/ 410252 w 605354"/>
                <a:gd name="connsiteY75" fmla="*/ 584589 h 603501"/>
                <a:gd name="connsiteX76" fmla="*/ 407149 w 605354"/>
                <a:gd name="connsiteY76" fmla="*/ 585723 h 603501"/>
                <a:gd name="connsiteX77" fmla="*/ 404647 w 605354"/>
                <a:gd name="connsiteY77" fmla="*/ 586657 h 603501"/>
                <a:gd name="connsiteX78" fmla="*/ 402178 w 605354"/>
                <a:gd name="connsiteY78" fmla="*/ 587524 h 603501"/>
                <a:gd name="connsiteX79" fmla="*/ 401811 w 605354"/>
                <a:gd name="connsiteY79" fmla="*/ 587524 h 603501"/>
                <a:gd name="connsiteX80" fmla="*/ 398942 w 605354"/>
                <a:gd name="connsiteY80" fmla="*/ 588492 h 603501"/>
                <a:gd name="connsiteX81" fmla="*/ 396340 w 605354"/>
                <a:gd name="connsiteY81" fmla="*/ 589359 h 603501"/>
                <a:gd name="connsiteX82" fmla="*/ 393003 w 605354"/>
                <a:gd name="connsiteY82" fmla="*/ 590460 h 603501"/>
                <a:gd name="connsiteX83" fmla="*/ 389434 w 605354"/>
                <a:gd name="connsiteY83" fmla="*/ 591561 h 603501"/>
                <a:gd name="connsiteX84" fmla="*/ 385864 w 605354"/>
                <a:gd name="connsiteY84" fmla="*/ 592596 h 603501"/>
                <a:gd name="connsiteX85" fmla="*/ 382261 w 605354"/>
                <a:gd name="connsiteY85" fmla="*/ 593597 h 603501"/>
                <a:gd name="connsiteX86" fmla="*/ 378924 w 605354"/>
                <a:gd name="connsiteY86" fmla="*/ 594497 h 603501"/>
                <a:gd name="connsiteX87" fmla="*/ 378157 w 605354"/>
                <a:gd name="connsiteY87" fmla="*/ 594698 h 603501"/>
                <a:gd name="connsiteX88" fmla="*/ 374988 w 605354"/>
                <a:gd name="connsiteY88" fmla="*/ 595498 h 603501"/>
                <a:gd name="connsiteX89" fmla="*/ 371651 w 605354"/>
                <a:gd name="connsiteY89" fmla="*/ 596232 h 603501"/>
                <a:gd name="connsiteX90" fmla="*/ 369216 w 605354"/>
                <a:gd name="connsiteY90" fmla="*/ 596799 h 603501"/>
                <a:gd name="connsiteX91" fmla="*/ 366847 w 605354"/>
                <a:gd name="connsiteY91" fmla="*/ 597333 h 603501"/>
                <a:gd name="connsiteX92" fmla="*/ 356838 w 605354"/>
                <a:gd name="connsiteY92" fmla="*/ 599302 h 603501"/>
                <a:gd name="connsiteX93" fmla="*/ 353502 w 605354"/>
                <a:gd name="connsiteY93" fmla="*/ 599869 h 603501"/>
                <a:gd name="connsiteX94" fmla="*/ 350799 w 605354"/>
                <a:gd name="connsiteY94" fmla="*/ 600336 h 603501"/>
                <a:gd name="connsiteX95" fmla="*/ 349698 w 605354"/>
                <a:gd name="connsiteY95" fmla="*/ 600503 h 603501"/>
                <a:gd name="connsiteX96" fmla="*/ 347263 w 605354"/>
                <a:gd name="connsiteY96" fmla="*/ 600870 h 603501"/>
                <a:gd name="connsiteX97" fmla="*/ 346529 w 605354"/>
                <a:gd name="connsiteY97" fmla="*/ 600870 h 603501"/>
                <a:gd name="connsiteX98" fmla="*/ 343460 w 605354"/>
                <a:gd name="connsiteY98" fmla="*/ 601303 h 603501"/>
                <a:gd name="connsiteX99" fmla="*/ 340624 w 605354"/>
                <a:gd name="connsiteY99" fmla="*/ 601670 h 603501"/>
                <a:gd name="connsiteX100" fmla="*/ 338789 w 605354"/>
                <a:gd name="connsiteY100" fmla="*/ 601904 h 603501"/>
                <a:gd name="connsiteX101" fmla="*/ 336787 w 605354"/>
                <a:gd name="connsiteY101" fmla="*/ 602104 h 603501"/>
                <a:gd name="connsiteX102" fmla="*/ 336253 w 605354"/>
                <a:gd name="connsiteY102" fmla="*/ 602104 h 603501"/>
                <a:gd name="connsiteX103" fmla="*/ 333250 w 605354"/>
                <a:gd name="connsiteY103" fmla="*/ 602438 h 603501"/>
                <a:gd name="connsiteX104" fmla="*/ 326578 w 605354"/>
                <a:gd name="connsiteY104" fmla="*/ 603038 h 603501"/>
                <a:gd name="connsiteX105" fmla="*/ 323709 w 605354"/>
                <a:gd name="connsiteY105" fmla="*/ 603238 h 603501"/>
                <a:gd name="connsiteX106" fmla="*/ 323709 w 605354"/>
                <a:gd name="connsiteY106" fmla="*/ 603238 h 603501"/>
                <a:gd name="connsiteX107" fmla="*/ 320773 w 605354"/>
                <a:gd name="connsiteY107" fmla="*/ 603439 h 603501"/>
                <a:gd name="connsiteX108" fmla="*/ 318271 w 605354"/>
                <a:gd name="connsiteY108" fmla="*/ 603439 h 603501"/>
                <a:gd name="connsiteX109" fmla="*/ 314934 w 605354"/>
                <a:gd name="connsiteY109" fmla="*/ 603439 h 603501"/>
                <a:gd name="connsiteX110" fmla="*/ 314000 w 605354"/>
                <a:gd name="connsiteY110" fmla="*/ 603439 h 603501"/>
                <a:gd name="connsiteX111" fmla="*/ 310664 w 605354"/>
                <a:gd name="connsiteY111" fmla="*/ 603439 h 603501"/>
                <a:gd name="connsiteX112" fmla="*/ 299053 w 605354"/>
                <a:gd name="connsiteY112" fmla="*/ 603439 h 603501"/>
                <a:gd name="connsiteX113" fmla="*/ 294316 w 605354"/>
                <a:gd name="connsiteY113" fmla="*/ 603439 h 603501"/>
                <a:gd name="connsiteX114" fmla="*/ 291780 w 605354"/>
                <a:gd name="connsiteY114" fmla="*/ 603439 h 603501"/>
                <a:gd name="connsiteX115" fmla="*/ 290679 w 605354"/>
                <a:gd name="connsiteY115" fmla="*/ 603439 h 603501"/>
                <a:gd name="connsiteX116" fmla="*/ 288310 w 605354"/>
                <a:gd name="connsiteY116" fmla="*/ 603439 h 603501"/>
                <a:gd name="connsiteX117" fmla="*/ 286476 w 605354"/>
                <a:gd name="connsiteY117" fmla="*/ 603439 h 603501"/>
                <a:gd name="connsiteX118" fmla="*/ 279803 w 605354"/>
                <a:gd name="connsiteY118" fmla="*/ 603038 h 603501"/>
                <a:gd name="connsiteX119" fmla="*/ 277568 w 605354"/>
                <a:gd name="connsiteY119" fmla="*/ 602871 h 603501"/>
                <a:gd name="connsiteX120" fmla="*/ 276600 w 605354"/>
                <a:gd name="connsiteY120" fmla="*/ 602871 h 603501"/>
                <a:gd name="connsiteX121" fmla="*/ 276600 w 605354"/>
                <a:gd name="connsiteY121" fmla="*/ 602871 h 603501"/>
                <a:gd name="connsiteX122" fmla="*/ 275566 w 605354"/>
                <a:gd name="connsiteY122" fmla="*/ 602871 h 603501"/>
                <a:gd name="connsiteX123" fmla="*/ 272229 w 605354"/>
                <a:gd name="connsiteY123" fmla="*/ 602571 h 603501"/>
                <a:gd name="connsiteX124" fmla="*/ 271229 w 605354"/>
                <a:gd name="connsiteY124" fmla="*/ 602571 h 603501"/>
                <a:gd name="connsiteX125" fmla="*/ 268660 w 605354"/>
                <a:gd name="connsiteY125" fmla="*/ 602271 h 603501"/>
                <a:gd name="connsiteX126" fmla="*/ 267158 w 605354"/>
                <a:gd name="connsiteY126" fmla="*/ 602104 h 603501"/>
                <a:gd name="connsiteX127" fmla="*/ 263055 w 605354"/>
                <a:gd name="connsiteY127" fmla="*/ 601604 h 603501"/>
                <a:gd name="connsiteX128" fmla="*/ 262421 w 605354"/>
                <a:gd name="connsiteY128" fmla="*/ 601604 h 603501"/>
                <a:gd name="connsiteX129" fmla="*/ 258417 w 605354"/>
                <a:gd name="connsiteY129" fmla="*/ 601070 h 603501"/>
                <a:gd name="connsiteX130" fmla="*/ 249776 w 605354"/>
                <a:gd name="connsiteY130" fmla="*/ 599669 h 603501"/>
                <a:gd name="connsiteX131" fmla="*/ 241202 w 605354"/>
                <a:gd name="connsiteY131" fmla="*/ 598034 h 603501"/>
                <a:gd name="connsiteX132" fmla="*/ 236932 w 605354"/>
                <a:gd name="connsiteY132" fmla="*/ 597100 h 603501"/>
                <a:gd name="connsiteX133" fmla="*/ 233262 w 605354"/>
                <a:gd name="connsiteY133" fmla="*/ 596266 h 603501"/>
                <a:gd name="connsiteX134" fmla="*/ 231860 w 605354"/>
                <a:gd name="connsiteY134" fmla="*/ 595932 h 603501"/>
                <a:gd name="connsiteX135" fmla="*/ 228524 w 605354"/>
                <a:gd name="connsiteY135" fmla="*/ 595098 h 603501"/>
                <a:gd name="connsiteX136" fmla="*/ 224721 w 605354"/>
                <a:gd name="connsiteY136" fmla="*/ 594130 h 603501"/>
                <a:gd name="connsiteX137" fmla="*/ 224153 w 605354"/>
                <a:gd name="connsiteY137" fmla="*/ 593964 h 603501"/>
                <a:gd name="connsiteX138" fmla="*/ 220183 w 605354"/>
                <a:gd name="connsiteY138" fmla="*/ 592863 h 603501"/>
                <a:gd name="connsiteX139" fmla="*/ 217314 w 605354"/>
                <a:gd name="connsiteY139" fmla="*/ 592062 h 603501"/>
                <a:gd name="connsiteX140" fmla="*/ 216313 w 605354"/>
                <a:gd name="connsiteY140" fmla="*/ 591762 h 603501"/>
                <a:gd name="connsiteX141" fmla="*/ 214645 w 605354"/>
                <a:gd name="connsiteY141" fmla="*/ 591261 h 603501"/>
                <a:gd name="connsiteX142" fmla="*/ 211876 w 605354"/>
                <a:gd name="connsiteY142" fmla="*/ 590394 h 603501"/>
                <a:gd name="connsiteX143" fmla="*/ 208540 w 605354"/>
                <a:gd name="connsiteY143" fmla="*/ 589359 h 603501"/>
                <a:gd name="connsiteX144" fmla="*/ 206872 w 605354"/>
                <a:gd name="connsiteY144" fmla="*/ 588792 h 603501"/>
                <a:gd name="connsiteX145" fmla="*/ 203969 w 605354"/>
                <a:gd name="connsiteY145" fmla="*/ 587825 h 603501"/>
                <a:gd name="connsiteX146" fmla="*/ 203435 w 605354"/>
                <a:gd name="connsiteY146" fmla="*/ 587625 h 603501"/>
                <a:gd name="connsiteX147" fmla="*/ 200099 w 605354"/>
                <a:gd name="connsiteY147" fmla="*/ 586424 h 603501"/>
                <a:gd name="connsiteX148" fmla="*/ 199432 w 605354"/>
                <a:gd name="connsiteY148" fmla="*/ 586190 h 603501"/>
                <a:gd name="connsiteX149" fmla="*/ 196329 w 605354"/>
                <a:gd name="connsiteY149" fmla="*/ 585056 h 603501"/>
                <a:gd name="connsiteX150" fmla="*/ 195194 w 605354"/>
                <a:gd name="connsiteY150" fmla="*/ 584622 h 603501"/>
                <a:gd name="connsiteX151" fmla="*/ 187921 w 605354"/>
                <a:gd name="connsiteY151" fmla="*/ 581753 h 603501"/>
                <a:gd name="connsiteX152" fmla="*/ 184585 w 605354"/>
                <a:gd name="connsiteY152" fmla="*/ 580385 h 603501"/>
                <a:gd name="connsiteX153" fmla="*/ 182683 w 605354"/>
                <a:gd name="connsiteY153" fmla="*/ 579551 h 603501"/>
                <a:gd name="connsiteX154" fmla="*/ 180481 w 605354"/>
                <a:gd name="connsiteY154" fmla="*/ 578650 h 603501"/>
                <a:gd name="connsiteX155" fmla="*/ 179314 w 605354"/>
                <a:gd name="connsiteY155" fmla="*/ 578116 h 603501"/>
                <a:gd name="connsiteX156" fmla="*/ 175977 w 605354"/>
                <a:gd name="connsiteY156" fmla="*/ 576648 h 603501"/>
                <a:gd name="connsiteX157" fmla="*/ 175744 w 605354"/>
                <a:gd name="connsiteY157" fmla="*/ 576648 h 603501"/>
                <a:gd name="connsiteX158" fmla="*/ 173175 w 605354"/>
                <a:gd name="connsiteY158" fmla="*/ 575447 h 603501"/>
                <a:gd name="connsiteX159" fmla="*/ 168037 w 605354"/>
                <a:gd name="connsiteY159" fmla="*/ 572978 h 603501"/>
                <a:gd name="connsiteX160" fmla="*/ 164434 w 605354"/>
                <a:gd name="connsiteY160" fmla="*/ 571143 h 603501"/>
                <a:gd name="connsiteX161" fmla="*/ 159629 w 605354"/>
                <a:gd name="connsiteY161" fmla="*/ 568608 h 603501"/>
                <a:gd name="connsiteX162" fmla="*/ 157695 w 605354"/>
                <a:gd name="connsiteY162" fmla="*/ 567540 h 603501"/>
                <a:gd name="connsiteX163" fmla="*/ 155860 w 605354"/>
                <a:gd name="connsiteY163" fmla="*/ 566573 h 603501"/>
                <a:gd name="connsiteX164" fmla="*/ 152523 w 605354"/>
                <a:gd name="connsiteY164" fmla="*/ 564771 h 603501"/>
                <a:gd name="connsiteX165" fmla="*/ 150388 w 605354"/>
                <a:gd name="connsiteY165" fmla="*/ 563536 h 603501"/>
                <a:gd name="connsiteX166" fmla="*/ 134574 w 605354"/>
                <a:gd name="connsiteY166" fmla="*/ 553528 h 603501"/>
                <a:gd name="connsiteX167" fmla="*/ 132405 w 605354"/>
                <a:gd name="connsiteY167" fmla="*/ 552093 h 603501"/>
                <a:gd name="connsiteX168" fmla="*/ 130404 w 605354"/>
                <a:gd name="connsiteY168" fmla="*/ 550725 h 603501"/>
                <a:gd name="connsiteX169" fmla="*/ 129736 w 605354"/>
                <a:gd name="connsiteY169" fmla="*/ 550258 h 603501"/>
                <a:gd name="connsiteX170" fmla="*/ 127434 w 605354"/>
                <a:gd name="connsiteY170" fmla="*/ 548657 h 603501"/>
                <a:gd name="connsiteX171" fmla="*/ 117425 w 605354"/>
                <a:gd name="connsiteY171" fmla="*/ 541317 h 603501"/>
                <a:gd name="connsiteX172" fmla="*/ 114823 w 605354"/>
                <a:gd name="connsiteY172" fmla="*/ 539282 h 603501"/>
                <a:gd name="connsiteX173" fmla="*/ 112521 w 605354"/>
                <a:gd name="connsiteY173" fmla="*/ 537447 h 603501"/>
                <a:gd name="connsiteX174" fmla="*/ 109986 w 605354"/>
                <a:gd name="connsiteY174" fmla="*/ 535411 h 603501"/>
                <a:gd name="connsiteX175" fmla="*/ 107683 w 605354"/>
                <a:gd name="connsiteY175" fmla="*/ 533476 h 603501"/>
                <a:gd name="connsiteX176" fmla="*/ 106082 w 605354"/>
                <a:gd name="connsiteY176" fmla="*/ 532109 h 603501"/>
                <a:gd name="connsiteX177" fmla="*/ 104247 w 605354"/>
                <a:gd name="connsiteY177" fmla="*/ 530541 h 603501"/>
                <a:gd name="connsiteX178" fmla="*/ 93237 w 605354"/>
                <a:gd name="connsiteY178" fmla="*/ 520532 h 603501"/>
                <a:gd name="connsiteX179" fmla="*/ 91402 w 605354"/>
                <a:gd name="connsiteY179" fmla="*/ 518763 h 603501"/>
                <a:gd name="connsiteX180" fmla="*/ 87666 w 605354"/>
                <a:gd name="connsiteY180" fmla="*/ 515093 h 603501"/>
                <a:gd name="connsiteX181" fmla="*/ 85764 w 605354"/>
                <a:gd name="connsiteY181" fmla="*/ 513158 h 603501"/>
                <a:gd name="connsiteX182" fmla="*/ 77190 w 605354"/>
                <a:gd name="connsiteY182" fmla="*/ 504017 h 603501"/>
                <a:gd name="connsiteX183" fmla="*/ 75221 w 605354"/>
                <a:gd name="connsiteY183" fmla="*/ 501815 h 603501"/>
                <a:gd name="connsiteX184" fmla="*/ 74888 w 605354"/>
                <a:gd name="connsiteY184" fmla="*/ 501415 h 603501"/>
                <a:gd name="connsiteX185" fmla="*/ 72519 w 605354"/>
                <a:gd name="connsiteY185" fmla="*/ 498679 h 603501"/>
                <a:gd name="connsiteX186" fmla="*/ 72252 w 605354"/>
                <a:gd name="connsiteY186" fmla="*/ 498379 h 603501"/>
                <a:gd name="connsiteX187" fmla="*/ 69816 w 605354"/>
                <a:gd name="connsiteY187" fmla="*/ 495476 h 603501"/>
                <a:gd name="connsiteX188" fmla="*/ 69483 w 605354"/>
                <a:gd name="connsiteY188" fmla="*/ 495109 h 603501"/>
                <a:gd name="connsiteX189" fmla="*/ 66981 w 605354"/>
                <a:gd name="connsiteY189" fmla="*/ 492040 h 603501"/>
                <a:gd name="connsiteX190" fmla="*/ 64578 w 605354"/>
                <a:gd name="connsiteY190" fmla="*/ 489037 h 603501"/>
                <a:gd name="connsiteX191" fmla="*/ 61776 w 605354"/>
                <a:gd name="connsiteY191" fmla="*/ 485434 h 603501"/>
                <a:gd name="connsiteX192" fmla="*/ 59240 w 605354"/>
                <a:gd name="connsiteY192" fmla="*/ 482097 h 603501"/>
                <a:gd name="connsiteX193" fmla="*/ 56872 w 605354"/>
                <a:gd name="connsiteY193" fmla="*/ 478761 h 603501"/>
                <a:gd name="connsiteX194" fmla="*/ 56605 w 605354"/>
                <a:gd name="connsiteY194" fmla="*/ 478394 h 603501"/>
                <a:gd name="connsiteX195" fmla="*/ 54403 w 605354"/>
                <a:gd name="connsiteY195" fmla="*/ 475291 h 603501"/>
                <a:gd name="connsiteX196" fmla="*/ 54403 w 605354"/>
                <a:gd name="connsiteY196" fmla="*/ 475024 h 603501"/>
                <a:gd name="connsiteX197" fmla="*/ 52334 w 605354"/>
                <a:gd name="connsiteY197" fmla="*/ 472022 h 603501"/>
                <a:gd name="connsiteX198" fmla="*/ 52001 w 605354"/>
                <a:gd name="connsiteY198" fmla="*/ 471588 h 603501"/>
                <a:gd name="connsiteX199" fmla="*/ 49765 w 605354"/>
                <a:gd name="connsiteY199" fmla="*/ 468252 h 603501"/>
                <a:gd name="connsiteX200" fmla="*/ 47463 w 605354"/>
                <a:gd name="connsiteY200" fmla="*/ 464715 h 603501"/>
                <a:gd name="connsiteX201" fmla="*/ 45194 w 605354"/>
                <a:gd name="connsiteY201" fmla="*/ 461146 h 603501"/>
                <a:gd name="connsiteX202" fmla="*/ 43526 w 605354"/>
                <a:gd name="connsiteY202" fmla="*/ 458376 h 603501"/>
                <a:gd name="connsiteX203" fmla="*/ 42025 w 605354"/>
                <a:gd name="connsiteY203" fmla="*/ 455874 h 603501"/>
                <a:gd name="connsiteX204" fmla="*/ 39856 w 605354"/>
                <a:gd name="connsiteY204" fmla="*/ 452204 h 603501"/>
                <a:gd name="connsiteX205" fmla="*/ 38088 w 605354"/>
                <a:gd name="connsiteY205" fmla="*/ 449101 h 603501"/>
                <a:gd name="connsiteX206" fmla="*/ 34585 w 605354"/>
                <a:gd name="connsiteY206" fmla="*/ 442662 h 603501"/>
                <a:gd name="connsiteX207" fmla="*/ 33050 w 605354"/>
                <a:gd name="connsiteY207" fmla="*/ 439726 h 603501"/>
                <a:gd name="connsiteX208" fmla="*/ 32717 w 605354"/>
                <a:gd name="connsiteY208" fmla="*/ 439059 h 603501"/>
                <a:gd name="connsiteX209" fmla="*/ 31683 w 605354"/>
                <a:gd name="connsiteY209" fmla="*/ 436991 h 603501"/>
                <a:gd name="connsiteX210" fmla="*/ 29380 w 605354"/>
                <a:gd name="connsiteY210" fmla="*/ 432320 h 603501"/>
                <a:gd name="connsiteX211" fmla="*/ 26645 w 605354"/>
                <a:gd name="connsiteY211" fmla="*/ 426481 h 603501"/>
                <a:gd name="connsiteX212" fmla="*/ 26311 w 605354"/>
                <a:gd name="connsiteY212" fmla="*/ 425781 h 603501"/>
                <a:gd name="connsiteX213" fmla="*/ 25010 w 605354"/>
                <a:gd name="connsiteY213" fmla="*/ 422811 h 603501"/>
                <a:gd name="connsiteX214" fmla="*/ 23542 w 605354"/>
                <a:gd name="connsiteY214" fmla="*/ 419475 h 603501"/>
                <a:gd name="connsiteX215" fmla="*/ 22141 w 605354"/>
                <a:gd name="connsiteY215" fmla="*/ 416139 h 603501"/>
                <a:gd name="connsiteX216" fmla="*/ 20740 w 605354"/>
                <a:gd name="connsiteY216" fmla="*/ 412802 h 603501"/>
                <a:gd name="connsiteX217" fmla="*/ 16869 w 605354"/>
                <a:gd name="connsiteY217" fmla="*/ 402393 h 603501"/>
                <a:gd name="connsiteX218" fmla="*/ 15568 w 605354"/>
                <a:gd name="connsiteY218" fmla="*/ 398590 h 603501"/>
                <a:gd name="connsiteX219" fmla="*/ 14501 w 605354"/>
                <a:gd name="connsiteY219" fmla="*/ 395254 h 603501"/>
                <a:gd name="connsiteX220" fmla="*/ 13366 w 605354"/>
                <a:gd name="connsiteY220" fmla="*/ 391717 h 603501"/>
                <a:gd name="connsiteX221" fmla="*/ 12265 w 605354"/>
                <a:gd name="connsiteY221" fmla="*/ 388147 h 603501"/>
                <a:gd name="connsiteX222" fmla="*/ 11231 w 605354"/>
                <a:gd name="connsiteY222" fmla="*/ 384577 h 603501"/>
                <a:gd name="connsiteX223" fmla="*/ 10230 w 605354"/>
                <a:gd name="connsiteY223" fmla="*/ 380974 h 603501"/>
                <a:gd name="connsiteX224" fmla="*/ 9329 w 605354"/>
                <a:gd name="connsiteY224" fmla="*/ 377638 h 603501"/>
                <a:gd name="connsiteX225" fmla="*/ 9329 w 605354"/>
                <a:gd name="connsiteY225" fmla="*/ 377438 h 603501"/>
                <a:gd name="connsiteX226" fmla="*/ 7561 w 605354"/>
                <a:gd name="connsiteY226" fmla="*/ 370098 h 603501"/>
                <a:gd name="connsiteX227" fmla="*/ 6860 w 605354"/>
                <a:gd name="connsiteY227" fmla="*/ 366962 h 603501"/>
                <a:gd name="connsiteX228" fmla="*/ 6260 w 605354"/>
                <a:gd name="connsiteY228" fmla="*/ 364159 h 603501"/>
                <a:gd name="connsiteX229" fmla="*/ 5626 w 605354"/>
                <a:gd name="connsiteY229" fmla="*/ 362258 h 603501"/>
                <a:gd name="connsiteX230" fmla="*/ 5026 w 605354"/>
                <a:gd name="connsiteY230" fmla="*/ 359155 h 603501"/>
                <a:gd name="connsiteX231" fmla="*/ 4525 w 605354"/>
                <a:gd name="connsiteY231" fmla="*/ 356586 h 603501"/>
                <a:gd name="connsiteX232" fmla="*/ 4291 w 605354"/>
                <a:gd name="connsiteY232" fmla="*/ 355118 h 603501"/>
                <a:gd name="connsiteX233" fmla="*/ 4291 w 605354"/>
                <a:gd name="connsiteY233" fmla="*/ 355118 h 603501"/>
                <a:gd name="connsiteX234" fmla="*/ 3825 w 605354"/>
                <a:gd name="connsiteY234" fmla="*/ 352549 h 603501"/>
                <a:gd name="connsiteX235" fmla="*/ 3457 w 605354"/>
                <a:gd name="connsiteY235" fmla="*/ 350180 h 603501"/>
                <a:gd name="connsiteX236" fmla="*/ 2623 w 605354"/>
                <a:gd name="connsiteY236" fmla="*/ 344809 h 603501"/>
                <a:gd name="connsiteX237" fmla="*/ 2423 w 605354"/>
                <a:gd name="connsiteY237" fmla="*/ 343374 h 603501"/>
                <a:gd name="connsiteX238" fmla="*/ 2090 w 605354"/>
                <a:gd name="connsiteY238" fmla="*/ 340805 h 603501"/>
                <a:gd name="connsiteX239" fmla="*/ 1923 w 605354"/>
                <a:gd name="connsiteY239" fmla="*/ 339537 h 603501"/>
                <a:gd name="connsiteX240" fmla="*/ 1589 w 605354"/>
                <a:gd name="connsiteY240" fmla="*/ 336601 h 603501"/>
                <a:gd name="connsiteX241" fmla="*/ 1222 w 605354"/>
                <a:gd name="connsiteY241" fmla="*/ 333265 h 603501"/>
                <a:gd name="connsiteX242" fmla="*/ 1055 w 605354"/>
                <a:gd name="connsiteY242" fmla="*/ 331530 h 603501"/>
                <a:gd name="connsiteX243" fmla="*/ 521 w 605354"/>
                <a:gd name="connsiteY243" fmla="*/ 325325 h 603501"/>
                <a:gd name="connsiteX244" fmla="*/ 521 w 605354"/>
                <a:gd name="connsiteY244" fmla="*/ 324858 h 603501"/>
                <a:gd name="connsiteX245" fmla="*/ 288 w 605354"/>
                <a:gd name="connsiteY245" fmla="*/ 321521 h 603501"/>
                <a:gd name="connsiteX246" fmla="*/ -79 w 605354"/>
                <a:gd name="connsiteY246" fmla="*/ 314849 h 603501"/>
                <a:gd name="connsiteX247" fmla="*/ -79 w 605354"/>
                <a:gd name="connsiteY247" fmla="*/ 313014 h 603501"/>
                <a:gd name="connsiteX248" fmla="*/ -79 w 605354"/>
                <a:gd name="connsiteY248" fmla="*/ 309677 h 603501"/>
                <a:gd name="connsiteX249" fmla="*/ -79 w 605354"/>
                <a:gd name="connsiteY249" fmla="*/ 305907 h 603501"/>
                <a:gd name="connsiteX250" fmla="*/ -79 w 605354"/>
                <a:gd name="connsiteY250" fmla="*/ 302004 h 603501"/>
                <a:gd name="connsiteX251" fmla="*/ 321 w 605354"/>
                <a:gd name="connsiteY251" fmla="*/ 286357 h 603501"/>
                <a:gd name="connsiteX252" fmla="*/ 321 w 605354"/>
                <a:gd name="connsiteY252" fmla="*/ 283454 h 603501"/>
                <a:gd name="connsiteX253" fmla="*/ 521 w 605354"/>
                <a:gd name="connsiteY253" fmla="*/ 280685 h 603501"/>
                <a:gd name="connsiteX254" fmla="*/ 722 w 605354"/>
                <a:gd name="connsiteY254" fmla="*/ 277849 h 603501"/>
                <a:gd name="connsiteX255" fmla="*/ 1122 w 605354"/>
                <a:gd name="connsiteY255" fmla="*/ 273112 h 603501"/>
                <a:gd name="connsiteX256" fmla="*/ 1456 w 605354"/>
                <a:gd name="connsiteY256" fmla="*/ 269775 h 603501"/>
                <a:gd name="connsiteX257" fmla="*/ 1889 w 605354"/>
                <a:gd name="connsiteY257" fmla="*/ 265972 h 603501"/>
                <a:gd name="connsiteX258" fmla="*/ 1889 w 605354"/>
                <a:gd name="connsiteY258" fmla="*/ 265538 h 603501"/>
                <a:gd name="connsiteX259" fmla="*/ 2357 w 605354"/>
                <a:gd name="connsiteY259" fmla="*/ 261868 h 603501"/>
                <a:gd name="connsiteX260" fmla="*/ 2890 w 605354"/>
                <a:gd name="connsiteY260" fmla="*/ 258165 h 603501"/>
                <a:gd name="connsiteX261" fmla="*/ 2890 w 605354"/>
                <a:gd name="connsiteY261" fmla="*/ 257731 h 603501"/>
                <a:gd name="connsiteX262" fmla="*/ 3457 w 605354"/>
                <a:gd name="connsiteY262" fmla="*/ 254061 h 603501"/>
                <a:gd name="connsiteX263" fmla="*/ 4091 w 605354"/>
                <a:gd name="connsiteY263" fmla="*/ 250158 h 603501"/>
                <a:gd name="connsiteX264" fmla="*/ 4692 w 605354"/>
                <a:gd name="connsiteY264" fmla="*/ 246822 h 603501"/>
                <a:gd name="connsiteX265" fmla="*/ 4992 w 605354"/>
                <a:gd name="connsiteY265" fmla="*/ 245220 h 603501"/>
                <a:gd name="connsiteX266" fmla="*/ 5626 w 605354"/>
                <a:gd name="connsiteY266" fmla="*/ 242151 h 603501"/>
                <a:gd name="connsiteX267" fmla="*/ 6360 w 605354"/>
                <a:gd name="connsiteY267" fmla="*/ 238614 h 603501"/>
                <a:gd name="connsiteX268" fmla="*/ 6360 w 605354"/>
                <a:gd name="connsiteY268" fmla="*/ 238614 h 603501"/>
                <a:gd name="connsiteX269" fmla="*/ 7027 w 605354"/>
                <a:gd name="connsiteY269" fmla="*/ 235545 h 603501"/>
                <a:gd name="connsiteX270" fmla="*/ 7294 w 605354"/>
                <a:gd name="connsiteY270" fmla="*/ 234344 h 603501"/>
                <a:gd name="connsiteX271" fmla="*/ 7895 w 605354"/>
                <a:gd name="connsiteY271" fmla="*/ 231875 h 603501"/>
                <a:gd name="connsiteX272" fmla="*/ 8562 w 605354"/>
                <a:gd name="connsiteY272" fmla="*/ 229039 h 603501"/>
                <a:gd name="connsiteX273" fmla="*/ 9163 w 605354"/>
                <a:gd name="connsiteY273" fmla="*/ 226604 h 603501"/>
                <a:gd name="connsiteX274" fmla="*/ 19505 w 605354"/>
                <a:gd name="connsiteY274" fmla="*/ 194108 h 603501"/>
                <a:gd name="connsiteX275" fmla="*/ 20873 w 605354"/>
                <a:gd name="connsiteY275" fmla="*/ 190538 h 603501"/>
                <a:gd name="connsiteX276" fmla="*/ 24209 w 605354"/>
                <a:gd name="connsiteY276" fmla="*/ 182298 h 603501"/>
                <a:gd name="connsiteX277" fmla="*/ 25210 w 605354"/>
                <a:gd name="connsiteY277" fmla="*/ 179962 h 603501"/>
                <a:gd name="connsiteX278" fmla="*/ 25210 w 605354"/>
                <a:gd name="connsiteY278" fmla="*/ 179962 h 603501"/>
                <a:gd name="connsiteX279" fmla="*/ 25477 w 605354"/>
                <a:gd name="connsiteY279" fmla="*/ 179362 h 603501"/>
                <a:gd name="connsiteX280" fmla="*/ 26878 w 605354"/>
                <a:gd name="connsiteY280" fmla="*/ 176259 h 603501"/>
                <a:gd name="connsiteX281" fmla="*/ 26878 w 605354"/>
                <a:gd name="connsiteY281" fmla="*/ 176025 h 603501"/>
                <a:gd name="connsiteX282" fmla="*/ 28446 w 605354"/>
                <a:gd name="connsiteY282" fmla="*/ 172689 h 603501"/>
                <a:gd name="connsiteX283" fmla="*/ 28980 w 605354"/>
                <a:gd name="connsiteY283" fmla="*/ 172089 h 603501"/>
                <a:gd name="connsiteX284" fmla="*/ 30648 w 605354"/>
                <a:gd name="connsiteY284" fmla="*/ 168752 h 603501"/>
                <a:gd name="connsiteX285" fmla="*/ 30648 w 605354"/>
                <a:gd name="connsiteY285" fmla="*/ 168752 h 603501"/>
                <a:gd name="connsiteX286" fmla="*/ 32483 w 605354"/>
                <a:gd name="connsiteY286" fmla="*/ 165082 h 603501"/>
                <a:gd name="connsiteX287" fmla="*/ 32483 w 605354"/>
                <a:gd name="connsiteY287" fmla="*/ 165082 h 603501"/>
                <a:gd name="connsiteX288" fmla="*/ 32483 w 605354"/>
                <a:gd name="connsiteY288" fmla="*/ 165082 h 603501"/>
                <a:gd name="connsiteX289" fmla="*/ 34018 w 605354"/>
                <a:gd name="connsiteY289" fmla="*/ 162113 h 603501"/>
                <a:gd name="connsiteX290" fmla="*/ 40691 w 605354"/>
                <a:gd name="connsiteY290" fmla="*/ 150069 h 603501"/>
                <a:gd name="connsiteX291" fmla="*/ 42259 w 605354"/>
                <a:gd name="connsiteY291" fmla="*/ 147367 h 603501"/>
                <a:gd name="connsiteX292" fmla="*/ 44160 w 605354"/>
                <a:gd name="connsiteY292" fmla="*/ 144264 h 603501"/>
                <a:gd name="connsiteX293" fmla="*/ 44727 w 605354"/>
                <a:gd name="connsiteY293" fmla="*/ 143330 h 603501"/>
                <a:gd name="connsiteX294" fmla="*/ 46395 w 605354"/>
                <a:gd name="connsiteY294" fmla="*/ 140661 h 603501"/>
                <a:gd name="connsiteX295" fmla="*/ 46395 w 605354"/>
                <a:gd name="connsiteY295" fmla="*/ 140194 h 603501"/>
                <a:gd name="connsiteX296" fmla="*/ 48531 w 605354"/>
                <a:gd name="connsiteY296" fmla="*/ 136857 h 603501"/>
                <a:gd name="connsiteX297" fmla="*/ 48531 w 605354"/>
                <a:gd name="connsiteY297" fmla="*/ 136857 h 603501"/>
                <a:gd name="connsiteX298" fmla="*/ 50799 w 605354"/>
                <a:gd name="connsiteY298" fmla="*/ 133521 h 603501"/>
                <a:gd name="connsiteX299" fmla="*/ 52267 w 605354"/>
                <a:gd name="connsiteY299" fmla="*/ 131352 h 603501"/>
                <a:gd name="connsiteX300" fmla="*/ 53335 w 605354"/>
                <a:gd name="connsiteY300" fmla="*/ 129784 h 603501"/>
                <a:gd name="connsiteX301" fmla="*/ 57906 w 605354"/>
                <a:gd name="connsiteY301" fmla="*/ 123379 h 603501"/>
                <a:gd name="connsiteX302" fmla="*/ 57906 w 605354"/>
                <a:gd name="connsiteY302" fmla="*/ 123379 h 603501"/>
                <a:gd name="connsiteX303" fmla="*/ 58240 w 605354"/>
                <a:gd name="connsiteY303" fmla="*/ 122978 h 603501"/>
                <a:gd name="connsiteX304" fmla="*/ 60174 w 605354"/>
                <a:gd name="connsiteY304" fmla="*/ 120343 h 603501"/>
                <a:gd name="connsiteX305" fmla="*/ 64245 w 605354"/>
                <a:gd name="connsiteY305" fmla="*/ 115038 h 603501"/>
                <a:gd name="connsiteX306" fmla="*/ 66413 w 605354"/>
                <a:gd name="connsiteY306" fmla="*/ 112335 h 603501"/>
                <a:gd name="connsiteX307" fmla="*/ 68682 w 605354"/>
                <a:gd name="connsiteY307" fmla="*/ 109533 h 603501"/>
                <a:gd name="connsiteX308" fmla="*/ 70283 w 605354"/>
                <a:gd name="connsiteY308" fmla="*/ 107631 h 603501"/>
                <a:gd name="connsiteX309" fmla="*/ 71551 w 605354"/>
                <a:gd name="connsiteY309" fmla="*/ 106097 h 603501"/>
                <a:gd name="connsiteX310" fmla="*/ 73386 w 605354"/>
                <a:gd name="connsiteY310" fmla="*/ 103928 h 603501"/>
                <a:gd name="connsiteX311" fmla="*/ 75755 w 605354"/>
                <a:gd name="connsiteY311" fmla="*/ 101259 h 603501"/>
                <a:gd name="connsiteX312" fmla="*/ 77790 w 605354"/>
                <a:gd name="connsiteY312" fmla="*/ 98957 h 603501"/>
                <a:gd name="connsiteX313" fmla="*/ 81126 w 605354"/>
                <a:gd name="connsiteY313" fmla="*/ 95621 h 603501"/>
                <a:gd name="connsiteX314" fmla="*/ 83195 w 605354"/>
                <a:gd name="connsiteY314" fmla="*/ 93385 h 603501"/>
                <a:gd name="connsiteX315" fmla="*/ 83195 w 605354"/>
                <a:gd name="connsiteY315" fmla="*/ 93385 h 603501"/>
                <a:gd name="connsiteX316" fmla="*/ 85664 w 605354"/>
                <a:gd name="connsiteY316" fmla="*/ 90816 h 603501"/>
                <a:gd name="connsiteX317" fmla="*/ 85664 w 605354"/>
                <a:gd name="connsiteY317" fmla="*/ 90816 h 603501"/>
                <a:gd name="connsiteX318" fmla="*/ 87999 w 605354"/>
                <a:gd name="connsiteY318" fmla="*/ 88414 h 603501"/>
                <a:gd name="connsiteX319" fmla="*/ 88533 w 605354"/>
                <a:gd name="connsiteY319" fmla="*/ 87914 h 603501"/>
                <a:gd name="connsiteX320" fmla="*/ 90802 w 605354"/>
                <a:gd name="connsiteY320" fmla="*/ 85678 h 603501"/>
                <a:gd name="connsiteX321" fmla="*/ 96040 w 605354"/>
                <a:gd name="connsiteY321" fmla="*/ 80674 h 603501"/>
                <a:gd name="connsiteX322" fmla="*/ 99376 w 605354"/>
                <a:gd name="connsiteY322" fmla="*/ 77738 h 603501"/>
                <a:gd name="connsiteX323" fmla="*/ 101578 w 605354"/>
                <a:gd name="connsiteY323" fmla="*/ 75770 h 603501"/>
                <a:gd name="connsiteX324" fmla="*/ 104314 w 605354"/>
                <a:gd name="connsiteY324" fmla="*/ 73401 h 603501"/>
                <a:gd name="connsiteX325" fmla="*/ 106682 w 605354"/>
                <a:gd name="connsiteY325" fmla="*/ 71366 h 603501"/>
                <a:gd name="connsiteX326" fmla="*/ 108918 w 605354"/>
                <a:gd name="connsiteY326" fmla="*/ 69531 h 603501"/>
                <a:gd name="connsiteX327" fmla="*/ 110152 w 605354"/>
                <a:gd name="connsiteY327" fmla="*/ 68463 h 603501"/>
                <a:gd name="connsiteX328" fmla="*/ 112688 w 605354"/>
                <a:gd name="connsiteY328" fmla="*/ 66428 h 603501"/>
                <a:gd name="connsiteX329" fmla="*/ 124231 w 605354"/>
                <a:gd name="connsiteY329" fmla="*/ 57587 h 603501"/>
                <a:gd name="connsiteX330" fmla="*/ 126066 w 605354"/>
                <a:gd name="connsiteY330" fmla="*/ 56252 h 603501"/>
                <a:gd name="connsiteX331" fmla="*/ 136075 w 605354"/>
                <a:gd name="connsiteY331" fmla="*/ 49279 h 603501"/>
                <a:gd name="connsiteX332" fmla="*/ 137777 w 605354"/>
                <a:gd name="connsiteY332" fmla="*/ 48178 h 603501"/>
                <a:gd name="connsiteX333" fmla="*/ 139812 w 605354"/>
                <a:gd name="connsiteY333" fmla="*/ 46877 h 603501"/>
                <a:gd name="connsiteX334" fmla="*/ 143148 w 605354"/>
                <a:gd name="connsiteY334" fmla="*/ 44842 h 603501"/>
                <a:gd name="connsiteX335" fmla="*/ 146284 w 605354"/>
                <a:gd name="connsiteY335" fmla="*/ 42940 h 603501"/>
                <a:gd name="connsiteX336" fmla="*/ 146284 w 605354"/>
                <a:gd name="connsiteY336" fmla="*/ 42940 h 603501"/>
                <a:gd name="connsiteX337" fmla="*/ 151055 w 605354"/>
                <a:gd name="connsiteY337" fmla="*/ 40138 h 603501"/>
                <a:gd name="connsiteX338" fmla="*/ 152390 w 605354"/>
                <a:gd name="connsiteY338" fmla="*/ 39371 h 603501"/>
                <a:gd name="connsiteX339" fmla="*/ 153991 w 605354"/>
                <a:gd name="connsiteY339" fmla="*/ 38436 h 603501"/>
                <a:gd name="connsiteX340" fmla="*/ 155426 w 605354"/>
                <a:gd name="connsiteY340" fmla="*/ 37636 h 603501"/>
                <a:gd name="connsiteX341" fmla="*/ 160564 w 605354"/>
                <a:gd name="connsiteY341" fmla="*/ 34833 h 603501"/>
                <a:gd name="connsiteX342" fmla="*/ 163166 w 605354"/>
                <a:gd name="connsiteY342" fmla="*/ 33465 h 603501"/>
                <a:gd name="connsiteX343" fmla="*/ 165768 w 605354"/>
                <a:gd name="connsiteY343" fmla="*/ 32131 h 603501"/>
                <a:gd name="connsiteX344" fmla="*/ 171040 w 605354"/>
                <a:gd name="connsiteY344" fmla="*/ 29529 h 603501"/>
                <a:gd name="connsiteX345" fmla="*/ 176878 w 605354"/>
                <a:gd name="connsiteY345" fmla="*/ 26793 h 603501"/>
                <a:gd name="connsiteX346" fmla="*/ 178880 w 605354"/>
                <a:gd name="connsiteY346" fmla="*/ 25859 h 603501"/>
                <a:gd name="connsiteX347" fmla="*/ 187254 w 605354"/>
                <a:gd name="connsiteY347" fmla="*/ 22255 h 603501"/>
                <a:gd name="connsiteX348" fmla="*/ 189089 w 605354"/>
                <a:gd name="connsiteY348" fmla="*/ 21521 h 603501"/>
                <a:gd name="connsiteX349" fmla="*/ 203769 w 605354"/>
                <a:gd name="connsiteY349" fmla="*/ 16016 h 603501"/>
                <a:gd name="connsiteX350" fmla="*/ 206438 w 605354"/>
                <a:gd name="connsiteY350" fmla="*/ 15082 h 603501"/>
                <a:gd name="connsiteX351" fmla="*/ 218215 w 605354"/>
                <a:gd name="connsiteY351" fmla="*/ 11412 h 603501"/>
                <a:gd name="connsiteX352" fmla="*/ 220851 w 605354"/>
                <a:gd name="connsiteY352" fmla="*/ 10678 h 603501"/>
                <a:gd name="connsiteX353" fmla="*/ 223720 w 605354"/>
                <a:gd name="connsiteY353" fmla="*/ 9878 h 603501"/>
                <a:gd name="connsiteX354" fmla="*/ 229525 w 605354"/>
                <a:gd name="connsiteY354" fmla="*/ 8376 h 603501"/>
                <a:gd name="connsiteX355" fmla="*/ 232194 w 605354"/>
                <a:gd name="connsiteY355" fmla="*/ 7742 h 603501"/>
                <a:gd name="connsiteX356" fmla="*/ 232561 w 605354"/>
                <a:gd name="connsiteY356" fmla="*/ 7742 h 603501"/>
                <a:gd name="connsiteX357" fmla="*/ 244238 w 605354"/>
                <a:gd name="connsiteY357" fmla="*/ 5207 h 603501"/>
                <a:gd name="connsiteX358" fmla="*/ 244238 w 605354"/>
                <a:gd name="connsiteY358" fmla="*/ 5207 h 603501"/>
                <a:gd name="connsiteX359" fmla="*/ 246273 w 605354"/>
                <a:gd name="connsiteY359" fmla="*/ 4840 h 603501"/>
                <a:gd name="connsiteX360" fmla="*/ 249609 w 605354"/>
                <a:gd name="connsiteY360" fmla="*/ 4206 h 603501"/>
                <a:gd name="connsiteX361" fmla="*/ 250377 w 605354"/>
                <a:gd name="connsiteY361" fmla="*/ 4206 h 603501"/>
                <a:gd name="connsiteX362" fmla="*/ 254013 w 605354"/>
                <a:gd name="connsiteY362" fmla="*/ 3605 h 603501"/>
                <a:gd name="connsiteX363" fmla="*/ 254547 w 605354"/>
                <a:gd name="connsiteY363" fmla="*/ 3605 h 603501"/>
                <a:gd name="connsiteX364" fmla="*/ 349164 w 605354"/>
                <a:gd name="connsiteY364" fmla="*/ 3605 h 603501"/>
                <a:gd name="connsiteX365" fmla="*/ 354603 w 605354"/>
                <a:gd name="connsiteY365" fmla="*/ 4540 h 603501"/>
                <a:gd name="connsiteX366" fmla="*/ 356738 w 605354"/>
                <a:gd name="connsiteY366" fmla="*/ 4907 h 603501"/>
                <a:gd name="connsiteX367" fmla="*/ 359507 w 605354"/>
                <a:gd name="connsiteY367" fmla="*/ 5440 h 603501"/>
                <a:gd name="connsiteX368" fmla="*/ 357005 w 605354"/>
                <a:gd name="connsiteY368" fmla="*/ 18786 h 603501"/>
                <a:gd name="connsiteX369" fmla="*/ 354402 w 605354"/>
                <a:gd name="connsiteY369" fmla="*/ 32298 h 603501"/>
                <a:gd name="connsiteX370" fmla="*/ 357439 w 605354"/>
                <a:gd name="connsiteY370" fmla="*/ 32898 h 603501"/>
                <a:gd name="connsiteX371" fmla="*/ 360775 w 605354"/>
                <a:gd name="connsiteY371" fmla="*/ 33599 h 603501"/>
                <a:gd name="connsiteX372" fmla="*/ 365179 w 605354"/>
                <a:gd name="connsiteY372" fmla="*/ 34566 h 603501"/>
                <a:gd name="connsiteX373" fmla="*/ 368515 w 605354"/>
                <a:gd name="connsiteY373" fmla="*/ 35400 h 603501"/>
                <a:gd name="connsiteX374" fmla="*/ 368915 w 605354"/>
                <a:gd name="connsiteY374" fmla="*/ 35400 h 603501"/>
                <a:gd name="connsiteX375" fmla="*/ 372619 w 605354"/>
                <a:gd name="connsiteY375" fmla="*/ 35300 h 603501"/>
                <a:gd name="connsiteX376" fmla="*/ 373987 w 605354"/>
                <a:gd name="connsiteY376" fmla="*/ 35667 h 603501"/>
                <a:gd name="connsiteX377" fmla="*/ 377056 w 605354"/>
                <a:gd name="connsiteY377" fmla="*/ 36501 h 603501"/>
                <a:gd name="connsiteX378" fmla="*/ 379858 w 605354"/>
                <a:gd name="connsiteY378" fmla="*/ 37302 h 603501"/>
                <a:gd name="connsiteX379" fmla="*/ 381794 w 605354"/>
                <a:gd name="connsiteY379" fmla="*/ 37869 h 603501"/>
                <a:gd name="connsiteX380" fmla="*/ 383562 w 605354"/>
                <a:gd name="connsiteY380" fmla="*/ 38403 h 603501"/>
                <a:gd name="connsiteX381" fmla="*/ 386131 w 605354"/>
                <a:gd name="connsiteY381" fmla="*/ 39204 h 603501"/>
                <a:gd name="connsiteX382" fmla="*/ 396640 w 605354"/>
                <a:gd name="connsiteY382" fmla="*/ 42807 h 603501"/>
                <a:gd name="connsiteX383" fmla="*/ 399376 w 605354"/>
                <a:gd name="connsiteY383" fmla="*/ 43808 h 603501"/>
                <a:gd name="connsiteX384" fmla="*/ 401811 w 605354"/>
                <a:gd name="connsiteY384" fmla="*/ 44742 h 603501"/>
                <a:gd name="connsiteX385" fmla="*/ 403947 w 605354"/>
                <a:gd name="connsiteY385" fmla="*/ 45576 h 603501"/>
                <a:gd name="connsiteX386" fmla="*/ 407683 w 605354"/>
                <a:gd name="connsiteY386" fmla="*/ 47077 h 603501"/>
                <a:gd name="connsiteX387" fmla="*/ 411353 w 605354"/>
                <a:gd name="connsiteY387" fmla="*/ 48645 h 603501"/>
                <a:gd name="connsiteX388" fmla="*/ 417692 w 605354"/>
                <a:gd name="connsiteY388" fmla="*/ 51481 h 603501"/>
                <a:gd name="connsiteX389" fmla="*/ 421028 w 605354"/>
                <a:gd name="connsiteY389" fmla="*/ 53083 h 603501"/>
                <a:gd name="connsiteX390" fmla="*/ 424632 w 605354"/>
                <a:gd name="connsiteY390" fmla="*/ 54851 h 603501"/>
                <a:gd name="connsiteX391" fmla="*/ 428201 w 605354"/>
                <a:gd name="connsiteY391" fmla="*/ 56686 h 603501"/>
                <a:gd name="connsiteX392" fmla="*/ 431538 w 605354"/>
                <a:gd name="connsiteY392" fmla="*/ 58321 h 603501"/>
                <a:gd name="connsiteX393" fmla="*/ 435441 w 605354"/>
                <a:gd name="connsiteY393" fmla="*/ 60456 h 603501"/>
                <a:gd name="connsiteX394" fmla="*/ 442114 w 605354"/>
                <a:gd name="connsiteY394" fmla="*/ 48412 h 603501"/>
                <a:gd name="connsiteX395" fmla="*/ 448786 w 605354"/>
                <a:gd name="connsiteY395" fmla="*/ 36368 h 603501"/>
                <a:gd name="connsiteX396" fmla="*/ 453591 w 605354"/>
                <a:gd name="connsiteY396" fmla="*/ 39104 h 603501"/>
                <a:gd name="connsiteX397" fmla="*/ 455759 w 605354"/>
                <a:gd name="connsiteY397" fmla="*/ 40305 h 603501"/>
                <a:gd name="connsiteX398" fmla="*/ 457928 w 605354"/>
                <a:gd name="connsiteY398" fmla="*/ 41606 h 603501"/>
                <a:gd name="connsiteX399" fmla="*/ 450888 w 605354"/>
                <a:gd name="connsiteY399" fmla="*/ 53416 h 603501"/>
                <a:gd name="connsiteX400" fmla="*/ 443682 w 605354"/>
                <a:gd name="connsiteY400" fmla="*/ 65327 h 603501"/>
                <a:gd name="connsiteX401" fmla="*/ 509807 w 605354"/>
                <a:gd name="connsiteY401" fmla="*/ 120509 h 603501"/>
                <a:gd name="connsiteX402" fmla="*/ 520183 w 605354"/>
                <a:gd name="connsiteY402" fmla="*/ 111468 h 603501"/>
                <a:gd name="connsiteX403" fmla="*/ 530559 w 605354"/>
                <a:gd name="connsiteY403" fmla="*/ 102460 h 603501"/>
                <a:gd name="connsiteX404" fmla="*/ 531794 w 605354"/>
                <a:gd name="connsiteY404" fmla="*/ 103895 h 603501"/>
                <a:gd name="connsiteX405" fmla="*/ 532961 w 605354"/>
                <a:gd name="connsiteY405" fmla="*/ 105229 h 603501"/>
                <a:gd name="connsiteX406" fmla="*/ 534162 w 605354"/>
                <a:gd name="connsiteY406" fmla="*/ 106664 h 603501"/>
                <a:gd name="connsiteX407" fmla="*/ 537498 w 605354"/>
                <a:gd name="connsiteY407" fmla="*/ 110534 h 603501"/>
                <a:gd name="connsiteX408" fmla="*/ 526822 w 605354"/>
                <a:gd name="connsiteY408" fmla="*/ 119175 h 603501"/>
                <a:gd name="connsiteX409" fmla="*/ 516079 w 605354"/>
                <a:gd name="connsiteY409" fmla="*/ 127849 h 603501"/>
                <a:gd name="connsiteX410" fmla="*/ 559451 w 605354"/>
                <a:gd name="connsiteY410" fmla="*/ 202349 h 603501"/>
                <a:gd name="connsiteX411" fmla="*/ 572296 w 605354"/>
                <a:gd name="connsiteY411" fmla="*/ 197411 h 603501"/>
                <a:gd name="connsiteX412" fmla="*/ 585141 w 605354"/>
                <a:gd name="connsiteY412" fmla="*/ 192473 h 603501"/>
                <a:gd name="connsiteX413" fmla="*/ 586008 w 605354"/>
                <a:gd name="connsiteY413" fmla="*/ 194742 h 603501"/>
                <a:gd name="connsiteX414" fmla="*/ 587109 w 605354"/>
                <a:gd name="connsiteY414" fmla="*/ 197645 h 603501"/>
                <a:gd name="connsiteX415" fmla="*/ 588010 w 605354"/>
                <a:gd name="connsiteY415" fmla="*/ 200080 h 603501"/>
                <a:gd name="connsiteX416" fmla="*/ 588811 w 605354"/>
                <a:gd name="connsiteY416" fmla="*/ 202315 h 603501"/>
                <a:gd name="connsiteX417" fmla="*/ 588811 w 605354"/>
                <a:gd name="connsiteY417" fmla="*/ 202315 h 603501"/>
                <a:gd name="connsiteX418" fmla="*/ 592881 w 605354"/>
                <a:gd name="connsiteY418" fmla="*/ 214993 h 603501"/>
                <a:gd name="connsiteX419" fmla="*/ 593915 w 605354"/>
                <a:gd name="connsiteY419" fmla="*/ 218496 h 603501"/>
                <a:gd name="connsiteX420" fmla="*/ 595150 w 605354"/>
                <a:gd name="connsiteY420" fmla="*/ 223067 h 603501"/>
                <a:gd name="connsiteX421" fmla="*/ 595784 w 605354"/>
                <a:gd name="connsiteY421" fmla="*/ 225403 h 603501"/>
                <a:gd name="connsiteX422" fmla="*/ 596785 w 605354"/>
                <a:gd name="connsiteY422" fmla="*/ 229440 h 603501"/>
                <a:gd name="connsiteX423" fmla="*/ 597385 w 605354"/>
                <a:gd name="connsiteY423" fmla="*/ 231975 h 603501"/>
                <a:gd name="connsiteX424" fmla="*/ 597685 w 605354"/>
                <a:gd name="connsiteY424" fmla="*/ 233276 h 603501"/>
                <a:gd name="connsiteX425" fmla="*/ 598352 w 605354"/>
                <a:gd name="connsiteY425" fmla="*/ 236212 h 603501"/>
                <a:gd name="connsiteX426" fmla="*/ 598953 w 605354"/>
                <a:gd name="connsiteY426" fmla="*/ 239048 h 603501"/>
                <a:gd name="connsiteX427" fmla="*/ 599554 w 605354"/>
                <a:gd name="connsiteY427" fmla="*/ 241917 h 603501"/>
                <a:gd name="connsiteX428" fmla="*/ 599554 w 605354"/>
                <a:gd name="connsiteY428" fmla="*/ 241917 h 603501"/>
                <a:gd name="connsiteX429" fmla="*/ 600087 w 605354"/>
                <a:gd name="connsiteY429" fmla="*/ 244653 h 603501"/>
                <a:gd name="connsiteX430" fmla="*/ 601122 w 605354"/>
                <a:gd name="connsiteY430" fmla="*/ 250425 h 603501"/>
                <a:gd name="connsiteX431" fmla="*/ 601122 w 605354"/>
                <a:gd name="connsiteY431" fmla="*/ 250425 h 603501"/>
                <a:gd name="connsiteX432" fmla="*/ 601622 w 605354"/>
                <a:gd name="connsiteY432" fmla="*/ 253361 h 603501"/>
                <a:gd name="connsiteX433" fmla="*/ 602023 w 605354"/>
                <a:gd name="connsiteY433" fmla="*/ 255930 h 603501"/>
                <a:gd name="connsiteX434" fmla="*/ 602223 w 605354"/>
                <a:gd name="connsiteY434" fmla="*/ 257331 h 603501"/>
                <a:gd name="connsiteX435" fmla="*/ 602490 w 605354"/>
                <a:gd name="connsiteY435" fmla="*/ 259266 h 603501"/>
                <a:gd name="connsiteX436" fmla="*/ 602890 w 605354"/>
                <a:gd name="connsiteY436" fmla="*/ 262235 h 603501"/>
                <a:gd name="connsiteX437" fmla="*/ 603257 w 605354"/>
                <a:gd name="connsiteY437" fmla="*/ 265205 h 603501"/>
                <a:gd name="connsiteX438" fmla="*/ 603557 w 605354"/>
                <a:gd name="connsiteY438" fmla="*/ 268074 h 603501"/>
                <a:gd name="connsiteX439" fmla="*/ 603557 w 605354"/>
                <a:gd name="connsiteY439" fmla="*/ 268841 h 603501"/>
                <a:gd name="connsiteX440" fmla="*/ 603824 w 605354"/>
                <a:gd name="connsiteY440" fmla="*/ 271444 h 603501"/>
                <a:gd name="connsiteX441" fmla="*/ 604124 w 605354"/>
                <a:gd name="connsiteY441" fmla="*/ 274780 h 603501"/>
                <a:gd name="connsiteX442" fmla="*/ 604491 w 605354"/>
                <a:gd name="connsiteY442" fmla="*/ 279284 h 603501"/>
                <a:gd name="connsiteX443" fmla="*/ 604792 w 605354"/>
                <a:gd name="connsiteY443" fmla="*/ 283821 h 603501"/>
                <a:gd name="connsiteX444" fmla="*/ 604958 w 605354"/>
                <a:gd name="connsiteY444" fmla="*/ 286857 h 603501"/>
                <a:gd name="connsiteX445" fmla="*/ 605259 w 605354"/>
                <a:gd name="connsiteY445" fmla="*/ 296032 h 603501"/>
                <a:gd name="connsiteX446" fmla="*/ 605259 w 605354"/>
                <a:gd name="connsiteY446" fmla="*/ 298534 h 603501"/>
                <a:gd name="connsiteX447" fmla="*/ 605192 w 605354"/>
                <a:gd name="connsiteY447" fmla="*/ 301370 h 603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</a:cxnLst>
              <a:rect l="l" t="t" r="r" b="b"/>
              <a:pathLst>
                <a:path w="605354" h="603501">
                  <a:moveTo>
                    <a:pt x="605192" y="301370"/>
                  </a:moveTo>
                  <a:lnTo>
                    <a:pt x="605192" y="306441"/>
                  </a:lnTo>
                  <a:cubicBezTo>
                    <a:pt x="604748" y="338246"/>
                    <a:pt x="599250" y="369778"/>
                    <a:pt x="588911" y="399858"/>
                  </a:cubicBezTo>
                  <a:cubicBezTo>
                    <a:pt x="588310" y="401593"/>
                    <a:pt x="587710" y="403194"/>
                    <a:pt x="587076" y="405096"/>
                  </a:cubicBezTo>
                  <a:lnTo>
                    <a:pt x="586742" y="405996"/>
                  </a:lnTo>
                  <a:cubicBezTo>
                    <a:pt x="586375" y="407031"/>
                    <a:pt x="586008" y="408065"/>
                    <a:pt x="585608" y="409099"/>
                  </a:cubicBezTo>
                  <a:lnTo>
                    <a:pt x="585308" y="409800"/>
                  </a:lnTo>
                  <a:cubicBezTo>
                    <a:pt x="585218" y="410097"/>
                    <a:pt x="585104" y="410387"/>
                    <a:pt x="584974" y="410667"/>
                  </a:cubicBezTo>
                  <a:cubicBezTo>
                    <a:pt x="584674" y="411501"/>
                    <a:pt x="584340" y="412302"/>
                    <a:pt x="584073" y="413136"/>
                  </a:cubicBezTo>
                  <a:cubicBezTo>
                    <a:pt x="583806" y="413970"/>
                    <a:pt x="583139" y="415338"/>
                    <a:pt x="582739" y="416472"/>
                  </a:cubicBezTo>
                  <a:cubicBezTo>
                    <a:pt x="580513" y="421967"/>
                    <a:pt x="578111" y="427359"/>
                    <a:pt x="575532" y="432654"/>
                  </a:cubicBezTo>
                  <a:cubicBezTo>
                    <a:pt x="575032" y="433721"/>
                    <a:pt x="574498" y="434789"/>
                    <a:pt x="573998" y="435823"/>
                  </a:cubicBezTo>
                  <a:lnTo>
                    <a:pt x="572396" y="438992"/>
                  </a:lnTo>
                  <a:cubicBezTo>
                    <a:pt x="572029" y="439726"/>
                    <a:pt x="571662" y="440460"/>
                    <a:pt x="571262" y="441194"/>
                  </a:cubicBezTo>
                  <a:cubicBezTo>
                    <a:pt x="569794" y="444030"/>
                    <a:pt x="568293" y="446799"/>
                    <a:pt x="566724" y="449569"/>
                  </a:cubicBezTo>
                  <a:lnTo>
                    <a:pt x="565256" y="452204"/>
                  </a:lnTo>
                  <a:lnTo>
                    <a:pt x="565256" y="452471"/>
                  </a:lnTo>
                  <a:lnTo>
                    <a:pt x="563755" y="455073"/>
                  </a:lnTo>
                  <a:lnTo>
                    <a:pt x="561453" y="458877"/>
                  </a:lnTo>
                  <a:cubicBezTo>
                    <a:pt x="560886" y="459778"/>
                    <a:pt x="560319" y="460745"/>
                    <a:pt x="559718" y="461679"/>
                  </a:cubicBezTo>
                  <a:cubicBezTo>
                    <a:pt x="559118" y="462613"/>
                    <a:pt x="558717" y="463314"/>
                    <a:pt x="558184" y="464115"/>
                  </a:cubicBezTo>
                  <a:cubicBezTo>
                    <a:pt x="557650" y="464915"/>
                    <a:pt x="557550" y="465149"/>
                    <a:pt x="557183" y="465649"/>
                  </a:cubicBezTo>
                  <a:cubicBezTo>
                    <a:pt x="556816" y="466150"/>
                    <a:pt x="556282" y="467151"/>
                    <a:pt x="555782" y="467851"/>
                  </a:cubicBezTo>
                  <a:cubicBezTo>
                    <a:pt x="555281" y="468552"/>
                    <a:pt x="554614" y="469620"/>
                    <a:pt x="554013" y="470487"/>
                  </a:cubicBezTo>
                  <a:lnTo>
                    <a:pt x="553513" y="471221"/>
                  </a:lnTo>
                  <a:cubicBezTo>
                    <a:pt x="552912" y="472122"/>
                    <a:pt x="552312" y="472989"/>
                    <a:pt x="551678" y="473857"/>
                  </a:cubicBezTo>
                  <a:cubicBezTo>
                    <a:pt x="551044" y="474724"/>
                    <a:pt x="550310" y="475859"/>
                    <a:pt x="549609" y="476826"/>
                  </a:cubicBezTo>
                  <a:lnTo>
                    <a:pt x="549609" y="476826"/>
                  </a:lnTo>
                  <a:lnTo>
                    <a:pt x="547774" y="479328"/>
                  </a:lnTo>
                  <a:lnTo>
                    <a:pt x="545105" y="482998"/>
                  </a:lnTo>
                  <a:cubicBezTo>
                    <a:pt x="544438" y="483932"/>
                    <a:pt x="543771" y="484766"/>
                    <a:pt x="543103" y="485634"/>
                  </a:cubicBezTo>
                  <a:lnTo>
                    <a:pt x="541035" y="488270"/>
                  </a:lnTo>
                  <a:cubicBezTo>
                    <a:pt x="540234" y="489304"/>
                    <a:pt x="539434" y="490338"/>
                    <a:pt x="538599" y="491339"/>
                  </a:cubicBezTo>
                  <a:lnTo>
                    <a:pt x="536331" y="494175"/>
                  </a:lnTo>
                  <a:lnTo>
                    <a:pt x="534362" y="496510"/>
                  </a:lnTo>
                  <a:lnTo>
                    <a:pt x="531627" y="499847"/>
                  </a:lnTo>
                  <a:cubicBezTo>
                    <a:pt x="530025" y="501682"/>
                    <a:pt x="528290" y="503483"/>
                    <a:pt x="526789" y="505285"/>
                  </a:cubicBezTo>
                  <a:cubicBezTo>
                    <a:pt x="525888" y="506319"/>
                    <a:pt x="524887" y="507387"/>
                    <a:pt x="523920" y="508387"/>
                  </a:cubicBezTo>
                  <a:cubicBezTo>
                    <a:pt x="522952" y="509388"/>
                    <a:pt x="522552" y="509889"/>
                    <a:pt x="521851" y="510589"/>
                  </a:cubicBezTo>
                  <a:cubicBezTo>
                    <a:pt x="521151" y="511290"/>
                    <a:pt x="520150" y="512358"/>
                    <a:pt x="519316" y="513225"/>
                  </a:cubicBezTo>
                  <a:lnTo>
                    <a:pt x="516780" y="515794"/>
                  </a:lnTo>
                  <a:lnTo>
                    <a:pt x="514178" y="518363"/>
                  </a:lnTo>
                  <a:lnTo>
                    <a:pt x="511576" y="520865"/>
                  </a:lnTo>
                  <a:cubicBezTo>
                    <a:pt x="509740" y="522633"/>
                    <a:pt x="507906" y="524202"/>
                    <a:pt x="506071" y="526036"/>
                  </a:cubicBezTo>
                  <a:lnTo>
                    <a:pt x="503568" y="528238"/>
                  </a:lnTo>
                  <a:lnTo>
                    <a:pt x="500799" y="530641"/>
                  </a:lnTo>
                  <a:lnTo>
                    <a:pt x="498464" y="532676"/>
                  </a:lnTo>
                  <a:lnTo>
                    <a:pt x="497596" y="533410"/>
                  </a:lnTo>
                  <a:lnTo>
                    <a:pt x="495261" y="535345"/>
                  </a:lnTo>
                  <a:lnTo>
                    <a:pt x="492458" y="537647"/>
                  </a:lnTo>
                  <a:lnTo>
                    <a:pt x="489589" y="539916"/>
                  </a:lnTo>
                  <a:lnTo>
                    <a:pt x="486853" y="542017"/>
                  </a:lnTo>
                  <a:lnTo>
                    <a:pt x="484952" y="543452"/>
                  </a:lnTo>
                  <a:lnTo>
                    <a:pt x="483117" y="544853"/>
                  </a:lnTo>
                  <a:lnTo>
                    <a:pt x="480815" y="546555"/>
                  </a:lnTo>
                  <a:lnTo>
                    <a:pt x="478279" y="548390"/>
                  </a:lnTo>
                  <a:lnTo>
                    <a:pt x="477745" y="548757"/>
                  </a:lnTo>
                  <a:lnTo>
                    <a:pt x="475543" y="550291"/>
                  </a:lnTo>
                  <a:lnTo>
                    <a:pt x="473442" y="551759"/>
                  </a:lnTo>
                  <a:lnTo>
                    <a:pt x="471406" y="553127"/>
                  </a:lnTo>
                  <a:cubicBezTo>
                    <a:pt x="468571" y="555062"/>
                    <a:pt x="465701" y="556931"/>
                    <a:pt x="462766" y="558732"/>
                  </a:cubicBezTo>
                  <a:lnTo>
                    <a:pt x="460397" y="560200"/>
                  </a:lnTo>
                  <a:cubicBezTo>
                    <a:pt x="454124" y="564037"/>
                    <a:pt x="447685" y="567674"/>
                    <a:pt x="441080" y="571043"/>
                  </a:cubicBezTo>
                  <a:cubicBezTo>
                    <a:pt x="440045" y="571610"/>
                    <a:pt x="439011" y="572144"/>
                    <a:pt x="437943" y="572645"/>
                  </a:cubicBezTo>
                  <a:lnTo>
                    <a:pt x="433940" y="574613"/>
                  </a:lnTo>
                  <a:lnTo>
                    <a:pt x="433673" y="574613"/>
                  </a:lnTo>
                  <a:cubicBezTo>
                    <a:pt x="432339" y="575247"/>
                    <a:pt x="431004" y="575881"/>
                    <a:pt x="429669" y="576448"/>
                  </a:cubicBezTo>
                  <a:lnTo>
                    <a:pt x="429336" y="576615"/>
                  </a:lnTo>
                  <a:lnTo>
                    <a:pt x="428902" y="576815"/>
                  </a:lnTo>
                  <a:lnTo>
                    <a:pt x="426400" y="577949"/>
                  </a:lnTo>
                  <a:lnTo>
                    <a:pt x="426400" y="577949"/>
                  </a:lnTo>
                  <a:cubicBezTo>
                    <a:pt x="425432" y="578416"/>
                    <a:pt x="424432" y="578883"/>
                    <a:pt x="423464" y="579251"/>
                  </a:cubicBezTo>
                  <a:cubicBezTo>
                    <a:pt x="420461" y="580542"/>
                    <a:pt x="417425" y="581809"/>
                    <a:pt x="414356" y="583054"/>
                  </a:cubicBezTo>
                  <a:lnTo>
                    <a:pt x="412287" y="583855"/>
                  </a:lnTo>
                  <a:lnTo>
                    <a:pt x="410452" y="584589"/>
                  </a:lnTo>
                  <a:lnTo>
                    <a:pt x="410252" y="584589"/>
                  </a:lnTo>
                  <a:lnTo>
                    <a:pt x="407149" y="585723"/>
                  </a:lnTo>
                  <a:lnTo>
                    <a:pt x="404647" y="586657"/>
                  </a:lnTo>
                  <a:lnTo>
                    <a:pt x="402178" y="587524"/>
                  </a:lnTo>
                  <a:lnTo>
                    <a:pt x="401811" y="587524"/>
                  </a:lnTo>
                  <a:lnTo>
                    <a:pt x="398942" y="588492"/>
                  </a:lnTo>
                  <a:lnTo>
                    <a:pt x="396340" y="589359"/>
                  </a:lnTo>
                  <a:lnTo>
                    <a:pt x="393003" y="590460"/>
                  </a:lnTo>
                  <a:lnTo>
                    <a:pt x="389434" y="591561"/>
                  </a:lnTo>
                  <a:lnTo>
                    <a:pt x="385864" y="592596"/>
                  </a:lnTo>
                  <a:lnTo>
                    <a:pt x="382261" y="593597"/>
                  </a:lnTo>
                  <a:lnTo>
                    <a:pt x="378924" y="594497"/>
                  </a:lnTo>
                  <a:lnTo>
                    <a:pt x="378157" y="594698"/>
                  </a:lnTo>
                  <a:lnTo>
                    <a:pt x="374988" y="595498"/>
                  </a:lnTo>
                  <a:lnTo>
                    <a:pt x="371651" y="596232"/>
                  </a:lnTo>
                  <a:lnTo>
                    <a:pt x="369216" y="596799"/>
                  </a:lnTo>
                  <a:lnTo>
                    <a:pt x="366847" y="597333"/>
                  </a:lnTo>
                  <a:cubicBezTo>
                    <a:pt x="363511" y="598034"/>
                    <a:pt x="360174" y="598701"/>
                    <a:pt x="356838" y="599302"/>
                  </a:cubicBezTo>
                  <a:lnTo>
                    <a:pt x="353502" y="599869"/>
                  </a:lnTo>
                  <a:lnTo>
                    <a:pt x="350799" y="600336"/>
                  </a:lnTo>
                  <a:lnTo>
                    <a:pt x="349698" y="600503"/>
                  </a:lnTo>
                  <a:lnTo>
                    <a:pt x="347263" y="600870"/>
                  </a:lnTo>
                  <a:lnTo>
                    <a:pt x="346529" y="600870"/>
                  </a:lnTo>
                  <a:lnTo>
                    <a:pt x="343460" y="601303"/>
                  </a:lnTo>
                  <a:lnTo>
                    <a:pt x="340624" y="601670"/>
                  </a:lnTo>
                  <a:lnTo>
                    <a:pt x="338789" y="601904"/>
                  </a:lnTo>
                  <a:lnTo>
                    <a:pt x="336787" y="602104"/>
                  </a:lnTo>
                  <a:lnTo>
                    <a:pt x="336253" y="602104"/>
                  </a:lnTo>
                  <a:lnTo>
                    <a:pt x="333250" y="602438"/>
                  </a:lnTo>
                  <a:cubicBezTo>
                    <a:pt x="330982" y="602671"/>
                    <a:pt x="328713" y="602871"/>
                    <a:pt x="326578" y="603038"/>
                  </a:cubicBezTo>
                  <a:lnTo>
                    <a:pt x="323709" y="603238"/>
                  </a:lnTo>
                  <a:lnTo>
                    <a:pt x="323709" y="603238"/>
                  </a:lnTo>
                  <a:lnTo>
                    <a:pt x="320773" y="603439"/>
                  </a:lnTo>
                  <a:lnTo>
                    <a:pt x="318271" y="603439"/>
                  </a:lnTo>
                  <a:lnTo>
                    <a:pt x="314934" y="603439"/>
                  </a:lnTo>
                  <a:lnTo>
                    <a:pt x="314000" y="603439"/>
                  </a:lnTo>
                  <a:lnTo>
                    <a:pt x="310664" y="603439"/>
                  </a:lnTo>
                  <a:lnTo>
                    <a:pt x="299053" y="603439"/>
                  </a:lnTo>
                  <a:lnTo>
                    <a:pt x="294316" y="603439"/>
                  </a:lnTo>
                  <a:lnTo>
                    <a:pt x="291780" y="603439"/>
                  </a:lnTo>
                  <a:lnTo>
                    <a:pt x="290679" y="603439"/>
                  </a:lnTo>
                  <a:lnTo>
                    <a:pt x="288310" y="603439"/>
                  </a:lnTo>
                  <a:lnTo>
                    <a:pt x="286476" y="603439"/>
                  </a:lnTo>
                  <a:cubicBezTo>
                    <a:pt x="284274" y="603439"/>
                    <a:pt x="282138" y="603205"/>
                    <a:pt x="279803" y="603038"/>
                  </a:cubicBezTo>
                  <a:lnTo>
                    <a:pt x="277568" y="602871"/>
                  </a:lnTo>
                  <a:lnTo>
                    <a:pt x="276600" y="602871"/>
                  </a:lnTo>
                  <a:lnTo>
                    <a:pt x="276600" y="602871"/>
                  </a:lnTo>
                  <a:lnTo>
                    <a:pt x="275566" y="602871"/>
                  </a:lnTo>
                  <a:lnTo>
                    <a:pt x="272229" y="602571"/>
                  </a:lnTo>
                  <a:lnTo>
                    <a:pt x="271229" y="602571"/>
                  </a:lnTo>
                  <a:lnTo>
                    <a:pt x="268660" y="602271"/>
                  </a:lnTo>
                  <a:lnTo>
                    <a:pt x="267158" y="602104"/>
                  </a:lnTo>
                  <a:lnTo>
                    <a:pt x="263055" y="601604"/>
                  </a:lnTo>
                  <a:lnTo>
                    <a:pt x="262421" y="601604"/>
                  </a:lnTo>
                  <a:lnTo>
                    <a:pt x="258417" y="601070"/>
                  </a:lnTo>
                  <a:cubicBezTo>
                    <a:pt x="255515" y="600636"/>
                    <a:pt x="252645" y="600136"/>
                    <a:pt x="249776" y="599669"/>
                  </a:cubicBezTo>
                  <a:cubicBezTo>
                    <a:pt x="246907" y="599202"/>
                    <a:pt x="244038" y="598601"/>
                    <a:pt x="241202" y="598034"/>
                  </a:cubicBezTo>
                  <a:lnTo>
                    <a:pt x="236932" y="597100"/>
                  </a:lnTo>
                  <a:lnTo>
                    <a:pt x="233262" y="596266"/>
                  </a:lnTo>
                  <a:lnTo>
                    <a:pt x="231860" y="595932"/>
                  </a:lnTo>
                  <a:lnTo>
                    <a:pt x="228524" y="595098"/>
                  </a:lnTo>
                  <a:lnTo>
                    <a:pt x="224721" y="594130"/>
                  </a:lnTo>
                  <a:lnTo>
                    <a:pt x="224153" y="593964"/>
                  </a:lnTo>
                  <a:cubicBezTo>
                    <a:pt x="222819" y="593597"/>
                    <a:pt x="221484" y="593263"/>
                    <a:pt x="220183" y="592863"/>
                  </a:cubicBezTo>
                  <a:lnTo>
                    <a:pt x="217314" y="592062"/>
                  </a:lnTo>
                  <a:lnTo>
                    <a:pt x="216313" y="591762"/>
                  </a:lnTo>
                  <a:lnTo>
                    <a:pt x="214645" y="591261"/>
                  </a:lnTo>
                  <a:lnTo>
                    <a:pt x="211876" y="590394"/>
                  </a:lnTo>
                  <a:lnTo>
                    <a:pt x="208540" y="589359"/>
                  </a:lnTo>
                  <a:lnTo>
                    <a:pt x="206872" y="588792"/>
                  </a:lnTo>
                  <a:lnTo>
                    <a:pt x="203969" y="587825"/>
                  </a:lnTo>
                  <a:lnTo>
                    <a:pt x="203435" y="587625"/>
                  </a:lnTo>
                  <a:lnTo>
                    <a:pt x="200099" y="586424"/>
                  </a:lnTo>
                  <a:lnTo>
                    <a:pt x="199432" y="586190"/>
                  </a:lnTo>
                  <a:lnTo>
                    <a:pt x="196329" y="585056"/>
                  </a:lnTo>
                  <a:lnTo>
                    <a:pt x="195194" y="584622"/>
                  </a:lnTo>
                  <a:cubicBezTo>
                    <a:pt x="192726" y="583688"/>
                    <a:pt x="190323" y="582720"/>
                    <a:pt x="187921" y="581753"/>
                  </a:cubicBezTo>
                  <a:lnTo>
                    <a:pt x="184585" y="580385"/>
                  </a:lnTo>
                  <a:lnTo>
                    <a:pt x="182683" y="579551"/>
                  </a:lnTo>
                  <a:cubicBezTo>
                    <a:pt x="182049" y="579284"/>
                    <a:pt x="181215" y="578917"/>
                    <a:pt x="180481" y="578650"/>
                  </a:cubicBezTo>
                  <a:lnTo>
                    <a:pt x="179314" y="578116"/>
                  </a:lnTo>
                  <a:lnTo>
                    <a:pt x="175977" y="576648"/>
                  </a:lnTo>
                  <a:lnTo>
                    <a:pt x="175744" y="576648"/>
                  </a:lnTo>
                  <a:lnTo>
                    <a:pt x="173175" y="575447"/>
                  </a:lnTo>
                  <a:lnTo>
                    <a:pt x="168037" y="572978"/>
                  </a:lnTo>
                  <a:lnTo>
                    <a:pt x="164434" y="571143"/>
                  </a:lnTo>
                  <a:lnTo>
                    <a:pt x="159629" y="568608"/>
                  </a:lnTo>
                  <a:lnTo>
                    <a:pt x="157695" y="567540"/>
                  </a:lnTo>
                  <a:lnTo>
                    <a:pt x="155860" y="566573"/>
                  </a:lnTo>
                  <a:lnTo>
                    <a:pt x="152523" y="564771"/>
                  </a:lnTo>
                  <a:lnTo>
                    <a:pt x="150388" y="563536"/>
                  </a:lnTo>
                  <a:cubicBezTo>
                    <a:pt x="145017" y="560400"/>
                    <a:pt x="139745" y="557131"/>
                    <a:pt x="134574" y="553528"/>
                  </a:cubicBezTo>
                  <a:lnTo>
                    <a:pt x="132405" y="552093"/>
                  </a:lnTo>
                  <a:lnTo>
                    <a:pt x="130404" y="550725"/>
                  </a:lnTo>
                  <a:lnTo>
                    <a:pt x="129736" y="550258"/>
                  </a:lnTo>
                  <a:cubicBezTo>
                    <a:pt x="128969" y="549758"/>
                    <a:pt x="128202" y="549190"/>
                    <a:pt x="127434" y="548657"/>
                  </a:cubicBezTo>
                  <a:cubicBezTo>
                    <a:pt x="124098" y="546254"/>
                    <a:pt x="120762" y="543819"/>
                    <a:pt x="117425" y="541317"/>
                  </a:cubicBezTo>
                  <a:lnTo>
                    <a:pt x="114823" y="539282"/>
                  </a:lnTo>
                  <a:lnTo>
                    <a:pt x="112521" y="537447"/>
                  </a:lnTo>
                  <a:lnTo>
                    <a:pt x="109986" y="535411"/>
                  </a:lnTo>
                  <a:lnTo>
                    <a:pt x="107683" y="533476"/>
                  </a:lnTo>
                  <a:lnTo>
                    <a:pt x="106082" y="532109"/>
                  </a:lnTo>
                  <a:lnTo>
                    <a:pt x="104247" y="530541"/>
                  </a:lnTo>
                  <a:cubicBezTo>
                    <a:pt x="100510" y="527314"/>
                    <a:pt x="96840" y="523978"/>
                    <a:pt x="93237" y="520532"/>
                  </a:cubicBezTo>
                  <a:lnTo>
                    <a:pt x="91402" y="518763"/>
                  </a:lnTo>
                  <a:lnTo>
                    <a:pt x="87666" y="515093"/>
                  </a:lnTo>
                  <a:cubicBezTo>
                    <a:pt x="86998" y="514460"/>
                    <a:pt x="86364" y="513826"/>
                    <a:pt x="85764" y="513158"/>
                  </a:cubicBezTo>
                  <a:cubicBezTo>
                    <a:pt x="82828" y="510189"/>
                    <a:pt x="79992" y="507153"/>
                    <a:pt x="77190" y="504017"/>
                  </a:cubicBezTo>
                  <a:lnTo>
                    <a:pt x="75221" y="501815"/>
                  </a:lnTo>
                  <a:lnTo>
                    <a:pt x="74888" y="501415"/>
                  </a:lnTo>
                  <a:lnTo>
                    <a:pt x="72519" y="498679"/>
                  </a:lnTo>
                  <a:lnTo>
                    <a:pt x="72252" y="498379"/>
                  </a:lnTo>
                  <a:cubicBezTo>
                    <a:pt x="71418" y="497478"/>
                    <a:pt x="70617" y="496444"/>
                    <a:pt x="69816" y="495476"/>
                  </a:cubicBezTo>
                  <a:lnTo>
                    <a:pt x="69483" y="495109"/>
                  </a:lnTo>
                  <a:lnTo>
                    <a:pt x="66981" y="492040"/>
                  </a:lnTo>
                  <a:cubicBezTo>
                    <a:pt x="66147" y="491005"/>
                    <a:pt x="65346" y="490038"/>
                    <a:pt x="64578" y="489037"/>
                  </a:cubicBezTo>
                  <a:lnTo>
                    <a:pt x="61776" y="485434"/>
                  </a:lnTo>
                  <a:lnTo>
                    <a:pt x="59240" y="482097"/>
                  </a:lnTo>
                  <a:lnTo>
                    <a:pt x="56872" y="478761"/>
                  </a:lnTo>
                  <a:cubicBezTo>
                    <a:pt x="56801" y="478624"/>
                    <a:pt x="56711" y="478501"/>
                    <a:pt x="56605" y="478394"/>
                  </a:cubicBezTo>
                  <a:lnTo>
                    <a:pt x="54403" y="475291"/>
                  </a:lnTo>
                  <a:lnTo>
                    <a:pt x="54403" y="475024"/>
                  </a:lnTo>
                  <a:cubicBezTo>
                    <a:pt x="53702" y="474057"/>
                    <a:pt x="53001" y="473056"/>
                    <a:pt x="52334" y="472022"/>
                  </a:cubicBezTo>
                  <a:lnTo>
                    <a:pt x="52001" y="471588"/>
                  </a:lnTo>
                  <a:lnTo>
                    <a:pt x="49765" y="468252"/>
                  </a:lnTo>
                  <a:lnTo>
                    <a:pt x="47463" y="464715"/>
                  </a:lnTo>
                  <a:lnTo>
                    <a:pt x="45194" y="461146"/>
                  </a:lnTo>
                  <a:lnTo>
                    <a:pt x="43526" y="458376"/>
                  </a:lnTo>
                  <a:lnTo>
                    <a:pt x="42025" y="455874"/>
                  </a:lnTo>
                  <a:cubicBezTo>
                    <a:pt x="41291" y="454640"/>
                    <a:pt x="40557" y="453439"/>
                    <a:pt x="39856" y="452204"/>
                  </a:cubicBezTo>
                  <a:lnTo>
                    <a:pt x="38088" y="449101"/>
                  </a:lnTo>
                  <a:cubicBezTo>
                    <a:pt x="36887" y="446966"/>
                    <a:pt x="35720" y="444831"/>
                    <a:pt x="34585" y="442662"/>
                  </a:cubicBezTo>
                  <a:lnTo>
                    <a:pt x="33050" y="439726"/>
                  </a:lnTo>
                  <a:cubicBezTo>
                    <a:pt x="33050" y="439493"/>
                    <a:pt x="32817" y="439293"/>
                    <a:pt x="32717" y="439059"/>
                  </a:cubicBezTo>
                  <a:lnTo>
                    <a:pt x="31683" y="436991"/>
                  </a:lnTo>
                  <a:cubicBezTo>
                    <a:pt x="30882" y="435423"/>
                    <a:pt x="30115" y="433888"/>
                    <a:pt x="29380" y="432320"/>
                  </a:cubicBezTo>
                  <a:cubicBezTo>
                    <a:pt x="28647" y="430752"/>
                    <a:pt x="27546" y="428450"/>
                    <a:pt x="26645" y="426481"/>
                  </a:cubicBezTo>
                  <a:lnTo>
                    <a:pt x="26311" y="425781"/>
                  </a:lnTo>
                  <a:cubicBezTo>
                    <a:pt x="25877" y="424780"/>
                    <a:pt x="25377" y="423812"/>
                    <a:pt x="25010" y="422811"/>
                  </a:cubicBezTo>
                  <a:cubicBezTo>
                    <a:pt x="24643" y="421811"/>
                    <a:pt x="24009" y="420576"/>
                    <a:pt x="23542" y="419475"/>
                  </a:cubicBezTo>
                  <a:cubicBezTo>
                    <a:pt x="23075" y="418374"/>
                    <a:pt x="22641" y="417206"/>
                    <a:pt x="22141" y="416139"/>
                  </a:cubicBezTo>
                  <a:cubicBezTo>
                    <a:pt x="21640" y="415071"/>
                    <a:pt x="21206" y="413870"/>
                    <a:pt x="20740" y="412802"/>
                  </a:cubicBezTo>
                  <a:cubicBezTo>
                    <a:pt x="19405" y="409466"/>
                    <a:pt x="18104" y="405896"/>
                    <a:pt x="16869" y="402393"/>
                  </a:cubicBezTo>
                  <a:cubicBezTo>
                    <a:pt x="16402" y="401125"/>
                    <a:pt x="15935" y="399858"/>
                    <a:pt x="15568" y="398590"/>
                  </a:cubicBezTo>
                  <a:cubicBezTo>
                    <a:pt x="15201" y="397322"/>
                    <a:pt x="14834" y="396421"/>
                    <a:pt x="14501" y="395254"/>
                  </a:cubicBezTo>
                  <a:cubicBezTo>
                    <a:pt x="14167" y="394086"/>
                    <a:pt x="13733" y="392918"/>
                    <a:pt x="13366" y="391717"/>
                  </a:cubicBezTo>
                  <a:lnTo>
                    <a:pt x="12265" y="388147"/>
                  </a:lnTo>
                  <a:cubicBezTo>
                    <a:pt x="11932" y="386946"/>
                    <a:pt x="11565" y="385778"/>
                    <a:pt x="11231" y="384577"/>
                  </a:cubicBezTo>
                  <a:lnTo>
                    <a:pt x="10230" y="380974"/>
                  </a:lnTo>
                  <a:lnTo>
                    <a:pt x="9329" y="377638"/>
                  </a:lnTo>
                  <a:cubicBezTo>
                    <a:pt x="9329" y="377638"/>
                    <a:pt x="9329" y="377638"/>
                    <a:pt x="9329" y="377438"/>
                  </a:cubicBezTo>
                  <a:cubicBezTo>
                    <a:pt x="8729" y="375036"/>
                    <a:pt x="8128" y="372600"/>
                    <a:pt x="7561" y="370098"/>
                  </a:cubicBezTo>
                  <a:lnTo>
                    <a:pt x="6860" y="366962"/>
                  </a:lnTo>
                  <a:cubicBezTo>
                    <a:pt x="6627" y="365894"/>
                    <a:pt x="6427" y="365127"/>
                    <a:pt x="6260" y="364159"/>
                  </a:cubicBezTo>
                  <a:lnTo>
                    <a:pt x="5626" y="362258"/>
                  </a:lnTo>
                  <a:lnTo>
                    <a:pt x="5026" y="359155"/>
                  </a:lnTo>
                  <a:lnTo>
                    <a:pt x="4525" y="356586"/>
                  </a:lnTo>
                  <a:cubicBezTo>
                    <a:pt x="4525" y="356085"/>
                    <a:pt x="4358" y="355585"/>
                    <a:pt x="4291" y="355118"/>
                  </a:cubicBezTo>
                  <a:lnTo>
                    <a:pt x="4291" y="355118"/>
                  </a:lnTo>
                  <a:cubicBezTo>
                    <a:pt x="4291" y="354250"/>
                    <a:pt x="3958" y="353416"/>
                    <a:pt x="3825" y="352549"/>
                  </a:cubicBezTo>
                  <a:cubicBezTo>
                    <a:pt x="3691" y="351681"/>
                    <a:pt x="3558" y="350981"/>
                    <a:pt x="3457" y="350180"/>
                  </a:cubicBezTo>
                  <a:cubicBezTo>
                    <a:pt x="3157" y="348412"/>
                    <a:pt x="2890" y="346610"/>
                    <a:pt x="2623" y="344809"/>
                  </a:cubicBezTo>
                  <a:lnTo>
                    <a:pt x="2423" y="343374"/>
                  </a:lnTo>
                  <a:cubicBezTo>
                    <a:pt x="2423" y="342507"/>
                    <a:pt x="2190" y="341639"/>
                    <a:pt x="2090" y="340805"/>
                  </a:cubicBezTo>
                  <a:cubicBezTo>
                    <a:pt x="2066" y="340378"/>
                    <a:pt x="2013" y="339954"/>
                    <a:pt x="1923" y="339537"/>
                  </a:cubicBezTo>
                  <a:cubicBezTo>
                    <a:pt x="1923" y="338570"/>
                    <a:pt x="1689" y="337602"/>
                    <a:pt x="1589" y="336601"/>
                  </a:cubicBezTo>
                  <a:cubicBezTo>
                    <a:pt x="1489" y="335601"/>
                    <a:pt x="1322" y="334399"/>
                    <a:pt x="1222" y="333265"/>
                  </a:cubicBezTo>
                  <a:cubicBezTo>
                    <a:pt x="1222" y="332698"/>
                    <a:pt x="1222" y="332097"/>
                    <a:pt x="1055" y="331530"/>
                  </a:cubicBezTo>
                  <a:cubicBezTo>
                    <a:pt x="855" y="329462"/>
                    <a:pt x="655" y="327393"/>
                    <a:pt x="521" y="325325"/>
                  </a:cubicBezTo>
                  <a:lnTo>
                    <a:pt x="521" y="324858"/>
                  </a:lnTo>
                  <a:cubicBezTo>
                    <a:pt x="521" y="323723"/>
                    <a:pt x="521" y="322622"/>
                    <a:pt x="288" y="321521"/>
                  </a:cubicBezTo>
                  <a:cubicBezTo>
                    <a:pt x="288" y="319286"/>
                    <a:pt x="21" y="317084"/>
                    <a:pt x="-79" y="314849"/>
                  </a:cubicBezTo>
                  <a:cubicBezTo>
                    <a:pt x="-79" y="314215"/>
                    <a:pt x="-79" y="313581"/>
                    <a:pt x="-79" y="313014"/>
                  </a:cubicBezTo>
                  <a:cubicBezTo>
                    <a:pt x="-79" y="311846"/>
                    <a:pt x="-79" y="310712"/>
                    <a:pt x="-79" y="309677"/>
                  </a:cubicBezTo>
                  <a:cubicBezTo>
                    <a:pt x="-79" y="308643"/>
                    <a:pt x="-79" y="307175"/>
                    <a:pt x="-79" y="305907"/>
                  </a:cubicBezTo>
                  <a:lnTo>
                    <a:pt x="-79" y="302004"/>
                  </a:lnTo>
                  <a:cubicBezTo>
                    <a:pt x="-79" y="296766"/>
                    <a:pt x="-79" y="291528"/>
                    <a:pt x="321" y="286357"/>
                  </a:cubicBezTo>
                  <a:lnTo>
                    <a:pt x="321" y="283454"/>
                  </a:lnTo>
                  <a:lnTo>
                    <a:pt x="521" y="280685"/>
                  </a:lnTo>
                  <a:cubicBezTo>
                    <a:pt x="521" y="279784"/>
                    <a:pt x="521" y="278783"/>
                    <a:pt x="722" y="277849"/>
                  </a:cubicBezTo>
                  <a:lnTo>
                    <a:pt x="1122" y="273112"/>
                  </a:lnTo>
                  <a:cubicBezTo>
                    <a:pt x="1122" y="272011"/>
                    <a:pt x="1355" y="270943"/>
                    <a:pt x="1456" y="269775"/>
                  </a:cubicBezTo>
                  <a:cubicBezTo>
                    <a:pt x="1556" y="268608"/>
                    <a:pt x="1723" y="267240"/>
                    <a:pt x="1889" y="265972"/>
                  </a:cubicBezTo>
                  <a:cubicBezTo>
                    <a:pt x="1873" y="265828"/>
                    <a:pt x="1873" y="265682"/>
                    <a:pt x="1889" y="265538"/>
                  </a:cubicBezTo>
                  <a:cubicBezTo>
                    <a:pt x="1889" y="264337"/>
                    <a:pt x="2190" y="263103"/>
                    <a:pt x="2357" y="261868"/>
                  </a:cubicBezTo>
                  <a:cubicBezTo>
                    <a:pt x="2523" y="260634"/>
                    <a:pt x="2690" y="259400"/>
                    <a:pt x="2890" y="258165"/>
                  </a:cubicBezTo>
                  <a:cubicBezTo>
                    <a:pt x="2874" y="258022"/>
                    <a:pt x="2874" y="257875"/>
                    <a:pt x="2890" y="257731"/>
                  </a:cubicBezTo>
                  <a:cubicBezTo>
                    <a:pt x="3090" y="256497"/>
                    <a:pt x="3257" y="255262"/>
                    <a:pt x="3457" y="254061"/>
                  </a:cubicBezTo>
                  <a:cubicBezTo>
                    <a:pt x="3658" y="252860"/>
                    <a:pt x="3891" y="251459"/>
                    <a:pt x="4091" y="250158"/>
                  </a:cubicBezTo>
                  <a:lnTo>
                    <a:pt x="4692" y="246822"/>
                  </a:lnTo>
                  <a:lnTo>
                    <a:pt x="4992" y="245220"/>
                  </a:lnTo>
                  <a:lnTo>
                    <a:pt x="5626" y="242151"/>
                  </a:lnTo>
                  <a:cubicBezTo>
                    <a:pt x="5860" y="240950"/>
                    <a:pt x="6093" y="239782"/>
                    <a:pt x="6360" y="238614"/>
                  </a:cubicBezTo>
                  <a:lnTo>
                    <a:pt x="6360" y="238614"/>
                  </a:lnTo>
                  <a:cubicBezTo>
                    <a:pt x="6560" y="237580"/>
                    <a:pt x="6794" y="236579"/>
                    <a:pt x="7027" y="235545"/>
                  </a:cubicBezTo>
                  <a:cubicBezTo>
                    <a:pt x="7027" y="235145"/>
                    <a:pt x="7194" y="234744"/>
                    <a:pt x="7294" y="234344"/>
                  </a:cubicBezTo>
                  <a:lnTo>
                    <a:pt x="7895" y="231875"/>
                  </a:lnTo>
                  <a:cubicBezTo>
                    <a:pt x="8095" y="231041"/>
                    <a:pt x="8328" y="229973"/>
                    <a:pt x="8562" y="229039"/>
                  </a:cubicBezTo>
                  <a:lnTo>
                    <a:pt x="9163" y="226604"/>
                  </a:lnTo>
                  <a:cubicBezTo>
                    <a:pt x="11995" y="215584"/>
                    <a:pt x="15448" y="204738"/>
                    <a:pt x="19505" y="194108"/>
                  </a:cubicBezTo>
                  <a:cubicBezTo>
                    <a:pt x="19939" y="192940"/>
                    <a:pt x="20406" y="191739"/>
                    <a:pt x="20873" y="190538"/>
                  </a:cubicBezTo>
                  <a:cubicBezTo>
                    <a:pt x="21974" y="187769"/>
                    <a:pt x="23108" y="185000"/>
                    <a:pt x="24209" y="182298"/>
                  </a:cubicBezTo>
                  <a:lnTo>
                    <a:pt x="25210" y="179962"/>
                  </a:lnTo>
                  <a:lnTo>
                    <a:pt x="25210" y="179962"/>
                  </a:lnTo>
                  <a:lnTo>
                    <a:pt x="25477" y="179362"/>
                  </a:lnTo>
                  <a:lnTo>
                    <a:pt x="26878" y="176259"/>
                  </a:lnTo>
                  <a:lnTo>
                    <a:pt x="26878" y="176025"/>
                  </a:lnTo>
                  <a:cubicBezTo>
                    <a:pt x="27379" y="174924"/>
                    <a:pt x="27912" y="173790"/>
                    <a:pt x="28446" y="172689"/>
                  </a:cubicBezTo>
                  <a:lnTo>
                    <a:pt x="28980" y="172089"/>
                  </a:lnTo>
                  <a:cubicBezTo>
                    <a:pt x="29547" y="170921"/>
                    <a:pt x="30081" y="169786"/>
                    <a:pt x="30648" y="168752"/>
                  </a:cubicBezTo>
                  <a:lnTo>
                    <a:pt x="30648" y="168752"/>
                  </a:lnTo>
                  <a:lnTo>
                    <a:pt x="32483" y="165082"/>
                  </a:lnTo>
                  <a:lnTo>
                    <a:pt x="32483" y="165082"/>
                  </a:lnTo>
                  <a:lnTo>
                    <a:pt x="32483" y="165082"/>
                  </a:lnTo>
                  <a:lnTo>
                    <a:pt x="34018" y="162113"/>
                  </a:lnTo>
                  <a:cubicBezTo>
                    <a:pt x="36153" y="158043"/>
                    <a:pt x="38389" y="154039"/>
                    <a:pt x="40691" y="150069"/>
                  </a:cubicBezTo>
                  <a:cubicBezTo>
                    <a:pt x="41191" y="149135"/>
                    <a:pt x="41725" y="148267"/>
                    <a:pt x="42259" y="147367"/>
                  </a:cubicBezTo>
                  <a:lnTo>
                    <a:pt x="44160" y="144264"/>
                  </a:lnTo>
                  <a:lnTo>
                    <a:pt x="44727" y="143330"/>
                  </a:lnTo>
                  <a:cubicBezTo>
                    <a:pt x="45261" y="142429"/>
                    <a:pt x="45828" y="141561"/>
                    <a:pt x="46395" y="140661"/>
                  </a:cubicBezTo>
                  <a:lnTo>
                    <a:pt x="46395" y="140194"/>
                  </a:lnTo>
                  <a:cubicBezTo>
                    <a:pt x="47096" y="139093"/>
                    <a:pt x="47797" y="137992"/>
                    <a:pt x="48531" y="136857"/>
                  </a:cubicBezTo>
                  <a:lnTo>
                    <a:pt x="48531" y="136857"/>
                  </a:lnTo>
                  <a:cubicBezTo>
                    <a:pt x="49265" y="135690"/>
                    <a:pt x="50032" y="134522"/>
                    <a:pt x="50799" y="133521"/>
                  </a:cubicBezTo>
                  <a:cubicBezTo>
                    <a:pt x="51567" y="132520"/>
                    <a:pt x="51767" y="132053"/>
                    <a:pt x="52267" y="131352"/>
                  </a:cubicBezTo>
                  <a:cubicBezTo>
                    <a:pt x="52768" y="130652"/>
                    <a:pt x="52968" y="130318"/>
                    <a:pt x="53335" y="129784"/>
                  </a:cubicBezTo>
                  <a:cubicBezTo>
                    <a:pt x="54836" y="127649"/>
                    <a:pt x="56371" y="125480"/>
                    <a:pt x="57906" y="123379"/>
                  </a:cubicBezTo>
                  <a:lnTo>
                    <a:pt x="57906" y="123379"/>
                  </a:lnTo>
                  <a:lnTo>
                    <a:pt x="58240" y="122978"/>
                  </a:lnTo>
                  <a:cubicBezTo>
                    <a:pt x="58873" y="122044"/>
                    <a:pt x="59507" y="121210"/>
                    <a:pt x="60174" y="120343"/>
                  </a:cubicBezTo>
                  <a:lnTo>
                    <a:pt x="64245" y="115038"/>
                  </a:lnTo>
                  <a:lnTo>
                    <a:pt x="66413" y="112335"/>
                  </a:lnTo>
                  <a:lnTo>
                    <a:pt x="68682" y="109533"/>
                  </a:lnTo>
                  <a:lnTo>
                    <a:pt x="70283" y="107631"/>
                  </a:lnTo>
                  <a:cubicBezTo>
                    <a:pt x="70817" y="107031"/>
                    <a:pt x="71118" y="106630"/>
                    <a:pt x="71551" y="106097"/>
                  </a:cubicBezTo>
                  <a:lnTo>
                    <a:pt x="73386" y="103928"/>
                  </a:lnTo>
                  <a:cubicBezTo>
                    <a:pt x="74154" y="103027"/>
                    <a:pt x="74954" y="102093"/>
                    <a:pt x="75755" y="101259"/>
                  </a:cubicBezTo>
                  <a:lnTo>
                    <a:pt x="77790" y="98957"/>
                  </a:lnTo>
                  <a:cubicBezTo>
                    <a:pt x="78858" y="97789"/>
                    <a:pt x="79925" y="96621"/>
                    <a:pt x="81126" y="95621"/>
                  </a:cubicBezTo>
                  <a:cubicBezTo>
                    <a:pt x="82327" y="94620"/>
                    <a:pt x="82494" y="94119"/>
                    <a:pt x="83195" y="93385"/>
                  </a:cubicBezTo>
                  <a:lnTo>
                    <a:pt x="83195" y="93385"/>
                  </a:lnTo>
                  <a:cubicBezTo>
                    <a:pt x="83996" y="92518"/>
                    <a:pt x="84830" y="91650"/>
                    <a:pt x="85664" y="90816"/>
                  </a:cubicBezTo>
                  <a:lnTo>
                    <a:pt x="85664" y="90816"/>
                  </a:lnTo>
                  <a:lnTo>
                    <a:pt x="87999" y="88414"/>
                  </a:lnTo>
                  <a:lnTo>
                    <a:pt x="88533" y="87914"/>
                  </a:lnTo>
                  <a:lnTo>
                    <a:pt x="90802" y="85678"/>
                  </a:lnTo>
                  <a:cubicBezTo>
                    <a:pt x="92537" y="83977"/>
                    <a:pt x="94138" y="82342"/>
                    <a:pt x="96040" y="80674"/>
                  </a:cubicBezTo>
                  <a:lnTo>
                    <a:pt x="99376" y="77738"/>
                  </a:lnTo>
                  <a:lnTo>
                    <a:pt x="101578" y="75770"/>
                  </a:lnTo>
                  <a:lnTo>
                    <a:pt x="104314" y="73401"/>
                  </a:lnTo>
                  <a:cubicBezTo>
                    <a:pt x="105081" y="72700"/>
                    <a:pt x="105882" y="72033"/>
                    <a:pt x="106682" y="71366"/>
                  </a:cubicBezTo>
                  <a:lnTo>
                    <a:pt x="108918" y="69531"/>
                  </a:lnTo>
                  <a:lnTo>
                    <a:pt x="110152" y="68463"/>
                  </a:lnTo>
                  <a:lnTo>
                    <a:pt x="112688" y="66428"/>
                  </a:lnTo>
                  <a:cubicBezTo>
                    <a:pt x="116468" y="63359"/>
                    <a:pt x="120318" y="60413"/>
                    <a:pt x="124231" y="57587"/>
                  </a:cubicBezTo>
                  <a:cubicBezTo>
                    <a:pt x="124832" y="57120"/>
                    <a:pt x="125432" y="56653"/>
                    <a:pt x="126066" y="56252"/>
                  </a:cubicBezTo>
                  <a:cubicBezTo>
                    <a:pt x="129403" y="53850"/>
                    <a:pt x="132739" y="51548"/>
                    <a:pt x="136075" y="49279"/>
                  </a:cubicBezTo>
                  <a:lnTo>
                    <a:pt x="137777" y="48178"/>
                  </a:lnTo>
                  <a:lnTo>
                    <a:pt x="139812" y="46877"/>
                  </a:lnTo>
                  <a:lnTo>
                    <a:pt x="143148" y="44842"/>
                  </a:lnTo>
                  <a:lnTo>
                    <a:pt x="146284" y="42940"/>
                  </a:lnTo>
                  <a:lnTo>
                    <a:pt x="146284" y="42940"/>
                  </a:lnTo>
                  <a:lnTo>
                    <a:pt x="151055" y="40138"/>
                  </a:lnTo>
                  <a:lnTo>
                    <a:pt x="152390" y="39371"/>
                  </a:lnTo>
                  <a:lnTo>
                    <a:pt x="153991" y="38436"/>
                  </a:lnTo>
                  <a:lnTo>
                    <a:pt x="155426" y="37636"/>
                  </a:lnTo>
                  <a:lnTo>
                    <a:pt x="160564" y="34833"/>
                  </a:lnTo>
                  <a:lnTo>
                    <a:pt x="163166" y="33465"/>
                  </a:lnTo>
                  <a:lnTo>
                    <a:pt x="165768" y="32131"/>
                  </a:lnTo>
                  <a:lnTo>
                    <a:pt x="171040" y="29529"/>
                  </a:lnTo>
                  <a:lnTo>
                    <a:pt x="176878" y="26793"/>
                  </a:lnTo>
                  <a:lnTo>
                    <a:pt x="178880" y="25859"/>
                  </a:lnTo>
                  <a:lnTo>
                    <a:pt x="187254" y="22255"/>
                  </a:lnTo>
                  <a:lnTo>
                    <a:pt x="189089" y="21521"/>
                  </a:lnTo>
                  <a:cubicBezTo>
                    <a:pt x="193960" y="19553"/>
                    <a:pt x="198831" y="17718"/>
                    <a:pt x="203769" y="16016"/>
                  </a:cubicBezTo>
                  <a:lnTo>
                    <a:pt x="206438" y="15082"/>
                  </a:lnTo>
                  <a:cubicBezTo>
                    <a:pt x="210308" y="13815"/>
                    <a:pt x="214245" y="12580"/>
                    <a:pt x="218215" y="11412"/>
                  </a:cubicBezTo>
                  <a:lnTo>
                    <a:pt x="220851" y="10678"/>
                  </a:lnTo>
                  <a:lnTo>
                    <a:pt x="223720" y="9878"/>
                  </a:lnTo>
                  <a:lnTo>
                    <a:pt x="229525" y="8376"/>
                  </a:lnTo>
                  <a:lnTo>
                    <a:pt x="232194" y="7742"/>
                  </a:lnTo>
                  <a:lnTo>
                    <a:pt x="232561" y="7742"/>
                  </a:lnTo>
                  <a:cubicBezTo>
                    <a:pt x="236431" y="6808"/>
                    <a:pt x="240301" y="5974"/>
                    <a:pt x="244238" y="5207"/>
                  </a:cubicBezTo>
                  <a:lnTo>
                    <a:pt x="244238" y="5207"/>
                  </a:lnTo>
                  <a:lnTo>
                    <a:pt x="246273" y="4840"/>
                  </a:lnTo>
                  <a:lnTo>
                    <a:pt x="249609" y="4206"/>
                  </a:lnTo>
                  <a:lnTo>
                    <a:pt x="250377" y="4206"/>
                  </a:lnTo>
                  <a:lnTo>
                    <a:pt x="254013" y="3605"/>
                  </a:lnTo>
                  <a:lnTo>
                    <a:pt x="254547" y="3605"/>
                  </a:lnTo>
                  <a:cubicBezTo>
                    <a:pt x="285895" y="-1286"/>
                    <a:pt x="317813" y="-1286"/>
                    <a:pt x="349164" y="3605"/>
                  </a:cubicBezTo>
                  <a:cubicBezTo>
                    <a:pt x="351000" y="3906"/>
                    <a:pt x="352834" y="4173"/>
                    <a:pt x="354603" y="4540"/>
                  </a:cubicBezTo>
                  <a:lnTo>
                    <a:pt x="356738" y="4907"/>
                  </a:lnTo>
                  <a:lnTo>
                    <a:pt x="359507" y="5440"/>
                  </a:lnTo>
                  <a:lnTo>
                    <a:pt x="357005" y="18786"/>
                  </a:lnTo>
                  <a:lnTo>
                    <a:pt x="354402" y="32298"/>
                  </a:lnTo>
                  <a:lnTo>
                    <a:pt x="357439" y="32898"/>
                  </a:lnTo>
                  <a:lnTo>
                    <a:pt x="360775" y="33599"/>
                  </a:lnTo>
                  <a:lnTo>
                    <a:pt x="365179" y="34566"/>
                  </a:lnTo>
                  <a:lnTo>
                    <a:pt x="368515" y="35400"/>
                  </a:lnTo>
                  <a:lnTo>
                    <a:pt x="368915" y="35400"/>
                  </a:lnTo>
                  <a:lnTo>
                    <a:pt x="372619" y="35300"/>
                  </a:lnTo>
                  <a:lnTo>
                    <a:pt x="373987" y="35667"/>
                  </a:lnTo>
                  <a:cubicBezTo>
                    <a:pt x="375021" y="35901"/>
                    <a:pt x="376022" y="36201"/>
                    <a:pt x="377056" y="36501"/>
                  </a:cubicBezTo>
                  <a:lnTo>
                    <a:pt x="379858" y="37302"/>
                  </a:lnTo>
                  <a:lnTo>
                    <a:pt x="381794" y="37869"/>
                  </a:lnTo>
                  <a:lnTo>
                    <a:pt x="383562" y="38403"/>
                  </a:lnTo>
                  <a:lnTo>
                    <a:pt x="386131" y="39204"/>
                  </a:lnTo>
                  <a:cubicBezTo>
                    <a:pt x="389667" y="40338"/>
                    <a:pt x="393170" y="41539"/>
                    <a:pt x="396640" y="42807"/>
                  </a:cubicBezTo>
                  <a:lnTo>
                    <a:pt x="399376" y="43808"/>
                  </a:lnTo>
                  <a:lnTo>
                    <a:pt x="401811" y="44742"/>
                  </a:lnTo>
                  <a:lnTo>
                    <a:pt x="403947" y="45576"/>
                  </a:lnTo>
                  <a:lnTo>
                    <a:pt x="407683" y="47077"/>
                  </a:lnTo>
                  <a:lnTo>
                    <a:pt x="411353" y="48645"/>
                  </a:lnTo>
                  <a:lnTo>
                    <a:pt x="417692" y="51481"/>
                  </a:lnTo>
                  <a:lnTo>
                    <a:pt x="421028" y="53083"/>
                  </a:lnTo>
                  <a:lnTo>
                    <a:pt x="424632" y="54851"/>
                  </a:lnTo>
                  <a:cubicBezTo>
                    <a:pt x="425833" y="55452"/>
                    <a:pt x="427034" y="56052"/>
                    <a:pt x="428201" y="56686"/>
                  </a:cubicBezTo>
                  <a:cubicBezTo>
                    <a:pt x="429369" y="57320"/>
                    <a:pt x="430337" y="57754"/>
                    <a:pt x="431538" y="58321"/>
                  </a:cubicBezTo>
                  <a:lnTo>
                    <a:pt x="435441" y="60456"/>
                  </a:lnTo>
                  <a:lnTo>
                    <a:pt x="442114" y="48412"/>
                  </a:lnTo>
                  <a:lnTo>
                    <a:pt x="448786" y="36368"/>
                  </a:lnTo>
                  <a:lnTo>
                    <a:pt x="453591" y="39104"/>
                  </a:lnTo>
                  <a:lnTo>
                    <a:pt x="455759" y="40305"/>
                  </a:lnTo>
                  <a:lnTo>
                    <a:pt x="457928" y="41606"/>
                  </a:lnTo>
                  <a:lnTo>
                    <a:pt x="450888" y="53416"/>
                  </a:lnTo>
                  <a:lnTo>
                    <a:pt x="443682" y="65327"/>
                  </a:lnTo>
                  <a:cubicBezTo>
                    <a:pt x="468480" y="80143"/>
                    <a:pt x="490794" y="98763"/>
                    <a:pt x="509807" y="120509"/>
                  </a:cubicBezTo>
                  <a:lnTo>
                    <a:pt x="520183" y="111468"/>
                  </a:lnTo>
                  <a:lnTo>
                    <a:pt x="530559" y="102460"/>
                  </a:lnTo>
                  <a:cubicBezTo>
                    <a:pt x="530996" y="102914"/>
                    <a:pt x="531410" y="103394"/>
                    <a:pt x="531794" y="103895"/>
                  </a:cubicBezTo>
                  <a:cubicBezTo>
                    <a:pt x="532194" y="104395"/>
                    <a:pt x="532561" y="104795"/>
                    <a:pt x="532961" y="105229"/>
                  </a:cubicBezTo>
                  <a:lnTo>
                    <a:pt x="534162" y="106664"/>
                  </a:lnTo>
                  <a:cubicBezTo>
                    <a:pt x="535263" y="107932"/>
                    <a:pt x="536331" y="109233"/>
                    <a:pt x="537498" y="110534"/>
                  </a:cubicBezTo>
                  <a:lnTo>
                    <a:pt x="526822" y="119175"/>
                  </a:lnTo>
                  <a:lnTo>
                    <a:pt x="516079" y="127849"/>
                  </a:lnTo>
                  <a:cubicBezTo>
                    <a:pt x="534372" y="150242"/>
                    <a:pt x="549009" y="175385"/>
                    <a:pt x="559451" y="202349"/>
                  </a:cubicBezTo>
                  <a:lnTo>
                    <a:pt x="572296" y="197411"/>
                  </a:lnTo>
                  <a:lnTo>
                    <a:pt x="585141" y="192473"/>
                  </a:lnTo>
                  <a:cubicBezTo>
                    <a:pt x="585441" y="193241"/>
                    <a:pt x="585741" y="193975"/>
                    <a:pt x="586008" y="194742"/>
                  </a:cubicBezTo>
                  <a:lnTo>
                    <a:pt x="587109" y="197645"/>
                  </a:lnTo>
                  <a:cubicBezTo>
                    <a:pt x="587376" y="198479"/>
                    <a:pt x="587676" y="199279"/>
                    <a:pt x="588010" y="200080"/>
                  </a:cubicBezTo>
                  <a:cubicBezTo>
                    <a:pt x="588344" y="200881"/>
                    <a:pt x="588544" y="201581"/>
                    <a:pt x="588811" y="202315"/>
                  </a:cubicBezTo>
                  <a:lnTo>
                    <a:pt x="588811" y="202315"/>
                  </a:lnTo>
                  <a:cubicBezTo>
                    <a:pt x="590245" y="206486"/>
                    <a:pt x="591613" y="210723"/>
                    <a:pt x="592881" y="214993"/>
                  </a:cubicBezTo>
                  <a:cubicBezTo>
                    <a:pt x="593215" y="216161"/>
                    <a:pt x="593582" y="217329"/>
                    <a:pt x="593915" y="218496"/>
                  </a:cubicBezTo>
                  <a:cubicBezTo>
                    <a:pt x="594249" y="219664"/>
                    <a:pt x="594749" y="221533"/>
                    <a:pt x="595150" y="223067"/>
                  </a:cubicBezTo>
                  <a:cubicBezTo>
                    <a:pt x="595383" y="223835"/>
                    <a:pt x="595584" y="224635"/>
                    <a:pt x="595784" y="225403"/>
                  </a:cubicBezTo>
                  <a:lnTo>
                    <a:pt x="596785" y="229440"/>
                  </a:lnTo>
                  <a:cubicBezTo>
                    <a:pt x="597018" y="230274"/>
                    <a:pt x="597218" y="231141"/>
                    <a:pt x="597385" y="231975"/>
                  </a:cubicBezTo>
                  <a:lnTo>
                    <a:pt x="597685" y="233276"/>
                  </a:lnTo>
                  <a:cubicBezTo>
                    <a:pt x="597919" y="234277"/>
                    <a:pt x="598152" y="235245"/>
                    <a:pt x="598352" y="236212"/>
                  </a:cubicBezTo>
                  <a:cubicBezTo>
                    <a:pt x="598553" y="237180"/>
                    <a:pt x="598786" y="238114"/>
                    <a:pt x="598953" y="239048"/>
                  </a:cubicBezTo>
                  <a:lnTo>
                    <a:pt x="599554" y="241917"/>
                  </a:lnTo>
                  <a:lnTo>
                    <a:pt x="599554" y="241917"/>
                  </a:lnTo>
                  <a:cubicBezTo>
                    <a:pt x="599554" y="242818"/>
                    <a:pt x="599921" y="243752"/>
                    <a:pt x="600087" y="244653"/>
                  </a:cubicBezTo>
                  <a:cubicBezTo>
                    <a:pt x="600454" y="246588"/>
                    <a:pt x="600788" y="248490"/>
                    <a:pt x="601122" y="250425"/>
                  </a:cubicBezTo>
                  <a:lnTo>
                    <a:pt x="601122" y="250425"/>
                  </a:lnTo>
                  <a:lnTo>
                    <a:pt x="601622" y="253361"/>
                  </a:lnTo>
                  <a:cubicBezTo>
                    <a:pt x="601622" y="254328"/>
                    <a:pt x="601889" y="255062"/>
                    <a:pt x="602023" y="255930"/>
                  </a:cubicBezTo>
                  <a:cubicBezTo>
                    <a:pt x="602156" y="256797"/>
                    <a:pt x="602023" y="256831"/>
                    <a:pt x="602223" y="257331"/>
                  </a:cubicBezTo>
                  <a:lnTo>
                    <a:pt x="602490" y="259266"/>
                  </a:lnTo>
                  <a:lnTo>
                    <a:pt x="602890" y="262235"/>
                  </a:lnTo>
                  <a:cubicBezTo>
                    <a:pt x="602890" y="263203"/>
                    <a:pt x="603124" y="264204"/>
                    <a:pt x="603257" y="265205"/>
                  </a:cubicBezTo>
                  <a:lnTo>
                    <a:pt x="603557" y="268074"/>
                  </a:lnTo>
                  <a:lnTo>
                    <a:pt x="603557" y="268841"/>
                  </a:lnTo>
                  <a:cubicBezTo>
                    <a:pt x="603557" y="269709"/>
                    <a:pt x="603757" y="270576"/>
                    <a:pt x="603824" y="271444"/>
                  </a:cubicBezTo>
                  <a:cubicBezTo>
                    <a:pt x="603891" y="272311"/>
                    <a:pt x="604058" y="273612"/>
                    <a:pt x="604124" y="274780"/>
                  </a:cubicBezTo>
                  <a:cubicBezTo>
                    <a:pt x="604191" y="275948"/>
                    <a:pt x="604391" y="277782"/>
                    <a:pt x="604491" y="279284"/>
                  </a:cubicBezTo>
                  <a:cubicBezTo>
                    <a:pt x="604592" y="280785"/>
                    <a:pt x="604692" y="282320"/>
                    <a:pt x="604792" y="283821"/>
                  </a:cubicBezTo>
                  <a:cubicBezTo>
                    <a:pt x="604892" y="285323"/>
                    <a:pt x="604792" y="285856"/>
                    <a:pt x="604958" y="286857"/>
                  </a:cubicBezTo>
                  <a:cubicBezTo>
                    <a:pt x="604958" y="289927"/>
                    <a:pt x="605225" y="292996"/>
                    <a:pt x="605259" y="296032"/>
                  </a:cubicBezTo>
                  <a:lnTo>
                    <a:pt x="605259" y="298534"/>
                  </a:lnTo>
                  <a:cubicBezTo>
                    <a:pt x="605296" y="299479"/>
                    <a:pt x="605272" y="300426"/>
                    <a:pt x="605192" y="301370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Brīvforma: forma 179">
              <a:extLst>
                <a:ext uri="{FF2B5EF4-FFF2-40B4-BE49-F238E27FC236}">
                  <a16:creationId xmlns:a16="http://schemas.microsoft.com/office/drawing/2014/main" id="{C468F08D-4A95-15B5-829C-62BE98EEE60A}"/>
                </a:ext>
              </a:extLst>
            </p:cNvPr>
            <p:cNvSpPr/>
            <p:nvPr/>
          </p:nvSpPr>
          <p:spPr>
            <a:xfrm>
              <a:off x="4270529" y="5149911"/>
              <a:ext cx="576578" cy="577079"/>
            </a:xfrm>
            <a:custGeom>
              <a:avLst/>
              <a:gdLst>
                <a:gd name="connsiteX0" fmla="*/ 576500 w 576578"/>
                <a:gd name="connsiteY0" fmla="*/ 288694 h 577079"/>
                <a:gd name="connsiteX1" fmla="*/ 576500 w 576578"/>
                <a:gd name="connsiteY1" fmla="*/ 293532 h 577079"/>
                <a:gd name="connsiteX2" fmla="*/ 576333 w 576578"/>
                <a:gd name="connsiteY2" fmla="*/ 300204 h 577079"/>
                <a:gd name="connsiteX3" fmla="*/ 576333 w 576578"/>
                <a:gd name="connsiteY3" fmla="*/ 302406 h 577079"/>
                <a:gd name="connsiteX4" fmla="*/ 576333 w 576578"/>
                <a:gd name="connsiteY4" fmla="*/ 305309 h 577079"/>
                <a:gd name="connsiteX5" fmla="*/ 576066 w 576578"/>
                <a:gd name="connsiteY5" fmla="*/ 309646 h 577079"/>
                <a:gd name="connsiteX6" fmla="*/ 575699 w 576578"/>
                <a:gd name="connsiteY6" fmla="*/ 313950 h 577079"/>
                <a:gd name="connsiteX7" fmla="*/ 575499 w 576578"/>
                <a:gd name="connsiteY7" fmla="*/ 316252 h 577079"/>
                <a:gd name="connsiteX8" fmla="*/ 575098 w 576578"/>
                <a:gd name="connsiteY8" fmla="*/ 320255 h 577079"/>
                <a:gd name="connsiteX9" fmla="*/ 574498 w 576578"/>
                <a:gd name="connsiteY9" fmla="*/ 325360 h 577079"/>
                <a:gd name="connsiteX10" fmla="*/ 574264 w 576578"/>
                <a:gd name="connsiteY10" fmla="*/ 327328 h 577079"/>
                <a:gd name="connsiteX11" fmla="*/ 573931 w 576578"/>
                <a:gd name="connsiteY11" fmla="*/ 329664 h 577079"/>
                <a:gd name="connsiteX12" fmla="*/ 573597 w 576578"/>
                <a:gd name="connsiteY12" fmla="*/ 332066 h 577079"/>
                <a:gd name="connsiteX13" fmla="*/ 573330 w 576578"/>
                <a:gd name="connsiteY13" fmla="*/ 333867 h 577079"/>
                <a:gd name="connsiteX14" fmla="*/ 572396 w 576578"/>
                <a:gd name="connsiteY14" fmla="*/ 339472 h 577079"/>
                <a:gd name="connsiteX15" fmla="*/ 571996 w 576578"/>
                <a:gd name="connsiteY15" fmla="*/ 341708 h 577079"/>
                <a:gd name="connsiteX16" fmla="*/ 571262 w 576578"/>
                <a:gd name="connsiteY16" fmla="*/ 345511 h 577079"/>
                <a:gd name="connsiteX17" fmla="*/ 570795 w 576578"/>
                <a:gd name="connsiteY17" fmla="*/ 347813 h 577079"/>
                <a:gd name="connsiteX18" fmla="*/ 569260 w 576578"/>
                <a:gd name="connsiteY18" fmla="*/ 354886 h 577079"/>
                <a:gd name="connsiteX19" fmla="*/ 568626 w 576578"/>
                <a:gd name="connsiteY19" fmla="*/ 357522 h 577079"/>
                <a:gd name="connsiteX20" fmla="*/ 568626 w 576578"/>
                <a:gd name="connsiteY20" fmla="*/ 357955 h 577079"/>
                <a:gd name="connsiteX21" fmla="*/ 567792 w 576578"/>
                <a:gd name="connsiteY21" fmla="*/ 361292 h 577079"/>
                <a:gd name="connsiteX22" fmla="*/ 567025 w 576578"/>
                <a:gd name="connsiteY22" fmla="*/ 364261 h 577079"/>
                <a:gd name="connsiteX23" fmla="*/ 565790 w 576578"/>
                <a:gd name="connsiteY23" fmla="*/ 368698 h 577079"/>
                <a:gd name="connsiteX24" fmla="*/ 565090 w 576578"/>
                <a:gd name="connsiteY24" fmla="*/ 371034 h 577079"/>
                <a:gd name="connsiteX25" fmla="*/ 563054 w 576578"/>
                <a:gd name="connsiteY25" fmla="*/ 377706 h 577079"/>
                <a:gd name="connsiteX26" fmla="*/ 562387 w 576578"/>
                <a:gd name="connsiteY26" fmla="*/ 379741 h 577079"/>
                <a:gd name="connsiteX27" fmla="*/ 561319 w 576578"/>
                <a:gd name="connsiteY27" fmla="*/ 383078 h 577079"/>
                <a:gd name="connsiteX28" fmla="*/ 561086 w 576578"/>
                <a:gd name="connsiteY28" fmla="*/ 383645 h 577079"/>
                <a:gd name="connsiteX29" fmla="*/ 559685 w 576578"/>
                <a:gd name="connsiteY29" fmla="*/ 387648 h 577079"/>
                <a:gd name="connsiteX30" fmla="*/ 559685 w 576578"/>
                <a:gd name="connsiteY30" fmla="*/ 388049 h 577079"/>
                <a:gd name="connsiteX31" fmla="*/ 557983 w 576578"/>
                <a:gd name="connsiteY31" fmla="*/ 392553 h 577079"/>
                <a:gd name="connsiteX32" fmla="*/ 556982 w 576578"/>
                <a:gd name="connsiteY32" fmla="*/ 395189 h 577079"/>
                <a:gd name="connsiteX33" fmla="*/ 556115 w 576578"/>
                <a:gd name="connsiteY33" fmla="*/ 397290 h 577079"/>
                <a:gd name="connsiteX34" fmla="*/ 554280 w 576578"/>
                <a:gd name="connsiteY34" fmla="*/ 401694 h 577079"/>
                <a:gd name="connsiteX35" fmla="*/ 552912 w 576578"/>
                <a:gd name="connsiteY35" fmla="*/ 405031 h 577079"/>
                <a:gd name="connsiteX36" fmla="*/ 551478 w 576578"/>
                <a:gd name="connsiteY36" fmla="*/ 408367 h 577079"/>
                <a:gd name="connsiteX37" fmla="*/ 550010 w 576578"/>
                <a:gd name="connsiteY37" fmla="*/ 411703 h 577079"/>
                <a:gd name="connsiteX38" fmla="*/ 542103 w 576578"/>
                <a:gd name="connsiteY38" fmla="*/ 427384 h 577079"/>
                <a:gd name="connsiteX39" fmla="*/ 538766 w 576578"/>
                <a:gd name="connsiteY39" fmla="*/ 433356 h 577079"/>
                <a:gd name="connsiteX40" fmla="*/ 533328 w 576578"/>
                <a:gd name="connsiteY40" fmla="*/ 442397 h 577079"/>
                <a:gd name="connsiteX41" fmla="*/ 529992 w 576578"/>
                <a:gd name="connsiteY41" fmla="*/ 447468 h 577079"/>
                <a:gd name="connsiteX42" fmla="*/ 529691 w 576578"/>
                <a:gd name="connsiteY42" fmla="*/ 447935 h 577079"/>
                <a:gd name="connsiteX43" fmla="*/ 528791 w 576578"/>
                <a:gd name="connsiteY43" fmla="*/ 449303 h 577079"/>
                <a:gd name="connsiteX44" fmla="*/ 527556 w 576578"/>
                <a:gd name="connsiteY44" fmla="*/ 451138 h 577079"/>
                <a:gd name="connsiteX45" fmla="*/ 525588 w 576578"/>
                <a:gd name="connsiteY45" fmla="*/ 454007 h 577079"/>
                <a:gd name="connsiteX46" fmla="*/ 521918 w 576578"/>
                <a:gd name="connsiteY46" fmla="*/ 459179 h 577079"/>
                <a:gd name="connsiteX47" fmla="*/ 520483 w 576578"/>
                <a:gd name="connsiteY47" fmla="*/ 461114 h 577079"/>
                <a:gd name="connsiteX48" fmla="*/ 517848 w 576578"/>
                <a:gd name="connsiteY48" fmla="*/ 464650 h 577079"/>
                <a:gd name="connsiteX49" fmla="*/ 516647 w 576578"/>
                <a:gd name="connsiteY49" fmla="*/ 466185 h 577079"/>
                <a:gd name="connsiteX50" fmla="*/ 515245 w 576578"/>
                <a:gd name="connsiteY50" fmla="*/ 468020 h 577079"/>
                <a:gd name="connsiteX51" fmla="*/ 513510 w 576578"/>
                <a:gd name="connsiteY51" fmla="*/ 470222 h 577079"/>
                <a:gd name="connsiteX52" fmla="*/ 511942 w 576578"/>
                <a:gd name="connsiteY52" fmla="*/ 472157 h 577079"/>
                <a:gd name="connsiteX53" fmla="*/ 507105 w 576578"/>
                <a:gd name="connsiteY53" fmla="*/ 477929 h 577079"/>
                <a:gd name="connsiteX54" fmla="*/ 504469 w 576578"/>
                <a:gd name="connsiteY54" fmla="*/ 479697 h 577079"/>
                <a:gd name="connsiteX55" fmla="*/ 494794 w 576578"/>
                <a:gd name="connsiteY55" fmla="*/ 490173 h 577079"/>
                <a:gd name="connsiteX56" fmla="*/ 493092 w 576578"/>
                <a:gd name="connsiteY56" fmla="*/ 491908 h 577079"/>
                <a:gd name="connsiteX57" fmla="*/ 489989 w 576578"/>
                <a:gd name="connsiteY57" fmla="*/ 494977 h 577079"/>
                <a:gd name="connsiteX58" fmla="*/ 488488 w 576578"/>
                <a:gd name="connsiteY58" fmla="*/ 496479 h 577079"/>
                <a:gd name="connsiteX59" fmla="*/ 482683 w 576578"/>
                <a:gd name="connsiteY59" fmla="*/ 501983 h 577079"/>
                <a:gd name="connsiteX60" fmla="*/ 480982 w 576578"/>
                <a:gd name="connsiteY60" fmla="*/ 503485 h 577079"/>
                <a:gd name="connsiteX61" fmla="*/ 480014 w 576578"/>
                <a:gd name="connsiteY61" fmla="*/ 504419 h 577079"/>
                <a:gd name="connsiteX62" fmla="*/ 477945 w 576578"/>
                <a:gd name="connsiteY62" fmla="*/ 506254 h 577079"/>
                <a:gd name="connsiteX63" fmla="*/ 475744 w 576578"/>
                <a:gd name="connsiteY63" fmla="*/ 508156 h 577079"/>
                <a:gd name="connsiteX64" fmla="*/ 469738 w 576578"/>
                <a:gd name="connsiteY64" fmla="*/ 513193 h 577079"/>
                <a:gd name="connsiteX65" fmla="*/ 467903 w 576578"/>
                <a:gd name="connsiteY65" fmla="*/ 514695 h 577079"/>
                <a:gd name="connsiteX66" fmla="*/ 464567 w 576578"/>
                <a:gd name="connsiteY66" fmla="*/ 517430 h 577079"/>
                <a:gd name="connsiteX67" fmla="*/ 462432 w 576578"/>
                <a:gd name="connsiteY67" fmla="*/ 519099 h 577079"/>
                <a:gd name="connsiteX68" fmla="*/ 458795 w 576578"/>
                <a:gd name="connsiteY68" fmla="*/ 521834 h 577079"/>
                <a:gd name="connsiteX69" fmla="*/ 456960 w 576578"/>
                <a:gd name="connsiteY69" fmla="*/ 523169 h 577079"/>
                <a:gd name="connsiteX70" fmla="*/ 454925 w 576578"/>
                <a:gd name="connsiteY70" fmla="*/ 524637 h 577079"/>
                <a:gd name="connsiteX71" fmla="*/ 452389 w 576578"/>
                <a:gd name="connsiteY71" fmla="*/ 526405 h 577079"/>
                <a:gd name="connsiteX72" fmla="*/ 451956 w 576578"/>
                <a:gd name="connsiteY72" fmla="*/ 526705 h 577079"/>
                <a:gd name="connsiteX73" fmla="*/ 449454 w 576578"/>
                <a:gd name="connsiteY73" fmla="*/ 528440 h 577079"/>
                <a:gd name="connsiteX74" fmla="*/ 447518 w 576578"/>
                <a:gd name="connsiteY74" fmla="*/ 529741 h 577079"/>
                <a:gd name="connsiteX75" fmla="*/ 445817 w 576578"/>
                <a:gd name="connsiteY75" fmla="*/ 530642 h 577079"/>
                <a:gd name="connsiteX76" fmla="*/ 443415 w 576578"/>
                <a:gd name="connsiteY76" fmla="*/ 532210 h 577079"/>
                <a:gd name="connsiteX77" fmla="*/ 441046 w 576578"/>
                <a:gd name="connsiteY77" fmla="*/ 533678 h 577079"/>
                <a:gd name="connsiteX78" fmla="*/ 418826 w 576578"/>
                <a:gd name="connsiteY78" fmla="*/ 546323 h 577079"/>
                <a:gd name="connsiteX79" fmla="*/ 415757 w 576578"/>
                <a:gd name="connsiteY79" fmla="*/ 547858 h 577079"/>
                <a:gd name="connsiteX80" fmla="*/ 412654 w 576578"/>
                <a:gd name="connsiteY80" fmla="*/ 549359 h 577079"/>
                <a:gd name="connsiteX81" fmla="*/ 409518 w 576578"/>
                <a:gd name="connsiteY81" fmla="*/ 550860 h 577079"/>
                <a:gd name="connsiteX82" fmla="*/ 403413 w 576578"/>
                <a:gd name="connsiteY82" fmla="*/ 553596 h 577079"/>
                <a:gd name="connsiteX83" fmla="*/ 389834 w 576578"/>
                <a:gd name="connsiteY83" fmla="*/ 559101 h 577079"/>
                <a:gd name="connsiteX84" fmla="*/ 386498 w 576578"/>
                <a:gd name="connsiteY84" fmla="*/ 560335 h 577079"/>
                <a:gd name="connsiteX85" fmla="*/ 379491 w 576578"/>
                <a:gd name="connsiteY85" fmla="*/ 562771 h 577079"/>
                <a:gd name="connsiteX86" fmla="*/ 376155 w 576578"/>
                <a:gd name="connsiteY86" fmla="*/ 563872 h 577079"/>
                <a:gd name="connsiteX87" fmla="*/ 372819 w 576578"/>
                <a:gd name="connsiteY87" fmla="*/ 564973 h 577079"/>
                <a:gd name="connsiteX88" fmla="*/ 369282 w 576578"/>
                <a:gd name="connsiteY88" fmla="*/ 566040 h 577079"/>
                <a:gd name="connsiteX89" fmla="*/ 366480 w 576578"/>
                <a:gd name="connsiteY89" fmla="*/ 566841 h 577079"/>
                <a:gd name="connsiteX90" fmla="*/ 364778 w 576578"/>
                <a:gd name="connsiteY90" fmla="*/ 567341 h 577079"/>
                <a:gd name="connsiteX91" fmla="*/ 362209 w 576578"/>
                <a:gd name="connsiteY91" fmla="*/ 568009 h 577079"/>
                <a:gd name="connsiteX92" fmla="*/ 362209 w 576578"/>
                <a:gd name="connsiteY92" fmla="*/ 568009 h 577079"/>
                <a:gd name="connsiteX93" fmla="*/ 359340 w 576578"/>
                <a:gd name="connsiteY93" fmla="*/ 568776 h 577079"/>
                <a:gd name="connsiteX94" fmla="*/ 357872 w 576578"/>
                <a:gd name="connsiteY94" fmla="*/ 569143 h 577079"/>
                <a:gd name="connsiteX95" fmla="*/ 355804 w 576578"/>
                <a:gd name="connsiteY95" fmla="*/ 569644 h 577079"/>
                <a:gd name="connsiteX96" fmla="*/ 354035 w 576578"/>
                <a:gd name="connsiteY96" fmla="*/ 570044 h 577079"/>
                <a:gd name="connsiteX97" fmla="*/ 350699 w 576578"/>
                <a:gd name="connsiteY97" fmla="*/ 570811 h 577079"/>
                <a:gd name="connsiteX98" fmla="*/ 348297 w 576578"/>
                <a:gd name="connsiteY98" fmla="*/ 571312 h 577079"/>
                <a:gd name="connsiteX99" fmla="*/ 347363 w 576578"/>
                <a:gd name="connsiteY99" fmla="*/ 571512 h 577079"/>
                <a:gd name="connsiteX100" fmla="*/ 344627 w 576578"/>
                <a:gd name="connsiteY100" fmla="*/ 572079 h 577079"/>
                <a:gd name="connsiteX101" fmla="*/ 343693 w 576578"/>
                <a:gd name="connsiteY101" fmla="*/ 572079 h 577079"/>
                <a:gd name="connsiteX102" fmla="*/ 340857 w 576578"/>
                <a:gd name="connsiteY102" fmla="*/ 572646 h 577079"/>
                <a:gd name="connsiteX103" fmla="*/ 340323 w 576578"/>
                <a:gd name="connsiteY103" fmla="*/ 572646 h 577079"/>
                <a:gd name="connsiteX104" fmla="*/ 336820 w 576578"/>
                <a:gd name="connsiteY104" fmla="*/ 573247 h 577079"/>
                <a:gd name="connsiteX105" fmla="*/ 333951 w 576578"/>
                <a:gd name="connsiteY105" fmla="*/ 573714 h 577079"/>
                <a:gd name="connsiteX106" fmla="*/ 332316 w 576578"/>
                <a:gd name="connsiteY106" fmla="*/ 573981 h 577079"/>
                <a:gd name="connsiteX107" fmla="*/ 331082 w 576578"/>
                <a:gd name="connsiteY107" fmla="*/ 574181 h 577079"/>
                <a:gd name="connsiteX108" fmla="*/ 328446 w 576578"/>
                <a:gd name="connsiteY108" fmla="*/ 574548 h 577079"/>
                <a:gd name="connsiteX109" fmla="*/ 325710 w 576578"/>
                <a:gd name="connsiteY109" fmla="*/ 574915 h 577079"/>
                <a:gd name="connsiteX110" fmla="*/ 321974 w 576578"/>
                <a:gd name="connsiteY110" fmla="*/ 575382 h 577079"/>
                <a:gd name="connsiteX111" fmla="*/ 319204 w 576578"/>
                <a:gd name="connsiteY111" fmla="*/ 575716 h 577079"/>
                <a:gd name="connsiteX112" fmla="*/ 317470 w 576578"/>
                <a:gd name="connsiteY112" fmla="*/ 575882 h 577079"/>
                <a:gd name="connsiteX113" fmla="*/ 303090 w 576578"/>
                <a:gd name="connsiteY113" fmla="*/ 577017 h 577079"/>
                <a:gd name="connsiteX114" fmla="*/ 299287 w 576578"/>
                <a:gd name="connsiteY114" fmla="*/ 577017 h 577079"/>
                <a:gd name="connsiteX115" fmla="*/ 295450 w 576578"/>
                <a:gd name="connsiteY115" fmla="*/ 577017 h 577079"/>
                <a:gd name="connsiteX116" fmla="*/ 287743 w 576578"/>
                <a:gd name="connsiteY116" fmla="*/ 577017 h 577079"/>
                <a:gd name="connsiteX117" fmla="*/ 284040 w 576578"/>
                <a:gd name="connsiteY117" fmla="*/ 577017 h 577079"/>
                <a:gd name="connsiteX118" fmla="*/ 281104 w 576578"/>
                <a:gd name="connsiteY118" fmla="*/ 577017 h 577079"/>
                <a:gd name="connsiteX119" fmla="*/ 279336 w 576578"/>
                <a:gd name="connsiteY119" fmla="*/ 577017 h 577079"/>
                <a:gd name="connsiteX120" fmla="*/ 276967 w 576578"/>
                <a:gd name="connsiteY120" fmla="*/ 577017 h 577079"/>
                <a:gd name="connsiteX121" fmla="*/ 268493 w 576578"/>
                <a:gd name="connsiteY121" fmla="*/ 576583 h 577079"/>
                <a:gd name="connsiteX122" fmla="*/ 268493 w 576578"/>
                <a:gd name="connsiteY122" fmla="*/ 576583 h 577079"/>
                <a:gd name="connsiteX123" fmla="*/ 265523 w 576578"/>
                <a:gd name="connsiteY123" fmla="*/ 576383 h 577079"/>
                <a:gd name="connsiteX124" fmla="*/ 262187 w 576578"/>
                <a:gd name="connsiteY124" fmla="*/ 576083 h 577079"/>
                <a:gd name="connsiteX125" fmla="*/ 258417 w 576578"/>
                <a:gd name="connsiteY125" fmla="*/ 575716 h 577079"/>
                <a:gd name="connsiteX126" fmla="*/ 258417 w 576578"/>
                <a:gd name="connsiteY126" fmla="*/ 575716 h 577079"/>
                <a:gd name="connsiteX127" fmla="*/ 254147 w 576578"/>
                <a:gd name="connsiteY127" fmla="*/ 575249 h 577079"/>
                <a:gd name="connsiteX128" fmla="*/ 249743 w 576578"/>
                <a:gd name="connsiteY128" fmla="*/ 574715 h 577079"/>
                <a:gd name="connsiteX129" fmla="*/ 246006 w 576578"/>
                <a:gd name="connsiteY129" fmla="*/ 574181 h 577079"/>
                <a:gd name="connsiteX130" fmla="*/ 244972 w 576578"/>
                <a:gd name="connsiteY130" fmla="*/ 574181 h 577079"/>
                <a:gd name="connsiteX131" fmla="*/ 241035 w 576578"/>
                <a:gd name="connsiteY131" fmla="*/ 573547 h 577079"/>
                <a:gd name="connsiteX132" fmla="*/ 233262 w 576578"/>
                <a:gd name="connsiteY132" fmla="*/ 572179 h 577079"/>
                <a:gd name="connsiteX133" fmla="*/ 231560 w 576578"/>
                <a:gd name="connsiteY133" fmla="*/ 571846 h 577079"/>
                <a:gd name="connsiteX134" fmla="*/ 228224 w 576578"/>
                <a:gd name="connsiteY134" fmla="*/ 571178 h 577079"/>
                <a:gd name="connsiteX135" fmla="*/ 227923 w 576578"/>
                <a:gd name="connsiteY135" fmla="*/ 571178 h 577079"/>
                <a:gd name="connsiteX136" fmla="*/ 224587 w 576578"/>
                <a:gd name="connsiteY136" fmla="*/ 570444 h 577079"/>
                <a:gd name="connsiteX137" fmla="*/ 223119 w 576578"/>
                <a:gd name="connsiteY137" fmla="*/ 570144 h 577079"/>
                <a:gd name="connsiteX138" fmla="*/ 214411 w 576578"/>
                <a:gd name="connsiteY138" fmla="*/ 567975 h 577079"/>
                <a:gd name="connsiteX139" fmla="*/ 211375 w 576578"/>
                <a:gd name="connsiteY139" fmla="*/ 567175 h 577079"/>
                <a:gd name="connsiteX140" fmla="*/ 210641 w 576578"/>
                <a:gd name="connsiteY140" fmla="*/ 566975 h 577079"/>
                <a:gd name="connsiteX141" fmla="*/ 207605 w 576578"/>
                <a:gd name="connsiteY141" fmla="*/ 566107 h 577079"/>
                <a:gd name="connsiteX142" fmla="*/ 206571 w 576578"/>
                <a:gd name="connsiteY142" fmla="*/ 565807 h 577079"/>
                <a:gd name="connsiteX143" fmla="*/ 203235 w 576578"/>
                <a:gd name="connsiteY143" fmla="*/ 564806 h 577079"/>
                <a:gd name="connsiteX144" fmla="*/ 202868 w 576578"/>
                <a:gd name="connsiteY144" fmla="*/ 564806 h 577079"/>
                <a:gd name="connsiteX145" fmla="*/ 195328 w 576578"/>
                <a:gd name="connsiteY145" fmla="*/ 562370 h 577079"/>
                <a:gd name="connsiteX146" fmla="*/ 194160 w 576578"/>
                <a:gd name="connsiteY146" fmla="*/ 561970 h 577079"/>
                <a:gd name="connsiteX147" fmla="*/ 190824 w 576578"/>
                <a:gd name="connsiteY147" fmla="*/ 560769 h 577079"/>
                <a:gd name="connsiteX148" fmla="*/ 187054 w 576578"/>
                <a:gd name="connsiteY148" fmla="*/ 559401 h 577079"/>
                <a:gd name="connsiteX149" fmla="*/ 186520 w 576578"/>
                <a:gd name="connsiteY149" fmla="*/ 559201 h 577079"/>
                <a:gd name="connsiteX150" fmla="*/ 182850 w 576578"/>
                <a:gd name="connsiteY150" fmla="*/ 557800 h 577079"/>
                <a:gd name="connsiteX151" fmla="*/ 182850 w 576578"/>
                <a:gd name="connsiteY151" fmla="*/ 557800 h 577079"/>
                <a:gd name="connsiteX152" fmla="*/ 178947 w 576578"/>
                <a:gd name="connsiteY152" fmla="*/ 556265 h 577079"/>
                <a:gd name="connsiteX153" fmla="*/ 174409 w 576578"/>
                <a:gd name="connsiteY153" fmla="*/ 554363 h 577079"/>
                <a:gd name="connsiteX154" fmla="*/ 171573 w 576578"/>
                <a:gd name="connsiteY154" fmla="*/ 553129 h 577079"/>
                <a:gd name="connsiteX155" fmla="*/ 170339 w 576578"/>
                <a:gd name="connsiteY155" fmla="*/ 552562 h 577079"/>
                <a:gd name="connsiteX156" fmla="*/ 167169 w 576578"/>
                <a:gd name="connsiteY156" fmla="*/ 551127 h 577079"/>
                <a:gd name="connsiteX157" fmla="*/ 163299 w 576578"/>
                <a:gd name="connsiteY157" fmla="*/ 549292 h 577079"/>
                <a:gd name="connsiteX158" fmla="*/ 155726 w 576578"/>
                <a:gd name="connsiteY158" fmla="*/ 545522 h 577079"/>
                <a:gd name="connsiteX159" fmla="*/ 155726 w 576578"/>
                <a:gd name="connsiteY159" fmla="*/ 545522 h 577079"/>
                <a:gd name="connsiteX160" fmla="*/ 152390 w 576578"/>
                <a:gd name="connsiteY160" fmla="*/ 543821 h 577079"/>
                <a:gd name="connsiteX161" fmla="*/ 151322 w 576578"/>
                <a:gd name="connsiteY161" fmla="*/ 543253 h 577079"/>
                <a:gd name="connsiteX162" fmla="*/ 149354 w 576578"/>
                <a:gd name="connsiteY162" fmla="*/ 542186 h 577079"/>
                <a:gd name="connsiteX163" fmla="*/ 147352 w 576578"/>
                <a:gd name="connsiteY163" fmla="*/ 541085 h 577079"/>
                <a:gd name="connsiteX164" fmla="*/ 144282 w 576578"/>
                <a:gd name="connsiteY164" fmla="*/ 539350 h 577079"/>
                <a:gd name="connsiteX165" fmla="*/ 140946 w 576578"/>
                <a:gd name="connsiteY165" fmla="*/ 537315 h 577079"/>
                <a:gd name="connsiteX166" fmla="*/ 137343 w 576578"/>
                <a:gd name="connsiteY166" fmla="*/ 535146 h 577079"/>
                <a:gd name="connsiteX167" fmla="*/ 134007 w 576578"/>
                <a:gd name="connsiteY167" fmla="*/ 533178 h 577079"/>
                <a:gd name="connsiteX168" fmla="*/ 130070 w 576578"/>
                <a:gd name="connsiteY168" fmla="*/ 530609 h 577079"/>
                <a:gd name="connsiteX169" fmla="*/ 126567 w 576578"/>
                <a:gd name="connsiteY169" fmla="*/ 528273 h 577079"/>
                <a:gd name="connsiteX170" fmla="*/ 126567 w 576578"/>
                <a:gd name="connsiteY170" fmla="*/ 528273 h 577079"/>
                <a:gd name="connsiteX171" fmla="*/ 123230 w 576578"/>
                <a:gd name="connsiteY171" fmla="*/ 525905 h 577079"/>
                <a:gd name="connsiteX172" fmla="*/ 119394 w 576578"/>
                <a:gd name="connsiteY172" fmla="*/ 523169 h 577079"/>
                <a:gd name="connsiteX173" fmla="*/ 116491 w 576578"/>
                <a:gd name="connsiteY173" fmla="*/ 521034 h 577079"/>
                <a:gd name="connsiteX174" fmla="*/ 116291 w 576578"/>
                <a:gd name="connsiteY174" fmla="*/ 521034 h 577079"/>
                <a:gd name="connsiteX175" fmla="*/ 112955 w 576578"/>
                <a:gd name="connsiteY175" fmla="*/ 518565 h 577079"/>
                <a:gd name="connsiteX176" fmla="*/ 109618 w 576578"/>
                <a:gd name="connsiteY176" fmla="*/ 516096 h 577079"/>
                <a:gd name="connsiteX177" fmla="*/ 109618 w 576578"/>
                <a:gd name="connsiteY177" fmla="*/ 516096 h 577079"/>
                <a:gd name="connsiteX178" fmla="*/ 106282 w 576578"/>
                <a:gd name="connsiteY178" fmla="*/ 513594 h 577079"/>
                <a:gd name="connsiteX179" fmla="*/ 105782 w 576578"/>
                <a:gd name="connsiteY179" fmla="*/ 513193 h 577079"/>
                <a:gd name="connsiteX180" fmla="*/ 103380 w 576578"/>
                <a:gd name="connsiteY180" fmla="*/ 511225 h 577079"/>
                <a:gd name="connsiteX181" fmla="*/ 102479 w 576578"/>
                <a:gd name="connsiteY181" fmla="*/ 510458 h 577079"/>
                <a:gd name="connsiteX182" fmla="*/ 99709 w 576578"/>
                <a:gd name="connsiteY182" fmla="*/ 508089 h 577079"/>
                <a:gd name="connsiteX183" fmla="*/ 96674 w 576578"/>
                <a:gd name="connsiteY183" fmla="*/ 505453 h 577079"/>
                <a:gd name="connsiteX184" fmla="*/ 96306 w 576578"/>
                <a:gd name="connsiteY184" fmla="*/ 505120 h 577079"/>
                <a:gd name="connsiteX185" fmla="*/ 93437 w 576578"/>
                <a:gd name="connsiteY185" fmla="*/ 502517 h 577079"/>
                <a:gd name="connsiteX186" fmla="*/ 90635 w 576578"/>
                <a:gd name="connsiteY186" fmla="*/ 499915 h 577079"/>
                <a:gd name="connsiteX187" fmla="*/ 89801 w 576578"/>
                <a:gd name="connsiteY187" fmla="*/ 499148 h 577079"/>
                <a:gd name="connsiteX188" fmla="*/ 87665 w 576578"/>
                <a:gd name="connsiteY188" fmla="*/ 497146 h 577079"/>
                <a:gd name="connsiteX189" fmla="*/ 87065 w 576578"/>
                <a:gd name="connsiteY189" fmla="*/ 496512 h 577079"/>
                <a:gd name="connsiteX190" fmla="*/ 84296 w 576578"/>
                <a:gd name="connsiteY190" fmla="*/ 493810 h 577079"/>
                <a:gd name="connsiteX191" fmla="*/ 78424 w 576578"/>
                <a:gd name="connsiteY191" fmla="*/ 487804 h 577079"/>
                <a:gd name="connsiteX192" fmla="*/ 78424 w 576578"/>
                <a:gd name="connsiteY192" fmla="*/ 487804 h 577079"/>
                <a:gd name="connsiteX193" fmla="*/ 75588 w 576578"/>
                <a:gd name="connsiteY193" fmla="*/ 484768 h 577079"/>
                <a:gd name="connsiteX194" fmla="*/ 72752 w 576578"/>
                <a:gd name="connsiteY194" fmla="*/ 481665 h 577079"/>
                <a:gd name="connsiteX195" fmla="*/ 70017 w 576578"/>
                <a:gd name="connsiteY195" fmla="*/ 478496 h 577079"/>
                <a:gd name="connsiteX196" fmla="*/ 65145 w 576578"/>
                <a:gd name="connsiteY196" fmla="*/ 472757 h 577079"/>
                <a:gd name="connsiteX197" fmla="*/ 64044 w 576578"/>
                <a:gd name="connsiteY197" fmla="*/ 471423 h 577079"/>
                <a:gd name="connsiteX198" fmla="*/ 62210 w 576578"/>
                <a:gd name="connsiteY198" fmla="*/ 469121 h 577079"/>
                <a:gd name="connsiteX199" fmla="*/ 59073 w 576578"/>
                <a:gd name="connsiteY199" fmla="*/ 465117 h 577079"/>
                <a:gd name="connsiteX200" fmla="*/ 57038 w 576578"/>
                <a:gd name="connsiteY200" fmla="*/ 462448 h 577079"/>
                <a:gd name="connsiteX201" fmla="*/ 50132 w 576578"/>
                <a:gd name="connsiteY201" fmla="*/ 452840 h 577079"/>
                <a:gd name="connsiteX202" fmla="*/ 48764 w 576578"/>
                <a:gd name="connsiteY202" fmla="*/ 450838 h 577079"/>
                <a:gd name="connsiteX203" fmla="*/ 47096 w 576578"/>
                <a:gd name="connsiteY203" fmla="*/ 448336 h 577079"/>
                <a:gd name="connsiteX204" fmla="*/ 45495 w 576578"/>
                <a:gd name="connsiteY204" fmla="*/ 445900 h 577079"/>
                <a:gd name="connsiteX205" fmla="*/ 43359 w 576578"/>
                <a:gd name="connsiteY205" fmla="*/ 442564 h 577079"/>
                <a:gd name="connsiteX206" fmla="*/ 42158 w 576578"/>
                <a:gd name="connsiteY206" fmla="*/ 440629 h 577079"/>
                <a:gd name="connsiteX207" fmla="*/ 40423 w 576578"/>
                <a:gd name="connsiteY207" fmla="*/ 437793 h 577079"/>
                <a:gd name="connsiteX208" fmla="*/ 40123 w 576578"/>
                <a:gd name="connsiteY208" fmla="*/ 437293 h 577079"/>
                <a:gd name="connsiteX209" fmla="*/ 38555 w 576578"/>
                <a:gd name="connsiteY209" fmla="*/ 434657 h 577079"/>
                <a:gd name="connsiteX210" fmla="*/ 38155 w 576578"/>
                <a:gd name="connsiteY210" fmla="*/ 433990 h 577079"/>
                <a:gd name="connsiteX211" fmla="*/ 37254 w 576578"/>
                <a:gd name="connsiteY211" fmla="*/ 432321 h 577079"/>
                <a:gd name="connsiteX212" fmla="*/ 35919 w 576578"/>
                <a:gd name="connsiteY212" fmla="*/ 429953 h 577079"/>
                <a:gd name="connsiteX213" fmla="*/ 32083 w 576578"/>
                <a:gd name="connsiteY213" fmla="*/ 422880 h 577079"/>
                <a:gd name="connsiteX214" fmla="*/ 32083 w 576578"/>
                <a:gd name="connsiteY214" fmla="*/ 422880 h 577079"/>
                <a:gd name="connsiteX215" fmla="*/ 29914 w 576578"/>
                <a:gd name="connsiteY215" fmla="*/ 418676 h 577079"/>
                <a:gd name="connsiteX216" fmla="*/ 27779 w 576578"/>
                <a:gd name="connsiteY216" fmla="*/ 414406 h 577079"/>
                <a:gd name="connsiteX217" fmla="*/ 27779 w 576578"/>
                <a:gd name="connsiteY217" fmla="*/ 414239 h 577079"/>
                <a:gd name="connsiteX218" fmla="*/ 25944 w 576578"/>
                <a:gd name="connsiteY218" fmla="*/ 410435 h 577079"/>
                <a:gd name="connsiteX219" fmla="*/ 25343 w 576578"/>
                <a:gd name="connsiteY219" fmla="*/ 409134 h 577079"/>
                <a:gd name="connsiteX220" fmla="*/ 24242 w 576578"/>
                <a:gd name="connsiteY220" fmla="*/ 406699 h 577079"/>
                <a:gd name="connsiteX221" fmla="*/ 23642 w 576578"/>
                <a:gd name="connsiteY221" fmla="*/ 405298 h 577079"/>
                <a:gd name="connsiteX222" fmla="*/ 22474 w 576578"/>
                <a:gd name="connsiteY222" fmla="*/ 402628 h 577079"/>
                <a:gd name="connsiteX223" fmla="*/ 21440 w 576578"/>
                <a:gd name="connsiteY223" fmla="*/ 400193 h 577079"/>
                <a:gd name="connsiteX224" fmla="*/ 20272 w 576578"/>
                <a:gd name="connsiteY224" fmla="*/ 397324 h 577079"/>
                <a:gd name="connsiteX225" fmla="*/ 19838 w 576578"/>
                <a:gd name="connsiteY225" fmla="*/ 396289 h 577079"/>
                <a:gd name="connsiteX226" fmla="*/ 18437 w 576578"/>
                <a:gd name="connsiteY226" fmla="*/ 392686 h 577079"/>
                <a:gd name="connsiteX227" fmla="*/ 18437 w 576578"/>
                <a:gd name="connsiteY227" fmla="*/ 392386 h 577079"/>
                <a:gd name="connsiteX228" fmla="*/ 16903 w 576578"/>
                <a:gd name="connsiteY228" fmla="*/ 388316 h 577079"/>
                <a:gd name="connsiteX229" fmla="*/ 16903 w 576578"/>
                <a:gd name="connsiteY229" fmla="*/ 387982 h 577079"/>
                <a:gd name="connsiteX230" fmla="*/ 15702 w 576578"/>
                <a:gd name="connsiteY230" fmla="*/ 384913 h 577079"/>
                <a:gd name="connsiteX231" fmla="*/ 11464 w 576578"/>
                <a:gd name="connsiteY231" fmla="*/ 371935 h 577079"/>
                <a:gd name="connsiteX232" fmla="*/ 11031 w 576578"/>
                <a:gd name="connsiteY232" fmla="*/ 370500 h 577079"/>
                <a:gd name="connsiteX233" fmla="*/ 10430 w 576578"/>
                <a:gd name="connsiteY233" fmla="*/ 368365 h 577079"/>
                <a:gd name="connsiteX234" fmla="*/ 9329 w 576578"/>
                <a:gd name="connsiteY234" fmla="*/ 364428 h 577079"/>
                <a:gd name="connsiteX235" fmla="*/ 8428 w 576578"/>
                <a:gd name="connsiteY235" fmla="*/ 361092 h 577079"/>
                <a:gd name="connsiteX236" fmla="*/ 7761 w 576578"/>
                <a:gd name="connsiteY236" fmla="*/ 358489 h 577079"/>
                <a:gd name="connsiteX237" fmla="*/ 5926 w 576578"/>
                <a:gd name="connsiteY237" fmla="*/ 350749 h 577079"/>
                <a:gd name="connsiteX238" fmla="*/ 5926 w 576578"/>
                <a:gd name="connsiteY238" fmla="*/ 350749 h 577079"/>
                <a:gd name="connsiteX239" fmla="*/ 4091 w 576578"/>
                <a:gd name="connsiteY239" fmla="*/ 341341 h 577079"/>
                <a:gd name="connsiteX240" fmla="*/ 3591 w 576578"/>
                <a:gd name="connsiteY240" fmla="*/ 338705 h 577079"/>
                <a:gd name="connsiteX241" fmla="*/ 3591 w 576578"/>
                <a:gd name="connsiteY241" fmla="*/ 338305 h 577079"/>
                <a:gd name="connsiteX242" fmla="*/ 3591 w 576578"/>
                <a:gd name="connsiteY242" fmla="*/ 337804 h 577079"/>
                <a:gd name="connsiteX243" fmla="*/ 3224 w 576578"/>
                <a:gd name="connsiteY243" fmla="*/ 335669 h 577079"/>
                <a:gd name="connsiteX244" fmla="*/ 3057 w 576578"/>
                <a:gd name="connsiteY244" fmla="*/ 334535 h 577079"/>
                <a:gd name="connsiteX245" fmla="*/ 2690 w 576578"/>
                <a:gd name="connsiteY245" fmla="*/ 332266 h 577079"/>
                <a:gd name="connsiteX246" fmla="*/ 2690 w 576578"/>
                <a:gd name="connsiteY246" fmla="*/ 332266 h 577079"/>
                <a:gd name="connsiteX247" fmla="*/ 1856 w 576578"/>
                <a:gd name="connsiteY247" fmla="*/ 326294 h 577079"/>
                <a:gd name="connsiteX248" fmla="*/ 1856 w 576578"/>
                <a:gd name="connsiteY248" fmla="*/ 326294 h 577079"/>
                <a:gd name="connsiteX249" fmla="*/ 1489 w 576578"/>
                <a:gd name="connsiteY249" fmla="*/ 323225 h 577079"/>
                <a:gd name="connsiteX250" fmla="*/ 1222 w 576578"/>
                <a:gd name="connsiteY250" fmla="*/ 320956 h 577079"/>
                <a:gd name="connsiteX251" fmla="*/ 989 w 576578"/>
                <a:gd name="connsiteY251" fmla="*/ 318821 h 577079"/>
                <a:gd name="connsiteX252" fmla="*/ 989 w 576578"/>
                <a:gd name="connsiteY252" fmla="*/ 318354 h 577079"/>
                <a:gd name="connsiteX253" fmla="*/ 688 w 576578"/>
                <a:gd name="connsiteY253" fmla="*/ 315017 h 577079"/>
                <a:gd name="connsiteX254" fmla="*/ 688 w 576578"/>
                <a:gd name="connsiteY254" fmla="*/ 315017 h 577079"/>
                <a:gd name="connsiteX255" fmla="*/ 388 w 576578"/>
                <a:gd name="connsiteY255" fmla="*/ 311347 h 577079"/>
                <a:gd name="connsiteX256" fmla="*/ 388 w 576578"/>
                <a:gd name="connsiteY256" fmla="*/ 311014 h 577079"/>
                <a:gd name="connsiteX257" fmla="*/ -79 w 576578"/>
                <a:gd name="connsiteY257" fmla="*/ 303974 h 577079"/>
                <a:gd name="connsiteX258" fmla="*/ -79 w 576578"/>
                <a:gd name="connsiteY258" fmla="*/ 300638 h 577079"/>
                <a:gd name="connsiteX259" fmla="*/ -79 w 576578"/>
                <a:gd name="connsiteY259" fmla="*/ 300037 h 577079"/>
                <a:gd name="connsiteX260" fmla="*/ -79 w 576578"/>
                <a:gd name="connsiteY260" fmla="*/ 297135 h 577079"/>
                <a:gd name="connsiteX261" fmla="*/ -79 w 576578"/>
                <a:gd name="connsiteY261" fmla="*/ 296201 h 577079"/>
                <a:gd name="connsiteX262" fmla="*/ -79 w 576578"/>
                <a:gd name="connsiteY262" fmla="*/ 292864 h 577079"/>
                <a:gd name="connsiteX263" fmla="*/ -79 w 576578"/>
                <a:gd name="connsiteY263" fmla="*/ 285391 h 577079"/>
                <a:gd name="connsiteX264" fmla="*/ -79 w 576578"/>
                <a:gd name="connsiteY264" fmla="*/ 282055 h 577079"/>
                <a:gd name="connsiteX265" fmla="*/ 421 w 576578"/>
                <a:gd name="connsiteY265" fmla="*/ 270478 h 577079"/>
                <a:gd name="connsiteX266" fmla="*/ 655 w 576578"/>
                <a:gd name="connsiteY266" fmla="*/ 267141 h 577079"/>
                <a:gd name="connsiteX267" fmla="*/ 655 w 576578"/>
                <a:gd name="connsiteY267" fmla="*/ 266941 h 577079"/>
                <a:gd name="connsiteX268" fmla="*/ 955 w 576578"/>
                <a:gd name="connsiteY268" fmla="*/ 263271 h 577079"/>
                <a:gd name="connsiteX269" fmla="*/ 1289 w 576578"/>
                <a:gd name="connsiteY269" fmla="*/ 259935 h 577079"/>
                <a:gd name="connsiteX270" fmla="*/ 1289 w 576578"/>
                <a:gd name="connsiteY270" fmla="*/ 259368 h 577079"/>
                <a:gd name="connsiteX271" fmla="*/ 1522 w 576578"/>
                <a:gd name="connsiteY271" fmla="*/ 256899 h 577079"/>
                <a:gd name="connsiteX272" fmla="*/ 1756 w 576578"/>
                <a:gd name="connsiteY272" fmla="*/ 255131 h 577079"/>
                <a:gd name="connsiteX273" fmla="*/ 2056 w 576578"/>
                <a:gd name="connsiteY273" fmla="*/ 252395 h 577079"/>
                <a:gd name="connsiteX274" fmla="*/ 2557 w 576578"/>
                <a:gd name="connsiteY274" fmla="*/ 248792 h 577079"/>
                <a:gd name="connsiteX275" fmla="*/ 3090 w 576578"/>
                <a:gd name="connsiteY275" fmla="*/ 245188 h 577079"/>
                <a:gd name="connsiteX276" fmla="*/ 3591 w 576578"/>
                <a:gd name="connsiteY276" fmla="*/ 241852 h 577079"/>
                <a:gd name="connsiteX277" fmla="*/ 4325 w 576578"/>
                <a:gd name="connsiteY277" fmla="*/ 237649 h 577079"/>
                <a:gd name="connsiteX278" fmla="*/ 4925 w 576578"/>
                <a:gd name="connsiteY278" fmla="*/ 234312 h 577079"/>
                <a:gd name="connsiteX279" fmla="*/ 5626 w 576578"/>
                <a:gd name="connsiteY279" fmla="*/ 230776 h 577079"/>
                <a:gd name="connsiteX280" fmla="*/ 6360 w 576578"/>
                <a:gd name="connsiteY280" fmla="*/ 227439 h 577079"/>
                <a:gd name="connsiteX281" fmla="*/ 7027 w 576578"/>
                <a:gd name="connsiteY281" fmla="*/ 224503 h 577079"/>
                <a:gd name="connsiteX282" fmla="*/ 8862 w 576578"/>
                <a:gd name="connsiteY282" fmla="*/ 216963 h 577079"/>
                <a:gd name="connsiteX283" fmla="*/ 9696 w 576578"/>
                <a:gd name="connsiteY283" fmla="*/ 213794 h 577079"/>
                <a:gd name="connsiteX284" fmla="*/ 10030 w 576578"/>
                <a:gd name="connsiteY284" fmla="*/ 212526 h 577079"/>
                <a:gd name="connsiteX285" fmla="*/ 10997 w 576578"/>
                <a:gd name="connsiteY285" fmla="*/ 209190 h 577079"/>
                <a:gd name="connsiteX286" fmla="*/ 11298 w 576578"/>
                <a:gd name="connsiteY286" fmla="*/ 208122 h 577079"/>
                <a:gd name="connsiteX287" fmla="*/ 12499 w 576578"/>
                <a:gd name="connsiteY287" fmla="*/ 204152 h 577079"/>
                <a:gd name="connsiteX288" fmla="*/ 12499 w 576578"/>
                <a:gd name="connsiteY288" fmla="*/ 204152 h 577079"/>
                <a:gd name="connsiteX289" fmla="*/ 13800 w 576578"/>
                <a:gd name="connsiteY289" fmla="*/ 200048 h 577079"/>
                <a:gd name="connsiteX290" fmla="*/ 13800 w 576578"/>
                <a:gd name="connsiteY290" fmla="*/ 199715 h 577079"/>
                <a:gd name="connsiteX291" fmla="*/ 15068 w 576578"/>
                <a:gd name="connsiteY291" fmla="*/ 195978 h 577079"/>
                <a:gd name="connsiteX292" fmla="*/ 15601 w 576578"/>
                <a:gd name="connsiteY292" fmla="*/ 194343 h 577079"/>
                <a:gd name="connsiteX293" fmla="*/ 16636 w 576578"/>
                <a:gd name="connsiteY293" fmla="*/ 191507 h 577079"/>
                <a:gd name="connsiteX294" fmla="*/ 16936 w 576578"/>
                <a:gd name="connsiteY294" fmla="*/ 190607 h 577079"/>
                <a:gd name="connsiteX295" fmla="*/ 18204 w 576578"/>
                <a:gd name="connsiteY295" fmla="*/ 187270 h 577079"/>
                <a:gd name="connsiteX296" fmla="*/ 19838 w 576578"/>
                <a:gd name="connsiteY296" fmla="*/ 183067 h 577079"/>
                <a:gd name="connsiteX297" fmla="*/ 20539 w 576578"/>
                <a:gd name="connsiteY297" fmla="*/ 181298 h 577079"/>
                <a:gd name="connsiteX298" fmla="*/ 21473 w 576578"/>
                <a:gd name="connsiteY298" fmla="*/ 179096 h 577079"/>
                <a:gd name="connsiteX299" fmla="*/ 22374 w 576578"/>
                <a:gd name="connsiteY299" fmla="*/ 176995 h 577079"/>
                <a:gd name="connsiteX300" fmla="*/ 25243 w 576578"/>
                <a:gd name="connsiteY300" fmla="*/ 170489 h 577079"/>
                <a:gd name="connsiteX301" fmla="*/ 26211 w 576578"/>
                <a:gd name="connsiteY301" fmla="*/ 168354 h 577079"/>
                <a:gd name="connsiteX302" fmla="*/ 27679 w 576578"/>
                <a:gd name="connsiteY302" fmla="*/ 165251 h 577079"/>
                <a:gd name="connsiteX303" fmla="*/ 27679 w 576578"/>
                <a:gd name="connsiteY303" fmla="*/ 165251 h 577079"/>
                <a:gd name="connsiteX304" fmla="*/ 29681 w 576578"/>
                <a:gd name="connsiteY304" fmla="*/ 161080 h 577079"/>
                <a:gd name="connsiteX305" fmla="*/ 29681 w 576578"/>
                <a:gd name="connsiteY305" fmla="*/ 161080 h 577079"/>
                <a:gd name="connsiteX306" fmla="*/ 31716 w 576578"/>
                <a:gd name="connsiteY306" fmla="*/ 157077 h 577079"/>
                <a:gd name="connsiteX307" fmla="*/ 31716 w 576578"/>
                <a:gd name="connsiteY307" fmla="*/ 156810 h 577079"/>
                <a:gd name="connsiteX308" fmla="*/ 33751 w 576578"/>
                <a:gd name="connsiteY308" fmla="*/ 152940 h 577079"/>
                <a:gd name="connsiteX309" fmla="*/ 33751 w 576578"/>
                <a:gd name="connsiteY309" fmla="*/ 152940 h 577079"/>
                <a:gd name="connsiteX310" fmla="*/ 35953 w 576578"/>
                <a:gd name="connsiteY310" fmla="*/ 148936 h 577079"/>
                <a:gd name="connsiteX311" fmla="*/ 35953 w 576578"/>
                <a:gd name="connsiteY311" fmla="*/ 148769 h 577079"/>
                <a:gd name="connsiteX312" fmla="*/ 38155 w 576578"/>
                <a:gd name="connsiteY312" fmla="*/ 144933 h 577079"/>
                <a:gd name="connsiteX313" fmla="*/ 40457 w 576578"/>
                <a:gd name="connsiteY313" fmla="*/ 140963 h 577079"/>
                <a:gd name="connsiteX314" fmla="*/ 42859 w 576578"/>
                <a:gd name="connsiteY314" fmla="*/ 137092 h 577079"/>
                <a:gd name="connsiteX315" fmla="*/ 45461 w 576578"/>
                <a:gd name="connsiteY315" fmla="*/ 132989 h 577079"/>
                <a:gd name="connsiteX316" fmla="*/ 47797 w 576578"/>
                <a:gd name="connsiteY316" fmla="*/ 129386 h 577079"/>
                <a:gd name="connsiteX317" fmla="*/ 49932 w 576578"/>
                <a:gd name="connsiteY317" fmla="*/ 126249 h 577079"/>
                <a:gd name="connsiteX318" fmla="*/ 52701 w 576578"/>
                <a:gd name="connsiteY318" fmla="*/ 122279 h 577079"/>
                <a:gd name="connsiteX319" fmla="*/ 53769 w 576578"/>
                <a:gd name="connsiteY319" fmla="*/ 120811 h 577079"/>
                <a:gd name="connsiteX320" fmla="*/ 55370 w 576578"/>
                <a:gd name="connsiteY320" fmla="*/ 118576 h 577079"/>
                <a:gd name="connsiteX321" fmla="*/ 62043 w 576578"/>
                <a:gd name="connsiteY321" fmla="*/ 110102 h 577079"/>
                <a:gd name="connsiteX322" fmla="*/ 64011 w 576578"/>
                <a:gd name="connsiteY322" fmla="*/ 107633 h 577079"/>
                <a:gd name="connsiteX323" fmla="*/ 64478 w 576578"/>
                <a:gd name="connsiteY323" fmla="*/ 107032 h 577079"/>
                <a:gd name="connsiteX324" fmla="*/ 67114 w 576578"/>
                <a:gd name="connsiteY324" fmla="*/ 103696 h 577079"/>
                <a:gd name="connsiteX325" fmla="*/ 70083 w 576578"/>
                <a:gd name="connsiteY325" fmla="*/ 100360 h 577079"/>
                <a:gd name="connsiteX326" fmla="*/ 72986 w 576578"/>
                <a:gd name="connsiteY326" fmla="*/ 97023 h 577079"/>
                <a:gd name="connsiteX327" fmla="*/ 73219 w 576578"/>
                <a:gd name="connsiteY327" fmla="*/ 96757 h 577079"/>
                <a:gd name="connsiteX328" fmla="*/ 75788 w 576578"/>
                <a:gd name="connsiteY328" fmla="*/ 93954 h 577079"/>
                <a:gd name="connsiteX329" fmla="*/ 76422 w 576578"/>
                <a:gd name="connsiteY329" fmla="*/ 93220 h 577079"/>
                <a:gd name="connsiteX330" fmla="*/ 79258 w 576578"/>
                <a:gd name="connsiteY330" fmla="*/ 90217 h 577079"/>
                <a:gd name="connsiteX331" fmla="*/ 79258 w 576578"/>
                <a:gd name="connsiteY331" fmla="*/ 90217 h 577079"/>
                <a:gd name="connsiteX332" fmla="*/ 82261 w 576578"/>
                <a:gd name="connsiteY332" fmla="*/ 87115 h 577079"/>
                <a:gd name="connsiteX333" fmla="*/ 82461 w 576578"/>
                <a:gd name="connsiteY333" fmla="*/ 86915 h 577079"/>
                <a:gd name="connsiteX334" fmla="*/ 85530 w 576578"/>
                <a:gd name="connsiteY334" fmla="*/ 83812 h 577079"/>
                <a:gd name="connsiteX335" fmla="*/ 88866 w 576578"/>
                <a:gd name="connsiteY335" fmla="*/ 80709 h 577079"/>
                <a:gd name="connsiteX336" fmla="*/ 92870 w 576578"/>
                <a:gd name="connsiteY336" fmla="*/ 76939 h 577079"/>
                <a:gd name="connsiteX337" fmla="*/ 95339 w 576578"/>
                <a:gd name="connsiteY337" fmla="*/ 74704 h 577079"/>
                <a:gd name="connsiteX338" fmla="*/ 95873 w 576578"/>
                <a:gd name="connsiteY338" fmla="*/ 74203 h 577079"/>
                <a:gd name="connsiteX339" fmla="*/ 99009 w 576578"/>
                <a:gd name="connsiteY339" fmla="*/ 71467 h 577079"/>
                <a:gd name="connsiteX340" fmla="*/ 102045 w 576578"/>
                <a:gd name="connsiteY340" fmla="*/ 68865 h 577079"/>
                <a:gd name="connsiteX341" fmla="*/ 105148 w 576578"/>
                <a:gd name="connsiteY341" fmla="*/ 66263 h 577079"/>
                <a:gd name="connsiteX342" fmla="*/ 106782 w 576578"/>
                <a:gd name="connsiteY342" fmla="*/ 64928 h 577079"/>
                <a:gd name="connsiteX343" fmla="*/ 107450 w 576578"/>
                <a:gd name="connsiteY343" fmla="*/ 62660 h 577079"/>
                <a:gd name="connsiteX344" fmla="*/ 114790 w 576578"/>
                <a:gd name="connsiteY344" fmla="*/ 56988 h 577079"/>
                <a:gd name="connsiteX345" fmla="*/ 116458 w 576578"/>
                <a:gd name="connsiteY345" fmla="*/ 55720 h 577079"/>
                <a:gd name="connsiteX346" fmla="*/ 118593 w 576578"/>
                <a:gd name="connsiteY346" fmla="*/ 54185 h 577079"/>
                <a:gd name="connsiteX347" fmla="*/ 127101 w 576578"/>
                <a:gd name="connsiteY347" fmla="*/ 48280 h 577079"/>
                <a:gd name="connsiteX348" fmla="*/ 130136 w 576578"/>
                <a:gd name="connsiteY348" fmla="*/ 46278 h 577079"/>
                <a:gd name="connsiteX349" fmla="*/ 134607 w 576578"/>
                <a:gd name="connsiteY349" fmla="*/ 43443 h 577079"/>
                <a:gd name="connsiteX350" fmla="*/ 138411 w 576578"/>
                <a:gd name="connsiteY350" fmla="*/ 41107 h 577079"/>
                <a:gd name="connsiteX351" fmla="*/ 138411 w 576578"/>
                <a:gd name="connsiteY351" fmla="*/ 41107 h 577079"/>
                <a:gd name="connsiteX352" fmla="*/ 142948 w 576578"/>
                <a:gd name="connsiteY352" fmla="*/ 38438 h 577079"/>
                <a:gd name="connsiteX353" fmla="*/ 147118 w 576578"/>
                <a:gd name="connsiteY353" fmla="*/ 36069 h 577079"/>
                <a:gd name="connsiteX354" fmla="*/ 151622 w 576578"/>
                <a:gd name="connsiteY354" fmla="*/ 33600 h 577079"/>
                <a:gd name="connsiteX355" fmla="*/ 152223 w 576578"/>
                <a:gd name="connsiteY355" fmla="*/ 33300 h 577079"/>
                <a:gd name="connsiteX356" fmla="*/ 154525 w 576578"/>
                <a:gd name="connsiteY356" fmla="*/ 32099 h 577079"/>
                <a:gd name="connsiteX357" fmla="*/ 157027 w 576578"/>
                <a:gd name="connsiteY357" fmla="*/ 30798 h 577079"/>
                <a:gd name="connsiteX358" fmla="*/ 164567 w 576578"/>
                <a:gd name="connsiteY358" fmla="*/ 27128 h 577079"/>
                <a:gd name="connsiteX359" fmla="*/ 167036 w 576578"/>
                <a:gd name="connsiteY359" fmla="*/ 25994 h 577079"/>
                <a:gd name="connsiteX360" fmla="*/ 168671 w 576578"/>
                <a:gd name="connsiteY360" fmla="*/ 25260 h 577079"/>
                <a:gd name="connsiteX361" fmla="*/ 171173 w 576578"/>
                <a:gd name="connsiteY361" fmla="*/ 24125 h 577079"/>
                <a:gd name="connsiteX362" fmla="*/ 180448 w 576578"/>
                <a:gd name="connsiteY362" fmla="*/ 20255 h 577079"/>
                <a:gd name="connsiteX363" fmla="*/ 182683 w 576578"/>
                <a:gd name="connsiteY363" fmla="*/ 19354 h 577079"/>
                <a:gd name="connsiteX364" fmla="*/ 187955 w 576578"/>
                <a:gd name="connsiteY364" fmla="*/ 17353 h 577079"/>
                <a:gd name="connsiteX365" fmla="*/ 189789 w 576578"/>
                <a:gd name="connsiteY365" fmla="*/ 16685 h 577079"/>
                <a:gd name="connsiteX366" fmla="*/ 196729 w 576578"/>
                <a:gd name="connsiteY366" fmla="*/ 14317 h 577079"/>
                <a:gd name="connsiteX367" fmla="*/ 198697 w 576578"/>
                <a:gd name="connsiteY367" fmla="*/ 13649 h 577079"/>
                <a:gd name="connsiteX368" fmla="*/ 204136 w 576578"/>
                <a:gd name="connsiteY368" fmla="*/ 11981 h 577079"/>
                <a:gd name="connsiteX369" fmla="*/ 206805 w 576578"/>
                <a:gd name="connsiteY369" fmla="*/ 11181 h 577079"/>
                <a:gd name="connsiteX370" fmla="*/ 206805 w 576578"/>
                <a:gd name="connsiteY370" fmla="*/ 11181 h 577079"/>
                <a:gd name="connsiteX371" fmla="*/ 209374 w 576578"/>
                <a:gd name="connsiteY371" fmla="*/ 10447 h 577079"/>
                <a:gd name="connsiteX372" fmla="*/ 209607 w 576578"/>
                <a:gd name="connsiteY372" fmla="*/ 10447 h 577079"/>
                <a:gd name="connsiteX373" fmla="*/ 212243 w 576578"/>
                <a:gd name="connsiteY373" fmla="*/ 9746 h 577079"/>
                <a:gd name="connsiteX374" fmla="*/ 222252 w 576578"/>
                <a:gd name="connsiteY374" fmla="*/ 7210 h 577079"/>
                <a:gd name="connsiteX375" fmla="*/ 224420 w 576578"/>
                <a:gd name="connsiteY375" fmla="*/ 6710 h 577079"/>
                <a:gd name="connsiteX376" fmla="*/ 226022 w 576578"/>
                <a:gd name="connsiteY376" fmla="*/ 6376 h 577079"/>
                <a:gd name="connsiteX377" fmla="*/ 231660 w 576578"/>
                <a:gd name="connsiteY377" fmla="*/ 5209 h 577079"/>
                <a:gd name="connsiteX378" fmla="*/ 233061 w 576578"/>
                <a:gd name="connsiteY378" fmla="*/ 4942 h 577079"/>
                <a:gd name="connsiteX379" fmla="*/ 235397 w 576578"/>
                <a:gd name="connsiteY379" fmla="*/ 4508 h 577079"/>
                <a:gd name="connsiteX380" fmla="*/ 236865 w 576578"/>
                <a:gd name="connsiteY380" fmla="*/ 4241 h 577079"/>
                <a:gd name="connsiteX381" fmla="*/ 241602 w 576578"/>
                <a:gd name="connsiteY381" fmla="*/ 3440 h 577079"/>
                <a:gd name="connsiteX382" fmla="*/ 331882 w 576578"/>
                <a:gd name="connsiteY382" fmla="*/ 3440 h 577079"/>
                <a:gd name="connsiteX383" fmla="*/ 337087 w 576578"/>
                <a:gd name="connsiteY383" fmla="*/ 4308 h 577079"/>
                <a:gd name="connsiteX384" fmla="*/ 341791 w 576578"/>
                <a:gd name="connsiteY384" fmla="*/ 5175 h 577079"/>
                <a:gd name="connsiteX385" fmla="*/ 339189 w 576578"/>
                <a:gd name="connsiteY385" fmla="*/ 18687 h 577079"/>
                <a:gd name="connsiteX386" fmla="*/ 342225 w 576578"/>
                <a:gd name="connsiteY386" fmla="*/ 19288 h 577079"/>
                <a:gd name="connsiteX387" fmla="*/ 345561 w 576578"/>
                <a:gd name="connsiteY387" fmla="*/ 19955 h 577079"/>
                <a:gd name="connsiteX388" fmla="*/ 349965 w 576578"/>
                <a:gd name="connsiteY388" fmla="*/ 20956 h 577079"/>
                <a:gd name="connsiteX389" fmla="*/ 353301 w 576578"/>
                <a:gd name="connsiteY389" fmla="*/ 21790 h 577079"/>
                <a:gd name="connsiteX390" fmla="*/ 353702 w 576578"/>
                <a:gd name="connsiteY390" fmla="*/ 21790 h 577079"/>
                <a:gd name="connsiteX391" fmla="*/ 357672 w 576578"/>
                <a:gd name="connsiteY391" fmla="*/ 22624 h 577079"/>
                <a:gd name="connsiteX392" fmla="*/ 359040 w 576578"/>
                <a:gd name="connsiteY392" fmla="*/ 22991 h 577079"/>
                <a:gd name="connsiteX393" fmla="*/ 362109 w 576578"/>
                <a:gd name="connsiteY393" fmla="*/ 23858 h 577079"/>
                <a:gd name="connsiteX394" fmla="*/ 364912 w 576578"/>
                <a:gd name="connsiteY394" fmla="*/ 24659 h 577079"/>
                <a:gd name="connsiteX395" fmla="*/ 366847 w 576578"/>
                <a:gd name="connsiteY395" fmla="*/ 25226 h 577079"/>
                <a:gd name="connsiteX396" fmla="*/ 368615 w 576578"/>
                <a:gd name="connsiteY396" fmla="*/ 25760 h 577079"/>
                <a:gd name="connsiteX397" fmla="*/ 371184 w 576578"/>
                <a:gd name="connsiteY397" fmla="*/ 26561 h 577079"/>
                <a:gd name="connsiteX398" fmla="*/ 381693 w 576578"/>
                <a:gd name="connsiteY398" fmla="*/ 30131 h 577079"/>
                <a:gd name="connsiteX399" fmla="*/ 384429 w 576578"/>
                <a:gd name="connsiteY399" fmla="*/ 31165 h 577079"/>
                <a:gd name="connsiteX400" fmla="*/ 386865 w 576578"/>
                <a:gd name="connsiteY400" fmla="*/ 32066 h 577079"/>
                <a:gd name="connsiteX401" fmla="*/ 389000 w 576578"/>
                <a:gd name="connsiteY401" fmla="*/ 32933 h 577079"/>
                <a:gd name="connsiteX402" fmla="*/ 392736 w 576578"/>
                <a:gd name="connsiteY402" fmla="*/ 34434 h 577079"/>
                <a:gd name="connsiteX403" fmla="*/ 396406 w 576578"/>
                <a:gd name="connsiteY403" fmla="*/ 36003 h 577079"/>
                <a:gd name="connsiteX404" fmla="*/ 402745 w 576578"/>
                <a:gd name="connsiteY404" fmla="*/ 38838 h 577079"/>
                <a:gd name="connsiteX405" fmla="*/ 406082 w 576578"/>
                <a:gd name="connsiteY405" fmla="*/ 40440 h 577079"/>
                <a:gd name="connsiteX406" fmla="*/ 409685 w 576578"/>
                <a:gd name="connsiteY406" fmla="*/ 42208 h 577079"/>
                <a:gd name="connsiteX407" fmla="*/ 413255 w 576578"/>
                <a:gd name="connsiteY407" fmla="*/ 44043 h 577079"/>
                <a:gd name="connsiteX408" fmla="*/ 416424 w 576578"/>
                <a:gd name="connsiteY408" fmla="*/ 45678 h 577079"/>
                <a:gd name="connsiteX409" fmla="*/ 420328 w 576578"/>
                <a:gd name="connsiteY409" fmla="*/ 47780 h 577079"/>
                <a:gd name="connsiteX410" fmla="*/ 427000 w 576578"/>
                <a:gd name="connsiteY410" fmla="*/ 35736 h 577079"/>
                <a:gd name="connsiteX411" fmla="*/ 431571 w 576578"/>
                <a:gd name="connsiteY411" fmla="*/ 38338 h 577079"/>
                <a:gd name="connsiteX412" fmla="*/ 431571 w 576578"/>
                <a:gd name="connsiteY412" fmla="*/ 38338 h 577079"/>
                <a:gd name="connsiteX413" fmla="*/ 435708 w 576578"/>
                <a:gd name="connsiteY413" fmla="*/ 40773 h 577079"/>
                <a:gd name="connsiteX414" fmla="*/ 428768 w 576578"/>
                <a:gd name="connsiteY414" fmla="*/ 52651 h 577079"/>
                <a:gd name="connsiteX415" fmla="*/ 494860 w 576578"/>
                <a:gd name="connsiteY415" fmla="*/ 107833 h 577079"/>
                <a:gd name="connsiteX416" fmla="*/ 505236 w 576578"/>
                <a:gd name="connsiteY416" fmla="*/ 98792 h 577079"/>
                <a:gd name="connsiteX417" fmla="*/ 506738 w 576578"/>
                <a:gd name="connsiteY417" fmla="*/ 100527 h 577079"/>
                <a:gd name="connsiteX418" fmla="*/ 508673 w 576578"/>
                <a:gd name="connsiteY418" fmla="*/ 102795 h 577079"/>
                <a:gd name="connsiteX419" fmla="*/ 511742 w 576578"/>
                <a:gd name="connsiteY419" fmla="*/ 106465 h 577079"/>
                <a:gd name="connsiteX420" fmla="*/ 501133 w 576578"/>
                <a:gd name="connsiteY420" fmla="*/ 115206 h 577079"/>
                <a:gd name="connsiteX421" fmla="*/ 544505 w 576578"/>
                <a:gd name="connsiteY421" fmla="*/ 189706 h 577079"/>
                <a:gd name="connsiteX422" fmla="*/ 557349 w 576578"/>
                <a:gd name="connsiteY422" fmla="*/ 184768 h 577079"/>
                <a:gd name="connsiteX423" fmla="*/ 557349 w 576578"/>
                <a:gd name="connsiteY423" fmla="*/ 184968 h 577079"/>
                <a:gd name="connsiteX424" fmla="*/ 558150 w 576578"/>
                <a:gd name="connsiteY424" fmla="*/ 186970 h 577079"/>
                <a:gd name="connsiteX425" fmla="*/ 559151 w 576578"/>
                <a:gd name="connsiteY425" fmla="*/ 189739 h 577079"/>
                <a:gd name="connsiteX426" fmla="*/ 560752 w 576578"/>
                <a:gd name="connsiteY426" fmla="*/ 194277 h 577079"/>
                <a:gd name="connsiteX427" fmla="*/ 561720 w 576578"/>
                <a:gd name="connsiteY427" fmla="*/ 197146 h 577079"/>
                <a:gd name="connsiteX428" fmla="*/ 563388 w 576578"/>
                <a:gd name="connsiteY428" fmla="*/ 202184 h 577079"/>
                <a:gd name="connsiteX429" fmla="*/ 564122 w 576578"/>
                <a:gd name="connsiteY429" fmla="*/ 204586 h 577079"/>
                <a:gd name="connsiteX430" fmla="*/ 564122 w 576578"/>
                <a:gd name="connsiteY430" fmla="*/ 205086 h 577079"/>
                <a:gd name="connsiteX431" fmla="*/ 564789 w 576578"/>
                <a:gd name="connsiteY431" fmla="*/ 207422 h 577079"/>
                <a:gd name="connsiteX432" fmla="*/ 565490 w 576578"/>
                <a:gd name="connsiteY432" fmla="*/ 209824 h 577079"/>
                <a:gd name="connsiteX433" fmla="*/ 566357 w 576578"/>
                <a:gd name="connsiteY433" fmla="*/ 212927 h 577079"/>
                <a:gd name="connsiteX434" fmla="*/ 566624 w 576578"/>
                <a:gd name="connsiteY434" fmla="*/ 213894 h 577079"/>
                <a:gd name="connsiteX435" fmla="*/ 567358 w 576578"/>
                <a:gd name="connsiteY435" fmla="*/ 216697 h 577079"/>
                <a:gd name="connsiteX436" fmla="*/ 568226 w 576578"/>
                <a:gd name="connsiteY436" fmla="*/ 220033 h 577079"/>
                <a:gd name="connsiteX437" fmla="*/ 568226 w 576578"/>
                <a:gd name="connsiteY437" fmla="*/ 220033 h 577079"/>
                <a:gd name="connsiteX438" fmla="*/ 569060 w 576578"/>
                <a:gd name="connsiteY438" fmla="*/ 223369 h 577079"/>
                <a:gd name="connsiteX439" fmla="*/ 569060 w 576578"/>
                <a:gd name="connsiteY439" fmla="*/ 223536 h 577079"/>
                <a:gd name="connsiteX440" fmla="*/ 569794 w 576578"/>
                <a:gd name="connsiteY440" fmla="*/ 226872 h 577079"/>
                <a:gd name="connsiteX441" fmla="*/ 570594 w 576578"/>
                <a:gd name="connsiteY441" fmla="*/ 230742 h 577079"/>
                <a:gd name="connsiteX442" fmla="*/ 571228 w 576578"/>
                <a:gd name="connsiteY442" fmla="*/ 234079 h 577079"/>
                <a:gd name="connsiteX443" fmla="*/ 571896 w 576578"/>
                <a:gd name="connsiteY443" fmla="*/ 237415 h 577079"/>
                <a:gd name="connsiteX444" fmla="*/ 571896 w 576578"/>
                <a:gd name="connsiteY444" fmla="*/ 237415 h 577079"/>
                <a:gd name="connsiteX445" fmla="*/ 572463 w 576578"/>
                <a:gd name="connsiteY445" fmla="*/ 240751 h 577079"/>
                <a:gd name="connsiteX446" fmla="*/ 572463 w 576578"/>
                <a:gd name="connsiteY446" fmla="*/ 241218 h 577079"/>
                <a:gd name="connsiteX447" fmla="*/ 572963 w 576578"/>
                <a:gd name="connsiteY447" fmla="*/ 244121 h 577079"/>
                <a:gd name="connsiteX448" fmla="*/ 572963 w 576578"/>
                <a:gd name="connsiteY448" fmla="*/ 244688 h 577079"/>
                <a:gd name="connsiteX449" fmla="*/ 573464 w 576578"/>
                <a:gd name="connsiteY449" fmla="*/ 248024 h 577079"/>
                <a:gd name="connsiteX450" fmla="*/ 573897 w 576578"/>
                <a:gd name="connsiteY450" fmla="*/ 251361 h 577079"/>
                <a:gd name="connsiteX451" fmla="*/ 574231 w 576578"/>
                <a:gd name="connsiteY451" fmla="*/ 254197 h 577079"/>
                <a:gd name="connsiteX452" fmla="*/ 574498 w 576578"/>
                <a:gd name="connsiteY452" fmla="*/ 256398 h 577079"/>
                <a:gd name="connsiteX453" fmla="*/ 574765 w 576578"/>
                <a:gd name="connsiteY453" fmla="*/ 259034 h 577079"/>
                <a:gd name="connsiteX454" fmla="*/ 575098 w 576578"/>
                <a:gd name="connsiteY454" fmla="*/ 262370 h 577079"/>
                <a:gd name="connsiteX455" fmla="*/ 575365 w 576578"/>
                <a:gd name="connsiteY455" fmla="*/ 265707 h 577079"/>
                <a:gd name="connsiteX456" fmla="*/ 575532 w 576578"/>
                <a:gd name="connsiteY456" fmla="*/ 267809 h 577079"/>
                <a:gd name="connsiteX457" fmla="*/ 575532 w 576578"/>
                <a:gd name="connsiteY457" fmla="*/ 268810 h 577079"/>
                <a:gd name="connsiteX458" fmla="*/ 575532 w 576578"/>
                <a:gd name="connsiteY458" fmla="*/ 271078 h 577079"/>
                <a:gd name="connsiteX459" fmla="*/ 575532 w 576578"/>
                <a:gd name="connsiteY459" fmla="*/ 271879 h 577079"/>
                <a:gd name="connsiteX460" fmla="*/ 575532 w 576578"/>
                <a:gd name="connsiteY460" fmla="*/ 274248 h 577079"/>
                <a:gd name="connsiteX461" fmla="*/ 575532 w 576578"/>
                <a:gd name="connsiteY461" fmla="*/ 277350 h 577079"/>
                <a:gd name="connsiteX462" fmla="*/ 575532 w 576578"/>
                <a:gd name="connsiteY462" fmla="*/ 282588 h 577079"/>
                <a:gd name="connsiteX463" fmla="*/ 575532 w 576578"/>
                <a:gd name="connsiteY463" fmla="*/ 282989 h 577079"/>
                <a:gd name="connsiteX464" fmla="*/ 576500 w 576578"/>
                <a:gd name="connsiteY464" fmla="*/ 288694 h 577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</a:cxnLst>
              <a:rect l="l" t="t" r="r" b="b"/>
              <a:pathLst>
                <a:path w="576578" h="577079">
                  <a:moveTo>
                    <a:pt x="576500" y="288694"/>
                  </a:moveTo>
                  <a:lnTo>
                    <a:pt x="576500" y="293532"/>
                  </a:lnTo>
                  <a:cubicBezTo>
                    <a:pt x="576500" y="295700"/>
                    <a:pt x="576500" y="297902"/>
                    <a:pt x="576333" y="300204"/>
                  </a:cubicBezTo>
                  <a:cubicBezTo>
                    <a:pt x="576333" y="300938"/>
                    <a:pt x="576333" y="301672"/>
                    <a:pt x="576333" y="302406"/>
                  </a:cubicBezTo>
                  <a:cubicBezTo>
                    <a:pt x="576333" y="303140"/>
                    <a:pt x="576333" y="304341"/>
                    <a:pt x="576333" y="305309"/>
                  </a:cubicBezTo>
                  <a:cubicBezTo>
                    <a:pt x="576333" y="306276"/>
                    <a:pt x="576166" y="308178"/>
                    <a:pt x="576066" y="309646"/>
                  </a:cubicBezTo>
                  <a:cubicBezTo>
                    <a:pt x="575966" y="311114"/>
                    <a:pt x="575832" y="312515"/>
                    <a:pt x="575699" y="313950"/>
                  </a:cubicBezTo>
                  <a:cubicBezTo>
                    <a:pt x="575699" y="314717"/>
                    <a:pt x="575699" y="315484"/>
                    <a:pt x="575499" y="316252"/>
                  </a:cubicBezTo>
                  <a:cubicBezTo>
                    <a:pt x="575499" y="317586"/>
                    <a:pt x="575265" y="318921"/>
                    <a:pt x="575098" y="320255"/>
                  </a:cubicBezTo>
                  <a:cubicBezTo>
                    <a:pt x="574932" y="321590"/>
                    <a:pt x="574731" y="323592"/>
                    <a:pt x="574498" y="325360"/>
                  </a:cubicBezTo>
                  <a:lnTo>
                    <a:pt x="574264" y="327328"/>
                  </a:lnTo>
                  <a:cubicBezTo>
                    <a:pt x="574264" y="328096"/>
                    <a:pt x="574064" y="328863"/>
                    <a:pt x="573931" y="329664"/>
                  </a:cubicBezTo>
                  <a:cubicBezTo>
                    <a:pt x="573797" y="330464"/>
                    <a:pt x="573697" y="331265"/>
                    <a:pt x="573597" y="332066"/>
                  </a:cubicBezTo>
                  <a:lnTo>
                    <a:pt x="573330" y="333867"/>
                  </a:lnTo>
                  <a:cubicBezTo>
                    <a:pt x="573030" y="335736"/>
                    <a:pt x="572730" y="337604"/>
                    <a:pt x="572396" y="339472"/>
                  </a:cubicBezTo>
                  <a:lnTo>
                    <a:pt x="571996" y="341708"/>
                  </a:lnTo>
                  <a:cubicBezTo>
                    <a:pt x="571762" y="342975"/>
                    <a:pt x="571529" y="344243"/>
                    <a:pt x="571262" y="345511"/>
                  </a:cubicBezTo>
                  <a:cubicBezTo>
                    <a:pt x="570995" y="346779"/>
                    <a:pt x="570961" y="347046"/>
                    <a:pt x="570795" y="347813"/>
                  </a:cubicBezTo>
                  <a:cubicBezTo>
                    <a:pt x="570328" y="350182"/>
                    <a:pt x="569794" y="352551"/>
                    <a:pt x="569260" y="354886"/>
                  </a:cubicBezTo>
                  <a:cubicBezTo>
                    <a:pt x="569026" y="355820"/>
                    <a:pt x="568826" y="356654"/>
                    <a:pt x="568626" y="357522"/>
                  </a:cubicBezTo>
                  <a:cubicBezTo>
                    <a:pt x="568643" y="357665"/>
                    <a:pt x="568643" y="357812"/>
                    <a:pt x="568626" y="357955"/>
                  </a:cubicBezTo>
                  <a:cubicBezTo>
                    <a:pt x="568359" y="359056"/>
                    <a:pt x="568059" y="360157"/>
                    <a:pt x="567792" y="361292"/>
                  </a:cubicBezTo>
                  <a:lnTo>
                    <a:pt x="567025" y="364261"/>
                  </a:lnTo>
                  <a:lnTo>
                    <a:pt x="565790" y="368698"/>
                  </a:lnTo>
                  <a:lnTo>
                    <a:pt x="565090" y="371034"/>
                  </a:lnTo>
                  <a:cubicBezTo>
                    <a:pt x="564456" y="373236"/>
                    <a:pt x="563755" y="375438"/>
                    <a:pt x="563054" y="377706"/>
                  </a:cubicBezTo>
                  <a:lnTo>
                    <a:pt x="562387" y="379741"/>
                  </a:lnTo>
                  <a:cubicBezTo>
                    <a:pt x="562054" y="380842"/>
                    <a:pt x="561687" y="381910"/>
                    <a:pt x="561319" y="383078"/>
                  </a:cubicBezTo>
                  <a:cubicBezTo>
                    <a:pt x="561319" y="383245"/>
                    <a:pt x="561319" y="383445"/>
                    <a:pt x="561086" y="383645"/>
                  </a:cubicBezTo>
                  <a:cubicBezTo>
                    <a:pt x="560642" y="384979"/>
                    <a:pt x="560175" y="386314"/>
                    <a:pt x="559685" y="387648"/>
                  </a:cubicBezTo>
                  <a:cubicBezTo>
                    <a:pt x="559698" y="387782"/>
                    <a:pt x="559698" y="387915"/>
                    <a:pt x="559685" y="388049"/>
                  </a:cubicBezTo>
                  <a:cubicBezTo>
                    <a:pt x="559128" y="389583"/>
                    <a:pt x="558560" y="391085"/>
                    <a:pt x="557983" y="392553"/>
                  </a:cubicBezTo>
                  <a:lnTo>
                    <a:pt x="556982" y="395189"/>
                  </a:lnTo>
                  <a:lnTo>
                    <a:pt x="556115" y="397290"/>
                  </a:lnTo>
                  <a:cubicBezTo>
                    <a:pt x="555514" y="398758"/>
                    <a:pt x="554914" y="400260"/>
                    <a:pt x="554280" y="401694"/>
                  </a:cubicBezTo>
                  <a:cubicBezTo>
                    <a:pt x="553646" y="403129"/>
                    <a:pt x="553379" y="403863"/>
                    <a:pt x="552912" y="405031"/>
                  </a:cubicBezTo>
                  <a:cubicBezTo>
                    <a:pt x="552445" y="406198"/>
                    <a:pt x="551978" y="407166"/>
                    <a:pt x="551478" y="408367"/>
                  </a:cubicBezTo>
                  <a:lnTo>
                    <a:pt x="550010" y="411703"/>
                  </a:lnTo>
                  <a:cubicBezTo>
                    <a:pt x="547541" y="416998"/>
                    <a:pt x="544905" y="422223"/>
                    <a:pt x="542103" y="427384"/>
                  </a:cubicBezTo>
                  <a:cubicBezTo>
                    <a:pt x="541002" y="429386"/>
                    <a:pt x="539901" y="431387"/>
                    <a:pt x="538766" y="433356"/>
                  </a:cubicBezTo>
                  <a:cubicBezTo>
                    <a:pt x="536998" y="436425"/>
                    <a:pt x="535196" y="439428"/>
                    <a:pt x="533328" y="442397"/>
                  </a:cubicBezTo>
                  <a:cubicBezTo>
                    <a:pt x="532294" y="444099"/>
                    <a:pt x="531193" y="445733"/>
                    <a:pt x="529992" y="447468"/>
                  </a:cubicBezTo>
                  <a:lnTo>
                    <a:pt x="529691" y="447935"/>
                  </a:lnTo>
                  <a:lnTo>
                    <a:pt x="528791" y="449303"/>
                  </a:lnTo>
                  <a:cubicBezTo>
                    <a:pt x="528390" y="449937"/>
                    <a:pt x="527957" y="450538"/>
                    <a:pt x="527556" y="451138"/>
                  </a:cubicBezTo>
                  <a:cubicBezTo>
                    <a:pt x="527156" y="451739"/>
                    <a:pt x="526255" y="453073"/>
                    <a:pt x="525588" y="454007"/>
                  </a:cubicBezTo>
                  <a:lnTo>
                    <a:pt x="521918" y="459179"/>
                  </a:lnTo>
                  <a:cubicBezTo>
                    <a:pt x="521451" y="459846"/>
                    <a:pt x="520950" y="460480"/>
                    <a:pt x="520483" y="461114"/>
                  </a:cubicBezTo>
                  <a:cubicBezTo>
                    <a:pt x="519616" y="462315"/>
                    <a:pt x="518715" y="463483"/>
                    <a:pt x="517848" y="464650"/>
                  </a:cubicBezTo>
                  <a:lnTo>
                    <a:pt x="516647" y="466185"/>
                  </a:lnTo>
                  <a:lnTo>
                    <a:pt x="515245" y="468020"/>
                  </a:lnTo>
                  <a:lnTo>
                    <a:pt x="513510" y="470222"/>
                  </a:lnTo>
                  <a:cubicBezTo>
                    <a:pt x="512943" y="470956"/>
                    <a:pt x="512476" y="471523"/>
                    <a:pt x="511942" y="472157"/>
                  </a:cubicBezTo>
                  <a:cubicBezTo>
                    <a:pt x="510374" y="474125"/>
                    <a:pt x="508606" y="476027"/>
                    <a:pt x="507105" y="477929"/>
                  </a:cubicBezTo>
                  <a:lnTo>
                    <a:pt x="504469" y="479697"/>
                  </a:lnTo>
                  <a:cubicBezTo>
                    <a:pt x="501333" y="483257"/>
                    <a:pt x="498107" y="486747"/>
                    <a:pt x="494794" y="490173"/>
                  </a:cubicBezTo>
                  <a:lnTo>
                    <a:pt x="493092" y="491908"/>
                  </a:lnTo>
                  <a:lnTo>
                    <a:pt x="489989" y="494977"/>
                  </a:lnTo>
                  <a:lnTo>
                    <a:pt x="488488" y="496479"/>
                  </a:lnTo>
                  <a:lnTo>
                    <a:pt x="482683" y="501983"/>
                  </a:lnTo>
                  <a:lnTo>
                    <a:pt x="480982" y="503485"/>
                  </a:lnTo>
                  <a:lnTo>
                    <a:pt x="480014" y="504419"/>
                  </a:lnTo>
                  <a:lnTo>
                    <a:pt x="477945" y="506254"/>
                  </a:lnTo>
                  <a:lnTo>
                    <a:pt x="475744" y="508156"/>
                  </a:lnTo>
                  <a:cubicBezTo>
                    <a:pt x="473775" y="509857"/>
                    <a:pt x="471773" y="511492"/>
                    <a:pt x="469738" y="513193"/>
                  </a:cubicBezTo>
                  <a:lnTo>
                    <a:pt x="467903" y="514695"/>
                  </a:lnTo>
                  <a:lnTo>
                    <a:pt x="464567" y="517430"/>
                  </a:lnTo>
                  <a:lnTo>
                    <a:pt x="462432" y="519099"/>
                  </a:lnTo>
                  <a:lnTo>
                    <a:pt x="458795" y="521834"/>
                  </a:lnTo>
                  <a:lnTo>
                    <a:pt x="456960" y="523169"/>
                  </a:lnTo>
                  <a:lnTo>
                    <a:pt x="454925" y="524637"/>
                  </a:lnTo>
                  <a:cubicBezTo>
                    <a:pt x="454091" y="525237"/>
                    <a:pt x="453257" y="525838"/>
                    <a:pt x="452389" y="526405"/>
                  </a:cubicBezTo>
                  <a:lnTo>
                    <a:pt x="451956" y="526705"/>
                  </a:lnTo>
                  <a:lnTo>
                    <a:pt x="449454" y="528440"/>
                  </a:lnTo>
                  <a:lnTo>
                    <a:pt x="447518" y="529741"/>
                  </a:lnTo>
                  <a:lnTo>
                    <a:pt x="445817" y="530642"/>
                  </a:lnTo>
                  <a:lnTo>
                    <a:pt x="443415" y="532210"/>
                  </a:lnTo>
                  <a:lnTo>
                    <a:pt x="441046" y="533678"/>
                  </a:lnTo>
                  <a:cubicBezTo>
                    <a:pt x="433840" y="538126"/>
                    <a:pt x="426433" y="542343"/>
                    <a:pt x="418826" y="546323"/>
                  </a:cubicBezTo>
                  <a:lnTo>
                    <a:pt x="415757" y="547858"/>
                  </a:lnTo>
                  <a:lnTo>
                    <a:pt x="412654" y="549359"/>
                  </a:lnTo>
                  <a:lnTo>
                    <a:pt x="409518" y="550860"/>
                  </a:lnTo>
                  <a:cubicBezTo>
                    <a:pt x="407516" y="551794"/>
                    <a:pt x="405481" y="552695"/>
                    <a:pt x="403413" y="553596"/>
                  </a:cubicBezTo>
                  <a:cubicBezTo>
                    <a:pt x="398942" y="555564"/>
                    <a:pt x="394405" y="557399"/>
                    <a:pt x="389834" y="559101"/>
                  </a:cubicBezTo>
                  <a:lnTo>
                    <a:pt x="386498" y="560335"/>
                  </a:lnTo>
                  <a:cubicBezTo>
                    <a:pt x="384162" y="561169"/>
                    <a:pt x="381860" y="562003"/>
                    <a:pt x="379491" y="562771"/>
                  </a:cubicBezTo>
                  <a:cubicBezTo>
                    <a:pt x="378390" y="563171"/>
                    <a:pt x="377256" y="563538"/>
                    <a:pt x="376155" y="563872"/>
                  </a:cubicBezTo>
                  <a:lnTo>
                    <a:pt x="372819" y="564973"/>
                  </a:lnTo>
                  <a:lnTo>
                    <a:pt x="369282" y="566040"/>
                  </a:lnTo>
                  <a:lnTo>
                    <a:pt x="366480" y="566841"/>
                  </a:lnTo>
                  <a:lnTo>
                    <a:pt x="364778" y="567341"/>
                  </a:lnTo>
                  <a:lnTo>
                    <a:pt x="362209" y="568009"/>
                  </a:lnTo>
                  <a:lnTo>
                    <a:pt x="362209" y="568009"/>
                  </a:lnTo>
                  <a:lnTo>
                    <a:pt x="359340" y="568776"/>
                  </a:lnTo>
                  <a:lnTo>
                    <a:pt x="357872" y="569143"/>
                  </a:lnTo>
                  <a:lnTo>
                    <a:pt x="355804" y="569644"/>
                  </a:lnTo>
                  <a:lnTo>
                    <a:pt x="354035" y="570044"/>
                  </a:lnTo>
                  <a:lnTo>
                    <a:pt x="350699" y="570811"/>
                  </a:lnTo>
                  <a:lnTo>
                    <a:pt x="348297" y="571312"/>
                  </a:lnTo>
                  <a:lnTo>
                    <a:pt x="347363" y="571512"/>
                  </a:lnTo>
                  <a:lnTo>
                    <a:pt x="344627" y="572079"/>
                  </a:lnTo>
                  <a:lnTo>
                    <a:pt x="343693" y="572079"/>
                  </a:lnTo>
                  <a:lnTo>
                    <a:pt x="340857" y="572646"/>
                  </a:lnTo>
                  <a:lnTo>
                    <a:pt x="340323" y="572646"/>
                  </a:lnTo>
                  <a:lnTo>
                    <a:pt x="336820" y="573247"/>
                  </a:lnTo>
                  <a:lnTo>
                    <a:pt x="333951" y="573714"/>
                  </a:lnTo>
                  <a:lnTo>
                    <a:pt x="332316" y="573981"/>
                  </a:lnTo>
                  <a:lnTo>
                    <a:pt x="331082" y="574181"/>
                  </a:lnTo>
                  <a:lnTo>
                    <a:pt x="328446" y="574548"/>
                  </a:lnTo>
                  <a:lnTo>
                    <a:pt x="325710" y="574915"/>
                  </a:lnTo>
                  <a:lnTo>
                    <a:pt x="321974" y="575382"/>
                  </a:lnTo>
                  <a:lnTo>
                    <a:pt x="319204" y="575716"/>
                  </a:lnTo>
                  <a:lnTo>
                    <a:pt x="317470" y="575882"/>
                  </a:lnTo>
                  <a:cubicBezTo>
                    <a:pt x="312699" y="576383"/>
                    <a:pt x="307928" y="576750"/>
                    <a:pt x="303090" y="577017"/>
                  </a:cubicBezTo>
                  <a:lnTo>
                    <a:pt x="299287" y="577017"/>
                  </a:lnTo>
                  <a:lnTo>
                    <a:pt x="295450" y="577017"/>
                  </a:lnTo>
                  <a:cubicBezTo>
                    <a:pt x="292915" y="577017"/>
                    <a:pt x="290346" y="577017"/>
                    <a:pt x="287743" y="577017"/>
                  </a:cubicBezTo>
                  <a:lnTo>
                    <a:pt x="284040" y="577017"/>
                  </a:lnTo>
                  <a:lnTo>
                    <a:pt x="281104" y="577017"/>
                  </a:lnTo>
                  <a:lnTo>
                    <a:pt x="279336" y="577017"/>
                  </a:lnTo>
                  <a:lnTo>
                    <a:pt x="276967" y="577017"/>
                  </a:lnTo>
                  <a:cubicBezTo>
                    <a:pt x="274131" y="577017"/>
                    <a:pt x="271295" y="576750"/>
                    <a:pt x="268493" y="576583"/>
                  </a:cubicBezTo>
                  <a:lnTo>
                    <a:pt x="268493" y="576583"/>
                  </a:lnTo>
                  <a:lnTo>
                    <a:pt x="265523" y="576383"/>
                  </a:lnTo>
                  <a:lnTo>
                    <a:pt x="262187" y="576083"/>
                  </a:lnTo>
                  <a:lnTo>
                    <a:pt x="258417" y="575716"/>
                  </a:lnTo>
                  <a:lnTo>
                    <a:pt x="258417" y="575716"/>
                  </a:lnTo>
                  <a:lnTo>
                    <a:pt x="254147" y="575249"/>
                  </a:lnTo>
                  <a:lnTo>
                    <a:pt x="249743" y="574715"/>
                  </a:lnTo>
                  <a:lnTo>
                    <a:pt x="246006" y="574181"/>
                  </a:lnTo>
                  <a:lnTo>
                    <a:pt x="244972" y="574181"/>
                  </a:lnTo>
                  <a:lnTo>
                    <a:pt x="241035" y="573547"/>
                  </a:lnTo>
                  <a:cubicBezTo>
                    <a:pt x="238433" y="573147"/>
                    <a:pt x="235830" y="572680"/>
                    <a:pt x="233262" y="572179"/>
                  </a:cubicBezTo>
                  <a:lnTo>
                    <a:pt x="231560" y="571846"/>
                  </a:lnTo>
                  <a:lnTo>
                    <a:pt x="228224" y="571178"/>
                  </a:lnTo>
                  <a:lnTo>
                    <a:pt x="227923" y="571178"/>
                  </a:lnTo>
                  <a:lnTo>
                    <a:pt x="224587" y="570444"/>
                  </a:lnTo>
                  <a:lnTo>
                    <a:pt x="223119" y="570144"/>
                  </a:lnTo>
                  <a:cubicBezTo>
                    <a:pt x="220183" y="569443"/>
                    <a:pt x="217281" y="568743"/>
                    <a:pt x="214411" y="567975"/>
                  </a:cubicBezTo>
                  <a:cubicBezTo>
                    <a:pt x="213377" y="567742"/>
                    <a:pt x="212376" y="567442"/>
                    <a:pt x="211375" y="567175"/>
                  </a:cubicBezTo>
                  <a:lnTo>
                    <a:pt x="210641" y="566975"/>
                  </a:lnTo>
                  <a:lnTo>
                    <a:pt x="207605" y="566107"/>
                  </a:lnTo>
                  <a:lnTo>
                    <a:pt x="206571" y="565807"/>
                  </a:lnTo>
                  <a:lnTo>
                    <a:pt x="203235" y="564806"/>
                  </a:lnTo>
                  <a:lnTo>
                    <a:pt x="202868" y="564806"/>
                  </a:lnTo>
                  <a:cubicBezTo>
                    <a:pt x="200332" y="564005"/>
                    <a:pt x="197797" y="563205"/>
                    <a:pt x="195328" y="562370"/>
                  </a:cubicBezTo>
                  <a:lnTo>
                    <a:pt x="194160" y="561970"/>
                  </a:lnTo>
                  <a:lnTo>
                    <a:pt x="190824" y="560769"/>
                  </a:lnTo>
                  <a:lnTo>
                    <a:pt x="187054" y="559401"/>
                  </a:lnTo>
                  <a:lnTo>
                    <a:pt x="186520" y="559201"/>
                  </a:lnTo>
                  <a:lnTo>
                    <a:pt x="182850" y="557800"/>
                  </a:lnTo>
                  <a:lnTo>
                    <a:pt x="182850" y="557800"/>
                  </a:lnTo>
                  <a:lnTo>
                    <a:pt x="178947" y="556265"/>
                  </a:lnTo>
                  <a:cubicBezTo>
                    <a:pt x="177412" y="555664"/>
                    <a:pt x="175911" y="555031"/>
                    <a:pt x="174409" y="554363"/>
                  </a:cubicBezTo>
                  <a:lnTo>
                    <a:pt x="171573" y="553129"/>
                  </a:lnTo>
                  <a:lnTo>
                    <a:pt x="170339" y="552562"/>
                  </a:lnTo>
                  <a:cubicBezTo>
                    <a:pt x="169271" y="552095"/>
                    <a:pt x="168237" y="551661"/>
                    <a:pt x="167169" y="551127"/>
                  </a:cubicBezTo>
                  <a:cubicBezTo>
                    <a:pt x="166102" y="550593"/>
                    <a:pt x="164600" y="549959"/>
                    <a:pt x="163299" y="549292"/>
                  </a:cubicBezTo>
                  <a:cubicBezTo>
                    <a:pt x="160764" y="548091"/>
                    <a:pt x="158228" y="546823"/>
                    <a:pt x="155726" y="545522"/>
                  </a:cubicBezTo>
                  <a:lnTo>
                    <a:pt x="155726" y="545522"/>
                  </a:lnTo>
                  <a:lnTo>
                    <a:pt x="152390" y="543821"/>
                  </a:lnTo>
                  <a:lnTo>
                    <a:pt x="151322" y="543253"/>
                  </a:lnTo>
                  <a:lnTo>
                    <a:pt x="149354" y="542186"/>
                  </a:lnTo>
                  <a:lnTo>
                    <a:pt x="147352" y="541085"/>
                  </a:lnTo>
                  <a:lnTo>
                    <a:pt x="144282" y="539350"/>
                  </a:lnTo>
                  <a:cubicBezTo>
                    <a:pt x="143115" y="538683"/>
                    <a:pt x="141947" y="538016"/>
                    <a:pt x="140946" y="537315"/>
                  </a:cubicBezTo>
                  <a:lnTo>
                    <a:pt x="137343" y="535146"/>
                  </a:lnTo>
                  <a:lnTo>
                    <a:pt x="134007" y="533178"/>
                  </a:lnTo>
                  <a:lnTo>
                    <a:pt x="130070" y="530609"/>
                  </a:lnTo>
                  <a:lnTo>
                    <a:pt x="126567" y="528273"/>
                  </a:lnTo>
                  <a:lnTo>
                    <a:pt x="126567" y="528273"/>
                  </a:lnTo>
                  <a:lnTo>
                    <a:pt x="123230" y="525905"/>
                  </a:lnTo>
                  <a:lnTo>
                    <a:pt x="119394" y="523169"/>
                  </a:lnTo>
                  <a:lnTo>
                    <a:pt x="116491" y="521034"/>
                  </a:lnTo>
                  <a:lnTo>
                    <a:pt x="116291" y="521034"/>
                  </a:lnTo>
                  <a:lnTo>
                    <a:pt x="112955" y="518565"/>
                  </a:lnTo>
                  <a:lnTo>
                    <a:pt x="109618" y="516096"/>
                  </a:lnTo>
                  <a:lnTo>
                    <a:pt x="109618" y="516096"/>
                  </a:lnTo>
                  <a:lnTo>
                    <a:pt x="106282" y="513594"/>
                  </a:lnTo>
                  <a:lnTo>
                    <a:pt x="105782" y="513193"/>
                  </a:lnTo>
                  <a:lnTo>
                    <a:pt x="103380" y="511225"/>
                  </a:lnTo>
                  <a:lnTo>
                    <a:pt x="102479" y="510458"/>
                  </a:lnTo>
                  <a:lnTo>
                    <a:pt x="99709" y="508089"/>
                  </a:lnTo>
                  <a:lnTo>
                    <a:pt x="96674" y="505453"/>
                  </a:lnTo>
                  <a:lnTo>
                    <a:pt x="96306" y="505120"/>
                  </a:lnTo>
                  <a:lnTo>
                    <a:pt x="93437" y="502517"/>
                  </a:lnTo>
                  <a:lnTo>
                    <a:pt x="90635" y="499915"/>
                  </a:lnTo>
                  <a:lnTo>
                    <a:pt x="89801" y="499148"/>
                  </a:lnTo>
                  <a:lnTo>
                    <a:pt x="87665" y="497146"/>
                  </a:lnTo>
                  <a:lnTo>
                    <a:pt x="87065" y="496512"/>
                  </a:lnTo>
                  <a:cubicBezTo>
                    <a:pt x="86131" y="495611"/>
                    <a:pt x="85230" y="494677"/>
                    <a:pt x="84296" y="493810"/>
                  </a:cubicBezTo>
                  <a:cubicBezTo>
                    <a:pt x="82327" y="491841"/>
                    <a:pt x="80359" y="489839"/>
                    <a:pt x="78424" y="487804"/>
                  </a:cubicBezTo>
                  <a:lnTo>
                    <a:pt x="78424" y="487804"/>
                  </a:lnTo>
                  <a:cubicBezTo>
                    <a:pt x="77523" y="486803"/>
                    <a:pt x="76522" y="485802"/>
                    <a:pt x="75588" y="484768"/>
                  </a:cubicBezTo>
                  <a:lnTo>
                    <a:pt x="72752" y="481665"/>
                  </a:lnTo>
                  <a:lnTo>
                    <a:pt x="70017" y="478496"/>
                  </a:lnTo>
                  <a:cubicBezTo>
                    <a:pt x="68382" y="476594"/>
                    <a:pt x="66680" y="474693"/>
                    <a:pt x="65145" y="472757"/>
                  </a:cubicBezTo>
                  <a:cubicBezTo>
                    <a:pt x="64779" y="472324"/>
                    <a:pt x="64411" y="471823"/>
                    <a:pt x="64044" y="471423"/>
                  </a:cubicBezTo>
                  <a:lnTo>
                    <a:pt x="62210" y="469121"/>
                  </a:lnTo>
                  <a:lnTo>
                    <a:pt x="59073" y="465117"/>
                  </a:lnTo>
                  <a:cubicBezTo>
                    <a:pt x="58406" y="464183"/>
                    <a:pt x="57739" y="463349"/>
                    <a:pt x="57038" y="462448"/>
                  </a:cubicBezTo>
                  <a:cubicBezTo>
                    <a:pt x="54659" y="459312"/>
                    <a:pt x="52357" y="456109"/>
                    <a:pt x="50132" y="452840"/>
                  </a:cubicBezTo>
                  <a:lnTo>
                    <a:pt x="48764" y="450838"/>
                  </a:lnTo>
                  <a:cubicBezTo>
                    <a:pt x="48197" y="450004"/>
                    <a:pt x="47630" y="449170"/>
                    <a:pt x="47096" y="448336"/>
                  </a:cubicBezTo>
                  <a:lnTo>
                    <a:pt x="45495" y="445900"/>
                  </a:lnTo>
                  <a:cubicBezTo>
                    <a:pt x="44761" y="444799"/>
                    <a:pt x="44060" y="443698"/>
                    <a:pt x="43359" y="442564"/>
                  </a:cubicBezTo>
                  <a:lnTo>
                    <a:pt x="42158" y="440629"/>
                  </a:lnTo>
                  <a:cubicBezTo>
                    <a:pt x="41558" y="439728"/>
                    <a:pt x="40991" y="438761"/>
                    <a:pt x="40423" y="437793"/>
                  </a:cubicBezTo>
                  <a:lnTo>
                    <a:pt x="40123" y="437293"/>
                  </a:lnTo>
                  <a:lnTo>
                    <a:pt x="38555" y="434657"/>
                  </a:lnTo>
                  <a:lnTo>
                    <a:pt x="38155" y="433990"/>
                  </a:lnTo>
                  <a:lnTo>
                    <a:pt x="37254" y="432321"/>
                  </a:lnTo>
                  <a:cubicBezTo>
                    <a:pt x="36787" y="431554"/>
                    <a:pt x="36320" y="430753"/>
                    <a:pt x="35919" y="429953"/>
                  </a:cubicBezTo>
                  <a:cubicBezTo>
                    <a:pt x="34618" y="427617"/>
                    <a:pt x="33317" y="425282"/>
                    <a:pt x="32083" y="422880"/>
                  </a:cubicBezTo>
                  <a:lnTo>
                    <a:pt x="32083" y="422880"/>
                  </a:lnTo>
                  <a:cubicBezTo>
                    <a:pt x="31349" y="421478"/>
                    <a:pt x="30615" y="420077"/>
                    <a:pt x="29914" y="418676"/>
                  </a:cubicBezTo>
                  <a:cubicBezTo>
                    <a:pt x="29213" y="417275"/>
                    <a:pt x="28480" y="415840"/>
                    <a:pt x="27779" y="414406"/>
                  </a:cubicBezTo>
                  <a:cubicBezTo>
                    <a:pt x="27779" y="414406"/>
                    <a:pt x="27779" y="414406"/>
                    <a:pt x="27779" y="414239"/>
                  </a:cubicBezTo>
                  <a:lnTo>
                    <a:pt x="25944" y="410435"/>
                  </a:lnTo>
                  <a:lnTo>
                    <a:pt x="25343" y="409134"/>
                  </a:lnTo>
                  <a:lnTo>
                    <a:pt x="24242" y="406699"/>
                  </a:lnTo>
                  <a:lnTo>
                    <a:pt x="23642" y="405298"/>
                  </a:lnTo>
                  <a:cubicBezTo>
                    <a:pt x="23242" y="404397"/>
                    <a:pt x="22841" y="403529"/>
                    <a:pt x="22474" y="402628"/>
                  </a:cubicBezTo>
                  <a:cubicBezTo>
                    <a:pt x="22107" y="401728"/>
                    <a:pt x="21774" y="401027"/>
                    <a:pt x="21440" y="400193"/>
                  </a:cubicBezTo>
                  <a:cubicBezTo>
                    <a:pt x="21106" y="399359"/>
                    <a:pt x="20639" y="398291"/>
                    <a:pt x="20272" y="397324"/>
                  </a:cubicBezTo>
                  <a:cubicBezTo>
                    <a:pt x="20109" y="396987"/>
                    <a:pt x="19962" y="396643"/>
                    <a:pt x="19838" y="396289"/>
                  </a:cubicBezTo>
                  <a:cubicBezTo>
                    <a:pt x="19371" y="395088"/>
                    <a:pt x="18871" y="393887"/>
                    <a:pt x="18437" y="392686"/>
                  </a:cubicBezTo>
                  <a:cubicBezTo>
                    <a:pt x="18424" y="392586"/>
                    <a:pt x="18424" y="392486"/>
                    <a:pt x="18437" y="392386"/>
                  </a:cubicBezTo>
                  <a:cubicBezTo>
                    <a:pt x="17903" y="391051"/>
                    <a:pt x="17403" y="389650"/>
                    <a:pt x="16903" y="388316"/>
                  </a:cubicBezTo>
                  <a:cubicBezTo>
                    <a:pt x="16916" y="388206"/>
                    <a:pt x="16916" y="388092"/>
                    <a:pt x="16903" y="387982"/>
                  </a:cubicBezTo>
                  <a:lnTo>
                    <a:pt x="15702" y="384913"/>
                  </a:lnTo>
                  <a:cubicBezTo>
                    <a:pt x="14167" y="380642"/>
                    <a:pt x="12766" y="376305"/>
                    <a:pt x="11464" y="371935"/>
                  </a:cubicBezTo>
                  <a:cubicBezTo>
                    <a:pt x="11464" y="371434"/>
                    <a:pt x="11164" y="371000"/>
                    <a:pt x="11031" y="370500"/>
                  </a:cubicBezTo>
                  <a:lnTo>
                    <a:pt x="10430" y="368365"/>
                  </a:lnTo>
                  <a:cubicBezTo>
                    <a:pt x="10030" y="367063"/>
                    <a:pt x="9663" y="365729"/>
                    <a:pt x="9329" y="364428"/>
                  </a:cubicBezTo>
                  <a:lnTo>
                    <a:pt x="8428" y="361092"/>
                  </a:lnTo>
                  <a:cubicBezTo>
                    <a:pt x="8195" y="360224"/>
                    <a:pt x="7961" y="359357"/>
                    <a:pt x="7761" y="358489"/>
                  </a:cubicBezTo>
                  <a:cubicBezTo>
                    <a:pt x="7127" y="355920"/>
                    <a:pt x="6527" y="353351"/>
                    <a:pt x="5926" y="350749"/>
                  </a:cubicBezTo>
                  <a:lnTo>
                    <a:pt x="5926" y="350749"/>
                  </a:lnTo>
                  <a:cubicBezTo>
                    <a:pt x="5225" y="347646"/>
                    <a:pt x="4625" y="344477"/>
                    <a:pt x="4091" y="341341"/>
                  </a:cubicBezTo>
                  <a:cubicBezTo>
                    <a:pt x="4091" y="340406"/>
                    <a:pt x="3758" y="339572"/>
                    <a:pt x="3591" y="338705"/>
                  </a:cubicBezTo>
                  <a:cubicBezTo>
                    <a:pt x="3607" y="338572"/>
                    <a:pt x="3607" y="338438"/>
                    <a:pt x="3591" y="338305"/>
                  </a:cubicBezTo>
                  <a:lnTo>
                    <a:pt x="3591" y="337804"/>
                  </a:lnTo>
                  <a:cubicBezTo>
                    <a:pt x="3591" y="337104"/>
                    <a:pt x="3357" y="336403"/>
                    <a:pt x="3224" y="335669"/>
                  </a:cubicBezTo>
                  <a:cubicBezTo>
                    <a:pt x="3090" y="334935"/>
                    <a:pt x="3224" y="334902"/>
                    <a:pt x="3057" y="334535"/>
                  </a:cubicBezTo>
                  <a:cubicBezTo>
                    <a:pt x="2890" y="334168"/>
                    <a:pt x="2823" y="333033"/>
                    <a:pt x="2690" y="332266"/>
                  </a:cubicBezTo>
                  <a:lnTo>
                    <a:pt x="2690" y="332266"/>
                  </a:lnTo>
                  <a:cubicBezTo>
                    <a:pt x="2390" y="330264"/>
                    <a:pt x="2123" y="328296"/>
                    <a:pt x="1856" y="326294"/>
                  </a:cubicBezTo>
                  <a:lnTo>
                    <a:pt x="1856" y="326294"/>
                  </a:lnTo>
                  <a:cubicBezTo>
                    <a:pt x="1856" y="325293"/>
                    <a:pt x="1622" y="324259"/>
                    <a:pt x="1489" y="323225"/>
                  </a:cubicBezTo>
                  <a:cubicBezTo>
                    <a:pt x="1355" y="322190"/>
                    <a:pt x="1322" y="321723"/>
                    <a:pt x="1222" y="320956"/>
                  </a:cubicBezTo>
                  <a:cubicBezTo>
                    <a:pt x="1122" y="320189"/>
                    <a:pt x="1222" y="319555"/>
                    <a:pt x="989" y="318821"/>
                  </a:cubicBezTo>
                  <a:lnTo>
                    <a:pt x="989" y="318354"/>
                  </a:lnTo>
                  <a:lnTo>
                    <a:pt x="688" y="315017"/>
                  </a:lnTo>
                  <a:lnTo>
                    <a:pt x="688" y="315017"/>
                  </a:lnTo>
                  <a:cubicBezTo>
                    <a:pt x="688" y="313816"/>
                    <a:pt x="455" y="312615"/>
                    <a:pt x="388" y="311347"/>
                  </a:cubicBezTo>
                  <a:lnTo>
                    <a:pt x="388" y="311014"/>
                  </a:lnTo>
                  <a:cubicBezTo>
                    <a:pt x="188" y="308678"/>
                    <a:pt x="54" y="306343"/>
                    <a:pt x="-79" y="303974"/>
                  </a:cubicBezTo>
                  <a:cubicBezTo>
                    <a:pt x="-79" y="302840"/>
                    <a:pt x="-79" y="301705"/>
                    <a:pt x="-79" y="300638"/>
                  </a:cubicBezTo>
                  <a:lnTo>
                    <a:pt x="-79" y="300037"/>
                  </a:lnTo>
                  <a:cubicBezTo>
                    <a:pt x="-79" y="299070"/>
                    <a:pt x="-79" y="298102"/>
                    <a:pt x="-79" y="297135"/>
                  </a:cubicBezTo>
                  <a:lnTo>
                    <a:pt x="-79" y="296201"/>
                  </a:lnTo>
                  <a:cubicBezTo>
                    <a:pt x="-79" y="295066"/>
                    <a:pt x="-79" y="293932"/>
                    <a:pt x="-79" y="292864"/>
                  </a:cubicBezTo>
                  <a:lnTo>
                    <a:pt x="-79" y="285391"/>
                  </a:lnTo>
                  <a:cubicBezTo>
                    <a:pt x="-79" y="284157"/>
                    <a:pt x="-79" y="283122"/>
                    <a:pt x="-79" y="282055"/>
                  </a:cubicBezTo>
                  <a:cubicBezTo>
                    <a:pt x="-79" y="278151"/>
                    <a:pt x="188" y="274314"/>
                    <a:pt x="421" y="270478"/>
                  </a:cubicBezTo>
                  <a:cubicBezTo>
                    <a:pt x="421" y="269377"/>
                    <a:pt x="588" y="268276"/>
                    <a:pt x="655" y="267141"/>
                  </a:cubicBezTo>
                  <a:lnTo>
                    <a:pt x="655" y="266941"/>
                  </a:lnTo>
                  <a:lnTo>
                    <a:pt x="955" y="263271"/>
                  </a:lnTo>
                  <a:cubicBezTo>
                    <a:pt x="955" y="262137"/>
                    <a:pt x="1155" y="261036"/>
                    <a:pt x="1289" y="259935"/>
                  </a:cubicBezTo>
                  <a:lnTo>
                    <a:pt x="1289" y="259368"/>
                  </a:lnTo>
                  <a:cubicBezTo>
                    <a:pt x="1289" y="258567"/>
                    <a:pt x="1289" y="257733"/>
                    <a:pt x="1522" y="256899"/>
                  </a:cubicBezTo>
                  <a:cubicBezTo>
                    <a:pt x="1756" y="256065"/>
                    <a:pt x="1522" y="255731"/>
                    <a:pt x="1756" y="255131"/>
                  </a:cubicBezTo>
                  <a:lnTo>
                    <a:pt x="2056" y="252395"/>
                  </a:lnTo>
                  <a:lnTo>
                    <a:pt x="2557" y="248792"/>
                  </a:lnTo>
                  <a:cubicBezTo>
                    <a:pt x="2557" y="247591"/>
                    <a:pt x="2890" y="246390"/>
                    <a:pt x="3090" y="245188"/>
                  </a:cubicBezTo>
                  <a:cubicBezTo>
                    <a:pt x="3291" y="243987"/>
                    <a:pt x="3424" y="243053"/>
                    <a:pt x="3591" y="241852"/>
                  </a:cubicBezTo>
                  <a:cubicBezTo>
                    <a:pt x="3758" y="240651"/>
                    <a:pt x="4058" y="239050"/>
                    <a:pt x="4325" y="237649"/>
                  </a:cubicBezTo>
                  <a:cubicBezTo>
                    <a:pt x="4592" y="236247"/>
                    <a:pt x="4725" y="235447"/>
                    <a:pt x="4925" y="234312"/>
                  </a:cubicBezTo>
                  <a:cubicBezTo>
                    <a:pt x="5126" y="233178"/>
                    <a:pt x="5392" y="231977"/>
                    <a:pt x="5626" y="230776"/>
                  </a:cubicBezTo>
                  <a:cubicBezTo>
                    <a:pt x="5859" y="229575"/>
                    <a:pt x="6093" y="228440"/>
                    <a:pt x="6360" y="227439"/>
                  </a:cubicBezTo>
                  <a:cubicBezTo>
                    <a:pt x="6627" y="226438"/>
                    <a:pt x="6794" y="225471"/>
                    <a:pt x="7027" y="224503"/>
                  </a:cubicBezTo>
                  <a:cubicBezTo>
                    <a:pt x="7594" y="222001"/>
                    <a:pt x="8195" y="219466"/>
                    <a:pt x="8862" y="216963"/>
                  </a:cubicBezTo>
                  <a:cubicBezTo>
                    <a:pt x="9129" y="215896"/>
                    <a:pt x="9396" y="214828"/>
                    <a:pt x="9696" y="213794"/>
                  </a:cubicBezTo>
                  <a:cubicBezTo>
                    <a:pt x="9696" y="213360"/>
                    <a:pt x="9930" y="212960"/>
                    <a:pt x="10030" y="212526"/>
                  </a:cubicBezTo>
                  <a:cubicBezTo>
                    <a:pt x="10330" y="211392"/>
                    <a:pt x="10664" y="210224"/>
                    <a:pt x="10997" y="209190"/>
                  </a:cubicBezTo>
                  <a:lnTo>
                    <a:pt x="11298" y="208122"/>
                  </a:lnTo>
                  <a:lnTo>
                    <a:pt x="12499" y="204152"/>
                  </a:lnTo>
                  <a:lnTo>
                    <a:pt x="12499" y="204152"/>
                  </a:lnTo>
                  <a:lnTo>
                    <a:pt x="13800" y="200048"/>
                  </a:lnTo>
                  <a:lnTo>
                    <a:pt x="13800" y="199715"/>
                  </a:lnTo>
                  <a:cubicBezTo>
                    <a:pt x="14200" y="198447"/>
                    <a:pt x="14634" y="197212"/>
                    <a:pt x="15068" y="195978"/>
                  </a:cubicBezTo>
                  <a:cubicBezTo>
                    <a:pt x="15068" y="195444"/>
                    <a:pt x="15435" y="194911"/>
                    <a:pt x="15601" y="194343"/>
                  </a:cubicBezTo>
                  <a:cubicBezTo>
                    <a:pt x="15768" y="193776"/>
                    <a:pt x="16269" y="192475"/>
                    <a:pt x="16636" y="191507"/>
                  </a:cubicBezTo>
                  <a:lnTo>
                    <a:pt x="16936" y="190607"/>
                  </a:lnTo>
                  <a:cubicBezTo>
                    <a:pt x="17336" y="189472"/>
                    <a:pt x="17770" y="188338"/>
                    <a:pt x="18204" y="187270"/>
                  </a:cubicBezTo>
                  <a:cubicBezTo>
                    <a:pt x="18637" y="186203"/>
                    <a:pt x="19271" y="184468"/>
                    <a:pt x="19838" y="183067"/>
                  </a:cubicBezTo>
                  <a:lnTo>
                    <a:pt x="20539" y="181298"/>
                  </a:lnTo>
                  <a:cubicBezTo>
                    <a:pt x="20839" y="180564"/>
                    <a:pt x="21140" y="179830"/>
                    <a:pt x="21473" y="179096"/>
                  </a:cubicBezTo>
                  <a:cubicBezTo>
                    <a:pt x="21807" y="178362"/>
                    <a:pt x="22041" y="177695"/>
                    <a:pt x="22374" y="176995"/>
                  </a:cubicBezTo>
                  <a:cubicBezTo>
                    <a:pt x="23308" y="174826"/>
                    <a:pt x="24242" y="172657"/>
                    <a:pt x="25243" y="170489"/>
                  </a:cubicBezTo>
                  <a:cubicBezTo>
                    <a:pt x="25544" y="169755"/>
                    <a:pt x="25877" y="169054"/>
                    <a:pt x="26211" y="168354"/>
                  </a:cubicBezTo>
                  <a:cubicBezTo>
                    <a:pt x="26544" y="167653"/>
                    <a:pt x="27178" y="166285"/>
                    <a:pt x="27679" y="165251"/>
                  </a:cubicBezTo>
                  <a:lnTo>
                    <a:pt x="27679" y="165251"/>
                  </a:lnTo>
                  <a:cubicBezTo>
                    <a:pt x="28313" y="163849"/>
                    <a:pt x="29013" y="162482"/>
                    <a:pt x="29681" y="161080"/>
                  </a:cubicBezTo>
                  <a:lnTo>
                    <a:pt x="29681" y="161080"/>
                  </a:lnTo>
                  <a:lnTo>
                    <a:pt x="31716" y="157077"/>
                  </a:lnTo>
                  <a:lnTo>
                    <a:pt x="31716" y="156810"/>
                  </a:lnTo>
                  <a:lnTo>
                    <a:pt x="33751" y="152940"/>
                  </a:lnTo>
                  <a:lnTo>
                    <a:pt x="33751" y="152940"/>
                  </a:lnTo>
                  <a:lnTo>
                    <a:pt x="35953" y="148936"/>
                  </a:lnTo>
                  <a:lnTo>
                    <a:pt x="35953" y="148769"/>
                  </a:lnTo>
                  <a:cubicBezTo>
                    <a:pt x="36687" y="147468"/>
                    <a:pt x="37387" y="146200"/>
                    <a:pt x="38155" y="144933"/>
                  </a:cubicBezTo>
                  <a:cubicBezTo>
                    <a:pt x="38922" y="143665"/>
                    <a:pt x="39690" y="142297"/>
                    <a:pt x="40457" y="140963"/>
                  </a:cubicBezTo>
                  <a:cubicBezTo>
                    <a:pt x="41224" y="139628"/>
                    <a:pt x="42025" y="138360"/>
                    <a:pt x="42859" y="137092"/>
                  </a:cubicBezTo>
                  <a:cubicBezTo>
                    <a:pt x="43693" y="135825"/>
                    <a:pt x="44561" y="134323"/>
                    <a:pt x="45461" y="132989"/>
                  </a:cubicBezTo>
                  <a:cubicBezTo>
                    <a:pt x="46362" y="131654"/>
                    <a:pt x="46996" y="130553"/>
                    <a:pt x="47797" y="129386"/>
                  </a:cubicBezTo>
                  <a:lnTo>
                    <a:pt x="49932" y="126249"/>
                  </a:lnTo>
                  <a:cubicBezTo>
                    <a:pt x="50866" y="124915"/>
                    <a:pt x="51767" y="123580"/>
                    <a:pt x="52701" y="122279"/>
                  </a:cubicBezTo>
                  <a:cubicBezTo>
                    <a:pt x="53035" y="121779"/>
                    <a:pt x="53402" y="121312"/>
                    <a:pt x="53769" y="120811"/>
                  </a:cubicBezTo>
                  <a:lnTo>
                    <a:pt x="55370" y="118576"/>
                  </a:lnTo>
                  <a:cubicBezTo>
                    <a:pt x="57472" y="115707"/>
                    <a:pt x="59640" y="112871"/>
                    <a:pt x="62043" y="110102"/>
                  </a:cubicBezTo>
                  <a:cubicBezTo>
                    <a:pt x="62677" y="109268"/>
                    <a:pt x="63344" y="108434"/>
                    <a:pt x="64011" y="107633"/>
                  </a:cubicBezTo>
                  <a:lnTo>
                    <a:pt x="64478" y="107032"/>
                  </a:lnTo>
                  <a:lnTo>
                    <a:pt x="67114" y="103696"/>
                  </a:lnTo>
                  <a:cubicBezTo>
                    <a:pt x="68081" y="102528"/>
                    <a:pt x="69082" y="101361"/>
                    <a:pt x="70083" y="100360"/>
                  </a:cubicBezTo>
                  <a:lnTo>
                    <a:pt x="72986" y="97023"/>
                  </a:lnTo>
                  <a:lnTo>
                    <a:pt x="73219" y="96757"/>
                  </a:lnTo>
                  <a:lnTo>
                    <a:pt x="75788" y="93954"/>
                  </a:lnTo>
                  <a:lnTo>
                    <a:pt x="76422" y="93220"/>
                  </a:lnTo>
                  <a:cubicBezTo>
                    <a:pt x="77356" y="92219"/>
                    <a:pt x="78257" y="91218"/>
                    <a:pt x="79258" y="90217"/>
                  </a:cubicBezTo>
                  <a:lnTo>
                    <a:pt x="79258" y="90217"/>
                  </a:lnTo>
                  <a:lnTo>
                    <a:pt x="82261" y="87115"/>
                  </a:lnTo>
                  <a:lnTo>
                    <a:pt x="82461" y="86915"/>
                  </a:lnTo>
                  <a:lnTo>
                    <a:pt x="85530" y="83812"/>
                  </a:lnTo>
                  <a:lnTo>
                    <a:pt x="88866" y="80709"/>
                  </a:lnTo>
                  <a:cubicBezTo>
                    <a:pt x="90168" y="79441"/>
                    <a:pt x="91502" y="78173"/>
                    <a:pt x="92870" y="76939"/>
                  </a:cubicBezTo>
                  <a:lnTo>
                    <a:pt x="95339" y="74704"/>
                  </a:lnTo>
                  <a:lnTo>
                    <a:pt x="95873" y="74203"/>
                  </a:lnTo>
                  <a:lnTo>
                    <a:pt x="99009" y="71467"/>
                  </a:lnTo>
                  <a:cubicBezTo>
                    <a:pt x="100043" y="70533"/>
                    <a:pt x="101011" y="69699"/>
                    <a:pt x="102045" y="68865"/>
                  </a:cubicBezTo>
                  <a:lnTo>
                    <a:pt x="105148" y="66263"/>
                  </a:lnTo>
                  <a:lnTo>
                    <a:pt x="106782" y="64928"/>
                  </a:lnTo>
                  <a:lnTo>
                    <a:pt x="107450" y="62660"/>
                  </a:lnTo>
                  <a:cubicBezTo>
                    <a:pt x="109885" y="60725"/>
                    <a:pt x="112354" y="58823"/>
                    <a:pt x="114790" y="56988"/>
                  </a:cubicBezTo>
                  <a:lnTo>
                    <a:pt x="116458" y="55720"/>
                  </a:lnTo>
                  <a:lnTo>
                    <a:pt x="118593" y="54185"/>
                  </a:lnTo>
                  <a:cubicBezTo>
                    <a:pt x="121395" y="52184"/>
                    <a:pt x="124231" y="50182"/>
                    <a:pt x="127101" y="48280"/>
                  </a:cubicBezTo>
                  <a:lnTo>
                    <a:pt x="130136" y="46278"/>
                  </a:lnTo>
                  <a:cubicBezTo>
                    <a:pt x="131604" y="45311"/>
                    <a:pt x="133106" y="44377"/>
                    <a:pt x="134607" y="43443"/>
                  </a:cubicBezTo>
                  <a:lnTo>
                    <a:pt x="138411" y="41107"/>
                  </a:lnTo>
                  <a:lnTo>
                    <a:pt x="138411" y="41107"/>
                  </a:lnTo>
                  <a:cubicBezTo>
                    <a:pt x="139912" y="40206"/>
                    <a:pt x="141413" y="39306"/>
                    <a:pt x="142948" y="38438"/>
                  </a:cubicBezTo>
                  <a:lnTo>
                    <a:pt x="147118" y="36069"/>
                  </a:lnTo>
                  <a:lnTo>
                    <a:pt x="151622" y="33600"/>
                  </a:lnTo>
                  <a:lnTo>
                    <a:pt x="152223" y="33300"/>
                  </a:lnTo>
                  <a:lnTo>
                    <a:pt x="154525" y="32099"/>
                  </a:lnTo>
                  <a:lnTo>
                    <a:pt x="157027" y="30798"/>
                  </a:lnTo>
                  <a:cubicBezTo>
                    <a:pt x="159529" y="29530"/>
                    <a:pt x="162031" y="28329"/>
                    <a:pt x="164567" y="27128"/>
                  </a:cubicBezTo>
                  <a:lnTo>
                    <a:pt x="167036" y="25994"/>
                  </a:lnTo>
                  <a:lnTo>
                    <a:pt x="168671" y="25260"/>
                  </a:lnTo>
                  <a:lnTo>
                    <a:pt x="171173" y="24125"/>
                  </a:lnTo>
                  <a:cubicBezTo>
                    <a:pt x="174242" y="22791"/>
                    <a:pt x="177312" y="21490"/>
                    <a:pt x="180448" y="20255"/>
                  </a:cubicBezTo>
                  <a:lnTo>
                    <a:pt x="182683" y="19354"/>
                  </a:lnTo>
                  <a:cubicBezTo>
                    <a:pt x="184418" y="18654"/>
                    <a:pt x="186019" y="17987"/>
                    <a:pt x="187955" y="17353"/>
                  </a:cubicBezTo>
                  <a:lnTo>
                    <a:pt x="189789" y="16685"/>
                  </a:lnTo>
                  <a:cubicBezTo>
                    <a:pt x="192092" y="15851"/>
                    <a:pt x="194394" y="15084"/>
                    <a:pt x="196729" y="14317"/>
                  </a:cubicBezTo>
                  <a:lnTo>
                    <a:pt x="198697" y="13649"/>
                  </a:lnTo>
                  <a:lnTo>
                    <a:pt x="204136" y="11981"/>
                  </a:lnTo>
                  <a:lnTo>
                    <a:pt x="206805" y="11181"/>
                  </a:lnTo>
                  <a:lnTo>
                    <a:pt x="206805" y="11181"/>
                  </a:lnTo>
                  <a:lnTo>
                    <a:pt x="209374" y="10447"/>
                  </a:lnTo>
                  <a:lnTo>
                    <a:pt x="209607" y="10447"/>
                  </a:lnTo>
                  <a:lnTo>
                    <a:pt x="212243" y="9746"/>
                  </a:lnTo>
                  <a:cubicBezTo>
                    <a:pt x="215579" y="8812"/>
                    <a:pt x="218915" y="7978"/>
                    <a:pt x="222252" y="7210"/>
                  </a:cubicBezTo>
                  <a:lnTo>
                    <a:pt x="224420" y="6710"/>
                  </a:lnTo>
                  <a:lnTo>
                    <a:pt x="226022" y="6376"/>
                  </a:lnTo>
                  <a:lnTo>
                    <a:pt x="231660" y="5209"/>
                  </a:lnTo>
                  <a:lnTo>
                    <a:pt x="233061" y="4942"/>
                  </a:lnTo>
                  <a:lnTo>
                    <a:pt x="235397" y="4508"/>
                  </a:lnTo>
                  <a:lnTo>
                    <a:pt x="236865" y="4241"/>
                  </a:lnTo>
                  <a:lnTo>
                    <a:pt x="241602" y="3440"/>
                  </a:lnTo>
                  <a:cubicBezTo>
                    <a:pt x="271516" y="-1231"/>
                    <a:pt x="301969" y="-1231"/>
                    <a:pt x="331882" y="3440"/>
                  </a:cubicBezTo>
                  <a:lnTo>
                    <a:pt x="337087" y="4308"/>
                  </a:lnTo>
                  <a:lnTo>
                    <a:pt x="341791" y="5175"/>
                  </a:lnTo>
                  <a:lnTo>
                    <a:pt x="339189" y="18687"/>
                  </a:lnTo>
                  <a:lnTo>
                    <a:pt x="342225" y="19288"/>
                  </a:lnTo>
                  <a:lnTo>
                    <a:pt x="345561" y="19955"/>
                  </a:lnTo>
                  <a:lnTo>
                    <a:pt x="349965" y="20956"/>
                  </a:lnTo>
                  <a:lnTo>
                    <a:pt x="353301" y="21790"/>
                  </a:lnTo>
                  <a:lnTo>
                    <a:pt x="353702" y="21790"/>
                  </a:lnTo>
                  <a:lnTo>
                    <a:pt x="357672" y="22624"/>
                  </a:lnTo>
                  <a:lnTo>
                    <a:pt x="359040" y="22991"/>
                  </a:lnTo>
                  <a:lnTo>
                    <a:pt x="362109" y="23858"/>
                  </a:lnTo>
                  <a:lnTo>
                    <a:pt x="364912" y="24659"/>
                  </a:lnTo>
                  <a:lnTo>
                    <a:pt x="366847" y="25226"/>
                  </a:lnTo>
                  <a:lnTo>
                    <a:pt x="368615" y="25760"/>
                  </a:lnTo>
                  <a:lnTo>
                    <a:pt x="371184" y="26561"/>
                  </a:lnTo>
                  <a:cubicBezTo>
                    <a:pt x="374720" y="27662"/>
                    <a:pt x="378190" y="28863"/>
                    <a:pt x="381693" y="30131"/>
                  </a:cubicBezTo>
                  <a:lnTo>
                    <a:pt x="384429" y="31165"/>
                  </a:lnTo>
                  <a:lnTo>
                    <a:pt x="386865" y="32066"/>
                  </a:lnTo>
                  <a:lnTo>
                    <a:pt x="389000" y="32933"/>
                  </a:lnTo>
                  <a:cubicBezTo>
                    <a:pt x="390234" y="33400"/>
                    <a:pt x="391502" y="33901"/>
                    <a:pt x="392736" y="34434"/>
                  </a:cubicBezTo>
                  <a:lnTo>
                    <a:pt x="396406" y="36003"/>
                  </a:lnTo>
                  <a:cubicBezTo>
                    <a:pt x="398542" y="36903"/>
                    <a:pt x="400643" y="37871"/>
                    <a:pt x="402745" y="38838"/>
                  </a:cubicBezTo>
                  <a:cubicBezTo>
                    <a:pt x="403880" y="39372"/>
                    <a:pt x="405014" y="39873"/>
                    <a:pt x="406082" y="40440"/>
                  </a:cubicBezTo>
                  <a:lnTo>
                    <a:pt x="409685" y="42208"/>
                  </a:lnTo>
                  <a:cubicBezTo>
                    <a:pt x="410886" y="42775"/>
                    <a:pt x="412087" y="43376"/>
                    <a:pt x="413255" y="44043"/>
                  </a:cubicBezTo>
                  <a:cubicBezTo>
                    <a:pt x="414422" y="44710"/>
                    <a:pt x="415390" y="45111"/>
                    <a:pt x="416424" y="45678"/>
                  </a:cubicBezTo>
                  <a:lnTo>
                    <a:pt x="420328" y="47780"/>
                  </a:lnTo>
                  <a:lnTo>
                    <a:pt x="427000" y="35736"/>
                  </a:lnTo>
                  <a:lnTo>
                    <a:pt x="431571" y="38338"/>
                  </a:lnTo>
                  <a:lnTo>
                    <a:pt x="431571" y="38338"/>
                  </a:lnTo>
                  <a:lnTo>
                    <a:pt x="435708" y="40773"/>
                  </a:lnTo>
                  <a:lnTo>
                    <a:pt x="428768" y="52651"/>
                  </a:lnTo>
                  <a:cubicBezTo>
                    <a:pt x="453554" y="67467"/>
                    <a:pt x="475857" y="86087"/>
                    <a:pt x="494860" y="107833"/>
                  </a:cubicBezTo>
                  <a:lnTo>
                    <a:pt x="505236" y="98792"/>
                  </a:lnTo>
                  <a:lnTo>
                    <a:pt x="506738" y="100527"/>
                  </a:lnTo>
                  <a:lnTo>
                    <a:pt x="508673" y="102795"/>
                  </a:lnTo>
                  <a:lnTo>
                    <a:pt x="511742" y="106465"/>
                  </a:lnTo>
                  <a:lnTo>
                    <a:pt x="501133" y="115206"/>
                  </a:lnTo>
                  <a:cubicBezTo>
                    <a:pt x="519426" y="137600"/>
                    <a:pt x="534062" y="162742"/>
                    <a:pt x="544505" y="189706"/>
                  </a:cubicBezTo>
                  <a:lnTo>
                    <a:pt x="557349" y="184768"/>
                  </a:lnTo>
                  <a:lnTo>
                    <a:pt x="557349" y="184968"/>
                  </a:lnTo>
                  <a:lnTo>
                    <a:pt x="558150" y="186970"/>
                  </a:lnTo>
                  <a:lnTo>
                    <a:pt x="559151" y="189739"/>
                  </a:lnTo>
                  <a:cubicBezTo>
                    <a:pt x="559685" y="191241"/>
                    <a:pt x="560252" y="192742"/>
                    <a:pt x="560752" y="194277"/>
                  </a:cubicBezTo>
                  <a:cubicBezTo>
                    <a:pt x="561086" y="195177"/>
                    <a:pt x="561420" y="196178"/>
                    <a:pt x="561720" y="197146"/>
                  </a:cubicBezTo>
                  <a:cubicBezTo>
                    <a:pt x="562287" y="198814"/>
                    <a:pt x="562854" y="200482"/>
                    <a:pt x="563388" y="202184"/>
                  </a:cubicBezTo>
                  <a:cubicBezTo>
                    <a:pt x="563622" y="202984"/>
                    <a:pt x="563888" y="203785"/>
                    <a:pt x="564122" y="204586"/>
                  </a:cubicBezTo>
                  <a:cubicBezTo>
                    <a:pt x="564109" y="204753"/>
                    <a:pt x="564109" y="204919"/>
                    <a:pt x="564122" y="205086"/>
                  </a:cubicBezTo>
                  <a:cubicBezTo>
                    <a:pt x="564356" y="205887"/>
                    <a:pt x="564589" y="206654"/>
                    <a:pt x="564789" y="207422"/>
                  </a:cubicBezTo>
                  <a:lnTo>
                    <a:pt x="565490" y="209824"/>
                  </a:lnTo>
                  <a:cubicBezTo>
                    <a:pt x="565790" y="210858"/>
                    <a:pt x="566057" y="211892"/>
                    <a:pt x="566357" y="212927"/>
                  </a:cubicBezTo>
                  <a:cubicBezTo>
                    <a:pt x="566357" y="213227"/>
                    <a:pt x="566524" y="213560"/>
                    <a:pt x="566624" y="213894"/>
                  </a:cubicBezTo>
                  <a:cubicBezTo>
                    <a:pt x="566858" y="214795"/>
                    <a:pt x="567125" y="215762"/>
                    <a:pt x="567358" y="216697"/>
                  </a:cubicBezTo>
                  <a:cubicBezTo>
                    <a:pt x="567592" y="217631"/>
                    <a:pt x="567925" y="218999"/>
                    <a:pt x="568226" y="220033"/>
                  </a:cubicBezTo>
                  <a:lnTo>
                    <a:pt x="568226" y="220033"/>
                  </a:lnTo>
                  <a:cubicBezTo>
                    <a:pt x="568526" y="221200"/>
                    <a:pt x="568793" y="222368"/>
                    <a:pt x="569060" y="223369"/>
                  </a:cubicBezTo>
                  <a:lnTo>
                    <a:pt x="569060" y="223536"/>
                  </a:lnTo>
                  <a:cubicBezTo>
                    <a:pt x="569293" y="224637"/>
                    <a:pt x="569560" y="225771"/>
                    <a:pt x="569794" y="226872"/>
                  </a:cubicBezTo>
                  <a:cubicBezTo>
                    <a:pt x="570027" y="227973"/>
                    <a:pt x="570361" y="229441"/>
                    <a:pt x="570594" y="230742"/>
                  </a:cubicBezTo>
                  <a:cubicBezTo>
                    <a:pt x="570828" y="232043"/>
                    <a:pt x="571028" y="232878"/>
                    <a:pt x="571228" y="234079"/>
                  </a:cubicBezTo>
                  <a:cubicBezTo>
                    <a:pt x="571429" y="235280"/>
                    <a:pt x="571662" y="236347"/>
                    <a:pt x="571896" y="237415"/>
                  </a:cubicBezTo>
                  <a:lnTo>
                    <a:pt x="571896" y="237415"/>
                  </a:lnTo>
                  <a:cubicBezTo>
                    <a:pt x="572096" y="238549"/>
                    <a:pt x="572296" y="239684"/>
                    <a:pt x="572463" y="240751"/>
                  </a:cubicBezTo>
                  <a:cubicBezTo>
                    <a:pt x="572463" y="240751"/>
                    <a:pt x="572463" y="241051"/>
                    <a:pt x="572463" y="241218"/>
                  </a:cubicBezTo>
                  <a:lnTo>
                    <a:pt x="572963" y="244121"/>
                  </a:lnTo>
                  <a:cubicBezTo>
                    <a:pt x="572947" y="244311"/>
                    <a:pt x="572947" y="244498"/>
                    <a:pt x="572963" y="244688"/>
                  </a:cubicBezTo>
                  <a:lnTo>
                    <a:pt x="573464" y="248024"/>
                  </a:lnTo>
                  <a:cubicBezTo>
                    <a:pt x="573464" y="249159"/>
                    <a:pt x="573764" y="250160"/>
                    <a:pt x="573897" y="251361"/>
                  </a:cubicBezTo>
                  <a:cubicBezTo>
                    <a:pt x="574031" y="252562"/>
                    <a:pt x="574131" y="253262"/>
                    <a:pt x="574231" y="254197"/>
                  </a:cubicBezTo>
                  <a:cubicBezTo>
                    <a:pt x="574331" y="255131"/>
                    <a:pt x="574231" y="255665"/>
                    <a:pt x="574498" y="256398"/>
                  </a:cubicBezTo>
                  <a:cubicBezTo>
                    <a:pt x="574765" y="257132"/>
                    <a:pt x="574698" y="258167"/>
                    <a:pt x="574765" y="259034"/>
                  </a:cubicBezTo>
                  <a:cubicBezTo>
                    <a:pt x="574832" y="259902"/>
                    <a:pt x="574998" y="261236"/>
                    <a:pt x="575098" y="262370"/>
                  </a:cubicBezTo>
                  <a:cubicBezTo>
                    <a:pt x="575199" y="263505"/>
                    <a:pt x="575299" y="264706"/>
                    <a:pt x="575365" y="265707"/>
                  </a:cubicBezTo>
                  <a:cubicBezTo>
                    <a:pt x="575432" y="266708"/>
                    <a:pt x="575365" y="267108"/>
                    <a:pt x="575532" y="267809"/>
                  </a:cubicBezTo>
                  <a:cubicBezTo>
                    <a:pt x="575499" y="268142"/>
                    <a:pt x="575499" y="268476"/>
                    <a:pt x="575532" y="268810"/>
                  </a:cubicBezTo>
                  <a:cubicBezTo>
                    <a:pt x="575532" y="269577"/>
                    <a:pt x="575532" y="270344"/>
                    <a:pt x="575532" y="271078"/>
                  </a:cubicBezTo>
                  <a:cubicBezTo>
                    <a:pt x="575499" y="271345"/>
                    <a:pt x="575499" y="271612"/>
                    <a:pt x="575532" y="271879"/>
                  </a:cubicBezTo>
                  <a:cubicBezTo>
                    <a:pt x="575532" y="272680"/>
                    <a:pt x="575532" y="273480"/>
                    <a:pt x="575532" y="274248"/>
                  </a:cubicBezTo>
                  <a:cubicBezTo>
                    <a:pt x="575532" y="275015"/>
                    <a:pt x="575532" y="276316"/>
                    <a:pt x="575532" y="277350"/>
                  </a:cubicBezTo>
                  <a:cubicBezTo>
                    <a:pt x="575532" y="279085"/>
                    <a:pt x="575532" y="280687"/>
                    <a:pt x="575532" y="282588"/>
                  </a:cubicBezTo>
                  <a:lnTo>
                    <a:pt x="575532" y="282989"/>
                  </a:lnTo>
                  <a:cubicBezTo>
                    <a:pt x="576500" y="285157"/>
                    <a:pt x="576500" y="286926"/>
                    <a:pt x="576500" y="288694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Brīvforma: forma 180">
              <a:extLst>
                <a:ext uri="{FF2B5EF4-FFF2-40B4-BE49-F238E27FC236}">
                  <a16:creationId xmlns:a16="http://schemas.microsoft.com/office/drawing/2014/main" id="{0C71AEE0-1114-C072-A847-684740B7685A}"/>
                </a:ext>
              </a:extLst>
            </p:cNvPr>
            <p:cNvSpPr/>
            <p:nvPr/>
          </p:nvSpPr>
          <p:spPr>
            <a:xfrm>
              <a:off x="4284308" y="5164307"/>
              <a:ext cx="549045" cy="549605"/>
            </a:xfrm>
            <a:custGeom>
              <a:avLst/>
              <a:gdLst>
                <a:gd name="connsiteX0" fmla="*/ 548942 w 549045"/>
                <a:gd name="connsiteY0" fmla="*/ 274298 h 549605"/>
                <a:gd name="connsiteX1" fmla="*/ 548942 w 549045"/>
                <a:gd name="connsiteY1" fmla="*/ 278868 h 549605"/>
                <a:gd name="connsiteX2" fmla="*/ 548942 w 549045"/>
                <a:gd name="connsiteY2" fmla="*/ 281504 h 549605"/>
                <a:gd name="connsiteX3" fmla="*/ 548942 w 549045"/>
                <a:gd name="connsiteY3" fmla="*/ 284073 h 549605"/>
                <a:gd name="connsiteX4" fmla="*/ 548942 w 549045"/>
                <a:gd name="connsiteY4" fmla="*/ 285608 h 549605"/>
                <a:gd name="connsiteX5" fmla="*/ 548942 w 549045"/>
                <a:gd name="connsiteY5" fmla="*/ 287209 h 549605"/>
                <a:gd name="connsiteX6" fmla="*/ 548642 w 549045"/>
                <a:gd name="connsiteY6" fmla="*/ 292714 h 549605"/>
                <a:gd name="connsiteX7" fmla="*/ 548441 w 549045"/>
                <a:gd name="connsiteY7" fmla="*/ 295450 h 549605"/>
                <a:gd name="connsiteX8" fmla="*/ 548208 w 549045"/>
                <a:gd name="connsiteY8" fmla="*/ 298219 h 549605"/>
                <a:gd name="connsiteX9" fmla="*/ 547808 w 549045"/>
                <a:gd name="connsiteY9" fmla="*/ 302656 h 549605"/>
                <a:gd name="connsiteX10" fmla="*/ 547407 w 549045"/>
                <a:gd name="connsiteY10" fmla="*/ 306393 h 549605"/>
                <a:gd name="connsiteX11" fmla="*/ 547007 w 549045"/>
                <a:gd name="connsiteY11" fmla="*/ 309562 h 549605"/>
                <a:gd name="connsiteX12" fmla="*/ 546440 w 549045"/>
                <a:gd name="connsiteY12" fmla="*/ 313800 h 549605"/>
                <a:gd name="connsiteX13" fmla="*/ 546139 w 549045"/>
                <a:gd name="connsiteY13" fmla="*/ 315735 h 549605"/>
                <a:gd name="connsiteX14" fmla="*/ 543771 w 549045"/>
                <a:gd name="connsiteY14" fmla="*/ 329080 h 549605"/>
                <a:gd name="connsiteX15" fmla="*/ 543137 w 549045"/>
                <a:gd name="connsiteY15" fmla="*/ 332216 h 549605"/>
                <a:gd name="connsiteX16" fmla="*/ 542403 w 549045"/>
                <a:gd name="connsiteY16" fmla="*/ 335552 h 549605"/>
                <a:gd name="connsiteX17" fmla="*/ 541802 w 549045"/>
                <a:gd name="connsiteY17" fmla="*/ 338155 h 549605"/>
                <a:gd name="connsiteX18" fmla="*/ 541002 w 549045"/>
                <a:gd name="connsiteY18" fmla="*/ 341491 h 549605"/>
                <a:gd name="connsiteX19" fmla="*/ 540167 w 549045"/>
                <a:gd name="connsiteY19" fmla="*/ 344827 h 549605"/>
                <a:gd name="connsiteX20" fmla="*/ 539567 w 549045"/>
                <a:gd name="connsiteY20" fmla="*/ 347096 h 549605"/>
                <a:gd name="connsiteX21" fmla="*/ 539133 w 549045"/>
                <a:gd name="connsiteY21" fmla="*/ 348697 h 549605"/>
                <a:gd name="connsiteX22" fmla="*/ 534396 w 549045"/>
                <a:gd name="connsiteY22" fmla="*/ 363911 h 549605"/>
                <a:gd name="connsiteX23" fmla="*/ 532727 w 549045"/>
                <a:gd name="connsiteY23" fmla="*/ 368682 h 549605"/>
                <a:gd name="connsiteX24" fmla="*/ 532227 w 549045"/>
                <a:gd name="connsiteY24" fmla="*/ 369983 h 549605"/>
                <a:gd name="connsiteX25" fmla="*/ 531526 w 549045"/>
                <a:gd name="connsiteY25" fmla="*/ 371818 h 549605"/>
                <a:gd name="connsiteX26" fmla="*/ 531093 w 549045"/>
                <a:gd name="connsiteY26" fmla="*/ 372919 h 549605"/>
                <a:gd name="connsiteX27" fmla="*/ 529858 w 549045"/>
                <a:gd name="connsiteY27" fmla="*/ 376255 h 549605"/>
                <a:gd name="connsiteX28" fmla="*/ 527256 w 549045"/>
                <a:gd name="connsiteY28" fmla="*/ 382561 h 549605"/>
                <a:gd name="connsiteX29" fmla="*/ 525054 w 549045"/>
                <a:gd name="connsiteY29" fmla="*/ 387598 h 549605"/>
                <a:gd name="connsiteX30" fmla="*/ 524253 w 549045"/>
                <a:gd name="connsiteY30" fmla="*/ 389333 h 549605"/>
                <a:gd name="connsiteX31" fmla="*/ 521451 w 549045"/>
                <a:gd name="connsiteY31" fmla="*/ 395272 h 549605"/>
                <a:gd name="connsiteX32" fmla="*/ 520116 w 549045"/>
                <a:gd name="connsiteY32" fmla="*/ 397974 h 549605"/>
                <a:gd name="connsiteX33" fmla="*/ 518148 w 549045"/>
                <a:gd name="connsiteY33" fmla="*/ 401811 h 549605"/>
                <a:gd name="connsiteX34" fmla="*/ 516380 w 549045"/>
                <a:gd name="connsiteY34" fmla="*/ 405147 h 549605"/>
                <a:gd name="connsiteX35" fmla="*/ 515913 w 549045"/>
                <a:gd name="connsiteY35" fmla="*/ 406015 h 549605"/>
                <a:gd name="connsiteX36" fmla="*/ 514611 w 549045"/>
                <a:gd name="connsiteY36" fmla="*/ 408417 h 549605"/>
                <a:gd name="connsiteX37" fmla="*/ 512776 w 549045"/>
                <a:gd name="connsiteY37" fmla="*/ 411753 h 549605"/>
                <a:gd name="connsiteX38" fmla="*/ 511342 w 549045"/>
                <a:gd name="connsiteY38" fmla="*/ 414222 h 549605"/>
                <a:gd name="connsiteX39" fmla="*/ 509974 w 549045"/>
                <a:gd name="connsiteY39" fmla="*/ 416491 h 549605"/>
                <a:gd name="connsiteX40" fmla="*/ 507338 w 549045"/>
                <a:gd name="connsiteY40" fmla="*/ 420795 h 549605"/>
                <a:gd name="connsiteX41" fmla="*/ 506437 w 549045"/>
                <a:gd name="connsiteY41" fmla="*/ 422296 h 549605"/>
                <a:gd name="connsiteX42" fmla="*/ 503101 w 549045"/>
                <a:gd name="connsiteY42" fmla="*/ 427267 h 549605"/>
                <a:gd name="connsiteX43" fmla="*/ 502401 w 549045"/>
                <a:gd name="connsiteY43" fmla="*/ 428301 h 549605"/>
                <a:gd name="connsiteX44" fmla="*/ 500299 w 549045"/>
                <a:gd name="connsiteY44" fmla="*/ 431371 h 549605"/>
                <a:gd name="connsiteX45" fmla="*/ 498397 w 549045"/>
                <a:gd name="connsiteY45" fmla="*/ 434073 h 549605"/>
                <a:gd name="connsiteX46" fmla="*/ 496462 w 549045"/>
                <a:gd name="connsiteY46" fmla="*/ 436776 h 549605"/>
                <a:gd name="connsiteX47" fmla="*/ 494494 w 549045"/>
                <a:gd name="connsiteY47" fmla="*/ 439411 h 549605"/>
                <a:gd name="connsiteX48" fmla="*/ 492492 w 549045"/>
                <a:gd name="connsiteY48" fmla="*/ 442080 h 549605"/>
                <a:gd name="connsiteX49" fmla="*/ 490490 w 549045"/>
                <a:gd name="connsiteY49" fmla="*/ 444683 h 549605"/>
                <a:gd name="connsiteX50" fmla="*/ 488755 w 549045"/>
                <a:gd name="connsiteY50" fmla="*/ 446851 h 549605"/>
                <a:gd name="connsiteX51" fmla="*/ 486520 w 549045"/>
                <a:gd name="connsiteY51" fmla="*/ 449587 h 549605"/>
                <a:gd name="connsiteX52" fmla="*/ 485285 w 549045"/>
                <a:gd name="connsiteY52" fmla="*/ 451088 h 549605"/>
                <a:gd name="connsiteX53" fmla="*/ 483117 w 549045"/>
                <a:gd name="connsiteY53" fmla="*/ 453657 h 549605"/>
                <a:gd name="connsiteX54" fmla="*/ 482082 w 549045"/>
                <a:gd name="connsiteY54" fmla="*/ 454858 h 549605"/>
                <a:gd name="connsiteX55" fmla="*/ 480948 w 549045"/>
                <a:gd name="connsiteY55" fmla="*/ 456159 h 549605"/>
                <a:gd name="connsiteX56" fmla="*/ 479881 w 549045"/>
                <a:gd name="connsiteY56" fmla="*/ 457360 h 549605"/>
                <a:gd name="connsiteX57" fmla="*/ 477678 w 549045"/>
                <a:gd name="connsiteY57" fmla="*/ 459829 h 549605"/>
                <a:gd name="connsiteX58" fmla="*/ 475543 w 549045"/>
                <a:gd name="connsiteY58" fmla="*/ 462131 h 549605"/>
                <a:gd name="connsiteX59" fmla="*/ 473074 w 549045"/>
                <a:gd name="connsiteY59" fmla="*/ 464767 h 549605"/>
                <a:gd name="connsiteX60" fmla="*/ 470906 w 549045"/>
                <a:gd name="connsiteY60" fmla="*/ 467036 h 549605"/>
                <a:gd name="connsiteX61" fmla="*/ 469104 w 549045"/>
                <a:gd name="connsiteY61" fmla="*/ 468871 h 549605"/>
                <a:gd name="connsiteX62" fmla="*/ 468137 w 549045"/>
                <a:gd name="connsiteY62" fmla="*/ 469838 h 549605"/>
                <a:gd name="connsiteX63" fmla="*/ 467970 w 549045"/>
                <a:gd name="connsiteY63" fmla="*/ 470005 h 549605"/>
                <a:gd name="connsiteX64" fmla="*/ 466235 w 549045"/>
                <a:gd name="connsiteY64" fmla="*/ 471740 h 549605"/>
                <a:gd name="connsiteX65" fmla="*/ 463833 w 549045"/>
                <a:gd name="connsiteY65" fmla="*/ 474042 h 549605"/>
                <a:gd name="connsiteX66" fmla="*/ 461898 w 549045"/>
                <a:gd name="connsiteY66" fmla="*/ 475877 h 549605"/>
                <a:gd name="connsiteX67" fmla="*/ 461097 w 549045"/>
                <a:gd name="connsiteY67" fmla="*/ 476611 h 549605"/>
                <a:gd name="connsiteX68" fmla="*/ 460930 w 549045"/>
                <a:gd name="connsiteY68" fmla="*/ 476611 h 549605"/>
                <a:gd name="connsiteX69" fmla="*/ 457594 w 549045"/>
                <a:gd name="connsiteY69" fmla="*/ 479647 h 549605"/>
                <a:gd name="connsiteX70" fmla="*/ 454058 w 549045"/>
                <a:gd name="connsiteY70" fmla="*/ 482750 h 549605"/>
                <a:gd name="connsiteX71" fmla="*/ 451555 w 549045"/>
                <a:gd name="connsiteY71" fmla="*/ 484918 h 549605"/>
                <a:gd name="connsiteX72" fmla="*/ 449020 w 549045"/>
                <a:gd name="connsiteY72" fmla="*/ 487020 h 549605"/>
                <a:gd name="connsiteX73" fmla="*/ 445150 w 549045"/>
                <a:gd name="connsiteY73" fmla="*/ 490190 h 549605"/>
                <a:gd name="connsiteX74" fmla="*/ 443315 w 549045"/>
                <a:gd name="connsiteY74" fmla="*/ 491624 h 549605"/>
                <a:gd name="connsiteX75" fmla="*/ 443315 w 549045"/>
                <a:gd name="connsiteY75" fmla="*/ 491624 h 549605"/>
                <a:gd name="connsiteX76" fmla="*/ 441713 w 549045"/>
                <a:gd name="connsiteY76" fmla="*/ 492859 h 549605"/>
                <a:gd name="connsiteX77" fmla="*/ 441313 w 549045"/>
                <a:gd name="connsiteY77" fmla="*/ 493159 h 549605"/>
                <a:gd name="connsiteX78" fmla="*/ 436042 w 549045"/>
                <a:gd name="connsiteY78" fmla="*/ 497096 h 549605"/>
                <a:gd name="connsiteX79" fmla="*/ 433539 w 549045"/>
                <a:gd name="connsiteY79" fmla="*/ 498931 h 549605"/>
                <a:gd name="connsiteX80" fmla="*/ 428602 w 549045"/>
                <a:gd name="connsiteY80" fmla="*/ 502267 h 549605"/>
                <a:gd name="connsiteX81" fmla="*/ 426099 w 549045"/>
                <a:gd name="connsiteY81" fmla="*/ 503969 h 549605"/>
                <a:gd name="connsiteX82" fmla="*/ 422530 w 549045"/>
                <a:gd name="connsiteY82" fmla="*/ 506271 h 549605"/>
                <a:gd name="connsiteX83" fmla="*/ 419460 w 549045"/>
                <a:gd name="connsiteY83" fmla="*/ 508139 h 549605"/>
                <a:gd name="connsiteX84" fmla="*/ 416658 w 549045"/>
                <a:gd name="connsiteY84" fmla="*/ 509874 h 549605"/>
                <a:gd name="connsiteX85" fmla="*/ 413789 w 549045"/>
                <a:gd name="connsiteY85" fmla="*/ 511575 h 549605"/>
                <a:gd name="connsiteX86" fmla="*/ 408017 w 549045"/>
                <a:gd name="connsiteY86" fmla="*/ 514912 h 549605"/>
                <a:gd name="connsiteX87" fmla="*/ 402178 w 549045"/>
                <a:gd name="connsiteY87" fmla="*/ 518081 h 549605"/>
                <a:gd name="connsiteX88" fmla="*/ 400076 w 549045"/>
                <a:gd name="connsiteY88" fmla="*/ 519149 h 549605"/>
                <a:gd name="connsiteX89" fmla="*/ 398241 w 549045"/>
                <a:gd name="connsiteY89" fmla="*/ 520083 h 549605"/>
                <a:gd name="connsiteX90" fmla="*/ 395939 w 549045"/>
                <a:gd name="connsiteY90" fmla="*/ 521251 h 549605"/>
                <a:gd name="connsiteX91" fmla="*/ 393037 w 549045"/>
                <a:gd name="connsiteY91" fmla="*/ 522652 h 549605"/>
                <a:gd name="connsiteX92" fmla="*/ 391302 w 549045"/>
                <a:gd name="connsiteY92" fmla="*/ 523486 h 549605"/>
                <a:gd name="connsiteX93" fmla="*/ 386364 w 549045"/>
                <a:gd name="connsiteY93" fmla="*/ 525755 h 549605"/>
                <a:gd name="connsiteX94" fmla="*/ 375788 w 549045"/>
                <a:gd name="connsiteY94" fmla="*/ 530225 h 549605"/>
                <a:gd name="connsiteX95" fmla="*/ 375788 w 549045"/>
                <a:gd name="connsiteY95" fmla="*/ 530225 h 549605"/>
                <a:gd name="connsiteX96" fmla="*/ 373686 w 549045"/>
                <a:gd name="connsiteY96" fmla="*/ 531059 h 549605"/>
                <a:gd name="connsiteX97" fmla="*/ 371684 w 549045"/>
                <a:gd name="connsiteY97" fmla="*/ 531827 h 549605"/>
                <a:gd name="connsiteX98" fmla="*/ 368782 w 549045"/>
                <a:gd name="connsiteY98" fmla="*/ 532928 h 549605"/>
                <a:gd name="connsiteX99" fmla="*/ 365913 w 549045"/>
                <a:gd name="connsiteY99" fmla="*/ 533962 h 549605"/>
                <a:gd name="connsiteX100" fmla="*/ 363010 w 549045"/>
                <a:gd name="connsiteY100" fmla="*/ 534963 h 549605"/>
                <a:gd name="connsiteX101" fmla="*/ 360074 w 549045"/>
                <a:gd name="connsiteY101" fmla="*/ 535964 h 549605"/>
                <a:gd name="connsiteX102" fmla="*/ 353101 w 549045"/>
                <a:gd name="connsiteY102" fmla="*/ 538166 h 549605"/>
                <a:gd name="connsiteX103" fmla="*/ 351266 w 549045"/>
                <a:gd name="connsiteY103" fmla="*/ 538699 h 549605"/>
                <a:gd name="connsiteX104" fmla="*/ 348264 w 549045"/>
                <a:gd name="connsiteY104" fmla="*/ 539567 h 549605"/>
                <a:gd name="connsiteX105" fmla="*/ 342692 w 549045"/>
                <a:gd name="connsiteY105" fmla="*/ 541068 h 549605"/>
                <a:gd name="connsiteX106" fmla="*/ 340957 w 549045"/>
                <a:gd name="connsiteY106" fmla="*/ 541502 h 549605"/>
                <a:gd name="connsiteX107" fmla="*/ 336687 w 549045"/>
                <a:gd name="connsiteY107" fmla="*/ 542536 h 549605"/>
                <a:gd name="connsiteX108" fmla="*/ 335019 w 549045"/>
                <a:gd name="connsiteY108" fmla="*/ 542903 h 549605"/>
                <a:gd name="connsiteX109" fmla="*/ 329380 w 549045"/>
                <a:gd name="connsiteY109" fmla="*/ 544138 h 549605"/>
                <a:gd name="connsiteX110" fmla="*/ 326044 w 549045"/>
                <a:gd name="connsiteY110" fmla="*/ 544772 h 549605"/>
                <a:gd name="connsiteX111" fmla="*/ 321340 w 549045"/>
                <a:gd name="connsiteY111" fmla="*/ 545639 h 549605"/>
                <a:gd name="connsiteX112" fmla="*/ 319605 w 549045"/>
                <a:gd name="connsiteY112" fmla="*/ 545939 h 549605"/>
                <a:gd name="connsiteX113" fmla="*/ 317403 w 549045"/>
                <a:gd name="connsiteY113" fmla="*/ 546306 h 549605"/>
                <a:gd name="connsiteX114" fmla="*/ 316002 w 549045"/>
                <a:gd name="connsiteY114" fmla="*/ 546506 h 549605"/>
                <a:gd name="connsiteX115" fmla="*/ 315067 w 549045"/>
                <a:gd name="connsiteY115" fmla="*/ 546673 h 549605"/>
                <a:gd name="connsiteX116" fmla="*/ 312432 w 549045"/>
                <a:gd name="connsiteY116" fmla="*/ 547040 h 549605"/>
                <a:gd name="connsiteX117" fmla="*/ 309095 w 549045"/>
                <a:gd name="connsiteY117" fmla="*/ 547507 h 549605"/>
                <a:gd name="connsiteX118" fmla="*/ 308261 w 549045"/>
                <a:gd name="connsiteY118" fmla="*/ 547507 h 549605"/>
                <a:gd name="connsiteX119" fmla="*/ 305692 w 549045"/>
                <a:gd name="connsiteY119" fmla="*/ 547808 h 549605"/>
                <a:gd name="connsiteX120" fmla="*/ 302356 w 549045"/>
                <a:gd name="connsiteY120" fmla="*/ 548175 h 549605"/>
                <a:gd name="connsiteX121" fmla="*/ 301422 w 549045"/>
                <a:gd name="connsiteY121" fmla="*/ 548175 h 549605"/>
                <a:gd name="connsiteX122" fmla="*/ 299487 w 549045"/>
                <a:gd name="connsiteY122" fmla="*/ 548375 h 549605"/>
                <a:gd name="connsiteX123" fmla="*/ 297185 w 549045"/>
                <a:gd name="connsiteY123" fmla="*/ 548708 h 549605"/>
                <a:gd name="connsiteX124" fmla="*/ 294282 w 549045"/>
                <a:gd name="connsiteY124" fmla="*/ 548942 h 549605"/>
                <a:gd name="connsiteX125" fmla="*/ 287943 w 549045"/>
                <a:gd name="connsiteY125" fmla="*/ 549342 h 549605"/>
                <a:gd name="connsiteX126" fmla="*/ 286509 w 549045"/>
                <a:gd name="connsiteY126" fmla="*/ 549342 h 549605"/>
                <a:gd name="connsiteX127" fmla="*/ 280537 w 549045"/>
                <a:gd name="connsiteY127" fmla="*/ 549542 h 549605"/>
                <a:gd name="connsiteX128" fmla="*/ 266858 w 549045"/>
                <a:gd name="connsiteY128" fmla="*/ 549542 h 549605"/>
                <a:gd name="connsiteX129" fmla="*/ 264556 w 549045"/>
                <a:gd name="connsiteY129" fmla="*/ 549542 h 549605"/>
                <a:gd name="connsiteX130" fmla="*/ 264556 w 549045"/>
                <a:gd name="connsiteY130" fmla="*/ 549542 h 549605"/>
                <a:gd name="connsiteX131" fmla="*/ 253079 w 549045"/>
                <a:gd name="connsiteY131" fmla="*/ 548942 h 549605"/>
                <a:gd name="connsiteX132" fmla="*/ 249142 w 549045"/>
                <a:gd name="connsiteY132" fmla="*/ 548608 h 549605"/>
                <a:gd name="connsiteX133" fmla="*/ 245806 w 549045"/>
                <a:gd name="connsiteY133" fmla="*/ 548275 h 549605"/>
                <a:gd name="connsiteX134" fmla="*/ 239133 w 549045"/>
                <a:gd name="connsiteY134" fmla="*/ 547507 h 549605"/>
                <a:gd name="connsiteX135" fmla="*/ 237298 w 549045"/>
                <a:gd name="connsiteY135" fmla="*/ 547274 h 549605"/>
                <a:gd name="connsiteX136" fmla="*/ 235530 w 549045"/>
                <a:gd name="connsiteY136" fmla="*/ 547040 h 549605"/>
                <a:gd name="connsiteX137" fmla="*/ 232194 w 549045"/>
                <a:gd name="connsiteY137" fmla="*/ 546540 h 549605"/>
                <a:gd name="connsiteX138" fmla="*/ 228858 w 549045"/>
                <a:gd name="connsiteY138" fmla="*/ 546006 h 549605"/>
                <a:gd name="connsiteX139" fmla="*/ 228457 w 549045"/>
                <a:gd name="connsiteY139" fmla="*/ 546006 h 549605"/>
                <a:gd name="connsiteX140" fmla="*/ 225454 w 549045"/>
                <a:gd name="connsiteY140" fmla="*/ 545472 h 549605"/>
                <a:gd name="connsiteX141" fmla="*/ 223786 w 549045"/>
                <a:gd name="connsiteY141" fmla="*/ 545172 h 549605"/>
                <a:gd name="connsiteX142" fmla="*/ 220784 w 549045"/>
                <a:gd name="connsiteY142" fmla="*/ 544605 h 549605"/>
                <a:gd name="connsiteX143" fmla="*/ 217781 w 549045"/>
                <a:gd name="connsiteY143" fmla="*/ 544004 h 549605"/>
                <a:gd name="connsiteX144" fmla="*/ 215746 w 549045"/>
                <a:gd name="connsiteY144" fmla="*/ 543570 h 549605"/>
                <a:gd name="connsiteX145" fmla="*/ 215145 w 549045"/>
                <a:gd name="connsiteY145" fmla="*/ 543570 h 549605"/>
                <a:gd name="connsiteX146" fmla="*/ 213544 w 549045"/>
                <a:gd name="connsiteY146" fmla="*/ 543203 h 549605"/>
                <a:gd name="connsiteX147" fmla="*/ 202868 w 549045"/>
                <a:gd name="connsiteY147" fmla="*/ 540568 h 549605"/>
                <a:gd name="connsiteX148" fmla="*/ 200466 w 549045"/>
                <a:gd name="connsiteY148" fmla="*/ 539934 h 549605"/>
                <a:gd name="connsiteX149" fmla="*/ 194727 w 549045"/>
                <a:gd name="connsiteY149" fmla="*/ 538266 h 549605"/>
                <a:gd name="connsiteX150" fmla="*/ 192325 w 549045"/>
                <a:gd name="connsiteY150" fmla="*/ 537532 h 549605"/>
                <a:gd name="connsiteX151" fmla="*/ 189222 w 549045"/>
                <a:gd name="connsiteY151" fmla="*/ 536564 h 549605"/>
                <a:gd name="connsiteX152" fmla="*/ 185886 w 549045"/>
                <a:gd name="connsiteY152" fmla="*/ 535397 h 549605"/>
                <a:gd name="connsiteX153" fmla="*/ 183517 w 549045"/>
                <a:gd name="connsiteY153" fmla="*/ 534596 h 549605"/>
                <a:gd name="connsiteX154" fmla="*/ 182616 w 549045"/>
                <a:gd name="connsiteY154" fmla="*/ 534262 h 549605"/>
                <a:gd name="connsiteX155" fmla="*/ 180948 w 549045"/>
                <a:gd name="connsiteY155" fmla="*/ 533662 h 549605"/>
                <a:gd name="connsiteX156" fmla="*/ 178847 w 549045"/>
                <a:gd name="connsiteY156" fmla="*/ 532928 h 549605"/>
                <a:gd name="connsiteX157" fmla="*/ 174709 w 549045"/>
                <a:gd name="connsiteY157" fmla="*/ 531326 h 549605"/>
                <a:gd name="connsiteX158" fmla="*/ 169805 w 549045"/>
                <a:gd name="connsiteY158" fmla="*/ 529391 h 549605"/>
                <a:gd name="connsiteX159" fmla="*/ 167169 w 549045"/>
                <a:gd name="connsiteY159" fmla="*/ 528290 h 549605"/>
                <a:gd name="connsiteX160" fmla="*/ 166536 w 549045"/>
                <a:gd name="connsiteY160" fmla="*/ 528023 h 549605"/>
                <a:gd name="connsiteX161" fmla="*/ 163700 w 549045"/>
                <a:gd name="connsiteY161" fmla="*/ 526789 h 549605"/>
                <a:gd name="connsiteX162" fmla="*/ 159396 w 549045"/>
                <a:gd name="connsiteY162" fmla="*/ 524854 h 549605"/>
                <a:gd name="connsiteX163" fmla="*/ 156060 w 549045"/>
                <a:gd name="connsiteY163" fmla="*/ 523219 h 549605"/>
                <a:gd name="connsiteX164" fmla="*/ 152723 w 549045"/>
                <a:gd name="connsiteY164" fmla="*/ 521584 h 549605"/>
                <a:gd name="connsiteX165" fmla="*/ 152456 w 549045"/>
                <a:gd name="connsiteY165" fmla="*/ 521584 h 549605"/>
                <a:gd name="connsiteX166" fmla="*/ 149120 w 549045"/>
                <a:gd name="connsiteY166" fmla="*/ 519949 h 549605"/>
                <a:gd name="connsiteX167" fmla="*/ 146184 w 549045"/>
                <a:gd name="connsiteY167" fmla="*/ 518381 h 549605"/>
                <a:gd name="connsiteX168" fmla="*/ 142848 w 549045"/>
                <a:gd name="connsiteY168" fmla="*/ 516680 h 549605"/>
                <a:gd name="connsiteX169" fmla="*/ 133339 w 549045"/>
                <a:gd name="connsiteY169" fmla="*/ 511242 h 549605"/>
                <a:gd name="connsiteX170" fmla="*/ 130971 w 549045"/>
                <a:gd name="connsiteY170" fmla="*/ 509807 h 549605"/>
                <a:gd name="connsiteX171" fmla="*/ 128535 w 549045"/>
                <a:gd name="connsiteY171" fmla="*/ 508306 h 549605"/>
                <a:gd name="connsiteX172" fmla="*/ 126166 w 549045"/>
                <a:gd name="connsiteY172" fmla="*/ 506804 h 549605"/>
                <a:gd name="connsiteX173" fmla="*/ 117726 w 549045"/>
                <a:gd name="connsiteY173" fmla="*/ 501166 h 549605"/>
                <a:gd name="connsiteX174" fmla="*/ 115123 w 549045"/>
                <a:gd name="connsiteY174" fmla="*/ 499331 h 549605"/>
                <a:gd name="connsiteX175" fmla="*/ 112321 w 549045"/>
                <a:gd name="connsiteY175" fmla="*/ 497296 h 549605"/>
                <a:gd name="connsiteX176" fmla="*/ 107016 w 549045"/>
                <a:gd name="connsiteY176" fmla="*/ 493359 h 549605"/>
                <a:gd name="connsiteX177" fmla="*/ 104414 w 549045"/>
                <a:gd name="connsiteY177" fmla="*/ 491324 h 549605"/>
                <a:gd name="connsiteX178" fmla="*/ 101945 w 549045"/>
                <a:gd name="connsiteY178" fmla="*/ 489356 h 549605"/>
                <a:gd name="connsiteX179" fmla="*/ 93704 w 549045"/>
                <a:gd name="connsiteY179" fmla="*/ 482449 h 549605"/>
                <a:gd name="connsiteX180" fmla="*/ 92336 w 549045"/>
                <a:gd name="connsiteY180" fmla="*/ 481282 h 549605"/>
                <a:gd name="connsiteX181" fmla="*/ 92069 w 549045"/>
                <a:gd name="connsiteY181" fmla="*/ 481048 h 549605"/>
                <a:gd name="connsiteX182" fmla="*/ 91002 w 549045"/>
                <a:gd name="connsiteY182" fmla="*/ 480114 h 549605"/>
                <a:gd name="connsiteX183" fmla="*/ 84129 w 549045"/>
                <a:gd name="connsiteY183" fmla="*/ 473775 h 549605"/>
                <a:gd name="connsiteX184" fmla="*/ 82394 w 549045"/>
                <a:gd name="connsiteY184" fmla="*/ 472107 h 549605"/>
                <a:gd name="connsiteX185" fmla="*/ 81960 w 549045"/>
                <a:gd name="connsiteY185" fmla="*/ 471707 h 549605"/>
                <a:gd name="connsiteX186" fmla="*/ 80125 w 549045"/>
                <a:gd name="connsiteY186" fmla="*/ 469938 h 549605"/>
                <a:gd name="connsiteX187" fmla="*/ 80125 w 549045"/>
                <a:gd name="connsiteY187" fmla="*/ 469938 h 549605"/>
                <a:gd name="connsiteX188" fmla="*/ 77089 w 549045"/>
                <a:gd name="connsiteY188" fmla="*/ 466836 h 549605"/>
                <a:gd name="connsiteX189" fmla="*/ 77089 w 549045"/>
                <a:gd name="connsiteY189" fmla="*/ 466836 h 549605"/>
                <a:gd name="connsiteX190" fmla="*/ 74487 w 549045"/>
                <a:gd name="connsiteY190" fmla="*/ 464133 h 549605"/>
                <a:gd name="connsiteX191" fmla="*/ 73987 w 549045"/>
                <a:gd name="connsiteY191" fmla="*/ 463566 h 549605"/>
                <a:gd name="connsiteX192" fmla="*/ 72285 w 549045"/>
                <a:gd name="connsiteY192" fmla="*/ 461731 h 549605"/>
                <a:gd name="connsiteX193" fmla="*/ 72085 w 549045"/>
                <a:gd name="connsiteY193" fmla="*/ 461531 h 549605"/>
                <a:gd name="connsiteX194" fmla="*/ 70650 w 549045"/>
                <a:gd name="connsiteY194" fmla="*/ 459963 h 549605"/>
                <a:gd name="connsiteX195" fmla="*/ 68415 w 549045"/>
                <a:gd name="connsiteY195" fmla="*/ 457494 h 549605"/>
                <a:gd name="connsiteX196" fmla="*/ 66980 w 549045"/>
                <a:gd name="connsiteY196" fmla="*/ 455859 h 549605"/>
                <a:gd name="connsiteX197" fmla="*/ 65946 w 549045"/>
                <a:gd name="connsiteY197" fmla="*/ 454658 h 549605"/>
                <a:gd name="connsiteX198" fmla="*/ 64612 w 549045"/>
                <a:gd name="connsiteY198" fmla="*/ 453090 h 549605"/>
                <a:gd name="connsiteX199" fmla="*/ 63010 w 549045"/>
                <a:gd name="connsiteY199" fmla="*/ 451188 h 549605"/>
                <a:gd name="connsiteX200" fmla="*/ 62276 w 549045"/>
                <a:gd name="connsiteY200" fmla="*/ 450288 h 549605"/>
                <a:gd name="connsiteX201" fmla="*/ 57839 w 549045"/>
                <a:gd name="connsiteY201" fmla="*/ 444783 h 549605"/>
                <a:gd name="connsiteX202" fmla="*/ 56171 w 549045"/>
                <a:gd name="connsiteY202" fmla="*/ 442647 h 549605"/>
                <a:gd name="connsiteX203" fmla="*/ 55404 w 549045"/>
                <a:gd name="connsiteY203" fmla="*/ 441613 h 549605"/>
                <a:gd name="connsiteX204" fmla="*/ 53936 w 549045"/>
                <a:gd name="connsiteY204" fmla="*/ 439678 h 549605"/>
                <a:gd name="connsiteX205" fmla="*/ 52601 w 549045"/>
                <a:gd name="connsiteY205" fmla="*/ 437843 h 549605"/>
                <a:gd name="connsiteX206" fmla="*/ 51667 w 549045"/>
                <a:gd name="connsiteY206" fmla="*/ 436642 h 549605"/>
                <a:gd name="connsiteX207" fmla="*/ 49899 w 549045"/>
                <a:gd name="connsiteY207" fmla="*/ 434173 h 549605"/>
                <a:gd name="connsiteX208" fmla="*/ 47997 w 549045"/>
                <a:gd name="connsiteY208" fmla="*/ 431471 h 549605"/>
                <a:gd name="connsiteX209" fmla="*/ 46495 w 549045"/>
                <a:gd name="connsiteY209" fmla="*/ 429302 h 549605"/>
                <a:gd name="connsiteX210" fmla="*/ 44460 w 549045"/>
                <a:gd name="connsiteY210" fmla="*/ 426199 h 549605"/>
                <a:gd name="connsiteX211" fmla="*/ 42459 w 549045"/>
                <a:gd name="connsiteY211" fmla="*/ 423197 h 549605"/>
                <a:gd name="connsiteX212" fmla="*/ 42058 w 549045"/>
                <a:gd name="connsiteY212" fmla="*/ 422563 h 549605"/>
                <a:gd name="connsiteX213" fmla="*/ 39923 w 549045"/>
                <a:gd name="connsiteY213" fmla="*/ 419227 h 549605"/>
                <a:gd name="connsiteX214" fmla="*/ 39523 w 549045"/>
                <a:gd name="connsiteY214" fmla="*/ 418626 h 549605"/>
                <a:gd name="connsiteX215" fmla="*/ 37988 w 549045"/>
                <a:gd name="connsiteY215" fmla="*/ 416057 h 549605"/>
                <a:gd name="connsiteX216" fmla="*/ 36086 w 549045"/>
                <a:gd name="connsiteY216" fmla="*/ 412721 h 549605"/>
                <a:gd name="connsiteX217" fmla="*/ 34785 w 549045"/>
                <a:gd name="connsiteY217" fmla="*/ 410452 h 549605"/>
                <a:gd name="connsiteX218" fmla="*/ 33050 w 549045"/>
                <a:gd name="connsiteY218" fmla="*/ 407349 h 549605"/>
                <a:gd name="connsiteX219" fmla="*/ 31215 w 549045"/>
                <a:gd name="connsiteY219" fmla="*/ 404013 h 549605"/>
                <a:gd name="connsiteX220" fmla="*/ 29013 w 549045"/>
                <a:gd name="connsiteY220" fmla="*/ 399876 h 549605"/>
                <a:gd name="connsiteX221" fmla="*/ 27646 w 549045"/>
                <a:gd name="connsiteY221" fmla="*/ 397107 h 549605"/>
                <a:gd name="connsiteX222" fmla="*/ 25143 w 549045"/>
                <a:gd name="connsiteY222" fmla="*/ 391936 h 549605"/>
                <a:gd name="connsiteX223" fmla="*/ 22041 w 549045"/>
                <a:gd name="connsiteY223" fmla="*/ 385096 h 549605"/>
                <a:gd name="connsiteX224" fmla="*/ 22041 w 549045"/>
                <a:gd name="connsiteY224" fmla="*/ 384796 h 549605"/>
                <a:gd name="connsiteX225" fmla="*/ 19605 w 549045"/>
                <a:gd name="connsiteY225" fmla="*/ 379058 h 549605"/>
                <a:gd name="connsiteX226" fmla="*/ 18404 w 549045"/>
                <a:gd name="connsiteY226" fmla="*/ 376021 h 549605"/>
                <a:gd name="connsiteX227" fmla="*/ 18404 w 549045"/>
                <a:gd name="connsiteY227" fmla="*/ 376021 h 549605"/>
                <a:gd name="connsiteX228" fmla="*/ 17336 w 549045"/>
                <a:gd name="connsiteY228" fmla="*/ 373252 h 549605"/>
                <a:gd name="connsiteX229" fmla="*/ 16903 w 549045"/>
                <a:gd name="connsiteY229" fmla="*/ 372151 h 549605"/>
                <a:gd name="connsiteX230" fmla="*/ 15768 w 549045"/>
                <a:gd name="connsiteY230" fmla="*/ 369115 h 549605"/>
                <a:gd name="connsiteX231" fmla="*/ 14534 w 549045"/>
                <a:gd name="connsiteY231" fmla="*/ 365779 h 549605"/>
                <a:gd name="connsiteX232" fmla="*/ 13333 w 549045"/>
                <a:gd name="connsiteY232" fmla="*/ 362276 h 549605"/>
                <a:gd name="connsiteX233" fmla="*/ 13333 w 549045"/>
                <a:gd name="connsiteY233" fmla="*/ 362276 h 549605"/>
                <a:gd name="connsiteX234" fmla="*/ 10597 w 549045"/>
                <a:gd name="connsiteY234" fmla="*/ 353568 h 549605"/>
                <a:gd name="connsiteX235" fmla="*/ 10030 w 549045"/>
                <a:gd name="connsiteY235" fmla="*/ 351667 h 549605"/>
                <a:gd name="connsiteX236" fmla="*/ 9296 w 549045"/>
                <a:gd name="connsiteY236" fmla="*/ 349031 h 549605"/>
                <a:gd name="connsiteX237" fmla="*/ 7961 w 549045"/>
                <a:gd name="connsiteY237" fmla="*/ 344026 h 549605"/>
                <a:gd name="connsiteX238" fmla="*/ 7394 w 549045"/>
                <a:gd name="connsiteY238" fmla="*/ 341724 h 549605"/>
                <a:gd name="connsiteX239" fmla="*/ 6260 w 549045"/>
                <a:gd name="connsiteY239" fmla="*/ 337087 h 549605"/>
                <a:gd name="connsiteX240" fmla="*/ 5426 w 549045"/>
                <a:gd name="connsiteY240" fmla="*/ 333350 h 549605"/>
                <a:gd name="connsiteX241" fmla="*/ 4525 w 549045"/>
                <a:gd name="connsiteY241" fmla="*/ 328679 h 549605"/>
                <a:gd name="connsiteX242" fmla="*/ 3991 w 549045"/>
                <a:gd name="connsiteY242" fmla="*/ 325844 h 549605"/>
                <a:gd name="connsiteX243" fmla="*/ 3257 w 549045"/>
                <a:gd name="connsiteY243" fmla="*/ 321773 h 549605"/>
                <a:gd name="connsiteX244" fmla="*/ 2790 w 549045"/>
                <a:gd name="connsiteY244" fmla="*/ 318871 h 549605"/>
                <a:gd name="connsiteX245" fmla="*/ 1589 w 549045"/>
                <a:gd name="connsiteY245" fmla="*/ 310563 h 549605"/>
                <a:gd name="connsiteX246" fmla="*/ 1122 w 549045"/>
                <a:gd name="connsiteY246" fmla="*/ 306893 h 549605"/>
                <a:gd name="connsiteX247" fmla="*/ 288 w 549045"/>
                <a:gd name="connsiteY247" fmla="*/ 298219 h 549605"/>
                <a:gd name="connsiteX248" fmla="*/ 88 w 549045"/>
                <a:gd name="connsiteY248" fmla="*/ 295850 h 549605"/>
                <a:gd name="connsiteX249" fmla="*/ 88 w 549045"/>
                <a:gd name="connsiteY249" fmla="*/ 294382 h 549605"/>
                <a:gd name="connsiteX250" fmla="*/ 88 w 549045"/>
                <a:gd name="connsiteY250" fmla="*/ 291780 h 549605"/>
                <a:gd name="connsiteX251" fmla="*/ 88 w 549045"/>
                <a:gd name="connsiteY251" fmla="*/ 290612 h 549605"/>
                <a:gd name="connsiteX252" fmla="*/ 88 w 549045"/>
                <a:gd name="connsiteY252" fmla="*/ 287610 h 549605"/>
                <a:gd name="connsiteX253" fmla="*/ -79 w 549045"/>
                <a:gd name="connsiteY253" fmla="*/ 283673 h 549605"/>
                <a:gd name="connsiteX254" fmla="*/ -79 w 549045"/>
                <a:gd name="connsiteY254" fmla="*/ 282672 h 549605"/>
                <a:gd name="connsiteX255" fmla="*/ -79 w 549045"/>
                <a:gd name="connsiteY255" fmla="*/ 279002 h 549605"/>
                <a:gd name="connsiteX256" fmla="*/ -79 w 549045"/>
                <a:gd name="connsiteY256" fmla="*/ 272563 h 549605"/>
                <a:gd name="connsiteX257" fmla="*/ -79 w 549045"/>
                <a:gd name="connsiteY257" fmla="*/ 267759 h 549605"/>
                <a:gd name="connsiteX258" fmla="*/ -79 w 549045"/>
                <a:gd name="connsiteY258" fmla="*/ 265523 h 549605"/>
                <a:gd name="connsiteX259" fmla="*/ 88 w 549045"/>
                <a:gd name="connsiteY259" fmla="*/ 261186 h 549605"/>
                <a:gd name="connsiteX260" fmla="*/ 288 w 549045"/>
                <a:gd name="connsiteY260" fmla="*/ 257850 h 549605"/>
                <a:gd name="connsiteX261" fmla="*/ 288 w 549045"/>
                <a:gd name="connsiteY261" fmla="*/ 255815 h 549605"/>
                <a:gd name="connsiteX262" fmla="*/ 521 w 549045"/>
                <a:gd name="connsiteY262" fmla="*/ 252779 h 549605"/>
                <a:gd name="connsiteX263" fmla="*/ 722 w 549045"/>
                <a:gd name="connsiteY263" fmla="*/ 250477 h 549605"/>
                <a:gd name="connsiteX264" fmla="*/ 988 w 549045"/>
                <a:gd name="connsiteY264" fmla="*/ 247441 h 549605"/>
                <a:gd name="connsiteX265" fmla="*/ 1389 w 549045"/>
                <a:gd name="connsiteY265" fmla="*/ 243704 h 549605"/>
                <a:gd name="connsiteX266" fmla="*/ 1756 w 549045"/>
                <a:gd name="connsiteY266" fmla="*/ 240835 h 549605"/>
                <a:gd name="connsiteX267" fmla="*/ 1923 w 549045"/>
                <a:gd name="connsiteY267" fmla="*/ 239433 h 549605"/>
                <a:gd name="connsiteX268" fmla="*/ 2290 w 549045"/>
                <a:gd name="connsiteY268" fmla="*/ 236698 h 549605"/>
                <a:gd name="connsiteX269" fmla="*/ 2523 w 549045"/>
                <a:gd name="connsiteY269" fmla="*/ 235063 h 549605"/>
                <a:gd name="connsiteX270" fmla="*/ 2790 w 549045"/>
                <a:gd name="connsiteY270" fmla="*/ 233428 h 549605"/>
                <a:gd name="connsiteX271" fmla="*/ 3324 w 549045"/>
                <a:gd name="connsiteY271" fmla="*/ 230092 h 549605"/>
                <a:gd name="connsiteX272" fmla="*/ 3324 w 549045"/>
                <a:gd name="connsiteY272" fmla="*/ 229358 h 549605"/>
                <a:gd name="connsiteX273" fmla="*/ 3791 w 549045"/>
                <a:gd name="connsiteY273" fmla="*/ 226689 h 549605"/>
                <a:gd name="connsiteX274" fmla="*/ 4425 w 549045"/>
                <a:gd name="connsiteY274" fmla="*/ 223352 h 549605"/>
                <a:gd name="connsiteX275" fmla="*/ 5993 w 549045"/>
                <a:gd name="connsiteY275" fmla="*/ 215846 h 549605"/>
                <a:gd name="connsiteX276" fmla="*/ 6527 w 549045"/>
                <a:gd name="connsiteY276" fmla="*/ 213344 h 549605"/>
                <a:gd name="connsiteX277" fmla="*/ 7461 w 549045"/>
                <a:gd name="connsiteY277" fmla="*/ 209473 h 549605"/>
                <a:gd name="connsiteX278" fmla="*/ 8228 w 549045"/>
                <a:gd name="connsiteY278" fmla="*/ 206437 h 549605"/>
                <a:gd name="connsiteX279" fmla="*/ 9029 w 549045"/>
                <a:gd name="connsiteY279" fmla="*/ 203401 h 549605"/>
                <a:gd name="connsiteX280" fmla="*/ 9463 w 549045"/>
                <a:gd name="connsiteY280" fmla="*/ 201867 h 549605"/>
                <a:gd name="connsiteX281" fmla="*/ 9463 w 549045"/>
                <a:gd name="connsiteY281" fmla="*/ 201300 h 549605"/>
                <a:gd name="connsiteX282" fmla="*/ 10097 w 549045"/>
                <a:gd name="connsiteY282" fmla="*/ 198964 h 549605"/>
                <a:gd name="connsiteX283" fmla="*/ 11264 w 549045"/>
                <a:gd name="connsiteY283" fmla="*/ 195061 h 549605"/>
                <a:gd name="connsiteX284" fmla="*/ 11698 w 549045"/>
                <a:gd name="connsiteY284" fmla="*/ 193626 h 549605"/>
                <a:gd name="connsiteX285" fmla="*/ 14600 w 549045"/>
                <a:gd name="connsiteY285" fmla="*/ 184852 h 549605"/>
                <a:gd name="connsiteX286" fmla="*/ 15535 w 549045"/>
                <a:gd name="connsiteY286" fmla="*/ 182216 h 549605"/>
                <a:gd name="connsiteX287" fmla="*/ 16002 w 549045"/>
                <a:gd name="connsiteY287" fmla="*/ 180881 h 549605"/>
                <a:gd name="connsiteX288" fmla="*/ 17103 w 549045"/>
                <a:gd name="connsiteY288" fmla="*/ 177912 h 549605"/>
                <a:gd name="connsiteX289" fmla="*/ 17370 w 549045"/>
                <a:gd name="connsiteY289" fmla="*/ 177278 h 549605"/>
                <a:gd name="connsiteX290" fmla="*/ 18838 w 549045"/>
                <a:gd name="connsiteY290" fmla="*/ 173441 h 549605"/>
                <a:gd name="connsiteX291" fmla="*/ 25977 w 549045"/>
                <a:gd name="connsiteY291" fmla="*/ 157160 h 549605"/>
                <a:gd name="connsiteX292" fmla="*/ 27912 w 549045"/>
                <a:gd name="connsiteY292" fmla="*/ 153190 h 549605"/>
                <a:gd name="connsiteX293" fmla="*/ 29914 w 549045"/>
                <a:gd name="connsiteY293" fmla="*/ 149253 h 549605"/>
                <a:gd name="connsiteX294" fmla="*/ 31949 w 549045"/>
                <a:gd name="connsiteY294" fmla="*/ 145350 h 549605"/>
                <a:gd name="connsiteX295" fmla="*/ 34085 w 549045"/>
                <a:gd name="connsiteY295" fmla="*/ 141513 h 549605"/>
                <a:gd name="connsiteX296" fmla="*/ 36253 w 549045"/>
                <a:gd name="connsiteY296" fmla="*/ 137676 h 549605"/>
                <a:gd name="connsiteX297" fmla="*/ 45094 w 549045"/>
                <a:gd name="connsiteY297" fmla="*/ 123430 h 549605"/>
                <a:gd name="connsiteX298" fmla="*/ 45928 w 549045"/>
                <a:gd name="connsiteY298" fmla="*/ 122196 h 549605"/>
                <a:gd name="connsiteX299" fmla="*/ 48030 w 549045"/>
                <a:gd name="connsiteY299" fmla="*/ 119093 h 549605"/>
                <a:gd name="connsiteX300" fmla="*/ 49598 w 549045"/>
                <a:gd name="connsiteY300" fmla="*/ 116858 h 549605"/>
                <a:gd name="connsiteX301" fmla="*/ 49598 w 549045"/>
                <a:gd name="connsiteY301" fmla="*/ 116858 h 549605"/>
                <a:gd name="connsiteX302" fmla="*/ 50766 w 549045"/>
                <a:gd name="connsiteY302" fmla="*/ 115223 h 549605"/>
                <a:gd name="connsiteX303" fmla="*/ 52501 w 549045"/>
                <a:gd name="connsiteY303" fmla="*/ 112821 h 549605"/>
                <a:gd name="connsiteX304" fmla="*/ 53201 w 549045"/>
                <a:gd name="connsiteY304" fmla="*/ 111853 h 549605"/>
                <a:gd name="connsiteX305" fmla="*/ 61142 w 549045"/>
                <a:gd name="connsiteY305" fmla="*/ 101844 h 549605"/>
                <a:gd name="connsiteX306" fmla="*/ 62743 w 549045"/>
                <a:gd name="connsiteY306" fmla="*/ 99876 h 549605"/>
                <a:gd name="connsiteX307" fmla="*/ 63344 w 549045"/>
                <a:gd name="connsiteY307" fmla="*/ 99175 h 549605"/>
                <a:gd name="connsiteX308" fmla="*/ 64178 w 549045"/>
                <a:gd name="connsiteY308" fmla="*/ 98175 h 549605"/>
                <a:gd name="connsiteX309" fmla="*/ 71885 w 549045"/>
                <a:gd name="connsiteY309" fmla="*/ 89467 h 549605"/>
                <a:gd name="connsiteX310" fmla="*/ 72719 w 549045"/>
                <a:gd name="connsiteY310" fmla="*/ 88533 h 549605"/>
                <a:gd name="connsiteX311" fmla="*/ 77723 w 549045"/>
                <a:gd name="connsiteY311" fmla="*/ 83295 h 549605"/>
                <a:gd name="connsiteX312" fmla="*/ 79058 w 549045"/>
                <a:gd name="connsiteY312" fmla="*/ 81927 h 549605"/>
                <a:gd name="connsiteX313" fmla="*/ 80626 w 549045"/>
                <a:gd name="connsiteY313" fmla="*/ 80392 h 549605"/>
                <a:gd name="connsiteX314" fmla="*/ 81627 w 549045"/>
                <a:gd name="connsiteY314" fmla="*/ 79391 h 549605"/>
                <a:gd name="connsiteX315" fmla="*/ 84096 w 549045"/>
                <a:gd name="connsiteY315" fmla="*/ 76956 h 549605"/>
                <a:gd name="connsiteX316" fmla="*/ 84329 w 549045"/>
                <a:gd name="connsiteY316" fmla="*/ 76755 h 549605"/>
                <a:gd name="connsiteX317" fmla="*/ 86765 w 549045"/>
                <a:gd name="connsiteY317" fmla="*/ 74453 h 549605"/>
                <a:gd name="connsiteX318" fmla="*/ 86765 w 549045"/>
                <a:gd name="connsiteY318" fmla="*/ 74453 h 549605"/>
                <a:gd name="connsiteX319" fmla="*/ 88032 w 549045"/>
                <a:gd name="connsiteY319" fmla="*/ 73286 h 549605"/>
                <a:gd name="connsiteX320" fmla="*/ 89334 w 549045"/>
                <a:gd name="connsiteY320" fmla="*/ 72118 h 549605"/>
                <a:gd name="connsiteX321" fmla="*/ 91769 w 549045"/>
                <a:gd name="connsiteY321" fmla="*/ 69883 h 549605"/>
                <a:gd name="connsiteX322" fmla="*/ 93037 w 549045"/>
                <a:gd name="connsiteY322" fmla="*/ 68815 h 549605"/>
                <a:gd name="connsiteX323" fmla="*/ 94271 w 549045"/>
                <a:gd name="connsiteY323" fmla="*/ 67714 h 549605"/>
                <a:gd name="connsiteX324" fmla="*/ 96773 w 549045"/>
                <a:gd name="connsiteY324" fmla="*/ 65579 h 549605"/>
                <a:gd name="connsiteX325" fmla="*/ 98442 w 549045"/>
                <a:gd name="connsiteY325" fmla="*/ 64178 h 549605"/>
                <a:gd name="connsiteX326" fmla="*/ 99509 w 549045"/>
                <a:gd name="connsiteY326" fmla="*/ 63243 h 549605"/>
                <a:gd name="connsiteX327" fmla="*/ 99509 w 549045"/>
                <a:gd name="connsiteY327" fmla="*/ 63243 h 549605"/>
                <a:gd name="connsiteX328" fmla="*/ 100444 w 549045"/>
                <a:gd name="connsiteY328" fmla="*/ 62476 h 549605"/>
                <a:gd name="connsiteX329" fmla="*/ 102278 w 549045"/>
                <a:gd name="connsiteY329" fmla="*/ 60975 h 549605"/>
                <a:gd name="connsiteX330" fmla="*/ 103680 w 549045"/>
                <a:gd name="connsiteY330" fmla="*/ 58272 h 549605"/>
                <a:gd name="connsiteX331" fmla="*/ 109251 w 549045"/>
                <a:gd name="connsiteY331" fmla="*/ 54002 h 549605"/>
                <a:gd name="connsiteX332" fmla="*/ 111587 w 549045"/>
                <a:gd name="connsiteY332" fmla="*/ 52267 h 549605"/>
                <a:gd name="connsiteX333" fmla="*/ 114289 w 549045"/>
                <a:gd name="connsiteY333" fmla="*/ 50332 h 549605"/>
                <a:gd name="connsiteX334" fmla="*/ 119227 w 549045"/>
                <a:gd name="connsiteY334" fmla="*/ 46996 h 549605"/>
                <a:gd name="connsiteX335" fmla="*/ 119861 w 549045"/>
                <a:gd name="connsiteY335" fmla="*/ 46562 h 549605"/>
                <a:gd name="connsiteX336" fmla="*/ 119861 w 549045"/>
                <a:gd name="connsiteY336" fmla="*/ 46562 h 549605"/>
                <a:gd name="connsiteX337" fmla="*/ 121262 w 549045"/>
                <a:gd name="connsiteY337" fmla="*/ 45628 h 549605"/>
                <a:gd name="connsiteX338" fmla="*/ 123831 w 549045"/>
                <a:gd name="connsiteY338" fmla="*/ 43960 h 549605"/>
                <a:gd name="connsiteX339" fmla="*/ 125499 w 549045"/>
                <a:gd name="connsiteY339" fmla="*/ 42859 h 549605"/>
                <a:gd name="connsiteX340" fmla="*/ 131604 w 549045"/>
                <a:gd name="connsiteY340" fmla="*/ 39089 h 549605"/>
                <a:gd name="connsiteX341" fmla="*/ 135908 w 549045"/>
                <a:gd name="connsiteY341" fmla="*/ 36520 h 549605"/>
                <a:gd name="connsiteX342" fmla="*/ 139878 w 549045"/>
                <a:gd name="connsiteY342" fmla="*/ 34284 h 549605"/>
                <a:gd name="connsiteX343" fmla="*/ 142748 w 549045"/>
                <a:gd name="connsiteY343" fmla="*/ 32683 h 549605"/>
                <a:gd name="connsiteX344" fmla="*/ 145484 w 549045"/>
                <a:gd name="connsiteY344" fmla="*/ 31248 h 549605"/>
                <a:gd name="connsiteX345" fmla="*/ 147585 w 549045"/>
                <a:gd name="connsiteY345" fmla="*/ 30147 h 549605"/>
                <a:gd name="connsiteX346" fmla="*/ 150922 w 549045"/>
                <a:gd name="connsiteY346" fmla="*/ 28479 h 549605"/>
                <a:gd name="connsiteX347" fmla="*/ 152390 w 549045"/>
                <a:gd name="connsiteY347" fmla="*/ 27745 h 549605"/>
                <a:gd name="connsiteX348" fmla="*/ 178179 w 549045"/>
                <a:gd name="connsiteY348" fmla="*/ 16669 h 549605"/>
                <a:gd name="connsiteX349" fmla="*/ 180515 w 549045"/>
                <a:gd name="connsiteY349" fmla="*/ 15835 h 549605"/>
                <a:gd name="connsiteX350" fmla="*/ 182083 w 549045"/>
                <a:gd name="connsiteY350" fmla="*/ 15267 h 549605"/>
                <a:gd name="connsiteX351" fmla="*/ 184785 w 549045"/>
                <a:gd name="connsiteY351" fmla="*/ 14367 h 549605"/>
                <a:gd name="connsiteX352" fmla="*/ 188121 w 549045"/>
                <a:gd name="connsiteY352" fmla="*/ 13232 h 549605"/>
                <a:gd name="connsiteX353" fmla="*/ 192092 w 549045"/>
                <a:gd name="connsiteY353" fmla="*/ 11965 h 549605"/>
                <a:gd name="connsiteX354" fmla="*/ 196095 w 549045"/>
                <a:gd name="connsiteY354" fmla="*/ 10763 h 549605"/>
                <a:gd name="connsiteX355" fmla="*/ 200699 w 549045"/>
                <a:gd name="connsiteY355" fmla="*/ 9462 h 549605"/>
                <a:gd name="connsiteX356" fmla="*/ 203368 w 549045"/>
                <a:gd name="connsiteY356" fmla="*/ 8762 h 549605"/>
                <a:gd name="connsiteX357" fmla="*/ 209307 w 549045"/>
                <a:gd name="connsiteY357" fmla="*/ 7260 h 549605"/>
                <a:gd name="connsiteX358" fmla="*/ 210241 w 549045"/>
                <a:gd name="connsiteY358" fmla="*/ 7027 h 549605"/>
                <a:gd name="connsiteX359" fmla="*/ 216413 w 549045"/>
                <a:gd name="connsiteY359" fmla="*/ 5659 h 549605"/>
                <a:gd name="connsiteX360" fmla="*/ 218482 w 549045"/>
                <a:gd name="connsiteY360" fmla="*/ 5225 h 549605"/>
                <a:gd name="connsiteX361" fmla="*/ 220583 w 549045"/>
                <a:gd name="connsiteY361" fmla="*/ 4825 h 549605"/>
                <a:gd name="connsiteX362" fmla="*/ 222318 w 549045"/>
                <a:gd name="connsiteY362" fmla="*/ 4491 h 549605"/>
                <a:gd name="connsiteX363" fmla="*/ 224721 w 549045"/>
                <a:gd name="connsiteY363" fmla="*/ 4024 h 549605"/>
                <a:gd name="connsiteX364" fmla="*/ 225488 w 549045"/>
                <a:gd name="connsiteY364" fmla="*/ 4024 h 549605"/>
                <a:gd name="connsiteX365" fmla="*/ 230025 w 549045"/>
                <a:gd name="connsiteY365" fmla="*/ 3290 h 549605"/>
                <a:gd name="connsiteX366" fmla="*/ 316002 w 549045"/>
                <a:gd name="connsiteY366" fmla="*/ 3290 h 549605"/>
                <a:gd name="connsiteX367" fmla="*/ 320939 w 549045"/>
                <a:gd name="connsiteY367" fmla="*/ 4091 h 549605"/>
                <a:gd name="connsiteX368" fmla="*/ 322407 w 549045"/>
                <a:gd name="connsiteY368" fmla="*/ 4358 h 549605"/>
                <a:gd name="connsiteX369" fmla="*/ 325377 w 549045"/>
                <a:gd name="connsiteY369" fmla="*/ 4892 h 549605"/>
                <a:gd name="connsiteX370" fmla="*/ 325377 w 549045"/>
                <a:gd name="connsiteY370" fmla="*/ 4892 h 549605"/>
                <a:gd name="connsiteX371" fmla="*/ 328446 w 549045"/>
                <a:gd name="connsiteY371" fmla="*/ 5492 h 549605"/>
                <a:gd name="connsiteX372" fmla="*/ 331782 w 549045"/>
                <a:gd name="connsiteY372" fmla="*/ 6193 h 549605"/>
                <a:gd name="connsiteX373" fmla="*/ 336186 w 549045"/>
                <a:gd name="connsiteY373" fmla="*/ 7160 h 549605"/>
                <a:gd name="connsiteX374" fmla="*/ 339523 w 549045"/>
                <a:gd name="connsiteY374" fmla="*/ 7994 h 549605"/>
                <a:gd name="connsiteX375" fmla="*/ 339923 w 549045"/>
                <a:gd name="connsiteY375" fmla="*/ 7994 h 549605"/>
                <a:gd name="connsiteX376" fmla="*/ 343526 w 549045"/>
                <a:gd name="connsiteY376" fmla="*/ 8929 h 549605"/>
                <a:gd name="connsiteX377" fmla="*/ 344927 w 549045"/>
                <a:gd name="connsiteY377" fmla="*/ 9296 h 549605"/>
                <a:gd name="connsiteX378" fmla="*/ 347963 w 549045"/>
                <a:gd name="connsiteY378" fmla="*/ 10130 h 549605"/>
                <a:gd name="connsiteX379" fmla="*/ 350799 w 549045"/>
                <a:gd name="connsiteY379" fmla="*/ 10930 h 549605"/>
                <a:gd name="connsiteX380" fmla="*/ 352734 w 549045"/>
                <a:gd name="connsiteY380" fmla="*/ 11497 h 549605"/>
                <a:gd name="connsiteX381" fmla="*/ 354502 w 549045"/>
                <a:gd name="connsiteY381" fmla="*/ 12065 h 549605"/>
                <a:gd name="connsiteX382" fmla="*/ 357038 w 549045"/>
                <a:gd name="connsiteY382" fmla="*/ 12832 h 549605"/>
                <a:gd name="connsiteX383" fmla="*/ 367547 w 549045"/>
                <a:gd name="connsiteY383" fmla="*/ 16435 h 549605"/>
                <a:gd name="connsiteX384" fmla="*/ 370316 w 549045"/>
                <a:gd name="connsiteY384" fmla="*/ 17436 h 549605"/>
                <a:gd name="connsiteX385" fmla="*/ 372752 w 549045"/>
                <a:gd name="connsiteY385" fmla="*/ 18370 h 549605"/>
                <a:gd name="connsiteX386" fmla="*/ 374887 w 549045"/>
                <a:gd name="connsiteY386" fmla="*/ 19204 h 549605"/>
                <a:gd name="connsiteX387" fmla="*/ 378624 w 549045"/>
                <a:gd name="connsiteY387" fmla="*/ 20706 h 549605"/>
                <a:gd name="connsiteX388" fmla="*/ 382294 w 549045"/>
                <a:gd name="connsiteY388" fmla="*/ 22274 h 549605"/>
                <a:gd name="connsiteX389" fmla="*/ 388633 w 549045"/>
                <a:gd name="connsiteY389" fmla="*/ 25110 h 549605"/>
                <a:gd name="connsiteX390" fmla="*/ 391969 w 549045"/>
                <a:gd name="connsiteY390" fmla="*/ 26711 h 549605"/>
                <a:gd name="connsiteX391" fmla="*/ 395572 w 549045"/>
                <a:gd name="connsiteY391" fmla="*/ 28479 h 549605"/>
                <a:gd name="connsiteX392" fmla="*/ 399142 w 549045"/>
                <a:gd name="connsiteY392" fmla="*/ 30314 h 549605"/>
                <a:gd name="connsiteX393" fmla="*/ 402278 w 549045"/>
                <a:gd name="connsiteY393" fmla="*/ 31982 h 549605"/>
                <a:gd name="connsiteX394" fmla="*/ 406182 w 549045"/>
                <a:gd name="connsiteY394" fmla="*/ 34084 h 549605"/>
                <a:gd name="connsiteX395" fmla="*/ 408384 w 549045"/>
                <a:gd name="connsiteY395" fmla="*/ 35319 h 549605"/>
                <a:gd name="connsiteX396" fmla="*/ 410586 w 549045"/>
                <a:gd name="connsiteY396" fmla="*/ 36553 h 549605"/>
                <a:gd name="connsiteX397" fmla="*/ 411053 w 549045"/>
                <a:gd name="connsiteY397" fmla="*/ 36853 h 549605"/>
                <a:gd name="connsiteX398" fmla="*/ 413155 w 549045"/>
                <a:gd name="connsiteY398" fmla="*/ 38054 h 549605"/>
                <a:gd name="connsiteX399" fmla="*/ 414522 w 549045"/>
                <a:gd name="connsiteY399" fmla="*/ 38855 h 549605"/>
                <a:gd name="connsiteX400" fmla="*/ 480748 w 549045"/>
                <a:gd name="connsiteY400" fmla="*/ 93771 h 549605"/>
                <a:gd name="connsiteX401" fmla="*/ 484084 w 549045"/>
                <a:gd name="connsiteY401" fmla="*/ 97574 h 549605"/>
                <a:gd name="connsiteX402" fmla="*/ 486987 w 549045"/>
                <a:gd name="connsiteY402" fmla="*/ 101110 h 549605"/>
                <a:gd name="connsiteX403" fmla="*/ 530359 w 549045"/>
                <a:gd name="connsiteY403" fmla="*/ 175610 h 549605"/>
                <a:gd name="connsiteX404" fmla="*/ 530926 w 549045"/>
                <a:gd name="connsiteY404" fmla="*/ 177045 h 549605"/>
                <a:gd name="connsiteX405" fmla="*/ 531827 w 549045"/>
                <a:gd name="connsiteY405" fmla="*/ 179580 h 549605"/>
                <a:gd name="connsiteX406" fmla="*/ 532127 w 549045"/>
                <a:gd name="connsiteY406" fmla="*/ 180314 h 549605"/>
                <a:gd name="connsiteX407" fmla="*/ 533662 w 549045"/>
                <a:gd name="connsiteY407" fmla="*/ 184618 h 549605"/>
                <a:gd name="connsiteX408" fmla="*/ 535330 w 549045"/>
                <a:gd name="connsiteY408" fmla="*/ 189656 h 549605"/>
                <a:gd name="connsiteX409" fmla="*/ 536531 w 549045"/>
                <a:gd name="connsiteY409" fmla="*/ 193493 h 549605"/>
                <a:gd name="connsiteX410" fmla="*/ 536531 w 549045"/>
                <a:gd name="connsiteY410" fmla="*/ 193860 h 549605"/>
                <a:gd name="connsiteX411" fmla="*/ 537432 w 549045"/>
                <a:gd name="connsiteY411" fmla="*/ 196829 h 549605"/>
                <a:gd name="connsiteX412" fmla="*/ 537432 w 549045"/>
                <a:gd name="connsiteY412" fmla="*/ 197263 h 549605"/>
                <a:gd name="connsiteX413" fmla="*/ 537799 w 549045"/>
                <a:gd name="connsiteY413" fmla="*/ 198530 h 549605"/>
                <a:gd name="connsiteX414" fmla="*/ 538733 w 549045"/>
                <a:gd name="connsiteY414" fmla="*/ 201700 h 549605"/>
                <a:gd name="connsiteX415" fmla="*/ 538900 w 549045"/>
                <a:gd name="connsiteY415" fmla="*/ 202401 h 549605"/>
                <a:gd name="connsiteX416" fmla="*/ 539834 w 549045"/>
                <a:gd name="connsiteY416" fmla="*/ 206070 h 549605"/>
                <a:gd name="connsiteX417" fmla="*/ 540501 w 549045"/>
                <a:gd name="connsiteY417" fmla="*/ 208739 h 549605"/>
                <a:gd name="connsiteX418" fmla="*/ 540735 w 549045"/>
                <a:gd name="connsiteY418" fmla="*/ 209640 h 549605"/>
                <a:gd name="connsiteX419" fmla="*/ 541035 w 549045"/>
                <a:gd name="connsiteY419" fmla="*/ 211008 h 549605"/>
                <a:gd name="connsiteX420" fmla="*/ 541969 w 549045"/>
                <a:gd name="connsiteY420" fmla="*/ 214978 h 549605"/>
                <a:gd name="connsiteX421" fmla="*/ 542636 w 549045"/>
                <a:gd name="connsiteY421" fmla="*/ 218081 h 549605"/>
                <a:gd name="connsiteX422" fmla="*/ 544171 w 549045"/>
                <a:gd name="connsiteY422" fmla="*/ 226021 h 549605"/>
                <a:gd name="connsiteX423" fmla="*/ 544471 w 549045"/>
                <a:gd name="connsiteY423" fmla="*/ 227723 h 549605"/>
                <a:gd name="connsiteX424" fmla="*/ 544905 w 549045"/>
                <a:gd name="connsiteY424" fmla="*/ 230259 h 549605"/>
                <a:gd name="connsiteX425" fmla="*/ 545339 w 549045"/>
                <a:gd name="connsiteY425" fmla="*/ 232894 h 549605"/>
                <a:gd name="connsiteX426" fmla="*/ 545706 w 549045"/>
                <a:gd name="connsiteY426" fmla="*/ 235330 h 549605"/>
                <a:gd name="connsiteX427" fmla="*/ 546240 w 549045"/>
                <a:gd name="connsiteY427" fmla="*/ 239400 h 549605"/>
                <a:gd name="connsiteX428" fmla="*/ 546873 w 549045"/>
                <a:gd name="connsiteY428" fmla="*/ 244838 h 549605"/>
                <a:gd name="connsiteX429" fmla="*/ 546873 w 549045"/>
                <a:gd name="connsiteY429" fmla="*/ 245572 h 549605"/>
                <a:gd name="connsiteX430" fmla="*/ 547107 w 549045"/>
                <a:gd name="connsiteY430" fmla="*/ 248141 h 549605"/>
                <a:gd name="connsiteX431" fmla="*/ 547441 w 549045"/>
                <a:gd name="connsiteY431" fmla="*/ 251711 h 549605"/>
                <a:gd name="connsiteX432" fmla="*/ 547641 w 549045"/>
                <a:gd name="connsiteY432" fmla="*/ 254313 h 549605"/>
                <a:gd name="connsiteX433" fmla="*/ 547841 w 549045"/>
                <a:gd name="connsiteY433" fmla="*/ 257416 h 549605"/>
                <a:gd name="connsiteX434" fmla="*/ 548008 w 549045"/>
                <a:gd name="connsiteY434" fmla="*/ 260085 h 549605"/>
                <a:gd name="connsiteX435" fmla="*/ 548008 w 549045"/>
                <a:gd name="connsiteY435" fmla="*/ 262654 h 549605"/>
                <a:gd name="connsiteX436" fmla="*/ 548008 w 549045"/>
                <a:gd name="connsiteY436" fmla="*/ 264856 h 549605"/>
                <a:gd name="connsiteX437" fmla="*/ 548008 w 549045"/>
                <a:gd name="connsiteY437" fmla="*/ 266824 h 549605"/>
                <a:gd name="connsiteX438" fmla="*/ 548008 w 549045"/>
                <a:gd name="connsiteY438" fmla="*/ 269560 h 549605"/>
                <a:gd name="connsiteX439" fmla="*/ 548008 w 549045"/>
                <a:gd name="connsiteY439" fmla="*/ 272096 h 549605"/>
                <a:gd name="connsiteX440" fmla="*/ 548942 w 549045"/>
                <a:gd name="connsiteY440" fmla="*/ 274298 h 549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</a:cxnLst>
              <a:rect l="l" t="t" r="r" b="b"/>
              <a:pathLst>
                <a:path w="549045" h="549605">
                  <a:moveTo>
                    <a:pt x="548942" y="274298"/>
                  </a:moveTo>
                  <a:lnTo>
                    <a:pt x="548942" y="278868"/>
                  </a:lnTo>
                  <a:cubicBezTo>
                    <a:pt x="548942" y="279769"/>
                    <a:pt x="548942" y="280637"/>
                    <a:pt x="548942" y="281504"/>
                  </a:cubicBezTo>
                  <a:cubicBezTo>
                    <a:pt x="548942" y="282372"/>
                    <a:pt x="548942" y="283206"/>
                    <a:pt x="548942" y="284073"/>
                  </a:cubicBezTo>
                  <a:cubicBezTo>
                    <a:pt x="548975" y="284584"/>
                    <a:pt x="548975" y="285097"/>
                    <a:pt x="548942" y="285608"/>
                  </a:cubicBezTo>
                  <a:cubicBezTo>
                    <a:pt x="548942" y="286142"/>
                    <a:pt x="548942" y="286675"/>
                    <a:pt x="548942" y="287209"/>
                  </a:cubicBezTo>
                  <a:lnTo>
                    <a:pt x="548642" y="292714"/>
                  </a:lnTo>
                  <a:lnTo>
                    <a:pt x="548441" y="295450"/>
                  </a:lnTo>
                  <a:cubicBezTo>
                    <a:pt x="548441" y="296384"/>
                    <a:pt x="548441" y="297285"/>
                    <a:pt x="548208" y="298219"/>
                  </a:cubicBezTo>
                  <a:lnTo>
                    <a:pt x="547808" y="302656"/>
                  </a:lnTo>
                  <a:lnTo>
                    <a:pt x="547407" y="306393"/>
                  </a:lnTo>
                  <a:lnTo>
                    <a:pt x="547007" y="309562"/>
                  </a:lnTo>
                  <a:cubicBezTo>
                    <a:pt x="547007" y="310964"/>
                    <a:pt x="546640" y="312398"/>
                    <a:pt x="546440" y="313800"/>
                  </a:cubicBezTo>
                  <a:lnTo>
                    <a:pt x="546139" y="315735"/>
                  </a:lnTo>
                  <a:cubicBezTo>
                    <a:pt x="545472" y="320272"/>
                    <a:pt x="544671" y="324776"/>
                    <a:pt x="543771" y="329080"/>
                  </a:cubicBezTo>
                  <a:cubicBezTo>
                    <a:pt x="543570" y="330147"/>
                    <a:pt x="543370" y="331182"/>
                    <a:pt x="543137" y="332216"/>
                  </a:cubicBezTo>
                  <a:cubicBezTo>
                    <a:pt x="542903" y="333250"/>
                    <a:pt x="542636" y="334451"/>
                    <a:pt x="542403" y="335552"/>
                  </a:cubicBezTo>
                  <a:cubicBezTo>
                    <a:pt x="542169" y="336653"/>
                    <a:pt x="542002" y="337287"/>
                    <a:pt x="541802" y="338155"/>
                  </a:cubicBezTo>
                  <a:lnTo>
                    <a:pt x="541002" y="341491"/>
                  </a:lnTo>
                  <a:cubicBezTo>
                    <a:pt x="540735" y="342592"/>
                    <a:pt x="540434" y="343659"/>
                    <a:pt x="540167" y="344827"/>
                  </a:cubicBezTo>
                  <a:lnTo>
                    <a:pt x="539567" y="347096"/>
                  </a:lnTo>
                  <a:lnTo>
                    <a:pt x="539133" y="348697"/>
                  </a:lnTo>
                  <a:cubicBezTo>
                    <a:pt x="537699" y="353835"/>
                    <a:pt x="536097" y="358906"/>
                    <a:pt x="534396" y="363911"/>
                  </a:cubicBezTo>
                  <a:cubicBezTo>
                    <a:pt x="533862" y="365512"/>
                    <a:pt x="533295" y="367080"/>
                    <a:pt x="532727" y="368682"/>
                  </a:cubicBezTo>
                  <a:lnTo>
                    <a:pt x="532227" y="369983"/>
                  </a:lnTo>
                  <a:lnTo>
                    <a:pt x="531526" y="371818"/>
                  </a:lnTo>
                  <a:cubicBezTo>
                    <a:pt x="531526" y="372185"/>
                    <a:pt x="531259" y="372552"/>
                    <a:pt x="531093" y="372919"/>
                  </a:cubicBezTo>
                  <a:cubicBezTo>
                    <a:pt x="530692" y="373986"/>
                    <a:pt x="530292" y="375054"/>
                    <a:pt x="529858" y="376255"/>
                  </a:cubicBezTo>
                  <a:cubicBezTo>
                    <a:pt x="529034" y="378347"/>
                    <a:pt x="528167" y="380449"/>
                    <a:pt x="527256" y="382561"/>
                  </a:cubicBezTo>
                  <a:cubicBezTo>
                    <a:pt x="526555" y="384262"/>
                    <a:pt x="525821" y="385897"/>
                    <a:pt x="525054" y="387598"/>
                  </a:cubicBezTo>
                  <a:lnTo>
                    <a:pt x="524253" y="389333"/>
                  </a:lnTo>
                  <a:cubicBezTo>
                    <a:pt x="523352" y="391335"/>
                    <a:pt x="522418" y="393304"/>
                    <a:pt x="521451" y="395272"/>
                  </a:cubicBezTo>
                  <a:cubicBezTo>
                    <a:pt x="521017" y="396206"/>
                    <a:pt x="520517" y="397073"/>
                    <a:pt x="520116" y="397974"/>
                  </a:cubicBezTo>
                  <a:lnTo>
                    <a:pt x="518148" y="401811"/>
                  </a:lnTo>
                  <a:cubicBezTo>
                    <a:pt x="517581" y="402912"/>
                    <a:pt x="516980" y="404013"/>
                    <a:pt x="516380" y="405147"/>
                  </a:cubicBezTo>
                  <a:cubicBezTo>
                    <a:pt x="516243" y="405448"/>
                    <a:pt x="516089" y="405738"/>
                    <a:pt x="515913" y="406015"/>
                  </a:cubicBezTo>
                  <a:cubicBezTo>
                    <a:pt x="515479" y="406816"/>
                    <a:pt x="515012" y="407616"/>
                    <a:pt x="514611" y="408417"/>
                  </a:cubicBezTo>
                  <a:lnTo>
                    <a:pt x="512776" y="411753"/>
                  </a:lnTo>
                  <a:cubicBezTo>
                    <a:pt x="512309" y="412587"/>
                    <a:pt x="511876" y="413388"/>
                    <a:pt x="511342" y="414222"/>
                  </a:cubicBezTo>
                  <a:cubicBezTo>
                    <a:pt x="510808" y="415056"/>
                    <a:pt x="510408" y="415757"/>
                    <a:pt x="509974" y="416491"/>
                  </a:cubicBezTo>
                  <a:cubicBezTo>
                    <a:pt x="509073" y="417959"/>
                    <a:pt x="508239" y="419393"/>
                    <a:pt x="507338" y="420795"/>
                  </a:cubicBezTo>
                  <a:lnTo>
                    <a:pt x="506437" y="422296"/>
                  </a:lnTo>
                  <a:cubicBezTo>
                    <a:pt x="505370" y="423964"/>
                    <a:pt x="504302" y="425632"/>
                    <a:pt x="503101" y="427267"/>
                  </a:cubicBezTo>
                  <a:lnTo>
                    <a:pt x="502401" y="428301"/>
                  </a:lnTo>
                  <a:lnTo>
                    <a:pt x="500299" y="431371"/>
                  </a:lnTo>
                  <a:cubicBezTo>
                    <a:pt x="499598" y="432372"/>
                    <a:pt x="499031" y="433206"/>
                    <a:pt x="498397" y="434073"/>
                  </a:cubicBezTo>
                  <a:cubicBezTo>
                    <a:pt x="497763" y="434941"/>
                    <a:pt x="497129" y="435908"/>
                    <a:pt x="496462" y="436776"/>
                  </a:cubicBezTo>
                  <a:lnTo>
                    <a:pt x="494494" y="439411"/>
                  </a:lnTo>
                  <a:cubicBezTo>
                    <a:pt x="493860" y="440312"/>
                    <a:pt x="493159" y="441179"/>
                    <a:pt x="492492" y="442080"/>
                  </a:cubicBezTo>
                  <a:lnTo>
                    <a:pt x="490490" y="444683"/>
                  </a:lnTo>
                  <a:cubicBezTo>
                    <a:pt x="489789" y="445517"/>
                    <a:pt x="489322" y="446117"/>
                    <a:pt x="488755" y="446851"/>
                  </a:cubicBezTo>
                  <a:cubicBezTo>
                    <a:pt x="488188" y="447585"/>
                    <a:pt x="487287" y="448686"/>
                    <a:pt x="486520" y="449587"/>
                  </a:cubicBezTo>
                  <a:lnTo>
                    <a:pt x="485285" y="451088"/>
                  </a:lnTo>
                  <a:cubicBezTo>
                    <a:pt x="484585" y="451989"/>
                    <a:pt x="483851" y="452790"/>
                    <a:pt x="483117" y="453657"/>
                  </a:cubicBezTo>
                  <a:lnTo>
                    <a:pt x="482082" y="454858"/>
                  </a:lnTo>
                  <a:lnTo>
                    <a:pt x="480948" y="456159"/>
                  </a:lnTo>
                  <a:lnTo>
                    <a:pt x="479881" y="457360"/>
                  </a:lnTo>
                  <a:lnTo>
                    <a:pt x="477678" y="459829"/>
                  </a:lnTo>
                  <a:lnTo>
                    <a:pt x="475543" y="462131"/>
                  </a:lnTo>
                  <a:lnTo>
                    <a:pt x="473074" y="464767"/>
                  </a:lnTo>
                  <a:lnTo>
                    <a:pt x="470906" y="467036"/>
                  </a:lnTo>
                  <a:lnTo>
                    <a:pt x="469104" y="468871"/>
                  </a:lnTo>
                  <a:lnTo>
                    <a:pt x="468137" y="469838"/>
                  </a:lnTo>
                  <a:lnTo>
                    <a:pt x="467970" y="470005"/>
                  </a:lnTo>
                  <a:lnTo>
                    <a:pt x="466235" y="471740"/>
                  </a:lnTo>
                  <a:lnTo>
                    <a:pt x="463833" y="474042"/>
                  </a:lnTo>
                  <a:lnTo>
                    <a:pt x="461898" y="475877"/>
                  </a:lnTo>
                  <a:lnTo>
                    <a:pt x="461097" y="476611"/>
                  </a:lnTo>
                  <a:lnTo>
                    <a:pt x="460930" y="476611"/>
                  </a:lnTo>
                  <a:lnTo>
                    <a:pt x="457594" y="479647"/>
                  </a:lnTo>
                  <a:cubicBezTo>
                    <a:pt x="456493" y="480648"/>
                    <a:pt x="455259" y="481749"/>
                    <a:pt x="454058" y="482750"/>
                  </a:cubicBezTo>
                  <a:lnTo>
                    <a:pt x="451555" y="484918"/>
                  </a:lnTo>
                  <a:lnTo>
                    <a:pt x="449020" y="487020"/>
                  </a:lnTo>
                  <a:cubicBezTo>
                    <a:pt x="447752" y="488121"/>
                    <a:pt x="446451" y="489155"/>
                    <a:pt x="445150" y="490190"/>
                  </a:cubicBezTo>
                  <a:lnTo>
                    <a:pt x="443315" y="491624"/>
                  </a:lnTo>
                  <a:lnTo>
                    <a:pt x="443315" y="491624"/>
                  </a:lnTo>
                  <a:lnTo>
                    <a:pt x="441713" y="492859"/>
                  </a:lnTo>
                  <a:lnTo>
                    <a:pt x="441313" y="493159"/>
                  </a:lnTo>
                  <a:cubicBezTo>
                    <a:pt x="439578" y="494493"/>
                    <a:pt x="437977" y="495795"/>
                    <a:pt x="436042" y="497096"/>
                  </a:cubicBezTo>
                  <a:cubicBezTo>
                    <a:pt x="435241" y="497730"/>
                    <a:pt x="434407" y="498297"/>
                    <a:pt x="433539" y="498931"/>
                  </a:cubicBezTo>
                  <a:cubicBezTo>
                    <a:pt x="431905" y="500098"/>
                    <a:pt x="430203" y="501266"/>
                    <a:pt x="428602" y="502267"/>
                  </a:cubicBezTo>
                  <a:lnTo>
                    <a:pt x="426099" y="503969"/>
                  </a:lnTo>
                  <a:cubicBezTo>
                    <a:pt x="424898" y="504769"/>
                    <a:pt x="423731" y="505537"/>
                    <a:pt x="422530" y="506271"/>
                  </a:cubicBezTo>
                  <a:lnTo>
                    <a:pt x="419460" y="508139"/>
                  </a:lnTo>
                  <a:cubicBezTo>
                    <a:pt x="418559" y="508739"/>
                    <a:pt x="417625" y="509307"/>
                    <a:pt x="416658" y="509874"/>
                  </a:cubicBezTo>
                  <a:cubicBezTo>
                    <a:pt x="415690" y="510441"/>
                    <a:pt x="414756" y="511041"/>
                    <a:pt x="413789" y="511575"/>
                  </a:cubicBezTo>
                  <a:cubicBezTo>
                    <a:pt x="411887" y="512710"/>
                    <a:pt x="409952" y="513811"/>
                    <a:pt x="408017" y="514912"/>
                  </a:cubicBezTo>
                  <a:cubicBezTo>
                    <a:pt x="406082" y="516013"/>
                    <a:pt x="404147" y="517047"/>
                    <a:pt x="402178" y="518081"/>
                  </a:cubicBezTo>
                  <a:lnTo>
                    <a:pt x="400076" y="519149"/>
                  </a:lnTo>
                  <a:cubicBezTo>
                    <a:pt x="399376" y="519516"/>
                    <a:pt x="398909" y="519783"/>
                    <a:pt x="398241" y="520083"/>
                  </a:cubicBezTo>
                  <a:lnTo>
                    <a:pt x="395939" y="521251"/>
                  </a:lnTo>
                  <a:lnTo>
                    <a:pt x="393037" y="522652"/>
                  </a:lnTo>
                  <a:lnTo>
                    <a:pt x="391302" y="523486"/>
                  </a:lnTo>
                  <a:cubicBezTo>
                    <a:pt x="389667" y="524287"/>
                    <a:pt x="387966" y="525021"/>
                    <a:pt x="386364" y="525755"/>
                  </a:cubicBezTo>
                  <a:cubicBezTo>
                    <a:pt x="383028" y="527323"/>
                    <a:pt x="379358" y="528824"/>
                    <a:pt x="375788" y="530225"/>
                  </a:cubicBezTo>
                  <a:lnTo>
                    <a:pt x="375788" y="530225"/>
                  </a:lnTo>
                  <a:lnTo>
                    <a:pt x="373686" y="531059"/>
                  </a:lnTo>
                  <a:lnTo>
                    <a:pt x="371684" y="531827"/>
                  </a:lnTo>
                  <a:lnTo>
                    <a:pt x="368782" y="532928"/>
                  </a:lnTo>
                  <a:lnTo>
                    <a:pt x="365913" y="533962"/>
                  </a:lnTo>
                  <a:lnTo>
                    <a:pt x="363010" y="534963"/>
                  </a:lnTo>
                  <a:lnTo>
                    <a:pt x="360074" y="535964"/>
                  </a:lnTo>
                  <a:cubicBezTo>
                    <a:pt x="357772" y="536731"/>
                    <a:pt x="355437" y="537432"/>
                    <a:pt x="353101" y="538166"/>
                  </a:cubicBezTo>
                  <a:lnTo>
                    <a:pt x="351266" y="538699"/>
                  </a:lnTo>
                  <a:lnTo>
                    <a:pt x="348264" y="539567"/>
                  </a:lnTo>
                  <a:lnTo>
                    <a:pt x="342692" y="541068"/>
                  </a:lnTo>
                  <a:lnTo>
                    <a:pt x="340957" y="541502"/>
                  </a:lnTo>
                  <a:lnTo>
                    <a:pt x="336687" y="542536"/>
                  </a:lnTo>
                  <a:lnTo>
                    <a:pt x="335019" y="542903"/>
                  </a:lnTo>
                  <a:lnTo>
                    <a:pt x="329380" y="544138"/>
                  </a:lnTo>
                  <a:lnTo>
                    <a:pt x="326044" y="544772"/>
                  </a:lnTo>
                  <a:cubicBezTo>
                    <a:pt x="324476" y="545105"/>
                    <a:pt x="322908" y="545372"/>
                    <a:pt x="321340" y="545639"/>
                  </a:cubicBezTo>
                  <a:lnTo>
                    <a:pt x="319605" y="545939"/>
                  </a:lnTo>
                  <a:lnTo>
                    <a:pt x="317403" y="546306"/>
                  </a:lnTo>
                  <a:cubicBezTo>
                    <a:pt x="316936" y="546306"/>
                    <a:pt x="316502" y="546473"/>
                    <a:pt x="316002" y="546506"/>
                  </a:cubicBezTo>
                  <a:lnTo>
                    <a:pt x="315067" y="546673"/>
                  </a:lnTo>
                  <a:lnTo>
                    <a:pt x="312432" y="547040"/>
                  </a:lnTo>
                  <a:lnTo>
                    <a:pt x="309095" y="547507"/>
                  </a:lnTo>
                  <a:lnTo>
                    <a:pt x="308261" y="547507"/>
                  </a:lnTo>
                  <a:lnTo>
                    <a:pt x="305692" y="547808"/>
                  </a:lnTo>
                  <a:lnTo>
                    <a:pt x="302356" y="548175"/>
                  </a:lnTo>
                  <a:lnTo>
                    <a:pt x="301422" y="548175"/>
                  </a:lnTo>
                  <a:lnTo>
                    <a:pt x="299487" y="548375"/>
                  </a:lnTo>
                  <a:lnTo>
                    <a:pt x="297185" y="548708"/>
                  </a:lnTo>
                  <a:lnTo>
                    <a:pt x="294282" y="548942"/>
                  </a:lnTo>
                  <a:cubicBezTo>
                    <a:pt x="292180" y="549109"/>
                    <a:pt x="290079" y="549209"/>
                    <a:pt x="287943" y="549342"/>
                  </a:cubicBezTo>
                  <a:lnTo>
                    <a:pt x="286509" y="549342"/>
                  </a:lnTo>
                  <a:cubicBezTo>
                    <a:pt x="284540" y="549342"/>
                    <a:pt x="282538" y="549342"/>
                    <a:pt x="280537" y="549542"/>
                  </a:cubicBezTo>
                  <a:lnTo>
                    <a:pt x="266858" y="549542"/>
                  </a:lnTo>
                  <a:lnTo>
                    <a:pt x="264556" y="549542"/>
                  </a:lnTo>
                  <a:lnTo>
                    <a:pt x="264556" y="549542"/>
                  </a:lnTo>
                  <a:cubicBezTo>
                    <a:pt x="260686" y="549542"/>
                    <a:pt x="256882" y="549242"/>
                    <a:pt x="253079" y="548942"/>
                  </a:cubicBezTo>
                  <a:lnTo>
                    <a:pt x="249142" y="548608"/>
                  </a:lnTo>
                  <a:lnTo>
                    <a:pt x="245806" y="548275"/>
                  </a:lnTo>
                  <a:cubicBezTo>
                    <a:pt x="243537" y="548074"/>
                    <a:pt x="241302" y="547808"/>
                    <a:pt x="239133" y="547507"/>
                  </a:cubicBezTo>
                  <a:lnTo>
                    <a:pt x="237298" y="547274"/>
                  </a:lnTo>
                  <a:lnTo>
                    <a:pt x="235530" y="547040"/>
                  </a:lnTo>
                  <a:lnTo>
                    <a:pt x="232194" y="546540"/>
                  </a:lnTo>
                  <a:lnTo>
                    <a:pt x="228858" y="546006"/>
                  </a:lnTo>
                  <a:lnTo>
                    <a:pt x="228457" y="546006"/>
                  </a:lnTo>
                  <a:lnTo>
                    <a:pt x="225454" y="545472"/>
                  </a:lnTo>
                  <a:lnTo>
                    <a:pt x="223786" y="545172"/>
                  </a:lnTo>
                  <a:lnTo>
                    <a:pt x="220784" y="544605"/>
                  </a:lnTo>
                  <a:lnTo>
                    <a:pt x="217781" y="544004"/>
                  </a:lnTo>
                  <a:lnTo>
                    <a:pt x="215746" y="543570"/>
                  </a:lnTo>
                  <a:lnTo>
                    <a:pt x="215145" y="543570"/>
                  </a:lnTo>
                  <a:lnTo>
                    <a:pt x="213544" y="543203"/>
                  </a:lnTo>
                  <a:cubicBezTo>
                    <a:pt x="209941" y="542403"/>
                    <a:pt x="206404" y="541535"/>
                    <a:pt x="202868" y="540568"/>
                  </a:cubicBezTo>
                  <a:lnTo>
                    <a:pt x="200466" y="539934"/>
                  </a:lnTo>
                  <a:lnTo>
                    <a:pt x="194727" y="538266"/>
                  </a:lnTo>
                  <a:lnTo>
                    <a:pt x="192325" y="537532"/>
                  </a:lnTo>
                  <a:lnTo>
                    <a:pt x="189222" y="536564"/>
                  </a:lnTo>
                  <a:lnTo>
                    <a:pt x="185886" y="535397"/>
                  </a:lnTo>
                  <a:lnTo>
                    <a:pt x="183517" y="534596"/>
                  </a:lnTo>
                  <a:lnTo>
                    <a:pt x="182616" y="534262"/>
                  </a:lnTo>
                  <a:lnTo>
                    <a:pt x="180948" y="533662"/>
                  </a:lnTo>
                  <a:lnTo>
                    <a:pt x="178847" y="532928"/>
                  </a:lnTo>
                  <a:lnTo>
                    <a:pt x="174709" y="531326"/>
                  </a:lnTo>
                  <a:cubicBezTo>
                    <a:pt x="173075" y="530726"/>
                    <a:pt x="171373" y="530092"/>
                    <a:pt x="169805" y="529391"/>
                  </a:cubicBezTo>
                  <a:lnTo>
                    <a:pt x="167169" y="528290"/>
                  </a:lnTo>
                  <a:lnTo>
                    <a:pt x="166536" y="528023"/>
                  </a:lnTo>
                  <a:lnTo>
                    <a:pt x="163700" y="526789"/>
                  </a:lnTo>
                  <a:cubicBezTo>
                    <a:pt x="162265" y="526188"/>
                    <a:pt x="160830" y="525521"/>
                    <a:pt x="159396" y="524854"/>
                  </a:cubicBezTo>
                  <a:lnTo>
                    <a:pt x="156060" y="523219"/>
                  </a:lnTo>
                  <a:lnTo>
                    <a:pt x="152723" y="521584"/>
                  </a:lnTo>
                  <a:lnTo>
                    <a:pt x="152456" y="521584"/>
                  </a:lnTo>
                  <a:lnTo>
                    <a:pt x="149120" y="519949"/>
                  </a:lnTo>
                  <a:lnTo>
                    <a:pt x="146184" y="518381"/>
                  </a:lnTo>
                  <a:lnTo>
                    <a:pt x="142848" y="516680"/>
                  </a:lnTo>
                  <a:cubicBezTo>
                    <a:pt x="139511" y="514912"/>
                    <a:pt x="136476" y="513110"/>
                    <a:pt x="133339" y="511242"/>
                  </a:cubicBezTo>
                  <a:lnTo>
                    <a:pt x="130971" y="509807"/>
                  </a:lnTo>
                  <a:lnTo>
                    <a:pt x="128535" y="508306"/>
                  </a:lnTo>
                  <a:lnTo>
                    <a:pt x="126166" y="506804"/>
                  </a:lnTo>
                  <a:cubicBezTo>
                    <a:pt x="123297" y="504969"/>
                    <a:pt x="120495" y="503068"/>
                    <a:pt x="117726" y="501166"/>
                  </a:cubicBezTo>
                  <a:cubicBezTo>
                    <a:pt x="116825" y="500566"/>
                    <a:pt x="115957" y="499932"/>
                    <a:pt x="115123" y="499331"/>
                  </a:cubicBezTo>
                  <a:lnTo>
                    <a:pt x="112321" y="497296"/>
                  </a:lnTo>
                  <a:cubicBezTo>
                    <a:pt x="110486" y="496028"/>
                    <a:pt x="108751" y="494694"/>
                    <a:pt x="107016" y="493359"/>
                  </a:cubicBezTo>
                  <a:lnTo>
                    <a:pt x="104414" y="491324"/>
                  </a:lnTo>
                  <a:lnTo>
                    <a:pt x="101945" y="489356"/>
                  </a:lnTo>
                  <a:cubicBezTo>
                    <a:pt x="99142" y="487120"/>
                    <a:pt x="96407" y="484818"/>
                    <a:pt x="93704" y="482449"/>
                  </a:cubicBezTo>
                  <a:lnTo>
                    <a:pt x="92336" y="481282"/>
                  </a:lnTo>
                  <a:lnTo>
                    <a:pt x="92069" y="481048"/>
                  </a:lnTo>
                  <a:lnTo>
                    <a:pt x="91002" y="480114"/>
                  </a:lnTo>
                  <a:cubicBezTo>
                    <a:pt x="88666" y="478046"/>
                    <a:pt x="86364" y="475910"/>
                    <a:pt x="84129" y="473775"/>
                  </a:cubicBezTo>
                  <a:lnTo>
                    <a:pt x="82394" y="472107"/>
                  </a:lnTo>
                  <a:lnTo>
                    <a:pt x="81960" y="471707"/>
                  </a:lnTo>
                  <a:lnTo>
                    <a:pt x="80125" y="469938"/>
                  </a:lnTo>
                  <a:lnTo>
                    <a:pt x="80125" y="469938"/>
                  </a:lnTo>
                  <a:lnTo>
                    <a:pt x="77089" y="466836"/>
                  </a:lnTo>
                  <a:lnTo>
                    <a:pt x="77089" y="466836"/>
                  </a:lnTo>
                  <a:cubicBezTo>
                    <a:pt x="76189" y="465935"/>
                    <a:pt x="75355" y="465001"/>
                    <a:pt x="74487" y="464133"/>
                  </a:cubicBezTo>
                  <a:cubicBezTo>
                    <a:pt x="74487" y="463933"/>
                    <a:pt x="74120" y="463766"/>
                    <a:pt x="73987" y="463566"/>
                  </a:cubicBezTo>
                  <a:cubicBezTo>
                    <a:pt x="73853" y="463366"/>
                    <a:pt x="72819" y="462365"/>
                    <a:pt x="72285" y="461731"/>
                  </a:cubicBezTo>
                  <a:lnTo>
                    <a:pt x="72085" y="461531"/>
                  </a:lnTo>
                  <a:lnTo>
                    <a:pt x="70650" y="459963"/>
                  </a:lnTo>
                  <a:lnTo>
                    <a:pt x="68415" y="457494"/>
                  </a:lnTo>
                  <a:lnTo>
                    <a:pt x="66980" y="455859"/>
                  </a:lnTo>
                  <a:lnTo>
                    <a:pt x="65946" y="454658"/>
                  </a:lnTo>
                  <a:cubicBezTo>
                    <a:pt x="65579" y="454224"/>
                    <a:pt x="65012" y="453624"/>
                    <a:pt x="64612" y="453090"/>
                  </a:cubicBezTo>
                  <a:lnTo>
                    <a:pt x="63010" y="451188"/>
                  </a:lnTo>
                  <a:lnTo>
                    <a:pt x="62276" y="450288"/>
                  </a:lnTo>
                  <a:lnTo>
                    <a:pt x="57839" y="444783"/>
                  </a:lnTo>
                  <a:lnTo>
                    <a:pt x="56171" y="442647"/>
                  </a:lnTo>
                  <a:lnTo>
                    <a:pt x="55404" y="441613"/>
                  </a:lnTo>
                  <a:cubicBezTo>
                    <a:pt x="54903" y="440979"/>
                    <a:pt x="54402" y="440345"/>
                    <a:pt x="53936" y="439678"/>
                  </a:cubicBezTo>
                  <a:cubicBezTo>
                    <a:pt x="53468" y="439011"/>
                    <a:pt x="53001" y="438444"/>
                    <a:pt x="52601" y="437843"/>
                  </a:cubicBezTo>
                  <a:lnTo>
                    <a:pt x="51667" y="436642"/>
                  </a:lnTo>
                  <a:cubicBezTo>
                    <a:pt x="51066" y="435808"/>
                    <a:pt x="50466" y="435007"/>
                    <a:pt x="49899" y="434173"/>
                  </a:cubicBezTo>
                  <a:lnTo>
                    <a:pt x="47997" y="431471"/>
                  </a:lnTo>
                  <a:lnTo>
                    <a:pt x="46495" y="429302"/>
                  </a:lnTo>
                  <a:cubicBezTo>
                    <a:pt x="45795" y="428268"/>
                    <a:pt x="45128" y="427234"/>
                    <a:pt x="44460" y="426199"/>
                  </a:cubicBezTo>
                  <a:cubicBezTo>
                    <a:pt x="43793" y="425165"/>
                    <a:pt x="43126" y="424198"/>
                    <a:pt x="42459" y="423197"/>
                  </a:cubicBezTo>
                  <a:lnTo>
                    <a:pt x="42058" y="422563"/>
                  </a:lnTo>
                  <a:lnTo>
                    <a:pt x="39923" y="419227"/>
                  </a:lnTo>
                  <a:lnTo>
                    <a:pt x="39523" y="418626"/>
                  </a:lnTo>
                  <a:lnTo>
                    <a:pt x="37988" y="416057"/>
                  </a:lnTo>
                  <a:cubicBezTo>
                    <a:pt x="37354" y="414990"/>
                    <a:pt x="36687" y="413922"/>
                    <a:pt x="36086" y="412721"/>
                  </a:cubicBezTo>
                  <a:lnTo>
                    <a:pt x="34785" y="410452"/>
                  </a:lnTo>
                  <a:cubicBezTo>
                    <a:pt x="34185" y="409418"/>
                    <a:pt x="33617" y="408384"/>
                    <a:pt x="33050" y="407349"/>
                  </a:cubicBezTo>
                  <a:cubicBezTo>
                    <a:pt x="32483" y="406315"/>
                    <a:pt x="31816" y="405081"/>
                    <a:pt x="31215" y="404013"/>
                  </a:cubicBezTo>
                  <a:cubicBezTo>
                    <a:pt x="30615" y="402945"/>
                    <a:pt x="29714" y="401244"/>
                    <a:pt x="29013" y="399876"/>
                  </a:cubicBezTo>
                  <a:lnTo>
                    <a:pt x="27646" y="397107"/>
                  </a:lnTo>
                  <a:lnTo>
                    <a:pt x="25143" y="391936"/>
                  </a:lnTo>
                  <a:cubicBezTo>
                    <a:pt x="24076" y="389667"/>
                    <a:pt x="23041" y="387398"/>
                    <a:pt x="22041" y="385096"/>
                  </a:cubicBezTo>
                  <a:lnTo>
                    <a:pt x="22041" y="384796"/>
                  </a:lnTo>
                  <a:cubicBezTo>
                    <a:pt x="21206" y="382894"/>
                    <a:pt x="20406" y="380993"/>
                    <a:pt x="19605" y="379058"/>
                  </a:cubicBezTo>
                  <a:lnTo>
                    <a:pt x="18404" y="376021"/>
                  </a:lnTo>
                  <a:lnTo>
                    <a:pt x="18404" y="376021"/>
                  </a:lnTo>
                  <a:cubicBezTo>
                    <a:pt x="18037" y="375087"/>
                    <a:pt x="17670" y="374187"/>
                    <a:pt x="17336" y="373252"/>
                  </a:cubicBezTo>
                  <a:cubicBezTo>
                    <a:pt x="17336" y="372885"/>
                    <a:pt x="17036" y="372518"/>
                    <a:pt x="16903" y="372151"/>
                  </a:cubicBezTo>
                  <a:cubicBezTo>
                    <a:pt x="16502" y="371150"/>
                    <a:pt x="16135" y="370150"/>
                    <a:pt x="15768" y="369115"/>
                  </a:cubicBezTo>
                  <a:cubicBezTo>
                    <a:pt x="15401" y="368081"/>
                    <a:pt x="14934" y="366813"/>
                    <a:pt x="14534" y="365779"/>
                  </a:cubicBezTo>
                  <a:lnTo>
                    <a:pt x="13333" y="362276"/>
                  </a:lnTo>
                  <a:lnTo>
                    <a:pt x="13333" y="362276"/>
                  </a:lnTo>
                  <a:cubicBezTo>
                    <a:pt x="12365" y="359407"/>
                    <a:pt x="11464" y="356504"/>
                    <a:pt x="10597" y="353568"/>
                  </a:cubicBezTo>
                  <a:cubicBezTo>
                    <a:pt x="10397" y="352934"/>
                    <a:pt x="10230" y="352300"/>
                    <a:pt x="10030" y="351667"/>
                  </a:cubicBezTo>
                  <a:cubicBezTo>
                    <a:pt x="9830" y="351033"/>
                    <a:pt x="9529" y="349932"/>
                    <a:pt x="9296" y="349031"/>
                  </a:cubicBezTo>
                  <a:cubicBezTo>
                    <a:pt x="8829" y="347363"/>
                    <a:pt x="8395" y="345695"/>
                    <a:pt x="7961" y="344026"/>
                  </a:cubicBezTo>
                  <a:cubicBezTo>
                    <a:pt x="7761" y="343259"/>
                    <a:pt x="7561" y="342492"/>
                    <a:pt x="7394" y="341724"/>
                  </a:cubicBezTo>
                  <a:cubicBezTo>
                    <a:pt x="6994" y="340190"/>
                    <a:pt x="6627" y="338655"/>
                    <a:pt x="6260" y="337087"/>
                  </a:cubicBezTo>
                  <a:cubicBezTo>
                    <a:pt x="5893" y="335519"/>
                    <a:pt x="5693" y="334618"/>
                    <a:pt x="5426" y="333350"/>
                  </a:cubicBezTo>
                  <a:cubicBezTo>
                    <a:pt x="5159" y="332082"/>
                    <a:pt x="4792" y="330247"/>
                    <a:pt x="4525" y="328679"/>
                  </a:cubicBezTo>
                  <a:cubicBezTo>
                    <a:pt x="4325" y="327745"/>
                    <a:pt x="4158" y="326778"/>
                    <a:pt x="3991" y="325844"/>
                  </a:cubicBezTo>
                  <a:cubicBezTo>
                    <a:pt x="3824" y="324909"/>
                    <a:pt x="3491" y="323141"/>
                    <a:pt x="3257" y="321773"/>
                  </a:cubicBezTo>
                  <a:cubicBezTo>
                    <a:pt x="3024" y="320405"/>
                    <a:pt x="2923" y="319838"/>
                    <a:pt x="2790" y="318871"/>
                  </a:cubicBezTo>
                  <a:cubicBezTo>
                    <a:pt x="2323" y="316135"/>
                    <a:pt x="1923" y="313366"/>
                    <a:pt x="1589" y="310563"/>
                  </a:cubicBezTo>
                  <a:cubicBezTo>
                    <a:pt x="1589" y="309329"/>
                    <a:pt x="1255" y="308094"/>
                    <a:pt x="1122" y="306893"/>
                  </a:cubicBezTo>
                  <a:cubicBezTo>
                    <a:pt x="788" y="304024"/>
                    <a:pt x="521" y="301122"/>
                    <a:pt x="288" y="298219"/>
                  </a:cubicBezTo>
                  <a:lnTo>
                    <a:pt x="88" y="295850"/>
                  </a:lnTo>
                  <a:lnTo>
                    <a:pt x="88" y="294382"/>
                  </a:lnTo>
                  <a:cubicBezTo>
                    <a:pt x="88" y="293515"/>
                    <a:pt x="88" y="292647"/>
                    <a:pt x="88" y="291780"/>
                  </a:cubicBezTo>
                  <a:cubicBezTo>
                    <a:pt x="88" y="290913"/>
                    <a:pt x="88" y="291013"/>
                    <a:pt x="88" y="290612"/>
                  </a:cubicBezTo>
                  <a:cubicBezTo>
                    <a:pt x="88" y="289611"/>
                    <a:pt x="88" y="288610"/>
                    <a:pt x="88" y="287610"/>
                  </a:cubicBezTo>
                  <a:cubicBezTo>
                    <a:pt x="88" y="286609"/>
                    <a:pt x="88" y="285007"/>
                    <a:pt x="-79" y="283673"/>
                  </a:cubicBezTo>
                  <a:lnTo>
                    <a:pt x="-79" y="282672"/>
                  </a:lnTo>
                  <a:cubicBezTo>
                    <a:pt x="-79" y="281471"/>
                    <a:pt x="-79" y="280236"/>
                    <a:pt x="-79" y="279002"/>
                  </a:cubicBezTo>
                  <a:lnTo>
                    <a:pt x="-79" y="272563"/>
                  </a:lnTo>
                  <a:cubicBezTo>
                    <a:pt x="-79" y="270961"/>
                    <a:pt x="-79" y="269227"/>
                    <a:pt x="-79" y="267759"/>
                  </a:cubicBezTo>
                  <a:cubicBezTo>
                    <a:pt x="-79" y="267025"/>
                    <a:pt x="-79" y="266257"/>
                    <a:pt x="-79" y="265523"/>
                  </a:cubicBezTo>
                  <a:cubicBezTo>
                    <a:pt x="-79" y="264055"/>
                    <a:pt x="-79" y="262621"/>
                    <a:pt x="88" y="261186"/>
                  </a:cubicBezTo>
                  <a:lnTo>
                    <a:pt x="288" y="257850"/>
                  </a:lnTo>
                  <a:cubicBezTo>
                    <a:pt x="288" y="257183"/>
                    <a:pt x="288" y="256515"/>
                    <a:pt x="288" y="255815"/>
                  </a:cubicBezTo>
                  <a:cubicBezTo>
                    <a:pt x="288" y="255114"/>
                    <a:pt x="288" y="253780"/>
                    <a:pt x="521" y="252779"/>
                  </a:cubicBezTo>
                  <a:lnTo>
                    <a:pt x="722" y="250477"/>
                  </a:lnTo>
                  <a:cubicBezTo>
                    <a:pt x="722" y="249442"/>
                    <a:pt x="722" y="248441"/>
                    <a:pt x="988" y="247441"/>
                  </a:cubicBezTo>
                  <a:lnTo>
                    <a:pt x="1389" y="243704"/>
                  </a:lnTo>
                  <a:cubicBezTo>
                    <a:pt x="1389" y="242803"/>
                    <a:pt x="1622" y="241802"/>
                    <a:pt x="1756" y="240835"/>
                  </a:cubicBezTo>
                  <a:cubicBezTo>
                    <a:pt x="1756" y="240368"/>
                    <a:pt x="1756" y="239934"/>
                    <a:pt x="1923" y="239433"/>
                  </a:cubicBezTo>
                  <a:cubicBezTo>
                    <a:pt x="2089" y="238933"/>
                    <a:pt x="2190" y="237598"/>
                    <a:pt x="2290" y="236698"/>
                  </a:cubicBezTo>
                  <a:cubicBezTo>
                    <a:pt x="2390" y="235797"/>
                    <a:pt x="2456" y="235597"/>
                    <a:pt x="2523" y="235063"/>
                  </a:cubicBezTo>
                  <a:lnTo>
                    <a:pt x="2790" y="233428"/>
                  </a:lnTo>
                  <a:cubicBezTo>
                    <a:pt x="2790" y="232294"/>
                    <a:pt x="3124" y="231126"/>
                    <a:pt x="3324" y="230092"/>
                  </a:cubicBezTo>
                  <a:cubicBezTo>
                    <a:pt x="3304" y="229848"/>
                    <a:pt x="3304" y="229601"/>
                    <a:pt x="3324" y="229358"/>
                  </a:cubicBezTo>
                  <a:cubicBezTo>
                    <a:pt x="3491" y="228457"/>
                    <a:pt x="3658" y="227590"/>
                    <a:pt x="3791" y="226689"/>
                  </a:cubicBezTo>
                  <a:cubicBezTo>
                    <a:pt x="3924" y="225788"/>
                    <a:pt x="4225" y="224420"/>
                    <a:pt x="4425" y="223352"/>
                  </a:cubicBezTo>
                  <a:cubicBezTo>
                    <a:pt x="4925" y="220850"/>
                    <a:pt x="5426" y="218348"/>
                    <a:pt x="5993" y="215846"/>
                  </a:cubicBezTo>
                  <a:cubicBezTo>
                    <a:pt x="5993" y="215012"/>
                    <a:pt x="6360" y="214178"/>
                    <a:pt x="6527" y="213344"/>
                  </a:cubicBezTo>
                  <a:cubicBezTo>
                    <a:pt x="6693" y="212510"/>
                    <a:pt x="7161" y="210775"/>
                    <a:pt x="7461" y="209473"/>
                  </a:cubicBezTo>
                  <a:lnTo>
                    <a:pt x="8228" y="206437"/>
                  </a:lnTo>
                  <a:lnTo>
                    <a:pt x="9029" y="203401"/>
                  </a:lnTo>
                  <a:cubicBezTo>
                    <a:pt x="9029" y="202901"/>
                    <a:pt x="9296" y="202401"/>
                    <a:pt x="9463" y="201867"/>
                  </a:cubicBezTo>
                  <a:cubicBezTo>
                    <a:pt x="9453" y="201677"/>
                    <a:pt x="9453" y="201490"/>
                    <a:pt x="9463" y="201300"/>
                  </a:cubicBezTo>
                  <a:cubicBezTo>
                    <a:pt x="9663" y="200532"/>
                    <a:pt x="9863" y="199765"/>
                    <a:pt x="10097" y="198964"/>
                  </a:cubicBezTo>
                  <a:cubicBezTo>
                    <a:pt x="10464" y="197663"/>
                    <a:pt x="10864" y="196362"/>
                    <a:pt x="11264" y="195061"/>
                  </a:cubicBezTo>
                  <a:cubicBezTo>
                    <a:pt x="11264" y="194594"/>
                    <a:pt x="11565" y="194126"/>
                    <a:pt x="11698" y="193626"/>
                  </a:cubicBezTo>
                  <a:cubicBezTo>
                    <a:pt x="12632" y="190690"/>
                    <a:pt x="13533" y="187754"/>
                    <a:pt x="14600" y="184852"/>
                  </a:cubicBezTo>
                  <a:cubicBezTo>
                    <a:pt x="14901" y="183917"/>
                    <a:pt x="15234" y="183083"/>
                    <a:pt x="15535" y="182216"/>
                  </a:cubicBezTo>
                  <a:lnTo>
                    <a:pt x="16002" y="180881"/>
                  </a:lnTo>
                  <a:lnTo>
                    <a:pt x="17103" y="177912"/>
                  </a:lnTo>
                  <a:cubicBezTo>
                    <a:pt x="17103" y="177712"/>
                    <a:pt x="17103" y="177478"/>
                    <a:pt x="17370" y="177278"/>
                  </a:cubicBezTo>
                  <a:cubicBezTo>
                    <a:pt x="17837" y="175977"/>
                    <a:pt x="18337" y="174709"/>
                    <a:pt x="18838" y="173441"/>
                  </a:cubicBezTo>
                  <a:cubicBezTo>
                    <a:pt x="21063" y="167946"/>
                    <a:pt x="23442" y="162522"/>
                    <a:pt x="25977" y="157160"/>
                  </a:cubicBezTo>
                  <a:cubicBezTo>
                    <a:pt x="26611" y="155826"/>
                    <a:pt x="27245" y="154491"/>
                    <a:pt x="27912" y="153190"/>
                  </a:cubicBezTo>
                  <a:lnTo>
                    <a:pt x="29914" y="149253"/>
                  </a:lnTo>
                  <a:cubicBezTo>
                    <a:pt x="30581" y="147919"/>
                    <a:pt x="31282" y="146651"/>
                    <a:pt x="31949" y="145350"/>
                  </a:cubicBezTo>
                  <a:cubicBezTo>
                    <a:pt x="32617" y="144049"/>
                    <a:pt x="33350" y="142781"/>
                    <a:pt x="34085" y="141513"/>
                  </a:cubicBezTo>
                  <a:lnTo>
                    <a:pt x="36253" y="137676"/>
                  </a:lnTo>
                  <a:cubicBezTo>
                    <a:pt x="39056" y="132839"/>
                    <a:pt x="41992" y="128068"/>
                    <a:pt x="45094" y="123430"/>
                  </a:cubicBezTo>
                  <a:cubicBezTo>
                    <a:pt x="45361" y="122997"/>
                    <a:pt x="45661" y="122596"/>
                    <a:pt x="45928" y="122196"/>
                  </a:cubicBezTo>
                  <a:lnTo>
                    <a:pt x="48030" y="119093"/>
                  </a:lnTo>
                  <a:lnTo>
                    <a:pt x="49598" y="116858"/>
                  </a:lnTo>
                  <a:lnTo>
                    <a:pt x="49598" y="116858"/>
                  </a:lnTo>
                  <a:lnTo>
                    <a:pt x="50766" y="115223"/>
                  </a:lnTo>
                  <a:lnTo>
                    <a:pt x="52501" y="112821"/>
                  </a:lnTo>
                  <a:lnTo>
                    <a:pt x="53201" y="111853"/>
                  </a:lnTo>
                  <a:cubicBezTo>
                    <a:pt x="55770" y="108517"/>
                    <a:pt x="58406" y="105181"/>
                    <a:pt x="61142" y="101844"/>
                  </a:cubicBezTo>
                  <a:cubicBezTo>
                    <a:pt x="61642" y="101177"/>
                    <a:pt x="62210" y="100543"/>
                    <a:pt x="62743" y="99876"/>
                  </a:cubicBezTo>
                  <a:lnTo>
                    <a:pt x="63344" y="99175"/>
                  </a:lnTo>
                  <a:cubicBezTo>
                    <a:pt x="63611" y="98808"/>
                    <a:pt x="63911" y="98508"/>
                    <a:pt x="64178" y="98175"/>
                  </a:cubicBezTo>
                  <a:cubicBezTo>
                    <a:pt x="66690" y="95215"/>
                    <a:pt x="69259" y="92313"/>
                    <a:pt x="71885" y="89467"/>
                  </a:cubicBezTo>
                  <a:lnTo>
                    <a:pt x="72719" y="88533"/>
                  </a:lnTo>
                  <a:cubicBezTo>
                    <a:pt x="74354" y="86764"/>
                    <a:pt x="76055" y="84996"/>
                    <a:pt x="77723" y="83295"/>
                  </a:cubicBezTo>
                  <a:lnTo>
                    <a:pt x="79058" y="81927"/>
                  </a:lnTo>
                  <a:lnTo>
                    <a:pt x="80626" y="80392"/>
                  </a:lnTo>
                  <a:cubicBezTo>
                    <a:pt x="80933" y="80035"/>
                    <a:pt x="81270" y="79698"/>
                    <a:pt x="81627" y="79391"/>
                  </a:cubicBezTo>
                  <a:cubicBezTo>
                    <a:pt x="82427" y="78557"/>
                    <a:pt x="83262" y="77756"/>
                    <a:pt x="84096" y="76956"/>
                  </a:cubicBezTo>
                  <a:lnTo>
                    <a:pt x="84329" y="76755"/>
                  </a:lnTo>
                  <a:lnTo>
                    <a:pt x="86765" y="74453"/>
                  </a:lnTo>
                  <a:cubicBezTo>
                    <a:pt x="86765" y="74453"/>
                    <a:pt x="86765" y="74453"/>
                    <a:pt x="86765" y="74453"/>
                  </a:cubicBezTo>
                  <a:lnTo>
                    <a:pt x="88032" y="73286"/>
                  </a:lnTo>
                  <a:lnTo>
                    <a:pt x="89334" y="72118"/>
                  </a:lnTo>
                  <a:lnTo>
                    <a:pt x="91769" y="69883"/>
                  </a:lnTo>
                  <a:lnTo>
                    <a:pt x="93037" y="68815"/>
                  </a:lnTo>
                  <a:lnTo>
                    <a:pt x="94271" y="67714"/>
                  </a:lnTo>
                  <a:lnTo>
                    <a:pt x="96773" y="65579"/>
                  </a:lnTo>
                  <a:lnTo>
                    <a:pt x="98442" y="64178"/>
                  </a:lnTo>
                  <a:cubicBezTo>
                    <a:pt x="98809" y="63877"/>
                    <a:pt x="99176" y="63577"/>
                    <a:pt x="99509" y="63243"/>
                  </a:cubicBezTo>
                  <a:lnTo>
                    <a:pt x="99509" y="63243"/>
                  </a:lnTo>
                  <a:lnTo>
                    <a:pt x="100444" y="62476"/>
                  </a:lnTo>
                  <a:lnTo>
                    <a:pt x="102278" y="60975"/>
                  </a:lnTo>
                  <a:lnTo>
                    <a:pt x="103680" y="58272"/>
                  </a:lnTo>
                  <a:cubicBezTo>
                    <a:pt x="105515" y="56804"/>
                    <a:pt x="107383" y="55370"/>
                    <a:pt x="109251" y="54002"/>
                  </a:cubicBezTo>
                  <a:lnTo>
                    <a:pt x="111587" y="52267"/>
                  </a:lnTo>
                  <a:cubicBezTo>
                    <a:pt x="112521" y="51633"/>
                    <a:pt x="113388" y="50999"/>
                    <a:pt x="114289" y="50332"/>
                  </a:cubicBezTo>
                  <a:cubicBezTo>
                    <a:pt x="115890" y="49164"/>
                    <a:pt x="117625" y="48030"/>
                    <a:pt x="119227" y="46996"/>
                  </a:cubicBezTo>
                  <a:lnTo>
                    <a:pt x="119861" y="46562"/>
                  </a:lnTo>
                  <a:lnTo>
                    <a:pt x="119861" y="46562"/>
                  </a:lnTo>
                  <a:cubicBezTo>
                    <a:pt x="120328" y="46228"/>
                    <a:pt x="120761" y="45928"/>
                    <a:pt x="121262" y="45628"/>
                  </a:cubicBezTo>
                  <a:lnTo>
                    <a:pt x="123831" y="43960"/>
                  </a:lnTo>
                  <a:lnTo>
                    <a:pt x="125499" y="42859"/>
                  </a:lnTo>
                  <a:cubicBezTo>
                    <a:pt x="127534" y="41558"/>
                    <a:pt x="129536" y="40290"/>
                    <a:pt x="131604" y="39089"/>
                  </a:cubicBezTo>
                  <a:lnTo>
                    <a:pt x="135908" y="36520"/>
                  </a:lnTo>
                  <a:lnTo>
                    <a:pt x="139878" y="34284"/>
                  </a:lnTo>
                  <a:lnTo>
                    <a:pt x="142748" y="32683"/>
                  </a:lnTo>
                  <a:lnTo>
                    <a:pt x="145484" y="31248"/>
                  </a:lnTo>
                  <a:lnTo>
                    <a:pt x="147585" y="30147"/>
                  </a:lnTo>
                  <a:lnTo>
                    <a:pt x="150922" y="28479"/>
                  </a:lnTo>
                  <a:lnTo>
                    <a:pt x="152390" y="27745"/>
                  </a:lnTo>
                  <a:cubicBezTo>
                    <a:pt x="160794" y="23622"/>
                    <a:pt x="169401" y="19925"/>
                    <a:pt x="178179" y="16669"/>
                  </a:cubicBezTo>
                  <a:lnTo>
                    <a:pt x="180515" y="15835"/>
                  </a:lnTo>
                  <a:lnTo>
                    <a:pt x="182083" y="15267"/>
                  </a:lnTo>
                  <a:lnTo>
                    <a:pt x="184785" y="14367"/>
                  </a:lnTo>
                  <a:lnTo>
                    <a:pt x="188121" y="13232"/>
                  </a:lnTo>
                  <a:lnTo>
                    <a:pt x="192092" y="11965"/>
                  </a:lnTo>
                  <a:lnTo>
                    <a:pt x="196095" y="10763"/>
                  </a:lnTo>
                  <a:lnTo>
                    <a:pt x="200699" y="9462"/>
                  </a:lnTo>
                  <a:lnTo>
                    <a:pt x="203368" y="8762"/>
                  </a:lnTo>
                  <a:cubicBezTo>
                    <a:pt x="205337" y="8228"/>
                    <a:pt x="207338" y="7727"/>
                    <a:pt x="209307" y="7260"/>
                  </a:cubicBezTo>
                  <a:lnTo>
                    <a:pt x="210241" y="7027"/>
                  </a:lnTo>
                  <a:lnTo>
                    <a:pt x="216413" y="5659"/>
                  </a:lnTo>
                  <a:lnTo>
                    <a:pt x="218482" y="5225"/>
                  </a:lnTo>
                  <a:lnTo>
                    <a:pt x="220583" y="4825"/>
                  </a:lnTo>
                  <a:lnTo>
                    <a:pt x="222318" y="4491"/>
                  </a:lnTo>
                  <a:lnTo>
                    <a:pt x="224721" y="4024"/>
                  </a:lnTo>
                  <a:lnTo>
                    <a:pt x="225488" y="4024"/>
                  </a:lnTo>
                  <a:lnTo>
                    <a:pt x="230025" y="3290"/>
                  </a:lnTo>
                  <a:cubicBezTo>
                    <a:pt x="258511" y="-1180"/>
                    <a:pt x="287516" y="-1180"/>
                    <a:pt x="316002" y="3290"/>
                  </a:cubicBezTo>
                  <a:cubicBezTo>
                    <a:pt x="317636" y="3524"/>
                    <a:pt x="319338" y="3791"/>
                    <a:pt x="320939" y="4091"/>
                  </a:cubicBezTo>
                  <a:lnTo>
                    <a:pt x="322407" y="4358"/>
                  </a:lnTo>
                  <a:lnTo>
                    <a:pt x="325377" y="4892"/>
                  </a:lnTo>
                  <a:lnTo>
                    <a:pt x="325377" y="4892"/>
                  </a:lnTo>
                  <a:lnTo>
                    <a:pt x="328446" y="5492"/>
                  </a:lnTo>
                  <a:lnTo>
                    <a:pt x="331782" y="6193"/>
                  </a:lnTo>
                  <a:lnTo>
                    <a:pt x="336186" y="7160"/>
                  </a:lnTo>
                  <a:lnTo>
                    <a:pt x="339523" y="7994"/>
                  </a:lnTo>
                  <a:lnTo>
                    <a:pt x="339923" y="7994"/>
                  </a:lnTo>
                  <a:lnTo>
                    <a:pt x="343526" y="8929"/>
                  </a:lnTo>
                  <a:lnTo>
                    <a:pt x="344927" y="9296"/>
                  </a:lnTo>
                  <a:lnTo>
                    <a:pt x="347963" y="10130"/>
                  </a:lnTo>
                  <a:lnTo>
                    <a:pt x="350799" y="10930"/>
                  </a:lnTo>
                  <a:lnTo>
                    <a:pt x="352734" y="11497"/>
                  </a:lnTo>
                  <a:lnTo>
                    <a:pt x="354502" y="12065"/>
                  </a:lnTo>
                  <a:lnTo>
                    <a:pt x="357038" y="12832"/>
                  </a:lnTo>
                  <a:cubicBezTo>
                    <a:pt x="360575" y="13966"/>
                    <a:pt x="364078" y="15167"/>
                    <a:pt x="367547" y="16435"/>
                  </a:cubicBezTo>
                  <a:lnTo>
                    <a:pt x="370316" y="17436"/>
                  </a:lnTo>
                  <a:lnTo>
                    <a:pt x="372752" y="18370"/>
                  </a:lnTo>
                  <a:lnTo>
                    <a:pt x="374887" y="19204"/>
                  </a:lnTo>
                  <a:lnTo>
                    <a:pt x="378624" y="20706"/>
                  </a:lnTo>
                  <a:lnTo>
                    <a:pt x="382294" y="22274"/>
                  </a:lnTo>
                  <a:lnTo>
                    <a:pt x="388633" y="25110"/>
                  </a:lnTo>
                  <a:lnTo>
                    <a:pt x="391969" y="26711"/>
                  </a:lnTo>
                  <a:lnTo>
                    <a:pt x="395572" y="28479"/>
                  </a:lnTo>
                  <a:lnTo>
                    <a:pt x="399142" y="30314"/>
                  </a:lnTo>
                  <a:lnTo>
                    <a:pt x="402278" y="31982"/>
                  </a:lnTo>
                  <a:cubicBezTo>
                    <a:pt x="403613" y="32650"/>
                    <a:pt x="404881" y="33350"/>
                    <a:pt x="406182" y="34084"/>
                  </a:cubicBezTo>
                  <a:lnTo>
                    <a:pt x="408384" y="35319"/>
                  </a:lnTo>
                  <a:lnTo>
                    <a:pt x="410586" y="36553"/>
                  </a:lnTo>
                  <a:lnTo>
                    <a:pt x="411053" y="36853"/>
                  </a:lnTo>
                  <a:lnTo>
                    <a:pt x="413155" y="38054"/>
                  </a:lnTo>
                  <a:lnTo>
                    <a:pt x="414522" y="38855"/>
                  </a:lnTo>
                  <a:cubicBezTo>
                    <a:pt x="439321" y="53602"/>
                    <a:pt x="461668" y="72128"/>
                    <a:pt x="480748" y="93771"/>
                  </a:cubicBezTo>
                  <a:lnTo>
                    <a:pt x="484084" y="97574"/>
                  </a:lnTo>
                  <a:lnTo>
                    <a:pt x="486987" y="101110"/>
                  </a:lnTo>
                  <a:cubicBezTo>
                    <a:pt x="505290" y="123497"/>
                    <a:pt x="519929" y="148639"/>
                    <a:pt x="530359" y="175610"/>
                  </a:cubicBezTo>
                  <a:cubicBezTo>
                    <a:pt x="530572" y="176077"/>
                    <a:pt x="530762" y="176558"/>
                    <a:pt x="530926" y="177045"/>
                  </a:cubicBezTo>
                  <a:cubicBezTo>
                    <a:pt x="531259" y="177879"/>
                    <a:pt x="531560" y="178713"/>
                    <a:pt x="531827" y="179580"/>
                  </a:cubicBezTo>
                  <a:lnTo>
                    <a:pt x="532127" y="180314"/>
                  </a:lnTo>
                  <a:lnTo>
                    <a:pt x="533662" y="184618"/>
                  </a:lnTo>
                  <a:cubicBezTo>
                    <a:pt x="534229" y="186320"/>
                    <a:pt x="534796" y="187954"/>
                    <a:pt x="535330" y="189656"/>
                  </a:cubicBezTo>
                  <a:cubicBezTo>
                    <a:pt x="535864" y="191357"/>
                    <a:pt x="536164" y="192225"/>
                    <a:pt x="536531" y="193493"/>
                  </a:cubicBezTo>
                  <a:lnTo>
                    <a:pt x="536531" y="193860"/>
                  </a:lnTo>
                  <a:lnTo>
                    <a:pt x="537432" y="196829"/>
                  </a:lnTo>
                  <a:cubicBezTo>
                    <a:pt x="537445" y="196972"/>
                    <a:pt x="537445" y="197119"/>
                    <a:pt x="537432" y="197263"/>
                  </a:cubicBezTo>
                  <a:cubicBezTo>
                    <a:pt x="537432" y="197696"/>
                    <a:pt x="537699" y="198130"/>
                    <a:pt x="537799" y="198530"/>
                  </a:cubicBezTo>
                  <a:cubicBezTo>
                    <a:pt x="538099" y="199598"/>
                    <a:pt x="538399" y="200666"/>
                    <a:pt x="538733" y="201700"/>
                  </a:cubicBezTo>
                  <a:cubicBezTo>
                    <a:pt x="538803" y="201930"/>
                    <a:pt x="538860" y="202164"/>
                    <a:pt x="538900" y="202401"/>
                  </a:cubicBezTo>
                  <a:cubicBezTo>
                    <a:pt x="539233" y="203635"/>
                    <a:pt x="539534" y="204836"/>
                    <a:pt x="539834" y="206070"/>
                  </a:cubicBezTo>
                  <a:cubicBezTo>
                    <a:pt x="540134" y="207305"/>
                    <a:pt x="540267" y="207839"/>
                    <a:pt x="540501" y="208739"/>
                  </a:cubicBezTo>
                  <a:lnTo>
                    <a:pt x="540735" y="209640"/>
                  </a:lnTo>
                  <a:lnTo>
                    <a:pt x="541035" y="211008"/>
                  </a:lnTo>
                  <a:cubicBezTo>
                    <a:pt x="541368" y="212343"/>
                    <a:pt x="541669" y="213644"/>
                    <a:pt x="541969" y="214978"/>
                  </a:cubicBezTo>
                  <a:cubicBezTo>
                    <a:pt x="542269" y="216313"/>
                    <a:pt x="542403" y="217047"/>
                    <a:pt x="542636" y="218081"/>
                  </a:cubicBezTo>
                  <a:cubicBezTo>
                    <a:pt x="543203" y="220717"/>
                    <a:pt x="543704" y="223352"/>
                    <a:pt x="544171" y="226021"/>
                  </a:cubicBezTo>
                  <a:lnTo>
                    <a:pt x="544471" y="227723"/>
                  </a:lnTo>
                  <a:cubicBezTo>
                    <a:pt x="544471" y="228590"/>
                    <a:pt x="544772" y="229424"/>
                    <a:pt x="544905" y="230259"/>
                  </a:cubicBezTo>
                  <a:cubicBezTo>
                    <a:pt x="545038" y="231093"/>
                    <a:pt x="545205" y="232027"/>
                    <a:pt x="545339" y="232894"/>
                  </a:cubicBezTo>
                  <a:cubicBezTo>
                    <a:pt x="545472" y="233762"/>
                    <a:pt x="545572" y="234529"/>
                    <a:pt x="545706" y="235330"/>
                  </a:cubicBezTo>
                  <a:cubicBezTo>
                    <a:pt x="545706" y="236698"/>
                    <a:pt x="546073" y="238066"/>
                    <a:pt x="546240" y="239400"/>
                  </a:cubicBezTo>
                  <a:cubicBezTo>
                    <a:pt x="546406" y="240735"/>
                    <a:pt x="546706" y="243003"/>
                    <a:pt x="546873" y="244838"/>
                  </a:cubicBezTo>
                  <a:cubicBezTo>
                    <a:pt x="546860" y="245082"/>
                    <a:pt x="546860" y="245329"/>
                    <a:pt x="546873" y="245572"/>
                  </a:cubicBezTo>
                  <a:cubicBezTo>
                    <a:pt x="546873" y="246440"/>
                    <a:pt x="546873" y="247307"/>
                    <a:pt x="547107" y="248141"/>
                  </a:cubicBezTo>
                  <a:cubicBezTo>
                    <a:pt x="547340" y="248975"/>
                    <a:pt x="547340" y="250543"/>
                    <a:pt x="547441" y="251711"/>
                  </a:cubicBezTo>
                  <a:cubicBezTo>
                    <a:pt x="547541" y="252879"/>
                    <a:pt x="547441" y="253446"/>
                    <a:pt x="547641" y="254313"/>
                  </a:cubicBezTo>
                  <a:cubicBezTo>
                    <a:pt x="547841" y="255181"/>
                    <a:pt x="547641" y="256382"/>
                    <a:pt x="547841" y="257416"/>
                  </a:cubicBezTo>
                  <a:cubicBezTo>
                    <a:pt x="548041" y="258450"/>
                    <a:pt x="547841" y="259184"/>
                    <a:pt x="548008" y="260085"/>
                  </a:cubicBezTo>
                  <a:cubicBezTo>
                    <a:pt x="548174" y="260986"/>
                    <a:pt x="548008" y="261787"/>
                    <a:pt x="548008" y="262654"/>
                  </a:cubicBezTo>
                  <a:cubicBezTo>
                    <a:pt x="548008" y="263521"/>
                    <a:pt x="548008" y="264122"/>
                    <a:pt x="548008" y="264856"/>
                  </a:cubicBezTo>
                  <a:cubicBezTo>
                    <a:pt x="548008" y="265590"/>
                    <a:pt x="548008" y="266157"/>
                    <a:pt x="548008" y="266824"/>
                  </a:cubicBezTo>
                  <a:cubicBezTo>
                    <a:pt x="548008" y="267492"/>
                    <a:pt x="548008" y="268659"/>
                    <a:pt x="548008" y="269560"/>
                  </a:cubicBezTo>
                  <a:cubicBezTo>
                    <a:pt x="548008" y="270461"/>
                    <a:pt x="548008" y="271262"/>
                    <a:pt x="548008" y="272096"/>
                  </a:cubicBezTo>
                  <a:cubicBezTo>
                    <a:pt x="548008" y="272930"/>
                    <a:pt x="548942" y="273464"/>
                    <a:pt x="548942" y="274298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Brīvforma: forma 181">
              <a:extLst>
                <a:ext uri="{FF2B5EF4-FFF2-40B4-BE49-F238E27FC236}">
                  <a16:creationId xmlns:a16="http://schemas.microsoft.com/office/drawing/2014/main" id="{48E4CF62-51EA-3C76-6646-AF8EB6C3ADE6}"/>
                </a:ext>
              </a:extLst>
            </p:cNvPr>
            <p:cNvSpPr/>
            <p:nvPr/>
          </p:nvSpPr>
          <p:spPr>
            <a:xfrm>
              <a:off x="4296652" y="5177435"/>
              <a:ext cx="522931" cy="522931"/>
            </a:xfrm>
            <a:custGeom>
              <a:avLst/>
              <a:gdLst>
                <a:gd name="connsiteX0" fmla="*/ 522931 w 522931"/>
                <a:gd name="connsiteY0" fmla="*/ 261466 h 522931"/>
                <a:gd name="connsiteX1" fmla="*/ 261466 w 522931"/>
                <a:gd name="connsiteY1" fmla="*/ 522931 h 522931"/>
                <a:gd name="connsiteX2" fmla="*/ 0 w 522931"/>
                <a:gd name="connsiteY2" fmla="*/ 261466 h 522931"/>
                <a:gd name="connsiteX3" fmla="*/ 261466 w 522931"/>
                <a:gd name="connsiteY3" fmla="*/ 0 h 522931"/>
                <a:gd name="connsiteX4" fmla="*/ 522931 w 522931"/>
                <a:gd name="connsiteY4" fmla="*/ 261466 h 52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2931" h="522931">
                  <a:moveTo>
                    <a:pt x="522931" y="261466"/>
                  </a:moveTo>
                  <a:cubicBezTo>
                    <a:pt x="522931" y="405869"/>
                    <a:pt x="405869" y="522931"/>
                    <a:pt x="261466" y="522931"/>
                  </a:cubicBezTo>
                  <a:cubicBezTo>
                    <a:pt x="117062" y="522931"/>
                    <a:pt x="0" y="405869"/>
                    <a:pt x="0" y="261466"/>
                  </a:cubicBezTo>
                  <a:cubicBezTo>
                    <a:pt x="0" y="117062"/>
                    <a:pt x="117062" y="0"/>
                    <a:pt x="261466" y="0"/>
                  </a:cubicBezTo>
                  <a:cubicBezTo>
                    <a:pt x="405869" y="0"/>
                    <a:pt x="522931" y="117062"/>
                    <a:pt x="522931" y="261466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Brīvforma: forma 182">
              <a:extLst>
                <a:ext uri="{FF2B5EF4-FFF2-40B4-BE49-F238E27FC236}">
                  <a16:creationId xmlns:a16="http://schemas.microsoft.com/office/drawing/2014/main" id="{A23F38EA-1325-CC75-A9DD-72E0B3203802}"/>
                </a:ext>
              </a:extLst>
            </p:cNvPr>
            <p:cNvSpPr/>
            <p:nvPr/>
          </p:nvSpPr>
          <p:spPr>
            <a:xfrm>
              <a:off x="4310431" y="5191214"/>
              <a:ext cx="495373" cy="495373"/>
            </a:xfrm>
            <a:custGeom>
              <a:avLst/>
              <a:gdLst>
                <a:gd name="connsiteX0" fmla="*/ 495373 w 495373"/>
                <a:gd name="connsiteY0" fmla="*/ 247687 h 495373"/>
                <a:gd name="connsiteX1" fmla="*/ 247687 w 495373"/>
                <a:gd name="connsiteY1" fmla="*/ 495374 h 495373"/>
                <a:gd name="connsiteX2" fmla="*/ 0 w 495373"/>
                <a:gd name="connsiteY2" fmla="*/ 247687 h 495373"/>
                <a:gd name="connsiteX3" fmla="*/ 247687 w 495373"/>
                <a:gd name="connsiteY3" fmla="*/ 0 h 495373"/>
                <a:gd name="connsiteX4" fmla="*/ 495373 w 495373"/>
                <a:gd name="connsiteY4" fmla="*/ 247687 h 495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373" h="495373">
                  <a:moveTo>
                    <a:pt x="495373" y="247687"/>
                  </a:moveTo>
                  <a:cubicBezTo>
                    <a:pt x="495373" y="384481"/>
                    <a:pt x="384480" y="495374"/>
                    <a:pt x="247687" y="495374"/>
                  </a:cubicBezTo>
                  <a:cubicBezTo>
                    <a:pt x="110893" y="495374"/>
                    <a:pt x="0" y="384481"/>
                    <a:pt x="0" y="247687"/>
                  </a:cubicBezTo>
                  <a:cubicBezTo>
                    <a:pt x="0" y="110893"/>
                    <a:pt x="110893" y="0"/>
                    <a:pt x="247687" y="0"/>
                  </a:cubicBezTo>
                  <a:cubicBezTo>
                    <a:pt x="384480" y="0"/>
                    <a:pt x="495373" y="110893"/>
                    <a:pt x="495373" y="247687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Brīvforma: forma 183">
              <a:extLst>
                <a:ext uri="{FF2B5EF4-FFF2-40B4-BE49-F238E27FC236}">
                  <a16:creationId xmlns:a16="http://schemas.microsoft.com/office/drawing/2014/main" id="{7AFE3E94-AE68-7E3A-B05E-25920AB8DF56}"/>
                </a:ext>
              </a:extLst>
            </p:cNvPr>
            <p:cNvSpPr/>
            <p:nvPr/>
          </p:nvSpPr>
          <p:spPr>
            <a:xfrm>
              <a:off x="4324177" y="5204960"/>
              <a:ext cx="467882" cy="467882"/>
            </a:xfrm>
            <a:custGeom>
              <a:avLst/>
              <a:gdLst>
                <a:gd name="connsiteX0" fmla="*/ 467882 w 467882"/>
                <a:gd name="connsiteY0" fmla="*/ 233941 h 467882"/>
                <a:gd name="connsiteX1" fmla="*/ 233941 w 467882"/>
                <a:gd name="connsiteY1" fmla="*/ 467883 h 467882"/>
                <a:gd name="connsiteX2" fmla="*/ 0 w 467882"/>
                <a:gd name="connsiteY2" fmla="*/ 233941 h 467882"/>
                <a:gd name="connsiteX3" fmla="*/ 233941 w 467882"/>
                <a:gd name="connsiteY3" fmla="*/ 0 h 467882"/>
                <a:gd name="connsiteX4" fmla="*/ 467882 w 467882"/>
                <a:gd name="connsiteY4" fmla="*/ 233941 h 467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7882" h="467882">
                  <a:moveTo>
                    <a:pt x="467882" y="233941"/>
                  </a:moveTo>
                  <a:cubicBezTo>
                    <a:pt x="467882" y="363143"/>
                    <a:pt x="363143" y="467883"/>
                    <a:pt x="233941" y="467883"/>
                  </a:cubicBezTo>
                  <a:cubicBezTo>
                    <a:pt x="104739" y="467883"/>
                    <a:pt x="0" y="363143"/>
                    <a:pt x="0" y="233941"/>
                  </a:cubicBezTo>
                  <a:cubicBezTo>
                    <a:pt x="0" y="104739"/>
                    <a:pt x="104739" y="0"/>
                    <a:pt x="233941" y="0"/>
                  </a:cubicBezTo>
                  <a:cubicBezTo>
                    <a:pt x="363143" y="0"/>
                    <a:pt x="467882" y="104739"/>
                    <a:pt x="467882" y="233941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Brīvforma: forma 184">
              <a:extLst>
                <a:ext uri="{FF2B5EF4-FFF2-40B4-BE49-F238E27FC236}">
                  <a16:creationId xmlns:a16="http://schemas.microsoft.com/office/drawing/2014/main" id="{00992E34-3460-89C2-BDB5-9AC2FA0D53CB}"/>
                </a:ext>
              </a:extLst>
            </p:cNvPr>
            <p:cNvSpPr/>
            <p:nvPr/>
          </p:nvSpPr>
          <p:spPr>
            <a:xfrm>
              <a:off x="4342526" y="5223309"/>
              <a:ext cx="431183" cy="431183"/>
            </a:xfrm>
            <a:custGeom>
              <a:avLst/>
              <a:gdLst>
                <a:gd name="connsiteX0" fmla="*/ 431183 w 431183"/>
                <a:gd name="connsiteY0" fmla="*/ 215592 h 431183"/>
                <a:gd name="connsiteX1" fmla="*/ 215591 w 431183"/>
                <a:gd name="connsiteY1" fmla="*/ 431183 h 431183"/>
                <a:gd name="connsiteX2" fmla="*/ 0 w 431183"/>
                <a:gd name="connsiteY2" fmla="*/ 215592 h 431183"/>
                <a:gd name="connsiteX3" fmla="*/ 215591 w 431183"/>
                <a:gd name="connsiteY3" fmla="*/ 0 h 431183"/>
                <a:gd name="connsiteX4" fmla="*/ 431183 w 431183"/>
                <a:gd name="connsiteY4" fmla="*/ 215592 h 43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1183" h="431183">
                  <a:moveTo>
                    <a:pt x="431183" y="215592"/>
                  </a:moveTo>
                  <a:cubicBezTo>
                    <a:pt x="431183" y="334660"/>
                    <a:pt x="334659" y="431183"/>
                    <a:pt x="215591" y="431183"/>
                  </a:cubicBezTo>
                  <a:cubicBezTo>
                    <a:pt x="96524" y="431183"/>
                    <a:pt x="0" y="334660"/>
                    <a:pt x="0" y="215592"/>
                  </a:cubicBezTo>
                  <a:cubicBezTo>
                    <a:pt x="0" y="96524"/>
                    <a:pt x="96524" y="0"/>
                    <a:pt x="215591" y="0"/>
                  </a:cubicBezTo>
                  <a:cubicBezTo>
                    <a:pt x="334659" y="0"/>
                    <a:pt x="431183" y="96524"/>
                    <a:pt x="431183" y="215592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Brīvforma: forma 185">
              <a:extLst>
                <a:ext uri="{FF2B5EF4-FFF2-40B4-BE49-F238E27FC236}">
                  <a16:creationId xmlns:a16="http://schemas.microsoft.com/office/drawing/2014/main" id="{E4CF070D-F2AF-21A8-B9BE-1F79452D8315}"/>
                </a:ext>
              </a:extLst>
            </p:cNvPr>
            <p:cNvSpPr/>
            <p:nvPr/>
          </p:nvSpPr>
          <p:spPr>
            <a:xfrm>
              <a:off x="4356272" y="5237055"/>
              <a:ext cx="403691" cy="403692"/>
            </a:xfrm>
            <a:custGeom>
              <a:avLst/>
              <a:gdLst>
                <a:gd name="connsiteX0" fmla="*/ 403692 w 403691"/>
                <a:gd name="connsiteY0" fmla="*/ 201846 h 403692"/>
                <a:gd name="connsiteX1" fmla="*/ 201846 w 403691"/>
                <a:gd name="connsiteY1" fmla="*/ 403692 h 403692"/>
                <a:gd name="connsiteX2" fmla="*/ 0 w 403691"/>
                <a:gd name="connsiteY2" fmla="*/ 201846 h 403692"/>
                <a:gd name="connsiteX3" fmla="*/ 201846 w 403691"/>
                <a:gd name="connsiteY3" fmla="*/ 0 h 403692"/>
                <a:gd name="connsiteX4" fmla="*/ 403692 w 403691"/>
                <a:gd name="connsiteY4" fmla="*/ 201846 h 403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691" h="403692">
                  <a:moveTo>
                    <a:pt x="403692" y="201846"/>
                  </a:moveTo>
                  <a:cubicBezTo>
                    <a:pt x="403692" y="313323"/>
                    <a:pt x="313322" y="403692"/>
                    <a:pt x="201846" y="403692"/>
                  </a:cubicBezTo>
                  <a:cubicBezTo>
                    <a:pt x="90370" y="403692"/>
                    <a:pt x="0" y="313323"/>
                    <a:pt x="0" y="201846"/>
                  </a:cubicBezTo>
                  <a:cubicBezTo>
                    <a:pt x="0" y="90370"/>
                    <a:pt x="90370" y="0"/>
                    <a:pt x="201846" y="0"/>
                  </a:cubicBezTo>
                  <a:cubicBezTo>
                    <a:pt x="313322" y="0"/>
                    <a:pt x="403692" y="90370"/>
                    <a:pt x="403692" y="201846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Brīvforma: forma 186">
              <a:extLst>
                <a:ext uri="{FF2B5EF4-FFF2-40B4-BE49-F238E27FC236}">
                  <a16:creationId xmlns:a16="http://schemas.microsoft.com/office/drawing/2014/main" id="{D4804D06-BC4E-03C9-F6B4-2A1A64F6F1D0}"/>
                </a:ext>
              </a:extLst>
            </p:cNvPr>
            <p:cNvSpPr/>
            <p:nvPr/>
          </p:nvSpPr>
          <p:spPr>
            <a:xfrm>
              <a:off x="4186488" y="5071474"/>
              <a:ext cx="743193" cy="737488"/>
            </a:xfrm>
            <a:custGeom>
              <a:avLst/>
              <a:gdLst>
                <a:gd name="connsiteX0" fmla="*/ 743114 w 743193"/>
                <a:gd name="connsiteY0" fmla="*/ 363627 h 737488"/>
                <a:gd name="connsiteX1" fmla="*/ 743114 w 743193"/>
                <a:gd name="connsiteY1" fmla="*/ 360291 h 737488"/>
                <a:gd name="connsiteX2" fmla="*/ 738544 w 743193"/>
                <a:gd name="connsiteY2" fmla="*/ 360291 h 737488"/>
                <a:gd name="connsiteX3" fmla="*/ 729369 w 743193"/>
                <a:gd name="connsiteY3" fmla="*/ 360458 h 737488"/>
                <a:gd name="connsiteX4" fmla="*/ 724765 w 743193"/>
                <a:gd name="connsiteY4" fmla="*/ 360458 h 737488"/>
                <a:gd name="connsiteX5" fmla="*/ 724765 w 743193"/>
                <a:gd name="connsiteY5" fmla="*/ 360458 h 737488"/>
                <a:gd name="connsiteX6" fmla="*/ 720261 w 743193"/>
                <a:gd name="connsiteY6" fmla="*/ 360458 h 737488"/>
                <a:gd name="connsiteX7" fmla="*/ 715690 w 743193"/>
                <a:gd name="connsiteY7" fmla="*/ 360458 h 737488"/>
                <a:gd name="connsiteX8" fmla="*/ 711086 w 743193"/>
                <a:gd name="connsiteY8" fmla="*/ 360458 h 737488"/>
                <a:gd name="connsiteX9" fmla="*/ 706515 w 743193"/>
                <a:gd name="connsiteY9" fmla="*/ 360458 h 737488"/>
                <a:gd name="connsiteX10" fmla="*/ 701944 w 743193"/>
                <a:gd name="connsiteY10" fmla="*/ 361292 h 737488"/>
                <a:gd name="connsiteX11" fmla="*/ 697374 w 743193"/>
                <a:gd name="connsiteY11" fmla="*/ 361292 h 737488"/>
                <a:gd name="connsiteX12" fmla="*/ 688199 w 743193"/>
                <a:gd name="connsiteY12" fmla="*/ 361292 h 737488"/>
                <a:gd name="connsiteX13" fmla="*/ 670884 w 743193"/>
                <a:gd name="connsiteY13" fmla="*/ 263672 h 737488"/>
                <a:gd name="connsiteX14" fmla="*/ 679591 w 743193"/>
                <a:gd name="connsiteY14" fmla="*/ 260669 h 737488"/>
                <a:gd name="connsiteX15" fmla="*/ 683895 w 743193"/>
                <a:gd name="connsiteY15" fmla="*/ 259201 h 737488"/>
                <a:gd name="connsiteX16" fmla="*/ 688232 w 743193"/>
                <a:gd name="connsiteY16" fmla="*/ 257700 h 737488"/>
                <a:gd name="connsiteX17" fmla="*/ 692569 w 743193"/>
                <a:gd name="connsiteY17" fmla="*/ 256198 h 737488"/>
                <a:gd name="connsiteX18" fmla="*/ 696907 w 743193"/>
                <a:gd name="connsiteY18" fmla="*/ 254697 h 737488"/>
                <a:gd name="connsiteX19" fmla="*/ 701244 w 743193"/>
                <a:gd name="connsiteY19" fmla="*/ 253196 h 737488"/>
                <a:gd name="connsiteX20" fmla="*/ 705581 w 743193"/>
                <a:gd name="connsiteY20" fmla="*/ 251728 h 737488"/>
                <a:gd name="connsiteX21" fmla="*/ 709918 w 743193"/>
                <a:gd name="connsiteY21" fmla="*/ 250226 h 737488"/>
                <a:gd name="connsiteX22" fmla="*/ 718593 w 743193"/>
                <a:gd name="connsiteY22" fmla="*/ 247224 h 737488"/>
                <a:gd name="connsiteX23" fmla="*/ 723030 w 743193"/>
                <a:gd name="connsiteY23" fmla="*/ 245689 h 737488"/>
                <a:gd name="connsiteX24" fmla="*/ 720961 w 743193"/>
                <a:gd name="connsiteY24" fmla="*/ 239884 h 737488"/>
                <a:gd name="connsiteX25" fmla="*/ 720394 w 743193"/>
                <a:gd name="connsiteY25" fmla="*/ 238282 h 737488"/>
                <a:gd name="connsiteX26" fmla="*/ 719327 w 743193"/>
                <a:gd name="connsiteY26" fmla="*/ 235480 h 737488"/>
                <a:gd name="connsiteX27" fmla="*/ 718559 w 743193"/>
                <a:gd name="connsiteY27" fmla="*/ 233511 h 737488"/>
                <a:gd name="connsiteX28" fmla="*/ 714189 w 743193"/>
                <a:gd name="connsiteY28" fmla="*/ 235213 h 737488"/>
                <a:gd name="connsiteX29" fmla="*/ 705648 w 743193"/>
                <a:gd name="connsiteY29" fmla="*/ 238549 h 737488"/>
                <a:gd name="connsiteX30" fmla="*/ 701377 w 743193"/>
                <a:gd name="connsiteY30" fmla="*/ 240184 h 737488"/>
                <a:gd name="connsiteX31" fmla="*/ 697073 w 743193"/>
                <a:gd name="connsiteY31" fmla="*/ 241852 h 737488"/>
                <a:gd name="connsiteX32" fmla="*/ 697073 w 743193"/>
                <a:gd name="connsiteY32" fmla="*/ 241852 h 737488"/>
                <a:gd name="connsiteX33" fmla="*/ 688532 w 743193"/>
                <a:gd name="connsiteY33" fmla="*/ 245189 h 737488"/>
                <a:gd name="connsiteX34" fmla="*/ 684229 w 743193"/>
                <a:gd name="connsiteY34" fmla="*/ 246823 h 737488"/>
                <a:gd name="connsiteX35" fmla="*/ 679958 w 743193"/>
                <a:gd name="connsiteY35" fmla="*/ 248491 h 737488"/>
                <a:gd name="connsiteX36" fmla="*/ 675654 w 743193"/>
                <a:gd name="connsiteY36" fmla="*/ 250126 h 737488"/>
                <a:gd name="connsiteX37" fmla="*/ 675654 w 743193"/>
                <a:gd name="connsiteY37" fmla="*/ 250126 h 737488"/>
                <a:gd name="connsiteX38" fmla="*/ 667114 w 743193"/>
                <a:gd name="connsiteY38" fmla="*/ 253463 h 737488"/>
                <a:gd name="connsiteX39" fmla="*/ 654269 w 743193"/>
                <a:gd name="connsiteY39" fmla="*/ 258400 h 737488"/>
                <a:gd name="connsiteX40" fmla="*/ 641424 w 743193"/>
                <a:gd name="connsiteY40" fmla="*/ 263338 h 737488"/>
                <a:gd name="connsiteX41" fmla="*/ 628546 w 743193"/>
                <a:gd name="connsiteY41" fmla="*/ 268176 h 737488"/>
                <a:gd name="connsiteX42" fmla="*/ 585174 w 743193"/>
                <a:gd name="connsiteY42" fmla="*/ 193643 h 737488"/>
                <a:gd name="connsiteX43" fmla="*/ 595850 w 743193"/>
                <a:gd name="connsiteY43" fmla="*/ 184968 h 737488"/>
                <a:gd name="connsiteX44" fmla="*/ 606560 w 743193"/>
                <a:gd name="connsiteY44" fmla="*/ 176327 h 737488"/>
                <a:gd name="connsiteX45" fmla="*/ 617236 w 743193"/>
                <a:gd name="connsiteY45" fmla="*/ 167686 h 737488"/>
                <a:gd name="connsiteX46" fmla="*/ 624376 w 743193"/>
                <a:gd name="connsiteY46" fmla="*/ 161881 h 737488"/>
                <a:gd name="connsiteX47" fmla="*/ 627945 w 743193"/>
                <a:gd name="connsiteY47" fmla="*/ 159012 h 737488"/>
                <a:gd name="connsiteX48" fmla="*/ 631515 w 743193"/>
                <a:gd name="connsiteY48" fmla="*/ 156109 h 737488"/>
                <a:gd name="connsiteX49" fmla="*/ 635085 w 743193"/>
                <a:gd name="connsiteY49" fmla="*/ 153240 h 737488"/>
                <a:gd name="connsiteX50" fmla="*/ 638655 w 743193"/>
                <a:gd name="connsiteY50" fmla="*/ 150338 h 737488"/>
                <a:gd name="connsiteX51" fmla="*/ 642191 w 743193"/>
                <a:gd name="connsiteY51" fmla="*/ 147468 h 737488"/>
                <a:gd name="connsiteX52" fmla="*/ 645761 w 743193"/>
                <a:gd name="connsiteY52" fmla="*/ 144566 h 737488"/>
                <a:gd name="connsiteX53" fmla="*/ 649331 w 743193"/>
                <a:gd name="connsiteY53" fmla="*/ 141696 h 737488"/>
                <a:gd name="connsiteX54" fmla="*/ 656471 w 743193"/>
                <a:gd name="connsiteY54" fmla="*/ 135925 h 737488"/>
                <a:gd name="connsiteX55" fmla="*/ 660174 w 743193"/>
                <a:gd name="connsiteY55" fmla="*/ 132889 h 737488"/>
                <a:gd name="connsiteX56" fmla="*/ 659674 w 743193"/>
                <a:gd name="connsiteY56" fmla="*/ 132288 h 737488"/>
                <a:gd name="connsiteX57" fmla="*/ 658206 w 743193"/>
                <a:gd name="connsiteY57" fmla="*/ 130520 h 737488"/>
                <a:gd name="connsiteX58" fmla="*/ 656237 w 743193"/>
                <a:gd name="connsiteY58" fmla="*/ 128118 h 737488"/>
                <a:gd name="connsiteX59" fmla="*/ 656237 w 743193"/>
                <a:gd name="connsiteY59" fmla="*/ 128118 h 737488"/>
                <a:gd name="connsiteX60" fmla="*/ 654703 w 743193"/>
                <a:gd name="connsiteY60" fmla="*/ 126283 h 737488"/>
                <a:gd name="connsiteX61" fmla="*/ 651833 w 743193"/>
                <a:gd name="connsiteY61" fmla="*/ 122947 h 737488"/>
                <a:gd name="connsiteX62" fmla="*/ 648230 w 743193"/>
                <a:gd name="connsiteY62" fmla="*/ 126083 h 737488"/>
                <a:gd name="connsiteX63" fmla="*/ 641291 w 743193"/>
                <a:gd name="connsiteY63" fmla="*/ 132121 h 737488"/>
                <a:gd name="connsiteX64" fmla="*/ 637954 w 743193"/>
                <a:gd name="connsiteY64" fmla="*/ 135157 h 737488"/>
                <a:gd name="connsiteX65" fmla="*/ 634618 w 743193"/>
                <a:gd name="connsiteY65" fmla="*/ 138160 h 737488"/>
                <a:gd name="connsiteX66" fmla="*/ 631282 w 743193"/>
                <a:gd name="connsiteY66" fmla="*/ 141163 h 737488"/>
                <a:gd name="connsiteX67" fmla="*/ 627945 w 743193"/>
                <a:gd name="connsiteY67" fmla="*/ 144165 h 737488"/>
                <a:gd name="connsiteX68" fmla="*/ 624609 w 743193"/>
                <a:gd name="connsiteY68" fmla="*/ 147168 h 737488"/>
                <a:gd name="connsiteX69" fmla="*/ 621273 w 743193"/>
                <a:gd name="connsiteY69" fmla="*/ 150171 h 737488"/>
                <a:gd name="connsiteX70" fmla="*/ 617937 w 743193"/>
                <a:gd name="connsiteY70" fmla="*/ 153173 h 737488"/>
                <a:gd name="connsiteX71" fmla="*/ 610997 w 743193"/>
                <a:gd name="connsiteY71" fmla="*/ 159179 h 737488"/>
                <a:gd name="connsiteX72" fmla="*/ 600588 w 743193"/>
                <a:gd name="connsiteY72" fmla="*/ 168220 h 737488"/>
                <a:gd name="connsiteX73" fmla="*/ 590212 w 743193"/>
                <a:gd name="connsiteY73" fmla="*/ 177228 h 737488"/>
                <a:gd name="connsiteX74" fmla="*/ 579903 w 743193"/>
                <a:gd name="connsiteY74" fmla="*/ 186269 h 737488"/>
                <a:gd name="connsiteX75" fmla="*/ 512843 w 743193"/>
                <a:gd name="connsiteY75" fmla="*/ 131087 h 737488"/>
                <a:gd name="connsiteX76" fmla="*/ 519883 w 743193"/>
                <a:gd name="connsiteY76" fmla="*/ 119310 h 737488"/>
                <a:gd name="connsiteX77" fmla="*/ 526956 w 743193"/>
                <a:gd name="connsiteY77" fmla="*/ 107533 h 737488"/>
                <a:gd name="connsiteX78" fmla="*/ 534029 w 743193"/>
                <a:gd name="connsiteY78" fmla="*/ 95722 h 737488"/>
                <a:gd name="connsiteX79" fmla="*/ 538766 w 743193"/>
                <a:gd name="connsiteY79" fmla="*/ 87882 h 737488"/>
                <a:gd name="connsiteX80" fmla="*/ 541135 w 743193"/>
                <a:gd name="connsiteY80" fmla="*/ 83945 h 737488"/>
                <a:gd name="connsiteX81" fmla="*/ 543504 w 743193"/>
                <a:gd name="connsiteY81" fmla="*/ 80008 h 737488"/>
                <a:gd name="connsiteX82" fmla="*/ 545872 w 743193"/>
                <a:gd name="connsiteY82" fmla="*/ 76072 h 737488"/>
                <a:gd name="connsiteX83" fmla="*/ 548241 w 743193"/>
                <a:gd name="connsiteY83" fmla="*/ 72135 h 737488"/>
                <a:gd name="connsiteX84" fmla="*/ 550577 w 743193"/>
                <a:gd name="connsiteY84" fmla="*/ 68198 h 737488"/>
                <a:gd name="connsiteX85" fmla="*/ 552946 w 743193"/>
                <a:gd name="connsiteY85" fmla="*/ 64261 h 737488"/>
                <a:gd name="connsiteX86" fmla="*/ 555314 w 743193"/>
                <a:gd name="connsiteY86" fmla="*/ 60324 h 737488"/>
                <a:gd name="connsiteX87" fmla="*/ 560018 w 743193"/>
                <a:gd name="connsiteY87" fmla="*/ 52484 h 737488"/>
                <a:gd name="connsiteX88" fmla="*/ 562554 w 743193"/>
                <a:gd name="connsiteY88" fmla="*/ 48314 h 737488"/>
                <a:gd name="connsiteX89" fmla="*/ 557216 w 743193"/>
                <a:gd name="connsiteY89" fmla="*/ 45177 h 737488"/>
                <a:gd name="connsiteX90" fmla="*/ 553613 w 743193"/>
                <a:gd name="connsiteY90" fmla="*/ 43142 h 737488"/>
                <a:gd name="connsiteX91" fmla="*/ 551678 w 743193"/>
                <a:gd name="connsiteY91" fmla="*/ 42041 h 737488"/>
                <a:gd name="connsiteX92" fmla="*/ 551311 w 743193"/>
                <a:gd name="connsiteY92" fmla="*/ 41841 h 737488"/>
                <a:gd name="connsiteX93" fmla="*/ 548942 w 743193"/>
                <a:gd name="connsiteY93" fmla="*/ 46078 h 737488"/>
                <a:gd name="connsiteX94" fmla="*/ 544505 w 743193"/>
                <a:gd name="connsiteY94" fmla="*/ 54119 h 737488"/>
                <a:gd name="connsiteX95" fmla="*/ 544505 w 743193"/>
                <a:gd name="connsiteY95" fmla="*/ 54119 h 737488"/>
                <a:gd name="connsiteX96" fmla="*/ 542269 w 743193"/>
                <a:gd name="connsiteY96" fmla="*/ 58122 h 737488"/>
                <a:gd name="connsiteX97" fmla="*/ 542269 w 743193"/>
                <a:gd name="connsiteY97" fmla="*/ 58122 h 737488"/>
                <a:gd name="connsiteX98" fmla="*/ 540067 w 743193"/>
                <a:gd name="connsiteY98" fmla="*/ 62126 h 737488"/>
                <a:gd name="connsiteX99" fmla="*/ 535630 w 743193"/>
                <a:gd name="connsiteY99" fmla="*/ 70166 h 737488"/>
                <a:gd name="connsiteX100" fmla="*/ 533395 w 743193"/>
                <a:gd name="connsiteY100" fmla="*/ 74170 h 737488"/>
                <a:gd name="connsiteX101" fmla="*/ 531193 w 743193"/>
                <a:gd name="connsiteY101" fmla="*/ 78140 h 737488"/>
                <a:gd name="connsiteX102" fmla="*/ 528958 w 743193"/>
                <a:gd name="connsiteY102" fmla="*/ 82144 h 737488"/>
                <a:gd name="connsiteX103" fmla="*/ 524487 w 743193"/>
                <a:gd name="connsiteY103" fmla="*/ 90184 h 737488"/>
                <a:gd name="connsiteX104" fmla="*/ 517814 w 743193"/>
                <a:gd name="connsiteY104" fmla="*/ 102228 h 737488"/>
                <a:gd name="connsiteX105" fmla="*/ 511142 w 743193"/>
                <a:gd name="connsiteY105" fmla="*/ 114272 h 737488"/>
                <a:gd name="connsiteX106" fmla="*/ 504469 w 743193"/>
                <a:gd name="connsiteY106" fmla="*/ 126283 h 737488"/>
                <a:gd name="connsiteX107" fmla="*/ 500599 w 743193"/>
                <a:gd name="connsiteY107" fmla="*/ 124181 h 737488"/>
                <a:gd name="connsiteX108" fmla="*/ 497429 w 743193"/>
                <a:gd name="connsiteY108" fmla="*/ 122546 h 737488"/>
                <a:gd name="connsiteX109" fmla="*/ 493860 w 743193"/>
                <a:gd name="connsiteY109" fmla="*/ 120711 h 737488"/>
                <a:gd name="connsiteX110" fmla="*/ 490256 w 743193"/>
                <a:gd name="connsiteY110" fmla="*/ 118943 h 737488"/>
                <a:gd name="connsiteX111" fmla="*/ 486920 w 743193"/>
                <a:gd name="connsiteY111" fmla="*/ 117342 h 737488"/>
                <a:gd name="connsiteX112" fmla="*/ 480581 w 743193"/>
                <a:gd name="connsiteY112" fmla="*/ 114506 h 737488"/>
                <a:gd name="connsiteX113" fmla="*/ 476911 w 743193"/>
                <a:gd name="connsiteY113" fmla="*/ 112938 h 737488"/>
                <a:gd name="connsiteX114" fmla="*/ 473175 w 743193"/>
                <a:gd name="connsiteY114" fmla="*/ 111436 h 737488"/>
                <a:gd name="connsiteX115" fmla="*/ 471039 w 743193"/>
                <a:gd name="connsiteY115" fmla="*/ 110602 h 737488"/>
                <a:gd name="connsiteX116" fmla="*/ 468604 w 743193"/>
                <a:gd name="connsiteY116" fmla="*/ 109668 h 737488"/>
                <a:gd name="connsiteX117" fmla="*/ 465835 w 743193"/>
                <a:gd name="connsiteY117" fmla="*/ 108667 h 737488"/>
                <a:gd name="connsiteX118" fmla="*/ 455325 w 743193"/>
                <a:gd name="connsiteY118" fmla="*/ 105064 h 737488"/>
                <a:gd name="connsiteX119" fmla="*/ 452790 w 743193"/>
                <a:gd name="connsiteY119" fmla="*/ 104263 h 737488"/>
                <a:gd name="connsiteX120" fmla="*/ 451021 w 743193"/>
                <a:gd name="connsiteY120" fmla="*/ 103729 h 737488"/>
                <a:gd name="connsiteX121" fmla="*/ 449087 w 743193"/>
                <a:gd name="connsiteY121" fmla="*/ 103162 h 737488"/>
                <a:gd name="connsiteX122" fmla="*/ 446284 w 743193"/>
                <a:gd name="connsiteY122" fmla="*/ 102362 h 737488"/>
                <a:gd name="connsiteX123" fmla="*/ 443215 w 743193"/>
                <a:gd name="connsiteY123" fmla="*/ 101494 h 737488"/>
                <a:gd name="connsiteX124" fmla="*/ 441713 w 743193"/>
                <a:gd name="connsiteY124" fmla="*/ 101060 h 737488"/>
                <a:gd name="connsiteX125" fmla="*/ 438110 w 743193"/>
                <a:gd name="connsiteY125" fmla="*/ 100160 h 737488"/>
                <a:gd name="connsiteX126" fmla="*/ 437710 w 743193"/>
                <a:gd name="connsiteY126" fmla="*/ 100160 h 737488"/>
                <a:gd name="connsiteX127" fmla="*/ 434373 w 743193"/>
                <a:gd name="connsiteY127" fmla="*/ 99326 h 737488"/>
                <a:gd name="connsiteX128" fmla="*/ 429969 w 743193"/>
                <a:gd name="connsiteY128" fmla="*/ 98325 h 737488"/>
                <a:gd name="connsiteX129" fmla="*/ 426633 w 743193"/>
                <a:gd name="connsiteY129" fmla="*/ 97657 h 737488"/>
                <a:gd name="connsiteX130" fmla="*/ 423564 w 743193"/>
                <a:gd name="connsiteY130" fmla="*/ 97057 h 737488"/>
                <a:gd name="connsiteX131" fmla="*/ 426133 w 743193"/>
                <a:gd name="connsiteY131" fmla="*/ 83712 h 737488"/>
                <a:gd name="connsiteX132" fmla="*/ 428768 w 743193"/>
                <a:gd name="connsiteY132" fmla="*/ 70200 h 737488"/>
                <a:gd name="connsiteX133" fmla="*/ 431404 w 743193"/>
                <a:gd name="connsiteY133" fmla="*/ 56854 h 737488"/>
                <a:gd name="connsiteX134" fmla="*/ 433139 w 743193"/>
                <a:gd name="connsiteY134" fmla="*/ 47846 h 737488"/>
                <a:gd name="connsiteX135" fmla="*/ 434073 w 743193"/>
                <a:gd name="connsiteY135" fmla="*/ 43342 h 737488"/>
                <a:gd name="connsiteX136" fmla="*/ 434974 w 743193"/>
                <a:gd name="connsiteY136" fmla="*/ 38838 h 737488"/>
                <a:gd name="connsiteX137" fmla="*/ 435908 w 743193"/>
                <a:gd name="connsiteY137" fmla="*/ 34334 h 737488"/>
                <a:gd name="connsiteX138" fmla="*/ 436809 w 743193"/>
                <a:gd name="connsiteY138" fmla="*/ 29830 h 737488"/>
                <a:gd name="connsiteX139" fmla="*/ 437743 w 743193"/>
                <a:gd name="connsiteY139" fmla="*/ 25326 h 737488"/>
                <a:gd name="connsiteX140" fmla="*/ 438611 w 743193"/>
                <a:gd name="connsiteY140" fmla="*/ 20822 h 737488"/>
                <a:gd name="connsiteX141" fmla="*/ 439511 w 743193"/>
                <a:gd name="connsiteY141" fmla="*/ 16318 h 737488"/>
                <a:gd name="connsiteX142" fmla="*/ 441280 w 743193"/>
                <a:gd name="connsiteY142" fmla="*/ 7344 h 737488"/>
                <a:gd name="connsiteX143" fmla="*/ 442180 w 743193"/>
                <a:gd name="connsiteY143" fmla="*/ 2506 h 737488"/>
                <a:gd name="connsiteX144" fmla="*/ 442180 w 743193"/>
                <a:gd name="connsiteY144" fmla="*/ 2506 h 737488"/>
                <a:gd name="connsiteX145" fmla="*/ 438110 w 743193"/>
                <a:gd name="connsiteY145" fmla="*/ 1772 h 737488"/>
                <a:gd name="connsiteX146" fmla="*/ 436208 w 743193"/>
                <a:gd name="connsiteY146" fmla="*/ 1439 h 737488"/>
                <a:gd name="connsiteX147" fmla="*/ 429536 w 743193"/>
                <a:gd name="connsiteY147" fmla="*/ 338 h 737488"/>
                <a:gd name="connsiteX148" fmla="*/ 427134 w 743193"/>
                <a:gd name="connsiteY148" fmla="*/ 14150 h 737488"/>
                <a:gd name="connsiteX149" fmla="*/ 426400 w 743193"/>
                <a:gd name="connsiteY149" fmla="*/ 18687 h 737488"/>
                <a:gd name="connsiteX150" fmla="*/ 425666 w 743193"/>
                <a:gd name="connsiteY150" fmla="*/ 23225 h 737488"/>
                <a:gd name="connsiteX151" fmla="*/ 424965 w 743193"/>
                <a:gd name="connsiteY151" fmla="*/ 27762 h 737488"/>
                <a:gd name="connsiteX152" fmla="*/ 424231 w 743193"/>
                <a:gd name="connsiteY152" fmla="*/ 32299 h 737488"/>
                <a:gd name="connsiteX153" fmla="*/ 423530 w 743193"/>
                <a:gd name="connsiteY153" fmla="*/ 36803 h 737488"/>
                <a:gd name="connsiteX154" fmla="*/ 422696 w 743193"/>
                <a:gd name="connsiteY154" fmla="*/ 41007 h 737488"/>
                <a:gd name="connsiteX155" fmla="*/ 421996 w 743193"/>
                <a:gd name="connsiteY155" fmla="*/ 45578 h 737488"/>
                <a:gd name="connsiteX156" fmla="*/ 420561 w 743193"/>
                <a:gd name="connsiteY156" fmla="*/ 54619 h 737488"/>
                <a:gd name="connsiteX157" fmla="*/ 321673 w 743193"/>
                <a:gd name="connsiteY157" fmla="*/ 54619 h 737488"/>
                <a:gd name="connsiteX158" fmla="*/ 320239 w 743193"/>
                <a:gd name="connsiteY158" fmla="*/ 45578 h 737488"/>
                <a:gd name="connsiteX159" fmla="*/ 319538 w 743193"/>
                <a:gd name="connsiteY159" fmla="*/ 41040 h 737488"/>
                <a:gd name="connsiteX160" fmla="*/ 318804 w 743193"/>
                <a:gd name="connsiteY160" fmla="*/ 36503 h 737488"/>
                <a:gd name="connsiteX161" fmla="*/ 318070 w 743193"/>
                <a:gd name="connsiteY161" fmla="*/ 31966 h 737488"/>
                <a:gd name="connsiteX162" fmla="*/ 317369 w 743193"/>
                <a:gd name="connsiteY162" fmla="*/ 27428 h 737488"/>
                <a:gd name="connsiteX163" fmla="*/ 316669 w 743193"/>
                <a:gd name="connsiteY163" fmla="*/ 22924 h 737488"/>
                <a:gd name="connsiteX164" fmla="*/ 315935 w 743193"/>
                <a:gd name="connsiteY164" fmla="*/ 18387 h 737488"/>
                <a:gd name="connsiteX165" fmla="*/ 315201 w 743193"/>
                <a:gd name="connsiteY165" fmla="*/ 13783 h 737488"/>
                <a:gd name="connsiteX166" fmla="*/ 312999 w 743193"/>
                <a:gd name="connsiteY166" fmla="*/ -63 h 737488"/>
                <a:gd name="connsiteX167" fmla="*/ 310363 w 743193"/>
                <a:gd name="connsiteY167" fmla="*/ 338 h 737488"/>
                <a:gd name="connsiteX168" fmla="*/ 307027 w 743193"/>
                <a:gd name="connsiteY168" fmla="*/ 938 h 737488"/>
                <a:gd name="connsiteX169" fmla="*/ 307027 w 743193"/>
                <a:gd name="connsiteY169" fmla="*/ 938 h 737488"/>
                <a:gd name="connsiteX170" fmla="*/ 304758 w 743193"/>
                <a:gd name="connsiteY170" fmla="*/ 1338 h 737488"/>
                <a:gd name="connsiteX171" fmla="*/ 302490 w 743193"/>
                <a:gd name="connsiteY171" fmla="*/ 1739 h 737488"/>
                <a:gd name="connsiteX172" fmla="*/ 300588 w 743193"/>
                <a:gd name="connsiteY172" fmla="*/ 2106 h 737488"/>
                <a:gd name="connsiteX173" fmla="*/ 300354 w 743193"/>
                <a:gd name="connsiteY173" fmla="*/ 2106 h 737488"/>
                <a:gd name="connsiteX174" fmla="*/ 301288 w 743193"/>
                <a:gd name="connsiteY174" fmla="*/ 6910 h 737488"/>
                <a:gd name="connsiteX175" fmla="*/ 303023 w 743193"/>
                <a:gd name="connsiteY175" fmla="*/ 15918 h 737488"/>
                <a:gd name="connsiteX176" fmla="*/ 303891 w 743193"/>
                <a:gd name="connsiteY176" fmla="*/ 20422 h 737488"/>
                <a:gd name="connsiteX177" fmla="*/ 304792 w 743193"/>
                <a:gd name="connsiteY177" fmla="*/ 24926 h 737488"/>
                <a:gd name="connsiteX178" fmla="*/ 305692 w 743193"/>
                <a:gd name="connsiteY178" fmla="*/ 29430 h 737488"/>
                <a:gd name="connsiteX179" fmla="*/ 306560 w 743193"/>
                <a:gd name="connsiteY179" fmla="*/ 33934 h 737488"/>
                <a:gd name="connsiteX180" fmla="*/ 307494 w 743193"/>
                <a:gd name="connsiteY180" fmla="*/ 38438 h 737488"/>
                <a:gd name="connsiteX181" fmla="*/ 308395 w 743193"/>
                <a:gd name="connsiteY181" fmla="*/ 42942 h 737488"/>
                <a:gd name="connsiteX182" fmla="*/ 309262 w 743193"/>
                <a:gd name="connsiteY182" fmla="*/ 47446 h 737488"/>
                <a:gd name="connsiteX183" fmla="*/ 311031 w 743193"/>
                <a:gd name="connsiteY183" fmla="*/ 56454 h 737488"/>
                <a:gd name="connsiteX184" fmla="*/ 218181 w 743193"/>
                <a:gd name="connsiteY184" fmla="*/ 90518 h 737488"/>
                <a:gd name="connsiteX185" fmla="*/ 213744 w 743193"/>
                <a:gd name="connsiteY185" fmla="*/ 82511 h 737488"/>
                <a:gd name="connsiteX186" fmla="*/ 213744 w 743193"/>
                <a:gd name="connsiteY186" fmla="*/ 82511 h 737488"/>
                <a:gd name="connsiteX187" fmla="*/ 211542 w 743193"/>
                <a:gd name="connsiteY187" fmla="*/ 78474 h 737488"/>
                <a:gd name="connsiteX188" fmla="*/ 209307 w 743193"/>
                <a:gd name="connsiteY188" fmla="*/ 74470 h 737488"/>
                <a:gd name="connsiteX189" fmla="*/ 207071 w 743193"/>
                <a:gd name="connsiteY189" fmla="*/ 70467 h 737488"/>
                <a:gd name="connsiteX190" fmla="*/ 204736 w 743193"/>
                <a:gd name="connsiteY190" fmla="*/ 66496 h 737488"/>
                <a:gd name="connsiteX191" fmla="*/ 202534 w 743193"/>
                <a:gd name="connsiteY191" fmla="*/ 62459 h 737488"/>
                <a:gd name="connsiteX192" fmla="*/ 202534 w 743193"/>
                <a:gd name="connsiteY192" fmla="*/ 62459 h 737488"/>
                <a:gd name="connsiteX193" fmla="*/ 200299 w 743193"/>
                <a:gd name="connsiteY193" fmla="*/ 58423 h 737488"/>
                <a:gd name="connsiteX194" fmla="*/ 198063 w 743193"/>
                <a:gd name="connsiteY194" fmla="*/ 54419 h 737488"/>
                <a:gd name="connsiteX195" fmla="*/ 193626 w 743193"/>
                <a:gd name="connsiteY195" fmla="*/ 46412 h 737488"/>
                <a:gd name="connsiteX196" fmla="*/ 193626 w 743193"/>
                <a:gd name="connsiteY196" fmla="*/ 46412 h 737488"/>
                <a:gd name="connsiteX197" fmla="*/ 191291 w 743193"/>
                <a:gd name="connsiteY197" fmla="*/ 42141 h 737488"/>
                <a:gd name="connsiteX198" fmla="*/ 189156 w 743193"/>
                <a:gd name="connsiteY198" fmla="*/ 43342 h 737488"/>
                <a:gd name="connsiteX199" fmla="*/ 188121 w 743193"/>
                <a:gd name="connsiteY199" fmla="*/ 43943 h 737488"/>
                <a:gd name="connsiteX200" fmla="*/ 185919 w 743193"/>
                <a:gd name="connsiteY200" fmla="*/ 45211 h 737488"/>
                <a:gd name="connsiteX201" fmla="*/ 180081 w 743193"/>
                <a:gd name="connsiteY201" fmla="*/ 48547 h 737488"/>
                <a:gd name="connsiteX202" fmla="*/ 180081 w 743193"/>
                <a:gd name="connsiteY202" fmla="*/ 48547 h 737488"/>
                <a:gd name="connsiteX203" fmla="*/ 178079 w 743193"/>
                <a:gd name="connsiteY203" fmla="*/ 49748 h 737488"/>
                <a:gd name="connsiteX204" fmla="*/ 175677 w 743193"/>
                <a:gd name="connsiteY204" fmla="*/ 51249 h 737488"/>
                <a:gd name="connsiteX205" fmla="*/ 174409 w 743193"/>
                <a:gd name="connsiteY205" fmla="*/ 52050 h 737488"/>
                <a:gd name="connsiteX206" fmla="*/ 171807 w 743193"/>
                <a:gd name="connsiteY206" fmla="*/ 53685 h 737488"/>
                <a:gd name="connsiteX207" fmla="*/ 170806 w 743193"/>
                <a:gd name="connsiteY207" fmla="*/ 54319 h 737488"/>
                <a:gd name="connsiteX208" fmla="*/ 168204 w 743193"/>
                <a:gd name="connsiteY208" fmla="*/ 56020 h 737488"/>
                <a:gd name="connsiteX209" fmla="*/ 166802 w 743193"/>
                <a:gd name="connsiteY209" fmla="*/ 56955 h 737488"/>
                <a:gd name="connsiteX210" fmla="*/ 164434 w 743193"/>
                <a:gd name="connsiteY210" fmla="*/ 58523 h 737488"/>
                <a:gd name="connsiteX211" fmla="*/ 163633 w 743193"/>
                <a:gd name="connsiteY211" fmla="*/ 59056 h 737488"/>
                <a:gd name="connsiteX212" fmla="*/ 160297 w 743193"/>
                <a:gd name="connsiteY212" fmla="*/ 61258 h 737488"/>
                <a:gd name="connsiteX213" fmla="*/ 159930 w 743193"/>
                <a:gd name="connsiteY213" fmla="*/ 61492 h 737488"/>
                <a:gd name="connsiteX214" fmla="*/ 156894 w 743193"/>
                <a:gd name="connsiteY214" fmla="*/ 63627 h 737488"/>
                <a:gd name="connsiteX215" fmla="*/ 156160 w 743193"/>
                <a:gd name="connsiteY215" fmla="*/ 64161 h 737488"/>
                <a:gd name="connsiteX216" fmla="*/ 152823 w 743193"/>
                <a:gd name="connsiteY216" fmla="*/ 66530 h 737488"/>
                <a:gd name="connsiteX217" fmla="*/ 149487 w 743193"/>
                <a:gd name="connsiteY217" fmla="*/ 68965 h 737488"/>
                <a:gd name="connsiteX218" fmla="*/ 148886 w 743193"/>
                <a:gd name="connsiteY218" fmla="*/ 69432 h 737488"/>
                <a:gd name="connsiteX219" fmla="*/ 145884 w 743193"/>
                <a:gd name="connsiteY219" fmla="*/ 71701 h 737488"/>
                <a:gd name="connsiteX220" fmla="*/ 145484 w 743193"/>
                <a:gd name="connsiteY220" fmla="*/ 71968 h 737488"/>
                <a:gd name="connsiteX221" fmla="*/ 142147 w 743193"/>
                <a:gd name="connsiteY221" fmla="*/ 74470 h 737488"/>
                <a:gd name="connsiteX222" fmla="*/ 141880 w 743193"/>
                <a:gd name="connsiteY222" fmla="*/ 74670 h 737488"/>
                <a:gd name="connsiteX223" fmla="*/ 138544 w 743193"/>
                <a:gd name="connsiteY223" fmla="*/ 77373 h 737488"/>
                <a:gd name="connsiteX224" fmla="*/ 135541 w 743193"/>
                <a:gd name="connsiteY224" fmla="*/ 79842 h 737488"/>
                <a:gd name="connsiteX225" fmla="*/ 134774 w 743193"/>
                <a:gd name="connsiteY225" fmla="*/ 80475 h 737488"/>
                <a:gd name="connsiteX226" fmla="*/ 132772 w 743193"/>
                <a:gd name="connsiteY226" fmla="*/ 82144 h 737488"/>
                <a:gd name="connsiteX227" fmla="*/ 128302 w 743193"/>
                <a:gd name="connsiteY227" fmla="*/ 85947 h 737488"/>
                <a:gd name="connsiteX228" fmla="*/ 125799 w 743193"/>
                <a:gd name="connsiteY228" fmla="*/ 88149 h 737488"/>
                <a:gd name="connsiteX229" fmla="*/ 117859 w 743193"/>
                <a:gd name="connsiteY229" fmla="*/ 95355 h 737488"/>
                <a:gd name="connsiteX230" fmla="*/ 114723 w 743193"/>
                <a:gd name="connsiteY230" fmla="*/ 98325 h 737488"/>
                <a:gd name="connsiteX231" fmla="*/ 110586 w 743193"/>
                <a:gd name="connsiteY231" fmla="*/ 102328 h 737488"/>
                <a:gd name="connsiteX232" fmla="*/ 108551 w 743193"/>
                <a:gd name="connsiteY232" fmla="*/ 104363 h 737488"/>
                <a:gd name="connsiteX233" fmla="*/ 105214 w 743193"/>
                <a:gd name="connsiteY233" fmla="*/ 107700 h 737488"/>
                <a:gd name="connsiteX234" fmla="*/ 100877 w 743193"/>
                <a:gd name="connsiteY234" fmla="*/ 112204 h 737488"/>
                <a:gd name="connsiteX235" fmla="*/ 96640 w 743193"/>
                <a:gd name="connsiteY235" fmla="*/ 116808 h 737488"/>
                <a:gd name="connsiteX236" fmla="*/ 93738 w 743193"/>
                <a:gd name="connsiteY236" fmla="*/ 120144 h 737488"/>
                <a:gd name="connsiteX237" fmla="*/ 90902 w 743193"/>
                <a:gd name="connsiteY237" fmla="*/ 123480 h 737488"/>
                <a:gd name="connsiteX238" fmla="*/ 88099 w 743193"/>
                <a:gd name="connsiteY238" fmla="*/ 126817 h 737488"/>
                <a:gd name="connsiteX239" fmla="*/ 82594 w 743193"/>
                <a:gd name="connsiteY239" fmla="*/ 133489 h 737488"/>
                <a:gd name="connsiteX240" fmla="*/ 79892 w 743193"/>
                <a:gd name="connsiteY240" fmla="*/ 136826 h 737488"/>
                <a:gd name="connsiteX241" fmla="*/ 77223 w 743193"/>
                <a:gd name="connsiteY241" fmla="*/ 140162 h 737488"/>
                <a:gd name="connsiteX242" fmla="*/ 77223 w 743193"/>
                <a:gd name="connsiteY242" fmla="*/ 140162 h 737488"/>
                <a:gd name="connsiteX243" fmla="*/ 75555 w 743193"/>
                <a:gd name="connsiteY243" fmla="*/ 142330 h 737488"/>
                <a:gd name="connsiteX244" fmla="*/ 73820 w 743193"/>
                <a:gd name="connsiteY244" fmla="*/ 144632 h 737488"/>
                <a:gd name="connsiteX245" fmla="*/ 72752 w 743193"/>
                <a:gd name="connsiteY245" fmla="*/ 146067 h 737488"/>
                <a:gd name="connsiteX246" fmla="*/ 70483 w 743193"/>
                <a:gd name="connsiteY246" fmla="*/ 149136 h 737488"/>
                <a:gd name="connsiteX247" fmla="*/ 67748 w 743193"/>
                <a:gd name="connsiteY247" fmla="*/ 153007 h 737488"/>
                <a:gd name="connsiteX248" fmla="*/ 67548 w 743193"/>
                <a:gd name="connsiteY248" fmla="*/ 153307 h 737488"/>
                <a:gd name="connsiteX249" fmla="*/ 65312 w 743193"/>
                <a:gd name="connsiteY249" fmla="*/ 156643 h 737488"/>
                <a:gd name="connsiteX250" fmla="*/ 64178 w 743193"/>
                <a:gd name="connsiteY250" fmla="*/ 158278 h 737488"/>
                <a:gd name="connsiteX251" fmla="*/ 62743 w 743193"/>
                <a:gd name="connsiteY251" fmla="*/ 160413 h 737488"/>
                <a:gd name="connsiteX252" fmla="*/ 61676 w 743193"/>
                <a:gd name="connsiteY252" fmla="*/ 161981 h 737488"/>
                <a:gd name="connsiteX253" fmla="*/ 59707 w 743193"/>
                <a:gd name="connsiteY253" fmla="*/ 165017 h 737488"/>
                <a:gd name="connsiteX254" fmla="*/ 59440 w 743193"/>
                <a:gd name="connsiteY254" fmla="*/ 165418 h 737488"/>
                <a:gd name="connsiteX255" fmla="*/ 57372 w 743193"/>
                <a:gd name="connsiteY255" fmla="*/ 168754 h 737488"/>
                <a:gd name="connsiteX256" fmla="*/ 56638 w 743193"/>
                <a:gd name="connsiteY256" fmla="*/ 169922 h 737488"/>
                <a:gd name="connsiteX257" fmla="*/ 54736 w 743193"/>
                <a:gd name="connsiteY257" fmla="*/ 172991 h 737488"/>
                <a:gd name="connsiteX258" fmla="*/ 54202 w 743193"/>
                <a:gd name="connsiteY258" fmla="*/ 173825 h 737488"/>
                <a:gd name="connsiteX259" fmla="*/ 51867 w 743193"/>
                <a:gd name="connsiteY259" fmla="*/ 177729 h 737488"/>
                <a:gd name="connsiteX260" fmla="*/ 50332 w 743193"/>
                <a:gd name="connsiteY260" fmla="*/ 180331 h 737488"/>
                <a:gd name="connsiteX261" fmla="*/ 49098 w 743193"/>
                <a:gd name="connsiteY261" fmla="*/ 182466 h 737488"/>
                <a:gd name="connsiteX262" fmla="*/ 38388 w 743193"/>
                <a:gd name="connsiteY262" fmla="*/ 202484 h 737488"/>
                <a:gd name="connsiteX263" fmla="*/ 37254 w 743193"/>
                <a:gd name="connsiteY263" fmla="*/ 204819 h 737488"/>
                <a:gd name="connsiteX264" fmla="*/ 35819 w 743193"/>
                <a:gd name="connsiteY264" fmla="*/ 207755 h 737488"/>
                <a:gd name="connsiteX265" fmla="*/ 33818 w 743193"/>
                <a:gd name="connsiteY265" fmla="*/ 212059 h 737488"/>
                <a:gd name="connsiteX266" fmla="*/ 33818 w 743193"/>
                <a:gd name="connsiteY266" fmla="*/ 212426 h 737488"/>
                <a:gd name="connsiteX267" fmla="*/ 31916 w 743193"/>
                <a:gd name="connsiteY267" fmla="*/ 216630 h 737488"/>
                <a:gd name="connsiteX268" fmla="*/ 31916 w 743193"/>
                <a:gd name="connsiteY268" fmla="*/ 216630 h 737488"/>
                <a:gd name="connsiteX269" fmla="*/ 31916 w 743193"/>
                <a:gd name="connsiteY269" fmla="*/ 216963 h 737488"/>
                <a:gd name="connsiteX270" fmla="*/ 30448 w 743193"/>
                <a:gd name="connsiteY270" fmla="*/ 220300 h 737488"/>
                <a:gd name="connsiteX271" fmla="*/ 29380 w 743193"/>
                <a:gd name="connsiteY271" fmla="*/ 222835 h 737488"/>
                <a:gd name="connsiteX272" fmla="*/ 27646 w 743193"/>
                <a:gd name="connsiteY272" fmla="*/ 227006 h 737488"/>
                <a:gd name="connsiteX273" fmla="*/ 25610 w 743193"/>
                <a:gd name="connsiteY273" fmla="*/ 232110 h 737488"/>
                <a:gd name="connsiteX274" fmla="*/ 22841 w 743193"/>
                <a:gd name="connsiteY274" fmla="*/ 239283 h 737488"/>
                <a:gd name="connsiteX275" fmla="*/ 22608 w 743193"/>
                <a:gd name="connsiteY275" fmla="*/ 239917 h 737488"/>
                <a:gd name="connsiteX276" fmla="*/ 21173 w 743193"/>
                <a:gd name="connsiteY276" fmla="*/ 243987 h 737488"/>
                <a:gd name="connsiteX277" fmla="*/ 19672 w 743193"/>
                <a:gd name="connsiteY277" fmla="*/ 248291 h 737488"/>
                <a:gd name="connsiteX278" fmla="*/ 18237 w 743193"/>
                <a:gd name="connsiteY278" fmla="*/ 252628 h 737488"/>
                <a:gd name="connsiteX279" fmla="*/ 16969 w 743193"/>
                <a:gd name="connsiteY279" fmla="*/ 256665 h 737488"/>
                <a:gd name="connsiteX280" fmla="*/ 16602 w 743193"/>
                <a:gd name="connsiteY280" fmla="*/ 257766 h 737488"/>
                <a:gd name="connsiteX281" fmla="*/ 15535 w 743193"/>
                <a:gd name="connsiteY281" fmla="*/ 261336 h 737488"/>
                <a:gd name="connsiteX282" fmla="*/ 14367 w 743193"/>
                <a:gd name="connsiteY282" fmla="*/ 265340 h 737488"/>
                <a:gd name="connsiteX283" fmla="*/ 14000 w 743193"/>
                <a:gd name="connsiteY283" fmla="*/ 266608 h 737488"/>
                <a:gd name="connsiteX284" fmla="*/ 13033 w 743193"/>
                <a:gd name="connsiteY284" fmla="*/ 270177 h 737488"/>
                <a:gd name="connsiteX285" fmla="*/ 11865 w 743193"/>
                <a:gd name="connsiteY285" fmla="*/ 274515 h 737488"/>
                <a:gd name="connsiteX286" fmla="*/ 11865 w 743193"/>
                <a:gd name="connsiteY286" fmla="*/ 274815 h 737488"/>
                <a:gd name="connsiteX287" fmla="*/ 10897 w 743193"/>
                <a:gd name="connsiteY287" fmla="*/ 278685 h 737488"/>
                <a:gd name="connsiteX288" fmla="*/ 9963 w 743193"/>
                <a:gd name="connsiteY288" fmla="*/ 282522 h 737488"/>
                <a:gd name="connsiteX289" fmla="*/ 9563 w 743193"/>
                <a:gd name="connsiteY289" fmla="*/ 284357 h 737488"/>
                <a:gd name="connsiteX290" fmla="*/ 8829 w 743193"/>
                <a:gd name="connsiteY290" fmla="*/ 287693 h 737488"/>
                <a:gd name="connsiteX291" fmla="*/ 8595 w 743193"/>
                <a:gd name="connsiteY291" fmla="*/ 288694 h 737488"/>
                <a:gd name="connsiteX292" fmla="*/ 7861 w 743193"/>
                <a:gd name="connsiteY292" fmla="*/ 292030 h 737488"/>
                <a:gd name="connsiteX293" fmla="*/ 7661 w 743193"/>
                <a:gd name="connsiteY293" fmla="*/ 292998 h 737488"/>
                <a:gd name="connsiteX294" fmla="*/ 6960 w 743193"/>
                <a:gd name="connsiteY294" fmla="*/ 296568 h 737488"/>
                <a:gd name="connsiteX295" fmla="*/ 6760 w 743193"/>
                <a:gd name="connsiteY295" fmla="*/ 297602 h 737488"/>
                <a:gd name="connsiteX296" fmla="*/ 6060 w 743193"/>
                <a:gd name="connsiteY296" fmla="*/ 301472 h 737488"/>
                <a:gd name="connsiteX297" fmla="*/ 6060 w 743193"/>
                <a:gd name="connsiteY297" fmla="*/ 301739 h 737488"/>
                <a:gd name="connsiteX298" fmla="*/ 5292 w 743193"/>
                <a:gd name="connsiteY298" fmla="*/ 306209 h 737488"/>
                <a:gd name="connsiteX299" fmla="*/ 4558 w 743193"/>
                <a:gd name="connsiteY299" fmla="*/ 310813 h 737488"/>
                <a:gd name="connsiteX300" fmla="*/ 3991 w 743193"/>
                <a:gd name="connsiteY300" fmla="*/ 314784 h 737488"/>
                <a:gd name="connsiteX301" fmla="*/ 3824 w 743193"/>
                <a:gd name="connsiteY301" fmla="*/ 315985 h 737488"/>
                <a:gd name="connsiteX302" fmla="*/ 3524 w 743193"/>
                <a:gd name="connsiteY302" fmla="*/ 318187 h 737488"/>
                <a:gd name="connsiteX303" fmla="*/ 3124 w 743193"/>
                <a:gd name="connsiteY303" fmla="*/ 321523 h 737488"/>
                <a:gd name="connsiteX304" fmla="*/ 3124 w 743193"/>
                <a:gd name="connsiteY304" fmla="*/ 322024 h 737488"/>
                <a:gd name="connsiteX305" fmla="*/ 2690 w 743193"/>
                <a:gd name="connsiteY305" fmla="*/ 325627 h 737488"/>
                <a:gd name="connsiteX306" fmla="*/ 2390 w 743193"/>
                <a:gd name="connsiteY306" fmla="*/ 328229 h 737488"/>
                <a:gd name="connsiteX307" fmla="*/ 2223 w 743193"/>
                <a:gd name="connsiteY307" fmla="*/ 329897 h 737488"/>
                <a:gd name="connsiteX308" fmla="*/ 2023 w 743193"/>
                <a:gd name="connsiteY308" fmla="*/ 332266 h 737488"/>
                <a:gd name="connsiteX309" fmla="*/ 1322 w 743193"/>
                <a:gd name="connsiteY309" fmla="*/ 334601 h 737488"/>
                <a:gd name="connsiteX310" fmla="*/ 989 w 743193"/>
                <a:gd name="connsiteY310" fmla="*/ 338938 h 737488"/>
                <a:gd name="connsiteX311" fmla="*/ 421 w 743193"/>
                <a:gd name="connsiteY311" fmla="*/ 347780 h 737488"/>
                <a:gd name="connsiteX312" fmla="*/ 221 w 743193"/>
                <a:gd name="connsiteY312" fmla="*/ 352350 h 737488"/>
                <a:gd name="connsiteX313" fmla="*/ -79 w 743193"/>
                <a:gd name="connsiteY313" fmla="*/ 366930 h 737488"/>
                <a:gd name="connsiteX314" fmla="*/ -79 w 743193"/>
                <a:gd name="connsiteY314" fmla="*/ 373336 h 737488"/>
                <a:gd name="connsiteX315" fmla="*/ 154 w 743193"/>
                <a:gd name="connsiteY315" fmla="*/ 381476 h 737488"/>
                <a:gd name="connsiteX316" fmla="*/ 355 w 743193"/>
                <a:gd name="connsiteY316" fmla="*/ 386080 h 737488"/>
                <a:gd name="connsiteX317" fmla="*/ 588 w 743193"/>
                <a:gd name="connsiteY317" fmla="*/ 390051 h 737488"/>
                <a:gd name="connsiteX318" fmla="*/ 888 w 743193"/>
                <a:gd name="connsiteY318" fmla="*/ 394655 h 737488"/>
                <a:gd name="connsiteX319" fmla="*/ 1055 w 743193"/>
                <a:gd name="connsiteY319" fmla="*/ 396490 h 737488"/>
                <a:gd name="connsiteX320" fmla="*/ 1055 w 743193"/>
                <a:gd name="connsiteY320" fmla="*/ 398458 h 737488"/>
                <a:gd name="connsiteX321" fmla="*/ 1289 w 743193"/>
                <a:gd name="connsiteY321" fmla="*/ 400827 h 737488"/>
                <a:gd name="connsiteX322" fmla="*/ 1956 w 743193"/>
                <a:gd name="connsiteY322" fmla="*/ 407499 h 737488"/>
                <a:gd name="connsiteX323" fmla="*/ 2323 w 743193"/>
                <a:gd name="connsiteY323" fmla="*/ 410836 h 737488"/>
                <a:gd name="connsiteX324" fmla="*/ 3024 w 743193"/>
                <a:gd name="connsiteY324" fmla="*/ 416507 h 737488"/>
                <a:gd name="connsiteX325" fmla="*/ 3224 w 743193"/>
                <a:gd name="connsiteY325" fmla="*/ 418042 h 737488"/>
                <a:gd name="connsiteX326" fmla="*/ 3524 w 743193"/>
                <a:gd name="connsiteY326" fmla="*/ 420011 h 737488"/>
                <a:gd name="connsiteX327" fmla="*/ 3524 w 743193"/>
                <a:gd name="connsiteY327" fmla="*/ 420778 h 737488"/>
                <a:gd name="connsiteX328" fmla="*/ 4625 w 743193"/>
                <a:gd name="connsiteY328" fmla="*/ 427918 h 737488"/>
                <a:gd name="connsiteX329" fmla="*/ 5159 w 743193"/>
                <a:gd name="connsiteY329" fmla="*/ 431020 h 737488"/>
                <a:gd name="connsiteX330" fmla="*/ 5159 w 743193"/>
                <a:gd name="connsiteY330" fmla="*/ 431020 h 737488"/>
                <a:gd name="connsiteX331" fmla="*/ 5726 w 743193"/>
                <a:gd name="connsiteY331" fmla="*/ 434357 h 737488"/>
                <a:gd name="connsiteX332" fmla="*/ 6026 w 743193"/>
                <a:gd name="connsiteY332" fmla="*/ 435925 h 737488"/>
                <a:gd name="connsiteX333" fmla="*/ 6693 w 743193"/>
                <a:gd name="connsiteY333" fmla="*/ 439261 h 737488"/>
                <a:gd name="connsiteX334" fmla="*/ 7494 w 743193"/>
                <a:gd name="connsiteY334" fmla="*/ 443331 h 737488"/>
                <a:gd name="connsiteX335" fmla="*/ 7494 w 743193"/>
                <a:gd name="connsiteY335" fmla="*/ 443331 h 737488"/>
                <a:gd name="connsiteX336" fmla="*/ 8362 w 743193"/>
                <a:gd name="connsiteY336" fmla="*/ 447335 h 737488"/>
                <a:gd name="connsiteX337" fmla="*/ 9296 w 743193"/>
                <a:gd name="connsiteY337" fmla="*/ 451405 h 737488"/>
                <a:gd name="connsiteX338" fmla="*/ 11231 w 743193"/>
                <a:gd name="connsiteY338" fmla="*/ 459446 h 737488"/>
                <a:gd name="connsiteX339" fmla="*/ 13466 w 743193"/>
                <a:gd name="connsiteY339" fmla="*/ 467686 h 737488"/>
                <a:gd name="connsiteX340" fmla="*/ 14400 w 743193"/>
                <a:gd name="connsiteY340" fmla="*/ 470822 h 737488"/>
                <a:gd name="connsiteX341" fmla="*/ 14701 w 743193"/>
                <a:gd name="connsiteY341" fmla="*/ 471790 h 737488"/>
                <a:gd name="connsiteX342" fmla="*/ 15335 w 743193"/>
                <a:gd name="connsiteY342" fmla="*/ 473958 h 737488"/>
                <a:gd name="connsiteX343" fmla="*/ 16068 w 743193"/>
                <a:gd name="connsiteY343" fmla="*/ 476394 h 737488"/>
                <a:gd name="connsiteX344" fmla="*/ 16702 w 743193"/>
                <a:gd name="connsiteY344" fmla="*/ 478429 h 737488"/>
                <a:gd name="connsiteX345" fmla="*/ 17903 w 743193"/>
                <a:gd name="connsiteY345" fmla="*/ 482099 h 737488"/>
                <a:gd name="connsiteX346" fmla="*/ 18904 w 743193"/>
                <a:gd name="connsiteY346" fmla="*/ 485135 h 737488"/>
                <a:gd name="connsiteX347" fmla="*/ 20973 w 743193"/>
                <a:gd name="connsiteY347" fmla="*/ 491141 h 737488"/>
                <a:gd name="connsiteX348" fmla="*/ 23141 w 743193"/>
                <a:gd name="connsiteY348" fmla="*/ 497112 h 737488"/>
                <a:gd name="connsiteX349" fmla="*/ 25210 w 743193"/>
                <a:gd name="connsiteY349" fmla="*/ 502517 h 737488"/>
                <a:gd name="connsiteX350" fmla="*/ 26645 w 743193"/>
                <a:gd name="connsiteY350" fmla="*/ 506087 h 737488"/>
                <a:gd name="connsiteX351" fmla="*/ 27812 w 743193"/>
                <a:gd name="connsiteY351" fmla="*/ 508956 h 737488"/>
                <a:gd name="connsiteX352" fmla="*/ 28646 w 743193"/>
                <a:gd name="connsiteY352" fmla="*/ 510925 h 737488"/>
                <a:gd name="connsiteX353" fmla="*/ 30014 w 743193"/>
                <a:gd name="connsiteY353" fmla="*/ 514261 h 737488"/>
                <a:gd name="connsiteX354" fmla="*/ 31416 w 743193"/>
                <a:gd name="connsiteY354" fmla="*/ 517430 h 737488"/>
                <a:gd name="connsiteX355" fmla="*/ 32617 w 743193"/>
                <a:gd name="connsiteY355" fmla="*/ 520166 h 737488"/>
                <a:gd name="connsiteX356" fmla="*/ 33984 w 743193"/>
                <a:gd name="connsiteY356" fmla="*/ 523136 h 737488"/>
                <a:gd name="connsiteX357" fmla="*/ 36286 w 743193"/>
                <a:gd name="connsiteY357" fmla="*/ 528007 h 737488"/>
                <a:gd name="connsiteX358" fmla="*/ 38188 w 743193"/>
                <a:gd name="connsiteY358" fmla="*/ 531910 h 737488"/>
                <a:gd name="connsiteX359" fmla="*/ 43960 w 743193"/>
                <a:gd name="connsiteY359" fmla="*/ 543020 h 737488"/>
                <a:gd name="connsiteX360" fmla="*/ 45795 w 743193"/>
                <a:gd name="connsiteY360" fmla="*/ 546356 h 737488"/>
                <a:gd name="connsiteX361" fmla="*/ 47630 w 743193"/>
                <a:gd name="connsiteY361" fmla="*/ 549693 h 737488"/>
                <a:gd name="connsiteX362" fmla="*/ 47997 w 743193"/>
                <a:gd name="connsiteY362" fmla="*/ 550360 h 737488"/>
                <a:gd name="connsiteX363" fmla="*/ 49765 w 743193"/>
                <a:gd name="connsiteY363" fmla="*/ 553463 h 737488"/>
                <a:gd name="connsiteX364" fmla="*/ 49765 w 743193"/>
                <a:gd name="connsiteY364" fmla="*/ 553463 h 737488"/>
                <a:gd name="connsiteX365" fmla="*/ 52167 w 743193"/>
                <a:gd name="connsiteY365" fmla="*/ 557533 h 737488"/>
                <a:gd name="connsiteX366" fmla="*/ 52601 w 743193"/>
                <a:gd name="connsiteY366" fmla="*/ 558233 h 737488"/>
                <a:gd name="connsiteX367" fmla="*/ 54569 w 743193"/>
                <a:gd name="connsiteY367" fmla="*/ 561570 h 737488"/>
                <a:gd name="connsiteX368" fmla="*/ 55103 w 743193"/>
                <a:gd name="connsiteY368" fmla="*/ 562404 h 737488"/>
                <a:gd name="connsiteX369" fmla="*/ 55337 w 743193"/>
                <a:gd name="connsiteY369" fmla="*/ 562838 h 737488"/>
                <a:gd name="connsiteX370" fmla="*/ 57038 w 743193"/>
                <a:gd name="connsiteY370" fmla="*/ 565507 h 737488"/>
                <a:gd name="connsiteX371" fmla="*/ 63077 w 743193"/>
                <a:gd name="connsiteY371" fmla="*/ 574781 h 737488"/>
                <a:gd name="connsiteX372" fmla="*/ 65045 w 743193"/>
                <a:gd name="connsiteY372" fmla="*/ 577617 h 737488"/>
                <a:gd name="connsiteX373" fmla="*/ 65946 w 743193"/>
                <a:gd name="connsiteY373" fmla="*/ 578985 h 737488"/>
                <a:gd name="connsiteX374" fmla="*/ 67347 w 743193"/>
                <a:gd name="connsiteY374" fmla="*/ 580987 h 737488"/>
                <a:gd name="connsiteX375" fmla="*/ 69349 w 743193"/>
                <a:gd name="connsiteY375" fmla="*/ 583723 h 737488"/>
                <a:gd name="connsiteX376" fmla="*/ 71618 w 743193"/>
                <a:gd name="connsiteY376" fmla="*/ 586859 h 737488"/>
                <a:gd name="connsiteX377" fmla="*/ 73286 w 743193"/>
                <a:gd name="connsiteY377" fmla="*/ 589128 h 737488"/>
                <a:gd name="connsiteX378" fmla="*/ 78891 w 743193"/>
                <a:gd name="connsiteY378" fmla="*/ 596467 h 737488"/>
                <a:gd name="connsiteX379" fmla="*/ 80626 w 743193"/>
                <a:gd name="connsiteY379" fmla="*/ 598636 h 737488"/>
                <a:gd name="connsiteX380" fmla="*/ 83262 w 743193"/>
                <a:gd name="connsiteY380" fmla="*/ 601972 h 737488"/>
                <a:gd name="connsiteX381" fmla="*/ 85363 w 743193"/>
                <a:gd name="connsiteY381" fmla="*/ 604508 h 737488"/>
                <a:gd name="connsiteX382" fmla="*/ 86631 w 743193"/>
                <a:gd name="connsiteY382" fmla="*/ 606043 h 737488"/>
                <a:gd name="connsiteX383" fmla="*/ 88066 w 743193"/>
                <a:gd name="connsiteY383" fmla="*/ 607744 h 737488"/>
                <a:gd name="connsiteX384" fmla="*/ 90068 w 743193"/>
                <a:gd name="connsiteY384" fmla="*/ 610080 h 737488"/>
                <a:gd name="connsiteX385" fmla="*/ 96407 w 743193"/>
                <a:gd name="connsiteY385" fmla="*/ 617219 h 737488"/>
                <a:gd name="connsiteX386" fmla="*/ 99743 w 743193"/>
                <a:gd name="connsiteY386" fmla="*/ 620956 h 737488"/>
                <a:gd name="connsiteX387" fmla="*/ 103079 w 743193"/>
                <a:gd name="connsiteY387" fmla="*/ 624626 h 737488"/>
                <a:gd name="connsiteX388" fmla="*/ 105448 w 743193"/>
                <a:gd name="connsiteY388" fmla="*/ 627095 h 737488"/>
                <a:gd name="connsiteX389" fmla="*/ 107683 w 743193"/>
                <a:gd name="connsiteY389" fmla="*/ 629363 h 737488"/>
                <a:gd name="connsiteX390" fmla="*/ 117692 w 743193"/>
                <a:gd name="connsiteY390" fmla="*/ 639072 h 737488"/>
                <a:gd name="connsiteX391" fmla="*/ 119961 w 743193"/>
                <a:gd name="connsiteY391" fmla="*/ 641140 h 737488"/>
                <a:gd name="connsiteX392" fmla="*/ 122763 w 743193"/>
                <a:gd name="connsiteY392" fmla="*/ 643709 h 737488"/>
                <a:gd name="connsiteX393" fmla="*/ 125266 w 743193"/>
                <a:gd name="connsiteY393" fmla="*/ 645945 h 737488"/>
                <a:gd name="connsiteX394" fmla="*/ 126934 w 743193"/>
                <a:gd name="connsiteY394" fmla="*/ 647379 h 737488"/>
                <a:gd name="connsiteX395" fmla="*/ 129202 w 743193"/>
                <a:gd name="connsiteY395" fmla="*/ 649348 h 737488"/>
                <a:gd name="connsiteX396" fmla="*/ 130303 w 743193"/>
                <a:gd name="connsiteY396" fmla="*/ 650249 h 737488"/>
                <a:gd name="connsiteX397" fmla="*/ 132605 w 743193"/>
                <a:gd name="connsiteY397" fmla="*/ 652184 h 737488"/>
                <a:gd name="connsiteX398" fmla="*/ 134440 w 743193"/>
                <a:gd name="connsiteY398" fmla="*/ 653752 h 737488"/>
                <a:gd name="connsiteX399" fmla="*/ 145350 w 743193"/>
                <a:gd name="connsiteY399" fmla="*/ 662426 h 737488"/>
                <a:gd name="connsiteX400" fmla="*/ 147786 w 743193"/>
                <a:gd name="connsiteY400" fmla="*/ 664261 h 737488"/>
                <a:gd name="connsiteX401" fmla="*/ 149120 w 743193"/>
                <a:gd name="connsiteY401" fmla="*/ 665229 h 737488"/>
                <a:gd name="connsiteX402" fmla="*/ 152056 w 743193"/>
                <a:gd name="connsiteY402" fmla="*/ 667431 h 737488"/>
                <a:gd name="connsiteX403" fmla="*/ 155693 w 743193"/>
                <a:gd name="connsiteY403" fmla="*/ 670033 h 737488"/>
                <a:gd name="connsiteX404" fmla="*/ 159362 w 743193"/>
                <a:gd name="connsiteY404" fmla="*/ 672602 h 737488"/>
                <a:gd name="connsiteX405" fmla="*/ 167036 w 743193"/>
                <a:gd name="connsiteY405" fmla="*/ 677773 h 737488"/>
                <a:gd name="connsiteX406" fmla="*/ 169605 w 743193"/>
                <a:gd name="connsiteY406" fmla="*/ 679441 h 737488"/>
                <a:gd name="connsiteX407" fmla="*/ 171340 w 743193"/>
                <a:gd name="connsiteY407" fmla="*/ 680576 h 737488"/>
                <a:gd name="connsiteX408" fmla="*/ 173842 w 743193"/>
                <a:gd name="connsiteY408" fmla="*/ 682177 h 737488"/>
                <a:gd name="connsiteX409" fmla="*/ 174609 w 743193"/>
                <a:gd name="connsiteY409" fmla="*/ 682644 h 737488"/>
                <a:gd name="connsiteX410" fmla="*/ 177946 w 743193"/>
                <a:gd name="connsiteY410" fmla="*/ 684779 h 737488"/>
                <a:gd name="connsiteX411" fmla="*/ 178947 w 743193"/>
                <a:gd name="connsiteY411" fmla="*/ 685413 h 737488"/>
                <a:gd name="connsiteX412" fmla="*/ 181816 w 743193"/>
                <a:gd name="connsiteY412" fmla="*/ 687081 h 737488"/>
                <a:gd name="connsiteX413" fmla="*/ 189589 w 743193"/>
                <a:gd name="connsiteY413" fmla="*/ 691585 h 737488"/>
                <a:gd name="connsiteX414" fmla="*/ 192725 w 743193"/>
                <a:gd name="connsiteY414" fmla="*/ 693320 h 737488"/>
                <a:gd name="connsiteX415" fmla="*/ 193526 w 743193"/>
                <a:gd name="connsiteY415" fmla="*/ 693754 h 737488"/>
                <a:gd name="connsiteX416" fmla="*/ 197430 w 743193"/>
                <a:gd name="connsiteY416" fmla="*/ 695822 h 737488"/>
                <a:gd name="connsiteX417" fmla="*/ 197430 w 743193"/>
                <a:gd name="connsiteY417" fmla="*/ 695822 h 737488"/>
                <a:gd name="connsiteX418" fmla="*/ 201433 w 743193"/>
                <a:gd name="connsiteY418" fmla="*/ 697891 h 737488"/>
                <a:gd name="connsiteX419" fmla="*/ 213577 w 743193"/>
                <a:gd name="connsiteY419" fmla="*/ 703863 h 737488"/>
                <a:gd name="connsiteX420" fmla="*/ 214044 w 743193"/>
                <a:gd name="connsiteY420" fmla="*/ 704063 h 737488"/>
                <a:gd name="connsiteX421" fmla="*/ 221318 w 743193"/>
                <a:gd name="connsiteY421" fmla="*/ 707399 h 737488"/>
                <a:gd name="connsiteX422" fmla="*/ 221818 w 743193"/>
                <a:gd name="connsiteY422" fmla="*/ 707599 h 737488"/>
                <a:gd name="connsiteX423" fmla="*/ 225955 w 743193"/>
                <a:gd name="connsiteY423" fmla="*/ 709401 h 737488"/>
                <a:gd name="connsiteX424" fmla="*/ 226222 w 743193"/>
                <a:gd name="connsiteY424" fmla="*/ 709401 h 737488"/>
                <a:gd name="connsiteX425" fmla="*/ 230125 w 743193"/>
                <a:gd name="connsiteY425" fmla="*/ 711036 h 737488"/>
                <a:gd name="connsiteX426" fmla="*/ 233662 w 743193"/>
                <a:gd name="connsiteY426" fmla="*/ 712437 h 737488"/>
                <a:gd name="connsiteX427" fmla="*/ 234729 w 743193"/>
                <a:gd name="connsiteY427" fmla="*/ 712871 h 737488"/>
                <a:gd name="connsiteX428" fmla="*/ 242336 w 743193"/>
                <a:gd name="connsiteY428" fmla="*/ 715773 h 737488"/>
                <a:gd name="connsiteX429" fmla="*/ 243671 w 743193"/>
                <a:gd name="connsiteY429" fmla="*/ 716241 h 737488"/>
                <a:gd name="connsiteX430" fmla="*/ 247007 w 743193"/>
                <a:gd name="connsiteY430" fmla="*/ 717475 h 737488"/>
                <a:gd name="connsiteX431" fmla="*/ 251177 w 743193"/>
                <a:gd name="connsiteY431" fmla="*/ 718910 h 737488"/>
                <a:gd name="connsiteX432" fmla="*/ 251177 w 743193"/>
                <a:gd name="connsiteY432" fmla="*/ 718910 h 737488"/>
                <a:gd name="connsiteX433" fmla="*/ 255515 w 743193"/>
                <a:gd name="connsiteY433" fmla="*/ 720344 h 737488"/>
                <a:gd name="connsiteX434" fmla="*/ 264222 w 743193"/>
                <a:gd name="connsiteY434" fmla="*/ 723113 h 737488"/>
                <a:gd name="connsiteX435" fmla="*/ 267892 w 743193"/>
                <a:gd name="connsiteY435" fmla="*/ 724181 h 737488"/>
                <a:gd name="connsiteX436" fmla="*/ 269027 w 743193"/>
                <a:gd name="connsiteY436" fmla="*/ 724515 h 737488"/>
                <a:gd name="connsiteX437" fmla="*/ 273030 w 743193"/>
                <a:gd name="connsiteY437" fmla="*/ 725616 h 737488"/>
                <a:gd name="connsiteX438" fmla="*/ 277467 w 743193"/>
                <a:gd name="connsiteY438" fmla="*/ 726783 h 737488"/>
                <a:gd name="connsiteX439" fmla="*/ 281938 w 743193"/>
                <a:gd name="connsiteY439" fmla="*/ 727918 h 737488"/>
                <a:gd name="connsiteX440" fmla="*/ 282138 w 743193"/>
                <a:gd name="connsiteY440" fmla="*/ 727918 h 737488"/>
                <a:gd name="connsiteX441" fmla="*/ 286075 w 743193"/>
                <a:gd name="connsiteY441" fmla="*/ 728852 h 737488"/>
                <a:gd name="connsiteX442" fmla="*/ 286642 w 743193"/>
                <a:gd name="connsiteY442" fmla="*/ 728852 h 737488"/>
                <a:gd name="connsiteX443" fmla="*/ 290913 w 743193"/>
                <a:gd name="connsiteY443" fmla="*/ 729753 h 737488"/>
                <a:gd name="connsiteX444" fmla="*/ 295417 w 743193"/>
                <a:gd name="connsiteY444" fmla="*/ 730687 h 737488"/>
                <a:gd name="connsiteX445" fmla="*/ 295417 w 743193"/>
                <a:gd name="connsiteY445" fmla="*/ 730687 h 737488"/>
                <a:gd name="connsiteX446" fmla="*/ 299954 w 743193"/>
                <a:gd name="connsiteY446" fmla="*/ 731587 h 737488"/>
                <a:gd name="connsiteX447" fmla="*/ 300788 w 743193"/>
                <a:gd name="connsiteY447" fmla="*/ 731754 h 737488"/>
                <a:gd name="connsiteX448" fmla="*/ 304525 w 743193"/>
                <a:gd name="connsiteY448" fmla="*/ 732422 h 737488"/>
                <a:gd name="connsiteX449" fmla="*/ 308895 w 743193"/>
                <a:gd name="connsiteY449" fmla="*/ 733189 h 737488"/>
                <a:gd name="connsiteX450" fmla="*/ 309362 w 743193"/>
                <a:gd name="connsiteY450" fmla="*/ 733189 h 737488"/>
                <a:gd name="connsiteX451" fmla="*/ 313266 w 743193"/>
                <a:gd name="connsiteY451" fmla="*/ 733823 h 737488"/>
                <a:gd name="connsiteX452" fmla="*/ 314334 w 743193"/>
                <a:gd name="connsiteY452" fmla="*/ 733990 h 737488"/>
                <a:gd name="connsiteX453" fmla="*/ 318137 w 743193"/>
                <a:gd name="connsiteY453" fmla="*/ 734523 h 737488"/>
                <a:gd name="connsiteX454" fmla="*/ 318537 w 743193"/>
                <a:gd name="connsiteY454" fmla="*/ 734523 h 737488"/>
                <a:gd name="connsiteX455" fmla="*/ 321874 w 743193"/>
                <a:gd name="connsiteY455" fmla="*/ 734991 h 737488"/>
                <a:gd name="connsiteX456" fmla="*/ 322541 w 743193"/>
                <a:gd name="connsiteY456" fmla="*/ 734991 h 737488"/>
                <a:gd name="connsiteX457" fmla="*/ 325176 w 743193"/>
                <a:gd name="connsiteY457" fmla="*/ 735324 h 737488"/>
                <a:gd name="connsiteX458" fmla="*/ 325377 w 743193"/>
                <a:gd name="connsiteY458" fmla="*/ 735324 h 737488"/>
                <a:gd name="connsiteX459" fmla="*/ 328012 w 743193"/>
                <a:gd name="connsiteY459" fmla="*/ 735624 h 737488"/>
                <a:gd name="connsiteX460" fmla="*/ 330781 w 743193"/>
                <a:gd name="connsiteY460" fmla="*/ 735925 h 737488"/>
                <a:gd name="connsiteX461" fmla="*/ 333317 w 743193"/>
                <a:gd name="connsiteY461" fmla="*/ 736192 h 737488"/>
                <a:gd name="connsiteX462" fmla="*/ 333684 w 743193"/>
                <a:gd name="connsiteY462" fmla="*/ 736192 h 737488"/>
                <a:gd name="connsiteX463" fmla="*/ 338555 w 743193"/>
                <a:gd name="connsiteY463" fmla="*/ 736659 h 737488"/>
                <a:gd name="connsiteX464" fmla="*/ 343092 w 743193"/>
                <a:gd name="connsiteY464" fmla="*/ 736992 h 737488"/>
                <a:gd name="connsiteX465" fmla="*/ 343593 w 743193"/>
                <a:gd name="connsiteY465" fmla="*/ 736992 h 737488"/>
                <a:gd name="connsiteX466" fmla="*/ 344694 w 743193"/>
                <a:gd name="connsiteY466" fmla="*/ 736992 h 737488"/>
                <a:gd name="connsiteX467" fmla="*/ 346896 w 743193"/>
                <a:gd name="connsiteY467" fmla="*/ 736992 h 737488"/>
                <a:gd name="connsiteX468" fmla="*/ 346896 w 743193"/>
                <a:gd name="connsiteY468" fmla="*/ 736992 h 737488"/>
                <a:gd name="connsiteX469" fmla="*/ 350766 w 743193"/>
                <a:gd name="connsiteY469" fmla="*/ 737193 h 737488"/>
                <a:gd name="connsiteX470" fmla="*/ 356171 w 743193"/>
                <a:gd name="connsiteY470" fmla="*/ 737426 h 737488"/>
                <a:gd name="connsiteX471" fmla="*/ 358806 w 743193"/>
                <a:gd name="connsiteY471" fmla="*/ 737426 h 737488"/>
                <a:gd name="connsiteX472" fmla="*/ 360074 w 743193"/>
                <a:gd name="connsiteY472" fmla="*/ 737426 h 737488"/>
                <a:gd name="connsiteX473" fmla="*/ 363411 w 743193"/>
                <a:gd name="connsiteY473" fmla="*/ 737426 h 737488"/>
                <a:gd name="connsiteX474" fmla="*/ 375755 w 743193"/>
                <a:gd name="connsiteY474" fmla="*/ 737426 h 737488"/>
                <a:gd name="connsiteX475" fmla="*/ 379558 w 743193"/>
                <a:gd name="connsiteY475" fmla="*/ 737426 h 737488"/>
                <a:gd name="connsiteX476" fmla="*/ 385330 w 743193"/>
                <a:gd name="connsiteY476" fmla="*/ 737226 h 737488"/>
                <a:gd name="connsiteX477" fmla="*/ 389233 w 743193"/>
                <a:gd name="connsiteY477" fmla="*/ 737059 h 737488"/>
                <a:gd name="connsiteX478" fmla="*/ 392970 w 743193"/>
                <a:gd name="connsiteY478" fmla="*/ 736859 h 737488"/>
                <a:gd name="connsiteX479" fmla="*/ 393304 w 743193"/>
                <a:gd name="connsiteY479" fmla="*/ 736859 h 737488"/>
                <a:gd name="connsiteX480" fmla="*/ 395139 w 743193"/>
                <a:gd name="connsiteY480" fmla="*/ 736859 h 737488"/>
                <a:gd name="connsiteX481" fmla="*/ 398108 w 743193"/>
                <a:gd name="connsiteY481" fmla="*/ 736659 h 737488"/>
                <a:gd name="connsiteX482" fmla="*/ 403179 w 743193"/>
                <a:gd name="connsiteY482" fmla="*/ 736258 h 737488"/>
                <a:gd name="connsiteX483" fmla="*/ 405781 w 743193"/>
                <a:gd name="connsiteY483" fmla="*/ 736025 h 737488"/>
                <a:gd name="connsiteX484" fmla="*/ 406749 w 743193"/>
                <a:gd name="connsiteY484" fmla="*/ 736025 h 737488"/>
                <a:gd name="connsiteX485" fmla="*/ 409485 w 743193"/>
                <a:gd name="connsiteY485" fmla="*/ 735725 h 737488"/>
                <a:gd name="connsiteX486" fmla="*/ 410152 w 743193"/>
                <a:gd name="connsiteY486" fmla="*/ 735725 h 737488"/>
                <a:gd name="connsiteX487" fmla="*/ 412888 w 743193"/>
                <a:gd name="connsiteY487" fmla="*/ 735424 h 737488"/>
                <a:gd name="connsiteX488" fmla="*/ 416224 w 743193"/>
                <a:gd name="connsiteY488" fmla="*/ 735057 h 737488"/>
                <a:gd name="connsiteX489" fmla="*/ 419327 w 743193"/>
                <a:gd name="connsiteY489" fmla="*/ 734657 h 737488"/>
                <a:gd name="connsiteX490" fmla="*/ 419794 w 743193"/>
                <a:gd name="connsiteY490" fmla="*/ 734657 h 737488"/>
                <a:gd name="connsiteX491" fmla="*/ 422663 w 743193"/>
                <a:gd name="connsiteY491" fmla="*/ 734257 h 737488"/>
                <a:gd name="connsiteX492" fmla="*/ 427734 w 743193"/>
                <a:gd name="connsiteY492" fmla="*/ 733489 h 737488"/>
                <a:gd name="connsiteX493" fmla="*/ 430470 w 743193"/>
                <a:gd name="connsiteY493" fmla="*/ 733055 h 737488"/>
                <a:gd name="connsiteX494" fmla="*/ 441046 w 743193"/>
                <a:gd name="connsiteY494" fmla="*/ 731187 h 737488"/>
                <a:gd name="connsiteX495" fmla="*/ 444382 w 743193"/>
                <a:gd name="connsiteY495" fmla="*/ 730520 h 737488"/>
                <a:gd name="connsiteX496" fmla="*/ 448119 w 743193"/>
                <a:gd name="connsiteY496" fmla="*/ 729753 h 737488"/>
                <a:gd name="connsiteX497" fmla="*/ 451021 w 743193"/>
                <a:gd name="connsiteY497" fmla="*/ 729119 h 737488"/>
                <a:gd name="connsiteX498" fmla="*/ 451589 w 743193"/>
                <a:gd name="connsiteY498" fmla="*/ 729119 h 737488"/>
                <a:gd name="connsiteX499" fmla="*/ 457494 w 743193"/>
                <a:gd name="connsiteY499" fmla="*/ 727751 h 737488"/>
                <a:gd name="connsiteX500" fmla="*/ 460597 w 743193"/>
                <a:gd name="connsiteY500" fmla="*/ 726983 h 737488"/>
                <a:gd name="connsiteX501" fmla="*/ 466769 w 743193"/>
                <a:gd name="connsiteY501" fmla="*/ 725415 h 737488"/>
                <a:gd name="connsiteX502" fmla="*/ 469838 w 743193"/>
                <a:gd name="connsiteY502" fmla="*/ 724548 h 737488"/>
                <a:gd name="connsiteX503" fmla="*/ 472908 w 743193"/>
                <a:gd name="connsiteY503" fmla="*/ 723680 h 737488"/>
                <a:gd name="connsiteX504" fmla="*/ 475910 w 743193"/>
                <a:gd name="connsiteY504" fmla="*/ 722780 h 737488"/>
                <a:gd name="connsiteX505" fmla="*/ 479247 w 743193"/>
                <a:gd name="connsiteY505" fmla="*/ 721812 h 737488"/>
                <a:gd name="connsiteX506" fmla="*/ 481982 w 743193"/>
                <a:gd name="connsiteY506" fmla="*/ 720945 h 737488"/>
                <a:gd name="connsiteX507" fmla="*/ 485319 w 743193"/>
                <a:gd name="connsiteY507" fmla="*/ 719910 h 737488"/>
                <a:gd name="connsiteX508" fmla="*/ 488989 w 743193"/>
                <a:gd name="connsiteY508" fmla="*/ 718709 h 737488"/>
                <a:gd name="connsiteX509" fmla="*/ 497329 w 743193"/>
                <a:gd name="connsiteY509" fmla="*/ 715773 h 737488"/>
                <a:gd name="connsiteX510" fmla="*/ 499164 w 743193"/>
                <a:gd name="connsiteY510" fmla="*/ 715106 h 737488"/>
                <a:gd name="connsiteX511" fmla="*/ 502134 w 743193"/>
                <a:gd name="connsiteY511" fmla="*/ 714005 h 737488"/>
                <a:gd name="connsiteX512" fmla="*/ 503969 w 743193"/>
                <a:gd name="connsiteY512" fmla="*/ 713305 h 737488"/>
                <a:gd name="connsiteX513" fmla="*/ 508439 w 743193"/>
                <a:gd name="connsiteY513" fmla="*/ 711536 h 737488"/>
                <a:gd name="connsiteX514" fmla="*/ 518115 w 743193"/>
                <a:gd name="connsiteY514" fmla="*/ 707499 h 737488"/>
                <a:gd name="connsiteX515" fmla="*/ 520283 w 743193"/>
                <a:gd name="connsiteY515" fmla="*/ 706565 h 737488"/>
                <a:gd name="connsiteX516" fmla="*/ 520817 w 743193"/>
                <a:gd name="connsiteY516" fmla="*/ 706332 h 737488"/>
                <a:gd name="connsiteX517" fmla="*/ 520817 w 743193"/>
                <a:gd name="connsiteY517" fmla="*/ 706332 h 737488"/>
                <a:gd name="connsiteX518" fmla="*/ 522051 w 743193"/>
                <a:gd name="connsiteY518" fmla="*/ 705798 h 737488"/>
                <a:gd name="connsiteX519" fmla="*/ 523953 w 743193"/>
                <a:gd name="connsiteY519" fmla="*/ 704930 h 737488"/>
                <a:gd name="connsiteX520" fmla="*/ 526288 w 743193"/>
                <a:gd name="connsiteY520" fmla="*/ 703863 h 737488"/>
                <a:gd name="connsiteX521" fmla="*/ 530025 w 743193"/>
                <a:gd name="connsiteY521" fmla="*/ 702095 h 737488"/>
                <a:gd name="connsiteX522" fmla="*/ 533095 w 743193"/>
                <a:gd name="connsiteY522" fmla="*/ 700627 h 737488"/>
                <a:gd name="connsiteX523" fmla="*/ 534329 w 743193"/>
                <a:gd name="connsiteY523" fmla="*/ 700026 h 737488"/>
                <a:gd name="connsiteX524" fmla="*/ 536865 w 743193"/>
                <a:gd name="connsiteY524" fmla="*/ 698758 h 737488"/>
                <a:gd name="connsiteX525" fmla="*/ 538066 w 743193"/>
                <a:gd name="connsiteY525" fmla="*/ 698158 h 737488"/>
                <a:gd name="connsiteX526" fmla="*/ 540735 w 743193"/>
                <a:gd name="connsiteY526" fmla="*/ 696790 h 737488"/>
                <a:gd name="connsiteX527" fmla="*/ 545973 w 743193"/>
                <a:gd name="connsiteY527" fmla="*/ 694021 h 737488"/>
                <a:gd name="connsiteX528" fmla="*/ 548408 w 743193"/>
                <a:gd name="connsiteY528" fmla="*/ 692720 h 737488"/>
                <a:gd name="connsiteX529" fmla="*/ 548408 w 743193"/>
                <a:gd name="connsiteY529" fmla="*/ 692720 h 737488"/>
                <a:gd name="connsiteX530" fmla="*/ 552011 w 743193"/>
                <a:gd name="connsiteY530" fmla="*/ 690718 h 737488"/>
                <a:gd name="connsiteX531" fmla="*/ 562687 w 743193"/>
                <a:gd name="connsiteY531" fmla="*/ 684479 h 737488"/>
                <a:gd name="connsiteX532" fmla="*/ 566024 w 743193"/>
                <a:gd name="connsiteY532" fmla="*/ 682344 h 737488"/>
                <a:gd name="connsiteX533" fmla="*/ 568693 w 743193"/>
                <a:gd name="connsiteY533" fmla="*/ 680642 h 737488"/>
                <a:gd name="connsiteX534" fmla="*/ 571529 w 743193"/>
                <a:gd name="connsiteY534" fmla="*/ 678807 h 737488"/>
                <a:gd name="connsiteX535" fmla="*/ 573664 w 743193"/>
                <a:gd name="connsiteY535" fmla="*/ 677439 h 737488"/>
                <a:gd name="connsiteX536" fmla="*/ 577000 w 743193"/>
                <a:gd name="connsiteY536" fmla="*/ 675271 h 737488"/>
                <a:gd name="connsiteX537" fmla="*/ 579269 w 743193"/>
                <a:gd name="connsiteY537" fmla="*/ 673736 h 737488"/>
                <a:gd name="connsiteX538" fmla="*/ 582305 w 743193"/>
                <a:gd name="connsiteY538" fmla="*/ 671668 h 737488"/>
                <a:gd name="connsiteX539" fmla="*/ 584640 w 743193"/>
                <a:gd name="connsiteY539" fmla="*/ 669999 h 737488"/>
                <a:gd name="connsiteX540" fmla="*/ 586609 w 743193"/>
                <a:gd name="connsiteY540" fmla="*/ 668632 h 737488"/>
                <a:gd name="connsiteX541" fmla="*/ 586609 w 743193"/>
                <a:gd name="connsiteY541" fmla="*/ 668632 h 737488"/>
                <a:gd name="connsiteX542" fmla="*/ 587109 w 743193"/>
                <a:gd name="connsiteY542" fmla="*/ 668265 h 737488"/>
                <a:gd name="connsiteX543" fmla="*/ 589011 w 743193"/>
                <a:gd name="connsiteY543" fmla="*/ 666897 h 737488"/>
                <a:gd name="connsiteX544" fmla="*/ 592881 w 743193"/>
                <a:gd name="connsiteY544" fmla="*/ 664027 h 737488"/>
                <a:gd name="connsiteX545" fmla="*/ 596217 w 743193"/>
                <a:gd name="connsiteY545" fmla="*/ 661525 h 737488"/>
                <a:gd name="connsiteX546" fmla="*/ 599320 w 743193"/>
                <a:gd name="connsiteY546" fmla="*/ 659123 h 737488"/>
                <a:gd name="connsiteX547" fmla="*/ 604057 w 743193"/>
                <a:gd name="connsiteY547" fmla="*/ 655386 h 737488"/>
                <a:gd name="connsiteX548" fmla="*/ 606159 w 743193"/>
                <a:gd name="connsiteY548" fmla="*/ 653652 h 737488"/>
                <a:gd name="connsiteX549" fmla="*/ 613633 w 743193"/>
                <a:gd name="connsiteY549" fmla="*/ 647313 h 737488"/>
                <a:gd name="connsiteX550" fmla="*/ 616402 w 743193"/>
                <a:gd name="connsiteY550" fmla="*/ 644944 h 737488"/>
                <a:gd name="connsiteX551" fmla="*/ 617369 w 743193"/>
                <a:gd name="connsiteY551" fmla="*/ 644076 h 737488"/>
                <a:gd name="connsiteX552" fmla="*/ 620205 w 743193"/>
                <a:gd name="connsiteY552" fmla="*/ 641541 h 737488"/>
                <a:gd name="connsiteX553" fmla="*/ 623208 w 743193"/>
                <a:gd name="connsiteY553" fmla="*/ 638772 h 737488"/>
                <a:gd name="connsiteX554" fmla="*/ 627278 w 743193"/>
                <a:gd name="connsiteY554" fmla="*/ 634935 h 737488"/>
                <a:gd name="connsiteX555" fmla="*/ 633083 w 743193"/>
                <a:gd name="connsiteY555" fmla="*/ 629230 h 737488"/>
                <a:gd name="connsiteX556" fmla="*/ 636219 w 743193"/>
                <a:gd name="connsiteY556" fmla="*/ 626060 h 737488"/>
                <a:gd name="connsiteX557" fmla="*/ 639322 w 743193"/>
                <a:gd name="connsiteY557" fmla="*/ 622724 h 737488"/>
                <a:gd name="connsiteX558" fmla="*/ 642291 w 743193"/>
                <a:gd name="connsiteY558" fmla="*/ 619588 h 737488"/>
                <a:gd name="connsiteX559" fmla="*/ 645628 w 743193"/>
                <a:gd name="connsiteY559" fmla="*/ 615985 h 737488"/>
                <a:gd name="connsiteX560" fmla="*/ 647863 w 743193"/>
                <a:gd name="connsiteY560" fmla="*/ 613483 h 737488"/>
                <a:gd name="connsiteX561" fmla="*/ 651366 w 743193"/>
                <a:gd name="connsiteY561" fmla="*/ 609546 h 737488"/>
                <a:gd name="connsiteX562" fmla="*/ 654235 w 743193"/>
                <a:gd name="connsiteY562" fmla="*/ 606209 h 737488"/>
                <a:gd name="connsiteX563" fmla="*/ 656938 w 743193"/>
                <a:gd name="connsiteY563" fmla="*/ 602873 h 737488"/>
                <a:gd name="connsiteX564" fmla="*/ 657238 w 743193"/>
                <a:gd name="connsiteY564" fmla="*/ 602539 h 737488"/>
                <a:gd name="connsiteX565" fmla="*/ 659940 w 743193"/>
                <a:gd name="connsiteY565" fmla="*/ 599203 h 737488"/>
                <a:gd name="connsiteX566" fmla="*/ 659940 w 743193"/>
                <a:gd name="connsiteY566" fmla="*/ 599203 h 737488"/>
                <a:gd name="connsiteX567" fmla="*/ 662610 w 743193"/>
                <a:gd name="connsiteY567" fmla="*/ 595867 h 737488"/>
                <a:gd name="connsiteX568" fmla="*/ 662610 w 743193"/>
                <a:gd name="connsiteY568" fmla="*/ 595600 h 737488"/>
                <a:gd name="connsiteX569" fmla="*/ 664945 w 743193"/>
                <a:gd name="connsiteY569" fmla="*/ 592631 h 737488"/>
                <a:gd name="connsiteX570" fmla="*/ 667914 w 743193"/>
                <a:gd name="connsiteY570" fmla="*/ 588694 h 737488"/>
                <a:gd name="connsiteX571" fmla="*/ 670583 w 743193"/>
                <a:gd name="connsiteY571" fmla="*/ 585091 h 737488"/>
                <a:gd name="connsiteX572" fmla="*/ 673186 w 743193"/>
                <a:gd name="connsiteY572" fmla="*/ 581487 h 737488"/>
                <a:gd name="connsiteX573" fmla="*/ 673186 w 743193"/>
                <a:gd name="connsiteY573" fmla="*/ 581487 h 737488"/>
                <a:gd name="connsiteX574" fmla="*/ 675721 w 743193"/>
                <a:gd name="connsiteY574" fmla="*/ 577817 h 737488"/>
                <a:gd name="connsiteX575" fmla="*/ 678257 w 743193"/>
                <a:gd name="connsiteY575" fmla="*/ 574148 h 737488"/>
                <a:gd name="connsiteX576" fmla="*/ 680459 w 743193"/>
                <a:gd name="connsiteY576" fmla="*/ 570811 h 737488"/>
                <a:gd name="connsiteX577" fmla="*/ 690468 w 743193"/>
                <a:gd name="connsiteY577" fmla="*/ 554764 h 737488"/>
                <a:gd name="connsiteX578" fmla="*/ 692469 w 743193"/>
                <a:gd name="connsiteY578" fmla="*/ 551427 h 737488"/>
                <a:gd name="connsiteX579" fmla="*/ 694538 w 743193"/>
                <a:gd name="connsiteY579" fmla="*/ 547758 h 737488"/>
                <a:gd name="connsiteX580" fmla="*/ 694838 w 743193"/>
                <a:gd name="connsiteY580" fmla="*/ 547257 h 737488"/>
                <a:gd name="connsiteX581" fmla="*/ 696439 w 743193"/>
                <a:gd name="connsiteY581" fmla="*/ 544354 h 737488"/>
                <a:gd name="connsiteX582" fmla="*/ 699342 w 743193"/>
                <a:gd name="connsiteY582" fmla="*/ 538916 h 737488"/>
                <a:gd name="connsiteX583" fmla="*/ 700977 w 743193"/>
                <a:gd name="connsiteY583" fmla="*/ 535780 h 737488"/>
                <a:gd name="connsiteX584" fmla="*/ 700977 w 743193"/>
                <a:gd name="connsiteY584" fmla="*/ 535480 h 737488"/>
                <a:gd name="connsiteX585" fmla="*/ 702912 w 743193"/>
                <a:gd name="connsiteY585" fmla="*/ 531576 h 737488"/>
                <a:gd name="connsiteX586" fmla="*/ 704747 w 743193"/>
                <a:gd name="connsiteY586" fmla="*/ 527906 h 737488"/>
                <a:gd name="connsiteX587" fmla="*/ 704914 w 743193"/>
                <a:gd name="connsiteY587" fmla="*/ 527573 h 737488"/>
                <a:gd name="connsiteX588" fmla="*/ 706615 w 743193"/>
                <a:gd name="connsiteY588" fmla="*/ 524003 h 737488"/>
                <a:gd name="connsiteX589" fmla="*/ 707149 w 743193"/>
                <a:gd name="connsiteY589" fmla="*/ 522835 h 737488"/>
                <a:gd name="connsiteX590" fmla="*/ 708484 w 743193"/>
                <a:gd name="connsiteY590" fmla="*/ 519933 h 737488"/>
                <a:gd name="connsiteX591" fmla="*/ 710452 w 743193"/>
                <a:gd name="connsiteY591" fmla="*/ 515529 h 737488"/>
                <a:gd name="connsiteX592" fmla="*/ 711386 w 743193"/>
                <a:gd name="connsiteY592" fmla="*/ 513460 h 737488"/>
                <a:gd name="connsiteX593" fmla="*/ 713421 w 743193"/>
                <a:gd name="connsiteY593" fmla="*/ 508623 h 737488"/>
                <a:gd name="connsiteX594" fmla="*/ 714489 w 743193"/>
                <a:gd name="connsiteY594" fmla="*/ 506054 h 737488"/>
                <a:gd name="connsiteX595" fmla="*/ 716858 w 743193"/>
                <a:gd name="connsiteY595" fmla="*/ 500082 h 737488"/>
                <a:gd name="connsiteX596" fmla="*/ 716858 w 743193"/>
                <a:gd name="connsiteY596" fmla="*/ 499681 h 737488"/>
                <a:gd name="connsiteX597" fmla="*/ 718392 w 743193"/>
                <a:gd name="connsiteY597" fmla="*/ 495578 h 737488"/>
                <a:gd name="connsiteX598" fmla="*/ 719026 w 743193"/>
                <a:gd name="connsiteY598" fmla="*/ 493910 h 737488"/>
                <a:gd name="connsiteX599" fmla="*/ 720194 w 743193"/>
                <a:gd name="connsiteY599" fmla="*/ 490573 h 737488"/>
                <a:gd name="connsiteX600" fmla="*/ 721228 w 743193"/>
                <a:gd name="connsiteY600" fmla="*/ 487604 h 737488"/>
                <a:gd name="connsiteX601" fmla="*/ 721228 w 743193"/>
                <a:gd name="connsiteY601" fmla="*/ 487337 h 737488"/>
                <a:gd name="connsiteX602" fmla="*/ 716991 w 743193"/>
                <a:gd name="connsiteY602" fmla="*/ 485902 h 737488"/>
                <a:gd name="connsiteX603" fmla="*/ 708750 w 743193"/>
                <a:gd name="connsiteY603" fmla="*/ 483300 h 737488"/>
                <a:gd name="connsiteX604" fmla="*/ 704413 w 743193"/>
                <a:gd name="connsiteY604" fmla="*/ 481799 h 737488"/>
                <a:gd name="connsiteX605" fmla="*/ 700076 w 743193"/>
                <a:gd name="connsiteY605" fmla="*/ 480331 h 737488"/>
                <a:gd name="connsiteX606" fmla="*/ 700076 w 743193"/>
                <a:gd name="connsiteY606" fmla="*/ 480331 h 737488"/>
                <a:gd name="connsiteX607" fmla="*/ 695739 w 743193"/>
                <a:gd name="connsiteY607" fmla="*/ 478830 h 737488"/>
                <a:gd name="connsiteX608" fmla="*/ 691302 w 743193"/>
                <a:gd name="connsiteY608" fmla="*/ 477328 h 737488"/>
                <a:gd name="connsiteX609" fmla="*/ 686965 w 743193"/>
                <a:gd name="connsiteY609" fmla="*/ 475827 h 737488"/>
                <a:gd name="connsiteX610" fmla="*/ 682627 w 743193"/>
                <a:gd name="connsiteY610" fmla="*/ 474326 h 737488"/>
                <a:gd name="connsiteX611" fmla="*/ 678290 w 743193"/>
                <a:gd name="connsiteY611" fmla="*/ 472858 h 737488"/>
                <a:gd name="connsiteX612" fmla="*/ 669616 w 743193"/>
                <a:gd name="connsiteY612" fmla="*/ 469855 h 737488"/>
                <a:gd name="connsiteX613" fmla="*/ 686731 w 743193"/>
                <a:gd name="connsiteY613" fmla="*/ 372135 h 737488"/>
                <a:gd name="connsiteX614" fmla="*/ 695906 w 743193"/>
                <a:gd name="connsiteY614" fmla="*/ 372301 h 737488"/>
                <a:gd name="connsiteX615" fmla="*/ 700476 w 743193"/>
                <a:gd name="connsiteY615" fmla="*/ 372301 h 737488"/>
                <a:gd name="connsiteX616" fmla="*/ 705081 w 743193"/>
                <a:gd name="connsiteY616" fmla="*/ 372301 h 737488"/>
                <a:gd name="connsiteX617" fmla="*/ 709651 w 743193"/>
                <a:gd name="connsiteY617" fmla="*/ 372301 h 737488"/>
                <a:gd name="connsiteX618" fmla="*/ 714255 w 743193"/>
                <a:gd name="connsiteY618" fmla="*/ 372301 h 737488"/>
                <a:gd name="connsiteX619" fmla="*/ 718826 w 743193"/>
                <a:gd name="connsiteY619" fmla="*/ 372301 h 737488"/>
                <a:gd name="connsiteX620" fmla="*/ 723430 w 743193"/>
                <a:gd name="connsiteY620" fmla="*/ 372301 h 737488"/>
                <a:gd name="connsiteX621" fmla="*/ 728034 w 743193"/>
                <a:gd name="connsiteY621" fmla="*/ 372301 h 737488"/>
                <a:gd name="connsiteX622" fmla="*/ 737209 w 743193"/>
                <a:gd name="connsiteY622" fmla="*/ 372468 h 737488"/>
                <a:gd name="connsiteX623" fmla="*/ 741780 w 743193"/>
                <a:gd name="connsiteY623" fmla="*/ 372468 h 737488"/>
                <a:gd name="connsiteX624" fmla="*/ 741780 w 743193"/>
                <a:gd name="connsiteY624" fmla="*/ 363627 h 737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</a:cxnLst>
              <a:rect l="l" t="t" r="r" b="b"/>
              <a:pathLst>
                <a:path w="743193" h="737488">
                  <a:moveTo>
                    <a:pt x="743114" y="363627"/>
                  </a:moveTo>
                  <a:cubicBezTo>
                    <a:pt x="743114" y="362560"/>
                    <a:pt x="743114" y="361492"/>
                    <a:pt x="743114" y="360291"/>
                  </a:cubicBezTo>
                  <a:lnTo>
                    <a:pt x="738544" y="360291"/>
                  </a:lnTo>
                  <a:lnTo>
                    <a:pt x="729369" y="360458"/>
                  </a:lnTo>
                  <a:lnTo>
                    <a:pt x="724765" y="360458"/>
                  </a:lnTo>
                  <a:lnTo>
                    <a:pt x="724765" y="360458"/>
                  </a:lnTo>
                  <a:lnTo>
                    <a:pt x="720261" y="360458"/>
                  </a:lnTo>
                  <a:lnTo>
                    <a:pt x="715690" y="360458"/>
                  </a:lnTo>
                  <a:lnTo>
                    <a:pt x="711086" y="360458"/>
                  </a:lnTo>
                  <a:lnTo>
                    <a:pt x="706515" y="360458"/>
                  </a:lnTo>
                  <a:lnTo>
                    <a:pt x="701944" y="361292"/>
                  </a:lnTo>
                  <a:lnTo>
                    <a:pt x="697374" y="361292"/>
                  </a:lnTo>
                  <a:lnTo>
                    <a:pt x="688199" y="361292"/>
                  </a:lnTo>
                  <a:cubicBezTo>
                    <a:pt x="687598" y="328042"/>
                    <a:pt x="681756" y="295100"/>
                    <a:pt x="670884" y="263672"/>
                  </a:cubicBezTo>
                  <a:lnTo>
                    <a:pt x="679591" y="260669"/>
                  </a:lnTo>
                  <a:lnTo>
                    <a:pt x="683895" y="259201"/>
                  </a:lnTo>
                  <a:lnTo>
                    <a:pt x="688232" y="257700"/>
                  </a:lnTo>
                  <a:lnTo>
                    <a:pt x="692569" y="256198"/>
                  </a:lnTo>
                  <a:lnTo>
                    <a:pt x="696907" y="254697"/>
                  </a:lnTo>
                  <a:lnTo>
                    <a:pt x="701244" y="253196"/>
                  </a:lnTo>
                  <a:lnTo>
                    <a:pt x="705581" y="251728"/>
                  </a:lnTo>
                  <a:lnTo>
                    <a:pt x="709918" y="250226"/>
                  </a:lnTo>
                  <a:lnTo>
                    <a:pt x="718593" y="247224"/>
                  </a:lnTo>
                  <a:lnTo>
                    <a:pt x="723030" y="245689"/>
                  </a:lnTo>
                  <a:cubicBezTo>
                    <a:pt x="722363" y="243754"/>
                    <a:pt x="721662" y="241819"/>
                    <a:pt x="720961" y="239884"/>
                  </a:cubicBezTo>
                  <a:lnTo>
                    <a:pt x="720394" y="238282"/>
                  </a:lnTo>
                  <a:cubicBezTo>
                    <a:pt x="720027" y="237382"/>
                    <a:pt x="719694" y="236414"/>
                    <a:pt x="719327" y="235480"/>
                  </a:cubicBezTo>
                  <a:cubicBezTo>
                    <a:pt x="718959" y="234546"/>
                    <a:pt x="718826" y="234179"/>
                    <a:pt x="718559" y="233511"/>
                  </a:cubicBezTo>
                  <a:lnTo>
                    <a:pt x="714189" y="235213"/>
                  </a:lnTo>
                  <a:lnTo>
                    <a:pt x="705648" y="238549"/>
                  </a:lnTo>
                  <a:lnTo>
                    <a:pt x="701377" y="240184"/>
                  </a:lnTo>
                  <a:lnTo>
                    <a:pt x="697073" y="241852"/>
                  </a:lnTo>
                  <a:lnTo>
                    <a:pt x="697073" y="241852"/>
                  </a:lnTo>
                  <a:lnTo>
                    <a:pt x="688532" y="245189"/>
                  </a:lnTo>
                  <a:lnTo>
                    <a:pt x="684229" y="246823"/>
                  </a:lnTo>
                  <a:lnTo>
                    <a:pt x="679958" y="248491"/>
                  </a:lnTo>
                  <a:lnTo>
                    <a:pt x="675654" y="250126"/>
                  </a:lnTo>
                  <a:lnTo>
                    <a:pt x="675654" y="250126"/>
                  </a:lnTo>
                  <a:lnTo>
                    <a:pt x="667114" y="253463"/>
                  </a:lnTo>
                  <a:lnTo>
                    <a:pt x="654269" y="258400"/>
                  </a:lnTo>
                  <a:lnTo>
                    <a:pt x="641424" y="263338"/>
                  </a:lnTo>
                  <a:lnTo>
                    <a:pt x="628546" y="268176"/>
                  </a:lnTo>
                  <a:cubicBezTo>
                    <a:pt x="618107" y="241202"/>
                    <a:pt x="603470" y="216046"/>
                    <a:pt x="585174" y="193643"/>
                  </a:cubicBezTo>
                  <a:lnTo>
                    <a:pt x="595850" y="184968"/>
                  </a:lnTo>
                  <a:lnTo>
                    <a:pt x="606560" y="176327"/>
                  </a:lnTo>
                  <a:lnTo>
                    <a:pt x="617236" y="167686"/>
                  </a:lnTo>
                  <a:lnTo>
                    <a:pt x="624376" y="161881"/>
                  </a:lnTo>
                  <a:lnTo>
                    <a:pt x="627945" y="159012"/>
                  </a:lnTo>
                  <a:lnTo>
                    <a:pt x="631515" y="156109"/>
                  </a:lnTo>
                  <a:lnTo>
                    <a:pt x="635085" y="153240"/>
                  </a:lnTo>
                  <a:lnTo>
                    <a:pt x="638655" y="150338"/>
                  </a:lnTo>
                  <a:lnTo>
                    <a:pt x="642191" y="147468"/>
                  </a:lnTo>
                  <a:lnTo>
                    <a:pt x="645761" y="144566"/>
                  </a:lnTo>
                  <a:lnTo>
                    <a:pt x="649331" y="141696"/>
                  </a:lnTo>
                  <a:lnTo>
                    <a:pt x="656471" y="135925"/>
                  </a:lnTo>
                  <a:lnTo>
                    <a:pt x="660174" y="132889"/>
                  </a:lnTo>
                  <a:lnTo>
                    <a:pt x="659674" y="132288"/>
                  </a:lnTo>
                  <a:lnTo>
                    <a:pt x="658206" y="130520"/>
                  </a:lnTo>
                  <a:lnTo>
                    <a:pt x="656237" y="128118"/>
                  </a:lnTo>
                  <a:lnTo>
                    <a:pt x="656237" y="128118"/>
                  </a:lnTo>
                  <a:lnTo>
                    <a:pt x="654703" y="126283"/>
                  </a:lnTo>
                  <a:lnTo>
                    <a:pt x="651833" y="122947"/>
                  </a:lnTo>
                  <a:lnTo>
                    <a:pt x="648230" y="126083"/>
                  </a:lnTo>
                  <a:lnTo>
                    <a:pt x="641291" y="132121"/>
                  </a:lnTo>
                  <a:lnTo>
                    <a:pt x="637954" y="135157"/>
                  </a:lnTo>
                  <a:lnTo>
                    <a:pt x="634618" y="138160"/>
                  </a:lnTo>
                  <a:lnTo>
                    <a:pt x="631282" y="141163"/>
                  </a:lnTo>
                  <a:lnTo>
                    <a:pt x="627945" y="144165"/>
                  </a:lnTo>
                  <a:lnTo>
                    <a:pt x="624609" y="147168"/>
                  </a:lnTo>
                  <a:lnTo>
                    <a:pt x="621273" y="150171"/>
                  </a:lnTo>
                  <a:lnTo>
                    <a:pt x="617937" y="153173"/>
                  </a:lnTo>
                  <a:lnTo>
                    <a:pt x="610997" y="159179"/>
                  </a:lnTo>
                  <a:lnTo>
                    <a:pt x="600588" y="168220"/>
                  </a:lnTo>
                  <a:lnTo>
                    <a:pt x="590212" y="177228"/>
                  </a:lnTo>
                  <a:lnTo>
                    <a:pt x="579903" y="186269"/>
                  </a:lnTo>
                  <a:cubicBezTo>
                    <a:pt x="560592" y="164463"/>
                    <a:pt x="537959" y="145840"/>
                    <a:pt x="512843" y="131087"/>
                  </a:cubicBezTo>
                  <a:lnTo>
                    <a:pt x="519883" y="119310"/>
                  </a:lnTo>
                  <a:lnTo>
                    <a:pt x="526956" y="107533"/>
                  </a:lnTo>
                  <a:lnTo>
                    <a:pt x="534029" y="95722"/>
                  </a:lnTo>
                  <a:lnTo>
                    <a:pt x="538766" y="87882"/>
                  </a:lnTo>
                  <a:lnTo>
                    <a:pt x="541135" y="83945"/>
                  </a:lnTo>
                  <a:lnTo>
                    <a:pt x="543504" y="80008"/>
                  </a:lnTo>
                  <a:lnTo>
                    <a:pt x="545872" y="76072"/>
                  </a:lnTo>
                  <a:lnTo>
                    <a:pt x="548241" y="72135"/>
                  </a:lnTo>
                  <a:lnTo>
                    <a:pt x="550577" y="68198"/>
                  </a:lnTo>
                  <a:lnTo>
                    <a:pt x="552946" y="64261"/>
                  </a:lnTo>
                  <a:lnTo>
                    <a:pt x="555314" y="60324"/>
                  </a:lnTo>
                  <a:lnTo>
                    <a:pt x="560018" y="52484"/>
                  </a:lnTo>
                  <a:lnTo>
                    <a:pt x="562554" y="48314"/>
                  </a:lnTo>
                  <a:lnTo>
                    <a:pt x="557216" y="45177"/>
                  </a:lnTo>
                  <a:lnTo>
                    <a:pt x="553613" y="43142"/>
                  </a:lnTo>
                  <a:lnTo>
                    <a:pt x="551678" y="42041"/>
                  </a:lnTo>
                  <a:lnTo>
                    <a:pt x="551311" y="41841"/>
                  </a:lnTo>
                  <a:lnTo>
                    <a:pt x="548942" y="46078"/>
                  </a:lnTo>
                  <a:lnTo>
                    <a:pt x="544505" y="54119"/>
                  </a:lnTo>
                  <a:lnTo>
                    <a:pt x="544505" y="54119"/>
                  </a:lnTo>
                  <a:lnTo>
                    <a:pt x="542269" y="58122"/>
                  </a:lnTo>
                  <a:lnTo>
                    <a:pt x="542269" y="58122"/>
                  </a:lnTo>
                  <a:lnTo>
                    <a:pt x="540067" y="62126"/>
                  </a:lnTo>
                  <a:lnTo>
                    <a:pt x="535630" y="70166"/>
                  </a:lnTo>
                  <a:lnTo>
                    <a:pt x="533395" y="74170"/>
                  </a:lnTo>
                  <a:lnTo>
                    <a:pt x="531193" y="78140"/>
                  </a:lnTo>
                  <a:lnTo>
                    <a:pt x="528958" y="82144"/>
                  </a:lnTo>
                  <a:lnTo>
                    <a:pt x="524487" y="90184"/>
                  </a:lnTo>
                  <a:lnTo>
                    <a:pt x="517814" y="102228"/>
                  </a:lnTo>
                  <a:lnTo>
                    <a:pt x="511142" y="114272"/>
                  </a:lnTo>
                  <a:lnTo>
                    <a:pt x="504469" y="126283"/>
                  </a:lnTo>
                  <a:lnTo>
                    <a:pt x="500599" y="124181"/>
                  </a:lnTo>
                  <a:lnTo>
                    <a:pt x="497429" y="122546"/>
                  </a:lnTo>
                  <a:lnTo>
                    <a:pt x="493860" y="120711"/>
                  </a:lnTo>
                  <a:cubicBezTo>
                    <a:pt x="492659" y="120077"/>
                    <a:pt x="491457" y="119510"/>
                    <a:pt x="490256" y="118943"/>
                  </a:cubicBezTo>
                  <a:lnTo>
                    <a:pt x="486920" y="117342"/>
                  </a:lnTo>
                  <a:lnTo>
                    <a:pt x="480581" y="114506"/>
                  </a:lnTo>
                  <a:lnTo>
                    <a:pt x="476911" y="112938"/>
                  </a:lnTo>
                  <a:lnTo>
                    <a:pt x="473175" y="111436"/>
                  </a:lnTo>
                  <a:lnTo>
                    <a:pt x="471039" y="110602"/>
                  </a:lnTo>
                  <a:lnTo>
                    <a:pt x="468604" y="109668"/>
                  </a:lnTo>
                  <a:lnTo>
                    <a:pt x="465835" y="108667"/>
                  </a:lnTo>
                  <a:cubicBezTo>
                    <a:pt x="462498" y="107366"/>
                    <a:pt x="458862" y="106198"/>
                    <a:pt x="455325" y="105064"/>
                  </a:cubicBezTo>
                  <a:lnTo>
                    <a:pt x="452790" y="104263"/>
                  </a:lnTo>
                  <a:lnTo>
                    <a:pt x="451021" y="103729"/>
                  </a:lnTo>
                  <a:lnTo>
                    <a:pt x="449087" y="103162"/>
                  </a:lnTo>
                  <a:cubicBezTo>
                    <a:pt x="448152" y="102862"/>
                    <a:pt x="447251" y="102595"/>
                    <a:pt x="446284" y="102362"/>
                  </a:cubicBezTo>
                  <a:lnTo>
                    <a:pt x="443215" y="101494"/>
                  </a:lnTo>
                  <a:lnTo>
                    <a:pt x="441713" y="101060"/>
                  </a:lnTo>
                  <a:lnTo>
                    <a:pt x="438110" y="100160"/>
                  </a:lnTo>
                  <a:lnTo>
                    <a:pt x="437710" y="100160"/>
                  </a:lnTo>
                  <a:lnTo>
                    <a:pt x="434373" y="99326"/>
                  </a:lnTo>
                  <a:lnTo>
                    <a:pt x="429969" y="98325"/>
                  </a:lnTo>
                  <a:lnTo>
                    <a:pt x="426633" y="97657"/>
                  </a:lnTo>
                  <a:lnTo>
                    <a:pt x="423564" y="97057"/>
                  </a:lnTo>
                  <a:lnTo>
                    <a:pt x="426133" y="83712"/>
                  </a:lnTo>
                  <a:lnTo>
                    <a:pt x="428768" y="70200"/>
                  </a:lnTo>
                  <a:lnTo>
                    <a:pt x="431404" y="56854"/>
                  </a:lnTo>
                  <a:lnTo>
                    <a:pt x="433139" y="47846"/>
                  </a:lnTo>
                  <a:lnTo>
                    <a:pt x="434073" y="43342"/>
                  </a:lnTo>
                  <a:lnTo>
                    <a:pt x="434974" y="38838"/>
                  </a:lnTo>
                  <a:lnTo>
                    <a:pt x="435908" y="34334"/>
                  </a:lnTo>
                  <a:lnTo>
                    <a:pt x="436809" y="29830"/>
                  </a:lnTo>
                  <a:lnTo>
                    <a:pt x="437743" y="25326"/>
                  </a:lnTo>
                  <a:lnTo>
                    <a:pt x="438611" y="20822"/>
                  </a:lnTo>
                  <a:lnTo>
                    <a:pt x="439511" y="16318"/>
                  </a:lnTo>
                  <a:lnTo>
                    <a:pt x="441280" y="7344"/>
                  </a:lnTo>
                  <a:lnTo>
                    <a:pt x="442180" y="2506"/>
                  </a:lnTo>
                  <a:lnTo>
                    <a:pt x="442180" y="2506"/>
                  </a:lnTo>
                  <a:lnTo>
                    <a:pt x="438110" y="1772"/>
                  </a:lnTo>
                  <a:lnTo>
                    <a:pt x="436208" y="1439"/>
                  </a:lnTo>
                  <a:cubicBezTo>
                    <a:pt x="433983" y="1038"/>
                    <a:pt x="431761" y="671"/>
                    <a:pt x="429536" y="338"/>
                  </a:cubicBezTo>
                  <a:lnTo>
                    <a:pt x="427134" y="14150"/>
                  </a:lnTo>
                  <a:lnTo>
                    <a:pt x="426400" y="18687"/>
                  </a:lnTo>
                  <a:lnTo>
                    <a:pt x="425666" y="23225"/>
                  </a:lnTo>
                  <a:lnTo>
                    <a:pt x="424965" y="27762"/>
                  </a:lnTo>
                  <a:lnTo>
                    <a:pt x="424231" y="32299"/>
                  </a:lnTo>
                  <a:lnTo>
                    <a:pt x="423530" y="36803"/>
                  </a:lnTo>
                  <a:lnTo>
                    <a:pt x="422696" y="41007"/>
                  </a:lnTo>
                  <a:lnTo>
                    <a:pt x="421996" y="45578"/>
                  </a:lnTo>
                  <a:lnTo>
                    <a:pt x="420561" y="54619"/>
                  </a:lnTo>
                  <a:cubicBezTo>
                    <a:pt x="387799" y="49501"/>
                    <a:pt x="354436" y="49501"/>
                    <a:pt x="321673" y="54619"/>
                  </a:cubicBezTo>
                  <a:lnTo>
                    <a:pt x="320239" y="45578"/>
                  </a:lnTo>
                  <a:lnTo>
                    <a:pt x="319538" y="41040"/>
                  </a:lnTo>
                  <a:lnTo>
                    <a:pt x="318804" y="36503"/>
                  </a:lnTo>
                  <a:lnTo>
                    <a:pt x="318070" y="31966"/>
                  </a:lnTo>
                  <a:lnTo>
                    <a:pt x="317369" y="27428"/>
                  </a:lnTo>
                  <a:lnTo>
                    <a:pt x="316669" y="22924"/>
                  </a:lnTo>
                  <a:lnTo>
                    <a:pt x="315935" y="18387"/>
                  </a:lnTo>
                  <a:lnTo>
                    <a:pt x="315201" y="13783"/>
                  </a:lnTo>
                  <a:lnTo>
                    <a:pt x="312999" y="-63"/>
                  </a:lnTo>
                  <a:lnTo>
                    <a:pt x="310363" y="338"/>
                  </a:lnTo>
                  <a:lnTo>
                    <a:pt x="307027" y="938"/>
                  </a:lnTo>
                  <a:lnTo>
                    <a:pt x="307027" y="938"/>
                  </a:lnTo>
                  <a:lnTo>
                    <a:pt x="304758" y="1338"/>
                  </a:lnTo>
                  <a:lnTo>
                    <a:pt x="302490" y="1739"/>
                  </a:lnTo>
                  <a:lnTo>
                    <a:pt x="300588" y="2106"/>
                  </a:lnTo>
                  <a:lnTo>
                    <a:pt x="300354" y="2106"/>
                  </a:lnTo>
                  <a:lnTo>
                    <a:pt x="301288" y="6910"/>
                  </a:lnTo>
                  <a:lnTo>
                    <a:pt x="303023" y="15918"/>
                  </a:lnTo>
                  <a:lnTo>
                    <a:pt x="303891" y="20422"/>
                  </a:lnTo>
                  <a:lnTo>
                    <a:pt x="304792" y="24926"/>
                  </a:lnTo>
                  <a:lnTo>
                    <a:pt x="305692" y="29430"/>
                  </a:lnTo>
                  <a:lnTo>
                    <a:pt x="306560" y="33934"/>
                  </a:lnTo>
                  <a:lnTo>
                    <a:pt x="307494" y="38438"/>
                  </a:lnTo>
                  <a:lnTo>
                    <a:pt x="308395" y="42942"/>
                  </a:lnTo>
                  <a:lnTo>
                    <a:pt x="309262" y="47446"/>
                  </a:lnTo>
                  <a:lnTo>
                    <a:pt x="311031" y="56454"/>
                  </a:lnTo>
                  <a:cubicBezTo>
                    <a:pt x="278478" y="62836"/>
                    <a:pt x="247140" y="74333"/>
                    <a:pt x="218181" y="90518"/>
                  </a:cubicBezTo>
                  <a:lnTo>
                    <a:pt x="213744" y="82511"/>
                  </a:lnTo>
                  <a:lnTo>
                    <a:pt x="213744" y="82511"/>
                  </a:lnTo>
                  <a:lnTo>
                    <a:pt x="211542" y="78474"/>
                  </a:lnTo>
                  <a:lnTo>
                    <a:pt x="209307" y="74470"/>
                  </a:lnTo>
                  <a:lnTo>
                    <a:pt x="207071" y="70467"/>
                  </a:lnTo>
                  <a:lnTo>
                    <a:pt x="204736" y="66496"/>
                  </a:lnTo>
                  <a:lnTo>
                    <a:pt x="202534" y="62459"/>
                  </a:lnTo>
                  <a:lnTo>
                    <a:pt x="202534" y="62459"/>
                  </a:lnTo>
                  <a:lnTo>
                    <a:pt x="200299" y="58423"/>
                  </a:lnTo>
                  <a:lnTo>
                    <a:pt x="198063" y="54419"/>
                  </a:lnTo>
                  <a:lnTo>
                    <a:pt x="193626" y="46412"/>
                  </a:lnTo>
                  <a:lnTo>
                    <a:pt x="193626" y="46412"/>
                  </a:lnTo>
                  <a:lnTo>
                    <a:pt x="191291" y="42141"/>
                  </a:lnTo>
                  <a:lnTo>
                    <a:pt x="189156" y="43342"/>
                  </a:lnTo>
                  <a:lnTo>
                    <a:pt x="188121" y="43943"/>
                  </a:lnTo>
                  <a:lnTo>
                    <a:pt x="185919" y="45211"/>
                  </a:lnTo>
                  <a:cubicBezTo>
                    <a:pt x="183951" y="46312"/>
                    <a:pt x="182016" y="47479"/>
                    <a:pt x="180081" y="48547"/>
                  </a:cubicBezTo>
                  <a:lnTo>
                    <a:pt x="180081" y="48547"/>
                  </a:lnTo>
                  <a:lnTo>
                    <a:pt x="178079" y="49748"/>
                  </a:lnTo>
                  <a:lnTo>
                    <a:pt x="175677" y="51249"/>
                  </a:lnTo>
                  <a:lnTo>
                    <a:pt x="174409" y="52050"/>
                  </a:lnTo>
                  <a:lnTo>
                    <a:pt x="171807" y="53685"/>
                  </a:lnTo>
                  <a:lnTo>
                    <a:pt x="170806" y="54319"/>
                  </a:lnTo>
                  <a:lnTo>
                    <a:pt x="168204" y="56020"/>
                  </a:lnTo>
                  <a:lnTo>
                    <a:pt x="166802" y="56955"/>
                  </a:lnTo>
                  <a:lnTo>
                    <a:pt x="164434" y="58523"/>
                  </a:lnTo>
                  <a:lnTo>
                    <a:pt x="163633" y="59056"/>
                  </a:lnTo>
                  <a:lnTo>
                    <a:pt x="160297" y="61258"/>
                  </a:lnTo>
                  <a:lnTo>
                    <a:pt x="159930" y="61492"/>
                  </a:lnTo>
                  <a:lnTo>
                    <a:pt x="156894" y="63627"/>
                  </a:lnTo>
                  <a:lnTo>
                    <a:pt x="156160" y="64161"/>
                  </a:lnTo>
                  <a:lnTo>
                    <a:pt x="152823" y="66530"/>
                  </a:lnTo>
                  <a:lnTo>
                    <a:pt x="149487" y="68965"/>
                  </a:lnTo>
                  <a:lnTo>
                    <a:pt x="148886" y="69432"/>
                  </a:lnTo>
                  <a:lnTo>
                    <a:pt x="145884" y="71701"/>
                  </a:lnTo>
                  <a:lnTo>
                    <a:pt x="145484" y="71968"/>
                  </a:lnTo>
                  <a:lnTo>
                    <a:pt x="142147" y="74470"/>
                  </a:lnTo>
                  <a:lnTo>
                    <a:pt x="141880" y="74670"/>
                  </a:lnTo>
                  <a:lnTo>
                    <a:pt x="138544" y="77373"/>
                  </a:lnTo>
                  <a:lnTo>
                    <a:pt x="135541" y="79842"/>
                  </a:lnTo>
                  <a:lnTo>
                    <a:pt x="134774" y="80475"/>
                  </a:lnTo>
                  <a:lnTo>
                    <a:pt x="132772" y="82144"/>
                  </a:lnTo>
                  <a:cubicBezTo>
                    <a:pt x="131271" y="83378"/>
                    <a:pt x="129770" y="84679"/>
                    <a:pt x="128302" y="85947"/>
                  </a:cubicBezTo>
                  <a:lnTo>
                    <a:pt x="125799" y="88149"/>
                  </a:lnTo>
                  <a:cubicBezTo>
                    <a:pt x="123097" y="90518"/>
                    <a:pt x="120428" y="92920"/>
                    <a:pt x="117859" y="95355"/>
                  </a:cubicBezTo>
                  <a:lnTo>
                    <a:pt x="114723" y="98325"/>
                  </a:lnTo>
                  <a:lnTo>
                    <a:pt x="110586" y="102328"/>
                  </a:lnTo>
                  <a:lnTo>
                    <a:pt x="108551" y="104363"/>
                  </a:lnTo>
                  <a:cubicBezTo>
                    <a:pt x="107450" y="105464"/>
                    <a:pt x="106315" y="106599"/>
                    <a:pt x="105214" y="107700"/>
                  </a:cubicBezTo>
                  <a:cubicBezTo>
                    <a:pt x="104113" y="108801"/>
                    <a:pt x="102312" y="110702"/>
                    <a:pt x="100877" y="112204"/>
                  </a:cubicBezTo>
                  <a:cubicBezTo>
                    <a:pt x="99442" y="113705"/>
                    <a:pt x="98041" y="115240"/>
                    <a:pt x="96640" y="116808"/>
                  </a:cubicBezTo>
                  <a:cubicBezTo>
                    <a:pt x="95239" y="118376"/>
                    <a:pt x="94705" y="118910"/>
                    <a:pt x="93738" y="120144"/>
                  </a:cubicBezTo>
                  <a:cubicBezTo>
                    <a:pt x="92770" y="121378"/>
                    <a:pt x="91836" y="122279"/>
                    <a:pt x="90902" y="123480"/>
                  </a:cubicBezTo>
                  <a:cubicBezTo>
                    <a:pt x="89968" y="124681"/>
                    <a:pt x="89067" y="125649"/>
                    <a:pt x="88099" y="126817"/>
                  </a:cubicBezTo>
                  <a:cubicBezTo>
                    <a:pt x="86231" y="128985"/>
                    <a:pt x="84396" y="131221"/>
                    <a:pt x="82594" y="133489"/>
                  </a:cubicBezTo>
                  <a:cubicBezTo>
                    <a:pt x="81660" y="134590"/>
                    <a:pt x="80793" y="135725"/>
                    <a:pt x="79892" y="136826"/>
                  </a:cubicBezTo>
                  <a:cubicBezTo>
                    <a:pt x="78991" y="137927"/>
                    <a:pt x="78090" y="139094"/>
                    <a:pt x="77223" y="140162"/>
                  </a:cubicBezTo>
                  <a:lnTo>
                    <a:pt x="77223" y="140162"/>
                  </a:lnTo>
                  <a:cubicBezTo>
                    <a:pt x="76656" y="140862"/>
                    <a:pt x="76088" y="141596"/>
                    <a:pt x="75555" y="142330"/>
                  </a:cubicBezTo>
                  <a:lnTo>
                    <a:pt x="73820" y="144632"/>
                  </a:lnTo>
                  <a:lnTo>
                    <a:pt x="72752" y="146067"/>
                  </a:lnTo>
                  <a:lnTo>
                    <a:pt x="70483" y="149136"/>
                  </a:lnTo>
                  <a:lnTo>
                    <a:pt x="67748" y="153007"/>
                  </a:lnTo>
                  <a:lnTo>
                    <a:pt x="67548" y="153307"/>
                  </a:lnTo>
                  <a:lnTo>
                    <a:pt x="65312" y="156643"/>
                  </a:lnTo>
                  <a:lnTo>
                    <a:pt x="64178" y="158278"/>
                  </a:lnTo>
                  <a:cubicBezTo>
                    <a:pt x="63677" y="158979"/>
                    <a:pt x="63210" y="159679"/>
                    <a:pt x="62743" y="160413"/>
                  </a:cubicBezTo>
                  <a:cubicBezTo>
                    <a:pt x="62276" y="161147"/>
                    <a:pt x="62043" y="161447"/>
                    <a:pt x="61676" y="161981"/>
                  </a:cubicBezTo>
                  <a:cubicBezTo>
                    <a:pt x="61309" y="162515"/>
                    <a:pt x="60341" y="163983"/>
                    <a:pt x="59707" y="165017"/>
                  </a:cubicBezTo>
                  <a:lnTo>
                    <a:pt x="59440" y="165418"/>
                  </a:lnTo>
                  <a:cubicBezTo>
                    <a:pt x="58740" y="166485"/>
                    <a:pt x="58039" y="167553"/>
                    <a:pt x="57372" y="168754"/>
                  </a:cubicBezTo>
                  <a:lnTo>
                    <a:pt x="56638" y="169922"/>
                  </a:lnTo>
                  <a:cubicBezTo>
                    <a:pt x="56037" y="170956"/>
                    <a:pt x="55404" y="171957"/>
                    <a:pt x="54736" y="172991"/>
                  </a:cubicBezTo>
                  <a:lnTo>
                    <a:pt x="54202" y="173825"/>
                  </a:lnTo>
                  <a:cubicBezTo>
                    <a:pt x="53402" y="175126"/>
                    <a:pt x="52634" y="176427"/>
                    <a:pt x="51867" y="177729"/>
                  </a:cubicBezTo>
                  <a:cubicBezTo>
                    <a:pt x="51100" y="179030"/>
                    <a:pt x="50833" y="179463"/>
                    <a:pt x="50332" y="180331"/>
                  </a:cubicBezTo>
                  <a:cubicBezTo>
                    <a:pt x="49832" y="181198"/>
                    <a:pt x="49498" y="181765"/>
                    <a:pt x="49098" y="182466"/>
                  </a:cubicBezTo>
                  <a:cubicBezTo>
                    <a:pt x="45318" y="189005"/>
                    <a:pt x="41748" y="195678"/>
                    <a:pt x="38388" y="202484"/>
                  </a:cubicBezTo>
                  <a:cubicBezTo>
                    <a:pt x="37988" y="203251"/>
                    <a:pt x="37621" y="204052"/>
                    <a:pt x="37254" y="204819"/>
                  </a:cubicBezTo>
                  <a:cubicBezTo>
                    <a:pt x="36887" y="205587"/>
                    <a:pt x="36320" y="206788"/>
                    <a:pt x="35819" y="207755"/>
                  </a:cubicBezTo>
                  <a:lnTo>
                    <a:pt x="33818" y="212059"/>
                  </a:lnTo>
                  <a:cubicBezTo>
                    <a:pt x="33818" y="212059"/>
                    <a:pt x="33818" y="212293"/>
                    <a:pt x="33818" y="212426"/>
                  </a:cubicBezTo>
                  <a:lnTo>
                    <a:pt x="31916" y="216630"/>
                  </a:lnTo>
                  <a:lnTo>
                    <a:pt x="31916" y="216630"/>
                  </a:lnTo>
                  <a:lnTo>
                    <a:pt x="31916" y="216963"/>
                  </a:lnTo>
                  <a:cubicBezTo>
                    <a:pt x="31416" y="218064"/>
                    <a:pt x="30915" y="219165"/>
                    <a:pt x="30448" y="220300"/>
                  </a:cubicBezTo>
                  <a:cubicBezTo>
                    <a:pt x="29981" y="221434"/>
                    <a:pt x="29714" y="222001"/>
                    <a:pt x="29380" y="222835"/>
                  </a:cubicBezTo>
                  <a:cubicBezTo>
                    <a:pt x="28746" y="224237"/>
                    <a:pt x="28179" y="225604"/>
                    <a:pt x="27646" y="227006"/>
                  </a:cubicBezTo>
                  <a:cubicBezTo>
                    <a:pt x="27112" y="228407"/>
                    <a:pt x="26244" y="230342"/>
                    <a:pt x="25610" y="232110"/>
                  </a:cubicBezTo>
                  <a:cubicBezTo>
                    <a:pt x="24676" y="234479"/>
                    <a:pt x="23742" y="236881"/>
                    <a:pt x="22841" y="239283"/>
                  </a:cubicBezTo>
                  <a:lnTo>
                    <a:pt x="22608" y="239917"/>
                  </a:lnTo>
                  <a:cubicBezTo>
                    <a:pt x="22107" y="241285"/>
                    <a:pt x="21640" y="242653"/>
                    <a:pt x="21173" y="243987"/>
                  </a:cubicBezTo>
                  <a:cubicBezTo>
                    <a:pt x="20706" y="245322"/>
                    <a:pt x="20172" y="246790"/>
                    <a:pt x="19672" y="248291"/>
                  </a:cubicBezTo>
                  <a:lnTo>
                    <a:pt x="18237" y="252628"/>
                  </a:lnTo>
                  <a:cubicBezTo>
                    <a:pt x="17803" y="253963"/>
                    <a:pt x="17370" y="255331"/>
                    <a:pt x="16969" y="256665"/>
                  </a:cubicBezTo>
                  <a:cubicBezTo>
                    <a:pt x="16969" y="257032"/>
                    <a:pt x="16702" y="257399"/>
                    <a:pt x="16602" y="257766"/>
                  </a:cubicBezTo>
                  <a:cubicBezTo>
                    <a:pt x="16235" y="258967"/>
                    <a:pt x="15868" y="260168"/>
                    <a:pt x="15535" y="261336"/>
                  </a:cubicBezTo>
                  <a:cubicBezTo>
                    <a:pt x="15201" y="262504"/>
                    <a:pt x="14734" y="264005"/>
                    <a:pt x="14367" y="265340"/>
                  </a:cubicBezTo>
                  <a:lnTo>
                    <a:pt x="14000" y="266608"/>
                  </a:lnTo>
                  <a:cubicBezTo>
                    <a:pt x="13666" y="267809"/>
                    <a:pt x="13333" y="268976"/>
                    <a:pt x="13033" y="270177"/>
                  </a:cubicBezTo>
                  <a:cubicBezTo>
                    <a:pt x="12732" y="271378"/>
                    <a:pt x="12265" y="273047"/>
                    <a:pt x="11865" y="274515"/>
                  </a:cubicBezTo>
                  <a:lnTo>
                    <a:pt x="11865" y="274815"/>
                  </a:lnTo>
                  <a:cubicBezTo>
                    <a:pt x="11531" y="276083"/>
                    <a:pt x="11198" y="277384"/>
                    <a:pt x="10897" y="278685"/>
                  </a:cubicBezTo>
                  <a:cubicBezTo>
                    <a:pt x="10597" y="279986"/>
                    <a:pt x="10263" y="281254"/>
                    <a:pt x="9963" y="282522"/>
                  </a:cubicBezTo>
                  <a:cubicBezTo>
                    <a:pt x="9963" y="283156"/>
                    <a:pt x="9663" y="283756"/>
                    <a:pt x="9563" y="284357"/>
                  </a:cubicBezTo>
                  <a:cubicBezTo>
                    <a:pt x="9463" y="284957"/>
                    <a:pt x="9062" y="286525"/>
                    <a:pt x="8829" y="287693"/>
                  </a:cubicBezTo>
                  <a:lnTo>
                    <a:pt x="8595" y="288694"/>
                  </a:lnTo>
                  <a:cubicBezTo>
                    <a:pt x="8362" y="289828"/>
                    <a:pt x="8095" y="290963"/>
                    <a:pt x="7861" y="292030"/>
                  </a:cubicBezTo>
                  <a:lnTo>
                    <a:pt x="7661" y="292998"/>
                  </a:lnTo>
                  <a:lnTo>
                    <a:pt x="6960" y="296568"/>
                  </a:lnTo>
                  <a:lnTo>
                    <a:pt x="6760" y="297602"/>
                  </a:lnTo>
                  <a:lnTo>
                    <a:pt x="6060" y="301472"/>
                  </a:lnTo>
                  <a:cubicBezTo>
                    <a:pt x="6090" y="301559"/>
                    <a:pt x="6090" y="301652"/>
                    <a:pt x="6060" y="301739"/>
                  </a:cubicBezTo>
                  <a:cubicBezTo>
                    <a:pt x="5793" y="303240"/>
                    <a:pt x="5559" y="304708"/>
                    <a:pt x="5292" y="306209"/>
                  </a:cubicBezTo>
                  <a:cubicBezTo>
                    <a:pt x="5025" y="307711"/>
                    <a:pt x="4792" y="309279"/>
                    <a:pt x="4558" y="310813"/>
                  </a:cubicBezTo>
                  <a:cubicBezTo>
                    <a:pt x="4325" y="312348"/>
                    <a:pt x="4158" y="313449"/>
                    <a:pt x="3991" y="314784"/>
                  </a:cubicBezTo>
                  <a:cubicBezTo>
                    <a:pt x="3991" y="315184"/>
                    <a:pt x="3991" y="315584"/>
                    <a:pt x="3824" y="315985"/>
                  </a:cubicBezTo>
                  <a:cubicBezTo>
                    <a:pt x="3658" y="316385"/>
                    <a:pt x="3591" y="317453"/>
                    <a:pt x="3524" y="318187"/>
                  </a:cubicBezTo>
                  <a:cubicBezTo>
                    <a:pt x="3457" y="318921"/>
                    <a:pt x="3224" y="320322"/>
                    <a:pt x="3124" y="321523"/>
                  </a:cubicBezTo>
                  <a:cubicBezTo>
                    <a:pt x="3124" y="321690"/>
                    <a:pt x="3124" y="321857"/>
                    <a:pt x="3124" y="322024"/>
                  </a:cubicBezTo>
                  <a:cubicBezTo>
                    <a:pt x="2957" y="323225"/>
                    <a:pt x="2823" y="324426"/>
                    <a:pt x="2690" y="325627"/>
                  </a:cubicBezTo>
                  <a:lnTo>
                    <a:pt x="2390" y="328229"/>
                  </a:lnTo>
                  <a:cubicBezTo>
                    <a:pt x="2390" y="328763"/>
                    <a:pt x="2390" y="329330"/>
                    <a:pt x="2223" y="329897"/>
                  </a:cubicBezTo>
                  <a:lnTo>
                    <a:pt x="2023" y="332266"/>
                  </a:lnTo>
                  <a:lnTo>
                    <a:pt x="1322" y="334601"/>
                  </a:lnTo>
                  <a:cubicBezTo>
                    <a:pt x="1322" y="336036"/>
                    <a:pt x="1089" y="337470"/>
                    <a:pt x="989" y="338938"/>
                  </a:cubicBezTo>
                  <a:cubicBezTo>
                    <a:pt x="755" y="341874"/>
                    <a:pt x="588" y="344810"/>
                    <a:pt x="421" y="347780"/>
                  </a:cubicBezTo>
                  <a:lnTo>
                    <a:pt x="221" y="352350"/>
                  </a:lnTo>
                  <a:cubicBezTo>
                    <a:pt x="21" y="357221"/>
                    <a:pt x="-79" y="362092"/>
                    <a:pt x="-79" y="366930"/>
                  </a:cubicBezTo>
                  <a:lnTo>
                    <a:pt x="-79" y="373336"/>
                  </a:lnTo>
                  <a:cubicBezTo>
                    <a:pt x="-79" y="376105"/>
                    <a:pt x="-79" y="378774"/>
                    <a:pt x="154" y="381476"/>
                  </a:cubicBezTo>
                  <a:cubicBezTo>
                    <a:pt x="154" y="383011"/>
                    <a:pt x="154" y="384512"/>
                    <a:pt x="355" y="386080"/>
                  </a:cubicBezTo>
                  <a:cubicBezTo>
                    <a:pt x="555" y="387648"/>
                    <a:pt x="355" y="388749"/>
                    <a:pt x="588" y="390051"/>
                  </a:cubicBezTo>
                  <a:lnTo>
                    <a:pt x="888" y="394655"/>
                  </a:lnTo>
                  <a:cubicBezTo>
                    <a:pt x="912" y="395269"/>
                    <a:pt x="968" y="395882"/>
                    <a:pt x="1055" y="396490"/>
                  </a:cubicBezTo>
                  <a:cubicBezTo>
                    <a:pt x="1055" y="397090"/>
                    <a:pt x="1055" y="397791"/>
                    <a:pt x="1055" y="398458"/>
                  </a:cubicBezTo>
                  <a:cubicBezTo>
                    <a:pt x="1055" y="399125"/>
                    <a:pt x="1055" y="400059"/>
                    <a:pt x="1289" y="400827"/>
                  </a:cubicBezTo>
                  <a:cubicBezTo>
                    <a:pt x="1489" y="403062"/>
                    <a:pt x="1689" y="405298"/>
                    <a:pt x="1956" y="407499"/>
                  </a:cubicBezTo>
                  <a:cubicBezTo>
                    <a:pt x="1956" y="408634"/>
                    <a:pt x="2190" y="409735"/>
                    <a:pt x="2323" y="410836"/>
                  </a:cubicBezTo>
                  <a:lnTo>
                    <a:pt x="3024" y="416507"/>
                  </a:lnTo>
                  <a:lnTo>
                    <a:pt x="3224" y="418042"/>
                  </a:lnTo>
                  <a:lnTo>
                    <a:pt x="3524" y="420011"/>
                  </a:lnTo>
                  <a:lnTo>
                    <a:pt x="3524" y="420778"/>
                  </a:lnTo>
                  <a:cubicBezTo>
                    <a:pt x="3858" y="423180"/>
                    <a:pt x="4225" y="425549"/>
                    <a:pt x="4625" y="427918"/>
                  </a:cubicBezTo>
                  <a:cubicBezTo>
                    <a:pt x="4625" y="428952"/>
                    <a:pt x="4992" y="429986"/>
                    <a:pt x="5159" y="431020"/>
                  </a:cubicBezTo>
                  <a:lnTo>
                    <a:pt x="5159" y="431020"/>
                  </a:lnTo>
                  <a:cubicBezTo>
                    <a:pt x="5359" y="432088"/>
                    <a:pt x="5526" y="433156"/>
                    <a:pt x="5726" y="434357"/>
                  </a:cubicBezTo>
                  <a:lnTo>
                    <a:pt x="6026" y="435925"/>
                  </a:lnTo>
                  <a:cubicBezTo>
                    <a:pt x="6226" y="437059"/>
                    <a:pt x="6460" y="438193"/>
                    <a:pt x="6693" y="439261"/>
                  </a:cubicBezTo>
                  <a:cubicBezTo>
                    <a:pt x="6927" y="440329"/>
                    <a:pt x="7227" y="442030"/>
                    <a:pt x="7494" y="443331"/>
                  </a:cubicBezTo>
                  <a:lnTo>
                    <a:pt x="7494" y="443331"/>
                  </a:lnTo>
                  <a:cubicBezTo>
                    <a:pt x="7795" y="444666"/>
                    <a:pt x="8061" y="446000"/>
                    <a:pt x="8362" y="447335"/>
                  </a:cubicBezTo>
                  <a:cubicBezTo>
                    <a:pt x="8662" y="448669"/>
                    <a:pt x="8962" y="450037"/>
                    <a:pt x="9296" y="451405"/>
                  </a:cubicBezTo>
                  <a:cubicBezTo>
                    <a:pt x="9896" y="454108"/>
                    <a:pt x="10564" y="456777"/>
                    <a:pt x="11231" y="459446"/>
                  </a:cubicBezTo>
                  <a:cubicBezTo>
                    <a:pt x="11898" y="462115"/>
                    <a:pt x="12699" y="464951"/>
                    <a:pt x="13466" y="467686"/>
                  </a:cubicBezTo>
                  <a:cubicBezTo>
                    <a:pt x="13766" y="468721"/>
                    <a:pt x="14067" y="469788"/>
                    <a:pt x="14400" y="470822"/>
                  </a:cubicBezTo>
                  <a:lnTo>
                    <a:pt x="14701" y="471790"/>
                  </a:lnTo>
                  <a:cubicBezTo>
                    <a:pt x="14901" y="472524"/>
                    <a:pt x="15101" y="473224"/>
                    <a:pt x="15335" y="473958"/>
                  </a:cubicBezTo>
                  <a:cubicBezTo>
                    <a:pt x="15568" y="474692"/>
                    <a:pt x="15802" y="475593"/>
                    <a:pt x="16068" y="476394"/>
                  </a:cubicBezTo>
                  <a:cubicBezTo>
                    <a:pt x="16335" y="477195"/>
                    <a:pt x="16502" y="477762"/>
                    <a:pt x="16702" y="478429"/>
                  </a:cubicBezTo>
                  <a:cubicBezTo>
                    <a:pt x="17103" y="479697"/>
                    <a:pt x="17470" y="480931"/>
                    <a:pt x="17903" y="482099"/>
                  </a:cubicBezTo>
                  <a:cubicBezTo>
                    <a:pt x="18337" y="483267"/>
                    <a:pt x="18537" y="484134"/>
                    <a:pt x="18904" y="485135"/>
                  </a:cubicBezTo>
                  <a:cubicBezTo>
                    <a:pt x="19572" y="487137"/>
                    <a:pt x="20272" y="489139"/>
                    <a:pt x="20973" y="491141"/>
                  </a:cubicBezTo>
                  <a:cubicBezTo>
                    <a:pt x="21673" y="493142"/>
                    <a:pt x="22408" y="495144"/>
                    <a:pt x="23141" y="497112"/>
                  </a:cubicBezTo>
                  <a:cubicBezTo>
                    <a:pt x="23875" y="499081"/>
                    <a:pt x="24509" y="500782"/>
                    <a:pt x="25210" y="502517"/>
                  </a:cubicBezTo>
                  <a:cubicBezTo>
                    <a:pt x="25677" y="503718"/>
                    <a:pt x="26144" y="504919"/>
                    <a:pt x="26645" y="506087"/>
                  </a:cubicBezTo>
                  <a:cubicBezTo>
                    <a:pt x="27145" y="507255"/>
                    <a:pt x="27412" y="508022"/>
                    <a:pt x="27812" y="508956"/>
                  </a:cubicBezTo>
                  <a:cubicBezTo>
                    <a:pt x="28213" y="509890"/>
                    <a:pt x="28346" y="510291"/>
                    <a:pt x="28646" y="510925"/>
                  </a:cubicBezTo>
                  <a:cubicBezTo>
                    <a:pt x="28947" y="511559"/>
                    <a:pt x="29547" y="513093"/>
                    <a:pt x="30014" y="514261"/>
                  </a:cubicBezTo>
                  <a:cubicBezTo>
                    <a:pt x="30481" y="515429"/>
                    <a:pt x="30948" y="516363"/>
                    <a:pt x="31416" y="517430"/>
                  </a:cubicBezTo>
                  <a:cubicBezTo>
                    <a:pt x="31882" y="518498"/>
                    <a:pt x="32216" y="519265"/>
                    <a:pt x="32617" y="520166"/>
                  </a:cubicBezTo>
                  <a:cubicBezTo>
                    <a:pt x="33017" y="521067"/>
                    <a:pt x="33551" y="522135"/>
                    <a:pt x="33984" y="523136"/>
                  </a:cubicBezTo>
                  <a:cubicBezTo>
                    <a:pt x="34718" y="524770"/>
                    <a:pt x="35519" y="526472"/>
                    <a:pt x="36286" y="528007"/>
                  </a:cubicBezTo>
                  <a:lnTo>
                    <a:pt x="38188" y="531910"/>
                  </a:lnTo>
                  <a:cubicBezTo>
                    <a:pt x="40023" y="535647"/>
                    <a:pt x="41958" y="539350"/>
                    <a:pt x="43960" y="543020"/>
                  </a:cubicBezTo>
                  <a:cubicBezTo>
                    <a:pt x="44561" y="544154"/>
                    <a:pt x="45194" y="545289"/>
                    <a:pt x="45795" y="546356"/>
                  </a:cubicBezTo>
                  <a:cubicBezTo>
                    <a:pt x="46395" y="547424"/>
                    <a:pt x="46963" y="548491"/>
                    <a:pt x="47630" y="549693"/>
                  </a:cubicBezTo>
                  <a:lnTo>
                    <a:pt x="47997" y="550360"/>
                  </a:lnTo>
                  <a:cubicBezTo>
                    <a:pt x="48597" y="551394"/>
                    <a:pt x="49198" y="552428"/>
                    <a:pt x="49765" y="553463"/>
                  </a:cubicBezTo>
                  <a:lnTo>
                    <a:pt x="49765" y="553463"/>
                  </a:lnTo>
                  <a:lnTo>
                    <a:pt x="52167" y="557533"/>
                  </a:lnTo>
                  <a:cubicBezTo>
                    <a:pt x="52324" y="557760"/>
                    <a:pt x="52468" y="557993"/>
                    <a:pt x="52601" y="558233"/>
                  </a:cubicBezTo>
                  <a:lnTo>
                    <a:pt x="54569" y="561570"/>
                  </a:lnTo>
                  <a:cubicBezTo>
                    <a:pt x="54730" y="561860"/>
                    <a:pt x="54906" y="562140"/>
                    <a:pt x="55103" y="562404"/>
                  </a:cubicBezTo>
                  <a:lnTo>
                    <a:pt x="55337" y="562838"/>
                  </a:lnTo>
                  <a:cubicBezTo>
                    <a:pt x="55904" y="563738"/>
                    <a:pt x="56471" y="564672"/>
                    <a:pt x="57038" y="565507"/>
                  </a:cubicBezTo>
                  <a:cubicBezTo>
                    <a:pt x="59007" y="568643"/>
                    <a:pt x="61008" y="571712"/>
                    <a:pt x="63077" y="574781"/>
                  </a:cubicBezTo>
                  <a:cubicBezTo>
                    <a:pt x="63711" y="575716"/>
                    <a:pt x="64345" y="576683"/>
                    <a:pt x="65045" y="577617"/>
                  </a:cubicBezTo>
                  <a:lnTo>
                    <a:pt x="65946" y="578985"/>
                  </a:lnTo>
                  <a:lnTo>
                    <a:pt x="67347" y="580987"/>
                  </a:lnTo>
                  <a:lnTo>
                    <a:pt x="69349" y="583723"/>
                  </a:lnTo>
                  <a:lnTo>
                    <a:pt x="71618" y="586859"/>
                  </a:lnTo>
                  <a:cubicBezTo>
                    <a:pt x="72152" y="587626"/>
                    <a:pt x="72719" y="588360"/>
                    <a:pt x="73286" y="589128"/>
                  </a:cubicBezTo>
                  <a:cubicBezTo>
                    <a:pt x="75121" y="591563"/>
                    <a:pt x="76989" y="594032"/>
                    <a:pt x="78891" y="596467"/>
                  </a:cubicBezTo>
                  <a:lnTo>
                    <a:pt x="80626" y="598636"/>
                  </a:lnTo>
                  <a:lnTo>
                    <a:pt x="83262" y="601972"/>
                  </a:lnTo>
                  <a:cubicBezTo>
                    <a:pt x="83929" y="602840"/>
                    <a:pt x="84663" y="603674"/>
                    <a:pt x="85363" y="604508"/>
                  </a:cubicBezTo>
                  <a:cubicBezTo>
                    <a:pt x="86064" y="605342"/>
                    <a:pt x="86197" y="605542"/>
                    <a:pt x="86631" y="606043"/>
                  </a:cubicBezTo>
                  <a:cubicBezTo>
                    <a:pt x="87065" y="606543"/>
                    <a:pt x="87532" y="607177"/>
                    <a:pt x="88066" y="607744"/>
                  </a:cubicBezTo>
                  <a:lnTo>
                    <a:pt x="90068" y="610080"/>
                  </a:lnTo>
                  <a:cubicBezTo>
                    <a:pt x="92136" y="612482"/>
                    <a:pt x="94271" y="614850"/>
                    <a:pt x="96407" y="617219"/>
                  </a:cubicBezTo>
                  <a:cubicBezTo>
                    <a:pt x="97541" y="618487"/>
                    <a:pt x="98709" y="619721"/>
                    <a:pt x="99743" y="620956"/>
                  </a:cubicBezTo>
                  <a:cubicBezTo>
                    <a:pt x="100777" y="622190"/>
                    <a:pt x="102045" y="623425"/>
                    <a:pt x="103079" y="624626"/>
                  </a:cubicBezTo>
                  <a:cubicBezTo>
                    <a:pt x="104113" y="625827"/>
                    <a:pt x="104647" y="626294"/>
                    <a:pt x="105448" y="627095"/>
                  </a:cubicBezTo>
                  <a:lnTo>
                    <a:pt x="107683" y="629363"/>
                  </a:lnTo>
                  <a:cubicBezTo>
                    <a:pt x="111020" y="632700"/>
                    <a:pt x="114356" y="636036"/>
                    <a:pt x="117692" y="639072"/>
                  </a:cubicBezTo>
                  <a:lnTo>
                    <a:pt x="119961" y="641140"/>
                  </a:lnTo>
                  <a:cubicBezTo>
                    <a:pt x="120862" y="642008"/>
                    <a:pt x="121796" y="642875"/>
                    <a:pt x="122763" y="643709"/>
                  </a:cubicBezTo>
                  <a:lnTo>
                    <a:pt x="125266" y="645945"/>
                  </a:lnTo>
                  <a:lnTo>
                    <a:pt x="126934" y="647379"/>
                  </a:lnTo>
                  <a:lnTo>
                    <a:pt x="129202" y="649348"/>
                  </a:lnTo>
                  <a:lnTo>
                    <a:pt x="130303" y="650249"/>
                  </a:lnTo>
                  <a:lnTo>
                    <a:pt x="132605" y="652184"/>
                  </a:lnTo>
                  <a:lnTo>
                    <a:pt x="134440" y="653752"/>
                  </a:lnTo>
                  <a:cubicBezTo>
                    <a:pt x="138010" y="656721"/>
                    <a:pt x="141647" y="659590"/>
                    <a:pt x="145350" y="662426"/>
                  </a:cubicBezTo>
                  <a:lnTo>
                    <a:pt x="147786" y="664261"/>
                  </a:lnTo>
                  <a:lnTo>
                    <a:pt x="149120" y="665229"/>
                  </a:lnTo>
                  <a:lnTo>
                    <a:pt x="152056" y="667431"/>
                  </a:lnTo>
                  <a:lnTo>
                    <a:pt x="155693" y="670033"/>
                  </a:lnTo>
                  <a:lnTo>
                    <a:pt x="159362" y="672602"/>
                  </a:lnTo>
                  <a:cubicBezTo>
                    <a:pt x="161898" y="674370"/>
                    <a:pt x="164434" y="676105"/>
                    <a:pt x="167036" y="677773"/>
                  </a:cubicBezTo>
                  <a:lnTo>
                    <a:pt x="169605" y="679441"/>
                  </a:lnTo>
                  <a:lnTo>
                    <a:pt x="171340" y="680576"/>
                  </a:lnTo>
                  <a:lnTo>
                    <a:pt x="173842" y="682177"/>
                  </a:lnTo>
                  <a:lnTo>
                    <a:pt x="174609" y="682644"/>
                  </a:lnTo>
                  <a:lnTo>
                    <a:pt x="177946" y="684779"/>
                  </a:lnTo>
                  <a:lnTo>
                    <a:pt x="178947" y="685413"/>
                  </a:lnTo>
                  <a:lnTo>
                    <a:pt x="181816" y="687081"/>
                  </a:lnTo>
                  <a:cubicBezTo>
                    <a:pt x="184385" y="688616"/>
                    <a:pt x="186954" y="690117"/>
                    <a:pt x="189589" y="691585"/>
                  </a:cubicBezTo>
                  <a:lnTo>
                    <a:pt x="192725" y="693320"/>
                  </a:lnTo>
                  <a:lnTo>
                    <a:pt x="193526" y="693754"/>
                  </a:lnTo>
                  <a:lnTo>
                    <a:pt x="197430" y="695822"/>
                  </a:lnTo>
                  <a:lnTo>
                    <a:pt x="197430" y="695822"/>
                  </a:lnTo>
                  <a:lnTo>
                    <a:pt x="201433" y="697891"/>
                  </a:lnTo>
                  <a:cubicBezTo>
                    <a:pt x="205437" y="699959"/>
                    <a:pt x="209507" y="701928"/>
                    <a:pt x="213577" y="703863"/>
                  </a:cubicBezTo>
                  <a:lnTo>
                    <a:pt x="214044" y="704063"/>
                  </a:lnTo>
                  <a:cubicBezTo>
                    <a:pt x="216446" y="705197"/>
                    <a:pt x="218882" y="706298"/>
                    <a:pt x="221318" y="707399"/>
                  </a:cubicBezTo>
                  <a:lnTo>
                    <a:pt x="221818" y="707599"/>
                  </a:lnTo>
                  <a:lnTo>
                    <a:pt x="225955" y="709401"/>
                  </a:lnTo>
                  <a:lnTo>
                    <a:pt x="226222" y="709401"/>
                  </a:lnTo>
                  <a:lnTo>
                    <a:pt x="230125" y="711036"/>
                  </a:lnTo>
                  <a:lnTo>
                    <a:pt x="233662" y="712437"/>
                  </a:lnTo>
                  <a:lnTo>
                    <a:pt x="234729" y="712871"/>
                  </a:lnTo>
                  <a:cubicBezTo>
                    <a:pt x="237242" y="713872"/>
                    <a:pt x="239777" y="714839"/>
                    <a:pt x="242336" y="715773"/>
                  </a:cubicBezTo>
                  <a:lnTo>
                    <a:pt x="243671" y="716241"/>
                  </a:lnTo>
                  <a:lnTo>
                    <a:pt x="247007" y="717475"/>
                  </a:lnTo>
                  <a:lnTo>
                    <a:pt x="251177" y="718910"/>
                  </a:lnTo>
                  <a:lnTo>
                    <a:pt x="251177" y="718910"/>
                  </a:lnTo>
                  <a:lnTo>
                    <a:pt x="255515" y="720344"/>
                  </a:lnTo>
                  <a:cubicBezTo>
                    <a:pt x="258417" y="721312"/>
                    <a:pt x="261320" y="722213"/>
                    <a:pt x="264222" y="723113"/>
                  </a:cubicBezTo>
                  <a:lnTo>
                    <a:pt x="267892" y="724181"/>
                  </a:lnTo>
                  <a:lnTo>
                    <a:pt x="269027" y="724515"/>
                  </a:lnTo>
                  <a:lnTo>
                    <a:pt x="273030" y="725616"/>
                  </a:lnTo>
                  <a:lnTo>
                    <a:pt x="277467" y="726783"/>
                  </a:lnTo>
                  <a:lnTo>
                    <a:pt x="281938" y="727918"/>
                  </a:lnTo>
                  <a:lnTo>
                    <a:pt x="282138" y="727918"/>
                  </a:lnTo>
                  <a:lnTo>
                    <a:pt x="286075" y="728852"/>
                  </a:lnTo>
                  <a:lnTo>
                    <a:pt x="286642" y="728852"/>
                  </a:lnTo>
                  <a:lnTo>
                    <a:pt x="290913" y="729753"/>
                  </a:lnTo>
                  <a:lnTo>
                    <a:pt x="295417" y="730687"/>
                  </a:lnTo>
                  <a:lnTo>
                    <a:pt x="295417" y="730687"/>
                  </a:lnTo>
                  <a:lnTo>
                    <a:pt x="299954" y="731587"/>
                  </a:lnTo>
                  <a:lnTo>
                    <a:pt x="300788" y="731754"/>
                  </a:lnTo>
                  <a:lnTo>
                    <a:pt x="304525" y="732422"/>
                  </a:lnTo>
                  <a:lnTo>
                    <a:pt x="308895" y="733189"/>
                  </a:lnTo>
                  <a:lnTo>
                    <a:pt x="309362" y="733189"/>
                  </a:lnTo>
                  <a:lnTo>
                    <a:pt x="313266" y="733823"/>
                  </a:lnTo>
                  <a:lnTo>
                    <a:pt x="314334" y="733990"/>
                  </a:lnTo>
                  <a:lnTo>
                    <a:pt x="318137" y="734523"/>
                  </a:lnTo>
                  <a:lnTo>
                    <a:pt x="318537" y="734523"/>
                  </a:lnTo>
                  <a:lnTo>
                    <a:pt x="321874" y="734991"/>
                  </a:lnTo>
                  <a:lnTo>
                    <a:pt x="322541" y="734991"/>
                  </a:lnTo>
                  <a:lnTo>
                    <a:pt x="325176" y="735324"/>
                  </a:lnTo>
                  <a:lnTo>
                    <a:pt x="325377" y="735324"/>
                  </a:lnTo>
                  <a:lnTo>
                    <a:pt x="328012" y="735624"/>
                  </a:lnTo>
                  <a:lnTo>
                    <a:pt x="330781" y="735925"/>
                  </a:lnTo>
                  <a:lnTo>
                    <a:pt x="333317" y="736192"/>
                  </a:lnTo>
                  <a:lnTo>
                    <a:pt x="333684" y="736192"/>
                  </a:lnTo>
                  <a:lnTo>
                    <a:pt x="338555" y="736659"/>
                  </a:lnTo>
                  <a:lnTo>
                    <a:pt x="343092" y="736992"/>
                  </a:lnTo>
                  <a:lnTo>
                    <a:pt x="343593" y="736992"/>
                  </a:lnTo>
                  <a:lnTo>
                    <a:pt x="344694" y="736992"/>
                  </a:lnTo>
                  <a:lnTo>
                    <a:pt x="346896" y="736992"/>
                  </a:lnTo>
                  <a:lnTo>
                    <a:pt x="346896" y="736992"/>
                  </a:lnTo>
                  <a:cubicBezTo>
                    <a:pt x="348197" y="736992"/>
                    <a:pt x="349465" y="737159"/>
                    <a:pt x="350766" y="737193"/>
                  </a:cubicBezTo>
                  <a:lnTo>
                    <a:pt x="356171" y="737426"/>
                  </a:lnTo>
                  <a:cubicBezTo>
                    <a:pt x="357071" y="737426"/>
                    <a:pt x="357906" y="737426"/>
                    <a:pt x="358806" y="737426"/>
                  </a:cubicBezTo>
                  <a:lnTo>
                    <a:pt x="360074" y="737426"/>
                  </a:lnTo>
                  <a:lnTo>
                    <a:pt x="363411" y="737426"/>
                  </a:lnTo>
                  <a:lnTo>
                    <a:pt x="375755" y="737426"/>
                  </a:lnTo>
                  <a:cubicBezTo>
                    <a:pt x="377022" y="737426"/>
                    <a:pt x="378290" y="737426"/>
                    <a:pt x="379558" y="737426"/>
                  </a:cubicBezTo>
                  <a:lnTo>
                    <a:pt x="385330" y="737226"/>
                  </a:lnTo>
                  <a:lnTo>
                    <a:pt x="389233" y="737059"/>
                  </a:lnTo>
                  <a:lnTo>
                    <a:pt x="392970" y="736859"/>
                  </a:lnTo>
                  <a:lnTo>
                    <a:pt x="393304" y="736859"/>
                  </a:lnTo>
                  <a:lnTo>
                    <a:pt x="395139" y="736859"/>
                  </a:lnTo>
                  <a:cubicBezTo>
                    <a:pt x="396140" y="736859"/>
                    <a:pt x="397107" y="736859"/>
                    <a:pt x="398108" y="736659"/>
                  </a:cubicBezTo>
                  <a:lnTo>
                    <a:pt x="403179" y="736258"/>
                  </a:lnTo>
                  <a:lnTo>
                    <a:pt x="405781" y="736025"/>
                  </a:lnTo>
                  <a:lnTo>
                    <a:pt x="406749" y="736025"/>
                  </a:lnTo>
                  <a:lnTo>
                    <a:pt x="409485" y="735725"/>
                  </a:lnTo>
                  <a:lnTo>
                    <a:pt x="410152" y="735725"/>
                  </a:lnTo>
                  <a:lnTo>
                    <a:pt x="412888" y="735424"/>
                  </a:lnTo>
                  <a:lnTo>
                    <a:pt x="416224" y="735057"/>
                  </a:lnTo>
                  <a:lnTo>
                    <a:pt x="419327" y="734657"/>
                  </a:lnTo>
                  <a:lnTo>
                    <a:pt x="419794" y="734657"/>
                  </a:lnTo>
                  <a:lnTo>
                    <a:pt x="422663" y="734257"/>
                  </a:lnTo>
                  <a:lnTo>
                    <a:pt x="427734" y="733489"/>
                  </a:lnTo>
                  <a:lnTo>
                    <a:pt x="430470" y="733055"/>
                  </a:lnTo>
                  <a:cubicBezTo>
                    <a:pt x="434006" y="732488"/>
                    <a:pt x="437543" y="731854"/>
                    <a:pt x="441046" y="731187"/>
                  </a:cubicBezTo>
                  <a:lnTo>
                    <a:pt x="444382" y="730520"/>
                  </a:lnTo>
                  <a:lnTo>
                    <a:pt x="448119" y="729753"/>
                  </a:lnTo>
                  <a:lnTo>
                    <a:pt x="451021" y="729119"/>
                  </a:lnTo>
                  <a:lnTo>
                    <a:pt x="451589" y="729119"/>
                  </a:lnTo>
                  <a:lnTo>
                    <a:pt x="457494" y="727751"/>
                  </a:lnTo>
                  <a:lnTo>
                    <a:pt x="460597" y="726983"/>
                  </a:lnTo>
                  <a:lnTo>
                    <a:pt x="466769" y="725415"/>
                  </a:lnTo>
                  <a:lnTo>
                    <a:pt x="469838" y="724548"/>
                  </a:lnTo>
                  <a:lnTo>
                    <a:pt x="472908" y="723680"/>
                  </a:lnTo>
                  <a:lnTo>
                    <a:pt x="475910" y="722780"/>
                  </a:lnTo>
                  <a:lnTo>
                    <a:pt x="479247" y="721812"/>
                  </a:lnTo>
                  <a:lnTo>
                    <a:pt x="481982" y="720945"/>
                  </a:lnTo>
                  <a:lnTo>
                    <a:pt x="485319" y="719910"/>
                  </a:lnTo>
                  <a:lnTo>
                    <a:pt x="488989" y="718709"/>
                  </a:lnTo>
                  <a:lnTo>
                    <a:pt x="497329" y="715773"/>
                  </a:lnTo>
                  <a:lnTo>
                    <a:pt x="499164" y="715106"/>
                  </a:lnTo>
                  <a:lnTo>
                    <a:pt x="502134" y="714005"/>
                  </a:lnTo>
                  <a:lnTo>
                    <a:pt x="503969" y="713305"/>
                  </a:lnTo>
                  <a:lnTo>
                    <a:pt x="508439" y="711536"/>
                  </a:lnTo>
                  <a:cubicBezTo>
                    <a:pt x="511776" y="710235"/>
                    <a:pt x="514912" y="708901"/>
                    <a:pt x="518115" y="707499"/>
                  </a:cubicBezTo>
                  <a:lnTo>
                    <a:pt x="520283" y="706565"/>
                  </a:lnTo>
                  <a:lnTo>
                    <a:pt x="520817" y="706332"/>
                  </a:lnTo>
                  <a:lnTo>
                    <a:pt x="520817" y="706332"/>
                  </a:lnTo>
                  <a:lnTo>
                    <a:pt x="522051" y="705798"/>
                  </a:lnTo>
                  <a:lnTo>
                    <a:pt x="523953" y="704930"/>
                  </a:lnTo>
                  <a:lnTo>
                    <a:pt x="526288" y="703863"/>
                  </a:lnTo>
                  <a:lnTo>
                    <a:pt x="530025" y="702095"/>
                  </a:lnTo>
                  <a:lnTo>
                    <a:pt x="533095" y="700627"/>
                  </a:lnTo>
                  <a:lnTo>
                    <a:pt x="534329" y="700026"/>
                  </a:lnTo>
                  <a:lnTo>
                    <a:pt x="536865" y="698758"/>
                  </a:lnTo>
                  <a:lnTo>
                    <a:pt x="538066" y="698158"/>
                  </a:lnTo>
                  <a:lnTo>
                    <a:pt x="540735" y="696790"/>
                  </a:lnTo>
                  <a:cubicBezTo>
                    <a:pt x="542503" y="695889"/>
                    <a:pt x="544238" y="694955"/>
                    <a:pt x="545973" y="694021"/>
                  </a:cubicBezTo>
                  <a:lnTo>
                    <a:pt x="548408" y="692720"/>
                  </a:lnTo>
                  <a:lnTo>
                    <a:pt x="548408" y="692720"/>
                  </a:lnTo>
                  <a:lnTo>
                    <a:pt x="552011" y="690718"/>
                  </a:lnTo>
                  <a:cubicBezTo>
                    <a:pt x="555581" y="688716"/>
                    <a:pt x="559151" y="686614"/>
                    <a:pt x="562687" y="684479"/>
                  </a:cubicBezTo>
                  <a:lnTo>
                    <a:pt x="566024" y="682344"/>
                  </a:lnTo>
                  <a:lnTo>
                    <a:pt x="568693" y="680642"/>
                  </a:lnTo>
                  <a:lnTo>
                    <a:pt x="571529" y="678807"/>
                  </a:lnTo>
                  <a:lnTo>
                    <a:pt x="573664" y="677439"/>
                  </a:lnTo>
                  <a:cubicBezTo>
                    <a:pt x="574765" y="676739"/>
                    <a:pt x="575832" y="676005"/>
                    <a:pt x="577000" y="675271"/>
                  </a:cubicBezTo>
                  <a:cubicBezTo>
                    <a:pt x="578168" y="674537"/>
                    <a:pt x="578535" y="674270"/>
                    <a:pt x="579269" y="673736"/>
                  </a:cubicBezTo>
                  <a:cubicBezTo>
                    <a:pt x="580003" y="673202"/>
                    <a:pt x="581304" y="672368"/>
                    <a:pt x="582305" y="671668"/>
                  </a:cubicBezTo>
                  <a:lnTo>
                    <a:pt x="584640" y="669999"/>
                  </a:lnTo>
                  <a:lnTo>
                    <a:pt x="586609" y="668632"/>
                  </a:lnTo>
                  <a:lnTo>
                    <a:pt x="586609" y="668632"/>
                  </a:lnTo>
                  <a:lnTo>
                    <a:pt x="587109" y="668265"/>
                  </a:lnTo>
                  <a:lnTo>
                    <a:pt x="589011" y="666897"/>
                  </a:lnTo>
                  <a:lnTo>
                    <a:pt x="592881" y="664027"/>
                  </a:lnTo>
                  <a:cubicBezTo>
                    <a:pt x="593982" y="663193"/>
                    <a:pt x="595083" y="662393"/>
                    <a:pt x="596217" y="661525"/>
                  </a:cubicBezTo>
                  <a:lnTo>
                    <a:pt x="599320" y="659123"/>
                  </a:lnTo>
                  <a:lnTo>
                    <a:pt x="604057" y="655386"/>
                  </a:lnTo>
                  <a:lnTo>
                    <a:pt x="606159" y="653652"/>
                  </a:lnTo>
                  <a:cubicBezTo>
                    <a:pt x="608662" y="651583"/>
                    <a:pt x="611164" y="649481"/>
                    <a:pt x="613633" y="647313"/>
                  </a:cubicBezTo>
                  <a:lnTo>
                    <a:pt x="616402" y="644944"/>
                  </a:lnTo>
                  <a:lnTo>
                    <a:pt x="617369" y="644076"/>
                  </a:lnTo>
                  <a:lnTo>
                    <a:pt x="620205" y="641541"/>
                  </a:lnTo>
                  <a:lnTo>
                    <a:pt x="623208" y="638772"/>
                  </a:lnTo>
                  <a:cubicBezTo>
                    <a:pt x="624576" y="637504"/>
                    <a:pt x="625977" y="636236"/>
                    <a:pt x="627278" y="634935"/>
                  </a:cubicBezTo>
                  <a:cubicBezTo>
                    <a:pt x="629257" y="633067"/>
                    <a:pt x="631192" y="631165"/>
                    <a:pt x="633083" y="629230"/>
                  </a:cubicBezTo>
                  <a:cubicBezTo>
                    <a:pt x="634151" y="628196"/>
                    <a:pt x="635185" y="627128"/>
                    <a:pt x="636219" y="626060"/>
                  </a:cubicBezTo>
                  <a:lnTo>
                    <a:pt x="639322" y="622724"/>
                  </a:lnTo>
                  <a:lnTo>
                    <a:pt x="642291" y="619588"/>
                  </a:lnTo>
                  <a:lnTo>
                    <a:pt x="645628" y="615985"/>
                  </a:lnTo>
                  <a:lnTo>
                    <a:pt x="647863" y="613483"/>
                  </a:lnTo>
                  <a:cubicBezTo>
                    <a:pt x="649064" y="612181"/>
                    <a:pt x="650198" y="610880"/>
                    <a:pt x="651366" y="609546"/>
                  </a:cubicBezTo>
                  <a:lnTo>
                    <a:pt x="654235" y="606209"/>
                  </a:lnTo>
                  <a:cubicBezTo>
                    <a:pt x="655203" y="605075"/>
                    <a:pt x="656070" y="604074"/>
                    <a:pt x="656938" y="602873"/>
                  </a:cubicBezTo>
                  <a:lnTo>
                    <a:pt x="657238" y="602539"/>
                  </a:lnTo>
                  <a:lnTo>
                    <a:pt x="659940" y="599203"/>
                  </a:lnTo>
                  <a:lnTo>
                    <a:pt x="659940" y="599203"/>
                  </a:lnTo>
                  <a:lnTo>
                    <a:pt x="662610" y="595867"/>
                  </a:lnTo>
                  <a:lnTo>
                    <a:pt x="662610" y="595600"/>
                  </a:lnTo>
                  <a:cubicBezTo>
                    <a:pt x="663410" y="594632"/>
                    <a:pt x="664178" y="593632"/>
                    <a:pt x="664945" y="592631"/>
                  </a:cubicBezTo>
                  <a:cubicBezTo>
                    <a:pt x="665712" y="591630"/>
                    <a:pt x="666947" y="590028"/>
                    <a:pt x="667914" y="588694"/>
                  </a:cubicBezTo>
                  <a:lnTo>
                    <a:pt x="670583" y="585091"/>
                  </a:lnTo>
                  <a:lnTo>
                    <a:pt x="673186" y="581487"/>
                  </a:lnTo>
                  <a:lnTo>
                    <a:pt x="673186" y="581487"/>
                  </a:lnTo>
                  <a:lnTo>
                    <a:pt x="675721" y="577817"/>
                  </a:lnTo>
                  <a:cubicBezTo>
                    <a:pt x="676589" y="576616"/>
                    <a:pt x="677423" y="575382"/>
                    <a:pt x="678257" y="574148"/>
                  </a:cubicBezTo>
                  <a:lnTo>
                    <a:pt x="680459" y="570811"/>
                  </a:lnTo>
                  <a:cubicBezTo>
                    <a:pt x="683795" y="565573"/>
                    <a:pt x="687131" y="560202"/>
                    <a:pt x="690468" y="554764"/>
                  </a:cubicBezTo>
                  <a:lnTo>
                    <a:pt x="692469" y="551427"/>
                  </a:lnTo>
                  <a:cubicBezTo>
                    <a:pt x="693137" y="550260"/>
                    <a:pt x="693871" y="548992"/>
                    <a:pt x="694538" y="547758"/>
                  </a:cubicBezTo>
                  <a:lnTo>
                    <a:pt x="694838" y="547257"/>
                  </a:lnTo>
                  <a:lnTo>
                    <a:pt x="696439" y="544354"/>
                  </a:lnTo>
                  <a:lnTo>
                    <a:pt x="699342" y="538916"/>
                  </a:lnTo>
                  <a:lnTo>
                    <a:pt x="700977" y="535780"/>
                  </a:lnTo>
                  <a:cubicBezTo>
                    <a:pt x="700977" y="535780"/>
                    <a:pt x="700977" y="535580"/>
                    <a:pt x="700977" y="535480"/>
                  </a:cubicBezTo>
                  <a:lnTo>
                    <a:pt x="702912" y="531576"/>
                  </a:lnTo>
                  <a:cubicBezTo>
                    <a:pt x="703546" y="530375"/>
                    <a:pt x="704146" y="529141"/>
                    <a:pt x="704747" y="527906"/>
                  </a:cubicBezTo>
                  <a:lnTo>
                    <a:pt x="704914" y="527573"/>
                  </a:lnTo>
                  <a:lnTo>
                    <a:pt x="706615" y="524003"/>
                  </a:lnTo>
                  <a:lnTo>
                    <a:pt x="707149" y="522835"/>
                  </a:lnTo>
                  <a:cubicBezTo>
                    <a:pt x="707616" y="521868"/>
                    <a:pt x="708083" y="520900"/>
                    <a:pt x="708484" y="519933"/>
                  </a:cubicBezTo>
                  <a:cubicBezTo>
                    <a:pt x="709151" y="518465"/>
                    <a:pt x="709818" y="516997"/>
                    <a:pt x="710452" y="515529"/>
                  </a:cubicBezTo>
                  <a:cubicBezTo>
                    <a:pt x="710752" y="514828"/>
                    <a:pt x="711052" y="514128"/>
                    <a:pt x="711386" y="513460"/>
                  </a:cubicBezTo>
                  <a:cubicBezTo>
                    <a:pt x="712087" y="511859"/>
                    <a:pt x="712754" y="510124"/>
                    <a:pt x="713421" y="508623"/>
                  </a:cubicBezTo>
                  <a:lnTo>
                    <a:pt x="714489" y="506054"/>
                  </a:lnTo>
                  <a:cubicBezTo>
                    <a:pt x="715290" y="504085"/>
                    <a:pt x="716057" y="502084"/>
                    <a:pt x="716858" y="500082"/>
                  </a:cubicBezTo>
                  <a:lnTo>
                    <a:pt x="716858" y="499681"/>
                  </a:lnTo>
                  <a:cubicBezTo>
                    <a:pt x="717392" y="498314"/>
                    <a:pt x="717892" y="496946"/>
                    <a:pt x="718392" y="495578"/>
                  </a:cubicBezTo>
                  <a:cubicBezTo>
                    <a:pt x="718626" y="495011"/>
                    <a:pt x="718826" y="494443"/>
                    <a:pt x="719026" y="493910"/>
                  </a:cubicBezTo>
                  <a:lnTo>
                    <a:pt x="720194" y="490573"/>
                  </a:lnTo>
                  <a:cubicBezTo>
                    <a:pt x="720561" y="489472"/>
                    <a:pt x="720861" y="488571"/>
                    <a:pt x="721228" y="487604"/>
                  </a:cubicBezTo>
                  <a:lnTo>
                    <a:pt x="721228" y="487337"/>
                  </a:lnTo>
                  <a:lnTo>
                    <a:pt x="716991" y="485902"/>
                  </a:lnTo>
                  <a:lnTo>
                    <a:pt x="708750" y="483300"/>
                  </a:lnTo>
                  <a:lnTo>
                    <a:pt x="704413" y="481799"/>
                  </a:lnTo>
                  <a:lnTo>
                    <a:pt x="700076" y="480331"/>
                  </a:lnTo>
                  <a:lnTo>
                    <a:pt x="700076" y="480331"/>
                  </a:lnTo>
                  <a:lnTo>
                    <a:pt x="695739" y="478830"/>
                  </a:lnTo>
                  <a:lnTo>
                    <a:pt x="691302" y="477328"/>
                  </a:lnTo>
                  <a:lnTo>
                    <a:pt x="686965" y="475827"/>
                  </a:lnTo>
                  <a:lnTo>
                    <a:pt x="682627" y="474326"/>
                  </a:lnTo>
                  <a:lnTo>
                    <a:pt x="678290" y="472858"/>
                  </a:lnTo>
                  <a:lnTo>
                    <a:pt x="669616" y="469855"/>
                  </a:lnTo>
                  <a:cubicBezTo>
                    <a:pt x="680422" y="438384"/>
                    <a:pt x="686200" y="405404"/>
                    <a:pt x="686731" y="372135"/>
                  </a:cubicBezTo>
                  <a:lnTo>
                    <a:pt x="695906" y="372301"/>
                  </a:lnTo>
                  <a:lnTo>
                    <a:pt x="700476" y="372301"/>
                  </a:lnTo>
                  <a:lnTo>
                    <a:pt x="705081" y="372301"/>
                  </a:lnTo>
                  <a:lnTo>
                    <a:pt x="709651" y="372301"/>
                  </a:lnTo>
                  <a:lnTo>
                    <a:pt x="714255" y="372301"/>
                  </a:lnTo>
                  <a:lnTo>
                    <a:pt x="718826" y="372301"/>
                  </a:lnTo>
                  <a:lnTo>
                    <a:pt x="723430" y="372301"/>
                  </a:lnTo>
                  <a:lnTo>
                    <a:pt x="728034" y="372301"/>
                  </a:lnTo>
                  <a:lnTo>
                    <a:pt x="737209" y="372468"/>
                  </a:lnTo>
                  <a:lnTo>
                    <a:pt x="741780" y="372468"/>
                  </a:lnTo>
                  <a:lnTo>
                    <a:pt x="741780" y="363627"/>
                  </a:ln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Brīvforma: forma 187">
              <a:extLst>
                <a:ext uri="{FF2B5EF4-FFF2-40B4-BE49-F238E27FC236}">
                  <a16:creationId xmlns:a16="http://schemas.microsoft.com/office/drawing/2014/main" id="{2D24894C-58D2-6B4A-778C-848F17022D21}"/>
                </a:ext>
              </a:extLst>
            </p:cNvPr>
            <p:cNvSpPr/>
            <p:nvPr/>
          </p:nvSpPr>
          <p:spPr>
            <a:xfrm>
              <a:off x="4175211" y="5059430"/>
              <a:ext cx="768248" cy="762277"/>
            </a:xfrm>
            <a:custGeom>
              <a:avLst/>
              <a:gdLst>
                <a:gd name="connsiteX0" fmla="*/ 768137 w 768248"/>
                <a:gd name="connsiteY0" fmla="*/ 375538 h 762277"/>
                <a:gd name="connsiteX1" fmla="*/ 768137 w 768248"/>
                <a:gd name="connsiteY1" fmla="*/ 372201 h 762277"/>
                <a:gd name="connsiteX2" fmla="*/ 768137 w 768248"/>
                <a:gd name="connsiteY2" fmla="*/ 372201 h 762277"/>
                <a:gd name="connsiteX3" fmla="*/ 760363 w 768248"/>
                <a:gd name="connsiteY3" fmla="*/ 372201 h 762277"/>
                <a:gd name="connsiteX4" fmla="*/ 754958 w 768248"/>
                <a:gd name="connsiteY4" fmla="*/ 372201 h 762277"/>
                <a:gd name="connsiteX5" fmla="*/ 752589 w 768248"/>
                <a:gd name="connsiteY5" fmla="*/ 372201 h 762277"/>
                <a:gd name="connsiteX6" fmla="*/ 749987 w 768248"/>
                <a:gd name="connsiteY6" fmla="*/ 372201 h 762277"/>
                <a:gd name="connsiteX7" fmla="*/ 748886 w 768248"/>
                <a:gd name="connsiteY7" fmla="*/ 372201 h 762277"/>
                <a:gd name="connsiteX8" fmla="*/ 742447 w 768248"/>
                <a:gd name="connsiteY8" fmla="*/ 372201 h 762277"/>
                <a:gd name="connsiteX9" fmla="*/ 740612 w 768248"/>
                <a:gd name="connsiteY9" fmla="*/ 372201 h 762277"/>
                <a:gd name="connsiteX10" fmla="*/ 736709 w 768248"/>
                <a:gd name="connsiteY10" fmla="*/ 372201 h 762277"/>
                <a:gd name="connsiteX11" fmla="*/ 726867 w 768248"/>
                <a:gd name="connsiteY11" fmla="*/ 372201 h 762277"/>
                <a:gd name="connsiteX12" fmla="*/ 722963 w 768248"/>
                <a:gd name="connsiteY12" fmla="*/ 372201 h 762277"/>
                <a:gd name="connsiteX13" fmla="*/ 722196 w 768248"/>
                <a:gd name="connsiteY13" fmla="*/ 372201 h 762277"/>
                <a:gd name="connsiteX14" fmla="*/ 717692 w 768248"/>
                <a:gd name="connsiteY14" fmla="*/ 372201 h 762277"/>
                <a:gd name="connsiteX15" fmla="*/ 699342 w 768248"/>
                <a:gd name="connsiteY15" fmla="*/ 372201 h 762277"/>
                <a:gd name="connsiteX16" fmla="*/ 699342 w 768248"/>
                <a:gd name="connsiteY16" fmla="*/ 370233 h 762277"/>
                <a:gd name="connsiteX17" fmla="*/ 699342 w 768248"/>
                <a:gd name="connsiteY17" fmla="*/ 369432 h 762277"/>
                <a:gd name="connsiteX18" fmla="*/ 699342 w 768248"/>
                <a:gd name="connsiteY18" fmla="*/ 367164 h 762277"/>
                <a:gd name="connsiteX19" fmla="*/ 699342 w 768248"/>
                <a:gd name="connsiteY19" fmla="*/ 365696 h 762277"/>
                <a:gd name="connsiteX20" fmla="*/ 699342 w 768248"/>
                <a:gd name="connsiteY20" fmla="*/ 364862 h 762277"/>
                <a:gd name="connsiteX21" fmla="*/ 699342 w 768248"/>
                <a:gd name="connsiteY21" fmla="*/ 364361 h 762277"/>
                <a:gd name="connsiteX22" fmla="*/ 699342 w 768248"/>
                <a:gd name="connsiteY22" fmla="*/ 364027 h 762277"/>
                <a:gd name="connsiteX23" fmla="*/ 699342 w 768248"/>
                <a:gd name="connsiteY23" fmla="*/ 363494 h 762277"/>
                <a:gd name="connsiteX24" fmla="*/ 699342 w 768248"/>
                <a:gd name="connsiteY24" fmla="*/ 363160 h 762277"/>
                <a:gd name="connsiteX25" fmla="*/ 699342 w 768248"/>
                <a:gd name="connsiteY25" fmla="*/ 362893 h 762277"/>
                <a:gd name="connsiteX26" fmla="*/ 699342 w 768248"/>
                <a:gd name="connsiteY26" fmla="*/ 362893 h 762277"/>
                <a:gd name="connsiteX27" fmla="*/ 699342 w 768248"/>
                <a:gd name="connsiteY27" fmla="*/ 362293 h 762277"/>
                <a:gd name="connsiteX28" fmla="*/ 699342 w 768248"/>
                <a:gd name="connsiteY28" fmla="*/ 359924 h 762277"/>
                <a:gd name="connsiteX29" fmla="*/ 699342 w 768248"/>
                <a:gd name="connsiteY29" fmla="*/ 358790 h 762277"/>
                <a:gd name="connsiteX30" fmla="*/ 699342 w 768248"/>
                <a:gd name="connsiteY30" fmla="*/ 358156 h 762277"/>
                <a:gd name="connsiteX31" fmla="*/ 699342 w 768248"/>
                <a:gd name="connsiteY31" fmla="*/ 356988 h 762277"/>
                <a:gd name="connsiteX32" fmla="*/ 699342 w 768248"/>
                <a:gd name="connsiteY32" fmla="*/ 355320 h 762277"/>
                <a:gd name="connsiteX33" fmla="*/ 699342 w 768248"/>
                <a:gd name="connsiteY33" fmla="*/ 354286 h 762277"/>
                <a:gd name="connsiteX34" fmla="*/ 699342 w 768248"/>
                <a:gd name="connsiteY34" fmla="*/ 353852 h 762277"/>
                <a:gd name="connsiteX35" fmla="*/ 699342 w 768248"/>
                <a:gd name="connsiteY35" fmla="*/ 353852 h 762277"/>
                <a:gd name="connsiteX36" fmla="*/ 699342 w 768248"/>
                <a:gd name="connsiteY36" fmla="*/ 352117 h 762277"/>
                <a:gd name="connsiteX37" fmla="*/ 699342 w 768248"/>
                <a:gd name="connsiteY37" fmla="*/ 350582 h 762277"/>
                <a:gd name="connsiteX38" fmla="*/ 699142 w 768248"/>
                <a:gd name="connsiteY38" fmla="*/ 347913 h 762277"/>
                <a:gd name="connsiteX39" fmla="*/ 699142 w 768248"/>
                <a:gd name="connsiteY39" fmla="*/ 347680 h 762277"/>
                <a:gd name="connsiteX40" fmla="*/ 699142 w 768248"/>
                <a:gd name="connsiteY40" fmla="*/ 347680 h 762277"/>
                <a:gd name="connsiteX41" fmla="*/ 699142 w 768248"/>
                <a:gd name="connsiteY41" fmla="*/ 347179 h 762277"/>
                <a:gd name="connsiteX42" fmla="*/ 698942 w 768248"/>
                <a:gd name="connsiteY42" fmla="*/ 345511 h 762277"/>
                <a:gd name="connsiteX43" fmla="*/ 698942 w 768248"/>
                <a:gd name="connsiteY43" fmla="*/ 345511 h 762277"/>
                <a:gd name="connsiteX44" fmla="*/ 698942 w 768248"/>
                <a:gd name="connsiteY44" fmla="*/ 345511 h 762277"/>
                <a:gd name="connsiteX45" fmla="*/ 698942 w 768248"/>
                <a:gd name="connsiteY45" fmla="*/ 345344 h 762277"/>
                <a:gd name="connsiteX46" fmla="*/ 698942 w 768248"/>
                <a:gd name="connsiteY46" fmla="*/ 345344 h 762277"/>
                <a:gd name="connsiteX47" fmla="*/ 698742 w 768248"/>
                <a:gd name="connsiteY47" fmla="*/ 343576 h 762277"/>
                <a:gd name="connsiteX48" fmla="*/ 698742 w 768248"/>
                <a:gd name="connsiteY48" fmla="*/ 343276 h 762277"/>
                <a:gd name="connsiteX49" fmla="*/ 698742 w 768248"/>
                <a:gd name="connsiteY49" fmla="*/ 342408 h 762277"/>
                <a:gd name="connsiteX50" fmla="*/ 698742 w 768248"/>
                <a:gd name="connsiteY50" fmla="*/ 342408 h 762277"/>
                <a:gd name="connsiteX51" fmla="*/ 698742 w 768248"/>
                <a:gd name="connsiteY51" fmla="*/ 342041 h 762277"/>
                <a:gd name="connsiteX52" fmla="*/ 698742 w 768248"/>
                <a:gd name="connsiteY52" fmla="*/ 342041 h 762277"/>
                <a:gd name="connsiteX53" fmla="*/ 698742 w 768248"/>
                <a:gd name="connsiteY53" fmla="*/ 341574 h 762277"/>
                <a:gd name="connsiteX54" fmla="*/ 698742 w 768248"/>
                <a:gd name="connsiteY54" fmla="*/ 341040 h 762277"/>
                <a:gd name="connsiteX55" fmla="*/ 698742 w 768248"/>
                <a:gd name="connsiteY55" fmla="*/ 340840 h 762277"/>
                <a:gd name="connsiteX56" fmla="*/ 698742 w 768248"/>
                <a:gd name="connsiteY56" fmla="*/ 340840 h 762277"/>
                <a:gd name="connsiteX57" fmla="*/ 698742 w 768248"/>
                <a:gd name="connsiteY57" fmla="*/ 340507 h 762277"/>
                <a:gd name="connsiteX58" fmla="*/ 698742 w 768248"/>
                <a:gd name="connsiteY58" fmla="*/ 340507 h 762277"/>
                <a:gd name="connsiteX59" fmla="*/ 698742 w 768248"/>
                <a:gd name="connsiteY59" fmla="*/ 340306 h 762277"/>
                <a:gd name="connsiteX60" fmla="*/ 698742 w 768248"/>
                <a:gd name="connsiteY60" fmla="*/ 340306 h 762277"/>
                <a:gd name="connsiteX61" fmla="*/ 698742 w 768248"/>
                <a:gd name="connsiteY61" fmla="*/ 340306 h 762277"/>
                <a:gd name="connsiteX62" fmla="*/ 698742 w 768248"/>
                <a:gd name="connsiteY62" fmla="*/ 340306 h 762277"/>
                <a:gd name="connsiteX63" fmla="*/ 698742 w 768248"/>
                <a:gd name="connsiteY63" fmla="*/ 340306 h 762277"/>
                <a:gd name="connsiteX64" fmla="*/ 698742 w 768248"/>
                <a:gd name="connsiteY64" fmla="*/ 340306 h 762277"/>
                <a:gd name="connsiteX65" fmla="*/ 698742 w 768248"/>
                <a:gd name="connsiteY65" fmla="*/ 340006 h 762277"/>
                <a:gd name="connsiteX66" fmla="*/ 698742 w 768248"/>
                <a:gd name="connsiteY66" fmla="*/ 339606 h 762277"/>
                <a:gd name="connsiteX67" fmla="*/ 698742 w 768248"/>
                <a:gd name="connsiteY67" fmla="*/ 339606 h 762277"/>
                <a:gd name="connsiteX68" fmla="*/ 698742 w 768248"/>
                <a:gd name="connsiteY68" fmla="*/ 339606 h 762277"/>
                <a:gd name="connsiteX69" fmla="*/ 698742 w 768248"/>
                <a:gd name="connsiteY69" fmla="*/ 339606 h 762277"/>
                <a:gd name="connsiteX70" fmla="*/ 698742 w 768248"/>
                <a:gd name="connsiteY70" fmla="*/ 338939 h 762277"/>
                <a:gd name="connsiteX71" fmla="*/ 698742 w 768248"/>
                <a:gd name="connsiteY71" fmla="*/ 338705 h 762277"/>
                <a:gd name="connsiteX72" fmla="*/ 698742 w 768248"/>
                <a:gd name="connsiteY72" fmla="*/ 337437 h 762277"/>
                <a:gd name="connsiteX73" fmla="*/ 698742 w 768248"/>
                <a:gd name="connsiteY73" fmla="*/ 336636 h 762277"/>
                <a:gd name="connsiteX74" fmla="*/ 698742 w 768248"/>
                <a:gd name="connsiteY74" fmla="*/ 336436 h 762277"/>
                <a:gd name="connsiteX75" fmla="*/ 698742 w 768248"/>
                <a:gd name="connsiteY75" fmla="*/ 336436 h 762277"/>
                <a:gd name="connsiteX76" fmla="*/ 698575 w 768248"/>
                <a:gd name="connsiteY76" fmla="*/ 335235 h 762277"/>
                <a:gd name="connsiteX77" fmla="*/ 698575 w 768248"/>
                <a:gd name="connsiteY77" fmla="*/ 334134 h 762277"/>
                <a:gd name="connsiteX78" fmla="*/ 698575 w 768248"/>
                <a:gd name="connsiteY78" fmla="*/ 333367 h 762277"/>
                <a:gd name="connsiteX79" fmla="*/ 698241 w 768248"/>
                <a:gd name="connsiteY79" fmla="*/ 331065 h 762277"/>
                <a:gd name="connsiteX80" fmla="*/ 698241 w 768248"/>
                <a:gd name="connsiteY80" fmla="*/ 330564 h 762277"/>
                <a:gd name="connsiteX81" fmla="*/ 698241 w 768248"/>
                <a:gd name="connsiteY81" fmla="*/ 330564 h 762277"/>
                <a:gd name="connsiteX82" fmla="*/ 698241 w 768248"/>
                <a:gd name="connsiteY82" fmla="*/ 330564 h 762277"/>
                <a:gd name="connsiteX83" fmla="*/ 698241 w 768248"/>
                <a:gd name="connsiteY83" fmla="*/ 329730 h 762277"/>
                <a:gd name="connsiteX84" fmla="*/ 697674 w 768248"/>
                <a:gd name="connsiteY84" fmla="*/ 326394 h 762277"/>
                <a:gd name="connsiteX85" fmla="*/ 697674 w 768248"/>
                <a:gd name="connsiteY85" fmla="*/ 325894 h 762277"/>
                <a:gd name="connsiteX86" fmla="*/ 697674 w 768248"/>
                <a:gd name="connsiteY86" fmla="*/ 325627 h 762277"/>
                <a:gd name="connsiteX87" fmla="*/ 697674 w 768248"/>
                <a:gd name="connsiteY87" fmla="*/ 325627 h 762277"/>
                <a:gd name="connsiteX88" fmla="*/ 697674 w 768248"/>
                <a:gd name="connsiteY88" fmla="*/ 324759 h 762277"/>
                <a:gd name="connsiteX89" fmla="*/ 697674 w 768248"/>
                <a:gd name="connsiteY89" fmla="*/ 324592 h 762277"/>
                <a:gd name="connsiteX90" fmla="*/ 697674 w 768248"/>
                <a:gd name="connsiteY90" fmla="*/ 324592 h 762277"/>
                <a:gd name="connsiteX91" fmla="*/ 697674 w 768248"/>
                <a:gd name="connsiteY91" fmla="*/ 324426 h 762277"/>
                <a:gd name="connsiteX92" fmla="*/ 697674 w 768248"/>
                <a:gd name="connsiteY92" fmla="*/ 324259 h 762277"/>
                <a:gd name="connsiteX93" fmla="*/ 697674 w 768248"/>
                <a:gd name="connsiteY93" fmla="*/ 324259 h 762277"/>
                <a:gd name="connsiteX94" fmla="*/ 697674 w 768248"/>
                <a:gd name="connsiteY94" fmla="*/ 324259 h 762277"/>
                <a:gd name="connsiteX95" fmla="*/ 697674 w 768248"/>
                <a:gd name="connsiteY95" fmla="*/ 324059 h 762277"/>
                <a:gd name="connsiteX96" fmla="*/ 697674 w 768248"/>
                <a:gd name="connsiteY96" fmla="*/ 323858 h 762277"/>
                <a:gd name="connsiteX97" fmla="*/ 697441 w 768248"/>
                <a:gd name="connsiteY97" fmla="*/ 322691 h 762277"/>
                <a:gd name="connsiteX98" fmla="*/ 697441 w 768248"/>
                <a:gd name="connsiteY98" fmla="*/ 322257 h 762277"/>
                <a:gd name="connsiteX99" fmla="*/ 697441 w 768248"/>
                <a:gd name="connsiteY99" fmla="*/ 322257 h 762277"/>
                <a:gd name="connsiteX100" fmla="*/ 697441 w 768248"/>
                <a:gd name="connsiteY100" fmla="*/ 322257 h 762277"/>
                <a:gd name="connsiteX101" fmla="*/ 697441 w 768248"/>
                <a:gd name="connsiteY101" fmla="*/ 322257 h 762277"/>
                <a:gd name="connsiteX102" fmla="*/ 697441 w 768248"/>
                <a:gd name="connsiteY102" fmla="*/ 321990 h 762277"/>
                <a:gd name="connsiteX103" fmla="*/ 697441 w 768248"/>
                <a:gd name="connsiteY103" fmla="*/ 321990 h 762277"/>
                <a:gd name="connsiteX104" fmla="*/ 697441 w 768248"/>
                <a:gd name="connsiteY104" fmla="*/ 321990 h 762277"/>
                <a:gd name="connsiteX105" fmla="*/ 697441 w 768248"/>
                <a:gd name="connsiteY105" fmla="*/ 321623 h 762277"/>
                <a:gd name="connsiteX106" fmla="*/ 697441 w 768248"/>
                <a:gd name="connsiteY106" fmla="*/ 321356 h 762277"/>
                <a:gd name="connsiteX107" fmla="*/ 697441 w 768248"/>
                <a:gd name="connsiteY107" fmla="*/ 320789 h 762277"/>
                <a:gd name="connsiteX108" fmla="*/ 697240 w 768248"/>
                <a:gd name="connsiteY108" fmla="*/ 319755 h 762277"/>
                <a:gd name="connsiteX109" fmla="*/ 697240 w 768248"/>
                <a:gd name="connsiteY109" fmla="*/ 319755 h 762277"/>
                <a:gd name="connsiteX110" fmla="*/ 697240 w 768248"/>
                <a:gd name="connsiteY110" fmla="*/ 319588 h 762277"/>
                <a:gd name="connsiteX111" fmla="*/ 697240 w 768248"/>
                <a:gd name="connsiteY111" fmla="*/ 319421 h 762277"/>
                <a:gd name="connsiteX112" fmla="*/ 697240 w 768248"/>
                <a:gd name="connsiteY112" fmla="*/ 319421 h 762277"/>
                <a:gd name="connsiteX113" fmla="*/ 697240 w 768248"/>
                <a:gd name="connsiteY113" fmla="*/ 319421 h 762277"/>
                <a:gd name="connsiteX114" fmla="*/ 697240 w 768248"/>
                <a:gd name="connsiteY114" fmla="*/ 319421 h 762277"/>
                <a:gd name="connsiteX115" fmla="*/ 697240 w 768248"/>
                <a:gd name="connsiteY115" fmla="*/ 318587 h 762277"/>
                <a:gd name="connsiteX116" fmla="*/ 697240 w 768248"/>
                <a:gd name="connsiteY116" fmla="*/ 318253 h 762277"/>
                <a:gd name="connsiteX117" fmla="*/ 697240 w 768248"/>
                <a:gd name="connsiteY117" fmla="*/ 318253 h 762277"/>
                <a:gd name="connsiteX118" fmla="*/ 697240 w 768248"/>
                <a:gd name="connsiteY118" fmla="*/ 318053 h 762277"/>
                <a:gd name="connsiteX119" fmla="*/ 697240 w 768248"/>
                <a:gd name="connsiteY119" fmla="*/ 317620 h 762277"/>
                <a:gd name="connsiteX120" fmla="*/ 697240 w 768248"/>
                <a:gd name="connsiteY120" fmla="*/ 316952 h 762277"/>
                <a:gd name="connsiteX121" fmla="*/ 697240 w 768248"/>
                <a:gd name="connsiteY121" fmla="*/ 316652 h 762277"/>
                <a:gd name="connsiteX122" fmla="*/ 697240 w 768248"/>
                <a:gd name="connsiteY122" fmla="*/ 316085 h 762277"/>
                <a:gd name="connsiteX123" fmla="*/ 697007 w 768248"/>
                <a:gd name="connsiteY123" fmla="*/ 314817 h 762277"/>
                <a:gd name="connsiteX124" fmla="*/ 697007 w 768248"/>
                <a:gd name="connsiteY124" fmla="*/ 314650 h 762277"/>
                <a:gd name="connsiteX125" fmla="*/ 697007 w 768248"/>
                <a:gd name="connsiteY125" fmla="*/ 313916 h 762277"/>
                <a:gd name="connsiteX126" fmla="*/ 697007 w 768248"/>
                <a:gd name="connsiteY126" fmla="*/ 313649 h 762277"/>
                <a:gd name="connsiteX127" fmla="*/ 696439 w 768248"/>
                <a:gd name="connsiteY127" fmla="*/ 311214 h 762277"/>
                <a:gd name="connsiteX128" fmla="*/ 696439 w 768248"/>
                <a:gd name="connsiteY128" fmla="*/ 311214 h 762277"/>
                <a:gd name="connsiteX129" fmla="*/ 696439 w 768248"/>
                <a:gd name="connsiteY129" fmla="*/ 311214 h 762277"/>
                <a:gd name="connsiteX130" fmla="*/ 696439 w 768248"/>
                <a:gd name="connsiteY130" fmla="*/ 311214 h 762277"/>
                <a:gd name="connsiteX131" fmla="*/ 696439 w 768248"/>
                <a:gd name="connsiteY131" fmla="*/ 311214 h 762277"/>
                <a:gd name="connsiteX132" fmla="*/ 696439 w 768248"/>
                <a:gd name="connsiteY132" fmla="*/ 310980 h 762277"/>
                <a:gd name="connsiteX133" fmla="*/ 696439 w 768248"/>
                <a:gd name="connsiteY133" fmla="*/ 310747 h 762277"/>
                <a:gd name="connsiteX134" fmla="*/ 696439 w 768248"/>
                <a:gd name="connsiteY134" fmla="*/ 310313 h 762277"/>
                <a:gd name="connsiteX135" fmla="*/ 696439 w 768248"/>
                <a:gd name="connsiteY135" fmla="*/ 310313 h 762277"/>
                <a:gd name="connsiteX136" fmla="*/ 696439 w 768248"/>
                <a:gd name="connsiteY136" fmla="*/ 310313 h 762277"/>
                <a:gd name="connsiteX137" fmla="*/ 696439 w 768248"/>
                <a:gd name="connsiteY137" fmla="*/ 310313 h 762277"/>
                <a:gd name="connsiteX138" fmla="*/ 696439 w 768248"/>
                <a:gd name="connsiteY138" fmla="*/ 309713 h 762277"/>
                <a:gd name="connsiteX139" fmla="*/ 696439 w 768248"/>
                <a:gd name="connsiteY139" fmla="*/ 309713 h 762277"/>
                <a:gd name="connsiteX140" fmla="*/ 696439 w 768248"/>
                <a:gd name="connsiteY140" fmla="*/ 309546 h 762277"/>
                <a:gd name="connsiteX141" fmla="*/ 696439 w 768248"/>
                <a:gd name="connsiteY141" fmla="*/ 309379 h 762277"/>
                <a:gd name="connsiteX142" fmla="*/ 696439 w 768248"/>
                <a:gd name="connsiteY142" fmla="*/ 309379 h 762277"/>
                <a:gd name="connsiteX143" fmla="*/ 696439 w 768248"/>
                <a:gd name="connsiteY143" fmla="*/ 306610 h 762277"/>
                <a:gd name="connsiteX144" fmla="*/ 696439 w 768248"/>
                <a:gd name="connsiteY144" fmla="*/ 306610 h 762277"/>
                <a:gd name="connsiteX145" fmla="*/ 696439 w 768248"/>
                <a:gd name="connsiteY145" fmla="*/ 306610 h 762277"/>
                <a:gd name="connsiteX146" fmla="*/ 696439 w 768248"/>
                <a:gd name="connsiteY146" fmla="*/ 306376 h 762277"/>
                <a:gd name="connsiteX147" fmla="*/ 696439 w 768248"/>
                <a:gd name="connsiteY147" fmla="*/ 306376 h 762277"/>
                <a:gd name="connsiteX148" fmla="*/ 696439 w 768248"/>
                <a:gd name="connsiteY148" fmla="*/ 306009 h 762277"/>
                <a:gd name="connsiteX149" fmla="*/ 695072 w 768248"/>
                <a:gd name="connsiteY149" fmla="*/ 300438 h 762277"/>
                <a:gd name="connsiteX150" fmla="*/ 695072 w 768248"/>
                <a:gd name="connsiteY150" fmla="*/ 300438 h 762277"/>
                <a:gd name="connsiteX151" fmla="*/ 695072 w 768248"/>
                <a:gd name="connsiteY151" fmla="*/ 300438 h 762277"/>
                <a:gd name="connsiteX152" fmla="*/ 695072 w 768248"/>
                <a:gd name="connsiteY152" fmla="*/ 300438 h 762277"/>
                <a:gd name="connsiteX153" fmla="*/ 695072 w 768248"/>
                <a:gd name="connsiteY153" fmla="*/ 300438 h 762277"/>
                <a:gd name="connsiteX154" fmla="*/ 694805 w 768248"/>
                <a:gd name="connsiteY154" fmla="*/ 299570 h 762277"/>
                <a:gd name="connsiteX155" fmla="*/ 694805 w 768248"/>
                <a:gd name="connsiteY155" fmla="*/ 299103 h 762277"/>
                <a:gd name="connsiteX156" fmla="*/ 694805 w 768248"/>
                <a:gd name="connsiteY156" fmla="*/ 299103 h 762277"/>
                <a:gd name="connsiteX157" fmla="*/ 694805 w 768248"/>
                <a:gd name="connsiteY157" fmla="*/ 299103 h 762277"/>
                <a:gd name="connsiteX158" fmla="*/ 694538 w 768248"/>
                <a:gd name="connsiteY158" fmla="*/ 298069 h 762277"/>
                <a:gd name="connsiteX159" fmla="*/ 694338 w 768248"/>
                <a:gd name="connsiteY159" fmla="*/ 297335 h 762277"/>
                <a:gd name="connsiteX160" fmla="*/ 693570 w 768248"/>
                <a:gd name="connsiteY160" fmla="*/ 294599 h 762277"/>
                <a:gd name="connsiteX161" fmla="*/ 693570 w 768248"/>
                <a:gd name="connsiteY161" fmla="*/ 294599 h 762277"/>
                <a:gd name="connsiteX162" fmla="*/ 693270 w 768248"/>
                <a:gd name="connsiteY162" fmla="*/ 293565 h 762277"/>
                <a:gd name="connsiteX163" fmla="*/ 693270 w 768248"/>
                <a:gd name="connsiteY163" fmla="*/ 293565 h 762277"/>
                <a:gd name="connsiteX164" fmla="*/ 693270 w 768248"/>
                <a:gd name="connsiteY164" fmla="*/ 293365 h 762277"/>
                <a:gd name="connsiteX165" fmla="*/ 693270 w 768248"/>
                <a:gd name="connsiteY165" fmla="*/ 293365 h 762277"/>
                <a:gd name="connsiteX166" fmla="*/ 693270 w 768248"/>
                <a:gd name="connsiteY166" fmla="*/ 293365 h 762277"/>
                <a:gd name="connsiteX167" fmla="*/ 693270 w 768248"/>
                <a:gd name="connsiteY167" fmla="*/ 293365 h 762277"/>
                <a:gd name="connsiteX168" fmla="*/ 693270 w 768248"/>
                <a:gd name="connsiteY168" fmla="*/ 293365 h 762277"/>
                <a:gd name="connsiteX169" fmla="*/ 693270 w 768248"/>
                <a:gd name="connsiteY169" fmla="*/ 293365 h 762277"/>
                <a:gd name="connsiteX170" fmla="*/ 693270 w 768248"/>
                <a:gd name="connsiteY170" fmla="*/ 293198 h 762277"/>
                <a:gd name="connsiteX171" fmla="*/ 693270 w 768248"/>
                <a:gd name="connsiteY171" fmla="*/ 292931 h 762277"/>
                <a:gd name="connsiteX172" fmla="*/ 692670 w 768248"/>
                <a:gd name="connsiteY172" fmla="*/ 290929 h 762277"/>
                <a:gd name="connsiteX173" fmla="*/ 692670 w 768248"/>
                <a:gd name="connsiteY173" fmla="*/ 290762 h 762277"/>
                <a:gd name="connsiteX174" fmla="*/ 692469 w 768248"/>
                <a:gd name="connsiteY174" fmla="*/ 290062 h 762277"/>
                <a:gd name="connsiteX175" fmla="*/ 692203 w 768248"/>
                <a:gd name="connsiteY175" fmla="*/ 289194 h 762277"/>
                <a:gd name="connsiteX176" fmla="*/ 691468 w 768248"/>
                <a:gd name="connsiteY176" fmla="*/ 286892 h 762277"/>
                <a:gd name="connsiteX177" fmla="*/ 691002 w 768248"/>
                <a:gd name="connsiteY177" fmla="*/ 285324 h 762277"/>
                <a:gd name="connsiteX178" fmla="*/ 690735 w 768248"/>
                <a:gd name="connsiteY178" fmla="*/ 284490 h 762277"/>
                <a:gd name="connsiteX179" fmla="*/ 690735 w 768248"/>
                <a:gd name="connsiteY179" fmla="*/ 284490 h 762277"/>
                <a:gd name="connsiteX180" fmla="*/ 690735 w 768248"/>
                <a:gd name="connsiteY180" fmla="*/ 284290 h 762277"/>
                <a:gd name="connsiteX181" fmla="*/ 690735 w 768248"/>
                <a:gd name="connsiteY181" fmla="*/ 283923 h 762277"/>
                <a:gd name="connsiteX182" fmla="*/ 690735 w 768248"/>
                <a:gd name="connsiteY182" fmla="*/ 283389 h 762277"/>
                <a:gd name="connsiteX183" fmla="*/ 688766 w 768248"/>
                <a:gd name="connsiteY183" fmla="*/ 277517 h 762277"/>
                <a:gd name="connsiteX184" fmla="*/ 688766 w 768248"/>
                <a:gd name="connsiteY184" fmla="*/ 277517 h 762277"/>
                <a:gd name="connsiteX185" fmla="*/ 689233 w 768248"/>
                <a:gd name="connsiteY185" fmla="*/ 277350 h 762277"/>
                <a:gd name="connsiteX186" fmla="*/ 689433 w 768248"/>
                <a:gd name="connsiteY186" fmla="*/ 277350 h 762277"/>
                <a:gd name="connsiteX187" fmla="*/ 689900 w 768248"/>
                <a:gd name="connsiteY187" fmla="*/ 277184 h 762277"/>
                <a:gd name="connsiteX188" fmla="*/ 689900 w 768248"/>
                <a:gd name="connsiteY188" fmla="*/ 277184 h 762277"/>
                <a:gd name="connsiteX189" fmla="*/ 690201 w 768248"/>
                <a:gd name="connsiteY189" fmla="*/ 277184 h 762277"/>
                <a:gd name="connsiteX190" fmla="*/ 690201 w 768248"/>
                <a:gd name="connsiteY190" fmla="*/ 277184 h 762277"/>
                <a:gd name="connsiteX191" fmla="*/ 690835 w 768248"/>
                <a:gd name="connsiteY191" fmla="*/ 276950 h 762277"/>
                <a:gd name="connsiteX192" fmla="*/ 691135 w 768248"/>
                <a:gd name="connsiteY192" fmla="*/ 276950 h 762277"/>
                <a:gd name="connsiteX193" fmla="*/ 691435 w 768248"/>
                <a:gd name="connsiteY193" fmla="*/ 276950 h 762277"/>
                <a:gd name="connsiteX194" fmla="*/ 692736 w 768248"/>
                <a:gd name="connsiteY194" fmla="*/ 276516 h 762277"/>
                <a:gd name="connsiteX195" fmla="*/ 693270 w 768248"/>
                <a:gd name="connsiteY195" fmla="*/ 276316 h 762277"/>
                <a:gd name="connsiteX196" fmla="*/ 694138 w 768248"/>
                <a:gd name="connsiteY196" fmla="*/ 276016 h 762277"/>
                <a:gd name="connsiteX197" fmla="*/ 694471 w 768248"/>
                <a:gd name="connsiteY197" fmla="*/ 276016 h 762277"/>
                <a:gd name="connsiteX198" fmla="*/ 697107 w 768248"/>
                <a:gd name="connsiteY198" fmla="*/ 275115 h 762277"/>
                <a:gd name="connsiteX199" fmla="*/ 697107 w 768248"/>
                <a:gd name="connsiteY199" fmla="*/ 275115 h 762277"/>
                <a:gd name="connsiteX200" fmla="*/ 698041 w 768248"/>
                <a:gd name="connsiteY200" fmla="*/ 274815 h 762277"/>
                <a:gd name="connsiteX201" fmla="*/ 698341 w 768248"/>
                <a:gd name="connsiteY201" fmla="*/ 274815 h 762277"/>
                <a:gd name="connsiteX202" fmla="*/ 698708 w 768248"/>
                <a:gd name="connsiteY202" fmla="*/ 274815 h 762277"/>
                <a:gd name="connsiteX203" fmla="*/ 698909 w 768248"/>
                <a:gd name="connsiteY203" fmla="*/ 274815 h 762277"/>
                <a:gd name="connsiteX204" fmla="*/ 699175 w 768248"/>
                <a:gd name="connsiteY204" fmla="*/ 274815 h 762277"/>
                <a:gd name="connsiteX205" fmla="*/ 699876 w 768248"/>
                <a:gd name="connsiteY205" fmla="*/ 274581 h 762277"/>
                <a:gd name="connsiteX206" fmla="*/ 700443 w 768248"/>
                <a:gd name="connsiteY206" fmla="*/ 274581 h 762277"/>
                <a:gd name="connsiteX207" fmla="*/ 701311 w 768248"/>
                <a:gd name="connsiteY207" fmla="*/ 274281 h 762277"/>
                <a:gd name="connsiteX208" fmla="*/ 701311 w 768248"/>
                <a:gd name="connsiteY208" fmla="*/ 274281 h 762277"/>
                <a:gd name="connsiteX209" fmla="*/ 705548 w 768248"/>
                <a:gd name="connsiteY209" fmla="*/ 272813 h 762277"/>
                <a:gd name="connsiteX210" fmla="*/ 709851 w 768248"/>
                <a:gd name="connsiteY210" fmla="*/ 271312 h 762277"/>
                <a:gd name="connsiteX211" fmla="*/ 709851 w 768248"/>
                <a:gd name="connsiteY211" fmla="*/ 271312 h 762277"/>
                <a:gd name="connsiteX212" fmla="*/ 714155 w 768248"/>
                <a:gd name="connsiteY212" fmla="*/ 269810 h 762277"/>
                <a:gd name="connsiteX213" fmla="*/ 714155 w 768248"/>
                <a:gd name="connsiteY213" fmla="*/ 269810 h 762277"/>
                <a:gd name="connsiteX214" fmla="*/ 718493 w 768248"/>
                <a:gd name="connsiteY214" fmla="*/ 268309 h 762277"/>
                <a:gd name="connsiteX215" fmla="*/ 722830 w 768248"/>
                <a:gd name="connsiteY215" fmla="*/ 266841 h 762277"/>
                <a:gd name="connsiteX216" fmla="*/ 727167 w 768248"/>
                <a:gd name="connsiteY216" fmla="*/ 265340 h 762277"/>
                <a:gd name="connsiteX217" fmla="*/ 727167 w 768248"/>
                <a:gd name="connsiteY217" fmla="*/ 265340 h 762277"/>
                <a:gd name="connsiteX218" fmla="*/ 734974 w 768248"/>
                <a:gd name="connsiteY218" fmla="*/ 262637 h 762277"/>
                <a:gd name="connsiteX219" fmla="*/ 735808 w 768248"/>
                <a:gd name="connsiteY219" fmla="*/ 262337 h 762277"/>
                <a:gd name="connsiteX220" fmla="*/ 740245 w 768248"/>
                <a:gd name="connsiteY220" fmla="*/ 260836 h 762277"/>
                <a:gd name="connsiteX221" fmla="*/ 745817 w 768248"/>
                <a:gd name="connsiteY221" fmla="*/ 258934 h 762277"/>
                <a:gd name="connsiteX222" fmla="*/ 745817 w 768248"/>
                <a:gd name="connsiteY222" fmla="*/ 258934 h 762277"/>
                <a:gd name="connsiteX223" fmla="*/ 753157 w 768248"/>
                <a:gd name="connsiteY223" fmla="*/ 256432 h 762277"/>
                <a:gd name="connsiteX224" fmla="*/ 750988 w 768248"/>
                <a:gd name="connsiteY224" fmla="*/ 250393 h 762277"/>
                <a:gd name="connsiteX225" fmla="*/ 749587 w 768248"/>
                <a:gd name="connsiteY225" fmla="*/ 246556 h 762277"/>
                <a:gd name="connsiteX226" fmla="*/ 748519 w 768248"/>
                <a:gd name="connsiteY226" fmla="*/ 243821 h 762277"/>
                <a:gd name="connsiteX227" fmla="*/ 748519 w 768248"/>
                <a:gd name="connsiteY227" fmla="*/ 243821 h 762277"/>
                <a:gd name="connsiteX228" fmla="*/ 747118 w 768248"/>
                <a:gd name="connsiteY228" fmla="*/ 244354 h 762277"/>
                <a:gd name="connsiteX229" fmla="*/ 746684 w 768248"/>
                <a:gd name="connsiteY229" fmla="*/ 244521 h 762277"/>
                <a:gd name="connsiteX230" fmla="*/ 741279 w 768248"/>
                <a:gd name="connsiteY230" fmla="*/ 246590 h 762277"/>
                <a:gd name="connsiteX231" fmla="*/ 735808 w 768248"/>
                <a:gd name="connsiteY231" fmla="*/ 248692 h 762277"/>
                <a:gd name="connsiteX232" fmla="*/ 735808 w 768248"/>
                <a:gd name="connsiteY232" fmla="*/ 248692 h 762277"/>
                <a:gd name="connsiteX233" fmla="*/ 735074 w 768248"/>
                <a:gd name="connsiteY233" fmla="*/ 248959 h 762277"/>
                <a:gd name="connsiteX234" fmla="*/ 732638 w 768248"/>
                <a:gd name="connsiteY234" fmla="*/ 249893 h 762277"/>
                <a:gd name="connsiteX235" fmla="*/ 732638 w 768248"/>
                <a:gd name="connsiteY235" fmla="*/ 249893 h 762277"/>
                <a:gd name="connsiteX236" fmla="*/ 732071 w 768248"/>
                <a:gd name="connsiteY236" fmla="*/ 250126 h 762277"/>
                <a:gd name="connsiteX237" fmla="*/ 731471 w 768248"/>
                <a:gd name="connsiteY237" fmla="*/ 250326 h 762277"/>
                <a:gd name="connsiteX238" fmla="*/ 731471 w 768248"/>
                <a:gd name="connsiteY238" fmla="*/ 250326 h 762277"/>
                <a:gd name="connsiteX239" fmla="*/ 730637 w 768248"/>
                <a:gd name="connsiteY239" fmla="*/ 250660 h 762277"/>
                <a:gd name="connsiteX240" fmla="*/ 722930 w 768248"/>
                <a:gd name="connsiteY240" fmla="*/ 253629 h 762277"/>
                <a:gd name="connsiteX241" fmla="*/ 722930 w 768248"/>
                <a:gd name="connsiteY241" fmla="*/ 253629 h 762277"/>
                <a:gd name="connsiteX242" fmla="*/ 718693 w 768248"/>
                <a:gd name="connsiteY242" fmla="*/ 255264 h 762277"/>
                <a:gd name="connsiteX243" fmla="*/ 718693 w 768248"/>
                <a:gd name="connsiteY243" fmla="*/ 255264 h 762277"/>
                <a:gd name="connsiteX244" fmla="*/ 714456 w 768248"/>
                <a:gd name="connsiteY244" fmla="*/ 256932 h 762277"/>
                <a:gd name="connsiteX245" fmla="*/ 714456 w 768248"/>
                <a:gd name="connsiteY245" fmla="*/ 256932 h 762277"/>
                <a:gd name="connsiteX246" fmla="*/ 710152 w 768248"/>
                <a:gd name="connsiteY246" fmla="*/ 258567 h 762277"/>
                <a:gd name="connsiteX247" fmla="*/ 710152 w 768248"/>
                <a:gd name="connsiteY247" fmla="*/ 258567 h 762277"/>
                <a:gd name="connsiteX248" fmla="*/ 705915 w 768248"/>
                <a:gd name="connsiteY248" fmla="*/ 260168 h 762277"/>
                <a:gd name="connsiteX249" fmla="*/ 705915 w 768248"/>
                <a:gd name="connsiteY249" fmla="*/ 260168 h 762277"/>
                <a:gd name="connsiteX250" fmla="*/ 701644 w 768248"/>
                <a:gd name="connsiteY250" fmla="*/ 261770 h 762277"/>
                <a:gd name="connsiteX251" fmla="*/ 701644 w 768248"/>
                <a:gd name="connsiteY251" fmla="*/ 261770 h 762277"/>
                <a:gd name="connsiteX252" fmla="*/ 697407 w 768248"/>
                <a:gd name="connsiteY252" fmla="*/ 263438 h 762277"/>
                <a:gd name="connsiteX253" fmla="*/ 697407 w 768248"/>
                <a:gd name="connsiteY253" fmla="*/ 263438 h 762277"/>
                <a:gd name="connsiteX254" fmla="*/ 693137 w 768248"/>
                <a:gd name="connsiteY254" fmla="*/ 265073 h 762277"/>
                <a:gd name="connsiteX255" fmla="*/ 693137 w 768248"/>
                <a:gd name="connsiteY255" fmla="*/ 265073 h 762277"/>
                <a:gd name="connsiteX256" fmla="*/ 684596 w 768248"/>
                <a:gd name="connsiteY256" fmla="*/ 268409 h 762277"/>
                <a:gd name="connsiteX257" fmla="*/ 684596 w 768248"/>
                <a:gd name="connsiteY257" fmla="*/ 268409 h 762277"/>
                <a:gd name="connsiteX258" fmla="*/ 684329 w 768248"/>
                <a:gd name="connsiteY258" fmla="*/ 268409 h 762277"/>
                <a:gd name="connsiteX259" fmla="*/ 671818 w 768248"/>
                <a:gd name="connsiteY259" fmla="*/ 273213 h 762277"/>
                <a:gd name="connsiteX260" fmla="*/ 671818 w 768248"/>
                <a:gd name="connsiteY260" fmla="*/ 273213 h 762277"/>
                <a:gd name="connsiteX261" fmla="*/ 671517 w 768248"/>
                <a:gd name="connsiteY261" fmla="*/ 273213 h 762277"/>
                <a:gd name="connsiteX262" fmla="*/ 659006 w 768248"/>
                <a:gd name="connsiteY262" fmla="*/ 278018 h 762277"/>
                <a:gd name="connsiteX263" fmla="*/ 659006 w 768248"/>
                <a:gd name="connsiteY263" fmla="*/ 278018 h 762277"/>
                <a:gd name="connsiteX264" fmla="*/ 658706 w 768248"/>
                <a:gd name="connsiteY264" fmla="*/ 278018 h 762277"/>
                <a:gd name="connsiteX265" fmla="*/ 639823 w 768248"/>
                <a:gd name="connsiteY265" fmla="*/ 280220 h 762277"/>
                <a:gd name="connsiteX266" fmla="*/ 639823 w 768248"/>
                <a:gd name="connsiteY266" fmla="*/ 280220 h 762277"/>
                <a:gd name="connsiteX267" fmla="*/ 639823 w 768248"/>
                <a:gd name="connsiteY267" fmla="*/ 280220 h 762277"/>
                <a:gd name="connsiteX268" fmla="*/ 639823 w 768248"/>
                <a:gd name="connsiteY268" fmla="*/ 280220 h 762277"/>
                <a:gd name="connsiteX269" fmla="*/ 637921 w 768248"/>
                <a:gd name="connsiteY269" fmla="*/ 275449 h 762277"/>
                <a:gd name="connsiteX270" fmla="*/ 637921 w 768248"/>
                <a:gd name="connsiteY270" fmla="*/ 275449 h 762277"/>
                <a:gd name="connsiteX271" fmla="*/ 635852 w 768248"/>
                <a:gd name="connsiteY271" fmla="*/ 270511 h 762277"/>
                <a:gd name="connsiteX272" fmla="*/ 635852 w 768248"/>
                <a:gd name="connsiteY272" fmla="*/ 270511 h 762277"/>
                <a:gd name="connsiteX273" fmla="*/ 633684 w 768248"/>
                <a:gd name="connsiteY273" fmla="*/ 265607 h 762277"/>
                <a:gd name="connsiteX274" fmla="*/ 633684 w 768248"/>
                <a:gd name="connsiteY274" fmla="*/ 265607 h 762277"/>
                <a:gd name="connsiteX275" fmla="*/ 632950 w 768248"/>
                <a:gd name="connsiteY275" fmla="*/ 264005 h 762277"/>
                <a:gd name="connsiteX276" fmla="*/ 632783 w 768248"/>
                <a:gd name="connsiteY276" fmla="*/ 263672 h 762277"/>
                <a:gd name="connsiteX277" fmla="*/ 632783 w 768248"/>
                <a:gd name="connsiteY277" fmla="*/ 263672 h 762277"/>
                <a:gd name="connsiteX278" fmla="*/ 632783 w 768248"/>
                <a:gd name="connsiteY278" fmla="*/ 263672 h 762277"/>
                <a:gd name="connsiteX279" fmla="*/ 632783 w 768248"/>
                <a:gd name="connsiteY279" fmla="*/ 263672 h 762277"/>
                <a:gd name="connsiteX280" fmla="*/ 632783 w 768248"/>
                <a:gd name="connsiteY280" fmla="*/ 263672 h 762277"/>
                <a:gd name="connsiteX281" fmla="*/ 632783 w 768248"/>
                <a:gd name="connsiteY281" fmla="*/ 263338 h 762277"/>
                <a:gd name="connsiteX282" fmla="*/ 632583 w 768248"/>
                <a:gd name="connsiteY282" fmla="*/ 262871 h 762277"/>
                <a:gd name="connsiteX283" fmla="*/ 632583 w 768248"/>
                <a:gd name="connsiteY283" fmla="*/ 262637 h 762277"/>
                <a:gd name="connsiteX284" fmla="*/ 632383 w 768248"/>
                <a:gd name="connsiteY284" fmla="*/ 262204 h 762277"/>
                <a:gd name="connsiteX285" fmla="*/ 631849 w 768248"/>
                <a:gd name="connsiteY285" fmla="*/ 261069 h 762277"/>
                <a:gd name="connsiteX286" fmla="*/ 631849 w 768248"/>
                <a:gd name="connsiteY286" fmla="*/ 261069 h 762277"/>
                <a:gd name="connsiteX287" fmla="*/ 630648 w 768248"/>
                <a:gd name="connsiteY287" fmla="*/ 258634 h 762277"/>
                <a:gd name="connsiteX288" fmla="*/ 629814 w 768248"/>
                <a:gd name="connsiteY288" fmla="*/ 256932 h 762277"/>
                <a:gd name="connsiteX289" fmla="*/ 629480 w 768248"/>
                <a:gd name="connsiteY289" fmla="*/ 256232 h 762277"/>
                <a:gd name="connsiteX290" fmla="*/ 629480 w 768248"/>
                <a:gd name="connsiteY290" fmla="*/ 256232 h 762277"/>
                <a:gd name="connsiteX291" fmla="*/ 628279 w 768248"/>
                <a:gd name="connsiteY291" fmla="*/ 253830 h 762277"/>
                <a:gd name="connsiteX292" fmla="*/ 627011 w 768248"/>
                <a:gd name="connsiteY292" fmla="*/ 251427 h 762277"/>
                <a:gd name="connsiteX293" fmla="*/ 626377 w 768248"/>
                <a:gd name="connsiteY293" fmla="*/ 250226 h 762277"/>
                <a:gd name="connsiteX294" fmla="*/ 624776 w 768248"/>
                <a:gd name="connsiteY294" fmla="*/ 247324 h 762277"/>
                <a:gd name="connsiteX295" fmla="*/ 623141 w 768248"/>
                <a:gd name="connsiteY295" fmla="*/ 244455 h 762277"/>
                <a:gd name="connsiteX296" fmla="*/ 623141 w 768248"/>
                <a:gd name="connsiteY296" fmla="*/ 244254 h 762277"/>
                <a:gd name="connsiteX297" fmla="*/ 621873 w 768248"/>
                <a:gd name="connsiteY297" fmla="*/ 241986 h 762277"/>
                <a:gd name="connsiteX298" fmla="*/ 619104 w 768248"/>
                <a:gd name="connsiteY298" fmla="*/ 237348 h 762277"/>
                <a:gd name="connsiteX299" fmla="*/ 616268 w 768248"/>
                <a:gd name="connsiteY299" fmla="*/ 232744 h 762277"/>
                <a:gd name="connsiteX300" fmla="*/ 613299 w 768248"/>
                <a:gd name="connsiteY300" fmla="*/ 228207 h 762277"/>
                <a:gd name="connsiteX301" fmla="*/ 610263 w 768248"/>
                <a:gd name="connsiteY301" fmla="*/ 223736 h 762277"/>
                <a:gd name="connsiteX302" fmla="*/ 603924 w 768248"/>
                <a:gd name="connsiteY302" fmla="*/ 214962 h 762277"/>
                <a:gd name="connsiteX303" fmla="*/ 603690 w 768248"/>
                <a:gd name="connsiteY303" fmla="*/ 214695 h 762277"/>
                <a:gd name="connsiteX304" fmla="*/ 600521 w 768248"/>
                <a:gd name="connsiteY304" fmla="*/ 210558 h 762277"/>
                <a:gd name="connsiteX305" fmla="*/ 597185 w 768248"/>
                <a:gd name="connsiteY305" fmla="*/ 206454 h 762277"/>
                <a:gd name="connsiteX306" fmla="*/ 597185 w 768248"/>
                <a:gd name="connsiteY306" fmla="*/ 206454 h 762277"/>
                <a:gd name="connsiteX307" fmla="*/ 599854 w 768248"/>
                <a:gd name="connsiteY307" fmla="*/ 204285 h 762277"/>
                <a:gd name="connsiteX308" fmla="*/ 600721 w 768248"/>
                <a:gd name="connsiteY308" fmla="*/ 203552 h 762277"/>
                <a:gd name="connsiteX309" fmla="*/ 600888 w 768248"/>
                <a:gd name="connsiteY309" fmla="*/ 203552 h 762277"/>
                <a:gd name="connsiteX310" fmla="*/ 602123 w 768248"/>
                <a:gd name="connsiteY310" fmla="*/ 202551 h 762277"/>
                <a:gd name="connsiteX311" fmla="*/ 604291 w 768248"/>
                <a:gd name="connsiteY311" fmla="*/ 200816 h 762277"/>
                <a:gd name="connsiteX312" fmla="*/ 605325 w 768248"/>
                <a:gd name="connsiteY312" fmla="*/ 199948 h 762277"/>
                <a:gd name="connsiteX313" fmla="*/ 607827 w 768248"/>
                <a:gd name="connsiteY313" fmla="*/ 197913 h 762277"/>
                <a:gd name="connsiteX314" fmla="*/ 607827 w 768248"/>
                <a:gd name="connsiteY314" fmla="*/ 197913 h 762277"/>
                <a:gd name="connsiteX315" fmla="*/ 618437 w 768248"/>
                <a:gd name="connsiteY315" fmla="*/ 189305 h 762277"/>
                <a:gd name="connsiteX316" fmla="*/ 618437 w 768248"/>
                <a:gd name="connsiteY316" fmla="*/ 189305 h 762277"/>
                <a:gd name="connsiteX317" fmla="*/ 629113 w 768248"/>
                <a:gd name="connsiteY317" fmla="*/ 180698 h 762277"/>
                <a:gd name="connsiteX318" fmla="*/ 629113 w 768248"/>
                <a:gd name="connsiteY318" fmla="*/ 180698 h 762277"/>
                <a:gd name="connsiteX319" fmla="*/ 631782 w 768248"/>
                <a:gd name="connsiteY319" fmla="*/ 178529 h 762277"/>
                <a:gd name="connsiteX320" fmla="*/ 636186 w 768248"/>
                <a:gd name="connsiteY320" fmla="*/ 174926 h 762277"/>
                <a:gd name="connsiteX321" fmla="*/ 636186 w 768248"/>
                <a:gd name="connsiteY321" fmla="*/ 174926 h 762277"/>
                <a:gd name="connsiteX322" fmla="*/ 639722 w 768248"/>
                <a:gd name="connsiteY322" fmla="*/ 172090 h 762277"/>
                <a:gd name="connsiteX323" fmla="*/ 639722 w 768248"/>
                <a:gd name="connsiteY323" fmla="*/ 172090 h 762277"/>
                <a:gd name="connsiteX324" fmla="*/ 643259 w 768248"/>
                <a:gd name="connsiteY324" fmla="*/ 169188 h 762277"/>
                <a:gd name="connsiteX325" fmla="*/ 643259 w 768248"/>
                <a:gd name="connsiteY325" fmla="*/ 169188 h 762277"/>
                <a:gd name="connsiteX326" fmla="*/ 646796 w 768248"/>
                <a:gd name="connsiteY326" fmla="*/ 166318 h 762277"/>
                <a:gd name="connsiteX327" fmla="*/ 646796 w 768248"/>
                <a:gd name="connsiteY327" fmla="*/ 166318 h 762277"/>
                <a:gd name="connsiteX328" fmla="*/ 650332 w 768248"/>
                <a:gd name="connsiteY328" fmla="*/ 163416 h 762277"/>
                <a:gd name="connsiteX329" fmla="*/ 650332 w 768248"/>
                <a:gd name="connsiteY329" fmla="*/ 163416 h 762277"/>
                <a:gd name="connsiteX330" fmla="*/ 653668 w 768248"/>
                <a:gd name="connsiteY330" fmla="*/ 160580 h 762277"/>
                <a:gd name="connsiteX331" fmla="*/ 657238 w 768248"/>
                <a:gd name="connsiteY331" fmla="*/ 157677 h 762277"/>
                <a:gd name="connsiteX332" fmla="*/ 660808 w 768248"/>
                <a:gd name="connsiteY332" fmla="*/ 154808 h 762277"/>
                <a:gd name="connsiteX333" fmla="*/ 667247 w 768248"/>
                <a:gd name="connsiteY333" fmla="*/ 149604 h 762277"/>
                <a:gd name="connsiteX334" fmla="*/ 667247 w 768248"/>
                <a:gd name="connsiteY334" fmla="*/ 149604 h 762277"/>
                <a:gd name="connsiteX335" fmla="*/ 667914 w 768248"/>
                <a:gd name="connsiteY335" fmla="*/ 149036 h 762277"/>
                <a:gd name="connsiteX336" fmla="*/ 671618 w 768248"/>
                <a:gd name="connsiteY336" fmla="*/ 146000 h 762277"/>
                <a:gd name="connsiteX337" fmla="*/ 676122 w 768248"/>
                <a:gd name="connsiteY337" fmla="*/ 142364 h 762277"/>
                <a:gd name="connsiteX338" fmla="*/ 682194 w 768248"/>
                <a:gd name="connsiteY338" fmla="*/ 137493 h 762277"/>
                <a:gd name="connsiteX339" fmla="*/ 678123 w 768248"/>
                <a:gd name="connsiteY339" fmla="*/ 132522 h 762277"/>
                <a:gd name="connsiteX340" fmla="*/ 675988 w 768248"/>
                <a:gd name="connsiteY340" fmla="*/ 130019 h 762277"/>
                <a:gd name="connsiteX341" fmla="*/ 675721 w 768248"/>
                <a:gd name="connsiteY341" fmla="*/ 129719 h 762277"/>
                <a:gd name="connsiteX342" fmla="*/ 673619 w 768248"/>
                <a:gd name="connsiteY342" fmla="*/ 127284 h 762277"/>
                <a:gd name="connsiteX343" fmla="*/ 673619 w 768248"/>
                <a:gd name="connsiteY343" fmla="*/ 127284 h 762277"/>
                <a:gd name="connsiteX344" fmla="*/ 673619 w 768248"/>
                <a:gd name="connsiteY344" fmla="*/ 127284 h 762277"/>
                <a:gd name="connsiteX345" fmla="*/ 671250 w 768248"/>
                <a:gd name="connsiteY345" fmla="*/ 129352 h 762277"/>
                <a:gd name="connsiteX346" fmla="*/ 667914 w 768248"/>
                <a:gd name="connsiteY346" fmla="*/ 132355 h 762277"/>
                <a:gd name="connsiteX347" fmla="*/ 665145 w 768248"/>
                <a:gd name="connsiteY347" fmla="*/ 134790 h 762277"/>
                <a:gd name="connsiteX348" fmla="*/ 663577 w 768248"/>
                <a:gd name="connsiteY348" fmla="*/ 136158 h 762277"/>
                <a:gd name="connsiteX349" fmla="*/ 663577 w 768248"/>
                <a:gd name="connsiteY349" fmla="*/ 136158 h 762277"/>
                <a:gd name="connsiteX350" fmla="*/ 660007 w 768248"/>
                <a:gd name="connsiteY350" fmla="*/ 139294 h 762277"/>
                <a:gd name="connsiteX351" fmla="*/ 660007 w 768248"/>
                <a:gd name="connsiteY351" fmla="*/ 139294 h 762277"/>
                <a:gd name="connsiteX352" fmla="*/ 659373 w 768248"/>
                <a:gd name="connsiteY352" fmla="*/ 139862 h 762277"/>
                <a:gd name="connsiteX353" fmla="*/ 653134 w 768248"/>
                <a:gd name="connsiteY353" fmla="*/ 145266 h 762277"/>
                <a:gd name="connsiteX354" fmla="*/ 653134 w 768248"/>
                <a:gd name="connsiteY354" fmla="*/ 145266 h 762277"/>
                <a:gd name="connsiteX355" fmla="*/ 649798 w 768248"/>
                <a:gd name="connsiteY355" fmla="*/ 148236 h 762277"/>
                <a:gd name="connsiteX356" fmla="*/ 649798 w 768248"/>
                <a:gd name="connsiteY356" fmla="*/ 148236 h 762277"/>
                <a:gd name="connsiteX357" fmla="*/ 646462 w 768248"/>
                <a:gd name="connsiteY357" fmla="*/ 151205 h 762277"/>
                <a:gd name="connsiteX358" fmla="*/ 646462 w 768248"/>
                <a:gd name="connsiteY358" fmla="*/ 151205 h 762277"/>
                <a:gd name="connsiteX359" fmla="*/ 643126 w 768248"/>
                <a:gd name="connsiteY359" fmla="*/ 154174 h 762277"/>
                <a:gd name="connsiteX360" fmla="*/ 643126 w 768248"/>
                <a:gd name="connsiteY360" fmla="*/ 154174 h 762277"/>
                <a:gd name="connsiteX361" fmla="*/ 639789 w 768248"/>
                <a:gd name="connsiteY361" fmla="*/ 157144 h 762277"/>
                <a:gd name="connsiteX362" fmla="*/ 639789 w 768248"/>
                <a:gd name="connsiteY362" fmla="*/ 157144 h 762277"/>
                <a:gd name="connsiteX363" fmla="*/ 636787 w 768248"/>
                <a:gd name="connsiteY363" fmla="*/ 159746 h 762277"/>
                <a:gd name="connsiteX364" fmla="*/ 636353 w 768248"/>
                <a:gd name="connsiteY364" fmla="*/ 160113 h 762277"/>
                <a:gd name="connsiteX365" fmla="*/ 636119 w 768248"/>
                <a:gd name="connsiteY365" fmla="*/ 160346 h 762277"/>
                <a:gd name="connsiteX366" fmla="*/ 635085 w 768248"/>
                <a:gd name="connsiteY366" fmla="*/ 161247 h 762277"/>
                <a:gd name="connsiteX367" fmla="*/ 634651 w 768248"/>
                <a:gd name="connsiteY367" fmla="*/ 161614 h 762277"/>
                <a:gd name="connsiteX368" fmla="*/ 632850 w 768248"/>
                <a:gd name="connsiteY368" fmla="*/ 163149 h 762277"/>
                <a:gd name="connsiteX369" fmla="*/ 629513 w 768248"/>
                <a:gd name="connsiteY369" fmla="*/ 166152 h 762277"/>
                <a:gd name="connsiteX370" fmla="*/ 622574 w 768248"/>
                <a:gd name="connsiteY370" fmla="*/ 172157 h 762277"/>
                <a:gd name="connsiteX371" fmla="*/ 622574 w 768248"/>
                <a:gd name="connsiteY371" fmla="*/ 172157 h 762277"/>
                <a:gd name="connsiteX372" fmla="*/ 612165 w 768248"/>
                <a:gd name="connsiteY372" fmla="*/ 181198 h 762277"/>
                <a:gd name="connsiteX373" fmla="*/ 601856 w 768248"/>
                <a:gd name="connsiteY373" fmla="*/ 190206 h 762277"/>
                <a:gd name="connsiteX374" fmla="*/ 591446 w 768248"/>
                <a:gd name="connsiteY374" fmla="*/ 199248 h 762277"/>
                <a:gd name="connsiteX375" fmla="*/ 586442 w 768248"/>
                <a:gd name="connsiteY375" fmla="*/ 194310 h 762277"/>
                <a:gd name="connsiteX376" fmla="*/ 584340 w 768248"/>
                <a:gd name="connsiteY376" fmla="*/ 192041 h 762277"/>
                <a:gd name="connsiteX377" fmla="*/ 582505 w 768248"/>
                <a:gd name="connsiteY377" fmla="*/ 190140 h 762277"/>
                <a:gd name="connsiteX378" fmla="*/ 582505 w 768248"/>
                <a:gd name="connsiteY378" fmla="*/ 190140 h 762277"/>
                <a:gd name="connsiteX379" fmla="*/ 581571 w 768248"/>
                <a:gd name="connsiteY379" fmla="*/ 189105 h 762277"/>
                <a:gd name="connsiteX380" fmla="*/ 580036 w 768248"/>
                <a:gd name="connsiteY380" fmla="*/ 187537 h 762277"/>
                <a:gd name="connsiteX381" fmla="*/ 579569 w 768248"/>
                <a:gd name="connsiteY381" fmla="*/ 187070 h 762277"/>
                <a:gd name="connsiteX382" fmla="*/ 579102 w 768248"/>
                <a:gd name="connsiteY382" fmla="*/ 186636 h 762277"/>
                <a:gd name="connsiteX383" fmla="*/ 577200 w 768248"/>
                <a:gd name="connsiteY383" fmla="*/ 184701 h 762277"/>
                <a:gd name="connsiteX384" fmla="*/ 575265 w 768248"/>
                <a:gd name="connsiteY384" fmla="*/ 182833 h 762277"/>
                <a:gd name="connsiteX385" fmla="*/ 574798 w 768248"/>
                <a:gd name="connsiteY385" fmla="*/ 182299 h 762277"/>
                <a:gd name="connsiteX386" fmla="*/ 573831 w 768248"/>
                <a:gd name="connsiteY386" fmla="*/ 181365 h 762277"/>
                <a:gd name="connsiteX387" fmla="*/ 572796 w 768248"/>
                <a:gd name="connsiteY387" fmla="*/ 180398 h 762277"/>
                <a:gd name="connsiteX388" fmla="*/ 572062 w 768248"/>
                <a:gd name="connsiteY388" fmla="*/ 179697 h 762277"/>
                <a:gd name="connsiteX389" fmla="*/ 571362 w 768248"/>
                <a:gd name="connsiteY389" fmla="*/ 179030 h 762277"/>
                <a:gd name="connsiteX390" fmla="*/ 570127 w 768248"/>
                <a:gd name="connsiteY390" fmla="*/ 177862 h 762277"/>
                <a:gd name="connsiteX391" fmla="*/ 567392 w 768248"/>
                <a:gd name="connsiteY391" fmla="*/ 175360 h 762277"/>
                <a:gd name="connsiteX392" fmla="*/ 565590 w 768248"/>
                <a:gd name="connsiteY392" fmla="*/ 173758 h 762277"/>
                <a:gd name="connsiteX393" fmla="*/ 562554 w 768248"/>
                <a:gd name="connsiteY393" fmla="*/ 171089 h 762277"/>
                <a:gd name="connsiteX394" fmla="*/ 559218 w 768248"/>
                <a:gd name="connsiteY394" fmla="*/ 168287 h 762277"/>
                <a:gd name="connsiteX395" fmla="*/ 559218 w 768248"/>
                <a:gd name="connsiteY395" fmla="*/ 168287 h 762277"/>
                <a:gd name="connsiteX396" fmla="*/ 557149 w 768248"/>
                <a:gd name="connsiteY396" fmla="*/ 166585 h 762277"/>
                <a:gd name="connsiteX397" fmla="*/ 555047 w 768248"/>
                <a:gd name="connsiteY397" fmla="*/ 164884 h 762277"/>
                <a:gd name="connsiteX398" fmla="*/ 555047 w 768248"/>
                <a:gd name="connsiteY398" fmla="*/ 164884 h 762277"/>
                <a:gd name="connsiteX399" fmla="*/ 555047 w 768248"/>
                <a:gd name="connsiteY399" fmla="*/ 164884 h 762277"/>
                <a:gd name="connsiteX400" fmla="*/ 554780 w 768248"/>
                <a:gd name="connsiteY400" fmla="*/ 164717 h 762277"/>
                <a:gd name="connsiteX401" fmla="*/ 554780 w 768248"/>
                <a:gd name="connsiteY401" fmla="*/ 164717 h 762277"/>
                <a:gd name="connsiteX402" fmla="*/ 554780 w 768248"/>
                <a:gd name="connsiteY402" fmla="*/ 164717 h 762277"/>
                <a:gd name="connsiteX403" fmla="*/ 553813 w 768248"/>
                <a:gd name="connsiteY403" fmla="*/ 163916 h 762277"/>
                <a:gd name="connsiteX404" fmla="*/ 553079 w 768248"/>
                <a:gd name="connsiteY404" fmla="*/ 163149 h 762277"/>
                <a:gd name="connsiteX405" fmla="*/ 552812 w 768248"/>
                <a:gd name="connsiteY405" fmla="*/ 162949 h 762277"/>
                <a:gd name="connsiteX406" fmla="*/ 552445 w 768248"/>
                <a:gd name="connsiteY406" fmla="*/ 162682 h 762277"/>
                <a:gd name="connsiteX407" fmla="*/ 551544 w 768248"/>
                <a:gd name="connsiteY407" fmla="*/ 161981 h 762277"/>
                <a:gd name="connsiteX408" fmla="*/ 551277 w 768248"/>
                <a:gd name="connsiteY408" fmla="*/ 161781 h 762277"/>
                <a:gd name="connsiteX409" fmla="*/ 551277 w 768248"/>
                <a:gd name="connsiteY409" fmla="*/ 161781 h 762277"/>
                <a:gd name="connsiteX410" fmla="*/ 551010 w 768248"/>
                <a:gd name="connsiteY410" fmla="*/ 161581 h 762277"/>
                <a:gd name="connsiteX411" fmla="*/ 546740 w 768248"/>
                <a:gd name="connsiteY411" fmla="*/ 158245 h 762277"/>
                <a:gd name="connsiteX412" fmla="*/ 546740 w 768248"/>
                <a:gd name="connsiteY412" fmla="*/ 158245 h 762277"/>
                <a:gd name="connsiteX413" fmla="*/ 542369 w 768248"/>
                <a:gd name="connsiteY413" fmla="*/ 155075 h 762277"/>
                <a:gd name="connsiteX414" fmla="*/ 542069 w 768248"/>
                <a:gd name="connsiteY414" fmla="*/ 154842 h 762277"/>
                <a:gd name="connsiteX415" fmla="*/ 542069 w 768248"/>
                <a:gd name="connsiteY415" fmla="*/ 154842 h 762277"/>
                <a:gd name="connsiteX416" fmla="*/ 541869 w 768248"/>
                <a:gd name="connsiteY416" fmla="*/ 154842 h 762277"/>
                <a:gd name="connsiteX417" fmla="*/ 541602 w 768248"/>
                <a:gd name="connsiteY417" fmla="*/ 154842 h 762277"/>
                <a:gd name="connsiteX418" fmla="*/ 541602 w 768248"/>
                <a:gd name="connsiteY418" fmla="*/ 154842 h 762277"/>
                <a:gd name="connsiteX419" fmla="*/ 541602 w 768248"/>
                <a:gd name="connsiteY419" fmla="*/ 154842 h 762277"/>
                <a:gd name="connsiteX420" fmla="*/ 541602 w 768248"/>
                <a:gd name="connsiteY420" fmla="*/ 154842 h 762277"/>
                <a:gd name="connsiteX421" fmla="*/ 539834 w 768248"/>
                <a:gd name="connsiteY421" fmla="*/ 153574 h 762277"/>
                <a:gd name="connsiteX422" fmla="*/ 538299 w 768248"/>
                <a:gd name="connsiteY422" fmla="*/ 152573 h 762277"/>
                <a:gd name="connsiteX423" fmla="*/ 538299 w 768248"/>
                <a:gd name="connsiteY423" fmla="*/ 152573 h 762277"/>
                <a:gd name="connsiteX424" fmla="*/ 537632 w 768248"/>
                <a:gd name="connsiteY424" fmla="*/ 152072 h 762277"/>
                <a:gd name="connsiteX425" fmla="*/ 536965 w 768248"/>
                <a:gd name="connsiteY425" fmla="*/ 151605 h 762277"/>
                <a:gd name="connsiteX426" fmla="*/ 533828 w 768248"/>
                <a:gd name="connsiteY426" fmla="*/ 149570 h 762277"/>
                <a:gd name="connsiteX427" fmla="*/ 532060 w 768248"/>
                <a:gd name="connsiteY427" fmla="*/ 148402 h 762277"/>
                <a:gd name="connsiteX428" fmla="*/ 531526 w 768248"/>
                <a:gd name="connsiteY428" fmla="*/ 148035 h 762277"/>
                <a:gd name="connsiteX429" fmla="*/ 530426 w 768248"/>
                <a:gd name="connsiteY429" fmla="*/ 147335 h 762277"/>
                <a:gd name="connsiteX430" fmla="*/ 529358 w 768248"/>
                <a:gd name="connsiteY430" fmla="*/ 146701 h 762277"/>
                <a:gd name="connsiteX431" fmla="*/ 524687 w 768248"/>
                <a:gd name="connsiteY431" fmla="*/ 143798 h 762277"/>
                <a:gd name="connsiteX432" fmla="*/ 531727 w 768248"/>
                <a:gd name="connsiteY432" fmla="*/ 132021 h 762277"/>
                <a:gd name="connsiteX433" fmla="*/ 538799 w 768248"/>
                <a:gd name="connsiteY433" fmla="*/ 120244 h 762277"/>
                <a:gd name="connsiteX434" fmla="*/ 538799 w 768248"/>
                <a:gd name="connsiteY434" fmla="*/ 120244 h 762277"/>
                <a:gd name="connsiteX435" fmla="*/ 540134 w 768248"/>
                <a:gd name="connsiteY435" fmla="*/ 118009 h 762277"/>
                <a:gd name="connsiteX436" fmla="*/ 541602 w 768248"/>
                <a:gd name="connsiteY436" fmla="*/ 115540 h 762277"/>
                <a:gd name="connsiteX437" fmla="*/ 545873 w 768248"/>
                <a:gd name="connsiteY437" fmla="*/ 108467 h 762277"/>
                <a:gd name="connsiteX438" fmla="*/ 545873 w 768248"/>
                <a:gd name="connsiteY438" fmla="*/ 108467 h 762277"/>
                <a:gd name="connsiteX439" fmla="*/ 547641 w 768248"/>
                <a:gd name="connsiteY439" fmla="*/ 105531 h 762277"/>
                <a:gd name="connsiteX440" fmla="*/ 548708 w 768248"/>
                <a:gd name="connsiteY440" fmla="*/ 103763 h 762277"/>
                <a:gd name="connsiteX441" fmla="*/ 549042 w 768248"/>
                <a:gd name="connsiteY441" fmla="*/ 103262 h 762277"/>
                <a:gd name="connsiteX442" fmla="*/ 549042 w 768248"/>
                <a:gd name="connsiteY442" fmla="*/ 102995 h 762277"/>
                <a:gd name="connsiteX443" fmla="*/ 550477 w 768248"/>
                <a:gd name="connsiteY443" fmla="*/ 100660 h 762277"/>
                <a:gd name="connsiteX444" fmla="*/ 550477 w 768248"/>
                <a:gd name="connsiteY444" fmla="*/ 100660 h 762277"/>
                <a:gd name="connsiteX445" fmla="*/ 552845 w 768248"/>
                <a:gd name="connsiteY445" fmla="*/ 96757 h 762277"/>
                <a:gd name="connsiteX446" fmla="*/ 552845 w 768248"/>
                <a:gd name="connsiteY446" fmla="*/ 96757 h 762277"/>
                <a:gd name="connsiteX447" fmla="*/ 555214 w 768248"/>
                <a:gd name="connsiteY447" fmla="*/ 92853 h 762277"/>
                <a:gd name="connsiteX448" fmla="*/ 555214 w 768248"/>
                <a:gd name="connsiteY448" fmla="*/ 92853 h 762277"/>
                <a:gd name="connsiteX449" fmla="*/ 557583 w 768248"/>
                <a:gd name="connsiteY449" fmla="*/ 88950 h 762277"/>
                <a:gd name="connsiteX450" fmla="*/ 557583 w 768248"/>
                <a:gd name="connsiteY450" fmla="*/ 88950 h 762277"/>
                <a:gd name="connsiteX451" fmla="*/ 559952 w 768248"/>
                <a:gd name="connsiteY451" fmla="*/ 85046 h 762277"/>
                <a:gd name="connsiteX452" fmla="*/ 562287 w 768248"/>
                <a:gd name="connsiteY452" fmla="*/ 81143 h 762277"/>
                <a:gd name="connsiteX453" fmla="*/ 562287 w 768248"/>
                <a:gd name="connsiteY453" fmla="*/ 81143 h 762277"/>
                <a:gd name="connsiteX454" fmla="*/ 564656 w 768248"/>
                <a:gd name="connsiteY454" fmla="*/ 77239 h 762277"/>
                <a:gd name="connsiteX455" fmla="*/ 564656 w 768248"/>
                <a:gd name="connsiteY455" fmla="*/ 77239 h 762277"/>
                <a:gd name="connsiteX456" fmla="*/ 567025 w 768248"/>
                <a:gd name="connsiteY456" fmla="*/ 73336 h 762277"/>
                <a:gd name="connsiteX457" fmla="*/ 567025 w 768248"/>
                <a:gd name="connsiteY457" fmla="*/ 73336 h 762277"/>
                <a:gd name="connsiteX458" fmla="*/ 571295 w 768248"/>
                <a:gd name="connsiteY458" fmla="*/ 66229 h 762277"/>
                <a:gd name="connsiteX459" fmla="*/ 571729 w 768248"/>
                <a:gd name="connsiteY459" fmla="*/ 65495 h 762277"/>
                <a:gd name="connsiteX460" fmla="*/ 571729 w 768248"/>
                <a:gd name="connsiteY460" fmla="*/ 65495 h 762277"/>
                <a:gd name="connsiteX461" fmla="*/ 574231 w 768248"/>
                <a:gd name="connsiteY461" fmla="*/ 61358 h 762277"/>
                <a:gd name="connsiteX462" fmla="*/ 577234 w 768248"/>
                <a:gd name="connsiteY462" fmla="*/ 56387 h 762277"/>
                <a:gd name="connsiteX463" fmla="*/ 581204 w 768248"/>
                <a:gd name="connsiteY463" fmla="*/ 49715 h 762277"/>
                <a:gd name="connsiteX464" fmla="*/ 578435 w 768248"/>
                <a:gd name="connsiteY464" fmla="*/ 48047 h 762277"/>
                <a:gd name="connsiteX465" fmla="*/ 575699 w 768248"/>
                <a:gd name="connsiteY465" fmla="*/ 46445 h 762277"/>
                <a:gd name="connsiteX466" fmla="*/ 575699 w 768248"/>
                <a:gd name="connsiteY466" fmla="*/ 46445 h 762277"/>
                <a:gd name="connsiteX467" fmla="*/ 572363 w 768248"/>
                <a:gd name="connsiteY467" fmla="*/ 44477 h 762277"/>
                <a:gd name="connsiteX468" fmla="*/ 569794 w 768248"/>
                <a:gd name="connsiteY468" fmla="*/ 43042 h 762277"/>
                <a:gd name="connsiteX469" fmla="*/ 569794 w 768248"/>
                <a:gd name="connsiteY469" fmla="*/ 43042 h 762277"/>
                <a:gd name="connsiteX470" fmla="*/ 566057 w 768248"/>
                <a:gd name="connsiteY470" fmla="*/ 49715 h 762277"/>
                <a:gd name="connsiteX471" fmla="*/ 565824 w 768248"/>
                <a:gd name="connsiteY471" fmla="*/ 50115 h 762277"/>
                <a:gd name="connsiteX472" fmla="*/ 563288 w 768248"/>
                <a:gd name="connsiteY472" fmla="*/ 54719 h 762277"/>
                <a:gd name="connsiteX473" fmla="*/ 563288 w 768248"/>
                <a:gd name="connsiteY473" fmla="*/ 54719 h 762277"/>
                <a:gd name="connsiteX474" fmla="*/ 562120 w 768248"/>
                <a:gd name="connsiteY474" fmla="*/ 56821 h 762277"/>
                <a:gd name="connsiteX475" fmla="*/ 560953 w 768248"/>
                <a:gd name="connsiteY475" fmla="*/ 58923 h 762277"/>
                <a:gd name="connsiteX476" fmla="*/ 560953 w 768248"/>
                <a:gd name="connsiteY476" fmla="*/ 58923 h 762277"/>
                <a:gd name="connsiteX477" fmla="*/ 560519 w 768248"/>
                <a:gd name="connsiteY477" fmla="*/ 59657 h 762277"/>
                <a:gd name="connsiteX478" fmla="*/ 557349 w 768248"/>
                <a:gd name="connsiteY478" fmla="*/ 65362 h 762277"/>
                <a:gd name="connsiteX479" fmla="*/ 556482 w 768248"/>
                <a:gd name="connsiteY479" fmla="*/ 66897 h 762277"/>
                <a:gd name="connsiteX480" fmla="*/ 556482 w 768248"/>
                <a:gd name="connsiteY480" fmla="*/ 66897 h 762277"/>
                <a:gd name="connsiteX481" fmla="*/ 555114 w 768248"/>
                <a:gd name="connsiteY481" fmla="*/ 69299 h 762277"/>
                <a:gd name="connsiteX482" fmla="*/ 554914 w 768248"/>
                <a:gd name="connsiteY482" fmla="*/ 69699 h 762277"/>
                <a:gd name="connsiteX483" fmla="*/ 554914 w 768248"/>
                <a:gd name="connsiteY483" fmla="*/ 69699 h 762277"/>
                <a:gd name="connsiteX484" fmla="*/ 554914 w 768248"/>
                <a:gd name="connsiteY484" fmla="*/ 69899 h 762277"/>
                <a:gd name="connsiteX485" fmla="*/ 554914 w 768248"/>
                <a:gd name="connsiteY485" fmla="*/ 69899 h 762277"/>
                <a:gd name="connsiteX486" fmla="*/ 554914 w 768248"/>
                <a:gd name="connsiteY486" fmla="*/ 70133 h 762277"/>
                <a:gd name="connsiteX487" fmla="*/ 554614 w 768248"/>
                <a:gd name="connsiteY487" fmla="*/ 70733 h 762277"/>
                <a:gd name="connsiteX488" fmla="*/ 554614 w 768248"/>
                <a:gd name="connsiteY488" fmla="*/ 70733 h 762277"/>
                <a:gd name="connsiteX489" fmla="*/ 553046 w 768248"/>
                <a:gd name="connsiteY489" fmla="*/ 73503 h 762277"/>
                <a:gd name="connsiteX490" fmla="*/ 553046 w 768248"/>
                <a:gd name="connsiteY490" fmla="*/ 73803 h 762277"/>
                <a:gd name="connsiteX491" fmla="*/ 552578 w 768248"/>
                <a:gd name="connsiteY491" fmla="*/ 74670 h 762277"/>
                <a:gd name="connsiteX492" fmla="*/ 552578 w 768248"/>
                <a:gd name="connsiteY492" fmla="*/ 74670 h 762277"/>
                <a:gd name="connsiteX493" fmla="*/ 552045 w 768248"/>
                <a:gd name="connsiteY493" fmla="*/ 75604 h 762277"/>
                <a:gd name="connsiteX494" fmla="*/ 551811 w 768248"/>
                <a:gd name="connsiteY494" fmla="*/ 76105 h 762277"/>
                <a:gd name="connsiteX495" fmla="*/ 551010 w 768248"/>
                <a:gd name="connsiteY495" fmla="*/ 77506 h 762277"/>
                <a:gd name="connsiteX496" fmla="*/ 550377 w 768248"/>
                <a:gd name="connsiteY496" fmla="*/ 78674 h 762277"/>
                <a:gd name="connsiteX497" fmla="*/ 550377 w 768248"/>
                <a:gd name="connsiteY497" fmla="*/ 78674 h 762277"/>
                <a:gd name="connsiteX498" fmla="*/ 550176 w 768248"/>
                <a:gd name="connsiteY498" fmla="*/ 79007 h 762277"/>
                <a:gd name="connsiteX499" fmla="*/ 549876 w 768248"/>
                <a:gd name="connsiteY499" fmla="*/ 79575 h 762277"/>
                <a:gd name="connsiteX500" fmla="*/ 549876 w 768248"/>
                <a:gd name="connsiteY500" fmla="*/ 79775 h 762277"/>
                <a:gd name="connsiteX501" fmla="*/ 548341 w 768248"/>
                <a:gd name="connsiteY501" fmla="*/ 82611 h 762277"/>
                <a:gd name="connsiteX502" fmla="*/ 548341 w 768248"/>
                <a:gd name="connsiteY502" fmla="*/ 82611 h 762277"/>
                <a:gd name="connsiteX503" fmla="*/ 548341 w 768248"/>
                <a:gd name="connsiteY503" fmla="*/ 82611 h 762277"/>
                <a:gd name="connsiteX504" fmla="*/ 548341 w 768248"/>
                <a:gd name="connsiteY504" fmla="*/ 82611 h 762277"/>
                <a:gd name="connsiteX505" fmla="*/ 546406 w 768248"/>
                <a:gd name="connsiteY505" fmla="*/ 83078 h 762277"/>
                <a:gd name="connsiteX506" fmla="*/ 545839 w 768248"/>
                <a:gd name="connsiteY506" fmla="*/ 84112 h 762277"/>
                <a:gd name="connsiteX507" fmla="*/ 544738 w 768248"/>
                <a:gd name="connsiteY507" fmla="*/ 86080 h 762277"/>
                <a:gd name="connsiteX508" fmla="*/ 544738 w 768248"/>
                <a:gd name="connsiteY508" fmla="*/ 86080 h 762277"/>
                <a:gd name="connsiteX509" fmla="*/ 542536 w 768248"/>
                <a:gd name="connsiteY509" fmla="*/ 90017 h 762277"/>
                <a:gd name="connsiteX510" fmla="*/ 542536 w 768248"/>
                <a:gd name="connsiteY510" fmla="*/ 90017 h 762277"/>
                <a:gd name="connsiteX511" fmla="*/ 540334 w 768248"/>
                <a:gd name="connsiteY511" fmla="*/ 93987 h 762277"/>
                <a:gd name="connsiteX512" fmla="*/ 540334 w 768248"/>
                <a:gd name="connsiteY512" fmla="*/ 93987 h 762277"/>
                <a:gd name="connsiteX513" fmla="*/ 535897 w 768248"/>
                <a:gd name="connsiteY513" fmla="*/ 101928 h 762277"/>
                <a:gd name="connsiteX514" fmla="*/ 535897 w 768248"/>
                <a:gd name="connsiteY514" fmla="*/ 101928 h 762277"/>
                <a:gd name="connsiteX515" fmla="*/ 529224 w 768248"/>
                <a:gd name="connsiteY515" fmla="*/ 113939 h 762277"/>
                <a:gd name="connsiteX516" fmla="*/ 529224 w 768248"/>
                <a:gd name="connsiteY516" fmla="*/ 113939 h 762277"/>
                <a:gd name="connsiteX517" fmla="*/ 522552 w 768248"/>
                <a:gd name="connsiteY517" fmla="*/ 125916 h 762277"/>
                <a:gd name="connsiteX518" fmla="*/ 522552 w 768248"/>
                <a:gd name="connsiteY518" fmla="*/ 125916 h 762277"/>
                <a:gd name="connsiteX519" fmla="*/ 517014 w 768248"/>
                <a:gd name="connsiteY519" fmla="*/ 135925 h 762277"/>
                <a:gd name="connsiteX520" fmla="*/ 515879 w 768248"/>
                <a:gd name="connsiteY520" fmla="*/ 137960 h 762277"/>
                <a:gd name="connsiteX521" fmla="*/ 515879 w 768248"/>
                <a:gd name="connsiteY521" fmla="*/ 137960 h 762277"/>
                <a:gd name="connsiteX522" fmla="*/ 512042 w 768248"/>
                <a:gd name="connsiteY522" fmla="*/ 135891 h 762277"/>
                <a:gd name="connsiteX523" fmla="*/ 511275 w 768248"/>
                <a:gd name="connsiteY523" fmla="*/ 135524 h 762277"/>
                <a:gd name="connsiteX524" fmla="*/ 511275 w 768248"/>
                <a:gd name="connsiteY524" fmla="*/ 135524 h 762277"/>
                <a:gd name="connsiteX525" fmla="*/ 510975 w 768248"/>
                <a:gd name="connsiteY525" fmla="*/ 135358 h 762277"/>
                <a:gd name="connsiteX526" fmla="*/ 510608 w 768248"/>
                <a:gd name="connsiteY526" fmla="*/ 135157 h 762277"/>
                <a:gd name="connsiteX527" fmla="*/ 509840 w 768248"/>
                <a:gd name="connsiteY527" fmla="*/ 134757 h 762277"/>
                <a:gd name="connsiteX528" fmla="*/ 509840 w 768248"/>
                <a:gd name="connsiteY528" fmla="*/ 134757 h 762277"/>
                <a:gd name="connsiteX529" fmla="*/ 509840 w 768248"/>
                <a:gd name="connsiteY529" fmla="*/ 134757 h 762277"/>
                <a:gd name="connsiteX530" fmla="*/ 509574 w 768248"/>
                <a:gd name="connsiteY530" fmla="*/ 134757 h 762277"/>
                <a:gd name="connsiteX531" fmla="*/ 509073 w 768248"/>
                <a:gd name="connsiteY531" fmla="*/ 134457 h 762277"/>
                <a:gd name="connsiteX532" fmla="*/ 508239 w 768248"/>
                <a:gd name="connsiteY532" fmla="*/ 134023 h 762277"/>
                <a:gd name="connsiteX533" fmla="*/ 506404 w 768248"/>
                <a:gd name="connsiteY533" fmla="*/ 133089 h 762277"/>
                <a:gd name="connsiteX534" fmla="*/ 505503 w 768248"/>
                <a:gd name="connsiteY534" fmla="*/ 132622 h 762277"/>
                <a:gd name="connsiteX535" fmla="*/ 501900 w 768248"/>
                <a:gd name="connsiteY535" fmla="*/ 130854 h 762277"/>
                <a:gd name="connsiteX536" fmla="*/ 500165 w 768248"/>
                <a:gd name="connsiteY536" fmla="*/ 130053 h 762277"/>
                <a:gd name="connsiteX537" fmla="*/ 498497 w 768248"/>
                <a:gd name="connsiteY537" fmla="*/ 129252 h 762277"/>
                <a:gd name="connsiteX538" fmla="*/ 495328 w 768248"/>
                <a:gd name="connsiteY538" fmla="*/ 127851 h 762277"/>
                <a:gd name="connsiteX539" fmla="*/ 495328 w 768248"/>
                <a:gd name="connsiteY539" fmla="*/ 127851 h 762277"/>
                <a:gd name="connsiteX540" fmla="*/ 494560 w 768248"/>
                <a:gd name="connsiteY540" fmla="*/ 127517 h 762277"/>
                <a:gd name="connsiteX541" fmla="*/ 494260 w 768248"/>
                <a:gd name="connsiteY541" fmla="*/ 127517 h 762277"/>
                <a:gd name="connsiteX542" fmla="*/ 493793 w 768248"/>
                <a:gd name="connsiteY542" fmla="*/ 127284 h 762277"/>
                <a:gd name="connsiteX543" fmla="*/ 492258 w 768248"/>
                <a:gd name="connsiteY543" fmla="*/ 126583 h 762277"/>
                <a:gd name="connsiteX544" fmla="*/ 488588 w 768248"/>
                <a:gd name="connsiteY544" fmla="*/ 125015 h 762277"/>
                <a:gd name="connsiteX545" fmla="*/ 486720 w 768248"/>
                <a:gd name="connsiteY545" fmla="*/ 124281 h 762277"/>
                <a:gd name="connsiteX546" fmla="*/ 484852 w 768248"/>
                <a:gd name="connsiteY546" fmla="*/ 123514 h 762277"/>
                <a:gd name="connsiteX547" fmla="*/ 483717 w 768248"/>
                <a:gd name="connsiteY547" fmla="*/ 123080 h 762277"/>
                <a:gd name="connsiteX548" fmla="*/ 482716 w 768248"/>
                <a:gd name="connsiteY548" fmla="*/ 122680 h 762277"/>
                <a:gd name="connsiteX549" fmla="*/ 482116 w 768248"/>
                <a:gd name="connsiteY549" fmla="*/ 122479 h 762277"/>
                <a:gd name="connsiteX550" fmla="*/ 482116 w 768248"/>
                <a:gd name="connsiteY550" fmla="*/ 122479 h 762277"/>
                <a:gd name="connsiteX551" fmla="*/ 481782 w 768248"/>
                <a:gd name="connsiteY551" fmla="*/ 122479 h 762277"/>
                <a:gd name="connsiteX552" fmla="*/ 481782 w 768248"/>
                <a:gd name="connsiteY552" fmla="*/ 122479 h 762277"/>
                <a:gd name="connsiteX553" fmla="*/ 481182 w 768248"/>
                <a:gd name="connsiteY553" fmla="*/ 122246 h 762277"/>
                <a:gd name="connsiteX554" fmla="*/ 480514 w 768248"/>
                <a:gd name="connsiteY554" fmla="*/ 121979 h 762277"/>
                <a:gd name="connsiteX555" fmla="*/ 479914 w 768248"/>
                <a:gd name="connsiteY555" fmla="*/ 121779 h 762277"/>
                <a:gd name="connsiteX556" fmla="*/ 479280 w 768248"/>
                <a:gd name="connsiteY556" fmla="*/ 121545 h 762277"/>
                <a:gd name="connsiteX557" fmla="*/ 478446 w 768248"/>
                <a:gd name="connsiteY557" fmla="*/ 121245 h 762277"/>
                <a:gd name="connsiteX558" fmla="*/ 477745 w 768248"/>
                <a:gd name="connsiteY558" fmla="*/ 120978 h 762277"/>
                <a:gd name="connsiteX559" fmla="*/ 476377 w 768248"/>
                <a:gd name="connsiteY559" fmla="*/ 120511 h 762277"/>
                <a:gd name="connsiteX560" fmla="*/ 475810 w 768248"/>
                <a:gd name="connsiteY560" fmla="*/ 120277 h 762277"/>
                <a:gd name="connsiteX561" fmla="*/ 474576 w 768248"/>
                <a:gd name="connsiteY561" fmla="*/ 119844 h 762277"/>
                <a:gd name="connsiteX562" fmla="*/ 473909 w 768248"/>
                <a:gd name="connsiteY562" fmla="*/ 119644 h 762277"/>
                <a:gd name="connsiteX563" fmla="*/ 473909 w 768248"/>
                <a:gd name="connsiteY563" fmla="*/ 119644 h 762277"/>
                <a:gd name="connsiteX564" fmla="*/ 473909 w 768248"/>
                <a:gd name="connsiteY564" fmla="*/ 119644 h 762277"/>
                <a:gd name="connsiteX565" fmla="*/ 473909 w 768248"/>
                <a:gd name="connsiteY565" fmla="*/ 119644 h 762277"/>
                <a:gd name="connsiteX566" fmla="*/ 473909 w 768248"/>
                <a:gd name="connsiteY566" fmla="*/ 119644 h 762277"/>
                <a:gd name="connsiteX567" fmla="*/ 472808 w 768248"/>
                <a:gd name="connsiteY567" fmla="*/ 119243 h 762277"/>
                <a:gd name="connsiteX568" fmla="*/ 472808 w 768248"/>
                <a:gd name="connsiteY568" fmla="*/ 119243 h 762277"/>
                <a:gd name="connsiteX569" fmla="*/ 469471 w 768248"/>
                <a:gd name="connsiteY569" fmla="*/ 118109 h 762277"/>
                <a:gd name="connsiteX570" fmla="*/ 467803 w 768248"/>
                <a:gd name="connsiteY570" fmla="*/ 117542 h 762277"/>
                <a:gd name="connsiteX571" fmla="*/ 466335 w 768248"/>
                <a:gd name="connsiteY571" fmla="*/ 117542 h 762277"/>
                <a:gd name="connsiteX572" fmla="*/ 466035 w 768248"/>
                <a:gd name="connsiteY572" fmla="*/ 117542 h 762277"/>
                <a:gd name="connsiteX573" fmla="*/ 466035 w 768248"/>
                <a:gd name="connsiteY573" fmla="*/ 117542 h 762277"/>
                <a:gd name="connsiteX574" fmla="*/ 465334 w 768248"/>
                <a:gd name="connsiteY574" fmla="*/ 117308 h 762277"/>
                <a:gd name="connsiteX575" fmla="*/ 464133 w 768248"/>
                <a:gd name="connsiteY575" fmla="*/ 116908 h 762277"/>
                <a:gd name="connsiteX576" fmla="*/ 462365 w 768248"/>
                <a:gd name="connsiteY576" fmla="*/ 116374 h 762277"/>
                <a:gd name="connsiteX577" fmla="*/ 460430 w 768248"/>
                <a:gd name="connsiteY577" fmla="*/ 115807 h 762277"/>
                <a:gd name="connsiteX578" fmla="*/ 457594 w 768248"/>
                <a:gd name="connsiteY578" fmla="*/ 115006 h 762277"/>
                <a:gd name="connsiteX579" fmla="*/ 457594 w 768248"/>
                <a:gd name="connsiteY579" fmla="*/ 115006 h 762277"/>
                <a:gd name="connsiteX580" fmla="*/ 457127 w 768248"/>
                <a:gd name="connsiteY580" fmla="*/ 115006 h 762277"/>
                <a:gd name="connsiteX581" fmla="*/ 454625 w 768248"/>
                <a:gd name="connsiteY581" fmla="*/ 114272 h 762277"/>
                <a:gd name="connsiteX582" fmla="*/ 452990 w 768248"/>
                <a:gd name="connsiteY582" fmla="*/ 113104 h 762277"/>
                <a:gd name="connsiteX583" fmla="*/ 449387 w 768248"/>
                <a:gd name="connsiteY583" fmla="*/ 112204 h 762277"/>
                <a:gd name="connsiteX584" fmla="*/ 449387 w 768248"/>
                <a:gd name="connsiteY584" fmla="*/ 112204 h 762277"/>
                <a:gd name="connsiteX585" fmla="*/ 449053 w 768248"/>
                <a:gd name="connsiteY585" fmla="*/ 112204 h 762277"/>
                <a:gd name="connsiteX586" fmla="*/ 449053 w 768248"/>
                <a:gd name="connsiteY586" fmla="*/ 112204 h 762277"/>
                <a:gd name="connsiteX587" fmla="*/ 448686 w 768248"/>
                <a:gd name="connsiteY587" fmla="*/ 112204 h 762277"/>
                <a:gd name="connsiteX588" fmla="*/ 448453 w 768248"/>
                <a:gd name="connsiteY588" fmla="*/ 112204 h 762277"/>
                <a:gd name="connsiteX589" fmla="*/ 448219 w 768248"/>
                <a:gd name="connsiteY589" fmla="*/ 112204 h 762277"/>
                <a:gd name="connsiteX590" fmla="*/ 447952 w 768248"/>
                <a:gd name="connsiteY590" fmla="*/ 112204 h 762277"/>
                <a:gd name="connsiteX591" fmla="*/ 447652 w 768248"/>
                <a:gd name="connsiteY591" fmla="*/ 112204 h 762277"/>
                <a:gd name="connsiteX592" fmla="*/ 447452 w 768248"/>
                <a:gd name="connsiteY592" fmla="*/ 112204 h 762277"/>
                <a:gd name="connsiteX593" fmla="*/ 447452 w 768248"/>
                <a:gd name="connsiteY593" fmla="*/ 112204 h 762277"/>
                <a:gd name="connsiteX594" fmla="*/ 446918 w 768248"/>
                <a:gd name="connsiteY594" fmla="*/ 112204 h 762277"/>
                <a:gd name="connsiteX595" fmla="*/ 445817 w 768248"/>
                <a:gd name="connsiteY595" fmla="*/ 111937 h 762277"/>
                <a:gd name="connsiteX596" fmla="*/ 441413 w 768248"/>
                <a:gd name="connsiteY596" fmla="*/ 110936 h 762277"/>
                <a:gd name="connsiteX597" fmla="*/ 438077 w 768248"/>
                <a:gd name="connsiteY597" fmla="*/ 110269 h 762277"/>
                <a:gd name="connsiteX598" fmla="*/ 437143 w 768248"/>
                <a:gd name="connsiteY598" fmla="*/ 110102 h 762277"/>
                <a:gd name="connsiteX599" fmla="*/ 436976 w 768248"/>
                <a:gd name="connsiteY599" fmla="*/ 110102 h 762277"/>
                <a:gd name="connsiteX600" fmla="*/ 436509 w 768248"/>
                <a:gd name="connsiteY600" fmla="*/ 110102 h 762277"/>
                <a:gd name="connsiteX601" fmla="*/ 436142 w 768248"/>
                <a:gd name="connsiteY601" fmla="*/ 110102 h 762277"/>
                <a:gd name="connsiteX602" fmla="*/ 435007 w 768248"/>
                <a:gd name="connsiteY602" fmla="*/ 109868 h 762277"/>
                <a:gd name="connsiteX603" fmla="*/ 437576 w 768248"/>
                <a:gd name="connsiteY603" fmla="*/ 96523 h 762277"/>
                <a:gd name="connsiteX604" fmla="*/ 440212 w 768248"/>
                <a:gd name="connsiteY604" fmla="*/ 83011 h 762277"/>
                <a:gd name="connsiteX605" fmla="*/ 442848 w 768248"/>
                <a:gd name="connsiteY605" fmla="*/ 69666 h 762277"/>
                <a:gd name="connsiteX606" fmla="*/ 442848 w 768248"/>
                <a:gd name="connsiteY606" fmla="*/ 69666 h 762277"/>
                <a:gd name="connsiteX607" fmla="*/ 442848 w 768248"/>
                <a:gd name="connsiteY607" fmla="*/ 69265 h 762277"/>
                <a:gd name="connsiteX608" fmla="*/ 443114 w 768248"/>
                <a:gd name="connsiteY608" fmla="*/ 68031 h 762277"/>
                <a:gd name="connsiteX609" fmla="*/ 443348 w 768248"/>
                <a:gd name="connsiteY609" fmla="*/ 66730 h 762277"/>
                <a:gd name="connsiteX610" fmla="*/ 443582 w 768248"/>
                <a:gd name="connsiteY610" fmla="*/ 65629 h 762277"/>
                <a:gd name="connsiteX611" fmla="*/ 443582 w 768248"/>
                <a:gd name="connsiteY611" fmla="*/ 64962 h 762277"/>
                <a:gd name="connsiteX612" fmla="*/ 444382 w 768248"/>
                <a:gd name="connsiteY612" fmla="*/ 60691 h 762277"/>
                <a:gd name="connsiteX613" fmla="*/ 445317 w 768248"/>
                <a:gd name="connsiteY613" fmla="*/ 56187 h 762277"/>
                <a:gd name="connsiteX614" fmla="*/ 446217 w 768248"/>
                <a:gd name="connsiteY614" fmla="*/ 51683 h 762277"/>
                <a:gd name="connsiteX615" fmla="*/ 447151 w 768248"/>
                <a:gd name="connsiteY615" fmla="*/ 47179 h 762277"/>
                <a:gd name="connsiteX616" fmla="*/ 448052 w 768248"/>
                <a:gd name="connsiteY616" fmla="*/ 42675 h 762277"/>
                <a:gd name="connsiteX617" fmla="*/ 448986 w 768248"/>
                <a:gd name="connsiteY617" fmla="*/ 38171 h 762277"/>
                <a:gd name="connsiteX618" fmla="*/ 449854 w 768248"/>
                <a:gd name="connsiteY618" fmla="*/ 33667 h 762277"/>
                <a:gd name="connsiteX619" fmla="*/ 450755 w 768248"/>
                <a:gd name="connsiteY619" fmla="*/ 29230 h 762277"/>
                <a:gd name="connsiteX620" fmla="*/ 450755 w 768248"/>
                <a:gd name="connsiteY620" fmla="*/ 29230 h 762277"/>
                <a:gd name="connsiteX621" fmla="*/ 452356 w 768248"/>
                <a:gd name="connsiteY621" fmla="*/ 21156 h 762277"/>
                <a:gd name="connsiteX622" fmla="*/ 452356 w 768248"/>
                <a:gd name="connsiteY622" fmla="*/ 20289 h 762277"/>
                <a:gd name="connsiteX623" fmla="*/ 452356 w 768248"/>
                <a:gd name="connsiteY623" fmla="*/ 20289 h 762277"/>
                <a:gd name="connsiteX624" fmla="*/ 453257 w 768248"/>
                <a:gd name="connsiteY624" fmla="*/ 15484 h 762277"/>
                <a:gd name="connsiteX625" fmla="*/ 454325 w 768248"/>
                <a:gd name="connsiteY625" fmla="*/ 9913 h 762277"/>
                <a:gd name="connsiteX626" fmla="*/ 455826 w 768248"/>
                <a:gd name="connsiteY626" fmla="*/ 2239 h 762277"/>
                <a:gd name="connsiteX627" fmla="*/ 452489 w 768248"/>
                <a:gd name="connsiteY627" fmla="*/ 1605 h 762277"/>
                <a:gd name="connsiteX628" fmla="*/ 449687 w 768248"/>
                <a:gd name="connsiteY628" fmla="*/ 1105 h 762277"/>
                <a:gd name="connsiteX629" fmla="*/ 449654 w 768248"/>
                <a:gd name="connsiteY629" fmla="*/ 1105 h 762277"/>
                <a:gd name="connsiteX630" fmla="*/ 442981 w 768248"/>
                <a:gd name="connsiteY630" fmla="*/ 4 h 762277"/>
                <a:gd name="connsiteX631" fmla="*/ 442981 w 768248"/>
                <a:gd name="connsiteY631" fmla="*/ 4 h 762277"/>
                <a:gd name="connsiteX632" fmla="*/ 441747 w 768248"/>
                <a:gd name="connsiteY632" fmla="*/ 7644 h 762277"/>
                <a:gd name="connsiteX633" fmla="*/ 440846 w 768248"/>
                <a:gd name="connsiteY633" fmla="*/ 13282 h 762277"/>
                <a:gd name="connsiteX634" fmla="*/ 440846 w 768248"/>
                <a:gd name="connsiteY634" fmla="*/ 13282 h 762277"/>
                <a:gd name="connsiteX635" fmla="*/ 440012 w 768248"/>
                <a:gd name="connsiteY635" fmla="*/ 18087 h 762277"/>
                <a:gd name="connsiteX636" fmla="*/ 439845 w 768248"/>
                <a:gd name="connsiteY636" fmla="*/ 18954 h 762277"/>
                <a:gd name="connsiteX637" fmla="*/ 438410 w 768248"/>
                <a:gd name="connsiteY637" fmla="*/ 27095 h 762277"/>
                <a:gd name="connsiteX638" fmla="*/ 438410 w 768248"/>
                <a:gd name="connsiteY638" fmla="*/ 27095 h 762277"/>
                <a:gd name="connsiteX639" fmla="*/ 437977 w 768248"/>
                <a:gd name="connsiteY639" fmla="*/ 29931 h 762277"/>
                <a:gd name="connsiteX640" fmla="*/ 437977 w 768248"/>
                <a:gd name="connsiteY640" fmla="*/ 30798 h 762277"/>
                <a:gd name="connsiteX641" fmla="*/ 437977 w 768248"/>
                <a:gd name="connsiteY641" fmla="*/ 31098 h 762277"/>
                <a:gd name="connsiteX642" fmla="*/ 437977 w 768248"/>
                <a:gd name="connsiteY642" fmla="*/ 31465 h 762277"/>
                <a:gd name="connsiteX643" fmla="*/ 437977 w 768248"/>
                <a:gd name="connsiteY643" fmla="*/ 31632 h 762277"/>
                <a:gd name="connsiteX644" fmla="*/ 437977 w 768248"/>
                <a:gd name="connsiteY644" fmla="*/ 32266 h 762277"/>
                <a:gd name="connsiteX645" fmla="*/ 437977 w 768248"/>
                <a:gd name="connsiteY645" fmla="*/ 32266 h 762277"/>
                <a:gd name="connsiteX646" fmla="*/ 437977 w 768248"/>
                <a:gd name="connsiteY646" fmla="*/ 32933 h 762277"/>
                <a:gd name="connsiteX647" fmla="*/ 437977 w 768248"/>
                <a:gd name="connsiteY647" fmla="*/ 33400 h 762277"/>
                <a:gd name="connsiteX648" fmla="*/ 437543 w 768248"/>
                <a:gd name="connsiteY648" fmla="*/ 36036 h 762277"/>
                <a:gd name="connsiteX649" fmla="*/ 436942 w 768248"/>
                <a:gd name="connsiteY649" fmla="*/ 39873 h 762277"/>
                <a:gd name="connsiteX650" fmla="*/ 436942 w 768248"/>
                <a:gd name="connsiteY650" fmla="*/ 40573 h 762277"/>
                <a:gd name="connsiteX651" fmla="*/ 436942 w 768248"/>
                <a:gd name="connsiteY651" fmla="*/ 41307 h 762277"/>
                <a:gd name="connsiteX652" fmla="*/ 436942 w 768248"/>
                <a:gd name="connsiteY652" fmla="*/ 42375 h 762277"/>
                <a:gd name="connsiteX653" fmla="*/ 436942 w 768248"/>
                <a:gd name="connsiteY653" fmla="*/ 43076 h 762277"/>
                <a:gd name="connsiteX654" fmla="*/ 436609 w 768248"/>
                <a:gd name="connsiteY654" fmla="*/ 45111 h 762277"/>
                <a:gd name="connsiteX655" fmla="*/ 436008 w 768248"/>
                <a:gd name="connsiteY655" fmla="*/ 48947 h 762277"/>
                <a:gd name="connsiteX656" fmla="*/ 436008 w 768248"/>
                <a:gd name="connsiteY656" fmla="*/ 49648 h 762277"/>
                <a:gd name="connsiteX657" fmla="*/ 436008 w 768248"/>
                <a:gd name="connsiteY657" fmla="*/ 50115 h 762277"/>
                <a:gd name="connsiteX658" fmla="*/ 436008 w 768248"/>
                <a:gd name="connsiteY658" fmla="*/ 50382 h 762277"/>
                <a:gd name="connsiteX659" fmla="*/ 436008 w 768248"/>
                <a:gd name="connsiteY659" fmla="*/ 51116 h 762277"/>
                <a:gd name="connsiteX660" fmla="*/ 436008 w 768248"/>
                <a:gd name="connsiteY660" fmla="*/ 51350 h 762277"/>
                <a:gd name="connsiteX661" fmla="*/ 435541 w 768248"/>
                <a:gd name="connsiteY661" fmla="*/ 54152 h 762277"/>
                <a:gd name="connsiteX662" fmla="*/ 434841 w 768248"/>
                <a:gd name="connsiteY662" fmla="*/ 58723 h 762277"/>
                <a:gd name="connsiteX663" fmla="*/ 433406 w 768248"/>
                <a:gd name="connsiteY663" fmla="*/ 67764 h 762277"/>
                <a:gd name="connsiteX664" fmla="*/ 433406 w 768248"/>
                <a:gd name="connsiteY664" fmla="*/ 67764 h 762277"/>
                <a:gd name="connsiteX665" fmla="*/ 433406 w 768248"/>
                <a:gd name="connsiteY665" fmla="*/ 67764 h 762277"/>
                <a:gd name="connsiteX666" fmla="*/ 427434 w 768248"/>
                <a:gd name="connsiteY666" fmla="*/ 66897 h 762277"/>
                <a:gd name="connsiteX667" fmla="*/ 427434 w 768248"/>
                <a:gd name="connsiteY667" fmla="*/ 66897 h 762277"/>
                <a:gd name="connsiteX668" fmla="*/ 426233 w 768248"/>
                <a:gd name="connsiteY668" fmla="*/ 66897 h 762277"/>
                <a:gd name="connsiteX669" fmla="*/ 422430 w 768248"/>
                <a:gd name="connsiteY669" fmla="*/ 66430 h 762277"/>
                <a:gd name="connsiteX670" fmla="*/ 420194 w 768248"/>
                <a:gd name="connsiteY670" fmla="*/ 66163 h 762277"/>
                <a:gd name="connsiteX671" fmla="*/ 418726 w 768248"/>
                <a:gd name="connsiteY671" fmla="*/ 66163 h 762277"/>
                <a:gd name="connsiteX672" fmla="*/ 417892 w 768248"/>
                <a:gd name="connsiteY672" fmla="*/ 66163 h 762277"/>
                <a:gd name="connsiteX673" fmla="*/ 415790 w 768248"/>
                <a:gd name="connsiteY673" fmla="*/ 65929 h 762277"/>
                <a:gd name="connsiteX674" fmla="*/ 415256 w 768248"/>
                <a:gd name="connsiteY674" fmla="*/ 65929 h 762277"/>
                <a:gd name="connsiteX675" fmla="*/ 414289 w 768248"/>
                <a:gd name="connsiteY675" fmla="*/ 65929 h 762277"/>
                <a:gd name="connsiteX676" fmla="*/ 412821 w 768248"/>
                <a:gd name="connsiteY676" fmla="*/ 65929 h 762277"/>
                <a:gd name="connsiteX677" fmla="*/ 411853 w 768248"/>
                <a:gd name="connsiteY677" fmla="*/ 65929 h 762277"/>
                <a:gd name="connsiteX678" fmla="*/ 410886 w 768248"/>
                <a:gd name="connsiteY678" fmla="*/ 65929 h 762277"/>
                <a:gd name="connsiteX679" fmla="*/ 409985 w 768248"/>
                <a:gd name="connsiteY679" fmla="*/ 65929 h 762277"/>
                <a:gd name="connsiteX680" fmla="*/ 409485 w 768248"/>
                <a:gd name="connsiteY680" fmla="*/ 65929 h 762277"/>
                <a:gd name="connsiteX681" fmla="*/ 408284 w 768248"/>
                <a:gd name="connsiteY681" fmla="*/ 65929 h 762277"/>
                <a:gd name="connsiteX682" fmla="*/ 405114 w 768248"/>
                <a:gd name="connsiteY682" fmla="*/ 65729 h 762277"/>
                <a:gd name="connsiteX683" fmla="*/ 403079 w 768248"/>
                <a:gd name="connsiteY683" fmla="*/ 65729 h 762277"/>
                <a:gd name="connsiteX684" fmla="*/ 397374 w 768248"/>
                <a:gd name="connsiteY684" fmla="*/ 65462 h 762277"/>
                <a:gd name="connsiteX685" fmla="*/ 396940 w 768248"/>
                <a:gd name="connsiteY685" fmla="*/ 65462 h 762277"/>
                <a:gd name="connsiteX686" fmla="*/ 394138 w 768248"/>
                <a:gd name="connsiteY686" fmla="*/ 65462 h 762277"/>
                <a:gd name="connsiteX687" fmla="*/ 391202 w 768248"/>
                <a:gd name="connsiteY687" fmla="*/ 65462 h 762277"/>
                <a:gd name="connsiteX688" fmla="*/ 384329 w 768248"/>
                <a:gd name="connsiteY688" fmla="*/ 65462 h 762277"/>
                <a:gd name="connsiteX689" fmla="*/ 378557 w 768248"/>
                <a:gd name="connsiteY689" fmla="*/ 65462 h 762277"/>
                <a:gd name="connsiteX690" fmla="*/ 373252 w 768248"/>
                <a:gd name="connsiteY690" fmla="*/ 65462 h 762277"/>
                <a:gd name="connsiteX691" fmla="*/ 369583 w 768248"/>
                <a:gd name="connsiteY691" fmla="*/ 65462 h 762277"/>
                <a:gd name="connsiteX692" fmla="*/ 362676 w 768248"/>
                <a:gd name="connsiteY692" fmla="*/ 65862 h 762277"/>
                <a:gd name="connsiteX693" fmla="*/ 361275 w 768248"/>
                <a:gd name="connsiteY693" fmla="*/ 65862 h 762277"/>
                <a:gd name="connsiteX694" fmla="*/ 359607 w 768248"/>
                <a:gd name="connsiteY694" fmla="*/ 65862 h 762277"/>
                <a:gd name="connsiteX695" fmla="*/ 357639 w 768248"/>
                <a:gd name="connsiteY695" fmla="*/ 65862 h 762277"/>
                <a:gd name="connsiteX696" fmla="*/ 356304 w 768248"/>
                <a:gd name="connsiteY696" fmla="*/ 65862 h 762277"/>
                <a:gd name="connsiteX697" fmla="*/ 352968 w 768248"/>
                <a:gd name="connsiteY697" fmla="*/ 66163 h 762277"/>
                <a:gd name="connsiteX698" fmla="*/ 351366 w 768248"/>
                <a:gd name="connsiteY698" fmla="*/ 66163 h 762277"/>
                <a:gd name="connsiteX699" fmla="*/ 349932 w 768248"/>
                <a:gd name="connsiteY699" fmla="*/ 66330 h 762277"/>
                <a:gd name="connsiteX700" fmla="*/ 349565 w 768248"/>
                <a:gd name="connsiteY700" fmla="*/ 66330 h 762277"/>
                <a:gd name="connsiteX701" fmla="*/ 347029 w 768248"/>
                <a:gd name="connsiteY701" fmla="*/ 66596 h 762277"/>
                <a:gd name="connsiteX702" fmla="*/ 346262 w 768248"/>
                <a:gd name="connsiteY702" fmla="*/ 66596 h 762277"/>
                <a:gd name="connsiteX703" fmla="*/ 345228 w 768248"/>
                <a:gd name="connsiteY703" fmla="*/ 66596 h 762277"/>
                <a:gd name="connsiteX704" fmla="*/ 345228 w 768248"/>
                <a:gd name="connsiteY704" fmla="*/ 66596 h 762277"/>
                <a:gd name="connsiteX705" fmla="*/ 344527 w 768248"/>
                <a:gd name="connsiteY705" fmla="*/ 66596 h 762277"/>
                <a:gd name="connsiteX706" fmla="*/ 339089 w 768248"/>
                <a:gd name="connsiteY706" fmla="*/ 67297 h 762277"/>
                <a:gd name="connsiteX707" fmla="*/ 339089 w 768248"/>
                <a:gd name="connsiteY707" fmla="*/ 67297 h 762277"/>
                <a:gd name="connsiteX708" fmla="*/ 337187 w 768248"/>
                <a:gd name="connsiteY708" fmla="*/ 67564 h 762277"/>
                <a:gd name="connsiteX709" fmla="*/ 336220 w 768248"/>
                <a:gd name="connsiteY709" fmla="*/ 67564 h 762277"/>
                <a:gd name="connsiteX710" fmla="*/ 335919 w 768248"/>
                <a:gd name="connsiteY710" fmla="*/ 67564 h 762277"/>
                <a:gd name="connsiteX711" fmla="*/ 335919 w 768248"/>
                <a:gd name="connsiteY711" fmla="*/ 67564 h 762277"/>
                <a:gd name="connsiteX712" fmla="*/ 334418 w 768248"/>
                <a:gd name="connsiteY712" fmla="*/ 67797 h 762277"/>
                <a:gd name="connsiteX713" fmla="*/ 334051 w 768248"/>
                <a:gd name="connsiteY713" fmla="*/ 67797 h 762277"/>
                <a:gd name="connsiteX714" fmla="*/ 333117 w 768248"/>
                <a:gd name="connsiteY714" fmla="*/ 67797 h 762277"/>
                <a:gd name="connsiteX715" fmla="*/ 333117 w 768248"/>
                <a:gd name="connsiteY715" fmla="*/ 67797 h 762277"/>
                <a:gd name="connsiteX716" fmla="*/ 333117 w 768248"/>
                <a:gd name="connsiteY716" fmla="*/ 67797 h 762277"/>
                <a:gd name="connsiteX717" fmla="*/ 331682 w 768248"/>
                <a:gd name="connsiteY717" fmla="*/ 58823 h 762277"/>
                <a:gd name="connsiteX718" fmla="*/ 330982 w 768248"/>
                <a:gd name="connsiteY718" fmla="*/ 54285 h 762277"/>
                <a:gd name="connsiteX719" fmla="*/ 330248 w 768248"/>
                <a:gd name="connsiteY719" fmla="*/ 49748 h 762277"/>
                <a:gd name="connsiteX720" fmla="*/ 329514 w 768248"/>
                <a:gd name="connsiteY720" fmla="*/ 45211 h 762277"/>
                <a:gd name="connsiteX721" fmla="*/ 328813 w 768248"/>
                <a:gd name="connsiteY721" fmla="*/ 40673 h 762277"/>
                <a:gd name="connsiteX722" fmla="*/ 328079 w 768248"/>
                <a:gd name="connsiteY722" fmla="*/ 36169 h 762277"/>
                <a:gd name="connsiteX723" fmla="*/ 327378 w 768248"/>
                <a:gd name="connsiteY723" fmla="*/ 31632 h 762277"/>
                <a:gd name="connsiteX724" fmla="*/ 326644 w 768248"/>
                <a:gd name="connsiteY724" fmla="*/ 27095 h 762277"/>
                <a:gd name="connsiteX725" fmla="*/ 326644 w 768248"/>
                <a:gd name="connsiteY725" fmla="*/ 27095 h 762277"/>
                <a:gd name="connsiteX726" fmla="*/ 325343 w 768248"/>
                <a:gd name="connsiteY726" fmla="*/ 18954 h 762277"/>
                <a:gd name="connsiteX727" fmla="*/ 325343 w 768248"/>
                <a:gd name="connsiteY727" fmla="*/ 18454 h 762277"/>
                <a:gd name="connsiteX728" fmla="*/ 325343 w 768248"/>
                <a:gd name="connsiteY728" fmla="*/ 18087 h 762277"/>
                <a:gd name="connsiteX729" fmla="*/ 324576 w 768248"/>
                <a:gd name="connsiteY729" fmla="*/ 13249 h 762277"/>
                <a:gd name="connsiteX730" fmla="*/ 323675 w 768248"/>
                <a:gd name="connsiteY730" fmla="*/ 7611 h 762277"/>
                <a:gd name="connsiteX731" fmla="*/ 322474 w 768248"/>
                <a:gd name="connsiteY731" fmla="*/ -63 h 762277"/>
                <a:gd name="connsiteX732" fmla="*/ 316135 w 768248"/>
                <a:gd name="connsiteY732" fmla="*/ 1005 h 762277"/>
                <a:gd name="connsiteX733" fmla="*/ 314033 w 768248"/>
                <a:gd name="connsiteY733" fmla="*/ 1372 h 762277"/>
                <a:gd name="connsiteX734" fmla="*/ 310697 w 768248"/>
                <a:gd name="connsiteY734" fmla="*/ 2006 h 762277"/>
                <a:gd name="connsiteX735" fmla="*/ 309262 w 768248"/>
                <a:gd name="connsiteY735" fmla="*/ 2273 h 762277"/>
                <a:gd name="connsiteX736" fmla="*/ 308295 w 768248"/>
                <a:gd name="connsiteY736" fmla="*/ 2473 h 762277"/>
                <a:gd name="connsiteX737" fmla="*/ 301622 w 768248"/>
                <a:gd name="connsiteY737" fmla="*/ 3807 h 762277"/>
                <a:gd name="connsiteX738" fmla="*/ 298519 w 768248"/>
                <a:gd name="connsiteY738" fmla="*/ 4508 h 762277"/>
                <a:gd name="connsiteX739" fmla="*/ 297285 w 768248"/>
                <a:gd name="connsiteY739" fmla="*/ 4775 h 762277"/>
                <a:gd name="connsiteX740" fmla="*/ 294683 w 768248"/>
                <a:gd name="connsiteY740" fmla="*/ 5375 h 762277"/>
                <a:gd name="connsiteX741" fmla="*/ 291079 w 768248"/>
                <a:gd name="connsiteY741" fmla="*/ 6243 h 762277"/>
                <a:gd name="connsiteX742" fmla="*/ 288210 w 768248"/>
                <a:gd name="connsiteY742" fmla="*/ 6943 h 762277"/>
                <a:gd name="connsiteX743" fmla="*/ 283006 w 768248"/>
                <a:gd name="connsiteY743" fmla="*/ 8311 h 762277"/>
                <a:gd name="connsiteX744" fmla="*/ 280770 w 768248"/>
                <a:gd name="connsiteY744" fmla="*/ 8912 h 762277"/>
                <a:gd name="connsiteX745" fmla="*/ 278568 w 768248"/>
                <a:gd name="connsiteY745" fmla="*/ 9512 h 762277"/>
                <a:gd name="connsiteX746" fmla="*/ 276733 w 768248"/>
                <a:gd name="connsiteY746" fmla="*/ 10046 h 762277"/>
                <a:gd name="connsiteX747" fmla="*/ 273064 w 768248"/>
                <a:gd name="connsiteY747" fmla="*/ 11114 h 762277"/>
                <a:gd name="connsiteX748" fmla="*/ 268826 w 768248"/>
                <a:gd name="connsiteY748" fmla="*/ 12415 h 762277"/>
                <a:gd name="connsiteX749" fmla="*/ 268359 w 768248"/>
                <a:gd name="connsiteY749" fmla="*/ 12415 h 762277"/>
                <a:gd name="connsiteX750" fmla="*/ 264022 w 768248"/>
                <a:gd name="connsiteY750" fmla="*/ 13816 h 762277"/>
                <a:gd name="connsiteX751" fmla="*/ 259952 w 768248"/>
                <a:gd name="connsiteY751" fmla="*/ 15151 h 762277"/>
                <a:gd name="connsiteX752" fmla="*/ 255081 w 768248"/>
                <a:gd name="connsiteY752" fmla="*/ 16852 h 762277"/>
                <a:gd name="connsiteX753" fmla="*/ 250643 w 768248"/>
                <a:gd name="connsiteY753" fmla="*/ 18420 h 762277"/>
                <a:gd name="connsiteX754" fmla="*/ 246440 w 768248"/>
                <a:gd name="connsiteY754" fmla="*/ 19988 h 762277"/>
                <a:gd name="connsiteX755" fmla="*/ 245773 w 768248"/>
                <a:gd name="connsiteY755" fmla="*/ 20255 h 762277"/>
                <a:gd name="connsiteX756" fmla="*/ 242436 w 768248"/>
                <a:gd name="connsiteY756" fmla="*/ 21523 h 762277"/>
                <a:gd name="connsiteX757" fmla="*/ 237132 w 768248"/>
                <a:gd name="connsiteY757" fmla="*/ 23658 h 762277"/>
                <a:gd name="connsiteX758" fmla="*/ 233161 w 768248"/>
                <a:gd name="connsiteY758" fmla="*/ 25326 h 762277"/>
                <a:gd name="connsiteX759" fmla="*/ 233161 w 768248"/>
                <a:gd name="connsiteY759" fmla="*/ 25326 h 762277"/>
                <a:gd name="connsiteX760" fmla="*/ 228891 w 768248"/>
                <a:gd name="connsiteY760" fmla="*/ 27161 h 762277"/>
                <a:gd name="connsiteX761" fmla="*/ 224987 w 768248"/>
                <a:gd name="connsiteY761" fmla="*/ 28896 h 762277"/>
                <a:gd name="connsiteX762" fmla="*/ 224253 w 768248"/>
                <a:gd name="connsiteY762" fmla="*/ 29230 h 762277"/>
                <a:gd name="connsiteX763" fmla="*/ 220584 w 768248"/>
                <a:gd name="connsiteY763" fmla="*/ 30931 h 762277"/>
                <a:gd name="connsiteX764" fmla="*/ 220317 w 768248"/>
                <a:gd name="connsiteY764" fmla="*/ 30931 h 762277"/>
                <a:gd name="connsiteX765" fmla="*/ 216547 w 768248"/>
                <a:gd name="connsiteY765" fmla="*/ 32766 h 762277"/>
                <a:gd name="connsiteX766" fmla="*/ 211375 w 768248"/>
                <a:gd name="connsiteY766" fmla="*/ 35302 h 762277"/>
                <a:gd name="connsiteX767" fmla="*/ 208039 w 768248"/>
                <a:gd name="connsiteY767" fmla="*/ 36870 h 762277"/>
                <a:gd name="connsiteX768" fmla="*/ 205403 w 768248"/>
                <a:gd name="connsiteY768" fmla="*/ 38238 h 762277"/>
                <a:gd name="connsiteX769" fmla="*/ 202601 w 768248"/>
                <a:gd name="connsiteY769" fmla="*/ 39706 h 762277"/>
                <a:gd name="connsiteX770" fmla="*/ 195928 w 768248"/>
                <a:gd name="connsiteY770" fmla="*/ 43276 h 762277"/>
                <a:gd name="connsiteX771" fmla="*/ 195928 w 768248"/>
                <a:gd name="connsiteY771" fmla="*/ 43276 h 762277"/>
                <a:gd name="connsiteX772" fmla="*/ 190457 w 768248"/>
                <a:gd name="connsiteY772" fmla="*/ 46345 h 762277"/>
                <a:gd name="connsiteX773" fmla="*/ 190457 w 768248"/>
                <a:gd name="connsiteY773" fmla="*/ 46345 h 762277"/>
                <a:gd name="connsiteX774" fmla="*/ 184518 w 768248"/>
                <a:gd name="connsiteY774" fmla="*/ 49882 h 762277"/>
                <a:gd name="connsiteX775" fmla="*/ 184518 w 768248"/>
                <a:gd name="connsiteY775" fmla="*/ 49882 h 762277"/>
                <a:gd name="connsiteX776" fmla="*/ 184318 w 768248"/>
                <a:gd name="connsiteY776" fmla="*/ 49882 h 762277"/>
                <a:gd name="connsiteX777" fmla="*/ 180548 w 768248"/>
                <a:gd name="connsiteY777" fmla="*/ 52184 h 762277"/>
                <a:gd name="connsiteX778" fmla="*/ 177012 w 768248"/>
                <a:gd name="connsiteY778" fmla="*/ 54386 h 762277"/>
                <a:gd name="connsiteX779" fmla="*/ 172241 w 768248"/>
                <a:gd name="connsiteY779" fmla="*/ 57455 h 762277"/>
                <a:gd name="connsiteX780" fmla="*/ 168270 w 768248"/>
                <a:gd name="connsiteY780" fmla="*/ 60091 h 762277"/>
                <a:gd name="connsiteX781" fmla="*/ 160263 w 768248"/>
                <a:gd name="connsiteY781" fmla="*/ 65662 h 762277"/>
                <a:gd name="connsiteX782" fmla="*/ 156360 w 768248"/>
                <a:gd name="connsiteY782" fmla="*/ 68465 h 762277"/>
                <a:gd name="connsiteX783" fmla="*/ 149287 w 768248"/>
                <a:gd name="connsiteY783" fmla="*/ 73770 h 762277"/>
                <a:gd name="connsiteX784" fmla="*/ 149087 w 768248"/>
                <a:gd name="connsiteY784" fmla="*/ 73770 h 762277"/>
                <a:gd name="connsiteX785" fmla="*/ 146418 w 768248"/>
                <a:gd name="connsiteY785" fmla="*/ 75738 h 762277"/>
                <a:gd name="connsiteX786" fmla="*/ 143882 w 768248"/>
                <a:gd name="connsiteY786" fmla="*/ 77740 h 762277"/>
                <a:gd name="connsiteX787" fmla="*/ 140779 w 768248"/>
                <a:gd name="connsiteY787" fmla="*/ 80242 h 762277"/>
                <a:gd name="connsiteX788" fmla="*/ 137443 w 768248"/>
                <a:gd name="connsiteY788" fmla="*/ 83078 h 762277"/>
                <a:gd name="connsiteX789" fmla="*/ 136509 w 768248"/>
                <a:gd name="connsiteY789" fmla="*/ 83845 h 762277"/>
                <a:gd name="connsiteX790" fmla="*/ 133640 w 768248"/>
                <a:gd name="connsiteY790" fmla="*/ 86247 h 762277"/>
                <a:gd name="connsiteX791" fmla="*/ 132939 w 768248"/>
                <a:gd name="connsiteY791" fmla="*/ 86881 h 762277"/>
                <a:gd name="connsiteX792" fmla="*/ 130170 w 768248"/>
                <a:gd name="connsiteY792" fmla="*/ 89217 h 762277"/>
                <a:gd name="connsiteX793" fmla="*/ 129169 w 768248"/>
                <a:gd name="connsiteY793" fmla="*/ 90151 h 762277"/>
                <a:gd name="connsiteX794" fmla="*/ 126467 w 768248"/>
                <a:gd name="connsiteY794" fmla="*/ 92553 h 762277"/>
                <a:gd name="connsiteX795" fmla="*/ 123364 w 768248"/>
                <a:gd name="connsiteY795" fmla="*/ 95355 h 762277"/>
                <a:gd name="connsiteX796" fmla="*/ 121696 w 768248"/>
                <a:gd name="connsiteY796" fmla="*/ 96890 h 762277"/>
                <a:gd name="connsiteX797" fmla="*/ 119861 w 768248"/>
                <a:gd name="connsiteY797" fmla="*/ 98592 h 762277"/>
                <a:gd name="connsiteX798" fmla="*/ 117926 w 768248"/>
                <a:gd name="connsiteY798" fmla="*/ 100426 h 762277"/>
                <a:gd name="connsiteX799" fmla="*/ 116858 w 768248"/>
                <a:gd name="connsiteY799" fmla="*/ 101427 h 762277"/>
                <a:gd name="connsiteX800" fmla="*/ 114423 w 768248"/>
                <a:gd name="connsiteY800" fmla="*/ 103796 h 762277"/>
                <a:gd name="connsiteX801" fmla="*/ 113455 w 768248"/>
                <a:gd name="connsiteY801" fmla="*/ 104697 h 762277"/>
                <a:gd name="connsiteX802" fmla="*/ 110986 w 768248"/>
                <a:gd name="connsiteY802" fmla="*/ 107132 h 762277"/>
                <a:gd name="connsiteX803" fmla="*/ 110352 w 768248"/>
                <a:gd name="connsiteY803" fmla="*/ 107800 h 762277"/>
                <a:gd name="connsiteX804" fmla="*/ 107817 w 768248"/>
                <a:gd name="connsiteY804" fmla="*/ 110369 h 762277"/>
                <a:gd name="connsiteX805" fmla="*/ 106716 w 768248"/>
                <a:gd name="connsiteY805" fmla="*/ 111470 h 762277"/>
                <a:gd name="connsiteX806" fmla="*/ 104647 w 768248"/>
                <a:gd name="connsiteY806" fmla="*/ 113638 h 762277"/>
                <a:gd name="connsiteX807" fmla="*/ 95272 w 768248"/>
                <a:gd name="connsiteY807" fmla="*/ 123647 h 762277"/>
                <a:gd name="connsiteX808" fmla="*/ 92270 w 768248"/>
                <a:gd name="connsiteY808" fmla="*/ 126983 h 762277"/>
                <a:gd name="connsiteX809" fmla="*/ 91836 w 768248"/>
                <a:gd name="connsiteY809" fmla="*/ 127484 h 762277"/>
                <a:gd name="connsiteX810" fmla="*/ 85931 w 768248"/>
                <a:gd name="connsiteY810" fmla="*/ 134490 h 762277"/>
                <a:gd name="connsiteX811" fmla="*/ 79858 w 768248"/>
                <a:gd name="connsiteY811" fmla="*/ 142030 h 762277"/>
                <a:gd name="connsiteX812" fmla="*/ 76889 w 768248"/>
                <a:gd name="connsiteY812" fmla="*/ 145867 h 762277"/>
                <a:gd name="connsiteX813" fmla="*/ 74020 w 768248"/>
                <a:gd name="connsiteY813" fmla="*/ 149704 h 762277"/>
                <a:gd name="connsiteX814" fmla="*/ 71284 w 768248"/>
                <a:gd name="connsiteY814" fmla="*/ 153407 h 762277"/>
                <a:gd name="connsiteX815" fmla="*/ 71284 w 768248"/>
                <a:gd name="connsiteY815" fmla="*/ 153407 h 762277"/>
                <a:gd name="connsiteX816" fmla="*/ 68882 w 768248"/>
                <a:gd name="connsiteY816" fmla="*/ 156743 h 762277"/>
                <a:gd name="connsiteX817" fmla="*/ 61943 w 768248"/>
                <a:gd name="connsiteY817" fmla="*/ 166752 h 762277"/>
                <a:gd name="connsiteX818" fmla="*/ 61943 w 768248"/>
                <a:gd name="connsiteY818" fmla="*/ 166752 h 762277"/>
                <a:gd name="connsiteX819" fmla="*/ 61943 w 768248"/>
                <a:gd name="connsiteY819" fmla="*/ 166752 h 762277"/>
                <a:gd name="connsiteX820" fmla="*/ 60408 w 768248"/>
                <a:gd name="connsiteY820" fmla="*/ 169054 h 762277"/>
                <a:gd name="connsiteX821" fmla="*/ 57238 w 768248"/>
                <a:gd name="connsiteY821" fmla="*/ 173992 h 762277"/>
                <a:gd name="connsiteX822" fmla="*/ 55870 w 768248"/>
                <a:gd name="connsiteY822" fmla="*/ 176227 h 762277"/>
                <a:gd name="connsiteX823" fmla="*/ 45328 w 768248"/>
                <a:gd name="connsiteY823" fmla="*/ 194277 h 762277"/>
                <a:gd name="connsiteX824" fmla="*/ 43927 w 768248"/>
                <a:gd name="connsiteY824" fmla="*/ 196812 h 762277"/>
                <a:gd name="connsiteX825" fmla="*/ 38522 w 768248"/>
                <a:gd name="connsiteY825" fmla="*/ 207255 h 762277"/>
                <a:gd name="connsiteX826" fmla="*/ 38522 w 768248"/>
                <a:gd name="connsiteY826" fmla="*/ 207255 h 762277"/>
                <a:gd name="connsiteX827" fmla="*/ 38522 w 768248"/>
                <a:gd name="connsiteY827" fmla="*/ 207255 h 762277"/>
                <a:gd name="connsiteX828" fmla="*/ 38522 w 768248"/>
                <a:gd name="connsiteY828" fmla="*/ 207255 h 762277"/>
                <a:gd name="connsiteX829" fmla="*/ 38522 w 768248"/>
                <a:gd name="connsiteY829" fmla="*/ 207455 h 762277"/>
                <a:gd name="connsiteX830" fmla="*/ 38288 w 768248"/>
                <a:gd name="connsiteY830" fmla="*/ 207889 h 762277"/>
                <a:gd name="connsiteX831" fmla="*/ 36954 w 768248"/>
                <a:gd name="connsiteY831" fmla="*/ 210591 h 762277"/>
                <a:gd name="connsiteX832" fmla="*/ 35686 w 768248"/>
                <a:gd name="connsiteY832" fmla="*/ 213193 h 762277"/>
                <a:gd name="connsiteX833" fmla="*/ 34785 w 768248"/>
                <a:gd name="connsiteY833" fmla="*/ 215095 h 762277"/>
                <a:gd name="connsiteX834" fmla="*/ 33751 w 768248"/>
                <a:gd name="connsiteY834" fmla="*/ 217297 h 762277"/>
                <a:gd name="connsiteX835" fmla="*/ 33150 w 768248"/>
                <a:gd name="connsiteY835" fmla="*/ 218598 h 762277"/>
                <a:gd name="connsiteX836" fmla="*/ 31782 w 768248"/>
                <a:gd name="connsiteY836" fmla="*/ 221668 h 762277"/>
                <a:gd name="connsiteX837" fmla="*/ 31782 w 768248"/>
                <a:gd name="connsiteY837" fmla="*/ 221668 h 762277"/>
                <a:gd name="connsiteX838" fmla="*/ 29948 w 768248"/>
                <a:gd name="connsiteY838" fmla="*/ 225938 h 762277"/>
                <a:gd name="connsiteX839" fmla="*/ 29714 w 768248"/>
                <a:gd name="connsiteY839" fmla="*/ 226472 h 762277"/>
                <a:gd name="connsiteX840" fmla="*/ 27979 w 768248"/>
                <a:gd name="connsiteY840" fmla="*/ 230542 h 762277"/>
                <a:gd name="connsiteX841" fmla="*/ 27979 w 768248"/>
                <a:gd name="connsiteY841" fmla="*/ 230776 h 762277"/>
                <a:gd name="connsiteX842" fmla="*/ 26178 w 768248"/>
                <a:gd name="connsiteY842" fmla="*/ 235113 h 762277"/>
                <a:gd name="connsiteX843" fmla="*/ 26178 w 768248"/>
                <a:gd name="connsiteY843" fmla="*/ 235380 h 762277"/>
                <a:gd name="connsiteX844" fmla="*/ 24643 w 768248"/>
                <a:gd name="connsiteY844" fmla="*/ 239317 h 762277"/>
                <a:gd name="connsiteX845" fmla="*/ 24242 w 768248"/>
                <a:gd name="connsiteY845" fmla="*/ 240351 h 762277"/>
                <a:gd name="connsiteX846" fmla="*/ 23041 w 768248"/>
                <a:gd name="connsiteY846" fmla="*/ 243520 h 762277"/>
                <a:gd name="connsiteX847" fmla="*/ 22374 w 768248"/>
                <a:gd name="connsiteY847" fmla="*/ 245289 h 762277"/>
                <a:gd name="connsiteX848" fmla="*/ 21473 w 768248"/>
                <a:gd name="connsiteY848" fmla="*/ 247791 h 762277"/>
                <a:gd name="connsiteX849" fmla="*/ 20773 w 768248"/>
                <a:gd name="connsiteY849" fmla="*/ 249693 h 762277"/>
                <a:gd name="connsiteX850" fmla="*/ 19338 w 768248"/>
                <a:gd name="connsiteY850" fmla="*/ 253830 h 762277"/>
                <a:gd name="connsiteX851" fmla="*/ 18237 w 768248"/>
                <a:gd name="connsiteY851" fmla="*/ 257166 h 762277"/>
                <a:gd name="connsiteX852" fmla="*/ 17503 w 768248"/>
                <a:gd name="connsiteY852" fmla="*/ 259368 h 762277"/>
                <a:gd name="connsiteX853" fmla="*/ 16235 w 768248"/>
                <a:gd name="connsiteY853" fmla="*/ 263305 h 762277"/>
                <a:gd name="connsiteX854" fmla="*/ 14968 w 768248"/>
                <a:gd name="connsiteY854" fmla="*/ 267475 h 762277"/>
                <a:gd name="connsiteX855" fmla="*/ 14600 w 768248"/>
                <a:gd name="connsiteY855" fmla="*/ 268676 h 762277"/>
                <a:gd name="connsiteX856" fmla="*/ 12032 w 768248"/>
                <a:gd name="connsiteY856" fmla="*/ 277684 h 762277"/>
                <a:gd name="connsiteX857" fmla="*/ 8695 w 768248"/>
                <a:gd name="connsiteY857" fmla="*/ 291697 h 762277"/>
                <a:gd name="connsiteX858" fmla="*/ 8028 w 768248"/>
                <a:gd name="connsiteY858" fmla="*/ 294599 h 762277"/>
                <a:gd name="connsiteX859" fmla="*/ 7494 w 768248"/>
                <a:gd name="connsiteY859" fmla="*/ 297001 h 762277"/>
                <a:gd name="connsiteX860" fmla="*/ 7294 w 768248"/>
                <a:gd name="connsiteY860" fmla="*/ 297935 h 762277"/>
                <a:gd name="connsiteX861" fmla="*/ 6493 w 768248"/>
                <a:gd name="connsiteY861" fmla="*/ 301806 h 762277"/>
                <a:gd name="connsiteX862" fmla="*/ 5726 w 768248"/>
                <a:gd name="connsiteY862" fmla="*/ 305776 h 762277"/>
                <a:gd name="connsiteX863" fmla="*/ 5059 w 768248"/>
                <a:gd name="connsiteY863" fmla="*/ 309112 h 762277"/>
                <a:gd name="connsiteX864" fmla="*/ 4692 w 768248"/>
                <a:gd name="connsiteY864" fmla="*/ 311247 h 762277"/>
                <a:gd name="connsiteX865" fmla="*/ 4391 w 768248"/>
                <a:gd name="connsiteY865" fmla="*/ 313049 h 762277"/>
                <a:gd name="connsiteX866" fmla="*/ 3791 w 768248"/>
                <a:gd name="connsiteY866" fmla="*/ 316585 h 762277"/>
                <a:gd name="connsiteX867" fmla="*/ 3791 w 768248"/>
                <a:gd name="connsiteY867" fmla="*/ 317586 h 762277"/>
                <a:gd name="connsiteX868" fmla="*/ 3257 w 768248"/>
                <a:gd name="connsiteY868" fmla="*/ 321189 h 762277"/>
                <a:gd name="connsiteX869" fmla="*/ 2990 w 768248"/>
                <a:gd name="connsiteY869" fmla="*/ 322791 h 762277"/>
                <a:gd name="connsiteX870" fmla="*/ 2423 w 768248"/>
                <a:gd name="connsiteY870" fmla="*/ 326828 h 762277"/>
                <a:gd name="connsiteX871" fmla="*/ 2423 w 768248"/>
                <a:gd name="connsiteY871" fmla="*/ 327195 h 762277"/>
                <a:gd name="connsiteX872" fmla="*/ 1823 w 768248"/>
                <a:gd name="connsiteY872" fmla="*/ 331799 h 762277"/>
                <a:gd name="connsiteX873" fmla="*/ 1823 w 768248"/>
                <a:gd name="connsiteY873" fmla="*/ 332433 h 762277"/>
                <a:gd name="connsiteX874" fmla="*/ 1389 w 768248"/>
                <a:gd name="connsiteY874" fmla="*/ 336403 h 762277"/>
                <a:gd name="connsiteX875" fmla="*/ 1222 w 768248"/>
                <a:gd name="connsiteY875" fmla="*/ 337804 h 762277"/>
                <a:gd name="connsiteX876" fmla="*/ 855 w 768248"/>
                <a:gd name="connsiteY876" fmla="*/ 341474 h 762277"/>
                <a:gd name="connsiteX877" fmla="*/ 855 w 768248"/>
                <a:gd name="connsiteY877" fmla="*/ 342675 h 762277"/>
                <a:gd name="connsiteX878" fmla="*/ 555 w 768248"/>
                <a:gd name="connsiteY878" fmla="*/ 346345 h 762277"/>
                <a:gd name="connsiteX879" fmla="*/ 555 w 768248"/>
                <a:gd name="connsiteY879" fmla="*/ 347947 h 762277"/>
                <a:gd name="connsiteX880" fmla="*/ 321 w 768248"/>
                <a:gd name="connsiteY880" fmla="*/ 351283 h 762277"/>
                <a:gd name="connsiteX881" fmla="*/ 321 w 768248"/>
                <a:gd name="connsiteY881" fmla="*/ 353118 h 762277"/>
                <a:gd name="connsiteX882" fmla="*/ 321 w 768248"/>
                <a:gd name="connsiteY882" fmla="*/ 355186 h 762277"/>
                <a:gd name="connsiteX883" fmla="*/ 121 w 768248"/>
                <a:gd name="connsiteY883" fmla="*/ 358723 h 762277"/>
                <a:gd name="connsiteX884" fmla="*/ -79 w 768248"/>
                <a:gd name="connsiteY884" fmla="*/ 363460 h 762277"/>
                <a:gd name="connsiteX885" fmla="*/ -79 w 768248"/>
                <a:gd name="connsiteY885" fmla="*/ 364628 h 762277"/>
                <a:gd name="connsiteX886" fmla="*/ -79 w 768248"/>
                <a:gd name="connsiteY886" fmla="*/ 368598 h 762277"/>
                <a:gd name="connsiteX887" fmla="*/ -79 w 768248"/>
                <a:gd name="connsiteY887" fmla="*/ 373302 h 762277"/>
                <a:gd name="connsiteX888" fmla="*/ -79 w 768248"/>
                <a:gd name="connsiteY888" fmla="*/ 384546 h 762277"/>
                <a:gd name="connsiteX889" fmla="*/ -79 w 768248"/>
                <a:gd name="connsiteY889" fmla="*/ 388282 h 762277"/>
                <a:gd name="connsiteX890" fmla="*/ -79 w 768248"/>
                <a:gd name="connsiteY890" fmla="*/ 388783 h 762277"/>
                <a:gd name="connsiteX891" fmla="*/ -79 w 768248"/>
                <a:gd name="connsiteY891" fmla="*/ 392786 h 762277"/>
                <a:gd name="connsiteX892" fmla="*/ -79 w 768248"/>
                <a:gd name="connsiteY892" fmla="*/ 393787 h 762277"/>
                <a:gd name="connsiteX893" fmla="*/ 154 w 768248"/>
                <a:gd name="connsiteY893" fmla="*/ 398325 h 762277"/>
                <a:gd name="connsiteX894" fmla="*/ 688 w 768248"/>
                <a:gd name="connsiteY894" fmla="*/ 407199 h 762277"/>
                <a:gd name="connsiteX895" fmla="*/ 888 w 768248"/>
                <a:gd name="connsiteY895" fmla="*/ 409801 h 762277"/>
                <a:gd name="connsiteX896" fmla="*/ 1089 w 768248"/>
                <a:gd name="connsiteY896" fmla="*/ 412104 h 762277"/>
                <a:gd name="connsiteX897" fmla="*/ 1255 w 768248"/>
                <a:gd name="connsiteY897" fmla="*/ 413939 h 762277"/>
                <a:gd name="connsiteX898" fmla="*/ 1622 w 768248"/>
                <a:gd name="connsiteY898" fmla="*/ 417942 h 762277"/>
                <a:gd name="connsiteX899" fmla="*/ 2156 w 768248"/>
                <a:gd name="connsiteY899" fmla="*/ 422780 h 762277"/>
                <a:gd name="connsiteX900" fmla="*/ 3190 w 768248"/>
                <a:gd name="connsiteY900" fmla="*/ 431054 h 762277"/>
                <a:gd name="connsiteX901" fmla="*/ 3658 w 768248"/>
                <a:gd name="connsiteY901" fmla="*/ 434390 h 762277"/>
                <a:gd name="connsiteX902" fmla="*/ 4191 w 768248"/>
                <a:gd name="connsiteY902" fmla="*/ 437993 h 762277"/>
                <a:gd name="connsiteX903" fmla="*/ 4625 w 768248"/>
                <a:gd name="connsiteY903" fmla="*/ 440729 h 762277"/>
                <a:gd name="connsiteX904" fmla="*/ 4959 w 768248"/>
                <a:gd name="connsiteY904" fmla="*/ 442731 h 762277"/>
                <a:gd name="connsiteX905" fmla="*/ 4959 w 768248"/>
                <a:gd name="connsiteY905" fmla="*/ 442731 h 762277"/>
                <a:gd name="connsiteX906" fmla="*/ 5492 w 768248"/>
                <a:gd name="connsiteY906" fmla="*/ 445767 h 762277"/>
                <a:gd name="connsiteX907" fmla="*/ 5826 w 768248"/>
                <a:gd name="connsiteY907" fmla="*/ 447602 h 762277"/>
                <a:gd name="connsiteX908" fmla="*/ 6427 w 768248"/>
                <a:gd name="connsiteY908" fmla="*/ 450938 h 762277"/>
                <a:gd name="connsiteX909" fmla="*/ 6427 w 768248"/>
                <a:gd name="connsiteY909" fmla="*/ 451405 h 762277"/>
                <a:gd name="connsiteX910" fmla="*/ 6994 w 768248"/>
                <a:gd name="connsiteY910" fmla="*/ 454308 h 762277"/>
                <a:gd name="connsiteX911" fmla="*/ 6994 w 768248"/>
                <a:gd name="connsiteY911" fmla="*/ 454308 h 762277"/>
                <a:gd name="connsiteX912" fmla="*/ 8095 w 768248"/>
                <a:gd name="connsiteY912" fmla="*/ 459646 h 762277"/>
                <a:gd name="connsiteX913" fmla="*/ 9296 w 768248"/>
                <a:gd name="connsiteY913" fmla="*/ 465017 h 762277"/>
                <a:gd name="connsiteX914" fmla="*/ 9863 w 768248"/>
                <a:gd name="connsiteY914" fmla="*/ 467386 h 762277"/>
                <a:gd name="connsiteX915" fmla="*/ 10263 w 768248"/>
                <a:gd name="connsiteY915" fmla="*/ 469088 h 762277"/>
                <a:gd name="connsiteX916" fmla="*/ 10797 w 768248"/>
                <a:gd name="connsiteY916" fmla="*/ 471256 h 762277"/>
                <a:gd name="connsiteX917" fmla="*/ 11198 w 768248"/>
                <a:gd name="connsiteY917" fmla="*/ 472858 h 762277"/>
                <a:gd name="connsiteX918" fmla="*/ 11898 w 768248"/>
                <a:gd name="connsiteY918" fmla="*/ 475693 h 762277"/>
                <a:gd name="connsiteX919" fmla="*/ 13833 w 768248"/>
                <a:gd name="connsiteY919" fmla="*/ 482733 h 762277"/>
                <a:gd name="connsiteX920" fmla="*/ 14567 w 768248"/>
                <a:gd name="connsiteY920" fmla="*/ 485335 h 762277"/>
                <a:gd name="connsiteX921" fmla="*/ 15201 w 768248"/>
                <a:gd name="connsiteY921" fmla="*/ 487471 h 762277"/>
                <a:gd name="connsiteX922" fmla="*/ 16102 w 768248"/>
                <a:gd name="connsiteY922" fmla="*/ 490807 h 762277"/>
                <a:gd name="connsiteX923" fmla="*/ 17403 w 768248"/>
                <a:gd name="connsiteY923" fmla="*/ 495011 h 762277"/>
                <a:gd name="connsiteX924" fmla="*/ 18204 w 768248"/>
                <a:gd name="connsiteY924" fmla="*/ 497479 h 762277"/>
                <a:gd name="connsiteX925" fmla="*/ 19872 w 768248"/>
                <a:gd name="connsiteY925" fmla="*/ 502451 h 762277"/>
                <a:gd name="connsiteX926" fmla="*/ 21073 w 768248"/>
                <a:gd name="connsiteY926" fmla="*/ 505787 h 762277"/>
                <a:gd name="connsiteX927" fmla="*/ 21473 w 768248"/>
                <a:gd name="connsiteY927" fmla="*/ 506988 h 762277"/>
                <a:gd name="connsiteX928" fmla="*/ 22841 w 768248"/>
                <a:gd name="connsiteY928" fmla="*/ 510758 h 762277"/>
                <a:gd name="connsiteX929" fmla="*/ 24343 w 768248"/>
                <a:gd name="connsiteY929" fmla="*/ 514828 h 762277"/>
                <a:gd name="connsiteX930" fmla="*/ 24643 w 768248"/>
                <a:gd name="connsiteY930" fmla="*/ 515562 h 762277"/>
                <a:gd name="connsiteX931" fmla="*/ 25877 w 768248"/>
                <a:gd name="connsiteY931" fmla="*/ 518898 h 762277"/>
                <a:gd name="connsiteX932" fmla="*/ 28146 w 768248"/>
                <a:gd name="connsiteY932" fmla="*/ 524503 h 762277"/>
                <a:gd name="connsiteX933" fmla="*/ 29714 w 768248"/>
                <a:gd name="connsiteY933" fmla="*/ 528307 h 762277"/>
                <a:gd name="connsiteX934" fmla="*/ 31549 w 768248"/>
                <a:gd name="connsiteY934" fmla="*/ 532544 h 762277"/>
                <a:gd name="connsiteX935" fmla="*/ 31549 w 768248"/>
                <a:gd name="connsiteY935" fmla="*/ 532544 h 762277"/>
                <a:gd name="connsiteX936" fmla="*/ 33050 w 768248"/>
                <a:gd name="connsiteY936" fmla="*/ 535880 h 762277"/>
                <a:gd name="connsiteX937" fmla="*/ 35786 w 768248"/>
                <a:gd name="connsiteY937" fmla="*/ 541852 h 762277"/>
                <a:gd name="connsiteX938" fmla="*/ 37321 w 768248"/>
                <a:gd name="connsiteY938" fmla="*/ 545189 h 762277"/>
                <a:gd name="connsiteX939" fmla="*/ 37321 w 768248"/>
                <a:gd name="connsiteY939" fmla="*/ 545422 h 762277"/>
                <a:gd name="connsiteX940" fmla="*/ 39323 w 768248"/>
                <a:gd name="connsiteY940" fmla="*/ 549492 h 762277"/>
                <a:gd name="connsiteX941" fmla="*/ 41424 w 768248"/>
                <a:gd name="connsiteY941" fmla="*/ 553663 h 762277"/>
                <a:gd name="connsiteX942" fmla="*/ 43193 w 768248"/>
                <a:gd name="connsiteY942" fmla="*/ 556999 h 762277"/>
                <a:gd name="connsiteX943" fmla="*/ 44527 w 768248"/>
                <a:gd name="connsiteY943" fmla="*/ 559535 h 762277"/>
                <a:gd name="connsiteX944" fmla="*/ 46129 w 768248"/>
                <a:gd name="connsiteY944" fmla="*/ 562537 h 762277"/>
                <a:gd name="connsiteX945" fmla="*/ 46129 w 768248"/>
                <a:gd name="connsiteY945" fmla="*/ 562704 h 762277"/>
                <a:gd name="connsiteX946" fmla="*/ 46129 w 768248"/>
                <a:gd name="connsiteY946" fmla="*/ 562904 h 762277"/>
                <a:gd name="connsiteX947" fmla="*/ 46129 w 768248"/>
                <a:gd name="connsiteY947" fmla="*/ 562904 h 762277"/>
                <a:gd name="connsiteX948" fmla="*/ 51834 w 768248"/>
                <a:gd name="connsiteY948" fmla="*/ 572913 h 762277"/>
                <a:gd name="connsiteX949" fmla="*/ 52101 w 768248"/>
                <a:gd name="connsiteY949" fmla="*/ 573347 h 762277"/>
                <a:gd name="connsiteX950" fmla="*/ 53402 w 768248"/>
                <a:gd name="connsiteY950" fmla="*/ 575515 h 762277"/>
                <a:gd name="connsiteX951" fmla="*/ 56104 w 768248"/>
                <a:gd name="connsiteY951" fmla="*/ 579986 h 762277"/>
                <a:gd name="connsiteX952" fmla="*/ 57605 w 768248"/>
                <a:gd name="connsiteY952" fmla="*/ 582422 h 762277"/>
                <a:gd name="connsiteX953" fmla="*/ 58540 w 768248"/>
                <a:gd name="connsiteY953" fmla="*/ 583789 h 762277"/>
                <a:gd name="connsiteX954" fmla="*/ 60375 w 768248"/>
                <a:gd name="connsiteY954" fmla="*/ 586692 h 762277"/>
                <a:gd name="connsiteX955" fmla="*/ 61509 w 768248"/>
                <a:gd name="connsiteY955" fmla="*/ 588460 h 762277"/>
                <a:gd name="connsiteX956" fmla="*/ 63277 w 768248"/>
                <a:gd name="connsiteY956" fmla="*/ 591196 h 762277"/>
                <a:gd name="connsiteX957" fmla="*/ 64478 w 768248"/>
                <a:gd name="connsiteY957" fmla="*/ 593031 h 762277"/>
                <a:gd name="connsiteX958" fmla="*/ 67314 w 768248"/>
                <a:gd name="connsiteY958" fmla="*/ 597168 h 762277"/>
                <a:gd name="connsiteX959" fmla="*/ 70984 w 768248"/>
                <a:gd name="connsiteY959" fmla="*/ 602339 h 762277"/>
                <a:gd name="connsiteX960" fmla="*/ 73987 w 768248"/>
                <a:gd name="connsiteY960" fmla="*/ 606510 h 762277"/>
                <a:gd name="connsiteX961" fmla="*/ 76622 w 768248"/>
                <a:gd name="connsiteY961" fmla="*/ 609846 h 762277"/>
                <a:gd name="connsiteX962" fmla="*/ 78257 w 768248"/>
                <a:gd name="connsiteY962" fmla="*/ 612015 h 762277"/>
                <a:gd name="connsiteX963" fmla="*/ 81260 w 768248"/>
                <a:gd name="connsiteY963" fmla="*/ 615885 h 762277"/>
                <a:gd name="connsiteX964" fmla="*/ 84596 w 768248"/>
                <a:gd name="connsiteY964" fmla="*/ 619922 h 762277"/>
                <a:gd name="connsiteX965" fmla="*/ 87932 w 768248"/>
                <a:gd name="connsiteY965" fmla="*/ 624025 h 762277"/>
                <a:gd name="connsiteX966" fmla="*/ 88566 w 768248"/>
                <a:gd name="connsiteY966" fmla="*/ 624826 h 762277"/>
                <a:gd name="connsiteX967" fmla="*/ 91402 w 768248"/>
                <a:gd name="connsiteY967" fmla="*/ 628162 h 762277"/>
                <a:gd name="connsiteX968" fmla="*/ 92203 w 768248"/>
                <a:gd name="connsiteY968" fmla="*/ 629063 h 762277"/>
                <a:gd name="connsiteX969" fmla="*/ 95539 w 768248"/>
                <a:gd name="connsiteY969" fmla="*/ 632967 h 762277"/>
                <a:gd name="connsiteX970" fmla="*/ 99209 w 768248"/>
                <a:gd name="connsiteY970" fmla="*/ 637037 h 762277"/>
                <a:gd name="connsiteX971" fmla="*/ 102545 w 768248"/>
                <a:gd name="connsiteY971" fmla="*/ 640707 h 762277"/>
                <a:gd name="connsiteX972" fmla="*/ 104681 w 768248"/>
                <a:gd name="connsiteY972" fmla="*/ 642975 h 762277"/>
                <a:gd name="connsiteX973" fmla="*/ 106282 w 768248"/>
                <a:gd name="connsiteY973" fmla="*/ 644644 h 762277"/>
                <a:gd name="connsiteX974" fmla="*/ 107917 w 768248"/>
                <a:gd name="connsiteY974" fmla="*/ 646345 h 762277"/>
                <a:gd name="connsiteX975" fmla="*/ 109652 w 768248"/>
                <a:gd name="connsiteY975" fmla="*/ 648113 h 762277"/>
                <a:gd name="connsiteX976" fmla="*/ 111954 w 768248"/>
                <a:gd name="connsiteY976" fmla="*/ 650415 h 762277"/>
                <a:gd name="connsiteX977" fmla="*/ 118626 w 768248"/>
                <a:gd name="connsiteY977" fmla="*/ 656854 h 762277"/>
                <a:gd name="connsiteX978" fmla="*/ 121062 w 768248"/>
                <a:gd name="connsiteY978" fmla="*/ 659123 h 762277"/>
                <a:gd name="connsiteX979" fmla="*/ 122797 w 768248"/>
                <a:gd name="connsiteY979" fmla="*/ 660758 h 762277"/>
                <a:gd name="connsiteX980" fmla="*/ 124465 w 768248"/>
                <a:gd name="connsiteY980" fmla="*/ 662293 h 762277"/>
                <a:gd name="connsiteX981" fmla="*/ 127467 w 768248"/>
                <a:gd name="connsiteY981" fmla="*/ 665028 h 762277"/>
                <a:gd name="connsiteX982" fmla="*/ 127935 w 768248"/>
                <a:gd name="connsiteY982" fmla="*/ 665462 h 762277"/>
                <a:gd name="connsiteX983" fmla="*/ 131538 w 768248"/>
                <a:gd name="connsiteY983" fmla="*/ 668632 h 762277"/>
                <a:gd name="connsiteX984" fmla="*/ 137176 w 768248"/>
                <a:gd name="connsiteY984" fmla="*/ 673436 h 762277"/>
                <a:gd name="connsiteX985" fmla="*/ 140846 w 768248"/>
                <a:gd name="connsiteY985" fmla="*/ 676472 h 762277"/>
                <a:gd name="connsiteX986" fmla="*/ 144683 w 768248"/>
                <a:gd name="connsiteY986" fmla="*/ 679608 h 762277"/>
                <a:gd name="connsiteX987" fmla="*/ 145717 w 768248"/>
                <a:gd name="connsiteY987" fmla="*/ 680409 h 762277"/>
                <a:gd name="connsiteX988" fmla="*/ 148453 w 768248"/>
                <a:gd name="connsiteY988" fmla="*/ 682577 h 762277"/>
                <a:gd name="connsiteX989" fmla="*/ 153858 w 768248"/>
                <a:gd name="connsiteY989" fmla="*/ 686681 h 762277"/>
                <a:gd name="connsiteX990" fmla="*/ 156126 w 768248"/>
                <a:gd name="connsiteY990" fmla="*/ 688382 h 762277"/>
                <a:gd name="connsiteX991" fmla="*/ 158128 w 768248"/>
                <a:gd name="connsiteY991" fmla="*/ 689850 h 762277"/>
                <a:gd name="connsiteX992" fmla="*/ 160297 w 768248"/>
                <a:gd name="connsiteY992" fmla="*/ 691385 h 762277"/>
                <a:gd name="connsiteX993" fmla="*/ 162298 w 768248"/>
                <a:gd name="connsiteY993" fmla="*/ 692820 h 762277"/>
                <a:gd name="connsiteX994" fmla="*/ 164467 w 768248"/>
                <a:gd name="connsiteY994" fmla="*/ 694354 h 762277"/>
                <a:gd name="connsiteX995" fmla="*/ 167136 w 768248"/>
                <a:gd name="connsiteY995" fmla="*/ 696189 h 762277"/>
                <a:gd name="connsiteX996" fmla="*/ 177145 w 768248"/>
                <a:gd name="connsiteY996" fmla="*/ 702862 h 762277"/>
                <a:gd name="connsiteX997" fmla="*/ 180248 w 768248"/>
                <a:gd name="connsiteY997" fmla="*/ 704864 h 762277"/>
                <a:gd name="connsiteX998" fmla="*/ 181115 w 768248"/>
                <a:gd name="connsiteY998" fmla="*/ 705398 h 762277"/>
                <a:gd name="connsiteX999" fmla="*/ 184618 w 768248"/>
                <a:gd name="connsiteY999" fmla="*/ 707533 h 762277"/>
                <a:gd name="connsiteX1000" fmla="*/ 188388 w 768248"/>
                <a:gd name="connsiteY1000" fmla="*/ 709802 h 762277"/>
                <a:gd name="connsiteX1001" fmla="*/ 188989 w 768248"/>
                <a:gd name="connsiteY1001" fmla="*/ 710168 h 762277"/>
                <a:gd name="connsiteX1002" fmla="*/ 192625 w 768248"/>
                <a:gd name="connsiteY1002" fmla="*/ 712270 h 762277"/>
                <a:gd name="connsiteX1003" fmla="*/ 192625 w 768248"/>
                <a:gd name="connsiteY1003" fmla="*/ 712270 h 762277"/>
                <a:gd name="connsiteX1004" fmla="*/ 196662 w 768248"/>
                <a:gd name="connsiteY1004" fmla="*/ 714539 h 762277"/>
                <a:gd name="connsiteX1005" fmla="*/ 199999 w 768248"/>
                <a:gd name="connsiteY1005" fmla="*/ 716507 h 762277"/>
                <a:gd name="connsiteX1006" fmla="*/ 205070 w 768248"/>
                <a:gd name="connsiteY1006" fmla="*/ 719243 h 762277"/>
                <a:gd name="connsiteX1007" fmla="*/ 208806 w 768248"/>
                <a:gd name="connsiteY1007" fmla="*/ 721178 h 762277"/>
                <a:gd name="connsiteX1008" fmla="*/ 212777 w 768248"/>
                <a:gd name="connsiteY1008" fmla="*/ 723180 h 762277"/>
                <a:gd name="connsiteX1009" fmla="*/ 212977 w 768248"/>
                <a:gd name="connsiteY1009" fmla="*/ 723180 h 762277"/>
                <a:gd name="connsiteX1010" fmla="*/ 217181 w 768248"/>
                <a:gd name="connsiteY1010" fmla="*/ 725249 h 762277"/>
                <a:gd name="connsiteX1011" fmla="*/ 221384 w 768248"/>
                <a:gd name="connsiteY1011" fmla="*/ 727250 h 762277"/>
                <a:gd name="connsiteX1012" fmla="*/ 225555 w 768248"/>
                <a:gd name="connsiteY1012" fmla="*/ 729152 h 762277"/>
                <a:gd name="connsiteX1013" fmla="*/ 225821 w 768248"/>
                <a:gd name="connsiteY1013" fmla="*/ 729152 h 762277"/>
                <a:gd name="connsiteX1014" fmla="*/ 229925 w 768248"/>
                <a:gd name="connsiteY1014" fmla="*/ 730987 h 762277"/>
                <a:gd name="connsiteX1015" fmla="*/ 233795 w 768248"/>
                <a:gd name="connsiteY1015" fmla="*/ 732655 h 762277"/>
                <a:gd name="connsiteX1016" fmla="*/ 234229 w 768248"/>
                <a:gd name="connsiteY1016" fmla="*/ 732822 h 762277"/>
                <a:gd name="connsiteX1017" fmla="*/ 238333 w 768248"/>
                <a:gd name="connsiteY1017" fmla="*/ 734557 h 762277"/>
                <a:gd name="connsiteX1018" fmla="*/ 239167 w 768248"/>
                <a:gd name="connsiteY1018" fmla="*/ 734890 h 762277"/>
                <a:gd name="connsiteX1019" fmla="*/ 242703 w 768248"/>
                <a:gd name="connsiteY1019" fmla="*/ 736292 h 762277"/>
                <a:gd name="connsiteX1020" fmla="*/ 243237 w 768248"/>
                <a:gd name="connsiteY1020" fmla="*/ 736525 h 762277"/>
                <a:gd name="connsiteX1021" fmla="*/ 247274 w 768248"/>
                <a:gd name="connsiteY1021" fmla="*/ 738060 h 762277"/>
                <a:gd name="connsiteX1022" fmla="*/ 247274 w 768248"/>
                <a:gd name="connsiteY1022" fmla="*/ 738060 h 762277"/>
                <a:gd name="connsiteX1023" fmla="*/ 251711 w 768248"/>
                <a:gd name="connsiteY1023" fmla="*/ 739728 h 762277"/>
                <a:gd name="connsiteX1024" fmla="*/ 256082 w 768248"/>
                <a:gd name="connsiteY1024" fmla="*/ 741296 h 762277"/>
                <a:gd name="connsiteX1025" fmla="*/ 256082 w 768248"/>
                <a:gd name="connsiteY1025" fmla="*/ 741296 h 762277"/>
                <a:gd name="connsiteX1026" fmla="*/ 260419 w 768248"/>
                <a:gd name="connsiteY1026" fmla="*/ 742797 h 762277"/>
                <a:gd name="connsiteX1027" fmla="*/ 260786 w 768248"/>
                <a:gd name="connsiteY1027" fmla="*/ 742797 h 762277"/>
                <a:gd name="connsiteX1028" fmla="*/ 264923 w 768248"/>
                <a:gd name="connsiteY1028" fmla="*/ 744165 h 762277"/>
                <a:gd name="connsiteX1029" fmla="*/ 268826 w 768248"/>
                <a:gd name="connsiteY1029" fmla="*/ 745433 h 762277"/>
                <a:gd name="connsiteX1030" fmla="*/ 273964 w 768248"/>
                <a:gd name="connsiteY1030" fmla="*/ 747001 h 762277"/>
                <a:gd name="connsiteX1031" fmla="*/ 277567 w 768248"/>
                <a:gd name="connsiteY1031" fmla="*/ 748035 h 762277"/>
                <a:gd name="connsiteX1032" fmla="*/ 277768 w 768248"/>
                <a:gd name="connsiteY1032" fmla="*/ 748035 h 762277"/>
                <a:gd name="connsiteX1033" fmla="*/ 279603 w 768248"/>
                <a:gd name="connsiteY1033" fmla="*/ 748569 h 762277"/>
                <a:gd name="connsiteX1034" fmla="*/ 283172 w 768248"/>
                <a:gd name="connsiteY1034" fmla="*/ 749537 h 762277"/>
                <a:gd name="connsiteX1035" fmla="*/ 287476 w 768248"/>
                <a:gd name="connsiteY1035" fmla="*/ 750671 h 762277"/>
                <a:gd name="connsiteX1036" fmla="*/ 287910 w 768248"/>
                <a:gd name="connsiteY1036" fmla="*/ 750671 h 762277"/>
                <a:gd name="connsiteX1037" fmla="*/ 292314 w 768248"/>
                <a:gd name="connsiteY1037" fmla="*/ 751772 h 762277"/>
                <a:gd name="connsiteX1038" fmla="*/ 300354 w 768248"/>
                <a:gd name="connsiteY1038" fmla="*/ 753607 h 762277"/>
                <a:gd name="connsiteX1039" fmla="*/ 300855 w 768248"/>
                <a:gd name="connsiteY1039" fmla="*/ 753607 h 762277"/>
                <a:gd name="connsiteX1040" fmla="*/ 302423 w 768248"/>
                <a:gd name="connsiteY1040" fmla="*/ 753941 h 762277"/>
                <a:gd name="connsiteX1041" fmla="*/ 306160 w 768248"/>
                <a:gd name="connsiteY1041" fmla="*/ 754741 h 762277"/>
                <a:gd name="connsiteX1042" fmla="*/ 306627 w 768248"/>
                <a:gd name="connsiteY1042" fmla="*/ 754741 h 762277"/>
                <a:gd name="connsiteX1043" fmla="*/ 311031 w 768248"/>
                <a:gd name="connsiteY1043" fmla="*/ 755642 h 762277"/>
                <a:gd name="connsiteX1044" fmla="*/ 314901 w 768248"/>
                <a:gd name="connsiteY1044" fmla="*/ 756376 h 762277"/>
                <a:gd name="connsiteX1045" fmla="*/ 316135 w 768248"/>
                <a:gd name="connsiteY1045" fmla="*/ 756576 h 762277"/>
                <a:gd name="connsiteX1046" fmla="*/ 320539 w 768248"/>
                <a:gd name="connsiteY1046" fmla="*/ 757344 h 762277"/>
                <a:gd name="connsiteX1047" fmla="*/ 319538 w 768248"/>
                <a:gd name="connsiteY1047" fmla="*/ 757344 h 762277"/>
                <a:gd name="connsiteX1048" fmla="*/ 324075 w 768248"/>
                <a:gd name="connsiteY1048" fmla="*/ 758044 h 762277"/>
                <a:gd name="connsiteX1049" fmla="*/ 328413 w 768248"/>
                <a:gd name="connsiteY1049" fmla="*/ 758712 h 762277"/>
                <a:gd name="connsiteX1050" fmla="*/ 331749 w 768248"/>
                <a:gd name="connsiteY1050" fmla="*/ 759179 h 762277"/>
                <a:gd name="connsiteX1051" fmla="*/ 334218 w 768248"/>
                <a:gd name="connsiteY1051" fmla="*/ 759479 h 762277"/>
                <a:gd name="connsiteX1052" fmla="*/ 337354 w 768248"/>
                <a:gd name="connsiteY1052" fmla="*/ 759879 h 762277"/>
                <a:gd name="connsiteX1053" fmla="*/ 339489 w 768248"/>
                <a:gd name="connsiteY1053" fmla="*/ 760113 h 762277"/>
                <a:gd name="connsiteX1054" fmla="*/ 343226 w 768248"/>
                <a:gd name="connsiteY1054" fmla="*/ 760513 h 762277"/>
                <a:gd name="connsiteX1055" fmla="*/ 346962 w 768248"/>
                <a:gd name="connsiteY1055" fmla="*/ 760847 h 762277"/>
                <a:gd name="connsiteX1056" fmla="*/ 349231 w 768248"/>
                <a:gd name="connsiteY1056" fmla="*/ 761080 h 762277"/>
                <a:gd name="connsiteX1057" fmla="*/ 352234 w 768248"/>
                <a:gd name="connsiteY1057" fmla="*/ 761314 h 762277"/>
                <a:gd name="connsiteX1058" fmla="*/ 355003 w 768248"/>
                <a:gd name="connsiteY1058" fmla="*/ 761514 h 762277"/>
                <a:gd name="connsiteX1059" fmla="*/ 363110 w 768248"/>
                <a:gd name="connsiteY1059" fmla="*/ 762015 h 762277"/>
                <a:gd name="connsiteX1060" fmla="*/ 363110 w 768248"/>
                <a:gd name="connsiteY1060" fmla="*/ 762015 h 762277"/>
                <a:gd name="connsiteX1061" fmla="*/ 367948 w 768248"/>
                <a:gd name="connsiteY1061" fmla="*/ 762215 h 762277"/>
                <a:gd name="connsiteX1062" fmla="*/ 372519 w 768248"/>
                <a:gd name="connsiteY1062" fmla="*/ 762215 h 762277"/>
                <a:gd name="connsiteX1063" fmla="*/ 375855 w 768248"/>
                <a:gd name="connsiteY1063" fmla="*/ 762215 h 762277"/>
                <a:gd name="connsiteX1064" fmla="*/ 382928 w 768248"/>
                <a:gd name="connsiteY1064" fmla="*/ 762215 h 762277"/>
                <a:gd name="connsiteX1065" fmla="*/ 398708 w 768248"/>
                <a:gd name="connsiteY1065" fmla="*/ 761914 h 762277"/>
                <a:gd name="connsiteX1066" fmla="*/ 402745 w 768248"/>
                <a:gd name="connsiteY1066" fmla="*/ 761714 h 762277"/>
                <a:gd name="connsiteX1067" fmla="*/ 407016 w 768248"/>
                <a:gd name="connsiteY1067" fmla="*/ 761481 h 762277"/>
                <a:gd name="connsiteX1068" fmla="*/ 411620 w 768248"/>
                <a:gd name="connsiteY1068" fmla="*/ 761180 h 762277"/>
                <a:gd name="connsiteX1069" fmla="*/ 416124 w 768248"/>
                <a:gd name="connsiteY1069" fmla="*/ 760814 h 762277"/>
                <a:gd name="connsiteX1070" fmla="*/ 416291 w 768248"/>
                <a:gd name="connsiteY1070" fmla="*/ 760814 h 762277"/>
                <a:gd name="connsiteX1071" fmla="*/ 419160 w 768248"/>
                <a:gd name="connsiteY1071" fmla="*/ 760547 h 762277"/>
                <a:gd name="connsiteX1072" fmla="*/ 421829 w 768248"/>
                <a:gd name="connsiteY1072" fmla="*/ 760313 h 762277"/>
                <a:gd name="connsiteX1073" fmla="*/ 426233 w 768248"/>
                <a:gd name="connsiteY1073" fmla="*/ 759846 h 762277"/>
                <a:gd name="connsiteX1074" fmla="*/ 428602 w 768248"/>
                <a:gd name="connsiteY1074" fmla="*/ 759546 h 762277"/>
                <a:gd name="connsiteX1075" fmla="*/ 431004 w 768248"/>
                <a:gd name="connsiteY1075" fmla="*/ 759279 h 762277"/>
                <a:gd name="connsiteX1076" fmla="*/ 434140 w 768248"/>
                <a:gd name="connsiteY1076" fmla="*/ 758878 h 762277"/>
                <a:gd name="connsiteX1077" fmla="*/ 435308 w 768248"/>
                <a:gd name="connsiteY1077" fmla="*/ 758712 h 762277"/>
                <a:gd name="connsiteX1078" fmla="*/ 438978 w 768248"/>
                <a:gd name="connsiteY1078" fmla="*/ 758178 h 762277"/>
                <a:gd name="connsiteX1079" fmla="*/ 440212 w 768248"/>
                <a:gd name="connsiteY1079" fmla="*/ 758178 h 762277"/>
                <a:gd name="connsiteX1080" fmla="*/ 442414 w 768248"/>
                <a:gd name="connsiteY1080" fmla="*/ 757811 h 762277"/>
                <a:gd name="connsiteX1081" fmla="*/ 445750 w 768248"/>
                <a:gd name="connsiteY1081" fmla="*/ 757310 h 762277"/>
                <a:gd name="connsiteX1082" fmla="*/ 447018 w 768248"/>
                <a:gd name="connsiteY1082" fmla="*/ 757077 h 762277"/>
                <a:gd name="connsiteX1083" fmla="*/ 450354 w 768248"/>
                <a:gd name="connsiteY1083" fmla="*/ 756510 h 762277"/>
                <a:gd name="connsiteX1084" fmla="*/ 451389 w 768248"/>
                <a:gd name="connsiteY1084" fmla="*/ 756310 h 762277"/>
                <a:gd name="connsiteX1085" fmla="*/ 455692 w 768248"/>
                <a:gd name="connsiteY1085" fmla="*/ 755509 h 762277"/>
                <a:gd name="connsiteX1086" fmla="*/ 459262 w 768248"/>
                <a:gd name="connsiteY1086" fmla="*/ 754808 h 762277"/>
                <a:gd name="connsiteX1087" fmla="*/ 462298 w 768248"/>
                <a:gd name="connsiteY1087" fmla="*/ 754208 h 762277"/>
                <a:gd name="connsiteX1088" fmla="*/ 462799 w 768248"/>
                <a:gd name="connsiteY1088" fmla="*/ 754208 h 762277"/>
                <a:gd name="connsiteX1089" fmla="*/ 466502 w 768248"/>
                <a:gd name="connsiteY1089" fmla="*/ 753374 h 762277"/>
                <a:gd name="connsiteX1090" fmla="*/ 470472 w 768248"/>
                <a:gd name="connsiteY1090" fmla="*/ 752473 h 762277"/>
                <a:gd name="connsiteX1091" fmla="*/ 472874 w 768248"/>
                <a:gd name="connsiteY1091" fmla="*/ 751906 h 762277"/>
                <a:gd name="connsiteX1092" fmla="*/ 475777 w 768248"/>
                <a:gd name="connsiteY1092" fmla="*/ 751205 h 762277"/>
                <a:gd name="connsiteX1093" fmla="*/ 476578 w 768248"/>
                <a:gd name="connsiteY1093" fmla="*/ 751005 h 762277"/>
                <a:gd name="connsiteX1094" fmla="*/ 480147 w 768248"/>
                <a:gd name="connsiteY1094" fmla="*/ 750071 h 762277"/>
                <a:gd name="connsiteX1095" fmla="*/ 485953 w 768248"/>
                <a:gd name="connsiteY1095" fmla="*/ 748503 h 762277"/>
                <a:gd name="connsiteX1096" fmla="*/ 489289 w 768248"/>
                <a:gd name="connsiteY1096" fmla="*/ 747535 h 762277"/>
                <a:gd name="connsiteX1097" fmla="*/ 493459 w 768248"/>
                <a:gd name="connsiteY1097" fmla="*/ 746301 h 762277"/>
                <a:gd name="connsiteX1098" fmla="*/ 494193 w 768248"/>
                <a:gd name="connsiteY1098" fmla="*/ 746067 h 762277"/>
                <a:gd name="connsiteX1099" fmla="*/ 498097 w 768248"/>
                <a:gd name="connsiteY1099" fmla="*/ 744899 h 762277"/>
                <a:gd name="connsiteX1100" fmla="*/ 502467 w 768248"/>
                <a:gd name="connsiteY1100" fmla="*/ 743498 h 762277"/>
                <a:gd name="connsiteX1101" fmla="*/ 506704 w 768248"/>
                <a:gd name="connsiteY1101" fmla="*/ 742063 h 762277"/>
                <a:gd name="connsiteX1102" fmla="*/ 507238 w 768248"/>
                <a:gd name="connsiteY1102" fmla="*/ 741897 h 762277"/>
                <a:gd name="connsiteX1103" fmla="*/ 511108 w 768248"/>
                <a:gd name="connsiteY1103" fmla="*/ 740529 h 762277"/>
                <a:gd name="connsiteX1104" fmla="*/ 516046 w 768248"/>
                <a:gd name="connsiteY1104" fmla="*/ 738761 h 762277"/>
                <a:gd name="connsiteX1105" fmla="*/ 524220 w 768248"/>
                <a:gd name="connsiteY1105" fmla="*/ 735624 h 762277"/>
                <a:gd name="connsiteX1106" fmla="*/ 526288 w 768248"/>
                <a:gd name="connsiteY1106" fmla="*/ 734790 h 762277"/>
                <a:gd name="connsiteX1107" fmla="*/ 527556 w 768248"/>
                <a:gd name="connsiteY1107" fmla="*/ 734290 h 762277"/>
                <a:gd name="connsiteX1108" fmla="*/ 528123 w 768248"/>
                <a:gd name="connsiteY1108" fmla="*/ 734056 h 762277"/>
                <a:gd name="connsiteX1109" fmla="*/ 529591 w 768248"/>
                <a:gd name="connsiteY1109" fmla="*/ 733456 h 762277"/>
                <a:gd name="connsiteX1110" fmla="*/ 531093 w 768248"/>
                <a:gd name="connsiteY1110" fmla="*/ 732822 h 762277"/>
                <a:gd name="connsiteX1111" fmla="*/ 531093 w 768248"/>
                <a:gd name="connsiteY1111" fmla="*/ 732822 h 762277"/>
                <a:gd name="connsiteX1112" fmla="*/ 532494 w 768248"/>
                <a:gd name="connsiteY1112" fmla="*/ 732255 h 762277"/>
                <a:gd name="connsiteX1113" fmla="*/ 535997 w 768248"/>
                <a:gd name="connsiteY1113" fmla="*/ 730753 h 762277"/>
                <a:gd name="connsiteX1114" fmla="*/ 536764 w 768248"/>
                <a:gd name="connsiteY1114" fmla="*/ 730386 h 762277"/>
                <a:gd name="connsiteX1115" fmla="*/ 540101 w 768248"/>
                <a:gd name="connsiteY1115" fmla="*/ 728885 h 762277"/>
                <a:gd name="connsiteX1116" fmla="*/ 540901 w 768248"/>
                <a:gd name="connsiteY1116" fmla="*/ 728518 h 762277"/>
                <a:gd name="connsiteX1117" fmla="*/ 540901 w 768248"/>
                <a:gd name="connsiteY1117" fmla="*/ 728518 h 762277"/>
                <a:gd name="connsiteX1118" fmla="*/ 541735 w 768248"/>
                <a:gd name="connsiteY1118" fmla="*/ 719910 h 762277"/>
                <a:gd name="connsiteX1119" fmla="*/ 541735 w 768248"/>
                <a:gd name="connsiteY1119" fmla="*/ 717075 h 762277"/>
                <a:gd name="connsiteX1120" fmla="*/ 541735 w 768248"/>
                <a:gd name="connsiteY1120" fmla="*/ 715640 h 762277"/>
                <a:gd name="connsiteX1121" fmla="*/ 541735 w 768248"/>
                <a:gd name="connsiteY1121" fmla="*/ 714239 h 762277"/>
                <a:gd name="connsiteX1122" fmla="*/ 541735 w 768248"/>
                <a:gd name="connsiteY1122" fmla="*/ 712871 h 762277"/>
                <a:gd name="connsiteX1123" fmla="*/ 541735 w 768248"/>
                <a:gd name="connsiteY1123" fmla="*/ 712871 h 762277"/>
                <a:gd name="connsiteX1124" fmla="*/ 542736 w 768248"/>
                <a:gd name="connsiteY1124" fmla="*/ 712370 h 762277"/>
                <a:gd name="connsiteX1125" fmla="*/ 542903 w 768248"/>
                <a:gd name="connsiteY1125" fmla="*/ 712370 h 762277"/>
                <a:gd name="connsiteX1126" fmla="*/ 543337 w 768248"/>
                <a:gd name="connsiteY1126" fmla="*/ 712170 h 762277"/>
                <a:gd name="connsiteX1127" fmla="*/ 543971 w 768248"/>
                <a:gd name="connsiteY1127" fmla="*/ 711837 h 762277"/>
                <a:gd name="connsiteX1128" fmla="*/ 544772 w 768248"/>
                <a:gd name="connsiteY1128" fmla="*/ 711470 h 762277"/>
                <a:gd name="connsiteX1129" fmla="*/ 545339 w 768248"/>
                <a:gd name="connsiteY1129" fmla="*/ 711169 h 762277"/>
                <a:gd name="connsiteX1130" fmla="*/ 545672 w 768248"/>
                <a:gd name="connsiteY1130" fmla="*/ 711003 h 762277"/>
                <a:gd name="connsiteX1131" fmla="*/ 545973 w 768248"/>
                <a:gd name="connsiteY1131" fmla="*/ 711003 h 762277"/>
                <a:gd name="connsiteX1132" fmla="*/ 545973 w 768248"/>
                <a:gd name="connsiteY1132" fmla="*/ 711003 h 762277"/>
                <a:gd name="connsiteX1133" fmla="*/ 546707 w 768248"/>
                <a:gd name="connsiteY1133" fmla="*/ 710636 h 762277"/>
                <a:gd name="connsiteX1134" fmla="*/ 547541 w 768248"/>
                <a:gd name="connsiteY1134" fmla="*/ 710235 h 762277"/>
                <a:gd name="connsiteX1135" fmla="*/ 547874 w 768248"/>
                <a:gd name="connsiteY1135" fmla="*/ 710235 h 762277"/>
                <a:gd name="connsiteX1136" fmla="*/ 548475 w 768248"/>
                <a:gd name="connsiteY1136" fmla="*/ 709968 h 762277"/>
                <a:gd name="connsiteX1137" fmla="*/ 548475 w 768248"/>
                <a:gd name="connsiteY1137" fmla="*/ 709968 h 762277"/>
                <a:gd name="connsiteX1138" fmla="*/ 548742 w 768248"/>
                <a:gd name="connsiteY1138" fmla="*/ 709968 h 762277"/>
                <a:gd name="connsiteX1139" fmla="*/ 548942 w 768248"/>
                <a:gd name="connsiteY1139" fmla="*/ 709968 h 762277"/>
                <a:gd name="connsiteX1140" fmla="*/ 548942 w 768248"/>
                <a:gd name="connsiteY1140" fmla="*/ 709968 h 762277"/>
                <a:gd name="connsiteX1141" fmla="*/ 549542 w 768248"/>
                <a:gd name="connsiteY1141" fmla="*/ 709668 h 762277"/>
                <a:gd name="connsiteX1142" fmla="*/ 549542 w 768248"/>
                <a:gd name="connsiteY1142" fmla="*/ 709668 h 762277"/>
                <a:gd name="connsiteX1143" fmla="*/ 549876 w 768248"/>
                <a:gd name="connsiteY1143" fmla="*/ 709501 h 762277"/>
                <a:gd name="connsiteX1144" fmla="*/ 550210 w 768248"/>
                <a:gd name="connsiteY1144" fmla="*/ 709334 h 762277"/>
                <a:gd name="connsiteX1145" fmla="*/ 550410 w 768248"/>
                <a:gd name="connsiteY1145" fmla="*/ 709334 h 762277"/>
                <a:gd name="connsiteX1146" fmla="*/ 550410 w 768248"/>
                <a:gd name="connsiteY1146" fmla="*/ 709334 h 762277"/>
                <a:gd name="connsiteX1147" fmla="*/ 550743 w 768248"/>
                <a:gd name="connsiteY1147" fmla="*/ 709168 h 762277"/>
                <a:gd name="connsiteX1148" fmla="*/ 550743 w 768248"/>
                <a:gd name="connsiteY1148" fmla="*/ 709168 h 762277"/>
                <a:gd name="connsiteX1149" fmla="*/ 551311 w 768248"/>
                <a:gd name="connsiteY1149" fmla="*/ 708867 h 762277"/>
                <a:gd name="connsiteX1150" fmla="*/ 551511 w 768248"/>
                <a:gd name="connsiteY1150" fmla="*/ 708867 h 762277"/>
                <a:gd name="connsiteX1151" fmla="*/ 552045 w 768248"/>
                <a:gd name="connsiteY1151" fmla="*/ 708600 h 762277"/>
                <a:gd name="connsiteX1152" fmla="*/ 552045 w 768248"/>
                <a:gd name="connsiteY1152" fmla="*/ 708600 h 762277"/>
                <a:gd name="connsiteX1153" fmla="*/ 552946 w 768248"/>
                <a:gd name="connsiteY1153" fmla="*/ 708133 h 762277"/>
                <a:gd name="connsiteX1154" fmla="*/ 553679 w 768248"/>
                <a:gd name="connsiteY1154" fmla="*/ 707733 h 762277"/>
                <a:gd name="connsiteX1155" fmla="*/ 554013 w 768248"/>
                <a:gd name="connsiteY1155" fmla="*/ 707566 h 762277"/>
                <a:gd name="connsiteX1156" fmla="*/ 554013 w 768248"/>
                <a:gd name="connsiteY1156" fmla="*/ 707566 h 762277"/>
                <a:gd name="connsiteX1157" fmla="*/ 554213 w 768248"/>
                <a:gd name="connsiteY1157" fmla="*/ 707566 h 762277"/>
                <a:gd name="connsiteX1158" fmla="*/ 554614 w 768248"/>
                <a:gd name="connsiteY1158" fmla="*/ 707366 h 762277"/>
                <a:gd name="connsiteX1159" fmla="*/ 554614 w 768248"/>
                <a:gd name="connsiteY1159" fmla="*/ 707366 h 762277"/>
                <a:gd name="connsiteX1160" fmla="*/ 554947 w 768248"/>
                <a:gd name="connsiteY1160" fmla="*/ 707199 h 762277"/>
                <a:gd name="connsiteX1161" fmla="*/ 554947 w 768248"/>
                <a:gd name="connsiteY1161" fmla="*/ 707199 h 762277"/>
                <a:gd name="connsiteX1162" fmla="*/ 555781 w 768248"/>
                <a:gd name="connsiteY1162" fmla="*/ 706765 h 762277"/>
                <a:gd name="connsiteX1163" fmla="*/ 557016 w 768248"/>
                <a:gd name="connsiteY1163" fmla="*/ 706132 h 762277"/>
                <a:gd name="connsiteX1164" fmla="*/ 557016 w 768248"/>
                <a:gd name="connsiteY1164" fmla="*/ 706132 h 762277"/>
                <a:gd name="connsiteX1165" fmla="*/ 557583 w 768248"/>
                <a:gd name="connsiteY1165" fmla="*/ 705831 h 762277"/>
                <a:gd name="connsiteX1166" fmla="*/ 557583 w 768248"/>
                <a:gd name="connsiteY1166" fmla="*/ 705831 h 762277"/>
                <a:gd name="connsiteX1167" fmla="*/ 557883 w 768248"/>
                <a:gd name="connsiteY1167" fmla="*/ 705664 h 762277"/>
                <a:gd name="connsiteX1168" fmla="*/ 558184 w 768248"/>
                <a:gd name="connsiteY1168" fmla="*/ 705664 h 762277"/>
                <a:gd name="connsiteX1169" fmla="*/ 558184 w 768248"/>
                <a:gd name="connsiteY1169" fmla="*/ 705664 h 762277"/>
                <a:gd name="connsiteX1170" fmla="*/ 559385 w 768248"/>
                <a:gd name="connsiteY1170" fmla="*/ 704997 h 762277"/>
                <a:gd name="connsiteX1171" fmla="*/ 560652 w 768248"/>
                <a:gd name="connsiteY1171" fmla="*/ 704297 h 762277"/>
                <a:gd name="connsiteX1172" fmla="*/ 561586 w 768248"/>
                <a:gd name="connsiteY1172" fmla="*/ 703763 h 762277"/>
                <a:gd name="connsiteX1173" fmla="*/ 561586 w 768248"/>
                <a:gd name="connsiteY1173" fmla="*/ 703763 h 762277"/>
                <a:gd name="connsiteX1174" fmla="*/ 561586 w 768248"/>
                <a:gd name="connsiteY1174" fmla="*/ 703763 h 762277"/>
                <a:gd name="connsiteX1175" fmla="*/ 561586 w 768248"/>
                <a:gd name="connsiteY1175" fmla="*/ 703763 h 762277"/>
                <a:gd name="connsiteX1176" fmla="*/ 561586 w 768248"/>
                <a:gd name="connsiteY1176" fmla="*/ 703763 h 762277"/>
                <a:gd name="connsiteX1177" fmla="*/ 561586 w 768248"/>
                <a:gd name="connsiteY1177" fmla="*/ 703763 h 762277"/>
                <a:gd name="connsiteX1178" fmla="*/ 561586 w 768248"/>
                <a:gd name="connsiteY1178" fmla="*/ 703763 h 762277"/>
                <a:gd name="connsiteX1179" fmla="*/ 562020 w 768248"/>
                <a:gd name="connsiteY1179" fmla="*/ 703529 h 762277"/>
                <a:gd name="connsiteX1180" fmla="*/ 562254 w 768248"/>
                <a:gd name="connsiteY1180" fmla="*/ 703529 h 762277"/>
                <a:gd name="connsiteX1181" fmla="*/ 562254 w 768248"/>
                <a:gd name="connsiteY1181" fmla="*/ 703529 h 762277"/>
                <a:gd name="connsiteX1182" fmla="*/ 563989 w 768248"/>
                <a:gd name="connsiteY1182" fmla="*/ 702528 h 762277"/>
                <a:gd name="connsiteX1183" fmla="*/ 565290 w 768248"/>
                <a:gd name="connsiteY1183" fmla="*/ 701794 h 762277"/>
                <a:gd name="connsiteX1184" fmla="*/ 565957 w 768248"/>
                <a:gd name="connsiteY1184" fmla="*/ 701394 h 762277"/>
                <a:gd name="connsiteX1185" fmla="*/ 566457 w 768248"/>
                <a:gd name="connsiteY1185" fmla="*/ 701094 h 762277"/>
                <a:gd name="connsiteX1186" fmla="*/ 569760 w 768248"/>
                <a:gd name="connsiteY1186" fmla="*/ 700293 h 762277"/>
                <a:gd name="connsiteX1187" fmla="*/ 569760 w 768248"/>
                <a:gd name="connsiteY1187" fmla="*/ 700293 h 762277"/>
                <a:gd name="connsiteX1188" fmla="*/ 570561 w 768248"/>
                <a:gd name="connsiteY1188" fmla="*/ 699793 h 762277"/>
                <a:gd name="connsiteX1189" fmla="*/ 570561 w 768248"/>
                <a:gd name="connsiteY1189" fmla="*/ 699793 h 762277"/>
                <a:gd name="connsiteX1190" fmla="*/ 571028 w 768248"/>
                <a:gd name="connsiteY1190" fmla="*/ 699526 h 762277"/>
                <a:gd name="connsiteX1191" fmla="*/ 571362 w 768248"/>
                <a:gd name="connsiteY1191" fmla="*/ 699325 h 762277"/>
                <a:gd name="connsiteX1192" fmla="*/ 571629 w 768248"/>
                <a:gd name="connsiteY1192" fmla="*/ 699159 h 762277"/>
                <a:gd name="connsiteX1193" fmla="*/ 574965 w 768248"/>
                <a:gd name="connsiteY1193" fmla="*/ 697224 h 762277"/>
                <a:gd name="connsiteX1194" fmla="*/ 574965 w 768248"/>
                <a:gd name="connsiteY1194" fmla="*/ 697224 h 762277"/>
                <a:gd name="connsiteX1195" fmla="*/ 576733 w 768248"/>
                <a:gd name="connsiteY1195" fmla="*/ 696156 h 762277"/>
                <a:gd name="connsiteX1196" fmla="*/ 578401 w 768248"/>
                <a:gd name="connsiteY1196" fmla="*/ 695088 h 762277"/>
                <a:gd name="connsiteX1197" fmla="*/ 578401 w 768248"/>
                <a:gd name="connsiteY1197" fmla="*/ 695088 h 762277"/>
                <a:gd name="connsiteX1198" fmla="*/ 578969 w 768248"/>
                <a:gd name="connsiteY1198" fmla="*/ 694721 h 762277"/>
                <a:gd name="connsiteX1199" fmla="*/ 579202 w 768248"/>
                <a:gd name="connsiteY1199" fmla="*/ 694555 h 762277"/>
                <a:gd name="connsiteX1200" fmla="*/ 579202 w 768248"/>
                <a:gd name="connsiteY1200" fmla="*/ 694555 h 762277"/>
                <a:gd name="connsiteX1201" fmla="*/ 579869 w 768248"/>
                <a:gd name="connsiteY1201" fmla="*/ 694154 h 762277"/>
                <a:gd name="connsiteX1202" fmla="*/ 580937 w 768248"/>
                <a:gd name="connsiteY1202" fmla="*/ 693520 h 762277"/>
                <a:gd name="connsiteX1203" fmla="*/ 580937 w 768248"/>
                <a:gd name="connsiteY1203" fmla="*/ 693520 h 762277"/>
                <a:gd name="connsiteX1204" fmla="*/ 581471 w 768248"/>
                <a:gd name="connsiteY1204" fmla="*/ 693153 h 762277"/>
                <a:gd name="connsiteX1205" fmla="*/ 581971 w 768248"/>
                <a:gd name="connsiteY1205" fmla="*/ 692820 h 762277"/>
                <a:gd name="connsiteX1206" fmla="*/ 583739 w 768248"/>
                <a:gd name="connsiteY1206" fmla="*/ 691719 h 762277"/>
                <a:gd name="connsiteX1207" fmla="*/ 583739 w 768248"/>
                <a:gd name="connsiteY1207" fmla="*/ 691719 h 762277"/>
                <a:gd name="connsiteX1208" fmla="*/ 584207 w 768248"/>
                <a:gd name="connsiteY1208" fmla="*/ 691452 h 762277"/>
                <a:gd name="connsiteX1209" fmla="*/ 585875 w 768248"/>
                <a:gd name="connsiteY1209" fmla="*/ 690384 h 762277"/>
                <a:gd name="connsiteX1210" fmla="*/ 589044 w 768248"/>
                <a:gd name="connsiteY1210" fmla="*/ 688216 h 762277"/>
                <a:gd name="connsiteX1211" fmla="*/ 589044 w 768248"/>
                <a:gd name="connsiteY1211" fmla="*/ 688216 h 762277"/>
                <a:gd name="connsiteX1212" fmla="*/ 591313 w 768248"/>
                <a:gd name="connsiteY1212" fmla="*/ 686714 h 762277"/>
                <a:gd name="connsiteX1213" fmla="*/ 594349 w 768248"/>
                <a:gd name="connsiteY1213" fmla="*/ 684612 h 762277"/>
                <a:gd name="connsiteX1214" fmla="*/ 596684 w 768248"/>
                <a:gd name="connsiteY1214" fmla="*/ 682978 h 762277"/>
                <a:gd name="connsiteX1215" fmla="*/ 596684 w 768248"/>
                <a:gd name="connsiteY1215" fmla="*/ 682978 h 762277"/>
                <a:gd name="connsiteX1216" fmla="*/ 597085 w 768248"/>
                <a:gd name="connsiteY1216" fmla="*/ 682644 h 762277"/>
                <a:gd name="connsiteX1217" fmla="*/ 597085 w 768248"/>
                <a:gd name="connsiteY1217" fmla="*/ 682644 h 762277"/>
                <a:gd name="connsiteX1218" fmla="*/ 597518 w 768248"/>
                <a:gd name="connsiteY1218" fmla="*/ 682344 h 762277"/>
                <a:gd name="connsiteX1219" fmla="*/ 597919 w 768248"/>
                <a:gd name="connsiteY1219" fmla="*/ 682010 h 762277"/>
                <a:gd name="connsiteX1220" fmla="*/ 597919 w 768248"/>
                <a:gd name="connsiteY1220" fmla="*/ 682010 h 762277"/>
                <a:gd name="connsiteX1221" fmla="*/ 598186 w 768248"/>
                <a:gd name="connsiteY1221" fmla="*/ 681810 h 762277"/>
                <a:gd name="connsiteX1222" fmla="*/ 598419 w 768248"/>
                <a:gd name="connsiteY1222" fmla="*/ 681610 h 762277"/>
                <a:gd name="connsiteX1223" fmla="*/ 621340 w 768248"/>
                <a:gd name="connsiteY1223" fmla="*/ 681610 h 762277"/>
                <a:gd name="connsiteX1224" fmla="*/ 621640 w 768248"/>
                <a:gd name="connsiteY1224" fmla="*/ 681376 h 762277"/>
                <a:gd name="connsiteX1225" fmla="*/ 624142 w 768248"/>
                <a:gd name="connsiteY1225" fmla="*/ 679374 h 762277"/>
                <a:gd name="connsiteX1226" fmla="*/ 629080 w 768248"/>
                <a:gd name="connsiteY1226" fmla="*/ 675304 h 762277"/>
                <a:gd name="connsiteX1227" fmla="*/ 635752 w 768248"/>
                <a:gd name="connsiteY1227" fmla="*/ 669499 h 762277"/>
                <a:gd name="connsiteX1228" fmla="*/ 636587 w 768248"/>
                <a:gd name="connsiteY1228" fmla="*/ 668765 h 762277"/>
                <a:gd name="connsiteX1229" fmla="*/ 638655 w 768248"/>
                <a:gd name="connsiteY1229" fmla="*/ 666930 h 762277"/>
                <a:gd name="connsiteX1230" fmla="*/ 641991 w 768248"/>
                <a:gd name="connsiteY1230" fmla="*/ 664027 h 762277"/>
                <a:gd name="connsiteX1231" fmla="*/ 644427 w 768248"/>
                <a:gd name="connsiteY1231" fmla="*/ 661792 h 762277"/>
                <a:gd name="connsiteX1232" fmla="*/ 644860 w 768248"/>
                <a:gd name="connsiteY1232" fmla="*/ 661392 h 762277"/>
                <a:gd name="connsiteX1233" fmla="*/ 647496 w 768248"/>
                <a:gd name="connsiteY1233" fmla="*/ 658890 h 762277"/>
                <a:gd name="connsiteX1234" fmla="*/ 648197 w 768248"/>
                <a:gd name="connsiteY1234" fmla="*/ 658222 h 762277"/>
                <a:gd name="connsiteX1235" fmla="*/ 651133 w 768248"/>
                <a:gd name="connsiteY1235" fmla="*/ 655386 h 762277"/>
                <a:gd name="connsiteX1236" fmla="*/ 651566 w 768248"/>
                <a:gd name="connsiteY1236" fmla="*/ 654953 h 762277"/>
                <a:gd name="connsiteX1237" fmla="*/ 654569 w 768248"/>
                <a:gd name="connsiteY1237" fmla="*/ 651983 h 762277"/>
                <a:gd name="connsiteX1238" fmla="*/ 657338 w 768248"/>
                <a:gd name="connsiteY1238" fmla="*/ 649248 h 762277"/>
                <a:gd name="connsiteX1239" fmla="*/ 661776 w 768248"/>
                <a:gd name="connsiteY1239" fmla="*/ 644644 h 762277"/>
                <a:gd name="connsiteX1240" fmla="*/ 664211 w 768248"/>
                <a:gd name="connsiteY1240" fmla="*/ 642041 h 762277"/>
                <a:gd name="connsiteX1241" fmla="*/ 669716 w 768248"/>
                <a:gd name="connsiteY1241" fmla="*/ 636036 h 762277"/>
                <a:gd name="connsiteX1242" fmla="*/ 672085 w 768248"/>
                <a:gd name="connsiteY1242" fmla="*/ 633567 h 762277"/>
                <a:gd name="connsiteX1243" fmla="*/ 674020 w 768248"/>
                <a:gd name="connsiteY1243" fmla="*/ 631365 h 762277"/>
                <a:gd name="connsiteX1244" fmla="*/ 675855 w 768248"/>
                <a:gd name="connsiteY1244" fmla="*/ 629230 h 762277"/>
                <a:gd name="connsiteX1245" fmla="*/ 677189 w 768248"/>
                <a:gd name="connsiteY1245" fmla="*/ 627695 h 762277"/>
                <a:gd name="connsiteX1246" fmla="*/ 679458 w 768248"/>
                <a:gd name="connsiteY1246" fmla="*/ 624926 h 762277"/>
                <a:gd name="connsiteX1247" fmla="*/ 679758 w 768248"/>
                <a:gd name="connsiteY1247" fmla="*/ 624559 h 762277"/>
                <a:gd name="connsiteX1248" fmla="*/ 681927 w 768248"/>
                <a:gd name="connsiteY1248" fmla="*/ 621890 h 762277"/>
                <a:gd name="connsiteX1249" fmla="*/ 685597 w 768248"/>
                <a:gd name="connsiteY1249" fmla="*/ 617319 h 762277"/>
                <a:gd name="connsiteX1250" fmla="*/ 690835 w 768248"/>
                <a:gd name="connsiteY1250" fmla="*/ 610647 h 762277"/>
                <a:gd name="connsiteX1251" fmla="*/ 691302 w 768248"/>
                <a:gd name="connsiteY1251" fmla="*/ 609979 h 762277"/>
                <a:gd name="connsiteX1252" fmla="*/ 693337 w 768248"/>
                <a:gd name="connsiteY1252" fmla="*/ 607210 h 762277"/>
                <a:gd name="connsiteX1253" fmla="*/ 696506 w 768248"/>
                <a:gd name="connsiteY1253" fmla="*/ 602873 h 762277"/>
                <a:gd name="connsiteX1254" fmla="*/ 699009 w 768248"/>
                <a:gd name="connsiteY1254" fmla="*/ 599270 h 762277"/>
                <a:gd name="connsiteX1255" fmla="*/ 701978 w 768248"/>
                <a:gd name="connsiteY1255" fmla="*/ 594933 h 762277"/>
                <a:gd name="connsiteX1256" fmla="*/ 704347 w 768248"/>
                <a:gd name="connsiteY1256" fmla="*/ 591396 h 762277"/>
                <a:gd name="connsiteX1257" fmla="*/ 706882 w 768248"/>
                <a:gd name="connsiteY1257" fmla="*/ 587493 h 762277"/>
                <a:gd name="connsiteX1258" fmla="*/ 708984 w 768248"/>
                <a:gd name="connsiteY1258" fmla="*/ 584156 h 762277"/>
                <a:gd name="connsiteX1259" fmla="*/ 709918 w 768248"/>
                <a:gd name="connsiteY1259" fmla="*/ 582755 h 762277"/>
                <a:gd name="connsiteX1260" fmla="*/ 711853 w 768248"/>
                <a:gd name="connsiteY1260" fmla="*/ 579619 h 762277"/>
                <a:gd name="connsiteX1261" fmla="*/ 714055 w 768248"/>
                <a:gd name="connsiteY1261" fmla="*/ 575949 h 762277"/>
                <a:gd name="connsiteX1262" fmla="*/ 716724 w 768248"/>
                <a:gd name="connsiteY1262" fmla="*/ 571345 h 762277"/>
                <a:gd name="connsiteX1263" fmla="*/ 718392 w 768248"/>
                <a:gd name="connsiteY1263" fmla="*/ 568443 h 762277"/>
                <a:gd name="connsiteX1264" fmla="*/ 720661 w 768248"/>
                <a:gd name="connsiteY1264" fmla="*/ 564339 h 762277"/>
                <a:gd name="connsiteX1265" fmla="*/ 721996 w 768248"/>
                <a:gd name="connsiteY1265" fmla="*/ 561903 h 762277"/>
                <a:gd name="connsiteX1266" fmla="*/ 730003 w 768248"/>
                <a:gd name="connsiteY1266" fmla="*/ 546089 h 762277"/>
                <a:gd name="connsiteX1267" fmla="*/ 731070 w 768248"/>
                <a:gd name="connsiteY1267" fmla="*/ 543821 h 762277"/>
                <a:gd name="connsiteX1268" fmla="*/ 732105 w 768248"/>
                <a:gd name="connsiteY1268" fmla="*/ 541619 h 762277"/>
                <a:gd name="connsiteX1269" fmla="*/ 734907 w 768248"/>
                <a:gd name="connsiteY1269" fmla="*/ 535447 h 762277"/>
                <a:gd name="connsiteX1270" fmla="*/ 735908 w 768248"/>
                <a:gd name="connsiteY1270" fmla="*/ 533178 h 762277"/>
                <a:gd name="connsiteX1271" fmla="*/ 738644 w 768248"/>
                <a:gd name="connsiteY1271" fmla="*/ 526739 h 762277"/>
                <a:gd name="connsiteX1272" fmla="*/ 739878 w 768248"/>
                <a:gd name="connsiteY1272" fmla="*/ 523736 h 762277"/>
                <a:gd name="connsiteX1273" fmla="*/ 742214 w 768248"/>
                <a:gd name="connsiteY1273" fmla="*/ 517831 h 762277"/>
                <a:gd name="connsiteX1274" fmla="*/ 742214 w 768248"/>
                <a:gd name="connsiteY1274" fmla="*/ 517831 h 762277"/>
                <a:gd name="connsiteX1275" fmla="*/ 742214 w 768248"/>
                <a:gd name="connsiteY1275" fmla="*/ 517831 h 762277"/>
                <a:gd name="connsiteX1276" fmla="*/ 742947 w 768248"/>
                <a:gd name="connsiteY1276" fmla="*/ 515829 h 762277"/>
                <a:gd name="connsiteX1277" fmla="*/ 744115 w 768248"/>
                <a:gd name="connsiteY1277" fmla="*/ 512693 h 762277"/>
                <a:gd name="connsiteX1278" fmla="*/ 744415 w 768248"/>
                <a:gd name="connsiteY1278" fmla="*/ 511926 h 762277"/>
                <a:gd name="connsiteX1279" fmla="*/ 744415 w 768248"/>
                <a:gd name="connsiteY1279" fmla="*/ 511926 h 762277"/>
                <a:gd name="connsiteX1280" fmla="*/ 745783 w 768248"/>
                <a:gd name="connsiteY1280" fmla="*/ 508122 h 762277"/>
                <a:gd name="connsiteX1281" fmla="*/ 746718 w 768248"/>
                <a:gd name="connsiteY1281" fmla="*/ 505386 h 762277"/>
                <a:gd name="connsiteX1282" fmla="*/ 746718 w 768248"/>
                <a:gd name="connsiteY1282" fmla="*/ 505386 h 762277"/>
                <a:gd name="connsiteX1283" fmla="*/ 739378 w 768248"/>
                <a:gd name="connsiteY1283" fmla="*/ 502918 h 762277"/>
                <a:gd name="connsiteX1284" fmla="*/ 733572 w 768248"/>
                <a:gd name="connsiteY1284" fmla="*/ 500949 h 762277"/>
                <a:gd name="connsiteX1285" fmla="*/ 733172 w 768248"/>
                <a:gd name="connsiteY1285" fmla="*/ 500949 h 762277"/>
                <a:gd name="connsiteX1286" fmla="*/ 733172 w 768248"/>
                <a:gd name="connsiteY1286" fmla="*/ 500949 h 762277"/>
                <a:gd name="connsiteX1287" fmla="*/ 729402 w 768248"/>
                <a:gd name="connsiteY1287" fmla="*/ 499681 h 762277"/>
                <a:gd name="connsiteX1288" fmla="*/ 728601 w 768248"/>
                <a:gd name="connsiteY1288" fmla="*/ 499415 h 762277"/>
                <a:gd name="connsiteX1289" fmla="*/ 720795 w 768248"/>
                <a:gd name="connsiteY1289" fmla="*/ 496679 h 762277"/>
                <a:gd name="connsiteX1290" fmla="*/ 720528 w 768248"/>
                <a:gd name="connsiteY1290" fmla="*/ 496679 h 762277"/>
                <a:gd name="connsiteX1291" fmla="*/ 716457 w 768248"/>
                <a:gd name="connsiteY1291" fmla="*/ 495277 h 762277"/>
                <a:gd name="connsiteX1292" fmla="*/ 716157 w 768248"/>
                <a:gd name="connsiteY1292" fmla="*/ 495277 h 762277"/>
                <a:gd name="connsiteX1293" fmla="*/ 712120 w 768248"/>
                <a:gd name="connsiteY1293" fmla="*/ 493910 h 762277"/>
                <a:gd name="connsiteX1294" fmla="*/ 711853 w 768248"/>
                <a:gd name="connsiteY1294" fmla="*/ 493910 h 762277"/>
                <a:gd name="connsiteX1295" fmla="*/ 707783 w 768248"/>
                <a:gd name="connsiteY1295" fmla="*/ 492508 h 762277"/>
                <a:gd name="connsiteX1296" fmla="*/ 703880 w 768248"/>
                <a:gd name="connsiteY1296" fmla="*/ 491174 h 762277"/>
                <a:gd name="connsiteX1297" fmla="*/ 703880 w 768248"/>
                <a:gd name="connsiteY1297" fmla="*/ 491174 h 762277"/>
                <a:gd name="connsiteX1298" fmla="*/ 703679 w 768248"/>
                <a:gd name="connsiteY1298" fmla="*/ 491174 h 762277"/>
                <a:gd name="connsiteX1299" fmla="*/ 703446 w 768248"/>
                <a:gd name="connsiteY1299" fmla="*/ 491174 h 762277"/>
                <a:gd name="connsiteX1300" fmla="*/ 699175 w 768248"/>
                <a:gd name="connsiteY1300" fmla="*/ 489706 h 762277"/>
                <a:gd name="connsiteX1301" fmla="*/ 699175 w 768248"/>
                <a:gd name="connsiteY1301" fmla="*/ 489706 h 762277"/>
                <a:gd name="connsiteX1302" fmla="*/ 694905 w 768248"/>
                <a:gd name="connsiteY1302" fmla="*/ 488238 h 762277"/>
                <a:gd name="connsiteX1303" fmla="*/ 694905 w 768248"/>
                <a:gd name="connsiteY1303" fmla="*/ 488238 h 762277"/>
                <a:gd name="connsiteX1304" fmla="*/ 690668 w 768248"/>
                <a:gd name="connsiteY1304" fmla="*/ 486803 h 762277"/>
                <a:gd name="connsiteX1305" fmla="*/ 690668 w 768248"/>
                <a:gd name="connsiteY1305" fmla="*/ 486803 h 762277"/>
                <a:gd name="connsiteX1306" fmla="*/ 682060 w 768248"/>
                <a:gd name="connsiteY1306" fmla="*/ 483834 h 762277"/>
                <a:gd name="connsiteX1307" fmla="*/ 682060 w 768248"/>
                <a:gd name="connsiteY1307" fmla="*/ 483834 h 762277"/>
                <a:gd name="connsiteX1308" fmla="*/ 683428 w 768248"/>
                <a:gd name="connsiteY1308" fmla="*/ 479764 h 762277"/>
                <a:gd name="connsiteX1309" fmla="*/ 684629 w 768248"/>
                <a:gd name="connsiteY1309" fmla="*/ 475994 h 762277"/>
                <a:gd name="connsiteX1310" fmla="*/ 687965 w 768248"/>
                <a:gd name="connsiteY1310" fmla="*/ 465184 h 762277"/>
                <a:gd name="connsiteX1311" fmla="*/ 689000 w 768248"/>
                <a:gd name="connsiteY1311" fmla="*/ 461314 h 762277"/>
                <a:gd name="connsiteX1312" fmla="*/ 694004 w 768248"/>
                <a:gd name="connsiteY1312" fmla="*/ 439027 h 762277"/>
                <a:gd name="connsiteX1313" fmla="*/ 694004 w 768248"/>
                <a:gd name="connsiteY1313" fmla="*/ 438794 h 762277"/>
                <a:gd name="connsiteX1314" fmla="*/ 694004 w 768248"/>
                <a:gd name="connsiteY1314" fmla="*/ 438794 h 762277"/>
                <a:gd name="connsiteX1315" fmla="*/ 694004 w 768248"/>
                <a:gd name="connsiteY1315" fmla="*/ 438527 h 762277"/>
                <a:gd name="connsiteX1316" fmla="*/ 694505 w 768248"/>
                <a:gd name="connsiteY1316" fmla="*/ 435725 h 762277"/>
                <a:gd name="connsiteX1317" fmla="*/ 694771 w 768248"/>
                <a:gd name="connsiteY1317" fmla="*/ 434190 h 762277"/>
                <a:gd name="connsiteX1318" fmla="*/ 695339 w 768248"/>
                <a:gd name="connsiteY1318" fmla="*/ 430854 h 762277"/>
                <a:gd name="connsiteX1319" fmla="*/ 695539 w 768248"/>
                <a:gd name="connsiteY1319" fmla="*/ 429719 h 762277"/>
                <a:gd name="connsiteX1320" fmla="*/ 695539 w 768248"/>
                <a:gd name="connsiteY1320" fmla="*/ 428919 h 762277"/>
                <a:gd name="connsiteX1321" fmla="*/ 695772 w 768248"/>
                <a:gd name="connsiteY1321" fmla="*/ 427350 h 762277"/>
                <a:gd name="connsiteX1322" fmla="*/ 696106 w 768248"/>
                <a:gd name="connsiteY1322" fmla="*/ 425082 h 762277"/>
                <a:gd name="connsiteX1323" fmla="*/ 696306 w 768248"/>
                <a:gd name="connsiteY1323" fmla="*/ 423514 h 762277"/>
                <a:gd name="connsiteX1324" fmla="*/ 696706 w 768248"/>
                <a:gd name="connsiteY1324" fmla="*/ 420478 h 762277"/>
                <a:gd name="connsiteX1325" fmla="*/ 697073 w 768248"/>
                <a:gd name="connsiteY1325" fmla="*/ 417342 h 762277"/>
                <a:gd name="connsiteX1326" fmla="*/ 697073 w 768248"/>
                <a:gd name="connsiteY1326" fmla="*/ 417342 h 762277"/>
                <a:gd name="connsiteX1327" fmla="*/ 697641 w 768248"/>
                <a:gd name="connsiteY1327" fmla="*/ 411770 h 762277"/>
                <a:gd name="connsiteX1328" fmla="*/ 699075 w 768248"/>
                <a:gd name="connsiteY1328" fmla="*/ 386314 h 762277"/>
                <a:gd name="connsiteX1329" fmla="*/ 699075 w 768248"/>
                <a:gd name="connsiteY1329" fmla="*/ 386314 h 762277"/>
                <a:gd name="connsiteX1330" fmla="*/ 708250 w 768248"/>
                <a:gd name="connsiteY1330" fmla="*/ 386481 h 762277"/>
                <a:gd name="connsiteX1331" fmla="*/ 712821 w 768248"/>
                <a:gd name="connsiteY1331" fmla="*/ 386481 h 762277"/>
                <a:gd name="connsiteX1332" fmla="*/ 716157 w 768248"/>
                <a:gd name="connsiteY1332" fmla="*/ 386481 h 762277"/>
                <a:gd name="connsiteX1333" fmla="*/ 717658 w 768248"/>
                <a:gd name="connsiteY1333" fmla="*/ 386481 h 762277"/>
                <a:gd name="connsiteX1334" fmla="*/ 722096 w 768248"/>
                <a:gd name="connsiteY1334" fmla="*/ 386481 h 762277"/>
                <a:gd name="connsiteX1335" fmla="*/ 726633 w 768248"/>
                <a:gd name="connsiteY1335" fmla="*/ 386481 h 762277"/>
                <a:gd name="connsiteX1336" fmla="*/ 726633 w 768248"/>
                <a:gd name="connsiteY1336" fmla="*/ 386481 h 762277"/>
                <a:gd name="connsiteX1337" fmla="*/ 731204 w 768248"/>
                <a:gd name="connsiteY1337" fmla="*/ 386481 h 762277"/>
                <a:gd name="connsiteX1338" fmla="*/ 735808 w 768248"/>
                <a:gd name="connsiteY1338" fmla="*/ 386481 h 762277"/>
                <a:gd name="connsiteX1339" fmla="*/ 740379 w 768248"/>
                <a:gd name="connsiteY1339" fmla="*/ 386481 h 762277"/>
                <a:gd name="connsiteX1340" fmla="*/ 740379 w 768248"/>
                <a:gd name="connsiteY1340" fmla="*/ 386481 h 762277"/>
                <a:gd name="connsiteX1341" fmla="*/ 746417 w 768248"/>
                <a:gd name="connsiteY1341" fmla="*/ 386481 h 762277"/>
                <a:gd name="connsiteX1342" fmla="*/ 748586 w 768248"/>
                <a:gd name="connsiteY1342" fmla="*/ 386481 h 762277"/>
                <a:gd name="connsiteX1343" fmla="*/ 749920 w 768248"/>
                <a:gd name="connsiteY1343" fmla="*/ 386481 h 762277"/>
                <a:gd name="connsiteX1344" fmla="*/ 754424 w 768248"/>
                <a:gd name="connsiteY1344" fmla="*/ 386481 h 762277"/>
                <a:gd name="connsiteX1345" fmla="*/ 754725 w 768248"/>
                <a:gd name="connsiteY1345" fmla="*/ 386481 h 762277"/>
                <a:gd name="connsiteX1346" fmla="*/ 760430 w 768248"/>
                <a:gd name="connsiteY1346" fmla="*/ 386481 h 762277"/>
                <a:gd name="connsiteX1347" fmla="*/ 768170 w 768248"/>
                <a:gd name="connsiteY1347" fmla="*/ 386481 h 762277"/>
                <a:gd name="connsiteX1348" fmla="*/ 768170 w 768248"/>
                <a:gd name="connsiteY1348" fmla="*/ 386481 h 762277"/>
                <a:gd name="connsiteX1349" fmla="*/ 768170 w 768248"/>
                <a:gd name="connsiteY1349" fmla="*/ 380042 h 762277"/>
                <a:gd name="connsiteX1350" fmla="*/ 768137 w 768248"/>
                <a:gd name="connsiteY1350" fmla="*/ 375538 h 762277"/>
                <a:gd name="connsiteX1351" fmla="*/ 315968 w 768248"/>
                <a:gd name="connsiteY1351" fmla="*/ 37270 h 762277"/>
                <a:gd name="connsiteX1352" fmla="*/ 315968 w 768248"/>
                <a:gd name="connsiteY1352" fmla="*/ 37604 h 762277"/>
                <a:gd name="connsiteX1353" fmla="*/ 315968 w 768248"/>
                <a:gd name="connsiteY1353" fmla="*/ 38071 h 762277"/>
                <a:gd name="connsiteX1354" fmla="*/ 315968 w 768248"/>
                <a:gd name="connsiteY1354" fmla="*/ 38538 h 762277"/>
                <a:gd name="connsiteX1355" fmla="*/ 315968 w 768248"/>
                <a:gd name="connsiteY1355" fmla="*/ 38872 h 762277"/>
                <a:gd name="connsiteX1356" fmla="*/ 315968 w 768248"/>
                <a:gd name="connsiteY1356" fmla="*/ 38872 h 762277"/>
                <a:gd name="connsiteX1357" fmla="*/ 315968 w 768248"/>
                <a:gd name="connsiteY1357" fmla="*/ 38872 h 762277"/>
                <a:gd name="connsiteX1358" fmla="*/ 315968 w 768248"/>
                <a:gd name="connsiteY1358" fmla="*/ 38872 h 762277"/>
                <a:gd name="connsiteX1359" fmla="*/ 315968 w 768248"/>
                <a:gd name="connsiteY1359" fmla="*/ 39205 h 762277"/>
                <a:gd name="connsiteX1360" fmla="*/ 315968 w 768248"/>
                <a:gd name="connsiteY1360" fmla="*/ 39706 h 762277"/>
                <a:gd name="connsiteX1361" fmla="*/ 315968 w 768248"/>
                <a:gd name="connsiteY1361" fmla="*/ 39706 h 762277"/>
                <a:gd name="connsiteX1362" fmla="*/ 315968 w 768248"/>
                <a:gd name="connsiteY1362" fmla="*/ 39939 h 762277"/>
                <a:gd name="connsiteX1363" fmla="*/ 315968 w 768248"/>
                <a:gd name="connsiteY1363" fmla="*/ 40306 h 762277"/>
                <a:gd name="connsiteX1364" fmla="*/ 315968 w 768248"/>
                <a:gd name="connsiteY1364" fmla="*/ 40540 h 762277"/>
                <a:gd name="connsiteX1365" fmla="*/ 315968 w 768248"/>
                <a:gd name="connsiteY1365" fmla="*/ 40540 h 762277"/>
                <a:gd name="connsiteX1366" fmla="*/ 316135 w 768248"/>
                <a:gd name="connsiteY1366" fmla="*/ 41341 h 762277"/>
                <a:gd name="connsiteX1367" fmla="*/ 316135 w 768248"/>
                <a:gd name="connsiteY1367" fmla="*/ 41341 h 762277"/>
                <a:gd name="connsiteX1368" fmla="*/ 316135 w 768248"/>
                <a:gd name="connsiteY1368" fmla="*/ 41341 h 762277"/>
                <a:gd name="connsiteX1369" fmla="*/ 316135 w 768248"/>
                <a:gd name="connsiteY1369" fmla="*/ 41341 h 762277"/>
                <a:gd name="connsiteX1370" fmla="*/ 316869 w 768248"/>
                <a:gd name="connsiteY1370" fmla="*/ 45144 h 762277"/>
                <a:gd name="connsiteX1371" fmla="*/ 316869 w 768248"/>
                <a:gd name="connsiteY1371" fmla="*/ 45678 h 762277"/>
                <a:gd name="connsiteX1372" fmla="*/ 316869 w 768248"/>
                <a:gd name="connsiteY1372" fmla="*/ 45678 h 762277"/>
                <a:gd name="connsiteX1373" fmla="*/ 316869 w 768248"/>
                <a:gd name="connsiteY1373" fmla="*/ 46078 h 762277"/>
                <a:gd name="connsiteX1374" fmla="*/ 316869 w 768248"/>
                <a:gd name="connsiteY1374" fmla="*/ 46378 h 762277"/>
                <a:gd name="connsiteX1375" fmla="*/ 316869 w 768248"/>
                <a:gd name="connsiteY1375" fmla="*/ 46378 h 762277"/>
                <a:gd name="connsiteX1376" fmla="*/ 316869 w 768248"/>
                <a:gd name="connsiteY1376" fmla="*/ 46846 h 762277"/>
                <a:gd name="connsiteX1377" fmla="*/ 316869 w 768248"/>
                <a:gd name="connsiteY1377" fmla="*/ 47346 h 762277"/>
                <a:gd name="connsiteX1378" fmla="*/ 316869 w 768248"/>
                <a:gd name="connsiteY1378" fmla="*/ 47346 h 762277"/>
                <a:gd name="connsiteX1379" fmla="*/ 316869 w 768248"/>
                <a:gd name="connsiteY1379" fmla="*/ 47346 h 762277"/>
                <a:gd name="connsiteX1380" fmla="*/ 316869 w 768248"/>
                <a:gd name="connsiteY1380" fmla="*/ 47613 h 762277"/>
                <a:gd name="connsiteX1381" fmla="*/ 316869 w 768248"/>
                <a:gd name="connsiteY1381" fmla="*/ 47980 h 762277"/>
                <a:gd name="connsiteX1382" fmla="*/ 316869 w 768248"/>
                <a:gd name="connsiteY1382" fmla="*/ 47980 h 762277"/>
                <a:gd name="connsiteX1383" fmla="*/ 316869 w 768248"/>
                <a:gd name="connsiteY1383" fmla="*/ 47980 h 762277"/>
                <a:gd name="connsiteX1384" fmla="*/ 316869 w 768248"/>
                <a:gd name="connsiteY1384" fmla="*/ 48213 h 762277"/>
                <a:gd name="connsiteX1385" fmla="*/ 316869 w 768248"/>
                <a:gd name="connsiteY1385" fmla="*/ 48814 h 762277"/>
                <a:gd name="connsiteX1386" fmla="*/ 317036 w 768248"/>
                <a:gd name="connsiteY1386" fmla="*/ 49648 h 762277"/>
                <a:gd name="connsiteX1387" fmla="*/ 317036 w 768248"/>
                <a:gd name="connsiteY1387" fmla="*/ 49648 h 762277"/>
                <a:gd name="connsiteX1388" fmla="*/ 317036 w 768248"/>
                <a:gd name="connsiteY1388" fmla="*/ 49648 h 762277"/>
                <a:gd name="connsiteX1389" fmla="*/ 317036 w 768248"/>
                <a:gd name="connsiteY1389" fmla="*/ 49648 h 762277"/>
                <a:gd name="connsiteX1390" fmla="*/ 317036 w 768248"/>
                <a:gd name="connsiteY1390" fmla="*/ 50182 h 762277"/>
                <a:gd name="connsiteX1391" fmla="*/ 317269 w 768248"/>
                <a:gd name="connsiteY1391" fmla="*/ 51383 h 762277"/>
                <a:gd name="connsiteX1392" fmla="*/ 317269 w 768248"/>
                <a:gd name="connsiteY1392" fmla="*/ 51983 h 762277"/>
                <a:gd name="connsiteX1393" fmla="*/ 317269 w 768248"/>
                <a:gd name="connsiteY1393" fmla="*/ 52284 h 762277"/>
                <a:gd name="connsiteX1394" fmla="*/ 317269 w 768248"/>
                <a:gd name="connsiteY1394" fmla="*/ 52517 h 762277"/>
                <a:gd name="connsiteX1395" fmla="*/ 317269 w 768248"/>
                <a:gd name="connsiteY1395" fmla="*/ 52784 h 762277"/>
                <a:gd name="connsiteX1396" fmla="*/ 317269 w 768248"/>
                <a:gd name="connsiteY1396" fmla="*/ 53251 h 762277"/>
                <a:gd name="connsiteX1397" fmla="*/ 317269 w 768248"/>
                <a:gd name="connsiteY1397" fmla="*/ 53985 h 762277"/>
                <a:gd name="connsiteX1398" fmla="*/ 317269 w 768248"/>
                <a:gd name="connsiteY1398" fmla="*/ 53985 h 762277"/>
                <a:gd name="connsiteX1399" fmla="*/ 317269 w 768248"/>
                <a:gd name="connsiteY1399" fmla="*/ 53985 h 762277"/>
                <a:gd name="connsiteX1400" fmla="*/ 317269 w 768248"/>
                <a:gd name="connsiteY1400" fmla="*/ 54619 h 762277"/>
                <a:gd name="connsiteX1401" fmla="*/ 317470 w 768248"/>
                <a:gd name="connsiteY1401" fmla="*/ 55620 h 762277"/>
                <a:gd name="connsiteX1402" fmla="*/ 317470 w 768248"/>
                <a:gd name="connsiteY1402" fmla="*/ 55787 h 762277"/>
                <a:gd name="connsiteX1403" fmla="*/ 317470 w 768248"/>
                <a:gd name="connsiteY1403" fmla="*/ 55787 h 762277"/>
                <a:gd name="connsiteX1404" fmla="*/ 317470 w 768248"/>
                <a:gd name="connsiteY1404" fmla="*/ 56387 h 762277"/>
                <a:gd name="connsiteX1405" fmla="*/ 317837 w 768248"/>
                <a:gd name="connsiteY1405" fmla="*/ 58256 h 762277"/>
                <a:gd name="connsiteX1406" fmla="*/ 317837 w 768248"/>
                <a:gd name="connsiteY1406" fmla="*/ 59724 h 762277"/>
                <a:gd name="connsiteX1407" fmla="*/ 317837 w 768248"/>
                <a:gd name="connsiteY1407" fmla="*/ 59724 h 762277"/>
                <a:gd name="connsiteX1408" fmla="*/ 317837 w 768248"/>
                <a:gd name="connsiteY1408" fmla="*/ 59724 h 762277"/>
                <a:gd name="connsiteX1409" fmla="*/ 317837 w 768248"/>
                <a:gd name="connsiteY1409" fmla="*/ 60157 h 762277"/>
                <a:gd name="connsiteX1410" fmla="*/ 317837 w 768248"/>
                <a:gd name="connsiteY1410" fmla="*/ 60891 h 762277"/>
                <a:gd name="connsiteX1411" fmla="*/ 317837 w 768248"/>
                <a:gd name="connsiteY1411" fmla="*/ 61092 h 762277"/>
                <a:gd name="connsiteX1412" fmla="*/ 317837 w 768248"/>
                <a:gd name="connsiteY1412" fmla="*/ 61592 h 762277"/>
                <a:gd name="connsiteX1413" fmla="*/ 317837 w 768248"/>
                <a:gd name="connsiteY1413" fmla="*/ 61959 h 762277"/>
                <a:gd name="connsiteX1414" fmla="*/ 317837 w 768248"/>
                <a:gd name="connsiteY1414" fmla="*/ 61959 h 762277"/>
                <a:gd name="connsiteX1415" fmla="*/ 317837 w 768248"/>
                <a:gd name="connsiteY1415" fmla="*/ 61959 h 762277"/>
                <a:gd name="connsiteX1416" fmla="*/ 317837 w 768248"/>
                <a:gd name="connsiteY1416" fmla="*/ 62259 h 762277"/>
                <a:gd name="connsiteX1417" fmla="*/ 318003 w 768248"/>
                <a:gd name="connsiteY1417" fmla="*/ 63127 h 762277"/>
                <a:gd name="connsiteX1418" fmla="*/ 318003 w 768248"/>
                <a:gd name="connsiteY1418" fmla="*/ 63827 h 762277"/>
                <a:gd name="connsiteX1419" fmla="*/ 318003 w 768248"/>
                <a:gd name="connsiteY1419" fmla="*/ 64228 h 762277"/>
                <a:gd name="connsiteX1420" fmla="*/ 318003 w 768248"/>
                <a:gd name="connsiteY1420" fmla="*/ 64428 h 762277"/>
                <a:gd name="connsiteX1421" fmla="*/ 318003 w 768248"/>
                <a:gd name="connsiteY1421" fmla="*/ 65062 h 762277"/>
                <a:gd name="connsiteX1422" fmla="*/ 318003 w 768248"/>
                <a:gd name="connsiteY1422" fmla="*/ 65662 h 762277"/>
                <a:gd name="connsiteX1423" fmla="*/ 318003 w 768248"/>
                <a:gd name="connsiteY1423" fmla="*/ 66229 h 762277"/>
                <a:gd name="connsiteX1424" fmla="*/ 318003 w 768248"/>
                <a:gd name="connsiteY1424" fmla="*/ 66730 h 762277"/>
                <a:gd name="connsiteX1425" fmla="*/ 318370 w 768248"/>
                <a:gd name="connsiteY1425" fmla="*/ 68498 h 762277"/>
                <a:gd name="connsiteX1426" fmla="*/ 318370 w 768248"/>
                <a:gd name="connsiteY1426" fmla="*/ 68498 h 762277"/>
                <a:gd name="connsiteX1427" fmla="*/ 318370 w 768248"/>
                <a:gd name="connsiteY1427" fmla="*/ 68498 h 762277"/>
                <a:gd name="connsiteX1428" fmla="*/ 318370 w 768248"/>
                <a:gd name="connsiteY1428" fmla="*/ 68498 h 762277"/>
                <a:gd name="connsiteX1429" fmla="*/ 318003 w 768248"/>
                <a:gd name="connsiteY1429" fmla="*/ 68498 h 762277"/>
                <a:gd name="connsiteX1430" fmla="*/ 234796 w 768248"/>
                <a:gd name="connsiteY1430" fmla="*/ 99759 h 762277"/>
                <a:gd name="connsiteX1431" fmla="*/ 232094 w 768248"/>
                <a:gd name="connsiteY1431" fmla="*/ 101227 h 762277"/>
                <a:gd name="connsiteX1432" fmla="*/ 229391 w 768248"/>
                <a:gd name="connsiteY1432" fmla="*/ 102729 h 762277"/>
                <a:gd name="connsiteX1433" fmla="*/ 229391 w 768248"/>
                <a:gd name="connsiteY1433" fmla="*/ 102729 h 762277"/>
                <a:gd name="connsiteX1434" fmla="*/ 229391 w 768248"/>
                <a:gd name="connsiteY1434" fmla="*/ 102729 h 762277"/>
                <a:gd name="connsiteX1435" fmla="*/ 229391 w 768248"/>
                <a:gd name="connsiteY1435" fmla="*/ 102729 h 762277"/>
                <a:gd name="connsiteX1436" fmla="*/ 227456 w 768248"/>
                <a:gd name="connsiteY1436" fmla="*/ 99159 h 762277"/>
                <a:gd name="connsiteX1437" fmla="*/ 227189 w 768248"/>
                <a:gd name="connsiteY1437" fmla="*/ 98692 h 762277"/>
                <a:gd name="connsiteX1438" fmla="*/ 225922 w 768248"/>
                <a:gd name="connsiteY1438" fmla="*/ 96390 h 762277"/>
                <a:gd name="connsiteX1439" fmla="*/ 225922 w 768248"/>
                <a:gd name="connsiteY1439" fmla="*/ 96390 h 762277"/>
                <a:gd name="connsiteX1440" fmla="*/ 225922 w 768248"/>
                <a:gd name="connsiteY1440" fmla="*/ 96390 h 762277"/>
                <a:gd name="connsiteX1441" fmla="*/ 225621 w 768248"/>
                <a:gd name="connsiteY1441" fmla="*/ 95889 h 762277"/>
                <a:gd name="connsiteX1442" fmla="*/ 225188 w 768248"/>
                <a:gd name="connsiteY1442" fmla="*/ 95088 h 762277"/>
                <a:gd name="connsiteX1443" fmla="*/ 225188 w 768248"/>
                <a:gd name="connsiteY1443" fmla="*/ 95088 h 762277"/>
                <a:gd name="connsiteX1444" fmla="*/ 225188 w 768248"/>
                <a:gd name="connsiteY1444" fmla="*/ 95088 h 762277"/>
                <a:gd name="connsiteX1445" fmla="*/ 224954 w 768248"/>
                <a:gd name="connsiteY1445" fmla="*/ 94688 h 762277"/>
                <a:gd name="connsiteX1446" fmla="*/ 224253 w 768248"/>
                <a:gd name="connsiteY1446" fmla="*/ 93454 h 762277"/>
                <a:gd name="connsiteX1447" fmla="*/ 223353 w 768248"/>
                <a:gd name="connsiteY1447" fmla="*/ 91752 h 762277"/>
                <a:gd name="connsiteX1448" fmla="*/ 223019 w 768248"/>
                <a:gd name="connsiteY1448" fmla="*/ 91152 h 762277"/>
                <a:gd name="connsiteX1449" fmla="*/ 223019 w 768248"/>
                <a:gd name="connsiteY1449" fmla="*/ 91152 h 762277"/>
                <a:gd name="connsiteX1450" fmla="*/ 223019 w 768248"/>
                <a:gd name="connsiteY1450" fmla="*/ 91152 h 762277"/>
                <a:gd name="connsiteX1451" fmla="*/ 222819 w 768248"/>
                <a:gd name="connsiteY1451" fmla="*/ 90751 h 762277"/>
                <a:gd name="connsiteX1452" fmla="*/ 222318 w 768248"/>
                <a:gd name="connsiteY1452" fmla="*/ 89850 h 762277"/>
                <a:gd name="connsiteX1453" fmla="*/ 222052 w 768248"/>
                <a:gd name="connsiteY1453" fmla="*/ 89417 h 762277"/>
                <a:gd name="connsiteX1454" fmla="*/ 222052 w 768248"/>
                <a:gd name="connsiteY1454" fmla="*/ 89417 h 762277"/>
                <a:gd name="connsiteX1455" fmla="*/ 222052 w 768248"/>
                <a:gd name="connsiteY1455" fmla="*/ 89417 h 762277"/>
                <a:gd name="connsiteX1456" fmla="*/ 222052 w 768248"/>
                <a:gd name="connsiteY1456" fmla="*/ 89150 h 762277"/>
                <a:gd name="connsiteX1457" fmla="*/ 221818 w 768248"/>
                <a:gd name="connsiteY1457" fmla="*/ 88749 h 762277"/>
                <a:gd name="connsiteX1458" fmla="*/ 221318 w 768248"/>
                <a:gd name="connsiteY1458" fmla="*/ 87849 h 762277"/>
                <a:gd name="connsiteX1459" fmla="*/ 221084 w 768248"/>
                <a:gd name="connsiteY1459" fmla="*/ 87448 h 762277"/>
                <a:gd name="connsiteX1460" fmla="*/ 221084 w 768248"/>
                <a:gd name="connsiteY1460" fmla="*/ 86414 h 762277"/>
                <a:gd name="connsiteX1461" fmla="*/ 220216 w 768248"/>
                <a:gd name="connsiteY1461" fmla="*/ 84879 h 762277"/>
                <a:gd name="connsiteX1462" fmla="*/ 218882 w 768248"/>
                <a:gd name="connsiteY1462" fmla="*/ 82544 h 762277"/>
                <a:gd name="connsiteX1463" fmla="*/ 218882 w 768248"/>
                <a:gd name="connsiteY1463" fmla="*/ 82544 h 762277"/>
                <a:gd name="connsiteX1464" fmla="*/ 218348 w 768248"/>
                <a:gd name="connsiteY1464" fmla="*/ 81643 h 762277"/>
                <a:gd name="connsiteX1465" fmla="*/ 217748 w 768248"/>
                <a:gd name="connsiteY1465" fmla="*/ 80609 h 762277"/>
                <a:gd name="connsiteX1466" fmla="*/ 217748 w 768248"/>
                <a:gd name="connsiteY1466" fmla="*/ 80609 h 762277"/>
                <a:gd name="connsiteX1467" fmla="*/ 217448 w 768248"/>
                <a:gd name="connsiteY1467" fmla="*/ 80108 h 762277"/>
                <a:gd name="connsiteX1468" fmla="*/ 216980 w 768248"/>
                <a:gd name="connsiteY1468" fmla="*/ 79341 h 762277"/>
                <a:gd name="connsiteX1469" fmla="*/ 216980 w 768248"/>
                <a:gd name="connsiteY1469" fmla="*/ 79341 h 762277"/>
                <a:gd name="connsiteX1470" fmla="*/ 216980 w 768248"/>
                <a:gd name="connsiteY1470" fmla="*/ 79141 h 762277"/>
                <a:gd name="connsiteX1471" fmla="*/ 216713 w 768248"/>
                <a:gd name="connsiteY1471" fmla="*/ 78707 h 762277"/>
                <a:gd name="connsiteX1472" fmla="*/ 216713 w 768248"/>
                <a:gd name="connsiteY1472" fmla="*/ 78707 h 762277"/>
                <a:gd name="connsiteX1473" fmla="*/ 214478 w 768248"/>
                <a:gd name="connsiteY1473" fmla="*/ 74670 h 762277"/>
                <a:gd name="connsiteX1474" fmla="*/ 212276 w 768248"/>
                <a:gd name="connsiteY1474" fmla="*/ 70633 h 762277"/>
                <a:gd name="connsiteX1475" fmla="*/ 210074 w 768248"/>
                <a:gd name="connsiteY1475" fmla="*/ 66663 h 762277"/>
                <a:gd name="connsiteX1476" fmla="*/ 210074 w 768248"/>
                <a:gd name="connsiteY1476" fmla="*/ 66663 h 762277"/>
                <a:gd name="connsiteX1477" fmla="*/ 206071 w 768248"/>
                <a:gd name="connsiteY1477" fmla="*/ 59423 h 762277"/>
                <a:gd name="connsiteX1478" fmla="*/ 205637 w 768248"/>
                <a:gd name="connsiteY1478" fmla="*/ 58656 h 762277"/>
                <a:gd name="connsiteX1479" fmla="*/ 203301 w 768248"/>
                <a:gd name="connsiteY1479" fmla="*/ 54386 h 762277"/>
                <a:gd name="connsiteX1480" fmla="*/ 211275 w 768248"/>
                <a:gd name="connsiteY1480" fmla="*/ 50082 h 762277"/>
                <a:gd name="connsiteX1481" fmla="*/ 214278 w 768248"/>
                <a:gd name="connsiteY1481" fmla="*/ 48547 h 762277"/>
                <a:gd name="connsiteX1482" fmla="*/ 214912 w 768248"/>
                <a:gd name="connsiteY1482" fmla="*/ 48213 h 762277"/>
                <a:gd name="connsiteX1483" fmla="*/ 214912 w 768248"/>
                <a:gd name="connsiteY1483" fmla="*/ 48213 h 762277"/>
                <a:gd name="connsiteX1484" fmla="*/ 216446 w 768248"/>
                <a:gd name="connsiteY1484" fmla="*/ 47413 h 762277"/>
                <a:gd name="connsiteX1485" fmla="*/ 218548 w 768248"/>
                <a:gd name="connsiteY1485" fmla="*/ 46378 h 762277"/>
                <a:gd name="connsiteX1486" fmla="*/ 218548 w 768248"/>
                <a:gd name="connsiteY1486" fmla="*/ 46378 h 762277"/>
                <a:gd name="connsiteX1487" fmla="*/ 219483 w 768248"/>
                <a:gd name="connsiteY1487" fmla="*/ 45911 h 762277"/>
                <a:gd name="connsiteX1488" fmla="*/ 222385 w 768248"/>
                <a:gd name="connsiteY1488" fmla="*/ 44477 h 762277"/>
                <a:gd name="connsiteX1489" fmla="*/ 222385 w 768248"/>
                <a:gd name="connsiteY1489" fmla="*/ 44477 h 762277"/>
                <a:gd name="connsiteX1490" fmla="*/ 222552 w 768248"/>
                <a:gd name="connsiteY1490" fmla="*/ 44477 h 762277"/>
                <a:gd name="connsiteX1491" fmla="*/ 222552 w 768248"/>
                <a:gd name="connsiteY1491" fmla="*/ 44477 h 762277"/>
                <a:gd name="connsiteX1492" fmla="*/ 226355 w 768248"/>
                <a:gd name="connsiteY1492" fmla="*/ 42675 h 762277"/>
                <a:gd name="connsiteX1493" fmla="*/ 226355 w 768248"/>
                <a:gd name="connsiteY1493" fmla="*/ 42675 h 762277"/>
                <a:gd name="connsiteX1494" fmla="*/ 226856 w 768248"/>
                <a:gd name="connsiteY1494" fmla="*/ 42408 h 762277"/>
                <a:gd name="connsiteX1495" fmla="*/ 226856 w 768248"/>
                <a:gd name="connsiteY1495" fmla="*/ 42408 h 762277"/>
                <a:gd name="connsiteX1496" fmla="*/ 230659 w 768248"/>
                <a:gd name="connsiteY1496" fmla="*/ 40673 h 762277"/>
                <a:gd name="connsiteX1497" fmla="*/ 234796 w 768248"/>
                <a:gd name="connsiteY1497" fmla="*/ 38838 h 762277"/>
                <a:gd name="connsiteX1498" fmla="*/ 236765 w 768248"/>
                <a:gd name="connsiteY1498" fmla="*/ 38004 h 762277"/>
                <a:gd name="connsiteX1499" fmla="*/ 236765 w 768248"/>
                <a:gd name="connsiteY1499" fmla="*/ 38004 h 762277"/>
                <a:gd name="connsiteX1500" fmla="*/ 238700 w 768248"/>
                <a:gd name="connsiteY1500" fmla="*/ 37204 h 762277"/>
                <a:gd name="connsiteX1501" fmla="*/ 238700 w 768248"/>
                <a:gd name="connsiteY1501" fmla="*/ 37204 h 762277"/>
                <a:gd name="connsiteX1502" fmla="*/ 238700 w 768248"/>
                <a:gd name="connsiteY1502" fmla="*/ 37204 h 762277"/>
                <a:gd name="connsiteX1503" fmla="*/ 238700 w 768248"/>
                <a:gd name="connsiteY1503" fmla="*/ 37204 h 762277"/>
                <a:gd name="connsiteX1504" fmla="*/ 242837 w 768248"/>
                <a:gd name="connsiteY1504" fmla="*/ 35502 h 762277"/>
                <a:gd name="connsiteX1505" fmla="*/ 242837 w 768248"/>
                <a:gd name="connsiteY1505" fmla="*/ 35502 h 762277"/>
                <a:gd name="connsiteX1506" fmla="*/ 246707 w 768248"/>
                <a:gd name="connsiteY1506" fmla="*/ 33967 h 762277"/>
                <a:gd name="connsiteX1507" fmla="*/ 246707 w 768248"/>
                <a:gd name="connsiteY1507" fmla="*/ 33967 h 762277"/>
                <a:gd name="connsiteX1508" fmla="*/ 247107 w 768248"/>
                <a:gd name="connsiteY1508" fmla="*/ 33767 h 762277"/>
                <a:gd name="connsiteX1509" fmla="*/ 247107 w 768248"/>
                <a:gd name="connsiteY1509" fmla="*/ 33767 h 762277"/>
                <a:gd name="connsiteX1510" fmla="*/ 251144 w 768248"/>
                <a:gd name="connsiteY1510" fmla="*/ 32233 h 762277"/>
                <a:gd name="connsiteX1511" fmla="*/ 252879 w 768248"/>
                <a:gd name="connsiteY1511" fmla="*/ 31565 h 762277"/>
                <a:gd name="connsiteX1512" fmla="*/ 255281 w 768248"/>
                <a:gd name="connsiteY1512" fmla="*/ 30664 h 762277"/>
                <a:gd name="connsiteX1513" fmla="*/ 255915 w 768248"/>
                <a:gd name="connsiteY1513" fmla="*/ 30431 h 762277"/>
                <a:gd name="connsiteX1514" fmla="*/ 255915 w 768248"/>
                <a:gd name="connsiteY1514" fmla="*/ 30431 h 762277"/>
                <a:gd name="connsiteX1515" fmla="*/ 259585 w 768248"/>
                <a:gd name="connsiteY1515" fmla="*/ 29096 h 762277"/>
                <a:gd name="connsiteX1516" fmla="*/ 259585 w 768248"/>
                <a:gd name="connsiteY1516" fmla="*/ 29096 h 762277"/>
                <a:gd name="connsiteX1517" fmla="*/ 261453 w 768248"/>
                <a:gd name="connsiteY1517" fmla="*/ 28429 h 762277"/>
                <a:gd name="connsiteX1518" fmla="*/ 262387 w 768248"/>
                <a:gd name="connsiteY1518" fmla="*/ 28129 h 762277"/>
                <a:gd name="connsiteX1519" fmla="*/ 262387 w 768248"/>
                <a:gd name="connsiteY1519" fmla="*/ 28129 h 762277"/>
                <a:gd name="connsiteX1520" fmla="*/ 263322 w 768248"/>
                <a:gd name="connsiteY1520" fmla="*/ 27829 h 762277"/>
                <a:gd name="connsiteX1521" fmla="*/ 263322 w 768248"/>
                <a:gd name="connsiteY1521" fmla="*/ 27829 h 762277"/>
                <a:gd name="connsiteX1522" fmla="*/ 263955 w 768248"/>
                <a:gd name="connsiteY1522" fmla="*/ 27595 h 762277"/>
                <a:gd name="connsiteX1523" fmla="*/ 268059 w 768248"/>
                <a:gd name="connsiteY1523" fmla="*/ 26261 h 762277"/>
                <a:gd name="connsiteX1524" fmla="*/ 268059 w 768248"/>
                <a:gd name="connsiteY1524" fmla="*/ 26261 h 762277"/>
                <a:gd name="connsiteX1525" fmla="*/ 270128 w 768248"/>
                <a:gd name="connsiteY1525" fmla="*/ 25593 h 762277"/>
                <a:gd name="connsiteX1526" fmla="*/ 272229 w 768248"/>
                <a:gd name="connsiteY1526" fmla="*/ 24926 h 762277"/>
                <a:gd name="connsiteX1527" fmla="*/ 272396 w 768248"/>
                <a:gd name="connsiteY1527" fmla="*/ 24926 h 762277"/>
                <a:gd name="connsiteX1528" fmla="*/ 276767 w 768248"/>
                <a:gd name="connsiteY1528" fmla="*/ 23592 h 762277"/>
                <a:gd name="connsiteX1529" fmla="*/ 279903 w 768248"/>
                <a:gd name="connsiteY1529" fmla="*/ 22691 h 762277"/>
                <a:gd name="connsiteX1530" fmla="*/ 282739 w 768248"/>
                <a:gd name="connsiteY1530" fmla="*/ 21890 h 762277"/>
                <a:gd name="connsiteX1531" fmla="*/ 295350 w 768248"/>
                <a:gd name="connsiteY1531" fmla="*/ 18554 h 762277"/>
                <a:gd name="connsiteX1532" fmla="*/ 295350 w 768248"/>
                <a:gd name="connsiteY1532" fmla="*/ 18554 h 762277"/>
                <a:gd name="connsiteX1533" fmla="*/ 298052 w 768248"/>
                <a:gd name="connsiteY1533" fmla="*/ 17920 h 762277"/>
                <a:gd name="connsiteX1534" fmla="*/ 300455 w 768248"/>
                <a:gd name="connsiteY1534" fmla="*/ 17386 h 762277"/>
                <a:gd name="connsiteX1535" fmla="*/ 300955 w 768248"/>
                <a:gd name="connsiteY1535" fmla="*/ 17386 h 762277"/>
                <a:gd name="connsiteX1536" fmla="*/ 304291 w 768248"/>
                <a:gd name="connsiteY1536" fmla="*/ 16652 h 762277"/>
                <a:gd name="connsiteX1537" fmla="*/ 307894 w 768248"/>
                <a:gd name="connsiteY1537" fmla="*/ 15918 h 762277"/>
                <a:gd name="connsiteX1538" fmla="*/ 309729 w 768248"/>
                <a:gd name="connsiteY1538" fmla="*/ 15551 h 762277"/>
                <a:gd name="connsiteX1539" fmla="*/ 311598 w 768248"/>
                <a:gd name="connsiteY1539" fmla="*/ 15184 h 762277"/>
                <a:gd name="connsiteX1540" fmla="*/ 311598 w 768248"/>
                <a:gd name="connsiteY1540" fmla="*/ 15184 h 762277"/>
                <a:gd name="connsiteX1541" fmla="*/ 311798 w 768248"/>
                <a:gd name="connsiteY1541" fmla="*/ 16252 h 762277"/>
                <a:gd name="connsiteX1542" fmla="*/ 312165 w 768248"/>
                <a:gd name="connsiteY1542" fmla="*/ 18187 h 762277"/>
                <a:gd name="connsiteX1543" fmla="*/ 312165 w 768248"/>
                <a:gd name="connsiteY1543" fmla="*/ 18821 h 762277"/>
                <a:gd name="connsiteX1544" fmla="*/ 312165 w 768248"/>
                <a:gd name="connsiteY1544" fmla="*/ 19288 h 762277"/>
                <a:gd name="connsiteX1545" fmla="*/ 312165 w 768248"/>
                <a:gd name="connsiteY1545" fmla="*/ 19788 h 762277"/>
                <a:gd name="connsiteX1546" fmla="*/ 312165 w 768248"/>
                <a:gd name="connsiteY1546" fmla="*/ 19955 h 762277"/>
                <a:gd name="connsiteX1547" fmla="*/ 312165 w 768248"/>
                <a:gd name="connsiteY1547" fmla="*/ 20756 h 762277"/>
                <a:gd name="connsiteX1548" fmla="*/ 312365 w 768248"/>
                <a:gd name="connsiteY1548" fmla="*/ 21923 h 762277"/>
                <a:gd name="connsiteX1549" fmla="*/ 312599 w 768248"/>
                <a:gd name="connsiteY1549" fmla="*/ 23024 h 762277"/>
                <a:gd name="connsiteX1550" fmla="*/ 312999 w 768248"/>
                <a:gd name="connsiteY1550" fmla="*/ 25093 h 762277"/>
                <a:gd name="connsiteX1551" fmla="*/ 312999 w 768248"/>
                <a:gd name="connsiteY1551" fmla="*/ 25427 h 762277"/>
                <a:gd name="connsiteX1552" fmla="*/ 313199 w 768248"/>
                <a:gd name="connsiteY1552" fmla="*/ 26394 h 762277"/>
                <a:gd name="connsiteX1553" fmla="*/ 313499 w 768248"/>
                <a:gd name="connsiteY1553" fmla="*/ 27962 h 762277"/>
                <a:gd name="connsiteX1554" fmla="*/ 313499 w 768248"/>
                <a:gd name="connsiteY1554" fmla="*/ 28830 h 762277"/>
                <a:gd name="connsiteX1555" fmla="*/ 313499 w 768248"/>
                <a:gd name="connsiteY1555" fmla="*/ 28830 h 762277"/>
                <a:gd name="connsiteX1556" fmla="*/ 313499 w 768248"/>
                <a:gd name="connsiteY1556" fmla="*/ 28830 h 762277"/>
                <a:gd name="connsiteX1557" fmla="*/ 314367 w 768248"/>
                <a:gd name="connsiteY1557" fmla="*/ 33233 h 762277"/>
                <a:gd name="connsiteX1558" fmla="*/ 314367 w 768248"/>
                <a:gd name="connsiteY1558" fmla="*/ 33233 h 762277"/>
                <a:gd name="connsiteX1559" fmla="*/ 314534 w 768248"/>
                <a:gd name="connsiteY1559" fmla="*/ 34034 h 762277"/>
                <a:gd name="connsiteX1560" fmla="*/ 314534 w 768248"/>
                <a:gd name="connsiteY1560" fmla="*/ 34034 h 762277"/>
                <a:gd name="connsiteX1561" fmla="*/ 314534 w 768248"/>
                <a:gd name="connsiteY1561" fmla="*/ 34535 h 762277"/>
                <a:gd name="connsiteX1562" fmla="*/ 314534 w 768248"/>
                <a:gd name="connsiteY1562" fmla="*/ 34802 h 762277"/>
                <a:gd name="connsiteX1563" fmla="*/ 314534 w 768248"/>
                <a:gd name="connsiteY1563" fmla="*/ 34802 h 762277"/>
                <a:gd name="connsiteX1564" fmla="*/ 314534 w 768248"/>
                <a:gd name="connsiteY1564" fmla="*/ 35102 h 762277"/>
                <a:gd name="connsiteX1565" fmla="*/ 314534 w 768248"/>
                <a:gd name="connsiteY1565" fmla="*/ 35102 h 762277"/>
                <a:gd name="connsiteX1566" fmla="*/ 314534 w 768248"/>
                <a:gd name="connsiteY1566" fmla="*/ 35102 h 762277"/>
                <a:gd name="connsiteX1567" fmla="*/ 314534 w 768248"/>
                <a:gd name="connsiteY1567" fmla="*/ 35102 h 762277"/>
                <a:gd name="connsiteX1568" fmla="*/ 314534 w 768248"/>
                <a:gd name="connsiteY1568" fmla="*/ 35102 h 762277"/>
                <a:gd name="connsiteX1569" fmla="*/ 314534 w 768248"/>
                <a:gd name="connsiteY1569" fmla="*/ 35502 h 762277"/>
                <a:gd name="connsiteX1570" fmla="*/ 314534 w 768248"/>
                <a:gd name="connsiteY1570" fmla="*/ 35502 h 762277"/>
                <a:gd name="connsiteX1571" fmla="*/ 314534 w 768248"/>
                <a:gd name="connsiteY1571" fmla="*/ 36069 h 762277"/>
                <a:gd name="connsiteX1572" fmla="*/ 314534 w 768248"/>
                <a:gd name="connsiteY1572" fmla="*/ 36069 h 762277"/>
                <a:gd name="connsiteX1573" fmla="*/ 314534 w 768248"/>
                <a:gd name="connsiteY1573" fmla="*/ 36069 h 762277"/>
                <a:gd name="connsiteX1574" fmla="*/ 314534 w 768248"/>
                <a:gd name="connsiteY1574" fmla="*/ 36069 h 762277"/>
                <a:gd name="connsiteX1575" fmla="*/ 314534 w 768248"/>
                <a:gd name="connsiteY1575" fmla="*/ 36069 h 762277"/>
                <a:gd name="connsiteX1576" fmla="*/ 314534 w 768248"/>
                <a:gd name="connsiteY1576" fmla="*/ 36470 h 762277"/>
                <a:gd name="connsiteX1577" fmla="*/ 314534 w 768248"/>
                <a:gd name="connsiteY1577" fmla="*/ 36937 h 76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</a:cxnLst>
              <a:rect l="l" t="t" r="r" b="b"/>
              <a:pathLst>
                <a:path w="768248" h="762277">
                  <a:moveTo>
                    <a:pt x="768137" y="375538"/>
                  </a:moveTo>
                  <a:cubicBezTo>
                    <a:pt x="768137" y="374437"/>
                    <a:pt x="768137" y="373369"/>
                    <a:pt x="768137" y="372201"/>
                  </a:cubicBezTo>
                  <a:lnTo>
                    <a:pt x="768137" y="372201"/>
                  </a:lnTo>
                  <a:lnTo>
                    <a:pt x="760363" y="372201"/>
                  </a:lnTo>
                  <a:lnTo>
                    <a:pt x="754958" y="372201"/>
                  </a:lnTo>
                  <a:lnTo>
                    <a:pt x="752589" y="372201"/>
                  </a:lnTo>
                  <a:lnTo>
                    <a:pt x="749987" y="372201"/>
                  </a:lnTo>
                  <a:lnTo>
                    <a:pt x="748886" y="372201"/>
                  </a:lnTo>
                  <a:lnTo>
                    <a:pt x="742447" y="372201"/>
                  </a:lnTo>
                  <a:lnTo>
                    <a:pt x="740612" y="372201"/>
                  </a:lnTo>
                  <a:lnTo>
                    <a:pt x="736709" y="372201"/>
                  </a:lnTo>
                  <a:lnTo>
                    <a:pt x="726867" y="372201"/>
                  </a:lnTo>
                  <a:lnTo>
                    <a:pt x="722963" y="372201"/>
                  </a:lnTo>
                  <a:lnTo>
                    <a:pt x="722196" y="372201"/>
                  </a:lnTo>
                  <a:lnTo>
                    <a:pt x="717692" y="372201"/>
                  </a:lnTo>
                  <a:lnTo>
                    <a:pt x="699342" y="372201"/>
                  </a:lnTo>
                  <a:cubicBezTo>
                    <a:pt x="699342" y="371534"/>
                    <a:pt x="699342" y="370900"/>
                    <a:pt x="699342" y="370233"/>
                  </a:cubicBezTo>
                  <a:cubicBezTo>
                    <a:pt x="699326" y="369966"/>
                    <a:pt x="699326" y="369699"/>
                    <a:pt x="699342" y="369432"/>
                  </a:cubicBezTo>
                  <a:cubicBezTo>
                    <a:pt x="699342" y="368698"/>
                    <a:pt x="699342" y="367931"/>
                    <a:pt x="699342" y="367164"/>
                  </a:cubicBezTo>
                  <a:cubicBezTo>
                    <a:pt x="699342" y="366396"/>
                    <a:pt x="699342" y="366196"/>
                    <a:pt x="699342" y="365696"/>
                  </a:cubicBezTo>
                  <a:cubicBezTo>
                    <a:pt x="699342" y="365195"/>
                    <a:pt x="699342" y="365128"/>
                    <a:pt x="699342" y="364862"/>
                  </a:cubicBezTo>
                  <a:cubicBezTo>
                    <a:pt x="699342" y="364595"/>
                    <a:pt x="699342" y="364528"/>
                    <a:pt x="699342" y="364361"/>
                  </a:cubicBezTo>
                  <a:lnTo>
                    <a:pt x="699342" y="364027"/>
                  </a:lnTo>
                  <a:cubicBezTo>
                    <a:pt x="699359" y="363851"/>
                    <a:pt x="699359" y="363670"/>
                    <a:pt x="699342" y="363494"/>
                  </a:cubicBezTo>
                  <a:cubicBezTo>
                    <a:pt x="699326" y="363384"/>
                    <a:pt x="699326" y="363270"/>
                    <a:pt x="699342" y="363160"/>
                  </a:cubicBezTo>
                  <a:lnTo>
                    <a:pt x="699342" y="362893"/>
                  </a:lnTo>
                  <a:cubicBezTo>
                    <a:pt x="699342" y="362893"/>
                    <a:pt x="699342" y="362893"/>
                    <a:pt x="699342" y="362893"/>
                  </a:cubicBezTo>
                  <a:cubicBezTo>
                    <a:pt x="699359" y="362693"/>
                    <a:pt x="699359" y="362493"/>
                    <a:pt x="699342" y="362293"/>
                  </a:cubicBezTo>
                  <a:cubicBezTo>
                    <a:pt x="699342" y="361492"/>
                    <a:pt x="699342" y="360725"/>
                    <a:pt x="699342" y="359924"/>
                  </a:cubicBezTo>
                  <a:lnTo>
                    <a:pt x="699342" y="358790"/>
                  </a:lnTo>
                  <a:cubicBezTo>
                    <a:pt x="699342" y="358589"/>
                    <a:pt x="699342" y="358356"/>
                    <a:pt x="699342" y="358156"/>
                  </a:cubicBezTo>
                  <a:lnTo>
                    <a:pt x="699342" y="356988"/>
                  </a:lnTo>
                  <a:cubicBezTo>
                    <a:pt x="699342" y="356421"/>
                    <a:pt x="699342" y="355887"/>
                    <a:pt x="699342" y="355320"/>
                  </a:cubicBezTo>
                  <a:cubicBezTo>
                    <a:pt x="699359" y="354976"/>
                    <a:pt x="699359" y="354629"/>
                    <a:pt x="699342" y="354286"/>
                  </a:cubicBezTo>
                  <a:cubicBezTo>
                    <a:pt x="699342" y="354286"/>
                    <a:pt x="699342" y="353985"/>
                    <a:pt x="699342" y="353852"/>
                  </a:cubicBezTo>
                  <a:lnTo>
                    <a:pt x="699342" y="353852"/>
                  </a:lnTo>
                  <a:cubicBezTo>
                    <a:pt x="699342" y="353285"/>
                    <a:pt x="699342" y="352684"/>
                    <a:pt x="699342" y="352117"/>
                  </a:cubicBezTo>
                  <a:cubicBezTo>
                    <a:pt x="699375" y="351606"/>
                    <a:pt x="699375" y="351093"/>
                    <a:pt x="699342" y="350582"/>
                  </a:cubicBezTo>
                  <a:lnTo>
                    <a:pt x="699142" y="347913"/>
                  </a:lnTo>
                  <a:cubicBezTo>
                    <a:pt x="699125" y="347836"/>
                    <a:pt x="699125" y="347756"/>
                    <a:pt x="699142" y="347680"/>
                  </a:cubicBezTo>
                  <a:lnTo>
                    <a:pt x="699142" y="347680"/>
                  </a:lnTo>
                  <a:cubicBezTo>
                    <a:pt x="699142" y="347513"/>
                    <a:pt x="699142" y="347346"/>
                    <a:pt x="699142" y="347179"/>
                  </a:cubicBezTo>
                  <a:lnTo>
                    <a:pt x="698942" y="345511"/>
                  </a:lnTo>
                  <a:cubicBezTo>
                    <a:pt x="698942" y="345511"/>
                    <a:pt x="698942" y="345511"/>
                    <a:pt x="698942" y="345511"/>
                  </a:cubicBezTo>
                  <a:lnTo>
                    <a:pt x="698942" y="345511"/>
                  </a:lnTo>
                  <a:cubicBezTo>
                    <a:pt x="698958" y="345458"/>
                    <a:pt x="698958" y="345398"/>
                    <a:pt x="698942" y="345344"/>
                  </a:cubicBezTo>
                  <a:lnTo>
                    <a:pt x="698942" y="345344"/>
                  </a:lnTo>
                  <a:lnTo>
                    <a:pt x="698742" y="343576"/>
                  </a:lnTo>
                  <a:cubicBezTo>
                    <a:pt x="698758" y="343476"/>
                    <a:pt x="698758" y="343376"/>
                    <a:pt x="698742" y="343276"/>
                  </a:cubicBezTo>
                  <a:lnTo>
                    <a:pt x="698742" y="342408"/>
                  </a:lnTo>
                  <a:lnTo>
                    <a:pt x="698742" y="342408"/>
                  </a:lnTo>
                  <a:cubicBezTo>
                    <a:pt x="698762" y="342288"/>
                    <a:pt x="698762" y="342161"/>
                    <a:pt x="698742" y="342041"/>
                  </a:cubicBezTo>
                  <a:lnTo>
                    <a:pt x="698742" y="342041"/>
                  </a:lnTo>
                  <a:cubicBezTo>
                    <a:pt x="698762" y="341884"/>
                    <a:pt x="698762" y="341728"/>
                    <a:pt x="698742" y="341574"/>
                  </a:cubicBezTo>
                  <a:cubicBezTo>
                    <a:pt x="698758" y="341397"/>
                    <a:pt x="698758" y="341217"/>
                    <a:pt x="698742" y="341040"/>
                  </a:cubicBezTo>
                  <a:cubicBezTo>
                    <a:pt x="698772" y="340977"/>
                    <a:pt x="698772" y="340904"/>
                    <a:pt x="698742" y="340840"/>
                  </a:cubicBezTo>
                  <a:lnTo>
                    <a:pt x="698742" y="340840"/>
                  </a:lnTo>
                  <a:cubicBezTo>
                    <a:pt x="698758" y="340730"/>
                    <a:pt x="698758" y="340617"/>
                    <a:pt x="698742" y="340507"/>
                  </a:cubicBezTo>
                  <a:lnTo>
                    <a:pt x="698742" y="340507"/>
                  </a:lnTo>
                  <a:cubicBezTo>
                    <a:pt x="698758" y="340440"/>
                    <a:pt x="698758" y="340373"/>
                    <a:pt x="698742" y="340306"/>
                  </a:cubicBezTo>
                  <a:lnTo>
                    <a:pt x="698742" y="340306"/>
                  </a:lnTo>
                  <a:lnTo>
                    <a:pt x="698742" y="340306"/>
                  </a:lnTo>
                  <a:lnTo>
                    <a:pt x="698742" y="340306"/>
                  </a:lnTo>
                  <a:lnTo>
                    <a:pt x="698742" y="340306"/>
                  </a:lnTo>
                  <a:cubicBezTo>
                    <a:pt x="698742" y="340306"/>
                    <a:pt x="698742" y="340306"/>
                    <a:pt x="698742" y="340306"/>
                  </a:cubicBezTo>
                  <a:lnTo>
                    <a:pt x="698742" y="340006"/>
                  </a:lnTo>
                  <a:cubicBezTo>
                    <a:pt x="698758" y="339873"/>
                    <a:pt x="698758" y="339739"/>
                    <a:pt x="698742" y="339606"/>
                  </a:cubicBezTo>
                  <a:lnTo>
                    <a:pt x="698742" y="339606"/>
                  </a:lnTo>
                  <a:lnTo>
                    <a:pt x="698742" y="339606"/>
                  </a:lnTo>
                  <a:lnTo>
                    <a:pt x="698742" y="339606"/>
                  </a:lnTo>
                  <a:lnTo>
                    <a:pt x="698742" y="338939"/>
                  </a:lnTo>
                  <a:lnTo>
                    <a:pt x="698742" y="338705"/>
                  </a:lnTo>
                  <a:cubicBezTo>
                    <a:pt x="698742" y="338271"/>
                    <a:pt x="698742" y="337871"/>
                    <a:pt x="698742" y="337437"/>
                  </a:cubicBezTo>
                  <a:lnTo>
                    <a:pt x="698742" y="336636"/>
                  </a:lnTo>
                  <a:cubicBezTo>
                    <a:pt x="698742" y="336636"/>
                    <a:pt x="698742" y="336636"/>
                    <a:pt x="698742" y="336436"/>
                  </a:cubicBezTo>
                  <a:lnTo>
                    <a:pt x="698742" y="336436"/>
                  </a:lnTo>
                  <a:cubicBezTo>
                    <a:pt x="698742" y="336036"/>
                    <a:pt x="698742" y="335636"/>
                    <a:pt x="698575" y="335235"/>
                  </a:cubicBezTo>
                  <a:cubicBezTo>
                    <a:pt x="698408" y="334835"/>
                    <a:pt x="698575" y="334501"/>
                    <a:pt x="698575" y="334134"/>
                  </a:cubicBezTo>
                  <a:cubicBezTo>
                    <a:pt x="698595" y="333877"/>
                    <a:pt x="698595" y="333624"/>
                    <a:pt x="698575" y="333367"/>
                  </a:cubicBezTo>
                  <a:cubicBezTo>
                    <a:pt x="698575" y="332600"/>
                    <a:pt x="698375" y="331832"/>
                    <a:pt x="698241" y="331065"/>
                  </a:cubicBezTo>
                  <a:cubicBezTo>
                    <a:pt x="698258" y="330898"/>
                    <a:pt x="698258" y="330731"/>
                    <a:pt x="698241" y="330564"/>
                  </a:cubicBezTo>
                  <a:lnTo>
                    <a:pt x="698241" y="330564"/>
                  </a:lnTo>
                  <a:cubicBezTo>
                    <a:pt x="698241" y="330564"/>
                    <a:pt x="698241" y="330564"/>
                    <a:pt x="698241" y="330564"/>
                  </a:cubicBezTo>
                  <a:cubicBezTo>
                    <a:pt x="698241" y="330564"/>
                    <a:pt x="698241" y="329997"/>
                    <a:pt x="698241" y="329730"/>
                  </a:cubicBezTo>
                  <a:cubicBezTo>
                    <a:pt x="698241" y="328629"/>
                    <a:pt x="697874" y="327528"/>
                    <a:pt x="697674" y="326394"/>
                  </a:cubicBezTo>
                  <a:lnTo>
                    <a:pt x="697674" y="325894"/>
                  </a:lnTo>
                  <a:cubicBezTo>
                    <a:pt x="697674" y="325894"/>
                    <a:pt x="697674" y="325693"/>
                    <a:pt x="697674" y="325627"/>
                  </a:cubicBezTo>
                  <a:lnTo>
                    <a:pt x="697674" y="325627"/>
                  </a:lnTo>
                  <a:cubicBezTo>
                    <a:pt x="697674" y="325326"/>
                    <a:pt x="697674" y="325026"/>
                    <a:pt x="697674" y="324759"/>
                  </a:cubicBezTo>
                  <a:cubicBezTo>
                    <a:pt x="697677" y="324703"/>
                    <a:pt x="697677" y="324649"/>
                    <a:pt x="697674" y="324592"/>
                  </a:cubicBezTo>
                  <a:lnTo>
                    <a:pt x="697674" y="324592"/>
                  </a:lnTo>
                  <a:cubicBezTo>
                    <a:pt x="697657" y="324539"/>
                    <a:pt x="697657" y="324479"/>
                    <a:pt x="697674" y="324426"/>
                  </a:cubicBezTo>
                  <a:cubicBezTo>
                    <a:pt x="697657" y="324372"/>
                    <a:pt x="697657" y="324312"/>
                    <a:pt x="697674" y="324259"/>
                  </a:cubicBezTo>
                  <a:cubicBezTo>
                    <a:pt x="697674" y="324259"/>
                    <a:pt x="697674" y="324259"/>
                    <a:pt x="697674" y="324259"/>
                  </a:cubicBezTo>
                  <a:lnTo>
                    <a:pt x="697674" y="324259"/>
                  </a:lnTo>
                  <a:cubicBezTo>
                    <a:pt x="697674" y="324259"/>
                    <a:pt x="697674" y="324259"/>
                    <a:pt x="697674" y="324059"/>
                  </a:cubicBezTo>
                  <a:cubicBezTo>
                    <a:pt x="697691" y="323992"/>
                    <a:pt x="697691" y="323925"/>
                    <a:pt x="697674" y="323858"/>
                  </a:cubicBezTo>
                  <a:cubicBezTo>
                    <a:pt x="697644" y="323461"/>
                    <a:pt x="697567" y="323068"/>
                    <a:pt x="697441" y="322691"/>
                  </a:cubicBezTo>
                  <a:cubicBezTo>
                    <a:pt x="697457" y="322547"/>
                    <a:pt x="697457" y="322400"/>
                    <a:pt x="697441" y="322257"/>
                  </a:cubicBezTo>
                  <a:lnTo>
                    <a:pt x="697441" y="322257"/>
                  </a:lnTo>
                  <a:lnTo>
                    <a:pt x="697441" y="322257"/>
                  </a:lnTo>
                  <a:lnTo>
                    <a:pt x="697441" y="322257"/>
                  </a:lnTo>
                  <a:cubicBezTo>
                    <a:pt x="697441" y="322257"/>
                    <a:pt x="697441" y="322090"/>
                    <a:pt x="697441" y="321990"/>
                  </a:cubicBezTo>
                  <a:lnTo>
                    <a:pt x="697441" y="321990"/>
                  </a:lnTo>
                  <a:lnTo>
                    <a:pt x="697441" y="321990"/>
                  </a:lnTo>
                  <a:cubicBezTo>
                    <a:pt x="697420" y="321870"/>
                    <a:pt x="697420" y="321743"/>
                    <a:pt x="697441" y="321623"/>
                  </a:cubicBezTo>
                  <a:cubicBezTo>
                    <a:pt x="697427" y="321536"/>
                    <a:pt x="697427" y="321443"/>
                    <a:pt x="697441" y="321356"/>
                  </a:cubicBezTo>
                  <a:lnTo>
                    <a:pt x="697441" y="320789"/>
                  </a:lnTo>
                  <a:lnTo>
                    <a:pt x="697240" y="319755"/>
                  </a:lnTo>
                  <a:lnTo>
                    <a:pt x="697240" y="319755"/>
                  </a:lnTo>
                  <a:cubicBezTo>
                    <a:pt x="697224" y="319701"/>
                    <a:pt x="697224" y="319641"/>
                    <a:pt x="697240" y="319588"/>
                  </a:cubicBezTo>
                  <a:cubicBezTo>
                    <a:pt x="697227" y="319535"/>
                    <a:pt x="697227" y="319475"/>
                    <a:pt x="697240" y="319421"/>
                  </a:cubicBezTo>
                  <a:lnTo>
                    <a:pt x="697240" y="319421"/>
                  </a:lnTo>
                  <a:lnTo>
                    <a:pt x="697240" y="319421"/>
                  </a:lnTo>
                  <a:lnTo>
                    <a:pt x="697240" y="319421"/>
                  </a:lnTo>
                  <a:cubicBezTo>
                    <a:pt x="697257" y="319144"/>
                    <a:pt x="697257" y="318864"/>
                    <a:pt x="697240" y="318587"/>
                  </a:cubicBezTo>
                  <a:cubicBezTo>
                    <a:pt x="697257" y="318477"/>
                    <a:pt x="697257" y="318364"/>
                    <a:pt x="697240" y="318253"/>
                  </a:cubicBezTo>
                  <a:lnTo>
                    <a:pt x="697240" y="318253"/>
                  </a:lnTo>
                  <a:cubicBezTo>
                    <a:pt x="697240" y="318253"/>
                    <a:pt x="697240" y="318253"/>
                    <a:pt x="697240" y="318053"/>
                  </a:cubicBezTo>
                  <a:cubicBezTo>
                    <a:pt x="697260" y="317910"/>
                    <a:pt x="697260" y="317763"/>
                    <a:pt x="697240" y="317620"/>
                  </a:cubicBezTo>
                  <a:cubicBezTo>
                    <a:pt x="697240" y="317386"/>
                    <a:pt x="697240" y="317152"/>
                    <a:pt x="697240" y="316952"/>
                  </a:cubicBezTo>
                  <a:cubicBezTo>
                    <a:pt x="697240" y="316752"/>
                    <a:pt x="697240" y="316752"/>
                    <a:pt x="697240" y="316652"/>
                  </a:cubicBezTo>
                  <a:cubicBezTo>
                    <a:pt x="697240" y="316552"/>
                    <a:pt x="697240" y="316252"/>
                    <a:pt x="697240" y="316085"/>
                  </a:cubicBezTo>
                  <a:cubicBezTo>
                    <a:pt x="697240" y="315918"/>
                    <a:pt x="697240" y="315251"/>
                    <a:pt x="697007" y="314817"/>
                  </a:cubicBezTo>
                  <a:cubicBezTo>
                    <a:pt x="696773" y="314383"/>
                    <a:pt x="697007" y="314817"/>
                    <a:pt x="697007" y="314650"/>
                  </a:cubicBezTo>
                  <a:cubicBezTo>
                    <a:pt x="697007" y="314483"/>
                    <a:pt x="697007" y="314150"/>
                    <a:pt x="697007" y="313916"/>
                  </a:cubicBezTo>
                  <a:cubicBezTo>
                    <a:pt x="697007" y="313683"/>
                    <a:pt x="697007" y="313750"/>
                    <a:pt x="697007" y="313649"/>
                  </a:cubicBezTo>
                  <a:cubicBezTo>
                    <a:pt x="697007" y="312849"/>
                    <a:pt x="696640" y="312015"/>
                    <a:pt x="696439" y="311214"/>
                  </a:cubicBezTo>
                  <a:lnTo>
                    <a:pt x="696439" y="311214"/>
                  </a:lnTo>
                  <a:lnTo>
                    <a:pt x="696439" y="311214"/>
                  </a:lnTo>
                  <a:cubicBezTo>
                    <a:pt x="696439" y="311214"/>
                    <a:pt x="696439" y="311214"/>
                    <a:pt x="696439" y="311214"/>
                  </a:cubicBezTo>
                  <a:lnTo>
                    <a:pt x="696439" y="311214"/>
                  </a:lnTo>
                  <a:cubicBezTo>
                    <a:pt x="696453" y="311137"/>
                    <a:pt x="696453" y="311057"/>
                    <a:pt x="696439" y="310980"/>
                  </a:cubicBezTo>
                  <a:cubicBezTo>
                    <a:pt x="696439" y="310980"/>
                    <a:pt x="696439" y="310980"/>
                    <a:pt x="696439" y="310747"/>
                  </a:cubicBezTo>
                  <a:lnTo>
                    <a:pt x="696439" y="310313"/>
                  </a:lnTo>
                  <a:lnTo>
                    <a:pt x="696439" y="310313"/>
                  </a:lnTo>
                  <a:lnTo>
                    <a:pt x="696439" y="310313"/>
                  </a:lnTo>
                  <a:lnTo>
                    <a:pt x="696439" y="310313"/>
                  </a:lnTo>
                  <a:cubicBezTo>
                    <a:pt x="696456" y="310113"/>
                    <a:pt x="696456" y="309913"/>
                    <a:pt x="696439" y="309713"/>
                  </a:cubicBezTo>
                  <a:lnTo>
                    <a:pt x="696439" y="309713"/>
                  </a:lnTo>
                  <a:lnTo>
                    <a:pt x="696439" y="309546"/>
                  </a:lnTo>
                  <a:cubicBezTo>
                    <a:pt x="696426" y="309492"/>
                    <a:pt x="696426" y="309432"/>
                    <a:pt x="696439" y="309379"/>
                  </a:cubicBezTo>
                  <a:lnTo>
                    <a:pt x="696439" y="309379"/>
                  </a:lnTo>
                  <a:lnTo>
                    <a:pt x="696439" y="306610"/>
                  </a:lnTo>
                  <a:lnTo>
                    <a:pt x="696439" y="306610"/>
                  </a:lnTo>
                  <a:lnTo>
                    <a:pt x="696439" y="306610"/>
                  </a:lnTo>
                  <a:cubicBezTo>
                    <a:pt x="696430" y="306533"/>
                    <a:pt x="696430" y="306453"/>
                    <a:pt x="696439" y="306376"/>
                  </a:cubicBezTo>
                  <a:lnTo>
                    <a:pt x="696439" y="306376"/>
                  </a:lnTo>
                  <a:cubicBezTo>
                    <a:pt x="696413" y="306256"/>
                    <a:pt x="696413" y="306129"/>
                    <a:pt x="696439" y="306009"/>
                  </a:cubicBezTo>
                  <a:cubicBezTo>
                    <a:pt x="695973" y="304141"/>
                    <a:pt x="695505" y="302273"/>
                    <a:pt x="695072" y="300438"/>
                  </a:cubicBezTo>
                  <a:lnTo>
                    <a:pt x="695072" y="300438"/>
                  </a:lnTo>
                  <a:lnTo>
                    <a:pt x="695072" y="300438"/>
                  </a:lnTo>
                  <a:lnTo>
                    <a:pt x="695072" y="300438"/>
                  </a:lnTo>
                  <a:lnTo>
                    <a:pt x="695072" y="300438"/>
                  </a:lnTo>
                  <a:cubicBezTo>
                    <a:pt x="695072" y="300137"/>
                    <a:pt x="694872" y="299837"/>
                    <a:pt x="694805" y="299570"/>
                  </a:cubicBezTo>
                  <a:cubicBezTo>
                    <a:pt x="694825" y="299417"/>
                    <a:pt x="694825" y="299260"/>
                    <a:pt x="694805" y="299103"/>
                  </a:cubicBezTo>
                  <a:lnTo>
                    <a:pt x="694805" y="299103"/>
                  </a:lnTo>
                  <a:lnTo>
                    <a:pt x="694805" y="299103"/>
                  </a:lnTo>
                  <a:cubicBezTo>
                    <a:pt x="694735" y="298753"/>
                    <a:pt x="694645" y="298409"/>
                    <a:pt x="694538" y="298069"/>
                  </a:cubicBezTo>
                  <a:lnTo>
                    <a:pt x="694338" y="297335"/>
                  </a:lnTo>
                  <a:cubicBezTo>
                    <a:pt x="694071" y="296401"/>
                    <a:pt x="693804" y="295500"/>
                    <a:pt x="693570" y="294599"/>
                  </a:cubicBezTo>
                  <a:lnTo>
                    <a:pt x="693570" y="294599"/>
                  </a:lnTo>
                  <a:cubicBezTo>
                    <a:pt x="693444" y="294262"/>
                    <a:pt x="693343" y="293915"/>
                    <a:pt x="693270" y="293565"/>
                  </a:cubicBezTo>
                  <a:cubicBezTo>
                    <a:pt x="693270" y="293565"/>
                    <a:pt x="693270" y="293565"/>
                    <a:pt x="693270" y="293565"/>
                  </a:cubicBezTo>
                  <a:cubicBezTo>
                    <a:pt x="693283" y="293498"/>
                    <a:pt x="693283" y="293431"/>
                    <a:pt x="693270" y="293365"/>
                  </a:cubicBezTo>
                  <a:lnTo>
                    <a:pt x="693270" y="293365"/>
                  </a:lnTo>
                  <a:lnTo>
                    <a:pt x="693270" y="293365"/>
                  </a:lnTo>
                  <a:lnTo>
                    <a:pt x="693270" y="293365"/>
                  </a:lnTo>
                  <a:cubicBezTo>
                    <a:pt x="693270" y="293365"/>
                    <a:pt x="693270" y="293365"/>
                    <a:pt x="693270" y="293365"/>
                  </a:cubicBezTo>
                  <a:lnTo>
                    <a:pt x="693270" y="293365"/>
                  </a:lnTo>
                  <a:cubicBezTo>
                    <a:pt x="693273" y="293308"/>
                    <a:pt x="693273" y="293255"/>
                    <a:pt x="693270" y="293198"/>
                  </a:cubicBezTo>
                  <a:lnTo>
                    <a:pt x="693270" y="292931"/>
                  </a:lnTo>
                  <a:cubicBezTo>
                    <a:pt x="693070" y="292264"/>
                    <a:pt x="692903" y="291596"/>
                    <a:pt x="692670" y="290929"/>
                  </a:cubicBezTo>
                  <a:cubicBezTo>
                    <a:pt x="692670" y="290929"/>
                    <a:pt x="692670" y="290929"/>
                    <a:pt x="692670" y="290762"/>
                  </a:cubicBezTo>
                  <a:cubicBezTo>
                    <a:pt x="692633" y="290522"/>
                    <a:pt x="692566" y="290285"/>
                    <a:pt x="692469" y="290062"/>
                  </a:cubicBezTo>
                  <a:cubicBezTo>
                    <a:pt x="692366" y="289778"/>
                    <a:pt x="692276" y="289488"/>
                    <a:pt x="692203" y="289194"/>
                  </a:cubicBezTo>
                  <a:cubicBezTo>
                    <a:pt x="691969" y="288427"/>
                    <a:pt x="691769" y="287660"/>
                    <a:pt x="691468" y="286892"/>
                  </a:cubicBezTo>
                  <a:cubicBezTo>
                    <a:pt x="691168" y="286125"/>
                    <a:pt x="691168" y="285858"/>
                    <a:pt x="691002" y="285324"/>
                  </a:cubicBezTo>
                  <a:cubicBezTo>
                    <a:pt x="690928" y="285041"/>
                    <a:pt x="690838" y="284764"/>
                    <a:pt x="690735" y="284490"/>
                  </a:cubicBezTo>
                  <a:lnTo>
                    <a:pt x="690735" y="284490"/>
                  </a:lnTo>
                  <a:cubicBezTo>
                    <a:pt x="690748" y="284423"/>
                    <a:pt x="690748" y="284357"/>
                    <a:pt x="690735" y="284290"/>
                  </a:cubicBezTo>
                  <a:lnTo>
                    <a:pt x="690735" y="283923"/>
                  </a:lnTo>
                  <a:cubicBezTo>
                    <a:pt x="690735" y="283756"/>
                    <a:pt x="690735" y="283556"/>
                    <a:pt x="690735" y="283389"/>
                  </a:cubicBezTo>
                  <a:cubicBezTo>
                    <a:pt x="690101" y="281421"/>
                    <a:pt x="689433" y="279486"/>
                    <a:pt x="688766" y="277517"/>
                  </a:cubicBezTo>
                  <a:lnTo>
                    <a:pt x="688766" y="277517"/>
                  </a:lnTo>
                  <a:lnTo>
                    <a:pt x="689233" y="277350"/>
                  </a:lnTo>
                  <a:lnTo>
                    <a:pt x="689433" y="277350"/>
                  </a:lnTo>
                  <a:lnTo>
                    <a:pt x="689900" y="277184"/>
                  </a:lnTo>
                  <a:lnTo>
                    <a:pt x="689900" y="277184"/>
                  </a:lnTo>
                  <a:lnTo>
                    <a:pt x="690201" y="277184"/>
                  </a:lnTo>
                  <a:lnTo>
                    <a:pt x="690201" y="277184"/>
                  </a:lnTo>
                  <a:lnTo>
                    <a:pt x="690835" y="276950"/>
                  </a:lnTo>
                  <a:lnTo>
                    <a:pt x="691135" y="276950"/>
                  </a:lnTo>
                  <a:lnTo>
                    <a:pt x="691435" y="276950"/>
                  </a:lnTo>
                  <a:lnTo>
                    <a:pt x="692736" y="276516"/>
                  </a:lnTo>
                  <a:lnTo>
                    <a:pt x="693270" y="276316"/>
                  </a:lnTo>
                  <a:lnTo>
                    <a:pt x="694138" y="276016"/>
                  </a:lnTo>
                  <a:lnTo>
                    <a:pt x="694471" y="276016"/>
                  </a:lnTo>
                  <a:lnTo>
                    <a:pt x="697107" y="275115"/>
                  </a:lnTo>
                  <a:lnTo>
                    <a:pt x="697107" y="275115"/>
                  </a:lnTo>
                  <a:lnTo>
                    <a:pt x="698041" y="274815"/>
                  </a:lnTo>
                  <a:lnTo>
                    <a:pt x="698341" y="274815"/>
                  </a:lnTo>
                  <a:lnTo>
                    <a:pt x="698708" y="274815"/>
                  </a:lnTo>
                  <a:lnTo>
                    <a:pt x="698909" y="274815"/>
                  </a:lnTo>
                  <a:lnTo>
                    <a:pt x="699175" y="274815"/>
                  </a:lnTo>
                  <a:lnTo>
                    <a:pt x="699876" y="274581"/>
                  </a:lnTo>
                  <a:lnTo>
                    <a:pt x="700443" y="274581"/>
                  </a:lnTo>
                  <a:lnTo>
                    <a:pt x="701311" y="274281"/>
                  </a:lnTo>
                  <a:lnTo>
                    <a:pt x="701311" y="274281"/>
                  </a:lnTo>
                  <a:lnTo>
                    <a:pt x="705548" y="272813"/>
                  </a:lnTo>
                  <a:lnTo>
                    <a:pt x="709851" y="271312"/>
                  </a:lnTo>
                  <a:lnTo>
                    <a:pt x="709851" y="271312"/>
                  </a:lnTo>
                  <a:lnTo>
                    <a:pt x="714155" y="269810"/>
                  </a:lnTo>
                  <a:lnTo>
                    <a:pt x="714155" y="269810"/>
                  </a:lnTo>
                  <a:lnTo>
                    <a:pt x="718493" y="268309"/>
                  </a:lnTo>
                  <a:lnTo>
                    <a:pt x="722830" y="266841"/>
                  </a:lnTo>
                  <a:lnTo>
                    <a:pt x="727167" y="265340"/>
                  </a:lnTo>
                  <a:lnTo>
                    <a:pt x="727167" y="265340"/>
                  </a:lnTo>
                  <a:lnTo>
                    <a:pt x="734974" y="262637"/>
                  </a:lnTo>
                  <a:lnTo>
                    <a:pt x="735808" y="262337"/>
                  </a:lnTo>
                  <a:lnTo>
                    <a:pt x="740245" y="260836"/>
                  </a:lnTo>
                  <a:lnTo>
                    <a:pt x="745817" y="258934"/>
                  </a:lnTo>
                  <a:lnTo>
                    <a:pt x="745817" y="258934"/>
                  </a:lnTo>
                  <a:lnTo>
                    <a:pt x="753157" y="256432"/>
                  </a:lnTo>
                  <a:cubicBezTo>
                    <a:pt x="752456" y="254397"/>
                    <a:pt x="751755" y="252395"/>
                    <a:pt x="750988" y="250393"/>
                  </a:cubicBezTo>
                  <a:cubicBezTo>
                    <a:pt x="750554" y="249092"/>
                    <a:pt x="750087" y="247824"/>
                    <a:pt x="749587" y="246556"/>
                  </a:cubicBezTo>
                  <a:cubicBezTo>
                    <a:pt x="749086" y="245289"/>
                    <a:pt x="748886" y="244755"/>
                    <a:pt x="748519" y="243821"/>
                  </a:cubicBezTo>
                  <a:lnTo>
                    <a:pt x="748519" y="243821"/>
                  </a:lnTo>
                  <a:lnTo>
                    <a:pt x="747118" y="244354"/>
                  </a:lnTo>
                  <a:lnTo>
                    <a:pt x="746684" y="244521"/>
                  </a:lnTo>
                  <a:lnTo>
                    <a:pt x="741279" y="246590"/>
                  </a:lnTo>
                  <a:lnTo>
                    <a:pt x="735808" y="248692"/>
                  </a:lnTo>
                  <a:lnTo>
                    <a:pt x="735808" y="248692"/>
                  </a:lnTo>
                  <a:lnTo>
                    <a:pt x="735074" y="248959"/>
                  </a:lnTo>
                  <a:lnTo>
                    <a:pt x="732638" y="249893"/>
                  </a:lnTo>
                  <a:lnTo>
                    <a:pt x="732638" y="249893"/>
                  </a:lnTo>
                  <a:lnTo>
                    <a:pt x="732071" y="250126"/>
                  </a:lnTo>
                  <a:lnTo>
                    <a:pt x="731471" y="250326"/>
                  </a:lnTo>
                  <a:lnTo>
                    <a:pt x="731471" y="250326"/>
                  </a:lnTo>
                  <a:lnTo>
                    <a:pt x="730637" y="250660"/>
                  </a:lnTo>
                  <a:lnTo>
                    <a:pt x="722930" y="253629"/>
                  </a:lnTo>
                  <a:lnTo>
                    <a:pt x="722930" y="253629"/>
                  </a:lnTo>
                  <a:lnTo>
                    <a:pt x="718693" y="255264"/>
                  </a:lnTo>
                  <a:lnTo>
                    <a:pt x="718693" y="255264"/>
                  </a:lnTo>
                  <a:lnTo>
                    <a:pt x="714456" y="256932"/>
                  </a:lnTo>
                  <a:lnTo>
                    <a:pt x="714456" y="256932"/>
                  </a:lnTo>
                  <a:lnTo>
                    <a:pt x="710152" y="258567"/>
                  </a:lnTo>
                  <a:lnTo>
                    <a:pt x="710152" y="258567"/>
                  </a:lnTo>
                  <a:lnTo>
                    <a:pt x="705915" y="260168"/>
                  </a:lnTo>
                  <a:lnTo>
                    <a:pt x="705915" y="260168"/>
                  </a:lnTo>
                  <a:lnTo>
                    <a:pt x="701644" y="261770"/>
                  </a:lnTo>
                  <a:lnTo>
                    <a:pt x="701644" y="261770"/>
                  </a:lnTo>
                  <a:lnTo>
                    <a:pt x="697407" y="263438"/>
                  </a:lnTo>
                  <a:lnTo>
                    <a:pt x="697407" y="263438"/>
                  </a:lnTo>
                  <a:lnTo>
                    <a:pt x="693137" y="265073"/>
                  </a:lnTo>
                  <a:lnTo>
                    <a:pt x="693137" y="265073"/>
                  </a:lnTo>
                  <a:lnTo>
                    <a:pt x="684596" y="268409"/>
                  </a:lnTo>
                  <a:lnTo>
                    <a:pt x="684596" y="268409"/>
                  </a:lnTo>
                  <a:lnTo>
                    <a:pt x="684329" y="268409"/>
                  </a:lnTo>
                  <a:lnTo>
                    <a:pt x="671818" y="273213"/>
                  </a:lnTo>
                  <a:lnTo>
                    <a:pt x="671818" y="273213"/>
                  </a:lnTo>
                  <a:lnTo>
                    <a:pt x="671517" y="273213"/>
                  </a:lnTo>
                  <a:lnTo>
                    <a:pt x="659006" y="278018"/>
                  </a:lnTo>
                  <a:lnTo>
                    <a:pt x="659006" y="278018"/>
                  </a:lnTo>
                  <a:lnTo>
                    <a:pt x="658706" y="278018"/>
                  </a:lnTo>
                  <a:lnTo>
                    <a:pt x="639823" y="280220"/>
                  </a:lnTo>
                  <a:lnTo>
                    <a:pt x="639823" y="280220"/>
                  </a:lnTo>
                  <a:lnTo>
                    <a:pt x="639823" y="280220"/>
                  </a:lnTo>
                  <a:cubicBezTo>
                    <a:pt x="639823" y="280220"/>
                    <a:pt x="639823" y="280220"/>
                    <a:pt x="639823" y="280220"/>
                  </a:cubicBezTo>
                  <a:lnTo>
                    <a:pt x="637921" y="275449"/>
                  </a:lnTo>
                  <a:lnTo>
                    <a:pt x="637921" y="275449"/>
                  </a:lnTo>
                  <a:cubicBezTo>
                    <a:pt x="637254" y="273781"/>
                    <a:pt x="636553" y="272112"/>
                    <a:pt x="635852" y="270511"/>
                  </a:cubicBezTo>
                  <a:lnTo>
                    <a:pt x="635852" y="270511"/>
                  </a:lnTo>
                  <a:cubicBezTo>
                    <a:pt x="635152" y="268876"/>
                    <a:pt x="634418" y="267175"/>
                    <a:pt x="633684" y="265607"/>
                  </a:cubicBezTo>
                  <a:lnTo>
                    <a:pt x="633684" y="265607"/>
                  </a:lnTo>
                  <a:cubicBezTo>
                    <a:pt x="633450" y="265073"/>
                    <a:pt x="633217" y="264539"/>
                    <a:pt x="632950" y="264005"/>
                  </a:cubicBezTo>
                  <a:cubicBezTo>
                    <a:pt x="632916" y="263885"/>
                    <a:pt x="632860" y="263772"/>
                    <a:pt x="632783" y="263672"/>
                  </a:cubicBezTo>
                  <a:cubicBezTo>
                    <a:pt x="632783" y="263672"/>
                    <a:pt x="632783" y="263672"/>
                    <a:pt x="632783" y="263672"/>
                  </a:cubicBezTo>
                  <a:lnTo>
                    <a:pt x="632783" y="263672"/>
                  </a:lnTo>
                  <a:lnTo>
                    <a:pt x="632783" y="263672"/>
                  </a:lnTo>
                  <a:lnTo>
                    <a:pt x="632783" y="263672"/>
                  </a:lnTo>
                  <a:cubicBezTo>
                    <a:pt x="632796" y="263561"/>
                    <a:pt x="632796" y="263448"/>
                    <a:pt x="632783" y="263338"/>
                  </a:cubicBezTo>
                  <a:lnTo>
                    <a:pt x="632583" y="262871"/>
                  </a:lnTo>
                  <a:cubicBezTo>
                    <a:pt x="632613" y="262798"/>
                    <a:pt x="632613" y="262711"/>
                    <a:pt x="632583" y="262637"/>
                  </a:cubicBezTo>
                  <a:lnTo>
                    <a:pt x="632383" y="262204"/>
                  </a:lnTo>
                  <a:cubicBezTo>
                    <a:pt x="632226" y="261817"/>
                    <a:pt x="632046" y="261436"/>
                    <a:pt x="631849" y="261069"/>
                  </a:cubicBezTo>
                  <a:lnTo>
                    <a:pt x="631849" y="261069"/>
                  </a:lnTo>
                  <a:cubicBezTo>
                    <a:pt x="631482" y="260269"/>
                    <a:pt x="631082" y="259434"/>
                    <a:pt x="630648" y="258634"/>
                  </a:cubicBezTo>
                  <a:cubicBezTo>
                    <a:pt x="630214" y="257833"/>
                    <a:pt x="630114" y="257499"/>
                    <a:pt x="629814" y="256932"/>
                  </a:cubicBezTo>
                  <a:cubicBezTo>
                    <a:pt x="629717" y="256692"/>
                    <a:pt x="629604" y="256458"/>
                    <a:pt x="629480" y="256232"/>
                  </a:cubicBezTo>
                  <a:lnTo>
                    <a:pt x="629480" y="256232"/>
                  </a:lnTo>
                  <a:cubicBezTo>
                    <a:pt x="629103" y="255431"/>
                    <a:pt x="628703" y="254630"/>
                    <a:pt x="628279" y="253830"/>
                  </a:cubicBezTo>
                  <a:cubicBezTo>
                    <a:pt x="627879" y="253029"/>
                    <a:pt x="627445" y="252228"/>
                    <a:pt x="627011" y="251427"/>
                  </a:cubicBezTo>
                  <a:cubicBezTo>
                    <a:pt x="626578" y="250627"/>
                    <a:pt x="626611" y="250627"/>
                    <a:pt x="626377" y="250226"/>
                  </a:cubicBezTo>
                  <a:cubicBezTo>
                    <a:pt x="625887" y="249249"/>
                    <a:pt x="625353" y="248281"/>
                    <a:pt x="624776" y="247324"/>
                  </a:cubicBezTo>
                  <a:cubicBezTo>
                    <a:pt x="624242" y="246356"/>
                    <a:pt x="623708" y="245389"/>
                    <a:pt x="623141" y="244455"/>
                  </a:cubicBezTo>
                  <a:lnTo>
                    <a:pt x="623141" y="244254"/>
                  </a:lnTo>
                  <a:cubicBezTo>
                    <a:pt x="622741" y="243487"/>
                    <a:pt x="622307" y="242753"/>
                    <a:pt x="621873" y="241986"/>
                  </a:cubicBezTo>
                  <a:cubicBezTo>
                    <a:pt x="620972" y="240418"/>
                    <a:pt x="620038" y="238883"/>
                    <a:pt x="619104" y="237348"/>
                  </a:cubicBezTo>
                  <a:cubicBezTo>
                    <a:pt x="618170" y="235814"/>
                    <a:pt x="617236" y="234279"/>
                    <a:pt x="616268" y="232744"/>
                  </a:cubicBezTo>
                  <a:lnTo>
                    <a:pt x="613299" y="228207"/>
                  </a:lnTo>
                  <a:lnTo>
                    <a:pt x="610263" y="223736"/>
                  </a:lnTo>
                  <a:cubicBezTo>
                    <a:pt x="608228" y="220767"/>
                    <a:pt x="606093" y="217864"/>
                    <a:pt x="603924" y="214962"/>
                  </a:cubicBezTo>
                  <a:lnTo>
                    <a:pt x="603690" y="214695"/>
                  </a:lnTo>
                  <a:cubicBezTo>
                    <a:pt x="602690" y="213327"/>
                    <a:pt x="601622" y="211926"/>
                    <a:pt x="600521" y="210558"/>
                  </a:cubicBezTo>
                  <a:cubicBezTo>
                    <a:pt x="599420" y="209190"/>
                    <a:pt x="598352" y="207822"/>
                    <a:pt x="597185" y="206454"/>
                  </a:cubicBezTo>
                  <a:lnTo>
                    <a:pt x="597185" y="206454"/>
                  </a:lnTo>
                  <a:lnTo>
                    <a:pt x="599854" y="204285"/>
                  </a:lnTo>
                  <a:lnTo>
                    <a:pt x="600721" y="203552"/>
                  </a:lnTo>
                  <a:lnTo>
                    <a:pt x="600888" y="203552"/>
                  </a:lnTo>
                  <a:lnTo>
                    <a:pt x="602123" y="202551"/>
                  </a:lnTo>
                  <a:lnTo>
                    <a:pt x="604291" y="200816"/>
                  </a:lnTo>
                  <a:lnTo>
                    <a:pt x="605325" y="199948"/>
                  </a:lnTo>
                  <a:lnTo>
                    <a:pt x="607827" y="197913"/>
                  </a:lnTo>
                  <a:lnTo>
                    <a:pt x="607827" y="197913"/>
                  </a:lnTo>
                  <a:lnTo>
                    <a:pt x="618437" y="189305"/>
                  </a:lnTo>
                  <a:lnTo>
                    <a:pt x="618437" y="189305"/>
                  </a:lnTo>
                  <a:lnTo>
                    <a:pt x="629113" y="180698"/>
                  </a:lnTo>
                  <a:lnTo>
                    <a:pt x="629113" y="180698"/>
                  </a:lnTo>
                  <a:lnTo>
                    <a:pt x="631782" y="178529"/>
                  </a:lnTo>
                  <a:lnTo>
                    <a:pt x="636186" y="174926"/>
                  </a:lnTo>
                  <a:lnTo>
                    <a:pt x="636186" y="174926"/>
                  </a:lnTo>
                  <a:lnTo>
                    <a:pt x="639722" y="172090"/>
                  </a:lnTo>
                  <a:lnTo>
                    <a:pt x="639722" y="172090"/>
                  </a:lnTo>
                  <a:lnTo>
                    <a:pt x="643259" y="169188"/>
                  </a:lnTo>
                  <a:lnTo>
                    <a:pt x="643259" y="169188"/>
                  </a:lnTo>
                  <a:lnTo>
                    <a:pt x="646796" y="166318"/>
                  </a:lnTo>
                  <a:lnTo>
                    <a:pt x="646796" y="166318"/>
                  </a:lnTo>
                  <a:lnTo>
                    <a:pt x="650332" y="163416"/>
                  </a:lnTo>
                  <a:lnTo>
                    <a:pt x="650332" y="163416"/>
                  </a:lnTo>
                  <a:lnTo>
                    <a:pt x="653668" y="160580"/>
                  </a:lnTo>
                  <a:lnTo>
                    <a:pt x="657238" y="157677"/>
                  </a:lnTo>
                  <a:lnTo>
                    <a:pt x="660808" y="154808"/>
                  </a:lnTo>
                  <a:lnTo>
                    <a:pt x="667247" y="149604"/>
                  </a:lnTo>
                  <a:lnTo>
                    <a:pt x="667247" y="149604"/>
                  </a:lnTo>
                  <a:lnTo>
                    <a:pt x="667914" y="149036"/>
                  </a:lnTo>
                  <a:lnTo>
                    <a:pt x="671618" y="146000"/>
                  </a:lnTo>
                  <a:lnTo>
                    <a:pt x="676122" y="142364"/>
                  </a:lnTo>
                  <a:lnTo>
                    <a:pt x="682194" y="137493"/>
                  </a:lnTo>
                  <a:cubicBezTo>
                    <a:pt x="680859" y="135825"/>
                    <a:pt x="679458" y="134156"/>
                    <a:pt x="678123" y="132522"/>
                  </a:cubicBezTo>
                  <a:lnTo>
                    <a:pt x="675988" y="130019"/>
                  </a:lnTo>
                  <a:lnTo>
                    <a:pt x="675721" y="129719"/>
                  </a:lnTo>
                  <a:lnTo>
                    <a:pt x="673619" y="127284"/>
                  </a:lnTo>
                  <a:lnTo>
                    <a:pt x="673619" y="127284"/>
                  </a:lnTo>
                  <a:lnTo>
                    <a:pt x="673619" y="127284"/>
                  </a:lnTo>
                  <a:lnTo>
                    <a:pt x="671250" y="129352"/>
                  </a:lnTo>
                  <a:lnTo>
                    <a:pt x="667914" y="132355"/>
                  </a:lnTo>
                  <a:lnTo>
                    <a:pt x="665145" y="134790"/>
                  </a:lnTo>
                  <a:lnTo>
                    <a:pt x="663577" y="136158"/>
                  </a:lnTo>
                  <a:lnTo>
                    <a:pt x="663577" y="136158"/>
                  </a:lnTo>
                  <a:lnTo>
                    <a:pt x="660007" y="139294"/>
                  </a:lnTo>
                  <a:lnTo>
                    <a:pt x="660007" y="139294"/>
                  </a:lnTo>
                  <a:lnTo>
                    <a:pt x="659373" y="139862"/>
                  </a:lnTo>
                  <a:lnTo>
                    <a:pt x="653134" y="145266"/>
                  </a:lnTo>
                  <a:lnTo>
                    <a:pt x="653134" y="145266"/>
                  </a:lnTo>
                  <a:lnTo>
                    <a:pt x="649798" y="148236"/>
                  </a:lnTo>
                  <a:lnTo>
                    <a:pt x="649798" y="148236"/>
                  </a:lnTo>
                  <a:lnTo>
                    <a:pt x="646462" y="151205"/>
                  </a:lnTo>
                  <a:lnTo>
                    <a:pt x="646462" y="151205"/>
                  </a:lnTo>
                  <a:lnTo>
                    <a:pt x="643126" y="154174"/>
                  </a:lnTo>
                  <a:lnTo>
                    <a:pt x="643126" y="154174"/>
                  </a:lnTo>
                  <a:lnTo>
                    <a:pt x="639789" y="157144"/>
                  </a:lnTo>
                  <a:lnTo>
                    <a:pt x="639789" y="157144"/>
                  </a:lnTo>
                  <a:lnTo>
                    <a:pt x="636787" y="159746"/>
                  </a:lnTo>
                  <a:lnTo>
                    <a:pt x="636353" y="160113"/>
                  </a:lnTo>
                  <a:lnTo>
                    <a:pt x="636119" y="160346"/>
                  </a:lnTo>
                  <a:lnTo>
                    <a:pt x="635085" y="161247"/>
                  </a:lnTo>
                  <a:lnTo>
                    <a:pt x="634651" y="161614"/>
                  </a:lnTo>
                  <a:lnTo>
                    <a:pt x="632850" y="163149"/>
                  </a:lnTo>
                  <a:lnTo>
                    <a:pt x="629513" y="166152"/>
                  </a:lnTo>
                  <a:lnTo>
                    <a:pt x="622574" y="172157"/>
                  </a:lnTo>
                  <a:lnTo>
                    <a:pt x="622574" y="172157"/>
                  </a:lnTo>
                  <a:lnTo>
                    <a:pt x="612165" y="181198"/>
                  </a:lnTo>
                  <a:lnTo>
                    <a:pt x="601856" y="190206"/>
                  </a:lnTo>
                  <a:lnTo>
                    <a:pt x="591446" y="199248"/>
                  </a:lnTo>
                  <a:lnTo>
                    <a:pt x="586442" y="194310"/>
                  </a:lnTo>
                  <a:lnTo>
                    <a:pt x="584340" y="192041"/>
                  </a:lnTo>
                  <a:lnTo>
                    <a:pt x="582505" y="190140"/>
                  </a:lnTo>
                  <a:lnTo>
                    <a:pt x="582505" y="190140"/>
                  </a:lnTo>
                  <a:cubicBezTo>
                    <a:pt x="582171" y="189806"/>
                    <a:pt x="581871" y="189439"/>
                    <a:pt x="581571" y="189105"/>
                  </a:cubicBezTo>
                  <a:lnTo>
                    <a:pt x="580036" y="187537"/>
                  </a:lnTo>
                  <a:lnTo>
                    <a:pt x="579569" y="187070"/>
                  </a:lnTo>
                  <a:lnTo>
                    <a:pt x="579102" y="186636"/>
                  </a:lnTo>
                  <a:cubicBezTo>
                    <a:pt x="578468" y="185969"/>
                    <a:pt x="577834" y="185302"/>
                    <a:pt x="577200" y="184701"/>
                  </a:cubicBezTo>
                  <a:cubicBezTo>
                    <a:pt x="576566" y="184101"/>
                    <a:pt x="575899" y="183434"/>
                    <a:pt x="575265" y="182833"/>
                  </a:cubicBezTo>
                  <a:lnTo>
                    <a:pt x="574798" y="182299"/>
                  </a:lnTo>
                  <a:lnTo>
                    <a:pt x="573831" y="181365"/>
                  </a:lnTo>
                  <a:lnTo>
                    <a:pt x="572796" y="180398"/>
                  </a:lnTo>
                  <a:lnTo>
                    <a:pt x="572062" y="179697"/>
                  </a:lnTo>
                  <a:lnTo>
                    <a:pt x="571362" y="179030"/>
                  </a:lnTo>
                  <a:lnTo>
                    <a:pt x="570127" y="177862"/>
                  </a:lnTo>
                  <a:lnTo>
                    <a:pt x="567392" y="175360"/>
                  </a:lnTo>
                  <a:lnTo>
                    <a:pt x="565590" y="173758"/>
                  </a:lnTo>
                  <a:cubicBezTo>
                    <a:pt x="564589" y="172858"/>
                    <a:pt x="563588" y="171957"/>
                    <a:pt x="562554" y="171089"/>
                  </a:cubicBezTo>
                  <a:lnTo>
                    <a:pt x="559218" y="168287"/>
                  </a:lnTo>
                  <a:lnTo>
                    <a:pt x="559218" y="168287"/>
                  </a:lnTo>
                  <a:lnTo>
                    <a:pt x="557149" y="166585"/>
                  </a:lnTo>
                  <a:lnTo>
                    <a:pt x="555047" y="164884"/>
                  </a:lnTo>
                  <a:lnTo>
                    <a:pt x="555047" y="164884"/>
                  </a:lnTo>
                  <a:lnTo>
                    <a:pt x="555047" y="164884"/>
                  </a:lnTo>
                  <a:lnTo>
                    <a:pt x="554780" y="164717"/>
                  </a:lnTo>
                  <a:lnTo>
                    <a:pt x="554780" y="164717"/>
                  </a:lnTo>
                  <a:lnTo>
                    <a:pt x="554780" y="164717"/>
                  </a:lnTo>
                  <a:lnTo>
                    <a:pt x="553813" y="163916"/>
                  </a:lnTo>
                  <a:lnTo>
                    <a:pt x="553079" y="163149"/>
                  </a:lnTo>
                  <a:lnTo>
                    <a:pt x="552812" y="162949"/>
                  </a:lnTo>
                  <a:lnTo>
                    <a:pt x="552445" y="162682"/>
                  </a:lnTo>
                  <a:lnTo>
                    <a:pt x="551544" y="161981"/>
                  </a:lnTo>
                  <a:lnTo>
                    <a:pt x="551277" y="161781"/>
                  </a:lnTo>
                  <a:lnTo>
                    <a:pt x="551277" y="161781"/>
                  </a:lnTo>
                  <a:lnTo>
                    <a:pt x="551010" y="161581"/>
                  </a:lnTo>
                  <a:lnTo>
                    <a:pt x="546740" y="158245"/>
                  </a:lnTo>
                  <a:lnTo>
                    <a:pt x="546740" y="158245"/>
                  </a:lnTo>
                  <a:lnTo>
                    <a:pt x="542369" y="155075"/>
                  </a:lnTo>
                  <a:lnTo>
                    <a:pt x="542069" y="154842"/>
                  </a:lnTo>
                  <a:lnTo>
                    <a:pt x="542069" y="154842"/>
                  </a:lnTo>
                  <a:lnTo>
                    <a:pt x="541869" y="154842"/>
                  </a:lnTo>
                  <a:lnTo>
                    <a:pt x="541602" y="154842"/>
                  </a:lnTo>
                  <a:lnTo>
                    <a:pt x="541602" y="154842"/>
                  </a:lnTo>
                  <a:cubicBezTo>
                    <a:pt x="541602" y="154842"/>
                    <a:pt x="541602" y="154842"/>
                    <a:pt x="541602" y="154842"/>
                  </a:cubicBezTo>
                  <a:lnTo>
                    <a:pt x="541602" y="154842"/>
                  </a:lnTo>
                  <a:lnTo>
                    <a:pt x="539834" y="153574"/>
                  </a:lnTo>
                  <a:lnTo>
                    <a:pt x="538299" y="152573"/>
                  </a:lnTo>
                  <a:lnTo>
                    <a:pt x="538299" y="152573"/>
                  </a:lnTo>
                  <a:cubicBezTo>
                    <a:pt x="538092" y="152386"/>
                    <a:pt x="537869" y="152216"/>
                    <a:pt x="537632" y="152072"/>
                  </a:cubicBezTo>
                  <a:lnTo>
                    <a:pt x="536965" y="151605"/>
                  </a:lnTo>
                  <a:cubicBezTo>
                    <a:pt x="535930" y="150905"/>
                    <a:pt x="534863" y="150204"/>
                    <a:pt x="533828" y="149570"/>
                  </a:cubicBezTo>
                  <a:cubicBezTo>
                    <a:pt x="532794" y="148936"/>
                    <a:pt x="532661" y="148769"/>
                    <a:pt x="532060" y="148402"/>
                  </a:cubicBezTo>
                  <a:cubicBezTo>
                    <a:pt x="531897" y="148262"/>
                    <a:pt x="531717" y="148139"/>
                    <a:pt x="531526" y="148035"/>
                  </a:cubicBezTo>
                  <a:lnTo>
                    <a:pt x="530426" y="147335"/>
                  </a:lnTo>
                  <a:cubicBezTo>
                    <a:pt x="530082" y="147105"/>
                    <a:pt x="529725" y="146891"/>
                    <a:pt x="529358" y="146701"/>
                  </a:cubicBezTo>
                  <a:cubicBezTo>
                    <a:pt x="527823" y="145700"/>
                    <a:pt x="526255" y="144733"/>
                    <a:pt x="524687" y="143798"/>
                  </a:cubicBezTo>
                  <a:lnTo>
                    <a:pt x="531727" y="132021"/>
                  </a:lnTo>
                  <a:lnTo>
                    <a:pt x="538799" y="120244"/>
                  </a:lnTo>
                  <a:lnTo>
                    <a:pt x="538799" y="120244"/>
                  </a:lnTo>
                  <a:lnTo>
                    <a:pt x="540134" y="118009"/>
                  </a:lnTo>
                  <a:lnTo>
                    <a:pt x="541602" y="115540"/>
                  </a:lnTo>
                  <a:lnTo>
                    <a:pt x="545873" y="108467"/>
                  </a:lnTo>
                  <a:lnTo>
                    <a:pt x="545873" y="108467"/>
                  </a:lnTo>
                  <a:lnTo>
                    <a:pt x="547641" y="105531"/>
                  </a:lnTo>
                  <a:lnTo>
                    <a:pt x="548708" y="103763"/>
                  </a:lnTo>
                  <a:lnTo>
                    <a:pt x="549042" y="103262"/>
                  </a:lnTo>
                  <a:lnTo>
                    <a:pt x="549042" y="102995"/>
                  </a:lnTo>
                  <a:lnTo>
                    <a:pt x="550477" y="100660"/>
                  </a:lnTo>
                  <a:lnTo>
                    <a:pt x="550477" y="100660"/>
                  </a:lnTo>
                  <a:lnTo>
                    <a:pt x="552845" y="96757"/>
                  </a:lnTo>
                  <a:lnTo>
                    <a:pt x="552845" y="96757"/>
                  </a:lnTo>
                  <a:lnTo>
                    <a:pt x="555214" y="92853"/>
                  </a:lnTo>
                  <a:lnTo>
                    <a:pt x="555214" y="92853"/>
                  </a:lnTo>
                  <a:lnTo>
                    <a:pt x="557583" y="88950"/>
                  </a:lnTo>
                  <a:lnTo>
                    <a:pt x="557583" y="88950"/>
                  </a:lnTo>
                  <a:lnTo>
                    <a:pt x="559952" y="85046"/>
                  </a:lnTo>
                  <a:lnTo>
                    <a:pt x="562287" y="81143"/>
                  </a:lnTo>
                  <a:lnTo>
                    <a:pt x="562287" y="81143"/>
                  </a:lnTo>
                  <a:lnTo>
                    <a:pt x="564656" y="77239"/>
                  </a:lnTo>
                  <a:lnTo>
                    <a:pt x="564656" y="77239"/>
                  </a:lnTo>
                  <a:lnTo>
                    <a:pt x="567025" y="73336"/>
                  </a:lnTo>
                  <a:lnTo>
                    <a:pt x="567025" y="73336"/>
                  </a:lnTo>
                  <a:lnTo>
                    <a:pt x="571295" y="66229"/>
                  </a:lnTo>
                  <a:lnTo>
                    <a:pt x="571729" y="65495"/>
                  </a:lnTo>
                  <a:lnTo>
                    <a:pt x="571729" y="65495"/>
                  </a:lnTo>
                  <a:lnTo>
                    <a:pt x="574231" y="61358"/>
                  </a:lnTo>
                  <a:lnTo>
                    <a:pt x="577234" y="56387"/>
                  </a:lnTo>
                  <a:lnTo>
                    <a:pt x="581204" y="49715"/>
                  </a:lnTo>
                  <a:lnTo>
                    <a:pt x="578435" y="48047"/>
                  </a:lnTo>
                  <a:lnTo>
                    <a:pt x="575699" y="46445"/>
                  </a:lnTo>
                  <a:lnTo>
                    <a:pt x="575699" y="46445"/>
                  </a:lnTo>
                  <a:cubicBezTo>
                    <a:pt x="574498" y="45811"/>
                    <a:pt x="573364" y="45111"/>
                    <a:pt x="572363" y="44477"/>
                  </a:cubicBezTo>
                  <a:lnTo>
                    <a:pt x="569794" y="43042"/>
                  </a:lnTo>
                  <a:lnTo>
                    <a:pt x="569794" y="43042"/>
                  </a:lnTo>
                  <a:lnTo>
                    <a:pt x="566057" y="49715"/>
                  </a:lnTo>
                  <a:lnTo>
                    <a:pt x="565824" y="50115"/>
                  </a:lnTo>
                  <a:lnTo>
                    <a:pt x="563288" y="54719"/>
                  </a:lnTo>
                  <a:lnTo>
                    <a:pt x="563288" y="54719"/>
                  </a:lnTo>
                  <a:lnTo>
                    <a:pt x="562120" y="56821"/>
                  </a:lnTo>
                  <a:lnTo>
                    <a:pt x="560953" y="58923"/>
                  </a:lnTo>
                  <a:lnTo>
                    <a:pt x="560953" y="58923"/>
                  </a:lnTo>
                  <a:lnTo>
                    <a:pt x="560519" y="59657"/>
                  </a:lnTo>
                  <a:lnTo>
                    <a:pt x="557349" y="65362"/>
                  </a:lnTo>
                  <a:lnTo>
                    <a:pt x="556482" y="66897"/>
                  </a:lnTo>
                  <a:lnTo>
                    <a:pt x="556482" y="66897"/>
                  </a:lnTo>
                  <a:lnTo>
                    <a:pt x="555114" y="69299"/>
                  </a:lnTo>
                  <a:lnTo>
                    <a:pt x="554914" y="69699"/>
                  </a:lnTo>
                  <a:lnTo>
                    <a:pt x="554914" y="69699"/>
                  </a:lnTo>
                  <a:lnTo>
                    <a:pt x="554914" y="69899"/>
                  </a:lnTo>
                  <a:lnTo>
                    <a:pt x="554914" y="69899"/>
                  </a:lnTo>
                  <a:lnTo>
                    <a:pt x="554914" y="70133"/>
                  </a:lnTo>
                  <a:lnTo>
                    <a:pt x="554614" y="70733"/>
                  </a:lnTo>
                  <a:lnTo>
                    <a:pt x="554614" y="70733"/>
                  </a:lnTo>
                  <a:lnTo>
                    <a:pt x="553046" y="73503"/>
                  </a:lnTo>
                  <a:lnTo>
                    <a:pt x="553046" y="73803"/>
                  </a:lnTo>
                  <a:lnTo>
                    <a:pt x="552578" y="74670"/>
                  </a:lnTo>
                  <a:lnTo>
                    <a:pt x="552578" y="74670"/>
                  </a:lnTo>
                  <a:lnTo>
                    <a:pt x="552045" y="75604"/>
                  </a:lnTo>
                  <a:lnTo>
                    <a:pt x="551811" y="76105"/>
                  </a:lnTo>
                  <a:lnTo>
                    <a:pt x="551010" y="77506"/>
                  </a:lnTo>
                  <a:lnTo>
                    <a:pt x="550377" y="78674"/>
                  </a:lnTo>
                  <a:lnTo>
                    <a:pt x="550377" y="78674"/>
                  </a:lnTo>
                  <a:lnTo>
                    <a:pt x="550176" y="79007"/>
                  </a:lnTo>
                  <a:lnTo>
                    <a:pt x="549876" y="79575"/>
                  </a:lnTo>
                  <a:lnTo>
                    <a:pt x="549876" y="79775"/>
                  </a:lnTo>
                  <a:lnTo>
                    <a:pt x="548341" y="82611"/>
                  </a:lnTo>
                  <a:lnTo>
                    <a:pt x="548341" y="82611"/>
                  </a:lnTo>
                  <a:lnTo>
                    <a:pt x="548341" y="82611"/>
                  </a:lnTo>
                  <a:lnTo>
                    <a:pt x="548341" y="82611"/>
                  </a:lnTo>
                  <a:lnTo>
                    <a:pt x="546406" y="83078"/>
                  </a:lnTo>
                  <a:lnTo>
                    <a:pt x="545839" y="84112"/>
                  </a:lnTo>
                  <a:lnTo>
                    <a:pt x="544738" y="86080"/>
                  </a:lnTo>
                  <a:lnTo>
                    <a:pt x="544738" y="86080"/>
                  </a:lnTo>
                  <a:lnTo>
                    <a:pt x="542536" y="90017"/>
                  </a:lnTo>
                  <a:lnTo>
                    <a:pt x="542536" y="90017"/>
                  </a:lnTo>
                  <a:lnTo>
                    <a:pt x="540334" y="93987"/>
                  </a:lnTo>
                  <a:lnTo>
                    <a:pt x="540334" y="93987"/>
                  </a:lnTo>
                  <a:lnTo>
                    <a:pt x="535897" y="101928"/>
                  </a:lnTo>
                  <a:lnTo>
                    <a:pt x="535897" y="101928"/>
                  </a:lnTo>
                  <a:lnTo>
                    <a:pt x="529224" y="113939"/>
                  </a:lnTo>
                  <a:lnTo>
                    <a:pt x="529224" y="113939"/>
                  </a:lnTo>
                  <a:lnTo>
                    <a:pt x="522552" y="125916"/>
                  </a:lnTo>
                  <a:lnTo>
                    <a:pt x="522552" y="125916"/>
                  </a:lnTo>
                  <a:lnTo>
                    <a:pt x="517014" y="135925"/>
                  </a:lnTo>
                  <a:lnTo>
                    <a:pt x="515879" y="137960"/>
                  </a:lnTo>
                  <a:lnTo>
                    <a:pt x="515879" y="137960"/>
                  </a:lnTo>
                  <a:lnTo>
                    <a:pt x="512042" y="135891"/>
                  </a:lnTo>
                  <a:lnTo>
                    <a:pt x="511275" y="135524"/>
                  </a:lnTo>
                  <a:lnTo>
                    <a:pt x="511275" y="135524"/>
                  </a:lnTo>
                  <a:lnTo>
                    <a:pt x="510975" y="135358"/>
                  </a:lnTo>
                  <a:lnTo>
                    <a:pt x="510608" y="135157"/>
                  </a:lnTo>
                  <a:cubicBezTo>
                    <a:pt x="510368" y="134997"/>
                    <a:pt x="510111" y="134864"/>
                    <a:pt x="509840" y="134757"/>
                  </a:cubicBezTo>
                  <a:cubicBezTo>
                    <a:pt x="509840" y="134757"/>
                    <a:pt x="509840" y="134757"/>
                    <a:pt x="509840" y="134757"/>
                  </a:cubicBezTo>
                  <a:lnTo>
                    <a:pt x="509840" y="134757"/>
                  </a:lnTo>
                  <a:lnTo>
                    <a:pt x="509574" y="134757"/>
                  </a:lnTo>
                  <a:lnTo>
                    <a:pt x="509073" y="134457"/>
                  </a:lnTo>
                  <a:lnTo>
                    <a:pt x="508239" y="134023"/>
                  </a:lnTo>
                  <a:lnTo>
                    <a:pt x="506404" y="133089"/>
                  </a:lnTo>
                  <a:lnTo>
                    <a:pt x="505503" y="132622"/>
                  </a:lnTo>
                  <a:cubicBezTo>
                    <a:pt x="504302" y="131988"/>
                    <a:pt x="503101" y="131421"/>
                    <a:pt x="501900" y="130854"/>
                  </a:cubicBezTo>
                  <a:lnTo>
                    <a:pt x="500165" y="130053"/>
                  </a:lnTo>
                  <a:lnTo>
                    <a:pt x="498497" y="129252"/>
                  </a:lnTo>
                  <a:cubicBezTo>
                    <a:pt x="497463" y="128785"/>
                    <a:pt x="496395" y="128285"/>
                    <a:pt x="495328" y="127851"/>
                  </a:cubicBezTo>
                  <a:lnTo>
                    <a:pt x="495328" y="127851"/>
                  </a:lnTo>
                  <a:lnTo>
                    <a:pt x="494560" y="127517"/>
                  </a:lnTo>
                  <a:cubicBezTo>
                    <a:pt x="494460" y="127491"/>
                    <a:pt x="494360" y="127491"/>
                    <a:pt x="494260" y="127517"/>
                  </a:cubicBezTo>
                  <a:cubicBezTo>
                    <a:pt x="494117" y="127420"/>
                    <a:pt x="493956" y="127340"/>
                    <a:pt x="493793" y="127284"/>
                  </a:cubicBezTo>
                  <a:lnTo>
                    <a:pt x="492258" y="126583"/>
                  </a:lnTo>
                  <a:lnTo>
                    <a:pt x="488588" y="125015"/>
                  </a:lnTo>
                  <a:lnTo>
                    <a:pt x="486720" y="124281"/>
                  </a:lnTo>
                  <a:lnTo>
                    <a:pt x="484852" y="123514"/>
                  </a:lnTo>
                  <a:lnTo>
                    <a:pt x="483717" y="123080"/>
                  </a:lnTo>
                  <a:lnTo>
                    <a:pt x="482716" y="122680"/>
                  </a:lnTo>
                  <a:lnTo>
                    <a:pt x="482116" y="122479"/>
                  </a:lnTo>
                  <a:lnTo>
                    <a:pt x="482116" y="122479"/>
                  </a:lnTo>
                  <a:lnTo>
                    <a:pt x="481782" y="122479"/>
                  </a:lnTo>
                  <a:lnTo>
                    <a:pt x="481782" y="122479"/>
                  </a:lnTo>
                  <a:lnTo>
                    <a:pt x="481182" y="122246"/>
                  </a:lnTo>
                  <a:lnTo>
                    <a:pt x="480514" y="121979"/>
                  </a:lnTo>
                  <a:lnTo>
                    <a:pt x="479914" y="121779"/>
                  </a:lnTo>
                  <a:lnTo>
                    <a:pt x="479280" y="121545"/>
                  </a:lnTo>
                  <a:lnTo>
                    <a:pt x="478446" y="121245"/>
                  </a:lnTo>
                  <a:lnTo>
                    <a:pt x="477745" y="120978"/>
                  </a:lnTo>
                  <a:lnTo>
                    <a:pt x="476377" y="120511"/>
                  </a:lnTo>
                  <a:lnTo>
                    <a:pt x="475810" y="120277"/>
                  </a:lnTo>
                  <a:lnTo>
                    <a:pt x="474576" y="119844"/>
                  </a:lnTo>
                  <a:lnTo>
                    <a:pt x="473909" y="119644"/>
                  </a:lnTo>
                  <a:lnTo>
                    <a:pt x="473909" y="119644"/>
                  </a:lnTo>
                  <a:lnTo>
                    <a:pt x="473909" y="119644"/>
                  </a:lnTo>
                  <a:lnTo>
                    <a:pt x="473909" y="119644"/>
                  </a:lnTo>
                  <a:lnTo>
                    <a:pt x="473909" y="119644"/>
                  </a:lnTo>
                  <a:lnTo>
                    <a:pt x="472808" y="119243"/>
                  </a:lnTo>
                  <a:lnTo>
                    <a:pt x="472808" y="119243"/>
                  </a:lnTo>
                  <a:cubicBezTo>
                    <a:pt x="471640" y="118843"/>
                    <a:pt x="470472" y="118443"/>
                    <a:pt x="469471" y="118109"/>
                  </a:cubicBezTo>
                  <a:cubicBezTo>
                    <a:pt x="468924" y="117889"/>
                    <a:pt x="468370" y="117702"/>
                    <a:pt x="467803" y="117542"/>
                  </a:cubicBezTo>
                  <a:lnTo>
                    <a:pt x="466335" y="117542"/>
                  </a:lnTo>
                  <a:lnTo>
                    <a:pt x="466035" y="117542"/>
                  </a:lnTo>
                  <a:lnTo>
                    <a:pt x="466035" y="117542"/>
                  </a:lnTo>
                  <a:lnTo>
                    <a:pt x="465334" y="117308"/>
                  </a:lnTo>
                  <a:lnTo>
                    <a:pt x="464133" y="116908"/>
                  </a:lnTo>
                  <a:lnTo>
                    <a:pt x="462365" y="116374"/>
                  </a:lnTo>
                  <a:lnTo>
                    <a:pt x="460430" y="115807"/>
                  </a:lnTo>
                  <a:cubicBezTo>
                    <a:pt x="459496" y="115507"/>
                    <a:pt x="458595" y="115240"/>
                    <a:pt x="457594" y="115006"/>
                  </a:cubicBezTo>
                  <a:lnTo>
                    <a:pt x="457594" y="115006"/>
                  </a:lnTo>
                  <a:lnTo>
                    <a:pt x="457127" y="115006"/>
                  </a:lnTo>
                  <a:lnTo>
                    <a:pt x="454625" y="114272"/>
                  </a:lnTo>
                  <a:lnTo>
                    <a:pt x="452990" y="113104"/>
                  </a:lnTo>
                  <a:lnTo>
                    <a:pt x="449387" y="112204"/>
                  </a:lnTo>
                  <a:lnTo>
                    <a:pt x="449387" y="112204"/>
                  </a:lnTo>
                  <a:lnTo>
                    <a:pt x="449053" y="112204"/>
                  </a:lnTo>
                  <a:lnTo>
                    <a:pt x="449053" y="112204"/>
                  </a:lnTo>
                  <a:lnTo>
                    <a:pt x="448686" y="112204"/>
                  </a:lnTo>
                  <a:lnTo>
                    <a:pt x="448453" y="112204"/>
                  </a:lnTo>
                  <a:lnTo>
                    <a:pt x="448219" y="112204"/>
                  </a:lnTo>
                  <a:cubicBezTo>
                    <a:pt x="448132" y="112174"/>
                    <a:pt x="448039" y="112174"/>
                    <a:pt x="447952" y="112204"/>
                  </a:cubicBezTo>
                  <a:lnTo>
                    <a:pt x="447652" y="112204"/>
                  </a:lnTo>
                  <a:lnTo>
                    <a:pt x="447452" y="112204"/>
                  </a:lnTo>
                  <a:lnTo>
                    <a:pt x="447452" y="112204"/>
                  </a:lnTo>
                  <a:lnTo>
                    <a:pt x="446918" y="112204"/>
                  </a:lnTo>
                  <a:lnTo>
                    <a:pt x="445817" y="111937"/>
                  </a:lnTo>
                  <a:lnTo>
                    <a:pt x="441413" y="110936"/>
                  </a:lnTo>
                  <a:lnTo>
                    <a:pt x="438077" y="110269"/>
                  </a:lnTo>
                  <a:lnTo>
                    <a:pt x="437143" y="110102"/>
                  </a:lnTo>
                  <a:lnTo>
                    <a:pt x="436976" y="110102"/>
                  </a:lnTo>
                  <a:lnTo>
                    <a:pt x="436509" y="110102"/>
                  </a:lnTo>
                  <a:lnTo>
                    <a:pt x="436142" y="110102"/>
                  </a:lnTo>
                  <a:lnTo>
                    <a:pt x="435007" y="109868"/>
                  </a:lnTo>
                  <a:lnTo>
                    <a:pt x="437576" y="96523"/>
                  </a:lnTo>
                  <a:lnTo>
                    <a:pt x="440212" y="83011"/>
                  </a:lnTo>
                  <a:lnTo>
                    <a:pt x="442848" y="69666"/>
                  </a:lnTo>
                  <a:lnTo>
                    <a:pt x="442848" y="69666"/>
                  </a:lnTo>
                  <a:lnTo>
                    <a:pt x="442848" y="69265"/>
                  </a:lnTo>
                  <a:lnTo>
                    <a:pt x="443114" y="68031"/>
                  </a:lnTo>
                  <a:lnTo>
                    <a:pt x="443348" y="66730"/>
                  </a:lnTo>
                  <a:lnTo>
                    <a:pt x="443582" y="65629"/>
                  </a:lnTo>
                  <a:lnTo>
                    <a:pt x="443582" y="64962"/>
                  </a:lnTo>
                  <a:lnTo>
                    <a:pt x="444382" y="60691"/>
                  </a:lnTo>
                  <a:lnTo>
                    <a:pt x="445317" y="56187"/>
                  </a:lnTo>
                  <a:lnTo>
                    <a:pt x="446217" y="51683"/>
                  </a:lnTo>
                  <a:lnTo>
                    <a:pt x="447151" y="47179"/>
                  </a:lnTo>
                  <a:lnTo>
                    <a:pt x="448052" y="42675"/>
                  </a:lnTo>
                  <a:lnTo>
                    <a:pt x="448986" y="38171"/>
                  </a:lnTo>
                  <a:lnTo>
                    <a:pt x="449854" y="33667"/>
                  </a:lnTo>
                  <a:lnTo>
                    <a:pt x="450755" y="29230"/>
                  </a:lnTo>
                  <a:lnTo>
                    <a:pt x="450755" y="29230"/>
                  </a:lnTo>
                  <a:lnTo>
                    <a:pt x="452356" y="21156"/>
                  </a:lnTo>
                  <a:lnTo>
                    <a:pt x="452356" y="20289"/>
                  </a:lnTo>
                  <a:lnTo>
                    <a:pt x="452356" y="20289"/>
                  </a:lnTo>
                  <a:lnTo>
                    <a:pt x="453257" y="15484"/>
                  </a:lnTo>
                  <a:lnTo>
                    <a:pt x="454325" y="9913"/>
                  </a:lnTo>
                  <a:lnTo>
                    <a:pt x="455826" y="2239"/>
                  </a:lnTo>
                  <a:lnTo>
                    <a:pt x="452489" y="1605"/>
                  </a:lnTo>
                  <a:lnTo>
                    <a:pt x="449687" y="1105"/>
                  </a:lnTo>
                  <a:lnTo>
                    <a:pt x="449654" y="1105"/>
                  </a:lnTo>
                  <a:cubicBezTo>
                    <a:pt x="447452" y="705"/>
                    <a:pt x="445250" y="338"/>
                    <a:pt x="442981" y="4"/>
                  </a:cubicBezTo>
                  <a:lnTo>
                    <a:pt x="442981" y="4"/>
                  </a:lnTo>
                  <a:lnTo>
                    <a:pt x="441747" y="7644"/>
                  </a:lnTo>
                  <a:lnTo>
                    <a:pt x="440846" y="13282"/>
                  </a:lnTo>
                  <a:lnTo>
                    <a:pt x="440846" y="13282"/>
                  </a:lnTo>
                  <a:lnTo>
                    <a:pt x="440012" y="18087"/>
                  </a:lnTo>
                  <a:lnTo>
                    <a:pt x="439845" y="18954"/>
                  </a:lnTo>
                  <a:lnTo>
                    <a:pt x="438410" y="27095"/>
                  </a:lnTo>
                  <a:lnTo>
                    <a:pt x="438410" y="27095"/>
                  </a:lnTo>
                  <a:lnTo>
                    <a:pt x="437977" y="29931"/>
                  </a:lnTo>
                  <a:lnTo>
                    <a:pt x="437977" y="30798"/>
                  </a:lnTo>
                  <a:lnTo>
                    <a:pt x="437977" y="31098"/>
                  </a:lnTo>
                  <a:lnTo>
                    <a:pt x="437977" y="31465"/>
                  </a:lnTo>
                  <a:lnTo>
                    <a:pt x="437977" y="31632"/>
                  </a:lnTo>
                  <a:lnTo>
                    <a:pt x="437977" y="32266"/>
                  </a:lnTo>
                  <a:lnTo>
                    <a:pt x="437977" y="32266"/>
                  </a:lnTo>
                  <a:lnTo>
                    <a:pt x="437977" y="32933"/>
                  </a:lnTo>
                  <a:lnTo>
                    <a:pt x="437977" y="33400"/>
                  </a:lnTo>
                  <a:lnTo>
                    <a:pt x="437543" y="36036"/>
                  </a:lnTo>
                  <a:lnTo>
                    <a:pt x="436942" y="39873"/>
                  </a:lnTo>
                  <a:lnTo>
                    <a:pt x="436942" y="40573"/>
                  </a:lnTo>
                  <a:lnTo>
                    <a:pt x="436942" y="41307"/>
                  </a:lnTo>
                  <a:lnTo>
                    <a:pt x="436942" y="42375"/>
                  </a:lnTo>
                  <a:lnTo>
                    <a:pt x="436942" y="43076"/>
                  </a:lnTo>
                  <a:lnTo>
                    <a:pt x="436609" y="45111"/>
                  </a:lnTo>
                  <a:lnTo>
                    <a:pt x="436008" y="48947"/>
                  </a:lnTo>
                  <a:lnTo>
                    <a:pt x="436008" y="49648"/>
                  </a:lnTo>
                  <a:lnTo>
                    <a:pt x="436008" y="50115"/>
                  </a:lnTo>
                  <a:lnTo>
                    <a:pt x="436008" y="50382"/>
                  </a:lnTo>
                  <a:lnTo>
                    <a:pt x="436008" y="51116"/>
                  </a:lnTo>
                  <a:lnTo>
                    <a:pt x="436008" y="51350"/>
                  </a:lnTo>
                  <a:lnTo>
                    <a:pt x="435541" y="54152"/>
                  </a:lnTo>
                  <a:lnTo>
                    <a:pt x="434841" y="58723"/>
                  </a:lnTo>
                  <a:lnTo>
                    <a:pt x="433406" y="67764"/>
                  </a:lnTo>
                  <a:lnTo>
                    <a:pt x="433406" y="67764"/>
                  </a:lnTo>
                  <a:cubicBezTo>
                    <a:pt x="433406" y="67764"/>
                    <a:pt x="433406" y="67764"/>
                    <a:pt x="433406" y="67764"/>
                  </a:cubicBezTo>
                  <a:cubicBezTo>
                    <a:pt x="431404" y="67431"/>
                    <a:pt x="429436" y="67164"/>
                    <a:pt x="427434" y="66897"/>
                  </a:cubicBezTo>
                  <a:lnTo>
                    <a:pt x="427434" y="66897"/>
                  </a:lnTo>
                  <a:lnTo>
                    <a:pt x="426233" y="66897"/>
                  </a:lnTo>
                  <a:cubicBezTo>
                    <a:pt x="424965" y="66697"/>
                    <a:pt x="423697" y="66563"/>
                    <a:pt x="422430" y="66430"/>
                  </a:cubicBezTo>
                  <a:cubicBezTo>
                    <a:pt x="421696" y="66430"/>
                    <a:pt x="420928" y="66229"/>
                    <a:pt x="420194" y="66163"/>
                  </a:cubicBezTo>
                  <a:lnTo>
                    <a:pt x="418726" y="66163"/>
                  </a:lnTo>
                  <a:lnTo>
                    <a:pt x="417892" y="66163"/>
                  </a:lnTo>
                  <a:lnTo>
                    <a:pt x="415790" y="65929"/>
                  </a:lnTo>
                  <a:lnTo>
                    <a:pt x="415256" y="65929"/>
                  </a:lnTo>
                  <a:lnTo>
                    <a:pt x="414289" y="65929"/>
                  </a:lnTo>
                  <a:lnTo>
                    <a:pt x="412821" y="65929"/>
                  </a:lnTo>
                  <a:cubicBezTo>
                    <a:pt x="412497" y="65912"/>
                    <a:pt x="412177" y="65912"/>
                    <a:pt x="411853" y="65929"/>
                  </a:cubicBezTo>
                  <a:lnTo>
                    <a:pt x="410886" y="65929"/>
                  </a:lnTo>
                  <a:lnTo>
                    <a:pt x="409985" y="65929"/>
                  </a:lnTo>
                  <a:lnTo>
                    <a:pt x="409485" y="65929"/>
                  </a:lnTo>
                  <a:lnTo>
                    <a:pt x="408284" y="65929"/>
                  </a:lnTo>
                  <a:lnTo>
                    <a:pt x="405114" y="65729"/>
                  </a:lnTo>
                  <a:lnTo>
                    <a:pt x="403079" y="65729"/>
                  </a:lnTo>
                  <a:lnTo>
                    <a:pt x="397374" y="65462"/>
                  </a:lnTo>
                  <a:lnTo>
                    <a:pt x="396940" y="65462"/>
                  </a:lnTo>
                  <a:lnTo>
                    <a:pt x="394138" y="65462"/>
                  </a:lnTo>
                  <a:cubicBezTo>
                    <a:pt x="393170" y="65462"/>
                    <a:pt x="392203" y="65462"/>
                    <a:pt x="391202" y="65462"/>
                  </a:cubicBezTo>
                  <a:cubicBezTo>
                    <a:pt x="388933" y="65462"/>
                    <a:pt x="386631" y="65462"/>
                    <a:pt x="384329" y="65462"/>
                  </a:cubicBezTo>
                  <a:lnTo>
                    <a:pt x="378557" y="65462"/>
                  </a:lnTo>
                  <a:lnTo>
                    <a:pt x="373252" y="65462"/>
                  </a:lnTo>
                  <a:lnTo>
                    <a:pt x="369583" y="65462"/>
                  </a:lnTo>
                  <a:cubicBezTo>
                    <a:pt x="367357" y="65462"/>
                    <a:pt x="365055" y="65596"/>
                    <a:pt x="362676" y="65862"/>
                  </a:cubicBezTo>
                  <a:lnTo>
                    <a:pt x="361275" y="65862"/>
                  </a:lnTo>
                  <a:lnTo>
                    <a:pt x="359607" y="65862"/>
                  </a:lnTo>
                  <a:lnTo>
                    <a:pt x="357639" y="65862"/>
                  </a:lnTo>
                  <a:lnTo>
                    <a:pt x="356304" y="65862"/>
                  </a:lnTo>
                  <a:lnTo>
                    <a:pt x="352968" y="66163"/>
                  </a:lnTo>
                  <a:lnTo>
                    <a:pt x="351366" y="66163"/>
                  </a:lnTo>
                  <a:lnTo>
                    <a:pt x="349932" y="66330"/>
                  </a:lnTo>
                  <a:lnTo>
                    <a:pt x="349565" y="66330"/>
                  </a:lnTo>
                  <a:lnTo>
                    <a:pt x="347029" y="66596"/>
                  </a:lnTo>
                  <a:cubicBezTo>
                    <a:pt x="346776" y="66563"/>
                    <a:pt x="346515" y="66563"/>
                    <a:pt x="346262" y="66596"/>
                  </a:cubicBezTo>
                  <a:lnTo>
                    <a:pt x="345228" y="66596"/>
                  </a:lnTo>
                  <a:lnTo>
                    <a:pt x="345228" y="66596"/>
                  </a:lnTo>
                  <a:lnTo>
                    <a:pt x="344527" y="66596"/>
                  </a:lnTo>
                  <a:cubicBezTo>
                    <a:pt x="342725" y="66797"/>
                    <a:pt x="340890" y="67030"/>
                    <a:pt x="339089" y="67297"/>
                  </a:cubicBezTo>
                  <a:lnTo>
                    <a:pt x="339089" y="67297"/>
                  </a:lnTo>
                  <a:cubicBezTo>
                    <a:pt x="338452" y="67354"/>
                    <a:pt x="337814" y="67444"/>
                    <a:pt x="337187" y="67564"/>
                  </a:cubicBezTo>
                  <a:lnTo>
                    <a:pt x="336220" y="67564"/>
                  </a:lnTo>
                  <a:lnTo>
                    <a:pt x="335919" y="67564"/>
                  </a:lnTo>
                  <a:lnTo>
                    <a:pt x="335919" y="67564"/>
                  </a:lnTo>
                  <a:lnTo>
                    <a:pt x="334418" y="67797"/>
                  </a:lnTo>
                  <a:lnTo>
                    <a:pt x="334051" y="67797"/>
                  </a:lnTo>
                  <a:lnTo>
                    <a:pt x="333117" y="67797"/>
                  </a:lnTo>
                  <a:lnTo>
                    <a:pt x="333117" y="67797"/>
                  </a:lnTo>
                  <a:lnTo>
                    <a:pt x="333117" y="67797"/>
                  </a:lnTo>
                  <a:lnTo>
                    <a:pt x="331682" y="58823"/>
                  </a:lnTo>
                  <a:lnTo>
                    <a:pt x="330982" y="54285"/>
                  </a:lnTo>
                  <a:lnTo>
                    <a:pt x="330248" y="49748"/>
                  </a:lnTo>
                  <a:lnTo>
                    <a:pt x="329514" y="45211"/>
                  </a:lnTo>
                  <a:lnTo>
                    <a:pt x="328813" y="40673"/>
                  </a:lnTo>
                  <a:lnTo>
                    <a:pt x="328079" y="36169"/>
                  </a:lnTo>
                  <a:lnTo>
                    <a:pt x="327378" y="31632"/>
                  </a:lnTo>
                  <a:lnTo>
                    <a:pt x="326644" y="27095"/>
                  </a:lnTo>
                  <a:lnTo>
                    <a:pt x="326644" y="27095"/>
                  </a:lnTo>
                  <a:lnTo>
                    <a:pt x="325343" y="18954"/>
                  </a:lnTo>
                  <a:lnTo>
                    <a:pt x="325343" y="18454"/>
                  </a:lnTo>
                  <a:lnTo>
                    <a:pt x="325343" y="18087"/>
                  </a:lnTo>
                  <a:lnTo>
                    <a:pt x="324576" y="13249"/>
                  </a:lnTo>
                  <a:lnTo>
                    <a:pt x="323675" y="7611"/>
                  </a:lnTo>
                  <a:lnTo>
                    <a:pt x="322474" y="-63"/>
                  </a:lnTo>
                  <a:cubicBezTo>
                    <a:pt x="320372" y="271"/>
                    <a:pt x="318237" y="604"/>
                    <a:pt x="316135" y="1005"/>
                  </a:cubicBezTo>
                  <a:lnTo>
                    <a:pt x="314033" y="1372"/>
                  </a:lnTo>
                  <a:lnTo>
                    <a:pt x="310697" y="2006"/>
                  </a:lnTo>
                  <a:lnTo>
                    <a:pt x="309262" y="2273"/>
                  </a:lnTo>
                  <a:lnTo>
                    <a:pt x="308295" y="2473"/>
                  </a:lnTo>
                  <a:lnTo>
                    <a:pt x="301622" y="3807"/>
                  </a:lnTo>
                  <a:lnTo>
                    <a:pt x="298519" y="4508"/>
                  </a:lnTo>
                  <a:lnTo>
                    <a:pt x="297285" y="4775"/>
                  </a:lnTo>
                  <a:lnTo>
                    <a:pt x="294683" y="5375"/>
                  </a:lnTo>
                  <a:lnTo>
                    <a:pt x="291079" y="6243"/>
                  </a:lnTo>
                  <a:lnTo>
                    <a:pt x="288210" y="6943"/>
                  </a:lnTo>
                  <a:lnTo>
                    <a:pt x="283006" y="8311"/>
                  </a:lnTo>
                  <a:lnTo>
                    <a:pt x="280770" y="8912"/>
                  </a:lnTo>
                  <a:lnTo>
                    <a:pt x="278568" y="9512"/>
                  </a:lnTo>
                  <a:lnTo>
                    <a:pt x="276733" y="10046"/>
                  </a:lnTo>
                  <a:lnTo>
                    <a:pt x="273064" y="11114"/>
                  </a:lnTo>
                  <a:lnTo>
                    <a:pt x="268826" y="12415"/>
                  </a:lnTo>
                  <a:lnTo>
                    <a:pt x="268359" y="12415"/>
                  </a:lnTo>
                  <a:lnTo>
                    <a:pt x="264022" y="13816"/>
                  </a:lnTo>
                  <a:lnTo>
                    <a:pt x="259952" y="15151"/>
                  </a:lnTo>
                  <a:lnTo>
                    <a:pt x="255081" y="16852"/>
                  </a:lnTo>
                  <a:lnTo>
                    <a:pt x="250643" y="18420"/>
                  </a:lnTo>
                  <a:lnTo>
                    <a:pt x="246440" y="19988"/>
                  </a:lnTo>
                  <a:lnTo>
                    <a:pt x="245773" y="20255"/>
                  </a:lnTo>
                  <a:lnTo>
                    <a:pt x="242436" y="21523"/>
                  </a:lnTo>
                  <a:lnTo>
                    <a:pt x="237132" y="23658"/>
                  </a:lnTo>
                  <a:lnTo>
                    <a:pt x="233161" y="25326"/>
                  </a:lnTo>
                  <a:lnTo>
                    <a:pt x="233161" y="25326"/>
                  </a:lnTo>
                  <a:lnTo>
                    <a:pt x="228891" y="27161"/>
                  </a:lnTo>
                  <a:lnTo>
                    <a:pt x="224987" y="28896"/>
                  </a:lnTo>
                  <a:lnTo>
                    <a:pt x="224253" y="29230"/>
                  </a:lnTo>
                  <a:lnTo>
                    <a:pt x="220584" y="30931"/>
                  </a:lnTo>
                  <a:lnTo>
                    <a:pt x="220317" y="30931"/>
                  </a:lnTo>
                  <a:cubicBezTo>
                    <a:pt x="219049" y="31499"/>
                    <a:pt x="217814" y="32099"/>
                    <a:pt x="216547" y="32766"/>
                  </a:cubicBezTo>
                  <a:cubicBezTo>
                    <a:pt x="215279" y="33434"/>
                    <a:pt x="213210" y="34435"/>
                    <a:pt x="211375" y="35302"/>
                  </a:cubicBezTo>
                  <a:lnTo>
                    <a:pt x="208039" y="36870"/>
                  </a:lnTo>
                  <a:lnTo>
                    <a:pt x="205403" y="38238"/>
                  </a:lnTo>
                  <a:lnTo>
                    <a:pt x="202601" y="39706"/>
                  </a:lnTo>
                  <a:lnTo>
                    <a:pt x="195928" y="43276"/>
                  </a:lnTo>
                  <a:lnTo>
                    <a:pt x="195928" y="43276"/>
                  </a:lnTo>
                  <a:lnTo>
                    <a:pt x="190457" y="46345"/>
                  </a:lnTo>
                  <a:lnTo>
                    <a:pt x="190457" y="46345"/>
                  </a:lnTo>
                  <a:lnTo>
                    <a:pt x="184518" y="49882"/>
                  </a:lnTo>
                  <a:lnTo>
                    <a:pt x="184518" y="49882"/>
                  </a:lnTo>
                  <a:lnTo>
                    <a:pt x="184318" y="49882"/>
                  </a:lnTo>
                  <a:cubicBezTo>
                    <a:pt x="183050" y="50616"/>
                    <a:pt x="181782" y="51383"/>
                    <a:pt x="180548" y="52184"/>
                  </a:cubicBezTo>
                  <a:lnTo>
                    <a:pt x="177012" y="54386"/>
                  </a:lnTo>
                  <a:lnTo>
                    <a:pt x="172241" y="57455"/>
                  </a:lnTo>
                  <a:cubicBezTo>
                    <a:pt x="170906" y="58389"/>
                    <a:pt x="169605" y="59190"/>
                    <a:pt x="168270" y="60091"/>
                  </a:cubicBezTo>
                  <a:cubicBezTo>
                    <a:pt x="165568" y="61926"/>
                    <a:pt x="162899" y="63794"/>
                    <a:pt x="160263" y="65662"/>
                  </a:cubicBezTo>
                  <a:lnTo>
                    <a:pt x="156360" y="68465"/>
                  </a:lnTo>
                  <a:cubicBezTo>
                    <a:pt x="153991" y="70200"/>
                    <a:pt x="151622" y="71968"/>
                    <a:pt x="149287" y="73770"/>
                  </a:cubicBezTo>
                  <a:lnTo>
                    <a:pt x="149087" y="73770"/>
                  </a:lnTo>
                  <a:lnTo>
                    <a:pt x="146418" y="75738"/>
                  </a:lnTo>
                  <a:lnTo>
                    <a:pt x="143882" y="77740"/>
                  </a:lnTo>
                  <a:lnTo>
                    <a:pt x="140779" y="80242"/>
                  </a:lnTo>
                  <a:lnTo>
                    <a:pt x="137443" y="83078"/>
                  </a:lnTo>
                  <a:lnTo>
                    <a:pt x="136509" y="83845"/>
                  </a:lnTo>
                  <a:lnTo>
                    <a:pt x="133640" y="86247"/>
                  </a:lnTo>
                  <a:lnTo>
                    <a:pt x="132939" y="86881"/>
                  </a:lnTo>
                  <a:lnTo>
                    <a:pt x="130170" y="89217"/>
                  </a:lnTo>
                  <a:lnTo>
                    <a:pt x="129169" y="90151"/>
                  </a:lnTo>
                  <a:cubicBezTo>
                    <a:pt x="128235" y="90918"/>
                    <a:pt x="127367" y="91719"/>
                    <a:pt x="126467" y="92553"/>
                  </a:cubicBezTo>
                  <a:cubicBezTo>
                    <a:pt x="125566" y="93387"/>
                    <a:pt x="124398" y="94388"/>
                    <a:pt x="123364" y="95355"/>
                  </a:cubicBezTo>
                  <a:cubicBezTo>
                    <a:pt x="122330" y="96323"/>
                    <a:pt x="122229" y="96356"/>
                    <a:pt x="121696" y="96890"/>
                  </a:cubicBezTo>
                  <a:lnTo>
                    <a:pt x="119861" y="98592"/>
                  </a:lnTo>
                  <a:lnTo>
                    <a:pt x="117926" y="100426"/>
                  </a:lnTo>
                  <a:lnTo>
                    <a:pt x="116858" y="101427"/>
                  </a:lnTo>
                  <a:lnTo>
                    <a:pt x="114423" y="103796"/>
                  </a:lnTo>
                  <a:lnTo>
                    <a:pt x="113455" y="104697"/>
                  </a:lnTo>
                  <a:lnTo>
                    <a:pt x="110986" y="107132"/>
                  </a:lnTo>
                  <a:lnTo>
                    <a:pt x="110352" y="107800"/>
                  </a:lnTo>
                  <a:cubicBezTo>
                    <a:pt x="109485" y="108634"/>
                    <a:pt x="108651" y="109501"/>
                    <a:pt x="107817" y="110369"/>
                  </a:cubicBezTo>
                  <a:lnTo>
                    <a:pt x="106716" y="111470"/>
                  </a:lnTo>
                  <a:cubicBezTo>
                    <a:pt x="106015" y="112204"/>
                    <a:pt x="105314" y="112904"/>
                    <a:pt x="104647" y="113638"/>
                  </a:cubicBezTo>
                  <a:cubicBezTo>
                    <a:pt x="101311" y="116975"/>
                    <a:pt x="98342" y="120311"/>
                    <a:pt x="95272" y="123647"/>
                  </a:cubicBezTo>
                  <a:lnTo>
                    <a:pt x="92270" y="126983"/>
                  </a:lnTo>
                  <a:lnTo>
                    <a:pt x="91836" y="127484"/>
                  </a:lnTo>
                  <a:cubicBezTo>
                    <a:pt x="89834" y="129709"/>
                    <a:pt x="87866" y="132045"/>
                    <a:pt x="85931" y="134490"/>
                  </a:cubicBezTo>
                  <a:cubicBezTo>
                    <a:pt x="83862" y="136992"/>
                    <a:pt x="81860" y="139495"/>
                    <a:pt x="79858" y="142030"/>
                  </a:cubicBezTo>
                  <a:lnTo>
                    <a:pt x="76889" y="145867"/>
                  </a:lnTo>
                  <a:cubicBezTo>
                    <a:pt x="75922" y="147135"/>
                    <a:pt x="74954" y="148402"/>
                    <a:pt x="74020" y="149704"/>
                  </a:cubicBezTo>
                  <a:lnTo>
                    <a:pt x="71284" y="153407"/>
                  </a:lnTo>
                  <a:lnTo>
                    <a:pt x="71284" y="153407"/>
                  </a:lnTo>
                  <a:lnTo>
                    <a:pt x="68882" y="156743"/>
                  </a:lnTo>
                  <a:cubicBezTo>
                    <a:pt x="66513" y="160080"/>
                    <a:pt x="64211" y="163416"/>
                    <a:pt x="61943" y="166752"/>
                  </a:cubicBezTo>
                  <a:lnTo>
                    <a:pt x="61943" y="166752"/>
                  </a:lnTo>
                  <a:lnTo>
                    <a:pt x="61943" y="166752"/>
                  </a:lnTo>
                  <a:lnTo>
                    <a:pt x="60408" y="169054"/>
                  </a:lnTo>
                  <a:lnTo>
                    <a:pt x="57238" y="173992"/>
                  </a:lnTo>
                  <a:lnTo>
                    <a:pt x="55870" y="176227"/>
                  </a:lnTo>
                  <a:cubicBezTo>
                    <a:pt x="52201" y="182132"/>
                    <a:pt x="48664" y="188138"/>
                    <a:pt x="45328" y="194277"/>
                  </a:cubicBezTo>
                  <a:lnTo>
                    <a:pt x="43927" y="196812"/>
                  </a:lnTo>
                  <a:cubicBezTo>
                    <a:pt x="42092" y="200148"/>
                    <a:pt x="40290" y="203752"/>
                    <a:pt x="38522" y="207255"/>
                  </a:cubicBezTo>
                  <a:lnTo>
                    <a:pt x="38522" y="207255"/>
                  </a:lnTo>
                  <a:lnTo>
                    <a:pt x="38522" y="207255"/>
                  </a:lnTo>
                  <a:lnTo>
                    <a:pt x="38522" y="207255"/>
                  </a:lnTo>
                  <a:lnTo>
                    <a:pt x="38522" y="207455"/>
                  </a:lnTo>
                  <a:cubicBezTo>
                    <a:pt x="38458" y="207605"/>
                    <a:pt x="38378" y="207752"/>
                    <a:pt x="38288" y="207889"/>
                  </a:cubicBezTo>
                  <a:cubicBezTo>
                    <a:pt x="37855" y="208823"/>
                    <a:pt x="37387" y="209657"/>
                    <a:pt x="36954" y="210591"/>
                  </a:cubicBezTo>
                  <a:lnTo>
                    <a:pt x="35686" y="213193"/>
                  </a:lnTo>
                  <a:lnTo>
                    <a:pt x="34785" y="215095"/>
                  </a:lnTo>
                  <a:lnTo>
                    <a:pt x="33751" y="217297"/>
                  </a:lnTo>
                  <a:lnTo>
                    <a:pt x="33150" y="218598"/>
                  </a:lnTo>
                  <a:cubicBezTo>
                    <a:pt x="32683" y="219599"/>
                    <a:pt x="32250" y="220633"/>
                    <a:pt x="31782" y="221668"/>
                  </a:cubicBezTo>
                  <a:lnTo>
                    <a:pt x="31782" y="221668"/>
                  </a:lnTo>
                  <a:cubicBezTo>
                    <a:pt x="31149" y="223102"/>
                    <a:pt x="30548" y="224503"/>
                    <a:pt x="29948" y="225938"/>
                  </a:cubicBezTo>
                  <a:cubicBezTo>
                    <a:pt x="29851" y="226108"/>
                    <a:pt x="29771" y="226285"/>
                    <a:pt x="29714" y="226472"/>
                  </a:cubicBezTo>
                  <a:cubicBezTo>
                    <a:pt x="29080" y="227806"/>
                    <a:pt x="28513" y="229174"/>
                    <a:pt x="27979" y="230542"/>
                  </a:cubicBezTo>
                  <a:cubicBezTo>
                    <a:pt x="27993" y="230619"/>
                    <a:pt x="27993" y="230699"/>
                    <a:pt x="27979" y="230776"/>
                  </a:cubicBezTo>
                  <a:cubicBezTo>
                    <a:pt x="27345" y="232244"/>
                    <a:pt x="26778" y="233678"/>
                    <a:pt x="26178" y="235113"/>
                  </a:cubicBezTo>
                  <a:cubicBezTo>
                    <a:pt x="26204" y="235200"/>
                    <a:pt x="26204" y="235293"/>
                    <a:pt x="26178" y="235380"/>
                  </a:cubicBezTo>
                  <a:cubicBezTo>
                    <a:pt x="25677" y="236681"/>
                    <a:pt x="25143" y="237982"/>
                    <a:pt x="24643" y="239317"/>
                  </a:cubicBezTo>
                  <a:lnTo>
                    <a:pt x="24242" y="240351"/>
                  </a:lnTo>
                  <a:lnTo>
                    <a:pt x="23041" y="243520"/>
                  </a:lnTo>
                  <a:cubicBezTo>
                    <a:pt x="22808" y="244088"/>
                    <a:pt x="22608" y="244688"/>
                    <a:pt x="22374" y="245289"/>
                  </a:cubicBezTo>
                  <a:lnTo>
                    <a:pt x="21473" y="247791"/>
                  </a:lnTo>
                  <a:lnTo>
                    <a:pt x="20773" y="249693"/>
                  </a:lnTo>
                  <a:cubicBezTo>
                    <a:pt x="20306" y="251060"/>
                    <a:pt x="19805" y="252428"/>
                    <a:pt x="19338" y="253830"/>
                  </a:cubicBezTo>
                  <a:lnTo>
                    <a:pt x="18237" y="257166"/>
                  </a:lnTo>
                  <a:cubicBezTo>
                    <a:pt x="17970" y="257900"/>
                    <a:pt x="17737" y="258634"/>
                    <a:pt x="17503" y="259368"/>
                  </a:cubicBezTo>
                  <a:cubicBezTo>
                    <a:pt x="17070" y="260669"/>
                    <a:pt x="16636" y="262003"/>
                    <a:pt x="16235" y="263305"/>
                  </a:cubicBezTo>
                  <a:lnTo>
                    <a:pt x="14968" y="267475"/>
                  </a:lnTo>
                  <a:cubicBezTo>
                    <a:pt x="14968" y="267875"/>
                    <a:pt x="14701" y="268276"/>
                    <a:pt x="14600" y="268676"/>
                  </a:cubicBezTo>
                  <a:cubicBezTo>
                    <a:pt x="13700" y="271679"/>
                    <a:pt x="12866" y="274681"/>
                    <a:pt x="12032" y="277684"/>
                  </a:cubicBezTo>
                  <a:cubicBezTo>
                    <a:pt x="10764" y="282312"/>
                    <a:pt x="9653" y="286982"/>
                    <a:pt x="8695" y="291697"/>
                  </a:cubicBezTo>
                  <a:cubicBezTo>
                    <a:pt x="8462" y="292664"/>
                    <a:pt x="8262" y="293632"/>
                    <a:pt x="8028" y="294599"/>
                  </a:cubicBezTo>
                  <a:cubicBezTo>
                    <a:pt x="7795" y="295567"/>
                    <a:pt x="7661" y="296201"/>
                    <a:pt x="7494" y="297001"/>
                  </a:cubicBezTo>
                  <a:lnTo>
                    <a:pt x="7294" y="297935"/>
                  </a:lnTo>
                  <a:lnTo>
                    <a:pt x="6493" y="301806"/>
                  </a:lnTo>
                  <a:cubicBezTo>
                    <a:pt x="6227" y="303107"/>
                    <a:pt x="5960" y="304474"/>
                    <a:pt x="5726" y="305776"/>
                  </a:cubicBezTo>
                  <a:cubicBezTo>
                    <a:pt x="5492" y="307077"/>
                    <a:pt x="5292" y="308111"/>
                    <a:pt x="5059" y="309112"/>
                  </a:cubicBezTo>
                  <a:lnTo>
                    <a:pt x="4692" y="311247"/>
                  </a:lnTo>
                  <a:cubicBezTo>
                    <a:pt x="4558" y="311841"/>
                    <a:pt x="4458" y="312445"/>
                    <a:pt x="4391" y="313049"/>
                  </a:cubicBezTo>
                  <a:cubicBezTo>
                    <a:pt x="4158" y="314217"/>
                    <a:pt x="3958" y="315384"/>
                    <a:pt x="3791" y="316585"/>
                  </a:cubicBezTo>
                  <a:cubicBezTo>
                    <a:pt x="3791" y="316919"/>
                    <a:pt x="3791" y="317253"/>
                    <a:pt x="3791" y="317586"/>
                  </a:cubicBezTo>
                  <a:cubicBezTo>
                    <a:pt x="3591" y="318821"/>
                    <a:pt x="3391" y="320022"/>
                    <a:pt x="3257" y="321189"/>
                  </a:cubicBezTo>
                  <a:cubicBezTo>
                    <a:pt x="3257" y="321690"/>
                    <a:pt x="3257" y="322224"/>
                    <a:pt x="2990" y="322791"/>
                  </a:cubicBezTo>
                  <a:cubicBezTo>
                    <a:pt x="2790" y="324125"/>
                    <a:pt x="2623" y="325493"/>
                    <a:pt x="2423" y="326828"/>
                  </a:cubicBezTo>
                  <a:cubicBezTo>
                    <a:pt x="2443" y="326948"/>
                    <a:pt x="2443" y="327075"/>
                    <a:pt x="2423" y="327195"/>
                  </a:cubicBezTo>
                  <a:lnTo>
                    <a:pt x="1823" y="331799"/>
                  </a:lnTo>
                  <a:cubicBezTo>
                    <a:pt x="1836" y="332009"/>
                    <a:pt x="1836" y="332223"/>
                    <a:pt x="1823" y="332433"/>
                  </a:cubicBezTo>
                  <a:cubicBezTo>
                    <a:pt x="1656" y="333734"/>
                    <a:pt x="1522" y="335068"/>
                    <a:pt x="1389" y="336403"/>
                  </a:cubicBezTo>
                  <a:cubicBezTo>
                    <a:pt x="1389" y="336870"/>
                    <a:pt x="1389" y="337337"/>
                    <a:pt x="1222" y="337804"/>
                  </a:cubicBezTo>
                  <a:cubicBezTo>
                    <a:pt x="1222" y="339039"/>
                    <a:pt x="955" y="340273"/>
                    <a:pt x="855" y="341474"/>
                  </a:cubicBezTo>
                  <a:cubicBezTo>
                    <a:pt x="855" y="341874"/>
                    <a:pt x="855" y="342275"/>
                    <a:pt x="855" y="342675"/>
                  </a:cubicBezTo>
                  <a:lnTo>
                    <a:pt x="555" y="346345"/>
                  </a:lnTo>
                  <a:cubicBezTo>
                    <a:pt x="555" y="346879"/>
                    <a:pt x="555" y="347413"/>
                    <a:pt x="555" y="347947"/>
                  </a:cubicBezTo>
                  <a:cubicBezTo>
                    <a:pt x="555" y="349048"/>
                    <a:pt x="388" y="350148"/>
                    <a:pt x="321" y="351283"/>
                  </a:cubicBezTo>
                  <a:cubicBezTo>
                    <a:pt x="321" y="351883"/>
                    <a:pt x="321" y="352517"/>
                    <a:pt x="321" y="353118"/>
                  </a:cubicBezTo>
                  <a:cubicBezTo>
                    <a:pt x="321" y="353718"/>
                    <a:pt x="321" y="354486"/>
                    <a:pt x="321" y="355186"/>
                  </a:cubicBezTo>
                  <a:lnTo>
                    <a:pt x="121" y="358723"/>
                  </a:lnTo>
                  <a:cubicBezTo>
                    <a:pt x="121" y="360291"/>
                    <a:pt x="121" y="362059"/>
                    <a:pt x="-79" y="363460"/>
                  </a:cubicBezTo>
                  <a:lnTo>
                    <a:pt x="-79" y="364628"/>
                  </a:lnTo>
                  <a:cubicBezTo>
                    <a:pt x="-79" y="365963"/>
                    <a:pt x="-79" y="367297"/>
                    <a:pt x="-79" y="368598"/>
                  </a:cubicBezTo>
                  <a:cubicBezTo>
                    <a:pt x="-79" y="369899"/>
                    <a:pt x="-79" y="371734"/>
                    <a:pt x="-79" y="373302"/>
                  </a:cubicBezTo>
                  <a:lnTo>
                    <a:pt x="-79" y="384546"/>
                  </a:lnTo>
                  <a:cubicBezTo>
                    <a:pt x="-79" y="385780"/>
                    <a:pt x="-79" y="387048"/>
                    <a:pt x="-79" y="388282"/>
                  </a:cubicBezTo>
                  <a:lnTo>
                    <a:pt x="-79" y="388783"/>
                  </a:lnTo>
                  <a:cubicBezTo>
                    <a:pt x="-79" y="390117"/>
                    <a:pt x="-79" y="391452"/>
                    <a:pt x="-79" y="392786"/>
                  </a:cubicBezTo>
                  <a:lnTo>
                    <a:pt x="-79" y="393787"/>
                  </a:lnTo>
                  <a:cubicBezTo>
                    <a:pt x="-79" y="395322"/>
                    <a:pt x="-79" y="396823"/>
                    <a:pt x="154" y="398325"/>
                  </a:cubicBezTo>
                  <a:cubicBezTo>
                    <a:pt x="154" y="401294"/>
                    <a:pt x="455" y="404263"/>
                    <a:pt x="688" y="407199"/>
                  </a:cubicBezTo>
                  <a:lnTo>
                    <a:pt x="888" y="409801"/>
                  </a:lnTo>
                  <a:lnTo>
                    <a:pt x="1089" y="412104"/>
                  </a:lnTo>
                  <a:cubicBezTo>
                    <a:pt x="1089" y="412704"/>
                    <a:pt x="1089" y="413338"/>
                    <a:pt x="1255" y="413939"/>
                  </a:cubicBezTo>
                  <a:cubicBezTo>
                    <a:pt x="1255" y="415273"/>
                    <a:pt x="1489" y="416608"/>
                    <a:pt x="1622" y="417942"/>
                  </a:cubicBezTo>
                  <a:cubicBezTo>
                    <a:pt x="1756" y="419277"/>
                    <a:pt x="1956" y="421278"/>
                    <a:pt x="2156" y="422780"/>
                  </a:cubicBezTo>
                  <a:cubicBezTo>
                    <a:pt x="2457" y="425549"/>
                    <a:pt x="2823" y="428285"/>
                    <a:pt x="3190" y="431054"/>
                  </a:cubicBezTo>
                  <a:cubicBezTo>
                    <a:pt x="3190" y="432121"/>
                    <a:pt x="3491" y="433222"/>
                    <a:pt x="3658" y="434390"/>
                  </a:cubicBezTo>
                  <a:cubicBezTo>
                    <a:pt x="3824" y="435558"/>
                    <a:pt x="3991" y="436792"/>
                    <a:pt x="4191" y="437993"/>
                  </a:cubicBezTo>
                  <a:cubicBezTo>
                    <a:pt x="4391" y="439194"/>
                    <a:pt x="4458" y="439828"/>
                    <a:pt x="4625" y="440729"/>
                  </a:cubicBezTo>
                  <a:lnTo>
                    <a:pt x="4959" y="442731"/>
                  </a:lnTo>
                  <a:lnTo>
                    <a:pt x="4959" y="442731"/>
                  </a:lnTo>
                  <a:lnTo>
                    <a:pt x="5492" y="445767"/>
                  </a:lnTo>
                  <a:cubicBezTo>
                    <a:pt x="5492" y="446401"/>
                    <a:pt x="5693" y="447001"/>
                    <a:pt x="5826" y="447602"/>
                  </a:cubicBezTo>
                  <a:lnTo>
                    <a:pt x="6427" y="450938"/>
                  </a:lnTo>
                  <a:cubicBezTo>
                    <a:pt x="6413" y="451095"/>
                    <a:pt x="6413" y="451248"/>
                    <a:pt x="6427" y="451405"/>
                  </a:cubicBezTo>
                  <a:cubicBezTo>
                    <a:pt x="6627" y="452339"/>
                    <a:pt x="6827" y="453340"/>
                    <a:pt x="6994" y="454308"/>
                  </a:cubicBezTo>
                  <a:lnTo>
                    <a:pt x="6994" y="454308"/>
                  </a:lnTo>
                  <a:cubicBezTo>
                    <a:pt x="7327" y="456109"/>
                    <a:pt x="7695" y="457878"/>
                    <a:pt x="8095" y="459646"/>
                  </a:cubicBezTo>
                  <a:cubicBezTo>
                    <a:pt x="8495" y="461414"/>
                    <a:pt x="8896" y="463216"/>
                    <a:pt x="9296" y="465017"/>
                  </a:cubicBezTo>
                  <a:lnTo>
                    <a:pt x="9863" y="467386"/>
                  </a:lnTo>
                  <a:lnTo>
                    <a:pt x="10263" y="469088"/>
                  </a:lnTo>
                  <a:cubicBezTo>
                    <a:pt x="10263" y="469822"/>
                    <a:pt x="10597" y="470522"/>
                    <a:pt x="10797" y="471256"/>
                  </a:cubicBezTo>
                  <a:lnTo>
                    <a:pt x="11198" y="472858"/>
                  </a:lnTo>
                  <a:cubicBezTo>
                    <a:pt x="11431" y="473758"/>
                    <a:pt x="11665" y="474759"/>
                    <a:pt x="11898" y="475693"/>
                  </a:cubicBezTo>
                  <a:cubicBezTo>
                    <a:pt x="12532" y="478062"/>
                    <a:pt x="13166" y="480398"/>
                    <a:pt x="13833" y="482733"/>
                  </a:cubicBezTo>
                  <a:cubicBezTo>
                    <a:pt x="14067" y="483600"/>
                    <a:pt x="14300" y="484468"/>
                    <a:pt x="14567" y="485335"/>
                  </a:cubicBezTo>
                  <a:cubicBezTo>
                    <a:pt x="14834" y="486203"/>
                    <a:pt x="14968" y="486770"/>
                    <a:pt x="15201" y="487471"/>
                  </a:cubicBezTo>
                  <a:cubicBezTo>
                    <a:pt x="15435" y="488171"/>
                    <a:pt x="15835" y="489606"/>
                    <a:pt x="16102" y="490807"/>
                  </a:cubicBezTo>
                  <a:lnTo>
                    <a:pt x="17403" y="495011"/>
                  </a:lnTo>
                  <a:lnTo>
                    <a:pt x="18204" y="497479"/>
                  </a:lnTo>
                  <a:cubicBezTo>
                    <a:pt x="18738" y="499148"/>
                    <a:pt x="19305" y="500816"/>
                    <a:pt x="19872" y="502451"/>
                  </a:cubicBezTo>
                  <a:cubicBezTo>
                    <a:pt x="20439" y="504085"/>
                    <a:pt x="20639" y="504753"/>
                    <a:pt x="21073" y="505787"/>
                  </a:cubicBezTo>
                  <a:lnTo>
                    <a:pt x="21473" y="506988"/>
                  </a:lnTo>
                  <a:cubicBezTo>
                    <a:pt x="21907" y="508256"/>
                    <a:pt x="22408" y="509490"/>
                    <a:pt x="22841" y="510758"/>
                  </a:cubicBezTo>
                  <a:cubicBezTo>
                    <a:pt x="23275" y="512026"/>
                    <a:pt x="23842" y="513494"/>
                    <a:pt x="24343" y="514828"/>
                  </a:cubicBezTo>
                  <a:lnTo>
                    <a:pt x="24643" y="515562"/>
                  </a:lnTo>
                  <a:cubicBezTo>
                    <a:pt x="25043" y="516663"/>
                    <a:pt x="25477" y="517731"/>
                    <a:pt x="25877" y="518898"/>
                  </a:cubicBezTo>
                  <a:lnTo>
                    <a:pt x="28146" y="524503"/>
                  </a:lnTo>
                  <a:lnTo>
                    <a:pt x="29714" y="528307"/>
                  </a:lnTo>
                  <a:cubicBezTo>
                    <a:pt x="30348" y="529708"/>
                    <a:pt x="30948" y="531143"/>
                    <a:pt x="31549" y="532544"/>
                  </a:cubicBezTo>
                  <a:lnTo>
                    <a:pt x="31549" y="532544"/>
                  </a:lnTo>
                  <a:cubicBezTo>
                    <a:pt x="32016" y="533678"/>
                    <a:pt x="32550" y="534813"/>
                    <a:pt x="33050" y="535880"/>
                  </a:cubicBezTo>
                  <a:cubicBezTo>
                    <a:pt x="33951" y="537882"/>
                    <a:pt x="34885" y="539884"/>
                    <a:pt x="35786" y="541852"/>
                  </a:cubicBezTo>
                  <a:cubicBezTo>
                    <a:pt x="36320" y="542920"/>
                    <a:pt x="36820" y="544021"/>
                    <a:pt x="37321" y="545189"/>
                  </a:cubicBezTo>
                  <a:lnTo>
                    <a:pt x="37321" y="545422"/>
                  </a:lnTo>
                  <a:cubicBezTo>
                    <a:pt x="37955" y="546790"/>
                    <a:pt x="38655" y="548158"/>
                    <a:pt x="39323" y="549492"/>
                  </a:cubicBezTo>
                  <a:cubicBezTo>
                    <a:pt x="39990" y="550827"/>
                    <a:pt x="40724" y="552261"/>
                    <a:pt x="41424" y="553663"/>
                  </a:cubicBezTo>
                  <a:cubicBezTo>
                    <a:pt x="42125" y="555064"/>
                    <a:pt x="42592" y="555931"/>
                    <a:pt x="43193" y="556999"/>
                  </a:cubicBezTo>
                  <a:lnTo>
                    <a:pt x="44527" y="559535"/>
                  </a:lnTo>
                  <a:lnTo>
                    <a:pt x="46129" y="562537"/>
                  </a:lnTo>
                  <a:lnTo>
                    <a:pt x="46129" y="562704"/>
                  </a:lnTo>
                  <a:lnTo>
                    <a:pt x="46129" y="562904"/>
                  </a:lnTo>
                  <a:lnTo>
                    <a:pt x="46129" y="562904"/>
                  </a:lnTo>
                  <a:cubicBezTo>
                    <a:pt x="47963" y="566241"/>
                    <a:pt x="49865" y="569577"/>
                    <a:pt x="51834" y="572913"/>
                  </a:cubicBezTo>
                  <a:lnTo>
                    <a:pt x="52101" y="573347"/>
                  </a:lnTo>
                  <a:lnTo>
                    <a:pt x="53402" y="575515"/>
                  </a:lnTo>
                  <a:cubicBezTo>
                    <a:pt x="54336" y="577017"/>
                    <a:pt x="55203" y="578485"/>
                    <a:pt x="56104" y="579986"/>
                  </a:cubicBezTo>
                  <a:lnTo>
                    <a:pt x="57605" y="582422"/>
                  </a:lnTo>
                  <a:lnTo>
                    <a:pt x="58540" y="583789"/>
                  </a:lnTo>
                  <a:cubicBezTo>
                    <a:pt x="59140" y="584790"/>
                    <a:pt x="59741" y="585725"/>
                    <a:pt x="60375" y="586692"/>
                  </a:cubicBezTo>
                  <a:cubicBezTo>
                    <a:pt x="61008" y="587660"/>
                    <a:pt x="61108" y="587893"/>
                    <a:pt x="61509" y="588460"/>
                  </a:cubicBezTo>
                  <a:lnTo>
                    <a:pt x="63277" y="591196"/>
                  </a:lnTo>
                  <a:lnTo>
                    <a:pt x="64478" y="593031"/>
                  </a:lnTo>
                  <a:cubicBezTo>
                    <a:pt x="65412" y="594432"/>
                    <a:pt x="66313" y="595800"/>
                    <a:pt x="67314" y="597168"/>
                  </a:cubicBezTo>
                  <a:cubicBezTo>
                    <a:pt x="68315" y="598536"/>
                    <a:pt x="69716" y="600504"/>
                    <a:pt x="70984" y="602339"/>
                  </a:cubicBezTo>
                  <a:cubicBezTo>
                    <a:pt x="72252" y="604174"/>
                    <a:pt x="72986" y="605075"/>
                    <a:pt x="73987" y="606510"/>
                  </a:cubicBezTo>
                  <a:lnTo>
                    <a:pt x="76622" y="609846"/>
                  </a:lnTo>
                  <a:lnTo>
                    <a:pt x="78257" y="612015"/>
                  </a:lnTo>
                  <a:lnTo>
                    <a:pt x="81260" y="615885"/>
                  </a:lnTo>
                  <a:cubicBezTo>
                    <a:pt x="82261" y="617186"/>
                    <a:pt x="83395" y="618587"/>
                    <a:pt x="84596" y="619922"/>
                  </a:cubicBezTo>
                  <a:cubicBezTo>
                    <a:pt x="85797" y="621256"/>
                    <a:pt x="86831" y="622691"/>
                    <a:pt x="87932" y="624025"/>
                  </a:cubicBezTo>
                  <a:lnTo>
                    <a:pt x="88566" y="624826"/>
                  </a:lnTo>
                  <a:lnTo>
                    <a:pt x="91402" y="628162"/>
                  </a:lnTo>
                  <a:lnTo>
                    <a:pt x="92203" y="629063"/>
                  </a:lnTo>
                  <a:lnTo>
                    <a:pt x="95539" y="632967"/>
                  </a:lnTo>
                  <a:cubicBezTo>
                    <a:pt x="96707" y="634268"/>
                    <a:pt x="97975" y="635736"/>
                    <a:pt x="99209" y="637037"/>
                  </a:cubicBezTo>
                  <a:cubicBezTo>
                    <a:pt x="100444" y="638338"/>
                    <a:pt x="101444" y="639472"/>
                    <a:pt x="102545" y="640707"/>
                  </a:cubicBezTo>
                  <a:lnTo>
                    <a:pt x="104681" y="642975"/>
                  </a:lnTo>
                  <a:lnTo>
                    <a:pt x="106282" y="644644"/>
                  </a:lnTo>
                  <a:lnTo>
                    <a:pt x="107917" y="646345"/>
                  </a:lnTo>
                  <a:lnTo>
                    <a:pt x="109652" y="648113"/>
                  </a:lnTo>
                  <a:lnTo>
                    <a:pt x="111954" y="650415"/>
                  </a:lnTo>
                  <a:cubicBezTo>
                    <a:pt x="114122" y="652617"/>
                    <a:pt x="116324" y="654753"/>
                    <a:pt x="118626" y="656854"/>
                  </a:cubicBezTo>
                  <a:lnTo>
                    <a:pt x="121062" y="659123"/>
                  </a:lnTo>
                  <a:lnTo>
                    <a:pt x="122797" y="660758"/>
                  </a:lnTo>
                  <a:lnTo>
                    <a:pt x="124465" y="662293"/>
                  </a:lnTo>
                  <a:lnTo>
                    <a:pt x="127467" y="665028"/>
                  </a:lnTo>
                  <a:lnTo>
                    <a:pt x="127935" y="665462"/>
                  </a:lnTo>
                  <a:lnTo>
                    <a:pt x="131538" y="668632"/>
                  </a:lnTo>
                  <a:cubicBezTo>
                    <a:pt x="133373" y="670233"/>
                    <a:pt x="135241" y="671968"/>
                    <a:pt x="137176" y="673436"/>
                  </a:cubicBezTo>
                  <a:cubicBezTo>
                    <a:pt x="138377" y="674470"/>
                    <a:pt x="139612" y="675471"/>
                    <a:pt x="140846" y="676472"/>
                  </a:cubicBezTo>
                  <a:lnTo>
                    <a:pt x="144683" y="679608"/>
                  </a:lnTo>
                  <a:lnTo>
                    <a:pt x="145717" y="680409"/>
                  </a:lnTo>
                  <a:lnTo>
                    <a:pt x="148453" y="682577"/>
                  </a:lnTo>
                  <a:cubicBezTo>
                    <a:pt x="150254" y="683978"/>
                    <a:pt x="152056" y="685313"/>
                    <a:pt x="153858" y="686681"/>
                  </a:cubicBezTo>
                  <a:lnTo>
                    <a:pt x="156126" y="688382"/>
                  </a:lnTo>
                  <a:lnTo>
                    <a:pt x="158128" y="689850"/>
                  </a:lnTo>
                  <a:lnTo>
                    <a:pt x="160297" y="691385"/>
                  </a:lnTo>
                  <a:lnTo>
                    <a:pt x="162298" y="692820"/>
                  </a:lnTo>
                  <a:lnTo>
                    <a:pt x="164467" y="694354"/>
                  </a:lnTo>
                  <a:lnTo>
                    <a:pt x="167136" y="696189"/>
                  </a:lnTo>
                  <a:cubicBezTo>
                    <a:pt x="170472" y="698425"/>
                    <a:pt x="173809" y="700627"/>
                    <a:pt x="177145" y="702862"/>
                  </a:cubicBezTo>
                  <a:lnTo>
                    <a:pt x="180248" y="704864"/>
                  </a:lnTo>
                  <a:lnTo>
                    <a:pt x="181115" y="705398"/>
                  </a:lnTo>
                  <a:lnTo>
                    <a:pt x="184618" y="707533"/>
                  </a:lnTo>
                  <a:lnTo>
                    <a:pt x="188388" y="709802"/>
                  </a:lnTo>
                  <a:lnTo>
                    <a:pt x="188989" y="710168"/>
                  </a:lnTo>
                  <a:lnTo>
                    <a:pt x="192625" y="712270"/>
                  </a:lnTo>
                  <a:lnTo>
                    <a:pt x="192625" y="712270"/>
                  </a:lnTo>
                  <a:cubicBezTo>
                    <a:pt x="193960" y="713038"/>
                    <a:pt x="195294" y="713805"/>
                    <a:pt x="196662" y="714539"/>
                  </a:cubicBezTo>
                  <a:lnTo>
                    <a:pt x="199999" y="716507"/>
                  </a:lnTo>
                  <a:lnTo>
                    <a:pt x="205070" y="719243"/>
                  </a:lnTo>
                  <a:lnTo>
                    <a:pt x="208806" y="721178"/>
                  </a:lnTo>
                  <a:lnTo>
                    <a:pt x="212777" y="723180"/>
                  </a:lnTo>
                  <a:lnTo>
                    <a:pt x="212977" y="723180"/>
                  </a:lnTo>
                  <a:lnTo>
                    <a:pt x="217181" y="725249"/>
                  </a:lnTo>
                  <a:lnTo>
                    <a:pt x="221384" y="727250"/>
                  </a:lnTo>
                  <a:lnTo>
                    <a:pt x="225555" y="729152"/>
                  </a:lnTo>
                  <a:lnTo>
                    <a:pt x="225821" y="729152"/>
                  </a:lnTo>
                  <a:lnTo>
                    <a:pt x="229925" y="730987"/>
                  </a:lnTo>
                  <a:lnTo>
                    <a:pt x="233795" y="732655"/>
                  </a:lnTo>
                  <a:lnTo>
                    <a:pt x="234229" y="732822"/>
                  </a:lnTo>
                  <a:lnTo>
                    <a:pt x="238333" y="734557"/>
                  </a:lnTo>
                  <a:lnTo>
                    <a:pt x="239167" y="734890"/>
                  </a:lnTo>
                  <a:lnTo>
                    <a:pt x="242703" y="736292"/>
                  </a:lnTo>
                  <a:lnTo>
                    <a:pt x="243237" y="736525"/>
                  </a:lnTo>
                  <a:lnTo>
                    <a:pt x="247274" y="738060"/>
                  </a:lnTo>
                  <a:lnTo>
                    <a:pt x="247274" y="738060"/>
                  </a:lnTo>
                  <a:lnTo>
                    <a:pt x="251711" y="739728"/>
                  </a:lnTo>
                  <a:lnTo>
                    <a:pt x="256082" y="741296"/>
                  </a:lnTo>
                  <a:lnTo>
                    <a:pt x="256082" y="741296"/>
                  </a:lnTo>
                  <a:lnTo>
                    <a:pt x="260419" y="742797"/>
                  </a:lnTo>
                  <a:lnTo>
                    <a:pt x="260786" y="742797"/>
                  </a:lnTo>
                  <a:lnTo>
                    <a:pt x="264923" y="744165"/>
                  </a:lnTo>
                  <a:lnTo>
                    <a:pt x="268826" y="745433"/>
                  </a:lnTo>
                  <a:lnTo>
                    <a:pt x="273964" y="747001"/>
                  </a:lnTo>
                  <a:lnTo>
                    <a:pt x="277567" y="748035"/>
                  </a:lnTo>
                  <a:lnTo>
                    <a:pt x="277768" y="748035"/>
                  </a:lnTo>
                  <a:lnTo>
                    <a:pt x="279603" y="748569"/>
                  </a:lnTo>
                  <a:lnTo>
                    <a:pt x="283172" y="749537"/>
                  </a:lnTo>
                  <a:lnTo>
                    <a:pt x="287476" y="750671"/>
                  </a:lnTo>
                  <a:lnTo>
                    <a:pt x="287910" y="750671"/>
                  </a:lnTo>
                  <a:lnTo>
                    <a:pt x="292314" y="751772"/>
                  </a:lnTo>
                  <a:cubicBezTo>
                    <a:pt x="294983" y="752406"/>
                    <a:pt x="297685" y="753040"/>
                    <a:pt x="300354" y="753607"/>
                  </a:cubicBezTo>
                  <a:lnTo>
                    <a:pt x="300855" y="753607"/>
                  </a:lnTo>
                  <a:lnTo>
                    <a:pt x="302423" y="753941"/>
                  </a:lnTo>
                  <a:lnTo>
                    <a:pt x="306160" y="754741"/>
                  </a:lnTo>
                  <a:lnTo>
                    <a:pt x="306627" y="754741"/>
                  </a:lnTo>
                  <a:cubicBezTo>
                    <a:pt x="308095" y="755042"/>
                    <a:pt x="309563" y="755309"/>
                    <a:pt x="311031" y="755642"/>
                  </a:cubicBezTo>
                  <a:lnTo>
                    <a:pt x="314901" y="756376"/>
                  </a:lnTo>
                  <a:lnTo>
                    <a:pt x="316135" y="756576"/>
                  </a:lnTo>
                  <a:lnTo>
                    <a:pt x="320539" y="757344"/>
                  </a:lnTo>
                  <a:lnTo>
                    <a:pt x="319538" y="757344"/>
                  </a:lnTo>
                  <a:lnTo>
                    <a:pt x="324075" y="758044"/>
                  </a:lnTo>
                  <a:lnTo>
                    <a:pt x="328413" y="758712"/>
                  </a:lnTo>
                  <a:lnTo>
                    <a:pt x="331749" y="759179"/>
                  </a:lnTo>
                  <a:lnTo>
                    <a:pt x="334218" y="759479"/>
                  </a:lnTo>
                  <a:lnTo>
                    <a:pt x="337354" y="759879"/>
                  </a:lnTo>
                  <a:lnTo>
                    <a:pt x="339489" y="760113"/>
                  </a:lnTo>
                  <a:lnTo>
                    <a:pt x="343226" y="760513"/>
                  </a:lnTo>
                  <a:lnTo>
                    <a:pt x="346962" y="760847"/>
                  </a:lnTo>
                  <a:lnTo>
                    <a:pt x="349231" y="761080"/>
                  </a:lnTo>
                  <a:lnTo>
                    <a:pt x="352234" y="761314"/>
                  </a:lnTo>
                  <a:lnTo>
                    <a:pt x="355003" y="761514"/>
                  </a:lnTo>
                  <a:lnTo>
                    <a:pt x="363110" y="762015"/>
                  </a:lnTo>
                  <a:lnTo>
                    <a:pt x="363110" y="762015"/>
                  </a:lnTo>
                  <a:lnTo>
                    <a:pt x="367948" y="762215"/>
                  </a:lnTo>
                  <a:lnTo>
                    <a:pt x="372519" y="762215"/>
                  </a:lnTo>
                  <a:lnTo>
                    <a:pt x="375855" y="762215"/>
                  </a:lnTo>
                  <a:lnTo>
                    <a:pt x="382928" y="762215"/>
                  </a:lnTo>
                  <a:cubicBezTo>
                    <a:pt x="388199" y="762215"/>
                    <a:pt x="393470" y="762215"/>
                    <a:pt x="398708" y="761914"/>
                  </a:cubicBezTo>
                  <a:cubicBezTo>
                    <a:pt x="400043" y="761914"/>
                    <a:pt x="401411" y="761914"/>
                    <a:pt x="402745" y="761714"/>
                  </a:cubicBezTo>
                  <a:lnTo>
                    <a:pt x="407016" y="761481"/>
                  </a:lnTo>
                  <a:lnTo>
                    <a:pt x="411620" y="761180"/>
                  </a:lnTo>
                  <a:lnTo>
                    <a:pt x="416124" y="760814"/>
                  </a:lnTo>
                  <a:lnTo>
                    <a:pt x="416291" y="760814"/>
                  </a:lnTo>
                  <a:lnTo>
                    <a:pt x="419160" y="760547"/>
                  </a:lnTo>
                  <a:lnTo>
                    <a:pt x="421829" y="760313"/>
                  </a:lnTo>
                  <a:lnTo>
                    <a:pt x="426233" y="759846"/>
                  </a:lnTo>
                  <a:lnTo>
                    <a:pt x="428602" y="759546"/>
                  </a:lnTo>
                  <a:lnTo>
                    <a:pt x="431004" y="759279"/>
                  </a:lnTo>
                  <a:lnTo>
                    <a:pt x="434140" y="758878"/>
                  </a:lnTo>
                  <a:lnTo>
                    <a:pt x="435308" y="758712"/>
                  </a:lnTo>
                  <a:lnTo>
                    <a:pt x="438978" y="758178"/>
                  </a:lnTo>
                  <a:lnTo>
                    <a:pt x="440212" y="758178"/>
                  </a:lnTo>
                  <a:lnTo>
                    <a:pt x="442414" y="757811"/>
                  </a:lnTo>
                  <a:lnTo>
                    <a:pt x="445750" y="757310"/>
                  </a:lnTo>
                  <a:lnTo>
                    <a:pt x="447018" y="757077"/>
                  </a:lnTo>
                  <a:lnTo>
                    <a:pt x="450354" y="756510"/>
                  </a:lnTo>
                  <a:lnTo>
                    <a:pt x="451389" y="756310"/>
                  </a:lnTo>
                  <a:cubicBezTo>
                    <a:pt x="452833" y="756086"/>
                    <a:pt x="454268" y="755819"/>
                    <a:pt x="455692" y="755509"/>
                  </a:cubicBezTo>
                  <a:cubicBezTo>
                    <a:pt x="456893" y="755309"/>
                    <a:pt x="458095" y="755075"/>
                    <a:pt x="459262" y="754808"/>
                  </a:cubicBezTo>
                  <a:cubicBezTo>
                    <a:pt x="460430" y="754541"/>
                    <a:pt x="461297" y="754408"/>
                    <a:pt x="462298" y="754208"/>
                  </a:cubicBezTo>
                  <a:lnTo>
                    <a:pt x="462799" y="754208"/>
                  </a:lnTo>
                  <a:lnTo>
                    <a:pt x="466502" y="753374"/>
                  </a:lnTo>
                  <a:cubicBezTo>
                    <a:pt x="467736" y="753107"/>
                    <a:pt x="469171" y="752806"/>
                    <a:pt x="470472" y="752473"/>
                  </a:cubicBezTo>
                  <a:lnTo>
                    <a:pt x="472874" y="751906"/>
                  </a:lnTo>
                  <a:lnTo>
                    <a:pt x="475777" y="751205"/>
                  </a:lnTo>
                  <a:lnTo>
                    <a:pt x="476578" y="751005"/>
                  </a:lnTo>
                  <a:lnTo>
                    <a:pt x="480147" y="750071"/>
                  </a:lnTo>
                  <a:cubicBezTo>
                    <a:pt x="482082" y="749570"/>
                    <a:pt x="484018" y="749070"/>
                    <a:pt x="485953" y="748503"/>
                  </a:cubicBezTo>
                  <a:lnTo>
                    <a:pt x="489289" y="747535"/>
                  </a:lnTo>
                  <a:lnTo>
                    <a:pt x="493459" y="746301"/>
                  </a:lnTo>
                  <a:lnTo>
                    <a:pt x="494193" y="746067"/>
                  </a:lnTo>
                  <a:lnTo>
                    <a:pt x="498097" y="744899"/>
                  </a:lnTo>
                  <a:lnTo>
                    <a:pt x="502467" y="743498"/>
                  </a:lnTo>
                  <a:lnTo>
                    <a:pt x="506704" y="742063"/>
                  </a:lnTo>
                  <a:lnTo>
                    <a:pt x="507238" y="741897"/>
                  </a:lnTo>
                  <a:lnTo>
                    <a:pt x="511108" y="740529"/>
                  </a:lnTo>
                  <a:lnTo>
                    <a:pt x="516046" y="738761"/>
                  </a:lnTo>
                  <a:cubicBezTo>
                    <a:pt x="518782" y="737760"/>
                    <a:pt x="521517" y="736692"/>
                    <a:pt x="524220" y="735624"/>
                  </a:cubicBezTo>
                  <a:lnTo>
                    <a:pt x="526288" y="734790"/>
                  </a:lnTo>
                  <a:lnTo>
                    <a:pt x="527556" y="734290"/>
                  </a:lnTo>
                  <a:lnTo>
                    <a:pt x="528123" y="734056"/>
                  </a:lnTo>
                  <a:lnTo>
                    <a:pt x="529591" y="733456"/>
                  </a:lnTo>
                  <a:lnTo>
                    <a:pt x="531093" y="732822"/>
                  </a:lnTo>
                  <a:lnTo>
                    <a:pt x="531093" y="732822"/>
                  </a:lnTo>
                  <a:lnTo>
                    <a:pt x="532494" y="732255"/>
                  </a:lnTo>
                  <a:lnTo>
                    <a:pt x="535997" y="730753"/>
                  </a:lnTo>
                  <a:lnTo>
                    <a:pt x="536764" y="730386"/>
                  </a:lnTo>
                  <a:cubicBezTo>
                    <a:pt x="537932" y="729919"/>
                    <a:pt x="539066" y="729386"/>
                    <a:pt x="540101" y="728885"/>
                  </a:cubicBezTo>
                  <a:lnTo>
                    <a:pt x="540901" y="728518"/>
                  </a:lnTo>
                  <a:lnTo>
                    <a:pt x="540901" y="728518"/>
                  </a:lnTo>
                  <a:cubicBezTo>
                    <a:pt x="541302" y="725649"/>
                    <a:pt x="541602" y="722780"/>
                    <a:pt x="541735" y="719910"/>
                  </a:cubicBezTo>
                  <a:cubicBezTo>
                    <a:pt x="541786" y="718966"/>
                    <a:pt x="541786" y="718019"/>
                    <a:pt x="541735" y="717075"/>
                  </a:cubicBezTo>
                  <a:cubicBezTo>
                    <a:pt x="541735" y="716608"/>
                    <a:pt x="541735" y="716107"/>
                    <a:pt x="541735" y="715640"/>
                  </a:cubicBezTo>
                  <a:cubicBezTo>
                    <a:pt x="541735" y="715173"/>
                    <a:pt x="541735" y="714706"/>
                    <a:pt x="541735" y="714239"/>
                  </a:cubicBezTo>
                  <a:lnTo>
                    <a:pt x="541735" y="712871"/>
                  </a:lnTo>
                  <a:lnTo>
                    <a:pt x="541735" y="712871"/>
                  </a:lnTo>
                  <a:lnTo>
                    <a:pt x="542736" y="712370"/>
                  </a:lnTo>
                  <a:lnTo>
                    <a:pt x="542903" y="712370"/>
                  </a:lnTo>
                  <a:lnTo>
                    <a:pt x="543337" y="712170"/>
                  </a:lnTo>
                  <a:lnTo>
                    <a:pt x="543971" y="711837"/>
                  </a:lnTo>
                  <a:lnTo>
                    <a:pt x="544772" y="711470"/>
                  </a:lnTo>
                  <a:lnTo>
                    <a:pt x="545339" y="711169"/>
                  </a:lnTo>
                  <a:lnTo>
                    <a:pt x="545672" y="711003"/>
                  </a:lnTo>
                  <a:lnTo>
                    <a:pt x="545973" y="711003"/>
                  </a:lnTo>
                  <a:lnTo>
                    <a:pt x="545973" y="711003"/>
                  </a:lnTo>
                  <a:lnTo>
                    <a:pt x="546707" y="710636"/>
                  </a:lnTo>
                  <a:lnTo>
                    <a:pt x="547541" y="710235"/>
                  </a:lnTo>
                  <a:lnTo>
                    <a:pt x="547874" y="710235"/>
                  </a:lnTo>
                  <a:lnTo>
                    <a:pt x="548475" y="709968"/>
                  </a:lnTo>
                  <a:lnTo>
                    <a:pt x="548475" y="709968"/>
                  </a:lnTo>
                  <a:lnTo>
                    <a:pt x="548742" y="709968"/>
                  </a:lnTo>
                  <a:lnTo>
                    <a:pt x="548942" y="709968"/>
                  </a:lnTo>
                  <a:lnTo>
                    <a:pt x="548942" y="709968"/>
                  </a:lnTo>
                  <a:lnTo>
                    <a:pt x="549542" y="709668"/>
                  </a:lnTo>
                  <a:lnTo>
                    <a:pt x="549542" y="709668"/>
                  </a:lnTo>
                  <a:lnTo>
                    <a:pt x="549876" y="709501"/>
                  </a:lnTo>
                  <a:lnTo>
                    <a:pt x="550210" y="709334"/>
                  </a:lnTo>
                  <a:lnTo>
                    <a:pt x="550410" y="709334"/>
                  </a:lnTo>
                  <a:lnTo>
                    <a:pt x="550410" y="709334"/>
                  </a:lnTo>
                  <a:lnTo>
                    <a:pt x="550743" y="709168"/>
                  </a:lnTo>
                  <a:lnTo>
                    <a:pt x="550743" y="709168"/>
                  </a:lnTo>
                  <a:cubicBezTo>
                    <a:pt x="550917" y="709041"/>
                    <a:pt x="551107" y="708941"/>
                    <a:pt x="551311" y="708867"/>
                  </a:cubicBezTo>
                  <a:lnTo>
                    <a:pt x="551511" y="708867"/>
                  </a:lnTo>
                  <a:lnTo>
                    <a:pt x="552045" y="708600"/>
                  </a:lnTo>
                  <a:lnTo>
                    <a:pt x="552045" y="708600"/>
                  </a:lnTo>
                  <a:lnTo>
                    <a:pt x="552946" y="708133"/>
                  </a:lnTo>
                  <a:lnTo>
                    <a:pt x="553679" y="707733"/>
                  </a:lnTo>
                  <a:lnTo>
                    <a:pt x="554013" y="707566"/>
                  </a:lnTo>
                  <a:lnTo>
                    <a:pt x="554013" y="707566"/>
                  </a:lnTo>
                  <a:lnTo>
                    <a:pt x="554213" y="707566"/>
                  </a:lnTo>
                  <a:lnTo>
                    <a:pt x="554614" y="707366"/>
                  </a:lnTo>
                  <a:lnTo>
                    <a:pt x="554614" y="707366"/>
                  </a:lnTo>
                  <a:lnTo>
                    <a:pt x="554947" y="707199"/>
                  </a:lnTo>
                  <a:lnTo>
                    <a:pt x="554947" y="707199"/>
                  </a:lnTo>
                  <a:lnTo>
                    <a:pt x="555781" y="706765"/>
                  </a:lnTo>
                  <a:lnTo>
                    <a:pt x="557016" y="706132"/>
                  </a:lnTo>
                  <a:lnTo>
                    <a:pt x="557016" y="706132"/>
                  </a:lnTo>
                  <a:cubicBezTo>
                    <a:pt x="557219" y="706058"/>
                    <a:pt x="557409" y="705958"/>
                    <a:pt x="557583" y="705831"/>
                  </a:cubicBezTo>
                  <a:lnTo>
                    <a:pt x="557583" y="705831"/>
                  </a:lnTo>
                  <a:lnTo>
                    <a:pt x="557883" y="705664"/>
                  </a:lnTo>
                  <a:lnTo>
                    <a:pt x="558184" y="705664"/>
                  </a:lnTo>
                  <a:lnTo>
                    <a:pt x="558184" y="705664"/>
                  </a:lnTo>
                  <a:lnTo>
                    <a:pt x="559385" y="704997"/>
                  </a:lnTo>
                  <a:lnTo>
                    <a:pt x="560652" y="704297"/>
                  </a:lnTo>
                  <a:lnTo>
                    <a:pt x="561586" y="703763"/>
                  </a:lnTo>
                  <a:cubicBezTo>
                    <a:pt x="561586" y="703763"/>
                    <a:pt x="561586" y="703763"/>
                    <a:pt x="561586" y="703763"/>
                  </a:cubicBezTo>
                  <a:lnTo>
                    <a:pt x="561586" y="703763"/>
                  </a:lnTo>
                  <a:cubicBezTo>
                    <a:pt x="561586" y="703763"/>
                    <a:pt x="561586" y="703763"/>
                    <a:pt x="561586" y="703763"/>
                  </a:cubicBezTo>
                  <a:cubicBezTo>
                    <a:pt x="561586" y="703763"/>
                    <a:pt x="561586" y="703763"/>
                    <a:pt x="561586" y="703763"/>
                  </a:cubicBezTo>
                  <a:lnTo>
                    <a:pt x="561586" y="703763"/>
                  </a:lnTo>
                  <a:lnTo>
                    <a:pt x="561586" y="703763"/>
                  </a:lnTo>
                  <a:lnTo>
                    <a:pt x="562020" y="703529"/>
                  </a:lnTo>
                  <a:lnTo>
                    <a:pt x="562254" y="703529"/>
                  </a:lnTo>
                  <a:lnTo>
                    <a:pt x="562254" y="703529"/>
                  </a:lnTo>
                  <a:lnTo>
                    <a:pt x="563989" y="702528"/>
                  </a:lnTo>
                  <a:lnTo>
                    <a:pt x="565290" y="701794"/>
                  </a:lnTo>
                  <a:lnTo>
                    <a:pt x="565957" y="701394"/>
                  </a:lnTo>
                  <a:lnTo>
                    <a:pt x="566457" y="701094"/>
                  </a:lnTo>
                  <a:lnTo>
                    <a:pt x="569760" y="700293"/>
                  </a:lnTo>
                  <a:lnTo>
                    <a:pt x="569760" y="700293"/>
                  </a:lnTo>
                  <a:cubicBezTo>
                    <a:pt x="570027" y="700126"/>
                    <a:pt x="570294" y="699993"/>
                    <a:pt x="570561" y="699793"/>
                  </a:cubicBezTo>
                  <a:lnTo>
                    <a:pt x="570561" y="699793"/>
                  </a:lnTo>
                  <a:lnTo>
                    <a:pt x="571028" y="699526"/>
                  </a:lnTo>
                  <a:lnTo>
                    <a:pt x="571362" y="699325"/>
                  </a:lnTo>
                  <a:lnTo>
                    <a:pt x="571629" y="699159"/>
                  </a:lnTo>
                  <a:cubicBezTo>
                    <a:pt x="572730" y="698558"/>
                    <a:pt x="573831" y="697891"/>
                    <a:pt x="574965" y="697224"/>
                  </a:cubicBezTo>
                  <a:lnTo>
                    <a:pt x="574965" y="697224"/>
                  </a:lnTo>
                  <a:lnTo>
                    <a:pt x="576733" y="696156"/>
                  </a:lnTo>
                  <a:lnTo>
                    <a:pt x="578401" y="695088"/>
                  </a:lnTo>
                  <a:lnTo>
                    <a:pt x="578401" y="695088"/>
                  </a:lnTo>
                  <a:lnTo>
                    <a:pt x="578969" y="694721"/>
                  </a:lnTo>
                  <a:lnTo>
                    <a:pt x="579202" y="694555"/>
                  </a:lnTo>
                  <a:lnTo>
                    <a:pt x="579202" y="694555"/>
                  </a:lnTo>
                  <a:lnTo>
                    <a:pt x="579869" y="694154"/>
                  </a:lnTo>
                  <a:lnTo>
                    <a:pt x="580937" y="693520"/>
                  </a:lnTo>
                  <a:lnTo>
                    <a:pt x="580937" y="693520"/>
                  </a:lnTo>
                  <a:lnTo>
                    <a:pt x="581471" y="693153"/>
                  </a:lnTo>
                  <a:lnTo>
                    <a:pt x="581971" y="692820"/>
                  </a:lnTo>
                  <a:lnTo>
                    <a:pt x="583739" y="691719"/>
                  </a:lnTo>
                  <a:lnTo>
                    <a:pt x="583739" y="691719"/>
                  </a:lnTo>
                  <a:lnTo>
                    <a:pt x="584207" y="691452"/>
                  </a:lnTo>
                  <a:lnTo>
                    <a:pt x="585875" y="690384"/>
                  </a:lnTo>
                  <a:lnTo>
                    <a:pt x="589044" y="688216"/>
                  </a:lnTo>
                  <a:lnTo>
                    <a:pt x="589044" y="688216"/>
                  </a:lnTo>
                  <a:lnTo>
                    <a:pt x="591313" y="686714"/>
                  </a:lnTo>
                  <a:lnTo>
                    <a:pt x="594349" y="684612"/>
                  </a:lnTo>
                  <a:lnTo>
                    <a:pt x="596684" y="682978"/>
                  </a:lnTo>
                  <a:lnTo>
                    <a:pt x="596684" y="682978"/>
                  </a:lnTo>
                  <a:lnTo>
                    <a:pt x="597085" y="682644"/>
                  </a:lnTo>
                  <a:lnTo>
                    <a:pt x="597085" y="682644"/>
                  </a:lnTo>
                  <a:lnTo>
                    <a:pt x="597518" y="682344"/>
                  </a:lnTo>
                  <a:lnTo>
                    <a:pt x="597919" y="682010"/>
                  </a:lnTo>
                  <a:lnTo>
                    <a:pt x="597919" y="682010"/>
                  </a:lnTo>
                  <a:cubicBezTo>
                    <a:pt x="598025" y="681973"/>
                    <a:pt x="598119" y="681903"/>
                    <a:pt x="598186" y="681810"/>
                  </a:cubicBezTo>
                  <a:cubicBezTo>
                    <a:pt x="598186" y="681810"/>
                    <a:pt x="598186" y="681810"/>
                    <a:pt x="598419" y="681610"/>
                  </a:cubicBezTo>
                  <a:lnTo>
                    <a:pt x="621340" y="681610"/>
                  </a:lnTo>
                  <a:lnTo>
                    <a:pt x="621640" y="681376"/>
                  </a:lnTo>
                  <a:lnTo>
                    <a:pt x="624142" y="679374"/>
                  </a:lnTo>
                  <a:cubicBezTo>
                    <a:pt x="625810" y="678040"/>
                    <a:pt x="627478" y="676672"/>
                    <a:pt x="629080" y="675304"/>
                  </a:cubicBezTo>
                  <a:cubicBezTo>
                    <a:pt x="631305" y="673393"/>
                    <a:pt x="633527" y="671457"/>
                    <a:pt x="635752" y="669499"/>
                  </a:cubicBezTo>
                  <a:lnTo>
                    <a:pt x="636587" y="668765"/>
                  </a:lnTo>
                  <a:lnTo>
                    <a:pt x="638655" y="666930"/>
                  </a:lnTo>
                  <a:lnTo>
                    <a:pt x="641991" y="664027"/>
                  </a:lnTo>
                  <a:lnTo>
                    <a:pt x="644427" y="661792"/>
                  </a:lnTo>
                  <a:lnTo>
                    <a:pt x="644860" y="661392"/>
                  </a:lnTo>
                  <a:lnTo>
                    <a:pt x="647496" y="658890"/>
                  </a:lnTo>
                  <a:lnTo>
                    <a:pt x="648197" y="658222"/>
                  </a:lnTo>
                  <a:cubicBezTo>
                    <a:pt x="649164" y="657322"/>
                    <a:pt x="650165" y="656354"/>
                    <a:pt x="651133" y="655386"/>
                  </a:cubicBezTo>
                  <a:lnTo>
                    <a:pt x="651566" y="654953"/>
                  </a:lnTo>
                  <a:lnTo>
                    <a:pt x="654569" y="651983"/>
                  </a:lnTo>
                  <a:lnTo>
                    <a:pt x="657338" y="649248"/>
                  </a:lnTo>
                  <a:lnTo>
                    <a:pt x="661776" y="644644"/>
                  </a:lnTo>
                  <a:lnTo>
                    <a:pt x="664211" y="642041"/>
                  </a:lnTo>
                  <a:cubicBezTo>
                    <a:pt x="666036" y="640063"/>
                    <a:pt x="667871" y="638061"/>
                    <a:pt x="669716" y="636036"/>
                  </a:cubicBezTo>
                  <a:lnTo>
                    <a:pt x="672085" y="633567"/>
                  </a:lnTo>
                  <a:lnTo>
                    <a:pt x="674020" y="631365"/>
                  </a:lnTo>
                  <a:lnTo>
                    <a:pt x="675855" y="629230"/>
                  </a:lnTo>
                  <a:cubicBezTo>
                    <a:pt x="676322" y="628729"/>
                    <a:pt x="676789" y="628196"/>
                    <a:pt x="677189" y="627695"/>
                  </a:cubicBezTo>
                  <a:lnTo>
                    <a:pt x="679458" y="624926"/>
                  </a:lnTo>
                  <a:lnTo>
                    <a:pt x="679758" y="624559"/>
                  </a:lnTo>
                  <a:lnTo>
                    <a:pt x="681927" y="621890"/>
                  </a:lnTo>
                  <a:cubicBezTo>
                    <a:pt x="683161" y="620389"/>
                    <a:pt x="684362" y="618854"/>
                    <a:pt x="685597" y="617319"/>
                  </a:cubicBezTo>
                  <a:cubicBezTo>
                    <a:pt x="687365" y="615084"/>
                    <a:pt x="689100" y="612815"/>
                    <a:pt x="690835" y="610647"/>
                  </a:cubicBezTo>
                  <a:lnTo>
                    <a:pt x="691302" y="609979"/>
                  </a:lnTo>
                  <a:cubicBezTo>
                    <a:pt x="692002" y="609079"/>
                    <a:pt x="692670" y="608144"/>
                    <a:pt x="693337" y="607210"/>
                  </a:cubicBezTo>
                  <a:cubicBezTo>
                    <a:pt x="694004" y="606276"/>
                    <a:pt x="695472" y="604341"/>
                    <a:pt x="696506" y="602873"/>
                  </a:cubicBezTo>
                  <a:lnTo>
                    <a:pt x="699009" y="599270"/>
                  </a:lnTo>
                  <a:cubicBezTo>
                    <a:pt x="700009" y="597835"/>
                    <a:pt x="701010" y="596401"/>
                    <a:pt x="701978" y="594933"/>
                  </a:cubicBezTo>
                  <a:lnTo>
                    <a:pt x="704347" y="591396"/>
                  </a:lnTo>
                  <a:lnTo>
                    <a:pt x="706882" y="587493"/>
                  </a:lnTo>
                  <a:lnTo>
                    <a:pt x="708984" y="584156"/>
                  </a:lnTo>
                  <a:lnTo>
                    <a:pt x="709918" y="582755"/>
                  </a:lnTo>
                  <a:lnTo>
                    <a:pt x="711853" y="579619"/>
                  </a:lnTo>
                  <a:lnTo>
                    <a:pt x="714055" y="575949"/>
                  </a:lnTo>
                  <a:cubicBezTo>
                    <a:pt x="714989" y="574414"/>
                    <a:pt x="715857" y="572880"/>
                    <a:pt x="716724" y="571345"/>
                  </a:cubicBezTo>
                  <a:cubicBezTo>
                    <a:pt x="717291" y="570444"/>
                    <a:pt x="717825" y="569410"/>
                    <a:pt x="718392" y="568443"/>
                  </a:cubicBezTo>
                  <a:cubicBezTo>
                    <a:pt x="718959" y="567475"/>
                    <a:pt x="719927" y="565707"/>
                    <a:pt x="720661" y="564339"/>
                  </a:cubicBezTo>
                  <a:cubicBezTo>
                    <a:pt x="721128" y="563505"/>
                    <a:pt x="721595" y="562704"/>
                    <a:pt x="721996" y="561903"/>
                  </a:cubicBezTo>
                  <a:cubicBezTo>
                    <a:pt x="724765" y="556699"/>
                    <a:pt x="727467" y="551427"/>
                    <a:pt x="730003" y="546089"/>
                  </a:cubicBezTo>
                  <a:cubicBezTo>
                    <a:pt x="730370" y="545355"/>
                    <a:pt x="730737" y="544588"/>
                    <a:pt x="731070" y="543821"/>
                  </a:cubicBezTo>
                  <a:lnTo>
                    <a:pt x="732105" y="541619"/>
                  </a:lnTo>
                  <a:cubicBezTo>
                    <a:pt x="733072" y="539583"/>
                    <a:pt x="734006" y="537515"/>
                    <a:pt x="734907" y="535447"/>
                  </a:cubicBezTo>
                  <a:lnTo>
                    <a:pt x="735908" y="533178"/>
                  </a:lnTo>
                  <a:cubicBezTo>
                    <a:pt x="736809" y="531043"/>
                    <a:pt x="737743" y="528907"/>
                    <a:pt x="738644" y="526739"/>
                  </a:cubicBezTo>
                  <a:cubicBezTo>
                    <a:pt x="739077" y="525738"/>
                    <a:pt x="739478" y="524770"/>
                    <a:pt x="739878" y="523736"/>
                  </a:cubicBezTo>
                  <a:cubicBezTo>
                    <a:pt x="740679" y="521801"/>
                    <a:pt x="741446" y="519799"/>
                    <a:pt x="742214" y="517831"/>
                  </a:cubicBezTo>
                  <a:cubicBezTo>
                    <a:pt x="742214" y="517831"/>
                    <a:pt x="742214" y="517831"/>
                    <a:pt x="742214" y="517831"/>
                  </a:cubicBezTo>
                  <a:lnTo>
                    <a:pt x="742214" y="517831"/>
                  </a:lnTo>
                  <a:lnTo>
                    <a:pt x="742947" y="515829"/>
                  </a:lnTo>
                  <a:cubicBezTo>
                    <a:pt x="743348" y="514795"/>
                    <a:pt x="743748" y="513727"/>
                    <a:pt x="744115" y="512693"/>
                  </a:cubicBezTo>
                  <a:lnTo>
                    <a:pt x="744415" y="511926"/>
                  </a:lnTo>
                  <a:cubicBezTo>
                    <a:pt x="744415" y="511926"/>
                    <a:pt x="744415" y="511926"/>
                    <a:pt x="744415" y="511926"/>
                  </a:cubicBezTo>
                  <a:lnTo>
                    <a:pt x="745783" y="508122"/>
                  </a:lnTo>
                  <a:cubicBezTo>
                    <a:pt x="746117" y="507221"/>
                    <a:pt x="746384" y="506287"/>
                    <a:pt x="746718" y="505386"/>
                  </a:cubicBezTo>
                  <a:lnTo>
                    <a:pt x="746718" y="505386"/>
                  </a:lnTo>
                  <a:lnTo>
                    <a:pt x="739378" y="502918"/>
                  </a:lnTo>
                  <a:lnTo>
                    <a:pt x="733572" y="500949"/>
                  </a:lnTo>
                  <a:lnTo>
                    <a:pt x="733172" y="500949"/>
                  </a:lnTo>
                  <a:lnTo>
                    <a:pt x="733172" y="500949"/>
                  </a:lnTo>
                  <a:lnTo>
                    <a:pt x="729402" y="499681"/>
                  </a:lnTo>
                  <a:lnTo>
                    <a:pt x="728601" y="499415"/>
                  </a:lnTo>
                  <a:lnTo>
                    <a:pt x="720795" y="496679"/>
                  </a:lnTo>
                  <a:lnTo>
                    <a:pt x="720528" y="496679"/>
                  </a:lnTo>
                  <a:lnTo>
                    <a:pt x="716457" y="495277"/>
                  </a:lnTo>
                  <a:lnTo>
                    <a:pt x="716157" y="495277"/>
                  </a:lnTo>
                  <a:lnTo>
                    <a:pt x="712120" y="493910"/>
                  </a:lnTo>
                  <a:lnTo>
                    <a:pt x="711853" y="493910"/>
                  </a:lnTo>
                  <a:lnTo>
                    <a:pt x="707783" y="492508"/>
                  </a:lnTo>
                  <a:lnTo>
                    <a:pt x="703880" y="491174"/>
                  </a:lnTo>
                  <a:lnTo>
                    <a:pt x="703880" y="491174"/>
                  </a:lnTo>
                  <a:lnTo>
                    <a:pt x="703679" y="491174"/>
                  </a:lnTo>
                  <a:lnTo>
                    <a:pt x="703446" y="491174"/>
                  </a:lnTo>
                  <a:lnTo>
                    <a:pt x="699175" y="489706"/>
                  </a:lnTo>
                  <a:lnTo>
                    <a:pt x="699175" y="489706"/>
                  </a:lnTo>
                  <a:lnTo>
                    <a:pt x="694905" y="488238"/>
                  </a:lnTo>
                  <a:lnTo>
                    <a:pt x="694905" y="488238"/>
                  </a:lnTo>
                  <a:lnTo>
                    <a:pt x="690668" y="486803"/>
                  </a:lnTo>
                  <a:lnTo>
                    <a:pt x="690668" y="486803"/>
                  </a:lnTo>
                  <a:lnTo>
                    <a:pt x="682060" y="483834"/>
                  </a:lnTo>
                  <a:lnTo>
                    <a:pt x="682060" y="483834"/>
                  </a:lnTo>
                  <a:cubicBezTo>
                    <a:pt x="682527" y="482466"/>
                    <a:pt x="682994" y="481132"/>
                    <a:pt x="683428" y="479764"/>
                  </a:cubicBezTo>
                  <a:lnTo>
                    <a:pt x="684629" y="475994"/>
                  </a:lnTo>
                  <a:cubicBezTo>
                    <a:pt x="685764" y="472424"/>
                    <a:pt x="686831" y="468787"/>
                    <a:pt x="687965" y="465184"/>
                  </a:cubicBezTo>
                  <a:cubicBezTo>
                    <a:pt x="688332" y="463883"/>
                    <a:pt x="688666" y="462615"/>
                    <a:pt x="689000" y="461314"/>
                  </a:cubicBezTo>
                  <a:cubicBezTo>
                    <a:pt x="690935" y="453951"/>
                    <a:pt x="692603" y="446524"/>
                    <a:pt x="694004" y="439027"/>
                  </a:cubicBezTo>
                  <a:cubicBezTo>
                    <a:pt x="694001" y="438951"/>
                    <a:pt x="694001" y="438871"/>
                    <a:pt x="694004" y="438794"/>
                  </a:cubicBezTo>
                  <a:lnTo>
                    <a:pt x="694004" y="438794"/>
                  </a:lnTo>
                  <a:cubicBezTo>
                    <a:pt x="694004" y="438794"/>
                    <a:pt x="694004" y="438594"/>
                    <a:pt x="694004" y="438527"/>
                  </a:cubicBezTo>
                  <a:lnTo>
                    <a:pt x="694505" y="435725"/>
                  </a:lnTo>
                  <a:cubicBezTo>
                    <a:pt x="694505" y="435224"/>
                    <a:pt x="694671" y="434690"/>
                    <a:pt x="694771" y="434190"/>
                  </a:cubicBezTo>
                  <a:cubicBezTo>
                    <a:pt x="694972" y="433055"/>
                    <a:pt x="695138" y="431921"/>
                    <a:pt x="695339" y="430854"/>
                  </a:cubicBezTo>
                  <a:lnTo>
                    <a:pt x="695539" y="429719"/>
                  </a:lnTo>
                  <a:lnTo>
                    <a:pt x="695539" y="428919"/>
                  </a:lnTo>
                  <a:cubicBezTo>
                    <a:pt x="695539" y="428418"/>
                    <a:pt x="695706" y="427884"/>
                    <a:pt x="695772" y="427350"/>
                  </a:cubicBezTo>
                  <a:cubicBezTo>
                    <a:pt x="695839" y="426817"/>
                    <a:pt x="696006" y="425849"/>
                    <a:pt x="696106" y="425082"/>
                  </a:cubicBezTo>
                  <a:lnTo>
                    <a:pt x="696306" y="423514"/>
                  </a:lnTo>
                  <a:cubicBezTo>
                    <a:pt x="696306" y="422513"/>
                    <a:pt x="696606" y="421479"/>
                    <a:pt x="696706" y="420478"/>
                  </a:cubicBezTo>
                  <a:cubicBezTo>
                    <a:pt x="696807" y="419477"/>
                    <a:pt x="696973" y="418376"/>
                    <a:pt x="697073" y="417342"/>
                  </a:cubicBezTo>
                  <a:lnTo>
                    <a:pt x="697073" y="417342"/>
                  </a:lnTo>
                  <a:cubicBezTo>
                    <a:pt x="697274" y="415507"/>
                    <a:pt x="697474" y="413605"/>
                    <a:pt x="697641" y="411770"/>
                  </a:cubicBezTo>
                  <a:cubicBezTo>
                    <a:pt x="698441" y="403296"/>
                    <a:pt x="698942" y="394822"/>
                    <a:pt x="699075" y="386314"/>
                  </a:cubicBezTo>
                  <a:lnTo>
                    <a:pt x="699075" y="386314"/>
                  </a:lnTo>
                  <a:lnTo>
                    <a:pt x="708250" y="386481"/>
                  </a:lnTo>
                  <a:lnTo>
                    <a:pt x="712821" y="386481"/>
                  </a:lnTo>
                  <a:lnTo>
                    <a:pt x="716157" y="386481"/>
                  </a:lnTo>
                  <a:lnTo>
                    <a:pt x="717658" y="386481"/>
                  </a:lnTo>
                  <a:lnTo>
                    <a:pt x="722096" y="386481"/>
                  </a:lnTo>
                  <a:lnTo>
                    <a:pt x="726633" y="386481"/>
                  </a:lnTo>
                  <a:lnTo>
                    <a:pt x="726633" y="386481"/>
                  </a:lnTo>
                  <a:lnTo>
                    <a:pt x="731204" y="386481"/>
                  </a:lnTo>
                  <a:lnTo>
                    <a:pt x="735808" y="386481"/>
                  </a:lnTo>
                  <a:lnTo>
                    <a:pt x="740379" y="386481"/>
                  </a:lnTo>
                  <a:lnTo>
                    <a:pt x="740379" y="386481"/>
                  </a:lnTo>
                  <a:lnTo>
                    <a:pt x="746417" y="386481"/>
                  </a:lnTo>
                  <a:lnTo>
                    <a:pt x="748586" y="386481"/>
                  </a:lnTo>
                  <a:lnTo>
                    <a:pt x="749920" y="386481"/>
                  </a:lnTo>
                  <a:lnTo>
                    <a:pt x="754424" y="386481"/>
                  </a:lnTo>
                  <a:lnTo>
                    <a:pt x="754725" y="386481"/>
                  </a:lnTo>
                  <a:lnTo>
                    <a:pt x="760430" y="386481"/>
                  </a:lnTo>
                  <a:lnTo>
                    <a:pt x="768170" y="386481"/>
                  </a:lnTo>
                  <a:lnTo>
                    <a:pt x="768170" y="386481"/>
                  </a:lnTo>
                  <a:lnTo>
                    <a:pt x="768170" y="380042"/>
                  </a:lnTo>
                  <a:cubicBezTo>
                    <a:pt x="768137" y="378007"/>
                    <a:pt x="768137" y="376672"/>
                    <a:pt x="768137" y="375538"/>
                  </a:cubicBezTo>
                  <a:close/>
                  <a:moveTo>
                    <a:pt x="315968" y="37270"/>
                  </a:moveTo>
                  <a:lnTo>
                    <a:pt x="315968" y="37604"/>
                  </a:lnTo>
                  <a:lnTo>
                    <a:pt x="315968" y="38071"/>
                  </a:lnTo>
                  <a:lnTo>
                    <a:pt x="315968" y="38538"/>
                  </a:lnTo>
                  <a:lnTo>
                    <a:pt x="315968" y="38872"/>
                  </a:lnTo>
                  <a:lnTo>
                    <a:pt x="315968" y="38872"/>
                  </a:lnTo>
                  <a:lnTo>
                    <a:pt x="315968" y="38872"/>
                  </a:lnTo>
                  <a:lnTo>
                    <a:pt x="315968" y="38872"/>
                  </a:lnTo>
                  <a:lnTo>
                    <a:pt x="315968" y="39205"/>
                  </a:lnTo>
                  <a:lnTo>
                    <a:pt x="315968" y="39706"/>
                  </a:lnTo>
                  <a:lnTo>
                    <a:pt x="315968" y="39706"/>
                  </a:lnTo>
                  <a:lnTo>
                    <a:pt x="315968" y="39939"/>
                  </a:lnTo>
                  <a:lnTo>
                    <a:pt x="315968" y="40306"/>
                  </a:lnTo>
                  <a:lnTo>
                    <a:pt x="315968" y="40540"/>
                  </a:lnTo>
                  <a:lnTo>
                    <a:pt x="315968" y="40540"/>
                  </a:lnTo>
                  <a:lnTo>
                    <a:pt x="316135" y="41341"/>
                  </a:lnTo>
                  <a:lnTo>
                    <a:pt x="316135" y="41341"/>
                  </a:lnTo>
                  <a:lnTo>
                    <a:pt x="316135" y="41341"/>
                  </a:lnTo>
                  <a:lnTo>
                    <a:pt x="316135" y="41341"/>
                  </a:lnTo>
                  <a:lnTo>
                    <a:pt x="316869" y="45144"/>
                  </a:lnTo>
                  <a:lnTo>
                    <a:pt x="316869" y="45678"/>
                  </a:lnTo>
                  <a:lnTo>
                    <a:pt x="316869" y="45678"/>
                  </a:lnTo>
                  <a:lnTo>
                    <a:pt x="316869" y="46078"/>
                  </a:lnTo>
                  <a:lnTo>
                    <a:pt x="316869" y="46378"/>
                  </a:lnTo>
                  <a:lnTo>
                    <a:pt x="316869" y="46378"/>
                  </a:lnTo>
                  <a:lnTo>
                    <a:pt x="316869" y="46846"/>
                  </a:lnTo>
                  <a:lnTo>
                    <a:pt x="316869" y="47346"/>
                  </a:lnTo>
                  <a:lnTo>
                    <a:pt x="316869" y="47346"/>
                  </a:lnTo>
                  <a:lnTo>
                    <a:pt x="316869" y="47346"/>
                  </a:lnTo>
                  <a:lnTo>
                    <a:pt x="316869" y="47613"/>
                  </a:lnTo>
                  <a:lnTo>
                    <a:pt x="316869" y="47980"/>
                  </a:lnTo>
                  <a:lnTo>
                    <a:pt x="316869" y="47980"/>
                  </a:lnTo>
                  <a:lnTo>
                    <a:pt x="316869" y="47980"/>
                  </a:lnTo>
                  <a:lnTo>
                    <a:pt x="316869" y="48213"/>
                  </a:lnTo>
                  <a:lnTo>
                    <a:pt x="316869" y="48814"/>
                  </a:lnTo>
                  <a:lnTo>
                    <a:pt x="317036" y="49648"/>
                  </a:lnTo>
                  <a:lnTo>
                    <a:pt x="317036" y="49648"/>
                  </a:lnTo>
                  <a:lnTo>
                    <a:pt x="317036" y="49648"/>
                  </a:lnTo>
                  <a:lnTo>
                    <a:pt x="317036" y="49648"/>
                  </a:lnTo>
                  <a:lnTo>
                    <a:pt x="317036" y="50182"/>
                  </a:lnTo>
                  <a:lnTo>
                    <a:pt x="317269" y="51383"/>
                  </a:lnTo>
                  <a:lnTo>
                    <a:pt x="317269" y="51983"/>
                  </a:lnTo>
                  <a:lnTo>
                    <a:pt x="317269" y="52284"/>
                  </a:lnTo>
                  <a:lnTo>
                    <a:pt x="317269" y="52517"/>
                  </a:lnTo>
                  <a:lnTo>
                    <a:pt x="317269" y="52784"/>
                  </a:lnTo>
                  <a:lnTo>
                    <a:pt x="317269" y="53251"/>
                  </a:lnTo>
                  <a:lnTo>
                    <a:pt x="317269" y="53985"/>
                  </a:lnTo>
                  <a:lnTo>
                    <a:pt x="317269" y="53985"/>
                  </a:lnTo>
                  <a:lnTo>
                    <a:pt x="317269" y="53985"/>
                  </a:lnTo>
                  <a:lnTo>
                    <a:pt x="317269" y="54619"/>
                  </a:lnTo>
                  <a:lnTo>
                    <a:pt x="317470" y="55620"/>
                  </a:lnTo>
                  <a:lnTo>
                    <a:pt x="317470" y="55787"/>
                  </a:lnTo>
                  <a:lnTo>
                    <a:pt x="317470" y="55787"/>
                  </a:lnTo>
                  <a:lnTo>
                    <a:pt x="317470" y="56387"/>
                  </a:lnTo>
                  <a:lnTo>
                    <a:pt x="317837" y="58256"/>
                  </a:lnTo>
                  <a:lnTo>
                    <a:pt x="317837" y="59724"/>
                  </a:lnTo>
                  <a:lnTo>
                    <a:pt x="317837" y="59724"/>
                  </a:lnTo>
                  <a:lnTo>
                    <a:pt x="317837" y="59724"/>
                  </a:lnTo>
                  <a:lnTo>
                    <a:pt x="317837" y="60157"/>
                  </a:lnTo>
                  <a:lnTo>
                    <a:pt x="317837" y="60891"/>
                  </a:lnTo>
                  <a:lnTo>
                    <a:pt x="317837" y="61092"/>
                  </a:lnTo>
                  <a:lnTo>
                    <a:pt x="317837" y="61592"/>
                  </a:lnTo>
                  <a:lnTo>
                    <a:pt x="317837" y="61959"/>
                  </a:lnTo>
                  <a:lnTo>
                    <a:pt x="317837" y="61959"/>
                  </a:lnTo>
                  <a:lnTo>
                    <a:pt x="317837" y="61959"/>
                  </a:lnTo>
                  <a:lnTo>
                    <a:pt x="317837" y="62259"/>
                  </a:lnTo>
                  <a:lnTo>
                    <a:pt x="318003" y="63127"/>
                  </a:lnTo>
                  <a:lnTo>
                    <a:pt x="318003" y="63827"/>
                  </a:lnTo>
                  <a:lnTo>
                    <a:pt x="318003" y="64228"/>
                  </a:lnTo>
                  <a:lnTo>
                    <a:pt x="318003" y="64428"/>
                  </a:lnTo>
                  <a:lnTo>
                    <a:pt x="318003" y="65062"/>
                  </a:lnTo>
                  <a:lnTo>
                    <a:pt x="318003" y="65662"/>
                  </a:lnTo>
                  <a:lnTo>
                    <a:pt x="318003" y="66229"/>
                  </a:lnTo>
                  <a:lnTo>
                    <a:pt x="318003" y="66730"/>
                  </a:lnTo>
                  <a:lnTo>
                    <a:pt x="318370" y="68498"/>
                  </a:lnTo>
                  <a:lnTo>
                    <a:pt x="318370" y="68498"/>
                  </a:lnTo>
                  <a:lnTo>
                    <a:pt x="318370" y="68498"/>
                  </a:lnTo>
                  <a:lnTo>
                    <a:pt x="318370" y="68498"/>
                  </a:lnTo>
                  <a:lnTo>
                    <a:pt x="318003" y="68498"/>
                  </a:lnTo>
                  <a:cubicBezTo>
                    <a:pt x="288931" y="74934"/>
                    <a:pt x="260916" y="85460"/>
                    <a:pt x="234796" y="99759"/>
                  </a:cubicBezTo>
                  <a:lnTo>
                    <a:pt x="232094" y="101227"/>
                  </a:lnTo>
                  <a:lnTo>
                    <a:pt x="229391" y="102729"/>
                  </a:lnTo>
                  <a:lnTo>
                    <a:pt x="229391" y="102729"/>
                  </a:lnTo>
                  <a:lnTo>
                    <a:pt x="229391" y="102729"/>
                  </a:lnTo>
                  <a:lnTo>
                    <a:pt x="229391" y="102729"/>
                  </a:lnTo>
                  <a:lnTo>
                    <a:pt x="227456" y="99159"/>
                  </a:lnTo>
                  <a:lnTo>
                    <a:pt x="227189" y="98692"/>
                  </a:lnTo>
                  <a:lnTo>
                    <a:pt x="225922" y="96390"/>
                  </a:lnTo>
                  <a:lnTo>
                    <a:pt x="225922" y="96390"/>
                  </a:lnTo>
                  <a:lnTo>
                    <a:pt x="225922" y="96390"/>
                  </a:lnTo>
                  <a:lnTo>
                    <a:pt x="225621" y="95889"/>
                  </a:lnTo>
                  <a:lnTo>
                    <a:pt x="225188" y="95088"/>
                  </a:lnTo>
                  <a:lnTo>
                    <a:pt x="225188" y="95088"/>
                  </a:lnTo>
                  <a:lnTo>
                    <a:pt x="225188" y="95088"/>
                  </a:lnTo>
                  <a:lnTo>
                    <a:pt x="224954" y="94688"/>
                  </a:lnTo>
                  <a:lnTo>
                    <a:pt x="224253" y="93454"/>
                  </a:lnTo>
                  <a:lnTo>
                    <a:pt x="223353" y="91752"/>
                  </a:lnTo>
                  <a:lnTo>
                    <a:pt x="223019" y="91152"/>
                  </a:lnTo>
                  <a:lnTo>
                    <a:pt x="223019" y="91152"/>
                  </a:lnTo>
                  <a:lnTo>
                    <a:pt x="223019" y="91152"/>
                  </a:lnTo>
                  <a:lnTo>
                    <a:pt x="222819" y="90751"/>
                  </a:lnTo>
                  <a:lnTo>
                    <a:pt x="222318" y="89850"/>
                  </a:lnTo>
                  <a:lnTo>
                    <a:pt x="222052" y="89417"/>
                  </a:lnTo>
                  <a:lnTo>
                    <a:pt x="222052" y="89417"/>
                  </a:lnTo>
                  <a:lnTo>
                    <a:pt x="222052" y="89417"/>
                  </a:lnTo>
                  <a:lnTo>
                    <a:pt x="222052" y="89150"/>
                  </a:lnTo>
                  <a:lnTo>
                    <a:pt x="221818" y="88749"/>
                  </a:lnTo>
                  <a:lnTo>
                    <a:pt x="221318" y="87849"/>
                  </a:lnTo>
                  <a:lnTo>
                    <a:pt x="221084" y="87448"/>
                  </a:lnTo>
                  <a:lnTo>
                    <a:pt x="221084" y="86414"/>
                  </a:lnTo>
                  <a:lnTo>
                    <a:pt x="220216" y="84879"/>
                  </a:lnTo>
                  <a:lnTo>
                    <a:pt x="218882" y="82544"/>
                  </a:lnTo>
                  <a:lnTo>
                    <a:pt x="218882" y="82544"/>
                  </a:lnTo>
                  <a:lnTo>
                    <a:pt x="218348" y="81643"/>
                  </a:lnTo>
                  <a:lnTo>
                    <a:pt x="217748" y="80609"/>
                  </a:lnTo>
                  <a:lnTo>
                    <a:pt x="217748" y="80609"/>
                  </a:lnTo>
                  <a:lnTo>
                    <a:pt x="217448" y="80108"/>
                  </a:lnTo>
                  <a:lnTo>
                    <a:pt x="216980" y="79341"/>
                  </a:lnTo>
                  <a:lnTo>
                    <a:pt x="216980" y="79341"/>
                  </a:lnTo>
                  <a:lnTo>
                    <a:pt x="216980" y="79141"/>
                  </a:lnTo>
                  <a:lnTo>
                    <a:pt x="216713" y="78707"/>
                  </a:lnTo>
                  <a:lnTo>
                    <a:pt x="216713" y="78707"/>
                  </a:lnTo>
                  <a:lnTo>
                    <a:pt x="214478" y="74670"/>
                  </a:lnTo>
                  <a:lnTo>
                    <a:pt x="212276" y="70633"/>
                  </a:lnTo>
                  <a:lnTo>
                    <a:pt x="210074" y="66663"/>
                  </a:lnTo>
                  <a:lnTo>
                    <a:pt x="210074" y="66663"/>
                  </a:lnTo>
                  <a:lnTo>
                    <a:pt x="206071" y="59423"/>
                  </a:lnTo>
                  <a:lnTo>
                    <a:pt x="205637" y="58656"/>
                  </a:lnTo>
                  <a:lnTo>
                    <a:pt x="203301" y="54386"/>
                  </a:lnTo>
                  <a:cubicBezTo>
                    <a:pt x="205937" y="52918"/>
                    <a:pt x="208606" y="51483"/>
                    <a:pt x="211275" y="50082"/>
                  </a:cubicBezTo>
                  <a:lnTo>
                    <a:pt x="214278" y="48547"/>
                  </a:lnTo>
                  <a:lnTo>
                    <a:pt x="214912" y="48213"/>
                  </a:lnTo>
                  <a:lnTo>
                    <a:pt x="214912" y="48213"/>
                  </a:lnTo>
                  <a:lnTo>
                    <a:pt x="216446" y="47413"/>
                  </a:lnTo>
                  <a:lnTo>
                    <a:pt x="218548" y="46378"/>
                  </a:lnTo>
                  <a:lnTo>
                    <a:pt x="218548" y="46378"/>
                  </a:lnTo>
                  <a:lnTo>
                    <a:pt x="219483" y="45911"/>
                  </a:lnTo>
                  <a:lnTo>
                    <a:pt x="222385" y="44477"/>
                  </a:lnTo>
                  <a:lnTo>
                    <a:pt x="222385" y="44477"/>
                  </a:lnTo>
                  <a:lnTo>
                    <a:pt x="222552" y="44477"/>
                  </a:lnTo>
                  <a:lnTo>
                    <a:pt x="222552" y="44477"/>
                  </a:lnTo>
                  <a:cubicBezTo>
                    <a:pt x="223820" y="43853"/>
                    <a:pt x="225088" y="43252"/>
                    <a:pt x="226355" y="42675"/>
                  </a:cubicBezTo>
                  <a:lnTo>
                    <a:pt x="226355" y="42675"/>
                  </a:lnTo>
                  <a:lnTo>
                    <a:pt x="226856" y="42408"/>
                  </a:lnTo>
                  <a:lnTo>
                    <a:pt x="226856" y="42408"/>
                  </a:lnTo>
                  <a:lnTo>
                    <a:pt x="230659" y="40673"/>
                  </a:lnTo>
                  <a:lnTo>
                    <a:pt x="234796" y="38838"/>
                  </a:lnTo>
                  <a:lnTo>
                    <a:pt x="236765" y="38004"/>
                  </a:lnTo>
                  <a:lnTo>
                    <a:pt x="236765" y="38004"/>
                  </a:lnTo>
                  <a:lnTo>
                    <a:pt x="238700" y="37204"/>
                  </a:lnTo>
                  <a:lnTo>
                    <a:pt x="238700" y="37204"/>
                  </a:lnTo>
                  <a:lnTo>
                    <a:pt x="238700" y="37204"/>
                  </a:lnTo>
                  <a:lnTo>
                    <a:pt x="238700" y="37204"/>
                  </a:lnTo>
                  <a:cubicBezTo>
                    <a:pt x="240067" y="36570"/>
                    <a:pt x="241435" y="36003"/>
                    <a:pt x="242837" y="35502"/>
                  </a:cubicBezTo>
                  <a:lnTo>
                    <a:pt x="242837" y="35502"/>
                  </a:lnTo>
                  <a:lnTo>
                    <a:pt x="246707" y="33967"/>
                  </a:lnTo>
                  <a:lnTo>
                    <a:pt x="246707" y="33967"/>
                  </a:lnTo>
                  <a:lnTo>
                    <a:pt x="247107" y="33767"/>
                  </a:lnTo>
                  <a:lnTo>
                    <a:pt x="247107" y="33767"/>
                  </a:lnTo>
                  <a:lnTo>
                    <a:pt x="251144" y="32233"/>
                  </a:lnTo>
                  <a:lnTo>
                    <a:pt x="252879" y="31565"/>
                  </a:lnTo>
                  <a:lnTo>
                    <a:pt x="255281" y="30664"/>
                  </a:lnTo>
                  <a:lnTo>
                    <a:pt x="255915" y="30431"/>
                  </a:lnTo>
                  <a:lnTo>
                    <a:pt x="255915" y="30431"/>
                  </a:lnTo>
                  <a:lnTo>
                    <a:pt x="259585" y="29096"/>
                  </a:lnTo>
                  <a:lnTo>
                    <a:pt x="259585" y="29096"/>
                  </a:lnTo>
                  <a:lnTo>
                    <a:pt x="261453" y="28429"/>
                  </a:lnTo>
                  <a:lnTo>
                    <a:pt x="262387" y="28129"/>
                  </a:lnTo>
                  <a:lnTo>
                    <a:pt x="262387" y="28129"/>
                  </a:lnTo>
                  <a:cubicBezTo>
                    <a:pt x="262688" y="27999"/>
                    <a:pt x="263001" y="27899"/>
                    <a:pt x="263322" y="27829"/>
                  </a:cubicBezTo>
                  <a:lnTo>
                    <a:pt x="263322" y="27829"/>
                  </a:lnTo>
                  <a:lnTo>
                    <a:pt x="263955" y="27595"/>
                  </a:lnTo>
                  <a:lnTo>
                    <a:pt x="268059" y="26261"/>
                  </a:lnTo>
                  <a:lnTo>
                    <a:pt x="268059" y="26261"/>
                  </a:lnTo>
                  <a:lnTo>
                    <a:pt x="270128" y="25593"/>
                  </a:lnTo>
                  <a:lnTo>
                    <a:pt x="272229" y="24926"/>
                  </a:lnTo>
                  <a:lnTo>
                    <a:pt x="272396" y="24926"/>
                  </a:lnTo>
                  <a:cubicBezTo>
                    <a:pt x="273864" y="24492"/>
                    <a:pt x="275299" y="23992"/>
                    <a:pt x="276767" y="23592"/>
                  </a:cubicBezTo>
                  <a:lnTo>
                    <a:pt x="279903" y="22691"/>
                  </a:lnTo>
                  <a:lnTo>
                    <a:pt x="282739" y="21890"/>
                  </a:lnTo>
                  <a:cubicBezTo>
                    <a:pt x="286919" y="20712"/>
                    <a:pt x="291123" y="19598"/>
                    <a:pt x="295350" y="18554"/>
                  </a:cubicBezTo>
                  <a:lnTo>
                    <a:pt x="295350" y="18554"/>
                  </a:lnTo>
                  <a:lnTo>
                    <a:pt x="298052" y="17920"/>
                  </a:lnTo>
                  <a:lnTo>
                    <a:pt x="300455" y="17386"/>
                  </a:lnTo>
                  <a:lnTo>
                    <a:pt x="300955" y="17386"/>
                  </a:lnTo>
                  <a:lnTo>
                    <a:pt x="304291" y="16652"/>
                  </a:lnTo>
                  <a:lnTo>
                    <a:pt x="307894" y="15918"/>
                  </a:lnTo>
                  <a:lnTo>
                    <a:pt x="309729" y="15551"/>
                  </a:lnTo>
                  <a:lnTo>
                    <a:pt x="311598" y="15184"/>
                  </a:lnTo>
                  <a:lnTo>
                    <a:pt x="311598" y="15184"/>
                  </a:lnTo>
                  <a:lnTo>
                    <a:pt x="311798" y="16252"/>
                  </a:lnTo>
                  <a:lnTo>
                    <a:pt x="312165" y="18187"/>
                  </a:lnTo>
                  <a:lnTo>
                    <a:pt x="312165" y="18821"/>
                  </a:lnTo>
                  <a:lnTo>
                    <a:pt x="312165" y="19288"/>
                  </a:lnTo>
                  <a:lnTo>
                    <a:pt x="312165" y="19788"/>
                  </a:lnTo>
                  <a:lnTo>
                    <a:pt x="312165" y="19955"/>
                  </a:lnTo>
                  <a:lnTo>
                    <a:pt x="312165" y="20756"/>
                  </a:lnTo>
                  <a:lnTo>
                    <a:pt x="312365" y="21923"/>
                  </a:lnTo>
                  <a:lnTo>
                    <a:pt x="312599" y="23024"/>
                  </a:lnTo>
                  <a:lnTo>
                    <a:pt x="312999" y="25093"/>
                  </a:lnTo>
                  <a:lnTo>
                    <a:pt x="312999" y="25427"/>
                  </a:lnTo>
                  <a:lnTo>
                    <a:pt x="313199" y="26394"/>
                  </a:lnTo>
                  <a:lnTo>
                    <a:pt x="313499" y="27962"/>
                  </a:lnTo>
                  <a:lnTo>
                    <a:pt x="313499" y="28830"/>
                  </a:lnTo>
                  <a:lnTo>
                    <a:pt x="313499" y="28830"/>
                  </a:lnTo>
                  <a:lnTo>
                    <a:pt x="313499" y="28830"/>
                  </a:lnTo>
                  <a:lnTo>
                    <a:pt x="314367" y="33233"/>
                  </a:lnTo>
                  <a:lnTo>
                    <a:pt x="314367" y="33233"/>
                  </a:lnTo>
                  <a:lnTo>
                    <a:pt x="314534" y="34034"/>
                  </a:lnTo>
                  <a:lnTo>
                    <a:pt x="314534" y="34034"/>
                  </a:lnTo>
                  <a:lnTo>
                    <a:pt x="314534" y="34535"/>
                  </a:lnTo>
                  <a:lnTo>
                    <a:pt x="314534" y="34802"/>
                  </a:lnTo>
                  <a:lnTo>
                    <a:pt x="314534" y="34802"/>
                  </a:lnTo>
                  <a:lnTo>
                    <a:pt x="314534" y="35102"/>
                  </a:lnTo>
                  <a:lnTo>
                    <a:pt x="314534" y="35102"/>
                  </a:lnTo>
                  <a:lnTo>
                    <a:pt x="314534" y="35102"/>
                  </a:lnTo>
                  <a:lnTo>
                    <a:pt x="314534" y="35102"/>
                  </a:lnTo>
                  <a:lnTo>
                    <a:pt x="314534" y="35102"/>
                  </a:lnTo>
                  <a:lnTo>
                    <a:pt x="314534" y="35502"/>
                  </a:lnTo>
                  <a:lnTo>
                    <a:pt x="314534" y="35502"/>
                  </a:lnTo>
                  <a:lnTo>
                    <a:pt x="314534" y="36069"/>
                  </a:lnTo>
                  <a:lnTo>
                    <a:pt x="314534" y="36069"/>
                  </a:lnTo>
                  <a:lnTo>
                    <a:pt x="314534" y="36069"/>
                  </a:lnTo>
                  <a:lnTo>
                    <a:pt x="314534" y="36069"/>
                  </a:lnTo>
                  <a:lnTo>
                    <a:pt x="314534" y="36069"/>
                  </a:lnTo>
                  <a:lnTo>
                    <a:pt x="314534" y="36470"/>
                  </a:lnTo>
                  <a:lnTo>
                    <a:pt x="314534" y="36937"/>
                  </a:ln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Brīvforma: forma 188">
              <a:extLst>
                <a:ext uri="{FF2B5EF4-FFF2-40B4-BE49-F238E27FC236}">
                  <a16:creationId xmlns:a16="http://schemas.microsoft.com/office/drawing/2014/main" id="{1B115C9A-D89E-7E78-D449-9DFF64E9033C}"/>
                </a:ext>
              </a:extLst>
            </p:cNvPr>
            <p:cNvSpPr/>
            <p:nvPr/>
          </p:nvSpPr>
          <p:spPr>
            <a:xfrm>
              <a:off x="4160665" y="5045985"/>
              <a:ext cx="796440" cy="790694"/>
            </a:xfrm>
            <a:custGeom>
              <a:avLst/>
              <a:gdLst>
                <a:gd name="connsiteX0" fmla="*/ 333851 w 796440"/>
                <a:gd name="connsiteY0" fmla="*/ 67364 h 790694"/>
                <a:gd name="connsiteX1" fmla="*/ 333851 w 796440"/>
                <a:gd name="connsiteY1" fmla="*/ 67364 h 790694"/>
                <a:gd name="connsiteX2" fmla="*/ 333317 w 796440"/>
                <a:gd name="connsiteY2" fmla="*/ 64761 h 790694"/>
                <a:gd name="connsiteX3" fmla="*/ 333317 w 796440"/>
                <a:gd name="connsiteY3" fmla="*/ 64228 h 790694"/>
                <a:gd name="connsiteX4" fmla="*/ 333317 w 796440"/>
                <a:gd name="connsiteY4" fmla="*/ 64228 h 790694"/>
                <a:gd name="connsiteX5" fmla="*/ 333317 w 796440"/>
                <a:gd name="connsiteY5" fmla="*/ 64761 h 790694"/>
                <a:gd name="connsiteX6" fmla="*/ 333584 w 796440"/>
                <a:gd name="connsiteY6" fmla="*/ 65963 h 790694"/>
                <a:gd name="connsiteX7" fmla="*/ 333017 w 796440"/>
                <a:gd name="connsiteY7" fmla="*/ 63227 h 790694"/>
                <a:gd name="connsiteX8" fmla="*/ 333017 w 796440"/>
                <a:gd name="connsiteY8" fmla="*/ 62626 h 790694"/>
                <a:gd name="connsiteX9" fmla="*/ 333017 w 796440"/>
                <a:gd name="connsiteY9" fmla="*/ 62393 h 790694"/>
                <a:gd name="connsiteX10" fmla="*/ 333017 w 796440"/>
                <a:gd name="connsiteY10" fmla="*/ 62393 h 790694"/>
                <a:gd name="connsiteX11" fmla="*/ 333017 w 796440"/>
                <a:gd name="connsiteY11" fmla="*/ 62860 h 790694"/>
                <a:gd name="connsiteX12" fmla="*/ 333250 w 796440"/>
                <a:gd name="connsiteY12" fmla="*/ 64194 h 790694"/>
                <a:gd name="connsiteX13" fmla="*/ 333250 w 796440"/>
                <a:gd name="connsiteY13" fmla="*/ 64194 h 790694"/>
                <a:gd name="connsiteX14" fmla="*/ 333250 w 796440"/>
                <a:gd name="connsiteY14" fmla="*/ 64194 h 790694"/>
                <a:gd name="connsiteX15" fmla="*/ 330848 w 796440"/>
                <a:gd name="connsiteY15" fmla="*/ 52350 h 790694"/>
                <a:gd name="connsiteX16" fmla="*/ 330848 w 796440"/>
                <a:gd name="connsiteY16" fmla="*/ 52517 h 790694"/>
                <a:gd name="connsiteX17" fmla="*/ 330848 w 796440"/>
                <a:gd name="connsiteY17" fmla="*/ 52517 h 790694"/>
                <a:gd name="connsiteX18" fmla="*/ 330014 w 796440"/>
                <a:gd name="connsiteY18" fmla="*/ 48213 h 790694"/>
                <a:gd name="connsiteX19" fmla="*/ 330014 w 796440"/>
                <a:gd name="connsiteY19" fmla="*/ 48213 h 790694"/>
                <a:gd name="connsiteX20" fmla="*/ 330014 w 796440"/>
                <a:gd name="connsiteY20" fmla="*/ 48213 h 790694"/>
                <a:gd name="connsiteX21" fmla="*/ 330014 w 796440"/>
                <a:gd name="connsiteY21" fmla="*/ 48213 h 790694"/>
                <a:gd name="connsiteX22" fmla="*/ 330281 w 796440"/>
                <a:gd name="connsiteY22" fmla="*/ 49548 h 790694"/>
                <a:gd name="connsiteX23" fmla="*/ 330281 w 796440"/>
                <a:gd name="connsiteY23" fmla="*/ 49548 h 790694"/>
                <a:gd name="connsiteX24" fmla="*/ 330281 w 796440"/>
                <a:gd name="connsiteY24" fmla="*/ 49548 h 790694"/>
                <a:gd name="connsiteX25" fmla="*/ 330281 w 796440"/>
                <a:gd name="connsiteY25" fmla="*/ 50549 h 790694"/>
                <a:gd name="connsiteX26" fmla="*/ 330281 w 796440"/>
                <a:gd name="connsiteY26" fmla="*/ 49348 h 790694"/>
                <a:gd name="connsiteX27" fmla="*/ 330281 w 796440"/>
                <a:gd name="connsiteY27" fmla="*/ 48781 h 790694"/>
                <a:gd name="connsiteX28" fmla="*/ 330281 w 796440"/>
                <a:gd name="connsiteY28" fmla="*/ 48781 h 790694"/>
                <a:gd name="connsiteX29" fmla="*/ 330281 w 796440"/>
                <a:gd name="connsiteY29" fmla="*/ 49481 h 790694"/>
                <a:gd name="connsiteX30" fmla="*/ 711853 w 796440"/>
                <a:gd name="connsiteY30" fmla="*/ 428985 h 790694"/>
                <a:gd name="connsiteX31" fmla="*/ 711853 w 796440"/>
                <a:gd name="connsiteY31" fmla="*/ 428985 h 790694"/>
                <a:gd name="connsiteX32" fmla="*/ 712420 w 796440"/>
                <a:gd name="connsiteY32" fmla="*/ 423414 h 790694"/>
                <a:gd name="connsiteX33" fmla="*/ 711853 w 796440"/>
                <a:gd name="connsiteY33" fmla="*/ 428985 h 790694"/>
                <a:gd name="connsiteX34" fmla="*/ 711486 w 796440"/>
                <a:gd name="connsiteY34" fmla="*/ 432121 h 790694"/>
                <a:gd name="connsiteX35" fmla="*/ 711853 w 796440"/>
                <a:gd name="connsiteY35" fmla="*/ 428985 h 790694"/>
                <a:gd name="connsiteX36" fmla="*/ 711086 w 796440"/>
                <a:gd name="connsiteY36" fmla="*/ 435157 h 790694"/>
                <a:gd name="connsiteX37" fmla="*/ 711486 w 796440"/>
                <a:gd name="connsiteY37" fmla="*/ 432121 h 790694"/>
                <a:gd name="connsiteX38" fmla="*/ 710886 w 796440"/>
                <a:gd name="connsiteY38" fmla="*/ 436725 h 790694"/>
                <a:gd name="connsiteX39" fmla="*/ 711086 w 796440"/>
                <a:gd name="connsiteY39" fmla="*/ 435157 h 790694"/>
                <a:gd name="connsiteX40" fmla="*/ 710552 w 796440"/>
                <a:gd name="connsiteY40" fmla="*/ 438994 h 790694"/>
                <a:gd name="connsiteX41" fmla="*/ 710886 w 796440"/>
                <a:gd name="connsiteY41" fmla="*/ 436826 h 790694"/>
                <a:gd name="connsiteX42" fmla="*/ 710018 w 796440"/>
                <a:gd name="connsiteY42" fmla="*/ 442497 h 790694"/>
                <a:gd name="connsiteX43" fmla="*/ 710218 w 796440"/>
                <a:gd name="connsiteY43" fmla="*/ 441363 h 790694"/>
                <a:gd name="connsiteX44" fmla="*/ 710218 w 796440"/>
                <a:gd name="connsiteY44" fmla="*/ 440562 h 790694"/>
                <a:gd name="connsiteX45" fmla="*/ 710218 w 796440"/>
                <a:gd name="connsiteY45" fmla="*/ 441330 h 790694"/>
                <a:gd name="connsiteX46" fmla="*/ 710018 w 796440"/>
                <a:gd name="connsiteY46" fmla="*/ 442497 h 790694"/>
                <a:gd name="connsiteX47" fmla="*/ 708650 w 796440"/>
                <a:gd name="connsiteY47" fmla="*/ 450571 h 790694"/>
                <a:gd name="connsiteX48" fmla="*/ 708650 w 796440"/>
                <a:gd name="connsiteY48" fmla="*/ 450571 h 790694"/>
                <a:gd name="connsiteX49" fmla="*/ 708650 w 796440"/>
                <a:gd name="connsiteY49" fmla="*/ 450838 h 790694"/>
                <a:gd name="connsiteX50" fmla="*/ 708650 w 796440"/>
                <a:gd name="connsiteY50" fmla="*/ 450571 h 790694"/>
                <a:gd name="connsiteX51" fmla="*/ 333317 w 796440"/>
                <a:gd name="connsiteY51" fmla="*/ 64761 h 790694"/>
                <a:gd name="connsiteX52" fmla="*/ 333317 w 796440"/>
                <a:gd name="connsiteY52" fmla="*/ 64228 h 790694"/>
                <a:gd name="connsiteX53" fmla="*/ 333317 w 796440"/>
                <a:gd name="connsiteY53" fmla="*/ 64228 h 790694"/>
                <a:gd name="connsiteX54" fmla="*/ 333317 w 796440"/>
                <a:gd name="connsiteY54" fmla="*/ 64761 h 790694"/>
                <a:gd name="connsiteX55" fmla="*/ 333584 w 796440"/>
                <a:gd name="connsiteY55" fmla="*/ 65963 h 790694"/>
                <a:gd name="connsiteX56" fmla="*/ 333317 w 796440"/>
                <a:gd name="connsiteY56" fmla="*/ 64061 h 790694"/>
                <a:gd name="connsiteX57" fmla="*/ 333150 w 796440"/>
                <a:gd name="connsiteY57" fmla="*/ 63227 h 790694"/>
                <a:gd name="connsiteX58" fmla="*/ 333150 w 796440"/>
                <a:gd name="connsiteY58" fmla="*/ 62826 h 790694"/>
                <a:gd name="connsiteX59" fmla="*/ 333384 w 796440"/>
                <a:gd name="connsiteY59" fmla="*/ 64161 h 790694"/>
                <a:gd name="connsiteX60" fmla="*/ 333384 w 796440"/>
                <a:gd name="connsiteY60" fmla="*/ 64161 h 790694"/>
                <a:gd name="connsiteX61" fmla="*/ 332983 w 796440"/>
                <a:gd name="connsiteY61" fmla="*/ 62393 h 790694"/>
                <a:gd name="connsiteX62" fmla="*/ 332983 w 796440"/>
                <a:gd name="connsiteY62" fmla="*/ 62393 h 790694"/>
                <a:gd name="connsiteX63" fmla="*/ 332983 w 796440"/>
                <a:gd name="connsiteY63" fmla="*/ 62860 h 790694"/>
                <a:gd name="connsiteX64" fmla="*/ 332983 w 796440"/>
                <a:gd name="connsiteY64" fmla="*/ 62426 h 790694"/>
                <a:gd name="connsiteX65" fmla="*/ 330448 w 796440"/>
                <a:gd name="connsiteY65" fmla="*/ 49548 h 790694"/>
                <a:gd name="connsiteX66" fmla="*/ 330448 w 796440"/>
                <a:gd name="connsiteY66" fmla="*/ 49548 h 790694"/>
                <a:gd name="connsiteX67" fmla="*/ 330448 w 796440"/>
                <a:gd name="connsiteY67" fmla="*/ 50549 h 790694"/>
                <a:gd name="connsiteX68" fmla="*/ 330448 w 796440"/>
                <a:gd name="connsiteY68" fmla="*/ 49648 h 790694"/>
                <a:gd name="connsiteX69" fmla="*/ 330448 w 796440"/>
                <a:gd name="connsiteY69" fmla="*/ 49548 h 790694"/>
                <a:gd name="connsiteX70" fmla="*/ 330448 w 796440"/>
                <a:gd name="connsiteY70" fmla="*/ 48981 h 790694"/>
                <a:gd name="connsiteX71" fmla="*/ 330448 w 796440"/>
                <a:gd name="connsiteY71" fmla="*/ 48981 h 790694"/>
                <a:gd name="connsiteX72" fmla="*/ 330448 w 796440"/>
                <a:gd name="connsiteY72" fmla="*/ 49681 h 790694"/>
                <a:gd name="connsiteX73" fmla="*/ 330247 w 796440"/>
                <a:gd name="connsiteY73" fmla="*/ 48547 h 790694"/>
                <a:gd name="connsiteX74" fmla="*/ 330247 w 796440"/>
                <a:gd name="connsiteY74" fmla="*/ 48547 h 790694"/>
                <a:gd name="connsiteX75" fmla="*/ 330247 w 796440"/>
                <a:gd name="connsiteY75" fmla="*/ 48314 h 790694"/>
                <a:gd name="connsiteX76" fmla="*/ 330247 w 796440"/>
                <a:gd name="connsiteY76" fmla="*/ 48314 h 790694"/>
                <a:gd name="connsiteX77" fmla="*/ 329914 w 796440"/>
                <a:gd name="connsiteY77" fmla="*/ 46912 h 790694"/>
                <a:gd name="connsiteX78" fmla="*/ 329914 w 796440"/>
                <a:gd name="connsiteY78" fmla="*/ 46912 h 790694"/>
                <a:gd name="connsiteX79" fmla="*/ 796362 w 796440"/>
                <a:gd name="connsiteY79" fmla="*/ 385413 h 790694"/>
                <a:gd name="connsiteX80" fmla="*/ 792225 w 796440"/>
                <a:gd name="connsiteY80" fmla="*/ 385413 h 790694"/>
                <a:gd name="connsiteX81" fmla="*/ 782616 w 796440"/>
                <a:gd name="connsiteY81" fmla="*/ 385580 h 790694"/>
                <a:gd name="connsiteX82" fmla="*/ 774842 w 796440"/>
                <a:gd name="connsiteY82" fmla="*/ 385580 h 790694"/>
                <a:gd name="connsiteX83" fmla="*/ 769438 w 796440"/>
                <a:gd name="connsiteY83" fmla="*/ 385580 h 790694"/>
                <a:gd name="connsiteX84" fmla="*/ 767069 w 796440"/>
                <a:gd name="connsiteY84" fmla="*/ 385580 h 790694"/>
                <a:gd name="connsiteX85" fmla="*/ 764467 w 796440"/>
                <a:gd name="connsiteY85" fmla="*/ 385580 h 790694"/>
                <a:gd name="connsiteX86" fmla="*/ 763366 w 796440"/>
                <a:gd name="connsiteY86" fmla="*/ 385580 h 790694"/>
                <a:gd name="connsiteX87" fmla="*/ 756927 w 796440"/>
                <a:gd name="connsiteY87" fmla="*/ 385580 h 790694"/>
                <a:gd name="connsiteX88" fmla="*/ 755092 w 796440"/>
                <a:gd name="connsiteY88" fmla="*/ 385580 h 790694"/>
                <a:gd name="connsiteX89" fmla="*/ 751188 w 796440"/>
                <a:gd name="connsiteY89" fmla="*/ 385580 h 790694"/>
                <a:gd name="connsiteX90" fmla="*/ 741346 w 796440"/>
                <a:gd name="connsiteY90" fmla="*/ 385580 h 790694"/>
                <a:gd name="connsiteX91" fmla="*/ 737443 w 796440"/>
                <a:gd name="connsiteY91" fmla="*/ 385580 h 790694"/>
                <a:gd name="connsiteX92" fmla="*/ 736675 w 796440"/>
                <a:gd name="connsiteY92" fmla="*/ 385580 h 790694"/>
                <a:gd name="connsiteX93" fmla="*/ 732171 w 796440"/>
                <a:gd name="connsiteY93" fmla="*/ 385580 h 790694"/>
                <a:gd name="connsiteX94" fmla="*/ 713888 w 796440"/>
                <a:gd name="connsiteY94" fmla="*/ 385580 h 790694"/>
                <a:gd name="connsiteX95" fmla="*/ 713888 w 796440"/>
                <a:gd name="connsiteY95" fmla="*/ 383945 h 790694"/>
                <a:gd name="connsiteX96" fmla="*/ 713888 w 796440"/>
                <a:gd name="connsiteY96" fmla="*/ 381910 h 790694"/>
                <a:gd name="connsiteX97" fmla="*/ 713888 w 796440"/>
                <a:gd name="connsiteY97" fmla="*/ 381910 h 790694"/>
                <a:gd name="connsiteX98" fmla="*/ 713888 w 796440"/>
                <a:gd name="connsiteY98" fmla="*/ 380576 h 790694"/>
                <a:gd name="connsiteX99" fmla="*/ 713888 w 796440"/>
                <a:gd name="connsiteY99" fmla="*/ 379108 h 790694"/>
                <a:gd name="connsiteX100" fmla="*/ 713888 w 796440"/>
                <a:gd name="connsiteY100" fmla="*/ 378274 h 790694"/>
                <a:gd name="connsiteX101" fmla="*/ 713888 w 796440"/>
                <a:gd name="connsiteY101" fmla="*/ 377773 h 790694"/>
                <a:gd name="connsiteX102" fmla="*/ 713888 w 796440"/>
                <a:gd name="connsiteY102" fmla="*/ 377439 h 790694"/>
                <a:gd name="connsiteX103" fmla="*/ 713888 w 796440"/>
                <a:gd name="connsiteY103" fmla="*/ 376906 h 790694"/>
                <a:gd name="connsiteX104" fmla="*/ 713888 w 796440"/>
                <a:gd name="connsiteY104" fmla="*/ 376572 h 790694"/>
                <a:gd name="connsiteX105" fmla="*/ 713888 w 796440"/>
                <a:gd name="connsiteY105" fmla="*/ 376305 h 790694"/>
                <a:gd name="connsiteX106" fmla="*/ 713888 w 796440"/>
                <a:gd name="connsiteY106" fmla="*/ 376305 h 790694"/>
                <a:gd name="connsiteX107" fmla="*/ 713888 w 796440"/>
                <a:gd name="connsiteY107" fmla="*/ 375704 h 790694"/>
                <a:gd name="connsiteX108" fmla="*/ 713888 w 796440"/>
                <a:gd name="connsiteY108" fmla="*/ 373769 h 790694"/>
                <a:gd name="connsiteX109" fmla="*/ 713888 w 796440"/>
                <a:gd name="connsiteY109" fmla="*/ 372201 h 790694"/>
                <a:gd name="connsiteX110" fmla="*/ 713888 w 796440"/>
                <a:gd name="connsiteY110" fmla="*/ 371568 h 790694"/>
                <a:gd name="connsiteX111" fmla="*/ 713888 w 796440"/>
                <a:gd name="connsiteY111" fmla="*/ 371301 h 790694"/>
                <a:gd name="connsiteX112" fmla="*/ 713588 w 796440"/>
                <a:gd name="connsiteY112" fmla="*/ 367130 h 790694"/>
                <a:gd name="connsiteX113" fmla="*/ 713088 w 796440"/>
                <a:gd name="connsiteY113" fmla="*/ 361192 h 790694"/>
                <a:gd name="connsiteX114" fmla="*/ 713088 w 796440"/>
                <a:gd name="connsiteY114" fmla="*/ 360958 h 790694"/>
                <a:gd name="connsiteX115" fmla="*/ 713088 w 796440"/>
                <a:gd name="connsiteY115" fmla="*/ 360958 h 790694"/>
                <a:gd name="connsiteX116" fmla="*/ 713088 w 796440"/>
                <a:gd name="connsiteY116" fmla="*/ 360458 h 790694"/>
                <a:gd name="connsiteX117" fmla="*/ 713088 w 796440"/>
                <a:gd name="connsiteY117" fmla="*/ 359924 h 790694"/>
                <a:gd name="connsiteX118" fmla="*/ 712587 w 796440"/>
                <a:gd name="connsiteY118" fmla="*/ 355320 h 790694"/>
                <a:gd name="connsiteX119" fmla="*/ 712587 w 796440"/>
                <a:gd name="connsiteY119" fmla="*/ 354819 h 790694"/>
                <a:gd name="connsiteX120" fmla="*/ 712587 w 796440"/>
                <a:gd name="connsiteY120" fmla="*/ 354819 h 790694"/>
                <a:gd name="connsiteX121" fmla="*/ 712354 w 796440"/>
                <a:gd name="connsiteY121" fmla="*/ 353118 h 790694"/>
                <a:gd name="connsiteX122" fmla="*/ 712354 w 796440"/>
                <a:gd name="connsiteY122" fmla="*/ 352851 h 790694"/>
                <a:gd name="connsiteX123" fmla="*/ 712354 w 796440"/>
                <a:gd name="connsiteY123" fmla="*/ 352851 h 790694"/>
                <a:gd name="connsiteX124" fmla="*/ 712354 w 796440"/>
                <a:gd name="connsiteY124" fmla="*/ 352851 h 790694"/>
                <a:gd name="connsiteX125" fmla="*/ 712354 w 796440"/>
                <a:gd name="connsiteY125" fmla="*/ 352517 h 790694"/>
                <a:gd name="connsiteX126" fmla="*/ 712354 w 796440"/>
                <a:gd name="connsiteY126" fmla="*/ 352017 h 790694"/>
                <a:gd name="connsiteX127" fmla="*/ 712354 w 796440"/>
                <a:gd name="connsiteY127" fmla="*/ 352017 h 790694"/>
                <a:gd name="connsiteX128" fmla="*/ 712354 w 796440"/>
                <a:gd name="connsiteY128" fmla="*/ 351817 h 790694"/>
                <a:gd name="connsiteX129" fmla="*/ 712354 w 796440"/>
                <a:gd name="connsiteY129" fmla="*/ 351116 h 790694"/>
                <a:gd name="connsiteX130" fmla="*/ 712354 w 796440"/>
                <a:gd name="connsiteY130" fmla="*/ 351116 h 790694"/>
                <a:gd name="connsiteX131" fmla="*/ 712354 w 796440"/>
                <a:gd name="connsiteY131" fmla="*/ 349848 h 790694"/>
                <a:gd name="connsiteX132" fmla="*/ 712354 w 796440"/>
                <a:gd name="connsiteY132" fmla="*/ 349048 h 790694"/>
                <a:gd name="connsiteX133" fmla="*/ 712354 w 796440"/>
                <a:gd name="connsiteY133" fmla="*/ 349048 h 790694"/>
                <a:gd name="connsiteX134" fmla="*/ 712354 w 796440"/>
                <a:gd name="connsiteY134" fmla="*/ 348814 h 790694"/>
                <a:gd name="connsiteX135" fmla="*/ 712187 w 796440"/>
                <a:gd name="connsiteY135" fmla="*/ 347613 h 790694"/>
                <a:gd name="connsiteX136" fmla="*/ 712187 w 796440"/>
                <a:gd name="connsiteY136" fmla="*/ 346512 h 790694"/>
                <a:gd name="connsiteX137" fmla="*/ 712187 w 796440"/>
                <a:gd name="connsiteY137" fmla="*/ 345745 h 790694"/>
                <a:gd name="connsiteX138" fmla="*/ 711853 w 796440"/>
                <a:gd name="connsiteY138" fmla="*/ 343443 h 790694"/>
                <a:gd name="connsiteX139" fmla="*/ 711853 w 796440"/>
                <a:gd name="connsiteY139" fmla="*/ 342942 h 790694"/>
                <a:gd name="connsiteX140" fmla="*/ 711853 w 796440"/>
                <a:gd name="connsiteY140" fmla="*/ 342942 h 790694"/>
                <a:gd name="connsiteX141" fmla="*/ 711853 w 796440"/>
                <a:gd name="connsiteY141" fmla="*/ 342942 h 790694"/>
                <a:gd name="connsiteX142" fmla="*/ 711853 w 796440"/>
                <a:gd name="connsiteY142" fmla="*/ 342108 h 790694"/>
                <a:gd name="connsiteX143" fmla="*/ 711286 w 796440"/>
                <a:gd name="connsiteY143" fmla="*/ 338772 h 790694"/>
                <a:gd name="connsiteX144" fmla="*/ 711286 w 796440"/>
                <a:gd name="connsiteY144" fmla="*/ 338271 h 790694"/>
                <a:gd name="connsiteX145" fmla="*/ 711286 w 796440"/>
                <a:gd name="connsiteY145" fmla="*/ 338004 h 790694"/>
                <a:gd name="connsiteX146" fmla="*/ 711286 w 796440"/>
                <a:gd name="connsiteY146" fmla="*/ 338004 h 790694"/>
                <a:gd name="connsiteX147" fmla="*/ 711286 w 796440"/>
                <a:gd name="connsiteY147" fmla="*/ 337137 h 790694"/>
                <a:gd name="connsiteX148" fmla="*/ 711286 w 796440"/>
                <a:gd name="connsiteY148" fmla="*/ 337137 h 790694"/>
                <a:gd name="connsiteX149" fmla="*/ 711286 w 796440"/>
                <a:gd name="connsiteY149" fmla="*/ 337137 h 790694"/>
                <a:gd name="connsiteX150" fmla="*/ 711286 w 796440"/>
                <a:gd name="connsiteY150" fmla="*/ 336970 h 790694"/>
                <a:gd name="connsiteX151" fmla="*/ 711286 w 796440"/>
                <a:gd name="connsiteY151" fmla="*/ 336970 h 790694"/>
                <a:gd name="connsiteX152" fmla="*/ 711286 w 796440"/>
                <a:gd name="connsiteY152" fmla="*/ 336970 h 790694"/>
                <a:gd name="connsiteX153" fmla="*/ 711286 w 796440"/>
                <a:gd name="connsiteY153" fmla="*/ 336970 h 790694"/>
                <a:gd name="connsiteX154" fmla="*/ 711286 w 796440"/>
                <a:gd name="connsiteY154" fmla="*/ 336770 h 790694"/>
                <a:gd name="connsiteX155" fmla="*/ 711286 w 796440"/>
                <a:gd name="connsiteY155" fmla="*/ 336570 h 790694"/>
                <a:gd name="connsiteX156" fmla="*/ 711286 w 796440"/>
                <a:gd name="connsiteY156" fmla="*/ 336370 h 790694"/>
                <a:gd name="connsiteX157" fmla="*/ 711052 w 796440"/>
                <a:gd name="connsiteY157" fmla="*/ 335202 h 790694"/>
                <a:gd name="connsiteX158" fmla="*/ 711052 w 796440"/>
                <a:gd name="connsiteY158" fmla="*/ 334768 h 790694"/>
                <a:gd name="connsiteX159" fmla="*/ 711052 w 796440"/>
                <a:gd name="connsiteY159" fmla="*/ 334768 h 790694"/>
                <a:gd name="connsiteX160" fmla="*/ 711052 w 796440"/>
                <a:gd name="connsiteY160" fmla="*/ 334768 h 790694"/>
                <a:gd name="connsiteX161" fmla="*/ 711052 w 796440"/>
                <a:gd name="connsiteY161" fmla="*/ 334768 h 790694"/>
                <a:gd name="connsiteX162" fmla="*/ 711052 w 796440"/>
                <a:gd name="connsiteY162" fmla="*/ 334501 h 790694"/>
                <a:gd name="connsiteX163" fmla="*/ 711052 w 796440"/>
                <a:gd name="connsiteY163" fmla="*/ 334501 h 790694"/>
                <a:gd name="connsiteX164" fmla="*/ 711052 w 796440"/>
                <a:gd name="connsiteY164" fmla="*/ 334501 h 790694"/>
                <a:gd name="connsiteX165" fmla="*/ 711052 w 796440"/>
                <a:gd name="connsiteY165" fmla="*/ 334134 h 790694"/>
                <a:gd name="connsiteX166" fmla="*/ 711052 w 796440"/>
                <a:gd name="connsiteY166" fmla="*/ 333867 h 790694"/>
                <a:gd name="connsiteX167" fmla="*/ 711052 w 796440"/>
                <a:gd name="connsiteY167" fmla="*/ 333300 h 790694"/>
                <a:gd name="connsiteX168" fmla="*/ 710852 w 796440"/>
                <a:gd name="connsiteY168" fmla="*/ 332266 h 790694"/>
                <a:gd name="connsiteX169" fmla="*/ 710852 w 796440"/>
                <a:gd name="connsiteY169" fmla="*/ 332266 h 790694"/>
                <a:gd name="connsiteX170" fmla="*/ 710852 w 796440"/>
                <a:gd name="connsiteY170" fmla="*/ 332099 h 790694"/>
                <a:gd name="connsiteX171" fmla="*/ 710852 w 796440"/>
                <a:gd name="connsiteY171" fmla="*/ 331932 h 790694"/>
                <a:gd name="connsiteX172" fmla="*/ 710852 w 796440"/>
                <a:gd name="connsiteY172" fmla="*/ 331932 h 790694"/>
                <a:gd name="connsiteX173" fmla="*/ 710852 w 796440"/>
                <a:gd name="connsiteY173" fmla="*/ 331932 h 790694"/>
                <a:gd name="connsiteX174" fmla="*/ 710852 w 796440"/>
                <a:gd name="connsiteY174" fmla="*/ 331932 h 790694"/>
                <a:gd name="connsiteX175" fmla="*/ 710852 w 796440"/>
                <a:gd name="connsiteY175" fmla="*/ 331465 h 790694"/>
                <a:gd name="connsiteX176" fmla="*/ 710852 w 796440"/>
                <a:gd name="connsiteY176" fmla="*/ 330865 h 790694"/>
                <a:gd name="connsiteX177" fmla="*/ 710052 w 796440"/>
                <a:gd name="connsiteY177" fmla="*/ 327095 h 790694"/>
                <a:gd name="connsiteX178" fmla="*/ 710052 w 796440"/>
                <a:gd name="connsiteY178" fmla="*/ 326928 h 790694"/>
                <a:gd name="connsiteX179" fmla="*/ 710052 w 796440"/>
                <a:gd name="connsiteY179" fmla="*/ 326194 h 790694"/>
                <a:gd name="connsiteX180" fmla="*/ 710052 w 796440"/>
                <a:gd name="connsiteY180" fmla="*/ 325927 h 790694"/>
                <a:gd name="connsiteX181" fmla="*/ 709485 w 796440"/>
                <a:gd name="connsiteY181" fmla="*/ 323491 h 790694"/>
                <a:gd name="connsiteX182" fmla="*/ 709485 w 796440"/>
                <a:gd name="connsiteY182" fmla="*/ 323491 h 790694"/>
                <a:gd name="connsiteX183" fmla="*/ 709485 w 796440"/>
                <a:gd name="connsiteY183" fmla="*/ 323491 h 790694"/>
                <a:gd name="connsiteX184" fmla="*/ 709485 w 796440"/>
                <a:gd name="connsiteY184" fmla="*/ 323325 h 790694"/>
                <a:gd name="connsiteX185" fmla="*/ 709485 w 796440"/>
                <a:gd name="connsiteY185" fmla="*/ 323325 h 790694"/>
                <a:gd name="connsiteX186" fmla="*/ 709485 w 796440"/>
                <a:gd name="connsiteY186" fmla="*/ 323091 h 790694"/>
                <a:gd name="connsiteX187" fmla="*/ 709318 w 796440"/>
                <a:gd name="connsiteY187" fmla="*/ 322324 h 790694"/>
                <a:gd name="connsiteX188" fmla="*/ 709318 w 796440"/>
                <a:gd name="connsiteY188" fmla="*/ 321790 h 790694"/>
                <a:gd name="connsiteX189" fmla="*/ 709318 w 796440"/>
                <a:gd name="connsiteY189" fmla="*/ 321323 h 790694"/>
                <a:gd name="connsiteX190" fmla="*/ 709318 w 796440"/>
                <a:gd name="connsiteY190" fmla="*/ 321156 h 790694"/>
                <a:gd name="connsiteX191" fmla="*/ 709318 w 796440"/>
                <a:gd name="connsiteY191" fmla="*/ 321156 h 790694"/>
                <a:gd name="connsiteX192" fmla="*/ 709318 w 796440"/>
                <a:gd name="connsiteY192" fmla="*/ 321156 h 790694"/>
                <a:gd name="connsiteX193" fmla="*/ 709318 w 796440"/>
                <a:gd name="connsiteY193" fmla="*/ 320956 h 790694"/>
                <a:gd name="connsiteX194" fmla="*/ 709318 w 796440"/>
                <a:gd name="connsiteY194" fmla="*/ 320656 h 790694"/>
                <a:gd name="connsiteX195" fmla="*/ 709318 w 796440"/>
                <a:gd name="connsiteY195" fmla="*/ 320289 h 790694"/>
                <a:gd name="connsiteX196" fmla="*/ 709318 w 796440"/>
                <a:gd name="connsiteY196" fmla="*/ 320289 h 790694"/>
                <a:gd name="connsiteX197" fmla="*/ 707950 w 796440"/>
                <a:gd name="connsiteY197" fmla="*/ 314717 h 790694"/>
                <a:gd name="connsiteX198" fmla="*/ 707950 w 796440"/>
                <a:gd name="connsiteY198" fmla="*/ 314717 h 790694"/>
                <a:gd name="connsiteX199" fmla="*/ 707950 w 796440"/>
                <a:gd name="connsiteY199" fmla="*/ 314717 h 790694"/>
                <a:gd name="connsiteX200" fmla="*/ 707950 w 796440"/>
                <a:gd name="connsiteY200" fmla="*/ 314717 h 790694"/>
                <a:gd name="connsiteX201" fmla="*/ 707683 w 796440"/>
                <a:gd name="connsiteY201" fmla="*/ 313850 h 790694"/>
                <a:gd name="connsiteX202" fmla="*/ 707683 w 796440"/>
                <a:gd name="connsiteY202" fmla="*/ 313382 h 790694"/>
                <a:gd name="connsiteX203" fmla="*/ 707683 w 796440"/>
                <a:gd name="connsiteY203" fmla="*/ 313382 h 790694"/>
                <a:gd name="connsiteX204" fmla="*/ 707683 w 796440"/>
                <a:gd name="connsiteY204" fmla="*/ 313382 h 790694"/>
                <a:gd name="connsiteX205" fmla="*/ 707416 w 796440"/>
                <a:gd name="connsiteY205" fmla="*/ 312348 h 790694"/>
                <a:gd name="connsiteX206" fmla="*/ 707216 w 796440"/>
                <a:gd name="connsiteY206" fmla="*/ 311614 h 790694"/>
                <a:gd name="connsiteX207" fmla="*/ 706482 w 796440"/>
                <a:gd name="connsiteY207" fmla="*/ 308878 h 790694"/>
                <a:gd name="connsiteX208" fmla="*/ 706482 w 796440"/>
                <a:gd name="connsiteY208" fmla="*/ 308878 h 790694"/>
                <a:gd name="connsiteX209" fmla="*/ 706182 w 796440"/>
                <a:gd name="connsiteY209" fmla="*/ 307844 h 790694"/>
                <a:gd name="connsiteX210" fmla="*/ 706182 w 796440"/>
                <a:gd name="connsiteY210" fmla="*/ 307844 h 790694"/>
                <a:gd name="connsiteX211" fmla="*/ 706182 w 796440"/>
                <a:gd name="connsiteY211" fmla="*/ 307477 h 790694"/>
                <a:gd name="connsiteX212" fmla="*/ 706182 w 796440"/>
                <a:gd name="connsiteY212" fmla="*/ 307277 h 790694"/>
                <a:gd name="connsiteX213" fmla="*/ 706182 w 796440"/>
                <a:gd name="connsiteY213" fmla="*/ 307110 h 790694"/>
                <a:gd name="connsiteX214" fmla="*/ 705014 w 796440"/>
                <a:gd name="connsiteY214" fmla="*/ 303107 h 790694"/>
                <a:gd name="connsiteX215" fmla="*/ 705014 w 796440"/>
                <a:gd name="connsiteY215" fmla="*/ 303107 h 790694"/>
                <a:gd name="connsiteX216" fmla="*/ 704180 w 796440"/>
                <a:gd name="connsiteY216" fmla="*/ 300404 h 790694"/>
                <a:gd name="connsiteX217" fmla="*/ 703479 w 796440"/>
                <a:gd name="connsiteY217" fmla="*/ 298269 h 790694"/>
                <a:gd name="connsiteX218" fmla="*/ 703479 w 796440"/>
                <a:gd name="connsiteY218" fmla="*/ 298069 h 790694"/>
                <a:gd name="connsiteX219" fmla="*/ 703479 w 796440"/>
                <a:gd name="connsiteY219" fmla="*/ 297702 h 790694"/>
                <a:gd name="connsiteX220" fmla="*/ 703479 w 796440"/>
                <a:gd name="connsiteY220" fmla="*/ 297168 h 790694"/>
                <a:gd name="connsiteX221" fmla="*/ 702545 w 796440"/>
                <a:gd name="connsiteY221" fmla="*/ 294232 h 790694"/>
                <a:gd name="connsiteX222" fmla="*/ 701578 w 796440"/>
                <a:gd name="connsiteY222" fmla="*/ 291296 h 790694"/>
                <a:gd name="connsiteX223" fmla="*/ 701578 w 796440"/>
                <a:gd name="connsiteY223" fmla="*/ 291296 h 790694"/>
                <a:gd name="connsiteX224" fmla="*/ 702044 w 796440"/>
                <a:gd name="connsiteY224" fmla="*/ 291129 h 790694"/>
                <a:gd name="connsiteX225" fmla="*/ 702245 w 796440"/>
                <a:gd name="connsiteY225" fmla="*/ 291129 h 790694"/>
                <a:gd name="connsiteX226" fmla="*/ 702745 w 796440"/>
                <a:gd name="connsiteY226" fmla="*/ 290963 h 790694"/>
                <a:gd name="connsiteX227" fmla="*/ 703045 w 796440"/>
                <a:gd name="connsiteY227" fmla="*/ 290963 h 790694"/>
                <a:gd name="connsiteX228" fmla="*/ 703045 w 796440"/>
                <a:gd name="connsiteY228" fmla="*/ 290963 h 790694"/>
                <a:gd name="connsiteX229" fmla="*/ 703779 w 796440"/>
                <a:gd name="connsiteY229" fmla="*/ 290729 h 790694"/>
                <a:gd name="connsiteX230" fmla="*/ 703779 w 796440"/>
                <a:gd name="connsiteY230" fmla="*/ 290729 h 790694"/>
                <a:gd name="connsiteX231" fmla="*/ 703779 w 796440"/>
                <a:gd name="connsiteY231" fmla="*/ 290729 h 790694"/>
                <a:gd name="connsiteX232" fmla="*/ 704046 w 796440"/>
                <a:gd name="connsiteY232" fmla="*/ 290729 h 790694"/>
                <a:gd name="connsiteX233" fmla="*/ 705348 w 796440"/>
                <a:gd name="connsiteY233" fmla="*/ 290295 h 790694"/>
                <a:gd name="connsiteX234" fmla="*/ 705881 w 796440"/>
                <a:gd name="connsiteY234" fmla="*/ 290095 h 790694"/>
                <a:gd name="connsiteX235" fmla="*/ 706815 w 796440"/>
                <a:gd name="connsiteY235" fmla="*/ 289795 h 790694"/>
                <a:gd name="connsiteX236" fmla="*/ 707082 w 796440"/>
                <a:gd name="connsiteY236" fmla="*/ 289795 h 790694"/>
                <a:gd name="connsiteX237" fmla="*/ 709718 w 796440"/>
                <a:gd name="connsiteY237" fmla="*/ 288894 h 790694"/>
                <a:gd name="connsiteX238" fmla="*/ 709718 w 796440"/>
                <a:gd name="connsiteY238" fmla="*/ 288894 h 790694"/>
                <a:gd name="connsiteX239" fmla="*/ 710652 w 796440"/>
                <a:gd name="connsiteY239" fmla="*/ 288594 h 790694"/>
                <a:gd name="connsiteX240" fmla="*/ 710953 w 796440"/>
                <a:gd name="connsiteY240" fmla="*/ 288594 h 790694"/>
                <a:gd name="connsiteX241" fmla="*/ 711319 w 796440"/>
                <a:gd name="connsiteY241" fmla="*/ 288594 h 790694"/>
                <a:gd name="connsiteX242" fmla="*/ 711520 w 796440"/>
                <a:gd name="connsiteY242" fmla="*/ 288594 h 790694"/>
                <a:gd name="connsiteX243" fmla="*/ 711787 w 796440"/>
                <a:gd name="connsiteY243" fmla="*/ 288594 h 790694"/>
                <a:gd name="connsiteX244" fmla="*/ 712487 w 796440"/>
                <a:gd name="connsiteY244" fmla="*/ 288360 h 790694"/>
                <a:gd name="connsiteX245" fmla="*/ 713054 w 796440"/>
                <a:gd name="connsiteY245" fmla="*/ 288360 h 790694"/>
                <a:gd name="connsiteX246" fmla="*/ 713922 w 796440"/>
                <a:gd name="connsiteY246" fmla="*/ 288060 h 790694"/>
                <a:gd name="connsiteX247" fmla="*/ 713922 w 796440"/>
                <a:gd name="connsiteY247" fmla="*/ 288060 h 790694"/>
                <a:gd name="connsiteX248" fmla="*/ 718159 w 796440"/>
                <a:gd name="connsiteY248" fmla="*/ 286592 h 790694"/>
                <a:gd name="connsiteX249" fmla="*/ 722463 w 796440"/>
                <a:gd name="connsiteY249" fmla="*/ 285091 h 790694"/>
                <a:gd name="connsiteX250" fmla="*/ 722463 w 796440"/>
                <a:gd name="connsiteY250" fmla="*/ 285091 h 790694"/>
                <a:gd name="connsiteX251" fmla="*/ 726767 w 796440"/>
                <a:gd name="connsiteY251" fmla="*/ 283589 h 790694"/>
                <a:gd name="connsiteX252" fmla="*/ 726767 w 796440"/>
                <a:gd name="connsiteY252" fmla="*/ 283589 h 790694"/>
                <a:gd name="connsiteX253" fmla="*/ 731104 w 796440"/>
                <a:gd name="connsiteY253" fmla="*/ 282088 h 790694"/>
                <a:gd name="connsiteX254" fmla="*/ 735441 w 796440"/>
                <a:gd name="connsiteY254" fmla="*/ 280620 h 790694"/>
                <a:gd name="connsiteX255" fmla="*/ 739778 w 796440"/>
                <a:gd name="connsiteY255" fmla="*/ 279119 h 790694"/>
                <a:gd name="connsiteX256" fmla="*/ 739778 w 796440"/>
                <a:gd name="connsiteY256" fmla="*/ 279119 h 790694"/>
                <a:gd name="connsiteX257" fmla="*/ 747585 w 796440"/>
                <a:gd name="connsiteY257" fmla="*/ 276416 h 790694"/>
                <a:gd name="connsiteX258" fmla="*/ 748419 w 796440"/>
                <a:gd name="connsiteY258" fmla="*/ 276116 h 790694"/>
                <a:gd name="connsiteX259" fmla="*/ 752856 w 796440"/>
                <a:gd name="connsiteY259" fmla="*/ 274615 h 790694"/>
                <a:gd name="connsiteX260" fmla="*/ 758428 w 796440"/>
                <a:gd name="connsiteY260" fmla="*/ 272713 h 790694"/>
                <a:gd name="connsiteX261" fmla="*/ 758428 w 796440"/>
                <a:gd name="connsiteY261" fmla="*/ 272713 h 790694"/>
                <a:gd name="connsiteX262" fmla="*/ 765768 w 796440"/>
                <a:gd name="connsiteY262" fmla="*/ 270211 h 790694"/>
                <a:gd name="connsiteX263" fmla="*/ 778779 w 796440"/>
                <a:gd name="connsiteY263" fmla="*/ 265707 h 790694"/>
                <a:gd name="connsiteX264" fmla="*/ 777845 w 796440"/>
                <a:gd name="connsiteY264" fmla="*/ 263038 h 790694"/>
                <a:gd name="connsiteX265" fmla="*/ 776577 w 796440"/>
                <a:gd name="connsiteY265" fmla="*/ 259468 h 790694"/>
                <a:gd name="connsiteX266" fmla="*/ 775843 w 796440"/>
                <a:gd name="connsiteY266" fmla="*/ 257533 h 790694"/>
                <a:gd name="connsiteX267" fmla="*/ 774876 w 796440"/>
                <a:gd name="connsiteY267" fmla="*/ 254897 h 790694"/>
                <a:gd name="connsiteX268" fmla="*/ 774008 w 796440"/>
                <a:gd name="connsiteY268" fmla="*/ 252628 h 790694"/>
                <a:gd name="connsiteX269" fmla="*/ 761164 w 796440"/>
                <a:gd name="connsiteY269" fmla="*/ 257566 h 790694"/>
                <a:gd name="connsiteX270" fmla="*/ 761164 w 796440"/>
                <a:gd name="connsiteY270" fmla="*/ 257566 h 790694"/>
                <a:gd name="connsiteX271" fmla="*/ 759763 w 796440"/>
                <a:gd name="connsiteY271" fmla="*/ 258067 h 790694"/>
                <a:gd name="connsiteX272" fmla="*/ 759329 w 796440"/>
                <a:gd name="connsiteY272" fmla="*/ 258233 h 790694"/>
                <a:gd name="connsiteX273" fmla="*/ 753924 w 796440"/>
                <a:gd name="connsiteY273" fmla="*/ 260302 h 790694"/>
                <a:gd name="connsiteX274" fmla="*/ 748452 w 796440"/>
                <a:gd name="connsiteY274" fmla="*/ 262404 h 790694"/>
                <a:gd name="connsiteX275" fmla="*/ 748452 w 796440"/>
                <a:gd name="connsiteY275" fmla="*/ 262404 h 790694"/>
                <a:gd name="connsiteX276" fmla="*/ 747718 w 796440"/>
                <a:gd name="connsiteY276" fmla="*/ 262671 h 790694"/>
                <a:gd name="connsiteX277" fmla="*/ 745283 w 796440"/>
                <a:gd name="connsiteY277" fmla="*/ 263605 h 790694"/>
                <a:gd name="connsiteX278" fmla="*/ 745283 w 796440"/>
                <a:gd name="connsiteY278" fmla="*/ 263605 h 790694"/>
                <a:gd name="connsiteX279" fmla="*/ 744148 w 796440"/>
                <a:gd name="connsiteY279" fmla="*/ 264072 h 790694"/>
                <a:gd name="connsiteX280" fmla="*/ 744148 w 796440"/>
                <a:gd name="connsiteY280" fmla="*/ 264072 h 790694"/>
                <a:gd name="connsiteX281" fmla="*/ 743314 w 796440"/>
                <a:gd name="connsiteY281" fmla="*/ 264406 h 790694"/>
                <a:gd name="connsiteX282" fmla="*/ 735608 w 796440"/>
                <a:gd name="connsiteY282" fmla="*/ 267375 h 790694"/>
                <a:gd name="connsiteX283" fmla="*/ 735608 w 796440"/>
                <a:gd name="connsiteY283" fmla="*/ 267375 h 790694"/>
                <a:gd name="connsiteX284" fmla="*/ 731371 w 796440"/>
                <a:gd name="connsiteY284" fmla="*/ 269010 h 790694"/>
                <a:gd name="connsiteX285" fmla="*/ 731371 w 796440"/>
                <a:gd name="connsiteY285" fmla="*/ 269010 h 790694"/>
                <a:gd name="connsiteX286" fmla="*/ 727133 w 796440"/>
                <a:gd name="connsiteY286" fmla="*/ 270678 h 790694"/>
                <a:gd name="connsiteX287" fmla="*/ 727133 w 796440"/>
                <a:gd name="connsiteY287" fmla="*/ 270678 h 790694"/>
                <a:gd name="connsiteX288" fmla="*/ 722830 w 796440"/>
                <a:gd name="connsiteY288" fmla="*/ 272313 h 790694"/>
                <a:gd name="connsiteX289" fmla="*/ 722830 w 796440"/>
                <a:gd name="connsiteY289" fmla="*/ 272313 h 790694"/>
                <a:gd name="connsiteX290" fmla="*/ 718593 w 796440"/>
                <a:gd name="connsiteY290" fmla="*/ 273914 h 790694"/>
                <a:gd name="connsiteX291" fmla="*/ 718593 w 796440"/>
                <a:gd name="connsiteY291" fmla="*/ 273914 h 790694"/>
                <a:gd name="connsiteX292" fmla="*/ 714322 w 796440"/>
                <a:gd name="connsiteY292" fmla="*/ 275515 h 790694"/>
                <a:gd name="connsiteX293" fmla="*/ 714322 w 796440"/>
                <a:gd name="connsiteY293" fmla="*/ 275515 h 790694"/>
                <a:gd name="connsiteX294" fmla="*/ 710085 w 796440"/>
                <a:gd name="connsiteY294" fmla="*/ 277184 h 790694"/>
                <a:gd name="connsiteX295" fmla="*/ 710085 w 796440"/>
                <a:gd name="connsiteY295" fmla="*/ 277184 h 790694"/>
                <a:gd name="connsiteX296" fmla="*/ 705814 w 796440"/>
                <a:gd name="connsiteY296" fmla="*/ 278818 h 790694"/>
                <a:gd name="connsiteX297" fmla="*/ 705814 w 796440"/>
                <a:gd name="connsiteY297" fmla="*/ 278818 h 790694"/>
                <a:gd name="connsiteX298" fmla="*/ 697274 w 796440"/>
                <a:gd name="connsiteY298" fmla="*/ 282155 h 790694"/>
                <a:gd name="connsiteX299" fmla="*/ 697274 w 796440"/>
                <a:gd name="connsiteY299" fmla="*/ 282155 h 790694"/>
                <a:gd name="connsiteX300" fmla="*/ 697007 w 796440"/>
                <a:gd name="connsiteY300" fmla="*/ 282155 h 790694"/>
                <a:gd name="connsiteX301" fmla="*/ 684496 w 796440"/>
                <a:gd name="connsiteY301" fmla="*/ 286959 h 790694"/>
                <a:gd name="connsiteX302" fmla="*/ 684496 w 796440"/>
                <a:gd name="connsiteY302" fmla="*/ 286959 h 790694"/>
                <a:gd name="connsiteX303" fmla="*/ 684195 w 796440"/>
                <a:gd name="connsiteY303" fmla="*/ 286959 h 790694"/>
                <a:gd name="connsiteX304" fmla="*/ 671684 w 796440"/>
                <a:gd name="connsiteY304" fmla="*/ 291763 h 790694"/>
                <a:gd name="connsiteX305" fmla="*/ 671684 w 796440"/>
                <a:gd name="connsiteY305" fmla="*/ 291763 h 790694"/>
                <a:gd name="connsiteX306" fmla="*/ 671384 w 796440"/>
                <a:gd name="connsiteY306" fmla="*/ 291763 h 790694"/>
                <a:gd name="connsiteX307" fmla="*/ 654369 w 796440"/>
                <a:gd name="connsiteY307" fmla="*/ 293665 h 790694"/>
                <a:gd name="connsiteX308" fmla="*/ 654369 w 796440"/>
                <a:gd name="connsiteY308" fmla="*/ 293665 h 790694"/>
                <a:gd name="connsiteX309" fmla="*/ 654369 w 796440"/>
                <a:gd name="connsiteY309" fmla="*/ 293665 h 790694"/>
                <a:gd name="connsiteX310" fmla="*/ 654369 w 796440"/>
                <a:gd name="connsiteY310" fmla="*/ 293665 h 790694"/>
                <a:gd name="connsiteX311" fmla="*/ 652467 w 796440"/>
                <a:gd name="connsiteY311" fmla="*/ 288894 h 790694"/>
                <a:gd name="connsiteX312" fmla="*/ 652467 w 796440"/>
                <a:gd name="connsiteY312" fmla="*/ 288894 h 790694"/>
                <a:gd name="connsiteX313" fmla="*/ 650399 w 796440"/>
                <a:gd name="connsiteY313" fmla="*/ 283956 h 790694"/>
                <a:gd name="connsiteX314" fmla="*/ 650399 w 796440"/>
                <a:gd name="connsiteY314" fmla="*/ 283956 h 790694"/>
                <a:gd name="connsiteX315" fmla="*/ 648230 w 796440"/>
                <a:gd name="connsiteY315" fmla="*/ 279052 h 790694"/>
                <a:gd name="connsiteX316" fmla="*/ 648230 w 796440"/>
                <a:gd name="connsiteY316" fmla="*/ 279052 h 790694"/>
                <a:gd name="connsiteX317" fmla="*/ 647496 w 796440"/>
                <a:gd name="connsiteY317" fmla="*/ 277451 h 790694"/>
                <a:gd name="connsiteX318" fmla="*/ 647329 w 796440"/>
                <a:gd name="connsiteY318" fmla="*/ 277117 h 790694"/>
                <a:gd name="connsiteX319" fmla="*/ 647329 w 796440"/>
                <a:gd name="connsiteY319" fmla="*/ 277117 h 790694"/>
                <a:gd name="connsiteX320" fmla="*/ 647329 w 796440"/>
                <a:gd name="connsiteY320" fmla="*/ 277117 h 790694"/>
                <a:gd name="connsiteX321" fmla="*/ 647329 w 796440"/>
                <a:gd name="connsiteY321" fmla="*/ 277117 h 790694"/>
                <a:gd name="connsiteX322" fmla="*/ 647329 w 796440"/>
                <a:gd name="connsiteY322" fmla="*/ 277117 h 790694"/>
                <a:gd name="connsiteX323" fmla="*/ 647329 w 796440"/>
                <a:gd name="connsiteY323" fmla="*/ 276783 h 790694"/>
                <a:gd name="connsiteX324" fmla="*/ 647129 w 796440"/>
                <a:gd name="connsiteY324" fmla="*/ 276316 h 790694"/>
                <a:gd name="connsiteX325" fmla="*/ 647129 w 796440"/>
                <a:gd name="connsiteY325" fmla="*/ 276083 h 790694"/>
                <a:gd name="connsiteX326" fmla="*/ 646929 w 796440"/>
                <a:gd name="connsiteY326" fmla="*/ 275649 h 790694"/>
                <a:gd name="connsiteX327" fmla="*/ 646395 w 796440"/>
                <a:gd name="connsiteY327" fmla="*/ 274515 h 790694"/>
                <a:gd name="connsiteX328" fmla="*/ 646395 w 796440"/>
                <a:gd name="connsiteY328" fmla="*/ 274515 h 790694"/>
                <a:gd name="connsiteX329" fmla="*/ 645194 w 796440"/>
                <a:gd name="connsiteY329" fmla="*/ 272079 h 790694"/>
                <a:gd name="connsiteX330" fmla="*/ 644360 w 796440"/>
                <a:gd name="connsiteY330" fmla="*/ 270378 h 790694"/>
                <a:gd name="connsiteX331" fmla="*/ 644026 w 796440"/>
                <a:gd name="connsiteY331" fmla="*/ 269677 h 790694"/>
                <a:gd name="connsiteX332" fmla="*/ 644026 w 796440"/>
                <a:gd name="connsiteY332" fmla="*/ 269677 h 790694"/>
                <a:gd name="connsiteX333" fmla="*/ 642825 w 796440"/>
                <a:gd name="connsiteY333" fmla="*/ 267275 h 790694"/>
                <a:gd name="connsiteX334" fmla="*/ 641557 w 796440"/>
                <a:gd name="connsiteY334" fmla="*/ 264873 h 790694"/>
                <a:gd name="connsiteX335" fmla="*/ 640923 w 796440"/>
                <a:gd name="connsiteY335" fmla="*/ 263672 h 790694"/>
                <a:gd name="connsiteX336" fmla="*/ 639322 w 796440"/>
                <a:gd name="connsiteY336" fmla="*/ 260769 h 790694"/>
                <a:gd name="connsiteX337" fmla="*/ 637687 w 796440"/>
                <a:gd name="connsiteY337" fmla="*/ 257900 h 790694"/>
                <a:gd name="connsiteX338" fmla="*/ 637687 w 796440"/>
                <a:gd name="connsiteY338" fmla="*/ 257700 h 790694"/>
                <a:gd name="connsiteX339" fmla="*/ 636420 w 796440"/>
                <a:gd name="connsiteY339" fmla="*/ 255431 h 790694"/>
                <a:gd name="connsiteX340" fmla="*/ 633650 w 796440"/>
                <a:gd name="connsiteY340" fmla="*/ 250794 h 790694"/>
                <a:gd name="connsiteX341" fmla="*/ 630815 w 796440"/>
                <a:gd name="connsiteY341" fmla="*/ 246189 h 790694"/>
                <a:gd name="connsiteX342" fmla="*/ 627845 w 796440"/>
                <a:gd name="connsiteY342" fmla="*/ 241652 h 790694"/>
                <a:gd name="connsiteX343" fmla="*/ 624809 w 796440"/>
                <a:gd name="connsiteY343" fmla="*/ 237181 h 790694"/>
                <a:gd name="connsiteX344" fmla="*/ 618470 w 796440"/>
                <a:gd name="connsiteY344" fmla="*/ 228407 h 790694"/>
                <a:gd name="connsiteX345" fmla="*/ 618237 w 796440"/>
                <a:gd name="connsiteY345" fmla="*/ 228140 h 790694"/>
                <a:gd name="connsiteX346" fmla="*/ 615067 w 796440"/>
                <a:gd name="connsiteY346" fmla="*/ 224003 h 790694"/>
                <a:gd name="connsiteX347" fmla="*/ 611731 w 796440"/>
                <a:gd name="connsiteY347" fmla="*/ 219899 h 790694"/>
                <a:gd name="connsiteX348" fmla="*/ 611731 w 796440"/>
                <a:gd name="connsiteY348" fmla="*/ 219899 h 790694"/>
                <a:gd name="connsiteX349" fmla="*/ 614400 w 796440"/>
                <a:gd name="connsiteY349" fmla="*/ 217731 h 790694"/>
                <a:gd name="connsiteX350" fmla="*/ 615268 w 796440"/>
                <a:gd name="connsiteY350" fmla="*/ 216997 h 790694"/>
                <a:gd name="connsiteX351" fmla="*/ 615434 w 796440"/>
                <a:gd name="connsiteY351" fmla="*/ 216997 h 790694"/>
                <a:gd name="connsiteX352" fmla="*/ 616669 w 796440"/>
                <a:gd name="connsiteY352" fmla="*/ 215996 h 790694"/>
                <a:gd name="connsiteX353" fmla="*/ 618837 w 796440"/>
                <a:gd name="connsiteY353" fmla="*/ 214261 h 790694"/>
                <a:gd name="connsiteX354" fmla="*/ 619871 w 796440"/>
                <a:gd name="connsiteY354" fmla="*/ 213394 h 790694"/>
                <a:gd name="connsiteX355" fmla="*/ 622374 w 796440"/>
                <a:gd name="connsiteY355" fmla="*/ 211358 h 790694"/>
                <a:gd name="connsiteX356" fmla="*/ 622374 w 796440"/>
                <a:gd name="connsiteY356" fmla="*/ 211358 h 790694"/>
                <a:gd name="connsiteX357" fmla="*/ 632983 w 796440"/>
                <a:gd name="connsiteY357" fmla="*/ 202751 h 790694"/>
                <a:gd name="connsiteX358" fmla="*/ 632983 w 796440"/>
                <a:gd name="connsiteY358" fmla="*/ 202751 h 790694"/>
                <a:gd name="connsiteX359" fmla="*/ 643659 w 796440"/>
                <a:gd name="connsiteY359" fmla="*/ 194143 h 790694"/>
                <a:gd name="connsiteX360" fmla="*/ 643659 w 796440"/>
                <a:gd name="connsiteY360" fmla="*/ 194143 h 790694"/>
                <a:gd name="connsiteX361" fmla="*/ 646328 w 796440"/>
                <a:gd name="connsiteY361" fmla="*/ 191975 h 790694"/>
                <a:gd name="connsiteX362" fmla="*/ 650732 w 796440"/>
                <a:gd name="connsiteY362" fmla="*/ 188371 h 790694"/>
                <a:gd name="connsiteX363" fmla="*/ 650732 w 796440"/>
                <a:gd name="connsiteY363" fmla="*/ 188371 h 790694"/>
                <a:gd name="connsiteX364" fmla="*/ 654269 w 796440"/>
                <a:gd name="connsiteY364" fmla="*/ 185535 h 790694"/>
                <a:gd name="connsiteX365" fmla="*/ 654269 w 796440"/>
                <a:gd name="connsiteY365" fmla="*/ 185535 h 790694"/>
                <a:gd name="connsiteX366" fmla="*/ 657805 w 796440"/>
                <a:gd name="connsiteY366" fmla="*/ 182633 h 790694"/>
                <a:gd name="connsiteX367" fmla="*/ 657805 w 796440"/>
                <a:gd name="connsiteY367" fmla="*/ 182633 h 790694"/>
                <a:gd name="connsiteX368" fmla="*/ 661342 w 796440"/>
                <a:gd name="connsiteY368" fmla="*/ 179764 h 790694"/>
                <a:gd name="connsiteX369" fmla="*/ 661342 w 796440"/>
                <a:gd name="connsiteY369" fmla="*/ 179764 h 790694"/>
                <a:gd name="connsiteX370" fmla="*/ 664878 w 796440"/>
                <a:gd name="connsiteY370" fmla="*/ 176861 h 790694"/>
                <a:gd name="connsiteX371" fmla="*/ 664878 w 796440"/>
                <a:gd name="connsiteY371" fmla="*/ 176861 h 790694"/>
                <a:gd name="connsiteX372" fmla="*/ 668215 w 796440"/>
                <a:gd name="connsiteY372" fmla="*/ 174025 h 790694"/>
                <a:gd name="connsiteX373" fmla="*/ 671784 w 796440"/>
                <a:gd name="connsiteY373" fmla="*/ 171123 h 790694"/>
                <a:gd name="connsiteX374" fmla="*/ 675354 w 796440"/>
                <a:gd name="connsiteY374" fmla="*/ 168253 h 790694"/>
                <a:gd name="connsiteX375" fmla="*/ 681793 w 796440"/>
                <a:gd name="connsiteY375" fmla="*/ 163049 h 790694"/>
                <a:gd name="connsiteX376" fmla="*/ 681793 w 796440"/>
                <a:gd name="connsiteY376" fmla="*/ 163049 h 790694"/>
                <a:gd name="connsiteX377" fmla="*/ 682460 w 796440"/>
                <a:gd name="connsiteY377" fmla="*/ 162482 h 790694"/>
                <a:gd name="connsiteX378" fmla="*/ 686164 w 796440"/>
                <a:gd name="connsiteY378" fmla="*/ 159446 h 790694"/>
                <a:gd name="connsiteX379" fmla="*/ 690668 w 796440"/>
                <a:gd name="connsiteY379" fmla="*/ 155809 h 790694"/>
                <a:gd name="connsiteX380" fmla="*/ 696740 w 796440"/>
                <a:gd name="connsiteY380" fmla="*/ 150938 h 790694"/>
                <a:gd name="connsiteX381" fmla="*/ 707449 w 796440"/>
                <a:gd name="connsiteY381" fmla="*/ 142264 h 790694"/>
                <a:gd name="connsiteX382" fmla="*/ 703212 w 796440"/>
                <a:gd name="connsiteY382" fmla="*/ 137126 h 790694"/>
                <a:gd name="connsiteX383" fmla="*/ 700243 w 796440"/>
                <a:gd name="connsiteY383" fmla="*/ 133789 h 790694"/>
                <a:gd name="connsiteX384" fmla="*/ 698541 w 796440"/>
                <a:gd name="connsiteY384" fmla="*/ 131821 h 790694"/>
                <a:gd name="connsiteX385" fmla="*/ 698541 w 796440"/>
                <a:gd name="connsiteY385" fmla="*/ 131821 h 790694"/>
                <a:gd name="connsiteX386" fmla="*/ 698541 w 796440"/>
                <a:gd name="connsiteY386" fmla="*/ 131821 h 790694"/>
                <a:gd name="connsiteX387" fmla="*/ 688866 w 796440"/>
                <a:gd name="connsiteY387" fmla="*/ 140162 h 790694"/>
                <a:gd name="connsiteX388" fmla="*/ 688199 w 796440"/>
                <a:gd name="connsiteY388" fmla="*/ 140796 h 790694"/>
                <a:gd name="connsiteX389" fmla="*/ 688199 w 796440"/>
                <a:gd name="connsiteY389" fmla="*/ 140796 h 790694"/>
                <a:gd name="connsiteX390" fmla="*/ 685830 w 796440"/>
                <a:gd name="connsiteY390" fmla="*/ 142864 h 790694"/>
                <a:gd name="connsiteX391" fmla="*/ 682494 w 796440"/>
                <a:gd name="connsiteY391" fmla="*/ 145867 h 790694"/>
                <a:gd name="connsiteX392" fmla="*/ 679725 w 796440"/>
                <a:gd name="connsiteY392" fmla="*/ 148302 h 790694"/>
                <a:gd name="connsiteX393" fmla="*/ 678157 w 796440"/>
                <a:gd name="connsiteY393" fmla="*/ 149670 h 790694"/>
                <a:gd name="connsiteX394" fmla="*/ 678157 w 796440"/>
                <a:gd name="connsiteY394" fmla="*/ 149670 h 790694"/>
                <a:gd name="connsiteX395" fmla="*/ 674587 w 796440"/>
                <a:gd name="connsiteY395" fmla="*/ 152806 h 790694"/>
                <a:gd name="connsiteX396" fmla="*/ 674587 w 796440"/>
                <a:gd name="connsiteY396" fmla="*/ 152806 h 790694"/>
                <a:gd name="connsiteX397" fmla="*/ 673953 w 796440"/>
                <a:gd name="connsiteY397" fmla="*/ 153374 h 790694"/>
                <a:gd name="connsiteX398" fmla="*/ 667714 w 796440"/>
                <a:gd name="connsiteY398" fmla="*/ 158778 h 790694"/>
                <a:gd name="connsiteX399" fmla="*/ 667714 w 796440"/>
                <a:gd name="connsiteY399" fmla="*/ 158778 h 790694"/>
                <a:gd name="connsiteX400" fmla="*/ 664378 w 796440"/>
                <a:gd name="connsiteY400" fmla="*/ 161748 h 790694"/>
                <a:gd name="connsiteX401" fmla="*/ 664378 w 796440"/>
                <a:gd name="connsiteY401" fmla="*/ 161748 h 790694"/>
                <a:gd name="connsiteX402" fmla="*/ 661041 w 796440"/>
                <a:gd name="connsiteY402" fmla="*/ 164717 h 790694"/>
                <a:gd name="connsiteX403" fmla="*/ 661041 w 796440"/>
                <a:gd name="connsiteY403" fmla="*/ 164717 h 790694"/>
                <a:gd name="connsiteX404" fmla="*/ 657705 w 796440"/>
                <a:gd name="connsiteY404" fmla="*/ 167686 h 790694"/>
                <a:gd name="connsiteX405" fmla="*/ 657705 w 796440"/>
                <a:gd name="connsiteY405" fmla="*/ 167686 h 790694"/>
                <a:gd name="connsiteX406" fmla="*/ 654369 w 796440"/>
                <a:gd name="connsiteY406" fmla="*/ 170656 h 790694"/>
                <a:gd name="connsiteX407" fmla="*/ 654369 w 796440"/>
                <a:gd name="connsiteY407" fmla="*/ 170656 h 790694"/>
                <a:gd name="connsiteX408" fmla="*/ 651366 w 796440"/>
                <a:gd name="connsiteY408" fmla="*/ 173258 h 790694"/>
                <a:gd name="connsiteX409" fmla="*/ 650932 w 796440"/>
                <a:gd name="connsiteY409" fmla="*/ 173625 h 790694"/>
                <a:gd name="connsiteX410" fmla="*/ 650699 w 796440"/>
                <a:gd name="connsiteY410" fmla="*/ 173858 h 790694"/>
                <a:gd name="connsiteX411" fmla="*/ 649665 w 796440"/>
                <a:gd name="connsiteY411" fmla="*/ 174759 h 790694"/>
                <a:gd name="connsiteX412" fmla="*/ 649231 w 796440"/>
                <a:gd name="connsiteY412" fmla="*/ 175126 h 790694"/>
                <a:gd name="connsiteX413" fmla="*/ 647429 w 796440"/>
                <a:gd name="connsiteY413" fmla="*/ 176661 h 790694"/>
                <a:gd name="connsiteX414" fmla="*/ 644093 w 796440"/>
                <a:gd name="connsiteY414" fmla="*/ 179664 h 790694"/>
                <a:gd name="connsiteX415" fmla="*/ 637154 w 796440"/>
                <a:gd name="connsiteY415" fmla="*/ 185669 h 790694"/>
                <a:gd name="connsiteX416" fmla="*/ 637154 w 796440"/>
                <a:gd name="connsiteY416" fmla="*/ 185669 h 790694"/>
                <a:gd name="connsiteX417" fmla="*/ 626744 w 796440"/>
                <a:gd name="connsiteY417" fmla="*/ 194710 h 790694"/>
                <a:gd name="connsiteX418" fmla="*/ 616435 w 796440"/>
                <a:gd name="connsiteY418" fmla="*/ 203718 h 790694"/>
                <a:gd name="connsiteX419" fmla="*/ 606026 w 796440"/>
                <a:gd name="connsiteY419" fmla="*/ 212760 h 790694"/>
                <a:gd name="connsiteX420" fmla="*/ 600988 w 796440"/>
                <a:gd name="connsiteY420" fmla="*/ 207755 h 790694"/>
                <a:gd name="connsiteX421" fmla="*/ 598886 w 796440"/>
                <a:gd name="connsiteY421" fmla="*/ 205487 h 790694"/>
                <a:gd name="connsiteX422" fmla="*/ 597051 w 796440"/>
                <a:gd name="connsiteY422" fmla="*/ 203585 h 790694"/>
                <a:gd name="connsiteX423" fmla="*/ 597051 w 796440"/>
                <a:gd name="connsiteY423" fmla="*/ 203585 h 790694"/>
                <a:gd name="connsiteX424" fmla="*/ 596117 w 796440"/>
                <a:gd name="connsiteY424" fmla="*/ 202551 h 790694"/>
                <a:gd name="connsiteX425" fmla="*/ 594582 w 796440"/>
                <a:gd name="connsiteY425" fmla="*/ 200983 h 790694"/>
                <a:gd name="connsiteX426" fmla="*/ 594115 w 796440"/>
                <a:gd name="connsiteY426" fmla="*/ 200515 h 790694"/>
                <a:gd name="connsiteX427" fmla="*/ 593648 w 796440"/>
                <a:gd name="connsiteY427" fmla="*/ 200082 h 790694"/>
                <a:gd name="connsiteX428" fmla="*/ 591746 w 796440"/>
                <a:gd name="connsiteY428" fmla="*/ 198147 h 790694"/>
                <a:gd name="connsiteX429" fmla="*/ 589812 w 796440"/>
                <a:gd name="connsiteY429" fmla="*/ 196278 h 790694"/>
                <a:gd name="connsiteX430" fmla="*/ 589344 w 796440"/>
                <a:gd name="connsiteY430" fmla="*/ 195745 h 790694"/>
                <a:gd name="connsiteX431" fmla="*/ 588377 w 796440"/>
                <a:gd name="connsiteY431" fmla="*/ 194810 h 790694"/>
                <a:gd name="connsiteX432" fmla="*/ 587343 w 796440"/>
                <a:gd name="connsiteY432" fmla="*/ 193843 h 790694"/>
                <a:gd name="connsiteX433" fmla="*/ 586609 w 796440"/>
                <a:gd name="connsiteY433" fmla="*/ 193142 h 790694"/>
                <a:gd name="connsiteX434" fmla="*/ 585908 w 796440"/>
                <a:gd name="connsiteY434" fmla="*/ 192475 h 790694"/>
                <a:gd name="connsiteX435" fmla="*/ 584674 w 796440"/>
                <a:gd name="connsiteY435" fmla="*/ 191307 h 790694"/>
                <a:gd name="connsiteX436" fmla="*/ 581938 w 796440"/>
                <a:gd name="connsiteY436" fmla="*/ 188805 h 790694"/>
                <a:gd name="connsiteX437" fmla="*/ 580136 w 796440"/>
                <a:gd name="connsiteY437" fmla="*/ 187204 h 790694"/>
                <a:gd name="connsiteX438" fmla="*/ 577100 w 796440"/>
                <a:gd name="connsiteY438" fmla="*/ 184535 h 790694"/>
                <a:gd name="connsiteX439" fmla="*/ 573764 w 796440"/>
                <a:gd name="connsiteY439" fmla="*/ 181732 h 790694"/>
                <a:gd name="connsiteX440" fmla="*/ 573764 w 796440"/>
                <a:gd name="connsiteY440" fmla="*/ 181732 h 790694"/>
                <a:gd name="connsiteX441" fmla="*/ 571695 w 796440"/>
                <a:gd name="connsiteY441" fmla="*/ 180031 h 790694"/>
                <a:gd name="connsiteX442" fmla="*/ 569594 w 796440"/>
                <a:gd name="connsiteY442" fmla="*/ 178329 h 790694"/>
                <a:gd name="connsiteX443" fmla="*/ 569594 w 796440"/>
                <a:gd name="connsiteY443" fmla="*/ 178329 h 790694"/>
                <a:gd name="connsiteX444" fmla="*/ 569594 w 796440"/>
                <a:gd name="connsiteY444" fmla="*/ 178329 h 790694"/>
                <a:gd name="connsiteX445" fmla="*/ 569327 w 796440"/>
                <a:gd name="connsiteY445" fmla="*/ 178162 h 790694"/>
                <a:gd name="connsiteX446" fmla="*/ 569327 w 796440"/>
                <a:gd name="connsiteY446" fmla="*/ 178162 h 790694"/>
                <a:gd name="connsiteX447" fmla="*/ 569327 w 796440"/>
                <a:gd name="connsiteY447" fmla="*/ 178162 h 790694"/>
                <a:gd name="connsiteX448" fmla="*/ 568359 w 796440"/>
                <a:gd name="connsiteY448" fmla="*/ 177362 h 790694"/>
                <a:gd name="connsiteX449" fmla="*/ 567625 w 796440"/>
                <a:gd name="connsiteY449" fmla="*/ 176594 h 790694"/>
                <a:gd name="connsiteX450" fmla="*/ 567358 w 796440"/>
                <a:gd name="connsiteY450" fmla="*/ 176394 h 790694"/>
                <a:gd name="connsiteX451" fmla="*/ 566991 w 796440"/>
                <a:gd name="connsiteY451" fmla="*/ 176127 h 790694"/>
                <a:gd name="connsiteX452" fmla="*/ 566090 w 796440"/>
                <a:gd name="connsiteY452" fmla="*/ 175426 h 790694"/>
                <a:gd name="connsiteX453" fmla="*/ 565824 w 796440"/>
                <a:gd name="connsiteY453" fmla="*/ 175226 h 790694"/>
                <a:gd name="connsiteX454" fmla="*/ 565824 w 796440"/>
                <a:gd name="connsiteY454" fmla="*/ 175226 h 790694"/>
                <a:gd name="connsiteX455" fmla="*/ 565557 w 796440"/>
                <a:gd name="connsiteY455" fmla="*/ 175026 h 790694"/>
                <a:gd name="connsiteX456" fmla="*/ 561286 w 796440"/>
                <a:gd name="connsiteY456" fmla="*/ 171690 h 790694"/>
                <a:gd name="connsiteX457" fmla="*/ 561286 w 796440"/>
                <a:gd name="connsiteY457" fmla="*/ 171690 h 790694"/>
                <a:gd name="connsiteX458" fmla="*/ 556916 w 796440"/>
                <a:gd name="connsiteY458" fmla="*/ 168520 h 790694"/>
                <a:gd name="connsiteX459" fmla="*/ 556615 w 796440"/>
                <a:gd name="connsiteY459" fmla="*/ 168287 h 790694"/>
                <a:gd name="connsiteX460" fmla="*/ 556615 w 796440"/>
                <a:gd name="connsiteY460" fmla="*/ 168287 h 790694"/>
                <a:gd name="connsiteX461" fmla="*/ 556415 w 796440"/>
                <a:gd name="connsiteY461" fmla="*/ 168287 h 790694"/>
                <a:gd name="connsiteX462" fmla="*/ 556148 w 796440"/>
                <a:gd name="connsiteY462" fmla="*/ 168287 h 790694"/>
                <a:gd name="connsiteX463" fmla="*/ 556148 w 796440"/>
                <a:gd name="connsiteY463" fmla="*/ 168287 h 790694"/>
                <a:gd name="connsiteX464" fmla="*/ 556148 w 796440"/>
                <a:gd name="connsiteY464" fmla="*/ 168287 h 790694"/>
                <a:gd name="connsiteX465" fmla="*/ 556148 w 796440"/>
                <a:gd name="connsiteY465" fmla="*/ 168287 h 790694"/>
                <a:gd name="connsiteX466" fmla="*/ 554380 w 796440"/>
                <a:gd name="connsiteY466" fmla="*/ 167019 h 790694"/>
                <a:gd name="connsiteX467" fmla="*/ 552845 w 796440"/>
                <a:gd name="connsiteY467" fmla="*/ 166018 h 790694"/>
                <a:gd name="connsiteX468" fmla="*/ 552845 w 796440"/>
                <a:gd name="connsiteY468" fmla="*/ 166018 h 790694"/>
                <a:gd name="connsiteX469" fmla="*/ 552178 w 796440"/>
                <a:gd name="connsiteY469" fmla="*/ 165518 h 790694"/>
                <a:gd name="connsiteX470" fmla="*/ 551511 w 796440"/>
                <a:gd name="connsiteY470" fmla="*/ 165051 h 790694"/>
                <a:gd name="connsiteX471" fmla="*/ 548375 w 796440"/>
                <a:gd name="connsiteY471" fmla="*/ 163015 h 790694"/>
                <a:gd name="connsiteX472" fmla="*/ 546606 w 796440"/>
                <a:gd name="connsiteY472" fmla="*/ 161848 h 790694"/>
                <a:gd name="connsiteX473" fmla="*/ 546073 w 796440"/>
                <a:gd name="connsiteY473" fmla="*/ 161481 h 790694"/>
                <a:gd name="connsiteX474" fmla="*/ 544972 w 796440"/>
                <a:gd name="connsiteY474" fmla="*/ 160780 h 790694"/>
                <a:gd name="connsiteX475" fmla="*/ 543904 w 796440"/>
                <a:gd name="connsiteY475" fmla="*/ 160146 h 790694"/>
                <a:gd name="connsiteX476" fmla="*/ 539233 w 796440"/>
                <a:gd name="connsiteY476" fmla="*/ 157244 h 790694"/>
                <a:gd name="connsiteX477" fmla="*/ 546273 w 796440"/>
                <a:gd name="connsiteY477" fmla="*/ 145467 h 790694"/>
                <a:gd name="connsiteX478" fmla="*/ 553346 w 796440"/>
                <a:gd name="connsiteY478" fmla="*/ 133689 h 790694"/>
                <a:gd name="connsiteX479" fmla="*/ 553346 w 796440"/>
                <a:gd name="connsiteY479" fmla="*/ 133689 h 790694"/>
                <a:gd name="connsiteX480" fmla="*/ 554680 w 796440"/>
                <a:gd name="connsiteY480" fmla="*/ 131454 h 790694"/>
                <a:gd name="connsiteX481" fmla="*/ 556148 w 796440"/>
                <a:gd name="connsiteY481" fmla="*/ 128985 h 790694"/>
                <a:gd name="connsiteX482" fmla="*/ 560419 w 796440"/>
                <a:gd name="connsiteY482" fmla="*/ 121912 h 790694"/>
                <a:gd name="connsiteX483" fmla="*/ 560419 w 796440"/>
                <a:gd name="connsiteY483" fmla="*/ 121912 h 790694"/>
                <a:gd name="connsiteX484" fmla="*/ 562187 w 796440"/>
                <a:gd name="connsiteY484" fmla="*/ 118976 h 790694"/>
                <a:gd name="connsiteX485" fmla="*/ 563255 w 796440"/>
                <a:gd name="connsiteY485" fmla="*/ 117208 h 790694"/>
                <a:gd name="connsiteX486" fmla="*/ 563588 w 796440"/>
                <a:gd name="connsiteY486" fmla="*/ 116708 h 790694"/>
                <a:gd name="connsiteX487" fmla="*/ 563588 w 796440"/>
                <a:gd name="connsiteY487" fmla="*/ 116441 h 790694"/>
                <a:gd name="connsiteX488" fmla="*/ 565023 w 796440"/>
                <a:gd name="connsiteY488" fmla="*/ 114105 h 790694"/>
                <a:gd name="connsiteX489" fmla="*/ 565023 w 796440"/>
                <a:gd name="connsiteY489" fmla="*/ 114105 h 790694"/>
                <a:gd name="connsiteX490" fmla="*/ 567392 w 796440"/>
                <a:gd name="connsiteY490" fmla="*/ 110202 h 790694"/>
                <a:gd name="connsiteX491" fmla="*/ 567392 w 796440"/>
                <a:gd name="connsiteY491" fmla="*/ 110202 h 790694"/>
                <a:gd name="connsiteX492" fmla="*/ 569760 w 796440"/>
                <a:gd name="connsiteY492" fmla="*/ 106298 h 790694"/>
                <a:gd name="connsiteX493" fmla="*/ 569760 w 796440"/>
                <a:gd name="connsiteY493" fmla="*/ 106298 h 790694"/>
                <a:gd name="connsiteX494" fmla="*/ 572129 w 796440"/>
                <a:gd name="connsiteY494" fmla="*/ 102395 h 790694"/>
                <a:gd name="connsiteX495" fmla="*/ 572129 w 796440"/>
                <a:gd name="connsiteY495" fmla="*/ 102395 h 790694"/>
                <a:gd name="connsiteX496" fmla="*/ 574498 w 796440"/>
                <a:gd name="connsiteY496" fmla="*/ 98491 h 790694"/>
                <a:gd name="connsiteX497" fmla="*/ 576833 w 796440"/>
                <a:gd name="connsiteY497" fmla="*/ 94588 h 790694"/>
                <a:gd name="connsiteX498" fmla="*/ 576833 w 796440"/>
                <a:gd name="connsiteY498" fmla="*/ 94588 h 790694"/>
                <a:gd name="connsiteX499" fmla="*/ 579202 w 796440"/>
                <a:gd name="connsiteY499" fmla="*/ 90685 h 790694"/>
                <a:gd name="connsiteX500" fmla="*/ 579202 w 796440"/>
                <a:gd name="connsiteY500" fmla="*/ 90685 h 790694"/>
                <a:gd name="connsiteX501" fmla="*/ 581571 w 796440"/>
                <a:gd name="connsiteY501" fmla="*/ 86781 h 790694"/>
                <a:gd name="connsiteX502" fmla="*/ 581571 w 796440"/>
                <a:gd name="connsiteY502" fmla="*/ 86781 h 790694"/>
                <a:gd name="connsiteX503" fmla="*/ 585841 w 796440"/>
                <a:gd name="connsiteY503" fmla="*/ 79675 h 790694"/>
                <a:gd name="connsiteX504" fmla="*/ 586275 w 796440"/>
                <a:gd name="connsiteY504" fmla="*/ 78941 h 790694"/>
                <a:gd name="connsiteX505" fmla="*/ 586275 w 796440"/>
                <a:gd name="connsiteY505" fmla="*/ 78941 h 790694"/>
                <a:gd name="connsiteX506" fmla="*/ 588777 w 796440"/>
                <a:gd name="connsiteY506" fmla="*/ 74804 h 790694"/>
                <a:gd name="connsiteX507" fmla="*/ 591780 w 796440"/>
                <a:gd name="connsiteY507" fmla="*/ 69833 h 790694"/>
                <a:gd name="connsiteX508" fmla="*/ 595750 w 796440"/>
                <a:gd name="connsiteY508" fmla="*/ 63160 h 790694"/>
                <a:gd name="connsiteX509" fmla="*/ 602823 w 796440"/>
                <a:gd name="connsiteY509" fmla="*/ 51350 h 790694"/>
                <a:gd name="connsiteX510" fmla="*/ 597118 w 796440"/>
                <a:gd name="connsiteY510" fmla="*/ 48013 h 790694"/>
                <a:gd name="connsiteX511" fmla="*/ 597118 w 796440"/>
                <a:gd name="connsiteY511" fmla="*/ 48013 h 790694"/>
                <a:gd name="connsiteX512" fmla="*/ 596184 w 796440"/>
                <a:gd name="connsiteY512" fmla="*/ 47446 h 790694"/>
                <a:gd name="connsiteX513" fmla="*/ 592848 w 796440"/>
                <a:gd name="connsiteY513" fmla="*/ 45511 h 790694"/>
                <a:gd name="connsiteX514" fmla="*/ 590946 w 796440"/>
                <a:gd name="connsiteY514" fmla="*/ 44443 h 790694"/>
                <a:gd name="connsiteX515" fmla="*/ 590946 w 796440"/>
                <a:gd name="connsiteY515" fmla="*/ 44443 h 790694"/>
                <a:gd name="connsiteX516" fmla="*/ 587610 w 796440"/>
                <a:gd name="connsiteY516" fmla="*/ 50415 h 790694"/>
                <a:gd name="connsiteX517" fmla="*/ 584273 w 796440"/>
                <a:gd name="connsiteY517" fmla="*/ 56387 h 790694"/>
                <a:gd name="connsiteX518" fmla="*/ 584273 w 796440"/>
                <a:gd name="connsiteY518" fmla="*/ 56387 h 790694"/>
                <a:gd name="connsiteX519" fmla="*/ 580537 w 796440"/>
                <a:gd name="connsiteY519" fmla="*/ 63060 h 790694"/>
                <a:gd name="connsiteX520" fmla="*/ 580303 w 796440"/>
                <a:gd name="connsiteY520" fmla="*/ 63460 h 790694"/>
                <a:gd name="connsiteX521" fmla="*/ 577767 w 796440"/>
                <a:gd name="connsiteY521" fmla="*/ 68064 h 790694"/>
                <a:gd name="connsiteX522" fmla="*/ 577767 w 796440"/>
                <a:gd name="connsiteY522" fmla="*/ 68064 h 790694"/>
                <a:gd name="connsiteX523" fmla="*/ 576600 w 796440"/>
                <a:gd name="connsiteY523" fmla="*/ 70166 h 790694"/>
                <a:gd name="connsiteX524" fmla="*/ 575432 w 796440"/>
                <a:gd name="connsiteY524" fmla="*/ 72268 h 790694"/>
                <a:gd name="connsiteX525" fmla="*/ 575432 w 796440"/>
                <a:gd name="connsiteY525" fmla="*/ 72268 h 790694"/>
                <a:gd name="connsiteX526" fmla="*/ 575032 w 796440"/>
                <a:gd name="connsiteY526" fmla="*/ 73036 h 790694"/>
                <a:gd name="connsiteX527" fmla="*/ 575032 w 796440"/>
                <a:gd name="connsiteY527" fmla="*/ 73036 h 790694"/>
                <a:gd name="connsiteX528" fmla="*/ 571896 w 796440"/>
                <a:gd name="connsiteY528" fmla="*/ 78741 h 790694"/>
                <a:gd name="connsiteX529" fmla="*/ 571028 w 796440"/>
                <a:gd name="connsiteY529" fmla="*/ 80275 h 790694"/>
                <a:gd name="connsiteX530" fmla="*/ 571028 w 796440"/>
                <a:gd name="connsiteY530" fmla="*/ 80275 h 790694"/>
                <a:gd name="connsiteX531" fmla="*/ 569660 w 796440"/>
                <a:gd name="connsiteY531" fmla="*/ 82677 h 790694"/>
                <a:gd name="connsiteX532" fmla="*/ 569460 w 796440"/>
                <a:gd name="connsiteY532" fmla="*/ 83078 h 790694"/>
                <a:gd name="connsiteX533" fmla="*/ 569460 w 796440"/>
                <a:gd name="connsiteY533" fmla="*/ 83078 h 790694"/>
                <a:gd name="connsiteX534" fmla="*/ 569460 w 796440"/>
                <a:gd name="connsiteY534" fmla="*/ 83278 h 790694"/>
                <a:gd name="connsiteX535" fmla="*/ 569460 w 796440"/>
                <a:gd name="connsiteY535" fmla="*/ 83278 h 790694"/>
                <a:gd name="connsiteX536" fmla="*/ 569460 w 796440"/>
                <a:gd name="connsiteY536" fmla="*/ 83511 h 790694"/>
                <a:gd name="connsiteX537" fmla="*/ 569126 w 796440"/>
                <a:gd name="connsiteY537" fmla="*/ 84079 h 790694"/>
                <a:gd name="connsiteX538" fmla="*/ 569126 w 796440"/>
                <a:gd name="connsiteY538" fmla="*/ 84079 h 790694"/>
                <a:gd name="connsiteX539" fmla="*/ 567592 w 796440"/>
                <a:gd name="connsiteY539" fmla="*/ 86881 h 790694"/>
                <a:gd name="connsiteX540" fmla="*/ 567592 w 796440"/>
                <a:gd name="connsiteY540" fmla="*/ 87181 h 790694"/>
                <a:gd name="connsiteX541" fmla="*/ 567125 w 796440"/>
                <a:gd name="connsiteY541" fmla="*/ 88049 h 790694"/>
                <a:gd name="connsiteX542" fmla="*/ 567125 w 796440"/>
                <a:gd name="connsiteY542" fmla="*/ 88049 h 790694"/>
                <a:gd name="connsiteX543" fmla="*/ 566591 w 796440"/>
                <a:gd name="connsiteY543" fmla="*/ 88983 h 790694"/>
                <a:gd name="connsiteX544" fmla="*/ 566357 w 796440"/>
                <a:gd name="connsiteY544" fmla="*/ 89483 h 790694"/>
                <a:gd name="connsiteX545" fmla="*/ 565557 w 796440"/>
                <a:gd name="connsiteY545" fmla="*/ 90885 h 790694"/>
                <a:gd name="connsiteX546" fmla="*/ 564923 w 796440"/>
                <a:gd name="connsiteY546" fmla="*/ 92052 h 790694"/>
                <a:gd name="connsiteX547" fmla="*/ 564923 w 796440"/>
                <a:gd name="connsiteY547" fmla="*/ 92052 h 790694"/>
                <a:gd name="connsiteX548" fmla="*/ 564723 w 796440"/>
                <a:gd name="connsiteY548" fmla="*/ 92386 h 790694"/>
                <a:gd name="connsiteX549" fmla="*/ 564422 w 796440"/>
                <a:gd name="connsiteY549" fmla="*/ 92953 h 790694"/>
                <a:gd name="connsiteX550" fmla="*/ 564422 w 796440"/>
                <a:gd name="connsiteY550" fmla="*/ 93153 h 790694"/>
                <a:gd name="connsiteX551" fmla="*/ 562888 w 796440"/>
                <a:gd name="connsiteY551" fmla="*/ 95989 h 790694"/>
                <a:gd name="connsiteX552" fmla="*/ 562888 w 796440"/>
                <a:gd name="connsiteY552" fmla="*/ 95989 h 790694"/>
                <a:gd name="connsiteX553" fmla="*/ 562888 w 796440"/>
                <a:gd name="connsiteY553" fmla="*/ 95989 h 790694"/>
                <a:gd name="connsiteX554" fmla="*/ 562888 w 796440"/>
                <a:gd name="connsiteY554" fmla="*/ 95989 h 790694"/>
                <a:gd name="connsiteX555" fmla="*/ 560953 w 796440"/>
                <a:gd name="connsiteY555" fmla="*/ 96523 h 790694"/>
                <a:gd name="connsiteX556" fmla="*/ 560385 w 796440"/>
                <a:gd name="connsiteY556" fmla="*/ 97557 h 790694"/>
                <a:gd name="connsiteX557" fmla="*/ 559284 w 796440"/>
                <a:gd name="connsiteY557" fmla="*/ 99526 h 790694"/>
                <a:gd name="connsiteX558" fmla="*/ 559284 w 796440"/>
                <a:gd name="connsiteY558" fmla="*/ 99526 h 790694"/>
                <a:gd name="connsiteX559" fmla="*/ 557083 w 796440"/>
                <a:gd name="connsiteY559" fmla="*/ 103463 h 790694"/>
                <a:gd name="connsiteX560" fmla="*/ 557083 w 796440"/>
                <a:gd name="connsiteY560" fmla="*/ 103463 h 790694"/>
                <a:gd name="connsiteX561" fmla="*/ 554880 w 796440"/>
                <a:gd name="connsiteY561" fmla="*/ 107433 h 790694"/>
                <a:gd name="connsiteX562" fmla="*/ 554880 w 796440"/>
                <a:gd name="connsiteY562" fmla="*/ 107433 h 790694"/>
                <a:gd name="connsiteX563" fmla="*/ 550443 w 796440"/>
                <a:gd name="connsiteY563" fmla="*/ 115373 h 790694"/>
                <a:gd name="connsiteX564" fmla="*/ 550443 w 796440"/>
                <a:gd name="connsiteY564" fmla="*/ 115373 h 790694"/>
                <a:gd name="connsiteX565" fmla="*/ 543771 w 796440"/>
                <a:gd name="connsiteY565" fmla="*/ 127384 h 790694"/>
                <a:gd name="connsiteX566" fmla="*/ 543771 w 796440"/>
                <a:gd name="connsiteY566" fmla="*/ 127384 h 790694"/>
                <a:gd name="connsiteX567" fmla="*/ 537098 w 796440"/>
                <a:gd name="connsiteY567" fmla="*/ 139361 h 790694"/>
                <a:gd name="connsiteX568" fmla="*/ 537098 w 796440"/>
                <a:gd name="connsiteY568" fmla="*/ 139361 h 790694"/>
                <a:gd name="connsiteX569" fmla="*/ 531560 w 796440"/>
                <a:gd name="connsiteY569" fmla="*/ 149370 h 790694"/>
                <a:gd name="connsiteX570" fmla="*/ 530425 w 796440"/>
                <a:gd name="connsiteY570" fmla="*/ 151405 h 790694"/>
                <a:gd name="connsiteX571" fmla="*/ 530425 w 796440"/>
                <a:gd name="connsiteY571" fmla="*/ 151405 h 790694"/>
                <a:gd name="connsiteX572" fmla="*/ 526589 w 796440"/>
                <a:gd name="connsiteY572" fmla="*/ 149337 h 790694"/>
                <a:gd name="connsiteX573" fmla="*/ 525821 w 796440"/>
                <a:gd name="connsiteY573" fmla="*/ 148970 h 790694"/>
                <a:gd name="connsiteX574" fmla="*/ 525821 w 796440"/>
                <a:gd name="connsiteY574" fmla="*/ 148970 h 790694"/>
                <a:gd name="connsiteX575" fmla="*/ 525521 w 796440"/>
                <a:gd name="connsiteY575" fmla="*/ 148803 h 790694"/>
                <a:gd name="connsiteX576" fmla="*/ 525154 w 796440"/>
                <a:gd name="connsiteY576" fmla="*/ 148603 h 790694"/>
                <a:gd name="connsiteX577" fmla="*/ 524387 w 796440"/>
                <a:gd name="connsiteY577" fmla="*/ 148202 h 790694"/>
                <a:gd name="connsiteX578" fmla="*/ 524387 w 796440"/>
                <a:gd name="connsiteY578" fmla="*/ 148202 h 790694"/>
                <a:gd name="connsiteX579" fmla="*/ 524387 w 796440"/>
                <a:gd name="connsiteY579" fmla="*/ 148202 h 790694"/>
                <a:gd name="connsiteX580" fmla="*/ 524120 w 796440"/>
                <a:gd name="connsiteY580" fmla="*/ 148202 h 790694"/>
                <a:gd name="connsiteX581" fmla="*/ 523619 w 796440"/>
                <a:gd name="connsiteY581" fmla="*/ 147902 h 790694"/>
                <a:gd name="connsiteX582" fmla="*/ 522785 w 796440"/>
                <a:gd name="connsiteY582" fmla="*/ 147468 h 790694"/>
                <a:gd name="connsiteX583" fmla="*/ 520950 w 796440"/>
                <a:gd name="connsiteY583" fmla="*/ 146534 h 790694"/>
                <a:gd name="connsiteX584" fmla="*/ 520049 w 796440"/>
                <a:gd name="connsiteY584" fmla="*/ 146067 h 790694"/>
                <a:gd name="connsiteX585" fmla="*/ 516446 w 796440"/>
                <a:gd name="connsiteY585" fmla="*/ 144299 h 790694"/>
                <a:gd name="connsiteX586" fmla="*/ 514711 w 796440"/>
                <a:gd name="connsiteY586" fmla="*/ 143498 h 790694"/>
                <a:gd name="connsiteX587" fmla="*/ 513043 w 796440"/>
                <a:gd name="connsiteY587" fmla="*/ 142697 h 790694"/>
                <a:gd name="connsiteX588" fmla="*/ 509874 w 796440"/>
                <a:gd name="connsiteY588" fmla="*/ 141296 h 790694"/>
                <a:gd name="connsiteX589" fmla="*/ 509874 w 796440"/>
                <a:gd name="connsiteY589" fmla="*/ 141296 h 790694"/>
                <a:gd name="connsiteX590" fmla="*/ 509107 w 796440"/>
                <a:gd name="connsiteY590" fmla="*/ 140963 h 790694"/>
                <a:gd name="connsiteX591" fmla="*/ 508806 w 796440"/>
                <a:gd name="connsiteY591" fmla="*/ 140963 h 790694"/>
                <a:gd name="connsiteX592" fmla="*/ 508339 w 796440"/>
                <a:gd name="connsiteY592" fmla="*/ 140729 h 790694"/>
                <a:gd name="connsiteX593" fmla="*/ 506804 w 796440"/>
                <a:gd name="connsiteY593" fmla="*/ 140028 h 790694"/>
                <a:gd name="connsiteX594" fmla="*/ 503134 w 796440"/>
                <a:gd name="connsiteY594" fmla="*/ 138460 h 790694"/>
                <a:gd name="connsiteX595" fmla="*/ 501266 w 796440"/>
                <a:gd name="connsiteY595" fmla="*/ 137726 h 790694"/>
                <a:gd name="connsiteX596" fmla="*/ 499398 w 796440"/>
                <a:gd name="connsiteY596" fmla="*/ 136959 h 790694"/>
                <a:gd name="connsiteX597" fmla="*/ 498264 w 796440"/>
                <a:gd name="connsiteY597" fmla="*/ 136525 h 790694"/>
                <a:gd name="connsiteX598" fmla="*/ 497263 w 796440"/>
                <a:gd name="connsiteY598" fmla="*/ 136125 h 790694"/>
                <a:gd name="connsiteX599" fmla="*/ 496662 w 796440"/>
                <a:gd name="connsiteY599" fmla="*/ 135925 h 790694"/>
                <a:gd name="connsiteX600" fmla="*/ 496662 w 796440"/>
                <a:gd name="connsiteY600" fmla="*/ 135925 h 790694"/>
                <a:gd name="connsiteX601" fmla="*/ 496328 w 796440"/>
                <a:gd name="connsiteY601" fmla="*/ 135925 h 790694"/>
                <a:gd name="connsiteX602" fmla="*/ 496328 w 796440"/>
                <a:gd name="connsiteY602" fmla="*/ 135925 h 790694"/>
                <a:gd name="connsiteX603" fmla="*/ 495728 w 796440"/>
                <a:gd name="connsiteY603" fmla="*/ 135691 h 790694"/>
                <a:gd name="connsiteX604" fmla="*/ 495061 w 796440"/>
                <a:gd name="connsiteY604" fmla="*/ 135424 h 790694"/>
                <a:gd name="connsiteX605" fmla="*/ 494460 w 796440"/>
                <a:gd name="connsiteY605" fmla="*/ 135224 h 790694"/>
                <a:gd name="connsiteX606" fmla="*/ 493826 w 796440"/>
                <a:gd name="connsiteY606" fmla="*/ 134991 h 790694"/>
                <a:gd name="connsiteX607" fmla="*/ 492992 w 796440"/>
                <a:gd name="connsiteY607" fmla="*/ 134690 h 790694"/>
                <a:gd name="connsiteX608" fmla="*/ 492291 w 796440"/>
                <a:gd name="connsiteY608" fmla="*/ 134423 h 790694"/>
                <a:gd name="connsiteX609" fmla="*/ 490924 w 796440"/>
                <a:gd name="connsiteY609" fmla="*/ 133956 h 790694"/>
                <a:gd name="connsiteX610" fmla="*/ 490357 w 796440"/>
                <a:gd name="connsiteY610" fmla="*/ 133723 h 790694"/>
                <a:gd name="connsiteX611" fmla="*/ 489122 w 796440"/>
                <a:gd name="connsiteY611" fmla="*/ 133289 h 790694"/>
                <a:gd name="connsiteX612" fmla="*/ 488455 w 796440"/>
                <a:gd name="connsiteY612" fmla="*/ 133089 h 790694"/>
                <a:gd name="connsiteX613" fmla="*/ 488455 w 796440"/>
                <a:gd name="connsiteY613" fmla="*/ 133089 h 790694"/>
                <a:gd name="connsiteX614" fmla="*/ 488455 w 796440"/>
                <a:gd name="connsiteY614" fmla="*/ 133089 h 790694"/>
                <a:gd name="connsiteX615" fmla="*/ 488455 w 796440"/>
                <a:gd name="connsiteY615" fmla="*/ 133089 h 790694"/>
                <a:gd name="connsiteX616" fmla="*/ 488455 w 796440"/>
                <a:gd name="connsiteY616" fmla="*/ 133089 h 790694"/>
                <a:gd name="connsiteX617" fmla="*/ 487354 w 796440"/>
                <a:gd name="connsiteY617" fmla="*/ 132689 h 790694"/>
                <a:gd name="connsiteX618" fmla="*/ 487354 w 796440"/>
                <a:gd name="connsiteY618" fmla="*/ 132689 h 790694"/>
                <a:gd name="connsiteX619" fmla="*/ 484018 w 796440"/>
                <a:gd name="connsiteY619" fmla="*/ 131554 h 790694"/>
                <a:gd name="connsiteX620" fmla="*/ 482349 w 796440"/>
                <a:gd name="connsiteY620" fmla="*/ 130987 h 790694"/>
                <a:gd name="connsiteX621" fmla="*/ 480881 w 796440"/>
                <a:gd name="connsiteY621" fmla="*/ 130987 h 790694"/>
                <a:gd name="connsiteX622" fmla="*/ 480581 w 796440"/>
                <a:gd name="connsiteY622" fmla="*/ 130987 h 790694"/>
                <a:gd name="connsiteX623" fmla="*/ 480581 w 796440"/>
                <a:gd name="connsiteY623" fmla="*/ 130987 h 790694"/>
                <a:gd name="connsiteX624" fmla="*/ 479881 w 796440"/>
                <a:gd name="connsiteY624" fmla="*/ 130753 h 790694"/>
                <a:gd name="connsiteX625" fmla="*/ 478680 w 796440"/>
                <a:gd name="connsiteY625" fmla="*/ 130353 h 790694"/>
                <a:gd name="connsiteX626" fmla="*/ 476911 w 796440"/>
                <a:gd name="connsiteY626" fmla="*/ 129819 h 790694"/>
                <a:gd name="connsiteX627" fmla="*/ 474976 w 796440"/>
                <a:gd name="connsiteY627" fmla="*/ 129252 h 790694"/>
                <a:gd name="connsiteX628" fmla="*/ 472140 w 796440"/>
                <a:gd name="connsiteY628" fmla="*/ 128451 h 790694"/>
                <a:gd name="connsiteX629" fmla="*/ 472140 w 796440"/>
                <a:gd name="connsiteY629" fmla="*/ 128451 h 790694"/>
                <a:gd name="connsiteX630" fmla="*/ 471673 w 796440"/>
                <a:gd name="connsiteY630" fmla="*/ 128451 h 790694"/>
                <a:gd name="connsiteX631" fmla="*/ 469171 w 796440"/>
                <a:gd name="connsiteY631" fmla="*/ 127717 h 790694"/>
                <a:gd name="connsiteX632" fmla="*/ 467536 w 796440"/>
                <a:gd name="connsiteY632" fmla="*/ 126550 h 790694"/>
                <a:gd name="connsiteX633" fmla="*/ 463933 w 796440"/>
                <a:gd name="connsiteY633" fmla="*/ 125649 h 790694"/>
                <a:gd name="connsiteX634" fmla="*/ 463933 w 796440"/>
                <a:gd name="connsiteY634" fmla="*/ 125649 h 790694"/>
                <a:gd name="connsiteX635" fmla="*/ 463599 w 796440"/>
                <a:gd name="connsiteY635" fmla="*/ 125649 h 790694"/>
                <a:gd name="connsiteX636" fmla="*/ 463599 w 796440"/>
                <a:gd name="connsiteY636" fmla="*/ 125649 h 790694"/>
                <a:gd name="connsiteX637" fmla="*/ 463232 w 796440"/>
                <a:gd name="connsiteY637" fmla="*/ 125649 h 790694"/>
                <a:gd name="connsiteX638" fmla="*/ 462999 w 796440"/>
                <a:gd name="connsiteY638" fmla="*/ 125649 h 790694"/>
                <a:gd name="connsiteX639" fmla="*/ 462765 w 796440"/>
                <a:gd name="connsiteY639" fmla="*/ 125649 h 790694"/>
                <a:gd name="connsiteX640" fmla="*/ 462498 w 796440"/>
                <a:gd name="connsiteY640" fmla="*/ 125649 h 790694"/>
                <a:gd name="connsiteX641" fmla="*/ 462198 w 796440"/>
                <a:gd name="connsiteY641" fmla="*/ 125649 h 790694"/>
                <a:gd name="connsiteX642" fmla="*/ 461998 w 796440"/>
                <a:gd name="connsiteY642" fmla="*/ 125649 h 790694"/>
                <a:gd name="connsiteX643" fmla="*/ 461998 w 796440"/>
                <a:gd name="connsiteY643" fmla="*/ 125649 h 790694"/>
                <a:gd name="connsiteX644" fmla="*/ 461464 w 796440"/>
                <a:gd name="connsiteY644" fmla="*/ 125649 h 790694"/>
                <a:gd name="connsiteX645" fmla="*/ 460363 w 796440"/>
                <a:gd name="connsiteY645" fmla="*/ 125382 h 790694"/>
                <a:gd name="connsiteX646" fmla="*/ 455959 w 796440"/>
                <a:gd name="connsiteY646" fmla="*/ 124381 h 790694"/>
                <a:gd name="connsiteX647" fmla="*/ 452623 w 796440"/>
                <a:gd name="connsiteY647" fmla="*/ 123714 h 790694"/>
                <a:gd name="connsiteX648" fmla="*/ 451689 w 796440"/>
                <a:gd name="connsiteY648" fmla="*/ 123547 h 790694"/>
                <a:gd name="connsiteX649" fmla="*/ 451522 w 796440"/>
                <a:gd name="connsiteY649" fmla="*/ 123547 h 790694"/>
                <a:gd name="connsiteX650" fmla="*/ 451055 w 796440"/>
                <a:gd name="connsiteY650" fmla="*/ 123547 h 790694"/>
                <a:gd name="connsiteX651" fmla="*/ 450688 w 796440"/>
                <a:gd name="connsiteY651" fmla="*/ 123547 h 790694"/>
                <a:gd name="connsiteX652" fmla="*/ 449554 w 796440"/>
                <a:gd name="connsiteY652" fmla="*/ 123314 h 790694"/>
                <a:gd name="connsiteX653" fmla="*/ 452123 w 796440"/>
                <a:gd name="connsiteY653" fmla="*/ 109968 h 790694"/>
                <a:gd name="connsiteX654" fmla="*/ 454758 w 796440"/>
                <a:gd name="connsiteY654" fmla="*/ 96456 h 790694"/>
                <a:gd name="connsiteX655" fmla="*/ 457394 w 796440"/>
                <a:gd name="connsiteY655" fmla="*/ 83111 h 790694"/>
                <a:gd name="connsiteX656" fmla="*/ 457394 w 796440"/>
                <a:gd name="connsiteY656" fmla="*/ 83111 h 790694"/>
                <a:gd name="connsiteX657" fmla="*/ 457394 w 796440"/>
                <a:gd name="connsiteY657" fmla="*/ 82711 h 790694"/>
                <a:gd name="connsiteX658" fmla="*/ 457661 w 796440"/>
                <a:gd name="connsiteY658" fmla="*/ 81476 h 790694"/>
                <a:gd name="connsiteX659" fmla="*/ 457894 w 796440"/>
                <a:gd name="connsiteY659" fmla="*/ 80175 h 790694"/>
                <a:gd name="connsiteX660" fmla="*/ 458128 w 796440"/>
                <a:gd name="connsiteY660" fmla="*/ 79074 h 790694"/>
                <a:gd name="connsiteX661" fmla="*/ 458128 w 796440"/>
                <a:gd name="connsiteY661" fmla="*/ 78407 h 790694"/>
                <a:gd name="connsiteX662" fmla="*/ 458928 w 796440"/>
                <a:gd name="connsiteY662" fmla="*/ 74136 h 790694"/>
                <a:gd name="connsiteX663" fmla="*/ 459863 w 796440"/>
                <a:gd name="connsiteY663" fmla="*/ 69632 h 790694"/>
                <a:gd name="connsiteX664" fmla="*/ 460763 w 796440"/>
                <a:gd name="connsiteY664" fmla="*/ 65128 h 790694"/>
                <a:gd name="connsiteX665" fmla="*/ 461698 w 796440"/>
                <a:gd name="connsiteY665" fmla="*/ 60624 h 790694"/>
                <a:gd name="connsiteX666" fmla="*/ 462599 w 796440"/>
                <a:gd name="connsiteY666" fmla="*/ 56120 h 790694"/>
                <a:gd name="connsiteX667" fmla="*/ 463533 w 796440"/>
                <a:gd name="connsiteY667" fmla="*/ 51616 h 790694"/>
                <a:gd name="connsiteX668" fmla="*/ 464400 w 796440"/>
                <a:gd name="connsiteY668" fmla="*/ 47112 h 790694"/>
                <a:gd name="connsiteX669" fmla="*/ 465301 w 796440"/>
                <a:gd name="connsiteY669" fmla="*/ 42675 h 790694"/>
                <a:gd name="connsiteX670" fmla="*/ 465301 w 796440"/>
                <a:gd name="connsiteY670" fmla="*/ 42675 h 790694"/>
                <a:gd name="connsiteX671" fmla="*/ 466902 w 796440"/>
                <a:gd name="connsiteY671" fmla="*/ 34601 h 790694"/>
                <a:gd name="connsiteX672" fmla="*/ 466902 w 796440"/>
                <a:gd name="connsiteY672" fmla="*/ 33734 h 790694"/>
                <a:gd name="connsiteX673" fmla="*/ 466902 w 796440"/>
                <a:gd name="connsiteY673" fmla="*/ 33734 h 790694"/>
                <a:gd name="connsiteX674" fmla="*/ 467803 w 796440"/>
                <a:gd name="connsiteY674" fmla="*/ 28930 h 790694"/>
                <a:gd name="connsiteX675" fmla="*/ 468871 w 796440"/>
                <a:gd name="connsiteY675" fmla="*/ 23358 h 790694"/>
                <a:gd name="connsiteX676" fmla="*/ 470372 w 796440"/>
                <a:gd name="connsiteY676" fmla="*/ 15685 h 790694"/>
                <a:gd name="connsiteX677" fmla="*/ 473008 w 796440"/>
                <a:gd name="connsiteY677" fmla="*/ 2173 h 790694"/>
                <a:gd name="connsiteX678" fmla="*/ 469671 w 796440"/>
                <a:gd name="connsiteY678" fmla="*/ 1572 h 790694"/>
                <a:gd name="connsiteX679" fmla="*/ 466836 w 796440"/>
                <a:gd name="connsiteY679" fmla="*/ 1072 h 790694"/>
                <a:gd name="connsiteX680" fmla="*/ 466402 w 796440"/>
                <a:gd name="connsiteY680" fmla="*/ 1072 h 790694"/>
                <a:gd name="connsiteX681" fmla="*/ 466135 w 796440"/>
                <a:gd name="connsiteY681" fmla="*/ 1072 h 790694"/>
                <a:gd name="connsiteX682" fmla="*/ 459229 w 796440"/>
                <a:gd name="connsiteY682" fmla="*/ -63 h 790694"/>
                <a:gd name="connsiteX683" fmla="*/ 459229 w 796440"/>
                <a:gd name="connsiteY683" fmla="*/ -63 h 790694"/>
                <a:gd name="connsiteX684" fmla="*/ 457094 w 796440"/>
                <a:gd name="connsiteY684" fmla="*/ 13549 h 790694"/>
                <a:gd name="connsiteX685" fmla="*/ 455859 w 796440"/>
                <a:gd name="connsiteY685" fmla="*/ 21189 h 790694"/>
                <a:gd name="connsiteX686" fmla="*/ 454958 w 796440"/>
                <a:gd name="connsiteY686" fmla="*/ 26828 h 790694"/>
                <a:gd name="connsiteX687" fmla="*/ 454958 w 796440"/>
                <a:gd name="connsiteY687" fmla="*/ 26828 h 790694"/>
                <a:gd name="connsiteX688" fmla="*/ 454124 w 796440"/>
                <a:gd name="connsiteY688" fmla="*/ 31632 h 790694"/>
                <a:gd name="connsiteX689" fmla="*/ 453957 w 796440"/>
                <a:gd name="connsiteY689" fmla="*/ 32499 h 790694"/>
                <a:gd name="connsiteX690" fmla="*/ 452523 w 796440"/>
                <a:gd name="connsiteY690" fmla="*/ 40640 h 790694"/>
                <a:gd name="connsiteX691" fmla="*/ 452523 w 796440"/>
                <a:gd name="connsiteY691" fmla="*/ 40640 h 790694"/>
                <a:gd name="connsiteX692" fmla="*/ 452089 w 796440"/>
                <a:gd name="connsiteY692" fmla="*/ 43476 h 790694"/>
                <a:gd name="connsiteX693" fmla="*/ 452089 w 796440"/>
                <a:gd name="connsiteY693" fmla="*/ 44343 h 790694"/>
                <a:gd name="connsiteX694" fmla="*/ 452089 w 796440"/>
                <a:gd name="connsiteY694" fmla="*/ 44644 h 790694"/>
                <a:gd name="connsiteX695" fmla="*/ 452089 w 796440"/>
                <a:gd name="connsiteY695" fmla="*/ 45011 h 790694"/>
                <a:gd name="connsiteX696" fmla="*/ 452089 w 796440"/>
                <a:gd name="connsiteY696" fmla="*/ 45177 h 790694"/>
                <a:gd name="connsiteX697" fmla="*/ 452089 w 796440"/>
                <a:gd name="connsiteY697" fmla="*/ 45811 h 790694"/>
                <a:gd name="connsiteX698" fmla="*/ 452089 w 796440"/>
                <a:gd name="connsiteY698" fmla="*/ 45811 h 790694"/>
                <a:gd name="connsiteX699" fmla="*/ 452089 w 796440"/>
                <a:gd name="connsiteY699" fmla="*/ 46479 h 790694"/>
                <a:gd name="connsiteX700" fmla="*/ 452089 w 796440"/>
                <a:gd name="connsiteY700" fmla="*/ 46946 h 790694"/>
                <a:gd name="connsiteX701" fmla="*/ 451655 w 796440"/>
                <a:gd name="connsiteY701" fmla="*/ 49581 h 790694"/>
                <a:gd name="connsiteX702" fmla="*/ 451055 w 796440"/>
                <a:gd name="connsiteY702" fmla="*/ 53418 h 790694"/>
                <a:gd name="connsiteX703" fmla="*/ 451055 w 796440"/>
                <a:gd name="connsiteY703" fmla="*/ 54119 h 790694"/>
                <a:gd name="connsiteX704" fmla="*/ 451055 w 796440"/>
                <a:gd name="connsiteY704" fmla="*/ 54853 h 790694"/>
                <a:gd name="connsiteX705" fmla="*/ 451055 w 796440"/>
                <a:gd name="connsiteY705" fmla="*/ 55920 h 790694"/>
                <a:gd name="connsiteX706" fmla="*/ 451055 w 796440"/>
                <a:gd name="connsiteY706" fmla="*/ 56621 h 790694"/>
                <a:gd name="connsiteX707" fmla="*/ 450721 w 796440"/>
                <a:gd name="connsiteY707" fmla="*/ 58656 h 790694"/>
                <a:gd name="connsiteX708" fmla="*/ 450121 w 796440"/>
                <a:gd name="connsiteY708" fmla="*/ 62493 h 790694"/>
                <a:gd name="connsiteX709" fmla="*/ 450121 w 796440"/>
                <a:gd name="connsiteY709" fmla="*/ 63193 h 790694"/>
                <a:gd name="connsiteX710" fmla="*/ 450121 w 796440"/>
                <a:gd name="connsiteY710" fmla="*/ 63660 h 790694"/>
                <a:gd name="connsiteX711" fmla="*/ 450121 w 796440"/>
                <a:gd name="connsiteY711" fmla="*/ 63927 h 790694"/>
                <a:gd name="connsiteX712" fmla="*/ 450121 w 796440"/>
                <a:gd name="connsiteY712" fmla="*/ 64661 h 790694"/>
                <a:gd name="connsiteX713" fmla="*/ 450121 w 796440"/>
                <a:gd name="connsiteY713" fmla="*/ 64895 h 790694"/>
                <a:gd name="connsiteX714" fmla="*/ 449654 w 796440"/>
                <a:gd name="connsiteY714" fmla="*/ 67697 h 790694"/>
                <a:gd name="connsiteX715" fmla="*/ 448953 w 796440"/>
                <a:gd name="connsiteY715" fmla="*/ 72268 h 790694"/>
                <a:gd name="connsiteX716" fmla="*/ 447518 w 796440"/>
                <a:gd name="connsiteY716" fmla="*/ 81310 h 790694"/>
                <a:gd name="connsiteX717" fmla="*/ 447518 w 796440"/>
                <a:gd name="connsiteY717" fmla="*/ 81310 h 790694"/>
                <a:gd name="connsiteX718" fmla="*/ 447518 w 796440"/>
                <a:gd name="connsiteY718" fmla="*/ 81310 h 790694"/>
                <a:gd name="connsiteX719" fmla="*/ 441547 w 796440"/>
                <a:gd name="connsiteY719" fmla="*/ 80442 h 790694"/>
                <a:gd name="connsiteX720" fmla="*/ 441547 w 796440"/>
                <a:gd name="connsiteY720" fmla="*/ 80442 h 790694"/>
                <a:gd name="connsiteX721" fmla="*/ 440345 w 796440"/>
                <a:gd name="connsiteY721" fmla="*/ 80442 h 790694"/>
                <a:gd name="connsiteX722" fmla="*/ 436542 w 796440"/>
                <a:gd name="connsiteY722" fmla="*/ 79975 h 790694"/>
                <a:gd name="connsiteX723" fmla="*/ 434307 w 796440"/>
                <a:gd name="connsiteY723" fmla="*/ 79708 h 790694"/>
                <a:gd name="connsiteX724" fmla="*/ 432839 w 796440"/>
                <a:gd name="connsiteY724" fmla="*/ 79708 h 790694"/>
                <a:gd name="connsiteX725" fmla="*/ 432005 w 796440"/>
                <a:gd name="connsiteY725" fmla="*/ 79708 h 790694"/>
                <a:gd name="connsiteX726" fmla="*/ 429903 w 796440"/>
                <a:gd name="connsiteY726" fmla="*/ 79475 h 790694"/>
                <a:gd name="connsiteX727" fmla="*/ 429369 w 796440"/>
                <a:gd name="connsiteY727" fmla="*/ 79475 h 790694"/>
                <a:gd name="connsiteX728" fmla="*/ 428402 w 796440"/>
                <a:gd name="connsiteY728" fmla="*/ 79475 h 790694"/>
                <a:gd name="connsiteX729" fmla="*/ 426934 w 796440"/>
                <a:gd name="connsiteY729" fmla="*/ 79475 h 790694"/>
                <a:gd name="connsiteX730" fmla="*/ 425966 w 796440"/>
                <a:gd name="connsiteY730" fmla="*/ 79475 h 790694"/>
                <a:gd name="connsiteX731" fmla="*/ 424998 w 796440"/>
                <a:gd name="connsiteY731" fmla="*/ 79475 h 790694"/>
                <a:gd name="connsiteX732" fmla="*/ 424098 w 796440"/>
                <a:gd name="connsiteY732" fmla="*/ 79475 h 790694"/>
                <a:gd name="connsiteX733" fmla="*/ 423597 w 796440"/>
                <a:gd name="connsiteY733" fmla="*/ 79475 h 790694"/>
                <a:gd name="connsiteX734" fmla="*/ 422396 w 796440"/>
                <a:gd name="connsiteY734" fmla="*/ 79475 h 790694"/>
                <a:gd name="connsiteX735" fmla="*/ 419227 w 796440"/>
                <a:gd name="connsiteY735" fmla="*/ 79274 h 790694"/>
                <a:gd name="connsiteX736" fmla="*/ 417191 w 796440"/>
                <a:gd name="connsiteY736" fmla="*/ 79274 h 790694"/>
                <a:gd name="connsiteX737" fmla="*/ 411486 w 796440"/>
                <a:gd name="connsiteY737" fmla="*/ 79007 h 790694"/>
                <a:gd name="connsiteX738" fmla="*/ 411053 w 796440"/>
                <a:gd name="connsiteY738" fmla="*/ 79007 h 790694"/>
                <a:gd name="connsiteX739" fmla="*/ 408250 w 796440"/>
                <a:gd name="connsiteY739" fmla="*/ 79007 h 790694"/>
                <a:gd name="connsiteX740" fmla="*/ 405314 w 796440"/>
                <a:gd name="connsiteY740" fmla="*/ 79007 h 790694"/>
                <a:gd name="connsiteX741" fmla="*/ 398441 w 796440"/>
                <a:gd name="connsiteY741" fmla="*/ 79007 h 790694"/>
                <a:gd name="connsiteX742" fmla="*/ 392670 w 796440"/>
                <a:gd name="connsiteY742" fmla="*/ 79007 h 790694"/>
                <a:gd name="connsiteX743" fmla="*/ 387365 w 796440"/>
                <a:gd name="connsiteY743" fmla="*/ 79007 h 790694"/>
                <a:gd name="connsiteX744" fmla="*/ 384129 w 796440"/>
                <a:gd name="connsiteY744" fmla="*/ 79007 h 790694"/>
                <a:gd name="connsiteX745" fmla="*/ 377223 w 796440"/>
                <a:gd name="connsiteY745" fmla="*/ 79408 h 790694"/>
                <a:gd name="connsiteX746" fmla="*/ 375821 w 796440"/>
                <a:gd name="connsiteY746" fmla="*/ 79408 h 790694"/>
                <a:gd name="connsiteX747" fmla="*/ 374153 w 796440"/>
                <a:gd name="connsiteY747" fmla="*/ 79408 h 790694"/>
                <a:gd name="connsiteX748" fmla="*/ 372185 w 796440"/>
                <a:gd name="connsiteY748" fmla="*/ 79408 h 790694"/>
                <a:gd name="connsiteX749" fmla="*/ 370850 w 796440"/>
                <a:gd name="connsiteY749" fmla="*/ 79408 h 790694"/>
                <a:gd name="connsiteX750" fmla="*/ 367514 w 796440"/>
                <a:gd name="connsiteY750" fmla="*/ 79708 h 790694"/>
                <a:gd name="connsiteX751" fmla="*/ 365913 w 796440"/>
                <a:gd name="connsiteY751" fmla="*/ 79708 h 790694"/>
                <a:gd name="connsiteX752" fmla="*/ 364478 w 796440"/>
                <a:gd name="connsiteY752" fmla="*/ 79875 h 790694"/>
                <a:gd name="connsiteX753" fmla="*/ 364111 w 796440"/>
                <a:gd name="connsiteY753" fmla="*/ 79875 h 790694"/>
                <a:gd name="connsiteX754" fmla="*/ 361575 w 796440"/>
                <a:gd name="connsiteY754" fmla="*/ 80142 h 790694"/>
                <a:gd name="connsiteX755" fmla="*/ 360808 w 796440"/>
                <a:gd name="connsiteY755" fmla="*/ 80142 h 790694"/>
                <a:gd name="connsiteX756" fmla="*/ 359774 w 796440"/>
                <a:gd name="connsiteY756" fmla="*/ 80142 h 790694"/>
                <a:gd name="connsiteX757" fmla="*/ 359774 w 796440"/>
                <a:gd name="connsiteY757" fmla="*/ 80142 h 790694"/>
                <a:gd name="connsiteX758" fmla="*/ 359073 w 796440"/>
                <a:gd name="connsiteY758" fmla="*/ 80142 h 790694"/>
                <a:gd name="connsiteX759" fmla="*/ 353635 w 796440"/>
                <a:gd name="connsiteY759" fmla="*/ 80842 h 790694"/>
                <a:gd name="connsiteX760" fmla="*/ 353635 w 796440"/>
                <a:gd name="connsiteY760" fmla="*/ 80842 h 790694"/>
                <a:gd name="connsiteX761" fmla="*/ 351733 w 796440"/>
                <a:gd name="connsiteY761" fmla="*/ 81109 h 790694"/>
                <a:gd name="connsiteX762" fmla="*/ 350766 w 796440"/>
                <a:gd name="connsiteY762" fmla="*/ 81109 h 790694"/>
                <a:gd name="connsiteX763" fmla="*/ 350465 w 796440"/>
                <a:gd name="connsiteY763" fmla="*/ 81109 h 790694"/>
                <a:gd name="connsiteX764" fmla="*/ 350465 w 796440"/>
                <a:gd name="connsiteY764" fmla="*/ 81109 h 790694"/>
                <a:gd name="connsiteX765" fmla="*/ 348964 w 796440"/>
                <a:gd name="connsiteY765" fmla="*/ 81343 h 790694"/>
                <a:gd name="connsiteX766" fmla="*/ 348597 w 796440"/>
                <a:gd name="connsiteY766" fmla="*/ 81343 h 790694"/>
                <a:gd name="connsiteX767" fmla="*/ 347663 w 796440"/>
                <a:gd name="connsiteY767" fmla="*/ 81343 h 790694"/>
                <a:gd name="connsiteX768" fmla="*/ 347663 w 796440"/>
                <a:gd name="connsiteY768" fmla="*/ 81343 h 790694"/>
                <a:gd name="connsiteX769" fmla="*/ 347663 w 796440"/>
                <a:gd name="connsiteY769" fmla="*/ 81343 h 790694"/>
                <a:gd name="connsiteX770" fmla="*/ 346228 w 796440"/>
                <a:gd name="connsiteY770" fmla="*/ 72368 h 790694"/>
                <a:gd name="connsiteX771" fmla="*/ 345528 w 796440"/>
                <a:gd name="connsiteY771" fmla="*/ 67831 h 790694"/>
                <a:gd name="connsiteX772" fmla="*/ 344794 w 796440"/>
                <a:gd name="connsiteY772" fmla="*/ 63293 h 790694"/>
                <a:gd name="connsiteX773" fmla="*/ 344060 w 796440"/>
                <a:gd name="connsiteY773" fmla="*/ 58756 h 790694"/>
                <a:gd name="connsiteX774" fmla="*/ 343359 w 796440"/>
                <a:gd name="connsiteY774" fmla="*/ 54219 h 790694"/>
                <a:gd name="connsiteX775" fmla="*/ 342625 w 796440"/>
                <a:gd name="connsiteY775" fmla="*/ 49715 h 790694"/>
                <a:gd name="connsiteX776" fmla="*/ 341925 w 796440"/>
                <a:gd name="connsiteY776" fmla="*/ 45177 h 790694"/>
                <a:gd name="connsiteX777" fmla="*/ 341191 w 796440"/>
                <a:gd name="connsiteY777" fmla="*/ 40640 h 790694"/>
                <a:gd name="connsiteX778" fmla="*/ 341191 w 796440"/>
                <a:gd name="connsiteY778" fmla="*/ 40640 h 790694"/>
                <a:gd name="connsiteX779" fmla="*/ 339889 w 796440"/>
                <a:gd name="connsiteY779" fmla="*/ 32499 h 790694"/>
                <a:gd name="connsiteX780" fmla="*/ 339889 w 796440"/>
                <a:gd name="connsiteY780" fmla="*/ 31999 h 790694"/>
                <a:gd name="connsiteX781" fmla="*/ 339889 w 796440"/>
                <a:gd name="connsiteY781" fmla="*/ 31632 h 790694"/>
                <a:gd name="connsiteX782" fmla="*/ 339122 w 796440"/>
                <a:gd name="connsiteY782" fmla="*/ 26794 h 790694"/>
                <a:gd name="connsiteX783" fmla="*/ 338221 w 796440"/>
                <a:gd name="connsiteY783" fmla="*/ 21156 h 790694"/>
                <a:gd name="connsiteX784" fmla="*/ 337020 w 796440"/>
                <a:gd name="connsiteY784" fmla="*/ 13483 h 790694"/>
                <a:gd name="connsiteX785" fmla="*/ 334852 w 796440"/>
                <a:gd name="connsiteY785" fmla="*/ -63 h 790694"/>
                <a:gd name="connsiteX786" fmla="*/ 334852 w 796440"/>
                <a:gd name="connsiteY786" fmla="*/ -63 h 790694"/>
                <a:gd name="connsiteX787" fmla="*/ 328179 w 796440"/>
                <a:gd name="connsiteY787" fmla="*/ 1038 h 790694"/>
                <a:gd name="connsiteX788" fmla="*/ 325276 w 796440"/>
                <a:gd name="connsiteY788" fmla="*/ 1572 h 790694"/>
                <a:gd name="connsiteX789" fmla="*/ 323808 w 796440"/>
                <a:gd name="connsiteY789" fmla="*/ 1839 h 790694"/>
                <a:gd name="connsiteX790" fmla="*/ 321073 w 796440"/>
                <a:gd name="connsiteY790" fmla="*/ 2373 h 790694"/>
                <a:gd name="connsiteX791" fmla="*/ 321073 w 796440"/>
                <a:gd name="connsiteY791" fmla="*/ 2373 h 790694"/>
                <a:gd name="connsiteX792" fmla="*/ 311564 w 796440"/>
                <a:gd name="connsiteY792" fmla="*/ 4341 h 790694"/>
                <a:gd name="connsiteX793" fmla="*/ 308228 w 796440"/>
                <a:gd name="connsiteY793" fmla="*/ 5075 h 790694"/>
                <a:gd name="connsiteX794" fmla="*/ 306693 w 796440"/>
                <a:gd name="connsiteY794" fmla="*/ 5442 h 790694"/>
                <a:gd name="connsiteX795" fmla="*/ 302623 w 796440"/>
                <a:gd name="connsiteY795" fmla="*/ 6410 h 790694"/>
                <a:gd name="connsiteX796" fmla="*/ 297819 w 796440"/>
                <a:gd name="connsiteY796" fmla="*/ 7611 h 790694"/>
                <a:gd name="connsiteX797" fmla="*/ 293114 w 796440"/>
                <a:gd name="connsiteY797" fmla="*/ 8845 h 790694"/>
                <a:gd name="connsiteX798" fmla="*/ 293114 w 796440"/>
                <a:gd name="connsiteY798" fmla="*/ 8845 h 790694"/>
                <a:gd name="connsiteX799" fmla="*/ 289278 w 796440"/>
                <a:gd name="connsiteY799" fmla="*/ 9913 h 790694"/>
                <a:gd name="connsiteX800" fmla="*/ 287176 w 796440"/>
                <a:gd name="connsiteY800" fmla="*/ 10513 h 790694"/>
                <a:gd name="connsiteX801" fmla="*/ 283406 w 796440"/>
                <a:gd name="connsiteY801" fmla="*/ 11614 h 790694"/>
                <a:gd name="connsiteX802" fmla="*/ 280403 w 796440"/>
                <a:gd name="connsiteY802" fmla="*/ 12515 h 790694"/>
                <a:gd name="connsiteX803" fmla="*/ 275065 w 796440"/>
                <a:gd name="connsiteY803" fmla="*/ 14217 h 790694"/>
                <a:gd name="connsiteX804" fmla="*/ 273030 w 796440"/>
                <a:gd name="connsiteY804" fmla="*/ 14884 h 790694"/>
                <a:gd name="connsiteX805" fmla="*/ 270695 w 796440"/>
                <a:gd name="connsiteY805" fmla="*/ 15651 h 790694"/>
                <a:gd name="connsiteX806" fmla="*/ 268626 w 796440"/>
                <a:gd name="connsiteY806" fmla="*/ 16352 h 790694"/>
                <a:gd name="connsiteX807" fmla="*/ 265290 w 796440"/>
                <a:gd name="connsiteY807" fmla="*/ 17553 h 790694"/>
                <a:gd name="connsiteX808" fmla="*/ 260686 w 796440"/>
                <a:gd name="connsiteY808" fmla="*/ 19221 h 790694"/>
                <a:gd name="connsiteX809" fmla="*/ 256148 w 796440"/>
                <a:gd name="connsiteY809" fmla="*/ 20922 h 790694"/>
                <a:gd name="connsiteX810" fmla="*/ 252245 w 796440"/>
                <a:gd name="connsiteY810" fmla="*/ 22424 h 790694"/>
                <a:gd name="connsiteX811" fmla="*/ 250777 w 796440"/>
                <a:gd name="connsiteY811" fmla="*/ 23024 h 790694"/>
                <a:gd name="connsiteX812" fmla="*/ 248175 w 796440"/>
                <a:gd name="connsiteY812" fmla="*/ 24092 h 790694"/>
                <a:gd name="connsiteX813" fmla="*/ 237565 w 796440"/>
                <a:gd name="connsiteY813" fmla="*/ 28563 h 790694"/>
                <a:gd name="connsiteX814" fmla="*/ 233995 w 796440"/>
                <a:gd name="connsiteY814" fmla="*/ 30164 h 790694"/>
                <a:gd name="connsiteX815" fmla="*/ 231260 w 796440"/>
                <a:gd name="connsiteY815" fmla="*/ 31398 h 790694"/>
                <a:gd name="connsiteX816" fmla="*/ 228290 w 796440"/>
                <a:gd name="connsiteY816" fmla="*/ 32766 h 790694"/>
                <a:gd name="connsiteX817" fmla="*/ 217481 w 796440"/>
                <a:gd name="connsiteY817" fmla="*/ 38071 h 790694"/>
                <a:gd name="connsiteX818" fmla="*/ 215145 w 796440"/>
                <a:gd name="connsiteY818" fmla="*/ 39272 h 790694"/>
                <a:gd name="connsiteX819" fmla="*/ 213310 w 796440"/>
                <a:gd name="connsiteY819" fmla="*/ 40173 h 790694"/>
                <a:gd name="connsiteX820" fmla="*/ 210942 w 796440"/>
                <a:gd name="connsiteY820" fmla="*/ 41407 h 790694"/>
                <a:gd name="connsiteX821" fmla="*/ 207605 w 796440"/>
                <a:gd name="connsiteY821" fmla="*/ 43242 h 790694"/>
                <a:gd name="connsiteX822" fmla="*/ 204269 w 796440"/>
                <a:gd name="connsiteY822" fmla="*/ 45077 h 790694"/>
                <a:gd name="connsiteX823" fmla="*/ 204269 w 796440"/>
                <a:gd name="connsiteY823" fmla="*/ 45077 h 790694"/>
                <a:gd name="connsiteX824" fmla="*/ 200933 w 796440"/>
                <a:gd name="connsiteY824" fmla="*/ 47079 h 790694"/>
                <a:gd name="connsiteX825" fmla="*/ 198864 w 796440"/>
                <a:gd name="connsiteY825" fmla="*/ 48247 h 790694"/>
                <a:gd name="connsiteX826" fmla="*/ 198864 w 796440"/>
                <a:gd name="connsiteY826" fmla="*/ 48247 h 790694"/>
                <a:gd name="connsiteX827" fmla="*/ 192592 w 796440"/>
                <a:gd name="connsiteY827" fmla="*/ 51917 h 790694"/>
                <a:gd name="connsiteX828" fmla="*/ 192592 w 796440"/>
                <a:gd name="connsiteY828" fmla="*/ 51917 h 790694"/>
                <a:gd name="connsiteX829" fmla="*/ 192092 w 796440"/>
                <a:gd name="connsiteY829" fmla="*/ 52217 h 790694"/>
                <a:gd name="connsiteX830" fmla="*/ 188422 w 796440"/>
                <a:gd name="connsiteY830" fmla="*/ 54452 h 790694"/>
                <a:gd name="connsiteX831" fmla="*/ 184818 w 796440"/>
                <a:gd name="connsiteY831" fmla="*/ 56688 h 790694"/>
                <a:gd name="connsiteX832" fmla="*/ 182650 w 796440"/>
                <a:gd name="connsiteY832" fmla="*/ 58089 h 790694"/>
                <a:gd name="connsiteX833" fmla="*/ 180815 w 796440"/>
                <a:gd name="connsiteY833" fmla="*/ 59257 h 790694"/>
                <a:gd name="connsiteX834" fmla="*/ 179080 w 796440"/>
                <a:gd name="connsiteY834" fmla="*/ 60424 h 790694"/>
                <a:gd name="connsiteX835" fmla="*/ 175744 w 796440"/>
                <a:gd name="connsiteY835" fmla="*/ 62526 h 790694"/>
                <a:gd name="connsiteX836" fmla="*/ 171073 w 796440"/>
                <a:gd name="connsiteY836" fmla="*/ 65862 h 790694"/>
                <a:gd name="connsiteX837" fmla="*/ 167169 w 796440"/>
                <a:gd name="connsiteY837" fmla="*/ 68632 h 790694"/>
                <a:gd name="connsiteX838" fmla="*/ 163833 w 796440"/>
                <a:gd name="connsiteY838" fmla="*/ 70934 h 790694"/>
                <a:gd name="connsiteX839" fmla="*/ 160096 w 796440"/>
                <a:gd name="connsiteY839" fmla="*/ 73669 h 790694"/>
                <a:gd name="connsiteX840" fmla="*/ 158495 w 796440"/>
                <a:gd name="connsiteY840" fmla="*/ 74837 h 790694"/>
                <a:gd name="connsiteX841" fmla="*/ 155159 w 796440"/>
                <a:gd name="connsiteY841" fmla="*/ 77373 h 790694"/>
                <a:gd name="connsiteX842" fmla="*/ 153591 w 796440"/>
                <a:gd name="connsiteY842" fmla="*/ 78574 h 790694"/>
                <a:gd name="connsiteX843" fmla="*/ 152056 w 796440"/>
                <a:gd name="connsiteY843" fmla="*/ 79775 h 790694"/>
                <a:gd name="connsiteX844" fmla="*/ 146051 w 796440"/>
                <a:gd name="connsiteY844" fmla="*/ 84579 h 790694"/>
                <a:gd name="connsiteX845" fmla="*/ 140179 w 796440"/>
                <a:gd name="connsiteY845" fmla="*/ 89450 h 790694"/>
                <a:gd name="connsiteX846" fmla="*/ 137109 w 796440"/>
                <a:gd name="connsiteY846" fmla="*/ 92086 h 790694"/>
                <a:gd name="connsiteX847" fmla="*/ 136876 w 796440"/>
                <a:gd name="connsiteY847" fmla="*/ 92286 h 790694"/>
                <a:gd name="connsiteX848" fmla="*/ 133806 w 796440"/>
                <a:gd name="connsiteY848" fmla="*/ 95088 h 790694"/>
                <a:gd name="connsiteX849" fmla="*/ 132705 w 796440"/>
                <a:gd name="connsiteY849" fmla="*/ 96089 h 790694"/>
                <a:gd name="connsiteX850" fmla="*/ 129736 w 796440"/>
                <a:gd name="connsiteY850" fmla="*/ 98758 h 790694"/>
                <a:gd name="connsiteX851" fmla="*/ 126200 w 796440"/>
                <a:gd name="connsiteY851" fmla="*/ 102095 h 790694"/>
                <a:gd name="connsiteX852" fmla="*/ 126200 w 796440"/>
                <a:gd name="connsiteY852" fmla="*/ 102095 h 790694"/>
                <a:gd name="connsiteX853" fmla="*/ 122863 w 796440"/>
                <a:gd name="connsiteY853" fmla="*/ 105197 h 790694"/>
                <a:gd name="connsiteX854" fmla="*/ 118960 w 796440"/>
                <a:gd name="connsiteY854" fmla="*/ 108934 h 790694"/>
                <a:gd name="connsiteX855" fmla="*/ 116124 w 796440"/>
                <a:gd name="connsiteY855" fmla="*/ 111670 h 790694"/>
                <a:gd name="connsiteX856" fmla="*/ 109185 w 796440"/>
                <a:gd name="connsiteY856" fmla="*/ 118809 h 790694"/>
                <a:gd name="connsiteX857" fmla="*/ 105848 w 796440"/>
                <a:gd name="connsiteY857" fmla="*/ 122146 h 790694"/>
                <a:gd name="connsiteX858" fmla="*/ 102512 w 796440"/>
                <a:gd name="connsiteY858" fmla="*/ 125682 h 790694"/>
                <a:gd name="connsiteX859" fmla="*/ 99676 w 796440"/>
                <a:gd name="connsiteY859" fmla="*/ 129019 h 790694"/>
                <a:gd name="connsiteX860" fmla="*/ 99109 w 796440"/>
                <a:gd name="connsiteY860" fmla="*/ 129619 h 790694"/>
                <a:gd name="connsiteX861" fmla="*/ 96173 w 796440"/>
                <a:gd name="connsiteY861" fmla="*/ 132955 h 790694"/>
                <a:gd name="connsiteX862" fmla="*/ 90868 w 796440"/>
                <a:gd name="connsiteY862" fmla="*/ 139194 h 790694"/>
                <a:gd name="connsiteX863" fmla="*/ 89500 w 796440"/>
                <a:gd name="connsiteY863" fmla="*/ 140829 h 790694"/>
                <a:gd name="connsiteX864" fmla="*/ 86498 w 796440"/>
                <a:gd name="connsiteY864" fmla="*/ 144566 h 790694"/>
                <a:gd name="connsiteX865" fmla="*/ 84696 w 796440"/>
                <a:gd name="connsiteY865" fmla="*/ 146801 h 790694"/>
                <a:gd name="connsiteX866" fmla="*/ 80526 w 796440"/>
                <a:gd name="connsiteY866" fmla="*/ 150237 h 790694"/>
                <a:gd name="connsiteX867" fmla="*/ 78024 w 796440"/>
                <a:gd name="connsiteY867" fmla="*/ 153574 h 790694"/>
                <a:gd name="connsiteX868" fmla="*/ 76255 w 796440"/>
                <a:gd name="connsiteY868" fmla="*/ 155943 h 790694"/>
                <a:gd name="connsiteX869" fmla="*/ 73620 w 796440"/>
                <a:gd name="connsiteY869" fmla="*/ 159612 h 790694"/>
                <a:gd name="connsiteX870" fmla="*/ 72085 w 796440"/>
                <a:gd name="connsiteY870" fmla="*/ 161748 h 790694"/>
                <a:gd name="connsiteX871" fmla="*/ 67648 w 796440"/>
                <a:gd name="connsiteY871" fmla="*/ 168120 h 790694"/>
                <a:gd name="connsiteX872" fmla="*/ 66046 w 796440"/>
                <a:gd name="connsiteY872" fmla="*/ 170455 h 790694"/>
                <a:gd name="connsiteX873" fmla="*/ 63744 w 796440"/>
                <a:gd name="connsiteY873" fmla="*/ 173792 h 790694"/>
                <a:gd name="connsiteX874" fmla="*/ 62043 w 796440"/>
                <a:gd name="connsiteY874" fmla="*/ 176427 h 790694"/>
                <a:gd name="connsiteX875" fmla="*/ 61142 w 796440"/>
                <a:gd name="connsiteY875" fmla="*/ 177862 h 790694"/>
                <a:gd name="connsiteX876" fmla="*/ 59507 w 796440"/>
                <a:gd name="connsiteY876" fmla="*/ 180398 h 790694"/>
                <a:gd name="connsiteX877" fmla="*/ 58173 w 796440"/>
                <a:gd name="connsiteY877" fmla="*/ 182533 h 790694"/>
                <a:gd name="connsiteX878" fmla="*/ 58173 w 796440"/>
                <a:gd name="connsiteY878" fmla="*/ 182533 h 790694"/>
                <a:gd name="connsiteX879" fmla="*/ 58173 w 796440"/>
                <a:gd name="connsiteY879" fmla="*/ 182533 h 790694"/>
                <a:gd name="connsiteX880" fmla="*/ 58173 w 796440"/>
                <a:gd name="connsiteY880" fmla="*/ 182733 h 790694"/>
                <a:gd name="connsiteX881" fmla="*/ 56404 w 796440"/>
                <a:gd name="connsiteY881" fmla="*/ 185636 h 790694"/>
                <a:gd name="connsiteX882" fmla="*/ 54269 w 796440"/>
                <a:gd name="connsiteY882" fmla="*/ 189205 h 790694"/>
                <a:gd name="connsiteX883" fmla="*/ 51967 w 796440"/>
                <a:gd name="connsiteY883" fmla="*/ 193109 h 790694"/>
                <a:gd name="connsiteX884" fmla="*/ 50632 w 796440"/>
                <a:gd name="connsiteY884" fmla="*/ 195444 h 790694"/>
                <a:gd name="connsiteX885" fmla="*/ 47296 w 796440"/>
                <a:gd name="connsiteY885" fmla="*/ 201383 h 790694"/>
                <a:gd name="connsiteX886" fmla="*/ 46028 w 796440"/>
                <a:gd name="connsiteY886" fmla="*/ 203685 h 790694"/>
                <a:gd name="connsiteX887" fmla="*/ 46028 w 796440"/>
                <a:gd name="connsiteY887" fmla="*/ 203852 h 790694"/>
                <a:gd name="connsiteX888" fmla="*/ 46028 w 796440"/>
                <a:gd name="connsiteY888" fmla="*/ 203852 h 790694"/>
                <a:gd name="connsiteX889" fmla="*/ 46028 w 796440"/>
                <a:gd name="connsiteY889" fmla="*/ 203852 h 790694"/>
                <a:gd name="connsiteX890" fmla="*/ 44727 w 796440"/>
                <a:gd name="connsiteY890" fmla="*/ 206221 h 790694"/>
                <a:gd name="connsiteX891" fmla="*/ 43359 w 796440"/>
                <a:gd name="connsiteY891" fmla="*/ 208890 h 790694"/>
                <a:gd name="connsiteX892" fmla="*/ 42025 w 796440"/>
                <a:gd name="connsiteY892" fmla="*/ 211425 h 790694"/>
                <a:gd name="connsiteX893" fmla="*/ 36587 w 796440"/>
                <a:gd name="connsiteY893" fmla="*/ 222535 h 790694"/>
                <a:gd name="connsiteX894" fmla="*/ 35653 w 796440"/>
                <a:gd name="connsiteY894" fmla="*/ 224503 h 790694"/>
                <a:gd name="connsiteX895" fmla="*/ 30515 w 796440"/>
                <a:gd name="connsiteY895" fmla="*/ 236047 h 790694"/>
                <a:gd name="connsiteX896" fmla="*/ 29347 w 796440"/>
                <a:gd name="connsiteY896" fmla="*/ 238783 h 790694"/>
                <a:gd name="connsiteX897" fmla="*/ 28213 w 796440"/>
                <a:gd name="connsiteY897" fmla="*/ 241552 h 790694"/>
                <a:gd name="connsiteX898" fmla="*/ 26644 w 796440"/>
                <a:gd name="connsiteY898" fmla="*/ 245389 h 790694"/>
                <a:gd name="connsiteX899" fmla="*/ 26211 w 796440"/>
                <a:gd name="connsiteY899" fmla="*/ 246490 h 790694"/>
                <a:gd name="connsiteX900" fmla="*/ 24876 w 796440"/>
                <a:gd name="connsiteY900" fmla="*/ 249826 h 790694"/>
                <a:gd name="connsiteX901" fmla="*/ 24476 w 796440"/>
                <a:gd name="connsiteY901" fmla="*/ 250894 h 790694"/>
                <a:gd name="connsiteX902" fmla="*/ 23075 w 796440"/>
                <a:gd name="connsiteY902" fmla="*/ 254664 h 790694"/>
                <a:gd name="connsiteX903" fmla="*/ 22741 w 796440"/>
                <a:gd name="connsiteY903" fmla="*/ 255498 h 790694"/>
                <a:gd name="connsiteX904" fmla="*/ 21273 w 796440"/>
                <a:gd name="connsiteY904" fmla="*/ 259635 h 790694"/>
                <a:gd name="connsiteX905" fmla="*/ 19739 w 796440"/>
                <a:gd name="connsiteY905" fmla="*/ 264072 h 790694"/>
                <a:gd name="connsiteX906" fmla="*/ 19739 w 796440"/>
                <a:gd name="connsiteY906" fmla="*/ 264072 h 790694"/>
                <a:gd name="connsiteX907" fmla="*/ 18204 w 796440"/>
                <a:gd name="connsiteY907" fmla="*/ 268709 h 790694"/>
                <a:gd name="connsiteX908" fmla="*/ 16736 w 796440"/>
                <a:gd name="connsiteY908" fmla="*/ 273414 h 790694"/>
                <a:gd name="connsiteX909" fmla="*/ 15301 w 796440"/>
                <a:gd name="connsiteY909" fmla="*/ 278084 h 790694"/>
                <a:gd name="connsiteX910" fmla="*/ 14367 w 796440"/>
                <a:gd name="connsiteY910" fmla="*/ 281421 h 790694"/>
                <a:gd name="connsiteX911" fmla="*/ 14167 w 796440"/>
                <a:gd name="connsiteY911" fmla="*/ 282121 h 790694"/>
                <a:gd name="connsiteX912" fmla="*/ 13766 w 796440"/>
                <a:gd name="connsiteY912" fmla="*/ 283623 h 790694"/>
                <a:gd name="connsiteX913" fmla="*/ 12732 w 796440"/>
                <a:gd name="connsiteY913" fmla="*/ 287293 h 790694"/>
                <a:gd name="connsiteX914" fmla="*/ 12432 w 796440"/>
                <a:gd name="connsiteY914" fmla="*/ 288460 h 790694"/>
                <a:gd name="connsiteX915" fmla="*/ 11431 w 796440"/>
                <a:gd name="connsiteY915" fmla="*/ 292130 h 790694"/>
                <a:gd name="connsiteX916" fmla="*/ 11431 w 796440"/>
                <a:gd name="connsiteY916" fmla="*/ 292531 h 790694"/>
                <a:gd name="connsiteX917" fmla="*/ 10530 w 796440"/>
                <a:gd name="connsiteY917" fmla="*/ 296201 h 790694"/>
                <a:gd name="connsiteX918" fmla="*/ 9096 w 796440"/>
                <a:gd name="connsiteY918" fmla="*/ 302173 h 790694"/>
                <a:gd name="connsiteX919" fmla="*/ 8061 w 796440"/>
                <a:gd name="connsiteY919" fmla="*/ 306743 h 790694"/>
                <a:gd name="connsiteX920" fmla="*/ 6827 w 796440"/>
                <a:gd name="connsiteY920" fmla="*/ 312715 h 790694"/>
                <a:gd name="connsiteX921" fmla="*/ 6327 w 796440"/>
                <a:gd name="connsiteY921" fmla="*/ 315217 h 790694"/>
                <a:gd name="connsiteX922" fmla="*/ 5926 w 796440"/>
                <a:gd name="connsiteY922" fmla="*/ 317219 h 790694"/>
                <a:gd name="connsiteX923" fmla="*/ 5359 w 796440"/>
                <a:gd name="connsiteY923" fmla="*/ 320255 h 790694"/>
                <a:gd name="connsiteX924" fmla="*/ 4959 w 796440"/>
                <a:gd name="connsiteY924" fmla="*/ 322557 h 790694"/>
                <a:gd name="connsiteX925" fmla="*/ 4458 w 796440"/>
                <a:gd name="connsiteY925" fmla="*/ 325527 h 790694"/>
                <a:gd name="connsiteX926" fmla="*/ 3724 w 796440"/>
                <a:gd name="connsiteY926" fmla="*/ 329864 h 790694"/>
                <a:gd name="connsiteX927" fmla="*/ 3424 w 796440"/>
                <a:gd name="connsiteY927" fmla="*/ 332032 h 790694"/>
                <a:gd name="connsiteX928" fmla="*/ 2356 w 796440"/>
                <a:gd name="connsiteY928" fmla="*/ 339572 h 790694"/>
                <a:gd name="connsiteX929" fmla="*/ 2056 w 796440"/>
                <a:gd name="connsiteY929" fmla="*/ 341741 h 790694"/>
                <a:gd name="connsiteX930" fmla="*/ 1489 w 796440"/>
                <a:gd name="connsiteY930" fmla="*/ 346645 h 790694"/>
                <a:gd name="connsiteX931" fmla="*/ 1489 w 796440"/>
                <a:gd name="connsiteY931" fmla="*/ 347246 h 790694"/>
                <a:gd name="connsiteX932" fmla="*/ 1055 w 796440"/>
                <a:gd name="connsiteY932" fmla="*/ 351049 h 790694"/>
                <a:gd name="connsiteX933" fmla="*/ 1055 w 796440"/>
                <a:gd name="connsiteY933" fmla="*/ 351350 h 790694"/>
                <a:gd name="connsiteX934" fmla="*/ 655 w 796440"/>
                <a:gd name="connsiteY934" fmla="*/ 355520 h 790694"/>
                <a:gd name="connsiteX935" fmla="*/ 655 w 796440"/>
                <a:gd name="connsiteY935" fmla="*/ 357355 h 790694"/>
                <a:gd name="connsiteX936" fmla="*/ 655 w 796440"/>
                <a:gd name="connsiteY936" fmla="*/ 357822 h 790694"/>
                <a:gd name="connsiteX937" fmla="*/ 354 w 796440"/>
                <a:gd name="connsiteY937" fmla="*/ 361492 h 790694"/>
                <a:gd name="connsiteX938" fmla="*/ 121 w 796440"/>
                <a:gd name="connsiteY938" fmla="*/ 365162 h 790694"/>
                <a:gd name="connsiteX939" fmla="*/ 121 w 796440"/>
                <a:gd name="connsiteY939" fmla="*/ 366797 h 790694"/>
                <a:gd name="connsiteX940" fmla="*/ 121 w 796440"/>
                <a:gd name="connsiteY940" fmla="*/ 367864 h 790694"/>
                <a:gd name="connsiteX941" fmla="*/ 121 w 796440"/>
                <a:gd name="connsiteY941" fmla="*/ 371200 h 790694"/>
                <a:gd name="connsiteX942" fmla="*/ 121 w 796440"/>
                <a:gd name="connsiteY942" fmla="*/ 371734 h 790694"/>
                <a:gd name="connsiteX943" fmla="*/ -79 w 796440"/>
                <a:gd name="connsiteY943" fmla="*/ 376138 h 790694"/>
                <a:gd name="connsiteX944" fmla="*/ -79 w 796440"/>
                <a:gd name="connsiteY944" fmla="*/ 377006 h 790694"/>
                <a:gd name="connsiteX945" fmla="*/ -79 w 796440"/>
                <a:gd name="connsiteY945" fmla="*/ 381043 h 790694"/>
                <a:gd name="connsiteX946" fmla="*/ -79 w 796440"/>
                <a:gd name="connsiteY946" fmla="*/ 382010 h 790694"/>
                <a:gd name="connsiteX947" fmla="*/ -79 w 796440"/>
                <a:gd name="connsiteY947" fmla="*/ 392019 h 790694"/>
                <a:gd name="connsiteX948" fmla="*/ -79 w 796440"/>
                <a:gd name="connsiteY948" fmla="*/ 401194 h 790694"/>
                <a:gd name="connsiteX949" fmla="*/ 121 w 796440"/>
                <a:gd name="connsiteY949" fmla="*/ 407433 h 790694"/>
                <a:gd name="connsiteX950" fmla="*/ 621 w 796440"/>
                <a:gd name="connsiteY950" fmla="*/ 417442 h 790694"/>
                <a:gd name="connsiteX951" fmla="*/ 1355 w 796440"/>
                <a:gd name="connsiteY951" fmla="*/ 427451 h 790694"/>
                <a:gd name="connsiteX952" fmla="*/ 1689 w 796440"/>
                <a:gd name="connsiteY952" fmla="*/ 430787 h 790694"/>
                <a:gd name="connsiteX953" fmla="*/ 2190 w 796440"/>
                <a:gd name="connsiteY953" fmla="*/ 435825 h 790694"/>
                <a:gd name="connsiteX954" fmla="*/ 2423 w 796440"/>
                <a:gd name="connsiteY954" fmla="*/ 437893 h 790694"/>
                <a:gd name="connsiteX955" fmla="*/ 3624 w 796440"/>
                <a:gd name="connsiteY955" fmla="*/ 447302 h 790694"/>
                <a:gd name="connsiteX956" fmla="*/ 4325 w 796440"/>
                <a:gd name="connsiteY956" fmla="*/ 452206 h 790694"/>
                <a:gd name="connsiteX957" fmla="*/ 4992 w 796440"/>
                <a:gd name="connsiteY957" fmla="*/ 456410 h 790694"/>
                <a:gd name="connsiteX958" fmla="*/ 4992 w 796440"/>
                <a:gd name="connsiteY958" fmla="*/ 457244 h 790694"/>
                <a:gd name="connsiteX959" fmla="*/ 5793 w 796440"/>
                <a:gd name="connsiteY959" fmla="*/ 461981 h 790694"/>
                <a:gd name="connsiteX960" fmla="*/ 6727 w 796440"/>
                <a:gd name="connsiteY960" fmla="*/ 466752 h 790694"/>
                <a:gd name="connsiteX961" fmla="*/ 7628 w 796440"/>
                <a:gd name="connsiteY961" fmla="*/ 471490 h 790694"/>
                <a:gd name="connsiteX962" fmla="*/ 7628 w 796440"/>
                <a:gd name="connsiteY962" fmla="*/ 471490 h 790694"/>
                <a:gd name="connsiteX963" fmla="*/ 7995 w 796440"/>
                <a:gd name="connsiteY963" fmla="*/ 473325 h 790694"/>
                <a:gd name="connsiteX964" fmla="*/ 8729 w 796440"/>
                <a:gd name="connsiteY964" fmla="*/ 476661 h 790694"/>
                <a:gd name="connsiteX965" fmla="*/ 9563 w 796440"/>
                <a:gd name="connsiteY965" fmla="*/ 480364 h 790694"/>
                <a:gd name="connsiteX966" fmla="*/ 10030 w 796440"/>
                <a:gd name="connsiteY966" fmla="*/ 482533 h 790694"/>
                <a:gd name="connsiteX967" fmla="*/ 10864 w 796440"/>
                <a:gd name="connsiteY967" fmla="*/ 485869 h 790694"/>
                <a:gd name="connsiteX968" fmla="*/ 10864 w 796440"/>
                <a:gd name="connsiteY968" fmla="*/ 485869 h 790694"/>
                <a:gd name="connsiteX969" fmla="*/ 10864 w 796440"/>
                <a:gd name="connsiteY969" fmla="*/ 486303 h 790694"/>
                <a:gd name="connsiteX970" fmla="*/ 11231 w 796440"/>
                <a:gd name="connsiteY970" fmla="*/ 487804 h 790694"/>
                <a:gd name="connsiteX971" fmla="*/ 12999 w 796440"/>
                <a:gd name="connsiteY971" fmla="*/ 494744 h 790694"/>
                <a:gd name="connsiteX972" fmla="*/ 13800 w 796440"/>
                <a:gd name="connsiteY972" fmla="*/ 497746 h 790694"/>
                <a:gd name="connsiteX973" fmla="*/ 14967 w 796440"/>
                <a:gd name="connsiteY973" fmla="*/ 501917 h 790694"/>
                <a:gd name="connsiteX974" fmla="*/ 15568 w 796440"/>
                <a:gd name="connsiteY974" fmla="*/ 503885 h 790694"/>
                <a:gd name="connsiteX975" fmla="*/ 16302 w 796440"/>
                <a:gd name="connsiteY975" fmla="*/ 506421 h 790694"/>
                <a:gd name="connsiteX976" fmla="*/ 17236 w 796440"/>
                <a:gd name="connsiteY976" fmla="*/ 509390 h 790694"/>
                <a:gd name="connsiteX977" fmla="*/ 17903 w 796440"/>
                <a:gd name="connsiteY977" fmla="*/ 511592 h 790694"/>
                <a:gd name="connsiteX978" fmla="*/ 18704 w 796440"/>
                <a:gd name="connsiteY978" fmla="*/ 514061 h 790694"/>
                <a:gd name="connsiteX979" fmla="*/ 19405 w 796440"/>
                <a:gd name="connsiteY979" fmla="*/ 516263 h 790694"/>
                <a:gd name="connsiteX980" fmla="*/ 20472 w 796440"/>
                <a:gd name="connsiteY980" fmla="*/ 519399 h 790694"/>
                <a:gd name="connsiteX981" fmla="*/ 20873 w 796440"/>
                <a:gd name="connsiteY981" fmla="*/ 520600 h 790694"/>
                <a:gd name="connsiteX982" fmla="*/ 22207 w 796440"/>
                <a:gd name="connsiteY982" fmla="*/ 524403 h 790694"/>
                <a:gd name="connsiteX983" fmla="*/ 25544 w 796440"/>
                <a:gd name="connsiteY983" fmla="*/ 533578 h 790694"/>
                <a:gd name="connsiteX984" fmla="*/ 27512 w 796440"/>
                <a:gd name="connsiteY984" fmla="*/ 538649 h 790694"/>
                <a:gd name="connsiteX985" fmla="*/ 29547 w 796440"/>
                <a:gd name="connsiteY985" fmla="*/ 543721 h 790694"/>
                <a:gd name="connsiteX986" fmla="*/ 31616 w 796440"/>
                <a:gd name="connsiteY986" fmla="*/ 548592 h 790694"/>
                <a:gd name="connsiteX987" fmla="*/ 31849 w 796440"/>
                <a:gd name="connsiteY987" fmla="*/ 549125 h 790694"/>
                <a:gd name="connsiteX988" fmla="*/ 33517 w 796440"/>
                <a:gd name="connsiteY988" fmla="*/ 552995 h 790694"/>
                <a:gd name="connsiteX989" fmla="*/ 34118 w 796440"/>
                <a:gd name="connsiteY989" fmla="*/ 554330 h 790694"/>
                <a:gd name="connsiteX990" fmla="*/ 36086 w 796440"/>
                <a:gd name="connsiteY990" fmla="*/ 558667 h 790694"/>
                <a:gd name="connsiteX991" fmla="*/ 38255 w 796440"/>
                <a:gd name="connsiteY991" fmla="*/ 563305 h 790694"/>
                <a:gd name="connsiteX992" fmla="*/ 38488 w 796440"/>
                <a:gd name="connsiteY992" fmla="*/ 563772 h 790694"/>
                <a:gd name="connsiteX993" fmla="*/ 40757 w 796440"/>
                <a:gd name="connsiteY993" fmla="*/ 568476 h 790694"/>
                <a:gd name="connsiteX994" fmla="*/ 40924 w 796440"/>
                <a:gd name="connsiteY994" fmla="*/ 568843 h 790694"/>
                <a:gd name="connsiteX995" fmla="*/ 40924 w 796440"/>
                <a:gd name="connsiteY995" fmla="*/ 568843 h 790694"/>
                <a:gd name="connsiteX996" fmla="*/ 41658 w 796440"/>
                <a:gd name="connsiteY996" fmla="*/ 570211 h 790694"/>
                <a:gd name="connsiteX997" fmla="*/ 42926 w 796440"/>
                <a:gd name="connsiteY997" fmla="*/ 572746 h 790694"/>
                <a:gd name="connsiteX998" fmla="*/ 43693 w 796440"/>
                <a:gd name="connsiteY998" fmla="*/ 574214 h 790694"/>
                <a:gd name="connsiteX999" fmla="*/ 44961 w 796440"/>
                <a:gd name="connsiteY999" fmla="*/ 576683 h 790694"/>
                <a:gd name="connsiteX1000" fmla="*/ 47797 w 796440"/>
                <a:gd name="connsiteY1000" fmla="*/ 581988 h 790694"/>
                <a:gd name="connsiteX1001" fmla="*/ 50132 w 796440"/>
                <a:gd name="connsiteY1001" fmla="*/ 586192 h 790694"/>
                <a:gd name="connsiteX1002" fmla="*/ 52501 w 796440"/>
                <a:gd name="connsiteY1002" fmla="*/ 590395 h 790694"/>
                <a:gd name="connsiteX1003" fmla="*/ 59941 w 796440"/>
                <a:gd name="connsiteY1003" fmla="*/ 602773 h 790694"/>
                <a:gd name="connsiteX1004" fmla="*/ 62510 w 796440"/>
                <a:gd name="connsiteY1004" fmla="*/ 606843 h 790694"/>
                <a:gd name="connsiteX1005" fmla="*/ 67781 w 796440"/>
                <a:gd name="connsiteY1005" fmla="*/ 614884 h 790694"/>
                <a:gd name="connsiteX1006" fmla="*/ 70517 w 796440"/>
                <a:gd name="connsiteY1006" fmla="*/ 618854 h 790694"/>
                <a:gd name="connsiteX1007" fmla="*/ 76088 w 796440"/>
                <a:gd name="connsiteY1007" fmla="*/ 626661 h 790694"/>
                <a:gd name="connsiteX1008" fmla="*/ 76522 w 796440"/>
                <a:gd name="connsiteY1008" fmla="*/ 627228 h 790694"/>
                <a:gd name="connsiteX1009" fmla="*/ 78958 w 796440"/>
                <a:gd name="connsiteY1009" fmla="*/ 630564 h 790694"/>
                <a:gd name="connsiteX1010" fmla="*/ 83295 w 796440"/>
                <a:gd name="connsiteY1010" fmla="*/ 636269 h 790694"/>
                <a:gd name="connsiteX1011" fmla="*/ 87365 w 796440"/>
                <a:gd name="connsiteY1011" fmla="*/ 642008 h 790694"/>
                <a:gd name="connsiteX1012" fmla="*/ 90401 w 796440"/>
                <a:gd name="connsiteY1012" fmla="*/ 645678 h 790694"/>
                <a:gd name="connsiteX1013" fmla="*/ 93471 w 796440"/>
                <a:gd name="connsiteY1013" fmla="*/ 649348 h 790694"/>
                <a:gd name="connsiteX1014" fmla="*/ 93471 w 796440"/>
                <a:gd name="connsiteY1014" fmla="*/ 649515 h 790694"/>
                <a:gd name="connsiteX1015" fmla="*/ 99609 w 796440"/>
                <a:gd name="connsiteY1015" fmla="*/ 656588 h 790694"/>
                <a:gd name="connsiteX1016" fmla="*/ 105948 w 796440"/>
                <a:gd name="connsiteY1016" fmla="*/ 663560 h 790694"/>
                <a:gd name="connsiteX1017" fmla="*/ 105948 w 796440"/>
                <a:gd name="connsiteY1017" fmla="*/ 663560 h 790694"/>
                <a:gd name="connsiteX1018" fmla="*/ 109285 w 796440"/>
                <a:gd name="connsiteY1018" fmla="*/ 667064 h 790694"/>
                <a:gd name="connsiteX1019" fmla="*/ 112387 w 796440"/>
                <a:gd name="connsiteY1019" fmla="*/ 670400 h 790694"/>
                <a:gd name="connsiteX1020" fmla="*/ 112588 w 796440"/>
                <a:gd name="connsiteY1020" fmla="*/ 670600 h 790694"/>
                <a:gd name="connsiteX1021" fmla="*/ 115924 w 796440"/>
                <a:gd name="connsiteY1021" fmla="*/ 673936 h 790694"/>
                <a:gd name="connsiteX1022" fmla="*/ 119027 w 796440"/>
                <a:gd name="connsiteY1022" fmla="*/ 677006 h 790694"/>
                <a:gd name="connsiteX1023" fmla="*/ 122797 w 796440"/>
                <a:gd name="connsiteY1023" fmla="*/ 680676 h 790694"/>
                <a:gd name="connsiteX1024" fmla="*/ 126133 w 796440"/>
                <a:gd name="connsiteY1024" fmla="*/ 684012 h 790694"/>
                <a:gd name="connsiteX1025" fmla="*/ 129669 w 796440"/>
                <a:gd name="connsiteY1025" fmla="*/ 687348 h 790694"/>
                <a:gd name="connsiteX1026" fmla="*/ 132672 w 796440"/>
                <a:gd name="connsiteY1026" fmla="*/ 690051 h 790694"/>
                <a:gd name="connsiteX1027" fmla="*/ 133406 w 796440"/>
                <a:gd name="connsiteY1027" fmla="*/ 690718 h 790694"/>
                <a:gd name="connsiteX1028" fmla="*/ 136742 w 796440"/>
                <a:gd name="connsiteY1028" fmla="*/ 693721 h 790694"/>
                <a:gd name="connsiteX1029" fmla="*/ 139678 w 796440"/>
                <a:gd name="connsiteY1029" fmla="*/ 696223 h 790694"/>
                <a:gd name="connsiteX1030" fmla="*/ 147018 w 796440"/>
                <a:gd name="connsiteY1030" fmla="*/ 702328 h 790694"/>
                <a:gd name="connsiteX1031" fmla="*/ 149187 w 796440"/>
                <a:gd name="connsiteY1031" fmla="*/ 704063 h 790694"/>
                <a:gd name="connsiteX1032" fmla="*/ 151822 w 796440"/>
                <a:gd name="connsiteY1032" fmla="*/ 706165 h 790694"/>
                <a:gd name="connsiteX1033" fmla="*/ 155159 w 796440"/>
                <a:gd name="connsiteY1033" fmla="*/ 708734 h 790694"/>
                <a:gd name="connsiteX1034" fmla="*/ 157594 w 796440"/>
                <a:gd name="connsiteY1034" fmla="*/ 710569 h 790694"/>
                <a:gd name="connsiteX1035" fmla="*/ 161865 w 796440"/>
                <a:gd name="connsiteY1035" fmla="*/ 713738 h 790694"/>
                <a:gd name="connsiteX1036" fmla="*/ 164000 w 796440"/>
                <a:gd name="connsiteY1036" fmla="*/ 715306 h 790694"/>
                <a:gd name="connsiteX1037" fmla="*/ 166969 w 796440"/>
                <a:gd name="connsiteY1037" fmla="*/ 717408 h 790694"/>
                <a:gd name="connsiteX1038" fmla="*/ 170639 w 796440"/>
                <a:gd name="connsiteY1038" fmla="*/ 720044 h 790694"/>
                <a:gd name="connsiteX1039" fmla="*/ 173208 w 796440"/>
                <a:gd name="connsiteY1039" fmla="*/ 721812 h 790694"/>
                <a:gd name="connsiteX1040" fmla="*/ 176544 w 796440"/>
                <a:gd name="connsiteY1040" fmla="*/ 724014 h 790694"/>
                <a:gd name="connsiteX1041" fmla="*/ 187254 w 796440"/>
                <a:gd name="connsiteY1041" fmla="*/ 730920 h 790694"/>
                <a:gd name="connsiteX1042" fmla="*/ 190590 w 796440"/>
                <a:gd name="connsiteY1042" fmla="*/ 733022 h 790694"/>
                <a:gd name="connsiteX1043" fmla="*/ 193626 w 796440"/>
                <a:gd name="connsiteY1043" fmla="*/ 734857 h 790694"/>
                <a:gd name="connsiteX1044" fmla="*/ 195761 w 796440"/>
                <a:gd name="connsiteY1044" fmla="*/ 736125 h 790694"/>
                <a:gd name="connsiteX1045" fmla="*/ 207005 w 796440"/>
                <a:gd name="connsiteY1045" fmla="*/ 742531 h 790694"/>
                <a:gd name="connsiteX1046" fmla="*/ 209240 w 796440"/>
                <a:gd name="connsiteY1046" fmla="*/ 743765 h 790694"/>
                <a:gd name="connsiteX1047" fmla="*/ 210341 w 796440"/>
                <a:gd name="connsiteY1047" fmla="*/ 744332 h 790694"/>
                <a:gd name="connsiteX1048" fmla="*/ 212576 w 796440"/>
                <a:gd name="connsiteY1048" fmla="*/ 745533 h 790694"/>
                <a:gd name="connsiteX1049" fmla="*/ 216446 w 796440"/>
                <a:gd name="connsiteY1049" fmla="*/ 747535 h 790694"/>
                <a:gd name="connsiteX1050" fmla="*/ 219783 w 796440"/>
                <a:gd name="connsiteY1050" fmla="*/ 749270 h 790694"/>
                <a:gd name="connsiteX1051" fmla="*/ 223820 w 796440"/>
                <a:gd name="connsiteY1051" fmla="*/ 751238 h 790694"/>
                <a:gd name="connsiteX1052" fmla="*/ 225888 w 796440"/>
                <a:gd name="connsiteY1052" fmla="*/ 752239 h 790694"/>
                <a:gd name="connsiteX1053" fmla="*/ 227289 w 796440"/>
                <a:gd name="connsiteY1053" fmla="*/ 752906 h 790694"/>
                <a:gd name="connsiteX1054" fmla="*/ 232427 w 796440"/>
                <a:gd name="connsiteY1054" fmla="*/ 755309 h 790694"/>
                <a:gd name="connsiteX1055" fmla="*/ 234262 w 796440"/>
                <a:gd name="connsiteY1055" fmla="*/ 756143 h 790694"/>
                <a:gd name="connsiteX1056" fmla="*/ 237932 w 796440"/>
                <a:gd name="connsiteY1056" fmla="*/ 757778 h 790694"/>
                <a:gd name="connsiteX1057" fmla="*/ 241269 w 796440"/>
                <a:gd name="connsiteY1057" fmla="*/ 759145 h 790694"/>
                <a:gd name="connsiteX1058" fmla="*/ 244204 w 796440"/>
                <a:gd name="connsiteY1058" fmla="*/ 760380 h 790694"/>
                <a:gd name="connsiteX1059" fmla="*/ 247140 w 796440"/>
                <a:gd name="connsiteY1059" fmla="*/ 761614 h 790694"/>
                <a:gd name="connsiteX1060" fmla="*/ 250110 w 796440"/>
                <a:gd name="connsiteY1060" fmla="*/ 762782 h 790694"/>
                <a:gd name="connsiteX1061" fmla="*/ 252579 w 796440"/>
                <a:gd name="connsiteY1061" fmla="*/ 763783 h 790694"/>
                <a:gd name="connsiteX1062" fmla="*/ 259051 w 796440"/>
                <a:gd name="connsiteY1062" fmla="*/ 766252 h 790694"/>
                <a:gd name="connsiteX1063" fmla="*/ 261887 w 796440"/>
                <a:gd name="connsiteY1063" fmla="*/ 767286 h 790694"/>
                <a:gd name="connsiteX1064" fmla="*/ 265223 w 796440"/>
                <a:gd name="connsiteY1064" fmla="*/ 768520 h 790694"/>
                <a:gd name="connsiteX1065" fmla="*/ 268893 w 796440"/>
                <a:gd name="connsiteY1065" fmla="*/ 769788 h 790694"/>
                <a:gd name="connsiteX1066" fmla="*/ 270661 w 796440"/>
                <a:gd name="connsiteY1066" fmla="*/ 770389 h 790694"/>
                <a:gd name="connsiteX1067" fmla="*/ 278068 w 796440"/>
                <a:gd name="connsiteY1067" fmla="*/ 772791 h 790694"/>
                <a:gd name="connsiteX1068" fmla="*/ 280003 w 796440"/>
                <a:gd name="connsiteY1068" fmla="*/ 773391 h 790694"/>
                <a:gd name="connsiteX1069" fmla="*/ 283339 w 796440"/>
                <a:gd name="connsiteY1069" fmla="*/ 774392 h 790694"/>
                <a:gd name="connsiteX1070" fmla="*/ 286409 w 796440"/>
                <a:gd name="connsiteY1070" fmla="*/ 775293 h 790694"/>
                <a:gd name="connsiteX1071" fmla="*/ 289511 w 796440"/>
                <a:gd name="connsiteY1071" fmla="*/ 776227 h 790694"/>
                <a:gd name="connsiteX1072" fmla="*/ 298286 w 796440"/>
                <a:gd name="connsiteY1072" fmla="*/ 778563 h 790694"/>
                <a:gd name="connsiteX1073" fmla="*/ 301422 w 796440"/>
                <a:gd name="connsiteY1073" fmla="*/ 779363 h 790694"/>
                <a:gd name="connsiteX1074" fmla="*/ 302023 w 796440"/>
                <a:gd name="connsiteY1074" fmla="*/ 779363 h 790694"/>
                <a:gd name="connsiteX1075" fmla="*/ 304024 w 796440"/>
                <a:gd name="connsiteY1075" fmla="*/ 779864 h 790694"/>
                <a:gd name="connsiteX1076" fmla="*/ 306460 w 796440"/>
                <a:gd name="connsiteY1076" fmla="*/ 780431 h 790694"/>
                <a:gd name="connsiteX1077" fmla="*/ 308328 w 796440"/>
                <a:gd name="connsiteY1077" fmla="*/ 780898 h 790694"/>
                <a:gd name="connsiteX1078" fmla="*/ 312999 w 796440"/>
                <a:gd name="connsiteY1078" fmla="*/ 781932 h 790694"/>
                <a:gd name="connsiteX1079" fmla="*/ 316335 w 796440"/>
                <a:gd name="connsiteY1079" fmla="*/ 782666 h 790694"/>
                <a:gd name="connsiteX1080" fmla="*/ 320939 w 796440"/>
                <a:gd name="connsiteY1080" fmla="*/ 783567 h 790694"/>
                <a:gd name="connsiteX1081" fmla="*/ 324276 w 796440"/>
                <a:gd name="connsiteY1081" fmla="*/ 784201 h 790694"/>
                <a:gd name="connsiteX1082" fmla="*/ 327612 w 796440"/>
                <a:gd name="connsiteY1082" fmla="*/ 784768 h 790694"/>
                <a:gd name="connsiteX1083" fmla="*/ 331282 w 796440"/>
                <a:gd name="connsiteY1083" fmla="*/ 785402 h 790694"/>
                <a:gd name="connsiteX1084" fmla="*/ 333584 w 796440"/>
                <a:gd name="connsiteY1084" fmla="*/ 785769 h 790694"/>
                <a:gd name="connsiteX1085" fmla="*/ 334585 w 796440"/>
                <a:gd name="connsiteY1085" fmla="*/ 785936 h 790694"/>
                <a:gd name="connsiteX1086" fmla="*/ 339689 w 796440"/>
                <a:gd name="connsiteY1086" fmla="*/ 786737 h 790694"/>
                <a:gd name="connsiteX1087" fmla="*/ 340957 w 796440"/>
                <a:gd name="connsiteY1087" fmla="*/ 786903 h 790694"/>
                <a:gd name="connsiteX1088" fmla="*/ 343826 w 796440"/>
                <a:gd name="connsiteY1088" fmla="*/ 787304 h 790694"/>
                <a:gd name="connsiteX1089" fmla="*/ 349665 w 796440"/>
                <a:gd name="connsiteY1089" fmla="*/ 788071 h 790694"/>
                <a:gd name="connsiteX1090" fmla="*/ 350899 w 796440"/>
                <a:gd name="connsiteY1090" fmla="*/ 788071 h 790694"/>
                <a:gd name="connsiteX1091" fmla="*/ 353001 w 796440"/>
                <a:gd name="connsiteY1091" fmla="*/ 788305 h 790694"/>
                <a:gd name="connsiteX1092" fmla="*/ 360241 w 796440"/>
                <a:gd name="connsiteY1092" fmla="*/ 789039 h 790694"/>
                <a:gd name="connsiteX1093" fmla="*/ 366914 w 796440"/>
                <a:gd name="connsiteY1093" fmla="*/ 789606 h 790694"/>
                <a:gd name="connsiteX1094" fmla="*/ 370250 w 796440"/>
                <a:gd name="connsiteY1094" fmla="*/ 789873 h 790694"/>
                <a:gd name="connsiteX1095" fmla="*/ 373252 w 796440"/>
                <a:gd name="connsiteY1095" fmla="*/ 790073 h 790694"/>
                <a:gd name="connsiteX1096" fmla="*/ 376922 w 796440"/>
                <a:gd name="connsiteY1096" fmla="*/ 790273 h 790694"/>
                <a:gd name="connsiteX1097" fmla="*/ 377857 w 796440"/>
                <a:gd name="connsiteY1097" fmla="*/ 790273 h 790694"/>
                <a:gd name="connsiteX1098" fmla="*/ 381827 w 796440"/>
                <a:gd name="connsiteY1098" fmla="*/ 790440 h 790694"/>
                <a:gd name="connsiteX1099" fmla="*/ 386264 w 796440"/>
                <a:gd name="connsiteY1099" fmla="*/ 790607 h 790694"/>
                <a:gd name="connsiteX1100" fmla="*/ 389300 w 796440"/>
                <a:gd name="connsiteY1100" fmla="*/ 790607 h 790694"/>
                <a:gd name="connsiteX1101" fmla="*/ 389300 w 796440"/>
                <a:gd name="connsiteY1101" fmla="*/ 790607 h 790694"/>
                <a:gd name="connsiteX1102" fmla="*/ 392636 w 796440"/>
                <a:gd name="connsiteY1102" fmla="*/ 790607 h 790694"/>
                <a:gd name="connsiteX1103" fmla="*/ 402946 w 796440"/>
                <a:gd name="connsiteY1103" fmla="*/ 790607 h 790694"/>
                <a:gd name="connsiteX1104" fmla="*/ 407449 w 796440"/>
                <a:gd name="connsiteY1104" fmla="*/ 790607 h 790694"/>
                <a:gd name="connsiteX1105" fmla="*/ 410552 w 796440"/>
                <a:gd name="connsiteY1105" fmla="*/ 790607 h 790694"/>
                <a:gd name="connsiteX1106" fmla="*/ 412487 w 796440"/>
                <a:gd name="connsiteY1106" fmla="*/ 790607 h 790694"/>
                <a:gd name="connsiteX1107" fmla="*/ 414089 w 796440"/>
                <a:gd name="connsiteY1107" fmla="*/ 790607 h 790694"/>
                <a:gd name="connsiteX1108" fmla="*/ 418326 w 796440"/>
                <a:gd name="connsiteY1108" fmla="*/ 790407 h 790694"/>
                <a:gd name="connsiteX1109" fmla="*/ 422463 w 796440"/>
                <a:gd name="connsiteY1109" fmla="*/ 790173 h 790694"/>
                <a:gd name="connsiteX1110" fmla="*/ 424365 w 796440"/>
                <a:gd name="connsiteY1110" fmla="*/ 790173 h 790694"/>
                <a:gd name="connsiteX1111" fmla="*/ 427701 w 796440"/>
                <a:gd name="connsiteY1111" fmla="*/ 789939 h 790694"/>
                <a:gd name="connsiteX1112" fmla="*/ 429669 w 796440"/>
                <a:gd name="connsiteY1112" fmla="*/ 789939 h 790694"/>
                <a:gd name="connsiteX1113" fmla="*/ 431738 w 796440"/>
                <a:gd name="connsiteY1113" fmla="*/ 789773 h 790694"/>
                <a:gd name="connsiteX1114" fmla="*/ 434173 w 796440"/>
                <a:gd name="connsiteY1114" fmla="*/ 789572 h 790694"/>
                <a:gd name="connsiteX1115" fmla="*/ 438611 w 796440"/>
                <a:gd name="connsiteY1115" fmla="*/ 789139 h 790694"/>
                <a:gd name="connsiteX1116" fmla="*/ 443648 w 796440"/>
                <a:gd name="connsiteY1116" fmla="*/ 788605 h 790694"/>
                <a:gd name="connsiteX1117" fmla="*/ 448319 w 796440"/>
                <a:gd name="connsiteY1117" fmla="*/ 788038 h 790694"/>
                <a:gd name="connsiteX1118" fmla="*/ 465001 w 796440"/>
                <a:gd name="connsiteY1118" fmla="*/ 785602 h 790694"/>
                <a:gd name="connsiteX1119" fmla="*/ 467937 w 796440"/>
                <a:gd name="connsiteY1119" fmla="*/ 785102 h 790694"/>
                <a:gd name="connsiteX1120" fmla="*/ 470772 w 796440"/>
                <a:gd name="connsiteY1120" fmla="*/ 784568 h 790694"/>
                <a:gd name="connsiteX1121" fmla="*/ 472307 w 796440"/>
                <a:gd name="connsiteY1121" fmla="*/ 784301 h 790694"/>
                <a:gd name="connsiteX1122" fmla="*/ 474943 w 796440"/>
                <a:gd name="connsiteY1122" fmla="*/ 783767 h 790694"/>
                <a:gd name="connsiteX1123" fmla="*/ 477712 w 796440"/>
                <a:gd name="connsiteY1123" fmla="*/ 783233 h 790694"/>
                <a:gd name="connsiteX1124" fmla="*/ 479280 w 796440"/>
                <a:gd name="connsiteY1124" fmla="*/ 782933 h 790694"/>
                <a:gd name="connsiteX1125" fmla="*/ 482616 w 796440"/>
                <a:gd name="connsiteY1125" fmla="*/ 782233 h 790694"/>
                <a:gd name="connsiteX1126" fmla="*/ 484018 w 796440"/>
                <a:gd name="connsiteY1126" fmla="*/ 781932 h 790694"/>
                <a:gd name="connsiteX1127" fmla="*/ 487120 w 796440"/>
                <a:gd name="connsiteY1127" fmla="*/ 781232 h 790694"/>
                <a:gd name="connsiteX1128" fmla="*/ 488755 w 796440"/>
                <a:gd name="connsiteY1128" fmla="*/ 780865 h 790694"/>
                <a:gd name="connsiteX1129" fmla="*/ 492425 w 796440"/>
                <a:gd name="connsiteY1129" fmla="*/ 779930 h 790694"/>
                <a:gd name="connsiteX1130" fmla="*/ 493292 w 796440"/>
                <a:gd name="connsiteY1130" fmla="*/ 779730 h 790694"/>
                <a:gd name="connsiteX1131" fmla="*/ 497763 w 796440"/>
                <a:gd name="connsiteY1131" fmla="*/ 778596 h 790694"/>
                <a:gd name="connsiteX1132" fmla="*/ 497763 w 796440"/>
                <a:gd name="connsiteY1132" fmla="*/ 778596 h 790694"/>
                <a:gd name="connsiteX1133" fmla="*/ 502501 w 796440"/>
                <a:gd name="connsiteY1133" fmla="*/ 777362 h 790694"/>
                <a:gd name="connsiteX1134" fmla="*/ 507138 w 796440"/>
                <a:gd name="connsiteY1134" fmla="*/ 776060 h 790694"/>
                <a:gd name="connsiteX1135" fmla="*/ 511475 w 796440"/>
                <a:gd name="connsiteY1135" fmla="*/ 774793 h 790694"/>
                <a:gd name="connsiteX1136" fmla="*/ 513877 w 796440"/>
                <a:gd name="connsiteY1136" fmla="*/ 774092 h 790694"/>
                <a:gd name="connsiteX1137" fmla="*/ 516513 w 796440"/>
                <a:gd name="connsiteY1137" fmla="*/ 773291 h 790694"/>
                <a:gd name="connsiteX1138" fmla="*/ 517214 w 796440"/>
                <a:gd name="connsiteY1138" fmla="*/ 773058 h 790694"/>
                <a:gd name="connsiteX1139" fmla="*/ 520950 w 796440"/>
                <a:gd name="connsiteY1139" fmla="*/ 771857 h 790694"/>
                <a:gd name="connsiteX1140" fmla="*/ 522218 w 796440"/>
                <a:gd name="connsiteY1140" fmla="*/ 771456 h 790694"/>
                <a:gd name="connsiteX1141" fmla="*/ 525221 w 796440"/>
                <a:gd name="connsiteY1141" fmla="*/ 770455 h 790694"/>
                <a:gd name="connsiteX1142" fmla="*/ 528157 w 796440"/>
                <a:gd name="connsiteY1142" fmla="*/ 769455 h 790694"/>
                <a:gd name="connsiteX1143" fmla="*/ 528791 w 796440"/>
                <a:gd name="connsiteY1143" fmla="*/ 769254 h 790694"/>
                <a:gd name="connsiteX1144" fmla="*/ 532394 w 796440"/>
                <a:gd name="connsiteY1144" fmla="*/ 767953 h 790694"/>
                <a:gd name="connsiteX1145" fmla="*/ 533161 w 796440"/>
                <a:gd name="connsiteY1145" fmla="*/ 767686 h 790694"/>
                <a:gd name="connsiteX1146" fmla="*/ 536497 w 796440"/>
                <a:gd name="connsiteY1146" fmla="*/ 766419 h 790694"/>
                <a:gd name="connsiteX1147" fmla="*/ 537532 w 796440"/>
                <a:gd name="connsiteY1147" fmla="*/ 766051 h 790694"/>
                <a:gd name="connsiteX1148" fmla="*/ 540868 w 796440"/>
                <a:gd name="connsiteY1148" fmla="*/ 764784 h 790694"/>
                <a:gd name="connsiteX1149" fmla="*/ 540868 w 796440"/>
                <a:gd name="connsiteY1149" fmla="*/ 764784 h 790694"/>
                <a:gd name="connsiteX1150" fmla="*/ 541068 w 796440"/>
                <a:gd name="connsiteY1150" fmla="*/ 764784 h 790694"/>
                <a:gd name="connsiteX1151" fmla="*/ 541302 w 796440"/>
                <a:gd name="connsiteY1151" fmla="*/ 764784 h 790694"/>
                <a:gd name="connsiteX1152" fmla="*/ 542203 w 796440"/>
                <a:gd name="connsiteY1152" fmla="*/ 764450 h 790694"/>
                <a:gd name="connsiteX1153" fmla="*/ 543771 w 796440"/>
                <a:gd name="connsiteY1153" fmla="*/ 763849 h 790694"/>
                <a:gd name="connsiteX1154" fmla="*/ 545772 w 796440"/>
                <a:gd name="connsiteY1154" fmla="*/ 763049 h 790694"/>
                <a:gd name="connsiteX1155" fmla="*/ 549109 w 796440"/>
                <a:gd name="connsiteY1155" fmla="*/ 761681 h 790694"/>
                <a:gd name="connsiteX1156" fmla="*/ 552445 w 796440"/>
                <a:gd name="connsiteY1156" fmla="*/ 760346 h 790694"/>
                <a:gd name="connsiteX1157" fmla="*/ 553913 w 796440"/>
                <a:gd name="connsiteY1157" fmla="*/ 759713 h 790694"/>
                <a:gd name="connsiteX1158" fmla="*/ 557583 w 796440"/>
                <a:gd name="connsiteY1158" fmla="*/ 758144 h 790694"/>
                <a:gd name="connsiteX1159" fmla="*/ 562020 w 796440"/>
                <a:gd name="connsiteY1159" fmla="*/ 756176 h 790694"/>
                <a:gd name="connsiteX1160" fmla="*/ 565356 w 796440"/>
                <a:gd name="connsiteY1160" fmla="*/ 754641 h 790694"/>
                <a:gd name="connsiteX1161" fmla="*/ 567392 w 796440"/>
                <a:gd name="connsiteY1161" fmla="*/ 753707 h 790694"/>
                <a:gd name="connsiteX1162" fmla="*/ 570728 w 796440"/>
                <a:gd name="connsiteY1162" fmla="*/ 752072 h 790694"/>
                <a:gd name="connsiteX1163" fmla="*/ 575065 w 796440"/>
                <a:gd name="connsiteY1163" fmla="*/ 749937 h 790694"/>
                <a:gd name="connsiteX1164" fmla="*/ 576366 w 796440"/>
                <a:gd name="connsiteY1164" fmla="*/ 749303 h 790694"/>
                <a:gd name="connsiteX1165" fmla="*/ 555448 w 796440"/>
                <a:gd name="connsiteY1165" fmla="*/ 749303 h 790694"/>
                <a:gd name="connsiteX1166" fmla="*/ 556415 w 796440"/>
                <a:gd name="connsiteY1166" fmla="*/ 743698 h 790694"/>
                <a:gd name="connsiteX1167" fmla="*/ 556415 w 796440"/>
                <a:gd name="connsiteY1167" fmla="*/ 743398 h 790694"/>
                <a:gd name="connsiteX1168" fmla="*/ 557249 w 796440"/>
                <a:gd name="connsiteY1168" fmla="*/ 734790 h 790694"/>
                <a:gd name="connsiteX1169" fmla="*/ 557249 w 796440"/>
                <a:gd name="connsiteY1169" fmla="*/ 731954 h 790694"/>
                <a:gd name="connsiteX1170" fmla="*/ 557249 w 796440"/>
                <a:gd name="connsiteY1170" fmla="*/ 730520 h 790694"/>
                <a:gd name="connsiteX1171" fmla="*/ 557249 w 796440"/>
                <a:gd name="connsiteY1171" fmla="*/ 729119 h 790694"/>
                <a:gd name="connsiteX1172" fmla="*/ 557249 w 796440"/>
                <a:gd name="connsiteY1172" fmla="*/ 727751 h 790694"/>
                <a:gd name="connsiteX1173" fmla="*/ 557249 w 796440"/>
                <a:gd name="connsiteY1173" fmla="*/ 727751 h 790694"/>
                <a:gd name="connsiteX1174" fmla="*/ 558250 w 796440"/>
                <a:gd name="connsiteY1174" fmla="*/ 727250 h 790694"/>
                <a:gd name="connsiteX1175" fmla="*/ 558417 w 796440"/>
                <a:gd name="connsiteY1175" fmla="*/ 727250 h 790694"/>
                <a:gd name="connsiteX1176" fmla="*/ 558851 w 796440"/>
                <a:gd name="connsiteY1176" fmla="*/ 727050 h 790694"/>
                <a:gd name="connsiteX1177" fmla="*/ 559485 w 796440"/>
                <a:gd name="connsiteY1177" fmla="*/ 726717 h 790694"/>
                <a:gd name="connsiteX1178" fmla="*/ 560285 w 796440"/>
                <a:gd name="connsiteY1178" fmla="*/ 726350 h 790694"/>
                <a:gd name="connsiteX1179" fmla="*/ 560852 w 796440"/>
                <a:gd name="connsiteY1179" fmla="*/ 726049 h 790694"/>
                <a:gd name="connsiteX1180" fmla="*/ 561186 w 796440"/>
                <a:gd name="connsiteY1180" fmla="*/ 725883 h 790694"/>
                <a:gd name="connsiteX1181" fmla="*/ 561486 w 796440"/>
                <a:gd name="connsiteY1181" fmla="*/ 725883 h 790694"/>
                <a:gd name="connsiteX1182" fmla="*/ 561486 w 796440"/>
                <a:gd name="connsiteY1182" fmla="*/ 725883 h 790694"/>
                <a:gd name="connsiteX1183" fmla="*/ 562220 w 796440"/>
                <a:gd name="connsiteY1183" fmla="*/ 725515 h 790694"/>
                <a:gd name="connsiteX1184" fmla="*/ 563054 w 796440"/>
                <a:gd name="connsiteY1184" fmla="*/ 725115 h 790694"/>
                <a:gd name="connsiteX1185" fmla="*/ 563388 w 796440"/>
                <a:gd name="connsiteY1185" fmla="*/ 725115 h 790694"/>
                <a:gd name="connsiteX1186" fmla="*/ 563988 w 796440"/>
                <a:gd name="connsiteY1186" fmla="*/ 724848 h 790694"/>
                <a:gd name="connsiteX1187" fmla="*/ 563988 w 796440"/>
                <a:gd name="connsiteY1187" fmla="*/ 724848 h 790694"/>
                <a:gd name="connsiteX1188" fmla="*/ 564255 w 796440"/>
                <a:gd name="connsiteY1188" fmla="*/ 724848 h 790694"/>
                <a:gd name="connsiteX1189" fmla="*/ 564456 w 796440"/>
                <a:gd name="connsiteY1189" fmla="*/ 724848 h 790694"/>
                <a:gd name="connsiteX1190" fmla="*/ 564456 w 796440"/>
                <a:gd name="connsiteY1190" fmla="*/ 724848 h 790694"/>
                <a:gd name="connsiteX1191" fmla="*/ 565056 w 796440"/>
                <a:gd name="connsiteY1191" fmla="*/ 724548 h 790694"/>
                <a:gd name="connsiteX1192" fmla="*/ 565056 w 796440"/>
                <a:gd name="connsiteY1192" fmla="*/ 724548 h 790694"/>
                <a:gd name="connsiteX1193" fmla="*/ 565390 w 796440"/>
                <a:gd name="connsiteY1193" fmla="*/ 724381 h 790694"/>
                <a:gd name="connsiteX1194" fmla="*/ 565723 w 796440"/>
                <a:gd name="connsiteY1194" fmla="*/ 724214 h 790694"/>
                <a:gd name="connsiteX1195" fmla="*/ 565924 w 796440"/>
                <a:gd name="connsiteY1195" fmla="*/ 724214 h 790694"/>
                <a:gd name="connsiteX1196" fmla="*/ 565924 w 796440"/>
                <a:gd name="connsiteY1196" fmla="*/ 724214 h 790694"/>
                <a:gd name="connsiteX1197" fmla="*/ 566257 w 796440"/>
                <a:gd name="connsiteY1197" fmla="*/ 724047 h 790694"/>
                <a:gd name="connsiteX1198" fmla="*/ 566257 w 796440"/>
                <a:gd name="connsiteY1198" fmla="*/ 724047 h 790694"/>
                <a:gd name="connsiteX1199" fmla="*/ 566824 w 796440"/>
                <a:gd name="connsiteY1199" fmla="*/ 723747 h 790694"/>
                <a:gd name="connsiteX1200" fmla="*/ 567025 w 796440"/>
                <a:gd name="connsiteY1200" fmla="*/ 723747 h 790694"/>
                <a:gd name="connsiteX1201" fmla="*/ 567558 w 796440"/>
                <a:gd name="connsiteY1201" fmla="*/ 723480 h 790694"/>
                <a:gd name="connsiteX1202" fmla="*/ 567558 w 796440"/>
                <a:gd name="connsiteY1202" fmla="*/ 723480 h 790694"/>
                <a:gd name="connsiteX1203" fmla="*/ 568459 w 796440"/>
                <a:gd name="connsiteY1203" fmla="*/ 723013 h 790694"/>
                <a:gd name="connsiteX1204" fmla="*/ 569193 w 796440"/>
                <a:gd name="connsiteY1204" fmla="*/ 722613 h 790694"/>
                <a:gd name="connsiteX1205" fmla="*/ 569527 w 796440"/>
                <a:gd name="connsiteY1205" fmla="*/ 722446 h 790694"/>
                <a:gd name="connsiteX1206" fmla="*/ 569527 w 796440"/>
                <a:gd name="connsiteY1206" fmla="*/ 722446 h 790694"/>
                <a:gd name="connsiteX1207" fmla="*/ 569727 w 796440"/>
                <a:gd name="connsiteY1207" fmla="*/ 722446 h 790694"/>
                <a:gd name="connsiteX1208" fmla="*/ 570127 w 796440"/>
                <a:gd name="connsiteY1208" fmla="*/ 722246 h 790694"/>
                <a:gd name="connsiteX1209" fmla="*/ 570127 w 796440"/>
                <a:gd name="connsiteY1209" fmla="*/ 722246 h 790694"/>
                <a:gd name="connsiteX1210" fmla="*/ 570461 w 796440"/>
                <a:gd name="connsiteY1210" fmla="*/ 722079 h 790694"/>
                <a:gd name="connsiteX1211" fmla="*/ 570461 w 796440"/>
                <a:gd name="connsiteY1211" fmla="*/ 722079 h 790694"/>
                <a:gd name="connsiteX1212" fmla="*/ 571295 w 796440"/>
                <a:gd name="connsiteY1212" fmla="*/ 721645 h 790694"/>
                <a:gd name="connsiteX1213" fmla="*/ 572529 w 796440"/>
                <a:gd name="connsiteY1213" fmla="*/ 721011 h 790694"/>
                <a:gd name="connsiteX1214" fmla="*/ 572529 w 796440"/>
                <a:gd name="connsiteY1214" fmla="*/ 721011 h 790694"/>
                <a:gd name="connsiteX1215" fmla="*/ 573097 w 796440"/>
                <a:gd name="connsiteY1215" fmla="*/ 720711 h 790694"/>
                <a:gd name="connsiteX1216" fmla="*/ 573097 w 796440"/>
                <a:gd name="connsiteY1216" fmla="*/ 720711 h 790694"/>
                <a:gd name="connsiteX1217" fmla="*/ 573397 w 796440"/>
                <a:gd name="connsiteY1217" fmla="*/ 720544 h 790694"/>
                <a:gd name="connsiteX1218" fmla="*/ 573697 w 796440"/>
                <a:gd name="connsiteY1218" fmla="*/ 720544 h 790694"/>
                <a:gd name="connsiteX1219" fmla="*/ 573697 w 796440"/>
                <a:gd name="connsiteY1219" fmla="*/ 720544 h 790694"/>
                <a:gd name="connsiteX1220" fmla="*/ 574898 w 796440"/>
                <a:gd name="connsiteY1220" fmla="*/ 719877 h 790694"/>
                <a:gd name="connsiteX1221" fmla="*/ 576166 w 796440"/>
                <a:gd name="connsiteY1221" fmla="*/ 719177 h 790694"/>
                <a:gd name="connsiteX1222" fmla="*/ 577100 w 796440"/>
                <a:gd name="connsiteY1222" fmla="*/ 718643 h 790694"/>
                <a:gd name="connsiteX1223" fmla="*/ 577100 w 796440"/>
                <a:gd name="connsiteY1223" fmla="*/ 718643 h 790694"/>
                <a:gd name="connsiteX1224" fmla="*/ 577100 w 796440"/>
                <a:gd name="connsiteY1224" fmla="*/ 718643 h 790694"/>
                <a:gd name="connsiteX1225" fmla="*/ 577100 w 796440"/>
                <a:gd name="connsiteY1225" fmla="*/ 718643 h 790694"/>
                <a:gd name="connsiteX1226" fmla="*/ 577100 w 796440"/>
                <a:gd name="connsiteY1226" fmla="*/ 718643 h 790694"/>
                <a:gd name="connsiteX1227" fmla="*/ 577100 w 796440"/>
                <a:gd name="connsiteY1227" fmla="*/ 718643 h 790694"/>
                <a:gd name="connsiteX1228" fmla="*/ 577100 w 796440"/>
                <a:gd name="connsiteY1228" fmla="*/ 718643 h 790694"/>
                <a:gd name="connsiteX1229" fmla="*/ 577534 w 796440"/>
                <a:gd name="connsiteY1229" fmla="*/ 718409 h 790694"/>
                <a:gd name="connsiteX1230" fmla="*/ 577767 w 796440"/>
                <a:gd name="connsiteY1230" fmla="*/ 718409 h 790694"/>
                <a:gd name="connsiteX1231" fmla="*/ 577767 w 796440"/>
                <a:gd name="connsiteY1231" fmla="*/ 718409 h 790694"/>
                <a:gd name="connsiteX1232" fmla="*/ 579502 w 796440"/>
                <a:gd name="connsiteY1232" fmla="*/ 717408 h 790694"/>
                <a:gd name="connsiteX1233" fmla="*/ 580804 w 796440"/>
                <a:gd name="connsiteY1233" fmla="*/ 716674 h 790694"/>
                <a:gd name="connsiteX1234" fmla="*/ 581471 w 796440"/>
                <a:gd name="connsiteY1234" fmla="*/ 716274 h 790694"/>
                <a:gd name="connsiteX1235" fmla="*/ 581971 w 796440"/>
                <a:gd name="connsiteY1235" fmla="*/ 715974 h 790694"/>
                <a:gd name="connsiteX1236" fmla="*/ 584307 w 796440"/>
                <a:gd name="connsiteY1236" fmla="*/ 713738 h 790694"/>
                <a:gd name="connsiteX1237" fmla="*/ 584307 w 796440"/>
                <a:gd name="connsiteY1237" fmla="*/ 713738 h 790694"/>
                <a:gd name="connsiteX1238" fmla="*/ 585107 w 796440"/>
                <a:gd name="connsiteY1238" fmla="*/ 713238 h 790694"/>
                <a:gd name="connsiteX1239" fmla="*/ 585107 w 796440"/>
                <a:gd name="connsiteY1239" fmla="*/ 713238 h 790694"/>
                <a:gd name="connsiteX1240" fmla="*/ 585574 w 796440"/>
                <a:gd name="connsiteY1240" fmla="*/ 712971 h 790694"/>
                <a:gd name="connsiteX1241" fmla="*/ 585908 w 796440"/>
                <a:gd name="connsiteY1241" fmla="*/ 712771 h 790694"/>
                <a:gd name="connsiteX1242" fmla="*/ 586175 w 796440"/>
                <a:gd name="connsiteY1242" fmla="*/ 712604 h 790694"/>
                <a:gd name="connsiteX1243" fmla="*/ 589511 w 796440"/>
                <a:gd name="connsiteY1243" fmla="*/ 710669 h 790694"/>
                <a:gd name="connsiteX1244" fmla="*/ 589511 w 796440"/>
                <a:gd name="connsiteY1244" fmla="*/ 710669 h 790694"/>
                <a:gd name="connsiteX1245" fmla="*/ 591280 w 796440"/>
                <a:gd name="connsiteY1245" fmla="*/ 709601 h 790694"/>
                <a:gd name="connsiteX1246" fmla="*/ 592948 w 796440"/>
                <a:gd name="connsiteY1246" fmla="*/ 708534 h 790694"/>
                <a:gd name="connsiteX1247" fmla="*/ 592948 w 796440"/>
                <a:gd name="connsiteY1247" fmla="*/ 708534 h 790694"/>
                <a:gd name="connsiteX1248" fmla="*/ 593515 w 796440"/>
                <a:gd name="connsiteY1248" fmla="*/ 708167 h 790694"/>
                <a:gd name="connsiteX1249" fmla="*/ 593748 w 796440"/>
                <a:gd name="connsiteY1249" fmla="*/ 708000 h 790694"/>
                <a:gd name="connsiteX1250" fmla="*/ 593748 w 796440"/>
                <a:gd name="connsiteY1250" fmla="*/ 708000 h 790694"/>
                <a:gd name="connsiteX1251" fmla="*/ 594416 w 796440"/>
                <a:gd name="connsiteY1251" fmla="*/ 707600 h 790694"/>
                <a:gd name="connsiteX1252" fmla="*/ 595483 w 796440"/>
                <a:gd name="connsiteY1252" fmla="*/ 706966 h 790694"/>
                <a:gd name="connsiteX1253" fmla="*/ 595483 w 796440"/>
                <a:gd name="connsiteY1253" fmla="*/ 706966 h 790694"/>
                <a:gd name="connsiteX1254" fmla="*/ 596017 w 796440"/>
                <a:gd name="connsiteY1254" fmla="*/ 706599 h 790694"/>
                <a:gd name="connsiteX1255" fmla="*/ 596517 w 796440"/>
                <a:gd name="connsiteY1255" fmla="*/ 706265 h 790694"/>
                <a:gd name="connsiteX1256" fmla="*/ 598286 w 796440"/>
                <a:gd name="connsiteY1256" fmla="*/ 705164 h 790694"/>
                <a:gd name="connsiteX1257" fmla="*/ 598286 w 796440"/>
                <a:gd name="connsiteY1257" fmla="*/ 705164 h 790694"/>
                <a:gd name="connsiteX1258" fmla="*/ 598753 w 796440"/>
                <a:gd name="connsiteY1258" fmla="*/ 704897 h 790694"/>
                <a:gd name="connsiteX1259" fmla="*/ 600421 w 796440"/>
                <a:gd name="connsiteY1259" fmla="*/ 703830 h 790694"/>
                <a:gd name="connsiteX1260" fmla="*/ 603590 w 796440"/>
                <a:gd name="connsiteY1260" fmla="*/ 701661 h 790694"/>
                <a:gd name="connsiteX1261" fmla="*/ 603590 w 796440"/>
                <a:gd name="connsiteY1261" fmla="*/ 701661 h 790694"/>
                <a:gd name="connsiteX1262" fmla="*/ 605859 w 796440"/>
                <a:gd name="connsiteY1262" fmla="*/ 700160 h 790694"/>
                <a:gd name="connsiteX1263" fmla="*/ 608895 w 796440"/>
                <a:gd name="connsiteY1263" fmla="*/ 698058 h 790694"/>
                <a:gd name="connsiteX1264" fmla="*/ 611231 w 796440"/>
                <a:gd name="connsiteY1264" fmla="*/ 696423 h 790694"/>
                <a:gd name="connsiteX1265" fmla="*/ 611231 w 796440"/>
                <a:gd name="connsiteY1265" fmla="*/ 696423 h 790694"/>
                <a:gd name="connsiteX1266" fmla="*/ 611631 w 796440"/>
                <a:gd name="connsiteY1266" fmla="*/ 696089 h 790694"/>
                <a:gd name="connsiteX1267" fmla="*/ 611631 w 796440"/>
                <a:gd name="connsiteY1267" fmla="*/ 696089 h 790694"/>
                <a:gd name="connsiteX1268" fmla="*/ 612065 w 796440"/>
                <a:gd name="connsiteY1268" fmla="*/ 695789 h 790694"/>
                <a:gd name="connsiteX1269" fmla="*/ 612465 w 796440"/>
                <a:gd name="connsiteY1269" fmla="*/ 695455 h 790694"/>
                <a:gd name="connsiteX1270" fmla="*/ 612465 w 796440"/>
                <a:gd name="connsiteY1270" fmla="*/ 695455 h 790694"/>
                <a:gd name="connsiteX1271" fmla="*/ 612732 w 796440"/>
                <a:gd name="connsiteY1271" fmla="*/ 695255 h 790694"/>
                <a:gd name="connsiteX1272" fmla="*/ 612965 w 796440"/>
                <a:gd name="connsiteY1272" fmla="*/ 695055 h 790694"/>
                <a:gd name="connsiteX1273" fmla="*/ 657705 w 796440"/>
                <a:gd name="connsiteY1273" fmla="*/ 695055 h 790694"/>
                <a:gd name="connsiteX1274" fmla="*/ 657705 w 796440"/>
                <a:gd name="connsiteY1274" fmla="*/ 695055 h 790694"/>
                <a:gd name="connsiteX1275" fmla="*/ 660608 w 796440"/>
                <a:gd name="connsiteY1275" fmla="*/ 692486 h 790694"/>
                <a:gd name="connsiteX1276" fmla="*/ 662176 w 796440"/>
                <a:gd name="connsiteY1276" fmla="*/ 691118 h 790694"/>
                <a:gd name="connsiteX1277" fmla="*/ 665112 w 796440"/>
                <a:gd name="connsiteY1277" fmla="*/ 688483 h 790694"/>
                <a:gd name="connsiteX1278" fmla="*/ 668148 w 796440"/>
                <a:gd name="connsiteY1278" fmla="*/ 685680 h 790694"/>
                <a:gd name="connsiteX1279" fmla="*/ 688766 w 796440"/>
                <a:gd name="connsiteY1279" fmla="*/ 665062 h 790694"/>
                <a:gd name="connsiteX1280" fmla="*/ 692102 w 796440"/>
                <a:gd name="connsiteY1280" fmla="*/ 661725 h 790694"/>
                <a:gd name="connsiteX1281" fmla="*/ 694705 w 796440"/>
                <a:gd name="connsiteY1281" fmla="*/ 658823 h 790694"/>
                <a:gd name="connsiteX1282" fmla="*/ 696039 w 796440"/>
                <a:gd name="connsiteY1282" fmla="*/ 657322 h 790694"/>
                <a:gd name="connsiteX1283" fmla="*/ 698475 w 796440"/>
                <a:gd name="connsiteY1283" fmla="*/ 654586 h 790694"/>
                <a:gd name="connsiteX1284" fmla="*/ 700310 w 796440"/>
                <a:gd name="connsiteY1284" fmla="*/ 652451 h 790694"/>
                <a:gd name="connsiteX1285" fmla="*/ 700743 w 796440"/>
                <a:gd name="connsiteY1285" fmla="*/ 651917 h 790694"/>
                <a:gd name="connsiteX1286" fmla="*/ 702712 w 796440"/>
                <a:gd name="connsiteY1286" fmla="*/ 649615 h 790694"/>
                <a:gd name="connsiteX1287" fmla="*/ 706615 w 796440"/>
                <a:gd name="connsiteY1287" fmla="*/ 644877 h 790694"/>
                <a:gd name="connsiteX1288" fmla="*/ 708450 w 796440"/>
                <a:gd name="connsiteY1288" fmla="*/ 642675 h 790694"/>
                <a:gd name="connsiteX1289" fmla="*/ 711286 w 796440"/>
                <a:gd name="connsiteY1289" fmla="*/ 639039 h 790694"/>
                <a:gd name="connsiteX1290" fmla="*/ 713655 w 796440"/>
                <a:gd name="connsiteY1290" fmla="*/ 636003 h 790694"/>
                <a:gd name="connsiteX1291" fmla="*/ 716057 w 796440"/>
                <a:gd name="connsiteY1291" fmla="*/ 632833 h 790694"/>
                <a:gd name="connsiteX1292" fmla="*/ 717692 w 796440"/>
                <a:gd name="connsiteY1292" fmla="*/ 630631 h 790694"/>
                <a:gd name="connsiteX1293" fmla="*/ 727033 w 796440"/>
                <a:gd name="connsiteY1293" fmla="*/ 617553 h 790694"/>
                <a:gd name="connsiteX1294" fmla="*/ 728368 w 796440"/>
                <a:gd name="connsiteY1294" fmla="*/ 615584 h 790694"/>
                <a:gd name="connsiteX1295" fmla="*/ 732071 w 796440"/>
                <a:gd name="connsiteY1295" fmla="*/ 609946 h 790694"/>
                <a:gd name="connsiteX1296" fmla="*/ 735141 w 796440"/>
                <a:gd name="connsiteY1296" fmla="*/ 605142 h 790694"/>
                <a:gd name="connsiteX1297" fmla="*/ 736075 w 796440"/>
                <a:gd name="connsiteY1297" fmla="*/ 603640 h 790694"/>
                <a:gd name="connsiteX1298" fmla="*/ 737910 w 796440"/>
                <a:gd name="connsiteY1298" fmla="*/ 600638 h 790694"/>
                <a:gd name="connsiteX1299" fmla="*/ 740045 w 796440"/>
                <a:gd name="connsiteY1299" fmla="*/ 597101 h 790694"/>
                <a:gd name="connsiteX1300" fmla="*/ 741246 w 796440"/>
                <a:gd name="connsiteY1300" fmla="*/ 594999 h 790694"/>
                <a:gd name="connsiteX1301" fmla="*/ 741813 w 796440"/>
                <a:gd name="connsiteY1301" fmla="*/ 594099 h 790694"/>
                <a:gd name="connsiteX1302" fmla="*/ 744148 w 796440"/>
                <a:gd name="connsiteY1302" fmla="*/ 590028 h 790694"/>
                <a:gd name="connsiteX1303" fmla="*/ 744682 w 796440"/>
                <a:gd name="connsiteY1303" fmla="*/ 589094 h 790694"/>
                <a:gd name="connsiteX1304" fmla="*/ 746050 w 796440"/>
                <a:gd name="connsiteY1304" fmla="*/ 586659 h 790694"/>
                <a:gd name="connsiteX1305" fmla="*/ 747518 w 796440"/>
                <a:gd name="connsiteY1305" fmla="*/ 583956 h 790694"/>
                <a:gd name="connsiteX1306" fmla="*/ 748986 w 796440"/>
                <a:gd name="connsiteY1306" fmla="*/ 581221 h 790694"/>
                <a:gd name="connsiteX1307" fmla="*/ 750388 w 796440"/>
                <a:gd name="connsiteY1307" fmla="*/ 578552 h 790694"/>
                <a:gd name="connsiteX1308" fmla="*/ 753724 w 796440"/>
                <a:gd name="connsiteY1308" fmla="*/ 572212 h 790694"/>
                <a:gd name="connsiteX1309" fmla="*/ 754691 w 796440"/>
                <a:gd name="connsiteY1309" fmla="*/ 570277 h 790694"/>
                <a:gd name="connsiteX1310" fmla="*/ 756059 w 796440"/>
                <a:gd name="connsiteY1310" fmla="*/ 567508 h 790694"/>
                <a:gd name="connsiteX1311" fmla="*/ 757294 w 796440"/>
                <a:gd name="connsiteY1311" fmla="*/ 564906 h 790694"/>
                <a:gd name="connsiteX1312" fmla="*/ 757494 w 796440"/>
                <a:gd name="connsiteY1312" fmla="*/ 564472 h 790694"/>
                <a:gd name="connsiteX1313" fmla="*/ 758695 w 796440"/>
                <a:gd name="connsiteY1313" fmla="*/ 561937 h 790694"/>
                <a:gd name="connsiteX1314" fmla="*/ 763766 w 796440"/>
                <a:gd name="connsiteY1314" fmla="*/ 550627 h 790694"/>
                <a:gd name="connsiteX1315" fmla="*/ 764967 w 796440"/>
                <a:gd name="connsiteY1315" fmla="*/ 547791 h 790694"/>
                <a:gd name="connsiteX1316" fmla="*/ 766168 w 796440"/>
                <a:gd name="connsiteY1316" fmla="*/ 544922 h 790694"/>
                <a:gd name="connsiteX1317" fmla="*/ 767302 w 796440"/>
                <a:gd name="connsiteY1317" fmla="*/ 542052 h 790694"/>
                <a:gd name="connsiteX1318" fmla="*/ 768470 w 796440"/>
                <a:gd name="connsiteY1318" fmla="*/ 539183 h 790694"/>
                <a:gd name="connsiteX1319" fmla="*/ 769571 w 796440"/>
                <a:gd name="connsiteY1319" fmla="*/ 536281 h 790694"/>
                <a:gd name="connsiteX1320" fmla="*/ 769571 w 796440"/>
                <a:gd name="connsiteY1320" fmla="*/ 536281 h 790694"/>
                <a:gd name="connsiteX1321" fmla="*/ 770339 w 796440"/>
                <a:gd name="connsiteY1321" fmla="*/ 534312 h 790694"/>
                <a:gd name="connsiteX1322" fmla="*/ 771273 w 796440"/>
                <a:gd name="connsiteY1322" fmla="*/ 531877 h 790694"/>
                <a:gd name="connsiteX1323" fmla="*/ 771940 w 796440"/>
                <a:gd name="connsiteY1323" fmla="*/ 530075 h 790694"/>
                <a:gd name="connsiteX1324" fmla="*/ 771940 w 796440"/>
                <a:gd name="connsiteY1324" fmla="*/ 530075 h 790694"/>
                <a:gd name="connsiteX1325" fmla="*/ 771940 w 796440"/>
                <a:gd name="connsiteY1325" fmla="*/ 529675 h 790694"/>
                <a:gd name="connsiteX1326" fmla="*/ 773208 w 796440"/>
                <a:gd name="connsiteY1326" fmla="*/ 526105 h 790694"/>
                <a:gd name="connsiteX1327" fmla="*/ 774209 w 796440"/>
                <a:gd name="connsiteY1327" fmla="*/ 523202 h 790694"/>
                <a:gd name="connsiteX1328" fmla="*/ 774209 w 796440"/>
                <a:gd name="connsiteY1328" fmla="*/ 523202 h 790694"/>
                <a:gd name="connsiteX1329" fmla="*/ 775376 w 796440"/>
                <a:gd name="connsiteY1329" fmla="*/ 519866 h 790694"/>
                <a:gd name="connsiteX1330" fmla="*/ 775376 w 796440"/>
                <a:gd name="connsiteY1330" fmla="*/ 519499 h 790694"/>
                <a:gd name="connsiteX1331" fmla="*/ 776411 w 796440"/>
                <a:gd name="connsiteY1331" fmla="*/ 516329 h 790694"/>
                <a:gd name="connsiteX1332" fmla="*/ 778779 w 796440"/>
                <a:gd name="connsiteY1332" fmla="*/ 508756 h 790694"/>
                <a:gd name="connsiteX1333" fmla="*/ 778779 w 796440"/>
                <a:gd name="connsiteY1333" fmla="*/ 508756 h 790694"/>
                <a:gd name="connsiteX1334" fmla="*/ 779146 w 796440"/>
                <a:gd name="connsiteY1334" fmla="*/ 507522 h 790694"/>
                <a:gd name="connsiteX1335" fmla="*/ 779447 w 796440"/>
                <a:gd name="connsiteY1335" fmla="*/ 506421 h 790694"/>
                <a:gd name="connsiteX1336" fmla="*/ 780114 w 796440"/>
                <a:gd name="connsiteY1336" fmla="*/ 504152 h 790694"/>
                <a:gd name="connsiteX1337" fmla="*/ 780748 w 796440"/>
                <a:gd name="connsiteY1337" fmla="*/ 501883 h 790694"/>
                <a:gd name="connsiteX1338" fmla="*/ 781915 w 796440"/>
                <a:gd name="connsiteY1338" fmla="*/ 497680 h 790694"/>
                <a:gd name="connsiteX1339" fmla="*/ 782449 w 796440"/>
                <a:gd name="connsiteY1339" fmla="*/ 495678 h 790694"/>
                <a:gd name="connsiteX1340" fmla="*/ 782449 w 796440"/>
                <a:gd name="connsiteY1340" fmla="*/ 495511 h 790694"/>
                <a:gd name="connsiteX1341" fmla="*/ 782950 w 796440"/>
                <a:gd name="connsiteY1341" fmla="*/ 493509 h 790694"/>
                <a:gd name="connsiteX1342" fmla="*/ 782950 w 796440"/>
                <a:gd name="connsiteY1342" fmla="*/ 493509 h 790694"/>
                <a:gd name="connsiteX1343" fmla="*/ 783517 w 796440"/>
                <a:gd name="connsiteY1343" fmla="*/ 491207 h 790694"/>
                <a:gd name="connsiteX1344" fmla="*/ 784084 w 796440"/>
                <a:gd name="connsiteY1344" fmla="*/ 488872 h 790694"/>
                <a:gd name="connsiteX1345" fmla="*/ 784084 w 796440"/>
                <a:gd name="connsiteY1345" fmla="*/ 488638 h 790694"/>
                <a:gd name="connsiteX1346" fmla="*/ 785152 w 796440"/>
                <a:gd name="connsiteY1346" fmla="*/ 484234 h 790694"/>
                <a:gd name="connsiteX1347" fmla="*/ 785152 w 796440"/>
                <a:gd name="connsiteY1347" fmla="*/ 483801 h 790694"/>
                <a:gd name="connsiteX1348" fmla="*/ 787220 w 796440"/>
                <a:gd name="connsiteY1348" fmla="*/ 474325 h 790694"/>
                <a:gd name="connsiteX1349" fmla="*/ 787220 w 796440"/>
                <a:gd name="connsiteY1349" fmla="*/ 473959 h 790694"/>
                <a:gd name="connsiteX1350" fmla="*/ 787921 w 796440"/>
                <a:gd name="connsiteY1350" fmla="*/ 470622 h 790694"/>
                <a:gd name="connsiteX1351" fmla="*/ 788388 w 796440"/>
                <a:gd name="connsiteY1351" fmla="*/ 468120 h 790694"/>
                <a:gd name="connsiteX1352" fmla="*/ 788655 w 796440"/>
                <a:gd name="connsiteY1352" fmla="*/ 466652 h 790694"/>
                <a:gd name="connsiteX1353" fmla="*/ 789189 w 796440"/>
                <a:gd name="connsiteY1353" fmla="*/ 463749 h 790694"/>
                <a:gd name="connsiteX1354" fmla="*/ 790490 w 796440"/>
                <a:gd name="connsiteY1354" fmla="*/ 455842 h 790694"/>
                <a:gd name="connsiteX1355" fmla="*/ 790923 w 796440"/>
                <a:gd name="connsiteY1355" fmla="*/ 453107 h 790694"/>
                <a:gd name="connsiteX1356" fmla="*/ 791224 w 796440"/>
                <a:gd name="connsiteY1356" fmla="*/ 451038 h 790694"/>
                <a:gd name="connsiteX1357" fmla="*/ 791524 w 796440"/>
                <a:gd name="connsiteY1357" fmla="*/ 448903 h 790694"/>
                <a:gd name="connsiteX1358" fmla="*/ 791724 w 796440"/>
                <a:gd name="connsiteY1358" fmla="*/ 447402 h 790694"/>
                <a:gd name="connsiteX1359" fmla="*/ 792592 w 796440"/>
                <a:gd name="connsiteY1359" fmla="*/ 440529 h 790694"/>
                <a:gd name="connsiteX1360" fmla="*/ 793059 w 796440"/>
                <a:gd name="connsiteY1360" fmla="*/ 436292 h 790694"/>
                <a:gd name="connsiteX1361" fmla="*/ 793326 w 796440"/>
                <a:gd name="connsiteY1361" fmla="*/ 433456 h 790694"/>
                <a:gd name="connsiteX1362" fmla="*/ 793526 w 796440"/>
                <a:gd name="connsiteY1362" fmla="*/ 431554 h 790694"/>
                <a:gd name="connsiteX1363" fmla="*/ 793793 w 796440"/>
                <a:gd name="connsiteY1363" fmla="*/ 428518 h 790694"/>
                <a:gd name="connsiteX1364" fmla="*/ 794126 w 796440"/>
                <a:gd name="connsiteY1364" fmla="*/ 424581 h 790694"/>
                <a:gd name="connsiteX1365" fmla="*/ 794593 w 796440"/>
                <a:gd name="connsiteY1365" fmla="*/ 417308 h 790694"/>
                <a:gd name="connsiteX1366" fmla="*/ 794593 w 796440"/>
                <a:gd name="connsiteY1366" fmla="*/ 415773 h 790694"/>
                <a:gd name="connsiteX1367" fmla="*/ 794593 w 796440"/>
                <a:gd name="connsiteY1367" fmla="*/ 413305 h 790694"/>
                <a:gd name="connsiteX1368" fmla="*/ 794593 w 796440"/>
                <a:gd name="connsiteY1368" fmla="*/ 411937 h 790694"/>
                <a:gd name="connsiteX1369" fmla="*/ 794927 w 796440"/>
                <a:gd name="connsiteY1369" fmla="*/ 400527 h 790694"/>
                <a:gd name="connsiteX1370" fmla="*/ 794927 w 796440"/>
                <a:gd name="connsiteY1370" fmla="*/ 400527 h 790694"/>
                <a:gd name="connsiteX1371" fmla="*/ 794927 w 796440"/>
                <a:gd name="connsiteY1371" fmla="*/ 393854 h 790694"/>
                <a:gd name="connsiteX1372" fmla="*/ 794927 w 796440"/>
                <a:gd name="connsiteY1372" fmla="*/ 391485 h 790694"/>
                <a:gd name="connsiteX1373" fmla="*/ 794927 w 796440"/>
                <a:gd name="connsiteY1373" fmla="*/ 389116 h 790694"/>
                <a:gd name="connsiteX1374" fmla="*/ 794927 w 796440"/>
                <a:gd name="connsiteY1374" fmla="*/ 386547 h 790694"/>
                <a:gd name="connsiteX1375" fmla="*/ 228591 w 796440"/>
                <a:gd name="connsiteY1375" fmla="*/ 61459 h 790694"/>
                <a:gd name="connsiteX1376" fmla="*/ 228591 w 796440"/>
                <a:gd name="connsiteY1376" fmla="*/ 61459 h 790694"/>
                <a:gd name="connsiteX1377" fmla="*/ 230125 w 796440"/>
                <a:gd name="connsiteY1377" fmla="*/ 60691 h 790694"/>
                <a:gd name="connsiteX1378" fmla="*/ 232227 w 796440"/>
                <a:gd name="connsiteY1378" fmla="*/ 59657 h 790694"/>
                <a:gd name="connsiteX1379" fmla="*/ 232227 w 796440"/>
                <a:gd name="connsiteY1379" fmla="*/ 59657 h 790694"/>
                <a:gd name="connsiteX1380" fmla="*/ 233161 w 796440"/>
                <a:gd name="connsiteY1380" fmla="*/ 59223 h 790694"/>
                <a:gd name="connsiteX1381" fmla="*/ 236064 w 796440"/>
                <a:gd name="connsiteY1381" fmla="*/ 57789 h 790694"/>
                <a:gd name="connsiteX1382" fmla="*/ 236064 w 796440"/>
                <a:gd name="connsiteY1382" fmla="*/ 57789 h 790694"/>
                <a:gd name="connsiteX1383" fmla="*/ 236231 w 796440"/>
                <a:gd name="connsiteY1383" fmla="*/ 57789 h 790694"/>
                <a:gd name="connsiteX1384" fmla="*/ 236231 w 796440"/>
                <a:gd name="connsiteY1384" fmla="*/ 57789 h 790694"/>
                <a:gd name="connsiteX1385" fmla="*/ 240034 w 796440"/>
                <a:gd name="connsiteY1385" fmla="*/ 55987 h 790694"/>
                <a:gd name="connsiteX1386" fmla="*/ 240034 w 796440"/>
                <a:gd name="connsiteY1386" fmla="*/ 55987 h 790694"/>
                <a:gd name="connsiteX1387" fmla="*/ 240535 w 796440"/>
                <a:gd name="connsiteY1387" fmla="*/ 55753 h 790694"/>
                <a:gd name="connsiteX1388" fmla="*/ 240535 w 796440"/>
                <a:gd name="connsiteY1388" fmla="*/ 55753 h 790694"/>
                <a:gd name="connsiteX1389" fmla="*/ 244338 w 796440"/>
                <a:gd name="connsiteY1389" fmla="*/ 54019 h 790694"/>
                <a:gd name="connsiteX1390" fmla="*/ 248475 w 796440"/>
                <a:gd name="connsiteY1390" fmla="*/ 52184 h 790694"/>
                <a:gd name="connsiteX1391" fmla="*/ 250443 w 796440"/>
                <a:gd name="connsiteY1391" fmla="*/ 51350 h 790694"/>
                <a:gd name="connsiteX1392" fmla="*/ 250443 w 796440"/>
                <a:gd name="connsiteY1392" fmla="*/ 51350 h 790694"/>
                <a:gd name="connsiteX1393" fmla="*/ 252378 w 796440"/>
                <a:gd name="connsiteY1393" fmla="*/ 50549 h 790694"/>
                <a:gd name="connsiteX1394" fmla="*/ 252579 w 796440"/>
                <a:gd name="connsiteY1394" fmla="*/ 50549 h 790694"/>
                <a:gd name="connsiteX1395" fmla="*/ 256716 w 796440"/>
                <a:gd name="connsiteY1395" fmla="*/ 48847 h 790694"/>
                <a:gd name="connsiteX1396" fmla="*/ 256716 w 796440"/>
                <a:gd name="connsiteY1396" fmla="*/ 48847 h 790694"/>
                <a:gd name="connsiteX1397" fmla="*/ 260586 w 796440"/>
                <a:gd name="connsiteY1397" fmla="*/ 47313 h 790694"/>
                <a:gd name="connsiteX1398" fmla="*/ 260586 w 796440"/>
                <a:gd name="connsiteY1398" fmla="*/ 47313 h 790694"/>
                <a:gd name="connsiteX1399" fmla="*/ 260986 w 796440"/>
                <a:gd name="connsiteY1399" fmla="*/ 47146 h 790694"/>
                <a:gd name="connsiteX1400" fmla="*/ 260986 w 796440"/>
                <a:gd name="connsiteY1400" fmla="*/ 47146 h 790694"/>
                <a:gd name="connsiteX1401" fmla="*/ 265023 w 796440"/>
                <a:gd name="connsiteY1401" fmla="*/ 45611 h 790694"/>
                <a:gd name="connsiteX1402" fmla="*/ 266758 w 796440"/>
                <a:gd name="connsiteY1402" fmla="*/ 44977 h 790694"/>
                <a:gd name="connsiteX1403" fmla="*/ 269160 w 796440"/>
                <a:gd name="connsiteY1403" fmla="*/ 44076 h 790694"/>
                <a:gd name="connsiteX1404" fmla="*/ 269794 w 796440"/>
                <a:gd name="connsiteY1404" fmla="*/ 43843 h 790694"/>
                <a:gd name="connsiteX1405" fmla="*/ 269794 w 796440"/>
                <a:gd name="connsiteY1405" fmla="*/ 43843 h 790694"/>
                <a:gd name="connsiteX1406" fmla="*/ 273464 w 796440"/>
                <a:gd name="connsiteY1406" fmla="*/ 42542 h 790694"/>
                <a:gd name="connsiteX1407" fmla="*/ 273464 w 796440"/>
                <a:gd name="connsiteY1407" fmla="*/ 42542 h 790694"/>
                <a:gd name="connsiteX1408" fmla="*/ 275332 w 796440"/>
                <a:gd name="connsiteY1408" fmla="*/ 41908 h 790694"/>
                <a:gd name="connsiteX1409" fmla="*/ 276266 w 796440"/>
                <a:gd name="connsiteY1409" fmla="*/ 41608 h 790694"/>
                <a:gd name="connsiteX1410" fmla="*/ 276266 w 796440"/>
                <a:gd name="connsiteY1410" fmla="*/ 41608 h 790694"/>
                <a:gd name="connsiteX1411" fmla="*/ 277201 w 796440"/>
                <a:gd name="connsiteY1411" fmla="*/ 41307 h 790694"/>
                <a:gd name="connsiteX1412" fmla="*/ 277201 w 796440"/>
                <a:gd name="connsiteY1412" fmla="*/ 41307 h 790694"/>
                <a:gd name="connsiteX1413" fmla="*/ 277834 w 796440"/>
                <a:gd name="connsiteY1413" fmla="*/ 41107 h 790694"/>
                <a:gd name="connsiteX1414" fmla="*/ 281938 w 796440"/>
                <a:gd name="connsiteY1414" fmla="*/ 39773 h 790694"/>
                <a:gd name="connsiteX1415" fmla="*/ 281938 w 796440"/>
                <a:gd name="connsiteY1415" fmla="*/ 39773 h 790694"/>
                <a:gd name="connsiteX1416" fmla="*/ 284006 w 796440"/>
                <a:gd name="connsiteY1416" fmla="*/ 39105 h 790694"/>
                <a:gd name="connsiteX1417" fmla="*/ 286108 w 796440"/>
                <a:gd name="connsiteY1417" fmla="*/ 38438 h 790694"/>
                <a:gd name="connsiteX1418" fmla="*/ 286275 w 796440"/>
                <a:gd name="connsiteY1418" fmla="*/ 38438 h 790694"/>
                <a:gd name="connsiteX1419" fmla="*/ 290646 w 796440"/>
                <a:gd name="connsiteY1419" fmla="*/ 37104 h 790694"/>
                <a:gd name="connsiteX1420" fmla="*/ 293782 w 796440"/>
                <a:gd name="connsiteY1420" fmla="*/ 36203 h 790694"/>
                <a:gd name="connsiteX1421" fmla="*/ 296618 w 796440"/>
                <a:gd name="connsiteY1421" fmla="*/ 35402 h 790694"/>
                <a:gd name="connsiteX1422" fmla="*/ 309229 w 796440"/>
                <a:gd name="connsiteY1422" fmla="*/ 32066 h 790694"/>
                <a:gd name="connsiteX1423" fmla="*/ 309229 w 796440"/>
                <a:gd name="connsiteY1423" fmla="*/ 32066 h 790694"/>
                <a:gd name="connsiteX1424" fmla="*/ 311898 w 796440"/>
                <a:gd name="connsiteY1424" fmla="*/ 31465 h 790694"/>
                <a:gd name="connsiteX1425" fmla="*/ 314300 w 796440"/>
                <a:gd name="connsiteY1425" fmla="*/ 30931 h 790694"/>
                <a:gd name="connsiteX1426" fmla="*/ 314800 w 796440"/>
                <a:gd name="connsiteY1426" fmla="*/ 30931 h 790694"/>
                <a:gd name="connsiteX1427" fmla="*/ 318137 w 796440"/>
                <a:gd name="connsiteY1427" fmla="*/ 30197 h 790694"/>
                <a:gd name="connsiteX1428" fmla="*/ 321740 w 796440"/>
                <a:gd name="connsiteY1428" fmla="*/ 29463 h 790694"/>
                <a:gd name="connsiteX1429" fmla="*/ 323575 w 796440"/>
                <a:gd name="connsiteY1429" fmla="*/ 29096 h 790694"/>
                <a:gd name="connsiteX1430" fmla="*/ 325443 w 796440"/>
                <a:gd name="connsiteY1430" fmla="*/ 28729 h 790694"/>
                <a:gd name="connsiteX1431" fmla="*/ 326044 w 796440"/>
                <a:gd name="connsiteY1431" fmla="*/ 31732 h 790694"/>
                <a:gd name="connsiteX1432" fmla="*/ 326044 w 796440"/>
                <a:gd name="connsiteY1432" fmla="*/ 32366 h 790694"/>
                <a:gd name="connsiteX1433" fmla="*/ 326044 w 796440"/>
                <a:gd name="connsiteY1433" fmla="*/ 32833 h 790694"/>
                <a:gd name="connsiteX1434" fmla="*/ 326044 w 796440"/>
                <a:gd name="connsiteY1434" fmla="*/ 33334 h 790694"/>
                <a:gd name="connsiteX1435" fmla="*/ 326044 w 796440"/>
                <a:gd name="connsiteY1435" fmla="*/ 33500 h 790694"/>
                <a:gd name="connsiteX1436" fmla="*/ 326044 w 796440"/>
                <a:gd name="connsiteY1436" fmla="*/ 34301 h 790694"/>
                <a:gd name="connsiteX1437" fmla="*/ 326244 w 796440"/>
                <a:gd name="connsiteY1437" fmla="*/ 35469 h 790694"/>
                <a:gd name="connsiteX1438" fmla="*/ 326477 w 796440"/>
                <a:gd name="connsiteY1438" fmla="*/ 36570 h 790694"/>
                <a:gd name="connsiteX1439" fmla="*/ 326878 w 796440"/>
                <a:gd name="connsiteY1439" fmla="*/ 38638 h 790694"/>
                <a:gd name="connsiteX1440" fmla="*/ 326878 w 796440"/>
                <a:gd name="connsiteY1440" fmla="*/ 38972 h 790694"/>
                <a:gd name="connsiteX1441" fmla="*/ 327078 w 796440"/>
                <a:gd name="connsiteY1441" fmla="*/ 39939 h 790694"/>
                <a:gd name="connsiteX1442" fmla="*/ 327512 w 796440"/>
                <a:gd name="connsiteY1442" fmla="*/ 42342 h 790694"/>
                <a:gd name="connsiteX1443" fmla="*/ 327512 w 796440"/>
                <a:gd name="connsiteY1443" fmla="*/ 42342 h 790694"/>
                <a:gd name="connsiteX1444" fmla="*/ 327512 w 796440"/>
                <a:gd name="connsiteY1444" fmla="*/ 42342 h 790694"/>
                <a:gd name="connsiteX1445" fmla="*/ 327512 w 796440"/>
                <a:gd name="connsiteY1445" fmla="*/ 42342 h 790694"/>
                <a:gd name="connsiteX1446" fmla="*/ 328346 w 796440"/>
                <a:gd name="connsiteY1446" fmla="*/ 46679 h 790694"/>
                <a:gd name="connsiteX1447" fmla="*/ 328346 w 796440"/>
                <a:gd name="connsiteY1447" fmla="*/ 46679 h 790694"/>
                <a:gd name="connsiteX1448" fmla="*/ 328346 w 796440"/>
                <a:gd name="connsiteY1448" fmla="*/ 46679 h 790694"/>
                <a:gd name="connsiteX1449" fmla="*/ 328346 w 796440"/>
                <a:gd name="connsiteY1449" fmla="*/ 47346 h 790694"/>
                <a:gd name="connsiteX1450" fmla="*/ 328546 w 796440"/>
                <a:gd name="connsiteY1450" fmla="*/ 48213 h 790694"/>
                <a:gd name="connsiteX1451" fmla="*/ 328546 w 796440"/>
                <a:gd name="connsiteY1451" fmla="*/ 48213 h 790694"/>
                <a:gd name="connsiteX1452" fmla="*/ 328546 w 796440"/>
                <a:gd name="connsiteY1452" fmla="*/ 48213 h 790694"/>
                <a:gd name="connsiteX1453" fmla="*/ 328546 w 796440"/>
                <a:gd name="connsiteY1453" fmla="*/ 48514 h 790694"/>
                <a:gd name="connsiteX1454" fmla="*/ 328546 w 796440"/>
                <a:gd name="connsiteY1454" fmla="*/ 48514 h 790694"/>
                <a:gd name="connsiteX1455" fmla="*/ 328546 w 796440"/>
                <a:gd name="connsiteY1455" fmla="*/ 48714 h 790694"/>
                <a:gd name="connsiteX1456" fmla="*/ 328546 w 796440"/>
                <a:gd name="connsiteY1456" fmla="*/ 49114 h 790694"/>
                <a:gd name="connsiteX1457" fmla="*/ 328546 w 796440"/>
                <a:gd name="connsiteY1457" fmla="*/ 49815 h 790694"/>
                <a:gd name="connsiteX1458" fmla="*/ 328546 w 796440"/>
                <a:gd name="connsiteY1458" fmla="*/ 50816 h 790694"/>
                <a:gd name="connsiteX1459" fmla="*/ 328546 w 796440"/>
                <a:gd name="connsiteY1459" fmla="*/ 50983 h 790694"/>
                <a:gd name="connsiteX1460" fmla="*/ 328713 w 796440"/>
                <a:gd name="connsiteY1460" fmla="*/ 51783 h 790694"/>
                <a:gd name="connsiteX1461" fmla="*/ 328713 w 796440"/>
                <a:gd name="connsiteY1461" fmla="*/ 52250 h 790694"/>
                <a:gd name="connsiteX1462" fmla="*/ 328713 w 796440"/>
                <a:gd name="connsiteY1462" fmla="*/ 52584 h 790694"/>
                <a:gd name="connsiteX1463" fmla="*/ 328713 w 796440"/>
                <a:gd name="connsiteY1463" fmla="*/ 52584 h 790694"/>
                <a:gd name="connsiteX1464" fmla="*/ 328713 w 796440"/>
                <a:gd name="connsiteY1464" fmla="*/ 53084 h 790694"/>
                <a:gd name="connsiteX1465" fmla="*/ 328713 w 796440"/>
                <a:gd name="connsiteY1465" fmla="*/ 53585 h 790694"/>
                <a:gd name="connsiteX1466" fmla="*/ 328713 w 796440"/>
                <a:gd name="connsiteY1466" fmla="*/ 53585 h 790694"/>
                <a:gd name="connsiteX1467" fmla="*/ 328713 w 796440"/>
                <a:gd name="connsiteY1467" fmla="*/ 53818 h 790694"/>
                <a:gd name="connsiteX1468" fmla="*/ 328713 w 796440"/>
                <a:gd name="connsiteY1468" fmla="*/ 54185 h 790694"/>
                <a:gd name="connsiteX1469" fmla="*/ 328713 w 796440"/>
                <a:gd name="connsiteY1469" fmla="*/ 54419 h 790694"/>
                <a:gd name="connsiteX1470" fmla="*/ 328713 w 796440"/>
                <a:gd name="connsiteY1470" fmla="*/ 54419 h 790694"/>
                <a:gd name="connsiteX1471" fmla="*/ 328880 w 796440"/>
                <a:gd name="connsiteY1471" fmla="*/ 55220 h 790694"/>
                <a:gd name="connsiteX1472" fmla="*/ 328880 w 796440"/>
                <a:gd name="connsiteY1472" fmla="*/ 55220 h 790694"/>
                <a:gd name="connsiteX1473" fmla="*/ 328880 w 796440"/>
                <a:gd name="connsiteY1473" fmla="*/ 55220 h 790694"/>
                <a:gd name="connsiteX1474" fmla="*/ 328880 w 796440"/>
                <a:gd name="connsiteY1474" fmla="*/ 55220 h 790694"/>
                <a:gd name="connsiteX1475" fmla="*/ 329614 w 796440"/>
                <a:gd name="connsiteY1475" fmla="*/ 59023 h 790694"/>
                <a:gd name="connsiteX1476" fmla="*/ 329614 w 796440"/>
                <a:gd name="connsiteY1476" fmla="*/ 59557 h 790694"/>
                <a:gd name="connsiteX1477" fmla="*/ 329614 w 796440"/>
                <a:gd name="connsiteY1477" fmla="*/ 59557 h 790694"/>
                <a:gd name="connsiteX1478" fmla="*/ 329614 w 796440"/>
                <a:gd name="connsiteY1478" fmla="*/ 60257 h 790694"/>
                <a:gd name="connsiteX1479" fmla="*/ 329614 w 796440"/>
                <a:gd name="connsiteY1479" fmla="*/ 60257 h 790694"/>
                <a:gd name="connsiteX1480" fmla="*/ 329614 w 796440"/>
                <a:gd name="connsiteY1480" fmla="*/ 60257 h 790694"/>
                <a:gd name="connsiteX1481" fmla="*/ 329614 w 796440"/>
                <a:gd name="connsiteY1481" fmla="*/ 60725 h 790694"/>
                <a:gd name="connsiteX1482" fmla="*/ 329614 w 796440"/>
                <a:gd name="connsiteY1482" fmla="*/ 61225 h 790694"/>
                <a:gd name="connsiteX1483" fmla="*/ 329614 w 796440"/>
                <a:gd name="connsiteY1483" fmla="*/ 61225 h 790694"/>
                <a:gd name="connsiteX1484" fmla="*/ 329614 w 796440"/>
                <a:gd name="connsiteY1484" fmla="*/ 61225 h 790694"/>
                <a:gd name="connsiteX1485" fmla="*/ 329614 w 796440"/>
                <a:gd name="connsiteY1485" fmla="*/ 61492 h 790694"/>
                <a:gd name="connsiteX1486" fmla="*/ 329614 w 796440"/>
                <a:gd name="connsiteY1486" fmla="*/ 61859 h 790694"/>
                <a:gd name="connsiteX1487" fmla="*/ 329614 w 796440"/>
                <a:gd name="connsiteY1487" fmla="*/ 61859 h 790694"/>
                <a:gd name="connsiteX1488" fmla="*/ 329614 w 796440"/>
                <a:gd name="connsiteY1488" fmla="*/ 62326 h 790694"/>
                <a:gd name="connsiteX1489" fmla="*/ 329847 w 796440"/>
                <a:gd name="connsiteY1489" fmla="*/ 63660 h 790694"/>
                <a:gd name="connsiteX1490" fmla="*/ 329847 w 796440"/>
                <a:gd name="connsiteY1490" fmla="*/ 63660 h 790694"/>
                <a:gd name="connsiteX1491" fmla="*/ 329847 w 796440"/>
                <a:gd name="connsiteY1491" fmla="*/ 63660 h 790694"/>
                <a:gd name="connsiteX1492" fmla="*/ 329847 w 796440"/>
                <a:gd name="connsiteY1492" fmla="*/ 64194 h 790694"/>
                <a:gd name="connsiteX1493" fmla="*/ 330114 w 796440"/>
                <a:gd name="connsiteY1493" fmla="*/ 65395 h 790694"/>
                <a:gd name="connsiteX1494" fmla="*/ 330114 w 796440"/>
                <a:gd name="connsiteY1494" fmla="*/ 65996 h 790694"/>
                <a:gd name="connsiteX1495" fmla="*/ 330114 w 796440"/>
                <a:gd name="connsiteY1495" fmla="*/ 66296 h 790694"/>
                <a:gd name="connsiteX1496" fmla="*/ 330114 w 796440"/>
                <a:gd name="connsiteY1496" fmla="*/ 66530 h 790694"/>
                <a:gd name="connsiteX1497" fmla="*/ 330114 w 796440"/>
                <a:gd name="connsiteY1497" fmla="*/ 66797 h 790694"/>
                <a:gd name="connsiteX1498" fmla="*/ 330114 w 796440"/>
                <a:gd name="connsiteY1498" fmla="*/ 67264 h 790694"/>
                <a:gd name="connsiteX1499" fmla="*/ 330114 w 796440"/>
                <a:gd name="connsiteY1499" fmla="*/ 67998 h 790694"/>
                <a:gd name="connsiteX1500" fmla="*/ 330114 w 796440"/>
                <a:gd name="connsiteY1500" fmla="*/ 67998 h 790694"/>
                <a:gd name="connsiteX1501" fmla="*/ 330114 w 796440"/>
                <a:gd name="connsiteY1501" fmla="*/ 67998 h 790694"/>
                <a:gd name="connsiteX1502" fmla="*/ 330114 w 796440"/>
                <a:gd name="connsiteY1502" fmla="*/ 68632 h 790694"/>
                <a:gd name="connsiteX1503" fmla="*/ 330314 w 796440"/>
                <a:gd name="connsiteY1503" fmla="*/ 69632 h 790694"/>
                <a:gd name="connsiteX1504" fmla="*/ 330314 w 796440"/>
                <a:gd name="connsiteY1504" fmla="*/ 69799 h 790694"/>
                <a:gd name="connsiteX1505" fmla="*/ 330815 w 796440"/>
                <a:gd name="connsiteY1505" fmla="*/ 72402 h 790694"/>
                <a:gd name="connsiteX1506" fmla="*/ 330815 w 796440"/>
                <a:gd name="connsiteY1506" fmla="*/ 72402 h 790694"/>
                <a:gd name="connsiteX1507" fmla="*/ 330815 w 796440"/>
                <a:gd name="connsiteY1507" fmla="*/ 72402 h 790694"/>
                <a:gd name="connsiteX1508" fmla="*/ 330815 w 796440"/>
                <a:gd name="connsiteY1508" fmla="*/ 72402 h 790694"/>
                <a:gd name="connsiteX1509" fmla="*/ 330815 w 796440"/>
                <a:gd name="connsiteY1509" fmla="*/ 72835 h 790694"/>
                <a:gd name="connsiteX1510" fmla="*/ 330815 w 796440"/>
                <a:gd name="connsiteY1510" fmla="*/ 73569 h 790694"/>
                <a:gd name="connsiteX1511" fmla="*/ 330815 w 796440"/>
                <a:gd name="connsiteY1511" fmla="*/ 73769 h 790694"/>
                <a:gd name="connsiteX1512" fmla="*/ 330815 w 796440"/>
                <a:gd name="connsiteY1512" fmla="*/ 74270 h 790694"/>
                <a:gd name="connsiteX1513" fmla="*/ 330815 w 796440"/>
                <a:gd name="connsiteY1513" fmla="*/ 74637 h 790694"/>
                <a:gd name="connsiteX1514" fmla="*/ 330815 w 796440"/>
                <a:gd name="connsiteY1514" fmla="*/ 74637 h 790694"/>
                <a:gd name="connsiteX1515" fmla="*/ 330815 w 796440"/>
                <a:gd name="connsiteY1515" fmla="*/ 74637 h 790694"/>
                <a:gd name="connsiteX1516" fmla="*/ 330815 w 796440"/>
                <a:gd name="connsiteY1516" fmla="*/ 74937 h 790694"/>
                <a:gd name="connsiteX1517" fmla="*/ 330982 w 796440"/>
                <a:gd name="connsiteY1517" fmla="*/ 75805 h 790694"/>
                <a:gd name="connsiteX1518" fmla="*/ 330982 w 796440"/>
                <a:gd name="connsiteY1518" fmla="*/ 76505 h 790694"/>
                <a:gd name="connsiteX1519" fmla="*/ 330982 w 796440"/>
                <a:gd name="connsiteY1519" fmla="*/ 76505 h 790694"/>
                <a:gd name="connsiteX1520" fmla="*/ 330982 w 796440"/>
                <a:gd name="connsiteY1520" fmla="*/ 76839 h 790694"/>
                <a:gd name="connsiteX1521" fmla="*/ 330982 w 796440"/>
                <a:gd name="connsiteY1521" fmla="*/ 77039 h 790694"/>
                <a:gd name="connsiteX1522" fmla="*/ 330982 w 796440"/>
                <a:gd name="connsiteY1522" fmla="*/ 77673 h 790694"/>
                <a:gd name="connsiteX1523" fmla="*/ 330982 w 796440"/>
                <a:gd name="connsiteY1523" fmla="*/ 78273 h 790694"/>
                <a:gd name="connsiteX1524" fmla="*/ 330982 w 796440"/>
                <a:gd name="connsiteY1524" fmla="*/ 78841 h 790694"/>
                <a:gd name="connsiteX1525" fmla="*/ 330982 w 796440"/>
                <a:gd name="connsiteY1525" fmla="*/ 79341 h 790694"/>
                <a:gd name="connsiteX1526" fmla="*/ 331349 w 796440"/>
                <a:gd name="connsiteY1526" fmla="*/ 81109 h 790694"/>
                <a:gd name="connsiteX1527" fmla="*/ 331349 w 796440"/>
                <a:gd name="connsiteY1527" fmla="*/ 81109 h 790694"/>
                <a:gd name="connsiteX1528" fmla="*/ 331349 w 796440"/>
                <a:gd name="connsiteY1528" fmla="*/ 81109 h 790694"/>
                <a:gd name="connsiteX1529" fmla="*/ 331349 w 796440"/>
                <a:gd name="connsiteY1529" fmla="*/ 81109 h 790694"/>
                <a:gd name="connsiteX1530" fmla="*/ 330982 w 796440"/>
                <a:gd name="connsiteY1530" fmla="*/ 81109 h 790694"/>
                <a:gd name="connsiteX1531" fmla="*/ 249342 w 796440"/>
                <a:gd name="connsiteY1531" fmla="*/ 113205 h 790694"/>
                <a:gd name="connsiteX1532" fmla="*/ 246640 w 796440"/>
                <a:gd name="connsiteY1532" fmla="*/ 114673 h 790694"/>
                <a:gd name="connsiteX1533" fmla="*/ 243904 w 796440"/>
                <a:gd name="connsiteY1533" fmla="*/ 116140 h 790694"/>
                <a:gd name="connsiteX1534" fmla="*/ 243904 w 796440"/>
                <a:gd name="connsiteY1534" fmla="*/ 116140 h 790694"/>
                <a:gd name="connsiteX1535" fmla="*/ 243904 w 796440"/>
                <a:gd name="connsiteY1535" fmla="*/ 116140 h 790694"/>
                <a:gd name="connsiteX1536" fmla="*/ 243904 w 796440"/>
                <a:gd name="connsiteY1536" fmla="*/ 116140 h 790694"/>
                <a:gd name="connsiteX1537" fmla="*/ 241969 w 796440"/>
                <a:gd name="connsiteY1537" fmla="*/ 112571 h 790694"/>
                <a:gd name="connsiteX1538" fmla="*/ 241702 w 796440"/>
                <a:gd name="connsiteY1538" fmla="*/ 112104 h 790694"/>
                <a:gd name="connsiteX1539" fmla="*/ 240434 w 796440"/>
                <a:gd name="connsiteY1539" fmla="*/ 109801 h 790694"/>
                <a:gd name="connsiteX1540" fmla="*/ 240434 w 796440"/>
                <a:gd name="connsiteY1540" fmla="*/ 109801 h 790694"/>
                <a:gd name="connsiteX1541" fmla="*/ 240434 w 796440"/>
                <a:gd name="connsiteY1541" fmla="*/ 109801 h 790694"/>
                <a:gd name="connsiteX1542" fmla="*/ 240134 w 796440"/>
                <a:gd name="connsiteY1542" fmla="*/ 109301 h 790694"/>
                <a:gd name="connsiteX1543" fmla="*/ 239701 w 796440"/>
                <a:gd name="connsiteY1543" fmla="*/ 108500 h 790694"/>
                <a:gd name="connsiteX1544" fmla="*/ 239701 w 796440"/>
                <a:gd name="connsiteY1544" fmla="*/ 108500 h 790694"/>
                <a:gd name="connsiteX1545" fmla="*/ 239701 w 796440"/>
                <a:gd name="connsiteY1545" fmla="*/ 108500 h 790694"/>
                <a:gd name="connsiteX1546" fmla="*/ 239467 w 796440"/>
                <a:gd name="connsiteY1546" fmla="*/ 108100 h 790694"/>
                <a:gd name="connsiteX1547" fmla="*/ 238766 w 796440"/>
                <a:gd name="connsiteY1547" fmla="*/ 106866 h 790694"/>
                <a:gd name="connsiteX1548" fmla="*/ 237465 w 796440"/>
                <a:gd name="connsiteY1548" fmla="*/ 104497 h 790694"/>
                <a:gd name="connsiteX1549" fmla="*/ 236464 w 796440"/>
                <a:gd name="connsiteY1549" fmla="*/ 102628 h 790694"/>
                <a:gd name="connsiteX1550" fmla="*/ 236464 w 796440"/>
                <a:gd name="connsiteY1550" fmla="*/ 102628 h 790694"/>
                <a:gd name="connsiteX1551" fmla="*/ 236464 w 796440"/>
                <a:gd name="connsiteY1551" fmla="*/ 102362 h 790694"/>
                <a:gd name="connsiteX1552" fmla="*/ 236231 w 796440"/>
                <a:gd name="connsiteY1552" fmla="*/ 101961 h 790694"/>
                <a:gd name="connsiteX1553" fmla="*/ 235730 w 796440"/>
                <a:gd name="connsiteY1553" fmla="*/ 101060 h 790694"/>
                <a:gd name="connsiteX1554" fmla="*/ 235497 w 796440"/>
                <a:gd name="connsiteY1554" fmla="*/ 100660 h 790694"/>
                <a:gd name="connsiteX1555" fmla="*/ 235497 w 796440"/>
                <a:gd name="connsiteY1555" fmla="*/ 99859 h 790694"/>
                <a:gd name="connsiteX1556" fmla="*/ 234629 w 796440"/>
                <a:gd name="connsiteY1556" fmla="*/ 98325 h 790694"/>
                <a:gd name="connsiteX1557" fmla="*/ 233295 w 796440"/>
                <a:gd name="connsiteY1557" fmla="*/ 95989 h 790694"/>
                <a:gd name="connsiteX1558" fmla="*/ 233295 w 796440"/>
                <a:gd name="connsiteY1558" fmla="*/ 95989 h 790694"/>
                <a:gd name="connsiteX1559" fmla="*/ 232761 w 796440"/>
                <a:gd name="connsiteY1559" fmla="*/ 95088 h 790694"/>
                <a:gd name="connsiteX1560" fmla="*/ 232160 w 796440"/>
                <a:gd name="connsiteY1560" fmla="*/ 94054 h 790694"/>
                <a:gd name="connsiteX1561" fmla="*/ 232160 w 796440"/>
                <a:gd name="connsiteY1561" fmla="*/ 94054 h 790694"/>
                <a:gd name="connsiteX1562" fmla="*/ 231860 w 796440"/>
                <a:gd name="connsiteY1562" fmla="*/ 93554 h 790694"/>
                <a:gd name="connsiteX1563" fmla="*/ 231393 w 796440"/>
                <a:gd name="connsiteY1563" fmla="*/ 92786 h 790694"/>
                <a:gd name="connsiteX1564" fmla="*/ 231393 w 796440"/>
                <a:gd name="connsiteY1564" fmla="*/ 92786 h 790694"/>
                <a:gd name="connsiteX1565" fmla="*/ 231393 w 796440"/>
                <a:gd name="connsiteY1565" fmla="*/ 92586 h 790694"/>
                <a:gd name="connsiteX1566" fmla="*/ 231126 w 796440"/>
                <a:gd name="connsiteY1566" fmla="*/ 92152 h 790694"/>
                <a:gd name="connsiteX1567" fmla="*/ 231126 w 796440"/>
                <a:gd name="connsiteY1567" fmla="*/ 92152 h 790694"/>
                <a:gd name="connsiteX1568" fmla="*/ 228891 w 796440"/>
                <a:gd name="connsiteY1568" fmla="*/ 88116 h 790694"/>
                <a:gd name="connsiteX1569" fmla="*/ 226689 w 796440"/>
                <a:gd name="connsiteY1569" fmla="*/ 84079 h 790694"/>
                <a:gd name="connsiteX1570" fmla="*/ 224487 w 796440"/>
                <a:gd name="connsiteY1570" fmla="*/ 80108 h 790694"/>
                <a:gd name="connsiteX1571" fmla="*/ 224487 w 796440"/>
                <a:gd name="connsiteY1571" fmla="*/ 80108 h 790694"/>
                <a:gd name="connsiteX1572" fmla="*/ 220483 w 796440"/>
                <a:gd name="connsiteY1572" fmla="*/ 72869 h 790694"/>
                <a:gd name="connsiteX1573" fmla="*/ 220050 w 796440"/>
                <a:gd name="connsiteY1573" fmla="*/ 72101 h 790694"/>
                <a:gd name="connsiteX1574" fmla="*/ 217714 w 796440"/>
                <a:gd name="connsiteY1574" fmla="*/ 67831 h 790694"/>
                <a:gd name="connsiteX1575" fmla="*/ 225688 w 796440"/>
                <a:gd name="connsiteY1575" fmla="*/ 63527 h 790694"/>
                <a:gd name="connsiteX1576" fmla="*/ 228691 w 796440"/>
                <a:gd name="connsiteY1576" fmla="*/ 61959 h 790694"/>
                <a:gd name="connsiteX1577" fmla="*/ 229325 w 796440"/>
                <a:gd name="connsiteY1577" fmla="*/ 61659 h 790694"/>
                <a:gd name="connsiteX1578" fmla="*/ 782716 w 796440"/>
                <a:gd name="connsiteY1578" fmla="*/ 399125 h 790694"/>
                <a:gd name="connsiteX1579" fmla="*/ 782149 w 796440"/>
                <a:gd name="connsiteY1579" fmla="*/ 414706 h 790694"/>
                <a:gd name="connsiteX1580" fmla="*/ 780748 w 796440"/>
                <a:gd name="connsiteY1580" fmla="*/ 432255 h 790694"/>
                <a:gd name="connsiteX1581" fmla="*/ 780147 w 796440"/>
                <a:gd name="connsiteY1581" fmla="*/ 437493 h 790694"/>
                <a:gd name="connsiteX1582" fmla="*/ 779980 w 796440"/>
                <a:gd name="connsiteY1582" fmla="*/ 439228 h 790694"/>
                <a:gd name="connsiteX1583" fmla="*/ 779980 w 796440"/>
                <a:gd name="connsiteY1583" fmla="*/ 439428 h 790694"/>
                <a:gd name="connsiteX1584" fmla="*/ 779280 w 796440"/>
                <a:gd name="connsiteY1584" fmla="*/ 444699 h 790694"/>
                <a:gd name="connsiteX1585" fmla="*/ 778713 w 796440"/>
                <a:gd name="connsiteY1585" fmla="*/ 448736 h 790694"/>
                <a:gd name="connsiteX1586" fmla="*/ 778145 w 796440"/>
                <a:gd name="connsiteY1586" fmla="*/ 452306 h 790694"/>
                <a:gd name="connsiteX1587" fmla="*/ 776944 w 796440"/>
                <a:gd name="connsiteY1587" fmla="*/ 459412 h 790694"/>
                <a:gd name="connsiteX1588" fmla="*/ 776577 w 796440"/>
                <a:gd name="connsiteY1588" fmla="*/ 461648 h 790694"/>
                <a:gd name="connsiteX1589" fmla="*/ 775577 w 796440"/>
                <a:gd name="connsiteY1589" fmla="*/ 466852 h 790694"/>
                <a:gd name="connsiteX1590" fmla="*/ 775143 w 796440"/>
                <a:gd name="connsiteY1590" fmla="*/ 469221 h 790694"/>
                <a:gd name="connsiteX1591" fmla="*/ 773942 w 796440"/>
                <a:gd name="connsiteY1591" fmla="*/ 474859 h 790694"/>
                <a:gd name="connsiteX1592" fmla="*/ 773942 w 796440"/>
                <a:gd name="connsiteY1592" fmla="*/ 475560 h 790694"/>
                <a:gd name="connsiteX1593" fmla="*/ 772507 w 796440"/>
                <a:gd name="connsiteY1593" fmla="*/ 481665 h 790694"/>
                <a:gd name="connsiteX1594" fmla="*/ 771206 w 796440"/>
                <a:gd name="connsiteY1594" fmla="*/ 487104 h 790694"/>
                <a:gd name="connsiteX1595" fmla="*/ 771206 w 796440"/>
                <a:gd name="connsiteY1595" fmla="*/ 487370 h 790694"/>
                <a:gd name="connsiteX1596" fmla="*/ 770772 w 796440"/>
                <a:gd name="connsiteY1596" fmla="*/ 489005 h 790694"/>
                <a:gd name="connsiteX1597" fmla="*/ 762098 w 796440"/>
                <a:gd name="connsiteY1597" fmla="*/ 517964 h 790694"/>
                <a:gd name="connsiteX1598" fmla="*/ 762098 w 796440"/>
                <a:gd name="connsiteY1598" fmla="*/ 517964 h 790694"/>
                <a:gd name="connsiteX1599" fmla="*/ 762098 w 796440"/>
                <a:gd name="connsiteY1599" fmla="*/ 517964 h 790694"/>
                <a:gd name="connsiteX1600" fmla="*/ 754758 w 796440"/>
                <a:gd name="connsiteY1600" fmla="*/ 515429 h 790694"/>
                <a:gd name="connsiteX1601" fmla="*/ 748986 w 796440"/>
                <a:gd name="connsiteY1601" fmla="*/ 513427 h 790694"/>
                <a:gd name="connsiteX1602" fmla="*/ 748586 w 796440"/>
                <a:gd name="connsiteY1602" fmla="*/ 513427 h 790694"/>
                <a:gd name="connsiteX1603" fmla="*/ 748586 w 796440"/>
                <a:gd name="connsiteY1603" fmla="*/ 513427 h 790694"/>
                <a:gd name="connsiteX1604" fmla="*/ 744816 w 796440"/>
                <a:gd name="connsiteY1604" fmla="*/ 512159 h 790694"/>
                <a:gd name="connsiteX1605" fmla="*/ 744015 w 796440"/>
                <a:gd name="connsiteY1605" fmla="*/ 511892 h 790694"/>
                <a:gd name="connsiteX1606" fmla="*/ 736208 w 796440"/>
                <a:gd name="connsiteY1606" fmla="*/ 509156 h 790694"/>
                <a:gd name="connsiteX1607" fmla="*/ 735941 w 796440"/>
                <a:gd name="connsiteY1607" fmla="*/ 509156 h 790694"/>
                <a:gd name="connsiteX1608" fmla="*/ 731871 w 796440"/>
                <a:gd name="connsiteY1608" fmla="*/ 507755 h 790694"/>
                <a:gd name="connsiteX1609" fmla="*/ 731571 w 796440"/>
                <a:gd name="connsiteY1609" fmla="*/ 507755 h 790694"/>
                <a:gd name="connsiteX1610" fmla="*/ 727534 w 796440"/>
                <a:gd name="connsiteY1610" fmla="*/ 506387 h 790694"/>
                <a:gd name="connsiteX1611" fmla="*/ 727267 w 796440"/>
                <a:gd name="connsiteY1611" fmla="*/ 506387 h 790694"/>
                <a:gd name="connsiteX1612" fmla="*/ 723197 w 796440"/>
                <a:gd name="connsiteY1612" fmla="*/ 504986 h 790694"/>
                <a:gd name="connsiteX1613" fmla="*/ 719293 w 796440"/>
                <a:gd name="connsiteY1613" fmla="*/ 503652 h 790694"/>
                <a:gd name="connsiteX1614" fmla="*/ 719293 w 796440"/>
                <a:gd name="connsiteY1614" fmla="*/ 503652 h 790694"/>
                <a:gd name="connsiteX1615" fmla="*/ 719093 w 796440"/>
                <a:gd name="connsiteY1615" fmla="*/ 503652 h 790694"/>
                <a:gd name="connsiteX1616" fmla="*/ 718860 w 796440"/>
                <a:gd name="connsiteY1616" fmla="*/ 503652 h 790694"/>
                <a:gd name="connsiteX1617" fmla="*/ 714589 w 796440"/>
                <a:gd name="connsiteY1617" fmla="*/ 502184 h 790694"/>
                <a:gd name="connsiteX1618" fmla="*/ 714589 w 796440"/>
                <a:gd name="connsiteY1618" fmla="*/ 502184 h 790694"/>
                <a:gd name="connsiteX1619" fmla="*/ 710319 w 796440"/>
                <a:gd name="connsiteY1619" fmla="*/ 500716 h 790694"/>
                <a:gd name="connsiteX1620" fmla="*/ 710319 w 796440"/>
                <a:gd name="connsiteY1620" fmla="*/ 500716 h 790694"/>
                <a:gd name="connsiteX1621" fmla="*/ 706081 w 796440"/>
                <a:gd name="connsiteY1621" fmla="*/ 499281 h 790694"/>
                <a:gd name="connsiteX1622" fmla="*/ 706081 w 796440"/>
                <a:gd name="connsiteY1622" fmla="*/ 499281 h 790694"/>
                <a:gd name="connsiteX1623" fmla="*/ 697474 w 796440"/>
                <a:gd name="connsiteY1623" fmla="*/ 496312 h 790694"/>
                <a:gd name="connsiteX1624" fmla="*/ 697474 w 796440"/>
                <a:gd name="connsiteY1624" fmla="*/ 496312 h 790694"/>
                <a:gd name="connsiteX1625" fmla="*/ 698842 w 796440"/>
                <a:gd name="connsiteY1625" fmla="*/ 492241 h 790694"/>
                <a:gd name="connsiteX1626" fmla="*/ 700043 w 796440"/>
                <a:gd name="connsiteY1626" fmla="*/ 488471 h 790694"/>
                <a:gd name="connsiteX1627" fmla="*/ 703379 w 796440"/>
                <a:gd name="connsiteY1627" fmla="*/ 477662 h 790694"/>
                <a:gd name="connsiteX1628" fmla="*/ 704413 w 796440"/>
                <a:gd name="connsiteY1628" fmla="*/ 473792 h 790694"/>
                <a:gd name="connsiteX1629" fmla="*/ 709418 w 796440"/>
                <a:gd name="connsiteY1629" fmla="*/ 451505 h 790694"/>
                <a:gd name="connsiteX1630" fmla="*/ 709418 w 796440"/>
                <a:gd name="connsiteY1630" fmla="*/ 451272 h 790694"/>
                <a:gd name="connsiteX1631" fmla="*/ 709418 w 796440"/>
                <a:gd name="connsiteY1631" fmla="*/ 451272 h 790694"/>
                <a:gd name="connsiteX1632" fmla="*/ 709418 w 796440"/>
                <a:gd name="connsiteY1632" fmla="*/ 451005 h 790694"/>
                <a:gd name="connsiteX1633" fmla="*/ 709918 w 796440"/>
                <a:gd name="connsiteY1633" fmla="*/ 448202 h 790694"/>
                <a:gd name="connsiteX1634" fmla="*/ 710185 w 796440"/>
                <a:gd name="connsiteY1634" fmla="*/ 446668 h 790694"/>
                <a:gd name="connsiteX1635" fmla="*/ 710752 w 796440"/>
                <a:gd name="connsiteY1635" fmla="*/ 443331 h 790694"/>
                <a:gd name="connsiteX1636" fmla="*/ 710953 w 796440"/>
                <a:gd name="connsiteY1636" fmla="*/ 442197 h 790694"/>
                <a:gd name="connsiteX1637" fmla="*/ 710953 w 796440"/>
                <a:gd name="connsiteY1637" fmla="*/ 441396 h 790694"/>
                <a:gd name="connsiteX1638" fmla="*/ 711186 w 796440"/>
                <a:gd name="connsiteY1638" fmla="*/ 439828 h 790694"/>
                <a:gd name="connsiteX1639" fmla="*/ 711520 w 796440"/>
                <a:gd name="connsiteY1639" fmla="*/ 437560 h 790694"/>
                <a:gd name="connsiteX1640" fmla="*/ 711720 w 796440"/>
                <a:gd name="connsiteY1640" fmla="*/ 435991 h 790694"/>
                <a:gd name="connsiteX1641" fmla="*/ 712120 w 796440"/>
                <a:gd name="connsiteY1641" fmla="*/ 432955 h 790694"/>
                <a:gd name="connsiteX1642" fmla="*/ 712487 w 796440"/>
                <a:gd name="connsiteY1642" fmla="*/ 429819 h 790694"/>
                <a:gd name="connsiteX1643" fmla="*/ 712487 w 796440"/>
                <a:gd name="connsiteY1643" fmla="*/ 429819 h 790694"/>
                <a:gd name="connsiteX1644" fmla="*/ 713054 w 796440"/>
                <a:gd name="connsiteY1644" fmla="*/ 424248 h 790694"/>
                <a:gd name="connsiteX1645" fmla="*/ 714489 w 796440"/>
                <a:gd name="connsiteY1645" fmla="*/ 398792 h 790694"/>
                <a:gd name="connsiteX1646" fmla="*/ 714489 w 796440"/>
                <a:gd name="connsiteY1646" fmla="*/ 398792 h 790694"/>
                <a:gd name="connsiteX1647" fmla="*/ 723664 w 796440"/>
                <a:gd name="connsiteY1647" fmla="*/ 398959 h 790694"/>
                <a:gd name="connsiteX1648" fmla="*/ 728235 w 796440"/>
                <a:gd name="connsiteY1648" fmla="*/ 398959 h 790694"/>
                <a:gd name="connsiteX1649" fmla="*/ 731571 w 796440"/>
                <a:gd name="connsiteY1649" fmla="*/ 398959 h 790694"/>
                <a:gd name="connsiteX1650" fmla="*/ 733072 w 796440"/>
                <a:gd name="connsiteY1650" fmla="*/ 398959 h 790694"/>
                <a:gd name="connsiteX1651" fmla="*/ 737509 w 796440"/>
                <a:gd name="connsiteY1651" fmla="*/ 398959 h 790694"/>
                <a:gd name="connsiteX1652" fmla="*/ 742047 w 796440"/>
                <a:gd name="connsiteY1652" fmla="*/ 398959 h 790694"/>
                <a:gd name="connsiteX1653" fmla="*/ 742047 w 796440"/>
                <a:gd name="connsiteY1653" fmla="*/ 398959 h 790694"/>
                <a:gd name="connsiteX1654" fmla="*/ 746618 w 796440"/>
                <a:gd name="connsiteY1654" fmla="*/ 398959 h 790694"/>
                <a:gd name="connsiteX1655" fmla="*/ 751222 w 796440"/>
                <a:gd name="connsiteY1655" fmla="*/ 398959 h 790694"/>
                <a:gd name="connsiteX1656" fmla="*/ 755792 w 796440"/>
                <a:gd name="connsiteY1656" fmla="*/ 398959 h 790694"/>
                <a:gd name="connsiteX1657" fmla="*/ 755792 w 796440"/>
                <a:gd name="connsiteY1657" fmla="*/ 398959 h 790694"/>
                <a:gd name="connsiteX1658" fmla="*/ 761831 w 796440"/>
                <a:gd name="connsiteY1658" fmla="*/ 398959 h 790694"/>
                <a:gd name="connsiteX1659" fmla="*/ 764000 w 796440"/>
                <a:gd name="connsiteY1659" fmla="*/ 398959 h 790694"/>
                <a:gd name="connsiteX1660" fmla="*/ 764467 w 796440"/>
                <a:gd name="connsiteY1660" fmla="*/ 398959 h 790694"/>
                <a:gd name="connsiteX1661" fmla="*/ 768971 w 796440"/>
                <a:gd name="connsiteY1661" fmla="*/ 398959 h 790694"/>
                <a:gd name="connsiteX1662" fmla="*/ 769271 w 796440"/>
                <a:gd name="connsiteY1662" fmla="*/ 398959 h 790694"/>
                <a:gd name="connsiteX1663" fmla="*/ 774976 w 796440"/>
                <a:gd name="connsiteY1663" fmla="*/ 398959 h 790694"/>
                <a:gd name="connsiteX1664" fmla="*/ 782716 w 796440"/>
                <a:gd name="connsiteY1664" fmla="*/ 398959 h 790694"/>
                <a:gd name="connsiteX1665" fmla="*/ 782716 w 796440"/>
                <a:gd name="connsiteY1665" fmla="*/ 398959 h 790694"/>
                <a:gd name="connsiteX1666" fmla="*/ 330014 w 796440"/>
                <a:gd name="connsiteY1666" fmla="*/ 48213 h 790694"/>
                <a:gd name="connsiteX1667" fmla="*/ 330014 w 796440"/>
                <a:gd name="connsiteY1667" fmla="*/ 48213 h 790694"/>
                <a:gd name="connsiteX1668" fmla="*/ 330014 w 796440"/>
                <a:gd name="connsiteY1668" fmla="*/ 48213 h 790694"/>
                <a:gd name="connsiteX1669" fmla="*/ 330014 w 796440"/>
                <a:gd name="connsiteY1669" fmla="*/ 48213 h 790694"/>
                <a:gd name="connsiteX1670" fmla="*/ 330281 w 796440"/>
                <a:gd name="connsiteY1670" fmla="*/ 49548 h 790694"/>
                <a:gd name="connsiteX1671" fmla="*/ 330281 w 796440"/>
                <a:gd name="connsiteY1671" fmla="*/ 49548 h 790694"/>
                <a:gd name="connsiteX1672" fmla="*/ 330281 w 796440"/>
                <a:gd name="connsiteY1672" fmla="*/ 49548 h 790694"/>
                <a:gd name="connsiteX1673" fmla="*/ 330281 w 796440"/>
                <a:gd name="connsiteY1673" fmla="*/ 50549 h 790694"/>
                <a:gd name="connsiteX1674" fmla="*/ 330281 w 796440"/>
                <a:gd name="connsiteY1674" fmla="*/ 49348 h 790694"/>
                <a:gd name="connsiteX1675" fmla="*/ 330281 w 796440"/>
                <a:gd name="connsiteY1675" fmla="*/ 48781 h 790694"/>
                <a:gd name="connsiteX1676" fmla="*/ 330281 w 796440"/>
                <a:gd name="connsiteY1676" fmla="*/ 48781 h 790694"/>
                <a:gd name="connsiteX1677" fmla="*/ 330281 w 796440"/>
                <a:gd name="connsiteY1677" fmla="*/ 49481 h 790694"/>
                <a:gd name="connsiteX1678" fmla="*/ 333017 w 796440"/>
                <a:gd name="connsiteY1678" fmla="*/ 63127 h 790694"/>
                <a:gd name="connsiteX1679" fmla="*/ 333017 w 796440"/>
                <a:gd name="connsiteY1679" fmla="*/ 63160 h 790694"/>
                <a:gd name="connsiteX1680" fmla="*/ 333017 w 796440"/>
                <a:gd name="connsiteY1680" fmla="*/ 62960 h 790694"/>
                <a:gd name="connsiteX1681" fmla="*/ 333250 w 796440"/>
                <a:gd name="connsiteY1681" fmla="*/ 64294 h 790694"/>
                <a:gd name="connsiteX1682" fmla="*/ 333250 w 796440"/>
                <a:gd name="connsiteY1682" fmla="*/ 64294 h 790694"/>
                <a:gd name="connsiteX1683" fmla="*/ 333250 w 796440"/>
                <a:gd name="connsiteY1683" fmla="*/ 64294 h 790694"/>
                <a:gd name="connsiteX1684" fmla="*/ 333017 w 796440"/>
                <a:gd name="connsiteY1684" fmla="*/ 62293 h 790694"/>
                <a:gd name="connsiteX1685" fmla="*/ 333017 w 796440"/>
                <a:gd name="connsiteY1685" fmla="*/ 62293 h 790694"/>
                <a:gd name="connsiteX1686" fmla="*/ 333017 w 796440"/>
                <a:gd name="connsiteY1686" fmla="*/ 62760 h 790694"/>
                <a:gd name="connsiteX1687" fmla="*/ 333017 w 796440"/>
                <a:gd name="connsiteY1687" fmla="*/ 62326 h 790694"/>
                <a:gd name="connsiteX1688" fmla="*/ 333484 w 796440"/>
                <a:gd name="connsiteY1688" fmla="*/ 64661 h 790694"/>
                <a:gd name="connsiteX1689" fmla="*/ 333484 w 796440"/>
                <a:gd name="connsiteY1689" fmla="*/ 64128 h 790694"/>
                <a:gd name="connsiteX1690" fmla="*/ 333484 w 796440"/>
                <a:gd name="connsiteY1690" fmla="*/ 64128 h 790694"/>
                <a:gd name="connsiteX1691" fmla="*/ 333484 w 796440"/>
                <a:gd name="connsiteY1691" fmla="*/ 64661 h 790694"/>
                <a:gd name="connsiteX1692" fmla="*/ 333751 w 796440"/>
                <a:gd name="connsiteY1692" fmla="*/ 65862 h 790694"/>
                <a:gd name="connsiteX1693" fmla="*/ 334018 w 796440"/>
                <a:gd name="connsiteY1693" fmla="*/ 67264 h 790694"/>
                <a:gd name="connsiteX1694" fmla="*/ 334018 w 796440"/>
                <a:gd name="connsiteY1694" fmla="*/ 67264 h 790694"/>
                <a:gd name="connsiteX1695" fmla="*/ 708584 w 796440"/>
                <a:gd name="connsiteY1695" fmla="*/ 450805 h 790694"/>
                <a:gd name="connsiteX1696" fmla="*/ 708584 w 796440"/>
                <a:gd name="connsiteY1696" fmla="*/ 450571 h 790694"/>
                <a:gd name="connsiteX1697" fmla="*/ 708584 w 796440"/>
                <a:gd name="connsiteY1697" fmla="*/ 450571 h 790694"/>
                <a:gd name="connsiteX1698" fmla="*/ 708584 w 796440"/>
                <a:gd name="connsiteY1698" fmla="*/ 450805 h 790694"/>
                <a:gd name="connsiteX1699" fmla="*/ 710552 w 796440"/>
                <a:gd name="connsiteY1699" fmla="*/ 438994 h 790694"/>
                <a:gd name="connsiteX1700" fmla="*/ 710886 w 796440"/>
                <a:gd name="connsiteY1700" fmla="*/ 436725 h 790694"/>
                <a:gd name="connsiteX1701" fmla="*/ 711086 w 796440"/>
                <a:gd name="connsiteY1701" fmla="*/ 435157 h 790694"/>
                <a:gd name="connsiteX1702" fmla="*/ 710552 w 796440"/>
                <a:gd name="connsiteY1702" fmla="*/ 438994 h 790694"/>
                <a:gd name="connsiteX1703" fmla="*/ 710018 w 796440"/>
                <a:gd name="connsiteY1703" fmla="*/ 442497 h 790694"/>
                <a:gd name="connsiteX1704" fmla="*/ 710218 w 796440"/>
                <a:gd name="connsiteY1704" fmla="*/ 441363 h 790694"/>
                <a:gd name="connsiteX1705" fmla="*/ 710218 w 796440"/>
                <a:gd name="connsiteY1705" fmla="*/ 440562 h 790694"/>
                <a:gd name="connsiteX1706" fmla="*/ 710218 w 796440"/>
                <a:gd name="connsiteY1706" fmla="*/ 441330 h 790694"/>
                <a:gd name="connsiteX1707" fmla="*/ 710018 w 796440"/>
                <a:gd name="connsiteY1707" fmla="*/ 442497 h 790694"/>
                <a:gd name="connsiteX1708" fmla="*/ 711086 w 796440"/>
                <a:gd name="connsiteY1708" fmla="*/ 435157 h 790694"/>
                <a:gd name="connsiteX1709" fmla="*/ 711486 w 796440"/>
                <a:gd name="connsiteY1709" fmla="*/ 432121 h 790694"/>
                <a:gd name="connsiteX1710" fmla="*/ 711853 w 796440"/>
                <a:gd name="connsiteY1710" fmla="*/ 428985 h 790694"/>
                <a:gd name="connsiteX1711" fmla="*/ 711086 w 796440"/>
                <a:gd name="connsiteY1711" fmla="*/ 435157 h 790694"/>
                <a:gd name="connsiteX1712" fmla="*/ 711853 w 796440"/>
                <a:gd name="connsiteY1712" fmla="*/ 428985 h 790694"/>
                <a:gd name="connsiteX1713" fmla="*/ 711853 w 796440"/>
                <a:gd name="connsiteY1713" fmla="*/ 428985 h 790694"/>
                <a:gd name="connsiteX1714" fmla="*/ 712420 w 796440"/>
                <a:gd name="connsiteY1714" fmla="*/ 423414 h 790694"/>
                <a:gd name="connsiteX1715" fmla="*/ 711853 w 796440"/>
                <a:gd name="connsiteY1715" fmla="*/ 428985 h 790694"/>
                <a:gd name="connsiteX1716" fmla="*/ 646529 w 796440"/>
                <a:gd name="connsiteY1716" fmla="*/ 704497 h 790694"/>
                <a:gd name="connsiteX1717" fmla="*/ 646529 w 796440"/>
                <a:gd name="connsiteY1717" fmla="*/ 704497 h 790694"/>
                <a:gd name="connsiteX1718" fmla="*/ 643826 w 796440"/>
                <a:gd name="connsiteY1718" fmla="*/ 706632 h 790694"/>
                <a:gd name="connsiteX1719" fmla="*/ 640056 w 796440"/>
                <a:gd name="connsiteY1719" fmla="*/ 709568 h 790694"/>
                <a:gd name="connsiteX1720" fmla="*/ 637020 w 796440"/>
                <a:gd name="connsiteY1720" fmla="*/ 711903 h 790694"/>
                <a:gd name="connsiteX1721" fmla="*/ 640056 w 796440"/>
                <a:gd name="connsiteY1721" fmla="*/ 709601 h 790694"/>
                <a:gd name="connsiteX1722" fmla="*/ 643826 w 796440"/>
                <a:gd name="connsiteY1722" fmla="*/ 706665 h 790694"/>
                <a:gd name="connsiteX1723" fmla="*/ 646529 w 796440"/>
                <a:gd name="connsiteY1723" fmla="*/ 704530 h 790694"/>
                <a:gd name="connsiteX1724" fmla="*/ 646529 w 796440"/>
                <a:gd name="connsiteY1724" fmla="*/ 704530 h 790694"/>
                <a:gd name="connsiteX1725" fmla="*/ 648730 w 796440"/>
                <a:gd name="connsiteY1725" fmla="*/ 702729 h 790694"/>
                <a:gd name="connsiteX1726" fmla="*/ 636753 w 796440"/>
                <a:gd name="connsiteY1726" fmla="*/ 712070 h 790694"/>
                <a:gd name="connsiteX1727" fmla="*/ 635686 w 796440"/>
                <a:gd name="connsiteY1727" fmla="*/ 712871 h 790694"/>
                <a:gd name="connsiteX1728" fmla="*/ 636753 w 796440"/>
                <a:gd name="connsiteY1728" fmla="*/ 712104 h 790694"/>
                <a:gd name="connsiteX1729" fmla="*/ 636753 w 796440"/>
                <a:gd name="connsiteY1729" fmla="*/ 712104 h 790694"/>
                <a:gd name="connsiteX1730" fmla="*/ 624409 w 796440"/>
                <a:gd name="connsiteY1730" fmla="*/ 720978 h 790694"/>
                <a:gd name="connsiteX1731" fmla="*/ 624175 w 796440"/>
                <a:gd name="connsiteY1731" fmla="*/ 721145 h 790694"/>
                <a:gd name="connsiteX1732" fmla="*/ 624409 w 796440"/>
                <a:gd name="connsiteY1732" fmla="*/ 721145 h 790694"/>
                <a:gd name="connsiteX1733" fmla="*/ 626311 w 796440"/>
                <a:gd name="connsiteY1733" fmla="*/ 719810 h 790694"/>
                <a:gd name="connsiteX1734" fmla="*/ 624342 w 796440"/>
                <a:gd name="connsiteY1734" fmla="*/ 720978 h 790694"/>
                <a:gd name="connsiteX1735" fmla="*/ 620205 w 796440"/>
                <a:gd name="connsiteY1735" fmla="*/ 723847 h 790694"/>
                <a:gd name="connsiteX1736" fmla="*/ 616402 w 796440"/>
                <a:gd name="connsiteY1736" fmla="*/ 726416 h 790694"/>
                <a:gd name="connsiteX1737" fmla="*/ 620205 w 796440"/>
                <a:gd name="connsiteY1737" fmla="*/ 723881 h 790694"/>
                <a:gd name="connsiteX1738" fmla="*/ 620672 w 796440"/>
                <a:gd name="connsiteY1738" fmla="*/ 723547 h 790694"/>
                <a:gd name="connsiteX1739" fmla="*/ 607661 w 796440"/>
                <a:gd name="connsiteY1739" fmla="*/ 731988 h 790694"/>
                <a:gd name="connsiteX1740" fmla="*/ 604324 w 796440"/>
                <a:gd name="connsiteY1740" fmla="*/ 734023 h 790694"/>
                <a:gd name="connsiteX1741" fmla="*/ 607661 w 796440"/>
                <a:gd name="connsiteY1741" fmla="*/ 732021 h 790694"/>
                <a:gd name="connsiteX1742" fmla="*/ 612565 w 796440"/>
                <a:gd name="connsiteY1742" fmla="*/ 728918 h 790694"/>
                <a:gd name="connsiteX1743" fmla="*/ 607661 w 796440"/>
                <a:gd name="connsiteY1743" fmla="*/ 731988 h 79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</a:cxnLst>
              <a:rect l="l" t="t" r="r" b="b"/>
              <a:pathLst>
                <a:path w="796440" h="790694">
                  <a:moveTo>
                    <a:pt x="333851" y="67364"/>
                  </a:moveTo>
                  <a:lnTo>
                    <a:pt x="333851" y="67364"/>
                  </a:lnTo>
                  <a:close/>
                  <a:moveTo>
                    <a:pt x="333317" y="64761"/>
                  </a:moveTo>
                  <a:lnTo>
                    <a:pt x="333317" y="64228"/>
                  </a:lnTo>
                  <a:lnTo>
                    <a:pt x="333317" y="64228"/>
                  </a:lnTo>
                  <a:lnTo>
                    <a:pt x="333317" y="64761"/>
                  </a:lnTo>
                  <a:lnTo>
                    <a:pt x="333584" y="65963"/>
                  </a:lnTo>
                  <a:close/>
                  <a:moveTo>
                    <a:pt x="333017" y="63227"/>
                  </a:moveTo>
                  <a:lnTo>
                    <a:pt x="333017" y="62626"/>
                  </a:lnTo>
                  <a:lnTo>
                    <a:pt x="333017" y="62393"/>
                  </a:lnTo>
                  <a:lnTo>
                    <a:pt x="333017" y="62393"/>
                  </a:lnTo>
                  <a:lnTo>
                    <a:pt x="333017" y="62860"/>
                  </a:lnTo>
                  <a:lnTo>
                    <a:pt x="333250" y="64194"/>
                  </a:lnTo>
                  <a:lnTo>
                    <a:pt x="333250" y="64194"/>
                  </a:lnTo>
                  <a:lnTo>
                    <a:pt x="333250" y="64194"/>
                  </a:lnTo>
                  <a:close/>
                  <a:moveTo>
                    <a:pt x="330848" y="52350"/>
                  </a:moveTo>
                  <a:lnTo>
                    <a:pt x="330848" y="52517"/>
                  </a:lnTo>
                  <a:lnTo>
                    <a:pt x="330848" y="52517"/>
                  </a:lnTo>
                  <a:close/>
                  <a:moveTo>
                    <a:pt x="330014" y="48213"/>
                  </a:moveTo>
                  <a:lnTo>
                    <a:pt x="330014" y="48213"/>
                  </a:lnTo>
                  <a:close/>
                  <a:moveTo>
                    <a:pt x="330014" y="48213"/>
                  </a:moveTo>
                  <a:lnTo>
                    <a:pt x="330014" y="48213"/>
                  </a:lnTo>
                  <a:close/>
                  <a:moveTo>
                    <a:pt x="330281" y="49548"/>
                  </a:moveTo>
                  <a:lnTo>
                    <a:pt x="330281" y="49548"/>
                  </a:lnTo>
                  <a:lnTo>
                    <a:pt x="330281" y="49548"/>
                  </a:lnTo>
                  <a:lnTo>
                    <a:pt x="330281" y="50549"/>
                  </a:lnTo>
                  <a:close/>
                  <a:moveTo>
                    <a:pt x="330281" y="49348"/>
                  </a:moveTo>
                  <a:lnTo>
                    <a:pt x="330281" y="48781"/>
                  </a:lnTo>
                  <a:lnTo>
                    <a:pt x="330281" y="48781"/>
                  </a:lnTo>
                  <a:lnTo>
                    <a:pt x="330281" y="49481"/>
                  </a:lnTo>
                  <a:close/>
                  <a:moveTo>
                    <a:pt x="711853" y="428985"/>
                  </a:moveTo>
                  <a:lnTo>
                    <a:pt x="711853" y="428985"/>
                  </a:lnTo>
                  <a:cubicBezTo>
                    <a:pt x="712053" y="427150"/>
                    <a:pt x="712254" y="425249"/>
                    <a:pt x="712420" y="423414"/>
                  </a:cubicBezTo>
                  <a:cubicBezTo>
                    <a:pt x="712287" y="425249"/>
                    <a:pt x="712087" y="427117"/>
                    <a:pt x="711853" y="428985"/>
                  </a:cubicBezTo>
                  <a:close/>
                  <a:moveTo>
                    <a:pt x="711486" y="432121"/>
                  </a:moveTo>
                  <a:cubicBezTo>
                    <a:pt x="711486" y="431054"/>
                    <a:pt x="711753" y="430019"/>
                    <a:pt x="711853" y="428985"/>
                  </a:cubicBezTo>
                  <a:cubicBezTo>
                    <a:pt x="711620" y="431054"/>
                    <a:pt x="711353" y="433122"/>
                    <a:pt x="711086" y="435157"/>
                  </a:cubicBezTo>
                  <a:cubicBezTo>
                    <a:pt x="711253" y="434157"/>
                    <a:pt x="711386" y="433122"/>
                    <a:pt x="711486" y="432121"/>
                  </a:cubicBezTo>
                  <a:close/>
                  <a:moveTo>
                    <a:pt x="710886" y="436725"/>
                  </a:moveTo>
                  <a:lnTo>
                    <a:pt x="711086" y="435157"/>
                  </a:lnTo>
                  <a:cubicBezTo>
                    <a:pt x="711086" y="436425"/>
                    <a:pt x="710752" y="437726"/>
                    <a:pt x="710552" y="438994"/>
                  </a:cubicBezTo>
                  <a:cubicBezTo>
                    <a:pt x="710652" y="438260"/>
                    <a:pt x="710786" y="437493"/>
                    <a:pt x="710886" y="436826"/>
                  </a:cubicBezTo>
                  <a:close/>
                  <a:moveTo>
                    <a:pt x="710018" y="442497"/>
                  </a:moveTo>
                  <a:lnTo>
                    <a:pt x="710218" y="441363"/>
                  </a:lnTo>
                  <a:lnTo>
                    <a:pt x="710218" y="440562"/>
                  </a:lnTo>
                  <a:cubicBezTo>
                    <a:pt x="710235" y="440819"/>
                    <a:pt x="710235" y="441073"/>
                    <a:pt x="710218" y="441330"/>
                  </a:cubicBezTo>
                  <a:cubicBezTo>
                    <a:pt x="710152" y="441730"/>
                    <a:pt x="710085" y="442097"/>
                    <a:pt x="710018" y="442497"/>
                  </a:cubicBezTo>
                  <a:close/>
                  <a:moveTo>
                    <a:pt x="708650" y="450571"/>
                  </a:moveTo>
                  <a:lnTo>
                    <a:pt x="708650" y="450571"/>
                  </a:lnTo>
                  <a:cubicBezTo>
                    <a:pt x="708637" y="450658"/>
                    <a:pt x="708637" y="450751"/>
                    <a:pt x="708650" y="450838"/>
                  </a:cubicBezTo>
                  <a:cubicBezTo>
                    <a:pt x="708644" y="450748"/>
                    <a:pt x="708644" y="450661"/>
                    <a:pt x="708650" y="450571"/>
                  </a:cubicBezTo>
                  <a:close/>
                  <a:moveTo>
                    <a:pt x="333317" y="64761"/>
                  </a:moveTo>
                  <a:lnTo>
                    <a:pt x="333317" y="64228"/>
                  </a:lnTo>
                  <a:lnTo>
                    <a:pt x="333317" y="64228"/>
                  </a:lnTo>
                  <a:lnTo>
                    <a:pt x="333317" y="64761"/>
                  </a:lnTo>
                  <a:lnTo>
                    <a:pt x="333584" y="65963"/>
                  </a:lnTo>
                  <a:close/>
                  <a:moveTo>
                    <a:pt x="333317" y="64061"/>
                  </a:moveTo>
                  <a:lnTo>
                    <a:pt x="333150" y="63227"/>
                  </a:lnTo>
                  <a:lnTo>
                    <a:pt x="333150" y="62826"/>
                  </a:lnTo>
                  <a:lnTo>
                    <a:pt x="333384" y="64161"/>
                  </a:lnTo>
                  <a:lnTo>
                    <a:pt x="333384" y="64161"/>
                  </a:lnTo>
                  <a:close/>
                  <a:moveTo>
                    <a:pt x="332983" y="62393"/>
                  </a:moveTo>
                  <a:lnTo>
                    <a:pt x="332983" y="62393"/>
                  </a:lnTo>
                  <a:lnTo>
                    <a:pt x="332983" y="62860"/>
                  </a:lnTo>
                  <a:lnTo>
                    <a:pt x="332983" y="62426"/>
                  </a:lnTo>
                  <a:close/>
                  <a:moveTo>
                    <a:pt x="330448" y="49548"/>
                  </a:moveTo>
                  <a:lnTo>
                    <a:pt x="330448" y="49548"/>
                  </a:lnTo>
                  <a:lnTo>
                    <a:pt x="330448" y="50549"/>
                  </a:lnTo>
                  <a:lnTo>
                    <a:pt x="330448" y="49648"/>
                  </a:lnTo>
                  <a:close/>
                  <a:moveTo>
                    <a:pt x="330448" y="49548"/>
                  </a:moveTo>
                  <a:lnTo>
                    <a:pt x="330448" y="48981"/>
                  </a:lnTo>
                  <a:lnTo>
                    <a:pt x="330448" y="48981"/>
                  </a:lnTo>
                  <a:lnTo>
                    <a:pt x="330448" y="49681"/>
                  </a:lnTo>
                  <a:close/>
                  <a:moveTo>
                    <a:pt x="330247" y="48547"/>
                  </a:moveTo>
                  <a:lnTo>
                    <a:pt x="330247" y="48547"/>
                  </a:lnTo>
                  <a:close/>
                  <a:moveTo>
                    <a:pt x="330247" y="48314"/>
                  </a:moveTo>
                  <a:lnTo>
                    <a:pt x="330247" y="48314"/>
                  </a:lnTo>
                  <a:close/>
                  <a:moveTo>
                    <a:pt x="329914" y="46912"/>
                  </a:moveTo>
                  <a:lnTo>
                    <a:pt x="329914" y="46912"/>
                  </a:lnTo>
                  <a:close/>
                  <a:moveTo>
                    <a:pt x="796362" y="385413"/>
                  </a:moveTo>
                  <a:lnTo>
                    <a:pt x="792225" y="385413"/>
                  </a:lnTo>
                  <a:lnTo>
                    <a:pt x="782616" y="385580"/>
                  </a:lnTo>
                  <a:lnTo>
                    <a:pt x="774842" y="385580"/>
                  </a:lnTo>
                  <a:lnTo>
                    <a:pt x="769438" y="385580"/>
                  </a:lnTo>
                  <a:lnTo>
                    <a:pt x="767069" y="385580"/>
                  </a:lnTo>
                  <a:lnTo>
                    <a:pt x="764467" y="385580"/>
                  </a:lnTo>
                  <a:lnTo>
                    <a:pt x="763366" y="385580"/>
                  </a:lnTo>
                  <a:lnTo>
                    <a:pt x="756927" y="385580"/>
                  </a:lnTo>
                  <a:lnTo>
                    <a:pt x="755092" y="385580"/>
                  </a:lnTo>
                  <a:lnTo>
                    <a:pt x="751188" y="385580"/>
                  </a:lnTo>
                  <a:lnTo>
                    <a:pt x="741346" y="385580"/>
                  </a:lnTo>
                  <a:lnTo>
                    <a:pt x="737443" y="385580"/>
                  </a:lnTo>
                  <a:lnTo>
                    <a:pt x="736675" y="385580"/>
                  </a:lnTo>
                  <a:lnTo>
                    <a:pt x="732171" y="385580"/>
                  </a:lnTo>
                  <a:lnTo>
                    <a:pt x="713888" y="385580"/>
                  </a:lnTo>
                  <a:cubicBezTo>
                    <a:pt x="713888" y="385046"/>
                    <a:pt x="713888" y="384512"/>
                    <a:pt x="713888" y="383945"/>
                  </a:cubicBezTo>
                  <a:cubicBezTo>
                    <a:pt x="713888" y="383378"/>
                    <a:pt x="713888" y="382611"/>
                    <a:pt x="713888" y="381910"/>
                  </a:cubicBezTo>
                  <a:lnTo>
                    <a:pt x="713888" y="381910"/>
                  </a:lnTo>
                  <a:cubicBezTo>
                    <a:pt x="713888" y="381476"/>
                    <a:pt x="713888" y="381043"/>
                    <a:pt x="713888" y="380576"/>
                  </a:cubicBezTo>
                  <a:cubicBezTo>
                    <a:pt x="713888" y="380108"/>
                    <a:pt x="713888" y="379608"/>
                    <a:pt x="713888" y="379108"/>
                  </a:cubicBezTo>
                  <a:cubicBezTo>
                    <a:pt x="713888" y="378607"/>
                    <a:pt x="713888" y="378540"/>
                    <a:pt x="713888" y="378274"/>
                  </a:cubicBezTo>
                  <a:cubicBezTo>
                    <a:pt x="713888" y="378007"/>
                    <a:pt x="713888" y="377940"/>
                    <a:pt x="713888" y="377773"/>
                  </a:cubicBezTo>
                  <a:lnTo>
                    <a:pt x="713888" y="377439"/>
                  </a:lnTo>
                  <a:cubicBezTo>
                    <a:pt x="713905" y="377263"/>
                    <a:pt x="713905" y="377082"/>
                    <a:pt x="713888" y="376906"/>
                  </a:cubicBezTo>
                  <a:cubicBezTo>
                    <a:pt x="713872" y="376795"/>
                    <a:pt x="713872" y="376682"/>
                    <a:pt x="713888" y="376572"/>
                  </a:cubicBezTo>
                  <a:lnTo>
                    <a:pt x="713888" y="376305"/>
                  </a:lnTo>
                  <a:cubicBezTo>
                    <a:pt x="713888" y="376305"/>
                    <a:pt x="713888" y="376305"/>
                    <a:pt x="713888" y="376305"/>
                  </a:cubicBezTo>
                  <a:cubicBezTo>
                    <a:pt x="713905" y="376105"/>
                    <a:pt x="713905" y="375905"/>
                    <a:pt x="713888" y="375704"/>
                  </a:cubicBezTo>
                  <a:cubicBezTo>
                    <a:pt x="713888" y="375071"/>
                    <a:pt x="713888" y="374403"/>
                    <a:pt x="713888" y="373769"/>
                  </a:cubicBezTo>
                  <a:lnTo>
                    <a:pt x="713888" y="372201"/>
                  </a:lnTo>
                  <a:cubicBezTo>
                    <a:pt x="713888" y="372001"/>
                    <a:pt x="713888" y="371768"/>
                    <a:pt x="713888" y="371568"/>
                  </a:cubicBezTo>
                  <a:cubicBezTo>
                    <a:pt x="713905" y="371481"/>
                    <a:pt x="713905" y="371387"/>
                    <a:pt x="713888" y="371301"/>
                  </a:cubicBezTo>
                  <a:cubicBezTo>
                    <a:pt x="713888" y="369899"/>
                    <a:pt x="713888" y="368531"/>
                    <a:pt x="713588" y="367130"/>
                  </a:cubicBezTo>
                  <a:cubicBezTo>
                    <a:pt x="713588" y="365162"/>
                    <a:pt x="713288" y="363160"/>
                    <a:pt x="713088" y="361192"/>
                  </a:cubicBezTo>
                  <a:cubicBezTo>
                    <a:pt x="713071" y="361115"/>
                    <a:pt x="713071" y="361035"/>
                    <a:pt x="713088" y="360958"/>
                  </a:cubicBezTo>
                  <a:lnTo>
                    <a:pt x="713088" y="360958"/>
                  </a:lnTo>
                  <a:cubicBezTo>
                    <a:pt x="713104" y="360791"/>
                    <a:pt x="713104" y="360624"/>
                    <a:pt x="713088" y="360458"/>
                  </a:cubicBezTo>
                  <a:cubicBezTo>
                    <a:pt x="713104" y="360281"/>
                    <a:pt x="713104" y="360101"/>
                    <a:pt x="713088" y="359924"/>
                  </a:cubicBezTo>
                  <a:lnTo>
                    <a:pt x="712587" y="355320"/>
                  </a:lnTo>
                  <a:cubicBezTo>
                    <a:pt x="712604" y="355153"/>
                    <a:pt x="712604" y="354986"/>
                    <a:pt x="712587" y="354819"/>
                  </a:cubicBezTo>
                  <a:lnTo>
                    <a:pt x="712587" y="354819"/>
                  </a:lnTo>
                  <a:cubicBezTo>
                    <a:pt x="712587" y="354252"/>
                    <a:pt x="712587" y="353685"/>
                    <a:pt x="712354" y="353118"/>
                  </a:cubicBezTo>
                  <a:cubicBezTo>
                    <a:pt x="712400" y="353034"/>
                    <a:pt x="712400" y="352934"/>
                    <a:pt x="712354" y="352851"/>
                  </a:cubicBezTo>
                  <a:lnTo>
                    <a:pt x="712354" y="352851"/>
                  </a:lnTo>
                  <a:cubicBezTo>
                    <a:pt x="712354" y="352851"/>
                    <a:pt x="712354" y="352851"/>
                    <a:pt x="712354" y="352851"/>
                  </a:cubicBezTo>
                  <a:cubicBezTo>
                    <a:pt x="712387" y="352741"/>
                    <a:pt x="712387" y="352627"/>
                    <a:pt x="712354" y="352517"/>
                  </a:cubicBezTo>
                  <a:cubicBezTo>
                    <a:pt x="712370" y="352350"/>
                    <a:pt x="712370" y="352184"/>
                    <a:pt x="712354" y="352017"/>
                  </a:cubicBezTo>
                  <a:lnTo>
                    <a:pt x="712354" y="352017"/>
                  </a:lnTo>
                  <a:lnTo>
                    <a:pt x="712354" y="351817"/>
                  </a:lnTo>
                  <a:cubicBezTo>
                    <a:pt x="712367" y="351583"/>
                    <a:pt x="712367" y="351350"/>
                    <a:pt x="712354" y="351116"/>
                  </a:cubicBezTo>
                  <a:lnTo>
                    <a:pt x="712354" y="351116"/>
                  </a:lnTo>
                  <a:cubicBezTo>
                    <a:pt x="712354" y="350682"/>
                    <a:pt x="712354" y="350282"/>
                    <a:pt x="712354" y="349848"/>
                  </a:cubicBezTo>
                  <a:lnTo>
                    <a:pt x="712354" y="349048"/>
                  </a:lnTo>
                  <a:lnTo>
                    <a:pt x="712354" y="349048"/>
                  </a:lnTo>
                  <a:lnTo>
                    <a:pt x="712354" y="348814"/>
                  </a:lnTo>
                  <a:cubicBezTo>
                    <a:pt x="712354" y="348414"/>
                    <a:pt x="712354" y="348013"/>
                    <a:pt x="712187" y="347613"/>
                  </a:cubicBezTo>
                  <a:cubicBezTo>
                    <a:pt x="712020" y="347213"/>
                    <a:pt x="712187" y="346879"/>
                    <a:pt x="712187" y="346512"/>
                  </a:cubicBezTo>
                  <a:cubicBezTo>
                    <a:pt x="712207" y="346255"/>
                    <a:pt x="712207" y="346001"/>
                    <a:pt x="712187" y="345745"/>
                  </a:cubicBezTo>
                  <a:cubicBezTo>
                    <a:pt x="712187" y="344977"/>
                    <a:pt x="711987" y="344210"/>
                    <a:pt x="711853" y="343443"/>
                  </a:cubicBezTo>
                  <a:cubicBezTo>
                    <a:pt x="711870" y="343276"/>
                    <a:pt x="711870" y="343109"/>
                    <a:pt x="711853" y="342942"/>
                  </a:cubicBezTo>
                  <a:lnTo>
                    <a:pt x="711853" y="342942"/>
                  </a:lnTo>
                  <a:lnTo>
                    <a:pt x="711853" y="342942"/>
                  </a:lnTo>
                  <a:cubicBezTo>
                    <a:pt x="711853" y="342675"/>
                    <a:pt x="711853" y="342375"/>
                    <a:pt x="711853" y="342108"/>
                  </a:cubicBezTo>
                  <a:cubicBezTo>
                    <a:pt x="711853" y="341007"/>
                    <a:pt x="711486" y="339906"/>
                    <a:pt x="711286" y="338772"/>
                  </a:cubicBezTo>
                  <a:lnTo>
                    <a:pt x="711286" y="338271"/>
                  </a:lnTo>
                  <a:cubicBezTo>
                    <a:pt x="711286" y="338271"/>
                    <a:pt x="711286" y="338071"/>
                    <a:pt x="711286" y="338004"/>
                  </a:cubicBezTo>
                  <a:lnTo>
                    <a:pt x="711286" y="338004"/>
                  </a:lnTo>
                  <a:cubicBezTo>
                    <a:pt x="711286" y="337704"/>
                    <a:pt x="711286" y="337404"/>
                    <a:pt x="711286" y="337137"/>
                  </a:cubicBezTo>
                  <a:lnTo>
                    <a:pt x="711286" y="337137"/>
                  </a:lnTo>
                  <a:lnTo>
                    <a:pt x="711286" y="337137"/>
                  </a:lnTo>
                  <a:cubicBezTo>
                    <a:pt x="711269" y="337084"/>
                    <a:pt x="711269" y="337023"/>
                    <a:pt x="711286" y="336970"/>
                  </a:cubicBezTo>
                  <a:cubicBezTo>
                    <a:pt x="711286" y="336970"/>
                    <a:pt x="711286" y="336970"/>
                    <a:pt x="711286" y="336970"/>
                  </a:cubicBezTo>
                  <a:lnTo>
                    <a:pt x="711286" y="336970"/>
                  </a:lnTo>
                  <a:lnTo>
                    <a:pt x="711286" y="336970"/>
                  </a:lnTo>
                  <a:cubicBezTo>
                    <a:pt x="711303" y="336903"/>
                    <a:pt x="711303" y="336837"/>
                    <a:pt x="711286" y="336770"/>
                  </a:cubicBezTo>
                  <a:cubicBezTo>
                    <a:pt x="711286" y="336770"/>
                    <a:pt x="711286" y="336770"/>
                    <a:pt x="711286" y="336570"/>
                  </a:cubicBezTo>
                  <a:cubicBezTo>
                    <a:pt x="711303" y="336503"/>
                    <a:pt x="711303" y="336436"/>
                    <a:pt x="711286" y="336370"/>
                  </a:cubicBezTo>
                  <a:cubicBezTo>
                    <a:pt x="711256" y="335973"/>
                    <a:pt x="711179" y="335579"/>
                    <a:pt x="711052" y="335202"/>
                  </a:cubicBezTo>
                  <a:cubicBezTo>
                    <a:pt x="711069" y="335058"/>
                    <a:pt x="711069" y="334912"/>
                    <a:pt x="711052" y="334768"/>
                  </a:cubicBezTo>
                  <a:lnTo>
                    <a:pt x="711052" y="334768"/>
                  </a:lnTo>
                  <a:lnTo>
                    <a:pt x="711052" y="334768"/>
                  </a:lnTo>
                  <a:lnTo>
                    <a:pt x="711052" y="334768"/>
                  </a:lnTo>
                  <a:cubicBezTo>
                    <a:pt x="711052" y="334768"/>
                    <a:pt x="711052" y="334601"/>
                    <a:pt x="711052" y="334501"/>
                  </a:cubicBezTo>
                  <a:lnTo>
                    <a:pt x="711052" y="334501"/>
                  </a:lnTo>
                  <a:lnTo>
                    <a:pt x="711052" y="334501"/>
                  </a:lnTo>
                  <a:cubicBezTo>
                    <a:pt x="711033" y="334381"/>
                    <a:pt x="711033" y="334254"/>
                    <a:pt x="711052" y="334134"/>
                  </a:cubicBezTo>
                  <a:cubicBezTo>
                    <a:pt x="711039" y="334047"/>
                    <a:pt x="711039" y="333954"/>
                    <a:pt x="711052" y="333867"/>
                  </a:cubicBezTo>
                  <a:lnTo>
                    <a:pt x="711052" y="333300"/>
                  </a:lnTo>
                  <a:lnTo>
                    <a:pt x="710852" y="332266"/>
                  </a:lnTo>
                  <a:lnTo>
                    <a:pt x="710852" y="332266"/>
                  </a:lnTo>
                  <a:cubicBezTo>
                    <a:pt x="710836" y="332213"/>
                    <a:pt x="710836" y="332153"/>
                    <a:pt x="710852" y="332099"/>
                  </a:cubicBezTo>
                  <a:cubicBezTo>
                    <a:pt x="710839" y="332046"/>
                    <a:pt x="710839" y="331986"/>
                    <a:pt x="710852" y="331932"/>
                  </a:cubicBezTo>
                  <a:lnTo>
                    <a:pt x="710852" y="331932"/>
                  </a:lnTo>
                  <a:lnTo>
                    <a:pt x="710852" y="331932"/>
                  </a:lnTo>
                  <a:lnTo>
                    <a:pt x="710852" y="331932"/>
                  </a:lnTo>
                  <a:cubicBezTo>
                    <a:pt x="710902" y="331782"/>
                    <a:pt x="710902" y="331615"/>
                    <a:pt x="710852" y="331465"/>
                  </a:cubicBezTo>
                  <a:lnTo>
                    <a:pt x="710852" y="330865"/>
                  </a:lnTo>
                  <a:cubicBezTo>
                    <a:pt x="710585" y="329597"/>
                    <a:pt x="710352" y="328329"/>
                    <a:pt x="710052" y="327095"/>
                  </a:cubicBezTo>
                  <a:cubicBezTo>
                    <a:pt x="710052" y="327095"/>
                    <a:pt x="710052" y="327095"/>
                    <a:pt x="710052" y="326928"/>
                  </a:cubicBezTo>
                  <a:cubicBezTo>
                    <a:pt x="710052" y="326761"/>
                    <a:pt x="710052" y="326427"/>
                    <a:pt x="710052" y="326194"/>
                  </a:cubicBezTo>
                  <a:cubicBezTo>
                    <a:pt x="710052" y="325960"/>
                    <a:pt x="710052" y="326027"/>
                    <a:pt x="710052" y="325927"/>
                  </a:cubicBezTo>
                  <a:cubicBezTo>
                    <a:pt x="710052" y="325126"/>
                    <a:pt x="709685" y="324292"/>
                    <a:pt x="709485" y="323491"/>
                  </a:cubicBezTo>
                  <a:lnTo>
                    <a:pt x="709485" y="323491"/>
                  </a:lnTo>
                  <a:lnTo>
                    <a:pt x="709485" y="323491"/>
                  </a:lnTo>
                  <a:cubicBezTo>
                    <a:pt x="709485" y="323491"/>
                    <a:pt x="709485" y="323491"/>
                    <a:pt x="709485" y="323325"/>
                  </a:cubicBezTo>
                  <a:lnTo>
                    <a:pt x="709485" y="323325"/>
                  </a:lnTo>
                  <a:cubicBezTo>
                    <a:pt x="709498" y="323248"/>
                    <a:pt x="709498" y="323168"/>
                    <a:pt x="709485" y="323091"/>
                  </a:cubicBezTo>
                  <a:cubicBezTo>
                    <a:pt x="709458" y="322831"/>
                    <a:pt x="709404" y="322571"/>
                    <a:pt x="709318" y="322324"/>
                  </a:cubicBezTo>
                  <a:cubicBezTo>
                    <a:pt x="709334" y="322147"/>
                    <a:pt x="709334" y="321967"/>
                    <a:pt x="709318" y="321790"/>
                  </a:cubicBezTo>
                  <a:cubicBezTo>
                    <a:pt x="709331" y="321633"/>
                    <a:pt x="709331" y="321480"/>
                    <a:pt x="709318" y="321323"/>
                  </a:cubicBezTo>
                  <a:cubicBezTo>
                    <a:pt x="709304" y="321270"/>
                    <a:pt x="709304" y="321209"/>
                    <a:pt x="709318" y="321156"/>
                  </a:cubicBezTo>
                  <a:lnTo>
                    <a:pt x="709318" y="321156"/>
                  </a:lnTo>
                  <a:lnTo>
                    <a:pt x="709318" y="321156"/>
                  </a:lnTo>
                  <a:cubicBezTo>
                    <a:pt x="709334" y="321089"/>
                    <a:pt x="709334" y="321023"/>
                    <a:pt x="709318" y="320956"/>
                  </a:cubicBezTo>
                  <a:cubicBezTo>
                    <a:pt x="709334" y="320856"/>
                    <a:pt x="709334" y="320756"/>
                    <a:pt x="709318" y="320656"/>
                  </a:cubicBezTo>
                  <a:cubicBezTo>
                    <a:pt x="709334" y="320532"/>
                    <a:pt x="709334" y="320412"/>
                    <a:pt x="709318" y="320289"/>
                  </a:cubicBezTo>
                  <a:lnTo>
                    <a:pt x="709318" y="320289"/>
                  </a:lnTo>
                  <a:cubicBezTo>
                    <a:pt x="708851" y="318420"/>
                    <a:pt x="708383" y="316552"/>
                    <a:pt x="707950" y="314717"/>
                  </a:cubicBezTo>
                  <a:lnTo>
                    <a:pt x="707950" y="314717"/>
                  </a:lnTo>
                  <a:lnTo>
                    <a:pt x="707950" y="314717"/>
                  </a:lnTo>
                  <a:lnTo>
                    <a:pt x="707950" y="314717"/>
                  </a:lnTo>
                  <a:cubicBezTo>
                    <a:pt x="707950" y="314417"/>
                    <a:pt x="707750" y="314116"/>
                    <a:pt x="707683" y="313850"/>
                  </a:cubicBezTo>
                  <a:cubicBezTo>
                    <a:pt x="707703" y="313696"/>
                    <a:pt x="707703" y="313539"/>
                    <a:pt x="707683" y="313382"/>
                  </a:cubicBezTo>
                  <a:lnTo>
                    <a:pt x="707683" y="313382"/>
                  </a:lnTo>
                  <a:lnTo>
                    <a:pt x="707683" y="313382"/>
                  </a:lnTo>
                  <a:cubicBezTo>
                    <a:pt x="707613" y="313032"/>
                    <a:pt x="707523" y="312688"/>
                    <a:pt x="707416" y="312348"/>
                  </a:cubicBezTo>
                  <a:lnTo>
                    <a:pt x="707216" y="311614"/>
                  </a:lnTo>
                  <a:cubicBezTo>
                    <a:pt x="706982" y="310713"/>
                    <a:pt x="706749" y="309813"/>
                    <a:pt x="706482" y="308878"/>
                  </a:cubicBezTo>
                  <a:lnTo>
                    <a:pt x="706482" y="308878"/>
                  </a:lnTo>
                  <a:cubicBezTo>
                    <a:pt x="706355" y="308542"/>
                    <a:pt x="706255" y="308195"/>
                    <a:pt x="706182" y="307844"/>
                  </a:cubicBezTo>
                  <a:cubicBezTo>
                    <a:pt x="706182" y="307844"/>
                    <a:pt x="706182" y="307844"/>
                    <a:pt x="706182" y="307844"/>
                  </a:cubicBezTo>
                  <a:cubicBezTo>
                    <a:pt x="706198" y="307721"/>
                    <a:pt x="706198" y="307601"/>
                    <a:pt x="706182" y="307477"/>
                  </a:cubicBezTo>
                  <a:cubicBezTo>
                    <a:pt x="706195" y="307410"/>
                    <a:pt x="706195" y="307344"/>
                    <a:pt x="706182" y="307277"/>
                  </a:cubicBezTo>
                  <a:cubicBezTo>
                    <a:pt x="706185" y="307220"/>
                    <a:pt x="706185" y="307167"/>
                    <a:pt x="706182" y="307110"/>
                  </a:cubicBezTo>
                  <a:cubicBezTo>
                    <a:pt x="705814" y="305776"/>
                    <a:pt x="705414" y="304441"/>
                    <a:pt x="705014" y="303107"/>
                  </a:cubicBezTo>
                  <a:cubicBezTo>
                    <a:pt x="705014" y="303107"/>
                    <a:pt x="705014" y="303107"/>
                    <a:pt x="705014" y="303107"/>
                  </a:cubicBezTo>
                  <a:cubicBezTo>
                    <a:pt x="704747" y="302206"/>
                    <a:pt x="704447" y="301305"/>
                    <a:pt x="704180" y="300404"/>
                  </a:cubicBezTo>
                  <a:lnTo>
                    <a:pt x="703479" y="298269"/>
                  </a:lnTo>
                  <a:cubicBezTo>
                    <a:pt x="703492" y="298202"/>
                    <a:pt x="703492" y="298136"/>
                    <a:pt x="703479" y="298069"/>
                  </a:cubicBezTo>
                  <a:lnTo>
                    <a:pt x="703479" y="297702"/>
                  </a:lnTo>
                  <a:cubicBezTo>
                    <a:pt x="703479" y="297535"/>
                    <a:pt x="703479" y="297335"/>
                    <a:pt x="703479" y="297168"/>
                  </a:cubicBezTo>
                  <a:cubicBezTo>
                    <a:pt x="703179" y="296167"/>
                    <a:pt x="702845" y="295200"/>
                    <a:pt x="702545" y="294232"/>
                  </a:cubicBezTo>
                  <a:cubicBezTo>
                    <a:pt x="702245" y="293265"/>
                    <a:pt x="701911" y="292264"/>
                    <a:pt x="701578" y="291296"/>
                  </a:cubicBezTo>
                  <a:lnTo>
                    <a:pt x="701578" y="291296"/>
                  </a:lnTo>
                  <a:lnTo>
                    <a:pt x="702044" y="291129"/>
                  </a:lnTo>
                  <a:lnTo>
                    <a:pt x="702245" y="291129"/>
                  </a:lnTo>
                  <a:lnTo>
                    <a:pt x="702745" y="290963"/>
                  </a:lnTo>
                  <a:lnTo>
                    <a:pt x="703045" y="290963"/>
                  </a:lnTo>
                  <a:lnTo>
                    <a:pt x="703045" y="290963"/>
                  </a:lnTo>
                  <a:lnTo>
                    <a:pt x="703779" y="290729"/>
                  </a:lnTo>
                  <a:lnTo>
                    <a:pt x="703779" y="290729"/>
                  </a:lnTo>
                  <a:lnTo>
                    <a:pt x="703779" y="290729"/>
                  </a:lnTo>
                  <a:lnTo>
                    <a:pt x="704046" y="290729"/>
                  </a:lnTo>
                  <a:lnTo>
                    <a:pt x="705348" y="290295"/>
                  </a:lnTo>
                  <a:lnTo>
                    <a:pt x="705881" y="290095"/>
                  </a:lnTo>
                  <a:lnTo>
                    <a:pt x="706815" y="289795"/>
                  </a:lnTo>
                  <a:lnTo>
                    <a:pt x="707082" y="289795"/>
                  </a:lnTo>
                  <a:lnTo>
                    <a:pt x="709718" y="288894"/>
                  </a:lnTo>
                  <a:lnTo>
                    <a:pt x="709718" y="288894"/>
                  </a:lnTo>
                  <a:lnTo>
                    <a:pt x="710652" y="288594"/>
                  </a:lnTo>
                  <a:lnTo>
                    <a:pt x="710953" y="288594"/>
                  </a:lnTo>
                  <a:lnTo>
                    <a:pt x="711319" y="288594"/>
                  </a:lnTo>
                  <a:lnTo>
                    <a:pt x="711520" y="288594"/>
                  </a:lnTo>
                  <a:lnTo>
                    <a:pt x="711787" y="288594"/>
                  </a:lnTo>
                  <a:lnTo>
                    <a:pt x="712487" y="288360"/>
                  </a:lnTo>
                  <a:lnTo>
                    <a:pt x="713054" y="288360"/>
                  </a:lnTo>
                  <a:lnTo>
                    <a:pt x="713922" y="288060"/>
                  </a:lnTo>
                  <a:lnTo>
                    <a:pt x="713922" y="288060"/>
                  </a:lnTo>
                  <a:lnTo>
                    <a:pt x="718159" y="286592"/>
                  </a:lnTo>
                  <a:lnTo>
                    <a:pt x="722463" y="285091"/>
                  </a:lnTo>
                  <a:lnTo>
                    <a:pt x="722463" y="285091"/>
                  </a:lnTo>
                  <a:lnTo>
                    <a:pt x="726767" y="283589"/>
                  </a:lnTo>
                  <a:lnTo>
                    <a:pt x="726767" y="283589"/>
                  </a:lnTo>
                  <a:lnTo>
                    <a:pt x="731104" y="282088"/>
                  </a:lnTo>
                  <a:lnTo>
                    <a:pt x="735441" y="280620"/>
                  </a:lnTo>
                  <a:lnTo>
                    <a:pt x="739778" y="279119"/>
                  </a:lnTo>
                  <a:lnTo>
                    <a:pt x="739778" y="279119"/>
                  </a:lnTo>
                  <a:lnTo>
                    <a:pt x="747585" y="276416"/>
                  </a:lnTo>
                  <a:lnTo>
                    <a:pt x="748419" y="276116"/>
                  </a:lnTo>
                  <a:lnTo>
                    <a:pt x="752856" y="274615"/>
                  </a:lnTo>
                  <a:lnTo>
                    <a:pt x="758428" y="272713"/>
                  </a:lnTo>
                  <a:lnTo>
                    <a:pt x="758428" y="272713"/>
                  </a:lnTo>
                  <a:lnTo>
                    <a:pt x="765768" y="270211"/>
                  </a:lnTo>
                  <a:lnTo>
                    <a:pt x="778779" y="265707"/>
                  </a:lnTo>
                  <a:cubicBezTo>
                    <a:pt x="778479" y="264806"/>
                    <a:pt x="778145" y="263872"/>
                    <a:pt x="777845" y="263038"/>
                  </a:cubicBezTo>
                  <a:cubicBezTo>
                    <a:pt x="777545" y="262204"/>
                    <a:pt x="777011" y="260636"/>
                    <a:pt x="776577" y="259468"/>
                  </a:cubicBezTo>
                  <a:cubicBezTo>
                    <a:pt x="776144" y="258300"/>
                    <a:pt x="776110" y="258167"/>
                    <a:pt x="775843" y="257533"/>
                  </a:cubicBezTo>
                  <a:cubicBezTo>
                    <a:pt x="775577" y="256899"/>
                    <a:pt x="775209" y="255765"/>
                    <a:pt x="774876" y="254897"/>
                  </a:cubicBezTo>
                  <a:lnTo>
                    <a:pt x="774008" y="252628"/>
                  </a:lnTo>
                  <a:lnTo>
                    <a:pt x="761164" y="257566"/>
                  </a:lnTo>
                  <a:lnTo>
                    <a:pt x="761164" y="257566"/>
                  </a:lnTo>
                  <a:lnTo>
                    <a:pt x="759763" y="258067"/>
                  </a:lnTo>
                  <a:lnTo>
                    <a:pt x="759329" y="258233"/>
                  </a:lnTo>
                  <a:lnTo>
                    <a:pt x="753924" y="260302"/>
                  </a:lnTo>
                  <a:lnTo>
                    <a:pt x="748452" y="262404"/>
                  </a:lnTo>
                  <a:lnTo>
                    <a:pt x="748452" y="262404"/>
                  </a:lnTo>
                  <a:lnTo>
                    <a:pt x="747718" y="262671"/>
                  </a:lnTo>
                  <a:lnTo>
                    <a:pt x="745283" y="263605"/>
                  </a:lnTo>
                  <a:lnTo>
                    <a:pt x="745283" y="263605"/>
                  </a:lnTo>
                  <a:lnTo>
                    <a:pt x="744148" y="264072"/>
                  </a:lnTo>
                  <a:lnTo>
                    <a:pt x="744148" y="264072"/>
                  </a:lnTo>
                  <a:lnTo>
                    <a:pt x="743314" y="264406"/>
                  </a:lnTo>
                  <a:lnTo>
                    <a:pt x="735608" y="267375"/>
                  </a:lnTo>
                  <a:lnTo>
                    <a:pt x="735608" y="267375"/>
                  </a:lnTo>
                  <a:lnTo>
                    <a:pt x="731371" y="269010"/>
                  </a:lnTo>
                  <a:lnTo>
                    <a:pt x="731371" y="269010"/>
                  </a:lnTo>
                  <a:lnTo>
                    <a:pt x="727133" y="270678"/>
                  </a:lnTo>
                  <a:lnTo>
                    <a:pt x="727133" y="270678"/>
                  </a:lnTo>
                  <a:lnTo>
                    <a:pt x="722830" y="272313"/>
                  </a:lnTo>
                  <a:lnTo>
                    <a:pt x="722830" y="272313"/>
                  </a:lnTo>
                  <a:lnTo>
                    <a:pt x="718593" y="273914"/>
                  </a:lnTo>
                  <a:lnTo>
                    <a:pt x="718593" y="273914"/>
                  </a:lnTo>
                  <a:lnTo>
                    <a:pt x="714322" y="275515"/>
                  </a:lnTo>
                  <a:lnTo>
                    <a:pt x="714322" y="275515"/>
                  </a:lnTo>
                  <a:lnTo>
                    <a:pt x="710085" y="277184"/>
                  </a:lnTo>
                  <a:lnTo>
                    <a:pt x="710085" y="277184"/>
                  </a:lnTo>
                  <a:lnTo>
                    <a:pt x="705814" y="278818"/>
                  </a:lnTo>
                  <a:lnTo>
                    <a:pt x="705814" y="278818"/>
                  </a:lnTo>
                  <a:lnTo>
                    <a:pt x="697274" y="282155"/>
                  </a:lnTo>
                  <a:lnTo>
                    <a:pt x="697274" y="282155"/>
                  </a:lnTo>
                  <a:lnTo>
                    <a:pt x="697007" y="282155"/>
                  </a:lnTo>
                  <a:lnTo>
                    <a:pt x="684496" y="286959"/>
                  </a:lnTo>
                  <a:lnTo>
                    <a:pt x="684496" y="286959"/>
                  </a:lnTo>
                  <a:lnTo>
                    <a:pt x="684195" y="286959"/>
                  </a:lnTo>
                  <a:lnTo>
                    <a:pt x="671684" y="291763"/>
                  </a:lnTo>
                  <a:lnTo>
                    <a:pt x="671684" y="291763"/>
                  </a:lnTo>
                  <a:lnTo>
                    <a:pt x="671384" y="291763"/>
                  </a:lnTo>
                  <a:lnTo>
                    <a:pt x="654369" y="293665"/>
                  </a:lnTo>
                  <a:lnTo>
                    <a:pt x="654369" y="293665"/>
                  </a:lnTo>
                  <a:lnTo>
                    <a:pt x="654369" y="293665"/>
                  </a:lnTo>
                  <a:cubicBezTo>
                    <a:pt x="654369" y="293665"/>
                    <a:pt x="654369" y="293665"/>
                    <a:pt x="654369" y="293665"/>
                  </a:cubicBezTo>
                  <a:lnTo>
                    <a:pt x="652467" y="288894"/>
                  </a:lnTo>
                  <a:lnTo>
                    <a:pt x="652467" y="288894"/>
                  </a:lnTo>
                  <a:cubicBezTo>
                    <a:pt x="651800" y="287226"/>
                    <a:pt x="651099" y="285558"/>
                    <a:pt x="650399" y="283956"/>
                  </a:cubicBezTo>
                  <a:lnTo>
                    <a:pt x="650399" y="283956"/>
                  </a:lnTo>
                  <a:cubicBezTo>
                    <a:pt x="649698" y="282322"/>
                    <a:pt x="648964" y="280620"/>
                    <a:pt x="648230" y="279052"/>
                  </a:cubicBezTo>
                  <a:lnTo>
                    <a:pt x="648230" y="279052"/>
                  </a:lnTo>
                  <a:cubicBezTo>
                    <a:pt x="647997" y="278518"/>
                    <a:pt x="647763" y="277984"/>
                    <a:pt x="647496" y="277451"/>
                  </a:cubicBezTo>
                  <a:cubicBezTo>
                    <a:pt x="647463" y="277330"/>
                    <a:pt x="647406" y="277217"/>
                    <a:pt x="647329" y="277117"/>
                  </a:cubicBezTo>
                  <a:cubicBezTo>
                    <a:pt x="647329" y="277117"/>
                    <a:pt x="647329" y="277117"/>
                    <a:pt x="647329" y="277117"/>
                  </a:cubicBezTo>
                  <a:lnTo>
                    <a:pt x="647329" y="277117"/>
                  </a:lnTo>
                  <a:lnTo>
                    <a:pt x="647329" y="277117"/>
                  </a:lnTo>
                  <a:lnTo>
                    <a:pt x="647329" y="277117"/>
                  </a:lnTo>
                  <a:cubicBezTo>
                    <a:pt x="647343" y="277007"/>
                    <a:pt x="647343" y="276893"/>
                    <a:pt x="647329" y="276783"/>
                  </a:cubicBezTo>
                  <a:lnTo>
                    <a:pt x="647129" y="276316"/>
                  </a:lnTo>
                  <a:cubicBezTo>
                    <a:pt x="647159" y="276243"/>
                    <a:pt x="647159" y="276156"/>
                    <a:pt x="647129" y="276083"/>
                  </a:cubicBezTo>
                  <a:lnTo>
                    <a:pt x="646929" y="275649"/>
                  </a:lnTo>
                  <a:cubicBezTo>
                    <a:pt x="646772" y="275262"/>
                    <a:pt x="646592" y="274882"/>
                    <a:pt x="646395" y="274515"/>
                  </a:cubicBezTo>
                  <a:lnTo>
                    <a:pt x="646395" y="274515"/>
                  </a:lnTo>
                  <a:cubicBezTo>
                    <a:pt x="646028" y="273714"/>
                    <a:pt x="645628" y="272880"/>
                    <a:pt x="645194" y="272079"/>
                  </a:cubicBezTo>
                  <a:cubicBezTo>
                    <a:pt x="644760" y="271278"/>
                    <a:pt x="644660" y="270945"/>
                    <a:pt x="644360" y="270378"/>
                  </a:cubicBezTo>
                  <a:cubicBezTo>
                    <a:pt x="644263" y="270137"/>
                    <a:pt x="644150" y="269904"/>
                    <a:pt x="644026" y="269677"/>
                  </a:cubicBezTo>
                  <a:lnTo>
                    <a:pt x="644026" y="269677"/>
                  </a:lnTo>
                  <a:cubicBezTo>
                    <a:pt x="643649" y="268876"/>
                    <a:pt x="643249" y="268076"/>
                    <a:pt x="642825" y="267275"/>
                  </a:cubicBezTo>
                  <a:cubicBezTo>
                    <a:pt x="642425" y="266474"/>
                    <a:pt x="641991" y="265673"/>
                    <a:pt x="641557" y="264873"/>
                  </a:cubicBezTo>
                  <a:cubicBezTo>
                    <a:pt x="641124" y="264072"/>
                    <a:pt x="641157" y="264072"/>
                    <a:pt x="640923" y="263672"/>
                  </a:cubicBezTo>
                  <a:cubicBezTo>
                    <a:pt x="640433" y="262694"/>
                    <a:pt x="639899" y="261727"/>
                    <a:pt x="639322" y="260769"/>
                  </a:cubicBezTo>
                  <a:cubicBezTo>
                    <a:pt x="638788" y="259802"/>
                    <a:pt x="638254" y="258834"/>
                    <a:pt x="637687" y="257900"/>
                  </a:cubicBezTo>
                  <a:lnTo>
                    <a:pt x="637687" y="257700"/>
                  </a:lnTo>
                  <a:cubicBezTo>
                    <a:pt x="637287" y="256932"/>
                    <a:pt x="636853" y="256198"/>
                    <a:pt x="636420" y="255431"/>
                  </a:cubicBezTo>
                  <a:cubicBezTo>
                    <a:pt x="635519" y="253863"/>
                    <a:pt x="634585" y="252328"/>
                    <a:pt x="633650" y="250794"/>
                  </a:cubicBezTo>
                  <a:cubicBezTo>
                    <a:pt x="632716" y="249259"/>
                    <a:pt x="631782" y="247724"/>
                    <a:pt x="630815" y="246189"/>
                  </a:cubicBezTo>
                  <a:lnTo>
                    <a:pt x="627845" y="241652"/>
                  </a:lnTo>
                  <a:lnTo>
                    <a:pt x="624809" y="237181"/>
                  </a:lnTo>
                  <a:cubicBezTo>
                    <a:pt x="622774" y="234212"/>
                    <a:pt x="620639" y="231309"/>
                    <a:pt x="618470" y="228407"/>
                  </a:cubicBezTo>
                  <a:lnTo>
                    <a:pt x="618237" y="228140"/>
                  </a:lnTo>
                  <a:cubicBezTo>
                    <a:pt x="617236" y="226772"/>
                    <a:pt x="616168" y="225371"/>
                    <a:pt x="615067" y="224003"/>
                  </a:cubicBezTo>
                  <a:cubicBezTo>
                    <a:pt x="613966" y="222635"/>
                    <a:pt x="612899" y="221267"/>
                    <a:pt x="611731" y="219899"/>
                  </a:cubicBezTo>
                  <a:lnTo>
                    <a:pt x="611731" y="219899"/>
                  </a:lnTo>
                  <a:lnTo>
                    <a:pt x="614400" y="217731"/>
                  </a:lnTo>
                  <a:lnTo>
                    <a:pt x="615268" y="216997"/>
                  </a:lnTo>
                  <a:lnTo>
                    <a:pt x="615434" y="216997"/>
                  </a:lnTo>
                  <a:lnTo>
                    <a:pt x="616669" y="215996"/>
                  </a:lnTo>
                  <a:lnTo>
                    <a:pt x="618837" y="214261"/>
                  </a:lnTo>
                  <a:lnTo>
                    <a:pt x="619871" y="213394"/>
                  </a:lnTo>
                  <a:lnTo>
                    <a:pt x="622374" y="211358"/>
                  </a:lnTo>
                  <a:lnTo>
                    <a:pt x="622374" y="211358"/>
                  </a:lnTo>
                  <a:lnTo>
                    <a:pt x="632983" y="202751"/>
                  </a:lnTo>
                  <a:lnTo>
                    <a:pt x="632983" y="202751"/>
                  </a:lnTo>
                  <a:lnTo>
                    <a:pt x="643659" y="194143"/>
                  </a:lnTo>
                  <a:lnTo>
                    <a:pt x="643659" y="194143"/>
                  </a:lnTo>
                  <a:lnTo>
                    <a:pt x="646328" y="191975"/>
                  </a:lnTo>
                  <a:lnTo>
                    <a:pt x="650732" y="188371"/>
                  </a:lnTo>
                  <a:lnTo>
                    <a:pt x="650732" y="188371"/>
                  </a:lnTo>
                  <a:lnTo>
                    <a:pt x="654269" y="185535"/>
                  </a:lnTo>
                  <a:lnTo>
                    <a:pt x="654269" y="185535"/>
                  </a:lnTo>
                  <a:lnTo>
                    <a:pt x="657805" y="182633"/>
                  </a:lnTo>
                  <a:lnTo>
                    <a:pt x="657805" y="182633"/>
                  </a:lnTo>
                  <a:lnTo>
                    <a:pt x="661342" y="179764"/>
                  </a:lnTo>
                  <a:lnTo>
                    <a:pt x="661342" y="179764"/>
                  </a:lnTo>
                  <a:lnTo>
                    <a:pt x="664878" y="176861"/>
                  </a:lnTo>
                  <a:lnTo>
                    <a:pt x="664878" y="176861"/>
                  </a:lnTo>
                  <a:lnTo>
                    <a:pt x="668215" y="174025"/>
                  </a:lnTo>
                  <a:lnTo>
                    <a:pt x="671784" y="171123"/>
                  </a:lnTo>
                  <a:lnTo>
                    <a:pt x="675354" y="168253"/>
                  </a:lnTo>
                  <a:lnTo>
                    <a:pt x="681793" y="163049"/>
                  </a:lnTo>
                  <a:lnTo>
                    <a:pt x="681793" y="163049"/>
                  </a:lnTo>
                  <a:lnTo>
                    <a:pt x="682460" y="162482"/>
                  </a:lnTo>
                  <a:lnTo>
                    <a:pt x="686164" y="159446"/>
                  </a:lnTo>
                  <a:lnTo>
                    <a:pt x="690668" y="155809"/>
                  </a:lnTo>
                  <a:lnTo>
                    <a:pt x="696740" y="150938"/>
                  </a:lnTo>
                  <a:lnTo>
                    <a:pt x="707449" y="142264"/>
                  </a:lnTo>
                  <a:cubicBezTo>
                    <a:pt x="706048" y="140529"/>
                    <a:pt x="704647" y="138927"/>
                    <a:pt x="703212" y="137126"/>
                  </a:cubicBezTo>
                  <a:lnTo>
                    <a:pt x="700243" y="133789"/>
                  </a:lnTo>
                  <a:lnTo>
                    <a:pt x="698541" y="131821"/>
                  </a:lnTo>
                  <a:lnTo>
                    <a:pt x="698541" y="131821"/>
                  </a:lnTo>
                  <a:lnTo>
                    <a:pt x="698541" y="131821"/>
                  </a:lnTo>
                  <a:lnTo>
                    <a:pt x="688866" y="140162"/>
                  </a:lnTo>
                  <a:lnTo>
                    <a:pt x="688199" y="140796"/>
                  </a:lnTo>
                  <a:lnTo>
                    <a:pt x="688199" y="140796"/>
                  </a:lnTo>
                  <a:lnTo>
                    <a:pt x="685830" y="142864"/>
                  </a:lnTo>
                  <a:lnTo>
                    <a:pt x="682494" y="145867"/>
                  </a:lnTo>
                  <a:lnTo>
                    <a:pt x="679725" y="148302"/>
                  </a:lnTo>
                  <a:lnTo>
                    <a:pt x="678157" y="149670"/>
                  </a:lnTo>
                  <a:lnTo>
                    <a:pt x="678157" y="149670"/>
                  </a:lnTo>
                  <a:lnTo>
                    <a:pt x="674587" y="152806"/>
                  </a:lnTo>
                  <a:lnTo>
                    <a:pt x="674587" y="152806"/>
                  </a:lnTo>
                  <a:lnTo>
                    <a:pt x="673953" y="153374"/>
                  </a:lnTo>
                  <a:lnTo>
                    <a:pt x="667714" y="158778"/>
                  </a:lnTo>
                  <a:lnTo>
                    <a:pt x="667714" y="158778"/>
                  </a:lnTo>
                  <a:lnTo>
                    <a:pt x="664378" y="161748"/>
                  </a:lnTo>
                  <a:lnTo>
                    <a:pt x="664378" y="161748"/>
                  </a:lnTo>
                  <a:lnTo>
                    <a:pt x="661041" y="164717"/>
                  </a:lnTo>
                  <a:lnTo>
                    <a:pt x="661041" y="164717"/>
                  </a:lnTo>
                  <a:lnTo>
                    <a:pt x="657705" y="167686"/>
                  </a:lnTo>
                  <a:lnTo>
                    <a:pt x="657705" y="167686"/>
                  </a:lnTo>
                  <a:lnTo>
                    <a:pt x="654369" y="170656"/>
                  </a:lnTo>
                  <a:lnTo>
                    <a:pt x="654369" y="170656"/>
                  </a:lnTo>
                  <a:lnTo>
                    <a:pt x="651366" y="173258"/>
                  </a:lnTo>
                  <a:lnTo>
                    <a:pt x="650932" y="173625"/>
                  </a:lnTo>
                  <a:lnTo>
                    <a:pt x="650699" y="173858"/>
                  </a:lnTo>
                  <a:lnTo>
                    <a:pt x="649665" y="174759"/>
                  </a:lnTo>
                  <a:lnTo>
                    <a:pt x="649231" y="175126"/>
                  </a:lnTo>
                  <a:lnTo>
                    <a:pt x="647429" y="176661"/>
                  </a:lnTo>
                  <a:lnTo>
                    <a:pt x="644093" y="179664"/>
                  </a:lnTo>
                  <a:lnTo>
                    <a:pt x="637154" y="185669"/>
                  </a:lnTo>
                  <a:lnTo>
                    <a:pt x="637154" y="185669"/>
                  </a:lnTo>
                  <a:lnTo>
                    <a:pt x="626744" y="194710"/>
                  </a:lnTo>
                  <a:lnTo>
                    <a:pt x="616435" y="203718"/>
                  </a:lnTo>
                  <a:lnTo>
                    <a:pt x="606026" y="212760"/>
                  </a:lnTo>
                  <a:lnTo>
                    <a:pt x="600988" y="207755"/>
                  </a:lnTo>
                  <a:lnTo>
                    <a:pt x="598886" y="205487"/>
                  </a:lnTo>
                  <a:lnTo>
                    <a:pt x="597051" y="203585"/>
                  </a:lnTo>
                  <a:lnTo>
                    <a:pt x="597051" y="203585"/>
                  </a:lnTo>
                  <a:cubicBezTo>
                    <a:pt x="596718" y="203251"/>
                    <a:pt x="596417" y="202884"/>
                    <a:pt x="596117" y="202551"/>
                  </a:cubicBezTo>
                  <a:lnTo>
                    <a:pt x="594582" y="200983"/>
                  </a:lnTo>
                  <a:lnTo>
                    <a:pt x="594115" y="200515"/>
                  </a:lnTo>
                  <a:lnTo>
                    <a:pt x="593648" y="200082"/>
                  </a:lnTo>
                  <a:cubicBezTo>
                    <a:pt x="593014" y="199414"/>
                    <a:pt x="592380" y="198747"/>
                    <a:pt x="591746" y="198147"/>
                  </a:cubicBezTo>
                  <a:cubicBezTo>
                    <a:pt x="591113" y="197546"/>
                    <a:pt x="590445" y="196879"/>
                    <a:pt x="589812" y="196278"/>
                  </a:cubicBezTo>
                  <a:lnTo>
                    <a:pt x="589344" y="195745"/>
                  </a:lnTo>
                  <a:lnTo>
                    <a:pt x="588377" y="194810"/>
                  </a:lnTo>
                  <a:lnTo>
                    <a:pt x="587343" y="193843"/>
                  </a:lnTo>
                  <a:lnTo>
                    <a:pt x="586609" y="193142"/>
                  </a:lnTo>
                  <a:lnTo>
                    <a:pt x="585908" y="192475"/>
                  </a:lnTo>
                  <a:lnTo>
                    <a:pt x="584674" y="191307"/>
                  </a:lnTo>
                  <a:lnTo>
                    <a:pt x="581938" y="188805"/>
                  </a:lnTo>
                  <a:lnTo>
                    <a:pt x="580136" y="187204"/>
                  </a:lnTo>
                  <a:cubicBezTo>
                    <a:pt x="579135" y="186303"/>
                    <a:pt x="578135" y="185402"/>
                    <a:pt x="577100" y="184535"/>
                  </a:cubicBezTo>
                  <a:lnTo>
                    <a:pt x="573764" y="181732"/>
                  </a:lnTo>
                  <a:lnTo>
                    <a:pt x="573764" y="181732"/>
                  </a:lnTo>
                  <a:lnTo>
                    <a:pt x="571695" y="180031"/>
                  </a:lnTo>
                  <a:lnTo>
                    <a:pt x="569594" y="178329"/>
                  </a:lnTo>
                  <a:lnTo>
                    <a:pt x="569594" y="178329"/>
                  </a:lnTo>
                  <a:lnTo>
                    <a:pt x="569594" y="178329"/>
                  </a:lnTo>
                  <a:lnTo>
                    <a:pt x="569327" y="178162"/>
                  </a:lnTo>
                  <a:lnTo>
                    <a:pt x="569327" y="178162"/>
                  </a:lnTo>
                  <a:lnTo>
                    <a:pt x="569327" y="178162"/>
                  </a:lnTo>
                  <a:lnTo>
                    <a:pt x="568359" y="177362"/>
                  </a:lnTo>
                  <a:lnTo>
                    <a:pt x="567625" y="176594"/>
                  </a:lnTo>
                  <a:lnTo>
                    <a:pt x="567358" y="176394"/>
                  </a:lnTo>
                  <a:lnTo>
                    <a:pt x="566991" y="176127"/>
                  </a:lnTo>
                  <a:lnTo>
                    <a:pt x="566090" y="175426"/>
                  </a:lnTo>
                  <a:lnTo>
                    <a:pt x="565824" y="175226"/>
                  </a:lnTo>
                  <a:lnTo>
                    <a:pt x="565824" y="175226"/>
                  </a:lnTo>
                  <a:lnTo>
                    <a:pt x="565557" y="175026"/>
                  </a:lnTo>
                  <a:lnTo>
                    <a:pt x="561286" y="171690"/>
                  </a:lnTo>
                  <a:lnTo>
                    <a:pt x="561286" y="171690"/>
                  </a:lnTo>
                  <a:lnTo>
                    <a:pt x="556916" y="168520"/>
                  </a:lnTo>
                  <a:lnTo>
                    <a:pt x="556615" y="168287"/>
                  </a:lnTo>
                  <a:lnTo>
                    <a:pt x="556615" y="168287"/>
                  </a:lnTo>
                  <a:lnTo>
                    <a:pt x="556415" y="168287"/>
                  </a:lnTo>
                  <a:lnTo>
                    <a:pt x="556148" y="168287"/>
                  </a:lnTo>
                  <a:lnTo>
                    <a:pt x="556148" y="168287"/>
                  </a:lnTo>
                  <a:cubicBezTo>
                    <a:pt x="556148" y="168287"/>
                    <a:pt x="556148" y="168287"/>
                    <a:pt x="556148" y="168287"/>
                  </a:cubicBezTo>
                  <a:lnTo>
                    <a:pt x="556148" y="168287"/>
                  </a:lnTo>
                  <a:lnTo>
                    <a:pt x="554380" y="167019"/>
                  </a:lnTo>
                  <a:lnTo>
                    <a:pt x="552845" y="166018"/>
                  </a:lnTo>
                  <a:lnTo>
                    <a:pt x="552845" y="166018"/>
                  </a:lnTo>
                  <a:cubicBezTo>
                    <a:pt x="552638" y="165831"/>
                    <a:pt x="552415" y="165661"/>
                    <a:pt x="552178" y="165518"/>
                  </a:cubicBezTo>
                  <a:lnTo>
                    <a:pt x="551511" y="165051"/>
                  </a:lnTo>
                  <a:cubicBezTo>
                    <a:pt x="550477" y="164350"/>
                    <a:pt x="549409" y="163649"/>
                    <a:pt x="548375" y="163015"/>
                  </a:cubicBezTo>
                  <a:cubicBezTo>
                    <a:pt x="547340" y="162382"/>
                    <a:pt x="547207" y="162215"/>
                    <a:pt x="546606" y="161848"/>
                  </a:cubicBezTo>
                  <a:cubicBezTo>
                    <a:pt x="546443" y="161708"/>
                    <a:pt x="546263" y="161584"/>
                    <a:pt x="546073" y="161481"/>
                  </a:cubicBezTo>
                  <a:lnTo>
                    <a:pt x="544972" y="160780"/>
                  </a:lnTo>
                  <a:cubicBezTo>
                    <a:pt x="544628" y="160550"/>
                    <a:pt x="544271" y="160336"/>
                    <a:pt x="543904" y="160146"/>
                  </a:cubicBezTo>
                  <a:cubicBezTo>
                    <a:pt x="542369" y="159145"/>
                    <a:pt x="540801" y="158178"/>
                    <a:pt x="539233" y="157244"/>
                  </a:cubicBezTo>
                  <a:lnTo>
                    <a:pt x="546273" y="145467"/>
                  </a:lnTo>
                  <a:lnTo>
                    <a:pt x="553346" y="133689"/>
                  </a:lnTo>
                  <a:lnTo>
                    <a:pt x="553346" y="133689"/>
                  </a:lnTo>
                  <a:lnTo>
                    <a:pt x="554680" y="131454"/>
                  </a:lnTo>
                  <a:lnTo>
                    <a:pt x="556148" y="128985"/>
                  </a:lnTo>
                  <a:lnTo>
                    <a:pt x="560419" y="121912"/>
                  </a:lnTo>
                  <a:lnTo>
                    <a:pt x="560419" y="121912"/>
                  </a:lnTo>
                  <a:lnTo>
                    <a:pt x="562187" y="118976"/>
                  </a:lnTo>
                  <a:lnTo>
                    <a:pt x="563255" y="117208"/>
                  </a:lnTo>
                  <a:lnTo>
                    <a:pt x="563588" y="116708"/>
                  </a:lnTo>
                  <a:lnTo>
                    <a:pt x="563588" y="116441"/>
                  </a:lnTo>
                  <a:lnTo>
                    <a:pt x="565023" y="114105"/>
                  </a:lnTo>
                  <a:lnTo>
                    <a:pt x="565023" y="114105"/>
                  </a:lnTo>
                  <a:lnTo>
                    <a:pt x="567392" y="110202"/>
                  </a:lnTo>
                  <a:lnTo>
                    <a:pt x="567392" y="110202"/>
                  </a:lnTo>
                  <a:lnTo>
                    <a:pt x="569760" y="106298"/>
                  </a:lnTo>
                  <a:lnTo>
                    <a:pt x="569760" y="106298"/>
                  </a:lnTo>
                  <a:lnTo>
                    <a:pt x="572129" y="102395"/>
                  </a:lnTo>
                  <a:lnTo>
                    <a:pt x="572129" y="102395"/>
                  </a:lnTo>
                  <a:lnTo>
                    <a:pt x="574498" y="98491"/>
                  </a:lnTo>
                  <a:lnTo>
                    <a:pt x="576833" y="94588"/>
                  </a:lnTo>
                  <a:lnTo>
                    <a:pt x="576833" y="94588"/>
                  </a:lnTo>
                  <a:lnTo>
                    <a:pt x="579202" y="90685"/>
                  </a:lnTo>
                  <a:lnTo>
                    <a:pt x="579202" y="90685"/>
                  </a:lnTo>
                  <a:lnTo>
                    <a:pt x="581571" y="86781"/>
                  </a:lnTo>
                  <a:lnTo>
                    <a:pt x="581571" y="86781"/>
                  </a:lnTo>
                  <a:lnTo>
                    <a:pt x="585841" y="79675"/>
                  </a:lnTo>
                  <a:lnTo>
                    <a:pt x="586275" y="78941"/>
                  </a:lnTo>
                  <a:lnTo>
                    <a:pt x="586275" y="78941"/>
                  </a:lnTo>
                  <a:lnTo>
                    <a:pt x="588777" y="74804"/>
                  </a:lnTo>
                  <a:lnTo>
                    <a:pt x="591780" y="69833"/>
                  </a:lnTo>
                  <a:lnTo>
                    <a:pt x="595750" y="63160"/>
                  </a:lnTo>
                  <a:lnTo>
                    <a:pt x="602823" y="51350"/>
                  </a:lnTo>
                  <a:lnTo>
                    <a:pt x="597118" y="48013"/>
                  </a:lnTo>
                  <a:lnTo>
                    <a:pt x="597118" y="48013"/>
                  </a:lnTo>
                  <a:lnTo>
                    <a:pt x="596184" y="47446"/>
                  </a:lnTo>
                  <a:lnTo>
                    <a:pt x="592848" y="45511"/>
                  </a:lnTo>
                  <a:lnTo>
                    <a:pt x="590946" y="44443"/>
                  </a:lnTo>
                  <a:lnTo>
                    <a:pt x="590946" y="44443"/>
                  </a:lnTo>
                  <a:lnTo>
                    <a:pt x="587610" y="50415"/>
                  </a:lnTo>
                  <a:lnTo>
                    <a:pt x="584273" y="56387"/>
                  </a:lnTo>
                  <a:lnTo>
                    <a:pt x="584273" y="56387"/>
                  </a:lnTo>
                  <a:lnTo>
                    <a:pt x="580537" y="63060"/>
                  </a:lnTo>
                  <a:lnTo>
                    <a:pt x="580303" y="63460"/>
                  </a:lnTo>
                  <a:lnTo>
                    <a:pt x="577767" y="68064"/>
                  </a:lnTo>
                  <a:lnTo>
                    <a:pt x="577767" y="68064"/>
                  </a:lnTo>
                  <a:lnTo>
                    <a:pt x="576600" y="70166"/>
                  </a:lnTo>
                  <a:lnTo>
                    <a:pt x="575432" y="72268"/>
                  </a:lnTo>
                  <a:lnTo>
                    <a:pt x="575432" y="72268"/>
                  </a:lnTo>
                  <a:lnTo>
                    <a:pt x="575032" y="73036"/>
                  </a:lnTo>
                  <a:lnTo>
                    <a:pt x="575032" y="73036"/>
                  </a:lnTo>
                  <a:lnTo>
                    <a:pt x="571896" y="78741"/>
                  </a:lnTo>
                  <a:lnTo>
                    <a:pt x="571028" y="80275"/>
                  </a:lnTo>
                  <a:lnTo>
                    <a:pt x="571028" y="80275"/>
                  </a:lnTo>
                  <a:lnTo>
                    <a:pt x="569660" y="82677"/>
                  </a:lnTo>
                  <a:lnTo>
                    <a:pt x="569460" y="83078"/>
                  </a:lnTo>
                  <a:lnTo>
                    <a:pt x="569460" y="83078"/>
                  </a:lnTo>
                  <a:lnTo>
                    <a:pt x="569460" y="83278"/>
                  </a:lnTo>
                  <a:lnTo>
                    <a:pt x="569460" y="83278"/>
                  </a:lnTo>
                  <a:lnTo>
                    <a:pt x="569460" y="83511"/>
                  </a:lnTo>
                  <a:lnTo>
                    <a:pt x="569126" y="84079"/>
                  </a:lnTo>
                  <a:lnTo>
                    <a:pt x="569126" y="84079"/>
                  </a:lnTo>
                  <a:lnTo>
                    <a:pt x="567592" y="86881"/>
                  </a:lnTo>
                  <a:lnTo>
                    <a:pt x="567592" y="87181"/>
                  </a:lnTo>
                  <a:lnTo>
                    <a:pt x="567125" y="88049"/>
                  </a:lnTo>
                  <a:lnTo>
                    <a:pt x="567125" y="88049"/>
                  </a:lnTo>
                  <a:lnTo>
                    <a:pt x="566591" y="88983"/>
                  </a:lnTo>
                  <a:lnTo>
                    <a:pt x="566357" y="89483"/>
                  </a:lnTo>
                  <a:lnTo>
                    <a:pt x="565557" y="90885"/>
                  </a:lnTo>
                  <a:lnTo>
                    <a:pt x="564923" y="92052"/>
                  </a:lnTo>
                  <a:lnTo>
                    <a:pt x="564923" y="92052"/>
                  </a:lnTo>
                  <a:lnTo>
                    <a:pt x="564723" y="92386"/>
                  </a:lnTo>
                  <a:lnTo>
                    <a:pt x="564422" y="92953"/>
                  </a:lnTo>
                  <a:lnTo>
                    <a:pt x="564422" y="93153"/>
                  </a:lnTo>
                  <a:lnTo>
                    <a:pt x="562888" y="95989"/>
                  </a:lnTo>
                  <a:lnTo>
                    <a:pt x="562888" y="95989"/>
                  </a:lnTo>
                  <a:lnTo>
                    <a:pt x="562888" y="95989"/>
                  </a:lnTo>
                  <a:lnTo>
                    <a:pt x="562888" y="95989"/>
                  </a:lnTo>
                  <a:lnTo>
                    <a:pt x="560953" y="96523"/>
                  </a:lnTo>
                  <a:lnTo>
                    <a:pt x="560385" y="97557"/>
                  </a:lnTo>
                  <a:lnTo>
                    <a:pt x="559284" y="99526"/>
                  </a:lnTo>
                  <a:lnTo>
                    <a:pt x="559284" y="99526"/>
                  </a:lnTo>
                  <a:lnTo>
                    <a:pt x="557083" y="103463"/>
                  </a:lnTo>
                  <a:lnTo>
                    <a:pt x="557083" y="103463"/>
                  </a:lnTo>
                  <a:lnTo>
                    <a:pt x="554880" y="107433"/>
                  </a:lnTo>
                  <a:lnTo>
                    <a:pt x="554880" y="107433"/>
                  </a:lnTo>
                  <a:lnTo>
                    <a:pt x="550443" y="115373"/>
                  </a:lnTo>
                  <a:lnTo>
                    <a:pt x="550443" y="115373"/>
                  </a:lnTo>
                  <a:lnTo>
                    <a:pt x="543771" y="127384"/>
                  </a:lnTo>
                  <a:lnTo>
                    <a:pt x="543771" y="127384"/>
                  </a:lnTo>
                  <a:lnTo>
                    <a:pt x="537098" y="139361"/>
                  </a:lnTo>
                  <a:lnTo>
                    <a:pt x="537098" y="139361"/>
                  </a:lnTo>
                  <a:lnTo>
                    <a:pt x="531560" y="149370"/>
                  </a:lnTo>
                  <a:lnTo>
                    <a:pt x="530425" y="151405"/>
                  </a:lnTo>
                  <a:lnTo>
                    <a:pt x="530425" y="151405"/>
                  </a:lnTo>
                  <a:lnTo>
                    <a:pt x="526589" y="149337"/>
                  </a:lnTo>
                  <a:lnTo>
                    <a:pt x="525821" y="148970"/>
                  </a:lnTo>
                  <a:lnTo>
                    <a:pt x="525821" y="148970"/>
                  </a:lnTo>
                  <a:lnTo>
                    <a:pt x="525521" y="148803"/>
                  </a:lnTo>
                  <a:lnTo>
                    <a:pt x="525154" y="148603"/>
                  </a:lnTo>
                  <a:cubicBezTo>
                    <a:pt x="524914" y="148443"/>
                    <a:pt x="524657" y="148309"/>
                    <a:pt x="524387" y="148202"/>
                  </a:cubicBezTo>
                  <a:cubicBezTo>
                    <a:pt x="524387" y="148202"/>
                    <a:pt x="524387" y="148202"/>
                    <a:pt x="524387" y="148202"/>
                  </a:cubicBezTo>
                  <a:lnTo>
                    <a:pt x="524387" y="148202"/>
                  </a:lnTo>
                  <a:lnTo>
                    <a:pt x="524120" y="148202"/>
                  </a:lnTo>
                  <a:lnTo>
                    <a:pt x="523619" y="147902"/>
                  </a:lnTo>
                  <a:lnTo>
                    <a:pt x="522785" y="147468"/>
                  </a:lnTo>
                  <a:lnTo>
                    <a:pt x="520950" y="146534"/>
                  </a:lnTo>
                  <a:lnTo>
                    <a:pt x="520049" y="146067"/>
                  </a:lnTo>
                  <a:cubicBezTo>
                    <a:pt x="518848" y="145433"/>
                    <a:pt x="517647" y="144866"/>
                    <a:pt x="516446" y="144299"/>
                  </a:cubicBezTo>
                  <a:lnTo>
                    <a:pt x="514711" y="143498"/>
                  </a:lnTo>
                  <a:lnTo>
                    <a:pt x="513043" y="142697"/>
                  </a:lnTo>
                  <a:cubicBezTo>
                    <a:pt x="512009" y="142230"/>
                    <a:pt x="510941" y="141730"/>
                    <a:pt x="509874" y="141296"/>
                  </a:cubicBezTo>
                  <a:lnTo>
                    <a:pt x="509874" y="141296"/>
                  </a:lnTo>
                  <a:lnTo>
                    <a:pt x="509107" y="140963"/>
                  </a:lnTo>
                  <a:cubicBezTo>
                    <a:pt x="509006" y="140936"/>
                    <a:pt x="508906" y="140936"/>
                    <a:pt x="508806" y="140963"/>
                  </a:cubicBezTo>
                  <a:cubicBezTo>
                    <a:pt x="508663" y="140866"/>
                    <a:pt x="508503" y="140786"/>
                    <a:pt x="508339" y="140729"/>
                  </a:cubicBezTo>
                  <a:lnTo>
                    <a:pt x="506804" y="140028"/>
                  </a:lnTo>
                  <a:lnTo>
                    <a:pt x="503134" y="138460"/>
                  </a:lnTo>
                  <a:lnTo>
                    <a:pt x="501266" y="137726"/>
                  </a:lnTo>
                  <a:lnTo>
                    <a:pt x="499398" y="136959"/>
                  </a:lnTo>
                  <a:lnTo>
                    <a:pt x="498264" y="136525"/>
                  </a:lnTo>
                  <a:lnTo>
                    <a:pt x="497263" y="136125"/>
                  </a:lnTo>
                  <a:lnTo>
                    <a:pt x="496662" y="135925"/>
                  </a:lnTo>
                  <a:lnTo>
                    <a:pt x="496662" y="135925"/>
                  </a:lnTo>
                  <a:lnTo>
                    <a:pt x="496328" y="135925"/>
                  </a:lnTo>
                  <a:lnTo>
                    <a:pt x="496328" y="135925"/>
                  </a:lnTo>
                  <a:lnTo>
                    <a:pt x="495728" y="135691"/>
                  </a:lnTo>
                  <a:lnTo>
                    <a:pt x="495061" y="135424"/>
                  </a:lnTo>
                  <a:lnTo>
                    <a:pt x="494460" y="135224"/>
                  </a:lnTo>
                  <a:lnTo>
                    <a:pt x="493826" y="134991"/>
                  </a:lnTo>
                  <a:lnTo>
                    <a:pt x="492992" y="134690"/>
                  </a:lnTo>
                  <a:lnTo>
                    <a:pt x="492291" y="134423"/>
                  </a:lnTo>
                  <a:lnTo>
                    <a:pt x="490924" y="133956"/>
                  </a:lnTo>
                  <a:lnTo>
                    <a:pt x="490357" y="133723"/>
                  </a:lnTo>
                  <a:lnTo>
                    <a:pt x="489122" y="133289"/>
                  </a:lnTo>
                  <a:lnTo>
                    <a:pt x="488455" y="133089"/>
                  </a:lnTo>
                  <a:lnTo>
                    <a:pt x="488455" y="133089"/>
                  </a:lnTo>
                  <a:lnTo>
                    <a:pt x="488455" y="133089"/>
                  </a:lnTo>
                  <a:lnTo>
                    <a:pt x="488455" y="133089"/>
                  </a:lnTo>
                  <a:lnTo>
                    <a:pt x="488455" y="133089"/>
                  </a:lnTo>
                  <a:lnTo>
                    <a:pt x="487354" y="132689"/>
                  </a:lnTo>
                  <a:lnTo>
                    <a:pt x="487354" y="132689"/>
                  </a:lnTo>
                  <a:cubicBezTo>
                    <a:pt x="486186" y="132288"/>
                    <a:pt x="485018" y="131888"/>
                    <a:pt x="484018" y="131554"/>
                  </a:cubicBezTo>
                  <a:cubicBezTo>
                    <a:pt x="483470" y="131334"/>
                    <a:pt x="482916" y="131147"/>
                    <a:pt x="482349" y="130987"/>
                  </a:cubicBezTo>
                  <a:lnTo>
                    <a:pt x="480881" y="130987"/>
                  </a:lnTo>
                  <a:lnTo>
                    <a:pt x="480581" y="130987"/>
                  </a:lnTo>
                  <a:lnTo>
                    <a:pt x="480581" y="130987"/>
                  </a:lnTo>
                  <a:lnTo>
                    <a:pt x="479881" y="130753"/>
                  </a:lnTo>
                  <a:lnTo>
                    <a:pt x="478680" y="130353"/>
                  </a:lnTo>
                  <a:lnTo>
                    <a:pt x="476911" y="129819"/>
                  </a:lnTo>
                  <a:lnTo>
                    <a:pt x="474976" y="129252"/>
                  </a:lnTo>
                  <a:cubicBezTo>
                    <a:pt x="474042" y="128952"/>
                    <a:pt x="473141" y="128685"/>
                    <a:pt x="472140" y="128451"/>
                  </a:cubicBezTo>
                  <a:lnTo>
                    <a:pt x="472140" y="128451"/>
                  </a:lnTo>
                  <a:lnTo>
                    <a:pt x="471673" y="128451"/>
                  </a:lnTo>
                  <a:lnTo>
                    <a:pt x="469171" y="127717"/>
                  </a:lnTo>
                  <a:lnTo>
                    <a:pt x="467536" y="126550"/>
                  </a:lnTo>
                  <a:lnTo>
                    <a:pt x="463933" y="125649"/>
                  </a:lnTo>
                  <a:lnTo>
                    <a:pt x="463933" y="125649"/>
                  </a:lnTo>
                  <a:lnTo>
                    <a:pt x="463599" y="125649"/>
                  </a:lnTo>
                  <a:lnTo>
                    <a:pt x="463599" y="125649"/>
                  </a:lnTo>
                  <a:lnTo>
                    <a:pt x="463232" y="125649"/>
                  </a:lnTo>
                  <a:lnTo>
                    <a:pt x="462999" y="125649"/>
                  </a:lnTo>
                  <a:lnTo>
                    <a:pt x="462765" y="125649"/>
                  </a:lnTo>
                  <a:cubicBezTo>
                    <a:pt x="462679" y="125619"/>
                    <a:pt x="462585" y="125619"/>
                    <a:pt x="462498" y="125649"/>
                  </a:cubicBezTo>
                  <a:lnTo>
                    <a:pt x="462198" y="125649"/>
                  </a:lnTo>
                  <a:lnTo>
                    <a:pt x="461998" y="125649"/>
                  </a:lnTo>
                  <a:lnTo>
                    <a:pt x="461998" y="125649"/>
                  </a:lnTo>
                  <a:lnTo>
                    <a:pt x="461464" y="125649"/>
                  </a:lnTo>
                  <a:lnTo>
                    <a:pt x="460363" y="125382"/>
                  </a:lnTo>
                  <a:lnTo>
                    <a:pt x="455959" y="124381"/>
                  </a:lnTo>
                  <a:lnTo>
                    <a:pt x="452623" y="123714"/>
                  </a:lnTo>
                  <a:lnTo>
                    <a:pt x="451689" y="123547"/>
                  </a:lnTo>
                  <a:lnTo>
                    <a:pt x="451522" y="123547"/>
                  </a:lnTo>
                  <a:lnTo>
                    <a:pt x="451055" y="123547"/>
                  </a:lnTo>
                  <a:lnTo>
                    <a:pt x="450688" y="123547"/>
                  </a:lnTo>
                  <a:lnTo>
                    <a:pt x="449554" y="123314"/>
                  </a:lnTo>
                  <a:lnTo>
                    <a:pt x="452123" y="109968"/>
                  </a:lnTo>
                  <a:lnTo>
                    <a:pt x="454758" y="96456"/>
                  </a:lnTo>
                  <a:lnTo>
                    <a:pt x="457394" y="83111"/>
                  </a:lnTo>
                  <a:lnTo>
                    <a:pt x="457394" y="83111"/>
                  </a:lnTo>
                  <a:lnTo>
                    <a:pt x="457394" y="82711"/>
                  </a:lnTo>
                  <a:lnTo>
                    <a:pt x="457661" y="81476"/>
                  </a:lnTo>
                  <a:lnTo>
                    <a:pt x="457894" y="80175"/>
                  </a:lnTo>
                  <a:lnTo>
                    <a:pt x="458128" y="79074"/>
                  </a:lnTo>
                  <a:lnTo>
                    <a:pt x="458128" y="78407"/>
                  </a:lnTo>
                  <a:lnTo>
                    <a:pt x="458928" y="74136"/>
                  </a:lnTo>
                  <a:lnTo>
                    <a:pt x="459863" y="69632"/>
                  </a:lnTo>
                  <a:lnTo>
                    <a:pt x="460763" y="65128"/>
                  </a:lnTo>
                  <a:lnTo>
                    <a:pt x="461698" y="60624"/>
                  </a:lnTo>
                  <a:lnTo>
                    <a:pt x="462599" y="56120"/>
                  </a:lnTo>
                  <a:lnTo>
                    <a:pt x="463533" y="51616"/>
                  </a:lnTo>
                  <a:lnTo>
                    <a:pt x="464400" y="47112"/>
                  </a:lnTo>
                  <a:lnTo>
                    <a:pt x="465301" y="42675"/>
                  </a:lnTo>
                  <a:lnTo>
                    <a:pt x="465301" y="42675"/>
                  </a:lnTo>
                  <a:lnTo>
                    <a:pt x="466902" y="34601"/>
                  </a:lnTo>
                  <a:lnTo>
                    <a:pt x="466902" y="33734"/>
                  </a:lnTo>
                  <a:lnTo>
                    <a:pt x="466902" y="33734"/>
                  </a:lnTo>
                  <a:lnTo>
                    <a:pt x="467803" y="28930"/>
                  </a:lnTo>
                  <a:lnTo>
                    <a:pt x="468871" y="23358"/>
                  </a:lnTo>
                  <a:lnTo>
                    <a:pt x="470372" y="15685"/>
                  </a:lnTo>
                  <a:lnTo>
                    <a:pt x="473008" y="2173"/>
                  </a:lnTo>
                  <a:lnTo>
                    <a:pt x="469671" y="1572"/>
                  </a:lnTo>
                  <a:lnTo>
                    <a:pt x="466836" y="1072"/>
                  </a:lnTo>
                  <a:lnTo>
                    <a:pt x="466402" y="1072"/>
                  </a:lnTo>
                  <a:lnTo>
                    <a:pt x="466135" y="1072"/>
                  </a:lnTo>
                  <a:lnTo>
                    <a:pt x="459229" y="-63"/>
                  </a:lnTo>
                  <a:lnTo>
                    <a:pt x="459229" y="-63"/>
                  </a:lnTo>
                  <a:lnTo>
                    <a:pt x="457094" y="13549"/>
                  </a:lnTo>
                  <a:lnTo>
                    <a:pt x="455859" y="21189"/>
                  </a:lnTo>
                  <a:lnTo>
                    <a:pt x="454958" y="26828"/>
                  </a:lnTo>
                  <a:lnTo>
                    <a:pt x="454958" y="26828"/>
                  </a:lnTo>
                  <a:lnTo>
                    <a:pt x="454124" y="31632"/>
                  </a:lnTo>
                  <a:lnTo>
                    <a:pt x="453957" y="32499"/>
                  </a:lnTo>
                  <a:lnTo>
                    <a:pt x="452523" y="40640"/>
                  </a:lnTo>
                  <a:lnTo>
                    <a:pt x="452523" y="40640"/>
                  </a:lnTo>
                  <a:lnTo>
                    <a:pt x="452089" y="43476"/>
                  </a:lnTo>
                  <a:lnTo>
                    <a:pt x="452089" y="44343"/>
                  </a:lnTo>
                  <a:lnTo>
                    <a:pt x="452089" y="44644"/>
                  </a:lnTo>
                  <a:lnTo>
                    <a:pt x="452089" y="45011"/>
                  </a:lnTo>
                  <a:lnTo>
                    <a:pt x="452089" y="45177"/>
                  </a:lnTo>
                  <a:lnTo>
                    <a:pt x="452089" y="45811"/>
                  </a:lnTo>
                  <a:lnTo>
                    <a:pt x="452089" y="45811"/>
                  </a:lnTo>
                  <a:lnTo>
                    <a:pt x="452089" y="46479"/>
                  </a:lnTo>
                  <a:lnTo>
                    <a:pt x="452089" y="46946"/>
                  </a:lnTo>
                  <a:lnTo>
                    <a:pt x="451655" y="49581"/>
                  </a:lnTo>
                  <a:lnTo>
                    <a:pt x="451055" y="53418"/>
                  </a:lnTo>
                  <a:lnTo>
                    <a:pt x="451055" y="54119"/>
                  </a:lnTo>
                  <a:lnTo>
                    <a:pt x="451055" y="54853"/>
                  </a:lnTo>
                  <a:lnTo>
                    <a:pt x="451055" y="55920"/>
                  </a:lnTo>
                  <a:lnTo>
                    <a:pt x="451055" y="56621"/>
                  </a:lnTo>
                  <a:lnTo>
                    <a:pt x="450721" y="58656"/>
                  </a:lnTo>
                  <a:lnTo>
                    <a:pt x="450121" y="62493"/>
                  </a:lnTo>
                  <a:lnTo>
                    <a:pt x="450121" y="63193"/>
                  </a:lnTo>
                  <a:lnTo>
                    <a:pt x="450121" y="63660"/>
                  </a:lnTo>
                  <a:lnTo>
                    <a:pt x="450121" y="63927"/>
                  </a:lnTo>
                  <a:lnTo>
                    <a:pt x="450121" y="64661"/>
                  </a:lnTo>
                  <a:lnTo>
                    <a:pt x="450121" y="64895"/>
                  </a:lnTo>
                  <a:lnTo>
                    <a:pt x="449654" y="67697"/>
                  </a:lnTo>
                  <a:lnTo>
                    <a:pt x="448953" y="72268"/>
                  </a:lnTo>
                  <a:lnTo>
                    <a:pt x="447518" y="81310"/>
                  </a:lnTo>
                  <a:lnTo>
                    <a:pt x="447518" y="81310"/>
                  </a:lnTo>
                  <a:cubicBezTo>
                    <a:pt x="447518" y="81310"/>
                    <a:pt x="447518" y="81310"/>
                    <a:pt x="447518" y="81310"/>
                  </a:cubicBezTo>
                  <a:cubicBezTo>
                    <a:pt x="445517" y="80976"/>
                    <a:pt x="443548" y="80709"/>
                    <a:pt x="441547" y="80442"/>
                  </a:cubicBezTo>
                  <a:lnTo>
                    <a:pt x="441547" y="80442"/>
                  </a:lnTo>
                  <a:lnTo>
                    <a:pt x="440345" y="80442"/>
                  </a:lnTo>
                  <a:cubicBezTo>
                    <a:pt x="439077" y="80242"/>
                    <a:pt x="437810" y="80108"/>
                    <a:pt x="436542" y="79975"/>
                  </a:cubicBezTo>
                  <a:cubicBezTo>
                    <a:pt x="435808" y="79975"/>
                    <a:pt x="435041" y="79775"/>
                    <a:pt x="434307" y="79708"/>
                  </a:cubicBezTo>
                  <a:lnTo>
                    <a:pt x="432839" y="79708"/>
                  </a:lnTo>
                  <a:lnTo>
                    <a:pt x="432005" y="79708"/>
                  </a:lnTo>
                  <a:lnTo>
                    <a:pt x="429903" y="79475"/>
                  </a:lnTo>
                  <a:lnTo>
                    <a:pt x="429369" y="79475"/>
                  </a:lnTo>
                  <a:lnTo>
                    <a:pt x="428402" y="79475"/>
                  </a:lnTo>
                  <a:lnTo>
                    <a:pt x="426934" y="79475"/>
                  </a:lnTo>
                  <a:cubicBezTo>
                    <a:pt x="426610" y="79458"/>
                    <a:pt x="426290" y="79458"/>
                    <a:pt x="425966" y="79475"/>
                  </a:cubicBezTo>
                  <a:lnTo>
                    <a:pt x="424998" y="79475"/>
                  </a:lnTo>
                  <a:lnTo>
                    <a:pt x="424098" y="79475"/>
                  </a:lnTo>
                  <a:lnTo>
                    <a:pt x="423597" y="79475"/>
                  </a:lnTo>
                  <a:lnTo>
                    <a:pt x="422396" y="79475"/>
                  </a:lnTo>
                  <a:lnTo>
                    <a:pt x="419227" y="79274"/>
                  </a:lnTo>
                  <a:lnTo>
                    <a:pt x="417191" y="79274"/>
                  </a:lnTo>
                  <a:lnTo>
                    <a:pt x="411486" y="79007"/>
                  </a:lnTo>
                  <a:lnTo>
                    <a:pt x="411053" y="79007"/>
                  </a:lnTo>
                  <a:lnTo>
                    <a:pt x="408250" y="79007"/>
                  </a:lnTo>
                  <a:cubicBezTo>
                    <a:pt x="407283" y="79007"/>
                    <a:pt x="406315" y="79007"/>
                    <a:pt x="405314" y="79007"/>
                  </a:cubicBezTo>
                  <a:cubicBezTo>
                    <a:pt x="403046" y="79007"/>
                    <a:pt x="400743" y="79007"/>
                    <a:pt x="398441" y="79007"/>
                  </a:cubicBezTo>
                  <a:lnTo>
                    <a:pt x="392670" y="79007"/>
                  </a:lnTo>
                  <a:lnTo>
                    <a:pt x="387365" y="79007"/>
                  </a:lnTo>
                  <a:lnTo>
                    <a:pt x="384129" y="79007"/>
                  </a:lnTo>
                  <a:cubicBezTo>
                    <a:pt x="381903" y="79007"/>
                    <a:pt x="379601" y="79141"/>
                    <a:pt x="377223" y="79408"/>
                  </a:cubicBezTo>
                  <a:lnTo>
                    <a:pt x="375821" y="79408"/>
                  </a:lnTo>
                  <a:lnTo>
                    <a:pt x="374153" y="79408"/>
                  </a:lnTo>
                  <a:lnTo>
                    <a:pt x="372185" y="79408"/>
                  </a:lnTo>
                  <a:lnTo>
                    <a:pt x="370850" y="79408"/>
                  </a:lnTo>
                  <a:lnTo>
                    <a:pt x="367514" y="79708"/>
                  </a:lnTo>
                  <a:lnTo>
                    <a:pt x="365913" y="79708"/>
                  </a:lnTo>
                  <a:lnTo>
                    <a:pt x="364478" y="79875"/>
                  </a:lnTo>
                  <a:lnTo>
                    <a:pt x="364111" y="79875"/>
                  </a:lnTo>
                  <a:lnTo>
                    <a:pt x="361575" y="80142"/>
                  </a:lnTo>
                  <a:cubicBezTo>
                    <a:pt x="361322" y="80108"/>
                    <a:pt x="361062" y="80108"/>
                    <a:pt x="360808" y="80142"/>
                  </a:cubicBezTo>
                  <a:lnTo>
                    <a:pt x="359774" y="80142"/>
                  </a:lnTo>
                  <a:lnTo>
                    <a:pt x="359774" y="80142"/>
                  </a:lnTo>
                  <a:lnTo>
                    <a:pt x="359073" y="80142"/>
                  </a:lnTo>
                  <a:cubicBezTo>
                    <a:pt x="357272" y="80342"/>
                    <a:pt x="355437" y="80576"/>
                    <a:pt x="353635" y="80842"/>
                  </a:cubicBezTo>
                  <a:lnTo>
                    <a:pt x="353635" y="80842"/>
                  </a:lnTo>
                  <a:cubicBezTo>
                    <a:pt x="352998" y="80899"/>
                    <a:pt x="352361" y="80989"/>
                    <a:pt x="351733" y="81109"/>
                  </a:cubicBezTo>
                  <a:lnTo>
                    <a:pt x="350766" y="81109"/>
                  </a:lnTo>
                  <a:lnTo>
                    <a:pt x="350465" y="81109"/>
                  </a:lnTo>
                  <a:lnTo>
                    <a:pt x="350465" y="81109"/>
                  </a:lnTo>
                  <a:lnTo>
                    <a:pt x="348964" y="81343"/>
                  </a:lnTo>
                  <a:lnTo>
                    <a:pt x="348597" y="81343"/>
                  </a:lnTo>
                  <a:lnTo>
                    <a:pt x="347663" y="81343"/>
                  </a:lnTo>
                  <a:lnTo>
                    <a:pt x="347663" y="81343"/>
                  </a:lnTo>
                  <a:lnTo>
                    <a:pt x="347663" y="81343"/>
                  </a:lnTo>
                  <a:lnTo>
                    <a:pt x="346228" y="72368"/>
                  </a:lnTo>
                  <a:lnTo>
                    <a:pt x="345528" y="67831"/>
                  </a:lnTo>
                  <a:lnTo>
                    <a:pt x="344794" y="63293"/>
                  </a:lnTo>
                  <a:lnTo>
                    <a:pt x="344060" y="58756"/>
                  </a:lnTo>
                  <a:lnTo>
                    <a:pt x="343359" y="54219"/>
                  </a:lnTo>
                  <a:lnTo>
                    <a:pt x="342625" y="49715"/>
                  </a:lnTo>
                  <a:lnTo>
                    <a:pt x="341925" y="45177"/>
                  </a:lnTo>
                  <a:lnTo>
                    <a:pt x="341191" y="40640"/>
                  </a:lnTo>
                  <a:lnTo>
                    <a:pt x="341191" y="40640"/>
                  </a:lnTo>
                  <a:lnTo>
                    <a:pt x="339889" y="32499"/>
                  </a:lnTo>
                  <a:lnTo>
                    <a:pt x="339889" y="31999"/>
                  </a:lnTo>
                  <a:lnTo>
                    <a:pt x="339889" y="31632"/>
                  </a:lnTo>
                  <a:lnTo>
                    <a:pt x="339122" y="26794"/>
                  </a:lnTo>
                  <a:lnTo>
                    <a:pt x="338221" y="21156"/>
                  </a:lnTo>
                  <a:lnTo>
                    <a:pt x="337020" y="13483"/>
                  </a:lnTo>
                  <a:lnTo>
                    <a:pt x="334852" y="-63"/>
                  </a:lnTo>
                  <a:lnTo>
                    <a:pt x="334852" y="-63"/>
                  </a:lnTo>
                  <a:lnTo>
                    <a:pt x="328179" y="1038"/>
                  </a:lnTo>
                  <a:lnTo>
                    <a:pt x="325276" y="1572"/>
                  </a:lnTo>
                  <a:lnTo>
                    <a:pt x="323808" y="1839"/>
                  </a:lnTo>
                  <a:lnTo>
                    <a:pt x="321073" y="2373"/>
                  </a:lnTo>
                  <a:lnTo>
                    <a:pt x="321073" y="2373"/>
                  </a:lnTo>
                  <a:cubicBezTo>
                    <a:pt x="317736" y="2973"/>
                    <a:pt x="314667" y="3640"/>
                    <a:pt x="311564" y="4341"/>
                  </a:cubicBezTo>
                  <a:lnTo>
                    <a:pt x="308228" y="5075"/>
                  </a:lnTo>
                  <a:lnTo>
                    <a:pt x="306693" y="5442"/>
                  </a:lnTo>
                  <a:lnTo>
                    <a:pt x="302623" y="6410"/>
                  </a:lnTo>
                  <a:lnTo>
                    <a:pt x="297819" y="7611"/>
                  </a:lnTo>
                  <a:lnTo>
                    <a:pt x="293114" y="8845"/>
                  </a:lnTo>
                  <a:lnTo>
                    <a:pt x="293114" y="8845"/>
                  </a:lnTo>
                  <a:lnTo>
                    <a:pt x="289278" y="9913"/>
                  </a:lnTo>
                  <a:lnTo>
                    <a:pt x="287176" y="10513"/>
                  </a:lnTo>
                  <a:lnTo>
                    <a:pt x="283406" y="11614"/>
                  </a:lnTo>
                  <a:lnTo>
                    <a:pt x="280403" y="12515"/>
                  </a:lnTo>
                  <a:cubicBezTo>
                    <a:pt x="278635" y="13082"/>
                    <a:pt x="276834" y="13616"/>
                    <a:pt x="275065" y="14217"/>
                  </a:cubicBezTo>
                  <a:lnTo>
                    <a:pt x="273030" y="14884"/>
                  </a:lnTo>
                  <a:lnTo>
                    <a:pt x="270695" y="15651"/>
                  </a:lnTo>
                  <a:lnTo>
                    <a:pt x="268626" y="16352"/>
                  </a:lnTo>
                  <a:lnTo>
                    <a:pt x="265290" y="17553"/>
                  </a:lnTo>
                  <a:lnTo>
                    <a:pt x="260686" y="19221"/>
                  </a:lnTo>
                  <a:lnTo>
                    <a:pt x="256148" y="20922"/>
                  </a:lnTo>
                  <a:lnTo>
                    <a:pt x="252245" y="22424"/>
                  </a:lnTo>
                  <a:lnTo>
                    <a:pt x="250777" y="23024"/>
                  </a:lnTo>
                  <a:lnTo>
                    <a:pt x="248175" y="24092"/>
                  </a:lnTo>
                  <a:cubicBezTo>
                    <a:pt x="244605" y="25527"/>
                    <a:pt x="241068" y="27028"/>
                    <a:pt x="237565" y="28563"/>
                  </a:cubicBezTo>
                  <a:lnTo>
                    <a:pt x="233995" y="30164"/>
                  </a:lnTo>
                  <a:lnTo>
                    <a:pt x="231260" y="31398"/>
                  </a:lnTo>
                  <a:lnTo>
                    <a:pt x="228290" y="32766"/>
                  </a:lnTo>
                  <a:cubicBezTo>
                    <a:pt x="224654" y="34501"/>
                    <a:pt x="221051" y="36103"/>
                    <a:pt x="217481" y="38071"/>
                  </a:cubicBezTo>
                  <a:cubicBezTo>
                    <a:pt x="216680" y="38471"/>
                    <a:pt x="215913" y="38838"/>
                    <a:pt x="215145" y="39272"/>
                  </a:cubicBezTo>
                  <a:lnTo>
                    <a:pt x="213310" y="40173"/>
                  </a:lnTo>
                  <a:lnTo>
                    <a:pt x="210942" y="41407"/>
                  </a:lnTo>
                  <a:lnTo>
                    <a:pt x="207605" y="43242"/>
                  </a:lnTo>
                  <a:lnTo>
                    <a:pt x="204269" y="45077"/>
                  </a:lnTo>
                  <a:lnTo>
                    <a:pt x="204269" y="45077"/>
                  </a:lnTo>
                  <a:lnTo>
                    <a:pt x="200933" y="47079"/>
                  </a:lnTo>
                  <a:lnTo>
                    <a:pt x="198864" y="48247"/>
                  </a:lnTo>
                  <a:lnTo>
                    <a:pt x="198864" y="48247"/>
                  </a:lnTo>
                  <a:lnTo>
                    <a:pt x="192592" y="51917"/>
                  </a:lnTo>
                  <a:lnTo>
                    <a:pt x="192592" y="51917"/>
                  </a:lnTo>
                  <a:lnTo>
                    <a:pt x="192092" y="52217"/>
                  </a:lnTo>
                  <a:lnTo>
                    <a:pt x="188422" y="54452"/>
                  </a:lnTo>
                  <a:lnTo>
                    <a:pt x="184818" y="56688"/>
                  </a:lnTo>
                  <a:lnTo>
                    <a:pt x="182650" y="58089"/>
                  </a:lnTo>
                  <a:lnTo>
                    <a:pt x="180815" y="59257"/>
                  </a:lnTo>
                  <a:lnTo>
                    <a:pt x="179080" y="60424"/>
                  </a:lnTo>
                  <a:lnTo>
                    <a:pt x="175744" y="62526"/>
                  </a:lnTo>
                  <a:lnTo>
                    <a:pt x="171073" y="65862"/>
                  </a:lnTo>
                  <a:lnTo>
                    <a:pt x="167169" y="68632"/>
                  </a:lnTo>
                  <a:lnTo>
                    <a:pt x="163833" y="70934"/>
                  </a:lnTo>
                  <a:lnTo>
                    <a:pt x="160096" y="73669"/>
                  </a:lnTo>
                  <a:lnTo>
                    <a:pt x="158495" y="74837"/>
                  </a:lnTo>
                  <a:lnTo>
                    <a:pt x="155159" y="77373"/>
                  </a:lnTo>
                  <a:lnTo>
                    <a:pt x="153591" y="78574"/>
                  </a:lnTo>
                  <a:lnTo>
                    <a:pt x="152056" y="79775"/>
                  </a:lnTo>
                  <a:cubicBezTo>
                    <a:pt x="150054" y="81353"/>
                    <a:pt x="148052" y="82954"/>
                    <a:pt x="146051" y="84579"/>
                  </a:cubicBezTo>
                  <a:lnTo>
                    <a:pt x="140179" y="89450"/>
                  </a:lnTo>
                  <a:lnTo>
                    <a:pt x="137109" y="92086"/>
                  </a:lnTo>
                  <a:lnTo>
                    <a:pt x="136876" y="92286"/>
                  </a:lnTo>
                  <a:lnTo>
                    <a:pt x="133806" y="95088"/>
                  </a:lnTo>
                  <a:lnTo>
                    <a:pt x="132705" y="96089"/>
                  </a:lnTo>
                  <a:lnTo>
                    <a:pt x="129736" y="98758"/>
                  </a:lnTo>
                  <a:lnTo>
                    <a:pt x="126200" y="102095"/>
                  </a:lnTo>
                  <a:lnTo>
                    <a:pt x="126200" y="102095"/>
                  </a:lnTo>
                  <a:lnTo>
                    <a:pt x="122863" y="105197"/>
                  </a:lnTo>
                  <a:cubicBezTo>
                    <a:pt x="121562" y="106398"/>
                    <a:pt x="120261" y="107666"/>
                    <a:pt x="118960" y="108934"/>
                  </a:cubicBezTo>
                  <a:lnTo>
                    <a:pt x="116124" y="111670"/>
                  </a:lnTo>
                  <a:cubicBezTo>
                    <a:pt x="113789" y="114039"/>
                    <a:pt x="111453" y="116407"/>
                    <a:pt x="109185" y="118809"/>
                  </a:cubicBezTo>
                  <a:lnTo>
                    <a:pt x="105848" y="122146"/>
                  </a:lnTo>
                  <a:lnTo>
                    <a:pt x="102512" y="125682"/>
                  </a:lnTo>
                  <a:lnTo>
                    <a:pt x="99676" y="129019"/>
                  </a:lnTo>
                  <a:lnTo>
                    <a:pt x="99109" y="129619"/>
                  </a:lnTo>
                  <a:lnTo>
                    <a:pt x="96173" y="132955"/>
                  </a:lnTo>
                  <a:cubicBezTo>
                    <a:pt x="94371" y="135024"/>
                    <a:pt x="92603" y="137092"/>
                    <a:pt x="90868" y="139194"/>
                  </a:cubicBezTo>
                  <a:lnTo>
                    <a:pt x="89500" y="140829"/>
                  </a:lnTo>
                  <a:cubicBezTo>
                    <a:pt x="88466" y="142063"/>
                    <a:pt x="87465" y="143298"/>
                    <a:pt x="86498" y="144566"/>
                  </a:cubicBezTo>
                  <a:lnTo>
                    <a:pt x="84696" y="146801"/>
                  </a:lnTo>
                  <a:lnTo>
                    <a:pt x="80526" y="150237"/>
                  </a:lnTo>
                  <a:lnTo>
                    <a:pt x="78024" y="153574"/>
                  </a:lnTo>
                  <a:lnTo>
                    <a:pt x="76255" y="155943"/>
                  </a:lnTo>
                  <a:cubicBezTo>
                    <a:pt x="75355" y="157144"/>
                    <a:pt x="74487" y="158345"/>
                    <a:pt x="73620" y="159612"/>
                  </a:cubicBezTo>
                  <a:cubicBezTo>
                    <a:pt x="73086" y="160313"/>
                    <a:pt x="72585" y="161014"/>
                    <a:pt x="72085" y="161748"/>
                  </a:cubicBezTo>
                  <a:cubicBezTo>
                    <a:pt x="70584" y="163850"/>
                    <a:pt x="69116" y="165951"/>
                    <a:pt x="67648" y="168120"/>
                  </a:cubicBezTo>
                  <a:lnTo>
                    <a:pt x="66046" y="170455"/>
                  </a:lnTo>
                  <a:lnTo>
                    <a:pt x="63744" y="173792"/>
                  </a:lnTo>
                  <a:lnTo>
                    <a:pt x="62043" y="176427"/>
                  </a:lnTo>
                  <a:lnTo>
                    <a:pt x="61142" y="177862"/>
                  </a:lnTo>
                  <a:lnTo>
                    <a:pt x="59507" y="180398"/>
                  </a:lnTo>
                  <a:lnTo>
                    <a:pt x="58173" y="182533"/>
                  </a:lnTo>
                  <a:lnTo>
                    <a:pt x="58173" y="182533"/>
                  </a:lnTo>
                  <a:lnTo>
                    <a:pt x="58173" y="182533"/>
                  </a:lnTo>
                  <a:lnTo>
                    <a:pt x="58173" y="182733"/>
                  </a:lnTo>
                  <a:cubicBezTo>
                    <a:pt x="57572" y="183667"/>
                    <a:pt x="57005" y="184668"/>
                    <a:pt x="56404" y="185636"/>
                  </a:cubicBezTo>
                  <a:lnTo>
                    <a:pt x="54269" y="189205"/>
                  </a:lnTo>
                  <a:lnTo>
                    <a:pt x="51967" y="193109"/>
                  </a:lnTo>
                  <a:cubicBezTo>
                    <a:pt x="51533" y="193876"/>
                    <a:pt x="51066" y="194644"/>
                    <a:pt x="50632" y="195444"/>
                  </a:cubicBezTo>
                  <a:lnTo>
                    <a:pt x="47296" y="201383"/>
                  </a:lnTo>
                  <a:lnTo>
                    <a:pt x="46028" y="203685"/>
                  </a:lnTo>
                  <a:cubicBezTo>
                    <a:pt x="46028" y="203685"/>
                    <a:pt x="46028" y="203685"/>
                    <a:pt x="46028" y="203852"/>
                  </a:cubicBezTo>
                  <a:cubicBezTo>
                    <a:pt x="46028" y="204019"/>
                    <a:pt x="46028" y="203852"/>
                    <a:pt x="46028" y="203852"/>
                  </a:cubicBezTo>
                  <a:lnTo>
                    <a:pt x="46028" y="203852"/>
                  </a:lnTo>
                  <a:cubicBezTo>
                    <a:pt x="45561" y="204652"/>
                    <a:pt x="45194" y="205453"/>
                    <a:pt x="44727" y="206221"/>
                  </a:cubicBezTo>
                  <a:cubicBezTo>
                    <a:pt x="44260" y="206988"/>
                    <a:pt x="43826" y="207989"/>
                    <a:pt x="43359" y="208890"/>
                  </a:cubicBezTo>
                  <a:cubicBezTo>
                    <a:pt x="42892" y="209790"/>
                    <a:pt x="42425" y="210591"/>
                    <a:pt x="42025" y="211425"/>
                  </a:cubicBezTo>
                  <a:cubicBezTo>
                    <a:pt x="40190" y="215095"/>
                    <a:pt x="38388" y="218798"/>
                    <a:pt x="36587" y="222535"/>
                  </a:cubicBezTo>
                  <a:lnTo>
                    <a:pt x="35653" y="224503"/>
                  </a:lnTo>
                  <a:cubicBezTo>
                    <a:pt x="33884" y="228307"/>
                    <a:pt x="32316" y="232144"/>
                    <a:pt x="30515" y="236047"/>
                  </a:cubicBezTo>
                  <a:cubicBezTo>
                    <a:pt x="30148" y="236948"/>
                    <a:pt x="29747" y="237882"/>
                    <a:pt x="29347" y="238783"/>
                  </a:cubicBezTo>
                  <a:lnTo>
                    <a:pt x="28213" y="241552"/>
                  </a:lnTo>
                  <a:lnTo>
                    <a:pt x="26644" y="245389"/>
                  </a:lnTo>
                  <a:cubicBezTo>
                    <a:pt x="26644" y="245756"/>
                    <a:pt x="26378" y="246123"/>
                    <a:pt x="26211" y="246490"/>
                  </a:cubicBezTo>
                  <a:cubicBezTo>
                    <a:pt x="25777" y="247624"/>
                    <a:pt x="25310" y="248792"/>
                    <a:pt x="24876" y="249826"/>
                  </a:cubicBezTo>
                  <a:lnTo>
                    <a:pt x="24476" y="250894"/>
                  </a:lnTo>
                  <a:cubicBezTo>
                    <a:pt x="23975" y="252161"/>
                    <a:pt x="23542" y="253396"/>
                    <a:pt x="23075" y="254664"/>
                  </a:cubicBezTo>
                  <a:lnTo>
                    <a:pt x="22741" y="255498"/>
                  </a:lnTo>
                  <a:cubicBezTo>
                    <a:pt x="22241" y="256866"/>
                    <a:pt x="21774" y="258233"/>
                    <a:pt x="21273" y="259635"/>
                  </a:cubicBezTo>
                  <a:lnTo>
                    <a:pt x="19739" y="264072"/>
                  </a:lnTo>
                  <a:lnTo>
                    <a:pt x="19739" y="264072"/>
                  </a:lnTo>
                  <a:cubicBezTo>
                    <a:pt x="19238" y="265640"/>
                    <a:pt x="18704" y="267175"/>
                    <a:pt x="18204" y="268709"/>
                  </a:cubicBezTo>
                  <a:cubicBezTo>
                    <a:pt x="17703" y="270244"/>
                    <a:pt x="17203" y="271846"/>
                    <a:pt x="16736" y="273414"/>
                  </a:cubicBezTo>
                  <a:cubicBezTo>
                    <a:pt x="16269" y="274982"/>
                    <a:pt x="15768" y="276516"/>
                    <a:pt x="15301" y="278084"/>
                  </a:cubicBezTo>
                  <a:cubicBezTo>
                    <a:pt x="14834" y="279653"/>
                    <a:pt x="14667" y="280253"/>
                    <a:pt x="14367" y="281421"/>
                  </a:cubicBezTo>
                  <a:lnTo>
                    <a:pt x="14167" y="282121"/>
                  </a:lnTo>
                  <a:lnTo>
                    <a:pt x="13766" y="283623"/>
                  </a:lnTo>
                  <a:cubicBezTo>
                    <a:pt x="13399" y="284857"/>
                    <a:pt x="13066" y="286058"/>
                    <a:pt x="12732" y="287293"/>
                  </a:cubicBezTo>
                  <a:lnTo>
                    <a:pt x="12432" y="288460"/>
                  </a:lnTo>
                  <a:cubicBezTo>
                    <a:pt x="12065" y="289695"/>
                    <a:pt x="11765" y="290929"/>
                    <a:pt x="11431" y="292130"/>
                  </a:cubicBezTo>
                  <a:cubicBezTo>
                    <a:pt x="11444" y="292264"/>
                    <a:pt x="11444" y="292397"/>
                    <a:pt x="11431" y="292531"/>
                  </a:cubicBezTo>
                  <a:lnTo>
                    <a:pt x="10530" y="296201"/>
                  </a:lnTo>
                  <a:cubicBezTo>
                    <a:pt x="10030" y="298202"/>
                    <a:pt x="9563" y="300171"/>
                    <a:pt x="9096" y="302173"/>
                  </a:cubicBezTo>
                  <a:cubicBezTo>
                    <a:pt x="8629" y="304174"/>
                    <a:pt x="8395" y="305242"/>
                    <a:pt x="8061" y="306743"/>
                  </a:cubicBezTo>
                  <a:cubicBezTo>
                    <a:pt x="7728" y="308245"/>
                    <a:pt x="7227" y="310747"/>
                    <a:pt x="6827" y="312715"/>
                  </a:cubicBezTo>
                  <a:cubicBezTo>
                    <a:pt x="6627" y="313583"/>
                    <a:pt x="6460" y="314383"/>
                    <a:pt x="6327" y="315217"/>
                  </a:cubicBezTo>
                  <a:lnTo>
                    <a:pt x="5926" y="317219"/>
                  </a:lnTo>
                  <a:cubicBezTo>
                    <a:pt x="5726" y="318220"/>
                    <a:pt x="5559" y="319221"/>
                    <a:pt x="5359" y="320255"/>
                  </a:cubicBezTo>
                  <a:lnTo>
                    <a:pt x="4959" y="322557"/>
                  </a:lnTo>
                  <a:lnTo>
                    <a:pt x="4458" y="325527"/>
                  </a:lnTo>
                  <a:cubicBezTo>
                    <a:pt x="4191" y="326961"/>
                    <a:pt x="3958" y="328429"/>
                    <a:pt x="3724" y="329864"/>
                  </a:cubicBezTo>
                  <a:lnTo>
                    <a:pt x="3424" y="332032"/>
                  </a:lnTo>
                  <a:cubicBezTo>
                    <a:pt x="3024" y="334535"/>
                    <a:pt x="2690" y="337037"/>
                    <a:pt x="2356" y="339572"/>
                  </a:cubicBezTo>
                  <a:lnTo>
                    <a:pt x="2056" y="341741"/>
                  </a:lnTo>
                  <a:cubicBezTo>
                    <a:pt x="1856" y="343376"/>
                    <a:pt x="1656" y="345077"/>
                    <a:pt x="1489" y="346645"/>
                  </a:cubicBezTo>
                  <a:cubicBezTo>
                    <a:pt x="1489" y="346846"/>
                    <a:pt x="1489" y="347046"/>
                    <a:pt x="1489" y="347246"/>
                  </a:cubicBezTo>
                  <a:cubicBezTo>
                    <a:pt x="1489" y="348514"/>
                    <a:pt x="1189" y="349781"/>
                    <a:pt x="1055" y="351049"/>
                  </a:cubicBezTo>
                  <a:lnTo>
                    <a:pt x="1055" y="351350"/>
                  </a:lnTo>
                  <a:lnTo>
                    <a:pt x="655" y="355520"/>
                  </a:lnTo>
                  <a:cubicBezTo>
                    <a:pt x="655" y="356120"/>
                    <a:pt x="655" y="356721"/>
                    <a:pt x="655" y="357355"/>
                  </a:cubicBezTo>
                  <a:lnTo>
                    <a:pt x="655" y="357822"/>
                  </a:lnTo>
                  <a:lnTo>
                    <a:pt x="354" y="361492"/>
                  </a:lnTo>
                  <a:cubicBezTo>
                    <a:pt x="354" y="362693"/>
                    <a:pt x="354" y="363927"/>
                    <a:pt x="121" y="365162"/>
                  </a:cubicBezTo>
                  <a:lnTo>
                    <a:pt x="121" y="366797"/>
                  </a:lnTo>
                  <a:cubicBezTo>
                    <a:pt x="121" y="367164"/>
                    <a:pt x="121" y="367531"/>
                    <a:pt x="121" y="367864"/>
                  </a:cubicBezTo>
                  <a:cubicBezTo>
                    <a:pt x="121" y="369032"/>
                    <a:pt x="121" y="370166"/>
                    <a:pt x="121" y="371200"/>
                  </a:cubicBezTo>
                  <a:lnTo>
                    <a:pt x="121" y="371734"/>
                  </a:lnTo>
                  <a:cubicBezTo>
                    <a:pt x="121" y="373202"/>
                    <a:pt x="-46" y="374670"/>
                    <a:pt x="-79" y="376138"/>
                  </a:cubicBezTo>
                  <a:lnTo>
                    <a:pt x="-79" y="377006"/>
                  </a:lnTo>
                  <a:cubicBezTo>
                    <a:pt x="-79" y="378340"/>
                    <a:pt x="-79" y="379675"/>
                    <a:pt x="-79" y="381043"/>
                  </a:cubicBezTo>
                  <a:lnTo>
                    <a:pt x="-79" y="382010"/>
                  </a:lnTo>
                  <a:cubicBezTo>
                    <a:pt x="-79" y="385346"/>
                    <a:pt x="-79" y="388683"/>
                    <a:pt x="-79" y="392019"/>
                  </a:cubicBezTo>
                  <a:cubicBezTo>
                    <a:pt x="-79" y="395355"/>
                    <a:pt x="-79" y="398191"/>
                    <a:pt x="-79" y="401194"/>
                  </a:cubicBezTo>
                  <a:cubicBezTo>
                    <a:pt x="-79" y="403296"/>
                    <a:pt x="-79" y="405364"/>
                    <a:pt x="121" y="407433"/>
                  </a:cubicBezTo>
                  <a:cubicBezTo>
                    <a:pt x="121" y="410769"/>
                    <a:pt x="421" y="414105"/>
                    <a:pt x="621" y="417442"/>
                  </a:cubicBezTo>
                  <a:cubicBezTo>
                    <a:pt x="822" y="420778"/>
                    <a:pt x="1055" y="424114"/>
                    <a:pt x="1355" y="427451"/>
                  </a:cubicBezTo>
                  <a:cubicBezTo>
                    <a:pt x="1355" y="428585"/>
                    <a:pt x="1556" y="429686"/>
                    <a:pt x="1689" y="430787"/>
                  </a:cubicBezTo>
                  <a:cubicBezTo>
                    <a:pt x="1689" y="432455"/>
                    <a:pt x="2023" y="434123"/>
                    <a:pt x="2190" y="435825"/>
                  </a:cubicBezTo>
                  <a:cubicBezTo>
                    <a:pt x="2190" y="436525"/>
                    <a:pt x="2356" y="437192"/>
                    <a:pt x="2423" y="437893"/>
                  </a:cubicBezTo>
                  <a:cubicBezTo>
                    <a:pt x="2780" y="441029"/>
                    <a:pt x="3180" y="444165"/>
                    <a:pt x="3624" y="447302"/>
                  </a:cubicBezTo>
                  <a:cubicBezTo>
                    <a:pt x="3824" y="448926"/>
                    <a:pt x="4058" y="450561"/>
                    <a:pt x="4325" y="452206"/>
                  </a:cubicBezTo>
                  <a:cubicBezTo>
                    <a:pt x="4525" y="453607"/>
                    <a:pt x="4758" y="455008"/>
                    <a:pt x="4992" y="456410"/>
                  </a:cubicBezTo>
                  <a:lnTo>
                    <a:pt x="4992" y="457244"/>
                  </a:lnTo>
                  <a:lnTo>
                    <a:pt x="5793" y="461981"/>
                  </a:lnTo>
                  <a:cubicBezTo>
                    <a:pt x="6060" y="463583"/>
                    <a:pt x="6360" y="465151"/>
                    <a:pt x="6727" y="466752"/>
                  </a:cubicBezTo>
                  <a:cubicBezTo>
                    <a:pt x="7094" y="468354"/>
                    <a:pt x="7327" y="469922"/>
                    <a:pt x="7628" y="471490"/>
                  </a:cubicBezTo>
                  <a:lnTo>
                    <a:pt x="7628" y="471490"/>
                  </a:lnTo>
                  <a:cubicBezTo>
                    <a:pt x="7628" y="472124"/>
                    <a:pt x="7894" y="472724"/>
                    <a:pt x="7995" y="473325"/>
                  </a:cubicBezTo>
                  <a:cubicBezTo>
                    <a:pt x="8228" y="474459"/>
                    <a:pt x="8462" y="475593"/>
                    <a:pt x="8729" y="476661"/>
                  </a:cubicBezTo>
                  <a:cubicBezTo>
                    <a:pt x="8996" y="477729"/>
                    <a:pt x="9262" y="479130"/>
                    <a:pt x="9563" y="480364"/>
                  </a:cubicBezTo>
                  <a:cubicBezTo>
                    <a:pt x="9863" y="481599"/>
                    <a:pt x="9863" y="481799"/>
                    <a:pt x="10030" y="482533"/>
                  </a:cubicBezTo>
                  <a:cubicBezTo>
                    <a:pt x="10197" y="483267"/>
                    <a:pt x="10564" y="484735"/>
                    <a:pt x="10864" y="485869"/>
                  </a:cubicBezTo>
                  <a:lnTo>
                    <a:pt x="10864" y="485869"/>
                  </a:lnTo>
                  <a:lnTo>
                    <a:pt x="10864" y="486303"/>
                  </a:lnTo>
                  <a:cubicBezTo>
                    <a:pt x="10864" y="486803"/>
                    <a:pt x="11097" y="487304"/>
                    <a:pt x="11231" y="487804"/>
                  </a:cubicBezTo>
                  <a:cubicBezTo>
                    <a:pt x="11798" y="490140"/>
                    <a:pt x="12365" y="492442"/>
                    <a:pt x="12999" y="494744"/>
                  </a:cubicBezTo>
                  <a:lnTo>
                    <a:pt x="13800" y="497746"/>
                  </a:lnTo>
                  <a:cubicBezTo>
                    <a:pt x="14200" y="499148"/>
                    <a:pt x="14600" y="500482"/>
                    <a:pt x="14967" y="501917"/>
                  </a:cubicBezTo>
                  <a:lnTo>
                    <a:pt x="15568" y="503885"/>
                  </a:lnTo>
                  <a:cubicBezTo>
                    <a:pt x="15802" y="504753"/>
                    <a:pt x="16068" y="505587"/>
                    <a:pt x="16302" y="506421"/>
                  </a:cubicBezTo>
                  <a:cubicBezTo>
                    <a:pt x="16536" y="507255"/>
                    <a:pt x="16903" y="508389"/>
                    <a:pt x="17236" y="509390"/>
                  </a:cubicBezTo>
                  <a:cubicBezTo>
                    <a:pt x="17570" y="510391"/>
                    <a:pt x="17670" y="510858"/>
                    <a:pt x="17903" y="511592"/>
                  </a:cubicBezTo>
                  <a:cubicBezTo>
                    <a:pt x="18137" y="512326"/>
                    <a:pt x="18437" y="513260"/>
                    <a:pt x="18704" y="514061"/>
                  </a:cubicBezTo>
                  <a:cubicBezTo>
                    <a:pt x="18971" y="514862"/>
                    <a:pt x="19171" y="515529"/>
                    <a:pt x="19405" y="516263"/>
                  </a:cubicBezTo>
                  <a:cubicBezTo>
                    <a:pt x="19638" y="516997"/>
                    <a:pt x="20105" y="518365"/>
                    <a:pt x="20472" y="519399"/>
                  </a:cubicBezTo>
                  <a:lnTo>
                    <a:pt x="20873" y="520600"/>
                  </a:lnTo>
                  <a:lnTo>
                    <a:pt x="22207" y="524403"/>
                  </a:lnTo>
                  <a:cubicBezTo>
                    <a:pt x="23275" y="527473"/>
                    <a:pt x="24409" y="530542"/>
                    <a:pt x="25544" y="533578"/>
                  </a:cubicBezTo>
                  <a:cubicBezTo>
                    <a:pt x="26178" y="535280"/>
                    <a:pt x="26845" y="536914"/>
                    <a:pt x="27512" y="538649"/>
                  </a:cubicBezTo>
                  <a:cubicBezTo>
                    <a:pt x="28179" y="540384"/>
                    <a:pt x="28880" y="541986"/>
                    <a:pt x="29547" y="543721"/>
                  </a:cubicBezTo>
                  <a:cubicBezTo>
                    <a:pt x="30214" y="545455"/>
                    <a:pt x="30915" y="547057"/>
                    <a:pt x="31616" y="548592"/>
                  </a:cubicBezTo>
                  <a:cubicBezTo>
                    <a:pt x="31672" y="548778"/>
                    <a:pt x="31752" y="548955"/>
                    <a:pt x="31849" y="549125"/>
                  </a:cubicBezTo>
                  <a:cubicBezTo>
                    <a:pt x="32383" y="550426"/>
                    <a:pt x="32950" y="551694"/>
                    <a:pt x="33517" y="552995"/>
                  </a:cubicBezTo>
                  <a:lnTo>
                    <a:pt x="34118" y="554330"/>
                  </a:lnTo>
                  <a:cubicBezTo>
                    <a:pt x="34752" y="555765"/>
                    <a:pt x="35419" y="557233"/>
                    <a:pt x="36086" y="558667"/>
                  </a:cubicBezTo>
                  <a:cubicBezTo>
                    <a:pt x="36754" y="560102"/>
                    <a:pt x="37521" y="561770"/>
                    <a:pt x="38255" y="563305"/>
                  </a:cubicBezTo>
                  <a:lnTo>
                    <a:pt x="38488" y="563772"/>
                  </a:lnTo>
                  <a:cubicBezTo>
                    <a:pt x="39222" y="565340"/>
                    <a:pt x="39990" y="566908"/>
                    <a:pt x="40757" y="568476"/>
                  </a:cubicBezTo>
                  <a:lnTo>
                    <a:pt x="40924" y="568843"/>
                  </a:lnTo>
                  <a:lnTo>
                    <a:pt x="40924" y="568843"/>
                  </a:lnTo>
                  <a:lnTo>
                    <a:pt x="41658" y="570211"/>
                  </a:lnTo>
                  <a:lnTo>
                    <a:pt x="42926" y="572746"/>
                  </a:lnTo>
                  <a:lnTo>
                    <a:pt x="43693" y="574214"/>
                  </a:lnTo>
                  <a:cubicBezTo>
                    <a:pt x="44093" y="575048"/>
                    <a:pt x="44527" y="575849"/>
                    <a:pt x="44961" y="576683"/>
                  </a:cubicBezTo>
                  <a:cubicBezTo>
                    <a:pt x="45895" y="578451"/>
                    <a:pt x="46829" y="580220"/>
                    <a:pt x="47797" y="581988"/>
                  </a:cubicBezTo>
                  <a:cubicBezTo>
                    <a:pt x="48764" y="583756"/>
                    <a:pt x="49331" y="584790"/>
                    <a:pt x="50132" y="586192"/>
                  </a:cubicBezTo>
                  <a:cubicBezTo>
                    <a:pt x="50933" y="587593"/>
                    <a:pt x="51700" y="588994"/>
                    <a:pt x="52501" y="590395"/>
                  </a:cubicBezTo>
                  <a:cubicBezTo>
                    <a:pt x="54903" y="594566"/>
                    <a:pt x="57372" y="598703"/>
                    <a:pt x="59941" y="602773"/>
                  </a:cubicBezTo>
                  <a:cubicBezTo>
                    <a:pt x="60775" y="604141"/>
                    <a:pt x="61642" y="605542"/>
                    <a:pt x="62510" y="606843"/>
                  </a:cubicBezTo>
                  <a:cubicBezTo>
                    <a:pt x="64211" y="609546"/>
                    <a:pt x="65846" y="612215"/>
                    <a:pt x="67781" y="614884"/>
                  </a:cubicBezTo>
                  <a:lnTo>
                    <a:pt x="70517" y="618854"/>
                  </a:lnTo>
                  <a:cubicBezTo>
                    <a:pt x="72352" y="621490"/>
                    <a:pt x="74220" y="624092"/>
                    <a:pt x="76088" y="626661"/>
                  </a:cubicBezTo>
                  <a:cubicBezTo>
                    <a:pt x="76215" y="626864"/>
                    <a:pt x="76359" y="627055"/>
                    <a:pt x="76522" y="627228"/>
                  </a:cubicBezTo>
                  <a:lnTo>
                    <a:pt x="78958" y="630564"/>
                  </a:lnTo>
                  <a:cubicBezTo>
                    <a:pt x="80392" y="632466"/>
                    <a:pt x="81827" y="634401"/>
                    <a:pt x="83295" y="636269"/>
                  </a:cubicBezTo>
                  <a:cubicBezTo>
                    <a:pt x="84763" y="638138"/>
                    <a:pt x="85897" y="640173"/>
                    <a:pt x="87365" y="642008"/>
                  </a:cubicBezTo>
                  <a:lnTo>
                    <a:pt x="90401" y="645678"/>
                  </a:lnTo>
                  <a:cubicBezTo>
                    <a:pt x="91402" y="646912"/>
                    <a:pt x="92436" y="648113"/>
                    <a:pt x="93471" y="649348"/>
                  </a:cubicBezTo>
                  <a:lnTo>
                    <a:pt x="93471" y="649515"/>
                  </a:lnTo>
                  <a:cubicBezTo>
                    <a:pt x="95506" y="651883"/>
                    <a:pt x="97541" y="654252"/>
                    <a:pt x="99609" y="656588"/>
                  </a:cubicBezTo>
                  <a:cubicBezTo>
                    <a:pt x="101678" y="658923"/>
                    <a:pt x="103813" y="661258"/>
                    <a:pt x="105948" y="663560"/>
                  </a:cubicBezTo>
                  <a:lnTo>
                    <a:pt x="105948" y="663560"/>
                  </a:lnTo>
                  <a:lnTo>
                    <a:pt x="109285" y="667064"/>
                  </a:lnTo>
                  <a:lnTo>
                    <a:pt x="112387" y="670400"/>
                  </a:lnTo>
                  <a:lnTo>
                    <a:pt x="112588" y="670600"/>
                  </a:lnTo>
                  <a:lnTo>
                    <a:pt x="115924" y="673936"/>
                  </a:lnTo>
                  <a:lnTo>
                    <a:pt x="119027" y="677006"/>
                  </a:lnTo>
                  <a:cubicBezTo>
                    <a:pt x="120261" y="678207"/>
                    <a:pt x="121529" y="679408"/>
                    <a:pt x="122797" y="680676"/>
                  </a:cubicBezTo>
                  <a:cubicBezTo>
                    <a:pt x="124064" y="681943"/>
                    <a:pt x="125099" y="682878"/>
                    <a:pt x="126133" y="684012"/>
                  </a:cubicBezTo>
                  <a:lnTo>
                    <a:pt x="129669" y="687348"/>
                  </a:lnTo>
                  <a:cubicBezTo>
                    <a:pt x="130647" y="688282"/>
                    <a:pt x="131648" y="689183"/>
                    <a:pt x="132672" y="690051"/>
                  </a:cubicBezTo>
                  <a:lnTo>
                    <a:pt x="133406" y="690718"/>
                  </a:lnTo>
                  <a:lnTo>
                    <a:pt x="136742" y="693721"/>
                  </a:lnTo>
                  <a:lnTo>
                    <a:pt x="139678" y="696223"/>
                  </a:lnTo>
                  <a:lnTo>
                    <a:pt x="147018" y="702328"/>
                  </a:lnTo>
                  <a:lnTo>
                    <a:pt x="149187" y="704063"/>
                  </a:lnTo>
                  <a:cubicBezTo>
                    <a:pt x="150121" y="704764"/>
                    <a:pt x="150955" y="705464"/>
                    <a:pt x="151822" y="706165"/>
                  </a:cubicBezTo>
                  <a:cubicBezTo>
                    <a:pt x="152690" y="706866"/>
                    <a:pt x="154024" y="707900"/>
                    <a:pt x="155159" y="708734"/>
                  </a:cubicBezTo>
                  <a:lnTo>
                    <a:pt x="157594" y="710569"/>
                  </a:lnTo>
                  <a:lnTo>
                    <a:pt x="161865" y="713738"/>
                  </a:lnTo>
                  <a:lnTo>
                    <a:pt x="164000" y="715306"/>
                  </a:lnTo>
                  <a:cubicBezTo>
                    <a:pt x="165001" y="716007"/>
                    <a:pt x="165968" y="716741"/>
                    <a:pt x="166969" y="717408"/>
                  </a:cubicBezTo>
                  <a:cubicBezTo>
                    <a:pt x="167970" y="718075"/>
                    <a:pt x="169405" y="719177"/>
                    <a:pt x="170639" y="720044"/>
                  </a:cubicBezTo>
                  <a:lnTo>
                    <a:pt x="173208" y="721812"/>
                  </a:lnTo>
                  <a:lnTo>
                    <a:pt x="176544" y="724014"/>
                  </a:lnTo>
                  <a:cubicBezTo>
                    <a:pt x="180081" y="726393"/>
                    <a:pt x="183651" y="728695"/>
                    <a:pt x="187254" y="730920"/>
                  </a:cubicBezTo>
                  <a:lnTo>
                    <a:pt x="190590" y="733022"/>
                  </a:lnTo>
                  <a:lnTo>
                    <a:pt x="193626" y="734857"/>
                  </a:lnTo>
                  <a:lnTo>
                    <a:pt x="195761" y="736125"/>
                  </a:lnTo>
                  <a:cubicBezTo>
                    <a:pt x="199465" y="738293"/>
                    <a:pt x="203235" y="740429"/>
                    <a:pt x="207005" y="742531"/>
                  </a:cubicBezTo>
                  <a:lnTo>
                    <a:pt x="209240" y="743765"/>
                  </a:lnTo>
                  <a:lnTo>
                    <a:pt x="210341" y="744332"/>
                  </a:lnTo>
                  <a:lnTo>
                    <a:pt x="212576" y="745533"/>
                  </a:lnTo>
                  <a:lnTo>
                    <a:pt x="216446" y="747535"/>
                  </a:lnTo>
                  <a:lnTo>
                    <a:pt x="219783" y="749270"/>
                  </a:lnTo>
                  <a:lnTo>
                    <a:pt x="223820" y="751238"/>
                  </a:lnTo>
                  <a:lnTo>
                    <a:pt x="225888" y="752239"/>
                  </a:lnTo>
                  <a:lnTo>
                    <a:pt x="227289" y="752906"/>
                  </a:lnTo>
                  <a:lnTo>
                    <a:pt x="232427" y="755309"/>
                  </a:lnTo>
                  <a:lnTo>
                    <a:pt x="234262" y="756143"/>
                  </a:lnTo>
                  <a:lnTo>
                    <a:pt x="237932" y="757778"/>
                  </a:lnTo>
                  <a:lnTo>
                    <a:pt x="241269" y="759145"/>
                  </a:lnTo>
                  <a:lnTo>
                    <a:pt x="244204" y="760380"/>
                  </a:lnTo>
                  <a:lnTo>
                    <a:pt x="247140" y="761614"/>
                  </a:lnTo>
                  <a:lnTo>
                    <a:pt x="250110" y="762782"/>
                  </a:lnTo>
                  <a:lnTo>
                    <a:pt x="252579" y="763783"/>
                  </a:lnTo>
                  <a:lnTo>
                    <a:pt x="259051" y="766252"/>
                  </a:lnTo>
                  <a:lnTo>
                    <a:pt x="261887" y="767286"/>
                  </a:lnTo>
                  <a:lnTo>
                    <a:pt x="265223" y="768520"/>
                  </a:lnTo>
                  <a:lnTo>
                    <a:pt x="268893" y="769788"/>
                  </a:lnTo>
                  <a:lnTo>
                    <a:pt x="270661" y="770389"/>
                  </a:lnTo>
                  <a:cubicBezTo>
                    <a:pt x="273107" y="771233"/>
                    <a:pt x="275576" y="772033"/>
                    <a:pt x="278068" y="772791"/>
                  </a:cubicBezTo>
                  <a:lnTo>
                    <a:pt x="280003" y="773391"/>
                  </a:lnTo>
                  <a:lnTo>
                    <a:pt x="283339" y="774392"/>
                  </a:lnTo>
                  <a:lnTo>
                    <a:pt x="286409" y="775293"/>
                  </a:lnTo>
                  <a:lnTo>
                    <a:pt x="289511" y="776227"/>
                  </a:lnTo>
                  <a:cubicBezTo>
                    <a:pt x="292414" y="777028"/>
                    <a:pt x="295350" y="777829"/>
                    <a:pt x="298286" y="778563"/>
                  </a:cubicBezTo>
                  <a:cubicBezTo>
                    <a:pt x="299320" y="778863"/>
                    <a:pt x="300354" y="779096"/>
                    <a:pt x="301422" y="779363"/>
                  </a:cubicBezTo>
                  <a:lnTo>
                    <a:pt x="302023" y="779363"/>
                  </a:lnTo>
                  <a:lnTo>
                    <a:pt x="304024" y="779864"/>
                  </a:lnTo>
                  <a:lnTo>
                    <a:pt x="306460" y="780431"/>
                  </a:lnTo>
                  <a:lnTo>
                    <a:pt x="308328" y="780898"/>
                  </a:lnTo>
                  <a:lnTo>
                    <a:pt x="312999" y="781932"/>
                  </a:lnTo>
                  <a:lnTo>
                    <a:pt x="316335" y="782666"/>
                  </a:lnTo>
                  <a:lnTo>
                    <a:pt x="320939" y="783567"/>
                  </a:lnTo>
                  <a:lnTo>
                    <a:pt x="324276" y="784201"/>
                  </a:lnTo>
                  <a:lnTo>
                    <a:pt x="327612" y="784768"/>
                  </a:lnTo>
                  <a:lnTo>
                    <a:pt x="331282" y="785402"/>
                  </a:lnTo>
                  <a:lnTo>
                    <a:pt x="333584" y="785769"/>
                  </a:lnTo>
                  <a:lnTo>
                    <a:pt x="334585" y="785936"/>
                  </a:lnTo>
                  <a:lnTo>
                    <a:pt x="339689" y="786737"/>
                  </a:lnTo>
                  <a:lnTo>
                    <a:pt x="340957" y="786903"/>
                  </a:lnTo>
                  <a:lnTo>
                    <a:pt x="343826" y="787304"/>
                  </a:lnTo>
                  <a:lnTo>
                    <a:pt x="349665" y="788071"/>
                  </a:lnTo>
                  <a:lnTo>
                    <a:pt x="350899" y="788071"/>
                  </a:lnTo>
                  <a:lnTo>
                    <a:pt x="353001" y="788305"/>
                  </a:lnTo>
                  <a:cubicBezTo>
                    <a:pt x="355403" y="788571"/>
                    <a:pt x="357805" y="788838"/>
                    <a:pt x="360241" y="789039"/>
                  </a:cubicBezTo>
                  <a:cubicBezTo>
                    <a:pt x="362676" y="789239"/>
                    <a:pt x="364645" y="789439"/>
                    <a:pt x="366914" y="789606"/>
                  </a:cubicBezTo>
                  <a:lnTo>
                    <a:pt x="370250" y="789873"/>
                  </a:lnTo>
                  <a:lnTo>
                    <a:pt x="373252" y="790073"/>
                  </a:lnTo>
                  <a:lnTo>
                    <a:pt x="376922" y="790273"/>
                  </a:lnTo>
                  <a:lnTo>
                    <a:pt x="377857" y="790273"/>
                  </a:lnTo>
                  <a:lnTo>
                    <a:pt x="381827" y="790440"/>
                  </a:lnTo>
                  <a:lnTo>
                    <a:pt x="386264" y="790607"/>
                  </a:lnTo>
                  <a:lnTo>
                    <a:pt x="389300" y="790607"/>
                  </a:lnTo>
                  <a:lnTo>
                    <a:pt x="389300" y="790607"/>
                  </a:lnTo>
                  <a:lnTo>
                    <a:pt x="392636" y="790607"/>
                  </a:lnTo>
                  <a:lnTo>
                    <a:pt x="402946" y="790607"/>
                  </a:lnTo>
                  <a:lnTo>
                    <a:pt x="407449" y="790607"/>
                  </a:lnTo>
                  <a:lnTo>
                    <a:pt x="410552" y="790607"/>
                  </a:lnTo>
                  <a:cubicBezTo>
                    <a:pt x="411196" y="790640"/>
                    <a:pt x="411843" y="790640"/>
                    <a:pt x="412487" y="790607"/>
                  </a:cubicBezTo>
                  <a:lnTo>
                    <a:pt x="414089" y="790607"/>
                  </a:lnTo>
                  <a:lnTo>
                    <a:pt x="418326" y="790407"/>
                  </a:lnTo>
                  <a:lnTo>
                    <a:pt x="422463" y="790173"/>
                  </a:lnTo>
                  <a:lnTo>
                    <a:pt x="424365" y="790173"/>
                  </a:lnTo>
                  <a:lnTo>
                    <a:pt x="427701" y="789939"/>
                  </a:lnTo>
                  <a:cubicBezTo>
                    <a:pt x="428358" y="789973"/>
                    <a:pt x="429012" y="789973"/>
                    <a:pt x="429669" y="789939"/>
                  </a:cubicBezTo>
                  <a:lnTo>
                    <a:pt x="431738" y="789773"/>
                  </a:lnTo>
                  <a:lnTo>
                    <a:pt x="434173" y="789572"/>
                  </a:lnTo>
                  <a:lnTo>
                    <a:pt x="438611" y="789139"/>
                  </a:lnTo>
                  <a:lnTo>
                    <a:pt x="443648" y="788605"/>
                  </a:lnTo>
                  <a:lnTo>
                    <a:pt x="448319" y="788038"/>
                  </a:lnTo>
                  <a:cubicBezTo>
                    <a:pt x="453824" y="787337"/>
                    <a:pt x="459329" y="786536"/>
                    <a:pt x="465001" y="785602"/>
                  </a:cubicBezTo>
                  <a:lnTo>
                    <a:pt x="467937" y="785102"/>
                  </a:lnTo>
                  <a:lnTo>
                    <a:pt x="470772" y="784568"/>
                  </a:lnTo>
                  <a:lnTo>
                    <a:pt x="472307" y="784301"/>
                  </a:lnTo>
                  <a:lnTo>
                    <a:pt x="474943" y="783767"/>
                  </a:lnTo>
                  <a:lnTo>
                    <a:pt x="477712" y="783233"/>
                  </a:lnTo>
                  <a:lnTo>
                    <a:pt x="479280" y="782933"/>
                  </a:lnTo>
                  <a:lnTo>
                    <a:pt x="482616" y="782233"/>
                  </a:lnTo>
                  <a:lnTo>
                    <a:pt x="484018" y="781932"/>
                  </a:lnTo>
                  <a:lnTo>
                    <a:pt x="487120" y="781232"/>
                  </a:lnTo>
                  <a:lnTo>
                    <a:pt x="488755" y="780865"/>
                  </a:lnTo>
                  <a:cubicBezTo>
                    <a:pt x="489989" y="780564"/>
                    <a:pt x="491191" y="780298"/>
                    <a:pt x="492425" y="779930"/>
                  </a:cubicBezTo>
                  <a:lnTo>
                    <a:pt x="493292" y="779730"/>
                  </a:lnTo>
                  <a:lnTo>
                    <a:pt x="497763" y="778596"/>
                  </a:lnTo>
                  <a:lnTo>
                    <a:pt x="497763" y="778596"/>
                  </a:lnTo>
                  <a:lnTo>
                    <a:pt x="502501" y="777362"/>
                  </a:lnTo>
                  <a:lnTo>
                    <a:pt x="507138" y="776060"/>
                  </a:lnTo>
                  <a:lnTo>
                    <a:pt x="511475" y="774793"/>
                  </a:lnTo>
                  <a:lnTo>
                    <a:pt x="513877" y="774092"/>
                  </a:lnTo>
                  <a:lnTo>
                    <a:pt x="516513" y="773291"/>
                  </a:lnTo>
                  <a:lnTo>
                    <a:pt x="517214" y="773058"/>
                  </a:lnTo>
                  <a:lnTo>
                    <a:pt x="520950" y="771857"/>
                  </a:lnTo>
                  <a:lnTo>
                    <a:pt x="522218" y="771456"/>
                  </a:lnTo>
                  <a:lnTo>
                    <a:pt x="525221" y="770455"/>
                  </a:lnTo>
                  <a:lnTo>
                    <a:pt x="528157" y="769455"/>
                  </a:lnTo>
                  <a:lnTo>
                    <a:pt x="528791" y="769254"/>
                  </a:lnTo>
                  <a:lnTo>
                    <a:pt x="532394" y="767953"/>
                  </a:lnTo>
                  <a:lnTo>
                    <a:pt x="533161" y="767686"/>
                  </a:lnTo>
                  <a:lnTo>
                    <a:pt x="536497" y="766419"/>
                  </a:lnTo>
                  <a:lnTo>
                    <a:pt x="537532" y="766051"/>
                  </a:lnTo>
                  <a:lnTo>
                    <a:pt x="540868" y="764784"/>
                  </a:lnTo>
                  <a:lnTo>
                    <a:pt x="540868" y="764784"/>
                  </a:lnTo>
                  <a:lnTo>
                    <a:pt x="541068" y="764784"/>
                  </a:lnTo>
                  <a:lnTo>
                    <a:pt x="541302" y="764784"/>
                  </a:lnTo>
                  <a:lnTo>
                    <a:pt x="542203" y="764450"/>
                  </a:lnTo>
                  <a:lnTo>
                    <a:pt x="543771" y="763849"/>
                  </a:lnTo>
                  <a:lnTo>
                    <a:pt x="545772" y="763049"/>
                  </a:lnTo>
                  <a:lnTo>
                    <a:pt x="549109" y="761681"/>
                  </a:lnTo>
                  <a:lnTo>
                    <a:pt x="552445" y="760346"/>
                  </a:lnTo>
                  <a:lnTo>
                    <a:pt x="553913" y="759713"/>
                  </a:lnTo>
                  <a:lnTo>
                    <a:pt x="557583" y="758144"/>
                  </a:lnTo>
                  <a:lnTo>
                    <a:pt x="562020" y="756176"/>
                  </a:lnTo>
                  <a:lnTo>
                    <a:pt x="565356" y="754641"/>
                  </a:lnTo>
                  <a:lnTo>
                    <a:pt x="567392" y="753707"/>
                  </a:lnTo>
                  <a:lnTo>
                    <a:pt x="570728" y="752072"/>
                  </a:lnTo>
                  <a:lnTo>
                    <a:pt x="575065" y="749937"/>
                  </a:lnTo>
                  <a:lnTo>
                    <a:pt x="576366" y="749303"/>
                  </a:lnTo>
                  <a:lnTo>
                    <a:pt x="555448" y="749303"/>
                  </a:lnTo>
                  <a:cubicBezTo>
                    <a:pt x="555815" y="747435"/>
                    <a:pt x="556148" y="745567"/>
                    <a:pt x="556415" y="743698"/>
                  </a:cubicBezTo>
                  <a:cubicBezTo>
                    <a:pt x="556415" y="743698"/>
                    <a:pt x="556415" y="743498"/>
                    <a:pt x="556415" y="743398"/>
                  </a:cubicBezTo>
                  <a:cubicBezTo>
                    <a:pt x="556816" y="740529"/>
                    <a:pt x="557116" y="737660"/>
                    <a:pt x="557249" y="734790"/>
                  </a:cubicBezTo>
                  <a:cubicBezTo>
                    <a:pt x="557299" y="733846"/>
                    <a:pt x="557299" y="732899"/>
                    <a:pt x="557249" y="731954"/>
                  </a:cubicBezTo>
                  <a:cubicBezTo>
                    <a:pt x="557249" y="731487"/>
                    <a:pt x="557249" y="730987"/>
                    <a:pt x="557249" y="730520"/>
                  </a:cubicBezTo>
                  <a:cubicBezTo>
                    <a:pt x="557249" y="730053"/>
                    <a:pt x="557249" y="729586"/>
                    <a:pt x="557249" y="729119"/>
                  </a:cubicBezTo>
                  <a:lnTo>
                    <a:pt x="557249" y="727751"/>
                  </a:lnTo>
                  <a:lnTo>
                    <a:pt x="557249" y="727751"/>
                  </a:lnTo>
                  <a:lnTo>
                    <a:pt x="558250" y="727250"/>
                  </a:lnTo>
                  <a:lnTo>
                    <a:pt x="558417" y="727250"/>
                  </a:lnTo>
                  <a:lnTo>
                    <a:pt x="558851" y="727050"/>
                  </a:lnTo>
                  <a:lnTo>
                    <a:pt x="559485" y="726717"/>
                  </a:lnTo>
                  <a:lnTo>
                    <a:pt x="560285" y="726350"/>
                  </a:lnTo>
                  <a:lnTo>
                    <a:pt x="560852" y="726049"/>
                  </a:lnTo>
                  <a:lnTo>
                    <a:pt x="561186" y="725883"/>
                  </a:lnTo>
                  <a:lnTo>
                    <a:pt x="561486" y="725883"/>
                  </a:lnTo>
                  <a:lnTo>
                    <a:pt x="561486" y="725883"/>
                  </a:lnTo>
                  <a:lnTo>
                    <a:pt x="562220" y="725515"/>
                  </a:lnTo>
                  <a:lnTo>
                    <a:pt x="563054" y="725115"/>
                  </a:lnTo>
                  <a:lnTo>
                    <a:pt x="563388" y="725115"/>
                  </a:lnTo>
                  <a:lnTo>
                    <a:pt x="563988" y="724848"/>
                  </a:lnTo>
                  <a:lnTo>
                    <a:pt x="563988" y="724848"/>
                  </a:lnTo>
                  <a:lnTo>
                    <a:pt x="564255" y="724848"/>
                  </a:lnTo>
                  <a:lnTo>
                    <a:pt x="564456" y="724848"/>
                  </a:lnTo>
                  <a:lnTo>
                    <a:pt x="564456" y="724848"/>
                  </a:lnTo>
                  <a:lnTo>
                    <a:pt x="565056" y="724548"/>
                  </a:lnTo>
                  <a:lnTo>
                    <a:pt x="565056" y="724548"/>
                  </a:lnTo>
                  <a:lnTo>
                    <a:pt x="565390" y="724381"/>
                  </a:lnTo>
                  <a:lnTo>
                    <a:pt x="565723" y="724214"/>
                  </a:lnTo>
                  <a:lnTo>
                    <a:pt x="565924" y="724214"/>
                  </a:lnTo>
                  <a:lnTo>
                    <a:pt x="565924" y="724214"/>
                  </a:lnTo>
                  <a:lnTo>
                    <a:pt x="566257" y="724047"/>
                  </a:lnTo>
                  <a:lnTo>
                    <a:pt x="566257" y="724047"/>
                  </a:lnTo>
                  <a:cubicBezTo>
                    <a:pt x="566431" y="723921"/>
                    <a:pt x="566621" y="723821"/>
                    <a:pt x="566824" y="723747"/>
                  </a:cubicBezTo>
                  <a:lnTo>
                    <a:pt x="567025" y="723747"/>
                  </a:lnTo>
                  <a:lnTo>
                    <a:pt x="567558" y="723480"/>
                  </a:lnTo>
                  <a:lnTo>
                    <a:pt x="567558" y="723480"/>
                  </a:lnTo>
                  <a:lnTo>
                    <a:pt x="568459" y="723013"/>
                  </a:lnTo>
                  <a:lnTo>
                    <a:pt x="569193" y="722613"/>
                  </a:lnTo>
                  <a:lnTo>
                    <a:pt x="569527" y="722446"/>
                  </a:lnTo>
                  <a:lnTo>
                    <a:pt x="569527" y="722446"/>
                  </a:lnTo>
                  <a:lnTo>
                    <a:pt x="569727" y="722446"/>
                  </a:lnTo>
                  <a:lnTo>
                    <a:pt x="570127" y="722246"/>
                  </a:lnTo>
                  <a:lnTo>
                    <a:pt x="570127" y="722246"/>
                  </a:lnTo>
                  <a:lnTo>
                    <a:pt x="570461" y="722079"/>
                  </a:lnTo>
                  <a:lnTo>
                    <a:pt x="570461" y="722079"/>
                  </a:lnTo>
                  <a:lnTo>
                    <a:pt x="571295" y="721645"/>
                  </a:lnTo>
                  <a:lnTo>
                    <a:pt x="572529" y="721011"/>
                  </a:lnTo>
                  <a:lnTo>
                    <a:pt x="572529" y="721011"/>
                  </a:lnTo>
                  <a:cubicBezTo>
                    <a:pt x="572733" y="720938"/>
                    <a:pt x="572923" y="720838"/>
                    <a:pt x="573097" y="720711"/>
                  </a:cubicBezTo>
                  <a:lnTo>
                    <a:pt x="573097" y="720711"/>
                  </a:lnTo>
                  <a:lnTo>
                    <a:pt x="573397" y="720544"/>
                  </a:lnTo>
                  <a:lnTo>
                    <a:pt x="573697" y="720544"/>
                  </a:lnTo>
                  <a:lnTo>
                    <a:pt x="573697" y="720544"/>
                  </a:lnTo>
                  <a:lnTo>
                    <a:pt x="574898" y="719877"/>
                  </a:lnTo>
                  <a:lnTo>
                    <a:pt x="576166" y="719177"/>
                  </a:lnTo>
                  <a:lnTo>
                    <a:pt x="577100" y="718643"/>
                  </a:lnTo>
                  <a:cubicBezTo>
                    <a:pt x="577100" y="718643"/>
                    <a:pt x="577100" y="718643"/>
                    <a:pt x="577100" y="718643"/>
                  </a:cubicBezTo>
                  <a:lnTo>
                    <a:pt x="577100" y="718643"/>
                  </a:lnTo>
                  <a:cubicBezTo>
                    <a:pt x="577100" y="718643"/>
                    <a:pt x="577100" y="718643"/>
                    <a:pt x="577100" y="718643"/>
                  </a:cubicBezTo>
                  <a:cubicBezTo>
                    <a:pt x="577100" y="718643"/>
                    <a:pt x="577100" y="718643"/>
                    <a:pt x="577100" y="718643"/>
                  </a:cubicBezTo>
                  <a:lnTo>
                    <a:pt x="577100" y="718643"/>
                  </a:lnTo>
                  <a:lnTo>
                    <a:pt x="577100" y="718643"/>
                  </a:lnTo>
                  <a:lnTo>
                    <a:pt x="577534" y="718409"/>
                  </a:lnTo>
                  <a:lnTo>
                    <a:pt x="577767" y="718409"/>
                  </a:lnTo>
                  <a:lnTo>
                    <a:pt x="577767" y="718409"/>
                  </a:lnTo>
                  <a:lnTo>
                    <a:pt x="579502" y="717408"/>
                  </a:lnTo>
                  <a:lnTo>
                    <a:pt x="580804" y="716674"/>
                  </a:lnTo>
                  <a:lnTo>
                    <a:pt x="581471" y="716274"/>
                  </a:lnTo>
                  <a:lnTo>
                    <a:pt x="581971" y="715974"/>
                  </a:lnTo>
                  <a:lnTo>
                    <a:pt x="584307" y="713738"/>
                  </a:lnTo>
                  <a:lnTo>
                    <a:pt x="584307" y="713738"/>
                  </a:lnTo>
                  <a:cubicBezTo>
                    <a:pt x="584574" y="713572"/>
                    <a:pt x="584840" y="713438"/>
                    <a:pt x="585107" y="713238"/>
                  </a:cubicBezTo>
                  <a:lnTo>
                    <a:pt x="585107" y="713238"/>
                  </a:lnTo>
                  <a:lnTo>
                    <a:pt x="585574" y="712971"/>
                  </a:lnTo>
                  <a:lnTo>
                    <a:pt x="585908" y="712771"/>
                  </a:lnTo>
                  <a:lnTo>
                    <a:pt x="586175" y="712604"/>
                  </a:lnTo>
                  <a:cubicBezTo>
                    <a:pt x="587276" y="712003"/>
                    <a:pt x="588377" y="711336"/>
                    <a:pt x="589511" y="710669"/>
                  </a:cubicBezTo>
                  <a:lnTo>
                    <a:pt x="589511" y="710669"/>
                  </a:lnTo>
                  <a:lnTo>
                    <a:pt x="591280" y="709601"/>
                  </a:lnTo>
                  <a:lnTo>
                    <a:pt x="592948" y="708534"/>
                  </a:lnTo>
                  <a:lnTo>
                    <a:pt x="592948" y="708534"/>
                  </a:lnTo>
                  <a:lnTo>
                    <a:pt x="593515" y="708167"/>
                  </a:lnTo>
                  <a:lnTo>
                    <a:pt x="593748" y="708000"/>
                  </a:lnTo>
                  <a:lnTo>
                    <a:pt x="593748" y="708000"/>
                  </a:lnTo>
                  <a:lnTo>
                    <a:pt x="594416" y="707600"/>
                  </a:lnTo>
                  <a:lnTo>
                    <a:pt x="595483" y="706966"/>
                  </a:lnTo>
                  <a:lnTo>
                    <a:pt x="595483" y="706966"/>
                  </a:lnTo>
                  <a:lnTo>
                    <a:pt x="596017" y="706599"/>
                  </a:lnTo>
                  <a:lnTo>
                    <a:pt x="596517" y="706265"/>
                  </a:lnTo>
                  <a:lnTo>
                    <a:pt x="598286" y="705164"/>
                  </a:lnTo>
                  <a:lnTo>
                    <a:pt x="598286" y="705164"/>
                  </a:lnTo>
                  <a:lnTo>
                    <a:pt x="598753" y="704897"/>
                  </a:lnTo>
                  <a:lnTo>
                    <a:pt x="600421" y="703830"/>
                  </a:lnTo>
                  <a:lnTo>
                    <a:pt x="603590" y="701661"/>
                  </a:lnTo>
                  <a:lnTo>
                    <a:pt x="603590" y="701661"/>
                  </a:lnTo>
                  <a:lnTo>
                    <a:pt x="605859" y="700160"/>
                  </a:lnTo>
                  <a:lnTo>
                    <a:pt x="608895" y="698058"/>
                  </a:lnTo>
                  <a:lnTo>
                    <a:pt x="611231" y="696423"/>
                  </a:lnTo>
                  <a:lnTo>
                    <a:pt x="611231" y="696423"/>
                  </a:lnTo>
                  <a:lnTo>
                    <a:pt x="611631" y="696089"/>
                  </a:lnTo>
                  <a:lnTo>
                    <a:pt x="611631" y="696089"/>
                  </a:lnTo>
                  <a:lnTo>
                    <a:pt x="612065" y="695789"/>
                  </a:lnTo>
                  <a:lnTo>
                    <a:pt x="612465" y="695455"/>
                  </a:lnTo>
                  <a:lnTo>
                    <a:pt x="612465" y="695455"/>
                  </a:lnTo>
                  <a:cubicBezTo>
                    <a:pt x="612572" y="695419"/>
                    <a:pt x="612665" y="695349"/>
                    <a:pt x="612732" y="695255"/>
                  </a:cubicBezTo>
                  <a:cubicBezTo>
                    <a:pt x="612732" y="695255"/>
                    <a:pt x="612732" y="695255"/>
                    <a:pt x="612965" y="695055"/>
                  </a:cubicBezTo>
                  <a:lnTo>
                    <a:pt x="657705" y="695055"/>
                  </a:lnTo>
                  <a:lnTo>
                    <a:pt x="657705" y="695055"/>
                  </a:lnTo>
                  <a:lnTo>
                    <a:pt x="660608" y="692486"/>
                  </a:lnTo>
                  <a:lnTo>
                    <a:pt x="662176" y="691118"/>
                  </a:lnTo>
                  <a:lnTo>
                    <a:pt x="665112" y="688483"/>
                  </a:lnTo>
                  <a:cubicBezTo>
                    <a:pt x="666113" y="687548"/>
                    <a:pt x="667147" y="686648"/>
                    <a:pt x="668148" y="685680"/>
                  </a:cubicBezTo>
                  <a:cubicBezTo>
                    <a:pt x="675254" y="679007"/>
                    <a:pt x="682160" y="672335"/>
                    <a:pt x="688766" y="665062"/>
                  </a:cubicBezTo>
                  <a:lnTo>
                    <a:pt x="692102" y="661725"/>
                  </a:lnTo>
                  <a:cubicBezTo>
                    <a:pt x="693037" y="660758"/>
                    <a:pt x="693871" y="659790"/>
                    <a:pt x="694705" y="658823"/>
                  </a:cubicBezTo>
                  <a:cubicBezTo>
                    <a:pt x="695539" y="657855"/>
                    <a:pt x="695639" y="657822"/>
                    <a:pt x="696039" y="657322"/>
                  </a:cubicBezTo>
                  <a:cubicBezTo>
                    <a:pt x="696439" y="656821"/>
                    <a:pt x="697674" y="655487"/>
                    <a:pt x="698475" y="654586"/>
                  </a:cubicBezTo>
                  <a:cubicBezTo>
                    <a:pt x="699275" y="653685"/>
                    <a:pt x="699709" y="653151"/>
                    <a:pt x="700310" y="652451"/>
                  </a:cubicBezTo>
                  <a:lnTo>
                    <a:pt x="700743" y="651917"/>
                  </a:lnTo>
                  <a:lnTo>
                    <a:pt x="702712" y="649615"/>
                  </a:lnTo>
                  <a:lnTo>
                    <a:pt x="706615" y="644877"/>
                  </a:lnTo>
                  <a:lnTo>
                    <a:pt x="708450" y="642675"/>
                  </a:lnTo>
                  <a:cubicBezTo>
                    <a:pt x="709351" y="641474"/>
                    <a:pt x="710352" y="640273"/>
                    <a:pt x="711286" y="639039"/>
                  </a:cubicBezTo>
                  <a:cubicBezTo>
                    <a:pt x="712220" y="637804"/>
                    <a:pt x="712887" y="637037"/>
                    <a:pt x="713655" y="636003"/>
                  </a:cubicBezTo>
                  <a:cubicBezTo>
                    <a:pt x="714422" y="634968"/>
                    <a:pt x="715256" y="633901"/>
                    <a:pt x="716057" y="632833"/>
                  </a:cubicBezTo>
                  <a:lnTo>
                    <a:pt x="717692" y="630631"/>
                  </a:lnTo>
                  <a:cubicBezTo>
                    <a:pt x="721028" y="626361"/>
                    <a:pt x="723997" y="621990"/>
                    <a:pt x="727033" y="617553"/>
                  </a:cubicBezTo>
                  <a:cubicBezTo>
                    <a:pt x="727467" y="616886"/>
                    <a:pt x="727968" y="616252"/>
                    <a:pt x="728368" y="615584"/>
                  </a:cubicBezTo>
                  <a:cubicBezTo>
                    <a:pt x="729602" y="613749"/>
                    <a:pt x="730870" y="611814"/>
                    <a:pt x="732071" y="609946"/>
                  </a:cubicBezTo>
                  <a:cubicBezTo>
                    <a:pt x="733272" y="608078"/>
                    <a:pt x="734140" y="606610"/>
                    <a:pt x="735141" y="605142"/>
                  </a:cubicBezTo>
                  <a:lnTo>
                    <a:pt x="736075" y="603640"/>
                  </a:lnTo>
                  <a:cubicBezTo>
                    <a:pt x="736675" y="602640"/>
                    <a:pt x="737276" y="601639"/>
                    <a:pt x="737910" y="600638"/>
                  </a:cubicBezTo>
                  <a:cubicBezTo>
                    <a:pt x="738544" y="599637"/>
                    <a:pt x="739311" y="598269"/>
                    <a:pt x="740045" y="597101"/>
                  </a:cubicBezTo>
                  <a:lnTo>
                    <a:pt x="741246" y="594999"/>
                  </a:lnTo>
                  <a:lnTo>
                    <a:pt x="741813" y="594099"/>
                  </a:lnTo>
                  <a:lnTo>
                    <a:pt x="744148" y="590028"/>
                  </a:lnTo>
                  <a:lnTo>
                    <a:pt x="744682" y="589094"/>
                  </a:lnTo>
                  <a:lnTo>
                    <a:pt x="746050" y="586659"/>
                  </a:lnTo>
                  <a:cubicBezTo>
                    <a:pt x="746484" y="585825"/>
                    <a:pt x="747018" y="584857"/>
                    <a:pt x="747518" y="583956"/>
                  </a:cubicBezTo>
                  <a:lnTo>
                    <a:pt x="748986" y="581221"/>
                  </a:lnTo>
                  <a:cubicBezTo>
                    <a:pt x="749453" y="580286"/>
                    <a:pt x="749887" y="579452"/>
                    <a:pt x="750388" y="578552"/>
                  </a:cubicBezTo>
                  <a:cubicBezTo>
                    <a:pt x="751488" y="576450"/>
                    <a:pt x="752589" y="574348"/>
                    <a:pt x="753724" y="572212"/>
                  </a:cubicBezTo>
                  <a:lnTo>
                    <a:pt x="754691" y="570277"/>
                  </a:lnTo>
                  <a:lnTo>
                    <a:pt x="756059" y="567508"/>
                  </a:lnTo>
                  <a:lnTo>
                    <a:pt x="757294" y="564906"/>
                  </a:lnTo>
                  <a:lnTo>
                    <a:pt x="757494" y="564472"/>
                  </a:lnTo>
                  <a:lnTo>
                    <a:pt x="758695" y="561937"/>
                  </a:lnTo>
                  <a:cubicBezTo>
                    <a:pt x="760430" y="558200"/>
                    <a:pt x="762031" y="554430"/>
                    <a:pt x="763766" y="550627"/>
                  </a:cubicBezTo>
                  <a:cubicBezTo>
                    <a:pt x="764166" y="549726"/>
                    <a:pt x="764567" y="548725"/>
                    <a:pt x="764967" y="547791"/>
                  </a:cubicBezTo>
                  <a:lnTo>
                    <a:pt x="766168" y="544922"/>
                  </a:lnTo>
                  <a:cubicBezTo>
                    <a:pt x="766535" y="543987"/>
                    <a:pt x="766935" y="543020"/>
                    <a:pt x="767302" y="542052"/>
                  </a:cubicBezTo>
                  <a:lnTo>
                    <a:pt x="768470" y="539183"/>
                  </a:lnTo>
                  <a:lnTo>
                    <a:pt x="769571" y="536281"/>
                  </a:lnTo>
                  <a:lnTo>
                    <a:pt x="769571" y="536281"/>
                  </a:lnTo>
                  <a:cubicBezTo>
                    <a:pt x="769838" y="535613"/>
                    <a:pt x="770105" y="534979"/>
                    <a:pt x="770339" y="534312"/>
                  </a:cubicBezTo>
                  <a:cubicBezTo>
                    <a:pt x="770572" y="533645"/>
                    <a:pt x="770972" y="532677"/>
                    <a:pt x="771273" y="531877"/>
                  </a:cubicBezTo>
                  <a:lnTo>
                    <a:pt x="771940" y="530075"/>
                  </a:lnTo>
                  <a:lnTo>
                    <a:pt x="771940" y="530075"/>
                  </a:lnTo>
                  <a:lnTo>
                    <a:pt x="771940" y="529675"/>
                  </a:lnTo>
                  <a:cubicBezTo>
                    <a:pt x="772374" y="528507"/>
                    <a:pt x="772841" y="527306"/>
                    <a:pt x="773208" y="526105"/>
                  </a:cubicBezTo>
                  <a:lnTo>
                    <a:pt x="774209" y="523202"/>
                  </a:lnTo>
                  <a:lnTo>
                    <a:pt x="774209" y="523202"/>
                  </a:lnTo>
                  <a:cubicBezTo>
                    <a:pt x="774576" y="522068"/>
                    <a:pt x="774976" y="520867"/>
                    <a:pt x="775376" y="519866"/>
                  </a:cubicBezTo>
                  <a:cubicBezTo>
                    <a:pt x="775376" y="519866"/>
                    <a:pt x="775376" y="519632"/>
                    <a:pt x="775376" y="519499"/>
                  </a:cubicBezTo>
                  <a:cubicBezTo>
                    <a:pt x="775710" y="518465"/>
                    <a:pt x="776077" y="517397"/>
                    <a:pt x="776411" y="516329"/>
                  </a:cubicBezTo>
                  <a:cubicBezTo>
                    <a:pt x="777211" y="513827"/>
                    <a:pt x="778012" y="511292"/>
                    <a:pt x="778779" y="508756"/>
                  </a:cubicBezTo>
                  <a:lnTo>
                    <a:pt x="778779" y="508756"/>
                  </a:lnTo>
                  <a:cubicBezTo>
                    <a:pt x="778779" y="508356"/>
                    <a:pt x="779046" y="507922"/>
                    <a:pt x="779146" y="507522"/>
                  </a:cubicBezTo>
                  <a:lnTo>
                    <a:pt x="779447" y="506421"/>
                  </a:lnTo>
                  <a:cubicBezTo>
                    <a:pt x="779680" y="505587"/>
                    <a:pt x="779880" y="504919"/>
                    <a:pt x="780114" y="504152"/>
                  </a:cubicBezTo>
                  <a:cubicBezTo>
                    <a:pt x="780347" y="503385"/>
                    <a:pt x="780548" y="502651"/>
                    <a:pt x="780748" y="501883"/>
                  </a:cubicBezTo>
                  <a:cubicBezTo>
                    <a:pt x="781148" y="500482"/>
                    <a:pt x="781548" y="499081"/>
                    <a:pt x="781915" y="497680"/>
                  </a:cubicBezTo>
                  <a:cubicBezTo>
                    <a:pt x="781915" y="497012"/>
                    <a:pt x="782283" y="496345"/>
                    <a:pt x="782449" y="495678"/>
                  </a:cubicBezTo>
                  <a:lnTo>
                    <a:pt x="782449" y="495511"/>
                  </a:lnTo>
                  <a:lnTo>
                    <a:pt x="782950" y="493509"/>
                  </a:lnTo>
                  <a:lnTo>
                    <a:pt x="782950" y="493509"/>
                  </a:lnTo>
                  <a:cubicBezTo>
                    <a:pt x="783150" y="492742"/>
                    <a:pt x="783350" y="491975"/>
                    <a:pt x="783517" y="491207"/>
                  </a:cubicBezTo>
                  <a:cubicBezTo>
                    <a:pt x="783684" y="490440"/>
                    <a:pt x="783917" y="489639"/>
                    <a:pt x="784084" y="488872"/>
                  </a:cubicBezTo>
                  <a:lnTo>
                    <a:pt x="784084" y="488638"/>
                  </a:lnTo>
                  <a:cubicBezTo>
                    <a:pt x="784451" y="487170"/>
                    <a:pt x="784818" y="485736"/>
                    <a:pt x="785152" y="484234"/>
                  </a:cubicBezTo>
                  <a:cubicBezTo>
                    <a:pt x="785138" y="484091"/>
                    <a:pt x="785138" y="483944"/>
                    <a:pt x="785152" y="483801"/>
                  </a:cubicBezTo>
                  <a:cubicBezTo>
                    <a:pt x="785886" y="480665"/>
                    <a:pt x="786553" y="477495"/>
                    <a:pt x="787220" y="474325"/>
                  </a:cubicBezTo>
                  <a:cubicBezTo>
                    <a:pt x="787204" y="474202"/>
                    <a:pt x="787204" y="474082"/>
                    <a:pt x="787220" y="473959"/>
                  </a:cubicBezTo>
                  <a:lnTo>
                    <a:pt x="787921" y="470622"/>
                  </a:lnTo>
                  <a:cubicBezTo>
                    <a:pt x="787921" y="469788"/>
                    <a:pt x="788221" y="468954"/>
                    <a:pt x="788388" y="468120"/>
                  </a:cubicBezTo>
                  <a:lnTo>
                    <a:pt x="788655" y="466652"/>
                  </a:lnTo>
                  <a:cubicBezTo>
                    <a:pt x="788855" y="465684"/>
                    <a:pt x="789022" y="464717"/>
                    <a:pt x="789189" y="463749"/>
                  </a:cubicBezTo>
                  <a:cubicBezTo>
                    <a:pt x="789656" y="461104"/>
                    <a:pt x="790089" y="458468"/>
                    <a:pt x="790490" y="455842"/>
                  </a:cubicBezTo>
                  <a:cubicBezTo>
                    <a:pt x="790656" y="454942"/>
                    <a:pt x="790790" y="454007"/>
                    <a:pt x="790923" y="453107"/>
                  </a:cubicBezTo>
                  <a:lnTo>
                    <a:pt x="791224" y="451038"/>
                  </a:lnTo>
                  <a:lnTo>
                    <a:pt x="791524" y="448903"/>
                  </a:lnTo>
                  <a:lnTo>
                    <a:pt x="791724" y="447402"/>
                  </a:lnTo>
                  <a:cubicBezTo>
                    <a:pt x="792024" y="445100"/>
                    <a:pt x="792325" y="442798"/>
                    <a:pt x="792592" y="440529"/>
                  </a:cubicBezTo>
                  <a:cubicBezTo>
                    <a:pt x="792758" y="439094"/>
                    <a:pt x="792892" y="437693"/>
                    <a:pt x="793059" y="436292"/>
                  </a:cubicBezTo>
                  <a:cubicBezTo>
                    <a:pt x="793225" y="434891"/>
                    <a:pt x="793259" y="434390"/>
                    <a:pt x="793326" y="433456"/>
                  </a:cubicBezTo>
                  <a:lnTo>
                    <a:pt x="793526" y="431554"/>
                  </a:lnTo>
                  <a:cubicBezTo>
                    <a:pt x="793526" y="430553"/>
                    <a:pt x="793693" y="429552"/>
                    <a:pt x="793793" y="428518"/>
                  </a:cubicBezTo>
                  <a:cubicBezTo>
                    <a:pt x="793893" y="427484"/>
                    <a:pt x="794026" y="425882"/>
                    <a:pt x="794126" y="424581"/>
                  </a:cubicBezTo>
                  <a:cubicBezTo>
                    <a:pt x="794126" y="422112"/>
                    <a:pt x="794460" y="419710"/>
                    <a:pt x="794593" y="417308"/>
                  </a:cubicBezTo>
                  <a:cubicBezTo>
                    <a:pt x="794593" y="416774"/>
                    <a:pt x="794593" y="416274"/>
                    <a:pt x="794593" y="415773"/>
                  </a:cubicBezTo>
                  <a:cubicBezTo>
                    <a:pt x="794593" y="415273"/>
                    <a:pt x="794593" y="414139"/>
                    <a:pt x="794593" y="413305"/>
                  </a:cubicBezTo>
                  <a:cubicBezTo>
                    <a:pt x="794560" y="412851"/>
                    <a:pt x="794560" y="412394"/>
                    <a:pt x="794593" y="411937"/>
                  </a:cubicBezTo>
                  <a:cubicBezTo>
                    <a:pt x="794593" y="408167"/>
                    <a:pt x="794894" y="404330"/>
                    <a:pt x="794927" y="400527"/>
                  </a:cubicBezTo>
                  <a:lnTo>
                    <a:pt x="794927" y="400527"/>
                  </a:lnTo>
                  <a:lnTo>
                    <a:pt x="794927" y="393854"/>
                  </a:lnTo>
                  <a:cubicBezTo>
                    <a:pt x="794927" y="393053"/>
                    <a:pt x="794927" y="392286"/>
                    <a:pt x="794927" y="391485"/>
                  </a:cubicBezTo>
                  <a:cubicBezTo>
                    <a:pt x="794927" y="390685"/>
                    <a:pt x="794927" y="389917"/>
                    <a:pt x="794927" y="389116"/>
                  </a:cubicBezTo>
                  <a:lnTo>
                    <a:pt x="794927" y="386547"/>
                  </a:lnTo>
                  <a:close/>
                  <a:moveTo>
                    <a:pt x="228591" y="61459"/>
                  </a:moveTo>
                  <a:lnTo>
                    <a:pt x="228591" y="61459"/>
                  </a:lnTo>
                  <a:lnTo>
                    <a:pt x="230125" y="60691"/>
                  </a:lnTo>
                  <a:lnTo>
                    <a:pt x="232227" y="59657"/>
                  </a:lnTo>
                  <a:lnTo>
                    <a:pt x="232227" y="59657"/>
                  </a:lnTo>
                  <a:lnTo>
                    <a:pt x="233161" y="59223"/>
                  </a:lnTo>
                  <a:lnTo>
                    <a:pt x="236064" y="57789"/>
                  </a:lnTo>
                  <a:lnTo>
                    <a:pt x="236064" y="57789"/>
                  </a:lnTo>
                  <a:lnTo>
                    <a:pt x="236231" y="57789"/>
                  </a:lnTo>
                  <a:lnTo>
                    <a:pt x="236231" y="57789"/>
                  </a:lnTo>
                  <a:cubicBezTo>
                    <a:pt x="237498" y="57165"/>
                    <a:pt x="238766" y="56564"/>
                    <a:pt x="240034" y="55987"/>
                  </a:cubicBezTo>
                  <a:lnTo>
                    <a:pt x="240034" y="55987"/>
                  </a:lnTo>
                  <a:lnTo>
                    <a:pt x="240535" y="55753"/>
                  </a:lnTo>
                  <a:lnTo>
                    <a:pt x="240535" y="55753"/>
                  </a:lnTo>
                  <a:lnTo>
                    <a:pt x="244338" y="54019"/>
                  </a:lnTo>
                  <a:lnTo>
                    <a:pt x="248475" y="52184"/>
                  </a:lnTo>
                  <a:lnTo>
                    <a:pt x="250443" y="51350"/>
                  </a:lnTo>
                  <a:lnTo>
                    <a:pt x="250443" y="51350"/>
                  </a:lnTo>
                  <a:lnTo>
                    <a:pt x="252378" y="50549"/>
                  </a:lnTo>
                  <a:lnTo>
                    <a:pt x="252579" y="50549"/>
                  </a:lnTo>
                  <a:cubicBezTo>
                    <a:pt x="253946" y="49915"/>
                    <a:pt x="255314" y="49348"/>
                    <a:pt x="256716" y="48847"/>
                  </a:cubicBezTo>
                  <a:lnTo>
                    <a:pt x="256716" y="48847"/>
                  </a:lnTo>
                  <a:lnTo>
                    <a:pt x="260586" y="47313"/>
                  </a:lnTo>
                  <a:lnTo>
                    <a:pt x="260586" y="47313"/>
                  </a:lnTo>
                  <a:lnTo>
                    <a:pt x="260986" y="47146"/>
                  </a:lnTo>
                  <a:lnTo>
                    <a:pt x="260986" y="47146"/>
                  </a:lnTo>
                  <a:lnTo>
                    <a:pt x="265023" y="45611"/>
                  </a:lnTo>
                  <a:lnTo>
                    <a:pt x="266758" y="44977"/>
                  </a:lnTo>
                  <a:lnTo>
                    <a:pt x="269160" y="44076"/>
                  </a:lnTo>
                  <a:lnTo>
                    <a:pt x="269794" y="43843"/>
                  </a:lnTo>
                  <a:lnTo>
                    <a:pt x="269794" y="43843"/>
                  </a:lnTo>
                  <a:cubicBezTo>
                    <a:pt x="270995" y="43409"/>
                    <a:pt x="272229" y="42942"/>
                    <a:pt x="273464" y="42542"/>
                  </a:cubicBezTo>
                  <a:lnTo>
                    <a:pt x="273464" y="42542"/>
                  </a:lnTo>
                  <a:lnTo>
                    <a:pt x="275332" y="41908"/>
                  </a:lnTo>
                  <a:lnTo>
                    <a:pt x="276266" y="41608"/>
                  </a:lnTo>
                  <a:lnTo>
                    <a:pt x="276266" y="41608"/>
                  </a:lnTo>
                  <a:cubicBezTo>
                    <a:pt x="276567" y="41477"/>
                    <a:pt x="276880" y="41377"/>
                    <a:pt x="277201" y="41307"/>
                  </a:cubicBezTo>
                  <a:lnTo>
                    <a:pt x="277201" y="41307"/>
                  </a:lnTo>
                  <a:lnTo>
                    <a:pt x="277834" y="41107"/>
                  </a:lnTo>
                  <a:lnTo>
                    <a:pt x="281938" y="39773"/>
                  </a:lnTo>
                  <a:lnTo>
                    <a:pt x="281938" y="39773"/>
                  </a:lnTo>
                  <a:lnTo>
                    <a:pt x="284006" y="39105"/>
                  </a:lnTo>
                  <a:lnTo>
                    <a:pt x="286108" y="38438"/>
                  </a:lnTo>
                  <a:lnTo>
                    <a:pt x="286275" y="38438"/>
                  </a:lnTo>
                  <a:cubicBezTo>
                    <a:pt x="287743" y="38004"/>
                    <a:pt x="289178" y="37504"/>
                    <a:pt x="290646" y="37104"/>
                  </a:cubicBezTo>
                  <a:lnTo>
                    <a:pt x="293782" y="36203"/>
                  </a:lnTo>
                  <a:lnTo>
                    <a:pt x="296618" y="35402"/>
                  </a:lnTo>
                  <a:cubicBezTo>
                    <a:pt x="300798" y="34224"/>
                    <a:pt x="305002" y="33110"/>
                    <a:pt x="309229" y="32066"/>
                  </a:cubicBezTo>
                  <a:lnTo>
                    <a:pt x="309229" y="32066"/>
                  </a:lnTo>
                  <a:cubicBezTo>
                    <a:pt x="310130" y="32066"/>
                    <a:pt x="311031" y="31665"/>
                    <a:pt x="311898" y="31465"/>
                  </a:cubicBezTo>
                  <a:lnTo>
                    <a:pt x="314300" y="30931"/>
                  </a:lnTo>
                  <a:lnTo>
                    <a:pt x="314800" y="30931"/>
                  </a:lnTo>
                  <a:lnTo>
                    <a:pt x="318137" y="30197"/>
                  </a:lnTo>
                  <a:lnTo>
                    <a:pt x="321740" y="29463"/>
                  </a:lnTo>
                  <a:lnTo>
                    <a:pt x="323575" y="29096"/>
                  </a:lnTo>
                  <a:lnTo>
                    <a:pt x="325443" y="28729"/>
                  </a:lnTo>
                  <a:lnTo>
                    <a:pt x="326044" y="31732"/>
                  </a:lnTo>
                  <a:lnTo>
                    <a:pt x="326044" y="32366"/>
                  </a:lnTo>
                  <a:lnTo>
                    <a:pt x="326044" y="32833"/>
                  </a:lnTo>
                  <a:lnTo>
                    <a:pt x="326044" y="33334"/>
                  </a:lnTo>
                  <a:lnTo>
                    <a:pt x="326044" y="33500"/>
                  </a:lnTo>
                  <a:lnTo>
                    <a:pt x="326044" y="34301"/>
                  </a:lnTo>
                  <a:lnTo>
                    <a:pt x="326244" y="35469"/>
                  </a:lnTo>
                  <a:lnTo>
                    <a:pt x="326477" y="36570"/>
                  </a:lnTo>
                  <a:lnTo>
                    <a:pt x="326878" y="38638"/>
                  </a:lnTo>
                  <a:lnTo>
                    <a:pt x="326878" y="38972"/>
                  </a:lnTo>
                  <a:lnTo>
                    <a:pt x="327078" y="39939"/>
                  </a:lnTo>
                  <a:lnTo>
                    <a:pt x="327512" y="42342"/>
                  </a:lnTo>
                  <a:lnTo>
                    <a:pt x="327512" y="42342"/>
                  </a:lnTo>
                  <a:lnTo>
                    <a:pt x="327512" y="42342"/>
                  </a:lnTo>
                  <a:lnTo>
                    <a:pt x="327512" y="42342"/>
                  </a:lnTo>
                  <a:lnTo>
                    <a:pt x="328346" y="46679"/>
                  </a:lnTo>
                  <a:lnTo>
                    <a:pt x="328346" y="46679"/>
                  </a:lnTo>
                  <a:lnTo>
                    <a:pt x="328346" y="46679"/>
                  </a:lnTo>
                  <a:lnTo>
                    <a:pt x="328346" y="47346"/>
                  </a:lnTo>
                  <a:lnTo>
                    <a:pt x="328546" y="48213"/>
                  </a:lnTo>
                  <a:lnTo>
                    <a:pt x="328546" y="48213"/>
                  </a:lnTo>
                  <a:lnTo>
                    <a:pt x="328546" y="48213"/>
                  </a:lnTo>
                  <a:lnTo>
                    <a:pt x="328546" y="48514"/>
                  </a:lnTo>
                  <a:lnTo>
                    <a:pt x="328546" y="48514"/>
                  </a:lnTo>
                  <a:lnTo>
                    <a:pt x="328546" y="48714"/>
                  </a:lnTo>
                  <a:lnTo>
                    <a:pt x="328546" y="49114"/>
                  </a:lnTo>
                  <a:lnTo>
                    <a:pt x="328546" y="49815"/>
                  </a:lnTo>
                  <a:lnTo>
                    <a:pt x="328546" y="50816"/>
                  </a:lnTo>
                  <a:lnTo>
                    <a:pt x="328546" y="50983"/>
                  </a:lnTo>
                  <a:lnTo>
                    <a:pt x="328713" y="51783"/>
                  </a:lnTo>
                  <a:lnTo>
                    <a:pt x="328713" y="52250"/>
                  </a:lnTo>
                  <a:lnTo>
                    <a:pt x="328713" y="52584"/>
                  </a:lnTo>
                  <a:lnTo>
                    <a:pt x="328713" y="52584"/>
                  </a:lnTo>
                  <a:lnTo>
                    <a:pt x="328713" y="53084"/>
                  </a:lnTo>
                  <a:lnTo>
                    <a:pt x="328713" y="53585"/>
                  </a:lnTo>
                  <a:lnTo>
                    <a:pt x="328713" y="53585"/>
                  </a:lnTo>
                  <a:lnTo>
                    <a:pt x="328713" y="53818"/>
                  </a:lnTo>
                  <a:lnTo>
                    <a:pt x="328713" y="54185"/>
                  </a:lnTo>
                  <a:lnTo>
                    <a:pt x="328713" y="54419"/>
                  </a:lnTo>
                  <a:lnTo>
                    <a:pt x="328713" y="54419"/>
                  </a:lnTo>
                  <a:lnTo>
                    <a:pt x="328880" y="55220"/>
                  </a:lnTo>
                  <a:lnTo>
                    <a:pt x="328880" y="55220"/>
                  </a:lnTo>
                  <a:lnTo>
                    <a:pt x="328880" y="55220"/>
                  </a:lnTo>
                  <a:lnTo>
                    <a:pt x="328880" y="55220"/>
                  </a:lnTo>
                  <a:lnTo>
                    <a:pt x="329614" y="59023"/>
                  </a:lnTo>
                  <a:lnTo>
                    <a:pt x="329614" y="59557"/>
                  </a:lnTo>
                  <a:lnTo>
                    <a:pt x="329614" y="59557"/>
                  </a:lnTo>
                  <a:lnTo>
                    <a:pt x="329614" y="60257"/>
                  </a:lnTo>
                  <a:lnTo>
                    <a:pt x="329614" y="60257"/>
                  </a:lnTo>
                  <a:lnTo>
                    <a:pt x="329614" y="60257"/>
                  </a:lnTo>
                  <a:lnTo>
                    <a:pt x="329614" y="60725"/>
                  </a:lnTo>
                  <a:lnTo>
                    <a:pt x="329614" y="61225"/>
                  </a:lnTo>
                  <a:lnTo>
                    <a:pt x="329614" y="61225"/>
                  </a:lnTo>
                  <a:lnTo>
                    <a:pt x="329614" y="61225"/>
                  </a:lnTo>
                  <a:lnTo>
                    <a:pt x="329614" y="61492"/>
                  </a:lnTo>
                  <a:lnTo>
                    <a:pt x="329614" y="61859"/>
                  </a:lnTo>
                  <a:lnTo>
                    <a:pt x="329614" y="61859"/>
                  </a:lnTo>
                  <a:lnTo>
                    <a:pt x="329614" y="62326"/>
                  </a:lnTo>
                  <a:lnTo>
                    <a:pt x="329847" y="63660"/>
                  </a:lnTo>
                  <a:lnTo>
                    <a:pt x="329847" y="63660"/>
                  </a:lnTo>
                  <a:lnTo>
                    <a:pt x="329847" y="63660"/>
                  </a:lnTo>
                  <a:lnTo>
                    <a:pt x="329847" y="64194"/>
                  </a:lnTo>
                  <a:lnTo>
                    <a:pt x="330114" y="65395"/>
                  </a:lnTo>
                  <a:lnTo>
                    <a:pt x="330114" y="65996"/>
                  </a:lnTo>
                  <a:lnTo>
                    <a:pt x="330114" y="66296"/>
                  </a:lnTo>
                  <a:lnTo>
                    <a:pt x="330114" y="66530"/>
                  </a:lnTo>
                  <a:lnTo>
                    <a:pt x="330114" y="66797"/>
                  </a:lnTo>
                  <a:lnTo>
                    <a:pt x="330114" y="67264"/>
                  </a:lnTo>
                  <a:lnTo>
                    <a:pt x="330114" y="67998"/>
                  </a:lnTo>
                  <a:lnTo>
                    <a:pt x="330114" y="67998"/>
                  </a:lnTo>
                  <a:lnTo>
                    <a:pt x="330114" y="67998"/>
                  </a:lnTo>
                  <a:lnTo>
                    <a:pt x="330114" y="68632"/>
                  </a:lnTo>
                  <a:lnTo>
                    <a:pt x="330314" y="69632"/>
                  </a:lnTo>
                  <a:lnTo>
                    <a:pt x="330314" y="69799"/>
                  </a:lnTo>
                  <a:lnTo>
                    <a:pt x="330815" y="72402"/>
                  </a:lnTo>
                  <a:lnTo>
                    <a:pt x="330815" y="72402"/>
                  </a:lnTo>
                  <a:lnTo>
                    <a:pt x="330815" y="72402"/>
                  </a:lnTo>
                  <a:lnTo>
                    <a:pt x="330815" y="72402"/>
                  </a:lnTo>
                  <a:lnTo>
                    <a:pt x="330815" y="72835"/>
                  </a:lnTo>
                  <a:lnTo>
                    <a:pt x="330815" y="73569"/>
                  </a:lnTo>
                  <a:lnTo>
                    <a:pt x="330815" y="73769"/>
                  </a:lnTo>
                  <a:lnTo>
                    <a:pt x="330815" y="74270"/>
                  </a:lnTo>
                  <a:lnTo>
                    <a:pt x="330815" y="74637"/>
                  </a:lnTo>
                  <a:lnTo>
                    <a:pt x="330815" y="74637"/>
                  </a:lnTo>
                  <a:lnTo>
                    <a:pt x="330815" y="74637"/>
                  </a:lnTo>
                  <a:lnTo>
                    <a:pt x="330815" y="74937"/>
                  </a:lnTo>
                  <a:lnTo>
                    <a:pt x="330982" y="75805"/>
                  </a:lnTo>
                  <a:lnTo>
                    <a:pt x="330982" y="76505"/>
                  </a:lnTo>
                  <a:lnTo>
                    <a:pt x="330982" y="76505"/>
                  </a:lnTo>
                  <a:lnTo>
                    <a:pt x="330982" y="76839"/>
                  </a:lnTo>
                  <a:lnTo>
                    <a:pt x="330982" y="77039"/>
                  </a:lnTo>
                  <a:lnTo>
                    <a:pt x="330982" y="77673"/>
                  </a:lnTo>
                  <a:lnTo>
                    <a:pt x="330982" y="78273"/>
                  </a:lnTo>
                  <a:lnTo>
                    <a:pt x="330982" y="78841"/>
                  </a:lnTo>
                  <a:lnTo>
                    <a:pt x="330982" y="79341"/>
                  </a:lnTo>
                  <a:lnTo>
                    <a:pt x="331349" y="81109"/>
                  </a:lnTo>
                  <a:lnTo>
                    <a:pt x="331349" y="81109"/>
                  </a:lnTo>
                  <a:lnTo>
                    <a:pt x="331349" y="81109"/>
                  </a:lnTo>
                  <a:lnTo>
                    <a:pt x="331349" y="81109"/>
                  </a:lnTo>
                  <a:lnTo>
                    <a:pt x="330982" y="81109"/>
                  </a:lnTo>
                  <a:cubicBezTo>
                    <a:pt x="302406" y="87949"/>
                    <a:pt x="274925" y="98752"/>
                    <a:pt x="249342" y="113205"/>
                  </a:cubicBezTo>
                  <a:lnTo>
                    <a:pt x="246640" y="114673"/>
                  </a:lnTo>
                  <a:cubicBezTo>
                    <a:pt x="245706" y="115140"/>
                    <a:pt x="244805" y="115640"/>
                    <a:pt x="243904" y="116140"/>
                  </a:cubicBezTo>
                  <a:lnTo>
                    <a:pt x="243904" y="116140"/>
                  </a:lnTo>
                  <a:lnTo>
                    <a:pt x="243904" y="116140"/>
                  </a:lnTo>
                  <a:lnTo>
                    <a:pt x="243904" y="116140"/>
                  </a:lnTo>
                  <a:lnTo>
                    <a:pt x="241969" y="112571"/>
                  </a:lnTo>
                  <a:lnTo>
                    <a:pt x="241702" y="112104"/>
                  </a:lnTo>
                  <a:lnTo>
                    <a:pt x="240434" y="109801"/>
                  </a:lnTo>
                  <a:lnTo>
                    <a:pt x="240434" y="109801"/>
                  </a:lnTo>
                  <a:lnTo>
                    <a:pt x="240434" y="109801"/>
                  </a:lnTo>
                  <a:lnTo>
                    <a:pt x="240134" y="109301"/>
                  </a:lnTo>
                  <a:lnTo>
                    <a:pt x="239701" y="108500"/>
                  </a:lnTo>
                  <a:lnTo>
                    <a:pt x="239701" y="108500"/>
                  </a:lnTo>
                  <a:lnTo>
                    <a:pt x="239701" y="108500"/>
                  </a:lnTo>
                  <a:lnTo>
                    <a:pt x="239467" y="108100"/>
                  </a:lnTo>
                  <a:lnTo>
                    <a:pt x="238766" y="106866"/>
                  </a:lnTo>
                  <a:lnTo>
                    <a:pt x="237465" y="104497"/>
                  </a:lnTo>
                  <a:lnTo>
                    <a:pt x="236464" y="102628"/>
                  </a:lnTo>
                  <a:lnTo>
                    <a:pt x="236464" y="102628"/>
                  </a:lnTo>
                  <a:lnTo>
                    <a:pt x="236464" y="102362"/>
                  </a:lnTo>
                  <a:lnTo>
                    <a:pt x="236231" y="101961"/>
                  </a:lnTo>
                  <a:lnTo>
                    <a:pt x="235730" y="101060"/>
                  </a:lnTo>
                  <a:lnTo>
                    <a:pt x="235497" y="100660"/>
                  </a:lnTo>
                  <a:lnTo>
                    <a:pt x="235497" y="99859"/>
                  </a:lnTo>
                  <a:lnTo>
                    <a:pt x="234629" y="98325"/>
                  </a:lnTo>
                  <a:lnTo>
                    <a:pt x="233295" y="95989"/>
                  </a:lnTo>
                  <a:lnTo>
                    <a:pt x="233295" y="95989"/>
                  </a:lnTo>
                  <a:lnTo>
                    <a:pt x="232761" y="95088"/>
                  </a:lnTo>
                  <a:lnTo>
                    <a:pt x="232160" y="94054"/>
                  </a:lnTo>
                  <a:lnTo>
                    <a:pt x="232160" y="94054"/>
                  </a:lnTo>
                  <a:lnTo>
                    <a:pt x="231860" y="93554"/>
                  </a:lnTo>
                  <a:lnTo>
                    <a:pt x="231393" y="92786"/>
                  </a:lnTo>
                  <a:lnTo>
                    <a:pt x="231393" y="92786"/>
                  </a:lnTo>
                  <a:lnTo>
                    <a:pt x="231393" y="92586"/>
                  </a:lnTo>
                  <a:lnTo>
                    <a:pt x="231126" y="92152"/>
                  </a:lnTo>
                  <a:lnTo>
                    <a:pt x="231126" y="92152"/>
                  </a:lnTo>
                  <a:lnTo>
                    <a:pt x="228891" y="88116"/>
                  </a:lnTo>
                  <a:lnTo>
                    <a:pt x="226689" y="84079"/>
                  </a:lnTo>
                  <a:lnTo>
                    <a:pt x="224487" y="80108"/>
                  </a:lnTo>
                  <a:lnTo>
                    <a:pt x="224487" y="80108"/>
                  </a:lnTo>
                  <a:lnTo>
                    <a:pt x="220483" y="72869"/>
                  </a:lnTo>
                  <a:lnTo>
                    <a:pt x="220050" y="72101"/>
                  </a:lnTo>
                  <a:lnTo>
                    <a:pt x="217714" y="67831"/>
                  </a:lnTo>
                  <a:cubicBezTo>
                    <a:pt x="220350" y="66363"/>
                    <a:pt x="223019" y="64928"/>
                    <a:pt x="225688" y="63527"/>
                  </a:cubicBezTo>
                  <a:lnTo>
                    <a:pt x="228691" y="61959"/>
                  </a:lnTo>
                  <a:lnTo>
                    <a:pt x="229325" y="61659"/>
                  </a:lnTo>
                  <a:close/>
                  <a:moveTo>
                    <a:pt x="782716" y="399125"/>
                  </a:moveTo>
                  <a:cubicBezTo>
                    <a:pt x="782716" y="404330"/>
                    <a:pt x="782449" y="409535"/>
                    <a:pt x="782149" y="414706"/>
                  </a:cubicBezTo>
                  <a:cubicBezTo>
                    <a:pt x="781815" y="420578"/>
                    <a:pt x="781382" y="426416"/>
                    <a:pt x="780748" y="432255"/>
                  </a:cubicBezTo>
                  <a:lnTo>
                    <a:pt x="780147" y="437493"/>
                  </a:lnTo>
                  <a:cubicBezTo>
                    <a:pt x="780147" y="438060"/>
                    <a:pt x="780147" y="438660"/>
                    <a:pt x="779980" y="439228"/>
                  </a:cubicBezTo>
                  <a:lnTo>
                    <a:pt x="779980" y="439428"/>
                  </a:lnTo>
                  <a:cubicBezTo>
                    <a:pt x="779780" y="441196"/>
                    <a:pt x="779547" y="442931"/>
                    <a:pt x="779280" y="444699"/>
                  </a:cubicBezTo>
                  <a:cubicBezTo>
                    <a:pt x="779013" y="446467"/>
                    <a:pt x="778913" y="447402"/>
                    <a:pt x="778713" y="448736"/>
                  </a:cubicBezTo>
                  <a:cubicBezTo>
                    <a:pt x="778513" y="450071"/>
                    <a:pt x="778346" y="451105"/>
                    <a:pt x="778145" y="452306"/>
                  </a:cubicBezTo>
                  <a:cubicBezTo>
                    <a:pt x="777768" y="454685"/>
                    <a:pt x="777368" y="457053"/>
                    <a:pt x="776944" y="459412"/>
                  </a:cubicBezTo>
                  <a:cubicBezTo>
                    <a:pt x="776944" y="460146"/>
                    <a:pt x="776711" y="460914"/>
                    <a:pt x="776577" y="461648"/>
                  </a:cubicBezTo>
                  <a:cubicBezTo>
                    <a:pt x="776244" y="463382"/>
                    <a:pt x="775944" y="464984"/>
                    <a:pt x="775577" y="466852"/>
                  </a:cubicBezTo>
                  <a:cubicBezTo>
                    <a:pt x="775577" y="467653"/>
                    <a:pt x="775310" y="468420"/>
                    <a:pt x="775143" y="469221"/>
                  </a:cubicBezTo>
                  <a:lnTo>
                    <a:pt x="773942" y="474859"/>
                  </a:lnTo>
                  <a:cubicBezTo>
                    <a:pt x="773942" y="475093"/>
                    <a:pt x="773942" y="475326"/>
                    <a:pt x="773942" y="475560"/>
                  </a:cubicBezTo>
                  <a:cubicBezTo>
                    <a:pt x="773475" y="477595"/>
                    <a:pt x="773008" y="479630"/>
                    <a:pt x="772507" y="481665"/>
                  </a:cubicBezTo>
                  <a:cubicBezTo>
                    <a:pt x="772007" y="483700"/>
                    <a:pt x="771673" y="485302"/>
                    <a:pt x="771206" y="487104"/>
                  </a:cubicBezTo>
                  <a:lnTo>
                    <a:pt x="771206" y="487370"/>
                  </a:lnTo>
                  <a:cubicBezTo>
                    <a:pt x="771206" y="487904"/>
                    <a:pt x="770939" y="488471"/>
                    <a:pt x="770772" y="489005"/>
                  </a:cubicBezTo>
                  <a:cubicBezTo>
                    <a:pt x="768280" y="498771"/>
                    <a:pt x="765391" y="508422"/>
                    <a:pt x="762098" y="517964"/>
                  </a:cubicBezTo>
                  <a:lnTo>
                    <a:pt x="762098" y="517964"/>
                  </a:lnTo>
                  <a:lnTo>
                    <a:pt x="762098" y="517964"/>
                  </a:lnTo>
                  <a:lnTo>
                    <a:pt x="754758" y="515429"/>
                  </a:lnTo>
                  <a:lnTo>
                    <a:pt x="748986" y="513427"/>
                  </a:lnTo>
                  <a:lnTo>
                    <a:pt x="748586" y="513427"/>
                  </a:lnTo>
                  <a:lnTo>
                    <a:pt x="748586" y="513427"/>
                  </a:lnTo>
                  <a:lnTo>
                    <a:pt x="744816" y="512159"/>
                  </a:lnTo>
                  <a:lnTo>
                    <a:pt x="744015" y="511892"/>
                  </a:lnTo>
                  <a:lnTo>
                    <a:pt x="736208" y="509156"/>
                  </a:lnTo>
                  <a:lnTo>
                    <a:pt x="735941" y="509156"/>
                  </a:lnTo>
                  <a:lnTo>
                    <a:pt x="731871" y="507755"/>
                  </a:lnTo>
                  <a:lnTo>
                    <a:pt x="731571" y="507755"/>
                  </a:lnTo>
                  <a:lnTo>
                    <a:pt x="727534" y="506387"/>
                  </a:lnTo>
                  <a:lnTo>
                    <a:pt x="727267" y="506387"/>
                  </a:lnTo>
                  <a:lnTo>
                    <a:pt x="723197" y="504986"/>
                  </a:lnTo>
                  <a:lnTo>
                    <a:pt x="719293" y="503652"/>
                  </a:lnTo>
                  <a:lnTo>
                    <a:pt x="719293" y="503652"/>
                  </a:lnTo>
                  <a:lnTo>
                    <a:pt x="719093" y="503652"/>
                  </a:lnTo>
                  <a:lnTo>
                    <a:pt x="718860" y="503652"/>
                  </a:lnTo>
                  <a:lnTo>
                    <a:pt x="714589" y="502184"/>
                  </a:lnTo>
                  <a:lnTo>
                    <a:pt x="714589" y="502184"/>
                  </a:lnTo>
                  <a:lnTo>
                    <a:pt x="710319" y="500716"/>
                  </a:lnTo>
                  <a:lnTo>
                    <a:pt x="710319" y="500716"/>
                  </a:lnTo>
                  <a:lnTo>
                    <a:pt x="706081" y="499281"/>
                  </a:lnTo>
                  <a:lnTo>
                    <a:pt x="706081" y="499281"/>
                  </a:lnTo>
                  <a:lnTo>
                    <a:pt x="697474" y="496312"/>
                  </a:lnTo>
                  <a:lnTo>
                    <a:pt x="697474" y="496312"/>
                  </a:lnTo>
                  <a:cubicBezTo>
                    <a:pt x="697941" y="494944"/>
                    <a:pt x="698408" y="493609"/>
                    <a:pt x="698842" y="492241"/>
                  </a:cubicBezTo>
                  <a:lnTo>
                    <a:pt x="700043" y="488471"/>
                  </a:lnTo>
                  <a:cubicBezTo>
                    <a:pt x="701177" y="484902"/>
                    <a:pt x="702245" y="481265"/>
                    <a:pt x="703379" y="477662"/>
                  </a:cubicBezTo>
                  <a:cubicBezTo>
                    <a:pt x="703746" y="476361"/>
                    <a:pt x="704080" y="475093"/>
                    <a:pt x="704413" y="473792"/>
                  </a:cubicBezTo>
                  <a:cubicBezTo>
                    <a:pt x="706348" y="466428"/>
                    <a:pt x="708017" y="459002"/>
                    <a:pt x="709418" y="451505"/>
                  </a:cubicBezTo>
                  <a:cubicBezTo>
                    <a:pt x="709414" y="451429"/>
                    <a:pt x="709414" y="451348"/>
                    <a:pt x="709418" y="451272"/>
                  </a:cubicBezTo>
                  <a:lnTo>
                    <a:pt x="709418" y="451272"/>
                  </a:lnTo>
                  <a:cubicBezTo>
                    <a:pt x="709418" y="451272"/>
                    <a:pt x="709418" y="451071"/>
                    <a:pt x="709418" y="451005"/>
                  </a:cubicBezTo>
                  <a:lnTo>
                    <a:pt x="709918" y="448202"/>
                  </a:lnTo>
                  <a:cubicBezTo>
                    <a:pt x="709918" y="447702"/>
                    <a:pt x="710085" y="447168"/>
                    <a:pt x="710185" y="446668"/>
                  </a:cubicBezTo>
                  <a:cubicBezTo>
                    <a:pt x="710385" y="445533"/>
                    <a:pt x="710552" y="444399"/>
                    <a:pt x="710752" y="443331"/>
                  </a:cubicBezTo>
                  <a:lnTo>
                    <a:pt x="710953" y="442197"/>
                  </a:lnTo>
                  <a:lnTo>
                    <a:pt x="710953" y="441396"/>
                  </a:lnTo>
                  <a:cubicBezTo>
                    <a:pt x="710953" y="440896"/>
                    <a:pt x="711119" y="440362"/>
                    <a:pt x="711186" y="439828"/>
                  </a:cubicBezTo>
                  <a:cubicBezTo>
                    <a:pt x="711253" y="439294"/>
                    <a:pt x="711419" y="438327"/>
                    <a:pt x="711520" y="437560"/>
                  </a:cubicBezTo>
                  <a:lnTo>
                    <a:pt x="711720" y="435991"/>
                  </a:lnTo>
                  <a:cubicBezTo>
                    <a:pt x="711720" y="434991"/>
                    <a:pt x="712020" y="433956"/>
                    <a:pt x="712120" y="432955"/>
                  </a:cubicBezTo>
                  <a:cubicBezTo>
                    <a:pt x="712220" y="431955"/>
                    <a:pt x="712387" y="430854"/>
                    <a:pt x="712487" y="429819"/>
                  </a:cubicBezTo>
                  <a:lnTo>
                    <a:pt x="712487" y="429819"/>
                  </a:lnTo>
                  <a:cubicBezTo>
                    <a:pt x="712687" y="427984"/>
                    <a:pt x="712887" y="426083"/>
                    <a:pt x="713054" y="424248"/>
                  </a:cubicBezTo>
                  <a:cubicBezTo>
                    <a:pt x="713855" y="415773"/>
                    <a:pt x="714355" y="407299"/>
                    <a:pt x="714489" y="398792"/>
                  </a:cubicBezTo>
                  <a:lnTo>
                    <a:pt x="714489" y="398792"/>
                  </a:lnTo>
                  <a:lnTo>
                    <a:pt x="723664" y="398959"/>
                  </a:lnTo>
                  <a:lnTo>
                    <a:pt x="728235" y="398959"/>
                  </a:lnTo>
                  <a:lnTo>
                    <a:pt x="731571" y="398959"/>
                  </a:lnTo>
                  <a:lnTo>
                    <a:pt x="733072" y="398959"/>
                  </a:lnTo>
                  <a:lnTo>
                    <a:pt x="737509" y="398959"/>
                  </a:lnTo>
                  <a:lnTo>
                    <a:pt x="742047" y="398959"/>
                  </a:lnTo>
                  <a:lnTo>
                    <a:pt x="742047" y="398959"/>
                  </a:lnTo>
                  <a:lnTo>
                    <a:pt x="746618" y="398959"/>
                  </a:lnTo>
                  <a:lnTo>
                    <a:pt x="751222" y="398959"/>
                  </a:lnTo>
                  <a:lnTo>
                    <a:pt x="755792" y="398959"/>
                  </a:lnTo>
                  <a:lnTo>
                    <a:pt x="755792" y="398959"/>
                  </a:lnTo>
                  <a:lnTo>
                    <a:pt x="761831" y="398959"/>
                  </a:lnTo>
                  <a:lnTo>
                    <a:pt x="764000" y="398959"/>
                  </a:lnTo>
                  <a:lnTo>
                    <a:pt x="764467" y="398959"/>
                  </a:lnTo>
                  <a:lnTo>
                    <a:pt x="768971" y="398959"/>
                  </a:lnTo>
                  <a:lnTo>
                    <a:pt x="769271" y="398959"/>
                  </a:lnTo>
                  <a:lnTo>
                    <a:pt x="774976" y="398959"/>
                  </a:lnTo>
                  <a:lnTo>
                    <a:pt x="782716" y="398959"/>
                  </a:lnTo>
                  <a:lnTo>
                    <a:pt x="782716" y="398959"/>
                  </a:lnTo>
                  <a:close/>
                  <a:moveTo>
                    <a:pt x="330014" y="48213"/>
                  </a:moveTo>
                  <a:lnTo>
                    <a:pt x="330014" y="48213"/>
                  </a:lnTo>
                  <a:close/>
                  <a:moveTo>
                    <a:pt x="330014" y="48213"/>
                  </a:moveTo>
                  <a:lnTo>
                    <a:pt x="330014" y="48213"/>
                  </a:lnTo>
                  <a:close/>
                  <a:moveTo>
                    <a:pt x="330281" y="49548"/>
                  </a:moveTo>
                  <a:lnTo>
                    <a:pt x="330281" y="49548"/>
                  </a:lnTo>
                  <a:lnTo>
                    <a:pt x="330281" y="49548"/>
                  </a:lnTo>
                  <a:lnTo>
                    <a:pt x="330281" y="50549"/>
                  </a:lnTo>
                  <a:close/>
                  <a:moveTo>
                    <a:pt x="330281" y="49348"/>
                  </a:moveTo>
                  <a:lnTo>
                    <a:pt x="330281" y="48781"/>
                  </a:lnTo>
                  <a:lnTo>
                    <a:pt x="330281" y="48781"/>
                  </a:lnTo>
                  <a:lnTo>
                    <a:pt x="330281" y="49481"/>
                  </a:lnTo>
                  <a:close/>
                  <a:moveTo>
                    <a:pt x="333017" y="63127"/>
                  </a:moveTo>
                  <a:lnTo>
                    <a:pt x="333017" y="63160"/>
                  </a:lnTo>
                  <a:lnTo>
                    <a:pt x="333017" y="62960"/>
                  </a:lnTo>
                  <a:lnTo>
                    <a:pt x="333250" y="64294"/>
                  </a:lnTo>
                  <a:lnTo>
                    <a:pt x="333250" y="64294"/>
                  </a:lnTo>
                  <a:lnTo>
                    <a:pt x="333250" y="64294"/>
                  </a:lnTo>
                  <a:close/>
                  <a:moveTo>
                    <a:pt x="333017" y="62293"/>
                  </a:moveTo>
                  <a:lnTo>
                    <a:pt x="333017" y="62293"/>
                  </a:lnTo>
                  <a:lnTo>
                    <a:pt x="333017" y="62760"/>
                  </a:lnTo>
                  <a:lnTo>
                    <a:pt x="333017" y="62326"/>
                  </a:lnTo>
                  <a:close/>
                  <a:moveTo>
                    <a:pt x="333484" y="64661"/>
                  </a:moveTo>
                  <a:lnTo>
                    <a:pt x="333484" y="64128"/>
                  </a:lnTo>
                  <a:lnTo>
                    <a:pt x="333484" y="64128"/>
                  </a:lnTo>
                  <a:lnTo>
                    <a:pt x="333484" y="64661"/>
                  </a:lnTo>
                  <a:lnTo>
                    <a:pt x="333751" y="65862"/>
                  </a:lnTo>
                  <a:close/>
                  <a:moveTo>
                    <a:pt x="334018" y="67264"/>
                  </a:moveTo>
                  <a:lnTo>
                    <a:pt x="334018" y="67264"/>
                  </a:lnTo>
                  <a:close/>
                  <a:moveTo>
                    <a:pt x="708584" y="450805"/>
                  </a:moveTo>
                  <a:cubicBezTo>
                    <a:pt x="708580" y="450728"/>
                    <a:pt x="708580" y="450648"/>
                    <a:pt x="708584" y="450571"/>
                  </a:cubicBezTo>
                  <a:lnTo>
                    <a:pt x="708584" y="450571"/>
                  </a:lnTo>
                  <a:cubicBezTo>
                    <a:pt x="708574" y="450648"/>
                    <a:pt x="708574" y="450728"/>
                    <a:pt x="708584" y="450805"/>
                  </a:cubicBezTo>
                  <a:close/>
                  <a:moveTo>
                    <a:pt x="710552" y="438994"/>
                  </a:moveTo>
                  <a:cubicBezTo>
                    <a:pt x="710552" y="438260"/>
                    <a:pt x="710786" y="437493"/>
                    <a:pt x="710886" y="436725"/>
                  </a:cubicBezTo>
                  <a:lnTo>
                    <a:pt x="711086" y="435157"/>
                  </a:lnTo>
                  <a:cubicBezTo>
                    <a:pt x="711086" y="436425"/>
                    <a:pt x="710752" y="437726"/>
                    <a:pt x="710552" y="438994"/>
                  </a:cubicBezTo>
                  <a:close/>
                  <a:moveTo>
                    <a:pt x="710018" y="442497"/>
                  </a:moveTo>
                  <a:lnTo>
                    <a:pt x="710218" y="441363"/>
                  </a:lnTo>
                  <a:lnTo>
                    <a:pt x="710218" y="440562"/>
                  </a:lnTo>
                  <a:cubicBezTo>
                    <a:pt x="710235" y="440819"/>
                    <a:pt x="710235" y="441073"/>
                    <a:pt x="710218" y="441330"/>
                  </a:cubicBezTo>
                  <a:cubicBezTo>
                    <a:pt x="710152" y="441730"/>
                    <a:pt x="710085" y="442097"/>
                    <a:pt x="710018" y="442497"/>
                  </a:cubicBezTo>
                  <a:close/>
                  <a:moveTo>
                    <a:pt x="711086" y="435157"/>
                  </a:moveTo>
                  <a:cubicBezTo>
                    <a:pt x="711086" y="434157"/>
                    <a:pt x="711386" y="433122"/>
                    <a:pt x="711486" y="432121"/>
                  </a:cubicBezTo>
                  <a:cubicBezTo>
                    <a:pt x="711586" y="431120"/>
                    <a:pt x="711753" y="430019"/>
                    <a:pt x="711853" y="428985"/>
                  </a:cubicBezTo>
                  <a:cubicBezTo>
                    <a:pt x="711620" y="431054"/>
                    <a:pt x="711353" y="433122"/>
                    <a:pt x="711086" y="435157"/>
                  </a:cubicBezTo>
                  <a:close/>
                  <a:moveTo>
                    <a:pt x="711853" y="428985"/>
                  </a:moveTo>
                  <a:lnTo>
                    <a:pt x="711853" y="428985"/>
                  </a:lnTo>
                  <a:cubicBezTo>
                    <a:pt x="712053" y="427150"/>
                    <a:pt x="712254" y="425249"/>
                    <a:pt x="712420" y="423414"/>
                  </a:cubicBezTo>
                  <a:cubicBezTo>
                    <a:pt x="712287" y="425249"/>
                    <a:pt x="712087" y="427117"/>
                    <a:pt x="711853" y="428985"/>
                  </a:cubicBezTo>
                  <a:close/>
                  <a:moveTo>
                    <a:pt x="646529" y="704497"/>
                  </a:moveTo>
                  <a:lnTo>
                    <a:pt x="646529" y="704497"/>
                  </a:lnTo>
                  <a:cubicBezTo>
                    <a:pt x="645661" y="705231"/>
                    <a:pt x="644760" y="705931"/>
                    <a:pt x="643826" y="706632"/>
                  </a:cubicBezTo>
                  <a:cubicBezTo>
                    <a:pt x="642892" y="707333"/>
                    <a:pt x="641324" y="708600"/>
                    <a:pt x="640056" y="709568"/>
                  </a:cubicBezTo>
                  <a:lnTo>
                    <a:pt x="637020" y="711903"/>
                  </a:lnTo>
                  <a:lnTo>
                    <a:pt x="640056" y="709601"/>
                  </a:lnTo>
                  <a:lnTo>
                    <a:pt x="643826" y="706665"/>
                  </a:lnTo>
                  <a:lnTo>
                    <a:pt x="646529" y="704530"/>
                  </a:lnTo>
                  <a:lnTo>
                    <a:pt x="646529" y="704530"/>
                  </a:lnTo>
                  <a:lnTo>
                    <a:pt x="648730" y="702729"/>
                  </a:lnTo>
                  <a:close/>
                  <a:moveTo>
                    <a:pt x="636753" y="712070"/>
                  </a:moveTo>
                  <a:lnTo>
                    <a:pt x="635686" y="712871"/>
                  </a:lnTo>
                  <a:lnTo>
                    <a:pt x="636753" y="712104"/>
                  </a:lnTo>
                  <a:lnTo>
                    <a:pt x="636753" y="712104"/>
                  </a:lnTo>
                  <a:close/>
                  <a:moveTo>
                    <a:pt x="624409" y="720978"/>
                  </a:moveTo>
                  <a:lnTo>
                    <a:pt x="624175" y="721145"/>
                  </a:lnTo>
                  <a:lnTo>
                    <a:pt x="624409" y="721145"/>
                  </a:lnTo>
                  <a:lnTo>
                    <a:pt x="626311" y="719810"/>
                  </a:lnTo>
                  <a:cubicBezTo>
                    <a:pt x="625677" y="720077"/>
                    <a:pt x="625043" y="720411"/>
                    <a:pt x="624342" y="720978"/>
                  </a:cubicBezTo>
                  <a:close/>
                  <a:moveTo>
                    <a:pt x="620205" y="723847"/>
                  </a:moveTo>
                  <a:lnTo>
                    <a:pt x="616402" y="726416"/>
                  </a:lnTo>
                  <a:lnTo>
                    <a:pt x="620205" y="723881"/>
                  </a:lnTo>
                  <a:lnTo>
                    <a:pt x="620672" y="723547"/>
                  </a:lnTo>
                  <a:close/>
                  <a:moveTo>
                    <a:pt x="607661" y="731988"/>
                  </a:moveTo>
                  <a:cubicBezTo>
                    <a:pt x="606593" y="732688"/>
                    <a:pt x="605492" y="733356"/>
                    <a:pt x="604324" y="734023"/>
                  </a:cubicBezTo>
                  <a:lnTo>
                    <a:pt x="607661" y="732021"/>
                  </a:lnTo>
                  <a:lnTo>
                    <a:pt x="612565" y="728918"/>
                  </a:lnTo>
                  <a:cubicBezTo>
                    <a:pt x="610997" y="729953"/>
                    <a:pt x="609295" y="730987"/>
                    <a:pt x="607661" y="731988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Brīvforma: forma 189">
              <a:extLst>
                <a:ext uri="{FF2B5EF4-FFF2-40B4-BE49-F238E27FC236}">
                  <a16:creationId xmlns:a16="http://schemas.microsoft.com/office/drawing/2014/main" id="{66154DBB-6659-182A-BC67-CDD4F421F8D9}"/>
                </a:ext>
              </a:extLst>
            </p:cNvPr>
            <p:cNvSpPr/>
            <p:nvPr/>
          </p:nvSpPr>
          <p:spPr>
            <a:xfrm>
              <a:off x="4146018" y="5028036"/>
              <a:ext cx="825700" cy="823431"/>
            </a:xfrm>
            <a:custGeom>
              <a:avLst/>
              <a:gdLst>
                <a:gd name="connsiteX0" fmla="*/ 810975 w 825700"/>
                <a:gd name="connsiteY0" fmla="*/ 403329 h 823431"/>
                <a:gd name="connsiteX1" fmla="*/ 797196 w 825700"/>
                <a:gd name="connsiteY1" fmla="*/ 403563 h 823431"/>
                <a:gd name="connsiteX2" fmla="*/ 796729 w 825700"/>
                <a:gd name="connsiteY2" fmla="*/ 403563 h 823431"/>
                <a:gd name="connsiteX3" fmla="*/ 789489 w 825700"/>
                <a:gd name="connsiteY3" fmla="*/ 403563 h 823431"/>
                <a:gd name="connsiteX4" fmla="*/ 783484 w 825700"/>
                <a:gd name="connsiteY4" fmla="*/ 403563 h 823431"/>
                <a:gd name="connsiteX5" fmla="*/ 779046 w 825700"/>
                <a:gd name="connsiteY5" fmla="*/ 403563 h 823431"/>
                <a:gd name="connsiteX6" fmla="*/ 778012 w 825700"/>
                <a:gd name="connsiteY6" fmla="*/ 403563 h 823431"/>
                <a:gd name="connsiteX7" fmla="*/ 769738 w 825700"/>
                <a:gd name="connsiteY7" fmla="*/ 403563 h 823431"/>
                <a:gd name="connsiteX8" fmla="*/ 765201 w 825700"/>
                <a:gd name="connsiteY8" fmla="*/ 403563 h 823431"/>
                <a:gd name="connsiteX9" fmla="*/ 765001 w 825700"/>
                <a:gd name="connsiteY9" fmla="*/ 403563 h 823431"/>
                <a:gd name="connsiteX10" fmla="*/ 760530 w 825700"/>
                <a:gd name="connsiteY10" fmla="*/ 403563 h 823431"/>
                <a:gd name="connsiteX11" fmla="*/ 756026 w 825700"/>
                <a:gd name="connsiteY11" fmla="*/ 403563 h 823431"/>
                <a:gd name="connsiteX12" fmla="*/ 756026 w 825700"/>
                <a:gd name="connsiteY12" fmla="*/ 403563 h 823431"/>
                <a:gd name="connsiteX13" fmla="*/ 751455 w 825700"/>
                <a:gd name="connsiteY13" fmla="*/ 403563 h 823431"/>
                <a:gd name="connsiteX14" fmla="*/ 746951 w 825700"/>
                <a:gd name="connsiteY14" fmla="*/ 403563 h 823431"/>
                <a:gd name="connsiteX15" fmla="*/ 746417 w 825700"/>
                <a:gd name="connsiteY15" fmla="*/ 403563 h 823431"/>
                <a:gd name="connsiteX16" fmla="*/ 742280 w 825700"/>
                <a:gd name="connsiteY16" fmla="*/ 403563 h 823431"/>
                <a:gd name="connsiteX17" fmla="*/ 742280 w 825700"/>
                <a:gd name="connsiteY17" fmla="*/ 403563 h 823431"/>
                <a:gd name="connsiteX18" fmla="*/ 737810 w 825700"/>
                <a:gd name="connsiteY18" fmla="*/ 403563 h 823431"/>
                <a:gd name="connsiteX19" fmla="*/ 728902 w 825700"/>
                <a:gd name="connsiteY19" fmla="*/ 403729 h 823431"/>
                <a:gd name="connsiteX20" fmla="*/ 746984 w 825700"/>
                <a:gd name="connsiteY20" fmla="*/ 403729 h 823431"/>
                <a:gd name="connsiteX21" fmla="*/ 751488 w 825700"/>
                <a:gd name="connsiteY21" fmla="*/ 403729 h 823431"/>
                <a:gd name="connsiteX22" fmla="*/ 752256 w 825700"/>
                <a:gd name="connsiteY22" fmla="*/ 403729 h 823431"/>
                <a:gd name="connsiteX23" fmla="*/ 756159 w 825700"/>
                <a:gd name="connsiteY23" fmla="*/ 403729 h 823431"/>
                <a:gd name="connsiteX24" fmla="*/ 765768 w 825700"/>
                <a:gd name="connsiteY24" fmla="*/ 403729 h 823431"/>
                <a:gd name="connsiteX25" fmla="*/ 769671 w 825700"/>
                <a:gd name="connsiteY25" fmla="*/ 403729 h 823431"/>
                <a:gd name="connsiteX26" fmla="*/ 771506 w 825700"/>
                <a:gd name="connsiteY26" fmla="*/ 403729 h 823431"/>
                <a:gd name="connsiteX27" fmla="*/ 777945 w 825700"/>
                <a:gd name="connsiteY27" fmla="*/ 403729 h 823431"/>
                <a:gd name="connsiteX28" fmla="*/ 779113 w 825700"/>
                <a:gd name="connsiteY28" fmla="*/ 403729 h 823431"/>
                <a:gd name="connsiteX29" fmla="*/ 781715 w 825700"/>
                <a:gd name="connsiteY29" fmla="*/ 403729 h 823431"/>
                <a:gd name="connsiteX30" fmla="*/ 784084 w 825700"/>
                <a:gd name="connsiteY30" fmla="*/ 403729 h 823431"/>
                <a:gd name="connsiteX31" fmla="*/ 789489 w 825700"/>
                <a:gd name="connsiteY31" fmla="*/ 403729 h 823431"/>
                <a:gd name="connsiteX32" fmla="*/ 797262 w 825700"/>
                <a:gd name="connsiteY32" fmla="*/ 403729 h 823431"/>
                <a:gd name="connsiteX33" fmla="*/ 806871 w 825700"/>
                <a:gd name="connsiteY33" fmla="*/ 403563 h 823431"/>
                <a:gd name="connsiteX34" fmla="*/ 811008 w 825700"/>
                <a:gd name="connsiteY34" fmla="*/ 403563 h 823431"/>
                <a:gd name="connsiteX35" fmla="*/ 811008 w 825700"/>
                <a:gd name="connsiteY35" fmla="*/ 403563 h 823431"/>
                <a:gd name="connsiteX36" fmla="*/ 728435 w 825700"/>
                <a:gd name="connsiteY36" fmla="*/ 402795 h 823431"/>
                <a:gd name="connsiteX37" fmla="*/ 728435 w 825700"/>
                <a:gd name="connsiteY37" fmla="*/ 401995 h 823431"/>
                <a:gd name="connsiteX38" fmla="*/ 728435 w 825700"/>
                <a:gd name="connsiteY38" fmla="*/ 399726 h 823431"/>
                <a:gd name="connsiteX39" fmla="*/ 728435 w 825700"/>
                <a:gd name="connsiteY39" fmla="*/ 398258 h 823431"/>
                <a:gd name="connsiteX40" fmla="*/ 728435 w 825700"/>
                <a:gd name="connsiteY40" fmla="*/ 397424 h 823431"/>
                <a:gd name="connsiteX41" fmla="*/ 728435 w 825700"/>
                <a:gd name="connsiteY41" fmla="*/ 396923 h 823431"/>
                <a:gd name="connsiteX42" fmla="*/ 728435 w 825700"/>
                <a:gd name="connsiteY42" fmla="*/ 396623 h 823431"/>
                <a:gd name="connsiteX43" fmla="*/ 728435 w 825700"/>
                <a:gd name="connsiteY43" fmla="*/ 396056 h 823431"/>
                <a:gd name="connsiteX44" fmla="*/ 728435 w 825700"/>
                <a:gd name="connsiteY44" fmla="*/ 395722 h 823431"/>
                <a:gd name="connsiteX45" fmla="*/ 728435 w 825700"/>
                <a:gd name="connsiteY45" fmla="*/ 395489 h 823431"/>
                <a:gd name="connsiteX46" fmla="*/ 728435 w 825700"/>
                <a:gd name="connsiteY46" fmla="*/ 395489 h 823431"/>
                <a:gd name="connsiteX47" fmla="*/ 728435 w 825700"/>
                <a:gd name="connsiteY47" fmla="*/ 393554 h 823431"/>
                <a:gd name="connsiteX48" fmla="*/ 728435 w 825700"/>
                <a:gd name="connsiteY48" fmla="*/ 394688 h 823431"/>
                <a:gd name="connsiteX49" fmla="*/ 728435 w 825700"/>
                <a:gd name="connsiteY49" fmla="*/ 396089 h 823431"/>
                <a:gd name="connsiteX50" fmla="*/ 728435 w 825700"/>
                <a:gd name="connsiteY50" fmla="*/ 398592 h 823431"/>
                <a:gd name="connsiteX51" fmla="*/ 728435 w 825700"/>
                <a:gd name="connsiteY51" fmla="*/ 398992 h 823431"/>
                <a:gd name="connsiteX52" fmla="*/ 728435 w 825700"/>
                <a:gd name="connsiteY52" fmla="*/ 404797 h 823431"/>
                <a:gd name="connsiteX53" fmla="*/ 728435 w 825700"/>
                <a:gd name="connsiteY53" fmla="*/ 404797 h 823431"/>
                <a:gd name="connsiteX54" fmla="*/ 728435 w 825700"/>
                <a:gd name="connsiteY54" fmla="*/ 402795 h 823431"/>
                <a:gd name="connsiteX55" fmla="*/ 726366 w 825700"/>
                <a:gd name="connsiteY55" fmla="*/ 373870 h 823431"/>
                <a:gd name="connsiteX56" fmla="*/ 726366 w 825700"/>
                <a:gd name="connsiteY56" fmla="*/ 374370 h 823431"/>
                <a:gd name="connsiteX57" fmla="*/ 726366 w 825700"/>
                <a:gd name="connsiteY57" fmla="*/ 374370 h 823431"/>
                <a:gd name="connsiteX58" fmla="*/ 726366 w 825700"/>
                <a:gd name="connsiteY58" fmla="*/ 373870 h 823431"/>
                <a:gd name="connsiteX59" fmla="*/ 726800 w 825700"/>
                <a:gd name="connsiteY59" fmla="*/ 377573 h 823431"/>
                <a:gd name="connsiteX60" fmla="*/ 726800 w 825700"/>
                <a:gd name="connsiteY60" fmla="*/ 377573 h 823431"/>
                <a:gd name="connsiteX61" fmla="*/ 726800 w 825700"/>
                <a:gd name="connsiteY61" fmla="*/ 377573 h 823431"/>
                <a:gd name="connsiteX62" fmla="*/ 726800 w 825700"/>
                <a:gd name="connsiteY62" fmla="*/ 377306 h 823431"/>
                <a:gd name="connsiteX63" fmla="*/ 726600 w 825700"/>
                <a:gd name="connsiteY63" fmla="*/ 375538 h 823431"/>
                <a:gd name="connsiteX64" fmla="*/ 726800 w 825700"/>
                <a:gd name="connsiteY64" fmla="*/ 377473 h 823431"/>
                <a:gd name="connsiteX65" fmla="*/ 726800 w 825700"/>
                <a:gd name="connsiteY65" fmla="*/ 377473 h 823431"/>
                <a:gd name="connsiteX66" fmla="*/ 726800 w 825700"/>
                <a:gd name="connsiteY66" fmla="*/ 377640 h 823431"/>
                <a:gd name="connsiteX67" fmla="*/ 726800 w 825700"/>
                <a:gd name="connsiteY67" fmla="*/ 377806 h 823431"/>
                <a:gd name="connsiteX68" fmla="*/ 726800 w 825700"/>
                <a:gd name="connsiteY68" fmla="*/ 377806 h 823431"/>
                <a:gd name="connsiteX69" fmla="*/ 726800 w 825700"/>
                <a:gd name="connsiteY69" fmla="*/ 377806 h 823431"/>
                <a:gd name="connsiteX70" fmla="*/ 725866 w 825700"/>
                <a:gd name="connsiteY70" fmla="*/ 369666 h 823431"/>
                <a:gd name="connsiteX71" fmla="*/ 725866 w 825700"/>
                <a:gd name="connsiteY71" fmla="*/ 369999 h 823431"/>
                <a:gd name="connsiteX72" fmla="*/ 725866 w 825700"/>
                <a:gd name="connsiteY72" fmla="*/ 370567 h 823431"/>
                <a:gd name="connsiteX73" fmla="*/ 725732 w 825700"/>
                <a:gd name="connsiteY73" fmla="*/ 369666 h 823431"/>
                <a:gd name="connsiteX74" fmla="*/ 726166 w 825700"/>
                <a:gd name="connsiteY74" fmla="*/ 371834 h 823431"/>
                <a:gd name="connsiteX75" fmla="*/ 726166 w 825700"/>
                <a:gd name="connsiteY75" fmla="*/ 372135 h 823431"/>
                <a:gd name="connsiteX76" fmla="*/ 726166 w 825700"/>
                <a:gd name="connsiteY76" fmla="*/ 372135 h 823431"/>
                <a:gd name="connsiteX77" fmla="*/ 726133 w 825700"/>
                <a:gd name="connsiteY77" fmla="*/ 371834 h 823431"/>
                <a:gd name="connsiteX78" fmla="*/ 726166 w 825700"/>
                <a:gd name="connsiteY78" fmla="*/ 371668 h 823431"/>
                <a:gd name="connsiteX79" fmla="*/ 726166 w 825700"/>
                <a:gd name="connsiteY79" fmla="*/ 371834 h 823431"/>
                <a:gd name="connsiteX80" fmla="*/ 726166 w 825700"/>
                <a:gd name="connsiteY80" fmla="*/ 371834 h 823431"/>
                <a:gd name="connsiteX81" fmla="*/ 726099 w 825700"/>
                <a:gd name="connsiteY81" fmla="*/ 371668 h 823431"/>
                <a:gd name="connsiteX82" fmla="*/ 724231 w 825700"/>
                <a:gd name="connsiteY82" fmla="*/ 302640 h 823431"/>
                <a:gd name="connsiteX83" fmla="*/ 724231 w 825700"/>
                <a:gd name="connsiteY83" fmla="*/ 302640 h 823431"/>
                <a:gd name="connsiteX84" fmla="*/ 713388 w 825700"/>
                <a:gd name="connsiteY84" fmla="*/ 313583 h 823431"/>
                <a:gd name="connsiteX85" fmla="*/ 713388 w 825700"/>
                <a:gd name="connsiteY85" fmla="*/ 313049 h 823431"/>
                <a:gd name="connsiteX86" fmla="*/ 711420 w 825700"/>
                <a:gd name="connsiteY86" fmla="*/ 307177 h 823431"/>
                <a:gd name="connsiteX87" fmla="*/ 711420 w 825700"/>
                <a:gd name="connsiteY87" fmla="*/ 307177 h 823431"/>
                <a:gd name="connsiteX88" fmla="*/ 712420 w 825700"/>
                <a:gd name="connsiteY88" fmla="*/ 310113 h 823431"/>
                <a:gd name="connsiteX89" fmla="*/ 712654 w 825700"/>
                <a:gd name="connsiteY89" fmla="*/ 310847 h 823431"/>
                <a:gd name="connsiteX90" fmla="*/ 713355 w 825700"/>
                <a:gd name="connsiteY90" fmla="*/ 313049 h 823431"/>
                <a:gd name="connsiteX91" fmla="*/ 713355 w 825700"/>
                <a:gd name="connsiteY91" fmla="*/ 313049 h 823431"/>
                <a:gd name="connsiteX92" fmla="*/ 713655 w 825700"/>
                <a:gd name="connsiteY92" fmla="*/ 313916 h 823431"/>
                <a:gd name="connsiteX93" fmla="*/ 720061 w 825700"/>
                <a:gd name="connsiteY93" fmla="*/ 338038 h 823431"/>
                <a:gd name="connsiteX94" fmla="*/ 720061 w 825700"/>
                <a:gd name="connsiteY94" fmla="*/ 338038 h 823431"/>
                <a:gd name="connsiteX95" fmla="*/ 720061 w 825700"/>
                <a:gd name="connsiteY95" fmla="*/ 338038 h 823431"/>
                <a:gd name="connsiteX96" fmla="*/ 720061 w 825700"/>
                <a:gd name="connsiteY96" fmla="*/ 338238 h 823431"/>
                <a:gd name="connsiteX97" fmla="*/ 720127 w 825700"/>
                <a:gd name="connsiteY97" fmla="*/ 338004 h 823431"/>
                <a:gd name="connsiteX98" fmla="*/ 720061 w 825700"/>
                <a:gd name="connsiteY98" fmla="*/ 337804 h 823431"/>
                <a:gd name="connsiteX99" fmla="*/ 720061 w 825700"/>
                <a:gd name="connsiteY99" fmla="*/ 337804 h 823431"/>
                <a:gd name="connsiteX100" fmla="*/ 720061 w 825700"/>
                <a:gd name="connsiteY100" fmla="*/ 337571 h 823431"/>
                <a:gd name="connsiteX101" fmla="*/ 720061 w 825700"/>
                <a:gd name="connsiteY101" fmla="*/ 337804 h 823431"/>
                <a:gd name="connsiteX102" fmla="*/ 720061 w 825700"/>
                <a:gd name="connsiteY102" fmla="*/ 337070 h 823431"/>
                <a:gd name="connsiteX103" fmla="*/ 720061 w 825700"/>
                <a:gd name="connsiteY103" fmla="*/ 337070 h 823431"/>
                <a:gd name="connsiteX104" fmla="*/ 718693 w 825700"/>
                <a:gd name="connsiteY104" fmla="*/ 331499 h 823431"/>
                <a:gd name="connsiteX105" fmla="*/ 718693 w 825700"/>
                <a:gd name="connsiteY105" fmla="*/ 331499 h 823431"/>
                <a:gd name="connsiteX106" fmla="*/ 718693 w 825700"/>
                <a:gd name="connsiteY106" fmla="*/ 331499 h 823431"/>
                <a:gd name="connsiteX107" fmla="*/ 718693 w 825700"/>
                <a:gd name="connsiteY107" fmla="*/ 331265 h 823431"/>
                <a:gd name="connsiteX108" fmla="*/ 718693 w 825700"/>
                <a:gd name="connsiteY108" fmla="*/ 331265 h 823431"/>
                <a:gd name="connsiteX109" fmla="*/ 718693 w 825700"/>
                <a:gd name="connsiteY109" fmla="*/ 331265 h 823431"/>
                <a:gd name="connsiteX110" fmla="*/ 718292 w 825700"/>
                <a:gd name="connsiteY110" fmla="*/ 329830 h 823431"/>
                <a:gd name="connsiteX111" fmla="*/ 718025 w 825700"/>
                <a:gd name="connsiteY111" fmla="*/ 328796 h 823431"/>
                <a:gd name="connsiteX112" fmla="*/ 717825 w 825700"/>
                <a:gd name="connsiteY112" fmla="*/ 328062 h 823431"/>
                <a:gd name="connsiteX113" fmla="*/ 717091 w 825700"/>
                <a:gd name="connsiteY113" fmla="*/ 325326 h 823431"/>
                <a:gd name="connsiteX114" fmla="*/ 717091 w 825700"/>
                <a:gd name="connsiteY114" fmla="*/ 325326 h 823431"/>
                <a:gd name="connsiteX115" fmla="*/ 717091 w 825700"/>
                <a:gd name="connsiteY115" fmla="*/ 325326 h 823431"/>
                <a:gd name="connsiteX116" fmla="*/ 716791 w 825700"/>
                <a:gd name="connsiteY116" fmla="*/ 324292 h 823431"/>
                <a:gd name="connsiteX117" fmla="*/ 716791 w 825700"/>
                <a:gd name="connsiteY117" fmla="*/ 324292 h 823431"/>
                <a:gd name="connsiteX118" fmla="*/ 716791 w 825700"/>
                <a:gd name="connsiteY118" fmla="*/ 324559 h 823431"/>
                <a:gd name="connsiteX119" fmla="*/ 716791 w 825700"/>
                <a:gd name="connsiteY119" fmla="*/ 324559 h 823431"/>
                <a:gd name="connsiteX120" fmla="*/ 716791 w 825700"/>
                <a:gd name="connsiteY120" fmla="*/ 324859 h 823431"/>
                <a:gd name="connsiteX121" fmla="*/ 716791 w 825700"/>
                <a:gd name="connsiteY121" fmla="*/ 325026 h 823431"/>
                <a:gd name="connsiteX122" fmla="*/ 716791 w 825700"/>
                <a:gd name="connsiteY122" fmla="*/ 325026 h 823431"/>
                <a:gd name="connsiteX123" fmla="*/ 716791 w 825700"/>
                <a:gd name="connsiteY123" fmla="*/ 325427 h 823431"/>
                <a:gd name="connsiteX124" fmla="*/ 716791 w 825700"/>
                <a:gd name="connsiteY124" fmla="*/ 325427 h 823431"/>
                <a:gd name="connsiteX125" fmla="*/ 718059 w 825700"/>
                <a:gd name="connsiteY125" fmla="*/ 329997 h 823431"/>
                <a:gd name="connsiteX126" fmla="*/ 718059 w 825700"/>
                <a:gd name="connsiteY126" fmla="*/ 329997 h 823431"/>
                <a:gd name="connsiteX127" fmla="*/ 718059 w 825700"/>
                <a:gd name="connsiteY127" fmla="*/ 330464 h 823431"/>
                <a:gd name="connsiteX128" fmla="*/ 718292 w 825700"/>
                <a:gd name="connsiteY128" fmla="*/ 331365 h 823431"/>
                <a:gd name="connsiteX129" fmla="*/ 718292 w 825700"/>
                <a:gd name="connsiteY129" fmla="*/ 331565 h 823431"/>
                <a:gd name="connsiteX130" fmla="*/ 718292 w 825700"/>
                <a:gd name="connsiteY130" fmla="*/ 331565 h 823431"/>
                <a:gd name="connsiteX131" fmla="*/ 718292 w 825700"/>
                <a:gd name="connsiteY131" fmla="*/ 331332 h 823431"/>
                <a:gd name="connsiteX132" fmla="*/ 718693 w 825700"/>
                <a:gd name="connsiteY132" fmla="*/ 333100 h 823431"/>
                <a:gd name="connsiteX133" fmla="*/ 718926 w 825700"/>
                <a:gd name="connsiteY133" fmla="*/ 334001 h 823431"/>
                <a:gd name="connsiteX134" fmla="*/ 719627 w 825700"/>
                <a:gd name="connsiteY134" fmla="*/ 336937 h 823431"/>
                <a:gd name="connsiteX135" fmla="*/ 719627 w 825700"/>
                <a:gd name="connsiteY135" fmla="*/ 336937 h 823431"/>
                <a:gd name="connsiteX136" fmla="*/ 719627 w 825700"/>
                <a:gd name="connsiteY136" fmla="*/ 337404 h 823431"/>
                <a:gd name="connsiteX137" fmla="*/ 719627 w 825700"/>
                <a:gd name="connsiteY137" fmla="*/ 337404 h 823431"/>
                <a:gd name="connsiteX138" fmla="*/ 719927 w 825700"/>
                <a:gd name="connsiteY138" fmla="*/ 337070 h 823431"/>
                <a:gd name="connsiteX139" fmla="*/ 769871 w 825700"/>
                <a:gd name="connsiteY139" fmla="*/ 404030 h 823431"/>
                <a:gd name="connsiteX140" fmla="*/ 765334 w 825700"/>
                <a:gd name="connsiteY140" fmla="*/ 404030 h 823431"/>
                <a:gd name="connsiteX141" fmla="*/ 769805 w 825700"/>
                <a:gd name="connsiteY141" fmla="*/ 404030 h 823431"/>
                <a:gd name="connsiteX142" fmla="*/ 769805 w 825700"/>
                <a:gd name="connsiteY142" fmla="*/ 404030 h 823431"/>
                <a:gd name="connsiteX143" fmla="*/ 778045 w 825700"/>
                <a:gd name="connsiteY143" fmla="*/ 403863 h 823431"/>
                <a:gd name="connsiteX144" fmla="*/ 746984 w 825700"/>
                <a:gd name="connsiteY144" fmla="*/ 404463 h 823431"/>
                <a:gd name="connsiteX145" fmla="*/ 746451 w 825700"/>
                <a:gd name="connsiteY145" fmla="*/ 404463 h 823431"/>
                <a:gd name="connsiteX146" fmla="*/ 742314 w 825700"/>
                <a:gd name="connsiteY146" fmla="*/ 404463 h 823431"/>
                <a:gd name="connsiteX147" fmla="*/ 742314 w 825700"/>
                <a:gd name="connsiteY147" fmla="*/ 404463 h 823431"/>
                <a:gd name="connsiteX148" fmla="*/ 737843 w 825700"/>
                <a:gd name="connsiteY148" fmla="*/ 404463 h 823431"/>
                <a:gd name="connsiteX149" fmla="*/ 728935 w 825700"/>
                <a:gd name="connsiteY149" fmla="*/ 404630 h 823431"/>
                <a:gd name="connsiteX150" fmla="*/ 747018 w 825700"/>
                <a:gd name="connsiteY150" fmla="*/ 404630 h 823431"/>
                <a:gd name="connsiteX151" fmla="*/ 751522 w 825700"/>
                <a:gd name="connsiteY151" fmla="*/ 404630 h 823431"/>
                <a:gd name="connsiteX152" fmla="*/ 752289 w 825700"/>
                <a:gd name="connsiteY152" fmla="*/ 404630 h 823431"/>
                <a:gd name="connsiteX153" fmla="*/ 756126 w 825700"/>
                <a:gd name="connsiteY153" fmla="*/ 404630 h 823431"/>
                <a:gd name="connsiteX154" fmla="*/ 751555 w 825700"/>
                <a:gd name="connsiteY154" fmla="*/ 404630 h 823431"/>
                <a:gd name="connsiteX155" fmla="*/ 728535 w 825700"/>
                <a:gd name="connsiteY155" fmla="*/ 401995 h 823431"/>
                <a:gd name="connsiteX156" fmla="*/ 728535 w 825700"/>
                <a:gd name="connsiteY156" fmla="*/ 399726 h 823431"/>
                <a:gd name="connsiteX157" fmla="*/ 728535 w 825700"/>
                <a:gd name="connsiteY157" fmla="*/ 398258 h 823431"/>
                <a:gd name="connsiteX158" fmla="*/ 728535 w 825700"/>
                <a:gd name="connsiteY158" fmla="*/ 397424 h 823431"/>
                <a:gd name="connsiteX159" fmla="*/ 728535 w 825700"/>
                <a:gd name="connsiteY159" fmla="*/ 396923 h 823431"/>
                <a:gd name="connsiteX160" fmla="*/ 728535 w 825700"/>
                <a:gd name="connsiteY160" fmla="*/ 396623 h 823431"/>
                <a:gd name="connsiteX161" fmla="*/ 728535 w 825700"/>
                <a:gd name="connsiteY161" fmla="*/ 396056 h 823431"/>
                <a:gd name="connsiteX162" fmla="*/ 728535 w 825700"/>
                <a:gd name="connsiteY162" fmla="*/ 395722 h 823431"/>
                <a:gd name="connsiteX163" fmla="*/ 728535 w 825700"/>
                <a:gd name="connsiteY163" fmla="*/ 395489 h 823431"/>
                <a:gd name="connsiteX164" fmla="*/ 728535 w 825700"/>
                <a:gd name="connsiteY164" fmla="*/ 395489 h 823431"/>
                <a:gd name="connsiteX165" fmla="*/ 728535 w 825700"/>
                <a:gd name="connsiteY165" fmla="*/ 397124 h 823431"/>
                <a:gd name="connsiteX166" fmla="*/ 728535 w 825700"/>
                <a:gd name="connsiteY166" fmla="*/ 398992 h 823431"/>
                <a:gd name="connsiteX167" fmla="*/ 728535 w 825700"/>
                <a:gd name="connsiteY167" fmla="*/ 404797 h 823431"/>
                <a:gd name="connsiteX168" fmla="*/ 728535 w 825700"/>
                <a:gd name="connsiteY168" fmla="*/ 404797 h 823431"/>
                <a:gd name="connsiteX169" fmla="*/ 728535 w 825700"/>
                <a:gd name="connsiteY169" fmla="*/ 402829 h 823431"/>
                <a:gd name="connsiteX170" fmla="*/ 728401 w 825700"/>
                <a:gd name="connsiteY170" fmla="*/ 401995 h 823431"/>
                <a:gd name="connsiteX171" fmla="*/ 726933 w 825700"/>
                <a:gd name="connsiteY171" fmla="*/ 377806 h 823431"/>
                <a:gd name="connsiteX172" fmla="*/ 726933 w 825700"/>
                <a:gd name="connsiteY172" fmla="*/ 377806 h 823431"/>
                <a:gd name="connsiteX173" fmla="*/ 726933 w 825700"/>
                <a:gd name="connsiteY173" fmla="*/ 377806 h 823431"/>
                <a:gd name="connsiteX174" fmla="*/ 726933 w 825700"/>
                <a:gd name="connsiteY174" fmla="*/ 377806 h 823431"/>
                <a:gd name="connsiteX175" fmla="*/ 726800 w 825700"/>
                <a:gd name="connsiteY175" fmla="*/ 377806 h 823431"/>
                <a:gd name="connsiteX176" fmla="*/ 726933 w 825700"/>
                <a:gd name="connsiteY176" fmla="*/ 377606 h 823431"/>
                <a:gd name="connsiteX177" fmla="*/ 726933 w 825700"/>
                <a:gd name="connsiteY177" fmla="*/ 377606 h 823431"/>
                <a:gd name="connsiteX178" fmla="*/ 726933 w 825700"/>
                <a:gd name="connsiteY178" fmla="*/ 377606 h 823431"/>
                <a:gd name="connsiteX179" fmla="*/ 726767 w 825700"/>
                <a:gd name="connsiteY179" fmla="*/ 377606 h 823431"/>
                <a:gd name="connsiteX180" fmla="*/ 726933 w 825700"/>
                <a:gd name="connsiteY180" fmla="*/ 377306 h 823431"/>
                <a:gd name="connsiteX181" fmla="*/ 726733 w 825700"/>
                <a:gd name="connsiteY181" fmla="*/ 375538 h 823431"/>
                <a:gd name="connsiteX182" fmla="*/ 726933 w 825700"/>
                <a:gd name="connsiteY182" fmla="*/ 377473 h 823431"/>
                <a:gd name="connsiteX183" fmla="*/ 726933 w 825700"/>
                <a:gd name="connsiteY183" fmla="*/ 377473 h 823431"/>
                <a:gd name="connsiteX184" fmla="*/ 726600 w 825700"/>
                <a:gd name="connsiteY184" fmla="*/ 374370 h 823431"/>
                <a:gd name="connsiteX185" fmla="*/ 726600 w 825700"/>
                <a:gd name="connsiteY185" fmla="*/ 374370 h 823431"/>
                <a:gd name="connsiteX186" fmla="*/ 726600 w 825700"/>
                <a:gd name="connsiteY186" fmla="*/ 374003 h 823431"/>
                <a:gd name="connsiteX187" fmla="*/ 726433 w 825700"/>
                <a:gd name="connsiteY187" fmla="*/ 374370 h 823431"/>
                <a:gd name="connsiteX188" fmla="*/ 726333 w 825700"/>
                <a:gd name="connsiteY188" fmla="*/ 372135 h 823431"/>
                <a:gd name="connsiteX189" fmla="*/ 726333 w 825700"/>
                <a:gd name="connsiteY189" fmla="*/ 372135 h 823431"/>
                <a:gd name="connsiteX190" fmla="*/ 726333 w 825700"/>
                <a:gd name="connsiteY190" fmla="*/ 371935 h 823431"/>
                <a:gd name="connsiteX191" fmla="*/ 726166 w 825700"/>
                <a:gd name="connsiteY191" fmla="*/ 372135 h 823431"/>
                <a:gd name="connsiteX192" fmla="*/ 726333 w 825700"/>
                <a:gd name="connsiteY192" fmla="*/ 371668 h 823431"/>
                <a:gd name="connsiteX193" fmla="*/ 726333 w 825700"/>
                <a:gd name="connsiteY193" fmla="*/ 371834 h 823431"/>
                <a:gd name="connsiteX194" fmla="*/ 726333 w 825700"/>
                <a:gd name="connsiteY194" fmla="*/ 371834 h 823431"/>
                <a:gd name="connsiteX195" fmla="*/ 726099 w 825700"/>
                <a:gd name="connsiteY195" fmla="*/ 371668 h 823431"/>
                <a:gd name="connsiteX196" fmla="*/ 726333 w 825700"/>
                <a:gd name="connsiteY196" fmla="*/ 371367 h 823431"/>
                <a:gd name="connsiteX197" fmla="*/ 726333 w 825700"/>
                <a:gd name="connsiteY197" fmla="*/ 371067 h 823431"/>
                <a:gd name="connsiteX198" fmla="*/ 726066 w 825700"/>
                <a:gd name="connsiteY198" fmla="*/ 371367 h 823431"/>
                <a:gd name="connsiteX199" fmla="*/ 726333 w 825700"/>
                <a:gd name="connsiteY199" fmla="*/ 370667 h 823431"/>
                <a:gd name="connsiteX200" fmla="*/ 726333 w 825700"/>
                <a:gd name="connsiteY200" fmla="*/ 370667 h 823431"/>
                <a:gd name="connsiteX201" fmla="*/ 726333 w 825700"/>
                <a:gd name="connsiteY201" fmla="*/ 370667 h 823431"/>
                <a:gd name="connsiteX202" fmla="*/ 725966 w 825700"/>
                <a:gd name="connsiteY202" fmla="*/ 370667 h 823431"/>
                <a:gd name="connsiteX203" fmla="*/ 726333 w 825700"/>
                <a:gd name="connsiteY203" fmla="*/ 369666 h 823431"/>
                <a:gd name="connsiteX204" fmla="*/ 726333 w 825700"/>
                <a:gd name="connsiteY204" fmla="*/ 369999 h 823431"/>
                <a:gd name="connsiteX205" fmla="*/ 726333 w 825700"/>
                <a:gd name="connsiteY205" fmla="*/ 370567 h 823431"/>
                <a:gd name="connsiteX206" fmla="*/ 725732 w 825700"/>
                <a:gd name="connsiteY206" fmla="*/ 369666 h 823431"/>
                <a:gd name="connsiteX207" fmla="*/ 724665 w 825700"/>
                <a:gd name="connsiteY207" fmla="*/ 302673 h 823431"/>
                <a:gd name="connsiteX208" fmla="*/ 724665 w 825700"/>
                <a:gd name="connsiteY208" fmla="*/ 302673 h 823431"/>
                <a:gd name="connsiteX209" fmla="*/ 724398 w 825700"/>
                <a:gd name="connsiteY209" fmla="*/ 356621 h 823431"/>
                <a:gd name="connsiteX210" fmla="*/ 724598 w 825700"/>
                <a:gd name="connsiteY210" fmla="*/ 357922 h 823431"/>
                <a:gd name="connsiteX211" fmla="*/ 724598 w 825700"/>
                <a:gd name="connsiteY211" fmla="*/ 357121 h 823431"/>
                <a:gd name="connsiteX212" fmla="*/ 724398 w 825700"/>
                <a:gd name="connsiteY212" fmla="*/ 356321 h 823431"/>
                <a:gd name="connsiteX213" fmla="*/ 724398 w 825700"/>
                <a:gd name="connsiteY213" fmla="*/ 356621 h 823431"/>
                <a:gd name="connsiteX214" fmla="*/ 724398 w 825700"/>
                <a:gd name="connsiteY214" fmla="*/ 356354 h 823431"/>
                <a:gd name="connsiteX215" fmla="*/ 723664 w 825700"/>
                <a:gd name="connsiteY215" fmla="*/ 352184 h 823431"/>
                <a:gd name="connsiteX216" fmla="*/ 723664 w 825700"/>
                <a:gd name="connsiteY216" fmla="*/ 352684 h 823431"/>
                <a:gd name="connsiteX217" fmla="*/ 723664 w 825700"/>
                <a:gd name="connsiteY217" fmla="*/ 352684 h 823431"/>
                <a:gd name="connsiteX218" fmla="*/ 723664 w 825700"/>
                <a:gd name="connsiteY218" fmla="*/ 352684 h 823431"/>
                <a:gd name="connsiteX219" fmla="*/ 723664 w 825700"/>
                <a:gd name="connsiteY219" fmla="*/ 352517 h 823431"/>
                <a:gd name="connsiteX220" fmla="*/ 723097 w 825700"/>
                <a:gd name="connsiteY220" fmla="*/ 352184 h 823431"/>
                <a:gd name="connsiteX221" fmla="*/ 723664 w 825700"/>
                <a:gd name="connsiteY221" fmla="*/ 351983 h 823431"/>
                <a:gd name="connsiteX222" fmla="*/ 723664 w 825700"/>
                <a:gd name="connsiteY222" fmla="*/ 352184 h 823431"/>
                <a:gd name="connsiteX223" fmla="*/ 723664 w 825700"/>
                <a:gd name="connsiteY223" fmla="*/ 352184 h 823431"/>
                <a:gd name="connsiteX224" fmla="*/ 723263 w 825700"/>
                <a:gd name="connsiteY224" fmla="*/ 352384 h 823431"/>
                <a:gd name="connsiteX225" fmla="*/ 723063 w 825700"/>
                <a:gd name="connsiteY225" fmla="*/ 351983 h 823431"/>
                <a:gd name="connsiteX226" fmla="*/ 720728 w 825700"/>
                <a:gd name="connsiteY226" fmla="*/ 338004 h 823431"/>
                <a:gd name="connsiteX227" fmla="*/ 720728 w 825700"/>
                <a:gd name="connsiteY227" fmla="*/ 338004 h 823431"/>
                <a:gd name="connsiteX228" fmla="*/ 720728 w 825700"/>
                <a:gd name="connsiteY228" fmla="*/ 338205 h 823431"/>
                <a:gd name="connsiteX229" fmla="*/ 720728 w 825700"/>
                <a:gd name="connsiteY229" fmla="*/ 338038 h 823431"/>
                <a:gd name="connsiteX230" fmla="*/ 720728 w 825700"/>
                <a:gd name="connsiteY230" fmla="*/ 337804 h 823431"/>
                <a:gd name="connsiteX231" fmla="*/ 720728 w 825700"/>
                <a:gd name="connsiteY231" fmla="*/ 337804 h 823431"/>
                <a:gd name="connsiteX232" fmla="*/ 720728 w 825700"/>
                <a:gd name="connsiteY232" fmla="*/ 337571 h 823431"/>
                <a:gd name="connsiteX233" fmla="*/ 720061 w 825700"/>
                <a:gd name="connsiteY233" fmla="*/ 337804 h 823431"/>
                <a:gd name="connsiteX234" fmla="*/ 720728 w 825700"/>
                <a:gd name="connsiteY234" fmla="*/ 337070 h 823431"/>
                <a:gd name="connsiteX235" fmla="*/ 720728 w 825700"/>
                <a:gd name="connsiteY235" fmla="*/ 337070 h 823431"/>
                <a:gd name="connsiteX236" fmla="*/ 719360 w 825700"/>
                <a:gd name="connsiteY236" fmla="*/ 331499 h 823431"/>
                <a:gd name="connsiteX237" fmla="*/ 719360 w 825700"/>
                <a:gd name="connsiteY237" fmla="*/ 331499 h 823431"/>
                <a:gd name="connsiteX238" fmla="*/ 719360 w 825700"/>
                <a:gd name="connsiteY238" fmla="*/ 331499 h 823431"/>
                <a:gd name="connsiteX239" fmla="*/ 719360 w 825700"/>
                <a:gd name="connsiteY239" fmla="*/ 331265 h 823431"/>
                <a:gd name="connsiteX240" fmla="*/ 719360 w 825700"/>
                <a:gd name="connsiteY240" fmla="*/ 331265 h 823431"/>
                <a:gd name="connsiteX241" fmla="*/ 719360 w 825700"/>
                <a:gd name="connsiteY241" fmla="*/ 331265 h 823431"/>
                <a:gd name="connsiteX242" fmla="*/ 718959 w 825700"/>
                <a:gd name="connsiteY242" fmla="*/ 329830 h 823431"/>
                <a:gd name="connsiteX243" fmla="*/ 718693 w 825700"/>
                <a:gd name="connsiteY243" fmla="*/ 328796 h 823431"/>
                <a:gd name="connsiteX244" fmla="*/ 718493 w 825700"/>
                <a:gd name="connsiteY244" fmla="*/ 328062 h 823431"/>
                <a:gd name="connsiteX245" fmla="*/ 717758 w 825700"/>
                <a:gd name="connsiteY245" fmla="*/ 325326 h 823431"/>
                <a:gd name="connsiteX246" fmla="*/ 717758 w 825700"/>
                <a:gd name="connsiteY246" fmla="*/ 325326 h 823431"/>
                <a:gd name="connsiteX247" fmla="*/ 717758 w 825700"/>
                <a:gd name="connsiteY247" fmla="*/ 325326 h 823431"/>
                <a:gd name="connsiteX248" fmla="*/ 717458 w 825700"/>
                <a:gd name="connsiteY248" fmla="*/ 324292 h 823431"/>
                <a:gd name="connsiteX249" fmla="*/ 717458 w 825700"/>
                <a:gd name="connsiteY249" fmla="*/ 324292 h 823431"/>
                <a:gd name="connsiteX250" fmla="*/ 717458 w 825700"/>
                <a:gd name="connsiteY250" fmla="*/ 324092 h 823431"/>
                <a:gd name="connsiteX251" fmla="*/ 717458 w 825700"/>
                <a:gd name="connsiteY251" fmla="*/ 324559 h 823431"/>
                <a:gd name="connsiteX252" fmla="*/ 717458 w 825700"/>
                <a:gd name="connsiteY252" fmla="*/ 324559 h 823431"/>
                <a:gd name="connsiteX253" fmla="*/ 717458 w 825700"/>
                <a:gd name="connsiteY253" fmla="*/ 324859 h 823431"/>
                <a:gd name="connsiteX254" fmla="*/ 717458 w 825700"/>
                <a:gd name="connsiteY254" fmla="*/ 325026 h 823431"/>
                <a:gd name="connsiteX255" fmla="*/ 717458 w 825700"/>
                <a:gd name="connsiteY255" fmla="*/ 325026 h 823431"/>
                <a:gd name="connsiteX256" fmla="*/ 717458 w 825700"/>
                <a:gd name="connsiteY256" fmla="*/ 325427 h 823431"/>
                <a:gd name="connsiteX257" fmla="*/ 718726 w 825700"/>
                <a:gd name="connsiteY257" fmla="*/ 329997 h 823431"/>
                <a:gd name="connsiteX258" fmla="*/ 718726 w 825700"/>
                <a:gd name="connsiteY258" fmla="*/ 329997 h 823431"/>
                <a:gd name="connsiteX259" fmla="*/ 718726 w 825700"/>
                <a:gd name="connsiteY259" fmla="*/ 330464 h 823431"/>
                <a:gd name="connsiteX260" fmla="*/ 718959 w 825700"/>
                <a:gd name="connsiteY260" fmla="*/ 331365 h 823431"/>
                <a:gd name="connsiteX261" fmla="*/ 718959 w 825700"/>
                <a:gd name="connsiteY261" fmla="*/ 331565 h 823431"/>
                <a:gd name="connsiteX262" fmla="*/ 718959 w 825700"/>
                <a:gd name="connsiteY262" fmla="*/ 331565 h 823431"/>
                <a:gd name="connsiteX263" fmla="*/ 718959 w 825700"/>
                <a:gd name="connsiteY263" fmla="*/ 331332 h 823431"/>
                <a:gd name="connsiteX264" fmla="*/ 719360 w 825700"/>
                <a:gd name="connsiteY264" fmla="*/ 333100 h 823431"/>
                <a:gd name="connsiteX265" fmla="*/ 719593 w 825700"/>
                <a:gd name="connsiteY265" fmla="*/ 334001 h 823431"/>
                <a:gd name="connsiteX266" fmla="*/ 720294 w 825700"/>
                <a:gd name="connsiteY266" fmla="*/ 336937 h 823431"/>
                <a:gd name="connsiteX267" fmla="*/ 720294 w 825700"/>
                <a:gd name="connsiteY267" fmla="*/ 336937 h 823431"/>
                <a:gd name="connsiteX268" fmla="*/ 720294 w 825700"/>
                <a:gd name="connsiteY268" fmla="*/ 337404 h 823431"/>
                <a:gd name="connsiteX269" fmla="*/ 720294 w 825700"/>
                <a:gd name="connsiteY269" fmla="*/ 337404 h 823431"/>
                <a:gd name="connsiteX270" fmla="*/ 719927 w 825700"/>
                <a:gd name="connsiteY270" fmla="*/ 337070 h 823431"/>
                <a:gd name="connsiteX271" fmla="*/ 717091 w 825700"/>
                <a:gd name="connsiteY271" fmla="*/ 323458 h 823431"/>
                <a:gd name="connsiteX272" fmla="*/ 717091 w 825700"/>
                <a:gd name="connsiteY272" fmla="*/ 323458 h 823431"/>
                <a:gd name="connsiteX273" fmla="*/ 717091 w 825700"/>
                <a:gd name="connsiteY273" fmla="*/ 323458 h 823431"/>
                <a:gd name="connsiteX274" fmla="*/ 716291 w 825700"/>
                <a:gd name="connsiteY274" fmla="*/ 323458 h 823431"/>
                <a:gd name="connsiteX275" fmla="*/ 716891 w 825700"/>
                <a:gd name="connsiteY275" fmla="*/ 322757 h 823431"/>
                <a:gd name="connsiteX276" fmla="*/ 716891 w 825700"/>
                <a:gd name="connsiteY276" fmla="*/ 323225 h 823431"/>
                <a:gd name="connsiteX277" fmla="*/ 716891 w 825700"/>
                <a:gd name="connsiteY277" fmla="*/ 323225 h 823431"/>
                <a:gd name="connsiteX278" fmla="*/ 716891 w 825700"/>
                <a:gd name="connsiteY278" fmla="*/ 323058 h 823431"/>
                <a:gd name="connsiteX279" fmla="*/ 715790 w 825700"/>
                <a:gd name="connsiteY279" fmla="*/ 319021 h 823431"/>
                <a:gd name="connsiteX280" fmla="*/ 715056 w 825700"/>
                <a:gd name="connsiteY280" fmla="*/ 316719 h 823431"/>
                <a:gd name="connsiteX281" fmla="*/ 715757 w 825700"/>
                <a:gd name="connsiteY281" fmla="*/ 319021 h 823431"/>
                <a:gd name="connsiteX282" fmla="*/ 716257 w 825700"/>
                <a:gd name="connsiteY282" fmla="*/ 320589 h 823431"/>
                <a:gd name="connsiteX283" fmla="*/ 716057 w 825700"/>
                <a:gd name="connsiteY283" fmla="*/ 319888 h 823431"/>
                <a:gd name="connsiteX284" fmla="*/ 714989 w 825700"/>
                <a:gd name="connsiteY284" fmla="*/ 319021 h 823431"/>
                <a:gd name="connsiteX285" fmla="*/ 714289 w 825700"/>
                <a:gd name="connsiteY285" fmla="*/ 314183 h 823431"/>
                <a:gd name="connsiteX286" fmla="*/ 714589 w 825700"/>
                <a:gd name="connsiteY286" fmla="*/ 315151 h 823431"/>
                <a:gd name="connsiteX287" fmla="*/ 713488 w 825700"/>
                <a:gd name="connsiteY287" fmla="*/ 314183 h 823431"/>
                <a:gd name="connsiteX288" fmla="*/ 713955 w 825700"/>
                <a:gd name="connsiteY288" fmla="*/ 313049 h 823431"/>
                <a:gd name="connsiteX289" fmla="*/ 711987 w 825700"/>
                <a:gd name="connsiteY289" fmla="*/ 307177 h 823431"/>
                <a:gd name="connsiteX290" fmla="*/ 711987 w 825700"/>
                <a:gd name="connsiteY290" fmla="*/ 307177 h 823431"/>
                <a:gd name="connsiteX291" fmla="*/ 712988 w 825700"/>
                <a:gd name="connsiteY291" fmla="*/ 310113 h 823431"/>
                <a:gd name="connsiteX292" fmla="*/ 713221 w 825700"/>
                <a:gd name="connsiteY292" fmla="*/ 310847 h 823431"/>
                <a:gd name="connsiteX293" fmla="*/ 713922 w 825700"/>
                <a:gd name="connsiteY293" fmla="*/ 313049 h 823431"/>
                <a:gd name="connsiteX294" fmla="*/ 713922 w 825700"/>
                <a:gd name="connsiteY294" fmla="*/ 313049 h 823431"/>
                <a:gd name="connsiteX295" fmla="*/ 714222 w 825700"/>
                <a:gd name="connsiteY295" fmla="*/ 313916 h 823431"/>
                <a:gd name="connsiteX296" fmla="*/ 714222 w 825700"/>
                <a:gd name="connsiteY296" fmla="*/ 313549 h 823431"/>
                <a:gd name="connsiteX297" fmla="*/ 713154 w 825700"/>
                <a:gd name="connsiteY297" fmla="*/ 313049 h 823431"/>
                <a:gd name="connsiteX298" fmla="*/ 727300 w 825700"/>
                <a:gd name="connsiteY298" fmla="*/ 446934 h 823431"/>
                <a:gd name="connsiteX299" fmla="*/ 727300 w 825700"/>
                <a:gd name="connsiteY299" fmla="*/ 446934 h 823431"/>
                <a:gd name="connsiteX300" fmla="*/ 727868 w 825700"/>
                <a:gd name="connsiteY300" fmla="*/ 441363 h 823431"/>
                <a:gd name="connsiteX301" fmla="*/ 726500 w 825700"/>
                <a:gd name="connsiteY301" fmla="*/ 446934 h 823431"/>
                <a:gd name="connsiteX302" fmla="*/ 726933 w 825700"/>
                <a:gd name="connsiteY302" fmla="*/ 450071 h 823431"/>
                <a:gd name="connsiteX303" fmla="*/ 727300 w 825700"/>
                <a:gd name="connsiteY303" fmla="*/ 446934 h 823431"/>
                <a:gd name="connsiteX304" fmla="*/ 726533 w 825700"/>
                <a:gd name="connsiteY304" fmla="*/ 453107 h 823431"/>
                <a:gd name="connsiteX305" fmla="*/ 726133 w 825700"/>
                <a:gd name="connsiteY305" fmla="*/ 450071 h 823431"/>
                <a:gd name="connsiteX306" fmla="*/ 726333 w 825700"/>
                <a:gd name="connsiteY306" fmla="*/ 454675 h 823431"/>
                <a:gd name="connsiteX307" fmla="*/ 726533 w 825700"/>
                <a:gd name="connsiteY307" fmla="*/ 453107 h 823431"/>
                <a:gd name="connsiteX308" fmla="*/ 725999 w 825700"/>
                <a:gd name="connsiteY308" fmla="*/ 456943 h 823431"/>
                <a:gd name="connsiteX309" fmla="*/ 725532 w 825700"/>
                <a:gd name="connsiteY309" fmla="*/ 454775 h 823431"/>
                <a:gd name="connsiteX310" fmla="*/ 725465 w 825700"/>
                <a:gd name="connsiteY310" fmla="*/ 460447 h 823431"/>
                <a:gd name="connsiteX311" fmla="*/ 725665 w 825700"/>
                <a:gd name="connsiteY311" fmla="*/ 459312 h 823431"/>
                <a:gd name="connsiteX312" fmla="*/ 725665 w 825700"/>
                <a:gd name="connsiteY312" fmla="*/ 458511 h 823431"/>
                <a:gd name="connsiteX313" fmla="*/ 725665 w 825700"/>
                <a:gd name="connsiteY313" fmla="*/ 459279 h 823431"/>
                <a:gd name="connsiteX314" fmla="*/ 724665 w 825700"/>
                <a:gd name="connsiteY314" fmla="*/ 460447 h 823431"/>
                <a:gd name="connsiteX315" fmla="*/ 724098 w 825700"/>
                <a:gd name="connsiteY315" fmla="*/ 468520 h 823431"/>
                <a:gd name="connsiteX316" fmla="*/ 724098 w 825700"/>
                <a:gd name="connsiteY316" fmla="*/ 468520 h 823431"/>
                <a:gd name="connsiteX317" fmla="*/ 724098 w 825700"/>
                <a:gd name="connsiteY317" fmla="*/ 468787 h 823431"/>
                <a:gd name="connsiteX318" fmla="*/ 723297 w 825700"/>
                <a:gd name="connsiteY318" fmla="*/ 468520 h 823431"/>
                <a:gd name="connsiteX319" fmla="*/ 825621 w 825700"/>
                <a:gd name="connsiteY319" fmla="*/ 403129 h 823431"/>
                <a:gd name="connsiteX320" fmla="*/ 825621 w 825700"/>
                <a:gd name="connsiteY320" fmla="*/ 403129 h 823431"/>
                <a:gd name="connsiteX321" fmla="*/ 819382 w 825700"/>
                <a:gd name="connsiteY321" fmla="*/ 338605 h 823431"/>
                <a:gd name="connsiteX322" fmla="*/ 802467 w 825700"/>
                <a:gd name="connsiteY322" fmla="*/ 275816 h 823431"/>
                <a:gd name="connsiteX323" fmla="*/ 802234 w 825700"/>
                <a:gd name="connsiteY323" fmla="*/ 275115 h 823431"/>
                <a:gd name="connsiteX324" fmla="*/ 801399 w 825700"/>
                <a:gd name="connsiteY324" fmla="*/ 272713 h 823431"/>
                <a:gd name="connsiteX325" fmla="*/ 800165 w 825700"/>
                <a:gd name="connsiteY325" fmla="*/ 269377 h 823431"/>
                <a:gd name="connsiteX326" fmla="*/ 798730 w 825700"/>
                <a:gd name="connsiteY326" fmla="*/ 265473 h 823431"/>
                <a:gd name="connsiteX327" fmla="*/ 797763 w 825700"/>
                <a:gd name="connsiteY327" fmla="*/ 262904 h 823431"/>
                <a:gd name="connsiteX328" fmla="*/ 797529 w 825700"/>
                <a:gd name="connsiteY328" fmla="*/ 262304 h 823431"/>
                <a:gd name="connsiteX329" fmla="*/ 797529 w 825700"/>
                <a:gd name="connsiteY329" fmla="*/ 262304 h 823431"/>
                <a:gd name="connsiteX330" fmla="*/ 784685 w 825700"/>
                <a:gd name="connsiteY330" fmla="*/ 267241 h 823431"/>
                <a:gd name="connsiteX331" fmla="*/ 771840 w 825700"/>
                <a:gd name="connsiteY331" fmla="*/ 272179 h 823431"/>
                <a:gd name="connsiteX332" fmla="*/ 771840 w 825700"/>
                <a:gd name="connsiteY332" fmla="*/ 272179 h 823431"/>
                <a:gd name="connsiteX333" fmla="*/ 770439 w 825700"/>
                <a:gd name="connsiteY333" fmla="*/ 272680 h 823431"/>
                <a:gd name="connsiteX334" fmla="*/ 770005 w 825700"/>
                <a:gd name="connsiteY334" fmla="*/ 272846 h 823431"/>
                <a:gd name="connsiteX335" fmla="*/ 764600 w 825700"/>
                <a:gd name="connsiteY335" fmla="*/ 274915 h 823431"/>
                <a:gd name="connsiteX336" fmla="*/ 759129 w 825700"/>
                <a:gd name="connsiteY336" fmla="*/ 277017 h 823431"/>
                <a:gd name="connsiteX337" fmla="*/ 759129 w 825700"/>
                <a:gd name="connsiteY337" fmla="*/ 277017 h 823431"/>
                <a:gd name="connsiteX338" fmla="*/ 758395 w 825700"/>
                <a:gd name="connsiteY338" fmla="*/ 277284 h 823431"/>
                <a:gd name="connsiteX339" fmla="*/ 755959 w 825700"/>
                <a:gd name="connsiteY339" fmla="*/ 278218 h 823431"/>
                <a:gd name="connsiteX340" fmla="*/ 755959 w 825700"/>
                <a:gd name="connsiteY340" fmla="*/ 278218 h 823431"/>
                <a:gd name="connsiteX341" fmla="*/ 754825 w 825700"/>
                <a:gd name="connsiteY341" fmla="*/ 278685 h 823431"/>
                <a:gd name="connsiteX342" fmla="*/ 754825 w 825700"/>
                <a:gd name="connsiteY342" fmla="*/ 278685 h 823431"/>
                <a:gd name="connsiteX343" fmla="*/ 753991 w 825700"/>
                <a:gd name="connsiteY343" fmla="*/ 279019 h 823431"/>
                <a:gd name="connsiteX344" fmla="*/ 746284 w 825700"/>
                <a:gd name="connsiteY344" fmla="*/ 281988 h 823431"/>
                <a:gd name="connsiteX345" fmla="*/ 746284 w 825700"/>
                <a:gd name="connsiteY345" fmla="*/ 281988 h 823431"/>
                <a:gd name="connsiteX346" fmla="*/ 742047 w 825700"/>
                <a:gd name="connsiteY346" fmla="*/ 283623 h 823431"/>
                <a:gd name="connsiteX347" fmla="*/ 742047 w 825700"/>
                <a:gd name="connsiteY347" fmla="*/ 283623 h 823431"/>
                <a:gd name="connsiteX348" fmla="*/ 737810 w 825700"/>
                <a:gd name="connsiteY348" fmla="*/ 285291 h 823431"/>
                <a:gd name="connsiteX349" fmla="*/ 737810 w 825700"/>
                <a:gd name="connsiteY349" fmla="*/ 285291 h 823431"/>
                <a:gd name="connsiteX350" fmla="*/ 733506 w 825700"/>
                <a:gd name="connsiteY350" fmla="*/ 286926 h 823431"/>
                <a:gd name="connsiteX351" fmla="*/ 733506 w 825700"/>
                <a:gd name="connsiteY351" fmla="*/ 286926 h 823431"/>
                <a:gd name="connsiteX352" fmla="*/ 729269 w 825700"/>
                <a:gd name="connsiteY352" fmla="*/ 288527 h 823431"/>
                <a:gd name="connsiteX353" fmla="*/ 729269 w 825700"/>
                <a:gd name="connsiteY353" fmla="*/ 288527 h 823431"/>
                <a:gd name="connsiteX354" fmla="*/ 724998 w 825700"/>
                <a:gd name="connsiteY354" fmla="*/ 290128 h 823431"/>
                <a:gd name="connsiteX355" fmla="*/ 724998 w 825700"/>
                <a:gd name="connsiteY355" fmla="*/ 290128 h 823431"/>
                <a:gd name="connsiteX356" fmla="*/ 720761 w 825700"/>
                <a:gd name="connsiteY356" fmla="*/ 291797 h 823431"/>
                <a:gd name="connsiteX357" fmla="*/ 720761 w 825700"/>
                <a:gd name="connsiteY357" fmla="*/ 291797 h 823431"/>
                <a:gd name="connsiteX358" fmla="*/ 716491 w 825700"/>
                <a:gd name="connsiteY358" fmla="*/ 293431 h 823431"/>
                <a:gd name="connsiteX359" fmla="*/ 716491 w 825700"/>
                <a:gd name="connsiteY359" fmla="*/ 293431 h 823431"/>
                <a:gd name="connsiteX360" fmla="*/ 707950 w 825700"/>
                <a:gd name="connsiteY360" fmla="*/ 296768 h 823431"/>
                <a:gd name="connsiteX361" fmla="*/ 707950 w 825700"/>
                <a:gd name="connsiteY361" fmla="*/ 296768 h 823431"/>
                <a:gd name="connsiteX362" fmla="*/ 707683 w 825700"/>
                <a:gd name="connsiteY362" fmla="*/ 296768 h 823431"/>
                <a:gd name="connsiteX363" fmla="*/ 695172 w 825700"/>
                <a:gd name="connsiteY363" fmla="*/ 301572 h 823431"/>
                <a:gd name="connsiteX364" fmla="*/ 695172 w 825700"/>
                <a:gd name="connsiteY364" fmla="*/ 301572 h 823431"/>
                <a:gd name="connsiteX365" fmla="*/ 694872 w 825700"/>
                <a:gd name="connsiteY365" fmla="*/ 301572 h 823431"/>
                <a:gd name="connsiteX366" fmla="*/ 682360 w 825700"/>
                <a:gd name="connsiteY366" fmla="*/ 306376 h 823431"/>
                <a:gd name="connsiteX367" fmla="*/ 682360 w 825700"/>
                <a:gd name="connsiteY367" fmla="*/ 306376 h 823431"/>
                <a:gd name="connsiteX368" fmla="*/ 682060 w 825700"/>
                <a:gd name="connsiteY368" fmla="*/ 306376 h 823431"/>
                <a:gd name="connsiteX369" fmla="*/ 669015 w 825700"/>
                <a:gd name="connsiteY369" fmla="*/ 311614 h 823431"/>
                <a:gd name="connsiteX370" fmla="*/ 669015 w 825700"/>
                <a:gd name="connsiteY370" fmla="*/ 311614 h 823431"/>
                <a:gd name="connsiteX371" fmla="*/ 669015 w 825700"/>
                <a:gd name="connsiteY371" fmla="*/ 311614 h 823431"/>
                <a:gd name="connsiteX372" fmla="*/ 669015 w 825700"/>
                <a:gd name="connsiteY372" fmla="*/ 311614 h 823431"/>
                <a:gd name="connsiteX373" fmla="*/ 667114 w 825700"/>
                <a:gd name="connsiteY373" fmla="*/ 306843 h 823431"/>
                <a:gd name="connsiteX374" fmla="*/ 667114 w 825700"/>
                <a:gd name="connsiteY374" fmla="*/ 306843 h 823431"/>
                <a:gd name="connsiteX375" fmla="*/ 665045 w 825700"/>
                <a:gd name="connsiteY375" fmla="*/ 301906 h 823431"/>
                <a:gd name="connsiteX376" fmla="*/ 665045 w 825700"/>
                <a:gd name="connsiteY376" fmla="*/ 301906 h 823431"/>
                <a:gd name="connsiteX377" fmla="*/ 662876 w 825700"/>
                <a:gd name="connsiteY377" fmla="*/ 297001 h 823431"/>
                <a:gd name="connsiteX378" fmla="*/ 662876 w 825700"/>
                <a:gd name="connsiteY378" fmla="*/ 297001 h 823431"/>
                <a:gd name="connsiteX379" fmla="*/ 662142 w 825700"/>
                <a:gd name="connsiteY379" fmla="*/ 295400 h 823431"/>
                <a:gd name="connsiteX380" fmla="*/ 661976 w 825700"/>
                <a:gd name="connsiteY380" fmla="*/ 295066 h 823431"/>
                <a:gd name="connsiteX381" fmla="*/ 661976 w 825700"/>
                <a:gd name="connsiteY381" fmla="*/ 295066 h 823431"/>
                <a:gd name="connsiteX382" fmla="*/ 661976 w 825700"/>
                <a:gd name="connsiteY382" fmla="*/ 295066 h 823431"/>
                <a:gd name="connsiteX383" fmla="*/ 661976 w 825700"/>
                <a:gd name="connsiteY383" fmla="*/ 295066 h 823431"/>
                <a:gd name="connsiteX384" fmla="*/ 661976 w 825700"/>
                <a:gd name="connsiteY384" fmla="*/ 295066 h 823431"/>
                <a:gd name="connsiteX385" fmla="*/ 661976 w 825700"/>
                <a:gd name="connsiteY385" fmla="*/ 294733 h 823431"/>
                <a:gd name="connsiteX386" fmla="*/ 661776 w 825700"/>
                <a:gd name="connsiteY386" fmla="*/ 294266 h 823431"/>
                <a:gd name="connsiteX387" fmla="*/ 661776 w 825700"/>
                <a:gd name="connsiteY387" fmla="*/ 294032 h 823431"/>
                <a:gd name="connsiteX388" fmla="*/ 661575 w 825700"/>
                <a:gd name="connsiteY388" fmla="*/ 293598 h 823431"/>
                <a:gd name="connsiteX389" fmla="*/ 661041 w 825700"/>
                <a:gd name="connsiteY389" fmla="*/ 292464 h 823431"/>
                <a:gd name="connsiteX390" fmla="*/ 661041 w 825700"/>
                <a:gd name="connsiteY390" fmla="*/ 292464 h 823431"/>
                <a:gd name="connsiteX391" fmla="*/ 659840 w 825700"/>
                <a:gd name="connsiteY391" fmla="*/ 290028 h 823431"/>
                <a:gd name="connsiteX392" fmla="*/ 659006 w 825700"/>
                <a:gd name="connsiteY392" fmla="*/ 288327 h 823431"/>
                <a:gd name="connsiteX393" fmla="*/ 658673 w 825700"/>
                <a:gd name="connsiteY393" fmla="*/ 287626 h 823431"/>
                <a:gd name="connsiteX394" fmla="*/ 658673 w 825700"/>
                <a:gd name="connsiteY394" fmla="*/ 287626 h 823431"/>
                <a:gd name="connsiteX395" fmla="*/ 657472 w 825700"/>
                <a:gd name="connsiteY395" fmla="*/ 285224 h 823431"/>
                <a:gd name="connsiteX396" fmla="*/ 656204 w 825700"/>
                <a:gd name="connsiteY396" fmla="*/ 282822 h 823431"/>
                <a:gd name="connsiteX397" fmla="*/ 655570 w 825700"/>
                <a:gd name="connsiteY397" fmla="*/ 281621 h 823431"/>
                <a:gd name="connsiteX398" fmla="*/ 653968 w 825700"/>
                <a:gd name="connsiteY398" fmla="*/ 278718 h 823431"/>
                <a:gd name="connsiteX399" fmla="*/ 652334 w 825700"/>
                <a:gd name="connsiteY399" fmla="*/ 275849 h 823431"/>
                <a:gd name="connsiteX400" fmla="*/ 652334 w 825700"/>
                <a:gd name="connsiteY400" fmla="*/ 275649 h 823431"/>
                <a:gd name="connsiteX401" fmla="*/ 651066 w 825700"/>
                <a:gd name="connsiteY401" fmla="*/ 273380 h 823431"/>
                <a:gd name="connsiteX402" fmla="*/ 648297 w 825700"/>
                <a:gd name="connsiteY402" fmla="*/ 268743 h 823431"/>
                <a:gd name="connsiteX403" fmla="*/ 645461 w 825700"/>
                <a:gd name="connsiteY403" fmla="*/ 264139 h 823431"/>
                <a:gd name="connsiteX404" fmla="*/ 642492 w 825700"/>
                <a:gd name="connsiteY404" fmla="*/ 259601 h 823431"/>
                <a:gd name="connsiteX405" fmla="*/ 639456 w 825700"/>
                <a:gd name="connsiteY405" fmla="*/ 255131 h 823431"/>
                <a:gd name="connsiteX406" fmla="*/ 633117 w 825700"/>
                <a:gd name="connsiteY406" fmla="*/ 246356 h 823431"/>
                <a:gd name="connsiteX407" fmla="*/ 632883 w 825700"/>
                <a:gd name="connsiteY407" fmla="*/ 246089 h 823431"/>
                <a:gd name="connsiteX408" fmla="*/ 629714 w 825700"/>
                <a:gd name="connsiteY408" fmla="*/ 241952 h 823431"/>
                <a:gd name="connsiteX409" fmla="*/ 626377 w 825700"/>
                <a:gd name="connsiteY409" fmla="*/ 237849 h 823431"/>
                <a:gd name="connsiteX410" fmla="*/ 626377 w 825700"/>
                <a:gd name="connsiteY410" fmla="*/ 237849 h 823431"/>
                <a:gd name="connsiteX411" fmla="*/ 629046 w 825700"/>
                <a:gd name="connsiteY411" fmla="*/ 235680 h 823431"/>
                <a:gd name="connsiteX412" fmla="*/ 629914 w 825700"/>
                <a:gd name="connsiteY412" fmla="*/ 234946 h 823431"/>
                <a:gd name="connsiteX413" fmla="*/ 630081 w 825700"/>
                <a:gd name="connsiteY413" fmla="*/ 234946 h 823431"/>
                <a:gd name="connsiteX414" fmla="*/ 631315 w 825700"/>
                <a:gd name="connsiteY414" fmla="*/ 233945 h 823431"/>
                <a:gd name="connsiteX415" fmla="*/ 633484 w 825700"/>
                <a:gd name="connsiteY415" fmla="*/ 232210 h 823431"/>
                <a:gd name="connsiteX416" fmla="*/ 634518 w 825700"/>
                <a:gd name="connsiteY416" fmla="*/ 231343 h 823431"/>
                <a:gd name="connsiteX417" fmla="*/ 637020 w 825700"/>
                <a:gd name="connsiteY417" fmla="*/ 229308 h 823431"/>
                <a:gd name="connsiteX418" fmla="*/ 637020 w 825700"/>
                <a:gd name="connsiteY418" fmla="*/ 229308 h 823431"/>
                <a:gd name="connsiteX419" fmla="*/ 647630 w 825700"/>
                <a:gd name="connsiteY419" fmla="*/ 220700 h 823431"/>
                <a:gd name="connsiteX420" fmla="*/ 647630 w 825700"/>
                <a:gd name="connsiteY420" fmla="*/ 220700 h 823431"/>
                <a:gd name="connsiteX421" fmla="*/ 658306 w 825700"/>
                <a:gd name="connsiteY421" fmla="*/ 212092 h 823431"/>
                <a:gd name="connsiteX422" fmla="*/ 658306 w 825700"/>
                <a:gd name="connsiteY422" fmla="*/ 212092 h 823431"/>
                <a:gd name="connsiteX423" fmla="*/ 660975 w 825700"/>
                <a:gd name="connsiteY423" fmla="*/ 209924 h 823431"/>
                <a:gd name="connsiteX424" fmla="*/ 665379 w 825700"/>
                <a:gd name="connsiteY424" fmla="*/ 206321 h 823431"/>
                <a:gd name="connsiteX425" fmla="*/ 665379 w 825700"/>
                <a:gd name="connsiteY425" fmla="*/ 206321 h 823431"/>
                <a:gd name="connsiteX426" fmla="*/ 668915 w 825700"/>
                <a:gd name="connsiteY426" fmla="*/ 203485 h 823431"/>
                <a:gd name="connsiteX427" fmla="*/ 668915 w 825700"/>
                <a:gd name="connsiteY427" fmla="*/ 203485 h 823431"/>
                <a:gd name="connsiteX428" fmla="*/ 672452 w 825700"/>
                <a:gd name="connsiteY428" fmla="*/ 200582 h 823431"/>
                <a:gd name="connsiteX429" fmla="*/ 672452 w 825700"/>
                <a:gd name="connsiteY429" fmla="*/ 200582 h 823431"/>
                <a:gd name="connsiteX430" fmla="*/ 675988 w 825700"/>
                <a:gd name="connsiteY430" fmla="*/ 197713 h 823431"/>
                <a:gd name="connsiteX431" fmla="*/ 675988 w 825700"/>
                <a:gd name="connsiteY431" fmla="*/ 197713 h 823431"/>
                <a:gd name="connsiteX432" fmla="*/ 679525 w 825700"/>
                <a:gd name="connsiteY432" fmla="*/ 194810 h 823431"/>
                <a:gd name="connsiteX433" fmla="*/ 679525 w 825700"/>
                <a:gd name="connsiteY433" fmla="*/ 194810 h 823431"/>
                <a:gd name="connsiteX434" fmla="*/ 682861 w 825700"/>
                <a:gd name="connsiteY434" fmla="*/ 191975 h 823431"/>
                <a:gd name="connsiteX435" fmla="*/ 686431 w 825700"/>
                <a:gd name="connsiteY435" fmla="*/ 189072 h 823431"/>
                <a:gd name="connsiteX436" fmla="*/ 690000 w 825700"/>
                <a:gd name="connsiteY436" fmla="*/ 186203 h 823431"/>
                <a:gd name="connsiteX437" fmla="*/ 696439 w 825700"/>
                <a:gd name="connsiteY437" fmla="*/ 180998 h 823431"/>
                <a:gd name="connsiteX438" fmla="*/ 696439 w 825700"/>
                <a:gd name="connsiteY438" fmla="*/ 180998 h 823431"/>
                <a:gd name="connsiteX439" fmla="*/ 697107 w 825700"/>
                <a:gd name="connsiteY439" fmla="*/ 180431 h 823431"/>
                <a:gd name="connsiteX440" fmla="*/ 700810 w 825700"/>
                <a:gd name="connsiteY440" fmla="*/ 177395 h 823431"/>
                <a:gd name="connsiteX441" fmla="*/ 705314 w 825700"/>
                <a:gd name="connsiteY441" fmla="*/ 173758 h 823431"/>
                <a:gd name="connsiteX442" fmla="*/ 711386 w 825700"/>
                <a:gd name="connsiteY442" fmla="*/ 168887 h 823431"/>
                <a:gd name="connsiteX443" fmla="*/ 722096 w 825700"/>
                <a:gd name="connsiteY443" fmla="*/ 160213 h 823431"/>
                <a:gd name="connsiteX444" fmla="*/ 732405 w 825700"/>
                <a:gd name="connsiteY444" fmla="*/ 150504 h 823431"/>
                <a:gd name="connsiteX445" fmla="*/ 732405 w 825700"/>
                <a:gd name="connsiteY445" fmla="*/ 150504 h 823431"/>
                <a:gd name="connsiteX446" fmla="*/ 728034 w 825700"/>
                <a:gd name="connsiteY446" fmla="*/ 145233 h 823431"/>
                <a:gd name="connsiteX447" fmla="*/ 728034 w 825700"/>
                <a:gd name="connsiteY447" fmla="*/ 145233 h 823431"/>
                <a:gd name="connsiteX448" fmla="*/ 726767 w 825700"/>
                <a:gd name="connsiteY448" fmla="*/ 143732 h 823431"/>
                <a:gd name="connsiteX449" fmla="*/ 724698 w 825700"/>
                <a:gd name="connsiteY449" fmla="*/ 141330 h 823431"/>
                <a:gd name="connsiteX450" fmla="*/ 723197 w 825700"/>
                <a:gd name="connsiteY450" fmla="*/ 139595 h 823431"/>
                <a:gd name="connsiteX451" fmla="*/ 723197 w 825700"/>
                <a:gd name="connsiteY451" fmla="*/ 139595 h 823431"/>
                <a:gd name="connsiteX452" fmla="*/ 723197 w 825700"/>
                <a:gd name="connsiteY452" fmla="*/ 139595 h 823431"/>
                <a:gd name="connsiteX453" fmla="*/ 721862 w 825700"/>
                <a:gd name="connsiteY453" fmla="*/ 140762 h 823431"/>
                <a:gd name="connsiteX454" fmla="*/ 714422 w 825700"/>
                <a:gd name="connsiteY454" fmla="*/ 147435 h 823431"/>
                <a:gd name="connsiteX455" fmla="*/ 712888 w 825700"/>
                <a:gd name="connsiteY455" fmla="*/ 148769 h 823431"/>
                <a:gd name="connsiteX456" fmla="*/ 712888 w 825700"/>
                <a:gd name="connsiteY456" fmla="*/ 148769 h 823431"/>
                <a:gd name="connsiteX457" fmla="*/ 703212 w 825700"/>
                <a:gd name="connsiteY457" fmla="*/ 157110 h 823431"/>
                <a:gd name="connsiteX458" fmla="*/ 702545 w 825700"/>
                <a:gd name="connsiteY458" fmla="*/ 157744 h 823431"/>
                <a:gd name="connsiteX459" fmla="*/ 702545 w 825700"/>
                <a:gd name="connsiteY459" fmla="*/ 157744 h 823431"/>
                <a:gd name="connsiteX460" fmla="*/ 700176 w 825700"/>
                <a:gd name="connsiteY460" fmla="*/ 159813 h 823431"/>
                <a:gd name="connsiteX461" fmla="*/ 696840 w 825700"/>
                <a:gd name="connsiteY461" fmla="*/ 162815 h 823431"/>
                <a:gd name="connsiteX462" fmla="*/ 694071 w 825700"/>
                <a:gd name="connsiteY462" fmla="*/ 165251 h 823431"/>
                <a:gd name="connsiteX463" fmla="*/ 692503 w 825700"/>
                <a:gd name="connsiteY463" fmla="*/ 166619 h 823431"/>
                <a:gd name="connsiteX464" fmla="*/ 692503 w 825700"/>
                <a:gd name="connsiteY464" fmla="*/ 166619 h 823431"/>
                <a:gd name="connsiteX465" fmla="*/ 688933 w 825700"/>
                <a:gd name="connsiteY465" fmla="*/ 169755 h 823431"/>
                <a:gd name="connsiteX466" fmla="*/ 688933 w 825700"/>
                <a:gd name="connsiteY466" fmla="*/ 169755 h 823431"/>
                <a:gd name="connsiteX467" fmla="*/ 688299 w 825700"/>
                <a:gd name="connsiteY467" fmla="*/ 170322 h 823431"/>
                <a:gd name="connsiteX468" fmla="*/ 682060 w 825700"/>
                <a:gd name="connsiteY468" fmla="*/ 175727 h 823431"/>
                <a:gd name="connsiteX469" fmla="*/ 682060 w 825700"/>
                <a:gd name="connsiteY469" fmla="*/ 175727 h 823431"/>
                <a:gd name="connsiteX470" fmla="*/ 678724 w 825700"/>
                <a:gd name="connsiteY470" fmla="*/ 178696 h 823431"/>
                <a:gd name="connsiteX471" fmla="*/ 678724 w 825700"/>
                <a:gd name="connsiteY471" fmla="*/ 178696 h 823431"/>
                <a:gd name="connsiteX472" fmla="*/ 675387 w 825700"/>
                <a:gd name="connsiteY472" fmla="*/ 181665 h 823431"/>
                <a:gd name="connsiteX473" fmla="*/ 675387 w 825700"/>
                <a:gd name="connsiteY473" fmla="*/ 181665 h 823431"/>
                <a:gd name="connsiteX474" fmla="*/ 672051 w 825700"/>
                <a:gd name="connsiteY474" fmla="*/ 184635 h 823431"/>
                <a:gd name="connsiteX475" fmla="*/ 672051 w 825700"/>
                <a:gd name="connsiteY475" fmla="*/ 184635 h 823431"/>
                <a:gd name="connsiteX476" fmla="*/ 668715 w 825700"/>
                <a:gd name="connsiteY476" fmla="*/ 187604 h 823431"/>
                <a:gd name="connsiteX477" fmla="*/ 668715 w 825700"/>
                <a:gd name="connsiteY477" fmla="*/ 187604 h 823431"/>
                <a:gd name="connsiteX478" fmla="*/ 665712 w 825700"/>
                <a:gd name="connsiteY478" fmla="*/ 190206 h 823431"/>
                <a:gd name="connsiteX479" fmla="*/ 665279 w 825700"/>
                <a:gd name="connsiteY479" fmla="*/ 190573 h 823431"/>
                <a:gd name="connsiteX480" fmla="*/ 665045 w 825700"/>
                <a:gd name="connsiteY480" fmla="*/ 190807 h 823431"/>
                <a:gd name="connsiteX481" fmla="*/ 664011 w 825700"/>
                <a:gd name="connsiteY481" fmla="*/ 191708 h 823431"/>
                <a:gd name="connsiteX482" fmla="*/ 663577 w 825700"/>
                <a:gd name="connsiteY482" fmla="*/ 192075 h 823431"/>
                <a:gd name="connsiteX483" fmla="*/ 661776 w 825700"/>
                <a:gd name="connsiteY483" fmla="*/ 193609 h 823431"/>
                <a:gd name="connsiteX484" fmla="*/ 658439 w 825700"/>
                <a:gd name="connsiteY484" fmla="*/ 196612 h 823431"/>
                <a:gd name="connsiteX485" fmla="*/ 651500 w 825700"/>
                <a:gd name="connsiteY485" fmla="*/ 202617 h 823431"/>
                <a:gd name="connsiteX486" fmla="*/ 651500 w 825700"/>
                <a:gd name="connsiteY486" fmla="*/ 202617 h 823431"/>
                <a:gd name="connsiteX487" fmla="*/ 641090 w 825700"/>
                <a:gd name="connsiteY487" fmla="*/ 211659 h 823431"/>
                <a:gd name="connsiteX488" fmla="*/ 630781 w 825700"/>
                <a:gd name="connsiteY488" fmla="*/ 220667 h 823431"/>
                <a:gd name="connsiteX489" fmla="*/ 620372 w 825700"/>
                <a:gd name="connsiteY489" fmla="*/ 229708 h 823431"/>
                <a:gd name="connsiteX490" fmla="*/ 615634 w 825700"/>
                <a:gd name="connsiteY490" fmla="*/ 225705 h 823431"/>
                <a:gd name="connsiteX491" fmla="*/ 613533 w 825700"/>
                <a:gd name="connsiteY491" fmla="*/ 223436 h 823431"/>
                <a:gd name="connsiteX492" fmla="*/ 611698 w 825700"/>
                <a:gd name="connsiteY492" fmla="*/ 221534 h 823431"/>
                <a:gd name="connsiteX493" fmla="*/ 611698 w 825700"/>
                <a:gd name="connsiteY493" fmla="*/ 221534 h 823431"/>
                <a:gd name="connsiteX494" fmla="*/ 610763 w 825700"/>
                <a:gd name="connsiteY494" fmla="*/ 220500 h 823431"/>
                <a:gd name="connsiteX495" fmla="*/ 609229 w 825700"/>
                <a:gd name="connsiteY495" fmla="*/ 218932 h 823431"/>
                <a:gd name="connsiteX496" fmla="*/ 608762 w 825700"/>
                <a:gd name="connsiteY496" fmla="*/ 218465 h 823431"/>
                <a:gd name="connsiteX497" fmla="*/ 608295 w 825700"/>
                <a:gd name="connsiteY497" fmla="*/ 218031 h 823431"/>
                <a:gd name="connsiteX498" fmla="*/ 606393 w 825700"/>
                <a:gd name="connsiteY498" fmla="*/ 216096 h 823431"/>
                <a:gd name="connsiteX499" fmla="*/ 604458 w 825700"/>
                <a:gd name="connsiteY499" fmla="*/ 214228 h 823431"/>
                <a:gd name="connsiteX500" fmla="*/ 603991 w 825700"/>
                <a:gd name="connsiteY500" fmla="*/ 213694 h 823431"/>
                <a:gd name="connsiteX501" fmla="*/ 603023 w 825700"/>
                <a:gd name="connsiteY501" fmla="*/ 212760 h 823431"/>
                <a:gd name="connsiteX502" fmla="*/ 601989 w 825700"/>
                <a:gd name="connsiteY502" fmla="*/ 211792 h 823431"/>
                <a:gd name="connsiteX503" fmla="*/ 601255 w 825700"/>
                <a:gd name="connsiteY503" fmla="*/ 211092 h 823431"/>
                <a:gd name="connsiteX504" fmla="*/ 600554 w 825700"/>
                <a:gd name="connsiteY504" fmla="*/ 210424 h 823431"/>
                <a:gd name="connsiteX505" fmla="*/ 599320 w 825700"/>
                <a:gd name="connsiteY505" fmla="*/ 209257 h 823431"/>
                <a:gd name="connsiteX506" fmla="*/ 596584 w 825700"/>
                <a:gd name="connsiteY506" fmla="*/ 206754 h 823431"/>
                <a:gd name="connsiteX507" fmla="*/ 594783 w 825700"/>
                <a:gd name="connsiteY507" fmla="*/ 205153 h 823431"/>
                <a:gd name="connsiteX508" fmla="*/ 591747 w 825700"/>
                <a:gd name="connsiteY508" fmla="*/ 202484 h 823431"/>
                <a:gd name="connsiteX509" fmla="*/ 588410 w 825700"/>
                <a:gd name="connsiteY509" fmla="*/ 199681 h 823431"/>
                <a:gd name="connsiteX510" fmla="*/ 588410 w 825700"/>
                <a:gd name="connsiteY510" fmla="*/ 199681 h 823431"/>
                <a:gd name="connsiteX511" fmla="*/ 586342 w 825700"/>
                <a:gd name="connsiteY511" fmla="*/ 197980 h 823431"/>
                <a:gd name="connsiteX512" fmla="*/ 584240 w 825700"/>
                <a:gd name="connsiteY512" fmla="*/ 196278 h 823431"/>
                <a:gd name="connsiteX513" fmla="*/ 584240 w 825700"/>
                <a:gd name="connsiteY513" fmla="*/ 196278 h 823431"/>
                <a:gd name="connsiteX514" fmla="*/ 584240 w 825700"/>
                <a:gd name="connsiteY514" fmla="*/ 196278 h 823431"/>
                <a:gd name="connsiteX515" fmla="*/ 583973 w 825700"/>
                <a:gd name="connsiteY515" fmla="*/ 196112 h 823431"/>
                <a:gd name="connsiteX516" fmla="*/ 583973 w 825700"/>
                <a:gd name="connsiteY516" fmla="*/ 196112 h 823431"/>
                <a:gd name="connsiteX517" fmla="*/ 583973 w 825700"/>
                <a:gd name="connsiteY517" fmla="*/ 196112 h 823431"/>
                <a:gd name="connsiteX518" fmla="*/ 583005 w 825700"/>
                <a:gd name="connsiteY518" fmla="*/ 195311 h 823431"/>
                <a:gd name="connsiteX519" fmla="*/ 582272 w 825700"/>
                <a:gd name="connsiteY519" fmla="*/ 194544 h 823431"/>
                <a:gd name="connsiteX520" fmla="*/ 582005 w 825700"/>
                <a:gd name="connsiteY520" fmla="*/ 194343 h 823431"/>
                <a:gd name="connsiteX521" fmla="*/ 581638 w 825700"/>
                <a:gd name="connsiteY521" fmla="*/ 194076 h 823431"/>
                <a:gd name="connsiteX522" fmla="*/ 580737 w 825700"/>
                <a:gd name="connsiteY522" fmla="*/ 193376 h 823431"/>
                <a:gd name="connsiteX523" fmla="*/ 580470 w 825700"/>
                <a:gd name="connsiteY523" fmla="*/ 193176 h 823431"/>
                <a:gd name="connsiteX524" fmla="*/ 580470 w 825700"/>
                <a:gd name="connsiteY524" fmla="*/ 193176 h 823431"/>
                <a:gd name="connsiteX525" fmla="*/ 580203 w 825700"/>
                <a:gd name="connsiteY525" fmla="*/ 192975 h 823431"/>
                <a:gd name="connsiteX526" fmla="*/ 575932 w 825700"/>
                <a:gd name="connsiteY526" fmla="*/ 189639 h 823431"/>
                <a:gd name="connsiteX527" fmla="*/ 575932 w 825700"/>
                <a:gd name="connsiteY527" fmla="*/ 189639 h 823431"/>
                <a:gd name="connsiteX528" fmla="*/ 571562 w 825700"/>
                <a:gd name="connsiteY528" fmla="*/ 186470 h 823431"/>
                <a:gd name="connsiteX529" fmla="*/ 571262 w 825700"/>
                <a:gd name="connsiteY529" fmla="*/ 186236 h 823431"/>
                <a:gd name="connsiteX530" fmla="*/ 571262 w 825700"/>
                <a:gd name="connsiteY530" fmla="*/ 186236 h 823431"/>
                <a:gd name="connsiteX531" fmla="*/ 571062 w 825700"/>
                <a:gd name="connsiteY531" fmla="*/ 186236 h 823431"/>
                <a:gd name="connsiteX532" fmla="*/ 570795 w 825700"/>
                <a:gd name="connsiteY532" fmla="*/ 186236 h 823431"/>
                <a:gd name="connsiteX533" fmla="*/ 570795 w 825700"/>
                <a:gd name="connsiteY533" fmla="*/ 186236 h 823431"/>
                <a:gd name="connsiteX534" fmla="*/ 570795 w 825700"/>
                <a:gd name="connsiteY534" fmla="*/ 186236 h 823431"/>
                <a:gd name="connsiteX535" fmla="*/ 570795 w 825700"/>
                <a:gd name="connsiteY535" fmla="*/ 186236 h 823431"/>
                <a:gd name="connsiteX536" fmla="*/ 569027 w 825700"/>
                <a:gd name="connsiteY536" fmla="*/ 184968 h 823431"/>
                <a:gd name="connsiteX537" fmla="*/ 567492 w 825700"/>
                <a:gd name="connsiteY537" fmla="*/ 183967 h 823431"/>
                <a:gd name="connsiteX538" fmla="*/ 567492 w 825700"/>
                <a:gd name="connsiteY538" fmla="*/ 183967 h 823431"/>
                <a:gd name="connsiteX539" fmla="*/ 566824 w 825700"/>
                <a:gd name="connsiteY539" fmla="*/ 183467 h 823431"/>
                <a:gd name="connsiteX540" fmla="*/ 566157 w 825700"/>
                <a:gd name="connsiteY540" fmla="*/ 183000 h 823431"/>
                <a:gd name="connsiteX541" fmla="*/ 563021 w 825700"/>
                <a:gd name="connsiteY541" fmla="*/ 180965 h 823431"/>
                <a:gd name="connsiteX542" fmla="*/ 561253 w 825700"/>
                <a:gd name="connsiteY542" fmla="*/ 179797 h 823431"/>
                <a:gd name="connsiteX543" fmla="*/ 560719 w 825700"/>
                <a:gd name="connsiteY543" fmla="*/ 179430 h 823431"/>
                <a:gd name="connsiteX544" fmla="*/ 559618 w 825700"/>
                <a:gd name="connsiteY544" fmla="*/ 178729 h 823431"/>
                <a:gd name="connsiteX545" fmla="*/ 558550 w 825700"/>
                <a:gd name="connsiteY545" fmla="*/ 178096 h 823431"/>
                <a:gd name="connsiteX546" fmla="*/ 553880 w 825700"/>
                <a:gd name="connsiteY546" fmla="*/ 175193 h 823431"/>
                <a:gd name="connsiteX547" fmla="*/ 560919 w 825700"/>
                <a:gd name="connsiteY547" fmla="*/ 163416 h 823431"/>
                <a:gd name="connsiteX548" fmla="*/ 567992 w 825700"/>
                <a:gd name="connsiteY548" fmla="*/ 151639 h 823431"/>
                <a:gd name="connsiteX549" fmla="*/ 567992 w 825700"/>
                <a:gd name="connsiteY549" fmla="*/ 151639 h 823431"/>
                <a:gd name="connsiteX550" fmla="*/ 569327 w 825700"/>
                <a:gd name="connsiteY550" fmla="*/ 149403 h 823431"/>
                <a:gd name="connsiteX551" fmla="*/ 570795 w 825700"/>
                <a:gd name="connsiteY551" fmla="*/ 146935 h 823431"/>
                <a:gd name="connsiteX552" fmla="*/ 575065 w 825700"/>
                <a:gd name="connsiteY552" fmla="*/ 139862 h 823431"/>
                <a:gd name="connsiteX553" fmla="*/ 575065 w 825700"/>
                <a:gd name="connsiteY553" fmla="*/ 139862 h 823431"/>
                <a:gd name="connsiteX554" fmla="*/ 576833 w 825700"/>
                <a:gd name="connsiteY554" fmla="*/ 136926 h 823431"/>
                <a:gd name="connsiteX555" fmla="*/ 577901 w 825700"/>
                <a:gd name="connsiteY555" fmla="*/ 135157 h 823431"/>
                <a:gd name="connsiteX556" fmla="*/ 578235 w 825700"/>
                <a:gd name="connsiteY556" fmla="*/ 134657 h 823431"/>
                <a:gd name="connsiteX557" fmla="*/ 578235 w 825700"/>
                <a:gd name="connsiteY557" fmla="*/ 134390 h 823431"/>
                <a:gd name="connsiteX558" fmla="*/ 579669 w 825700"/>
                <a:gd name="connsiteY558" fmla="*/ 132055 h 823431"/>
                <a:gd name="connsiteX559" fmla="*/ 579669 w 825700"/>
                <a:gd name="connsiteY559" fmla="*/ 132055 h 823431"/>
                <a:gd name="connsiteX560" fmla="*/ 582038 w 825700"/>
                <a:gd name="connsiteY560" fmla="*/ 128151 h 823431"/>
                <a:gd name="connsiteX561" fmla="*/ 582038 w 825700"/>
                <a:gd name="connsiteY561" fmla="*/ 128151 h 823431"/>
                <a:gd name="connsiteX562" fmla="*/ 584407 w 825700"/>
                <a:gd name="connsiteY562" fmla="*/ 124248 h 823431"/>
                <a:gd name="connsiteX563" fmla="*/ 584407 w 825700"/>
                <a:gd name="connsiteY563" fmla="*/ 124248 h 823431"/>
                <a:gd name="connsiteX564" fmla="*/ 586775 w 825700"/>
                <a:gd name="connsiteY564" fmla="*/ 120344 h 823431"/>
                <a:gd name="connsiteX565" fmla="*/ 586775 w 825700"/>
                <a:gd name="connsiteY565" fmla="*/ 120344 h 823431"/>
                <a:gd name="connsiteX566" fmla="*/ 589144 w 825700"/>
                <a:gd name="connsiteY566" fmla="*/ 116441 h 823431"/>
                <a:gd name="connsiteX567" fmla="*/ 591480 w 825700"/>
                <a:gd name="connsiteY567" fmla="*/ 112537 h 823431"/>
                <a:gd name="connsiteX568" fmla="*/ 591480 w 825700"/>
                <a:gd name="connsiteY568" fmla="*/ 112537 h 823431"/>
                <a:gd name="connsiteX569" fmla="*/ 593848 w 825700"/>
                <a:gd name="connsiteY569" fmla="*/ 108634 h 823431"/>
                <a:gd name="connsiteX570" fmla="*/ 593848 w 825700"/>
                <a:gd name="connsiteY570" fmla="*/ 108634 h 823431"/>
                <a:gd name="connsiteX571" fmla="*/ 596217 w 825700"/>
                <a:gd name="connsiteY571" fmla="*/ 104730 h 823431"/>
                <a:gd name="connsiteX572" fmla="*/ 596217 w 825700"/>
                <a:gd name="connsiteY572" fmla="*/ 104730 h 823431"/>
                <a:gd name="connsiteX573" fmla="*/ 600488 w 825700"/>
                <a:gd name="connsiteY573" fmla="*/ 97624 h 823431"/>
                <a:gd name="connsiteX574" fmla="*/ 600922 w 825700"/>
                <a:gd name="connsiteY574" fmla="*/ 96890 h 823431"/>
                <a:gd name="connsiteX575" fmla="*/ 600922 w 825700"/>
                <a:gd name="connsiteY575" fmla="*/ 96890 h 823431"/>
                <a:gd name="connsiteX576" fmla="*/ 603424 w 825700"/>
                <a:gd name="connsiteY576" fmla="*/ 92753 h 823431"/>
                <a:gd name="connsiteX577" fmla="*/ 606426 w 825700"/>
                <a:gd name="connsiteY577" fmla="*/ 87782 h 823431"/>
                <a:gd name="connsiteX578" fmla="*/ 610396 w 825700"/>
                <a:gd name="connsiteY578" fmla="*/ 81109 h 823431"/>
                <a:gd name="connsiteX579" fmla="*/ 617469 w 825700"/>
                <a:gd name="connsiteY579" fmla="*/ 69299 h 823431"/>
                <a:gd name="connsiteX580" fmla="*/ 617469 w 825700"/>
                <a:gd name="connsiteY580" fmla="*/ 69299 h 823431"/>
                <a:gd name="connsiteX581" fmla="*/ 624576 w 825700"/>
                <a:gd name="connsiteY581" fmla="*/ 57522 h 823431"/>
                <a:gd name="connsiteX582" fmla="*/ 618637 w 825700"/>
                <a:gd name="connsiteY582" fmla="*/ 54185 h 823431"/>
                <a:gd name="connsiteX583" fmla="*/ 616702 w 825700"/>
                <a:gd name="connsiteY583" fmla="*/ 53051 h 823431"/>
                <a:gd name="connsiteX584" fmla="*/ 614500 w 825700"/>
                <a:gd name="connsiteY584" fmla="*/ 51817 h 823431"/>
                <a:gd name="connsiteX585" fmla="*/ 612131 w 825700"/>
                <a:gd name="connsiteY585" fmla="*/ 50482 h 823431"/>
                <a:gd name="connsiteX586" fmla="*/ 598786 w 825700"/>
                <a:gd name="connsiteY586" fmla="*/ 74570 h 823431"/>
                <a:gd name="connsiteX587" fmla="*/ 595050 w 825700"/>
                <a:gd name="connsiteY587" fmla="*/ 81243 h 823431"/>
                <a:gd name="connsiteX588" fmla="*/ 592247 w 825700"/>
                <a:gd name="connsiteY588" fmla="*/ 86314 h 823431"/>
                <a:gd name="connsiteX589" fmla="*/ 589878 w 825700"/>
                <a:gd name="connsiteY589" fmla="*/ 90484 h 823431"/>
                <a:gd name="connsiteX590" fmla="*/ 589878 w 825700"/>
                <a:gd name="connsiteY590" fmla="*/ 90484 h 823431"/>
                <a:gd name="connsiteX591" fmla="*/ 589478 w 825700"/>
                <a:gd name="connsiteY591" fmla="*/ 91252 h 823431"/>
                <a:gd name="connsiteX592" fmla="*/ 585441 w 825700"/>
                <a:gd name="connsiteY592" fmla="*/ 98491 h 823431"/>
                <a:gd name="connsiteX593" fmla="*/ 583839 w 825700"/>
                <a:gd name="connsiteY593" fmla="*/ 101294 h 823431"/>
                <a:gd name="connsiteX594" fmla="*/ 583839 w 825700"/>
                <a:gd name="connsiteY594" fmla="*/ 101294 h 823431"/>
                <a:gd name="connsiteX595" fmla="*/ 583839 w 825700"/>
                <a:gd name="connsiteY595" fmla="*/ 101494 h 823431"/>
                <a:gd name="connsiteX596" fmla="*/ 583839 w 825700"/>
                <a:gd name="connsiteY596" fmla="*/ 101494 h 823431"/>
                <a:gd name="connsiteX597" fmla="*/ 583839 w 825700"/>
                <a:gd name="connsiteY597" fmla="*/ 101728 h 823431"/>
                <a:gd name="connsiteX598" fmla="*/ 583539 w 825700"/>
                <a:gd name="connsiteY598" fmla="*/ 102328 h 823431"/>
                <a:gd name="connsiteX599" fmla="*/ 583539 w 825700"/>
                <a:gd name="connsiteY599" fmla="*/ 102328 h 823431"/>
                <a:gd name="connsiteX600" fmla="*/ 581971 w 825700"/>
                <a:gd name="connsiteY600" fmla="*/ 105097 h 823431"/>
                <a:gd name="connsiteX601" fmla="*/ 581971 w 825700"/>
                <a:gd name="connsiteY601" fmla="*/ 105398 h 823431"/>
                <a:gd name="connsiteX602" fmla="*/ 581504 w 825700"/>
                <a:gd name="connsiteY602" fmla="*/ 106265 h 823431"/>
                <a:gd name="connsiteX603" fmla="*/ 581504 w 825700"/>
                <a:gd name="connsiteY603" fmla="*/ 106265 h 823431"/>
                <a:gd name="connsiteX604" fmla="*/ 580704 w 825700"/>
                <a:gd name="connsiteY604" fmla="*/ 107700 h 823431"/>
                <a:gd name="connsiteX605" fmla="*/ 579903 w 825700"/>
                <a:gd name="connsiteY605" fmla="*/ 109101 h 823431"/>
                <a:gd name="connsiteX606" fmla="*/ 579269 w 825700"/>
                <a:gd name="connsiteY606" fmla="*/ 110269 h 823431"/>
                <a:gd name="connsiteX607" fmla="*/ 577067 w 825700"/>
                <a:gd name="connsiteY607" fmla="*/ 114272 h 823431"/>
                <a:gd name="connsiteX608" fmla="*/ 577067 w 825700"/>
                <a:gd name="connsiteY608" fmla="*/ 114272 h 823431"/>
                <a:gd name="connsiteX609" fmla="*/ 575599 w 825700"/>
                <a:gd name="connsiteY609" fmla="*/ 114472 h 823431"/>
                <a:gd name="connsiteX610" fmla="*/ 575032 w 825700"/>
                <a:gd name="connsiteY610" fmla="*/ 115507 h 823431"/>
                <a:gd name="connsiteX611" fmla="*/ 573931 w 825700"/>
                <a:gd name="connsiteY611" fmla="*/ 117475 h 823431"/>
                <a:gd name="connsiteX612" fmla="*/ 573931 w 825700"/>
                <a:gd name="connsiteY612" fmla="*/ 117475 h 823431"/>
                <a:gd name="connsiteX613" fmla="*/ 571696 w 825700"/>
                <a:gd name="connsiteY613" fmla="*/ 121378 h 823431"/>
                <a:gd name="connsiteX614" fmla="*/ 571696 w 825700"/>
                <a:gd name="connsiteY614" fmla="*/ 121378 h 823431"/>
                <a:gd name="connsiteX615" fmla="*/ 569493 w 825700"/>
                <a:gd name="connsiteY615" fmla="*/ 125349 h 823431"/>
                <a:gd name="connsiteX616" fmla="*/ 569493 w 825700"/>
                <a:gd name="connsiteY616" fmla="*/ 125349 h 823431"/>
                <a:gd name="connsiteX617" fmla="*/ 565056 w 825700"/>
                <a:gd name="connsiteY617" fmla="*/ 133289 h 823431"/>
                <a:gd name="connsiteX618" fmla="*/ 565056 w 825700"/>
                <a:gd name="connsiteY618" fmla="*/ 133289 h 823431"/>
                <a:gd name="connsiteX619" fmla="*/ 558384 w 825700"/>
                <a:gd name="connsiteY619" fmla="*/ 145300 h 823431"/>
                <a:gd name="connsiteX620" fmla="*/ 558384 w 825700"/>
                <a:gd name="connsiteY620" fmla="*/ 145300 h 823431"/>
                <a:gd name="connsiteX621" fmla="*/ 551711 w 825700"/>
                <a:gd name="connsiteY621" fmla="*/ 157277 h 823431"/>
                <a:gd name="connsiteX622" fmla="*/ 551711 w 825700"/>
                <a:gd name="connsiteY622" fmla="*/ 157277 h 823431"/>
                <a:gd name="connsiteX623" fmla="*/ 546173 w 825700"/>
                <a:gd name="connsiteY623" fmla="*/ 167286 h 823431"/>
                <a:gd name="connsiteX624" fmla="*/ 545039 w 825700"/>
                <a:gd name="connsiteY624" fmla="*/ 169321 h 823431"/>
                <a:gd name="connsiteX625" fmla="*/ 545039 w 825700"/>
                <a:gd name="connsiteY625" fmla="*/ 169321 h 823431"/>
                <a:gd name="connsiteX626" fmla="*/ 541202 w 825700"/>
                <a:gd name="connsiteY626" fmla="*/ 167253 h 823431"/>
                <a:gd name="connsiteX627" fmla="*/ 540434 w 825700"/>
                <a:gd name="connsiteY627" fmla="*/ 166886 h 823431"/>
                <a:gd name="connsiteX628" fmla="*/ 540434 w 825700"/>
                <a:gd name="connsiteY628" fmla="*/ 166886 h 823431"/>
                <a:gd name="connsiteX629" fmla="*/ 540134 w 825700"/>
                <a:gd name="connsiteY629" fmla="*/ 166719 h 823431"/>
                <a:gd name="connsiteX630" fmla="*/ 539767 w 825700"/>
                <a:gd name="connsiteY630" fmla="*/ 166519 h 823431"/>
                <a:gd name="connsiteX631" fmla="*/ 539000 w 825700"/>
                <a:gd name="connsiteY631" fmla="*/ 166118 h 823431"/>
                <a:gd name="connsiteX632" fmla="*/ 539000 w 825700"/>
                <a:gd name="connsiteY632" fmla="*/ 166118 h 823431"/>
                <a:gd name="connsiteX633" fmla="*/ 539000 w 825700"/>
                <a:gd name="connsiteY633" fmla="*/ 166118 h 823431"/>
                <a:gd name="connsiteX634" fmla="*/ 538733 w 825700"/>
                <a:gd name="connsiteY634" fmla="*/ 166118 h 823431"/>
                <a:gd name="connsiteX635" fmla="*/ 538232 w 825700"/>
                <a:gd name="connsiteY635" fmla="*/ 165818 h 823431"/>
                <a:gd name="connsiteX636" fmla="*/ 537398 w 825700"/>
                <a:gd name="connsiteY636" fmla="*/ 165384 h 823431"/>
                <a:gd name="connsiteX637" fmla="*/ 535563 w 825700"/>
                <a:gd name="connsiteY637" fmla="*/ 164450 h 823431"/>
                <a:gd name="connsiteX638" fmla="*/ 534662 w 825700"/>
                <a:gd name="connsiteY638" fmla="*/ 163983 h 823431"/>
                <a:gd name="connsiteX639" fmla="*/ 531059 w 825700"/>
                <a:gd name="connsiteY639" fmla="*/ 162215 h 823431"/>
                <a:gd name="connsiteX640" fmla="*/ 529324 w 825700"/>
                <a:gd name="connsiteY640" fmla="*/ 161414 h 823431"/>
                <a:gd name="connsiteX641" fmla="*/ 527656 w 825700"/>
                <a:gd name="connsiteY641" fmla="*/ 160613 h 823431"/>
                <a:gd name="connsiteX642" fmla="*/ 524487 w 825700"/>
                <a:gd name="connsiteY642" fmla="*/ 159212 h 823431"/>
                <a:gd name="connsiteX643" fmla="*/ 524487 w 825700"/>
                <a:gd name="connsiteY643" fmla="*/ 159212 h 823431"/>
                <a:gd name="connsiteX644" fmla="*/ 523720 w 825700"/>
                <a:gd name="connsiteY644" fmla="*/ 158878 h 823431"/>
                <a:gd name="connsiteX645" fmla="*/ 523419 w 825700"/>
                <a:gd name="connsiteY645" fmla="*/ 158878 h 823431"/>
                <a:gd name="connsiteX646" fmla="*/ 522952 w 825700"/>
                <a:gd name="connsiteY646" fmla="*/ 158645 h 823431"/>
                <a:gd name="connsiteX647" fmla="*/ 521417 w 825700"/>
                <a:gd name="connsiteY647" fmla="*/ 157944 h 823431"/>
                <a:gd name="connsiteX648" fmla="*/ 517747 w 825700"/>
                <a:gd name="connsiteY648" fmla="*/ 156376 h 823431"/>
                <a:gd name="connsiteX649" fmla="*/ 515879 w 825700"/>
                <a:gd name="connsiteY649" fmla="*/ 155642 h 823431"/>
                <a:gd name="connsiteX650" fmla="*/ 514011 w 825700"/>
                <a:gd name="connsiteY650" fmla="*/ 154875 h 823431"/>
                <a:gd name="connsiteX651" fmla="*/ 512877 w 825700"/>
                <a:gd name="connsiteY651" fmla="*/ 154441 h 823431"/>
                <a:gd name="connsiteX652" fmla="*/ 511876 w 825700"/>
                <a:gd name="connsiteY652" fmla="*/ 154041 h 823431"/>
                <a:gd name="connsiteX653" fmla="*/ 511275 w 825700"/>
                <a:gd name="connsiteY653" fmla="*/ 153841 h 823431"/>
                <a:gd name="connsiteX654" fmla="*/ 511275 w 825700"/>
                <a:gd name="connsiteY654" fmla="*/ 153841 h 823431"/>
                <a:gd name="connsiteX655" fmla="*/ 510941 w 825700"/>
                <a:gd name="connsiteY655" fmla="*/ 153841 h 823431"/>
                <a:gd name="connsiteX656" fmla="*/ 510941 w 825700"/>
                <a:gd name="connsiteY656" fmla="*/ 153841 h 823431"/>
                <a:gd name="connsiteX657" fmla="*/ 510341 w 825700"/>
                <a:gd name="connsiteY657" fmla="*/ 153607 h 823431"/>
                <a:gd name="connsiteX658" fmla="*/ 509674 w 825700"/>
                <a:gd name="connsiteY658" fmla="*/ 153340 h 823431"/>
                <a:gd name="connsiteX659" fmla="*/ 509073 w 825700"/>
                <a:gd name="connsiteY659" fmla="*/ 153140 h 823431"/>
                <a:gd name="connsiteX660" fmla="*/ 508439 w 825700"/>
                <a:gd name="connsiteY660" fmla="*/ 152907 h 823431"/>
                <a:gd name="connsiteX661" fmla="*/ 507605 w 825700"/>
                <a:gd name="connsiteY661" fmla="*/ 152606 h 823431"/>
                <a:gd name="connsiteX662" fmla="*/ 506904 w 825700"/>
                <a:gd name="connsiteY662" fmla="*/ 152339 h 823431"/>
                <a:gd name="connsiteX663" fmla="*/ 505537 w 825700"/>
                <a:gd name="connsiteY663" fmla="*/ 151872 h 823431"/>
                <a:gd name="connsiteX664" fmla="*/ 504970 w 825700"/>
                <a:gd name="connsiteY664" fmla="*/ 151639 h 823431"/>
                <a:gd name="connsiteX665" fmla="*/ 503735 w 825700"/>
                <a:gd name="connsiteY665" fmla="*/ 151205 h 823431"/>
                <a:gd name="connsiteX666" fmla="*/ 503068 w 825700"/>
                <a:gd name="connsiteY666" fmla="*/ 151005 h 823431"/>
                <a:gd name="connsiteX667" fmla="*/ 503068 w 825700"/>
                <a:gd name="connsiteY667" fmla="*/ 151005 h 823431"/>
                <a:gd name="connsiteX668" fmla="*/ 503068 w 825700"/>
                <a:gd name="connsiteY668" fmla="*/ 151005 h 823431"/>
                <a:gd name="connsiteX669" fmla="*/ 503068 w 825700"/>
                <a:gd name="connsiteY669" fmla="*/ 151005 h 823431"/>
                <a:gd name="connsiteX670" fmla="*/ 503068 w 825700"/>
                <a:gd name="connsiteY670" fmla="*/ 151005 h 823431"/>
                <a:gd name="connsiteX671" fmla="*/ 501967 w 825700"/>
                <a:gd name="connsiteY671" fmla="*/ 150604 h 823431"/>
                <a:gd name="connsiteX672" fmla="*/ 501967 w 825700"/>
                <a:gd name="connsiteY672" fmla="*/ 150604 h 823431"/>
                <a:gd name="connsiteX673" fmla="*/ 498631 w 825700"/>
                <a:gd name="connsiteY673" fmla="*/ 149470 h 823431"/>
                <a:gd name="connsiteX674" fmla="*/ 496962 w 825700"/>
                <a:gd name="connsiteY674" fmla="*/ 148903 h 823431"/>
                <a:gd name="connsiteX675" fmla="*/ 495528 w 825700"/>
                <a:gd name="connsiteY675" fmla="*/ 148903 h 823431"/>
                <a:gd name="connsiteX676" fmla="*/ 495227 w 825700"/>
                <a:gd name="connsiteY676" fmla="*/ 148903 h 823431"/>
                <a:gd name="connsiteX677" fmla="*/ 495227 w 825700"/>
                <a:gd name="connsiteY677" fmla="*/ 148903 h 823431"/>
                <a:gd name="connsiteX678" fmla="*/ 494527 w 825700"/>
                <a:gd name="connsiteY678" fmla="*/ 148669 h 823431"/>
                <a:gd name="connsiteX679" fmla="*/ 493326 w 825700"/>
                <a:gd name="connsiteY679" fmla="*/ 148269 h 823431"/>
                <a:gd name="connsiteX680" fmla="*/ 491558 w 825700"/>
                <a:gd name="connsiteY680" fmla="*/ 147735 h 823431"/>
                <a:gd name="connsiteX681" fmla="*/ 489622 w 825700"/>
                <a:gd name="connsiteY681" fmla="*/ 147168 h 823431"/>
                <a:gd name="connsiteX682" fmla="*/ 486787 w 825700"/>
                <a:gd name="connsiteY682" fmla="*/ 146367 h 823431"/>
                <a:gd name="connsiteX683" fmla="*/ 486787 w 825700"/>
                <a:gd name="connsiteY683" fmla="*/ 146367 h 823431"/>
                <a:gd name="connsiteX684" fmla="*/ 486320 w 825700"/>
                <a:gd name="connsiteY684" fmla="*/ 146367 h 823431"/>
                <a:gd name="connsiteX685" fmla="*/ 483817 w 825700"/>
                <a:gd name="connsiteY685" fmla="*/ 145633 h 823431"/>
                <a:gd name="connsiteX686" fmla="*/ 482183 w 825700"/>
                <a:gd name="connsiteY686" fmla="*/ 144499 h 823431"/>
                <a:gd name="connsiteX687" fmla="*/ 478579 w 825700"/>
                <a:gd name="connsiteY687" fmla="*/ 143598 h 823431"/>
                <a:gd name="connsiteX688" fmla="*/ 478579 w 825700"/>
                <a:gd name="connsiteY688" fmla="*/ 143598 h 823431"/>
                <a:gd name="connsiteX689" fmla="*/ 478246 w 825700"/>
                <a:gd name="connsiteY689" fmla="*/ 143598 h 823431"/>
                <a:gd name="connsiteX690" fmla="*/ 478246 w 825700"/>
                <a:gd name="connsiteY690" fmla="*/ 143598 h 823431"/>
                <a:gd name="connsiteX691" fmla="*/ 477879 w 825700"/>
                <a:gd name="connsiteY691" fmla="*/ 143598 h 823431"/>
                <a:gd name="connsiteX692" fmla="*/ 477645 w 825700"/>
                <a:gd name="connsiteY692" fmla="*/ 143598 h 823431"/>
                <a:gd name="connsiteX693" fmla="*/ 477412 w 825700"/>
                <a:gd name="connsiteY693" fmla="*/ 143598 h 823431"/>
                <a:gd name="connsiteX694" fmla="*/ 477145 w 825700"/>
                <a:gd name="connsiteY694" fmla="*/ 143598 h 823431"/>
                <a:gd name="connsiteX695" fmla="*/ 476845 w 825700"/>
                <a:gd name="connsiteY695" fmla="*/ 143598 h 823431"/>
                <a:gd name="connsiteX696" fmla="*/ 476644 w 825700"/>
                <a:gd name="connsiteY696" fmla="*/ 143598 h 823431"/>
                <a:gd name="connsiteX697" fmla="*/ 476644 w 825700"/>
                <a:gd name="connsiteY697" fmla="*/ 143598 h 823431"/>
                <a:gd name="connsiteX698" fmla="*/ 476111 w 825700"/>
                <a:gd name="connsiteY698" fmla="*/ 143598 h 823431"/>
                <a:gd name="connsiteX699" fmla="*/ 475009 w 825700"/>
                <a:gd name="connsiteY699" fmla="*/ 143331 h 823431"/>
                <a:gd name="connsiteX700" fmla="*/ 470606 w 825700"/>
                <a:gd name="connsiteY700" fmla="*/ 142330 h 823431"/>
                <a:gd name="connsiteX701" fmla="*/ 467269 w 825700"/>
                <a:gd name="connsiteY701" fmla="*/ 141663 h 823431"/>
                <a:gd name="connsiteX702" fmla="*/ 466335 w 825700"/>
                <a:gd name="connsiteY702" fmla="*/ 141496 h 823431"/>
                <a:gd name="connsiteX703" fmla="*/ 466168 w 825700"/>
                <a:gd name="connsiteY703" fmla="*/ 141496 h 823431"/>
                <a:gd name="connsiteX704" fmla="*/ 465701 w 825700"/>
                <a:gd name="connsiteY704" fmla="*/ 141496 h 823431"/>
                <a:gd name="connsiteX705" fmla="*/ 465334 w 825700"/>
                <a:gd name="connsiteY705" fmla="*/ 141496 h 823431"/>
                <a:gd name="connsiteX706" fmla="*/ 464200 w 825700"/>
                <a:gd name="connsiteY706" fmla="*/ 141263 h 823431"/>
                <a:gd name="connsiteX707" fmla="*/ 466769 w 825700"/>
                <a:gd name="connsiteY707" fmla="*/ 127918 h 823431"/>
                <a:gd name="connsiteX708" fmla="*/ 469405 w 825700"/>
                <a:gd name="connsiteY708" fmla="*/ 114406 h 823431"/>
                <a:gd name="connsiteX709" fmla="*/ 472040 w 825700"/>
                <a:gd name="connsiteY709" fmla="*/ 101060 h 823431"/>
                <a:gd name="connsiteX710" fmla="*/ 472040 w 825700"/>
                <a:gd name="connsiteY710" fmla="*/ 101060 h 823431"/>
                <a:gd name="connsiteX711" fmla="*/ 472040 w 825700"/>
                <a:gd name="connsiteY711" fmla="*/ 100660 h 823431"/>
                <a:gd name="connsiteX712" fmla="*/ 472307 w 825700"/>
                <a:gd name="connsiteY712" fmla="*/ 99426 h 823431"/>
                <a:gd name="connsiteX713" fmla="*/ 472541 w 825700"/>
                <a:gd name="connsiteY713" fmla="*/ 98124 h 823431"/>
                <a:gd name="connsiteX714" fmla="*/ 472774 w 825700"/>
                <a:gd name="connsiteY714" fmla="*/ 97024 h 823431"/>
                <a:gd name="connsiteX715" fmla="*/ 472774 w 825700"/>
                <a:gd name="connsiteY715" fmla="*/ 96356 h 823431"/>
                <a:gd name="connsiteX716" fmla="*/ 473575 w 825700"/>
                <a:gd name="connsiteY716" fmla="*/ 92086 h 823431"/>
                <a:gd name="connsiteX717" fmla="*/ 474509 w 825700"/>
                <a:gd name="connsiteY717" fmla="*/ 87582 h 823431"/>
                <a:gd name="connsiteX718" fmla="*/ 475410 w 825700"/>
                <a:gd name="connsiteY718" fmla="*/ 83078 h 823431"/>
                <a:gd name="connsiteX719" fmla="*/ 476344 w 825700"/>
                <a:gd name="connsiteY719" fmla="*/ 78574 h 823431"/>
                <a:gd name="connsiteX720" fmla="*/ 477245 w 825700"/>
                <a:gd name="connsiteY720" fmla="*/ 74070 h 823431"/>
                <a:gd name="connsiteX721" fmla="*/ 478179 w 825700"/>
                <a:gd name="connsiteY721" fmla="*/ 69566 h 823431"/>
                <a:gd name="connsiteX722" fmla="*/ 479046 w 825700"/>
                <a:gd name="connsiteY722" fmla="*/ 65062 h 823431"/>
                <a:gd name="connsiteX723" fmla="*/ 479947 w 825700"/>
                <a:gd name="connsiteY723" fmla="*/ 60624 h 823431"/>
                <a:gd name="connsiteX724" fmla="*/ 479947 w 825700"/>
                <a:gd name="connsiteY724" fmla="*/ 60624 h 823431"/>
                <a:gd name="connsiteX725" fmla="*/ 481549 w 825700"/>
                <a:gd name="connsiteY725" fmla="*/ 52551 h 823431"/>
                <a:gd name="connsiteX726" fmla="*/ 481549 w 825700"/>
                <a:gd name="connsiteY726" fmla="*/ 51683 h 823431"/>
                <a:gd name="connsiteX727" fmla="*/ 481549 w 825700"/>
                <a:gd name="connsiteY727" fmla="*/ 51683 h 823431"/>
                <a:gd name="connsiteX728" fmla="*/ 482450 w 825700"/>
                <a:gd name="connsiteY728" fmla="*/ 46879 h 823431"/>
                <a:gd name="connsiteX729" fmla="*/ 483517 w 825700"/>
                <a:gd name="connsiteY729" fmla="*/ 41307 h 823431"/>
                <a:gd name="connsiteX730" fmla="*/ 485018 w 825700"/>
                <a:gd name="connsiteY730" fmla="*/ 33634 h 823431"/>
                <a:gd name="connsiteX731" fmla="*/ 487654 w 825700"/>
                <a:gd name="connsiteY731" fmla="*/ 20122 h 823431"/>
                <a:gd name="connsiteX732" fmla="*/ 490290 w 825700"/>
                <a:gd name="connsiteY732" fmla="*/ 6777 h 823431"/>
                <a:gd name="connsiteX733" fmla="*/ 490290 w 825700"/>
                <a:gd name="connsiteY733" fmla="*/ 6777 h 823431"/>
                <a:gd name="connsiteX734" fmla="*/ 486320 w 825700"/>
                <a:gd name="connsiteY734" fmla="*/ 6043 h 823431"/>
                <a:gd name="connsiteX735" fmla="*/ 484018 w 825700"/>
                <a:gd name="connsiteY735" fmla="*/ 5642 h 823431"/>
                <a:gd name="connsiteX736" fmla="*/ 483584 w 825700"/>
                <a:gd name="connsiteY736" fmla="*/ 5642 h 823431"/>
                <a:gd name="connsiteX737" fmla="*/ 483284 w 825700"/>
                <a:gd name="connsiteY737" fmla="*/ 5642 h 823431"/>
                <a:gd name="connsiteX738" fmla="*/ 476144 w 825700"/>
                <a:gd name="connsiteY738" fmla="*/ 4441 h 823431"/>
                <a:gd name="connsiteX739" fmla="*/ 475844 w 825700"/>
                <a:gd name="connsiteY739" fmla="*/ 4441 h 823431"/>
                <a:gd name="connsiteX740" fmla="*/ 473275 w 825700"/>
                <a:gd name="connsiteY740" fmla="*/ 4041 h 823431"/>
                <a:gd name="connsiteX741" fmla="*/ 471306 w 825700"/>
                <a:gd name="connsiteY741" fmla="*/ 3741 h 823431"/>
                <a:gd name="connsiteX742" fmla="*/ 468304 w 825700"/>
                <a:gd name="connsiteY742" fmla="*/ 3340 h 823431"/>
                <a:gd name="connsiteX743" fmla="*/ 460196 w 825700"/>
                <a:gd name="connsiteY743" fmla="*/ 2306 h 823431"/>
                <a:gd name="connsiteX744" fmla="*/ 456860 w 825700"/>
                <a:gd name="connsiteY744" fmla="*/ 1906 h 823431"/>
                <a:gd name="connsiteX745" fmla="*/ 456259 w 825700"/>
                <a:gd name="connsiteY745" fmla="*/ 1906 h 823431"/>
                <a:gd name="connsiteX746" fmla="*/ 453557 w 825700"/>
                <a:gd name="connsiteY746" fmla="*/ 1639 h 823431"/>
                <a:gd name="connsiteX747" fmla="*/ 449654 w 825700"/>
                <a:gd name="connsiteY747" fmla="*/ 1272 h 823431"/>
                <a:gd name="connsiteX748" fmla="*/ 448553 w 825700"/>
                <a:gd name="connsiteY748" fmla="*/ 1272 h 823431"/>
                <a:gd name="connsiteX749" fmla="*/ 443982 w 825700"/>
                <a:gd name="connsiteY749" fmla="*/ 905 h 823431"/>
                <a:gd name="connsiteX750" fmla="*/ 443982 w 825700"/>
                <a:gd name="connsiteY750" fmla="*/ 905 h 823431"/>
                <a:gd name="connsiteX751" fmla="*/ 439411 w 825700"/>
                <a:gd name="connsiteY751" fmla="*/ 571 h 823431"/>
                <a:gd name="connsiteX752" fmla="*/ 438043 w 825700"/>
                <a:gd name="connsiteY752" fmla="*/ 571 h 823431"/>
                <a:gd name="connsiteX753" fmla="*/ 433573 w 825700"/>
                <a:gd name="connsiteY753" fmla="*/ 338 h 823431"/>
                <a:gd name="connsiteX754" fmla="*/ 428301 w 825700"/>
                <a:gd name="connsiteY754" fmla="*/ 104 h 823431"/>
                <a:gd name="connsiteX755" fmla="*/ 423130 w 825700"/>
                <a:gd name="connsiteY755" fmla="*/ -63 h 823431"/>
                <a:gd name="connsiteX756" fmla="*/ 422630 w 825700"/>
                <a:gd name="connsiteY756" fmla="*/ -63 h 823431"/>
                <a:gd name="connsiteX757" fmla="*/ 418126 w 825700"/>
                <a:gd name="connsiteY757" fmla="*/ -63 h 823431"/>
                <a:gd name="connsiteX758" fmla="*/ 406882 w 825700"/>
                <a:gd name="connsiteY758" fmla="*/ -63 h 823431"/>
                <a:gd name="connsiteX759" fmla="*/ 402312 w 825700"/>
                <a:gd name="connsiteY759" fmla="*/ -63 h 823431"/>
                <a:gd name="connsiteX760" fmla="*/ 401177 w 825700"/>
                <a:gd name="connsiteY760" fmla="*/ -63 h 823431"/>
                <a:gd name="connsiteX761" fmla="*/ 396473 w 825700"/>
                <a:gd name="connsiteY761" fmla="*/ 104 h 823431"/>
                <a:gd name="connsiteX762" fmla="*/ 396473 w 825700"/>
                <a:gd name="connsiteY762" fmla="*/ 104 h 823431"/>
                <a:gd name="connsiteX763" fmla="*/ 391202 w 825700"/>
                <a:gd name="connsiteY763" fmla="*/ 338 h 823431"/>
                <a:gd name="connsiteX764" fmla="*/ 386598 w 825700"/>
                <a:gd name="connsiteY764" fmla="*/ 571 h 823431"/>
                <a:gd name="connsiteX765" fmla="*/ 385263 w 825700"/>
                <a:gd name="connsiteY765" fmla="*/ 571 h 823431"/>
                <a:gd name="connsiteX766" fmla="*/ 381260 w 825700"/>
                <a:gd name="connsiteY766" fmla="*/ 838 h 823431"/>
                <a:gd name="connsiteX767" fmla="*/ 380325 w 825700"/>
                <a:gd name="connsiteY767" fmla="*/ 838 h 823431"/>
                <a:gd name="connsiteX768" fmla="*/ 375554 w 825700"/>
                <a:gd name="connsiteY768" fmla="*/ 1238 h 823431"/>
                <a:gd name="connsiteX769" fmla="*/ 374921 w 825700"/>
                <a:gd name="connsiteY769" fmla="*/ 1238 h 823431"/>
                <a:gd name="connsiteX770" fmla="*/ 370750 w 825700"/>
                <a:gd name="connsiteY770" fmla="*/ 1639 h 823431"/>
                <a:gd name="connsiteX771" fmla="*/ 366813 w 825700"/>
                <a:gd name="connsiteY771" fmla="*/ 2039 h 823431"/>
                <a:gd name="connsiteX772" fmla="*/ 363477 w 825700"/>
                <a:gd name="connsiteY772" fmla="*/ 2406 h 823431"/>
                <a:gd name="connsiteX773" fmla="*/ 353468 w 825700"/>
                <a:gd name="connsiteY773" fmla="*/ 3707 h 823431"/>
                <a:gd name="connsiteX774" fmla="*/ 350132 w 825700"/>
                <a:gd name="connsiteY774" fmla="*/ 4208 h 823431"/>
                <a:gd name="connsiteX775" fmla="*/ 347296 w 825700"/>
                <a:gd name="connsiteY775" fmla="*/ 4641 h 823431"/>
                <a:gd name="connsiteX776" fmla="*/ 346896 w 825700"/>
                <a:gd name="connsiteY776" fmla="*/ 4641 h 823431"/>
                <a:gd name="connsiteX777" fmla="*/ 343826 w 825700"/>
                <a:gd name="connsiteY777" fmla="*/ 5142 h 823431"/>
                <a:gd name="connsiteX778" fmla="*/ 340490 w 825700"/>
                <a:gd name="connsiteY778" fmla="*/ 5742 h 823431"/>
                <a:gd name="connsiteX779" fmla="*/ 340156 w 825700"/>
                <a:gd name="connsiteY779" fmla="*/ 5742 h 823431"/>
                <a:gd name="connsiteX780" fmla="*/ 337487 w 825700"/>
                <a:gd name="connsiteY780" fmla="*/ 6209 h 823431"/>
                <a:gd name="connsiteX781" fmla="*/ 335652 w 825700"/>
                <a:gd name="connsiteY781" fmla="*/ 6543 h 823431"/>
                <a:gd name="connsiteX782" fmla="*/ 333484 w 825700"/>
                <a:gd name="connsiteY782" fmla="*/ 6943 h 823431"/>
                <a:gd name="connsiteX783" fmla="*/ 332750 w 825700"/>
                <a:gd name="connsiteY783" fmla="*/ 6943 h 823431"/>
                <a:gd name="connsiteX784" fmla="*/ 323408 w 825700"/>
                <a:gd name="connsiteY784" fmla="*/ 8912 h 823431"/>
                <a:gd name="connsiteX785" fmla="*/ 319738 w 825700"/>
                <a:gd name="connsiteY785" fmla="*/ 9713 h 823431"/>
                <a:gd name="connsiteX786" fmla="*/ 318003 w 825700"/>
                <a:gd name="connsiteY786" fmla="*/ 10113 h 823431"/>
                <a:gd name="connsiteX787" fmla="*/ 315901 w 825700"/>
                <a:gd name="connsiteY787" fmla="*/ 10647 h 823431"/>
                <a:gd name="connsiteX788" fmla="*/ 315901 w 825700"/>
                <a:gd name="connsiteY788" fmla="*/ 10647 h 823431"/>
                <a:gd name="connsiteX789" fmla="*/ 313266 w 825700"/>
                <a:gd name="connsiteY789" fmla="*/ 11281 h 823431"/>
                <a:gd name="connsiteX790" fmla="*/ 309162 w 825700"/>
                <a:gd name="connsiteY790" fmla="*/ 12315 h 823431"/>
                <a:gd name="connsiteX791" fmla="*/ 304391 w 825700"/>
                <a:gd name="connsiteY791" fmla="*/ 13583 h 823431"/>
                <a:gd name="connsiteX792" fmla="*/ 303791 w 825700"/>
                <a:gd name="connsiteY792" fmla="*/ 13583 h 823431"/>
                <a:gd name="connsiteX793" fmla="*/ 299787 w 825700"/>
                <a:gd name="connsiteY793" fmla="*/ 14684 h 823431"/>
                <a:gd name="connsiteX794" fmla="*/ 298886 w 825700"/>
                <a:gd name="connsiteY794" fmla="*/ 14951 h 823431"/>
                <a:gd name="connsiteX795" fmla="*/ 295083 w 825700"/>
                <a:gd name="connsiteY795" fmla="*/ 16052 h 823431"/>
                <a:gd name="connsiteX796" fmla="*/ 288644 w 825700"/>
                <a:gd name="connsiteY796" fmla="*/ 18020 h 823431"/>
                <a:gd name="connsiteX797" fmla="*/ 284741 w 825700"/>
                <a:gd name="connsiteY797" fmla="*/ 19254 h 823431"/>
                <a:gd name="connsiteX798" fmla="*/ 281404 w 825700"/>
                <a:gd name="connsiteY798" fmla="*/ 20355 h 823431"/>
                <a:gd name="connsiteX799" fmla="*/ 281404 w 825700"/>
                <a:gd name="connsiteY799" fmla="*/ 20355 h 823431"/>
                <a:gd name="connsiteX800" fmla="*/ 278068 w 825700"/>
                <a:gd name="connsiteY800" fmla="*/ 21490 h 823431"/>
                <a:gd name="connsiteX801" fmla="*/ 274431 w 825700"/>
                <a:gd name="connsiteY801" fmla="*/ 22757 h 823431"/>
                <a:gd name="connsiteX802" fmla="*/ 272396 w 825700"/>
                <a:gd name="connsiteY802" fmla="*/ 23458 h 823431"/>
                <a:gd name="connsiteX803" fmla="*/ 270395 w 825700"/>
                <a:gd name="connsiteY803" fmla="*/ 24225 h 823431"/>
                <a:gd name="connsiteX804" fmla="*/ 268259 w 825700"/>
                <a:gd name="connsiteY804" fmla="*/ 25026 h 823431"/>
                <a:gd name="connsiteX805" fmla="*/ 266057 w 825700"/>
                <a:gd name="connsiteY805" fmla="*/ 25827 h 823431"/>
                <a:gd name="connsiteX806" fmla="*/ 262521 w 825700"/>
                <a:gd name="connsiteY806" fmla="*/ 27195 h 823431"/>
                <a:gd name="connsiteX807" fmla="*/ 262521 w 825700"/>
                <a:gd name="connsiteY807" fmla="*/ 27195 h 823431"/>
                <a:gd name="connsiteX808" fmla="*/ 259885 w 825700"/>
                <a:gd name="connsiteY808" fmla="*/ 28229 h 823431"/>
                <a:gd name="connsiteX809" fmla="*/ 256549 w 825700"/>
                <a:gd name="connsiteY809" fmla="*/ 29630 h 823431"/>
                <a:gd name="connsiteX810" fmla="*/ 256549 w 825700"/>
                <a:gd name="connsiteY810" fmla="*/ 29630 h 823431"/>
                <a:gd name="connsiteX811" fmla="*/ 252879 w 825700"/>
                <a:gd name="connsiteY811" fmla="*/ 31132 h 823431"/>
                <a:gd name="connsiteX812" fmla="*/ 243938 w 825700"/>
                <a:gd name="connsiteY812" fmla="*/ 35002 h 823431"/>
                <a:gd name="connsiteX813" fmla="*/ 242670 w 825700"/>
                <a:gd name="connsiteY813" fmla="*/ 35569 h 823431"/>
                <a:gd name="connsiteX814" fmla="*/ 241469 w 825700"/>
                <a:gd name="connsiteY814" fmla="*/ 36103 h 823431"/>
                <a:gd name="connsiteX815" fmla="*/ 239634 w 825700"/>
                <a:gd name="connsiteY815" fmla="*/ 36937 h 823431"/>
                <a:gd name="connsiteX816" fmla="*/ 237565 w 825700"/>
                <a:gd name="connsiteY816" fmla="*/ 37938 h 823431"/>
                <a:gd name="connsiteX817" fmla="*/ 237565 w 825700"/>
                <a:gd name="connsiteY817" fmla="*/ 37938 h 823431"/>
                <a:gd name="connsiteX818" fmla="*/ 229858 w 825700"/>
                <a:gd name="connsiteY818" fmla="*/ 41608 h 823431"/>
                <a:gd name="connsiteX819" fmla="*/ 227356 w 825700"/>
                <a:gd name="connsiteY819" fmla="*/ 42875 h 823431"/>
                <a:gd name="connsiteX820" fmla="*/ 227356 w 825700"/>
                <a:gd name="connsiteY820" fmla="*/ 42875 h 823431"/>
                <a:gd name="connsiteX821" fmla="*/ 224020 w 825700"/>
                <a:gd name="connsiteY821" fmla="*/ 44610 h 823431"/>
                <a:gd name="connsiteX822" fmla="*/ 221584 w 825700"/>
                <a:gd name="connsiteY822" fmla="*/ 45878 h 823431"/>
                <a:gd name="connsiteX823" fmla="*/ 219616 w 825700"/>
                <a:gd name="connsiteY823" fmla="*/ 46946 h 823431"/>
                <a:gd name="connsiteX824" fmla="*/ 218915 w 825700"/>
                <a:gd name="connsiteY824" fmla="*/ 47313 h 823431"/>
                <a:gd name="connsiteX825" fmla="*/ 218915 w 825700"/>
                <a:gd name="connsiteY825" fmla="*/ 47313 h 823431"/>
                <a:gd name="connsiteX826" fmla="*/ 217448 w 825700"/>
                <a:gd name="connsiteY826" fmla="*/ 48113 h 823431"/>
                <a:gd name="connsiteX827" fmla="*/ 215946 w 825700"/>
                <a:gd name="connsiteY827" fmla="*/ 48914 h 823431"/>
                <a:gd name="connsiteX828" fmla="*/ 212443 w 825700"/>
                <a:gd name="connsiteY828" fmla="*/ 50849 h 823431"/>
                <a:gd name="connsiteX829" fmla="*/ 212143 w 825700"/>
                <a:gd name="connsiteY829" fmla="*/ 50849 h 823431"/>
                <a:gd name="connsiteX830" fmla="*/ 209941 w 825700"/>
                <a:gd name="connsiteY830" fmla="*/ 52084 h 823431"/>
                <a:gd name="connsiteX831" fmla="*/ 209140 w 825700"/>
                <a:gd name="connsiteY831" fmla="*/ 52551 h 823431"/>
                <a:gd name="connsiteX832" fmla="*/ 207806 w 825700"/>
                <a:gd name="connsiteY832" fmla="*/ 53285 h 823431"/>
                <a:gd name="connsiteX833" fmla="*/ 207138 w 825700"/>
                <a:gd name="connsiteY833" fmla="*/ 53685 h 823431"/>
                <a:gd name="connsiteX834" fmla="*/ 206471 w 825700"/>
                <a:gd name="connsiteY834" fmla="*/ 54052 h 823431"/>
                <a:gd name="connsiteX835" fmla="*/ 206171 w 825700"/>
                <a:gd name="connsiteY835" fmla="*/ 54052 h 823431"/>
                <a:gd name="connsiteX836" fmla="*/ 200032 w 825700"/>
                <a:gd name="connsiteY836" fmla="*/ 57722 h 823431"/>
                <a:gd name="connsiteX837" fmla="*/ 200032 w 825700"/>
                <a:gd name="connsiteY837" fmla="*/ 57722 h 823431"/>
                <a:gd name="connsiteX838" fmla="*/ 199732 w 825700"/>
                <a:gd name="connsiteY838" fmla="*/ 57722 h 823431"/>
                <a:gd name="connsiteX839" fmla="*/ 199732 w 825700"/>
                <a:gd name="connsiteY839" fmla="*/ 57722 h 823431"/>
                <a:gd name="connsiteX840" fmla="*/ 199398 w 825700"/>
                <a:gd name="connsiteY840" fmla="*/ 57722 h 823431"/>
                <a:gd name="connsiteX841" fmla="*/ 197163 w 825700"/>
                <a:gd name="connsiteY841" fmla="*/ 59123 h 823431"/>
                <a:gd name="connsiteX842" fmla="*/ 195094 w 825700"/>
                <a:gd name="connsiteY842" fmla="*/ 60391 h 823431"/>
                <a:gd name="connsiteX843" fmla="*/ 193026 w 825700"/>
                <a:gd name="connsiteY843" fmla="*/ 61659 h 823431"/>
                <a:gd name="connsiteX844" fmla="*/ 191958 w 825700"/>
                <a:gd name="connsiteY844" fmla="*/ 62359 h 823431"/>
                <a:gd name="connsiteX845" fmla="*/ 190857 w 825700"/>
                <a:gd name="connsiteY845" fmla="*/ 63060 h 823431"/>
                <a:gd name="connsiteX846" fmla="*/ 190857 w 825700"/>
                <a:gd name="connsiteY846" fmla="*/ 63060 h 823431"/>
                <a:gd name="connsiteX847" fmla="*/ 182984 w 825700"/>
                <a:gd name="connsiteY847" fmla="*/ 68198 h 823431"/>
                <a:gd name="connsiteX848" fmla="*/ 180548 w 825700"/>
                <a:gd name="connsiteY848" fmla="*/ 69666 h 823431"/>
                <a:gd name="connsiteX849" fmla="*/ 174843 w 825700"/>
                <a:gd name="connsiteY849" fmla="*/ 73603 h 823431"/>
                <a:gd name="connsiteX850" fmla="*/ 172341 w 825700"/>
                <a:gd name="connsiteY850" fmla="*/ 75404 h 823431"/>
                <a:gd name="connsiteX851" fmla="*/ 169472 w 825700"/>
                <a:gd name="connsiteY851" fmla="*/ 77473 h 823431"/>
                <a:gd name="connsiteX852" fmla="*/ 165601 w 825700"/>
                <a:gd name="connsiteY852" fmla="*/ 80309 h 823431"/>
                <a:gd name="connsiteX853" fmla="*/ 165401 w 825700"/>
                <a:gd name="connsiteY853" fmla="*/ 80309 h 823431"/>
                <a:gd name="connsiteX854" fmla="*/ 162799 w 825700"/>
                <a:gd name="connsiteY854" fmla="*/ 82344 h 823431"/>
                <a:gd name="connsiteX855" fmla="*/ 161865 w 825700"/>
                <a:gd name="connsiteY855" fmla="*/ 83078 h 823431"/>
                <a:gd name="connsiteX856" fmla="*/ 160230 w 825700"/>
                <a:gd name="connsiteY856" fmla="*/ 84346 h 823431"/>
                <a:gd name="connsiteX857" fmla="*/ 146584 w 825700"/>
                <a:gd name="connsiteY857" fmla="*/ 95355 h 823431"/>
                <a:gd name="connsiteX858" fmla="*/ 144883 w 825700"/>
                <a:gd name="connsiteY858" fmla="*/ 96790 h 823431"/>
                <a:gd name="connsiteX859" fmla="*/ 143515 w 825700"/>
                <a:gd name="connsiteY859" fmla="*/ 97924 h 823431"/>
                <a:gd name="connsiteX860" fmla="*/ 141613 w 825700"/>
                <a:gd name="connsiteY860" fmla="*/ 99559 h 823431"/>
                <a:gd name="connsiteX861" fmla="*/ 136476 w 825700"/>
                <a:gd name="connsiteY861" fmla="*/ 104096 h 823431"/>
                <a:gd name="connsiteX862" fmla="*/ 134307 w 825700"/>
                <a:gd name="connsiteY862" fmla="*/ 106098 h 823431"/>
                <a:gd name="connsiteX863" fmla="*/ 134073 w 825700"/>
                <a:gd name="connsiteY863" fmla="*/ 106298 h 823431"/>
                <a:gd name="connsiteX864" fmla="*/ 131304 w 825700"/>
                <a:gd name="connsiteY864" fmla="*/ 108867 h 823431"/>
                <a:gd name="connsiteX865" fmla="*/ 127701 w 825700"/>
                <a:gd name="connsiteY865" fmla="*/ 112204 h 823431"/>
                <a:gd name="connsiteX866" fmla="*/ 125232 w 825700"/>
                <a:gd name="connsiteY866" fmla="*/ 114606 h 823431"/>
                <a:gd name="connsiteX867" fmla="*/ 123597 w 825700"/>
                <a:gd name="connsiteY867" fmla="*/ 116207 h 823431"/>
                <a:gd name="connsiteX868" fmla="*/ 120828 w 825700"/>
                <a:gd name="connsiteY868" fmla="*/ 118943 h 823431"/>
                <a:gd name="connsiteX869" fmla="*/ 116791 w 825700"/>
                <a:gd name="connsiteY869" fmla="*/ 123013 h 823431"/>
                <a:gd name="connsiteX870" fmla="*/ 113722 w 825700"/>
                <a:gd name="connsiteY870" fmla="*/ 126350 h 823431"/>
                <a:gd name="connsiteX871" fmla="*/ 110386 w 825700"/>
                <a:gd name="connsiteY871" fmla="*/ 129953 h 823431"/>
                <a:gd name="connsiteX872" fmla="*/ 107550 w 825700"/>
                <a:gd name="connsiteY872" fmla="*/ 133056 h 823431"/>
                <a:gd name="connsiteX873" fmla="*/ 103413 w 825700"/>
                <a:gd name="connsiteY873" fmla="*/ 137626 h 823431"/>
                <a:gd name="connsiteX874" fmla="*/ 100477 w 825700"/>
                <a:gd name="connsiteY874" fmla="*/ 140963 h 823431"/>
                <a:gd name="connsiteX875" fmla="*/ 96707 w 825700"/>
                <a:gd name="connsiteY875" fmla="*/ 145366 h 823431"/>
                <a:gd name="connsiteX876" fmla="*/ 94738 w 825700"/>
                <a:gd name="connsiteY876" fmla="*/ 147735 h 823431"/>
                <a:gd name="connsiteX877" fmla="*/ 93537 w 825700"/>
                <a:gd name="connsiteY877" fmla="*/ 149203 h 823431"/>
                <a:gd name="connsiteX878" fmla="*/ 91135 w 825700"/>
                <a:gd name="connsiteY878" fmla="*/ 152139 h 823431"/>
                <a:gd name="connsiteX879" fmla="*/ 90701 w 825700"/>
                <a:gd name="connsiteY879" fmla="*/ 152673 h 823431"/>
                <a:gd name="connsiteX880" fmla="*/ 87866 w 825700"/>
                <a:gd name="connsiteY880" fmla="*/ 156243 h 823431"/>
                <a:gd name="connsiteX881" fmla="*/ 85163 w 825700"/>
                <a:gd name="connsiteY881" fmla="*/ 159579 h 823431"/>
                <a:gd name="connsiteX882" fmla="*/ 84463 w 825700"/>
                <a:gd name="connsiteY882" fmla="*/ 160513 h 823431"/>
                <a:gd name="connsiteX883" fmla="*/ 81894 w 825700"/>
                <a:gd name="connsiteY883" fmla="*/ 163850 h 823431"/>
                <a:gd name="connsiteX884" fmla="*/ 81894 w 825700"/>
                <a:gd name="connsiteY884" fmla="*/ 164050 h 823431"/>
                <a:gd name="connsiteX885" fmla="*/ 78491 w 825700"/>
                <a:gd name="connsiteY885" fmla="*/ 167853 h 823431"/>
                <a:gd name="connsiteX886" fmla="*/ 75721 w 825700"/>
                <a:gd name="connsiteY886" fmla="*/ 171690 h 823431"/>
                <a:gd name="connsiteX887" fmla="*/ 72385 w 825700"/>
                <a:gd name="connsiteY887" fmla="*/ 176261 h 823431"/>
                <a:gd name="connsiteX888" fmla="*/ 69983 w 825700"/>
                <a:gd name="connsiteY888" fmla="*/ 179764 h 823431"/>
                <a:gd name="connsiteX889" fmla="*/ 69649 w 825700"/>
                <a:gd name="connsiteY889" fmla="*/ 180264 h 823431"/>
                <a:gd name="connsiteX890" fmla="*/ 67047 w 825700"/>
                <a:gd name="connsiteY890" fmla="*/ 184201 h 823431"/>
                <a:gd name="connsiteX891" fmla="*/ 64278 w 825700"/>
                <a:gd name="connsiteY891" fmla="*/ 188405 h 823431"/>
                <a:gd name="connsiteX892" fmla="*/ 61843 w 825700"/>
                <a:gd name="connsiteY892" fmla="*/ 192241 h 823431"/>
                <a:gd name="connsiteX893" fmla="*/ 59007 w 825700"/>
                <a:gd name="connsiteY893" fmla="*/ 196812 h 823431"/>
                <a:gd name="connsiteX894" fmla="*/ 56471 w 825700"/>
                <a:gd name="connsiteY894" fmla="*/ 201083 h 823431"/>
                <a:gd name="connsiteX895" fmla="*/ 53936 w 825700"/>
                <a:gd name="connsiteY895" fmla="*/ 205386 h 823431"/>
                <a:gd name="connsiteX896" fmla="*/ 51467 w 825700"/>
                <a:gd name="connsiteY896" fmla="*/ 209724 h 823431"/>
                <a:gd name="connsiteX897" fmla="*/ 49498 w 825700"/>
                <a:gd name="connsiteY897" fmla="*/ 213360 h 823431"/>
                <a:gd name="connsiteX898" fmla="*/ 49064 w 825700"/>
                <a:gd name="connsiteY898" fmla="*/ 214094 h 823431"/>
                <a:gd name="connsiteX899" fmla="*/ 46696 w 825700"/>
                <a:gd name="connsiteY899" fmla="*/ 218498 h 823431"/>
                <a:gd name="connsiteX900" fmla="*/ 44460 w 825700"/>
                <a:gd name="connsiteY900" fmla="*/ 222835 h 823431"/>
                <a:gd name="connsiteX901" fmla="*/ 44460 w 825700"/>
                <a:gd name="connsiteY901" fmla="*/ 223169 h 823431"/>
                <a:gd name="connsiteX902" fmla="*/ 42425 w 825700"/>
                <a:gd name="connsiteY902" fmla="*/ 227173 h 823431"/>
                <a:gd name="connsiteX903" fmla="*/ 41791 w 825700"/>
                <a:gd name="connsiteY903" fmla="*/ 227906 h 823431"/>
                <a:gd name="connsiteX904" fmla="*/ 39856 w 825700"/>
                <a:gd name="connsiteY904" fmla="*/ 231877 h 823431"/>
                <a:gd name="connsiteX905" fmla="*/ 37788 w 825700"/>
                <a:gd name="connsiteY905" fmla="*/ 236214 h 823431"/>
                <a:gd name="connsiteX906" fmla="*/ 37488 w 825700"/>
                <a:gd name="connsiteY906" fmla="*/ 236814 h 823431"/>
                <a:gd name="connsiteX907" fmla="*/ 35619 w 825700"/>
                <a:gd name="connsiteY907" fmla="*/ 240951 h 823431"/>
                <a:gd name="connsiteX908" fmla="*/ 33584 w 825700"/>
                <a:gd name="connsiteY908" fmla="*/ 245555 h 823431"/>
                <a:gd name="connsiteX909" fmla="*/ 31582 w 825700"/>
                <a:gd name="connsiteY909" fmla="*/ 250126 h 823431"/>
                <a:gd name="connsiteX910" fmla="*/ 29647 w 825700"/>
                <a:gd name="connsiteY910" fmla="*/ 254764 h 823431"/>
                <a:gd name="connsiteX911" fmla="*/ 27946 w 825700"/>
                <a:gd name="connsiteY911" fmla="*/ 259001 h 823431"/>
                <a:gd name="connsiteX912" fmla="*/ 27579 w 825700"/>
                <a:gd name="connsiteY912" fmla="*/ 259902 h 823431"/>
                <a:gd name="connsiteX913" fmla="*/ 24242 w 825700"/>
                <a:gd name="connsiteY913" fmla="*/ 268876 h 823431"/>
                <a:gd name="connsiteX914" fmla="*/ 22507 w 825700"/>
                <a:gd name="connsiteY914" fmla="*/ 273614 h 823431"/>
                <a:gd name="connsiteX915" fmla="*/ 21106 w 825700"/>
                <a:gd name="connsiteY915" fmla="*/ 277684 h 823431"/>
                <a:gd name="connsiteX916" fmla="*/ 20372 w 825700"/>
                <a:gd name="connsiteY916" fmla="*/ 279919 h 823431"/>
                <a:gd name="connsiteX917" fmla="*/ 17737 w 825700"/>
                <a:gd name="connsiteY917" fmla="*/ 288060 h 823431"/>
                <a:gd name="connsiteX918" fmla="*/ 16335 w 825700"/>
                <a:gd name="connsiteY918" fmla="*/ 292631 h 823431"/>
                <a:gd name="connsiteX919" fmla="*/ 16335 w 825700"/>
                <a:gd name="connsiteY919" fmla="*/ 293031 h 823431"/>
                <a:gd name="connsiteX920" fmla="*/ 15635 w 825700"/>
                <a:gd name="connsiteY920" fmla="*/ 295467 h 823431"/>
                <a:gd name="connsiteX921" fmla="*/ 15101 w 825700"/>
                <a:gd name="connsiteY921" fmla="*/ 297301 h 823431"/>
                <a:gd name="connsiteX922" fmla="*/ 14867 w 825700"/>
                <a:gd name="connsiteY922" fmla="*/ 298202 h 823431"/>
                <a:gd name="connsiteX923" fmla="*/ 12298 w 825700"/>
                <a:gd name="connsiteY923" fmla="*/ 307644 h 823431"/>
                <a:gd name="connsiteX924" fmla="*/ 11064 w 825700"/>
                <a:gd name="connsiteY924" fmla="*/ 312615 h 823431"/>
                <a:gd name="connsiteX925" fmla="*/ 10030 w 825700"/>
                <a:gd name="connsiteY925" fmla="*/ 317019 h 823431"/>
                <a:gd name="connsiteX926" fmla="*/ 9629 w 825700"/>
                <a:gd name="connsiteY926" fmla="*/ 318654 h 823431"/>
                <a:gd name="connsiteX927" fmla="*/ 8729 w 825700"/>
                <a:gd name="connsiteY927" fmla="*/ 322591 h 823431"/>
                <a:gd name="connsiteX928" fmla="*/ 7661 w 825700"/>
                <a:gd name="connsiteY928" fmla="*/ 327562 h 823431"/>
                <a:gd name="connsiteX929" fmla="*/ 7661 w 825700"/>
                <a:gd name="connsiteY929" fmla="*/ 327562 h 823431"/>
                <a:gd name="connsiteX930" fmla="*/ 7661 w 825700"/>
                <a:gd name="connsiteY930" fmla="*/ 327962 h 823431"/>
                <a:gd name="connsiteX931" fmla="*/ 7661 w 825700"/>
                <a:gd name="connsiteY931" fmla="*/ 327962 h 823431"/>
                <a:gd name="connsiteX932" fmla="*/ 7661 w 825700"/>
                <a:gd name="connsiteY932" fmla="*/ 328396 h 823431"/>
                <a:gd name="connsiteX933" fmla="*/ 7661 w 825700"/>
                <a:gd name="connsiteY933" fmla="*/ 328563 h 823431"/>
                <a:gd name="connsiteX934" fmla="*/ 7027 w 825700"/>
                <a:gd name="connsiteY934" fmla="*/ 331899 h 823431"/>
                <a:gd name="connsiteX935" fmla="*/ 6727 w 825700"/>
                <a:gd name="connsiteY935" fmla="*/ 333534 h 823431"/>
                <a:gd name="connsiteX936" fmla="*/ 5960 w 825700"/>
                <a:gd name="connsiteY936" fmla="*/ 337604 h 823431"/>
                <a:gd name="connsiteX937" fmla="*/ 5960 w 825700"/>
                <a:gd name="connsiteY937" fmla="*/ 337771 h 823431"/>
                <a:gd name="connsiteX938" fmla="*/ 5259 w 825700"/>
                <a:gd name="connsiteY938" fmla="*/ 341941 h 823431"/>
                <a:gd name="connsiteX939" fmla="*/ 5025 w 825700"/>
                <a:gd name="connsiteY939" fmla="*/ 343242 h 823431"/>
                <a:gd name="connsiteX940" fmla="*/ 4291 w 825700"/>
                <a:gd name="connsiteY940" fmla="*/ 347947 h 823431"/>
                <a:gd name="connsiteX941" fmla="*/ 3557 w 825700"/>
                <a:gd name="connsiteY941" fmla="*/ 353084 h 823431"/>
                <a:gd name="connsiteX942" fmla="*/ 2857 w 825700"/>
                <a:gd name="connsiteY942" fmla="*/ 358222 h 823431"/>
                <a:gd name="connsiteX943" fmla="*/ 2356 w 825700"/>
                <a:gd name="connsiteY943" fmla="*/ 362259 h 823431"/>
                <a:gd name="connsiteX944" fmla="*/ 2356 w 825700"/>
                <a:gd name="connsiteY944" fmla="*/ 362526 h 823431"/>
                <a:gd name="connsiteX945" fmla="*/ 2056 w 825700"/>
                <a:gd name="connsiteY945" fmla="*/ 365162 h 823431"/>
                <a:gd name="connsiteX946" fmla="*/ 1823 w 825700"/>
                <a:gd name="connsiteY946" fmla="*/ 366463 h 823431"/>
                <a:gd name="connsiteX947" fmla="*/ 1556 w 825700"/>
                <a:gd name="connsiteY947" fmla="*/ 369099 h 823431"/>
                <a:gd name="connsiteX948" fmla="*/ 1189 w 825700"/>
                <a:gd name="connsiteY948" fmla="*/ 372769 h 823431"/>
                <a:gd name="connsiteX949" fmla="*/ 1189 w 825700"/>
                <a:gd name="connsiteY949" fmla="*/ 375004 h 823431"/>
                <a:gd name="connsiteX950" fmla="*/ 922 w 825700"/>
                <a:gd name="connsiteY950" fmla="*/ 378040 h 823431"/>
                <a:gd name="connsiteX951" fmla="*/ 922 w 825700"/>
                <a:gd name="connsiteY951" fmla="*/ 379374 h 823431"/>
                <a:gd name="connsiteX952" fmla="*/ 621 w 825700"/>
                <a:gd name="connsiteY952" fmla="*/ 383645 h 823431"/>
                <a:gd name="connsiteX953" fmla="*/ 621 w 825700"/>
                <a:gd name="connsiteY953" fmla="*/ 385413 h 823431"/>
                <a:gd name="connsiteX954" fmla="*/ 388 w 825700"/>
                <a:gd name="connsiteY954" fmla="*/ 389517 h 823431"/>
                <a:gd name="connsiteX955" fmla="*/ 154 w 825700"/>
                <a:gd name="connsiteY955" fmla="*/ 394321 h 823431"/>
                <a:gd name="connsiteX956" fmla="*/ 154 w 825700"/>
                <a:gd name="connsiteY956" fmla="*/ 395155 h 823431"/>
                <a:gd name="connsiteX957" fmla="*/ -79 w 825700"/>
                <a:gd name="connsiteY957" fmla="*/ 405364 h 823431"/>
                <a:gd name="connsiteX958" fmla="*/ -79 w 825700"/>
                <a:gd name="connsiteY958" fmla="*/ 416107 h 823431"/>
                <a:gd name="connsiteX959" fmla="*/ -79 w 825700"/>
                <a:gd name="connsiteY959" fmla="*/ 421412 h 823431"/>
                <a:gd name="connsiteX960" fmla="*/ 88 w 825700"/>
                <a:gd name="connsiteY960" fmla="*/ 426616 h 823431"/>
                <a:gd name="connsiteX961" fmla="*/ 88 w 825700"/>
                <a:gd name="connsiteY961" fmla="*/ 426783 h 823431"/>
                <a:gd name="connsiteX962" fmla="*/ 321 w 825700"/>
                <a:gd name="connsiteY962" fmla="*/ 432021 h 823431"/>
                <a:gd name="connsiteX963" fmla="*/ 588 w 825700"/>
                <a:gd name="connsiteY963" fmla="*/ 436859 h 823431"/>
                <a:gd name="connsiteX964" fmla="*/ 588 w 825700"/>
                <a:gd name="connsiteY964" fmla="*/ 437426 h 823431"/>
                <a:gd name="connsiteX965" fmla="*/ 922 w 825700"/>
                <a:gd name="connsiteY965" fmla="*/ 442130 h 823431"/>
                <a:gd name="connsiteX966" fmla="*/ 1322 w 825700"/>
                <a:gd name="connsiteY966" fmla="*/ 447302 h 823431"/>
                <a:gd name="connsiteX967" fmla="*/ 1322 w 825700"/>
                <a:gd name="connsiteY967" fmla="*/ 448669 h 823431"/>
                <a:gd name="connsiteX968" fmla="*/ 1689 w 825700"/>
                <a:gd name="connsiteY968" fmla="*/ 452406 h 823431"/>
                <a:gd name="connsiteX969" fmla="*/ 1689 w 825700"/>
                <a:gd name="connsiteY969" fmla="*/ 453874 h 823431"/>
                <a:gd name="connsiteX970" fmla="*/ 2123 w 825700"/>
                <a:gd name="connsiteY970" fmla="*/ 457844 h 823431"/>
                <a:gd name="connsiteX971" fmla="*/ 2123 w 825700"/>
                <a:gd name="connsiteY971" fmla="*/ 458545 h 823431"/>
                <a:gd name="connsiteX972" fmla="*/ 3424 w 825700"/>
                <a:gd name="connsiteY972" fmla="*/ 468554 h 823431"/>
                <a:gd name="connsiteX973" fmla="*/ 4158 w 825700"/>
                <a:gd name="connsiteY973" fmla="*/ 473692 h 823431"/>
                <a:gd name="connsiteX974" fmla="*/ 4859 w 825700"/>
                <a:gd name="connsiteY974" fmla="*/ 478162 h 823431"/>
                <a:gd name="connsiteX975" fmla="*/ 4859 w 825700"/>
                <a:gd name="connsiteY975" fmla="*/ 479163 h 823431"/>
                <a:gd name="connsiteX976" fmla="*/ 5693 w 825700"/>
                <a:gd name="connsiteY976" fmla="*/ 483901 h 823431"/>
                <a:gd name="connsiteX977" fmla="*/ 6593 w 825700"/>
                <a:gd name="connsiteY977" fmla="*/ 488938 h 823431"/>
                <a:gd name="connsiteX978" fmla="*/ 7327 w 825700"/>
                <a:gd name="connsiteY978" fmla="*/ 492542 h 823431"/>
                <a:gd name="connsiteX979" fmla="*/ 7327 w 825700"/>
                <a:gd name="connsiteY979" fmla="*/ 492809 h 823431"/>
                <a:gd name="connsiteX980" fmla="*/ 7728 w 825700"/>
                <a:gd name="connsiteY980" fmla="*/ 494710 h 823431"/>
                <a:gd name="connsiteX981" fmla="*/ 8462 w 825700"/>
                <a:gd name="connsiteY981" fmla="*/ 498213 h 823431"/>
                <a:gd name="connsiteX982" fmla="*/ 9863 w 825700"/>
                <a:gd name="connsiteY982" fmla="*/ 504486 h 823431"/>
                <a:gd name="connsiteX983" fmla="*/ 10597 w 825700"/>
                <a:gd name="connsiteY983" fmla="*/ 507488 h 823431"/>
                <a:gd name="connsiteX984" fmla="*/ 10764 w 825700"/>
                <a:gd name="connsiteY984" fmla="*/ 508289 h 823431"/>
                <a:gd name="connsiteX985" fmla="*/ 11464 w 825700"/>
                <a:gd name="connsiteY985" fmla="*/ 511158 h 823431"/>
                <a:gd name="connsiteX986" fmla="*/ 12332 w 825700"/>
                <a:gd name="connsiteY986" fmla="*/ 514495 h 823431"/>
                <a:gd name="connsiteX987" fmla="*/ 15668 w 825700"/>
                <a:gd name="connsiteY987" fmla="*/ 526372 h 823431"/>
                <a:gd name="connsiteX988" fmla="*/ 17803 w 825700"/>
                <a:gd name="connsiteY988" fmla="*/ 533578 h 823431"/>
                <a:gd name="connsiteX989" fmla="*/ 20806 w 825700"/>
                <a:gd name="connsiteY989" fmla="*/ 542853 h 823431"/>
                <a:gd name="connsiteX990" fmla="*/ 23008 w 825700"/>
                <a:gd name="connsiteY990" fmla="*/ 549159 h 823431"/>
                <a:gd name="connsiteX991" fmla="*/ 24309 w 825700"/>
                <a:gd name="connsiteY991" fmla="*/ 552762 h 823431"/>
                <a:gd name="connsiteX992" fmla="*/ 25844 w 825700"/>
                <a:gd name="connsiteY992" fmla="*/ 556866 h 823431"/>
                <a:gd name="connsiteX993" fmla="*/ 26911 w 825700"/>
                <a:gd name="connsiteY993" fmla="*/ 559635 h 823431"/>
                <a:gd name="connsiteX994" fmla="*/ 28513 w 825700"/>
                <a:gd name="connsiteY994" fmla="*/ 563738 h 823431"/>
                <a:gd name="connsiteX995" fmla="*/ 29681 w 825700"/>
                <a:gd name="connsiteY995" fmla="*/ 566574 h 823431"/>
                <a:gd name="connsiteX996" fmla="*/ 31282 w 825700"/>
                <a:gd name="connsiteY996" fmla="*/ 570544 h 823431"/>
                <a:gd name="connsiteX997" fmla="*/ 32450 w 825700"/>
                <a:gd name="connsiteY997" fmla="*/ 573213 h 823431"/>
                <a:gd name="connsiteX998" fmla="*/ 33517 w 825700"/>
                <a:gd name="connsiteY998" fmla="*/ 575716 h 823431"/>
                <a:gd name="connsiteX999" fmla="*/ 35252 w 825700"/>
                <a:gd name="connsiteY999" fmla="*/ 579619 h 823431"/>
                <a:gd name="connsiteX1000" fmla="*/ 37087 w 825700"/>
                <a:gd name="connsiteY1000" fmla="*/ 583656 h 823431"/>
                <a:gd name="connsiteX1001" fmla="*/ 39156 w 825700"/>
                <a:gd name="connsiteY1001" fmla="*/ 588027 h 823431"/>
                <a:gd name="connsiteX1002" fmla="*/ 44027 w 825700"/>
                <a:gd name="connsiteY1002" fmla="*/ 598036 h 823431"/>
                <a:gd name="connsiteX1003" fmla="*/ 45128 w 825700"/>
                <a:gd name="connsiteY1003" fmla="*/ 600171 h 823431"/>
                <a:gd name="connsiteX1004" fmla="*/ 45828 w 825700"/>
                <a:gd name="connsiteY1004" fmla="*/ 601505 h 823431"/>
                <a:gd name="connsiteX1005" fmla="*/ 47129 w 825700"/>
                <a:gd name="connsiteY1005" fmla="*/ 603974 h 823431"/>
                <a:gd name="connsiteX1006" fmla="*/ 48798 w 825700"/>
                <a:gd name="connsiteY1006" fmla="*/ 607110 h 823431"/>
                <a:gd name="connsiteX1007" fmla="*/ 50065 w 825700"/>
                <a:gd name="connsiteY1007" fmla="*/ 609446 h 823431"/>
                <a:gd name="connsiteX1008" fmla="*/ 50833 w 825700"/>
                <a:gd name="connsiteY1008" fmla="*/ 610780 h 823431"/>
                <a:gd name="connsiteX1009" fmla="*/ 52201 w 825700"/>
                <a:gd name="connsiteY1009" fmla="*/ 613282 h 823431"/>
                <a:gd name="connsiteX1010" fmla="*/ 56971 w 825700"/>
                <a:gd name="connsiteY1010" fmla="*/ 621456 h 823431"/>
                <a:gd name="connsiteX1011" fmla="*/ 58506 w 825700"/>
                <a:gd name="connsiteY1011" fmla="*/ 624059 h 823431"/>
                <a:gd name="connsiteX1012" fmla="*/ 61275 w 825700"/>
                <a:gd name="connsiteY1012" fmla="*/ 628563 h 823431"/>
                <a:gd name="connsiteX1013" fmla="*/ 62576 w 825700"/>
                <a:gd name="connsiteY1013" fmla="*/ 630631 h 823431"/>
                <a:gd name="connsiteX1014" fmla="*/ 63578 w 825700"/>
                <a:gd name="connsiteY1014" fmla="*/ 632199 h 823431"/>
                <a:gd name="connsiteX1015" fmla="*/ 65045 w 825700"/>
                <a:gd name="connsiteY1015" fmla="*/ 634535 h 823431"/>
                <a:gd name="connsiteX1016" fmla="*/ 69182 w 825700"/>
                <a:gd name="connsiteY1016" fmla="*/ 640773 h 823431"/>
                <a:gd name="connsiteX1017" fmla="*/ 70917 w 825700"/>
                <a:gd name="connsiteY1017" fmla="*/ 643342 h 823431"/>
                <a:gd name="connsiteX1018" fmla="*/ 72919 w 825700"/>
                <a:gd name="connsiteY1018" fmla="*/ 646245 h 823431"/>
                <a:gd name="connsiteX1019" fmla="*/ 74954 w 825700"/>
                <a:gd name="connsiteY1019" fmla="*/ 649148 h 823431"/>
                <a:gd name="connsiteX1020" fmla="*/ 76856 w 825700"/>
                <a:gd name="connsiteY1020" fmla="*/ 651817 h 823431"/>
                <a:gd name="connsiteX1021" fmla="*/ 83528 w 825700"/>
                <a:gd name="connsiteY1021" fmla="*/ 660825 h 823431"/>
                <a:gd name="connsiteX1022" fmla="*/ 85096 w 825700"/>
                <a:gd name="connsiteY1022" fmla="*/ 662860 h 823431"/>
                <a:gd name="connsiteX1023" fmla="*/ 91069 w 825700"/>
                <a:gd name="connsiteY1023" fmla="*/ 670433 h 823431"/>
                <a:gd name="connsiteX1024" fmla="*/ 93537 w 825700"/>
                <a:gd name="connsiteY1024" fmla="*/ 673469 h 823431"/>
                <a:gd name="connsiteX1025" fmla="*/ 95906 w 825700"/>
                <a:gd name="connsiteY1025" fmla="*/ 676272 h 823431"/>
                <a:gd name="connsiteX1026" fmla="*/ 96507 w 825700"/>
                <a:gd name="connsiteY1026" fmla="*/ 677006 h 823431"/>
                <a:gd name="connsiteX1027" fmla="*/ 97808 w 825700"/>
                <a:gd name="connsiteY1027" fmla="*/ 678507 h 823431"/>
                <a:gd name="connsiteX1028" fmla="*/ 99309 w 825700"/>
                <a:gd name="connsiteY1028" fmla="*/ 680342 h 823431"/>
                <a:gd name="connsiteX1029" fmla="*/ 100944 w 825700"/>
                <a:gd name="connsiteY1029" fmla="*/ 682177 h 823431"/>
                <a:gd name="connsiteX1030" fmla="*/ 105815 w 825700"/>
                <a:gd name="connsiteY1030" fmla="*/ 687682 h 823431"/>
                <a:gd name="connsiteX1031" fmla="*/ 107450 w 825700"/>
                <a:gd name="connsiteY1031" fmla="*/ 689483 h 823431"/>
                <a:gd name="connsiteX1032" fmla="*/ 109852 w 825700"/>
                <a:gd name="connsiteY1032" fmla="*/ 692086 h 823431"/>
                <a:gd name="connsiteX1033" fmla="*/ 113188 w 825700"/>
                <a:gd name="connsiteY1033" fmla="*/ 695722 h 823431"/>
                <a:gd name="connsiteX1034" fmla="*/ 116157 w 825700"/>
                <a:gd name="connsiteY1034" fmla="*/ 698758 h 823431"/>
                <a:gd name="connsiteX1035" fmla="*/ 118326 w 825700"/>
                <a:gd name="connsiteY1035" fmla="*/ 700994 h 823431"/>
                <a:gd name="connsiteX1036" fmla="*/ 120261 w 825700"/>
                <a:gd name="connsiteY1036" fmla="*/ 702929 h 823431"/>
                <a:gd name="connsiteX1037" fmla="*/ 124031 w 825700"/>
                <a:gd name="connsiteY1037" fmla="*/ 706599 h 823431"/>
                <a:gd name="connsiteX1038" fmla="*/ 127067 w 825700"/>
                <a:gd name="connsiteY1038" fmla="*/ 709535 h 823431"/>
                <a:gd name="connsiteX1039" fmla="*/ 131171 w 825700"/>
                <a:gd name="connsiteY1039" fmla="*/ 713405 h 823431"/>
                <a:gd name="connsiteX1040" fmla="*/ 133873 w 825700"/>
                <a:gd name="connsiteY1040" fmla="*/ 715907 h 823431"/>
                <a:gd name="connsiteX1041" fmla="*/ 138677 w 825700"/>
                <a:gd name="connsiteY1041" fmla="*/ 720177 h 823431"/>
                <a:gd name="connsiteX1042" fmla="*/ 141814 w 825700"/>
                <a:gd name="connsiteY1042" fmla="*/ 722947 h 823431"/>
                <a:gd name="connsiteX1043" fmla="*/ 141814 w 825700"/>
                <a:gd name="connsiteY1043" fmla="*/ 722947 h 823431"/>
                <a:gd name="connsiteX1044" fmla="*/ 144916 w 825700"/>
                <a:gd name="connsiteY1044" fmla="*/ 725582 h 823431"/>
                <a:gd name="connsiteX1045" fmla="*/ 149754 w 825700"/>
                <a:gd name="connsiteY1045" fmla="*/ 729619 h 823431"/>
                <a:gd name="connsiteX1046" fmla="*/ 152890 w 825700"/>
                <a:gd name="connsiteY1046" fmla="*/ 732188 h 823431"/>
                <a:gd name="connsiteX1047" fmla="*/ 153424 w 825700"/>
                <a:gd name="connsiteY1047" fmla="*/ 732622 h 823431"/>
                <a:gd name="connsiteX1048" fmla="*/ 160664 w 825700"/>
                <a:gd name="connsiteY1048" fmla="*/ 738327 h 823431"/>
                <a:gd name="connsiteX1049" fmla="*/ 165401 w 825700"/>
                <a:gd name="connsiteY1049" fmla="*/ 741897 h 823431"/>
                <a:gd name="connsiteX1050" fmla="*/ 168737 w 825700"/>
                <a:gd name="connsiteY1050" fmla="*/ 744499 h 823431"/>
                <a:gd name="connsiteX1051" fmla="*/ 172074 w 825700"/>
                <a:gd name="connsiteY1051" fmla="*/ 746834 h 823431"/>
                <a:gd name="connsiteX1052" fmla="*/ 176911 w 825700"/>
                <a:gd name="connsiteY1052" fmla="*/ 750171 h 823431"/>
                <a:gd name="connsiteX1053" fmla="*/ 180481 w 825700"/>
                <a:gd name="connsiteY1053" fmla="*/ 752640 h 823431"/>
                <a:gd name="connsiteX1054" fmla="*/ 181649 w 825700"/>
                <a:gd name="connsiteY1054" fmla="*/ 753407 h 823431"/>
                <a:gd name="connsiteX1055" fmla="*/ 184985 w 825700"/>
                <a:gd name="connsiteY1055" fmla="*/ 755742 h 823431"/>
                <a:gd name="connsiteX1056" fmla="*/ 188955 w 825700"/>
                <a:gd name="connsiteY1056" fmla="*/ 758311 h 823431"/>
                <a:gd name="connsiteX1057" fmla="*/ 193626 w 825700"/>
                <a:gd name="connsiteY1057" fmla="*/ 761281 h 823431"/>
                <a:gd name="connsiteX1058" fmla="*/ 197596 w 825700"/>
                <a:gd name="connsiteY1058" fmla="*/ 763716 h 823431"/>
                <a:gd name="connsiteX1059" fmla="*/ 201867 w 825700"/>
                <a:gd name="connsiteY1059" fmla="*/ 766285 h 823431"/>
                <a:gd name="connsiteX1060" fmla="*/ 205704 w 825700"/>
                <a:gd name="connsiteY1060" fmla="*/ 768520 h 823431"/>
                <a:gd name="connsiteX1061" fmla="*/ 206471 w 825700"/>
                <a:gd name="connsiteY1061" fmla="*/ 768954 h 823431"/>
                <a:gd name="connsiteX1062" fmla="*/ 210508 w 825700"/>
                <a:gd name="connsiteY1062" fmla="*/ 771256 h 823431"/>
                <a:gd name="connsiteX1063" fmla="*/ 214612 w 825700"/>
                <a:gd name="connsiteY1063" fmla="*/ 773491 h 823431"/>
                <a:gd name="connsiteX1064" fmla="*/ 220117 w 825700"/>
                <a:gd name="connsiteY1064" fmla="*/ 776427 h 823431"/>
                <a:gd name="connsiteX1065" fmla="*/ 223453 w 825700"/>
                <a:gd name="connsiteY1065" fmla="*/ 778096 h 823431"/>
                <a:gd name="connsiteX1066" fmla="*/ 229158 w 825700"/>
                <a:gd name="connsiteY1066" fmla="*/ 780965 h 823431"/>
                <a:gd name="connsiteX1067" fmla="*/ 232828 w 825700"/>
                <a:gd name="connsiteY1067" fmla="*/ 782800 h 823431"/>
                <a:gd name="connsiteX1068" fmla="*/ 236431 w 825700"/>
                <a:gd name="connsiteY1068" fmla="*/ 784535 h 823431"/>
                <a:gd name="connsiteX1069" fmla="*/ 238066 w 825700"/>
                <a:gd name="connsiteY1069" fmla="*/ 785302 h 823431"/>
                <a:gd name="connsiteX1070" fmla="*/ 249176 w 825700"/>
                <a:gd name="connsiteY1070" fmla="*/ 790273 h 823431"/>
                <a:gd name="connsiteX1071" fmla="*/ 253046 w 825700"/>
                <a:gd name="connsiteY1071" fmla="*/ 791874 h 823431"/>
                <a:gd name="connsiteX1072" fmla="*/ 258684 w 825700"/>
                <a:gd name="connsiteY1072" fmla="*/ 794210 h 823431"/>
                <a:gd name="connsiteX1073" fmla="*/ 261120 w 825700"/>
                <a:gd name="connsiteY1073" fmla="*/ 795177 h 823431"/>
                <a:gd name="connsiteX1074" fmla="*/ 264456 w 825700"/>
                <a:gd name="connsiteY1074" fmla="*/ 796445 h 823431"/>
                <a:gd name="connsiteX1075" fmla="*/ 266724 w 825700"/>
                <a:gd name="connsiteY1075" fmla="*/ 797313 h 823431"/>
                <a:gd name="connsiteX1076" fmla="*/ 277968 w 825700"/>
                <a:gd name="connsiteY1076" fmla="*/ 801350 h 823431"/>
                <a:gd name="connsiteX1077" fmla="*/ 280637 w 825700"/>
                <a:gd name="connsiteY1077" fmla="*/ 802250 h 823431"/>
                <a:gd name="connsiteX1078" fmla="*/ 284207 w 825700"/>
                <a:gd name="connsiteY1078" fmla="*/ 803451 h 823431"/>
                <a:gd name="connsiteX1079" fmla="*/ 288310 w 825700"/>
                <a:gd name="connsiteY1079" fmla="*/ 804753 h 823431"/>
                <a:gd name="connsiteX1080" fmla="*/ 290479 w 825700"/>
                <a:gd name="connsiteY1080" fmla="*/ 805420 h 823431"/>
                <a:gd name="connsiteX1081" fmla="*/ 292781 w 825700"/>
                <a:gd name="connsiteY1081" fmla="*/ 806120 h 823431"/>
                <a:gd name="connsiteX1082" fmla="*/ 294616 w 825700"/>
                <a:gd name="connsiteY1082" fmla="*/ 806688 h 823431"/>
                <a:gd name="connsiteX1083" fmla="*/ 298586 w 825700"/>
                <a:gd name="connsiteY1083" fmla="*/ 807822 h 823431"/>
                <a:gd name="connsiteX1084" fmla="*/ 301555 w 825700"/>
                <a:gd name="connsiteY1084" fmla="*/ 808656 h 823431"/>
                <a:gd name="connsiteX1085" fmla="*/ 302256 w 825700"/>
                <a:gd name="connsiteY1085" fmla="*/ 808856 h 823431"/>
                <a:gd name="connsiteX1086" fmla="*/ 305592 w 825700"/>
                <a:gd name="connsiteY1086" fmla="*/ 809690 h 823431"/>
                <a:gd name="connsiteX1087" fmla="*/ 313132 w 825700"/>
                <a:gd name="connsiteY1087" fmla="*/ 811625 h 823431"/>
                <a:gd name="connsiteX1088" fmla="*/ 315668 w 825700"/>
                <a:gd name="connsiteY1088" fmla="*/ 812259 h 823431"/>
                <a:gd name="connsiteX1089" fmla="*/ 316836 w 825700"/>
                <a:gd name="connsiteY1089" fmla="*/ 812526 h 823431"/>
                <a:gd name="connsiteX1090" fmla="*/ 319638 w 825700"/>
                <a:gd name="connsiteY1090" fmla="*/ 813193 h 823431"/>
                <a:gd name="connsiteX1091" fmla="*/ 320873 w 825700"/>
                <a:gd name="connsiteY1091" fmla="*/ 813460 h 823431"/>
                <a:gd name="connsiteX1092" fmla="*/ 327011 w 825700"/>
                <a:gd name="connsiteY1092" fmla="*/ 814795 h 823431"/>
                <a:gd name="connsiteX1093" fmla="*/ 330581 w 825700"/>
                <a:gd name="connsiteY1093" fmla="*/ 815529 h 823431"/>
                <a:gd name="connsiteX1094" fmla="*/ 334185 w 825700"/>
                <a:gd name="connsiteY1094" fmla="*/ 816229 h 823431"/>
                <a:gd name="connsiteX1095" fmla="*/ 337955 w 825700"/>
                <a:gd name="connsiteY1095" fmla="*/ 816930 h 823431"/>
                <a:gd name="connsiteX1096" fmla="*/ 341291 w 825700"/>
                <a:gd name="connsiteY1096" fmla="*/ 817531 h 823431"/>
                <a:gd name="connsiteX1097" fmla="*/ 348531 w 825700"/>
                <a:gd name="connsiteY1097" fmla="*/ 818698 h 823431"/>
                <a:gd name="connsiteX1098" fmla="*/ 350432 w 825700"/>
                <a:gd name="connsiteY1098" fmla="*/ 818999 h 823431"/>
                <a:gd name="connsiteX1099" fmla="*/ 353135 w 825700"/>
                <a:gd name="connsiteY1099" fmla="*/ 819399 h 823431"/>
                <a:gd name="connsiteX1100" fmla="*/ 355837 w 825700"/>
                <a:gd name="connsiteY1100" fmla="*/ 819766 h 823431"/>
                <a:gd name="connsiteX1101" fmla="*/ 363177 w 825700"/>
                <a:gd name="connsiteY1101" fmla="*/ 820700 h 823431"/>
                <a:gd name="connsiteX1102" fmla="*/ 366847 w 825700"/>
                <a:gd name="connsiteY1102" fmla="*/ 821100 h 823431"/>
                <a:gd name="connsiteX1103" fmla="*/ 377990 w 825700"/>
                <a:gd name="connsiteY1103" fmla="*/ 822168 h 823431"/>
                <a:gd name="connsiteX1104" fmla="*/ 381693 w 825700"/>
                <a:gd name="connsiteY1104" fmla="*/ 822435 h 823431"/>
                <a:gd name="connsiteX1105" fmla="*/ 389167 w 825700"/>
                <a:gd name="connsiteY1105" fmla="*/ 822902 h 823431"/>
                <a:gd name="connsiteX1106" fmla="*/ 392937 w 825700"/>
                <a:gd name="connsiteY1106" fmla="*/ 823102 h 823431"/>
                <a:gd name="connsiteX1107" fmla="*/ 400443 w 825700"/>
                <a:gd name="connsiteY1107" fmla="*/ 823369 h 823431"/>
                <a:gd name="connsiteX1108" fmla="*/ 404247 w 825700"/>
                <a:gd name="connsiteY1108" fmla="*/ 823369 h 823431"/>
                <a:gd name="connsiteX1109" fmla="*/ 407249 w 825700"/>
                <a:gd name="connsiteY1109" fmla="*/ 823369 h 823431"/>
                <a:gd name="connsiteX1110" fmla="*/ 420161 w 825700"/>
                <a:gd name="connsiteY1110" fmla="*/ 823369 h 823431"/>
                <a:gd name="connsiteX1111" fmla="*/ 423330 w 825700"/>
                <a:gd name="connsiteY1111" fmla="*/ 823369 h 823431"/>
                <a:gd name="connsiteX1112" fmla="*/ 427467 w 825700"/>
                <a:gd name="connsiteY1112" fmla="*/ 823202 h 823431"/>
                <a:gd name="connsiteX1113" fmla="*/ 430170 w 825700"/>
                <a:gd name="connsiteY1113" fmla="*/ 823202 h 823431"/>
                <a:gd name="connsiteX1114" fmla="*/ 432005 w 825700"/>
                <a:gd name="connsiteY1114" fmla="*/ 823202 h 823431"/>
                <a:gd name="connsiteX1115" fmla="*/ 435107 w 825700"/>
                <a:gd name="connsiteY1115" fmla="*/ 823202 h 823431"/>
                <a:gd name="connsiteX1116" fmla="*/ 436008 w 825700"/>
                <a:gd name="connsiteY1116" fmla="*/ 823202 h 823431"/>
                <a:gd name="connsiteX1117" fmla="*/ 439678 w 825700"/>
                <a:gd name="connsiteY1117" fmla="*/ 822969 h 823431"/>
                <a:gd name="connsiteX1118" fmla="*/ 447752 w 825700"/>
                <a:gd name="connsiteY1118" fmla="*/ 822368 h 823431"/>
                <a:gd name="connsiteX1119" fmla="*/ 451689 w 825700"/>
                <a:gd name="connsiteY1119" fmla="*/ 822001 h 823431"/>
                <a:gd name="connsiteX1120" fmla="*/ 452156 w 825700"/>
                <a:gd name="connsiteY1120" fmla="*/ 822001 h 823431"/>
                <a:gd name="connsiteX1121" fmla="*/ 456093 w 825700"/>
                <a:gd name="connsiteY1121" fmla="*/ 821601 h 823431"/>
                <a:gd name="connsiteX1122" fmla="*/ 460063 w 825700"/>
                <a:gd name="connsiteY1122" fmla="*/ 821167 h 823431"/>
                <a:gd name="connsiteX1123" fmla="*/ 461364 w 825700"/>
                <a:gd name="connsiteY1123" fmla="*/ 821000 h 823431"/>
                <a:gd name="connsiteX1124" fmla="*/ 464700 w 825700"/>
                <a:gd name="connsiteY1124" fmla="*/ 820600 h 823431"/>
                <a:gd name="connsiteX1125" fmla="*/ 469838 w 825700"/>
                <a:gd name="connsiteY1125" fmla="*/ 819899 h 823431"/>
                <a:gd name="connsiteX1126" fmla="*/ 474609 w 825700"/>
                <a:gd name="connsiteY1126" fmla="*/ 819199 h 823431"/>
                <a:gd name="connsiteX1127" fmla="*/ 480615 w 825700"/>
                <a:gd name="connsiteY1127" fmla="*/ 818298 h 823431"/>
                <a:gd name="connsiteX1128" fmla="*/ 484551 w 825700"/>
                <a:gd name="connsiteY1128" fmla="*/ 817631 h 823431"/>
                <a:gd name="connsiteX1129" fmla="*/ 488488 w 825700"/>
                <a:gd name="connsiteY1129" fmla="*/ 816897 h 823431"/>
                <a:gd name="connsiteX1130" fmla="*/ 491558 w 825700"/>
                <a:gd name="connsiteY1130" fmla="*/ 816296 h 823431"/>
                <a:gd name="connsiteX1131" fmla="*/ 499598 w 825700"/>
                <a:gd name="connsiteY1131" fmla="*/ 814661 h 823431"/>
                <a:gd name="connsiteX1132" fmla="*/ 502634 w 825700"/>
                <a:gd name="connsiteY1132" fmla="*/ 813994 h 823431"/>
                <a:gd name="connsiteX1133" fmla="*/ 503468 w 825700"/>
                <a:gd name="connsiteY1133" fmla="*/ 813794 h 823431"/>
                <a:gd name="connsiteX1134" fmla="*/ 506504 w 825700"/>
                <a:gd name="connsiteY1134" fmla="*/ 813127 h 823431"/>
                <a:gd name="connsiteX1135" fmla="*/ 508106 w 825700"/>
                <a:gd name="connsiteY1135" fmla="*/ 812726 h 823431"/>
                <a:gd name="connsiteX1136" fmla="*/ 510841 w 825700"/>
                <a:gd name="connsiteY1136" fmla="*/ 812059 h 823431"/>
                <a:gd name="connsiteX1137" fmla="*/ 516346 w 825700"/>
                <a:gd name="connsiteY1137" fmla="*/ 810658 h 823431"/>
                <a:gd name="connsiteX1138" fmla="*/ 519516 w 825700"/>
                <a:gd name="connsiteY1138" fmla="*/ 809824 h 823431"/>
                <a:gd name="connsiteX1139" fmla="*/ 521084 w 825700"/>
                <a:gd name="connsiteY1139" fmla="*/ 809390 h 823431"/>
                <a:gd name="connsiteX1140" fmla="*/ 523386 w 825700"/>
                <a:gd name="connsiteY1140" fmla="*/ 808756 h 823431"/>
                <a:gd name="connsiteX1141" fmla="*/ 526022 w 825700"/>
                <a:gd name="connsiteY1141" fmla="*/ 808022 h 823431"/>
                <a:gd name="connsiteX1142" fmla="*/ 533728 w 825700"/>
                <a:gd name="connsiteY1142" fmla="*/ 805720 h 823431"/>
                <a:gd name="connsiteX1143" fmla="*/ 536130 w 825700"/>
                <a:gd name="connsiteY1143" fmla="*/ 804986 h 823431"/>
                <a:gd name="connsiteX1144" fmla="*/ 538866 w 825700"/>
                <a:gd name="connsiteY1144" fmla="*/ 804085 h 823431"/>
                <a:gd name="connsiteX1145" fmla="*/ 542203 w 825700"/>
                <a:gd name="connsiteY1145" fmla="*/ 802918 h 823431"/>
                <a:gd name="connsiteX1146" fmla="*/ 544438 w 825700"/>
                <a:gd name="connsiteY1146" fmla="*/ 802184 h 823431"/>
                <a:gd name="connsiteX1147" fmla="*/ 544438 w 825700"/>
                <a:gd name="connsiteY1147" fmla="*/ 802184 h 823431"/>
                <a:gd name="connsiteX1148" fmla="*/ 549576 w 825700"/>
                <a:gd name="connsiteY1148" fmla="*/ 800382 h 823431"/>
                <a:gd name="connsiteX1149" fmla="*/ 553713 w 825700"/>
                <a:gd name="connsiteY1149" fmla="*/ 798881 h 823431"/>
                <a:gd name="connsiteX1150" fmla="*/ 557449 w 825700"/>
                <a:gd name="connsiteY1150" fmla="*/ 797479 h 823431"/>
                <a:gd name="connsiteX1151" fmla="*/ 558550 w 825700"/>
                <a:gd name="connsiteY1151" fmla="*/ 797079 h 823431"/>
                <a:gd name="connsiteX1152" fmla="*/ 564289 w 825700"/>
                <a:gd name="connsiteY1152" fmla="*/ 794844 h 823431"/>
                <a:gd name="connsiteX1153" fmla="*/ 567625 w 825700"/>
                <a:gd name="connsiteY1153" fmla="*/ 793509 h 823431"/>
                <a:gd name="connsiteX1154" fmla="*/ 570961 w 825700"/>
                <a:gd name="connsiteY1154" fmla="*/ 792175 h 823431"/>
                <a:gd name="connsiteX1155" fmla="*/ 574298 w 825700"/>
                <a:gd name="connsiteY1155" fmla="*/ 790840 h 823431"/>
                <a:gd name="connsiteX1156" fmla="*/ 577634 w 825700"/>
                <a:gd name="connsiteY1156" fmla="*/ 789372 h 823431"/>
                <a:gd name="connsiteX1157" fmla="*/ 579936 w 825700"/>
                <a:gd name="connsiteY1157" fmla="*/ 788338 h 823431"/>
                <a:gd name="connsiteX1158" fmla="*/ 582238 w 825700"/>
                <a:gd name="connsiteY1158" fmla="*/ 787304 h 823431"/>
                <a:gd name="connsiteX1159" fmla="*/ 586075 w 825700"/>
                <a:gd name="connsiteY1159" fmla="*/ 785536 h 823431"/>
                <a:gd name="connsiteX1160" fmla="*/ 587910 w 825700"/>
                <a:gd name="connsiteY1160" fmla="*/ 784635 h 823431"/>
                <a:gd name="connsiteX1161" fmla="*/ 590946 w 825700"/>
                <a:gd name="connsiteY1161" fmla="*/ 783200 h 823431"/>
                <a:gd name="connsiteX1162" fmla="*/ 594282 w 825700"/>
                <a:gd name="connsiteY1162" fmla="*/ 781499 h 823431"/>
                <a:gd name="connsiteX1163" fmla="*/ 597185 w 825700"/>
                <a:gd name="connsiteY1163" fmla="*/ 780064 h 823431"/>
                <a:gd name="connsiteX1164" fmla="*/ 597719 w 825700"/>
                <a:gd name="connsiteY1164" fmla="*/ 779797 h 823431"/>
                <a:gd name="connsiteX1165" fmla="*/ 600454 w 825700"/>
                <a:gd name="connsiteY1165" fmla="*/ 778396 h 823431"/>
                <a:gd name="connsiteX1166" fmla="*/ 602590 w 825700"/>
                <a:gd name="connsiteY1166" fmla="*/ 777295 h 823431"/>
                <a:gd name="connsiteX1167" fmla="*/ 604825 w 825700"/>
                <a:gd name="connsiteY1167" fmla="*/ 776127 h 823431"/>
                <a:gd name="connsiteX1168" fmla="*/ 612231 w 825700"/>
                <a:gd name="connsiteY1168" fmla="*/ 772090 h 823431"/>
                <a:gd name="connsiteX1169" fmla="*/ 615301 w 825700"/>
                <a:gd name="connsiteY1169" fmla="*/ 770389 h 823431"/>
                <a:gd name="connsiteX1170" fmla="*/ 616202 w 825700"/>
                <a:gd name="connsiteY1170" fmla="*/ 769855 h 823431"/>
                <a:gd name="connsiteX1171" fmla="*/ 618937 w 825700"/>
                <a:gd name="connsiteY1171" fmla="*/ 768287 h 823431"/>
                <a:gd name="connsiteX1172" fmla="*/ 619405 w 825700"/>
                <a:gd name="connsiteY1172" fmla="*/ 768020 h 823431"/>
                <a:gd name="connsiteX1173" fmla="*/ 569627 w 825700"/>
                <a:gd name="connsiteY1173" fmla="*/ 768020 h 823431"/>
                <a:gd name="connsiteX1174" fmla="*/ 570594 w 825700"/>
                <a:gd name="connsiteY1174" fmla="*/ 762415 h 823431"/>
                <a:gd name="connsiteX1175" fmla="*/ 570594 w 825700"/>
                <a:gd name="connsiteY1175" fmla="*/ 762115 h 823431"/>
                <a:gd name="connsiteX1176" fmla="*/ 571429 w 825700"/>
                <a:gd name="connsiteY1176" fmla="*/ 753507 h 823431"/>
                <a:gd name="connsiteX1177" fmla="*/ 571429 w 825700"/>
                <a:gd name="connsiteY1177" fmla="*/ 750671 h 823431"/>
                <a:gd name="connsiteX1178" fmla="*/ 571429 w 825700"/>
                <a:gd name="connsiteY1178" fmla="*/ 749237 h 823431"/>
                <a:gd name="connsiteX1179" fmla="*/ 571429 w 825700"/>
                <a:gd name="connsiteY1179" fmla="*/ 747835 h 823431"/>
                <a:gd name="connsiteX1180" fmla="*/ 571429 w 825700"/>
                <a:gd name="connsiteY1180" fmla="*/ 746467 h 823431"/>
                <a:gd name="connsiteX1181" fmla="*/ 571429 w 825700"/>
                <a:gd name="connsiteY1181" fmla="*/ 746467 h 823431"/>
                <a:gd name="connsiteX1182" fmla="*/ 572429 w 825700"/>
                <a:gd name="connsiteY1182" fmla="*/ 745967 h 823431"/>
                <a:gd name="connsiteX1183" fmla="*/ 572596 w 825700"/>
                <a:gd name="connsiteY1183" fmla="*/ 745967 h 823431"/>
                <a:gd name="connsiteX1184" fmla="*/ 573030 w 825700"/>
                <a:gd name="connsiteY1184" fmla="*/ 745767 h 823431"/>
                <a:gd name="connsiteX1185" fmla="*/ 573664 w 825700"/>
                <a:gd name="connsiteY1185" fmla="*/ 745433 h 823431"/>
                <a:gd name="connsiteX1186" fmla="*/ 574464 w 825700"/>
                <a:gd name="connsiteY1186" fmla="*/ 745066 h 823431"/>
                <a:gd name="connsiteX1187" fmla="*/ 575032 w 825700"/>
                <a:gd name="connsiteY1187" fmla="*/ 744766 h 823431"/>
                <a:gd name="connsiteX1188" fmla="*/ 575365 w 825700"/>
                <a:gd name="connsiteY1188" fmla="*/ 744599 h 823431"/>
                <a:gd name="connsiteX1189" fmla="*/ 575666 w 825700"/>
                <a:gd name="connsiteY1189" fmla="*/ 744599 h 823431"/>
                <a:gd name="connsiteX1190" fmla="*/ 575666 w 825700"/>
                <a:gd name="connsiteY1190" fmla="*/ 744599 h 823431"/>
                <a:gd name="connsiteX1191" fmla="*/ 576400 w 825700"/>
                <a:gd name="connsiteY1191" fmla="*/ 744232 h 823431"/>
                <a:gd name="connsiteX1192" fmla="*/ 577234 w 825700"/>
                <a:gd name="connsiteY1192" fmla="*/ 743832 h 823431"/>
                <a:gd name="connsiteX1193" fmla="*/ 577567 w 825700"/>
                <a:gd name="connsiteY1193" fmla="*/ 743832 h 823431"/>
                <a:gd name="connsiteX1194" fmla="*/ 578168 w 825700"/>
                <a:gd name="connsiteY1194" fmla="*/ 743565 h 823431"/>
                <a:gd name="connsiteX1195" fmla="*/ 578168 w 825700"/>
                <a:gd name="connsiteY1195" fmla="*/ 743565 h 823431"/>
                <a:gd name="connsiteX1196" fmla="*/ 578435 w 825700"/>
                <a:gd name="connsiteY1196" fmla="*/ 743565 h 823431"/>
                <a:gd name="connsiteX1197" fmla="*/ 578635 w 825700"/>
                <a:gd name="connsiteY1197" fmla="*/ 743565 h 823431"/>
                <a:gd name="connsiteX1198" fmla="*/ 578635 w 825700"/>
                <a:gd name="connsiteY1198" fmla="*/ 743565 h 823431"/>
                <a:gd name="connsiteX1199" fmla="*/ 579236 w 825700"/>
                <a:gd name="connsiteY1199" fmla="*/ 743265 h 823431"/>
                <a:gd name="connsiteX1200" fmla="*/ 579236 w 825700"/>
                <a:gd name="connsiteY1200" fmla="*/ 743265 h 823431"/>
                <a:gd name="connsiteX1201" fmla="*/ 579569 w 825700"/>
                <a:gd name="connsiteY1201" fmla="*/ 743098 h 823431"/>
                <a:gd name="connsiteX1202" fmla="*/ 579903 w 825700"/>
                <a:gd name="connsiteY1202" fmla="*/ 742931 h 823431"/>
                <a:gd name="connsiteX1203" fmla="*/ 580103 w 825700"/>
                <a:gd name="connsiteY1203" fmla="*/ 742931 h 823431"/>
                <a:gd name="connsiteX1204" fmla="*/ 580103 w 825700"/>
                <a:gd name="connsiteY1204" fmla="*/ 742931 h 823431"/>
                <a:gd name="connsiteX1205" fmla="*/ 580437 w 825700"/>
                <a:gd name="connsiteY1205" fmla="*/ 742764 h 823431"/>
                <a:gd name="connsiteX1206" fmla="*/ 580437 w 825700"/>
                <a:gd name="connsiteY1206" fmla="*/ 742764 h 823431"/>
                <a:gd name="connsiteX1207" fmla="*/ 581004 w 825700"/>
                <a:gd name="connsiteY1207" fmla="*/ 742464 h 823431"/>
                <a:gd name="connsiteX1208" fmla="*/ 581204 w 825700"/>
                <a:gd name="connsiteY1208" fmla="*/ 742464 h 823431"/>
                <a:gd name="connsiteX1209" fmla="*/ 581738 w 825700"/>
                <a:gd name="connsiteY1209" fmla="*/ 742197 h 823431"/>
                <a:gd name="connsiteX1210" fmla="*/ 581738 w 825700"/>
                <a:gd name="connsiteY1210" fmla="*/ 742197 h 823431"/>
                <a:gd name="connsiteX1211" fmla="*/ 582638 w 825700"/>
                <a:gd name="connsiteY1211" fmla="*/ 741730 h 823431"/>
                <a:gd name="connsiteX1212" fmla="*/ 583373 w 825700"/>
                <a:gd name="connsiteY1212" fmla="*/ 741330 h 823431"/>
                <a:gd name="connsiteX1213" fmla="*/ 583706 w 825700"/>
                <a:gd name="connsiteY1213" fmla="*/ 741163 h 823431"/>
                <a:gd name="connsiteX1214" fmla="*/ 583706 w 825700"/>
                <a:gd name="connsiteY1214" fmla="*/ 741163 h 823431"/>
                <a:gd name="connsiteX1215" fmla="*/ 583906 w 825700"/>
                <a:gd name="connsiteY1215" fmla="*/ 741163 h 823431"/>
                <a:gd name="connsiteX1216" fmla="*/ 584307 w 825700"/>
                <a:gd name="connsiteY1216" fmla="*/ 740963 h 823431"/>
                <a:gd name="connsiteX1217" fmla="*/ 584307 w 825700"/>
                <a:gd name="connsiteY1217" fmla="*/ 740963 h 823431"/>
                <a:gd name="connsiteX1218" fmla="*/ 584640 w 825700"/>
                <a:gd name="connsiteY1218" fmla="*/ 740796 h 823431"/>
                <a:gd name="connsiteX1219" fmla="*/ 584640 w 825700"/>
                <a:gd name="connsiteY1219" fmla="*/ 740796 h 823431"/>
                <a:gd name="connsiteX1220" fmla="*/ 585474 w 825700"/>
                <a:gd name="connsiteY1220" fmla="*/ 740362 h 823431"/>
                <a:gd name="connsiteX1221" fmla="*/ 586709 w 825700"/>
                <a:gd name="connsiteY1221" fmla="*/ 739728 h 823431"/>
                <a:gd name="connsiteX1222" fmla="*/ 586709 w 825700"/>
                <a:gd name="connsiteY1222" fmla="*/ 739728 h 823431"/>
                <a:gd name="connsiteX1223" fmla="*/ 587276 w 825700"/>
                <a:gd name="connsiteY1223" fmla="*/ 739428 h 823431"/>
                <a:gd name="connsiteX1224" fmla="*/ 587276 w 825700"/>
                <a:gd name="connsiteY1224" fmla="*/ 739428 h 823431"/>
                <a:gd name="connsiteX1225" fmla="*/ 587576 w 825700"/>
                <a:gd name="connsiteY1225" fmla="*/ 739261 h 823431"/>
                <a:gd name="connsiteX1226" fmla="*/ 587876 w 825700"/>
                <a:gd name="connsiteY1226" fmla="*/ 739261 h 823431"/>
                <a:gd name="connsiteX1227" fmla="*/ 587876 w 825700"/>
                <a:gd name="connsiteY1227" fmla="*/ 739261 h 823431"/>
                <a:gd name="connsiteX1228" fmla="*/ 589077 w 825700"/>
                <a:gd name="connsiteY1228" fmla="*/ 738594 h 823431"/>
                <a:gd name="connsiteX1229" fmla="*/ 590345 w 825700"/>
                <a:gd name="connsiteY1229" fmla="*/ 737893 h 823431"/>
                <a:gd name="connsiteX1230" fmla="*/ 591280 w 825700"/>
                <a:gd name="connsiteY1230" fmla="*/ 737359 h 823431"/>
                <a:gd name="connsiteX1231" fmla="*/ 591280 w 825700"/>
                <a:gd name="connsiteY1231" fmla="*/ 737359 h 823431"/>
                <a:gd name="connsiteX1232" fmla="*/ 591280 w 825700"/>
                <a:gd name="connsiteY1232" fmla="*/ 737359 h 823431"/>
                <a:gd name="connsiteX1233" fmla="*/ 591280 w 825700"/>
                <a:gd name="connsiteY1233" fmla="*/ 737359 h 823431"/>
                <a:gd name="connsiteX1234" fmla="*/ 591280 w 825700"/>
                <a:gd name="connsiteY1234" fmla="*/ 737359 h 823431"/>
                <a:gd name="connsiteX1235" fmla="*/ 591280 w 825700"/>
                <a:gd name="connsiteY1235" fmla="*/ 737359 h 823431"/>
                <a:gd name="connsiteX1236" fmla="*/ 591280 w 825700"/>
                <a:gd name="connsiteY1236" fmla="*/ 737359 h 823431"/>
                <a:gd name="connsiteX1237" fmla="*/ 591713 w 825700"/>
                <a:gd name="connsiteY1237" fmla="*/ 737126 h 823431"/>
                <a:gd name="connsiteX1238" fmla="*/ 591947 w 825700"/>
                <a:gd name="connsiteY1238" fmla="*/ 737126 h 823431"/>
                <a:gd name="connsiteX1239" fmla="*/ 591947 w 825700"/>
                <a:gd name="connsiteY1239" fmla="*/ 737126 h 823431"/>
                <a:gd name="connsiteX1240" fmla="*/ 593682 w 825700"/>
                <a:gd name="connsiteY1240" fmla="*/ 736125 h 823431"/>
                <a:gd name="connsiteX1241" fmla="*/ 594983 w 825700"/>
                <a:gd name="connsiteY1241" fmla="*/ 735391 h 823431"/>
                <a:gd name="connsiteX1242" fmla="*/ 595650 w 825700"/>
                <a:gd name="connsiteY1242" fmla="*/ 734991 h 823431"/>
                <a:gd name="connsiteX1243" fmla="*/ 596150 w 825700"/>
                <a:gd name="connsiteY1243" fmla="*/ 734690 h 823431"/>
                <a:gd name="connsiteX1244" fmla="*/ 598953 w 825700"/>
                <a:gd name="connsiteY1244" fmla="*/ 731688 h 823431"/>
                <a:gd name="connsiteX1245" fmla="*/ 598953 w 825700"/>
                <a:gd name="connsiteY1245" fmla="*/ 731688 h 823431"/>
                <a:gd name="connsiteX1246" fmla="*/ 599754 w 825700"/>
                <a:gd name="connsiteY1246" fmla="*/ 731187 h 823431"/>
                <a:gd name="connsiteX1247" fmla="*/ 599754 w 825700"/>
                <a:gd name="connsiteY1247" fmla="*/ 731187 h 823431"/>
                <a:gd name="connsiteX1248" fmla="*/ 600221 w 825700"/>
                <a:gd name="connsiteY1248" fmla="*/ 730920 h 823431"/>
                <a:gd name="connsiteX1249" fmla="*/ 600554 w 825700"/>
                <a:gd name="connsiteY1249" fmla="*/ 730720 h 823431"/>
                <a:gd name="connsiteX1250" fmla="*/ 600821 w 825700"/>
                <a:gd name="connsiteY1250" fmla="*/ 730553 h 823431"/>
                <a:gd name="connsiteX1251" fmla="*/ 604158 w 825700"/>
                <a:gd name="connsiteY1251" fmla="*/ 728618 h 823431"/>
                <a:gd name="connsiteX1252" fmla="*/ 604158 w 825700"/>
                <a:gd name="connsiteY1252" fmla="*/ 728618 h 823431"/>
                <a:gd name="connsiteX1253" fmla="*/ 605926 w 825700"/>
                <a:gd name="connsiteY1253" fmla="*/ 727551 h 823431"/>
                <a:gd name="connsiteX1254" fmla="*/ 607594 w 825700"/>
                <a:gd name="connsiteY1254" fmla="*/ 726483 h 823431"/>
                <a:gd name="connsiteX1255" fmla="*/ 607594 w 825700"/>
                <a:gd name="connsiteY1255" fmla="*/ 726483 h 823431"/>
                <a:gd name="connsiteX1256" fmla="*/ 608161 w 825700"/>
                <a:gd name="connsiteY1256" fmla="*/ 726116 h 823431"/>
                <a:gd name="connsiteX1257" fmla="*/ 608395 w 825700"/>
                <a:gd name="connsiteY1257" fmla="*/ 725949 h 823431"/>
                <a:gd name="connsiteX1258" fmla="*/ 608395 w 825700"/>
                <a:gd name="connsiteY1258" fmla="*/ 725949 h 823431"/>
                <a:gd name="connsiteX1259" fmla="*/ 609062 w 825700"/>
                <a:gd name="connsiteY1259" fmla="*/ 725549 h 823431"/>
                <a:gd name="connsiteX1260" fmla="*/ 610130 w 825700"/>
                <a:gd name="connsiteY1260" fmla="*/ 724915 h 823431"/>
                <a:gd name="connsiteX1261" fmla="*/ 610130 w 825700"/>
                <a:gd name="connsiteY1261" fmla="*/ 724915 h 823431"/>
                <a:gd name="connsiteX1262" fmla="*/ 610663 w 825700"/>
                <a:gd name="connsiteY1262" fmla="*/ 724548 h 823431"/>
                <a:gd name="connsiteX1263" fmla="*/ 611164 w 825700"/>
                <a:gd name="connsiteY1263" fmla="*/ 724214 h 823431"/>
                <a:gd name="connsiteX1264" fmla="*/ 612932 w 825700"/>
                <a:gd name="connsiteY1264" fmla="*/ 723113 h 823431"/>
                <a:gd name="connsiteX1265" fmla="*/ 612932 w 825700"/>
                <a:gd name="connsiteY1265" fmla="*/ 723113 h 823431"/>
                <a:gd name="connsiteX1266" fmla="*/ 613399 w 825700"/>
                <a:gd name="connsiteY1266" fmla="*/ 722846 h 823431"/>
                <a:gd name="connsiteX1267" fmla="*/ 615067 w 825700"/>
                <a:gd name="connsiteY1267" fmla="*/ 721779 h 823431"/>
                <a:gd name="connsiteX1268" fmla="*/ 618237 w 825700"/>
                <a:gd name="connsiteY1268" fmla="*/ 719610 h 823431"/>
                <a:gd name="connsiteX1269" fmla="*/ 618237 w 825700"/>
                <a:gd name="connsiteY1269" fmla="*/ 719610 h 823431"/>
                <a:gd name="connsiteX1270" fmla="*/ 620506 w 825700"/>
                <a:gd name="connsiteY1270" fmla="*/ 718109 h 823431"/>
                <a:gd name="connsiteX1271" fmla="*/ 623541 w 825700"/>
                <a:gd name="connsiteY1271" fmla="*/ 716007 h 823431"/>
                <a:gd name="connsiteX1272" fmla="*/ 625877 w 825700"/>
                <a:gd name="connsiteY1272" fmla="*/ 714372 h 823431"/>
                <a:gd name="connsiteX1273" fmla="*/ 625877 w 825700"/>
                <a:gd name="connsiteY1273" fmla="*/ 714372 h 823431"/>
                <a:gd name="connsiteX1274" fmla="*/ 626277 w 825700"/>
                <a:gd name="connsiteY1274" fmla="*/ 714039 h 823431"/>
                <a:gd name="connsiteX1275" fmla="*/ 626277 w 825700"/>
                <a:gd name="connsiteY1275" fmla="*/ 714039 h 823431"/>
                <a:gd name="connsiteX1276" fmla="*/ 626711 w 825700"/>
                <a:gd name="connsiteY1276" fmla="*/ 713738 h 823431"/>
                <a:gd name="connsiteX1277" fmla="*/ 627111 w 825700"/>
                <a:gd name="connsiteY1277" fmla="*/ 713405 h 823431"/>
                <a:gd name="connsiteX1278" fmla="*/ 627111 w 825700"/>
                <a:gd name="connsiteY1278" fmla="*/ 713405 h 823431"/>
                <a:gd name="connsiteX1279" fmla="*/ 627378 w 825700"/>
                <a:gd name="connsiteY1279" fmla="*/ 713205 h 823431"/>
                <a:gd name="connsiteX1280" fmla="*/ 627612 w 825700"/>
                <a:gd name="connsiteY1280" fmla="*/ 713004 h 823431"/>
                <a:gd name="connsiteX1281" fmla="*/ 692870 w 825700"/>
                <a:gd name="connsiteY1281" fmla="*/ 713004 h 823431"/>
                <a:gd name="connsiteX1282" fmla="*/ 701277 w 825700"/>
                <a:gd name="connsiteY1282" fmla="*/ 704931 h 823431"/>
                <a:gd name="connsiteX1283" fmla="*/ 703346 w 825700"/>
                <a:gd name="connsiteY1283" fmla="*/ 702895 h 823431"/>
                <a:gd name="connsiteX1284" fmla="*/ 705414 w 825700"/>
                <a:gd name="connsiteY1284" fmla="*/ 700827 h 823431"/>
                <a:gd name="connsiteX1285" fmla="*/ 709451 w 825700"/>
                <a:gd name="connsiteY1285" fmla="*/ 696656 h 823431"/>
                <a:gd name="connsiteX1286" fmla="*/ 713455 w 825700"/>
                <a:gd name="connsiteY1286" fmla="*/ 692419 h 823431"/>
                <a:gd name="connsiteX1287" fmla="*/ 717392 w 825700"/>
                <a:gd name="connsiteY1287" fmla="*/ 688116 h 823431"/>
                <a:gd name="connsiteX1288" fmla="*/ 721295 w 825700"/>
                <a:gd name="connsiteY1288" fmla="*/ 683778 h 823431"/>
                <a:gd name="connsiteX1289" fmla="*/ 725732 w 825700"/>
                <a:gd name="connsiteY1289" fmla="*/ 678974 h 823431"/>
                <a:gd name="connsiteX1290" fmla="*/ 729502 w 825700"/>
                <a:gd name="connsiteY1290" fmla="*/ 674503 h 823431"/>
                <a:gd name="connsiteX1291" fmla="*/ 733172 w 825700"/>
                <a:gd name="connsiteY1291" fmla="*/ 669999 h 823431"/>
                <a:gd name="connsiteX1292" fmla="*/ 736508 w 825700"/>
                <a:gd name="connsiteY1292" fmla="*/ 665662 h 823431"/>
                <a:gd name="connsiteX1293" fmla="*/ 736709 w 825700"/>
                <a:gd name="connsiteY1293" fmla="*/ 665429 h 823431"/>
                <a:gd name="connsiteX1294" fmla="*/ 743381 w 825700"/>
                <a:gd name="connsiteY1294" fmla="*/ 656821 h 823431"/>
                <a:gd name="connsiteX1295" fmla="*/ 744682 w 825700"/>
                <a:gd name="connsiteY1295" fmla="*/ 655053 h 823431"/>
                <a:gd name="connsiteX1296" fmla="*/ 747051 w 825700"/>
                <a:gd name="connsiteY1296" fmla="*/ 651717 h 823431"/>
                <a:gd name="connsiteX1297" fmla="*/ 747452 w 825700"/>
                <a:gd name="connsiteY1297" fmla="*/ 651149 h 823431"/>
                <a:gd name="connsiteX1298" fmla="*/ 750788 w 825700"/>
                <a:gd name="connsiteY1298" fmla="*/ 646579 h 823431"/>
                <a:gd name="connsiteX1299" fmla="*/ 754124 w 825700"/>
                <a:gd name="connsiteY1299" fmla="*/ 641774 h 823431"/>
                <a:gd name="connsiteX1300" fmla="*/ 755092 w 825700"/>
                <a:gd name="connsiteY1300" fmla="*/ 640306 h 823431"/>
                <a:gd name="connsiteX1301" fmla="*/ 758962 w 825700"/>
                <a:gd name="connsiteY1301" fmla="*/ 634435 h 823431"/>
                <a:gd name="connsiteX1302" fmla="*/ 760530 w 825700"/>
                <a:gd name="connsiteY1302" fmla="*/ 631966 h 823431"/>
                <a:gd name="connsiteX1303" fmla="*/ 774275 w 825700"/>
                <a:gd name="connsiteY1303" fmla="*/ 608612 h 823431"/>
                <a:gd name="connsiteX1304" fmla="*/ 775410 w 825700"/>
                <a:gd name="connsiteY1304" fmla="*/ 606576 h 823431"/>
                <a:gd name="connsiteX1305" fmla="*/ 781282 w 825700"/>
                <a:gd name="connsiteY1305" fmla="*/ 595233 h 823431"/>
                <a:gd name="connsiteX1306" fmla="*/ 782149 w 825700"/>
                <a:gd name="connsiteY1306" fmla="*/ 593498 h 823431"/>
                <a:gd name="connsiteX1307" fmla="*/ 785185 w 825700"/>
                <a:gd name="connsiteY1307" fmla="*/ 587226 h 823431"/>
                <a:gd name="connsiteX1308" fmla="*/ 787020 w 825700"/>
                <a:gd name="connsiteY1308" fmla="*/ 583222 h 823431"/>
                <a:gd name="connsiteX1309" fmla="*/ 787420 w 825700"/>
                <a:gd name="connsiteY1309" fmla="*/ 582288 h 823431"/>
                <a:gd name="connsiteX1310" fmla="*/ 788421 w 825700"/>
                <a:gd name="connsiteY1310" fmla="*/ 580153 h 823431"/>
                <a:gd name="connsiteX1311" fmla="*/ 789622 w 825700"/>
                <a:gd name="connsiteY1311" fmla="*/ 577451 h 823431"/>
                <a:gd name="connsiteX1312" fmla="*/ 790657 w 825700"/>
                <a:gd name="connsiteY1312" fmla="*/ 575115 h 823431"/>
                <a:gd name="connsiteX1313" fmla="*/ 791991 w 825700"/>
                <a:gd name="connsiteY1313" fmla="*/ 572012 h 823431"/>
                <a:gd name="connsiteX1314" fmla="*/ 793025 w 825700"/>
                <a:gd name="connsiteY1314" fmla="*/ 569543 h 823431"/>
                <a:gd name="connsiteX1315" fmla="*/ 795361 w 825700"/>
                <a:gd name="connsiteY1315" fmla="*/ 563805 h 823431"/>
                <a:gd name="connsiteX1316" fmla="*/ 796462 w 825700"/>
                <a:gd name="connsiteY1316" fmla="*/ 561069 h 823431"/>
                <a:gd name="connsiteX1317" fmla="*/ 797529 w 825700"/>
                <a:gd name="connsiteY1317" fmla="*/ 558300 h 823431"/>
                <a:gd name="connsiteX1318" fmla="*/ 797529 w 825700"/>
                <a:gd name="connsiteY1318" fmla="*/ 558300 h 823431"/>
                <a:gd name="connsiteX1319" fmla="*/ 798397 w 825700"/>
                <a:gd name="connsiteY1319" fmla="*/ 555898 h 823431"/>
                <a:gd name="connsiteX1320" fmla="*/ 799031 w 825700"/>
                <a:gd name="connsiteY1320" fmla="*/ 554230 h 823431"/>
                <a:gd name="connsiteX1321" fmla="*/ 799865 w 825700"/>
                <a:gd name="connsiteY1321" fmla="*/ 551928 h 823431"/>
                <a:gd name="connsiteX1322" fmla="*/ 799865 w 825700"/>
                <a:gd name="connsiteY1322" fmla="*/ 551928 h 823431"/>
                <a:gd name="connsiteX1323" fmla="*/ 801133 w 825700"/>
                <a:gd name="connsiteY1323" fmla="*/ 548592 h 823431"/>
                <a:gd name="connsiteX1324" fmla="*/ 802134 w 825700"/>
                <a:gd name="connsiteY1324" fmla="*/ 545789 h 823431"/>
                <a:gd name="connsiteX1325" fmla="*/ 802467 w 825700"/>
                <a:gd name="connsiteY1325" fmla="*/ 544855 h 823431"/>
                <a:gd name="connsiteX1326" fmla="*/ 802467 w 825700"/>
                <a:gd name="connsiteY1326" fmla="*/ 544855 h 823431"/>
                <a:gd name="connsiteX1327" fmla="*/ 802467 w 825700"/>
                <a:gd name="connsiteY1327" fmla="*/ 544455 h 823431"/>
                <a:gd name="connsiteX1328" fmla="*/ 803201 w 825700"/>
                <a:gd name="connsiteY1328" fmla="*/ 542286 h 823431"/>
                <a:gd name="connsiteX1329" fmla="*/ 804502 w 825700"/>
                <a:gd name="connsiteY1329" fmla="*/ 538349 h 823431"/>
                <a:gd name="connsiteX1330" fmla="*/ 805737 w 825700"/>
                <a:gd name="connsiteY1330" fmla="*/ 534446 h 823431"/>
                <a:gd name="connsiteX1331" fmla="*/ 806404 w 825700"/>
                <a:gd name="connsiteY1331" fmla="*/ 532344 h 823431"/>
                <a:gd name="connsiteX1332" fmla="*/ 807505 w 825700"/>
                <a:gd name="connsiteY1332" fmla="*/ 528674 h 823431"/>
                <a:gd name="connsiteX1333" fmla="*/ 808773 w 825700"/>
                <a:gd name="connsiteY1333" fmla="*/ 524337 h 823431"/>
                <a:gd name="connsiteX1334" fmla="*/ 809073 w 825700"/>
                <a:gd name="connsiteY1334" fmla="*/ 523302 h 823431"/>
                <a:gd name="connsiteX1335" fmla="*/ 810241 w 825700"/>
                <a:gd name="connsiteY1335" fmla="*/ 519132 h 823431"/>
                <a:gd name="connsiteX1336" fmla="*/ 811775 w 825700"/>
                <a:gd name="connsiteY1336" fmla="*/ 513227 h 823431"/>
                <a:gd name="connsiteX1337" fmla="*/ 812710 w 825700"/>
                <a:gd name="connsiteY1337" fmla="*/ 509557 h 823431"/>
                <a:gd name="connsiteX1338" fmla="*/ 813077 w 825700"/>
                <a:gd name="connsiteY1338" fmla="*/ 508022 h 823431"/>
                <a:gd name="connsiteX1339" fmla="*/ 813710 w 825700"/>
                <a:gd name="connsiteY1339" fmla="*/ 505420 h 823431"/>
                <a:gd name="connsiteX1340" fmla="*/ 814211 w 825700"/>
                <a:gd name="connsiteY1340" fmla="*/ 503218 h 823431"/>
                <a:gd name="connsiteX1341" fmla="*/ 816046 w 825700"/>
                <a:gd name="connsiteY1341" fmla="*/ 494877 h 823431"/>
                <a:gd name="connsiteX1342" fmla="*/ 816680 w 825700"/>
                <a:gd name="connsiteY1342" fmla="*/ 491541 h 823431"/>
                <a:gd name="connsiteX1343" fmla="*/ 816913 w 825700"/>
                <a:gd name="connsiteY1343" fmla="*/ 490306 h 823431"/>
                <a:gd name="connsiteX1344" fmla="*/ 817447 w 825700"/>
                <a:gd name="connsiteY1344" fmla="*/ 487537 h 823431"/>
                <a:gd name="connsiteX1345" fmla="*/ 819048 w 825700"/>
                <a:gd name="connsiteY1345" fmla="*/ 478696 h 823431"/>
                <a:gd name="connsiteX1346" fmla="*/ 819816 w 825700"/>
                <a:gd name="connsiteY1346" fmla="*/ 473658 h 823431"/>
                <a:gd name="connsiteX1347" fmla="*/ 819816 w 825700"/>
                <a:gd name="connsiteY1347" fmla="*/ 473458 h 823431"/>
                <a:gd name="connsiteX1348" fmla="*/ 820516 w 825700"/>
                <a:gd name="connsiteY1348" fmla="*/ 468821 h 823431"/>
                <a:gd name="connsiteX1349" fmla="*/ 820516 w 825700"/>
                <a:gd name="connsiteY1349" fmla="*/ 468153 h 823431"/>
                <a:gd name="connsiteX1350" fmla="*/ 821150 w 825700"/>
                <a:gd name="connsiteY1350" fmla="*/ 463282 h 823431"/>
                <a:gd name="connsiteX1351" fmla="*/ 821584 w 825700"/>
                <a:gd name="connsiteY1351" fmla="*/ 459679 h 823431"/>
                <a:gd name="connsiteX1352" fmla="*/ 821584 w 825700"/>
                <a:gd name="connsiteY1352" fmla="*/ 458678 h 823431"/>
                <a:gd name="connsiteX1353" fmla="*/ 822018 w 825700"/>
                <a:gd name="connsiteY1353" fmla="*/ 454608 h 823431"/>
                <a:gd name="connsiteX1354" fmla="*/ 822385 w 825700"/>
                <a:gd name="connsiteY1354" fmla="*/ 450938 h 823431"/>
                <a:gd name="connsiteX1355" fmla="*/ 822385 w 825700"/>
                <a:gd name="connsiteY1355" fmla="*/ 450037 h 823431"/>
                <a:gd name="connsiteX1356" fmla="*/ 822718 w 825700"/>
                <a:gd name="connsiteY1356" fmla="*/ 446401 h 823431"/>
                <a:gd name="connsiteX1357" fmla="*/ 823319 w 825700"/>
                <a:gd name="connsiteY1357" fmla="*/ 438160 h 823431"/>
                <a:gd name="connsiteX1358" fmla="*/ 823586 w 825700"/>
                <a:gd name="connsiteY1358" fmla="*/ 434023 h 823431"/>
                <a:gd name="connsiteX1359" fmla="*/ 823786 w 825700"/>
                <a:gd name="connsiteY1359" fmla="*/ 430086 h 823431"/>
                <a:gd name="connsiteX1360" fmla="*/ 823786 w 825700"/>
                <a:gd name="connsiteY1360" fmla="*/ 429652 h 823431"/>
                <a:gd name="connsiteX1361" fmla="*/ 823786 w 825700"/>
                <a:gd name="connsiteY1361" fmla="*/ 426616 h 823431"/>
                <a:gd name="connsiteX1362" fmla="*/ 824020 w 825700"/>
                <a:gd name="connsiteY1362" fmla="*/ 417442 h 823431"/>
                <a:gd name="connsiteX1363" fmla="*/ 824020 w 825700"/>
                <a:gd name="connsiteY1363" fmla="*/ 410535 h 823431"/>
                <a:gd name="connsiteX1364" fmla="*/ 824353 w 825700"/>
                <a:gd name="connsiteY1364" fmla="*/ 405898 h 823431"/>
                <a:gd name="connsiteX1365" fmla="*/ 824820 w 825700"/>
                <a:gd name="connsiteY1365" fmla="*/ 403129 h 823431"/>
                <a:gd name="connsiteX1366" fmla="*/ 798163 w 825700"/>
                <a:gd name="connsiteY1366" fmla="*/ 417075 h 823431"/>
                <a:gd name="connsiteX1367" fmla="*/ 797596 w 825700"/>
                <a:gd name="connsiteY1367" fmla="*/ 432655 h 823431"/>
                <a:gd name="connsiteX1368" fmla="*/ 796195 w 825700"/>
                <a:gd name="connsiteY1368" fmla="*/ 450204 h 823431"/>
                <a:gd name="connsiteX1369" fmla="*/ 795594 w 825700"/>
                <a:gd name="connsiteY1369" fmla="*/ 455442 h 823431"/>
                <a:gd name="connsiteX1370" fmla="*/ 795428 w 825700"/>
                <a:gd name="connsiteY1370" fmla="*/ 457177 h 823431"/>
                <a:gd name="connsiteX1371" fmla="*/ 795428 w 825700"/>
                <a:gd name="connsiteY1371" fmla="*/ 457377 h 823431"/>
                <a:gd name="connsiteX1372" fmla="*/ 794727 w 825700"/>
                <a:gd name="connsiteY1372" fmla="*/ 462648 h 823431"/>
                <a:gd name="connsiteX1373" fmla="*/ 794160 w 825700"/>
                <a:gd name="connsiteY1373" fmla="*/ 466685 h 823431"/>
                <a:gd name="connsiteX1374" fmla="*/ 793593 w 825700"/>
                <a:gd name="connsiteY1374" fmla="*/ 470255 h 823431"/>
                <a:gd name="connsiteX1375" fmla="*/ 792391 w 825700"/>
                <a:gd name="connsiteY1375" fmla="*/ 477362 h 823431"/>
                <a:gd name="connsiteX1376" fmla="*/ 792024 w 825700"/>
                <a:gd name="connsiteY1376" fmla="*/ 479597 h 823431"/>
                <a:gd name="connsiteX1377" fmla="*/ 791024 w 825700"/>
                <a:gd name="connsiteY1377" fmla="*/ 484802 h 823431"/>
                <a:gd name="connsiteX1378" fmla="*/ 790590 w 825700"/>
                <a:gd name="connsiteY1378" fmla="*/ 487170 h 823431"/>
                <a:gd name="connsiteX1379" fmla="*/ 789389 w 825700"/>
                <a:gd name="connsiteY1379" fmla="*/ 492809 h 823431"/>
                <a:gd name="connsiteX1380" fmla="*/ 789389 w 825700"/>
                <a:gd name="connsiteY1380" fmla="*/ 493509 h 823431"/>
                <a:gd name="connsiteX1381" fmla="*/ 787954 w 825700"/>
                <a:gd name="connsiteY1381" fmla="*/ 499615 h 823431"/>
                <a:gd name="connsiteX1382" fmla="*/ 786653 w 825700"/>
                <a:gd name="connsiteY1382" fmla="*/ 505053 h 823431"/>
                <a:gd name="connsiteX1383" fmla="*/ 786653 w 825700"/>
                <a:gd name="connsiteY1383" fmla="*/ 505320 h 823431"/>
                <a:gd name="connsiteX1384" fmla="*/ 786219 w 825700"/>
                <a:gd name="connsiteY1384" fmla="*/ 506955 h 823431"/>
                <a:gd name="connsiteX1385" fmla="*/ 777545 w 825700"/>
                <a:gd name="connsiteY1385" fmla="*/ 535914 h 823431"/>
                <a:gd name="connsiteX1386" fmla="*/ 777545 w 825700"/>
                <a:gd name="connsiteY1386" fmla="*/ 535914 h 823431"/>
                <a:gd name="connsiteX1387" fmla="*/ 777545 w 825700"/>
                <a:gd name="connsiteY1387" fmla="*/ 535914 h 823431"/>
                <a:gd name="connsiteX1388" fmla="*/ 770205 w 825700"/>
                <a:gd name="connsiteY1388" fmla="*/ 533378 h 823431"/>
                <a:gd name="connsiteX1389" fmla="*/ 764433 w 825700"/>
                <a:gd name="connsiteY1389" fmla="*/ 531376 h 823431"/>
                <a:gd name="connsiteX1390" fmla="*/ 764033 w 825700"/>
                <a:gd name="connsiteY1390" fmla="*/ 531376 h 823431"/>
                <a:gd name="connsiteX1391" fmla="*/ 764033 w 825700"/>
                <a:gd name="connsiteY1391" fmla="*/ 531376 h 823431"/>
                <a:gd name="connsiteX1392" fmla="*/ 760263 w 825700"/>
                <a:gd name="connsiteY1392" fmla="*/ 530108 h 823431"/>
                <a:gd name="connsiteX1393" fmla="*/ 759462 w 825700"/>
                <a:gd name="connsiteY1393" fmla="*/ 529842 h 823431"/>
                <a:gd name="connsiteX1394" fmla="*/ 751655 w 825700"/>
                <a:gd name="connsiteY1394" fmla="*/ 527106 h 823431"/>
                <a:gd name="connsiteX1395" fmla="*/ 751388 w 825700"/>
                <a:gd name="connsiteY1395" fmla="*/ 527106 h 823431"/>
                <a:gd name="connsiteX1396" fmla="*/ 747318 w 825700"/>
                <a:gd name="connsiteY1396" fmla="*/ 525705 h 823431"/>
                <a:gd name="connsiteX1397" fmla="*/ 747018 w 825700"/>
                <a:gd name="connsiteY1397" fmla="*/ 525705 h 823431"/>
                <a:gd name="connsiteX1398" fmla="*/ 742981 w 825700"/>
                <a:gd name="connsiteY1398" fmla="*/ 524337 h 823431"/>
                <a:gd name="connsiteX1399" fmla="*/ 742714 w 825700"/>
                <a:gd name="connsiteY1399" fmla="*/ 524337 h 823431"/>
                <a:gd name="connsiteX1400" fmla="*/ 738644 w 825700"/>
                <a:gd name="connsiteY1400" fmla="*/ 522935 h 823431"/>
                <a:gd name="connsiteX1401" fmla="*/ 734740 w 825700"/>
                <a:gd name="connsiteY1401" fmla="*/ 521601 h 823431"/>
                <a:gd name="connsiteX1402" fmla="*/ 734740 w 825700"/>
                <a:gd name="connsiteY1402" fmla="*/ 521601 h 823431"/>
                <a:gd name="connsiteX1403" fmla="*/ 734540 w 825700"/>
                <a:gd name="connsiteY1403" fmla="*/ 521601 h 823431"/>
                <a:gd name="connsiteX1404" fmla="*/ 734307 w 825700"/>
                <a:gd name="connsiteY1404" fmla="*/ 521601 h 823431"/>
                <a:gd name="connsiteX1405" fmla="*/ 730036 w 825700"/>
                <a:gd name="connsiteY1405" fmla="*/ 520133 h 823431"/>
                <a:gd name="connsiteX1406" fmla="*/ 730036 w 825700"/>
                <a:gd name="connsiteY1406" fmla="*/ 520133 h 823431"/>
                <a:gd name="connsiteX1407" fmla="*/ 725766 w 825700"/>
                <a:gd name="connsiteY1407" fmla="*/ 518665 h 823431"/>
                <a:gd name="connsiteX1408" fmla="*/ 725766 w 825700"/>
                <a:gd name="connsiteY1408" fmla="*/ 518665 h 823431"/>
                <a:gd name="connsiteX1409" fmla="*/ 721529 w 825700"/>
                <a:gd name="connsiteY1409" fmla="*/ 517230 h 823431"/>
                <a:gd name="connsiteX1410" fmla="*/ 721529 w 825700"/>
                <a:gd name="connsiteY1410" fmla="*/ 517230 h 823431"/>
                <a:gd name="connsiteX1411" fmla="*/ 712921 w 825700"/>
                <a:gd name="connsiteY1411" fmla="*/ 514261 h 823431"/>
                <a:gd name="connsiteX1412" fmla="*/ 712921 w 825700"/>
                <a:gd name="connsiteY1412" fmla="*/ 514261 h 823431"/>
                <a:gd name="connsiteX1413" fmla="*/ 714289 w 825700"/>
                <a:gd name="connsiteY1413" fmla="*/ 510191 h 823431"/>
                <a:gd name="connsiteX1414" fmla="*/ 715490 w 825700"/>
                <a:gd name="connsiteY1414" fmla="*/ 506421 h 823431"/>
                <a:gd name="connsiteX1415" fmla="*/ 718826 w 825700"/>
                <a:gd name="connsiteY1415" fmla="*/ 495611 h 823431"/>
                <a:gd name="connsiteX1416" fmla="*/ 719860 w 825700"/>
                <a:gd name="connsiteY1416" fmla="*/ 491741 h 823431"/>
                <a:gd name="connsiteX1417" fmla="*/ 724865 w 825700"/>
                <a:gd name="connsiteY1417" fmla="*/ 469455 h 823431"/>
                <a:gd name="connsiteX1418" fmla="*/ 724865 w 825700"/>
                <a:gd name="connsiteY1418" fmla="*/ 469221 h 823431"/>
                <a:gd name="connsiteX1419" fmla="*/ 724865 w 825700"/>
                <a:gd name="connsiteY1419" fmla="*/ 469221 h 823431"/>
                <a:gd name="connsiteX1420" fmla="*/ 724865 w 825700"/>
                <a:gd name="connsiteY1420" fmla="*/ 468954 h 823431"/>
                <a:gd name="connsiteX1421" fmla="*/ 725365 w 825700"/>
                <a:gd name="connsiteY1421" fmla="*/ 466152 h 823431"/>
                <a:gd name="connsiteX1422" fmla="*/ 725632 w 825700"/>
                <a:gd name="connsiteY1422" fmla="*/ 464617 h 823431"/>
                <a:gd name="connsiteX1423" fmla="*/ 726199 w 825700"/>
                <a:gd name="connsiteY1423" fmla="*/ 461281 h 823431"/>
                <a:gd name="connsiteX1424" fmla="*/ 726400 w 825700"/>
                <a:gd name="connsiteY1424" fmla="*/ 460146 h 823431"/>
                <a:gd name="connsiteX1425" fmla="*/ 726400 w 825700"/>
                <a:gd name="connsiteY1425" fmla="*/ 459346 h 823431"/>
                <a:gd name="connsiteX1426" fmla="*/ 726633 w 825700"/>
                <a:gd name="connsiteY1426" fmla="*/ 457777 h 823431"/>
                <a:gd name="connsiteX1427" fmla="*/ 726967 w 825700"/>
                <a:gd name="connsiteY1427" fmla="*/ 455509 h 823431"/>
                <a:gd name="connsiteX1428" fmla="*/ 727167 w 825700"/>
                <a:gd name="connsiteY1428" fmla="*/ 453941 h 823431"/>
                <a:gd name="connsiteX1429" fmla="*/ 727567 w 825700"/>
                <a:gd name="connsiteY1429" fmla="*/ 450905 h 823431"/>
                <a:gd name="connsiteX1430" fmla="*/ 727934 w 825700"/>
                <a:gd name="connsiteY1430" fmla="*/ 447769 h 823431"/>
                <a:gd name="connsiteX1431" fmla="*/ 727934 w 825700"/>
                <a:gd name="connsiteY1431" fmla="*/ 447769 h 823431"/>
                <a:gd name="connsiteX1432" fmla="*/ 728501 w 825700"/>
                <a:gd name="connsiteY1432" fmla="*/ 442197 h 823431"/>
                <a:gd name="connsiteX1433" fmla="*/ 729936 w 825700"/>
                <a:gd name="connsiteY1433" fmla="*/ 416741 h 823431"/>
                <a:gd name="connsiteX1434" fmla="*/ 729936 w 825700"/>
                <a:gd name="connsiteY1434" fmla="*/ 416741 h 823431"/>
                <a:gd name="connsiteX1435" fmla="*/ 739111 w 825700"/>
                <a:gd name="connsiteY1435" fmla="*/ 416908 h 823431"/>
                <a:gd name="connsiteX1436" fmla="*/ 743682 w 825700"/>
                <a:gd name="connsiteY1436" fmla="*/ 416908 h 823431"/>
                <a:gd name="connsiteX1437" fmla="*/ 747018 w 825700"/>
                <a:gd name="connsiteY1437" fmla="*/ 416908 h 823431"/>
                <a:gd name="connsiteX1438" fmla="*/ 748519 w 825700"/>
                <a:gd name="connsiteY1438" fmla="*/ 416908 h 823431"/>
                <a:gd name="connsiteX1439" fmla="*/ 752956 w 825700"/>
                <a:gd name="connsiteY1439" fmla="*/ 416908 h 823431"/>
                <a:gd name="connsiteX1440" fmla="*/ 757494 w 825700"/>
                <a:gd name="connsiteY1440" fmla="*/ 416908 h 823431"/>
                <a:gd name="connsiteX1441" fmla="*/ 757494 w 825700"/>
                <a:gd name="connsiteY1441" fmla="*/ 416908 h 823431"/>
                <a:gd name="connsiteX1442" fmla="*/ 762065 w 825700"/>
                <a:gd name="connsiteY1442" fmla="*/ 416908 h 823431"/>
                <a:gd name="connsiteX1443" fmla="*/ 766669 w 825700"/>
                <a:gd name="connsiteY1443" fmla="*/ 416908 h 823431"/>
                <a:gd name="connsiteX1444" fmla="*/ 771239 w 825700"/>
                <a:gd name="connsiteY1444" fmla="*/ 416908 h 823431"/>
                <a:gd name="connsiteX1445" fmla="*/ 771239 w 825700"/>
                <a:gd name="connsiteY1445" fmla="*/ 416908 h 823431"/>
                <a:gd name="connsiteX1446" fmla="*/ 777278 w 825700"/>
                <a:gd name="connsiteY1446" fmla="*/ 416908 h 823431"/>
                <a:gd name="connsiteX1447" fmla="*/ 779447 w 825700"/>
                <a:gd name="connsiteY1447" fmla="*/ 416908 h 823431"/>
                <a:gd name="connsiteX1448" fmla="*/ 779113 w 825700"/>
                <a:gd name="connsiteY1448" fmla="*/ 416908 h 823431"/>
                <a:gd name="connsiteX1449" fmla="*/ 783617 w 825700"/>
                <a:gd name="connsiteY1449" fmla="*/ 416908 h 823431"/>
                <a:gd name="connsiteX1450" fmla="*/ 783917 w 825700"/>
                <a:gd name="connsiteY1450" fmla="*/ 416908 h 823431"/>
                <a:gd name="connsiteX1451" fmla="*/ 789622 w 825700"/>
                <a:gd name="connsiteY1451" fmla="*/ 416908 h 823431"/>
                <a:gd name="connsiteX1452" fmla="*/ 797362 w 825700"/>
                <a:gd name="connsiteY1452" fmla="*/ 416908 h 823431"/>
                <a:gd name="connsiteX1453" fmla="*/ 797362 w 825700"/>
                <a:gd name="connsiteY1453" fmla="*/ 416908 h 823431"/>
                <a:gd name="connsiteX1454" fmla="*/ 345161 w 825700"/>
                <a:gd name="connsiteY1454" fmla="*/ 68665 h 823431"/>
                <a:gd name="connsiteX1455" fmla="*/ 345161 w 825700"/>
                <a:gd name="connsiteY1455" fmla="*/ 68999 h 823431"/>
                <a:gd name="connsiteX1456" fmla="*/ 345161 w 825700"/>
                <a:gd name="connsiteY1456" fmla="*/ 69466 h 823431"/>
                <a:gd name="connsiteX1457" fmla="*/ 345161 w 825700"/>
                <a:gd name="connsiteY1457" fmla="*/ 69933 h 823431"/>
                <a:gd name="connsiteX1458" fmla="*/ 345161 w 825700"/>
                <a:gd name="connsiteY1458" fmla="*/ 70266 h 823431"/>
                <a:gd name="connsiteX1459" fmla="*/ 345161 w 825700"/>
                <a:gd name="connsiteY1459" fmla="*/ 70266 h 823431"/>
                <a:gd name="connsiteX1460" fmla="*/ 345161 w 825700"/>
                <a:gd name="connsiteY1460" fmla="*/ 70266 h 823431"/>
                <a:gd name="connsiteX1461" fmla="*/ 345161 w 825700"/>
                <a:gd name="connsiteY1461" fmla="*/ 70266 h 823431"/>
                <a:gd name="connsiteX1462" fmla="*/ 345161 w 825700"/>
                <a:gd name="connsiteY1462" fmla="*/ 70600 h 823431"/>
                <a:gd name="connsiteX1463" fmla="*/ 345161 w 825700"/>
                <a:gd name="connsiteY1463" fmla="*/ 71100 h 823431"/>
                <a:gd name="connsiteX1464" fmla="*/ 345161 w 825700"/>
                <a:gd name="connsiteY1464" fmla="*/ 71100 h 823431"/>
                <a:gd name="connsiteX1465" fmla="*/ 345161 w 825700"/>
                <a:gd name="connsiteY1465" fmla="*/ 71334 h 823431"/>
                <a:gd name="connsiteX1466" fmla="*/ 345161 w 825700"/>
                <a:gd name="connsiteY1466" fmla="*/ 71701 h 823431"/>
                <a:gd name="connsiteX1467" fmla="*/ 345161 w 825700"/>
                <a:gd name="connsiteY1467" fmla="*/ 71935 h 823431"/>
                <a:gd name="connsiteX1468" fmla="*/ 345161 w 825700"/>
                <a:gd name="connsiteY1468" fmla="*/ 71935 h 823431"/>
                <a:gd name="connsiteX1469" fmla="*/ 345328 w 825700"/>
                <a:gd name="connsiteY1469" fmla="*/ 72735 h 823431"/>
                <a:gd name="connsiteX1470" fmla="*/ 345328 w 825700"/>
                <a:gd name="connsiteY1470" fmla="*/ 72735 h 823431"/>
                <a:gd name="connsiteX1471" fmla="*/ 345328 w 825700"/>
                <a:gd name="connsiteY1471" fmla="*/ 72735 h 823431"/>
                <a:gd name="connsiteX1472" fmla="*/ 345328 w 825700"/>
                <a:gd name="connsiteY1472" fmla="*/ 72735 h 823431"/>
                <a:gd name="connsiteX1473" fmla="*/ 346062 w 825700"/>
                <a:gd name="connsiteY1473" fmla="*/ 76539 h 823431"/>
                <a:gd name="connsiteX1474" fmla="*/ 346062 w 825700"/>
                <a:gd name="connsiteY1474" fmla="*/ 77072 h 823431"/>
                <a:gd name="connsiteX1475" fmla="*/ 346062 w 825700"/>
                <a:gd name="connsiteY1475" fmla="*/ 77072 h 823431"/>
                <a:gd name="connsiteX1476" fmla="*/ 346062 w 825700"/>
                <a:gd name="connsiteY1476" fmla="*/ 77473 h 823431"/>
                <a:gd name="connsiteX1477" fmla="*/ 346062 w 825700"/>
                <a:gd name="connsiteY1477" fmla="*/ 77773 h 823431"/>
                <a:gd name="connsiteX1478" fmla="*/ 346062 w 825700"/>
                <a:gd name="connsiteY1478" fmla="*/ 77773 h 823431"/>
                <a:gd name="connsiteX1479" fmla="*/ 346062 w 825700"/>
                <a:gd name="connsiteY1479" fmla="*/ 78240 h 823431"/>
                <a:gd name="connsiteX1480" fmla="*/ 346062 w 825700"/>
                <a:gd name="connsiteY1480" fmla="*/ 78741 h 823431"/>
                <a:gd name="connsiteX1481" fmla="*/ 346062 w 825700"/>
                <a:gd name="connsiteY1481" fmla="*/ 78741 h 823431"/>
                <a:gd name="connsiteX1482" fmla="*/ 346062 w 825700"/>
                <a:gd name="connsiteY1482" fmla="*/ 78741 h 823431"/>
                <a:gd name="connsiteX1483" fmla="*/ 346062 w 825700"/>
                <a:gd name="connsiteY1483" fmla="*/ 79007 h 823431"/>
                <a:gd name="connsiteX1484" fmla="*/ 346062 w 825700"/>
                <a:gd name="connsiteY1484" fmla="*/ 79374 h 823431"/>
                <a:gd name="connsiteX1485" fmla="*/ 346062 w 825700"/>
                <a:gd name="connsiteY1485" fmla="*/ 79374 h 823431"/>
                <a:gd name="connsiteX1486" fmla="*/ 346062 w 825700"/>
                <a:gd name="connsiteY1486" fmla="*/ 79374 h 823431"/>
                <a:gd name="connsiteX1487" fmla="*/ 346062 w 825700"/>
                <a:gd name="connsiteY1487" fmla="*/ 79608 h 823431"/>
                <a:gd name="connsiteX1488" fmla="*/ 346062 w 825700"/>
                <a:gd name="connsiteY1488" fmla="*/ 80209 h 823431"/>
                <a:gd name="connsiteX1489" fmla="*/ 346228 w 825700"/>
                <a:gd name="connsiteY1489" fmla="*/ 81043 h 823431"/>
                <a:gd name="connsiteX1490" fmla="*/ 346228 w 825700"/>
                <a:gd name="connsiteY1490" fmla="*/ 81043 h 823431"/>
                <a:gd name="connsiteX1491" fmla="*/ 346228 w 825700"/>
                <a:gd name="connsiteY1491" fmla="*/ 81043 h 823431"/>
                <a:gd name="connsiteX1492" fmla="*/ 346228 w 825700"/>
                <a:gd name="connsiteY1492" fmla="*/ 81043 h 823431"/>
                <a:gd name="connsiteX1493" fmla="*/ 346228 w 825700"/>
                <a:gd name="connsiteY1493" fmla="*/ 81576 h 823431"/>
                <a:gd name="connsiteX1494" fmla="*/ 346462 w 825700"/>
                <a:gd name="connsiteY1494" fmla="*/ 82777 h 823431"/>
                <a:gd name="connsiteX1495" fmla="*/ 346462 w 825700"/>
                <a:gd name="connsiteY1495" fmla="*/ 83378 h 823431"/>
                <a:gd name="connsiteX1496" fmla="*/ 346462 w 825700"/>
                <a:gd name="connsiteY1496" fmla="*/ 83678 h 823431"/>
                <a:gd name="connsiteX1497" fmla="*/ 346462 w 825700"/>
                <a:gd name="connsiteY1497" fmla="*/ 83912 h 823431"/>
                <a:gd name="connsiteX1498" fmla="*/ 346462 w 825700"/>
                <a:gd name="connsiteY1498" fmla="*/ 84179 h 823431"/>
                <a:gd name="connsiteX1499" fmla="*/ 346462 w 825700"/>
                <a:gd name="connsiteY1499" fmla="*/ 84646 h 823431"/>
                <a:gd name="connsiteX1500" fmla="*/ 346462 w 825700"/>
                <a:gd name="connsiteY1500" fmla="*/ 85380 h 823431"/>
                <a:gd name="connsiteX1501" fmla="*/ 346462 w 825700"/>
                <a:gd name="connsiteY1501" fmla="*/ 85380 h 823431"/>
                <a:gd name="connsiteX1502" fmla="*/ 346462 w 825700"/>
                <a:gd name="connsiteY1502" fmla="*/ 85380 h 823431"/>
                <a:gd name="connsiteX1503" fmla="*/ 346462 w 825700"/>
                <a:gd name="connsiteY1503" fmla="*/ 86014 h 823431"/>
                <a:gd name="connsiteX1504" fmla="*/ 346662 w 825700"/>
                <a:gd name="connsiteY1504" fmla="*/ 87015 h 823431"/>
                <a:gd name="connsiteX1505" fmla="*/ 346662 w 825700"/>
                <a:gd name="connsiteY1505" fmla="*/ 87181 h 823431"/>
                <a:gd name="connsiteX1506" fmla="*/ 346662 w 825700"/>
                <a:gd name="connsiteY1506" fmla="*/ 87181 h 823431"/>
                <a:gd name="connsiteX1507" fmla="*/ 346662 w 825700"/>
                <a:gd name="connsiteY1507" fmla="*/ 87782 h 823431"/>
                <a:gd name="connsiteX1508" fmla="*/ 347029 w 825700"/>
                <a:gd name="connsiteY1508" fmla="*/ 89650 h 823431"/>
                <a:gd name="connsiteX1509" fmla="*/ 347029 w 825700"/>
                <a:gd name="connsiteY1509" fmla="*/ 91118 h 823431"/>
                <a:gd name="connsiteX1510" fmla="*/ 347029 w 825700"/>
                <a:gd name="connsiteY1510" fmla="*/ 91118 h 823431"/>
                <a:gd name="connsiteX1511" fmla="*/ 347029 w 825700"/>
                <a:gd name="connsiteY1511" fmla="*/ 91118 h 823431"/>
                <a:gd name="connsiteX1512" fmla="*/ 347029 w 825700"/>
                <a:gd name="connsiteY1512" fmla="*/ 91552 h 823431"/>
                <a:gd name="connsiteX1513" fmla="*/ 347029 w 825700"/>
                <a:gd name="connsiteY1513" fmla="*/ 92286 h 823431"/>
                <a:gd name="connsiteX1514" fmla="*/ 347029 w 825700"/>
                <a:gd name="connsiteY1514" fmla="*/ 92486 h 823431"/>
                <a:gd name="connsiteX1515" fmla="*/ 347029 w 825700"/>
                <a:gd name="connsiteY1515" fmla="*/ 92987 h 823431"/>
                <a:gd name="connsiteX1516" fmla="*/ 347029 w 825700"/>
                <a:gd name="connsiteY1516" fmla="*/ 93354 h 823431"/>
                <a:gd name="connsiteX1517" fmla="*/ 347029 w 825700"/>
                <a:gd name="connsiteY1517" fmla="*/ 93354 h 823431"/>
                <a:gd name="connsiteX1518" fmla="*/ 347029 w 825700"/>
                <a:gd name="connsiteY1518" fmla="*/ 93354 h 823431"/>
                <a:gd name="connsiteX1519" fmla="*/ 347029 w 825700"/>
                <a:gd name="connsiteY1519" fmla="*/ 93654 h 823431"/>
                <a:gd name="connsiteX1520" fmla="*/ 347196 w 825700"/>
                <a:gd name="connsiteY1520" fmla="*/ 94521 h 823431"/>
                <a:gd name="connsiteX1521" fmla="*/ 347196 w 825700"/>
                <a:gd name="connsiteY1521" fmla="*/ 95222 h 823431"/>
                <a:gd name="connsiteX1522" fmla="*/ 347196 w 825700"/>
                <a:gd name="connsiteY1522" fmla="*/ 95622 h 823431"/>
                <a:gd name="connsiteX1523" fmla="*/ 347196 w 825700"/>
                <a:gd name="connsiteY1523" fmla="*/ 95822 h 823431"/>
                <a:gd name="connsiteX1524" fmla="*/ 347196 w 825700"/>
                <a:gd name="connsiteY1524" fmla="*/ 96456 h 823431"/>
                <a:gd name="connsiteX1525" fmla="*/ 347196 w 825700"/>
                <a:gd name="connsiteY1525" fmla="*/ 97057 h 823431"/>
                <a:gd name="connsiteX1526" fmla="*/ 347196 w 825700"/>
                <a:gd name="connsiteY1526" fmla="*/ 97624 h 823431"/>
                <a:gd name="connsiteX1527" fmla="*/ 347196 w 825700"/>
                <a:gd name="connsiteY1527" fmla="*/ 98124 h 823431"/>
                <a:gd name="connsiteX1528" fmla="*/ 347563 w 825700"/>
                <a:gd name="connsiteY1528" fmla="*/ 99893 h 823431"/>
                <a:gd name="connsiteX1529" fmla="*/ 347563 w 825700"/>
                <a:gd name="connsiteY1529" fmla="*/ 99893 h 823431"/>
                <a:gd name="connsiteX1530" fmla="*/ 347563 w 825700"/>
                <a:gd name="connsiteY1530" fmla="*/ 99893 h 823431"/>
                <a:gd name="connsiteX1531" fmla="*/ 347563 w 825700"/>
                <a:gd name="connsiteY1531" fmla="*/ 99893 h 823431"/>
                <a:gd name="connsiteX1532" fmla="*/ 347196 w 825700"/>
                <a:gd name="connsiteY1532" fmla="*/ 99893 h 823431"/>
                <a:gd name="connsiteX1533" fmla="*/ 263989 w 825700"/>
                <a:gd name="connsiteY1533" fmla="*/ 131154 h 823431"/>
                <a:gd name="connsiteX1534" fmla="*/ 261286 w 825700"/>
                <a:gd name="connsiteY1534" fmla="*/ 132622 h 823431"/>
                <a:gd name="connsiteX1535" fmla="*/ 258584 w 825700"/>
                <a:gd name="connsiteY1535" fmla="*/ 134123 h 823431"/>
                <a:gd name="connsiteX1536" fmla="*/ 258584 w 825700"/>
                <a:gd name="connsiteY1536" fmla="*/ 134123 h 823431"/>
                <a:gd name="connsiteX1537" fmla="*/ 258584 w 825700"/>
                <a:gd name="connsiteY1537" fmla="*/ 134123 h 823431"/>
                <a:gd name="connsiteX1538" fmla="*/ 258584 w 825700"/>
                <a:gd name="connsiteY1538" fmla="*/ 134123 h 823431"/>
                <a:gd name="connsiteX1539" fmla="*/ 256649 w 825700"/>
                <a:gd name="connsiteY1539" fmla="*/ 130553 h 823431"/>
                <a:gd name="connsiteX1540" fmla="*/ 256382 w 825700"/>
                <a:gd name="connsiteY1540" fmla="*/ 130086 h 823431"/>
                <a:gd name="connsiteX1541" fmla="*/ 255114 w 825700"/>
                <a:gd name="connsiteY1541" fmla="*/ 127784 h 823431"/>
                <a:gd name="connsiteX1542" fmla="*/ 255114 w 825700"/>
                <a:gd name="connsiteY1542" fmla="*/ 127784 h 823431"/>
                <a:gd name="connsiteX1543" fmla="*/ 255114 w 825700"/>
                <a:gd name="connsiteY1543" fmla="*/ 127784 h 823431"/>
                <a:gd name="connsiteX1544" fmla="*/ 254814 w 825700"/>
                <a:gd name="connsiteY1544" fmla="*/ 127284 h 823431"/>
                <a:gd name="connsiteX1545" fmla="*/ 254380 w 825700"/>
                <a:gd name="connsiteY1545" fmla="*/ 126483 h 823431"/>
                <a:gd name="connsiteX1546" fmla="*/ 254380 w 825700"/>
                <a:gd name="connsiteY1546" fmla="*/ 126483 h 823431"/>
                <a:gd name="connsiteX1547" fmla="*/ 254380 w 825700"/>
                <a:gd name="connsiteY1547" fmla="*/ 126483 h 823431"/>
                <a:gd name="connsiteX1548" fmla="*/ 254147 w 825700"/>
                <a:gd name="connsiteY1548" fmla="*/ 126083 h 823431"/>
                <a:gd name="connsiteX1549" fmla="*/ 253446 w 825700"/>
                <a:gd name="connsiteY1549" fmla="*/ 124848 h 823431"/>
                <a:gd name="connsiteX1550" fmla="*/ 252545 w 825700"/>
                <a:gd name="connsiteY1550" fmla="*/ 123147 h 823431"/>
                <a:gd name="connsiteX1551" fmla="*/ 252212 w 825700"/>
                <a:gd name="connsiteY1551" fmla="*/ 122546 h 823431"/>
                <a:gd name="connsiteX1552" fmla="*/ 252212 w 825700"/>
                <a:gd name="connsiteY1552" fmla="*/ 122546 h 823431"/>
                <a:gd name="connsiteX1553" fmla="*/ 252212 w 825700"/>
                <a:gd name="connsiteY1553" fmla="*/ 122546 h 823431"/>
                <a:gd name="connsiteX1554" fmla="*/ 252011 w 825700"/>
                <a:gd name="connsiteY1554" fmla="*/ 122146 h 823431"/>
                <a:gd name="connsiteX1555" fmla="*/ 251511 w 825700"/>
                <a:gd name="connsiteY1555" fmla="*/ 121245 h 823431"/>
                <a:gd name="connsiteX1556" fmla="*/ 251244 w 825700"/>
                <a:gd name="connsiteY1556" fmla="*/ 120811 h 823431"/>
                <a:gd name="connsiteX1557" fmla="*/ 251244 w 825700"/>
                <a:gd name="connsiteY1557" fmla="*/ 120811 h 823431"/>
                <a:gd name="connsiteX1558" fmla="*/ 251244 w 825700"/>
                <a:gd name="connsiteY1558" fmla="*/ 120811 h 823431"/>
                <a:gd name="connsiteX1559" fmla="*/ 251244 w 825700"/>
                <a:gd name="connsiteY1559" fmla="*/ 120544 h 823431"/>
                <a:gd name="connsiteX1560" fmla="*/ 251011 w 825700"/>
                <a:gd name="connsiteY1560" fmla="*/ 120144 h 823431"/>
                <a:gd name="connsiteX1561" fmla="*/ 250510 w 825700"/>
                <a:gd name="connsiteY1561" fmla="*/ 119243 h 823431"/>
                <a:gd name="connsiteX1562" fmla="*/ 250277 w 825700"/>
                <a:gd name="connsiteY1562" fmla="*/ 118843 h 823431"/>
                <a:gd name="connsiteX1563" fmla="*/ 250277 w 825700"/>
                <a:gd name="connsiteY1563" fmla="*/ 117809 h 823431"/>
                <a:gd name="connsiteX1564" fmla="*/ 249409 w 825700"/>
                <a:gd name="connsiteY1564" fmla="*/ 116274 h 823431"/>
                <a:gd name="connsiteX1565" fmla="*/ 248075 w 825700"/>
                <a:gd name="connsiteY1565" fmla="*/ 113939 h 823431"/>
                <a:gd name="connsiteX1566" fmla="*/ 248075 w 825700"/>
                <a:gd name="connsiteY1566" fmla="*/ 113939 h 823431"/>
                <a:gd name="connsiteX1567" fmla="*/ 247541 w 825700"/>
                <a:gd name="connsiteY1567" fmla="*/ 113038 h 823431"/>
                <a:gd name="connsiteX1568" fmla="*/ 246940 w 825700"/>
                <a:gd name="connsiteY1568" fmla="*/ 112003 h 823431"/>
                <a:gd name="connsiteX1569" fmla="*/ 246940 w 825700"/>
                <a:gd name="connsiteY1569" fmla="*/ 112003 h 823431"/>
                <a:gd name="connsiteX1570" fmla="*/ 246640 w 825700"/>
                <a:gd name="connsiteY1570" fmla="*/ 111503 h 823431"/>
                <a:gd name="connsiteX1571" fmla="*/ 246173 w 825700"/>
                <a:gd name="connsiteY1571" fmla="*/ 110736 h 823431"/>
                <a:gd name="connsiteX1572" fmla="*/ 246173 w 825700"/>
                <a:gd name="connsiteY1572" fmla="*/ 110736 h 823431"/>
                <a:gd name="connsiteX1573" fmla="*/ 246173 w 825700"/>
                <a:gd name="connsiteY1573" fmla="*/ 110536 h 823431"/>
                <a:gd name="connsiteX1574" fmla="*/ 245906 w 825700"/>
                <a:gd name="connsiteY1574" fmla="*/ 110102 h 823431"/>
                <a:gd name="connsiteX1575" fmla="*/ 245906 w 825700"/>
                <a:gd name="connsiteY1575" fmla="*/ 110102 h 823431"/>
                <a:gd name="connsiteX1576" fmla="*/ 243671 w 825700"/>
                <a:gd name="connsiteY1576" fmla="*/ 106065 h 823431"/>
                <a:gd name="connsiteX1577" fmla="*/ 241469 w 825700"/>
                <a:gd name="connsiteY1577" fmla="*/ 102028 h 823431"/>
                <a:gd name="connsiteX1578" fmla="*/ 239267 w 825700"/>
                <a:gd name="connsiteY1578" fmla="*/ 98058 h 823431"/>
                <a:gd name="connsiteX1579" fmla="*/ 239267 w 825700"/>
                <a:gd name="connsiteY1579" fmla="*/ 98058 h 823431"/>
                <a:gd name="connsiteX1580" fmla="*/ 235263 w 825700"/>
                <a:gd name="connsiteY1580" fmla="*/ 90818 h 823431"/>
                <a:gd name="connsiteX1581" fmla="*/ 234829 w 825700"/>
                <a:gd name="connsiteY1581" fmla="*/ 90051 h 823431"/>
                <a:gd name="connsiteX1582" fmla="*/ 232494 w 825700"/>
                <a:gd name="connsiteY1582" fmla="*/ 85780 h 823431"/>
                <a:gd name="connsiteX1583" fmla="*/ 240468 w 825700"/>
                <a:gd name="connsiteY1583" fmla="*/ 81476 h 823431"/>
                <a:gd name="connsiteX1584" fmla="*/ 243471 w 825700"/>
                <a:gd name="connsiteY1584" fmla="*/ 79942 h 823431"/>
                <a:gd name="connsiteX1585" fmla="*/ 244104 w 825700"/>
                <a:gd name="connsiteY1585" fmla="*/ 79608 h 823431"/>
                <a:gd name="connsiteX1586" fmla="*/ 244104 w 825700"/>
                <a:gd name="connsiteY1586" fmla="*/ 79608 h 823431"/>
                <a:gd name="connsiteX1587" fmla="*/ 245639 w 825700"/>
                <a:gd name="connsiteY1587" fmla="*/ 78807 h 823431"/>
                <a:gd name="connsiteX1588" fmla="*/ 247741 w 825700"/>
                <a:gd name="connsiteY1588" fmla="*/ 77773 h 823431"/>
                <a:gd name="connsiteX1589" fmla="*/ 247741 w 825700"/>
                <a:gd name="connsiteY1589" fmla="*/ 77773 h 823431"/>
                <a:gd name="connsiteX1590" fmla="*/ 248675 w 825700"/>
                <a:gd name="connsiteY1590" fmla="*/ 77306 h 823431"/>
                <a:gd name="connsiteX1591" fmla="*/ 251578 w 825700"/>
                <a:gd name="connsiteY1591" fmla="*/ 75871 h 823431"/>
                <a:gd name="connsiteX1592" fmla="*/ 251578 w 825700"/>
                <a:gd name="connsiteY1592" fmla="*/ 75871 h 823431"/>
                <a:gd name="connsiteX1593" fmla="*/ 251745 w 825700"/>
                <a:gd name="connsiteY1593" fmla="*/ 75871 h 823431"/>
                <a:gd name="connsiteX1594" fmla="*/ 251745 w 825700"/>
                <a:gd name="connsiteY1594" fmla="*/ 75871 h 823431"/>
                <a:gd name="connsiteX1595" fmla="*/ 255548 w 825700"/>
                <a:gd name="connsiteY1595" fmla="*/ 74070 h 823431"/>
                <a:gd name="connsiteX1596" fmla="*/ 255548 w 825700"/>
                <a:gd name="connsiteY1596" fmla="*/ 74070 h 823431"/>
                <a:gd name="connsiteX1597" fmla="*/ 256048 w 825700"/>
                <a:gd name="connsiteY1597" fmla="*/ 73803 h 823431"/>
                <a:gd name="connsiteX1598" fmla="*/ 256048 w 825700"/>
                <a:gd name="connsiteY1598" fmla="*/ 73803 h 823431"/>
                <a:gd name="connsiteX1599" fmla="*/ 259852 w 825700"/>
                <a:gd name="connsiteY1599" fmla="*/ 72068 h 823431"/>
                <a:gd name="connsiteX1600" fmla="*/ 263989 w 825700"/>
                <a:gd name="connsiteY1600" fmla="*/ 70233 h 823431"/>
                <a:gd name="connsiteX1601" fmla="*/ 265957 w 825700"/>
                <a:gd name="connsiteY1601" fmla="*/ 69399 h 823431"/>
                <a:gd name="connsiteX1602" fmla="*/ 265957 w 825700"/>
                <a:gd name="connsiteY1602" fmla="*/ 69399 h 823431"/>
                <a:gd name="connsiteX1603" fmla="*/ 267892 w 825700"/>
                <a:gd name="connsiteY1603" fmla="*/ 68598 h 823431"/>
                <a:gd name="connsiteX1604" fmla="*/ 267892 w 825700"/>
                <a:gd name="connsiteY1604" fmla="*/ 68598 h 823431"/>
                <a:gd name="connsiteX1605" fmla="*/ 267892 w 825700"/>
                <a:gd name="connsiteY1605" fmla="*/ 68598 h 823431"/>
                <a:gd name="connsiteX1606" fmla="*/ 267892 w 825700"/>
                <a:gd name="connsiteY1606" fmla="*/ 68598 h 823431"/>
                <a:gd name="connsiteX1607" fmla="*/ 272029 w 825700"/>
                <a:gd name="connsiteY1607" fmla="*/ 66897 h 823431"/>
                <a:gd name="connsiteX1608" fmla="*/ 272029 w 825700"/>
                <a:gd name="connsiteY1608" fmla="*/ 66897 h 823431"/>
                <a:gd name="connsiteX1609" fmla="*/ 275899 w 825700"/>
                <a:gd name="connsiteY1609" fmla="*/ 65362 h 823431"/>
                <a:gd name="connsiteX1610" fmla="*/ 275899 w 825700"/>
                <a:gd name="connsiteY1610" fmla="*/ 65362 h 823431"/>
                <a:gd name="connsiteX1611" fmla="*/ 276300 w 825700"/>
                <a:gd name="connsiteY1611" fmla="*/ 65162 h 823431"/>
                <a:gd name="connsiteX1612" fmla="*/ 276300 w 825700"/>
                <a:gd name="connsiteY1612" fmla="*/ 65162 h 823431"/>
                <a:gd name="connsiteX1613" fmla="*/ 280337 w 825700"/>
                <a:gd name="connsiteY1613" fmla="*/ 63627 h 823431"/>
                <a:gd name="connsiteX1614" fmla="*/ 282072 w 825700"/>
                <a:gd name="connsiteY1614" fmla="*/ 62960 h 823431"/>
                <a:gd name="connsiteX1615" fmla="*/ 284474 w 825700"/>
                <a:gd name="connsiteY1615" fmla="*/ 62059 h 823431"/>
                <a:gd name="connsiteX1616" fmla="*/ 285108 w 825700"/>
                <a:gd name="connsiteY1616" fmla="*/ 61826 h 823431"/>
                <a:gd name="connsiteX1617" fmla="*/ 285108 w 825700"/>
                <a:gd name="connsiteY1617" fmla="*/ 61826 h 823431"/>
                <a:gd name="connsiteX1618" fmla="*/ 288778 w 825700"/>
                <a:gd name="connsiteY1618" fmla="*/ 60491 h 823431"/>
                <a:gd name="connsiteX1619" fmla="*/ 288778 w 825700"/>
                <a:gd name="connsiteY1619" fmla="*/ 60491 h 823431"/>
                <a:gd name="connsiteX1620" fmla="*/ 290646 w 825700"/>
                <a:gd name="connsiteY1620" fmla="*/ 59824 h 823431"/>
                <a:gd name="connsiteX1621" fmla="*/ 291580 w 825700"/>
                <a:gd name="connsiteY1621" fmla="*/ 59523 h 823431"/>
                <a:gd name="connsiteX1622" fmla="*/ 291580 w 825700"/>
                <a:gd name="connsiteY1622" fmla="*/ 59523 h 823431"/>
                <a:gd name="connsiteX1623" fmla="*/ 292514 w 825700"/>
                <a:gd name="connsiteY1623" fmla="*/ 59223 h 823431"/>
                <a:gd name="connsiteX1624" fmla="*/ 292514 w 825700"/>
                <a:gd name="connsiteY1624" fmla="*/ 59223 h 823431"/>
                <a:gd name="connsiteX1625" fmla="*/ 293148 w 825700"/>
                <a:gd name="connsiteY1625" fmla="*/ 58990 h 823431"/>
                <a:gd name="connsiteX1626" fmla="*/ 297252 w 825700"/>
                <a:gd name="connsiteY1626" fmla="*/ 57655 h 823431"/>
                <a:gd name="connsiteX1627" fmla="*/ 297252 w 825700"/>
                <a:gd name="connsiteY1627" fmla="*/ 57655 h 823431"/>
                <a:gd name="connsiteX1628" fmla="*/ 299320 w 825700"/>
                <a:gd name="connsiteY1628" fmla="*/ 56988 h 823431"/>
                <a:gd name="connsiteX1629" fmla="*/ 301422 w 825700"/>
                <a:gd name="connsiteY1629" fmla="*/ 56321 h 823431"/>
                <a:gd name="connsiteX1630" fmla="*/ 301589 w 825700"/>
                <a:gd name="connsiteY1630" fmla="*/ 56321 h 823431"/>
                <a:gd name="connsiteX1631" fmla="*/ 305959 w 825700"/>
                <a:gd name="connsiteY1631" fmla="*/ 54986 h 823431"/>
                <a:gd name="connsiteX1632" fmla="*/ 309095 w 825700"/>
                <a:gd name="connsiteY1632" fmla="*/ 54085 h 823431"/>
                <a:gd name="connsiteX1633" fmla="*/ 311931 w 825700"/>
                <a:gd name="connsiteY1633" fmla="*/ 53285 h 823431"/>
                <a:gd name="connsiteX1634" fmla="*/ 324543 w 825700"/>
                <a:gd name="connsiteY1634" fmla="*/ 49948 h 823431"/>
                <a:gd name="connsiteX1635" fmla="*/ 324543 w 825700"/>
                <a:gd name="connsiteY1635" fmla="*/ 49948 h 823431"/>
                <a:gd name="connsiteX1636" fmla="*/ 327245 w 825700"/>
                <a:gd name="connsiteY1636" fmla="*/ 49314 h 823431"/>
                <a:gd name="connsiteX1637" fmla="*/ 329647 w 825700"/>
                <a:gd name="connsiteY1637" fmla="*/ 48781 h 823431"/>
                <a:gd name="connsiteX1638" fmla="*/ 330148 w 825700"/>
                <a:gd name="connsiteY1638" fmla="*/ 48781 h 823431"/>
                <a:gd name="connsiteX1639" fmla="*/ 333484 w 825700"/>
                <a:gd name="connsiteY1639" fmla="*/ 48047 h 823431"/>
                <a:gd name="connsiteX1640" fmla="*/ 337087 w 825700"/>
                <a:gd name="connsiteY1640" fmla="*/ 47313 h 823431"/>
                <a:gd name="connsiteX1641" fmla="*/ 338922 w 825700"/>
                <a:gd name="connsiteY1641" fmla="*/ 46946 h 823431"/>
                <a:gd name="connsiteX1642" fmla="*/ 340790 w 825700"/>
                <a:gd name="connsiteY1642" fmla="*/ 46579 h 823431"/>
                <a:gd name="connsiteX1643" fmla="*/ 340790 w 825700"/>
                <a:gd name="connsiteY1643" fmla="*/ 46579 h 823431"/>
                <a:gd name="connsiteX1644" fmla="*/ 340990 w 825700"/>
                <a:gd name="connsiteY1644" fmla="*/ 47646 h 823431"/>
                <a:gd name="connsiteX1645" fmla="*/ 341357 w 825700"/>
                <a:gd name="connsiteY1645" fmla="*/ 49581 h 823431"/>
                <a:gd name="connsiteX1646" fmla="*/ 341357 w 825700"/>
                <a:gd name="connsiteY1646" fmla="*/ 50215 h 823431"/>
                <a:gd name="connsiteX1647" fmla="*/ 341357 w 825700"/>
                <a:gd name="connsiteY1647" fmla="*/ 50682 h 823431"/>
                <a:gd name="connsiteX1648" fmla="*/ 341357 w 825700"/>
                <a:gd name="connsiteY1648" fmla="*/ 51183 h 823431"/>
                <a:gd name="connsiteX1649" fmla="*/ 341357 w 825700"/>
                <a:gd name="connsiteY1649" fmla="*/ 51350 h 823431"/>
                <a:gd name="connsiteX1650" fmla="*/ 341357 w 825700"/>
                <a:gd name="connsiteY1650" fmla="*/ 52150 h 823431"/>
                <a:gd name="connsiteX1651" fmla="*/ 341558 w 825700"/>
                <a:gd name="connsiteY1651" fmla="*/ 53318 h 823431"/>
                <a:gd name="connsiteX1652" fmla="*/ 341791 w 825700"/>
                <a:gd name="connsiteY1652" fmla="*/ 54419 h 823431"/>
                <a:gd name="connsiteX1653" fmla="*/ 342191 w 825700"/>
                <a:gd name="connsiteY1653" fmla="*/ 56487 h 823431"/>
                <a:gd name="connsiteX1654" fmla="*/ 342191 w 825700"/>
                <a:gd name="connsiteY1654" fmla="*/ 56821 h 823431"/>
                <a:gd name="connsiteX1655" fmla="*/ 342392 w 825700"/>
                <a:gd name="connsiteY1655" fmla="*/ 57789 h 823431"/>
                <a:gd name="connsiteX1656" fmla="*/ 342692 w 825700"/>
                <a:gd name="connsiteY1656" fmla="*/ 59357 h 823431"/>
                <a:gd name="connsiteX1657" fmla="*/ 342692 w 825700"/>
                <a:gd name="connsiteY1657" fmla="*/ 60224 h 823431"/>
                <a:gd name="connsiteX1658" fmla="*/ 342692 w 825700"/>
                <a:gd name="connsiteY1658" fmla="*/ 60224 h 823431"/>
                <a:gd name="connsiteX1659" fmla="*/ 342692 w 825700"/>
                <a:gd name="connsiteY1659" fmla="*/ 60224 h 823431"/>
                <a:gd name="connsiteX1660" fmla="*/ 343559 w 825700"/>
                <a:gd name="connsiteY1660" fmla="*/ 64628 h 823431"/>
                <a:gd name="connsiteX1661" fmla="*/ 343559 w 825700"/>
                <a:gd name="connsiteY1661" fmla="*/ 64628 h 823431"/>
                <a:gd name="connsiteX1662" fmla="*/ 343726 w 825700"/>
                <a:gd name="connsiteY1662" fmla="*/ 65429 h 823431"/>
                <a:gd name="connsiteX1663" fmla="*/ 343726 w 825700"/>
                <a:gd name="connsiteY1663" fmla="*/ 65429 h 823431"/>
                <a:gd name="connsiteX1664" fmla="*/ 343726 w 825700"/>
                <a:gd name="connsiteY1664" fmla="*/ 65929 h 823431"/>
                <a:gd name="connsiteX1665" fmla="*/ 343726 w 825700"/>
                <a:gd name="connsiteY1665" fmla="*/ 66196 h 823431"/>
                <a:gd name="connsiteX1666" fmla="*/ 343726 w 825700"/>
                <a:gd name="connsiteY1666" fmla="*/ 66196 h 823431"/>
                <a:gd name="connsiteX1667" fmla="*/ 343726 w 825700"/>
                <a:gd name="connsiteY1667" fmla="*/ 66496 h 823431"/>
                <a:gd name="connsiteX1668" fmla="*/ 343726 w 825700"/>
                <a:gd name="connsiteY1668" fmla="*/ 66496 h 823431"/>
                <a:gd name="connsiteX1669" fmla="*/ 343726 w 825700"/>
                <a:gd name="connsiteY1669" fmla="*/ 66496 h 823431"/>
                <a:gd name="connsiteX1670" fmla="*/ 343726 w 825700"/>
                <a:gd name="connsiteY1670" fmla="*/ 66496 h 823431"/>
                <a:gd name="connsiteX1671" fmla="*/ 343726 w 825700"/>
                <a:gd name="connsiteY1671" fmla="*/ 66496 h 823431"/>
                <a:gd name="connsiteX1672" fmla="*/ 343726 w 825700"/>
                <a:gd name="connsiteY1672" fmla="*/ 66897 h 823431"/>
                <a:gd name="connsiteX1673" fmla="*/ 343726 w 825700"/>
                <a:gd name="connsiteY1673" fmla="*/ 66897 h 823431"/>
                <a:gd name="connsiteX1674" fmla="*/ 343726 w 825700"/>
                <a:gd name="connsiteY1674" fmla="*/ 67464 h 823431"/>
                <a:gd name="connsiteX1675" fmla="*/ 343726 w 825700"/>
                <a:gd name="connsiteY1675" fmla="*/ 67464 h 823431"/>
                <a:gd name="connsiteX1676" fmla="*/ 343726 w 825700"/>
                <a:gd name="connsiteY1676" fmla="*/ 67464 h 823431"/>
                <a:gd name="connsiteX1677" fmla="*/ 343726 w 825700"/>
                <a:gd name="connsiteY1677" fmla="*/ 67464 h 823431"/>
                <a:gd name="connsiteX1678" fmla="*/ 343726 w 825700"/>
                <a:gd name="connsiteY1678" fmla="*/ 67464 h 823431"/>
                <a:gd name="connsiteX1679" fmla="*/ 343726 w 825700"/>
                <a:gd name="connsiteY1679" fmla="*/ 67864 h 823431"/>
                <a:gd name="connsiteX1680" fmla="*/ 343726 w 825700"/>
                <a:gd name="connsiteY1680" fmla="*/ 68331 h 823431"/>
                <a:gd name="connsiteX1681" fmla="*/ 811008 w 825700"/>
                <a:gd name="connsiteY1681" fmla="*/ 403329 h 823431"/>
                <a:gd name="connsiteX1682" fmla="*/ 811008 w 825700"/>
                <a:gd name="connsiteY1682" fmla="*/ 403329 h 823431"/>
                <a:gd name="connsiteX1683" fmla="*/ 797229 w 825700"/>
                <a:gd name="connsiteY1683" fmla="*/ 403563 h 823431"/>
                <a:gd name="connsiteX1684" fmla="*/ 796762 w 825700"/>
                <a:gd name="connsiteY1684" fmla="*/ 403563 h 823431"/>
                <a:gd name="connsiteX1685" fmla="*/ 789522 w 825700"/>
                <a:gd name="connsiteY1685" fmla="*/ 403563 h 823431"/>
                <a:gd name="connsiteX1686" fmla="*/ 783517 w 825700"/>
                <a:gd name="connsiteY1686" fmla="*/ 403563 h 823431"/>
                <a:gd name="connsiteX1687" fmla="*/ 779080 w 825700"/>
                <a:gd name="connsiteY1687" fmla="*/ 403563 h 823431"/>
                <a:gd name="connsiteX1688" fmla="*/ 778045 w 825700"/>
                <a:gd name="connsiteY1688" fmla="*/ 403563 h 823431"/>
                <a:gd name="connsiteX1689" fmla="*/ 769771 w 825700"/>
                <a:gd name="connsiteY1689" fmla="*/ 403563 h 823431"/>
                <a:gd name="connsiteX1690" fmla="*/ 765234 w 825700"/>
                <a:gd name="connsiteY1690" fmla="*/ 403563 h 823431"/>
                <a:gd name="connsiteX1691" fmla="*/ 765034 w 825700"/>
                <a:gd name="connsiteY1691" fmla="*/ 403563 h 823431"/>
                <a:gd name="connsiteX1692" fmla="*/ 760563 w 825700"/>
                <a:gd name="connsiteY1692" fmla="*/ 403563 h 823431"/>
                <a:gd name="connsiteX1693" fmla="*/ 756059 w 825700"/>
                <a:gd name="connsiteY1693" fmla="*/ 403563 h 823431"/>
                <a:gd name="connsiteX1694" fmla="*/ 756059 w 825700"/>
                <a:gd name="connsiteY1694" fmla="*/ 403563 h 823431"/>
                <a:gd name="connsiteX1695" fmla="*/ 751488 w 825700"/>
                <a:gd name="connsiteY1695" fmla="*/ 403563 h 823431"/>
                <a:gd name="connsiteX1696" fmla="*/ 746984 w 825700"/>
                <a:gd name="connsiteY1696" fmla="*/ 403563 h 823431"/>
                <a:gd name="connsiteX1697" fmla="*/ 746451 w 825700"/>
                <a:gd name="connsiteY1697" fmla="*/ 403563 h 823431"/>
                <a:gd name="connsiteX1698" fmla="*/ 742314 w 825700"/>
                <a:gd name="connsiteY1698" fmla="*/ 403563 h 823431"/>
                <a:gd name="connsiteX1699" fmla="*/ 742314 w 825700"/>
                <a:gd name="connsiteY1699" fmla="*/ 403563 h 823431"/>
                <a:gd name="connsiteX1700" fmla="*/ 737843 w 825700"/>
                <a:gd name="connsiteY1700" fmla="*/ 403563 h 823431"/>
                <a:gd name="connsiteX1701" fmla="*/ 728935 w 825700"/>
                <a:gd name="connsiteY1701" fmla="*/ 403729 h 823431"/>
                <a:gd name="connsiteX1702" fmla="*/ 728668 w 825700"/>
                <a:gd name="connsiteY1702" fmla="*/ 403729 h 823431"/>
                <a:gd name="connsiteX1703" fmla="*/ 728668 w 825700"/>
                <a:gd name="connsiteY1703" fmla="*/ 401761 h 823431"/>
                <a:gd name="connsiteX1704" fmla="*/ 728668 w 825700"/>
                <a:gd name="connsiteY1704" fmla="*/ 400960 h 823431"/>
                <a:gd name="connsiteX1705" fmla="*/ 728668 w 825700"/>
                <a:gd name="connsiteY1705" fmla="*/ 398692 h 823431"/>
                <a:gd name="connsiteX1706" fmla="*/ 728668 w 825700"/>
                <a:gd name="connsiteY1706" fmla="*/ 397224 h 823431"/>
                <a:gd name="connsiteX1707" fmla="*/ 728668 w 825700"/>
                <a:gd name="connsiteY1707" fmla="*/ 396390 h 823431"/>
                <a:gd name="connsiteX1708" fmla="*/ 728668 w 825700"/>
                <a:gd name="connsiteY1708" fmla="*/ 395889 h 823431"/>
                <a:gd name="connsiteX1709" fmla="*/ 728668 w 825700"/>
                <a:gd name="connsiteY1709" fmla="*/ 395589 h 823431"/>
                <a:gd name="connsiteX1710" fmla="*/ 728668 w 825700"/>
                <a:gd name="connsiteY1710" fmla="*/ 395022 h 823431"/>
                <a:gd name="connsiteX1711" fmla="*/ 728668 w 825700"/>
                <a:gd name="connsiteY1711" fmla="*/ 394688 h 823431"/>
                <a:gd name="connsiteX1712" fmla="*/ 728668 w 825700"/>
                <a:gd name="connsiteY1712" fmla="*/ 394455 h 823431"/>
                <a:gd name="connsiteX1713" fmla="*/ 728668 w 825700"/>
                <a:gd name="connsiteY1713" fmla="*/ 394455 h 823431"/>
                <a:gd name="connsiteX1714" fmla="*/ 728668 w 825700"/>
                <a:gd name="connsiteY1714" fmla="*/ 392519 h 823431"/>
                <a:gd name="connsiteX1715" fmla="*/ 728668 w 825700"/>
                <a:gd name="connsiteY1715" fmla="*/ 392186 h 823431"/>
                <a:gd name="connsiteX1716" fmla="*/ 728668 w 825700"/>
                <a:gd name="connsiteY1716" fmla="*/ 392186 h 823431"/>
                <a:gd name="connsiteX1717" fmla="*/ 728668 w 825700"/>
                <a:gd name="connsiteY1717" fmla="*/ 391385 h 823431"/>
                <a:gd name="connsiteX1718" fmla="*/ 728668 w 825700"/>
                <a:gd name="connsiteY1718" fmla="*/ 390418 h 823431"/>
                <a:gd name="connsiteX1719" fmla="*/ 728335 w 825700"/>
                <a:gd name="connsiteY1719" fmla="*/ 385747 h 823431"/>
                <a:gd name="connsiteX1720" fmla="*/ 728335 w 825700"/>
                <a:gd name="connsiteY1720" fmla="*/ 385313 h 823431"/>
                <a:gd name="connsiteX1721" fmla="*/ 728335 w 825700"/>
                <a:gd name="connsiteY1721" fmla="*/ 385313 h 823431"/>
                <a:gd name="connsiteX1722" fmla="*/ 728335 w 825700"/>
                <a:gd name="connsiteY1722" fmla="*/ 383578 h 823431"/>
                <a:gd name="connsiteX1723" fmla="*/ 728034 w 825700"/>
                <a:gd name="connsiteY1723" fmla="*/ 380242 h 823431"/>
                <a:gd name="connsiteX1724" fmla="*/ 728034 w 825700"/>
                <a:gd name="connsiteY1724" fmla="*/ 379008 h 823431"/>
                <a:gd name="connsiteX1725" fmla="*/ 728034 w 825700"/>
                <a:gd name="connsiteY1725" fmla="*/ 378140 h 823431"/>
                <a:gd name="connsiteX1726" fmla="*/ 728034 w 825700"/>
                <a:gd name="connsiteY1726" fmla="*/ 377706 h 823431"/>
                <a:gd name="connsiteX1727" fmla="*/ 728034 w 825700"/>
                <a:gd name="connsiteY1727" fmla="*/ 377006 h 823431"/>
                <a:gd name="connsiteX1728" fmla="*/ 728034 w 825700"/>
                <a:gd name="connsiteY1728" fmla="*/ 377006 h 823431"/>
                <a:gd name="connsiteX1729" fmla="*/ 728034 w 825700"/>
                <a:gd name="connsiteY1729" fmla="*/ 377006 h 823431"/>
                <a:gd name="connsiteX1730" fmla="*/ 728034 w 825700"/>
                <a:gd name="connsiteY1730" fmla="*/ 377006 h 823431"/>
                <a:gd name="connsiteX1731" fmla="*/ 728034 w 825700"/>
                <a:gd name="connsiteY1731" fmla="*/ 377006 h 823431"/>
                <a:gd name="connsiteX1732" fmla="*/ 728034 w 825700"/>
                <a:gd name="connsiteY1732" fmla="*/ 377006 h 823431"/>
                <a:gd name="connsiteX1733" fmla="*/ 728034 w 825700"/>
                <a:gd name="connsiteY1733" fmla="*/ 377006 h 823431"/>
                <a:gd name="connsiteX1734" fmla="*/ 728034 w 825700"/>
                <a:gd name="connsiteY1734" fmla="*/ 377006 h 823431"/>
                <a:gd name="connsiteX1735" fmla="*/ 728034 w 825700"/>
                <a:gd name="connsiteY1735" fmla="*/ 377006 h 823431"/>
                <a:gd name="connsiteX1736" fmla="*/ 727834 w 825700"/>
                <a:gd name="connsiteY1736" fmla="*/ 375237 h 823431"/>
                <a:gd name="connsiteX1737" fmla="*/ 727834 w 825700"/>
                <a:gd name="connsiteY1737" fmla="*/ 374937 h 823431"/>
                <a:gd name="connsiteX1738" fmla="*/ 727834 w 825700"/>
                <a:gd name="connsiteY1738" fmla="*/ 374070 h 823431"/>
                <a:gd name="connsiteX1739" fmla="*/ 727834 w 825700"/>
                <a:gd name="connsiteY1739" fmla="*/ 374070 h 823431"/>
                <a:gd name="connsiteX1740" fmla="*/ 727834 w 825700"/>
                <a:gd name="connsiteY1740" fmla="*/ 373703 h 823431"/>
                <a:gd name="connsiteX1741" fmla="*/ 727834 w 825700"/>
                <a:gd name="connsiteY1741" fmla="*/ 373703 h 823431"/>
                <a:gd name="connsiteX1742" fmla="*/ 727834 w 825700"/>
                <a:gd name="connsiteY1742" fmla="*/ 373236 h 823431"/>
                <a:gd name="connsiteX1743" fmla="*/ 727834 w 825700"/>
                <a:gd name="connsiteY1743" fmla="*/ 372702 h 823431"/>
                <a:gd name="connsiteX1744" fmla="*/ 727834 w 825700"/>
                <a:gd name="connsiteY1744" fmla="*/ 372502 h 823431"/>
                <a:gd name="connsiteX1745" fmla="*/ 727834 w 825700"/>
                <a:gd name="connsiteY1745" fmla="*/ 372502 h 823431"/>
                <a:gd name="connsiteX1746" fmla="*/ 727834 w 825700"/>
                <a:gd name="connsiteY1746" fmla="*/ 372168 h 823431"/>
                <a:gd name="connsiteX1747" fmla="*/ 727834 w 825700"/>
                <a:gd name="connsiteY1747" fmla="*/ 372168 h 823431"/>
                <a:gd name="connsiteX1748" fmla="*/ 727834 w 825700"/>
                <a:gd name="connsiteY1748" fmla="*/ 371968 h 823431"/>
                <a:gd name="connsiteX1749" fmla="*/ 727834 w 825700"/>
                <a:gd name="connsiteY1749" fmla="*/ 371968 h 823431"/>
                <a:gd name="connsiteX1750" fmla="*/ 727834 w 825700"/>
                <a:gd name="connsiteY1750" fmla="*/ 371968 h 823431"/>
                <a:gd name="connsiteX1751" fmla="*/ 727834 w 825700"/>
                <a:gd name="connsiteY1751" fmla="*/ 371968 h 823431"/>
                <a:gd name="connsiteX1752" fmla="*/ 727834 w 825700"/>
                <a:gd name="connsiteY1752" fmla="*/ 371968 h 823431"/>
                <a:gd name="connsiteX1753" fmla="*/ 727834 w 825700"/>
                <a:gd name="connsiteY1753" fmla="*/ 371968 h 823431"/>
                <a:gd name="connsiteX1754" fmla="*/ 727834 w 825700"/>
                <a:gd name="connsiteY1754" fmla="*/ 371668 h 823431"/>
                <a:gd name="connsiteX1755" fmla="*/ 727834 w 825700"/>
                <a:gd name="connsiteY1755" fmla="*/ 371467 h 823431"/>
                <a:gd name="connsiteX1756" fmla="*/ 727834 w 825700"/>
                <a:gd name="connsiteY1756" fmla="*/ 371267 h 823431"/>
                <a:gd name="connsiteX1757" fmla="*/ 727834 w 825700"/>
                <a:gd name="connsiteY1757" fmla="*/ 371267 h 823431"/>
                <a:gd name="connsiteX1758" fmla="*/ 727834 w 825700"/>
                <a:gd name="connsiteY1758" fmla="*/ 371267 h 823431"/>
                <a:gd name="connsiteX1759" fmla="*/ 727834 w 825700"/>
                <a:gd name="connsiteY1759" fmla="*/ 370367 h 823431"/>
                <a:gd name="connsiteX1760" fmla="*/ 727834 w 825700"/>
                <a:gd name="connsiteY1760" fmla="*/ 370200 h 823431"/>
                <a:gd name="connsiteX1761" fmla="*/ 727834 w 825700"/>
                <a:gd name="connsiteY1761" fmla="*/ 369599 h 823431"/>
                <a:gd name="connsiteX1762" fmla="*/ 727834 w 825700"/>
                <a:gd name="connsiteY1762" fmla="*/ 369599 h 823431"/>
                <a:gd name="connsiteX1763" fmla="*/ 727834 w 825700"/>
                <a:gd name="connsiteY1763" fmla="*/ 369132 h 823431"/>
                <a:gd name="connsiteX1764" fmla="*/ 727834 w 825700"/>
                <a:gd name="connsiteY1764" fmla="*/ 368398 h 823431"/>
                <a:gd name="connsiteX1765" fmla="*/ 727834 w 825700"/>
                <a:gd name="connsiteY1765" fmla="*/ 368231 h 823431"/>
                <a:gd name="connsiteX1766" fmla="*/ 727534 w 825700"/>
                <a:gd name="connsiteY1766" fmla="*/ 365996 h 823431"/>
                <a:gd name="connsiteX1767" fmla="*/ 727033 w 825700"/>
                <a:gd name="connsiteY1767" fmla="*/ 362660 h 823431"/>
                <a:gd name="connsiteX1768" fmla="*/ 727033 w 825700"/>
                <a:gd name="connsiteY1768" fmla="*/ 362293 h 823431"/>
                <a:gd name="connsiteX1769" fmla="*/ 726700 w 825700"/>
                <a:gd name="connsiteY1769" fmla="*/ 360258 h 823431"/>
                <a:gd name="connsiteX1770" fmla="*/ 726700 w 825700"/>
                <a:gd name="connsiteY1770" fmla="*/ 360258 h 823431"/>
                <a:gd name="connsiteX1771" fmla="*/ 726700 w 825700"/>
                <a:gd name="connsiteY1771" fmla="*/ 359690 h 823431"/>
                <a:gd name="connsiteX1772" fmla="*/ 726700 w 825700"/>
                <a:gd name="connsiteY1772" fmla="*/ 358856 h 823431"/>
                <a:gd name="connsiteX1773" fmla="*/ 726700 w 825700"/>
                <a:gd name="connsiteY1773" fmla="*/ 358056 h 823431"/>
                <a:gd name="connsiteX1774" fmla="*/ 726700 w 825700"/>
                <a:gd name="connsiteY1774" fmla="*/ 357555 h 823431"/>
                <a:gd name="connsiteX1775" fmla="*/ 726700 w 825700"/>
                <a:gd name="connsiteY1775" fmla="*/ 357288 h 823431"/>
                <a:gd name="connsiteX1776" fmla="*/ 726700 w 825700"/>
                <a:gd name="connsiteY1776" fmla="*/ 357288 h 823431"/>
                <a:gd name="connsiteX1777" fmla="*/ 726700 w 825700"/>
                <a:gd name="connsiteY1777" fmla="*/ 356421 h 823431"/>
                <a:gd name="connsiteX1778" fmla="*/ 726700 w 825700"/>
                <a:gd name="connsiteY1778" fmla="*/ 356254 h 823431"/>
                <a:gd name="connsiteX1779" fmla="*/ 726700 w 825700"/>
                <a:gd name="connsiteY1779" fmla="*/ 356254 h 823431"/>
                <a:gd name="connsiteX1780" fmla="*/ 726700 w 825700"/>
                <a:gd name="connsiteY1780" fmla="*/ 355753 h 823431"/>
                <a:gd name="connsiteX1781" fmla="*/ 726700 w 825700"/>
                <a:gd name="connsiteY1781" fmla="*/ 355753 h 823431"/>
                <a:gd name="connsiteX1782" fmla="*/ 726400 w 825700"/>
                <a:gd name="connsiteY1782" fmla="*/ 354252 h 823431"/>
                <a:gd name="connsiteX1783" fmla="*/ 726400 w 825700"/>
                <a:gd name="connsiteY1783" fmla="*/ 354252 h 823431"/>
                <a:gd name="connsiteX1784" fmla="*/ 726400 w 825700"/>
                <a:gd name="connsiteY1784" fmla="*/ 353952 h 823431"/>
                <a:gd name="connsiteX1785" fmla="*/ 726400 w 825700"/>
                <a:gd name="connsiteY1785" fmla="*/ 353952 h 823431"/>
                <a:gd name="connsiteX1786" fmla="*/ 726400 w 825700"/>
                <a:gd name="connsiteY1786" fmla="*/ 353785 h 823431"/>
                <a:gd name="connsiteX1787" fmla="*/ 726400 w 825700"/>
                <a:gd name="connsiteY1787" fmla="*/ 353518 h 823431"/>
                <a:gd name="connsiteX1788" fmla="*/ 726400 w 825700"/>
                <a:gd name="connsiteY1788" fmla="*/ 353518 h 823431"/>
                <a:gd name="connsiteX1789" fmla="*/ 726400 w 825700"/>
                <a:gd name="connsiteY1789" fmla="*/ 353518 h 823431"/>
                <a:gd name="connsiteX1790" fmla="*/ 726400 w 825700"/>
                <a:gd name="connsiteY1790" fmla="*/ 353151 h 823431"/>
                <a:gd name="connsiteX1791" fmla="*/ 726400 w 825700"/>
                <a:gd name="connsiteY1791" fmla="*/ 352884 h 823431"/>
                <a:gd name="connsiteX1792" fmla="*/ 726400 w 825700"/>
                <a:gd name="connsiteY1792" fmla="*/ 352317 h 823431"/>
                <a:gd name="connsiteX1793" fmla="*/ 726199 w 825700"/>
                <a:gd name="connsiteY1793" fmla="*/ 351283 h 823431"/>
                <a:gd name="connsiteX1794" fmla="*/ 726199 w 825700"/>
                <a:gd name="connsiteY1794" fmla="*/ 350749 h 823431"/>
                <a:gd name="connsiteX1795" fmla="*/ 726199 w 825700"/>
                <a:gd name="connsiteY1795" fmla="*/ 350749 h 823431"/>
                <a:gd name="connsiteX1796" fmla="*/ 726199 w 825700"/>
                <a:gd name="connsiteY1796" fmla="*/ 349915 h 823431"/>
                <a:gd name="connsiteX1797" fmla="*/ 726199 w 825700"/>
                <a:gd name="connsiteY1797" fmla="*/ 349581 h 823431"/>
                <a:gd name="connsiteX1798" fmla="*/ 726199 w 825700"/>
                <a:gd name="connsiteY1798" fmla="*/ 349281 h 823431"/>
                <a:gd name="connsiteX1799" fmla="*/ 726199 w 825700"/>
                <a:gd name="connsiteY1799" fmla="*/ 348847 h 823431"/>
                <a:gd name="connsiteX1800" fmla="*/ 726199 w 825700"/>
                <a:gd name="connsiteY1800" fmla="*/ 348180 h 823431"/>
                <a:gd name="connsiteX1801" fmla="*/ 726199 w 825700"/>
                <a:gd name="connsiteY1801" fmla="*/ 347880 h 823431"/>
                <a:gd name="connsiteX1802" fmla="*/ 726199 w 825700"/>
                <a:gd name="connsiteY1802" fmla="*/ 347313 h 823431"/>
                <a:gd name="connsiteX1803" fmla="*/ 725766 w 825700"/>
                <a:gd name="connsiteY1803" fmla="*/ 345344 h 823431"/>
                <a:gd name="connsiteX1804" fmla="*/ 725766 w 825700"/>
                <a:gd name="connsiteY1804" fmla="*/ 344911 h 823431"/>
                <a:gd name="connsiteX1805" fmla="*/ 725332 w 825700"/>
                <a:gd name="connsiteY1805" fmla="*/ 342875 h 823431"/>
                <a:gd name="connsiteX1806" fmla="*/ 725332 w 825700"/>
                <a:gd name="connsiteY1806" fmla="*/ 342342 h 823431"/>
                <a:gd name="connsiteX1807" fmla="*/ 725332 w 825700"/>
                <a:gd name="connsiteY1807" fmla="*/ 342342 h 823431"/>
                <a:gd name="connsiteX1808" fmla="*/ 725332 w 825700"/>
                <a:gd name="connsiteY1808" fmla="*/ 342342 h 823431"/>
                <a:gd name="connsiteX1809" fmla="*/ 725332 w 825700"/>
                <a:gd name="connsiteY1809" fmla="*/ 342342 h 823431"/>
                <a:gd name="connsiteX1810" fmla="*/ 725332 w 825700"/>
                <a:gd name="connsiteY1810" fmla="*/ 342342 h 823431"/>
                <a:gd name="connsiteX1811" fmla="*/ 725332 w 825700"/>
                <a:gd name="connsiteY1811" fmla="*/ 342075 h 823431"/>
                <a:gd name="connsiteX1812" fmla="*/ 725332 w 825700"/>
                <a:gd name="connsiteY1812" fmla="*/ 341841 h 823431"/>
                <a:gd name="connsiteX1813" fmla="*/ 725332 w 825700"/>
                <a:gd name="connsiteY1813" fmla="*/ 341407 h 823431"/>
                <a:gd name="connsiteX1814" fmla="*/ 725332 w 825700"/>
                <a:gd name="connsiteY1814" fmla="*/ 341407 h 823431"/>
                <a:gd name="connsiteX1815" fmla="*/ 725332 w 825700"/>
                <a:gd name="connsiteY1815" fmla="*/ 341407 h 823431"/>
                <a:gd name="connsiteX1816" fmla="*/ 725332 w 825700"/>
                <a:gd name="connsiteY1816" fmla="*/ 341407 h 823431"/>
                <a:gd name="connsiteX1817" fmla="*/ 725332 w 825700"/>
                <a:gd name="connsiteY1817" fmla="*/ 340807 h 823431"/>
                <a:gd name="connsiteX1818" fmla="*/ 725332 w 825700"/>
                <a:gd name="connsiteY1818" fmla="*/ 340807 h 823431"/>
                <a:gd name="connsiteX1819" fmla="*/ 725332 w 825700"/>
                <a:gd name="connsiteY1819" fmla="*/ 340640 h 823431"/>
                <a:gd name="connsiteX1820" fmla="*/ 725332 w 825700"/>
                <a:gd name="connsiteY1820" fmla="*/ 340473 h 823431"/>
                <a:gd name="connsiteX1821" fmla="*/ 725332 w 825700"/>
                <a:gd name="connsiteY1821" fmla="*/ 340473 h 823431"/>
                <a:gd name="connsiteX1822" fmla="*/ 725332 w 825700"/>
                <a:gd name="connsiteY1822" fmla="*/ 338004 h 823431"/>
                <a:gd name="connsiteX1823" fmla="*/ 725332 w 825700"/>
                <a:gd name="connsiteY1823" fmla="*/ 338004 h 823431"/>
                <a:gd name="connsiteX1824" fmla="*/ 725332 w 825700"/>
                <a:gd name="connsiteY1824" fmla="*/ 338004 h 823431"/>
                <a:gd name="connsiteX1825" fmla="*/ 725332 w 825700"/>
                <a:gd name="connsiteY1825" fmla="*/ 337771 h 823431"/>
                <a:gd name="connsiteX1826" fmla="*/ 725332 w 825700"/>
                <a:gd name="connsiteY1826" fmla="*/ 337771 h 823431"/>
                <a:gd name="connsiteX1827" fmla="*/ 725332 w 825700"/>
                <a:gd name="connsiteY1827" fmla="*/ 337404 h 823431"/>
                <a:gd name="connsiteX1828" fmla="*/ 725332 w 825700"/>
                <a:gd name="connsiteY1828" fmla="*/ 337404 h 823431"/>
                <a:gd name="connsiteX1829" fmla="*/ 723964 w 825700"/>
                <a:gd name="connsiteY1829" fmla="*/ 331832 h 823431"/>
                <a:gd name="connsiteX1830" fmla="*/ 723964 w 825700"/>
                <a:gd name="connsiteY1830" fmla="*/ 331832 h 823431"/>
                <a:gd name="connsiteX1831" fmla="*/ 723964 w 825700"/>
                <a:gd name="connsiteY1831" fmla="*/ 331832 h 823431"/>
                <a:gd name="connsiteX1832" fmla="*/ 723964 w 825700"/>
                <a:gd name="connsiteY1832" fmla="*/ 331599 h 823431"/>
                <a:gd name="connsiteX1833" fmla="*/ 723964 w 825700"/>
                <a:gd name="connsiteY1833" fmla="*/ 331599 h 823431"/>
                <a:gd name="connsiteX1834" fmla="*/ 723964 w 825700"/>
                <a:gd name="connsiteY1834" fmla="*/ 331599 h 823431"/>
                <a:gd name="connsiteX1835" fmla="*/ 723564 w 825700"/>
                <a:gd name="connsiteY1835" fmla="*/ 330164 h 823431"/>
                <a:gd name="connsiteX1836" fmla="*/ 723297 w 825700"/>
                <a:gd name="connsiteY1836" fmla="*/ 329130 h 823431"/>
                <a:gd name="connsiteX1837" fmla="*/ 723097 w 825700"/>
                <a:gd name="connsiteY1837" fmla="*/ 328396 h 823431"/>
                <a:gd name="connsiteX1838" fmla="*/ 722363 w 825700"/>
                <a:gd name="connsiteY1838" fmla="*/ 325660 h 823431"/>
                <a:gd name="connsiteX1839" fmla="*/ 722363 w 825700"/>
                <a:gd name="connsiteY1839" fmla="*/ 325660 h 823431"/>
                <a:gd name="connsiteX1840" fmla="*/ 722363 w 825700"/>
                <a:gd name="connsiteY1840" fmla="*/ 325660 h 823431"/>
                <a:gd name="connsiteX1841" fmla="*/ 722062 w 825700"/>
                <a:gd name="connsiteY1841" fmla="*/ 324626 h 823431"/>
                <a:gd name="connsiteX1842" fmla="*/ 722062 w 825700"/>
                <a:gd name="connsiteY1842" fmla="*/ 324626 h 823431"/>
                <a:gd name="connsiteX1843" fmla="*/ 722062 w 825700"/>
                <a:gd name="connsiteY1843" fmla="*/ 324426 h 823431"/>
                <a:gd name="connsiteX1844" fmla="*/ 722062 w 825700"/>
                <a:gd name="connsiteY1844" fmla="*/ 324426 h 823431"/>
                <a:gd name="connsiteX1845" fmla="*/ 722062 w 825700"/>
                <a:gd name="connsiteY1845" fmla="*/ 324426 h 823431"/>
                <a:gd name="connsiteX1846" fmla="*/ 722062 w 825700"/>
                <a:gd name="connsiteY1846" fmla="*/ 324426 h 823431"/>
                <a:gd name="connsiteX1847" fmla="*/ 722062 w 825700"/>
                <a:gd name="connsiteY1847" fmla="*/ 324426 h 823431"/>
                <a:gd name="connsiteX1848" fmla="*/ 722062 w 825700"/>
                <a:gd name="connsiteY1848" fmla="*/ 324426 h 823431"/>
                <a:gd name="connsiteX1849" fmla="*/ 722062 w 825700"/>
                <a:gd name="connsiteY1849" fmla="*/ 324259 h 823431"/>
                <a:gd name="connsiteX1850" fmla="*/ 722062 w 825700"/>
                <a:gd name="connsiteY1850" fmla="*/ 323992 h 823431"/>
                <a:gd name="connsiteX1851" fmla="*/ 721462 w 825700"/>
                <a:gd name="connsiteY1851" fmla="*/ 321990 h 823431"/>
                <a:gd name="connsiteX1852" fmla="*/ 721462 w 825700"/>
                <a:gd name="connsiteY1852" fmla="*/ 321823 h 823431"/>
                <a:gd name="connsiteX1853" fmla="*/ 721262 w 825700"/>
                <a:gd name="connsiteY1853" fmla="*/ 321123 h 823431"/>
                <a:gd name="connsiteX1854" fmla="*/ 720995 w 825700"/>
                <a:gd name="connsiteY1854" fmla="*/ 320255 h 823431"/>
                <a:gd name="connsiteX1855" fmla="*/ 720261 w 825700"/>
                <a:gd name="connsiteY1855" fmla="*/ 317953 h 823431"/>
                <a:gd name="connsiteX1856" fmla="*/ 719794 w 825700"/>
                <a:gd name="connsiteY1856" fmla="*/ 316385 h 823431"/>
                <a:gd name="connsiteX1857" fmla="*/ 719527 w 825700"/>
                <a:gd name="connsiteY1857" fmla="*/ 315551 h 823431"/>
                <a:gd name="connsiteX1858" fmla="*/ 719527 w 825700"/>
                <a:gd name="connsiteY1858" fmla="*/ 315551 h 823431"/>
                <a:gd name="connsiteX1859" fmla="*/ 719527 w 825700"/>
                <a:gd name="connsiteY1859" fmla="*/ 315351 h 823431"/>
                <a:gd name="connsiteX1860" fmla="*/ 719527 w 825700"/>
                <a:gd name="connsiteY1860" fmla="*/ 314984 h 823431"/>
                <a:gd name="connsiteX1861" fmla="*/ 719527 w 825700"/>
                <a:gd name="connsiteY1861" fmla="*/ 314450 h 823431"/>
                <a:gd name="connsiteX1862" fmla="*/ 717558 w 825700"/>
                <a:gd name="connsiteY1862" fmla="*/ 308578 h 823431"/>
                <a:gd name="connsiteX1863" fmla="*/ 717558 w 825700"/>
                <a:gd name="connsiteY1863" fmla="*/ 308578 h 823431"/>
                <a:gd name="connsiteX1864" fmla="*/ 718059 w 825700"/>
                <a:gd name="connsiteY1864" fmla="*/ 308411 h 823431"/>
                <a:gd name="connsiteX1865" fmla="*/ 718259 w 825700"/>
                <a:gd name="connsiteY1865" fmla="*/ 308411 h 823431"/>
                <a:gd name="connsiteX1866" fmla="*/ 718726 w 825700"/>
                <a:gd name="connsiteY1866" fmla="*/ 308245 h 823431"/>
                <a:gd name="connsiteX1867" fmla="*/ 718726 w 825700"/>
                <a:gd name="connsiteY1867" fmla="*/ 308245 h 823431"/>
                <a:gd name="connsiteX1868" fmla="*/ 719193 w 825700"/>
                <a:gd name="connsiteY1868" fmla="*/ 308078 h 823431"/>
                <a:gd name="connsiteX1869" fmla="*/ 719827 w 825700"/>
                <a:gd name="connsiteY1869" fmla="*/ 307844 h 823431"/>
                <a:gd name="connsiteX1870" fmla="*/ 720127 w 825700"/>
                <a:gd name="connsiteY1870" fmla="*/ 307844 h 823431"/>
                <a:gd name="connsiteX1871" fmla="*/ 720127 w 825700"/>
                <a:gd name="connsiteY1871" fmla="*/ 307844 h 823431"/>
                <a:gd name="connsiteX1872" fmla="*/ 720327 w 825700"/>
                <a:gd name="connsiteY1872" fmla="*/ 307844 h 823431"/>
                <a:gd name="connsiteX1873" fmla="*/ 720327 w 825700"/>
                <a:gd name="connsiteY1873" fmla="*/ 307844 h 823431"/>
                <a:gd name="connsiteX1874" fmla="*/ 721629 w 825700"/>
                <a:gd name="connsiteY1874" fmla="*/ 307410 h 823431"/>
                <a:gd name="connsiteX1875" fmla="*/ 722162 w 825700"/>
                <a:gd name="connsiteY1875" fmla="*/ 307210 h 823431"/>
                <a:gd name="connsiteX1876" fmla="*/ 723030 w 825700"/>
                <a:gd name="connsiteY1876" fmla="*/ 306910 h 823431"/>
                <a:gd name="connsiteX1877" fmla="*/ 723363 w 825700"/>
                <a:gd name="connsiteY1877" fmla="*/ 306910 h 823431"/>
                <a:gd name="connsiteX1878" fmla="*/ 723664 w 825700"/>
                <a:gd name="connsiteY1878" fmla="*/ 306910 h 823431"/>
                <a:gd name="connsiteX1879" fmla="*/ 724064 w 825700"/>
                <a:gd name="connsiteY1879" fmla="*/ 306910 h 823431"/>
                <a:gd name="connsiteX1880" fmla="*/ 725966 w 825700"/>
                <a:gd name="connsiteY1880" fmla="*/ 306243 h 823431"/>
                <a:gd name="connsiteX1881" fmla="*/ 725966 w 825700"/>
                <a:gd name="connsiteY1881" fmla="*/ 306243 h 823431"/>
                <a:gd name="connsiteX1882" fmla="*/ 728001 w 825700"/>
                <a:gd name="connsiteY1882" fmla="*/ 305542 h 823431"/>
                <a:gd name="connsiteX1883" fmla="*/ 730236 w 825700"/>
                <a:gd name="connsiteY1883" fmla="*/ 304775 h 823431"/>
                <a:gd name="connsiteX1884" fmla="*/ 730236 w 825700"/>
                <a:gd name="connsiteY1884" fmla="*/ 304775 h 823431"/>
                <a:gd name="connsiteX1885" fmla="*/ 731638 w 825700"/>
                <a:gd name="connsiteY1885" fmla="*/ 304308 h 823431"/>
                <a:gd name="connsiteX1886" fmla="*/ 734507 w 825700"/>
                <a:gd name="connsiteY1886" fmla="*/ 303340 h 823431"/>
                <a:gd name="connsiteX1887" fmla="*/ 734507 w 825700"/>
                <a:gd name="connsiteY1887" fmla="*/ 303340 h 823431"/>
                <a:gd name="connsiteX1888" fmla="*/ 738811 w 825700"/>
                <a:gd name="connsiteY1888" fmla="*/ 301839 h 823431"/>
                <a:gd name="connsiteX1889" fmla="*/ 738811 w 825700"/>
                <a:gd name="connsiteY1889" fmla="*/ 301839 h 823431"/>
                <a:gd name="connsiteX1890" fmla="*/ 743114 w 825700"/>
                <a:gd name="connsiteY1890" fmla="*/ 300338 h 823431"/>
                <a:gd name="connsiteX1891" fmla="*/ 743114 w 825700"/>
                <a:gd name="connsiteY1891" fmla="*/ 300338 h 823431"/>
                <a:gd name="connsiteX1892" fmla="*/ 747452 w 825700"/>
                <a:gd name="connsiteY1892" fmla="*/ 298836 h 823431"/>
                <a:gd name="connsiteX1893" fmla="*/ 751789 w 825700"/>
                <a:gd name="connsiteY1893" fmla="*/ 297368 h 823431"/>
                <a:gd name="connsiteX1894" fmla="*/ 756126 w 825700"/>
                <a:gd name="connsiteY1894" fmla="*/ 295867 h 823431"/>
                <a:gd name="connsiteX1895" fmla="*/ 756126 w 825700"/>
                <a:gd name="connsiteY1895" fmla="*/ 295867 h 823431"/>
                <a:gd name="connsiteX1896" fmla="*/ 763933 w 825700"/>
                <a:gd name="connsiteY1896" fmla="*/ 293164 h 823431"/>
                <a:gd name="connsiteX1897" fmla="*/ 764767 w 825700"/>
                <a:gd name="connsiteY1897" fmla="*/ 292864 h 823431"/>
                <a:gd name="connsiteX1898" fmla="*/ 769204 w 825700"/>
                <a:gd name="connsiteY1898" fmla="*/ 291363 h 823431"/>
                <a:gd name="connsiteX1899" fmla="*/ 774776 w 825700"/>
                <a:gd name="connsiteY1899" fmla="*/ 289461 h 823431"/>
                <a:gd name="connsiteX1900" fmla="*/ 774776 w 825700"/>
                <a:gd name="connsiteY1900" fmla="*/ 289461 h 823431"/>
                <a:gd name="connsiteX1901" fmla="*/ 782116 w 825700"/>
                <a:gd name="connsiteY1901" fmla="*/ 286959 h 823431"/>
                <a:gd name="connsiteX1902" fmla="*/ 795127 w 825700"/>
                <a:gd name="connsiteY1902" fmla="*/ 282455 h 823431"/>
                <a:gd name="connsiteX1903" fmla="*/ 811008 w 825700"/>
                <a:gd name="connsiteY1903" fmla="*/ 403329 h 823431"/>
                <a:gd name="connsiteX1904" fmla="*/ 349832 w 825700"/>
                <a:gd name="connsiteY1904" fmla="*/ 16552 h 823431"/>
                <a:gd name="connsiteX1905" fmla="*/ 352668 w 825700"/>
                <a:gd name="connsiteY1905" fmla="*/ 16118 h 823431"/>
                <a:gd name="connsiteX1906" fmla="*/ 353969 w 825700"/>
                <a:gd name="connsiteY1906" fmla="*/ 15918 h 823431"/>
                <a:gd name="connsiteX1907" fmla="*/ 356905 w 825700"/>
                <a:gd name="connsiteY1907" fmla="*/ 15484 h 823431"/>
                <a:gd name="connsiteX1908" fmla="*/ 364245 w 825700"/>
                <a:gd name="connsiteY1908" fmla="*/ 14584 h 823431"/>
                <a:gd name="connsiteX1909" fmla="*/ 364878 w 825700"/>
                <a:gd name="connsiteY1909" fmla="*/ 14584 h 823431"/>
                <a:gd name="connsiteX1910" fmla="*/ 367681 w 825700"/>
                <a:gd name="connsiteY1910" fmla="*/ 14250 h 823431"/>
                <a:gd name="connsiteX1911" fmla="*/ 369583 w 825700"/>
                <a:gd name="connsiteY1911" fmla="*/ 14050 h 823431"/>
                <a:gd name="connsiteX1912" fmla="*/ 372185 w 825700"/>
                <a:gd name="connsiteY1912" fmla="*/ 13783 h 823431"/>
                <a:gd name="connsiteX1913" fmla="*/ 373086 w 825700"/>
                <a:gd name="connsiteY1913" fmla="*/ 13783 h 823431"/>
                <a:gd name="connsiteX1914" fmla="*/ 379091 w 825700"/>
                <a:gd name="connsiteY1914" fmla="*/ 13249 h 823431"/>
                <a:gd name="connsiteX1915" fmla="*/ 382427 w 825700"/>
                <a:gd name="connsiteY1915" fmla="*/ 12982 h 823431"/>
                <a:gd name="connsiteX1916" fmla="*/ 385130 w 825700"/>
                <a:gd name="connsiteY1916" fmla="*/ 12815 h 823431"/>
                <a:gd name="connsiteX1917" fmla="*/ 387765 w 825700"/>
                <a:gd name="connsiteY1917" fmla="*/ 12815 h 823431"/>
                <a:gd name="connsiteX1918" fmla="*/ 391469 w 825700"/>
                <a:gd name="connsiteY1918" fmla="*/ 12615 h 823431"/>
                <a:gd name="connsiteX1919" fmla="*/ 396573 w 825700"/>
                <a:gd name="connsiteY1919" fmla="*/ 12382 h 823431"/>
                <a:gd name="connsiteX1920" fmla="*/ 396573 w 825700"/>
                <a:gd name="connsiteY1920" fmla="*/ 12382 h 823431"/>
                <a:gd name="connsiteX1921" fmla="*/ 400810 w 825700"/>
                <a:gd name="connsiteY1921" fmla="*/ 12382 h 823431"/>
                <a:gd name="connsiteX1922" fmla="*/ 402979 w 825700"/>
                <a:gd name="connsiteY1922" fmla="*/ 12382 h 823431"/>
                <a:gd name="connsiteX1923" fmla="*/ 406649 w 825700"/>
                <a:gd name="connsiteY1923" fmla="*/ 12382 h 823431"/>
                <a:gd name="connsiteX1924" fmla="*/ 417091 w 825700"/>
                <a:gd name="connsiteY1924" fmla="*/ 12382 h 823431"/>
                <a:gd name="connsiteX1925" fmla="*/ 421329 w 825700"/>
                <a:gd name="connsiteY1925" fmla="*/ 12382 h 823431"/>
                <a:gd name="connsiteX1926" fmla="*/ 423330 w 825700"/>
                <a:gd name="connsiteY1926" fmla="*/ 12382 h 823431"/>
                <a:gd name="connsiteX1927" fmla="*/ 427667 w 825700"/>
                <a:gd name="connsiteY1927" fmla="*/ 12382 h 823431"/>
                <a:gd name="connsiteX1928" fmla="*/ 432372 w 825700"/>
                <a:gd name="connsiteY1928" fmla="*/ 12615 h 823431"/>
                <a:gd name="connsiteX1929" fmla="*/ 432639 w 825700"/>
                <a:gd name="connsiteY1929" fmla="*/ 12615 h 823431"/>
                <a:gd name="connsiteX1930" fmla="*/ 436876 w 825700"/>
                <a:gd name="connsiteY1930" fmla="*/ 12849 h 823431"/>
                <a:gd name="connsiteX1931" fmla="*/ 438344 w 825700"/>
                <a:gd name="connsiteY1931" fmla="*/ 12849 h 823431"/>
                <a:gd name="connsiteX1932" fmla="*/ 441680 w 825700"/>
                <a:gd name="connsiteY1932" fmla="*/ 13082 h 823431"/>
                <a:gd name="connsiteX1933" fmla="*/ 447051 w 825700"/>
                <a:gd name="connsiteY1933" fmla="*/ 13516 h 823431"/>
                <a:gd name="connsiteX1934" fmla="*/ 449087 w 825700"/>
                <a:gd name="connsiteY1934" fmla="*/ 13683 h 823431"/>
                <a:gd name="connsiteX1935" fmla="*/ 452690 w 825700"/>
                <a:gd name="connsiteY1935" fmla="*/ 14050 h 823431"/>
                <a:gd name="connsiteX1936" fmla="*/ 457060 w 825700"/>
                <a:gd name="connsiteY1936" fmla="*/ 14517 h 823431"/>
                <a:gd name="connsiteX1937" fmla="*/ 459562 w 825700"/>
                <a:gd name="connsiteY1937" fmla="*/ 14784 h 823431"/>
                <a:gd name="connsiteX1938" fmla="*/ 465434 w 825700"/>
                <a:gd name="connsiteY1938" fmla="*/ 15551 h 823431"/>
                <a:gd name="connsiteX1939" fmla="*/ 466602 w 825700"/>
                <a:gd name="connsiteY1939" fmla="*/ 15718 h 823431"/>
                <a:gd name="connsiteX1940" fmla="*/ 469938 w 825700"/>
                <a:gd name="connsiteY1940" fmla="*/ 16185 h 823431"/>
                <a:gd name="connsiteX1941" fmla="*/ 469938 w 825700"/>
                <a:gd name="connsiteY1941" fmla="*/ 16185 h 823431"/>
                <a:gd name="connsiteX1942" fmla="*/ 473675 w 825700"/>
                <a:gd name="connsiteY1942" fmla="*/ 16719 h 823431"/>
                <a:gd name="connsiteX1943" fmla="*/ 471540 w 825700"/>
                <a:gd name="connsiteY1943" fmla="*/ 30298 h 823431"/>
                <a:gd name="connsiteX1944" fmla="*/ 471540 w 825700"/>
                <a:gd name="connsiteY1944" fmla="*/ 30298 h 823431"/>
                <a:gd name="connsiteX1945" fmla="*/ 470305 w 825700"/>
                <a:gd name="connsiteY1945" fmla="*/ 37938 h 823431"/>
                <a:gd name="connsiteX1946" fmla="*/ 469405 w 825700"/>
                <a:gd name="connsiteY1946" fmla="*/ 43576 h 823431"/>
                <a:gd name="connsiteX1947" fmla="*/ 469405 w 825700"/>
                <a:gd name="connsiteY1947" fmla="*/ 43576 h 823431"/>
                <a:gd name="connsiteX1948" fmla="*/ 468671 w 825700"/>
                <a:gd name="connsiteY1948" fmla="*/ 48380 h 823431"/>
                <a:gd name="connsiteX1949" fmla="*/ 468671 w 825700"/>
                <a:gd name="connsiteY1949" fmla="*/ 48380 h 823431"/>
                <a:gd name="connsiteX1950" fmla="*/ 468671 w 825700"/>
                <a:gd name="connsiteY1950" fmla="*/ 49248 h 823431"/>
                <a:gd name="connsiteX1951" fmla="*/ 467403 w 825700"/>
                <a:gd name="connsiteY1951" fmla="*/ 57422 h 823431"/>
                <a:gd name="connsiteX1952" fmla="*/ 467403 w 825700"/>
                <a:gd name="connsiteY1952" fmla="*/ 57422 h 823431"/>
                <a:gd name="connsiteX1953" fmla="*/ 466969 w 825700"/>
                <a:gd name="connsiteY1953" fmla="*/ 60257 h 823431"/>
                <a:gd name="connsiteX1954" fmla="*/ 466969 w 825700"/>
                <a:gd name="connsiteY1954" fmla="*/ 61125 h 823431"/>
                <a:gd name="connsiteX1955" fmla="*/ 466969 w 825700"/>
                <a:gd name="connsiteY1955" fmla="*/ 61425 h 823431"/>
                <a:gd name="connsiteX1956" fmla="*/ 466969 w 825700"/>
                <a:gd name="connsiteY1956" fmla="*/ 61792 h 823431"/>
                <a:gd name="connsiteX1957" fmla="*/ 466969 w 825700"/>
                <a:gd name="connsiteY1957" fmla="*/ 61959 h 823431"/>
                <a:gd name="connsiteX1958" fmla="*/ 466969 w 825700"/>
                <a:gd name="connsiteY1958" fmla="*/ 62593 h 823431"/>
                <a:gd name="connsiteX1959" fmla="*/ 466969 w 825700"/>
                <a:gd name="connsiteY1959" fmla="*/ 62593 h 823431"/>
                <a:gd name="connsiteX1960" fmla="*/ 466969 w 825700"/>
                <a:gd name="connsiteY1960" fmla="*/ 63260 h 823431"/>
                <a:gd name="connsiteX1961" fmla="*/ 466969 w 825700"/>
                <a:gd name="connsiteY1961" fmla="*/ 63727 h 823431"/>
                <a:gd name="connsiteX1962" fmla="*/ 466535 w 825700"/>
                <a:gd name="connsiteY1962" fmla="*/ 66363 h 823431"/>
                <a:gd name="connsiteX1963" fmla="*/ 465935 w 825700"/>
                <a:gd name="connsiteY1963" fmla="*/ 70200 h 823431"/>
                <a:gd name="connsiteX1964" fmla="*/ 465935 w 825700"/>
                <a:gd name="connsiteY1964" fmla="*/ 70900 h 823431"/>
                <a:gd name="connsiteX1965" fmla="*/ 465935 w 825700"/>
                <a:gd name="connsiteY1965" fmla="*/ 71634 h 823431"/>
                <a:gd name="connsiteX1966" fmla="*/ 465935 w 825700"/>
                <a:gd name="connsiteY1966" fmla="*/ 72702 h 823431"/>
                <a:gd name="connsiteX1967" fmla="*/ 465935 w 825700"/>
                <a:gd name="connsiteY1967" fmla="*/ 73403 h 823431"/>
                <a:gd name="connsiteX1968" fmla="*/ 465601 w 825700"/>
                <a:gd name="connsiteY1968" fmla="*/ 75438 h 823431"/>
                <a:gd name="connsiteX1969" fmla="*/ 465001 w 825700"/>
                <a:gd name="connsiteY1969" fmla="*/ 79274 h 823431"/>
                <a:gd name="connsiteX1970" fmla="*/ 465001 w 825700"/>
                <a:gd name="connsiteY1970" fmla="*/ 79975 h 823431"/>
                <a:gd name="connsiteX1971" fmla="*/ 465001 w 825700"/>
                <a:gd name="connsiteY1971" fmla="*/ 80442 h 823431"/>
                <a:gd name="connsiteX1972" fmla="*/ 465001 w 825700"/>
                <a:gd name="connsiteY1972" fmla="*/ 80709 h 823431"/>
                <a:gd name="connsiteX1973" fmla="*/ 465001 w 825700"/>
                <a:gd name="connsiteY1973" fmla="*/ 81443 h 823431"/>
                <a:gd name="connsiteX1974" fmla="*/ 465001 w 825700"/>
                <a:gd name="connsiteY1974" fmla="*/ 81677 h 823431"/>
                <a:gd name="connsiteX1975" fmla="*/ 464534 w 825700"/>
                <a:gd name="connsiteY1975" fmla="*/ 84479 h 823431"/>
                <a:gd name="connsiteX1976" fmla="*/ 463833 w 825700"/>
                <a:gd name="connsiteY1976" fmla="*/ 89050 h 823431"/>
                <a:gd name="connsiteX1977" fmla="*/ 462398 w 825700"/>
                <a:gd name="connsiteY1977" fmla="*/ 98091 h 823431"/>
                <a:gd name="connsiteX1978" fmla="*/ 462398 w 825700"/>
                <a:gd name="connsiteY1978" fmla="*/ 98091 h 823431"/>
                <a:gd name="connsiteX1979" fmla="*/ 462398 w 825700"/>
                <a:gd name="connsiteY1979" fmla="*/ 98091 h 823431"/>
                <a:gd name="connsiteX1980" fmla="*/ 456426 w 825700"/>
                <a:gd name="connsiteY1980" fmla="*/ 97224 h 823431"/>
                <a:gd name="connsiteX1981" fmla="*/ 456426 w 825700"/>
                <a:gd name="connsiteY1981" fmla="*/ 97224 h 823431"/>
                <a:gd name="connsiteX1982" fmla="*/ 455225 w 825700"/>
                <a:gd name="connsiteY1982" fmla="*/ 97224 h 823431"/>
                <a:gd name="connsiteX1983" fmla="*/ 451422 w 825700"/>
                <a:gd name="connsiteY1983" fmla="*/ 96757 h 823431"/>
                <a:gd name="connsiteX1984" fmla="*/ 449187 w 825700"/>
                <a:gd name="connsiteY1984" fmla="*/ 96490 h 823431"/>
                <a:gd name="connsiteX1985" fmla="*/ 447719 w 825700"/>
                <a:gd name="connsiteY1985" fmla="*/ 96490 h 823431"/>
                <a:gd name="connsiteX1986" fmla="*/ 446885 w 825700"/>
                <a:gd name="connsiteY1986" fmla="*/ 96490 h 823431"/>
                <a:gd name="connsiteX1987" fmla="*/ 444783 w 825700"/>
                <a:gd name="connsiteY1987" fmla="*/ 96256 h 823431"/>
                <a:gd name="connsiteX1988" fmla="*/ 444249 w 825700"/>
                <a:gd name="connsiteY1988" fmla="*/ 96256 h 823431"/>
                <a:gd name="connsiteX1989" fmla="*/ 443281 w 825700"/>
                <a:gd name="connsiteY1989" fmla="*/ 96256 h 823431"/>
                <a:gd name="connsiteX1990" fmla="*/ 441813 w 825700"/>
                <a:gd name="connsiteY1990" fmla="*/ 96256 h 823431"/>
                <a:gd name="connsiteX1991" fmla="*/ 440846 w 825700"/>
                <a:gd name="connsiteY1991" fmla="*/ 96256 h 823431"/>
                <a:gd name="connsiteX1992" fmla="*/ 439878 w 825700"/>
                <a:gd name="connsiteY1992" fmla="*/ 96256 h 823431"/>
                <a:gd name="connsiteX1993" fmla="*/ 438978 w 825700"/>
                <a:gd name="connsiteY1993" fmla="*/ 96256 h 823431"/>
                <a:gd name="connsiteX1994" fmla="*/ 438477 w 825700"/>
                <a:gd name="connsiteY1994" fmla="*/ 96256 h 823431"/>
                <a:gd name="connsiteX1995" fmla="*/ 437276 w 825700"/>
                <a:gd name="connsiteY1995" fmla="*/ 96256 h 823431"/>
                <a:gd name="connsiteX1996" fmla="*/ 434107 w 825700"/>
                <a:gd name="connsiteY1996" fmla="*/ 96056 h 823431"/>
                <a:gd name="connsiteX1997" fmla="*/ 432071 w 825700"/>
                <a:gd name="connsiteY1997" fmla="*/ 96056 h 823431"/>
                <a:gd name="connsiteX1998" fmla="*/ 426366 w 825700"/>
                <a:gd name="connsiteY1998" fmla="*/ 95789 h 823431"/>
                <a:gd name="connsiteX1999" fmla="*/ 425933 w 825700"/>
                <a:gd name="connsiteY1999" fmla="*/ 95789 h 823431"/>
                <a:gd name="connsiteX2000" fmla="*/ 423130 w 825700"/>
                <a:gd name="connsiteY2000" fmla="*/ 95789 h 823431"/>
                <a:gd name="connsiteX2001" fmla="*/ 420194 w 825700"/>
                <a:gd name="connsiteY2001" fmla="*/ 95789 h 823431"/>
                <a:gd name="connsiteX2002" fmla="*/ 413321 w 825700"/>
                <a:gd name="connsiteY2002" fmla="*/ 95789 h 823431"/>
                <a:gd name="connsiteX2003" fmla="*/ 407550 w 825700"/>
                <a:gd name="connsiteY2003" fmla="*/ 95789 h 823431"/>
                <a:gd name="connsiteX2004" fmla="*/ 402245 w 825700"/>
                <a:gd name="connsiteY2004" fmla="*/ 95789 h 823431"/>
                <a:gd name="connsiteX2005" fmla="*/ 398775 w 825700"/>
                <a:gd name="connsiteY2005" fmla="*/ 95789 h 823431"/>
                <a:gd name="connsiteX2006" fmla="*/ 391869 w 825700"/>
                <a:gd name="connsiteY2006" fmla="*/ 96189 h 823431"/>
                <a:gd name="connsiteX2007" fmla="*/ 390468 w 825700"/>
                <a:gd name="connsiteY2007" fmla="*/ 96189 h 823431"/>
                <a:gd name="connsiteX2008" fmla="*/ 388800 w 825700"/>
                <a:gd name="connsiteY2008" fmla="*/ 96189 h 823431"/>
                <a:gd name="connsiteX2009" fmla="*/ 386831 w 825700"/>
                <a:gd name="connsiteY2009" fmla="*/ 96189 h 823431"/>
                <a:gd name="connsiteX2010" fmla="*/ 385497 w 825700"/>
                <a:gd name="connsiteY2010" fmla="*/ 96189 h 823431"/>
                <a:gd name="connsiteX2011" fmla="*/ 382160 w 825700"/>
                <a:gd name="connsiteY2011" fmla="*/ 96490 h 823431"/>
                <a:gd name="connsiteX2012" fmla="*/ 380559 w 825700"/>
                <a:gd name="connsiteY2012" fmla="*/ 96490 h 823431"/>
                <a:gd name="connsiteX2013" fmla="*/ 379124 w 825700"/>
                <a:gd name="connsiteY2013" fmla="*/ 96657 h 823431"/>
                <a:gd name="connsiteX2014" fmla="*/ 378757 w 825700"/>
                <a:gd name="connsiteY2014" fmla="*/ 96657 h 823431"/>
                <a:gd name="connsiteX2015" fmla="*/ 376222 w 825700"/>
                <a:gd name="connsiteY2015" fmla="*/ 96923 h 823431"/>
                <a:gd name="connsiteX2016" fmla="*/ 375454 w 825700"/>
                <a:gd name="connsiteY2016" fmla="*/ 96923 h 823431"/>
                <a:gd name="connsiteX2017" fmla="*/ 374420 w 825700"/>
                <a:gd name="connsiteY2017" fmla="*/ 96923 h 823431"/>
                <a:gd name="connsiteX2018" fmla="*/ 374420 w 825700"/>
                <a:gd name="connsiteY2018" fmla="*/ 96923 h 823431"/>
                <a:gd name="connsiteX2019" fmla="*/ 373720 w 825700"/>
                <a:gd name="connsiteY2019" fmla="*/ 96923 h 823431"/>
                <a:gd name="connsiteX2020" fmla="*/ 368281 w 825700"/>
                <a:gd name="connsiteY2020" fmla="*/ 97624 h 823431"/>
                <a:gd name="connsiteX2021" fmla="*/ 368281 w 825700"/>
                <a:gd name="connsiteY2021" fmla="*/ 97624 h 823431"/>
                <a:gd name="connsiteX2022" fmla="*/ 366380 w 825700"/>
                <a:gd name="connsiteY2022" fmla="*/ 97891 h 823431"/>
                <a:gd name="connsiteX2023" fmla="*/ 365412 w 825700"/>
                <a:gd name="connsiteY2023" fmla="*/ 97891 h 823431"/>
                <a:gd name="connsiteX2024" fmla="*/ 365112 w 825700"/>
                <a:gd name="connsiteY2024" fmla="*/ 97891 h 823431"/>
                <a:gd name="connsiteX2025" fmla="*/ 365112 w 825700"/>
                <a:gd name="connsiteY2025" fmla="*/ 97891 h 823431"/>
                <a:gd name="connsiteX2026" fmla="*/ 363611 w 825700"/>
                <a:gd name="connsiteY2026" fmla="*/ 98124 h 823431"/>
                <a:gd name="connsiteX2027" fmla="*/ 363244 w 825700"/>
                <a:gd name="connsiteY2027" fmla="*/ 98124 h 823431"/>
                <a:gd name="connsiteX2028" fmla="*/ 362309 w 825700"/>
                <a:gd name="connsiteY2028" fmla="*/ 98124 h 823431"/>
                <a:gd name="connsiteX2029" fmla="*/ 362309 w 825700"/>
                <a:gd name="connsiteY2029" fmla="*/ 98124 h 823431"/>
                <a:gd name="connsiteX2030" fmla="*/ 362309 w 825700"/>
                <a:gd name="connsiteY2030" fmla="*/ 98124 h 823431"/>
                <a:gd name="connsiteX2031" fmla="*/ 360875 w 825700"/>
                <a:gd name="connsiteY2031" fmla="*/ 89150 h 823431"/>
                <a:gd name="connsiteX2032" fmla="*/ 360174 w 825700"/>
                <a:gd name="connsiteY2032" fmla="*/ 84612 h 823431"/>
                <a:gd name="connsiteX2033" fmla="*/ 359440 w 825700"/>
                <a:gd name="connsiteY2033" fmla="*/ 80075 h 823431"/>
                <a:gd name="connsiteX2034" fmla="*/ 358706 w 825700"/>
                <a:gd name="connsiteY2034" fmla="*/ 75538 h 823431"/>
                <a:gd name="connsiteX2035" fmla="*/ 358006 w 825700"/>
                <a:gd name="connsiteY2035" fmla="*/ 71000 h 823431"/>
                <a:gd name="connsiteX2036" fmla="*/ 357272 w 825700"/>
                <a:gd name="connsiteY2036" fmla="*/ 66496 h 823431"/>
                <a:gd name="connsiteX2037" fmla="*/ 356571 w 825700"/>
                <a:gd name="connsiteY2037" fmla="*/ 61959 h 823431"/>
                <a:gd name="connsiteX2038" fmla="*/ 355837 w 825700"/>
                <a:gd name="connsiteY2038" fmla="*/ 57422 h 823431"/>
                <a:gd name="connsiteX2039" fmla="*/ 355837 w 825700"/>
                <a:gd name="connsiteY2039" fmla="*/ 57422 h 823431"/>
                <a:gd name="connsiteX2040" fmla="*/ 354536 w 825700"/>
                <a:gd name="connsiteY2040" fmla="*/ 49281 h 823431"/>
                <a:gd name="connsiteX2041" fmla="*/ 354536 w 825700"/>
                <a:gd name="connsiteY2041" fmla="*/ 48781 h 823431"/>
                <a:gd name="connsiteX2042" fmla="*/ 354536 w 825700"/>
                <a:gd name="connsiteY2042" fmla="*/ 48414 h 823431"/>
                <a:gd name="connsiteX2043" fmla="*/ 353769 w 825700"/>
                <a:gd name="connsiteY2043" fmla="*/ 43576 h 823431"/>
                <a:gd name="connsiteX2044" fmla="*/ 352868 w 825700"/>
                <a:gd name="connsiteY2044" fmla="*/ 37938 h 823431"/>
                <a:gd name="connsiteX2045" fmla="*/ 351667 w 825700"/>
                <a:gd name="connsiteY2045" fmla="*/ 30264 h 823431"/>
                <a:gd name="connsiteX2046" fmla="*/ 349498 w 825700"/>
                <a:gd name="connsiteY2046" fmla="*/ 16719 h 823431"/>
                <a:gd name="connsiteX2047" fmla="*/ 349498 w 825700"/>
                <a:gd name="connsiteY2047" fmla="*/ 16719 h 823431"/>
                <a:gd name="connsiteX2048" fmla="*/ 723230 w 825700"/>
                <a:gd name="connsiteY2048" fmla="*/ 468754 h 823431"/>
                <a:gd name="connsiteX2049" fmla="*/ 723230 w 825700"/>
                <a:gd name="connsiteY2049" fmla="*/ 468520 h 823431"/>
                <a:gd name="connsiteX2050" fmla="*/ 723230 w 825700"/>
                <a:gd name="connsiteY2050" fmla="*/ 468520 h 823431"/>
                <a:gd name="connsiteX2051" fmla="*/ 723230 w 825700"/>
                <a:gd name="connsiteY2051" fmla="*/ 468754 h 823431"/>
                <a:gd name="connsiteX2052" fmla="*/ 725199 w 825700"/>
                <a:gd name="connsiteY2052" fmla="*/ 456943 h 823431"/>
                <a:gd name="connsiteX2053" fmla="*/ 725532 w 825700"/>
                <a:gd name="connsiteY2053" fmla="*/ 454675 h 823431"/>
                <a:gd name="connsiteX2054" fmla="*/ 725732 w 825700"/>
                <a:gd name="connsiteY2054" fmla="*/ 453107 h 823431"/>
                <a:gd name="connsiteX2055" fmla="*/ 725199 w 825700"/>
                <a:gd name="connsiteY2055" fmla="*/ 456943 h 823431"/>
                <a:gd name="connsiteX2056" fmla="*/ 724665 w 825700"/>
                <a:gd name="connsiteY2056" fmla="*/ 460447 h 823431"/>
                <a:gd name="connsiteX2057" fmla="*/ 724865 w 825700"/>
                <a:gd name="connsiteY2057" fmla="*/ 459312 h 823431"/>
                <a:gd name="connsiteX2058" fmla="*/ 724865 w 825700"/>
                <a:gd name="connsiteY2058" fmla="*/ 458511 h 823431"/>
                <a:gd name="connsiteX2059" fmla="*/ 724865 w 825700"/>
                <a:gd name="connsiteY2059" fmla="*/ 459279 h 823431"/>
                <a:gd name="connsiteX2060" fmla="*/ 724665 w 825700"/>
                <a:gd name="connsiteY2060" fmla="*/ 460447 h 823431"/>
                <a:gd name="connsiteX2061" fmla="*/ 725732 w 825700"/>
                <a:gd name="connsiteY2061" fmla="*/ 453107 h 823431"/>
                <a:gd name="connsiteX2062" fmla="*/ 726133 w 825700"/>
                <a:gd name="connsiteY2062" fmla="*/ 450071 h 823431"/>
                <a:gd name="connsiteX2063" fmla="*/ 726500 w 825700"/>
                <a:gd name="connsiteY2063" fmla="*/ 446934 h 823431"/>
                <a:gd name="connsiteX2064" fmla="*/ 725732 w 825700"/>
                <a:gd name="connsiteY2064" fmla="*/ 453107 h 823431"/>
                <a:gd name="connsiteX2065" fmla="*/ 726500 w 825700"/>
                <a:gd name="connsiteY2065" fmla="*/ 446934 h 823431"/>
                <a:gd name="connsiteX2066" fmla="*/ 726500 w 825700"/>
                <a:gd name="connsiteY2066" fmla="*/ 446934 h 823431"/>
                <a:gd name="connsiteX2067" fmla="*/ 727067 w 825700"/>
                <a:gd name="connsiteY2067" fmla="*/ 441363 h 823431"/>
                <a:gd name="connsiteX2068" fmla="*/ 726500 w 825700"/>
                <a:gd name="connsiteY2068" fmla="*/ 446934 h 823431"/>
                <a:gd name="connsiteX2069" fmla="*/ 713154 w 825700"/>
                <a:gd name="connsiteY2069" fmla="*/ 313483 h 823431"/>
                <a:gd name="connsiteX2070" fmla="*/ 713154 w 825700"/>
                <a:gd name="connsiteY2070" fmla="*/ 312949 h 823431"/>
                <a:gd name="connsiteX2071" fmla="*/ 711186 w 825700"/>
                <a:gd name="connsiteY2071" fmla="*/ 307077 h 823431"/>
                <a:gd name="connsiteX2072" fmla="*/ 711186 w 825700"/>
                <a:gd name="connsiteY2072" fmla="*/ 307077 h 823431"/>
                <a:gd name="connsiteX2073" fmla="*/ 712187 w 825700"/>
                <a:gd name="connsiteY2073" fmla="*/ 310013 h 823431"/>
                <a:gd name="connsiteX2074" fmla="*/ 712420 w 825700"/>
                <a:gd name="connsiteY2074" fmla="*/ 310747 h 823431"/>
                <a:gd name="connsiteX2075" fmla="*/ 713121 w 825700"/>
                <a:gd name="connsiteY2075" fmla="*/ 312949 h 823431"/>
                <a:gd name="connsiteX2076" fmla="*/ 713121 w 825700"/>
                <a:gd name="connsiteY2076" fmla="*/ 312949 h 823431"/>
                <a:gd name="connsiteX2077" fmla="*/ 713421 w 825700"/>
                <a:gd name="connsiteY2077" fmla="*/ 313816 h 823431"/>
                <a:gd name="connsiteX2078" fmla="*/ 719827 w 825700"/>
                <a:gd name="connsiteY2078" fmla="*/ 337938 h 823431"/>
                <a:gd name="connsiteX2079" fmla="*/ 719827 w 825700"/>
                <a:gd name="connsiteY2079" fmla="*/ 337938 h 823431"/>
                <a:gd name="connsiteX2080" fmla="*/ 719827 w 825700"/>
                <a:gd name="connsiteY2080" fmla="*/ 337938 h 823431"/>
                <a:gd name="connsiteX2081" fmla="*/ 719827 w 825700"/>
                <a:gd name="connsiteY2081" fmla="*/ 338138 h 823431"/>
                <a:gd name="connsiteX2082" fmla="*/ 720127 w 825700"/>
                <a:gd name="connsiteY2082" fmla="*/ 338004 h 823431"/>
                <a:gd name="connsiteX2083" fmla="*/ 719827 w 825700"/>
                <a:gd name="connsiteY2083" fmla="*/ 337704 h 823431"/>
                <a:gd name="connsiteX2084" fmla="*/ 719827 w 825700"/>
                <a:gd name="connsiteY2084" fmla="*/ 337704 h 823431"/>
                <a:gd name="connsiteX2085" fmla="*/ 719827 w 825700"/>
                <a:gd name="connsiteY2085" fmla="*/ 337471 h 823431"/>
                <a:gd name="connsiteX2086" fmla="*/ 720061 w 825700"/>
                <a:gd name="connsiteY2086" fmla="*/ 337804 h 823431"/>
                <a:gd name="connsiteX2087" fmla="*/ 719827 w 825700"/>
                <a:gd name="connsiteY2087" fmla="*/ 336970 h 823431"/>
                <a:gd name="connsiteX2088" fmla="*/ 719827 w 825700"/>
                <a:gd name="connsiteY2088" fmla="*/ 336970 h 823431"/>
                <a:gd name="connsiteX2089" fmla="*/ 718459 w 825700"/>
                <a:gd name="connsiteY2089" fmla="*/ 331398 h 823431"/>
                <a:gd name="connsiteX2090" fmla="*/ 718459 w 825700"/>
                <a:gd name="connsiteY2090" fmla="*/ 331398 h 823431"/>
                <a:gd name="connsiteX2091" fmla="*/ 718459 w 825700"/>
                <a:gd name="connsiteY2091" fmla="*/ 331398 h 823431"/>
                <a:gd name="connsiteX2092" fmla="*/ 718459 w 825700"/>
                <a:gd name="connsiteY2092" fmla="*/ 331165 h 823431"/>
                <a:gd name="connsiteX2093" fmla="*/ 718459 w 825700"/>
                <a:gd name="connsiteY2093" fmla="*/ 331165 h 823431"/>
                <a:gd name="connsiteX2094" fmla="*/ 718459 w 825700"/>
                <a:gd name="connsiteY2094" fmla="*/ 331165 h 823431"/>
                <a:gd name="connsiteX2095" fmla="*/ 718059 w 825700"/>
                <a:gd name="connsiteY2095" fmla="*/ 329730 h 823431"/>
                <a:gd name="connsiteX2096" fmla="*/ 717792 w 825700"/>
                <a:gd name="connsiteY2096" fmla="*/ 328696 h 823431"/>
                <a:gd name="connsiteX2097" fmla="*/ 717592 w 825700"/>
                <a:gd name="connsiteY2097" fmla="*/ 327962 h 823431"/>
                <a:gd name="connsiteX2098" fmla="*/ 716858 w 825700"/>
                <a:gd name="connsiteY2098" fmla="*/ 325226 h 823431"/>
                <a:gd name="connsiteX2099" fmla="*/ 716858 w 825700"/>
                <a:gd name="connsiteY2099" fmla="*/ 325226 h 823431"/>
                <a:gd name="connsiteX2100" fmla="*/ 716858 w 825700"/>
                <a:gd name="connsiteY2100" fmla="*/ 325226 h 823431"/>
                <a:gd name="connsiteX2101" fmla="*/ 716557 w 825700"/>
                <a:gd name="connsiteY2101" fmla="*/ 324192 h 823431"/>
                <a:gd name="connsiteX2102" fmla="*/ 716557 w 825700"/>
                <a:gd name="connsiteY2102" fmla="*/ 324192 h 823431"/>
                <a:gd name="connsiteX2103" fmla="*/ 716557 w 825700"/>
                <a:gd name="connsiteY2103" fmla="*/ 324459 h 823431"/>
                <a:gd name="connsiteX2104" fmla="*/ 716557 w 825700"/>
                <a:gd name="connsiteY2104" fmla="*/ 324459 h 823431"/>
                <a:gd name="connsiteX2105" fmla="*/ 716557 w 825700"/>
                <a:gd name="connsiteY2105" fmla="*/ 324759 h 823431"/>
                <a:gd name="connsiteX2106" fmla="*/ 716557 w 825700"/>
                <a:gd name="connsiteY2106" fmla="*/ 324926 h 823431"/>
                <a:gd name="connsiteX2107" fmla="*/ 716557 w 825700"/>
                <a:gd name="connsiteY2107" fmla="*/ 324926 h 823431"/>
                <a:gd name="connsiteX2108" fmla="*/ 716557 w 825700"/>
                <a:gd name="connsiteY2108" fmla="*/ 325326 h 823431"/>
                <a:gd name="connsiteX2109" fmla="*/ 717825 w 825700"/>
                <a:gd name="connsiteY2109" fmla="*/ 329897 h 823431"/>
                <a:gd name="connsiteX2110" fmla="*/ 717825 w 825700"/>
                <a:gd name="connsiteY2110" fmla="*/ 329897 h 823431"/>
                <a:gd name="connsiteX2111" fmla="*/ 717825 w 825700"/>
                <a:gd name="connsiteY2111" fmla="*/ 330364 h 823431"/>
                <a:gd name="connsiteX2112" fmla="*/ 718059 w 825700"/>
                <a:gd name="connsiteY2112" fmla="*/ 331265 h 823431"/>
                <a:gd name="connsiteX2113" fmla="*/ 718059 w 825700"/>
                <a:gd name="connsiteY2113" fmla="*/ 331465 h 823431"/>
                <a:gd name="connsiteX2114" fmla="*/ 718059 w 825700"/>
                <a:gd name="connsiteY2114" fmla="*/ 331465 h 823431"/>
                <a:gd name="connsiteX2115" fmla="*/ 718059 w 825700"/>
                <a:gd name="connsiteY2115" fmla="*/ 331332 h 823431"/>
                <a:gd name="connsiteX2116" fmla="*/ 718459 w 825700"/>
                <a:gd name="connsiteY2116" fmla="*/ 333100 h 823431"/>
                <a:gd name="connsiteX2117" fmla="*/ 718693 w 825700"/>
                <a:gd name="connsiteY2117" fmla="*/ 334001 h 823431"/>
                <a:gd name="connsiteX2118" fmla="*/ 719393 w 825700"/>
                <a:gd name="connsiteY2118" fmla="*/ 336937 h 823431"/>
                <a:gd name="connsiteX2119" fmla="*/ 719393 w 825700"/>
                <a:gd name="connsiteY2119" fmla="*/ 336937 h 823431"/>
                <a:gd name="connsiteX2120" fmla="*/ 719393 w 825700"/>
                <a:gd name="connsiteY2120" fmla="*/ 337404 h 823431"/>
                <a:gd name="connsiteX2121" fmla="*/ 719393 w 825700"/>
                <a:gd name="connsiteY2121" fmla="*/ 337404 h 823431"/>
                <a:gd name="connsiteX2122" fmla="*/ 719927 w 825700"/>
                <a:gd name="connsiteY2122" fmla="*/ 337070 h 823431"/>
                <a:gd name="connsiteX2123" fmla="*/ 723163 w 825700"/>
                <a:gd name="connsiteY2123" fmla="*/ 352350 h 823431"/>
                <a:gd name="connsiteX2124" fmla="*/ 723163 w 825700"/>
                <a:gd name="connsiteY2124" fmla="*/ 352084 h 823431"/>
                <a:gd name="connsiteX2125" fmla="*/ 723163 w 825700"/>
                <a:gd name="connsiteY2125" fmla="*/ 352584 h 823431"/>
                <a:gd name="connsiteX2126" fmla="*/ 723163 w 825700"/>
                <a:gd name="connsiteY2126" fmla="*/ 352584 h 823431"/>
                <a:gd name="connsiteX2127" fmla="*/ 723163 w 825700"/>
                <a:gd name="connsiteY2127" fmla="*/ 352584 h 823431"/>
                <a:gd name="connsiteX2128" fmla="*/ 723163 w 825700"/>
                <a:gd name="connsiteY2128" fmla="*/ 352450 h 823431"/>
                <a:gd name="connsiteX2129" fmla="*/ 724164 w 825700"/>
                <a:gd name="connsiteY2129" fmla="*/ 302539 h 823431"/>
                <a:gd name="connsiteX2130" fmla="*/ 724164 w 825700"/>
                <a:gd name="connsiteY2130" fmla="*/ 302539 h 823431"/>
                <a:gd name="connsiteX2131" fmla="*/ 725832 w 825700"/>
                <a:gd name="connsiteY2131" fmla="*/ 369566 h 823431"/>
                <a:gd name="connsiteX2132" fmla="*/ 725832 w 825700"/>
                <a:gd name="connsiteY2132" fmla="*/ 369899 h 823431"/>
                <a:gd name="connsiteX2133" fmla="*/ 725832 w 825700"/>
                <a:gd name="connsiteY2133" fmla="*/ 370467 h 823431"/>
                <a:gd name="connsiteX2134" fmla="*/ 725732 w 825700"/>
                <a:gd name="connsiteY2134" fmla="*/ 369666 h 823431"/>
                <a:gd name="connsiteX2135" fmla="*/ 726133 w 825700"/>
                <a:gd name="connsiteY2135" fmla="*/ 371734 h 823431"/>
                <a:gd name="connsiteX2136" fmla="*/ 726133 w 825700"/>
                <a:gd name="connsiteY2136" fmla="*/ 372035 h 823431"/>
                <a:gd name="connsiteX2137" fmla="*/ 726133 w 825700"/>
                <a:gd name="connsiteY2137" fmla="*/ 372035 h 823431"/>
                <a:gd name="connsiteX2138" fmla="*/ 726133 w 825700"/>
                <a:gd name="connsiteY2138" fmla="*/ 371834 h 823431"/>
                <a:gd name="connsiteX2139" fmla="*/ 726133 w 825700"/>
                <a:gd name="connsiteY2139" fmla="*/ 371568 h 823431"/>
                <a:gd name="connsiteX2140" fmla="*/ 726133 w 825700"/>
                <a:gd name="connsiteY2140" fmla="*/ 371734 h 823431"/>
                <a:gd name="connsiteX2141" fmla="*/ 726133 w 825700"/>
                <a:gd name="connsiteY2141" fmla="*/ 371734 h 823431"/>
                <a:gd name="connsiteX2142" fmla="*/ 726099 w 825700"/>
                <a:gd name="connsiteY2142" fmla="*/ 371668 h 823431"/>
                <a:gd name="connsiteX2143" fmla="*/ 726400 w 825700"/>
                <a:gd name="connsiteY2143" fmla="*/ 373769 h 823431"/>
                <a:gd name="connsiteX2144" fmla="*/ 726400 w 825700"/>
                <a:gd name="connsiteY2144" fmla="*/ 374270 h 823431"/>
                <a:gd name="connsiteX2145" fmla="*/ 726400 w 825700"/>
                <a:gd name="connsiteY2145" fmla="*/ 374270 h 823431"/>
                <a:gd name="connsiteX2146" fmla="*/ 726366 w 825700"/>
                <a:gd name="connsiteY2146" fmla="*/ 373870 h 823431"/>
                <a:gd name="connsiteX2147" fmla="*/ 726833 w 825700"/>
                <a:gd name="connsiteY2147" fmla="*/ 377473 h 823431"/>
                <a:gd name="connsiteX2148" fmla="*/ 726833 w 825700"/>
                <a:gd name="connsiteY2148" fmla="*/ 377473 h 823431"/>
                <a:gd name="connsiteX2149" fmla="*/ 726833 w 825700"/>
                <a:gd name="connsiteY2149" fmla="*/ 377473 h 823431"/>
                <a:gd name="connsiteX2150" fmla="*/ 726833 w 825700"/>
                <a:gd name="connsiteY2150" fmla="*/ 377206 h 823431"/>
                <a:gd name="connsiteX2151" fmla="*/ 726633 w 825700"/>
                <a:gd name="connsiteY2151" fmla="*/ 375438 h 823431"/>
                <a:gd name="connsiteX2152" fmla="*/ 726833 w 825700"/>
                <a:gd name="connsiteY2152" fmla="*/ 377373 h 823431"/>
                <a:gd name="connsiteX2153" fmla="*/ 726833 w 825700"/>
                <a:gd name="connsiteY2153" fmla="*/ 377373 h 823431"/>
                <a:gd name="connsiteX2154" fmla="*/ 726833 w 825700"/>
                <a:gd name="connsiteY2154" fmla="*/ 377540 h 823431"/>
                <a:gd name="connsiteX2155" fmla="*/ 726833 w 825700"/>
                <a:gd name="connsiteY2155" fmla="*/ 377706 h 823431"/>
                <a:gd name="connsiteX2156" fmla="*/ 726833 w 825700"/>
                <a:gd name="connsiteY2156" fmla="*/ 377706 h 823431"/>
                <a:gd name="connsiteX2157" fmla="*/ 726833 w 825700"/>
                <a:gd name="connsiteY2157" fmla="*/ 377706 h 823431"/>
                <a:gd name="connsiteX2158" fmla="*/ 728501 w 825700"/>
                <a:gd name="connsiteY2158" fmla="*/ 402695 h 823431"/>
                <a:gd name="connsiteX2159" fmla="*/ 728501 w 825700"/>
                <a:gd name="connsiteY2159" fmla="*/ 401894 h 823431"/>
                <a:gd name="connsiteX2160" fmla="*/ 728501 w 825700"/>
                <a:gd name="connsiteY2160" fmla="*/ 399626 h 823431"/>
                <a:gd name="connsiteX2161" fmla="*/ 728501 w 825700"/>
                <a:gd name="connsiteY2161" fmla="*/ 398158 h 823431"/>
                <a:gd name="connsiteX2162" fmla="*/ 728501 w 825700"/>
                <a:gd name="connsiteY2162" fmla="*/ 397324 h 823431"/>
                <a:gd name="connsiteX2163" fmla="*/ 728501 w 825700"/>
                <a:gd name="connsiteY2163" fmla="*/ 396823 h 823431"/>
                <a:gd name="connsiteX2164" fmla="*/ 728501 w 825700"/>
                <a:gd name="connsiteY2164" fmla="*/ 396523 h 823431"/>
                <a:gd name="connsiteX2165" fmla="*/ 728501 w 825700"/>
                <a:gd name="connsiteY2165" fmla="*/ 395956 h 823431"/>
                <a:gd name="connsiteX2166" fmla="*/ 728501 w 825700"/>
                <a:gd name="connsiteY2166" fmla="*/ 395622 h 823431"/>
                <a:gd name="connsiteX2167" fmla="*/ 728501 w 825700"/>
                <a:gd name="connsiteY2167" fmla="*/ 395389 h 823431"/>
                <a:gd name="connsiteX2168" fmla="*/ 728501 w 825700"/>
                <a:gd name="connsiteY2168" fmla="*/ 395389 h 823431"/>
                <a:gd name="connsiteX2169" fmla="*/ 728501 w 825700"/>
                <a:gd name="connsiteY2169" fmla="*/ 397023 h 823431"/>
                <a:gd name="connsiteX2170" fmla="*/ 728501 w 825700"/>
                <a:gd name="connsiteY2170" fmla="*/ 398892 h 823431"/>
                <a:gd name="connsiteX2171" fmla="*/ 728501 w 825700"/>
                <a:gd name="connsiteY2171" fmla="*/ 404697 h 823431"/>
                <a:gd name="connsiteX2172" fmla="*/ 728501 w 825700"/>
                <a:gd name="connsiteY2172" fmla="*/ 404697 h 823431"/>
                <a:gd name="connsiteX2173" fmla="*/ 728435 w 825700"/>
                <a:gd name="connsiteY2173" fmla="*/ 402795 h 823431"/>
                <a:gd name="connsiteX2174" fmla="*/ 751422 w 825700"/>
                <a:gd name="connsiteY2174" fmla="*/ 404263 h 823431"/>
                <a:gd name="connsiteX2175" fmla="*/ 746918 w 825700"/>
                <a:gd name="connsiteY2175" fmla="*/ 404263 h 823431"/>
                <a:gd name="connsiteX2176" fmla="*/ 746384 w 825700"/>
                <a:gd name="connsiteY2176" fmla="*/ 404263 h 823431"/>
                <a:gd name="connsiteX2177" fmla="*/ 742247 w 825700"/>
                <a:gd name="connsiteY2177" fmla="*/ 404263 h 823431"/>
                <a:gd name="connsiteX2178" fmla="*/ 742247 w 825700"/>
                <a:gd name="connsiteY2178" fmla="*/ 404263 h 823431"/>
                <a:gd name="connsiteX2179" fmla="*/ 737776 w 825700"/>
                <a:gd name="connsiteY2179" fmla="*/ 404263 h 823431"/>
                <a:gd name="connsiteX2180" fmla="*/ 728868 w 825700"/>
                <a:gd name="connsiteY2180" fmla="*/ 404430 h 823431"/>
                <a:gd name="connsiteX2181" fmla="*/ 746951 w 825700"/>
                <a:gd name="connsiteY2181" fmla="*/ 404430 h 823431"/>
                <a:gd name="connsiteX2182" fmla="*/ 751455 w 825700"/>
                <a:gd name="connsiteY2182" fmla="*/ 404430 h 823431"/>
                <a:gd name="connsiteX2183" fmla="*/ 752222 w 825700"/>
                <a:gd name="connsiteY2183" fmla="*/ 404430 h 823431"/>
                <a:gd name="connsiteX2184" fmla="*/ 756059 w 825700"/>
                <a:gd name="connsiteY2184" fmla="*/ 404430 h 823431"/>
                <a:gd name="connsiteX2185" fmla="*/ 769805 w 825700"/>
                <a:gd name="connsiteY2185" fmla="*/ 403930 h 823431"/>
                <a:gd name="connsiteX2186" fmla="*/ 765267 w 825700"/>
                <a:gd name="connsiteY2186" fmla="*/ 403930 h 823431"/>
                <a:gd name="connsiteX2187" fmla="*/ 769738 w 825700"/>
                <a:gd name="connsiteY2187" fmla="*/ 403930 h 823431"/>
                <a:gd name="connsiteX2188" fmla="*/ 769738 w 825700"/>
                <a:gd name="connsiteY2188" fmla="*/ 403930 h 823431"/>
                <a:gd name="connsiteX2189" fmla="*/ 777979 w 825700"/>
                <a:gd name="connsiteY2189" fmla="*/ 403763 h 823431"/>
                <a:gd name="connsiteX2190" fmla="*/ 661242 w 825700"/>
                <a:gd name="connsiteY2190" fmla="*/ 722346 h 823431"/>
                <a:gd name="connsiteX2191" fmla="*/ 661242 w 825700"/>
                <a:gd name="connsiteY2191" fmla="*/ 722346 h 823431"/>
                <a:gd name="connsiteX2192" fmla="*/ 658539 w 825700"/>
                <a:gd name="connsiteY2192" fmla="*/ 724481 h 823431"/>
                <a:gd name="connsiteX2193" fmla="*/ 654769 w 825700"/>
                <a:gd name="connsiteY2193" fmla="*/ 727417 h 823431"/>
                <a:gd name="connsiteX2194" fmla="*/ 651733 w 825700"/>
                <a:gd name="connsiteY2194" fmla="*/ 729753 h 823431"/>
                <a:gd name="connsiteX2195" fmla="*/ 654769 w 825700"/>
                <a:gd name="connsiteY2195" fmla="*/ 727451 h 823431"/>
                <a:gd name="connsiteX2196" fmla="*/ 658539 w 825700"/>
                <a:gd name="connsiteY2196" fmla="*/ 724515 h 823431"/>
                <a:gd name="connsiteX2197" fmla="*/ 661242 w 825700"/>
                <a:gd name="connsiteY2197" fmla="*/ 722379 h 823431"/>
                <a:gd name="connsiteX2198" fmla="*/ 661242 w 825700"/>
                <a:gd name="connsiteY2198" fmla="*/ 722379 h 823431"/>
                <a:gd name="connsiteX2199" fmla="*/ 663444 w 825700"/>
                <a:gd name="connsiteY2199" fmla="*/ 720578 h 823431"/>
                <a:gd name="connsiteX2200" fmla="*/ 651466 w 825700"/>
                <a:gd name="connsiteY2200" fmla="*/ 729919 h 823431"/>
                <a:gd name="connsiteX2201" fmla="*/ 650399 w 825700"/>
                <a:gd name="connsiteY2201" fmla="*/ 730720 h 823431"/>
                <a:gd name="connsiteX2202" fmla="*/ 651466 w 825700"/>
                <a:gd name="connsiteY2202" fmla="*/ 729953 h 823431"/>
                <a:gd name="connsiteX2203" fmla="*/ 651466 w 825700"/>
                <a:gd name="connsiteY2203" fmla="*/ 729953 h 823431"/>
                <a:gd name="connsiteX2204" fmla="*/ 639122 w 825700"/>
                <a:gd name="connsiteY2204" fmla="*/ 738827 h 823431"/>
                <a:gd name="connsiteX2205" fmla="*/ 638888 w 825700"/>
                <a:gd name="connsiteY2205" fmla="*/ 738994 h 823431"/>
                <a:gd name="connsiteX2206" fmla="*/ 639122 w 825700"/>
                <a:gd name="connsiteY2206" fmla="*/ 738994 h 823431"/>
                <a:gd name="connsiteX2207" fmla="*/ 641024 w 825700"/>
                <a:gd name="connsiteY2207" fmla="*/ 737660 h 823431"/>
                <a:gd name="connsiteX2208" fmla="*/ 638989 w 825700"/>
                <a:gd name="connsiteY2208" fmla="*/ 738927 h 823431"/>
                <a:gd name="connsiteX2209" fmla="*/ 634918 w 825700"/>
                <a:gd name="connsiteY2209" fmla="*/ 741697 h 823431"/>
                <a:gd name="connsiteX2210" fmla="*/ 631115 w 825700"/>
                <a:gd name="connsiteY2210" fmla="*/ 744265 h 823431"/>
                <a:gd name="connsiteX2211" fmla="*/ 634918 w 825700"/>
                <a:gd name="connsiteY2211" fmla="*/ 741730 h 823431"/>
                <a:gd name="connsiteX2212" fmla="*/ 635385 w 825700"/>
                <a:gd name="connsiteY2212" fmla="*/ 741396 h 823431"/>
                <a:gd name="connsiteX2213" fmla="*/ 622307 w 825700"/>
                <a:gd name="connsiteY2213" fmla="*/ 749937 h 823431"/>
                <a:gd name="connsiteX2214" fmla="*/ 618971 w 825700"/>
                <a:gd name="connsiteY2214" fmla="*/ 751972 h 823431"/>
                <a:gd name="connsiteX2215" fmla="*/ 622307 w 825700"/>
                <a:gd name="connsiteY2215" fmla="*/ 749971 h 823431"/>
                <a:gd name="connsiteX2216" fmla="*/ 627211 w 825700"/>
                <a:gd name="connsiteY2216" fmla="*/ 746868 h 823431"/>
                <a:gd name="connsiteX2217" fmla="*/ 622307 w 825700"/>
                <a:gd name="connsiteY2217" fmla="*/ 749937 h 82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</a:cxnLst>
              <a:rect l="l" t="t" r="r" b="b"/>
              <a:pathLst>
                <a:path w="825700" h="823431">
                  <a:moveTo>
                    <a:pt x="810975" y="403329"/>
                  </a:moveTo>
                  <a:lnTo>
                    <a:pt x="797196" y="403563"/>
                  </a:lnTo>
                  <a:lnTo>
                    <a:pt x="796729" y="403563"/>
                  </a:lnTo>
                  <a:lnTo>
                    <a:pt x="789489" y="403563"/>
                  </a:lnTo>
                  <a:lnTo>
                    <a:pt x="783484" y="403563"/>
                  </a:lnTo>
                  <a:lnTo>
                    <a:pt x="779046" y="403563"/>
                  </a:lnTo>
                  <a:lnTo>
                    <a:pt x="778012" y="403563"/>
                  </a:lnTo>
                  <a:lnTo>
                    <a:pt x="769738" y="403563"/>
                  </a:lnTo>
                  <a:lnTo>
                    <a:pt x="765201" y="403563"/>
                  </a:lnTo>
                  <a:lnTo>
                    <a:pt x="765001" y="403563"/>
                  </a:lnTo>
                  <a:lnTo>
                    <a:pt x="760530" y="403563"/>
                  </a:lnTo>
                  <a:lnTo>
                    <a:pt x="756026" y="403563"/>
                  </a:lnTo>
                  <a:lnTo>
                    <a:pt x="756026" y="403563"/>
                  </a:lnTo>
                  <a:lnTo>
                    <a:pt x="751455" y="403563"/>
                  </a:lnTo>
                  <a:lnTo>
                    <a:pt x="746951" y="403563"/>
                  </a:lnTo>
                  <a:lnTo>
                    <a:pt x="746417" y="403563"/>
                  </a:lnTo>
                  <a:lnTo>
                    <a:pt x="742280" y="403563"/>
                  </a:lnTo>
                  <a:lnTo>
                    <a:pt x="742280" y="403563"/>
                  </a:lnTo>
                  <a:lnTo>
                    <a:pt x="737810" y="403563"/>
                  </a:lnTo>
                  <a:lnTo>
                    <a:pt x="728902" y="403729"/>
                  </a:lnTo>
                  <a:lnTo>
                    <a:pt x="746984" y="403729"/>
                  </a:lnTo>
                  <a:lnTo>
                    <a:pt x="751488" y="403729"/>
                  </a:lnTo>
                  <a:lnTo>
                    <a:pt x="752256" y="403729"/>
                  </a:lnTo>
                  <a:lnTo>
                    <a:pt x="756159" y="403729"/>
                  </a:lnTo>
                  <a:lnTo>
                    <a:pt x="765768" y="403729"/>
                  </a:lnTo>
                  <a:lnTo>
                    <a:pt x="769671" y="403729"/>
                  </a:lnTo>
                  <a:lnTo>
                    <a:pt x="771506" y="403729"/>
                  </a:lnTo>
                  <a:lnTo>
                    <a:pt x="777945" y="403729"/>
                  </a:lnTo>
                  <a:lnTo>
                    <a:pt x="779113" y="403729"/>
                  </a:lnTo>
                  <a:lnTo>
                    <a:pt x="781715" y="403729"/>
                  </a:lnTo>
                  <a:lnTo>
                    <a:pt x="784084" y="403729"/>
                  </a:lnTo>
                  <a:lnTo>
                    <a:pt x="789489" y="403729"/>
                  </a:lnTo>
                  <a:lnTo>
                    <a:pt x="797262" y="403729"/>
                  </a:lnTo>
                  <a:lnTo>
                    <a:pt x="806871" y="403563"/>
                  </a:lnTo>
                  <a:lnTo>
                    <a:pt x="811008" y="403563"/>
                  </a:lnTo>
                  <a:lnTo>
                    <a:pt x="811008" y="403563"/>
                  </a:lnTo>
                  <a:close/>
                  <a:moveTo>
                    <a:pt x="728435" y="402795"/>
                  </a:moveTo>
                  <a:cubicBezTo>
                    <a:pt x="728418" y="402528"/>
                    <a:pt x="728418" y="402262"/>
                    <a:pt x="728435" y="401995"/>
                  </a:cubicBezTo>
                  <a:cubicBezTo>
                    <a:pt x="728435" y="401261"/>
                    <a:pt x="728435" y="400493"/>
                    <a:pt x="728435" y="399726"/>
                  </a:cubicBezTo>
                  <a:cubicBezTo>
                    <a:pt x="728435" y="398959"/>
                    <a:pt x="728435" y="398758"/>
                    <a:pt x="728435" y="398258"/>
                  </a:cubicBezTo>
                  <a:cubicBezTo>
                    <a:pt x="728435" y="397757"/>
                    <a:pt x="728435" y="397691"/>
                    <a:pt x="728435" y="397424"/>
                  </a:cubicBezTo>
                  <a:cubicBezTo>
                    <a:pt x="728435" y="397157"/>
                    <a:pt x="728435" y="397090"/>
                    <a:pt x="728435" y="396923"/>
                  </a:cubicBezTo>
                  <a:lnTo>
                    <a:pt x="728435" y="396623"/>
                  </a:lnTo>
                  <a:cubicBezTo>
                    <a:pt x="728418" y="396433"/>
                    <a:pt x="728418" y="396246"/>
                    <a:pt x="728435" y="396056"/>
                  </a:cubicBezTo>
                  <a:cubicBezTo>
                    <a:pt x="728418" y="395946"/>
                    <a:pt x="728418" y="395832"/>
                    <a:pt x="728435" y="395722"/>
                  </a:cubicBezTo>
                  <a:lnTo>
                    <a:pt x="728435" y="395489"/>
                  </a:lnTo>
                  <a:lnTo>
                    <a:pt x="728435" y="395489"/>
                  </a:lnTo>
                  <a:lnTo>
                    <a:pt x="728435" y="393554"/>
                  </a:lnTo>
                  <a:cubicBezTo>
                    <a:pt x="728435" y="393921"/>
                    <a:pt x="728435" y="394288"/>
                    <a:pt x="728435" y="394688"/>
                  </a:cubicBezTo>
                  <a:cubicBezTo>
                    <a:pt x="728435" y="395088"/>
                    <a:pt x="728435" y="395622"/>
                    <a:pt x="728435" y="396089"/>
                  </a:cubicBezTo>
                  <a:cubicBezTo>
                    <a:pt x="728435" y="396556"/>
                    <a:pt x="728435" y="397757"/>
                    <a:pt x="728435" y="398592"/>
                  </a:cubicBezTo>
                  <a:cubicBezTo>
                    <a:pt x="728451" y="398725"/>
                    <a:pt x="728451" y="398858"/>
                    <a:pt x="728435" y="398992"/>
                  </a:cubicBezTo>
                  <a:cubicBezTo>
                    <a:pt x="728435" y="400927"/>
                    <a:pt x="728435" y="402862"/>
                    <a:pt x="728435" y="404797"/>
                  </a:cubicBezTo>
                  <a:lnTo>
                    <a:pt x="728435" y="404797"/>
                  </a:lnTo>
                  <a:cubicBezTo>
                    <a:pt x="728435" y="404096"/>
                    <a:pt x="728435" y="403463"/>
                    <a:pt x="728435" y="402795"/>
                  </a:cubicBezTo>
                  <a:close/>
                  <a:moveTo>
                    <a:pt x="726366" y="373870"/>
                  </a:moveTo>
                  <a:cubicBezTo>
                    <a:pt x="726383" y="374036"/>
                    <a:pt x="726383" y="374203"/>
                    <a:pt x="726366" y="374370"/>
                  </a:cubicBezTo>
                  <a:lnTo>
                    <a:pt x="726366" y="374370"/>
                  </a:lnTo>
                  <a:cubicBezTo>
                    <a:pt x="726403" y="374207"/>
                    <a:pt x="726403" y="374033"/>
                    <a:pt x="726366" y="373870"/>
                  </a:cubicBezTo>
                  <a:close/>
                  <a:moveTo>
                    <a:pt x="726800" y="377573"/>
                  </a:moveTo>
                  <a:lnTo>
                    <a:pt x="726800" y="377573"/>
                  </a:lnTo>
                  <a:lnTo>
                    <a:pt x="726800" y="377573"/>
                  </a:lnTo>
                  <a:close/>
                  <a:moveTo>
                    <a:pt x="726800" y="377306"/>
                  </a:moveTo>
                  <a:lnTo>
                    <a:pt x="726600" y="375538"/>
                  </a:lnTo>
                  <a:cubicBezTo>
                    <a:pt x="726633" y="376185"/>
                    <a:pt x="726700" y="376832"/>
                    <a:pt x="726800" y="377473"/>
                  </a:cubicBezTo>
                  <a:cubicBezTo>
                    <a:pt x="726800" y="377473"/>
                    <a:pt x="726800" y="377473"/>
                    <a:pt x="726800" y="377473"/>
                  </a:cubicBezTo>
                  <a:close/>
                  <a:moveTo>
                    <a:pt x="726800" y="377640"/>
                  </a:moveTo>
                  <a:cubicBezTo>
                    <a:pt x="726783" y="377693"/>
                    <a:pt x="726783" y="377753"/>
                    <a:pt x="726800" y="377806"/>
                  </a:cubicBezTo>
                  <a:cubicBezTo>
                    <a:pt x="726800" y="377806"/>
                    <a:pt x="726800" y="377806"/>
                    <a:pt x="726800" y="377806"/>
                  </a:cubicBezTo>
                  <a:cubicBezTo>
                    <a:pt x="726800" y="377806"/>
                    <a:pt x="726800" y="377806"/>
                    <a:pt x="726800" y="377806"/>
                  </a:cubicBezTo>
                  <a:close/>
                  <a:moveTo>
                    <a:pt x="725866" y="369666"/>
                  </a:moveTo>
                  <a:cubicBezTo>
                    <a:pt x="725882" y="369776"/>
                    <a:pt x="725882" y="369889"/>
                    <a:pt x="725866" y="369999"/>
                  </a:cubicBezTo>
                  <a:cubicBezTo>
                    <a:pt x="725886" y="370190"/>
                    <a:pt x="725886" y="370376"/>
                    <a:pt x="725866" y="370567"/>
                  </a:cubicBezTo>
                  <a:cubicBezTo>
                    <a:pt x="725839" y="370263"/>
                    <a:pt x="725792" y="369963"/>
                    <a:pt x="725732" y="369666"/>
                  </a:cubicBezTo>
                  <a:close/>
                  <a:moveTo>
                    <a:pt x="726166" y="371834"/>
                  </a:moveTo>
                  <a:cubicBezTo>
                    <a:pt x="726149" y="371935"/>
                    <a:pt x="726149" y="372035"/>
                    <a:pt x="726166" y="372135"/>
                  </a:cubicBezTo>
                  <a:lnTo>
                    <a:pt x="726166" y="372135"/>
                  </a:lnTo>
                  <a:cubicBezTo>
                    <a:pt x="726193" y="372035"/>
                    <a:pt x="726179" y="371928"/>
                    <a:pt x="726133" y="371834"/>
                  </a:cubicBezTo>
                  <a:close/>
                  <a:moveTo>
                    <a:pt x="726166" y="371668"/>
                  </a:moveTo>
                  <a:cubicBezTo>
                    <a:pt x="726166" y="371668"/>
                    <a:pt x="726166" y="371668"/>
                    <a:pt x="726166" y="371834"/>
                  </a:cubicBezTo>
                  <a:lnTo>
                    <a:pt x="726166" y="371834"/>
                  </a:lnTo>
                  <a:lnTo>
                    <a:pt x="726099" y="371668"/>
                  </a:lnTo>
                  <a:close/>
                  <a:moveTo>
                    <a:pt x="724231" y="302640"/>
                  </a:moveTo>
                  <a:lnTo>
                    <a:pt x="724231" y="302640"/>
                  </a:lnTo>
                  <a:close/>
                  <a:moveTo>
                    <a:pt x="713388" y="313583"/>
                  </a:moveTo>
                  <a:cubicBezTo>
                    <a:pt x="713388" y="313416"/>
                    <a:pt x="713388" y="313216"/>
                    <a:pt x="713388" y="313049"/>
                  </a:cubicBezTo>
                  <a:cubicBezTo>
                    <a:pt x="712754" y="311080"/>
                    <a:pt x="712087" y="309145"/>
                    <a:pt x="711420" y="307177"/>
                  </a:cubicBezTo>
                  <a:lnTo>
                    <a:pt x="711420" y="307177"/>
                  </a:lnTo>
                  <a:lnTo>
                    <a:pt x="712420" y="310113"/>
                  </a:lnTo>
                  <a:cubicBezTo>
                    <a:pt x="712420" y="310346"/>
                    <a:pt x="712587" y="310580"/>
                    <a:pt x="712654" y="310847"/>
                  </a:cubicBezTo>
                  <a:lnTo>
                    <a:pt x="713355" y="313049"/>
                  </a:lnTo>
                  <a:lnTo>
                    <a:pt x="713355" y="313049"/>
                  </a:lnTo>
                  <a:lnTo>
                    <a:pt x="713655" y="313916"/>
                  </a:lnTo>
                  <a:close/>
                  <a:moveTo>
                    <a:pt x="720061" y="338038"/>
                  </a:moveTo>
                  <a:lnTo>
                    <a:pt x="720061" y="338038"/>
                  </a:lnTo>
                  <a:lnTo>
                    <a:pt x="720061" y="338038"/>
                  </a:lnTo>
                  <a:cubicBezTo>
                    <a:pt x="720061" y="338038"/>
                    <a:pt x="720061" y="338038"/>
                    <a:pt x="720061" y="338238"/>
                  </a:cubicBezTo>
                  <a:cubicBezTo>
                    <a:pt x="720057" y="338155"/>
                    <a:pt x="720081" y="338071"/>
                    <a:pt x="720127" y="338004"/>
                  </a:cubicBezTo>
                  <a:close/>
                  <a:moveTo>
                    <a:pt x="720061" y="337804"/>
                  </a:moveTo>
                  <a:lnTo>
                    <a:pt x="720061" y="337804"/>
                  </a:lnTo>
                  <a:cubicBezTo>
                    <a:pt x="720051" y="337727"/>
                    <a:pt x="720051" y="337647"/>
                    <a:pt x="720061" y="337571"/>
                  </a:cubicBezTo>
                  <a:cubicBezTo>
                    <a:pt x="720051" y="337647"/>
                    <a:pt x="720051" y="337727"/>
                    <a:pt x="720061" y="337804"/>
                  </a:cubicBezTo>
                  <a:close/>
                  <a:moveTo>
                    <a:pt x="720061" y="337070"/>
                  </a:moveTo>
                  <a:lnTo>
                    <a:pt x="720061" y="337070"/>
                  </a:lnTo>
                  <a:cubicBezTo>
                    <a:pt x="719593" y="335202"/>
                    <a:pt x="719126" y="333334"/>
                    <a:pt x="718693" y="331499"/>
                  </a:cubicBezTo>
                  <a:lnTo>
                    <a:pt x="718693" y="331499"/>
                  </a:lnTo>
                  <a:cubicBezTo>
                    <a:pt x="718693" y="331499"/>
                    <a:pt x="718693" y="331499"/>
                    <a:pt x="718693" y="331499"/>
                  </a:cubicBezTo>
                  <a:cubicBezTo>
                    <a:pt x="718709" y="331422"/>
                    <a:pt x="718709" y="331342"/>
                    <a:pt x="718693" y="331265"/>
                  </a:cubicBezTo>
                  <a:cubicBezTo>
                    <a:pt x="718693" y="331265"/>
                    <a:pt x="718693" y="331265"/>
                    <a:pt x="718693" y="331265"/>
                  </a:cubicBezTo>
                  <a:lnTo>
                    <a:pt x="718693" y="331265"/>
                  </a:lnTo>
                  <a:cubicBezTo>
                    <a:pt x="718596" y="330778"/>
                    <a:pt x="718462" y="330298"/>
                    <a:pt x="718292" y="329830"/>
                  </a:cubicBezTo>
                  <a:cubicBezTo>
                    <a:pt x="718222" y="329480"/>
                    <a:pt x="718136" y="329137"/>
                    <a:pt x="718025" y="328796"/>
                  </a:cubicBezTo>
                  <a:lnTo>
                    <a:pt x="717825" y="328062"/>
                  </a:lnTo>
                  <a:cubicBezTo>
                    <a:pt x="717592" y="327161"/>
                    <a:pt x="717358" y="326261"/>
                    <a:pt x="717091" y="325326"/>
                  </a:cubicBezTo>
                  <a:lnTo>
                    <a:pt x="717091" y="325326"/>
                  </a:lnTo>
                  <a:lnTo>
                    <a:pt x="717091" y="325326"/>
                  </a:lnTo>
                  <a:cubicBezTo>
                    <a:pt x="716965" y="324989"/>
                    <a:pt x="716864" y="324642"/>
                    <a:pt x="716791" y="324292"/>
                  </a:cubicBezTo>
                  <a:cubicBezTo>
                    <a:pt x="716791" y="324292"/>
                    <a:pt x="716791" y="324292"/>
                    <a:pt x="716791" y="324292"/>
                  </a:cubicBezTo>
                  <a:lnTo>
                    <a:pt x="716791" y="324559"/>
                  </a:lnTo>
                  <a:lnTo>
                    <a:pt x="716791" y="324559"/>
                  </a:lnTo>
                  <a:lnTo>
                    <a:pt x="716791" y="324859"/>
                  </a:lnTo>
                  <a:cubicBezTo>
                    <a:pt x="716811" y="324913"/>
                    <a:pt x="716811" y="324973"/>
                    <a:pt x="716791" y="325026"/>
                  </a:cubicBezTo>
                  <a:lnTo>
                    <a:pt x="716791" y="325026"/>
                  </a:lnTo>
                  <a:cubicBezTo>
                    <a:pt x="716821" y="325156"/>
                    <a:pt x="716821" y="325293"/>
                    <a:pt x="716791" y="325427"/>
                  </a:cubicBezTo>
                  <a:lnTo>
                    <a:pt x="716791" y="325427"/>
                  </a:lnTo>
                  <a:lnTo>
                    <a:pt x="718059" y="329997"/>
                  </a:lnTo>
                  <a:lnTo>
                    <a:pt x="718059" y="329997"/>
                  </a:lnTo>
                  <a:cubicBezTo>
                    <a:pt x="718079" y="330151"/>
                    <a:pt x="718079" y="330311"/>
                    <a:pt x="718059" y="330464"/>
                  </a:cubicBezTo>
                  <a:cubicBezTo>
                    <a:pt x="718059" y="330765"/>
                    <a:pt x="718059" y="331065"/>
                    <a:pt x="718292" y="331365"/>
                  </a:cubicBezTo>
                  <a:cubicBezTo>
                    <a:pt x="718526" y="331665"/>
                    <a:pt x="718292" y="331365"/>
                    <a:pt x="718292" y="331565"/>
                  </a:cubicBezTo>
                  <a:lnTo>
                    <a:pt x="718292" y="331565"/>
                  </a:lnTo>
                  <a:lnTo>
                    <a:pt x="718292" y="331332"/>
                  </a:lnTo>
                  <a:lnTo>
                    <a:pt x="718693" y="333100"/>
                  </a:lnTo>
                  <a:cubicBezTo>
                    <a:pt x="718786" y="333397"/>
                    <a:pt x="718863" y="333697"/>
                    <a:pt x="718926" y="334001"/>
                  </a:cubicBezTo>
                  <a:cubicBezTo>
                    <a:pt x="719193" y="334968"/>
                    <a:pt x="719427" y="335936"/>
                    <a:pt x="719627" y="336937"/>
                  </a:cubicBezTo>
                  <a:lnTo>
                    <a:pt x="719627" y="336937"/>
                  </a:lnTo>
                  <a:cubicBezTo>
                    <a:pt x="719614" y="337094"/>
                    <a:pt x="719614" y="337247"/>
                    <a:pt x="719627" y="337404"/>
                  </a:cubicBezTo>
                  <a:lnTo>
                    <a:pt x="719627" y="337404"/>
                  </a:lnTo>
                  <a:cubicBezTo>
                    <a:pt x="719744" y="337310"/>
                    <a:pt x="719844" y="337197"/>
                    <a:pt x="719927" y="337070"/>
                  </a:cubicBezTo>
                  <a:close/>
                  <a:moveTo>
                    <a:pt x="769871" y="404030"/>
                  </a:moveTo>
                  <a:lnTo>
                    <a:pt x="765334" y="404030"/>
                  </a:lnTo>
                  <a:lnTo>
                    <a:pt x="769805" y="404030"/>
                  </a:lnTo>
                  <a:lnTo>
                    <a:pt x="769805" y="404030"/>
                  </a:lnTo>
                  <a:lnTo>
                    <a:pt x="778045" y="403863"/>
                  </a:lnTo>
                  <a:close/>
                  <a:moveTo>
                    <a:pt x="746984" y="404463"/>
                  </a:moveTo>
                  <a:lnTo>
                    <a:pt x="746451" y="404463"/>
                  </a:lnTo>
                  <a:lnTo>
                    <a:pt x="742314" y="404463"/>
                  </a:lnTo>
                  <a:lnTo>
                    <a:pt x="742314" y="404463"/>
                  </a:lnTo>
                  <a:lnTo>
                    <a:pt x="737843" y="404463"/>
                  </a:lnTo>
                  <a:lnTo>
                    <a:pt x="728935" y="404630"/>
                  </a:lnTo>
                  <a:lnTo>
                    <a:pt x="747018" y="404630"/>
                  </a:lnTo>
                  <a:lnTo>
                    <a:pt x="751522" y="404630"/>
                  </a:lnTo>
                  <a:lnTo>
                    <a:pt x="752289" y="404630"/>
                  </a:lnTo>
                  <a:lnTo>
                    <a:pt x="756126" y="404630"/>
                  </a:lnTo>
                  <a:lnTo>
                    <a:pt x="751555" y="404630"/>
                  </a:lnTo>
                  <a:close/>
                  <a:moveTo>
                    <a:pt x="728535" y="401995"/>
                  </a:moveTo>
                  <a:cubicBezTo>
                    <a:pt x="728535" y="401261"/>
                    <a:pt x="728535" y="400493"/>
                    <a:pt x="728535" y="399726"/>
                  </a:cubicBezTo>
                  <a:cubicBezTo>
                    <a:pt x="728535" y="398959"/>
                    <a:pt x="728535" y="398758"/>
                    <a:pt x="728535" y="398258"/>
                  </a:cubicBezTo>
                  <a:cubicBezTo>
                    <a:pt x="728535" y="397757"/>
                    <a:pt x="728535" y="397691"/>
                    <a:pt x="728535" y="397424"/>
                  </a:cubicBezTo>
                  <a:cubicBezTo>
                    <a:pt x="728535" y="397157"/>
                    <a:pt x="728535" y="397090"/>
                    <a:pt x="728535" y="396923"/>
                  </a:cubicBezTo>
                  <a:lnTo>
                    <a:pt x="728535" y="396623"/>
                  </a:lnTo>
                  <a:cubicBezTo>
                    <a:pt x="728518" y="396433"/>
                    <a:pt x="728518" y="396246"/>
                    <a:pt x="728535" y="396056"/>
                  </a:cubicBezTo>
                  <a:cubicBezTo>
                    <a:pt x="728518" y="395946"/>
                    <a:pt x="728518" y="395832"/>
                    <a:pt x="728535" y="395722"/>
                  </a:cubicBezTo>
                  <a:lnTo>
                    <a:pt x="728535" y="395489"/>
                  </a:lnTo>
                  <a:lnTo>
                    <a:pt x="728535" y="395489"/>
                  </a:lnTo>
                  <a:cubicBezTo>
                    <a:pt x="728535" y="396023"/>
                    <a:pt x="728535" y="396590"/>
                    <a:pt x="728535" y="397124"/>
                  </a:cubicBezTo>
                  <a:cubicBezTo>
                    <a:pt x="728535" y="397657"/>
                    <a:pt x="728535" y="398358"/>
                    <a:pt x="728535" y="398992"/>
                  </a:cubicBezTo>
                  <a:cubicBezTo>
                    <a:pt x="728535" y="400927"/>
                    <a:pt x="728535" y="402862"/>
                    <a:pt x="728535" y="404797"/>
                  </a:cubicBezTo>
                  <a:lnTo>
                    <a:pt x="728535" y="404797"/>
                  </a:lnTo>
                  <a:cubicBezTo>
                    <a:pt x="728535" y="404130"/>
                    <a:pt x="728535" y="403496"/>
                    <a:pt x="728535" y="402829"/>
                  </a:cubicBezTo>
                  <a:cubicBezTo>
                    <a:pt x="728471" y="402555"/>
                    <a:pt x="728428" y="402275"/>
                    <a:pt x="728401" y="401995"/>
                  </a:cubicBezTo>
                  <a:close/>
                  <a:moveTo>
                    <a:pt x="726933" y="377806"/>
                  </a:moveTo>
                  <a:cubicBezTo>
                    <a:pt x="726933" y="377806"/>
                    <a:pt x="726933" y="377806"/>
                    <a:pt x="726933" y="377806"/>
                  </a:cubicBezTo>
                  <a:cubicBezTo>
                    <a:pt x="726933" y="377806"/>
                    <a:pt x="726933" y="377806"/>
                    <a:pt x="726933" y="377806"/>
                  </a:cubicBezTo>
                  <a:lnTo>
                    <a:pt x="726933" y="377806"/>
                  </a:lnTo>
                  <a:cubicBezTo>
                    <a:pt x="726890" y="377796"/>
                    <a:pt x="726843" y="377796"/>
                    <a:pt x="726800" y="377806"/>
                  </a:cubicBezTo>
                  <a:close/>
                  <a:moveTo>
                    <a:pt x="726933" y="377606"/>
                  </a:moveTo>
                  <a:lnTo>
                    <a:pt x="726933" y="377606"/>
                  </a:lnTo>
                  <a:lnTo>
                    <a:pt x="726933" y="377606"/>
                  </a:lnTo>
                  <a:lnTo>
                    <a:pt x="726767" y="377606"/>
                  </a:lnTo>
                  <a:close/>
                  <a:moveTo>
                    <a:pt x="726933" y="377306"/>
                  </a:moveTo>
                  <a:lnTo>
                    <a:pt x="726733" y="375538"/>
                  </a:lnTo>
                  <a:cubicBezTo>
                    <a:pt x="726767" y="376185"/>
                    <a:pt x="726833" y="376832"/>
                    <a:pt x="726933" y="377473"/>
                  </a:cubicBezTo>
                  <a:cubicBezTo>
                    <a:pt x="726933" y="377473"/>
                    <a:pt x="726933" y="377473"/>
                    <a:pt x="726933" y="377473"/>
                  </a:cubicBezTo>
                  <a:close/>
                  <a:moveTo>
                    <a:pt x="726600" y="374370"/>
                  </a:moveTo>
                  <a:lnTo>
                    <a:pt x="726600" y="374370"/>
                  </a:lnTo>
                  <a:cubicBezTo>
                    <a:pt x="726620" y="374250"/>
                    <a:pt x="726620" y="374123"/>
                    <a:pt x="726600" y="374003"/>
                  </a:cubicBezTo>
                  <a:cubicBezTo>
                    <a:pt x="726553" y="374130"/>
                    <a:pt x="726500" y="374253"/>
                    <a:pt x="726433" y="374370"/>
                  </a:cubicBezTo>
                  <a:close/>
                  <a:moveTo>
                    <a:pt x="726333" y="372135"/>
                  </a:moveTo>
                  <a:lnTo>
                    <a:pt x="726333" y="372135"/>
                  </a:lnTo>
                  <a:cubicBezTo>
                    <a:pt x="726349" y="372068"/>
                    <a:pt x="726349" y="372001"/>
                    <a:pt x="726333" y="371935"/>
                  </a:cubicBezTo>
                  <a:cubicBezTo>
                    <a:pt x="726269" y="371995"/>
                    <a:pt x="726213" y="372061"/>
                    <a:pt x="726166" y="372135"/>
                  </a:cubicBezTo>
                  <a:close/>
                  <a:moveTo>
                    <a:pt x="726333" y="371668"/>
                  </a:moveTo>
                  <a:cubicBezTo>
                    <a:pt x="726333" y="371668"/>
                    <a:pt x="726333" y="371668"/>
                    <a:pt x="726333" y="371834"/>
                  </a:cubicBezTo>
                  <a:lnTo>
                    <a:pt x="726333" y="371834"/>
                  </a:lnTo>
                  <a:lnTo>
                    <a:pt x="726099" y="371668"/>
                  </a:lnTo>
                  <a:close/>
                  <a:moveTo>
                    <a:pt x="726333" y="371367"/>
                  </a:moveTo>
                  <a:lnTo>
                    <a:pt x="726333" y="371067"/>
                  </a:lnTo>
                  <a:cubicBezTo>
                    <a:pt x="726266" y="371184"/>
                    <a:pt x="726176" y="371287"/>
                    <a:pt x="726066" y="371367"/>
                  </a:cubicBezTo>
                  <a:close/>
                  <a:moveTo>
                    <a:pt x="726333" y="370667"/>
                  </a:moveTo>
                  <a:cubicBezTo>
                    <a:pt x="726333" y="370667"/>
                    <a:pt x="726333" y="370667"/>
                    <a:pt x="726333" y="370667"/>
                  </a:cubicBezTo>
                  <a:lnTo>
                    <a:pt x="726333" y="370667"/>
                  </a:lnTo>
                  <a:cubicBezTo>
                    <a:pt x="726333" y="370667"/>
                    <a:pt x="725999" y="370633"/>
                    <a:pt x="725966" y="370667"/>
                  </a:cubicBezTo>
                  <a:close/>
                  <a:moveTo>
                    <a:pt x="726333" y="369666"/>
                  </a:moveTo>
                  <a:cubicBezTo>
                    <a:pt x="726349" y="369776"/>
                    <a:pt x="726349" y="369889"/>
                    <a:pt x="726333" y="369999"/>
                  </a:cubicBezTo>
                  <a:cubicBezTo>
                    <a:pt x="726353" y="370190"/>
                    <a:pt x="726353" y="370376"/>
                    <a:pt x="726333" y="370567"/>
                  </a:cubicBezTo>
                  <a:cubicBezTo>
                    <a:pt x="726153" y="370253"/>
                    <a:pt x="725952" y="369953"/>
                    <a:pt x="725732" y="369666"/>
                  </a:cubicBezTo>
                  <a:close/>
                  <a:moveTo>
                    <a:pt x="724665" y="302673"/>
                  </a:moveTo>
                  <a:lnTo>
                    <a:pt x="724665" y="302673"/>
                  </a:lnTo>
                  <a:close/>
                  <a:moveTo>
                    <a:pt x="724398" y="356621"/>
                  </a:moveTo>
                  <a:lnTo>
                    <a:pt x="724598" y="357922"/>
                  </a:lnTo>
                  <a:lnTo>
                    <a:pt x="724598" y="357121"/>
                  </a:lnTo>
                  <a:close/>
                  <a:moveTo>
                    <a:pt x="724398" y="356321"/>
                  </a:moveTo>
                  <a:cubicBezTo>
                    <a:pt x="724398" y="356321"/>
                    <a:pt x="724398" y="356521"/>
                    <a:pt x="724398" y="356621"/>
                  </a:cubicBezTo>
                  <a:cubicBezTo>
                    <a:pt x="724398" y="356721"/>
                    <a:pt x="724398" y="356421"/>
                    <a:pt x="724398" y="356354"/>
                  </a:cubicBezTo>
                  <a:close/>
                  <a:moveTo>
                    <a:pt x="723664" y="352184"/>
                  </a:moveTo>
                  <a:cubicBezTo>
                    <a:pt x="723680" y="352350"/>
                    <a:pt x="723680" y="352517"/>
                    <a:pt x="723664" y="352684"/>
                  </a:cubicBezTo>
                  <a:lnTo>
                    <a:pt x="723664" y="352684"/>
                  </a:lnTo>
                  <a:lnTo>
                    <a:pt x="723664" y="352684"/>
                  </a:lnTo>
                  <a:cubicBezTo>
                    <a:pt x="723647" y="352631"/>
                    <a:pt x="723647" y="352571"/>
                    <a:pt x="723664" y="352517"/>
                  </a:cubicBezTo>
                  <a:cubicBezTo>
                    <a:pt x="723664" y="352517"/>
                    <a:pt x="723130" y="352284"/>
                    <a:pt x="723097" y="352184"/>
                  </a:cubicBezTo>
                  <a:close/>
                  <a:moveTo>
                    <a:pt x="723664" y="351983"/>
                  </a:moveTo>
                  <a:cubicBezTo>
                    <a:pt x="723664" y="351983"/>
                    <a:pt x="723664" y="351983"/>
                    <a:pt x="723664" y="352184"/>
                  </a:cubicBezTo>
                  <a:lnTo>
                    <a:pt x="723664" y="352184"/>
                  </a:lnTo>
                  <a:cubicBezTo>
                    <a:pt x="723607" y="352350"/>
                    <a:pt x="723430" y="352441"/>
                    <a:pt x="723263" y="352384"/>
                  </a:cubicBezTo>
                  <a:cubicBezTo>
                    <a:pt x="723097" y="352327"/>
                    <a:pt x="723006" y="352150"/>
                    <a:pt x="723063" y="351983"/>
                  </a:cubicBezTo>
                  <a:close/>
                  <a:moveTo>
                    <a:pt x="720728" y="338004"/>
                  </a:moveTo>
                  <a:lnTo>
                    <a:pt x="720728" y="338004"/>
                  </a:lnTo>
                  <a:cubicBezTo>
                    <a:pt x="720728" y="338004"/>
                    <a:pt x="720728" y="338004"/>
                    <a:pt x="720728" y="338205"/>
                  </a:cubicBezTo>
                  <a:cubicBezTo>
                    <a:pt x="720714" y="338151"/>
                    <a:pt x="720714" y="338091"/>
                    <a:pt x="720728" y="338038"/>
                  </a:cubicBezTo>
                  <a:close/>
                  <a:moveTo>
                    <a:pt x="720728" y="337804"/>
                  </a:moveTo>
                  <a:lnTo>
                    <a:pt x="720728" y="337804"/>
                  </a:lnTo>
                  <a:cubicBezTo>
                    <a:pt x="720718" y="337727"/>
                    <a:pt x="720718" y="337647"/>
                    <a:pt x="720728" y="337571"/>
                  </a:cubicBezTo>
                  <a:cubicBezTo>
                    <a:pt x="720484" y="337561"/>
                    <a:pt x="720244" y="337644"/>
                    <a:pt x="720061" y="337804"/>
                  </a:cubicBezTo>
                  <a:close/>
                  <a:moveTo>
                    <a:pt x="720728" y="337070"/>
                  </a:moveTo>
                  <a:lnTo>
                    <a:pt x="720728" y="337070"/>
                  </a:lnTo>
                  <a:cubicBezTo>
                    <a:pt x="720261" y="335202"/>
                    <a:pt x="719794" y="333334"/>
                    <a:pt x="719360" y="331499"/>
                  </a:cubicBezTo>
                  <a:lnTo>
                    <a:pt x="719360" y="331499"/>
                  </a:lnTo>
                  <a:cubicBezTo>
                    <a:pt x="719360" y="331499"/>
                    <a:pt x="719360" y="331499"/>
                    <a:pt x="719360" y="331499"/>
                  </a:cubicBezTo>
                  <a:cubicBezTo>
                    <a:pt x="719377" y="331422"/>
                    <a:pt x="719377" y="331342"/>
                    <a:pt x="719360" y="331265"/>
                  </a:cubicBezTo>
                  <a:cubicBezTo>
                    <a:pt x="719360" y="331265"/>
                    <a:pt x="719360" y="331265"/>
                    <a:pt x="719360" y="331265"/>
                  </a:cubicBezTo>
                  <a:lnTo>
                    <a:pt x="719360" y="331265"/>
                  </a:lnTo>
                  <a:cubicBezTo>
                    <a:pt x="719263" y="330778"/>
                    <a:pt x="719130" y="330298"/>
                    <a:pt x="718959" y="329830"/>
                  </a:cubicBezTo>
                  <a:cubicBezTo>
                    <a:pt x="718889" y="329480"/>
                    <a:pt x="718803" y="329137"/>
                    <a:pt x="718693" y="328796"/>
                  </a:cubicBezTo>
                  <a:lnTo>
                    <a:pt x="718493" y="328062"/>
                  </a:lnTo>
                  <a:cubicBezTo>
                    <a:pt x="718259" y="327161"/>
                    <a:pt x="718025" y="326261"/>
                    <a:pt x="717758" y="325326"/>
                  </a:cubicBezTo>
                  <a:lnTo>
                    <a:pt x="717758" y="325326"/>
                  </a:lnTo>
                  <a:lnTo>
                    <a:pt x="717758" y="325326"/>
                  </a:lnTo>
                  <a:cubicBezTo>
                    <a:pt x="717632" y="324989"/>
                    <a:pt x="717532" y="324642"/>
                    <a:pt x="717458" y="324292"/>
                  </a:cubicBezTo>
                  <a:cubicBezTo>
                    <a:pt x="717458" y="324292"/>
                    <a:pt x="717458" y="324292"/>
                    <a:pt x="717458" y="324292"/>
                  </a:cubicBezTo>
                  <a:cubicBezTo>
                    <a:pt x="717472" y="324225"/>
                    <a:pt x="717472" y="324159"/>
                    <a:pt x="717458" y="324092"/>
                  </a:cubicBezTo>
                  <a:cubicBezTo>
                    <a:pt x="717458" y="324259"/>
                    <a:pt x="717458" y="324426"/>
                    <a:pt x="717458" y="324559"/>
                  </a:cubicBezTo>
                  <a:lnTo>
                    <a:pt x="717458" y="324559"/>
                  </a:lnTo>
                  <a:lnTo>
                    <a:pt x="717458" y="324859"/>
                  </a:lnTo>
                  <a:cubicBezTo>
                    <a:pt x="717478" y="324913"/>
                    <a:pt x="717478" y="324973"/>
                    <a:pt x="717458" y="325026"/>
                  </a:cubicBezTo>
                  <a:lnTo>
                    <a:pt x="717458" y="325026"/>
                  </a:lnTo>
                  <a:cubicBezTo>
                    <a:pt x="717472" y="325160"/>
                    <a:pt x="717472" y="325293"/>
                    <a:pt x="717458" y="325427"/>
                  </a:cubicBezTo>
                  <a:lnTo>
                    <a:pt x="718726" y="329997"/>
                  </a:lnTo>
                  <a:lnTo>
                    <a:pt x="718726" y="329997"/>
                  </a:lnTo>
                  <a:cubicBezTo>
                    <a:pt x="718746" y="330151"/>
                    <a:pt x="718746" y="330311"/>
                    <a:pt x="718726" y="330464"/>
                  </a:cubicBezTo>
                  <a:cubicBezTo>
                    <a:pt x="718726" y="330765"/>
                    <a:pt x="718726" y="331065"/>
                    <a:pt x="718959" y="331365"/>
                  </a:cubicBezTo>
                  <a:cubicBezTo>
                    <a:pt x="719193" y="331665"/>
                    <a:pt x="718959" y="331365"/>
                    <a:pt x="718959" y="331565"/>
                  </a:cubicBezTo>
                  <a:lnTo>
                    <a:pt x="718959" y="331565"/>
                  </a:lnTo>
                  <a:lnTo>
                    <a:pt x="718959" y="331332"/>
                  </a:lnTo>
                  <a:lnTo>
                    <a:pt x="719360" y="333100"/>
                  </a:lnTo>
                  <a:cubicBezTo>
                    <a:pt x="719453" y="333397"/>
                    <a:pt x="719530" y="333697"/>
                    <a:pt x="719593" y="334001"/>
                  </a:cubicBezTo>
                  <a:cubicBezTo>
                    <a:pt x="719860" y="334968"/>
                    <a:pt x="720094" y="335936"/>
                    <a:pt x="720294" y="336937"/>
                  </a:cubicBezTo>
                  <a:lnTo>
                    <a:pt x="720294" y="336937"/>
                  </a:lnTo>
                  <a:cubicBezTo>
                    <a:pt x="720281" y="337094"/>
                    <a:pt x="720281" y="337247"/>
                    <a:pt x="720294" y="337404"/>
                  </a:cubicBezTo>
                  <a:lnTo>
                    <a:pt x="720294" y="337404"/>
                  </a:lnTo>
                  <a:cubicBezTo>
                    <a:pt x="720191" y="337274"/>
                    <a:pt x="720067" y="337160"/>
                    <a:pt x="719927" y="337070"/>
                  </a:cubicBezTo>
                  <a:close/>
                  <a:moveTo>
                    <a:pt x="717091" y="323458"/>
                  </a:moveTo>
                  <a:lnTo>
                    <a:pt x="717091" y="323458"/>
                  </a:lnTo>
                  <a:lnTo>
                    <a:pt x="717091" y="323458"/>
                  </a:lnTo>
                  <a:lnTo>
                    <a:pt x="716291" y="323458"/>
                  </a:lnTo>
                  <a:close/>
                  <a:moveTo>
                    <a:pt x="716891" y="322757"/>
                  </a:moveTo>
                  <a:cubicBezTo>
                    <a:pt x="716901" y="322914"/>
                    <a:pt x="716901" y="323068"/>
                    <a:pt x="716891" y="323225"/>
                  </a:cubicBezTo>
                  <a:lnTo>
                    <a:pt x="716891" y="323225"/>
                  </a:lnTo>
                  <a:cubicBezTo>
                    <a:pt x="716894" y="323168"/>
                    <a:pt x="716894" y="323114"/>
                    <a:pt x="716891" y="323058"/>
                  </a:cubicBezTo>
                  <a:close/>
                  <a:moveTo>
                    <a:pt x="715790" y="319021"/>
                  </a:moveTo>
                  <a:cubicBezTo>
                    <a:pt x="715557" y="318253"/>
                    <a:pt x="715356" y="317486"/>
                    <a:pt x="715056" y="316719"/>
                  </a:cubicBezTo>
                  <a:cubicBezTo>
                    <a:pt x="715323" y="317496"/>
                    <a:pt x="715557" y="318264"/>
                    <a:pt x="715757" y="319021"/>
                  </a:cubicBezTo>
                  <a:lnTo>
                    <a:pt x="716257" y="320589"/>
                  </a:lnTo>
                  <a:cubicBezTo>
                    <a:pt x="716220" y="320349"/>
                    <a:pt x="716154" y="320112"/>
                    <a:pt x="716057" y="319888"/>
                  </a:cubicBezTo>
                  <a:cubicBezTo>
                    <a:pt x="715680" y="319628"/>
                    <a:pt x="715323" y="319338"/>
                    <a:pt x="714989" y="319021"/>
                  </a:cubicBezTo>
                  <a:close/>
                  <a:moveTo>
                    <a:pt x="714289" y="314183"/>
                  </a:moveTo>
                  <a:lnTo>
                    <a:pt x="714589" y="315151"/>
                  </a:lnTo>
                  <a:cubicBezTo>
                    <a:pt x="714252" y="314794"/>
                    <a:pt x="713885" y="314470"/>
                    <a:pt x="713488" y="314183"/>
                  </a:cubicBezTo>
                  <a:close/>
                  <a:moveTo>
                    <a:pt x="713955" y="313049"/>
                  </a:moveTo>
                  <a:cubicBezTo>
                    <a:pt x="713321" y="311080"/>
                    <a:pt x="712654" y="309145"/>
                    <a:pt x="711987" y="307177"/>
                  </a:cubicBezTo>
                  <a:lnTo>
                    <a:pt x="711987" y="307177"/>
                  </a:lnTo>
                  <a:lnTo>
                    <a:pt x="712988" y="310113"/>
                  </a:lnTo>
                  <a:cubicBezTo>
                    <a:pt x="712988" y="310346"/>
                    <a:pt x="713154" y="310580"/>
                    <a:pt x="713221" y="310847"/>
                  </a:cubicBezTo>
                  <a:lnTo>
                    <a:pt x="713922" y="313049"/>
                  </a:lnTo>
                  <a:lnTo>
                    <a:pt x="713922" y="313049"/>
                  </a:lnTo>
                  <a:lnTo>
                    <a:pt x="714222" y="313916"/>
                  </a:lnTo>
                  <a:lnTo>
                    <a:pt x="714222" y="313549"/>
                  </a:lnTo>
                  <a:cubicBezTo>
                    <a:pt x="713255" y="313416"/>
                    <a:pt x="713221" y="313216"/>
                    <a:pt x="713154" y="313049"/>
                  </a:cubicBezTo>
                  <a:close/>
                  <a:moveTo>
                    <a:pt x="727300" y="446934"/>
                  </a:moveTo>
                  <a:lnTo>
                    <a:pt x="727300" y="446934"/>
                  </a:lnTo>
                  <a:cubicBezTo>
                    <a:pt x="727501" y="445100"/>
                    <a:pt x="727701" y="443198"/>
                    <a:pt x="727868" y="441363"/>
                  </a:cubicBezTo>
                  <a:cubicBezTo>
                    <a:pt x="726933" y="443198"/>
                    <a:pt x="726733" y="445066"/>
                    <a:pt x="726500" y="446934"/>
                  </a:cubicBezTo>
                  <a:close/>
                  <a:moveTo>
                    <a:pt x="726933" y="450071"/>
                  </a:moveTo>
                  <a:cubicBezTo>
                    <a:pt x="726933" y="449003"/>
                    <a:pt x="727200" y="447969"/>
                    <a:pt x="727300" y="446934"/>
                  </a:cubicBezTo>
                  <a:cubicBezTo>
                    <a:pt x="727067" y="449003"/>
                    <a:pt x="726800" y="451072"/>
                    <a:pt x="726533" y="453107"/>
                  </a:cubicBezTo>
                  <a:cubicBezTo>
                    <a:pt x="725899" y="452106"/>
                    <a:pt x="726033" y="451072"/>
                    <a:pt x="726133" y="450071"/>
                  </a:cubicBezTo>
                  <a:close/>
                  <a:moveTo>
                    <a:pt x="726333" y="454675"/>
                  </a:moveTo>
                  <a:lnTo>
                    <a:pt x="726533" y="453107"/>
                  </a:lnTo>
                  <a:cubicBezTo>
                    <a:pt x="726533" y="454374"/>
                    <a:pt x="726199" y="455676"/>
                    <a:pt x="725999" y="456943"/>
                  </a:cubicBezTo>
                  <a:cubicBezTo>
                    <a:pt x="725299" y="456209"/>
                    <a:pt x="725432" y="455442"/>
                    <a:pt x="725532" y="454775"/>
                  </a:cubicBezTo>
                  <a:close/>
                  <a:moveTo>
                    <a:pt x="725465" y="460447"/>
                  </a:moveTo>
                  <a:lnTo>
                    <a:pt x="725665" y="459312"/>
                  </a:lnTo>
                  <a:lnTo>
                    <a:pt x="725665" y="458511"/>
                  </a:lnTo>
                  <a:cubicBezTo>
                    <a:pt x="725682" y="458768"/>
                    <a:pt x="725682" y="459022"/>
                    <a:pt x="725665" y="459279"/>
                  </a:cubicBezTo>
                  <a:cubicBezTo>
                    <a:pt x="724798" y="459679"/>
                    <a:pt x="724731" y="460046"/>
                    <a:pt x="724665" y="460447"/>
                  </a:cubicBezTo>
                  <a:close/>
                  <a:moveTo>
                    <a:pt x="724098" y="468520"/>
                  </a:moveTo>
                  <a:lnTo>
                    <a:pt x="724098" y="468520"/>
                  </a:lnTo>
                  <a:cubicBezTo>
                    <a:pt x="724084" y="468607"/>
                    <a:pt x="724084" y="468701"/>
                    <a:pt x="724098" y="468787"/>
                  </a:cubicBezTo>
                  <a:cubicBezTo>
                    <a:pt x="723814" y="468754"/>
                    <a:pt x="723544" y="468660"/>
                    <a:pt x="723297" y="468520"/>
                  </a:cubicBezTo>
                  <a:close/>
                  <a:moveTo>
                    <a:pt x="825621" y="403129"/>
                  </a:moveTo>
                  <a:lnTo>
                    <a:pt x="825621" y="403129"/>
                  </a:lnTo>
                  <a:cubicBezTo>
                    <a:pt x="825231" y="381490"/>
                    <a:pt x="823145" y="359917"/>
                    <a:pt x="819382" y="338605"/>
                  </a:cubicBezTo>
                  <a:cubicBezTo>
                    <a:pt x="815419" y="317259"/>
                    <a:pt x="809764" y="296264"/>
                    <a:pt x="802467" y="275816"/>
                  </a:cubicBezTo>
                  <a:lnTo>
                    <a:pt x="802234" y="275115"/>
                  </a:lnTo>
                  <a:cubicBezTo>
                    <a:pt x="801967" y="274314"/>
                    <a:pt x="801700" y="273514"/>
                    <a:pt x="801399" y="272713"/>
                  </a:cubicBezTo>
                  <a:cubicBezTo>
                    <a:pt x="801099" y="271912"/>
                    <a:pt x="800599" y="270444"/>
                    <a:pt x="800165" y="269377"/>
                  </a:cubicBezTo>
                  <a:cubicBezTo>
                    <a:pt x="799731" y="268309"/>
                    <a:pt x="799264" y="266774"/>
                    <a:pt x="798730" y="265473"/>
                  </a:cubicBezTo>
                  <a:cubicBezTo>
                    <a:pt x="798197" y="264172"/>
                    <a:pt x="798097" y="263772"/>
                    <a:pt x="797763" y="262904"/>
                  </a:cubicBezTo>
                  <a:lnTo>
                    <a:pt x="797529" y="262304"/>
                  </a:lnTo>
                  <a:lnTo>
                    <a:pt x="797529" y="262304"/>
                  </a:lnTo>
                  <a:lnTo>
                    <a:pt x="784685" y="267241"/>
                  </a:lnTo>
                  <a:lnTo>
                    <a:pt x="771840" y="272179"/>
                  </a:lnTo>
                  <a:lnTo>
                    <a:pt x="771840" y="272179"/>
                  </a:lnTo>
                  <a:lnTo>
                    <a:pt x="770439" y="272680"/>
                  </a:lnTo>
                  <a:lnTo>
                    <a:pt x="770005" y="272846"/>
                  </a:lnTo>
                  <a:lnTo>
                    <a:pt x="764600" y="274915"/>
                  </a:lnTo>
                  <a:lnTo>
                    <a:pt x="759129" y="277017"/>
                  </a:lnTo>
                  <a:lnTo>
                    <a:pt x="759129" y="277017"/>
                  </a:lnTo>
                  <a:lnTo>
                    <a:pt x="758395" y="277284"/>
                  </a:lnTo>
                  <a:lnTo>
                    <a:pt x="755959" y="278218"/>
                  </a:lnTo>
                  <a:lnTo>
                    <a:pt x="755959" y="278218"/>
                  </a:lnTo>
                  <a:lnTo>
                    <a:pt x="754825" y="278685"/>
                  </a:lnTo>
                  <a:lnTo>
                    <a:pt x="754825" y="278685"/>
                  </a:lnTo>
                  <a:lnTo>
                    <a:pt x="753991" y="279019"/>
                  </a:lnTo>
                  <a:lnTo>
                    <a:pt x="746284" y="281988"/>
                  </a:lnTo>
                  <a:lnTo>
                    <a:pt x="746284" y="281988"/>
                  </a:lnTo>
                  <a:lnTo>
                    <a:pt x="742047" y="283623"/>
                  </a:lnTo>
                  <a:lnTo>
                    <a:pt x="742047" y="283623"/>
                  </a:lnTo>
                  <a:lnTo>
                    <a:pt x="737810" y="285291"/>
                  </a:lnTo>
                  <a:lnTo>
                    <a:pt x="737810" y="285291"/>
                  </a:lnTo>
                  <a:lnTo>
                    <a:pt x="733506" y="286926"/>
                  </a:lnTo>
                  <a:lnTo>
                    <a:pt x="733506" y="286926"/>
                  </a:lnTo>
                  <a:lnTo>
                    <a:pt x="729269" y="288527"/>
                  </a:lnTo>
                  <a:lnTo>
                    <a:pt x="729269" y="288527"/>
                  </a:lnTo>
                  <a:lnTo>
                    <a:pt x="724998" y="290128"/>
                  </a:lnTo>
                  <a:lnTo>
                    <a:pt x="724998" y="290128"/>
                  </a:lnTo>
                  <a:lnTo>
                    <a:pt x="720761" y="291797"/>
                  </a:lnTo>
                  <a:lnTo>
                    <a:pt x="720761" y="291797"/>
                  </a:lnTo>
                  <a:lnTo>
                    <a:pt x="716491" y="293431"/>
                  </a:lnTo>
                  <a:lnTo>
                    <a:pt x="716491" y="293431"/>
                  </a:lnTo>
                  <a:lnTo>
                    <a:pt x="707950" y="296768"/>
                  </a:lnTo>
                  <a:lnTo>
                    <a:pt x="707950" y="296768"/>
                  </a:lnTo>
                  <a:lnTo>
                    <a:pt x="707683" y="296768"/>
                  </a:lnTo>
                  <a:lnTo>
                    <a:pt x="695172" y="301572"/>
                  </a:lnTo>
                  <a:lnTo>
                    <a:pt x="695172" y="301572"/>
                  </a:lnTo>
                  <a:lnTo>
                    <a:pt x="694872" y="301572"/>
                  </a:lnTo>
                  <a:lnTo>
                    <a:pt x="682360" y="306376"/>
                  </a:lnTo>
                  <a:lnTo>
                    <a:pt x="682360" y="306376"/>
                  </a:lnTo>
                  <a:lnTo>
                    <a:pt x="682060" y="306376"/>
                  </a:lnTo>
                  <a:lnTo>
                    <a:pt x="669015" y="311614"/>
                  </a:lnTo>
                  <a:lnTo>
                    <a:pt x="669015" y="311614"/>
                  </a:lnTo>
                  <a:lnTo>
                    <a:pt x="669015" y="311614"/>
                  </a:lnTo>
                  <a:cubicBezTo>
                    <a:pt x="669015" y="311614"/>
                    <a:pt x="669015" y="311614"/>
                    <a:pt x="669015" y="311614"/>
                  </a:cubicBezTo>
                  <a:lnTo>
                    <a:pt x="667114" y="306843"/>
                  </a:lnTo>
                  <a:lnTo>
                    <a:pt x="667114" y="306843"/>
                  </a:lnTo>
                  <a:cubicBezTo>
                    <a:pt x="666446" y="305175"/>
                    <a:pt x="665746" y="303507"/>
                    <a:pt x="665045" y="301906"/>
                  </a:cubicBezTo>
                  <a:lnTo>
                    <a:pt x="665045" y="301906"/>
                  </a:lnTo>
                  <a:cubicBezTo>
                    <a:pt x="664344" y="300271"/>
                    <a:pt x="663610" y="298569"/>
                    <a:pt x="662876" y="297001"/>
                  </a:cubicBezTo>
                  <a:lnTo>
                    <a:pt x="662876" y="297001"/>
                  </a:lnTo>
                  <a:cubicBezTo>
                    <a:pt x="662643" y="296467"/>
                    <a:pt x="662409" y="295934"/>
                    <a:pt x="662142" y="295400"/>
                  </a:cubicBezTo>
                  <a:cubicBezTo>
                    <a:pt x="662109" y="295280"/>
                    <a:pt x="662052" y="295166"/>
                    <a:pt x="661976" y="295066"/>
                  </a:cubicBezTo>
                  <a:cubicBezTo>
                    <a:pt x="661976" y="295066"/>
                    <a:pt x="661976" y="295066"/>
                    <a:pt x="661976" y="295066"/>
                  </a:cubicBezTo>
                  <a:lnTo>
                    <a:pt x="661976" y="295066"/>
                  </a:lnTo>
                  <a:lnTo>
                    <a:pt x="661976" y="295066"/>
                  </a:lnTo>
                  <a:lnTo>
                    <a:pt x="661976" y="295066"/>
                  </a:lnTo>
                  <a:cubicBezTo>
                    <a:pt x="661989" y="294956"/>
                    <a:pt x="661989" y="294843"/>
                    <a:pt x="661976" y="294733"/>
                  </a:cubicBezTo>
                  <a:lnTo>
                    <a:pt x="661776" y="294266"/>
                  </a:lnTo>
                  <a:cubicBezTo>
                    <a:pt x="661805" y="294192"/>
                    <a:pt x="661805" y="294105"/>
                    <a:pt x="661776" y="294032"/>
                  </a:cubicBezTo>
                  <a:lnTo>
                    <a:pt x="661575" y="293598"/>
                  </a:lnTo>
                  <a:cubicBezTo>
                    <a:pt x="661419" y="293211"/>
                    <a:pt x="661238" y="292831"/>
                    <a:pt x="661041" y="292464"/>
                  </a:cubicBezTo>
                  <a:lnTo>
                    <a:pt x="661041" y="292464"/>
                  </a:lnTo>
                  <a:cubicBezTo>
                    <a:pt x="660674" y="291663"/>
                    <a:pt x="660274" y="290829"/>
                    <a:pt x="659840" y="290028"/>
                  </a:cubicBezTo>
                  <a:cubicBezTo>
                    <a:pt x="659407" y="289228"/>
                    <a:pt x="659307" y="288894"/>
                    <a:pt x="659006" y="288327"/>
                  </a:cubicBezTo>
                  <a:cubicBezTo>
                    <a:pt x="658910" y="288087"/>
                    <a:pt x="658796" y="287853"/>
                    <a:pt x="658673" y="287626"/>
                  </a:cubicBezTo>
                  <a:lnTo>
                    <a:pt x="658673" y="287626"/>
                  </a:lnTo>
                  <a:cubicBezTo>
                    <a:pt x="658296" y="286826"/>
                    <a:pt x="657895" y="286025"/>
                    <a:pt x="657472" y="285224"/>
                  </a:cubicBezTo>
                  <a:cubicBezTo>
                    <a:pt x="657071" y="284423"/>
                    <a:pt x="656637" y="283623"/>
                    <a:pt x="656204" y="282822"/>
                  </a:cubicBezTo>
                  <a:cubicBezTo>
                    <a:pt x="655770" y="282021"/>
                    <a:pt x="655803" y="282021"/>
                    <a:pt x="655570" y="281621"/>
                  </a:cubicBezTo>
                  <a:cubicBezTo>
                    <a:pt x="655080" y="280643"/>
                    <a:pt x="654546" y="279676"/>
                    <a:pt x="653968" y="278718"/>
                  </a:cubicBezTo>
                  <a:cubicBezTo>
                    <a:pt x="653435" y="277751"/>
                    <a:pt x="652901" y="276783"/>
                    <a:pt x="652334" y="275849"/>
                  </a:cubicBezTo>
                  <a:lnTo>
                    <a:pt x="652334" y="275649"/>
                  </a:lnTo>
                  <a:cubicBezTo>
                    <a:pt x="651933" y="274882"/>
                    <a:pt x="651500" y="274148"/>
                    <a:pt x="651066" y="273380"/>
                  </a:cubicBezTo>
                  <a:cubicBezTo>
                    <a:pt x="650165" y="271812"/>
                    <a:pt x="649231" y="270277"/>
                    <a:pt x="648297" y="268743"/>
                  </a:cubicBezTo>
                  <a:cubicBezTo>
                    <a:pt x="647363" y="267208"/>
                    <a:pt x="646428" y="265673"/>
                    <a:pt x="645461" y="264139"/>
                  </a:cubicBezTo>
                  <a:lnTo>
                    <a:pt x="642492" y="259601"/>
                  </a:lnTo>
                  <a:lnTo>
                    <a:pt x="639456" y="255131"/>
                  </a:lnTo>
                  <a:cubicBezTo>
                    <a:pt x="637421" y="252161"/>
                    <a:pt x="635285" y="249259"/>
                    <a:pt x="633117" y="246356"/>
                  </a:cubicBezTo>
                  <a:lnTo>
                    <a:pt x="632883" y="246089"/>
                  </a:lnTo>
                  <a:cubicBezTo>
                    <a:pt x="631882" y="244721"/>
                    <a:pt x="630815" y="243320"/>
                    <a:pt x="629714" y="241952"/>
                  </a:cubicBezTo>
                  <a:cubicBezTo>
                    <a:pt x="628613" y="240584"/>
                    <a:pt x="627545" y="239217"/>
                    <a:pt x="626377" y="237849"/>
                  </a:cubicBezTo>
                  <a:lnTo>
                    <a:pt x="626377" y="237849"/>
                  </a:lnTo>
                  <a:lnTo>
                    <a:pt x="629046" y="235680"/>
                  </a:lnTo>
                  <a:lnTo>
                    <a:pt x="629914" y="234946"/>
                  </a:lnTo>
                  <a:lnTo>
                    <a:pt x="630081" y="234946"/>
                  </a:lnTo>
                  <a:lnTo>
                    <a:pt x="631315" y="233945"/>
                  </a:lnTo>
                  <a:lnTo>
                    <a:pt x="633484" y="232210"/>
                  </a:lnTo>
                  <a:lnTo>
                    <a:pt x="634518" y="231343"/>
                  </a:lnTo>
                  <a:lnTo>
                    <a:pt x="637020" y="229308"/>
                  </a:lnTo>
                  <a:lnTo>
                    <a:pt x="637020" y="229308"/>
                  </a:lnTo>
                  <a:lnTo>
                    <a:pt x="647630" y="220700"/>
                  </a:lnTo>
                  <a:lnTo>
                    <a:pt x="647630" y="220700"/>
                  </a:lnTo>
                  <a:lnTo>
                    <a:pt x="658306" y="212092"/>
                  </a:lnTo>
                  <a:lnTo>
                    <a:pt x="658306" y="212092"/>
                  </a:lnTo>
                  <a:lnTo>
                    <a:pt x="660975" y="209924"/>
                  </a:lnTo>
                  <a:lnTo>
                    <a:pt x="665379" y="206321"/>
                  </a:lnTo>
                  <a:lnTo>
                    <a:pt x="665379" y="206321"/>
                  </a:lnTo>
                  <a:lnTo>
                    <a:pt x="668915" y="203485"/>
                  </a:lnTo>
                  <a:lnTo>
                    <a:pt x="668915" y="203485"/>
                  </a:lnTo>
                  <a:lnTo>
                    <a:pt x="672452" y="200582"/>
                  </a:lnTo>
                  <a:lnTo>
                    <a:pt x="672452" y="200582"/>
                  </a:lnTo>
                  <a:lnTo>
                    <a:pt x="675988" y="197713"/>
                  </a:lnTo>
                  <a:lnTo>
                    <a:pt x="675988" y="197713"/>
                  </a:lnTo>
                  <a:lnTo>
                    <a:pt x="679525" y="194810"/>
                  </a:lnTo>
                  <a:lnTo>
                    <a:pt x="679525" y="194810"/>
                  </a:lnTo>
                  <a:lnTo>
                    <a:pt x="682861" y="191975"/>
                  </a:lnTo>
                  <a:lnTo>
                    <a:pt x="686431" y="189072"/>
                  </a:lnTo>
                  <a:lnTo>
                    <a:pt x="690000" y="186203"/>
                  </a:lnTo>
                  <a:lnTo>
                    <a:pt x="696439" y="180998"/>
                  </a:lnTo>
                  <a:lnTo>
                    <a:pt x="696439" y="180998"/>
                  </a:lnTo>
                  <a:lnTo>
                    <a:pt x="697107" y="180431"/>
                  </a:lnTo>
                  <a:lnTo>
                    <a:pt x="700810" y="177395"/>
                  </a:lnTo>
                  <a:lnTo>
                    <a:pt x="705314" y="173758"/>
                  </a:lnTo>
                  <a:lnTo>
                    <a:pt x="711386" y="168887"/>
                  </a:lnTo>
                  <a:lnTo>
                    <a:pt x="722096" y="160213"/>
                  </a:lnTo>
                  <a:lnTo>
                    <a:pt x="732405" y="150504"/>
                  </a:lnTo>
                  <a:lnTo>
                    <a:pt x="732405" y="150504"/>
                  </a:lnTo>
                  <a:cubicBezTo>
                    <a:pt x="730937" y="148703"/>
                    <a:pt x="729536" y="146968"/>
                    <a:pt x="728034" y="145233"/>
                  </a:cubicBezTo>
                  <a:lnTo>
                    <a:pt x="728034" y="145233"/>
                  </a:lnTo>
                  <a:lnTo>
                    <a:pt x="726767" y="143732"/>
                  </a:lnTo>
                  <a:lnTo>
                    <a:pt x="724698" y="141330"/>
                  </a:lnTo>
                  <a:lnTo>
                    <a:pt x="723197" y="139595"/>
                  </a:lnTo>
                  <a:lnTo>
                    <a:pt x="723197" y="139595"/>
                  </a:lnTo>
                  <a:lnTo>
                    <a:pt x="723197" y="139595"/>
                  </a:lnTo>
                  <a:lnTo>
                    <a:pt x="721862" y="140762"/>
                  </a:lnTo>
                  <a:lnTo>
                    <a:pt x="714422" y="147435"/>
                  </a:lnTo>
                  <a:lnTo>
                    <a:pt x="712888" y="148769"/>
                  </a:lnTo>
                  <a:lnTo>
                    <a:pt x="712888" y="148769"/>
                  </a:lnTo>
                  <a:lnTo>
                    <a:pt x="703212" y="157110"/>
                  </a:lnTo>
                  <a:lnTo>
                    <a:pt x="702545" y="157744"/>
                  </a:lnTo>
                  <a:lnTo>
                    <a:pt x="702545" y="157744"/>
                  </a:lnTo>
                  <a:lnTo>
                    <a:pt x="700176" y="159813"/>
                  </a:lnTo>
                  <a:lnTo>
                    <a:pt x="696840" y="162815"/>
                  </a:lnTo>
                  <a:lnTo>
                    <a:pt x="694071" y="165251"/>
                  </a:lnTo>
                  <a:lnTo>
                    <a:pt x="692503" y="166619"/>
                  </a:lnTo>
                  <a:lnTo>
                    <a:pt x="692503" y="166619"/>
                  </a:lnTo>
                  <a:lnTo>
                    <a:pt x="688933" y="169755"/>
                  </a:lnTo>
                  <a:lnTo>
                    <a:pt x="688933" y="169755"/>
                  </a:lnTo>
                  <a:lnTo>
                    <a:pt x="688299" y="170322"/>
                  </a:lnTo>
                  <a:lnTo>
                    <a:pt x="682060" y="175727"/>
                  </a:lnTo>
                  <a:lnTo>
                    <a:pt x="682060" y="175727"/>
                  </a:lnTo>
                  <a:lnTo>
                    <a:pt x="678724" y="178696"/>
                  </a:lnTo>
                  <a:lnTo>
                    <a:pt x="678724" y="178696"/>
                  </a:lnTo>
                  <a:lnTo>
                    <a:pt x="675387" y="181665"/>
                  </a:lnTo>
                  <a:lnTo>
                    <a:pt x="675387" y="181665"/>
                  </a:lnTo>
                  <a:lnTo>
                    <a:pt x="672051" y="184635"/>
                  </a:lnTo>
                  <a:lnTo>
                    <a:pt x="672051" y="184635"/>
                  </a:lnTo>
                  <a:lnTo>
                    <a:pt x="668715" y="187604"/>
                  </a:lnTo>
                  <a:lnTo>
                    <a:pt x="668715" y="187604"/>
                  </a:lnTo>
                  <a:lnTo>
                    <a:pt x="665712" y="190206"/>
                  </a:lnTo>
                  <a:lnTo>
                    <a:pt x="665279" y="190573"/>
                  </a:lnTo>
                  <a:lnTo>
                    <a:pt x="665045" y="190807"/>
                  </a:lnTo>
                  <a:lnTo>
                    <a:pt x="664011" y="191708"/>
                  </a:lnTo>
                  <a:lnTo>
                    <a:pt x="663577" y="192075"/>
                  </a:lnTo>
                  <a:lnTo>
                    <a:pt x="661776" y="193609"/>
                  </a:lnTo>
                  <a:lnTo>
                    <a:pt x="658439" y="196612"/>
                  </a:lnTo>
                  <a:lnTo>
                    <a:pt x="651500" y="202617"/>
                  </a:lnTo>
                  <a:lnTo>
                    <a:pt x="651500" y="202617"/>
                  </a:lnTo>
                  <a:lnTo>
                    <a:pt x="641090" y="211659"/>
                  </a:lnTo>
                  <a:lnTo>
                    <a:pt x="630781" y="220667"/>
                  </a:lnTo>
                  <a:lnTo>
                    <a:pt x="620372" y="229708"/>
                  </a:lnTo>
                  <a:lnTo>
                    <a:pt x="615634" y="225705"/>
                  </a:lnTo>
                  <a:lnTo>
                    <a:pt x="613533" y="223436"/>
                  </a:lnTo>
                  <a:lnTo>
                    <a:pt x="611698" y="221534"/>
                  </a:lnTo>
                  <a:lnTo>
                    <a:pt x="611698" y="221534"/>
                  </a:lnTo>
                  <a:cubicBezTo>
                    <a:pt x="611364" y="221201"/>
                    <a:pt x="611064" y="220834"/>
                    <a:pt x="610763" y="220500"/>
                  </a:cubicBezTo>
                  <a:lnTo>
                    <a:pt x="609229" y="218932"/>
                  </a:lnTo>
                  <a:lnTo>
                    <a:pt x="608762" y="218465"/>
                  </a:lnTo>
                  <a:lnTo>
                    <a:pt x="608295" y="218031"/>
                  </a:lnTo>
                  <a:cubicBezTo>
                    <a:pt x="607661" y="217364"/>
                    <a:pt x="607027" y="216697"/>
                    <a:pt x="606393" y="216096"/>
                  </a:cubicBezTo>
                  <a:cubicBezTo>
                    <a:pt x="605759" y="215495"/>
                    <a:pt x="605092" y="214828"/>
                    <a:pt x="604458" y="214228"/>
                  </a:cubicBezTo>
                  <a:lnTo>
                    <a:pt x="603991" y="213694"/>
                  </a:lnTo>
                  <a:lnTo>
                    <a:pt x="603023" y="212760"/>
                  </a:lnTo>
                  <a:lnTo>
                    <a:pt x="601989" y="211792"/>
                  </a:lnTo>
                  <a:lnTo>
                    <a:pt x="601255" y="211092"/>
                  </a:lnTo>
                  <a:lnTo>
                    <a:pt x="600554" y="210424"/>
                  </a:lnTo>
                  <a:lnTo>
                    <a:pt x="599320" y="209257"/>
                  </a:lnTo>
                  <a:lnTo>
                    <a:pt x="596584" y="206754"/>
                  </a:lnTo>
                  <a:lnTo>
                    <a:pt x="594783" y="205153"/>
                  </a:lnTo>
                  <a:cubicBezTo>
                    <a:pt x="593782" y="204252"/>
                    <a:pt x="592781" y="203351"/>
                    <a:pt x="591747" y="202484"/>
                  </a:cubicBezTo>
                  <a:lnTo>
                    <a:pt x="588410" y="199681"/>
                  </a:lnTo>
                  <a:lnTo>
                    <a:pt x="588410" y="199681"/>
                  </a:lnTo>
                  <a:lnTo>
                    <a:pt x="586342" y="197980"/>
                  </a:lnTo>
                  <a:lnTo>
                    <a:pt x="584240" y="196278"/>
                  </a:lnTo>
                  <a:lnTo>
                    <a:pt x="584240" y="196278"/>
                  </a:lnTo>
                  <a:lnTo>
                    <a:pt x="584240" y="196278"/>
                  </a:lnTo>
                  <a:lnTo>
                    <a:pt x="583973" y="196112"/>
                  </a:lnTo>
                  <a:lnTo>
                    <a:pt x="583973" y="196112"/>
                  </a:lnTo>
                  <a:lnTo>
                    <a:pt x="583973" y="196112"/>
                  </a:lnTo>
                  <a:lnTo>
                    <a:pt x="583005" y="195311"/>
                  </a:lnTo>
                  <a:lnTo>
                    <a:pt x="582272" y="194544"/>
                  </a:lnTo>
                  <a:lnTo>
                    <a:pt x="582005" y="194343"/>
                  </a:lnTo>
                  <a:lnTo>
                    <a:pt x="581638" y="194076"/>
                  </a:lnTo>
                  <a:lnTo>
                    <a:pt x="580737" y="193376"/>
                  </a:lnTo>
                  <a:lnTo>
                    <a:pt x="580470" y="193176"/>
                  </a:lnTo>
                  <a:lnTo>
                    <a:pt x="580470" y="193176"/>
                  </a:lnTo>
                  <a:lnTo>
                    <a:pt x="580203" y="192975"/>
                  </a:lnTo>
                  <a:lnTo>
                    <a:pt x="575932" y="189639"/>
                  </a:lnTo>
                  <a:lnTo>
                    <a:pt x="575932" y="189639"/>
                  </a:lnTo>
                  <a:lnTo>
                    <a:pt x="571562" y="186470"/>
                  </a:lnTo>
                  <a:lnTo>
                    <a:pt x="571262" y="186236"/>
                  </a:lnTo>
                  <a:lnTo>
                    <a:pt x="571262" y="186236"/>
                  </a:lnTo>
                  <a:lnTo>
                    <a:pt x="571062" y="186236"/>
                  </a:lnTo>
                  <a:lnTo>
                    <a:pt x="570795" y="186236"/>
                  </a:lnTo>
                  <a:lnTo>
                    <a:pt x="570795" y="186236"/>
                  </a:lnTo>
                  <a:cubicBezTo>
                    <a:pt x="570795" y="186236"/>
                    <a:pt x="570795" y="186236"/>
                    <a:pt x="570795" y="186236"/>
                  </a:cubicBezTo>
                  <a:lnTo>
                    <a:pt x="570795" y="186236"/>
                  </a:lnTo>
                  <a:lnTo>
                    <a:pt x="569027" y="184968"/>
                  </a:lnTo>
                  <a:lnTo>
                    <a:pt x="567492" y="183967"/>
                  </a:lnTo>
                  <a:lnTo>
                    <a:pt x="567492" y="183967"/>
                  </a:lnTo>
                  <a:cubicBezTo>
                    <a:pt x="567285" y="183781"/>
                    <a:pt x="567061" y="183610"/>
                    <a:pt x="566824" y="183467"/>
                  </a:cubicBezTo>
                  <a:lnTo>
                    <a:pt x="566157" y="183000"/>
                  </a:lnTo>
                  <a:cubicBezTo>
                    <a:pt x="565123" y="182299"/>
                    <a:pt x="564055" y="181599"/>
                    <a:pt x="563021" y="180965"/>
                  </a:cubicBezTo>
                  <a:cubicBezTo>
                    <a:pt x="561987" y="180331"/>
                    <a:pt x="561853" y="180164"/>
                    <a:pt x="561253" y="179797"/>
                  </a:cubicBezTo>
                  <a:cubicBezTo>
                    <a:pt x="561089" y="179657"/>
                    <a:pt x="560909" y="179534"/>
                    <a:pt x="560719" y="179430"/>
                  </a:cubicBezTo>
                  <a:lnTo>
                    <a:pt x="559618" y="178729"/>
                  </a:lnTo>
                  <a:cubicBezTo>
                    <a:pt x="559274" y="178499"/>
                    <a:pt x="558917" y="178286"/>
                    <a:pt x="558550" y="178096"/>
                  </a:cubicBezTo>
                  <a:cubicBezTo>
                    <a:pt x="557016" y="177095"/>
                    <a:pt x="555448" y="176127"/>
                    <a:pt x="553880" y="175193"/>
                  </a:cubicBezTo>
                  <a:lnTo>
                    <a:pt x="560919" y="163416"/>
                  </a:lnTo>
                  <a:lnTo>
                    <a:pt x="567992" y="151639"/>
                  </a:lnTo>
                  <a:lnTo>
                    <a:pt x="567992" y="151639"/>
                  </a:lnTo>
                  <a:lnTo>
                    <a:pt x="569327" y="149403"/>
                  </a:lnTo>
                  <a:lnTo>
                    <a:pt x="570795" y="146935"/>
                  </a:lnTo>
                  <a:lnTo>
                    <a:pt x="575065" y="139862"/>
                  </a:lnTo>
                  <a:lnTo>
                    <a:pt x="575065" y="139862"/>
                  </a:lnTo>
                  <a:lnTo>
                    <a:pt x="576833" y="136926"/>
                  </a:lnTo>
                  <a:lnTo>
                    <a:pt x="577901" y="135157"/>
                  </a:lnTo>
                  <a:lnTo>
                    <a:pt x="578235" y="134657"/>
                  </a:lnTo>
                  <a:lnTo>
                    <a:pt x="578235" y="134390"/>
                  </a:lnTo>
                  <a:lnTo>
                    <a:pt x="579669" y="132055"/>
                  </a:lnTo>
                  <a:lnTo>
                    <a:pt x="579669" y="132055"/>
                  </a:lnTo>
                  <a:lnTo>
                    <a:pt x="582038" y="128151"/>
                  </a:lnTo>
                  <a:lnTo>
                    <a:pt x="582038" y="128151"/>
                  </a:lnTo>
                  <a:lnTo>
                    <a:pt x="584407" y="124248"/>
                  </a:lnTo>
                  <a:lnTo>
                    <a:pt x="584407" y="124248"/>
                  </a:lnTo>
                  <a:lnTo>
                    <a:pt x="586775" y="120344"/>
                  </a:lnTo>
                  <a:lnTo>
                    <a:pt x="586775" y="120344"/>
                  </a:lnTo>
                  <a:lnTo>
                    <a:pt x="589144" y="116441"/>
                  </a:lnTo>
                  <a:lnTo>
                    <a:pt x="591480" y="112537"/>
                  </a:lnTo>
                  <a:lnTo>
                    <a:pt x="591480" y="112537"/>
                  </a:lnTo>
                  <a:lnTo>
                    <a:pt x="593848" y="108634"/>
                  </a:lnTo>
                  <a:lnTo>
                    <a:pt x="593848" y="108634"/>
                  </a:lnTo>
                  <a:lnTo>
                    <a:pt x="596217" y="104730"/>
                  </a:lnTo>
                  <a:lnTo>
                    <a:pt x="596217" y="104730"/>
                  </a:lnTo>
                  <a:lnTo>
                    <a:pt x="600488" y="97624"/>
                  </a:lnTo>
                  <a:lnTo>
                    <a:pt x="600922" y="96890"/>
                  </a:lnTo>
                  <a:lnTo>
                    <a:pt x="600922" y="96890"/>
                  </a:lnTo>
                  <a:lnTo>
                    <a:pt x="603424" y="92753"/>
                  </a:lnTo>
                  <a:lnTo>
                    <a:pt x="606426" y="87782"/>
                  </a:lnTo>
                  <a:lnTo>
                    <a:pt x="610396" y="81109"/>
                  </a:lnTo>
                  <a:lnTo>
                    <a:pt x="617469" y="69299"/>
                  </a:lnTo>
                  <a:lnTo>
                    <a:pt x="617469" y="69299"/>
                  </a:lnTo>
                  <a:lnTo>
                    <a:pt x="624576" y="57522"/>
                  </a:lnTo>
                  <a:cubicBezTo>
                    <a:pt x="622607" y="56354"/>
                    <a:pt x="620639" y="55186"/>
                    <a:pt x="618637" y="54185"/>
                  </a:cubicBezTo>
                  <a:lnTo>
                    <a:pt x="616702" y="53051"/>
                  </a:lnTo>
                  <a:lnTo>
                    <a:pt x="614500" y="51817"/>
                  </a:lnTo>
                  <a:lnTo>
                    <a:pt x="612131" y="50482"/>
                  </a:lnTo>
                  <a:lnTo>
                    <a:pt x="598786" y="74570"/>
                  </a:lnTo>
                  <a:lnTo>
                    <a:pt x="595050" y="81243"/>
                  </a:lnTo>
                  <a:lnTo>
                    <a:pt x="592247" y="86314"/>
                  </a:lnTo>
                  <a:lnTo>
                    <a:pt x="589878" y="90484"/>
                  </a:lnTo>
                  <a:lnTo>
                    <a:pt x="589878" y="90484"/>
                  </a:lnTo>
                  <a:lnTo>
                    <a:pt x="589478" y="91252"/>
                  </a:lnTo>
                  <a:lnTo>
                    <a:pt x="585441" y="98491"/>
                  </a:lnTo>
                  <a:lnTo>
                    <a:pt x="583839" y="101294"/>
                  </a:lnTo>
                  <a:lnTo>
                    <a:pt x="583839" y="101294"/>
                  </a:lnTo>
                  <a:lnTo>
                    <a:pt x="583839" y="101494"/>
                  </a:lnTo>
                  <a:lnTo>
                    <a:pt x="583839" y="101494"/>
                  </a:lnTo>
                  <a:lnTo>
                    <a:pt x="583839" y="101728"/>
                  </a:lnTo>
                  <a:lnTo>
                    <a:pt x="583539" y="102328"/>
                  </a:lnTo>
                  <a:lnTo>
                    <a:pt x="583539" y="102328"/>
                  </a:lnTo>
                  <a:lnTo>
                    <a:pt x="581971" y="105097"/>
                  </a:lnTo>
                  <a:lnTo>
                    <a:pt x="581971" y="105398"/>
                  </a:lnTo>
                  <a:lnTo>
                    <a:pt x="581504" y="106265"/>
                  </a:lnTo>
                  <a:lnTo>
                    <a:pt x="581504" y="106265"/>
                  </a:lnTo>
                  <a:lnTo>
                    <a:pt x="580704" y="107700"/>
                  </a:lnTo>
                  <a:lnTo>
                    <a:pt x="579903" y="109101"/>
                  </a:lnTo>
                  <a:lnTo>
                    <a:pt x="579269" y="110269"/>
                  </a:lnTo>
                  <a:lnTo>
                    <a:pt x="577067" y="114272"/>
                  </a:lnTo>
                  <a:lnTo>
                    <a:pt x="577067" y="114272"/>
                  </a:lnTo>
                  <a:lnTo>
                    <a:pt x="575599" y="114472"/>
                  </a:lnTo>
                  <a:lnTo>
                    <a:pt x="575032" y="115507"/>
                  </a:lnTo>
                  <a:lnTo>
                    <a:pt x="573931" y="117475"/>
                  </a:lnTo>
                  <a:lnTo>
                    <a:pt x="573931" y="117475"/>
                  </a:lnTo>
                  <a:lnTo>
                    <a:pt x="571696" y="121378"/>
                  </a:lnTo>
                  <a:lnTo>
                    <a:pt x="571696" y="121378"/>
                  </a:lnTo>
                  <a:lnTo>
                    <a:pt x="569493" y="125349"/>
                  </a:lnTo>
                  <a:lnTo>
                    <a:pt x="569493" y="125349"/>
                  </a:lnTo>
                  <a:lnTo>
                    <a:pt x="565056" y="133289"/>
                  </a:lnTo>
                  <a:lnTo>
                    <a:pt x="565056" y="133289"/>
                  </a:lnTo>
                  <a:lnTo>
                    <a:pt x="558384" y="145300"/>
                  </a:lnTo>
                  <a:lnTo>
                    <a:pt x="558384" y="145300"/>
                  </a:lnTo>
                  <a:lnTo>
                    <a:pt x="551711" y="157277"/>
                  </a:lnTo>
                  <a:lnTo>
                    <a:pt x="551711" y="157277"/>
                  </a:lnTo>
                  <a:lnTo>
                    <a:pt x="546173" y="167286"/>
                  </a:lnTo>
                  <a:lnTo>
                    <a:pt x="545039" y="169321"/>
                  </a:lnTo>
                  <a:lnTo>
                    <a:pt x="545039" y="169321"/>
                  </a:lnTo>
                  <a:lnTo>
                    <a:pt x="541202" y="167253"/>
                  </a:lnTo>
                  <a:lnTo>
                    <a:pt x="540434" y="166886"/>
                  </a:lnTo>
                  <a:lnTo>
                    <a:pt x="540434" y="166886"/>
                  </a:lnTo>
                  <a:lnTo>
                    <a:pt x="540134" y="166719"/>
                  </a:lnTo>
                  <a:lnTo>
                    <a:pt x="539767" y="166519"/>
                  </a:lnTo>
                  <a:cubicBezTo>
                    <a:pt x="539527" y="166358"/>
                    <a:pt x="539270" y="166225"/>
                    <a:pt x="539000" y="166118"/>
                  </a:cubicBezTo>
                  <a:cubicBezTo>
                    <a:pt x="539000" y="166118"/>
                    <a:pt x="539000" y="166118"/>
                    <a:pt x="539000" y="166118"/>
                  </a:cubicBezTo>
                  <a:lnTo>
                    <a:pt x="539000" y="166118"/>
                  </a:lnTo>
                  <a:lnTo>
                    <a:pt x="538733" y="166118"/>
                  </a:lnTo>
                  <a:lnTo>
                    <a:pt x="538232" y="165818"/>
                  </a:lnTo>
                  <a:lnTo>
                    <a:pt x="537398" y="165384"/>
                  </a:lnTo>
                  <a:lnTo>
                    <a:pt x="535563" y="164450"/>
                  </a:lnTo>
                  <a:lnTo>
                    <a:pt x="534662" y="163983"/>
                  </a:lnTo>
                  <a:cubicBezTo>
                    <a:pt x="533461" y="163349"/>
                    <a:pt x="532260" y="162782"/>
                    <a:pt x="531059" y="162215"/>
                  </a:cubicBezTo>
                  <a:lnTo>
                    <a:pt x="529324" y="161414"/>
                  </a:lnTo>
                  <a:lnTo>
                    <a:pt x="527656" y="160613"/>
                  </a:lnTo>
                  <a:cubicBezTo>
                    <a:pt x="526622" y="160146"/>
                    <a:pt x="525554" y="159646"/>
                    <a:pt x="524487" y="159212"/>
                  </a:cubicBezTo>
                  <a:lnTo>
                    <a:pt x="524487" y="159212"/>
                  </a:lnTo>
                  <a:lnTo>
                    <a:pt x="523720" y="158878"/>
                  </a:lnTo>
                  <a:cubicBezTo>
                    <a:pt x="523619" y="158852"/>
                    <a:pt x="523519" y="158852"/>
                    <a:pt x="523419" y="158878"/>
                  </a:cubicBezTo>
                  <a:cubicBezTo>
                    <a:pt x="523276" y="158782"/>
                    <a:pt x="523116" y="158702"/>
                    <a:pt x="522952" y="158645"/>
                  </a:cubicBezTo>
                  <a:lnTo>
                    <a:pt x="521417" y="157944"/>
                  </a:lnTo>
                  <a:lnTo>
                    <a:pt x="517747" y="156376"/>
                  </a:lnTo>
                  <a:lnTo>
                    <a:pt x="515879" y="155642"/>
                  </a:lnTo>
                  <a:lnTo>
                    <a:pt x="514011" y="154875"/>
                  </a:lnTo>
                  <a:lnTo>
                    <a:pt x="512877" y="154441"/>
                  </a:lnTo>
                  <a:lnTo>
                    <a:pt x="511876" y="154041"/>
                  </a:lnTo>
                  <a:lnTo>
                    <a:pt x="511275" y="153841"/>
                  </a:lnTo>
                  <a:lnTo>
                    <a:pt x="511275" y="153841"/>
                  </a:lnTo>
                  <a:lnTo>
                    <a:pt x="510941" y="153841"/>
                  </a:lnTo>
                  <a:lnTo>
                    <a:pt x="510941" y="153841"/>
                  </a:lnTo>
                  <a:lnTo>
                    <a:pt x="510341" y="153607"/>
                  </a:lnTo>
                  <a:lnTo>
                    <a:pt x="509674" y="153340"/>
                  </a:lnTo>
                  <a:lnTo>
                    <a:pt x="509073" y="153140"/>
                  </a:lnTo>
                  <a:lnTo>
                    <a:pt x="508439" y="152907"/>
                  </a:lnTo>
                  <a:lnTo>
                    <a:pt x="507605" y="152606"/>
                  </a:lnTo>
                  <a:lnTo>
                    <a:pt x="506904" y="152339"/>
                  </a:lnTo>
                  <a:lnTo>
                    <a:pt x="505537" y="151872"/>
                  </a:lnTo>
                  <a:lnTo>
                    <a:pt x="504970" y="151639"/>
                  </a:lnTo>
                  <a:lnTo>
                    <a:pt x="503735" y="151205"/>
                  </a:lnTo>
                  <a:lnTo>
                    <a:pt x="503068" y="151005"/>
                  </a:lnTo>
                  <a:lnTo>
                    <a:pt x="503068" y="151005"/>
                  </a:lnTo>
                  <a:lnTo>
                    <a:pt x="503068" y="151005"/>
                  </a:lnTo>
                  <a:lnTo>
                    <a:pt x="503068" y="151005"/>
                  </a:lnTo>
                  <a:lnTo>
                    <a:pt x="503068" y="151005"/>
                  </a:lnTo>
                  <a:lnTo>
                    <a:pt x="501967" y="150604"/>
                  </a:lnTo>
                  <a:lnTo>
                    <a:pt x="501967" y="150604"/>
                  </a:lnTo>
                  <a:cubicBezTo>
                    <a:pt x="500799" y="150204"/>
                    <a:pt x="499631" y="149804"/>
                    <a:pt x="498631" y="149470"/>
                  </a:cubicBezTo>
                  <a:cubicBezTo>
                    <a:pt x="498083" y="149250"/>
                    <a:pt x="497529" y="149063"/>
                    <a:pt x="496962" y="148903"/>
                  </a:cubicBezTo>
                  <a:lnTo>
                    <a:pt x="495528" y="148903"/>
                  </a:lnTo>
                  <a:lnTo>
                    <a:pt x="495227" y="148903"/>
                  </a:lnTo>
                  <a:lnTo>
                    <a:pt x="495227" y="148903"/>
                  </a:lnTo>
                  <a:lnTo>
                    <a:pt x="494527" y="148669"/>
                  </a:lnTo>
                  <a:lnTo>
                    <a:pt x="493326" y="148269"/>
                  </a:lnTo>
                  <a:lnTo>
                    <a:pt x="491558" y="147735"/>
                  </a:lnTo>
                  <a:lnTo>
                    <a:pt x="489622" y="147168"/>
                  </a:lnTo>
                  <a:cubicBezTo>
                    <a:pt x="488688" y="146868"/>
                    <a:pt x="487788" y="146601"/>
                    <a:pt x="486787" y="146367"/>
                  </a:cubicBezTo>
                  <a:lnTo>
                    <a:pt x="486787" y="146367"/>
                  </a:lnTo>
                  <a:lnTo>
                    <a:pt x="486320" y="146367"/>
                  </a:lnTo>
                  <a:lnTo>
                    <a:pt x="483817" y="145633"/>
                  </a:lnTo>
                  <a:lnTo>
                    <a:pt x="482183" y="144499"/>
                  </a:lnTo>
                  <a:lnTo>
                    <a:pt x="478579" y="143598"/>
                  </a:lnTo>
                  <a:lnTo>
                    <a:pt x="478579" y="143598"/>
                  </a:lnTo>
                  <a:lnTo>
                    <a:pt x="478246" y="143598"/>
                  </a:lnTo>
                  <a:lnTo>
                    <a:pt x="478246" y="143598"/>
                  </a:lnTo>
                  <a:lnTo>
                    <a:pt x="477879" y="143598"/>
                  </a:lnTo>
                  <a:lnTo>
                    <a:pt x="477645" y="143598"/>
                  </a:lnTo>
                  <a:lnTo>
                    <a:pt x="477412" y="143598"/>
                  </a:lnTo>
                  <a:cubicBezTo>
                    <a:pt x="477325" y="143568"/>
                    <a:pt x="477231" y="143568"/>
                    <a:pt x="477145" y="143598"/>
                  </a:cubicBezTo>
                  <a:lnTo>
                    <a:pt x="476845" y="143598"/>
                  </a:lnTo>
                  <a:lnTo>
                    <a:pt x="476644" y="143598"/>
                  </a:lnTo>
                  <a:lnTo>
                    <a:pt x="476644" y="143598"/>
                  </a:lnTo>
                  <a:lnTo>
                    <a:pt x="476111" y="143598"/>
                  </a:lnTo>
                  <a:lnTo>
                    <a:pt x="475009" y="143331"/>
                  </a:lnTo>
                  <a:lnTo>
                    <a:pt x="470606" y="142330"/>
                  </a:lnTo>
                  <a:lnTo>
                    <a:pt x="467269" y="141663"/>
                  </a:lnTo>
                  <a:lnTo>
                    <a:pt x="466335" y="141496"/>
                  </a:lnTo>
                  <a:lnTo>
                    <a:pt x="466168" y="141496"/>
                  </a:lnTo>
                  <a:lnTo>
                    <a:pt x="465701" y="141496"/>
                  </a:lnTo>
                  <a:lnTo>
                    <a:pt x="465334" y="141496"/>
                  </a:lnTo>
                  <a:lnTo>
                    <a:pt x="464200" y="141263"/>
                  </a:lnTo>
                  <a:lnTo>
                    <a:pt x="466769" y="127918"/>
                  </a:lnTo>
                  <a:lnTo>
                    <a:pt x="469405" y="114406"/>
                  </a:lnTo>
                  <a:lnTo>
                    <a:pt x="472040" y="101060"/>
                  </a:lnTo>
                  <a:lnTo>
                    <a:pt x="472040" y="101060"/>
                  </a:lnTo>
                  <a:lnTo>
                    <a:pt x="472040" y="100660"/>
                  </a:lnTo>
                  <a:lnTo>
                    <a:pt x="472307" y="99426"/>
                  </a:lnTo>
                  <a:lnTo>
                    <a:pt x="472541" y="98124"/>
                  </a:lnTo>
                  <a:lnTo>
                    <a:pt x="472774" y="97024"/>
                  </a:lnTo>
                  <a:lnTo>
                    <a:pt x="472774" y="96356"/>
                  </a:lnTo>
                  <a:lnTo>
                    <a:pt x="473575" y="92086"/>
                  </a:lnTo>
                  <a:lnTo>
                    <a:pt x="474509" y="87582"/>
                  </a:lnTo>
                  <a:lnTo>
                    <a:pt x="475410" y="83078"/>
                  </a:lnTo>
                  <a:lnTo>
                    <a:pt x="476344" y="78574"/>
                  </a:lnTo>
                  <a:lnTo>
                    <a:pt x="477245" y="74070"/>
                  </a:lnTo>
                  <a:lnTo>
                    <a:pt x="478179" y="69566"/>
                  </a:lnTo>
                  <a:lnTo>
                    <a:pt x="479046" y="65062"/>
                  </a:lnTo>
                  <a:lnTo>
                    <a:pt x="479947" y="60624"/>
                  </a:lnTo>
                  <a:lnTo>
                    <a:pt x="479947" y="60624"/>
                  </a:lnTo>
                  <a:lnTo>
                    <a:pt x="481549" y="52551"/>
                  </a:lnTo>
                  <a:lnTo>
                    <a:pt x="481549" y="51683"/>
                  </a:lnTo>
                  <a:lnTo>
                    <a:pt x="481549" y="51683"/>
                  </a:lnTo>
                  <a:lnTo>
                    <a:pt x="482450" y="46879"/>
                  </a:lnTo>
                  <a:lnTo>
                    <a:pt x="483517" y="41307"/>
                  </a:lnTo>
                  <a:lnTo>
                    <a:pt x="485018" y="33634"/>
                  </a:lnTo>
                  <a:lnTo>
                    <a:pt x="487654" y="20122"/>
                  </a:lnTo>
                  <a:lnTo>
                    <a:pt x="490290" y="6777"/>
                  </a:lnTo>
                  <a:lnTo>
                    <a:pt x="490290" y="6777"/>
                  </a:lnTo>
                  <a:lnTo>
                    <a:pt x="486320" y="6043"/>
                  </a:lnTo>
                  <a:lnTo>
                    <a:pt x="484018" y="5642"/>
                  </a:lnTo>
                  <a:lnTo>
                    <a:pt x="483584" y="5642"/>
                  </a:lnTo>
                  <a:lnTo>
                    <a:pt x="483284" y="5642"/>
                  </a:lnTo>
                  <a:cubicBezTo>
                    <a:pt x="480915" y="5209"/>
                    <a:pt x="478513" y="4808"/>
                    <a:pt x="476144" y="4441"/>
                  </a:cubicBezTo>
                  <a:lnTo>
                    <a:pt x="475844" y="4441"/>
                  </a:lnTo>
                  <a:lnTo>
                    <a:pt x="473275" y="4041"/>
                  </a:lnTo>
                  <a:lnTo>
                    <a:pt x="471306" y="3741"/>
                  </a:lnTo>
                  <a:lnTo>
                    <a:pt x="468304" y="3340"/>
                  </a:lnTo>
                  <a:cubicBezTo>
                    <a:pt x="465601" y="2973"/>
                    <a:pt x="462899" y="2606"/>
                    <a:pt x="460196" y="2306"/>
                  </a:cubicBezTo>
                  <a:lnTo>
                    <a:pt x="456860" y="1906"/>
                  </a:lnTo>
                  <a:lnTo>
                    <a:pt x="456259" y="1906"/>
                  </a:lnTo>
                  <a:lnTo>
                    <a:pt x="453557" y="1639"/>
                  </a:lnTo>
                  <a:lnTo>
                    <a:pt x="449654" y="1272"/>
                  </a:lnTo>
                  <a:lnTo>
                    <a:pt x="448553" y="1272"/>
                  </a:lnTo>
                  <a:lnTo>
                    <a:pt x="443982" y="905"/>
                  </a:lnTo>
                  <a:lnTo>
                    <a:pt x="443982" y="905"/>
                  </a:lnTo>
                  <a:lnTo>
                    <a:pt x="439411" y="571"/>
                  </a:lnTo>
                  <a:lnTo>
                    <a:pt x="438043" y="571"/>
                  </a:lnTo>
                  <a:lnTo>
                    <a:pt x="433573" y="338"/>
                  </a:lnTo>
                  <a:lnTo>
                    <a:pt x="428301" y="104"/>
                  </a:lnTo>
                  <a:lnTo>
                    <a:pt x="423130" y="-63"/>
                  </a:lnTo>
                  <a:lnTo>
                    <a:pt x="422630" y="-63"/>
                  </a:lnTo>
                  <a:lnTo>
                    <a:pt x="418126" y="-63"/>
                  </a:lnTo>
                  <a:lnTo>
                    <a:pt x="406882" y="-63"/>
                  </a:lnTo>
                  <a:cubicBezTo>
                    <a:pt x="405348" y="-63"/>
                    <a:pt x="403813" y="-63"/>
                    <a:pt x="402312" y="-63"/>
                  </a:cubicBezTo>
                  <a:lnTo>
                    <a:pt x="401177" y="-63"/>
                  </a:lnTo>
                  <a:cubicBezTo>
                    <a:pt x="399609" y="-63"/>
                    <a:pt x="398041" y="-63"/>
                    <a:pt x="396473" y="104"/>
                  </a:cubicBezTo>
                  <a:lnTo>
                    <a:pt x="396473" y="104"/>
                  </a:lnTo>
                  <a:lnTo>
                    <a:pt x="391202" y="338"/>
                  </a:lnTo>
                  <a:lnTo>
                    <a:pt x="386598" y="571"/>
                  </a:lnTo>
                  <a:lnTo>
                    <a:pt x="385263" y="571"/>
                  </a:lnTo>
                  <a:lnTo>
                    <a:pt x="381260" y="838"/>
                  </a:lnTo>
                  <a:lnTo>
                    <a:pt x="380325" y="838"/>
                  </a:lnTo>
                  <a:lnTo>
                    <a:pt x="375554" y="1238"/>
                  </a:lnTo>
                  <a:lnTo>
                    <a:pt x="374921" y="1238"/>
                  </a:lnTo>
                  <a:lnTo>
                    <a:pt x="370750" y="1639"/>
                  </a:lnTo>
                  <a:lnTo>
                    <a:pt x="366813" y="2039"/>
                  </a:lnTo>
                  <a:lnTo>
                    <a:pt x="363477" y="2406"/>
                  </a:lnTo>
                  <a:cubicBezTo>
                    <a:pt x="360141" y="2806"/>
                    <a:pt x="356804" y="3240"/>
                    <a:pt x="353468" y="3707"/>
                  </a:cubicBezTo>
                  <a:cubicBezTo>
                    <a:pt x="352334" y="3707"/>
                    <a:pt x="351200" y="4007"/>
                    <a:pt x="350132" y="4208"/>
                  </a:cubicBezTo>
                  <a:lnTo>
                    <a:pt x="347296" y="4641"/>
                  </a:lnTo>
                  <a:lnTo>
                    <a:pt x="346896" y="4641"/>
                  </a:lnTo>
                  <a:lnTo>
                    <a:pt x="343826" y="5142"/>
                  </a:lnTo>
                  <a:lnTo>
                    <a:pt x="340490" y="5742"/>
                  </a:lnTo>
                  <a:lnTo>
                    <a:pt x="340156" y="5742"/>
                  </a:lnTo>
                  <a:lnTo>
                    <a:pt x="337487" y="6209"/>
                  </a:lnTo>
                  <a:lnTo>
                    <a:pt x="335652" y="6543"/>
                  </a:lnTo>
                  <a:lnTo>
                    <a:pt x="333484" y="6943"/>
                  </a:lnTo>
                  <a:lnTo>
                    <a:pt x="332750" y="6943"/>
                  </a:lnTo>
                  <a:cubicBezTo>
                    <a:pt x="329414" y="7611"/>
                    <a:pt x="326411" y="8245"/>
                    <a:pt x="323408" y="8912"/>
                  </a:cubicBezTo>
                  <a:lnTo>
                    <a:pt x="319738" y="9713"/>
                  </a:lnTo>
                  <a:lnTo>
                    <a:pt x="318003" y="10113"/>
                  </a:lnTo>
                  <a:lnTo>
                    <a:pt x="315901" y="10647"/>
                  </a:lnTo>
                  <a:lnTo>
                    <a:pt x="315901" y="10647"/>
                  </a:lnTo>
                  <a:lnTo>
                    <a:pt x="313266" y="11281"/>
                  </a:lnTo>
                  <a:lnTo>
                    <a:pt x="309162" y="12315"/>
                  </a:lnTo>
                  <a:lnTo>
                    <a:pt x="304391" y="13583"/>
                  </a:lnTo>
                  <a:cubicBezTo>
                    <a:pt x="304191" y="13553"/>
                    <a:pt x="303991" y="13553"/>
                    <a:pt x="303791" y="13583"/>
                  </a:cubicBezTo>
                  <a:lnTo>
                    <a:pt x="299787" y="14684"/>
                  </a:lnTo>
                  <a:lnTo>
                    <a:pt x="298886" y="14951"/>
                  </a:lnTo>
                  <a:lnTo>
                    <a:pt x="295083" y="16052"/>
                  </a:lnTo>
                  <a:cubicBezTo>
                    <a:pt x="292915" y="16652"/>
                    <a:pt x="290779" y="17319"/>
                    <a:pt x="288644" y="18020"/>
                  </a:cubicBezTo>
                  <a:cubicBezTo>
                    <a:pt x="287343" y="18387"/>
                    <a:pt x="286042" y="18821"/>
                    <a:pt x="284741" y="19254"/>
                  </a:cubicBezTo>
                  <a:cubicBezTo>
                    <a:pt x="283439" y="19688"/>
                    <a:pt x="282505" y="19955"/>
                    <a:pt x="281404" y="20355"/>
                  </a:cubicBezTo>
                  <a:lnTo>
                    <a:pt x="281404" y="20355"/>
                  </a:lnTo>
                  <a:lnTo>
                    <a:pt x="278068" y="21490"/>
                  </a:lnTo>
                  <a:lnTo>
                    <a:pt x="274431" y="22757"/>
                  </a:lnTo>
                  <a:lnTo>
                    <a:pt x="272396" y="23458"/>
                  </a:lnTo>
                  <a:lnTo>
                    <a:pt x="270395" y="24225"/>
                  </a:lnTo>
                  <a:cubicBezTo>
                    <a:pt x="269660" y="24459"/>
                    <a:pt x="268960" y="24726"/>
                    <a:pt x="268259" y="25026"/>
                  </a:cubicBezTo>
                  <a:lnTo>
                    <a:pt x="266057" y="25827"/>
                  </a:lnTo>
                  <a:lnTo>
                    <a:pt x="262521" y="27195"/>
                  </a:lnTo>
                  <a:lnTo>
                    <a:pt x="262521" y="27195"/>
                  </a:lnTo>
                  <a:lnTo>
                    <a:pt x="259885" y="28229"/>
                  </a:lnTo>
                  <a:lnTo>
                    <a:pt x="256549" y="29630"/>
                  </a:lnTo>
                  <a:lnTo>
                    <a:pt x="256549" y="29630"/>
                  </a:lnTo>
                  <a:lnTo>
                    <a:pt x="252879" y="31132"/>
                  </a:lnTo>
                  <a:cubicBezTo>
                    <a:pt x="249876" y="32366"/>
                    <a:pt x="246907" y="33667"/>
                    <a:pt x="243938" y="35002"/>
                  </a:cubicBezTo>
                  <a:lnTo>
                    <a:pt x="242670" y="35569"/>
                  </a:lnTo>
                  <a:lnTo>
                    <a:pt x="241469" y="36103"/>
                  </a:lnTo>
                  <a:lnTo>
                    <a:pt x="239634" y="36937"/>
                  </a:lnTo>
                  <a:lnTo>
                    <a:pt x="237565" y="37938"/>
                  </a:lnTo>
                  <a:lnTo>
                    <a:pt x="237565" y="37938"/>
                  </a:lnTo>
                  <a:lnTo>
                    <a:pt x="229858" y="41608"/>
                  </a:lnTo>
                  <a:lnTo>
                    <a:pt x="227356" y="42875"/>
                  </a:lnTo>
                  <a:lnTo>
                    <a:pt x="227356" y="42875"/>
                  </a:lnTo>
                  <a:lnTo>
                    <a:pt x="224020" y="44610"/>
                  </a:lnTo>
                  <a:lnTo>
                    <a:pt x="221584" y="45878"/>
                  </a:lnTo>
                  <a:lnTo>
                    <a:pt x="219616" y="46946"/>
                  </a:lnTo>
                  <a:lnTo>
                    <a:pt x="218915" y="47313"/>
                  </a:lnTo>
                  <a:lnTo>
                    <a:pt x="218915" y="47313"/>
                  </a:lnTo>
                  <a:lnTo>
                    <a:pt x="217448" y="48113"/>
                  </a:lnTo>
                  <a:lnTo>
                    <a:pt x="215946" y="48914"/>
                  </a:lnTo>
                  <a:lnTo>
                    <a:pt x="212443" y="50849"/>
                  </a:lnTo>
                  <a:lnTo>
                    <a:pt x="212143" y="50849"/>
                  </a:lnTo>
                  <a:lnTo>
                    <a:pt x="209941" y="52084"/>
                  </a:lnTo>
                  <a:lnTo>
                    <a:pt x="209140" y="52551"/>
                  </a:lnTo>
                  <a:lnTo>
                    <a:pt x="207806" y="53285"/>
                  </a:lnTo>
                  <a:lnTo>
                    <a:pt x="207138" y="53685"/>
                  </a:lnTo>
                  <a:lnTo>
                    <a:pt x="206471" y="54052"/>
                  </a:lnTo>
                  <a:lnTo>
                    <a:pt x="206171" y="54052"/>
                  </a:lnTo>
                  <a:cubicBezTo>
                    <a:pt x="204102" y="55253"/>
                    <a:pt x="202067" y="56454"/>
                    <a:pt x="200032" y="57722"/>
                  </a:cubicBezTo>
                  <a:lnTo>
                    <a:pt x="200032" y="57722"/>
                  </a:lnTo>
                  <a:lnTo>
                    <a:pt x="199732" y="57722"/>
                  </a:lnTo>
                  <a:lnTo>
                    <a:pt x="199732" y="57722"/>
                  </a:lnTo>
                  <a:cubicBezTo>
                    <a:pt x="199622" y="57705"/>
                    <a:pt x="199508" y="57705"/>
                    <a:pt x="199398" y="57722"/>
                  </a:cubicBezTo>
                  <a:lnTo>
                    <a:pt x="197163" y="59123"/>
                  </a:lnTo>
                  <a:lnTo>
                    <a:pt x="195094" y="60391"/>
                  </a:lnTo>
                  <a:lnTo>
                    <a:pt x="193026" y="61659"/>
                  </a:lnTo>
                  <a:lnTo>
                    <a:pt x="191958" y="62359"/>
                  </a:lnTo>
                  <a:lnTo>
                    <a:pt x="190857" y="63060"/>
                  </a:lnTo>
                  <a:lnTo>
                    <a:pt x="190857" y="63060"/>
                  </a:lnTo>
                  <a:cubicBezTo>
                    <a:pt x="188222" y="64762"/>
                    <a:pt x="185586" y="66396"/>
                    <a:pt x="182984" y="68198"/>
                  </a:cubicBezTo>
                  <a:lnTo>
                    <a:pt x="180548" y="69666"/>
                  </a:lnTo>
                  <a:cubicBezTo>
                    <a:pt x="178613" y="70967"/>
                    <a:pt x="176711" y="72268"/>
                    <a:pt x="174843" y="73603"/>
                  </a:cubicBezTo>
                  <a:lnTo>
                    <a:pt x="172341" y="75404"/>
                  </a:lnTo>
                  <a:lnTo>
                    <a:pt x="169472" y="77473"/>
                  </a:lnTo>
                  <a:cubicBezTo>
                    <a:pt x="168170" y="78374"/>
                    <a:pt x="166903" y="79341"/>
                    <a:pt x="165601" y="80309"/>
                  </a:cubicBezTo>
                  <a:lnTo>
                    <a:pt x="165401" y="80309"/>
                  </a:lnTo>
                  <a:lnTo>
                    <a:pt x="162799" y="82344"/>
                  </a:lnTo>
                  <a:lnTo>
                    <a:pt x="161865" y="83078"/>
                  </a:lnTo>
                  <a:lnTo>
                    <a:pt x="160230" y="84346"/>
                  </a:lnTo>
                  <a:cubicBezTo>
                    <a:pt x="155602" y="87882"/>
                    <a:pt x="151055" y="91552"/>
                    <a:pt x="146584" y="95355"/>
                  </a:cubicBezTo>
                  <a:lnTo>
                    <a:pt x="144883" y="96790"/>
                  </a:lnTo>
                  <a:lnTo>
                    <a:pt x="143515" y="97924"/>
                  </a:lnTo>
                  <a:lnTo>
                    <a:pt x="141613" y="99559"/>
                  </a:lnTo>
                  <a:lnTo>
                    <a:pt x="136476" y="104096"/>
                  </a:lnTo>
                  <a:lnTo>
                    <a:pt x="134307" y="106098"/>
                  </a:lnTo>
                  <a:lnTo>
                    <a:pt x="134073" y="106298"/>
                  </a:lnTo>
                  <a:lnTo>
                    <a:pt x="131304" y="108867"/>
                  </a:lnTo>
                  <a:lnTo>
                    <a:pt x="127701" y="112204"/>
                  </a:lnTo>
                  <a:cubicBezTo>
                    <a:pt x="126867" y="113004"/>
                    <a:pt x="126033" y="113772"/>
                    <a:pt x="125232" y="114606"/>
                  </a:cubicBezTo>
                  <a:cubicBezTo>
                    <a:pt x="124432" y="115440"/>
                    <a:pt x="124131" y="115640"/>
                    <a:pt x="123597" y="116207"/>
                  </a:cubicBezTo>
                  <a:cubicBezTo>
                    <a:pt x="123064" y="116774"/>
                    <a:pt x="121729" y="118009"/>
                    <a:pt x="120828" y="118943"/>
                  </a:cubicBezTo>
                  <a:cubicBezTo>
                    <a:pt x="119927" y="119877"/>
                    <a:pt x="118126" y="121645"/>
                    <a:pt x="116791" y="123013"/>
                  </a:cubicBezTo>
                  <a:lnTo>
                    <a:pt x="113722" y="126350"/>
                  </a:lnTo>
                  <a:lnTo>
                    <a:pt x="110386" y="129953"/>
                  </a:lnTo>
                  <a:cubicBezTo>
                    <a:pt x="109452" y="130987"/>
                    <a:pt x="108484" y="131988"/>
                    <a:pt x="107550" y="133056"/>
                  </a:cubicBezTo>
                  <a:cubicBezTo>
                    <a:pt x="106616" y="134123"/>
                    <a:pt x="104781" y="136092"/>
                    <a:pt x="103413" y="137626"/>
                  </a:cubicBezTo>
                  <a:lnTo>
                    <a:pt x="100477" y="140963"/>
                  </a:lnTo>
                  <a:lnTo>
                    <a:pt x="96707" y="145366"/>
                  </a:lnTo>
                  <a:lnTo>
                    <a:pt x="94738" y="147735"/>
                  </a:lnTo>
                  <a:lnTo>
                    <a:pt x="93537" y="149203"/>
                  </a:lnTo>
                  <a:lnTo>
                    <a:pt x="91135" y="152139"/>
                  </a:lnTo>
                  <a:lnTo>
                    <a:pt x="90701" y="152673"/>
                  </a:lnTo>
                  <a:cubicBezTo>
                    <a:pt x="89801" y="153841"/>
                    <a:pt x="88800" y="155042"/>
                    <a:pt x="87866" y="156243"/>
                  </a:cubicBezTo>
                  <a:cubicBezTo>
                    <a:pt x="86932" y="157444"/>
                    <a:pt x="86031" y="158545"/>
                    <a:pt x="85163" y="159579"/>
                  </a:cubicBezTo>
                  <a:lnTo>
                    <a:pt x="84463" y="160513"/>
                  </a:lnTo>
                  <a:cubicBezTo>
                    <a:pt x="83595" y="161614"/>
                    <a:pt x="82761" y="162749"/>
                    <a:pt x="81894" y="163850"/>
                  </a:cubicBezTo>
                  <a:lnTo>
                    <a:pt x="81894" y="164050"/>
                  </a:lnTo>
                  <a:lnTo>
                    <a:pt x="78491" y="167853"/>
                  </a:lnTo>
                  <a:cubicBezTo>
                    <a:pt x="77523" y="169154"/>
                    <a:pt x="76656" y="170389"/>
                    <a:pt x="75721" y="171690"/>
                  </a:cubicBezTo>
                  <a:cubicBezTo>
                    <a:pt x="74787" y="172991"/>
                    <a:pt x="73586" y="174693"/>
                    <a:pt x="72385" y="176261"/>
                  </a:cubicBezTo>
                  <a:lnTo>
                    <a:pt x="69983" y="179764"/>
                  </a:lnTo>
                  <a:lnTo>
                    <a:pt x="69649" y="180264"/>
                  </a:lnTo>
                  <a:cubicBezTo>
                    <a:pt x="68749" y="181565"/>
                    <a:pt x="67915" y="182900"/>
                    <a:pt x="67047" y="184201"/>
                  </a:cubicBezTo>
                  <a:lnTo>
                    <a:pt x="64278" y="188405"/>
                  </a:lnTo>
                  <a:cubicBezTo>
                    <a:pt x="63377" y="189806"/>
                    <a:pt x="62643" y="190940"/>
                    <a:pt x="61843" y="192241"/>
                  </a:cubicBezTo>
                  <a:cubicBezTo>
                    <a:pt x="61042" y="193543"/>
                    <a:pt x="59941" y="195277"/>
                    <a:pt x="59007" y="196812"/>
                  </a:cubicBezTo>
                  <a:cubicBezTo>
                    <a:pt x="58073" y="198347"/>
                    <a:pt x="57305" y="199648"/>
                    <a:pt x="56471" y="201083"/>
                  </a:cubicBezTo>
                  <a:cubicBezTo>
                    <a:pt x="55637" y="202517"/>
                    <a:pt x="54770" y="203952"/>
                    <a:pt x="53936" y="205386"/>
                  </a:cubicBezTo>
                  <a:lnTo>
                    <a:pt x="51467" y="209724"/>
                  </a:lnTo>
                  <a:lnTo>
                    <a:pt x="49498" y="213360"/>
                  </a:lnTo>
                  <a:lnTo>
                    <a:pt x="49064" y="214094"/>
                  </a:lnTo>
                  <a:lnTo>
                    <a:pt x="46696" y="218498"/>
                  </a:lnTo>
                  <a:cubicBezTo>
                    <a:pt x="45928" y="219999"/>
                    <a:pt x="45161" y="221434"/>
                    <a:pt x="44460" y="222835"/>
                  </a:cubicBezTo>
                  <a:lnTo>
                    <a:pt x="44460" y="223169"/>
                  </a:lnTo>
                  <a:lnTo>
                    <a:pt x="42425" y="227173"/>
                  </a:lnTo>
                  <a:lnTo>
                    <a:pt x="41791" y="227906"/>
                  </a:lnTo>
                  <a:cubicBezTo>
                    <a:pt x="41157" y="229208"/>
                    <a:pt x="40490" y="230542"/>
                    <a:pt x="39856" y="231877"/>
                  </a:cubicBezTo>
                  <a:lnTo>
                    <a:pt x="37788" y="236214"/>
                  </a:lnTo>
                  <a:lnTo>
                    <a:pt x="37488" y="236814"/>
                  </a:lnTo>
                  <a:cubicBezTo>
                    <a:pt x="36887" y="238216"/>
                    <a:pt x="36253" y="239584"/>
                    <a:pt x="35619" y="240951"/>
                  </a:cubicBezTo>
                  <a:cubicBezTo>
                    <a:pt x="34985" y="242319"/>
                    <a:pt x="34251" y="244021"/>
                    <a:pt x="33584" y="245555"/>
                  </a:cubicBezTo>
                  <a:lnTo>
                    <a:pt x="31582" y="250126"/>
                  </a:lnTo>
                  <a:lnTo>
                    <a:pt x="29647" y="254764"/>
                  </a:lnTo>
                  <a:lnTo>
                    <a:pt x="27946" y="259001"/>
                  </a:lnTo>
                  <a:cubicBezTo>
                    <a:pt x="27946" y="259301"/>
                    <a:pt x="27712" y="259601"/>
                    <a:pt x="27579" y="259902"/>
                  </a:cubicBezTo>
                  <a:cubicBezTo>
                    <a:pt x="26411" y="262871"/>
                    <a:pt x="25310" y="265874"/>
                    <a:pt x="24242" y="268876"/>
                  </a:cubicBezTo>
                  <a:cubicBezTo>
                    <a:pt x="23642" y="270444"/>
                    <a:pt x="23075" y="272012"/>
                    <a:pt x="22507" y="273614"/>
                  </a:cubicBezTo>
                  <a:lnTo>
                    <a:pt x="21106" y="277684"/>
                  </a:lnTo>
                  <a:cubicBezTo>
                    <a:pt x="20873" y="278418"/>
                    <a:pt x="20606" y="279152"/>
                    <a:pt x="20372" y="279919"/>
                  </a:cubicBezTo>
                  <a:cubicBezTo>
                    <a:pt x="19472" y="282588"/>
                    <a:pt x="18571" y="285324"/>
                    <a:pt x="17737" y="288060"/>
                  </a:cubicBezTo>
                  <a:lnTo>
                    <a:pt x="16335" y="292631"/>
                  </a:lnTo>
                  <a:cubicBezTo>
                    <a:pt x="16349" y="292764"/>
                    <a:pt x="16349" y="292898"/>
                    <a:pt x="16335" y="293031"/>
                  </a:cubicBezTo>
                  <a:lnTo>
                    <a:pt x="15635" y="295467"/>
                  </a:lnTo>
                  <a:cubicBezTo>
                    <a:pt x="15435" y="296067"/>
                    <a:pt x="15268" y="296701"/>
                    <a:pt x="15101" y="297301"/>
                  </a:cubicBezTo>
                  <a:cubicBezTo>
                    <a:pt x="15008" y="297598"/>
                    <a:pt x="14931" y="297899"/>
                    <a:pt x="14867" y="298202"/>
                  </a:cubicBezTo>
                  <a:cubicBezTo>
                    <a:pt x="13967" y="301338"/>
                    <a:pt x="13133" y="304475"/>
                    <a:pt x="12298" y="307644"/>
                  </a:cubicBezTo>
                  <a:cubicBezTo>
                    <a:pt x="11898" y="309279"/>
                    <a:pt x="11464" y="310980"/>
                    <a:pt x="11064" y="312615"/>
                  </a:cubicBezTo>
                  <a:cubicBezTo>
                    <a:pt x="10664" y="314250"/>
                    <a:pt x="10364" y="315551"/>
                    <a:pt x="10030" y="317019"/>
                  </a:cubicBezTo>
                  <a:lnTo>
                    <a:pt x="9629" y="318654"/>
                  </a:lnTo>
                  <a:lnTo>
                    <a:pt x="8729" y="322591"/>
                  </a:lnTo>
                  <a:cubicBezTo>
                    <a:pt x="8362" y="324225"/>
                    <a:pt x="7995" y="325927"/>
                    <a:pt x="7661" y="327562"/>
                  </a:cubicBezTo>
                  <a:lnTo>
                    <a:pt x="7661" y="327562"/>
                  </a:lnTo>
                  <a:lnTo>
                    <a:pt x="7661" y="327962"/>
                  </a:lnTo>
                  <a:lnTo>
                    <a:pt x="7661" y="327962"/>
                  </a:lnTo>
                  <a:lnTo>
                    <a:pt x="7661" y="328396"/>
                  </a:lnTo>
                  <a:lnTo>
                    <a:pt x="7661" y="328563"/>
                  </a:lnTo>
                  <a:cubicBezTo>
                    <a:pt x="7461" y="329630"/>
                    <a:pt x="7261" y="330698"/>
                    <a:pt x="7027" y="331899"/>
                  </a:cubicBezTo>
                  <a:lnTo>
                    <a:pt x="6727" y="333534"/>
                  </a:lnTo>
                  <a:cubicBezTo>
                    <a:pt x="6460" y="334902"/>
                    <a:pt x="6227" y="336303"/>
                    <a:pt x="5960" y="337604"/>
                  </a:cubicBezTo>
                  <a:lnTo>
                    <a:pt x="5960" y="337771"/>
                  </a:lnTo>
                  <a:lnTo>
                    <a:pt x="5259" y="341941"/>
                  </a:lnTo>
                  <a:cubicBezTo>
                    <a:pt x="5259" y="342375"/>
                    <a:pt x="5259" y="342809"/>
                    <a:pt x="5025" y="343242"/>
                  </a:cubicBezTo>
                  <a:cubicBezTo>
                    <a:pt x="4792" y="344810"/>
                    <a:pt x="4525" y="346379"/>
                    <a:pt x="4291" y="347947"/>
                  </a:cubicBezTo>
                  <a:cubicBezTo>
                    <a:pt x="4058" y="349515"/>
                    <a:pt x="3791" y="351283"/>
                    <a:pt x="3557" y="353084"/>
                  </a:cubicBezTo>
                  <a:cubicBezTo>
                    <a:pt x="3324" y="354886"/>
                    <a:pt x="3090" y="356421"/>
                    <a:pt x="2857" y="358222"/>
                  </a:cubicBezTo>
                  <a:lnTo>
                    <a:pt x="2356" y="362259"/>
                  </a:lnTo>
                  <a:lnTo>
                    <a:pt x="2356" y="362526"/>
                  </a:lnTo>
                  <a:cubicBezTo>
                    <a:pt x="2356" y="363460"/>
                    <a:pt x="2156" y="364294"/>
                    <a:pt x="2056" y="365162"/>
                  </a:cubicBezTo>
                  <a:lnTo>
                    <a:pt x="1823" y="366463"/>
                  </a:lnTo>
                  <a:cubicBezTo>
                    <a:pt x="1823" y="367330"/>
                    <a:pt x="1823" y="368231"/>
                    <a:pt x="1556" y="369099"/>
                  </a:cubicBezTo>
                  <a:cubicBezTo>
                    <a:pt x="1289" y="369966"/>
                    <a:pt x="1322" y="371568"/>
                    <a:pt x="1189" y="372769"/>
                  </a:cubicBezTo>
                  <a:cubicBezTo>
                    <a:pt x="1055" y="373970"/>
                    <a:pt x="1189" y="374270"/>
                    <a:pt x="1189" y="375004"/>
                  </a:cubicBezTo>
                  <a:cubicBezTo>
                    <a:pt x="1189" y="375738"/>
                    <a:pt x="989" y="377039"/>
                    <a:pt x="922" y="378040"/>
                  </a:cubicBezTo>
                  <a:lnTo>
                    <a:pt x="922" y="379374"/>
                  </a:lnTo>
                  <a:lnTo>
                    <a:pt x="621" y="383645"/>
                  </a:lnTo>
                  <a:lnTo>
                    <a:pt x="621" y="385413"/>
                  </a:lnTo>
                  <a:cubicBezTo>
                    <a:pt x="621" y="386781"/>
                    <a:pt x="455" y="388149"/>
                    <a:pt x="388" y="389517"/>
                  </a:cubicBezTo>
                  <a:cubicBezTo>
                    <a:pt x="321" y="390885"/>
                    <a:pt x="388" y="392853"/>
                    <a:pt x="154" y="394321"/>
                  </a:cubicBezTo>
                  <a:lnTo>
                    <a:pt x="154" y="395155"/>
                  </a:lnTo>
                  <a:cubicBezTo>
                    <a:pt x="154" y="398491"/>
                    <a:pt x="-46" y="401828"/>
                    <a:pt x="-79" y="405364"/>
                  </a:cubicBezTo>
                  <a:lnTo>
                    <a:pt x="-79" y="416107"/>
                  </a:lnTo>
                  <a:cubicBezTo>
                    <a:pt x="-79" y="417909"/>
                    <a:pt x="-79" y="419644"/>
                    <a:pt x="-79" y="421412"/>
                  </a:cubicBezTo>
                  <a:cubicBezTo>
                    <a:pt x="-79" y="423180"/>
                    <a:pt x="-79" y="424748"/>
                    <a:pt x="88" y="426616"/>
                  </a:cubicBezTo>
                  <a:lnTo>
                    <a:pt x="88" y="426783"/>
                  </a:lnTo>
                  <a:cubicBezTo>
                    <a:pt x="88" y="428552"/>
                    <a:pt x="88" y="430120"/>
                    <a:pt x="321" y="432021"/>
                  </a:cubicBezTo>
                  <a:cubicBezTo>
                    <a:pt x="555" y="433923"/>
                    <a:pt x="488" y="435358"/>
                    <a:pt x="588" y="436859"/>
                  </a:cubicBezTo>
                  <a:lnTo>
                    <a:pt x="588" y="437426"/>
                  </a:lnTo>
                  <a:cubicBezTo>
                    <a:pt x="588" y="438994"/>
                    <a:pt x="788" y="440562"/>
                    <a:pt x="922" y="442130"/>
                  </a:cubicBezTo>
                  <a:lnTo>
                    <a:pt x="1322" y="447302"/>
                  </a:lnTo>
                  <a:cubicBezTo>
                    <a:pt x="1322" y="447769"/>
                    <a:pt x="1322" y="448236"/>
                    <a:pt x="1322" y="448669"/>
                  </a:cubicBezTo>
                  <a:cubicBezTo>
                    <a:pt x="1322" y="449904"/>
                    <a:pt x="1556" y="451138"/>
                    <a:pt x="1689" y="452406"/>
                  </a:cubicBezTo>
                  <a:cubicBezTo>
                    <a:pt x="1689" y="452873"/>
                    <a:pt x="1689" y="453374"/>
                    <a:pt x="1689" y="453874"/>
                  </a:cubicBezTo>
                  <a:cubicBezTo>
                    <a:pt x="1689" y="455175"/>
                    <a:pt x="1989" y="456510"/>
                    <a:pt x="2123" y="457844"/>
                  </a:cubicBezTo>
                  <a:lnTo>
                    <a:pt x="2123" y="458545"/>
                  </a:lnTo>
                  <a:cubicBezTo>
                    <a:pt x="2523" y="461881"/>
                    <a:pt x="2957" y="465217"/>
                    <a:pt x="3424" y="468554"/>
                  </a:cubicBezTo>
                  <a:cubicBezTo>
                    <a:pt x="3658" y="470255"/>
                    <a:pt x="3891" y="471890"/>
                    <a:pt x="4158" y="473692"/>
                  </a:cubicBezTo>
                  <a:lnTo>
                    <a:pt x="4859" y="478162"/>
                  </a:lnTo>
                  <a:lnTo>
                    <a:pt x="4859" y="479163"/>
                  </a:lnTo>
                  <a:cubicBezTo>
                    <a:pt x="5126" y="480731"/>
                    <a:pt x="5392" y="482333"/>
                    <a:pt x="5693" y="483901"/>
                  </a:cubicBezTo>
                  <a:lnTo>
                    <a:pt x="6593" y="488938"/>
                  </a:lnTo>
                  <a:cubicBezTo>
                    <a:pt x="6827" y="490173"/>
                    <a:pt x="7061" y="491341"/>
                    <a:pt x="7327" y="492542"/>
                  </a:cubicBezTo>
                  <a:lnTo>
                    <a:pt x="7327" y="492809"/>
                  </a:lnTo>
                  <a:lnTo>
                    <a:pt x="7728" y="494710"/>
                  </a:lnTo>
                  <a:cubicBezTo>
                    <a:pt x="7961" y="495878"/>
                    <a:pt x="8195" y="497046"/>
                    <a:pt x="8462" y="498213"/>
                  </a:cubicBezTo>
                  <a:cubicBezTo>
                    <a:pt x="8896" y="500315"/>
                    <a:pt x="9363" y="502417"/>
                    <a:pt x="9863" y="504486"/>
                  </a:cubicBezTo>
                  <a:cubicBezTo>
                    <a:pt x="10097" y="505487"/>
                    <a:pt x="10330" y="506487"/>
                    <a:pt x="10597" y="507488"/>
                  </a:cubicBezTo>
                  <a:cubicBezTo>
                    <a:pt x="10637" y="507759"/>
                    <a:pt x="10690" y="508025"/>
                    <a:pt x="10764" y="508289"/>
                  </a:cubicBezTo>
                  <a:lnTo>
                    <a:pt x="11464" y="511158"/>
                  </a:lnTo>
                  <a:cubicBezTo>
                    <a:pt x="11765" y="512259"/>
                    <a:pt x="12032" y="513394"/>
                    <a:pt x="12332" y="514495"/>
                  </a:cubicBezTo>
                  <a:cubicBezTo>
                    <a:pt x="13366" y="518498"/>
                    <a:pt x="14467" y="522435"/>
                    <a:pt x="15668" y="526372"/>
                  </a:cubicBezTo>
                  <a:cubicBezTo>
                    <a:pt x="16335" y="528774"/>
                    <a:pt x="17070" y="531176"/>
                    <a:pt x="17803" y="533578"/>
                  </a:cubicBezTo>
                  <a:cubicBezTo>
                    <a:pt x="18771" y="536681"/>
                    <a:pt x="19772" y="539784"/>
                    <a:pt x="20806" y="542853"/>
                  </a:cubicBezTo>
                  <a:lnTo>
                    <a:pt x="23008" y="549159"/>
                  </a:lnTo>
                  <a:lnTo>
                    <a:pt x="24309" y="552762"/>
                  </a:lnTo>
                  <a:cubicBezTo>
                    <a:pt x="24810" y="554130"/>
                    <a:pt x="25310" y="555498"/>
                    <a:pt x="25844" y="556866"/>
                  </a:cubicBezTo>
                  <a:cubicBezTo>
                    <a:pt x="26378" y="558233"/>
                    <a:pt x="26544" y="558701"/>
                    <a:pt x="26911" y="559635"/>
                  </a:cubicBezTo>
                  <a:lnTo>
                    <a:pt x="28513" y="563738"/>
                  </a:lnTo>
                  <a:cubicBezTo>
                    <a:pt x="28880" y="564639"/>
                    <a:pt x="29280" y="565640"/>
                    <a:pt x="29681" y="566574"/>
                  </a:cubicBezTo>
                  <a:cubicBezTo>
                    <a:pt x="30081" y="567508"/>
                    <a:pt x="30748" y="569210"/>
                    <a:pt x="31282" y="570544"/>
                  </a:cubicBezTo>
                  <a:cubicBezTo>
                    <a:pt x="31816" y="571879"/>
                    <a:pt x="32049" y="572379"/>
                    <a:pt x="32450" y="573213"/>
                  </a:cubicBezTo>
                  <a:lnTo>
                    <a:pt x="33517" y="575716"/>
                  </a:lnTo>
                  <a:cubicBezTo>
                    <a:pt x="34085" y="577017"/>
                    <a:pt x="34652" y="578318"/>
                    <a:pt x="35252" y="579619"/>
                  </a:cubicBezTo>
                  <a:cubicBezTo>
                    <a:pt x="35853" y="580920"/>
                    <a:pt x="36420" y="582255"/>
                    <a:pt x="37087" y="583656"/>
                  </a:cubicBezTo>
                  <a:cubicBezTo>
                    <a:pt x="37754" y="585057"/>
                    <a:pt x="38455" y="586559"/>
                    <a:pt x="39156" y="588027"/>
                  </a:cubicBezTo>
                  <a:cubicBezTo>
                    <a:pt x="40724" y="591363"/>
                    <a:pt x="42492" y="594699"/>
                    <a:pt x="44027" y="598036"/>
                  </a:cubicBezTo>
                  <a:lnTo>
                    <a:pt x="45128" y="600171"/>
                  </a:lnTo>
                  <a:lnTo>
                    <a:pt x="45828" y="601505"/>
                  </a:lnTo>
                  <a:lnTo>
                    <a:pt x="47129" y="603974"/>
                  </a:lnTo>
                  <a:lnTo>
                    <a:pt x="48798" y="607110"/>
                  </a:lnTo>
                  <a:lnTo>
                    <a:pt x="50065" y="609446"/>
                  </a:lnTo>
                  <a:lnTo>
                    <a:pt x="50833" y="610780"/>
                  </a:lnTo>
                  <a:cubicBezTo>
                    <a:pt x="51267" y="611614"/>
                    <a:pt x="51733" y="612448"/>
                    <a:pt x="52201" y="613282"/>
                  </a:cubicBezTo>
                  <a:cubicBezTo>
                    <a:pt x="53769" y="616052"/>
                    <a:pt x="55337" y="618754"/>
                    <a:pt x="56971" y="621456"/>
                  </a:cubicBezTo>
                  <a:cubicBezTo>
                    <a:pt x="57472" y="622390"/>
                    <a:pt x="57972" y="623191"/>
                    <a:pt x="58506" y="624059"/>
                  </a:cubicBezTo>
                  <a:lnTo>
                    <a:pt x="61275" y="628563"/>
                  </a:lnTo>
                  <a:lnTo>
                    <a:pt x="62576" y="630631"/>
                  </a:lnTo>
                  <a:lnTo>
                    <a:pt x="63578" y="632199"/>
                  </a:lnTo>
                  <a:lnTo>
                    <a:pt x="65045" y="634535"/>
                  </a:lnTo>
                  <a:cubicBezTo>
                    <a:pt x="66413" y="636637"/>
                    <a:pt x="67814" y="638705"/>
                    <a:pt x="69182" y="640773"/>
                  </a:cubicBezTo>
                  <a:cubicBezTo>
                    <a:pt x="69750" y="641641"/>
                    <a:pt x="70317" y="642508"/>
                    <a:pt x="70917" y="643342"/>
                  </a:cubicBezTo>
                  <a:cubicBezTo>
                    <a:pt x="71518" y="644176"/>
                    <a:pt x="72252" y="645311"/>
                    <a:pt x="72919" y="646245"/>
                  </a:cubicBezTo>
                  <a:lnTo>
                    <a:pt x="74954" y="649148"/>
                  </a:lnTo>
                  <a:lnTo>
                    <a:pt x="76856" y="651817"/>
                  </a:lnTo>
                  <a:cubicBezTo>
                    <a:pt x="79024" y="654886"/>
                    <a:pt x="81260" y="657889"/>
                    <a:pt x="83528" y="660825"/>
                  </a:cubicBezTo>
                  <a:lnTo>
                    <a:pt x="85096" y="662860"/>
                  </a:lnTo>
                  <a:cubicBezTo>
                    <a:pt x="87032" y="665395"/>
                    <a:pt x="89033" y="667931"/>
                    <a:pt x="91069" y="670433"/>
                  </a:cubicBezTo>
                  <a:lnTo>
                    <a:pt x="93537" y="673469"/>
                  </a:lnTo>
                  <a:lnTo>
                    <a:pt x="95906" y="676272"/>
                  </a:lnTo>
                  <a:lnTo>
                    <a:pt x="96507" y="677006"/>
                  </a:lnTo>
                  <a:cubicBezTo>
                    <a:pt x="96914" y="677529"/>
                    <a:pt x="97347" y="678030"/>
                    <a:pt x="97808" y="678507"/>
                  </a:cubicBezTo>
                  <a:lnTo>
                    <a:pt x="99309" y="680342"/>
                  </a:lnTo>
                  <a:cubicBezTo>
                    <a:pt x="99843" y="680976"/>
                    <a:pt x="100410" y="681610"/>
                    <a:pt x="100944" y="682177"/>
                  </a:cubicBezTo>
                  <a:lnTo>
                    <a:pt x="105815" y="687682"/>
                  </a:lnTo>
                  <a:lnTo>
                    <a:pt x="107450" y="689483"/>
                  </a:lnTo>
                  <a:lnTo>
                    <a:pt x="109852" y="692086"/>
                  </a:lnTo>
                  <a:lnTo>
                    <a:pt x="113188" y="695722"/>
                  </a:lnTo>
                  <a:lnTo>
                    <a:pt x="116157" y="698758"/>
                  </a:lnTo>
                  <a:cubicBezTo>
                    <a:pt x="116858" y="699526"/>
                    <a:pt x="117592" y="700260"/>
                    <a:pt x="118326" y="700994"/>
                  </a:cubicBezTo>
                  <a:lnTo>
                    <a:pt x="120261" y="702929"/>
                  </a:lnTo>
                  <a:cubicBezTo>
                    <a:pt x="121496" y="704163"/>
                    <a:pt x="122730" y="705398"/>
                    <a:pt x="124031" y="706599"/>
                  </a:cubicBezTo>
                  <a:lnTo>
                    <a:pt x="127067" y="709535"/>
                  </a:lnTo>
                  <a:cubicBezTo>
                    <a:pt x="128435" y="710869"/>
                    <a:pt x="129836" y="712137"/>
                    <a:pt x="131171" y="713405"/>
                  </a:cubicBezTo>
                  <a:lnTo>
                    <a:pt x="133873" y="715907"/>
                  </a:lnTo>
                  <a:cubicBezTo>
                    <a:pt x="135475" y="717342"/>
                    <a:pt x="137043" y="718776"/>
                    <a:pt x="138677" y="720177"/>
                  </a:cubicBezTo>
                  <a:lnTo>
                    <a:pt x="141814" y="722947"/>
                  </a:lnTo>
                  <a:lnTo>
                    <a:pt x="141814" y="722947"/>
                  </a:lnTo>
                  <a:lnTo>
                    <a:pt x="144916" y="725582"/>
                  </a:lnTo>
                  <a:lnTo>
                    <a:pt x="149754" y="729619"/>
                  </a:lnTo>
                  <a:cubicBezTo>
                    <a:pt x="150788" y="730487"/>
                    <a:pt x="151822" y="731354"/>
                    <a:pt x="152890" y="732188"/>
                  </a:cubicBezTo>
                  <a:lnTo>
                    <a:pt x="153424" y="732622"/>
                  </a:lnTo>
                  <a:cubicBezTo>
                    <a:pt x="155826" y="734557"/>
                    <a:pt x="158228" y="736425"/>
                    <a:pt x="160664" y="738327"/>
                  </a:cubicBezTo>
                  <a:cubicBezTo>
                    <a:pt x="162232" y="739528"/>
                    <a:pt x="163800" y="740729"/>
                    <a:pt x="165401" y="741897"/>
                  </a:cubicBezTo>
                  <a:lnTo>
                    <a:pt x="168737" y="744499"/>
                  </a:lnTo>
                  <a:lnTo>
                    <a:pt x="172074" y="746834"/>
                  </a:lnTo>
                  <a:cubicBezTo>
                    <a:pt x="173675" y="748002"/>
                    <a:pt x="175410" y="749103"/>
                    <a:pt x="176911" y="750171"/>
                  </a:cubicBezTo>
                  <a:lnTo>
                    <a:pt x="180481" y="752640"/>
                  </a:lnTo>
                  <a:lnTo>
                    <a:pt x="181649" y="753407"/>
                  </a:lnTo>
                  <a:lnTo>
                    <a:pt x="184985" y="755742"/>
                  </a:lnTo>
                  <a:cubicBezTo>
                    <a:pt x="186286" y="756643"/>
                    <a:pt x="187621" y="757477"/>
                    <a:pt x="188955" y="758311"/>
                  </a:cubicBezTo>
                  <a:lnTo>
                    <a:pt x="193626" y="761281"/>
                  </a:lnTo>
                  <a:cubicBezTo>
                    <a:pt x="194928" y="762115"/>
                    <a:pt x="196262" y="762915"/>
                    <a:pt x="197596" y="763716"/>
                  </a:cubicBezTo>
                  <a:lnTo>
                    <a:pt x="201867" y="766285"/>
                  </a:lnTo>
                  <a:lnTo>
                    <a:pt x="205704" y="768520"/>
                  </a:lnTo>
                  <a:lnTo>
                    <a:pt x="206471" y="768954"/>
                  </a:lnTo>
                  <a:cubicBezTo>
                    <a:pt x="207806" y="769755"/>
                    <a:pt x="209173" y="770489"/>
                    <a:pt x="210508" y="771256"/>
                  </a:cubicBezTo>
                  <a:lnTo>
                    <a:pt x="214612" y="773491"/>
                  </a:lnTo>
                  <a:lnTo>
                    <a:pt x="220117" y="776427"/>
                  </a:lnTo>
                  <a:lnTo>
                    <a:pt x="223453" y="778096"/>
                  </a:lnTo>
                  <a:lnTo>
                    <a:pt x="229158" y="780965"/>
                  </a:lnTo>
                  <a:lnTo>
                    <a:pt x="232828" y="782800"/>
                  </a:lnTo>
                  <a:cubicBezTo>
                    <a:pt x="234062" y="783434"/>
                    <a:pt x="235230" y="783967"/>
                    <a:pt x="236431" y="784535"/>
                  </a:cubicBezTo>
                  <a:lnTo>
                    <a:pt x="238066" y="785302"/>
                  </a:lnTo>
                  <a:cubicBezTo>
                    <a:pt x="241736" y="787003"/>
                    <a:pt x="245439" y="788638"/>
                    <a:pt x="249176" y="790273"/>
                  </a:cubicBezTo>
                  <a:lnTo>
                    <a:pt x="253046" y="791874"/>
                  </a:lnTo>
                  <a:lnTo>
                    <a:pt x="258684" y="794210"/>
                  </a:lnTo>
                  <a:lnTo>
                    <a:pt x="261120" y="795177"/>
                  </a:lnTo>
                  <a:lnTo>
                    <a:pt x="264456" y="796445"/>
                  </a:lnTo>
                  <a:lnTo>
                    <a:pt x="266724" y="797313"/>
                  </a:lnTo>
                  <a:cubicBezTo>
                    <a:pt x="270428" y="798714"/>
                    <a:pt x="274198" y="800048"/>
                    <a:pt x="277968" y="801350"/>
                  </a:cubicBezTo>
                  <a:lnTo>
                    <a:pt x="280637" y="802250"/>
                  </a:lnTo>
                  <a:lnTo>
                    <a:pt x="284207" y="803451"/>
                  </a:lnTo>
                  <a:lnTo>
                    <a:pt x="288310" y="804753"/>
                  </a:lnTo>
                  <a:lnTo>
                    <a:pt x="290479" y="805420"/>
                  </a:lnTo>
                  <a:lnTo>
                    <a:pt x="292781" y="806120"/>
                  </a:lnTo>
                  <a:lnTo>
                    <a:pt x="294616" y="806688"/>
                  </a:lnTo>
                  <a:lnTo>
                    <a:pt x="298586" y="807822"/>
                  </a:lnTo>
                  <a:lnTo>
                    <a:pt x="301555" y="808656"/>
                  </a:lnTo>
                  <a:lnTo>
                    <a:pt x="302256" y="808856"/>
                  </a:lnTo>
                  <a:lnTo>
                    <a:pt x="305592" y="809690"/>
                  </a:lnTo>
                  <a:cubicBezTo>
                    <a:pt x="308095" y="810391"/>
                    <a:pt x="310597" y="811025"/>
                    <a:pt x="313132" y="811625"/>
                  </a:cubicBezTo>
                  <a:lnTo>
                    <a:pt x="315668" y="812259"/>
                  </a:lnTo>
                  <a:lnTo>
                    <a:pt x="316836" y="812526"/>
                  </a:lnTo>
                  <a:lnTo>
                    <a:pt x="319638" y="813193"/>
                  </a:lnTo>
                  <a:lnTo>
                    <a:pt x="320873" y="813460"/>
                  </a:lnTo>
                  <a:lnTo>
                    <a:pt x="327011" y="814795"/>
                  </a:lnTo>
                  <a:lnTo>
                    <a:pt x="330581" y="815529"/>
                  </a:lnTo>
                  <a:lnTo>
                    <a:pt x="334185" y="816229"/>
                  </a:lnTo>
                  <a:lnTo>
                    <a:pt x="337955" y="816930"/>
                  </a:lnTo>
                  <a:lnTo>
                    <a:pt x="341291" y="817531"/>
                  </a:lnTo>
                  <a:cubicBezTo>
                    <a:pt x="343693" y="817964"/>
                    <a:pt x="346128" y="818331"/>
                    <a:pt x="348531" y="818698"/>
                  </a:cubicBezTo>
                  <a:lnTo>
                    <a:pt x="350432" y="818999"/>
                  </a:lnTo>
                  <a:lnTo>
                    <a:pt x="353135" y="819399"/>
                  </a:lnTo>
                  <a:lnTo>
                    <a:pt x="355837" y="819766"/>
                  </a:lnTo>
                  <a:lnTo>
                    <a:pt x="363177" y="820700"/>
                  </a:lnTo>
                  <a:lnTo>
                    <a:pt x="366847" y="821100"/>
                  </a:lnTo>
                  <a:cubicBezTo>
                    <a:pt x="370517" y="821501"/>
                    <a:pt x="374220" y="821834"/>
                    <a:pt x="377990" y="822168"/>
                  </a:cubicBezTo>
                  <a:lnTo>
                    <a:pt x="381693" y="822435"/>
                  </a:lnTo>
                  <a:lnTo>
                    <a:pt x="389167" y="822902"/>
                  </a:lnTo>
                  <a:lnTo>
                    <a:pt x="392937" y="823102"/>
                  </a:lnTo>
                  <a:lnTo>
                    <a:pt x="400443" y="823369"/>
                  </a:lnTo>
                  <a:lnTo>
                    <a:pt x="404247" y="823369"/>
                  </a:lnTo>
                  <a:lnTo>
                    <a:pt x="407249" y="823369"/>
                  </a:lnTo>
                  <a:lnTo>
                    <a:pt x="420161" y="823369"/>
                  </a:lnTo>
                  <a:lnTo>
                    <a:pt x="423330" y="823369"/>
                  </a:lnTo>
                  <a:lnTo>
                    <a:pt x="427467" y="823202"/>
                  </a:lnTo>
                  <a:lnTo>
                    <a:pt x="430170" y="823202"/>
                  </a:lnTo>
                  <a:cubicBezTo>
                    <a:pt x="430780" y="823252"/>
                    <a:pt x="431394" y="823252"/>
                    <a:pt x="432005" y="823202"/>
                  </a:cubicBezTo>
                  <a:lnTo>
                    <a:pt x="435107" y="823202"/>
                  </a:lnTo>
                  <a:lnTo>
                    <a:pt x="436008" y="823202"/>
                  </a:lnTo>
                  <a:lnTo>
                    <a:pt x="439678" y="822969"/>
                  </a:lnTo>
                  <a:cubicBezTo>
                    <a:pt x="442381" y="822969"/>
                    <a:pt x="445083" y="822602"/>
                    <a:pt x="447752" y="822368"/>
                  </a:cubicBezTo>
                  <a:lnTo>
                    <a:pt x="451689" y="822001"/>
                  </a:lnTo>
                  <a:lnTo>
                    <a:pt x="452156" y="822001"/>
                  </a:lnTo>
                  <a:lnTo>
                    <a:pt x="456093" y="821601"/>
                  </a:lnTo>
                  <a:lnTo>
                    <a:pt x="460063" y="821167"/>
                  </a:lnTo>
                  <a:lnTo>
                    <a:pt x="461364" y="821000"/>
                  </a:lnTo>
                  <a:lnTo>
                    <a:pt x="464700" y="820600"/>
                  </a:lnTo>
                  <a:cubicBezTo>
                    <a:pt x="466402" y="820366"/>
                    <a:pt x="468037" y="820166"/>
                    <a:pt x="469838" y="819899"/>
                  </a:cubicBezTo>
                  <a:cubicBezTo>
                    <a:pt x="471640" y="819632"/>
                    <a:pt x="473175" y="819466"/>
                    <a:pt x="474609" y="819199"/>
                  </a:cubicBezTo>
                  <a:lnTo>
                    <a:pt x="480615" y="818298"/>
                  </a:lnTo>
                  <a:lnTo>
                    <a:pt x="484551" y="817631"/>
                  </a:lnTo>
                  <a:lnTo>
                    <a:pt x="488488" y="816897"/>
                  </a:lnTo>
                  <a:lnTo>
                    <a:pt x="491558" y="816296"/>
                  </a:lnTo>
                  <a:cubicBezTo>
                    <a:pt x="494260" y="815796"/>
                    <a:pt x="496929" y="815229"/>
                    <a:pt x="499598" y="814661"/>
                  </a:cubicBezTo>
                  <a:lnTo>
                    <a:pt x="502634" y="813994"/>
                  </a:lnTo>
                  <a:lnTo>
                    <a:pt x="503468" y="813794"/>
                  </a:lnTo>
                  <a:lnTo>
                    <a:pt x="506504" y="813127"/>
                  </a:lnTo>
                  <a:lnTo>
                    <a:pt x="508106" y="812726"/>
                  </a:lnTo>
                  <a:lnTo>
                    <a:pt x="510841" y="812059"/>
                  </a:lnTo>
                  <a:cubicBezTo>
                    <a:pt x="512686" y="811635"/>
                    <a:pt x="514521" y="811168"/>
                    <a:pt x="516346" y="810658"/>
                  </a:cubicBezTo>
                  <a:lnTo>
                    <a:pt x="519516" y="809824"/>
                  </a:lnTo>
                  <a:lnTo>
                    <a:pt x="521084" y="809390"/>
                  </a:lnTo>
                  <a:lnTo>
                    <a:pt x="523386" y="808756"/>
                  </a:lnTo>
                  <a:lnTo>
                    <a:pt x="526022" y="808022"/>
                  </a:lnTo>
                  <a:cubicBezTo>
                    <a:pt x="528590" y="807288"/>
                    <a:pt x="531193" y="806521"/>
                    <a:pt x="533728" y="805720"/>
                  </a:cubicBezTo>
                  <a:lnTo>
                    <a:pt x="536130" y="804986"/>
                  </a:lnTo>
                  <a:cubicBezTo>
                    <a:pt x="537031" y="804719"/>
                    <a:pt x="537965" y="804419"/>
                    <a:pt x="538866" y="804085"/>
                  </a:cubicBezTo>
                  <a:lnTo>
                    <a:pt x="542203" y="802918"/>
                  </a:lnTo>
                  <a:lnTo>
                    <a:pt x="544438" y="802184"/>
                  </a:lnTo>
                  <a:lnTo>
                    <a:pt x="544438" y="802184"/>
                  </a:lnTo>
                  <a:cubicBezTo>
                    <a:pt x="546173" y="801583"/>
                    <a:pt x="547774" y="801016"/>
                    <a:pt x="549576" y="800382"/>
                  </a:cubicBezTo>
                  <a:cubicBezTo>
                    <a:pt x="551377" y="799748"/>
                    <a:pt x="552345" y="799414"/>
                    <a:pt x="553713" y="798881"/>
                  </a:cubicBezTo>
                  <a:cubicBezTo>
                    <a:pt x="555081" y="798347"/>
                    <a:pt x="556215" y="797980"/>
                    <a:pt x="557449" y="797479"/>
                  </a:cubicBezTo>
                  <a:lnTo>
                    <a:pt x="558550" y="797079"/>
                  </a:lnTo>
                  <a:lnTo>
                    <a:pt x="564289" y="794844"/>
                  </a:lnTo>
                  <a:lnTo>
                    <a:pt x="567625" y="793509"/>
                  </a:lnTo>
                  <a:lnTo>
                    <a:pt x="570961" y="792175"/>
                  </a:lnTo>
                  <a:lnTo>
                    <a:pt x="574298" y="790840"/>
                  </a:lnTo>
                  <a:lnTo>
                    <a:pt x="577634" y="789372"/>
                  </a:lnTo>
                  <a:lnTo>
                    <a:pt x="579936" y="788338"/>
                  </a:lnTo>
                  <a:lnTo>
                    <a:pt x="582238" y="787304"/>
                  </a:lnTo>
                  <a:lnTo>
                    <a:pt x="586075" y="785536"/>
                  </a:lnTo>
                  <a:lnTo>
                    <a:pt x="587910" y="784635"/>
                  </a:lnTo>
                  <a:lnTo>
                    <a:pt x="590946" y="783200"/>
                  </a:lnTo>
                  <a:lnTo>
                    <a:pt x="594282" y="781499"/>
                  </a:lnTo>
                  <a:cubicBezTo>
                    <a:pt x="595216" y="781032"/>
                    <a:pt x="596217" y="780598"/>
                    <a:pt x="597185" y="780064"/>
                  </a:cubicBezTo>
                  <a:lnTo>
                    <a:pt x="597719" y="779797"/>
                  </a:lnTo>
                  <a:lnTo>
                    <a:pt x="600454" y="778396"/>
                  </a:lnTo>
                  <a:lnTo>
                    <a:pt x="602590" y="777295"/>
                  </a:lnTo>
                  <a:lnTo>
                    <a:pt x="604825" y="776127"/>
                  </a:lnTo>
                  <a:cubicBezTo>
                    <a:pt x="607327" y="774793"/>
                    <a:pt x="609796" y="773458"/>
                    <a:pt x="612231" y="772090"/>
                  </a:cubicBezTo>
                  <a:lnTo>
                    <a:pt x="615301" y="770389"/>
                  </a:lnTo>
                  <a:lnTo>
                    <a:pt x="616202" y="769855"/>
                  </a:lnTo>
                  <a:lnTo>
                    <a:pt x="618937" y="768287"/>
                  </a:lnTo>
                  <a:lnTo>
                    <a:pt x="619405" y="768020"/>
                  </a:lnTo>
                  <a:lnTo>
                    <a:pt x="569627" y="768020"/>
                  </a:lnTo>
                  <a:cubicBezTo>
                    <a:pt x="569994" y="766152"/>
                    <a:pt x="570328" y="764283"/>
                    <a:pt x="570594" y="762415"/>
                  </a:cubicBezTo>
                  <a:cubicBezTo>
                    <a:pt x="570594" y="762415"/>
                    <a:pt x="570594" y="762215"/>
                    <a:pt x="570594" y="762115"/>
                  </a:cubicBezTo>
                  <a:cubicBezTo>
                    <a:pt x="570995" y="759245"/>
                    <a:pt x="571295" y="756376"/>
                    <a:pt x="571429" y="753507"/>
                  </a:cubicBezTo>
                  <a:cubicBezTo>
                    <a:pt x="571479" y="752563"/>
                    <a:pt x="571479" y="751615"/>
                    <a:pt x="571429" y="750671"/>
                  </a:cubicBezTo>
                  <a:cubicBezTo>
                    <a:pt x="571429" y="750204"/>
                    <a:pt x="571429" y="749704"/>
                    <a:pt x="571429" y="749237"/>
                  </a:cubicBezTo>
                  <a:cubicBezTo>
                    <a:pt x="571429" y="748769"/>
                    <a:pt x="571429" y="748302"/>
                    <a:pt x="571429" y="747835"/>
                  </a:cubicBezTo>
                  <a:lnTo>
                    <a:pt x="571429" y="746467"/>
                  </a:lnTo>
                  <a:lnTo>
                    <a:pt x="571429" y="746467"/>
                  </a:lnTo>
                  <a:lnTo>
                    <a:pt x="572429" y="745967"/>
                  </a:lnTo>
                  <a:lnTo>
                    <a:pt x="572596" y="745967"/>
                  </a:lnTo>
                  <a:lnTo>
                    <a:pt x="573030" y="745767"/>
                  </a:lnTo>
                  <a:lnTo>
                    <a:pt x="573664" y="745433"/>
                  </a:lnTo>
                  <a:lnTo>
                    <a:pt x="574464" y="745066"/>
                  </a:lnTo>
                  <a:lnTo>
                    <a:pt x="575032" y="744766"/>
                  </a:lnTo>
                  <a:lnTo>
                    <a:pt x="575365" y="744599"/>
                  </a:lnTo>
                  <a:lnTo>
                    <a:pt x="575666" y="744599"/>
                  </a:lnTo>
                  <a:lnTo>
                    <a:pt x="575666" y="744599"/>
                  </a:lnTo>
                  <a:lnTo>
                    <a:pt x="576400" y="744232"/>
                  </a:lnTo>
                  <a:lnTo>
                    <a:pt x="577234" y="743832"/>
                  </a:lnTo>
                  <a:lnTo>
                    <a:pt x="577567" y="743832"/>
                  </a:lnTo>
                  <a:lnTo>
                    <a:pt x="578168" y="743565"/>
                  </a:lnTo>
                  <a:lnTo>
                    <a:pt x="578168" y="743565"/>
                  </a:lnTo>
                  <a:lnTo>
                    <a:pt x="578435" y="743565"/>
                  </a:lnTo>
                  <a:lnTo>
                    <a:pt x="578635" y="743565"/>
                  </a:lnTo>
                  <a:lnTo>
                    <a:pt x="578635" y="743565"/>
                  </a:lnTo>
                  <a:lnTo>
                    <a:pt x="579236" y="743265"/>
                  </a:lnTo>
                  <a:lnTo>
                    <a:pt x="579236" y="743265"/>
                  </a:lnTo>
                  <a:lnTo>
                    <a:pt x="579569" y="743098"/>
                  </a:lnTo>
                  <a:lnTo>
                    <a:pt x="579903" y="742931"/>
                  </a:lnTo>
                  <a:lnTo>
                    <a:pt x="580103" y="742931"/>
                  </a:lnTo>
                  <a:lnTo>
                    <a:pt x="580103" y="742931"/>
                  </a:lnTo>
                  <a:lnTo>
                    <a:pt x="580437" y="742764"/>
                  </a:lnTo>
                  <a:lnTo>
                    <a:pt x="580437" y="742764"/>
                  </a:lnTo>
                  <a:cubicBezTo>
                    <a:pt x="580610" y="742637"/>
                    <a:pt x="580800" y="742537"/>
                    <a:pt x="581004" y="742464"/>
                  </a:cubicBezTo>
                  <a:lnTo>
                    <a:pt x="581204" y="742464"/>
                  </a:lnTo>
                  <a:lnTo>
                    <a:pt x="581738" y="742197"/>
                  </a:lnTo>
                  <a:lnTo>
                    <a:pt x="581738" y="742197"/>
                  </a:lnTo>
                  <a:lnTo>
                    <a:pt x="582638" y="741730"/>
                  </a:lnTo>
                  <a:lnTo>
                    <a:pt x="583373" y="741330"/>
                  </a:lnTo>
                  <a:lnTo>
                    <a:pt x="583706" y="741163"/>
                  </a:lnTo>
                  <a:lnTo>
                    <a:pt x="583706" y="741163"/>
                  </a:lnTo>
                  <a:lnTo>
                    <a:pt x="583906" y="741163"/>
                  </a:lnTo>
                  <a:lnTo>
                    <a:pt x="584307" y="740963"/>
                  </a:lnTo>
                  <a:lnTo>
                    <a:pt x="584307" y="740963"/>
                  </a:lnTo>
                  <a:lnTo>
                    <a:pt x="584640" y="740796"/>
                  </a:lnTo>
                  <a:lnTo>
                    <a:pt x="584640" y="740796"/>
                  </a:lnTo>
                  <a:lnTo>
                    <a:pt x="585474" y="740362"/>
                  </a:lnTo>
                  <a:lnTo>
                    <a:pt x="586709" y="739728"/>
                  </a:lnTo>
                  <a:lnTo>
                    <a:pt x="586709" y="739728"/>
                  </a:lnTo>
                  <a:cubicBezTo>
                    <a:pt x="586912" y="739655"/>
                    <a:pt x="587102" y="739555"/>
                    <a:pt x="587276" y="739428"/>
                  </a:cubicBezTo>
                  <a:lnTo>
                    <a:pt x="587276" y="739428"/>
                  </a:lnTo>
                  <a:lnTo>
                    <a:pt x="587576" y="739261"/>
                  </a:lnTo>
                  <a:lnTo>
                    <a:pt x="587876" y="739261"/>
                  </a:lnTo>
                  <a:lnTo>
                    <a:pt x="587876" y="739261"/>
                  </a:lnTo>
                  <a:lnTo>
                    <a:pt x="589077" y="738594"/>
                  </a:lnTo>
                  <a:lnTo>
                    <a:pt x="590345" y="737893"/>
                  </a:lnTo>
                  <a:lnTo>
                    <a:pt x="591280" y="737359"/>
                  </a:lnTo>
                  <a:cubicBezTo>
                    <a:pt x="591280" y="737359"/>
                    <a:pt x="591280" y="737359"/>
                    <a:pt x="591280" y="737359"/>
                  </a:cubicBezTo>
                  <a:lnTo>
                    <a:pt x="591280" y="737359"/>
                  </a:lnTo>
                  <a:cubicBezTo>
                    <a:pt x="591280" y="737359"/>
                    <a:pt x="591280" y="737359"/>
                    <a:pt x="591280" y="737359"/>
                  </a:cubicBezTo>
                  <a:cubicBezTo>
                    <a:pt x="591280" y="737359"/>
                    <a:pt x="591280" y="737359"/>
                    <a:pt x="591280" y="737359"/>
                  </a:cubicBezTo>
                  <a:lnTo>
                    <a:pt x="591280" y="737359"/>
                  </a:lnTo>
                  <a:lnTo>
                    <a:pt x="591280" y="737359"/>
                  </a:lnTo>
                  <a:lnTo>
                    <a:pt x="591713" y="737126"/>
                  </a:lnTo>
                  <a:lnTo>
                    <a:pt x="591947" y="737126"/>
                  </a:lnTo>
                  <a:lnTo>
                    <a:pt x="591947" y="737126"/>
                  </a:lnTo>
                  <a:lnTo>
                    <a:pt x="593682" y="736125"/>
                  </a:lnTo>
                  <a:lnTo>
                    <a:pt x="594983" y="735391"/>
                  </a:lnTo>
                  <a:lnTo>
                    <a:pt x="595650" y="734991"/>
                  </a:lnTo>
                  <a:lnTo>
                    <a:pt x="596150" y="734690"/>
                  </a:lnTo>
                  <a:lnTo>
                    <a:pt x="598953" y="731688"/>
                  </a:lnTo>
                  <a:lnTo>
                    <a:pt x="598953" y="731688"/>
                  </a:lnTo>
                  <a:cubicBezTo>
                    <a:pt x="599220" y="731521"/>
                    <a:pt x="599487" y="731387"/>
                    <a:pt x="599754" y="731187"/>
                  </a:cubicBezTo>
                  <a:lnTo>
                    <a:pt x="599754" y="731187"/>
                  </a:lnTo>
                  <a:lnTo>
                    <a:pt x="600221" y="730920"/>
                  </a:lnTo>
                  <a:lnTo>
                    <a:pt x="600554" y="730720"/>
                  </a:lnTo>
                  <a:lnTo>
                    <a:pt x="600821" y="730553"/>
                  </a:lnTo>
                  <a:cubicBezTo>
                    <a:pt x="601922" y="729953"/>
                    <a:pt x="603023" y="729285"/>
                    <a:pt x="604158" y="728618"/>
                  </a:cubicBezTo>
                  <a:lnTo>
                    <a:pt x="604158" y="728618"/>
                  </a:lnTo>
                  <a:lnTo>
                    <a:pt x="605926" y="727551"/>
                  </a:lnTo>
                  <a:lnTo>
                    <a:pt x="607594" y="726483"/>
                  </a:lnTo>
                  <a:lnTo>
                    <a:pt x="607594" y="726483"/>
                  </a:lnTo>
                  <a:lnTo>
                    <a:pt x="608161" y="726116"/>
                  </a:lnTo>
                  <a:lnTo>
                    <a:pt x="608395" y="725949"/>
                  </a:lnTo>
                  <a:lnTo>
                    <a:pt x="608395" y="725949"/>
                  </a:lnTo>
                  <a:lnTo>
                    <a:pt x="609062" y="725549"/>
                  </a:lnTo>
                  <a:lnTo>
                    <a:pt x="610130" y="724915"/>
                  </a:lnTo>
                  <a:lnTo>
                    <a:pt x="610130" y="724915"/>
                  </a:lnTo>
                  <a:lnTo>
                    <a:pt x="610663" y="724548"/>
                  </a:lnTo>
                  <a:lnTo>
                    <a:pt x="611164" y="724214"/>
                  </a:lnTo>
                  <a:lnTo>
                    <a:pt x="612932" y="723113"/>
                  </a:lnTo>
                  <a:lnTo>
                    <a:pt x="612932" y="723113"/>
                  </a:lnTo>
                  <a:lnTo>
                    <a:pt x="613399" y="722846"/>
                  </a:lnTo>
                  <a:lnTo>
                    <a:pt x="615067" y="721779"/>
                  </a:lnTo>
                  <a:lnTo>
                    <a:pt x="618237" y="719610"/>
                  </a:lnTo>
                  <a:lnTo>
                    <a:pt x="618237" y="719610"/>
                  </a:lnTo>
                  <a:lnTo>
                    <a:pt x="620506" y="718109"/>
                  </a:lnTo>
                  <a:lnTo>
                    <a:pt x="623541" y="716007"/>
                  </a:lnTo>
                  <a:lnTo>
                    <a:pt x="625877" y="714372"/>
                  </a:lnTo>
                  <a:lnTo>
                    <a:pt x="625877" y="714372"/>
                  </a:lnTo>
                  <a:lnTo>
                    <a:pt x="626277" y="714039"/>
                  </a:lnTo>
                  <a:lnTo>
                    <a:pt x="626277" y="714039"/>
                  </a:lnTo>
                  <a:lnTo>
                    <a:pt x="626711" y="713738"/>
                  </a:lnTo>
                  <a:lnTo>
                    <a:pt x="627111" y="713405"/>
                  </a:lnTo>
                  <a:lnTo>
                    <a:pt x="627111" y="713405"/>
                  </a:lnTo>
                  <a:cubicBezTo>
                    <a:pt x="627218" y="713368"/>
                    <a:pt x="627312" y="713298"/>
                    <a:pt x="627378" y="713205"/>
                  </a:cubicBezTo>
                  <a:cubicBezTo>
                    <a:pt x="627378" y="713205"/>
                    <a:pt x="627378" y="713205"/>
                    <a:pt x="627612" y="713004"/>
                  </a:cubicBezTo>
                  <a:lnTo>
                    <a:pt x="692870" y="713004"/>
                  </a:lnTo>
                  <a:cubicBezTo>
                    <a:pt x="695672" y="710369"/>
                    <a:pt x="698475" y="707700"/>
                    <a:pt x="701277" y="704931"/>
                  </a:cubicBezTo>
                  <a:lnTo>
                    <a:pt x="703346" y="702895"/>
                  </a:lnTo>
                  <a:lnTo>
                    <a:pt x="705414" y="700827"/>
                  </a:lnTo>
                  <a:cubicBezTo>
                    <a:pt x="706749" y="699426"/>
                    <a:pt x="708150" y="698091"/>
                    <a:pt x="709451" y="696656"/>
                  </a:cubicBezTo>
                  <a:lnTo>
                    <a:pt x="713455" y="692419"/>
                  </a:lnTo>
                  <a:lnTo>
                    <a:pt x="717392" y="688116"/>
                  </a:lnTo>
                  <a:cubicBezTo>
                    <a:pt x="718726" y="686681"/>
                    <a:pt x="719994" y="685213"/>
                    <a:pt x="721295" y="683778"/>
                  </a:cubicBezTo>
                  <a:lnTo>
                    <a:pt x="725732" y="678974"/>
                  </a:lnTo>
                  <a:cubicBezTo>
                    <a:pt x="727000" y="677506"/>
                    <a:pt x="728268" y="676005"/>
                    <a:pt x="729502" y="674503"/>
                  </a:cubicBezTo>
                  <a:lnTo>
                    <a:pt x="733172" y="669999"/>
                  </a:lnTo>
                  <a:cubicBezTo>
                    <a:pt x="734373" y="668498"/>
                    <a:pt x="735474" y="667130"/>
                    <a:pt x="736508" y="665662"/>
                  </a:cubicBezTo>
                  <a:lnTo>
                    <a:pt x="736709" y="665429"/>
                  </a:lnTo>
                  <a:cubicBezTo>
                    <a:pt x="738944" y="662593"/>
                    <a:pt x="741113" y="659724"/>
                    <a:pt x="743381" y="656821"/>
                  </a:cubicBezTo>
                  <a:cubicBezTo>
                    <a:pt x="743815" y="656221"/>
                    <a:pt x="744282" y="655653"/>
                    <a:pt x="744682" y="655053"/>
                  </a:cubicBezTo>
                  <a:lnTo>
                    <a:pt x="747051" y="651717"/>
                  </a:lnTo>
                  <a:lnTo>
                    <a:pt x="747452" y="651149"/>
                  </a:lnTo>
                  <a:lnTo>
                    <a:pt x="750788" y="646579"/>
                  </a:lnTo>
                  <a:cubicBezTo>
                    <a:pt x="751889" y="645044"/>
                    <a:pt x="753023" y="643242"/>
                    <a:pt x="754124" y="641774"/>
                  </a:cubicBezTo>
                  <a:lnTo>
                    <a:pt x="755092" y="640306"/>
                  </a:lnTo>
                  <a:cubicBezTo>
                    <a:pt x="756393" y="638371"/>
                    <a:pt x="757694" y="636403"/>
                    <a:pt x="758962" y="634435"/>
                  </a:cubicBezTo>
                  <a:cubicBezTo>
                    <a:pt x="759496" y="633634"/>
                    <a:pt x="759996" y="632800"/>
                    <a:pt x="760530" y="631966"/>
                  </a:cubicBezTo>
                  <a:cubicBezTo>
                    <a:pt x="765377" y="624402"/>
                    <a:pt x="769962" y="616619"/>
                    <a:pt x="774275" y="608612"/>
                  </a:cubicBezTo>
                  <a:cubicBezTo>
                    <a:pt x="774676" y="607944"/>
                    <a:pt x="775043" y="607244"/>
                    <a:pt x="775410" y="606576"/>
                  </a:cubicBezTo>
                  <a:cubicBezTo>
                    <a:pt x="777411" y="602840"/>
                    <a:pt x="779380" y="599070"/>
                    <a:pt x="781282" y="595233"/>
                  </a:cubicBezTo>
                  <a:cubicBezTo>
                    <a:pt x="781582" y="594666"/>
                    <a:pt x="781882" y="594099"/>
                    <a:pt x="782149" y="593498"/>
                  </a:cubicBezTo>
                  <a:cubicBezTo>
                    <a:pt x="783183" y="591430"/>
                    <a:pt x="784218" y="589328"/>
                    <a:pt x="785185" y="587226"/>
                  </a:cubicBezTo>
                  <a:cubicBezTo>
                    <a:pt x="785819" y="585891"/>
                    <a:pt x="786420" y="584557"/>
                    <a:pt x="787020" y="583222"/>
                  </a:cubicBezTo>
                  <a:lnTo>
                    <a:pt x="787420" y="582288"/>
                  </a:lnTo>
                  <a:lnTo>
                    <a:pt x="788421" y="580153"/>
                  </a:lnTo>
                  <a:lnTo>
                    <a:pt x="789622" y="577451"/>
                  </a:lnTo>
                  <a:lnTo>
                    <a:pt x="790657" y="575115"/>
                  </a:lnTo>
                  <a:lnTo>
                    <a:pt x="791991" y="572012"/>
                  </a:lnTo>
                  <a:cubicBezTo>
                    <a:pt x="792325" y="571178"/>
                    <a:pt x="792658" y="570378"/>
                    <a:pt x="793025" y="569543"/>
                  </a:cubicBezTo>
                  <a:cubicBezTo>
                    <a:pt x="793793" y="567642"/>
                    <a:pt x="794593" y="565740"/>
                    <a:pt x="795361" y="563805"/>
                  </a:cubicBezTo>
                  <a:lnTo>
                    <a:pt x="796462" y="561069"/>
                  </a:lnTo>
                  <a:lnTo>
                    <a:pt x="797529" y="558300"/>
                  </a:lnTo>
                  <a:cubicBezTo>
                    <a:pt x="797529" y="558300"/>
                    <a:pt x="797529" y="558300"/>
                    <a:pt x="797529" y="558300"/>
                  </a:cubicBezTo>
                  <a:cubicBezTo>
                    <a:pt x="797830" y="557533"/>
                    <a:pt x="798130" y="556699"/>
                    <a:pt x="798397" y="555898"/>
                  </a:cubicBezTo>
                  <a:cubicBezTo>
                    <a:pt x="798664" y="555097"/>
                    <a:pt x="798830" y="554797"/>
                    <a:pt x="799031" y="554230"/>
                  </a:cubicBezTo>
                  <a:cubicBezTo>
                    <a:pt x="799231" y="553663"/>
                    <a:pt x="799598" y="552695"/>
                    <a:pt x="799865" y="551928"/>
                  </a:cubicBezTo>
                  <a:cubicBezTo>
                    <a:pt x="799865" y="551928"/>
                    <a:pt x="799865" y="551928"/>
                    <a:pt x="799865" y="551928"/>
                  </a:cubicBezTo>
                  <a:lnTo>
                    <a:pt x="801133" y="548592"/>
                  </a:lnTo>
                  <a:cubicBezTo>
                    <a:pt x="801466" y="547681"/>
                    <a:pt x="801800" y="546747"/>
                    <a:pt x="802134" y="545789"/>
                  </a:cubicBezTo>
                  <a:lnTo>
                    <a:pt x="802467" y="544855"/>
                  </a:lnTo>
                  <a:lnTo>
                    <a:pt x="802467" y="544855"/>
                  </a:lnTo>
                  <a:lnTo>
                    <a:pt x="802467" y="544455"/>
                  </a:lnTo>
                  <a:cubicBezTo>
                    <a:pt x="802734" y="543721"/>
                    <a:pt x="802968" y="543020"/>
                    <a:pt x="803201" y="542286"/>
                  </a:cubicBezTo>
                  <a:cubicBezTo>
                    <a:pt x="803635" y="540985"/>
                    <a:pt x="804102" y="539684"/>
                    <a:pt x="804502" y="538349"/>
                  </a:cubicBezTo>
                  <a:cubicBezTo>
                    <a:pt x="804903" y="537015"/>
                    <a:pt x="805336" y="535747"/>
                    <a:pt x="805737" y="534446"/>
                  </a:cubicBezTo>
                  <a:cubicBezTo>
                    <a:pt x="805970" y="533745"/>
                    <a:pt x="806204" y="533044"/>
                    <a:pt x="806404" y="532344"/>
                  </a:cubicBezTo>
                  <a:lnTo>
                    <a:pt x="807505" y="528674"/>
                  </a:lnTo>
                  <a:cubicBezTo>
                    <a:pt x="807939" y="527206"/>
                    <a:pt x="808372" y="525805"/>
                    <a:pt x="808773" y="524337"/>
                  </a:cubicBezTo>
                  <a:lnTo>
                    <a:pt x="809073" y="523302"/>
                  </a:lnTo>
                  <a:lnTo>
                    <a:pt x="810241" y="519132"/>
                  </a:lnTo>
                  <a:cubicBezTo>
                    <a:pt x="810774" y="517164"/>
                    <a:pt x="811275" y="515195"/>
                    <a:pt x="811775" y="513227"/>
                  </a:cubicBezTo>
                  <a:cubicBezTo>
                    <a:pt x="812109" y="511992"/>
                    <a:pt x="812409" y="510758"/>
                    <a:pt x="812710" y="509557"/>
                  </a:cubicBezTo>
                  <a:cubicBezTo>
                    <a:pt x="812710" y="509056"/>
                    <a:pt x="812943" y="508523"/>
                    <a:pt x="813077" y="508022"/>
                  </a:cubicBezTo>
                  <a:cubicBezTo>
                    <a:pt x="813210" y="507522"/>
                    <a:pt x="813477" y="506287"/>
                    <a:pt x="813710" y="505420"/>
                  </a:cubicBezTo>
                  <a:lnTo>
                    <a:pt x="814211" y="503218"/>
                  </a:lnTo>
                  <a:cubicBezTo>
                    <a:pt x="814811" y="500449"/>
                    <a:pt x="815412" y="497680"/>
                    <a:pt x="816046" y="494877"/>
                  </a:cubicBezTo>
                  <a:cubicBezTo>
                    <a:pt x="816246" y="493810"/>
                    <a:pt x="816480" y="492742"/>
                    <a:pt x="816680" y="491541"/>
                  </a:cubicBezTo>
                  <a:cubicBezTo>
                    <a:pt x="816680" y="491140"/>
                    <a:pt x="816847" y="490707"/>
                    <a:pt x="816913" y="490306"/>
                  </a:cubicBezTo>
                  <a:cubicBezTo>
                    <a:pt x="817113" y="489372"/>
                    <a:pt x="817280" y="488471"/>
                    <a:pt x="817447" y="487537"/>
                  </a:cubicBezTo>
                  <a:cubicBezTo>
                    <a:pt x="818014" y="484601"/>
                    <a:pt x="818548" y="481632"/>
                    <a:pt x="819048" y="478696"/>
                  </a:cubicBezTo>
                  <a:cubicBezTo>
                    <a:pt x="819315" y="477028"/>
                    <a:pt x="819582" y="475360"/>
                    <a:pt x="819816" y="473658"/>
                  </a:cubicBezTo>
                  <a:lnTo>
                    <a:pt x="819816" y="473458"/>
                  </a:lnTo>
                  <a:cubicBezTo>
                    <a:pt x="820083" y="471890"/>
                    <a:pt x="820283" y="470355"/>
                    <a:pt x="820516" y="468821"/>
                  </a:cubicBezTo>
                  <a:cubicBezTo>
                    <a:pt x="820500" y="468597"/>
                    <a:pt x="820500" y="468377"/>
                    <a:pt x="820516" y="468153"/>
                  </a:cubicBezTo>
                  <a:cubicBezTo>
                    <a:pt x="820750" y="466552"/>
                    <a:pt x="820950" y="464817"/>
                    <a:pt x="821150" y="463282"/>
                  </a:cubicBezTo>
                  <a:cubicBezTo>
                    <a:pt x="821350" y="461748"/>
                    <a:pt x="821451" y="460847"/>
                    <a:pt x="821584" y="459679"/>
                  </a:cubicBezTo>
                  <a:cubicBezTo>
                    <a:pt x="821584" y="459346"/>
                    <a:pt x="821584" y="459012"/>
                    <a:pt x="821584" y="458678"/>
                  </a:cubicBezTo>
                  <a:cubicBezTo>
                    <a:pt x="821751" y="457344"/>
                    <a:pt x="821884" y="455943"/>
                    <a:pt x="822018" y="454608"/>
                  </a:cubicBezTo>
                  <a:cubicBezTo>
                    <a:pt x="822151" y="453273"/>
                    <a:pt x="822285" y="452173"/>
                    <a:pt x="822385" y="450938"/>
                  </a:cubicBezTo>
                  <a:cubicBezTo>
                    <a:pt x="822368" y="450638"/>
                    <a:pt x="822368" y="450338"/>
                    <a:pt x="822385" y="450037"/>
                  </a:cubicBezTo>
                  <a:cubicBezTo>
                    <a:pt x="822385" y="448836"/>
                    <a:pt x="822618" y="447602"/>
                    <a:pt x="822718" y="446401"/>
                  </a:cubicBezTo>
                  <a:cubicBezTo>
                    <a:pt x="822952" y="443665"/>
                    <a:pt x="823152" y="440896"/>
                    <a:pt x="823319" y="438160"/>
                  </a:cubicBezTo>
                  <a:cubicBezTo>
                    <a:pt x="823319" y="436792"/>
                    <a:pt x="823519" y="435391"/>
                    <a:pt x="823586" y="434023"/>
                  </a:cubicBezTo>
                  <a:lnTo>
                    <a:pt x="823786" y="430086"/>
                  </a:lnTo>
                  <a:lnTo>
                    <a:pt x="823786" y="429652"/>
                  </a:lnTo>
                  <a:cubicBezTo>
                    <a:pt x="823786" y="428652"/>
                    <a:pt x="823786" y="427617"/>
                    <a:pt x="823786" y="426616"/>
                  </a:cubicBezTo>
                  <a:cubicBezTo>
                    <a:pt x="823786" y="423547"/>
                    <a:pt x="823986" y="420478"/>
                    <a:pt x="824020" y="417442"/>
                  </a:cubicBezTo>
                  <a:lnTo>
                    <a:pt x="824020" y="410535"/>
                  </a:lnTo>
                  <a:cubicBezTo>
                    <a:pt x="824297" y="409008"/>
                    <a:pt x="824407" y="407453"/>
                    <a:pt x="824353" y="405898"/>
                  </a:cubicBezTo>
                  <a:cubicBezTo>
                    <a:pt x="824854" y="405097"/>
                    <a:pt x="824854" y="404096"/>
                    <a:pt x="824820" y="403129"/>
                  </a:cubicBezTo>
                  <a:close/>
                  <a:moveTo>
                    <a:pt x="798163" y="417075"/>
                  </a:moveTo>
                  <a:cubicBezTo>
                    <a:pt x="798163" y="422279"/>
                    <a:pt x="797896" y="427484"/>
                    <a:pt x="797596" y="432655"/>
                  </a:cubicBezTo>
                  <a:cubicBezTo>
                    <a:pt x="797262" y="438527"/>
                    <a:pt x="796829" y="444366"/>
                    <a:pt x="796195" y="450204"/>
                  </a:cubicBezTo>
                  <a:lnTo>
                    <a:pt x="795594" y="455442"/>
                  </a:lnTo>
                  <a:cubicBezTo>
                    <a:pt x="795594" y="456009"/>
                    <a:pt x="795594" y="456610"/>
                    <a:pt x="795428" y="457177"/>
                  </a:cubicBezTo>
                  <a:lnTo>
                    <a:pt x="795428" y="457377"/>
                  </a:lnTo>
                  <a:cubicBezTo>
                    <a:pt x="795227" y="459145"/>
                    <a:pt x="794994" y="460880"/>
                    <a:pt x="794727" y="462648"/>
                  </a:cubicBezTo>
                  <a:cubicBezTo>
                    <a:pt x="794460" y="464417"/>
                    <a:pt x="794360" y="465351"/>
                    <a:pt x="794160" y="466685"/>
                  </a:cubicBezTo>
                  <a:cubicBezTo>
                    <a:pt x="793960" y="468020"/>
                    <a:pt x="793793" y="469054"/>
                    <a:pt x="793593" y="470255"/>
                  </a:cubicBezTo>
                  <a:cubicBezTo>
                    <a:pt x="793216" y="472634"/>
                    <a:pt x="792815" y="475003"/>
                    <a:pt x="792391" y="477362"/>
                  </a:cubicBezTo>
                  <a:cubicBezTo>
                    <a:pt x="792391" y="478096"/>
                    <a:pt x="792158" y="478863"/>
                    <a:pt x="792024" y="479597"/>
                  </a:cubicBezTo>
                  <a:cubicBezTo>
                    <a:pt x="791691" y="481332"/>
                    <a:pt x="791391" y="482933"/>
                    <a:pt x="791024" y="484802"/>
                  </a:cubicBezTo>
                  <a:cubicBezTo>
                    <a:pt x="791024" y="485602"/>
                    <a:pt x="790757" y="486370"/>
                    <a:pt x="790590" y="487170"/>
                  </a:cubicBezTo>
                  <a:lnTo>
                    <a:pt x="789389" y="492809"/>
                  </a:lnTo>
                  <a:cubicBezTo>
                    <a:pt x="789389" y="493042"/>
                    <a:pt x="789389" y="493276"/>
                    <a:pt x="789389" y="493509"/>
                  </a:cubicBezTo>
                  <a:cubicBezTo>
                    <a:pt x="788922" y="495544"/>
                    <a:pt x="788455" y="497579"/>
                    <a:pt x="787954" y="499615"/>
                  </a:cubicBezTo>
                  <a:cubicBezTo>
                    <a:pt x="787454" y="501650"/>
                    <a:pt x="787120" y="503251"/>
                    <a:pt x="786653" y="505053"/>
                  </a:cubicBezTo>
                  <a:lnTo>
                    <a:pt x="786653" y="505320"/>
                  </a:lnTo>
                  <a:cubicBezTo>
                    <a:pt x="786653" y="505854"/>
                    <a:pt x="786386" y="506421"/>
                    <a:pt x="786219" y="506955"/>
                  </a:cubicBezTo>
                  <a:cubicBezTo>
                    <a:pt x="783727" y="516720"/>
                    <a:pt x="780838" y="526372"/>
                    <a:pt x="777545" y="535914"/>
                  </a:cubicBezTo>
                  <a:lnTo>
                    <a:pt x="777545" y="535914"/>
                  </a:lnTo>
                  <a:lnTo>
                    <a:pt x="777545" y="535914"/>
                  </a:lnTo>
                  <a:lnTo>
                    <a:pt x="770205" y="533378"/>
                  </a:lnTo>
                  <a:lnTo>
                    <a:pt x="764433" y="531376"/>
                  </a:lnTo>
                  <a:lnTo>
                    <a:pt x="764033" y="531376"/>
                  </a:lnTo>
                  <a:lnTo>
                    <a:pt x="764033" y="531376"/>
                  </a:lnTo>
                  <a:lnTo>
                    <a:pt x="760263" y="530108"/>
                  </a:lnTo>
                  <a:lnTo>
                    <a:pt x="759462" y="529842"/>
                  </a:lnTo>
                  <a:lnTo>
                    <a:pt x="751655" y="527106"/>
                  </a:lnTo>
                  <a:lnTo>
                    <a:pt x="751388" y="527106"/>
                  </a:lnTo>
                  <a:lnTo>
                    <a:pt x="747318" y="525705"/>
                  </a:lnTo>
                  <a:lnTo>
                    <a:pt x="747018" y="525705"/>
                  </a:lnTo>
                  <a:lnTo>
                    <a:pt x="742981" y="524337"/>
                  </a:lnTo>
                  <a:lnTo>
                    <a:pt x="742714" y="524337"/>
                  </a:lnTo>
                  <a:lnTo>
                    <a:pt x="738644" y="522935"/>
                  </a:lnTo>
                  <a:lnTo>
                    <a:pt x="734740" y="521601"/>
                  </a:lnTo>
                  <a:lnTo>
                    <a:pt x="734740" y="521601"/>
                  </a:lnTo>
                  <a:lnTo>
                    <a:pt x="734540" y="521601"/>
                  </a:lnTo>
                  <a:lnTo>
                    <a:pt x="734307" y="521601"/>
                  </a:lnTo>
                  <a:lnTo>
                    <a:pt x="730036" y="520133"/>
                  </a:lnTo>
                  <a:lnTo>
                    <a:pt x="730036" y="520133"/>
                  </a:lnTo>
                  <a:lnTo>
                    <a:pt x="725766" y="518665"/>
                  </a:lnTo>
                  <a:lnTo>
                    <a:pt x="725766" y="518665"/>
                  </a:lnTo>
                  <a:lnTo>
                    <a:pt x="721529" y="517230"/>
                  </a:lnTo>
                  <a:lnTo>
                    <a:pt x="721529" y="517230"/>
                  </a:lnTo>
                  <a:lnTo>
                    <a:pt x="712921" y="514261"/>
                  </a:lnTo>
                  <a:lnTo>
                    <a:pt x="712921" y="514261"/>
                  </a:lnTo>
                  <a:cubicBezTo>
                    <a:pt x="713388" y="512893"/>
                    <a:pt x="713855" y="511559"/>
                    <a:pt x="714289" y="510191"/>
                  </a:cubicBezTo>
                  <a:lnTo>
                    <a:pt x="715490" y="506421"/>
                  </a:lnTo>
                  <a:cubicBezTo>
                    <a:pt x="716624" y="502851"/>
                    <a:pt x="717692" y="499214"/>
                    <a:pt x="718826" y="495611"/>
                  </a:cubicBezTo>
                  <a:cubicBezTo>
                    <a:pt x="719193" y="494310"/>
                    <a:pt x="719527" y="493042"/>
                    <a:pt x="719860" y="491741"/>
                  </a:cubicBezTo>
                  <a:cubicBezTo>
                    <a:pt x="721795" y="484378"/>
                    <a:pt x="723464" y="476951"/>
                    <a:pt x="724865" y="469455"/>
                  </a:cubicBezTo>
                  <a:cubicBezTo>
                    <a:pt x="724862" y="469378"/>
                    <a:pt x="724862" y="469298"/>
                    <a:pt x="724865" y="469221"/>
                  </a:cubicBezTo>
                  <a:lnTo>
                    <a:pt x="724865" y="469221"/>
                  </a:lnTo>
                  <a:cubicBezTo>
                    <a:pt x="724865" y="469221"/>
                    <a:pt x="724865" y="469021"/>
                    <a:pt x="724865" y="468954"/>
                  </a:cubicBezTo>
                  <a:lnTo>
                    <a:pt x="725365" y="466152"/>
                  </a:lnTo>
                  <a:cubicBezTo>
                    <a:pt x="725365" y="465651"/>
                    <a:pt x="725532" y="465117"/>
                    <a:pt x="725632" y="464617"/>
                  </a:cubicBezTo>
                  <a:cubicBezTo>
                    <a:pt x="725832" y="463483"/>
                    <a:pt x="725999" y="462348"/>
                    <a:pt x="726199" y="461281"/>
                  </a:cubicBezTo>
                  <a:lnTo>
                    <a:pt x="726400" y="460146"/>
                  </a:lnTo>
                  <a:lnTo>
                    <a:pt x="726400" y="459346"/>
                  </a:lnTo>
                  <a:cubicBezTo>
                    <a:pt x="726400" y="458845"/>
                    <a:pt x="726566" y="458311"/>
                    <a:pt x="726633" y="457777"/>
                  </a:cubicBezTo>
                  <a:cubicBezTo>
                    <a:pt x="726700" y="457244"/>
                    <a:pt x="726867" y="456276"/>
                    <a:pt x="726967" y="455509"/>
                  </a:cubicBezTo>
                  <a:lnTo>
                    <a:pt x="727167" y="453941"/>
                  </a:lnTo>
                  <a:cubicBezTo>
                    <a:pt x="727167" y="452940"/>
                    <a:pt x="727467" y="451906"/>
                    <a:pt x="727567" y="450905"/>
                  </a:cubicBezTo>
                  <a:cubicBezTo>
                    <a:pt x="727667" y="449904"/>
                    <a:pt x="727834" y="448803"/>
                    <a:pt x="727934" y="447769"/>
                  </a:cubicBezTo>
                  <a:lnTo>
                    <a:pt x="727934" y="447769"/>
                  </a:lnTo>
                  <a:cubicBezTo>
                    <a:pt x="728134" y="445934"/>
                    <a:pt x="728335" y="444032"/>
                    <a:pt x="728501" y="442197"/>
                  </a:cubicBezTo>
                  <a:cubicBezTo>
                    <a:pt x="729302" y="433723"/>
                    <a:pt x="729802" y="425249"/>
                    <a:pt x="729936" y="416741"/>
                  </a:cubicBezTo>
                  <a:lnTo>
                    <a:pt x="729936" y="416741"/>
                  </a:lnTo>
                  <a:lnTo>
                    <a:pt x="739111" y="416908"/>
                  </a:lnTo>
                  <a:lnTo>
                    <a:pt x="743682" y="416908"/>
                  </a:lnTo>
                  <a:lnTo>
                    <a:pt x="747018" y="416908"/>
                  </a:lnTo>
                  <a:lnTo>
                    <a:pt x="748519" y="416908"/>
                  </a:lnTo>
                  <a:lnTo>
                    <a:pt x="752956" y="416908"/>
                  </a:lnTo>
                  <a:lnTo>
                    <a:pt x="757494" y="416908"/>
                  </a:lnTo>
                  <a:lnTo>
                    <a:pt x="757494" y="416908"/>
                  </a:lnTo>
                  <a:lnTo>
                    <a:pt x="762065" y="416908"/>
                  </a:lnTo>
                  <a:lnTo>
                    <a:pt x="766669" y="416908"/>
                  </a:lnTo>
                  <a:lnTo>
                    <a:pt x="771239" y="416908"/>
                  </a:lnTo>
                  <a:lnTo>
                    <a:pt x="771239" y="416908"/>
                  </a:lnTo>
                  <a:lnTo>
                    <a:pt x="777278" y="416908"/>
                  </a:lnTo>
                  <a:lnTo>
                    <a:pt x="779447" y="416908"/>
                  </a:lnTo>
                  <a:lnTo>
                    <a:pt x="779113" y="416908"/>
                  </a:lnTo>
                  <a:lnTo>
                    <a:pt x="783617" y="416908"/>
                  </a:lnTo>
                  <a:lnTo>
                    <a:pt x="783917" y="416908"/>
                  </a:lnTo>
                  <a:lnTo>
                    <a:pt x="789622" y="416908"/>
                  </a:lnTo>
                  <a:lnTo>
                    <a:pt x="797362" y="416908"/>
                  </a:lnTo>
                  <a:lnTo>
                    <a:pt x="797362" y="416908"/>
                  </a:lnTo>
                  <a:close/>
                  <a:moveTo>
                    <a:pt x="345161" y="68665"/>
                  </a:moveTo>
                  <a:lnTo>
                    <a:pt x="345161" y="68999"/>
                  </a:lnTo>
                  <a:lnTo>
                    <a:pt x="345161" y="69466"/>
                  </a:lnTo>
                  <a:lnTo>
                    <a:pt x="345161" y="69933"/>
                  </a:lnTo>
                  <a:lnTo>
                    <a:pt x="345161" y="70266"/>
                  </a:lnTo>
                  <a:lnTo>
                    <a:pt x="345161" y="70266"/>
                  </a:lnTo>
                  <a:lnTo>
                    <a:pt x="345161" y="70266"/>
                  </a:lnTo>
                  <a:lnTo>
                    <a:pt x="345161" y="70266"/>
                  </a:lnTo>
                  <a:lnTo>
                    <a:pt x="345161" y="70600"/>
                  </a:lnTo>
                  <a:lnTo>
                    <a:pt x="345161" y="71100"/>
                  </a:lnTo>
                  <a:lnTo>
                    <a:pt x="345161" y="71100"/>
                  </a:lnTo>
                  <a:lnTo>
                    <a:pt x="345161" y="71334"/>
                  </a:lnTo>
                  <a:lnTo>
                    <a:pt x="345161" y="71701"/>
                  </a:lnTo>
                  <a:lnTo>
                    <a:pt x="345161" y="71935"/>
                  </a:lnTo>
                  <a:lnTo>
                    <a:pt x="345161" y="71935"/>
                  </a:lnTo>
                  <a:lnTo>
                    <a:pt x="345328" y="72735"/>
                  </a:lnTo>
                  <a:lnTo>
                    <a:pt x="345328" y="72735"/>
                  </a:lnTo>
                  <a:lnTo>
                    <a:pt x="345328" y="72735"/>
                  </a:lnTo>
                  <a:lnTo>
                    <a:pt x="345328" y="72735"/>
                  </a:lnTo>
                  <a:lnTo>
                    <a:pt x="346062" y="76539"/>
                  </a:lnTo>
                  <a:lnTo>
                    <a:pt x="346062" y="77072"/>
                  </a:lnTo>
                  <a:lnTo>
                    <a:pt x="346062" y="77072"/>
                  </a:lnTo>
                  <a:lnTo>
                    <a:pt x="346062" y="77473"/>
                  </a:lnTo>
                  <a:lnTo>
                    <a:pt x="346062" y="77773"/>
                  </a:lnTo>
                  <a:lnTo>
                    <a:pt x="346062" y="77773"/>
                  </a:lnTo>
                  <a:lnTo>
                    <a:pt x="346062" y="78240"/>
                  </a:lnTo>
                  <a:lnTo>
                    <a:pt x="346062" y="78741"/>
                  </a:lnTo>
                  <a:lnTo>
                    <a:pt x="346062" y="78741"/>
                  </a:lnTo>
                  <a:lnTo>
                    <a:pt x="346062" y="78741"/>
                  </a:lnTo>
                  <a:lnTo>
                    <a:pt x="346062" y="79007"/>
                  </a:lnTo>
                  <a:lnTo>
                    <a:pt x="346062" y="79374"/>
                  </a:lnTo>
                  <a:lnTo>
                    <a:pt x="346062" y="79374"/>
                  </a:lnTo>
                  <a:lnTo>
                    <a:pt x="346062" y="79374"/>
                  </a:lnTo>
                  <a:lnTo>
                    <a:pt x="346062" y="79608"/>
                  </a:lnTo>
                  <a:lnTo>
                    <a:pt x="346062" y="80209"/>
                  </a:lnTo>
                  <a:lnTo>
                    <a:pt x="346228" y="81043"/>
                  </a:lnTo>
                  <a:lnTo>
                    <a:pt x="346228" y="81043"/>
                  </a:lnTo>
                  <a:lnTo>
                    <a:pt x="346228" y="81043"/>
                  </a:lnTo>
                  <a:lnTo>
                    <a:pt x="346228" y="81043"/>
                  </a:lnTo>
                  <a:lnTo>
                    <a:pt x="346228" y="81576"/>
                  </a:lnTo>
                  <a:lnTo>
                    <a:pt x="346462" y="82777"/>
                  </a:lnTo>
                  <a:lnTo>
                    <a:pt x="346462" y="83378"/>
                  </a:lnTo>
                  <a:lnTo>
                    <a:pt x="346462" y="83678"/>
                  </a:lnTo>
                  <a:lnTo>
                    <a:pt x="346462" y="83912"/>
                  </a:lnTo>
                  <a:lnTo>
                    <a:pt x="346462" y="84179"/>
                  </a:lnTo>
                  <a:lnTo>
                    <a:pt x="346462" y="84646"/>
                  </a:lnTo>
                  <a:lnTo>
                    <a:pt x="346462" y="85380"/>
                  </a:lnTo>
                  <a:lnTo>
                    <a:pt x="346462" y="85380"/>
                  </a:lnTo>
                  <a:lnTo>
                    <a:pt x="346462" y="85380"/>
                  </a:lnTo>
                  <a:lnTo>
                    <a:pt x="346462" y="86014"/>
                  </a:lnTo>
                  <a:lnTo>
                    <a:pt x="346662" y="87015"/>
                  </a:lnTo>
                  <a:lnTo>
                    <a:pt x="346662" y="87181"/>
                  </a:lnTo>
                  <a:lnTo>
                    <a:pt x="346662" y="87181"/>
                  </a:lnTo>
                  <a:lnTo>
                    <a:pt x="346662" y="87782"/>
                  </a:lnTo>
                  <a:lnTo>
                    <a:pt x="347029" y="89650"/>
                  </a:lnTo>
                  <a:lnTo>
                    <a:pt x="347029" y="91118"/>
                  </a:lnTo>
                  <a:lnTo>
                    <a:pt x="347029" y="91118"/>
                  </a:lnTo>
                  <a:lnTo>
                    <a:pt x="347029" y="91118"/>
                  </a:lnTo>
                  <a:lnTo>
                    <a:pt x="347029" y="91552"/>
                  </a:lnTo>
                  <a:lnTo>
                    <a:pt x="347029" y="92286"/>
                  </a:lnTo>
                  <a:lnTo>
                    <a:pt x="347029" y="92486"/>
                  </a:lnTo>
                  <a:lnTo>
                    <a:pt x="347029" y="92987"/>
                  </a:lnTo>
                  <a:lnTo>
                    <a:pt x="347029" y="93354"/>
                  </a:lnTo>
                  <a:lnTo>
                    <a:pt x="347029" y="93354"/>
                  </a:lnTo>
                  <a:lnTo>
                    <a:pt x="347029" y="93354"/>
                  </a:lnTo>
                  <a:lnTo>
                    <a:pt x="347029" y="93654"/>
                  </a:lnTo>
                  <a:lnTo>
                    <a:pt x="347196" y="94521"/>
                  </a:lnTo>
                  <a:lnTo>
                    <a:pt x="347196" y="95222"/>
                  </a:lnTo>
                  <a:lnTo>
                    <a:pt x="347196" y="95622"/>
                  </a:lnTo>
                  <a:lnTo>
                    <a:pt x="347196" y="95822"/>
                  </a:lnTo>
                  <a:lnTo>
                    <a:pt x="347196" y="96456"/>
                  </a:lnTo>
                  <a:lnTo>
                    <a:pt x="347196" y="97057"/>
                  </a:lnTo>
                  <a:lnTo>
                    <a:pt x="347196" y="97624"/>
                  </a:lnTo>
                  <a:lnTo>
                    <a:pt x="347196" y="98124"/>
                  </a:lnTo>
                  <a:lnTo>
                    <a:pt x="347563" y="99893"/>
                  </a:lnTo>
                  <a:lnTo>
                    <a:pt x="347563" y="99893"/>
                  </a:lnTo>
                  <a:lnTo>
                    <a:pt x="347563" y="99893"/>
                  </a:lnTo>
                  <a:lnTo>
                    <a:pt x="347563" y="99893"/>
                  </a:lnTo>
                  <a:lnTo>
                    <a:pt x="347196" y="99893"/>
                  </a:lnTo>
                  <a:cubicBezTo>
                    <a:pt x="318123" y="106328"/>
                    <a:pt x="290109" y="116854"/>
                    <a:pt x="263989" y="131154"/>
                  </a:cubicBezTo>
                  <a:lnTo>
                    <a:pt x="261286" y="132622"/>
                  </a:lnTo>
                  <a:lnTo>
                    <a:pt x="258584" y="134123"/>
                  </a:lnTo>
                  <a:lnTo>
                    <a:pt x="258584" y="134123"/>
                  </a:lnTo>
                  <a:lnTo>
                    <a:pt x="258584" y="134123"/>
                  </a:lnTo>
                  <a:lnTo>
                    <a:pt x="258584" y="134123"/>
                  </a:lnTo>
                  <a:lnTo>
                    <a:pt x="256649" y="130553"/>
                  </a:lnTo>
                  <a:lnTo>
                    <a:pt x="256382" y="130086"/>
                  </a:lnTo>
                  <a:lnTo>
                    <a:pt x="255114" y="127784"/>
                  </a:lnTo>
                  <a:lnTo>
                    <a:pt x="255114" y="127784"/>
                  </a:lnTo>
                  <a:lnTo>
                    <a:pt x="255114" y="127784"/>
                  </a:lnTo>
                  <a:lnTo>
                    <a:pt x="254814" y="127284"/>
                  </a:lnTo>
                  <a:lnTo>
                    <a:pt x="254380" y="126483"/>
                  </a:lnTo>
                  <a:lnTo>
                    <a:pt x="254380" y="126483"/>
                  </a:lnTo>
                  <a:lnTo>
                    <a:pt x="254380" y="126483"/>
                  </a:lnTo>
                  <a:lnTo>
                    <a:pt x="254147" y="126083"/>
                  </a:lnTo>
                  <a:lnTo>
                    <a:pt x="253446" y="124848"/>
                  </a:lnTo>
                  <a:lnTo>
                    <a:pt x="252545" y="123147"/>
                  </a:lnTo>
                  <a:lnTo>
                    <a:pt x="252212" y="122546"/>
                  </a:lnTo>
                  <a:lnTo>
                    <a:pt x="252212" y="122546"/>
                  </a:lnTo>
                  <a:lnTo>
                    <a:pt x="252212" y="122546"/>
                  </a:lnTo>
                  <a:lnTo>
                    <a:pt x="252011" y="122146"/>
                  </a:lnTo>
                  <a:lnTo>
                    <a:pt x="251511" y="121245"/>
                  </a:lnTo>
                  <a:lnTo>
                    <a:pt x="251244" y="120811"/>
                  </a:lnTo>
                  <a:lnTo>
                    <a:pt x="251244" y="120811"/>
                  </a:lnTo>
                  <a:lnTo>
                    <a:pt x="251244" y="120811"/>
                  </a:lnTo>
                  <a:lnTo>
                    <a:pt x="251244" y="120544"/>
                  </a:lnTo>
                  <a:lnTo>
                    <a:pt x="251011" y="120144"/>
                  </a:lnTo>
                  <a:lnTo>
                    <a:pt x="250510" y="119243"/>
                  </a:lnTo>
                  <a:lnTo>
                    <a:pt x="250277" y="118843"/>
                  </a:lnTo>
                  <a:lnTo>
                    <a:pt x="250277" y="117809"/>
                  </a:lnTo>
                  <a:lnTo>
                    <a:pt x="249409" y="116274"/>
                  </a:lnTo>
                  <a:lnTo>
                    <a:pt x="248075" y="113939"/>
                  </a:lnTo>
                  <a:lnTo>
                    <a:pt x="248075" y="113939"/>
                  </a:lnTo>
                  <a:lnTo>
                    <a:pt x="247541" y="113038"/>
                  </a:lnTo>
                  <a:lnTo>
                    <a:pt x="246940" y="112003"/>
                  </a:lnTo>
                  <a:lnTo>
                    <a:pt x="246940" y="112003"/>
                  </a:lnTo>
                  <a:lnTo>
                    <a:pt x="246640" y="111503"/>
                  </a:lnTo>
                  <a:lnTo>
                    <a:pt x="246173" y="110736"/>
                  </a:lnTo>
                  <a:lnTo>
                    <a:pt x="246173" y="110736"/>
                  </a:lnTo>
                  <a:lnTo>
                    <a:pt x="246173" y="110536"/>
                  </a:lnTo>
                  <a:lnTo>
                    <a:pt x="245906" y="110102"/>
                  </a:lnTo>
                  <a:lnTo>
                    <a:pt x="245906" y="110102"/>
                  </a:lnTo>
                  <a:lnTo>
                    <a:pt x="243671" y="106065"/>
                  </a:lnTo>
                  <a:lnTo>
                    <a:pt x="241469" y="102028"/>
                  </a:lnTo>
                  <a:lnTo>
                    <a:pt x="239267" y="98058"/>
                  </a:lnTo>
                  <a:lnTo>
                    <a:pt x="239267" y="98058"/>
                  </a:lnTo>
                  <a:lnTo>
                    <a:pt x="235263" y="90818"/>
                  </a:lnTo>
                  <a:lnTo>
                    <a:pt x="234829" y="90051"/>
                  </a:lnTo>
                  <a:lnTo>
                    <a:pt x="232494" y="85780"/>
                  </a:lnTo>
                  <a:cubicBezTo>
                    <a:pt x="235130" y="84312"/>
                    <a:pt x="237799" y="82878"/>
                    <a:pt x="240468" y="81476"/>
                  </a:cubicBezTo>
                  <a:lnTo>
                    <a:pt x="243471" y="79942"/>
                  </a:lnTo>
                  <a:lnTo>
                    <a:pt x="244104" y="79608"/>
                  </a:lnTo>
                  <a:lnTo>
                    <a:pt x="244104" y="79608"/>
                  </a:lnTo>
                  <a:lnTo>
                    <a:pt x="245639" y="78807"/>
                  </a:lnTo>
                  <a:lnTo>
                    <a:pt x="247741" y="77773"/>
                  </a:lnTo>
                  <a:lnTo>
                    <a:pt x="247741" y="77773"/>
                  </a:lnTo>
                  <a:lnTo>
                    <a:pt x="248675" y="77306"/>
                  </a:lnTo>
                  <a:lnTo>
                    <a:pt x="251578" y="75871"/>
                  </a:lnTo>
                  <a:lnTo>
                    <a:pt x="251578" y="75871"/>
                  </a:lnTo>
                  <a:lnTo>
                    <a:pt x="251745" y="75871"/>
                  </a:lnTo>
                  <a:lnTo>
                    <a:pt x="251745" y="75871"/>
                  </a:lnTo>
                  <a:cubicBezTo>
                    <a:pt x="253012" y="75247"/>
                    <a:pt x="254280" y="74647"/>
                    <a:pt x="255548" y="74070"/>
                  </a:cubicBezTo>
                  <a:lnTo>
                    <a:pt x="255548" y="74070"/>
                  </a:lnTo>
                  <a:lnTo>
                    <a:pt x="256048" y="73803"/>
                  </a:lnTo>
                  <a:lnTo>
                    <a:pt x="256048" y="73803"/>
                  </a:lnTo>
                  <a:lnTo>
                    <a:pt x="259852" y="72068"/>
                  </a:lnTo>
                  <a:lnTo>
                    <a:pt x="263989" y="70233"/>
                  </a:lnTo>
                  <a:lnTo>
                    <a:pt x="265957" y="69399"/>
                  </a:lnTo>
                  <a:lnTo>
                    <a:pt x="265957" y="69399"/>
                  </a:lnTo>
                  <a:lnTo>
                    <a:pt x="267892" y="68598"/>
                  </a:lnTo>
                  <a:lnTo>
                    <a:pt x="267892" y="68598"/>
                  </a:lnTo>
                  <a:lnTo>
                    <a:pt x="267892" y="68598"/>
                  </a:lnTo>
                  <a:lnTo>
                    <a:pt x="267892" y="68598"/>
                  </a:lnTo>
                  <a:cubicBezTo>
                    <a:pt x="269260" y="67964"/>
                    <a:pt x="270628" y="67397"/>
                    <a:pt x="272029" y="66897"/>
                  </a:cubicBezTo>
                  <a:lnTo>
                    <a:pt x="272029" y="66897"/>
                  </a:lnTo>
                  <a:lnTo>
                    <a:pt x="275899" y="65362"/>
                  </a:lnTo>
                  <a:lnTo>
                    <a:pt x="275899" y="65362"/>
                  </a:lnTo>
                  <a:lnTo>
                    <a:pt x="276300" y="65162"/>
                  </a:lnTo>
                  <a:lnTo>
                    <a:pt x="276300" y="65162"/>
                  </a:lnTo>
                  <a:lnTo>
                    <a:pt x="280337" y="63627"/>
                  </a:lnTo>
                  <a:lnTo>
                    <a:pt x="282072" y="62960"/>
                  </a:lnTo>
                  <a:lnTo>
                    <a:pt x="284474" y="62059"/>
                  </a:lnTo>
                  <a:lnTo>
                    <a:pt x="285108" y="61826"/>
                  </a:lnTo>
                  <a:lnTo>
                    <a:pt x="285108" y="61826"/>
                  </a:lnTo>
                  <a:lnTo>
                    <a:pt x="288778" y="60491"/>
                  </a:lnTo>
                  <a:lnTo>
                    <a:pt x="288778" y="60491"/>
                  </a:lnTo>
                  <a:lnTo>
                    <a:pt x="290646" y="59824"/>
                  </a:lnTo>
                  <a:lnTo>
                    <a:pt x="291580" y="59523"/>
                  </a:lnTo>
                  <a:lnTo>
                    <a:pt x="291580" y="59523"/>
                  </a:lnTo>
                  <a:cubicBezTo>
                    <a:pt x="291880" y="59393"/>
                    <a:pt x="292194" y="59293"/>
                    <a:pt x="292514" y="59223"/>
                  </a:cubicBezTo>
                  <a:lnTo>
                    <a:pt x="292514" y="59223"/>
                  </a:lnTo>
                  <a:lnTo>
                    <a:pt x="293148" y="58990"/>
                  </a:lnTo>
                  <a:lnTo>
                    <a:pt x="297252" y="57655"/>
                  </a:lnTo>
                  <a:lnTo>
                    <a:pt x="297252" y="57655"/>
                  </a:lnTo>
                  <a:lnTo>
                    <a:pt x="299320" y="56988"/>
                  </a:lnTo>
                  <a:lnTo>
                    <a:pt x="301422" y="56321"/>
                  </a:lnTo>
                  <a:lnTo>
                    <a:pt x="301589" y="56321"/>
                  </a:lnTo>
                  <a:cubicBezTo>
                    <a:pt x="303057" y="55887"/>
                    <a:pt x="304491" y="55386"/>
                    <a:pt x="305959" y="54986"/>
                  </a:cubicBezTo>
                  <a:lnTo>
                    <a:pt x="309095" y="54085"/>
                  </a:lnTo>
                  <a:lnTo>
                    <a:pt x="311931" y="53285"/>
                  </a:lnTo>
                  <a:cubicBezTo>
                    <a:pt x="316112" y="52107"/>
                    <a:pt x="320315" y="50993"/>
                    <a:pt x="324543" y="49948"/>
                  </a:cubicBezTo>
                  <a:lnTo>
                    <a:pt x="324543" y="49948"/>
                  </a:lnTo>
                  <a:lnTo>
                    <a:pt x="327245" y="49314"/>
                  </a:lnTo>
                  <a:lnTo>
                    <a:pt x="329647" y="48781"/>
                  </a:lnTo>
                  <a:lnTo>
                    <a:pt x="330148" y="48781"/>
                  </a:lnTo>
                  <a:lnTo>
                    <a:pt x="333484" y="48047"/>
                  </a:lnTo>
                  <a:lnTo>
                    <a:pt x="337087" y="47313"/>
                  </a:lnTo>
                  <a:lnTo>
                    <a:pt x="338922" y="46946"/>
                  </a:lnTo>
                  <a:lnTo>
                    <a:pt x="340790" y="46579"/>
                  </a:lnTo>
                  <a:lnTo>
                    <a:pt x="340790" y="46579"/>
                  </a:lnTo>
                  <a:lnTo>
                    <a:pt x="340990" y="47646"/>
                  </a:lnTo>
                  <a:lnTo>
                    <a:pt x="341357" y="49581"/>
                  </a:lnTo>
                  <a:lnTo>
                    <a:pt x="341357" y="50215"/>
                  </a:lnTo>
                  <a:lnTo>
                    <a:pt x="341357" y="50682"/>
                  </a:lnTo>
                  <a:lnTo>
                    <a:pt x="341357" y="51183"/>
                  </a:lnTo>
                  <a:lnTo>
                    <a:pt x="341357" y="51350"/>
                  </a:lnTo>
                  <a:lnTo>
                    <a:pt x="341357" y="52150"/>
                  </a:lnTo>
                  <a:lnTo>
                    <a:pt x="341558" y="53318"/>
                  </a:lnTo>
                  <a:lnTo>
                    <a:pt x="341791" y="54419"/>
                  </a:lnTo>
                  <a:lnTo>
                    <a:pt x="342191" y="56487"/>
                  </a:lnTo>
                  <a:lnTo>
                    <a:pt x="342191" y="56821"/>
                  </a:lnTo>
                  <a:lnTo>
                    <a:pt x="342392" y="57789"/>
                  </a:lnTo>
                  <a:lnTo>
                    <a:pt x="342692" y="59357"/>
                  </a:lnTo>
                  <a:lnTo>
                    <a:pt x="342692" y="60224"/>
                  </a:lnTo>
                  <a:lnTo>
                    <a:pt x="342692" y="60224"/>
                  </a:lnTo>
                  <a:lnTo>
                    <a:pt x="342692" y="60224"/>
                  </a:lnTo>
                  <a:lnTo>
                    <a:pt x="343559" y="64628"/>
                  </a:lnTo>
                  <a:lnTo>
                    <a:pt x="343559" y="64628"/>
                  </a:lnTo>
                  <a:lnTo>
                    <a:pt x="343726" y="65429"/>
                  </a:lnTo>
                  <a:lnTo>
                    <a:pt x="343726" y="65429"/>
                  </a:lnTo>
                  <a:lnTo>
                    <a:pt x="343726" y="65929"/>
                  </a:lnTo>
                  <a:lnTo>
                    <a:pt x="343726" y="66196"/>
                  </a:lnTo>
                  <a:lnTo>
                    <a:pt x="343726" y="66196"/>
                  </a:lnTo>
                  <a:lnTo>
                    <a:pt x="343726" y="66496"/>
                  </a:lnTo>
                  <a:lnTo>
                    <a:pt x="343726" y="66496"/>
                  </a:lnTo>
                  <a:lnTo>
                    <a:pt x="343726" y="66496"/>
                  </a:lnTo>
                  <a:lnTo>
                    <a:pt x="343726" y="66496"/>
                  </a:lnTo>
                  <a:lnTo>
                    <a:pt x="343726" y="66496"/>
                  </a:lnTo>
                  <a:lnTo>
                    <a:pt x="343726" y="66897"/>
                  </a:lnTo>
                  <a:lnTo>
                    <a:pt x="343726" y="66897"/>
                  </a:lnTo>
                  <a:lnTo>
                    <a:pt x="343726" y="67464"/>
                  </a:lnTo>
                  <a:lnTo>
                    <a:pt x="343726" y="67464"/>
                  </a:lnTo>
                  <a:lnTo>
                    <a:pt x="343726" y="67464"/>
                  </a:lnTo>
                  <a:lnTo>
                    <a:pt x="343726" y="67464"/>
                  </a:lnTo>
                  <a:lnTo>
                    <a:pt x="343726" y="67464"/>
                  </a:lnTo>
                  <a:lnTo>
                    <a:pt x="343726" y="67864"/>
                  </a:lnTo>
                  <a:lnTo>
                    <a:pt x="343726" y="68331"/>
                  </a:lnTo>
                  <a:close/>
                  <a:moveTo>
                    <a:pt x="811008" y="403329"/>
                  </a:moveTo>
                  <a:lnTo>
                    <a:pt x="811008" y="403329"/>
                  </a:lnTo>
                  <a:lnTo>
                    <a:pt x="797229" y="403563"/>
                  </a:lnTo>
                  <a:lnTo>
                    <a:pt x="796762" y="403563"/>
                  </a:lnTo>
                  <a:lnTo>
                    <a:pt x="789522" y="403563"/>
                  </a:lnTo>
                  <a:lnTo>
                    <a:pt x="783517" y="403563"/>
                  </a:lnTo>
                  <a:lnTo>
                    <a:pt x="779080" y="403563"/>
                  </a:lnTo>
                  <a:lnTo>
                    <a:pt x="778045" y="403563"/>
                  </a:lnTo>
                  <a:lnTo>
                    <a:pt x="769771" y="403563"/>
                  </a:lnTo>
                  <a:lnTo>
                    <a:pt x="765234" y="403563"/>
                  </a:lnTo>
                  <a:lnTo>
                    <a:pt x="765034" y="403563"/>
                  </a:lnTo>
                  <a:lnTo>
                    <a:pt x="760563" y="403563"/>
                  </a:lnTo>
                  <a:lnTo>
                    <a:pt x="756059" y="403563"/>
                  </a:lnTo>
                  <a:lnTo>
                    <a:pt x="756059" y="403563"/>
                  </a:lnTo>
                  <a:lnTo>
                    <a:pt x="751488" y="403563"/>
                  </a:lnTo>
                  <a:lnTo>
                    <a:pt x="746984" y="403563"/>
                  </a:lnTo>
                  <a:lnTo>
                    <a:pt x="746451" y="403563"/>
                  </a:lnTo>
                  <a:lnTo>
                    <a:pt x="742314" y="403563"/>
                  </a:lnTo>
                  <a:lnTo>
                    <a:pt x="742314" y="403563"/>
                  </a:lnTo>
                  <a:lnTo>
                    <a:pt x="737843" y="403563"/>
                  </a:lnTo>
                  <a:lnTo>
                    <a:pt x="728935" y="403729"/>
                  </a:lnTo>
                  <a:lnTo>
                    <a:pt x="728668" y="403729"/>
                  </a:lnTo>
                  <a:cubicBezTo>
                    <a:pt x="728668" y="403062"/>
                    <a:pt x="728668" y="402428"/>
                    <a:pt x="728668" y="401761"/>
                  </a:cubicBezTo>
                  <a:cubicBezTo>
                    <a:pt x="728652" y="401494"/>
                    <a:pt x="728652" y="401227"/>
                    <a:pt x="728668" y="400960"/>
                  </a:cubicBezTo>
                  <a:cubicBezTo>
                    <a:pt x="728668" y="400226"/>
                    <a:pt x="728668" y="399459"/>
                    <a:pt x="728668" y="398692"/>
                  </a:cubicBezTo>
                  <a:cubicBezTo>
                    <a:pt x="728668" y="397924"/>
                    <a:pt x="728668" y="397724"/>
                    <a:pt x="728668" y="397224"/>
                  </a:cubicBezTo>
                  <a:cubicBezTo>
                    <a:pt x="728668" y="396723"/>
                    <a:pt x="728668" y="396656"/>
                    <a:pt x="728668" y="396390"/>
                  </a:cubicBezTo>
                  <a:cubicBezTo>
                    <a:pt x="728668" y="396123"/>
                    <a:pt x="728668" y="396056"/>
                    <a:pt x="728668" y="395889"/>
                  </a:cubicBezTo>
                  <a:lnTo>
                    <a:pt x="728668" y="395589"/>
                  </a:lnTo>
                  <a:cubicBezTo>
                    <a:pt x="728652" y="395399"/>
                    <a:pt x="728652" y="395212"/>
                    <a:pt x="728668" y="395022"/>
                  </a:cubicBezTo>
                  <a:cubicBezTo>
                    <a:pt x="728652" y="394912"/>
                    <a:pt x="728652" y="394798"/>
                    <a:pt x="728668" y="394688"/>
                  </a:cubicBezTo>
                  <a:lnTo>
                    <a:pt x="728668" y="394455"/>
                  </a:lnTo>
                  <a:lnTo>
                    <a:pt x="728668" y="394455"/>
                  </a:lnTo>
                  <a:lnTo>
                    <a:pt x="728668" y="392519"/>
                  </a:lnTo>
                  <a:cubicBezTo>
                    <a:pt x="728652" y="392409"/>
                    <a:pt x="728652" y="392296"/>
                    <a:pt x="728668" y="392186"/>
                  </a:cubicBezTo>
                  <a:lnTo>
                    <a:pt x="728668" y="392186"/>
                  </a:lnTo>
                  <a:cubicBezTo>
                    <a:pt x="728652" y="391919"/>
                    <a:pt x="728652" y="391652"/>
                    <a:pt x="728668" y="391385"/>
                  </a:cubicBezTo>
                  <a:cubicBezTo>
                    <a:pt x="728652" y="391062"/>
                    <a:pt x="728652" y="390741"/>
                    <a:pt x="728668" y="390418"/>
                  </a:cubicBezTo>
                  <a:cubicBezTo>
                    <a:pt x="728668" y="388850"/>
                    <a:pt x="728468" y="387315"/>
                    <a:pt x="728335" y="385747"/>
                  </a:cubicBezTo>
                  <a:cubicBezTo>
                    <a:pt x="728335" y="385747"/>
                    <a:pt x="728335" y="385447"/>
                    <a:pt x="728335" y="385313"/>
                  </a:cubicBezTo>
                  <a:lnTo>
                    <a:pt x="728335" y="385313"/>
                  </a:lnTo>
                  <a:cubicBezTo>
                    <a:pt x="728335" y="384746"/>
                    <a:pt x="728335" y="384145"/>
                    <a:pt x="728335" y="383578"/>
                  </a:cubicBezTo>
                  <a:lnTo>
                    <a:pt x="728034" y="380242"/>
                  </a:lnTo>
                  <a:lnTo>
                    <a:pt x="728034" y="379008"/>
                  </a:lnTo>
                  <a:lnTo>
                    <a:pt x="728034" y="378140"/>
                  </a:lnTo>
                  <a:cubicBezTo>
                    <a:pt x="728034" y="378140"/>
                    <a:pt x="728034" y="377840"/>
                    <a:pt x="728034" y="377706"/>
                  </a:cubicBezTo>
                  <a:cubicBezTo>
                    <a:pt x="728034" y="377573"/>
                    <a:pt x="728034" y="377239"/>
                    <a:pt x="728034" y="377006"/>
                  </a:cubicBezTo>
                  <a:lnTo>
                    <a:pt x="728034" y="377006"/>
                  </a:lnTo>
                  <a:cubicBezTo>
                    <a:pt x="728034" y="377006"/>
                    <a:pt x="728034" y="377006"/>
                    <a:pt x="728034" y="377006"/>
                  </a:cubicBezTo>
                  <a:cubicBezTo>
                    <a:pt x="728034" y="377006"/>
                    <a:pt x="728034" y="377006"/>
                    <a:pt x="728034" y="377006"/>
                  </a:cubicBezTo>
                  <a:lnTo>
                    <a:pt x="728034" y="377006"/>
                  </a:lnTo>
                  <a:lnTo>
                    <a:pt x="728034" y="377006"/>
                  </a:lnTo>
                  <a:lnTo>
                    <a:pt x="728034" y="377006"/>
                  </a:lnTo>
                  <a:cubicBezTo>
                    <a:pt x="728034" y="377006"/>
                    <a:pt x="728034" y="377006"/>
                    <a:pt x="728034" y="377006"/>
                  </a:cubicBezTo>
                  <a:lnTo>
                    <a:pt x="728034" y="377006"/>
                  </a:lnTo>
                  <a:lnTo>
                    <a:pt x="727834" y="375237"/>
                  </a:lnTo>
                  <a:cubicBezTo>
                    <a:pt x="727851" y="375137"/>
                    <a:pt x="727851" y="375037"/>
                    <a:pt x="727834" y="374937"/>
                  </a:cubicBezTo>
                  <a:lnTo>
                    <a:pt x="727834" y="374070"/>
                  </a:lnTo>
                  <a:lnTo>
                    <a:pt x="727834" y="374070"/>
                  </a:lnTo>
                  <a:cubicBezTo>
                    <a:pt x="727854" y="373950"/>
                    <a:pt x="727854" y="373823"/>
                    <a:pt x="727834" y="373703"/>
                  </a:cubicBezTo>
                  <a:lnTo>
                    <a:pt x="727834" y="373703"/>
                  </a:lnTo>
                  <a:cubicBezTo>
                    <a:pt x="727854" y="373549"/>
                    <a:pt x="727854" y="373392"/>
                    <a:pt x="727834" y="373236"/>
                  </a:cubicBezTo>
                  <a:cubicBezTo>
                    <a:pt x="727851" y="373059"/>
                    <a:pt x="727851" y="372879"/>
                    <a:pt x="727834" y="372702"/>
                  </a:cubicBezTo>
                  <a:cubicBezTo>
                    <a:pt x="727864" y="372639"/>
                    <a:pt x="727864" y="372565"/>
                    <a:pt x="727834" y="372502"/>
                  </a:cubicBezTo>
                  <a:lnTo>
                    <a:pt x="727834" y="372502"/>
                  </a:lnTo>
                  <a:cubicBezTo>
                    <a:pt x="727851" y="372392"/>
                    <a:pt x="727851" y="372278"/>
                    <a:pt x="727834" y="372168"/>
                  </a:cubicBezTo>
                  <a:lnTo>
                    <a:pt x="727834" y="372168"/>
                  </a:lnTo>
                  <a:cubicBezTo>
                    <a:pt x="727851" y="372101"/>
                    <a:pt x="727851" y="372035"/>
                    <a:pt x="727834" y="371968"/>
                  </a:cubicBezTo>
                  <a:lnTo>
                    <a:pt x="727834" y="371968"/>
                  </a:lnTo>
                  <a:lnTo>
                    <a:pt x="727834" y="371968"/>
                  </a:lnTo>
                  <a:lnTo>
                    <a:pt x="727834" y="371968"/>
                  </a:lnTo>
                  <a:lnTo>
                    <a:pt x="727834" y="371968"/>
                  </a:lnTo>
                  <a:cubicBezTo>
                    <a:pt x="727834" y="371968"/>
                    <a:pt x="727834" y="371968"/>
                    <a:pt x="727834" y="371968"/>
                  </a:cubicBezTo>
                  <a:lnTo>
                    <a:pt x="727834" y="371668"/>
                  </a:lnTo>
                  <a:cubicBezTo>
                    <a:pt x="727851" y="371601"/>
                    <a:pt x="727851" y="371534"/>
                    <a:pt x="727834" y="371467"/>
                  </a:cubicBezTo>
                  <a:cubicBezTo>
                    <a:pt x="727864" y="371404"/>
                    <a:pt x="727864" y="371331"/>
                    <a:pt x="727834" y="371267"/>
                  </a:cubicBezTo>
                  <a:cubicBezTo>
                    <a:pt x="727834" y="371267"/>
                    <a:pt x="727834" y="371267"/>
                    <a:pt x="727834" y="371267"/>
                  </a:cubicBezTo>
                  <a:lnTo>
                    <a:pt x="727834" y="371267"/>
                  </a:lnTo>
                  <a:cubicBezTo>
                    <a:pt x="727851" y="370967"/>
                    <a:pt x="727851" y="370667"/>
                    <a:pt x="727834" y="370367"/>
                  </a:cubicBezTo>
                  <a:cubicBezTo>
                    <a:pt x="727847" y="370313"/>
                    <a:pt x="727847" y="370253"/>
                    <a:pt x="727834" y="370200"/>
                  </a:cubicBezTo>
                  <a:cubicBezTo>
                    <a:pt x="727851" y="369999"/>
                    <a:pt x="727851" y="369799"/>
                    <a:pt x="727834" y="369599"/>
                  </a:cubicBezTo>
                  <a:lnTo>
                    <a:pt x="727834" y="369599"/>
                  </a:lnTo>
                  <a:cubicBezTo>
                    <a:pt x="727834" y="369432"/>
                    <a:pt x="727834" y="369299"/>
                    <a:pt x="727834" y="369132"/>
                  </a:cubicBezTo>
                  <a:lnTo>
                    <a:pt x="727834" y="368398"/>
                  </a:lnTo>
                  <a:cubicBezTo>
                    <a:pt x="727834" y="368398"/>
                    <a:pt x="727834" y="368398"/>
                    <a:pt x="727834" y="368231"/>
                  </a:cubicBezTo>
                  <a:lnTo>
                    <a:pt x="727534" y="365996"/>
                  </a:lnTo>
                  <a:cubicBezTo>
                    <a:pt x="727400" y="364862"/>
                    <a:pt x="727234" y="363751"/>
                    <a:pt x="727033" y="362660"/>
                  </a:cubicBezTo>
                  <a:cubicBezTo>
                    <a:pt x="727033" y="362660"/>
                    <a:pt x="727033" y="362393"/>
                    <a:pt x="727033" y="362293"/>
                  </a:cubicBezTo>
                  <a:cubicBezTo>
                    <a:pt x="727033" y="361625"/>
                    <a:pt x="726833" y="360925"/>
                    <a:pt x="726700" y="360258"/>
                  </a:cubicBezTo>
                  <a:cubicBezTo>
                    <a:pt x="726700" y="360258"/>
                    <a:pt x="726700" y="360258"/>
                    <a:pt x="726700" y="360258"/>
                  </a:cubicBezTo>
                  <a:cubicBezTo>
                    <a:pt x="726733" y="360071"/>
                    <a:pt x="726733" y="359877"/>
                    <a:pt x="726700" y="359690"/>
                  </a:cubicBezTo>
                  <a:cubicBezTo>
                    <a:pt x="726720" y="359413"/>
                    <a:pt x="726720" y="359133"/>
                    <a:pt x="726700" y="358856"/>
                  </a:cubicBezTo>
                  <a:lnTo>
                    <a:pt x="726700" y="358056"/>
                  </a:lnTo>
                  <a:lnTo>
                    <a:pt x="726700" y="357555"/>
                  </a:lnTo>
                  <a:cubicBezTo>
                    <a:pt x="726700" y="357555"/>
                    <a:pt x="726700" y="357355"/>
                    <a:pt x="726700" y="357288"/>
                  </a:cubicBezTo>
                  <a:lnTo>
                    <a:pt x="726700" y="357288"/>
                  </a:lnTo>
                  <a:cubicBezTo>
                    <a:pt x="726700" y="356988"/>
                    <a:pt x="726700" y="356688"/>
                    <a:pt x="726700" y="356421"/>
                  </a:cubicBezTo>
                  <a:cubicBezTo>
                    <a:pt x="726703" y="356364"/>
                    <a:pt x="726703" y="356311"/>
                    <a:pt x="726700" y="356254"/>
                  </a:cubicBezTo>
                  <a:lnTo>
                    <a:pt x="726700" y="356254"/>
                  </a:lnTo>
                  <a:cubicBezTo>
                    <a:pt x="726716" y="356087"/>
                    <a:pt x="726716" y="355920"/>
                    <a:pt x="726700" y="355753"/>
                  </a:cubicBezTo>
                  <a:lnTo>
                    <a:pt x="726700" y="355753"/>
                  </a:lnTo>
                  <a:lnTo>
                    <a:pt x="726400" y="354252"/>
                  </a:lnTo>
                  <a:lnTo>
                    <a:pt x="726400" y="354252"/>
                  </a:lnTo>
                  <a:cubicBezTo>
                    <a:pt x="726416" y="354152"/>
                    <a:pt x="726416" y="354052"/>
                    <a:pt x="726400" y="353952"/>
                  </a:cubicBezTo>
                  <a:lnTo>
                    <a:pt x="726400" y="353952"/>
                  </a:lnTo>
                  <a:cubicBezTo>
                    <a:pt x="726383" y="353899"/>
                    <a:pt x="726383" y="353838"/>
                    <a:pt x="726400" y="353785"/>
                  </a:cubicBezTo>
                  <a:cubicBezTo>
                    <a:pt x="726400" y="353785"/>
                    <a:pt x="726400" y="353618"/>
                    <a:pt x="726400" y="353518"/>
                  </a:cubicBezTo>
                  <a:lnTo>
                    <a:pt x="726400" y="353518"/>
                  </a:lnTo>
                  <a:lnTo>
                    <a:pt x="726400" y="353518"/>
                  </a:lnTo>
                  <a:cubicBezTo>
                    <a:pt x="726379" y="353398"/>
                    <a:pt x="726379" y="353271"/>
                    <a:pt x="726400" y="353151"/>
                  </a:cubicBezTo>
                  <a:cubicBezTo>
                    <a:pt x="726386" y="353064"/>
                    <a:pt x="726386" y="352971"/>
                    <a:pt x="726400" y="352884"/>
                  </a:cubicBezTo>
                  <a:lnTo>
                    <a:pt x="726400" y="352317"/>
                  </a:lnTo>
                  <a:lnTo>
                    <a:pt x="726199" y="351283"/>
                  </a:lnTo>
                  <a:cubicBezTo>
                    <a:pt x="726216" y="351106"/>
                    <a:pt x="726216" y="350926"/>
                    <a:pt x="726199" y="350749"/>
                  </a:cubicBezTo>
                  <a:lnTo>
                    <a:pt x="726199" y="350749"/>
                  </a:lnTo>
                  <a:cubicBezTo>
                    <a:pt x="726216" y="350472"/>
                    <a:pt x="726216" y="350192"/>
                    <a:pt x="726199" y="349915"/>
                  </a:cubicBezTo>
                  <a:cubicBezTo>
                    <a:pt x="726216" y="349805"/>
                    <a:pt x="726216" y="349691"/>
                    <a:pt x="726199" y="349581"/>
                  </a:cubicBezTo>
                  <a:cubicBezTo>
                    <a:pt x="726199" y="349581"/>
                    <a:pt x="726199" y="349381"/>
                    <a:pt x="726199" y="349281"/>
                  </a:cubicBezTo>
                  <a:cubicBezTo>
                    <a:pt x="726219" y="349138"/>
                    <a:pt x="726219" y="348991"/>
                    <a:pt x="726199" y="348847"/>
                  </a:cubicBezTo>
                  <a:cubicBezTo>
                    <a:pt x="726199" y="348614"/>
                    <a:pt x="726199" y="348380"/>
                    <a:pt x="726199" y="348180"/>
                  </a:cubicBezTo>
                  <a:cubicBezTo>
                    <a:pt x="726199" y="347980"/>
                    <a:pt x="726199" y="347980"/>
                    <a:pt x="726199" y="347880"/>
                  </a:cubicBezTo>
                  <a:cubicBezTo>
                    <a:pt x="726199" y="347780"/>
                    <a:pt x="726199" y="347479"/>
                    <a:pt x="726199" y="347313"/>
                  </a:cubicBezTo>
                  <a:cubicBezTo>
                    <a:pt x="726199" y="347146"/>
                    <a:pt x="725899" y="345978"/>
                    <a:pt x="725766" y="345344"/>
                  </a:cubicBezTo>
                  <a:cubicBezTo>
                    <a:pt x="725796" y="345201"/>
                    <a:pt x="725796" y="345054"/>
                    <a:pt x="725766" y="344911"/>
                  </a:cubicBezTo>
                  <a:cubicBezTo>
                    <a:pt x="725766" y="344243"/>
                    <a:pt x="725465" y="343543"/>
                    <a:pt x="725332" y="342875"/>
                  </a:cubicBezTo>
                  <a:lnTo>
                    <a:pt x="725332" y="342342"/>
                  </a:lnTo>
                  <a:lnTo>
                    <a:pt x="725332" y="342342"/>
                  </a:lnTo>
                  <a:cubicBezTo>
                    <a:pt x="725332" y="342342"/>
                    <a:pt x="725332" y="342342"/>
                    <a:pt x="725332" y="342342"/>
                  </a:cubicBezTo>
                  <a:lnTo>
                    <a:pt x="725332" y="342342"/>
                  </a:lnTo>
                  <a:lnTo>
                    <a:pt x="725332" y="342342"/>
                  </a:lnTo>
                  <a:cubicBezTo>
                    <a:pt x="725349" y="342255"/>
                    <a:pt x="725349" y="342161"/>
                    <a:pt x="725332" y="342075"/>
                  </a:cubicBezTo>
                  <a:cubicBezTo>
                    <a:pt x="725332" y="342075"/>
                    <a:pt x="725332" y="342075"/>
                    <a:pt x="725332" y="341841"/>
                  </a:cubicBezTo>
                  <a:lnTo>
                    <a:pt x="725332" y="341407"/>
                  </a:lnTo>
                  <a:lnTo>
                    <a:pt x="725332" y="341407"/>
                  </a:lnTo>
                  <a:lnTo>
                    <a:pt x="725332" y="341407"/>
                  </a:lnTo>
                  <a:lnTo>
                    <a:pt x="725332" y="341407"/>
                  </a:lnTo>
                  <a:cubicBezTo>
                    <a:pt x="725349" y="341207"/>
                    <a:pt x="725349" y="341007"/>
                    <a:pt x="725332" y="340807"/>
                  </a:cubicBezTo>
                  <a:lnTo>
                    <a:pt x="725332" y="340807"/>
                  </a:lnTo>
                  <a:lnTo>
                    <a:pt x="725332" y="340640"/>
                  </a:lnTo>
                  <a:cubicBezTo>
                    <a:pt x="725318" y="340587"/>
                    <a:pt x="725318" y="340527"/>
                    <a:pt x="725332" y="340473"/>
                  </a:cubicBezTo>
                  <a:lnTo>
                    <a:pt x="725332" y="340473"/>
                  </a:lnTo>
                  <a:lnTo>
                    <a:pt x="725332" y="338004"/>
                  </a:lnTo>
                  <a:lnTo>
                    <a:pt x="725332" y="338004"/>
                  </a:lnTo>
                  <a:lnTo>
                    <a:pt x="725332" y="338004"/>
                  </a:lnTo>
                  <a:cubicBezTo>
                    <a:pt x="725322" y="337928"/>
                    <a:pt x="725322" y="337848"/>
                    <a:pt x="725332" y="337771"/>
                  </a:cubicBezTo>
                  <a:lnTo>
                    <a:pt x="725332" y="337771"/>
                  </a:lnTo>
                  <a:cubicBezTo>
                    <a:pt x="725349" y="337647"/>
                    <a:pt x="725349" y="337527"/>
                    <a:pt x="725332" y="337404"/>
                  </a:cubicBezTo>
                  <a:lnTo>
                    <a:pt x="725332" y="337404"/>
                  </a:lnTo>
                  <a:cubicBezTo>
                    <a:pt x="724865" y="335536"/>
                    <a:pt x="724398" y="333667"/>
                    <a:pt x="723964" y="331832"/>
                  </a:cubicBezTo>
                  <a:lnTo>
                    <a:pt x="723964" y="331832"/>
                  </a:lnTo>
                  <a:cubicBezTo>
                    <a:pt x="723964" y="331832"/>
                    <a:pt x="723964" y="331832"/>
                    <a:pt x="723964" y="331832"/>
                  </a:cubicBezTo>
                  <a:cubicBezTo>
                    <a:pt x="723981" y="331756"/>
                    <a:pt x="723981" y="331675"/>
                    <a:pt x="723964" y="331599"/>
                  </a:cubicBezTo>
                  <a:cubicBezTo>
                    <a:pt x="723964" y="331599"/>
                    <a:pt x="723964" y="331599"/>
                    <a:pt x="723964" y="331599"/>
                  </a:cubicBezTo>
                  <a:lnTo>
                    <a:pt x="723964" y="331599"/>
                  </a:lnTo>
                  <a:cubicBezTo>
                    <a:pt x="723867" y="331112"/>
                    <a:pt x="723734" y="330631"/>
                    <a:pt x="723564" y="330164"/>
                  </a:cubicBezTo>
                  <a:cubicBezTo>
                    <a:pt x="723494" y="329814"/>
                    <a:pt x="723404" y="329470"/>
                    <a:pt x="723297" y="329130"/>
                  </a:cubicBezTo>
                  <a:lnTo>
                    <a:pt x="723097" y="328396"/>
                  </a:lnTo>
                  <a:cubicBezTo>
                    <a:pt x="722863" y="327495"/>
                    <a:pt x="722630" y="326594"/>
                    <a:pt x="722363" y="325660"/>
                  </a:cubicBezTo>
                  <a:lnTo>
                    <a:pt x="722363" y="325660"/>
                  </a:lnTo>
                  <a:lnTo>
                    <a:pt x="722363" y="325660"/>
                  </a:lnTo>
                  <a:cubicBezTo>
                    <a:pt x="722236" y="325323"/>
                    <a:pt x="722136" y="324976"/>
                    <a:pt x="722062" y="324626"/>
                  </a:cubicBezTo>
                  <a:cubicBezTo>
                    <a:pt x="722062" y="324626"/>
                    <a:pt x="722062" y="324626"/>
                    <a:pt x="722062" y="324626"/>
                  </a:cubicBezTo>
                  <a:cubicBezTo>
                    <a:pt x="722076" y="324559"/>
                    <a:pt x="722076" y="324492"/>
                    <a:pt x="722062" y="324426"/>
                  </a:cubicBezTo>
                  <a:lnTo>
                    <a:pt x="722062" y="324426"/>
                  </a:lnTo>
                  <a:lnTo>
                    <a:pt x="722062" y="324426"/>
                  </a:lnTo>
                  <a:lnTo>
                    <a:pt x="722062" y="324426"/>
                  </a:lnTo>
                  <a:cubicBezTo>
                    <a:pt x="722062" y="324426"/>
                    <a:pt x="722062" y="324426"/>
                    <a:pt x="722062" y="324426"/>
                  </a:cubicBezTo>
                  <a:lnTo>
                    <a:pt x="722062" y="324426"/>
                  </a:lnTo>
                  <a:cubicBezTo>
                    <a:pt x="722066" y="324369"/>
                    <a:pt x="722066" y="324316"/>
                    <a:pt x="722062" y="324259"/>
                  </a:cubicBezTo>
                  <a:lnTo>
                    <a:pt x="722062" y="323992"/>
                  </a:lnTo>
                  <a:cubicBezTo>
                    <a:pt x="721862" y="323325"/>
                    <a:pt x="721695" y="322657"/>
                    <a:pt x="721462" y="321990"/>
                  </a:cubicBezTo>
                  <a:cubicBezTo>
                    <a:pt x="721462" y="321990"/>
                    <a:pt x="721462" y="321990"/>
                    <a:pt x="721462" y="321823"/>
                  </a:cubicBezTo>
                  <a:cubicBezTo>
                    <a:pt x="721425" y="321583"/>
                    <a:pt x="721358" y="321346"/>
                    <a:pt x="721262" y="321123"/>
                  </a:cubicBezTo>
                  <a:cubicBezTo>
                    <a:pt x="721158" y="320839"/>
                    <a:pt x="721068" y="320549"/>
                    <a:pt x="720995" y="320255"/>
                  </a:cubicBezTo>
                  <a:cubicBezTo>
                    <a:pt x="720761" y="319488"/>
                    <a:pt x="720561" y="318721"/>
                    <a:pt x="720261" y="317953"/>
                  </a:cubicBezTo>
                  <a:cubicBezTo>
                    <a:pt x="719961" y="317186"/>
                    <a:pt x="719961" y="316919"/>
                    <a:pt x="719794" y="316385"/>
                  </a:cubicBezTo>
                  <a:cubicBezTo>
                    <a:pt x="719720" y="316102"/>
                    <a:pt x="719630" y="315825"/>
                    <a:pt x="719527" y="315551"/>
                  </a:cubicBezTo>
                  <a:lnTo>
                    <a:pt x="719527" y="315551"/>
                  </a:lnTo>
                  <a:cubicBezTo>
                    <a:pt x="719540" y="315484"/>
                    <a:pt x="719540" y="315418"/>
                    <a:pt x="719527" y="315351"/>
                  </a:cubicBezTo>
                  <a:lnTo>
                    <a:pt x="719527" y="314984"/>
                  </a:lnTo>
                  <a:cubicBezTo>
                    <a:pt x="719527" y="314817"/>
                    <a:pt x="719527" y="314617"/>
                    <a:pt x="719527" y="314450"/>
                  </a:cubicBezTo>
                  <a:cubicBezTo>
                    <a:pt x="718893" y="312482"/>
                    <a:pt x="718226" y="310547"/>
                    <a:pt x="717558" y="308578"/>
                  </a:cubicBezTo>
                  <a:lnTo>
                    <a:pt x="717558" y="308578"/>
                  </a:lnTo>
                  <a:lnTo>
                    <a:pt x="718059" y="308411"/>
                  </a:lnTo>
                  <a:lnTo>
                    <a:pt x="718259" y="308411"/>
                  </a:lnTo>
                  <a:lnTo>
                    <a:pt x="718726" y="308245"/>
                  </a:lnTo>
                  <a:lnTo>
                    <a:pt x="718726" y="308245"/>
                  </a:lnTo>
                  <a:lnTo>
                    <a:pt x="719193" y="308078"/>
                  </a:lnTo>
                  <a:lnTo>
                    <a:pt x="719827" y="307844"/>
                  </a:lnTo>
                  <a:lnTo>
                    <a:pt x="720127" y="307844"/>
                  </a:lnTo>
                  <a:lnTo>
                    <a:pt x="720127" y="307844"/>
                  </a:lnTo>
                  <a:lnTo>
                    <a:pt x="720327" y="307844"/>
                  </a:lnTo>
                  <a:lnTo>
                    <a:pt x="720327" y="307844"/>
                  </a:lnTo>
                  <a:lnTo>
                    <a:pt x="721629" y="307410"/>
                  </a:lnTo>
                  <a:lnTo>
                    <a:pt x="722162" y="307210"/>
                  </a:lnTo>
                  <a:lnTo>
                    <a:pt x="723030" y="306910"/>
                  </a:lnTo>
                  <a:lnTo>
                    <a:pt x="723363" y="306910"/>
                  </a:lnTo>
                  <a:lnTo>
                    <a:pt x="723664" y="306910"/>
                  </a:lnTo>
                  <a:lnTo>
                    <a:pt x="724064" y="306910"/>
                  </a:lnTo>
                  <a:lnTo>
                    <a:pt x="725966" y="306243"/>
                  </a:lnTo>
                  <a:lnTo>
                    <a:pt x="725966" y="306243"/>
                  </a:lnTo>
                  <a:lnTo>
                    <a:pt x="728001" y="305542"/>
                  </a:lnTo>
                  <a:lnTo>
                    <a:pt x="730236" y="304775"/>
                  </a:lnTo>
                  <a:lnTo>
                    <a:pt x="730236" y="304775"/>
                  </a:lnTo>
                  <a:lnTo>
                    <a:pt x="731638" y="304308"/>
                  </a:lnTo>
                  <a:lnTo>
                    <a:pt x="734507" y="303340"/>
                  </a:lnTo>
                  <a:lnTo>
                    <a:pt x="734507" y="303340"/>
                  </a:lnTo>
                  <a:lnTo>
                    <a:pt x="738811" y="301839"/>
                  </a:lnTo>
                  <a:lnTo>
                    <a:pt x="738811" y="301839"/>
                  </a:lnTo>
                  <a:lnTo>
                    <a:pt x="743114" y="300338"/>
                  </a:lnTo>
                  <a:lnTo>
                    <a:pt x="743114" y="300338"/>
                  </a:lnTo>
                  <a:lnTo>
                    <a:pt x="747452" y="298836"/>
                  </a:lnTo>
                  <a:lnTo>
                    <a:pt x="751789" y="297368"/>
                  </a:lnTo>
                  <a:lnTo>
                    <a:pt x="756126" y="295867"/>
                  </a:lnTo>
                  <a:lnTo>
                    <a:pt x="756126" y="295867"/>
                  </a:lnTo>
                  <a:lnTo>
                    <a:pt x="763933" y="293164"/>
                  </a:lnTo>
                  <a:lnTo>
                    <a:pt x="764767" y="292864"/>
                  </a:lnTo>
                  <a:lnTo>
                    <a:pt x="769204" y="291363"/>
                  </a:lnTo>
                  <a:lnTo>
                    <a:pt x="774776" y="289461"/>
                  </a:lnTo>
                  <a:lnTo>
                    <a:pt x="774776" y="289461"/>
                  </a:lnTo>
                  <a:lnTo>
                    <a:pt x="782116" y="286959"/>
                  </a:lnTo>
                  <a:lnTo>
                    <a:pt x="795127" y="282455"/>
                  </a:lnTo>
                  <a:cubicBezTo>
                    <a:pt x="806604" y="321690"/>
                    <a:pt x="811962" y="362459"/>
                    <a:pt x="811008" y="403329"/>
                  </a:cubicBezTo>
                  <a:close/>
                  <a:moveTo>
                    <a:pt x="349832" y="16552"/>
                  </a:moveTo>
                  <a:lnTo>
                    <a:pt x="352668" y="16118"/>
                  </a:lnTo>
                  <a:lnTo>
                    <a:pt x="353969" y="15918"/>
                  </a:lnTo>
                  <a:lnTo>
                    <a:pt x="356905" y="15484"/>
                  </a:lnTo>
                  <a:cubicBezTo>
                    <a:pt x="359340" y="15151"/>
                    <a:pt x="361809" y="14850"/>
                    <a:pt x="364245" y="14584"/>
                  </a:cubicBezTo>
                  <a:lnTo>
                    <a:pt x="364878" y="14584"/>
                  </a:lnTo>
                  <a:lnTo>
                    <a:pt x="367681" y="14250"/>
                  </a:lnTo>
                  <a:lnTo>
                    <a:pt x="369583" y="14050"/>
                  </a:lnTo>
                  <a:lnTo>
                    <a:pt x="372185" y="13783"/>
                  </a:lnTo>
                  <a:lnTo>
                    <a:pt x="373086" y="13783"/>
                  </a:lnTo>
                  <a:lnTo>
                    <a:pt x="379091" y="13249"/>
                  </a:lnTo>
                  <a:lnTo>
                    <a:pt x="382427" y="12982"/>
                  </a:lnTo>
                  <a:lnTo>
                    <a:pt x="385130" y="12815"/>
                  </a:lnTo>
                  <a:lnTo>
                    <a:pt x="387765" y="12815"/>
                  </a:lnTo>
                  <a:cubicBezTo>
                    <a:pt x="389000" y="12815"/>
                    <a:pt x="390234" y="12648"/>
                    <a:pt x="391469" y="12615"/>
                  </a:cubicBezTo>
                  <a:lnTo>
                    <a:pt x="396573" y="12382"/>
                  </a:lnTo>
                  <a:lnTo>
                    <a:pt x="396573" y="12382"/>
                  </a:lnTo>
                  <a:lnTo>
                    <a:pt x="400810" y="12382"/>
                  </a:lnTo>
                  <a:cubicBezTo>
                    <a:pt x="401544" y="12382"/>
                    <a:pt x="402245" y="12382"/>
                    <a:pt x="402979" y="12382"/>
                  </a:cubicBezTo>
                  <a:lnTo>
                    <a:pt x="406649" y="12382"/>
                  </a:lnTo>
                  <a:lnTo>
                    <a:pt x="417091" y="12382"/>
                  </a:lnTo>
                  <a:cubicBezTo>
                    <a:pt x="418493" y="12382"/>
                    <a:pt x="419894" y="12382"/>
                    <a:pt x="421329" y="12382"/>
                  </a:cubicBezTo>
                  <a:cubicBezTo>
                    <a:pt x="421996" y="12382"/>
                    <a:pt x="422663" y="12382"/>
                    <a:pt x="423330" y="12382"/>
                  </a:cubicBezTo>
                  <a:cubicBezTo>
                    <a:pt x="424765" y="12382"/>
                    <a:pt x="426233" y="12382"/>
                    <a:pt x="427667" y="12382"/>
                  </a:cubicBezTo>
                  <a:lnTo>
                    <a:pt x="432372" y="12615"/>
                  </a:lnTo>
                  <a:lnTo>
                    <a:pt x="432639" y="12615"/>
                  </a:lnTo>
                  <a:lnTo>
                    <a:pt x="436876" y="12849"/>
                  </a:lnTo>
                  <a:lnTo>
                    <a:pt x="438344" y="12849"/>
                  </a:lnTo>
                  <a:lnTo>
                    <a:pt x="441680" y="13082"/>
                  </a:lnTo>
                  <a:lnTo>
                    <a:pt x="447051" y="13516"/>
                  </a:lnTo>
                  <a:lnTo>
                    <a:pt x="449087" y="13683"/>
                  </a:lnTo>
                  <a:lnTo>
                    <a:pt x="452690" y="14050"/>
                  </a:lnTo>
                  <a:lnTo>
                    <a:pt x="457060" y="14517"/>
                  </a:lnTo>
                  <a:lnTo>
                    <a:pt x="459562" y="14784"/>
                  </a:lnTo>
                  <a:lnTo>
                    <a:pt x="465434" y="15551"/>
                  </a:lnTo>
                  <a:lnTo>
                    <a:pt x="466602" y="15718"/>
                  </a:lnTo>
                  <a:lnTo>
                    <a:pt x="469938" y="16185"/>
                  </a:lnTo>
                  <a:lnTo>
                    <a:pt x="469938" y="16185"/>
                  </a:lnTo>
                  <a:lnTo>
                    <a:pt x="473675" y="16719"/>
                  </a:lnTo>
                  <a:lnTo>
                    <a:pt x="471540" y="30298"/>
                  </a:lnTo>
                  <a:lnTo>
                    <a:pt x="471540" y="30298"/>
                  </a:lnTo>
                  <a:lnTo>
                    <a:pt x="470305" y="37938"/>
                  </a:lnTo>
                  <a:lnTo>
                    <a:pt x="469405" y="43576"/>
                  </a:lnTo>
                  <a:lnTo>
                    <a:pt x="469405" y="43576"/>
                  </a:lnTo>
                  <a:lnTo>
                    <a:pt x="468671" y="48380"/>
                  </a:lnTo>
                  <a:lnTo>
                    <a:pt x="468671" y="48380"/>
                  </a:lnTo>
                  <a:lnTo>
                    <a:pt x="468671" y="49248"/>
                  </a:lnTo>
                  <a:lnTo>
                    <a:pt x="467403" y="57422"/>
                  </a:lnTo>
                  <a:lnTo>
                    <a:pt x="467403" y="57422"/>
                  </a:lnTo>
                  <a:lnTo>
                    <a:pt x="466969" y="60257"/>
                  </a:lnTo>
                  <a:lnTo>
                    <a:pt x="466969" y="61125"/>
                  </a:lnTo>
                  <a:lnTo>
                    <a:pt x="466969" y="61425"/>
                  </a:lnTo>
                  <a:lnTo>
                    <a:pt x="466969" y="61792"/>
                  </a:lnTo>
                  <a:lnTo>
                    <a:pt x="466969" y="61959"/>
                  </a:lnTo>
                  <a:lnTo>
                    <a:pt x="466969" y="62593"/>
                  </a:lnTo>
                  <a:lnTo>
                    <a:pt x="466969" y="62593"/>
                  </a:lnTo>
                  <a:lnTo>
                    <a:pt x="466969" y="63260"/>
                  </a:lnTo>
                  <a:lnTo>
                    <a:pt x="466969" y="63727"/>
                  </a:lnTo>
                  <a:lnTo>
                    <a:pt x="466535" y="66363"/>
                  </a:lnTo>
                  <a:lnTo>
                    <a:pt x="465935" y="70200"/>
                  </a:lnTo>
                  <a:lnTo>
                    <a:pt x="465935" y="70900"/>
                  </a:lnTo>
                  <a:lnTo>
                    <a:pt x="465935" y="71634"/>
                  </a:lnTo>
                  <a:lnTo>
                    <a:pt x="465935" y="72702"/>
                  </a:lnTo>
                  <a:lnTo>
                    <a:pt x="465935" y="73403"/>
                  </a:lnTo>
                  <a:lnTo>
                    <a:pt x="465601" y="75438"/>
                  </a:lnTo>
                  <a:lnTo>
                    <a:pt x="465001" y="79274"/>
                  </a:lnTo>
                  <a:lnTo>
                    <a:pt x="465001" y="79975"/>
                  </a:lnTo>
                  <a:lnTo>
                    <a:pt x="465001" y="80442"/>
                  </a:lnTo>
                  <a:lnTo>
                    <a:pt x="465001" y="80709"/>
                  </a:lnTo>
                  <a:lnTo>
                    <a:pt x="465001" y="81443"/>
                  </a:lnTo>
                  <a:lnTo>
                    <a:pt x="465001" y="81677"/>
                  </a:lnTo>
                  <a:lnTo>
                    <a:pt x="464534" y="84479"/>
                  </a:lnTo>
                  <a:lnTo>
                    <a:pt x="463833" y="89050"/>
                  </a:lnTo>
                  <a:lnTo>
                    <a:pt x="462398" y="98091"/>
                  </a:lnTo>
                  <a:lnTo>
                    <a:pt x="462398" y="98091"/>
                  </a:lnTo>
                  <a:cubicBezTo>
                    <a:pt x="462398" y="98091"/>
                    <a:pt x="462398" y="98091"/>
                    <a:pt x="462398" y="98091"/>
                  </a:cubicBezTo>
                  <a:cubicBezTo>
                    <a:pt x="460396" y="97757"/>
                    <a:pt x="458428" y="97491"/>
                    <a:pt x="456426" y="97224"/>
                  </a:cubicBezTo>
                  <a:lnTo>
                    <a:pt x="456426" y="97224"/>
                  </a:lnTo>
                  <a:lnTo>
                    <a:pt x="455225" y="97224"/>
                  </a:lnTo>
                  <a:cubicBezTo>
                    <a:pt x="453957" y="97024"/>
                    <a:pt x="452690" y="96890"/>
                    <a:pt x="451422" y="96757"/>
                  </a:cubicBezTo>
                  <a:cubicBezTo>
                    <a:pt x="450688" y="96757"/>
                    <a:pt x="449921" y="96556"/>
                    <a:pt x="449187" y="96490"/>
                  </a:cubicBezTo>
                  <a:lnTo>
                    <a:pt x="447719" y="96490"/>
                  </a:lnTo>
                  <a:lnTo>
                    <a:pt x="446885" y="96490"/>
                  </a:lnTo>
                  <a:lnTo>
                    <a:pt x="444783" y="96256"/>
                  </a:lnTo>
                  <a:lnTo>
                    <a:pt x="444249" y="96256"/>
                  </a:lnTo>
                  <a:lnTo>
                    <a:pt x="443281" y="96256"/>
                  </a:lnTo>
                  <a:lnTo>
                    <a:pt x="441813" y="96256"/>
                  </a:lnTo>
                  <a:cubicBezTo>
                    <a:pt x="441490" y="96239"/>
                    <a:pt x="441169" y="96239"/>
                    <a:pt x="440846" y="96256"/>
                  </a:cubicBezTo>
                  <a:lnTo>
                    <a:pt x="439878" y="96256"/>
                  </a:lnTo>
                  <a:lnTo>
                    <a:pt x="438978" y="96256"/>
                  </a:lnTo>
                  <a:lnTo>
                    <a:pt x="438477" y="96256"/>
                  </a:lnTo>
                  <a:lnTo>
                    <a:pt x="437276" y="96256"/>
                  </a:lnTo>
                  <a:lnTo>
                    <a:pt x="434107" y="96056"/>
                  </a:lnTo>
                  <a:lnTo>
                    <a:pt x="432071" y="96056"/>
                  </a:lnTo>
                  <a:lnTo>
                    <a:pt x="426366" y="95789"/>
                  </a:lnTo>
                  <a:lnTo>
                    <a:pt x="425933" y="95789"/>
                  </a:lnTo>
                  <a:lnTo>
                    <a:pt x="423130" y="95789"/>
                  </a:lnTo>
                  <a:cubicBezTo>
                    <a:pt x="422163" y="95789"/>
                    <a:pt x="421195" y="95789"/>
                    <a:pt x="420194" y="95789"/>
                  </a:cubicBezTo>
                  <a:cubicBezTo>
                    <a:pt x="417925" y="95789"/>
                    <a:pt x="415623" y="95789"/>
                    <a:pt x="413321" y="95789"/>
                  </a:cubicBezTo>
                  <a:lnTo>
                    <a:pt x="407550" y="95789"/>
                  </a:lnTo>
                  <a:lnTo>
                    <a:pt x="402245" y="95789"/>
                  </a:lnTo>
                  <a:lnTo>
                    <a:pt x="398775" y="95789"/>
                  </a:lnTo>
                  <a:cubicBezTo>
                    <a:pt x="396550" y="95789"/>
                    <a:pt x="394248" y="95923"/>
                    <a:pt x="391869" y="96189"/>
                  </a:cubicBezTo>
                  <a:lnTo>
                    <a:pt x="390468" y="96189"/>
                  </a:lnTo>
                  <a:lnTo>
                    <a:pt x="388800" y="96189"/>
                  </a:lnTo>
                  <a:lnTo>
                    <a:pt x="386831" y="96189"/>
                  </a:lnTo>
                  <a:lnTo>
                    <a:pt x="385497" y="96189"/>
                  </a:lnTo>
                  <a:lnTo>
                    <a:pt x="382160" y="96490"/>
                  </a:lnTo>
                  <a:lnTo>
                    <a:pt x="380559" y="96490"/>
                  </a:lnTo>
                  <a:lnTo>
                    <a:pt x="379124" y="96657"/>
                  </a:lnTo>
                  <a:lnTo>
                    <a:pt x="378757" y="96657"/>
                  </a:lnTo>
                  <a:lnTo>
                    <a:pt x="376222" y="96923"/>
                  </a:lnTo>
                  <a:cubicBezTo>
                    <a:pt x="375968" y="96890"/>
                    <a:pt x="375708" y="96890"/>
                    <a:pt x="375454" y="96923"/>
                  </a:cubicBezTo>
                  <a:lnTo>
                    <a:pt x="374420" y="96923"/>
                  </a:lnTo>
                  <a:lnTo>
                    <a:pt x="374420" y="96923"/>
                  </a:lnTo>
                  <a:lnTo>
                    <a:pt x="373720" y="96923"/>
                  </a:lnTo>
                  <a:cubicBezTo>
                    <a:pt x="371918" y="97124"/>
                    <a:pt x="370083" y="97357"/>
                    <a:pt x="368281" y="97624"/>
                  </a:cubicBezTo>
                  <a:lnTo>
                    <a:pt x="368281" y="97624"/>
                  </a:lnTo>
                  <a:cubicBezTo>
                    <a:pt x="367644" y="97681"/>
                    <a:pt x="367007" y="97771"/>
                    <a:pt x="366380" y="97891"/>
                  </a:cubicBezTo>
                  <a:lnTo>
                    <a:pt x="365412" y="97891"/>
                  </a:lnTo>
                  <a:lnTo>
                    <a:pt x="365112" y="97891"/>
                  </a:lnTo>
                  <a:lnTo>
                    <a:pt x="365112" y="97891"/>
                  </a:lnTo>
                  <a:lnTo>
                    <a:pt x="363611" y="98124"/>
                  </a:lnTo>
                  <a:lnTo>
                    <a:pt x="363244" y="98124"/>
                  </a:lnTo>
                  <a:lnTo>
                    <a:pt x="362309" y="98124"/>
                  </a:lnTo>
                  <a:lnTo>
                    <a:pt x="362309" y="98124"/>
                  </a:lnTo>
                  <a:lnTo>
                    <a:pt x="362309" y="98124"/>
                  </a:lnTo>
                  <a:lnTo>
                    <a:pt x="360875" y="89150"/>
                  </a:lnTo>
                  <a:lnTo>
                    <a:pt x="360174" y="84612"/>
                  </a:lnTo>
                  <a:lnTo>
                    <a:pt x="359440" y="80075"/>
                  </a:lnTo>
                  <a:lnTo>
                    <a:pt x="358706" y="75538"/>
                  </a:lnTo>
                  <a:lnTo>
                    <a:pt x="358006" y="71000"/>
                  </a:lnTo>
                  <a:lnTo>
                    <a:pt x="357272" y="66496"/>
                  </a:lnTo>
                  <a:lnTo>
                    <a:pt x="356571" y="61959"/>
                  </a:lnTo>
                  <a:lnTo>
                    <a:pt x="355837" y="57422"/>
                  </a:lnTo>
                  <a:lnTo>
                    <a:pt x="355837" y="57422"/>
                  </a:lnTo>
                  <a:lnTo>
                    <a:pt x="354536" y="49281"/>
                  </a:lnTo>
                  <a:lnTo>
                    <a:pt x="354536" y="48781"/>
                  </a:lnTo>
                  <a:lnTo>
                    <a:pt x="354536" y="48414"/>
                  </a:lnTo>
                  <a:lnTo>
                    <a:pt x="353769" y="43576"/>
                  </a:lnTo>
                  <a:lnTo>
                    <a:pt x="352868" y="37938"/>
                  </a:lnTo>
                  <a:lnTo>
                    <a:pt x="351667" y="30264"/>
                  </a:lnTo>
                  <a:lnTo>
                    <a:pt x="349498" y="16719"/>
                  </a:lnTo>
                  <a:lnTo>
                    <a:pt x="349498" y="16719"/>
                  </a:lnTo>
                  <a:close/>
                  <a:moveTo>
                    <a:pt x="723230" y="468754"/>
                  </a:moveTo>
                  <a:cubicBezTo>
                    <a:pt x="723227" y="468677"/>
                    <a:pt x="723227" y="468597"/>
                    <a:pt x="723230" y="468520"/>
                  </a:cubicBezTo>
                  <a:lnTo>
                    <a:pt x="723230" y="468520"/>
                  </a:lnTo>
                  <a:cubicBezTo>
                    <a:pt x="723220" y="468597"/>
                    <a:pt x="723220" y="468677"/>
                    <a:pt x="723230" y="468754"/>
                  </a:cubicBezTo>
                  <a:close/>
                  <a:moveTo>
                    <a:pt x="725199" y="456943"/>
                  </a:moveTo>
                  <a:cubicBezTo>
                    <a:pt x="725199" y="456209"/>
                    <a:pt x="725432" y="455442"/>
                    <a:pt x="725532" y="454675"/>
                  </a:cubicBezTo>
                  <a:lnTo>
                    <a:pt x="725732" y="453107"/>
                  </a:lnTo>
                  <a:cubicBezTo>
                    <a:pt x="725732" y="454374"/>
                    <a:pt x="725399" y="455676"/>
                    <a:pt x="725199" y="456943"/>
                  </a:cubicBezTo>
                  <a:close/>
                  <a:moveTo>
                    <a:pt x="724665" y="460447"/>
                  </a:moveTo>
                  <a:lnTo>
                    <a:pt x="724865" y="459312"/>
                  </a:lnTo>
                  <a:lnTo>
                    <a:pt x="724865" y="458511"/>
                  </a:lnTo>
                  <a:cubicBezTo>
                    <a:pt x="724882" y="458768"/>
                    <a:pt x="724882" y="459022"/>
                    <a:pt x="724865" y="459279"/>
                  </a:cubicBezTo>
                  <a:cubicBezTo>
                    <a:pt x="724798" y="459679"/>
                    <a:pt x="724731" y="460046"/>
                    <a:pt x="724665" y="460447"/>
                  </a:cubicBezTo>
                  <a:close/>
                  <a:moveTo>
                    <a:pt x="725732" y="453107"/>
                  </a:moveTo>
                  <a:cubicBezTo>
                    <a:pt x="725732" y="452106"/>
                    <a:pt x="726033" y="451072"/>
                    <a:pt x="726133" y="450071"/>
                  </a:cubicBezTo>
                  <a:cubicBezTo>
                    <a:pt x="726233" y="449070"/>
                    <a:pt x="726400" y="447969"/>
                    <a:pt x="726500" y="446934"/>
                  </a:cubicBezTo>
                  <a:cubicBezTo>
                    <a:pt x="726266" y="449003"/>
                    <a:pt x="725999" y="451072"/>
                    <a:pt x="725732" y="453107"/>
                  </a:cubicBezTo>
                  <a:close/>
                  <a:moveTo>
                    <a:pt x="726500" y="446934"/>
                  </a:moveTo>
                  <a:lnTo>
                    <a:pt x="726500" y="446934"/>
                  </a:lnTo>
                  <a:cubicBezTo>
                    <a:pt x="726700" y="445100"/>
                    <a:pt x="726900" y="443198"/>
                    <a:pt x="727067" y="441363"/>
                  </a:cubicBezTo>
                  <a:cubicBezTo>
                    <a:pt x="726933" y="443198"/>
                    <a:pt x="726733" y="445066"/>
                    <a:pt x="726500" y="446934"/>
                  </a:cubicBezTo>
                  <a:close/>
                  <a:moveTo>
                    <a:pt x="713154" y="313483"/>
                  </a:moveTo>
                  <a:cubicBezTo>
                    <a:pt x="713154" y="313316"/>
                    <a:pt x="713154" y="313116"/>
                    <a:pt x="713154" y="312949"/>
                  </a:cubicBezTo>
                  <a:cubicBezTo>
                    <a:pt x="712520" y="310980"/>
                    <a:pt x="711853" y="309045"/>
                    <a:pt x="711186" y="307077"/>
                  </a:cubicBezTo>
                  <a:lnTo>
                    <a:pt x="711186" y="307077"/>
                  </a:lnTo>
                  <a:lnTo>
                    <a:pt x="712187" y="310013"/>
                  </a:lnTo>
                  <a:cubicBezTo>
                    <a:pt x="712187" y="310246"/>
                    <a:pt x="712354" y="310480"/>
                    <a:pt x="712420" y="310747"/>
                  </a:cubicBezTo>
                  <a:lnTo>
                    <a:pt x="713121" y="312949"/>
                  </a:lnTo>
                  <a:lnTo>
                    <a:pt x="713121" y="312949"/>
                  </a:lnTo>
                  <a:lnTo>
                    <a:pt x="713421" y="313816"/>
                  </a:lnTo>
                  <a:close/>
                  <a:moveTo>
                    <a:pt x="719827" y="337938"/>
                  </a:moveTo>
                  <a:lnTo>
                    <a:pt x="719827" y="337938"/>
                  </a:lnTo>
                  <a:lnTo>
                    <a:pt x="719827" y="337938"/>
                  </a:lnTo>
                  <a:cubicBezTo>
                    <a:pt x="719827" y="337938"/>
                    <a:pt x="719827" y="337938"/>
                    <a:pt x="719827" y="338138"/>
                  </a:cubicBezTo>
                  <a:cubicBezTo>
                    <a:pt x="719900" y="338048"/>
                    <a:pt x="720010" y="337998"/>
                    <a:pt x="720127" y="338004"/>
                  </a:cubicBezTo>
                  <a:close/>
                  <a:moveTo>
                    <a:pt x="719827" y="337704"/>
                  </a:moveTo>
                  <a:lnTo>
                    <a:pt x="719827" y="337704"/>
                  </a:lnTo>
                  <a:cubicBezTo>
                    <a:pt x="719817" y="337627"/>
                    <a:pt x="719817" y="337547"/>
                    <a:pt x="719827" y="337471"/>
                  </a:cubicBezTo>
                  <a:cubicBezTo>
                    <a:pt x="719880" y="337597"/>
                    <a:pt x="719961" y="337711"/>
                    <a:pt x="720061" y="337804"/>
                  </a:cubicBezTo>
                  <a:close/>
                  <a:moveTo>
                    <a:pt x="719827" y="336970"/>
                  </a:moveTo>
                  <a:lnTo>
                    <a:pt x="719827" y="336970"/>
                  </a:lnTo>
                  <a:cubicBezTo>
                    <a:pt x="719360" y="335102"/>
                    <a:pt x="718893" y="333233"/>
                    <a:pt x="718459" y="331398"/>
                  </a:cubicBezTo>
                  <a:lnTo>
                    <a:pt x="718459" y="331398"/>
                  </a:lnTo>
                  <a:cubicBezTo>
                    <a:pt x="718459" y="331398"/>
                    <a:pt x="718459" y="331398"/>
                    <a:pt x="718459" y="331398"/>
                  </a:cubicBezTo>
                  <a:cubicBezTo>
                    <a:pt x="718476" y="331322"/>
                    <a:pt x="718476" y="331242"/>
                    <a:pt x="718459" y="331165"/>
                  </a:cubicBezTo>
                  <a:cubicBezTo>
                    <a:pt x="718459" y="331165"/>
                    <a:pt x="718459" y="331165"/>
                    <a:pt x="718459" y="331165"/>
                  </a:cubicBezTo>
                  <a:lnTo>
                    <a:pt x="718459" y="331165"/>
                  </a:lnTo>
                  <a:cubicBezTo>
                    <a:pt x="718362" y="330678"/>
                    <a:pt x="718229" y="330197"/>
                    <a:pt x="718059" y="329730"/>
                  </a:cubicBezTo>
                  <a:cubicBezTo>
                    <a:pt x="717989" y="329380"/>
                    <a:pt x="717902" y="329036"/>
                    <a:pt x="717792" y="328696"/>
                  </a:cubicBezTo>
                  <a:lnTo>
                    <a:pt x="717592" y="327962"/>
                  </a:lnTo>
                  <a:cubicBezTo>
                    <a:pt x="717358" y="327061"/>
                    <a:pt x="717125" y="326161"/>
                    <a:pt x="716858" y="325226"/>
                  </a:cubicBezTo>
                  <a:lnTo>
                    <a:pt x="716858" y="325226"/>
                  </a:lnTo>
                  <a:lnTo>
                    <a:pt x="716858" y="325226"/>
                  </a:lnTo>
                  <a:cubicBezTo>
                    <a:pt x="716731" y="324889"/>
                    <a:pt x="716631" y="324542"/>
                    <a:pt x="716557" y="324192"/>
                  </a:cubicBezTo>
                  <a:cubicBezTo>
                    <a:pt x="716557" y="324192"/>
                    <a:pt x="716557" y="324192"/>
                    <a:pt x="716557" y="324192"/>
                  </a:cubicBezTo>
                  <a:lnTo>
                    <a:pt x="716557" y="324459"/>
                  </a:lnTo>
                  <a:lnTo>
                    <a:pt x="716557" y="324459"/>
                  </a:lnTo>
                  <a:lnTo>
                    <a:pt x="716557" y="324759"/>
                  </a:lnTo>
                  <a:cubicBezTo>
                    <a:pt x="716577" y="324813"/>
                    <a:pt x="716577" y="324873"/>
                    <a:pt x="716557" y="324926"/>
                  </a:cubicBezTo>
                  <a:lnTo>
                    <a:pt x="716557" y="324926"/>
                  </a:lnTo>
                  <a:cubicBezTo>
                    <a:pt x="716571" y="325060"/>
                    <a:pt x="716571" y="325193"/>
                    <a:pt x="716557" y="325326"/>
                  </a:cubicBezTo>
                  <a:lnTo>
                    <a:pt x="717825" y="329897"/>
                  </a:lnTo>
                  <a:lnTo>
                    <a:pt x="717825" y="329897"/>
                  </a:lnTo>
                  <a:cubicBezTo>
                    <a:pt x="717845" y="330051"/>
                    <a:pt x="717845" y="330211"/>
                    <a:pt x="717825" y="330364"/>
                  </a:cubicBezTo>
                  <a:cubicBezTo>
                    <a:pt x="717825" y="330664"/>
                    <a:pt x="717825" y="330965"/>
                    <a:pt x="718059" y="331265"/>
                  </a:cubicBezTo>
                  <a:cubicBezTo>
                    <a:pt x="718292" y="331565"/>
                    <a:pt x="718059" y="331265"/>
                    <a:pt x="718059" y="331465"/>
                  </a:cubicBezTo>
                  <a:lnTo>
                    <a:pt x="718059" y="331465"/>
                  </a:lnTo>
                  <a:lnTo>
                    <a:pt x="718059" y="331332"/>
                  </a:lnTo>
                  <a:lnTo>
                    <a:pt x="718459" y="333100"/>
                  </a:lnTo>
                  <a:cubicBezTo>
                    <a:pt x="718553" y="333397"/>
                    <a:pt x="718629" y="333697"/>
                    <a:pt x="718693" y="334001"/>
                  </a:cubicBezTo>
                  <a:cubicBezTo>
                    <a:pt x="718959" y="334968"/>
                    <a:pt x="719193" y="335936"/>
                    <a:pt x="719393" y="336937"/>
                  </a:cubicBezTo>
                  <a:lnTo>
                    <a:pt x="719393" y="336937"/>
                  </a:lnTo>
                  <a:cubicBezTo>
                    <a:pt x="719380" y="337094"/>
                    <a:pt x="719380" y="337247"/>
                    <a:pt x="719393" y="337404"/>
                  </a:cubicBezTo>
                  <a:lnTo>
                    <a:pt x="719393" y="337404"/>
                  </a:lnTo>
                  <a:cubicBezTo>
                    <a:pt x="719593" y="337334"/>
                    <a:pt x="719777" y="337220"/>
                    <a:pt x="719927" y="337070"/>
                  </a:cubicBezTo>
                  <a:close/>
                  <a:moveTo>
                    <a:pt x="723163" y="352350"/>
                  </a:moveTo>
                  <a:cubicBezTo>
                    <a:pt x="723163" y="352350"/>
                    <a:pt x="723163" y="352184"/>
                    <a:pt x="723163" y="352084"/>
                  </a:cubicBezTo>
                  <a:cubicBezTo>
                    <a:pt x="723180" y="352250"/>
                    <a:pt x="723180" y="352417"/>
                    <a:pt x="723163" y="352584"/>
                  </a:cubicBezTo>
                  <a:lnTo>
                    <a:pt x="723163" y="352584"/>
                  </a:lnTo>
                  <a:lnTo>
                    <a:pt x="723163" y="352584"/>
                  </a:lnTo>
                  <a:cubicBezTo>
                    <a:pt x="723153" y="352541"/>
                    <a:pt x="723153" y="352494"/>
                    <a:pt x="723163" y="352450"/>
                  </a:cubicBezTo>
                  <a:close/>
                  <a:moveTo>
                    <a:pt x="724164" y="302539"/>
                  </a:moveTo>
                  <a:lnTo>
                    <a:pt x="724164" y="302539"/>
                  </a:lnTo>
                  <a:close/>
                  <a:moveTo>
                    <a:pt x="725832" y="369566"/>
                  </a:moveTo>
                  <a:cubicBezTo>
                    <a:pt x="725849" y="369676"/>
                    <a:pt x="725849" y="369789"/>
                    <a:pt x="725832" y="369899"/>
                  </a:cubicBezTo>
                  <a:cubicBezTo>
                    <a:pt x="725852" y="370090"/>
                    <a:pt x="725852" y="370276"/>
                    <a:pt x="725832" y="370467"/>
                  </a:cubicBezTo>
                  <a:cubicBezTo>
                    <a:pt x="725812" y="370200"/>
                    <a:pt x="725779" y="369929"/>
                    <a:pt x="725732" y="369666"/>
                  </a:cubicBezTo>
                  <a:close/>
                  <a:moveTo>
                    <a:pt x="726133" y="371734"/>
                  </a:moveTo>
                  <a:cubicBezTo>
                    <a:pt x="726116" y="371834"/>
                    <a:pt x="726116" y="371935"/>
                    <a:pt x="726133" y="372035"/>
                  </a:cubicBezTo>
                  <a:lnTo>
                    <a:pt x="726133" y="372035"/>
                  </a:lnTo>
                  <a:cubicBezTo>
                    <a:pt x="726149" y="371968"/>
                    <a:pt x="726149" y="371901"/>
                    <a:pt x="726133" y="371834"/>
                  </a:cubicBezTo>
                  <a:close/>
                  <a:moveTo>
                    <a:pt x="726133" y="371568"/>
                  </a:moveTo>
                  <a:cubicBezTo>
                    <a:pt x="726133" y="371568"/>
                    <a:pt x="726133" y="371568"/>
                    <a:pt x="726133" y="371734"/>
                  </a:cubicBezTo>
                  <a:lnTo>
                    <a:pt x="726133" y="371734"/>
                  </a:lnTo>
                  <a:lnTo>
                    <a:pt x="726099" y="371668"/>
                  </a:lnTo>
                  <a:close/>
                  <a:moveTo>
                    <a:pt x="726400" y="373769"/>
                  </a:moveTo>
                  <a:cubicBezTo>
                    <a:pt x="726416" y="373936"/>
                    <a:pt x="726416" y="374103"/>
                    <a:pt x="726400" y="374270"/>
                  </a:cubicBezTo>
                  <a:lnTo>
                    <a:pt x="726400" y="374270"/>
                  </a:lnTo>
                  <a:cubicBezTo>
                    <a:pt x="726410" y="374136"/>
                    <a:pt x="726400" y="374000"/>
                    <a:pt x="726366" y="373870"/>
                  </a:cubicBezTo>
                  <a:close/>
                  <a:moveTo>
                    <a:pt x="726833" y="377473"/>
                  </a:moveTo>
                  <a:lnTo>
                    <a:pt x="726833" y="377473"/>
                  </a:lnTo>
                  <a:lnTo>
                    <a:pt x="726833" y="377473"/>
                  </a:lnTo>
                  <a:close/>
                  <a:moveTo>
                    <a:pt x="726833" y="377206"/>
                  </a:moveTo>
                  <a:lnTo>
                    <a:pt x="726633" y="375438"/>
                  </a:lnTo>
                  <a:cubicBezTo>
                    <a:pt x="726667" y="376085"/>
                    <a:pt x="726733" y="376732"/>
                    <a:pt x="726833" y="377373"/>
                  </a:cubicBezTo>
                  <a:cubicBezTo>
                    <a:pt x="726833" y="377373"/>
                    <a:pt x="726833" y="377373"/>
                    <a:pt x="726833" y="377373"/>
                  </a:cubicBezTo>
                  <a:close/>
                  <a:moveTo>
                    <a:pt x="726833" y="377540"/>
                  </a:moveTo>
                  <a:cubicBezTo>
                    <a:pt x="726817" y="377593"/>
                    <a:pt x="726817" y="377653"/>
                    <a:pt x="726833" y="377706"/>
                  </a:cubicBezTo>
                  <a:cubicBezTo>
                    <a:pt x="726833" y="377706"/>
                    <a:pt x="726833" y="377706"/>
                    <a:pt x="726833" y="377706"/>
                  </a:cubicBezTo>
                  <a:cubicBezTo>
                    <a:pt x="726833" y="377706"/>
                    <a:pt x="726833" y="377706"/>
                    <a:pt x="726833" y="377706"/>
                  </a:cubicBezTo>
                  <a:close/>
                  <a:moveTo>
                    <a:pt x="728501" y="402695"/>
                  </a:moveTo>
                  <a:cubicBezTo>
                    <a:pt x="728485" y="402428"/>
                    <a:pt x="728485" y="402161"/>
                    <a:pt x="728501" y="401894"/>
                  </a:cubicBezTo>
                  <a:cubicBezTo>
                    <a:pt x="728501" y="401160"/>
                    <a:pt x="728501" y="400393"/>
                    <a:pt x="728501" y="399626"/>
                  </a:cubicBezTo>
                  <a:cubicBezTo>
                    <a:pt x="728501" y="398858"/>
                    <a:pt x="728501" y="398658"/>
                    <a:pt x="728501" y="398158"/>
                  </a:cubicBezTo>
                  <a:cubicBezTo>
                    <a:pt x="728501" y="397657"/>
                    <a:pt x="728501" y="397591"/>
                    <a:pt x="728501" y="397324"/>
                  </a:cubicBezTo>
                  <a:cubicBezTo>
                    <a:pt x="728501" y="397057"/>
                    <a:pt x="728501" y="396990"/>
                    <a:pt x="728501" y="396823"/>
                  </a:cubicBezTo>
                  <a:lnTo>
                    <a:pt x="728501" y="396523"/>
                  </a:lnTo>
                  <a:cubicBezTo>
                    <a:pt x="728485" y="396333"/>
                    <a:pt x="728485" y="396146"/>
                    <a:pt x="728501" y="395956"/>
                  </a:cubicBezTo>
                  <a:cubicBezTo>
                    <a:pt x="728485" y="395846"/>
                    <a:pt x="728485" y="395732"/>
                    <a:pt x="728501" y="395622"/>
                  </a:cubicBezTo>
                  <a:lnTo>
                    <a:pt x="728501" y="395389"/>
                  </a:lnTo>
                  <a:lnTo>
                    <a:pt x="728501" y="395389"/>
                  </a:lnTo>
                  <a:cubicBezTo>
                    <a:pt x="728501" y="395922"/>
                    <a:pt x="728501" y="396490"/>
                    <a:pt x="728501" y="397023"/>
                  </a:cubicBezTo>
                  <a:cubicBezTo>
                    <a:pt x="728501" y="397557"/>
                    <a:pt x="728501" y="398258"/>
                    <a:pt x="728501" y="398892"/>
                  </a:cubicBezTo>
                  <a:cubicBezTo>
                    <a:pt x="728501" y="400827"/>
                    <a:pt x="728501" y="402762"/>
                    <a:pt x="728501" y="404697"/>
                  </a:cubicBezTo>
                  <a:lnTo>
                    <a:pt x="728501" y="404697"/>
                  </a:lnTo>
                  <a:cubicBezTo>
                    <a:pt x="728435" y="404096"/>
                    <a:pt x="728435" y="403463"/>
                    <a:pt x="728435" y="402795"/>
                  </a:cubicBezTo>
                  <a:close/>
                  <a:moveTo>
                    <a:pt x="751422" y="404263"/>
                  </a:moveTo>
                  <a:lnTo>
                    <a:pt x="746918" y="404263"/>
                  </a:lnTo>
                  <a:lnTo>
                    <a:pt x="746384" y="404263"/>
                  </a:lnTo>
                  <a:lnTo>
                    <a:pt x="742247" y="404263"/>
                  </a:lnTo>
                  <a:lnTo>
                    <a:pt x="742247" y="404263"/>
                  </a:lnTo>
                  <a:lnTo>
                    <a:pt x="737776" y="404263"/>
                  </a:lnTo>
                  <a:lnTo>
                    <a:pt x="728868" y="404430"/>
                  </a:lnTo>
                  <a:lnTo>
                    <a:pt x="746951" y="404430"/>
                  </a:lnTo>
                  <a:lnTo>
                    <a:pt x="751455" y="404430"/>
                  </a:lnTo>
                  <a:lnTo>
                    <a:pt x="752222" y="404430"/>
                  </a:lnTo>
                  <a:lnTo>
                    <a:pt x="756059" y="404430"/>
                  </a:lnTo>
                  <a:close/>
                  <a:moveTo>
                    <a:pt x="769805" y="403930"/>
                  </a:moveTo>
                  <a:lnTo>
                    <a:pt x="765267" y="403930"/>
                  </a:lnTo>
                  <a:lnTo>
                    <a:pt x="769738" y="403930"/>
                  </a:lnTo>
                  <a:lnTo>
                    <a:pt x="769738" y="403930"/>
                  </a:lnTo>
                  <a:lnTo>
                    <a:pt x="777979" y="403763"/>
                  </a:lnTo>
                  <a:close/>
                  <a:moveTo>
                    <a:pt x="661242" y="722346"/>
                  </a:moveTo>
                  <a:lnTo>
                    <a:pt x="661242" y="722346"/>
                  </a:lnTo>
                  <a:cubicBezTo>
                    <a:pt x="660374" y="723080"/>
                    <a:pt x="659473" y="723781"/>
                    <a:pt x="658539" y="724481"/>
                  </a:cubicBezTo>
                  <a:cubicBezTo>
                    <a:pt x="657605" y="725182"/>
                    <a:pt x="656037" y="726450"/>
                    <a:pt x="654769" y="727417"/>
                  </a:cubicBezTo>
                  <a:lnTo>
                    <a:pt x="651733" y="729753"/>
                  </a:lnTo>
                  <a:lnTo>
                    <a:pt x="654769" y="727451"/>
                  </a:lnTo>
                  <a:lnTo>
                    <a:pt x="658539" y="724515"/>
                  </a:lnTo>
                  <a:lnTo>
                    <a:pt x="661242" y="722379"/>
                  </a:lnTo>
                  <a:lnTo>
                    <a:pt x="661242" y="722379"/>
                  </a:lnTo>
                  <a:lnTo>
                    <a:pt x="663444" y="720578"/>
                  </a:lnTo>
                  <a:close/>
                  <a:moveTo>
                    <a:pt x="651466" y="729919"/>
                  </a:moveTo>
                  <a:lnTo>
                    <a:pt x="650399" y="730720"/>
                  </a:lnTo>
                  <a:lnTo>
                    <a:pt x="651466" y="729953"/>
                  </a:lnTo>
                  <a:lnTo>
                    <a:pt x="651466" y="729953"/>
                  </a:lnTo>
                  <a:close/>
                  <a:moveTo>
                    <a:pt x="639122" y="738827"/>
                  </a:moveTo>
                  <a:lnTo>
                    <a:pt x="638888" y="738994"/>
                  </a:lnTo>
                  <a:lnTo>
                    <a:pt x="639122" y="738994"/>
                  </a:lnTo>
                  <a:lnTo>
                    <a:pt x="641024" y="737660"/>
                  </a:lnTo>
                  <a:cubicBezTo>
                    <a:pt x="640323" y="738027"/>
                    <a:pt x="639689" y="738360"/>
                    <a:pt x="638989" y="738927"/>
                  </a:cubicBezTo>
                  <a:close/>
                  <a:moveTo>
                    <a:pt x="634918" y="741697"/>
                  </a:moveTo>
                  <a:lnTo>
                    <a:pt x="631115" y="744265"/>
                  </a:lnTo>
                  <a:lnTo>
                    <a:pt x="634918" y="741730"/>
                  </a:lnTo>
                  <a:lnTo>
                    <a:pt x="635385" y="741396"/>
                  </a:lnTo>
                  <a:close/>
                  <a:moveTo>
                    <a:pt x="622307" y="749937"/>
                  </a:moveTo>
                  <a:cubicBezTo>
                    <a:pt x="621239" y="750638"/>
                    <a:pt x="620138" y="751305"/>
                    <a:pt x="618971" y="751972"/>
                  </a:cubicBezTo>
                  <a:lnTo>
                    <a:pt x="622307" y="749971"/>
                  </a:lnTo>
                  <a:lnTo>
                    <a:pt x="627211" y="746868"/>
                  </a:lnTo>
                  <a:cubicBezTo>
                    <a:pt x="625643" y="747902"/>
                    <a:pt x="623942" y="748936"/>
                    <a:pt x="622307" y="749937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Brīvforma: forma 190">
              <a:extLst>
                <a:ext uri="{FF2B5EF4-FFF2-40B4-BE49-F238E27FC236}">
                  <a16:creationId xmlns:a16="http://schemas.microsoft.com/office/drawing/2014/main" id="{F212C424-ACCC-449B-431E-882907BC925A}"/>
                </a:ext>
              </a:extLst>
            </p:cNvPr>
            <p:cNvSpPr/>
            <p:nvPr/>
          </p:nvSpPr>
          <p:spPr>
            <a:xfrm>
              <a:off x="4133174" y="5014524"/>
              <a:ext cx="852323" cy="851056"/>
            </a:xfrm>
            <a:custGeom>
              <a:avLst/>
              <a:gdLst>
                <a:gd name="connsiteX0" fmla="*/ 644794 w 852323"/>
                <a:gd name="connsiteY0" fmla="*/ 258834 h 851056"/>
                <a:gd name="connsiteX1" fmla="*/ 641624 w 852323"/>
                <a:gd name="connsiteY1" fmla="*/ 254697 h 851056"/>
                <a:gd name="connsiteX2" fmla="*/ 638288 w 852323"/>
                <a:gd name="connsiteY2" fmla="*/ 250593 h 851056"/>
                <a:gd name="connsiteX3" fmla="*/ 627578 w 852323"/>
                <a:gd name="connsiteY3" fmla="*/ 259268 h 851056"/>
                <a:gd name="connsiteX4" fmla="*/ 627578 w 852323"/>
                <a:gd name="connsiteY4" fmla="*/ 259268 h 851056"/>
                <a:gd name="connsiteX5" fmla="*/ 616936 w 852323"/>
                <a:gd name="connsiteY5" fmla="*/ 267909 h 851056"/>
                <a:gd name="connsiteX6" fmla="*/ 616936 w 852323"/>
                <a:gd name="connsiteY6" fmla="*/ 267909 h 851056"/>
                <a:gd name="connsiteX7" fmla="*/ 613399 w 852323"/>
                <a:gd name="connsiteY7" fmla="*/ 270811 h 851056"/>
                <a:gd name="connsiteX8" fmla="*/ 611631 w 852323"/>
                <a:gd name="connsiteY8" fmla="*/ 272246 h 851056"/>
                <a:gd name="connsiteX9" fmla="*/ 606293 w 852323"/>
                <a:gd name="connsiteY9" fmla="*/ 276583 h 851056"/>
                <a:gd name="connsiteX10" fmla="*/ 606293 w 852323"/>
                <a:gd name="connsiteY10" fmla="*/ 276583 h 851056"/>
                <a:gd name="connsiteX11" fmla="*/ 599187 w 852323"/>
                <a:gd name="connsiteY11" fmla="*/ 282355 h 851056"/>
                <a:gd name="connsiteX12" fmla="*/ 592014 w 852323"/>
                <a:gd name="connsiteY12" fmla="*/ 288127 h 851056"/>
                <a:gd name="connsiteX13" fmla="*/ 592014 w 852323"/>
                <a:gd name="connsiteY13" fmla="*/ 288127 h 851056"/>
                <a:gd name="connsiteX14" fmla="*/ 581371 w 852323"/>
                <a:gd name="connsiteY14" fmla="*/ 296768 h 851056"/>
                <a:gd name="connsiteX15" fmla="*/ 581371 w 852323"/>
                <a:gd name="connsiteY15" fmla="*/ 296768 h 851056"/>
                <a:gd name="connsiteX16" fmla="*/ 581604 w 852323"/>
                <a:gd name="connsiteY16" fmla="*/ 297035 h 851056"/>
                <a:gd name="connsiteX17" fmla="*/ 581871 w 852323"/>
                <a:gd name="connsiteY17" fmla="*/ 297368 h 851056"/>
                <a:gd name="connsiteX18" fmla="*/ 581871 w 852323"/>
                <a:gd name="connsiteY18" fmla="*/ 297368 h 851056"/>
                <a:gd name="connsiteX19" fmla="*/ 581871 w 852323"/>
                <a:gd name="connsiteY19" fmla="*/ 297568 h 851056"/>
                <a:gd name="connsiteX20" fmla="*/ 581871 w 852323"/>
                <a:gd name="connsiteY20" fmla="*/ 297568 h 851056"/>
                <a:gd name="connsiteX21" fmla="*/ 582338 w 852323"/>
                <a:gd name="connsiteY21" fmla="*/ 298102 h 851056"/>
                <a:gd name="connsiteX22" fmla="*/ 582705 w 852323"/>
                <a:gd name="connsiteY22" fmla="*/ 298603 h 851056"/>
                <a:gd name="connsiteX23" fmla="*/ 582705 w 852323"/>
                <a:gd name="connsiteY23" fmla="*/ 298603 h 851056"/>
                <a:gd name="connsiteX24" fmla="*/ 582972 w 852323"/>
                <a:gd name="connsiteY24" fmla="*/ 298970 h 851056"/>
                <a:gd name="connsiteX25" fmla="*/ 582972 w 852323"/>
                <a:gd name="connsiteY25" fmla="*/ 299136 h 851056"/>
                <a:gd name="connsiteX26" fmla="*/ 583373 w 852323"/>
                <a:gd name="connsiteY26" fmla="*/ 299670 h 851056"/>
                <a:gd name="connsiteX27" fmla="*/ 583373 w 852323"/>
                <a:gd name="connsiteY27" fmla="*/ 299670 h 851056"/>
                <a:gd name="connsiteX28" fmla="*/ 583573 w 852323"/>
                <a:gd name="connsiteY28" fmla="*/ 299937 h 851056"/>
                <a:gd name="connsiteX29" fmla="*/ 583573 w 852323"/>
                <a:gd name="connsiteY29" fmla="*/ 299937 h 851056"/>
                <a:gd name="connsiteX30" fmla="*/ 583973 w 852323"/>
                <a:gd name="connsiteY30" fmla="*/ 300438 h 851056"/>
                <a:gd name="connsiteX31" fmla="*/ 584374 w 852323"/>
                <a:gd name="connsiteY31" fmla="*/ 300938 h 851056"/>
                <a:gd name="connsiteX32" fmla="*/ 585007 w 852323"/>
                <a:gd name="connsiteY32" fmla="*/ 301772 h 851056"/>
                <a:gd name="connsiteX33" fmla="*/ 585007 w 852323"/>
                <a:gd name="connsiteY33" fmla="*/ 301772 h 851056"/>
                <a:gd name="connsiteX34" fmla="*/ 585308 w 852323"/>
                <a:gd name="connsiteY34" fmla="*/ 302172 h 851056"/>
                <a:gd name="connsiteX35" fmla="*/ 585308 w 852323"/>
                <a:gd name="connsiteY35" fmla="*/ 302172 h 851056"/>
                <a:gd name="connsiteX36" fmla="*/ 585708 w 852323"/>
                <a:gd name="connsiteY36" fmla="*/ 302740 h 851056"/>
                <a:gd name="connsiteX37" fmla="*/ 585708 w 852323"/>
                <a:gd name="connsiteY37" fmla="*/ 302740 h 851056"/>
                <a:gd name="connsiteX38" fmla="*/ 585708 w 852323"/>
                <a:gd name="connsiteY38" fmla="*/ 302740 h 851056"/>
                <a:gd name="connsiteX39" fmla="*/ 585708 w 852323"/>
                <a:gd name="connsiteY39" fmla="*/ 302740 h 851056"/>
                <a:gd name="connsiteX40" fmla="*/ 586242 w 852323"/>
                <a:gd name="connsiteY40" fmla="*/ 303474 h 851056"/>
                <a:gd name="connsiteX41" fmla="*/ 586242 w 852323"/>
                <a:gd name="connsiteY41" fmla="*/ 303474 h 851056"/>
                <a:gd name="connsiteX42" fmla="*/ 586242 w 852323"/>
                <a:gd name="connsiteY42" fmla="*/ 303640 h 851056"/>
                <a:gd name="connsiteX43" fmla="*/ 586242 w 852323"/>
                <a:gd name="connsiteY43" fmla="*/ 303640 h 851056"/>
                <a:gd name="connsiteX44" fmla="*/ 586242 w 852323"/>
                <a:gd name="connsiteY44" fmla="*/ 303640 h 851056"/>
                <a:gd name="connsiteX45" fmla="*/ 586242 w 852323"/>
                <a:gd name="connsiteY45" fmla="*/ 303640 h 851056"/>
                <a:gd name="connsiteX46" fmla="*/ 586475 w 852323"/>
                <a:gd name="connsiteY46" fmla="*/ 303941 h 851056"/>
                <a:gd name="connsiteX47" fmla="*/ 586475 w 852323"/>
                <a:gd name="connsiteY47" fmla="*/ 303941 h 851056"/>
                <a:gd name="connsiteX48" fmla="*/ 587009 w 852323"/>
                <a:gd name="connsiteY48" fmla="*/ 304675 h 851056"/>
                <a:gd name="connsiteX49" fmla="*/ 587009 w 852323"/>
                <a:gd name="connsiteY49" fmla="*/ 304675 h 851056"/>
                <a:gd name="connsiteX50" fmla="*/ 587009 w 852323"/>
                <a:gd name="connsiteY50" fmla="*/ 304875 h 851056"/>
                <a:gd name="connsiteX51" fmla="*/ 587376 w 852323"/>
                <a:gd name="connsiteY51" fmla="*/ 305409 h 851056"/>
                <a:gd name="connsiteX52" fmla="*/ 587376 w 852323"/>
                <a:gd name="connsiteY52" fmla="*/ 305409 h 851056"/>
                <a:gd name="connsiteX53" fmla="*/ 587376 w 852323"/>
                <a:gd name="connsiteY53" fmla="*/ 305409 h 851056"/>
                <a:gd name="connsiteX54" fmla="*/ 587576 w 852323"/>
                <a:gd name="connsiteY54" fmla="*/ 305676 h 851056"/>
                <a:gd name="connsiteX55" fmla="*/ 587576 w 852323"/>
                <a:gd name="connsiteY55" fmla="*/ 305842 h 851056"/>
                <a:gd name="connsiteX56" fmla="*/ 587576 w 852323"/>
                <a:gd name="connsiteY56" fmla="*/ 306043 h 851056"/>
                <a:gd name="connsiteX57" fmla="*/ 588010 w 852323"/>
                <a:gd name="connsiteY57" fmla="*/ 306677 h 851056"/>
                <a:gd name="connsiteX58" fmla="*/ 588377 w 852323"/>
                <a:gd name="connsiteY58" fmla="*/ 307177 h 851056"/>
                <a:gd name="connsiteX59" fmla="*/ 588577 w 852323"/>
                <a:gd name="connsiteY59" fmla="*/ 307444 h 851056"/>
                <a:gd name="connsiteX60" fmla="*/ 588577 w 852323"/>
                <a:gd name="connsiteY60" fmla="*/ 307644 h 851056"/>
                <a:gd name="connsiteX61" fmla="*/ 588577 w 852323"/>
                <a:gd name="connsiteY61" fmla="*/ 307644 h 851056"/>
                <a:gd name="connsiteX62" fmla="*/ 588777 w 852323"/>
                <a:gd name="connsiteY62" fmla="*/ 307911 h 851056"/>
                <a:gd name="connsiteX63" fmla="*/ 589011 w 852323"/>
                <a:gd name="connsiteY63" fmla="*/ 308245 h 851056"/>
                <a:gd name="connsiteX64" fmla="*/ 589011 w 852323"/>
                <a:gd name="connsiteY64" fmla="*/ 308245 h 851056"/>
                <a:gd name="connsiteX65" fmla="*/ 589445 w 852323"/>
                <a:gd name="connsiteY65" fmla="*/ 308945 h 851056"/>
                <a:gd name="connsiteX66" fmla="*/ 589778 w 852323"/>
                <a:gd name="connsiteY66" fmla="*/ 309446 h 851056"/>
                <a:gd name="connsiteX67" fmla="*/ 589778 w 852323"/>
                <a:gd name="connsiteY67" fmla="*/ 309446 h 851056"/>
                <a:gd name="connsiteX68" fmla="*/ 589778 w 852323"/>
                <a:gd name="connsiteY68" fmla="*/ 309446 h 851056"/>
                <a:gd name="connsiteX69" fmla="*/ 589778 w 852323"/>
                <a:gd name="connsiteY69" fmla="*/ 309446 h 851056"/>
                <a:gd name="connsiteX70" fmla="*/ 590012 w 852323"/>
                <a:gd name="connsiteY70" fmla="*/ 309779 h 851056"/>
                <a:gd name="connsiteX71" fmla="*/ 590245 w 852323"/>
                <a:gd name="connsiteY71" fmla="*/ 310146 h 851056"/>
                <a:gd name="connsiteX72" fmla="*/ 590245 w 852323"/>
                <a:gd name="connsiteY72" fmla="*/ 310146 h 851056"/>
                <a:gd name="connsiteX73" fmla="*/ 590245 w 852323"/>
                <a:gd name="connsiteY73" fmla="*/ 310346 h 851056"/>
                <a:gd name="connsiteX74" fmla="*/ 590245 w 852323"/>
                <a:gd name="connsiteY74" fmla="*/ 310547 h 851056"/>
                <a:gd name="connsiteX75" fmla="*/ 590779 w 852323"/>
                <a:gd name="connsiteY75" fmla="*/ 311347 h 851056"/>
                <a:gd name="connsiteX76" fmla="*/ 590946 w 852323"/>
                <a:gd name="connsiteY76" fmla="*/ 311648 h 851056"/>
                <a:gd name="connsiteX77" fmla="*/ 591280 w 852323"/>
                <a:gd name="connsiteY77" fmla="*/ 312148 h 851056"/>
                <a:gd name="connsiteX78" fmla="*/ 591280 w 852323"/>
                <a:gd name="connsiteY78" fmla="*/ 312148 h 851056"/>
                <a:gd name="connsiteX79" fmla="*/ 591280 w 852323"/>
                <a:gd name="connsiteY79" fmla="*/ 312315 h 851056"/>
                <a:gd name="connsiteX80" fmla="*/ 591280 w 852323"/>
                <a:gd name="connsiteY80" fmla="*/ 312315 h 851056"/>
                <a:gd name="connsiteX81" fmla="*/ 591280 w 852323"/>
                <a:gd name="connsiteY81" fmla="*/ 312315 h 851056"/>
                <a:gd name="connsiteX82" fmla="*/ 591480 w 852323"/>
                <a:gd name="connsiteY82" fmla="*/ 312649 h 851056"/>
                <a:gd name="connsiteX83" fmla="*/ 591480 w 852323"/>
                <a:gd name="connsiteY83" fmla="*/ 312815 h 851056"/>
                <a:gd name="connsiteX84" fmla="*/ 591480 w 852323"/>
                <a:gd name="connsiteY84" fmla="*/ 312982 h 851056"/>
                <a:gd name="connsiteX85" fmla="*/ 591480 w 852323"/>
                <a:gd name="connsiteY85" fmla="*/ 313149 h 851056"/>
                <a:gd name="connsiteX86" fmla="*/ 591647 w 852323"/>
                <a:gd name="connsiteY86" fmla="*/ 313383 h 851056"/>
                <a:gd name="connsiteX87" fmla="*/ 591647 w 852323"/>
                <a:gd name="connsiteY87" fmla="*/ 313549 h 851056"/>
                <a:gd name="connsiteX88" fmla="*/ 593215 w 852323"/>
                <a:gd name="connsiteY88" fmla="*/ 316052 h 851056"/>
                <a:gd name="connsiteX89" fmla="*/ 593882 w 852323"/>
                <a:gd name="connsiteY89" fmla="*/ 317119 h 851056"/>
                <a:gd name="connsiteX90" fmla="*/ 594716 w 852323"/>
                <a:gd name="connsiteY90" fmla="*/ 318487 h 851056"/>
                <a:gd name="connsiteX91" fmla="*/ 595517 w 852323"/>
                <a:gd name="connsiteY91" fmla="*/ 319922 h 851056"/>
                <a:gd name="connsiteX92" fmla="*/ 596084 w 852323"/>
                <a:gd name="connsiteY92" fmla="*/ 320822 h 851056"/>
                <a:gd name="connsiteX93" fmla="*/ 597552 w 852323"/>
                <a:gd name="connsiteY93" fmla="*/ 323391 h 851056"/>
                <a:gd name="connsiteX94" fmla="*/ 598119 w 852323"/>
                <a:gd name="connsiteY94" fmla="*/ 324459 h 851056"/>
                <a:gd name="connsiteX95" fmla="*/ 598920 w 852323"/>
                <a:gd name="connsiteY95" fmla="*/ 325927 h 851056"/>
                <a:gd name="connsiteX96" fmla="*/ 599220 w 852323"/>
                <a:gd name="connsiteY96" fmla="*/ 326461 h 851056"/>
                <a:gd name="connsiteX97" fmla="*/ 599887 w 852323"/>
                <a:gd name="connsiteY97" fmla="*/ 327695 h 851056"/>
                <a:gd name="connsiteX98" fmla="*/ 600855 w 852323"/>
                <a:gd name="connsiteY98" fmla="*/ 329597 h 851056"/>
                <a:gd name="connsiteX99" fmla="*/ 601255 w 852323"/>
                <a:gd name="connsiteY99" fmla="*/ 330331 h 851056"/>
                <a:gd name="connsiteX100" fmla="*/ 601255 w 852323"/>
                <a:gd name="connsiteY100" fmla="*/ 330498 h 851056"/>
                <a:gd name="connsiteX101" fmla="*/ 601255 w 852323"/>
                <a:gd name="connsiteY101" fmla="*/ 330798 h 851056"/>
                <a:gd name="connsiteX102" fmla="*/ 601555 w 852323"/>
                <a:gd name="connsiteY102" fmla="*/ 331399 h 851056"/>
                <a:gd name="connsiteX103" fmla="*/ 601922 w 852323"/>
                <a:gd name="connsiteY103" fmla="*/ 332066 h 851056"/>
                <a:gd name="connsiteX104" fmla="*/ 602256 w 852323"/>
                <a:gd name="connsiteY104" fmla="*/ 332766 h 851056"/>
                <a:gd name="connsiteX105" fmla="*/ 602957 w 852323"/>
                <a:gd name="connsiteY105" fmla="*/ 334168 h 851056"/>
                <a:gd name="connsiteX106" fmla="*/ 602957 w 852323"/>
                <a:gd name="connsiteY106" fmla="*/ 334168 h 851056"/>
                <a:gd name="connsiteX107" fmla="*/ 603724 w 852323"/>
                <a:gd name="connsiteY107" fmla="*/ 335836 h 851056"/>
                <a:gd name="connsiteX108" fmla="*/ 604525 w 852323"/>
                <a:gd name="connsiteY108" fmla="*/ 337504 h 851056"/>
                <a:gd name="connsiteX109" fmla="*/ 604525 w 852323"/>
                <a:gd name="connsiteY109" fmla="*/ 337704 h 851056"/>
                <a:gd name="connsiteX110" fmla="*/ 604825 w 852323"/>
                <a:gd name="connsiteY110" fmla="*/ 338405 h 851056"/>
                <a:gd name="connsiteX111" fmla="*/ 605159 w 852323"/>
                <a:gd name="connsiteY111" fmla="*/ 339105 h 851056"/>
                <a:gd name="connsiteX112" fmla="*/ 605926 w 852323"/>
                <a:gd name="connsiteY112" fmla="*/ 340840 h 851056"/>
                <a:gd name="connsiteX113" fmla="*/ 605926 w 852323"/>
                <a:gd name="connsiteY113" fmla="*/ 340840 h 851056"/>
                <a:gd name="connsiteX114" fmla="*/ 605926 w 852323"/>
                <a:gd name="connsiteY114" fmla="*/ 341274 h 851056"/>
                <a:gd name="connsiteX115" fmla="*/ 606093 w 852323"/>
                <a:gd name="connsiteY115" fmla="*/ 341608 h 851056"/>
                <a:gd name="connsiteX116" fmla="*/ 606093 w 852323"/>
                <a:gd name="connsiteY116" fmla="*/ 341941 h 851056"/>
                <a:gd name="connsiteX117" fmla="*/ 606093 w 852323"/>
                <a:gd name="connsiteY117" fmla="*/ 341941 h 851056"/>
                <a:gd name="connsiteX118" fmla="*/ 606093 w 852323"/>
                <a:gd name="connsiteY118" fmla="*/ 342275 h 851056"/>
                <a:gd name="connsiteX119" fmla="*/ 607194 w 852323"/>
                <a:gd name="connsiteY119" fmla="*/ 344877 h 851056"/>
                <a:gd name="connsiteX120" fmla="*/ 608595 w 852323"/>
                <a:gd name="connsiteY120" fmla="*/ 348447 h 851056"/>
                <a:gd name="connsiteX121" fmla="*/ 608595 w 852323"/>
                <a:gd name="connsiteY121" fmla="*/ 348614 h 851056"/>
                <a:gd name="connsiteX122" fmla="*/ 608829 w 852323"/>
                <a:gd name="connsiteY122" fmla="*/ 348614 h 851056"/>
                <a:gd name="connsiteX123" fmla="*/ 608829 w 852323"/>
                <a:gd name="connsiteY123" fmla="*/ 348614 h 851056"/>
                <a:gd name="connsiteX124" fmla="*/ 621340 w 852323"/>
                <a:gd name="connsiteY124" fmla="*/ 343810 h 851056"/>
                <a:gd name="connsiteX125" fmla="*/ 621607 w 852323"/>
                <a:gd name="connsiteY125" fmla="*/ 343810 h 851056"/>
                <a:gd name="connsiteX126" fmla="*/ 638488 w 852323"/>
                <a:gd name="connsiteY126" fmla="*/ 337304 h 851056"/>
                <a:gd name="connsiteX127" fmla="*/ 638755 w 852323"/>
                <a:gd name="connsiteY127" fmla="*/ 337304 h 851056"/>
                <a:gd name="connsiteX128" fmla="*/ 651333 w 852323"/>
                <a:gd name="connsiteY128" fmla="*/ 332499 h 851056"/>
                <a:gd name="connsiteX129" fmla="*/ 651600 w 852323"/>
                <a:gd name="connsiteY129" fmla="*/ 332499 h 851056"/>
                <a:gd name="connsiteX130" fmla="*/ 664178 w 852323"/>
                <a:gd name="connsiteY130" fmla="*/ 327662 h 851056"/>
                <a:gd name="connsiteX131" fmla="*/ 664445 w 852323"/>
                <a:gd name="connsiteY131" fmla="*/ 327662 h 851056"/>
                <a:gd name="connsiteX132" fmla="*/ 677022 w 852323"/>
                <a:gd name="connsiteY132" fmla="*/ 322824 h 851056"/>
                <a:gd name="connsiteX133" fmla="*/ 644794 w 852323"/>
                <a:gd name="connsiteY133" fmla="*/ 258834 h 851056"/>
                <a:gd name="connsiteX134" fmla="*/ 644794 w 852323"/>
                <a:gd name="connsiteY134" fmla="*/ 258834 h 851056"/>
                <a:gd name="connsiteX135" fmla="*/ 641624 w 852323"/>
                <a:gd name="connsiteY135" fmla="*/ 254697 h 851056"/>
                <a:gd name="connsiteX136" fmla="*/ 638288 w 852323"/>
                <a:gd name="connsiteY136" fmla="*/ 250593 h 851056"/>
                <a:gd name="connsiteX137" fmla="*/ 627578 w 852323"/>
                <a:gd name="connsiteY137" fmla="*/ 259268 h 851056"/>
                <a:gd name="connsiteX138" fmla="*/ 627578 w 852323"/>
                <a:gd name="connsiteY138" fmla="*/ 259268 h 851056"/>
                <a:gd name="connsiteX139" fmla="*/ 616936 w 852323"/>
                <a:gd name="connsiteY139" fmla="*/ 267909 h 851056"/>
                <a:gd name="connsiteX140" fmla="*/ 616936 w 852323"/>
                <a:gd name="connsiteY140" fmla="*/ 267909 h 851056"/>
                <a:gd name="connsiteX141" fmla="*/ 613399 w 852323"/>
                <a:gd name="connsiteY141" fmla="*/ 270811 h 851056"/>
                <a:gd name="connsiteX142" fmla="*/ 611631 w 852323"/>
                <a:gd name="connsiteY142" fmla="*/ 272246 h 851056"/>
                <a:gd name="connsiteX143" fmla="*/ 606293 w 852323"/>
                <a:gd name="connsiteY143" fmla="*/ 276583 h 851056"/>
                <a:gd name="connsiteX144" fmla="*/ 606293 w 852323"/>
                <a:gd name="connsiteY144" fmla="*/ 276583 h 851056"/>
                <a:gd name="connsiteX145" fmla="*/ 599187 w 852323"/>
                <a:gd name="connsiteY145" fmla="*/ 282355 h 851056"/>
                <a:gd name="connsiteX146" fmla="*/ 592014 w 852323"/>
                <a:gd name="connsiteY146" fmla="*/ 288127 h 851056"/>
                <a:gd name="connsiteX147" fmla="*/ 592014 w 852323"/>
                <a:gd name="connsiteY147" fmla="*/ 288127 h 851056"/>
                <a:gd name="connsiteX148" fmla="*/ 581371 w 852323"/>
                <a:gd name="connsiteY148" fmla="*/ 296768 h 851056"/>
                <a:gd name="connsiteX149" fmla="*/ 581371 w 852323"/>
                <a:gd name="connsiteY149" fmla="*/ 296768 h 851056"/>
                <a:gd name="connsiteX150" fmla="*/ 581604 w 852323"/>
                <a:gd name="connsiteY150" fmla="*/ 297035 h 851056"/>
                <a:gd name="connsiteX151" fmla="*/ 581871 w 852323"/>
                <a:gd name="connsiteY151" fmla="*/ 297368 h 851056"/>
                <a:gd name="connsiteX152" fmla="*/ 581871 w 852323"/>
                <a:gd name="connsiteY152" fmla="*/ 297368 h 851056"/>
                <a:gd name="connsiteX153" fmla="*/ 581871 w 852323"/>
                <a:gd name="connsiteY153" fmla="*/ 297568 h 851056"/>
                <a:gd name="connsiteX154" fmla="*/ 581871 w 852323"/>
                <a:gd name="connsiteY154" fmla="*/ 297568 h 851056"/>
                <a:gd name="connsiteX155" fmla="*/ 582338 w 852323"/>
                <a:gd name="connsiteY155" fmla="*/ 298102 h 851056"/>
                <a:gd name="connsiteX156" fmla="*/ 582705 w 852323"/>
                <a:gd name="connsiteY156" fmla="*/ 298603 h 851056"/>
                <a:gd name="connsiteX157" fmla="*/ 582705 w 852323"/>
                <a:gd name="connsiteY157" fmla="*/ 298603 h 851056"/>
                <a:gd name="connsiteX158" fmla="*/ 582972 w 852323"/>
                <a:gd name="connsiteY158" fmla="*/ 298970 h 851056"/>
                <a:gd name="connsiteX159" fmla="*/ 582972 w 852323"/>
                <a:gd name="connsiteY159" fmla="*/ 299136 h 851056"/>
                <a:gd name="connsiteX160" fmla="*/ 583373 w 852323"/>
                <a:gd name="connsiteY160" fmla="*/ 299670 h 851056"/>
                <a:gd name="connsiteX161" fmla="*/ 583373 w 852323"/>
                <a:gd name="connsiteY161" fmla="*/ 299670 h 851056"/>
                <a:gd name="connsiteX162" fmla="*/ 583573 w 852323"/>
                <a:gd name="connsiteY162" fmla="*/ 299937 h 851056"/>
                <a:gd name="connsiteX163" fmla="*/ 583573 w 852323"/>
                <a:gd name="connsiteY163" fmla="*/ 299937 h 851056"/>
                <a:gd name="connsiteX164" fmla="*/ 583973 w 852323"/>
                <a:gd name="connsiteY164" fmla="*/ 300438 h 851056"/>
                <a:gd name="connsiteX165" fmla="*/ 584374 w 852323"/>
                <a:gd name="connsiteY165" fmla="*/ 300938 h 851056"/>
                <a:gd name="connsiteX166" fmla="*/ 585007 w 852323"/>
                <a:gd name="connsiteY166" fmla="*/ 301772 h 851056"/>
                <a:gd name="connsiteX167" fmla="*/ 585007 w 852323"/>
                <a:gd name="connsiteY167" fmla="*/ 301772 h 851056"/>
                <a:gd name="connsiteX168" fmla="*/ 585308 w 852323"/>
                <a:gd name="connsiteY168" fmla="*/ 302172 h 851056"/>
                <a:gd name="connsiteX169" fmla="*/ 585308 w 852323"/>
                <a:gd name="connsiteY169" fmla="*/ 302172 h 851056"/>
                <a:gd name="connsiteX170" fmla="*/ 585708 w 852323"/>
                <a:gd name="connsiteY170" fmla="*/ 302740 h 851056"/>
                <a:gd name="connsiteX171" fmla="*/ 585708 w 852323"/>
                <a:gd name="connsiteY171" fmla="*/ 302740 h 851056"/>
                <a:gd name="connsiteX172" fmla="*/ 585708 w 852323"/>
                <a:gd name="connsiteY172" fmla="*/ 302740 h 851056"/>
                <a:gd name="connsiteX173" fmla="*/ 585708 w 852323"/>
                <a:gd name="connsiteY173" fmla="*/ 302740 h 851056"/>
                <a:gd name="connsiteX174" fmla="*/ 586242 w 852323"/>
                <a:gd name="connsiteY174" fmla="*/ 303474 h 851056"/>
                <a:gd name="connsiteX175" fmla="*/ 586242 w 852323"/>
                <a:gd name="connsiteY175" fmla="*/ 303474 h 851056"/>
                <a:gd name="connsiteX176" fmla="*/ 586242 w 852323"/>
                <a:gd name="connsiteY176" fmla="*/ 303640 h 851056"/>
                <a:gd name="connsiteX177" fmla="*/ 586242 w 852323"/>
                <a:gd name="connsiteY177" fmla="*/ 303640 h 851056"/>
                <a:gd name="connsiteX178" fmla="*/ 586242 w 852323"/>
                <a:gd name="connsiteY178" fmla="*/ 303640 h 851056"/>
                <a:gd name="connsiteX179" fmla="*/ 586242 w 852323"/>
                <a:gd name="connsiteY179" fmla="*/ 303640 h 851056"/>
                <a:gd name="connsiteX180" fmla="*/ 586475 w 852323"/>
                <a:gd name="connsiteY180" fmla="*/ 303941 h 851056"/>
                <a:gd name="connsiteX181" fmla="*/ 586475 w 852323"/>
                <a:gd name="connsiteY181" fmla="*/ 303941 h 851056"/>
                <a:gd name="connsiteX182" fmla="*/ 587009 w 852323"/>
                <a:gd name="connsiteY182" fmla="*/ 304675 h 851056"/>
                <a:gd name="connsiteX183" fmla="*/ 587009 w 852323"/>
                <a:gd name="connsiteY183" fmla="*/ 304675 h 851056"/>
                <a:gd name="connsiteX184" fmla="*/ 587009 w 852323"/>
                <a:gd name="connsiteY184" fmla="*/ 304875 h 851056"/>
                <a:gd name="connsiteX185" fmla="*/ 587376 w 852323"/>
                <a:gd name="connsiteY185" fmla="*/ 305409 h 851056"/>
                <a:gd name="connsiteX186" fmla="*/ 587376 w 852323"/>
                <a:gd name="connsiteY186" fmla="*/ 305409 h 851056"/>
                <a:gd name="connsiteX187" fmla="*/ 587376 w 852323"/>
                <a:gd name="connsiteY187" fmla="*/ 305409 h 851056"/>
                <a:gd name="connsiteX188" fmla="*/ 587576 w 852323"/>
                <a:gd name="connsiteY188" fmla="*/ 305676 h 851056"/>
                <a:gd name="connsiteX189" fmla="*/ 587576 w 852323"/>
                <a:gd name="connsiteY189" fmla="*/ 305842 h 851056"/>
                <a:gd name="connsiteX190" fmla="*/ 587576 w 852323"/>
                <a:gd name="connsiteY190" fmla="*/ 306043 h 851056"/>
                <a:gd name="connsiteX191" fmla="*/ 588010 w 852323"/>
                <a:gd name="connsiteY191" fmla="*/ 306677 h 851056"/>
                <a:gd name="connsiteX192" fmla="*/ 588377 w 852323"/>
                <a:gd name="connsiteY192" fmla="*/ 307177 h 851056"/>
                <a:gd name="connsiteX193" fmla="*/ 588577 w 852323"/>
                <a:gd name="connsiteY193" fmla="*/ 307444 h 851056"/>
                <a:gd name="connsiteX194" fmla="*/ 588577 w 852323"/>
                <a:gd name="connsiteY194" fmla="*/ 307644 h 851056"/>
                <a:gd name="connsiteX195" fmla="*/ 588577 w 852323"/>
                <a:gd name="connsiteY195" fmla="*/ 307644 h 851056"/>
                <a:gd name="connsiteX196" fmla="*/ 588777 w 852323"/>
                <a:gd name="connsiteY196" fmla="*/ 307911 h 851056"/>
                <a:gd name="connsiteX197" fmla="*/ 589011 w 852323"/>
                <a:gd name="connsiteY197" fmla="*/ 308245 h 851056"/>
                <a:gd name="connsiteX198" fmla="*/ 589011 w 852323"/>
                <a:gd name="connsiteY198" fmla="*/ 308245 h 851056"/>
                <a:gd name="connsiteX199" fmla="*/ 589445 w 852323"/>
                <a:gd name="connsiteY199" fmla="*/ 308945 h 851056"/>
                <a:gd name="connsiteX200" fmla="*/ 589778 w 852323"/>
                <a:gd name="connsiteY200" fmla="*/ 309446 h 851056"/>
                <a:gd name="connsiteX201" fmla="*/ 589778 w 852323"/>
                <a:gd name="connsiteY201" fmla="*/ 309446 h 851056"/>
                <a:gd name="connsiteX202" fmla="*/ 589778 w 852323"/>
                <a:gd name="connsiteY202" fmla="*/ 309446 h 851056"/>
                <a:gd name="connsiteX203" fmla="*/ 589778 w 852323"/>
                <a:gd name="connsiteY203" fmla="*/ 309446 h 851056"/>
                <a:gd name="connsiteX204" fmla="*/ 590012 w 852323"/>
                <a:gd name="connsiteY204" fmla="*/ 309779 h 851056"/>
                <a:gd name="connsiteX205" fmla="*/ 590245 w 852323"/>
                <a:gd name="connsiteY205" fmla="*/ 310146 h 851056"/>
                <a:gd name="connsiteX206" fmla="*/ 590245 w 852323"/>
                <a:gd name="connsiteY206" fmla="*/ 310146 h 851056"/>
                <a:gd name="connsiteX207" fmla="*/ 590245 w 852323"/>
                <a:gd name="connsiteY207" fmla="*/ 310346 h 851056"/>
                <a:gd name="connsiteX208" fmla="*/ 590245 w 852323"/>
                <a:gd name="connsiteY208" fmla="*/ 310547 h 851056"/>
                <a:gd name="connsiteX209" fmla="*/ 590779 w 852323"/>
                <a:gd name="connsiteY209" fmla="*/ 311347 h 851056"/>
                <a:gd name="connsiteX210" fmla="*/ 590946 w 852323"/>
                <a:gd name="connsiteY210" fmla="*/ 311648 h 851056"/>
                <a:gd name="connsiteX211" fmla="*/ 591280 w 852323"/>
                <a:gd name="connsiteY211" fmla="*/ 312148 h 851056"/>
                <a:gd name="connsiteX212" fmla="*/ 591280 w 852323"/>
                <a:gd name="connsiteY212" fmla="*/ 312148 h 851056"/>
                <a:gd name="connsiteX213" fmla="*/ 591280 w 852323"/>
                <a:gd name="connsiteY213" fmla="*/ 312315 h 851056"/>
                <a:gd name="connsiteX214" fmla="*/ 591280 w 852323"/>
                <a:gd name="connsiteY214" fmla="*/ 312315 h 851056"/>
                <a:gd name="connsiteX215" fmla="*/ 591280 w 852323"/>
                <a:gd name="connsiteY215" fmla="*/ 312315 h 851056"/>
                <a:gd name="connsiteX216" fmla="*/ 591480 w 852323"/>
                <a:gd name="connsiteY216" fmla="*/ 312649 h 851056"/>
                <a:gd name="connsiteX217" fmla="*/ 591480 w 852323"/>
                <a:gd name="connsiteY217" fmla="*/ 312815 h 851056"/>
                <a:gd name="connsiteX218" fmla="*/ 591480 w 852323"/>
                <a:gd name="connsiteY218" fmla="*/ 312982 h 851056"/>
                <a:gd name="connsiteX219" fmla="*/ 591480 w 852323"/>
                <a:gd name="connsiteY219" fmla="*/ 313149 h 851056"/>
                <a:gd name="connsiteX220" fmla="*/ 591647 w 852323"/>
                <a:gd name="connsiteY220" fmla="*/ 313383 h 851056"/>
                <a:gd name="connsiteX221" fmla="*/ 591647 w 852323"/>
                <a:gd name="connsiteY221" fmla="*/ 313549 h 851056"/>
                <a:gd name="connsiteX222" fmla="*/ 593215 w 852323"/>
                <a:gd name="connsiteY222" fmla="*/ 316052 h 851056"/>
                <a:gd name="connsiteX223" fmla="*/ 593882 w 852323"/>
                <a:gd name="connsiteY223" fmla="*/ 317119 h 851056"/>
                <a:gd name="connsiteX224" fmla="*/ 594716 w 852323"/>
                <a:gd name="connsiteY224" fmla="*/ 318487 h 851056"/>
                <a:gd name="connsiteX225" fmla="*/ 595517 w 852323"/>
                <a:gd name="connsiteY225" fmla="*/ 319922 h 851056"/>
                <a:gd name="connsiteX226" fmla="*/ 596084 w 852323"/>
                <a:gd name="connsiteY226" fmla="*/ 320822 h 851056"/>
                <a:gd name="connsiteX227" fmla="*/ 597552 w 852323"/>
                <a:gd name="connsiteY227" fmla="*/ 323391 h 851056"/>
                <a:gd name="connsiteX228" fmla="*/ 598119 w 852323"/>
                <a:gd name="connsiteY228" fmla="*/ 324459 h 851056"/>
                <a:gd name="connsiteX229" fmla="*/ 598920 w 852323"/>
                <a:gd name="connsiteY229" fmla="*/ 325927 h 851056"/>
                <a:gd name="connsiteX230" fmla="*/ 599220 w 852323"/>
                <a:gd name="connsiteY230" fmla="*/ 326461 h 851056"/>
                <a:gd name="connsiteX231" fmla="*/ 599887 w 852323"/>
                <a:gd name="connsiteY231" fmla="*/ 327695 h 851056"/>
                <a:gd name="connsiteX232" fmla="*/ 600855 w 852323"/>
                <a:gd name="connsiteY232" fmla="*/ 329597 h 851056"/>
                <a:gd name="connsiteX233" fmla="*/ 601255 w 852323"/>
                <a:gd name="connsiteY233" fmla="*/ 330331 h 851056"/>
                <a:gd name="connsiteX234" fmla="*/ 601255 w 852323"/>
                <a:gd name="connsiteY234" fmla="*/ 330498 h 851056"/>
                <a:gd name="connsiteX235" fmla="*/ 601255 w 852323"/>
                <a:gd name="connsiteY235" fmla="*/ 330798 h 851056"/>
                <a:gd name="connsiteX236" fmla="*/ 601555 w 852323"/>
                <a:gd name="connsiteY236" fmla="*/ 331399 h 851056"/>
                <a:gd name="connsiteX237" fmla="*/ 601922 w 852323"/>
                <a:gd name="connsiteY237" fmla="*/ 332066 h 851056"/>
                <a:gd name="connsiteX238" fmla="*/ 602256 w 852323"/>
                <a:gd name="connsiteY238" fmla="*/ 332766 h 851056"/>
                <a:gd name="connsiteX239" fmla="*/ 602957 w 852323"/>
                <a:gd name="connsiteY239" fmla="*/ 334168 h 851056"/>
                <a:gd name="connsiteX240" fmla="*/ 602957 w 852323"/>
                <a:gd name="connsiteY240" fmla="*/ 334168 h 851056"/>
                <a:gd name="connsiteX241" fmla="*/ 603724 w 852323"/>
                <a:gd name="connsiteY241" fmla="*/ 335836 h 851056"/>
                <a:gd name="connsiteX242" fmla="*/ 604525 w 852323"/>
                <a:gd name="connsiteY242" fmla="*/ 337504 h 851056"/>
                <a:gd name="connsiteX243" fmla="*/ 604525 w 852323"/>
                <a:gd name="connsiteY243" fmla="*/ 337704 h 851056"/>
                <a:gd name="connsiteX244" fmla="*/ 604825 w 852323"/>
                <a:gd name="connsiteY244" fmla="*/ 338405 h 851056"/>
                <a:gd name="connsiteX245" fmla="*/ 605159 w 852323"/>
                <a:gd name="connsiteY245" fmla="*/ 339105 h 851056"/>
                <a:gd name="connsiteX246" fmla="*/ 605926 w 852323"/>
                <a:gd name="connsiteY246" fmla="*/ 340840 h 851056"/>
                <a:gd name="connsiteX247" fmla="*/ 605926 w 852323"/>
                <a:gd name="connsiteY247" fmla="*/ 340840 h 851056"/>
                <a:gd name="connsiteX248" fmla="*/ 605926 w 852323"/>
                <a:gd name="connsiteY248" fmla="*/ 341274 h 851056"/>
                <a:gd name="connsiteX249" fmla="*/ 606093 w 852323"/>
                <a:gd name="connsiteY249" fmla="*/ 341608 h 851056"/>
                <a:gd name="connsiteX250" fmla="*/ 606093 w 852323"/>
                <a:gd name="connsiteY250" fmla="*/ 341941 h 851056"/>
                <a:gd name="connsiteX251" fmla="*/ 606093 w 852323"/>
                <a:gd name="connsiteY251" fmla="*/ 341941 h 851056"/>
                <a:gd name="connsiteX252" fmla="*/ 606093 w 852323"/>
                <a:gd name="connsiteY252" fmla="*/ 342275 h 851056"/>
                <a:gd name="connsiteX253" fmla="*/ 607194 w 852323"/>
                <a:gd name="connsiteY253" fmla="*/ 344877 h 851056"/>
                <a:gd name="connsiteX254" fmla="*/ 608595 w 852323"/>
                <a:gd name="connsiteY254" fmla="*/ 348447 h 851056"/>
                <a:gd name="connsiteX255" fmla="*/ 608595 w 852323"/>
                <a:gd name="connsiteY255" fmla="*/ 348614 h 851056"/>
                <a:gd name="connsiteX256" fmla="*/ 608829 w 852323"/>
                <a:gd name="connsiteY256" fmla="*/ 348614 h 851056"/>
                <a:gd name="connsiteX257" fmla="*/ 608829 w 852323"/>
                <a:gd name="connsiteY257" fmla="*/ 348614 h 851056"/>
                <a:gd name="connsiteX258" fmla="*/ 621340 w 852323"/>
                <a:gd name="connsiteY258" fmla="*/ 343810 h 851056"/>
                <a:gd name="connsiteX259" fmla="*/ 621607 w 852323"/>
                <a:gd name="connsiteY259" fmla="*/ 343810 h 851056"/>
                <a:gd name="connsiteX260" fmla="*/ 638488 w 852323"/>
                <a:gd name="connsiteY260" fmla="*/ 337304 h 851056"/>
                <a:gd name="connsiteX261" fmla="*/ 638755 w 852323"/>
                <a:gd name="connsiteY261" fmla="*/ 337304 h 851056"/>
                <a:gd name="connsiteX262" fmla="*/ 651333 w 852323"/>
                <a:gd name="connsiteY262" fmla="*/ 332499 h 851056"/>
                <a:gd name="connsiteX263" fmla="*/ 651600 w 852323"/>
                <a:gd name="connsiteY263" fmla="*/ 332499 h 851056"/>
                <a:gd name="connsiteX264" fmla="*/ 664178 w 852323"/>
                <a:gd name="connsiteY264" fmla="*/ 327662 h 851056"/>
                <a:gd name="connsiteX265" fmla="*/ 664445 w 852323"/>
                <a:gd name="connsiteY265" fmla="*/ 327662 h 851056"/>
                <a:gd name="connsiteX266" fmla="*/ 677022 w 852323"/>
                <a:gd name="connsiteY266" fmla="*/ 322824 h 851056"/>
                <a:gd name="connsiteX267" fmla="*/ 644794 w 852323"/>
                <a:gd name="connsiteY267" fmla="*/ 258834 h 851056"/>
                <a:gd name="connsiteX268" fmla="*/ 767336 w 852323"/>
                <a:gd name="connsiteY268" fmla="*/ 292197 h 851056"/>
                <a:gd name="connsiteX269" fmla="*/ 767336 w 852323"/>
                <a:gd name="connsiteY269" fmla="*/ 292197 h 851056"/>
                <a:gd name="connsiteX270" fmla="*/ 767903 w 852323"/>
                <a:gd name="connsiteY270" fmla="*/ 291963 h 851056"/>
                <a:gd name="connsiteX271" fmla="*/ 777345 w 852323"/>
                <a:gd name="connsiteY271" fmla="*/ 288394 h 851056"/>
                <a:gd name="connsiteX272" fmla="*/ 777345 w 852323"/>
                <a:gd name="connsiteY272" fmla="*/ 288394 h 851056"/>
                <a:gd name="connsiteX273" fmla="*/ 782750 w 852323"/>
                <a:gd name="connsiteY273" fmla="*/ 286325 h 851056"/>
                <a:gd name="connsiteX274" fmla="*/ 768671 w 852323"/>
                <a:gd name="connsiteY274" fmla="*/ 291730 h 851056"/>
                <a:gd name="connsiteX275" fmla="*/ 771106 w 852323"/>
                <a:gd name="connsiteY275" fmla="*/ 290796 h 851056"/>
                <a:gd name="connsiteX276" fmla="*/ 771840 w 852323"/>
                <a:gd name="connsiteY276" fmla="*/ 290529 h 851056"/>
                <a:gd name="connsiteX277" fmla="*/ 771840 w 852323"/>
                <a:gd name="connsiteY277" fmla="*/ 290529 h 851056"/>
                <a:gd name="connsiteX278" fmla="*/ 777312 w 852323"/>
                <a:gd name="connsiteY278" fmla="*/ 288427 h 851056"/>
                <a:gd name="connsiteX279" fmla="*/ 771807 w 852323"/>
                <a:gd name="connsiteY279" fmla="*/ 290496 h 851056"/>
                <a:gd name="connsiteX280" fmla="*/ 783183 w 852323"/>
                <a:gd name="connsiteY280" fmla="*/ 286158 h 851056"/>
                <a:gd name="connsiteX281" fmla="*/ 784585 w 852323"/>
                <a:gd name="connsiteY281" fmla="*/ 285658 h 851056"/>
                <a:gd name="connsiteX282" fmla="*/ 784585 w 852323"/>
                <a:gd name="connsiteY282" fmla="*/ 285658 h 851056"/>
                <a:gd name="connsiteX283" fmla="*/ 681660 w 852323"/>
                <a:gd name="connsiteY283" fmla="*/ 324826 h 851056"/>
                <a:gd name="connsiteX284" fmla="*/ 681660 w 852323"/>
                <a:gd name="connsiteY284" fmla="*/ 324826 h 851056"/>
                <a:gd name="connsiteX285" fmla="*/ 679758 w 852323"/>
                <a:gd name="connsiteY285" fmla="*/ 320055 h 851056"/>
                <a:gd name="connsiteX286" fmla="*/ 679758 w 852323"/>
                <a:gd name="connsiteY286" fmla="*/ 320055 h 851056"/>
                <a:gd name="connsiteX287" fmla="*/ 677690 w 852323"/>
                <a:gd name="connsiteY287" fmla="*/ 315117 h 851056"/>
                <a:gd name="connsiteX288" fmla="*/ 677690 w 852323"/>
                <a:gd name="connsiteY288" fmla="*/ 315117 h 851056"/>
                <a:gd name="connsiteX289" fmla="*/ 675521 w 852323"/>
                <a:gd name="connsiteY289" fmla="*/ 310213 h 851056"/>
                <a:gd name="connsiteX290" fmla="*/ 675521 w 852323"/>
                <a:gd name="connsiteY290" fmla="*/ 310213 h 851056"/>
                <a:gd name="connsiteX291" fmla="*/ 674787 w 852323"/>
                <a:gd name="connsiteY291" fmla="*/ 308612 h 851056"/>
                <a:gd name="connsiteX292" fmla="*/ 674620 w 852323"/>
                <a:gd name="connsiteY292" fmla="*/ 308278 h 851056"/>
                <a:gd name="connsiteX293" fmla="*/ 674620 w 852323"/>
                <a:gd name="connsiteY293" fmla="*/ 308278 h 851056"/>
                <a:gd name="connsiteX294" fmla="*/ 674620 w 852323"/>
                <a:gd name="connsiteY294" fmla="*/ 308278 h 851056"/>
                <a:gd name="connsiteX295" fmla="*/ 674620 w 852323"/>
                <a:gd name="connsiteY295" fmla="*/ 308278 h 851056"/>
                <a:gd name="connsiteX296" fmla="*/ 674620 w 852323"/>
                <a:gd name="connsiteY296" fmla="*/ 308278 h 851056"/>
                <a:gd name="connsiteX297" fmla="*/ 674620 w 852323"/>
                <a:gd name="connsiteY297" fmla="*/ 307944 h 851056"/>
                <a:gd name="connsiteX298" fmla="*/ 674420 w 852323"/>
                <a:gd name="connsiteY298" fmla="*/ 307477 h 851056"/>
                <a:gd name="connsiteX299" fmla="*/ 674420 w 852323"/>
                <a:gd name="connsiteY299" fmla="*/ 307244 h 851056"/>
                <a:gd name="connsiteX300" fmla="*/ 674220 w 852323"/>
                <a:gd name="connsiteY300" fmla="*/ 306810 h 851056"/>
                <a:gd name="connsiteX301" fmla="*/ 673686 w 852323"/>
                <a:gd name="connsiteY301" fmla="*/ 305676 h 851056"/>
                <a:gd name="connsiteX302" fmla="*/ 673686 w 852323"/>
                <a:gd name="connsiteY302" fmla="*/ 305676 h 851056"/>
                <a:gd name="connsiteX303" fmla="*/ 672485 w 852323"/>
                <a:gd name="connsiteY303" fmla="*/ 303240 h 851056"/>
                <a:gd name="connsiteX304" fmla="*/ 671651 w 852323"/>
                <a:gd name="connsiteY304" fmla="*/ 301539 h 851056"/>
                <a:gd name="connsiteX305" fmla="*/ 671317 w 852323"/>
                <a:gd name="connsiteY305" fmla="*/ 300838 h 851056"/>
                <a:gd name="connsiteX306" fmla="*/ 671317 w 852323"/>
                <a:gd name="connsiteY306" fmla="*/ 300838 h 851056"/>
                <a:gd name="connsiteX307" fmla="*/ 670116 w 852323"/>
                <a:gd name="connsiteY307" fmla="*/ 298436 h 851056"/>
                <a:gd name="connsiteX308" fmla="*/ 668848 w 852323"/>
                <a:gd name="connsiteY308" fmla="*/ 296034 h 851056"/>
                <a:gd name="connsiteX309" fmla="*/ 668215 w 852323"/>
                <a:gd name="connsiteY309" fmla="*/ 294833 h 851056"/>
                <a:gd name="connsiteX310" fmla="*/ 666613 w 852323"/>
                <a:gd name="connsiteY310" fmla="*/ 291930 h 851056"/>
                <a:gd name="connsiteX311" fmla="*/ 664978 w 852323"/>
                <a:gd name="connsiteY311" fmla="*/ 289061 h 851056"/>
                <a:gd name="connsiteX312" fmla="*/ 664978 w 852323"/>
                <a:gd name="connsiteY312" fmla="*/ 288861 h 851056"/>
                <a:gd name="connsiteX313" fmla="*/ 663711 w 852323"/>
                <a:gd name="connsiteY313" fmla="*/ 286592 h 851056"/>
                <a:gd name="connsiteX314" fmla="*/ 660941 w 852323"/>
                <a:gd name="connsiteY314" fmla="*/ 281955 h 851056"/>
                <a:gd name="connsiteX315" fmla="*/ 658106 w 852323"/>
                <a:gd name="connsiteY315" fmla="*/ 277350 h 851056"/>
                <a:gd name="connsiteX316" fmla="*/ 655136 w 852323"/>
                <a:gd name="connsiteY316" fmla="*/ 272813 h 851056"/>
                <a:gd name="connsiteX317" fmla="*/ 652100 w 852323"/>
                <a:gd name="connsiteY317" fmla="*/ 268342 h 851056"/>
                <a:gd name="connsiteX318" fmla="*/ 645761 w 852323"/>
                <a:gd name="connsiteY318" fmla="*/ 259568 h 851056"/>
                <a:gd name="connsiteX319" fmla="*/ 645528 w 852323"/>
                <a:gd name="connsiteY319" fmla="*/ 259301 h 851056"/>
                <a:gd name="connsiteX320" fmla="*/ 642358 w 852323"/>
                <a:gd name="connsiteY320" fmla="*/ 255164 h 851056"/>
                <a:gd name="connsiteX321" fmla="*/ 639022 w 852323"/>
                <a:gd name="connsiteY321" fmla="*/ 251060 h 851056"/>
                <a:gd name="connsiteX322" fmla="*/ 628313 w 852323"/>
                <a:gd name="connsiteY322" fmla="*/ 259735 h 851056"/>
                <a:gd name="connsiteX323" fmla="*/ 628313 w 852323"/>
                <a:gd name="connsiteY323" fmla="*/ 259735 h 851056"/>
                <a:gd name="connsiteX324" fmla="*/ 627745 w 852323"/>
                <a:gd name="connsiteY324" fmla="*/ 260235 h 851056"/>
                <a:gd name="connsiteX325" fmla="*/ 618070 w 852323"/>
                <a:gd name="connsiteY325" fmla="*/ 268509 h 851056"/>
                <a:gd name="connsiteX326" fmla="*/ 617870 w 852323"/>
                <a:gd name="connsiteY326" fmla="*/ 268676 h 851056"/>
                <a:gd name="connsiteX327" fmla="*/ 607361 w 852323"/>
                <a:gd name="connsiteY327" fmla="*/ 277184 h 851056"/>
                <a:gd name="connsiteX328" fmla="*/ 607160 w 852323"/>
                <a:gd name="connsiteY328" fmla="*/ 277184 h 851056"/>
                <a:gd name="connsiteX329" fmla="*/ 592414 w 852323"/>
                <a:gd name="connsiteY329" fmla="*/ 288127 h 851056"/>
                <a:gd name="connsiteX330" fmla="*/ 592214 w 852323"/>
                <a:gd name="connsiteY330" fmla="*/ 288294 h 851056"/>
                <a:gd name="connsiteX331" fmla="*/ 581771 w 852323"/>
                <a:gd name="connsiteY331" fmla="*/ 296901 h 851056"/>
                <a:gd name="connsiteX332" fmla="*/ 582005 w 852323"/>
                <a:gd name="connsiteY332" fmla="*/ 297201 h 851056"/>
                <a:gd name="connsiteX333" fmla="*/ 582272 w 852323"/>
                <a:gd name="connsiteY333" fmla="*/ 297535 h 851056"/>
                <a:gd name="connsiteX334" fmla="*/ 584107 w 852323"/>
                <a:gd name="connsiteY334" fmla="*/ 299804 h 851056"/>
                <a:gd name="connsiteX335" fmla="*/ 584273 w 852323"/>
                <a:gd name="connsiteY335" fmla="*/ 300037 h 851056"/>
                <a:gd name="connsiteX336" fmla="*/ 586275 w 852323"/>
                <a:gd name="connsiteY336" fmla="*/ 302640 h 851056"/>
                <a:gd name="connsiteX337" fmla="*/ 586275 w 852323"/>
                <a:gd name="connsiteY337" fmla="*/ 302640 h 851056"/>
                <a:gd name="connsiteX338" fmla="*/ 587309 w 852323"/>
                <a:gd name="connsiteY338" fmla="*/ 304008 h 851056"/>
                <a:gd name="connsiteX339" fmla="*/ 588410 w 852323"/>
                <a:gd name="connsiteY339" fmla="*/ 305476 h 851056"/>
                <a:gd name="connsiteX340" fmla="*/ 589078 w 852323"/>
                <a:gd name="connsiteY340" fmla="*/ 306443 h 851056"/>
                <a:gd name="connsiteX341" fmla="*/ 589611 w 852323"/>
                <a:gd name="connsiteY341" fmla="*/ 307144 h 851056"/>
                <a:gd name="connsiteX342" fmla="*/ 589912 w 852323"/>
                <a:gd name="connsiteY342" fmla="*/ 307577 h 851056"/>
                <a:gd name="connsiteX343" fmla="*/ 591046 w 852323"/>
                <a:gd name="connsiteY343" fmla="*/ 309179 h 851056"/>
                <a:gd name="connsiteX344" fmla="*/ 591046 w 852323"/>
                <a:gd name="connsiteY344" fmla="*/ 309379 h 851056"/>
                <a:gd name="connsiteX345" fmla="*/ 591046 w 852323"/>
                <a:gd name="connsiteY345" fmla="*/ 309379 h 851056"/>
                <a:gd name="connsiteX346" fmla="*/ 591947 w 852323"/>
                <a:gd name="connsiteY346" fmla="*/ 310747 h 851056"/>
                <a:gd name="connsiteX347" fmla="*/ 592281 w 852323"/>
                <a:gd name="connsiteY347" fmla="*/ 311214 h 851056"/>
                <a:gd name="connsiteX348" fmla="*/ 592281 w 852323"/>
                <a:gd name="connsiteY348" fmla="*/ 311414 h 851056"/>
                <a:gd name="connsiteX349" fmla="*/ 592481 w 852323"/>
                <a:gd name="connsiteY349" fmla="*/ 311748 h 851056"/>
                <a:gd name="connsiteX350" fmla="*/ 592748 w 852323"/>
                <a:gd name="connsiteY350" fmla="*/ 312115 h 851056"/>
                <a:gd name="connsiteX351" fmla="*/ 592748 w 852323"/>
                <a:gd name="connsiteY351" fmla="*/ 312115 h 851056"/>
                <a:gd name="connsiteX352" fmla="*/ 592748 w 852323"/>
                <a:gd name="connsiteY352" fmla="*/ 312315 h 851056"/>
                <a:gd name="connsiteX353" fmla="*/ 592748 w 852323"/>
                <a:gd name="connsiteY353" fmla="*/ 312515 h 851056"/>
                <a:gd name="connsiteX354" fmla="*/ 593281 w 852323"/>
                <a:gd name="connsiteY354" fmla="*/ 313316 h 851056"/>
                <a:gd name="connsiteX355" fmla="*/ 593448 w 852323"/>
                <a:gd name="connsiteY355" fmla="*/ 313616 h 851056"/>
                <a:gd name="connsiteX356" fmla="*/ 593782 w 852323"/>
                <a:gd name="connsiteY356" fmla="*/ 314117 h 851056"/>
                <a:gd name="connsiteX357" fmla="*/ 593782 w 852323"/>
                <a:gd name="connsiteY357" fmla="*/ 314117 h 851056"/>
                <a:gd name="connsiteX358" fmla="*/ 593782 w 852323"/>
                <a:gd name="connsiteY358" fmla="*/ 314317 h 851056"/>
                <a:gd name="connsiteX359" fmla="*/ 593782 w 852323"/>
                <a:gd name="connsiteY359" fmla="*/ 314317 h 851056"/>
                <a:gd name="connsiteX360" fmla="*/ 593782 w 852323"/>
                <a:gd name="connsiteY360" fmla="*/ 314317 h 851056"/>
                <a:gd name="connsiteX361" fmla="*/ 593982 w 852323"/>
                <a:gd name="connsiteY361" fmla="*/ 314650 h 851056"/>
                <a:gd name="connsiteX362" fmla="*/ 593982 w 852323"/>
                <a:gd name="connsiteY362" fmla="*/ 314817 h 851056"/>
                <a:gd name="connsiteX363" fmla="*/ 593982 w 852323"/>
                <a:gd name="connsiteY363" fmla="*/ 314984 h 851056"/>
                <a:gd name="connsiteX364" fmla="*/ 593982 w 852323"/>
                <a:gd name="connsiteY364" fmla="*/ 314984 h 851056"/>
                <a:gd name="connsiteX365" fmla="*/ 594149 w 852323"/>
                <a:gd name="connsiteY365" fmla="*/ 315217 h 851056"/>
                <a:gd name="connsiteX366" fmla="*/ 594149 w 852323"/>
                <a:gd name="connsiteY366" fmla="*/ 315217 h 851056"/>
                <a:gd name="connsiteX367" fmla="*/ 595717 w 852323"/>
                <a:gd name="connsiteY367" fmla="*/ 317720 h 851056"/>
                <a:gd name="connsiteX368" fmla="*/ 596351 w 852323"/>
                <a:gd name="connsiteY368" fmla="*/ 318787 h 851056"/>
                <a:gd name="connsiteX369" fmla="*/ 597185 w 852323"/>
                <a:gd name="connsiteY369" fmla="*/ 320155 h 851056"/>
                <a:gd name="connsiteX370" fmla="*/ 598019 w 852323"/>
                <a:gd name="connsiteY370" fmla="*/ 321556 h 851056"/>
                <a:gd name="connsiteX371" fmla="*/ 598586 w 852323"/>
                <a:gd name="connsiteY371" fmla="*/ 322491 h 851056"/>
                <a:gd name="connsiteX372" fmla="*/ 600054 w 852323"/>
                <a:gd name="connsiteY372" fmla="*/ 325060 h 851056"/>
                <a:gd name="connsiteX373" fmla="*/ 600621 w 852323"/>
                <a:gd name="connsiteY373" fmla="*/ 326127 h 851056"/>
                <a:gd name="connsiteX374" fmla="*/ 601422 w 852323"/>
                <a:gd name="connsiteY374" fmla="*/ 327595 h 851056"/>
                <a:gd name="connsiteX375" fmla="*/ 601722 w 852323"/>
                <a:gd name="connsiteY375" fmla="*/ 328129 h 851056"/>
                <a:gd name="connsiteX376" fmla="*/ 602389 w 852323"/>
                <a:gd name="connsiteY376" fmla="*/ 329363 h 851056"/>
                <a:gd name="connsiteX377" fmla="*/ 603357 w 852323"/>
                <a:gd name="connsiteY377" fmla="*/ 331232 h 851056"/>
                <a:gd name="connsiteX378" fmla="*/ 603757 w 852323"/>
                <a:gd name="connsiteY378" fmla="*/ 331999 h 851056"/>
                <a:gd name="connsiteX379" fmla="*/ 603757 w 852323"/>
                <a:gd name="connsiteY379" fmla="*/ 332166 h 851056"/>
                <a:gd name="connsiteX380" fmla="*/ 603757 w 852323"/>
                <a:gd name="connsiteY380" fmla="*/ 332466 h 851056"/>
                <a:gd name="connsiteX381" fmla="*/ 604058 w 852323"/>
                <a:gd name="connsiteY381" fmla="*/ 333033 h 851056"/>
                <a:gd name="connsiteX382" fmla="*/ 604425 w 852323"/>
                <a:gd name="connsiteY382" fmla="*/ 333734 h 851056"/>
                <a:gd name="connsiteX383" fmla="*/ 604758 w 852323"/>
                <a:gd name="connsiteY383" fmla="*/ 334435 h 851056"/>
                <a:gd name="connsiteX384" fmla="*/ 605459 w 852323"/>
                <a:gd name="connsiteY384" fmla="*/ 335836 h 851056"/>
                <a:gd name="connsiteX385" fmla="*/ 605459 w 852323"/>
                <a:gd name="connsiteY385" fmla="*/ 335836 h 851056"/>
                <a:gd name="connsiteX386" fmla="*/ 606226 w 852323"/>
                <a:gd name="connsiteY386" fmla="*/ 337471 h 851056"/>
                <a:gd name="connsiteX387" fmla="*/ 606994 w 852323"/>
                <a:gd name="connsiteY387" fmla="*/ 339139 h 851056"/>
                <a:gd name="connsiteX388" fmla="*/ 606994 w 852323"/>
                <a:gd name="connsiteY388" fmla="*/ 339372 h 851056"/>
                <a:gd name="connsiteX389" fmla="*/ 607294 w 852323"/>
                <a:gd name="connsiteY389" fmla="*/ 340073 h 851056"/>
                <a:gd name="connsiteX390" fmla="*/ 607594 w 852323"/>
                <a:gd name="connsiteY390" fmla="*/ 340773 h 851056"/>
                <a:gd name="connsiteX391" fmla="*/ 608395 w 852323"/>
                <a:gd name="connsiteY391" fmla="*/ 342508 h 851056"/>
                <a:gd name="connsiteX392" fmla="*/ 608395 w 852323"/>
                <a:gd name="connsiteY392" fmla="*/ 342508 h 851056"/>
                <a:gd name="connsiteX393" fmla="*/ 608395 w 852323"/>
                <a:gd name="connsiteY393" fmla="*/ 342942 h 851056"/>
                <a:gd name="connsiteX394" fmla="*/ 608395 w 852323"/>
                <a:gd name="connsiteY394" fmla="*/ 343276 h 851056"/>
                <a:gd name="connsiteX395" fmla="*/ 608562 w 852323"/>
                <a:gd name="connsiteY395" fmla="*/ 343609 h 851056"/>
                <a:gd name="connsiteX396" fmla="*/ 608562 w 852323"/>
                <a:gd name="connsiteY396" fmla="*/ 343609 h 851056"/>
                <a:gd name="connsiteX397" fmla="*/ 608562 w 852323"/>
                <a:gd name="connsiteY397" fmla="*/ 343910 h 851056"/>
                <a:gd name="connsiteX398" fmla="*/ 609663 w 852323"/>
                <a:gd name="connsiteY398" fmla="*/ 346545 h 851056"/>
                <a:gd name="connsiteX399" fmla="*/ 611031 w 852323"/>
                <a:gd name="connsiteY399" fmla="*/ 349882 h 851056"/>
                <a:gd name="connsiteX400" fmla="*/ 623542 w 852323"/>
                <a:gd name="connsiteY400" fmla="*/ 345077 h 851056"/>
                <a:gd name="connsiteX401" fmla="*/ 623808 w 852323"/>
                <a:gd name="connsiteY401" fmla="*/ 345077 h 851056"/>
                <a:gd name="connsiteX402" fmla="*/ 640690 w 852323"/>
                <a:gd name="connsiteY402" fmla="*/ 338572 h 851056"/>
                <a:gd name="connsiteX403" fmla="*/ 640957 w 852323"/>
                <a:gd name="connsiteY403" fmla="*/ 338572 h 851056"/>
                <a:gd name="connsiteX404" fmla="*/ 653535 w 852323"/>
                <a:gd name="connsiteY404" fmla="*/ 333767 h 851056"/>
                <a:gd name="connsiteX405" fmla="*/ 653802 w 852323"/>
                <a:gd name="connsiteY405" fmla="*/ 333767 h 851056"/>
                <a:gd name="connsiteX406" fmla="*/ 666380 w 852323"/>
                <a:gd name="connsiteY406" fmla="*/ 328930 h 851056"/>
                <a:gd name="connsiteX407" fmla="*/ 666647 w 852323"/>
                <a:gd name="connsiteY407" fmla="*/ 328930 h 851056"/>
                <a:gd name="connsiteX408" fmla="*/ 679224 w 852323"/>
                <a:gd name="connsiteY408" fmla="*/ 324092 h 851056"/>
                <a:gd name="connsiteX409" fmla="*/ 679525 w 852323"/>
                <a:gd name="connsiteY409" fmla="*/ 324092 h 851056"/>
                <a:gd name="connsiteX410" fmla="*/ 679525 w 852323"/>
                <a:gd name="connsiteY410" fmla="*/ 324292 h 851056"/>
                <a:gd name="connsiteX411" fmla="*/ 679525 w 852323"/>
                <a:gd name="connsiteY411" fmla="*/ 324292 h 851056"/>
                <a:gd name="connsiteX412" fmla="*/ 734373 w 852323"/>
                <a:gd name="connsiteY412" fmla="*/ 357622 h 851056"/>
                <a:gd name="connsiteX413" fmla="*/ 734373 w 852323"/>
                <a:gd name="connsiteY413" fmla="*/ 357455 h 851056"/>
                <a:gd name="connsiteX414" fmla="*/ 734373 w 852323"/>
                <a:gd name="connsiteY414" fmla="*/ 356721 h 851056"/>
                <a:gd name="connsiteX415" fmla="*/ 734373 w 852323"/>
                <a:gd name="connsiteY415" fmla="*/ 356454 h 851056"/>
                <a:gd name="connsiteX416" fmla="*/ 733806 w 852323"/>
                <a:gd name="connsiteY416" fmla="*/ 354019 h 851056"/>
                <a:gd name="connsiteX417" fmla="*/ 733806 w 852323"/>
                <a:gd name="connsiteY417" fmla="*/ 354019 h 851056"/>
                <a:gd name="connsiteX418" fmla="*/ 733806 w 852323"/>
                <a:gd name="connsiteY418" fmla="*/ 354552 h 851056"/>
                <a:gd name="connsiteX419" fmla="*/ 734240 w 852323"/>
                <a:gd name="connsiteY419" fmla="*/ 356588 h 851056"/>
                <a:gd name="connsiteX420" fmla="*/ 734240 w 852323"/>
                <a:gd name="connsiteY420" fmla="*/ 357021 h 851056"/>
                <a:gd name="connsiteX421" fmla="*/ 734674 w 852323"/>
                <a:gd name="connsiteY421" fmla="*/ 358990 h 851056"/>
                <a:gd name="connsiteX422" fmla="*/ 734373 w 852323"/>
                <a:gd name="connsiteY422" fmla="*/ 357755 h 851056"/>
                <a:gd name="connsiteX423" fmla="*/ 733473 w 852323"/>
                <a:gd name="connsiteY423" fmla="*/ 353685 h 851056"/>
                <a:gd name="connsiteX424" fmla="*/ 733473 w 852323"/>
                <a:gd name="connsiteY424" fmla="*/ 353518 h 851056"/>
                <a:gd name="connsiteX425" fmla="*/ 733473 w 852323"/>
                <a:gd name="connsiteY425" fmla="*/ 353685 h 851056"/>
                <a:gd name="connsiteX426" fmla="*/ 733473 w 852323"/>
                <a:gd name="connsiteY426" fmla="*/ 353451 h 851056"/>
                <a:gd name="connsiteX427" fmla="*/ 733473 w 852323"/>
                <a:gd name="connsiteY427" fmla="*/ 353718 h 851056"/>
                <a:gd name="connsiteX428" fmla="*/ 733473 w 852323"/>
                <a:gd name="connsiteY428" fmla="*/ 353718 h 851056"/>
                <a:gd name="connsiteX429" fmla="*/ 733239 w 852323"/>
                <a:gd name="connsiteY429" fmla="*/ 352784 h 851056"/>
                <a:gd name="connsiteX430" fmla="*/ 733239 w 852323"/>
                <a:gd name="connsiteY430" fmla="*/ 353218 h 851056"/>
                <a:gd name="connsiteX431" fmla="*/ 733239 w 852323"/>
                <a:gd name="connsiteY431" fmla="*/ 353451 h 851056"/>
                <a:gd name="connsiteX432" fmla="*/ 733072 w 852323"/>
                <a:gd name="connsiteY432" fmla="*/ 352684 h 851056"/>
                <a:gd name="connsiteX433" fmla="*/ 733006 w 852323"/>
                <a:gd name="connsiteY433" fmla="*/ 351683 h 851056"/>
                <a:gd name="connsiteX434" fmla="*/ 733006 w 852323"/>
                <a:gd name="connsiteY434" fmla="*/ 351850 h 851056"/>
                <a:gd name="connsiteX435" fmla="*/ 733006 w 852323"/>
                <a:gd name="connsiteY435" fmla="*/ 351850 h 851056"/>
                <a:gd name="connsiteX436" fmla="*/ 733006 w 852323"/>
                <a:gd name="connsiteY436" fmla="*/ 352451 h 851056"/>
                <a:gd name="connsiteX437" fmla="*/ 733006 w 852323"/>
                <a:gd name="connsiteY437" fmla="*/ 352451 h 851056"/>
                <a:gd name="connsiteX438" fmla="*/ 733006 w 852323"/>
                <a:gd name="connsiteY438" fmla="*/ 352451 h 851056"/>
                <a:gd name="connsiteX439" fmla="*/ 733006 w 852323"/>
                <a:gd name="connsiteY439" fmla="*/ 351917 h 851056"/>
                <a:gd name="connsiteX440" fmla="*/ 733006 w 852323"/>
                <a:gd name="connsiteY440" fmla="*/ 351717 h 851056"/>
                <a:gd name="connsiteX441" fmla="*/ 733006 w 852323"/>
                <a:gd name="connsiteY441" fmla="*/ 351483 h 851056"/>
                <a:gd name="connsiteX442" fmla="*/ 733006 w 852323"/>
                <a:gd name="connsiteY442" fmla="*/ 351483 h 851056"/>
                <a:gd name="connsiteX443" fmla="*/ 733006 w 852323"/>
                <a:gd name="connsiteY443" fmla="*/ 351683 h 851056"/>
                <a:gd name="connsiteX444" fmla="*/ 733006 w 852323"/>
                <a:gd name="connsiteY444" fmla="*/ 351516 h 851056"/>
                <a:gd name="connsiteX445" fmla="*/ 733006 w 852323"/>
                <a:gd name="connsiteY445" fmla="*/ 350916 h 851056"/>
                <a:gd name="connsiteX446" fmla="*/ 733006 w 852323"/>
                <a:gd name="connsiteY446" fmla="*/ 350549 h 851056"/>
                <a:gd name="connsiteX447" fmla="*/ 733006 w 852323"/>
                <a:gd name="connsiteY447" fmla="*/ 350549 h 851056"/>
                <a:gd name="connsiteX448" fmla="*/ 731638 w 852323"/>
                <a:gd name="connsiteY448" fmla="*/ 344977 h 851056"/>
                <a:gd name="connsiteX449" fmla="*/ 731638 w 852323"/>
                <a:gd name="connsiteY449" fmla="*/ 344977 h 851056"/>
                <a:gd name="connsiteX450" fmla="*/ 731638 w 852323"/>
                <a:gd name="connsiteY450" fmla="*/ 344977 h 851056"/>
                <a:gd name="connsiteX451" fmla="*/ 731638 w 852323"/>
                <a:gd name="connsiteY451" fmla="*/ 344744 h 851056"/>
                <a:gd name="connsiteX452" fmla="*/ 731638 w 852323"/>
                <a:gd name="connsiteY452" fmla="*/ 344744 h 851056"/>
                <a:gd name="connsiteX453" fmla="*/ 731638 w 852323"/>
                <a:gd name="connsiteY453" fmla="*/ 344744 h 851056"/>
                <a:gd name="connsiteX454" fmla="*/ 731237 w 852323"/>
                <a:gd name="connsiteY454" fmla="*/ 343309 h 851056"/>
                <a:gd name="connsiteX455" fmla="*/ 730970 w 852323"/>
                <a:gd name="connsiteY455" fmla="*/ 342275 h 851056"/>
                <a:gd name="connsiteX456" fmla="*/ 730770 w 852323"/>
                <a:gd name="connsiteY456" fmla="*/ 341541 h 851056"/>
                <a:gd name="connsiteX457" fmla="*/ 730036 w 852323"/>
                <a:gd name="connsiteY457" fmla="*/ 338805 h 851056"/>
                <a:gd name="connsiteX458" fmla="*/ 730036 w 852323"/>
                <a:gd name="connsiteY458" fmla="*/ 338805 h 851056"/>
                <a:gd name="connsiteX459" fmla="*/ 729736 w 852323"/>
                <a:gd name="connsiteY459" fmla="*/ 337771 h 851056"/>
                <a:gd name="connsiteX460" fmla="*/ 729736 w 852323"/>
                <a:gd name="connsiteY460" fmla="*/ 337771 h 851056"/>
                <a:gd name="connsiteX461" fmla="*/ 729736 w 852323"/>
                <a:gd name="connsiteY461" fmla="*/ 338038 h 851056"/>
                <a:gd name="connsiteX462" fmla="*/ 729736 w 852323"/>
                <a:gd name="connsiteY462" fmla="*/ 338038 h 851056"/>
                <a:gd name="connsiteX463" fmla="*/ 729736 w 852323"/>
                <a:gd name="connsiteY463" fmla="*/ 338338 h 851056"/>
                <a:gd name="connsiteX464" fmla="*/ 729736 w 852323"/>
                <a:gd name="connsiteY464" fmla="*/ 338505 h 851056"/>
                <a:gd name="connsiteX465" fmla="*/ 729736 w 852323"/>
                <a:gd name="connsiteY465" fmla="*/ 338505 h 851056"/>
                <a:gd name="connsiteX466" fmla="*/ 729736 w 852323"/>
                <a:gd name="connsiteY466" fmla="*/ 338905 h 851056"/>
                <a:gd name="connsiteX467" fmla="*/ 729736 w 852323"/>
                <a:gd name="connsiteY467" fmla="*/ 338905 h 851056"/>
                <a:gd name="connsiteX468" fmla="*/ 731004 w 852323"/>
                <a:gd name="connsiteY468" fmla="*/ 343476 h 851056"/>
                <a:gd name="connsiteX469" fmla="*/ 731004 w 852323"/>
                <a:gd name="connsiteY469" fmla="*/ 343476 h 851056"/>
                <a:gd name="connsiteX470" fmla="*/ 731004 w 852323"/>
                <a:gd name="connsiteY470" fmla="*/ 343943 h 851056"/>
                <a:gd name="connsiteX471" fmla="*/ 731237 w 852323"/>
                <a:gd name="connsiteY471" fmla="*/ 344844 h 851056"/>
                <a:gd name="connsiteX472" fmla="*/ 731237 w 852323"/>
                <a:gd name="connsiteY472" fmla="*/ 345044 h 851056"/>
                <a:gd name="connsiteX473" fmla="*/ 731237 w 852323"/>
                <a:gd name="connsiteY473" fmla="*/ 345044 h 851056"/>
                <a:gd name="connsiteX474" fmla="*/ 731237 w 852323"/>
                <a:gd name="connsiteY474" fmla="*/ 344844 h 851056"/>
                <a:gd name="connsiteX475" fmla="*/ 731638 w 852323"/>
                <a:gd name="connsiteY475" fmla="*/ 346612 h 851056"/>
                <a:gd name="connsiteX476" fmla="*/ 731871 w 852323"/>
                <a:gd name="connsiteY476" fmla="*/ 347513 h 851056"/>
                <a:gd name="connsiteX477" fmla="*/ 732572 w 852323"/>
                <a:gd name="connsiteY477" fmla="*/ 350449 h 851056"/>
                <a:gd name="connsiteX478" fmla="*/ 732572 w 852323"/>
                <a:gd name="connsiteY478" fmla="*/ 350449 h 851056"/>
                <a:gd name="connsiteX479" fmla="*/ 732572 w 852323"/>
                <a:gd name="connsiteY479" fmla="*/ 350916 h 851056"/>
                <a:gd name="connsiteX480" fmla="*/ 732572 w 852323"/>
                <a:gd name="connsiteY480" fmla="*/ 351216 h 851056"/>
                <a:gd name="connsiteX481" fmla="*/ 732572 w 852323"/>
                <a:gd name="connsiteY481" fmla="*/ 351216 h 851056"/>
                <a:gd name="connsiteX482" fmla="*/ 732572 w 852323"/>
                <a:gd name="connsiteY482" fmla="*/ 351216 h 851056"/>
                <a:gd name="connsiteX483" fmla="*/ 732572 w 852323"/>
                <a:gd name="connsiteY483" fmla="*/ 351016 h 851056"/>
                <a:gd name="connsiteX484" fmla="*/ 732839 w 852323"/>
                <a:gd name="connsiteY484" fmla="*/ 350949 h 851056"/>
                <a:gd name="connsiteX485" fmla="*/ 735174 w 852323"/>
                <a:gd name="connsiteY485" fmla="*/ 360925 h 851056"/>
                <a:gd name="connsiteX486" fmla="*/ 735174 w 852323"/>
                <a:gd name="connsiteY486" fmla="*/ 361225 h 851056"/>
                <a:gd name="connsiteX487" fmla="*/ 735174 w 852323"/>
                <a:gd name="connsiteY487" fmla="*/ 361225 h 851056"/>
                <a:gd name="connsiteX488" fmla="*/ 735007 w 852323"/>
                <a:gd name="connsiteY488" fmla="*/ 360991 h 851056"/>
                <a:gd name="connsiteX489" fmla="*/ 735608 w 852323"/>
                <a:gd name="connsiteY489" fmla="*/ 362927 h 851056"/>
                <a:gd name="connsiteX490" fmla="*/ 735608 w 852323"/>
                <a:gd name="connsiteY490" fmla="*/ 362760 h 851056"/>
                <a:gd name="connsiteX491" fmla="*/ 735608 w 852323"/>
                <a:gd name="connsiteY491" fmla="*/ 362760 h 851056"/>
                <a:gd name="connsiteX492" fmla="*/ 735608 w 852323"/>
                <a:gd name="connsiteY492" fmla="*/ 362760 h 851056"/>
                <a:gd name="connsiteX493" fmla="*/ 735608 w 852323"/>
                <a:gd name="connsiteY493" fmla="*/ 363294 h 851056"/>
                <a:gd name="connsiteX494" fmla="*/ 735608 w 852323"/>
                <a:gd name="connsiteY494" fmla="*/ 363294 h 851056"/>
                <a:gd name="connsiteX495" fmla="*/ 735441 w 852323"/>
                <a:gd name="connsiteY495" fmla="*/ 362993 h 851056"/>
                <a:gd name="connsiteX496" fmla="*/ 738944 w 852323"/>
                <a:gd name="connsiteY496" fmla="*/ 384512 h 851056"/>
                <a:gd name="connsiteX497" fmla="*/ 738944 w 852323"/>
                <a:gd name="connsiteY497" fmla="*/ 384813 h 851056"/>
                <a:gd name="connsiteX498" fmla="*/ 738944 w 852323"/>
                <a:gd name="connsiteY498" fmla="*/ 384512 h 851056"/>
                <a:gd name="connsiteX499" fmla="*/ 738944 w 852323"/>
                <a:gd name="connsiteY499" fmla="*/ 384079 h 851056"/>
                <a:gd name="connsiteX500" fmla="*/ 738944 w 852323"/>
                <a:gd name="connsiteY500" fmla="*/ 384079 h 851056"/>
                <a:gd name="connsiteX501" fmla="*/ 738944 w 852323"/>
                <a:gd name="connsiteY501" fmla="*/ 384079 h 851056"/>
                <a:gd name="connsiteX502" fmla="*/ 738944 w 852323"/>
                <a:gd name="connsiteY502" fmla="*/ 383411 h 851056"/>
                <a:gd name="connsiteX503" fmla="*/ 738944 w 852323"/>
                <a:gd name="connsiteY503" fmla="*/ 383178 h 851056"/>
                <a:gd name="connsiteX504" fmla="*/ 738944 w 852323"/>
                <a:gd name="connsiteY504" fmla="*/ 381910 h 851056"/>
                <a:gd name="connsiteX505" fmla="*/ 738944 w 852323"/>
                <a:gd name="connsiteY505" fmla="*/ 381109 h 851056"/>
                <a:gd name="connsiteX506" fmla="*/ 738944 w 852323"/>
                <a:gd name="connsiteY506" fmla="*/ 380909 h 851056"/>
                <a:gd name="connsiteX507" fmla="*/ 738944 w 852323"/>
                <a:gd name="connsiteY507" fmla="*/ 380909 h 851056"/>
                <a:gd name="connsiteX508" fmla="*/ 738777 w 852323"/>
                <a:gd name="connsiteY508" fmla="*/ 379708 h 851056"/>
                <a:gd name="connsiteX509" fmla="*/ 738777 w 852323"/>
                <a:gd name="connsiteY509" fmla="*/ 378607 h 851056"/>
                <a:gd name="connsiteX510" fmla="*/ 738777 w 852323"/>
                <a:gd name="connsiteY510" fmla="*/ 377840 h 851056"/>
                <a:gd name="connsiteX511" fmla="*/ 738444 w 852323"/>
                <a:gd name="connsiteY511" fmla="*/ 375538 h 851056"/>
                <a:gd name="connsiteX512" fmla="*/ 738444 w 852323"/>
                <a:gd name="connsiteY512" fmla="*/ 375037 h 851056"/>
                <a:gd name="connsiteX513" fmla="*/ 738444 w 852323"/>
                <a:gd name="connsiteY513" fmla="*/ 375037 h 851056"/>
                <a:gd name="connsiteX514" fmla="*/ 738444 w 852323"/>
                <a:gd name="connsiteY514" fmla="*/ 375037 h 851056"/>
                <a:gd name="connsiteX515" fmla="*/ 738444 w 852323"/>
                <a:gd name="connsiteY515" fmla="*/ 374203 h 851056"/>
                <a:gd name="connsiteX516" fmla="*/ 737876 w 852323"/>
                <a:gd name="connsiteY516" fmla="*/ 370867 h 851056"/>
                <a:gd name="connsiteX517" fmla="*/ 737876 w 852323"/>
                <a:gd name="connsiteY517" fmla="*/ 370600 h 851056"/>
                <a:gd name="connsiteX518" fmla="*/ 737876 w 852323"/>
                <a:gd name="connsiteY518" fmla="*/ 370100 h 851056"/>
                <a:gd name="connsiteX519" fmla="*/ 737876 w 852323"/>
                <a:gd name="connsiteY519" fmla="*/ 369165 h 851056"/>
                <a:gd name="connsiteX520" fmla="*/ 737876 w 852323"/>
                <a:gd name="connsiteY520" fmla="*/ 368965 h 851056"/>
                <a:gd name="connsiteX521" fmla="*/ 737876 w 852323"/>
                <a:gd name="connsiteY521" fmla="*/ 368798 h 851056"/>
                <a:gd name="connsiteX522" fmla="*/ 737876 w 852323"/>
                <a:gd name="connsiteY522" fmla="*/ 368798 h 851056"/>
                <a:gd name="connsiteX523" fmla="*/ 737876 w 852323"/>
                <a:gd name="connsiteY523" fmla="*/ 368798 h 851056"/>
                <a:gd name="connsiteX524" fmla="*/ 737876 w 852323"/>
                <a:gd name="connsiteY524" fmla="*/ 368798 h 851056"/>
                <a:gd name="connsiteX525" fmla="*/ 737876 w 852323"/>
                <a:gd name="connsiteY525" fmla="*/ 368598 h 851056"/>
                <a:gd name="connsiteX526" fmla="*/ 737876 w 852323"/>
                <a:gd name="connsiteY526" fmla="*/ 368598 h 851056"/>
                <a:gd name="connsiteX527" fmla="*/ 737876 w 852323"/>
                <a:gd name="connsiteY527" fmla="*/ 369099 h 851056"/>
                <a:gd name="connsiteX528" fmla="*/ 737876 w 852323"/>
                <a:gd name="connsiteY528" fmla="*/ 369099 h 851056"/>
                <a:gd name="connsiteX529" fmla="*/ 737876 w 852323"/>
                <a:gd name="connsiteY529" fmla="*/ 369266 h 851056"/>
                <a:gd name="connsiteX530" fmla="*/ 737876 w 852323"/>
                <a:gd name="connsiteY530" fmla="*/ 370133 h 851056"/>
                <a:gd name="connsiteX531" fmla="*/ 737876 w 852323"/>
                <a:gd name="connsiteY531" fmla="*/ 370433 h 851056"/>
                <a:gd name="connsiteX532" fmla="*/ 738077 w 852323"/>
                <a:gd name="connsiteY532" fmla="*/ 371734 h 851056"/>
                <a:gd name="connsiteX533" fmla="*/ 738077 w 852323"/>
                <a:gd name="connsiteY533" fmla="*/ 372568 h 851056"/>
                <a:gd name="connsiteX534" fmla="*/ 738077 w 852323"/>
                <a:gd name="connsiteY534" fmla="*/ 373136 h 851056"/>
                <a:gd name="connsiteX535" fmla="*/ 738077 w 852323"/>
                <a:gd name="connsiteY535" fmla="*/ 373136 h 851056"/>
                <a:gd name="connsiteX536" fmla="*/ 738410 w 852323"/>
                <a:gd name="connsiteY536" fmla="*/ 375171 h 851056"/>
                <a:gd name="connsiteX537" fmla="*/ 738410 w 852323"/>
                <a:gd name="connsiteY537" fmla="*/ 375538 h 851056"/>
                <a:gd name="connsiteX538" fmla="*/ 738911 w 852323"/>
                <a:gd name="connsiteY538" fmla="*/ 378874 h 851056"/>
                <a:gd name="connsiteX539" fmla="*/ 739211 w 852323"/>
                <a:gd name="connsiteY539" fmla="*/ 381109 h 851056"/>
                <a:gd name="connsiteX540" fmla="*/ 739211 w 852323"/>
                <a:gd name="connsiteY540" fmla="*/ 381276 h 851056"/>
                <a:gd name="connsiteX541" fmla="*/ 739211 w 852323"/>
                <a:gd name="connsiteY541" fmla="*/ 382010 h 851056"/>
                <a:gd name="connsiteX542" fmla="*/ 739211 w 852323"/>
                <a:gd name="connsiteY542" fmla="*/ 382477 h 851056"/>
                <a:gd name="connsiteX543" fmla="*/ 739211 w 852323"/>
                <a:gd name="connsiteY543" fmla="*/ 382477 h 851056"/>
                <a:gd name="connsiteX544" fmla="*/ 739211 w 852323"/>
                <a:gd name="connsiteY544" fmla="*/ 383078 h 851056"/>
                <a:gd name="connsiteX545" fmla="*/ 739211 w 852323"/>
                <a:gd name="connsiteY545" fmla="*/ 383245 h 851056"/>
                <a:gd name="connsiteX546" fmla="*/ 739211 w 852323"/>
                <a:gd name="connsiteY546" fmla="*/ 383578 h 851056"/>
                <a:gd name="connsiteX547" fmla="*/ 739211 w 852323"/>
                <a:gd name="connsiteY547" fmla="*/ 384079 h 851056"/>
                <a:gd name="connsiteX548" fmla="*/ 739211 w 852323"/>
                <a:gd name="connsiteY548" fmla="*/ 384079 h 851056"/>
                <a:gd name="connsiteX549" fmla="*/ 739211 w 852323"/>
                <a:gd name="connsiteY549" fmla="*/ 384079 h 851056"/>
                <a:gd name="connsiteX550" fmla="*/ 739211 w 852323"/>
                <a:gd name="connsiteY550" fmla="*/ 384079 h 851056"/>
                <a:gd name="connsiteX551" fmla="*/ 739211 w 852323"/>
                <a:gd name="connsiteY551" fmla="*/ 384279 h 851056"/>
                <a:gd name="connsiteX552" fmla="*/ 739211 w 852323"/>
                <a:gd name="connsiteY552" fmla="*/ 384479 h 851056"/>
                <a:gd name="connsiteX553" fmla="*/ 739211 w 852323"/>
                <a:gd name="connsiteY553" fmla="*/ 384079 h 851056"/>
                <a:gd name="connsiteX554" fmla="*/ 736442 w 852323"/>
                <a:gd name="connsiteY554" fmla="*/ 367731 h 851056"/>
                <a:gd name="connsiteX555" fmla="*/ 736208 w 852323"/>
                <a:gd name="connsiteY555" fmla="*/ 366563 h 851056"/>
                <a:gd name="connsiteX556" fmla="*/ 736208 w 852323"/>
                <a:gd name="connsiteY556" fmla="*/ 366563 h 851056"/>
                <a:gd name="connsiteX557" fmla="*/ 736509 w 852323"/>
                <a:gd name="connsiteY557" fmla="*/ 368064 h 851056"/>
                <a:gd name="connsiteX558" fmla="*/ 736509 w 852323"/>
                <a:gd name="connsiteY558" fmla="*/ 367864 h 851056"/>
                <a:gd name="connsiteX559" fmla="*/ 736342 w 852323"/>
                <a:gd name="connsiteY559" fmla="*/ 367798 h 851056"/>
                <a:gd name="connsiteX560" fmla="*/ 736175 w 852323"/>
                <a:gd name="connsiteY560" fmla="*/ 366430 h 851056"/>
                <a:gd name="connsiteX561" fmla="*/ 736175 w 852323"/>
                <a:gd name="connsiteY561" fmla="*/ 365996 h 851056"/>
                <a:gd name="connsiteX562" fmla="*/ 736075 w 852323"/>
                <a:gd name="connsiteY562" fmla="*/ 366496 h 851056"/>
                <a:gd name="connsiteX563" fmla="*/ 736175 w 852323"/>
                <a:gd name="connsiteY563" fmla="*/ 366029 h 851056"/>
                <a:gd name="connsiteX564" fmla="*/ 736175 w 852323"/>
                <a:gd name="connsiteY564" fmla="*/ 366029 h 851056"/>
                <a:gd name="connsiteX565" fmla="*/ 736175 w 852323"/>
                <a:gd name="connsiteY565" fmla="*/ 365762 h 851056"/>
                <a:gd name="connsiteX566" fmla="*/ 736175 w 852323"/>
                <a:gd name="connsiteY566" fmla="*/ 366263 h 851056"/>
                <a:gd name="connsiteX567" fmla="*/ 736175 w 852323"/>
                <a:gd name="connsiteY567" fmla="*/ 366263 h 851056"/>
                <a:gd name="connsiteX568" fmla="*/ 736175 w 852323"/>
                <a:gd name="connsiteY568" fmla="*/ 366263 h 851056"/>
                <a:gd name="connsiteX569" fmla="*/ 739111 w 852323"/>
                <a:gd name="connsiteY569" fmla="*/ 385280 h 851056"/>
                <a:gd name="connsiteX570" fmla="*/ 739111 w 852323"/>
                <a:gd name="connsiteY570" fmla="*/ 385580 h 851056"/>
                <a:gd name="connsiteX571" fmla="*/ 739111 w 852323"/>
                <a:gd name="connsiteY571" fmla="*/ 385580 h 851056"/>
                <a:gd name="connsiteX572" fmla="*/ 738977 w 852323"/>
                <a:gd name="connsiteY572" fmla="*/ 385347 h 851056"/>
                <a:gd name="connsiteX573" fmla="*/ 739111 w 852323"/>
                <a:gd name="connsiteY573" fmla="*/ 385113 h 851056"/>
                <a:gd name="connsiteX574" fmla="*/ 739111 w 852323"/>
                <a:gd name="connsiteY574" fmla="*/ 385280 h 851056"/>
                <a:gd name="connsiteX575" fmla="*/ 739111 w 852323"/>
                <a:gd name="connsiteY575" fmla="*/ 385280 h 851056"/>
                <a:gd name="connsiteX576" fmla="*/ 738944 w 852323"/>
                <a:gd name="connsiteY576" fmla="*/ 385180 h 851056"/>
                <a:gd name="connsiteX577" fmla="*/ 739311 w 852323"/>
                <a:gd name="connsiteY577" fmla="*/ 386748 h 851056"/>
                <a:gd name="connsiteX578" fmla="*/ 739311 w 852323"/>
                <a:gd name="connsiteY578" fmla="*/ 387215 h 851056"/>
                <a:gd name="connsiteX579" fmla="*/ 739311 w 852323"/>
                <a:gd name="connsiteY579" fmla="*/ 387215 h 851056"/>
                <a:gd name="connsiteX580" fmla="*/ 739144 w 852323"/>
                <a:gd name="connsiteY580" fmla="*/ 386814 h 851056"/>
                <a:gd name="connsiteX581" fmla="*/ 739311 w 852323"/>
                <a:gd name="connsiteY581" fmla="*/ 387315 h 851056"/>
                <a:gd name="connsiteX582" fmla="*/ 739311 w 852323"/>
                <a:gd name="connsiteY582" fmla="*/ 387815 h 851056"/>
                <a:gd name="connsiteX583" fmla="*/ 739311 w 852323"/>
                <a:gd name="connsiteY583" fmla="*/ 387815 h 851056"/>
                <a:gd name="connsiteX584" fmla="*/ 739211 w 852323"/>
                <a:gd name="connsiteY584" fmla="*/ 387382 h 851056"/>
                <a:gd name="connsiteX585" fmla="*/ 740245 w 852323"/>
                <a:gd name="connsiteY585" fmla="*/ 396323 h 851056"/>
                <a:gd name="connsiteX586" fmla="*/ 740045 w 852323"/>
                <a:gd name="connsiteY586" fmla="*/ 393654 h 851056"/>
                <a:gd name="connsiteX587" fmla="*/ 740045 w 852323"/>
                <a:gd name="connsiteY587" fmla="*/ 393420 h 851056"/>
                <a:gd name="connsiteX588" fmla="*/ 740045 w 852323"/>
                <a:gd name="connsiteY588" fmla="*/ 393420 h 851056"/>
                <a:gd name="connsiteX589" fmla="*/ 740045 w 852323"/>
                <a:gd name="connsiteY589" fmla="*/ 392920 h 851056"/>
                <a:gd name="connsiteX590" fmla="*/ 739845 w 852323"/>
                <a:gd name="connsiteY590" fmla="*/ 391252 h 851056"/>
                <a:gd name="connsiteX591" fmla="*/ 739845 w 852323"/>
                <a:gd name="connsiteY591" fmla="*/ 391252 h 851056"/>
                <a:gd name="connsiteX592" fmla="*/ 739845 w 852323"/>
                <a:gd name="connsiteY592" fmla="*/ 391252 h 851056"/>
                <a:gd name="connsiteX593" fmla="*/ 739845 w 852323"/>
                <a:gd name="connsiteY593" fmla="*/ 391085 h 851056"/>
                <a:gd name="connsiteX594" fmla="*/ 739845 w 852323"/>
                <a:gd name="connsiteY594" fmla="*/ 391085 h 851056"/>
                <a:gd name="connsiteX595" fmla="*/ 739645 w 852323"/>
                <a:gd name="connsiteY595" fmla="*/ 389317 h 851056"/>
                <a:gd name="connsiteX596" fmla="*/ 739845 w 852323"/>
                <a:gd name="connsiteY596" fmla="*/ 391252 h 851056"/>
                <a:gd name="connsiteX597" fmla="*/ 739845 w 852323"/>
                <a:gd name="connsiteY597" fmla="*/ 391252 h 851056"/>
                <a:gd name="connsiteX598" fmla="*/ 739845 w 852323"/>
                <a:gd name="connsiteY598" fmla="*/ 391252 h 851056"/>
                <a:gd name="connsiteX599" fmla="*/ 739845 w 852323"/>
                <a:gd name="connsiteY599" fmla="*/ 391418 h 851056"/>
                <a:gd name="connsiteX600" fmla="*/ 739845 w 852323"/>
                <a:gd name="connsiteY600" fmla="*/ 391418 h 851056"/>
                <a:gd name="connsiteX601" fmla="*/ 739845 w 852323"/>
                <a:gd name="connsiteY601" fmla="*/ 392119 h 851056"/>
                <a:gd name="connsiteX602" fmla="*/ 739845 w 852323"/>
                <a:gd name="connsiteY602" fmla="*/ 392553 h 851056"/>
                <a:gd name="connsiteX603" fmla="*/ 739845 w 852323"/>
                <a:gd name="connsiteY603" fmla="*/ 393420 h 851056"/>
                <a:gd name="connsiteX604" fmla="*/ 739845 w 852323"/>
                <a:gd name="connsiteY604" fmla="*/ 394655 h 851056"/>
                <a:gd name="connsiteX605" fmla="*/ 740145 w 852323"/>
                <a:gd name="connsiteY605" fmla="*/ 397991 h 851056"/>
                <a:gd name="connsiteX606" fmla="*/ 740145 w 852323"/>
                <a:gd name="connsiteY606" fmla="*/ 396390 h 851056"/>
                <a:gd name="connsiteX607" fmla="*/ 741413 w 852323"/>
                <a:gd name="connsiteY607" fmla="*/ 416574 h 851056"/>
                <a:gd name="connsiteX608" fmla="*/ 741413 w 852323"/>
                <a:gd name="connsiteY608" fmla="*/ 416241 h 851056"/>
                <a:gd name="connsiteX609" fmla="*/ 741413 w 852323"/>
                <a:gd name="connsiteY609" fmla="*/ 415440 h 851056"/>
                <a:gd name="connsiteX610" fmla="*/ 741413 w 852323"/>
                <a:gd name="connsiteY610" fmla="*/ 413171 h 851056"/>
                <a:gd name="connsiteX611" fmla="*/ 741413 w 852323"/>
                <a:gd name="connsiteY611" fmla="*/ 411703 h 851056"/>
                <a:gd name="connsiteX612" fmla="*/ 741413 w 852323"/>
                <a:gd name="connsiteY612" fmla="*/ 410869 h 851056"/>
                <a:gd name="connsiteX613" fmla="*/ 741413 w 852323"/>
                <a:gd name="connsiteY613" fmla="*/ 410369 h 851056"/>
                <a:gd name="connsiteX614" fmla="*/ 741413 w 852323"/>
                <a:gd name="connsiteY614" fmla="*/ 410035 h 851056"/>
                <a:gd name="connsiteX615" fmla="*/ 741413 w 852323"/>
                <a:gd name="connsiteY615" fmla="*/ 409501 h 851056"/>
                <a:gd name="connsiteX616" fmla="*/ 741413 w 852323"/>
                <a:gd name="connsiteY616" fmla="*/ 409168 h 851056"/>
                <a:gd name="connsiteX617" fmla="*/ 741413 w 852323"/>
                <a:gd name="connsiteY617" fmla="*/ 408901 h 851056"/>
                <a:gd name="connsiteX618" fmla="*/ 741413 w 852323"/>
                <a:gd name="connsiteY618" fmla="*/ 408901 h 851056"/>
                <a:gd name="connsiteX619" fmla="*/ 741413 w 852323"/>
                <a:gd name="connsiteY619" fmla="*/ 408300 h 851056"/>
                <a:gd name="connsiteX620" fmla="*/ 741413 w 852323"/>
                <a:gd name="connsiteY620" fmla="*/ 405931 h 851056"/>
                <a:gd name="connsiteX621" fmla="*/ 741413 w 852323"/>
                <a:gd name="connsiteY621" fmla="*/ 404797 h 851056"/>
                <a:gd name="connsiteX622" fmla="*/ 741413 w 852323"/>
                <a:gd name="connsiteY622" fmla="*/ 404163 h 851056"/>
                <a:gd name="connsiteX623" fmla="*/ 741413 w 852323"/>
                <a:gd name="connsiteY623" fmla="*/ 402995 h 851056"/>
                <a:gd name="connsiteX624" fmla="*/ 741413 w 852323"/>
                <a:gd name="connsiteY624" fmla="*/ 401327 h 851056"/>
                <a:gd name="connsiteX625" fmla="*/ 741413 w 852323"/>
                <a:gd name="connsiteY625" fmla="*/ 400293 h 851056"/>
                <a:gd name="connsiteX626" fmla="*/ 741747 w 852323"/>
                <a:gd name="connsiteY626" fmla="*/ 404964 h 851056"/>
                <a:gd name="connsiteX627" fmla="*/ 741747 w 852323"/>
                <a:gd name="connsiteY627" fmla="*/ 405931 h 851056"/>
                <a:gd name="connsiteX628" fmla="*/ 741747 w 852323"/>
                <a:gd name="connsiteY628" fmla="*/ 406732 h 851056"/>
                <a:gd name="connsiteX629" fmla="*/ 741747 w 852323"/>
                <a:gd name="connsiteY629" fmla="*/ 406732 h 851056"/>
                <a:gd name="connsiteX630" fmla="*/ 741747 w 852323"/>
                <a:gd name="connsiteY630" fmla="*/ 407066 h 851056"/>
                <a:gd name="connsiteX631" fmla="*/ 741747 w 852323"/>
                <a:gd name="connsiteY631" fmla="*/ 408200 h 851056"/>
                <a:gd name="connsiteX632" fmla="*/ 741747 w 852323"/>
                <a:gd name="connsiteY632" fmla="*/ 409601 h 851056"/>
                <a:gd name="connsiteX633" fmla="*/ 741747 w 852323"/>
                <a:gd name="connsiteY633" fmla="*/ 412104 h 851056"/>
                <a:gd name="connsiteX634" fmla="*/ 741747 w 852323"/>
                <a:gd name="connsiteY634" fmla="*/ 412504 h 851056"/>
                <a:gd name="connsiteX635" fmla="*/ 741747 w 852323"/>
                <a:gd name="connsiteY635" fmla="*/ 418309 h 851056"/>
                <a:gd name="connsiteX636" fmla="*/ 741747 w 852323"/>
                <a:gd name="connsiteY636" fmla="*/ 418309 h 851056"/>
                <a:gd name="connsiteX637" fmla="*/ 741313 w 852323"/>
                <a:gd name="connsiteY637" fmla="*/ 416641 h 851056"/>
                <a:gd name="connsiteX638" fmla="*/ 735841 w 852323"/>
                <a:gd name="connsiteY638" fmla="*/ 316485 h 851056"/>
                <a:gd name="connsiteX639" fmla="*/ 735841 w 852323"/>
                <a:gd name="connsiteY639" fmla="*/ 316485 h 851056"/>
                <a:gd name="connsiteX640" fmla="*/ 734240 w 852323"/>
                <a:gd name="connsiteY640" fmla="*/ 317019 h 851056"/>
                <a:gd name="connsiteX641" fmla="*/ 734240 w 852323"/>
                <a:gd name="connsiteY641" fmla="*/ 317019 h 851056"/>
                <a:gd name="connsiteX642" fmla="*/ 732772 w 852323"/>
                <a:gd name="connsiteY642" fmla="*/ 317519 h 851056"/>
                <a:gd name="connsiteX643" fmla="*/ 732772 w 852323"/>
                <a:gd name="connsiteY643" fmla="*/ 317519 h 851056"/>
                <a:gd name="connsiteX644" fmla="*/ 726099 w 852323"/>
                <a:gd name="connsiteY644" fmla="*/ 326928 h 851056"/>
                <a:gd name="connsiteX645" fmla="*/ 726099 w 852323"/>
                <a:gd name="connsiteY645" fmla="*/ 326394 h 851056"/>
                <a:gd name="connsiteX646" fmla="*/ 725165 w 852323"/>
                <a:gd name="connsiteY646" fmla="*/ 323458 h 851056"/>
                <a:gd name="connsiteX647" fmla="*/ 724164 w 852323"/>
                <a:gd name="connsiteY647" fmla="*/ 320522 h 851056"/>
                <a:gd name="connsiteX648" fmla="*/ 724164 w 852323"/>
                <a:gd name="connsiteY648" fmla="*/ 320522 h 851056"/>
                <a:gd name="connsiteX649" fmla="*/ 725165 w 852323"/>
                <a:gd name="connsiteY649" fmla="*/ 323458 h 851056"/>
                <a:gd name="connsiteX650" fmla="*/ 725399 w 852323"/>
                <a:gd name="connsiteY650" fmla="*/ 324192 h 851056"/>
                <a:gd name="connsiteX651" fmla="*/ 726099 w 852323"/>
                <a:gd name="connsiteY651" fmla="*/ 326394 h 851056"/>
                <a:gd name="connsiteX652" fmla="*/ 726099 w 852323"/>
                <a:gd name="connsiteY652" fmla="*/ 326394 h 851056"/>
                <a:gd name="connsiteX653" fmla="*/ 726400 w 852323"/>
                <a:gd name="connsiteY653" fmla="*/ 327262 h 851056"/>
                <a:gd name="connsiteX654" fmla="*/ 271496 w 852323"/>
                <a:gd name="connsiteY654" fmla="*/ 147468 h 851056"/>
                <a:gd name="connsiteX655" fmla="*/ 271496 w 852323"/>
                <a:gd name="connsiteY655" fmla="*/ 147468 h 851056"/>
                <a:gd name="connsiteX656" fmla="*/ 271496 w 852323"/>
                <a:gd name="connsiteY656" fmla="*/ 147468 h 851056"/>
                <a:gd name="connsiteX657" fmla="*/ 271496 w 852323"/>
                <a:gd name="connsiteY657" fmla="*/ 147468 h 851056"/>
                <a:gd name="connsiteX658" fmla="*/ 267926 w 852323"/>
                <a:gd name="connsiteY658" fmla="*/ 141063 h 851056"/>
                <a:gd name="connsiteX659" fmla="*/ 267926 w 852323"/>
                <a:gd name="connsiteY659" fmla="*/ 141063 h 851056"/>
                <a:gd name="connsiteX660" fmla="*/ 267926 w 852323"/>
                <a:gd name="connsiteY660" fmla="*/ 141063 h 851056"/>
                <a:gd name="connsiteX661" fmla="*/ 267125 w 852323"/>
                <a:gd name="connsiteY661" fmla="*/ 139561 h 851056"/>
                <a:gd name="connsiteX662" fmla="*/ 267125 w 852323"/>
                <a:gd name="connsiteY662" fmla="*/ 139561 h 851056"/>
                <a:gd name="connsiteX663" fmla="*/ 267125 w 852323"/>
                <a:gd name="connsiteY663" fmla="*/ 139561 h 851056"/>
                <a:gd name="connsiteX664" fmla="*/ 267125 w 852323"/>
                <a:gd name="connsiteY664" fmla="*/ 139561 h 851056"/>
                <a:gd name="connsiteX665" fmla="*/ 267559 w 852323"/>
                <a:gd name="connsiteY665" fmla="*/ 140362 h 851056"/>
                <a:gd name="connsiteX666" fmla="*/ 267859 w 852323"/>
                <a:gd name="connsiteY666" fmla="*/ 140862 h 851056"/>
                <a:gd name="connsiteX667" fmla="*/ 267859 w 852323"/>
                <a:gd name="connsiteY667" fmla="*/ 140862 h 851056"/>
                <a:gd name="connsiteX668" fmla="*/ 267559 w 852323"/>
                <a:gd name="connsiteY668" fmla="*/ 140262 h 851056"/>
                <a:gd name="connsiteX669" fmla="*/ 270161 w 852323"/>
                <a:gd name="connsiteY669" fmla="*/ 145033 h 851056"/>
                <a:gd name="connsiteX670" fmla="*/ 269094 w 852323"/>
                <a:gd name="connsiteY670" fmla="*/ 143098 h 851056"/>
                <a:gd name="connsiteX671" fmla="*/ 268726 w 852323"/>
                <a:gd name="connsiteY671" fmla="*/ 142497 h 851056"/>
                <a:gd name="connsiteX672" fmla="*/ 269227 w 852323"/>
                <a:gd name="connsiteY672" fmla="*/ 143431 h 851056"/>
                <a:gd name="connsiteX673" fmla="*/ 269494 w 852323"/>
                <a:gd name="connsiteY673" fmla="*/ 143899 h 851056"/>
                <a:gd name="connsiteX674" fmla="*/ 271462 w 852323"/>
                <a:gd name="connsiteY674" fmla="*/ 147468 h 851056"/>
                <a:gd name="connsiteX675" fmla="*/ 271462 w 852323"/>
                <a:gd name="connsiteY675" fmla="*/ 147468 h 851056"/>
                <a:gd name="connsiteX676" fmla="*/ 268426 w 852323"/>
                <a:gd name="connsiteY676" fmla="*/ 141930 h 851056"/>
                <a:gd name="connsiteX677" fmla="*/ 268726 w 852323"/>
                <a:gd name="connsiteY677" fmla="*/ 142497 h 851056"/>
                <a:gd name="connsiteX678" fmla="*/ 268726 w 852323"/>
                <a:gd name="connsiteY678" fmla="*/ 142497 h 851056"/>
                <a:gd name="connsiteX679" fmla="*/ 267058 w 852323"/>
                <a:gd name="connsiteY679" fmla="*/ 139495 h 851056"/>
                <a:gd name="connsiteX680" fmla="*/ 267058 w 852323"/>
                <a:gd name="connsiteY680" fmla="*/ 139495 h 851056"/>
                <a:gd name="connsiteX681" fmla="*/ 260386 w 852323"/>
                <a:gd name="connsiteY681" fmla="*/ 127451 h 851056"/>
                <a:gd name="connsiteX682" fmla="*/ 260386 w 852323"/>
                <a:gd name="connsiteY682" fmla="*/ 127451 h 851056"/>
                <a:gd name="connsiteX683" fmla="*/ 260686 w 852323"/>
                <a:gd name="connsiteY683" fmla="*/ 127951 h 851056"/>
                <a:gd name="connsiteX684" fmla="*/ 260686 w 852323"/>
                <a:gd name="connsiteY684" fmla="*/ 127751 h 851056"/>
                <a:gd name="connsiteX685" fmla="*/ 260686 w 852323"/>
                <a:gd name="connsiteY685" fmla="*/ 127484 h 851056"/>
                <a:gd name="connsiteX686" fmla="*/ 260686 w 852323"/>
                <a:gd name="connsiteY686" fmla="*/ 127484 h 851056"/>
                <a:gd name="connsiteX687" fmla="*/ 260686 w 852323"/>
                <a:gd name="connsiteY687" fmla="*/ 127484 h 851056"/>
                <a:gd name="connsiteX688" fmla="*/ 261086 w 852323"/>
                <a:gd name="connsiteY688" fmla="*/ 128151 h 851056"/>
                <a:gd name="connsiteX689" fmla="*/ 261754 w 852323"/>
                <a:gd name="connsiteY689" fmla="*/ 129886 h 851056"/>
                <a:gd name="connsiteX690" fmla="*/ 261754 w 852323"/>
                <a:gd name="connsiteY690" fmla="*/ 129886 h 851056"/>
                <a:gd name="connsiteX691" fmla="*/ 262154 w 852323"/>
                <a:gd name="connsiteY691" fmla="*/ 130520 h 851056"/>
                <a:gd name="connsiteX692" fmla="*/ 263655 w 852323"/>
                <a:gd name="connsiteY692" fmla="*/ 133222 h 851056"/>
                <a:gd name="connsiteX693" fmla="*/ 262788 w 852323"/>
                <a:gd name="connsiteY693" fmla="*/ 131654 h 851056"/>
                <a:gd name="connsiteX694" fmla="*/ 262788 w 852323"/>
                <a:gd name="connsiteY694" fmla="*/ 131454 h 851056"/>
                <a:gd name="connsiteX695" fmla="*/ 262788 w 852323"/>
                <a:gd name="connsiteY695" fmla="*/ 131454 h 851056"/>
                <a:gd name="connsiteX696" fmla="*/ 262788 w 852323"/>
                <a:gd name="connsiteY696" fmla="*/ 131454 h 851056"/>
                <a:gd name="connsiteX697" fmla="*/ 262788 w 852323"/>
                <a:gd name="connsiteY697" fmla="*/ 131454 h 851056"/>
                <a:gd name="connsiteX698" fmla="*/ 263021 w 852323"/>
                <a:gd name="connsiteY698" fmla="*/ 131921 h 851056"/>
                <a:gd name="connsiteX699" fmla="*/ 263522 w 852323"/>
                <a:gd name="connsiteY699" fmla="*/ 132822 h 851056"/>
                <a:gd name="connsiteX700" fmla="*/ 263755 w 852323"/>
                <a:gd name="connsiteY700" fmla="*/ 133222 h 851056"/>
                <a:gd name="connsiteX701" fmla="*/ 263755 w 852323"/>
                <a:gd name="connsiteY701" fmla="*/ 133489 h 851056"/>
                <a:gd name="connsiteX702" fmla="*/ 263755 w 852323"/>
                <a:gd name="connsiteY702" fmla="*/ 133489 h 851056"/>
                <a:gd name="connsiteX703" fmla="*/ 263755 w 852323"/>
                <a:gd name="connsiteY703" fmla="*/ 133489 h 851056"/>
                <a:gd name="connsiteX704" fmla="*/ 265090 w 852323"/>
                <a:gd name="connsiteY704" fmla="*/ 135825 h 851056"/>
                <a:gd name="connsiteX705" fmla="*/ 264856 w 852323"/>
                <a:gd name="connsiteY705" fmla="*/ 135391 h 851056"/>
                <a:gd name="connsiteX706" fmla="*/ 264623 w 852323"/>
                <a:gd name="connsiteY706" fmla="*/ 134991 h 851056"/>
                <a:gd name="connsiteX707" fmla="*/ 264823 w 852323"/>
                <a:gd name="connsiteY707" fmla="*/ 135391 h 851056"/>
                <a:gd name="connsiteX708" fmla="*/ 264823 w 852323"/>
                <a:gd name="connsiteY708" fmla="*/ 135391 h 851056"/>
                <a:gd name="connsiteX709" fmla="*/ 264823 w 852323"/>
                <a:gd name="connsiteY709" fmla="*/ 135391 h 851056"/>
                <a:gd name="connsiteX710" fmla="*/ 265157 w 852323"/>
                <a:gd name="connsiteY710" fmla="*/ 135991 h 851056"/>
                <a:gd name="connsiteX711" fmla="*/ 265590 w 852323"/>
                <a:gd name="connsiteY711" fmla="*/ 136692 h 851056"/>
                <a:gd name="connsiteX712" fmla="*/ 266691 w 852323"/>
                <a:gd name="connsiteY712" fmla="*/ 138727 h 851056"/>
                <a:gd name="connsiteX713" fmla="*/ 266691 w 852323"/>
                <a:gd name="connsiteY713" fmla="*/ 138727 h 851056"/>
                <a:gd name="connsiteX714" fmla="*/ 266691 w 852323"/>
                <a:gd name="connsiteY714" fmla="*/ 138727 h 851056"/>
                <a:gd name="connsiteX715" fmla="*/ 266691 w 852323"/>
                <a:gd name="connsiteY715" fmla="*/ 138727 h 851056"/>
                <a:gd name="connsiteX716" fmla="*/ 783217 w 852323"/>
                <a:gd name="connsiteY716" fmla="*/ 286125 h 851056"/>
                <a:gd name="connsiteX717" fmla="*/ 784618 w 852323"/>
                <a:gd name="connsiteY717" fmla="*/ 285624 h 851056"/>
                <a:gd name="connsiteX718" fmla="*/ 784618 w 852323"/>
                <a:gd name="connsiteY718" fmla="*/ 285624 h 851056"/>
                <a:gd name="connsiteX719" fmla="*/ 777378 w 852323"/>
                <a:gd name="connsiteY719" fmla="*/ 288360 h 851056"/>
                <a:gd name="connsiteX720" fmla="*/ 782783 w 852323"/>
                <a:gd name="connsiteY720" fmla="*/ 286292 h 851056"/>
                <a:gd name="connsiteX721" fmla="*/ 777378 w 852323"/>
                <a:gd name="connsiteY721" fmla="*/ 288327 h 851056"/>
                <a:gd name="connsiteX722" fmla="*/ 768704 w 852323"/>
                <a:gd name="connsiteY722" fmla="*/ 291697 h 851056"/>
                <a:gd name="connsiteX723" fmla="*/ 771139 w 852323"/>
                <a:gd name="connsiteY723" fmla="*/ 290762 h 851056"/>
                <a:gd name="connsiteX724" fmla="*/ 771873 w 852323"/>
                <a:gd name="connsiteY724" fmla="*/ 290496 h 851056"/>
                <a:gd name="connsiteX725" fmla="*/ 771873 w 852323"/>
                <a:gd name="connsiteY725" fmla="*/ 290496 h 851056"/>
                <a:gd name="connsiteX726" fmla="*/ 777345 w 852323"/>
                <a:gd name="connsiteY726" fmla="*/ 288394 h 851056"/>
                <a:gd name="connsiteX727" fmla="*/ 771840 w 852323"/>
                <a:gd name="connsiteY727" fmla="*/ 290462 h 851056"/>
                <a:gd name="connsiteX728" fmla="*/ 767503 w 852323"/>
                <a:gd name="connsiteY728" fmla="*/ 292164 h 851056"/>
                <a:gd name="connsiteX729" fmla="*/ 767503 w 852323"/>
                <a:gd name="connsiteY729" fmla="*/ 292164 h 851056"/>
                <a:gd name="connsiteX730" fmla="*/ 768070 w 852323"/>
                <a:gd name="connsiteY730" fmla="*/ 291930 h 851056"/>
                <a:gd name="connsiteX731" fmla="*/ 767469 w 852323"/>
                <a:gd name="connsiteY731" fmla="*/ 292130 h 851056"/>
                <a:gd name="connsiteX732" fmla="*/ 681627 w 852323"/>
                <a:gd name="connsiteY732" fmla="*/ 324826 h 851056"/>
                <a:gd name="connsiteX733" fmla="*/ 679725 w 852323"/>
                <a:gd name="connsiteY733" fmla="*/ 320055 h 851056"/>
                <a:gd name="connsiteX734" fmla="*/ 679725 w 852323"/>
                <a:gd name="connsiteY734" fmla="*/ 320055 h 851056"/>
                <a:gd name="connsiteX735" fmla="*/ 677656 w 852323"/>
                <a:gd name="connsiteY735" fmla="*/ 315117 h 851056"/>
                <a:gd name="connsiteX736" fmla="*/ 677656 w 852323"/>
                <a:gd name="connsiteY736" fmla="*/ 315117 h 851056"/>
                <a:gd name="connsiteX737" fmla="*/ 675488 w 852323"/>
                <a:gd name="connsiteY737" fmla="*/ 310213 h 851056"/>
                <a:gd name="connsiteX738" fmla="*/ 675488 w 852323"/>
                <a:gd name="connsiteY738" fmla="*/ 310213 h 851056"/>
                <a:gd name="connsiteX739" fmla="*/ 674754 w 852323"/>
                <a:gd name="connsiteY739" fmla="*/ 308612 h 851056"/>
                <a:gd name="connsiteX740" fmla="*/ 674587 w 852323"/>
                <a:gd name="connsiteY740" fmla="*/ 308278 h 851056"/>
                <a:gd name="connsiteX741" fmla="*/ 674587 w 852323"/>
                <a:gd name="connsiteY741" fmla="*/ 308278 h 851056"/>
                <a:gd name="connsiteX742" fmla="*/ 674587 w 852323"/>
                <a:gd name="connsiteY742" fmla="*/ 308278 h 851056"/>
                <a:gd name="connsiteX743" fmla="*/ 674587 w 852323"/>
                <a:gd name="connsiteY743" fmla="*/ 308278 h 851056"/>
                <a:gd name="connsiteX744" fmla="*/ 674587 w 852323"/>
                <a:gd name="connsiteY744" fmla="*/ 308278 h 851056"/>
                <a:gd name="connsiteX745" fmla="*/ 674587 w 852323"/>
                <a:gd name="connsiteY745" fmla="*/ 307944 h 851056"/>
                <a:gd name="connsiteX746" fmla="*/ 674387 w 852323"/>
                <a:gd name="connsiteY746" fmla="*/ 307477 h 851056"/>
                <a:gd name="connsiteX747" fmla="*/ 674387 w 852323"/>
                <a:gd name="connsiteY747" fmla="*/ 307244 h 851056"/>
                <a:gd name="connsiteX748" fmla="*/ 674187 w 852323"/>
                <a:gd name="connsiteY748" fmla="*/ 306810 h 851056"/>
                <a:gd name="connsiteX749" fmla="*/ 673653 w 852323"/>
                <a:gd name="connsiteY749" fmla="*/ 305676 h 851056"/>
                <a:gd name="connsiteX750" fmla="*/ 673653 w 852323"/>
                <a:gd name="connsiteY750" fmla="*/ 305676 h 851056"/>
                <a:gd name="connsiteX751" fmla="*/ 672452 w 852323"/>
                <a:gd name="connsiteY751" fmla="*/ 303240 h 851056"/>
                <a:gd name="connsiteX752" fmla="*/ 671618 w 852323"/>
                <a:gd name="connsiteY752" fmla="*/ 301539 h 851056"/>
                <a:gd name="connsiteX753" fmla="*/ 671284 w 852323"/>
                <a:gd name="connsiteY753" fmla="*/ 300838 h 851056"/>
                <a:gd name="connsiteX754" fmla="*/ 671284 w 852323"/>
                <a:gd name="connsiteY754" fmla="*/ 300838 h 851056"/>
                <a:gd name="connsiteX755" fmla="*/ 670083 w 852323"/>
                <a:gd name="connsiteY755" fmla="*/ 298436 h 851056"/>
                <a:gd name="connsiteX756" fmla="*/ 668815 w 852323"/>
                <a:gd name="connsiteY756" fmla="*/ 296034 h 851056"/>
                <a:gd name="connsiteX757" fmla="*/ 668181 w 852323"/>
                <a:gd name="connsiteY757" fmla="*/ 294833 h 851056"/>
                <a:gd name="connsiteX758" fmla="*/ 666580 w 852323"/>
                <a:gd name="connsiteY758" fmla="*/ 291930 h 851056"/>
                <a:gd name="connsiteX759" fmla="*/ 664945 w 852323"/>
                <a:gd name="connsiteY759" fmla="*/ 289061 h 851056"/>
                <a:gd name="connsiteX760" fmla="*/ 664945 w 852323"/>
                <a:gd name="connsiteY760" fmla="*/ 288861 h 851056"/>
                <a:gd name="connsiteX761" fmla="*/ 663677 w 852323"/>
                <a:gd name="connsiteY761" fmla="*/ 286592 h 851056"/>
                <a:gd name="connsiteX762" fmla="*/ 660908 w 852323"/>
                <a:gd name="connsiteY762" fmla="*/ 281955 h 851056"/>
                <a:gd name="connsiteX763" fmla="*/ 658072 w 852323"/>
                <a:gd name="connsiteY763" fmla="*/ 277350 h 851056"/>
                <a:gd name="connsiteX764" fmla="*/ 655103 w 852323"/>
                <a:gd name="connsiteY764" fmla="*/ 272813 h 851056"/>
                <a:gd name="connsiteX765" fmla="*/ 652067 w 852323"/>
                <a:gd name="connsiteY765" fmla="*/ 268342 h 851056"/>
                <a:gd name="connsiteX766" fmla="*/ 645728 w 852323"/>
                <a:gd name="connsiteY766" fmla="*/ 259568 h 851056"/>
                <a:gd name="connsiteX767" fmla="*/ 645494 w 852323"/>
                <a:gd name="connsiteY767" fmla="*/ 259301 h 851056"/>
                <a:gd name="connsiteX768" fmla="*/ 642325 w 852323"/>
                <a:gd name="connsiteY768" fmla="*/ 255164 h 851056"/>
                <a:gd name="connsiteX769" fmla="*/ 638989 w 852323"/>
                <a:gd name="connsiteY769" fmla="*/ 251060 h 851056"/>
                <a:gd name="connsiteX770" fmla="*/ 628279 w 852323"/>
                <a:gd name="connsiteY770" fmla="*/ 259735 h 851056"/>
                <a:gd name="connsiteX771" fmla="*/ 628279 w 852323"/>
                <a:gd name="connsiteY771" fmla="*/ 259735 h 851056"/>
                <a:gd name="connsiteX772" fmla="*/ 627712 w 852323"/>
                <a:gd name="connsiteY772" fmla="*/ 260235 h 851056"/>
                <a:gd name="connsiteX773" fmla="*/ 618037 w 852323"/>
                <a:gd name="connsiteY773" fmla="*/ 268509 h 851056"/>
                <a:gd name="connsiteX774" fmla="*/ 617837 w 852323"/>
                <a:gd name="connsiteY774" fmla="*/ 268676 h 851056"/>
                <a:gd name="connsiteX775" fmla="*/ 607327 w 852323"/>
                <a:gd name="connsiteY775" fmla="*/ 277184 h 851056"/>
                <a:gd name="connsiteX776" fmla="*/ 607127 w 852323"/>
                <a:gd name="connsiteY776" fmla="*/ 277184 h 851056"/>
                <a:gd name="connsiteX777" fmla="*/ 592414 w 852323"/>
                <a:gd name="connsiteY777" fmla="*/ 288127 h 851056"/>
                <a:gd name="connsiteX778" fmla="*/ 592214 w 852323"/>
                <a:gd name="connsiteY778" fmla="*/ 288294 h 851056"/>
                <a:gd name="connsiteX779" fmla="*/ 581771 w 852323"/>
                <a:gd name="connsiteY779" fmla="*/ 296901 h 851056"/>
                <a:gd name="connsiteX780" fmla="*/ 582005 w 852323"/>
                <a:gd name="connsiteY780" fmla="*/ 297201 h 851056"/>
                <a:gd name="connsiteX781" fmla="*/ 582272 w 852323"/>
                <a:gd name="connsiteY781" fmla="*/ 297535 h 851056"/>
                <a:gd name="connsiteX782" fmla="*/ 584107 w 852323"/>
                <a:gd name="connsiteY782" fmla="*/ 299804 h 851056"/>
                <a:gd name="connsiteX783" fmla="*/ 584273 w 852323"/>
                <a:gd name="connsiteY783" fmla="*/ 300037 h 851056"/>
                <a:gd name="connsiteX784" fmla="*/ 586275 w 852323"/>
                <a:gd name="connsiteY784" fmla="*/ 302640 h 851056"/>
                <a:gd name="connsiteX785" fmla="*/ 586275 w 852323"/>
                <a:gd name="connsiteY785" fmla="*/ 302640 h 851056"/>
                <a:gd name="connsiteX786" fmla="*/ 587309 w 852323"/>
                <a:gd name="connsiteY786" fmla="*/ 304008 h 851056"/>
                <a:gd name="connsiteX787" fmla="*/ 588410 w 852323"/>
                <a:gd name="connsiteY787" fmla="*/ 305476 h 851056"/>
                <a:gd name="connsiteX788" fmla="*/ 589078 w 852323"/>
                <a:gd name="connsiteY788" fmla="*/ 306443 h 851056"/>
                <a:gd name="connsiteX789" fmla="*/ 589611 w 852323"/>
                <a:gd name="connsiteY789" fmla="*/ 307144 h 851056"/>
                <a:gd name="connsiteX790" fmla="*/ 589912 w 852323"/>
                <a:gd name="connsiteY790" fmla="*/ 307577 h 851056"/>
                <a:gd name="connsiteX791" fmla="*/ 591046 w 852323"/>
                <a:gd name="connsiteY791" fmla="*/ 309179 h 851056"/>
                <a:gd name="connsiteX792" fmla="*/ 591046 w 852323"/>
                <a:gd name="connsiteY792" fmla="*/ 309379 h 851056"/>
                <a:gd name="connsiteX793" fmla="*/ 591046 w 852323"/>
                <a:gd name="connsiteY793" fmla="*/ 309379 h 851056"/>
                <a:gd name="connsiteX794" fmla="*/ 591947 w 852323"/>
                <a:gd name="connsiteY794" fmla="*/ 310747 h 851056"/>
                <a:gd name="connsiteX795" fmla="*/ 592281 w 852323"/>
                <a:gd name="connsiteY795" fmla="*/ 311214 h 851056"/>
                <a:gd name="connsiteX796" fmla="*/ 592281 w 852323"/>
                <a:gd name="connsiteY796" fmla="*/ 311414 h 851056"/>
                <a:gd name="connsiteX797" fmla="*/ 592481 w 852323"/>
                <a:gd name="connsiteY797" fmla="*/ 311748 h 851056"/>
                <a:gd name="connsiteX798" fmla="*/ 592748 w 852323"/>
                <a:gd name="connsiteY798" fmla="*/ 312115 h 851056"/>
                <a:gd name="connsiteX799" fmla="*/ 592748 w 852323"/>
                <a:gd name="connsiteY799" fmla="*/ 312115 h 851056"/>
                <a:gd name="connsiteX800" fmla="*/ 592748 w 852323"/>
                <a:gd name="connsiteY800" fmla="*/ 312315 h 851056"/>
                <a:gd name="connsiteX801" fmla="*/ 592748 w 852323"/>
                <a:gd name="connsiteY801" fmla="*/ 312515 h 851056"/>
                <a:gd name="connsiteX802" fmla="*/ 593281 w 852323"/>
                <a:gd name="connsiteY802" fmla="*/ 313316 h 851056"/>
                <a:gd name="connsiteX803" fmla="*/ 593448 w 852323"/>
                <a:gd name="connsiteY803" fmla="*/ 313616 h 851056"/>
                <a:gd name="connsiteX804" fmla="*/ 593782 w 852323"/>
                <a:gd name="connsiteY804" fmla="*/ 314117 h 851056"/>
                <a:gd name="connsiteX805" fmla="*/ 593782 w 852323"/>
                <a:gd name="connsiteY805" fmla="*/ 314117 h 851056"/>
                <a:gd name="connsiteX806" fmla="*/ 593782 w 852323"/>
                <a:gd name="connsiteY806" fmla="*/ 314317 h 851056"/>
                <a:gd name="connsiteX807" fmla="*/ 593782 w 852323"/>
                <a:gd name="connsiteY807" fmla="*/ 314317 h 851056"/>
                <a:gd name="connsiteX808" fmla="*/ 593782 w 852323"/>
                <a:gd name="connsiteY808" fmla="*/ 314317 h 851056"/>
                <a:gd name="connsiteX809" fmla="*/ 593982 w 852323"/>
                <a:gd name="connsiteY809" fmla="*/ 314650 h 851056"/>
                <a:gd name="connsiteX810" fmla="*/ 593982 w 852323"/>
                <a:gd name="connsiteY810" fmla="*/ 314817 h 851056"/>
                <a:gd name="connsiteX811" fmla="*/ 593982 w 852323"/>
                <a:gd name="connsiteY811" fmla="*/ 314984 h 851056"/>
                <a:gd name="connsiteX812" fmla="*/ 593982 w 852323"/>
                <a:gd name="connsiteY812" fmla="*/ 314984 h 851056"/>
                <a:gd name="connsiteX813" fmla="*/ 594149 w 852323"/>
                <a:gd name="connsiteY813" fmla="*/ 315217 h 851056"/>
                <a:gd name="connsiteX814" fmla="*/ 594149 w 852323"/>
                <a:gd name="connsiteY814" fmla="*/ 315217 h 851056"/>
                <a:gd name="connsiteX815" fmla="*/ 595717 w 852323"/>
                <a:gd name="connsiteY815" fmla="*/ 317720 h 851056"/>
                <a:gd name="connsiteX816" fmla="*/ 596351 w 852323"/>
                <a:gd name="connsiteY816" fmla="*/ 318787 h 851056"/>
                <a:gd name="connsiteX817" fmla="*/ 597185 w 852323"/>
                <a:gd name="connsiteY817" fmla="*/ 320155 h 851056"/>
                <a:gd name="connsiteX818" fmla="*/ 598019 w 852323"/>
                <a:gd name="connsiteY818" fmla="*/ 321556 h 851056"/>
                <a:gd name="connsiteX819" fmla="*/ 598586 w 852323"/>
                <a:gd name="connsiteY819" fmla="*/ 322491 h 851056"/>
                <a:gd name="connsiteX820" fmla="*/ 600054 w 852323"/>
                <a:gd name="connsiteY820" fmla="*/ 325060 h 851056"/>
                <a:gd name="connsiteX821" fmla="*/ 600621 w 852323"/>
                <a:gd name="connsiteY821" fmla="*/ 326127 h 851056"/>
                <a:gd name="connsiteX822" fmla="*/ 601422 w 852323"/>
                <a:gd name="connsiteY822" fmla="*/ 327595 h 851056"/>
                <a:gd name="connsiteX823" fmla="*/ 601722 w 852323"/>
                <a:gd name="connsiteY823" fmla="*/ 328129 h 851056"/>
                <a:gd name="connsiteX824" fmla="*/ 602389 w 852323"/>
                <a:gd name="connsiteY824" fmla="*/ 329363 h 851056"/>
                <a:gd name="connsiteX825" fmla="*/ 603357 w 852323"/>
                <a:gd name="connsiteY825" fmla="*/ 331232 h 851056"/>
                <a:gd name="connsiteX826" fmla="*/ 603757 w 852323"/>
                <a:gd name="connsiteY826" fmla="*/ 331999 h 851056"/>
                <a:gd name="connsiteX827" fmla="*/ 603757 w 852323"/>
                <a:gd name="connsiteY827" fmla="*/ 332166 h 851056"/>
                <a:gd name="connsiteX828" fmla="*/ 603757 w 852323"/>
                <a:gd name="connsiteY828" fmla="*/ 332466 h 851056"/>
                <a:gd name="connsiteX829" fmla="*/ 604058 w 852323"/>
                <a:gd name="connsiteY829" fmla="*/ 333033 h 851056"/>
                <a:gd name="connsiteX830" fmla="*/ 604425 w 852323"/>
                <a:gd name="connsiteY830" fmla="*/ 333734 h 851056"/>
                <a:gd name="connsiteX831" fmla="*/ 604758 w 852323"/>
                <a:gd name="connsiteY831" fmla="*/ 334435 h 851056"/>
                <a:gd name="connsiteX832" fmla="*/ 605459 w 852323"/>
                <a:gd name="connsiteY832" fmla="*/ 335836 h 851056"/>
                <a:gd name="connsiteX833" fmla="*/ 605459 w 852323"/>
                <a:gd name="connsiteY833" fmla="*/ 335836 h 851056"/>
                <a:gd name="connsiteX834" fmla="*/ 606226 w 852323"/>
                <a:gd name="connsiteY834" fmla="*/ 337471 h 851056"/>
                <a:gd name="connsiteX835" fmla="*/ 606994 w 852323"/>
                <a:gd name="connsiteY835" fmla="*/ 339139 h 851056"/>
                <a:gd name="connsiteX836" fmla="*/ 606994 w 852323"/>
                <a:gd name="connsiteY836" fmla="*/ 339372 h 851056"/>
                <a:gd name="connsiteX837" fmla="*/ 607294 w 852323"/>
                <a:gd name="connsiteY837" fmla="*/ 340073 h 851056"/>
                <a:gd name="connsiteX838" fmla="*/ 607594 w 852323"/>
                <a:gd name="connsiteY838" fmla="*/ 340773 h 851056"/>
                <a:gd name="connsiteX839" fmla="*/ 608395 w 852323"/>
                <a:gd name="connsiteY839" fmla="*/ 342508 h 851056"/>
                <a:gd name="connsiteX840" fmla="*/ 608395 w 852323"/>
                <a:gd name="connsiteY840" fmla="*/ 342508 h 851056"/>
                <a:gd name="connsiteX841" fmla="*/ 608395 w 852323"/>
                <a:gd name="connsiteY841" fmla="*/ 342942 h 851056"/>
                <a:gd name="connsiteX842" fmla="*/ 608395 w 852323"/>
                <a:gd name="connsiteY842" fmla="*/ 343276 h 851056"/>
                <a:gd name="connsiteX843" fmla="*/ 608562 w 852323"/>
                <a:gd name="connsiteY843" fmla="*/ 343609 h 851056"/>
                <a:gd name="connsiteX844" fmla="*/ 608562 w 852323"/>
                <a:gd name="connsiteY844" fmla="*/ 343609 h 851056"/>
                <a:gd name="connsiteX845" fmla="*/ 608562 w 852323"/>
                <a:gd name="connsiteY845" fmla="*/ 343910 h 851056"/>
                <a:gd name="connsiteX846" fmla="*/ 609663 w 852323"/>
                <a:gd name="connsiteY846" fmla="*/ 346545 h 851056"/>
                <a:gd name="connsiteX847" fmla="*/ 611031 w 852323"/>
                <a:gd name="connsiteY847" fmla="*/ 349882 h 851056"/>
                <a:gd name="connsiteX848" fmla="*/ 623542 w 852323"/>
                <a:gd name="connsiteY848" fmla="*/ 345077 h 851056"/>
                <a:gd name="connsiteX849" fmla="*/ 623808 w 852323"/>
                <a:gd name="connsiteY849" fmla="*/ 345077 h 851056"/>
                <a:gd name="connsiteX850" fmla="*/ 640690 w 852323"/>
                <a:gd name="connsiteY850" fmla="*/ 338572 h 851056"/>
                <a:gd name="connsiteX851" fmla="*/ 640957 w 852323"/>
                <a:gd name="connsiteY851" fmla="*/ 338572 h 851056"/>
                <a:gd name="connsiteX852" fmla="*/ 653535 w 852323"/>
                <a:gd name="connsiteY852" fmla="*/ 333767 h 851056"/>
                <a:gd name="connsiteX853" fmla="*/ 653802 w 852323"/>
                <a:gd name="connsiteY853" fmla="*/ 333767 h 851056"/>
                <a:gd name="connsiteX854" fmla="*/ 666380 w 852323"/>
                <a:gd name="connsiteY854" fmla="*/ 328930 h 851056"/>
                <a:gd name="connsiteX855" fmla="*/ 666647 w 852323"/>
                <a:gd name="connsiteY855" fmla="*/ 328930 h 851056"/>
                <a:gd name="connsiteX856" fmla="*/ 679224 w 852323"/>
                <a:gd name="connsiteY856" fmla="*/ 324092 h 851056"/>
                <a:gd name="connsiteX857" fmla="*/ 679525 w 852323"/>
                <a:gd name="connsiteY857" fmla="*/ 324092 h 851056"/>
                <a:gd name="connsiteX858" fmla="*/ 679525 w 852323"/>
                <a:gd name="connsiteY858" fmla="*/ 324292 h 851056"/>
                <a:gd name="connsiteX859" fmla="*/ 679525 w 852323"/>
                <a:gd name="connsiteY859" fmla="*/ 324292 h 851056"/>
                <a:gd name="connsiteX860" fmla="*/ 679525 w 852323"/>
                <a:gd name="connsiteY860" fmla="*/ 324292 h 851056"/>
                <a:gd name="connsiteX861" fmla="*/ 681627 w 852323"/>
                <a:gd name="connsiteY861" fmla="*/ 324826 h 851056"/>
                <a:gd name="connsiteX862" fmla="*/ 271496 w 852323"/>
                <a:gd name="connsiteY862" fmla="*/ 147468 h 851056"/>
                <a:gd name="connsiteX863" fmla="*/ 271496 w 852323"/>
                <a:gd name="connsiteY863" fmla="*/ 147468 h 851056"/>
                <a:gd name="connsiteX864" fmla="*/ 271496 w 852323"/>
                <a:gd name="connsiteY864" fmla="*/ 147468 h 851056"/>
                <a:gd name="connsiteX865" fmla="*/ 271496 w 852323"/>
                <a:gd name="connsiteY865" fmla="*/ 147468 h 851056"/>
                <a:gd name="connsiteX866" fmla="*/ 270161 w 852323"/>
                <a:gd name="connsiteY866" fmla="*/ 145033 h 851056"/>
                <a:gd name="connsiteX867" fmla="*/ 269094 w 852323"/>
                <a:gd name="connsiteY867" fmla="*/ 143098 h 851056"/>
                <a:gd name="connsiteX868" fmla="*/ 268726 w 852323"/>
                <a:gd name="connsiteY868" fmla="*/ 142497 h 851056"/>
                <a:gd name="connsiteX869" fmla="*/ 269227 w 852323"/>
                <a:gd name="connsiteY869" fmla="*/ 143431 h 851056"/>
                <a:gd name="connsiteX870" fmla="*/ 269494 w 852323"/>
                <a:gd name="connsiteY870" fmla="*/ 143899 h 851056"/>
                <a:gd name="connsiteX871" fmla="*/ 271462 w 852323"/>
                <a:gd name="connsiteY871" fmla="*/ 147468 h 851056"/>
                <a:gd name="connsiteX872" fmla="*/ 271462 w 852323"/>
                <a:gd name="connsiteY872" fmla="*/ 147468 h 851056"/>
                <a:gd name="connsiteX873" fmla="*/ 268426 w 852323"/>
                <a:gd name="connsiteY873" fmla="*/ 141930 h 851056"/>
                <a:gd name="connsiteX874" fmla="*/ 268726 w 852323"/>
                <a:gd name="connsiteY874" fmla="*/ 142497 h 851056"/>
                <a:gd name="connsiteX875" fmla="*/ 268726 w 852323"/>
                <a:gd name="connsiteY875" fmla="*/ 142497 h 851056"/>
                <a:gd name="connsiteX876" fmla="*/ 267892 w 852323"/>
                <a:gd name="connsiteY876" fmla="*/ 141029 h 851056"/>
                <a:gd name="connsiteX877" fmla="*/ 267892 w 852323"/>
                <a:gd name="connsiteY877" fmla="*/ 141029 h 851056"/>
                <a:gd name="connsiteX878" fmla="*/ 267892 w 852323"/>
                <a:gd name="connsiteY878" fmla="*/ 141029 h 851056"/>
                <a:gd name="connsiteX879" fmla="*/ 267125 w 852323"/>
                <a:gd name="connsiteY879" fmla="*/ 139561 h 851056"/>
                <a:gd name="connsiteX880" fmla="*/ 267125 w 852323"/>
                <a:gd name="connsiteY880" fmla="*/ 139561 h 851056"/>
                <a:gd name="connsiteX881" fmla="*/ 267125 w 852323"/>
                <a:gd name="connsiteY881" fmla="*/ 139561 h 851056"/>
                <a:gd name="connsiteX882" fmla="*/ 267125 w 852323"/>
                <a:gd name="connsiteY882" fmla="*/ 139561 h 851056"/>
                <a:gd name="connsiteX883" fmla="*/ 267559 w 852323"/>
                <a:gd name="connsiteY883" fmla="*/ 140362 h 851056"/>
                <a:gd name="connsiteX884" fmla="*/ 267859 w 852323"/>
                <a:gd name="connsiteY884" fmla="*/ 140862 h 851056"/>
                <a:gd name="connsiteX885" fmla="*/ 267859 w 852323"/>
                <a:gd name="connsiteY885" fmla="*/ 140862 h 851056"/>
                <a:gd name="connsiteX886" fmla="*/ 267559 w 852323"/>
                <a:gd name="connsiteY886" fmla="*/ 140262 h 851056"/>
                <a:gd name="connsiteX887" fmla="*/ 267125 w 852323"/>
                <a:gd name="connsiteY887" fmla="*/ 139561 h 851056"/>
                <a:gd name="connsiteX888" fmla="*/ 267125 w 852323"/>
                <a:gd name="connsiteY888" fmla="*/ 139561 h 851056"/>
                <a:gd name="connsiteX889" fmla="*/ 266691 w 852323"/>
                <a:gd name="connsiteY889" fmla="*/ 138827 h 851056"/>
                <a:gd name="connsiteX890" fmla="*/ 266691 w 852323"/>
                <a:gd name="connsiteY890" fmla="*/ 138827 h 851056"/>
                <a:gd name="connsiteX891" fmla="*/ 266691 w 852323"/>
                <a:gd name="connsiteY891" fmla="*/ 138827 h 851056"/>
                <a:gd name="connsiteX892" fmla="*/ 266691 w 852323"/>
                <a:gd name="connsiteY892" fmla="*/ 138827 h 851056"/>
                <a:gd name="connsiteX893" fmla="*/ 264890 w 852323"/>
                <a:gd name="connsiteY893" fmla="*/ 135491 h 851056"/>
                <a:gd name="connsiteX894" fmla="*/ 264656 w 852323"/>
                <a:gd name="connsiteY894" fmla="*/ 135091 h 851056"/>
                <a:gd name="connsiteX895" fmla="*/ 264856 w 852323"/>
                <a:gd name="connsiteY895" fmla="*/ 135491 h 851056"/>
                <a:gd name="connsiteX896" fmla="*/ 264856 w 852323"/>
                <a:gd name="connsiteY896" fmla="*/ 135491 h 851056"/>
                <a:gd name="connsiteX897" fmla="*/ 264856 w 852323"/>
                <a:gd name="connsiteY897" fmla="*/ 135491 h 851056"/>
                <a:gd name="connsiteX898" fmla="*/ 265190 w 852323"/>
                <a:gd name="connsiteY898" fmla="*/ 136092 h 851056"/>
                <a:gd name="connsiteX899" fmla="*/ 265624 w 852323"/>
                <a:gd name="connsiteY899" fmla="*/ 136792 h 851056"/>
                <a:gd name="connsiteX900" fmla="*/ 265057 w 852323"/>
                <a:gd name="connsiteY900" fmla="*/ 135758 h 851056"/>
                <a:gd name="connsiteX901" fmla="*/ 262821 w 852323"/>
                <a:gd name="connsiteY901" fmla="*/ 131754 h 851056"/>
                <a:gd name="connsiteX902" fmla="*/ 262821 w 852323"/>
                <a:gd name="connsiteY902" fmla="*/ 131554 h 851056"/>
                <a:gd name="connsiteX903" fmla="*/ 262821 w 852323"/>
                <a:gd name="connsiteY903" fmla="*/ 131554 h 851056"/>
                <a:gd name="connsiteX904" fmla="*/ 262821 w 852323"/>
                <a:gd name="connsiteY904" fmla="*/ 131554 h 851056"/>
                <a:gd name="connsiteX905" fmla="*/ 262821 w 852323"/>
                <a:gd name="connsiteY905" fmla="*/ 131554 h 851056"/>
                <a:gd name="connsiteX906" fmla="*/ 263055 w 852323"/>
                <a:gd name="connsiteY906" fmla="*/ 132021 h 851056"/>
                <a:gd name="connsiteX907" fmla="*/ 263555 w 852323"/>
                <a:gd name="connsiteY907" fmla="*/ 132922 h 851056"/>
                <a:gd name="connsiteX908" fmla="*/ 263789 w 852323"/>
                <a:gd name="connsiteY908" fmla="*/ 133322 h 851056"/>
                <a:gd name="connsiteX909" fmla="*/ 263789 w 852323"/>
                <a:gd name="connsiteY909" fmla="*/ 133589 h 851056"/>
                <a:gd name="connsiteX910" fmla="*/ 263789 w 852323"/>
                <a:gd name="connsiteY910" fmla="*/ 133589 h 851056"/>
                <a:gd name="connsiteX911" fmla="*/ 263789 w 852323"/>
                <a:gd name="connsiteY911" fmla="*/ 133589 h 851056"/>
                <a:gd name="connsiteX912" fmla="*/ 263522 w 852323"/>
                <a:gd name="connsiteY912" fmla="*/ 133089 h 851056"/>
                <a:gd name="connsiteX913" fmla="*/ 261787 w 852323"/>
                <a:gd name="connsiteY913" fmla="*/ 129953 h 851056"/>
                <a:gd name="connsiteX914" fmla="*/ 262187 w 852323"/>
                <a:gd name="connsiteY914" fmla="*/ 130587 h 851056"/>
                <a:gd name="connsiteX915" fmla="*/ 261787 w 852323"/>
                <a:gd name="connsiteY915" fmla="*/ 129919 h 851056"/>
                <a:gd name="connsiteX916" fmla="*/ 260619 w 852323"/>
                <a:gd name="connsiteY916" fmla="*/ 127784 h 851056"/>
                <a:gd name="connsiteX917" fmla="*/ 260619 w 852323"/>
                <a:gd name="connsiteY917" fmla="*/ 127517 h 851056"/>
                <a:gd name="connsiteX918" fmla="*/ 260619 w 852323"/>
                <a:gd name="connsiteY918" fmla="*/ 127517 h 851056"/>
                <a:gd name="connsiteX919" fmla="*/ 260619 w 852323"/>
                <a:gd name="connsiteY919" fmla="*/ 127517 h 851056"/>
                <a:gd name="connsiteX920" fmla="*/ 261020 w 852323"/>
                <a:gd name="connsiteY920" fmla="*/ 128185 h 851056"/>
                <a:gd name="connsiteX921" fmla="*/ 261020 w 852323"/>
                <a:gd name="connsiteY921" fmla="*/ 127884 h 851056"/>
                <a:gd name="connsiteX922" fmla="*/ 260419 w 852323"/>
                <a:gd name="connsiteY922" fmla="*/ 127484 h 851056"/>
                <a:gd name="connsiteX923" fmla="*/ 260419 w 852323"/>
                <a:gd name="connsiteY923" fmla="*/ 127484 h 851056"/>
                <a:gd name="connsiteX924" fmla="*/ 739545 w 852323"/>
                <a:gd name="connsiteY924" fmla="*/ 460480 h 851056"/>
                <a:gd name="connsiteX925" fmla="*/ 739545 w 852323"/>
                <a:gd name="connsiteY925" fmla="*/ 460480 h 851056"/>
                <a:gd name="connsiteX926" fmla="*/ 740112 w 852323"/>
                <a:gd name="connsiteY926" fmla="*/ 454908 h 851056"/>
                <a:gd name="connsiteX927" fmla="*/ 739344 w 852323"/>
                <a:gd name="connsiteY927" fmla="*/ 460447 h 851056"/>
                <a:gd name="connsiteX928" fmla="*/ 739178 w 852323"/>
                <a:gd name="connsiteY928" fmla="*/ 463616 h 851056"/>
                <a:gd name="connsiteX929" fmla="*/ 739545 w 852323"/>
                <a:gd name="connsiteY929" fmla="*/ 460480 h 851056"/>
                <a:gd name="connsiteX930" fmla="*/ 738777 w 852323"/>
                <a:gd name="connsiteY930" fmla="*/ 466652 h 851056"/>
                <a:gd name="connsiteX931" fmla="*/ 738977 w 852323"/>
                <a:gd name="connsiteY931" fmla="*/ 463583 h 851056"/>
                <a:gd name="connsiteX932" fmla="*/ 738577 w 852323"/>
                <a:gd name="connsiteY932" fmla="*/ 468220 h 851056"/>
                <a:gd name="connsiteX933" fmla="*/ 738777 w 852323"/>
                <a:gd name="connsiteY933" fmla="*/ 466652 h 851056"/>
                <a:gd name="connsiteX934" fmla="*/ 738244 w 852323"/>
                <a:gd name="connsiteY934" fmla="*/ 470489 h 851056"/>
                <a:gd name="connsiteX935" fmla="*/ 738377 w 852323"/>
                <a:gd name="connsiteY935" fmla="*/ 468287 h 851056"/>
                <a:gd name="connsiteX936" fmla="*/ 737710 w 852323"/>
                <a:gd name="connsiteY936" fmla="*/ 473992 h 851056"/>
                <a:gd name="connsiteX937" fmla="*/ 737910 w 852323"/>
                <a:gd name="connsiteY937" fmla="*/ 472858 h 851056"/>
                <a:gd name="connsiteX938" fmla="*/ 737910 w 852323"/>
                <a:gd name="connsiteY938" fmla="*/ 472057 h 851056"/>
                <a:gd name="connsiteX939" fmla="*/ 737910 w 852323"/>
                <a:gd name="connsiteY939" fmla="*/ 472824 h 851056"/>
                <a:gd name="connsiteX940" fmla="*/ 737510 w 852323"/>
                <a:gd name="connsiteY940" fmla="*/ 473959 h 851056"/>
                <a:gd name="connsiteX941" fmla="*/ 736342 w 852323"/>
                <a:gd name="connsiteY941" fmla="*/ 482066 h 851056"/>
                <a:gd name="connsiteX942" fmla="*/ 736342 w 852323"/>
                <a:gd name="connsiteY942" fmla="*/ 482066 h 851056"/>
                <a:gd name="connsiteX943" fmla="*/ 736342 w 852323"/>
                <a:gd name="connsiteY943" fmla="*/ 482333 h 851056"/>
                <a:gd name="connsiteX944" fmla="*/ 736142 w 852323"/>
                <a:gd name="connsiteY944" fmla="*/ 482032 h 851056"/>
                <a:gd name="connsiteX945" fmla="*/ 741480 w 852323"/>
                <a:gd name="connsiteY945" fmla="*/ 416341 h 851056"/>
                <a:gd name="connsiteX946" fmla="*/ 741480 w 852323"/>
                <a:gd name="connsiteY946" fmla="*/ 415540 h 851056"/>
                <a:gd name="connsiteX947" fmla="*/ 741480 w 852323"/>
                <a:gd name="connsiteY947" fmla="*/ 413271 h 851056"/>
                <a:gd name="connsiteX948" fmla="*/ 741480 w 852323"/>
                <a:gd name="connsiteY948" fmla="*/ 411803 h 851056"/>
                <a:gd name="connsiteX949" fmla="*/ 741480 w 852323"/>
                <a:gd name="connsiteY949" fmla="*/ 410969 h 851056"/>
                <a:gd name="connsiteX950" fmla="*/ 741480 w 852323"/>
                <a:gd name="connsiteY950" fmla="*/ 410469 h 851056"/>
                <a:gd name="connsiteX951" fmla="*/ 741480 w 852323"/>
                <a:gd name="connsiteY951" fmla="*/ 410135 h 851056"/>
                <a:gd name="connsiteX952" fmla="*/ 741480 w 852323"/>
                <a:gd name="connsiteY952" fmla="*/ 409601 h 851056"/>
                <a:gd name="connsiteX953" fmla="*/ 741480 w 852323"/>
                <a:gd name="connsiteY953" fmla="*/ 409268 h 851056"/>
                <a:gd name="connsiteX954" fmla="*/ 741480 w 852323"/>
                <a:gd name="connsiteY954" fmla="*/ 409001 h 851056"/>
                <a:gd name="connsiteX955" fmla="*/ 741480 w 852323"/>
                <a:gd name="connsiteY955" fmla="*/ 409001 h 851056"/>
                <a:gd name="connsiteX956" fmla="*/ 741480 w 852323"/>
                <a:gd name="connsiteY956" fmla="*/ 408400 h 851056"/>
                <a:gd name="connsiteX957" fmla="*/ 741480 w 852323"/>
                <a:gd name="connsiteY957" fmla="*/ 406031 h 851056"/>
                <a:gd name="connsiteX958" fmla="*/ 741480 w 852323"/>
                <a:gd name="connsiteY958" fmla="*/ 404897 h 851056"/>
                <a:gd name="connsiteX959" fmla="*/ 741480 w 852323"/>
                <a:gd name="connsiteY959" fmla="*/ 404263 h 851056"/>
                <a:gd name="connsiteX960" fmla="*/ 741480 w 852323"/>
                <a:gd name="connsiteY960" fmla="*/ 403096 h 851056"/>
                <a:gd name="connsiteX961" fmla="*/ 741480 w 852323"/>
                <a:gd name="connsiteY961" fmla="*/ 401427 h 851056"/>
                <a:gd name="connsiteX962" fmla="*/ 741480 w 852323"/>
                <a:gd name="connsiteY962" fmla="*/ 400393 h 851056"/>
                <a:gd name="connsiteX963" fmla="*/ 741813 w 852323"/>
                <a:gd name="connsiteY963" fmla="*/ 405064 h 851056"/>
                <a:gd name="connsiteX964" fmla="*/ 741813 w 852323"/>
                <a:gd name="connsiteY964" fmla="*/ 406031 h 851056"/>
                <a:gd name="connsiteX965" fmla="*/ 741813 w 852323"/>
                <a:gd name="connsiteY965" fmla="*/ 406832 h 851056"/>
                <a:gd name="connsiteX966" fmla="*/ 741813 w 852323"/>
                <a:gd name="connsiteY966" fmla="*/ 406832 h 851056"/>
                <a:gd name="connsiteX967" fmla="*/ 741813 w 852323"/>
                <a:gd name="connsiteY967" fmla="*/ 407166 h 851056"/>
                <a:gd name="connsiteX968" fmla="*/ 741813 w 852323"/>
                <a:gd name="connsiteY968" fmla="*/ 409101 h 851056"/>
                <a:gd name="connsiteX969" fmla="*/ 741813 w 852323"/>
                <a:gd name="connsiteY969" fmla="*/ 410736 h 851056"/>
                <a:gd name="connsiteX970" fmla="*/ 741813 w 852323"/>
                <a:gd name="connsiteY970" fmla="*/ 412604 h 851056"/>
                <a:gd name="connsiteX971" fmla="*/ 741813 w 852323"/>
                <a:gd name="connsiteY971" fmla="*/ 418409 h 851056"/>
                <a:gd name="connsiteX972" fmla="*/ 741813 w 852323"/>
                <a:gd name="connsiteY972" fmla="*/ 418409 h 851056"/>
                <a:gd name="connsiteX973" fmla="*/ 741813 w 852323"/>
                <a:gd name="connsiteY973" fmla="*/ 416774 h 851056"/>
                <a:gd name="connsiteX974" fmla="*/ 741280 w 852323"/>
                <a:gd name="connsiteY974" fmla="*/ 416307 h 851056"/>
                <a:gd name="connsiteX975" fmla="*/ 740145 w 852323"/>
                <a:gd name="connsiteY975" fmla="*/ 393754 h 851056"/>
                <a:gd name="connsiteX976" fmla="*/ 740145 w 852323"/>
                <a:gd name="connsiteY976" fmla="*/ 393520 h 851056"/>
                <a:gd name="connsiteX977" fmla="*/ 740145 w 852323"/>
                <a:gd name="connsiteY977" fmla="*/ 393520 h 851056"/>
                <a:gd name="connsiteX978" fmla="*/ 740145 w 852323"/>
                <a:gd name="connsiteY978" fmla="*/ 393020 h 851056"/>
                <a:gd name="connsiteX979" fmla="*/ 739945 w 852323"/>
                <a:gd name="connsiteY979" fmla="*/ 391352 h 851056"/>
                <a:gd name="connsiteX980" fmla="*/ 739945 w 852323"/>
                <a:gd name="connsiteY980" fmla="*/ 391352 h 851056"/>
                <a:gd name="connsiteX981" fmla="*/ 739945 w 852323"/>
                <a:gd name="connsiteY981" fmla="*/ 391352 h 851056"/>
                <a:gd name="connsiteX982" fmla="*/ 739945 w 852323"/>
                <a:gd name="connsiteY982" fmla="*/ 391185 h 851056"/>
                <a:gd name="connsiteX983" fmla="*/ 739945 w 852323"/>
                <a:gd name="connsiteY983" fmla="*/ 391185 h 851056"/>
                <a:gd name="connsiteX984" fmla="*/ 739745 w 852323"/>
                <a:gd name="connsiteY984" fmla="*/ 389417 h 851056"/>
                <a:gd name="connsiteX985" fmla="*/ 739945 w 852323"/>
                <a:gd name="connsiteY985" fmla="*/ 391352 h 851056"/>
                <a:gd name="connsiteX986" fmla="*/ 739945 w 852323"/>
                <a:gd name="connsiteY986" fmla="*/ 391352 h 851056"/>
                <a:gd name="connsiteX987" fmla="*/ 739945 w 852323"/>
                <a:gd name="connsiteY987" fmla="*/ 391352 h 851056"/>
                <a:gd name="connsiteX988" fmla="*/ 739945 w 852323"/>
                <a:gd name="connsiteY988" fmla="*/ 391519 h 851056"/>
                <a:gd name="connsiteX989" fmla="*/ 739945 w 852323"/>
                <a:gd name="connsiteY989" fmla="*/ 391519 h 851056"/>
                <a:gd name="connsiteX990" fmla="*/ 739945 w 852323"/>
                <a:gd name="connsiteY990" fmla="*/ 392219 h 851056"/>
                <a:gd name="connsiteX991" fmla="*/ 739945 w 852323"/>
                <a:gd name="connsiteY991" fmla="*/ 392653 h 851056"/>
                <a:gd name="connsiteX992" fmla="*/ 739945 w 852323"/>
                <a:gd name="connsiteY992" fmla="*/ 393520 h 851056"/>
                <a:gd name="connsiteX993" fmla="*/ 739945 w 852323"/>
                <a:gd name="connsiteY993" fmla="*/ 394755 h 851056"/>
                <a:gd name="connsiteX994" fmla="*/ 740245 w 852323"/>
                <a:gd name="connsiteY994" fmla="*/ 398091 h 851056"/>
                <a:gd name="connsiteX995" fmla="*/ 740245 w 852323"/>
                <a:gd name="connsiteY995" fmla="*/ 396556 h 851056"/>
                <a:gd name="connsiteX996" fmla="*/ 739478 w 852323"/>
                <a:gd name="connsiteY996" fmla="*/ 387915 h 851056"/>
                <a:gd name="connsiteX997" fmla="*/ 739478 w 852323"/>
                <a:gd name="connsiteY997" fmla="*/ 387915 h 851056"/>
                <a:gd name="connsiteX998" fmla="*/ 739478 w 852323"/>
                <a:gd name="connsiteY998" fmla="*/ 387548 h 851056"/>
                <a:gd name="connsiteX999" fmla="*/ 739278 w 852323"/>
                <a:gd name="connsiteY999" fmla="*/ 387882 h 851056"/>
                <a:gd name="connsiteX1000" fmla="*/ 739211 w 852323"/>
                <a:gd name="connsiteY1000" fmla="*/ 385680 h 851056"/>
                <a:gd name="connsiteX1001" fmla="*/ 739211 w 852323"/>
                <a:gd name="connsiteY1001" fmla="*/ 385680 h 851056"/>
                <a:gd name="connsiteX1002" fmla="*/ 739211 w 852323"/>
                <a:gd name="connsiteY1002" fmla="*/ 385480 h 851056"/>
                <a:gd name="connsiteX1003" fmla="*/ 739011 w 852323"/>
                <a:gd name="connsiteY1003" fmla="*/ 385647 h 851056"/>
                <a:gd name="connsiteX1004" fmla="*/ 739211 w 852323"/>
                <a:gd name="connsiteY1004" fmla="*/ 385213 h 851056"/>
                <a:gd name="connsiteX1005" fmla="*/ 739211 w 852323"/>
                <a:gd name="connsiteY1005" fmla="*/ 385380 h 851056"/>
                <a:gd name="connsiteX1006" fmla="*/ 739211 w 852323"/>
                <a:gd name="connsiteY1006" fmla="*/ 385380 h 851056"/>
                <a:gd name="connsiteX1007" fmla="*/ 738944 w 852323"/>
                <a:gd name="connsiteY1007" fmla="*/ 385180 h 851056"/>
                <a:gd name="connsiteX1008" fmla="*/ 739211 w 852323"/>
                <a:gd name="connsiteY1008" fmla="*/ 384913 h 851056"/>
                <a:gd name="connsiteX1009" fmla="*/ 739211 w 852323"/>
                <a:gd name="connsiteY1009" fmla="*/ 384613 h 851056"/>
                <a:gd name="connsiteX1010" fmla="*/ 738911 w 852323"/>
                <a:gd name="connsiteY1010" fmla="*/ 384879 h 851056"/>
                <a:gd name="connsiteX1011" fmla="*/ 739211 w 852323"/>
                <a:gd name="connsiteY1011" fmla="*/ 384179 h 851056"/>
                <a:gd name="connsiteX1012" fmla="*/ 739211 w 852323"/>
                <a:gd name="connsiteY1012" fmla="*/ 384179 h 851056"/>
                <a:gd name="connsiteX1013" fmla="*/ 739211 w 852323"/>
                <a:gd name="connsiteY1013" fmla="*/ 384179 h 851056"/>
                <a:gd name="connsiteX1014" fmla="*/ 739211 w 852323"/>
                <a:gd name="connsiteY1014" fmla="*/ 383511 h 851056"/>
                <a:gd name="connsiteX1015" fmla="*/ 739211 w 852323"/>
                <a:gd name="connsiteY1015" fmla="*/ 383278 h 851056"/>
                <a:gd name="connsiteX1016" fmla="*/ 739211 w 852323"/>
                <a:gd name="connsiteY1016" fmla="*/ 382010 h 851056"/>
                <a:gd name="connsiteX1017" fmla="*/ 739211 w 852323"/>
                <a:gd name="connsiteY1017" fmla="*/ 381209 h 851056"/>
                <a:gd name="connsiteX1018" fmla="*/ 739211 w 852323"/>
                <a:gd name="connsiteY1018" fmla="*/ 381009 h 851056"/>
                <a:gd name="connsiteX1019" fmla="*/ 739211 w 852323"/>
                <a:gd name="connsiteY1019" fmla="*/ 381009 h 851056"/>
                <a:gd name="connsiteX1020" fmla="*/ 739044 w 852323"/>
                <a:gd name="connsiteY1020" fmla="*/ 379808 h 851056"/>
                <a:gd name="connsiteX1021" fmla="*/ 739044 w 852323"/>
                <a:gd name="connsiteY1021" fmla="*/ 378707 h 851056"/>
                <a:gd name="connsiteX1022" fmla="*/ 739044 w 852323"/>
                <a:gd name="connsiteY1022" fmla="*/ 377940 h 851056"/>
                <a:gd name="connsiteX1023" fmla="*/ 738711 w 852323"/>
                <a:gd name="connsiteY1023" fmla="*/ 375638 h 851056"/>
                <a:gd name="connsiteX1024" fmla="*/ 738711 w 852323"/>
                <a:gd name="connsiteY1024" fmla="*/ 375137 h 851056"/>
                <a:gd name="connsiteX1025" fmla="*/ 738711 w 852323"/>
                <a:gd name="connsiteY1025" fmla="*/ 375137 h 851056"/>
                <a:gd name="connsiteX1026" fmla="*/ 738711 w 852323"/>
                <a:gd name="connsiteY1026" fmla="*/ 375137 h 851056"/>
                <a:gd name="connsiteX1027" fmla="*/ 738711 w 852323"/>
                <a:gd name="connsiteY1027" fmla="*/ 374303 h 851056"/>
                <a:gd name="connsiteX1028" fmla="*/ 738143 w 852323"/>
                <a:gd name="connsiteY1028" fmla="*/ 370967 h 851056"/>
                <a:gd name="connsiteX1029" fmla="*/ 738143 w 852323"/>
                <a:gd name="connsiteY1029" fmla="*/ 370700 h 851056"/>
                <a:gd name="connsiteX1030" fmla="*/ 738143 w 852323"/>
                <a:gd name="connsiteY1030" fmla="*/ 370200 h 851056"/>
                <a:gd name="connsiteX1031" fmla="*/ 738143 w 852323"/>
                <a:gd name="connsiteY1031" fmla="*/ 369266 h 851056"/>
                <a:gd name="connsiteX1032" fmla="*/ 738143 w 852323"/>
                <a:gd name="connsiteY1032" fmla="*/ 369065 h 851056"/>
                <a:gd name="connsiteX1033" fmla="*/ 738143 w 852323"/>
                <a:gd name="connsiteY1033" fmla="*/ 368898 h 851056"/>
                <a:gd name="connsiteX1034" fmla="*/ 738143 w 852323"/>
                <a:gd name="connsiteY1034" fmla="*/ 368898 h 851056"/>
                <a:gd name="connsiteX1035" fmla="*/ 738143 w 852323"/>
                <a:gd name="connsiteY1035" fmla="*/ 368898 h 851056"/>
                <a:gd name="connsiteX1036" fmla="*/ 738143 w 852323"/>
                <a:gd name="connsiteY1036" fmla="*/ 368898 h 851056"/>
                <a:gd name="connsiteX1037" fmla="*/ 738143 w 852323"/>
                <a:gd name="connsiteY1037" fmla="*/ 368698 h 851056"/>
                <a:gd name="connsiteX1038" fmla="*/ 738143 w 852323"/>
                <a:gd name="connsiteY1038" fmla="*/ 368698 h 851056"/>
                <a:gd name="connsiteX1039" fmla="*/ 738143 w 852323"/>
                <a:gd name="connsiteY1039" fmla="*/ 369199 h 851056"/>
                <a:gd name="connsiteX1040" fmla="*/ 738143 w 852323"/>
                <a:gd name="connsiteY1040" fmla="*/ 369199 h 851056"/>
                <a:gd name="connsiteX1041" fmla="*/ 738143 w 852323"/>
                <a:gd name="connsiteY1041" fmla="*/ 369366 h 851056"/>
                <a:gd name="connsiteX1042" fmla="*/ 738143 w 852323"/>
                <a:gd name="connsiteY1042" fmla="*/ 370233 h 851056"/>
                <a:gd name="connsiteX1043" fmla="*/ 738143 w 852323"/>
                <a:gd name="connsiteY1043" fmla="*/ 370533 h 851056"/>
                <a:gd name="connsiteX1044" fmla="*/ 738344 w 852323"/>
                <a:gd name="connsiteY1044" fmla="*/ 371834 h 851056"/>
                <a:gd name="connsiteX1045" fmla="*/ 738344 w 852323"/>
                <a:gd name="connsiteY1045" fmla="*/ 372669 h 851056"/>
                <a:gd name="connsiteX1046" fmla="*/ 738344 w 852323"/>
                <a:gd name="connsiteY1046" fmla="*/ 373236 h 851056"/>
                <a:gd name="connsiteX1047" fmla="*/ 738344 w 852323"/>
                <a:gd name="connsiteY1047" fmla="*/ 373236 h 851056"/>
                <a:gd name="connsiteX1048" fmla="*/ 738677 w 852323"/>
                <a:gd name="connsiteY1048" fmla="*/ 375271 h 851056"/>
                <a:gd name="connsiteX1049" fmla="*/ 738677 w 852323"/>
                <a:gd name="connsiteY1049" fmla="*/ 375638 h 851056"/>
                <a:gd name="connsiteX1050" fmla="*/ 739178 w 852323"/>
                <a:gd name="connsiteY1050" fmla="*/ 378974 h 851056"/>
                <a:gd name="connsiteX1051" fmla="*/ 739478 w 852323"/>
                <a:gd name="connsiteY1051" fmla="*/ 381209 h 851056"/>
                <a:gd name="connsiteX1052" fmla="*/ 739478 w 852323"/>
                <a:gd name="connsiteY1052" fmla="*/ 381376 h 851056"/>
                <a:gd name="connsiteX1053" fmla="*/ 739478 w 852323"/>
                <a:gd name="connsiteY1053" fmla="*/ 382110 h 851056"/>
                <a:gd name="connsiteX1054" fmla="*/ 739478 w 852323"/>
                <a:gd name="connsiteY1054" fmla="*/ 382577 h 851056"/>
                <a:gd name="connsiteX1055" fmla="*/ 739478 w 852323"/>
                <a:gd name="connsiteY1055" fmla="*/ 382577 h 851056"/>
                <a:gd name="connsiteX1056" fmla="*/ 739478 w 852323"/>
                <a:gd name="connsiteY1056" fmla="*/ 383178 h 851056"/>
                <a:gd name="connsiteX1057" fmla="*/ 739478 w 852323"/>
                <a:gd name="connsiteY1057" fmla="*/ 383345 h 851056"/>
                <a:gd name="connsiteX1058" fmla="*/ 739478 w 852323"/>
                <a:gd name="connsiteY1058" fmla="*/ 383678 h 851056"/>
                <a:gd name="connsiteX1059" fmla="*/ 739478 w 852323"/>
                <a:gd name="connsiteY1059" fmla="*/ 384245 h 851056"/>
                <a:gd name="connsiteX1060" fmla="*/ 739478 w 852323"/>
                <a:gd name="connsiteY1060" fmla="*/ 384245 h 851056"/>
                <a:gd name="connsiteX1061" fmla="*/ 739478 w 852323"/>
                <a:gd name="connsiteY1061" fmla="*/ 384245 h 851056"/>
                <a:gd name="connsiteX1062" fmla="*/ 739478 w 852323"/>
                <a:gd name="connsiteY1062" fmla="*/ 384446 h 851056"/>
                <a:gd name="connsiteX1063" fmla="*/ 739478 w 852323"/>
                <a:gd name="connsiteY1063" fmla="*/ 384646 h 851056"/>
                <a:gd name="connsiteX1064" fmla="*/ 739478 w 852323"/>
                <a:gd name="connsiteY1064" fmla="*/ 384245 h 851056"/>
                <a:gd name="connsiteX1065" fmla="*/ 736709 w 852323"/>
                <a:gd name="connsiteY1065" fmla="*/ 367831 h 851056"/>
                <a:gd name="connsiteX1066" fmla="*/ 736475 w 852323"/>
                <a:gd name="connsiteY1066" fmla="*/ 366663 h 851056"/>
                <a:gd name="connsiteX1067" fmla="*/ 736475 w 852323"/>
                <a:gd name="connsiteY1067" fmla="*/ 366663 h 851056"/>
                <a:gd name="connsiteX1068" fmla="*/ 736776 w 852323"/>
                <a:gd name="connsiteY1068" fmla="*/ 368164 h 851056"/>
                <a:gd name="connsiteX1069" fmla="*/ 736776 w 852323"/>
                <a:gd name="connsiteY1069" fmla="*/ 367964 h 851056"/>
                <a:gd name="connsiteX1070" fmla="*/ 736342 w 852323"/>
                <a:gd name="connsiteY1070" fmla="*/ 367798 h 851056"/>
                <a:gd name="connsiteX1071" fmla="*/ 736442 w 852323"/>
                <a:gd name="connsiteY1071" fmla="*/ 366530 h 851056"/>
                <a:gd name="connsiteX1072" fmla="*/ 736442 w 852323"/>
                <a:gd name="connsiteY1072" fmla="*/ 366096 h 851056"/>
                <a:gd name="connsiteX1073" fmla="*/ 736075 w 852323"/>
                <a:gd name="connsiteY1073" fmla="*/ 366496 h 851056"/>
                <a:gd name="connsiteX1074" fmla="*/ 736442 w 852323"/>
                <a:gd name="connsiteY1074" fmla="*/ 366129 h 851056"/>
                <a:gd name="connsiteX1075" fmla="*/ 736442 w 852323"/>
                <a:gd name="connsiteY1075" fmla="*/ 366129 h 851056"/>
                <a:gd name="connsiteX1076" fmla="*/ 736442 w 852323"/>
                <a:gd name="connsiteY1076" fmla="*/ 365862 h 851056"/>
                <a:gd name="connsiteX1077" fmla="*/ 736442 w 852323"/>
                <a:gd name="connsiteY1077" fmla="*/ 366363 h 851056"/>
                <a:gd name="connsiteX1078" fmla="*/ 736442 w 852323"/>
                <a:gd name="connsiteY1078" fmla="*/ 366363 h 851056"/>
                <a:gd name="connsiteX1079" fmla="*/ 736442 w 852323"/>
                <a:gd name="connsiteY1079" fmla="*/ 366363 h 851056"/>
                <a:gd name="connsiteX1080" fmla="*/ 736442 w 852323"/>
                <a:gd name="connsiteY1080" fmla="*/ 365529 h 851056"/>
                <a:gd name="connsiteX1081" fmla="*/ 736442 w 852323"/>
                <a:gd name="connsiteY1081" fmla="*/ 365729 h 851056"/>
                <a:gd name="connsiteX1082" fmla="*/ 736442 w 852323"/>
                <a:gd name="connsiteY1082" fmla="*/ 365729 h 851056"/>
                <a:gd name="connsiteX1083" fmla="*/ 736058 w 852323"/>
                <a:gd name="connsiteY1083" fmla="*/ 365879 h 851056"/>
                <a:gd name="connsiteX1084" fmla="*/ 735908 w 852323"/>
                <a:gd name="connsiteY1084" fmla="*/ 365495 h 851056"/>
                <a:gd name="connsiteX1085" fmla="*/ 736242 w 852323"/>
                <a:gd name="connsiteY1085" fmla="*/ 316719 h 851056"/>
                <a:gd name="connsiteX1086" fmla="*/ 736242 w 852323"/>
                <a:gd name="connsiteY1086" fmla="*/ 316719 h 851056"/>
                <a:gd name="connsiteX1087" fmla="*/ 735942 w 852323"/>
                <a:gd name="connsiteY1087" fmla="*/ 362860 h 851056"/>
                <a:gd name="connsiteX1088" fmla="*/ 735942 w 852323"/>
                <a:gd name="connsiteY1088" fmla="*/ 362860 h 851056"/>
                <a:gd name="connsiteX1089" fmla="*/ 735942 w 852323"/>
                <a:gd name="connsiteY1089" fmla="*/ 362860 h 851056"/>
                <a:gd name="connsiteX1090" fmla="*/ 735942 w 852323"/>
                <a:gd name="connsiteY1090" fmla="*/ 363394 h 851056"/>
                <a:gd name="connsiteX1091" fmla="*/ 735942 w 852323"/>
                <a:gd name="connsiteY1091" fmla="*/ 363394 h 851056"/>
                <a:gd name="connsiteX1092" fmla="*/ 735942 w 852323"/>
                <a:gd name="connsiteY1092" fmla="*/ 363227 h 851056"/>
                <a:gd name="connsiteX1093" fmla="*/ 735444 w 852323"/>
                <a:gd name="connsiteY1093" fmla="*/ 363080 h 851056"/>
                <a:gd name="connsiteX1094" fmla="*/ 735408 w 852323"/>
                <a:gd name="connsiteY1094" fmla="*/ 362826 h 851056"/>
                <a:gd name="connsiteX1095" fmla="*/ 735608 w 852323"/>
                <a:gd name="connsiteY1095" fmla="*/ 361325 h 851056"/>
                <a:gd name="connsiteX1096" fmla="*/ 735608 w 852323"/>
                <a:gd name="connsiteY1096" fmla="*/ 361325 h 851056"/>
                <a:gd name="connsiteX1097" fmla="*/ 735608 w 852323"/>
                <a:gd name="connsiteY1097" fmla="*/ 361125 h 851056"/>
                <a:gd name="connsiteX1098" fmla="*/ 735241 w 852323"/>
                <a:gd name="connsiteY1098" fmla="*/ 361292 h 851056"/>
                <a:gd name="connsiteX1099" fmla="*/ 734874 w 852323"/>
                <a:gd name="connsiteY1099" fmla="*/ 357622 h 851056"/>
                <a:gd name="connsiteX1100" fmla="*/ 734874 w 852323"/>
                <a:gd name="connsiteY1100" fmla="*/ 356888 h 851056"/>
                <a:gd name="connsiteX1101" fmla="*/ 734874 w 852323"/>
                <a:gd name="connsiteY1101" fmla="*/ 356621 h 851056"/>
                <a:gd name="connsiteX1102" fmla="*/ 734307 w 852323"/>
                <a:gd name="connsiteY1102" fmla="*/ 354185 h 851056"/>
                <a:gd name="connsiteX1103" fmla="*/ 734307 w 852323"/>
                <a:gd name="connsiteY1103" fmla="*/ 354185 h 851056"/>
                <a:gd name="connsiteX1104" fmla="*/ 734307 w 852323"/>
                <a:gd name="connsiteY1104" fmla="*/ 354719 h 851056"/>
                <a:gd name="connsiteX1105" fmla="*/ 734740 w 852323"/>
                <a:gd name="connsiteY1105" fmla="*/ 356754 h 851056"/>
                <a:gd name="connsiteX1106" fmla="*/ 734740 w 852323"/>
                <a:gd name="connsiteY1106" fmla="*/ 357188 h 851056"/>
                <a:gd name="connsiteX1107" fmla="*/ 735174 w 852323"/>
                <a:gd name="connsiteY1107" fmla="*/ 359157 h 851056"/>
                <a:gd name="connsiteX1108" fmla="*/ 734940 w 852323"/>
                <a:gd name="connsiteY1108" fmla="*/ 357889 h 851056"/>
                <a:gd name="connsiteX1109" fmla="*/ 734340 w 852323"/>
                <a:gd name="connsiteY1109" fmla="*/ 357588 h 851056"/>
                <a:gd name="connsiteX1110" fmla="*/ 734674 w 852323"/>
                <a:gd name="connsiteY1110" fmla="*/ 317219 h 851056"/>
                <a:gd name="connsiteX1111" fmla="*/ 734674 w 852323"/>
                <a:gd name="connsiteY1111" fmla="*/ 317219 h 851056"/>
                <a:gd name="connsiteX1112" fmla="*/ 734006 w 852323"/>
                <a:gd name="connsiteY1112" fmla="*/ 353919 h 851056"/>
                <a:gd name="connsiteX1113" fmla="*/ 734006 w 852323"/>
                <a:gd name="connsiteY1113" fmla="*/ 353752 h 851056"/>
                <a:gd name="connsiteX1114" fmla="*/ 734006 w 852323"/>
                <a:gd name="connsiteY1114" fmla="*/ 353919 h 851056"/>
                <a:gd name="connsiteX1115" fmla="*/ 734006 w 852323"/>
                <a:gd name="connsiteY1115" fmla="*/ 353685 h 851056"/>
                <a:gd name="connsiteX1116" fmla="*/ 734006 w 852323"/>
                <a:gd name="connsiteY1116" fmla="*/ 353952 h 851056"/>
                <a:gd name="connsiteX1117" fmla="*/ 734006 w 852323"/>
                <a:gd name="connsiteY1117" fmla="*/ 353952 h 851056"/>
                <a:gd name="connsiteX1118" fmla="*/ 733773 w 852323"/>
                <a:gd name="connsiteY1118" fmla="*/ 353018 h 851056"/>
                <a:gd name="connsiteX1119" fmla="*/ 733773 w 852323"/>
                <a:gd name="connsiteY1119" fmla="*/ 353451 h 851056"/>
                <a:gd name="connsiteX1120" fmla="*/ 733773 w 852323"/>
                <a:gd name="connsiteY1120" fmla="*/ 353685 h 851056"/>
                <a:gd name="connsiteX1121" fmla="*/ 733606 w 852323"/>
                <a:gd name="connsiteY1121" fmla="*/ 352918 h 851056"/>
                <a:gd name="connsiteX1122" fmla="*/ 733539 w 852323"/>
                <a:gd name="connsiteY1122" fmla="*/ 351917 h 851056"/>
                <a:gd name="connsiteX1123" fmla="*/ 733539 w 852323"/>
                <a:gd name="connsiteY1123" fmla="*/ 352084 h 851056"/>
                <a:gd name="connsiteX1124" fmla="*/ 733539 w 852323"/>
                <a:gd name="connsiteY1124" fmla="*/ 352084 h 851056"/>
                <a:gd name="connsiteX1125" fmla="*/ 733539 w 852323"/>
                <a:gd name="connsiteY1125" fmla="*/ 352684 h 851056"/>
                <a:gd name="connsiteX1126" fmla="*/ 733539 w 852323"/>
                <a:gd name="connsiteY1126" fmla="*/ 352684 h 851056"/>
                <a:gd name="connsiteX1127" fmla="*/ 733539 w 852323"/>
                <a:gd name="connsiteY1127" fmla="*/ 352684 h 851056"/>
                <a:gd name="connsiteX1128" fmla="*/ 733539 w 852323"/>
                <a:gd name="connsiteY1128" fmla="*/ 352150 h 851056"/>
                <a:gd name="connsiteX1129" fmla="*/ 733006 w 852323"/>
                <a:gd name="connsiteY1129" fmla="*/ 351717 h 851056"/>
                <a:gd name="connsiteX1130" fmla="*/ 733539 w 852323"/>
                <a:gd name="connsiteY1130" fmla="*/ 351717 h 851056"/>
                <a:gd name="connsiteX1131" fmla="*/ 733539 w 852323"/>
                <a:gd name="connsiteY1131" fmla="*/ 351717 h 851056"/>
                <a:gd name="connsiteX1132" fmla="*/ 733539 w 852323"/>
                <a:gd name="connsiteY1132" fmla="*/ 351917 h 851056"/>
                <a:gd name="connsiteX1133" fmla="*/ 733539 w 852323"/>
                <a:gd name="connsiteY1133" fmla="*/ 351750 h 851056"/>
                <a:gd name="connsiteX1134" fmla="*/ 733539 w 852323"/>
                <a:gd name="connsiteY1134" fmla="*/ 351149 h 851056"/>
                <a:gd name="connsiteX1135" fmla="*/ 733539 w 852323"/>
                <a:gd name="connsiteY1135" fmla="*/ 350782 h 851056"/>
                <a:gd name="connsiteX1136" fmla="*/ 733539 w 852323"/>
                <a:gd name="connsiteY1136" fmla="*/ 350782 h 851056"/>
                <a:gd name="connsiteX1137" fmla="*/ 732172 w 852323"/>
                <a:gd name="connsiteY1137" fmla="*/ 345211 h 851056"/>
                <a:gd name="connsiteX1138" fmla="*/ 732172 w 852323"/>
                <a:gd name="connsiteY1138" fmla="*/ 345211 h 851056"/>
                <a:gd name="connsiteX1139" fmla="*/ 732172 w 852323"/>
                <a:gd name="connsiteY1139" fmla="*/ 345211 h 851056"/>
                <a:gd name="connsiteX1140" fmla="*/ 732172 w 852323"/>
                <a:gd name="connsiteY1140" fmla="*/ 344977 h 851056"/>
                <a:gd name="connsiteX1141" fmla="*/ 732172 w 852323"/>
                <a:gd name="connsiteY1141" fmla="*/ 344977 h 851056"/>
                <a:gd name="connsiteX1142" fmla="*/ 732172 w 852323"/>
                <a:gd name="connsiteY1142" fmla="*/ 344977 h 851056"/>
                <a:gd name="connsiteX1143" fmla="*/ 731771 w 852323"/>
                <a:gd name="connsiteY1143" fmla="*/ 343543 h 851056"/>
                <a:gd name="connsiteX1144" fmla="*/ 731504 w 852323"/>
                <a:gd name="connsiteY1144" fmla="*/ 342508 h 851056"/>
                <a:gd name="connsiteX1145" fmla="*/ 731304 w 852323"/>
                <a:gd name="connsiteY1145" fmla="*/ 341774 h 851056"/>
                <a:gd name="connsiteX1146" fmla="*/ 730570 w 852323"/>
                <a:gd name="connsiteY1146" fmla="*/ 339039 h 851056"/>
                <a:gd name="connsiteX1147" fmla="*/ 730570 w 852323"/>
                <a:gd name="connsiteY1147" fmla="*/ 339039 h 851056"/>
                <a:gd name="connsiteX1148" fmla="*/ 730270 w 852323"/>
                <a:gd name="connsiteY1148" fmla="*/ 338004 h 851056"/>
                <a:gd name="connsiteX1149" fmla="*/ 730270 w 852323"/>
                <a:gd name="connsiteY1149" fmla="*/ 338004 h 851056"/>
                <a:gd name="connsiteX1150" fmla="*/ 730270 w 852323"/>
                <a:gd name="connsiteY1150" fmla="*/ 337804 h 851056"/>
                <a:gd name="connsiteX1151" fmla="*/ 730270 w 852323"/>
                <a:gd name="connsiteY1151" fmla="*/ 338271 h 851056"/>
                <a:gd name="connsiteX1152" fmla="*/ 730270 w 852323"/>
                <a:gd name="connsiteY1152" fmla="*/ 338271 h 851056"/>
                <a:gd name="connsiteX1153" fmla="*/ 730270 w 852323"/>
                <a:gd name="connsiteY1153" fmla="*/ 338572 h 851056"/>
                <a:gd name="connsiteX1154" fmla="*/ 730270 w 852323"/>
                <a:gd name="connsiteY1154" fmla="*/ 338738 h 851056"/>
                <a:gd name="connsiteX1155" fmla="*/ 730270 w 852323"/>
                <a:gd name="connsiteY1155" fmla="*/ 338738 h 851056"/>
                <a:gd name="connsiteX1156" fmla="*/ 730270 w 852323"/>
                <a:gd name="connsiteY1156" fmla="*/ 339139 h 851056"/>
                <a:gd name="connsiteX1157" fmla="*/ 731538 w 852323"/>
                <a:gd name="connsiteY1157" fmla="*/ 343709 h 851056"/>
                <a:gd name="connsiteX1158" fmla="*/ 731538 w 852323"/>
                <a:gd name="connsiteY1158" fmla="*/ 343709 h 851056"/>
                <a:gd name="connsiteX1159" fmla="*/ 731538 w 852323"/>
                <a:gd name="connsiteY1159" fmla="*/ 344176 h 851056"/>
                <a:gd name="connsiteX1160" fmla="*/ 731771 w 852323"/>
                <a:gd name="connsiteY1160" fmla="*/ 345077 h 851056"/>
                <a:gd name="connsiteX1161" fmla="*/ 731771 w 852323"/>
                <a:gd name="connsiteY1161" fmla="*/ 345278 h 851056"/>
                <a:gd name="connsiteX1162" fmla="*/ 731771 w 852323"/>
                <a:gd name="connsiteY1162" fmla="*/ 345278 h 851056"/>
                <a:gd name="connsiteX1163" fmla="*/ 731771 w 852323"/>
                <a:gd name="connsiteY1163" fmla="*/ 344844 h 851056"/>
                <a:gd name="connsiteX1164" fmla="*/ 732172 w 852323"/>
                <a:gd name="connsiteY1164" fmla="*/ 346612 h 851056"/>
                <a:gd name="connsiteX1165" fmla="*/ 732405 w 852323"/>
                <a:gd name="connsiteY1165" fmla="*/ 347513 h 851056"/>
                <a:gd name="connsiteX1166" fmla="*/ 733106 w 852323"/>
                <a:gd name="connsiteY1166" fmla="*/ 350449 h 851056"/>
                <a:gd name="connsiteX1167" fmla="*/ 733106 w 852323"/>
                <a:gd name="connsiteY1167" fmla="*/ 350449 h 851056"/>
                <a:gd name="connsiteX1168" fmla="*/ 733106 w 852323"/>
                <a:gd name="connsiteY1168" fmla="*/ 350916 h 851056"/>
                <a:gd name="connsiteX1169" fmla="*/ 733106 w 852323"/>
                <a:gd name="connsiteY1169" fmla="*/ 351216 h 851056"/>
                <a:gd name="connsiteX1170" fmla="*/ 733106 w 852323"/>
                <a:gd name="connsiteY1170" fmla="*/ 351216 h 851056"/>
                <a:gd name="connsiteX1171" fmla="*/ 733106 w 852323"/>
                <a:gd name="connsiteY1171" fmla="*/ 351216 h 851056"/>
                <a:gd name="connsiteX1172" fmla="*/ 733106 w 852323"/>
                <a:gd name="connsiteY1172" fmla="*/ 351016 h 851056"/>
                <a:gd name="connsiteX1173" fmla="*/ 732839 w 852323"/>
                <a:gd name="connsiteY1173" fmla="*/ 350949 h 851056"/>
                <a:gd name="connsiteX1174" fmla="*/ 733539 w 852323"/>
                <a:gd name="connsiteY1174" fmla="*/ 317786 h 851056"/>
                <a:gd name="connsiteX1175" fmla="*/ 733539 w 852323"/>
                <a:gd name="connsiteY1175" fmla="*/ 317786 h 851056"/>
                <a:gd name="connsiteX1176" fmla="*/ 733539 w 852323"/>
                <a:gd name="connsiteY1176" fmla="*/ 317786 h 851056"/>
                <a:gd name="connsiteX1177" fmla="*/ 733539 w 852323"/>
                <a:gd name="connsiteY1177" fmla="*/ 317786 h 851056"/>
                <a:gd name="connsiteX1178" fmla="*/ 731571 w 852323"/>
                <a:gd name="connsiteY1178" fmla="*/ 318454 h 851056"/>
                <a:gd name="connsiteX1179" fmla="*/ 731171 w 852323"/>
                <a:gd name="connsiteY1179" fmla="*/ 318454 h 851056"/>
                <a:gd name="connsiteX1180" fmla="*/ 730870 w 852323"/>
                <a:gd name="connsiteY1180" fmla="*/ 318454 h 851056"/>
                <a:gd name="connsiteX1181" fmla="*/ 733506 w 852323"/>
                <a:gd name="connsiteY1181" fmla="*/ 317553 h 851056"/>
                <a:gd name="connsiteX1182" fmla="*/ 729969 w 852323"/>
                <a:gd name="connsiteY1182" fmla="*/ 337070 h 851056"/>
                <a:gd name="connsiteX1183" fmla="*/ 729969 w 852323"/>
                <a:gd name="connsiteY1183" fmla="*/ 337070 h 851056"/>
                <a:gd name="connsiteX1184" fmla="*/ 729969 w 852323"/>
                <a:gd name="connsiteY1184" fmla="*/ 337070 h 851056"/>
                <a:gd name="connsiteX1185" fmla="*/ 729135 w 852323"/>
                <a:gd name="connsiteY1185" fmla="*/ 336970 h 851056"/>
                <a:gd name="connsiteX1186" fmla="*/ 729769 w 852323"/>
                <a:gd name="connsiteY1186" fmla="*/ 336370 h 851056"/>
                <a:gd name="connsiteX1187" fmla="*/ 729769 w 852323"/>
                <a:gd name="connsiteY1187" fmla="*/ 336837 h 851056"/>
                <a:gd name="connsiteX1188" fmla="*/ 729769 w 852323"/>
                <a:gd name="connsiteY1188" fmla="*/ 336837 h 851056"/>
                <a:gd name="connsiteX1189" fmla="*/ 729769 w 852323"/>
                <a:gd name="connsiteY1189" fmla="*/ 336670 h 851056"/>
                <a:gd name="connsiteX1190" fmla="*/ 728668 w 852323"/>
                <a:gd name="connsiteY1190" fmla="*/ 332633 h 851056"/>
                <a:gd name="connsiteX1191" fmla="*/ 727934 w 852323"/>
                <a:gd name="connsiteY1191" fmla="*/ 330331 h 851056"/>
                <a:gd name="connsiteX1192" fmla="*/ 728635 w 852323"/>
                <a:gd name="connsiteY1192" fmla="*/ 332633 h 851056"/>
                <a:gd name="connsiteX1193" fmla="*/ 729135 w 852323"/>
                <a:gd name="connsiteY1193" fmla="*/ 334201 h 851056"/>
                <a:gd name="connsiteX1194" fmla="*/ 728935 w 852323"/>
                <a:gd name="connsiteY1194" fmla="*/ 333500 h 851056"/>
                <a:gd name="connsiteX1195" fmla="*/ 727834 w 852323"/>
                <a:gd name="connsiteY1195" fmla="*/ 332533 h 851056"/>
                <a:gd name="connsiteX1196" fmla="*/ 727167 w 852323"/>
                <a:gd name="connsiteY1196" fmla="*/ 327795 h 851056"/>
                <a:gd name="connsiteX1197" fmla="*/ 727467 w 852323"/>
                <a:gd name="connsiteY1197" fmla="*/ 328763 h 851056"/>
                <a:gd name="connsiteX1198" fmla="*/ 726333 w 852323"/>
                <a:gd name="connsiteY1198" fmla="*/ 327695 h 851056"/>
                <a:gd name="connsiteX1199" fmla="*/ 726833 w 852323"/>
                <a:gd name="connsiteY1199" fmla="*/ 326661 h 851056"/>
                <a:gd name="connsiteX1200" fmla="*/ 725899 w 852323"/>
                <a:gd name="connsiteY1200" fmla="*/ 323725 h 851056"/>
                <a:gd name="connsiteX1201" fmla="*/ 724898 w 852323"/>
                <a:gd name="connsiteY1201" fmla="*/ 320789 h 851056"/>
                <a:gd name="connsiteX1202" fmla="*/ 724898 w 852323"/>
                <a:gd name="connsiteY1202" fmla="*/ 320789 h 851056"/>
                <a:gd name="connsiteX1203" fmla="*/ 725899 w 852323"/>
                <a:gd name="connsiteY1203" fmla="*/ 323725 h 851056"/>
                <a:gd name="connsiteX1204" fmla="*/ 726133 w 852323"/>
                <a:gd name="connsiteY1204" fmla="*/ 324459 h 851056"/>
                <a:gd name="connsiteX1205" fmla="*/ 726833 w 852323"/>
                <a:gd name="connsiteY1205" fmla="*/ 326661 h 851056"/>
                <a:gd name="connsiteX1206" fmla="*/ 726833 w 852323"/>
                <a:gd name="connsiteY1206" fmla="*/ 326661 h 851056"/>
                <a:gd name="connsiteX1207" fmla="*/ 727134 w 852323"/>
                <a:gd name="connsiteY1207" fmla="*/ 327528 h 851056"/>
                <a:gd name="connsiteX1208" fmla="*/ 727134 w 852323"/>
                <a:gd name="connsiteY1208" fmla="*/ 327161 h 851056"/>
                <a:gd name="connsiteX1209" fmla="*/ 725999 w 852323"/>
                <a:gd name="connsiteY1209" fmla="*/ 326561 h 851056"/>
                <a:gd name="connsiteX1210" fmla="*/ 852245 w 852323"/>
                <a:gd name="connsiteY1210" fmla="*/ 419477 h 851056"/>
                <a:gd name="connsiteX1211" fmla="*/ 852245 w 852323"/>
                <a:gd name="connsiteY1211" fmla="*/ 416508 h 851056"/>
                <a:gd name="connsiteX1212" fmla="*/ 852245 w 852323"/>
                <a:gd name="connsiteY1212" fmla="*/ 416508 h 851056"/>
                <a:gd name="connsiteX1213" fmla="*/ 851878 w 852323"/>
                <a:gd name="connsiteY1213" fmla="*/ 404864 h 851056"/>
                <a:gd name="connsiteX1214" fmla="*/ 851878 w 852323"/>
                <a:gd name="connsiteY1214" fmla="*/ 403262 h 851056"/>
                <a:gd name="connsiteX1215" fmla="*/ 851678 w 852323"/>
                <a:gd name="connsiteY1215" fmla="*/ 399359 h 851056"/>
                <a:gd name="connsiteX1216" fmla="*/ 851411 w 852323"/>
                <a:gd name="connsiteY1216" fmla="*/ 395189 h 851056"/>
                <a:gd name="connsiteX1217" fmla="*/ 851411 w 852323"/>
                <a:gd name="connsiteY1217" fmla="*/ 394655 h 851056"/>
                <a:gd name="connsiteX1218" fmla="*/ 851110 w 852323"/>
                <a:gd name="connsiteY1218" fmla="*/ 390818 h 851056"/>
                <a:gd name="connsiteX1219" fmla="*/ 850777 w 852323"/>
                <a:gd name="connsiteY1219" fmla="*/ 386581 h 851056"/>
                <a:gd name="connsiteX1220" fmla="*/ 850376 w 852323"/>
                <a:gd name="connsiteY1220" fmla="*/ 382377 h 851056"/>
                <a:gd name="connsiteX1221" fmla="*/ 850010 w 852323"/>
                <a:gd name="connsiteY1221" fmla="*/ 378707 h 851056"/>
                <a:gd name="connsiteX1222" fmla="*/ 850010 w 852323"/>
                <a:gd name="connsiteY1222" fmla="*/ 377606 h 851056"/>
                <a:gd name="connsiteX1223" fmla="*/ 849609 w 852323"/>
                <a:gd name="connsiteY1223" fmla="*/ 373936 h 851056"/>
                <a:gd name="connsiteX1224" fmla="*/ 848275 w 852323"/>
                <a:gd name="connsiteY1224" fmla="*/ 363694 h 851056"/>
                <a:gd name="connsiteX1225" fmla="*/ 847674 w 852323"/>
                <a:gd name="connsiteY1225" fmla="*/ 359690 h 851056"/>
                <a:gd name="connsiteX1226" fmla="*/ 847674 w 852323"/>
                <a:gd name="connsiteY1226" fmla="*/ 359290 h 851056"/>
                <a:gd name="connsiteX1227" fmla="*/ 846873 w 852323"/>
                <a:gd name="connsiteY1227" fmla="*/ 354185 h 851056"/>
                <a:gd name="connsiteX1228" fmla="*/ 846106 w 852323"/>
                <a:gd name="connsiteY1228" fmla="*/ 349648 h 851056"/>
                <a:gd name="connsiteX1229" fmla="*/ 845772 w 852323"/>
                <a:gd name="connsiteY1229" fmla="*/ 347913 h 851056"/>
                <a:gd name="connsiteX1230" fmla="*/ 845072 w 852323"/>
                <a:gd name="connsiteY1230" fmla="*/ 343976 h 851056"/>
                <a:gd name="connsiteX1231" fmla="*/ 844872 w 852323"/>
                <a:gd name="connsiteY1231" fmla="*/ 342975 h 851056"/>
                <a:gd name="connsiteX1232" fmla="*/ 844138 w 852323"/>
                <a:gd name="connsiteY1232" fmla="*/ 339306 h 851056"/>
                <a:gd name="connsiteX1233" fmla="*/ 843304 w 852323"/>
                <a:gd name="connsiteY1233" fmla="*/ 335269 h 851056"/>
                <a:gd name="connsiteX1234" fmla="*/ 842736 w 852323"/>
                <a:gd name="connsiteY1234" fmla="*/ 332633 h 851056"/>
                <a:gd name="connsiteX1235" fmla="*/ 841702 w 852323"/>
                <a:gd name="connsiteY1235" fmla="*/ 328096 h 851056"/>
                <a:gd name="connsiteX1236" fmla="*/ 840568 w 852323"/>
                <a:gd name="connsiteY1236" fmla="*/ 323291 h 851056"/>
                <a:gd name="connsiteX1237" fmla="*/ 840334 w 852323"/>
                <a:gd name="connsiteY1237" fmla="*/ 322324 h 851056"/>
                <a:gd name="connsiteX1238" fmla="*/ 839534 w 852323"/>
                <a:gd name="connsiteY1238" fmla="*/ 319154 h 851056"/>
                <a:gd name="connsiteX1239" fmla="*/ 838966 w 852323"/>
                <a:gd name="connsiteY1239" fmla="*/ 316886 h 851056"/>
                <a:gd name="connsiteX1240" fmla="*/ 836698 w 852323"/>
                <a:gd name="connsiteY1240" fmla="*/ 308511 h 851056"/>
                <a:gd name="connsiteX1241" fmla="*/ 835763 w 852323"/>
                <a:gd name="connsiteY1241" fmla="*/ 305342 h 851056"/>
                <a:gd name="connsiteX1242" fmla="*/ 835397 w 852323"/>
                <a:gd name="connsiteY1242" fmla="*/ 304074 h 851056"/>
                <a:gd name="connsiteX1243" fmla="*/ 834662 w 852323"/>
                <a:gd name="connsiteY1243" fmla="*/ 301572 h 851056"/>
                <a:gd name="connsiteX1244" fmla="*/ 833929 w 852323"/>
                <a:gd name="connsiteY1244" fmla="*/ 299170 h 851056"/>
                <a:gd name="connsiteX1245" fmla="*/ 833161 w 852323"/>
                <a:gd name="connsiteY1245" fmla="*/ 296668 h 851056"/>
                <a:gd name="connsiteX1246" fmla="*/ 830626 w 852323"/>
                <a:gd name="connsiteY1246" fmla="*/ 288861 h 851056"/>
                <a:gd name="connsiteX1247" fmla="*/ 829291 w 852323"/>
                <a:gd name="connsiteY1247" fmla="*/ 284991 h 851056"/>
                <a:gd name="connsiteX1248" fmla="*/ 829291 w 852323"/>
                <a:gd name="connsiteY1248" fmla="*/ 284991 h 851056"/>
                <a:gd name="connsiteX1249" fmla="*/ 828123 w 852323"/>
                <a:gd name="connsiteY1249" fmla="*/ 281654 h 851056"/>
                <a:gd name="connsiteX1250" fmla="*/ 826922 w 852323"/>
                <a:gd name="connsiteY1250" fmla="*/ 278318 h 851056"/>
                <a:gd name="connsiteX1251" fmla="*/ 826922 w 852323"/>
                <a:gd name="connsiteY1251" fmla="*/ 278318 h 851056"/>
                <a:gd name="connsiteX1252" fmla="*/ 825454 w 852323"/>
                <a:gd name="connsiteY1252" fmla="*/ 274314 h 851056"/>
                <a:gd name="connsiteX1253" fmla="*/ 824186 w 852323"/>
                <a:gd name="connsiteY1253" fmla="*/ 270978 h 851056"/>
                <a:gd name="connsiteX1254" fmla="*/ 824186 w 852323"/>
                <a:gd name="connsiteY1254" fmla="*/ 270978 h 851056"/>
                <a:gd name="connsiteX1255" fmla="*/ 822718 w 852323"/>
                <a:gd name="connsiteY1255" fmla="*/ 267275 h 851056"/>
                <a:gd name="connsiteX1256" fmla="*/ 822285 w 852323"/>
                <a:gd name="connsiteY1256" fmla="*/ 266141 h 851056"/>
                <a:gd name="connsiteX1257" fmla="*/ 821050 w 852323"/>
                <a:gd name="connsiteY1257" fmla="*/ 263104 h 851056"/>
                <a:gd name="connsiteX1258" fmla="*/ 819416 w 852323"/>
                <a:gd name="connsiteY1258" fmla="*/ 259168 h 851056"/>
                <a:gd name="connsiteX1259" fmla="*/ 817747 w 852323"/>
                <a:gd name="connsiteY1259" fmla="*/ 255331 h 851056"/>
                <a:gd name="connsiteX1260" fmla="*/ 816380 w 852323"/>
                <a:gd name="connsiteY1260" fmla="*/ 252261 h 851056"/>
                <a:gd name="connsiteX1261" fmla="*/ 815479 w 852323"/>
                <a:gd name="connsiteY1261" fmla="*/ 250193 h 851056"/>
                <a:gd name="connsiteX1262" fmla="*/ 814511 w 852323"/>
                <a:gd name="connsiteY1262" fmla="*/ 248058 h 851056"/>
                <a:gd name="connsiteX1263" fmla="*/ 809774 w 852323"/>
                <a:gd name="connsiteY1263" fmla="*/ 238049 h 851056"/>
                <a:gd name="connsiteX1264" fmla="*/ 808639 w 852323"/>
                <a:gd name="connsiteY1264" fmla="*/ 235680 h 851056"/>
                <a:gd name="connsiteX1265" fmla="*/ 807305 w 852323"/>
                <a:gd name="connsiteY1265" fmla="*/ 233044 h 851056"/>
                <a:gd name="connsiteX1266" fmla="*/ 806804 w 852323"/>
                <a:gd name="connsiteY1266" fmla="*/ 232044 h 851056"/>
                <a:gd name="connsiteX1267" fmla="*/ 805303 w 852323"/>
                <a:gd name="connsiteY1267" fmla="*/ 229074 h 851056"/>
                <a:gd name="connsiteX1268" fmla="*/ 796796 w 852323"/>
                <a:gd name="connsiteY1268" fmla="*/ 213427 h 851056"/>
                <a:gd name="connsiteX1269" fmla="*/ 795595 w 852323"/>
                <a:gd name="connsiteY1269" fmla="*/ 211325 h 851056"/>
                <a:gd name="connsiteX1270" fmla="*/ 793759 w 852323"/>
                <a:gd name="connsiteY1270" fmla="*/ 208189 h 851056"/>
                <a:gd name="connsiteX1271" fmla="*/ 793359 w 852323"/>
                <a:gd name="connsiteY1271" fmla="*/ 207522 h 851056"/>
                <a:gd name="connsiteX1272" fmla="*/ 790823 w 852323"/>
                <a:gd name="connsiteY1272" fmla="*/ 203285 h 851056"/>
                <a:gd name="connsiteX1273" fmla="*/ 787487 w 852323"/>
                <a:gd name="connsiteY1273" fmla="*/ 198080 h 851056"/>
                <a:gd name="connsiteX1274" fmla="*/ 785419 w 852323"/>
                <a:gd name="connsiteY1274" fmla="*/ 194744 h 851056"/>
                <a:gd name="connsiteX1275" fmla="*/ 785018 w 852323"/>
                <a:gd name="connsiteY1275" fmla="*/ 194110 h 851056"/>
                <a:gd name="connsiteX1276" fmla="*/ 782983 w 852323"/>
                <a:gd name="connsiteY1276" fmla="*/ 191040 h 851056"/>
                <a:gd name="connsiteX1277" fmla="*/ 782116 w 852323"/>
                <a:gd name="connsiteY1277" fmla="*/ 189706 h 851056"/>
                <a:gd name="connsiteX1278" fmla="*/ 779580 w 852323"/>
                <a:gd name="connsiteY1278" fmla="*/ 185903 h 851056"/>
                <a:gd name="connsiteX1279" fmla="*/ 779347 w 852323"/>
                <a:gd name="connsiteY1279" fmla="*/ 185569 h 851056"/>
                <a:gd name="connsiteX1280" fmla="*/ 776678 w 852323"/>
                <a:gd name="connsiteY1280" fmla="*/ 181665 h 851056"/>
                <a:gd name="connsiteX1281" fmla="*/ 774609 w 852323"/>
                <a:gd name="connsiteY1281" fmla="*/ 178696 h 851056"/>
                <a:gd name="connsiteX1282" fmla="*/ 772174 w 852323"/>
                <a:gd name="connsiteY1282" fmla="*/ 175360 h 851056"/>
                <a:gd name="connsiteX1283" fmla="*/ 769938 w 852323"/>
                <a:gd name="connsiteY1283" fmla="*/ 172290 h 851056"/>
                <a:gd name="connsiteX1284" fmla="*/ 769305 w 852323"/>
                <a:gd name="connsiteY1284" fmla="*/ 171456 h 851056"/>
                <a:gd name="connsiteX1285" fmla="*/ 767236 w 852323"/>
                <a:gd name="connsiteY1285" fmla="*/ 168687 h 851056"/>
                <a:gd name="connsiteX1286" fmla="*/ 764734 w 852323"/>
                <a:gd name="connsiteY1286" fmla="*/ 165351 h 851056"/>
                <a:gd name="connsiteX1287" fmla="*/ 762165 w 852323"/>
                <a:gd name="connsiteY1287" fmla="*/ 162015 h 851056"/>
                <a:gd name="connsiteX1288" fmla="*/ 759596 w 852323"/>
                <a:gd name="connsiteY1288" fmla="*/ 158678 h 851056"/>
                <a:gd name="connsiteX1289" fmla="*/ 756994 w 852323"/>
                <a:gd name="connsiteY1289" fmla="*/ 155342 h 851056"/>
                <a:gd name="connsiteX1290" fmla="*/ 756994 w 852323"/>
                <a:gd name="connsiteY1290" fmla="*/ 155342 h 851056"/>
                <a:gd name="connsiteX1291" fmla="*/ 752523 w 852323"/>
                <a:gd name="connsiteY1291" fmla="*/ 149870 h 851056"/>
                <a:gd name="connsiteX1292" fmla="*/ 752523 w 852323"/>
                <a:gd name="connsiteY1292" fmla="*/ 149870 h 851056"/>
                <a:gd name="connsiteX1293" fmla="*/ 751088 w 852323"/>
                <a:gd name="connsiteY1293" fmla="*/ 148169 h 851056"/>
                <a:gd name="connsiteX1294" fmla="*/ 749253 w 852323"/>
                <a:gd name="connsiteY1294" fmla="*/ 146067 h 851056"/>
                <a:gd name="connsiteX1295" fmla="*/ 747518 w 852323"/>
                <a:gd name="connsiteY1295" fmla="*/ 144065 h 851056"/>
                <a:gd name="connsiteX1296" fmla="*/ 747518 w 852323"/>
                <a:gd name="connsiteY1296" fmla="*/ 144065 h 851056"/>
                <a:gd name="connsiteX1297" fmla="*/ 747518 w 852323"/>
                <a:gd name="connsiteY1297" fmla="*/ 144065 h 851056"/>
                <a:gd name="connsiteX1298" fmla="*/ 737243 w 852323"/>
                <a:gd name="connsiteY1298" fmla="*/ 153073 h 851056"/>
                <a:gd name="connsiteX1299" fmla="*/ 737243 w 852323"/>
                <a:gd name="connsiteY1299" fmla="*/ 153073 h 851056"/>
                <a:gd name="connsiteX1300" fmla="*/ 735908 w 852323"/>
                <a:gd name="connsiteY1300" fmla="*/ 154241 h 851056"/>
                <a:gd name="connsiteX1301" fmla="*/ 728468 w 852323"/>
                <a:gd name="connsiteY1301" fmla="*/ 160914 h 851056"/>
                <a:gd name="connsiteX1302" fmla="*/ 726933 w 852323"/>
                <a:gd name="connsiteY1302" fmla="*/ 162248 h 851056"/>
                <a:gd name="connsiteX1303" fmla="*/ 726933 w 852323"/>
                <a:gd name="connsiteY1303" fmla="*/ 162248 h 851056"/>
                <a:gd name="connsiteX1304" fmla="*/ 722096 w 852323"/>
                <a:gd name="connsiteY1304" fmla="*/ 166452 h 851056"/>
                <a:gd name="connsiteX1305" fmla="*/ 717258 w 852323"/>
                <a:gd name="connsiteY1305" fmla="*/ 170622 h 851056"/>
                <a:gd name="connsiteX1306" fmla="*/ 716591 w 852323"/>
                <a:gd name="connsiteY1306" fmla="*/ 171256 h 851056"/>
                <a:gd name="connsiteX1307" fmla="*/ 716591 w 852323"/>
                <a:gd name="connsiteY1307" fmla="*/ 171256 h 851056"/>
                <a:gd name="connsiteX1308" fmla="*/ 714222 w 852323"/>
                <a:gd name="connsiteY1308" fmla="*/ 173325 h 851056"/>
                <a:gd name="connsiteX1309" fmla="*/ 710886 w 852323"/>
                <a:gd name="connsiteY1309" fmla="*/ 176327 h 851056"/>
                <a:gd name="connsiteX1310" fmla="*/ 708117 w 852323"/>
                <a:gd name="connsiteY1310" fmla="*/ 178763 h 851056"/>
                <a:gd name="connsiteX1311" fmla="*/ 706549 w 852323"/>
                <a:gd name="connsiteY1311" fmla="*/ 180131 h 851056"/>
                <a:gd name="connsiteX1312" fmla="*/ 706549 w 852323"/>
                <a:gd name="connsiteY1312" fmla="*/ 180131 h 851056"/>
                <a:gd name="connsiteX1313" fmla="*/ 702979 w 852323"/>
                <a:gd name="connsiteY1313" fmla="*/ 183267 h 851056"/>
                <a:gd name="connsiteX1314" fmla="*/ 702979 w 852323"/>
                <a:gd name="connsiteY1314" fmla="*/ 183267 h 851056"/>
                <a:gd name="connsiteX1315" fmla="*/ 702345 w 852323"/>
                <a:gd name="connsiteY1315" fmla="*/ 183834 h 851056"/>
                <a:gd name="connsiteX1316" fmla="*/ 696106 w 852323"/>
                <a:gd name="connsiteY1316" fmla="*/ 189239 h 851056"/>
                <a:gd name="connsiteX1317" fmla="*/ 696106 w 852323"/>
                <a:gd name="connsiteY1317" fmla="*/ 189239 h 851056"/>
                <a:gd name="connsiteX1318" fmla="*/ 692770 w 852323"/>
                <a:gd name="connsiteY1318" fmla="*/ 192208 h 851056"/>
                <a:gd name="connsiteX1319" fmla="*/ 692770 w 852323"/>
                <a:gd name="connsiteY1319" fmla="*/ 192208 h 851056"/>
                <a:gd name="connsiteX1320" fmla="*/ 689434 w 852323"/>
                <a:gd name="connsiteY1320" fmla="*/ 195177 h 851056"/>
                <a:gd name="connsiteX1321" fmla="*/ 689434 w 852323"/>
                <a:gd name="connsiteY1321" fmla="*/ 195177 h 851056"/>
                <a:gd name="connsiteX1322" fmla="*/ 686097 w 852323"/>
                <a:gd name="connsiteY1322" fmla="*/ 198147 h 851056"/>
                <a:gd name="connsiteX1323" fmla="*/ 686097 w 852323"/>
                <a:gd name="connsiteY1323" fmla="*/ 198147 h 851056"/>
                <a:gd name="connsiteX1324" fmla="*/ 682761 w 852323"/>
                <a:gd name="connsiteY1324" fmla="*/ 201116 h 851056"/>
                <a:gd name="connsiteX1325" fmla="*/ 682761 w 852323"/>
                <a:gd name="connsiteY1325" fmla="*/ 201116 h 851056"/>
                <a:gd name="connsiteX1326" fmla="*/ 679758 w 852323"/>
                <a:gd name="connsiteY1326" fmla="*/ 203718 h 851056"/>
                <a:gd name="connsiteX1327" fmla="*/ 679324 w 852323"/>
                <a:gd name="connsiteY1327" fmla="*/ 204085 h 851056"/>
                <a:gd name="connsiteX1328" fmla="*/ 679091 w 852323"/>
                <a:gd name="connsiteY1328" fmla="*/ 204319 h 851056"/>
                <a:gd name="connsiteX1329" fmla="*/ 678057 w 852323"/>
                <a:gd name="connsiteY1329" fmla="*/ 205220 h 851056"/>
                <a:gd name="connsiteX1330" fmla="*/ 677623 w 852323"/>
                <a:gd name="connsiteY1330" fmla="*/ 205587 h 851056"/>
                <a:gd name="connsiteX1331" fmla="*/ 675821 w 852323"/>
                <a:gd name="connsiteY1331" fmla="*/ 207121 h 851056"/>
                <a:gd name="connsiteX1332" fmla="*/ 672485 w 852323"/>
                <a:gd name="connsiteY1332" fmla="*/ 210124 h 851056"/>
                <a:gd name="connsiteX1333" fmla="*/ 665546 w 852323"/>
                <a:gd name="connsiteY1333" fmla="*/ 216129 h 851056"/>
                <a:gd name="connsiteX1334" fmla="*/ 665546 w 852323"/>
                <a:gd name="connsiteY1334" fmla="*/ 216129 h 851056"/>
                <a:gd name="connsiteX1335" fmla="*/ 655136 w 852323"/>
                <a:gd name="connsiteY1335" fmla="*/ 225171 h 851056"/>
                <a:gd name="connsiteX1336" fmla="*/ 644827 w 852323"/>
                <a:gd name="connsiteY1336" fmla="*/ 234179 h 851056"/>
                <a:gd name="connsiteX1337" fmla="*/ 634418 w 852323"/>
                <a:gd name="connsiteY1337" fmla="*/ 243220 h 851056"/>
                <a:gd name="connsiteX1338" fmla="*/ 628479 w 852323"/>
                <a:gd name="connsiteY1338" fmla="*/ 239217 h 851056"/>
                <a:gd name="connsiteX1339" fmla="*/ 626377 w 852323"/>
                <a:gd name="connsiteY1339" fmla="*/ 236948 h 851056"/>
                <a:gd name="connsiteX1340" fmla="*/ 624543 w 852323"/>
                <a:gd name="connsiteY1340" fmla="*/ 235046 h 851056"/>
                <a:gd name="connsiteX1341" fmla="*/ 624543 w 852323"/>
                <a:gd name="connsiteY1341" fmla="*/ 235046 h 851056"/>
                <a:gd name="connsiteX1342" fmla="*/ 623608 w 852323"/>
                <a:gd name="connsiteY1342" fmla="*/ 234012 h 851056"/>
                <a:gd name="connsiteX1343" fmla="*/ 622074 w 852323"/>
                <a:gd name="connsiteY1343" fmla="*/ 232444 h 851056"/>
                <a:gd name="connsiteX1344" fmla="*/ 621607 w 852323"/>
                <a:gd name="connsiteY1344" fmla="*/ 231977 h 851056"/>
                <a:gd name="connsiteX1345" fmla="*/ 621139 w 852323"/>
                <a:gd name="connsiteY1345" fmla="*/ 231543 h 851056"/>
                <a:gd name="connsiteX1346" fmla="*/ 619238 w 852323"/>
                <a:gd name="connsiteY1346" fmla="*/ 229608 h 851056"/>
                <a:gd name="connsiteX1347" fmla="*/ 617303 w 852323"/>
                <a:gd name="connsiteY1347" fmla="*/ 227740 h 851056"/>
                <a:gd name="connsiteX1348" fmla="*/ 616836 w 852323"/>
                <a:gd name="connsiteY1348" fmla="*/ 227206 h 851056"/>
                <a:gd name="connsiteX1349" fmla="*/ 615868 w 852323"/>
                <a:gd name="connsiteY1349" fmla="*/ 226272 h 851056"/>
                <a:gd name="connsiteX1350" fmla="*/ 614834 w 852323"/>
                <a:gd name="connsiteY1350" fmla="*/ 225304 h 851056"/>
                <a:gd name="connsiteX1351" fmla="*/ 614100 w 852323"/>
                <a:gd name="connsiteY1351" fmla="*/ 224604 h 851056"/>
                <a:gd name="connsiteX1352" fmla="*/ 613399 w 852323"/>
                <a:gd name="connsiteY1352" fmla="*/ 223936 h 851056"/>
                <a:gd name="connsiteX1353" fmla="*/ 612165 w 852323"/>
                <a:gd name="connsiteY1353" fmla="*/ 222769 h 851056"/>
                <a:gd name="connsiteX1354" fmla="*/ 609429 w 852323"/>
                <a:gd name="connsiteY1354" fmla="*/ 220266 h 851056"/>
                <a:gd name="connsiteX1355" fmla="*/ 607627 w 852323"/>
                <a:gd name="connsiteY1355" fmla="*/ 218665 h 851056"/>
                <a:gd name="connsiteX1356" fmla="*/ 604592 w 852323"/>
                <a:gd name="connsiteY1356" fmla="*/ 215996 h 851056"/>
                <a:gd name="connsiteX1357" fmla="*/ 601255 w 852323"/>
                <a:gd name="connsiteY1357" fmla="*/ 213193 h 851056"/>
                <a:gd name="connsiteX1358" fmla="*/ 601255 w 852323"/>
                <a:gd name="connsiteY1358" fmla="*/ 213193 h 851056"/>
                <a:gd name="connsiteX1359" fmla="*/ 599187 w 852323"/>
                <a:gd name="connsiteY1359" fmla="*/ 211492 h 851056"/>
                <a:gd name="connsiteX1360" fmla="*/ 597085 w 852323"/>
                <a:gd name="connsiteY1360" fmla="*/ 209790 h 851056"/>
                <a:gd name="connsiteX1361" fmla="*/ 597085 w 852323"/>
                <a:gd name="connsiteY1361" fmla="*/ 209790 h 851056"/>
                <a:gd name="connsiteX1362" fmla="*/ 597085 w 852323"/>
                <a:gd name="connsiteY1362" fmla="*/ 209790 h 851056"/>
                <a:gd name="connsiteX1363" fmla="*/ 596818 w 852323"/>
                <a:gd name="connsiteY1363" fmla="*/ 209624 h 851056"/>
                <a:gd name="connsiteX1364" fmla="*/ 596818 w 852323"/>
                <a:gd name="connsiteY1364" fmla="*/ 209624 h 851056"/>
                <a:gd name="connsiteX1365" fmla="*/ 596818 w 852323"/>
                <a:gd name="connsiteY1365" fmla="*/ 209624 h 851056"/>
                <a:gd name="connsiteX1366" fmla="*/ 595850 w 852323"/>
                <a:gd name="connsiteY1366" fmla="*/ 208823 h 851056"/>
                <a:gd name="connsiteX1367" fmla="*/ 595116 w 852323"/>
                <a:gd name="connsiteY1367" fmla="*/ 208056 h 851056"/>
                <a:gd name="connsiteX1368" fmla="*/ 594849 w 852323"/>
                <a:gd name="connsiteY1368" fmla="*/ 207855 h 851056"/>
                <a:gd name="connsiteX1369" fmla="*/ 594482 w 852323"/>
                <a:gd name="connsiteY1369" fmla="*/ 207588 h 851056"/>
                <a:gd name="connsiteX1370" fmla="*/ 593582 w 852323"/>
                <a:gd name="connsiteY1370" fmla="*/ 206888 h 851056"/>
                <a:gd name="connsiteX1371" fmla="*/ 593315 w 852323"/>
                <a:gd name="connsiteY1371" fmla="*/ 206688 h 851056"/>
                <a:gd name="connsiteX1372" fmla="*/ 593315 w 852323"/>
                <a:gd name="connsiteY1372" fmla="*/ 206688 h 851056"/>
                <a:gd name="connsiteX1373" fmla="*/ 593048 w 852323"/>
                <a:gd name="connsiteY1373" fmla="*/ 206487 h 851056"/>
                <a:gd name="connsiteX1374" fmla="*/ 588777 w 852323"/>
                <a:gd name="connsiteY1374" fmla="*/ 203151 h 851056"/>
                <a:gd name="connsiteX1375" fmla="*/ 588777 w 852323"/>
                <a:gd name="connsiteY1375" fmla="*/ 203151 h 851056"/>
                <a:gd name="connsiteX1376" fmla="*/ 584407 w 852323"/>
                <a:gd name="connsiteY1376" fmla="*/ 199982 h 851056"/>
                <a:gd name="connsiteX1377" fmla="*/ 584107 w 852323"/>
                <a:gd name="connsiteY1377" fmla="*/ 199748 h 851056"/>
                <a:gd name="connsiteX1378" fmla="*/ 584107 w 852323"/>
                <a:gd name="connsiteY1378" fmla="*/ 199748 h 851056"/>
                <a:gd name="connsiteX1379" fmla="*/ 583906 w 852323"/>
                <a:gd name="connsiteY1379" fmla="*/ 199748 h 851056"/>
                <a:gd name="connsiteX1380" fmla="*/ 583640 w 852323"/>
                <a:gd name="connsiteY1380" fmla="*/ 199748 h 851056"/>
                <a:gd name="connsiteX1381" fmla="*/ 583640 w 852323"/>
                <a:gd name="connsiteY1381" fmla="*/ 199748 h 851056"/>
                <a:gd name="connsiteX1382" fmla="*/ 583640 w 852323"/>
                <a:gd name="connsiteY1382" fmla="*/ 199748 h 851056"/>
                <a:gd name="connsiteX1383" fmla="*/ 583640 w 852323"/>
                <a:gd name="connsiteY1383" fmla="*/ 199748 h 851056"/>
                <a:gd name="connsiteX1384" fmla="*/ 581871 w 852323"/>
                <a:gd name="connsiteY1384" fmla="*/ 198480 h 851056"/>
                <a:gd name="connsiteX1385" fmla="*/ 580337 w 852323"/>
                <a:gd name="connsiteY1385" fmla="*/ 197479 h 851056"/>
                <a:gd name="connsiteX1386" fmla="*/ 580337 w 852323"/>
                <a:gd name="connsiteY1386" fmla="*/ 197479 h 851056"/>
                <a:gd name="connsiteX1387" fmla="*/ 579669 w 852323"/>
                <a:gd name="connsiteY1387" fmla="*/ 196979 h 851056"/>
                <a:gd name="connsiteX1388" fmla="*/ 579002 w 852323"/>
                <a:gd name="connsiteY1388" fmla="*/ 196512 h 851056"/>
                <a:gd name="connsiteX1389" fmla="*/ 575866 w 852323"/>
                <a:gd name="connsiteY1389" fmla="*/ 194477 h 851056"/>
                <a:gd name="connsiteX1390" fmla="*/ 574098 w 852323"/>
                <a:gd name="connsiteY1390" fmla="*/ 193309 h 851056"/>
                <a:gd name="connsiteX1391" fmla="*/ 573564 w 852323"/>
                <a:gd name="connsiteY1391" fmla="*/ 192942 h 851056"/>
                <a:gd name="connsiteX1392" fmla="*/ 572463 w 852323"/>
                <a:gd name="connsiteY1392" fmla="*/ 192241 h 851056"/>
                <a:gd name="connsiteX1393" fmla="*/ 571395 w 852323"/>
                <a:gd name="connsiteY1393" fmla="*/ 191608 h 851056"/>
                <a:gd name="connsiteX1394" fmla="*/ 566724 w 852323"/>
                <a:gd name="connsiteY1394" fmla="*/ 188705 h 851056"/>
                <a:gd name="connsiteX1395" fmla="*/ 573764 w 852323"/>
                <a:gd name="connsiteY1395" fmla="*/ 176928 h 851056"/>
                <a:gd name="connsiteX1396" fmla="*/ 580837 w 852323"/>
                <a:gd name="connsiteY1396" fmla="*/ 165151 h 851056"/>
                <a:gd name="connsiteX1397" fmla="*/ 580837 w 852323"/>
                <a:gd name="connsiteY1397" fmla="*/ 165151 h 851056"/>
                <a:gd name="connsiteX1398" fmla="*/ 582172 w 852323"/>
                <a:gd name="connsiteY1398" fmla="*/ 162915 h 851056"/>
                <a:gd name="connsiteX1399" fmla="*/ 583640 w 852323"/>
                <a:gd name="connsiteY1399" fmla="*/ 160447 h 851056"/>
                <a:gd name="connsiteX1400" fmla="*/ 587910 w 852323"/>
                <a:gd name="connsiteY1400" fmla="*/ 153374 h 851056"/>
                <a:gd name="connsiteX1401" fmla="*/ 587910 w 852323"/>
                <a:gd name="connsiteY1401" fmla="*/ 153374 h 851056"/>
                <a:gd name="connsiteX1402" fmla="*/ 589678 w 852323"/>
                <a:gd name="connsiteY1402" fmla="*/ 150438 h 851056"/>
                <a:gd name="connsiteX1403" fmla="*/ 590746 w 852323"/>
                <a:gd name="connsiteY1403" fmla="*/ 148669 h 851056"/>
                <a:gd name="connsiteX1404" fmla="*/ 591079 w 852323"/>
                <a:gd name="connsiteY1404" fmla="*/ 148169 h 851056"/>
                <a:gd name="connsiteX1405" fmla="*/ 591079 w 852323"/>
                <a:gd name="connsiteY1405" fmla="*/ 147902 h 851056"/>
                <a:gd name="connsiteX1406" fmla="*/ 592514 w 852323"/>
                <a:gd name="connsiteY1406" fmla="*/ 145567 h 851056"/>
                <a:gd name="connsiteX1407" fmla="*/ 592514 w 852323"/>
                <a:gd name="connsiteY1407" fmla="*/ 145567 h 851056"/>
                <a:gd name="connsiteX1408" fmla="*/ 594883 w 852323"/>
                <a:gd name="connsiteY1408" fmla="*/ 141663 h 851056"/>
                <a:gd name="connsiteX1409" fmla="*/ 594883 w 852323"/>
                <a:gd name="connsiteY1409" fmla="*/ 141663 h 851056"/>
                <a:gd name="connsiteX1410" fmla="*/ 597252 w 852323"/>
                <a:gd name="connsiteY1410" fmla="*/ 137760 h 851056"/>
                <a:gd name="connsiteX1411" fmla="*/ 597252 w 852323"/>
                <a:gd name="connsiteY1411" fmla="*/ 137760 h 851056"/>
                <a:gd name="connsiteX1412" fmla="*/ 599620 w 852323"/>
                <a:gd name="connsiteY1412" fmla="*/ 133856 h 851056"/>
                <a:gd name="connsiteX1413" fmla="*/ 599620 w 852323"/>
                <a:gd name="connsiteY1413" fmla="*/ 133856 h 851056"/>
                <a:gd name="connsiteX1414" fmla="*/ 601989 w 852323"/>
                <a:gd name="connsiteY1414" fmla="*/ 129953 h 851056"/>
                <a:gd name="connsiteX1415" fmla="*/ 604325 w 852323"/>
                <a:gd name="connsiteY1415" fmla="*/ 126049 h 851056"/>
                <a:gd name="connsiteX1416" fmla="*/ 604325 w 852323"/>
                <a:gd name="connsiteY1416" fmla="*/ 126049 h 851056"/>
                <a:gd name="connsiteX1417" fmla="*/ 606693 w 852323"/>
                <a:gd name="connsiteY1417" fmla="*/ 122146 h 851056"/>
                <a:gd name="connsiteX1418" fmla="*/ 606693 w 852323"/>
                <a:gd name="connsiteY1418" fmla="*/ 122146 h 851056"/>
                <a:gd name="connsiteX1419" fmla="*/ 609062 w 852323"/>
                <a:gd name="connsiteY1419" fmla="*/ 118242 h 851056"/>
                <a:gd name="connsiteX1420" fmla="*/ 609062 w 852323"/>
                <a:gd name="connsiteY1420" fmla="*/ 118242 h 851056"/>
                <a:gd name="connsiteX1421" fmla="*/ 613333 w 852323"/>
                <a:gd name="connsiteY1421" fmla="*/ 111136 h 851056"/>
                <a:gd name="connsiteX1422" fmla="*/ 613766 w 852323"/>
                <a:gd name="connsiteY1422" fmla="*/ 110402 h 851056"/>
                <a:gd name="connsiteX1423" fmla="*/ 613766 w 852323"/>
                <a:gd name="connsiteY1423" fmla="*/ 110402 h 851056"/>
                <a:gd name="connsiteX1424" fmla="*/ 616269 w 852323"/>
                <a:gd name="connsiteY1424" fmla="*/ 106265 h 851056"/>
                <a:gd name="connsiteX1425" fmla="*/ 619271 w 852323"/>
                <a:gd name="connsiteY1425" fmla="*/ 101294 h 851056"/>
                <a:gd name="connsiteX1426" fmla="*/ 623241 w 852323"/>
                <a:gd name="connsiteY1426" fmla="*/ 94621 h 851056"/>
                <a:gd name="connsiteX1427" fmla="*/ 630314 w 852323"/>
                <a:gd name="connsiteY1427" fmla="*/ 82811 h 851056"/>
                <a:gd name="connsiteX1428" fmla="*/ 630314 w 852323"/>
                <a:gd name="connsiteY1428" fmla="*/ 82811 h 851056"/>
                <a:gd name="connsiteX1429" fmla="*/ 637421 w 852323"/>
                <a:gd name="connsiteY1429" fmla="*/ 71034 h 851056"/>
                <a:gd name="connsiteX1430" fmla="*/ 637421 w 852323"/>
                <a:gd name="connsiteY1430" fmla="*/ 71034 h 851056"/>
                <a:gd name="connsiteX1431" fmla="*/ 644494 w 852323"/>
                <a:gd name="connsiteY1431" fmla="*/ 59290 h 851056"/>
                <a:gd name="connsiteX1432" fmla="*/ 644494 w 852323"/>
                <a:gd name="connsiteY1432" fmla="*/ 59290 h 851056"/>
                <a:gd name="connsiteX1433" fmla="*/ 637955 w 852323"/>
                <a:gd name="connsiteY1433" fmla="*/ 54586 h 851056"/>
                <a:gd name="connsiteX1434" fmla="*/ 637955 w 852323"/>
                <a:gd name="connsiteY1434" fmla="*/ 54586 h 851056"/>
                <a:gd name="connsiteX1435" fmla="*/ 636487 w 852323"/>
                <a:gd name="connsiteY1435" fmla="*/ 53718 h 851056"/>
                <a:gd name="connsiteX1436" fmla="*/ 633450 w 852323"/>
                <a:gd name="connsiteY1436" fmla="*/ 51983 h 851056"/>
                <a:gd name="connsiteX1437" fmla="*/ 631215 w 852323"/>
                <a:gd name="connsiteY1437" fmla="*/ 50749 h 851056"/>
                <a:gd name="connsiteX1438" fmla="*/ 624543 w 852323"/>
                <a:gd name="connsiteY1438" fmla="*/ 62726 h 851056"/>
                <a:gd name="connsiteX1439" fmla="*/ 624543 w 852323"/>
                <a:gd name="connsiteY1439" fmla="*/ 62726 h 851056"/>
                <a:gd name="connsiteX1440" fmla="*/ 621206 w 852323"/>
                <a:gd name="connsiteY1440" fmla="*/ 68732 h 851056"/>
                <a:gd name="connsiteX1441" fmla="*/ 617870 w 852323"/>
                <a:gd name="connsiteY1441" fmla="*/ 74737 h 851056"/>
                <a:gd name="connsiteX1442" fmla="*/ 617870 w 852323"/>
                <a:gd name="connsiteY1442" fmla="*/ 74737 h 851056"/>
                <a:gd name="connsiteX1443" fmla="*/ 614534 w 852323"/>
                <a:gd name="connsiteY1443" fmla="*/ 80709 h 851056"/>
                <a:gd name="connsiteX1444" fmla="*/ 611197 w 852323"/>
                <a:gd name="connsiteY1444" fmla="*/ 86681 h 851056"/>
                <a:gd name="connsiteX1445" fmla="*/ 611197 w 852323"/>
                <a:gd name="connsiteY1445" fmla="*/ 86681 h 851056"/>
                <a:gd name="connsiteX1446" fmla="*/ 607461 w 852323"/>
                <a:gd name="connsiteY1446" fmla="*/ 93354 h 851056"/>
                <a:gd name="connsiteX1447" fmla="*/ 607227 w 852323"/>
                <a:gd name="connsiteY1447" fmla="*/ 93754 h 851056"/>
                <a:gd name="connsiteX1448" fmla="*/ 604692 w 852323"/>
                <a:gd name="connsiteY1448" fmla="*/ 98358 h 851056"/>
                <a:gd name="connsiteX1449" fmla="*/ 604692 w 852323"/>
                <a:gd name="connsiteY1449" fmla="*/ 98358 h 851056"/>
                <a:gd name="connsiteX1450" fmla="*/ 603524 w 852323"/>
                <a:gd name="connsiteY1450" fmla="*/ 100460 h 851056"/>
                <a:gd name="connsiteX1451" fmla="*/ 602356 w 852323"/>
                <a:gd name="connsiteY1451" fmla="*/ 102562 h 851056"/>
                <a:gd name="connsiteX1452" fmla="*/ 602356 w 852323"/>
                <a:gd name="connsiteY1452" fmla="*/ 102562 h 851056"/>
                <a:gd name="connsiteX1453" fmla="*/ 601956 w 852323"/>
                <a:gd name="connsiteY1453" fmla="*/ 103329 h 851056"/>
                <a:gd name="connsiteX1454" fmla="*/ 601956 w 852323"/>
                <a:gd name="connsiteY1454" fmla="*/ 103329 h 851056"/>
                <a:gd name="connsiteX1455" fmla="*/ 598820 w 852323"/>
                <a:gd name="connsiteY1455" fmla="*/ 109034 h 851056"/>
                <a:gd name="connsiteX1456" fmla="*/ 597952 w 852323"/>
                <a:gd name="connsiteY1456" fmla="*/ 110569 h 851056"/>
                <a:gd name="connsiteX1457" fmla="*/ 597952 w 852323"/>
                <a:gd name="connsiteY1457" fmla="*/ 110569 h 851056"/>
                <a:gd name="connsiteX1458" fmla="*/ 596584 w 852323"/>
                <a:gd name="connsiteY1458" fmla="*/ 112971 h 851056"/>
                <a:gd name="connsiteX1459" fmla="*/ 596384 w 852323"/>
                <a:gd name="connsiteY1459" fmla="*/ 113371 h 851056"/>
                <a:gd name="connsiteX1460" fmla="*/ 596384 w 852323"/>
                <a:gd name="connsiteY1460" fmla="*/ 113371 h 851056"/>
                <a:gd name="connsiteX1461" fmla="*/ 596384 w 852323"/>
                <a:gd name="connsiteY1461" fmla="*/ 113572 h 851056"/>
                <a:gd name="connsiteX1462" fmla="*/ 596384 w 852323"/>
                <a:gd name="connsiteY1462" fmla="*/ 113572 h 851056"/>
                <a:gd name="connsiteX1463" fmla="*/ 596384 w 852323"/>
                <a:gd name="connsiteY1463" fmla="*/ 113805 h 851056"/>
                <a:gd name="connsiteX1464" fmla="*/ 596051 w 852323"/>
                <a:gd name="connsiteY1464" fmla="*/ 114372 h 851056"/>
                <a:gd name="connsiteX1465" fmla="*/ 596051 w 852323"/>
                <a:gd name="connsiteY1465" fmla="*/ 114372 h 851056"/>
                <a:gd name="connsiteX1466" fmla="*/ 594516 w 852323"/>
                <a:gd name="connsiteY1466" fmla="*/ 117175 h 851056"/>
                <a:gd name="connsiteX1467" fmla="*/ 594516 w 852323"/>
                <a:gd name="connsiteY1467" fmla="*/ 117475 h 851056"/>
                <a:gd name="connsiteX1468" fmla="*/ 594049 w 852323"/>
                <a:gd name="connsiteY1468" fmla="*/ 118342 h 851056"/>
                <a:gd name="connsiteX1469" fmla="*/ 594049 w 852323"/>
                <a:gd name="connsiteY1469" fmla="*/ 118342 h 851056"/>
                <a:gd name="connsiteX1470" fmla="*/ 593515 w 852323"/>
                <a:gd name="connsiteY1470" fmla="*/ 119277 h 851056"/>
                <a:gd name="connsiteX1471" fmla="*/ 593281 w 852323"/>
                <a:gd name="connsiteY1471" fmla="*/ 119777 h 851056"/>
                <a:gd name="connsiteX1472" fmla="*/ 592481 w 852323"/>
                <a:gd name="connsiteY1472" fmla="*/ 121178 h 851056"/>
                <a:gd name="connsiteX1473" fmla="*/ 591847 w 852323"/>
                <a:gd name="connsiteY1473" fmla="*/ 122346 h 851056"/>
                <a:gd name="connsiteX1474" fmla="*/ 591847 w 852323"/>
                <a:gd name="connsiteY1474" fmla="*/ 122346 h 851056"/>
                <a:gd name="connsiteX1475" fmla="*/ 591647 w 852323"/>
                <a:gd name="connsiteY1475" fmla="*/ 122680 h 851056"/>
                <a:gd name="connsiteX1476" fmla="*/ 591346 w 852323"/>
                <a:gd name="connsiteY1476" fmla="*/ 123247 h 851056"/>
                <a:gd name="connsiteX1477" fmla="*/ 591346 w 852323"/>
                <a:gd name="connsiteY1477" fmla="*/ 123447 h 851056"/>
                <a:gd name="connsiteX1478" fmla="*/ 589812 w 852323"/>
                <a:gd name="connsiteY1478" fmla="*/ 126283 h 851056"/>
                <a:gd name="connsiteX1479" fmla="*/ 589812 w 852323"/>
                <a:gd name="connsiteY1479" fmla="*/ 126283 h 851056"/>
                <a:gd name="connsiteX1480" fmla="*/ 589812 w 852323"/>
                <a:gd name="connsiteY1480" fmla="*/ 126283 h 851056"/>
                <a:gd name="connsiteX1481" fmla="*/ 589812 w 852323"/>
                <a:gd name="connsiteY1481" fmla="*/ 126283 h 851056"/>
                <a:gd name="connsiteX1482" fmla="*/ 588444 w 852323"/>
                <a:gd name="connsiteY1482" fmla="*/ 127984 h 851056"/>
                <a:gd name="connsiteX1483" fmla="*/ 587877 w 852323"/>
                <a:gd name="connsiteY1483" fmla="*/ 129019 h 851056"/>
                <a:gd name="connsiteX1484" fmla="*/ 586776 w 852323"/>
                <a:gd name="connsiteY1484" fmla="*/ 130987 h 851056"/>
                <a:gd name="connsiteX1485" fmla="*/ 586776 w 852323"/>
                <a:gd name="connsiteY1485" fmla="*/ 130987 h 851056"/>
                <a:gd name="connsiteX1486" fmla="*/ 584574 w 852323"/>
                <a:gd name="connsiteY1486" fmla="*/ 134924 h 851056"/>
                <a:gd name="connsiteX1487" fmla="*/ 584574 w 852323"/>
                <a:gd name="connsiteY1487" fmla="*/ 134924 h 851056"/>
                <a:gd name="connsiteX1488" fmla="*/ 582372 w 852323"/>
                <a:gd name="connsiteY1488" fmla="*/ 138894 h 851056"/>
                <a:gd name="connsiteX1489" fmla="*/ 582372 w 852323"/>
                <a:gd name="connsiteY1489" fmla="*/ 138894 h 851056"/>
                <a:gd name="connsiteX1490" fmla="*/ 577934 w 852323"/>
                <a:gd name="connsiteY1490" fmla="*/ 146834 h 851056"/>
                <a:gd name="connsiteX1491" fmla="*/ 577934 w 852323"/>
                <a:gd name="connsiteY1491" fmla="*/ 146834 h 851056"/>
                <a:gd name="connsiteX1492" fmla="*/ 571262 w 852323"/>
                <a:gd name="connsiteY1492" fmla="*/ 158845 h 851056"/>
                <a:gd name="connsiteX1493" fmla="*/ 571262 w 852323"/>
                <a:gd name="connsiteY1493" fmla="*/ 158845 h 851056"/>
                <a:gd name="connsiteX1494" fmla="*/ 564589 w 852323"/>
                <a:gd name="connsiteY1494" fmla="*/ 170822 h 851056"/>
                <a:gd name="connsiteX1495" fmla="*/ 564589 w 852323"/>
                <a:gd name="connsiteY1495" fmla="*/ 170822 h 851056"/>
                <a:gd name="connsiteX1496" fmla="*/ 559051 w 852323"/>
                <a:gd name="connsiteY1496" fmla="*/ 180831 h 851056"/>
                <a:gd name="connsiteX1497" fmla="*/ 557917 w 852323"/>
                <a:gd name="connsiteY1497" fmla="*/ 182866 h 851056"/>
                <a:gd name="connsiteX1498" fmla="*/ 557917 w 852323"/>
                <a:gd name="connsiteY1498" fmla="*/ 182866 h 851056"/>
                <a:gd name="connsiteX1499" fmla="*/ 554080 w 852323"/>
                <a:gd name="connsiteY1499" fmla="*/ 180798 h 851056"/>
                <a:gd name="connsiteX1500" fmla="*/ 553312 w 852323"/>
                <a:gd name="connsiteY1500" fmla="*/ 180431 h 851056"/>
                <a:gd name="connsiteX1501" fmla="*/ 553312 w 852323"/>
                <a:gd name="connsiteY1501" fmla="*/ 180431 h 851056"/>
                <a:gd name="connsiteX1502" fmla="*/ 553012 w 852323"/>
                <a:gd name="connsiteY1502" fmla="*/ 180264 h 851056"/>
                <a:gd name="connsiteX1503" fmla="*/ 552645 w 852323"/>
                <a:gd name="connsiteY1503" fmla="*/ 180064 h 851056"/>
                <a:gd name="connsiteX1504" fmla="*/ 551878 w 852323"/>
                <a:gd name="connsiteY1504" fmla="*/ 179664 h 851056"/>
                <a:gd name="connsiteX1505" fmla="*/ 551878 w 852323"/>
                <a:gd name="connsiteY1505" fmla="*/ 179664 h 851056"/>
                <a:gd name="connsiteX1506" fmla="*/ 551878 w 852323"/>
                <a:gd name="connsiteY1506" fmla="*/ 179664 h 851056"/>
                <a:gd name="connsiteX1507" fmla="*/ 551611 w 852323"/>
                <a:gd name="connsiteY1507" fmla="*/ 179664 h 851056"/>
                <a:gd name="connsiteX1508" fmla="*/ 551111 w 852323"/>
                <a:gd name="connsiteY1508" fmla="*/ 179363 h 851056"/>
                <a:gd name="connsiteX1509" fmla="*/ 550277 w 852323"/>
                <a:gd name="connsiteY1509" fmla="*/ 178930 h 851056"/>
                <a:gd name="connsiteX1510" fmla="*/ 548442 w 852323"/>
                <a:gd name="connsiteY1510" fmla="*/ 177995 h 851056"/>
                <a:gd name="connsiteX1511" fmla="*/ 547541 w 852323"/>
                <a:gd name="connsiteY1511" fmla="*/ 177528 h 851056"/>
                <a:gd name="connsiteX1512" fmla="*/ 543937 w 852323"/>
                <a:gd name="connsiteY1512" fmla="*/ 175760 h 851056"/>
                <a:gd name="connsiteX1513" fmla="*/ 542203 w 852323"/>
                <a:gd name="connsiteY1513" fmla="*/ 174959 h 851056"/>
                <a:gd name="connsiteX1514" fmla="*/ 540535 w 852323"/>
                <a:gd name="connsiteY1514" fmla="*/ 174159 h 851056"/>
                <a:gd name="connsiteX1515" fmla="*/ 537365 w 852323"/>
                <a:gd name="connsiteY1515" fmla="*/ 172757 h 851056"/>
                <a:gd name="connsiteX1516" fmla="*/ 537365 w 852323"/>
                <a:gd name="connsiteY1516" fmla="*/ 172757 h 851056"/>
                <a:gd name="connsiteX1517" fmla="*/ 536598 w 852323"/>
                <a:gd name="connsiteY1517" fmla="*/ 172424 h 851056"/>
                <a:gd name="connsiteX1518" fmla="*/ 536297 w 852323"/>
                <a:gd name="connsiteY1518" fmla="*/ 172424 h 851056"/>
                <a:gd name="connsiteX1519" fmla="*/ 535830 w 852323"/>
                <a:gd name="connsiteY1519" fmla="*/ 172190 h 851056"/>
                <a:gd name="connsiteX1520" fmla="*/ 534296 w 852323"/>
                <a:gd name="connsiteY1520" fmla="*/ 171490 h 851056"/>
                <a:gd name="connsiteX1521" fmla="*/ 530626 w 852323"/>
                <a:gd name="connsiteY1521" fmla="*/ 169922 h 851056"/>
                <a:gd name="connsiteX1522" fmla="*/ 528757 w 852323"/>
                <a:gd name="connsiteY1522" fmla="*/ 169188 h 851056"/>
                <a:gd name="connsiteX1523" fmla="*/ 526889 w 852323"/>
                <a:gd name="connsiteY1523" fmla="*/ 168420 h 851056"/>
                <a:gd name="connsiteX1524" fmla="*/ 525755 w 852323"/>
                <a:gd name="connsiteY1524" fmla="*/ 167987 h 851056"/>
                <a:gd name="connsiteX1525" fmla="*/ 524754 w 852323"/>
                <a:gd name="connsiteY1525" fmla="*/ 167586 h 851056"/>
                <a:gd name="connsiteX1526" fmla="*/ 524153 w 852323"/>
                <a:gd name="connsiteY1526" fmla="*/ 167386 h 851056"/>
                <a:gd name="connsiteX1527" fmla="*/ 524153 w 852323"/>
                <a:gd name="connsiteY1527" fmla="*/ 167386 h 851056"/>
                <a:gd name="connsiteX1528" fmla="*/ 523820 w 852323"/>
                <a:gd name="connsiteY1528" fmla="*/ 167386 h 851056"/>
                <a:gd name="connsiteX1529" fmla="*/ 523820 w 852323"/>
                <a:gd name="connsiteY1529" fmla="*/ 167386 h 851056"/>
                <a:gd name="connsiteX1530" fmla="*/ 523219 w 852323"/>
                <a:gd name="connsiteY1530" fmla="*/ 167153 h 851056"/>
                <a:gd name="connsiteX1531" fmla="*/ 522552 w 852323"/>
                <a:gd name="connsiteY1531" fmla="*/ 166886 h 851056"/>
                <a:gd name="connsiteX1532" fmla="*/ 521951 w 852323"/>
                <a:gd name="connsiteY1532" fmla="*/ 166685 h 851056"/>
                <a:gd name="connsiteX1533" fmla="*/ 521317 w 852323"/>
                <a:gd name="connsiteY1533" fmla="*/ 166452 h 851056"/>
                <a:gd name="connsiteX1534" fmla="*/ 520483 w 852323"/>
                <a:gd name="connsiteY1534" fmla="*/ 166152 h 851056"/>
                <a:gd name="connsiteX1535" fmla="*/ 519783 w 852323"/>
                <a:gd name="connsiteY1535" fmla="*/ 165885 h 851056"/>
                <a:gd name="connsiteX1536" fmla="*/ 518415 w 852323"/>
                <a:gd name="connsiteY1536" fmla="*/ 165418 h 851056"/>
                <a:gd name="connsiteX1537" fmla="*/ 517848 w 852323"/>
                <a:gd name="connsiteY1537" fmla="*/ 165184 h 851056"/>
                <a:gd name="connsiteX1538" fmla="*/ 516613 w 852323"/>
                <a:gd name="connsiteY1538" fmla="*/ 164750 h 851056"/>
                <a:gd name="connsiteX1539" fmla="*/ 515946 w 852323"/>
                <a:gd name="connsiteY1539" fmla="*/ 164550 h 851056"/>
                <a:gd name="connsiteX1540" fmla="*/ 515946 w 852323"/>
                <a:gd name="connsiteY1540" fmla="*/ 164550 h 851056"/>
                <a:gd name="connsiteX1541" fmla="*/ 515946 w 852323"/>
                <a:gd name="connsiteY1541" fmla="*/ 164550 h 851056"/>
                <a:gd name="connsiteX1542" fmla="*/ 515946 w 852323"/>
                <a:gd name="connsiteY1542" fmla="*/ 164550 h 851056"/>
                <a:gd name="connsiteX1543" fmla="*/ 515946 w 852323"/>
                <a:gd name="connsiteY1543" fmla="*/ 164550 h 851056"/>
                <a:gd name="connsiteX1544" fmla="*/ 514845 w 852323"/>
                <a:gd name="connsiteY1544" fmla="*/ 164150 h 851056"/>
                <a:gd name="connsiteX1545" fmla="*/ 514845 w 852323"/>
                <a:gd name="connsiteY1545" fmla="*/ 164150 h 851056"/>
                <a:gd name="connsiteX1546" fmla="*/ 511509 w 852323"/>
                <a:gd name="connsiteY1546" fmla="*/ 163015 h 851056"/>
                <a:gd name="connsiteX1547" fmla="*/ 509841 w 852323"/>
                <a:gd name="connsiteY1547" fmla="*/ 162448 h 851056"/>
                <a:gd name="connsiteX1548" fmla="*/ 508373 w 852323"/>
                <a:gd name="connsiteY1548" fmla="*/ 162448 h 851056"/>
                <a:gd name="connsiteX1549" fmla="*/ 508072 w 852323"/>
                <a:gd name="connsiteY1549" fmla="*/ 162448 h 851056"/>
                <a:gd name="connsiteX1550" fmla="*/ 508072 w 852323"/>
                <a:gd name="connsiteY1550" fmla="*/ 162448 h 851056"/>
                <a:gd name="connsiteX1551" fmla="*/ 507372 w 852323"/>
                <a:gd name="connsiteY1551" fmla="*/ 162215 h 851056"/>
                <a:gd name="connsiteX1552" fmla="*/ 506171 w 852323"/>
                <a:gd name="connsiteY1552" fmla="*/ 161814 h 851056"/>
                <a:gd name="connsiteX1553" fmla="*/ 504402 w 852323"/>
                <a:gd name="connsiteY1553" fmla="*/ 161281 h 851056"/>
                <a:gd name="connsiteX1554" fmla="*/ 502467 w 852323"/>
                <a:gd name="connsiteY1554" fmla="*/ 160713 h 851056"/>
                <a:gd name="connsiteX1555" fmla="*/ 499632 w 852323"/>
                <a:gd name="connsiteY1555" fmla="*/ 159913 h 851056"/>
                <a:gd name="connsiteX1556" fmla="*/ 499632 w 852323"/>
                <a:gd name="connsiteY1556" fmla="*/ 159913 h 851056"/>
                <a:gd name="connsiteX1557" fmla="*/ 499164 w 852323"/>
                <a:gd name="connsiteY1557" fmla="*/ 159913 h 851056"/>
                <a:gd name="connsiteX1558" fmla="*/ 496662 w 852323"/>
                <a:gd name="connsiteY1558" fmla="*/ 159179 h 851056"/>
                <a:gd name="connsiteX1559" fmla="*/ 495027 w 852323"/>
                <a:gd name="connsiteY1559" fmla="*/ 158011 h 851056"/>
                <a:gd name="connsiteX1560" fmla="*/ 491424 w 852323"/>
                <a:gd name="connsiteY1560" fmla="*/ 157110 h 851056"/>
                <a:gd name="connsiteX1561" fmla="*/ 491424 w 852323"/>
                <a:gd name="connsiteY1561" fmla="*/ 157110 h 851056"/>
                <a:gd name="connsiteX1562" fmla="*/ 491091 w 852323"/>
                <a:gd name="connsiteY1562" fmla="*/ 157110 h 851056"/>
                <a:gd name="connsiteX1563" fmla="*/ 491091 w 852323"/>
                <a:gd name="connsiteY1563" fmla="*/ 157110 h 851056"/>
                <a:gd name="connsiteX1564" fmla="*/ 490724 w 852323"/>
                <a:gd name="connsiteY1564" fmla="*/ 157110 h 851056"/>
                <a:gd name="connsiteX1565" fmla="*/ 490490 w 852323"/>
                <a:gd name="connsiteY1565" fmla="*/ 157110 h 851056"/>
                <a:gd name="connsiteX1566" fmla="*/ 490257 w 852323"/>
                <a:gd name="connsiteY1566" fmla="*/ 157110 h 851056"/>
                <a:gd name="connsiteX1567" fmla="*/ 489990 w 852323"/>
                <a:gd name="connsiteY1567" fmla="*/ 157110 h 851056"/>
                <a:gd name="connsiteX1568" fmla="*/ 489689 w 852323"/>
                <a:gd name="connsiteY1568" fmla="*/ 157110 h 851056"/>
                <a:gd name="connsiteX1569" fmla="*/ 489489 w 852323"/>
                <a:gd name="connsiteY1569" fmla="*/ 157110 h 851056"/>
                <a:gd name="connsiteX1570" fmla="*/ 489489 w 852323"/>
                <a:gd name="connsiteY1570" fmla="*/ 157110 h 851056"/>
                <a:gd name="connsiteX1571" fmla="*/ 488955 w 852323"/>
                <a:gd name="connsiteY1571" fmla="*/ 157110 h 851056"/>
                <a:gd name="connsiteX1572" fmla="*/ 487854 w 852323"/>
                <a:gd name="connsiteY1572" fmla="*/ 156843 h 851056"/>
                <a:gd name="connsiteX1573" fmla="*/ 483451 w 852323"/>
                <a:gd name="connsiteY1573" fmla="*/ 155842 h 851056"/>
                <a:gd name="connsiteX1574" fmla="*/ 480114 w 852323"/>
                <a:gd name="connsiteY1574" fmla="*/ 155175 h 851056"/>
                <a:gd name="connsiteX1575" fmla="*/ 479180 w 852323"/>
                <a:gd name="connsiteY1575" fmla="*/ 155008 h 851056"/>
                <a:gd name="connsiteX1576" fmla="*/ 479013 w 852323"/>
                <a:gd name="connsiteY1576" fmla="*/ 155008 h 851056"/>
                <a:gd name="connsiteX1577" fmla="*/ 478546 w 852323"/>
                <a:gd name="connsiteY1577" fmla="*/ 155008 h 851056"/>
                <a:gd name="connsiteX1578" fmla="*/ 478179 w 852323"/>
                <a:gd name="connsiteY1578" fmla="*/ 155008 h 851056"/>
                <a:gd name="connsiteX1579" fmla="*/ 477045 w 852323"/>
                <a:gd name="connsiteY1579" fmla="*/ 154775 h 851056"/>
                <a:gd name="connsiteX1580" fmla="*/ 479614 w 852323"/>
                <a:gd name="connsiteY1580" fmla="*/ 141430 h 851056"/>
                <a:gd name="connsiteX1581" fmla="*/ 482249 w 852323"/>
                <a:gd name="connsiteY1581" fmla="*/ 127918 h 851056"/>
                <a:gd name="connsiteX1582" fmla="*/ 484885 w 852323"/>
                <a:gd name="connsiteY1582" fmla="*/ 114572 h 851056"/>
                <a:gd name="connsiteX1583" fmla="*/ 484885 w 852323"/>
                <a:gd name="connsiteY1583" fmla="*/ 114572 h 851056"/>
                <a:gd name="connsiteX1584" fmla="*/ 484885 w 852323"/>
                <a:gd name="connsiteY1584" fmla="*/ 114172 h 851056"/>
                <a:gd name="connsiteX1585" fmla="*/ 485152 w 852323"/>
                <a:gd name="connsiteY1585" fmla="*/ 112938 h 851056"/>
                <a:gd name="connsiteX1586" fmla="*/ 485386 w 852323"/>
                <a:gd name="connsiteY1586" fmla="*/ 111637 h 851056"/>
                <a:gd name="connsiteX1587" fmla="*/ 485619 w 852323"/>
                <a:gd name="connsiteY1587" fmla="*/ 110536 h 851056"/>
                <a:gd name="connsiteX1588" fmla="*/ 485619 w 852323"/>
                <a:gd name="connsiteY1588" fmla="*/ 109868 h 851056"/>
                <a:gd name="connsiteX1589" fmla="*/ 486420 w 852323"/>
                <a:gd name="connsiteY1589" fmla="*/ 105598 h 851056"/>
                <a:gd name="connsiteX1590" fmla="*/ 487354 w 852323"/>
                <a:gd name="connsiteY1590" fmla="*/ 101094 h 851056"/>
                <a:gd name="connsiteX1591" fmla="*/ 488255 w 852323"/>
                <a:gd name="connsiteY1591" fmla="*/ 96590 h 851056"/>
                <a:gd name="connsiteX1592" fmla="*/ 489189 w 852323"/>
                <a:gd name="connsiteY1592" fmla="*/ 92086 h 851056"/>
                <a:gd name="connsiteX1593" fmla="*/ 490090 w 852323"/>
                <a:gd name="connsiteY1593" fmla="*/ 87582 h 851056"/>
                <a:gd name="connsiteX1594" fmla="*/ 491024 w 852323"/>
                <a:gd name="connsiteY1594" fmla="*/ 83078 h 851056"/>
                <a:gd name="connsiteX1595" fmla="*/ 491891 w 852323"/>
                <a:gd name="connsiteY1595" fmla="*/ 78574 h 851056"/>
                <a:gd name="connsiteX1596" fmla="*/ 492792 w 852323"/>
                <a:gd name="connsiteY1596" fmla="*/ 74136 h 851056"/>
                <a:gd name="connsiteX1597" fmla="*/ 492792 w 852323"/>
                <a:gd name="connsiteY1597" fmla="*/ 74136 h 851056"/>
                <a:gd name="connsiteX1598" fmla="*/ 494394 w 852323"/>
                <a:gd name="connsiteY1598" fmla="*/ 66063 h 851056"/>
                <a:gd name="connsiteX1599" fmla="*/ 494394 w 852323"/>
                <a:gd name="connsiteY1599" fmla="*/ 65195 h 851056"/>
                <a:gd name="connsiteX1600" fmla="*/ 494394 w 852323"/>
                <a:gd name="connsiteY1600" fmla="*/ 65195 h 851056"/>
                <a:gd name="connsiteX1601" fmla="*/ 495294 w 852323"/>
                <a:gd name="connsiteY1601" fmla="*/ 60391 h 851056"/>
                <a:gd name="connsiteX1602" fmla="*/ 496362 w 852323"/>
                <a:gd name="connsiteY1602" fmla="*/ 54819 h 851056"/>
                <a:gd name="connsiteX1603" fmla="*/ 497863 w 852323"/>
                <a:gd name="connsiteY1603" fmla="*/ 47146 h 851056"/>
                <a:gd name="connsiteX1604" fmla="*/ 500499 w 852323"/>
                <a:gd name="connsiteY1604" fmla="*/ 33634 h 851056"/>
                <a:gd name="connsiteX1605" fmla="*/ 503135 w 852323"/>
                <a:gd name="connsiteY1605" fmla="*/ 20289 h 851056"/>
                <a:gd name="connsiteX1606" fmla="*/ 503135 w 852323"/>
                <a:gd name="connsiteY1606" fmla="*/ 20289 h 851056"/>
                <a:gd name="connsiteX1607" fmla="*/ 503702 w 852323"/>
                <a:gd name="connsiteY1607" fmla="*/ 20289 h 851056"/>
                <a:gd name="connsiteX1608" fmla="*/ 505437 w 852323"/>
                <a:gd name="connsiteY1608" fmla="*/ 20622 h 851056"/>
                <a:gd name="connsiteX1609" fmla="*/ 506204 w 852323"/>
                <a:gd name="connsiteY1609" fmla="*/ 20622 h 851056"/>
                <a:gd name="connsiteX1610" fmla="*/ 505437 w 852323"/>
                <a:gd name="connsiteY1610" fmla="*/ 20622 h 851056"/>
                <a:gd name="connsiteX1611" fmla="*/ 503135 w 852323"/>
                <a:gd name="connsiteY1611" fmla="*/ 20155 h 851056"/>
                <a:gd name="connsiteX1612" fmla="*/ 503135 w 852323"/>
                <a:gd name="connsiteY1612" fmla="*/ 20155 h 851056"/>
                <a:gd name="connsiteX1613" fmla="*/ 505770 w 852323"/>
                <a:gd name="connsiteY1613" fmla="*/ 6810 h 851056"/>
                <a:gd name="connsiteX1614" fmla="*/ 505770 w 852323"/>
                <a:gd name="connsiteY1614" fmla="*/ 6810 h 851056"/>
                <a:gd name="connsiteX1615" fmla="*/ 501967 w 852323"/>
                <a:gd name="connsiteY1615" fmla="*/ 6109 h 851056"/>
                <a:gd name="connsiteX1616" fmla="*/ 498931 w 852323"/>
                <a:gd name="connsiteY1616" fmla="*/ 5576 h 851056"/>
                <a:gd name="connsiteX1617" fmla="*/ 498531 w 852323"/>
                <a:gd name="connsiteY1617" fmla="*/ 5576 h 851056"/>
                <a:gd name="connsiteX1618" fmla="*/ 491091 w 852323"/>
                <a:gd name="connsiteY1618" fmla="*/ 4341 h 851056"/>
                <a:gd name="connsiteX1619" fmla="*/ 490857 w 852323"/>
                <a:gd name="connsiteY1619" fmla="*/ 4341 h 851056"/>
                <a:gd name="connsiteX1620" fmla="*/ 487521 w 852323"/>
                <a:gd name="connsiteY1620" fmla="*/ 3841 h 851056"/>
                <a:gd name="connsiteX1621" fmla="*/ 486386 w 852323"/>
                <a:gd name="connsiteY1621" fmla="*/ 3674 h 851056"/>
                <a:gd name="connsiteX1622" fmla="*/ 483451 w 852323"/>
                <a:gd name="connsiteY1622" fmla="*/ 3273 h 851056"/>
                <a:gd name="connsiteX1623" fmla="*/ 480348 w 852323"/>
                <a:gd name="connsiteY1623" fmla="*/ 2840 h 851056"/>
                <a:gd name="connsiteX1624" fmla="*/ 478713 w 852323"/>
                <a:gd name="connsiteY1624" fmla="*/ 2640 h 851056"/>
                <a:gd name="connsiteX1625" fmla="*/ 473975 w 852323"/>
                <a:gd name="connsiteY1625" fmla="*/ 2072 h 851056"/>
                <a:gd name="connsiteX1626" fmla="*/ 473175 w 852323"/>
                <a:gd name="connsiteY1626" fmla="*/ 2072 h 851056"/>
                <a:gd name="connsiteX1627" fmla="*/ 469171 w 852323"/>
                <a:gd name="connsiteY1627" fmla="*/ 1639 h 851056"/>
                <a:gd name="connsiteX1628" fmla="*/ 467136 w 852323"/>
                <a:gd name="connsiteY1628" fmla="*/ 1439 h 851056"/>
                <a:gd name="connsiteX1629" fmla="*/ 462365 w 852323"/>
                <a:gd name="connsiteY1629" fmla="*/ 971 h 851056"/>
                <a:gd name="connsiteX1630" fmla="*/ 457594 w 852323"/>
                <a:gd name="connsiteY1630" fmla="*/ 604 h 851056"/>
                <a:gd name="connsiteX1631" fmla="*/ 453190 w 852323"/>
                <a:gd name="connsiteY1631" fmla="*/ 304 h 851056"/>
                <a:gd name="connsiteX1632" fmla="*/ 450655 w 852323"/>
                <a:gd name="connsiteY1632" fmla="*/ 137 h 851056"/>
                <a:gd name="connsiteX1633" fmla="*/ 448419 w 852323"/>
                <a:gd name="connsiteY1633" fmla="*/ 137 h 851056"/>
                <a:gd name="connsiteX1634" fmla="*/ 446051 w 852323"/>
                <a:gd name="connsiteY1634" fmla="*/ 137 h 851056"/>
                <a:gd name="connsiteX1635" fmla="*/ 441580 w 852323"/>
                <a:gd name="connsiteY1635" fmla="*/ -63 h 851056"/>
                <a:gd name="connsiteX1636" fmla="*/ 439111 w 852323"/>
                <a:gd name="connsiteY1636" fmla="*/ -63 h 851056"/>
                <a:gd name="connsiteX1637" fmla="*/ 436676 w 852323"/>
                <a:gd name="connsiteY1637" fmla="*/ -63 h 851056"/>
                <a:gd name="connsiteX1638" fmla="*/ 434974 w 852323"/>
                <a:gd name="connsiteY1638" fmla="*/ -63 h 851056"/>
                <a:gd name="connsiteX1639" fmla="*/ 431171 w 852323"/>
                <a:gd name="connsiteY1639" fmla="*/ -63 h 851056"/>
                <a:gd name="connsiteX1640" fmla="*/ 419560 w 852323"/>
                <a:gd name="connsiteY1640" fmla="*/ -63 h 851056"/>
                <a:gd name="connsiteX1641" fmla="*/ 415323 w 852323"/>
                <a:gd name="connsiteY1641" fmla="*/ -63 h 851056"/>
                <a:gd name="connsiteX1642" fmla="*/ 412688 w 852323"/>
                <a:gd name="connsiteY1642" fmla="*/ -63 h 851056"/>
                <a:gd name="connsiteX1643" fmla="*/ 408451 w 852323"/>
                <a:gd name="connsiteY1643" fmla="*/ -63 h 851056"/>
                <a:gd name="connsiteX1644" fmla="*/ 403012 w 852323"/>
                <a:gd name="connsiteY1644" fmla="*/ 171 h 851056"/>
                <a:gd name="connsiteX1645" fmla="*/ 398775 w 852323"/>
                <a:gd name="connsiteY1645" fmla="*/ 404 h 851056"/>
                <a:gd name="connsiteX1646" fmla="*/ 396407 w 852323"/>
                <a:gd name="connsiteY1646" fmla="*/ 571 h 851056"/>
                <a:gd name="connsiteX1647" fmla="*/ 392370 w 852323"/>
                <a:gd name="connsiteY1647" fmla="*/ 838 h 851056"/>
                <a:gd name="connsiteX1648" fmla="*/ 392003 w 852323"/>
                <a:gd name="connsiteY1648" fmla="*/ 838 h 851056"/>
                <a:gd name="connsiteX1649" fmla="*/ 389200 w 852323"/>
                <a:gd name="connsiteY1649" fmla="*/ 1105 h 851056"/>
                <a:gd name="connsiteX1650" fmla="*/ 383462 w 852323"/>
                <a:gd name="connsiteY1650" fmla="*/ 1639 h 851056"/>
                <a:gd name="connsiteX1651" fmla="*/ 382427 w 852323"/>
                <a:gd name="connsiteY1651" fmla="*/ 1639 h 851056"/>
                <a:gd name="connsiteX1652" fmla="*/ 378491 w 852323"/>
                <a:gd name="connsiteY1652" fmla="*/ 2039 h 851056"/>
                <a:gd name="connsiteX1653" fmla="*/ 374354 w 852323"/>
                <a:gd name="connsiteY1653" fmla="*/ 2506 h 851056"/>
                <a:gd name="connsiteX1654" fmla="*/ 361976 w 852323"/>
                <a:gd name="connsiteY1654" fmla="*/ 4174 h 851056"/>
                <a:gd name="connsiteX1655" fmla="*/ 357839 w 852323"/>
                <a:gd name="connsiteY1655" fmla="*/ 4808 h 851056"/>
                <a:gd name="connsiteX1656" fmla="*/ 350866 w 852323"/>
                <a:gd name="connsiteY1656" fmla="*/ 5943 h 851056"/>
                <a:gd name="connsiteX1657" fmla="*/ 347530 w 852323"/>
                <a:gd name="connsiteY1657" fmla="*/ 6543 h 851056"/>
                <a:gd name="connsiteX1658" fmla="*/ 346195 w 852323"/>
                <a:gd name="connsiteY1658" fmla="*/ 6810 h 851056"/>
                <a:gd name="connsiteX1659" fmla="*/ 343259 w 852323"/>
                <a:gd name="connsiteY1659" fmla="*/ 7344 h 851056"/>
                <a:gd name="connsiteX1660" fmla="*/ 343259 w 852323"/>
                <a:gd name="connsiteY1660" fmla="*/ 7344 h 851056"/>
                <a:gd name="connsiteX1661" fmla="*/ 339089 w 852323"/>
                <a:gd name="connsiteY1661" fmla="*/ 8178 h 851056"/>
                <a:gd name="connsiteX1662" fmla="*/ 334919 w 852323"/>
                <a:gd name="connsiteY1662" fmla="*/ 9112 h 851056"/>
                <a:gd name="connsiteX1663" fmla="*/ 332116 w 852323"/>
                <a:gd name="connsiteY1663" fmla="*/ 9713 h 851056"/>
                <a:gd name="connsiteX1664" fmla="*/ 329414 w 852323"/>
                <a:gd name="connsiteY1664" fmla="*/ 10313 h 851056"/>
                <a:gd name="connsiteX1665" fmla="*/ 327979 w 852323"/>
                <a:gd name="connsiteY1665" fmla="*/ 10647 h 851056"/>
                <a:gd name="connsiteX1666" fmla="*/ 325243 w 852323"/>
                <a:gd name="connsiteY1666" fmla="*/ 11314 h 851056"/>
                <a:gd name="connsiteX1667" fmla="*/ 322474 w 852323"/>
                <a:gd name="connsiteY1667" fmla="*/ 11981 h 851056"/>
                <a:gd name="connsiteX1668" fmla="*/ 309663 w 852323"/>
                <a:gd name="connsiteY1668" fmla="*/ 15318 h 851056"/>
                <a:gd name="connsiteX1669" fmla="*/ 306327 w 852323"/>
                <a:gd name="connsiteY1669" fmla="*/ 16318 h 851056"/>
                <a:gd name="connsiteX1670" fmla="*/ 302290 w 852323"/>
                <a:gd name="connsiteY1670" fmla="*/ 17486 h 851056"/>
                <a:gd name="connsiteX1671" fmla="*/ 298286 w 852323"/>
                <a:gd name="connsiteY1671" fmla="*/ 18721 h 851056"/>
                <a:gd name="connsiteX1672" fmla="*/ 293682 w 852323"/>
                <a:gd name="connsiteY1672" fmla="*/ 20189 h 851056"/>
                <a:gd name="connsiteX1673" fmla="*/ 290346 w 852323"/>
                <a:gd name="connsiteY1673" fmla="*/ 21290 h 851056"/>
                <a:gd name="connsiteX1674" fmla="*/ 286409 w 852323"/>
                <a:gd name="connsiteY1674" fmla="*/ 22624 h 851056"/>
                <a:gd name="connsiteX1675" fmla="*/ 286409 w 852323"/>
                <a:gd name="connsiteY1675" fmla="*/ 22624 h 851056"/>
                <a:gd name="connsiteX1676" fmla="*/ 283072 w 852323"/>
                <a:gd name="connsiteY1676" fmla="*/ 23792 h 851056"/>
                <a:gd name="connsiteX1677" fmla="*/ 274765 w 852323"/>
                <a:gd name="connsiteY1677" fmla="*/ 26861 h 851056"/>
                <a:gd name="connsiteX1678" fmla="*/ 271662 w 852323"/>
                <a:gd name="connsiteY1678" fmla="*/ 28062 h 851056"/>
                <a:gd name="connsiteX1679" fmla="*/ 263822 w 852323"/>
                <a:gd name="connsiteY1679" fmla="*/ 31165 h 851056"/>
                <a:gd name="connsiteX1680" fmla="*/ 261153 w 852323"/>
                <a:gd name="connsiteY1680" fmla="*/ 32266 h 851056"/>
                <a:gd name="connsiteX1681" fmla="*/ 259318 w 852323"/>
                <a:gd name="connsiteY1681" fmla="*/ 33033 h 851056"/>
                <a:gd name="connsiteX1682" fmla="*/ 255515 w 852323"/>
                <a:gd name="connsiteY1682" fmla="*/ 34668 h 851056"/>
                <a:gd name="connsiteX1683" fmla="*/ 253146 w 852323"/>
                <a:gd name="connsiteY1683" fmla="*/ 35702 h 851056"/>
                <a:gd name="connsiteX1684" fmla="*/ 250610 w 852323"/>
                <a:gd name="connsiteY1684" fmla="*/ 36837 h 851056"/>
                <a:gd name="connsiteX1685" fmla="*/ 244738 w 852323"/>
                <a:gd name="connsiteY1685" fmla="*/ 39539 h 851056"/>
                <a:gd name="connsiteX1686" fmla="*/ 240468 w 852323"/>
                <a:gd name="connsiteY1686" fmla="*/ 41574 h 851056"/>
                <a:gd name="connsiteX1687" fmla="*/ 236598 w 852323"/>
                <a:gd name="connsiteY1687" fmla="*/ 43476 h 851056"/>
                <a:gd name="connsiteX1688" fmla="*/ 233962 w 852323"/>
                <a:gd name="connsiteY1688" fmla="*/ 44777 h 851056"/>
                <a:gd name="connsiteX1689" fmla="*/ 230626 w 852323"/>
                <a:gd name="connsiteY1689" fmla="*/ 46545 h 851056"/>
                <a:gd name="connsiteX1690" fmla="*/ 227857 w 852323"/>
                <a:gd name="connsiteY1690" fmla="*/ 47980 h 851056"/>
                <a:gd name="connsiteX1691" fmla="*/ 218582 w 852323"/>
                <a:gd name="connsiteY1691" fmla="*/ 53018 h 851056"/>
                <a:gd name="connsiteX1692" fmla="*/ 218582 w 852323"/>
                <a:gd name="connsiteY1692" fmla="*/ 53018 h 851056"/>
                <a:gd name="connsiteX1693" fmla="*/ 215246 w 852323"/>
                <a:gd name="connsiteY1693" fmla="*/ 54886 h 851056"/>
                <a:gd name="connsiteX1694" fmla="*/ 212510 w 852323"/>
                <a:gd name="connsiteY1694" fmla="*/ 56487 h 851056"/>
                <a:gd name="connsiteX1695" fmla="*/ 212510 w 852323"/>
                <a:gd name="connsiteY1695" fmla="*/ 56487 h 851056"/>
                <a:gd name="connsiteX1696" fmla="*/ 205837 w 852323"/>
                <a:gd name="connsiteY1696" fmla="*/ 60391 h 851056"/>
                <a:gd name="connsiteX1697" fmla="*/ 205837 w 852323"/>
                <a:gd name="connsiteY1697" fmla="*/ 60391 h 851056"/>
                <a:gd name="connsiteX1698" fmla="*/ 205837 w 852323"/>
                <a:gd name="connsiteY1698" fmla="*/ 60391 h 851056"/>
                <a:gd name="connsiteX1699" fmla="*/ 203535 w 852323"/>
                <a:gd name="connsiteY1699" fmla="*/ 61792 h 851056"/>
                <a:gd name="connsiteX1700" fmla="*/ 195428 w 852323"/>
                <a:gd name="connsiteY1700" fmla="*/ 66897 h 851056"/>
                <a:gd name="connsiteX1701" fmla="*/ 192792 w 852323"/>
                <a:gd name="connsiteY1701" fmla="*/ 68565 h 851056"/>
                <a:gd name="connsiteX1702" fmla="*/ 180281 w 852323"/>
                <a:gd name="connsiteY1702" fmla="*/ 77072 h 851056"/>
                <a:gd name="connsiteX1703" fmla="*/ 178179 w 852323"/>
                <a:gd name="connsiteY1703" fmla="*/ 78540 h 851056"/>
                <a:gd name="connsiteX1704" fmla="*/ 174843 w 852323"/>
                <a:gd name="connsiteY1704" fmla="*/ 80842 h 851056"/>
                <a:gd name="connsiteX1705" fmla="*/ 172074 w 852323"/>
                <a:gd name="connsiteY1705" fmla="*/ 82844 h 851056"/>
                <a:gd name="connsiteX1706" fmla="*/ 169438 w 852323"/>
                <a:gd name="connsiteY1706" fmla="*/ 84813 h 851056"/>
                <a:gd name="connsiteX1707" fmla="*/ 161364 w 852323"/>
                <a:gd name="connsiteY1707" fmla="*/ 91052 h 851056"/>
                <a:gd name="connsiteX1708" fmla="*/ 158295 w 852323"/>
                <a:gd name="connsiteY1708" fmla="*/ 93487 h 851056"/>
                <a:gd name="connsiteX1709" fmla="*/ 155392 w 852323"/>
                <a:gd name="connsiteY1709" fmla="*/ 95856 h 851056"/>
                <a:gd name="connsiteX1710" fmla="*/ 153558 w 852323"/>
                <a:gd name="connsiteY1710" fmla="*/ 97357 h 851056"/>
                <a:gd name="connsiteX1711" fmla="*/ 153558 w 852323"/>
                <a:gd name="connsiteY1711" fmla="*/ 97357 h 851056"/>
                <a:gd name="connsiteX1712" fmla="*/ 150455 w 852323"/>
                <a:gd name="connsiteY1712" fmla="*/ 99959 h 851056"/>
                <a:gd name="connsiteX1713" fmla="*/ 146918 w 852323"/>
                <a:gd name="connsiteY1713" fmla="*/ 102962 h 851056"/>
                <a:gd name="connsiteX1714" fmla="*/ 143248 w 852323"/>
                <a:gd name="connsiteY1714" fmla="*/ 106298 h 851056"/>
                <a:gd name="connsiteX1715" fmla="*/ 141580 w 852323"/>
                <a:gd name="connsiteY1715" fmla="*/ 107800 h 851056"/>
                <a:gd name="connsiteX1716" fmla="*/ 135775 w 852323"/>
                <a:gd name="connsiteY1716" fmla="*/ 113104 h 851056"/>
                <a:gd name="connsiteX1717" fmla="*/ 134140 w 852323"/>
                <a:gd name="connsiteY1717" fmla="*/ 114673 h 851056"/>
                <a:gd name="connsiteX1718" fmla="*/ 120461 w 852323"/>
                <a:gd name="connsiteY1718" fmla="*/ 128018 h 851056"/>
                <a:gd name="connsiteX1719" fmla="*/ 116925 w 852323"/>
                <a:gd name="connsiteY1719" fmla="*/ 131688 h 851056"/>
                <a:gd name="connsiteX1720" fmla="*/ 113589 w 852323"/>
                <a:gd name="connsiteY1720" fmla="*/ 135024 h 851056"/>
                <a:gd name="connsiteX1721" fmla="*/ 105815 w 852323"/>
                <a:gd name="connsiteY1721" fmla="*/ 143565 h 851056"/>
                <a:gd name="connsiteX1722" fmla="*/ 103780 w 852323"/>
                <a:gd name="connsiteY1722" fmla="*/ 145900 h 851056"/>
                <a:gd name="connsiteX1723" fmla="*/ 102612 w 852323"/>
                <a:gd name="connsiteY1723" fmla="*/ 147235 h 851056"/>
                <a:gd name="connsiteX1724" fmla="*/ 99743 w 852323"/>
                <a:gd name="connsiteY1724" fmla="*/ 150571 h 851056"/>
                <a:gd name="connsiteX1725" fmla="*/ 96407 w 852323"/>
                <a:gd name="connsiteY1725" fmla="*/ 154475 h 851056"/>
                <a:gd name="connsiteX1726" fmla="*/ 96407 w 852323"/>
                <a:gd name="connsiteY1726" fmla="*/ 154475 h 851056"/>
                <a:gd name="connsiteX1727" fmla="*/ 93237 w 852323"/>
                <a:gd name="connsiteY1727" fmla="*/ 158345 h 851056"/>
                <a:gd name="connsiteX1728" fmla="*/ 89901 w 852323"/>
                <a:gd name="connsiteY1728" fmla="*/ 162348 h 851056"/>
                <a:gd name="connsiteX1729" fmla="*/ 86865 w 852323"/>
                <a:gd name="connsiteY1729" fmla="*/ 166252 h 851056"/>
                <a:gd name="connsiteX1730" fmla="*/ 83262 w 852323"/>
                <a:gd name="connsiteY1730" fmla="*/ 171023 h 851056"/>
                <a:gd name="connsiteX1731" fmla="*/ 80626 w 852323"/>
                <a:gd name="connsiteY1731" fmla="*/ 174592 h 851056"/>
                <a:gd name="connsiteX1732" fmla="*/ 77623 w 852323"/>
                <a:gd name="connsiteY1732" fmla="*/ 178763 h 851056"/>
                <a:gd name="connsiteX1733" fmla="*/ 74687 w 852323"/>
                <a:gd name="connsiteY1733" fmla="*/ 182967 h 851056"/>
                <a:gd name="connsiteX1734" fmla="*/ 71785 w 852323"/>
                <a:gd name="connsiteY1734" fmla="*/ 187204 h 851056"/>
                <a:gd name="connsiteX1735" fmla="*/ 68982 w 852323"/>
                <a:gd name="connsiteY1735" fmla="*/ 191407 h 851056"/>
                <a:gd name="connsiteX1736" fmla="*/ 68982 w 852323"/>
                <a:gd name="connsiteY1736" fmla="*/ 191407 h 851056"/>
                <a:gd name="connsiteX1737" fmla="*/ 66513 w 852323"/>
                <a:gd name="connsiteY1737" fmla="*/ 195244 h 851056"/>
                <a:gd name="connsiteX1738" fmla="*/ 65980 w 852323"/>
                <a:gd name="connsiteY1738" fmla="*/ 196045 h 851056"/>
                <a:gd name="connsiteX1739" fmla="*/ 63478 w 852323"/>
                <a:gd name="connsiteY1739" fmla="*/ 200015 h 851056"/>
                <a:gd name="connsiteX1740" fmla="*/ 61142 w 852323"/>
                <a:gd name="connsiteY1740" fmla="*/ 203818 h 851056"/>
                <a:gd name="connsiteX1741" fmla="*/ 55404 w 852323"/>
                <a:gd name="connsiteY1741" fmla="*/ 213494 h 851056"/>
                <a:gd name="connsiteX1742" fmla="*/ 53001 w 852323"/>
                <a:gd name="connsiteY1742" fmla="*/ 217764 h 851056"/>
                <a:gd name="connsiteX1743" fmla="*/ 50499 w 852323"/>
                <a:gd name="connsiteY1743" fmla="*/ 222268 h 851056"/>
                <a:gd name="connsiteX1744" fmla="*/ 48464 w 852323"/>
                <a:gd name="connsiteY1744" fmla="*/ 226105 h 851056"/>
                <a:gd name="connsiteX1745" fmla="*/ 47730 w 852323"/>
                <a:gd name="connsiteY1745" fmla="*/ 227473 h 851056"/>
                <a:gd name="connsiteX1746" fmla="*/ 45762 w 852323"/>
                <a:gd name="connsiteY1746" fmla="*/ 231209 h 851056"/>
                <a:gd name="connsiteX1747" fmla="*/ 44294 w 852323"/>
                <a:gd name="connsiteY1747" fmla="*/ 234179 h 851056"/>
                <a:gd name="connsiteX1748" fmla="*/ 43093 w 852323"/>
                <a:gd name="connsiteY1748" fmla="*/ 236581 h 851056"/>
                <a:gd name="connsiteX1749" fmla="*/ 42792 w 852323"/>
                <a:gd name="connsiteY1749" fmla="*/ 237181 h 851056"/>
                <a:gd name="connsiteX1750" fmla="*/ 41091 w 852323"/>
                <a:gd name="connsiteY1750" fmla="*/ 240518 h 851056"/>
                <a:gd name="connsiteX1751" fmla="*/ 38655 w 852323"/>
                <a:gd name="connsiteY1751" fmla="*/ 245656 h 851056"/>
                <a:gd name="connsiteX1752" fmla="*/ 36887 w 852323"/>
                <a:gd name="connsiteY1752" fmla="*/ 249526 h 851056"/>
                <a:gd name="connsiteX1753" fmla="*/ 33084 w 852323"/>
                <a:gd name="connsiteY1753" fmla="*/ 258133 h 851056"/>
                <a:gd name="connsiteX1754" fmla="*/ 32183 w 852323"/>
                <a:gd name="connsiteY1754" fmla="*/ 260269 h 851056"/>
                <a:gd name="connsiteX1755" fmla="*/ 30548 w 852323"/>
                <a:gd name="connsiteY1755" fmla="*/ 264239 h 851056"/>
                <a:gd name="connsiteX1756" fmla="*/ 30548 w 852323"/>
                <a:gd name="connsiteY1756" fmla="*/ 264439 h 851056"/>
                <a:gd name="connsiteX1757" fmla="*/ 29247 w 852323"/>
                <a:gd name="connsiteY1757" fmla="*/ 267775 h 851056"/>
                <a:gd name="connsiteX1758" fmla="*/ 28713 w 852323"/>
                <a:gd name="connsiteY1758" fmla="*/ 269110 h 851056"/>
                <a:gd name="connsiteX1759" fmla="*/ 27212 w 852323"/>
                <a:gd name="connsiteY1759" fmla="*/ 272947 h 851056"/>
                <a:gd name="connsiteX1760" fmla="*/ 24843 w 852323"/>
                <a:gd name="connsiteY1760" fmla="*/ 279352 h 851056"/>
                <a:gd name="connsiteX1761" fmla="*/ 23542 w 852323"/>
                <a:gd name="connsiteY1761" fmla="*/ 282955 h 851056"/>
                <a:gd name="connsiteX1762" fmla="*/ 22107 w 852323"/>
                <a:gd name="connsiteY1762" fmla="*/ 287026 h 851056"/>
                <a:gd name="connsiteX1763" fmla="*/ 21273 w 852323"/>
                <a:gd name="connsiteY1763" fmla="*/ 289561 h 851056"/>
                <a:gd name="connsiteX1764" fmla="*/ 19972 w 852323"/>
                <a:gd name="connsiteY1764" fmla="*/ 293398 h 851056"/>
                <a:gd name="connsiteX1765" fmla="*/ 19705 w 852323"/>
                <a:gd name="connsiteY1765" fmla="*/ 294332 h 851056"/>
                <a:gd name="connsiteX1766" fmla="*/ 18471 w 852323"/>
                <a:gd name="connsiteY1766" fmla="*/ 298202 h 851056"/>
                <a:gd name="connsiteX1767" fmla="*/ 18171 w 852323"/>
                <a:gd name="connsiteY1767" fmla="*/ 299136 h 851056"/>
                <a:gd name="connsiteX1768" fmla="*/ 17270 w 852323"/>
                <a:gd name="connsiteY1768" fmla="*/ 302239 h 851056"/>
                <a:gd name="connsiteX1769" fmla="*/ 16903 w 852323"/>
                <a:gd name="connsiteY1769" fmla="*/ 303474 h 851056"/>
                <a:gd name="connsiteX1770" fmla="*/ 16402 w 852323"/>
                <a:gd name="connsiteY1770" fmla="*/ 305175 h 851056"/>
                <a:gd name="connsiteX1771" fmla="*/ 15602 w 852323"/>
                <a:gd name="connsiteY1771" fmla="*/ 307911 h 851056"/>
                <a:gd name="connsiteX1772" fmla="*/ 15068 w 852323"/>
                <a:gd name="connsiteY1772" fmla="*/ 309746 h 851056"/>
                <a:gd name="connsiteX1773" fmla="*/ 13933 w 852323"/>
                <a:gd name="connsiteY1773" fmla="*/ 313916 h 851056"/>
                <a:gd name="connsiteX1774" fmla="*/ 12732 w 852323"/>
                <a:gd name="connsiteY1774" fmla="*/ 318354 h 851056"/>
                <a:gd name="connsiteX1775" fmla="*/ 11031 w 852323"/>
                <a:gd name="connsiteY1775" fmla="*/ 325226 h 851056"/>
                <a:gd name="connsiteX1776" fmla="*/ 10230 w 852323"/>
                <a:gd name="connsiteY1776" fmla="*/ 328563 h 851056"/>
                <a:gd name="connsiteX1777" fmla="*/ 9063 w 852323"/>
                <a:gd name="connsiteY1777" fmla="*/ 333801 h 851056"/>
                <a:gd name="connsiteX1778" fmla="*/ 8529 w 852323"/>
                <a:gd name="connsiteY1778" fmla="*/ 336269 h 851056"/>
                <a:gd name="connsiteX1779" fmla="*/ 7828 w 852323"/>
                <a:gd name="connsiteY1779" fmla="*/ 339606 h 851056"/>
                <a:gd name="connsiteX1780" fmla="*/ 6794 w 852323"/>
                <a:gd name="connsiteY1780" fmla="*/ 344844 h 851056"/>
                <a:gd name="connsiteX1781" fmla="*/ 5960 w 852323"/>
                <a:gd name="connsiteY1781" fmla="*/ 349214 h 851056"/>
                <a:gd name="connsiteX1782" fmla="*/ 5659 w 852323"/>
                <a:gd name="connsiteY1782" fmla="*/ 350949 h 851056"/>
                <a:gd name="connsiteX1783" fmla="*/ 4925 w 852323"/>
                <a:gd name="connsiteY1783" fmla="*/ 355353 h 851056"/>
                <a:gd name="connsiteX1784" fmla="*/ 4058 w 852323"/>
                <a:gd name="connsiteY1784" fmla="*/ 360625 h 851056"/>
                <a:gd name="connsiteX1785" fmla="*/ 3324 w 852323"/>
                <a:gd name="connsiteY1785" fmla="*/ 365729 h 851056"/>
                <a:gd name="connsiteX1786" fmla="*/ 3324 w 852323"/>
                <a:gd name="connsiteY1786" fmla="*/ 366196 h 851056"/>
                <a:gd name="connsiteX1787" fmla="*/ 2657 w 852323"/>
                <a:gd name="connsiteY1787" fmla="*/ 371267 h 851056"/>
                <a:gd name="connsiteX1788" fmla="*/ 2657 w 852323"/>
                <a:gd name="connsiteY1788" fmla="*/ 371901 h 851056"/>
                <a:gd name="connsiteX1789" fmla="*/ 2156 w 852323"/>
                <a:gd name="connsiteY1789" fmla="*/ 376071 h 851056"/>
                <a:gd name="connsiteX1790" fmla="*/ 1956 w 852323"/>
                <a:gd name="connsiteY1790" fmla="*/ 377973 h 851056"/>
                <a:gd name="connsiteX1791" fmla="*/ 1522 w 852323"/>
                <a:gd name="connsiteY1791" fmla="*/ 381977 h 851056"/>
                <a:gd name="connsiteX1792" fmla="*/ 1055 w 852323"/>
                <a:gd name="connsiteY1792" fmla="*/ 386914 h 851056"/>
                <a:gd name="connsiteX1793" fmla="*/ 1055 w 852323"/>
                <a:gd name="connsiteY1793" fmla="*/ 387915 h 851056"/>
                <a:gd name="connsiteX1794" fmla="*/ 388 w 852323"/>
                <a:gd name="connsiteY1794" fmla="*/ 396723 h 851056"/>
                <a:gd name="connsiteX1795" fmla="*/ 388 w 852323"/>
                <a:gd name="connsiteY1795" fmla="*/ 397190 h 851056"/>
                <a:gd name="connsiteX1796" fmla="*/ 388 w 852323"/>
                <a:gd name="connsiteY1796" fmla="*/ 399025 h 851056"/>
                <a:gd name="connsiteX1797" fmla="*/ 154 w 852323"/>
                <a:gd name="connsiteY1797" fmla="*/ 403596 h 851056"/>
                <a:gd name="connsiteX1798" fmla="*/ -79 w 852323"/>
                <a:gd name="connsiteY1798" fmla="*/ 408667 h 851056"/>
                <a:gd name="connsiteX1799" fmla="*/ -79 w 852323"/>
                <a:gd name="connsiteY1799" fmla="*/ 409568 h 851056"/>
                <a:gd name="connsiteX1800" fmla="*/ -79 w 852323"/>
                <a:gd name="connsiteY1800" fmla="*/ 413638 h 851056"/>
                <a:gd name="connsiteX1801" fmla="*/ -79 w 852323"/>
                <a:gd name="connsiteY1801" fmla="*/ 419143 h 851056"/>
                <a:gd name="connsiteX1802" fmla="*/ -79 w 852323"/>
                <a:gd name="connsiteY1802" fmla="*/ 425582 h 851056"/>
                <a:gd name="connsiteX1803" fmla="*/ 424965 w 852323"/>
                <a:gd name="connsiteY1803" fmla="*/ 850994 h 851056"/>
                <a:gd name="connsiteX1804" fmla="*/ 431237 w 852323"/>
                <a:gd name="connsiteY1804" fmla="*/ 850994 h 851056"/>
                <a:gd name="connsiteX1805" fmla="*/ 435174 w 852323"/>
                <a:gd name="connsiteY1805" fmla="*/ 850994 h 851056"/>
                <a:gd name="connsiteX1806" fmla="*/ 437943 w 852323"/>
                <a:gd name="connsiteY1806" fmla="*/ 850994 h 851056"/>
                <a:gd name="connsiteX1807" fmla="*/ 442447 w 852323"/>
                <a:gd name="connsiteY1807" fmla="*/ 850827 h 851056"/>
                <a:gd name="connsiteX1808" fmla="*/ 445116 w 852323"/>
                <a:gd name="connsiteY1808" fmla="*/ 850827 h 851056"/>
                <a:gd name="connsiteX1809" fmla="*/ 447619 w 852323"/>
                <a:gd name="connsiteY1809" fmla="*/ 850827 h 851056"/>
                <a:gd name="connsiteX1810" fmla="*/ 449654 w 852323"/>
                <a:gd name="connsiteY1810" fmla="*/ 850827 h 851056"/>
                <a:gd name="connsiteX1811" fmla="*/ 454024 w 852323"/>
                <a:gd name="connsiteY1811" fmla="*/ 850560 h 851056"/>
                <a:gd name="connsiteX1812" fmla="*/ 459129 w 852323"/>
                <a:gd name="connsiteY1812" fmla="*/ 850193 h 851056"/>
                <a:gd name="connsiteX1813" fmla="*/ 460363 w 852323"/>
                <a:gd name="connsiteY1813" fmla="*/ 850193 h 851056"/>
                <a:gd name="connsiteX1814" fmla="*/ 464434 w 852323"/>
                <a:gd name="connsiteY1814" fmla="*/ 849826 h 851056"/>
                <a:gd name="connsiteX1815" fmla="*/ 469305 w 852323"/>
                <a:gd name="connsiteY1815" fmla="*/ 849359 h 851056"/>
                <a:gd name="connsiteX1816" fmla="*/ 474976 w 852323"/>
                <a:gd name="connsiteY1816" fmla="*/ 848725 h 851056"/>
                <a:gd name="connsiteX1817" fmla="*/ 479280 w 852323"/>
                <a:gd name="connsiteY1817" fmla="*/ 848225 h 851056"/>
                <a:gd name="connsiteX1818" fmla="*/ 486120 w 852323"/>
                <a:gd name="connsiteY1818" fmla="*/ 847290 h 851056"/>
                <a:gd name="connsiteX1819" fmla="*/ 489689 w 852323"/>
                <a:gd name="connsiteY1819" fmla="*/ 846757 h 851056"/>
                <a:gd name="connsiteX1820" fmla="*/ 490457 w 852323"/>
                <a:gd name="connsiteY1820" fmla="*/ 846757 h 851056"/>
                <a:gd name="connsiteX1821" fmla="*/ 495027 w 852323"/>
                <a:gd name="connsiteY1821" fmla="*/ 845289 h 851056"/>
                <a:gd name="connsiteX1822" fmla="*/ 499231 w 852323"/>
                <a:gd name="connsiteY1822" fmla="*/ 844588 h 851056"/>
                <a:gd name="connsiteX1823" fmla="*/ 502100 w 852323"/>
                <a:gd name="connsiteY1823" fmla="*/ 844088 h 851056"/>
                <a:gd name="connsiteX1824" fmla="*/ 504536 w 852323"/>
                <a:gd name="connsiteY1824" fmla="*/ 843620 h 851056"/>
                <a:gd name="connsiteX1825" fmla="*/ 507372 w 852323"/>
                <a:gd name="connsiteY1825" fmla="*/ 843087 h 851056"/>
                <a:gd name="connsiteX1826" fmla="*/ 511442 w 852323"/>
                <a:gd name="connsiteY1826" fmla="*/ 842253 h 851056"/>
                <a:gd name="connsiteX1827" fmla="*/ 515179 w 852323"/>
                <a:gd name="connsiteY1827" fmla="*/ 841485 h 851056"/>
                <a:gd name="connsiteX1828" fmla="*/ 516814 w 852323"/>
                <a:gd name="connsiteY1828" fmla="*/ 841118 h 851056"/>
                <a:gd name="connsiteX1829" fmla="*/ 519916 w 852323"/>
                <a:gd name="connsiteY1829" fmla="*/ 840418 h 851056"/>
                <a:gd name="connsiteX1830" fmla="*/ 535463 w 852323"/>
                <a:gd name="connsiteY1830" fmla="*/ 836581 h 851056"/>
                <a:gd name="connsiteX1831" fmla="*/ 536264 w 852323"/>
                <a:gd name="connsiteY1831" fmla="*/ 836381 h 851056"/>
                <a:gd name="connsiteX1832" fmla="*/ 541602 w 852323"/>
                <a:gd name="connsiteY1832" fmla="*/ 834913 h 851056"/>
                <a:gd name="connsiteX1833" fmla="*/ 546907 w 852323"/>
                <a:gd name="connsiteY1833" fmla="*/ 833378 h 851056"/>
                <a:gd name="connsiteX1834" fmla="*/ 553179 w 852323"/>
                <a:gd name="connsiteY1834" fmla="*/ 831443 h 851056"/>
                <a:gd name="connsiteX1835" fmla="*/ 557450 w 852323"/>
                <a:gd name="connsiteY1835" fmla="*/ 830075 h 851056"/>
                <a:gd name="connsiteX1836" fmla="*/ 560786 w 852323"/>
                <a:gd name="connsiteY1836" fmla="*/ 828941 h 851056"/>
                <a:gd name="connsiteX1837" fmla="*/ 564122 w 852323"/>
                <a:gd name="connsiteY1837" fmla="*/ 827806 h 851056"/>
                <a:gd name="connsiteX1838" fmla="*/ 567459 w 852323"/>
                <a:gd name="connsiteY1838" fmla="*/ 826639 h 851056"/>
                <a:gd name="connsiteX1839" fmla="*/ 572396 w 852323"/>
                <a:gd name="connsiteY1839" fmla="*/ 824837 h 851056"/>
                <a:gd name="connsiteX1840" fmla="*/ 575432 w 852323"/>
                <a:gd name="connsiteY1840" fmla="*/ 823703 h 851056"/>
                <a:gd name="connsiteX1841" fmla="*/ 577334 w 852323"/>
                <a:gd name="connsiteY1841" fmla="*/ 823002 h 851056"/>
                <a:gd name="connsiteX1842" fmla="*/ 581337 w 852323"/>
                <a:gd name="connsiteY1842" fmla="*/ 821434 h 851056"/>
                <a:gd name="connsiteX1843" fmla="*/ 585875 w 852323"/>
                <a:gd name="connsiteY1843" fmla="*/ 819599 h 851056"/>
                <a:gd name="connsiteX1844" fmla="*/ 591480 w 852323"/>
                <a:gd name="connsiteY1844" fmla="*/ 817264 h 851056"/>
                <a:gd name="connsiteX1845" fmla="*/ 595383 w 852323"/>
                <a:gd name="connsiteY1845" fmla="*/ 815596 h 851056"/>
                <a:gd name="connsiteX1846" fmla="*/ 597085 w 852323"/>
                <a:gd name="connsiteY1846" fmla="*/ 814862 h 851056"/>
                <a:gd name="connsiteX1847" fmla="*/ 604892 w 852323"/>
                <a:gd name="connsiteY1847" fmla="*/ 811025 h 851056"/>
                <a:gd name="connsiteX1848" fmla="*/ 605359 w 852323"/>
                <a:gd name="connsiteY1848" fmla="*/ 810825 h 851056"/>
                <a:gd name="connsiteX1849" fmla="*/ 609763 w 852323"/>
                <a:gd name="connsiteY1849" fmla="*/ 808723 h 851056"/>
                <a:gd name="connsiteX1850" fmla="*/ 613833 w 852323"/>
                <a:gd name="connsiteY1850" fmla="*/ 806721 h 851056"/>
                <a:gd name="connsiteX1851" fmla="*/ 615001 w 852323"/>
                <a:gd name="connsiteY1851" fmla="*/ 806154 h 851056"/>
                <a:gd name="connsiteX1852" fmla="*/ 618337 w 852323"/>
                <a:gd name="connsiteY1852" fmla="*/ 804486 h 851056"/>
                <a:gd name="connsiteX1853" fmla="*/ 626311 w 852323"/>
                <a:gd name="connsiteY1853" fmla="*/ 800315 h 851056"/>
                <a:gd name="connsiteX1854" fmla="*/ 628580 w 852323"/>
                <a:gd name="connsiteY1854" fmla="*/ 799081 h 851056"/>
                <a:gd name="connsiteX1855" fmla="*/ 631916 w 852323"/>
                <a:gd name="connsiteY1855" fmla="*/ 797246 h 851056"/>
                <a:gd name="connsiteX1856" fmla="*/ 633918 w 852323"/>
                <a:gd name="connsiteY1856" fmla="*/ 796145 h 851056"/>
                <a:gd name="connsiteX1857" fmla="*/ 635752 w 852323"/>
                <a:gd name="connsiteY1857" fmla="*/ 795077 h 851056"/>
                <a:gd name="connsiteX1858" fmla="*/ 637788 w 852323"/>
                <a:gd name="connsiteY1858" fmla="*/ 793910 h 851056"/>
                <a:gd name="connsiteX1859" fmla="*/ 640824 w 852323"/>
                <a:gd name="connsiteY1859" fmla="*/ 792141 h 851056"/>
                <a:gd name="connsiteX1860" fmla="*/ 643860 w 852323"/>
                <a:gd name="connsiteY1860" fmla="*/ 790306 h 851056"/>
                <a:gd name="connsiteX1861" fmla="*/ 646762 w 852323"/>
                <a:gd name="connsiteY1861" fmla="*/ 788572 h 851056"/>
                <a:gd name="connsiteX1862" fmla="*/ 649832 w 852323"/>
                <a:gd name="connsiteY1862" fmla="*/ 786670 h 851056"/>
                <a:gd name="connsiteX1863" fmla="*/ 652801 w 852323"/>
                <a:gd name="connsiteY1863" fmla="*/ 784835 h 851056"/>
                <a:gd name="connsiteX1864" fmla="*/ 655737 w 852323"/>
                <a:gd name="connsiteY1864" fmla="*/ 783000 h 851056"/>
                <a:gd name="connsiteX1865" fmla="*/ 658606 w 852323"/>
                <a:gd name="connsiteY1865" fmla="*/ 781098 h 851056"/>
                <a:gd name="connsiteX1866" fmla="*/ 582472 w 852323"/>
                <a:gd name="connsiteY1866" fmla="*/ 781098 h 851056"/>
                <a:gd name="connsiteX1867" fmla="*/ 583439 w 852323"/>
                <a:gd name="connsiteY1867" fmla="*/ 775493 h 851056"/>
                <a:gd name="connsiteX1868" fmla="*/ 583439 w 852323"/>
                <a:gd name="connsiteY1868" fmla="*/ 775193 h 851056"/>
                <a:gd name="connsiteX1869" fmla="*/ 584273 w 852323"/>
                <a:gd name="connsiteY1869" fmla="*/ 766585 h 851056"/>
                <a:gd name="connsiteX1870" fmla="*/ 584273 w 852323"/>
                <a:gd name="connsiteY1870" fmla="*/ 763749 h 851056"/>
                <a:gd name="connsiteX1871" fmla="*/ 584273 w 852323"/>
                <a:gd name="connsiteY1871" fmla="*/ 762315 h 851056"/>
                <a:gd name="connsiteX1872" fmla="*/ 584273 w 852323"/>
                <a:gd name="connsiteY1872" fmla="*/ 760914 h 851056"/>
                <a:gd name="connsiteX1873" fmla="*/ 584273 w 852323"/>
                <a:gd name="connsiteY1873" fmla="*/ 759546 h 851056"/>
                <a:gd name="connsiteX1874" fmla="*/ 584273 w 852323"/>
                <a:gd name="connsiteY1874" fmla="*/ 759546 h 851056"/>
                <a:gd name="connsiteX1875" fmla="*/ 585274 w 852323"/>
                <a:gd name="connsiteY1875" fmla="*/ 759045 h 851056"/>
                <a:gd name="connsiteX1876" fmla="*/ 585441 w 852323"/>
                <a:gd name="connsiteY1876" fmla="*/ 759045 h 851056"/>
                <a:gd name="connsiteX1877" fmla="*/ 585875 w 852323"/>
                <a:gd name="connsiteY1877" fmla="*/ 758845 h 851056"/>
                <a:gd name="connsiteX1878" fmla="*/ 586509 w 852323"/>
                <a:gd name="connsiteY1878" fmla="*/ 758511 h 851056"/>
                <a:gd name="connsiteX1879" fmla="*/ 587309 w 852323"/>
                <a:gd name="connsiteY1879" fmla="*/ 758145 h 851056"/>
                <a:gd name="connsiteX1880" fmla="*/ 587877 w 852323"/>
                <a:gd name="connsiteY1880" fmla="*/ 757844 h 851056"/>
                <a:gd name="connsiteX1881" fmla="*/ 588210 w 852323"/>
                <a:gd name="connsiteY1881" fmla="*/ 757677 h 851056"/>
                <a:gd name="connsiteX1882" fmla="*/ 588511 w 852323"/>
                <a:gd name="connsiteY1882" fmla="*/ 757677 h 851056"/>
                <a:gd name="connsiteX1883" fmla="*/ 588511 w 852323"/>
                <a:gd name="connsiteY1883" fmla="*/ 757677 h 851056"/>
                <a:gd name="connsiteX1884" fmla="*/ 589244 w 852323"/>
                <a:gd name="connsiteY1884" fmla="*/ 757310 h 851056"/>
                <a:gd name="connsiteX1885" fmla="*/ 590079 w 852323"/>
                <a:gd name="connsiteY1885" fmla="*/ 756910 h 851056"/>
                <a:gd name="connsiteX1886" fmla="*/ 590412 w 852323"/>
                <a:gd name="connsiteY1886" fmla="*/ 756910 h 851056"/>
                <a:gd name="connsiteX1887" fmla="*/ 591013 w 852323"/>
                <a:gd name="connsiteY1887" fmla="*/ 756643 h 851056"/>
                <a:gd name="connsiteX1888" fmla="*/ 591013 w 852323"/>
                <a:gd name="connsiteY1888" fmla="*/ 756643 h 851056"/>
                <a:gd name="connsiteX1889" fmla="*/ 591280 w 852323"/>
                <a:gd name="connsiteY1889" fmla="*/ 756643 h 851056"/>
                <a:gd name="connsiteX1890" fmla="*/ 591480 w 852323"/>
                <a:gd name="connsiteY1890" fmla="*/ 756643 h 851056"/>
                <a:gd name="connsiteX1891" fmla="*/ 591480 w 852323"/>
                <a:gd name="connsiteY1891" fmla="*/ 756643 h 851056"/>
                <a:gd name="connsiteX1892" fmla="*/ 592080 w 852323"/>
                <a:gd name="connsiteY1892" fmla="*/ 756343 h 851056"/>
                <a:gd name="connsiteX1893" fmla="*/ 592080 w 852323"/>
                <a:gd name="connsiteY1893" fmla="*/ 756343 h 851056"/>
                <a:gd name="connsiteX1894" fmla="*/ 592414 w 852323"/>
                <a:gd name="connsiteY1894" fmla="*/ 756176 h 851056"/>
                <a:gd name="connsiteX1895" fmla="*/ 592748 w 852323"/>
                <a:gd name="connsiteY1895" fmla="*/ 756009 h 851056"/>
                <a:gd name="connsiteX1896" fmla="*/ 592948 w 852323"/>
                <a:gd name="connsiteY1896" fmla="*/ 756009 h 851056"/>
                <a:gd name="connsiteX1897" fmla="*/ 592948 w 852323"/>
                <a:gd name="connsiteY1897" fmla="*/ 756009 h 851056"/>
                <a:gd name="connsiteX1898" fmla="*/ 593281 w 852323"/>
                <a:gd name="connsiteY1898" fmla="*/ 755842 h 851056"/>
                <a:gd name="connsiteX1899" fmla="*/ 593281 w 852323"/>
                <a:gd name="connsiteY1899" fmla="*/ 755842 h 851056"/>
                <a:gd name="connsiteX1900" fmla="*/ 593849 w 852323"/>
                <a:gd name="connsiteY1900" fmla="*/ 755542 h 851056"/>
                <a:gd name="connsiteX1901" fmla="*/ 594049 w 852323"/>
                <a:gd name="connsiteY1901" fmla="*/ 755542 h 851056"/>
                <a:gd name="connsiteX1902" fmla="*/ 594583 w 852323"/>
                <a:gd name="connsiteY1902" fmla="*/ 755275 h 851056"/>
                <a:gd name="connsiteX1903" fmla="*/ 594583 w 852323"/>
                <a:gd name="connsiteY1903" fmla="*/ 755275 h 851056"/>
                <a:gd name="connsiteX1904" fmla="*/ 595483 w 852323"/>
                <a:gd name="connsiteY1904" fmla="*/ 754808 h 851056"/>
                <a:gd name="connsiteX1905" fmla="*/ 596217 w 852323"/>
                <a:gd name="connsiteY1905" fmla="*/ 754408 h 851056"/>
                <a:gd name="connsiteX1906" fmla="*/ 596551 w 852323"/>
                <a:gd name="connsiteY1906" fmla="*/ 754241 h 851056"/>
                <a:gd name="connsiteX1907" fmla="*/ 596551 w 852323"/>
                <a:gd name="connsiteY1907" fmla="*/ 754241 h 851056"/>
                <a:gd name="connsiteX1908" fmla="*/ 596751 w 852323"/>
                <a:gd name="connsiteY1908" fmla="*/ 754241 h 851056"/>
                <a:gd name="connsiteX1909" fmla="*/ 597151 w 852323"/>
                <a:gd name="connsiteY1909" fmla="*/ 754041 h 851056"/>
                <a:gd name="connsiteX1910" fmla="*/ 597151 w 852323"/>
                <a:gd name="connsiteY1910" fmla="*/ 754041 h 851056"/>
                <a:gd name="connsiteX1911" fmla="*/ 597485 w 852323"/>
                <a:gd name="connsiteY1911" fmla="*/ 753874 h 851056"/>
                <a:gd name="connsiteX1912" fmla="*/ 597485 w 852323"/>
                <a:gd name="connsiteY1912" fmla="*/ 753874 h 851056"/>
                <a:gd name="connsiteX1913" fmla="*/ 598319 w 852323"/>
                <a:gd name="connsiteY1913" fmla="*/ 753440 h 851056"/>
                <a:gd name="connsiteX1914" fmla="*/ 599554 w 852323"/>
                <a:gd name="connsiteY1914" fmla="*/ 752806 h 851056"/>
                <a:gd name="connsiteX1915" fmla="*/ 599554 w 852323"/>
                <a:gd name="connsiteY1915" fmla="*/ 752806 h 851056"/>
                <a:gd name="connsiteX1916" fmla="*/ 600121 w 852323"/>
                <a:gd name="connsiteY1916" fmla="*/ 752506 h 851056"/>
                <a:gd name="connsiteX1917" fmla="*/ 600121 w 852323"/>
                <a:gd name="connsiteY1917" fmla="*/ 752506 h 851056"/>
                <a:gd name="connsiteX1918" fmla="*/ 600421 w 852323"/>
                <a:gd name="connsiteY1918" fmla="*/ 752339 h 851056"/>
                <a:gd name="connsiteX1919" fmla="*/ 600721 w 852323"/>
                <a:gd name="connsiteY1919" fmla="*/ 752339 h 851056"/>
                <a:gd name="connsiteX1920" fmla="*/ 600721 w 852323"/>
                <a:gd name="connsiteY1920" fmla="*/ 752339 h 851056"/>
                <a:gd name="connsiteX1921" fmla="*/ 601922 w 852323"/>
                <a:gd name="connsiteY1921" fmla="*/ 751672 h 851056"/>
                <a:gd name="connsiteX1922" fmla="*/ 603190 w 852323"/>
                <a:gd name="connsiteY1922" fmla="*/ 750971 h 851056"/>
                <a:gd name="connsiteX1923" fmla="*/ 604124 w 852323"/>
                <a:gd name="connsiteY1923" fmla="*/ 750438 h 851056"/>
                <a:gd name="connsiteX1924" fmla="*/ 604124 w 852323"/>
                <a:gd name="connsiteY1924" fmla="*/ 750438 h 851056"/>
                <a:gd name="connsiteX1925" fmla="*/ 604124 w 852323"/>
                <a:gd name="connsiteY1925" fmla="*/ 750438 h 851056"/>
                <a:gd name="connsiteX1926" fmla="*/ 604124 w 852323"/>
                <a:gd name="connsiteY1926" fmla="*/ 750438 h 851056"/>
                <a:gd name="connsiteX1927" fmla="*/ 604124 w 852323"/>
                <a:gd name="connsiteY1927" fmla="*/ 750438 h 851056"/>
                <a:gd name="connsiteX1928" fmla="*/ 604124 w 852323"/>
                <a:gd name="connsiteY1928" fmla="*/ 750438 h 851056"/>
                <a:gd name="connsiteX1929" fmla="*/ 604124 w 852323"/>
                <a:gd name="connsiteY1929" fmla="*/ 750438 h 851056"/>
                <a:gd name="connsiteX1930" fmla="*/ 604558 w 852323"/>
                <a:gd name="connsiteY1930" fmla="*/ 750204 h 851056"/>
                <a:gd name="connsiteX1931" fmla="*/ 604792 w 852323"/>
                <a:gd name="connsiteY1931" fmla="*/ 750204 h 851056"/>
                <a:gd name="connsiteX1932" fmla="*/ 604792 w 852323"/>
                <a:gd name="connsiteY1932" fmla="*/ 750204 h 851056"/>
                <a:gd name="connsiteX1933" fmla="*/ 606526 w 852323"/>
                <a:gd name="connsiteY1933" fmla="*/ 749203 h 851056"/>
                <a:gd name="connsiteX1934" fmla="*/ 607828 w 852323"/>
                <a:gd name="connsiteY1934" fmla="*/ 748469 h 851056"/>
                <a:gd name="connsiteX1935" fmla="*/ 608495 w 852323"/>
                <a:gd name="connsiteY1935" fmla="*/ 748069 h 851056"/>
                <a:gd name="connsiteX1936" fmla="*/ 608995 w 852323"/>
                <a:gd name="connsiteY1936" fmla="*/ 747769 h 851056"/>
                <a:gd name="connsiteX1937" fmla="*/ 611798 w 852323"/>
                <a:gd name="connsiteY1937" fmla="*/ 745200 h 851056"/>
                <a:gd name="connsiteX1938" fmla="*/ 611798 w 852323"/>
                <a:gd name="connsiteY1938" fmla="*/ 745200 h 851056"/>
                <a:gd name="connsiteX1939" fmla="*/ 612599 w 852323"/>
                <a:gd name="connsiteY1939" fmla="*/ 744699 h 851056"/>
                <a:gd name="connsiteX1940" fmla="*/ 612599 w 852323"/>
                <a:gd name="connsiteY1940" fmla="*/ 744699 h 851056"/>
                <a:gd name="connsiteX1941" fmla="*/ 613066 w 852323"/>
                <a:gd name="connsiteY1941" fmla="*/ 744432 h 851056"/>
                <a:gd name="connsiteX1942" fmla="*/ 613399 w 852323"/>
                <a:gd name="connsiteY1942" fmla="*/ 744232 h 851056"/>
                <a:gd name="connsiteX1943" fmla="*/ 613666 w 852323"/>
                <a:gd name="connsiteY1943" fmla="*/ 744065 h 851056"/>
                <a:gd name="connsiteX1944" fmla="*/ 617002 w 852323"/>
                <a:gd name="connsiteY1944" fmla="*/ 742130 h 851056"/>
                <a:gd name="connsiteX1945" fmla="*/ 617002 w 852323"/>
                <a:gd name="connsiteY1945" fmla="*/ 742130 h 851056"/>
                <a:gd name="connsiteX1946" fmla="*/ 618771 w 852323"/>
                <a:gd name="connsiteY1946" fmla="*/ 741063 h 851056"/>
                <a:gd name="connsiteX1947" fmla="*/ 620439 w 852323"/>
                <a:gd name="connsiteY1947" fmla="*/ 739995 h 851056"/>
                <a:gd name="connsiteX1948" fmla="*/ 620439 w 852323"/>
                <a:gd name="connsiteY1948" fmla="*/ 739995 h 851056"/>
                <a:gd name="connsiteX1949" fmla="*/ 621006 w 852323"/>
                <a:gd name="connsiteY1949" fmla="*/ 739628 h 851056"/>
                <a:gd name="connsiteX1950" fmla="*/ 621240 w 852323"/>
                <a:gd name="connsiteY1950" fmla="*/ 739461 h 851056"/>
                <a:gd name="connsiteX1951" fmla="*/ 621240 w 852323"/>
                <a:gd name="connsiteY1951" fmla="*/ 739461 h 851056"/>
                <a:gd name="connsiteX1952" fmla="*/ 621907 w 852323"/>
                <a:gd name="connsiteY1952" fmla="*/ 739061 h 851056"/>
                <a:gd name="connsiteX1953" fmla="*/ 622974 w 852323"/>
                <a:gd name="connsiteY1953" fmla="*/ 738427 h 851056"/>
                <a:gd name="connsiteX1954" fmla="*/ 622974 w 852323"/>
                <a:gd name="connsiteY1954" fmla="*/ 738427 h 851056"/>
                <a:gd name="connsiteX1955" fmla="*/ 623508 w 852323"/>
                <a:gd name="connsiteY1955" fmla="*/ 738060 h 851056"/>
                <a:gd name="connsiteX1956" fmla="*/ 624009 w 852323"/>
                <a:gd name="connsiteY1956" fmla="*/ 737726 h 851056"/>
                <a:gd name="connsiteX1957" fmla="*/ 625777 w 852323"/>
                <a:gd name="connsiteY1957" fmla="*/ 736625 h 851056"/>
                <a:gd name="connsiteX1958" fmla="*/ 625777 w 852323"/>
                <a:gd name="connsiteY1958" fmla="*/ 736625 h 851056"/>
                <a:gd name="connsiteX1959" fmla="*/ 626244 w 852323"/>
                <a:gd name="connsiteY1959" fmla="*/ 736358 h 851056"/>
                <a:gd name="connsiteX1960" fmla="*/ 627912 w 852323"/>
                <a:gd name="connsiteY1960" fmla="*/ 735291 h 851056"/>
                <a:gd name="connsiteX1961" fmla="*/ 631082 w 852323"/>
                <a:gd name="connsiteY1961" fmla="*/ 733122 h 851056"/>
                <a:gd name="connsiteX1962" fmla="*/ 631082 w 852323"/>
                <a:gd name="connsiteY1962" fmla="*/ 733122 h 851056"/>
                <a:gd name="connsiteX1963" fmla="*/ 633350 w 852323"/>
                <a:gd name="connsiteY1963" fmla="*/ 731621 h 851056"/>
                <a:gd name="connsiteX1964" fmla="*/ 636386 w 852323"/>
                <a:gd name="connsiteY1964" fmla="*/ 729519 h 851056"/>
                <a:gd name="connsiteX1965" fmla="*/ 638722 w 852323"/>
                <a:gd name="connsiteY1965" fmla="*/ 727884 h 851056"/>
                <a:gd name="connsiteX1966" fmla="*/ 638722 w 852323"/>
                <a:gd name="connsiteY1966" fmla="*/ 727884 h 851056"/>
                <a:gd name="connsiteX1967" fmla="*/ 639122 w 852323"/>
                <a:gd name="connsiteY1967" fmla="*/ 727551 h 851056"/>
                <a:gd name="connsiteX1968" fmla="*/ 639122 w 852323"/>
                <a:gd name="connsiteY1968" fmla="*/ 727551 h 851056"/>
                <a:gd name="connsiteX1969" fmla="*/ 639556 w 852323"/>
                <a:gd name="connsiteY1969" fmla="*/ 727250 h 851056"/>
                <a:gd name="connsiteX1970" fmla="*/ 639956 w 852323"/>
                <a:gd name="connsiteY1970" fmla="*/ 726917 h 851056"/>
                <a:gd name="connsiteX1971" fmla="*/ 639956 w 852323"/>
                <a:gd name="connsiteY1971" fmla="*/ 726917 h 851056"/>
                <a:gd name="connsiteX1972" fmla="*/ 640223 w 852323"/>
                <a:gd name="connsiteY1972" fmla="*/ 726717 h 851056"/>
                <a:gd name="connsiteX1973" fmla="*/ 640457 w 852323"/>
                <a:gd name="connsiteY1973" fmla="*/ 726516 h 851056"/>
                <a:gd name="connsiteX1974" fmla="*/ 725832 w 852323"/>
                <a:gd name="connsiteY1974" fmla="*/ 726516 h 851056"/>
                <a:gd name="connsiteX1975" fmla="*/ 725832 w 852323"/>
                <a:gd name="connsiteY1975" fmla="*/ 726516 h 851056"/>
                <a:gd name="connsiteX1976" fmla="*/ 725832 w 852323"/>
                <a:gd name="connsiteY1976" fmla="*/ 726516 h 851056"/>
                <a:gd name="connsiteX1977" fmla="*/ 732972 w 852323"/>
                <a:gd name="connsiteY1977" fmla="*/ 719177 h 851056"/>
                <a:gd name="connsiteX1978" fmla="*/ 735908 w 852323"/>
                <a:gd name="connsiteY1978" fmla="*/ 716040 h 851056"/>
                <a:gd name="connsiteX1979" fmla="*/ 736709 w 852323"/>
                <a:gd name="connsiteY1979" fmla="*/ 715206 h 851056"/>
                <a:gd name="connsiteX1980" fmla="*/ 739211 w 852323"/>
                <a:gd name="connsiteY1980" fmla="*/ 712437 h 851056"/>
                <a:gd name="connsiteX1981" fmla="*/ 740112 w 852323"/>
                <a:gd name="connsiteY1981" fmla="*/ 711436 h 851056"/>
                <a:gd name="connsiteX1982" fmla="*/ 742881 w 852323"/>
                <a:gd name="connsiteY1982" fmla="*/ 708334 h 851056"/>
                <a:gd name="connsiteX1983" fmla="*/ 743515 w 852323"/>
                <a:gd name="connsiteY1983" fmla="*/ 707633 h 851056"/>
                <a:gd name="connsiteX1984" fmla="*/ 746684 w 852323"/>
                <a:gd name="connsiteY1984" fmla="*/ 703996 h 851056"/>
                <a:gd name="connsiteX1985" fmla="*/ 747018 w 852323"/>
                <a:gd name="connsiteY1985" fmla="*/ 703629 h 851056"/>
                <a:gd name="connsiteX1986" fmla="*/ 747018 w 852323"/>
                <a:gd name="connsiteY1986" fmla="*/ 703629 h 851056"/>
                <a:gd name="connsiteX1987" fmla="*/ 747018 w 852323"/>
                <a:gd name="connsiteY1987" fmla="*/ 703629 h 851056"/>
                <a:gd name="connsiteX1988" fmla="*/ 747018 w 852323"/>
                <a:gd name="connsiteY1988" fmla="*/ 703629 h 851056"/>
                <a:gd name="connsiteX1989" fmla="*/ 747018 w 852323"/>
                <a:gd name="connsiteY1989" fmla="*/ 703629 h 851056"/>
                <a:gd name="connsiteX1990" fmla="*/ 747018 w 852323"/>
                <a:gd name="connsiteY1990" fmla="*/ 703629 h 851056"/>
                <a:gd name="connsiteX1991" fmla="*/ 749620 w 852323"/>
                <a:gd name="connsiteY1991" fmla="*/ 700560 h 851056"/>
                <a:gd name="connsiteX1992" fmla="*/ 752957 w 852323"/>
                <a:gd name="connsiteY1992" fmla="*/ 696623 h 851056"/>
                <a:gd name="connsiteX1993" fmla="*/ 756293 w 852323"/>
                <a:gd name="connsiteY1993" fmla="*/ 692653 h 851056"/>
                <a:gd name="connsiteX1994" fmla="*/ 758495 w 852323"/>
                <a:gd name="connsiteY1994" fmla="*/ 689884 h 851056"/>
                <a:gd name="connsiteX1995" fmla="*/ 759229 w 852323"/>
                <a:gd name="connsiteY1995" fmla="*/ 688983 h 851056"/>
                <a:gd name="connsiteX1996" fmla="*/ 760230 w 852323"/>
                <a:gd name="connsiteY1996" fmla="*/ 687715 h 851056"/>
                <a:gd name="connsiteX1997" fmla="*/ 762599 w 852323"/>
                <a:gd name="connsiteY1997" fmla="*/ 684612 h 851056"/>
                <a:gd name="connsiteX1998" fmla="*/ 765468 w 852323"/>
                <a:gd name="connsiteY1998" fmla="*/ 680876 h 851056"/>
                <a:gd name="connsiteX1999" fmla="*/ 768804 w 852323"/>
                <a:gd name="connsiteY1999" fmla="*/ 676539 h 851056"/>
                <a:gd name="connsiteX2000" fmla="*/ 775009 w 852323"/>
                <a:gd name="connsiteY2000" fmla="*/ 667797 h 851056"/>
                <a:gd name="connsiteX2001" fmla="*/ 776945 w 852323"/>
                <a:gd name="connsiteY2001" fmla="*/ 664962 h 851056"/>
                <a:gd name="connsiteX2002" fmla="*/ 777979 w 852323"/>
                <a:gd name="connsiteY2002" fmla="*/ 663460 h 851056"/>
                <a:gd name="connsiteX2003" fmla="*/ 779380 w 852323"/>
                <a:gd name="connsiteY2003" fmla="*/ 661325 h 851056"/>
                <a:gd name="connsiteX2004" fmla="*/ 781282 w 852323"/>
                <a:gd name="connsiteY2004" fmla="*/ 658489 h 851056"/>
                <a:gd name="connsiteX2005" fmla="*/ 782316 w 852323"/>
                <a:gd name="connsiteY2005" fmla="*/ 656888 h 851056"/>
                <a:gd name="connsiteX2006" fmla="*/ 783951 w 852323"/>
                <a:gd name="connsiteY2006" fmla="*/ 654319 h 851056"/>
                <a:gd name="connsiteX2007" fmla="*/ 785452 w 852323"/>
                <a:gd name="connsiteY2007" fmla="*/ 651950 h 851056"/>
                <a:gd name="connsiteX2008" fmla="*/ 786453 w 852323"/>
                <a:gd name="connsiteY2008" fmla="*/ 650349 h 851056"/>
                <a:gd name="connsiteX2009" fmla="*/ 786753 w 852323"/>
                <a:gd name="connsiteY2009" fmla="*/ 649848 h 851056"/>
                <a:gd name="connsiteX2010" fmla="*/ 787821 w 852323"/>
                <a:gd name="connsiteY2010" fmla="*/ 648113 h 851056"/>
                <a:gd name="connsiteX2011" fmla="*/ 788221 w 852323"/>
                <a:gd name="connsiteY2011" fmla="*/ 647513 h 851056"/>
                <a:gd name="connsiteX2012" fmla="*/ 788989 w 852323"/>
                <a:gd name="connsiteY2012" fmla="*/ 646178 h 851056"/>
                <a:gd name="connsiteX2013" fmla="*/ 789422 w 852323"/>
                <a:gd name="connsiteY2013" fmla="*/ 645478 h 851056"/>
                <a:gd name="connsiteX2014" fmla="*/ 789856 w 852323"/>
                <a:gd name="connsiteY2014" fmla="*/ 644777 h 851056"/>
                <a:gd name="connsiteX2015" fmla="*/ 790890 w 852323"/>
                <a:gd name="connsiteY2015" fmla="*/ 643009 h 851056"/>
                <a:gd name="connsiteX2016" fmla="*/ 791791 w 852323"/>
                <a:gd name="connsiteY2016" fmla="*/ 641441 h 851056"/>
                <a:gd name="connsiteX2017" fmla="*/ 792358 w 852323"/>
                <a:gd name="connsiteY2017" fmla="*/ 640473 h 851056"/>
                <a:gd name="connsiteX2018" fmla="*/ 792725 w 852323"/>
                <a:gd name="connsiteY2018" fmla="*/ 639873 h 851056"/>
                <a:gd name="connsiteX2019" fmla="*/ 793559 w 852323"/>
                <a:gd name="connsiteY2019" fmla="*/ 638471 h 851056"/>
                <a:gd name="connsiteX2020" fmla="*/ 795161 w 852323"/>
                <a:gd name="connsiteY2020" fmla="*/ 635702 h 851056"/>
                <a:gd name="connsiteX2021" fmla="*/ 796462 w 852323"/>
                <a:gd name="connsiteY2021" fmla="*/ 633400 h 851056"/>
                <a:gd name="connsiteX2022" fmla="*/ 801466 w 852323"/>
                <a:gd name="connsiteY2022" fmla="*/ 624225 h 851056"/>
                <a:gd name="connsiteX2023" fmla="*/ 803902 w 852323"/>
                <a:gd name="connsiteY2023" fmla="*/ 619521 h 851056"/>
                <a:gd name="connsiteX2024" fmla="*/ 804569 w 852323"/>
                <a:gd name="connsiteY2024" fmla="*/ 618254 h 851056"/>
                <a:gd name="connsiteX2025" fmla="*/ 806571 w 852323"/>
                <a:gd name="connsiteY2025" fmla="*/ 614217 h 851056"/>
                <a:gd name="connsiteX2026" fmla="*/ 808639 w 852323"/>
                <a:gd name="connsiteY2026" fmla="*/ 609979 h 851056"/>
                <a:gd name="connsiteX2027" fmla="*/ 810041 w 852323"/>
                <a:gd name="connsiteY2027" fmla="*/ 607044 h 851056"/>
                <a:gd name="connsiteX2028" fmla="*/ 811041 w 852323"/>
                <a:gd name="connsiteY2028" fmla="*/ 604875 h 851056"/>
                <a:gd name="connsiteX2029" fmla="*/ 811308 w 852323"/>
                <a:gd name="connsiteY2029" fmla="*/ 604308 h 851056"/>
                <a:gd name="connsiteX2030" fmla="*/ 811875 w 852323"/>
                <a:gd name="connsiteY2030" fmla="*/ 603073 h 851056"/>
                <a:gd name="connsiteX2031" fmla="*/ 812142 w 852323"/>
                <a:gd name="connsiteY2031" fmla="*/ 602473 h 851056"/>
                <a:gd name="connsiteX2032" fmla="*/ 812743 w 852323"/>
                <a:gd name="connsiteY2032" fmla="*/ 601138 h 851056"/>
                <a:gd name="connsiteX2033" fmla="*/ 813377 w 852323"/>
                <a:gd name="connsiteY2033" fmla="*/ 599737 h 851056"/>
                <a:gd name="connsiteX2034" fmla="*/ 814144 w 852323"/>
                <a:gd name="connsiteY2034" fmla="*/ 598036 h 851056"/>
                <a:gd name="connsiteX2035" fmla="*/ 815879 w 852323"/>
                <a:gd name="connsiteY2035" fmla="*/ 594065 h 851056"/>
                <a:gd name="connsiteX2036" fmla="*/ 816179 w 852323"/>
                <a:gd name="connsiteY2036" fmla="*/ 593398 h 851056"/>
                <a:gd name="connsiteX2037" fmla="*/ 818014 w 852323"/>
                <a:gd name="connsiteY2037" fmla="*/ 589161 h 851056"/>
                <a:gd name="connsiteX2038" fmla="*/ 818515 w 852323"/>
                <a:gd name="connsiteY2038" fmla="*/ 587960 h 851056"/>
                <a:gd name="connsiteX2039" fmla="*/ 820083 w 852323"/>
                <a:gd name="connsiteY2039" fmla="*/ 584056 h 851056"/>
                <a:gd name="connsiteX2040" fmla="*/ 820583 w 852323"/>
                <a:gd name="connsiteY2040" fmla="*/ 582789 h 851056"/>
                <a:gd name="connsiteX2041" fmla="*/ 822485 w 852323"/>
                <a:gd name="connsiteY2041" fmla="*/ 577984 h 851056"/>
                <a:gd name="connsiteX2042" fmla="*/ 822485 w 852323"/>
                <a:gd name="connsiteY2042" fmla="*/ 577984 h 851056"/>
                <a:gd name="connsiteX2043" fmla="*/ 822485 w 852323"/>
                <a:gd name="connsiteY2043" fmla="*/ 577984 h 851056"/>
                <a:gd name="connsiteX2044" fmla="*/ 823653 w 852323"/>
                <a:gd name="connsiteY2044" fmla="*/ 574882 h 851056"/>
                <a:gd name="connsiteX2045" fmla="*/ 824921 w 852323"/>
                <a:gd name="connsiteY2045" fmla="*/ 571545 h 851056"/>
                <a:gd name="connsiteX2046" fmla="*/ 824921 w 852323"/>
                <a:gd name="connsiteY2046" fmla="*/ 571545 h 851056"/>
                <a:gd name="connsiteX2047" fmla="*/ 826222 w 852323"/>
                <a:gd name="connsiteY2047" fmla="*/ 567942 h 851056"/>
                <a:gd name="connsiteX2048" fmla="*/ 827323 w 852323"/>
                <a:gd name="connsiteY2048" fmla="*/ 564806 h 851056"/>
                <a:gd name="connsiteX2049" fmla="*/ 827323 w 852323"/>
                <a:gd name="connsiteY2049" fmla="*/ 564272 h 851056"/>
                <a:gd name="connsiteX2050" fmla="*/ 827323 w 852323"/>
                <a:gd name="connsiteY2050" fmla="*/ 564272 h 851056"/>
                <a:gd name="connsiteX2051" fmla="*/ 827323 w 852323"/>
                <a:gd name="connsiteY2051" fmla="*/ 564272 h 851056"/>
                <a:gd name="connsiteX2052" fmla="*/ 828557 w 852323"/>
                <a:gd name="connsiteY2052" fmla="*/ 560602 h 851056"/>
                <a:gd name="connsiteX2053" fmla="*/ 829591 w 852323"/>
                <a:gd name="connsiteY2053" fmla="*/ 557466 h 851056"/>
                <a:gd name="connsiteX2054" fmla="*/ 831093 w 852323"/>
                <a:gd name="connsiteY2054" fmla="*/ 552729 h 851056"/>
                <a:gd name="connsiteX2055" fmla="*/ 832327 w 852323"/>
                <a:gd name="connsiteY2055" fmla="*/ 548692 h 851056"/>
                <a:gd name="connsiteX2056" fmla="*/ 833028 w 852323"/>
                <a:gd name="connsiteY2056" fmla="*/ 546390 h 851056"/>
                <a:gd name="connsiteX2057" fmla="*/ 833929 w 852323"/>
                <a:gd name="connsiteY2057" fmla="*/ 543320 h 851056"/>
                <a:gd name="connsiteX2058" fmla="*/ 834329 w 852323"/>
                <a:gd name="connsiteY2058" fmla="*/ 541886 h 851056"/>
                <a:gd name="connsiteX2059" fmla="*/ 835463 w 852323"/>
                <a:gd name="connsiteY2059" fmla="*/ 537849 h 851056"/>
                <a:gd name="connsiteX2060" fmla="*/ 837131 w 852323"/>
                <a:gd name="connsiteY2060" fmla="*/ 531443 h 851056"/>
                <a:gd name="connsiteX2061" fmla="*/ 838066 w 852323"/>
                <a:gd name="connsiteY2061" fmla="*/ 527773 h 851056"/>
                <a:gd name="connsiteX2062" fmla="*/ 838299 w 852323"/>
                <a:gd name="connsiteY2062" fmla="*/ 526839 h 851056"/>
                <a:gd name="connsiteX2063" fmla="*/ 839300 w 852323"/>
                <a:gd name="connsiteY2063" fmla="*/ 522668 h 851056"/>
                <a:gd name="connsiteX2064" fmla="*/ 840601 w 852323"/>
                <a:gd name="connsiteY2064" fmla="*/ 516797 h 851056"/>
                <a:gd name="connsiteX2065" fmla="*/ 841669 w 852323"/>
                <a:gd name="connsiteY2065" fmla="*/ 511825 h 851056"/>
                <a:gd name="connsiteX2066" fmla="*/ 842670 w 852323"/>
                <a:gd name="connsiteY2066" fmla="*/ 506754 h 851056"/>
                <a:gd name="connsiteX2067" fmla="*/ 842670 w 852323"/>
                <a:gd name="connsiteY2067" fmla="*/ 506454 h 851056"/>
                <a:gd name="connsiteX2068" fmla="*/ 843470 w 852323"/>
                <a:gd name="connsiteY2068" fmla="*/ 502050 h 851056"/>
                <a:gd name="connsiteX2069" fmla="*/ 843771 w 852323"/>
                <a:gd name="connsiteY2069" fmla="*/ 500415 h 851056"/>
                <a:gd name="connsiteX2070" fmla="*/ 844505 w 852323"/>
                <a:gd name="connsiteY2070" fmla="*/ 496078 h 851056"/>
                <a:gd name="connsiteX2071" fmla="*/ 845339 w 852323"/>
                <a:gd name="connsiteY2071" fmla="*/ 490907 h 851056"/>
                <a:gd name="connsiteX2072" fmla="*/ 845339 w 852323"/>
                <a:gd name="connsiteY2072" fmla="*/ 490573 h 851056"/>
                <a:gd name="connsiteX2073" fmla="*/ 845906 w 852323"/>
                <a:gd name="connsiteY2073" fmla="*/ 486703 h 851056"/>
                <a:gd name="connsiteX2074" fmla="*/ 846206 w 852323"/>
                <a:gd name="connsiteY2074" fmla="*/ 484635 h 851056"/>
                <a:gd name="connsiteX2075" fmla="*/ 846773 w 852323"/>
                <a:gd name="connsiteY2075" fmla="*/ 480164 h 851056"/>
                <a:gd name="connsiteX2076" fmla="*/ 846773 w 852323"/>
                <a:gd name="connsiteY2076" fmla="*/ 479030 h 851056"/>
                <a:gd name="connsiteX2077" fmla="*/ 847240 w 852323"/>
                <a:gd name="connsiteY2077" fmla="*/ 475460 h 851056"/>
                <a:gd name="connsiteX2078" fmla="*/ 847240 w 852323"/>
                <a:gd name="connsiteY2078" fmla="*/ 475260 h 851056"/>
                <a:gd name="connsiteX2079" fmla="*/ 847674 w 852323"/>
                <a:gd name="connsiteY2079" fmla="*/ 471256 h 851056"/>
                <a:gd name="connsiteX2080" fmla="*/ 848008 w 852323"/>
                <a:gd name="connsiteY2080" fmla="*/ 467920 h 851056"/>
                <a:gd name="connsiteX2081" fmla="*/ 848208 w 852323"/>
                <a:gd name="connsiteY2081" fmla="*/ 465751 h 851056"/>
                <a:gd name="connsiteX2082" fmla="*/ 848208 w 852323"/>
                <a:gd name="connsiteY2082" fmla="*/ 464584 h 851056"/>
                <a:gd name="connsiteX2083" fmla="*/ 848208 w 852323"/>
                <a:gd name="connsiteY2083" fmla="*/ 463416 h 851056"/>
                <a:gd name="connsiteX2084" fmla="*/ 848542 w 852323"/>
                <a:gd name="connsiteY2084" fmla="*/ 459412 h 851056"/>
                <a:gd name="connsiteX2085" fmla="*/ 848909 w 852323"/>
                <a:gd name="connsiteY2085" fmla="*/ 454274 h 851056"/>
                <a:gd name="connsiteX2086" fmla="*/ 849109 w 852323"/>
                <a:gd name="connsiteY2086" fmla="*/ 450938 h 851056"/>
                <a:gd name="connsiteX2087" fmla="*/ 849109 w 852323"/>
                <a:gd name="connsiteY2087" fmla="*/ 448936 h 851056"/>
                <a:gd name="connsiteX2088" fmla="*/ 849109 w 852323"/>
                <a:gd name="connsiteY2088" fmla="*/ 446968 h 851056"/>
                <a:gd name="connsiteX2089" fmla="*/ 849109 w 852323"/>
                <a:gd name="connsiteY2089" fmla="*/ 443999 h 851056"/>
                <a:gd name="connsiteX2090" fmla="*/ 849109 w 852323"/>
                <a:gd name="connsiteY2090" fmla="*/ 442664 h 851056"/>
                <a:gd name="connsiteX2091" fmla="*/ 849109 w 852323"/>
                <a:gd name="connsiteY2091" fmla="*/ 441430 h 851056"/>
                <a:gd name="connsiteX2092" fmla="*/ 849342 w 852323"/>
                <a:gd name="connsiteY2092" fmla="*/ 432822 h 851056"/>
                <a:gd name="connsiteX2093" fmla="*/ 849342 w 852323"/>
                <a:gd name="connsiteY2093" fmla="*/ 425515 h 851056"/>
                <a:gd name="connsiteX2094" fmla="*/ 849342 w 852323"/>
                <a:gd name="connsiteY2094" fmla="*/ 424314 h 851056"/>
                <a:gd name="connsiteX2095" fmla="*/ 849342 w 852323"/>
                <a:gd name="connsiteY2095" fmla="*/ 423147 h 851056"/>
                <a:gd name="connsiteX2096" fmla="*/ 849342 w 852323"/>
                <a:gd name="connsiteY2096" fmla="*/ 420745 h 851056"/>
                <a:gd name="connsiteX2097" fmla="*/ 725232 w 852323"/>
                <a:gd name="connsiteY2097" fmla="*/ 320255 h 851056"/>
                <a:gd name="connsiteX2098" fmla="*/ 725532 w 852323"/>
                <a:gd name="connsiteY2098" fmla="*/ 320255 h 851056"/>
                <a:gd name="connsiteX2099" fmla="*/ 725532 w 852323"/>
                <a:gd name="connsiteY2099" fmla="*/ 320255 h 851056"/>
                <a:gd name="connsiteX2100" fmla="*/ 726166 w 852323"/>
                <a:gd name="connsiteY2100" fmla="*/ 320022 h 851056"/>
                <a:gd name="connsiteX2101" fmla="*/ 726466 w 852323"/>
                <a:gd name="connsiteY2101" fmla="*/ 320022 h 851056"/>
                <a:gd name="connsiteX2102" fmla="*/ 726767 w 852323"/>
                <a:gd name="connsiteY2102" fmla="*/ 320022 h 851056"/>
                <a:gd name="connsiteX2103" fmla="*/ 728068 w 852323"/>
                <a:gd name="connsiteY2103" fmla="*/ 319588 h 851056"/>
                <a:gd name="connsiteX2104" fmla="*/ 728602 w 852323"/>
                <a:gd name="connsiteY2104" fmla="*/ 319388 h 851056"/>
                <a:gd name="connsiteX2105" fmla="*/ 729469 w 852323"/>
                <a:gd name="connsiteY2105" fmla="*/ 319088 h 851056"/>
                <a:gd name="connsiteX2106" fmla="*/ 729803 w 852323"/>
                <a:gd name="connsiteY2106" fmla="*/ 319088 h 851056"/>
                <a:gd name="connsiteX2107" fmla="*/ 732438 w 852323"/>
                <a:gd name="connsiteY2107" fmla="*/ 318187 h 851056"/>
                <a:gd name="connsiteX2108" fmla="*/ 732438 w 852323"/>
                <a:gd name="connsiteY2108" fmla="*/ 318187 h 851056"/>
                <a:gd name="connsiteX2109" fmla="*/ 733373 w 852323"/>
                <a:gd name="connsiteY2109" fmla="*/ 317887 h 851056"/>
                <a:gd name="connsiteX2110" fmla="*/ 733673 w 852323"/>
                <a:gd name="connsiteY2110" fmla="*/ 317887 h 851056"/>
                <a:gd name="connsiteX2111" fmla="*/ 734040 w 852323"/>
                <a:gd name="connsiteY2111" fmla="*/ 317887 h 851056"/>
                <a:gd name="connsiteX2112" fmla="*/ 734240 w 852323"/>
                <a:gd name="connsiteY2112" fmla="*/ 317887 h 851056"/>
                <a:gd name="connsiteX2113" fmla="*/ 734507 w 852323"/>
                <a:gd name="connsiteY2113" fmla="*/ 317887 h 851056"/>
                <a:gd name="connsiteX2114" fmla="*/ 735207 w 852323"/>
                <a:gd name="connsiteY2114" fmla="*/ 317653 h 851056"/>
                <a:gd name="connsiteX2115" fmla="*/ 735775 w 852323"/>
                <a:gd name="connsiteY2115" fmla="*/ 317653 h 851056"/>
                <a:gd name="connsiteX2116" fmla="*/ 736642 w 852323"/>
                <a:gd name="connsiteY2116" fmla="*/ 317353 h 851056"/>
                <a:gd name="connsiteX2117" fmla="*/ 736642 w 852323"/>
                <a:gd name="connsiteY2117" fmla="*/ 317353 h 851056"/>
                <a:gd name="connsiteX2118" fmla="*/ 740879 w 852323"/>
                <a:gd name="connsiteY2118" fmla="*/ 315885 h 851056"/>
                <a:gd name="connsiteX2119" fmla="*/ 745183 w 852323"/>
                <a:gd name="connsiteY2119" fmla="*/ 314383 h 851056"/>
                <a:gd name="connsiteX2120" fmla="*/ 745183 w 852323"/>
                <a:gd name="connsiteY2120" fmla="*/ 314383 h 851056"/>
                <a:gd name="connsiteX2121" fmla="*/ 749487 w 852323"/>
                <a:gd name="connsiteY2121" fmla="*/ 312882 h 851056"/>
                <a:gd name="connsiteX2122" fmla="*/ 749487 w 852323"/>
                <a:gd name="connsiteY2122" fmla="*/ 312882 h 851056"/>
                <a:gd name="connsiteX2123" fmla="*/ 753824 w 852323"/>
                <a:gd name="connsiteY2123" fmla="*/ 311381 h 851056"/>
                <a:gd name="connsiteX2124" fmla="*/ 758161 w 852323"/>
                <a:gd name="connsiteY2124" fmla="*/ 309913 h 851056"/>
                <a:gd name="connsiteX2125" fmla="*/ 762498 w 852323"/>
                <a:gd name="connsiteY2125" fmla="*/ 308411 h 851056"/>
                <a:gd name="connsiteX2126" fmla="*/ 762498 w 852323"/>
                <a:gd name="connsiteY2126" fmla="*/ 308411 h 851056"/>
                <a:gd name="connsiteX2127" fmla="*/ 770305 w 852323"/>
                <a:gd name="connsiteY2127" fmla="*/ 305709 h 851056"/>
                <a:gd name="connsiteX2128" fmla="*/ 771139 w 852323"/>
                <a:gd name="connsiteY2128" fmla="*/ 305409 h 851056"/>
                <a:gd name="connsiteX2129" fmla="*/ 775577 w 852323"/>
                <a:gd name="connsiteY2129" fmla="*/ 303907 h 851056"/>
                <a:gd name="connsiteX2130" fmla="*/ 781148 w 852323"/>
                <a:gd name="connsiteY2130" fmla="*/ 302006 h 851056"/>
                <a:gd name="connsiteX2131" fmla="*/ 781148 w 852323"/>
                <a:gd name="connsiteY2131" fmla="*/ 302006 h 851056"/>
                <a:gd name="connsiteX2132" fmla="*/ 788488 w 852323"/>
                <a:gd name="connsiteY2132" fmla="*/ 299503 h 851056"/>
                <a:gd name="connsiteX2133" fmla="*/ 801500 w 852323"/>
                <a:gd name="connsiteY2133" fmla="*/ 294999 h 851056"/>
                <a:gd name="connsiteX2134" fmla="*/ 823252 w 852323"/>
                <a:gd name="connsiteY2134" fmla="*/ 418042 h 851056"/>
                <a:gd name="connsiteX2135" fmla="*/ 823252 w 852323"/>
                <a:gd name="connsiteY2135" fmla="*/ 418042 h 851056"/>
                <a:gd name="connsiteX2136" fmla="*/ 819115 w 852323"/>
                <a:gd name="connsiteY2136" fmla="*/ 418042 h 851056"/>
                <a:gd name="connsiteX2137" fmla="*/ 809507 w 852323"/>
                <a:gd name="connsiteY2137" fmla="*/ 418209 h 851056"/>
                <a:gd name="connsiteX2138" fmla="*/ 801733 w 852323"/>
                <a:gd name="connsiteY2138" fmla="*/ 418209 h 851056"/>
                <a:gd name="connsiteX2139" fmla="*/ 796328 w 852323"/>
                <a:gd name="connsiteY2139" fmla="*/ 418209 h 851056"/>
                <a:gd name="connsiteX2140" fmla="*/ 793960 w 852323"/>
                <a:gd name="connsiteY2140" fmla="*/ 418209 h 851056"/>
                <a:gd name="connsiteX2141" fmla="*/ 791357 w 852323"/>
                <a:gd name="connsiteY2141" fmla="*/ 418209 h 851056"/>
                <a:gd name="connsiteX2142" fmla="*/ 790256 w 852323"/>
                <a:gd name="connsiteY2142" fmla="*/ 418209 h 851056"/>
                <a:gd name="connsiteX2143" fmla="*/ 783817 w 852323"/>
                <a:gd name="connsiteY2143" fmla="*/ 418209 h 851056"/>
                <a:gd name="connsiteX2144" fmla="*/ 781982 w 852323"/>
                <a:gd name="connsiteY2144" fmla="*/ 418209 h 851056"/>
                <a:gd name="connsiteX2145" fmla="*/ 778079 w 852323"/>
                <a:gd name="connsiteY2145" fmla="*/ 418209 h 851056"/>
                <a:gd name="connsiteX2146" fmla="*/ 768237 w 852323"/>
                <a:gd name="connsiteY2146" fmla="*/ 418209 h 851056"/>
                <a:gd name="connsiteX2147" fmla="*/ 764333 w 852323"/>
                <a:gd name="connsiteY2147" fmla="*/ 418209 h 851056"/>
                <a:gd name="connsiteX2148" fmla="*/ 763566 w 852323"/>
                <a:gd name="connsiteY2148" fmla="*/ 418209 h 851056"/>
                <a:gd name="connsiteX2149" fmla="*/ 759062 w 852323"/>
                <a:gd name="connsiteY2149" fmla="*/ 418209 h 851056"/>
                <a:gd name="connsiteX2150" fmla="*/ 740746 w 852323"/>
                <a:gd name="connsiteY2150" fmla="*/ 418209 h 851056"/>
                <a:gd name="connsiteX2151" fmla="*/ 740746 w 852323"/>
                <a:gd name="connsiteY2151" fmla="*/ 416574 h 851056"/>
                <a:gd name="connsiteX2152" fmla="*/ 740746 w 852323"/>
                <a:gd name="connsiteY2152" fmla="*/ 416241 h 851056"/>
                <a:gd name="connsiteX2153" fmla="*/ 740746 w 852323"/>
                <a:gd name="connsiteY2153" fmla="*/ 415440 h 851056"/>
                <a:gd name="connsiteX2154" fmla="*/ 740746 w 852323"/>
                <a:gd name="connsiteY2154" fmla="*/ 413171 h 851056"/>
                <a:gd name="connsiteX2155" fmla="*/ 740746 w 852323"/>
                <a:gd name="connsiteY2155" fmla="*/ 411703 h 851056"/>
                <a:gd name="connsiteX2156" fmla="*/ 740746 w 852323"/>
                <a:gd name="connsiteY2156" fmla="*/ 410869 h 851056"/>
                <a:gd name="connsiteX2157" fmla="*/ 740746 w 852323"/>
                <a:gd name="connsiteY2157" fmla="*/ 410369 h 851056"/>
                <a:gd name="connsiteX2158" fmla="*/ 740746 w 852323"/>
                <a:gd name="connsiteY2158" fmla="*/ 410035 h 851056"/>
                <a:gd name="connsiteX2159" fmla="*/ 740746 w 852323"/>
                <a:gd name="connsiteY2159" fmla="*/ 409501 h 851056"/>
                <a:gd name="connsiteX2160" fmla="*/ 740746 w 852323"/>
                <a:gd name="connsiteY2160" fmla="*/ 409168 h 851056"/>
                <a:gd name="connsiteX2161" fmla="*/ 740746 w 852323"/>
                <a:gd name="connsiteY2161" fmla="*/ 408901 h 851056"/>
                <a:gd name="connsiteX2162" fmla="*/ 740746 w 852323"/>
                <a:gd name="connsiteY2162" fmla="*/ 408901 h 851056"/>
                <a:gd name="connsiteX2163" fmla="*/ 740746 w 852323"/>
                <a:gd name="connsiteY2163" fmla="*/ 408300 h 851056"/>
                <a:gd name="connsiteX2164" fmla="*/ 740746 w 852323"/>
                <a:gd name="connsiteY2164" fmla="*/ 405931 h 851056"/>
                <a:gd name="connsiteX2165" fmla="*/ 740746 w 852323"/>
                <a:gd name="connsiteY2165" fmla="*/ 404797 h 851056"/>
                <a:gd name="connsiteX2166" fmla="*/ 740746 w 852323"/>
                <a:gd name="connsiteY2166" fmla="*/ 404163 h 851056"/>
                <a:gd name="connsiteX2167" fmla="*/ 740746 w 852323"/>
                <a:gd name="connsiteY2167" fmla="*/ 402995 h 851056"/>
                <a:gd name="connsiteX2168" fmla="*/ 740746 w 852323"/>
                <a:gd name="connsiteY2168" fmla="*/ 401327 h 851056"/>
                <a:gd name="connsiteX2169" fmla="*/ 740746 w 852323"/>
                <a:gd name="connsiteY2169" fmla="*/ 400293 h 851056"/>
                <a:gd name="connsiteX2170" fmla="*/ 740746 w 852323"/>
                <a:gd name="connsiteY2170" fmla="*/ 399859 h 851056"/>
                <a:gd name="connsiteX2171" fmla="*/ 740746 w 852323"/>
                <a:gd name="connsiteY2171" fmla="*/ 399859 h 851056"/>
                <a:gd name="connsiteX2172" fmla="*/ 740746 w 852323"/>
                <a:gd name="connsiteY2172" fmla="*/ 398124 h 851056"/>
                <a:gd name="connsiteX2173" fmla="*/ 740746 w 852323"/>
                <a:gd name="connsiteY2173" fmla="*/ 396590 h 851056"/>
                <a:gd name="connsiteX2174" fmla="*/ 740546 w 852323"/>
                <a:gd name="connsiteY2174" fmla="*/ 393921 h 851056"/>
                <a:gd name="connsiteX2175" fmla="*/ 740546 w 852323"/>
                <a:gd name="connsiteY2175" fmla="*/ 393687 h 851056"/>
                <a:gd name="connsiteX2176" fmla="*/ 740546 w 852323"/>
                <a:gd name="connsiteY2176" fmla="*/ 393687 h 851056"/>
                <a:gd name="connsiteX2177" fmla="*/ 740546 w 852323"/>
                <a:gd name="connsiteY2177" fmla="*/ 393187 h 851056"/>
                <a:gd name="connsiteX2178" fmla="*/ 740345 w 852323"/>
                <a:gd name="connsiteY2178" fmla="*/ 391519 h 851056"/>
                <a:gd name="connsiteX2179" fmla="*/ 740345 w 852323"/>
                <a:gd name="connsiteY2179" fmla="*/ 391519 h 851056"/>
                <a:gd name="connsiteX2180" fmla="*/ 740345 w 852323"/>
                <a:gd name="connsiteY2180" fmla="*/ 391519 h 851056"/>
                <a:gd name="connsiteX2181" fmla="*/ 740345 w 852323"/>
                <a:gd name="connsiteY2181" fmla="*/ 391352 h 851056"/>
                <a:gd name="connsiteX2182" fmla="*/ 740345 w 852323"/>
                <a:gd name="connsiteY2182" fmla="*/ 391352 h 851056"/>
                <a:gd name="connsiteX2183" fmla="*/ 740145 w 852323"/>
                <a:gd name="connsiteY2183" fmla="*/ 389584 h 851056"/>
                <a:gd name="connsiteX2184" fmla="*/ 740145 w 852323"/>
                <a:gd name="connsiteY2184" fmla="*/ 389283 h 851056"/>
                <a:gd name="connsiteX2185" fmla="*/ 740145 w 852323"/>
                <a:gd name="connsiteY2185" fmla="*/ 388416 h 851056"/>
                <a:gd name="connsiteX2186" fmla="*/ 740145 w 852323"/>
                <a:gd name="connsiteY2186" fmla="*/ 388416 h 851056"/>
                <a:gd name="connsiteX2187" fmla="*/ 740145 w 852323"/>
                <a:gd name="connsiteY2187" fmla="*/ 388049 h 851056"/>
                <a:gd name="connsiteX2188" fmla="*/ 740145 w 852323"/>
                <a:gd name="connsiteY2188" fmla="*/ 388049 h 851056"/>
                <a:gd name="connsiteX2189" fmla="*/ 740145 w 852323"/>
                <a:gd name="connsiteY2189" fmla="*/ 387582 h 851056"/>
                <a:gd name="connsiteX2190" fmla="*/ 740145 w 852323"/>
                <a:gd name="connsiteY2190" fmla="*/ 387048 h 851056"/>
                <a:gd name="connsiteX2191" fmla="*/ 740145 w 852323"/>
                <a:gd name="connsiteY2191" fmla="*/ 386848 h 851056"/>
                <a:gd name="connsiteX2192" fmla="*/ 740145 w 852323"/>
                <a:gd name="connsiteY2192" fmla="*/ 386848 h 851056"/>
                <a:gd name="connsiteX2193" fmla="*/ 740145 w 852323"/>
                <a:gd name="connsiteY2193" fmla="*/ 386514 h 851056"/>
                <a:gd name="connsiteX2194" fmla="*/ 740145 w 852323"/>
                <a:gd name="connsiteY2194" fmla="*/ 386514 h 851056"/>
                <a:gd name="connsiteX2195" fmla="*/ 740145 w 852323"/>
                <a:gd name="connsiteY2195" fmla="*/ 386314 h 851056"/>
                <a:gd name="connsiteX2196" fmla="*/ 740145 w 852323"/>
                <a:gd name="connsiteY2196" fmla="*/ 386314 h 851056"/>
                <a:gd name="connsiteX2197" fmla="*/ 740145 w 852323"/>
                <a:gd name="connsiteY2197" fmla="*/ 386314 h 851056"/>
                <a:gd name="connsiteX2198" fmla="*/ 740145 w 852323"/>
                <a:gd name="connsiteY2198" fmla="*/ 386314 h 851056"/>
                <a:gd name="connsiteX2199" fmla="*/ 740145 w 852323"/>
                <a:gd name="connsiteY2199" fmla="*/ 386314 h 851056"/>
                <a:gd name="connsiteX2200" fmla="*/ 740145 w 852323"/>
                <a:gd name="connsiteY2200" fmla="*/ 386314 h 851056"/>
                <a:gd name="connsiteX2201" fmla="*/ 740145 w 852323"/>
                <a:gd name="connsiteY2201" fmla="*/ 386014 h 851056"/>
                <a:gd name="connsiteX2202" fmla="*/ 740145 w 852323"/>
                <a:gd name="connsiteY2202" fmla="*/ 385613 h 851056"/>
                <a:gd name="connsiteX2203" fmla="*/ 740145 w 852323"/>
                <a:gd name="connsiteY2203" fmla="*/ 385613 h 851056"/>
                <a:gd name="connsiteX2204" fmla="*/ 740145 w 852323"/>
                <a:gd name="connsiteY2204" fmla="*/ 385613 h 851056"/>
                <a:gd name="connsiteX2205" fmla="*/ 740145 w 852323"/>
                <a:gd name="connsiteY2205" fmla="*/ 385613 h 851056"/>
                <a:gd name="connsiteX2206" fmla="*/ 740145 w 852323"/>
                <a:gd name="connsiteY2206" fmla="*/ 384946 h 851056"/>
                <a:gd name="connsiteX2207" fmla="*/ 740145 w 852323"/>
                <a:gd name="connsiteY2207" fmla="*/ 384713 h 851056"/>
                <a:gd name="connsiteX2208" fmla="*/ 740145 w 852323"/>
                <a:gd name="connsiteY2208" fmla="*/ 383445 h 851056"/>
                <a:gd name="connsiteX2209" fmla="*/ 740145 w 852323"/>
                <a:gd name="connsiteY2209" fmla="*/ 382644 h 851056"/>
                <a:gd name="connsiteX2210" fmla="*/ 740145 w 852323"/>
                <a:gd name="connsiteY2210" fmla="*/ 382444 h 851056"/>
                <a:gd name="connsiteX2211" fmla="*/ 740145 w 852323"/>
                <a:gd name="connsiteY2211" fmla="*/ 382444 h 851056"/>
                <a:gd name="connsiteX2212" fmla="*/ 739978 w 852323"/>
                <a:gd name="connsiteY2212" fmla="*/ 381243 h 851056"/>
                <a:gd name="connsiteX2213" fmla="*/ 739978 w 852323"/>
                <a:gd name="connsiteY2213" fmla="*/ 380142 h 851056"/>
                <a:gd name="connsiteX2214" fmla="*/ 739978 w 852323"/>
                <a:gd name="connsiteY2214" fmla="*/ 379374 h 851056"/>
                <a:gd name="connsiteX2215" fmla="*/ 739645 w 852323"/>
                <a:gd name="connsiteY2215" fmla="*/ 377072 h 851056"/>
                <a:gd name="connsiteX2216" fmla="*/ 739645 w 852323"/>
                <a:gd name="connsiteY2216" fmla="*/ 376572 h 851056"/>
                <a:gd name="connsiteX2217" fmla="*/ 739645 w 852323"/>
                <a:gd name="connsiteY2217" fmla="*/ 376572 h 851056"/>
                <a:gd name="connsiteX2218" fmla="*/ 739645 w 852323"/>
                <a:gd name="connsiteY2218" fmla="*/ 376572 h 851056"/>
                <a:gd name="connsiteX2219" fmla="*/ 739645 w 852323"/>
                <a:gd name="connsiteY2219" fmla="*/ 375738 h 851056"/>
                <a:gd name="connsiteX2220" fmla="*/ 739078 w 852323"/>
                <a:gd name="connsiteY2220" fmla="*/ 372402 h 851056"/>
                <a:gd name="connsiteX2221" fmla="*/ 739078 w 852323"/>
                <a:gd name="connsiteY2221" fmla="*/ 372135 h 851056"/>
                <a:gd name="connsiteX2222" fmla="*/ 739078 w 852323"/>
                <a:gd name="connsiteY2222" fmla="*/ 371634 h 851056"/>
                <a:gd name="connsiteX2223" fmla="*/ 739078 w 852323"/>
                <a:gd name="connsiteY2223" fmla="*/ 370700 h 851056"/>
                <a:gd name="connsiteX2224" fmla="*/ 739078 w 852323"/>
                <a:gd name="connsiteY2224" fmla="*/ 370500 h 851056"/>
                <a:gd name="connsiteX2225" fmla="*/ 739078 w 852323"/>
                <a:gd name="connsiteY2225" fmla="*/ 370333 h 851056"/>
                <a:gd name="connsiteX2226" fmla="*/ 739078 w 852323"/>
                <a:gd name="connsiteY2226" fmla="*/ 370333 h 851056"/>
                <a:gd name="connsiteX2227" fmla="*/ 739078 w 852323"/>
                <a:gd name="connsiteY2227" fmla="*/ 370333 h 851056"/>
                <a:gd name="connsiteX2228" fmla="*/ 739078 w 852323"/>
                <a:gd name="connsiteY2228" fmla="*/ 370333 h 851056"/>
                <a:gd name="connsiteX2229" fmla="*/ 739078 w 852323"/>
                <a:gd name="connsiteY2229" fmla="*/ 370133 h 851056"/>
                <a:gd name="connsiteX2230" fmla="*/ 739078 w 852323"/>
                <a:gd name="connsiteY2230" fmla="*/ 369933 h 851056"/>
                <a:gd name="connsiteX2231" fmla="*/ 739078 w 852323"/>
                <a:gd name="connsiteY2231" fmla="*/ 369733 h 851056"/>
                <a:gd name="connsiteX2232" fmla="*/ 738844 w 852323"/>
                <a:gd name="connsiteY2232" fmla="*/ 368565 h 851056"/>
                <a:gd name="connsiteX2233" fmla="*/ 738844 w 852323"/>
                <a:gd name="connsiteY2233" fmla="*/ 368131 h 851056"/>
                <a:gd name="connsiteX2234" fmla="*/ 738844 w 852323"/>
                <a:gd name="connsiteY2234" fmla="*/ 368131 h 851056"/>
                <a:gd name="connsiteX2235" fmla="*/ 738844 w 852323"/>
                <a:gd name="connsiteY2235" fmla="*/ 368131 h 851056"/>
                <a:gd name="connsiteX2236" fmla="*/ 738844 w 852323"/>
                <a:gd name="connsiteY2236" fmla="*/ 368131 h 851056"/>
                <a:gd name="connsiteX2237" fmla="*/ 738844 w 852323"/>
                <a:gd name="connsiteY2237" fmla="*/ 367864 h 851056"/>
                <a:gd name="connsiteX2238" fmla="*/ 738844 w 852323"/>
                <a:gd name="connsiteY2238" fmla="*/ 367864 h 851056"/>
                <a:gd name="connsiteX2239" fmla="*/ 738844 w 852323"/>
                <a:gd name="connsiteY2239" fmla="*/ 367864 h 851056"/>
                <a:gd name="connsiteX2240" fmla="*/ 738844 w 852323"/>
                <a:gd name="connsiteY2240" fmla="*/ 367497 h 851056"/>
                <a:gd name="connsiteX2241" fmla="*/ 738844 w 852323"/>
                <a:gd name="connsiteY2241" fmla="*/ 367230 h 851056"/>
                <a:gd name="connsiteX2242" fmla="*/ 738844 w 852323"/>
                <a:gd name="connsiteY2242" fmla="*/ 366663 h 851056"/>
                <a:gd name="connsiteX2243" fmla="*/ 738644 w 852323"/>
                <a:gd name="connsiteY2243" fmla="*/ 365629 h 851056"/>
                <a:gd name="connsiteX2244" fmla="*/ 738644 w 852323"/>
                <a:gd name="connsiteY2244" fmla="*/ 365629 h 851056"/>
                <a:gd name="connsiteX2245" fmla="*/ 738644 w 852323"/>
                <a:gd name="connsiteY2245" fmla="*/ 365462 h 851056"/>
                <a:gd name="connsiteX2246" fmla="*/ 738644 w 852323"/>
                <a:gd name="connsiteY2246" fmla="*/ 365295 h 851056"/>
                <a:gd name="connsiteX2247" fmla="*/ 738644 w 852323"/>
                <a:gd name="connsiteY2247" fmla="*/ 365295 h 851056"/>
                <a:gd name="connsiteX2248" fmla="*/ 738644 w 852323"/>
                <a:gd name="connsiteY2248" fmla="*/ 365295 h 851056"/>
                <a:gd name="connsiteX2249" fmla="*/ 738644 w 852323"/>
                <a:gd name="connsiteY2249" fmla="*/ 365295 h 851056"/>
                <a:gd name="connsiteX2250" fmla="*/ 738644 w 852323"/>
                <a:gd name="connsiteY2250" fmla="*/ 364461 h 851056"/>
                <a:gd name="connsiteX2251" fmla="*/ 738644 w 852323"/>
                <a:gd name="connsiteY2251" fmla="*/ 364128 h 851056"/>
                <a:gd name="connsiteX2252" fmla="*/ 738644 w 852323"/>
                <a:gd name="connsiteY2252" fmla="*/ 364128 h 851056"/>
                <a:gd name="connsiteX2253" fmla="*/ 738644 w 852323"/>
                <a:gd name="connsiteY2253" fmla="*/ 363927 h 851056"/>
                <a:gd name="connsiteX2254" fmla="*/ 738644 w 852323"/>
                <a:gd name="connsiteY2254" fmla="*/ 363494 h 851056"/>
                <a:gd name="connsiteX2255" fmla="*/ 738644 w 852323"/>
                <a:gd name="connsiteY2255" fmla="*/ 362826 h 851056"/>
                <a:gd name="connsiteX2256" fmla="*/ 738644 w 852323"/>
                <a:gd name="connsiteY2256" fmla="*/ 362526 h 851056"/>
                <a:gd name="connsiteX2257" fmla="*/ 738644 w 852323"/>
                <a:gd name="connsiteY2257" fmla="*/ 361959 h 851056"/>
                <a:gd name="connsiteX2258" fmla="*/ 738410 w 852323"/>
                <a:gd name="connsiteY2258" fmla="*/ 360691 h 851056"/>
                <a:gd name="connsiteX2259" fmla="*/ 738410 w 852323"/>
                <a:gd name="connsiteY2259" fmla="*/ 360524 h 851056"/>
                <a:gd name="connsiteX2260" fmla="*/ 738410 w 852323"/>
                <a:gd name="connsiteY2260" fmla="*/ 359790 h 851056"/>
                <a:gd name="connsiteX2261" fmla="*/ 738410 w 852323"/>
                <a:gd name="connsiteY2261" fmla="*/ 359523 h 851056"/>
                <a:gd name="connsiteX2262" fmla="*/ 737843 w 852323"/>
                <a:gd name="connsiteY2262" fmla="*/ 357088 h 851056"/>
                <a:gd name="connsiteX2263" fmla="*/ 737843 w 852323"/>
                <a:gd name="connsiteY2263" fmla="*/ 357088 h 851056"/>
                <a:gd name="connsiteX2264" fmla="*/ 737843 w 852323"/>
                <a:gd name="connsiteY2264" fmla="*/ 357088 h 851056"/>
                <a:gd name="connsiteX2265" fmla="*/ 737843 w 852323"/>
                <a:gd name="connsiteY2265" fmla="*/ 356921 h 851056"/>
                <a:gd name="connsiteX2266" fmla="*/ 737843 w 852323"/>
                <a:gd name="connsiteY2266" fmla="*/ 356921 h 851056"/>
                <a:gd name="connsiteX2267" fmla="*/ 737843 w 852323"/>
                <a:gd name="connsiteY2267" fmla="*/ 356688 h 851056"/>
                <a:gd name="connsiteX2268" fmla="*/ 737676 w 852323"/>
                <a:gd name="connsiteY2268" fmla="*/ 355920 h 851056"/>
                <a:gd name="connsiteX2269" fmla="*/ 737676 w 852323"/>
                <a:gd name="connsiteY2269" fmla="*/ 355387 h 851056"/>
                <a:gd name="connsiteX2270" fmla="*/ 737676 w 852323"/>
                <a:gd name="connsiteY2270" fmla="*/ 354919 h 851056"/>
                <a:gd name="connsiteX2271" fmla="*/ 737676 w 852323"/>
                <a:gd name="connsiteY2271" fmla="*/ 354753 h 851056"/>
                <a:gd name="connsiteX2272" fmla="*/ 737676 w 852323"/>
                <a:gd name="connsiteY2272" fmla="*/ 354753 h 851056"/>
                <a:gd name="connsiteX2273" fmla="*/ 737676 w 852323"/>
                <a:gd name="connsiteY2273" fmla="*/ 354753 h 851056"/>
                <a:gd name="connsiteX2274" fmla="*/ 737676 w 852323"/>
                <a:gd name="connsiteY2274" fmla="*/ 354552 h 851056"/>
                <a:gd name="connsiteX2275" fmla="*/ 737676 w 852323"/>
                <a:gd name="connsiteY2275" fmla="*/ 354252 h 851056"/>
                <a:gd name="connsiteX2276" fmla="*/ 737676 w 852323"/>
                <a:gd name="connsiteY2276" fmla="*/ 353885 h 851056"/>
                <a:gd name="connsiteX2277" fmla="*/ 737676 w 852323"/>
                <a:gd name="connsiteY2277" fmla="*/ 353885 h 851056"/>
                <a:gd name="connsiteX2278" fmla="*/ 736308 w 852323"/>
                <a:gd name="connsiteY2278" fmla="*/ 348314 h 851056"/>
                <a:gd name="connsiteX2279" fmla="*/ 736308 w 852323"/>
                <a:gd name="connsiteY2279" fmla="*/ 348314 h 851056"/>
                <a:gd name="connsiteX2280" fmla="*/ 736308 w 852323"/>
                <a:gd name="connsiteY2280" fmla="*/ 348314 h 851056"/>
                <a:gd name="connsiteX2281" fmla="*/ 736308 w 852323"/>
                <a:gd name="connsiteY2281" fmla="*/ 348080 h 851056"/>
                <a:gd name="connsiteX2282" fmla="*/ 736308 w 852323"/>
                <a:gd name="connsiteY2282" fmla="*/ 348080 h 851056"/>
                <a:gd name="connsiteX2283" fmla="*/ 736308 w 852323"/>
                <a:gd name="connsiteY2283" fmla="*/ 348080 h 851056"/>
                <a:gd name="connsiteX2284" fmla="*/ 735908 w 852323"/>
                <a:gd name="connsiteY2284" fmla="*/ 346645 h 851056"/>
                <a:gd name="connsiteX2285" fmla="*/ 735641 w 852323"/>
                <a:gd name="connsiteY2285" fmla="*/ 345611 h 851056"/>
                <a:gd name="connsiteX2286" fmla="*/ 735441 w 852323"/>
                <a:gd name="connsiteY2286" fmla="*/ 344877 h 851056"/>
                <a:gd name="connsiteX2287" fmla="*/ 734707 w 852323"/>
                <a:gd name="connsiteY2287" fmla="*/ 342141 h 851056"/>
                <a:gd name="connsiteX2288" fmla="*/ 734707 w 852323"/>
                <a:gd name="connsiteY2288" fmla="*/ 342141 h 851056"/>
                <a:gd name="connsiteX2289" fmla="*/ 734407 w 852323"/>
                <a:gd name="connsiteY2289" fmla="*/ 341107 h 851056"/>
                <a:gd name="connsiteX2290" fmla="*/ 734407 w 852323"/>
                <a:gd name="connsiteY2290" fmla="*/ 341107 h 851056"/>
                <a:gd name="connsiteX2291" fmla="*/ 734407 w 852323"/>
                <a:gd name="connsiteY2291" fmla="*/ 340907 h 851056"/>
                <a:gd name="connsiteX2292" fmla="*/ 734407 w 852323"/>
                <a:gd name="connsiteY2292" fmla="*/ 340907 h 851056"/>
                <a:gd name="connsiteX2293" fmla="*/ 734407 w 852323"/>
                <a:gd name="connsiteY2293" fmla="*/ 340907 h 851056"/>
                <a:gd name="connsiteX2294" fmla="*/ 734407 w 852323"/>
                <a:gd name="connsiteY2294" fmla="*/ 340907 h 851056"/>
                <a:gd name="connsiteX2295" fmla="*/ 734407 w 852323"/>
                <a:gd name="connsiteY2295" fmla="*/ 340907 h 851056"/>
                <a:gd name="connsiteX2296" fmla="*/ 734407 w 852323"/>
                <a:gd name="connsiteY2296" fmla="*/ 340907 h 851056"/>
                <a:gd name="connsiteX2297" fmla="*/ 734407 w 852323"/>
                <a:gd name="connsiteY2297" fmla="*/ 340740 h 851056"/>
                <a:gd name="connsiteX2298" fmla="*/ 734407 w 852323"/>
                <a:gd name="connsiteY2298" fmla="*/ 340473 h 851056"/>
                <a:gd name="connsiteX2299" fmla="*/ 733806 w 852323"/>
                <a:gd name="connsiteY2299" fmla="*/ 338471 h 851056"/>
                <a:gd name="connsiteX2300" fmla="*/ 733806 w 852323"/>
                <a:gd name="connsiteY2300" fmla="*/ 338305 h 851056"/>
                <a:gd name="connsiteX2301" fmla="*/ 733606 w 852323"/>
                <a:gd name="connsiteY2301" fmla="*/ 337604 h 851056"/>
                <a:gd name="connsiteX2302" fmla="*/ 733339 w 852323"/>
                <a:gd name="connsiteY2302" fmla="*/ 336737 h 851056"/>
                <a:gd name="connsiteX2303" fmla="*/ 732605 w 852323"/>
                <a:gd name="connsiteY2303" fmla="*/ 334435 h 851056"/>
                <a:gd name="connsiteX2304" fmla="*/ 732138 w 852323"/>
                <a:gd name="connsiteY2304" fmla="*/ 332866 h 851056"/>
                <a:gd name="connsiteX2305" fmla="*/ 731871 w 852323"/>
                <a:gd name="connsiteY2305" fmla="*/ 332032 h 851056"/>
                <a:gd name="connsiteX2306" fmla="*/ 731871 w 852323"/>
                <a:gd name="connsiteY2306" fmla="*/ 332032 h 851056"/>
                <a:gd name="connsiteX2307" fmla="*/ 731871 w 852323"/>
                <a:gd name="connsiteY2307" fmla="*/ 331832 h 851056"/>
                <a:gd name="connsiteX2308" fmla="*/ 731871 w 852323"/>
                <a:gd name="connsiteY2308" fmla="*/ 331465 h 851056"/>
                <a:gd name="connsiteX2309" fmla="*/ 731871 w 852323"/>
                <a:gd name="connsiteY2309" fmla="*/ 330931 h 851056"/>
                <a:gd name="connsiteX2310" fmla="*/ 730937 w 852323"/>
                <a:gd name="connsiteY2310" fmla="*/ 327996 h 851056"/>
                <a:gd name="connsiteX2311" fmla="*/ 729936 w 852323"/>
                <a:gd name="connsiteY2311" fmla="*/ 325060 h 851056"/>
                <a:gd name="connsiteX2312" fmla="*/ 729936 w 852323"/>
                <a:gd name="connsiteY2312" fmla="*/ 325060 h 851056"/>
                <a:gd name="connsiteX2313" fmla="*/ 730403 w 852323"/>
                <a:gd name="connsiteY2313" fmla="*/ 324893 h 851056"/>
                <a:gd name="connsiteX2314" fmla="*/ 730603 w 852323"/>
                <a:gd name="connsiteY2314" fmla="*/ 324893 h 851056"/>
                <a:gd name="connsiteX2315" fmla="*/ 731070 w 852323"/>
                <a:gd name="connsiteY2315" fmla="*/ 324726 h 851056"/>
                <a:gd name="connsiteX2316" fmla="*/ 810141 w 852323"/>
                <a:gd name="connsiteY2316" fmla="*/ 430587 h 851056"/>
                <a:gd name="connsiteX2317" fmla="*/ 809574 w 852323"/>
                <a:gd name="connsiteY2317" fmla="*/ 446167 h 851056"/>
                <a:gd name="connsiteX2318" fmla="*/ 808172 w 852323"/>
                <a:gd name="connsiteY2318" fmla="*/ 463716 h 851056"/>
                <a:gd name="connsiteX2319" fmla="*/ 807572 w 852323"/>
                <a:gd name="connsiteY2319" fmla="*/ 468954 h 851056"/>
                <a:gd name="connsiteX2320" fmla="*/ 807405 w 852323"/>
                <a:gd name="connsiteY2320" fmla="*/ 470689 h 851056"/>
                <a:gd name="connsiteX2321" fmla="*/ 807405 w 852323"/>
                <a:gd name="connsiteY2321" fmla="*/ 470889 h 851056"/>
                <a:gd name="connsiteX2322" fmla="*/ 806704 w 852323"/>
                <a:gd name="connsiteY2322" fmla="*/ 476160 h 851056"/>
                <a:gd name="connsiteX2323" fmla="*/ 806137 w 852323"/>
                <a:gd name="connsiteY2323" fmla="*/ 480197 h 851056"/>
                <a:gd name="connsiteX2324" fmla="*/ 805570 w 852323"/>
                <a:gd name="connsiteY2324" fmla="*/ 483767 h 851056"/>
                <a:gd name="connsiteX2325" fmla="*/ 804369 w 852323"/>
                <a:gd name="connsiteY2325" fmla="*/ 490874 h 851056"/>
                <a:gd name="connsiteX2326" fmla="*/ 804002 w 852323"/>
                <a:gd name="connsiteY2326" fmla="*/ 493109 h 851056"/>
                <a:gd name="connsiteX2327" fmla="*/ 803001 w 852323"/>
                <a:gd name="connsiteY2327" fmla="*/ 498314 h 851056"/>
                <a:gd name="connsiteX2328" fmla="*/ 802567 w 852323"/>
                <a:gd name="connsiteY2328" fmla="*/ 500682 h 851056"/>
                <a:gd name="connsiteX2329" fmla="*/ 801366 w 852323"/>
                <a:gd name="connsiteY2329" fmla="*/ 506321 h 851056"/>
                <a:gd name="connsiteX2330" fmla="*/ 801366 w 852323"/>
                <a:gd name="connsiteY2330" fmla="*/ 507021 h 851056"/>
                <a:gd name="connsiteX2331" fmla="*/ 799932 w 852323"/>
                <a:gd name="connsiteY2331" fmla="*/ 513127 h 851056"/>
                <a:gd name="connsiteX2332" fmla="*/ 798630 w 852323"/>
                <a:gd name="connsiteY2332" fmla="*/ 518565 h 851056"/>
                <a:gd name="connsiteX2333" fmla="*/ 798630 w 852323"/>
                <a:gd name="connsiteY2333" fmla="*/ 518832 h 851056"/>
                <a:gd name="connsiteX2334" fmla="*/ 798197 w 852323"/>
                <a:gd name="connsiteY2334" fmla="*/ 520467 h 851056"/>
                <a:gd name="connsiteX2335" fmla="*/ 789522 w 852323"/>
                <a:gd name="connsiteY2335" fmla="*/ 549426 h 851056"/>
                <a:gd name="connsiteX2336" fmla="*/ 789522 w 852323"/>
                <a:gd name="connsiteY2336" fmla="*/ 549426 h 851056"/>
                <a:gd name="connsiteX2337" fmla="*/ 789522 w 852323"/>
                <a:gd name="connsiteY2337" fmla="*/ 549426 h 851056"/>
                <a:gd name="connsiteX2338" fmla="*/ 782183 w 852323"/>
                <a:gd name="connsiteY2338" fmla="*/ 546890 h 851056"/>
                <a:gd name="connsiteX2339" fmla="*/ 776411 w 852323"/>
                <a:gd name="connsiteY2339" fmla="*/ 544888 h 851056"/>
                <a:gd name="connsiteX2340" fmla="*/ 776010 w 852323"/>
                <a:gd name="connsiteY2340" fmla="*/ 544888 h 851056"/>
                <a:gd name="connsiteX2341" fmla="*/ 776010 w 852323"/>
                <a:gd name="connsiteY2341" fmla="*/ 544888 h 851056"/>
                <a:gd name="connsiteX2342" fmla="*/ 772240 w 852323"/>
                <a:gd name="connsiteY2342" fmla="*/ 543620 h 851056"/>
                <a:gd name="connsiteX2343" fmla="*/ 771440 w 852323"/>
                <a:gd name="connsiteY2343" fmla="*/ 543354 h 851056"/>
                <a:gd name="connsiteX2344" fmla="*/ 763633 w 852323"/>
                <a:gd name="connsiteY2344" fmla="*/ 540618 h 851056"/>
                <a:gd name="connsiteX2345" fmla="*/ 763366 w 852323"/>
                <a:gd name="connsiteY2345" fmla="*/ 540618 h 851056"/>
                <a:gd name="connsiteX2346" fmla="*/ 759296 w 852323"/>
                <a:gd name="connsiteY2346" fmla="*/ 539217 h 851056"/>
                <a:gd name="connsiteX2347" fmla="*/ 758995 w 852323"/>
                <a:gd name="connsiteY2347" fmla="*/ 539217 h 851056"/>
                <a:gd name="connsiteX2348" fmla="*/ 754958 w 852323"/>
                <a:gd name="connsiteY2348" fmla="*/ 537849 h 851056"/>
                <a:gd name="connsiteX2349" fmla="*/ 754692 w 852323"/>
                <a:gd name="connsiteY2349" fmla="*/ 537849 h 851056"/>
                <a:gd name="connsiteX2350" fmla="*/ 750621 w 852323"/>
                <a:gd name="connsiteY2350" fmla="*/ 536447 h 851056"/>
                <a:gd name="connsiteX2351" fmla="*/ 746718 w 852323"/>
                <a:gd name="connsiteY2351" fmla="*/ 535113 h 851056"/>
                <a:gd name="connsiteX2352" fmla="*/ 746718 w 852323"/>
                <a:gd name="connsiteY2352" fmla="*/ 535113 h 851056"/>
                <a:gd name="connsiteX2353" fmla="*/ 746518 w 852323"/>
                <a:gd name="connsiteY2353" fmla="*/ 535113 h 851056"/>
                <a:gd name="connsiteX2354" fmla="*/ 746284 w 852323"/>
                <a:gd name="connsiteY2354" fmla="*/ 535113 h 851056"/>
                <a:gd name="connsiteX2355" fmla="*/ 742014 w 852323"/>
                <a:gd name="connsiteY2355" fmla="*/ 533645 h 851056"/>
                <a:gd name="connsiteX2356" fmla="*/ 742014 w 852323"/>
                <a:gd name="connsiteY2356" fmla="*/ 533645 h 851056"/>
                <a:gd name="connsiteX2357" fmla="*/ 737743 w 852323"/>
                <a:gd name="connsiteY2357" fmla="*/ 532177 h 851056"/>
                <a:gd name="connsiteX2358" fmla="*/ 737743 w 852323"/>
                <a:gd name="connsiteY2358" fmla="*/ 532177 h 851056"/>
                <a:gd name="connsiteX2359" fmla="*/ 733506 w 852323"/>
                <a:gd name="connsiteY2359" fmla="*/ 530742 h 851056"/>
                <a:gd name="connsiteX2360" fmla="*/ 733506 w 852323"/>
                <a:gd name="connsiteY2360" fmla="*/ 530742 h 851056"/>
                <a:gd name="connsiteX2361" fmla="*/ 724898 w 852323"/>
                <a:gd name="connsiteY2361" fmla="*/ 527773 h 851056"/>
                <a:gd name="connsiteX2362" fmla="*/ 724898 w 852323"/>
                <a:gd name="connsiteY2362" fmla="*/ 527773 h 851056"/>
                <a:gd name="connsiteX2363" fmla="*/ 726266 w 852323"/>
                <a:gd name="connsiteY2363" fmla="*/ 523703 h 851056"/>
                <a:gd name="connsiteX2364" fmla="*/ 727467 w 852323"/>
                <a:gd name="connsiteY2364" fmla="*/ 519933 h 851056"/>
                <a:gd name="connsiteX2365" fmla="*/ 730804 w 852323"/>
                <a:gd name="connsiteY2365" fmla="*/ 509123 h 851056"/>
                <a:gd name="connsiteX2366" fmla="*/ 731838 w 852323"/>
                <a:gd name="connsiteY2366" fmla="*/ 505253 h 851056"/>
                <a:gd name="connsiteX2367" fmla="*/ 736842 w 852323"/>
                <a:gd name="connsiteY2367" fmla="*/ 482967 h 851056"/>
                <a:gd name="connsiteX2368" fmla="*/ 736842 w 852323"/>
                <a:gd name="connsiteY2368" fmla="*/ 482733 h 851056"/>
                <a:gd name="connsiteX2369" fmla="*/ 736842 w 852323"/>
                <a:gd name="connsiteY2369" fmla="*/ 482733 h 851056"/>
                <a:gd name="connsiteX2370" fmla="*/ 736842 w 852323"/>
                <a:gd name="connsiteY2370" fmla="*/ 482466 h 851056"/>
                <a:gd name="connsiteX2371" fmla="*/ 737343 w 852323"/>
                <a:gd name="connsiteY2371" fmla="*/ 479664 h 851056"/>
                <a:gd name="connsiteX2372" fmla="*/ 737610 w 852323"/>
                <a:gd name="connsiteY2372" fmla="*/ 478129 h 851056"/>
                <a:gd name="connsiteX2373" fmla="*/ 738177 w 852323"/>
                <a:gd name="connsiteY2373" fmla="*/ 474793 h 851056"/>
                <a:gd name="connsiteX2374" fmla="*/ 738377 w 852323"/>
                <a:gd name="connsiteY2374" fmla="*/ 473658 h 851056"/>
                <a:gd name="connsiteX2375" fmla="*/ 738377 w 852323"/>
                <a:gd name="connsiteY2375" fmla="*/ 472858 h 851056"/>
                <a:gd name="connsiteX2376" fmla="*/ 738611 w 852323"/>
                <a:gd name="connsiteY2376" fmla="*/ 471289 h 851056"/>
                <a:gd name="connsiteX2377" fmla="*/ 738944 w 852323"/>
                <a:gd name="connsiteY2377" fmla="*/ 469021 h 851056"/>
                <a:gd name="connsiteX2378" fmla="*/ 739144 w 852323"/>
                <a:gd name="connsiteY2378" fmla="*/ 467453 h 851056"/>
                <a:gd name="connsiteX2379" fmla="*/ 739545 w 852323"/>
                <a:gd name="connsiteY2379" fmla="*/ 464417 h 851056"/>
                <a:gd name="connsiteX2380" fmla="*/ 739912 w 852323"/>
                <a:gd name="connsiteY2380" fmla="*/ 461281 h 851056"/>
                <a:gd name="connsiteX2381" fmla="*/ 739912 w 852323"/>
                <a:gd name="connsiteY2381" fmla="*/ 461281 h 851056"/>
                <a:gd name="connsiteX2382" fmla="*/ 740479 w 852323"/>
                <a:gd name="connsiteY2382" fmla="*/ 455709 h 851056"/>
                <a:gd name="connsiteX2383" fmla="*/ 741913 w 852323"/>
                <a:gd name="connsiteY2383" fmla="*/ 430253 h 851056"/>
                <a:gd name="connsiteX2384" fmla="*/ 741913 w 852323"/>
                <a:gd name="connsiteY2384" fmla="*/ 430253 h 851056"/>
                <a:gd name="connsiteX2385" fmla="*/ 751088 w 852323"/>
                <a:gd name="connsiteY2385" fmla="*/ 430420 h 851056"/>
                <a:gd name="connsiteX2386" fmla="*/ 755659 w 852323"/>
                <a:gd name="connsiteY2386" fmla="*/ 430420 h 851056"/>
                <a:gd name="connsiteX2387" fmla="*/ 758995 w 852323"/>
                <a:gd name="connsiteY2387" fmla="*/ 430420 h 851056"/>
                <a:gd name="connsiteX2388" fmla="*/ 760497 w 852323"/>
                <a:gd name="connsiteY2388" fmla="*/ 430420 h 851056"/>
                <a:gd name="connsiteX2389" fmla="*/ 764934 w 852323"/>
                <a:gd name="connsiteY2389" fmla="*/ 430420 h 851056"/>
                <a:gd name="connsiteX2390" fmla="*/ 769471 w 852323"/>
                <a:gd name="connsiteY2390" fmla="*/ 430420 h 851056"/>
                <a:gd name="connsiteX2391" fmla="*/ 769471 w 852323"/>
                <a:gd name="connsiteY2391" fmla="*/ 430420 h 851056"/>
                <a:gd name="connsiteX2392" fmla="*/ 774042 w 852323"/>
                <a:gd name="connsiteY2392" fmla="*/ 430420 h 851056"/>
                <a:gd name="connsiteX2393" fmla="*/ 778646 w 852323"/>
                <a:gd name="connsiteY2393" fmla="*/ 430420 h 851056"/>
                <a:gd name="connsiteX2394" fmla="*/ 783217 w 852323"/>
                <a:gd name="connsiteY2394" fmla="*/ 430420 h 851056"/>
                <a:gd name="connsiteX2395" fmla="*/ 783217 w 852323"/>
                <a:gd name="connsiteY2395" fmla="*/ 430420 h 851056"/>
                <a:gd name="connsiteX2396" fmla="*/ 789256 w 852323"/>
                <a:gd name="connsiteY2396" fmla="*/ 430420 h 851056"/>
                <a:gd name="connsiteX2397" fmla="*/ 791424 w 852323"/>
                <a:gd name="connsiteY2397" fmla="*/ 430420 h 851056"/>
                <a:gd name="connsiteX2398" fmla="*/ 791958 w 852323"/>
                <a:gd name="connsiteY2398" fmla="*/ 430420 h 851056"/>
                <a:gd name="connsiteX2399" fmla="*/ 796462 w 852323"/>
                <a:gd name="connsiteY2399" fmla="*/ 430420 h 851056"/>
                <a:gd name="connsiteX2400" fmla="*/ 796762 w 852323"/>
                <a:gd name="connsiteY2400" fmla="*/ 430420 h 851056"/>
                <a:gd name="connsiteX2401" fmla="*/ 802467 w 852323"/>
                <a:gd name="connsiteY2401" fmla="*/ 430420 h 851056"/>
                <a:gd name="connsiteX2402" fmla="*/ 810207 w 852323"/>
                <a:gd name="connsiteY2402" fmla="*/ 430420 h 851056"/>
                <a:gd name="connsiteX2403" fmla="*/ 810207 w 852323"/>
                <a:gd name="connsiteY2403" fmla="*/ 430420 h 851056"/>
                <a:gd name="connsiteX2404" fmla="*/ 358006 w 852323"/>
                <a:gd name="connsiteY2404" fmla="*/ 82177 h 851056"/>
                <a:gd name="connsiteX2405" fmla="*/ 358006 w 852323"/>
                <a:gd name="connsiteY2405" fmla="*/ 82177 h 851056"/>
                <a:gd name="connsiteX2406" fmla="*/ 358006 w 852323"/>
                <a:gd name="connsiteY2406" fmla="*/ 82544 h 851056"/>
                <a:gd name="connsiteX2407" fmla="*/ 358006 w 852323"/>
                <a:gd name="connsiteY2407" fmla="*/ 82911 h 851056"/>
                <a:gd name="connsiteX2408" fmla="*/ 358006 w 852323"/>
                <a:gd name="connsiteY2408" fmla="*/ 82911 h 851056"/>
                <a:gd name="connsiteX2409" fmla="*/ 358006 w 852323"/>
                <a:gd name="connsiteY2409" fmla="*/ 83278 h 851056"/>
                <a:gd name="connsiteX2410" fmla="*/ 358006 w 852323"/>
                <a:gd name="connsiteY2410" fmla="*/ 83278 h 851056"/>
                <a:gd name="connsiteX2411" fmla="*/ 358006 w 852323"/>
                <a:gd name="connsiteY2411" fmla="*/ 83578 h 851056"/>
                <a:gd name="connsiteX2412" fmla="*/ 358006 w 852323"/>
                <a:gd name="connsiteY2412" fmla="*/ 83578 h 851056"/>
                <a:gd name="connsiteX2413" fmla="*/ 358006 w 852323"/>
                <a:gd name="connsiteY2413" fmla="*/ 83578 h 851056"/>
                <a:gd name="connsiteX2414" fmla="*/ 358006 w 852323"/>
                <a:gd name="connsiteY2414" fmla="*/ 83912 h 851056"/>
                <a:gd name="connsiteX2415" fmla="*/ 358006 w 852323"/>
                <a:gd name="connsiteY2415" fmla="*/ 84412 h 851056"/>
                <a:gd name="connsiteX2416" fmla="*/ 358006 w 852323"/>
                <a:gd name="connsiteY2416" fmla="*/ 84412 h 851056"/>
                <a:gd name="connsiteX2417" fmla="*/ 358006 w 852323"/>
                <a:gd name="connsiteY2417" fmla="*/ 84646 h 851056"/>
                <a:gd name="connsiteX2418" fmla="*/ 358006 w 852323"/>
                <a:gd name="connsiteY2418" fmla="*/ 85013 h 851056"/>
                <a:gd name="connsiteX2419" fmla="*/ 358006 w 852323"/>
                <a:gd name="connsiteY2419" fmla="*/ 85313 h 851056"/>
                <a:gd name="connsiteX2420" fmla="*/ 358172 w 852323"/>
                <a:gd name="connsiteY2420" fmla="*/ 86114 h 851056"/>
                <a:gd name="connsiteX2421" fmla="*/ 358172 w 852323"/>
                <a:gd name="connsiteY2421" fmla="*/ 86114 h 851056"/>
                <a:gd name="connsiteX2422" fmla="*/ 358172 w 852323"/>
                <a:gd name="connsiteY2422" fmla="*/ 86114 h 851056"/>
                <a:gd name="connsiteX2423" fmla="*/ 359040 w 852323"/>
                <a:gd name="connsiteY2423" fmla="*/ 90584 h 851056"/>
                <a:gd name="connsiteX2424" fmla="*/ 359040 w 852323"/>
                <a:gd name="connsiteY2424" fmla="*/ 90584 h 851056"/>
                <a:gd name="connsiteX2425" fmla="*/ 359040 w 852323"/>
                <a:gd name="connsiteY2425" fmla="*/ 91218 h 851056"/>
                <a:gd name="connsiteX2426" fmla="*/ 359040 w 852323"/>
                <a:gd name="connsiteY2426" fmla="*/ 91719 h 851056"/>
                <a:gd name="connsiteX2427" fmla="*/ 359240 w 852323"/>
                <a:gd name="connsiteY2427" fmla="*/ 92786 h 851056"/>
                <a:gd name="connsiteX2428" fmla="*/ 359240 w 852323"/>
                <a:gd name="connsiteY2428" fmla="*/ 93187 h 851056"/>
                <a:gd name="connsiteX2429" fmla="*/ 359240 w 852323"/>
                <a:gd name="connsiteY2429" fmla="*/ 93520 h 851056"/>
                <a:gd name="connsiteX2430" fmla="*/ 359240 w 852323"/>
                <a:gd name="connsiteY2430" fmla="*/ 93821 h 851056"/>
                <a:gd name="connsiteX2431" fmla="*/ 359240 w 852323"/>
                <a:gd name="connsiteY2431" fmla="*/ 94621 h 851056"/>
                <a:gd name="connsiteX2432" fmla="*/ 359407 w 852323"/>
                <a:gd name="connsiteY2432" fmla="*/ 95455 h 851056"/>
                <a:gd name="connsiteX2433" fmla="*/ 359407 w 852323"/>
                <a:gd name="connsiteY2433" fmla="*/ 95455 h 851056"/>
                <a:gd name="connsiteX2434" fmla="*/ 359407 w 852323"/>
                <a:gd name="connsiteY2434" fmla="*/ 95455 h 851056"/>
                <a:gd name="connsiteX2435" fmla="*/ 359407 w 852323"/>
                <a:gd name="connsiteY2435" fmla="*/ 95856 h 851056"/>
                <a:gd name="connsiteX2436" fmla="*/ 359407 w 852323"/>
                <a:gd name="connsiteY2436" fmla="*/ 95856 h 851056"/>
                <a:gd name="connsiteX2437" fmla="*/ 359640 w 852323"/>
                <a:gd name="connsiteY2437" fmla="*/ 97057 h 851056"/>
                <a:gd name="connsiteX2438" fmla="*/ 359640 w 852323"/>
                <a:gd name="connsiteY2438" fmla="*/ 97657 h 851056"/>
                <a:gd name="connsiteX2439" fmla="*/ 359640 w 852323"/>
                <a:gd name="connsiteY2439" fmla="*/ 97958 h 851056"/>
                <a:gd name="connsiteX2440" fmla="*/ 359640 w 852323"/>
                <a:gd name="connsiteY2440" fmla="*/ 98191 h 851056"/>
                <a:gd name="connsiteX2441" fmla="*/ 359640 w 852323"/>
                <a:gd name="connsiteY2441" fmla="*/ 98458 h 851056"/>
                <a:gd name="connsiteX2442" fmla="*/ 359640 w 852323"/>
                <a:gd name="connsiteY2442" fmla="*/ 98458 h 851056"/>
                <a:gd name="connsiteX2443" fmla="*/ 359640 w 852323"/>
                <a:gd name="connsiteY2443" fmla="*/ 98458 h 851056"/>
                <a:gd name="connsiteX2444" fmla="*/ 359640 w 852323"/>
                <a:gd name="connsiteY2444" fmla="*/ 98925 h 851056"/>
                <a:gd name="connsiteX2445" fmla="*/ 359640 w 852323"/>
                <a:gd name="connsiteY2445" fmla="*/ 99559 h 851056"/>
                <a:gd name="connsiteX2446" fmla="*/ 359640 w 852323"/>
                <a:gd name="connsiteY2446" fmla="*/ 99559 h 851056"/>
                <a:gd name="connsiteX2447" fmla="*/ 359640 w 852323"/>
                <a:gd name="connsiteY2447" fmla="*/ 99559 h 851056"/>
                <a:gd name="connsiteX2448" fmla="*/ 359640 w 852323"/>
                <a:gd name="connsiteY2448" fmla="*/ 100160 h 851056"/>
                <a:gd name="connsiteX2449" fmla="*/ 359640 w 852323"/>
                <a:gd name="connsiteY2449" fmla="*/ 100627 h 851056"/>
                <a:gd name="connsiteX2450" fmla="*/ 359640 w 852323"/>
                <a:gd name="connsiteY2450" fmla="*/ 101094 h 851056"/>
                <a:gd name="connsiteX2451" fmla="*/ 359640 w 852323"/>
                <a:gd name="connsiteY2451" fmla="*/ 101361 h 851056"/>
                <a:gd name="connsiteX2452" fmla="*/ 359640 w 852323"/>
                <a:gd name="connsiteY2452" fmla="*/ 101961 h 851056"/>
                <a:gd name="connsiteX2453" fmla="*/ 360008 w 852323"/>
                <a:gd name="connsiteY2453" fmla="*/ 103830 h 851056"/>
                <a:gd name="connsiteX2454" fmla="*/ 360008 w 852323"/>
                <a:gd name="connsiteY2454" fmla="*/ 103830 h 851056"/>
                <a:gd name="connsiteX2455" fmla="*/ 360008 w 852323"/>
                <a:gd name="connsiteY2455" fmla="*/ 103830 h 851056"/>
                <a:gd name="connsiteX2456" fmla="*/ 360008 w 852323"/>
                <a:gd name="connsiteY2456" fmla="*/ 104630 h 851056"/>
                <a:gd name="connsiteX2457" fmla="*/ 360008 w 852323"/>
                <a:gd name="connsiteY2457" fmla="*/ 105064 h 851056"/>
                <a:gd name="connsiteX2458" fmla="*/ 360008 w 852323"/>
                <a:gd name="connsiteY2458" fmla="*/ 105064 h 851056"/>
                <a:gd name="connsiteX2459" fmla="*/ 360008 w 852323"/>
                <a:gd name="connsiteY2459" fmla="*/ 105765 h 851056"/>
                <a:gd name="connsiteX2460" fmla="*/ 360008 w 852323"/>
                <a:gd name="connsiteY2460" fmla="*/ 105965 h 851056"/>
                <a:gd name="connsiteX2461" fmla="*/ 360008 w 852323"/>
                <a:gd name="connsiteY2461" fmla="*/ 106465 h 851056"/>
                <a:gd name="connsiteX2462" fmla="*/ 360008 w 852323"/>
                <a:gd name="connsiteY2462" fmla="*/ 106832 h 851056"/>
                <a:gd name="connsiteX2463" fmla="*/ 360008 w 852323"/>
                <a:gd name="connsiteY2463" fmla="*/ 107199 h 851056"/>
                <a:gd name="connsiteX2464" fmla="*/ 360174 w 852323"/>
                <a:gd name="connsiteY2464" fmla="*/ 108067 h 851056"/>
                <a:gd name="connsiteX2465" fmla="*/ 360174 w 852323"/>
                <a:gd name="connsiteY2465" fmla="*/ 108767 h 851056"/>
                <a:gd name="connsiteX2466" fmla="*/ 360174 w 852323"/>
                <a:gd name="connsiteY2466" fmla="*/ 109168 h 851056"/>
                <a:gd name="connsiteX2467" fmla="*/ 360174 w 852323"/>
                <a:gd name="connsiteY2467" fmla="*/ 109368 h 851056"/>
                <a:gd name="connsiteX2468" fmla="*/ 360174 w 852323"/>
                <a:gd name="connsiteY2468" fmla="*/ 110002 h 851056"/>
                <a:gd name="connsiteX2469" fmla="*/ 360174 w 852323"/>
                <a:gd name="connsiteY2469" fmla="*/ 110602 h 851056"/>
                <a:gd name="connsiteX2470" fmla="*/ 360174 w 852323"/>
                <a:gd name="connsiteY2470" fmla="*/ 111169 h 851056"/>
                <a:gd name="connsiteX2471" fmla="*/ 360174 w 852323"/>
                <a:gd name="connsiteY2471" fmla="*/ 111670 h 851056"/>
                <a:gd name="connsiteX2472" fmla="*/ 360541 w 852323"/>
                <a:gd name="connsiteY2472" fmla="*/ 113438 h 851056"/>
                <a:gd name="connsiteX2473" fmla="*/ 360541 w 852323"/>
                <a:gd name="connsiteY2473" fmla="*/ 113438 h 851056"/>
                <a:gd name="connsiteX2474" fmla="*/ 360541 w 852323"/>
                <a:gd name="connsiteY2474" fmla="*/ 113438 h 851056"/>
                <a:gd name="connsiteX2475" fmla="*/ 360141 w 852323"/>
                <a:gd name="connsiteY2475" fmla="*/ 113438 h 851056"/>
                <a:gd name="connsiteX2476" fmla="*/ 354870 w 852323"/>
                <a:gd name="connsiteY2476" fmla="*/ 114506 h 851056"/>
                <a:gd name="connsiteX2477" fmla="*/ 346996 w 852323"/>
                <a:gd name="connsiteY2477" fmla="*/ 116307 h 851056"/>
                <a:gd name="connsiteX2478" fmla="*/ 339156 w 852323"/>
                <a:gd name="connsiteY2478" fmla="*/ 118309 h 851056"/>
                <a:gd name="connsiteX2479" fmla="*/ 318571 w 852323"/>
                <a:gd name="connsiteY2479" fmla="*/ 124581 h 851056"/>
                <a:gd name="connsiteX2480" fmla="*/ 312766 w 852323"/>
                <a:gd name="connsiteY2480" fmla="*/ 126650 h 851056"/>
                <a:gd name="connsiteX2481" fmla="*/ 312766 w 852323"/>
                <a:gd name="connsiteY2481" fmla="*/ 126650 h 851056"/>
                <a:gd name="connsiteX2482" fmla="*/ 306994 w 852323"/>
                <a:gd name="connsiteY2482" fmla="*/ 128818 h 851056"/>
                <a:gd name="connsiteX2483" fmla="*/ 306994 w 852323"/>
                <a:gd name="connsiteY2483" fmla="*/ 128818 h 851056"/>
                <a:gd name="connsiteX2484" fmla="*/ 304859 w 852323"/>
                <a:gd name="connsiteY2484" fmla="*/ 131321 h 851056"/>
                <a:gd name="connsiteX2485" fmla="*/ 304859 w 852323"/>
                <a:gd name="connsiteY2485" fmla="*/ 131321 h 851056"/>
                <a:gd name="connsiteX2486" fmla="*/ 299187 w 852323"/>
                <a:gd name="connsiteY2486" fmla="*/ 133756 h 851056"/>
                <a:gd name="connsiteX2487" fmla="*/ 299187 w 852323"/>
                <a:gd name="connsiteY2487" fmla="*/ 133756 h 851056"/>
                <a:gd name="connsiteX2488" fmla="*/ 298019 w 852323"/>
                <a:gd name="connsiteY2488" fmla="*/ 134257 h 851056"/>
                <a:gd name="connsiteX2489" fmla="*/ 297485 w 852323"/>
                <a:gd name="connsiteY2489" fmla="*/ 134490 h 851056"/>
                <a:gd name="connsiteX2490" fmla="*/ 296051 w 852323"/>
                <a:gd name="connsiteY2490" fmla="*/ 135124 h 851056"/>
                <a:gd name="connsiteX2491" fmla="*/ 293548 w 852323"/>
                <a:gd name="connsiteY2491" fmla="*/ 136258 h 851056"/>
                <a:gd name="connsiteX2492" fmla="*/ 293548 w 852323"/>
                <a:gd name="connsiteY2492" fmla="*/ 136258 h 851056"/>
                <a:gd name="connsiteX2493" fmla="*/ 292080 w 852323"/>
                <a:gd name="connsiteY2493" fmla="*/ 136959 h 851056"/>
                <a:gd name="connsiteX2494" fmla="*/ 290913 w 852323"/>
                <a:gd name="connsiteY2494" fmla="*/ 137526 h 851056"/>
                <a:gd name="connsiteX2495" fmla="*/ 287977 w 852323"/>
                <a:gd name="connsiteY2495" fmla="*/ 138927 h 851056"/>
                <a:gd name="connsiteX2496" fmla="*/ 287977 w 852323"/>
                <a:gd name="connsiteY2496" fmla="*/ 138927 h 851056"/>
                <a:gd name="connsiteX2497" fmla="*/ 286109 w 852323"/>
                <a:gd name="connsiteY2497" fmla="*/ 139828 h 851056"/>
                <a:gd name="connsiteX2498" fmla="*/ 285208 w 852323"/>
                <a:gd name="connsiteY2498" fmla="*/ 140262 h 851056"/>
                <a:gd name="connsiteX2499" fmla="*/ 282439 w 852323"/>
                <a:gd name="connsiteY2499" fmla="*/ 141663 h 851056"/>
                <a:gd name="connsiteX2500" fmla="*/ 282439 w 852323"/>
                <a:gd name="connsiteY2500" fmla="*/ 141663 h 851056"/>
                <a:gd name="connsiteX2501" fmla="*/ 276967 w 852323"/>
                <a:gd name="connsiteY2501" fmla="*/ 144532 h 851056"/>
                <a:gd name="connsiteX2502" fmla="*/ 276967 w 852323"/>
                <a:gd name="connsiteY2502" fmla="*/ 144532 h 851056"/>
                <a:gd name="connsiteX2503" fmla="*/ 271529 w 852323"/>
                <a:gd name="connsiteY2503" fmla="*/ 147502 h 851056"/>
                <a:gd name="connsiteX2504" fmla="*/ 271529 w 852323"/>
                <a:gd name="connsiteY2504" fmla="*/ 147502 h 851056"/>
                <a:gd name="connsiteX2505" fmla="*/ 270194 w 852323"/>
                <a:gd name="connsiteY2505" fmla="*/ 145100 h 851056"/>
                <a:gd name="connsiteX2506" fmla="*/ 269127 w 852323"/>
                <a:gd name="connsiteY2506" fmla="*/ 143165 h 851056"/>
                <a:gd name="connsiteX2507" fmla="*/ 268760 w 852323"/>
                <a:gd name="connsiteY2507" fmla="*/ 142564 h 851056"/>
                <a:gd name="connsiteX2508" fmla="*/ 268760 w 852323"/>
                <a:gd name="connsiteY2508" fmla="*/ 142564 h 851056"/>
                <a:gd name="connsiteX2509" fmla="*/ 268460 w 852323"/>
                <a:gd name="connsiteY2509" fmla="*/ 142064 h 851056"/>
                <a:gd name="connsiteX2510" fmla="*/ 268159 w 852323"/>
                <a:gd name="connsiteY2510" fmla="*/ 141330 h 851056"/>
                <a:gd name="connsiteX2511" fmla="*/ 267959 w 852323"/>
                <a:gd name="connsiteY2511" fmla="*/ 140996 h 851056"/>
                <a:gd name="connsiteX2512" fmla="*/ 267959 w 852323"/>
                <a:gd name="connsiteY2512" fmla="*/ 140996 h 851056"/>
                <a:gd name="connsiteX2513" fmla="*/ 267959 w 852323"/>
                <a:gd name="connsiteY2513" fmla="*/ 140996 h 851056"/>
                <a:gd name="connsiteX2514" fmla="*/ 267659 w 852323"/>
                <a:gd name="connsiteY2514" fmla="*/ 140395 h 851056"/>
                <a:gd name="connsiteX2515" fmla="*/ 267192 w 852323"/>
                <a:gd name="connsiteY2515" fmla="*/ 139561 h 851056"/>
                <a:gd name="connsiteX2516" fmla="*/ 267192 w 852323"/>
                <a:gd name="connsiteY2516" fmla="*/ 139561 h 851056"/>
                <a:gd name="connsiteX2517" fmla="*/ 267192 w 852323"/>
                <a:gd name="connsiteY2517" fmla="*/ 139561 h 851056"/>
                <a:gd name="connsiteX2518" fmla="*/ 267192 w 852323"/>
                <a:gd name="connsiteY2518" fmla="*/ 139561 h 851056"/>
                <a:gd name="connsiteX2519" fmla="*/ 267192 w 852323"/>
                <a:gd name="connsiteY2519" fmla="*/ 139561 h 851056"/>
                <a:gd name="connsiteX2520" fmla="*/ 267192 w 852323"/>
                <a:gd name="connsiteY2520" fmla="*/ 139561 h 851056"/>
                <a:gd name="connsiteX2521" fmla="*/ 267192 w 852323"/>
                <a:gd name="connsiteY2521" fmla="*/ 139561 h 851056"/>
                <a:gd name="connsiteX2522" fmla="*/ 266992 w 852323"/>
                <a:gd name="connsiteY2522" fmla="*/ 139194 h 851056"/>
                <a:gd name="connsiteX2523" fmla="*/ 266992 w 852323"/>
                <a:gd name="connsiteY2523" fmla="*/ 139194 h 851056"/>
                <a:gd name="connsiteX2524" fmla="*/ 266992 w 852323"/>
                <a:gd name="connsiteY2524" fmla="*/ 139194 h 851056"/>
                <a:gd name="connsiteX2525" fmla="*/ 266658 w 852323"/>
                <a:gd name="connsiteY2525" fmla="*/ 138560 h 851056"/>
                <a:gd name="connsiteX2526" fmla="*/ 266658 w 852323"/>
                <a:gd name="connsiteY2526" fmla="*/ 138560 h 851056"/>
                <a:gd name="connsiteX2527" fmla="*/ 266658 w 852323"/>
                <a:gd name="connsiteY2527" fmla="*/ 138560 h 851056"/>
                <a:gd name="connsiteX2528" fmla="*/ 266658 w 852323"/>
                <a:gd name="connsiteY2528" fmla="*/ 138560 h 851056"/>
                <a:gd name="connsiteX2529" fmla="*/ 266658 w 852323"/>
                <a:gd name="connsiteY2529" fmla="*/ 138327 h 851056"/>
                <a:gd name="connsiteX2530" fmla="*/ 266258 w 852323"/>
                <a:gd name="connsiteY2530" fmla="*/ 137626 h 851056"/>
                <a:gd name="connsiteX2531" fmla="*/ 265690 w 852323"/>
                <a:gd name="connsiteY2531" fmla="*/ 136592 h 851056"/>
                <a:gd name="connsiteX2532" fmla="*/ 265457 w 852323"/>
                <a:gd name="connsiteY2532" fmla="*/ 136158 h 851056"/>
                <a:gd name="connsiteX2533" fmla="*/ 265223 w 852323"/>
                <a:gd name="connsiteY2533" fmla="*/ 135758 h 851056"/>
                <a:gd name="connsiteX2534" fmla="*/ 264723 w 852323"/>
                <a:gd name="connsiteY2534" fmla="*/ 134857 h 851056"/>
                <a:gd name="connsiteX2535" fmla="*/ 264523 w 852323"/>
                <a:gd name="connsiteY2535" fmla="*/ 134490 h 851056"/>
                <a:gd name="connsiteX2536" fmla="*/ 264256 w 852323"/>
                <a:gd name="connsiteY2536" fmla="*/ 133990 h 851056"/>
                <a:gd name="connsiteX2537" fmla="*/ 263388 w 852323"/>
                <a:gd name="connsiteY2537" fmla="*/ 132422 h 851056"/>
                <a:gd name="connsiteX2538" fmla="*/ 263388 w 852323"/>
                <a:gd name="connsiteY2538" fmla="*/ 132221 h 851056"/>
                <a:gd name="connsiteX2539" fmla="*/ 263388 w 852323"/>
                <a:gd name="connsiteY2539" fmla="*/ 132221 h 851056"/>
                <a:gd name="connsiteX2540" fmla="*/ 262955 w 852323"/>
                <a:gd name="connsiteY2540" fmla="*/ 131421 h 851056"/>
                <a:gd name="connsiteX2541" fmla="*/ 262955 w 852323"/>
                <a:gd name="connsiteY2541" fmla="*/ 131421 h 851056"/>
                <a:gd name="connsiteX2542" fmla="*/ 262554 w 852323"/>
                <a:gd name="connsiteY2542" fmla="*/ 130753 h 851056"/>
                <a:gd name="connsiteX2543" fmla="*/ 262221 w 852323"/>
                <a:gd name="connsiteY2543" fmla="*/ 130153 h 851056"/>
                <a:gd name="connsiteX2544" fmla="*/ 261854 w 852323"/>
                <a:gd name="connsiteY2544" fmla="*/ 129519 h 851056"/>
                <a:gd name="connsiteX2545" fmla="*/ 261854 w 852323"/>
                <a:gd name="connsiteY2545" fmla="*/ 129252 h 851056"/>
                <a:gd name="connsiteX2546" fmla="*/ 261854 w 852323"/>
                <a:gd name="connsiteY2546" fmla="*/ 129252 h 851056"/>
                <a:gd name="connsiteX2547" fmla="*/ 261854 w 852323"/>
                <a:gd name="connsiteY2547" fmla="*/ 128952 h 851056"/>
                <a:gd name="connsiteX2548" fmla="*/ 261854 w 852323"/>
                <a:gd name="connsiteY2548" fmla="*/ 128752 h 851056"/>
                <a:gd name="connsiteX2549" fmla="*/ 261854 w 852323"/>
                <a:gd name="connsiteY2549" fmla="*/ 128485 h 851056"/>
                <a:gd name="connsiteX2550" fmla="*/ 261854 w 852323"/>
                <a:gd name="connsiteY2550" fmla="*/ 128485 h 851056"/>
                <a:gd name="connsiteX2551" fmla="*/ 261320 w 852323"/>
                <a:gd name="connsiteY2551" fmla="*/ 127584 h 851056"/>
                <a:gd name="connsiteX2552" fmla="*/ 260719 w 852323"/>
                <a:gd name="connsiteY2552" fmla="*/ 126550 h 851056"/>
                <a:gd name="connsiteX2553" fmla="*/ 260719 w 852323"/>
                <a:gd name="connsiteY2553" fmla="*/ 126550 h 851056"/>
                <a:gd name="connsiteX2554" fmla="*/ 260419 w 852323"/>
                <a:gd name="connsiteY2554" fmla="*/ 126049 h 851056"/>
                <a:gd name="connsiteX2555" fmla="*/ 259952 w 852323"/>
                <a:gd name="connsiteY2555" fmla="*/ 125282 h 851056"/>
                <a:gd name="connsiteX2556" fmla="*/ 259952 w 852323"/>
                <a:gd name="connsiteY2556" fmla="*/ 125282 h 851056"/>
                <a:gd name="connsiteX2557" fmla="*/ 259952 w 852323"/>
                <a:gd name="connsiteY2557" fmla="*/ 125082 h 851056"/>
                <a:gd name="connsiteX2558" fmla="*/ 259685 w 852323"/>
                <a:gd name="connsiteY2558" fmla="*/ 124648 h 851056"/>
                <a:gd name="connsiteX2559" fmla="*/ 259685 w 852323"/>
                <a:gd name="connsiteY2559" fmla="*/ 124648 h 851056"/>
                <a:gd name="connsiteX2560" fmla="*/ 257450 w 852323"/>
                <a:gd name="connsiteY2560" fmla="*/ 120611 h 851056"/>
                <a:gd name="connsiteX2561" fmla="*/ 255248 w 852323"/>
                <a:gd name="connsiteY2561" fmla="*/ 116574 h 851056"/>
                <a:gd name="connsiteX2562" fmla="*/ 253046 w 852323"/>
                <a:gd name="connsiteY2562" fmla="*/ 112604 h 851056"/>
                <a:gd name="connsiteX2563" fmla="*/ 253046 w 852323"/>
                <a:gd name="connsiteY2563" fmla="*/ 112604 h 851056"/>
                <a:gd name="connsiteX2564" fmla="*/ 249042 w 852323"/>
                <a:gd name="connsiteY2564" fmla="*/ 105364 h 851056"/>
                <a:gd name="connsiteX2565" fmla="*/ 248609 w 852323"/>
                <a:gd name="connsiteY2565" fmla="*/ 104597 h 851056"/>
                <a:gd name="connsiteX2566" fmla="*/ 246273 w 852323"/>
                <a:gd name="connsiteY2566" fmla="*/ 100326 h 851056"/>
                <a:gd name="connsiteX2567" fmla="*/ 254247 w 852323"/>
                <a:gd name="connsiteY2567" fmla="*/ 96023 h 851056"/>
                <a:gd name="connsiteX2568" fmla="*/ 257250 w 852323"/>
                <a:gd name="connsiteY2568" fmla="*/ 94455 h 851056"/>
                <a:gd name="connsiteX2569" fmla="*/ 257883 w 852323"/>
                <a:gd name="connsiteY2569" fmla="*/ 94154 h 851056"/>
                <a:gd name="connsiteX2570" fmla="*/ 257883 w 852323"/>
                <a:gd name="connsiteY2570" fmla="*/ 94154 h 851056"/>
                <a:gd name="connsiteX2571" fmla="*/ 259418 w 852323"/>
                <a:gd name="connsiteY2571" fmla="*/ 93387 h 851056"/>
                <a:gd name="connsiteX2572" fmla="*/ 261520 w 852323"/>
                <a:gd name="connsiteY2572" fmla="*/ 92353 h 851056"/>
                <a:gd name="connsiteX2573" fmla="*/ 261520 w 852323"/>
                <a:gd name="connsiteY2573" fmla="*/ 92353 h 851056"/>
                <a:gd name="connsiteX2574" fmla="*/ 262454 w 852323"/>
                <a:gd name="connsiteY2574" fmla="*/ 91919 h 851056"/>
                <a:gd name="connsiteX2575" fmla="*/ 265357 w 852323"/>
                <a:gd name="connsiteY2575" fmla="*/ 90484 h 851056"/>
                <a:gd name="connsiteX2576" fmla="*/ 265590 w 852323"/>
                <a:gd name="connsiteY2576" fmla="*/ 90484 h 851056"/>
                <a:gd name="connsiteX2577" fmla="*/ 269394 w 852323"/>
                <a:gd name="connsiteY2577" fmla="*/ 88683 h 851056"/>
                <a:gd name="connsiteX2578" fmla="*/ 269394 w 852323"/>
                <a:gd name="connsiteY2578" fmla="*/ 88683 h 851056"/>
                <a:gd name="connsiteX2579" fmla="*/ 269894 w 852323"/>
                <a:gd name="connsiteY2579" fmla="*/ 88449 h 851056"/>
                <a:gd name="connsiteX2580" fmla="*/ 269894 w 852323"/>
                <a:gd name="connsiteY2580" fmla="*/ 88449 h 851056"/>
                <a:gd name="connsiteX2581" fmla="*/ 273697 w 852323"/>
                <a:gd name="connsiteY2581" fmla="*/ 86714 h 851056"/>
                <a:gd name="connsiteX2582" fmla="*/ 277835 w 852323"/>
                <a:gd name="connsiteY2582" fmla="*/ 84879 h 851056"/>
                <a:gd name="connsiteX2583" fmla="*/ 279803 w 852323"/>
                <a:gd name="connsiteY2583" fmla="*/ 84012 h 851056"/>
                <a:gd name="connsiteX2584" fmla="*/ 279803 w 852323"/>
                <a:gd name="connsiteY2584" fmla="*/ 84012 h 851056"/>
                <a:gd name="connsiteX2585" fmla="*/ 281738 w 852323"/>
                <a:gd name="connsiteY2585" fmla="*/ 83211 h 851056"/>
                <a:gd name="connsiteX2586" fmla="*/ 281938 w 852323"/>
                <a:gd name="connsiteY2586" fmla="*/ 83211 h 851056"/>
                <a:gd name="connsiteX2587" fmla="*/ 286075 w 852323"/>
                <a:gd name="connsiteY2587" fmla="*/ 81510 h 851056"/>
                <a:gd name="connsiteX2588" fmla="*/ 286075 w 852323"/>
                <a:gd name="connsiteY2588" fmla="*/ 81510 h 851056"/>
                <a:gd name="connsiteX2589" fmla="*/ 289945 w 852323"/>
                <a:gd name="connsiteY2589" fmla="*/ 79975 h 851056"/>
                <a:gd name="connsiteX2590" fmla="*/ 289945 w 852323"/>
                <a:gd name="connsiteY2590" fmla="*/ 79975 h 851056"/>
                <a:gd name="connsiteX2591" fmla="*/ 290346 w 852323"/>
                <a:gd name="connsiteY2591" fmla="*/ 79808 h 851056"/>
                <a:gd name="connsiteX2592" fmla="*/ 290346 w 852323"/>
                <a:gd name="connsiteY2592" fmla="*/ 79808 h 851056"/>
                <a:gd name="connsiteX2593" fmla="*/ 294383 w 852323"/>
                <a:gd name="connsiteY2593" fmla="*/ 78274 h 851056"/>
                <a:gd name="connsiteX2594" fmla="*/ 296117 w 852323"/>
                <a:gd name="connsiteY2594" fmla="*/ 77640 h 851056"/>
                <a:gd name="connsiteX2595" fmla="*/ 298519 w 852323"/>
                <a:gd name="connsiteY2595" fmla="*/ 76739 h 851056"/>
                <a:gd name="connsiteX2596" fmla="*/ 299153 w 852323"/>
                <a:gd name="connsiteY2596" fmla="*/ 76505 h 851056"/>
                <a:gd name="connsiteX2597" fmla="*/ 299153 w 852323"/>
                <a:gd name="connsiteY2597" fmla="*/ 76505 h 851056"/>
                <a:gd name="connsiteX2598" fmla="*/ 302823 w 852323"/>
                <a:gd name="connsiteY2598" fmla="*/ 75204 h 851056"/>
                <a:gd name="connsiteX2599" fmla="*/ 302823 w 852323"/>
                <a:gd name="connsiteY2599" fmla="*/ 75204 h 851056"/>
                <a:gd name="connsiteX2600" fmla="*/ 304692 w 852323"/>
                <a:gd name="connsiteY2600" fmla="*/ 74570 h 851056"/>
                <a:gd name="connsiteX2601" fmla="*/ 304692 w 852323"/>
                <a:gd name="connsiteY2601" fmla="*/ 74570 h 851056"/>
                <a:gd name="connsiteX2602" fmla="*/ 305592 w 852323"/>
                <a:gd name="connsiteY2602" fmla="*/ 74303 h 851056"/>
                <a:gd name="connsiteX2603" fmla="*/ 305592 w 852323"/>
                <a:gd name="connsiteY2603" fmla="*/ 74303 h 851056"/>
                <a:gd name="connsiteX2604" fmla="*/ 306527 w 852323"/>
                <a:gd name="connsiteY2604" fmla="*/ 74003 h 851056"/>
                <a:gd name="connsiteX2605" fmla="*/ 306527 w 852323"/>
                <a:gd name="connsiteY2605" fmla="*/ 74003 h 851056"/>
                <a:gd name="connsiteX2606" fmla="*/ 307161 w 852323"/>
                <a:gd name="connsiteY2606" fmla="*/ 73803 h 851056"/>
                <a:gd name="connsiteX2607" fmla="*/ 307161 w 852323"/>
                <a:gd name="connsiteY2607" fmla="*/ 73803 h 851056"/>
                <a:gd name="connsiteX2608" fmla="*/ 311264 w 852323"/>
                <a:gd name="connsiteY2608" fmla="*/ 72468 h 851056"/>
                <a:gd name="connsiteX2609" fmla="*/ 313333 w 852323"/>
                <a:gd name="connsiteY2609" fmla="*/ 71801 h 851056"/>
                <a:gd name="connsiteX2610" fmla="*/ 315435 w 852323"/>
                <a:gd name="connsiteY2610" fmla="*/ 71134 h 851056"/>
                <a:gd name="connsiteX2611" fmla="*/ 315435 w 852323"/>
                <a:gd name="connsiteY2611" fmla="*/ 71134 h 851056"/>
                <a:gd name="connsiteX2612" fmla="*/ 315435 w 852323"/>
                <a:gd name="connsiteY2612" fmla="*/ 71134 h 851056"/>
                <a:gd name="connsiteX2613" fmla="*/ 315435 w 852323"/>
                <a:gd name="connsiteY2613" fmla="*/ 71134 h 851056"/>
                <a:gd name="connsiteX2614" fmla="*/ 319772 w 852323"/>
                <a:gd name="connsiteY2614" fmla="*/ 69799 h 851056"/>
                <a:gd name="connsiteX2615" fmla="*/ 323108 w 852323"/>
                <a:gd name="connsiteY2615" fmla="*/ 68898 h 851056"/>
                <a:gd name="connsiteX2616" fmla="*/ 325944 w 852323"/>
                <a:gd name="connsiteY2616" fmla="*/ 68098 h 851056"/>
                <a:gd name="connsiteX2617" fmla="*/ 338522 w 852323"/>
                <a:gd name="connsiteY2617" fmla="*/ 64762 h 851056"/>
                <a:gd name="connsiteX2618" fmla="*/ 338522 w 852323"/>
                <a:gd name="connsiteY2618" fmla="*/ 64762 h 851056"/>
                <a:gd name="connsiteX2619" fmla="*/ 341224 w 852323"/>
                <a:gd name="connsiteY2619" fmla="*/ 64128 h 851056"/>
                <a:gd name="connsiteX2620" fmla="*/ 343593 w 852323"/>
                <a:gd name="connsiteY2620" fmla="*/ 63560 h 851056"/>
                <a:gd name="connsiteX2621" fmla="*/ 344093 w 852323"/>
                <a:gd name="connsiteY2621" fmla="*/ 63560 h 851056"/>
                <a:gd name="connsiteX2622" fmla="*/ 347430 w 852323"/>
                <a:gd name="connsiteY2622" fmla="*/ 62826 h 851056"/>
                <a:gd name="connsiteX2623" fmla="*/ 351066 w 852323"/>
                <a:gd name="connsiteY2623" fmla="*/ 62092 h 851056"/>
                <a:gd name="connsiteX2624" fmla="*/ 354736 w 852323"/>
                <a:gd name="connsiteY2624" fmla="*/ 61358 h 851056"/>
                <a:gd name="connsiteX2625" fmla="*/ 354736 w 852323"/>
                <a:gd name="connsiteY2625" fmla="*/ 61358 h 851056"/>
                <a:gd name="connsiteX2626" fmla="*/ 354936 w 852323"/>
                <a:gd name="connsiteY2626" fmla="*/ 62426 h 851056"/>
                <a:gd name="connsiteX2627" fmla="*/ 355303 w 852323"/>
                <a:gd name="connsiteY2627" fmla="*/ 64361 h 851056"/>
                <a:gd name="connsiteX2628" fmla="*/ 355303 w 852323"/>
                <a:gd name="connsiteY2628" fmla="*/ 64995 h 851056"/>
                <a:gd name="connsiteX2629" fmla="*/ 355303 w 852323"/>
                <a:gd name="connsiteY2629" fmla="*/ 65462 h 851056"/>
                <a:gd name="connsiteX2630" fmla="*/ 355303 w 852323"/>
                <a:gd name="connsiteY2630" fmla="*/ 65963 h 851056"/>
                <a:gd name="connsiteX2631" fmla="*/ 355303 w 852323"/>
                <a:gd name="connsiteY2631" fmla="*/ 66129 h 851056"/>
                <a:gd name="connsiteX2632" fmla="*/ 355303 w 852323"/>
                <a:gd name="connsiteY2632" fmla="*/ 66930 h 851056"/>
                <a:gd name="connsiteX2633" fmla="*/ 355503 w 852323"/>
                <a:gd name="connsiteY2633" fmla="*/ 68098 h 851056"/>
                <a:gd name="connsiteX2634" fmla="*/ 355737 w 852323"/>
                <a:gd name="connsiteY2634" fmla="*/ 69199 h 851056"/>
                <a:gd name="connsiteX2635" fmla="*/ 356137 w 852323"/>
                <a:gd name="connsiteY2635" fmla="*/ 71267 h 851056"/>
                <a:gd name="connsiteX2636" fmla="*/ 356137 w 852323"/>
                <a:gd name="connsiteY2636" fmla="*/ 71601 h 851056"/>
                <a:gd name="connsiteX2637" fmla="*/ 356338 w 852323"/>
                <a:gd name="connsiteY2637" fmla="*/ 72568 h 851056"/>
                <a:gd name="connsiteX2638" fmla="*/ 356338 w 852323"/>
                <a:gd name="connsiteY2638" fmla="*/ 72969 h 851056"/>
                <a:gd name="connsiteX2639" fmla="*/ 356504 w 852323"/>
                <a:gd name="connsiteY2639" fmla="*/ 73870 h 851056"/>
                <a:gd name="connsiteX2640" fmla="*/ 356738 w 852323"/>
                <a:gd name="connsiteY2640" fmla="*/ 75004 h 851056"/>
                <a:gd name="connsiteX2641" fmla="*/ 356738 w 852323"/>
                <a:gd name="connsiteY2641" fmla="*/ 75004 h 851056"/>
                <a:gd name="connsiteX2642" fmla="*/ 357605 w 852323"/>
                <a:gd name="connsiteY2642" fmla="*/ 79408 h 851056"/>
                <a:gd name="connsiteX2643" fmla="*/ 357605 w 852323"/>
                <a:gd name="connsiteY2643" fmla="*/ 79408 h 851056"/>
                <a:gd name="connsiteX2644" fmla="*/ 357772 w 852323"/>
                <a:gd name="connsiteY2644" fmla="*/ 80209 h 851056"/>
                <a:gd name="connsiteX2645" fmla="*/ 357772 w 852323"/>
                <a:gd name="connsiteY2645" fmla="*/ 80209 h 851056"/>
                <a:gd name="connsiteX2646" fmla="*/ 357772 w 852323"/>
                <a:gd name="connsiteY2646" fmla="*/ 80709 h 851056"/>
                <a:gd name="connsiteX2647" fmla="*/ 357772 w 852323"/>
                <a:gd name="connsiteY2647" fmla="*/ 80976 h 851056"/>
                <a:gd name="connsiteX2648" fmla="*/ 357772 w 852323"/>
                <a:gd name="connsiteY2648" fmla="*/ 80976 h 851056"/>
                <a:gd name="connsiteX2649" fmla="*/ 357772 w 852323"/>
                <a:gd name="connsiteY2649" fmla="*/ 81276 h 851056"/>
                <a:gd name="connsiteX2650" fmla="*/ 357772 w 852323"/>
                <a:gd name="connsiteY2650" fmla="*/ 81276 h 851056"/>
                <a:gd name="connsiteX2651" fmla="*/ 357772 w 852323"/>
                <a:gd name="connsiteY2651" fmla="*/ 81276 h 851056"/>
                <a:gd name="connsiteX2652" fmla="*/ 357772 w 852323"/>
                <a:gd name="connsiteY2652" fmla="*/ 81276 h 851056"/>
                <a:gd name="connsiteX2653" fmla="*/ 357772 w 852323"/>
                <a:gd name="connsiteY2653" fmla="*/ 81276 h 851056"/>
                <a:gd name="connsiteX2654" fmla="*/ 357772 w 852323"/>
                <a:gd name="connsiteY2654" fmla="*/ 81677 h 851056"/>
                <a:gd name="connsiteX2655" fmla="*/ 357772 w 852323"/>
                <a:gd name="connsiteY2655" fmla="*/ 81677 h 851056"/>
                <a:gd name="connsiteX2656" fmla="*/ 357772 w 852323"/>
                <a:gd name="connsiteY2656" fmla="*/ 82244 h 851056"/>
                <a:gd name="connsiteX2657" fmla="*/ 357772 w 852323"/>
                <a:gd name="connsiteY2657" fmla="*/ 82244 h 851056"/>
                <a:gd name="connsiteX2658" fmla="*/ 357772 w 852323"/>
                <a:gd name="connsiteY2658" fmla="*/ 82244 h 851056"/>
                <a:gd name="connsiteX2659" fmla="*/ 357772 w 852323"/>
                <a:gd name="connsiteY2659" fmla="*/ 82244 h 851056"/>
                <a:gd name="connsiteX2660" fmla="*/ 357772 w 852323"/>
                <a:gd name="connsiteY2660" fmla="*/ 82244 h 851056"/>
                <a:gd name="connsiteX2661" fmla="*/ 357772 w 852323"/>
                <a:gd name="connsiteY2661" fmla="*/ 82644 h 851056"/>
                <a:gd name="connsiteX2662" fmla="*/ 357772 w 852323"/>
                <a:gd name="connsiteY2662" fmla="*/ 83111 h 851056"/>
                <a:gd name="connsiteX2663" fmla="*/ 362677 w 852323"/>
                <a:gd name="connsiteY2663" fmla="*/ 30064 h 851056"/>
                <a:gd name="connsiteX2664" fmla="*/ 365512 w 852323"/>
                <a:gd name="connsiteY2664" fmla="*/ 29630 h 851056"/>
                <a:gd name="connsiteX2665" fmla="*/ 366814 w 852323"/>
                <a:gd name="connsiteY2665" fmla="*/ 29430 h 851056"/>
                <a:gd name="connsiteX2666" fmla="*/ 369750 w 852323"/>
                <a:gd name="connsiteY2666" fmla="*/ 28996 h 851056"/>
                <a:gd name="connsiteX2667" fmla="*/ 377089 w 852323"/>
                <a:gd name="connsiteY2667" fmla="*/ 28096 h 851056"/>
                <a:gd name="connsiteX2668" fmla="*/ 377723 w 852323"/>
                <a:gd name="connsiteY2668" fmla="*/ 28096 h 851056"/>
                <a:gd name="connsiteX2669" fmla="*/ 380526 w 852323"/>
                <a:gd name="connsiteY2669" fmla="*/ 27762 h 851056"/>
                <a:gd name="connsiteX2670" fmla="*/ 382427 w 852323"/>
                <a:gd name="connsiteY2670" fmla="*/ 27562 h 851056"/>
                <a:gd name="connsiteX2671" fmla="*/ 385030 w 852323"/>
                <a:gd name="connsiteY2671" fmla="*/ 27295 h 851056"/>
                <a:gd name="connsiteX2672" fmla="*/ 385931 w 852323"/>
                <a:gd name="connsiteY2672" fmla="*/ 27295 h 851056"/>
                <a:gd name="connsiteX2673" fmla="*/ 391936 w 852323"/>
                <a:gd name="connsiteY2673" fmla="*/ 26761 h 851056"/>
                <a:gd name="connsiteX2674" fmla="*/ 395272 w 852323"/>
                <a:gd name="connsiteY2674" fmla="*/ 26494 h 851056"/>
                <a:gd name="connsiteX2675" fmla="*/ 397974 w 852323"/>
                <a:gd name="connsiteY2675" fmla="*/ 26327 h 851056"/>
                <a:gd name="connsiteX2676" fmla="*/ 400610 w 852323"/>
                <a:gd name="connsiteY2676" fmla="*/ 26327 h 851056"/>
                <a:gd name="connsiteX2677" fmla="*/ 404314 w 852323"/>
                <a:gd name="connsiteY2677" fmla="*/ 26127 h 851056"/>
                <a:gd name="connsiteX2678" fmla="*/ 409418 w 852323"/>
                <a:gd name="connsiteY2678" fmla="*/ 25894 h 851056"/>
                <a:gd name="connsiteX2679" fmla="*/ 409418 w 852323"/>
                <a:gd name="connsiteY2679" fmla="*/ 25894 h 851056"/>
                <a:gd name="connsiteX2680" fmla="*/ 413655 w 852323"/>
                <a:gd name="connsiteY2680" fmla="*/ 25894 h 851056"/>
                <a:gd name="connsiteX2681" fmla="*/ 415824 w 852323"/>
                <a:gd name="connsiteY2681" fmla="*/ 25894 h 851056"/>
                <a:gd name="connsiteX2682" fmla="*/ 419494 w 852323"/>
                <a:gd name="connsiteY2682" fmla="*/ 25894 h 851056"/>
                <a:gd name="connsiteX2683" fmla="*/ 429936 w 852323"/>
                <a:gd name="connsiteY2683" fmla="*/ 25894 h 851056"/>
                <a:gd name="connsiteX2684" fmla="*/ 434173 w 852323"/>
                <a:gd name="connsiteY2684" fmla="*/ 25894 h 851056"/>
                <a:gd name="connsiteX2685" fmla="*/ 436175 w 852323"/>
                <a:gd name="connsiteY2685" fmla="*/ 25894 h 851056"/>
                <a:gd name="connsiteX2686" fmla="*/ 440512 w 852323"/>
                <a:gd name="connsiteY2686" fmla="*/ 25894 h 851056"/>
                <a:gd name="connsiteX2687" fmla="*/ 445217 w 852323"/>
                <a:gd name="connsiteY2687" fmla="*/ 26127 h 851056"/>
                <a:gd name="connsiteX2688" fmla="*/ 445484 w 852323"/>
                <a:gd name="connsiteY2688" fmla="*/ 26127 h 851056"/>
                <a:gd name="connsiteX2689" fmla="*/ 449720 w 852323"/>
                <a:gd name="connsiteY2689" fmla="*/ 26361 h 851056"/>
                <a:gd name="connsiteX2690" fmla="*/ 451188 w 852323"/>
                <a:gd name="connsiteY2690" fmla="*/ 26361 h 851056"/>
                <a:gd name="connsiteX2691" fmla="*/ 454525 w 852323"/>
                <a:gd name="connsiteY2691" fmla="*/ 26594 h 851056"/>
                <a:gd name="connsiteX2692" fmla="*/ 459896 w 852323"/>
                <a:gd name="connsiteY2692" fmla="*/ 27028 h 851056"/>
                <a:gd name="connsiteX2693" fmla="*/ 461931 w 852323"/>
                <a:gd name="connsiteY2693" fmla="*/ 27195 h 851056"/>
                <a:gd name="connsiteX2694" fmla="*/ 465535 w 852323"/>
                <a:gd name="connsiteY2694" fmla="*/ 27562 h 851056"/>
                <a:gd name="connsiteX2695" fmla="*/ 469905 w 852323"/>
                <a:gd name="connsiteY2695" fmla="*/ 28029 h 851056"/>
                <a:gd name="connsiteX2696" fmla="*/ 472407 w 852323"/>
                <a:gd name="connsiteY2696" fmla="*/ 28296 h 851056"/>
                <a:gd name="connsiteX2697" fmla="*/ 478279 w 852323"/>
                <a:gd name="connsiteY2697" fmla="*/ 29063 h 851056"/>
                <a:gd name="connsiteX2698" fmla="*/ 479447 w 852323"/>
                <a:gd name="connsiteY2698" fmla="*/ 29230 h 851056"/>
                <a:gd name="connsiteX2699" fmla="*/ 482783 w 852323"/>
                <a:gd name="connsiteY2699" fmla="*/ 29697 h 851056"/>
                <a:gd name="connsiteX2700" fmla="*/ 482783 w 852323"/>
                <a:gd name="connsiteY2700" fmla="*/ 29697 h 851056"/>
                <a:gd name="connsiteX2701" fmla="*/ 486520 w 852323"/>
                <a:gd name="connsiteY2701" fmla="*/ 30231 h 851056"/>
                <a:gd name="connsiteX2702" fmla="*/ 484385 w 852323"/>
                <a:gd name="connsiteY2702" fmla="*/ 43810 h 851056"/>
                <a:gd name="connsiteX2703" fmla="*/ 484385 w 852323"/>
                <a:gd name="connsiteY2703" fmla="*/ 43810 h 851056"/>
                <a:gd name="connsiteX2704" fmla="*/ 483150 w 852323"/>
                <a:gd name="connsiteY2704" fmla="*/ 51450 h 851056"/>
                <a:gd name="connsiteX2705" fmla="*/ 482249 w 852323"/>
                <a:gd name="connsiteY2705" fmla="*/ 57088 h 851056"/>
                <a:gd name="connsiteX2706" fmla="*/ 482249 w 852323"/>
                <a:gd name="connsiteY2706" fmla="*/ 57088 h 851056"/>
                <a:gd name="connsiteX2707" fmla="*/ 481515 w 852323"/>
                <a:gd name="connsiteY2707" fmla="*/ 61892 h 851056"/>
                <a:gd name="connsiteX2708" fmla="*/ 481515 w 852323"/>
                <a:gd name="connsiteY2708" fmla="*/ 61892 h 851056"/>
                <a:gd name="connsiteX2709" fmla="*/ 481515 w 852323"/>
                <a:gd name="connsiteY2709" fmla="*/ 62760 h 851056"/>
                <a:gd name="connsiteX2710" fmla="*/ 480248 w 852323"/>
                <a:gd name="connsiteY2710" fmla="*/ 70934 h 851056"/>
                <a:gd name="connsiteX2711" fmla="*/ 480248 w 852323"/>
                <a:gd name="connsiteY2711" fmla="*/ 70934 h 851056"/>
                <a:gd name="connsiteX2712" fmla="*/ 479814 w 852323"/>
                <a:gd name="connsiteY2712" fmla="*/ 73770 h 851056"/>
                <a:gd name="connsiteX2713" fmla="*/ 479814 w 852323"/>
                <a:gd name="connsiteY2713" fmla="*/ 74637 h 851056"/>
                <a:gd name="connsiteX2714" fmla="*/ 479814 w 852323"/>
                <a:gd name="connsiteY2714" fmla="*/ 74937 h 851056"/>
                <a:gd name="connsiteX2715" fmla="*/ 479814 w 852323"/>
                <a:gd name="connsiteY2715" fmla="*/ 75304 h 851056"/>
                <a:gd name="connsiteX2716" fmla="*/ 479814 w 852323"/>
                <a:gd name="connsiteY2716" fmla="*/ 75471 h 851056"/>
                <a:gd name="connsiteX2717" fmla="*/ 479814 w 852323"/>
                <a:gd name="connsiteY2717" fmla="*/ 76105 h 851056"/>
                <a:gd name="connsiteX2718" fmla="*/ 479814 w 852323"/>
                <a:gd name="connsiteY2718" fmla="*/ 76105 h 851056"/>
                <a:gd name="connsiteX2719" fmla="*/ 479814 w 852323"/>
                <a:gd name="connsiteY2719" fmla="*/ 76772 h 851056"/>
                <a:gd name="connsiteX2720" fmla="*/ 479814 w 852323"/>
                <a:gd name="connsiteY2720" fmla="*/ 77239 h 851056"/>
                <a:gd name="connsiteX2721" fmla="*/ 479380 w 852323"/>
                <a:gd name="connsiteY2721" fmla="*/ 79875 h 851056"/>
                <a:gd name="connsiteX2722" fmla="*/ 478780 w 852323"/>
                <a:gd name="connsiteY2722" fmla="*/ 83712 h 851056"/>
                <a:gd name="connsiteX2723" fmla="*/ 478780 w 852323"/>
                <a:gd name="connsiteY2723" fmla="*/ 84412 h 851056"/>
                <a:gd name="connsiteX2724" fmla="*/ 478780 w 852323"/>
                <a:gd name="connsiteY2724" fmla="*/ 85146 h 851056"/>
                <a:gd name="connsiteX2725" fmla="*/ 478780 w 852323"/>
                <a:gd name="connsiteY2725" fmla="*/ 86214 h 851056"/>
                <a:gd name="connsiteX2726" fmla="*/ 478780 w 852323"/>
                <a:gd name="connsiteY2726" fmla="*/ 86915 h 851056"/>
                <a:gd name="connsiteX2727" fmla="*/ 478446 w 852323"/>
                <a:gd name="connsiteY2727" fmla="*/ 88950 h 851056"/>
                <a:gd name="connsiteX2728" fmla="*/ 477845 w 852323"/>
                <a:gd name="connsiteY2728" fmla="*/ 92786 h 851056"/>
                <a:gd name="connsiteX2729" fmla="*/ 477845 w 852323"/>
                <a:gd name="connsiteY2729" fmla="*/ 93487 h 851056"/>
                <a:gd name="connsiteX2730" fmla="*/ 477845 w 852323"/>
                <a:gd name="connsiteY2730" fmla="*/ 93954 h 851056"/>
                <a:gd name="connsiteX2731" fmla="*/ 477845 w 852323"/>
                <a:gd name="connsiteY2731" fmla="*/ 94221 h 851056"/>
                <a:gd name="connsiteX2732" fmla="*/ 477845 w 852323"/>
                <a:gd name="connsiteY2732" fmla="*/ 94955 h 851056"/>
                <a:gd name="connsiteX2733" fmla="*/ 477845 w 852323"/>
                <a:gd name="connsiteY2733" fmla="*/ 95189 h 851056"/>
                <a:gd name="connsiteX2734" fmla="*/ 477379 w 852323"/>
                <a:gd name="connsiteY2734" fmla="*/ 97991 h 851056"/>
                <a:gd name="connsiteX2735" fmla="*/ 476678 w 852323"/>
                <a:gd name="connsiteY2735" fmla="*/ 102562 h 851056"/>
                <a:gd name="connsiteX2736" fmla="*/ 475243 w 852323"/>
                <a:gd name="connsiteY2736" fmla="*/ 111603 h 851056"/>
                <a:gd name="connsiteX2737" fmla="*/ 475243 w 852323"/>
                <a:gd name="connsiteY2737" fmla="*/ 111603 h 851056"/>
                <a:gd name="connsiteX2738" fmla="*/ 475243 w 852323"/>
                <a:gd name="connsiteY2738" fmla="*/ 111603 h 851056"/>
                <a:gd name="connsiteX2739" fmla="*/ 469271 w 852323"/>
                <a:gd name="connsiteY2739" fmla="*/ 110736 h 851056"/>
                <a:gd name="connsiteX2740" fmla="*/ 469271 w 852323"/>
                <a:gd name="connsiteY2740" fmla="*/ 110736 h 851056"/>
                <a:gd name="connsiteX2741" fmla="*/ 468070 w 852323"/>
                <a:gd name="connsiteY2741" fmla="*/ 110736 h 851056"/>
                <a:gd name="connsiteX2742" fmla="*/ 464267 w 852323"/>
                <a:gd name="connsiteY2742" fmla="*/ 110269 h 851056"/>
                <a:gd name="connsiteX2743" fmla="*/ 462031 w 852323"/>
                <a:gd name="connsiteY2743" fmla="*/ 110002 h 851056"/>
                <a:gd name="connsiteX2744" fmla="*/ 460563 w 852323"/>
                <a:gd name="connsiteY2744" fmla="*/ 110002 h 851056"/>
                <a:gd name="connsiteX2745" fmla="*/ 459729 w 852323"/>
                <a:gd name="connsiteY2745" fmla="*/ 110002 h 851056"/>
                <a:gd name="connsiteX2746" fmla="*/ 457627 w 852323"/>
                <a:gd name="connsiteY2746" fmla="*/ 109768 h 851056"/>
                <a:gd name="connsiteX2747" fmla="*/ 457094 w 852323"/>
                <a:gd name="connsiteY2747" fmla="*/ 109768 h 851056"/>
                <a:gd name="connsiteX2748" fmla="*/ 456126 w 852323"/>
                <a:gd name="connsiteY2748" fmla="*/ 109768 h 851056"/>
                <a:gd name="connsiteX2749" fmla="*/ 454658 w 852323"/>
                <a:gd name="connsiteY2749" fmla="*/ 109768 h 851056"/>
                <a:gd name="connsiteX2750" fmla="*/ 453691 w 852323"/>
                <a:gd name="connsiteY2750" fmla="*/ 109768 h 851056"/>
                <a:gd name="connsiteX2751" fmla="*/ 452723 w 852323"/>
                <a:gd name="connsiteY2751" fmla="*/ 109768 h 851056"/>
                <a:gd name="connsiteX2752" fmla="*/ 451822 w 852323"/>
                <a:gd name="connsiteY2752" fmla="*/ 109768 h 851056"/>
                <a:gd name="connsiteX2753" fmla="*/ 451322 w 852323"/>
                <a:gd name="connsiteY2753" fmla="*/ 109768 h 851056"/>
                <a:gd name="connsiteX2754" fmla="*/ 450121 w 852323"/>
                <a:gd name="connsiteY2754" fmla="*/ 109768 h 851056"/>
                <a:gd name="connsiteX2755" fmla="*/ 446952 w 852323"/>
                <a:gd name="connsiteY2755" fmla="*/ 109568 h 851056"/>
                <a:gd name="connsiteX2756" fmla="*/ 444916 w 852323"/>
                <a:gd name="connsiteY2756" fmla="*/ 109568 h 851056"/>
                <a:gd name="connsiteX2757" fmla="*/ 439211 w 852323"/>
                <a:gd name="connsiteY2757" fmla="*/ 109301 h 851056"/>
                <a:gd name="connsiteX2758" fmla="*/ 438778 w 852323"/>
                <a:gd name="connsiteY2758" fmla="*/ 109301 h 851056"/>
                <a:gd name="connsiteX2759" fmla="*/ 435975 w 852323"/>
                <a:gd name="connsiteY2759" fmla="*/ 109301 h 851056"/>
                <a:gd name="connsiteX2760" fmla="*/ 433039 w 852323"/>
                <a:gd name="connsiteY2760" fmla="*/ 109301 h 851056"/>
                <a:gd name="connsiteX2761" fmla="*/ 426166 w 852323"/>
                <a:gd name="connsiteY2761" fmla="*/ 109301 h 851056"/>
                <a:gd name="connsiteX2762" fmla="*/ 420395 w 852323"/>
                <a:gd name="connsiteY2762" fmla="*/ 109301 h 851056"/>
                <a:gd name="connsiteX2763" fmla="*/ 415090 w 852323"/>
                <a:gd name="connsiteY2763" fmla="*/ 109301 h 851056"/>
                <a:gd name="connsiteX2764" fmla="*/ 411620 w 852323"/>
                <a:gd name="connsiteY2764" fmla="*/ 109301 h 851056"/>
                <a:gd name="connsiteX2765" fmla="*/ 404714 w 852323"/>
                <a:gd name="connsiteY2765" fmla="*/ 109701 h 851056"/>
                <a:gd name="connsiteX2766" fmla="*/ 403313 w 852323"/>
                <a:gd name="connsiteY2766" fmla="*/ 109701 h 851056"/>
                <a:gd name="connsiteX2767" fmla="*/ 401645 w 852323"/>
                <a:gd name="connsiteY2767" fmla="*/ 109701 h 851056"/>
                <a:gd name="connsiteX2768" fmla="*/ 399676 w 852323"/>
                <a:gd name="connsiteY2768" fmla="*/ 109701 h 851056"/>
                <a:gd name="connsiteX2769" fmla="*/ 398342 w 852323"/>
                <a:gd name="connsiteY2769" fmla="*/ 109701 h 851056"/>
                <a:gd name="connsiteX2770" fmla="*/ 395005 w 852323"/>
                <a:gd name="connsiteY2770" fmla="*/ 110002 h 851056"/>
                <a:gd name="connsiteX2771" fmla="*/ 393404 w 852323"/>
                <a:gd name="connsiteY2771" fmla="*/ 110002 h 851056"/>
                <a:gd name="connsiteX2772" fmla="*/ 391969 w 852323"/>
                <a:gd name="connsiteY2772" fmla="*/ 110169 h 851056"/>
                <a:gd name="connsiteX2773" fmla="*/ 391602 w 852323"/>
                <a:gd name="connsiteY2773" fmla="*/ 110169 h 851056"/>
                <a:gd name="connsiteX2774" fmla="*/ 389067 w 852323"/>
                <a:gd name="connsiteY2774" fmla="*/ 110435 h 851056"/>
                <a:gd name="connsiteX2775" fmla="*/ 388299 w 852323"/>
                <a:gd name="connsiteY2775" fmla="*/ 110435 h 851056"/>
                <a:gd name="connsiteX2776" fmla="*/ 387265 w 852323"/>
                <a:gd name="connsiteY2776" fmla="*/ 110435 h 851056"/>
                <a:gd name="connsiteX2777" fmla="*/ 387265 w 852323"/>
                <a:gd name="connsiteY2777" fmla="*/ 110435 h 851056"/>
                <a:gd name="connsiteX2778" fmla="*/ 386564 w 852323"/>
                <a:gd name="connsiteY2778" fmla="*/ 110435 h 851056"/>
                <a:gd name="connsiteX2779" fmla="*/ 381126 w 852323"/>
                <a:gd name="connsiteY2779" fmla="*/ 111136 h 851056"/>
                <a:gd name="connsiteX2780" fmla="*/ 381126 w 852323"/>
                <a:gd name="connsiteY2780" fmla="*/ 111136 h 851056"/>
                <a:gd name="connsiteX2781" fmla="*/ 379225 w 852323"/>
                <a:gd name="connsiteY2781" fmla="*/ 111403 h 851056"/>
                <a:gd name="connsiteX2782" fmla="*/ 378257 w 852323"/>
                <a:gd name="connsiteY2782" fmla="*/ 111403 h 851056"/>
                <a:gd name="connsiteX2783" fmla="*/ 377957 w 852323"/>
                <a:gd name="connsiteY2783" fmla="*/ 111403 h 851056"/>
                <a:gd name="connsiteX2784" fmla="*/ 377957 w 852323"/>
                <a:gd name="connsiteY2784" fmla="*/ 111403 h 851056"/>
                <a:gd name="connsiteX2785" fmla="*/ 376456 w 852323"/>
                <a:gd name="connsiteY2785" fmla="*/ 111637 h 851056"/>
                <a:gd name="connsiteX2786" fmla="*/ 376088 w 852323"/>
                <a:gd name="connsiteY2786" fmla="*/ 111637 h 851056"/>
                <a:gd name="connsiteX2787" fmla="*/ 375154 w 852323"/>
                <a:gd name="connsiteY2787" fmla="*/ 111637 h 851056"/>
                <a:gd name="connsiteX2788" fmla="*/ 375154 w 852323"/>
                <a:gd name="connsiteY2788" fmla="*/ 111637 h 851056"/>
                <a:gd name="connsiteX2789" fmla="*/ 375154 w 852323"/>
                <a:gd name="connsiteY2789" fmla="*/ 111637 h 851056"/>
                <a:gd name="connsiteX2790" fmla="*/ 373720 w 852323"/>
                <a:gd name="connsiteY2790" fmla="*/ 102662 h 851056"/>
                <a:gd name="connsiteX2791" fmla="*/ 373019 w 852323"/>
                <a:gd name="connsiteY2791" fmla="*/ 98124 h 851056"/>
                <a:gd name="connsiteX2792" fmla="*/ 372285 w 852323"/>
                <a:gd name="connsiteY2792" fmla="*/ 93587 h 851056"/>
                <a:gd name="connsiteX2793" fmla="*/ 371551 w 852323"/>
                <a:gd name="connsiteY2793" fmla="*/ 89050 h 851056"/>
                <a:gd name="connsiteX2794" fmla="*/ 370851 w 852323"/>
                <a:gd name="connsiteY2794" fmla="*/ 84512 h 851056"/>
                <a:gd name="connsiteX2795" fmla="*/ 370116 w 852323"/>
                <a:gd name="connsiteY2795" fmla="*/ 80008 h 851056"/>
                <a:gd name="connsiteX2796" fmla="*/ 369416 w 852323"/>
                <a:gd name="connsiteY2796" fmla="*/ 75471 h 851056"/>
                <a:gd name="connsiteX2797" fmla="*/ 368682 w 852323"/>
                <a:gd name="connsiteY2797" fmla="*/ 70934 h 851056"/>
                <a:gd name="connsiteX2798" fmla="*/ 368682 w 852323"/>
                <a:gd name="connsiteY2798" fmla="*/ 70934 h 851056"/>
                <a:gd name="connsiteX2799" fmla="*/ 367381 w 852323"/>
                <a:gd name="connsiteY2799" fmla="*/ 62793 h 851056"/>
                <a:gd name="connsiteX2800" fmla="*/ 367381 w 852323"/>
                <a:gd name="connsiteY2800" fmla="*/ 62293 h 851056"/>
                <a:gd name="connsiteX2801" fmla="*/ 367381 w 852323"/>
                <a:gd name="connsiteY2801" fmla="*/ 61926 h 851056"/>
                <a:gd name="connsiteX2802" fmla="*/ 366613 w 852323"/>
                <a:gd name="connsiteY2802" fmla="*/ 57088 h 851056"/>
                <a:gd name="connsiteX2803" fmla="*/ 365713 w 852323"/>
                <a:gd name="connsiteY2803" fmla="*/ 51450 h 851056"/>
                <a:gd name="connsiteX2804" fmla="*/ 364512 w 852323"/>
                <a:gd name="connsiteY2804" fmla="*/ 43776 h 851056"/>
                <a:gd name="connsiteX2805" fmla="*/ 362343 w 852323"/>
                <a:gd name="connsiteY2805" fmla="*/ 30231 h 851056"/>
                <a:gd name="connsiteX2806" fmla="*/ 362343 w 852323"/>
                <a:gd name="connsiteY2806" fmla="*/ 30231 h 851056"/>
                <a:gd name="connsiteX2807" fmla="*/ 756760 w 852323"/>
                <a:gd name="connsiteY2807" fmla="*/ 178763 h 851056"/>
                <a:gd name="connsiteX2808" fmla="*/ 758462 w 852323"/>
                <a:gd name="connsiteY2808" fmla="*/ 181031 h 851056"/>
                <a:gd name="connsiteX2809" fmla="*/ 759496 w 852323"/>
                <a:gd name="connsiteY2809" fmla="*/ 182499 h 851056"/>
                <a:gd name="connsiteX2810" fmla="*/ 760530 w 852323"/>
                <a:gd name="connsiteY2810" fmla="*/ 183967 h 851056"/>
                <a:gd name="connsiteX2811" fmla="*/ 762365 w 852323"/>
                <a:gd name="connsiteY2811" fmla="*/ 186503 h 851056"/>
                <a:gd name="connsiteX2812" fmla="*/ 764700 w 852323"/>
                <a:gd name="connsiteY2812" fmla="*/ 189839 h 851056"/>
                <a:gd name="connsiteX2813" fmla="*/ 764700 w 852323"/>
                <a:gd name="connsiteY2813" fmla="*/ 189839 h 851056"/>
                <a:gd name="connsiteX2814" fmla="*/ 766969 w 852323"/>
                <a:gd name="connsiteY2814" fmla="*/ 193176 h 851056"/>
                <a:gd name="connsiteX2815" fmla="*/ 768470 w 852323"/>
                <a:gd name="connsiteY2815" fmla="*/ 195444 h 851056"/>
                <a:gd name="connsiteX2816" fmla="*/ 769404 w 852323"/>
                <a:gd name="connsiteY2816" fmla="*/ 196812 h 851056"/>
                <a:gd name="connsiteX2817" fmla="*/ 769872 w 852323"/>
                <a:gd name="connsiteY2817" fmla="*/ 197513 h 851056"/>
                <a:gd name="connsiteX2818" fmla="*/ 770305 w 852323"/>
                <a:gd name="connsiteY2818" fmla="*/ 198180 h 851056"/>
                <a:gd name="connsiteX2819" fmla="*/ 771106 w 852323"/>
                <a:gd name="connsiteY2819" fmla="*/ 199381 h 851056"/>
                <a:gd name="connsiteX2820" fmla="*/ 772274 w 852323"/>
                <a:gd name="connsiteY2820" fmla="*/ 201149 h 851056"/>
                <a:gd name="connsiteX2821" fmla="*/ 774309 w 852323"/>
                <a:gd name="connsiteY2821" fmla="*/ 204486 h 851056"/>
                <a:gd name="connsiteX2822" fmla="*/ 775777 w 852323"/>
                <a:gd name="connsiteY2822" fmla="*/ 206821 h 851056"/>
                <a:gd name="connsiteX2823" fmla="*/ 781148 w 852323"/>
                <a:gd name="connsiteY2823" fmla="*/ 215762 h 851056"/>
                <a:gd name="connsiteX2824" fmla="*/ 782483 w 852323"/>
                <a:gd name="connsiteY2824" fmla="*/ 217998 h 851056"/>
                <a:gd name="connsiteX2825" fmla="*/ 783684 w 852323"/>
                <a:gd name="connsiteY2825" fmla="*/ 220133 h 851056"/>
                <a:gd name="connsiteX2826" fmla="*/ 785619 w 852323"/>
                <a:gd name="connsiteY2826" fmla="*/ 223469 h 851056"/>
                <a:gd name="connsiteX2827" fmla="*/ 787888 w 852323"/>
                <a:gd name="connsiteY2827" fmla="*/ 227640 h 851056"/>
                <a:gd name="connsiteX2828" fmla="*/ 792825 w 852323"/>
                <a:gd name="connsiteY2828" fmla="*/ 236981 h 851056"/>
                <a:gd name="connsiteX2829" fmla="*/ 794593 w 852323"/>
                <a:gd name="connsiteY2829" fmla="*/ 240484 h 851056"/>
                <a:gd name="connsiteX2830" fmla="*/ 794927 w 852323"/>
                <a:gd name="connsiteY2830" fmla="*/ 241185 h 851056"/>
                <a:gd name="connsiteX2831" fmla="*/ 796996 w 852323"/>
                <a:gd name="connsiteY2831" fmla="*/ 245422 h 851056"/>
                <a:gd name="connsiteX2832" fmla="*/ 798964 w 852323"/>
                <a:gd name="connsiteY2832" fmla="*/ 249559 h 851056"/>
                <a:gd name="connsiteX2833" fmla="*/ 801666 w 852323"/>
                <a:gd name="connsiteY2833" fmla="*/ 255464 h 851056"/>
                <a:gd name="connsiteX2834" fmla="*/ 803034 w 852323"/>
                <a:gd name="connsiteY2834" fmla="*/ 258534 h 851056"/>
                <a:gd name="connsiteX2835" fmla="*/ 803401 w 852323"/>
                <a:gd name="connsiteY2835" fmla="*/ 259334 h 851056"/>
                <a:gd name="connsiteX2836" fmla="*/ 804135 w 852323"/>
                <a:gd name="connsiteY2836" fmla="*/ 261069 h 851056"/>
                <a:gd name="connsiteX2837" fmla="*/ 804536 w 852323"/>
                <a:gd name="connsiteY2837" fmla="*/ 262003 h 851056"/>
                <a:gd name="connsiteX2838" fmla="*/ 805537 w 852323"/>
                <a:gd name="connsiteY2838" fmla="*/ 264339 h 851056"/>
                <a:gd name="connsiteX2839" fmla="*/ 805537 w 852323"/>
                <a:gd name="connsiteY2839" fmla="*/ 264339 h 851056"/>
                <a:gd name="connsiteX2840" fmla="*/ 808606 w 852323"/>
                <a:gd name="connsiteY2840" fmla="*/ 271879 h 851056"/>
                <a:gd name="connsiteX2841" fmla="*/ 808606 w 852323"/>
                <a:gd name="connsiteY2841" fmla="*/ 271879 h 851056"/>
                <a:gd name="connsiteX2842" fmla="*/ 808606 w 852323"/>
                <a:gd name="connsiteY2842" fmla="*/ 271879 h 851056"/>
                <a:gd name="connsiteX2843" fmla="*/ 809674 w 852323"/>
                <a:gd name="connsiteY2843" fmla="*/ 274648 h 851056"/>
                <a:gd name="connsiteX2844" fmla="*/ 809674 w 852323"/>
                <a:gd name="connsiteY2844" fmla="*/ 274648 h 851056"/>
                <a:gd name="connsiteX2845" fmla="*/ 810007 w 852323"/>
                <a:gd name="connsiteY2845" fmla="*/ 275549 h 851056"/>
                <a:gd name="connsiteX2846" fmla="*/ 784318 w 852323"/>
                <a:gd name="connsiteY2846" fmla="*/ 285558 h 851056"/>
                <a:gd name="connsiteX2847" fmla="*/ 784318 w 852323"/>
                <a:gd name="connsiteY2847" fmla="*/ 285558 h 851056"/>
                <a:gd name="connsiteX2848" fmla="*/ 782916 w 852323"/>
                <a:gd name="connsiteY2848" fmla="*/ 286092 h 851056"/>
                <a:gd name="connsiteX2849" fmla="*/ 782483 w 852323"/>
                <a:gd name="connsiteY2849" fmla="*/ 286258 h 851056"/>
                <a:gd name="connsiteX2850" fmla="*/ 777078 w 852323"/>
                <a:gd name="connsiteY2850" fmla="*/ 288294 h 851056"/>
                <a:gd name="connsiteX2851" fmla="*/ 777078 w 852323"/>
                <a:gd name="connsiteY2851" fmla="*/ 288294 h 851056"/>
                <a:gd name="connsiteX2852" fmla="*/ 771573 w 852323"/>
                <a:gd name="connsiteY2852" fmla="*/ 290362 h 851056"/>
                <a:gd name="connsiteX2853" fmla="*/ 768404 w 852323"/>
                <a:gd name="connsiteY2853" fmla="*/ 291630 h 851056"/>
                <a:gd name="connsiteX2854" fmla="*/ 768404 w 852323"/>
                <a:gd name="connsiteY2854" fmla="*/ 291630 h 851056"/>
                <a:gd name="connsiteX2855" fmla="*/ 767837 w 852323"/>
                <a:gd name="connsiteY2855" fmla="*/ 291863 h 851056"/>
                <a:gd name="connsiteX2856" fmla="*/ 767236 w 852323"/>
                <a:gd name="connsiteY2856" fmla="*/ 292064 h 851056"/>
                <a:gd name="connsiteX2857" fmla="*/ 767236 w 852323"/>
                <a:gd name="connsiteY2857" fmla="*/ 292064 h 851056"/>
                <a:gd name="connsiteX2858" fmla="*/ 766402 w 852323"/>
                <a:gd name="connsiteY2858" fmla="*/ 292397 h 851056"/>
                <a:gd name="connsiteX2859" fmla="*/ 758695 w 852323"/>
                <a:gd name="connsiteY2859" fmla="*/ 295366 h 851056"/>
                <a:gd name="connsiteX2860" fmla="*/ 758695 w 852323"/>
                <a:gd name="connsiteY2860" fmla="*/ 295366 h 851056"/>
                <a:gd name="connsiteX2861" fmla="*/ 754458 w 852323"/>
                <a:gd name="connsiteY2861" fmla="*/ 297001 h 851056"/>
                <a:gd name="connsiteX2862" fmla="*/ 754458 w 852323"/>
                <a:gd name="connsiteY2862" fmla="*/ 297001 h 851056"/>
                <a:gd name="connsiteX2863" fmla="*/ 750221 w 852323"/>
                <a:gd name="connsiteY2863" fmla="*/ 298669 h 851056"/>
                <a:gd name="connsiteX2864" fmla="*/ 750221 w 852323"/>
                <a:gd name="connsiteY2864" fmla="*/ 298669 h 851056"/>
                <a:gd name="connsiteX2865" fmla="*/ 745917 w 852323"/>
                <a:gd name="connsiteY2865" fmla="*/ 300304 h 851056"/>
                <a:gd name="connsiteX2866" fmla="*/ 745917 w 852323"/>
                <a:gd name="connsiteY2866" fmla="*/ 300304 h 851056"/>
                <a:gd name="connsiteX2867" fmla="*/ 741680 w 852323"/>
                <a:gd name="connsiteY2867" fmla="*/ 301906 h 851056"/>
                <a:gd name="connsiteX2868" fmla="*/ 741680 w 852323"/>
                <a:gd name="connsiteY2868" fmla="*/ 301906 h 851056"/>
                <a:gd name="connsiteX2869" fmla="*/ 737410 w 852323"/>
                <a:gd name="connsiteY2869" fmla="*/ 303507 h 851056"/>
                <a:gd name="connsiteX2870" fmla="*/ 737410 w 852323"/>
                <a:gd name="connsiteY2870" fmla="*/ 303507 h 851056"/>
                <a:gd name="connsiteX2871" fmla="*/ 733172 w 852323"/>
                <a:gd name="connsiteY2871" fmla="*/ 305175 h 851056"/>
                <a:gd name="connsiteX2872" fmla="*/ 733172 w 852323"/>
                <a:gd name="connsiteY2872" fmla="*/ 305175 h 851056"/>
                <a:gd name="connsiteX2873" fmla="*/ 728902 w 852323"/>
                <a:gd name="connsiteY2873" fmla="*/ 306810 h 851056"/>
                <a:gd name="connsiteX2874" fmla="*/ 728902 w 852323"/>
                <a:gd name="connsiteY2874" fmla="*/ 306810 h 851056"/>
                <a:gd name="connsiteX2875" fmla="*/ 720361 w 852323"/>
                <a:gd name="connsiteY2875" fmla="*/ 310146 h 851056"/>
                <a:gd name="connsiteX2876" fmla="*/ 720361 w 852323"/>
                <a:gd name="connsiteY2876" fmla="*/ 310146 h 851056"/>
                <a:gd name="connsiteX2877" fmla="*/ 720094 w 852323"/>
                <a:gd name="connsiteY2877" fmla="*/ 310146 h 851056"/>
                <a:gd name="connsiteX2878" fmla="*/ 707583 w 852323"/>
                <a:gd name="connsiteY2878" fmla="*/ 314951 h 851056"/>
                <a:gd name="connsiteX2879" fmla="*/ 707583 w 852323"/>
                <a:gd name="connsiteY2879" fmla="*/ 314951 h 851056"/>
                <a:gd name="connsiteX2880" fmla="*/ 707283 w 852323"/>
                <a:gd name="connsiteY2880" fmla="*/ 314951 h 851056"/>
                <a:gd name="connsiteX2881" fmla="*/ 694772 w 852323"/>
                <a:gd name="connsiteY2881" fmla="*/ 319755 h 851056"/>
                <a:gd name="connsiteX2882" fmla="*/ 694772 w 852323"/>
                <a:gd name="connsiteY2882" fmla="*/ 319755 h 851056"/>
                <a:gd name="connsiteX2883" fmla="*/ 694471 w 852323"/>
                <a:gd name="connsiteY2883" fmla="*/ 319755 h 851056"/>
                <a:gd name="connsiteX2884" fmla="*/ 681860 w 852323"/>
                <a:gd name="connsiteY2884" fmla="*/ 325126 h 851056"/>
                <a:gd name="connsiteX2885" fmla="*/ 681860 w 852323"/>
                <a:gd name="connsiteY2885" fmla="*/ 325126 h 851056"/>
                <a:gd name="connsiteX2886" fmla="*/ 681860 w 852323"/>
                <a:gd name="connsiteY2886" fmla="*/ 325126 h 851056"/>
                <a:gd name="connsiteX2887" fmla="*/ 681860 w 852323"/>
                <a:gd name="connsiteY2887" fmla="*/ 325126 h 851056"/>
                <a:gd name="connsiteX2888" fmla="*/ 679958 w 852323"/>
                <a:gd name="connsiteY2888" fmla="*/ 320355 h 851056"/>
                <a:gd name="connsiteX2889" fmla="*/ 679958 w 852323"/>
                <a:gd name="connsiteY2889" fmla="*/ 320355 h 851056"/>
                <a:gd name="connsiteX2890" fmla="*/ 677890 w 852323"/>
                <a:gd name="connsiteY2890" fmla="*/ 315418 h 851056"/>
                <a:gd name="connsiteX2891" fmla="*/ 677890 w 852323"/>
                <a:gd name="connsiteY2891" fmla="*/ 315418 h 851056"/>
                <a:gd name="connsiteX2892" fmla="*/ 675721 w 852323"/>
                <a:gd name="connsiteY2892" fmla="*/ 310513 h 851056"/>
                <a:gd name="connsiteX2893" fmla="*/ 675721 w 852323"/>
                <a:gd name="connsiteY2893" fmla="*/ 310513 h 851056"/>
                <a:gd name="connsiteX2894" fmla="*/ 674987 w 852323"/>
                <a:gd name="connsiteY2894" fmla="*/ 308912 h 851056"/>
                <a:gd name="connsiteX2895" fmla="*/ 674821 w 852323"/>
                <a:gd name="connsiteY2895" fmla="*/ 308578 h 851056"/>
                <a:gd name="connsiteX2896" fmla="*/ 674821 w 852323"/>
                <a:gd name="connsiteY2896" fmla="*/ 308578 h 851056"/>
                <a:gd name="connsiteX2897" fmla="*/ 674821 w 852323"/>
                <a:gd name="connsiteY2897" fmla="*/ 308578 h 851056"/>
                <a:gd name="connsiteX2898" fmla="*/ 674821 w 852323"/>
                <a:gd name="connsiteY2898" fmla="*/ 308578 h 851056"/>
                <a:gd name="connsiteX2899" fmla="*/ 674821 w 852323"/>
                <a:gd name="connsiteY2899" fmla="*/ 308578 h 851056"/>
                <a:gd name="connsiteX2900" fmla="*/ 674821 w 852323"/>
                <a:gd name="connsiteY2900" fmla="*/ 308245 h 851056"/>
                <a:gd name="connsiteX2901" fmla="*/ 674620 w 852323"/>
                <a:gd name="connsiteY2901" fmla="*/ 307778 h 851056"/>
                <a:gd name="connsiteX2902" fmla="*/ 674620 w 852323"/>
                <a:gd name="connsiteY2902" fmla="*/ 307544 h 851056"/>
                <a:gd name="connsiteX2903" fmla="*/ 674420 w 852323"/>
                <a:gd name="connsiteY2903" fmla="*/ 307110 h 851056"/>
                <a:gd name="connsiteX2904" fmla="*/ 673886 w 852323"/>
                <a:gd name="connsiteY2904" fmla="*/ 305976 h 851056"/>
                <a:gd name="connsiteX2905" fmla="*/ 673886 w 852323"/>
                <a:gd name="connsiteY2905" fmla="*/ 305976 h 851056"/>
                <a:gd name="connsiteX2906" fmla="*/ 672685 w 852323"/>
                <a:gd name="connsiteY2906" fmla="*/ 303540 h 851056"/>
                <a:gd name="connsiteX2907" fmla="*/ 671851 w 852323"/>
                <a:gd name="connsiteY2907" fmla="*/ 301839 h 851056"/>
                <a:gd name="connsiteX2908" fmla="*/ 671518 w 852323"/>
                <a:gd name="connsiteY2908" fmla="*/ 301138 h 851056"/>
                <a:gd name="connsiteX2909" fmla="*/ 671518 w 852323"/>
                <a:gd name="connsiteY2909" fmla="*/ 301138 h 851056"/>
                <a:gd name="connsiteX2910" fmla="*/ 670316 w 852323"/>
                <a:gd name="connsiteY2910" fmla="*/ 298736 h 851056"/>
                <a:gd name="connsiteX2911" fmla="*/ 669049 w 852323"/>
                <a:gd name="connsiteY2911" fmla="*/ 296334 h 851056"/>
                <a:gd name="connsiteX2912" fmla="*/ 668415 w 852323"/>
                <a:gd name="connsiteY2912" fmla="*/ 295133 h 851056"/>
                <a:gd name="connsiteX2913" fmla="*/ 666813 w 852323"/>
                <a:gd name="connsiteY2913" fmla="*/ 292230 h 851056"/>
                <a:gd name="connsiteX2914" fmla="*/ 665179 w 852323"/>
                <a:gd name="connsiteY2914" fmla="*/ 289361 h 851056"/>
                <a:gd name="connsiteX2915" fmla="*/ 665179 w 852323"/>
                <a:gd name="connsiteY2915" fmla="*/ 289161 h 851056"/>
                <a:gd name="connsiteX2916" fmla="*/ 663911 w 852323"/>
                <a:gd name="connsiteY2916" fmla="*/ 286892 h 851056"/>
                <a:gd name="connsiteX2917" fmla="*/ 661142 w 852323"/>
                <a:gd name="connsiteY2917" fmla="*/ 282255 h 851056"/>
                <a:gd name="connsiteX2918" fmla="*/ 658306 w 852323"/>
                <a:gd name="connsiteY2918" fmla="*/ 277651 h 851056"/>
                <a:gd name="connsiteX2919" fmla="*/ 655336 w 852323"/>
                <a:gd name="connsiteY2919" fmla="*/ 273113 h 851056"/>
                <a:gd name="connsiteX2920" fmla="*/ 652301 w 852323"/>
                <a:gd name="connsiteY2920" fmla="*/ 268643 h 851056"/>
                <a:gd name="connsiteX2921" fmla="*/ 645962 w 852323"/>
                <a:gd name="connsiteY2921" fmla="*/ 259868 h 851056"/>
                <a:gd name="connsiteX2922" fmla="*/ 645728 w 852323"/>
                <a:gd name="connsiteY2922" fmla="*/ 259601 h 851056"/>
                <a:gd name="connsiteX2923" fmla="*/ 642558 w 852323"/>
                <a:gd name="connsiteY2923" fmla="*/ 255464 h 851056"/>
                <a:gd name="connsiteX2924" fmla="*/ 639222 w 852323"/>
                <a:gd name="connsiteY2924" fmla="*/ 251361 h 851056"/>
                <a:gd name="connsiteX2925" fmla="*/ 639222 w 852323"/>
                <a:gd name="connsiteY2925" fmla="*/ 251361 h 851056"/>
                <a:gd name="connsiteX2926" fmla="*/ 641891 w 852323"/>
                <a:gd name="connsiteY2926" fmla="*/ 249192 h 851056"/>
                <a:gd name="connsiteX2927" fmla="*/ 642759 w 852323"/>
                <a:gd name="connsiteY2927" fmla="*/ 248458 h 851056"/>
                <a:gd name="connsiteX2928" fmla="*/ 642926 w 852323"/>
                <a:gd name="connsiteY2928" fmla="*/ 248458 h 851056"/>
                <a:gd name="connsiteX2929" fmla="*/ 644160 w 852323"/>
                <a:gd name="connsiteY2929" fmla="*/ 247457 h 851056"/>
                <a:gd name="connsiteX2930" fmla="*/ 646328 w 852323"/>
                <a:gd name="connsiteY2930" fmla="*/ 245722 h 851056"/>
                <a:gd name="connsiteX2931" fmla="*/ 647363 w 852323"/>
                <a:gd name="connsiteY2931" fmla="*/ 244855 h 851056"/>
                <a:gd name="connsiteX2932" fmla="*/ 649865 w 852323"/>
                <a:gd name="connsiteY2932" fmla="*/ 242820 h 851056"/>
                <a:gd name="connsiteX2933" fmla="*/ 649865 w 852323"/>
                <a:gd name="connsiteY2933" fmla="*/ 242820 h 851056"/>
                <a:gd name="connsiteX2934" fmla="*/ 660475 w 852323"/>
                <a:gd name="connsiteY2934" fmla="*/ 234212 h 851056"/>
                <a:gd name="connsiteX2935" fmla="*/ 660475 w 852323"/>
                <a:gd name="connsiteY2935" fmla="*/ 234212 h 851056"/>
                <a:gd name="connsiteX2936" fmla="*/ 671151 w 852323"/>
                <a:gd name="connsiteY2936" fmla="*/ 225604 h 851056"/>
                <a:gd name="connsiteX2937" fmla="*/ 671151 w 852323"/>
                <a:gd name="connsiteY2937" fmla="*/ 225604 h 851056"/>
                <a:gd name="connsiteX2938" fmla="*/ 673820 w 852323"/>
                <a:gd name="connsiteY2938" fmla="*/ 223436 h 851056"/>
                <a:gd name="connsiteX2939" fmla="*/ 678223 w 852323"/>
                <a:gd name="connsiteY2939" fmla="*/ 219833 h 851056"/>
                <a:gd name="connsiteX2940" fmla="*/ 678223 w 852323"/>
                <a:gd name="connsiteY2940" fmla="*/ 219833 h 851056"/>
                <a:gd name="connsiteX2941" fmla="*/ 681760 w 852323"/>
                <a:gd name="connsiteY2941" fmla="*/ 216997 h 851056"/>
                <a:gd name="connsiteX2942" fmla="*/ 681760 w 852323"/>
                <a:gd name="connsiteY2942" fmla="*/ 216997 h 851056"/>
                <a:gd name="connsiteX2943" fmla="*/ 685297 w 852323"/>
                <a:gd name="connsiteY2943" fmla="*/ 214094 h 851056"/>
                <a:gd name="connsiteX2944" fmla="*/ 685297 w 852323"/>
                <a:gd name="connsiteY2944" fmla="*/ 214094 h 851056"/>
                <a:gd name="connsiteX2945" fmla="*/ 688833 w 852323"/>
                <a:gd name="connsiteY2945" fmla="*/ 211225 h 851056"/>
                <a:gd name="connsiteX2946" fmla="*/ 688833 w 852323"/>
                <a:gd name="connsiteY2946" fmla="*/ 211225 h 851056"/>
                <a:gd name="connsiteX2947" fmla="*/ 692370 w 852323"/>
                <a:gd name="connsiteY2947" fmla="*/ 208322 h 851056"/>
                <a:gd name="connsiteX2948" fmla="*/ 692370 w 852323"/>
                <a:gd name="connsiteY2948" fmla="*/ 208322 h 851056"/>
                <a:gd name="connsiteX2949" fmla="*/ 695706 w 852323"/>
                <a:gd name="connsiteY2949" fmla="*/ 205487 h 851056"/>
                <a:gd name="connsiteX2950" fmla="*/ 699275 w 852323"/>
                <a:gd name="connsiteY2950" fmla="*/ 202584 h 851056"/>
                <a:gd name="connsiteX2951" fmla="*/ 702845 w 852323"/>
                <a:gd name="connsiteY2951" fmla="*/ 199715 h 851056"/>
                <a:gd name="connsiteX2952" fmla="*/ 709284 w 852323"/>
                <a:gd name="connsiteY2952" fmla="*/ 194510 h 851056"/>
                <a:gd name="connsiteX2953" fmla="*/ 709284 w 852323"/>
                <a:gd name="connsiteY2953" fmla="*/ 194510 h 851056"/>
                <a:gd name="connsiteX2954" fmla="*/ 709952 w 852323"/>
                <a:gd name="connsiteY2954" fmla="*/ 193943 h 851056"/>
                <a:gd name="connsiteX2955" fmla="*/ 713655 w 852323"/>
                <a:gd name="connsiteY2955" fmla="*/ 190907 h 851056"/>
                <a:gd name="connsiteX2956" fmla="*/ 718159 w 852323"/>
                <a:gd name="connsiteY2956" fmla="*/ 187270 h 851056"/>
                <a:gd name="connsiteX2957" fmla="*/ 724231 w 852323"/>
                <a:gd name="connsiteY2957" fmla="*/ 182399 h 851056"/>
                <a:gd name="connsiteX2958" fmla="*/ 734940 w 852323"/>
                <a:gd name="connsiteY2958" fmla="*/ 173725 h 851056"/>
                <a:gd name="connsiteX2959" fmla="*/ 745250 w 852323"/>
                <a:gd name="connsiteY2959" fmla="*/ 164016 h 851056"/>
                <a:gd name="connsiteX2960" fmla="*/ 747418 w 852323"/>
                <a:gd name="connsiteY2960" fmla="*/ 166752 h 851056"/>
                <a:gd name="connsiteX2961" fmla="*/ 748486 w 852323"/>
                <a:gd name="connsiteY2961" fmla="*/ 168087 h 851056"/>
                <a:gd name="connsiteX2962" fmla="*/ 750154 w 852323"/>
                <a:gd name="connsiteY2962" fmla="*/ 170222 h 851056"/>
                <a:gd name="connsiteX2963" fmla="*/ 755158 w 852323"/>
                <a:gd name="connsiteY2963" fmla="*/ 176895 h 851056"/>
                <a:gd name="connsiteX2964" fmla="*/ 726166 w 852323"/>
                <a:gd name="connsiteY2964" fmla="*/ 327095 h 851056"/>
                <a:gd name="connsiteX2965" fmla="*/ 726166 w 852323"/>
                <a:gd name="connsiteY2965" fmla="*/ 326561 h 851056"/>
                <a:gd name="connsiteX2966" fmla="*/ 725232 w 852323"/>
                <a:gd name="connsiteY2966" fmla="*/ 323625 h 851056"/>
                <a:gd name="connsiteX2967" fmla="*/ 724231 w 852323"/>
                <a:gd name="connsiteY2967" fmla="*/ 320689 h 851056"/>
                <a:gd name="connsiteX2968" fmla="*/ 724231 w 852323"/>
                <a:gd name="connsiteY2968" fmla="*/ 320689 h 851056"/>
                <a:gd name="connsiteX2969" fmla="*/ 725232 w 852323"/>
                <a:gd name="connsiteY2969" fmla="*/ 323625 h 851056"/>
                <a:gd name="connsiteX2970" fmla="*/ 725466 w 852323"/>
                <a:gd name="connsiteY2970" fmla="*/ 324359 h 851056"/>
                <a:gd name="connsiteX2971" fmla="*/ 726166 w 852323"/>
                <a:gd name="connsiteY2971" fmla="*/ 326561 h 851056"/>
                <a:gd name="connsiteX2972" fmla="*/ 726166 w 852323"/>
                <a:gd name="connsiteY2972" fmla="*/ 326561 h 851056"/>
                <a:gd name="connsiteX2973" fmla="*/ 726466 w 852323"/>
                <a:gd name="connsiteY2973" fmla="*/ 327428 h 851056"/>
                <a:gd name="connsiteX2974" fmla="*/ 732839 w 852323"/>
                <a:gd name="connsiteY2974" fmla="*/ 317686 h 851056"/>
                <a:gd name="connsiteX2975" fmla="*/ 732839 w 852323"/>
                <a:gd name="connsiteY2975" fmla="*/ 317686 h 851056"/>
                <a:gd name="connsiteX2976" fmla="*/ 734307 w 852323"/>
                <a:gd name="connsiteY2976" fmla="*/ 317186 h 851056"/>
                <a:gd name="connsiteX2977" fmla="*/ 734307 w 852323"/>
                <a:gd name="connsiteY2977" fmla="*/ 317186 h 851056"/>
                <a:gd name="connsiteX2978" fmla="*/ 734540 w 852323"/>
                <a:gd name="connsiteY2978" fmla="*/ 357755 h 851056"/>
                <a:gd name="connsiteX2979" fmla="*/ 734540 w 852323"/>
                <a:gd name="connsiteY2979" fmla="*/ 357588 h 851056"/>
                <a:gd name="connsiteX2980" fmla="*/ 734540 w 852323"/>
                <a:gd name="connsiteY2980" fmla="*/ 356854 h 851056"/>
                <a:gd name="connsiteX2981" fmla="*/ 734540 w 852323"/>
                <a:gd name="connsiteY2981" fmla="*/ 356588 h 851056"/>
                <a:gd name="connsiteX2982" fmla="*/ 733973 w 852323"/>
                <a:gd name="connsiteY2982" fmla="*/ 354152 h 851056"/>
                <a:gd name="connsiteX2983" fmla="*/ 733973 w 852323"/>
                <a:gd name="connsiteY2983" fmla="*/ 354152 h 851056"/>
                <a:gd name="connsiteX2984" fmla="*/ 733973 w 852323"/>
                <a:gd name="connsiteY2984" fmla="*/ 354686 h 851056"/>
                <a:gd name="connsiteX2985" fmla="*/ 734407 w 852323"/>
                <a:gd name="connsiteY2985" fmla="*/ 356721 h 851056"/>
                <a:gd name="connsiteX2986" fmla="*/ 734407 w 852323"/>
                <a:gd name="connsiteY2986" fmla="*/ 357155 h 851056"/>
                <a:gd name="connsiteX2987" fmla="*/ 734841 w 852323"/>
                <a:gd name="connsiteY2987" fmla="*/ 359123 h 851056"/>
                <a:gd name="connsiteX2988" fmla="*/ 734373 w 852323"/>
                <a:gd name="connsiteY2988" fmla="*/ 357755 h 851056"/>
                <a:gd name="connsiteX2989" fmla="*/ 733639 w 852323"/>
                <a:gd name="connsiteY2989" fmla="*/ 353818 h 851056"/>
                <a:gd name="connsiteX2990" fmla="*/ 733639 w 852323"/>
                <a:gd name="connsiteY2990" fmla="*/ 353652 h 851056"/>
                <a:gd name="connsiteX2991" fmla="*/ 733639 w 852323"/>
                <a:gd name="connsiteY2991" fmla="*/ 353818 h 851056"/>
                <a:gd name="connsiteX2992" fmla="*/ 733639 w 852323"/>
                <a:gd name="connsiteY2992" fmla="*/ 353585 h 851056"/>
                <a:gd name="connsiteX2993" fmla="*/ 733639 w 852323"/>
                <a:gd name="connsiteY2993" fmla="*/ 353852 h 851056"/>
                <a:gd name="connsiteX2994" fmla="*/ 733639 w 852323"/>
                <a:gd name="connsiteY2994" fmla="*/ 353852 h 851056"/>
                <a:gd name="connsiteX2995" fmla="*/ 733406 w 852323"/>
                <a:gd name="connsiteY2995" fmla="*/ 352918 h 851056"/>
                <a:gd name="connsiteX2996" fmla="*/ 733406 w 852323"/>
                <a:gd name="connsiteY2996" fmla="*/ 353351 h 851056"/>
                <a:gd name="connsiteX2997" fmla="*/ 733406 w 852323"/>
                <a:gd name="connsiteY2997" fmla="*/ 353585 h 851056"/>
                <a:gd name="connsiteX2998" fmla="*/ 733239 w 852323"/>
                <a:gd name="connsiteY2998" fmla="*/ 352818 h 851056"/>
                <a:gd name="connsiteX2999" fmla="*/ 733172 w 852323"/>
                <a:gd name="connsiteY2999" fmla="*/ 351817 h 851056"/>
                <a:gd name="connsiteX3000" fmla="*/ 733172 w 852323"/>
                <a:gd name="connsiteY3000" fmla="*/ 351984 h 851056"/>
                <a:gd name="connsiteX3001" fmla="*/ 733172 w 852323"/>
                <a:gd name="connsiteY3001" fmla="*/ 351984 h 851056"/>
                <a:gd name="connsiteX3002" fmla="*/ 733172 w 852323"/>
                <a:gd name="connsiteY3002" fmla="*/ 352584 h 851056"/>
                <a:gd name="connsiteX3003" fmla="*/ 733172 w 852323"/>
                <a:gd name="connsiteY3003" fmla="*/ 352584 h 851056"/>
                <a:gd name="connsiteX3004" fmla="*/ 733172 w 852323"/>
                <a:gd name="connsiteY3004" fmla="*/ 352584 h 851056"/>
                <a:gd name="connsiteX3005" fmla="*/ 733172 w 852323"/>
                <a:gd name="connsiteY3005" fmla="*/ 352050 h 851056"/>
                <a:gd name="connsiteX3006" fmla="*/ 733006 w 852323"/>
                <a:gd name="connsiteY3006" fmla="*/ 351717 h 851056"/>
                <a:gd name="connsiteX3007" fmla="*/ 733172 w 852323"/>
                <a:gd name="connsiteY3007" fmla="*/ 351616 h 851056"/>
                <a:gd name="connsiteX3008" fmla="*/ 733172 w 852323"/>
                <a:gd name="connsiteY3008" fmla="*/ 351616 h 851056"/>
                <a:gd name="connsiteX3009" fmla="*/ 733172 w 852323"/>
                <a:gd name="connsiteY3009" fmla="*/ 351817 h 851056"/>
                <a:gd name="connsiteX3010" fmla="*/ 733172 w 852323"/>
                <a:gd name="connsiteY3010" fmla="*/ 351650 h 851056"/>
                <a:gd name="connsiteX3011" fmla="*/ 733172 w 852323"/>
                <a:gd name="connsiteY3011" fmla="*/ 351049 h 851056"/>
                <a:gd name="connsiteX3012" fmla="*/ 733172 w 852323"/>
                <a:gd name="connsiteY3012" fmla="*/ 350682 h 851056"/>
                <a:gd name="connsiteX3013" fmla="*/ 733172 w 852323"/>
                <a:gd name="connsiteY3013" fmla="*/ 350682 h 851056"/>
                <a:gd name="connsiteX3014" fmla="*/ 731804 w 852323"/>
                <a:gd name="connsiteY3014" fmla="*/ 345111 h 851056"/>
                <a:gd name="connsiteX3015" fmla="*/ 731804 w 852323"/>
                <a:gd name="connsiteY3015" fmla="*/ 345111 h 851056"/>
                <a:gd name="connsiteX3016" fmla="*/ 731804 w 852323"/>
                <a:gd name="connsiteY3016" fmla="*/ 345111 h 851056"/>
                <a:gd name="connsiteX3017" fmla="*/ 731804 w 852323"/>
                <a:gd name="connsiteY3017" fmla="*/ 344877 h 851056"/>
                <a:gd name="connsiteX3018" fmla="*/ 731804 w 852323"/>
                <a:gd name="connsiteY3018" fmla="*/ 344877 h 851056"/>
                <a:gd name="connsiteX3019" fmla="*/ 731804 w 852323"/>
                <a:gd name="connsiteY3019" fmla="*/ 344877 h 851056"/>
                <a:gd name="connsiteX3020" fmla="*/ 731404 w 852323"/>
                <a:gd name="connsiteY3020" fmla="*/ 343442 h 851056"/>
                <a:gd name="connsiteX3021" fmla="*/ 731137 w 852323"/>
                <a:gd name="connsiteY3021" fmla="*/ 342408 h 851056"/>
                <a:gd name="connsiteX3022" fmla="*/ 730937 w 852323"/>
                <a:gd name="connsiteY3022" fmla="*/ 341674 h 851056"/>
                <a:gd name="connsiteX3023" fmla="*/ 730203 w 852323"/>
                <a:gd name="connsiteY3023" fmla="*/ 338939 h 851056"/>
                <a:gd name="connsiteX3024" fmla="*/ 730203 w 852323"/>
                <a:gd name="connsiteY3024" fmla="*/ 338939 h 851056"/>
                <a:gd name="connsiteX3025" fmla="*/ 729903 w 852323"/>
                <a:gd name="connsiteY3025" fmla="*/ 337904 h 851056"/>
                <a:gd name="connsiteX3026" fmla="*/ 729903 w 852323"/>
                <a:gd name="connsiteY3026" fmla="*/ 337904 h 851056"/>
                <a:gd name="connsiteX3027" fmla="*/ 729903 w 852323"/>
                <a:gd name="connsiteY3027" fmla="*/ 338171 h 851056"/>
                <a:gd name="connsiteX3028" fmla="*/ 729903 w 852323"/>
                <a:gd name="connsiteY3028" fmla="*/ 338171 h 851056"/>
                <a:gd name="connsiteX3029" fmla="*/ 729903 w 852323"/>
                <a:gd name="connsiteY3029" fmla="*/ 338471 h 851056"/>
                <a:gd name="connsiteX3030" fmla="*/ 729903 w 852323"/>
                <a:gd name="connsiteY3030" fmla="*/ 338638 h 851056"/>
                <a:gd name="connsiteX3031" fmla="*/ 729903 w 852323"/>
                <a:gd name="connsiteY3031" fmla="*/ 338638 h 851056"/>
                <a:gd name="connsiteX3032" fmla="*/ 729903 w 852323"/>
                <a:gd name="connsiteY3032" fmla="*/ 339039 h 851056"/>
                <a:gd name="connsiteX3033" fmla="*/ 731171 w 852323"/>
                <a:gd name="connsiteY3033" fmla="*/ 343609 h 851056"/>
                <a:gd name="connsiteX3034" fmla="*/ 731171 w 852323"/>
                <a:gd name="connsiteY3034" fmla="*/ 343609 h 851056"/>
                <a:gd name="connsiteX3035" fmla="*/ 731171 w 852323"/>
                <a:gd name="connsiteY3035" fmla="*/ 344076 h 851056"/>
                <a:gd name="connsiteX3036" fmla="*/ 731404 w 852323"/>
                <a:gd name="connsiteY3036" fmla="*/ 344977 h 851056"/>
                <a:gd name="connsiteX3037" fmla="*/ 731404 w 852323"/>
                <a:gd name="connsiteY3037" fmla="*/ 345177 h 851056"/>
                <a:gd name="connsiteX3038" fmla="*/ 731404 w 852323"/>
                <a:gd name="connsiteY3038" fmla="*/ 345177 h 851056"/>
                <a:gd name="connsiteX3039" fmla="*/ 731404 w 852323"/>
                <a:gd name="connsiteY3039" fmla="*/ 344844 h 851056"/>
                <a:gd name="connsiteX3040" fmla="*/ 731804 w 852323"/>
                <a:gd name="connsiteY3040" fmla="*/ 346612 h 851056"/>
                <a:gd name="connsiteX3041" fmla="*/ 732038 w 852323"/>
                <a:gd name="connsiteY3041" fmla="*/ 347513 h 851056"/>
                <a:gd name="connsiteX3042" fmla="*/ 732739 w 852323"/>
                <a:gd name="connsiteY3042" fmla="*/ 350449 h 851056"/>
                <a:gd name="connsiteX3043" fmla="*/ 732739 w 852323"/>
                <a:gd name="connsiteY3043" fmla="*/ 350449 h 851056"/>
                <a:gd name="connsiteX3044" fmla="*/ 732739 w 852323"/>
                <a:gd name="connsiteY3044" fmla="*/ 350916 h 851056"/>
                <a:gd name="connsiteX3045" fmla="*/ 732739 w 852323"/>
                <a:gd name="connsiteY3045" fmla="*/ 351216 h 851056"/>
                <a:gd name="connsiteX3046" fmla="*/ 732739 w 852323"/>
                <a:gd name="connsiteY3046" fmla="*/ 351216 h 851056"/>
                <a:gd name="connsiteX3047" fmla="*/ 732739 w 852323"/>
                <a:gd name="connsiteY3047" fmla="*/ 351216 h 851056"/>
                <a:gd name="connsiteX3048" fmla="*/ 732739 w 852323"/>
                <a:gd name="connsiteY3048" fmla="*/ 351016 h 851056"/>
                <a:gd name="connsiteX3049" fmla="*/ 732839 w 852323"/>
                <a:gd name="connsiteY3049" fmla="*/ 350949 h 851056"/>
                <a:gd name="connsiteX3050" fmla="*/ 735341 w 852323"/>
                <a:gd name="connsiteY3050" fmla="*/ 361058 h 851056"/>
                <a:gd name="connsiteX3051" fmla="*/ 735341 w 852323"/>
                <a:gd name="connsiteY3051" fmla="*/ 361359 h 851056"/>
                <a:gd name="connsiteX3052" fmla="*/ 735341 w 852323"/>
                <a:gd name="connsiteY3052" fmla="*/ 361359 h 851056"/>
                <a:gd name="connsiteX3053" fmla="*/ 735007 w 852323"/>
                <a:gd name="connsiteY3053" fmla="*/ 360991 h 851056"/>
                <a:gd name="connsiteX3054" fmla="*/ 735775 w 852323"/>
                <a:gd name="connsiteY3054" fmla="*/ 363060 h 851056"/>
                <a:gd name="connsiteX3055" fmla="*/ 735775 w 852323"/>
                <a:gd name="connsiteY3055" fmla="*/ 362893 h 851056"/>
                <a:gd name="connsiteX3056" fmla="*/ 735775 w 852323"/>
                <a:gd name="connsiteY3056" fmla="*/ 362893 h 851056"/>
                <a:gd name="connsiteX3057" fmla="*/ 735775 w 852323"/>
                <a:gd name="connsiteY3057" fmla="*/ 362893 h 851056"/>
                <a:gd name="connsiteX3058" fmla="*/ 735775 w 852323"/>
                <a:gd name="connsiteY3058" fmla="*/ 363427 h 851056"/>
                <a:gd name="connsiteX3059" fmla="*/ 735775 w 852323"/>
                <a:gd name="connsiteY3059" fmla="*/ 363427 h 851056"/>
                <a:gd name="connsiteX3060" fmla="*/ 735414 w 852323"/>
                <a:gd name="connsiteY3060" fmla="*/ 363203 h 851056"/>
                <a:gd name="connsiteX3061" fmla="*/ 735441 w 852323"/>
                <a:gd name="connsiteY3061" fmla="*/ 362993 h 851056"/>
                <a:gd name="connsiteX3062" fmla="*/ 736075 w 852323"/>
                <a:gd name="connsiteY3062" fmla="*/ 316719 h 851056"/>
                <a:gd name="connsiteX3063" fmla="*/ 736075 w 852323"/>
                <a:gd name="connsiteY3063" fmla="*/ 316719 h 851056"/>
                <a:gd name="connsiteX3064" fmla="*/ 739211 w 852323"/>
                <a:gd name="connsiteY3064" fmla="*/ 384646 h 851056"/>
                <a:gd name="connsiteX3065" fmla="*/ 739211 w 852323"/>
                <a:gd name="connsiteY3065" fmla="*/ 384946 h 851056"/>
                <a:gd name="connsiteX3066" fmla="*/ 739211 w 852323"/>
                <a:gd name="connsiteY3066" fmla="*/ 384646 h 851056"/>
                <a:gd name="connsiteX3067" fmla="*/ 739211 w 852323"/>
                <a:gd name="connsiteY3067" fmla="*/ 384212 h 851056"/>
                <a:gd name="connsiteX3068" fmla="*/ 739211 w 852323"/>
                <a:gd name="connsiteY3068" fmla="*/ 384212 h 851056"/>
                <a:gd name="connsiteX3069" fmla="*/ 739211 w 852323"/>
                <a:gd name="connsiteY3069" fmla="*/ 384212 h 851056"/>
                <a:gd name="connsiteX3070" fmla="*/ 739211 w 852323"/>
                <a:gd name="connsiteY3070" fmla="*/ 383545 h 851056"/>
                <a:gd name="connsiteX3071" fmla="*/ 739211 w 852323"/>
                <a:gd name="connsiteY3071" fmla="*/ 383311 h 851056"/>
                <a:gd name="connsiteX3072" fmla="*/ 739211 w 852323"/>
                <a:gd name="connsiteY3072" fmla="*/ 382043 h 851056"/>
                <a:gd name="connsiteX3073" fmla="*/ 739211 w 852323"/>
                <a:gd name="connsiteY3073" fmla="*/ 381243 h 851056"/>
                <a:gd name="connsiteX3074" fmla="*/ 739211 w 852323"/>
                <a:gd name="connsiteY3074" fmla="*/ 381043 h 851056"/>
                <a:gd name="connsiteX3075" fmla="*/ 739211 w 852323"/>
                <a:gd name="connsiteY3075" fmla="*/ 381043 h 851056"/>
                <a:gd name="connsiteX3076" fmla="*/ 739044 w 852323"/>
                <a:gd name="connsiteY3076" fmla="*/ 379842 h 851056"/>
                <a:gd name="connsiteX3077" fmla="*/ 739044 w 852323"/>
                <a:gd name="connsiteY3077" fmla="*/ 378741 h 851056"/>
                <a:gd name="connsiteX3078" fmla="*/ 739044 w 852323"/>
                <a:gd name="connsiteY3078" fmla="*/ 377973 h 851056"/>
                <a:gd name="connsiteX3079" fmla="*/ 738711 w 852323"/>
                <a:gd name="connsiteY3079" fmla="*/ 375671 h 851056"/>
                <a:gd name="connsiteX3080" fmla="*/ 738711 w 852323"/>
                <a:gd name="connsiteY3080" fmla="*/ 375171 h 851056"/>
                <a:gd name="connsiteX3081" fmla="*/ 738711 w 852323"/>
                <a:gd name="connsiteY3081" fmla="*/ 375171 h 851056"/>
                <a:gd name="connsiteX3082" fmla="*/ 738711 w 852323"/>
                <a:gd name="connsiteY3082" fmla="*/ 375171 h 851056"/>
                <a:gd name="connsiteX3083" fmla="*/ 738711 w 852323"/>
                <a:gd name="connsiteY3083" fmla="*/ 374337 h 851056"/>
                <a:gd name="connsiteX3084" fmla="*/ 738143 w 852323"/>
                <a:gd name="connsiteY3084" fmla="*/ 371000 h 851056"/>
                <a:gd name="connsiteX3085" fmla="*/ 738143 w 852323"/>
                <a:gd name="connsiteY3085" fmla="*/ 370733 h 851056"/>
                <a:gd name="connsiteX3086" fmla="*/ 738143 w 852323"/>
                <a:gd name="connsiteY3086" fmla="*/ 370233 h 851056"/>
                <a:gd name="connsiteX3087" fmla="*/ 738143 w 852323"/>
                <a:gd name="connsiteY3087" fmla="*/ 369299 h 851056"/>
                <a:gd name="connsiteX3088" fmla="*/ 738143 w 852323"/>
                <a:gd name="connsiteY3088" fmla="*/ 369099 h 851056"/>
                <a:gd name="connsiteX3089" fmla="*/ 738143 w 852323"/>
                <a:gd name="connsiteY3089" fmla="*/ 368932 h 851056"/>
                <a:gd name="connsiteX3090" fmla="*/ 738143 w 852323"/>
                <a:gd name="connsiteY3090" fmla="*/ 368932 h 851056"/>
                <a:gd name="connsiteX3091" fmla="*/ 738143 w 852323"/>
                <a:gd name="connsiteY3091" fmla="*/ 368932 h 851056"/>
                <a:gd name="connsiteX3092" fmla="*/ 738143 w 852323"/>
                <a:gd name="connsiteY3092" fmla="*/ 368932 h 851056"/>
                <a:gd name="connsiteX3093" fmla="*/ 738143 w 852323"/>
                <a:gd name="connsiteY3093" fmla="*/ 368732 h 851056"/>
                <a:gd name="connsiteX3094" fmla="*/ 738143 w 852323"/>
                <a:gd name="connsiteY3094" fmla="*/ 368732 h 851056"/>
                <a:gd name="connsiteX3095" fmla="*/ 738143 w 852323"/>
                <a:gd name="connsiteY3095" fmla="*/ 369232 h 851056"/>
                <a:gd name="connsiteX3096" fmla="*/ 738143 w 852323"/>
                <a:gd name="connsiteY3096" fmla="*/ 369232 h 851056"/>
                <a:gd name="connsiteX3097" fmla="*/ 738143 w 852323"/>
                <a:gd name="connsiteY3097" fmla="*/ 369399 h 851056"/>
                <a:gd name="connsiteX3098" fmla="*/ 738143 w 852323"/>
                <a:gd name="connsiteY3098" fmla="*/ 370266 h 851056"/>
                <a:gd name="connsiteX3099" fmla="*/ 738143 w 852323"/>
                <a:gd name="connsiteY3099" fmla="*/ 370567 h 851056"/>
                <a:gd name="connsiteX3100" fmla="*/ 738344 w 852323"/>
                <a:gd name="connsiteY3100" fmla="*/ 371868 h 851056"/>
                <a:gd name="connsiteX3101" fmla="*/ 738344 w 852323"/>
                <a:gd name="connsiteY3101" fmla="*/ 372702 h 851056"/>
                <a:gd name="connsiteX3102" fmla="*/ 738344 w 852323"/>
                <a:gd name="connsiteY3102" fmla="*/ 373269 h 851056"/>
                <a:gd name="connsiteX3103" fmla="*/ 738344 w 852323"/>
                <a:gd name="connsiteY3103" fmla="*/ 373269 h 851056"/>
                <a:gd name="connsiteX3104" fmla="*/ 738677 w 852323"/>
                <a:gd name="connsiteY3104" fmla="*/ 375304 h 851056"/>
                <a:gd name="connsiteX3105" fmla="*/ 738677 w 852323"/>
                <a:gd name="connsiteY3105" fmla="*/ 375671 h 851056"/>
                <a:gd name="connsiteX3106" fmla="*/ 739178 w 852323"/>
                <a:gd name="connsiteY3106" fmla="*/ 379007 h 851056"/>
                <a:gd name="connsiteX3107" fmla="*/ 739478 w 852323"/>
                <a:gd name="connsiteY3107" fmla="*/ 381243 h 851056"/>
                <a:gd name="connsiteX3108" fmla="*/ 739478 w 852323"/>
                <a:gd name="connsiteY3108" fmla="*/ 381410 h 851056"/>
                <a:gd name="connsiteX3109" fmla="*/ 739478 w 852323"/>
                <a:gd name="connsiteY3109" fmla="*/ 382144 h 851056"/>
                <a:gd name="connsiteX3110" fmla="*/ 739478 w 852323"/>
                <a:gd name="connsiteY3110" fmla="*/ 382611 h 851056"/>
                <a:gd name="connsiteX3111" fmla="*/ 739478 w 852323"/>
                <a:gd name="connsiteY3111" fmla="*/ 382611 h 851056"/>
                <a:gd name="connsiteX3112" fmla="*/ 739478 w 852323"/>
                <a:gd name="connsiteY3112" fmla="*/ 383211 h 851056"/>
                <a:gd name="connsiteX3113" fmla="*/ 739478 w 852323"/>
                <a:gd name="connsiteY3113" fmla="*/ 383378 h 851056"/>
                <a:gd name="connsiteX3114" fmla="*/ 739478 w 852323"/>
                <a:gd name="connsiteY3114" fmla="*/ 383712 h 851056"/>
                <a:gd name="connsiteX3115" fmla="*/ 739478 w 852323"/>
                <a:gd name="connsiteY3115" fmla="*/ 384279 h 851056"/>
                <a:gd name="connsiteX3116" fmla="*/ 739478 w 852323"/>
                <a:gd name="connsiteY3116" fmla="*/ 384279 h 851056"/>
                <a:gd name="connsiteX3117" fmla="*/ 739478 w 852323"/>
                <a:gd name="connsiteY3117" fmla="*/ 384279 h 851056"/>
                <a:gd name="connsiteX3118" fmla="*/ 739478 w 852323"/>
                <a:gd name="connsiteY3118" fmla="*/ 384479 h 851056"/>
                <a:gd name="connsiteX3119" fmla="*/ 739478 w 852323"/>
                <a:gd name="connsiteY3119" fmla="*/ 384679 h 851056"/>
                <a:gd name="connsiteX3120" fmla="*/ 739478 w 852323"/>
                <a:gd name="connsiteY3120" fmla="*/ 384279 h 851056"/>
                <a:gd name="connsiteX3121" fmla="*/ 736709 w 852323"/>
                <a:gd name="connsiteY3121" fmla="*/ 367864 h 851056"/>
                <a:gd name="connsiteX3122" fmla="*/ 736475 w 852323"/>
                <a:gd name="connsiteY3122" fmla="*/ 366697 h 851056"/>
                <a:gd name="connsiteX3123" fmla="*/ 736475 w 852323"/>
                <a:gd name="connsiteY3123" fmla="*/ 366697 h 851056"/>
                <a:gd name="connsiteX3124" fmla="*/ 736776 w 852323"/>
                <a:gd name="connsiteY3124" fmla="*/ 368198 h 851056"/>
                <a:gd name="connsiteX3125" fmla="*/ 736776 w 852323"/>
                <a:gd name="connsiteY3125" fmla="*/ 367998 h 851056"/>
                <a:gd name="connsiteX3126" fmla="*/ 736342 w 852323"/>
                <a:gd name="connsiteY3126" fmla="*/ 367798 h 851056"/>
                <a:gd name="connsiteX3127" fmla="*/ 736442 w 852323"/>
                <a:gd name="connsiteY3127" fmla="*/ 366563 h 851056"/>
                <a:gd name="connsiteX3128" fmla="*/ 736442 w 852323"/>
                <a:gd name="connsiteY3128" fmla="*/ 366129 h 851056"/>
                <a:gd name="connsiteX3129" fmla="*/ 736075 w 852323"/>
                <a:gd name="connsiteY3129" fmla="*/ 366496 h 851056"/>
                <a:gd name="connsiteX3130" fmla="*/ 736442 w 852323"/>
                <a:gd name="connsiteY3130" fmla="*/ 366163 h 851056"/>
                <a:gd name="connsiteX3131" fmla="*/ 736442 w 852323"/>
                <a:gd name="connsiteY3131" fmla="*/ 366163 h 851056"/>
                <a:gd name="connsiteX3132" fmla="*/ 736442 w 852323"/>
                <a:gd name="connsiteY3132" fmla="*/ 365896 h 851056"/>
                <a:gd name="connsiteX3133" fmla="*/ 736442 w 852323"/>
                <a:gd name="connsiteY3133" fmla="*/ 366396 h 851056"/>
                <a:gd name="connsiteX3134" fmla="*/ 736442 w 852323"/>
                <a:gd name="connsiteY3134" fmla="*/ 366396 h 851056"/>
                <a:gd name="connsiteX3135" fmla="*/ 736442 w 852323"/>
                <a:gd name="connsiteY3135" fmla="*/ 366396 h 851056"/>
                <a:gd name="connsiteX3136" fmla="*/ 739378 w 852323"/>
                <a:gd name="connsiteY3136" fmla="*/ 385413 h 851056"/>
                <a:gd name="connsiteX3137" fmla="*/ 739378 w 852323"/>
                <a:gd name="connsiteY3137" fmla="*/ 385713 h 851056"/>
                <a:gd name="connsiteX3138" fmla="*/ 739378 w 852323"/>
                <a:gd name="connsiteY3138" fmla="*/ 385713 h 851056"/>
                <a:gd name="connsiteX3139" fmla="*/ 738977 w 852323"/>
                <a:gd name="connsiteY3139" fmla="*/ 385347 h 851056"/>
                <a:gd name="connsiteX3140" fmla="*/ 739378 w 852323"/>
                <a:gd name="connsiteY3140" fmla="*/ 385246 h 851056"/>
                <a:gd name="connsiteX3141" fmla="*/ 739378 w 852323"/>
                <a:gd name="connsiteY3141" fmla="*/ 385413 h 851056"/>
                <a:gd name="connsiteX3142" fmla="*/ 739378 w 852323"/>
                <a:gd name="connsiteY3142" fmla="*/ 385413 h 851056"/>
                <a:gd name="connsiteX3143" fmla="*/ 738944 w 852323"/>
                <a:gd name="connsiteY3143" fmla="*/ 385180 h 851056"/>
                <a:gd name="connsiteX3144" fmla="*/ 739645 w 852323"/>
                <a:gd name="connsiteY3144" fmla="*/ 387448 h 851056"/>
                <a:gd name="connsiteX3145" fmla="*/ 739645 w 852323"/>
                <a:gd name="connsiteY3145" fmla="*/ 387949 h 851056"/>
                <a:gd name="connsiteX3146" fmla="*/ 739645 w 852323"/>
                <a:gd name="connsiteY3146" fmla="*/ 387949 h 851056"/>
                <a:gd name="connsiteX3147" fmla="*/ 739211 w 852323"/>
                <a:gd name="connsiteY3147" fmla="*/ 387382 h 851056"/>
                <a:gd name="connsiteX3148" fmla="*/ 740579 w 852323"/>
                <a:gd name="connsiteY3148" fmla="*/ 396456 h 851056"/>
                <a:gd name="connsiteX3149" fmla="*/ 740379 w 852323"/>
                <a:gd name="connsiteY3149" fmla="*/ 393787 h 851056"/>
                <a:gd name="connsiteX3150" fmla="*/ 740379 w 852323"/>
                <a:gd name="connsiteY3150" fmla="*/ 393554 h 851056"/>
                <a:gd name="connsiteX3151" fmla="*/ 740379 w 852323"/>
                <a:gd name="connsiteY3151" fmla="*/ 393554 h 851056"/>
                <a:gd name="connsiteX3152" fmla="*/ 740379 w 852323"/>
                <a:gd name="connsiteY3152" fmla="*/ 393053 h 851056"/>
                <a:gd name="connsiteX3153" fmla="*/ 740179 w 852323"/>
                <a:gd name="connsiteY3153" fmla="*/ 391385 h 851056"/>
                <a:gd name="connsiteX3154" fmla="*/ 740179 w 852323"/>
                <a:gd name="connsiteY3154" fmla="*/ 391385 h 851056"/>
                <a:gd name="connsiteX3155" fmla="*/ 740179 w 852323"/>
                <a:gd name="connsiteY3155" fmla="*/ 391385 h 851056"/>
                <a:gd name="connsiteX3156" fmla="*/ 740179 w 852323"/>
                <a:gd name="connsiteY3156" fmla="*/ 391218 h 851056"/>
                <a:gd name="connsiteX3157" fmla="*/ 740179 w 852323"/>
                <a:gd name="connsiteY3157" fmla="*/ 391218 h 851056"/>
                <a:gd name="connsiteX3158" fmla="*/ 739978 w 852323"/>
                <a:gd name="connsiteY3158" fmla="*/ 389450 h 851056"/>
                <a:gd name="connsiteX3159" fmla="*/ 740179 w 852323"/>
                <a:gd name="connsiteY3159" fmla="*/ 391385 h 851056"/>
                <a:gd name="connsiteX3160" fmla="*/ 740179 w 852323"/>
                <a:gd name="connsiteY3160" fmla="*/ 391385 h 851056"/>
                <a:gd name="connsiteX3161" fmla="*/ 740179 w 852323"/>
                <a:gd name="connsiteY3161" fmla="*/ 391385 h 851056"/>
                <a:gd name="connsiteX3162" fmla="*/ 740179 w 852323"/>
                <a:gd name="connsiteY3162" fmla="*/ 391552 h 851056"/>
                <a:gd name="connsiteX3163" fmla="*/ 740179 w 852323"/>
                <a:gd name="connsiteY3163" fmla="*/ 391552 h 851056"/>
                <a:gd name="connsiteX3164" fmla="*/ 740179 w 852323"/>
                <a:gd name="connsiteY3164" fmla="*/ 392253 h 851056"/>
                <a:gd name="connsiteX3165" fmla="*/ 740179 w 852323"/>
                <a:gd name="connsiteY3165" fmla="*/ 392686 h 851056"/>
                <a:gd name="connsiteX3166" fmla="*/ 740179 w 852323"/>
                <a:gd name="connsiteY3166" fmla="*/ 393554 h 851056"/>
                <a:gd name="connsiteX3167" fmla="*/ 740179 w 852323"/>
                <a:gd name="connsiteY3167" fmla="*/ 394788 h 851056"/>
                <a:gd name="connsiteX3168" fmla="*/ 740479 w 852323"/>
                <a:gd name="connsiteY3168" fmla="*/ 398124 h 851056"/>
                <a:gd name="connsiteX3169" fmla="*/ 740145 w 852323"/>
                <a:gd name="connsiteY3169" fmla="*/ 396390 h 851056"/>
                <a:gd name="connsiteX3170" fmla="*/ 741747 w 852323"/>
                <a:gd name="connsiteY3170" fmla="*/ 416708 h 851056"/>
                <a:gd name="connsiteX3171" fmla="*/ 741747 w 852323"/>
                <a:gd name="connsiteY3171" fmla="*/ 416374 h 851056"/>
                <a:gd name="connsiteX3172" fmla="*/ 741747 w 852323"/>
                <a:gd name="connsiteY3172" fmla="*/ 415573 h 851056"/>
                <a:gd name="connsiteX3173" fmla="*/ 741747 w 852323"/>
                <a:gd name="connsiteY3173" fmla="*/ 413305 h 851056"/>
                <a:gd name="connsiteX3174" fmla="*/ 741747 w 852323"/>
                <a:gd name="connsiteY3174" fmla="*/ 411837 h 851056"/>
                <a:gd name="connsiteX3175" fmla="*/ 741747 w 852323"/>
                <a:gd name="connsiteY3175" fmla="*/ 411003 h 851056"/>
                <a:gd name="connsiteX3176" fmla="*/ 741747 w 852323"/>
                <a:gd name="connsiteY3176" fmla="*/ 410502 h 851056"/>
                <a:gd name="connsiteX3177" fmla="*/ 741747 w 852323"/>
                <a:gd name="connsiteY3177" fmla="*/ 410168 h 851056"/>
                <a:gd name="connsiteX3178" fmla="*/ 741747 w 852323"/>
                <a:gd name="connsiteY3178" fmla="*/ 409635 h 851056"/>
                <a:gd name="connsiteX3179" fmla="*/ 741747 w 852323"/>
                <a:gd name="connsiteY3179" fmla="*/ 409301 h 851056"/>
                <a:gd name="connsiteX3180" fmla="*/ 741747 w 852323"/>
                <a:gd name="connsiteY3180" fmla="*/ 409034 h 851056"/>
                <a:gd name="connsiteX3181" fmla="*/ 741747 w 852323"/>
                <a:gd name="connsiteY3181" fmla="*/ 409034 h 851056"/>
                <a:gd name="connsiteX3182" fmla="*/ 741747 w 852323"/>
                <a:gd name="connsiteY3182" fmla="*/ 408434 h 851056"/>
                <a:gd name="connsiteX3183" fmla="*/ 741747 w 852323"/>
                <a:gd name="connsiteY3183" fmla="*/ 406065 h 851056"/>
                <a:gd name="connsiteX3184" fmla="*/ 741747 w 852323"/>
                <a:gd name="connsiteY3184" fmla="*/ 404931 h 851056"/>
                <a:gd name="connsiteX3185" fmla="*/ 741747 w 852323"/>
                <a:gd name="connsiteY3185" fmla="*/ 404297 h 851056"/>
                <a:gd name="connsiteX3186" fmla="*/ 741747 w 852323"/>
                <a:gd name="connsiteY3186" fmla="*/ 403129 h 851056"/>
                <a:gd name="connsiteX3187" fmla="*/ 741747 w 852323"/>
                <a:gd name="connsiteY3187" fmla="*/ 401461 h 851056"/>
                <a:gd name="connsiteX3188" fmla="*/ 741747 w 852323"/>
                <a:gd name="connsiteY3188" fmla="*/ 400427 h 851056"/>
                <a:gd name="connsiteX3189" fmla="*/ 742080 w 852323"/>
                <a:gd name="connsiteY3189" fmla="*/ 405097 h 851056"/>
                <a:gd name="connsiteX3190" fmla="*/ 742080 w 852323"/>
                <a:gd name="connsiteY3190" fmla="*/ 406065 h 851056"/>
                <a:gd name="connsiteX3191" fmla="*/ 742080 w 852323"/>
                <a:gd name="connsiteY3191" fmla="*/ 406866 h 851056"/>
                <a:gd name="connsiteX3192" fmla="*/ 742080 w 852323"/>
                <a:gd name="connsiteY3192" fmla="*/ 406866 h 851056"/>
                <a:gd name="connsiteX3193" fmla="*/ 742080 w 852323"/>
                <a:gd name="connsiteY3193" fmla="*/ 407199 h 851056"/>
                <a:gd name="connsiteX3194" fmla="*/ 742080 w 852323"/>
                <a:gd name="connsiteY3194" fmla="*/ 409134 h 851056"/>
                <a:gd name="connsiteX3195" fmla="*/ 742080 w 852323"/>
                <a:gd name="connsiteY3195" fmla="*/ 410769 h 851056"/>
                <a:gd name="connsiteX3196" fmla="*/ 742080 w 852323"/>
                <a:gd name="connsiteY3196" fmla="*/ 412637 h 851056"/>
                <a:gd name="connsiteX3197" fmla="*/ 742080 w 852323"/>
                <a:gd name="connsiteY3197" fmla="*/ 418443 h 851056"/>
                <a:gd name="connsiteX3198" fmla="*/ 742080 w 852323"/>
                <a:gd name="connsiteY3198" fmla="*/ 418443 h 851056"/>
                <a:gd name="connsiteX3199" fmla="*/ 741313 w 852323"/>
                <a:gd name="connsiteY3199" fmla="*/ 416641 h 851056"/>
                <a:gd name="connsiteX3200" fmla="*/ 736509 w 852323"/>
                <a:gd name="connsiteY3200" fmla="*/ 482333 h 851056"/>
                <a:gd name="connsiteX3201" fmla="*/ 736509 w 852323"/>
                <a:gd name="connsiteY3201" fmla="*/ 482099 h 851056"/>
                <a:gd name="connsiteX3202" fmla="*/ 736509 w 852323"/>
                <a:gd name="connsiteY3202" fmla="*/ 482099 h 851056"/>
                <a:gd name="connsiteX3203" fmla="*/ 736075 w 852323"/>
                <a:gd name="connsiteY3203" fmla="*/ 482266 h 851056"/>
                <a:gd name="connsiteX3204" fmla="*/ 738477 w 852323"/>
                <a:gd name="connsiteY3204" fmla="*/ 470522 h 851056"/>
                <a:gd name="connsiteX3205" fmla="*/ 738811 w 852323"/>
                <a:gd name="connsiteY3205" fmla="*/ 468253 h 851056"/>
                <a:gd name="connsiteX3206" fmla="*/ 739011 w 852323"/>
                <a:gd name="connsiteY3206" fmla="*/ 466685 h 851056"/>
                <a:gd name="connsiteX3207" fmla="*/ 738043 w 852323"/>
                <a:gd name="connsiteY3207" fmla="*/ 470455 h 851056"/>
                <a:gd name="connsiteX3208" fmla="*/ 737943 w 852323"/>
                <a:gd name="connsiteY3208" fmla="*/ 474025 h 851056"/>
                <a:gd name="connsiteX3209" fmla="*/ 738143 w 852323"/>
                <a:gd name="connsiteY3209" fmla="*/ 472891 h 851056"/>
                <a:gd name="connsiteX3210" fmla="*/ 738143 w 852323"/>
                <a:gd name="connsiteY3210" fmla="*/ 472090 h 851056"/>
                <a:gd name="connsiteX3211" fmla="*/ 738143 w 852323"/>
                <a:gd name="connsiteY3211" fmla="*/ 472858 h 851056"/>
                <a:gd name="connsiteX3212" fmla="*/ 737510 w 852323"/>
                <a:gd name="connsiteY3212" fmla="*/ 473959 h 851056"/>
                <a:gd name="connsiteX3213" fmla="*/ 739011 w 852323"/>
                <a:gd name="connsiteY3213" fmla="*/ 466685 h 851056"/>
                <a:gd name="connsiteX3214" fmla="*/ 739411 w 852323"/>
                <a:gd name="connsiteY3214" fmla="*/ 463649 h 851056"/>
                <a:gd name="connsiteX3215" fmla="*/ 739778 w 852323"/>
                <a:gd name="connsiteY3215" fmla="*/ 460513 h 851056"/>
                <a:gd name="connsiteX3216" fmla="*/ 738577 w 852323"/>
                <a:gd name="connsiteY3216" fmla="*/ 466619 h 851056"/>
                <a:gd name="connsiteX3217" fmla="*/ 739778 w 852323"/>
                <a:gd name="connsiteY3217" fmla="*/ 460513 h 851056"/>
                <a:gd name="connsiteX3218" fmla="*/ 739778 w 852323"/>
                <a:gd name="connsiteY3218" fmla="*/ 460513 h 851056"/>
                <a:gd name="connsiteX3219" fmla="*/ 740345 w 852323"/>
                <a:gd name="connsiteY3219" fmla="*/ 454942 h 851056"/>
                <a:gd name="connsiteX3220" fmla="*/ 739344 w 852323"/>
                <a:gd name="connsiteY3220" fmla="*/ 460447 h 851056"/>
                <a:gd name="connsiteX3221" fmla="*/ 260219 w 852323"/>
                <a:gd name="connsiteY3221" fmla="*/ 127451 h 851056"/>
                <a:gd name="connsiteX3222" fmla="*/ 260219 w 852323"/>
                <a:gd name="connsiteY3222" fmla="*/ 127451 h 851056"/>
                <a:gd name="connsiteX3223" fmla="*/ 260519 w 852323"/>
                <a:gd name="connsiteY3223" fmla="*/ 127951 h 851056"/>
                <a:gd name="connsiteX3224" fmla="*/ 260519 w 852323"/>
                <a:gd name="connsiteY3224" fmla="*/ 127751 h 851056"/>
                <a:gd name="connsiteX3225" fmla="*/ 260519 w 852323"/>
                <a:gd name="connsiteY3225" fmla="*/ 127484 h 851056"/>
                <a:gd name="connsiteX3226" fmla="*/ 260519 w 852323"/>
                <a:gd name="connsiteY3226" fmla="*/ 127484 h 851056"/>
                <a:gd name="connsiteX3227" fmla="*/ 260519 w 852323"/>
                <a:gd name="connsiteY3227" fmla="*/ 127484 h 851056"/>
                <a:gd name="connsiteX3228" fmla="*/ 260920 w 852323"/>
                <a:gd name="connsiteY3228" fmla="*/ 128151 h 851056"/>
                <a:gd name="connsiteX3229" fmla="*/ 261587 w 852323"/>
                <a:gd name="connsiteY3229" fmla="*/ 129886 h 851056"/>
                <a:gd name="connsiteX3230" fmla="*/ 261587 w 852323"/>
                <a:gd name="connsiteY3230" fmla="*/ 129886 h 851056"/>
                <a:gd name="connsiteX3231" fmla="*/ 261987 w 852323"/>
                <a:gd name="connsiteY3231" fmla="*/ 130520 h 851056"/>
                <a:gd name="connsiteX3232" fmla="*/ 263488 w 852323"/>
                <a:gd name="connsiteY3232" fmla="*/ 133222 h 851056"/>
                <a:gd name="connsiteX3233" fmla="*/ 262621 w 852323"/>
                <a:gd name="connsiteY3233" fmla="*/ 131654 h 851056"/>
                <a:gd name="connsiteX3234" fmla="*/ 262621 w 852323"/>
                <a:gd name="connsiteY3234" fmla="*/ 131454 h 851056"/>
                <a:gd name="connsiteX3235" fmla="*/ 262621 w 852323"/>
                <a:gd name="connsiteY3235" fmla="*/ 131454 h 851056"/>
                <a:gd name="connsiteX3236" fmla="*/ 262621 w 852323"/>
                <a:gd name="connsiteY3236" fmla="*/ 131454 h 851056"/>
                <a:gd name="connsiteX3237" fmla="*/ 262621 w 852323"/>
                <a:gd name="connsiteY3237" fmla="*/ 131454 h 851056"/>
                <a:gd name="connsiteX3238" fmla="*/ 262854 w 852323"/>
                <a:gd name="connsiteY3238" fmla="*/ 131921 h 851056"/>
                <a:gd name="connsiteX3239" fmla="*/ 263355 w 852323"/>
                <a:gd name="connsiteY3239" fmla="*/ 132822 h 851056"/>
                <a:gd name="connsiteX3240" fmla="*/ 263589 w 852323"/>
                <a:gd name="connsiteY3240" fmla="*/ 133222 h 851056"/>
                <a:gd name="connsiteX3241" fmla="*/ 263589 w 852323"/>
                <a:gd name="connsiteY3241" fmla="*/ 133489 h 851056"/>
                <a:gd name="connsiteX3242" fmla="*/ 263589 w 852323"/>
                <a:gd name="connsiteY3242" fmla="*/ 133489 h 851056"/>
                <a:gd name="connsiteX3243" fmla="*/ 263589 w 852323"/>
                <a:gd name="connsiteY3243" fmla="*/ 133489 h 851056"/>
                <a:gd name="connsiteX3244" fmla="*/ 264923 w 852323"/>
                <a:gd name="connsiteY3244" fmla="*/ 135825 h 851056"/>
                <a:gd name="connsiteX3245" fmla="*/ 264690 w 852323"/>
                <a:gd name="connsiteY3245" fmla="*/ 135391 h 851056"/>
                <a:gd name="connsiteX3246" fmla="*/ 264456 w 852323"/>
                <a:gd name="connsiteY3246" fmla="*/ 134991 h 851056"/>
                <a:gd name="connsiteX3247" fmla="*/ 264656 w 852323"/>
                <a:gd name="connsiteY3247" fmla="*/ 135391 h 851056"/>
                <a:gd name="connsiteX3248" fmla="*/ 264656 w 852323"/>
                <a:gd name="connsiteY3248" fmla="*/ 135391 h 851056"/>
                <a:gd name="connsiteX3249" fmla="*/ 264656 w 852323"/>
                <a:gd name="connsiteY3249" fmla="*/ 135391 h 851056"/>
                <a:gd name="connsiteX3250" fmla="*/ 264990 w 852323"/>
                <a:gd name="connsiteY3250" fmla="*/ 135991 h 851056"/>
                <a:gd name="connsiteX3251" fmla="*/ 265423 w 852323"/>
                <a:gd name="connsiteY3251" fmla="*/ 136692 h 851056"/>
                <a:gd name="connsiteX3252" fmla="*/ 266525 w 852323"/>
                <a:gd name="connsiteY3252" fmla="*/ 138727 h 851056"/>
                <a:gd name="connsiteX3253" fmla="*/ 266525 w 852323"/>
                <a:gd name="connsiteY3253" fmla="*/ 138727 h 851056"/>
                <a:gd name="connsiteX3254" fmla="*/ 266525 w 852323"/>
                <a:gd name="connsiteY3254" fmla="*/ 138727 h 851056"/>
                <a:gd name="connsiteX3255" fmla="*/ 266525 w 852323"/>
                <a:gd name="connsiteY3255" fmla="*/ 138727 h 851056"/>
                <a:gd name="connsiteX3256" fmla="*/ 266891 w 852323"/>
                <a:gd name="connsiteY3256" fmla="*/ 139428 h 851056"/>
                <a:gd name="connsiteX3257" fmla="*/ 266891 w 852323"/>
                <a:gd name="connsiteY3257" fmla="*/ 139428 h 851056"/>
                <a:gd name="connsiteX3258" fmla="*/ 267759 w 852323"/>
                <a:gd name="connsiteY3258" fmla="*/ 140996 h 851056"/>
                <a:gd name="connsiteX3259" fmla="*/ 267759 w 852323"/>
                <a:gd name="connsiteY3259" fmla="*/ 140996 h 851056"/>
                <a:gd name="connsiteX3260" fmla="*/ 267759 w 852323"/>
                <a:gd name="connsiteY3260" fmla="*/ 140996 h 851056"/>
                <a:gd name="connsiteX3261" fmla="*/ 266958 w 852323"/>
                <a:gd name="connsiteY3261" fmla="*/ 139495 h 851056"/>
                <a:gd name="connsiteX3262" fmla="*/ 266958 w 852323"/>
                <a:gd name="connsiteY3262" fmla="*/ 139495 h 851056"/>
                <a:gd name="connsiteX3263" fmla="*/ 266958 w 852323"/>
                <a:gd name="connsiteY3263" fmla="*/ 139495 h 851056"/>
                <a:gd name="connsiteX3264" fmla="*/ 266958 w 852323"/>
                <a:gd name="connsiteY3264" fmla="*/ 139495 h 851056"/>
                <a:gd name="connsiteX3265" fmla="*/ 267392 w 852323"/>
                <a:gd name="connsiteY3265" fmla="*/ 140295 h 851056"/>
                <a:gd name="connsiteX3266" fmla="*/ 267692 w 852323"/>
                <a:gd name="connsiteY3266" fmla="*/ 140796 h 851056"/>
                <a:gd name="connsiteX3267" fmla="*/ 267692 w 852323"/>
                <a:gd name="connsiteY3267" fmla="*/ 140796 h 851056"/>
                <a:gd name="connsiteX3268" fmla="*/ 267392 w 852323"/>
                <a:gd name="connsiteY3268" fmla="*/ 140195 h 851056"/>
                <a:gd name="connsiteX3269" fmla="*/ 269994 w 852323"/>
                <a:gd name="connsiteY3269" fmla="*/ 144966 h 851056"/>
                <a:gd name="connsiteX3270" fmla="*/ 268927 w 852323"/>
                <a:gd name="connsiteY3270" fmla="*/ 143031 h 851056"/>
                <a:gd name="connsiteX3271" fmla="*/ 268560 w 852323"/>
                <a:gd name="connsiteY3271" fmla="*/ 142431 h 851056"/>
                <a:gd name="connsiteX3272" fmla="*/ 269060 w 852323"/>
                <a:gd name="connsiteY3272" fmla="*/ 143365 h 851056"/>
                <a:gd name="connsiteX3273" fmla="*/ 269327 w 852323"/>
                <a:gd name="connsiteY3273" fmla="*/ 143832 h 851056"/>
                <a:gd name="connsiteX3274" fmla="*/ 271295 w 852323"/>
                <a:gd name="connsiteY3274" fmla="*/ 147402 h 851056"/>
                <a:gd name="connsiteX3275" fmla="*/ 271295 w 852323"/>
                <a:gd name="connsiteY3275" fmla="*/ 147402 h 851056"/>
                <a:gd name="connsiteX3276" fmla="*/ 268259 w 852323"/>
                <a:gd name="connsiteY3276" fmla="*/ 141863 h 851056"/>
                <a:gd name="connsiteX3277" fmla="*/ 268560 w 852323"/>
                <a:gd name="connsiteY3277" fmla="*/ 142431 h 851056"/>
                <a:gd name="connsiteX3278" fmla="*/ 268560 w 852323"/>
                <a:gd name="connsiteY3278" fmla="*/ 142431 h 851056"/>
                <a:gd name="connsiteX3279" fmla="*/ 271329 w 852323"/>
                <a:gd name="connsiteY3279" fmla="*/ 147402 h 851056"/>
                <a:gd name="connsiteX3280" fmla="*/ 271329 w 852323"/>
                <a:gd name="connsiteY3280" fmla="*/ 147402 h 851056"/>
                <a:gd name="connsiteX3281" fmla="*/ 271329 w 852323"/>
                <a:gd name="connsiteY3281" fmla="*/ 147402 h 851056"/>
                <a:gd name="connsiteX3282" fmla="*/ 271329 w 852323"/>
                <a:gd name="connsiteY3282" fmla="*/ 147402 h 851056"/>
                <a:gd name="connsiteX3283" fmla="*/ 681693 w 852323"/>
                <a:gd name="connsiteY3283" fmla="*/ 324893 h 851056"/>
                <a:gd name="connsiteX3284" fmla="*/ 681693 w 852323"/>
                <a:gd name="connsiteY3284" fmla="*/ 324893 h 851056"/>
                <a:gd name="connsiteX3285" fmla="*/ 679792 w 852323"/>
                <a:gd name="connsiteY3285" fmla="*/ 320122 h 851056"/>
                <a:gd name="connsiteX3286" fmla="*/ 679792 w 852323"/>
                <a:gd name="connsiteY3286" fmla="*/ 320122 h 851056"/>
                <a:gd name="connsiteX3287" fmla="*/ 677723 w 852323"/>
                <a:gd name="connsiteY3287" fmla="*/ 315184 h 851056"/>
                <a:gd name="connsiteX3288" fmla="*/ 677723 w 852323"/>
                <a:gd name="connsiteY3288" fmla="*/ 315184 h 851056"/>
                <a:gd name="connsiteX3289" fmla="*/ 675554 w 852323"/>
                <a:gd name="connsiteY3289" fmla="*/ 310280 h 851056"/>
                <a:gd name="connsiteX3290" fmla="*/ 675554 w 852323"/>
                <a:gd name="connsiteY3290" fmla="*/ 310280 h 851056"/>
                <a:gd name="connsiteX3291" fmla="*/ 674821 w 852323"/>
                <a:gd name="connsiteY3291" fmla="*/ 308678 h 851056"/>
                <a:gd name="connsiteX3292" fmla="*/ 674654 w 852323"/>
                <a:gd name="connsiteY3292" fmla="*/ 308345 h 851056"/>
                <a:gd name="connsiteX3293" fmla="*/ 674654 w 852323"/>
                <a:gd name="connsiteY3293" fmla="*/ 308345 h 851056"/>
                <a:gd name="connsiteX3294" fmla="*/ 674654 w 852323"/>
                <a:gd name="connsiteY3294" fmla="*/ 308345 h 851056"/>
                <a:gd name="connsiteX3295" fmla="*/ 674654 w 852323"/>
                <a:gd name="connsiteY3295" fmla="*/ 308345 h 851056"/>
                <a:gd name="connsiteX3296" fmla="*/ 674654 w 852323"/>
                <a:gd name="connsiteY3296" fmla="*/ 308345 h 851056"/>
                <a:gd name="connsiteX3297" fmla="*/ 674654 w 852323"/>
                <a:gd name="connsiteY3297" fmla="*/ 308011 h 851056"/>
                <a:gd name="connsiteX3298" fmla="*/ 674454 w 852323"/>
                <a:gd name="connsiteY3298" fmla="*/ 307544 h 851056"/>
                <a:gd name="connsiteX3299" fmla="*/ 674454 w 852323"/>
                <a:gd name="connsiteY3299" fmla="*/ 307310 h 851056"/>
                <a:gd name="connsiteX3300" fmla="*/ 674253 w 852323"/>
                <a:gd name="connsiteY3300" fmla="*/ 306877 h 851056"/>
                <a:gd name="connsiteX3301" fmla="*/ 673720 w 852323"/>
                <a:gd name="connsiteY3301" fmla="*/ 305742 h 851056"/>
                <a:gd name="connsiteX3302" fmla="*/ 673720 w 852323"/>
                <a:gd name="connsiteY3302" fmla="*/ 305742 h 851056"/>
                <a:gd name="connsiteX3303" fmla="*/ 672519 w 852323"/>
                <a:gd name="connsiteY3303" fmla="*/ 303307 h 851056"/>
                <a:gd name="connsiteX3304" fmla="*/ 671684 w 852323"/>
                <a:gd name="connsiteY3304" fmla="*/ 301605 h 851056"/>
                <a:gd name="connsiteX3305" fmla="*/ 671351 w 852323"/>
                <a:gd name="connsiteY3305" fmla="*/ 300905 h 851056"/>
                <a:gd name="connsiteX3306" fmla="*/ 671351 w 852323"/>
                <a:gd name="connsiteY3306" fmla="*/ 300905 h 851056"/>
                <a:gd name="connsiteX3307" fmla="*/ 670150 w 852323"/>
                <a:gd name="connsiteY3307" fmla="*/ 298503 h 851056"/>
                <a:gd name="connsiteX3308" fmla="*/ 668882 w 852323"/>
                <a:gd name="connsiteY3308" fmla="*/ 296100 h 851056"/>
                <a:gd name="connsiteX3309" fmla="*/ 668248 w 852323"/>
                <a:gd name="connsiteY3309" fmla="*/ 294899 h 851056"/>
                <a:gd name="connsiteX3310" fmla="*/ 666647 w 852323"/>
                <a:gd name="connsiteY3310" fmla="*/ 291997 h 851056"/>
                <a:gd name="connsiteX3311" fmla="*/ 665012 w 852323"/>
                <a:gd name="connsiteY3311" fmla="*/ 289128 h 851056"/>
                <a:gd name="connsiteX3312" fmla="*/ 665012 w 852323"/>
                <a:gd name="connsiteY3312" fmla="*/ 288927 h 851056"/>
                <a:gd name="connsiteX3313" fmla="*/ 663744 w 852323"/>
                <a:gd name="connsiteY3313" fmla="*/ 286659 h 851056"/>
                <a:gd name="connsiteX3314" fmla="*/ 660975 w 852323"/>
                <a:gd name="connsiteY3314" fmla="*/ 282021 h 851056"/>
                <a:gd name="connsiteX3315" fmla="*/ 658139 w 852323"/>
                <a:gd name="connsiteY3315" fmla="*/ 277417 h 851056"/>
                <a:gd name="connsiteX3316" fmla="*/ 655170 w 852323"/>
                <a:gd name="connsiteY3316" fmla="*/ 272880 h 851056"/>
                <a:gd name="connsiteX3317" fmla="*/ 652134 w 852323"/>
                <a:gd name="connsiteY3317" fmla="*/ 268409 h 851056"/>
                <a:gd name="connsiteX3318" fmla="*/ 645795 w 852323"/>
                <a:gd name="connsiteY3318" fmla="*/ 259635 h 851056"/>
                <a:gd name="connsiteX3319" fmla="*/ 645561 w 852323"/>
                <a:gd name="connsiteY3319" fmla="*/ 259368 h 851056"/>
                <a:gd name="connsiteX3320" fmla="*/ 642392 w 852323"/>
                <a:gd name="connsiteY3320" fmla="*/ 255231 h 851056"/>
                <a:gd name="connsiteX3321" fmla="*/ 639055 w 852323"/>
                <a:gd name="connsiteY3321" fmla="*/ 251127 h 851056"/>
                <a:gd name="connsiteX3322" fmla="*/ 628346 w 852323"/>
                <a:gd name="connsiteY3322" fmla="*/ 259802 h 851056"/>
                <a:gd name="connsiteX3323" fmla="*/ 628346 w 852323"/>
                <a:gd name="connsiteY3323" fmla="*/ 259802 h 851056"/>
                <a:gd name="connsiteX3324" fmla="*/ 627779 w 852323"/>
                <a:gd name="connsiteY3324" fmla="*/ 260302 h 851056"/>
                <a:gd name="connsiteX3325" fmla="*/ 618104 w 852323"/>
                <a:gd name="connsiteY3325" fmla="*/ 268576 h 851056"/>
                <a:gd name="connsiteX3326" fmla="*/ 617903 w 852323"/>
                <a:gd name="connsiteY3326" fmla="*/ 268743 h 851056"/>
                <a:gd name="connsiteX3327" fmla="*/ 607394 w 852323"/>
                <a:gd name="connsiteY3327" fmla="*/ 277250 h 851056"/>
                <a:gd name="connsiteX3328" fmla="*/ 607194 w 852323"/>
                <a:gd name="connsiteY3328" fmla="*/ 277250 h 851056"/>
                <a:gd name="connsiteX3329" fmla="*/ 592414 w 852323"/>
                <a:gd name="connsiteY3329" fmla="*/ 288127 h 851056"/>
                <a:gd name="connsiteX3330" fmla="*/ 592214 w 852323"/>
                <a:gd name="connsiteY3330" fmla="*/ 288294 h 851056"/>
                <a:gd name="connsiteX3331" fmla="*/ 581771 w 852323"/>
                <a:gd name="connsiteY3331" fmla="*/ 296901 h 851056"/>
                <a:gd name="connsiteX3332" fmla="*/ 582005 w 852323"/>
                <a:gd name="connsiteY3332" fmla="*/ 297201 h 851056"/>
                <a:gd name="connsiteX3333" fmla="*/ 582272 w 852323"/>
                <a:gd name="connsiteY3333" fmla="*/ 297535 h 851056"/>
                <a:gd name="connsiteX3334" fmla="*/ 584107 w 852323"/>
                <a:gd name="connsiteY3334" fmla="*/ 299804 h 851056"/>
                <a:gd name="connsiteX3335" fmla="*/ 584273 w 852323"/>
                <a:gd name="connsiteY3335" fmla="*/ 300037 h 851056"/>
                <a:gd name="connsiteX3336" fmla="*/ 586275 w 852323"/>
                <a:gd name="connsiteY3336" fmla="*/ 302640 h 851056"/>
                <a:gd name="connsiteX3337" fmla="*/ 586275 w 852323"/>
                <a:gd name="connsiteY3337" fmla="*/ 302640 h 851056"/>
                <a:gd name="connsiteX3338" fmla="*/ 587309 w 852323"/>
                <a:gd name="connsiteY3338" fmla="*/ 304008 h 851056"/>
                <a:gd name="connsiteX3339" fmla="*/ 588410 w 852323"/>
                <a:gd name="connsiteY3339" fmla="*/ 305476 h 851056"/>
                <a:gd name="connsiteX3340" fmla="*/ 589078 w 852323"/>
                <a:gd name="connsiteY3340" fmla="*/ 306443 h 851056"/>
                <a:gd name="connsiteX3341" fmla="*/ 589611 w 852323"/>
                <a:gd name="connsiteY3341" fmla="*/ 307144 h 851056"/>
                <a:gd name="connsiteX3342" fmla="*/ 589912 w 852323"/>
                <a:gd name="connsiteY3342" fmla="*/ 307577 h 851056"/>
                <a:gd name="connsiteX3343" fmla="*/ 591046 w 852323"/>
                <a:gd name="connsiteY3343" fmla="*/ 309179 h 851056"/>
                <a:gd name="connsiteX3344" fmla="*/ 591046 w 852323"/>
                <a:gd name="connsiteY3344" fmla="*/ 309379 h 851056"/>
                <a:gd name="connsiteX3345" fmla="*/ 591046 w 852323"/>
                <a:gd name="connsiteY3345" fmla="*/ 309379 h 851056"/>
                <a:gd name="connsiteX3346" fmla="*/ 591947 w 852323"/>
                <a:gd name="connsiteY3346" fmla="*/ 310747 h 851056"/>
                <a:gd name="connsiteX3347" fmla="*/ 592281 w 852323"/>
                <a:gd name="connsiteY3347" fmla="*/ 311214 h 851056"/>
                <a:gd name="connsiteX3348" fmla="*/ 592281 w 852323"/>
                <a:gd name="connsiteY3348" fmla="*/ 311414 h 851056"/>
                <a:gd name="connsiteX3349" fmla="*/ 592481 w 852323"/>
                <a:gd name="connsiteY3349" fmla="*/ 311748 h 851056"/>
                <a:gd name="connsiteX3350" fmla="*/ 592748 w 852323"/>
                <a:gd name="connsiteY3350" fmla="*/ 312115 h 851056"/>
                <a:gd name="connsiteX3351" fmla="*/ 592748 w 852323"/>
                <a:gd name="connsiteY3351" fmla="*/ 312115 h 851056"/>
                <a:gd name="connsiteX3352" fmla="*/ 592748 w 852323"/>
                <a:gd name="connsiteY3352" fmla="*/ 312315 h 851056"/>
                <a:gd name="connsiteX3353" fmla="*/ 592748 w 852323"/>
                <a:gd name="connsiteY3353" fmla="*/ 312515 h 851056"/>
                <a:gd name="connsiteX3354" fmla="*/ 593281 w 852323"/>
                <a:gd name="connsiteY3354" fmla="*/ 313316 h 851056"/>
                <a:gd name="connsiteX3355" fmla="*/ 593448 w 852323"/>
                <a:gd name="connsiteY3355" fmla="*/ 313616 h 851056"/>
                <a:gd name="connsiteX3356" fmla="*/ 593782 w 852323"/>
                <a:gd name="connsiteY3356" fmla="*/ 314117 h 851056"/>
                <a:gd name="connsiteX3357" fmla="*/ 593782 w 852323"/>
                <a:gd name="connsiteY3357" fmla="*/ 314117 h 851056"/>
                <a:gd name="connsiteX3358" fmla="*/ 593782 w 852323"/>
                <a:gd name="connsiteY3358" fmla="*/ 314317 h 851056"/>
                <a:gd name="connsiteX3359" fmla="*/ 593782 w 852323"/>
                <a:gd name="connsiteY3359" fmla="*/ 314317 h 851056"/>
                <a:gd name="connsiteX3360" fmla="*/ 593782 w 852323"/>
                <a:gd name="connsiteY3360" fmla="*/ 314317 h 851056"/>
                <a:gd name="connsiteX3361" fmla="*/ 593982 w 852323"/>
                <a:gd name="connsiteY3361" fmla="*/ 314650 h 851056"/>
                <a:gd name="connsiteX3362" fmla="*/ 593982 w 852323"/>
                <a:gd name="connsiteY3362" fmla="*/ 314817 h 851056"/>
                <a:gd name="connsiteX3363" fmla="*/ 593982 w 852323"/>
                <a:gd name="connsiteY3363" fmla="*/ 314984 h 851056"/>
                <a:gd name="connsiteX3364" fmla="*/ 593982 w 852323"/>
                <a:gd name="connsiteY3364" fmla="*/ 314984 h 851056"/>
                <a:gd name="connsiteX3365" fmla="*/ 594149 w 852323"/>
                <a:gd name="connsiteY3365" fmla="*/ 315217 h 851056"/>
                <a:gd name="connsiteX3366" fmla="*/ 594149 w 852323"/>
                <a:gd name="connsiteY3366" fmla="*/ 315217 h 851056"/>
                <a:gd name="connsiteX3367" fmla="*/ 595717 w 852323"/>
                <a:gd name="connsiteY3367" fmla="*/ 317720 h 851056"/>
                <a:gd name="connsiteX3368" fmla="*/ 596351 w 852323"/>
                <a:gd name="connsiteY3368" fmla="*/ 318787 h 851056"/>
                <a:gd name="connsiteX3369" fmla="*/ 597185 w 852323"/>
                <a:gd name="connsiteY3369" fmla="*/ 320155 h 851056"/>
                <a:gd name="connsiteX3370" fmla="*/ 598019 w 852323"/>
                <a:gd name="connsiteY3370" fmla="*/ 321556 h 851056"/>
                <a:gd name="connsiteX3371" fmla="*/ 598586 w 852323"/>
                <a:gd name="connsiteY3371" fmla="*/ 322491 h 851056"/>
                <a:gd name="connsiteX3372" fmla="*/ 600054 w 852323"/>
                <a:gd name="connsiteY3372" fmla="*/ 325060 h 851056"/>
                <a:gd name="connsiteX3373" fmla="*/ 600621 w 852323"/>
                <a:gd name="connsiteY3373" fmla="*/ 326127 h 851056"/>
                <a:gd name="connsiteX3374" fmla="*/ 601422 w 852323"/>
                <a:gd name="connsiteY3374" fmla="*/ 327595 h 851056"/>
                <a:gd name="connsiteX3375" fmla="*/ 601722 w 852323"/>
                <a:gd name="connsiteY3375" fmla="*/ 328129 h 851056"/>
                <a:gd name="connsiteX3376" fmla="*/ 602389 w 852323"/>
                <a:gd name="connsiteY3376" fmla="*/ 329363 h 851056"/>
                <a:gd name="connsiteX3377" fmla="*/ 603357 w 852323"/>
                <a:gd name="connsiteY3377" fmla="*/ 331232 h 851056"/>
                <a:gd name="connsiteX3378" fmla="*/ 603757 w 852323"/>
                <a:gd name="connsiteY3378" fmla="*/ 331999 h 851056"/>
                <a:gd name="connsiteX3379" fmla="*/ 603757 w 852323"/>
                <a:gd name="connsiteY3379" fmla="*/ 332166 h 851056"/>
                <a:gd name="connsiteX3380" fmla="*/ 603757 w 852323"/>
                <a:gd name="connsiteY3380" fmla="*/ 332466 h 851056"/>
                <a:gd name="connsiteX3381" fmla="*/ 604058 w 852323"/>
                <a:gd name="connsiteY3381" fmla="*/ 333033 h 851056"/>
                <a:gd name="connsiteX3382" fmla="*/ 604425 w 852323"/>
                <a:gd name="connsiteY3382" fmla="*/ 333734 h 851056"/>
                <a:gd name="connsiteX3383" fmla="*/ 604758 w 852323"/>
                <a:gd name="connsiteY3383" fmla="*/ 334435 h 851056"/>
                <a:gd name="connsiteX3384" fmla="*/ 605459 w 852323"/>
                <a:gd name="connsiteY3384" fmla="*/ 335836 h 851056"/>
                <a:gd name="connsiteX3385" fmla="*/ 605459 w 852323"/>
                <a:gd name="connsiteY3385" fmla="*/ 335836 h 851056"/>
                <a:gd name="connsiteX3386" fmla="*/ 606226 w 852323"/>
                <a:gd name="connsiteY3386" fmla="*/ 337471 h 851056"/>
                <a:gd name="connsiteX3387" fmla="*/ 606994 w 852323"/>
                <a:gd name="connsiteY3387" fmla="*/ 339139 h 851056"/>
                <a:gd name="connsiteX3388" fmla="*/ 606994 w 852323"/>
                <a:gd name="connsiteY3388" fmla="*/ 339372 h 851056"/>
                <a:gd name="connsiteX3389" fmla="*/ 607294 w 852323"/>
                <a:gd name="connsiteY3389" fmla="*/ 340073 h 851056"/>
                <a:gd name="connsiteX3390" fmla="*/ 607594 w 852323"/>
                <a:gd name="connsiteY3390" fmla="*/ 340773 h 851056"/>
                <a:gd name="connsiteX3391" fmla="*/ 608395 w 852323"/>
                <a:gd name="connsiteY3391" fmla="*/ 342508 h 851056"/>
                <a:gd name="connsiteX3392" fmla="*/ 608395 w 852323"/>
                <a:gd name="connsiteY3392" fmla="*/ 342508 h 851056"/>
                <a:gd name="connsiteX3393" fmla="*/ 608395 w 852323"/>
                <a:gd name="connsiteY3393" fmla="*/ 342942 h 851056"/>
                <a:gd name="connsiteX3394" fmla="*/ 608395 w 852323"/>
                <a:gd name="connsiteY3394" fmla="*/ 343276 h 851056"/>
                <a:gd name="connsiteX3395" fmla="*/ 608562 w 852323"/>
                <a:gd name="connsiteY3395" fmla="*/ 343609 h 851056"/>
                <a:gd name="connsiteX3396" fmla="*/ 608562 w 852323"/>
                <a:gd name="connsiteY3396" fmla="*/ 343609 h 851056"/>
                <a:gd name="connsiteX3397" fmla="*/ 608562 w 852323"/>
                <a:gd name="connsiteY3397" fmla="*/ 343910 h 851056"/>
                <a:gd name="connsiteX3398" fmla="*/ 609663 w 852323"/>
                <a:gd name="connsiteY3398" fmla="*/ 346545 h 851056"/>
                <a:gd name="connsiteX3399" fmla="*/ 611031 w 852323"/>
                <a:gd name="connsiteY3399" fmla="*/ 349882 h 851056"/>
                <a:gd name="connsiteX3400" fmla="*/ 623542 w 852323"/>
                <a:gd name="connsiteY3400" fmla="*/ 345077 h 851056"/>
                <a:gd name="connsiteX3401" fmla="*/ 623808 w 852323"/>
                <a:gd name="connsiteY3401" fmla="*/ 345077 h 851056"/>
                <a:gd name="connsiteX3402" fmla="*/ 640690 w 852323"/>
                <a:gd name="connsiteY3402" fmla="*/ 338572 h 851056"/>
                <a:gd name="connsiteX3403" fmla="*/ 640957 w 852323"/>
                <a:gd name="connsiteY3403" fmla="*/ 338572 h 851056"/>
                <a:gd name="connsiteX3404" fmla="*/ 653535 w 852323"/>
                <a:gd name="connsiteY3404" fmla="*/ 333767 h 851056"/>
                <a:gd name="connsiteX3405" fmla="*/ 653802 w 852323"/>
                <a:gd name="connsiteY3405" fmla="*/ 333767 h 851056"/>
                <a:gd name="connsiteX3406" fmla="*/ 666380 w 852323"/>
                <a:gd name="connsiteY3406" fmla="*/ 328930 h 851056"/>
                <a:gd name="connsiteX3407" fmla="*/ 666647 w 852323"/>
                <a:gd name="connsiteY3407" fmla="*/ 328930 h 851056"/>
                <a:gd name="connsiteX3408" fmla="*/ 679224 w 852323"/>
                <a:gd name="connsiteY3408" fmla="*/ 324092 h 851056"/>
                <a:gd name="connsiteX3409" fmla="*/ 679525 w 852323"/>
                <a:gd name="connsiteY3409" fmla="*/ 324092 h 851056"/>
                <a:gd name="connsiteX3410" fmla="*/ 679525 w 852323"/>
                <a:gd name="connsiteY3410" fmla="*/ 324292 h 851056"/>
                <a:gd name="connsiteX3411" fmla="*/ 679525 w 852323"/>
                <a:gd name="connsiteY3411" fmla="*/ 324292 h 851056"/>
                <a:gd name="connsiteX3412" fmla="*/ 767369 w 852323"/>
                <a:gd name="connsiteY3412" fmla="*/ 292130 h 851056"/>
                <a:gd name="connsiteX3413" fmla="*/ 767369 w 852323"/>
                <a:gd name="connsiteY3413" fmla="*/ 292130 h 851056"/>
                <a:gd name="connsiteX3414" fmla="*/ 767937 w 852323"/>
                <a:gd name="connsiteY3414" fmla="*/ 291897 h 851056"/>
                <a:gd name="connsiteX3415" fmla="*/ 777378 w 852323"/>
                <a:gd name="connsiteY3415" fmla="*/ 288327 h 851056"/>
                <a:gd name="connsiteX3416" fmla="*/ 777378 w 852323"/>
                <a:gd name="connsiteY3416" fmla="*/ 288327 h 851056"/>
                <a:gd name="connsiteX3417" fmla="*/ 782783 w 852323"/>
                <a:gd name="connsiteY3417" fmla="*/ 286258 h 851056"/>
                <a:gd name="connsiteX3418" fmla="*/ 768704 w 852323"/>
                <a:gd name="connsiteY3418" fmla="*/ 291663 h 851056"/>
                <a:gd name="connsiteX3419" fmla="*/ 771139 w 852323"/>
                <a:gd name="connsiteY3419" fmla="*/ 290729 h 851056"/>
                <a:gd name="connsiteX3420" fmla="*/ 771873 w 852323"/>
                <a:gd name="connsiteY3420" fmla="*/ 290462 h 851056"/>
                <a:gd name="connsiteX3421" fmla="*/ 771873 w 852323"/>
                <a:gd name="connsiteY3421" fmla="*/ 290462 h 851056"/>
                <a:gd name="connsiteX3422" fmla="*/ 777345 w 852323"/>
                <a:gd name="connsiteY3422" fmla="*/ 288360 h 851056"/>
                <a:gd name="connsiteX3423" fmla="*/ 771840 w 852323"/>
                <a:gd name="connsiteY3423" fmla="*/ 290429 h 851056"/>
                <a:gd name="connsiteX3424" fmla="*/ 783217 w 852323"/>
                <a:gd name="connsiteY3424" fmla="*/ 286092 h 851056"/>
                <a:gd name="connsiteX3425" fmla="*/ 784618 w 852323"/>
                <a:gd name="connsiteY3425" fmla="*/ 285591 h 851056"/>
                <a:gd name="connsiteX3426" fmla="*/ 784618 w 852323"/>
                <a:gd name="connsiteY3426" fmla="*/ 285591 h 851056"/>
                <a:gd name="connsiteX3427" fmla="*/ 674020 w 852323"/>
                <a:gd name="connsiteY3427" fmla="*/ 735958 h 851056"/>
                <a:gd name="connsiteX3428" fmla="*/ 674020 w 852323"/>
                <a:gd name="connsiteY3428" fmla="*/ 735958 h 851056"/>
                <a:gd name="connsiteX3429" fmla="*/ 671317 w 852323"/>
                <a:gd name="connsiteY3429" fmla="*/ 738093 h 851056"/>
                <a:gd name="connsiteX3430" fmla="*/ 667547 w 852323"/>
                <a:gd name="connsiteY3430" fmla="*/ 741029 h 851056"/>
                <a:gd name="connsiteX3431" fmla="*/ 664511 w 852323"/>
                <a:gd name="connsiteY3431" fmla="*/ 743365 h 851056"/>
                <a:gd name="connsiteX3432" fmla="*/ 667547 w 852323"/>
                <a:gd name="connsiteY3432" fmla="*/ 741063 h 851056"/>
                <a:gd name="connsiteX3433" fmla="*/ 671317 w 852323"/>
                <a:gd name="connsiteY3433" fmla="*/ 738127 h 851056"/>
                <a:gd name="connsiteX3434" fmla="*/ 674020 w 852323"/>
                <a:gd name="connsiteY3434" fmla="*/ 735991 h 851056"/>
                <a:gd name="connsiteX3435" fmla="*/ 674020 w 852323"/>
                <a:gd name="connsiteY3435" fmla="*/ 735991 h 851056"/>
                <a:gd name="connsiteX3436" fmla="*/ 676222 w 852323"/>
                <a:gd name="connsiteY3436" fmla="*/ 734190 h 851056"/>
                <a:gd name="connsiteX3437" fmla="*/ 664244 w 852323"/>
                <a:gd name="connsiteY3437" fmla="*/ 743531 h 851056"/>
                <a:gd name="connsiteX3438" fmla="*/ 663177 w 852323"/>
                <a:gd name="connsiteY3438" fmla="*/ 744332 h 851056"/>
                <a:gd name="connsiteX3439" fmla="*/ 664244 w 852323"/>
                <a:gd name="connsiteY3439" fmla="*/ 743565 h 851056"/>
                <a:gd name="connsiteX3440" fmla="*/ 664244 w 852323"/>
                <a:gd name="connsiteY3440" fmla="*/ 743565 h 851056"/>
                <a:gd name="connsiteX3441" fmla="*/ 651900 w 852323"/>
                <a:gd name="connsiteY3441" fmla="*/ 752439 h 851056"/>
                <a:gd name="connsiteX3442" fmla="*/ 651667 w 852323"/>
                <a:gd name="connsiteY3442" fmla="*/ 752606 h 851056"/>
                <a:gd name="connsiteX3443" fmla="*/ 651900 w 852323"/>
                <a:gd name="connsiteY3443" fmla="*/ 752606 h 851056"/>
                <a:gd name="connsiteX3444" fmla="*/ 653802 w 852323"/>
                <a:gd name="connsiteY3444" fmla="*/ 751272 h 851056"/>
                <a:gd name="connsiteX3445" fmla="*/ 651833 w 852323"/>
                <a:gd name="connsiteY3445" fmla="*/ 752439 h 851056"/>
                <a:gd name="connsiteX3446" fmla="*/ 647696 w 852323"/>
                <a:gd name="connsiteY3446" fmla="*/ 755309 h 851056"/>
                <a:gd name="connsiteX3447" fmla="*/ 643893 w 852323"/>
                <a:gd name="connsiteY3447" fmla="*/ 757878 h 851056"/>
                <a:gd name="connsiteX3448" fmla="*/ 647696 w 852323"/>
                <a:gd name="connsiteY3448" fmla="*/ 755342 h 851056"/>
                <a:gd name="connsiteX3449" fmla="*/ 648164 w 852323"/>
                <a:gd name="connsiteY3449" fmla="*/ 755008 h 851056"/>
                <a:gd name="connsiteX3450" fmla="*/ 635152 w 852323"/>
                <a:gd name="connsiteY3450" fmla="*/ 763449 h 851056"/>
                <a:gd name="connsiteX3451" fmla="*/ 631816 w 852323"/>
                <a:gd name="connsiteY3451" fmla="*/ 765484 h 851056"/>
                <a:gd name="connsiteX3452" fmla="*/ 635152 w 852323"/>
                <a:gd name="connsiteY3452" fmla="*/ 763483 h 851056"/>
                <a:gd name="connsiteX3453" fmla="*/ 640056 w 852323"/>
                <a:gd name="connsiteY3453" fmla="*/ 760380 h 851056"/>
                <a:gd name="connsiteX3454" fmla="*/ 635152 w 852323"/>
                <a:gd name="connsiteY3454" fmla="*/ 763449 h 851056"/>
                <a:gd name="connsiteX3455" fmla="*/ 644827 w 852323"/>
                <a:gd name="connsiteY3455" fmla="*/ 258834 h 851056"/>
                <a:gd name="connsiteX3456" fmla="*/ 641658 w 852323"/>
                <a:gd name="connsiteY3456" fmla="*/ 254697 h 851056"/>
                <a:gd name="connsiteX3457" fmla="*/ 638321 w 852323"/>
                <a:gd name="connsiteY3457" fmla="*/ 250593 h 851056"/>
                <a:gd name="connsiteX3458" fmla="*/ 627612 w 852323"/>
                <a:gd name="connsiteY3458" fmla="*/ 259268 h 851056"/>
                <a:gd name="connsiteX3459" fmla="*/ 627612 w 852323"/>
                <a:gd name="connsiteY3459" fmla="*/ 259268 h 851056"/>
                <a:gd name="connsiteX3460" fmla="*/ 616969 w 852323"/>
                <a:gd name="connsiteY3460" fmla="*/ 267909 h 851056"/>
                <a:gd name="connsiteX3461" fmla="*/ 616969 w 852323"/>
                <a:gd name="connsiteY3461" fmla="*/ 267909 h 851056"/>
                <a:gd name="connsiteX3462" fmla="*/ 613433 w 852323"/>
                <a:gd name="connsiteY3462" fmla="*/ 270811 h 851056"/>
                <a:gd name="connsiteX3463" fmla="*/ 611664 w 852323"/>
                <a:gd name="connsiteY3463" fmla="*/ 272246 h 851056"/>
                <a:gd name="connsiteX3464" fmla="*/ 606326 w 852323"/>
                <a:gd name="connsiteY3464" fmla="*/ 276583 h 851056"/>
                <a:gd name="connsiteX3465" fmla="*/ 606326 w 852323"/>
                <a:gd name="connsiteY3465" fmla="*/ 276583 h 851056"/>
                <a:gd name="connsiteX3466" fmla="*/ 599220 w 852323"/>
                <a:gd name="connsiteY3466" fmla="*/ 282355 h 851056"/>
                <a:gd name="connsiteX3467" fmla="*/ 592014 w 852323"/>
                <a:gd name="connsiteY3467" fmla="*/ 288127 h 851056"/>
                <a:gd name="connsiteX3468" fmla="*/ 592014 w 852323"/>
                <a:gd name="connsiteY3468" fmla="*/ 288127 h 851056"/>
                <a:gd name="connsiteX3469" fmla="*/ 581371 w 852323"/>
                <a:gd name="connsiteY3469" fmla="*/ 296768 h 851056"/>
                <a:gd name="connsiteX3470" fmla="*/ 581371 w 852323"/>
                <a:gd name="connsiteY3470" fmla="*/ 296768 h 851056"/>
                <a:gd name="connsiteX3471" fmla="*/ 581604 w 852323"/>
                <a:gd name="connsiteY3471" fmla="*/ 297035 h 851056"/>
                <a:gd name="connsiteX3472" fmla="*/ 581871 w 852323"/>
                <a:gd name="connsiteY3472" fmla="*/ 297368 h 851056"/>
                <a:gd name="connsiteX3473" fmla="*/ 581871 w 852323"/>
                <a:gd name="connsiteY3473" fmla="*/ 297368 h 851056"/>
                <a:gd name="connsiteX3474" fmla="*/ 581871 w 852323"/>
                <a:gd name="connsiteY3474" fmla="*/ 297568 h 851056"/>
                <a:gd name="connsiteX3475" fmla="*/ 581871 w 852323"/>
                <a:gd name="connsiteY3475" fmla="*/ 297568 h 851056"/>
                <a:gd name="connsiteX3476" fmla="*/ 582338 w 852323"/>
                <a:gd name="connsiteY3476" fmla="*/ 298102 h 851056"/>
                <a:gd name="connsiteX3477" fmla="*/ 582705 w 852323"/>
                <a:gd name="connsiteY3477" fmla="*/ 298603 h 851056"/>
                <a:gd name="connsiteX3478" fmla="*/ 582705 w 852323"/>
                <a:gd name="connsiteY3478" fmla="*/ 298603 h 851056"/>
                <a:gd name="connsiteX3479" fmla="*/ 582972 w 852323"/>
                <a:gd name="connsiteY3479" fmla="*/ 298970 h 851056"/>
                <a:gd name="connsiteX3480" fmla="*/ 582972 w 852323"/>
                <a:gd name="connsiteY3480" fmla="*/ 299136 h 851056"/>
                <a:gd name="connsiteX3481" fmla="*/ 583373 w 852323"/>
                <a:gd name="connsiteY3481" fmla="*/ 299670 h 851056"/>
                <a:gd name="connsiteX3482" fmla="*/ 583373 w 852323"/>
                <a:gd name="connsiteY3482" fmla="*/ 299670 h 851056"/>
                <a:gd name="connsiteX3483" fmla="*/ 583573 w 852323"/>
                <a:gd name="connsiteY3483" fmla="*/ 299937 h 851056"/>
                <a:gd name="connsiteX3484" fmla="*/ 583573 w 852323"/>
                <a:gd name="connsiteY3484" fmla="*/ 299937 h 851056"/>
                <a:gd name="connsiteX3485" fmla="*/ 583973 w 852323"/>
                <a:gd name="connsiteY3485" fmla="*/ 300438 h 851056"/>
                <a:gd name="connsiteX3486" fmla="*/ 584374 w 852323"/>
                <a:gd name="connsiteY3486" fmla="*/ 300938 h 851056"/>
                <a:gd name="connsiteX3487" fmla="*/ 585007 w 852323"/>
                <a:gd name="connsiteY3487" fmla="*/ 301772 h 851056"/>
                <a:gd name="connsiteX3488" fmla="*/ 585007 w 852323"/>
                <a:gd name="connsiteY3488" fmla="*/ 301772 h 851056"/>
                <a:gd name="connsiteX3489" fmla="*/ 585308 w 852323"/>
                <a:gd name="connsiteY3489" fmla="*/ 302172 h 851056"/>
                <a:gd name="connsiteX3490" fmla="*/ 585308 w 852323"/>
                <a:gd name="connsiteY3490" fmla="*/ 302172 h 851056"/>
                <a:gd name="connsiteX3491" fmla="*/ 585708 w 852323"/>
                <a:gd name="connsiteY3491" fmla="*/ 302740 h 851056"/>
                <a:gd name="connsiteX3492" fmla="*/ 585708 w 852323"/>
                <a:gd name="connsiteY3492" fmla="*/ 302740 h 851056"/>
                <a:gd name="connsiteX3493" fmla="*/ 585708 w 852323"/>
                <a:gd name="connsiteY3493" fmla="*/ 302740 h 851056"/>
                <a:gd name="connsiteX3494" fmla="*/ 585708 w 852323"/>
                <a:gd name="connsiteY3494" fmla="*/ 302740 h 851056"/>
                <a:gd name="connsiteX3495" fmla="*/ 586242 w 852323"/>
                <a:gd name="connsiteY3495" fmla="*/ 303474 h 851056"/>
                <a:gd name="connsiteX3496" fmla="*/ 586242 w 852323"/>
                <a:gd name="connsiteY3496" fmla="*/ 303474 h 851056"/>
                <a:gd name="connsiteX3497" fmla="*/ 586242 w 852323"/>
                <a:gd name="connsiteY3497" fmla="*/ 303640 h 851056"/>
                <a:gd name="connsiteX3498" fmla="*/ 586242 w 852323"/>
                <a:gd name="connsiteY3498" fmla="*/ 303640 h 851056"/>
                <a:gd name="connsiteX3499" fmla="*/ 586242 w 852323"/>
                <a:gd name="connsiteY3499" fmla="*/ 303640 h 851056"/>
                <a:gd name="connsiteX3500" fmla="*/ 586242 w 852323"/>
                <a:gd name="connsiteY3500" fmla="*/ 303640 h 851056"/>
                <a:gd name="connsiteX3501" fmla="*/ 586475 w 852323"/>
                <a:gd name="connsiteY3501" fmla="*/ 303941 h 851056"/>
                <a:gd name="connsiteX3502" fmla="*/ 586475 w 852323"/>
                <a:gd name="connsiteY3502" fmla="*/ 303941 h 851056"/>
                <a:gd name="connsiteX3503" fmla="*/ 587009 w 852323"/>
                <a:gd name="connsiteY3503" fmla="*/ 304675 h 851056"/>
                <a:gd name="connsiteX3504" fmla="*/ 587009 w 852323"/>
                <a:gd name="connsiteY3504" fmla="*/ 304675 h 851056"/>
                <a:gd name="connsiteX3505" fmla="*/ 587009 w 852323"/>
                <a:gd name="connsiteY3505" fmla="*/ 304875 h 851056"/>
                <a:gd name="connsiteX3506" fmla="*/ 587376 w 852323"/>
                <a:gd name="connsiteY3506" fmla="*/ 305409 h 851056"/>
                <a:gd name="connsiteX3507" fmla="*/ 587376 w 852323"/>
                <a:gd name="connsiteY3507" fmla="*/ 305409 h 851056"/>
                <a:gd name="connsiteX3508" fmla="*/ 587376 w 852323"/>
                <a:gd name="connsiteY3508" fmla="*/ 305409 h 851056"/>
                <a:gd name="connsiteX3509" fmla="*/ 587576 w 852323"/>
                <a:gd name="connsiteY3509" fmla="*/ 305676 h 851056"/>
                <a:gd name="connsiteX3510" fmla="*/ 587576 w 852323"/>
                <a:gd name="connsiteY3510" fmla="*/ 305842 h 851056"/>
                <a:gd name="connsiteX3511" fmla="*/ 587576 w 852323"/>
                <a:gd name="connsiteY3511" fmla="*/ 306043 h 851056"/>
                <a:gd name="connsiteX3512" fmla="*/ 588010 w 852323"/>
                <a:gd name="connsiteY3512" fmla="*/ 306677 h 851056"/>
                <a:gd name="connsiteX3513" fmla="*/ 588377 w 852323"/>
                <a:gd name="connsiteY3513" fmla="*/ 307177 h 851056"/>
                <a:gd name="connsiteX3514" fmla="*/ 588577 w 852323"/>
                <a:gd name="connsiteY3514" fmla="*/ 307444 h 851056"/>
                <a:gd name="connsiteX3515" fmla="*/ 588577 w 852323"/>
                <a:gd name="connsiteY3515" fmla="*/ 307644 h 851056"/>
                <a:gd name="connsiteX3516" fmla="*/ 588577 w 852323"/>
                <a:gd name="connsiteY3516" fmla="*/ 307644 h 851056"/>
                <a:gd name="connsiteX3517" fmla="*/ 588777 w 852323"/>
                <a:gd name="connsiteY3517" fmla="*/ 307911 h 851056"/>
                <a:gd name="connsiteX3518" fmla="*/ 589011 w 852323"/>
                <a:gd name="connsiteY3518" fmla="*/ 308245 h 851056"/>
                <a:gd name="connsiteX3519" fmla="*/ 589011 w 852323"/>
                <a:gd name="connsiteY3519" fmla="*/ 308245 h 851056"/>
                <a:gd name="connsiteX3520" fmla="*/ 589445 w 852323"/>
                <a:gd name="connsiteY3520" fmla="*/ 308945 h 851056"/>
                <a:gd name="connsiteX3521" fmla="*/ 589778 w 852323"/>
                <a:gd name="connsiteY3521" fmla="*/ 309446 h 851056"/>
                <a:gd name="connsiteX3522" fmla="*/ 589778 w 852323"/>
                <a:gd name="connsiteY3522" fmla="*/ 309446 h 851056"/>
                <a:gd name="connsiteX3523" fmla="*/ 589778 w 852323"/>
                <a:gd name="connsiteY3523" fmla="*/ 309446 h 851056"/>
                <a:gd name="connsiteX3524" fmla="*/ 589778 w 852323"/>
                <a:gd name="connsiteY3524" fmla="*/ 309446 h 851056"/>
                <a:gd name="connsiteX3525" fmla="*/ 590012 w 852323"/>
                <a:gd name="connsiteY3525" fmla="*/ 309779 h 851056"/>
                <a:gd name="connsiteX3526" fmla="*/ 590245 w 852323"/>
                <a:gd name="connsiteY3526" fmla="*/ 310146 h 851056"/>
                <a:gd name="connsiteX3527" fmla="*/ 590245 w 852323"/>
                <a:gd name="connsiteY3527" fmla="*/ 310146 h 851056"/>
                <a:gd name="connsiteX3528" fmla="*/ 590245 w 852323"/>
                <a:gd name="connsiteY3528" fmla="*/ 310346 h 851056"/>
                <a:gd name="connsiteX3529" fmla="*/ 590245 w 852323"/>
                <a:gd name="connsiteY3529" fmla="*/ 310547 h 851056"/>
                <a:gd name="connsiteX3530" fmla="*/ 590779 w 852323"/>
                <a:gd name="connsiteY3530" fmla="*/ 311347 h 851056"/>
                <a:gd name="connsiteX3531" fmla="*/ 590946 w 852323"/>
                <a:gd name="connsiteY3531" fmla="*/ 311648 h 851056"/>
                <a:gd name="connsiteX3532" fmla="*/ 591280 w 852323"/>
                <a:gd name="connsiteY3532" fmla="*/ 312148 h 851056"/>
                <a:gd name="connsiteX3533" fmla="*/ 591280 w 852323"/>
                <a:gd name="connsiteY3533" fmla="*/ 312148 h 851056"/>
                <a:gd name="connsiteX3534" fmla="*/ 591280 w 852323"/>
                <a:gd name="connsiteY3534" fmla="*/ 312315 h 851056"/>
                <a:gd name="connsiteX3535" fmla="*/ 591280 w 852323"/>
                <a:gd name="connsiteY3535" fmla="*/ 312315 h 851056"/>
                <a:gd name="connsiteX3536" fmla="*/ 591280 w 852323"/>
                <a:gd name="connsiteY3536" fmla="*/ 312315 h 851056"/>
                <a:gd name="connsiteX3537" fmla="*/ 591480 w 852323"/>
                <a:gd name="connsiteY3537" fmla="*/ 312649 h 851056"/>
                <a:gd name="connsiteX3538" fmla="*/ 591480 w 852323"/>
                <a:gd name="connsiteY3538" fmla="*/ 312815 h 851056"/>
                <a:gd name="connsiteX3539" fmla="*/ 591480 w 852323"/>
                <a:gd name="connsiteY3539" fmla="*/ 312982 h 851056"/>
                <a:gd name="connsiteX3540" fmla="*/ 591480 w 852323"/>
                <a:gd name="connsiteY3540" fmla="*/ 313149 h 851056"/>
                <a:gd name="connsiteX3541" fmla="*/ 591647 w 852323"/>
                <a:gd name="connsiteY3541" fmla="*/ 313383 h 851056"/>
                <a:gd name="connsiteX3542" fmla="*/ 591647 w 852323"/>
                <a:gd name="connsiteY3542" fmla="*/ 313549 h 851056"/>
                <a:gd name="connsiteX3543" fmla="*/ 593215 w 852323"/>
                <a:gd name="connsiteY3543" fmla="*/ 316052 h 851056"/>
                <a:gd name="connsiteX3544" fmla="*/ 593882 w 852323"/>
                <a:gd name="connsiteY3544" fmla="*/ 317119 h 851056"/>
                <a:gd name="connsiteX3545" fmla="*/ 594716 w 852323"/>
                <a:gd name="connsiteY3545" fmla="*/ 318487 h 851056"/>
                <a:gd name="connsiteX3546" fmla="*/ 595517 w 852323"/>
                <a:gd name="connsiteY3546" fmla="*/ 319922 h 851056"/>
                <a:gd name="connsiteX3547" fmla="*/ 596084 w 852323"/>
                <a:gd name="connsiteY3547" fmla="*/ 320822 h 851056"/>
                <a:gd name="connsiteX3548" fmla="*/ 597552 w 852323"/>
                <a:gd name="connsiteY3548" fmla="*/ 323391 h 851056"/>
                <a:gd name="connsiteX3549" fmla="*/ 598119 w 852323"/>
                <a:gd name="connsiteY3549" fmla="*/ 324459 h 851056"/>
                <a:gd name="connsiteX3550" fmla="*/ 598920 w 852323"/>
                <a:gd name="connsiteY3550" fmla="*/ 325927 h 851056"/>
                <a:gd name="connsiteX3551" fmla="*/ 599220 w 852323"/>
                <a:gd name="connsiteY3551" fmla="*/ 326461 h 851056"/>
                <a:gd name="connsiteX3552" fmla="*/ 599887 w 852323"/>
                <a:gd name="connsiteY3552" fmla="*/ 327695 h 851056"/>
                <a:gd name="connsiteX3553" fmla="*/ 600855 w 852323"/>
                <a:gd name="connsiteY3553" fmla="*/ 329597 h 851056"/>
                <a:gd name="connsiteX3554" fmla="*/ 601255 w 852323"/>
                <a:gd name="connsiteY3554" fmla="*/ 330331 h 851056"/>
                <a:gd name="connsiteX3555" fmla="*/ 601255 w 852323"/>
                <a:gd name="connsiteY3555" fmla="*/ 330498 h 851056"/>
                <a:gd name="connsiteX3556" fmla="*/ 601255 w 852323"/>
                <a:gd name="connsiteY3556" fmla="*/ 330798 h 851056"/>
                <a:gd name="connsiteX3557" fmla="*/ 601555 w 852323"/>
                <a:gd name="connsiteY3557" fmla="*/ 331399 h 851056"/>
                <a:gd name="connsiteX3558" fmla="*/ 601922 w 852323"/>
                <a:gd name="connsiteY3558" fmla="*/ 332066 h 851056"/>
                <a:gd name="connsiteX3559" fmla="*/ 602256 w 852323"/>
                <a:gd name="connsiteY3559" fmla="*/ 332766 h 851056"/>
                <a:gd name="connsiteX3560" fmla="*/ 602957 w 852323"/>
                <a:gd name="connsiteY3560" fmla="*/ 334168 h 851056"/>
                <a:gd name="connsiteX3561" fmla="*/ 602957 w 852323"/>
                <a:gd name="connsiteY3561" fmla="*/ 334168 h 851056"/>
                <a:gd name="connsiteX3562" fmla="*/ 603724 w 852323"/>
                <a:gd name="connsiteY3562" fmla="*/ 335836 h 851056"/>
                <a:gd name="connsiteX3563" fmla="*/ 604525 w 852323"/>
                <a:gd name="connsiteY3563" fmla="*/ 337504 h 851056"/>
                <a:gd name="connsiteX3564" fmla="*/ 604525 w 852323"/>
                <a:gd name="connsiteY3564" fmla="*/ 337704 h 851056"/>
                <a:gd name="connsiteX3565" fmla="*/ 604825 w 852323"/>
                <a:gd name="connsiteY3565" fmla="*/ 338405 h 851056"/>
                <a:gd name="connsiteX3566" fmla="*/ 605159 w 852323"/>
                <a:gd name="connsiteY3566" fmla="*/ 339105 h 851056"/>
                <a:gd name="connsiteX3567" fmla="*/ 605926 w 852323"/>
                <a:gd name="connsiteY3567" fmla="*/ 340840 h 851056"/>
                <a:gd name="connsiteX3568" fmla="*/ 605926 w 852323"/>
                <a:gd name="connsiteY3568" fmla="*/ 340840 h 851056"/>
                <a:gd name="connsiteX3569" fmla="*/ 605926 w 852323"/>
                <a:gd name="connsiteY3569" fmla="*/ 341274 h 851056"/>
                <a:gd name="connsiteX3570" fmla="*/ 606093 w 852323"/>
                <a:gd name="connsiteY3570" fmla="*/ 341608 h 851056"/>
                <a:gd name="connsiteX3571" fmla="*/ 606093 w 852323"/>
                <a:gd name="connsiteY3571" fmla="*/ 341941 h 851056"/>
                <a:gd name="connsiteX3572" fmla="*/ 606093 w 852323"/>
                <a:gd name="connsiteY3572" fmla="*/ 341941 h 851056"/>
                <a:gd name="connsiteX3573" fmla="*/ 606093 w 852323"/>
                <a:gd name="connsiteY3573" fmla="*/ 342275 h 851056"/>
                <a:gd name="connsiteX3574" fmla="*/ 607194 w 852323"/>
                <a:gd name="connsiteY3574" fmla="*/ 344877 h 851056"/>
                <a:gd name="connsiteX3575" fmla="*/ 608595 w 852323"/>
                <a:gd name="connsiteY3575" fmla="*/ 348447 h 851056"/>
                <a:gd name="connsiteX3576" fmla="*/ 608595 w 852323"/>
                <a:gd name="connsiteY3576" fmla="*/ 348614 h 851056"/>
                <a:gd name="connsiteX3577" fmla="*/ 608829 w 852323"/>
                <a:gd name="connsiteY3577" fmla="*/ 348614 h 851056"/>
                <a:gd name="connsiteX3578" fmla="*/ 608829 w 852323"/>
                <a:gd name="connsiteY3578" fmla="*/ 348614 h 851056"/>
                <a:gd name="connsiteX3579" fmla="*/ 621340 w 852323"/>
                <a:gd name="connsiteY3579" fmla="*/ 343810 h 851056"/>
                <a:gd name="connsiteX3580" fmla="*/ 621607 w 852323"/>
                <a:gd name="connsiteY3580" fmla="*/ 343810 h 851056"/>
                <a:gd name="connsiteX3581" fmla="*/ 638488 w 852323"/>
                <a:gd name="connsiteY3581" fmla="*/ 337304 h 851056"/>
                <a:gd name="connsiteX3582" fmla="*/ 638755 w 852323"/>
                <a:gd name="connsiteY3582" fmla="*/ 337304 h 851056"/>
                <a:gd name="connsiteX3583" fmla="*/ 651333 w 852323"/>
                <a:gd name="connsiteY3583" fmla="*/ 332499 h 851056"/>
                <a:gd name="connsiteX3584" fmla="*/ 651600 w 852323"/>
                <a:gd name="connsiteY3584" fmla="*/ 332499 h 851056"/>
                <a:gd name="connsiteX3585" fmla="*/ 664178 w 852323"/>
                <a:gd name="connsiteY3585" fmla="*/ 327662 h 851056"/>
                <a:gd name="connsiteX3586" fmla="*/ 664445 w 852323"/>
                <a:gd name="connsiteY3586" fmla="*/ 327662 h 851056"/>
                <a:gd name="connsiteX3587" fmla="*/ 677022 w 852323"/>
                <a:gd name="connsiteY3587" fmla="*/ 322824 h 851056"/>
                <a:gd name="connsiteX3588" fmla="*/ 644794 w 852323"/>
                <a:gd name="connsiteY3588" fmla="*/ 258834 h 851056"/>
                <a:gd name="connsiteX3589" fmla="*/ 644827 w 852323"/>
                <a:gd name="connsiteY3589" fmla="*/ 258834 h 851056"/>
                <a:gd name="connsiteX3590" fmla="*/ 641658 w 852323"/>
                <a:gd name="connsiteY3590" fmla="*/ 254697 h 851056"/>
                <a:gd name="connsiteX3591" fmla="*/ 638321 w 852323"/>
                <a:gd name="connsiteY3591" fmla="*/ 250593 h 851056"/>
                <a:gd name="connsiteX3592" fmla="*/ 627612 w 852323"/>
                <a:gd name="connsiteY3592" fmla="*/ 259268 h 851056"/>
                <a:gd name="connsiteX3593" fmla="*/ 627612 w 852323"/>
                <a:gd name="connsiteY3593" fmla="*/ 259268 h 851056"/>
                <a:gd name="connsiteX3594" fmla="*/ 616969 w 852323"/>
                <a:gd name="connsiteY3594" fmla="*/ 267909 h 851056"/>
                <a:gd name="connsiteX3595" fmla="*/ 616969 w 852323"/>
                <a:gd name="connsiteY3595" fmla="*/ 267909 h 851056"/>
                <a:gd name="connsiteX3596" fmla="*/ 613433 w 852323"/>
                <a:gd name="connsiteY3596" fmla="*/ 270811 h 851056"/>
                <a:gd name="connsiteX3597" fmla="*/ 611664 w 852323"/>
                <a:gd name="connsiteY3597" fmla="*/ 272246 h 851056"/>
                <a:gd name="connsiteX3598" fmla="*/ 606326 w 852323"/>
                <a:gd name="connsiteY3598" fmla="*/ 276583 h 851056"/>
                <a:gd name="connsiteX3599" fmla="*/ 606326 w 852323"/>
                <a:gd name="connsiteY3599" fmla="*/ 276583 h 851056"/>
                <a:gd name="connsiteX3600" fmla="*/ 599220 w 852323"/>
                <a:gd name="connsiteY3600" fmla="*/ 282355 h 851056"/>
                <a:gd name="connsiteX3601" fmla="*/ 592014 w 852323"/>
                <a:gd name="connsiteY3601" fmla="*/ 288127 h 851056"/>
                <a:gd name="connsiteX3602" fmla="*/ 592014 w 852323"/>
                <a:gd name="connsiteY3602" fmla="*/ 288127 h 851056"/>
                <a:gd name="connsiteX3603" fmla="*/ 581371 w 852323"/>
                <a:gd name="connsiteY3603" fmla="*/ 296768 h 851056"/>
                <a:gd name="connsiteX3604" fmla="*/ 581371 w 852323"/>
                <a:gd name="connsiteY3604" fmla="*/ 296768 h 851056"/>
                <a:gd name="connsiteX3605" fmla="*/ 581604 w 852323"/>
                <a:gd name="connsiteY3605" fmla="*/ 297035 h 851056"/>
                <a:gd name="connsiteX3606" fmla="*/ 581871 w 852323"/>
                <a:gd name="connsiteY3606" fmla="*/ 297368 h 851056"/>
                <a:gd name="connsiteX3607" fmla="*/ 581871 w 852323"/>
                <a:gd name="connsiteY3607" fmla="*/ 297368 h 851056"/>
                <a:gd name="connsiteX3608" fmla="*/ 581871 w 852323"/>
                <a:gd name="connsiteY3608" fmla="*/ 297568 h 851056"/>
                <a:gd name="connsiteX3609" fmla="*/ 581871 w 852323"/>
                <a:gd name="connsiteY3609" fmla="*/ 297568 h 851056"/>
                <a:gd name="connsiteX3610" fmla="*/ 582338 w 852323"/>
                <a:gd name="connsiteY3610" fmla="*/ 298102 h 851056"/>
                <a:gd name="connsiteX3611" fmla="*/ 582705 w 852323"/>
                <a:gd name="connsiteY3611" fmla="*/ 298603 h 851056"/>
                <a:gd name="connsiteX3612" fmla="*/ 582705 w 852323"/>
                <a:gd name="connsiteY3612" fmla="*/ 298603 h 851056"/>
                <a:gd name="connsiteX3613" fmla="*/ 582972 w 852323"/>
                <a:gd name="connsiteY3613" fmla="*/ 298970 h 851056"/>
                <a:gd name="connsiteX3614" fmla="*/ 582972 w 852323"/>
                <a:gd name="connsiteY3614" fmla="*/ 299136 h 851056"/>
                <a:gd name="connsiteX3615" fmla="*/ 583373 w 852323"/>
                <a:gd name="connsiteY3615" fmla="*/ 299670 h 851056"/>
                <a:gd name="connsiteX3616" fmla="*/ 583373 w 852323"/>
                <a:gd name="connsiteY3616" fmla="*/ 299670 h 851056"/>
                <a:gd name="connsiteX3617" fmla="*/ 583573 w 852323"/>
                <a:gd name="connsiteY3617" fmla="*/ 299937 h 851056"/>
                <a:gd name="connsiteX3618" fmla="*/ 583573 w 852323"/>
                <a:gd name="connsiteY3618" fmla="*/ 299937 h 851056"/>
                <a:gd name="connsiteX3619" fmla="*/ 583973 w 852323"/>
                <a:gd name="connsiteY3619" fmla="*/ 300438 h 851056"/>
                <a:gd name="connsiteX3620" fmla="*/ 584374 w 852323"/>
                <a:gd name="connsiteY3620" fmla="*/ 300938 h 851056"/>
                <a:gd name="connsiteX3621" fmla="*/ 585007 w 852323"/>
                <a:gd name="connsiteY3621" fmla="*/ 301772 h 851056"/>
                <a:gd name="connsiteX3622" fmla="*/ 585007 w 852323"/>
                <a:gd name="connsiteY3622" fmla="*/ 301772 h 851056"/>
                <a:gd name="connsiteX3623" fmla="*/ 585308 w 852323"/>
                <a:gd name="connsiteY3623" fmla="*/ 302172 h 851056"/>
                <a:gd name="connsiteX3624" fmla="*/ 585308 w 852323"/>
                <a:gd name="connsiteY3624" fmla="*/ 302172 h 851056"/>
                <a:gd name="connsiteX3625" fmla="*/ 585708 w 852323"/>
                <a:gd name="connsiteY3625" fmla="*/ 302740 h 851056"/>
                <a:gd name="connsiteX3626" fmla="*/ 585708 w 852323"/>
                <a:gd name="connsiteY3626" fmla="*/ 302740 h 851056"/>
                <a:gd name="connsiteX3627" fmla="*/ 585708 w 852323"/>
                <a:gd name="connsiteY3627" fmla="*/ 302740 h 851056"/>
                <a:gd name="connsiteX3628" fmla="*/ 585708 w 852323"/>
                <a:gd name="connsiteY3628" fmla="*/ 302740 h 851056"/>
                <a:gd name="connsiteX3629" fmla="*/ 586242 w 852323"/>
                <a:gd name="connsiteY3629" fmla="*/ 303474 h 851056"/>
                <a:gd name="connsiteX3630" fmla="*/ 586242 w 852323"/>
                <a:gd name="connsiteY3630" fmla="*/ 303474 h 851056"/>
                <a:gd name="connsiteX3631" fmla="*/ 586242 w 852323"/>
                <a:gd name="connsiteY3631" fmla="*/ 303640 h 851056"/>
                <a:gd name="connsiteX3632" fmla="*/ 586242 w 852323"/>
                <a:gd name="connsiteY3632" fmla="*/ 303640 h 851056"/>
                <a:gd name="connsiteX3633" fmla="*/ 586242 w 852323"/>
                <a:gd name="connsiteY3633" fmla="*/ 303640 h 851056"/>
                <a:gd name="connsiteX3634" fmla="*/ 586242 w 852323"/>
                <a:gd name="connsiteY3634" fmla="*/ 303640 h 851056"/>
                <a:gd name="connsiteX3635" fmla="*/ 586475 w 852323"/>
                <a:gd name="connsiteY3635" fmla="*/ 303941 h 851056"/>
                <a:gd name="connsiteX3636" fmla="*/ 586475 w 852323"/>
                <a:gd name="connsiteY3636" fmla="*/ 303941 h 851056"/>
                <a:gd name="connsiteX3637" fmla="*/ 587009 w 852323"/>
                <a:gd name="connsiteY3637" fmla="*/ 304675 h 851056"/>
                <a:gd name="connsiteX3638" fmla="*/ 587009 w 852323"/>
                <a:gd name="connsiteY3638" fmla="*/ 304675 h 851056"/>
                <a:gd name="connsiteX3639" fmla="*/ 587009 w 852323"/>
                <a:gd name="connsiteY3639" fmla="*/ 304875 h 851056"/>
                <a:gd name="connsiteX3640" fmla="*/ 587376 w 852323"/>
                <a:gd name="connsiteY3640" fmla="*/ 305409 h 851056"/>
                <a:gd name="connsiteX3641" fmla="*/ 587376 w 852323"/>
                <a:gd name="connsiteY3641" fmla="*/ 305409 h 851056"/>
                <a:gd name="connsiteX3642" fmla="*/ 587376 w 852323"/>
                <a:gd name="connsiteY3642" fmla="*/ 305409 h 851056"/>
                <a:gd name="connsiteX3643" fmla="*/ 587576 w 852323"/>
                <a:gd name="connsiteY3643" fmla="*/ 305676 h 851056"/>
                <a:gd name="connsiteX3644" fmla="*/ 587576 w 852323"/>
                <a:gd name="connsiteY3644" fmla="*/ 305842 h 851056"/>
                <a:gd name="connsiteX3645" fmla="*/ 587576 w 852323"/>
                <a:gd name="connsiteY3645" fmla="*/ 306043 h 851056"/>
                <a:gd name="connsiteX3646" fmla="*/ 588010 w 852323"/>
                <a:gd name="connsiteY3646" fmla="*/ 306677 h 851056"/>
                <a:gd name="connsiteX3647" fmla="*/ 588377 w 852323"/>
                <a:gd name="connsiteY3647" fmla="*/ 307177 h 851056"/>
                <a:gd name="connsiteX3648" fmla="*/ 588577 w 852323"/>
                <a:gd name="connsiteY3648" fmla="*/ 307444 h 851056"/>
                <a:gd name="connsiteX3649" fmla="*/ 588577 w 852323"/>
                <a:gd name="connsiteY3649" fmla="*/ 307644 h 851056"/>
                <a:gd name="connsiteX3650" fmla="*/ 588577 w 852323"/>
                <a:gd name="connsiteY3650" fmla="*/ 307644 h 851056"/>
                <a:gd name="connsiteX3651" fmla="*/ 588777 w 852323"/>
                <a:gd name="connsiteY3651" fmla="*/ 307911 h 851056"/>
                <a:gd name="connsiteX3652" fmla="*/ 589011 w 852323"/>
                <a:gd name="connsiteY3652" fmla="*/ 308245 h 851056"/>
                <a:gd name="connsiteX3653" fmla="*/ 589011 w 852323"/>
                <a:gd name="connsiteY3653" fmla="*/ 308245 h 851056"/>
                <a:gd name="connsiteX3654" fmla="*/ 589445 w 852323"/>
                <a:gd name="connsiteY3654" fmla="*/ 308945 h 851056"/>
                <a:gd name="connsiteX3655" fmla="*/ 589778 w 852323"/>
                <a:gd name="connsiteY3655" fmla="*/ 309446 h 851056"/>
                <a:gd name="connsiteX3656" fmla="*/ 589778 w 852323"/>
                <a:gd name="connsiteY3656" fmla="*/ 309446 h 851056"/>
                <a:gd name="connsiteX3657" fmla="*/ 589778 w 852323"/>
                <a:gd name="connsiteY3657" fmla="*/ 309446 h 851056"/>
                <a:gd name="connsiteX3658" fmla="*/ 589778 w 852323"/>
                <a:gd name="connsiteY3658" fmla="*/ 309446 h 851056"/>
                <a:gd name="connsiteX3659" fmla="*/ 590012 w 852323"/>
                <a:gd name="connsiteY3659" fmla="*/ 309779 h 851056"/>
                <a:gd name="connsiteX3660" fmla="*/ 590245 w 852323"/>
                <a:gd name="connsiteY3660" fmla="*/ 310146 h 851056"/>
                <a:gd name="connsiteX3661" fmla="*/ 590245 w 852323"/>
                <a:gd name="connsiteY3661" fmla="*/ 310146 h 851056"/>
                <a:gd name="connsiteX3662" fmla="*/ 590245 w 852323"/>
                <a:gd name="connsiteY3662" fmla="*/ 310346 h 851056"/>
                <a:gd name="connsiteX3663" fmla="*/ 590245 w 852323"/>
                <a:gd name="connsiteY3663" fmla="*/ 310547 h 851056"/>
                <a:gd name="connsiteX3664" fmla="*/ 590779 w 852323"/>
                <a:gd name="connsiteY3664" fmla="*/ 311347 h 851056"/>
                <a:gd name="connsiteX3665" fmla="*/ 590946 w 852323"/>
                <a:gd name="connsiteY3665" fmla="*/ 311648 h 851056"/>
                <a:gd name="connsiteX3666" fmla="*/ 591280 w 852323"/>
                <a:gd name="connsiteY3666" fmla="*/ 312148 h 851056"/>
                <a:gd name="connsiteX3667" fmla="*/ 591280 w 852323"/>
                <a:gd name="connsiteY3667" fmla="*/ 312148 h 851056"/>
                <a:gd name="connsiteX3668" fmla="*/ 591280 w 852323"/>
                <a:gd name="connsiteY3668" fmla="*/ 312315 h 851056"/>
                <a:gd name="connsiteX3669" fmla="*/ 591280 w 852323"/>
                <a:gd name="connsiteY3669" fmla="*/ 312315 h 851056"/>
                <a:gd name="connsiteX3670" fmla="*/ 591280 w 852323"/>
                <a:gd name="connsiteY3670" fmla="*/ 312315 h 851056"/>
                <a:gd name="connsiteX3671" fmla="*/ 591480 w 852323"/>
                <a:gd name="connsiteY3671" fmla="*/ 312649 h 851056"/>
                <a:gd name="connsiteX3672" fmla="*/ 591480 w 852323"/>
                <a:gd name="connsiteY3672" fmla="*/ 312815 h 851056"/>
                <a:gd name="connsiteX3673" fmla="*/ 591480 w 852323"/>
                <a:gd name="connsiteY3673" fmla="*/ 312982 h 851056"/>
                <a:gd name="connsiteX3674" fmla="*/ 591480 w 852323"/>
                <a:gd name="connsiteY3674" fmla="*/ 313149 h 851056"/>
                <a:gd name="connsiteX3675" fmla="*/ 591647 w 852323"/>
                <a:gd name="connsiteY3675" fmla="*/ 313383 h 851056"/>
                <a:gd name="connsiteX3676" fmla="*/ 591647 w 852323"/>
                <a:gd name="connsiteY3676" fmla="*/ 313549 h 851056"/>
                <a:gd name="connsiteX3677" fmla="*/ 593215 w 852323"/>
                <a:gd name="connsiteY3677" fmla="*/ 316052 h 851056"/>
                <a:gd name="connsiteX3678" fmla="*/ 593882 w 852323"/>
                <a:gd name="connsiteY3678" fmla="*/ 317119 h 851056"/>
                <a:gd name="connsiteX3679" fmla="*/ 594716 w 852323"/>
                <a:gd name="connsiteY3679" fmla="*/ 318487 h 851056"/>
                <a:gd name="connsiteX3680" fmla="*/ 595517 w 852323"/>
                <a:gd name="connsiteY3680" fmla="*/ 319922 h 851056"/>
                <a:gd name="connsiteX3681" fmla="*/ 596084 w 852323"/>
                <a:gd name="connsiteY3681" fmla="*/ 320822 h 851056"/>
                <a:gd name="connsiteX3682" fmla="*/ 597552 w 852323"/>
                <a:gd name="connsiteY3682" fmla="*/ 323391 h 851056"/>
                <a:gd name="connsiteX3683" fmla="*/ 598119 w 852323"/>
                <a:gd name="connsiteY3683" fmla="*/ 324459 h 851056"/>
                <a:gd name="connsiteX3684" fmla="*/ 598920 w 852323"/>
                <a:gd name="connsiteY3684" fmla="*/ 325927 h 851056"/>
                <a:gd name="connsiteX3685" fmla="*/ 599220 w 852323"/>
                <a:gd name="connsiteY3685" fmla="*/ 326461 h 851056"/>
                <a:gd name="connsiteX3686" fmla="*/ 599887 w 852323"/>
                <a:gd name="connsiteY3686" fmla="*/ 327695 h 851056"/>
                <a:gd name="connsiteX3687" fmla="*/ 600855 w 852323"/>
                <a:gd name="connsiteY3687" fmla="*/ 329597 h 851056"/>
                <a:gd name="connsiteX3688" fmla="*/ 601255 w 852323"/>
                <a:gd name="connsiteY3688" fmla="*/ 330331 h 851056"/>
                <a:gd name="connsiteX3689" fmla="*/ 601255 w 852323"/>
                <a:gd name="connsiteY3689" fmla="*/ 330498 h 851056"/>
                <a:gd name="connsiteX3690" fmla="*/ 601255 w 852323"/>
                <a:gd name="connsiteY3690" fmla="*/ 330798 h 851056"/>
                <a:gd name="connsiteX3691" fmla="*/ 601555 w 852323"/>
                <a:gd name="connsiteY3691" fmla="*/ 331399 h 851056"/>
                <a:gd name="connsiteX3692" fmla="*/ 601922 w 852323"/>
                <a:gd name="connsiteY3692" fmla="*/ 332066 h 851056"/>
                <a:gd name="connsiteX3693" fmla="*/ 602256 w 852323"/>
                <a:gd name="connsiteY3693" fmla="*/ 332766 h 851056"/>
                <a:gd name="connsiteX3694" fmla="*/ 602957 w 852323"/>
                <a:gd name="connsiteY3694" fmla="*/ 334168 h 851056"/>
                <a:gd name="connsiteX3695" fmla="*/ 602957 w 852323"/>
                <a:gd name="connsiteY3695" fmla="*/ 334168 h 851056"/>
                <a:gd name="connsiteX3696" fmla="*/ 603724 w 852323"/>
                <a:gd name="connsiteY3696" fmla="*/ 335836 h 851056"/>
                <a:gd name="connsiteX3697" fmla="*/ 604525 w 852323"/>
                <a:gd name="connsiteY3697" fmla="*/ 337504 h 851056"/>
                <a:gd name="connsiteX3698" fmla="*/ 604525 w 852323"/>
                <a:gd name="connsiteY3698" fmla="*/ 337704 h 851056"/>
                <a:gd name="connsiteX3699" fmla="*/ 604825 w 852323"/>
                <a:gd name="connsiteY3699" fmla="*/ 338405 h 851056"/>
                <a:gd name="connsiteX3700" fmla="*/ 605159 w 852323"/>
                <a:gd name="connsiteY3700" fmla="*/ 339105 h 851056"/>
                <a:gd name="connsiteX3701" fmla="*/ 605926 w 852323"/>
                <a:gd name="connsiteY3701" fmla="*/ 340840 h 851056"/>
                <a:gd name="connsiteX3702" fmla="*/ 605926 w 852323"/>
                <a:gd name="connsiteY3702" fmla="*/ 340840 h 851056"/>
                <a:gd name="connsiteX3703" fmla="*/ 605926 w 852323"/>
                <a:gd name="connsiteY3703" fmla="*/ 341274 h 851056"/>
                <a:gd name="connsiteX3704" fmla="*/ 606093 w 852323"/>
                <a:gd name="connsiteY3704" fmla="*/ 341608 h 851056"/>
                <a:gd name="connsiteX3705" fmla="*/ 606093 w 852323"/>
                <a:gd name="connsiteY3705" fmla="*/ 341941 h 851056"/>
                <a:gd name="connsiteX3706" fmla="*/ 606093 w 852323"/>
                <a:gd name="connsiteY3706" fmla="*/ 341941 h 851056"/>
                <a:gd name="connsiteX3707" fmla="*/ 606093 w 852323"/>
                <a:gd name="connsiteY3707" fmla="*/ 342275 h 851056"/>
                <a:gd name="connsiteX3708" fmla="*/ 607194 w 852323"/>
                <a:gd name="connsiteY3708" fmla="*/ 344877 h 851056"/>
                <a:gd name="connsiteX3709" fmla="*/ 608595 w 852323"/>
                <a:gd name="connsiteY3709" fmla="*/ 348447 h 851056"/>
                <a:gd name="connsiteX3710" fmla="*/ 608595 w 852323"/>
                <a:gd name="connsiteY3710" fmla="*/ 348614 h 851056"/>
                <a:gd name="connsiteX3711" fmla="*/ 608829 w 852323"/>
                <a:gd name="connsiteY3711" fmla="*/ 348614 h 851056"/>
                <a:gd name="connsiteX3712" fmla="*/ 608829 w 852323"/>
                <a:gd name="connsiteY3712" fmla="*/ 348614 h 851056"/>
                <a:gd name="connsiteX3713" fmla="*/ 621340 w 852323"/>
                <a:gd name="connsiteY3713" fmla="*/ 343810 h 851056"/>
                <a:gd name="connsiteX3714" fmla="*/ 621607 w 852323"/>
                <a:gd name="connsiteY3714" fmla="*/ 343810 h 851056"/>
                <a:gd name="connsiteX3715" fmla="*/ 638488 w 852323"/>
                <a:gd name="connsiteY3715" fmla="*/ 337304 h 851056"/>
                <a:gd name="connsiteX3716" fmla="*/ 638755 w 852323"/>
                <a:gd name="connsiteY3716" fmla="*/ 337304 h 851056"/>
                <a:gd name="connsiteX3717" fmla="*/ 651333 w 852323"/>
                <a:gd name="connsiteY3717" fmla="*/ 332499 h 851056"/>
                <a:gd name="connsiteX3718" fmla="*/ 651600 w 852323"/>
                <a:gd name="connsiteY3718" fmla="*/ 332499 h 851056"/>
                <a:gd name="connsiteX3719" fmla="*/ 664178 w 852323"/>
                <a:gd name="connsiteY3719" fmla="*/ 327662 h 851056"/>
                <a:gd name="connsiteX3720" fmla="*/ 664445 w 852323"/>
                <a:gd name="connsiteY3720" fmla="*/ 327662 h 851056"/>
                <a:gd name="connsiteX3721" fmla="*/ 677022 w 852323"/>
                <a:gd name="connsiteY3721" fmla="*/ 322824 h 851056"/>
                <a:gd name="connsiteX3722" fmla="*/ 644794 w 852323"/>
                <a:gd name="connsiteY3722" fmla="*/ 258834 h 851056"/>
                <a:gd name="connsiteX3723" fmla="*/ 644827 w 852323"/>
                <a:gd name="connsiteY3723" fmla="*/ 258834 h 851056"/>
                <a:gd name="connsiteX3724" fmla="*/ 641658 w 852323"/>
                <a:gd name="connsiteY3724" fmla="*/ 254697 h 851056"/>
                <a:gd name="connsiteX3725" fmla="*/ 638321 w 852323"/>
                <a:gd name="connsiteY3725" fmla="*/ 250593 h 851056"/>
                <a:gd name="connsiteX3726" fmla="*/ 627612 w 852323"/>
                <a:gd name="connsiteY3726" fmla="*/ 259268 h 851056"/>
                <a:gd name="connsiteX3727" fmla="*/ 627612 w 852323"/>
                <a:gd name="connsiteY3727" fmla="*/ 259268 h 851056"/>
                <a:gd name="connsiteX3728" fmla="*/ 616969 w 852323"/>
                <a:gd name="connsiteY3728" fmla="*/ 267909 h 851056"/>
                <a:gd name="connsiteX3729" fmla="*/ 616969 w 852323"/>
                <a:gd name="connsiteY3729" fmla="*/ 267909 h 851056"/>
                <a:gd name="connsiteX3730" fmla="*/ 613433 w 852323"/>
                <a:gd name="connsiteY3730" fmla="*/ 270811 h 851056"/>
                <a:gd name="connsiteX3731" fmla="*/ 611664 w 852323"/>
                <a:gd name="connsiteY3731" fmla="*/ 272246 h 851056"/>
                <a:gd name="connsiteX3732" fmla="*/ 606326 w 852323"/>
                <a:gd name="connsiteY3732" fmla="*/ 276583 h 851056"/>
                <a:gd name="connsiteX3733" fmla="*/ 606326 w 852323"/>
                <a:gd name="connsiteY3733" fmla="*/ 276583 h 851056"/>
                <a:gd name="connsiteX3734" fmla="*/ 599220 w 852323"/>
                <a:gd name="connsiteY3734" fmla="*/ 282355 h 851056"/>
                <a:gd name="connsiteX3735" fmla="*/ 592014 w 852323"/>
                <a:gd name="connsiteY3735" fmla="*/ 288127 h 851056"/>
                <a:gd name="connsiteX3736" fmla="*/ 592014 w 852323"/>
                <a:gd name="connsiteY3736" fmla="*/ 288127 h 851056"/>
                <a:gd name="connsiteX3737" fmla="*/ 581371 w 852323"/>
                <a:gd name="connsiteY3737" fmla="*/ 296768 h 851056"/>
                <a:gd name="connsiteX3738" fmla="*/ 581371 w 852323"/>
                <a:gd name="connsiteY3738" fmla="*/ 296768 h 851056"/>
                <a:gd name="connsiteX3739" fmla="*/ 581604 w 852323"/>
                <a:gd name="connsiteY3739" fmla="*/ 297035 h 851056"/>
                <a:gd name="connsiteX3740" fmla="*/ 581871 w 852323"/>
                <a:gd name="connsiteY3740" fmla="*/ 297368 h 851056"/>
                <a:gd name="connsiteX3741" fmla="*/ 581871 w 852323"/>
                <a:gd name="connsiteY3741" fmla="*/ 297368 h 851056"/>
                <a:gd name="connsiteX3742" fmla="*/ 581871 w 852323"/>
                <a:gd name="connsiteY3742" fmla="*/ 297568 h 851056"/>
                <a:gd name="connsiteX3743" fmla="*/ 581871 w 852323"/>
                <a:gd name="connsiteY3743" fmla="*/ 297568 h 851056"/>
                <a:gd name="connsiteX3744" fmla="*/ 582338 w 852323"/>
                <a:gd name="connsiteY3744" fmla="*/ 298102 h 851056"/>
                <a:gd name="connsiteX3745" fmla="*/ 582705 w 852323"/>
                <a:gd name="connsiteY3745" fmla="*/ 298603 h 851056"/>
                <a:gd name="connsiteX3746" fmla="*/ 582705 w 852323"/>
                <a:gd name="connsiteY3746" fmla="*/ 298603 h 851056"/>
                <a:gd name="connsiteX3747" fmla="*/ 582972 w 852323"/>
                <a:gd name="connsiteY3747" fmla="*/ 298970 h 851056"/>
                <a:gd name="connsiteX3748" fmla="*/ 582972 w 852323"/>
                <a:gd name="connsiteY3748" fmla="*/ 299136 h 851056"/>
                <a:gd name="connsiteX3749" fmla="*/ 583373 w 852323"/>
                <a:gd name="connsiteY3749" fmla="*/ 299670 h 851056"/>
                <a:gd name="connsiteX3750" fmla="*/ 583373 w 852323"/>
                <a:gd name="connsiteY3750" fmla="*/ 299670 h 851056"/>
                <a:gd name="connsiteX3751" fmla="*/ 583573 w 852323"/>
                <a:gd name="connsiteY3751" fmla="*/ 299937 h 851056"/>
                <a:gd name="connsiteX3752" fmla="*/ 583573 w 852323"/>
                <a:gd name="connsiteY3752" fmla="*/ 299937 h 851056"/>
                <a:gd name="connsiteX3753" fmla="*/ 583973 w 852323"/>
                <a:gd name="connsiteY3753" fmla="*/ 300438 h 851056"/>
                <a:gd name="connsiteX3754" fmla="*/ 584374 w 852323"/>
                <a:gd name="connsiteY3754" fmla="*/ 300938 h 851056"/>
                <a:gd name="connsiteX3755" fmla="*/ 585007 w 852323"/>
                <a:gd name="connsiteY3755" fmla="*/ 301772 h 851056"/>
                <a:gd name="connsiteX3756" fmla="*/ 585007 w 852323"/>
                <a:gd name="connsiteY3756" fmla="*/ 301772 h 851056"/>
                <a:gd name="connsiteX3757" fmla="*/ 585308 w 852323"/>
                <a:gd name="connsiteY3757" fmla="*/ 302172 h 851056"/>
                <a:gd name="connsiteX3758" fmla="*/ 585308 w 852323"/>
                <a:gd name="connsiteY3758" fmla="*/ 302172 h 851056"/>
                <a:gd name="connsiteX3759" fmla="*/ 585708 w 852323"/>
                <a:gd name="connsiteY3759" fmla="*/ 302740 h 851056"/>
                <a:gd name="connsiteX3760" fmla="*/ 585708 w 852323"/>
                <a:gd name="connsiteY3760" fmla="*/ 302740 h 851056"/>
                <a:gd name="connsiteX3761" fmla="*/ 585708 w 852323"/>
                <a:gd name="connsiteY3761" fmla="*/ 302740 h 851056"/>
                <a:gd name="connsiteX3762" fmla="*/ 585708 w 852323"/>
                <a:gd name="connsiteY3762" fmla="*/ 302740 h 851056"/>
                <a:gd name="connsiteX3763" fmla="*/ 586242 w 852323"/>
                <a:gd name="connsiteY3763" fmla="*/ 303474 h 851056"/>
                <a:gd name="connsiteX3764" fmla="*/ 586242 w 852323"/>
                <a:gd name="connsiteY3764" fmla="*/ 303474 h 851056"/>
                <a:gd name="connsiteX3765" fmla="*/ 586242 w 852323"/>
                <a:gd name="connsiteY3765" fmla="*/ 303640 h 851056"/>
                <a:gd name="connsiteX3766" fmla="*/ 586242 w 852323"/>
                <a:gd name="connsiteY3766" fmla="*/ 303640 h 851056"/>
                <a:gd name="connsiteX3767" fmla="*/ 586242 w 852323"/>
                <a:gd name="connsiteY3767" fmla="*/ 303640 h 851056"/>
                <a:gd name="connsiteX3768" fmla="*/ 586242 w 852323"/>
                <a:gd name="connsiteY3768" fmla="*/ 303640 h 851056"/>
                <a:gd name="connsiteX3769" fmla="*/ 586475 w 852323"/>
                <a:gd name="connsiteY3769" fmla="*/ 303941 h 851056"/>
                <a:gd name="connsiteX3770" fmla="*/ 586475 w 852323"/>
                <a:gd name="connsiteY3770" fmla="*/ 303941 h 851056"/>
                <a:gd name="connsiteX3771" fmla="*/ 587009 w 852323"/>
                <a:gd name="connsiteY3771" fmla="*/ 304675 h 851056"/>
                <a:gd name="connsiteX3772" fmla="*/ 587009 w 852323"/>
                <a:gd name="connsiteY3772" fmla="*/ 304675 h 851056"/>
                <a:gd name="connsiteX3773" fmla="*/ 587009 w 852323"/>
                <a:gd name="connsiteY3773" fmla="*/ 304875 h 851056"/>
                <a:gd name="connsiteX3774" fmla="*/ 587376 w 852323"/>
                <a:gd name="connsiteY3774" fmla="*/ 305409 h 851056"/>
                <a:gd name="connsiteX3775" fmla="*/ 587376 w 852323"/>
                <a:gd name="connsiteY3775" fmla="*/ 305409 h 851056"/>
                <a:gd name="connsiteX3776" fmla="*/ 587376 w 852323"/>
                <a:gd name="connsiteY3776" fmla="*/ 305409 h 851056"/>
                <a:gd name="connsiteX3777" fmla="*/ 587576 w 852323"/>
                <a:gd name="connsiteY3777" fmla="*/ 305676 h 851056"/>
                <a:gd name="connsiteX3778" fmla="*/ 587576 w 852323"/>
                <a:gd name="connsiteY3778" fmla="*/ 305842 h 851056"/>
                <a:gd name="connsiteX3779" fmla="*/ 587576 w 852323"/>
                <a:gd name="connsiteY3779" fmla="*/ 306043 h 851056"/>
                <a:gd name="connsiteX3780" fmla="*/ 588010 w 852323"/>
                <a:gd name="connsiteY3780" fmla="*/ 306677 h 851056"/>
                <a:gd name="connsiteX3781" fmla="*/ 588377 w 852323"/>
                <a:gd name="connsiteY3781" fmla="*/ 307177 h 851056"/>
                <a:gd name="connsiteX3782" fmla="*/ 588577 w 852323"/>
                <a:gd name="connsiteY3782" fmla="*/ 307444 h 851056"/>
                <a:gd name="connsiteX3783" fmla="*/ 588577 w 852323"/>
                <a:gd name="connsiteY3783" fmla="*/ 307644 h 851056"/>
                <a:gd name="connsiteX3784" fmla="*/ 588577 w 852323"/>
                <a:gd name="connsiteY3784" fmla="*/ 307644 h 851056"/>
                <a:gd name="connsiteX3785" fmla="*/ 588777 w 852323"/>
                <a:gd name="connsiteY3785" fmla="*/ 307911 h 851056"/>
                <a:gd name="connsiteX3786" fmla="*/ 589011 w 852323"/>
                <a:gd name="connsiteY3786" fmla="*/ 308245 h 851056"/>
                <a:gd name="connsiteX3787" fmla="*/ 589011 w 852323"/>
                <a:gd name="connsiteY3787" fmla="*/ 308245 h 851056"/>
                <a:gd name="connsiteX3788" fmla="*/ 589445 w 852323"/>
                <a:gd name="connsiteY3788" fmla="*/ 308945 h 851056"/>
                <a:gd name="connsiteX3789" fmla="*/ 589778 w 852323"/>
                <a:gd name="connsiteY3789" fmla="*/ 309446 h 851056"/>
                <a:gd name="connsiteX3790" fmla="*/ 589778 w 852323"/>
                <a:gd name="connsiteY3790" fmla="*/ 309446 h 851056"/>
                <a:gd name="connsiteX3791" fmla="*/ 589778 w 852323"/>
                <a:gd name="connsiteY3791" fmla="*/ 309446 h 851056"/>
                <a:gd name="connsiteX3792" fmla="*/ 589778 w 852323"/>
                <a:gd name="connsiteY3792" fmla="*/ 309446 h 851056"/>
                <a:gd name="connsiteX3793" fmla="*/ 590012 w 852323"/>
                <a:gd name="connsiteY3793" fmla="*/ 309779 h 851056"/>
                <a:gd name="connsiteX3794" fmla="*/ 590245 w 852323"/>
                <a:gd name="connsiteY3794" fmla="*/ 310146 h 851056"/>
                <a:gd name="connsiteX3795" fmla="*/ 590245 w 852323"/>
                <a:gd name="connsiteY3795" fmla="*/ 310146 h 851056"/>
                <a:gd name="connsiteX3796" fmla="*/ 590245 w 852323"/>
                <a:gd name="connsiteY3796" fmla="*/ 310346 h 851056"/>
                <a:gd name="connsiteX3797" fmla="*/ 590245 w 852323"/>
                <a:gd name="connsiteY3797" fmla="*/ 310547 h 851056"/>
                <a:gd name="connsiteX3798" fmla="*/ 590779 w 852323"/>
                <a:gd name="connsiteY3798" fmla="*/ 311347 h 851056"/>
                <a:gd name="connsiteX3799" fmla="*/ 590946 w 852323"/>
                <a:gd name="connsiteY3799" fmla="*/ 311648 h 851056"/>
                <a:gd name="connsiteX3800" fmla="*/ 591280 w 852323"/>
                <a:gd name="connsiteY3800" fmla="*/ 312148 h 851056"/>
                <a:gd name="connsiteX3801" fmla="*/ 591280 w 852323"/>
                <a:gd name="connsiteY3801" fmla="*/ 312148 h 851056"/>
                <a:gd name="connsiteX3802" fmla="*/ 591280 w 852323"/>
                <a:gd name="connsiteY3802" fmla="*/ 312315 h 851056"/>
                <a:gd name="connsiteX3803" fmla="*/ 591280 w 852323"/>
                <a:gd name="connsiteY3803" fmla="*/ 312315 h 851056"/>
                <a:gd name="connsiteX3804" fmla="*/ 591280 w 852323"/>
                <a:gd name="connsiteY3804" fmla="*/ 312315 h 851056"/>
                <a:gd name="connsiteX3805" fmla="*/ 591480 w 852323"/>
                <a:gd name="connsiteY3805" fmla="*/ 312649 h 851056"/>
                <a:gd name="connsiteX3806" fmla="*/ 591480 w 852323"/>
                <a:gd name="connsiteY3806" fmla="*/ 312815 h 851056"/>
                <a:gd name="connsiteX3807" fmla="*/ 591480 w 852323"/>
                <a:gd name="connsiteY3807" fmla="*/ 312982 h 851056"/>
                <a:gd name="connsiteX3808" fmla="*/ 591480 w 852323"/>
                <a:gd name="connsiteY3808" fmla="*/ 313149 h 851056"/>
                <a:gd name="connsiteX3809" fmla="*/ 591647 w 852323"/>
                <a:gd name="connsiteY3809" fmla="*/ 313383 h 851056"/>
                <a:gd name="connsiteX3810" fmla="*/ 591647 w 852323"/>
                <a:gd name="connsiteY3810" fmla="*/ 313549 h 851056"/>
                <a:gd name="connsiteX3811" fmla="*/ 593215 w 852323"/>
                <a:gd name="connsiteY3811" fmla="*/ 316052 h 851056"/>
                <a:gd name="connsiteX3812" fmla="*/ 593882 w 852323"/>
                <a:gd name="connsiteY3812" fmla="*/ 317119 h 851056"/>
                <a:gd name="connsiteX3813" fmla="*/ 594716 w 852323"/>
                <a:gd name="connsiteY3813" fmla="*/ 318487 h 851056"/>
                <a:gd name="connsiteX3814" fmla="*/ 595517 w 852323"/>
                <a:gd name="connsiteY3814" fmla="*/ 319922 h 851056"/>
                <a:gd name="connsiteX3815" fmla="*/ 596084 w 852323"/>
                <a:gd name="connsiteY3815" fmla="*/ 320822 h 851056"/>
                <a:gd name="connsiteX3816" fmla="*/ 597552 w 852323"/>
                <a:gd name="connsiteY3816" fmla="*/ 323391 h 851056"/>
                <a:gd name="connsiteX3817" fmla="*/ 598119 w 852323"/>
                <a:gd name="connsiteY3817" fmla="*/ 324459 h 851056"/>
                <a:gd name="connsiteX3818" fmla="*/ 598920 w 852323"/>
                <a:gd name="connsiteY3818" fmla="*/ 325927 h 851056"/>
                <a:gd name="connsiteX3819" fmla="*/ 599220 w 852323"/>
                <a:gd name="connsiteY3819" fmla="*/ 326461 h 851056"/>
                <a:gd name="connsiteX3820" fmla="*/ 599887 w 852323"/>
                <a:gd name="connsiteY3820" fmla="*/ 327695 h 851056"/>
                <a:gd name="connsiteX3821" fmla="*/ 600855 w 852323"/>
                <a:gd name="connsiteY3821" fmla="*/ 329597 h 851056"/>
                <a:gd name="connsiteX3822" fmla="*/ 601255 w 852323"/>
                <a:gd name="connsiteY3822" fmla="*/ 330331 h 851056"/>
                <a:gd name="connsiteX3823" fmla="*/ 601255 w 852323"/>
                <a:gd name="connsiteY3823" fmla="*/ 330498 h 851056"/>
                <a:gd name="connsiteX3824" fmla="*/ 601255 w 852323"/>
                <a:gd name="connsiteY3824" fmla="*/ 330798 h 851056"/>
                <a:gd name="connsiteX3825" fmla="*/ 601555 w 852323"/>
                <a:gd name="connsiteY3825" fmla="*/ 331399 h 851056"/>
                <a:gd name="connsiteX3826" fmla="*/ 601922 w 852323"/>
                <a:gd name="connsiteY3826" fmla="*/ 332066 h 851056"/>
                <a:gd name="connsiteX3827" fmla="*/ 602256 w 852323"/>
                <a:gd name="connsiteY3827" fmla="*/ 332766 h 851056"/>
                <a:gd name="connsiteX3828" fmla="*/ 602957 w 852323"/>
                <a:gd name="connsiteY3828" fmla="*/ 334168 h 851056"/>
                <a:gd name="connsiteX3829" fmla="*/ 602957 w 852323"/>
                <a:gd name="connsiteY3829" fmla="*/ 334168 h 851056"/>
                <a:gd name="connsiteX3830" fmla="*/ 603724 w 852323"/>
                <a:gd name="connsiteY3830" fmla="*/ 335836 h 851056"/>
                <a:gd name="connsiteX3831" fmla="*/ 604525 w 852323"/>
                <a:gd name="connsiteY3831" fmla="*/ 337504 h 851056"/>
                <a:gd name="connsiteX3832" fmla="*/ 604525 w 852323"/>
                <a:gd name="connsiteY3832" fmla="*/ 337704 h 851056"/>
                <a:gd name="connsiteX3833" fmla="*/ 604825 w 852323"/>
                <a:gd name="connsiteY3833" fmla="*/ 338405 h 851056"/>
                <a:gd name="connsiteX3834" fmla="*/ 605159 w 852323"/>
                <a:gd name="connsiteY3834" fmla="*/ 339105 h 851056"/>
                <a:gd name="connsiteX3835" fmla="*/ 605926 w 852323"/>
                <a:gd name="connsiteY3835" fmla="*/ 340840 h 851056"/>
                <a:gd name="connsiteX3836" fmla="*/ 605926 w 852323"/>
                <a:gd name="connsiteY3836" fmla="*/ 340840 h 851056"/>
                <a:gd name="connsiteX3837" fmla="*/ 605926 w 852323"/>
                <a:gd name="connsiteY3837" fmla="*/ 341274 h 851056"/>
                <a:gd name="connsiteX3838" fmla="*/ 606093 w 852323"/>
                <a:gd name="connsiteY3838" fmla="*/ 341608 h 851056"/>
                <a:gd name="connsiteX3839" fmla="*/ 606093 w 852323"/>
                <a:gd name="connsiteY3839" fmla="*/ 341941 h 851056"/>
                <a:gd name="connsiteX3840" fmla="*/ 606093 w 852323"/>
                <a:gd name="connsiteY3840" fmla="*/ 341941 h 851056"/>
                <a:gd name="connsiteX3841" fmla="*/ 606093 w 852323"/>
                <a:gd name="connsiteY3841" fmla="*/ 342275 h 851056"/>
                <a:gd name="connsiteX3842" fmla="*/ 607194 w 852323"/>
                <a:gd name="connsiteY3842" fmla="*/ 344877 h 851056"/>
                <a:gd name="connsiteX3843" fmla="*/ 608595 w 852323"/>
                <a:gd name="connsiteY3843" fmla="*/ 348447 h 851056"/>
                <a:gd name="connsiteX3844" fmla="*/ 608595 w 852323"/>
                <a:gd name="connsiteY3844" fmla="*/ 348614 h 851056"/>
                <a:gd name="connsiteX3845" fmla="*/ 608829 w 852323"/>
                <a:gd name="connsiteY3845" fmla="*/ 348614 h 851056"/>
                <a:gd name="connsiteX3846" fmla="*/ 608829 w 852323"/>
                <a:gd name="connsiteY3846" fmla="*/ 348614 h 851056"/>
                <a:gd name="connsiteX3847" fmla="*/ 621340 w 852323"/>
                <a:gd name="connsiteY3847" fmla="*/ 343810 h 851056"/>
                <a:gd name="connsiteX3848" fmla="*/ 621607 w 852323"/>
                <a:gd name="connsiteY3848" fmla="*/ 343810 h 851056"/>
                <a:gd name="connsiteX3849" fmla="*/ 638488 w 852323"/>
                <a:gd name="connsiteY3849" fmla="*/ 337304 h 851056"/>
                <a:gd name="connsiteX3850" fmla="*/ 638755 w 852323"/>
                <a:gd name="connsiteY3850" fmla="*/ 337304 h 851056"/>
                <a:gd name="connsiteX3851" fmla="*/ 651333 w 852323"/>
                <a:gd name="connsiteY3851" fmla="*/ 332499 h 851056"/>
                <a:gd name="connsiteX3852" fmla="*/ 651600 w 852323"/>
                <a:gd name="connsiteY3852" fmla="*/ 332499 h 851056"/>
                <a:gd name="connsiteX3853" fmla="*/ 664178 w 852323"/>
                <a:gd name="connsiteY3853" fmla="*/ 327662 h 851056"/>
                <a:gd name="connsiteX3854" fmla="*/ 664445 w 852323"/>
                <a:gd name="connsiteY3854" fmla="*/ 327662 h 851056"/>
                <a:gd name="connsiteX3855" fmla="*/ 677022 w 852323"/>
                <a:gd name="connsiteY3855" fmla="*/ 322824 h 851056"/>
                <a:gd name="connsiteX3856" fmla="*/ 644794 w 852323"/>
                <a:gd name="connsiteY3856" fmla="*/ 258834 h 851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</a:cxnLst>
              <a:rect l="l" t="t" r="r" b="b"/>
              <a:pathLst>
                <a:path w="852323" h="851056">
                  <a:moveTo>
                    <a:pt x="644794" y="258834"/>
                  </a:moveTo>
                  <a:cubicBezTo>
                    <a:pt x="643793" y="257466"/>
                    <a:pt x="642725" y="256065"/>
                    <a:pt x="641624" y="254697"/>
                  </a:cubicBezTo>
                  <a:cubicBezTo>
                    <a:pt x="640523" y="253329"/>
                    <a:pt x="639456" y="251961"/>
                    <a:pt x="638288" y="250593"/>
                  </a:cubicBezTo>
                  <a:lnTo>
                    <a:pt x="627578" y="259268"/>
                  </a:lnTo>
                  <a:lnTo>
                    <a:pt x="627578" y="259268"/>
                  </a:lnTo>
                  <a:lnTo>
                    <a:pt x="616936" y="267909"/>
                  </a:lnTo>
                  <a:lnTo>
                    <a:pt x="616936" y="267909"/>
                  </a:lnTo>
                  <a:lnTo>
                    <a:pt x="613399" y="270811"/>
                  </a:lnTo>
                  <a:lnTo>
                    <a:pt x="611631" y="272246"/>
                  </a:lnTo>
                  <a:lnTo>
                    <a:pt x="606293" y="276583"/>
                  </a:lnTo>
                  <a:lnTo>
                    <a:pt x="606293" y="276583"/>
                  </a:lnTo>
                  <a:lnTo>
                    <a:pt x="599187" y="282355"/>
                  </a:lnTo>
                  <a:lnTo>
                    <a:pt x="592014" y="288127"/>
                  </a:lnTo>
                  <a:lnTo>
                    <a:pt x="592014" y="288127"/>
                  </a:lnTo>
                  <a:lnTo>
                    <a:pt x="581371" y="296768"/>
                  </a:lnTo>
                  <a:lnTo>
                    <a:pt x="581371" y="296768"/>
                  </a:lnTo>
                  <a:lnTo>
                    <a:pt x="581604" y="297035"/>
                  </a:lnTo>
                  <a:lnTo>
                    <a:pt x="581871" y="297368"/>
                  </a:lnTo>
                  <a:lnTo>
                    <a:pt x="581871" y="297368"/>
                  </a:lnTo>
                  <a:lnTo>
                    <a:pt x="581871" y="297568"/>
                  </a:lnTo>
                  <a:lnTo>
                    <a:pt x="581871" y="297568"/>
                  </a:lnTo>
                  <a:lnTo>
                    <a:pt x="582338" y="298102"/>
                  </a:lnTo>
                  <a:lnTo>
                    <a:pt x="582705" y="298603"/>
                  </a:lnTo>
                  <a:lnTo>
                    <a:pt x="582705" y="298603"/>
                  </a:lnTo>
                  <a:cubicBezTo>
                    <a:pt x="582815" y="298709"/>
                    <a:pt x="582906" y="298833"/>
                    <a:pt x="582972" y="298970"/>
                  </a:cubicBezTo>
                  <a:lnTo>
                    <a:pt x="582972" y="299136"/>
                  </a:lnTo>
                  <a:lnTo>
                    <a:pt x="583373" y="299670"/>
                  </a:lnTo>
                  <a:lnTo>
                    <a:pt x="583373" y="299670"/>
                  </a:lnTo>
                  <a:lnTo>
                    <a:pt x="583573" y="299937"/>
                  </a:lnTo>
                  <a:lnTo>
                    <a:pt x="583573" y="299937"/>
                  </a:lnTo>
                  <a:cubicBezTo>
                    <a:pt x="583726" y="300087"/>
                    <a:pt x="583860" y="300254"/>
                    <a:pt x="583973" y="300438"/>
                  </a:cubicBezTo>
                  <a:lnTo>
                    <a:pt x="584374" y="300938"/>
                  </a:lnTo>
                  <a:lnTo>
                    <a:pt x="585007" y="301772"/>
                  </a:lnTo>
                  <a:lnTo>
                    <a:pt x="585007" y="301772"/>
                  </a:lnTo>
                  <a:lnTo>
                    <a:pt x="585308" y="302172"/>
                  </a:lnTo>
                  <a:lnTo>
                    <a:pt x="585308" y="302172"/>
                  </a:lnTo>
                  <a:cubicBezTo>
                    <a:pt x="585451" y="302353"/>
                    <a:pt x="585585" y="302543"/>
                    <a:pt x="585708" y="302740"/>
                  </a:cubicBezTo>
                  <a:lnTo>
                    <a:pt x="585708" y="302740"/>
                  </a:lnTo>
                  <a:lnTo>
                    <a:pt x="585708" y="302740"/>
                  </a:lnTo>
                  <a:lnTo>
                    <a:pt x="585708" y="302740"/>
                  </a:lnTo>
                  <a:lnTo>
                    <a:pt x="586242" y="303474"/>
                  </a:lnTo>
                  <a:lnTo>
                    <a:pt x="586242" y="303474"/>
                  </a:lnTo>
                  <a:lnTo>
                    <a:pt x="586242" y="303640"/>
                  </a:lnTo>
                  <a:lnTo>
                    <a:pt x="586242" y="303640"/>
                  </a:lnTo>
                  <a:cubicBezTo>
                    <a:pt x="586242" y="303640"/>
                    <a:pt x="586242" y="303640"/>
                    <a:pt x="586242" y="303640"/>
                  </a:cubicBezTo>
                  <a:lnTo>
                    <a:pt x="586242" y="303640"/>
                  </a:lnTo>
                  <a:lnTo>
                    <a:pt x="586475" y="303941"/>
                  </a:lnTo>
                  <a:lnTo>
                    <a:pt x="586475" y="303941"/>
                  </a:lnTo>
                  <a:lnTo>
                    <a:pt x="587009" y="304675"/>
                  </a:lnTo>
                  <a:lnTo>
                    <a:pt x="587009" y="304675"/>
                  </a:lnTo>
                  <a:lnTo>
                    <a:pt x="587009" y="304875"/>
                  </a:lnTo>
                  <a:lnTo>
                    <a:pt x="587376" y="305409"/>
                  </a:lnTo>
                  <a:lnTo>
                    <a:pt x="587376" y="305409"/>
                  </a:lnTo>
                  <a:lnTo>
                    <a:pt x="587376" y="305409"/>
                  </a:lnTo>
                  <a:lnTo>
                    <a:pt x="587576" y="305676"/>
                  </a:lnTo>
                  <a:lnTo>
                    <a:pt x="587576" y="305842"/>
                  </a:lnTo>
                  <a:lnTo>
                    <a:pt x="587576" y="306043"/>
                  </a:lnTo>
                  <a:cubicBezTo>
                    <a:pt x="587733" y="306246"/>
                    <a:pt x="587877" y="306456"/>
                    <a:pt x="588010" y="306677"/>
                  </a:cubicBezTo>
                  <a:lnTo>
                    <a:pt x="588377" y="307177"/>
                  </a:lnTo>
                  <a:lnTo>
                    <a:pt x="588577" y="307444"/>
                  </a:lnTo>
                  <a:lnTo>
                    <a:pt x="588577" y="307644"/>
                  </a:lnTo>
                  <a:lnTo>
                    <a:pt x="588577" y="307644"/>
                  </a:lnTo>
                  <a:lnTo>
                    <a:pt x="588777" y="307911"/>
                  </a:lnTo>
                  <a:cubicBezTo>
                    <a:pt x="588844" y="308031"/>
                    <a:pt x="588921" y="308141"/>
                    <a:pt x="589011" y="308245"/>
                  </a:cubicBezTo>
                  <a:lnTo>
                    <a:pt x="589011" y="308245"/>
                  </a:lnTo>
                  <a:lnTo>
                    <a:pt x="589445" y="308945"/>
                  </a:lnTo>
                  <a:lnTo>
                    <a:pt x="589778" y="309446"/>
                  </a:lnTo>
                  <a:lnTo>
                    <a:pt x="589778" y="309446"/>
                  </a:lnTo>
                  <a:lnTo>
                    <a:pt x="589778" y="309446"/>
                  </a:lnTo>
                  <a:lnTo>
                    <a:pt x="589778" y="309446"/>
                  </a:lnTo>
                  <a:cubicBezTo>
                    <a:pt x="589845" y="309566"/>
                    <a:pt x="589922" y="309676"/>
                    <a:pt x="590012" y="309779"/>
                  </a:cubicBezTo>
                  <a:lnTo>
                    <a:pt x="590245" y="310146"/>
                  </a:lnTo>
                  <a:lnTo>
                    <a:pt x="590245" y="310146"/>
                  </a:lnTo>
                  <a:lnTo>
                    <a:pt x="590245" y="310346"/>
                  </a:lnTo>
                  <a:lnTo>
                    <a:pt x="590245" y="310547"/>
                  </a:lnTo>
                  <a:lnTo>
                    <a:pt x="590779" y="311347"/>
                  </a:lnTo>
                  <a:lnTo>
                    <a:pt x="590946" y="311648"/>
                  </a:lnTo>
                  <a:lnTo>
                    <a:pt x="591280" y="312148"/>
                  </a:lnTo>
                  <a:lnTo>
                    <a:pt x="591280" y="312148"/>
                  </a:lnTo>
                  <a:lnTo>
                    <a:pt x="591280" y="312315"/>
                  </a:lnTo>
                  <a:lnTo>
                    <a:pt x="591280" y="312315"/>
                  </a:lnTo>
                  <a:lnTo>
                    <a:pt x="591280" y="312315"/>
                  </a:lnTo>
                  <a:lnTo>
                    <a:pt x="591480" y="312649"/>
                  </a:lnTo>
                  <a:lnTo>
                    <a:pt x="591480" y="312815"/>
                  </a:lnTo>
                  <a:lnTo>
                    <a:pt x="591480" y="312982"/>
                  </a:lnTo>
                  <a:lnTo>
                    <a:pt x="591480" y="313149"/>
                  </a:lnTo>
                  <a:lnTo>
                    <a:pt x="591647" y="313383"/>
                  </a:lnTo>
                  <a:lnTo>
                    <a:pt x="591647" y="313549"/>
                  </a:lnTo>
                  <a:cubicBezTo>
                    <a:pt x="592180" y="314383"/>
                    <a:pt x="592714" y="315217"/>
                    <a:pt x="593215" y="316052"/>
                  </a:cubicBezTo>
                  <a:lnTo>
                    <a:pt x="593882" y="317119"/>
                  </a:lnTo>
                  <a:lnTo>
                    <a:pt x="594716" y="318487"/>
                  </a:lnTo>
                  <a:lnTo>
                    <a:pt x="595517" y="319922"/>
                  </a:lnTo>
                  <a:lnTo>
                    <a:pt x="596084" y="320822"/>
                  </a:lnTo>
                  <a:lnTo>
                    <a:pt x="597552" y="323391"/>
                  </a:lnTo>
                  <a:cubicBezTo>
                    <a:pt x="597752" y="323758"/>
                    <a:pt x="597952" y="324092"/>
                    <a:pt x="598119" y="324459"/>
                  </a:cubicBezTo>
                  <a:lnTo>
                    <a:pt x="598920" y="325927"/>
                  </a:lnTo>
                  <a:lnTo>
                    <a:pt x="599220" y="326461"/>
                  </a:lnTo>
                  <a:lnTo>
                    <a:pt x="599887" y="327695"/>
                  </a:lnTo>
                  <a:cubicBezTo>
                    <a:pt x="600221" y="328296"/>
                    <a:pt x="600521" y="328963"/>
                    <a:pt x="600855" y="329597"/>
                  </a:cubicBezTo>
                  <a:lnTo>
                    <a:pt x="601255" y="330331"/>
                  </a:lnTo>
                  <a:lnTo>
                    <a:pt x="601255" y="330498"/>
                  </a:lnTo>
                  <a:cubicBezTo>
                    <a:pt x="601268" y="330598"/>
                    <a:pt x="601268" y="330698"/>
                    <a:pt x="601255" y="330798"/>
                  </a:cubicBezTo>
                  <a:lnTo>
                    <a:pt x="601555" y="331399"/>
                  </a:lnTo>
                  <a:lnTo>
                    <a:pt x="601922" y="332066"/>
                  </a:lnTo>
                  <a:lnTo>
                    <a:pt x="602256" y="332766"/>
                  </a:lnTo>
                  <a:lnTo>
                    <a:pt x="602957" y="334168"/>
                  </a:lnTo>
                  <a:lnTo>
                    <a:pt x="602957" y="334168"/>
                  </a:lnTo>
                  <a:cubicBezTo>
                    <a:pt x="603224" y="334701"/>
                    <a:pt x="603491" y="335269"/>
                    <a:pt x="603724" y="335836"/>
                  </a:cubicBezTo>
                  <a:lnTo>
                    <a:pt x="604525" y="337504"/>
                  </a:lnTo>
                  <a:lnTo>
                    <a:pt x="604525" y="337704"/>
                  </a:lnTo>
                  <a:lnTo>
                    <a:pt x="604825" y="338405"/>
                  </a:lnTo>
                  <a:lnTo>
                    <a:pt x="605159" y="339105"/>
                  </a:lnTo>
                  <a:lnTo>
                    <a:pt x="605926" y="340840"/>
                  </a:lnTo>
                  <a:lnTo>
                    <a:pt x="605926" y="340840"/>
                  </a:lnTo>
                  <a:cubicBezTo>
                    <a:pt x="605946" y="340984"/>
                    <a:pt x="605946" y="341130"/>
                    <a:pt x="605926" y="341274"/>
                  </a:cubicBezTo>
                  <a:lnTo>
                    <a:pt x="606093" y="341608"/>
                  </a:lnTo>
                  <a:cubicBezTo>
                    <a:pt x="606086" y="341718"/>
                    <a:pt x="606086" y="341831"/>
                    <a:pt x="606093" y="341941"/>
                  </a:cubicBezTo>
                  <a:lnTo>
                    <a:pt x="606093" y="341941"/>
                  </a:lnTo>
                  <a:cubicBezTo>
                    <a:pt x="606093" y="341941"/>
                    <a:pt x="606093" y="342175"/>
                    <a:pt x="606093" y="342275"/>
                  </a:cubicBezTo>
                  <a:lnTo>
                    <a:pt x="607194" y="344877"/>
                  </a:lnTo>
                  <a:cubicBezTo>
                    <a:pt x="607661" y="346045"/>
                    <a:pt x="608095" y="347246"/>
                    <a:pt x="608595" y="348447"/>
                  </a:cubicBezTo>
                  <a:lnTo>
                    <a:pt x="608595" y="348614"/>
                  </a:lnTo>
                  <a:lnTo>
                    <a:pt x="608829" y="348614"/>
                  </a:lnTo>
                  <a:lnTo>
                    <a:pt x="608829" y="348614"/>
                  </a:lnTo>
                  <a:lnTo>
                    <a:pt x="621340" y="343810"/>
                  </a:lnTo>
                  <a:lnTo>
                    <a:pt x="621607" y="343810"/>
                  </a:lnTo>
                  <a:lnTo>
                    <a:pt x="638488" y="337304"/>
                  </a:lnTo>
                  <a:lnTo>
                    <a:pt x="638755" y="337304"/>
                  </a:lnTo>
                  <a:lnTo>
                    <a:pt x="651333" y="332499"/>
                  </a:lnTo>
                  <a:lnTo>
                    <a:pt x="651600" y="332499"/>
                  </a:lnTo>
                  <a:lnTo>
                    <a:pt x="664178" y="327662"/>
                  </a:lnTo>
                  <a:lnTo>
                    <a:pt x="664445" y="327662"/>
                  </a:lnTo>
                  <a:lnTo>
                    <a:pt x="677022" y="322824"/>
                  </a:lnTo>
                  <a:cubicBezTo>
                    <a:pt x="669095" y="300187"/>
                    <a:pt x="658262" y="278678"/>
                    <a:pt x="644794" y="258834"/>
                  </a:cubicBezTo>
                  <a:close/>
                  <a:moveTo>
                    <a:pt x="644794" y="258834"/>
                  </a:moveTo>
                  <a:cubicBezTo>
                    <a:pt x="643793" y="257466"/>
                    <a:pt x="642725" y="256065"/>
                    <a:pt x="641624" y="254697"/>
                  </a:cubicBezTo>
                  <a:cubicBezTo>
                    <a:pt x="640523" y="253329"/>
                    <a:pt x="639456" y="251961"/>
                    <a:pt x="638288" y="250593"/>
                  </a:cubicBezTo>
                  <a:lnTo>
                    <a:pt x="627578" y="259268"/>
                  </a:lnTo>
                  <a:lnTo>
                    <a:pt x="627578" y="259268"/>
                  </a:lnTo>
                  <a:lnTo>
                    <a:pt x="616936" y="267909"/>
                  </a:lnTo>
                  <a:lnTo>
                    <a:pt x="616936" y="267909"/>
                  </a:lnTo>
                  <a:lnTo>
                    <a:pt x="613399" y="270811"/>
                  </a:lnTo>
                  <a:lnTo>
                    <a:pt x="611631" y="272246"/>
                  </a:lnTo>
                  <a:lnTo>
                    <a:pt x="606293" y="276583"/>
                  </a:lnTo>
                  <a:lnTo>
                    <a:pt x="606293" y="276583"/>
                  </a:lnTo>
                  <a:lnTo>
                    <a:pt x="599187" y="282355"/>
                  </a:lnTo>
                  <a:lnTo>
                    <a:pt x="592014" y="288127"/>
                  </a:lnTo>
                  <a:lnTo>
                    <a:pt x="592014" y="288127"/>
                  </a:lnTo>
                  <a:lnTo>
                    <a:pt x="581371" y="296768"/>
                  </a:lnTo>
                  <a:lnTo>
                    <a:pt x="581371" y="296768"/>
                  </a:lnTo>
                  <a:lnTo>
                    <a:pt x="581604" y="297035"/>
                  </a:lnTo>
                  <a:lnTo>
                    <a:pt x="581871" y="297368"/>
                  </a:lnTo>
                  <a:lnTo>
                    <a:pt x="581871" y="297368"/>
                  </a:lnTo>
                  <a:lnTo>
                    <a:pt x="581871" y="297568"/>
                  </a:lnTo>
                  <a:lnTo>
                    <a:pt x="581871" y="297568"/>
                  </a:lnTo>
                  <a:lnTo>
                    <a:pt x="582338" y="298102"/>
                  </a:lnTo>
                  <a:lnTo>
                    <a:pt x="582705" y="298603"/>
                  </a:lnTo>
                  <a:lnTo>
                    <a:pt x="582705" y="298603"/>
                  </a:lnTo>
                  <a:cubicBezTo>
                    <a:pt x="582815" y="298709"/>
                    <a:pt x="582906" y="298833"/>
                    <a:pt x="582972" y="298970"/>
                  </a:cubicBezTo>
                  <a:lnTo>
                    <a:pt x="582972" y="299136"/>
                  </a:lnTo>
                  <a:lnTo>
                    <a:pt x="583373" y="299670"/>
                  </a:lnTo>
                  <a:lnTo>
                    <a:pt x="583373" y="299670"/>
                  </a:lnTo>
                  <a:lnTo>
                    <a:pt x="583573" y="299937"/>
                  </a:lnTo>
                  <a:lnTo>
                    <a:pt x="583573" y="299937"/>
                  </a:lnTo>
                  <a:cubicBezTo>
                    <a:pt x="583726" y="300087"/>
                    <a:pt x="583860" y="300254"/>
                    <a:pt x="583973" y="300438"/>
                  </a:cubicBezTo>
                  <a:lnTo>
                    <a:pt x="584374" y="300938"/>
                  </a:lnTo>
                  <a:lnTo>
                    <a:pt x="585007" y="301772"/>
                  </a:lnTo>
                  <a:lnTo>
                    <a:pt x="585007" y="301772"/>
                  </a:lnTo>
                  <a:lnTo>
                    <a:pt x="585308" y="302172"/>
                  </a:lnTo>
                  <a:lnTo>
                    <a:pt x="585308" y="302172"/>
                  </a:lnTo>
                  <a:cubicBezTo>
                    <a:pt x="585451" y="302353"/>
                    <a:pt x="585585" y="302543"/>
                    <a:pt x="585708" y="302740"/>
                  </a:cubicBezTo>
                  <a:lnTo>
                    <a:pt x="585708" y="302740"/>
                  </a:lnTo>
                  <a:lnTo>
                    <a:pt x="585708" y="302740"/>
                  </a:lnTo>
                  <a:lnTo>
                    <a:pt x="585708" y="302740"/>
                  </a:lnTo>
                  <a:lnTo>
                    <a:pt x="586242" y="303474"/>
                  </a:lnTo>
                  <a:lnTo>
                    <a:pt x="586242" y="303474"/>
                  </a:lnTo>
                  <a:lnTo>
                    <a:pt x="586242" y="303640"/>
                  </a:lnTo>
                  <a:lnTo>
                    <a:pt x="586242" y="303640"/>
                  </a:lnTo>
                  <a:cubicBezTo>
                    <a:pt x="586242" y="303640"/>
                    <a:pt x="586242" y="303640"/>
                    <a:pt x="586242" y="303640"/>
                  </a:cubicBezTo>
                  <a:lnTo>
                    <a:pt x="586242" y="303640"/>
                  </a:lnTo>
                  <a:lnTo>
                    <a:pt x="586475" y="303941"/>
                  </a:lnTo>
                  <a:lnTo>
                    <a:pt x="586475" y="303941"/>
                  </a:lnTo>
                  <a:lnTo>
                    <a:pt x="587009" y="304675"/>
                  </a:lnTo>
                  <a:lnTo>
                    <a:pt x="587009" y="304675"/>
                  </a:lnTo>
                  <a:lnTo>
                    <a:pt x="587009" y="304875"/>
                  </a:lnTo>
                  <a:lnTo>
                    <a:pt x="587376" y="305409"/>
                  </a:lnTo>
                  <a:lnTo>
                    <a:pt x="587376" y="305409"/>
                  </a:lnTo>
                  <a:lnTo>
                    <a:pt x="587376" y="305409"/>
                  </a:lnTo>
                  <a:lnTo>
                    <a:pt x="587576" y="305676"/>
                  </a:lnTo>
                  <a:lnTo>
                    <a:pt x="587576" y="305842"/>
                  </a:lnTo>
                  <a:lnTo>
                    <a:pt x="587576" y="306043"/>
                  </a:lnTo>
                  <a:cubicBezTo>
                    <a:pt x="587733" y="306246"/>
                    <a:pt x="587877" y="306456"/>
                    <a:pt x="588010" y="306677"/>
                  </a:cubicBezTo>
                  <a:lnTo>
                    <a:pt x="588377" y="307177"/>
                  </a:lnTo>
                  <a:lnTo>
                    <a:pt x="588577" y="307444"/>
                  </a:lnTo>
                  <a:lnTo>
                    <a:pt x="588577" y="307644"/>
                  </a:lnTo>
                  <a:lnTo>
                    <a:pt x="588577" y="307644"/>
                  </a:lnTo>
                  <a:lnTo>
                    <a:pt x="588777" y="307911"/>
                  </a:lnTo>
                  <a:cubicBezTo>
                    <a:pt x="588844" y="308031"/>
                    <a:pt x="588921" y="308141"/>
                    <a:pt x="589011" y="308245"/>
                  </a:cubicBezTo>
                  <a:lnTo>
                    <a:pt x="589011" y="308245"/>
                  </a:lnTo>
                  <a:lnTo>
                    <a:pt x="589445" y="308945"/>
                  </a:lnTo>
                  <a:lnTo>
                    <a:pt x="589778" y="309446"/>
                  </a:lnTo>
                  <a:lnTo>
                    <a:pt x="589778" y="309446"/>
                  </a:lnTo>
                  <a:lnTo>
                    <a:pt x="589778" y="309446"/>
                  </a:lnTo>
                  <a:lnTo>
                    <a:pt x="589778" y="309446"/>
                  </a:lnTo>
                  <a:cubicBezTo>
                    <a:pt x="589845" y="309566"/>
                    <a:pt x="589922" y="309676"/>
                    <a:pt x="590012" y="309779"/>
                  </a:cubicBezTo>
                  <a:lnTo>
                    <a:pt x="590245" y="310146"/>
                  </a:lnTo>
                  <a:lnTo>
                    <a:pt x="590245" y="310146"/>
                  </a:lnTo>
                  <a:lnTo>
                    <a:pt x="590245" y="310346"/>
                  </a:lnTo>
                  <a:lnTo>
                    <a:pt x="590245" y="310547"/>
                  </a:lnTo>
                  <a:lnTo>
                    <a:pt x="590779" y="311347"/>
                  </a:lnTo>
                  <a:lnTo>
                    <a:pt x="590946" y="311648"/>
                  </a:lnTo>
                  <a:lnTo>
                    <a:pt x="591280" y="312148"/>
                  </a:lnTo>
                  <a:lnTo>
                    <a:pt x="591280" y="312148"/>
                  </a:lnTo>
                  <a:lnTo>
                    <a:pt x="591280" y="312315"/>
                  </a:lnTo>
                  <a:lnTo>
                    <a:pt x="591280" y="312315"/>
                  </a:lnTo>
                  <a:lnTo>
                    <a:pt x="591280" y="312315"/>
                  </a:lnTo>
                  <a:lnTo>
                    <a:pt x="591480" y="312649"/>
                  </a:lnTo>
                  <a:lnTo>
                    <a:pt x="591480" y="312815"/>
                  </a:lnTo>
                  <a:lnTo>
                    <a:pt x="591480" y="312982"/>
                  </a:lnTo>
                  <a:lnTo>
                    <a:pt x="591480" y="313149"/>
                  </a:lnTo>
                  <a:lnTo>
                    <a:pt x="591647" y="313383"/>
                  </a:lnTo>
                  <a:lnTo>
                    <a:pt x="591647" y="313549"/>
                  </a:lnTo>
                  <a:cubicBezTo>
                    <a:pt x="592180" y="314383"/>
                    <a:pt x="592714" y="315217"/>
                    <a:pt x="593215" y="316052"/>
                  </a:cubicBezTo>
                  <a:lnTo>
                    <a:pt x="593882" y="317119"/>
                  </a:lnTo>
                  <a:lnTo>
                    <a:pt x="594716" y="318487"/>
                  </a:lnTo>
                  <a:lnTo>
                    <a:pt x="595517" y="319922"/>
                  </a:lnTo>
                  <a:lnTo>
                    <a:pt x="596084" y="320822"/>
                  </a:lnTo>
                  <a:lnTo>
                    <a:pt x="597552" y="323391"/>
                  </a:lnTo>
                  <a:cubicBezTo>
                    <a:pt x="597752" y="323758"/>
                    <a:pt x="597952" y="324092"/>
                    <a:pt x="598119" y="324459"/>
                  </a:cubicBezTo>
                  <a:lnTo>
                    <a:pt x="598920" y="325927"/>
                  </a:lnTo>
                  <a:lnTo>
                    <a:pt x="599220" y="326461"/>
                  </a:lnTo>
                  <a:lnTo>
                    <a:pt x="599887" y="327695"/>
                  </a:lnTo>
                  <a:cubicBezTo>
                    <a:pt x="600221" y="328296"/>
                    <a:pt x="600521" y="328963"/>
                    <a:pt x="600855" y="329597"/>
                  </a:cubicBezTo>
                  <a:lnTo>
                    <a:pt x="601255" y="330331"/>
                  </a:lnTo>
                  <a:lnTo>
                    <a:pt x="601255" y="330498"/>
                  </a:lnTo>
                  <a:cubicBezTo>
                    <a:pt x="601268" y="330598"/>
                    <a:pt x="601268" y="330698"/>
                    <a:pt x="601255" y="330798"/>
                  </a:cubicBezTo>
                  <a:lnTo>
                    <a:pt x="601555" y="331399"/>
                  </a:lnTo>
                  <a:lnTo>
                    <a:pt x="601922" y="332066"/>
                  </a:lnTo>
                  <a:lnTo>
                    <a:pt x="602256" y="332766"/>
                  </a:lnTo>
                  <a:lnTo>
                    <a:pt x="602957" y="334168"/>
                  </a:lnTo>
                  <a:lnTo>
                    <a:pt x="602957" y="334168"/>
                  </a:lnTo>
                  <a:cubicBezTo>
                    <a:pt x="603224" y="334701"/>
                    <a:pt x="603491" y="335269"/>
                    <a:pt x="603724" y="335836"/>
                  </a:cubicBezTo>
                  <a:lnTo>
                    <a:pt x="604525" y="337504"/>
                  </a:lnTo>
                  <a:lnTo>
                    <a:pt x="604525" y="337704"/>
                  </a:lnTo>
                  <a:lnTo>
                    <a:pt x="604825" y="338405"/>
                  </a:lnTo>
                  <a:lnTo>
                    <a:pt x="605159" y="339105"/>
                  </a:lnTo>
                  <a:lnTo>
                    <a:pt x="605926" y="340840"/>
                  </a:lnTo>
                  <a:lnTo>
                    <a:pt x="605926" y="340840"/>
                  </a:lnTo>
                  <a:cubicBezTo>
                    <a:pt x="605946" y="340984"/>
                    <a:pt x="605946" y="341130"/>
                    <a:pt x="605926" y="341274"/>
                  </a:cubicBezTo>
                  <a:lnTo>
                    <a:pt x="606093" y="341608"/>
                  </a:lnTo>
                  <a:cubicBezTo>
                    <a:pt x="606086" y="341718"/>
                    <a:pt x="606086" y="341831"/>
                    <a:pt x="606093" y="341941"/>
                  </a:cubicBezTo>
                  <a:lnTo>
                    <a:pt x="606093" y="341941"/>
                  </a:lnTo>
                  <a:cubicBezTo>
                    <a:pt x="606093" y="341941"/>
                    <a:pt x="606093" y="342175"/>
                    <a:pt x="606093" y="342275"/>
                  </a:cubicBezTo>
                  <a:lnTo>
                    <a:pt x="607194" y="344877"/>
                  </a:lnTo>
                  <a:cubicBezTo>
                    <a:pt x="607661" y="346045"/>
                    <a:pt x="608095" y="347246"/>
                    <a:pt x="608595" y="348447"/>
                  </a:cubicBezTo>
                  <a:lnTo>
                    <a:pt x="608595" y="348614"/>
                  </a:lnTo>
                  <a:lnTo>
                    <a:pt x="608829" y="348614"/>
                  </a:lnTo>
                  <a:lnTo>
                    <a:pt x="608829" y="348614"/>
                  </a:lnTo>
                  <a:lnTo>
                    <a:pt x="621340" y="343810"/>
                  </a:lnTo>
                  <a:lnTo>
                    <a:pt x="621607" y="343810"/>
                  </a:lnTo>
                  <a:lnTo>
                    <a:pt x="638488" y="337304"/>
                  </a:lnTo>
                  <a:lnTo>
                    <a:pt x="638755" y="337304"/>
                  </a:lnTo>
                  <a:lnTo>
                    <a:pt x="651333" y="332499"/>
                  </a:lnTo>
                  <a:lnTo>
                    <a:pt x="651600" y="332499"/>
                  </a:lnTo>
                  <a:lnTo>
                    <a:pt x="664178" y="327662"/>
                  </a:lnTo>
                  <a:lnTo>
                    <a:pt x="664445" y="327662"/>
                  </a:lnTo>
                  <a:lnTo>
                    <a:pt x="677022" y="322824"/>
                  </a:lnTo>
                  <a:cubicBezTo>
                    <a:pt x="669095" y="300187"/>
                    <a:pt x="658262" y="278678"/>
                    <a:pt x="644794" y="258834"/>
                  </a:cubicBezTo>
                  <a:close/>
                  <a:moveTo>
                    <a:pt x="767336" y="292197"/>
                  </a:moveTo>
                  <a:lnTo>
                    <a:pt x="767336" y="292197"/>
                  </a:lnTo>
                  <a:lnTo>
                    <a:pt x="767903" y="291963"/>
                  </a:lnTo>
                  <a:close/>
                  <a:moveTo>
                    <a:pt x="777345" y="288394"/>
                  </a:moveTo>
                  <a:lnTo>
                    <a:pt x="777345" y="288394"/>
                  </a:lnTo>
                  <a:lnTo>
                    <a:pt x="782750" y="286325"/>
                  </a:lnTo>
                  <a:close/>
                  <a:moveTo>
                    <a:pt x="768671" y="291730"/>
                  </a:moveTo>
                  <a:lnTo>
                    <a:pt x="771106" y="290796"/>
                  </a:lnTo>
                  <a:lnTo>
                    <a:pt x="771840" y="290529"/>
                  </a:lnTo>
                  <a:lnTo>
                    <a:pt x="771840" y="290529"/>
                  </a:lnTo>
                  <a:lnTo>
                    <a:pt x="777312" y="288427"/>
                  </a:lnTo>
                  <a:lnTo>
                    <a:pt x="771807" y="290496"/>
                  </a:lnTo>
                  <a:close/>
                  <a:moveTo>
                    <a:pt x="783183" y="286158"/>
                  </a:moveTo>
                  <a:lnTo>
                    <a:pt x="784585" y="285658"/>
                  </a:lnTo>
                  <a:lnTo>
                    <a:pt x="784585" y="285658"/>
                  </a:lnTo>
                  <a:close/>
                  <a:moveTo>
                    <a:pt x="681660" y="324826"/>
                  </a:moveTo>
                  <a:cubicBezTo>
                    <a:pt x="681660" y="324826"/>
                    <a:pt x="681660" y="324826"/>
                    <a:pt x="681660" y="324826"/>
                  </a:cubicBezTo>
                  <a:lnTo>
                    <a:pt x="679758" y="320055"/>
                  </a:lnTo>
                  <a:lnTo>
                    <a:pt x="679758" y="320055"/>
                  </a:lnTo>
                  <a:cubicBezTo>
                    <a:pt x="679091" y="318387"/>
                    <a:pt x="678390" y="316719"/>
                    <a:pt x="677690" y="315117"/>
                  </a:cubicBezTo>
                  <a:lnTo>
                    <a:pt x="677690" y="315117"/>
                  </a:lnTo>
                  <a:cubicBezTo>
                    <a:pt x="676989" y="313483"/>
                    <a:pt x="676255" y="311781"/>
                    <a:pt x="675521" y="310213"/>
                  </a:cubicBezTo>
                  <a:lnTo>
                    <a:pt x="675521" y="310213"/>
                  </a:lnTo>
                  <a:cubicBezTo>
                    <a:pt x="675288" y="309679"/>
                    <a:pt x="675054" y="309145"/>
                    <a:pt x="674787" y="308612"/>
                  </a:cubicBezTo>
                  <a:cubicBezTo>
                    <a:pt x="674754" y="308491"/>
                    <a:pt x="674697" y="308378"/>
                    <a:pt x="674620" y="308278"/>
                  </a:cubicBezTo>
                  <a:cubicBezTo>
                    <a:pt x="674620" y="308278"/>
                    <a:pt x="674620" y="308278"/>
                    <a:pt x="674620" y="308278"/>
                  </a:cubicBezTo>
                  <a:lnTo>
                    <a:pt x="674620" y="308278"/>
                  </a:lnTo>
                  <a:lnTo>
                    <a:pt x="674620" y="308278"/>
                  </a:lnTo>
                  <a:lnTo>
                    <a:pt x="674620" y="308278"/>
                  </a:lnTo>
                  <a:cubicBezTo>
                    <a:pt x="674634" y="308168"/>
                    <a:pt x="674634" y="308054"/>
                    <a:pt x="674620" y="307944"/>
                  </a:cubicBezTo>
                  <a:lnTo>
                    <a:pt x="674420" y="307477"/>
                  </a:lnTo>
                  <a:cubicBezTo>
                    <a:pt x="674450" y="307404"/>
                    <a:pt x="674450" y="307317"/>
                    <a:pt x="674420" y="307244"/>
                  </a:cubicBezTo>
                  <a:lnTo>
                    <a:pt x="674220" y="306810"/>
                  </a:lnTo>
                  <a:cubicBezTo>
                    <a:pt x="674063" y="306423"/>
                    <a:pt x="673883" y="306043"/>
                    <a:pt x="673686" y="305676"/>
                  </a:cubicBezTo>
                  <a:lnTo>
                    <a:pt x="673686" y="305676"/>
                  </a:lnTo>
                  <a:cubicBezTo>
                    <a:pt x="673319" y="304875"/>
                    <a:pt x="672919" y="304041"/>
                    <a:pt x="672485" y="303240"/>
                  </a:cubicBezTo>
                  <a:cubicBezTo>
                    <a:pt x="672051" y="302439"/>
                    <a:pt x="671951" y="302106"/>
                    <a:pt x="671651" y="301539"/>
                  </a:cubicBezTo>
                  <a:cubicBezTo>
                    <a:pt x="671554" y="301298"/>
                    <a:pt x="671441" y="301065"/>
                    <a:pt x="671317" y="300838"/>
                  </a:cubicBezTo>
                  <a:lnTo>
                    <a:pt x="671317" y="300838"/>
                  </a:lnTo>
                  <a:cubicBezTo>
                    <a:pt x="670940" y="300037"/>
                    <a:pt x="670540" y="299237"/>
                    <a:pt x="670116" y="298436"/>
                  </a:cubicBezTo>
                  <a:cubicBezTo>
                    <a:pt x="669716" y="297635"/>
                    <a:pt x="669282" y="296834"/>
                    <a:pt x="668848" y="296034"/>
                  </a:cubicBezTo>
                  <a:cubicBezTo>
                    <a:pt x="668415" y="295233"/>
                    <a:pt x="668448" y="295233"/>
                    <a:pt x="668215" y="294833"/>
                  </a:cubicBezTo>
                  <a:cubicBezTo>
                    <a:pt x="667724" y="293855"/>
                    <a:pt x="667190" y="292888"/>
                    <a:pt x="666613" y="291930"/>
                  </a:cubicBezTo>
                  <a:cubicBezTo>
                    <a:pt x="666079" y="290963"/>
                    <a:pt x="665546" y="289995"/>
                    <a:pt x="664978" y="289061"/>
                  </a:cubicBezTo>
                  <a:lnTo>
                    <a:pt x="664978" y="288861"/>
                  </a:lnTo>
                  <a:cubicBezTo>
                    <a:pt x="664578" y="288093"/>
                    <a:pt x="664144" y="287359"/>
                    <a:pt x="663711" y="286592"/>
                  </a:cubicBezTo>
                  <a:cubicBezTo>
                    <a:pt x="662810" y="285024"/>
                    <a:pt x="661876" y="283489"/>
                    <a:pt x="660941" y="281955"/>
                  </a:cubicBezTo>
                  <a:cubicBezTo>
                    <a:pt x="660007" y="280420"/>
                    <a:pt x="659073" y="278885"/>
                    <a:pt x="658106" y="277350"/>
                  </a:cubicBezTo>
                  <a:lnTo>
                    <a:pt x="655136" y="272813"/>
                  </a:lnTo>
                  <a:lnTo>
                    <a:pt x="652100" y="268342"/>
                  </a:lnTo>
                  <a:cubicBezTo>
                    <a:pt x="650065" y="265373"/>
                    <a:pt x="647930" y="262471"/>
                    <a:pt x="645761" y="259568"/>
                  </a:cubicBezTo>
                  <a:lnTo>
                    <a:pt x="645528" y="259301"/>
                  </a:lnTo>
                  <a:cubicBezTo>
                    <a:pt x="644527" y="257933"/>
                    <a:pt x="643459" y="256532"/>
                    <a:pt x="642358" y="255164"/>
                  </a:cubicBezTo>
                  <a:cubicBezTo>
                    <a:pt x="641257" y="253796"/>
                    <a:pt x="640190" y="252428"/>
                    <a:pt x="639022" y="251060"/>
                  </a:cubicBezTo>
                  <a:lnTo>
                    <a:pt x="628313" y="259735"/>
                  </a:lnTo>
                  <a:lnTo>
                    <a:pt x="628313" y="259735"/>
                  </a:lnTo>
                  <a:lnTo>
                    <a:pt x="627745" y="260235"/>
                  </a:lnTo>
                  <a:lnTo>
                    <a:pt x="618070" y="268509"/>
                  </a:lnTo>
                  <a:lnTo>
                    <a:pt x="617870" y="268676"/>
                  </a:lnTo>
                  <a:lnTo>
                    <a:pt x="607361" y="277184"/>
                  </a:lnTo>
                  <a:lnTo>
                    <a:pt x="607160" y="277184"/>
                  </a:lnTo>
                  <a:lnTo>
                    <a:pt x="592414" y="288127"/>
                  </a:lnTo>
                  <a:lnTo>
                    <a:pt x="592214" y="288294"/>
                  </a:lnTo>
                  <a:lnTo>
                    <a:pt x="581771" y="296901"/>
                  </a:lnTo>
                  <a:lnTo>
                    <a:pt x="582005" y="297201"/>
                  </a:lnTo>
                  <a:lnTo>
                    <a:pt x="582272" y="297535"/>
                  </a:lnTo>
                  <a:lnTo>
                    <a:pt x="584107" y="299804"/>
                  </a:lnTo>
                  <a:lnTo>
                    <a:pt x="584273" y="300037"/>
                  </a:lnTo>
                  <a:lnTo>
                    <a:pt x="586275" y="302640"/>
                  </a:lnTo>
                  <a:lnTo>
                    <a:pt x="586275" y="302640"/>
                  </a:lnTo>
                  <a:lnTo>
                    <a:pt x="587309" y="304008"/>
                  </a:lnTo>
                  <a:lnTo>
                    <a:pt x="588410" y="305476"/>
                  </a:lnTo>
                  <a:lnTo>
                    <a:pt x="589078" y="306443"/>
                  </a:lnTo>
                  <a:lnTo>
                    <a:pt x="589611" y="307144"/>
                  </a:lnTo>
                  <a:lnTo>
                    <a:pt x="589912" y="307577"/>
                  </a:lnTo>
                  <a:lnTo>
                    <a:pt x="591046" y="309179"/>
                  </a:lnTo>
                  <a:lnTo>
                    <a:pt x="591046" y="309379"/>
                  </a:lnTo>
                  <a:lnTo>
                    <a:pt x="591046" y="309379"/>
                  </a:lnTo>
                  <a:lnTo>
                    <a:pt x="591947" y="310747"/>
                  </a:lnTo>
                  <a:lnTo>
                    <a:pt x="592281" y="311214"/>
                  </a:lnTo>
                  <a:lnTo>
                    <a:pt x="592281" y="311414"/>
                  </a:lnTo>
                  <a:lnTo>
                    <a:pt x="592481" y="311748"/>
                  </a:lnTo>
                  <a:lnTo>
                    <a:pt x="592748" y="312115"/>
                  </a:lnTo>
                  <a:lnTo>
                    <a:pt x="592748" y="312115"/>
                  </a:lnTo>
                  <a:lnTo>
                    <a:pt x="592748" y="312315"/>
                  </a:lnTo>
                  <a:lnTo>
                    <a:pt x="592748" y="312515"/>
                  </a:lnTo>
                  <a:lnTo>
                    <a:pt x="593281" y="313316"/>
                  </a:lnTo>
                  <a:lnTo>
                    <a:pt x="593448" y="313616"/>
                  </a:lnTo>
                  <a:lnTo>
                    <a:pt x="593782" y="314117"/>
                  </a:lnTo>
                  <a:lnTo>
                    <a:pt x="593782" y="314117"/>
                  </a:lnTo>
                  <a:lnTo>
                    <a:pt x="593782" y="314317"/>
                  </a:lnTo>
                  <a:lnTo>
                    <a:pt x="593782" y="314317"/>
                  </a:lnTo>
                  <a:lnTo>
                    <a:pt x="593782" y="314317"/>
                  </a:lnTo>
                  <a:lnTo>
                    <a:pt x="593982" y="314650"/>
                  </a:lnTo>
                  <a:lnTo>
                    <a:pt x="593982" y="314817"/>
                  </a:lnTo>
                  <a:lnTo>
                    <a:pt x="593982" y="314984"/>
                  </a:lnTo>
                  <a:lnTo>
                    <a:pt x="593982" y="314984"/>
                  </a:lnTo>
                  <a:lnTo>
                    <a:pt x="594149" y="315217"/>
                  </a:lnTo>
                  <a:lnTo>
                    <a:pt x="594149" y="315217"/>
                  </a:lnTo>
                  <a:cubicBezTo>
                    <a:pt x="594683" y="316052"/>
                    <a:pt x="595217" y="316886"/>
                    <a:pt x="595717" y="317720"/>
                  </a:cubicBezTo>
                  <a:cubicBezTo>
                    <a:pt x="596217" y="318554"/>
                    <a:pt x="596084" y="318287"/>
                    <a:pt x="596351" y="318787"/>
                  </a:cubicBezTo>
                  <a:lnTo>
                    <a:pt x="597185" y="320155"/>
                  </a:lnTo>
                  <a:lnTo>
                    <a:pt x="598019" y="321556"/>
                  </a:lnTo>
                  <a:lnTo>
                    <a:pt x="598586" y="322491"/>
                  </a:lnTo>
                  <a:cubicBezTo>
                    <a:pt x="599087" y="323325"/>
                    <a:pt x="599554" y="324192"/>
                    <a:pt x="600054" y="325060"/>
                  </a:cubicBezTo>
                  <a:lnTo>
                    <a:pt x="600621" y="326127"/>
                  </a:lnTo>
                  <a:lnTo>
                    <a:pt x="601422" y="327595"/>
                  </a:lnTo>
                  <a:lnTo>
                    <a:pt x="601722" y="328129"/>
                  </a:lnTo>
                  <a:lnTo>
                    <a:pt x="602389" y="329363"/>
                  </a:lnTo>
                  <a:cubicBezTo>
                    <a:pt x="602690" y="329964"/>
                    <a:pt x="603023" y="330631"/>
                    <a:pt x="603357" y="331232"/>
                  </a:cubicBezTo>
                  <a:lnTo>
                    <a:pt x="603757" y="331999"/>
                  </a:lnTo>
                  <a:lnTo>
                    <a:pt x="603757" y="332166"/>
                  </a:lnTo>
                  <a:cubicBezTo>
                    <a:pt x="603771" y="332266"/>
                    <a:pt x="603771" y="332366"/>
                    <a:pt x="603757" y="332466"/>
                  </a:cubicBezTo>
                  <a:lnTo>
                    <a:pt x="604058" y="333033"/>
                  </a:lnTo>
                  <a:lnTo>
                    <a:pt x="604425" y="333734"/>
                  </a:lnTo>
                  <a:lnTo>
                    <a:pt x="604758" y="334435"/>
                  </a:lnTo>
                  <a:cubicBezTo>
                    <a:pt x="604992" y="334935"/>
                    <a:pt x="605225" y="335369"/>
                    <a:pt x="605459" y="335836"/>
                  </a:cubicBezTo>
                  <a:lnTo>
                    <a:pt x="605459" y="335836"/>
                  </a:lnTo>
                  <a:cubicBezTo>
                    <a:pt x="605726" y="336370"/>
                    <a:pt x="605959" y="336937"/>
                    <a:pt x="606226" y="337471"/>
                  </a:cubicBezTo>
                  <a:lnTo>
                    <a:pt x="606994" y="339139"/>
                  </a:lnTo>
                  <a:lnTo>
                    <a:pt x="606994" y="339372"/>
                  </a:lnTo>
                  <a:lnTo>
                    <a:pt x="607294" y="340073"/>
                  </a:lnTo>
                  <a:lnTo>
                    <a:pt x="607594" y="340773"/>
                  </a:lnTo>
                  <a:lnTo>
                    <a:pt x="608395" y="342508"/>
                  </a:lnTo>
                  <a:lnTo>
                    <a:pt x="608395" y="342508"/>
                  </a:lnTo>
                  <a:cubicBezTo>
                    <a:pt x="608395" y="342508"/>
                    <a:pt x="608395" y="342809"/>
                    <a:pt x="608395" y="342942"/>
                  </a:cubicBezTo>
                  <a:cubicBezTo>
                    <a:pt x="608415" y="343052"/>
                    <a:pt x="608415" y="343166"/>
                    <a:pt x="608395" y="343276"/>
                  </a:cubicBezTo>
                  <a:cubicBezTo>
                    <a:pt x="608465" y="343379"/>
                    <a:pt x="608518" y="343493"/>
                    <a:pt x="608562" y="343609"/>
                  </a:cubicBezTo>
                  <a:lnTo>
                    <a:pt x="608562" y="343609"/>
                  </a:lnTo>
                  <a:cubicBezTo>
                    <a:pt x="608562" y="343609"/>
                    <a:pt x="608562" y="343810"/>
                    <a:pt x="608562" y="343910"/>
                  </a:cubicBezTo>
                  <a:lnTo>
                    <a:pt x="609663" y="346545"/>
                  </a:lnTo>
                  <a:cubicBezTo>
                    <a:pt x="610163" y="347680"/>
                    <a:pt x="610597" y="348881"/>
                    <a:pt x="611031" y="349882"/>
                  </a:cubicBezTo>
                  <a:lnTo>
                    <a:pt x="623542" y="345077"/>
                  </a:lnTo>
                  <a:lnTo>
                    <a:pt x="623808" y="345077"/>
                  </a:lnTo>
                  <a:lnTo>
                    <a:pt x="640690" y="338572"/>
                  </a:lnTo>
                  <a:lnTo>
                    <a:pt x="640957" y="338572"/>
                  </a:lnTo>
                  <a:lnTo>
                    <a:pt x="653535" y="333767"/>
                  </a:lnTo>
                  <a:lnTo>
                    <a:pt x="653802" y="333767"/>
                  </a:lnTo>
                  <a:lnTo>
                    <a:pt x="666380" y="328930"/>
                  </a:lnTo>
                  <a:lnTo>
                    <a:pt x="666647" y="328930"/>
                  </a:lnTo>
                  <a:lnTo>
                    <a:pt x="679224" y="324092"/>
                  </a:lnTo>
                  <a:lnTo>
                    <a:pt x="679525" y="324092"/>
                  </a:lnTo>
                  <a:cubicBezTo>
                    <a:pt x="679511" y="324159"/>
                    <a:pt x="679511" y="324225"/>
                    <a:pt x="679525" y="324292"/>
                  </a:cubicBezTo>
                  <a:lnTo>
                    <a:pt x="679525" y="324292"/>
                  </a:lnTo>
                  <a:close/>
                  <a:moveTo>
                    <a:pt x="734373" y="357622"/>
                  </a:moveTo>
                  <a:cubicBezTo>
                    <a:pt x="734373" y="357622"/>
                    <a:pt x="734373" y="357622"/>
                    <a:pt x="734373" y="357455"/>
                  </a:cubicBezTo>
                  <a:cubicBezTo>
                    <a:pt x="734373" y="357288"/>
                    <a:pt x="734373" y="356955"/>
                    <a:pt x="734373" y="356721"/>
                  </a:cubicBezTo>
                  <a:cubicBezTo>
                    <a:pt x="734373" y="356487"/>
                    <a:pt x="734373" y="356554"/>
                    <a:pt x="734373" y="356454"/>
                  </a:cubicBezTo>
                  <a:cubicBezTo>
                    <a:pt x="734373" y="355653"/>
                    <a:pt x="734006" y="354819"/>
                    <a:pt x="733806" y="354019"/>
                  </a:cubicBezTo>
                  <a:lnTo>
                    <a:pt x="733806" y="354019"/>
                  </a:lnTo>
                  <a:lnTo>
                    <a:pt x="733806" y="354552"/>
                  </a:lnTo>
                  <a:cubicBezTo>
                    <a:pt x="733806" y="355220"/>
                    <a:pt x="734106" y="355920"/>
                    <a:pt x="734240" y="356588"/>
                  </a:cubicBezTo>
                  <a:cubicBezTo>
                    <a:pt x="734270" y="356731"/>
                    <a:pt x="734270" y="356878"/>
                    <a:pt x="734240" y="357021"/>
                  </a:cubicBezTo>
                  <a:cubicBezTo>
                    <a:pt x="734240" y="357655"/>
                    <a:pt x="734540" y="358322"/>
                    <a:pt x="734674" y="358990"/>
                  </a:cubicBezTo>
                  <a:cubicBezTo>
                    <a:pt x="734540" y="358589"/>
                    <a:pt x="734474" y="358189"/>
                    <a:pt x="734373" y="357755"/>
                  </a:cubicBezTo>
                  <a:close/>
                  <a:moveTo>
                    <a:pt x="733473" y="353685"/>
                  </a:moveTo>
                  <a:cubicBezTo>
                    <a:pt x="733473" y="353685"/>
                    <a:pt x="733473" y="353685"/>
                    <a:pt x="733473" y="353518"/>
                  </a:cubicBezTo>
                  <a:close/>
                  <a:moveTo>
                    <a:pt x="733473" y="353685"/>
                  </a:moveTo>
                  <a:cubicBezTo>
                    <a:pt x="733486" y="353608"/>
                    <a:pt x="733486" y="353528"/>
                    <a:pt x="733473" y="353451"/>
                  </a:cubicBezTo>
                  <a:cubicBezTo>
                    <a:pt x="733489" y="353538"/>
                    <a:pt x="733489" y="353632"/>
                    <a:pt x="733473" y="353718"/>
                  </a:cubicBezTo>
                  <a:lnTo>
                    <a:pt x="733473" y="353718"/>
                  </a:lnTo>
                  <a:close/>
                  <a:moveTo>
                    <a:pt x="733239" y="352784"/>
                  </a:moveTo>
                  <a:cubicBezTo>
                    <a:pt x="733269" y="352928"/>
                    <a:pt x="733269" y="353074"/>
                    <a:pt x="733239" y="353218"/>
                  </a:cubicBezTo>
                  <a:cubicBezTo>
                    <a:pt x="733239" y="353218"/>
                    <a:pt x="733239" y="353385"/>
                    <a:pt x="733239" y="353451"/>
                  </a:cubicBezTo>
                  <a:cubicBezTo>
                    <a:pt x="733212" y="353191"/>
                    <a:pt x="733159" y="352931"/>
                    <a:pt x="733072" y="352684"/>
                  </a:cubicBezTo>
                  <a:close/>
                  <a:moveTo>
                    <a:pt x="733006" y="351683"/>
                  </a:moveTo>
                  <a:lnTo>
                    <a:pt x="733006" y="351850"/>
                  </a:lnTo>
                  <a:lnTo>
                    <a:pt x="733006" y="351850"/>
                  </a:lnTo>
                  <a:cubicBezTo>
                    <a:pt x="733022" y="352050"/>
                    <a:pt x="733022" y="352250"/>
                    <a:pt x="733006" y="352451"/>
                  </a:cubicBezTo>
                  <a:lnTo>
                    <a:pt x="733006" y="352451"/>
                  </a:lnTo>
                  <a:lnTo>
                    <a:pt x="733006" y="352451"/>
                  </a:lnTo>
                  <a:cubicBezTo>
                    <a:pt x="733022" y="352274"/>
                    <a:pt x="733022" y="352094"/>
                    <a:pt x="733006" y="351917"/>
                  </a:cubicBezTo>
                  <a:cubicBezTo>
                    <a:pt x="733009" y="351850"/>
                    <a:pt x="733009" y="351783"/>
                    <a:pt x="733006" y="351717"/>
                  </a:cubicBezTo>
                  <a:close/>
                  <a:moveTo>
                    <a:pt x="733006" y="351483"/>
                  </a:moveTo>
                  <a:lnTo>
                    <a:pt x="733006" y="351483"/>
                  </a:lnTo>
                  <a:cubicBezTo>
                    <a:pt x="733006" y="351483"/>
                    <a:pt x="733006" y="351483"/>
                    <a:pt x="733006" y="351683"/>
                  </a:cubicBezTo>
                  <a:cubicBezTo>
                    <a:pt x="732992" y="351630"/>
                    <a:pt x="732992" y="351570"/>
                    <a:pt x="733006" y="351516"/>
                  </a:cubicBezTo>
                  <a:close/>
                  <a:moveTo>
                    <a:pt x="733006" y="350916"/>
                  </a:moveTo>
                  <a:cubicBezTo>
                    <a:pt x="733022" y="350792"/>
                    <a:pt x="733022" y="350672"/>
                    <a:pt x="733006" y="350549"/>
                  </a:cubicBezTo>
                  <a:lnTo>
                    <a:pt x="733006" y="350549"/>
                  </a:lnTo>
                  <a:cubicBezTo>
                    <a:pt x="732538" y="348681"/>
                    <a:pt x="732071" y="346812"/>
                    <a:pt x="731638" y="344977"/>
                  </a:cubicBezTo>
                  <a:lnTo>
                    <a:pt x="731638" y="344977"/>
                  </a:lnTo>
                  <a:cubicBezTo>
                    <a:pt x="731638" y="344977"/>
                    <a:pt x="731638" y="344977"/>
                    <a:pt x="731638" y="344977"/>
                  </a:cubicBezTo>
                  <a:cubicBezTo>
                    <a:pt x="731654" y="344900"/>
                    <a:pt x="731654" y="344820"/>
                    <a:pt x="731638" y="344744"/>
                  </a:cubicBezTo>
                  <a:cubicBezTo>
                    <a:pt x="731638" y="344744"/>
                    <a:pt x="731638" y="344744"/>
                    <a:pt x="731638" y="344744"/>
                  </a:cubicBezTo>
                  <a:lnTo>
                    <a:pt x="731638" y="344744"/>
                  </a:lnTo>
                  <a:cubicBezTo>
                    <a:pt x="731541" y="344257"/>
                    <a:pt x="731407" y="343776"/>
                    <a:pt x="731237" y="343309"/>
                  </a:cubicBezTo>
                  <a:cubicBezTo>
                    <a:pt x="731167" y="342959"/>
                    <a:pt x="731080" y="342615"/>
                    <a:pt x="730970" y="342275"/>
                  </a:cubicBezTo>
                  <a:lnTo>
                    <a:pt x="730770" y="341541"/>
                  </a:lnTo>
                  <a:cubicBezTo>
                    <a:pt x="730537" y="340640"/>
                    <a:pt x="730303" y="339739"/>
                    <a:pt x="730036" y="338805"/>
                  </a:cubicBezTo>
                  <a:lnTo>
                    <a:pt x="730036" y="338805"/>
                  </a:lnTo>
                  <a:cubicBezTo>
                    <a:pt x="729909" y="338468"/>
                    <a:pt x="729809" y="338121"/>
                    <a:pt x="729736" y="337771"/>
                  </a:cubicBezTo>
                  <a:cubicBezTo>
                    <a:pt x="729736" y="337771"/>
                    <a:pt x="729736" y="337771"/>
                    <a:pt x="729736" y="337771"/>
                  </a:cubicBezTo>
                  <a:lnTo>
                    <a:pt x="729736" y="338038"/>
                  </a:lnTo>
                  <a:lnTo>
                    <a:pt x="729736" y="338038"/>
                  </a:lnTo>
                  <a:lnTo>
                    <a:pt x="729736" y="338338"/>
                  </a:lnTo>
                  <a:cubicBezTo>
                    <a:pt x="729756" y="338391"/>
                    <a:pt x="729756" y="338451"/>
                    <a:pt x="729736" y="338505"/>
                  </a:cubicBezTo>
                  <a:lnTo>
                    <a:pt x="729736" y="338505"/>
                  </a:lnTo>
                  <a:cubicBezTo>
                    <a:pt x="729766" y="338635"/>
                    <a:pt x="729766" y="338775"/>
                    <a:pt x="729736" y="338905"/>
                  </a:cubicBezTo>
                  <a:lnTo>
                    <a:pt x="729736" y="338905"/>
                  </a:lnTo>
                  <a:lnTo>
                    <a:pt x="731004" y="343476"/>
                  </a:lnTo>
                  <a:lnTo>
                    <a:pt x="731004" y="343476"/>
                  </a:lnTo>
                  <a:cubicBezTo>
                    <a:pt x="731024" y="343629"/>
                    <a:pt x="731024" y="343789"/>
                    <a:pt x="731004" y="343943"/>
                  </a:cubicBezTo>
                  <a:cubicBezTo>
                    <a:pt x="731004" y="344243"/>
                    <a:pt x="731004" y="344544"/>
                    <a:pt x="731237" y="344844"/>
                  </a:cubicBezTo>
                  <a:cubicBezTo>
                    <a:pt x="731471" y="345144"/>
                    <a:pt x="731237" y="344844"/>
                    <a:pt x="731237" y="345044"/>
                  </a:cubicBezTo>
                  <a:lnTo>
                    <a:pt x="731237" y="345044"/>
                  </a:lnTo>
                  <a:lnTo>
                    <a:pt x="731237" y="344844"/>
                  </a:lnTo>
                  <a:lnTo>
                    <a:pt x="731638" y="346612"/>
                  </a:lnTo>
                  <a:cubicBezTo>
                    <a:pt x="731731" y="346909"/>
                    <a:pt x="731808" y="347209"/>
                    <a:pt x="731871" y="347513"/>
                  </a:cubicBezTo>
                  <a:cubicBezTo>
                    <a:pt x="732138" y="348480"/>
                    <a:pt x="732372" y="349448"/>
                    <a:pt x="732572" y="350449"/>
                  </a:cubicBezTo>
                  <a:lnTo>
                    <a:pt x="732572" y="350449"/>
                  </a:lnTo>
                  <a:cubicBezTo>
                    <a:pt x="732558" y="350606"/>
                    <a:pt x="732558" y="350759"/>
                    <a:pt x="732572" y="350916"/>
                  </a:cubicBezTo>
                  <a:cubicBezTo>
                    <a:pt x="732555" y="351016"/>
                    <a:pt x="732555" y="351116"/>
                    <a:pt x="732572" y="351216"/>
                  </a:cubicBezTo>
                  <a:lnTo>
                    <a:pt x="732572" y="351216"/>
                  </a:lnTo>
                  <a:lnTo>
                    <a:pt x="732572" y="351216"/>
                  </a:lnTo>
                  <a:cubicBezTo>
                    <a:pt x="732589" y="351149"/>
                    <a:pt x="732589" y="351083"/>
                    <a:pt x="732572" y="351016"/>
                  </a:cubicBezTo>
                  <a:cubicBezTo>
                    <a:pt x="732662" y="351006"/>
                    <a:pt x="732752" y="350983"/>
                    <a:pt x="732839" y="350949"/>
                  </a:cubicBezTo>
                  <a:close/>
                  <a:moveTo>
                    <a:pt x="735174" y="360925"/>
                  </a:moveTo>
                  <a:cubicBezTo>
                    <a:pt x="735174" y="360925"/>
                    <a:pt x="735174" y="361125"/>
                    <a:pt x="735174" y="361225"/>
                  </a:cubicBezTo>
                  <a:lnTo>
                    <a:pt x="735174" y="361225"/>
                  </a:lnTo>
                  <a:cubicBezTo>
                    <a:pt x="735174" y="361225"/>
                    <a:pt x="735041" y="361058"/>
                    <a:pt x="735007" y="360991"/>
                  </a:cubicBezTo>
                  <a:close/>
                  <a:moveTo>
                    <a:pt x="735608" y="362927"/>
                  </a:moveTo>
                  <a:cubicBezTo>
                    <a:pt x="735595" y="362873"/>
                    <a:pt x="735595" y="362813"/>
                    <a:pt x="735608" y="362760"/>
                  </a:cubicBezTo>
                  <a:lnTo>
                    <a:pt x="735608" y="362760"/>
                  </a:lnTo>
                  <a:lnTo>
                    <a:pt x="735608" y="362760"/>
                  </a:lnTo>
                  <a:cubicBezTo>
                    <a:pt x="735624" y="362937"/>
                    <a:pt x="735624" y="363117"/>
                    <a:pt x="735608" y="363294"/>
                  </a:cubicBezTo>
                  <a:lnTo>
                    <a:pt x="735608" y="363294"/>
                  </a:lnTo>
                  <a:cubicBezTo>
                    <a:pt x="735494" y="363237"/>
                    <a:pt x="735428" y="363120"/>
                    <a:pt x="735441" y="362993"/>
                  </a:cubicBezTo>
                  <a:close/>
                  <a:moveTo>
                    <a:pt x="738944" y="384512"/>
                  </a:moveTo>
                  <a:cubicBezTo>
                    <a:pt x="738961" y="384613"/>
                    <a:pt x="738961" y="384713"/>
                    <a:pt x="738944" y="384813"/>
                  </a:cubicBezTo>
                  <a:lnTo>
                    <a:pt x="738944" y="384512"/>
                  </a:lnTo>
                  <a:close/>
                  <a:moveTo>
                    <a:pt x="738944" y="384079"/>
                  </a:moveTo>
                  <a:lnTo>
                    <a:pt x="738944" y="384079"/>
                  </a:lnTo>
                  <a:lnTo>
                    <a:pt x="738944" y="384079"/>
                  </a:lnTo>
                  <a:lnTo>
                    <a:pt x="738944" y="383411"/>
                  </a:lnTo>
                  <a:lnTo>
                    <a:pt x="738944" y="383178"/>
                  </a:lnTo>
                  <a:cubicBezTo>
                    <a:pt x="738944" y="382744"/>
                    <a:pt x="738944" y="382344"/>
                    <a:pt x="738944" y="381910"/>
                  </a:cubicBezTo>
                  <a:lnTo>
                    <a:pt x="738944" y="381109"/>
                  </a:lnTo>
                  <a:cubicBezTo>
                    <a:pt x="738944" y="381109"/>
                    <a:pt x="738944" y="381109"/>
                    <a:pt x="738944" y="380909"/>
                  </a:cubicBezTo>
                  <a:lnTo>
                    <a:pt x="738944" y="380909"/>
                  </a:lnTo>
                  <a:cubicBezTo>
                    <a:pt x="738944" y="380509"/>
                    <a:pt x="738944" y="380108"/>
                    <a:pt x="738777" y="379708"/>
                  </a:cubicBezTo>
                  <a:cubicBezTo>
                    <a:pt x="738611" y="379308"/>
                    <a:pt x="738777" y="378974"/>
                    <a:pt x="738777" y="378607"/>
                  </a:cubicBezTo>
                  <a:cubicBezTo>
                    <a:pt x="738797" y="378350"/>
                    <a:pt x="738797" y="378097"/>
                    <a:pt x="738777" y="377840"/>
                  </a:cubicBezTo>
                  <a:cubicBezTo>
                    <a:pt x="738777" y="377072"/>
                    <a:pt x="738577" y="376305"/>
                    <a:pt x="738444" y="375538"/>
                  </a:cubicBezTo>
                  <a:cubicBezTo>
                    <a:pt x="738460" y="375371"/>
                    <a:pt x="738460" y="375204"/>
                    <a:pt x="738444" y="375037"/>
                  </a:cubicBezTo>
                  <a:lnTo>
                    <a:pt x="738444" y="375037"/>
                  </a:lnTo>
                  <a:cubicBezTo>
                    <a:pt x="738444" y="375037"/>
                    <a:pt x="738444" y="375037"/>
                    <a:pt x="738444" y="375037"/>
                  </a:cubicBezTo>
                  <a:cubicBezTo>
                    <a:pt x="738444" y="375037"/>
                    <a:pt x="738444" y="374470"/>
                    <a:pt x="738444" y="374203"/>
                  </a:cubicBezTo>
                  <a:cubicBezTo>
                    <a:pt x="738444" y="373102"/>
                    <a:pt x="738077" y="372001"/>
                    <a:pt x="737876" y="370867"/>
                  </a:cubicBezTo>
                  <a:cubicBezTo>
                    <a:pt x="737876" y="370867"/>
                    <a:pt x="737876" y="370700"/>
                    <a:pt x="737876" y="370600"/>
                  </a:cubicBezTo>
                  <a:cubicBezTo>
                    <a:pt x="737893" y="370433"/>
                    <a:pt x="737893" y="370266"/>
                    <a:pt x="737876" y="370100"/>
                  </a:cubicBezTo>
                  <a:cubicBezTo>
                    <a:pt x="737893" y="369789"/>
                    <a:pt x="737893" y="369476"/>
                    <a:pt x="737876" y="369165"/>
                  </a:cubicBezTo>
                  <a:lnTo>
                    <a:pt x="737876" y="368965"/>
                  </a:lnTo>
                  <a:cubicBezTo>
                    <a:pt x="737860" y="368912"/>
                    <a:pt x="737860" y="368852"/>
                    <a:pt x="737876" y="368798"/>
                  </a:cubicBezTo>
                  <a:cubicBezTo>
                    <a:pt x="737876" y="368798"/>
                    <a:pt x="737876" y="368798"/>
                    <a:pt x="737876" y="368798"/>
                  </a:cubicBezTo>
                  <a:lnTo>
                    <a:pt x="737876" y="368798"/>
                  </a:lnTo>
                  <a:lnTo>
                    <a:pt x="737876" y="368798"/>
                  </a:lnTo>
                  <a:cubicBezTo>
                    <a:pt x="737893" y="368732"/>
                    <a:pt x="737893" y="368665"/>
                    <a:pt x="737876" y="368598"/>
                  </a:cubicBezTo>
                  <a:lnTo>
                    <a:pt x="737876" y="368598"/>
                  </a:lnTo>
                  <a:cubicBezTo>
                    <a:pt x="737893" y="368765"/>
                    <a:pt x="737893" y="368932"/>
                    <a:pt x="737876" y="369099"/>
                  </a:cubicBezTo>
                  <a:lnTo>
                    <a:pt x="737876" y="369099"/>
                  </a:lnTo>
                  <a:cubicBezTo>
                    <a:pt x="737880" y="369155"/>
                    <a:pt x="737880" y="369209"/>
                    <a:pt x="737876" y="369266"/>
                  </a:cubicBezTo>
                  <a:cubicBezTo>
                    <a:pt x="737876" y="369532"/>
                    <a:pt x="737876" y="369833"/>
                    <a:pt x="737876" y="370133"/>
                  </a:cubicBezTo>
                  <a:cubicBezTo>
                    <a:pt x="737876" y="370433"/>
                    <a:pt x="737876" y="370333"/>
                    <a:pt x="737876" y="370433"/>
                  </a:cubicBezTo>
                  <a:lnTo>
                    <a:pt x="738077" y="371734"/>
                  </a:lnTo>
                  <a:cubicBezTo>
                    <a:pt x="738097" y="372011"/>
                    <a:pt x="738097" y="372291"/>
                    <a:pt x="738077" y="372568"/>
                  </a:cubicBezTo>
                  <a:cubicBezTo>
                    <a:pt x="738110" y="372755"/>
                    <a:pt x="738110" y="372949"/>
                    <a:pt x="738077" y="373136"/>
                  </a:cubicBezTo>
                  <a:cubicBezTo>
                    <a:pt x="738077" y="373136"/>
                    <a:pt x="738077" y="373136"/>
                    <a:pt x="738077" y="373136"/>
                  </a:cubicBezTo>
                  <a:cubicBezTo>
                    <a:pt x="738077" y="373803"/>
                    <a:pt x="738310" y="374504"/>
                    <a:pt x="738410" y="375171"/>
                  </a:cubicBezTo>
                  <a:cubicBezTo>
                    <a:pt x="738410" y="375171"/>
                    <a:pt x="738410" y="375404"/>
                    <a:pt x="738410" y="375538"/>
                  </a:cubicBezTo>
                  <a:cubicBezTo>
                    <a:pt x="738611" y="376672"/>
                    <a:pt x="738777" y="377783"/>
                    <a:pt x="738911" y="378874"/>
                  </a:cubicBezTo>
                  <a:lnTo>
                    <a:pt x="739211" y="381109"/>
                  </a:lnTo>
                  <a:cubicBezTo>
                    <a:pt x="739211" y="381109"/>
                    <a:pt x="739211" y="381109"/>
                    <a:pt x="739211" y="381276"/>
                  </a:cubicBezTo>
                  <a:lnTo>
                    <a:pt x="739211" y="382010"/>
                  </a:lnTo>
                  <a:cubicBezTo>
                    <a:pt x="739211" y="382177"/>
                    <a:pt x="739211" y="382310"/>
                    <a:pt x="739211" y="382477"/>
                  </a:cubicBezTo>
                  <a:lnTo>
                    <a:pt x="739211" y="382477"/>
                  </a:lnTo>
                  <a:cubicBezTo>
                    <a:pt x="739228" y="382677"/>
                    <a:pt x="739228" y="382878"/>
                    <a:pt x="739211" y="383078"/>
                  </a:cubicBezTo>
                  <a:cubicBezTo>
                    <a:pt x="739224" y="383131"/>
                    <a:pt x="739224" y="383191"/>
                    <a:pt x="739211" y="383245"/>
                  </a:cubicBezTo>
                  <a:cubicBezTo>
                    <a:pt x="739228" y="383355"/>
                    <a:pt x="739228" y="383468"/>
                    <a:pt x="739211" y="383578"/>
                  </a:cubicBezTo>
                  <a:cubicBezTo>
                    <a:pt x="739228" y="383745"/>
                    <a:pt x="739228" y="383912"/>
                    <a:pt x="739211" y="384079"/>
                  </a:cubicBezTo>
                  <a:lnTo>
                    <a:pt x="739211" y="384079"/>
                  </a:lnTo>
                  <a:lnTo>
                    <a:pt x="739211" y="384079"/>
                  </a:lnTo>
                  <a:cubicBezTo>
                    <a:pt x="739211" y="384079"/>
                    <a:pt x="739211" y="384079"/>
                    <a:pt x="739211" y="384079"/>
                  </a:cubicBezTo>
                  <a:cubicBezTo>
                    <a:pt x="739241" y="384142"/>
                    <a:pt x="739241" y="384215"/>
                    <a:pt x="739211" y="384279"/>
                  </a:cubicBezTo>
                  <a:cubicBezTo>
                    <a:pt x="739228" y="384346"/>
                    <a:pt x="739228" y="384412"/>
                    <a:pt x="739211" y="384479"/>
                  </a:cubicBezTo>
                  <a:cubicBezTo>
                    <a:pt x="739228" y="384346"/>
                    <a:pt x="739228" y="384212"/>
                    <a:pt x="739211" y="384079"/>
                  </a:cubicBezTo>
                  <a:close/>
                  <a:moveTo>
                    <a:pt x="736442" y="367731"/>
                  </a:moveTo>
                  <a:cubicBezTo>
                    <a:pt x="736412" y="367334"/>
                    <a:pt x="736335" y="366940"/>
                    <a:pt x="736208" y="366563"/>
                  </a:cubicBezTo>
                  <a:lnTo>
                    <a:pt x="736208" y="366563"/>
                  </a:lnTo>
                  <a:lnTo>
                    <a:pt x="736509" y="368064"/>
                  </a:lnTo>
                  <a:cubicBezTo>
                    <a:pt x="736509" y="368064"/>
                    <a:pt x="736509" y="368064"/>
                    <a:pt x="736509" y="367864"/>
                  </a:cubicBezTo>
                  <a:cubicBezTo>
                    <a:pt x="736459" y="367831"/>
                    <a:pt x="736402" y="367808"/>
                    <a:pt x="736342" y="367798"/>
                  </a:cubicBezTo>
                  <a:close/>
                  <a:moveTo>
                    <a:pt x="736175" y="366430"/>
                  </a:moveTo>
                  <a:cubicBezTo>
                    <a:pt x="736192" y="366286"/>
                    <a:pt x="736192" y="366139"/>
                    <a:pt x="736175" y="365996"/>
                  </a:cubicBezTo>
                  <a:cubicBezTo>
                    <a:pt x="736188" y="366169"/>
                    <a:pt x="736155" y="366343"/>
                    <a:pt x="736075" y="366496"/>
                  </a:cubicBezTo>
                  <a:close/>
                  <a:moveTo>
                    <a:pt x="736175" y="366029"/>
                  </a:moveTo>
                  <a:lnTo>
                    <a:pt x="736175" y="366029"/>
                  </a:lnTo>
                  <a:cubicBezTo>
                    <a:pt x="736175" y="366029"/>
                    <a:pt x="736175" y="365862"/>
                    <a:pt x="736175" y="365762"/>
                  </a:cubicBezTo>
                  <a:cubicBezTo>
                    <a:pt x="736192" y="365929"/>
                    <a:pt x="736192" y="366096"/>
                    <a:pt x="736175" y="366263"/>
                  </a:cubicBezTo>
                  <a:lnTo>
                    <a:pt x="736175" y="366263"/>
                  </a:lnTo>
                  <a:lnTo>
                    <a:pt x="736175" y="366263"/>
                  </a:lnTo>
                  <a:close/>
                  <a:moveTo>
                    <a:pt x="739111" y="385280"/>
                  </a:moveTo>
                  <a:cubicBezTo>
                    <a:pt x="739094" y="385380"/>
                    <a:pt x="739094" y="385480"/>
                    <a:pt x="739111" y="385580"/>
                  </a:cubicBezTo>
                  <a:lnTo>
                    <a:pt x="739111" y="385580"/>
                  </a:lnTo>
                  <a:cubicBezTo>
                    <a:pt x="739091" y="385490"/>
                    <a:pt x="739044" y="385410"/>
                    <a:pt x="738977" y="385347"/>
                  </a:cubicBezTo>
                  <a:close/>
                  <a:moveTo>
                    <a:pt x="739111" y="385113"/>
                  </a:moveTo>
                  <a:cubicBezTo>
                    <a:pt x="739111" y="385113"/>
                    <a:pt x="739111" y="385113"/>
                    <a:pt x="739111" y="385280"/>
                  </a:cubicBezTo>
                  <a:lnTo>
                    <a:pt x="739111" y="385280"/>
                  </a:lnTo>
                  <a:lnTo>
                    <a:pt x="738944" y="385180"/>
                  </a:lnTo>
                  <a:close/>
                  <a:moveTo>
                    <a:pt x="739311" y="386748"/>
                  </a:moveTo>
                  <a:cubicBezTo>
                    <a:pt x="739311" y="386748"/>
                    <a:pt x="739311" y="387048"/>
                    <a:pt x="739311" y="387215"/>
                  </a:cubicBezTo>
                  <a:lnTo>
                    <a:pt x="739311" y="387215"/>
                  </a:lnTo>
                  <a:cubicBezTo>
                    <a:pt x="739271" y="387075"/>
                    <a:pt x="739214" y="386941"/>
                    <a:pt x="739144" y="386814"/>
                  </a:cubicBezTo>
                  <a:close/>
                  <a:moveTo>
                    <a:pt x="739311" y="387315"/>
                  </a:moveTo>
                  <a:cubicBezTo>
                    <a:pt x="739328" y="387482"/>
                    <a:pt x="739328" y="387648"/>
                    <a:pt x="739311" y="387815"/>
                  </a:cubicBezTo>
                  <a:lnTo>
                    <a:pt x="739311" y="387815"/>
                  </a:lnTo>
                  <a:cubicBezTo>
                    <a:pt x="739305" y="387665"/>
                    <a:pt x="739271" y="387518"/>
                    <a:pt x="739211" y="387382"/>
                  </a:cubicBezTo>
                  <a:close/>
                  <a:moveTo>
                    <a:pt x="740245" y="396323"/>
                  </a:moveTo>
                  <a:lnTo>
                    <a:pt x="740045" y="393654"/>
                  </a:lnTo>
                  <a:cubicBezTo>
                    <a:pt x="740028" y="393577"/>
                    <a:pt x="740028" y="393497"/>
                    <a:pt x="740045" y="393420"/>
                  </a:cubicBezTo>
                  <a:lnTo>
                    <a:pt x="740045" y="393420"/>
                  </a:lnTo>
                  <a:cubicBezTo>
                    <a:pt x="740045" y="393254"/>
                    <a:pt x="740045" y="393087"/>
                    <a:pt x="740045" y="392920"/>
                  </a:cubicBezTo>
                  <a:lnTo>
                    <a:pt x="739845" y="391252"/>
                  </a:lnTo>
                  <a:cubicBezTo>
                    <a:pt x="739845" y="391252"/>
                    <a:pt x="739845" y="391252"/>
                    <a:pt x="739845" y="391252"/>
                  </a:cubicBezTo>
                  <a:lnTo>
                    <a:pt x="739845" y="391252"/>
                  </a:lnTo>
                  <a:cubicBezTo>
                    <a:pt x="739862" y="391198"/>
                    <a:pt x="739862" y="391138"/>
                    <a:pt x="739845" y="391085"/>
                  </a:cubicBezTo>
                  <a:lnTo>
                    <a:pt x="739845" y="391085"/>
                  </a:lnTo>
                  <a:lnTo>
                    <a:pt x="739645" y="389317"/>
                  </a:lnTo>
                  <a:cubicBezTo>
                    <a:pt x="739678" y="389964"/>
                    <a:pt x="739745" y="390611"/>
                    <a:pt x="739845" y="391252"/>
                  </a:cubicBezTo>
                  <a:lnTo>
                    <a:pt x="739845" y="391252"/>
                  </a:lnTo>
                  <a:lnTo>
                    <a:pt x="739845" y="391252"/>
                  </a:lnTo>
                  <a:cubicBezTo>
                    <a:pt x="739828" y="391305"/>
                    <a:pt x="739828" y="391365"/>
                    <a:pt x="739845" y="391418"/>
                  </a:cubicBezTo>
                  <a:lnTo>
                    <a:pt x="739845" y="391418"/>
                  </a:lnTo>
                  <a:cubicBezTo>
                    <a:pt x="739845" y="391652"/>
                    <a:pt x="739845" y="391886"/>
                    <a:pt x="739845" y="392119"/>
                  </a:cubicBezTo>
                  <a:cubicBezTo>
                    <a:pt x="739862" y="392263"/>
                    <a:pt x="739862" y="392409"/>
                    <a:pt x="739845" y="392553"/>
                  </a:cubicBezTo>
                  <a:lnTo>
                    <a:pt x="739845" y="393420"/>
                  </a:lnTo>
                  <a:lnTo>
                    <a:pt x="739845" y="394655"/>
                  </a:lnTo>
                  <a:lnTo>
                    <a:pt x="740145" y="397991"/>
                  </a:lnTo>
                  <a:cubicBezTo>
                    <a:pt x="740182" y="397457"/>
                    <a:pt x="740182" y="396923"/>
                    <a:pt x="740145" y="396390"/>
                  </a:cubicBezTo>
                  <a:close/>
                  <a:moveTo>
                    <a:pt x="741413" y="416574"/>
                  </a:moveTo>
                  <a:cubicBezTo>
                    <a:pt x="741413" y="416574"/>
                    <a:pt x="741413" y="416341"/>
                    <a:pt x="741413" y="416241"/>
                  </a:cubicBezTo>
                  <a:cubicBezTo>
                    <a:pt x="741396" y="415974"/>
                    <a:pt x="741396" y="415707"/>
                    <a:pt x="741413" y="415440"/>
                  </a:cubicBezTo>
                  <a:cubicBezTo>
                    <a:pt x="741413" y="414706"/>
                    <a:pt x="741413" y="413939"/>
                    <a:pt x="741413" y="413171"/>
                  </a:cubicBezTo>
                  <a:cubicBezTo>
                    <a:pt x="741413" y="412404"/>
                    <a:pt x="741413" y="412204"/>
                    <a:pt x="741413" y="411703"/>
                  </a:cubicBezTo>
                  <a:cubicBezTo>
                    <a:pt x="741413" y="411203"/>
                    <a:pt x="741413" y="411136"/>
                    <a:pt x="741413" y="410869"/>
                  </a:cubicBezTo>
                  <a:cubicBezTo>
                    <a:pt x="741413" y="410602"/>
                    <a:pt x="741413" y="410536"/>
                    <a:pt x="741413" y="410369"/>
                  </a:cubicBezTo>
                  <a:lnTo>
                    <a:pt x="741413" y="410035"/>
                  </a:lnTo>
                  <a:cubicBezTo>
                    <a:pt x="741430" y="409858"/>
                    <a:pt x="741430" y="409678"/>
                    <a:pt x="741413" y="409501"/>
                  </a:cubicBezTo>
                  <a:cubicBezTo>
                    <a:pt x="741396" y="409391"/>
                    <a:pt x="741396" y="409278"/>
                    <a:pt x="741413" y="409168"/>
                  </a:cubicBezTo>
                  <a:lnTo>
                    <a:pt x="741413" y="408901"/>
                  </a:lnTo>
                  <a:cubicBezTo>
                    <a:pt x="741413" y="408901"/>
                    <a:pt x="741413" y="408901"/>
                    <a:pt x="741413" y="408901"/>
                  </a:cubicBezTo>
                  <a:cubicBezTo>
                    <a:pt x="741430" y="408701"/>
                    <a:pt x="741430" y="408500"/>
                    <a:pt x="741413" y="408300"/>
                  </a:cubicBezTo>
                  <a:cubicBezTo>
                    <a:pt x="741413" y="407499"/>
                    <a:pt x="741413" y="406732"/>
                    <a:pt x="741413" y="405931"/>
                  </a:cubicBezTo>
                  <a:lnTo>
                    <a:pt x="741413" y="404797"/>
                  </a:lnTo>
                  <a:cubicBezTo>
                    <a:pt x="741413" y="404597"/>
                    <a:pt x="741413" y="404363"/>
                    <a:pt x="741413" y="404163"/>
                  </a:cubicBezTo>
                  <a:lnTo>
                    <a:pt x="741413" y="402995"/>
                  </a:lnTo>
                  <a:cubicBezTo>
                    <a:pt x="741413" y="402428"/>
                    <a:pt x="741413" y="401895"/>
                    <a:pt x="741413" y="401327"/>
                  </a:cubicBezTo>
                  <a:cubicBezTo>
                    <a:pt x="741430" y="400984"/>
                    <a:pt x="741430" y="400637"/>
                    <a:pt x="741413" y="400293"/>
                  </a:cubicBezTo>
                  <a:cubicBezTo>
                    <a:pt x="741413" y="401861"/>
                    <a:pt x="741646" y="403396"/>
                    <a:pt x="741747" y="404964"/>
                  </a:cubicBezTo>
                  <a:cubicBezTo>
                    <a:pt x="741730" y="405288"/>
                    <a:pt x="741730" y="405608"/>
                    <a:pt x="741747" y="405931"/>
                  </a:cubicBezTo>
                  <a:cubicBezTo>
                    <a:pt x="741730" y="406198"/>
                    <a:pt x="741730" y="406465"/>
                    <a:pt x="741747" y="406732"/>
                  </a:cubicBezTo>
                  <a:lnTo>
                    <a:pt x="741747" y="406732"/>
                  </a:lnTo>
                  <a:cubicBezTo>
                    <a:pt x="741730" y="406842"/>
                    <a:pt x="741730" y="406956"/>
                    <a:pt x="741747" y="407066"/>
                  </a:cubicBezTo>
                  <a:cubicBezTo>
                    <a:pt x="741747" y="407433"/>
                    <a:pt x="741747" y="407800"/>
                    <a:pt x="741747" y="408200"/>
                  </a:cubicBezTo>
                  <a:cubicBezTo>
                    <a:pt x="741747" y="408600"/>
                    <a:pt x="741747" y="409134"/>
                    <a:pt x="741747" y="409601"/>
                  </a:cubicBezTo>
                  <a:cubicBezTo>
                    <a:pt x="741747" y="410068"/>
                    <a:pt x="741747" y="411270"/>
                    <a:pt x="741747" y="412104"/>
                  </a:cubicBezTo>
                  <a:cubicBezTo>
                    <a:pt x="741763" y="412237"/>
                    <a:pt x="741763" y="412370"/>
                    <a:pt x="741747" y="412504"/>
                  </a:cubicBezTo>
                  <a:cubicBezTo>
                    <a:pt x="741747" y="414439"/>
                    <a:pt x="741747" y="416374"/>
                    <a:pt x="741747" y="418309"/>
                  </a:cubicBezTo>
                  <a:lnTo>
                    <a:pt x="741747" y="418309"/>
                  </a:lnTo>
                  <a:cubicBezTo>
                    <a:pt x="741346" y="417742"/>
                    <a:pt x="741313" y="417175"/>
                    <a:pt x="741313" y="416641"/>
                  </a:cubicBezTo>
                  <a:close/>
                  <a:moveTo>
                    <a:pt x="735841" y="316485"/>
                  </a:moveTo>
                  <a:lnTo>
                    <a:pt x="735841" y="316485"/>
                  </a:lnTo>
                  <a:close/>
                  <a:moveTo>
                    <a:pt x="734240" y="317019"/>
                  </a:moveTo>
                  <a:lnTo>
                    <a:pt x="734240" y="317019"/>
                  </a:lnTo>
                  <a:close/>
                  <a:moveTo>
                    <a:pt x="732772" y="317519"/>
                  </a:moveTo>
                  <a:lnTo>
                    <a:pt x="732772" y="317519"/>
                  </a:lnTo>
                  <a:close/>
                  <a:moveTo>
                    <a:pt x="726099" y="326928"/>
                  </a:moveTo>
                  <a:cubicBezTo>
                    <a:pt x="726099" y="326761"/>
                    <a:pt x="726099" y="326561"/>
                    <a:pt x="726099" y="326394"/>
                  </a:cubicBezTo>
                  <a:cubicBezTo>
                    <a:pt x="725799" y="325393"/>
                    <a:pt x="725466" y="324426"/>
                    <a:pt x="725165" y="323458"/>
                  </a:cubicBezTo>
                  <a:lnTo>
                    <a:pt x="724164" y="320522"/>
                  </a:lnTo>
                  <a:lnTo>
                    <a:pt x="724164" y="320522"/>
                  </a:lnTo>
                  <a:lnTo>
                    <a:pt x="725165" y="323458"/>
                  </a:lnTo>
                  <a:cubicBezTo>
                    <a:pt x="725165" y="323692"/>
                    <a:pt x="725332" y="323925"/>
                    <a:pt x="725399" y="324192"/>
                  </a:cubicBezTo>
                  <a:lnTo>
                    <a:pt x="726099" y="326394"/>
                  </a:lnTo>
                  <a:lnTo>
                    <a:pt x="726099" y="326394"/>
                  </a:lnTo>
                  <a:lnTo>
                    <a:pt x="726400" y="327262"/>
                  </a:lnTo>
                  <a:close/>
                  <a:moveTo>
                    <a:pt x="271496" y="147468"/>
                  </a:moveTo>
                  <a:lnTo>
                    <a:pt x="271496" y="147468"/>
                  </a:lnTo>
                  <a:lnTo>
                    <a:pt x="271496" y="147468"/>
                  </a:lnTo>
                  <a:lnTo>
                    <a:pt x="271496" y="147468"/>
                  </a:lnTo>
                  <a:close/>
                  <a:moveTo>
                    <a:pt x="267926" y="141063"/>
                  </a:moveTo>
                  <a:lnTo>
                    <a:pt x="267926" y="141063"/>
                  </a:lnTo>
                  <a:lnTo>
                    <a:pt x="267926" y="141063"/>
                  </a:lnTo>
                  <a:close/>
                  <a:moveTo>
                    <a:pt x="267125" y="139561"/>
                  </a:moveTo>
                  <a:lnTo>
                    <a:pt x="267125" y="139561"/>
                  </a:lnTo>
                  <a:lnTo>
                    <a:pt x="267125" y="139561"/>
                  </a:lnTo>
                  <a:lnTo>
                    <a:pt x="267125" y="139561"/>
                  </a:lnTo>
                  <a:lnTo>
                    <a:pt x="267559" y="140362"/>
                  </a:lnTo>
                  <a:lnTo>
                    <a:pt x="267859" y="140862"/>
                  </a:lnTo>
                  <a:lnTo>
                    <a:pt x="267859" y="140862"/>
                  </a:lnTo>
                  <a:lnTo>
                    <a:pt x="267559" y="140262"/>
                  </a:lnTo>
                  <a:close/>
                  <a:moveTo>
                    <a:pt x="270161" y="145033"/>
                  </a:moveTo>
                  <a:lnTo>
                    <a:pt x="269094" y="143098"/>
                  </a:lnTo>
                  <a:lnTo>
                    <a:pt x="268726" y="142497"/>
                  </a:lnTo>
                  <a:lnTo>
                    <a:pt x="269227" y="143431"/>
                  </a:lnTo>
                  <a:lnTo>
                    <a:pt x="269494" y="143899"/>
                  </a:lnTo>
                  <a:lnTo>
                    <a:pt x="271462" y="147468"/>
                  </a:lnTo>
                  <a:lnTo>
                    <a:pt x="271462" y="147468"/>
                  </a:lnTo>
                  <a:close/>
                  <a:moveTo>
                    <a:pt x="268426" y="141930"/>
                  </a:moveTo>
                  <a:lnTo>
                    <a:pt x="268726" y="142497"/>
                  </a:lnTo>
                  <a:lnTo>
                    <a:pt x="268726" y="142497"/>
                  </a:lnTo>
                  <a:close/>
                  <a:moveTo>
                    <a:pt x="267058" y="139495"/>
                  </a:moveTo>
                  <a:lnTo>
                    <a:pt x="267058" y="139495"/>
                  </a:lnTo>
                  <a:close/>
                  <a:moveTo>
                    <a:pt x="260386" y="127451"/>
                  </a:moveTo>
                  <a:lnTo>
                    <a:pt x="260386" y="127451"/>
                  </a:lnTo>
                  <a:close/>
                  <a:moveTo>
                    <a:pt x="260686" y="127951"/>
                  </a:moveTo>
                  <a:lnTo>
                    <a:pt x="260686" y="127751"/>
                  </a:lnTo>
                  <a:lnTo>
                    <a:pt x="260686" y="127484"/>
                  </a:lnTo>
                  <a:lnTo>
                    <a:pt x="260686" y="127484"/>
                  </a:lnTo>
                  <a:lnTo>
                    <a:pt x="260686" y="127484"/>
                  </a:lnTo>
                  <a:lnTo>
                    <a:pt x="261086" y="128151"/>
                  </a:lnTo>
                  <a:close/>
                  <a:moveTo>
                    <a:pt x="261754" y="129886"/>
                  </a:moveTo>
                  <a:lnTo>
                    <a:pt x="261754" y="129886"/>
                  </a:lnTo>
                  <a:lnTo>
                    <a:pt x="262154" y="130520"/>
                  </a:lnTo>
                  <a:close/>
                  <a:moveTo>
                    <a:pt x="263655" y="133222"/>
                  </a:moveTo>
                  <a:lnTo>
                    <a:pt x="262788" y="131654"/>
                  </a:lnTo>
                  <a:lnTo>
                    <a:pt x="262788" y="131454"/>
                  </a:lnTo>
                  <a:lnTo>
                    <a:pt x="262788" y="131454"/>
                  </a:lnTo>
                  <a:lnTo>
                    <a:pt x="262788" y="131454"/>
                  </a:lnTo>
                  <a:lnTo>
                    <a:pt x="262788" y="131454"/>
                  </a:lnTo>
                  <a:lnTo>
                    <a:pt x="263021" y="131921"/>
                  </a:lnTo>
                  <a:lnTo>
                    <a:pt x="263522" y="132822"/>
                  </a:lnTo>
                  <a:lnTo>
                    <a:pt x="263755" y="133222"/>
                  </a:lnTo>
                  <a:lnTo>
                    <a:pt x="263755" y="133489"/>
                  </a:lnTo>
                  <a:lnTo>
                    <a:pt x="263755" y="133489"/>
                  </a:lnTo>
                  <a:lnTo>
                    <a:pt x="263755" y="133489"/>
                  </a:lnTo>
                  <a:close/>
                  <a:moveTo>
                    <a:pt x="265090" y="135825"/>
                  </a:moveTo>
                  <a:lnTo>
                    <a:pt x="264856" y="135391"/>
                  </a:lnTo>
                  <a:lnTo>
                    <a:pt x="264623" y="134991"/>
                  </a:lnTo>
                  <a:lnTo>
                    <a:pt x="264823" y="135391"/>
                  </a:lnTo>
                  <a:lnTo>
                    <a:pt x="264823" y="135391"/>
                  </a:lnTo>
                  <a:lnTo>
                    <a:pt x="264823" y="135391"/>
                  </a:lnTo>
                  <a:lnTo>
                    <a:pt x="265157" y="135991"/>
                  </a:lnTo>
                  <a:lnTo>
                    <a:pt x="265590" y="136692"/>
                  </a:lnTo>
                  <a:close/>
                  <a:moveTo>
                    <a:pt x="266691" y="138727"/>
                  </a:moveTo>
                  <a:lnTo>
                    <a:pt x="266691" y="138727"/>
                  </a:lnTo>
                  <a:lnTo>
                    <a:pt x="266691" y="138727"/>
                  </a:lnTo>
                  <a:lnTo>
                    <a:pt x="266691" y="138727"/>
                  </a:lnTo>
                  <a:close/>
                  <a:moveTo>
                    <a:pt x="783217" y="286125"/>
                  </a:moveTo>
                  <a:lnTo>
                    <a:pt x="784618" y="285624"/>
                  </a:lnTo>
                  <a:lnTo>
                    <a:pt x="784618" y="285624"/>
                  </a:lnTo>
                  <a:close/>
                  <a:moveTo>
                    <a:pt x="777378" y="288360"/>
                  </a:moveTo>
                  <a:lnTo>
                    <a:pt x="782783" y="286292"/>
                  </a:lnTo>
                  <a:lnTo>
                    <a:pt x="777378" y="288327"/>
                  </a:lnTo>
                  <a:close/>
                  <a:moveTo>
                    <a:pt x="768704" y="291697"/>
                  </a:moveTo>
                  <a:lnTo>
                    <a:pt x="771139" y="290762"/>
                  </a:lnTo>
                  <a:lnTo>
                    <a:pt x="771873" y="290496"/>
                  </a:lnTo>
                  <a:lnTo>
                    <a:pt x="771873" y="290496"/>
                  </a:lnTo>
                  <a:lnTo>
                    <a:pt x="777345" y="288394"/>
                  </a:lnTo>
                  <a:lnTo>
                    <a:pt x="771840" y="290462"/>
                  </a:lnTo>
                  <a:close/>
                  <a:moveTo>
                    <a:pt x="767503" y="292164"/>
                  </a:moveTo>
                  <a:lnTo>
                    <a:pt x="767503" y="292164"/>
                  </a:lnTo>
                  <a:lnTo>
                    <a:pt x="768070" y="291930"/>
                  </a:lnTo>
                  <a:lnTo>
                    <a:pt x="767469" y="292130"/>
                  </a:lnTo>
                  <a:close/>
                  <a:moveTo>
                    <a:pt x="681627" y="324826"/>
                  </a:moveTo>
                  <a:lnTo>
                    <a:pt x="679725" y="320055"/>
                  </a:lnTo>
                  <a:lnTo>
                    <a:pt x="679725" y="320055"/>
                  </a:lnTo>
                  <a:cubicBezTo>
                    <a:pt x="679058" y="318387"/>
                    <a:pt x="678357" y="316719"/>
                    <a:pt x="677656" y="315117"/>
                  </a:cubicBezTo>
                  <a:lnTo>
                    <a:pt x="677656" y="315117"/>
                  </a:lnTo>
                  <a:cubicBezTo>
                    <a:pt x="676956" y="313483"/>
                    <a:pt x="676222" y="311781"/>
                    <a:pt x="675488" y="310213"/>
                  </a:cubicBezTo>
                  <a:lnTo>
                    <a:pt x="675488" y="310213"/>
                  </a:lnTo>
                  <a:cubicBezTo>
                    <a:pt x="675254" y="309679"/>
                    <a:pt x="675021" y="309145"/>
                    <a:pt x="674754" y="308612"/>
                  </a:cubicBezTo>
                  <a:cubicBezTo>
                    <a:pt x="674717" y="308491"/>
                    <a:pt x="674664" y="308378"/>
                    <a:pt x="674587" y="308278"/>
                  </a:cubicBezTo>
                  <a:cubicBezTo>
                    <a:pt x="674587" y="308278"/>
                    <a:pt x="674587" y="308278"/>
                    <a:pt x="674587" y="308278"/>
                  </a:cubicBezTo>
                  <a:lnTo>
                    <a:pt x="674587" y="308278"/>
                  </a:lnTo>
                  <a:lnTo>
                    <a:pt x="674587" y="308278"/>
                  </a:lnTo>
                  <a:lnTo>
                    <a:pt x="674587" y="308278"/>
                  </a:lnTo>
                  <a:cubicBezTo>
                    <a:pt x="674600" y="308168"/>
                    <a:pt x="674600" y="308054"/>
                    <a:pt x="674587" y="307944"/>
                  </a:cubicBezTo>
                  <a:lnTo>
                    <a:pt x="674387" y="307477"/>
                  </a:lnTo>
                  <a:cubicBezTo>
                    <a:pt x="674417" y="307404"/>
                    <a:pt x="674417" y="307317"/>
                    <a:pt x="674387" y="307244"/>
                  </a:cubicBezTo>
                  <a:lnTo>
                    <a:pt x="674187" y="306810"/>
                  </a:lnTo>
                  <a:cubicBezTo>
                    <a:pt x="674030" y="306423"/>
                    <a:pt x="673850" y="306043"/>
                    <a:pt x="673653" y="305676"/>
                  </a:cubicBezTo>
                  <a:lnTo>
                    <a:pt x="673653" y="305676"/>
                  </a:lnTo>
                  <a:cubicBezTo>
                    <a:pt x="673286" y="304875"/>
                    <a:pt x="672885" y="304041"/>
                    <a:pt x="672452" y="303240"/>
                  </a:cubicBezTo>
                  <a:cubicBezTo>
                    <a:pt x="672018" y="302439"/>
                    <a:pt x="671918" y="302106"/>
                    <a:pt x="671618" y="301539"/>
                  </a:cubicBezTo>
                  <a:cubicBezTo>
                    <a:pt x="671521" y="301298"/>
                    <a:pt x="671407" y="301065"/>
                    <a:pt x="671284" y="300838"/>
                  </a:cubicBezTo>
                  <a:lnTo>
                    <a:pt x="671284" y="300838"/>
                  </a:lnTo>
                  <a:cubicBezTo>
                    <a:pt x="670907" y="300037"/>
                    <a:pt x="670507" y="299237"/>
                    <a:pt x="670083" y="298436"/>
                  </a:cubicBezTo>
                  <a:cubicBezTo>
                    <a:pt x="669683" y="297635"/>
                    <a:pt x="669249" y="296834"/>
                    <a:pt x="668815" y="296034"/>
                  </a:cubicBezTo>
                  <a:cubicBezTo>
                    <a:pt x="668382" y="295233"/>
                    <a:pt x="668415" y="295233"/>
                    <a:pt x="668181" y="294833"/>
                  </a:cubicBezTo>
                  <a:cubicBezTo>
                    <a:pt x="667691" y="293855"/>
                    <a:pt x="667157" y="292888"/>
                    <a:pt x="666580" y="291930"/>
                  </a:cubicBezTo>
                  <a:cubicBezTo>
                    <a:pt x="666046" y="290963"/>
                    <a:pt x="665512" y="289995"/>
                    <a:pt x="664945" y="289061"/>
                  </a:cubicBezTo>
                  <a:lnTo>
                    <a:pt x="664945" y="288861"/>
                  </a:lnTo>
                  <a:cubicBezTo>
                    <a:pt x="664545" y="288093"/>
                    <a:pt x="664111" y="287359"/>
                    <a:pt x="663677" y="286592"/>
                  </a:cubicBezTo>
                  <a:cubicBezTo>
                    <a:pt x="662777" y="285024"/>
                    <a:pt x="661842" y="283489"/>
                    <a:pt x="660908" y="281955"/>
                  </a:cubicBezTo>
                  <a:cubicBezTo>
                    <a:pt x="659974" y="280420"/>
                    <a:pt x="659040" y="278885"/>
                    <a:pt x="658072" y="277350"/>
                  </a:cubicBezTo>
                  <a:lnTo>
                    <a:pt x="655103" y="272813"/>
                  </a:lnTo>
                  <a:lnTo>
                    <a:pt x="652067" y="268342"/>
                  </a:lnTo>
                  <a:cubicBezTo>
                    <a:pt x="650032" y="265373"/>
                    <a:pt x="647897" y="262471"/>
                    <a:pt x="645728" y="259568"/>
                  </a:cubicBezTo>
                  <a:lnTo>
                    <a:pt x="645494" y="259301"/>
                  </a:lnTo>
                  <a:cubicBezTo>
                    <a:pt x="644494" y="257933"/>
                    <a:pt x="643426" y="256532"/>
                    <a:pt x="642325" y="255164"/>
                  </a:cubicBezTo>
                  <a:cubicBezTo>
                    <a:pt x="641224" y="253796"/>
                    <a:pt x="640156" y="252428"/>
                    <a:pt x="638989" y="251060"/>
                  </a:cubicBezTo>
                  <a:lnTo>
                    <a:pt x="628279" y="259735"/>
                  </a:lnTo>
                  <a:lnTo>
                    <a:pt x="628279" y="259735"/>
                  </a:lnTo>
                  <a:lnTo>
                    <a:pt x="627712" y="260235"/>
                  </a:lnTo>
                  <a:lnTo>
                    <a:pt x="618037" y="268509"/>
                  </a:lnTo>
                  <a:lnTo>
                    <a:pt x="617837" y="268676"/>
                  </a:lnTo>
                  <a:lnTo>
                    <a:pt x="607327" y="277184"/>
                  </a:lnTo>
                  <a:lnTo>
                    <a:pt x="607127" y="277184"/>
                  </a:lnTo>
                  <a:lnTo>
                    <a:pt x="592414" y="288127"/>
                  </a:lnTo>
                  <a:lnTo>
                    <a:pt x="592214" y="288294"/>
                  </a:lnTo>
                  <a:lnTo>
                    <a:pt x="581771" y="296901"/>
                  </a:lnTo>
                  <a:lnTo>
                    <a:pt x="582005" y="297201"/>
                  </a:lnTo>
                  <a:lnTo>
                    <a:pt x="582272" y="297535"/>
                  </a:lnTo>
                  <a:lnTo>
                    <a:pt x="584107" y="299804"/>
                  </a:lnTo>
                  <a:lnTo>
                    <a:pt x="584273" y="300037"/>
                  </a:lnTo>
                  <a:lnTo>
                    <a:pt x="586275" y="302640"/>
                  </a:lnTo>
                  <a:lnTo>
                    <a:pt x="586275" y="302640"/>
                  </a:lnTo>
                  <a:lnTo>
                    <a:pt x="587309" y="304008"/>
                  </a:lnTo>
                  <a:lnTo>
                    <a:pt x="588410" y="305476"/>
                  </a:lnTo>
                  <a:lnTo>
                    <a:pt x="589078" y="306443"/>
                  </a:lnTo>
                  <a:lnTo>
                    <a:pt x="589611" y="307144"/>
                  </a:lnTo>
                  <a:lnTo>
                    <a:pt x="589912" y="307577"/>
                  </a:lnTo>
                  <a:lnTo>
                    <a:pt x="591046" y="309179"/>
                  </a:lnTo>
                  <a:lnTo>
                    <a:pt x="591046" y="309379"/>
                  </a:lnTo>
                  <a:lnTo>
                    <a:pt x="591046" y="309379"/>
                  </a:lnTo>
                  <a:lnTo>
                    <a:pt x="591947" y="310747"/>
                  </a:lnTo>
                  <a:lnTo>
                    <a:pt x="592281" y="311214"/>
                  </a:lnTo>
                  <a:lnTo>
                    <a:pt x="592281" y="311414"/>
                  </a:lnTo>
                  <a:lnTo>
                    <a:pt x="592481" y="311748"/>
                  </a:lnTo>
                  <a:lnTo>
                    <a:pt x="592748" y="312115"/>
                  </a:lnTo>
                  <a:lnTo>
                    <a:pt x="592748" y="312115"/>
                  </a:lnTo>
                  <a:lnTo>
                    <a:pt x="592748" y="312315"/>
                  </a:lnTo>
                  <a:lnTo>
                    <a:pt x="592748" y="312515"/>
                  </a:lnTo>
                  <a:lnTo>
                    <a:pt x="593281" y="313316"/>
                  </a:lnTo>
                  <a:lnTo>
                    <a:pt x="593448" y="313616"/>
                  </a:lnTo>
                  <a:lnTo>
                    <a:pt x="593782" y="314117"/>
                  </a:lnTo>
                  <a:lnTo>
                    <a:pt x="593782" y="314117"/>
                  </a:lnTo>
                  <a:lnTo>
                    <a:pt x="593782" y="314317"/>
                  </a:lnTo>
                  <a:lnTo>
                    <a:pt x="593782" y="314317"/>
                  </a:lnTo>
                  <a:lnTo>
                    <a:pt x="593782" y="314317"/>
                  </a:lnTo>
                  <a:lnTo>
                    <a:pt x="593982" y="314650"/>
                  </a:lnTo>
                  <a:lnTo>
                    <a:pt x="593982" y="314817"/>
                  </a:lnTo>
                  <a:lnTo>
                    <a:pt x="593982" y="314984"/>
                  </a:lnTo>
                  <a:lnTo>
                    <a:pt x="593982" y="314984"/>
                  </a:lnTo>
                  <a:lnTo>
                    <a:pt x="594149" y="315217"/>
                  </a:lnTo>
                  <a:lnTo>
                    <a:pt x="594149" y="315217"/>
                  </a:lnTo>
                  <a:cubicBezTo>
                    <a:pt x="594683" y="316052"/>
                    <a:pt x="595217" y="316886"/>
                    <a:pt x="595717" y="317720"/>
                  </a:cubicBezTo>
                  <a:cubicBezTo>
                    <a:pt x="596217" y="318554"/>
                    <a:pt x="596084" y="318287"/>
                    <a:pt x="596351" y="318787"/>
                  </a:cubicBezTo>
                  <a:lnTo>
                    <a:pt x="597185" y="320155"/>
                  </a:lnTo>
                  <a:lnTo>
                    <a:pt x="598019" y="321556"/>
                  </a:lnTo>
                  <a:lnTo>
                    <a:pt x="598586" y="322491"/>
                  </a:lnTo>
                  <a:cubicBezTo>
                    <a:pt x="599087" y="323325"/>
                    <a:pt x="599554" y="324192"/>
                    <a:pt x="600054" y="325060"/>
                  </a:cubicBezTo>
                  <a:lnTo>
                    <a:pt x="600621" y="326127"/>
                  </a:lnTo>
                  <a:lnTo>
                    <a:pt x="601422" y="327595"/>
                  </a:lnTo>
                  <a:lnTo>
                    <a:pt x="601722" y="328129"/>
                  </a:lnTo>
                  <a:lnTo>
                    <a:pt x="602389" y="329363"/>
                  </a:lnTo>
                  <a:cubicBezTo>
                    <a:pt x="602690" y="329964"/>
                    <a:pt x="603023" y="330631"/>
                    <a:pt x="603357" y="331232"/>
                  </a:cubicBezTo>
                  <a:lnTo>
                    <a:pt x="603757" y="331999"/>
                  </a:lnTo>
                  <a:lnTo>
                    <a:pt x="603757" y="332166"/>
                  </a:lnTo>
                  <a:cubicBezTo>
                    <a:pt x="603771" y="332266"/>
                    <a:pt x="603771" y="332366"/>
                    <a:pt x="603757" y="332466"/>
                  </a:cubicBezTo>
                  <a:lnTo>
                    <a:pt x="604058" y="333033"/>
                  </a:lnTo>
                  <a:lnTo>
                    <a:pt x="604425" y="333734"/>
                  </a:lnTo>
                  <a:lnTo>
                    <a:pt x="604758" y="334435"/>
                  </a:lnTo>
                  <a:cubicBezTo>
                    <a:pt x="604992" y="334935"/>
                    <a:pt x="605225" y="335369"/>
                    <a:pt x="605459" y="335836"/>
                  </a:cubicBezTo>
                  <a:lnTo>
                    <a:pt x="605459" y="335836"/>
                  </a:lnTo>
                  <a:cubicBezTo>
                    <a:pt x="605726" y="336370"/>
                    <a:pt x="605959" y="336937"/>
                    <a:pt x="606226" y="337471"/>
                  </a:cubicBezTo>
                  <a:lnTo>
                    <a:pt x="606994" y="339139"/>
                  </a:lnTo>
                  <a:lnTo>
                    <a:pt x="606994" y="339372"/>
                  </a:lnTo>
                  <a:lnTo>
                    <a:pt x="607294" y="340073"/>
                  </a:lnTo>
                  <a:lnTo>
                    <a:pt x="607594" y="340773"/>
                  </a:lnTo>
                  <a:lnTo>
                    <a:pt x="608395" y="342508"/>
                  </a:lnTo>
                  <a:lnTo>
                    <a:pt x="608395" y="342508"/>
                  </a:lnTo>
                  <a:cubicBezTo>
                    <a:pt x="608395" y="342508"/>
                    <a:pt x="608395" y="342809"/>
                    <a:pt x="608395" y="342942"/>
                  </a:cubicBezTo>
                  <a:cubicBezTo>
                    <a:pt x="608415" y="343052"/>
                    <a:pt x="608415" y="343166"/>
                    <a:pt x="608395" y="343276"/>
                  </a:cubicBezTo>
                  <a:cubicBezTo>
                    <a:pt x="608465" y="343379"/>
                    <a:pt x="608518" y="343493"/>
                    <a:pt x="608562" y="343609"/>
                  </a:cubicBezTo>
                  <a:lnTo>
                    <a:pt x="608562" y="343609"/>
                  </a:lnTo>
                  <a:cubicBezTo>
                    <a:pt x="608562" y="343609"/>
                    <a:pt x="608562" y="343810"/>
                    <a:pt x="608562" y="343910"/>
                  </a:cubicBezTo>
                  <a:lnTo>
                    <a:pt x="609663" y="346545"/>
                  </a:lnTo>
                  <a:cubicBezTo>
                    <a:pt x="610163" y="347680"/>
                    <a:pt x="610597" y="348881"/>
                    <a:pt x="611031" y="349882"/>
                  </a:cubicBezTo>
                  <a:lnTo>
                    <a:pt x="623542" y="345077"/>
                  </a:lnTo>
                  <a:lnTo>
                    <a:pt x="623808" y="345077"/>
                  </a:lnTo>
                  <a:lnTo>
                    <a:pt x="640690" y="338572"/>
                  </a:lnTo>
                  <a:lnTo>
                    <a:pt x="640957" y="338572"/>
                  </a:lnTo>
                  <a:lnTo>
                    <a:pt x="653535" y="333767"/>
                  </a:lnTo>
                  <a:lnTo>
                    <a:pt x="653802" y="333767"/>
                  </a:lnTo>
                  <a:lnTo>
                    <a:pt x="666380" y="328930"/>
                  </a:lnTo>
                  <a:lnTo>
                    <a:pt x="666647" y="328930"/>
                  </a:lnTo>
                  <a:lnTo>
                    <a:pt x="679224" y="324092"/>
                  </a:lnTo>
                  <a:lnTo>
                    <a:pt x="679525" y="324092"/>
                  </a:lnTo>
                  <a:cubicBezTo>
                    <a:pt x="679511" y="324159"/>
                    <a:pt x="679511" y="324225"/>
                    <a:pt x="679525" y="324292"/>
                  </a:cubicBezTo>
                  <a:lnTo>
                    <a:pt x="679525" y="324292"/>
                  </a:lnTo>
                  <a:lnTo>
                    <a:pt x="679525" y="324292"/>
                  </a:lnTo>
                  <a:cubicBezTo>
                    <a:pt x="679525" y="324292"/>
                    <a:pt x="681627" y="324826"/>
                    <a:pt x="681627" y="324826"/>
                  </a:cubicBezTo>
                  <a:close/>
                  <a:moveTo>
                    <a:pt x="271496" y="147468"/>
                  </a:moveTo>
                  <a:lnTo>
                    <a:pt x="271496" y="147468"/>
                  </a:lnTo>
                  <a:lnTo>
                    <a:pt x="271496" y="147468"/>
                  </a:lnTo>
                  <a:lnTo>
                    <a:pt x="271496" y="147468"/>
                  </a:lnTo>
                  <a:close/>
                  <a:moveTo>
                    <a:pt x="270161" y="145033"/>
                  </a:moveTo>
                  <a:lnTo>
                    <a:pt x="269094" y="143098"/>
                  </a:lnTo>
                  <a:lnTo>
                    <a:pt x="268726" y="142497"/>
                  </a:lnTo>
                  <a:lnTo>
                    <a:pt x="269227" y="143431"/>
                  </a:lnTo>
                  <a:lnTo>
                    <a:pt x="269494" y="143899"/>
                  </a:lnTo>
                  <a:lnTo>
                    <a:pt x="271462" y="147468"/>
                  </a:lnTo>
                  <a:lnTo>
                    <a:pt x="271462" y="147468"/>
                  </a:lnTo>
                  <a:close/>
                  <a:moveTo>
                    <a:pt x="268426" y="141930"/>
                  </a:moveTo>
                  <a:lnTo>
                    <a:pt x="268726" y="142497"/>
                  </a:lnTo>
                  <a:lnTo>
                    <a:pt x="268726" y="142497"/>
                  </a:lnTo>
                  <a:close/>
                  <a:moveTo>
                    <a:pt x="267892" y="141029"/>
                  </a:moveTo>
                  <a:lnTo>
                    <a:pt x="267892" y="141029"/>
                  </a:lnTo>
                  <a:lnTo>
                    <a:pt x="267892" y="141029"/>
                  </a:lnTo>
                  <a:close/>
                  <a:moveTo>
                    <a:pt x="267125" y="139561"/>
                  </a:moveTo>
                  <a:lnTo>
                    <a:pt x="267125" y="139561"/>
                  </a:lnTo>
                  <a:lnTo>
                    <a:pt x="267125" y="139561"/>
                  </a:lnTo>
                  <a:lnTo>
                    <a:pt x="267125" y="139561"/>
                  </a:lnTo>
                  <a:lnTo>
                    <a:pt x="267559" y="140362"/>
                  </a:lnTo>
                  <a:lnTo>
                    <a:pt x="267859" y="140862"/>
                  </a:lnTo>
                  <a:lnTo>
                    <a:pt x="267859" y="140862"/>
                  </a:lnTo>
                  <a:lnTo>
                    <a:pt x="267559" y="140262"/>
                  </a:lnTo>
                  <a:close/>
                  <a:moveTo>
                    <a:pt x="267125" y="139561"/>
                  </a:moveTo>
                  <a:lnTo>
                    <a:pt x="267125" y="139561"/>
                  </a:lnTo>
                  <a:close/>
                  <a:moveTo>
                    <a:pt x="266691" y="138827"/>
                  </a:moveTo>
                  <a:lnTo>
                    <a:pt x="266691" y="138827"/>
                  </a:lnTo>
                  <a:lnTo>
                    <a:pt x="266691" y="138827"/>
                  </a:lnTo>
                  <a:lnTo>
                    <a:pt x="266691" y="138827"/>
                  </a:lnTo>
                  <a:close/>
                  <a:moveTo>
                    <a:pt x="264890" y="135491"/>
                  </a:moveTo>
                  <a:lnTo>
                    <a:pt x="264656" y="135091"/>
                  </a:lnTo>
                  <a:lnTo>
                    <a:pt x="264856" y="135491"/>
                  </a:lnTo>
                  <a:lnTo>
                    <a:pt x="264856" y="135491"/>
                  </a:lnTo>
                  <a:lnTo>
                    <a:pt x="264856" y="135491"/>
                  </a:lnTo>
                  <a:lnTo>
                    <a:pt x="265190" y="136092"/>
                  </a:lnTo>
                  <a:lnTo>
                    <a:pt x="265624" y="136792"/>
                  </a:lnTo>
                  <a:lnTo>
                    <a:pt x="265057" y="135758"/>
                  </a:lnTo>
                  <a:close/>
                  <a:moveTo>
                    <a:pt x="262821" y="131754"/>
                  </a:moveTo>
                  <a:lnTo>
                    <a:pt x="262821" y="131554"/>
                  </a:lnTo>
                  <a:lnTo>
                    <a:pt x="262821" y="131554"/>
                  </a:lnTo>
                  <a:lnTo>
                    <a:pt x="262821" y="131554"/>
                  </a:lnTo>
                  <a:lnTo>
                    <a:pt x="262821" y="131554"/>
                  </a:lnTo>
                  <a:lnTo>
                    <a:pt x="263055" y="132021"/>
                  </a:lnTo>
                  <a:lnTo>
                    <a:pt x="263555" y="132922"/>
                  </a:lnTo>
                  <a:lnTo>
                    <a:pt x="263789" y="133322"/>
                  </a:lnTo>
                  <a:lnTo>
                    <a:pt x="263789" y="133589"/>
                  </a:lnTo>
                  <a:lnTo>
                    <a:pt x="263789" y="133589"/>
                  </a:lnTo>
                  <a:lnTo>
                    <a:pt x="263789" y="133589"/>
                  </a:lnTo>
                  <a:lnTo>
                    <a:pt x="263522" y="133089"/>
                  </a:lnTo>
                  <a:close/>
                  <a:moveTo>
                    <a:pt x="261787" y="129953"/>
                  </a:moveTo>
                  <a:lnTo>
                    <a:pt x="262187" y="130587"/>
                  </a:lnTo>
                  <a:lnTo>
                    <a:pt x="261787" y="129919"/>
                  </a:lnTo>
                  <a:close/>
                  <a:moveTo>
                    <a:pt x="260619" y="127784"/>
                  </a:moveTo>
                  <a:lnTo>
                    <a:pt x="260619" y="127517"/>
                  </a:lnTo>
                  <a:lnTo>
                    <a:pt x="260619" y="127517"/>
                  </a:lnTo>
                  <a:lnTo>
                    <a:pt x="260619" y="127517"/>
                  </a:lnTo>
                  <a:lnTo>
                    <a:pt x="261020" y="128185"/>
                  </a:lnTo>
                  <a:lnTo>
                    <a:pt x="261020" y="127884"/>
                  </a:lnTo>
                  <a:close/>
                  <a:moveTo>
                    <a:pt x="260419" y="127484"/>
                  </a:moveTo>
                  <a:lnTo>
                    <a:pt x="260419" y="127484"/>
                  </a:lnTo>
                  <a:close/>
                  <a:moveTo>
                    <a:pt x="739545" y="460480"/>
                  </a:moveTo>
                  <a:lnTo>
                    <a:pt x="739545" y="460480"/>
                  </a:lnTo>
                  <a:cubicBezTo>
                    <a:pt x="739745" y="458645"/>
                    <a:pt x="739945" y="456743"/>
                    <a:pt x="740112" y="454908"/>
                  </a:cubicBezTo>
                  <a:cubicBezTo>
                    <a:pt x="739778" y="456710"/>
                    <a:pt x="739578" y="458578"/>
                    <a:pt x="739344" y="460447"/>
                  </a:cubicBezTo>
                  <a:close/>
                  <a:moveTo>
                    <a:pt x="739178" y="463616"/>
                  </a:moveTo>
                  <a:cubicBezTo>
                    <a:pt x="739178" y="462548"/>
                    <a:pt x="739445" y="461514"/>
                    <a:pt x="739545" y="460480"/>
                  </a:cubicBezTo>
                  <a:cubicBezTo>
                    <a:pt x="739311" y="462548"/>
                    <a:pt x="739044" y="464617"/>
                    <a:pt x="738777" y="466652"/>
                  </a:cubicBezTo>
                  <a:cubicBezTo>
                    <a:pt x="738744" y="465618"/>
                    <a:pt x="738877" y="464584"/>
                    <a:pt x="738977" y="463583"/>
                  </a:cubicBezTo>
                  <a:close/>
                  <a:moveTo>
                    <a:pt x="738577" y="468220"/>
                  </a:moveTo>
                  <a:lnTo>
                    <a:pt x="738777" y="466652"/>
                  </a:lnTo>
                  <a:cubicBezTo>
                    <a:pt x="738777" y="467920"/>
                    <a:pt x="738444" y="469221"/>
                    <a:pt x="738244" y="470489"/>
                  </a:cubicBezTo>
                  <a:cubicBezTo>
                    <a:pt x="738143" y="469721"/>
                    <a:pt x="738277" y="468954"/>
                    <a:pt x="738377" y="468287"/>
                  </a:cubicBezTo>
                  <a:close/>
                  <a:moveTo>
                    <a:pt x="737710" y="473992"/>
                  </a:moveTo>
                  <a:lnTo>
                    <a:pt x="737910" y="472858"/>
                  </a:lnTo>
                  <a:lnTo>
                    <a:pt x="737910" y="472057"/>
                  </a:lnTo>
                  <a:cubicBezTo>
                    <a:pt x="737927" y="472314"/>
                    <a:pt x="737927" y="472567"/>
                    <a:pt x="737910" y="472824"/>
                  </a:cubicBezTo>
                  <a:cubicBezTo>
                    <a:pt x="737643" y="473191"/>
                    <a:pt x="737576" y="473558"/>
                    <a:pt x="737510" y="473959"/>
                  </a:cubicBezTo>
                  <a:close/>
                  <a:moveTo>
                    <a:pt x="736342" y="482066"/>
                  </a:moveTo>
                  <a:lnTo>
                    <a:pt x="736342" y="482066"/>
                  </a:lnTo>
                  <a:cubicBezTo>
                    <a:pt x="736328" y="482153"/>
                    <a:pt x="736328" y="482246"/>
                    <a:pt x="736342" y="482333"/>
                  </a:cubicBezTo>
                  <a:cubicBezTo>
                    <a:pt x="736265" y="482239"/>
                    <a:pt x="736198" y="482139"/>
                    <a:pt x="736142" y="482032"/>
                  </a:cubicBezTo>
                  <a:close/>
                  <a:moveTo>
                    <a:pt x="741480" y="416341"/>
                  </a:moveTo>
                  <a:cubicBezTo>
                    <a:pt x="741463" y="416074"/>
                    <a:pt x="741463" y="415807"/>
                    <a:pt x="741480" y="415540"/>
                  </a:cubicBezTo>
                  <a:cubicBezTo>
                    <a:pt x="741480" y="414806"/>
                    <a:pt x="741480" y="414039"/>
                    <a:pt x="741480" y="413271"/>
                  </a:cubicBezTo>
                  <a:cubicBezTo>
                    <a:pt x="741480" y="412504"/>
                    <a:pt x="741480" y="412304"/>
                    <a:pt x="741480" y="411803"/>
                  </a:cubicBezTo>
                  <a:cubicBezTo>
                    <a:pt x="741480" y="411303"/>
                    <a:pt x="741480" y="411236"/>
                    <a:pt x="741480" y="410969"/>
                  </a:cubicBezTo>
                  <a:cubicBezTo>
                    <a:pt x="741480" y="410702"/>
                    <a:pt x="741480" y="410636"/>
                    <a:pt x="741480" y="410469"/>
                  </a:cubicBezTo>
                  <a:lnTo>
                    <a:pt x="741480" y="410135"/>
                  </a:lnTo>
                  <a:cubicBezTo>
                    <a:pt x="741496" y="409958"/>
                    <a:pt x="741496" y="409778"/>
                    <a:pt x="741480" y="409601"/>
                  </a:cubicBezTo>
                  <a:cubicBezTo>
                    <a:pt x="741463" y="409491"/>
                    <a:pt x="741463" y="409378"/>
                    <a:pt x="741480" y="409268"/>
                  </a:cubicBezTo>
                  <a:lnTo>
                    <a:pt x="741480" y="409001"/>
                  </a:lnTo>
                  <a:cubicBezTo>
                    <a:pt x="741480" y="409001"/>
                    <a:pt x="741480" y="409001"/>
                    <a:pt x="741480" y="409001"/>
                  </a:cubicBezTo>
                  <a:cubicBezTo>
                    <a:pt x="741496" y="408801"/>
                    <a:pt x="741496" y="408600"/>
                    <a:pt x="741480" y="408400"/>
                  </a:cubicBezTo>
                  <a:cubicBezTo>
                    <a:pt x="741480" y="407600"/>
                    <a:pt x="741480" y="406832"/>
                    <a:pt x="741480" y="406031"/>
                  </a:cubicBezTo>
                  <a:lnTo>
                    <a:pt x="741480" y="404897"/>
                  </a:lnTo>
                  <a:cubicBezTo>
                    <a:pt x="741480" y="404697"/>
                    <a:pt x="741480" y="404463"/>
                    <a:pt x="741480" y="404263"/>
                  </a:cubicBezTo>
                  <a:lnTo>
                    <a:pt x="741480" y="403096"/>
                  </a:lnTo>
                  <a:cubicBezTo>
                    <a:pt x="741480" y="402528"/>
                    <a:pt x="741480" y="401995"/>
                    <a:pt x="741480" y="401427"/>
                  </a:cubicBezTo>
                  <a:cubicBezTo>
                    <a:pt x="741496" y="401084"/>
                    <a:pt x="741496" y="400737"/>
                    <a:pt x="741480" y="400393"/>
                  </a:cubicBezTo>
                  <a:cubicBezTo>
                    <a:pt x="741480" y="401961"/>
                    <a:pt x="741713" y="403496"/>
                    <a:pt x="741813" y="405064"/>
                  </a:cubicBezTo>
                  <a:cubicBezTo>
                    <a:pt x="741797" y="405388"/>
                    <a:pt x="741797" y="405708"/>
                    <a:pt x="741813" y="406031"/>
                  </a:cubicBezTo>
                  <a:cubicBezTo>
                    <a:pt x="741797" y="406298"/>
                    <a:pt x="741797" y="406565"/>
                    <a:pt x="741813" y="406832"/>
                  </a:cubicBezTo>
                  <a:lnTo>
                    <a:pt x="741813" y="406832"/>
                  </a:lnTo>
                  <a:cubicBezTo>
                    <a:pt x="741797" y="406942"/>
                    <a:pt x="741797" y="407056"/>
                    <a:pt x="741813" y="407166"/>
                  </a:cubicBezTo>
                  <a:lnTo>
                    <a:pt x="741813" y="409101"/>
                  </a:lnTo>
                  <a:cubicBezTo>
                    <a:pt x="741813" y="409635"/>
                    <a:pt x="741813" y="410202"/>
                    <a:pt x="741813" y="410736"/>
                  </a:cubicBezTo>
                  <a:cubicBezTo>
                    <a:pt x="741813" y="411270"/>
                    <a:pt x="741813" y="411970"/>
                    <a:pt x="741813" y="412604"/>
                  </a:cubicBezTo>
                  <a:cubicBezTo>
                    <a:pt x="741813" y="414539"/>
                    <a:pt x="741813" y="416474"/>
                    <a:pt x="741813" y="418409"/>
                  </a:cubicBezTo>
                  <a:lnTo>
                    <a:pt x="741813" y="418409"/>
                  </a:lnTo>
                  <a:cubicBezTo>
                    <a:pt x="741813" y="417875"/>
                    <a:pt x="741813" y="417308"/>
                    <a:pt x="741813" y="416774"/>
                  </a:cubicBezTo>
                  <a:cubicBezTo>
                    <a:pt x="741813" y="416241"/>
                    <a:pt x="741280" y="416407"/>
                    <a:pt x="741280" y="416307"/>
                  </a:cubicBezTo>
                  <a:close/>
                  <a:moveTo>
                    <a:pt x="740145" y="393754"/>
                  </a:moveTo>
                  <a:cubicBezTo>
                    <a:pt x="740129" y="393677"/>
                    <a:pt x="740129" y="393597"/>
                    <a:pt x="740145" y="393520"/>
                  </a:cubicBezTo>
                  <a:lnTo>
                    <a:pt x="740145" y="393520"/>
                  </a:lnTo>
                  <a:cubicBezTo>
                    <a:pt x="740145" y="393354"/>
                    <a:pt x="740145" y="393187"/>
                    <a:pt x="740145" y="393020"/>
                  </a:cubicBezTo>
                  <a:lnTo>
                    <a:pt x="739945" y="391352"/>
                  </a:lnTo>
                  <a:cubicBezTo>
                    <a:pt x="739945" y="391352"/>
                    <a:pt x="739945" y="391352"/>
                    <a:pt x="739945" y="391352"/>
                  </a:cubicBezTo>
                  <a:lnTo>
                    <a:pt x="739945" y="391352"/>
                  </a:lnTo>
                  <a:cubicBezTo>
                    <a:pt x="739962" y="391298"/>
                    <a:pt x="739962" y="391238"/>
                    <a:pt x="739945" y="391185"/>
                  </a:cubicBezTo>
                  <a:lnTo>
                    <a:pt x="739945" y="391185"/>
                  </a:lnTo>
                  <a:lnTo>
                    <a:pt x="739745" y="389417"/>
                  </a:lnTo>
                  <a:cubicBezTo>
                    <a:pt x="739778" y="390064"/>
                    <a:pt x="739845" y="390711"/>
                    <a:pt x="739945" y="391352"/>
                  </a:cubicBezTo>
                  <a:lnTo>
                    <a:pt x="739945" y="391352"/>
                  </a:lnTo>
                  <a:lnTo>
                    <a:pt x="739945" y="391352"/>
                  </a:lnTo>
                  <a:cubicBezTo>
                    <a:pt x="739928" y="391405"/>
                    <a:pt x="739928" y="391465"/>
                    <a:pt x="739945" y="391519"/>
                  </a:cubicBezTo>
                  <a:lnTo>
                    <a:pt x="739945" y="391519"/>
                  </a:lnTo>
                  <a:cubicBezTo>
                    <a:pt x="739945" y="391752"/>
                    <a:pt x="739945" y="391986"/>
                    <a:pt x="739945" y="392219"/>
                  </a:cubicBezTo>
                  <a:cubicBezTo>
                    <a:pt x="739962" y="392363"/>
                    <a:pt x="739962" y="392509"/>
                    <a:pt x="739945" y="392653"/>
                  </a:cubicBezTo>
                  <a:lnTo>
                    <a:pt x="739945" y="393520"/>
                  </a:lnTo>
                  <a:lnTo>
                    <a:pt x="739945" y="394755"/>
                  </a:lnTo>
                  <a:lnTo>
                    <a:pt x="740245" y="398091"/>
                  </a:lnTo>
                  <a:cubicBezTo>
                    <a:pt x="740279" y="397581"/>
                    <a:pt x="740279" y="397067"/>
                    <a:pt x="740245" y="396556"/>
                  </a:cubicBezTo>
                  <a:close/>
                  <a:moveTo>
                    <a:pt x="739478" y="387915"/>
                  </a:moveTo>
                  <a:lnTo>
                    <a:pt x="739478" y="387915"/>
                  </a:lnTo>
                  <a:cubicBezTo>
                    <a:pt x="739498" y="387795"/>
                    <a:pt x="739498" y="387669"/>
                    <a:pt x="739478" y="387548"/>
                  </a:cubicBezTo>
                  <a:cubicBezTo>
                    <a:pt x="739421" y="387665"/>
                    <a:pt x="739354" y="387775"/>
                    <a:pt x="739278" y="387882"/>
                  </a:cubicBezTo>
                  <a:close/>
                  <a:moveTo>
                    <a:pt x="739211" y="385680"/>
                  </a:moveTo>
                  <a:lnTo>
                    <a:pt x="739211" y="385680"/>
                  </a:lnTo>
                  <a:cubicBezTo>
                    <a:pt x="739228" y="385613"/>
                    <a:pt x="739228" y="385547"/>
                    <a:pt x="739211" y="385480"/>
                  </a:cubicBezTo>
                  <a:cubicBezTo>
                    <a:pt x="739138" y="385527"/>
                    <a:pt x="739071" y="385583"/>
                    <a:pt x="739011" y="385647"/>
                  </a:cubicBezTo>
                  <a:close/>
                  <a:moveTo>
                    <a:pt x="739211" y="385213"/>
                  </a:moveTo>
                  <a:cubicBezTo>
                    <a:pt x="739211" y="385213"/>
                    <a:pt x="739211" y="385213"/>
                    <a:pt x="739211" y="385380"/>
                  </a:cubicBezTo>
                  <a:lnTo>
                    <a:pt x="739211" y="385380"/>
                  </a:lnTo>
                  <a:lnTo>
                    <a:pt x="738944" y="385180"/>
                  </a:lnTo>
                  <a:close/>
                  <a:moveTo>
                    <a:pt x="739211" y="384913"/>
                  </a:moveTo>
                  <a:lnTo>
                    <a:pt x="739211" y="384613"/>
                  </a:lnTo>
                  <a:cubicBezTo>
                    <a:pt x="739131" y="384723"/>
                    <a:pt x="739028" y="384813"/>
                    <a:pt x="738911" y="384879"/>
                  </a:cubicBezTo>
                  <a:close/>
                  <a:moveTo>
                    <a:pt x="739211" y="384179"/>
                  </a:moveTo>
                  <a:lnTo>
                    <a:pt x="739211" y="384179"/>
                  </a:lnTo>
                  <a:lnTo>
                    <a:pt x="739211" y="384179"/>
                  </a:lnTo>
                  <a:lnTo>
                    <a:pt x="739211" y="383511"/>
                  </a:lnTo>
                  <a:lnTo>
                    <a:pt x="739211" y="383278"/>
                  </a:lnTo>
                  <a:cubicBezTo>
                    <a:pt x="739211" y="382844"/>
                    <a:pt x="739211" y="382444"/>
                    <a:pt x="739211" y="382010"/>
                  </a:cubicBezTo>
                  <a:lnTo>
                    <a:pt x="739211" y="381209"/>
                  </a:lnTo>
                  <a:cubicBezTo>
                    <a:pt x="739211" y="381209"/>
                    <a:pt x="739211" y="381209"/>
                    <a:pt x="739211" y="381009"/>
                  </a:cubicBezTo>
                  <a:lnTo>
                    <a:pt x="739211" y="381009"/>
                  </a:lnTo>
                  <a:cubicBezTo>
                    <a:pt x="739211" y="380609"/>
                    <a:pt x="739211" y="380209"/>
                    <a:pt x="739044" y="379808"/>
                  </a:cubicBezTo>
                  <a:cubicBezTo>
                    <a:pt x="738877" y="379408"/>
                    <a:pt x="739044" y="379074"/>
                    <a:pt x="739044" y="378707"/>
                  </a:cubicBezTo>
                  <a:cubicBezTo>
                    <a:pt x="739064" y="378450"/>
                    <a:pt x="739064" y="378197"/>
                    <a:pt x="739044" y="377940"/>
                  </a:cubicBezTo>
                  <a:cubicBezTo>
                    <a:pt x="739044" y="377173"/>
                    <a:pt x="738844" y="376405"/>
                    <a:pt x="738711" y="375638"/>
                  </a:cubicBezTo>
                  <a:cubicBezTo>
                    <a:pt x="738727" y="375471"/>
                    <a:pt x="738727" y="375304"/>
                    <a:pt x="738711" y="375137"/>
                  </a:cubicBezTo>
                  <a:lnTo>
                    <a:pt x="738711" y="375137"/>
                  </a:lnTo>
                  <a:cubicBezTo>
                    <a:pt x="738711" y="375137"/>
                    <a:pt x="738711" y="375137"/>
                    <a:pt x="738711" y="375137"/>
                  </a:cubicBezTo>
                  <a:cubicBezTo>
                    <a:pt x="738711" y="375137"/>
                    <a:pt x="738711" y="374570"/>
                    <a:pt x="738711" y="374303"/>
                  </a:cubicBezTo>
                  <a:cubicBezTo>
                    <a:pt x="738711" y="373202"/>
                    <a:pt x="738344" y="372101"/>
                    <a:pt x="738143" y="370967"/>
                  </a:cubicBezTo>
                  <a:cubicBezTo>
                    <a:pt x="738143" y="370967"/>
                    <a:pt x="738143" y="370800"/>
                    <a:pt x="738143" y="370700"/>
                  </a:cubicBezTo>
                  <a:cubicBezTo>
                    <a:pt x="738160" y="370533"/>
                    <a:pt x="738160" y="370366"/>
                    <a:pt x="738143" y="370200"/>
                  </a:cubicBezTo>
                  <a:cubicBezTo>
                    <a:pt x="738160" y="369889"/>
                    <a:pt x="738160" y="369576"/>
                    <a:pt x="738143" y="369266"/>
                  </a:cubicBezTo>
                  <a:lnTo>
                    <a:pt x="738143" y="369065"/>
                  </a:lnTo>
                  <a:cubicBezTo>
                    <a:pt x="738127" y="369012"/>
                    <a:pt x="738127" y="368952"/>
                    <a:pt x="738143" y="368898"/>
                  </a:cubicBezTo>
                  <a:cubicBezTo>
                    <a:pt x="738143" y="368898"/>
                    <a:pt x="738143" y="368898"/>
                    <a:pt x="738143" y="368898"/>
                  </a:cubicBezTo>
                  <a:lnTo>
                    <a:pt x="738143" y="368898"/>
                  </a:lnTo>
                  <a:lnTo>
                    <a:pt x="738143" y="368898"/>
                  </a:lnTo>
                  <a:cubicBezTo>
                    <a:pt x="738160" y="368832"/>
                    <a:pt x="738160" y="368765"/>
                    <a:pt x="738143" y="368698"/>
                  </a:cubicBezTo>
                  <a:lnTo>
                    <a:pt x="738143" y="368698"/>
                  </a:lnTo>
                  <a:cubicBezTo>
                    <a:pt x="738160" y="368865"/>
                    <a:pt x="738160" y="369032"/>
                    <a:pt x="738143" y="369199"/>
                  </a:cubicBezTo>
                  <a:lnTo>
                    <a:pt x="738143" y="369199"/>
                  </a:lnTo>
                  <a:cubicBezTo>
                    <a:pt x="738147" y="369255"/>
                    <a:pt x="738147" y="369309"/>
                    <a:pt x="738143" y="369366"/>
                  </a:cubicBezTo>
                  <a:cubicBezTo>
                    <a:pt x="738143" y="369632"/>
                    <a:pt x="738143" y="369933"/>
                    <a:pt x="738143" y="370233"/>
                  </a:cubicBezTo>
                  <a:cubicBezTo>
                    <a:pt x="738143" y="370533"/>
                    <a:pt x="738143" y="370433"/>
                    <a:pt x="738143" y="370533"/>
                  </a:cubicBezTo>
                  <a:lnTo>
                    <a:pt x="738344" y="371834"/>
                  </a:lnTo>
                  <a:cubicBezTo>
                    <a:pt x="738364" y="372111"/>
                    <a:pt x="738364" y="372392"/>
                    <a:pt x="738344" y="372669"/>
                  </a:cubicBezTo>
                  <a:cubicBezTo>
                    <a:pt x="738377" y="372855"/>
                    <a:pt x="738377" y="373049"/>
                    <a:pt x="738344" y="373236"/>
                  </a:cubicBezTo>
                  <a:cubicBezTo>
                    <a:pt x="738344" y="373236"/>
                    <a:pt x="738344" y="373236"/>
                    <a:pt x="738344" y="373236"/>
                  </a:cubicBezTo>
                  <a:cubicBezTo>
                    <a:pt x="738344" y="373903"/>
                    <a:pt x="738577" y="374604"/>
                    <a:pt x="738677" y="375271"/>
                  </a:cubicBezTo>
                  <a:cubicBezTo>
                    <a:pt x="738677" y="375271"/>
                    <a:pt x="738677" y="375504"/>
                    <a:pt x="738677" y="375638"/>
                  </a:cubicBezTo>
                  <a:cubicBezTo>
                    <a:pt x="738877" y="376772"/>
                    <a:pt x="739044" y="377883"/>
                    <a:pt x="739178" y="378974"/>
                  </a:cubicBezTo>
                  <a:lnTo>
                    <a:pt x="739478" y="381209"/>
                  </a:lnTo>
                  <a:cubicBezTo>
                    <a:pt x="739478" y="381209"/>
                    <a:pt x="739478" y="381209"/>
                    <a:pt x="739478" y="381376"/>
                  </a:cubicBezTo>
                  <a:lnTo>
                    <a:pt x="739478" y="382110"/>
                  </a:lnTo>
                  <a:cubicBezTo>
                    <a:pt x="739478" y="382277"/>
                    <a:pt x="739478" y="382411"/>
                    <a:pt x="739478" y="382577"/>
                  </a:cubicBezTo>
                  <a:lnTo>
                    <a:pt x="739478" y="382577"/>
                  </a:lnTo>
                  <a:cubicBezTo>
                    <a:pt x="739495" y="382777"/>
                    <a:pt x="739495" y="382978"/>
                    <a:pt x="739478" y="383178"/>
                  </a:cubicBezTo>
                  <a:cubicBezTo>
                    <a:pt x="739491" y="383231"/>
                    <a:pt x="739491" y="383291"/>
                    <a:pt x="739478" y="383345"/>
                  </a:cubicBezTo>
                  <a:cubicBezTo>
                    <a:pt x="739495" y="383455"/>
                    <a:pt x="739495" y="383568"/>
                    <a:pt x="739478" y="383678"/>
                  </a:cubicBezTo>
                  <a:cubicBezTo>
                    <a:pt x="739498" y="383868"/>
                    <a:pt x="739498" y="384055"/>
                    <a:pt x="739478" y="384245"/>
                  </a:cubicBezTo>
                  <a:lnTo>
                    <a:pt x="739478" y="384245"/>
                  </a:lnTo>
                  <a:cubicBezTo>
                    <a:pt x="739478" y="384245"/>
                    <a:pt x="739478" y="384245"/>
                    <a:pt x="739478" y="384245"/>
                  </a:cubicBezTo>
                  <a:cubicBezTo>
                    <a:pt x="739508" y="384309"/>
                    <a:pt x="739508" y="384382"/>
                    <a:pt x="739478" y="384446"/>
                  </a:cubicBezTo>
                  <a:cubicBezTo>
                    <a:pt x="739495" y="384512"/>
                    <a:pt x="739495" y="384579"/>
                    <a:pt x="739478" y="384646"/>
                  </a:cubicBezTo>
                  <a:cubicBezTo>
                    <a:pt x="739495" y="384512"/>
                    <a:pt x="739495" y="384379"/>
                    <a:pt x="739478" y="384245"/>
                  </a:cubicBezTo>
                  <a:close/>
                  <a:moveTo>
                    <a:pt x="736709" y="367831"/>
                  </a:moveTo>
                  <a:cubicBezTo>
                    <a:pt x="736679" y="367434"/>
                    <a:pt x="736602" y="367040"/>
                    <a:pt x="736475" y="366663"/>
                  </a:cubicBezTo>
                  <a:lnTo>
                    <a:pt x="736475" y="366663"/>
                  </a:lnTo>
                  <a:lnTo>
                    <a:pt x="736776" y="368164"/>
                  </a:lnTo>
                  <a:cubicBezTo>
                    <a:pt x="736776" y="368164"/>
                    <a:pt x="736776" y="368164"/>
                    <a:pt x="736776" y="367964"/>
                  </a:cubicBezTo>
                  <a:cubicBezTo>
                    <a:pt x="736675" y="367831"/>
                    <a:pt x="736505" y="367764"/>
                    <a:pt x="736342" y="367798"/>
                  </a:cubicBezTo>
                  <a:close/>
                  <a:moveTo>
                    <a:pt x="736442" y="366530"/>
                  </a:moveTo>
                  <a:cubicBezTo>
                    <a:pt x="736459" y="366386"/>
                    <a:pt x="736459" y="366239"/>
                    <a:pt x="736442" y="366096"/>
                  </a:cubicBezTo>
                  <a:cubicBezTo>
                    <a:pt x="736362" y="366263"/>
                    <a:pt x="736235" y="366403"/>
                    <a:pt x="736075" y="366496"/>
                  </a:cubicBezTo>
                  <a:close/>
                  <a:moveTo>
                    <a:pt x="736442" y="366129"/>
                  </a:moveTo>
                  <a:lnTo>
                    <a:pt x="736442" y="366129"/>
                  </a:lnTo>
                  <a:cubicBezTo>
                    <a:pt x="736442" y="366129"/>
                    <a:pt x="736442" y="365963"/>
                    <a:pt x="736442" y="365862"/>
                  </a:cubicBezTo>
                  <a:cubicBezTo>
                    <a:pt x="736459" y="366029"/>
                    <a:pt x="736459" y="366196"/>
                    <a:pt x="736442" y="366363"/>
                  </a:cubicBezTo>
                  <a:lnTo>
                    <a:pt x="736442" y="366363"/>
                  </a:lnTo>
                  <a:lnTo>
                    <a:pt x="736442" y="366363"/>
                  </a:lnTo>
                  <a:close/>
                  <a:moveTo>
                    <a:pt x="736442" y="365529"/>
                  </a:moveTo>
                  <a:cubicBezTo>
                    <a:pt x="736442" y="365529"/>
                    <a:pt x="736442" y="365529"/>
                    <a:pt x="736442" y="365729"/>
                  </a:cubicBezTo>
                  <a:lnTo>
                    <a:pt x="736442" y="365729"/>
                  </a:lnTo>
                  <a:cubicBezTo>
                    <a:pt x="736379" y="365876"/>
                    <a:pt x="736205" y="365943"/>
                    <a:pt x="736058" y="365879"/>
                  </a:cubicBezTo>
                  <a:cubicBezTo>
                    <a:pt x="735911" y="365816"/>
                    <a:pt x="735845" y="365642"/>
                    <a:pt x="735908" y="365495"/>
                  </a:cubicBezTo>
                  <a:close/>
                  <a:moveTo>
                    <a:pt x="736242" y="316719"/>
                  </a:moveTo>
                  <a:lnTo>
                    <a:pt x="736242" y="316719"/>
                  </a:lnTo>
                  <a:close/>
                  <a:moveTo>
                    <a:pt x="735942" y="362860"/>
                  </a:moveTo>
                  <a:lnTo>
                    <a:pt x="735942" y="362860"/>
                  </a:lnTo>
                  <a:lnTo>
                    <a:pt x="735942" y="362860"/>
                  </a:lnTo>
                  <a:cubicBezTo>
                    <a:pt x="735958" y="363037"/>
                    <a:pt x="735958" y="363217"/>
                    <a:pt x="735942" y="363394"/>
                  </a:cubicBezTo>
                  <a:lnTo>
                    <a:pt x="735942" y="363394"/>
                  </a:lnTo>
                  <a:cubicBezTo>
                    <a:pt x="735925" y="363340"/>
                    <a:pt x="735925" y="363280"/>
                    <a:pt x="735942" y="363227"/>
                  </a:cubicBezTo>
                  <a:cubicBezTo>
                    <a:pt x="735765" y="363324"/>
                    <a:pt x="735541" y="363257"/>
                    <a:pt x="735444" y="363080"/>
                  </a:cubicBezTo>
                  <a:cubicBezTo>
                    <a:pt x="735401" y="363003"/>
                    <a:pt x="735388" y="362913"/>
                    <a:pt x="735408" y="362826"/>
                  </a:cubicBezTo>
                  <a:close/>
                  <a:moveTo>
                    <a:pt x="735608" y="361325"/>
                  </a:moveTo>
                  <a:lnTo>
                    <a:pt x="735608" y="361325"/>
                  </a:lnTo>
                  <a:cubicBezTo>
                    <a:pt x="735608" y="361325"/>
                    <a:pt x="735608" y="361325"/>
                    <a:pt x="735608" y="361125"/>
                  </a:cubicBezTo>
                  <a:cubicBezTo>
                    <a:pt x="735608" y="360925"/>
                    <a:pt x="735041" y="361192"/>
                    <a:pt x="735241" y="361292"/>
                  </a:cubicBezTo>
                  <a:close/>
                  <a:moveTo>
                    <a:pt x="734874" y="357622"/>
                  </a:moveTo>
                  <a:cubicBezTo>
                    <a:pt x="734874" y="357388"/>
                    <a:pt x="734874" y="357121"/>
                    <a:pt x="734874" y="356888"/>
                  </a:cubicBezTo>
                  <a:cubicBezTo>
                    <a:pt x="734874" y="356654"/>
                    <a:pt x="734874" y="356721"/>
                    <a:pt x="734874" y="356621"/>
                  </a:cubicBezTo>
                  <a:cubicBezTo>
                    <a:pt x="734874" y="355820"/>
                    <a:pt x="734507" y="354986"/>
                    <a:pt x="734307" y="354185"/>
                  </a:cubicBezTo>
                  <a:lnTo>
                    <a:pt x="734307" y="354185"/>
                  </a:lnTo>
                  <a:lnTo>
                    <a:pt x="734307" y="354719"/>
                  </a:lnTo>
                  <a:cubicBezTo>
                    <a:pt x="734307" y="355387"/>
                    <a:pt x="734607" y="356087"/>
                    <a:pt x="734740" y="356754"/>
                  </a:cubicBezTo>
                  <a:cubicBezTo>
                    <a:pt x="734770" y="356898"/>
                    <a:pt x="734770" y="357045"/>
                    <a:pt x="734740" y="357188"/>
                  </a:cubicBezTo>
                  <a:cubicBezTo>
                    <a:pt x="734740" y="357822"/>
                    <a:pt x="735041" y="358489"/>
                    <a:pt x="735174" y="359157"/>
                  </a:cubicBezTo>
                  <a:cubicBezTo>
                    <a:pt x="735174" y="358723"/>
                    <a:pt x="735174" y="358322"/>
                    <a:pt x="734940" y="357889"/>
                  </a:cubicBezTo>
                  <a:cubicBezTo>
                    <a:pt x="734707" y="357455"/>
                    <a:pt x="734340" y="357655"/>
                    <a:pt x="734340" y="357588"/>
                  </a:cubicBezTo>
                  <a:close/>
                  <a:moveTo>
                    <a:pt x="734674" y="317219"/>
                  </a:moveTo>
                  <a:lnTo>
                    <a:pt x="734674" y="317219"/>
                  </a:lnTo>
                  <a:close/>
                  <a:moveTo>
                    <a:pt x="734006" y="353919"/>
                  </a:moveTo>
                  <a:cubicBezTo>
                    <a:pt x="734006" y="353919"/>
                    <a:pt x="734006" y="353919"/>
                    <a:pt x="734006" y="353752"/>
                  </a:cubicBezTo>
                  <a:close/>
                  <a:moveTo>
                    <a:pt x="734006" y="353919"/>
                  </a:moveTo>
                  <a:cubicBezTo>
                    <a:pt x="734020" y="353842"/>
                    <a:pt x="734020" y="353762"/>
                    <a:pt x="734006" y="353685"/>
                  </a:cubicBezTo>
                  <a:cubicBezTo>
                    <a:pt x="734023" y="353772"/>
                    <a:pt x="734023" y="353865"/>
                    <a:pt x="734006" y="353952"/>
                  </a:cubicBezTo>
                  <a:lnTo>
                    <a:pt x="734006" y="353952"/>
                  </a:lnTo>
                  <a:close/>
                  <a:moveTo>
                    <a:pt x="733773" y="353018"/>
                  </a:moveTo>
                  <a:cubicBezTo>
                    <a:pt x="733803" y="353161"/>
                    <a:pt x="733803" y="353308"/>
                    <a:pt x="733773" y="353451"/>
                  </a:cubicBezTo>
                  <a:cubicBezTo>
                    <a:pt x="733773" y="353451"/>
                    <a:pt x="733773" y="353618"/>
                    <a:pt x="733773" y="353685"/>
                  </a:cubicBezTo>
                  <a:cubicBezTo>
                    <a:pt x="733746" y="353425"/>
                    <a:pt x="733693" y="353164"/>
                    <a:pt x="733606" y="352918"/>
                  </a:cubicBezTo>
                  <a:close/>
                  <a:moveTo>
                    <a:pt x="733539" y="351917"/>
                  </a:moveTo>
                  <a:lnTo>
                    <a:pt x="733539" y="352084"/>
                  </a:lnTo>
                  <a:lnTo>
                    <a:pt x="733539" y="352084"/>
                  </a:lnTo>
                  <a:cubicBezTo>
                    <a:pt x="733556" y="352284"/>
                    <a:pt x="733556" y="352484"/>
                    <a:pt x="733539" y="352684"/>
                  </a:cubicBezTo>
                  <a:lnTo>
                    <a:pt x="733539" y="352684"/>
                  </a:lnTo>
                  <a:lnTo>
                    <a:pt x="733539" y="352684"/>
                  </a:lnTo>
                  <a:cubicBezTo>
                    <a:pt x="733556" y="352507"/>
                    <a:pt x="733556" y="352327"/>
                    <a:pt x="733539" y="352150"/>
                  </a:cubicBezTo>
                  <a:cubicBezTo>
                    <a:pt x="733383" y="351980"/>
                    <a:pt x="733202" y="351837"/>
                    <a:pt x="733006" y="351717"/>
                  </a:cubicBezTo>
                  <a:close/>
                  <a:moveTo>
                    <a:pt x="733539" y="351717"/>
                  </a:moveTo>
                  <a:lnTo>
                    <a:pt x="733539" y="351717"/>
                  </a:lnTo>
                  <a:cubicBezTo>
                    <a:pt x="733539" y="351717"/>
                    <a:pt x="733539" y="351717"/>
                    <a:pt x="733539" y="351917"/>
                  </a:cubicBezTo>
                  <a:cubicBezTo>
                    <a:pt x="733526" y="351863"/>
                    <a:pt x="733526" y="351803"/>
                    <a:pt x="733539" y="351750"/>
                  </a:cubicBezTo>
                  <a:close/>
                  <a:moveTo>
                    <a:pt x="733539" y="351149"/>
                  </a:moveTo>
                  <a:cubicBezTo>
                    <a:pt x="733556" y="351026"/>
                    <a:pt x="733556" y="350906"/>
                    <a:pt x="733539" y="350782"/>
                  </a:cubicBezTo>
                  <a:lnTo>
                    <a:pt x="733539" y="350782"/>
                  </a:lnTo>
                  <a:cubicBezTo>
                    <a:pt x="733072" y="348914"/>
                    <a:pt x="732605" y="347046"/>
                    <a:pt x="732172" y="345211"/>
                  </a:cubicBezTo>
                  <a:lnTo>
                    <a:pt x="732172" y="345211"/>
                  </a:lnTo>
                  <a:cubicBezTo>
                    <a:pt x="732172" y="345211"/>
                    <a:pt x="732172" y="345211"/>
                    <a:pt x="732172" y="345211"/>
                  </a:cubicBezTo>
                  <a:cubicBezTo>
                    <a:pt x="732188" y="345134"/>
                    <a:pt x="732188" y="345054"/>
                    <a:pt x="732172" y="344977"/>
                  </a:cubicBezTo>
                  <a:cubicBezTo>
                    <a:pt x="732172" y="344977"/>
                    <a:pt x="732172" y="344977"/>
                    <a:pt x="732172" y="344977"/>
                  </a:cubicBezTo>
                  <a:lnTo>
                    <a:pt x="732172" y="344977"/>
                  </a:lnTo>
                  <a:cubicBezTo>
                    <a:pt x="732075" y="344490"/>
                    <a:pt x="731941" y="344010"/>
                    <a:pt x="731771" y="343543"/>
                  </a:cubicBezTo>
                  <a:cubicBezTo>
                    <a:pt x="731701" y="343192"/>
                    <a:pt x="731614" y="342849"/>
                    <a:pt x="731504" y="342508"/>
                  </a:cubicBezTo>
                  <a:lnTo>
                    <a:pt x="731304" y="341774"/>
                  </a:lnTo>
                  <a:cubicBezTo>
                    <a:pt x="731070" y="340874"/>
                    <a:pt x="730837" y="339973"/>
                    <a:pt x="730570" y="339039"/>
                  </a:cubicBezTo>
                  <a:lnTo>
                    <a:pt x="730570" y="339039"/>
                  </a:lnTo>
                  <a:cubicBezTo>
                    <a:pt x="730443" y="338702"/>
                    <a:pt x="730343" y="338355"/>
                    <a:pt x="730270" y="338004"/>
                  </a:cubicBezTo>
                  <a:cubicBezTo>
                    <a:pt x="730270" y="338004"/>
                    <a:pt x="730270" y="338004"/>
                    <a:pt x="730270" y="338004"/>
                  </a:cubicBezTo>
                  <a:cubicBezTo>
                    <a:pt x="730283" y="337938"/>
                    <a:pt x="730283" y="337871"/>
                    <a:pt x="730270" y="337804"/>
                  </a:cubicBezTo>
                  <a:cubicBezTo>
                    <a:pt x="730270" y="337971"/>
                    <a:pt x="730270" y="338138"/>
                    <a:pt x="730270" y="338271"/>
                  </a:cubicBezTo>
                  <a:lnTo>
                    <a:pt x="730270" y="338271"/>
                  </a:lnTo>
                  <a:lnTo>
                    <a:pt x="730270" y="338572"/>
                  </a:lnTo>
                  <a:cubicBezTo>
                    <a:pt x="730290" y="338625"/>
                    <a:pt x="730290" y="338685"/>
                    <a:pt x="730270" y="338738"/>
                  </a:cubicBezTo>
                  <a:lnTo>
                    <a:pt x="730270" y="338738"/>
                  </a:lnTo>
                  <a:cubicBezTo>
                    <a:pt x="730283" y="338872"/>
                    <a:pt x="730283" y="339005"/>
                    <a:pt x="730270" y="339139"/>
                  </a:cubicBezTo>
                  <a:lnTo>
                    <a:pt x="731538" y="343709"/>
                  </a:lnTo>
                  <a:lnTo>
                    <a:pt x="731538" y="343709"/>
                  </a:lnTo>
                  <a:cubicBezTo>
                    <a:pt x="731558" y="343863"/>
                    <a:pt x="731558" y="344023"/>
                    <a:pt x="731538" y="344176"/>
                  </a:cubicBezTo>
                  <a:cubicBezTo>
                    <a:pt x="731538" y="344477"/>
                    <a:pt x="731538" y="344777"/>
                    <a:pt x="731771" y="345077"/>
                  </a:cubicBezTo>
                  <a:cubicBezTo>
                    <a:pt x="732005" y="345378"/>
                    <a:pt x="731771" y="345077"/>
                    <a:pt x="731771" y="345278"/>
                  </a:cubicBezTo>
                  <a:lnTo>
                    <a:pt x="731771" y="345278"/>
                  </a:lnTo>
                  <a:lnTo>
                    <a:pt x="731771" y="344844"/>
                  </a:lnTo>
                  <a:lnTo>
                    <a:pt x="732172" y="346612"/>
                  </a:lnTo>
                  <a:cubicBezTo>
                    <a:pt x="732265" y="346909"/>
                    <a:pt x="732342" y="347209"/>
                    <a:pt x="732405" y="347513"/>
                  </a:cubicBezTo>
                  <a:cubicBezTo>
                    <a:pt x="732672" y="348480"/>
                    <a:pt x="732905" y="349448"/>
                    <a:pt x="733106" y="350449"/>
                  </a:cubicBezTo>
                  <a:lnTo>
                    <a:pt x="733106" y="350449"/>
                  </a:lnTo>
                  <a:cubicBezTo>
                    <a:pt x="733092" y="350606"/>
                    <a:pt x="733092" y="350759"/>
                    <a:pt x="733106" y="350916"/>
                  </a:cubicBezTo>
                  <a:cubicBezTo>
                    <a:pt x="733089" y="351016"/>
                    <a:pt x="733089" y="351116"/>
                    <a:pt x="733106" y="351216"/>
                  </a:cubicBezTo>
                  <a:lnTo>
                    <a:pt x="733106" y="351216"/>
                  </a:lnTo>
                  <a:lnTo>
                    <a:pt x="733106" y="351216"/>
                  </a:lnTo>
                  <a:cubicBezTo>
                    <a:pt x="733122" y="351149"/>
                    <a:pt x="733122" y="351083"/>
                    <a:pt x="733106" y="351016"/>
                  </a:cubicBezTo>
                  <a:cubicBezTo>
                    <a:pt x="733019" y="350983"/>
                    <a:pt x="732929" y="350959"/>
                    <a:pt x="732839" y="350949"/>
                  </a:cubicBezTo>
                  <a:close/>
                  <a:moveTo>
                    <a:pt x="733539" y="317786"/>
                  </a:moveTo>
                  <a:lnTo>
                    <a:pt x="733539" y="317786"/>
                  </a:lnTo>
                  <a:close/>
                  <a:moveTo>
                    <a:pt x="733539" y="317786"/>
                  </a:moveTo>
                  <a:lnTo>
                    <a:pt x="733539" y="317786"/>
                  </a:lnTo>
                  <a:close/>
                  <a:moveTo>
                    <a:pt x="731571" y="318454"/>
                  </a:moveTo>
                  <a:lnTo>
                    <a:pt x="731171" y="318454"/>
                  </a:lnTo>
                  <a:lnTo>
                    <a:pt x="730870" y="318454"/>
                  </a:lnTo>
                  <a:lnTo>
                    <a:pt x="733506" y="317553"/>
                  </a:lnTo>
                  <a:close/>
                  <a:moveTo>
                    <a:pt x="729969" y="337070"/>
                  </a:moveTo>
                  <a:lnTo>
                    <a:pt x="729969" y="337070"/>
                  </a:lnTo>
                  <a:lnTo>
                    <a:pt x="729969" y="337070"/>
                  </a:lnTo>
                  <a:lnTo>
                    <a:pt x="729135" y="336970"/>
                  </a:lnTo>
                  <a:close/>
                  <a:moveTo>
                    <a:pt x="729769" y="336370"/>
                  </a:moveTo>
                  <a:cubicBezTo>
                    <a:pt x="729779" y="336526"/>
                    <a:pt x="729779" y="336680"/>
                    <a:pt x="729769" y="336837"/>
                  </a:cubicBezTo>
                  <a:lnTo>
                    <a:pt x="729769" y="336837"/>
                  </a:lnTo>
                  <a:cubicBezTo>
                    <a:pt x="729773" y="336780"/>
                    <a:pt x="729773" y="336727"/>
                    <a:pt x="729769" y="336670"/>
                  </a:cubicBezTo>
                  <a:close/>
                  <a:moveTo>
                    <a:pt x="728668" y="332633"/>
                  </a:moveTo>
                  <a:cubicBezTo>
                    <a:pt x="728435" y="331866"/>
                    <a:pt x="728235" y="331098"/>
                    <a:pt x="727934" y="330331"/>
                  </a:cubicBezTo>
                  <a:cubicBezTo>
                    <a:pt x="728201" y="331108"/>
                    <a:pt x="728435" y="331876"/>
                    <a:pt x="728635" y="332633"/>
                  </a:cubicBezTo>
                  <a:lnTo>
                    <a:pt x="729135" y="334201"/>
                  </a:lnTo>
                  <a:cubicBezTo>
                    <a:pt x="729099" y="333961"/>
                    <a:pt x="729032" y="333724"/>
                    <a:pt x="728935" y="333500"/>
                  </a:cubicBezTo>
                  <a:cubicBezTo>
                    <a:pt x="728542" y="333210"/>
                    <a:pt x="728175" y="332886"/>
                    <a:pt x="727834" y="332533"/>
                  </a:cubicBezTo>
                  <a:close/>
                  <a:moveTo>
                    <a:pt x="727167" y="327795"/>
                  </a:moveTo>
                  <a:lnTo>
                    <a:pt x="727467" y="328763"/>
                  </a:lnTo>
                  <a:cubicBezTo>
                    <a:pt x="727124" y="328372"/>
                    <a:pt x="726743" y="328012"/>
                    <a:pt x="726333" y="327695"/>
                  </a:cubicBezTo>
                  <a:close/>
                  <a:moveTo>
                    <a:pt x="726833" y="326661"/>
                  </a:moveTo>
                  <a:cubicBezTo>
                    <a:pt x="726533" y="325660"/>
                    <a:pt x="726199" y="324693"/>
                    <a:pt x="725899" y="323725"/>
                  </a:cubicBezTo>
                  <a:lnTo>
                    <a:pt x="724898" y="320789"/>
                  </a:lnTo>
                  <a:lnTo>
                    <a:pt x="724898" y="320789"/>
                  </a:lnTo>
                  <a:lnTo>
                    <a:pt x="725899" y="323725"/>
                  </a:lnTo>
                  <a:cubicBezTo>
                    <a:pt x="725899" y="323959"/>
                    <a:pt x="726066" y="324192"/>
                    <a:pt x="726133" y="324459"/>
                  </a:cubicBezTo>
                  <a:lnTo>
                    <a:pt x="726833" y="326661"/>
                  </a:lnTo>
                  <a:lnTo>
                    <a:pt x="726833" y="326661"/>
                  </a:lnTo>
                  <a:lnTo>
                    <a:pt x="727134" y="327528"/>
                  </a:lnTo>
                  <a:lnTo>
                    <a:pt x="727134" y="327161"/>
                  </a:lnTo>
                  <a:cubicBezTo>
                    <a:pt x="726099" y="326928"/>
                    <a:pt x="726066" y="326728"/>
                    <a:pt x="725999" y="326561"/>
                  </a:cubicBezTo>
                  <a:close/>
                  <a:moveTo>
                    <a:pt x="852245" y="419477"/>
                  </a:moveTo>
                  <a:cubicBezTo>
                    <a:pt x="852245" y="418509"/>
                    <a:pt x="852245" y="417508"/>
                    <a:pt x="852245" y="416508"/>
                  </a:cubicBezTo>
                  <a:lnTo>
                    <a:pt x="852245" y="416508"/>
                  </a:lnTo>
                  <a:cubicBezTo>
                    <a:pt x="852245" y="412604"/>
                    <a:pt x="852245" y="408734"/>
                    <a:pt x="851878" y="404864"/>
                  </a:cubicBezTo>
                  <a:cubicBezTo>
                    <a:pt x="851911" y="404330"/>
                    <a:pt x="851911" y="403796"/>
                    <a:pt x="851878" y="403262"/>
                  </a:cubicBezTo>
                  <a:lnTo>
                    <a:pt x="851678" y="399359"/>
                  </a:lnTo>
                  <a:cubicBezTo>
                    <a:pt x="851678" y="398058"/>
                    <a:pt x="851678" y="396590"/>
                    <a:pt x="851411" y="395189"/>
                  </a:cubicBezTo>
                  <a:lnTo>
                    <a:pt x="851411" y="394655"/>
                  </a:lnTo>
                  <a:lnTo>
                    <a:pt x="851110" y="390818"/>
                  </a:lnTo>
                  <a:cubicBezTo>
                    <a:pt x="851110" y="389550"/>
                    <a:pt x="850910" y="388015"/>
                    <a:pt x="850777" y="386581"/>
                  </a:cubicBezTo>
                  <a:lnTo>
                    <a:pt x="850376" y="382377"/>
                  </a:lnTo>
                  <a:cubicBezTo>
                    <a:pt x="850376" y="381143"/>
                    <a:pt x="850143" y="379942"/>
                    <a:pt x="850010" y="378707"/>
                  </a:cubicBezTo>
                  <a:cubicBezTo>
                    <a:pt x="850043" y="378340"/>
                    <a:pt x="850043" y="377973"/>
                    <a:pt x="850010" y="377606"/>
                  </a:cubicBezTo>
                  <a:lnTo>
                    <a:pt x="849609" y="373936"/>
                  </a:lnTo>
                  <a:cubicBezTo>
                    <a:pt x="849209" y="370600"/>
                    <a:pt x="848742" y="367097"/>
                    <a:pt x="848275" y="363694"/>
                  </a:cubicBezTo>
                  <a:lnTo>
                    <a:pt x="847674" y="359690"/>
                  </a:lnTo>
                  <a:cubicBezTo>
                    <a:pt x="847707" y="359560"/>
                    <a:pt x="847707" y="359420"/>
                    <a:pt x="847674" y="359290"/>
                  </a:cubicBezTo>
                  <a:cubicBezTo>
                    <a:pt x="847431" y="357598"/>
                    <a:pt x="847164" y="355897"/>
                    <a:pt x="846873" y="354185"/>
                  </a:cubicBezTo>
                  <a:cubicBezTo>
                    <a:pt x="846640" y="352684"/>
                    <a:pt x="846373" y="351149"/>
                    <a:pt x="846106" y="349648"/>
                  </a:cubicBezTo>
                  <a:cubicBezTo>
                    <a:pt x="846106" y="349081"/>
                    <a:pt x="845906" y="348514"/>
                    <a:pt x="845772" y="347913"/>
                  </a:cubicBezTo>
                  <a:lnTo>
                    <a:pt x="845072" y="343976"/>
                  </a:lnTo>
                  <a:lnTo>
                    <a:pt x="844872" y="342975"/>
                  </a:lnTo>
                  <a:cubicBezTo>
                    <a:pt x="844638" y="341741"/>
                    <a:pt x="844371" y="340507"/>
                    <a:pt x="844138" y="339306"/>
                  </a:cubicBezTo>
                  <a:cubicBezTo>
                    <a:pt x="843904" y="338104"/>
                    <a:pt x="843604" y="336637"/>
                    <a:pt x="843304" y="335269"/>
                  </a:cubicBezTo>
                  <a:cubicBezTo>
                    <a:pt x="843003" y="333901"/>
                    <a:pt x="842903" y="333500"/>
                    <a:pt x="842736" y="332633"/>
                  </a:cubicBezTo>
                  <a:cubicBezTo>
                    <a:pt x="842403" y="331132"/>
                    <a:pt x="842069" y="329630"/>
                    <a:pt x="841702" y="328096"/>
                  </a:cubicBezTo>
                  <a:cubicBezTo>
                    <a:pt x="841335" y="326561"/>
                    <a:pt x="840968" y="324759"/>
                    <a:pt x="840568" y="323291"/>
                  </a:cubicBezTo>
                  <a:cubicBezTo>
                    <a:pt x="840568" y="322958"/>
                    <a:pt x="840401" y="322624"/>
                    <a:pt x="840334" y="322324"/>
                  </a:cubicBezTo>
                  <a:lnTo>
                    <a:pt x="839534" y="319154"/>
                  </a:lnTo>
                  <a:lnTo>
                    <a:pt x="838966" y="316886"/>
                  </a:lnTo>
                  <a:cubicBezTo>
                    <a:pt x="838232" y="314083"/>
                    <a:pt x="837465" y="311314"/>
                    <a:pt x="836698" y="308511"/>
                  </a:cubicBezTo>
                  <a:cubicBezTo>
                    <a:pt x="836397" y="307444"/>
                    <a:pt x="836097" y="306410"/>
                    <a:pt x="835763" y="305342"/>
                  </a:cubicBezTo>
                  <a:cubicBezTo>
                    <a:pt x="835763" y="304908"/>
                    <a:pt x="835530" y="304475"/>
                    <a:pt x="835397" y="304074"/>
                  </a:cubicBezTo>
                  <a:lnTo>
                    <a:pt x="834662" y="301572"/>
                  </a:lnTo>
                  <a:cubicBezTo>
                    <a:pt x="834429" y="300771"/>
                    <a:pt x="834162" y="299971"/>
                    <a:pt x="833929" y="299170"/>
                  </a:cubicBezTo>
                  <a:cubicBezTo>
                    <a:pt x="833695" y="298369"/>
                    <a:pt x="833428" y="297502"/>
                    <a:pt x="833161" y="296668"/>
                  </a:cubicBezTo>
                  <a:cubicBezTo>
                    <a:pt x="832360" y="294065"/>
                    <a:pt x="831493" y="291463"/>
                    <a:pt x="830626" y="288861"/>
                  </a:cubicBezTo>
                  <a:cubicBezTo>
                    <a:pt x="830192" y="287560"/>
                    <a:pt x="829758" y="286292"/>
                    <a:pt x="829291" y="284991"/>
                  </a:cubicBezTo>
                  <a:lnTo>
                    <a:pt x="829291" y="284991"/>
                  </a:lnTo>
                  <a:cubicBezTo>
                    <a:pt x="828924" y="283890"/>
                    <a:pt x="828524" y="282755"/>
                    <a:pt x="828123" y="281654"/>
                  </a:cubicBezTo>
                  <a:lnTo>
                    <a:pt x="826922" y="278318"/>
                  </a:lnTo>
                  <a:lnTo>
                    <a:pt x="826922" y="278318"/>
                  </a:lnTo>
                  <a:cubicBezTo>
                    <a:pt x="826455" y="276983"/>
                    <a:pt x="825955" y="275649"/>
                    <a:pt x="825454" y="274314"/>
                  </a:cubicBezTo>
                  <a:lnTo>
                    <a:pt x="824186" y="270978"/>
                  </a:lnTo>
                  <a:lnTo>
                    <a:pt x="824186" y="270978"/>
                  </a:lnTo>
                  <a:cubicBezTo>
                    <a:pt x="823720" y="269744"/>
                    <a:pt x="823252" y="268509"/>
                    <a:pt x="822718" y="267275"/>
                  </a:cubicBezTo>
                  <a:lnTo>
                    <a:pt x="822285" y="266141"/>
                  </a:lnTo>
                  <a:cubicBezTo>
                    <a:pt x="821884" y="265106"/>
                    <a:pt x="821484" y="264105"/>
                    <a:pt x="821050" y="263104"/>
                  </a:cubicBezTo>
                  <a:lnTo>
                    <a:pt x="819416" y="259168"/>
                  </a:lnTo>
                  <a:lnTo>
                    <a:pt x="817747" y="255331"/>
                  </a:lnTo>
                  <a:cubicBezTo>
                    <a:pt x="817280" y="254330"/>
                    <a:pt x="816813" y="253296"/>
                    <a:pt x="816380" y="252261"/>
                  </a:cubicBezTo>
                  <a:lnTo>
                    <a:pt x="815479" y="250193"/>
                  </a:lnTo>
                  <a:cubicBezTo>
                    <a:pt x="815179" y="249492"/>
                    <a:pt x="814845" y="248758"/>
                    <a:pt x="814511" y="248058"/>
                  </a:cubicBezTo>
                  <a:cubicBezTo>
                    <a:pt x="812977" y="244721"/>
                    <a:pt x="811409" y="241385"/>
                    <a:pt x="809774" y="238049"/>
                  </a:cubicBezTo>
                  <a:cubicBezTo>
                    <a:pt x="809407" y="237248"/>
                    <a:pt x="809006" y="236447"/>
                    <a:pt x="808639" y="235680"/>
                  </a:cubicBezTo>
                  <a:cubicBezTo>
                    <a:pt x="808272" y="234913"/>
                    <a:pt x="807772" y="233912"/>
                    <a:pt x="807305" y="233044"/>
                  </a:cubicBezTo>
                  <a:lnTo>
                    <a:pt x="806804" y="232044"/>
                  </a:lnTo>
                  <a:lnTo>
                    <a:pt x="805303" y="229074"/>
                  </a:lnTo>
                  <a:cubicBezTo>
                    <a:pt x="802567" y="223803"/>
                    <a:pt x="799732" y="218565"/>
                    <a:pt x="796796" y="213427"/>
                  </a:cubicBezTo>
                  <a:lnTo>
                    <a:pt x="795595" y="211325"/>
                  </a:lnTo>
                  <a:lnTo>
                    <a:pt x="793759" y="208189"/>
                  </a:lnTo>
                  <a:lnTo>
                    <a:pt x="793359" y="207522"/>
                  </a:lnTo>
                  <a:cubicBezTo>
                    <a:pt x="792525" y="206087"/>
                    <a:pt x="791691" y="204686"/>
                    <a:pt x="790823" y="203285"/>
                  </a:cubicBezTo>
                  <a:lnTo>
                    <a:pt x="787487" y="198080"/>
                  </a:lnTo>
                  <a:cubicBezTo>
                    <a:pt x="786787" y="197012"/>
                    <a:pt x="786119" y="195911"/>
                    <a:pt x="785419" y="194744"/>
                  </a:cubicBezTo>
                  <a:lnTo>
                    <a:pt x="785018" y="194110"/>
                  </a:lnTo>
                  <a:cubicBezTo>
                    <a:pt x="784351" y="193076"/>
                    <a:pt x="783684" y="192041"/>
                    <a:pt x="782983" y="191040"/>
                  </a:cubicBezTo>
                  <a:lnTo>
                    <a:pt x="782116" y="189706"/>
                  </a:lnTo>
                  <a:lnTo>
                    <a:pt x="779580" y="185903"/>
                  </a:lnTo>
                  <a:lnTo>
                    <a:pt x="779347" y="185569"/>
                  </a:lnTo>
                  <a:lnTo>
                    <a:pt x="776678" y="181665"/>
                  </a:lnTo>
                  <a:cubicBezTo>
                    <a:pt x="776010" y="180664"/>
                    <a:pt x="775310" y="179697"/>
                    <a:pt x="774609" y="178696"/>
                  </a:cubicBezTo>
                  <a:lnTo>
                    <a:pt x="772174" y="175360"/>
                  </a:lnTo>
                  <a:lnTo>
                    <a:pt x="769938" y="172290"/>
                  </a:lnTo>
                  <a:lnTo>
                    <a:pt x="769305" y="171456"/>
                  </a:lnTo>
                  <a:cubicBezTo>
                    <a:pt x="768637" y="170522"/>
                    <a:pt x="767937" y="169621"/>
                    <a:pt x="767236" y="168687"/>
                  </a:cubicBezTo>
                  <a:lnTo>
                    <a:pt x="764734" y="165351"/>
                  </a:lnTo>
                  <a:lnTo>
                    <a:pt x="762165" y="162015"/>
                  </a:lnTo>
                  <a:cubicBezTo>
                    <a:pt x="761331" y="160914"/>
                    <a:pt x="760463" y="159813"/>
                    <a:pt x="759596" y="158678"/>
                  </a:cubicBezTo>
                  <a:cubicBezTo>
                    <a:pt x="758728" y="157544"/>
                    <a:pt x="757861" y="156510"/>
                    <a:pt x="756994" y="155342"/>
                  </a:cubicBezTo>
                  <a:lnTo>
                    <a:pt x="756994" y="155342"/>
                  </a:lnTo>
                  <a:cubicBezTo>
                    <a:pt x="755526" y="153507"/>
                    <a:pt x="754058" y="151705"/>
                    <a:pt x="752523" y="149870"/>
                  </a:cubicBezTo>
                  <a:lnTo>
                    <a:pt x="752523" y="149870"/>
                  </a:lnTo>
                  <a:cubicBezTo>
                    <a:pt x="752023" y="149270"/>
                    <a:pt x="751622" y="148736"/>
                    <a:pt x="751088" y="148169"/>
                  </a:cubicBezTo>
                  <a:cubicBezTo>
                    <a:pt x="750555" y="147602"/>
                    <a:pt x="749921" y="146768"/>
                    <a:pt x="749253" y="146067"/>
                  </a:cubicBezTo>
                  <a:lnTo>
                    <a:pt x="747518" y="144065"/>
                  </a:lnTo>
                  <a:lnTo>
                    <a:pt x="747518" y="144065"/>
                  </a:lnTo>
                  <a:lnTo>
                    <a:pt x="747518" y="144065"/>
                  </a:lnTo>
                  <a:lnTo>
                    <a:pt x="737243" y="153073"/>
                  </a:lnTo>
                  <a:lnTo>
                    <a:pt x="737243" y="153073"/>
                  </a:lnTo>
                  <a:lnTo>
                    <a:pt x="735908" y="154241"/>
                  </a:lnTo>
                  <a:lnTo>
                    <a:pt x="728468" y="160914"/>
                  </a:lnTo>
                  <a:lnTo>
                    <a:pt x="726933" y="162248"/>
                  </a:lnTo>
                  <a:lnTo>
                    <a:pt x="726933" y="162248"/>
                  </a:lnTo>
                  <a:lnTo>
                    <a:pt x="722096" y="166452"/>
                  </a:lnTo>
                  <a:lnTo>
                    <a:pt x="717258" y="170622"/>
                  </a:lnTo>
                  <a:lnTo>
                    <a:pt x="716591" y="171256"/>
                  </a:lnTo>
                  <a:lnTo>
                    <a:pt x="716591" y="171256"/>
                  </a:lnTo>
                  <a:lnTo>
                    <a:pt x="714222" y="173325"/>
                  </a:lnTo>
                  <a:lnTo>
                    <a:pt x="710886" y="176327"/>
                  </a:lnTo>
                  <a:lnTo>
                    <a:pt x="708117" y="178763"/>
                  </a:lnTo>
                  <a:lnTo>
                    <a:pt x="706549" y="180131"/>
                  </a:lnTo>
                  <a:lnTo>
                    <a:pt x="706549" y="180131"/>
                  </a:lnTo>
                  <a:lnTo>
                    <a:pt x="702979" y="183267"/>
                  </a:lnTo>
                  <a:lnTo>
                    <a:pt x="702979" y="183267"/>
                  </a:lnTo>
                  <a:lnTo>
                    <a:pt x="702345" y="183834"/>
                  </a:lnTo>
                  <a:lnTo>
                    <a:pt x="696106" y="189239"/>
                  </a:lnTo>
                  <a:lnTo>
                    <a:pt x="696106" y="189239"/>
                  </a:lnTo>
                  <a:lnTo>
                    <a:pt x="692770" y="192208"/>
                  </a:lnTo>
                  <a:lnTo>
                    <a:pt x="692770" y="192208"/>
                  </a:lnTo>
                  <a:lnTo>
                    <a:pt x="689434" y="195177"/>
                  </a:lnTo>
                  <a:lnTo>
                    <a:pt x="689434" y="195177"/>
                  </a:lnTo>
                  <a:lnTo>
                    <a:pt x="686097" y="198147"/>
                  </a:lnTo>
                  <a:lnTo>
                    <a:pt x="686097" y="198147"/>
                  </a:lnTo>
                  <a:lnTo>
                    <a:pt x="682761" y="201116"/>
                  </a:lnTo>
                  <a:lnTo>
                    <a:pt x="682761" y="201116"/>
                  </a:lnTo>
                  <a:lnTo>
                    <a:pt x="679758" y="203718"/>
                  </a:lnTo>
                  <a:lnTo>
                    <a:pt x="679324" y="204085"/>
                  </a:lnTo>
                  <a:lnTo>
                    <a:pt x="679091" y="204319"/>
                  </a:lnTo>
                  <a:lnTo>
                    <a:pt x="678057" y="205220"/>
                  </a:lnTo>
                  <a:lnTo>
                    <a:pt x="677623" y="205587"/>
                  </a:lnTo>
                  <a:lnTo>
                    <a:pt x="675821" y="207121"/>
                  </a:lnTo>
                  <a:lnTo>
                    <a:pt x="672485" y="210124"/>
                  </a:lnTo>
                  <a:lnTo>
                    <a:pt x="665546" y="216129"/>
                  </a:lnTo>
                  <a:lnTo>
                    <a:pt x="665546" y="216129"/>
                  </a:lnTo>
                  <a:lnTo>
                    <a:pt x="655136" y="225171"/>
                  </a:lnTo>
                  <a:lnTo>
                    <a:pt x="644827" y="234179"/>
                  </a:lnTo>
                  <a:lnTo>
                    <a:pt x="634418" y="243220"/>
                  </a:lnTo>
                  <a:lnTo>
                    <a:pt x="628479" y="239217"/>
                  </a:lnTo>
                  <a:lnTo>
                    <a:pt x="626377" y="236948"/>
                  </a:lnTo>
                  <a:lnTo>
                    <a:pt x="624543" y="235046"/>
                  </a:lnTo>
                  <a:lnTo>
                    <a:pt x="624543" y="235046"/>
                  </a:lnTo>
                  <a:cubicBezTo>
                    <a:pt x="624209" y="234713"/>
                    <a:pt x="623909" y="234346"/>
                    <a:pt x="623608" y="234012"/>
                  </a:cubicBezTo>
                  <a:lnTo>
                    <a:pt x="622074" y="232444"/>
                  </a:lnTo>
                  <a:lnTo>
                    <a:pt x="621607" y="231977"/>
                  </a:lnTo>
                  <a:lnTo>
                    <a:pt x="621139" y="231543"/>
                  </a:lnTo>
                  <a:cubicBezTo>
                    <a:pt x="620506" y="230876"/>
                    <a:pt x="619872" y="230209"/>
                    <a:pt x="619238" y="229608"/>
                  </a:cubicBezTo>
                  <a:cubicBezTo>
                    <a:pt x="618604" y="229007"/>
                    <a:pt x="617937" y="228340"/>
                    <a:pt x="617303" y="227740"/>
                  </a:cubicBezTo>
                  <a:lnTo>
                    <a:pt x="616836" y="227206"/>
                  </a:lnTo>
                  <a:lnTo>
                    <a:pt x="615868" y="226272"/>
                  </a:lnTo>
                  <a:lnTo>
                    <a:pt x="614834" y="225304"/>
                  </a:lnTo>
                  <a:lnTo>
                    <a:pt x="614100" y="224604"/>
                  </a:lnTo>
                  <a:lnTo>
                    <a:pt x="613399" y="223936"/>
                  </a:lnTo>
                  <a:lnTo>
                    <a:pt x="612165" y="222769"/>
                  </a:lnTo>
                  <a:lnTo>
                    <a:pt x="609429" y="220266"/>
                  </a:lnTo>
                  <a:lnTo>
                    <a:pt x="607627" y="218665"/>
                  </a:lnTo>
                  <a:cubicBezTo>
                    <a:pt x="606627" y="217764"/>
                    <a:pt x="605626" y="216863"/>
                    <a:pt x="604592" y="215996"/>
                  </a:cubicBezTo>
                  <a:lnTo>
                    <a:pt x="601255" y="213193"/>
                  </a:lnTo>
                  <a:lnTo>
                    <a:pt x="601255" y="213193"/>
                  </a:lnTo>
                  <a:lnTo>
                    <a:pt x="599187" y="211492"/>
                  </a:lnTo>
                  <a:lnTo>
                    <a:pt x="597085" y="209790"/>
                  </a:lnTo>
                  <a:lnTo>
                    <a:pt x="597085" y="209790"/>
                  </a:lnTo>
                  <a:lnTo>
                    <a:pt x="597085" y="209790"/>
                  </a:lnTo>
                  <a:lnTo>
                    <a:pt x="596818" y="209624"/>
                  </a:lnTo>
                  <a:lnTo>
                    <a:pt x="596818" y="209624"/>
                  </a:lnTo>
                  <a:lnTo>
                    <a:pt x="596818" y="209624"/>
                  </a:lnTo>
                  <a:lnTo>
                    <a:pt x="595850" y="208823"/>
                  </a:lnTo>
                  <a:lnTo>
                    <a:pt x="595116" y="208056"/>
                  </a:lnTo>
                  <a:lnTo>
                    <a:pt x="594849" y="207855"/>
                  </a:lnTo>
                  <a:lnTo>
                    <a:pt x="594482" y="207588"/>
                  </a:lnTo>
                  <a:lnTo>
                    <a:pt x="593582" y="206888"/>
                  </a:lnTo>
                  <a:lnTo>
                    <a:pt x="593315" y="206688"/>
                  </a:lnTo>
                  <a:lnTo>
                    <a:pt x="593315" y="206688"/>
                  </a:lnTo>
                  <a:lnTo>
                    <a:pt x="593048" y="206487"/>
                  </a:lnTo>
                  <a:lnTo>
                    <a:pt x="588777" y="203151"/>
                  </a:lnTo>
                  <a:lnTo>
                    <a:pt x="588777" y="203151"/>
                  </a:lnTo>
                  <a:lnTo>
                    <a:pt x="584407" y="199982"/>
                  </a:lnTo>
                  <a:lnTo>
                    <a:pt x="584107" y="199748"/>
                  </a:lnTo>
                  <a:lnTo>
                    <a:pt x="584107" y="199748"/>
                  </a:lnTo>
                  <a:lnTo>
                    <a:pt x="583906" y="199748"/>
                  </a:lnTo>
                  <a:lnTo>
                    <a:pt x="583640" y="199748"/>
                  </a:lnTo>
                  <a:lnTo>
                    <a:pt x="583640" y="199748"/>
                  </a:lnTo>
                  <a:cubicBezTo>
                    <a:pt x="583640" y="199748"/>
                    <a:pt x="583640" y="199748"/>
                    <a:pt x="583640" y="199748"/>
                  </a:cubicBezTo>
                  <a:lnTo>
                    <a:pt x="583640" y="199748"/>
                  </a:lnTo>
                  <a:lnTo>
                    <a:pt x="581871" y="198480"/>
                  </a:lnTo>
                  <a:lnTo>
                    <a:pt x="580337" y="197479"/>
                  </a:lnTo>
                  <a:lnTo>
                    <a:pt x="580337" y="197479"/>
                  </a:lnTo>
                  <a:cubicBezTo>
                    <a:pt x="580130" y="197293"/>
                    <a:pt x="579906" y="197123"/>
                    <a:pt x="579669" y="196979"/>
                  </a:cubicBezTo>
                  <a:lnTo>
                    <a:pt x="579002" y="196512"/>
                  </a:lnTo>
                  <a:cubicBezTo>
                    <a:pt x="577968" y="195811"/>
                    <a:pt x="576900" y="195111"/>
                    <a:pt x="575866" y="194477"/>
                  </a:cubicBezTo>
                  <a:cubicBezTo>
                    <a:pt x="574832" y="193843"/>
                    <a:pt x="574698" y="193676"/>
                    <a:pt x="574098" y="193309"/>
                  </a:cubicBezTo>
                  <a:cubicBezTo>
                    <a:pt x="573934" y="193169"/>
                    <a:pt x="573754" y="193046"/>
                    <a:pt x="573564" y="192942"/>
                  </a:cubicBezTo>
                  <a:lnTo>
                    <a:pt x="572463" y="192241"/>
                  </a:lnTo>
                  <a:cubicBezTo>
                    <a:pt x="572119" y="192011"/>
                    <a:pt x="571762" y="191798"/>
                    <a:pt x="571395" y="191608"/>
                  </a:cubicBezTo>
                  <a:cubicBezTo>
                    <a:pt x="569861" y="190607"/>
                    <a:pt x="568293" y="189639"/>
                    <a:pt x="566724" y="188705"/>
                  </a:cubicBezTo>
                  <a:lnTo>
                    <a:pt x="573764" y="176928"/>
                  </a:lnTo>
                  <a:lnTo>
                    <a:pt x="580837" y="165151"/>
                  </a:lnTo>
                  <a:lnTo>
                    <a:pt x="580837" y="165151"/>
                  </a:lnTo>
                  <a:lnTo>
                    <a:pt x="582172" y="162915"/>
                  </a:lnTo>
                  <a:lnTo>
                    <a:pt x="583640" y="160447"/>
                  </a:lnTo>
                  <a:lnTo>
                    <a:pt x="587910" y="153374"/>
                  </a:lnTo>
                  <a:lnTo>
                    <a:pt x="587910" y="153374"/>
                  </a:lnTo>
                  <a:lnTo>
                    <a:pt x="589678" y="150438"/>
                  </a:lnTo>
                  <a:lnTo>
                    <a:pt x="590746" y="148669"/>
                  </a:lnTo>
                  <a:lnTo>
                    <a:pt x="591079" y="148169"/>
                  </a:lnTo>
                  <a:lnTo>
                    <a:pt x="591079" y="147902"/>
                  </a:lnTo>
                  <a:lnTo>
                    <a:pt x="592514" y="145567"/>
                  </a:lnTo>
                  <a:lnTo>
                    <a:pt x="592514" y="145567"/>
                  </a:lnTo>
                  <a:lnTo>
                    <a:pt x="594883" y="141663"/>
                  </a:lnTo>
                  <a:lnTo>
                    <a:pt x="594883" y="141663"/>
                  </a:lnTo>
                  <a:lnTo>
                    <a:pt x="597252" y="137760"/>
                  </a:lnTo>
                  <a:lnTo>
                    <a:pt x="597252" y="137760"/>
                  </a:lnTo>
                  <a:lnTo>
                    <a:pt x="599620" y="133856"/>
                  </a:lnTo>
                  <a:lnTo>
                    <a:pt x="599620" y="133856"/>
                  </a:lnTo>
                  <a:lnTo>
                    <a:pt x="601989" y="129953"/>
                  </a:lnTo>
                  <a:lnTo>
                    <a:pt x="604325" y="126049"/>
                  </a:lnTo>
                  <a:lnTo>
                    <a:pt x="604325" y="126049"/>
                  </a:lnTo>
                  <a:lnTo>
                    <a:pt x="606693" y="122146"/>
                  </a:lnTo>
                  <a:lnTo>
                    <a:pt x="606693" y="122146"/>
                  </a:lnTo>
                  <a:lnTo>
                    <a:pt x="609062" y="118242"/>
                  </a:lnTo>
                  <a:lnTo>
                    <a:pt x="609062" y="118242"/>
                  </a:lnTo>
                  <a:lnTo>
                    <a:pt x="613333" y="111136"/>
                  </a:lnTo>
                  <a:lnTo>
                    <a:pt x="613766" y="110402"/>
                  </a:lnTo>
                  <a:lnTo>
                    <a:pt x="613766" y="110402"/>
                  </a:lnTo>
                  <a:lnTo>
                    <a:pt x="616269" y="106265"/>
                  </a:lnTo>
                  <a:lnTo>
                    <a:pt x="619271" y="101294"/>
                  </a:lnTo>
                  <a:lnTo>
                    <a:pt x="623241" y="94621"/>
                  </a:lnTo>
                  <a:lnTo>
                    <a:pt x="630314" y="82811"/>
                  </a:lnTo>
                  <a:lnTo>
                    <a:pt x="630314" y="82811"/>
                  </a:lnTo>
                  <a:lnTo>
                    <a:pt x="637421" y="71034"/>
                  </a:lnTo>
                  <a:lnTo>
                    <a:pt x="637421" y="71034"/>
                  </a:lnTo>
                  <a:lnTo>
                    <a:pt x="644494" y="59290"/>
                  </a:lnTo>
                  <a:lnTo>
                    <a:pt x="644494" y="59290"/>
                  </a:lnTo>
                  <a:lnTo>
                    <a:pt x="637955" y="54586"/>
                  </a:lnTo>
                  <a:lnTo>
                    <a:pt x="637955" y="54586"/>
                  </a:lnTo>
                  <a:lnTo>
                    <a:pt x="636487" y="53718"/>
                  </a:lnTo>
                  <a:lnTo>
                    <a:pt x="633450" y="51983"/>
                  </a:lnTo>
                  <a:lnTo>
                    <a:pt x="631215" y="50749"/>
                  </a:lnTo>
                  <a:lnTo>
                    <a:pt x="624543" y="62726"/>
                  </a:lnTo>
                  <a:lnTo>
                    <a:pt x="624543" y="62726"/>
                  </a:lnTo>
                  <a:lnTo>
                    <a:pt x="621206" y="68732"/>
                  </a:lnTo>
                  <a:lnTo>
                    <a:pt x="617870" y="74737"/>
                  </a:lnTo>
                  <a:lnTo>
                    <a:pt x="617870" y="74737"/>
                  </a:lnTo>
                  <a:lnTo>
                    <a:pt x="614534" y="80709"/>
                  </a:lnTo>
                  <a:lnTo>
                    <a:pt x="611197" y="86681"/>
                  </a:lnTo>
                  <a:lnTo>
                    <a:pt x="611197" y="86681"/>
                  </a:lnTo>
                  <a:lnTo>
                    <a:pt x="607461" y="93354"/>
                  </a:lnTo>
                  <a:lnTo>
                    <a:pt x="607227" y="93754"/>
                  </a:lnTo>
                  <a:lnTo>
                    <a:pt x="604692" y="98358"/>
                  </a:lnTo>
                  <a:lnTo>
                    <a:pt x="604692" y="98358"/>
                  </a:lnTo>
                  <a:lnTo>
                    <a:pt x="603524" y="100460"/>
                  </a:lnTo>
                  <a:lnTo>
                    <a:pt x="602356" y="102562"/>
                  </a:lnTo>
                  <a:lnTo>
                    <a:pt x="602356" y="102562"/>
                  </a:lnTo>
                  <a:lnTo>
                    <a:pt x="601956" y="103329"/>
                  </a:lnTo>
                  <a:lnTo>
                    <a:pt x="601956" y="103329"/>
                  </a:lnTo>
                  <a:lnTo>
                    <a:pt x="598820" y="109034"/>
                  </a:lnTo>
                  <a:lnTo>
                    <a:pt x="597952" y="110569"/>
                  </a:lnTo>
                  <a:lnTo>
                    <a:pt x="597952" y="110569"/>
                  </a:lnTo>
                  <a:lnTo>
                    <a:pt x="596584" y="112971"/>
                  </a:lnTo>
                  <a:lnTo>
                    <a:pt x="596384" y="113371"/>
                  </a:lnTo>
                  <a:lnTo>
                    <a:pt x="596384" y="113371"/>
                  </a:lnTo>
                  <a:lnTo>
                    <a:pt x="596384" y="113572"/>
                  </a:lnTo>
                  <a:lnTo>
                    <a:pt x="596384" y="113572"/>
                  </a:lnTo>
                  <a:lnTo>
                    <a:pt x="596384" y="113805"/>
                  </a:lnTo>
                  <a:lnTo>
                    <a:pt x="596051" y="114372"/>
                  </a:lnTo>
                  <a:lnTo>
                    <a:pt x="596051" y="114372"/>
                  </a:lnTo>
                  <a:lnTo>
                    <a:pt x="594516" y="117175"/>
                  </a:lnTo>
                  <a:lnTo>
                    <a:pt x="594516" y="117475"/>
                  </a:lnTo>
                  <a:lnTo>
                    <a:pt x="594049" y="118342"/>
                  </a:lnTo>
                  <a:lnTo>
                    <a:pt x="594049" y="118342"/>
                  </a:lnTo>
                  <a:lnTo>
                    <a:pt x="593515" y="119277"/>
                  </a:lnTo>
                  <a:lnTo>
                    <a:pt x="593281" y="119777"/>
                  </a:lnTo>
                  <a:lnTo>
                    <a:pt x="592481" y="121178"/>
                  </a:lnTo>
                  <a:lnTo>
                    <a:pt x="591847" y="122346"/>
                  </a:lnTo>
                  <a:lnTo>
                    <a:pt x="591847" y="122346"/>
                  </a:lnTo>
                  <a:lnTo>
                    <a:pt x="591647" y="122680"/>
                  </a:lnTo>
                  <a:lnTo>
                    <a:pt x="591346" y="123247"/>
                  </a:lnTo>
                  <a:lnTo>
                    <a:pt x="591346" y="123447"/>
                  </a:lnTo>
                  <a:lnTo>
                    <a:pt x="589812" y="126283"/>
                  </a:lnTo>
                  <a:lnTo>
                    <a:pt x="589812" y="126283"/>
                  </a:lnTo>
                  <a:lnTo>
                    <a:pt x="589812" y="126283"/>
                  </a:lnTo>
                  <a:lnTo>
                    <a:pt x="589812" y="126283"/>
                  </a:lnTo>
                  <a:lnTo>
                    <a:pt x="588444" y="127984"/>
                  </a:lnTo>
                  <a:lnTo>
                    <a:pt x="587877" y="129019"/>
                  </a:lnTo>
                  <a:lnTo>
                    <a:pt x="586776" y="130987"/>
                  </a:lnTo>
                  <a:lnTo>
                    <a:pt x="586776" y="130987"/>
                  </a:lnTo>
                  <a:lnTo>
                    <a:pt x="584574" y="134924"/>
                  </a:lnTo>
                  <a:lnTo>
                    <a:pt x="584574" y="134924"/>
                  </a:lnTo>
                  <a:lnTo>
                    <a:pt x="582372" y="138894"/>
                  </a:lnTo>
                  <a:lnTo>
                    <a:pt x="582372" y="138894"/>
                  </a:lnTo>
                  <a:lnTo>
                    <a:pt x="577934" y="146834"/>
                  </a:lnTo>
                  <a:lnTo>
                    <a:pt x="577934" y="146834"/>
                  </a:lnTo>
                  <a:lnTo>
                    <a:pt x="571262" y="158845"/>
                  </a:lnTo>
                  <a:lnTo>
                    <a:pt x="571262" y="158845"/>
                  </a:lnTo>
                  <a:lnTo>
                    <a:pt x="564589" y="170822"/>
                  </a:lnTo>
                  <a:lnTo>
                    <a:pt x="564589" y="170822"/>
                  </a:lnTo>
                  <a:lnTo>
                    <a:pt x="559051" y="180831"/>
                  </a:lnTo>
                  <a:lnTo>
                    <a:pt x="557917" y="182866"/>
                  </a:lnTo>
                  <a:lnTo>
                    <a:pt x="557917" y="182866"/>
                  </a:lnTo>
                  <a:lnTo>
                    <a:pt x="554080" y="180798"/>
                  </a:lnTo>
                  <a:lnTo>
                    <a:pt x="553312" y="180431"/>
                  </a:lnTo>
                  <a:lnTo>
                    <a:pt x="553312" y="180431"/>
                  </a:lnTo>
                  <a:lnTo>
                    <a:pt x="553012" y="180264"/>
                  </a:lnTo>
                  <a:lnTo>
                    <a:pt x="552645" y="180064"/>
                  </a:lnTo>
                  <a:cubicBezTo>
                    <a:pt x="552405" y="179904"/>
                    <a:pt x="552148" y="179770"/>
                    <a:pt x="551878" y="179664"/>
                  </a:cubicBezTo>
                  <a:cubicBezTo>
                    <a:pt x="551878" y="179664"/>
                    <a:pt x="551878" y="179664"/>
                    <a:pt x="551878" y="179664"/>
                  </a:cubicBezTo>
                  <a:lnTo>
                    <a:pt x="551878" y="179664"/>
                  </a:lnTo>
                  <a:lnTo>
                    <a:pt x="551611" y="179664"/>
                  </a:lnTo>
                  <a:lnTo>
                    <a:pt x="551111" y="179363"/>
                  </a:lnTo>
                  <a:lnTo>
                    <a:pt x="550277" y="178930"/>
                  </a:lnTo>
                  <a:lnTo>
                    <a:pt x="548442" y="177995"/>
                  </a:lnTo>
                  <a:lnTo>
                    <a:pt x="547541" y="177528"/>
                  </a:lnTo>
                  <a:cubicBezTo>
                    <a:pt x="546340" y="176895"/>
                    <a:pt x="545139" y="176327"/>
                    <a:pt x="543937" y="175760"/>
                  </a:cubicBezTo>
                  <a:lnTo>
                    <a:pt x="542203" y="174959"/>
                  </a:lnTo>
                  <a:lnTo>
                    <a:pt x="540535" y="174159"/>
                  </a:lnTo>
                  <a:cubicBezTo>
                    <a:pt x="539500" y="173692"/>
                    <a:pt x="538433" y="173191"/>
                    <a:pt x="537365" y="172757"/>
                  </a:cubicBezTo>
                  <a:lnTo>
                    <a:pt x="537365" y="172757"/>
                  </a:lnTo>
                  <a:lnTo>
                    <a:pt x="536598" y="172424"/>
                  </a:lnTo>
                  <a:cubicBezTo>
                    <a:pt x="536498" y="172397"/>
                    <a:pt x="536398" y="172397"/>
                    <a:pt x="536297" y="172424"/>
                  </a:cubicBezTo>
                  <a:cubicBezTo>
                    <a:pt x="536154" y="172327"/>
                    <a:pt x="535994" y="172247"/>
                    <a:pt x="535830" y="172190"/>
                  </a:cubicBezTo>
                  <a:lnTo>
                    <a:pt x="534296" y="171490"/>
                  </a:lnTo>
                  <a:lnTo>
                    <a:pt x="530626" y="169922"/>
                  </a:lnTo>
                  <a:lnTo>
                    <a:pt x="528757" y="169188"/>
                  </a:lnTo>
                  <a:lnTo>
                    <a:pt x="526889" y="168420"/>
                  </a:lnTo>
                  <a:lnTo>
                    <a:pt x="525755" y="167987"/>
                  </a:lnTo>
                  <a:lnTo>
                    <a:pt x="524754" y="167586"/>
                  </a:lnTo>
                  <a:lnTo>
                    <a:pt x="524153" y="167386"/>
                  </a:lnTo>
                  <a:lnTo>
                    <a:pt x="524153" y="167386"/>
                  </a:lnTo>
                  <a:lnTo>
                    <a:pt x="523820" y="167386"/>
                  </a:lnTo>
                  <a:lnTo>
                    <a:pt x="523820" y="167386"/>
                  </a:lnTo>
                  <a:lnTo>
                    <a:pt x="523219" y="167153"/>
                  </a:lnTo>
                  <a:lnTo>
                    <a:pt x="522552" y="166886"/>
                  </a:lnTo>
                  <a:lnTo>
                    <a:pt x="521951" y="166685"/>
                  </a:lnTo>
                  <a:lnTo>
                    <a:pt x="521317" y="166452"/>
                  </a:lnTo>
                  <a:lnTo>
                    <a:pt x="520483" y="166152"/>
                  </a:lnTo>
                  <a:lnTo>
                    <a:pt x="519783" y="165885"/>
                  </a:lnTo>
                  <a:lnTo>
                    <a:pt x="518415" y="165418"/>
                  </a:lnTo>
                  <a:lnTo>
                    <a:pt x="517848" y="165184"/>
                  </a:lnTo>
                  <a:lnTo>
                    <a:pt x="516613" y="164750"/>
                  </a:lnTo>
                  <a:lnTo>
                    <a:pt x="515946" y="164550"/>
                  </a:lnTo>
                  <a:lnTo>
                    <a:pt x="515946" y="164550"/>
                  </a:lnTo>
                  <a:lnTo>
                    <a:pt x="515946" y="164550"/>
                  </a:lnTo>
                  <a:lnTo>
                    <a:pt x="515946" y="164550"/>
                  </a:lnTo>
                  <a:lnTo>
                    <a:pt x="515946" y="164550"/>
                  </a:lnTo>
                  <a:lnTo>
                    <a:pt x="514845" y="164150"/>
                  </a:lnTo>
                  <a:lnTo>
                    <a:pt x="514845" y="164150"/>
                  </a:lnTo>
                  <a:cubicBezTo>
                    <a:pt x="513677" y="163749"/>
                    <a:pt x="512510" y="163349"/>
                    <a:pt x="511509" y="163015"/>
                  </a:cubicBezTo>
                  <a:cubicBezTo>
                    <a:pt x="510962" y="162795"/>
                    <a:pt x="510408" y="162608"/>
                    <a:pt x="509841" y="162448"/>
                  </a:cubicBezTo>
                  <a:lnTo>
                    <a:pt x="508373" y="162448"/>
                  </a:lnTo>
                  <a:lnTo>
                    <a:pt x="508072" y="162448"/>
                  </a:lnTo>
                  <a:lnTo>
                    <a:pt x="508072" y="162448"/>
                  </a:lnTo>
                  <a:lnTo>
                    <a:pt x="507372" y="162215"/>
                  </a:lnTo>
                  <a:lnTo>
                    <a:pt x="506171" y="161814"/>
                  </a:lnTo>
                  <a:lnTo>
                    <a:pt x="504402" y="161281"/>
                  </a:lnTo>
                  <a:lnTo>
                    <a:pt x="502467" y="160713"/>
                  </a:lnTo>
                  <a:cubicBezTo>
                    <a:pt x="501533" y="160413"/>
                    <a:pt x="500632" y="160146"/>
                    <a:pt x="499632" y="159913"/>
                  </a:cubicBezTo>
                  <a:lnTo>
                    <a:pt x="499632" y="159913"/>
                  </a:lnTo>
                  <a:lnTo>
                    <a:pt x="499164" y="159913"/>
                  </a:lnTo>
                  <a:lnTo>
                    <a:pt x="496662" y="159179"/>
                  </a:lnTo>
                  <a:lnTo>
                    <a:pt x="495027" y="158011"/>
                  </a:lnTo>
                  <a:lnTo>
                    <a:pt x="491424" y="157110"/>
                  </a:lnTo>
                  <a:lnTo>
                    <a:pt x="491424" y="157110"/>
                  </a:lnTo>
                  <a:lnTo>
                    <a:pt x="491091" y="157110"/>
                  </a:lnTo>
                  <a:lnTo>
                    <a:pt x="491091" y="157110"/>
                  </a:lnTo>
                  <a:lnTo>
                    <a:pt x="490724" y="157110"/>
                  </a:lnTo>
                  <a:lnTo>
                    <a:pt x="490490" y="157110"/>
                  </a:lnTo>
                  <a:lnTo>
                    <a:pt x="490257" y="157110"/>
                  </a:lnTo>
                  <a:cubicBezTo>
                    <a:pt x="490170" y="157080"/>
                    <a:pt x="490076" y="157080"/>
                    <a:pt x="489990" y="157110"/>
                  </a:cubicBezTo>
                  <a:lnTo>
                    <a:pt x="489689" y="157110"/>
                  </a:lnTo>
                  <a:lnTo>
                    <a:pt x="489489" y="157110"/>
                  </a:lnTo>
                  <a:lnTo>
                    <a:pt x="489489" y="157110"/>
                  </a:lnTo>
                  <a:lnTo>
                    <a:pt x="488955" y="157110"/>
                  </a:lnTo>
                  <a:lnTo>
                    <a:pt x="487854" y="156843"/>
                  </a:lnTo>
                  <a:lnTo>
                    <a:pt x="483451" y="155842"/>
                  </a:lnTo>
                  <a:lnTo>
                    <a:pt x="480114" y="155175"/>
                  </a:lnTo>
                  <a:lnTo>
                    <a:pt x="479180" y="155008"/>
                  </a:lnTo>
                  <a:lnTo>
                    <a:pt x="479013" y="155008"/>
                  </a:lnTo>
                  <a:lnTo>
                    <a:pt x="478546" y="155008"/>
                  </a:lnTo>
                  <a:lnTo>
                    <a:pt x="478179" y="155008"/>
                  </a:lnTo>
                  <a:lnTo>
                    <a:pt x="477045" y="154775"/>
                  </a:lnTo>
                  <a:lnTo>
                    <a:pt x="479614" y="141430"/>
                  </a:lnTo>
                  <a:lnTo>
                    <a:pt x="482249" y="127918"/>
                  </a:lnTo>
                  <a:lnTo>
                    <a:pt x="484885" y="114572"/>
                  </a:lnTo>
                  <a:lnTo>
                    <a:pt x="484885" y="114572"/>
                  </a:lnTo>
                  <a:lnTo>
                    <a:pt x="484885" y="114172"/>
                  </a:lnTo>
                  <a:lnTo>
                    <a:pt x="485152" y="112938"/>
                  </a:lnTo>
                  <a:lnTo>
                    <a:pt x="485386" y="111637"/>
                  </a:lnTo>
                  <a:lnTo>
                    <a:pt x="485619" y="110536"/>
                  </a:lnTo>
                  <a:lnTo>
                    <a:pt x="485619" y="109868"/>
                  </a:lnTo>
                  <a:lnTo>
                    <a:pt x="486420" y="105598"/>
                  </a:lnTo>
                  <a:lnTo>
                    <a:pt x="487354" y="101094"/>
                  </a:lnTo>
                  <a:lnTo>
                    <a:pt x="488255" y="96590"/>
                  </a:lnTo>
                  <a:lnTo>
                    <a:pt x="489189" y="92086"/>
                  </a:lnTo>
                  <a:lnTo>
                    <a:pt x="490090" y="87582"/>
                  </a:lnTo>
                  <a:lnTo>
                    <a:pt x="491024" y="83078"/>
                  </a:lnTo>
                  <a:lnTo>
                    <a:pt x="491891" y="78574"/>
                  </a:lnTo>
                  <a:lnTo>
                    <a:pt x="492792" y="74136"/>
                  </a:lnTo>
                  <a:lnTo>
                    <a:pt x="492792" y="74136"/>
                  </a:lnTo>
                  <a:lnTo>
                    <a:pt x="494394" y="66063"/>
                  </a:lnTo>
                  <a:lnTo>
                    <a:pt x="494394" y="65195"/>
                  </a:lnTo>
                  <a:lnTo>
                    <a:pt x="494394" y="65195"/>
                  </a:lnTo>
                  <a:lnTo>
                    <a:pt x="495294" y="60391"/>
                  </a:lnTo>
                  <a:lnTo>
                    <a:pt x="496362" y="54819"/>
                  </a:lnTo>
                  <a:lnTo>
                    <a:pt x="497863" y="47146"/>
                  </a:lnTo>
                  <a:lnTo>
                    <a:pt x="500499" y="33634"/>
                  </a:lnTo>
                  <a:lnTo>
                    <a:pt x="503135" y="20289"/>
                  </a:lnTo>
                  <a:lnTo>
                    <a:pt x="503135" y="20289"/>
                  </a:lnTo>
                  <a:lnTo>
                    <a:pt x="503702" y="20289"/>
                  </a:lnTo>
                  <a:lnTo>
                    <a:pt x="505437" y="20622"/>
                  </a:lnTo>
                  <a:lnTo>
                    <a:pt x="506204" y="20622"/>
                  </a:lnTo>
                  <a:lnTo>
                    <a:pt x="505437" y="20622"/>
                  </a:lnTo>
                  <a:lnTo>
                    <a:pt x="503135" y="20155"/>
                  </a:lnTo>
                  <a:lnTo>
                    <a:pt x="503135" y="20155"/>
                  </a:lnTo>
                  <a:lnTo>
                    <a:pt x="505770" y="6810"/>
                  </a:lnTo>
                  <a:lnTo>
                    <a:pt x="505770" y="6810"/>
                  </a:lnTo>
                  <a:lnTo>
                    <a:pt x="501967" y="6109"/>
                  </a:lnTo>
                  <a:lnTo>
                    <a:pt x="498931" y="5576"/>
                  </a:lnTo>
                  <a:lnTo>
                    <a:pt x="498531" y="5576"/>
                  </a:lnTo>
                  <a:cubicBezTo>
                    <a:pt x="496062" y="5108"/>
                    <a:pt x="493593" y="4741"/>
                    <a:pt x="491091" y="4341"/>
                  </a:cubicBezTo>
                  <a:lnTo>
                    <a:pt x="490857" y="4341"/>
                  </a:lnTo>
                  <a:lnTo>
                    <a:pt x="487521" y="3841"/>
                  </a:lnTo>
                  <a:lnTo>
                    <a:pt x="486386" y="3674"/>
                  </a:lnTo>
                  <a:lnTo>
                    <a:pt x="483451" y="3273"/>
                  </a:lnTo>
                  <a:lnTo>
                    <a:pt x="480348" y="2840"/>
                  </a:lnTo>
                  <a:lnTo>
                    <a:pt x="478713" y="2640"/>
                  </a:lnTo>
                  <a:lnTo>
                    <a:pt x="473975" y="2072"/>
                  </a:lnTo>
                  <a:lnTo>
                    <a:pt x="473175" y="2072"/>
                  </a:lnTo>
                  <a:lnTo>
                    <a:pt x="469171" y="1639"/>
                  </a:lnTo>
                  <a:lnTo>
                    <a:pt x="467136" y="1439"/>
                  </a:lnTo>
                  <a:lnTo>
                    <a:pt x="462365" y="971"/>
                  </a:lnTo>
                  <a:lnTo>
                    <a:pt x="457594" y="604"/>
                  </a:lnTo>
                  <a:cubicBezTo>
                    <a:pt x="455993" y="604"/>
                    <a:pt x="454658" y="371"/>
                    <a:pt x="453190" y="304"/>
                  </a:cubicBezTo>
                  <a:lnTo>
                    <a:pt x="450655" y="137"/>
                  </a:lnTo>
                  <a:lnTo>
                    <a:pt x="448419" y="137"/>
                  </a:lnTo>
                  <a:lnTo>
                    <a:pt x="446051" y="137"/>
                  </a:lnTo>
                  <a:lnTo>
                    <a:pt x="441580" y="-63"/>
                  </a:lnTo>
                  <a:lnTo>
                    <a:pt x="439111" y="-63"/>
                  </a:lnTo>
                  <a:lnTo>
                    <a:pt x="436676" y="-63"/>
                  </a:lnTo>
                  <a:lnTo>
                    <a:pt x="434974" y="-63"/>
                  </a:lnTo>
                  <a:lnTo>
                    <a:pt x="431171" y="-63"/>
                  </a:lnTo>
                  <a:lnTo>
                    <a:pt x="419560" y="-63"/>
                  </a:lnTo>
                  <a:cubicBezTo>
                    <a:pt x="418159" y="-63"/>
                    <a:pt x="416758" y="-63"/>
                    <a:pt x="415323" y="-63"/>
                  </a:cubicBezTo>
                  <a:cubicBezTo>
                    <a:pt x="414423" y="-63"/>
                    <a:pt x="413589" y="-63"/>
                    <a:pt x="412688" y="-63"/>
                  </a:cubicBezTo>
                  <a:lnTo>
                    <a:pt x="408451" y="-63"/>
                  </a:lnTo>
                  <a:lnTo>
                    <a:pt x="403012" y="171"/>
                  </a:lnTo>
                  <a:lnTo>
                    <a:pt x="398775" y="404"/>
                  </a:lnTo>
                  <a:cubicBezTo>
                    <a:pt x="397974" y="404"/>
                    <a:pt x="397207" y="404"/>
                    <a:pt x="396407" y="571"/>
                  </a:cubicBezTo>
                  <a:lnTo>
                    <a:pt x="392370" y="838"/>
                  </a:lnTo>
                  <a:lnTo>
                    <a:pt x="392003" y="838"/>
                  </a:lnTo>
                  <a:lnTo>
                    <a:pt x="389200" y="1105"/>
                  </a:lnTo>
                  <a:lnTo>
                    <a:pt x="383462" y="1639"/>
                  </a:lnTo>
                  <a:lnTo>
                    <a:pt x="382427" y="1639"/>
                  </a:lnTo>
                  <a:lnTo>
                    <a:pt x="378491" y="2039"/>
                  </a:lnTo>
                  <a:lnTo>
                    <a:pt x="374354" y="2506"/>
                  </a:lnTo>
                  <a:cubicBezTo>
                    <a:pt x="370217" y="2973"/>
                    <a:pt x="366079" y="3540"/>
                    <a:pt x="361976" y="4174"/>
                  </a:cubicBezTo>
                  <a:lnTo>
                    <a:pt x="357839" y="4808"/>
                  </a:lnTo>
                  <a:cubicBezTo>
                    <a:pt x="355503" y="5142"/>
                    <a:pt x="353201" y="5542"/>
                    <a:pt x="350866" y="5943"/>
                  </a:cubicBezTo>
                  <a:lnTo>
                    <a:pt x="347530" y="6543"/>
                  </a:lnTo>
                  <a:lnTo>
                    <a:pt x="346195" y="6810"/>
                  </a:lnTo>
                  <a:lnTo>
                    <a:pt x="343259" y="7344"/>
                  </a:lnTo>
                  <a:lnTo>
                    <a:pt x="343259" y="7344"/>
                  </a:lnTo>
                  <a:lnTo>
                    <a:pt x="339089" y="8178"/>
                  </a:lnTo>
                  <a:cubicBezTo>
                    <a:pt x="337688" y="8478"/>
                    <a:pt x="336353" y="8745"/>
                    <a:pt x="334919" y="9112"/>
                  </a:cubicBezTo>
                  <a:lnTo>
                    <a:pt x="332116" y="9713"/>
                  </a:lnTo>
                  <a:lnTo>
                    <a:pt x="329414" y="10313"/>
                  </a:lnTo>
                  <a:lnTo>
                    <a:pt x="327979" y="10647"/>
                  </a:lnTo>
                  <a:lnTo>
                    <a:pt x="325243" y="11314"/>
                  </a:lnTo>
                  <a:lnTo>
                    <a:pt x="322474" y="11981"/>
                  </a:lnTo>
                  <a:cubicBezTo>
                    <a:pt x="318170" y="13049"/>
                    <a:pt x="313900" y="14150"/>
                    <a:pt x="309663" y="15318"/>
                  </a:cubicBezTo>
                  <a:lnTo>
                    <a:pt x="306327" y="16318"/>
                  </a:lnTo>
                  <a:lnTo>
                    <a:pt x="302290" y="17486"/>
                  </a:lnTo>
                  <a:lnTo>
                    <a:pt x="298286" y="18721"/>
                  </a:lnTo>
                  <a:lnTo>
                    <a:pt x="293682" y="20189"/>
                  </a:lnTo>
                  <a:lnTo>
                    <a:pt x="290346" y="21290"/>
                  </a:lnTo>
                  <a:cubicBezTo>
                    <a:pt x="289011" y="21723"/>
                    <a:pt x="287710" y="22224"/>
                    <a:pt x="286409" y="22624"/>
                  </a:cubicBezTo>
                  <a:lnTo>
                    <a:pt x="286409" y="22624"/>
                  </a:lnTo>
                  <a:lnTo>
                    <a:pt x="283072" y="23792"/>
                  </a:lnTo>
                  <a:lnTo>
                    <a:pt x="274765" y="26861"/>
                  </a:lnTo>
                  <a:lnTo>
                    <a:pt x="271662" y="28062"/>
                  </a:lnTo>
                  <a:cubicBezTo>
                    <a:pt x="269027" y="29063"/>
                    <a:pt x="266424" y="30097"/>
                    <a:pt x="263822" y="31165"/>
                  </a:cubicBezTo>
                  <a:lnTo>
                    <a:pt x="261153" y="32266"/>
                  </a:lnTo>
                  <a:lnTo>
                    <a:pt x="259318" y="33033"/>
                  </a:lnTo>
                  <a:lnTo>
                    <a:pt x="255515" y="34668"/>
                  </a:lnTo>
                  <a:lnTo>
                    <a:pt x="253146" y="35702"/>
                  </a:lnTo>
                  <a:lnTo>
                    <a:pt x="250610" y="36837"/>
                  </a:lnTo>
                  <a:lnTo>
                    <a:pt x="244738" y="39539"/>
                  </a:lnTo>
                  <a:lnTo>
                    <a:pt x="240468" y="41574"/>
                  </a:lnTo>
                  <a:lnTo>
                    <a:pt x="236598" y="43476"/>
                  </a:lnTo>
                  <a:cubicBezTo>
                    <a:pt x="235697" y="43876"/>
                    <a:pt x="234830" y="44310"/>
                    <a:pt x="233962" y="44777"/>
                  </a:cubicBezTo>
                  <a:lnTo>
                    <a:pt x="230626" y="46545"/>
                  </a:lnTo>
                  <a:lnTo>
                    <a:pt x="227857" y="47980"/>
                  </a:lnTo>
                  <a:cubicBezTo>
                    <a:pt x="224754" y="49615"/>
                    <a:pt x="221651" y="51316"/>
                    <a:pt x="218582" y="53018"/>
                  </a:cubicBezTo>
                  <a:lnTo>
                    <a:pt x="218582" y="53018"/>
                  </a:lnTo>
                  <a:cubicBezTo>
                    <a:pt x="217448" y="53585"/>
                    <a:pt x="216346" y="54219"/>
                    <a:pt x="215246" y="54886"/>
                  </a:cubicBezTo>
                  <a:cubicBezTo>
                    <a:pt x="214145" y="55553"/>
                    <a:pt x="213411" y="55920"/>
                    <a:pt x="212510" y="56487"/>
                  </a:cubicBezTo>
                  <a:lnTo>
                    <a:pt x="212510" y="56487"/>
                  </a:lnTo>
                  <a:cubicBezTo>
                    <a:pt x="210275" y="57722"/>
                    <a:pt x="208073" y="59056"/>
                    <a:pt x="205837" y="60391"/>
                  </a:cubicBezTo>
                  <a:lnTo>
                    <a:pt x="205837" y="60391"/>
                  </a:lnTo>
                  <a:lnTo>
                    <a:pt x="205837" y="60391"/>
                  </a:lnTo>
                  <a:lnTo>
                    <a:pt x="203535" y="61792"/>
                  </a:lnTo>
                  <a:cubicBezTo>
                    <a:pt x="200799" y="63460"/>
                    <a:pt x="198130" y="65128"/>
                    <a:pt x="195428" y="66897"/>
                  </a:cubicBezTo>
                  <a:lnTo>
                    <a:pt x="192792" y="68565"/>
                  </a:lnTo>
                  <a:cubicBezTo>
                    <a:pt x="188589" y="71301"/>
                    <a:pt x="184418" y="74136"/>
                    <a:pt x="180281" y="77072"/>
                  </a:cubicBezTo>
                  <a:lnTo>
                    <a:pt x="178179" y="78540"/>
                  </a:lnTo>
                  <a:lnTo>
                    <a:pt x="174843" y="80842"/>
                  </a:lnTo>
                  <a:lnTo>
                    <a:pt x="172074" y="82844"/>
                  </a:lnTo>
                  <a:lnTo>
                    <a:pt x="169438" y="84813"/>
                  </a:lnTo>
                  <a:cubicBezTo>
                    <a:pt x="166736" y="86848"/>
                    <a:pt x="164033" y="88950"/>
                    <a:pt x="161364" y="91052"/>
                  </a:cubicBezTo>
                  <a:lnTo>
                    <a:pt x="158295" y="93487"/>
                  </a:lnTo>
                  <a:lnTo>
                    <a:pt x="155392" y="95856"/>
                  </a:lnTo>
                  <a:lnTo>
                    <a:pt x="153558" y="97357"/>
                  </a:lnTo>
                  <a:lnTo>
                    <a:pt x="153558" y="97357"/>
                  </a:lnTo>
                  <a:lnTo>
                    <a:pt x="150455" y="99959"/>
                  </a:lnTo>
                  <a:lnTo>
                    <a:pt x="146918" y="102962"/>
                  </a:lnTo>
                  <a:lnTo>
                    <a:pt x="143248" y="106298"/>
                  </a:lnTo>
                  <a:lnTo>
                    <a:pt x="141580" y="107800"/>
                  </a:lnTo>
                  <a:cubicBezTo>
                    <a:pt x="139622" y="109535"/>
                    <a:pt x="137687" y="111303"/>
                    <a:pt x="135775" y="113104"/>
                  </a:cubicBezTo>
                  <a:lnTo>
                    <a:pt x="134140" y="114673"/>
                  </a:lnTo>
                  <a:cubicBezTo>
                    <a:pt x="129469" y="119120"/>
                    <a:pt x="124909" y="123570"/>
                    <a:pt x="120461" y="128018"/>
                  </a:cubicBezTo>
                  <a:cubicBezTo>
                    <a:pt x="119260" y="129219"/>
                    <a:pt x="118093" y="130420"/>
                    <a:pt x="116925" y="131688"/>
                  </a:cubicBezTo>
                  <a:cubicBezTo>
                    <a:pt x="115757" y="132955"/>
                    <a:pt x="114756" y="133956"/>
                    <a:pt x="113589" y="135024"/>
                  </a:cubicBezTo>
                  <a:cubicBezTo>
                    <a:pt x="110953" y="137826"/>
                    <a:pt x="108384" y="140696"/>
                    <a:pt x="105815" y="143565"/>
                  </a:cubicBezTo>
                  <a:lnTo>
                    <a:pt x="103780" y="145900"/>
                  </a:lnTo>
                  <a:lnTo>
                    <a:pt x="102612" y="147235"/>
                  </a:lnTo>
                  <a:lnTo>
                    <a:pt x="99743" y="150571"/>
                  </a:lnTo>
                  <a:lnTo>
                    <a:pt x="96407" y="154475"/>
                  </a:lnTo>
                  <a:lnTo>
                    <a:pt x="96407" y="154475"/>
                  </a:lnTo>
                  <a:lnTo>
                    <a:pt x="93237" y="158345"/>
                  </a:lnTo>
                  <a:lnTo>
                    <a:pt x="89901" y="162348"/>
                  </a:lnTo>
                  <a:lnTo>
                    <a:pt x="86865" y="166252"/>
                  </a:lnTo>
                  <a:lnTo>
                    <a:pt x="83262" y="171023"/>
                  </a:lnTo>
                  <a:lnTo>
                    <a:pt x="80626" y="174592"/>
                  </a:lnTo>
                  <a:lnTo>
                    <a:pt x="77623" y="178763"/>
                  </a:lnTo>
                  <a:cubicBezTo>
                    <a:pt x="76623" y="180164"/>
                    <a:pt x="75655" y="181532"/>
                    <a:pt x="74687" y="182967"/>
                  </a:cubicBezTo>
                  <a:cubicBezTo>
                    <a:pt x="73720" y="184401"/>
                    <a:pt x="72719" y="185769"/>
                    <a:pt x="71785" y="187204"/>
                  </a:cubicBezTo>
                  <a:lnTo>
                    <a:pt x="68982" y="191407"/>
                  </a:lnTo>
                  <a:lnTo>
                    <a:pt x="68982" y="191407"/>
                  </a:lnTo>
                  <a:lnTo>
                    <a:pt x="66513" y="195244"/>
                  </a:lnTo>
                  <a:lnTo>
                    <a:pt x="65980" y="196045"/>
                  </a:lnTo>
                  <a:lnTo>
                    <a:pt x="63478" y="200015"/>
                  </a:lnTo>
                  <a:lnTo>
                    <a:pt x="61142" y="203818"/>
                  </a:lnTo>
                  <a:cubicBezTo>
                    <a:pt x="59207" y="207155"/>
                    <a:pt x="57272" y="210224"/>
                    <a:pt x="55404" y="213494"/>
                  </a:cubicBezTo>
                  <a:lnTo>
                    <a:pt x="53001" y="217764"/>
                  </a:lnTo>
                  <a:cubicBezTo>
                    <a:pt x="52201" y="219165"/>
                    <a:pt x="51367" y="220700"/>
                    <a:pt x="50499" y="222268"/>
                  </a:cubicBezTo>
                  <a:cubicBezTo>
                    <a:pt x="49632" y="223836"/>
                    <a:pt x="49131" y="224837"/>
                    <a:pt x="48464" y="226105"/>
                  </a:cubicBezTo>
                  <a:lnTo>
                    <a:pt x="47730" y="227473"/>
                  </a:lnTo>
                  <a:lnTo>
                    <a:pt x="45762" y="231209"/>
                  </a:lnTo>
                  <a:cubicBezTo>
                    <a:pt x="45261" y="232210"/>
                    <a:pt x="44761" y="233178"/>
                    <a:pt x="44294" y="234179"/>
                  </a:cubicBezTo>
                  <a:lnTo>
                    <a:pt x="43093" y="236581"/>
                  </a:lnTo>
                  <a:lnTo>
                    <a:pt x="42792" y="237181"/>
                  </a:lnTo>
                  <a:lnTo>
                    <a:pt x="41091" y="240518"/>
                  </a:lnTo>
                  <a:cubicBezTo>
                    <a:pt x="40257" y="242219"/>
                    <a:pt x="39456" y="243854"/>
                    <a:pt x="38655" y="245656"/>
                  </a:cubicBezTo>
                  <a:cubicBezTo>
                    <a:pt x="37855" y="247457"/>
                    <a:pt x="37454" y="248225"/>
                    <a:pt x="36887" y="249526"/>
                  </a:cubicBezTo>
                  <a:cubicBezTo>
                    <a:pt x="35586" y="252362"/>
                    <a:pt x="34318" y="255264"/>
                    <a:pt x="33084" y="258133"/>
                  </a:cubicBezTo>
                  <a:lnTo>
                    <a:pt x="32183" y="260269"/>
                  </a:lnTo>
                  <a:cubicBezTo>
                    <a:pt x="31616" y="261570"/>
                    <a:pt x="31082" y="262904"/>
                    <a:pt x="30548" y="264239"/>
                  </a:cubicBezTo>
                  <a:lnTo>
                    <a:pt x="30548" y="264439"/>
                  </a:lnTo>
                  <a:lnTo>
                    <a:pt x="29247" y="267775"/>
                  </a:lnTo>
                  <a:lnTo>
                    <a:pt x="28713" y="269110"/>
                  </a:lnTo>
                  <a:lnTo>
                    <a:pt x="27212" y="272947"/>
                  </a:lnTo>
                  <a:cubicBezTo>
                    <a:pt x="26411" y="275048"/>
                    <a:pt x="25610" y="277184"/>
                    <a:pt x="24843" y="279352"/>
                  </a:cubicBezTo>
                  <a:cubicBezTo>
                    <a:pt x="24376" y="280587"/>
                    <a:pt x="23976" y="281788"/>
                    <a:pt x="23542" y="282955"/>
                  </a:cubicBezTo>
                  <a:cubicBezTo>
                    <a:pt x="23108" y="284123"/>
                    <a:pt x="22574" y="285658"/>
                    <a:pt x="22107" y="287026"/>
                  </a:cubicBezTo>
                  <a:cubicBezTo>
                    <a:pt x="21807" y="287860"/>
                    <a:pt x="21540" y="288694"/>
                    <a:pt x="21273" y="289561"/>
                  </a:cubicBezTo>
                  <a:cubicBezTo>
                    <a:pt x="21006" y="290429"/>
                    <a:pt x="20406" y="292130"/>
                    <a:pt x="19972" y="293398"/>
                  </a:cubicBezTo>
                  <a:cubicBezTo>
                    <a:pt x="19972" y="293698"/>
                    <a:pt x="19772" y="294032"/>
                    <a:pt x="19705" y="294332"/>
                  </a:cubicBezTo>
                  <a:cubicBezTo>
                    <a:pt x="19272" y="295600"/>
                    <a:pt x="18871" y="296901"/>
                    <a:pt x="18471" y="298202"/>
                  </a:cubicBezTo>
                  <a:lnTo>
                    <a:pt x="18171" y="299136"/>
                  </a:lnTo>
                  <a:cubicBezTo>
                    <a:pt x="17837" y="300161"/>
                    <a:pt x="17537" y="301195"/>
                    <a:pt x="17270" y="302239"/>
                  </a:cubicBezTo>
                  <a:cubicBezTo>
                    <a:pt x="17270" y="302673"/>
                    <a:pt x="17003" y="303073"/>
                    <a:pt x="16903" y="303474"/>
                  </a:cubicBezTo>
                  <a:cubicBezTo>
                    <a:pt x="16706" y="304031"/>
                    <a:pt x="16539" y="304598"/>
                    <a:pt x="16402" y="305175"/>
                  </a:cubicBezTo>
                  <a:cubicBezTo>
                    <a:pt x="16102" y="306076"/>
                    <a:pt x="15868" y="307010"/>
                    <a:pt x="15602" y="307911"/>
                  </a:cubicBezTo>
                  <a:lnTo>
                    <a:pt x="15068" y="309746"/>
                  </a:lnTo>
                  <a:cubicBezTo>
                    <a:pt x="14701" y="311114"/>
                    <a:pt x="14300" y="312515"/>
                    <a:pt x="13933" y="313916"/>
                  </a:cubicBezTo>
                  <a:cubicBezTo>
                    <a:pt x="13566" y="315318"/>
                    <a:pt x="13133" y="316886"/>
                    <a:pt x="12732" y="318354"/>
                  </a:cubicBezTo>
                  <a:lnTo>
                    <a:pt x="11031" y="325226"/>
                  </a:lnTo>
                  <a:lnTo>
                    <a:pt x="10230" y="328563"/>
                  </a:lnTo>
                  <a:cubicBezTo>
                    <a:pt x="9830" y="330331"/>
                    <a:pt x="9429" y="332066"/>
                    <a:pt x="9063" y="333801"/>
                  </a:cubicBezTo>
                  <a:cubicBezTo>
                    <a:pt x="8862" y="334635"/>
                    <a:pt x="8695" y="335435"/>
                    <a:pt x="8529" y="336269"/>
                  </a:cubicBezTo>
                  <a:lnTo>
                    <a:pt x="7828" y="339606"/>
                  </a:lnTo>
                  <a:cubicBezTo>
                    <a:pt x="7461" y="341341"/>
                    <a:pt x="7127" y="343109"/>
                    <a:pt x="6794" y="344844"/>
                  </a:cubicBezTo>
                  <a:cubicBezTo>
                    <a:pt x="6460" y="346579"/>
                    <a:pt x="6227" y="347746"/>
                    <a:pt x="5960" y="349214"/>
                  </a:cubicBezTo>
                  <a:lnTo>
                    <a:pt x="5659" y="350949"/>
                  </a:lnTo>
                  <a:cubicBezTo>
                    <a:pt x="5392" y="352417"/>
                    <a:pt x="5159" y="353885"/>
                    <a:pt x="4925" y="355353"/>
                  </a:cubicBezTo>
                  <a:cubicBezTo>
                    <a:pt x="4692" y="356821"/>
                    <a:pt x="4325" y="358856"/>
                    <a:pt x="4058" y="360625"/>
                  </a:cubicBezTo>
                  <a:cubicBezTo>
                    <a:pt x="3791" y="362393"/>
                    <a:pt x="3558" y="363961"/>
                    <a:pt x="3324" y="365729"/>
                  </a:cubicBezTo>
                  <a:cubicBezTo>
                    <a:pt x="3324" y="365729"/>
                    <a:pt x="3324" y="366029"/>
                    <a:pt x="3324" y="366196"/>
                  </a:cubicBezTo>
                  <a:cubicBezTo>
                    <a:pt x="3090" y="367898"/>
                    <a:pt x="2857" y="369532"/>
                    <a:pt x="2657" y="371267"/>
                  </a:cubicBezTo>
                  <a:lnTo>
                    <a:pt x="2657" y="371901"/>
                  </a:lnTo>
                  <a:cubicBezTo>
                    <a:pt x="2657" y="373269"/>
                    <a:pt x="2323" y="374637"/>
                    <a:pt x="2156" y="376071"/>
                  </a:cubicBezTo>
                  <a:lnTo>
                    <a:pt x="1956" y="377973"/>
                  </a:lnTo>
                  <a:cubicBezTo>
                    <a:pt x="1956" y="379308"/>
                    <a:pt x="1656" y="380642"/>
                    <a:pt x="1522" y="381977"/>
                  </a:cubicBezTo>
                  <a:cubicBezTo>
                    <a:pt x="1389" y="383311"/>
                    <a:pt x="1189" y="385313"/>
                    <a:pt x="1055" y="386914"/>
                  </a:cubicBezTo>
                  <a:cubicBezTo>
                    <a:pt x="1055" y="387248"/>
                    <a:pt x="1055" y="387582"/>
                    <a:pt x="1055" y="387915"/>
                  </a:cubicBezTo>
                  <a:cubicBezTo>
                    <a:pt x="788" y="390851"/>
                    <a:pt x="588" y="393787"/>
                    <a:pt x="388" y="396723"/>
                  </a:cubicBezTo>
                  <a:lnTo>
                    <a:pt x="388" y="397190"/>
                  </a:lnTo>
                  <a:cubicBezTo>
                    <a:pt x="388" y="397824"/>
                    <a:pt x="388" y="398425"/>
                    <a:pt x="388" y="399025"/>
                  </a:cubicBezTo>
                  <a:cubicBezTo>
                    <a:pt x="388" y="400527"/>
                    <a:pt x="388" y="402061"/>
                    <a:pt x="154" y="403596"/>
                  </a:cubicBezTo>
                  <a:cubicBezTo>
                    <a:pt x="-79" y="405131"/>
                    <a:pt x="154" y="406932"/>
                    <a:pt x="-79" y="408667"/>
                  </a:cubicBezTo>
                  <a:lnTo>
                    <a:pt x="-79" y="409568"/>
                  </a:lnTo>
                  <a:cubicBezTo>
                    <a:pt x="-79" y="410936"/>
                    <a:pt x="-79" y="412337"/>
                    <a:pt x="-79" y="413638"/>
                  </a:cubicBezTo>
                  <a:cubicBezTo>
                    <a:pt x="-79" y="415483"/>
                    <a:pt x="-79" y="417318"/>
                    <a:pt x="-79" y="419143"/>
                  </a:cubicBezTo>
                  <a:lnTo>
                    <a:pt x="-79" y="425582"/>
                  </a:lnTo>
                  <a:cubicBezTo>
                    <a:pt x="361" y="660204"/>
                    <a:pt x="190344" y="850350"/>
                    <a:pt x="424965" y="850994"/>
                  </a:cubicBezTo>
                  <a:lnTo>
                    <a:pt x="431237" y="850994"/>
                  </a:lnTo>
                  <a:lnTo>
                    <a:pt x="435174" y="850994"/>
                  </a:lnTo>
                  <a:lnTo>
                    <a:pt x="437943" y="850994"/>
                  </a:lnTo>
                  <a:cubicBezTo>
                    <a:pt x="439445" y="850994"/>
                    <a:pt x="440946" y="850994"/>
                    <a:pt x="442447" y="850827"/>
                  </a:cubicBezTo>
                  <a:cubicBezTo>
                    <a:pt x="443348" y="850827"/>
                    <a:pt x="444216" y="850827"/>
                    <a:pt x="445116" y="850827"/>
                  </a:cubicBezTo>
                  <a:lnTo>
                    <a:pt x="447619" y="850827"/>
                  </a:lnTo>
                  <a:cubicBezTo>
                    <a:pt x="448286" y="850827"/>
                    <a:pt x="448987" y="850827"/>
                    <a:pt x="449654" y="850827"/>
                  </a:cubicBezTo>
                  <a:lnTo>
                    <a:pt x="454024" y="850560"/>
                  </a:lnTo>
                  <a:lnTo>
                    <a:pt x="459129" y="850193"/>
                  </a:lnTo>
                  <a:lnTo>
                    <a:pt x="460363" y="850193"/>
                  </a:lnTo>
                  <a:lnTo>
                    <a:pt x="464434" y="849826"/>
                  </a:lnTo>
                  <a:lnTo>
                    <a:pt x="469305" y="849359"/>
                  </a:lnTo>
                  <a:lnTo>
                    <a:pt x="474976" y="848725"/>
                  </a:lnTo>
                  <a:lnTo>
                    <a:pt x="479280" y="848225"/>
                  </a:lnTo>
                  <a:lnTo>
                    <a:pt x="486120" y="847290"/>
                  </a:lnTo>
                  <a:lnTo>
                    <a:pt x="489689" y="846757"/>
                  </a:lnTo>
                  <a:cubicBezTo>
                    <a:pt x="489946" y="846777"/>
                    <a:pt x="490200" y="846777"/>
                    <a:pt x="490457" y="846757"/>
                  </a:cubicBezTo>
                  <a:lnTo>
                    <a:pt x="495027" y="845289"/>
                  </a:lnTo>
                  <a:lnTo>
                    <a:pt x="499231" y="844588"/>
                  </a:lnTo>
                  <a:lnTo>
                    <a:pt x="502100" y="844088"/>
                  </a:lnTo>
                  <a:lnTo>
                    <a:pt x="504536" y="843620"/>
                  </a:lnTo>
                  <a:lnTo>
                    <a:pt x="507372" y="843087"/>
                  </a:lnTo>
                  <a:lnTo>
                    <a:pt x="511442" y="842253"/>
                  </a:lnTo>
                  <a:lnTo>
                    <a:pt x="515179" y="841485"/>
                  </a:lnTo>
                  <a:lnTo>
                    <a:pt x="516814" y="841118"/>
                  </a:lnTo>
                  <a:lnTo>
                    <a:pt x="519916" y="840418"/>
                  </a:lnTo>
                  <a:cubicBezTo>
                    <a:pt x="525154" y="839283"/>
                    <a:pt x="530326" y="837982"/>
                    <a:pt x="535463" y="836581"/>
                  </a:cubicBezTo>
                  <a:lnTo>
                    <a:pt x="536264" y="836381"/>
                  </a:lnTo>
                  <a:lnTo>
                    <a:pt x="541602" y="834913"/>
                  </a:lnTo>
                  <a:lnTo>
                    <a:pt x="546907" y="833378"/>
                  </a:lnTo>
                  <a:lnTo>
                    <a:pt x="553179" y="831443"/>
                  </a:lnTo>
                  <a:lnTo>
                    <a:pt x="557450" y="830075"/>
                  </a:lnTo>
                  <a:lnTo>
                    <a:pt x="560786" y="828941"/>
                  </a:lnTo>
                  <a:lnTo>
                    <a:pt x="564122" y="827806"/>
                  </a:lnTo>
                  <a:lnTo>
                    <a:pt x="567459" y="826639"/>
                  </a:lnTo>
                  <a:lnTo>
                    <a:pt x="572396" y="824837"/>
                  </a:lnTo>
                  <a:lnTo>
                    <a:pt x="575432" y="823703"/>
                  </a:lnTo>
                  <a:lnTo>
                    <a:pt x="577334" y="823002"/>
                  </a:lnTo>
                  <a:lnTo>
                    <a:pt x="581337" y="821434"/>
                  </a:lnTo>
                  <a:lnTo>
                    <a:pt x="585875" y="819599"/>
                  </a:lnTo>
                  <a:lnTo>
                    <a:pt x="591480" y="817264"/>
                  </a:lnTo>
                  <a:lnTo>
                    <a:pt x="595383" y="815596"/>
                  </a:lnTo>
                  <a:lnTo>
                    <a:pt x="597085" y="814862"/>
                  </a:lnTo>
                  <a:cubicBezTo>
                    <a:pt x="599654" y="813527"/>
                    <a:pt x="602256" y="812259"/>
                    <a:pt x="604892" y="811025"/>
                  </a:cubicBezTo>
                  <a:lnTo>
                    <a:pt x="605359" y="810825"/>
                  </a:lnTo>
                  <a:lnTo>
                    <a:pt x="609763" y="808723"/>
                  </a:lnTo>
                  <a:cubicBezTo>
                    <a:pt x="611131" y="808056"/>
                    <a:pt x="612499" y="807422"/>
                    <a:pt x="613833" y="806721"/>
                  </a:cubicBezTo>
                  <a:lnTo>
                    <a:pt x="615001" y="806154"/>
                  </a:lnTo>
                  <a:lnTo>
                    <a:pt x="618337" y="804486"/>
                  </a:lnTo>
                  <a:cubicBezTo>
                    <a:pt x="621006" y="803118"/>
                    <a:pt x="623675" y="801750"/>
                    <a:pt x="626311" y="800315"/>
                  </a:cubicBezTo>
                  <a:lnTo>
                    <a:pt x="628580" y="799081"/>
                  </a:lnTo>
                  <a:lnTo>
                    <a:pt x="631916" y="797246"/>
                  </a:lnTo>
                  <a:lnTo>
                    <a:pt x="633918" y="796145"/>
                  </a:lnTo>
                  <a:lnTo>
                    <a:pt x="635752" y="795077"/>
                  </a:lnTo>
                  <a:lnTo>
                    <a:pt x="637788" y="793910"/>
                  </a:lnTo>
                  <a:lnTo>
                    <a:pt x="640824" y="792141"/>
                  </a:lnTo>
                  <a:lnTo>
                    <a:pt x="643860" y="790306"/>
                  </a:lnTo>
                  <a:lnTo>
                    <a:pt x="646762" y="788572"/>
                  </a:lnTo>
                  <a:lnTo>
                    <a:pt x="649832" y="786670"/>
                  </a:lnTo>
                  <a:lnTo>
                    <a:pt x="652801" y="784835"/>
                  </a:lnTo>
                  <a:lnTo>
                    <a:pt x="655737" y="783000"/>
                  </a:lnTo>
                  <a:cubicBezTo>
                    <a:pt x="656671" y="782366"/>
                    <a:pt x="657672" y="781765"/>
                    <a:pt x="658606" y="781098"/>
                  </a:cubicBezTo>
                  <a:lnTo>
                    <a:pt x="582472" y="781098"/>
                  </a:lnTo>
                  <a:cubicBezTo>
                    <a:pt x="582839" y="779230"/>
                    <a:pt x="583172" y="777362"/>
                    <a:pt x="583439" y="775493"/>
                  </a:cubicBezTo>
                  <a:cubicBezTo>
                    <a:pt x="583439" y="775493"/>
                    <a:pt x="583439" y="775293"/>
                    <a:pt x="583439" y="775193"/>
                  </a:cubicBezTo>
                  <a:cubicBezTo>
                    <a:pt x="583840" y="772324"/>
                    <a:pt x="584140" y="769455"/>
                    <a:pt x="584273" y="766585"/>
                  </a:cubicBezTo>
                  <a:cubicBezTo>
                    <a:pt x="584324" y="765641"/>
                    <a:pt x="584324" y="764694"/>
                    <a:pt x="584273" y="763749"/>
                  </a:cubicBezTo>
                  <a:cubicBezTo>
                    <a:pt x="584273" y="763282"/>
                    <a:pt x="584273" y="762782"/>
                    <a:pt x="584273" y="762315"/>
                  </a:cubicBezTo>
                  <a:cubicBezTo>
                    <a:pt x="584273" y="761848"/>
                    <a:pt x="584273" y="761381"/>
                    <a:pt x="584273" y="760914"/>
                  </a:cubicBezTo>
                  <a:lnTo>
                    <a:pt x="584273" y="759546"/>
                  </a:lnTo>
                  <a:lnTo>
                    <a:pt x="584273" y="759546"/>
                  </a:lnTo>
                  <a:lnTo>
                    <a:pt x="585274" y="759045"/>
                  </a:lnTo>
                  <a:lnTo>
                    <a:pt x="585441" y="759045"/>
                  </a:lnTo>
                  <a:lnTo>
                    <a:pt x="585875" y="758845"/>
                  </a:lnTo>
                  <a:lnTo>
                    <a:pt x="586509" y="758511"/>
                  </a:lnTo>
                  <a:lnTo>
                    <a:pt x="587309" y="758145"/>
                  </a:lnTo>
                  <a:lnTo>
                    <a:pt x="587877" y="757844"/>
                  </a:lnTo>
                  <a:lnTo>
                    <a:pt x="588210" y="757677"/>
                  </a:lnTo>
                  <a:lnTo>
                    <a:pt x="588511" y="757677"/>
                  </a:lnTo>
                  <a:lnTo>
                    <a:pt x="588511" y="757677"/>
                  </a:lnTo>
                  <a:lnTo>
                    <a:pt x="589244" y="757310"/>
                  </a:lnTo>
                  <a:lnTo>
                    <a:pt x="590079" y="756910"/>
                  </a:lnTo>
                  <a:lnTo>
                    <a:pt x="590412" y="756910"/>
                  </a:lnTo>
                  <a:lnTo>
                    <a:pt x="591013" y="756643"/>
                  </a:lnTo>
                  <a:lnTo>
                    <a:pt x="591013" y="756643"/>
                  </a:lnTo>
                  <a:lnTo>
                    <a:pt x="591280" y="756643"/>
                  </a:lnTo>
                  <a:lnTo>
                    <a:pt x="591480" y="756643"/>
                  </a:lnTo>
                  <a:lnTo>
                    <a:pt x="591480" y="756643"/>
                  </a:lnTo>
                  <a:lnTo>
                    <a:pt x="592080" y="756343"/>
                  </a:lnTo>
                  <a:lnTo>
                    <a:pt x="592080" y="756343"/>
                  </a:lnTo>
                  <a:lnTo>
                    <a:pt x="592414" y="756176"/>
                  </a:lnTo>
                  <a:lnTo>
                    <a:pt x="592748" y="756009"/>
                  </a:lnTo>
                  <a:lnTo>
                    <a:pt x="592948" y="756009"/>
                  </a:lnTo>
                  <a:lnTo>
                    <a:pt x="592948" y="756009"/>
                  </a:lnTo>
                  <a:lnTo>
                    <a:pt x="593281" y="755842"/>
                  </a:lnTo>
                  <a:lnTo>
                    <a:pt x="593281" y="755842"/>
                  </a:lnTo>
                  <a:cubicBezTo>
                    <a:pt x="593455" y="755716"/>
                    <a:pt x="593645" y="755616"/>
                    <a:pt x="593849" y="755542"/>
                  </a:cubicBezTo>
                  <a:lnTo>
                    <a:pt x="594049" y="755542"/>
                  </a:lnTo>
                  <a:lnTo>
                    <a:pt x="594583" y="755275"/>
                  </a:lnTo>
                  <a:lnTo>
                    <a:pt x="594583" y="755275"/>
                  </a:lnTo>
                  <a:lnTo>
                    <a:pt x="595483" y="754808"/>
                  </a:lnTo>
                  <a:lnTo>
                    <a:pt x="596217" y="754408"/>
                  </a:lnTo>
                  <a:lnTo>
                    <a:pt x="596551" y="754241"/>
                  </a:lnTo>
                  <a:lnTo>
                    <a:pt x="596551" y="754241"/>
                  </a:lnTo>
                  <a:lnTo>
                    <a:pt x="596751" y="754241"/>
                  </a:lnTo>
                  <a:lnTo>
                    <a:pt x="597151" y="754041"/>
                  </a:lnTo>
                  <a:lnTo>
                    <a:pt x="597151" y="754041"/>
                  </a:lnTo>
                  <a:lnTo>
                    <a:pt x="597485" y="753874"/>
                  </a:lnTo>
                  <a:lnTo>
                    <a:pt x="597485" y="753874"/>
                  </a:lnTo>
                  <a:lnTo>
                    <a:pt x="598319" y="753440"/>
                  </a:lnTo>
                  <a:lnTo>
                    <a:pt x="599554" y="752806"/>
                  </a:lnTo>
                  <a:lnTo>
                    <a:pt x="599554" y="752806"/>
                  </a:lnTo>
                  <a:cubicBezTo>
                    <a:pt x="599757" y="752733"/>
                    <a:pt x="599947" y="752633"/>
                    <a:pt x="600121" y="752506"/>
                  </a:cubicBezTo>
                  <a:lnTo>
                    <a:pt x="600121" y="752506"/>
                  </a:lnTo>
                  <a:lnTo>
                    <a:pt x="600421" y="752339"/>
                  </a:lnTo>
                  <a:lnTo>
                    <a:pt x="600721" y="752339"/>
                  </a:lnTo>
                  <a:lnTo>
                    <a:pt x="600721" y="752339"/>
                  </a:lnTo>
                  <a:lnTo>
                    <a:pt x="601922" y="751672"/>
                  </a:lnTo>
                  <a:lnTo>
                    <a:pt x="603190" y="750971"/>
                  </a:lnTo>
                  <a:lnTo>
                    <a:pt x="604124" y="750438"/>
                  </a:lnTo>
                  <a:cubicBezTo>
                    <a:pt x="604124" y="750438"/>
                    <a:pt x="604124" y="750438"/>
                    <a:pt x="604124" y="750438"/>
                  </a:cubicBezTo>
                  <a:lnTo>
                    <a:pt x="604124" y="750438"/>
                  </a:lnTo>
                  <a:cubicBezTo>
                    <a:pt x="604124" y="750438"/>
                    <a:pt x="604124" y="750438"/>
                    <a:pt x="604124" y="750438"/>
                  </a:cubicBezTo>
                  <a:cubicBezTo>
                    <a:pt x="604124" y="750438"/>
                    <a:pt x="604124" y="750438"/>
                    <a:pt x="604124" y="750438"/>
                  </a:cubicBezTo>
                  <a:lnTo>
                    <a:pt x="604124" y="750438"/>
                  </a:lnTo>
                  <a:lnTo>
                    <a:pt x="604124" y="750438"/>
                  </a:lnTo>
                  <a:lnTo>
                    <a:pt x="604558" y="750204"/>
                  </a:lnTo>
                  <a:lnTo>
                    <a:pt x="604792" y="750204"/>
                  </a:lnTo>
                  <a:lnTo>
                    <a:pt x="604792" y="750204"/>
                  </a:lnTo>
                  <a:lnTo>
                    <a:pt x="606526" y="749203"/>
                  </a:lnTo>
                  <a:lnTo>
                    <a:pt x="607828" y="748469"/>
                  </a:lnTo>
                  <a:lnTo>
                    <a:pt x="608495" y="748069"/>
                  </a:lnTo>
                  <a:lnTo>
                    <a:pt x="608995" y="747769"/>
                  </a:lnTo>
                  <a:lnTo>
                    <a:pt x="611798" y="745200"/>
                  </a:lnTo>
                  <a:lnTo>
                    <a:pt x="611798" y="745200"/>
                  </a:lnTo>
                  <a:cubicBezTo>
                    <a:pt x="612065" y="745033"/>
                    <a:pt x="612332" y="744899"/>
                    <a:pt x="612599" y="744699"/>
                  </a:cubicBezTo>
                  <a:lnTo>
                    <a:pt x="612599" y="744699"/>
                  </a:lnTo>
                  <a:lnTo>
                    <a:pt x="613066" y="744432"/>
                  </a:lnTo>
                  <a:lnTo>
                    <a:pt x="613399" y="744232"/>
                  </a:lnTo>
                  <a:lnTo>
                    <a:pt x="613666" y="744065"/>
                  </a:lnTo>
                  <a:cubicBezTo>
                    <a:pt x="614767" y="743465"/>
                    <a:pt x="615868" y="742798"/>
                    <a:pt x="617002" y="742130"/>
                  </a:cubicBezTo>
                  <a:lnTo>
                    <a:pt x="617002" y="742130"/>
                  </a:lnTo>
                  <a:lnTo>
                    <a:pt x="618771" y="741063"/>
                  </a:lnTo>
                  <a:lnTo>
                    <a:pt x="620439" y="739995"/>
                  </a:lnTo>
                  <a:lnTo>
                    <a:pt x="620439" y="739995"/>
                  </a:lnTo>
                  <a:lnTo>
                    <a:pt x="621006" y="739628"/>
                  </a:lnTo>
                  <a:lnTo>
                    <a:pt x="621240" y="739461"/>
                  </a:lnTo>
                  <a:lnTo>
                    <a:pt x="621240" y="739461"/>
                  </a:lnTo>
                  <a:lnTo>
                    <a:pt x="621907" y="739061"/>
                  </a:lnTo>
                  <a:lnTo>
                    <a:pt x="622974" y="738427"/>
                  </a:lnTo>
                  <a:lnTo>
                    <a:pt x="622974" y="738427"/>
                  </a:lnTo>
                  <a:lnTo>
                    <a:pt x="623508" y="738060"/>
                  </a:lnTo>
                  <a:lnTo>
                    <a:pt x="624009" y="737726"/>
                  </a:lnTo>
                  <a:lnTo>
                    <a:pt x="625777" y="736625"/>
                  </a:lnTo>
                  <a:lnTo>
                    <a:pt x="625777" y="736625"/>
                  </a:lnTo>
                  <a:lnTo>
                    <a:pt x="626244" y="736358"/>
                  </a:lnTo>
                  <a:lnTo>
                    <a:pt x="627912" y="735291"/>
                  </a:lnTo>
                  <a:lnTo>
                    <a:pt x="631082" y="733122"/>
                  </a:lnTo>
                  <a:lnTo>
                    <a:pt x="631082" y="733122"/>
                  </a:lnTo>
                  <a:lnTo>
                    <a:pt x="633350" y="731621"/>
                  </a:lnTo>
                  <a:lnTo>
                    <a:pt x="636386" y="729519"/>
                  </a:lnTo>
                  <a:lnTo>
                    <a:pt x="638722" y="727884"/>
                  </a:lnTo>
                  <a:lnTo>
                    <a:pt x="638722" y="727884"/>
                  </a:lnTo>
                  <a:lnTo>
                    <a:pt x="639122" y="727551"/>
                  </a:lnTo>
                  <a:lnTo>
                    <a:pt x="639122" y="727551"/>
                  </a:lnTo>
                  <a:lnTo>
                    <a:pt x="639556" y="727250"/>
                  </a:lnTo>
                  <a:lnTo>
                    <a:pt x="639956" y="726917"/>
                  </a:lnTo>
                  <a:lnTo>
                    <a:pt x="639956" y="726917"/>
                  </a:lnTo>
                  <a:cubicBezTo>
                    <a:pt x="640063" y="726880"/>
                    <a:pt x="640156" y="726810"/>
                    <a:pt x="640223" y="726717"/>
                  </a:cubicBezTo>
                  <a:cubicBezTo>
                    <a:pt x="640223" y="726717"/>
                    <a:pt x="640223" y="726717"/>
                    <a:pt x="640457" y="726516"/>
                  </a:cubicBezTo>
                  <a:lnTo>
                    <a:pt x="725832" y="726516"/>
                  </a:lnTo>
                  <a:lnTo>
                    <a:pt x="725832" y="726516"/>
                  </a:lnTo>
                  <a:lnTo>
                    <a:pt x="725832" y="726516"/>
                  </a:lnTo>
                  <a:cubicBezTo>
                    <a:pt x="728268" y="724081"/>
                    <a:pt x="730670" y="721645"/>
                    <a:pt x="732972" y="719177"/>
                  </a:cubicBezTo>
                  <a:cubicBezTo>
                    <a:pt x="733973" y="718142"/>
                    <a:pt x="734940" y="717108"/>
                    <a:pt x="735908" y="716040"/>
                  </a:cubicBezTo>
                  <a:lnTo>
                    <a:pt x="736709" y="715206"/>
                  </a:lnTo>
                  <a:lnTo>
                    <a:pt x="739211" y="712437"/>
                  </a:lnTo>
                  <a:cubicBezTo>
                    <a:pt x="739528" y="712120"/>
                    <a:pt x="739832" y="711787"/>
                    <a:pt x="740112" y="711436"/>
                  </a:cubicBezTo>
                  <a:lnTo>
                    <a:pt x="742881" y="708334"/>
                  </a:lnTo>
                  <a:lnTo>
                    <a:pt x="743515" y="707633"/>
                  </a:lnTo>
                  <a:lnTo>
                    <a:pt x="746684" y="703996"/>
                  </a:lnTo>
                  <a:lnTo>
                    <a:pt x="747018" y="703629"/>
                  </a:lnTo>
                  <a:cubicBezTo>
                    <a:pt x="747018" y="703629"/>
                    <a:pt x="747018" y="703629"/>
                    <a:pt x="747018" y="703629"/>
                  </a:cubicBezTo>
                  <a:lnTo>
                    <a:pt x="747018" y="703629"/>
                  </a:lnTo>
                  <a:lnTo>
                    <a:pt x="747018" y="703629"/>
                  </a:lnTo>
                  <a:lnTo>
                    <a:pt x="747018" y="703629"/>
                  </a:lnTo>
                  <a:lnTo>
                    <a:pt x="747018" y="703629"/>
                  </a:lnTo>
                  <a:lnTo>
                    <a:pt x="749620" y="700560"/>
                  </a:lnTo>
                  <a:lnTo>
                    <a:pt x="752957" y="696623"/>
                  </a:lnTo>
                  <a:lnTo>
                    <a:pt x="756293" y="692653"/>
                  </a:lnTo>
                  <a:lnTo>
                    <a:pt x="758495" y="689884"/>
                  </a:lnTo>
                  <a:lnTo>
                    <a:pt x="759229" y="688983"/>
                  </a:lnTo>
                  <a:lnTo>
                    <a:pt x="760230" y="687715"/>
                  </a:lnTo>
                  <a:lnTo>
                    <a:pt x="762599" y="684612"/>
                  </a:lnTo>
                  <a:cubicBezTo>
                    <a:pt x="763533" y="683378"/>
                    <a:pt x="764534" y="682144"/>
                    <a:pt x="765468" y="680876"/>
                  </a:cubicBezTo>
                  <a:lnTo>
                    <a:pt x="768804" y="676539"/>
                  </a:lnTo>
                  <a:cubicBezTo>
                    <a:pt x="770906" y="673669"/>
                    <a:pt x="772974" y="670733"/>
                    <a:pt x="775009" y="667797"/>
                  </a:cubicBezTo>
                  <a:cubicBezTo>
                    <a:pt x="775677" y="666863"/>
                    <a:pt x="776311" y="665963"/>
                    <a:pt x="776945" y="664962"/>
                  </a:cubicBezTo>
                  <a:lnTo>
                    <a:pt x="777979" y="663460"/>
                  </a:lnTo>
                  <a:lnTo>
                    <a:pt x="779380" y="661325"/>
                  </a:lnTo>
                  <a:cubicBezTo>
                    <a:pt x="780014" y="660424"/>
                    <a:pt x="780648" y="659457"/>
                    <a:pt x="781282" y="658489"/>
                  </a:cubicBezTo>
                  <a:lnTo>
                    <a:pt x="782316" y="656888"/>
                  </a:lnTo>
                  <a:cubicBezTo>
                    <a:pt x="782883" y="656054"/>
                    <a:pt x="783417" y="655186"/>
                    <a:pt x="783951" y="654319"/>
                  </a:cubicBezTo>
                  <a:cubicBezTo>
                    <a:pt x="784485" y="653451"/>
                    <a:pt x="784985" y="652751"/>
                    <a:pt x="785452" y="651950"/>
                  </a:cubicBezTo>
                  <a:lnTo>
                    <a:pt x="786453" y="650349"/>
                  </a:lnTo>
                  <a:lnTo>
                    <a:pt x="786753" y="649848"/>
                  </a:lnTo>
                  <a:cubicBezTo>
                    <a:pt x="787054" y="649314"/>
                    <a:pt x="787454" y="648714"/>
                    <a:pt x="787821" y="648113"/>
                  </a:cubicBezTo>
                  <a:lnTo>
                    <a:pt x="788221" y="647513"/>
                  </a:lnTo>
                  <a:cubicBezTo>
                    <a:pt x="788455" y="647112"/>
                    <a:pt x="788722" y="646679"/>
                    <a:pt x="788989" y="646178"/>
                  </a:cubicBezTo>
                  <a:cubicBezTo>
                    <a:pt x="789122" y="645938"/>
                    <a:pt x="789265" y="645705"/>
                    <a:pt x="789422" y="645478"/>
                  </a:cubicBezTo>
                  <a:lnTo>
                    <a:pt x="789856" y="644777"/>
                  </a:lnTo>
                  <a:lnTo>
                    <a:pt x="790890" y="643009"/>
                  </a:lnTo>
                  <a:cubicBezTo>
                    <a:pt x="791224" y="642505"/>
                    <a:pt x="791524" y="641981"/>
                    <a:pt x="791791" y="641441"/>
                  </a:cubicBezTo>
                  <a:cubicBezTo>
                    <a:pt x="792001" y="641131"/>
                    <a:pt x="792188" y="640807"/>
                    <a:pt x="792358" y="640473"/>
                  </a:cubicBezTo>
                  <a:cubicBezTo>
                    <a:pt x="792492" y="640280"/>
                    <a:pt x="792615" y="640080"/>
                    <a:pt x="792725" y="639873"/>
                  </a:cubicBezTo>
                  <a:cubicBezTo>
                    <a:pt x="792992" y="639406"/>
                    <a:pt x="793292" y="638972"/>
                    <a:pt x="793559" y="638471"/>
                  </a:cubicBezTo>
                  <a:lnTo>
                    <a:pt x="795161" y="635702"/>
                  </a:lnTo>
                  <a:cubicBezTo>
                    <a:pt x="795595" y="634935"/>
                    <a:pt x="796061" y="634168"/>
                    <a:pt x="796462" y="633400"/>
                  </a:cubicBezTo>
                  <a:cubicBezTo>
                    <a:pt x="798163" y="630331"/>
                    <a:pt x="799798" y="627261"/>
                    <a:pt x="801466" y="624225"/>
                  </a:cubicBezTo>
                  <a:cubicBezTo>
                    <a:pt x="802300" y="622657"/>
                    <a:pt x="803101" y="621089"/>
                    <a:pt x="803902" y="619521"/>
                  </a:cubicBezTo>
                  <a:lnTo>
                    <a:pt x="804569" y="618254"/>
                  </a:lnTo>
                  <a:lnTo>
                    <a:pt x="806571" y="614217"/>
                  </a:lnTo>
                  <a:cubicBezTo>
                    <a:pt x="807272" y="612849"/>
                    <a:pt x="807939" y="611447"/>
                    <a:pt x="808639" y="609979"/>
                  </a:cubicBezTo>
                  <a:lnTo>
                    <a:pt x="810041" y="607044"/>
                  </a:lnTo>
                  <a:lnTo>
                    <a:pt x="811041" y="604875"/>
                  </a:lnTo>
                  <a:lnTo>
                    <a:pt x="811308" y="604308"/>
                  </a:lnTo>
                  <a:cubicBezTo>
                    <a:pt x="811525" y="603907"/>
                    <a:pt x="811712" y="603497"/>
                    <a:pt x="811875" y="603073"/>
                  </a:cubicBezTo>
                  <a:cubicBezTo>
                    <a:pt x="811949" y="602867"/>
                    <a:pt x="812039" y="602666"/>
                    <a:pt x="812142" y="602473"/>
                  </a:cubicBezTo>
                  <a:lnTo>
                    <a:pt x="812743" y="601138"/>
                  </a:lnTo>
                  <a:lnTo>
                    <a:pt x="813377" y="599737"/>
                  </a:lnTo>
                  <a:cubicBezTo>
                    <a:pt x="813644" y="599170"/>
                    <a:pt x="813911" y="598603"/>
                    <a:pt x="814144" y="598036"/>
                  </a:cubicBezTo>
                  <a:cubicBezTo>
                    <a:pt x="814778" y="596701"/>
                    <a:pt x="815345" y="595400"/>
                    <a:pt x="815879" y="594065"/>
                  </a:cubicBezTo>
                  <a:lnTo>
                    <a:pt x="816179" y="593398"/>
                  </a:lnTo>
                  <a:cubicBezTo>
                    <a:pt x="816780" y="591997"/>
                    <a:pt x="817380" y="590562"/>
                    <a:pt x="818014" y="589161"/>
                  </a:cubicBezTo>
                  <a:lnTo>
                    <a:pt x="818515" y="587960"/>
                  </a:lnTo>
                  <a:cubicBezTo>
                    <a:pt x="819049" y="586659"/>
                    <a:pt x="819583" y="585358"/>
                    <a:pt x="820083" y="584056"/>
                  </a:cubicBezTo>
                  <a:lnTo>
                    <a:pt x="820583" y="582789"/>
                  </a:lnTo>
                  <a:cubicBezTo>
                    <a:pt x="821251" y="581187"/>
                    <a:pt x="821851" y="579452"/>
                    <a:pt x="822485" y="577984"/>
                  </a:cubicBezTo>
                  <a:lnTo>
                    <a:pt x="822485" y="577984"/>
                  </a:lnTo>
                  <a:lnTo>
                    <a:pt x="822485" y="577984"/>
                  </a:lnTo>
                  <a:cubicBezTo>
                    <a:pt x="822885" y="576950"/>
                    <a:pt x="823252" y="575882"/>
                    <a:pt x="823653" y="574882"/>
                  </a:cubicBezTo>
                  <a:cubicBezTo>
                    <a:pt x="824053" y="573881"/>
                    <a:pt x="824520" y="572580"/>
                    <a:pt x="824921" y="571545"/>
                  </a:cubicBezTo>
                  <a:lnTo>
                    <a:pt x="824921" y="571545"/>
                  </a:lnTo>
                  <a:cubicBezTo>
                    <a:pt x="825354" y="570411"/>
                    <a:pt x="825821" y="569110"/>
                    <a:pt x="826222" y="567942"/>
                  </a:cubicBezTo>
                  <a:lnTo>
                    <a:pt x="827323" y="564806"/>
                  </a:lnTo>
                  <a:lnTo>
                    <a:pt x="827323" y="564272"/>
                  </a:lnTo>
                  <a:lnTo>
                    <a:pt x="827323" y="564272"/>
                  </a:lnTo>
                  <a:lnTo>
                    <a:pt x="827323" y="564272"/>
                  </a:lnTo>
                  <a:cubicBezTo>
                    <a:pt x="827756" y="563038"/>
                    <a:pt x="828157" y="561803"/>
                    <a:pt x="828557" y="560602"/>
                  </a:cubicBezTo>
                  <a:cubicBezTo>
                    <a:pt x="828958" y="559401"/>
                    <a:pt x="829224" y="558500"/>
                    <a:pt x="829591" y="557466"/>
                  </a:cubicBezTo>
                  <a:cubicBezTo>
                    <a:pt x="830125" y="555865"/>
                    <a:pt x="830626" y="554297"/>
                    <a:pt x="831093" y="552729"/>
                  </a:cubicBezTo>
                  <a:cubicBezTo>
                    <a:pt x="831560" y="551161"/>
                    <a:pt x="831927" y="550060"/>
                    <a:pt x="832327" y="548692"/>
                  </a:cubicBezTo>
                  <a:lnTo>
                    <a:pt x="833028" y="546390"/>
                  </a:lnTo>
                  <a:lnTo>
                    <a:pt x="833929" y="543320"/>
                  </a:lnTo>
                  <a:cubicBezTo>
                    <a:pt x="833929" y="542853"/>
                    <a:pt x="834195" y="542419"/>
                    <a:pt x="834329" y="541886"/>
                  </a:cubicBezTo>
                  <a:cubicBezTo>
                    <a:pt x="834729" y="540551"/>
                    <a:pt x="835096" y="539217"/>
                    <a:pt x="835463" y="537849"/>
                  </a:cubicBezTo>
                  <a:cubicBezTo>
                    <a:pt x="836030" y="535713"/>
                    <a:pt x="836598" y="533578"/>
                    <a:pt x="837131" y="531443"/>
                  </a:cubicBezTo>
                  <a:cubicBezTo>
                    <a:pt x="837465" y="530209"/>
                    <a:pt x="837765" y="529008"/>
                    <a:pt x="838066" y="527773"/>
                  </a:cubicBezTo>
                  <a:cubicBezTo>
                    <a:pt x="838066" y="527439"/>
                    <a:pt x="838232" y="527139"/>
                    <a:pt x="838299" y="526839"/>
                  </a:cubicBezTo>
                  <a:cubicBezTo>
                    <a:pt x="838633" y="525471"/>
                    <a:pt x="838966" y="524103"/>
                    <a:pt x="839300" y="522668"/>
                  </a:cubicBezTo>
                  <a:cubicBezTo>
                    <a:pt x="839734" y="520700"/>
                    <a:pt x="840201" y="518765"/>
                    <a:pt x="840601" y="516797"/>
                  </a:cubicBezTo>
                  <a:cubicBezTo>
                    <a:pt x="841001" y="514828"/>
                    <a:pt x="841335" y="513460"/>
                    <a:pt x="841669" y="511825"/>
                  </a:cubicBezTo>
                  <a:lnTo>
                    <a:pt x="842670" y="506754"/>
                  </a:lnTo>
                  <a:lnTo>
                    <a:pt x="842670" y="506454"/>
                  </a:lnTo>
                  <a:cubicBezTo>
                    <a:pt x="842937" y="505009"/>
                    <a:pt x="843203" y="503541"/>
                    <a:pt x="843470" y="502050"/>
                  </a:cubicBezTo>
                  <a:lnTo>
                    <a:pt x="843771" y="500415"/>
                  </a:lnTo>
                  <a:cubicBezTo>
                    <a:pt x="844004" y="498981"/>
                    <a:pt x="844271" y="497546"/>
                    <a:pt x="844505" y="496078"/>
                  </a:cubicBezTo>
                  <a:cubicBezTo>
                    <a:pt x="844738" y="494610"/>
                    <a:pt x="845072" y="492742"/>
                    <a:pt x="845339" y="490907"/>
                  </a:cubicBezTo>
                  <a:lnTo>
                    <a:pt x="845339" y="490573"/>
                  </a:lnTo>
                  <a:cubicBezTo>
                    <a:pt x="845539" y="489272"/>
                    <a:pt x="845739" y="488004"/>
                    <a:pt x="845906" y="486703"/>
                  </a:cubicBezTo>
                  <a:lnTo>
                    <a:pt x="846206" y="484635"/>
                  </a:lnTo>
                  <a:cubicBezTo>
                    <a:pt x="846406" y="483167"/>
                    <a:pt x="846606" y="481665"/>
                    <a:pt x="846773" y="480164"/>
                  </a:cubicBezTo>
                  <a:cubicBezTo>
                    <a:pt x="846773" y="479797"/>
                    <a:pt x="846773" y="479430"/>
                    <a:pt x="846773" y="479030"/>
                  </a:cubicBezTo>
                  <a:cubicBezTo>
                    <a:pt x="846773" y="477862"/>
                    <a:pt x="847107" y="476628"/>
                    <a:pt x="847240" y="475460"/>
                  </a:cubicBezTo>
                  <a:lnTo>
                    <a:pt x="847240" y="475260"/>
                  </a:lnTo>
                  <a:cubicBezTo>
                    <a:pt x="847240" y="473925"/>
                    <a:pt x="847541" y="472591"/>
                    <a:pt x="847674" y="471256"/>
                  </a:cubicBezTo>
                  <a:cubicBezTo>
                    <a:pt x="847807" y="469922"/>
                    <a:pt x="847908" y="468987"/>
                    <a:pt x="848008" y="467920"/>
                  </a:cubicBezTo>
                  <a:lnTo>
                    <a:pt x="848208" y="465751"/>
                  </a:lnTo>
                  <a:lnTo>
                    <a:pt x="848208" y="464584"/>
                  </a:lnTo>
                  <a:cubicBezTo>
                    <a:pt x="848208" y="464217"/>
                    <a:pt x="848208" y="463816"/>
                    <a:pt x="848208" y="463416"/>
                  </a:cubicBezTo>
                  <a:cubicBezTo>
                    <a:pt x="848208" y="462081"/>
                    <a:pt x="848441" y="460747"/>
                    <a:pt x="848542" y="459412"/>
                  </a:cubicBezTo>
                  <a:cubicBezTo>
                    <a:pt x="848642" y="458078"/>
                    <a:pt x="848808" y="456076"/>
                    <a:pt x="848909" y="454274"/>
                  </a:cubicBezTo>
                  <a:lnTo>
                    <a:pt x="849109" y="450938"/>
                  </a:lnTo>
                  <a:lnTo>
                    <a:pt x="849109" y="448936"/>
                  </a:lnTo>
                  <a:cubicBezTo>
                    <a:pt x="849109" y="448302"/>
                    <a:pt x="849109" y="447635"/>
                    <a:pt x="849109" y="446968"/>
                  </a:cubicBezTo>
                  <a:cubicBezTo>
                    <a:pt x="849109" y="446301"/>
                    <a:pt x="849109" y="444999"/>
                    <a:pt x="849109" y="443999"/>
                  </a:cubicBezTo>
                  <a:cubicBezTo>
                    <a:pt x="849109" y="443498"/>
                    <a:pt x="849109" y="443098"/>
                    <a:pt x="849109" y="442664"/>
                  </a:cubicBezTo>
                  <a:cubicBezTo>
                    <a:pt x="849109" y="442230"/>
                    <a:pt x="849109" y="441863"/>
                    <a:pt x="849109" y="441430"/>
                  </a:cubicBezTo>
                  <a:cubicBezTo>
                    <a:pt x="849109" y="438560"/>
                    <a:pt x="849309" y="435691"/>
                    <a:pt x="849342" y="432822"/>
                  </a:cubicBezTo>
                  <a:lnTo>
                    <a:pt x="849342" y="425515"/>
                  </a:lnTo>
                  <a:cubicBezTo>
                    <a:pt x="849342" y="425082"/>
                    <a:pt x="849342" y="424681"/>
                    <a:pt x="849342" y="424314"/>
                  </a:cubicBezTo>
                  <a:cubicBezTo>
                    <a:pt x="849342" y="423947"/>
                    <a:pt x="849342" y="423547"/>
                    <a:pt x="849342" y="423147"/>
                  </a:cubicBezTo>
                  <a:cubicBezTo>
                    <a:pt x="849342" y="422746"/>
                    <a:pt x="849342" y="421545"/>
                    <a:pt x="849342" y="420745"/>
                  </a:cubicBezTo>
                  <a:close/>
                  <a:moveTo>
                    <a:pt x="725232" y="320255"/>
                  </a:moveTo>
                  <a:lnTo>
                    <a:pt x="725532" y="320255"/>
                  </a:lnTo>
                  <a:lnTo>
                    <a:pt x="725532" y="320255"/>
                  </a:lnTo>
                  <a:lnTo>
                    <a:pt x="726166" y="320022"/>
                  </a:lnTo>
                  <a:lnTo>
                    <a:pt x="726466" y="320022"/>
                  </a:lnTo>
                  <a:lnTo>
                    <a:pt x="726767" y="320022"/>
                  </a:lnTo>
                  <a:lnTo>
                    <a:pt x="728068" y="319588"/>
                  </a:lnTo>
                  <a:lnTo>
                    <a:pt x="728602" y="319388"/>
                  </a:lnTo>
                  <a:lnTo>
                    <a:pt x="729469" y="319088"/>
                  </a:lnTo>
                  <a:lnTo>
                    <a:pt x="729803" y="319088"/>
                  </a:lnTo>
                  <a:lnTo>
                    <a:pt x="732438" y="318187"/>
                  </a:lnTo>
                  <a:lnTo>
                    <a:pt x="732438" y="318187"/>
                  </a:lnTo>
                  <a:lnTo>
                    <a:pt x="733373" y="317887"/>
                  </a:lnTo>
                  <a:lnTo>
                    <a:pt x="733673" y="317887"/>
                  </a:lnTo>
                  <a:lnTo>
                    <a:pt x="734040" y="317887"/>
                  </a:lnTo>
                  <a:lnTo>
                    <a:pt x="734240" y="317887"/>
                  </a:lnTo>
                  <a:lnTo>
                    <a:pt x="734507" y="317887"/>
                  </a:lnTo>
                  <a:lnTo>
                    <a:pt x="735207" y="317653"/>
                  </a:lnTo>
                  <a:lnTo>
                    <a:pt x="735775" y="317653"/>
                  </a:lnTo>
                  <a:lnTo>
                    <a:pt x="736642" y="317353"/>
                  </a:lnTo>
                  <a:lnTo>
                    <a:pt x="736642" y="317353"/>
                  </a:lnTo>
                  <a:lnTo>
                    <a:pt x="740879" y="315885"/>
                  </a:lnTo>
                  <a:lnTo>
                    <a:pt x="745183" y="314383"/>
                  </a:lnTo>
                  <a:lnTo>
                    <a:pt x="745183" y="314383"/>
                  </a:lnTo>
                  <a:lnTo>
                    <a:pt x="749487" y="312882"/>
                  </a:lnTo>
                  <a:lnTo>
                    <a:pt x="749487" y="312882"/>
                  </a:lnTo>
                  <a:lnTo>
                    <a:pt x="753824" y="311381"/>
                  </a:lnTo>
                  <a:lnTo>
                    <a:pt x="758161" y="309913"/>
                  </a:lnTo>
                  <a:lnTo>
                    <a:pt x="762498" y="308411"/>
                  </a:lnTo>
                  <a:lnTo>
                    <a:pt x="762498" y="308411"/>
                  </a:lnTo>
                  <a:lnTo>
                    <a:pt x="770305" y="305709"/>
                  </a:lnTo>
                  <a:lnTo>
                    <a:pt x="771139" y="305409"/>
                  </a:lnTo>
                  <a:lnTo>
                    <a:pt x="775577" y="303907"/>
                  </a:lnTo>
                  <a:lnTo>
                    <a:pt x="781148" y="302006"/>
                  </a:lnTo>
                  <a:lnTo>
                    <a:pt x="781148" y="302006"/>
                  </a:lnTo>
                  <a:lnTo>
                    <a:pt x="788488" y="299503"/>
                  </a:lnTo>
                  <a:lnTo>
                    <a:pt x="801500" y="294999"/>
                  </a:lnTo>
                  <a:cubicBezTo>
                    <a:pt x="815192" y="334611"/>
                    <a:pt x="822535" y="376138"/>
                    <a:pt x="823252" y="418042"/>
                  </a:cubicBezTo>
                  <a:lnTo>
                    <a:pt x="823252" y="418042"/>
                  </a:lnTo>
                  <a:lnTo>
                    <a:pt x="819115" y="418042"/>
                  </a:lnTo>
                  <a:lnTo>
                    <a:pt x="809507" y="418209"/>
                  </a:lnTo>
                  <a:lnTo>
                    <a:pt x="801733" y="418209"/>
                  </a:lnTo>
                  <a:lnTo>
                    <a:pt x="796328" y="418209"/>
                  </a:lnTo>
                  <a:lnTo>
                    <a:pt x="793960" y="418209"/>
                  </a:lnTo>
                  <a:lnTo>
                    <a:pt x="791357" y="418209"/>
                  </a:lnTo>
                  <a:lnTo>
                    <a:pt x="790256" y="418209"/>
                  </a:lnTo>
                  <a:lnTo>
                    <a:pt x="783817" y="418209"/>
                  </a:lnTo>
                  <a:lnTo>
                    <a:pt x="781982" y="418209"/>
                  </a:lnTo>
                  <a:lnTo>
                    <a:pt x="778079" y="418209"/>
                  </a:lnTo>
                  <a:lnTo>
                    <a:pt x="768237" y="418209"/>
                  </a:lnTo>
                  <a:lnTo>
                    <a:pt x="764333" y="418209"/>
                  </a:lnTo>
                  <a:lnTo>
                    <a:pt x="763566" y="418209"/>
                  </a:lnTo>
                  <a:lnTo>
                    <a:pt x="759062" y="418209"/>
                  </a:lnTo>
                  <a:lnTo>
                    <a:pt x="740746" y="418209"/>
                  </a:lnTo>
                  <a:cubicBezTo>
                    <a:pt x="740746" y="417675"/>
                    <a:pt x="740746" y="417108"/>
                    <a:pt x="740746" y="416574"/>
                  </a:cubicBezTo>
                  <a:cubicBezTo>
                    <a:pt x="740746" y="416040"/>
                    <a:pt x="740746" y="416341"/>
                    <a:pt x="740746" y="416241"/>
                  </a:cubicBezTo>
                  <a:cubicBezTo>
                    <a:pt x="740729" y="415974"/>
                    <a:pt x="740729" y="415707"/>
                    <a:pt x="740746" y="415440"/>
                  </a:cubicBezTo>
                  <a:cubicBezTo>
                    <a:pt x="740746" y="414706"/>
                    <a:pt x="740746" y="413939"/>
                    <a:pt x="740746" y="413171"/>
                  </a:cubicBezTo>
                  <a:cubicBezTo>
                    <a:pt x="740746" y="412404"/>
                    <a:pt x="740746" y="412204"/>
                    <a:pt x="740746" y="411703"/>
                  </a:cubicBezTo>
                  <a:cubicBezTo>
                    <a:pt x="740746" y="411203"/>
                    <a:pt x="740746" y="411136"/>
                    <a:pt x="740746" y="410869"/>
                  </a:cubicBezTo>
                  <a:cubicBezTo>
                    <a:pt x="740746" y="410602"/>
                    <a:pt x="740746" y="410536"/>
                    <a:pt x="740746" y="410369"/>
                  </a:cubicBezTo>
                  <a:lnTo>
                    <a:pt x="740746" y="410035"/>
                  </a:lnTo>
                  <a:cubicBezTo>
                    <a:pt x="740763" y="409858"/>
                    <a:pt x="740763" y="409678"/>
                    <a:pt x="740746" y="409501"/>
                  </a:cubicBezTo>
                  <a:cubicBezTo>
                    <a:pt x="740729" y="409391"/>
                    <a:pt x="740729" y="409278"/>
                    <a:pt x="740746" y="409168"/>
                  </a:cubicBezTo>
                  <a:lnTo>
                    <a:pt x="740746" y="408901"/>
                  </a:lnTo>
                  <a:cubicBezTo>
                    <a:pt x="740746" y="408901"/>
                    <a:pt x="740746" y="408901"/>
                    <a:pt x="740746" y="408901"/>
                  </a:cubicBezTo>
                  <a:cubicBezTo>
                    <a:pt x="740763" y="408701"/>
                    <a:pt x="740763" y="408500"/>
                    <a:pt x="740746" y="408300"/>
                  </a:cubicBezTo>
                  <a:cubicBezTo>
                    <a:pt x="740746" y="407499"/>
                    <a:pt x="740746" y="406732"/>
                    <a:pt x="740746" y="405931"/>
                  </a:cubicBezTo>
                  <a:lnTo>
                    <a:pt x="740746" y="404797"/>
                  </a:lnTo>
                  <a:cubicBezTo>
                    <a:pt x="740746" y="404597"/>
                    <a:pt x="740746" y="404363"/>
                    <a:pt x="740746" y="404163"/>
                  </a:cubicBezTo>
                  <a:lnTo>
                    <a:pt x="740746" y="402995"/>
                  </a:lnTo>
                  <a:cubicBezTo>
                    <a:pt x="740746" y="402428"/>
                    <a:pt x="740746" y="401895"/>
                    <a:pt x="740746" y="401327"/>
                  </a:cubicBezTo>
                  <a:cubicBezTo>
                    <a:pt x="740763" y="400984"/>
                    <a:pt x="740763" y="400637"/>
                    <a:pt x="740746" y="400293"/>
                  </a:cubicBezTo>
                  <a:cubicBezTo>
                    <a:pt x="740746" y="400293"/>
                    <a:pt x="740746" y="399993"/>
                    <a:pt x="740746" y="399859"/>
                  </a:cubicBezTo>
                  <a:lnTo>
                    <a:pt x="740746" y="399859"/>
                  </a:lnTo>
                  <a:cubicBezTo>
                    <a:pt x="740746" y="399292"/>
                    <a:pt x="740746" y="398692"/>
                    <a:pt x="740746" y="398124"/>
                  </a:cubicBezTo>
                  <a:cubicBezTo>
                    <a:pt x="740779" y="397614"/>
                    <a:pt x="740779" y="397100"/>
                    <a:pt x="740746" y="396590"/>
                  </a:cubicBezTo>
                  <a:lnTo>
                    <a:pt x="740546" y="393921"/>
                  </a:lnTo>
                  <a:cubicBezTo>
                    <a:pt x="740529" y="393844"/>
                    <a:pt x="740529" y="393764"/>
                    <a:pt x="740546" y="393687"/>
                  </a:cubicBezTo>
                  <a:lnTo>
                    <a:pt x="740546" y="393687"/>
                  </a:lnTo>
                  <a:cubicBezTo>
                    <a:pt x="740546" y="393520"/>
                    <a:pt x="740546" y="393354"/>
                    <a:pt x="740546" y="393187"/>
                  </a:cubicBezTo>
                  <a:lnTo>
                    <a:pt x="740345" y="391519"/>
                  </a:lnTo>
                  <a:cubicBezTo>
                    <a:pt x="740345" y="391519"/>
                    <a:pt x="740345" y="391519"/>
                    <a:pt x="740345" y="391519"/>
                  </a:cubicBezTo>
                  <a:lnTo>
                    <a:pt x="740345" y="391519"/>
                  </a:lnTo>
                  <a:cubicBezTo>
                    <a:pt x="740362" y="391465"/>
                    <a:pt x="740362" y="391405"/>
                    <a:pt x="740345" y="391352"/>
                  </a:cubicBezTo>
                  <a:lnTo>
                    <a:pt x="740345" y="391352"/>
                  </a:lnTo>
                  <a:lnTo>
                    <a:pt x="740145" y="389584"/>
                  </a:lnTo>
                  <a:cubicBezTo>
                    <a:pt x="740162" y="389483"/>
                    <a:pt x="740162" y="389383"/>
                    <a:pt x="740145" y="389283"/>
                  </a:cubicBezTo>
                  <a:lnTo>
                    <a:pt x="740145" y="388416"/>
                  </a:lnTo>
                  <a:lnTo>
                    <a:pt x="740145" y="388416"/>
                  </a:lnTo>
                  <a:cubicBezTo>
                    <a:pt x="740165" y="388296"/>
                    <a:pt x="740165" y="388169"/>
                    <a:pt x="740145" y="388049"/>
                  </a:cubicBezTo>
                  <a:lnTo>
                    <a:pt x="740145" y="388049"/>
                  </a:lnTo>
                  <a:cubicBezTo>
                    <a:pt x="740165" y="387895"/>
                    <a:pt x="740165" y="387739"/>
                    <a:pt x="740145" y="387582"/>
                  </a:cubicBezTo>
                  <a:cubicBezTo>
                    <a:pt x="740162" y="387405"/>
                    <a:pt x="740162" y="387225"/>
                    <a:pt x="740145" y="387048"/>
                  </a:cubicBezTo>
                  <a:cubicBezTo>
                    <a:pt x="740175" y="386985"/>
                    <a:pt x="740175" y="386911"/>
                    <a:pt x="740145" y="386848"/>
                  </a:cubicBezTo>
                  <a:lnTo>
                    <a:pt x="740145" y="386848"/>
                  </a:lnTo>
                  <a:cubicBezTo>
                    <a:pt x="740162" y="386738"/>
                    <a:pt x="740162" y="386624"/>
                    <a:pt x="740145" y="386514"/>
                  </a:cubicBezTo>
                  <a:lnTo>
                    <a:pt x="740145" y="386514"/>
                  </a:lnTo>
                  <a:cubicBezTo>
                    <a:pt x="740162" y="386447"/>
                    <a:pt x="740162" y="386381"/>
                    <a:pt x="740145" y="386314"/>
                  </a:cubicBezTo>
                  <a:lnTo>
                    <a:pt x="740145" y="386314"/>
                  </a:lnTo>
                  <a:lnTo>
                    <a:pt x="740145" y="386314"/>
                  </a:lnTo>
                  <a:lnTo>
                    <a:pt x="740145" y="386314"/>
                  </a:lnTo>
                  <a:lnTo>
                    <a:pt x="740145" y="386314"/>
                  </a:lnTo>
                  <a:cubicBezTo>
                    <a:pt x="740145" y="386314"/>
                    <a:pt x="740145" y="386314"/>
                    <a:pt x="740145" y="386314"/>
                  </a:cubicBezTo>
                  <a:lnTo>
                    <a:pt x="740145" y="386014"/>
                  </a:lnTo>
                  <a:cubicBezTo>
                    <a:pt x="740162" y="385880"/>
                    <a:pt x="740162" y="385747"/>
                    <a:pt x="740145" y="385613"/>
                  </a:cubicBezTo>
                  <a:lnTo>
                    <a:pt x="740145" y="385613"/>
                  </a:lnTo>
                  <a:lnTo>
                    <a:pt x="740145" y="385613"/>
                  </a:lnTo>
                  <a:lnTo>
                    <a:pt x="740145" y="385613"/>
                  </a:lnTo>
                  <a:lnTo>
                    <a:pt x="740145" y="384946"/>
                  </a:lnTo>
                  <a:lnTo>
                    <a:pt x="740145" y="384713"/>
                  </a:lnTo>
                  <a:cubicBezTo>
                    <a:pt x="740145" y="384279"/>
                    <a:pt x="740145" y="383879"/>
                    <a:pt x="740145" y="383445"/>
                  </a:cubicBezTo>
                  <a:lnTo>
                    <a:pt x="740145" y="382644"/>
                  </a:lnTo>
                  <a:cubicBezTo>
                    <a:pt x="740145" y="382644"/>
                    <a:pt x="740145" y="382644"/>
                    <a:pt x="740145" y="382444"/>
                  </a:cubicBezTo>
                  <a:lnTo>
                    <a:pt x="740145" y="382444"/>
                  </a:lnTo>
                  <a:cubicBezTo>
                    <a:pt x="740145" y="382043"/>
                    <a:pt x="740145" y="381643"/>
                    <a:pt x="739978" y="381243"/>
                  </a:cubicBezTo>
                  <a:cubicBezTo>
                    <a:pt x="739812" y="380842"/>
                    <a:pt x="739978" y="380509"/>
                    <a:pt x="739978" y="380142"/>
                  </a:cubicBezTo>
                  <a:cubicBezTo>
                    <a:pt x="739998" y="379885"/>
                    <a:pt x="739998" y="379631"/>
                    <a:pt x="739978" y="379374"/>
                  </a:cubicBezTo>
                  <a:cubicBezTo>
                    <a:pt x="739978" y="378607"/>
                    <a:pt x="739778" y="377840"/>
                    <a:pt x="739645" y="377072"/>
                  </a:cubicBezTo>
                  <a:cubicBezTo>
                    <a:pt x="739661" y="376906"/>
                    <a:pt x="739661" y="376739"/>
                    <a:pt x="739645" y="376572"/>
                  </a:cubicBezTo>
                  <a:lnTo>
                    <a:pt x="739645" y="376572"/>
                  </a:lnTo>
                  <a:cubicBezTo>
                    <a:pt x="739645" y="376572"/>
                    <a:pt x="739645" y="376572"/>
                    <a:pt x="739645" y="376572"/>
                  </a:cubicBezTo>
                  <a:cubicBezTo>
                    <a:pt x="739645" y="376572"/>
                    <a:pt x="739645" y="376005"/>
                    <a:pt x="739645" y="375738"/>
                  </a:cubicBezTo>
                  <a:cubicBezTo>
                    <a:pt x="739645" y="374637"/>
                    <a:pt x="739278" y="373536"/>
                    <a:pt x="739078" y="372402"/>
                  </a:cubicBezTo>
                  <a:cubicBezTo>
                    <a:pt x="739078" y="372402"/>
                    <a:pt x="739078" y="372235"/>
                    <a:pt x="739078" y="372135"/>
                  </a:cubicBezTo>
                  <a:cubicBezTo>
                    <a:pt x="739094" y="371968"/>
                    <a:pt x="739094" y="371801"/>
                    <a:pt x="739078" y="371634"/>
                  </a:cubicBezTo>
                  <a:cubicBezTo>
                    <a:pt x="739094" y="371324"/>
                    <a:pt x="739094" y="371010"/>
                    <a:pt x="739078" y="370700"/>
                  </a:cubicBezTo>
                  <a:lnTo>
                    <a:pt x="739078" y="370500"/>
                  </a:lnTo>
                  <a:cubicBezTo>
                    <a:pt x="739061" y="370447"/>
                    <a:pt x="739061" y="370387"/>
                    <a:pt x="739078" y="370333"/>
                  </a:cubicBezTo>
                  <a:cubicBezTo>
                    <a:pt x="739078" y="370333"/>
                    <a:pt x="739078" y="370333"/>
                    <a:pt x="739078" y="370333"/>
                  </a:cubicBezTo>
                  <a:lnTo>
                    <a:pt x="739078" y="370333"/>
                  </a:lnTo>
                  <a:lnTo>
                    <a:pt x="739078" y="370333"/>
                  </a:lnTo>
                  <a:cubicBezTo>
                    <a:pt x="739094" y="370266"/>
                    <a:pt x="739094" y="370200"/>
                    <a:pt x="739078" y="370133"/>
                  </a:cubicBezTo>
                  <a:cubicBezTo>
                    <a:pt x="739078" y="370133"/>
                    <a:pt x="739078" y="370133"/>
                    <a:pt x="739078" y="369933"/>
                  </a:cubicBezTo>
                  <a:cubicBezTo>
                    <a:pt x="739094" y="369866"/>
                    <a:pt x="739094" y="369799"/>
                    <a:pt x="739078" y="369733"/>
                  </a:cubicBezTo>
                  <a:cubicBezTo>
                    <a:pt x="739048" y="369336"/>
                    <a:pt x="738971" y="368942"/>
                    <a:pt x="738844" y="368565"/>
                  </a:cubicBezTo>
                  <a:cubicBezTo>
                    <a:pt x="738861" y="368421"/>
                    <a:pt x="738861" y="368275"/>
                    <a:pt x="738844" y="368131"/>
                  </a:cubicBezTo>
                  <a:lnTo>
                    <a:pt x="738844" y="368131"/>
                  </a:lnTo>
                  <a:lnTo>
                    <a:pt x="738844" y="368131"/>
                  </a:lnTo>
                  <a:lnTo>
                    <a:pt x="738844" y="368131"/>
                  </a:lnTo>
                  <a:cubicBezTo>
                    <a:pt x="738844" y="368131"/>
                    <a:pt x="738844" y="367964"/>
                    <a:pt x="738844" y="367864"/>
                  </a:cubicBezTo>
                  <a:lnTo>
                    <a:pt x="738844" y="367864"/>
                  </a:lnTo>
                  <a:lnTo>
                    <a:pt x="738844" y="367864"/>
                  </a:lnTo>
                  <a:cubicBezTo>
                    <a:pt x="738824" y="367744"/>
                    <a:pt x="738824" y="367617"/>
                    <a:pt x="738844" y="367497"/>
                  </a:cubicBezTo>
                  <a:cubicBezTo>
                    <a:pt x="738831" y="367411"/>
                    <a:pt x="738831" y="367317"/>
                    <a:pt x="738844" y="367230"/>
                  </a:cubicBezTo>
                  <a:lnTo>
                    <a:pt x="738844" y="366663"/>
                  </a:lnTo>
                  <a:lnTo>
                    <a:pt x="738644" y="365629"/>
                  </a:lnTo>
                  <a:lnTo>
                    <a:pt x="738644" y="365629"/>
                  </a:lnTo>
                  <a:cubicBezTo>
                    <a:pt x="738627" y="365576"/>
                    <a:pt x="738627" y="365516"/>
                    <a:pt x="738644" y="365462"/>
                  </a:cubicBezTo>
                  <a:cubicBezTo>
                    <a:pt x="738630" y="365409"/>
                    <a:pt x="738630" y="365349"/>
                    <a:pt x="738644" y="365295"/>
                  </a:cubicBezTo>
                  <a:lnTo>
                    <a:pt x="738644" y="365295"/>
                  </a:lnTo>
                  <a:lnTo>
                    <a:pt x="738644" y="365295"/>
                  </a:lnTo>
                  <a:lnTo>
                    <a:pt x="738644" y="365295"/>
                  </a:lnTo>
                  <a:cubicBezTo>
                    <a:pt x="738661" y="365018"/>
                    <a:pt x="738661" y="364738"/>
                    <a:pt x="738644" y="364461"/>
                  </a:cubicBezTo>
                  <a:cubicBezTo>
                    <a:pt x="738661" y="364351"/>
                    <a:pt x="738661" y="364238"/>
                    <a:pt x="738644" y="364128"/>
                  </a:cubicBezTo>
                  <a:lnTo>
                    <a:pt x="738644" y="364128"/>
                  </a:lnTo>
                  <a:cubicBezTo>
                    <a:pt x="738644" y="364128"/>
                    <a:pt x="738644" y="364128"/>
                    <a:pt x="738644" y="363927"/>
                  </a:cubicBezTo>
                  <a:cubicBezTo>
                    <a:pt x="738664" y="363784"/>
                    <a:pt x="738664" y="363637"/>
                    <a:pt x="738644" y="363494"/>
                  </a:cubicBezTo>
                  <a:cubicBezTo>
                    <a:pt x="738644" y="363260"/>
                    <a:pt x="738644" y="363027"/>
                    <a:pt x="738644" y="362826"/>
                  </a:cubicBezTo>
                  <a:cubicBezTo>
                    <a:pt x="738644" y="362626"/>
                    <a:pt x="738644" y="362626"/>
                    <a:pt x="738644" y="362526"/>
                  </a:cubicBezTo>
                  <a:cubicBezTo>
                    <a:pt x="738644" y="362426"/>
                    <a:pt x="738644" y="362126"/>
                    <a:pt x="738644" y="361959"/>
                  </a:cubicBezTo>
                  <a:cubicBezTo>
                    <a:pt x="738644" y="361792"/>
                    <a:pt x="738644" y="361125"/>
                    <a:pt x="738410" y="360691"/>
                  </a:cubicBezTo>
                  <a:cubicBezTo>
                    <a:pt x="738177" y="360257"/>
                    <a:pt x="738410" y="360691"/>
                    <a:pt x="738410" y="360524"/>
                  </a:cubicBezTo>
                  <a:cubicBezTo>
                    <a:pt x="738410" y="360358"/>
                    <a:pt x="738410" y="360024"/>
                    <a:pt x="738410" y="359790"/>
                  </a:cubicBezTo>
                  <a:cubicBezTo>
                    <a:pt x="738410" y="359557"/>
                    <a:pt x="738410" y="359624"/>
                    <a:pt x="738410" y="359523"/>
                  </a:cubicBezTo>
                  <a:cubicBezTo>
                    <a:pt x="738410" y="358723"/>
                    <a:pt x="738043" y="357889"/>
                    <a:pt x="737843" y="357088"/>
                  </a:cubicBezTo>
                  <a:lnTo>
                    <a:pt x="737843" y="357088"/>
                  </a:lnTo>
                  <a:lnTo>
                    <a:pt x="737843" y="357088"/>
                  </a:lnTo>
                  <a:cubicBezTo>
                    <a:pt x="737843" y="357088"/>
                    <a:pt x="737843" y="357088"/>
                    <a:pt x="737843" y="356921"/>
                  </a:cubicBezTo>
                  <a:lnTo>
                    <a:pt x="737843" y="356921"/>
                  </a:lnTo>
                  <a:cubicBezTo>
                    <a:pt x="737856" y="356844"/>
                    <a:pt x="737856" y="356764"/>
                    <a:pt x="737843" y="356688"/>
                  </a:cubicBezTo>
                  <a:cubicBezTo>
                    <a:pt x="737816" y="356427"/>
                    <a:pt x="737763" y="356167"/>
                    <a:pt x="737676" y="355920"/>
                  </a:cubicBezTo>
                  <a:cubicBezTo>
                    <a:pt x="737693" y="355743"/>
                    <a:pt x="737693" y="355563"/>
                    <a:pt x="737676" y="355387"/>
                  </a:cubicBezTo>
                  <a:cubicBezTo>
                    <a:pt x="737690" y="355230"/>
                    <a:pt x="737690" y="355076"/>
                    <a:pt x="737676" y="354919"/>
                  </a:cubicBezTo>
                  <a:cubicBezTo>
                    <a:pt x="737663" y="354866"/>
                    <a:pt x="737663" y="354806"/>
                    <a:pt x="737676" y="354753"/>
                  </a:cubicBezTo>
                  <a:lnTo>
                    <a:pt x="737676" y="354753"/>
                  </a:lnTo>
                  <a:lnTo>
                    <a:pt x="737676" y="354753"/>
                  </a:lnTo>
                  <a:cubicBezTo>
                    <a:pt x="737693" y="354686"/>
                    <a:pt x="737693" y="354619"/>
                    <a:pt x="737676" y="354552"/>
                  </a:cubicBezTo>
                  <a:cubicBezTo>
                    <a:pt x="737693" y="354452"/>
                    <a:pt x="737693" y="354352"/>
                    <a:pt x="737676" y="354252"/>
                  </a:cubicBezTo>
                  <a:cubicBezTo>
                    <a:pt x="737693" y="354129"/>
                    <a:pt x="737693" y="354009"/>
                    <a:pt x="737676" y="353885"/>
                  </a:cubicBezTo>
                  <a:lnTo>
                    <a:pt x="737676" y="353885"/>
                  </a:lnTo>
                  <a:cubicBezTo>
                    <a:pt x="737209" y="352017"/>
                    <a:pt x="736742" y="350148"/>
                    <a:pt x="736308" y="348314"/>
                  </a:cubicBezTo>
                  <a:lnTo>
                    <a:pt x="736308" y="348314"/>
                  </a:lnTo>
                  <a:cubicBezTo>
                    <a:pt x="736308" y="348314"/>
                    <a:pt x="736308" y="348314"/>
                    <a:pt x="736308" y="348314"/>
                  </a:cubicBezTo>
                  <a:cubicBezTo>
                    <a:pt x="736325" y="348237"/>
                    <a:pt x="736325" y="348157"/>
                    <a:pt x="736308" y="348080"/>
                  </a:cubicBezTo>
                  <a:cubicBezTo>
                    <a:pt x="736308" y="348080"/>
                    <a:pt x="736308" y="348080"/>
                    <a:pt x="736308" y="348080"/>
                  </a:cubicBezTo>
                  <a:lnTo>
                    <a:pt x="736308" y="348080"/>
                  </a:lnTo>
                  <a:cubicBezTo>
                    <a:pt x="736212" y="347593"/>
                    <a:pt x="736078" y="347112"/>
                    <a:pt x="735908" y="346645"/>
                  </a:cubicBezTo>
                  <a:cubicBezTo>
                    <a:pt x="735838" y="346295"/>
                    <a:pt x="735751" y="345951"/>
                    <a:pt x="735641" y="345611"/>
                  </a:cubicBezTo>
                  <a:lnTo>
                    <a:pt x="735441" y="344877"/>
                  </a:lnTo>
                  <a:cubicBezTo>
                    <a:pt x="735207" y="343976"/>
                    <a:pt x="734974" y="343076"/>
                    <a:pt x="734707" y="342141"/>
                  </a:cubicBezTo>
                  <a:lnTo>
                    <a:pt x="734707" y="342141"/>
                  </a:lnTo>
                  <a:cubicBezTo>
                    <a:pt x="734580" y="341804"/>
                    <a:pt x="734480" y="341457"/>
                    <a:pt x="734407" y="341107"/>
                  </a:cubicBezTo>
                  <a:cubicBezTo>
                    <a:pt x="734407" y="341107"/>
                    <a:pt x="734407" y="341107"/>
                    <a:pt x="734407" y="341107"/>
                  </a:cubicBezTo>
                  <a:cubicBezTo>
                    <a:pt x="734420" y="341040"/>
                    <a:pt x="734420" y="340974"/>
                    <a:pt x="734407" y="340907"/>
                  </a:cubicBezTo>
                  <a:lnTo>
                    <a:pt x="734407" y="340907"/>
                  </a:lnTo>
                  <a:lnTo>
                    <a:pt x="734407" y="340907"/>
                  </a:lnTo>
                  <a:lnTo>
                    <a:pt x="734407" y="340907"/>
                  </a:lnTo>
                  <a:cubicBezTo>
                    <a:pt x="734407" y="340907"/>
                    <a:pt x="734407" y="340907"/>
                    <a:pt x="734407" y="340907"/>
                  </a:cubicBezTo>
                  <a:lnTo>
                    <a:pt x="734407" y="340907"/>
                  </a:lnTo>
                  <a:cubicBezTo>
                    <a:pt x="734410" y="340850"/>
                    <a:pt x="734410" y="340797"/>
                    <a:pt x="734407" y="340740"/>
                  </a:cubicBezTo>
                  <a:lnTo>
                    <a:pt x="734407" y="340473"/>
                  </a:lnTo>
                  <a:cubicBezTo>
                    <a:pt x="734207" y="339806"/>
                    <a:pt x="734040" y="339139"/>
                    <a:pt x="733806" y="338471"/>
                  </a:cubicBezTo>
                  <a:cubicBezTo>
                    <a:pt x="733806" y="338471"/>
                    <a:pt x="733806" y="338471"/>
                    <a:pt x="733806" y="338305"/>
                  </a:cubicBezTo>
                  <a:cubicBezTo>
                    <a:pt x="733770" y="338064"/>
                    <a:pt x="733703" y="337828"/>
                    <a:pt x="733606" y="337604"/>
                  </a:cubicBezTo>
                  <a:cubicBezTo>
                    <a:pt x="733503" y="337320"/>
                    <a:pt x="733413" y="337030"/>
                    <a:pt x="733339" y="336737"/>
                  </a:cubicBezTo>
                  <a:cubicBezTo>
                    <a:pt x="733106" y="335969"/>
                    <a:pt x="732905" y="335202"/>
                    <a:pt x="732605" y="334435"/>
                  </a:cubicBezTo>
                  <a:cubicBezTo>
                    <a:pt x="732305" y="333667"/>
                    <a:pt x="732305" y="333400"/>
                    <a:pt x="732138" y="332866"/>
                  </a:cubicBezTo>
                  <a:cubicBezTo>
                    <a:pt x="732065" y="332583"/>
                    <a:pt x="731975" y="332306"/>
                    <a:pt x="731871" y="332032"/>
                  </a:cubicBezTo>
                  <a:lnTo>
                    <a:pt x="731871" y="332032"/>
                  </a:lnTo>
                  <a:cubicBezTo>
                    <a:pt x="731885" y="331966"/>
                    <a:pt x="731885" y="331899"/>
                    <a:pt x="731871" y="331832"/>
                  </a:cubicBezTo>
                  <a:lnTo>
                    <a:pt x="731871" y="331465"/>
                  </a:lnTo>
                  <a:cubicBezTo>
                    <a:pt x="731871" y="331298"/>
                    <a:pt x="731871" y="331098"/>
                    <a:pt x="731871" y="330931"/>
                  </a:cubicBezTo>
                  <a:cubicBezTo>
                    <a:pt x="731571" y="329931"/>
                    <a:pt x="731237" y="328963"/>
                    <a:pt x="730937" y="327996"/>
                  </a:cubicBezTo>
                  <a:lnTo>
                    <a:pt x="729936" y="325060"/>
                  </a:lnTo>
                  <a:lnTo>
                    <a:pt x="729936" y="325060"/>
                  </a:lnTo>
                  <a:lnTo>
                    <a:pt x="730403" y="324893"/>
                  </a:lnTo>
                  <a:lnTo>
                    <a:pt x="730603" y="324893"/>
                  </a:lnTo>
                  <a:lnTo>
                    <a:pt x="731070" y="324726"/>
                  </a:lnTo>
                  <a:close/>
                  <a:moveTo>
                    <a:pt x="810141" y="430587"/>
                  </a:moveTo>
                  <a:cubicBezTo>
                    <a:pt x="810141" y="435791"/>
                    <a:pt x="809874" y="440996"/>
                    <a:pt x="809574" y="446167"/>
                  </a:cubicBezTo>
                  <a:cubicBezTo>
                    <a:pt x="809240" y="452039"/>
                    <a:pt x="808806" y="457878"/>
                    <a:pt x="808172" y="463716"/>
                  </a:cubicBezTo>
                  <a:lnTo>
                    <a:pt x="807572" y="468954"/>
                  </a:lnTo>
                  <a:cubicBezTo>
                    <a:pt x="807572" y="469521"/>
                    <a:pt x="807572" y="470122"/>
                    <a:pt x="807405" y="470689"/>
                  </a:cubicBezTo>
                  <a:lnTo>
                    <a:pt x="807405" y="470889"/>
                  </a:lnTo>
                  <a:cubicBezTo>
                    <a:pt x="807205" y="472657"/>
                    <a:pt x="806971" y="474392"/>
                    <a:pt x="806704" y="476160"/>
                  </a:cubicBezTo>
                  <a:cubicBezTo>
                    <a:pt x="806438" y="477929"/>
                    <a:pt x="806337" y="478863"/>
                    <a:pt x="806137" y="480197"/>
                  </a:cubicBezTo>
                  <a:cubicBezTo>
                    <a:pt x="805937" y="481532"/>
                    <a:pt x="805770" y="482566"/>
                    <a:pt x="805570" y="483767"/>
                  </a:cubicBezTo>
                  <a:cubicBezTo>
                    <a:pt x="805193" y="486146"/>
                    <a:pt x="804793" y="488515"/>
                    <a:pt x="804369" y="490874"/>
                  </a:cubicBezTo>
                  <a:cubicBezTo>
                    <a:pt x="804369" y="491608"/>
                    <a:pt x="804135" y="492375"/>
                    <a:pt x="804002" y="493109"/>
                  </a:cubicBezTo>
                  <a:cubicBezTo>
                    <a:pt x="803668" y="494844"/>
                    <a:pt x="803368" y="496445"/>
                    <a:pt x="803001" y="498314"/>
                  </a:cubicBezTo>
                  <a:cubicBezTo>
                    <a:pt x="803001" y="499114"/>
                    <a:pt x="802734" y="499882"/>
                    <a:pt x="802567" y="500682"/>
                  </a:cubicBezTo>
                  <a:lnTo>
                    <a:pt x="801366" y="506321"/>
                  </a:lnTo>
                  <a:cubicBezTo>
                    <a:pt x="801366" y="506554"/>
                    <a:pt x="801366" y="506788"/>
                    <a:pt x="801366" y="507021"/>
                  </a:cubicBezTo>
                  <a:cubicBezTo>
                    <a:pt x="800899" y="509056"/>
                    <a:pt x="800432" y="511092"/>
                    <a:pt x="799932" y="513127"/>
                  </a:cubicBezTo>
                  <a:cubicBezTo>
                    <a:pt x="799431" y="515162"/>
                    <a:pt x="799098" y="516763"/>
                    <a:pt x="798630" y="518565"/>
                  </a:cubicBezTo>
                  <a:lnTo>
                    <a:pt x="798630" y="518832"/>
                  </a:lnTo>
                  <a:cubicBezTo>
                    <a:pt x="798630" y="519366"/>
                    <a:pt x="798364" y="519933"/>
                    <a:pt x="798197" y="520467"/>
                  </a:cubicBezTo>
                  <a:cubicBezTo>
                    <a:pt x="795705" y="530232"/>
                    <a:pt x="792815" y="539884"/>
                    <a:pt x="789522" y="549426"/>
                  </a:cubicBezTo>
                  <a:lnTo>
                    <a:pt x="789522" y="549426"/>
                  </a:lnTo>
                  <a:lnTo>
                    <a:pt x="789522" y="549426"/>
                  </a:lnTo>
                  <a:lnTo>
                    <a:pt x="782183" y="546890"/>
                  </a:lnTo>
                  <a:lnTo>
                    <a:pt x="776411" y="544888"/>
                  </a:lnTo>
                  <a:lnTo>
                    <a:pt x="776010" y="544888"/>
                  </a:lnTo>
                  <a:lnTo>
                    <a:pt x="776010" y="544888"/>
                  </a:lnTo>
                  <a:lnTo>
                    <a:pt x="772240" y="543620"/>
                  </a:lnTo>
                  <a:lnTo>
                    <a:pt x="771440" y="543354"/>
                  </a:lnTo>
                  <a:lnTo>
                    <a:pt x="763633" y="540618"/>
                  </a:lnTo>
                  <a:lnTo>
                    <a:pt x="763366" y="540618"/>
                  </a:lnTo>
                  <a:lnTo>
                    <a:pt x="759296" y="539217"/>
                  </a:lnTo>
                  <a:lnTo>
                    <a:pt x="758995" y="539217"/>
                  </a:lnTo>
                  <a:lnTo>
                    <a:pt x="754958" y="537849"/>
                  </a:lnTo>
                  <a:lnTo>
                    <a:pt x="754692" y="537849"/>
                  </a:lnTo>
                  <a:lnTo>
                    <a:pt x="750621" y="536447"/>
                  </a:lnTo>
                  <a:lnTo>
                    <a:pt x="746718" y="535113"/>
                  </a:lnTo>
                  <a:lnTo>
                    <a:pt x="746718" y="535113"/>
                  </a:lnTo>
                  <a:lnTo>
                    <a:pt x="746518" y="535113"/>
                  </a:lnTo>
                  <a:lnTo>
                    <a:pt x="746284" y="535113"/>
                  </a:lnTo>
                  <a:lnTo>
                    <a:pt x="742014" y="533645"/>
                  </a:lnTo>
                  <a:lnTo>
                    <a:pt x="742014" y="533645"/>
                  </a:lnTo>
                  <a:lnTo>
                    <a:pt x="737743" y="532177"/>
                  </a:lnTo>
                  <a:lnTo>
                    <a:pt x="737743" y="532177"/>
                  </a:lnTo>
                  <a:lnTo>
                    <a:pt x="733506" y="530742"/>
                  </a:lnTo>
                  <a:lnTo>
                    <a:pt x="733506" y="530742"/>
                  </a:lnTo>
                  <a:lnTo>
                    <a:pt x="724898" y="527773"/>
                  </a:lnTo>
                  <a:lnTo>
                    <a:pt x="724898" y="527773"/>
                  </a:lnTo>
                  <a:cubicBezTo>
                    <a:pt x="725365" y="526405"/>
                    <a:pt x="725832" y="525071"/>
                    <a:pt x="726266" y="523703"/>
                  </a:cubicBezTo>
                  <a:lnTo>
                    <a:pt x="727467" y="519933"/>
                  </a:lnTo>
                  <a:cubicBezTo>
                    <a:pt x="728602" y="516363"/>
                    <a:pt x="729669" y="512726"/>
                    <a:pt x="730804" y="509123"/>
                  </a:cubicBezTo>
                  <a:cubicBezTo>
                    <a:pt x="731171" y="507822"/>
                    <a:pt x="731504" y="506554"/>
                    <a:pt x="731838" y="505253"/>
                  </a:cubicBezTo>
                  <a:cubicBezTo>
                    <a:pt x="733773" y="497890"/>
                    <a:pt x="735441" y="490463"/>
                    <a:pt x="736842" y="482967"/>
                  </a:cubicBezTo>
                  <a:cubicBezTo>
                    <a:pt x="736839" y="482890"/>
                    <a:pt x="736839" y="482810"/>
                    <a:pt x="736842" y="482733"/>
                  </a:cubicBezTo>
                  <a:lnTo>
                    <a:pt x="736842" y="482733"/>
                  </a:lnTo>
                  <a:cubicBezTo>
                    <a:pt x="736842" y="482733"/>
                    <a:pt x="736842" y="482533"/>
                    <a:pt x="736842" y="482466"/>
                  </a:cubicBezTo>
                  <a:lnTo>
                    <a:pt x="737343" y="479664"/>
                  </a:lnTo>
                  <a:cubicBezTo>
                    <a:pt x="737343" y="479163"/>
                    <a:pt x="737510" y="478629"/>
                    <a:pt x="737610" y="478129"/>
                  </a:cubicBezTo>
                  <a:cubicBezTo>
                    <a:pt x="737810" y="476995"/>
                    <a:pt x="737977" y="475860"/>
                    <a:pt x="738177" y="474793"/>
                  </a:cubicBezTo>
                  <a:lnTo>
                    <a:pt x="738377" y="473658"/>
                  </a:lnTo>
                  <a:lnTo>
                    <a:pt x="738377" y="472858"/>
                  </a:lnTo>
                  <a:cubicBezTo>
                    <a:pt x="738377" y="472357"/>
                    <a:pt x="738544" y="471823"/>
                    <a:pt x="738611" y="471289"/>
                  </a:cubicBezTo>
                  <a:cubicBezTo>
                    <a:pt x="738677" y="470756"/>
                    <a:pt x="738844" y="469788"/>
                    <a:pt x="738944" y="469021"/>
                  </a:cubicBezTo>
                  <a:lnTo>
                    <a:pt x="739144" y="467453"/>
                  </a:lnTo>
                  <a:cubicBezTo>
                    <a:pt x="739144" y="466452"/>
                    <a:pt x="739445" y="465418"/>
                    <a:pt x="739545" y="464417"/>
                  </a:cubicBezTo>
                  <a:cubicBezTo>
                    <a:pt x="739645" y="463416"/>
                    <a:pt x="739812" y="462315"/>
                    <a:pt x="739912" y="461281"/>
                  </a:cubicBezTo>
                  <a:lnTo>
                    <a:pt x="739912" y="461281"/>
                  </a:lnTo>
                  <a:cubicBezTo>
                    <a:pt x="740112" y="459446"/>
                    <a:pt x="740312" y="457544"/>
                    <a:pt x="740479" y="455709"/>
                  </a:cubicBezTo>
                  <a:cubicBezTo>
                    <a:pt x="741280" y="447235"/>
                    <a:pt x="741780" y="438761"/>
                    <a:pt x="741913" y="430253"/>
                  </a:cubicBezTo>
                  <a:lnTo>
                    <a:pt x="741913" y="430253"/>
                  </a:lnTo>
                  <a:lnTo>
                    <a:pt x="751088" y="430420"/>
                  </a:lnTo>
                  <a:lnTo>
                    <a:pt x="755659" y="430420"/>
                  </a:lnTo>
                  <a:lnTo>
                    <a:pt x="758995" y="430420"/>
                  </a:lnTo>
                  <a:lnTo>
                    <a:pt x="760497" y="430420"/>
                  </a:lnTo>
                  <a:lnTo>
                    <a:pt x="764934" y="430420"/>
                  </a:lnTo>
                  <a:lnTo>
                    <a:pt x="769471" y="430420"/>
                  </a:lnTo>
                  <a:lnTo>
                    <a:pt x="769471" y="430420"/>
                  </a:lnTo>
                  <a:lnTo>
                    <a:pt x="774042" y="430420"/>
                  </a:lnTo>
                  <a:lnTo>
                    <a:pt x="778646" y="430420"/>
                  </a:lnTo>
                  <a:lnTo>
                    <a:pt x="783217" y="430420"/>
                  </a:lnTo>
                  <a:lnTo>
                    <a:pt x="783217" y="430420"/>
                  </a:lnTo>
                  <a:lnTo>
                    <a:pt x="789256" y="430420"/>
                  </a:lnTo>
                  <a:lnTo>
                    <a:pt x="791424" y="430420"/>
                  </a:lnTo>
                  <a:lnTo>
                    <a:pt x="791958" y="430420"/>
                  </a:lnTo>
                  <a:lnTo>
                    <a:pt x="796462" y="430420"/>
                  </a:lnTo>
                  <a:lnTo>
                    <a:pt x="796762" y="430420"/>
                  </a:lnTo>
                  <a:lnTo>
                    <a:pt x="802467" y="430420"/>
                  </a:lnTo>
                  <a:lnTo>
                    <a:pt x="810207" y="430420"/>
                  </a:lnTo>
                  <a:lnTo>
                    <a:pt x="810207" y="430420"/>
                  </a:lnTo>
                  <a:close/>
                  <a:moveTo>
                    <a:pt x="358006" y="82177"/>
                  </a:moveTo>
                  <a:lnTo>
                    <a:pt x="358006" y="82177"/>
                  </a:lnTo>
                  <a:lnTo>
                    <a:pt x="358006" y="82544"/>
                  </a:lnTo>
                  <a:lnTo>
                    <a:pt x="358006" y="82911"/>
                  </a:lnTo>
                  <a:lnTo>
                    <a:pt x="358006" y="82911"/>
                  </a:lnTo>
                  <a:lnTo>
                    <a:pt x="358006" y="83278"/>
                  </a:lnTo>
                  <a:lnTo>
                    <a:pt x="358006" y="83278"/>
                  </a:lnTo>
                  <a:lnTo>
                    <a:pt x="358006" y="83578"/>
                  </a:lnTo>
                  <a:lnTo>
                    <a:pt x="358006" y="83578"/>
                  </a:lnTo>
                  <a:lnTo>
                    <a:pt x="358006" y="83578"/>
                  </a:lnTo>
                  <a:lnTo>
                    <a:pt x="358006" y="83912"/>
                  </a:lnTo>
                  <a:lnTo>
                    <a:pt x="358006" y="84412"/>
                  </a:lnTo>
                  <a:lnTo>
                    <a:pt x="358006" y="84412"/>
                  </a:lnTo>
                  <a:lnTo>
                    <a:pt x="358006" y="84646"/>
                  </a:lnTo>
                  <a:lnTo>
                    <a:pt x="358006" y="85013"/>
                  </a:lnTo>
                  <a:lnTo>
                    <a:pt x="358006" y="85313"/>
                  </a:lnTo>
                  <a:lnTo>
                    <a:pt x="358172" y="86114"/>
                  </a:lnTo>
                  <a:lnTo>
                    <a:pt x="358172" y="86114"/>
                  </a:lnTo>
                  <a:lnTo>
                    <a:pt x="358172" y="86114"/>
                  </a:lnTo>
                  <a:lnTo>
                    <a:pt x="359040" y="90584"/>
                  </a:lnTo>
                  <a:lnTo>
                    <a:pt x="359040" y="90584"/>
                  </a:lnTo>
                  <a:lnTo>
                    <a:pt x="359040" y="91218"/>
                  </a:lnTo>
                  <a:lnTo>
                    <a:pt x="359040" y="91719"/>
                  </a:lnTo>
                  <a:lnTo>
                    <a:pt x="359240" y="92786"/>
                  </a:lnTo>
                  <a:lnTo>
                    <a:pt x="359240" y="93187"/>
                  </a:lnTo>
                  <a:lnTo>
                    <a:pt x="359240" y="93520"/>
                  </a:lnTo>
                  <a:lnTo>
                    <a:pt x="359240" y="93821"/>
                  </a:lnTo>
                  <a:lnTo>
                    <a:pt x="359240" y="94621"/>
                  </a:lnTo>
                  <a:lnTo>
                    <a:pt x="359407" y="95455"/>
                  </a:lnTo>
                  <a:lnTo>
                    <a:pt x="359407" y="95455"/>
                  </a:lnTo>
                  <a:lnTo>
                    <a:pt x="359407" y="95455"/>
                  </a:lnTo>
                  <a:lnTo>
                    <a:pt x="359407" y="95856"/>
                  </a:lnTo>
                  <a:lnTo>
                    <a:pt x="359407" y="95856"/>
                  </a:lnTo>
                  <a:lnTo>
                    <a:pt x="359640" y="97057"/>
                  </a:lnTo>
                  <a:lnTo>
                    <a:pt x="359640" y="97657"/>
                  </a:lnTo>
                  <a:lnTo>
                    <a:pt x="359640" y="97958"/>
                  </a:lnTo>
                  <a:lnTo>
                    <a:pt x="359640" y="98191"/>
                  </a:lnTo>
                  <a:lnTo>
                    <a:pt x="359640" y="98458"/>
                  </a:lnTo>
                  <a:lnTo>
                    <a:pt x="359640" y="98458"/>
                  </a:lnTo>
                  <a:lnTo>
                    <a:pt x="359640" y="98458"/>
                  </a:lnTo>
                  <a:lnTo>
                    <a:pt x="359640" y="98925"/>
                  </a:lnTo>
                  <a:lnTo>
                    <a:pt x="359640" y="99559"/>
                  </a:lnTo>
                  <a:lnTo>
                    <a:pt x="359640" y="99559"/>
                  </a:lnTo>
                  <a:lnTo>
                    <a:pt x="359640" y="99559"/>
                  </a:lnTo>
                  <a:lnTo>
                    <a:pt x="359640" y="100160"/>
                  </a:lnTo>
                  <a:lnTo>
                    <a:pt x="359640" y="100627"/>
                  </a:lnTo>
                  <a:lnTo>
                    <a:pt x="359640" y="101094"/>
                  </a:lnTo>
                  <a:lnTo>
                    <a:pt x="359640" y="101361"/>
                  </a:lnTo>
                  <a:lnTo>
                    <a:pt x="359640" y="101961"/>
                  </a:lnTo>
                  <a:lnTo>
                    <a:pt x="360008" y="103830"/>
                  </a:lnTo>
                  <a:lnTo>
                    <a:pt x="360008" y="103830"/>
                  </a:lnTo>
                  <a:lnTo>
                    <a:pt x="360008" y="103830"/>
                  </a:lnTo>
                  <a:lnTo>
                    <a:pt x="360008" y="104630"/>
                  </a:lnTo>
                  <a:lnTo>
                    <a:pt x="360008" y="105064"/>
                  </a:lnTo>
                  <a:lnTo>
                    <a:pt x="360008" y="105064"/>
                  </a:lnTo>
                  <a:lnTo>
                    <a:pt x="360008" y="105765"/>
                  </a:lnTo>
                  <a:lnTo>
                    <a:pt x="360008" y="105965"/>
                  </a:lnTo>
                  <a:lnTo>
                    <a:pt x="360008" y="106465"/>
                  </a:lnTo>
                  <a:lnTo>
                    <a:pt x="360008" y="106832"/>
                  </a:lnTo>
                  <a:lnTo>
                    <a:pt x="360008" y="107199"/>
                  </a:lnTo>
                  <a:lnTo>
                    <a:pt x="360174" y="108067"/>
                  </a:lnTo>
                  <a:lnTo>
                    <a:pt x="360174" y="108767"/>
                  </a:lnTo>
                  <a:lnTo>
                    <a:pt x="360174" y="109168"/>
                  </a:lnTo>
                  <a:lnTo>
                    <a:pt x="360174" y="109368"/>
                  </a:lnTo>
                  <a:lnTo>
                    <a:pt x="360174" y="110002"/>
                  </a:lnTo>
                  <a:lnTo>
                    <a:pt x="360174" y="110602"/>
                  </a:lnTo>
                  <a:lnTo>
                    <a:pt x="360174" y="111169"/>
                  </a:lnTo>
                  <a:lnTo>
                    <a:pt x="360174" y="111670"/>
                  </a:lnTo>
                  <a:lnTo>
                    <a:pt x="360541" y="113438"/>
                  </a:lnTo>
                  <a:lnTo>
                    <a:pt x="360541" y="113438"/>
                  </a:lnTo>
                  <a:lnTo>
                    <a:pt x="360541" y="113438"/>
                  </a:lnTo>
                  <a:lnTo>
                    <a:pt x="360141" y="113438"/>
                  </a:lnTo>
                  <a:lnTo>
                    <a:pt x="354870" y="114506"/>
                  </a:lnTo>
                  <a:cubicBezTo>
                    <a:pt x="352234" y="115073"/>
                    <a:pt x="349598" y="115673"/>
                    <a:pt x="346996" y="116307"/>
                  </a:cubicBezTo>
                  <a:cubicBezTo>
                    <a:pt x="344394" y="116941"/>
                    <a:pt x="341758" y="117608"/>
                    <a:pt x="339156" y="118309"/>
                  </a:cubicBezTo>
                  <a:cubicBezTo>
                    <a:pt x="332216" y="120177"/>
                    <a:pt x="325377" y="122246"/>
                    <a:pt x="318571" y="124581"/>
                  </a:cubicBezTo>
                  <a:lnTo>
                    <a:pt x="312766" y="126650"/>
                  </a:lnTo>
                  <a:lnTo>
                    <a:pt x="312766" y="126650"/>
                  </a:lnTo>
                  <a:lnTo>
                    <a:pt x="306994" y="128818"/>
                  </a:lnTo>
                  <a:lnTo>
                    <a:pt x="306994" y="128818"/>
                  </a:lnTo>
                  <a:lnTo>
                    <a:pt x="304859" y="131321"/>
                  </a:lnTo>
                  <a:lnTo>
                    <a:pt x="304859" y="131321"/>
                  </a:lnTo>
                  <a:lnTo>
                    <a:pt x="299187" y="133756"/>
                  </a:lnTo>
                  <a:lnTo>
                    <a:pt x="299187" y="133756"/>
                  </a:lnTo>
                  <a:lnTo>
                    <a:pt x="298019" y="134257"/>
                  </a:lnTo>
                  <a:lnTo>
                    <a:pt x="297485" y="134490"/>
                  </a:lnTo>
                  <a:lnTo>
                    <a:pt x="296051" y="135124"/>
                  </a:lnTo>
                  <a:lnTo>
                    <a:pt x="293548" y="136258"/>
                  </a:lnTo>
                  <a:lnTo>
                    <a:pt x="293548" y="136258"/>
                  </a:lnTo>
                  <a:lnTo>
                    <a:pt x="292080" y="136959"/>
                  </a:lnTo>
                  <a:lnTo>
                    <a:pt x="290913" y="137526"/>
                  </a:lnTo>
                  <a:lnTo>
                    <a:pt x="287977" y="138927"/>
                  </a:lnTo>
                  <a:lnTo>
                    <a:pt x="287977" y="138927"/>
                  </a:lnTo>
                  <a:lnTo>
                    <a:pt x="286109" y="139828"/>
                  </a:lnTo>
                  <a:lnTo>
                    <a:pt x="285208" y="140262"/>
                  </a:lnTo>
                  <a:lnTo>
                    <a:pt x="282439" y="141663"/>
                  </a:lnTo>
                  <a:lnTo>
                    <a:pt x="282439" y="141663"/>
                  </a:lnTo>
                  <a:lnTo>
                    <a:pt x="276967" y="144532"/>
                  </a:lnTo>
                  <a:lnTo>
                    <a:pt x="276967" y="144532"/>
                  </a:lnTo>
                  <a:cubicBezTo>
                    <a:pt x="275132" y="145500"/>
                    <a:pt x="273330" y="146501"/>
                    <a:pt x="271529" y="147502"/>
                  </a:cubicBezTo>
                  <a:lnTo>
                    <a:pt x="271529" y="147502"/>
                  </a:lnTo>
                  <a:lnTo>
                    <a:pt x="270194" y="145100"/>
                  </a:lnTo>
                  <a:lnTo>
                    <a:pt x="269127" y="143165"/>
                  </a:lnTo>
                  <a:lnTo>
                    <a:pt x="268760" y="142564"/>
                  </a:lnTo>
                  <a:lnTo>
                    <a:pt x="268760" y="142564"/>
                  </a:lnTo>
                  <a:lnTo>
                    <a:pt x="268460" y="142064"/>
                  </a:lnTo>
                  <a:lnTo>
                    <a:pt x="268159" y="141330"/>
                  </a:lnTo>
                  <a:lnTo>
                    <a:pt x="267959" y="140996"/>
                  </a:lnTo>
                  <a:lnTo>
                    <a:pt x="267959" y="140996"/>
                  </a:lnTo>
                  <a:lnTo>
                    <a:pt x="267959" y="140996"/>
                  </a:lnTo>
                  <a:lnTo>
                    <a:pt x="267659" y="140395"/>
                  </a:lnTo>
                  <a:lnTo>
                    <a:pt x="267192" y="139561"/>
                  </a:lnTo>
                  <a:lnTo>
                    <a:pt x="267192" y="139561"/>
                  </a:lnTo>
                  <a:lnTo>
                    <a:pt x="267192" y="139561"/>
                  </a:lnTo>
                  <a:lnTo>
                    <a:pt x="267192" y="139561"/>
                  </a:lnTo>
                  <a:lnTo>
                    <a:pt x="267192" y="139561"/>
                  </a:lnTo>
                  <a:lnTo>
                    <a:pt x="267192" y="139561"/>
                  </a:lnTo>
                  <a:lnTo>
                    <a:pt x="267192" y="139561"/>
                  </a:lnTo>
                  <a:lnTo>
                    <a:pt x="266992" y="139194"/>
                  </a:lnTo>
                  <a:lnTo>
                    <a:pt x="266992" y="139194"/>
                  </a:lnTo>
                  <a:lnTo>
                    <a:pt x="266992" y="139194"/>
                  </a:lnTo>
                  <a:lnTo>
                    <a:pt x="266658" y="138560"/>
                  </a:lnTo>
                  <a:lnTo>
                    <a:pt x="266658" y="138560"/>
                  </a:lnTo>
                  <a:lnTo>
                    <a:pt x="266658" y="138560"/>
                  </a:lnTo>
                  <a:lnTo>
                    <a:pt x="266658" y="138560"/>
                  </a:lnTo>
                  <a:lnTo>
                    <a:pt x="266658" y="138327"/>
                  </a:lnTo>
                  <a:lnTo>
                    <a:pt x="266258" y="137626"/>
                  </a:lnTo>
                  <a:lnTo>
                    <a:pt x="265690" y="136592"/>
                  </a:lnTo>
                  <a:lnTo>
                    <a:pt x="265457" y="136158"/>
                  </a:lnTo>
                  <a:lnTo>
                    <a:pt x="265223" y="135758"/>
                  </a:lnTo>
                  <a:lnTo>
                    <a:pt x="264723" y="134857"/>
                  </a:lnTo>
                  <a:lnTo>
                    <a:pt x="264523" y="134490"/>
                  </a:lnTo>
                  <a:lnTo>
                    <a:pt x="264256" y="133990"/>
                  </a:lnTo>
                  <a:lnTo>
                    <a:pt x="263388" y="132422"/>
                  </a:lnTo>
                  <a:lnTo>
                    <a:pt x="263388" y="132221"/>
                  </a:lnTo>
                  <a:lnTo>
                    <a:pt x="263388" y="132221"/>
                  </a:lnTo>
                  <a:lnTo>
                    <a:pt x="262955" y="131421"/>
                  </a:lnTo>
                  <a:lnTo>
                    <a:pt x="262955" y="131421"/>
                  </a:lnTo>
                  <a:lnTo>
                    <a:pt x="262554" y="130753"/>
                  </a:lnTo>
                  <a:lnTo>
                    <a:pt x="262221" y="130153"/>
                  </a:lnTo>
                  <a:lnTo>
                    <a:pt x="261854" y="129519"/>
                  </a:lnTo>
                  <a:lnTo>
                    <a:pt x="261854" y="129252"/>
                  </a:lnTo>
                  <a:lnTo>
                    <a:pt x="261854" y="129252"/>
                  </a:lnTo>
                  <a:lnTo>
                    <a:pt x="261854" y="128952"/>
                  </a:lnTo>
                  <a:lnTo>
                    <a:pt x="261854" y="128752"/>
                  </a:lnTo>
                  <a:lnTo>
                    <a:pt x="261854" y="128485"/>
                  </a:lnTo>
                  <a:lnTo>
                    <a:pt x="261854" y="128485"/>
                  </a:lnTo>
                  <a:lnTo>
                    <a:pt x="261320" y="127584"/>
                  </a:lnTo>
                  <a:lnTo>
                    <a:pt x="260719" y="126550"/>
                  </a:lnTo>
                  <a:lnTo>
                    <a:pt x="260719" y="126550"/>
                  </a:lnTo>
                  <a:lnTo>
                    <a:pt x="260419" y="126049"/>
                  </a:lnTo>
                  <a:lnTo>
                    <a:pt x="259952" y="125282"/>
                  </a:lnTo>
                  <a:lnTo>
                    <a:pt x="259952" y="125282"/>
                  </a:lnTo>
                  <a:lnTo>
                    <a:pt x="259952" y="125082"/>
                  </a:lnTo>
                  <a:lnTo>
                    <a:pt x="259685" y="124648"/>
                  </a:lnTo>
                  <a:lnTo>
                    <a:pt x="259685" y="124648"/>
                  </a:lnTo>
                  <a:lnTo>
                    <a:pt x="257450" y="120611"/>
                  </a:lnTo>
                  <a:lnTo>
                    <a:pt x="255248" y="116574"/>
                  </a:lnTo>
                  <a:lnTo>
                    <a:pt x="253046" y="112604"/>
                  </a:lnTo>
                  <a:lnTo>
                    <a:pt x="253046" y="112604"/>
                  </a:lnTo>
                  <a:lnTo>
                    <a:pt x="249042" y="105364"/>
                  </a:lnTo>
                  <a:lnTo>
                    <a:pt x="248609" y="104597"/>
                  </a:lnTo>
                  <a:lnTo>
                    <a:pt x="246273" y="100326"/>
                  </a:lnTo>
                  <a:cubicBezTo>
                    <a:pt x="248909" y="98858"/>
                    <a:pt x="251578" y="97424"/>
                    <a:pt x="254247" y="96023"/>
                  </a:cubicBezTo>
                  <a:lnTo>
                    <a:pt x="257250" y="94455"/>
                  </a:lnTo>
                  <a:lnTo>
                    <a:pt x="257883" y="94154"/>
                  </a:lnTo>
                  <a:lnTo>
                    <a:pt x="257883" y="94154"/>
                  </a:lnTo>
                  <a:lnTo>
                    <a:pt x="259418" y="93387"/>
                  </a:lnTo>
                  <a:lnTo>
                    <a:pt x="261520" y="92353"/>
                  </a:lnTo>
                  <a:lnTo>
                    <a:pt x="261520" y="92353"/>
                  </a:lnTo>
                  <a:lnTo>
                    <a:pt x="262454" y="91919"/>
                  </a:lnTo>
                  <a:lnTo>
                    <a:pt x="265357" y="90484"/>
                  </a:lnTo>
                  <a:lnTo>
                    <a:pt x="265590" y="90484"/>
                  </a:lnTo>
                  <a:cubicBezTo>
                    <a:pt x="266858" y="89860"/>
                    <a:pt x="268126" y="89260"/>
                    <a:pt x="269394" y="88683"/>
                  </a:cubicBezTo>
                  <a:lnTo>
                    <a:pt x="269394" y="88683"/>
                  </a:lnTo>
                  <a:lnTo>
                    <a:pt x="269894" y="88449"/>
                  </a:lnTo>
                  <a:lnTo>
                    <a:pt x="269894" y="88449"/>
                  </a:lnTo>
                  <a:lnTo>
                    <a:pt x="273697" y="86714"/>
                  </a:lnTo>
                  <a:lnTo>
                    <a:pt x="277835" y="84879"/>
                  </a:lnTo>
                  <a:lnTo>
                    <a:pt x="279803" y="84012"/>
                  </a:lnTo>
                  <a:lnTo>
                    <a:pt x="279803" y="84012"/>
                  </a:lnTo>
                  <a:lnTo>
                    <a:pt x="281738" y="83211"/>
                  </a:lnTo>
                  <a:lnTo>
                    <a:pt x="281938" y="83211"/>
                  </a:lnTo>
                  <a:cubicBezTo>
                    <a:pt x="283306" y="82577"/>
                    <a:pt x="284674" y="82010"/>
                    <a:pt x="286075" y="81510"/>
                  </a:cubicBezTo>
                  <a:lnTo>
                    <a:pt x="286075" y="81510"/>
                  </a:lnTo>
                  <a:lnTo>
                    <a:pt x="289945" y="79975"/>
                  </a:lnTo>
                  <a:lnTo>
                    <a:pt x="289945" y="79975"/>
                  </a:lnTo>
                  <a:lnTo>
                    <a:pt x="290346" y="79808"/>
                  </a:lnTo>
                  <a:lnTo>
                    <a:pt x="290346" y="79808"/>
                  </a:lnTo>
                  <a:lnTo>
                    <a:pt x="294383" y="78274"/>
                  </a:lnTo>
                  <a:lnTo>
                    <a:pt x="296117" y="77640"/>
                  </a:lnTo>
                  <a:lnTo>
                    <a:pt x="298519" y="76739"/>
                  </a:lnTo>
                  <a:lnTo>
                    <a:pt x="299153" y="76505"/>
                  </a:lnTo>
                  <a:lnTo>
                    <a:pt x="299153" y="76505"/>
                  </a:lnTo>
                  <a:cubicBezTo>
                    <a:pt x="300355" y="76072"/>
                    <a:pt x="301589" y="75604"/>
                    <a:pt x="302823" y="75204"/>
                  </a:cubicBezTo>
                  <a:lnTo>
                    <a:pt x="302823" y="75204"/>
                  </a:lnTo>
                  <a:lnTo>
                    <a:pt x="304692" y="74570"/>
                  </a:lnTo>
                  <a:lnTo>
                    <a:pt x="304692" y="74570"/>
                  </a:lnTo>
                  <a:lnTo>
                    <a:pt x="305592" y="74303"/>
                  </a:lnTo>
                  <a:lnTo>
                    <a:pt x="305592" y="74303"/>
                  </a:lnTo>
                  <a:cubicBezTo>
                    <a:pt x="305893" y="74173"/>
                    <a:pt x="306206" y="74073"/>
                    <a:pt x="306527" y="74003"/>
                  </a:cubicBezTo>
                  <a:lnTo>
                    <a:pt x="306527" y="74003"/>
                  </a:lnTo>
                  <a:lnTo>
                    <a:pt x="307161" y="73803"/>
                  </a:lnTo>
                  <a:lnTo>
                    <a:pt x="307161" y="73803"/>
                  </a:lnTo>
                  <a:lnTo>
                    <a:pt x="311264" y="72468"/>
                  </a:lnTo>
                  <a:lnTo>
                    <a:pt x="313333" y="71801"/>
                  </a:lnTo>
                  <a:lnTo>
                    <a:pt x="315435" y="71134"/>
                  </a:lnTo>
                  <a:lnTo>
                    <a:pt x="315435" y="71134"/>
                  </a:lnTo>
                  <a:lnTo>
                    <a:pt x="315435" y="71134"/>
                  </a:lnTo>
                  <a:lnTo>
                    <a:pt x="315435" y="71134"/>
                  </a:lnTo>
                  <a:lnTo>
                    <a:pt x="319772" y="69799"/>
                  </a:lnTo>
                  <a:lnTo>
                    <a:pt x="323108" y="68898"/>
                  </a:lnTo>
                  <a:lnTo>
                    <a:pt x="325944" y="68098"/>
                  </a:lnTo>
                  <a:cubicBezTo>
                    <a:pt x="330081" y="66930"/>
                    <a:pt x="334285" y="65829"/>
                    <a:pt x="338522" y="64762"/>
                  </a:cubicBezTo>
                  <a:lnTo>
                    <a:pt x="338522" y="64762"/>
                  </a:lnTo>
                  <a:lnTo>
                    <a:pt x="341224" y="64128"/>
                  </a:lnTo>
                  <a:lnTo>
                    <a:pt x="343593" y="63560"/>
                  </a:lnTo>
                  <a:lnTo>
                    <a:pt x="344093" y="63560"/>
                  </a:lnTo>
                  <a:lnTo>
                    <a:pt x="347430" y="62826"/>
                  </a:lnTo>
                  <a:lnTo>
                    <a:pt x="351066" y="62092"/>
                  </a:lnTo>
                  <a:lnTo>
                    <a:pt x="354736" y="61358"/>
                  </a:lnTo>
                  <a:lnTo>
                    <a:pt x="354736" y="61358"/>
                  </a:lnTo>
                  <a:lnTo>
                    <a:pt x="354936" y="62426"/>
                  </a:lnTo>
                  <a:lnTo>
                    <a:pt x="355303" y="64361"/>
                  </a:lnTo>
                  <a:lnTo>
                    <a:pt x="355303" y="64995"/>
                  </a:lnTo>
                  <a:lnTo>
                    <a:pt x="355303" y="65462"/>
                  </a:lnTo>
                  <a:lnTo>
                    <a:pt x="355303" y="65963"/>
                  </a:lnTo>
                  <a:lnTo>
                    <a:pt x="355303" y="66129"/>
                  </a:lnTo>
                  <a:lnTo>
                    <a:pt x="355303" y="66930"/>
                  </a:lnTo>
                  <a:lnTo>
                    <a:pt x="355503" y="68098"/>
                  </a:lnTo>
                  <a:lnTo>
                    <a:pt x="355737" y="69199"/>
                  </a:lnTo>
                  <a:lnTo>
                    <a:pt x="356137" y="71267"/>
                  </a:lnTo>
                  <a:lnTo>
                    <a:pt x="356137" y="71601"/>
                  </a:lnTo>
                  <a:lnTo>
                    <a:pt x="356338" y="72568"/>
                  </a:lnTo>
                  <a:lnTo>
                    <a:pt x="356338" y="72969"/>
                  </a:lnTo>
                  <a:lnTo>
                    <a:pt x="356504" y="73870"/>
                  </a:lnTo>
                  <a:lnTo>
                    <a:pt x="356738" y="75004"/>
                  </a:lnTo>
                  <a:lnTo>
                    <a:pt x="356738" y="75004"/>
                  </a:lnTo>
                  <a:lnTo>
                    <a:pt x="357605" y="79408"/>
                  </a:lnTo>
                  <a:lnTo>
                    <a:pt x="357605" y="79408"/>
                  </a:lnTo>
                  <a:lnTo>
                    <a:pt x="357772" y="80209"/>
                  </a:lnTo>
                  <a:lnTo>
                    <a:pt x="357772" y="80209"/>
                  </a:lnTo>
                  <a:lnTo>
                    <a:pt x="357772" y="80709"/>
                  </a:lnTo>
                  <a:lnTo>
                    <a:pt x="357772" y="80976"/>
                  </a:lnTo>
                  <a:lnTo>
                    <a:pt x="357772" y="80976"/>
                  </a:lnTo>
                  <a:lnTo>
                    <a:pt x="357772" y="81276"/>
                  </a:lnTo>
                  <a:lnTo>
                    <a:pt x="357772" y="81276"/>
                  </a:lnTo>
                  <a:lnTo>
                    <a:pt x="357772" y="81276"/>
                  </a:lnTo>
                  <a:lnTo>
                    <a:pt x="357772" y="81276"/>
                  </a:lnTo>
                  <a:lnTo>
                    <a:pt x="357772" y="81276"/>
                  </a:lnTo>
                  <a:lnTo>
                    <a:pt x="357772" y="81677"/>
                  </a:lnTo>
                  <a:lnTo>
                    <a:pt x="357772" y="81677"/>
                  </a:lnTo>
                  <a:lnTo>
                    <a:pt x="357772" y="82244"/>
                  </a:lnTo>
                  <a:lnTo>
                    <a:pt x="357772" y="82244"/>
                  </a:lnTo>
                  <a:lnTo>
                    <a:pt x="357772" y="82244"/>
                  </a:lnTo>
                  <a:lnTo>
                    <a:pt x="357772" y="82244"/>
                  </a:lnTo>
                  <a:lnTo>
                    <a:pt x="357772" y="82244"/>
                  </a:lnTo>
                  <a:lnTo>
                    <a:pt x="357772" y="82644"/>
                  </a:lnTo>
                  <a:lnTo>
                    <a:pt x="357772" y="83111"/>
                  </a:lnTo>
                  <a:close/>
                  <a:moveTo>
                    <a:pt x="362677" y="30064"/>
                  </a:moveTo>
                  <a:lnTo>
                    <a:pt x="365512" y="29630"/>
                  </a:lnTo>
                  <a:lnTo>
                    <a:pt x="366814" y="29430"/>
                  </a:lnTo>
                  <a:lnTo>
                    <a:pt x="369750" y="28996"/>
                  </a:lnTo>
                  <a:cubicBezTo>
                    <a:pt x="372185" y="28663"/>
                    <a:pt x="374654" y="28362"/>
                    <a:pt x="377089" y="28096"/>
                  </a:cubicBezTo>
                  <a:lnTo>
                    <a:pt x="377723" y="28096"/>
                  </a:lnTo>
                  <a:lnTo>
                    <a:pt x="380526" y="27762"/>
                  </a:lnTo>
                  <a:lnTo>
                    <a:pt x="382427" y="27562"/>
                  </a:lnTo>
                  <a:lnTo>
                    <a:pt x="385030" y="27295"/>
                  </a:lnTo>
                  <a:lnTo>
                    <a:pt x="385931" y="27295"/>
                  </a:lnTo>
                  <a:lnTo>
                    <a:pt x="391936" y="26761"/>
                  </a:lnTo>
                  <a:lnTo>
                    <a:pt x="395272" y="26494"/>
                  </a:lnTo>
                  <a:lnTo>
                    <a:pt x="397974" y="26327"/>
                  </a:lnTo>
                  <a:lnTo>
                    <a:pt x="400610" y="26327"/>
                  </a:lnTo>
                  <a:cubicBezTo>
                    <a:pt x="401845" y="26327"/>
                    <a:pt x="403079" y="26161"/>
                    <a:pt x="404314" y="26127"/>
                  </a:cubicBezTo>
                  <a:lnTo>
                    <a:pt x="409418" y="25894"/>
                  </a:lnTo>
                  <a:lnTo>
                    <a:pt x="409418" y="25894"/>
                  </a:lnTo>
                  <a:lnTo>
                    <a:pt x="413655" y="25894"/>
                  </a:lnTo>
                  <a:cubicBezTo>
                    <a:pt x="414389" y="25894"/>
                    <a:pt x="415090" y="25894"/>
                    <a:pt x="415824" y="25894"/>
                  </a:cubicBezTo>
                  <a:lnTo>
                    <a:pt x="419494" y="25894"/>
                  </a:lnTo>
                  <a:lnTo>
                    <a:pt x="429936" y="25894"/>
                  </a:lnTo>
                  <a:cubicBezTo>
                    <a:pt x="431337" y="25894"/>
                    <a:pt x="432739" y="25894"/>
                    <a:pt x="434173" y="25894"/>
                  </a:cubicBezTo>
                  <a:cubicBezTo>
                    <a:pt x="434841" y="25894"/>
                    <a:pt x="435508" y="25894"/>
                    <a:pt x="436175" y="25894"/>
                  </a:cubicBezTo>
                  <a:cubicBezTo>
                    <a:pt x="437610" y="25894"/>
                    <a:pt x="439078" y="25894"/>
                    <a:pt x="440512" y="25894"/>
                  </a:cubicBezTo>
                  <a:lnTo>
                    <a:pt x="445217" y="26127"/>
                  </a:lnTo>
                  <a:lnTo>
                    <a:pt x="445484" y="26127"/>
                  </a:lnTo>
                  <a:lnTo>
                    <a:pt x="449720" y="26361"/>
                  </a:lnTo>
                  <a:lnTo>
                    <a:pt x="451188" y="26361"/>
                  </a:lnTo>
                  <a:lnTo>
                    <a:pt x="454525" y="26594"/>
                  </a:lnTo>
                  <a:lnTo>
                    <a:pt x="459896" y="27028"/>
                  </a:lnTo>
                  <a:lnTo>
                    <a:pt x="461931" y="27195"/>
                  </a:lnTo>
                  <a:lnTo>
                    <a:pt x="465535" y="27562"/>
                  </a:lnTo>
                  <a:lnTo>
                    <a:pt x="469905" y="28029"/>
                  </a:lnTo>
                  <a:lnTo>
                    <a:pt x="472407" y="28296"/>
                  </a:lnTo>
                  <a:lnTo>
                    <a:pt x="478279" y="29063"/>
                  </a:lnTo>
                  <a:lnTo>
                    <a:pt x="479447" y="29230"/>
                  </a:lnTo>
                  <a:lnTo>
                    <a:pt x="482783" y="29697"/>
                  </a:lnTo>
                  <a:lnTo>
                    <a:pt x="482783" y="29697"/>
                  </a:lnTo>
                  <a:lnTo>
                    <a:pt x="486520" y="30231"/>
                  </a:lnTo>
                  <a:lnTo>
                    <a:pt x="484385" y="43810"/>
                  </a:lnTo>
                  <a:lnTo>
                    <a:pt x="484385" y="43810"/>
                  </a:lnTo>
                  <a:lnTo>
                    <a:pt x="483150" y="51450"/>
                  </a:lnTo>
                  <a:lnTo>
                    <a:pt x="482249" y="57088"/>
                  </a:lnTo>
                  <a:lnTo>
                    <a:pt x="482249" y="57088"/>
                  </a:lnTo>
                  <a:lnTo>
                    <a:pt x="481515" y="61892"/>
                  </a:lnTo>
                  <a:lnTo>
                    <a:pt x="481515" y="61892"/>
                  </a:lnTo>
                  <a:lnTo>
                    <a:pt x="481515" y="62760"/>
                  </a:lnTo>
                  <a:lnTo>
                    <a:pt x="480248" y="70934"/>
                  </a:lnTo>
                  <a:lnTo>
                    <a:pt x="480248" y="70934"/>
                  </a:lnTo>
                  <a:lnTo>
                    <a:pt x="479814" y="73770"/>
                  </a:lnTo>
                  <a:lnTo>
                    <a:pt x="479814" y="74637"/>
                  </a:lnTo>
                  <a:lnTo>
                    <a:pt x="479814" y="74937"/>
                  </a:lnTo>
                  <a:lnTo>
                    <a:pt x="479814" y="75304"/>
                  </a:lnTo>
                  <a:lnTo>
                    <a:pt x="479814" y="75471"/>
                  </a:lnTo>
                  <a:lnTo>
                    <a:pt x="479814" y="76105"/>
                  </a:lnTo>
                  <a:lnTo>
                    <a:pt x="479814" y="76105"/>
                  </a:lnTo>
                  <a:lnTo>
                    <a:pt x="479814" y="76772"/>
                  </a:lnTo>
                  <a:lnTo>
                    <a:pt x="479814" y="77239"/>
                  </a:lnTo>
                  <a:lnTo>
                    <a:pt x="479380" y="79875"/>
                  </a:lnTo>
                  <a:lnTo>
                    <a:pt x="478780" y="83712"/>
                  </a:lnTo>
                  <a:lnTo>
                    <a:pt x="478780" y="84412"/>
                  </a:lnTo>
                  <a:lnTo>
                    <a:pt x="478780" y="85146"/>
                  </a:lnTo>
                  <a:lnTo>
                    <a:pt x="478780" y="86214"/>
                  </a:lnTo>
                  <a:lnTo>
                    <a:pt x="478780" y="86915"/>
                  </a:lnTo>
                  <a:lnTo>
                    <a:pt x="478446" y="88950"/>
                  </a:lnTo>
                  <a:lnTo>
                    <a:pt x="477845" y="92786"/>
                  </a:lnTo>
                  <a:lnTo>
                    <a:pt x="477845" y="93487"/>
                  </a:lnTo>
                  <a:lnTo>
                    <a:pt x="477845" y="93954"/>
                  </a:lnTo>
                  <a:lnTo>
                    <a:pt x="477845" y="94221"/>
                  </a:lnTo>
                  <a:lnTo>
                    <a:pt x="477845" y="94955"/>
                  </a:lnTo>
                  <a:lnTo>
                    <a:pt x="477845" y="95189"/>
                  </a:lnTo>
                  <a:lnTo>
                    <a:pt x="477379" y="97991"/>
                  </a:lnTo>
                  <a:lnTo>
                    <a:pt x="476678" y="102562"/>
                  </a:lnTo>
                  <a:lnTo>
                    <a:pt x="475243" y="111603"/>
                  </a:lnTo>
                  <a:lnTo>
                    <a:pt x="475243" y="111603"/>
                  </a:lnTo>
                  <a:cubicBezTo>
                    <a:pt x="475243" y="111603"/>
                    <a:pt x="475243" y="111603"/>
                    <a:pt x="475243" y="111603"/>
                  </a:cubicBezTo>
                  <a:cubicBezTo>
                    <a:pt x="473241" y="111270"/>
                    <a:pt x="471273" y="111003"/>
                    <a:pt x="469271" y="110736"/>
                  </a:cubicBezTo>
                  <a:lnTo>
                    <a:pt x="469271" y="110736"/>
                  </a:lnTo>
                  <a:lnTo>
                    <a:pt x="468070" y="110736"/>
                  </a:lnTo>
                  <a:cubicBezTo>
                    <a:pt x="466802" y="110536"/>
                    <a:pt x="465535" y="110402"/>
                    <a:pt x="464267" y="110269"/>
                  </a:cubicBezTo>
                  <a:cubicBezTo>
                    <a:pt x="463533" y="110269"/>
                    <a:pt x="462766" y="110068"/>
                    <a:pt x="462031" y="110002"/>
                  </a:cubicBezTo>
                  <a:lnTo>
                    <a:pt x="460563" y="110002"/>
                  </a:lnTo>
                  <a:lnTo>
                    <a:pt x="459729" y="110002"/>
                  </a:lnTo>
                  <a:lnTo>
                    <a:pt x="457627" y="109768"/>
                  </a:lnTo>
                  <a:lnTo>
                    <a:pt x="457094" y="109768"/>
                  </a:lnTo>
                  <a:lnTo>
                    <a:pt x="456126" y="109768"/>
                  </a:lnTo>
                  <a:lnTo>
                    <a:pt x="454658" y="109768"/>
                  </a:lnTo>
                  <a:cubicBezTo>
                    <a:pt x="454335" y="109751"/>
                    <a:pt x="454014" y="109751"/>
                    <a:pt x="453691" y="109768"/>
                  </a:cubicBezTo>
                  <a:lnTo>
                    <a:pt x="452723" y="109768"/>
                  </a:lnTo>
                  <a:lnTo>
                    <a:pt x="451822" y="109768"/>
                  </a:lnTo>
                  <a:lnTo>
                    <a:pt x="451322" y="109768"/>
                  </a:lnTo>
                  <a:lnTo>
                    <a:pt x="450121" y="109768"/>
                  </a:lnTo>
                  <a:lnTo>
                    <a:pt x="446952" y="109568"/>
                  </a:lnTo>
                  <a:lnTo>
                    <a:pt x="444916" y="109568"/>
                  </a:lnTo>
                  <a:lnTo>
                    <a:pt x="439211" y="109301"/>
                  </a:lnTo>
                  <a:lnTo>
                    <a:pt x="438778" y="109301"/>
                  </a:lnTo>
                  <a:lnTo>
                    <a:pt x="435975" y="109301"/>
                  </a:lnTo>
                  <a:cubicBezTo>
                    <a:pt x="435008" y="109301"/>
                    <a:pt x="434040" y="109301"/>
                    <a:pt x="433039" y="109301"/>
                  </a:cubicBezTo>
                  <a:cubicBezTo>
                    <a:pt x="430770" y="109301"/>
                    <a:pt x="428468" y="109301"/>
                    <a:pt x="426166" y="109301"/>
                  </a:cubicBezTo>
                  <a:lnTo>
                    <a:pt x="420395" y="109301"/>
                  </a:lnTo>
                  <a:lnTo>
                    <a:pt x="415090" y="109301"/>
                  </a:lnTo>
                  <a:lnTo>
                    <a:pt x="411620" y="109301"/>
                  </a:lnTo>
                  <a:cubicBezTo>
                    <a:pt x="409395" y="109301"/>
                    <a:pt x="407093" y="109435"/>
                    <a:pt x="404714" y="109701"/>
                  </a:cubicBezTo>
                  <a:lnTo>
                    <a:pt x="403313" y="109701"/>
                  </a:lnTo>
                  <a:lnTo>
                    <a:pt x="401645" y="109701"/>
                  </a:lnTo>
                  <a:lnTo>
                    <a:pt x="399676" y="109701"/>
                  </a:lnTo>
                  <a:lnTo>
                    <a:pt x="398342" y="109701"/>
                  </a:lnTo>
                  <a:lnTo>
                    <a:pt x="395005" y="110002"/>
                  </a:lnTo>
                  <a:lnTo>
                    <a:pt x="393404" y="110002"/>
                  </a:lnTo>
                  <a:lnTo>
                    <a:pt x="391969" y="110169"/>
                  </a:lnTo>
                  <a:lnTo>
                    <a:pt x="391602" y="110169"/>
                  </a:lnTo>
                  <a:lnTo>
                    <a:pt x="389067" y="110435"/>
                  </a:lnTo>
                  <a:cubicBezTo>
                    <a:pt x="388813" y="110402"/>
                    <a:pt x="388553" y="110402"/>
                    <a:pt x="388299" y="110435"/>
                  </a:cubicBezTo>
                  <a:lnTo>
                    <a:pt x="387265" y="110435"/>
                  </a:lnTo>
                  <a:lnTo>
                    <a:pt x="387265" y="110435"/>
                  </a:lnTo>
                  <a:lnTo>
                    <a:pt x="386564" y="110435"/>
                  </a:lnTo>
                  <a:cubicBezTo>
                    <a:pt x="384763" y="110636"/>
                    <a:pt x="382928" y="110869"/>
                    <a:pt x="381126" y="111136"/>
                  </a:cubicBezTo>
                  <a:lnTo>
                    <a:pt x="381126" y="111136"/>
                  </a:lnTo>
                  <a:cubicBezTo>
                    <a:pt x="380489" y="111193"/>
                    <a:pt x="379852" y="111283"/>
                    <a:pt x="379225" y="111403"/>
                  </a:cubicBezTo>
                  <a:lnTo>
                    <a:pt x="378257" y="111403"/>
                  </a:lnTo>
                  <a:lnTo>
                    <a:pt x="377957" y="111403"/>
                  </a:lnTo>
                  <a:lnTo>
                    <a:pt x="377957" y="111403"/>
                  </a:lnTo>
                  <a:lnTo>
                    <a:pt x="376456" y="111637"/>
                  </a:lnTo>
                  <a:lnTo>
                    <a:pt x="376088" y="111637"/>
                  </a:lnTo>
                  <a:lnTo>
                    <a:pt x="375154" y="111637"/>
                  </a:lnTo>
                  <a:lnTo>
                    <a:pt x="375154" y="111637"/>
                  </a:lnTo>
                  <a:lnTo>
                    <a:pt x="375154" y="111637"/>
                  </a:lnTo>
                  <a:lnTo>
                    <a:pt x="373720" y="102662"/>
                  </a:lnTo>
                  <a:lnTo>
                    <a:pt x="373019" y="98124"/>
                  </a:lnTo>
                  <a:lnTo>
                    <a:pt x="372285" y="93587"/>
                  </a:lnTo>
                  <a:lnTo>
                    <a:pt x="371551" y="89050"/>
                  </a:lnTo>
                  <a:lnTo>
                    <a:pt x="370851" y="84512"/>
                  </a:lnTo>
                  <a:lnTo>
                    <a:pt x="370116" y="80008"/>
                  </a:lnTo>
                  <a:lnTo>
                    <a:pt x="369416" y="75471"/>
                  </a:lnTo>
                  <a:lnTo>
                    <a:pt x="368682" y="70934"/>
                  </a:lnTo>
                  <a:lnTo>
                    <a:pt x="368682" y="70934"/>
                  </a:lnTo>
                  <a:lnTo>
                    <a:pt x="367381" y="62793"/>
                  </a:lnTo>
                  <a:lnTo>
                    <a:pt x="367381" y="62293"/>
                  </a:lnTo>
                  <a:lnTo>
                    <a:pt x="367381" y="61926"/>
                  </a:lnTo>
                  <a:lnTo>
                    <a:pt x="366613" y="57088"/>
                  </a:lnTo>
                  <a:lnTo>
                    <a:pt x="365713" y="51450"/>
                  </a:lnTo>
                  <a:lnTo>
                    <a:pt x="364512" y="43776"/>
                  </a:lnTo>
                  <a:lnTo>
                    <a:pt x="362343" y="30231"/>
                  </a:lnTo>
                  <a:lnTo>
                    <a:pt x="362343" y="30231"/>
                  </a:lnTo>
                  <a:close/>
                  <a:moveTo>
                    <a:pt x="756760" y="178763"/>
                  </a:moveTo>
                  <a:lnTo>
                    <a:pt x="758462" y="181031"/>
                  </a:lnTo>
                  <a:lnTo>
                    <a:pt x="759496" y="182499"/>
                  </a:lnTo>
                  <a:lnTo>
                    <a:pt x="760530" y="183967"/>
                  </a:lnTo>
                  <a:lnTo>
                    <a:pt x="762365" y="186503"/>
                  </a:lnTo>
                  <a:lnTo>
                    <a:pt x="764700" y="189839"/>
                  </a:lnTo>
                  <a:lnTo>
                    <a:pt x="764700" y="189839"/>
                  </a:lnTo>
                  <a:cubicBezTo>
                    <a:pt x="765468" y="190940"/>
                    <a:pt x="766235" y="192041"/>
                    <a:pt x="766969" y="193176"/>
                  </a:cubicBezTo>
                  <a:lnTo>
                    <a:pt x="768470" y="195444"/>
                  </a:lnTo>
                  <a:lnTo>
                    <a:pt x="769404" y="196812"/>
                  </a:lnTo>
                  <a:cubicBezTo>
                    <a:pt x="769404" y="197046"/>
                    <a:pt x="769738" y="197279"/>
                    <a:pt x="769872" y="197513"/>
                  </a:cubicBezTo>
                  <a:cubicBezTo>
                    <a:pt x="770035" y="197723"/>
                    <a:pt x="770182" y="197947"/>
                    <a:pt x="770305" y="198180"/>
                  </a:cubicBezTo>
                  <a:lnTo>
                    <a:pt x="771106" y="199381"/>
                  </a:lnTo>
                  <a:lnTo>
                    <a:pt x="772274" y="201149"/>
                  </a:lnTo>
                  <a:lnTo>
                    <a:pt x="774309" y="204486"/>
                  </a:lnTo>
                  <a:lnTo>
                    <a:pt x="775777" y="206821"/>
                  </a:lnTo>
                  <a:cubicBezTo>
                    <a:pt x="777612" y="209790"/>
                    <a:pt x="779447" y="212760"/>
                    <a:pt x="781148" y="215762"/>
                  </a:cubicBezTo>
                  <a:cubicBezTo>
                    <a:pt x="781615" y="216496"/>
                    <a:pt x="782082" y="217264"/>
                    <a:pt x="782483" y="217998"/>
                  </a:cubicBezTo>
                  <a:cubicBezTo>
                    <a:pt x="782883" y="218732"/>
                    <a:pt x="783284" y="219432"/>
                    <a:pt x="783684" y="220133"/>
                  </a:cubicBezTo>
                  <a:lnTo>
                    <a:pt x="785619" y="223469"/>
                  </a:lnTo>
                  <a:cubicBezTo>
                    <a:pt x="786386" y="224870"/>
                    <a:pt x="787154" y="226238"/>
                    <a:pt x="787888" y="227640"/>
                  </a:cubicBezTo>
                  <a:cubicBezTo>
                    <a:pt x="789589" y="230742"/>
                    <a:pt x="791224" y="233845"/>
                    <a:pt x="792825" y="236981"/>
                  </a:cubicBezTo>
                  <a:lnTo>
                    <a:pt x="794593" y="240484"/>
                  </a:lnTo>
                  <a:lnTo>
                    <a:pt x="794927" y="241185"/>
                  </a:lnTo>
                  <a:cubicBezTo>
                    <a:pt x="795628" y="242586"/>
                    <a:pt x="796328" y="244021"/>
                    <a:pt x="796996" y="245422"/>
                  </a:cubicBezTo>
                  <a:cubicBezTo>
                    <a:pt x="797663" y="246823"/>
                    <a:pt x="798330" y="248191"/>
                    <a:pt x="798964" y="249559"/>
                  </a:cubicBezTo>
                  <a:cubicBezTo>
                    <a:pt x="799898" y="251538"/>
                    <a:pt x="800799" y="253506"/>
                    <a:pt x="801666" y="255464"/>
                  </a:cubicBezTo>
                  <a:cubicBezTo>
                    <a:pt x="802134" y="256499"/>
                    <a:pt x="802601" y="257500"/>
                    <a:pt x="803034" y="258534"/>
                  </a:cubicBezTo>
                  <a:cubicBezTo>
                    <a:pt x="803145" y="258807"/>
                    <a:pt x="803265" y="259074"/>
                    <a:pt x="803401" y="259334"/>
                  </a:cubicBezTo>
                  <a:lnTo>
                    <a:pt x="804135" y="261069"/>
                  </a:lnTo>
                  <a:cubicBezTo>
                    <a:pt x="804302" y="261403"/>
                    <a:pt x="804402" y="261703"/>
                    <a:pt x="804536" y="262003"/>
                  </a:cubicBezTo>
                  <a:cubicBezTo>
                    <a:pt x="804669" y="262304"/>
                    <a:pt x="805203" y="263572"/>
                    <a:pt x="805537" y="264339"/>
                  </a:cubicBezTo>
                  <a:lnTo>
                    <a:pt x="805537" y="264339"/>
                  </a:lnTo>
                  <a:cubicBezTo>
                    <a:pt x="806537" y="266841"/>
                    <a:pt x="807572" y="269343"/>
                    <a:pt x="808606" y="271879"/>
                  </a:cubicBezTo>
                  <a:lnTo>
                    <a:pt x="808606" y="271879"/>
                  </a:lnTo>
                  <a:lnTo>
                    <a:pt x="808606" y="271879"/>
                  </a:lnTo>
                  <a:cubicBezTo>
                    <a:pt x="808973" y="272780"/>
                    <a:pt x="809340" y="273714"/>
                    <a:pt x="809674" y="274648"/>
                  </a:cubicBezTo>
                  <a:lnTo>
                    <a:pt x="809674" y="274648"/>
                  </a:lnTo>
                  <a:lnTo>
                    <a:pt x="810007" y="275549"/>
                  </a:lnTo>
                  <a:lnTo>
                    <a:pt x="784318" y="285558"/>
                  </a:lnTo>
                  <a:lnTo>
                    <a:pt x="784318" y="285558"/>
                  </a:lnTo>
                  <a:lnTo>
                    <a:pt x="782916" y="286092"/>
                  </a:lnTo>
                  <a:lnTo>
                    <a:pt x="782483" y="286258"/>
                  </a:lnTo>
                  <a:lnTo>
                    <a:pt x="777078" y="288294"/>
                  </a:lnTo>
                  <a:lnTo>
                    <a:pt x="777078" y="288294"/>
                  </a:lnTo>
                  <a:lnTo>
                    <a:pt x="771573" y="290362"/>
                  </a:lnTo>
                  <a:lnTo>
                    <a:pt x="768404" y="291630"/>
                  </a:lnTo>
                  <a:lnTo>
                    <a:pt x="768404" y="291630"/>
                  </a:lnTo>
                  <a:lnTo>
                    <a:pt x="767837" y="291863"/>
                  </a:lnTo>
                  <a:lnTo>
                    <a:pt x="767236" y="292064"/>
                  </a:lnTo>
                  <a:lnTo>
                    <a:pt x="767236" y="292064"/>
                  </a:lnTo>
                  <a:lnTo>
                    <a:pt x="766402" y="292397"/>
                  </a:lnTo>
                  <a:lnTo>
                    <a:pt x="758695" y="295366"/>
                  </a:lnTo>
                  <a:lnTo>
                    <a:pt x="758695" y="295366"/>
                  </a:lnTo>
                  <a:lnTo>
                    <a:pt x="754458" y="297001"/>
                  </a:lnTo>
                  <a:lnTo>
                    <a:pt x="754458" y="297001"/>
                  </a:lnTo>
                  <a:lnTo>
                    <a:pt x="750221" y="298669"/>
                  </a:lnTo>
                  <a:lnTo>
                    <a:pt x="750221" y="298669"/>
                  </a:lnTo>
                  <a:lnTo>
                    <a:pt x="745917" y="300304"/>
                  </a:lnTo>
                  <a:lnTo>
                    <a:pt x="745917" y="300304"/>
                  </a:lnTo>
                  <a:lnTo>
                    <a:pt x="741680" y="301906"/>
                  </a:lnTo>
                  <a:lnTo>
                    <a:pt x="741680" y="301906"/>
                  </a:lnTo>
                  <a:lnTo>
                    <a:pt x="737410" y="303507"/>
                  </a:lnTo>
                  <a:lnTo>
                    <a:pt x="737410" y="303507"/>
                  </a:lnTo>
                  <a:lnTo>
                    <a:pt x="733172" y="305175"/>
                  </a:lnTo>
                  <a:lnTo>
                    <a:pt x="733172" y="305175"/>
                  </a:lnTo>
                  <a:lnTo>
                    <a:pt x="728902" y="306810"/>
                  </a:lnTo>
                  <a:lnTo>
                    <a:pt x="728902" y="306810"/>
                  </a:lnTo>
                  <a:lnTo>
                    <a:pt x="720361" y="310146"/>
                  </a:lnTo>
                  <a:lnTo>
                    <a:pt x="720361" y="310146"/>
                  </a:lnTo>
                  <a:lnTo>
                    <a:pt x="720094" y="310146"/>
                  </a:lnTo>
                  <a:lnTo>
                    <a:pt x="707583" y="314951"/>
                  </a:lnTo>
                  <a:lnTo>
                    <a:pt x="707583" y="314951"/>
                  </a:lnTo>
                  <a:lnTo>
                    <a:pt x="707283" y="314951"/>
                  </a:lnTo>
                  <a:lnTo>
                    <a:pt x="694772" y="319755"/>
                  </a:lnTo>
                  <a:lnTo>
                    <a:pt x="694772" y="319755"/>
                  </a:lnTo>
                  <a:lnTo>
                    <a:pt x="694471" y="319755"/>
                  </a:lnTo>
                  <a:lnTo>
                    <a:pt x="681860" y="325126"/>
                  </a:lnTo>
                  <a:lnTo>
                    <a:pt x="681860" y="325126"/>
                  </a:lnTo>
                  <a:lnTo>
                    <a:pt x="681860" y="325126"/>
                  </a:lnTo>
                  <a:cubicBezTo>
                    <a:pt x="681860" y="325126"/>
                    <a:pt x="681860" y="325126"/>
                    <a:pt x="681860" y="325126"/>
                  </a:cubicBezTo>
                  <a:lnTo>
                    <a:pt x="679958" y="320355"/>
                  </a:lnTo>
                  <a:lnTo>
                    <a:pt x="679958" y="320355"/>
                  </a:lnTo>
                  <a:cubicBezTo>
                    <a:pt x="679291" y="318687"/>
                    <a:pt x="678591" y="317019"/>
                    <a:pt x="677890" y="315418"/>
                  </a:cubicBezTo>
                  <a:lnTo>
                    <a:pt x="677890" y="315418"/>
                  </a:lnTo>
                  <a:cubicBezTo>
                    <a:pt x="677189" y="313783"/>
                    <a:pt x="676455" y="312081"/>
                    <a:pt x="675721" y="310513"/>
                  </a:cubicBezTo>
                  <a:lnTo>
                    <a:pt x="675721" y="310513"/>
                  </a:lnTo>
                  <a:cubicBezTo>
                    <a:pt x="675488" y="309979"/>
                    <a:pt x="675254" y="309446"/>
                    <a:pt x="674987" y="308912"/>
                  </a:cubicBezTo>
                  <a:cubicBezTo>
                    <a:pt x="674954" y="308792"/>
                    <a:pt x="674897" y="308678"/>
                    <a:pt x="674821" y="308578"/>
                  </a:cubicBezTo>
                  <a:cubicBezTo>
                    <a:pt x="674821" y="308578"/>
                    <a:pt x="674821" y="308578"/>
                    <a:pt x="674821" y="308578"/>
                  </a:cubicBezTo>
                  <a:lnTo>
                    <a:pt x="674821" y="308578"/>
                  </a:lnTo>
                  <a:lnTo>
                    <a:pt x="674821" y="308578"/>
                  </a:lnTo>
                  <a:lnTo>
                    <a:pt x="674821" y="308578"/>
                  </a:lnTo>
                  <a:cubicBezTo>
                    <a:pt x="674834" y="308468"/>
                    <a:pt x="674834" y="308355"/>
                    <a:pt x="674821" y="308245"/>
                  </a:cubicBezTo>
                  <a:lnTo>
                    <a:pt x="674620" y="307778"/>
                  </a:lnTo>
                  <a:cubicBezTo>
                    <a:pt x="674650" y="307704"/>
                    <a:pt x="674650" y="307617"/>
                    <a:pt x="674620" y="307544"/>
                  </a:cubicBezTo>
                  <a:lnTo>
                    <a:pt x="674420" y="307110"/>
                  </a:lnTo>
                  <a:cubicBezTo>
                    <a:pt x="674263" y="306723"/>
                    <a:pt x="674083" y="306343"/>
                    <a:pt x="673886" y="305976"/>
                  </a:cubicBezTo>
                  <a:lnTo>
                    <a:pt x="673886" y="305976"/>
                  </a:lnTo>
                  <a:cubicBezTo>
                    <a:pt x="673519" y="305175"/>
                    <a:pt x="673119" y="304341"/>
                    <a:pt x="672685" y="303540"/>
                  </a:cubicBezTo>
                  <a:cubicBezTo>
                    <a:pt x="672252" y="302740"/>
                    <a:pt x="672152" y="302406"/>
                    <a:pt x="671851" y="301839"/>
                  </a:cubicBezTo>
                  <a:cubicBezTo>
                    <a:pt x="671754" y="301599"/>
                    <a:pt x="671641" y="301365"/>
                    <a:pt x="671518" y="301138"/>
                  </a:cubicBezTo>
                  <a:lnTo>
                    <a:pt x="671518" y="301138"/>
                  </a:lnTo>
                  <a:cubicBezTo>
                    <a:pt x="671141" y="300338"/>
                    <a:pt x="670740" y="299537"/>
                    <a:pt x="670316" y="298736"/>
                  </a:cubicBezTo>
                  <a:cubicBezTo>
                    <a:pt x="669916" y="297935"/>
                    <a:pt x="669482" y="297135"/>
                    <a:pt x="669049" y="296334"/>
                  </a:cubicBezTo>
                  <a:cubicBezTo>
                    <a:pt x="668615" y="295533"/>
                    <a:pt x="668648" y="295533"/>
                    <a:pt x="668415" y="295133"/>
                  </a:cubicBezTo>
                  <a:cubicBezTo>
                    <a:pt x="667924" y="294155"/>
                    <a:pt x="667391" y="293188"/>
                    <a:pt x="666813" y="292230"/>
                  </a:cubicBezTo>
                  <a:cubicBezTo>
                    <a:pt x="666280" y="291263"/>
                    <a:pt x="665746" y="290295"/>
                    <a:pt x="665179" y="289361"/>
                  </a:cubicBezTo>
                  <a:lnTo>
                    <a:pt x="665179" y="289161"/>
                  </a:lnTo>
                  <a:cubicBezTo>
                    <a:pt x="664778" y="288394"/>
                    <a:pt x="664345" y="287660"/>
                    <a:pt x="663911" y="286892"/>
                  </a:cubicBezTo>
                  <a:cubicBezTo>
                    <a:pt x="663010" y="285324"/>
                    <a:pt x="662076" y="283790"/>
                    <a:pt x="661142" y="282255"/>
                  </a:cubicBezTo>
                  <a:cubicBezTo>
                    <a:pt x="660208" y="280720"/>
                    <a:pt x="659273" y="279185"/>
                    <a:pt x="658306" y="277651"/>
                  </a:cubicBezTo>
                  <a:lnTo>
                    <a:pt x="655336" y="273113"/>
                  </a:lnTo>
                  <a:lnTo>
                    <a:pt x="652301" y="268643"/>
                  </a:lnTo>
                  <a:cubicBezTo>
                    <a:pt x="650265" y="265673"/>
                    <a:pt x="648130" y="262771"/>
                    <a:pt x="645962" y="259868"/>
                  </a:cubicBezTo>
                  <a:lnTo>
                    <a:pt x="645728" y="259601"/>
                  </a:lnTo>
                  <a:cubicBezTo>
                    <a:pt x="644727" y="258233"/>
                    <a:pt x="643659" y="256832"/>
                    <a:pt x="642558" y="255464"/>
                  </a:cubicBezTo>
                  <a:cubicBezTo>
                    <a:pt x="641458" y="254096"/>
                    <a:pt x="640390" y="252729"/>
                    <a:pt x="639222" y="251361"/>
                  </a:cubicBezTo>
                  <a:lnTo>
                    <a:pt x="639222" y="251361"/>
                  </a:lnTo>
                  <a:lnTo>
                    <a:pt x="641891" y="249192"/>
                  </a:lnTo>
                  <a:lnTo>
                    <a:pt x="642759" y="248458"/>
                  </a:lnTo>
                  <a:lnTo>
                    <a:pt x="642926" y="248458"/>
                  </a:lnTo>
                  <a:lnTo>
                    <a:pt x="644160" y="247457"/>
                  </a:lnTo>
                  <a:lnTo>
                    <a:pt x="646328" y="245722"/>
                  </a:lnTo>
                  <a:lnTo>
                    <a:pt x="647363" y="244855"/>
                  </a:lnTo>
                  <a:lnTo>
                    <a:pt x="649865" y="242820"/>
                  </a:lnTo>
                  <a:lnTo>
                    <a:pt x="649865" y="242820"/>
                  </a:lnTo>
                  <a:lnTo>
                    <a:pt x="660475" y="234212"/>
                  </a:lnTo>
                  <a:lnTo>
                    <a:pt x="660475" y="234212"/>
                  </a:lnTo>
                  <a:lnTo>
                    <a:pt x="671151" y="225604"/>
                  </a:lnTo>
                  <a:lnTo>
                    <a:pt x="671151" y="225604"/>
                  </a:lnTo>
                  <a:lnTo>
                    <a:pt x="673820" y="223436"/>
                  </a:lnTo>
                  <a:lnTo>
                    <a:pt x="678223" y="219833"/>
                  </a:lnTo>
                  <a:lnTo>
                    <a:pt x="678223" y="219833"/>
                  </a:lnTo>
                  <a:lnTo>
                    <a:pt x="681760" y="216997"/>
                  </a:lnTo>
                  <a:lnTo>
                    <a:pt x="681760" y="216997"/>
                  </a:lnTo>
                  <a:lnTo>
                    <a:pt x="685297" y="214094"/>
                  </a:lnTo>
                  <a:lnTo>
                    <a:pt x="685297" y="214094"/>
                  </a:lnTo>
                  <a:lnTo>
                    <a:pt x="688833" y="211225"/>
                  </a:lnTo>
                  <a:lnTo>
                    <a:pt x="688833" y="211225"/>
                  </a:lnTo>
                  <a:lnTo>
                    <a:pt x="692370" y="208322"/>
                  </a:lnTo>
                  <a:lnTo>
                    <a:pt x="692370" y="208322"/>
                  </a:lnTo>
                  <a:lnTo>
                    <a:pt x="695706" y="205487"/>
                  </a:lnTo>
                  <a:lnTo>
                    <a:pt x="699275" y="202584"/>
                  </a:lnTo>
                  <a:lnTo>
                    <a:pt x="702845" y="199715"/>
                  </a:lnTo>
                  <a:lnTo>
                    <a:pt x="709284" y="194510"/>
                  </a:lnTo>
                  <a:lnTo>
                    <a:pt x="709284" y="194510"/>
                  </a:lnTo>
                  <a:lnTo>
                    <a:pt x="709952" y="193943"/>
                  </a:lnTo>
                  <a:lnTo>
                    <a:pt x="713655" y="190907"/>
                  </a:lnTo>
                  <a:lnTo>
                    <a:pt x="718159" y="187270"/>
                  </a:lnTo>
                  <a:lnTo>
                    <a:pt x="724231" y="182399"/>
                  </a:lnTo>
                  <a:lnTo>
                    <a:pt x="734940" y="173725"/>
                  </a:lnTo>
                  <a:lnTo>
                    <a:pt x="745250" y="164016"/>
                  </a:lnTo>
                  <a:lnTo>
                    <a:pt x="747418" y="166752"/>
                  </a:lnTo>
                  <a:lnTo>
                    <a:pt x="748486" y="168087"/>
                  </a:lnTo>
                  <a:lnTo>
                    <a:pt x="750154" y="170222"/>
                  </a:lnTo>
                  <a:cubicBezTo>
                    <a:pt x="751846" y="172447"/>
                    <a:pt x="753514" y="174669"/>
                    <a:pt x="755158" y="176895"/>
                  </a:cubicBezTo>
                  <a:close/>
                  <a:moveTo>
                    <a:pt x="726166" y="327095"/>
                  </a:moveTo>
                  <a:cubicBezTo>
                    <a:pt x="726166" y="326928"/>
                    <a:pt x="726166" y="326728"/>
                    <a:pt x="726166" y="326561"/>
                  </a:cubicBezTo>
                  <a:cubicBezTo>
                    <a:pt x="725866" y="325560"/>
                    <a:pt x="725532" y="324592"/>
                    <a:pt x="725232" y="323625"/>
                  </a:cubicBezTo>
                  <a:lnTo>
                    <a:pt x="724231" y="320689"/>
                  </a:lnTo>
                  <a:lnTo>
                    <a:pt x="724231" y="320689"/>
                  </a:lnTo>
                  <a:lnTo>
                    <a:pt x="725232" y="323625"/>
                  </a:lnTo>
                  <a:cubicBezTo>
                    <a:pt x="725232" y="323858"/>
                    <a:pt x="725399" y="324092"/>
                    <a:pt x="725466" y="324359"/>
                  </a:cubicBezTo>
                  <a:lnTo>
                    <a:pt x="726166" y="326561"/>
                  </a:lnTo>
                  <a:lnTo>
                    <a:pt x="726166" y="326561"/>
                  </a:lnTo>
                  <a:lnTo>
                    <a:pt x="726466" y="327428"/>
                  </a:lnTo>
                  <a:close/>
                  <a:moveTo>
                    <a:pt x="732839" y="317686"/>
                  </a:moveTo>
                  <a:lnTo>
                    <a:pt x="732839" y="317686"/>
                  </a:lnTo>
                  <a:close/>
                  <a:moveTo>
                    <a:pt x="734307" y="317186"/>
                  </a:moveTo>
                  <a:lnTo>
                    <a:pt x="734307" y="317186"/>
                  </a:lnTo>
                  <a:close/>
                  <a:moveTo>
                    <a:pt x="734540" y="357755"/>
                  </a:moveTo>
                  <a:cubicBezTo>
                    <a:pt x="734540" y="357755"/>
                    <a:pt x="734540" y="357755"/>
                    <a:pt x="734540" y="357588"/>
                  </a:cubicBezTo>
                  <a:cubicBezTo>
                    <a:pt x="734540" y="357422"/>
                    <a:pt x="734540" y="357088"/>
                    <a:pt x="734540" y="356854"/>
                  </a:cubicBezTo>
                  <a:cubicBezTo>
                    <a:pt x="734540" y="356621"/>
                    <a:pt x="734540" y="356688"/>
                    <a:pt x="734540" y="356588"/>
                  </a:cubicBezTo>
                  <a:cubicBezTo>
                    <a:pt x="734540" y="355787"/>
                    <a:pt x="734173" y="354953"/>
                    <a:pt x="733973" y="354152"/>
                  </a:cubicBezTo>
                  <a:lnTo>
                    <a:pt x="733973" y="354152"/>
                  </a:lnTo>
                  <a:lnTo>
                    <a:pt x="733973" y="354686"/>
                  </a:lnTo>
                  <a:cubicBezTo>
                    <a:pt x="733973" y="355353"/>
                    <a:pt x="734273" y="356054"/>
                    <a:pt x="734407" y="356721"/>
                  </a:cubicBezTo>
                  <a:cubicBezTo>
                    <a:pt x="734437" y="356864"/>
                    <a:pt x="734437" y="357011"/>
                    <a:pt x="734407" y="357155"/>
                  </a:cubicBezTo>
                  <a:cubicBezTo>
                    <a:pt x="734407" y="357789"/>
                    <a:pt x="734707" y="358456"/>
                    <a:pt x="734841" y="359123"/>
                  </a:cubicBezTo>
                  <a:cubicBezTo>
                    <a:pt x="734540" y="358589"/>
                    <a:pt x="734474" y="358189"/>
                    <a:pt x="734373" y="357755"/>
                  </a:cubicBezTo>
                  <a:close/>
                  <a:moveTo>
                    <a:pt x="733639" y="353818"/>
                  </a:moveTo>
                  <a:cubicBezTo>
                    <a:pt x="733639" y="353818"/>
                    <a:pt x="733639" y="353818"/>
                    <a:pt x="733639" y="353652"/>
                  </a:cubicBezTo>
                  <a:close/>
                  <a:moveTo>
                    <a:pt x="733639" y="353818"/>
                  </a:moveTo>
                  <a:cubicBezTo>
                    <a:pt x="733653" y="353742"/>
                    <a:pt x="733653" y="353662"/>
                    <a:pt x="733639" y="353585"/>
                  </a:cubicBezTo>
                  <a:cubicBezTo>
                    <a:pt x="733656" y="353672"/>
                    <a:pt x="733656" y="353765"/>
                    <a:pt x="733639" y="353852"/>
                  </a:cubicBezTo>
                  <a:lnTo>
                    <a:pt x="733639" y="353852"/>
                  </a:lnTo>
                  <a:close/>
                  <a:moveTo>
                    <a:pt x="733406" y="352918"/>
                  </a:moveTo>
                  <a:cubicBezTo>
                    <a:pt x="733436" y="353061"/>
                    <a:pt x="733436" y="353208"/>
                    <a:pt x="733406" y="353351"/>
                  </a:cubicBezTo>
                  <a:cubicBezTo>
                    <a:pt x="733406" y="353351"/>
                    <a:pt x="733406" y="353518"/>
                    <a:pt x="733406" y="353585"/>
                  </a:cubicBezTo>
                  <a:cubicBezTo>
                    <a:pt x="733379" y="353325"/>
                    <a:pt x="733326" y="353064"/>
                    <a:pt x="733239" y="352818"/>
                  </a:cubicBezTo>
                  <a:close/>
                  <a:moveTo>
                    <a:pt x="733172" y="351817"/>
                  </a:moveTo>
                  <a:lnTo>
                    <a:pt x="733172" y="351984"/>
                  </a:lnTo>
                  <a:lnTo>
                    <a:pt x="733172" y="351984"/>
                  </a:lnTo>
                  <a:cubicBezTo>
                    <a:pt x="733189" y="352184"/>
                    <a:pt x="733189" y="352384"/>
                    <a:pt x="733172" y="352584"/>
                  </a:cubicBezTo>
                  <a:lnTo>
                    <a:pt x="733172" y="352584"/>
                  </a:lnTo>
                  <a:lnTo>
                    <a:pt x="733172" y="352584"/>
                  </a:lnTo>
                  <a:cubicBezTo>
                    <a:pt x="733189" y="352407"/>
                    <a:pt x="733189" y="352227"/>
                    <a:pt x="733172" y="352050"/>
                  </a:cubicBezTo>
                  <a:cubicBezTo>
                    <a:pt x="733126" y="351933"/>
                    <a:pt x="733069" y="351823"/>
                    <a:pt x="733006" y="351717"/>
                  </a:cubicBezTo>
                  <a:close/>
                  <a:moveTo>
                    <a:pt x="733172" y="351616"/>
                  </a:moveTo>
                  <a:lnTo>
                    <a:pt x="733172" y="351616"/>
                  </a:lnTo>
                  <a:cubicBezTo>
                    <a:pt x="733172" y="351616"/>
                    <a:pt x="733172" y="351616"/>
                    <a:pt x="733172" y="351817"/>
                  </a:cubicBezTo>
                  <a:cubicBezTo>
                    <a:pt x="733159" y="351763"/>
                    <a:pt x="733159" y="351703"/>
                    <a:pt x="733172" y="351650"/>
                  </a:cubicBezTo>
                  <a:close/>
                  <a:moveTo>
                    <a:pt x="733172" y="351049"/>
                  </a:moveTo>
                  <a:cubicBezTo>
                    <a:pt x="733189" y="350926"/>
                    <a:pt x="733189" y="350802"/>
                    <a:pt x="733172" y="350682"/>
                  </a:cubicBezTo>
                  <a:lnTo>
                    <a:pt x="733172" y="350682"/>
                  </a:lnTo>
                  <a:cubicBezTo>
                    <a:pt x="732705" y="348814"/>
                    <a:pt x="732238" y="346946"/>
                    <a:pt x="731804" y="345111"/>
                  </a:cubicBezTo>
                  <a:lnTo>
                    <a:pt x="731804" y="345111"/>
                  </a:lnTo>
                  <a:cubicBezTo>
                    <a:pt x="731804" y="345111"/>
                    <a:pt x="731804" y="345111"/>
                    <a:pt x="731804" y="345111"/>
                  </a:cubicBezTo>
                  <a:cubicBezTo>
                    <a:pt x="731821" y="345034"/>
                    <a:pt x="731821" y="344954"/>
                    <a:pt x="731804" y="344877"/>
                  </a:cubicBezTo>
                  <a:cubicBezTo>
                    <a:pt x="731804" y="344877"/>
                    <a:pt x="731804" y="344877"/>
                    <a:pt x="731804" y="344877"/>
                  </a:cubicBezTo>
                  <a:lnTo>
                    <a:pt x="731804" y="344877"/>
                  </a:lnTo>
                  <a:cubicBezTo>
                    <a:pt x="731708" y="344390"/>
                    <a:pt x="731574" y="343910"/>
                    <a:pt x="731404" y="343442"/>
                  </a:cubicBezTo>
                  <a:cubicBezTo>
                    <a:pt x="731334" y="343092"/>
                    <a:pt x="731244" y="342749"/>
                    <a:pt x="731137" y="342408"/>
                  </a:cubicBezTo>
                  <a:lnTo>
                    <a:pt x="730937" y="341674"/>
                  </a:lnTo>
                  <a:cubicBezTo>
                    <a:pt x="730704" y="340773"/>
                    <a:pt x="730470" y="339873"/>
                    <a:pt x="730203" y="338939"/>
                  </a:cubicBezTo>
                  <a:lnTo>
                    <a:pt x="730203" y="338939"/>
                  </a:lnTo>
                  <a:cubicBezTo>
                    <a:pt x="730076" y="338602"/>
                    <a:pt x="729976" y="338255"/>
                    <a:pt x="729903" y="337904"/>
                  </a:cubicBezTo>
                  <a:cubicBezTo>
                    <a:pt x="729903" y="337904"/>
                    <a:pt x="729903" y="337904"/>
                    <a:pt x="729903" y="337904"/>
                  </a:cubicBezTo>
                  <a:lnTo>
                    <a:pt x="729903" y="338171"/>
                  </a:lnTo>
                  <a:lnTo>
                    <a:pt x="729903" y="338171"/>
                  </a:lnTo>
                  <a:lnTo>
                    <a:pt x="729903" y="338471"/>
                  </a:lnTo>
                  <a:cubicBezTo>
                    <a:pt x="729923" y="338525"/>
                    <a:pt x="729923" y="338585"/>
                    <a:pt x="729903" y="338638"/>
                  </a:cubicBezTo>
                  <a:lnTo>
                    <a:pt x="729903" y="338638"/>
                  </a:lnTo>
                  <a:cubicBezTo>
                    <a:pt x="729916" y="338772"/>
                    <a:pt x="729916" y="338905"/>
                    <a:pt x="729903" y="339039"/>
                  </a:cubicBezTo>
                  <a:lnTo>
                    <a:pt x="731171" y="343609"/>
                  </a:lnTo>
                  <a:lnTo>
                    <a:pt x="731171" y="343609"/>
                  </a:lnTo>
                  <a:cubicBezTo>
                    <a:pt x="731191" y="343763"/>
                    <a:pt x="731191" y="343923"/>
                    <a:pt x="731171" y="344076"/>
                  </a:cubicBezTo>
                  <a:cubicBezTo>
                    <a:pt x="731171" y="344377"/>
                    <a:pt x="731171" y="344677"/>
                    <a:pt x="731404" y="344977"/>
                  </a:cubicBezTo>
                  <a:cubicBezTo>
                    <a:pt x="731638" y="345278"/>
                    <a:pt x="731404" y="344977"/>
                    <a:pt x="731404" y="345177"/>
                  </a:cubicBezTo>
                  <a:lnTo>
                    <a:pt x="731404" y="345177"/>
                  </a:lnTo>
                  <a:lnTo>
                    <a:pt x="731404" y="344844"/>
                  </a:lnTo>
                  <a:lnTo>
                    <a:pt x="731804" y="346612"/>
                  </a:lnTo>
                  <a:cubicBezTo>
                    <a:pt x="731898" y="346909"/>
                    <a:pt x="731975" y="347209"/>
                    <a:pt x="732038" y="347513"/>
                  </a:cubicBezTo>
                  <a:cubicBezTo>
                    <a:pt x="732305" y="348480"/>
                    <a:pt x="732538" y="349448"/>
                    <a:pt x="732739" y="350449"/>
                  </a:cubicBezTo>
                  <a:lnTo>
                    <a:pt x="732739" y="350449"/>
                  </a:lnTo>
                  <a:cubicBezTo>
                    <a:pt x="732725" y="350606"/>
                    <a:pt x="732725" y="350759"/>
                    <a:pt x="732739" y="350916"/>
                  </a:cubicBezTo>
                  <a:cubicBezTo>
                    <a:pt x="732722" y="351016"/>
                    <a:pt x="732722" y="351116"/>
                    <a:pt x="732739" y="351216"/>
                  </a:cubicBezTo>
                  <a:lnTo>
                    <a:pt x="732739" y="351216"/>
                  </a:lnTo>
                  <a:lnTo>
                    <a:pt x="732739" y="351216"/>
                  </a:lnTo>
                  <a:cubicBezTo>
                    <a:pt x="732755" y="351149"/>
                    <a:pt x="732755" y="351083"/>
                    <a:pt x="732739" y="351016"/>
                  </a:cubicBezTo>
                  <a:cubicBezTo>
                    <a:pt x="732772" y="350996"/>
                    <a:pt x="732805" y="350973"/>
                    <a:pt x="732839" y="350949"/>
                  </a:cubicBezTo>
                  <a:close/>
                  <a:moveTo>
                    <a:pt x="735341" y="361058"/>
                  </a:moveTo>
                  <a:cubicBezTo>
                    <a:pt x="735341" y="361058"/>
                    <a:pt x="735341" y="361258"/>
                    <a:pt x="735341" y="361359"/>
                  </a:cubicBezTo>
                  <a:lnTo>
                    <a:pt x="735341" y="361359"/>
                  </a:lnTo>
                  <a:cubicBezTo>
                    <a:pt x="735341" y="361359"/>
                    <a:pt x="735041" y="361058"/>
                    <a:pt x="735007" y="360991"/>
                  </a:cubicBezTo>
                  <a:close/>
                  <a:moveTo>
                    <a:pt x="735775" y="363060"/>
                  </a:moveTo>
                  <a:cubicBezTo>
                    <a:pt x="735761" y="363007"/>
                    <a:pt x="735761" y="362947"/>
                    <a:pt x="735775" y="362893"/>
                  </a:cubicBezTo>
                  <a:lnTo>
                    <a:pt x="735775" y="362893"/>
                  </a:lnTo>
                  <a:lnTo>
                    <a:pt x="735775" y="362893"/>
                  </a:lnTo>
                  <a:cubicBezTo>
                    <a:pt x="735791" y="363070"/>
                    <a:pt x="735791" y="363250"/>
                    <a:pt x="735775" y="363427"/>
                  </a:cubicBezTo>
                  <a:lnTo>
                    <a:pt x="735775" y="363427"/>
                  </a:lnTo>
                  <a:cubicBezTo>
                    <a:pt x="735615" y="363464"/>
                    <a:pt x="735451" y="363364"/>
                    <a:pt x="735414" y="363203"/>
                  </a:cubicBezTo>
                  <a:cubicBezTo>
                    <a:pt x="735398" y="363133"/>
                    <a:pt x="735408" y="363057"/>
                    <a:pt x="735441" y="362993"/>
                  </a:cubicBezTo>
                  <a:close/>
                  <a:moveTo>
                    <a:pt x="736075" y="316719"/>
                  </a:moveTo>
                  <a:lnTo>
                    <a:pt x="736075" y="316719"/>
                  </a:lnTo>
                  <a:close/>
                  <a:moveTo>
                    <a:pt x="739211" y="384646"/>
                  </a:moveTo>
                  <a:cubicBezTo>
                    <a:pt x="739228" y="384746"/>
                    <a:pt x="739228" y="384846"/>
                    <a:pt x="739211" y="384946"/>
                  </a:cubicBezTo>
                  <a:lnTo>
                    <a:pt x="739211" y="384646"/>
                  </a:lnTo>
                  <a:close/>
                  <a:moveTo>
                    <a:pt x="739211" y="384212"/>
                  </a:moveTo>
                  <a:lnTo>
                    <a:pt x="739211" y="384212"/>
                  </a:lnTo>
                  <a:lnTo>
                    <a:pt x="739211" y="384212"/>
                  </a:lnTo>
                  <a:lnTo>
                    <a:pt x="739211" y="383545"/>
                  </a:lnTo>
                  <a:lnTo>
                    <a:pt x="739211" y="383311"/>
                  </a:lnTo>
                  <a:cubicBezTo>
                    <a:pt x="739211" y="382878"/>
                    <a:pt x="739211" y="382477"/>
                    <a:pt x="739211" y="382043"/>
                  </a:cubicBezTo>
                  <a:lnTo>
                    <a:pt x="739211" y="381243"/>
                  </a:lnTo>
                  <a:cubicBezTo>
                    <a:pt x="739211" y="381243"/>
                    <a:pt x="739211" y="381243"/>
                    <a:pt x="739211" y="381043"/>
                  </a:cubicBezTo>
                  <a:lnTo>
                    <a:pt x="739211" y="381043"/>
                  </a:lnTo>
                  <a:cubicBezTo>
                    <a:pt x="739211" y="380642"/>
                    <a:pt x="739211" y="380242"/>
                    <a:pt x="739044" y="379842"/>
                  </a:cubicBezTo>
                  <a:cubicBezTo>
                    <a:pt x="738877" y="379441"/>
                    <a:pt x="739044" y="379108"/>
                    <a:pt x="739044" y="378741"/>
                  </a:cubicBezTo>
                  <a:cubicBezTo>
                    <a:pt x="739064" y="378484"/>
                    <a:pt x="739064" y="378230"/>
                    <a:pt x="739044" y="377973"/>
                  </a:cubicBezTo>
                  <a:cubicBezTo>
                    <a:pt x="739044" y="377206"/>
                    <a:pt x="738844" y="376439"/>
                    <a:pt x="738711" y="375671"/>
                  </a:cubicBezTo>
                  <a:cubicBezTo>
                    <a:pt x="738727" y="375504"/>
                    <a:pt x="738727" y="375338"/>
                    <a:pt x="738711" y="375171"/>
                  </a:cubicBezTo>
                  <a:lnTo>
                    <a:pt x="738711" y="375171"/>
                  </a:lnTo>
                  <a:cubicBezTo>
                    <a:pt x="738711" y="375171"/>
                    <a:pt x="738711" y="375171"/>
                    <a:pt x="738711" y="375171"/>
                  </a:cubicBezTo>
                  <a:cubicBezTo>
                    <a:pt x="738711" y="375171"/>
                    <a:pt x="738711" y="374604"/>
                    <a:pt x="738711" y="374337"/>
                  </a:cubicBezTo>
                  <a:cubicBezTo>
                    <a:pt x="738711" y="373236"/>
                    <a:pt x="738344" y="372135"/>
                    <a:pt x="738143" y="371000"/>
                  </a:cubicBezTo>
                  <a:cubicBezTo>
                    <a:pt x="738143" y="371000"/>
                    <a:pt x="738143" y="370834"/>
                    <a:pt x="738143" y="370733"/>
                  </a:cubicBezTo>
                  <a:cubicBezTo>
                    <a:pt x="738160" y="370567"/>
                    <a:pt x="738160" y="370400"/>
                    <a:pt x="738143" y="370233"/>
                  </a:cubicBezTo>
                  <a:cubicBezTo>
                    <a:pt x="738160" y="369923"/>
                    <a:pt x="738160" y="369609"/>
                    <a:pt x="738143" y="369299"/>
                  </a:cubicBezTo>
                  <a:lnTo>
                    <a:pt x="738143" y="369099"/>
                  </a:lnTo>
                  <a:cubicBezTo>
                    <a:pt x="738127" y="369045"/>
                    <a:pt x="738127" y="368985"/>
                    <a:pt x="738143" y="368932"/>
                  </a:cubicBezTo>
                  <a:cubicBezTo>
                    <a:pt x="738143" y="368932"/>
                    <a:pt x="738143" y="368932"/>
                    <a:pt x="738143" y="368932"/>
                  </a:cubicBezTo>
                  <a:lnTo>
                    <a:pt x="738143" y="368932"/>
                  </a:lnTo>
                  <a:lnTo>
                    <a:pt x="738143" y="368932"/>
                  </a:lnTo>
                  <a:cubicBezTo>
                    <a:pt x="738160" y="368865"/>
                    <a:pt x="738160" y="368798"/>
                    <a:pt x="738143" y="368732"/>
                  </a:cubicBezTo>
                  <a:lnTo>
                    <a:pt x="738143" y="368732"/>
                  </a:lnTo>
                  <a:cubicBezTo>
                    <a:pt x="738160" y="368898"/>
                    <a:pt x="738160" y="369065"/>
                    <a:pt x="738143" y="369232"/>
                  </a:cubicBezTo>
                  <a:lnTo>
                    <a:pt x="738143" y="369232"/>
                  </a:lnTo>
                  <a:cubicBezTo>
                    <a:pt x="738147" y="369289"/>
                    <a:pt x="738147" y="369342"/>
                    <a:pt x="738143" y="369399"/>
                  </a:cubicBezTo>
                  <a:cubicBezTo>
                    <a:pt x="738143" y="369666"/>
                    <a:pt x="738143" y="369966"/>
                    <a:pt x="738143" y="370266"/>
                  </a:cubicBezTo>
                  <a:cubicBezTo>
                    <a:pt x="738143" y="370567"/>
                    <a:pt x="738143" y="370467"/>
                    <a:pt x="738143" y="370567"/>
                  </a:cubicBezTo>
                  <a:lnTo>
                    <a:pt x="738344" y="371868"/>
                  </a:lnTo>
                  <a:cubicBezTo>
                    <a:pt x="738364" y="372145"/>
                    <a:pt x="738364" y="372425"/>
                    <a:pt x="738344" y="372702"/>
                  </a:cubicBezTo>
                  <a:cubicBezTo>
                    <a:pt x="738377" y="372889"/>
                    <a:pt x="738377" y="373082"/>
                    <a:pt x="738344" y="373269"/>
                  </a:cubicBezTo>
                  <a:cubicBezTo>
                    <a:pt x="738344" y="373269"/>
                    <a:pt x="738344" y="373269"/>
                    <a:pt x="738344" y="373269"/>
                  </a:cubicBezTo>
                  <a:cubicBezTo>
                    <a:pt x="738344" y="373936"/>
                    <a:pt x="738577" y="374637"/>
                    <a:pt x="738677" y="375304"/>
                  </a:cubicBezTo>
                  <a:cubicBezTo>
                    <a:pt x="738677" y="375304"/>
                    <a:pt x="738677" y="375538"/>
                    <a:pt x="738677" y="375671"/>
                  </a:cubicBezTo>
                  <a:cubicBezTo>
                    <a:pt x="738877" y="376805"/>
                    <a:pt x="739044" y="377916"/>
                    <a:pt x="739178" y="379007"/>
                  </a:cubicBezTo>
                  <a:lnTo>
                    <a:pt x="739478" y="381243"/>
                  </a:lnTo>
                  <a:cubicBezTo>
                    <a:pt x="739478" y="381243"/>
                    <a:pt x="739478" y="381243"/>
                    <a:pt x="739478" y="381410"/>
                  </a:cubicBezTo>
                  <a:lnTo>
                    <a:pt x="739478" y="382144"/>
                  </a:lnTo>
                  <a:cubicBezTo>
                    <a:pt x="739478" y="382310"/>
                    <a:pt x="739478" y="382444"/>
                    <a:pt x="739478" y="382611"/>
                  </a:cubicBezTo>
                  <a:lnTo>
                    <a:pt x="739478" y="382611"/>
                  </a:lnTo>
                  <a:cubicBezTo>
                    <a:pt x="739495" y="382811"/>
                    <a:pt x="739495" y="383011"/>
                    <a:pt x="739478" y="383211"/>
                  </a:cubicBezTo>
                  <a:cubicBezTo>
                    <a:pt x="739491" y="383265"/>
                    <a:pt x="739491" y="383325"/>
                    <a:pt x="739478" y="383378"/>
                  </a:cubicBezTo>
                  <a:cubicBezTo>
                    <a:pt x="739495" y="383488"/>
                    <a:pt x="739495" y="383602"/>
                    <a:pt x="739478" y="383712"/>
                  </a:cubicBezTo>
                  <a:cubicBezTo>
                    <a:pt x="739498" y="383902"/>
                    <a:pt x="739498" y="384089"/>
                    <a:pt x="739478" y="384279"/>
                  </a:cubicBezTo>
                  <a:lnTo>
                    <a:pt x="739478" y="384279"/>
                  </a:lnTo>
                  <a:cubicBezTo>
                    <a:pt x="739478" y="384279"/>
                    <a:pt x="739478" y="384279"/>
                    <a:pt x="739478" y="384279"/>
                  </a:cubicBezTo>
                  <a:cubicBezTo>
                    <a:pt x="739508" y="384342"/>
                    <a:pt x="739508" y="384416"/>
                    <a:pt x="739478" y="384479"/>
                  </a:cubicBezTo>
                  <a:cubicBezTo>
                    <a:pt x="739495" y="384546"/>
                    <a:pt x="739495" y="384613"/>
                    <a:pt x="739478" y="384679"/>
                  </a:cubicBezTo>
                  <a:cubicBezTo>
                    <a:pt x="739495" y="384546"/>
                    <a:pt x="739495" y="384412"/>
                    <a:pt x="739478" y="384279"/>
                  </a:cubicBezTo>
                  <a:close/>
                  <a:moveTo>
                    <a:pt x="736709" y="367864"/>
                  </a:moveTo>
                  <a:cubicBezTo>
                    <a:pt x="736679" y="367467"/>
                    <a:pt x="736602" y="367074"/>
                    <a:pt x="736475" y="366697"/>
                  </a:cubicBezTo>
                  <a:lnTo>
                    <a:pt x="736475" y="366697"/>
                  </a:lnTo>
                  <a:lnTo>
                    <a:pt x="736776" y="368198"/>
                  </a:lnTo>
                  <a:cubicBezTo>
                    <a:pt x="736776" y="368198"/>
                    <a:pt x="736776" y="368198"/>
                    <a:pt x="736776" y="367998"/>
                  </a:cubicBezTo>
                  <a:cubicBezTo>
                    <a:pt x="736685" y="367851"/>
                    <a:pt x="736512" y="367771"/>
                    <a:pt x="736342" y="367798"/>
                  </a:cubicBezTo>
                  <a:close/>
                  <a:moveTo>
                    <a:pt x="736442" y="366563"/>
                  </a:moveTo>
                  <a:cubicBezTo>
                    <a:pt x="736459" y="366420"/>
                    <a:pt x="736459" y="366273"/>
                    <a:pt x="736442" y="366129"/>
                  </a:cubicBezTo>
                  <a:cubicBezTo>
                    <a:pt x="736355" y="366283"/>
                    <a:pt x="736228" y="366410"/>
                    <a:pt x="736075" y="366496"/>
                  </a:cubicBezTo>
                  <a:close/>
                  <a:moveTo>
                    <a:pt x="736442" y="366163"/>
                  </a:moveTo>
                  <a:lnTo>
                    <a:pt x="736442" y="366163"/>
                  </a:lnTo>
                  <a:cubicBezTo>
                    <a:pt x="736442" y="366163"/>
                    <a:pt x="736442" y="365996"/>
                    <a:pt x="736442" y="365896"/>
                  </a:cubicBezTo>
                  <a:cubicBezTo>
                    <a:pt x="736459" y="366063"/>
                    <a:pt x="736459" y="366229"/>
                    <a:pt x="736442" y="366396"/>
                  </a:cubicBezTo>
                  <a:lnTo>
                    <a:pt x="736442" y="366396"/>
                  </a:lnTo>
                  <a:lnTo>
                    <a:pt x="736442" y="366396"/>
                  </a:lnTo>
                  <a:close/>
                  <a:moveTo>
                    <a:pt x="739378" y="385413"/>
                  </a:moveTo>
                  <a:cubicBezTo>
                    <a:pt x="739361" y="385513"/>
                    <a:pt x="739361" y="385613"/>
                    <a:pt x="739378" y="385713"/>
                  </a:cubicBezTo>
                  <a:lnTo>
                    <a:pt x="739378" y="385713"/>
                  </a:lnTo>
                  <a:cubicBezTo>
                    <a:pt x="739348" y="385513"/>
                    <a:pt x="739181" y="385360"/>
                    <a:pt x="738977" y="385347"/>
                  </a:cubicBezTo>
                  <a:close/>
                  <a:moveTo>
                    <a:pt x="739378" y="385246"/>
                  </a:moveTo>
                  <a:cubicBezTo>
                    <a:pt x="739378" y="385246"/>
                    <a:pt x="739378" y="385246"/>
                    <a:pt x="739378" y="385413"/>
                  </a:cubicBezTo>
                  <a:lnTo>
                    <a:pt x="739378" y="385413"/>
                  </a:lnTo>
                  <a:lnTo>
                    <a:pt x="738944" y="385180"/>
                  </a:lnTo>
                  <a:close/>
                  <a:moveTo>
                    <a:pt x="739645" y="387448"/>
                  </a:moveTo>
                  <a:cubicBezTo>
                    <a:pt x="739661" y="387615"/>
                    <a:pt x="739661" y="387782"/>
                    <a:pt x="739645" y="387949"/>
                  </a:cubicBezTo>
                  <a:lnTo>
                    <a:pt x="739645" y="387949"/>
                  </a:lnTo>
                  <a:cubicBezTo>
                    <a:pt x="739561" y="387719"/>
                    <a:pt x="739411" y="387522"/>
                    <a:pt x="739211" y="387382"/>
                  </a:cubicBezTo>
                  <a:close/>
                  <a:moveTo>
                    <a:pt x="740579" y="396456"/>
                  </a:moveTo>
                  <a:lnTo>
                    <a:pt x="740379" y="393787"/>
                  </a:lnTo>
                  <a:cubicBezTo>
                    <a:pt x="740362" y="393711"/>
                    <a:pt x="740362" y="393630"/>
                    <a:pt x="740379" y="393554"/>
                  </a:cubicBezTo>
                  <a:lnTo>
                    <a:pt x="740379" y="393554"/>
                  </a:lnTo>
                  <a:cubicBezTo>
                    <a:pt x="740379" y="393387"/>
                    <a:pt x="740379" y="393220"/>
                    <a:pt x="740379" y="393053"/>
                  </a:cubicBezTo>
                  <a:lnTo>
                    <a:pt x="740179" y="391385"/>
                  </a:lnTo>
                  <a:cubicBezTo>
                    <a:pt x="740179" y="391385"/>
                    <a:pt x="740179" y="391385"/>
                    <a:pt x="740179" y="391385"/>
                  </a:cubicBezTo>
                  <a:lnTo>
                    <a:pt x="740179" y="391385"/>
                  </a:lnTo>
                  <a:cubicBezTo>
                    <a:pt x="740195" y="391332"/>
                    <a:pt x="740195" y="391272"/>
                    <a:pt x="740179" y="391218"/>
                  </a:cubicBezTo>
                  <a:lnTo>
                    <a:pt x="740179" y="391218"/>
                  </a:lnTo>
                  <a:lnTo>
                    <a:pt x="739978" y="389450"/>
                  </a:lnTo>
                  <a:cubicBezTo>
                    <a:pt x="740012" y="390097"/>
                    <a:pt x="740079" y="390745"/>
                    <a:pt x="740179" y="391385"/>
                  </a:cubicBezTo>
                  <a:lnTo>
                    <a:pt x="740179" y="391385"/>
                  </a:lnTo>
                  <a:lnTo>
                    <a:pt x="740179" y="391385"/>
                  </a:lnTo>
                  <a:cubicBezTo>
                    <a:pt x="740162" y="391439"/>
                    <a:pt x="740162" y="391499"/>
                    <a:pt x="740179" y="391552"/>
                  </a:cubicBezTo>
                  <a:lnTo>
                    <a:pt x="740179" y="391552"/>
                  </a:lnTo>
                  <a:cubicBezTo>
                    <a:pt x="740179" y="391786"/>
                    <a:pt x="740179" y="392019"/>
                    <a:pt x="740179" y="392253"/>
                  </a:cubicBezTo>
                  <a:cubicBezTo>
                    <a:pt x="740195" y="392396"/>
                    <a:pt x="740195" y="392543"/>
                    <a:pt x="740179" y="392686"/>
                  </a:cubicBezTo>
                  <a:lnTo>
                    <a:pt x="740179" y="393554"/>
                  </a:lnTo>
                  <a:lnTo>
                    <a:pt x="740179" y="394788"/>
                  </a:lnTo>
                  <a:lnTo>
                    <a:pt x="740479" y="398124"/>
                  </a:lnTo>
                  <a:cubicBezTo>
                    <a:pt x="740412" y="397537"/>
                    <a:pt x="740299" y="396960"/>
                    <a:pt x="740145" y="396390"/>
                  </a:cubicBezTo>
                  <a:close/>
                  <a:moveTo>
                    <a:pt x="741747" y="416708"/>
                  </a:moveTo>
                  <a:cubicBezTo>
                    <a:pt x="741747" y="416708"/>
                    <a:pt x="741747" y="416474"/>
                    <a:pt x="741747" y="416374"/>
                  </a:cubicBezTo>
                  <a:cubicBezTo>
                    <a:pt x="741730" y="416107"/>
                    <a:pt x="741730" y="415840"/>
                    <a:pt x="741747" y="415573"/>
                  </a:cubicBezTo>
                  <a:cubicBezTo>
                    <a:pt x="741747" y="414839"/>
                    <a:pt x="741747" y="414072"/>
                    <a:pt x="741747" y="413305"/>
                  </a:cubicBezTo>
                  <a:cubicBezTo>
                    <a:pt x="741747" y="412537"/>
                    <a:pt x="741747" y="412337"/>
                    <a:pt x="741747" y="411837"/>
                  </a:cubicBezTo>
                  <a:cubicBezTo>
                    <a:pt x="741747" y="411336"/>
                    <a:pt x="741747" y="411270"/>
                    <a:pt x="741747" y="411003"/>
                  </a:cubicBezTo>
                  <a:cubicBezTo>
                    <a:pt x="741747" y="410736"/>
                    <a:pt x="741747" y="410669"/>
                    <a:pt x="741747" y="410502"/>
                  </a:cubicBezTo>
                  <a:lnTo>
                    <a:pt x="741747" y="410168"/>
                  </a:lnTo>
                  <a:cubicBezTo>
                    <a:pt x="741763" y="409992"/>
                    <a:pt x="741763" y="409812"/>
                    <a:pt x="741747" y="409635"/>
                  </a:cubicBezTo>
                  <a:cubicBezTo>
                    <a:pt x="741730" y="409525"/>
                    <a:pt x="741730" y="409411"/>
                    <a:pt x="741747" y="409301"/>
                  </a:cubicBezTo>
                  <a:lnTo>
                    <a:pt x="741747" y="409034"/>
                  </a:lnTo>
                  <a:cubicBezTo>
                    <a:pt x="741747" y="409034"/>
                    <a:pt x="741747" y="409034"/>
                    <a:pt x="741747" y="409034"/>
                  </a:cubicBezTo>
                  <a:cubicBezTo>
                    <a:pt x="741763" y="408834"/>
                    <a:pt x="741763" y="408634"/>
                    <a:pt x="741747" y="408434"/>
                  </a:cubicBezTo>
                  <a:cubicBezTo>
                    <a:pt x="741747" y="407633"/>
                    <a:pt x="741747" y="406866"/>
                    <a:pt x="741747" y="406065"/>
                  </a:cubicBezTo>
                  <a:lnTo>
                    <a:pt x="741747" y="404931"/>
                  </a:lnTo>
                  <a:cubicBezTo>
                    <a:pt x="741747" y="404730"/>
                    <a:pt x="741747" y="404497"/>
                    <a:pt x="741747" y="404297"/>
                  </a:cubicBezTo>
                  <a:lnTo>
                    <a:pt x="741747" y="403129"/>
                  </a:lnTo>
                  <a:cubicBezTo>
                    <a:pt x="741747" y="402562"/>
                    <a:pt x="741747" y="402028"/>
                    <a:pt x="741747" y="401461"/>
                  </a:cubicBezTo>
                  <a:cubicBezTo>
                    <a:pt x="741763" y="401117"/>
                    <a:pt x="741763" y="400770"/>
                    <a:pt x="741747" y="400427"/>
                  </a:cubicBezTo>
                  <a:cubicBezTo>
                    <a:pt x="741747" y="401995"/>
                    <a:pt x="741980" y="403529"/>
                    <a:pt x="742080" y="405097"/>
                  </a:cubicBezTo>
                  <a:cubicBezTo>
                    <a:pt x="742064" y="405421"/>
                    <a:pt x="742064" y="405741"/>
                    <a:pt x="742080" y="406065"/>
                  </a:cubicBezTo>
                  <a:cubicBezTo>
                    <a:pt x="742064" y="406332"/>
                    <a:pt x="742064" y="406599"/>
                    <a:pt x="742080" y="406866"/>
                  </a:cubicBezTo>
                  <a:lnTo>
                    <a:pt x="742080" y="406866"/>
                  </a:lnTo>
                  <a:cubicBezTo>
                    <a:pt x="742064" y="406976"/>
                    <a:pt x="742064" y="407089"/>
                    <a:pt x="742080" y="407199"/>
                  </a:cubicBezTo>
                  <a:lnTo>
                    <a:pt x="742080" y="409134"/>
                  </a:lnTo>
                  <a:cubicBezTo>
                    <a:pt x="742080" y="409668"/>
                    <a:pt x="742080" y="410235"/>
                    <a:pt x="742080" y="410769"/>
                  </a:cubicBezTo>
                  <a:cubicBezTo>
                    <a:pt x="742080" y="411303"/>
                    <a:pt x="742080" y="412003"/>
                    <a:pt x="742080" y="412637"/>
                  </a:cubicBezTo>
                  <a:cubicBezTo>
                    <a:pt x="742080" y="414572"/>
                    <a:pt x="742080" y="416508"/>
                    <a:pt x="742080" y="418443"/>
                  </a:cubicBezTo>
                  <a:lnTo>
                    <a:pt x="742080" y="418443"/>
                  </a:lnTo>
                  <a:cubicBezTo>
                    <a:pt x="741346" y="417742"/>
                    <a:pt x="741313" y="417175"/>
                    <a:pt x="741313" y="416641"/>
                  </a:cubicBezTo>
                  <a:close/>
                  <a:moveTo>
                    <a:pt x="736509" y="482333"/>
                  </a:moveTo>
                  <a:cubicBezTo>
                    <a:pt x="736505" y="482256"/>
                    <a:pt x="736505" y="482176"/>
                    <a:pt x="736509" y="482099"/>
                  </a:cubicBezTo>
                  <a:lnTo>
                    <a:pt x="736509" y="482099"/>
                  </a:lnTo>
                  <a:cubicBezTo>
                    <a:pt x="736352" y="482109"/>
                    <a:pt x="736198" y="482169"/>
                    <a:pt x="736075" y="482266"/>
                  </a:cubicBezTo>
                  <a:close/>
                  <a:moveTo>
                    <a:pt x="738477" y="470522"/>
                  </a:moveTo>
                  <a:cubicBezTo>
                    <a:pt x="738477" y="469788"/>
                    <a:pt x="738711" y="469021"/>
                    <a:pt x="738811" y="468253"/>
                  </a:cubicBezTo>
                  <a:lnTo>
                    <a:pt x="739011" y="466685"/>
                  </a:lnTo>
                  <a:cubicBezTo>
                    <a:pt x="738577" y="467886"/>
                    <a:pt x="738244" y="469188"/>
                    <a:pt x="738043" y="470455"/>
                  </a:cubicBezTo>
                  <a:close/>
                  <a:moveTo>
                    <a:pt x="737943" y="474025"/>
                  </a:moveTo>
                  <a:lnTo>
                    <a:pt x="738143" y="472891"/>
                  </a:lnTo>
                  <a:lnTo>
                    <a:pt x="738143" y="472090"/>
                  </a:lnTo>
                  <a:cubicBezTo>
                    <a:pt x="738160" y="472347"/>
                    <a:pt x="738160" y="472601"/>
                    <a:pt x="738143" y="472858"/>
                  </a:cubicBezTo>
                  <a:cubicBezTo>
                    <a:pt x="737643" y="473191"/>
                    <a:pt x="737576" y="473558"/>
                    <a:pt x="737510" y="473959"/>
                  </a:cubicBezTo>
                  <a:close/>
                  <a:moveTo>
                    <a:pt x="739011" y="466685"/>
                  </a:moveTo>
                  <a:cubicBezTo>
                    <a:pt x="739011" y="465685"/>
                    <a:pt x="739311" y="464650"/>
                    <a:pt x="739411" y="463649"/>
                  </a:cubicBezTo>
                  <a:cubicBezTo>
                    <a:pt x="739511" y="462648"/>
                    <a:pt x="739678" y="461548"/>
                    <a:pt x="739778" y="460513"/>
                  </a:cubicBezTo>
                  <a:cubicBezTo>
                    <a:pt x="739111" y="462515"/>
                    <a:pt x="738844" y="464584"/>
                    <a:pt x="738577" y="466619"/>
                  </a:cubicBezTo>
                  <a:close/>
                  <a:moveTo>
                    <a:pt x="739778" y="460513"/>
                  </a:moveTo>
                  <a:lnTo>
                    <a:pt x="739778" y="460513"/>
                  </a:lnTo>
                  <a:cubicBezTo>
                    <a:pt x="739978" y="458678"/>
                    <a:pt x="740179" y="456777"/>
                    <a:pt x="740345" y="454942"/>
                  </a:cubicBezTo>
                  <a:cubicBezTo>
                    <a:pt x="739778" y="456710"/>
                    <a:pt x="739578" y="458578"/>
                    <a:pt x="739344" y="460447"/>
                  </a:cubicBezTo>
                  <a:close/>
                  <a:moveTo>
                    <a:pt x="260219" y="127451"/>
                  </a:moveTo>
                  <a:lnTo>
                    <a:pt x="260219" y="127451"/>
                  </a:lnTo>
                  <a:close/>
                  <a:moveTo>
                    <a:pt x="260519" y="127951"/>
                  </a:moveTo>
                  <a:lnTo>
                    <a:pt x="260519" y="127751"/>
                  </a:lnTo>
                  <a:lnTo>
                    <a:pt x="260519" y="127484"/>
                  </a:lnTo>
                  <a:lnTo>
                    <a:pt x="260519" y="127484"/>
                  </a:lnTo>
                  <a:lnTo>
                    <a:pt x="260519" y="127484"/>
                  </a:lnTo>
                  <a:lnTo>
                    <a:pt x="260920" y="128151"/>
                  </a:lnTo>
                  <a:close/>
                  <a:moveTo>
                    <a:pt x="261587" y="129886"/>
                  </a:moveTo>
                  <a:lnTo>
                    <a:pt x="261587" y="129886"/>
                  </a:lnTo>
                  <a:lnTo>
                    <a:pt x="261987" y="130520"/>
                  </a:lnTo>
                  <a:close/>
                  <a:moveTo>
                    <a:pt x="263488" y="133222"/>
                  </a:moveTo>
                  <a:lnTo>
                    <a:pt x="262621" y="131654"/>
                  </a:lnTo>
                  <a:lnTo>
                    <a:pt x="262621" y="131454"/>
                  </a:lnTo>
                  <a:lnTo>
                    <a:pt x="262621" y="131454"/>
                  </a:lnTo>
                  <a:lnTo>
                    <a:pt x="262621" y="131454"/>
                  </a:lnTo>
                  <a:lnTo>
                    <a:pt x="262621" y="131454"/>
                  </a:lnTo>
                  <a:lnTo>
                    <a:pt x="262854" y="131921"/>
                  </a:lnTo>
                  <a:lnTo>
                    <a:pt x="263355" y="132822"/>
                  </a:lnTo>
                  <a:lnTo>
                    <a:pt x="263589" y="133222"/>
                  </a:lnTo>
                  <a:lnTo>
                    <a:pt x="263589" y="133489"/>
                  </a:lnTo>
                  <a:lnTo>
                    <a:pt x="263589" y="133489"/>
                  </a:lnTo>
                  <a:lnTo>
                    <a:pt x="263589" y="133489"/>
                  </a:lnTo>
                  <a:close/>
                  <a:moveTo>
                    <a:pt x="264923" y="135825"/>
                  </a:moveTo>
                  <a:lnTo>
                    <a:pt x="264690" y="135391"/>
                  </a:lnTo>
                  <a:lnTo>
                    <a:pt x="264456" y="134991"/>
                  </a:lnTo>
                  <a:lnTo>
                    <a:pt x="264656" y="135391"/>
                  </a:lnTo>
                  <a:lnTo>
                    <a:pt x="264656" y="135391"/>
                  </a:lnTo>
                  <a:lnTo>
                    <a:pt x="264656" y="135391"/>
                  </a:lnTo>
                  <a:lnTo>
                    <a:pt x="264990" y="135991"/>
                  </a:lnTo>
                  <a:lnTo>
                    <a:pt x="265423" y="136692"/>
                  </a:lnTo>
                  <a:close/>
                  <a:moveTo>
                    <a:pt x="266525" y="138727"/>
                  </a:moveTo>
                  <a:lnTo>
                    <a:pt x="266525" y="138727"/>
                  </a:lnTo>
                  <a:lnTo>
                    <a:pt x="266525" y="138727"/>
                  </a:lnTo>
                  <a:lnTo>
                    <a:pt x="266525" y="138727"/>
                  </a:lnTo>
                  <a:close/>
                  <a:moveTo>
                    <a:pt x="266891" y="139428"/>
                  </a:moveTo>
                  <a:lnTo>
                    <a:pt x="266891" y="139428"/>
                  </a:lnTo>
                  <a:close/>
                  <a:moveTo>
                    <a:pt x="267759" y="140996"/>
                  </a:moveTo>
                  <a:lnTo>
                    <a:pt x="267759" y="140996"/>
                  </a:lnTo>
                  <a:lnTo>
                    <a:pt x="267759" y="140996"/>
                  </a:lnTo>
                  <a:close/>
                  <a:moveTo>
                    <a:pt x="266958" y="139495"/>
                  </a:moveTo>
                  <a:lnTo>
                    <a:pt x="266958" y="139495"/>
                  </a:lnTo>
                  <a:lnTo>
                    <a:pt x="266958" y="139495"/>
                  </a:lnTo>
                  <a:lnTo>
                    <a:pt x="266958" y="139495"/>
                  </a:lnTo>
                  <a:lnTo>
                    <a:pt x="267392" y="140295"/>
                  </a:lnTo>
                  <a:lnTo>
                    <a:pt x="267692" y="140796"/>
                  </a:lnTo>
                  <a:lnTo>
                    <a:pt x="267692" y="140796"/>
                  </a:lnTo>
                  <a:lnTo>
                    <a:pt x="267392" y="140195"/>
                  </a:lnTo>
                  <a:close/>
                  <a:moveTo>
                    <a:pt x="269994" y="144966"/>
                  </a:moveTo>
                  <a:lnTo>
                    <a:pt x="268927" y="143031"/>
                  </a:lnTo>
                  <a:lnTo>
                    <a:pt x="268560" y="142431"/>
                  </a:lnTo>
                  <a:lnTo>
                    <a:pt x="269060" y="143365"/>
                  </a:lnTo>
                  <a:lnTo>
                    <a:pt x="269327" y="143832"/>
                  </a:lnTo>
                  <a:lnTo>
                    <a:pt x="271295" y="147402"/>
                  </a:lnTo>
                  <a:lnTo>
                    <a:pt x="271295" y="147402"/>
                  </a:lnTo>
                  <a:close/>
                  <a:moveTo>
                    <a:pt x="268259" y="141863"/>
                  </a:moveTo>
                  <a:lnTo>
                    <a:pt x="268560" y="142431"/>
                  </a:lnTo>
                  <a:lnTo>
                    <a:pt x="268560" y="142431"/>
                  </a:lnTo>
                  <a:close/>
                  <a:moveTo>
                    <a:pt x="271329" y="147402"/>
                  </a:moveTo>
                  <a:lnTo>
                    <a:pt x="271329" y="147402"/>
                  </a:lnTo>
                  <a:lnTo>
                    <a:pt x="271329" y="147402"/>
                  </a:lnTo>
                  <a:lnTo>
                    <a:pt x="271329" y="147402"/>
                  </a:lnTo>
                  <a:close/>
                  <a:moveTo>
                    <a:pt x="681693" y="324893"/>
                  </a:moveTo>
                  <a:cubicBezTo>
                    <a:pt x="681693" y="324893"/>
                    <a:pt x="681693" y="324893"/>
                    <a:pt x="681693" y="324893"/>
                  </a:cubicBezTo>
                  <a:lnTo>
                    <a:pt x="679792" y="320122"/>
                  </a:lnTo>
                  <a:lnTo>
                    <a:pt x="679792" y="320122"/>
                  </a:lnTo>
                  <a:cubicBezTo>
                    <a:pt x="679124" y="318454"/>
                    <a:pt x="678424" y="316786"/>
                    <a:pt x="677723" y="315184"/>
                  </a:cubicBezTo>
                  <a:lnTo>
                    <a:pt x="677723" y="315184"/>
                  </a:lnTo>
                  <a:cubicBezTo>
                    <a:pt x="677022" y="313549"/>
                    <a:pt x="676289" y="311848"/>
                    <a:pt x="675554" y="310280"/>
                  </a:cubicBezTo>
                  <a:lnTo>
                    <a:pt x="675554" y="310280"/>
                  </a:lnTo>
                  <a:cubicBezTo>
                    <a:pt x="675321" y="309746"/>
                    <a:pt x="675087" y="309212"/>
                    <a:pt x="674821" y="308678"/>
                  </a:cubicBezTo>
                  <a:cubicBezTo>
                    <a:pt x="674787" y="308558"/>
                    <a:pt x="674730" y="308445"/>
                    <a:pt x="674654" y="308345"/>
                  </a:cubicBezTo>
                  <a:cubicBezTo>
                    <a:pt x="674654" y="308345"/>
                    <a:pt x="674654" y="308345"/>
                    <a:pt x="674654" y="308345"/>
                  </a:cubicBezTo>
                  <a:lnTo>
                    <a:pt x="674654" y="308345"/>
                  </a:lnTo>
                  <a:lnTo>
                    <a:pt x="674654" y="308345"/>
                  </a:lnTo>
                  <a:lnTo>
                    <a:pt x="674654" y="308345"/>
                  </a:lnTo>
                  <a:cubicBezTo>
                    <a:pt x="674667" y="308235"/>
                    <a:pt x="674667" y="308121"/>
                    <a:pt x="674654" y="308011"/>
                  </a:cubicBezTo>
                  <a:lnTo>
                    <a:pt x="674454" y="307544"/>
                  </a:lnTo>
                  <a:cubicBezTo>
                    <a:pt x="674484" y="307471"/>
                    <a:pt x="674484" y="307384"/>
                    <a:pt x="674454" y="307310"/>
                  </a:cubicBezTo>
                  <a:lnTo>
                    <a:pt x="674253" y="306877"/>
                  </a:lnTo>
                  <a:cubicBezTo>
                    <a:pt x="674096" y="306490"/>
                    <a:pt x="673916" y="306109"/>
                    <a:pt x="673720" y="305742"/>
                  </a:cubicBezTo>
                  <a:lnTo>
                    <a:pt x="673720" y="305742"/>
                  </a:lnTo>
                  <a:cubicBezTo>
                    <a:pt x="673353" y="304942"/>
                    <a:pt x="672952" y="304108"/>
                    <a:pt x="672519" y="303307"/>
                  </a:cubicBezTo>
                  <a:cubicBezTo>
                    <a:pt x="672085" y="302506"/>
                    <a:pt x="671985" y="302172"/>
                    <a:pt x="671684" y="301605"/>
                  </a:cubicBezTo>
                  <a:cubicBezTo>
                    <a:pt x="671588" y="301365"/>
                    <a:pt x="671474" y="301132"/>
                    <a:pt x="671351" y="300905"/>
                  </a:cubicBezTo>
                  <a:lnTo>
                    <a:pt x="671351" y="300905"/>
                  </a:lnTo>
                  <a:cubicBezTo>
                    <a:pt x="670974" y="300104"/>
                    <a:pt x="670573" y="299303"/>
                    <a:pt x="670150" y="298503"/>
                  </a:cubicBezTo>
                  <a:cubicBezTo>
                    <a:pt x="669749" y="297702"/>
                    <a:pt x="669316" y="296901"/>
                    <a:pt x="668882" y="296100"/>
                  </a:cubicBezTo>
                  <a:cubicBezTo>
                    <a:pt x="668448" y="295300"/>
                    <a:pt x="668482" y="295300"/>
                    <a:pt x="668248" y="294899"/>
                  </a:cubicBezTo>
                  <a:cubicBezTo>
                    <a:pt x="667758" y="293922"/>
                    <a:pt x="667224" y="292954"/>
                    <a:pt x="666647" y="291997"/>
                  </a:cubicBezTo>
                  <a:cubicBezTo>
                    <a:pt x="666113" y="291029"/>
                    <a:pt x="665579" y="290062"/>
                    <a:pt x="665012" y="289128"/>
                  </a:cubicBezTo>
                  <a:lnTo>
                    <a:pt x="665012" y="288927"/>
                  </a:lnTo>
                  <a:cubicBezTo>
                    <a:pt x="664611" y="288160"/>
                    <a:pt x="664178" y="287426"/>
                    <a:pt x="663744" y="286659"/>
                  </a:cubicBezTo>
                  <a:cubicBezTo>
                    <a:pt x="662843" y="285091"/>
                    <a:pt x="661909" y="283556"/>
                    <a:pt x="660975" y="282021"/>
                  </a:cubicBezTo>
                  <a:cubicBezTo>
                    <a:pt x="660041" y="280487"/>
                    <a:pt x="659107" y="278952"/>
                    <a:pt x="658139" y="277417"/>
                  </a:cubicBezTo>
                  <a:lnTo>
                    <a:pt x="655170" y="272880"/>
                  </a:lnTo>
                  <a:lnTo>
                    <a:pt x="652134" y="268409"/>
                  </a:lnTo>
                  <a:cubicBezTo>
                    <a:pt x="650098" y="265440"/>
                    <a:pt x="647963" y="262537"/>
                    <a:pt x="645795" y="259635"/>
                  </a:cubicBezTo>
                  <a:lnTo>
                    <a:pt x="645561" y="259368"/>
                  </a:lnTo>
                  <a:cubicBezTo>
                    <a:pt x="644560" y="258000"/>
                    <a:pt x="643493" y="256599"/>
                    <a:pt x="642392" y="255231"/>
                  </a:cubicBezTo>
                  <a:cubicBezTo>
                    <a:pt x="641291" y="253863"/>
                    <a:pt x="640223" y="252495"/>
                    <a:pt x="639055" y="251127"/>
                  </a:cubicBezTo>
                  <a:lnTo>
                    <a:pt x="628346" y="259802"/>
                  </a:lnTo>
                  <a:lnTo>
                    <a:pt x="628346" y="259802"/>
                  </a:lnTo>
                  <a:lnTo>
                    <a:pt x="627779" y="260302"/>
                  </a:lnTo>
                  <a:lnTo>
                    <a:pt x="618104" y="268576"/>
                  </a:lnTo>
                  <a:lnTo>
                    <a:pt x="617903" y="268743"/>
                  </a:lnTo>
                  <a:lnTo>
                    <a:pt x="607394" y="277250"/>
                  </a:lnTo>
                  <a:lnTo>
                    <a:pt x="607194" y="277250"/>
                  </a:lnTo>
                  <a:lnTo>
                    <a:pt x="592414" y="288127"/>
                  </a:lnTo>
                  <a:lnTo>
                    <a:pt x="592214" y="288294"/>
                  </a:lnTo>
                  <a:lnTo>
                    <a:pt x="581771" y="296901"/>
                  </a:lnTo>
                  <a:lnTo>
                    <a:pt x="582005" y="297201"/>
                  </a:lnTo>
                  <a:lnTo>
                    <a:pt x="582272" y="297535"/>
                  </a:lnTo>
                  <a:lnTo>
                    <a:pt x="584107" y="299804"/>
                  </a:lnTo>
                  <a:lnTo>
                    <a:pt x="584273" y="300037"/>
                  </a:lnTo>
                  <a:lnTo>
                    <a:pt x="586275" y="302640"/>
                  </a:lnTo>
                  <a:lnTo>
                    <a:pt x="586275" y="302640"/>
                  </a:lnTo>
                  <a:lnTo>
                    <a:pt x="587309" y="304008"/>
                  </a:lnTo>
                  <a:lnTo>
                    <a:pt x="588410" y="305476"/>
                  </a:lnTo>
                  <a:lnTo>
                    <a:pt x="589078" y="306443"/>
                  </a:lnTo>
                  <a:lnTo>
                    <a:pt x="589611" y="307144"/>
                  </a:lnTo>
                  <a:lnTo>
                    <a:pt x="589912" y="307577"/>
                  </a:lnTo>
                  <a:lnTo>
                    <a:pt x="591046" y="309179"/>
                  </a:lnTo>
                  <a:lnTo>
                    <a:pt x="591046" y="309379"/>
                  </a:lnTo>
                  <a:lnTo>
                    <a:pt x="591046" y="309379"/>
                  </a:lnTo>
                  <a:lnTo>
                    <a:pt x="591947" y="310747"/>
                  </a:lnTo>
                  <a:lnTo>
                    <a:pt x="592281" y="311214"/>
                  </a:lnTo>
                  <a:lnTo>
                    <a:pt x="592281" y="311414"/>
                  </a:lnTo>
                  <a:lnTo>
                    <a:pt x="592481" y="311748"/>
                  </a:lnTo>
                  <a:lnTo>
                    <a:pt x="592748" y="312115"/>
                  </a:lnTo>
                  <a:lnTo>
                    <a:pt x="592748" y="312115"/>
                  </a:lnTo>
                  <a:lnTo>
                    <a:pt x="592748" y="312315"/>
                  </a:lnTo>
                  <a:lnTo>
                    <a:pt x="592748" y="312515"/>
                  </a:lnTo>
                  <a:lnTo>
                    <a:pt x="593281" y="313316"/>
                  </a:lnTo>
                  <a:lnTo>
                    <a:pt x="593448" y="313616"/>
                  </a:lnTo>
                  <a:lnTo>
                    <a:pt x="593782" y="314117"/>
                  </a:lnTo>
                  <a:lnTo>
                    <a:pt x="593782" y="314117"/>
                  </a:lnTo>
                  <a:lnTo>
                    <a:pt x="593782" y="314317"/>
                  </a:lnTo>
                  <a:lnTo>
                    <a:pt x="593782" y="314317"/>
                  </a:lnTo>
                  <a:lnTo>
                    <a:pt x="593782" y="314317"/>
                  </a:lnTo>
                  <a:lnTo>
                    <a:pt x="593982" y="314650"/>
                  </a:lnTo>
                  <a:lnTo>
                    <a:pt x="593982" y="314817"/>
                  </a:lnTo>
                  <a:lnTo>
                    <a:pt x="593982" y="314984"/>
                  </a:lnTo>
                  <a:lnTo>
                    <a:pt x="593982" y="314984"/>
                  </a:lnTo>
                  <a:lnTo>
                    <a:pt x="594149" y="315217"/>
                  </a:lnTo>
                  <a:lnTo>
                    <a:pt x="594149" y="315217"/>
                  </a:lnTo>
                  <a:cubicBezTo>
                    <a:pt x="594683" y="316052"/>
                    <a:pt x="595217" y="316886"/>
                    <a:pt x="595717" y="317720"/>
                  </a:cubicBezTo>
                  <a:cubicBezTo>
                    <a:pt x="596217" y="318554"/>
                    <a:pt x="596084" y="318287"/>
                    <a:pt x="596351" y="318787"/>
                  </a:cubicBezTo>
                  <a:lnTo>
                    <a:pt x="597185" y="320155"/>
                  </a:lnTo>
                  <a:lnTo>
                    <a:pt x="598019" y="321556"/>
                  </a:lnTo>
                  <a:lnTo>
                    <a:pt x="598586" y="322491"/>
                  </a:lnTo>
                  <a:cubicBezTo>
                    <a:pt x="599087" y="323325"/>
                    <a:pt x="599554" y="324192"/>
                    <a:pt x="600054" y="325060"/>
                  </a:cubicBezTo>
                  <a:lnTo>
                    <a:pt x="600621" y="326127"/>
                  </a:lnTo>
                  <a:lnTo>
                    <a:pt x="601422" y="327595"/>
                  </a:lnTo>
                  <a:lnTo>
                    <a:pt x="601722" y="328129"/>
                  </a:lnTo>
                  <a:lnTo>
                    <a:pt x="602389" y="329363"/>
                  </a:lnTo>
                  <a:cubicBezTo>
                    <a:pt x="602690" y="329964"/>
                    <a:pt x="603023" y="330631"/>
                    <a:pt x="603357" y="331232"/>
                  </a:cubicBezTo>
                  <a:lnTo>
                    <a:pt x="603757" y="331999"/>
                  </a:lnTo>
                  <a:lnTo>
                    <a:pt x="603757" y="332166"/>
                  </a:lnTo>
                  <a:cubicBezTo>
                    <a:pt x="603771" y="332266"/>
                    <a:pt x="603771" y="332366"/>
                    <a:pt x="603757" y="332466"/>
                  </a:cubicBezTo>
                  <a:lnTo>
                    <a:pt x="604058" y="333033"/>
                  </a:lnTo>
                  <a:lnTo>
                    <a:pt x="604425" y="333734"/>
                  </a:lnTo>
                  <a:lnTo>
                    <a:pt x="604758" y="334435"/>
                  </a:lnTo>
                  <a:cubicBezTo>
                    <a:pt x="604992" y="334935"/>
                    <a:pt x="605225" y="335369"/>
                    <a:pt x="605459" y="335836"/>
                  </a:cubicBezTo>
                  <a:lnTo>
                    <a:pt x="605459" y="335836"/>
                  </a:lnTo>
                  <a:cubicBezTo>
                    <a:pt x="605726" y="336370"/>
                    <a:pt x="605959" y="336937"/>
                    <a:pt x="606226" y="337471"/>
                  </a:cubicBezTo>
                  <a:lnTo>
                    <a:pt x="606994" y="339139"/>
                  </a:lnTo>
                  <a:lnTo>
                    <a:pt x="606994" y="339372"/>
                  </a:lnTo>
                  <a:lnTo>
                    <a:pt x="607294" y="340073"/>
                  </a:lnTo>
                  <a:lnTo>
                    <a:pt x="607594" y="340773"/>
                  </a:lnTo>
                  <a:lnTo>
                    <a:pt x="608395" y="342508"/>
                  </a:lnTo>
                  <a:lnTo>
                    <a:pt x="608395" y="342508"/>
                  </a:lnTo>
                  <a:cubicBezTo>
                    <a:pt x="608395" y="342508"/>
                    <a:pt x="608395" y="342809"/>
                    <a:pt x="608395" y="342942"/>
                  </a:cubicBezTo>
                  <a:cubicBezTo>
                    <a:pt x="608415" y="343052"/>
                    <a:pt x="608415" y="343166"/>
                    <a:pt x="608395" y="343276"/>
                  </a:cubicBezTo>
                  <a:cubicBezTo>
                    <a:pt x="608465" y="343379"/>
                    <a:pt x="608518" y="343493"/>
                    <a:pt x="608562" y="343609"/>
                  </a:cubicBezTo>
                  <a:lnTo>
                    <a:pt x="608562" y="343609"/>
                  </a:lnTo>
                  <a:cubicBezTo>
                    <a:pt x="608562" y="343609"/>
                    <a:pt x="608562" y="343810"/>
                    <a:pt x="608562" y="343910"/>
                  </a:cubicBezTo>
                  <a:lnTo>
                    <a:pt x="609663" y="346545"/>
                  </a:lnTo>
                  <a:cubicBezTo>
                    <a:pt x="610163" y="347680"/>
                    <a:pt x="610597" y="348881"/>
                    <a:pt x="611031" y="349882"/>
                  </a:cubicBezTo>
                  <a:lnTo>
                    <a:pt x="623542" y="345077"/>
                  </a:lnTo>
                  <a:lnTo>
                    <a:pt x="623808" y="345077"/>
                  </a:lnTo>
                  <a:lnTo>
                    <a:pt x="640690" y="338572"/>
                  </a:lnTo>
                  <a:lnTo>
                    <a:pt x="640957" y="338572"/>
                  </a:lnTo>
                  <a:lnTo>
                    <a:pt x="653535" y="333767"/>
                  </a:lnTo>
                  <a:lnTo>
                    <a:pt x="653802" y="333767"/>
                  </a:lnTo>
                  <a:lnTo>
                    <a:pt x="666380" y="328930"/>
                  </a:lnTo>
                  <a:lnTo>
                    <a:pt x="666647" y="328930"/>
                  </a:lnTo>
                  <a:lnTo>
                    <a:pt x="679224" y="324092"/>
                  </a:lnTo>
                  <a:lnTo>
                    <a:pt x="679525" y="324092"/>
                  </a:lnTo>
                  <a:cubicBezTo>
                    <a:pt x="679511" y="324159"/>
                    <a:pt x="679511" y="324225"/>
                    <a:pt x="679525" y="324292"/>
                  </a:cubicBezTo>
                  <a:lnTo>
                    <a:pt x="679525" y="324292"/>
                  </a:lnTo>
                  <a:close/>
                  <a:moveTo>
                    <a:pt x="767369" y="292130"/>
                  </a:moveTo>
                  <a:lnTo>
                    <a:pt x="767369" y="292130"/>
                  </a:lnTo>
                  <a:lnTo>
                    <a:pt x="767937" y="291897"/>
                  </a:lnTo>
                  <a:close/>
                  <a:moveTo>
                    <a:pt x="777378" y="288327"/>
                  </a:moveTo>
                  <a:lnTo>
                    <a:pt x="777378" y="288327"/>
                  </a:lnTo>
                  <a:lnTo>
                    <a:pt x="782783" y="286258"/>
                  </a:lnTo>
                  <a:close/>
                  <a:moveTo>
                    <a:pt x="768704" y="291663"/>
                  </a:moveTo>
                  <a:lnTo>
                    <a:pt x="771139" y="290729"/>
                  </a:lnTo>
                  <a:lnTo>
                    <a:pt x="771873" y="290462"/>
                  </a:lnTo>
                  <a:lnTo>
                    <a:pt x="771873" y="290462"/>
                  </a:lnTo>
                  <a:lnTo>
                    <a:pt x="777345" y="288360"/>
                  </a:lnTo>
                  <a:lnTo>
                    <a:pt x="771840" y="290429"/>
                  </a:lnTo>
                  <a:close/>
                  <a:moveTo>
                    <a:pt x="783217" y="286092"/>
                  </a:moveTo>
                  <a:lnTo>
                    <a:pt x="784618" y="285591"/>
                  </a:lnTo>
                  <a:lnTo>
                    <a:pt x="784618" y="285591"/>
                  </a:lnTo>
                  <a:close/>
                  <a:moveTo>
                    <a:pt x="674020" y="735958"/>
                  </a:moveTo>
                  <a:lnTo>
                    <a:pt x="674020" y="735958"/>
                  </a:lnTo>
                  <a:cubicBezTo>
                    <a:pt x="673152" y="736692"/>
                    <a:pt x="672252" y="737393"/>
                    <a:pt x="671317" y="738093"/>
                  </a:cubicBezTo>
                  <a:cubicBezTo>
                    <a:pt x="670383" y="738794"/>
                    <a:pt x="668815" y="740062"/>
                    <a:pt x="667547" y="741029"/>
                  </a:cubicBezTo>
                  <a:lnTo>
                    <a:pt x="664511" y="743365"/>
                  </a:lnTo>
                  <a:lnTo>
                    <a:pt x="667547" y="741063"/>
                  </a:lnTo>
                  <a:lnTo>
                    <a:pt x="671317" y="738127"/>
                  </a:lnTo>
                  <a:lnTo>
                    <a:pt x="674020" y="735991"/>
                  </a:lnTo>
                  <a:lnTo>
                    <a:pt x="674020" y="735991"/>
                  </a:lnTo>
                  <a:lnTo>
                    <a:pt x="676222" y="734190"/>
                  </a:lnTo>
                  <a:close/>
                  <a:moveTo>
                    <a:pt x="664244" y="743531"/>
                  </a:moveTo>
                  <a:lnTo>
                    <a:pt x="663177" y="744332"/>
                  </a:lnTo>
                  <a:lnTo>
                    <a:pt x="664244" y="743565"/>
                  </a:lnTo>
                  <a:lnTo>
                    <a:pt x="664244" y="743565"/>
                  </a:lnTo>
                  <a:close/>
                  <a:moveTo>
                    <a:pt x="651900" y="752439"/>
                  </a:moveTo>
                  <a:lnTo>
                    <a:pt x="651667" y="752606"/>
                  </a:lnTo>
                  <a:lnTo>
                    <a:pt x="651900" y="752606"/>
                  </a:lnTo>
                  <a:lnTo>
                    <a:pt x="653802" y="751272"/>
                  </a:lnTo>
                  <a:cubicBezTo>
                    <a:pt x="653168" y="751539"/>
                    <a:pt x="652534" y="751872"/>
                    <a:pt x="651833" y="752439"/>
                  </a:cubicBezTo>
                  <a:close/>
                  <a:moveTo>
                    <a:pt x="647696" y="755309"/>
                  </a:moveTo>
                  <a:lnTo>
                    <a:pt x="643893" y="757878"/>
                  </a:lnTo>
                  <a:lnTo>
                    <a:pt x="647696" y="755342"/>
                  </a:lnTo>
                  <a:lnTo>
                    <a:pt x="648164" y="755008"/>
                  </a:lnTo>
                  <a:close/>
                  <a:moveTo>
                    <a:pt x="635152" y="763449"/>
                  </a:moveTo>
                  <a:cubicBezTo>
                    <a:pt x="634084" y="764150"/>
                    <a:pt x="632983" y="764817"/>
                    <a:pt x="631816" y="765484"/>
                  </a:cubicBezTo>
                  <a:lnTo>
                    <a:pt x="635152" y="763483"/>
                  </a:lnTo>
                  <a:lnTo>
                    <a:pt x="640056" y="760380"/>
                  </a:lnTo>
                  <a:cubicBezTo>
                    <a:pt x="638488" y="761414"/>
                    <a:pt x="636787" y="762448"/>
                    <a:pt x="635152" y="763449"/>
                  </a:cubicBezTo>
                  <a:close/>
                  <a:moveTo>
                    <a:pt x="644827" y="258834"/>
                  </a:moveTo>
                  <a:cubicBezTo>
                    <a:pt x="643826" y="257466"/>
                    <a:pt x="642759" y="256065"/>
                    <a:pt x="641658" y="254697"/>
                  </a:cubicBezTo>
                  <a:cubicBezTo>
                    <a:pt x="640557" y="253329"/>
                    <a:pt x="639489" y="251961"/>
                    <a:pt x="638321" y="250593"/>
                  </a:cubicBezTo>
                  <a:lnTo>
                    <a:pt x="627612" y="259268"/>
                  </a:lnTo>
                  <a:lnTo>
                    <a:pt x="627612" y="259268"/>
                  </a:lnTo>
                  <a:lnTo>
                    <a:pt x="616969" y="267909"/>
                  </a:lnTo>
                  <a:lnTo>
                    <a:pt x="616969" y="267909"/>
                  </a:lnTo>
                  <a:lnTo>
                    <a:pt x="613433" y="270811"/>
                  </a:lnTo>
                  <a:lnTo>
                    <a:pt x="611664" y="272246"/>
                  </a:lnTo>
                  <a:lnTo>
                    <a:pt x="606326" y="276583"/>
                  </a:lnTo>
                  <a:lnTo>
                    <a:pt x="606326" y="276583"/>
                  </a:lnTo>
                  <a:lnTo>
                    <a:pt x="599220" y="282355"/>
                  </a:lnTo>
                  <a:lnTo>
                    <a:pt x="592014" y="288127"/>
                  </a:lnTo>
                  <a:lnTo>
                    <a:pt x="592014" y="288127"/>
                  </a:lnTo>
                  <a:lnTo>
                    <a:pt x="581371" y="296768"/>
                  </a:lnTo>
                  <a:lnTo>
                    <a:pt x="581371" y="296768"/>
                  </a:lnTo>
                  <a:lnTo>
                    <a:pt x="581604" y="297035"/>
                  </a:lnTo>
                  <a:lnTo>
                    <a:pt x="581871" y="297368"/>
                  </a:lnTo>
                  <a:lnTo>
                    <a:pt x="581871" y="297368"/>
                  </a:lnTo>
                  <a:lnTo>
                    <a:pt x="581871" y="297568"/>
                  </a:lnTo>
                  <a:lnTo>
                    <a:pt x="581871" y="297568"/>
                  </a:lnTo>
                  <a:lnTo>
                    <a:pt x="582338" y="298102"/>
                  </a:lnTo>
                  <a:lnTo>
                    <a:pt x="582705" y="298603"/>
                  </a:lnTo>
                  <a:lnTo>
                    <a:pt x="582705" y="298603"/>
                  </a:lnTo>
                  <a:cubicBezTo>
                    <a:pt x="582815" y="298709"/>
                    <a:pt x="582906" y="298833"/>
                    <a:pt x="582972" y="298970"/>
                  </a:cubicBezTo>
                  <a:lnTo>
                    <a:pt x="582972" y="299136"/>
                  </a:lnTo>
                  <a:lnTo>
                    <a:pt x="583373" y="299670"/>
                  </a:lnTo>
                  <a:lnTo>
                    <a:pt x="583373" y="299670"/>
                  </a:lnTo>
                  <a:lnTo>
                    <a:pt x="583573" y="299937"/>
                  </a:lnTo>
                  <a:lnTo>
                    <a:pt x="583573" y="299937"/>
                  </a:lnTo>
                  <a:cubicBezTo>
                    <a:pt x="583726" y="300087"/>
                    <a:pt x="583860" y="300254"/>
                    <a:pt x="583973" y="300438"/>
                  </a:cubicBezTo>
                  <a:lnTo>
                    <a:pt x="584374" y="300938"/>
                  </a:lnTo>
                  <a:lnTo>
                    <a:pt x="585007" y="301772"/>
                  </a:lnTo>
                  <a:lnTo>
                    <a:pt x="585007" y="301772"/>
                  </a:lnTo>
                  <a:lnTo>
                    <a:pt x="585308" y="302172"/>
                  </a:lnTo>
                  <a:lnTo>
                    <a:pt x="585308" y="302172"/>
                  </a:lnTo>
                  <a:cubicBezTo>
                    <a:pt x="585451" y="302353"/>
                    <a:pt x="585585" y="302543"/>
                    <a:pt x="585708" y="302740"/>
                  </a:cubicBezTo>
                  <a:lnTo>
                    <a:pt x="585708" y="302740"/>
                  </a:lnTo>
                  <a:lnTo>
                    <a:pt x="585708" y="302740"/>
                  </a:lnTo>
                  <a:lnTo>
                    <a:pt x="585708" y="302740"/>
                  </a:lnTo>
                  <a:lnTo>
                    <a:pt x="586242" y="303474"/>
                  </a:lnTo>
                  <a:lnTo>
                    <a:pt x="586242" y="303474"/>
                  </a:lnTo>
                  <a:lnTo>
                    <a:pt x="586242" y="303640"/>
                  </a:lnTo>
                  <a:lnTo>
                    <a:pt x="586242" y="303640"/>
                  </a:lnTo>
                  <a:cubicBezTo>
                    <a:pt x="586242" y="303640"/>
                    <a:pt x="586242" y="303640"/>
                    <a:pt x="586242" y="303640"/>
                  </a:cubicBezTo>
                  <a:lnTo>
                    <a:pt x="586242" y="303640"/>
                  </a:lnTo>
                  <a:lnTo>
                    <a:pt x="586475" y="303941"/>
                  </a:lnTo>
                  <a:lnTo>
                    <a:pt x="586475" y="303941"/>
                  </a:lnTo>
                  <a:lnTo>
                    <a:pt x="587009" y="304675"/>
                  </a:lnTo>
                  <a:lnTo>
                    <a:pt x="587009" y="304675"/>
                  </a:lnTo>
                  <a:lnTo>
                    <a:pt x="587009" y="304875"/>
                  </a:lnTo>
                  <a:lnTo>
                    <a:pt x="587376" y="305409"/>
                  </a:lnTo>
                  <a:lnTo>
                    <a:pt x="587376" y="305409"/>
                  </a:lnTo>
                  <a:lnTo>
                    <a:pt x="587376" y="305409"/>
                  </a:lnTo>
                  <a:lnTo>
                    <a:pt x="587576" y="305676"/>
                  </a:lnTo>
                  <a:lnTo>
                    <a:pt x="587576" y="305842"/>
                  </a:lnTo>
                  <a:lnTo>
                    <a:pt x="587576" y="306043"/>
                  </a:lnTo>
                  <a:cubicBezTo>
                    <a:pt x="587733" y="306246"/>
                    <a:pt x="587877" y="306456"/>
                    <a:pt x="588010" y="306677"/>
                  </a:cubicBezTo>
                  <a:lnTo>
                    <a:pt x="588377" y="307177"/>
                  </a:lnTo>
                  <a:lnTo>
                    <a:pt x="588577" y="307444"/>
                  </a:lnTo>
                  <a:lnTo>
                    <a:pt x="588577" y="307644"/>
                  </a:lnTo>
                  <a:lnTo>
                    <a:pt x="588577" y="307644"/>
                  </a:lnTo>
                  <a:lnTo>
                    <a:pt x="588777" y="307911"/>
                  </a:lnTo>
                  <a:cubicBezTo>
                    <a:pt x="588844" y="308031"/>
                    <a:pt x="588921" y="308141"/>
                    <a:pt x="589011" y="308245"/>
                  </a:cubicBezTo>
                  <a:lnTo>
                    <a:pt x="589011" y="308245"/>
                  </a:lnTo>
                  <a:lnTo>
                    <a:pt x="589445" y="308945"/>
                  </a:lnTo>
                  <a:lnTo>
                    <a:pt x="589778" y="309446"/>
                  </a:lnTo>
                  <a:lnTo>
                    <a:pt x="589778" y="309446"/>
                  </a:lnTo>
                  <a:lnTo>
                    <a:pt x="589778" y="309446"/>
                  </a:lnTo>
                  <a:lnTo>
                    <a:pt x="589778" y="309446"/>
                  </a:lnTo>
                  <a:cubicBezTo>
                    <a:pt x="589845" y="309566"/>
                    <a:pt x="589922" y="309676"/>
                    <a:pt x="590012" y="309779"/>
                  </a:cubicBezTo>
                  <a:lnTo>
                    <a:pt x="590245" y="310146"/>
                  </a:lnTo>
                  <a:lnTo>
                    <a:pt x="590245" y="310146"/>
                  </a:lnTo>
                  <a:lnTo>
                    <a:pt x="590245" y="310346"/>
                  </a:lnTo>
                  <a:lnTo>
                    <a:pt x="590245" y="310547"/>
                  </a:lnTo>
                  <a:lnTo>
                    <a:pt x="590779" y="311347"/>
                  </a:lnTo>
                  <a:lnTo>
                    <a:pt x="590946" y="311648"/>
                  </a:lnTo>
                  <a:lnTo>
                    <a:pt x="591280" y="312148"/>
                  </a:lnTo>
                  <a:lnTo>
                    <a:pt x="591280" y="312148"/>
                  </a:lnTo>
                  <a:lnTo>
                    <a:pt x="591280" y="312315"/>
                  </a:lnTo>
                  <a:lnTo>
                    <a:pt x="591280" y="312315"/>
                  </a:lnTo>
                  <a:lnTo>
                    <a:pt x="591280" y="312315"/>
                  </a:lnTo>
                  <a:lnTo>
                    <a:pt x="591480" y="312649"/>
                  </a:lnTo>
                  <a:lnTo>
                    <a:pt x="591480" y="312815"/>
                  </a:lnTo>
                  <a:lnTo>
                    <a:pt x="591480" y="312982"/>
                  </a:lnTo>
                  <a:lnTo>
                    <a:pt x="591480" y="313149"/>
                  </a:lnTo>
                  <a:lnTo>
                    <a:pt x="591647" y="313383"/>
                  </a:lnTo>
                  <a:lnTo>
                    <a:pt x="591647" y="313549"/>
                  </a:lnTo>
                  <a:cubicBezTo>
                    <a:pt x="592180" y="314383"/>
                    <a:pt x="592714" y="315217"/>
                    <a:pt x="593215" y="316052"/>
                  </a:cubicBezTo>
                  <a:lnTo>
                    <a:pt x="593882" y="317119"/>
                  </a:lnTo>
                  <a:lnTo>
                    <a:pt x="594716" y="318487"/>
                  </a:lnTo>
                  <a:lnTo>
                    <a:pt x="595517" y="319922"/>
                  </a:lnTo>
                  <a:lnTo>
                    <a:pt x="596084" y="320822"/>
                  </a:lnTo>
                  <a:lnTo>
                    <a:pt x="597552" y="323391"/>
                  </a:lnTo>
                  <a:cubicBezTo>
                    <a:pt x="597752" y="323758"/>
                    <a:pt x="597952" y="324092"/>
                    <a:pt x="598119" y="324459"/>
                  </a:cubicBezTo>
                  <a:lnTo>
                    <a:pt x="598920" y="325927"/>
                  </a:lnTo>
                  <a:lnTo>
                    <a:pt x="599220" y="326461"/>
                  </a:lnTo>
                  <a:lnTo>
                    <a:pt x="599887" y="327695"/>
                  </a:lnTo>
                  <a:cubicBezTo>
                    <a:pt x="600221" y="328296"/>
                    <a:pt x="600521" y="328963"/>
                    <a:pt x="600855" y="329597"/>
                  </a:cubicBezTo>
                  <a:lnTo>
                    <a:pt x="601255" y="330331"/>
                  </a:lnTo>
                  <a:lnTo>
                    <a:pt x="601255" y="330498"/>
                  </a:lnTo>
                  <a:cubicBezTo>
                    <a:pt x="601268" y="330598"/>
                    <a:pt x="601268" y="330698"/>
                    <a:pt x="601255" y="330798"/>
                  </a:cubicBezTo>
                  <a:lnTo>
                    <a:pt x="601555" y="331399"/>
                  </a:lnTo>
                  <a:lnTo>
                    <a:pt x="601922" y="332066"/>
                  </a:lnTo>
                  <a:lnTo>
                    <a:pt x="602256" y="332766"/>
                  </a:lnTo>
                  <a:lnTo>
                    <a:pt x="602957" y="334168"/>
                  </a:lnTo>
                  <a:lnTo>
                    <a:pt x="602957" y="334168"/>
                  </a:lnTo>
                  <a:cubicBezTo>
                    <a:pt x="603224" y="334701"/>
                    <a:pt x="603491" y="335269"/>
                    <a:pt x="603724" y="335836"/>
                  </a:cubicBezTo>
                  <a:lnTo>
                    <a:pt x="604525" y="337504"/>
                  </a:lnTo>
                  <a:lnTo>
                    <a:pt x="604525" y="337704"/>
                  </a:lnTo>
                  <a:lnTo>
                    <a:pt x="604825" y="338405"/>
                  </a:lnTo>
                  <a:lnTo>
                    <a:pt x="605159" y="339105"/>
                  </a:lnTo>
                  <a:lnTo>
                    <a:pt x="605926" y="340840"/>
                  </a:lnTo>
                  <a:lnTo>
                    <a:pt x="605926" y="340840"/>
                  </a:lnTo>
                  <a:cubicBezTo>
                    <a:pt x="605946" y="340984"/>
                    <a:pt x="605946" y="341130"/>
                    <a:pt x="605926" y="341274"/>
                  </a:cubicBezTo>
                  <a:lnTo>
                    <a:pt x="606093" y="341608"/>
                  </a:lnTo>
                  <a:cubicBezTo>
                    <a:pt x="606086" y="341718"/>
                    <a:pt x="606086" y="341831"/>
                    <a:pt x="606093" y="341941"/>
                  </a:cubicBezTo>
                  <a:lnTo>
                    <a:pt x="606093" y="341941"/>
                  </a:lnTo>
                  <a:cubicBezTo>
                    <a:pt x="606093" y="341941"/>
                    <a:pt x="606093" y="342175"/>
                    <a:pt x="606093" y="342275"/>
                  </a:cubicBezTo>
                  <a:lnTo>
                    <a:pt x="607194" y="344877"/>
                  </a:lnTo>
                  <a:cubicBezTo>
                    <a:pt x="607661" y="346045"/>
                    <a:pt x="608095" y="347246"/>
                    <a:pt x="608595" y="348447"/>
                  </a:cubicBezTo>
                  <a:lnTo>
                    <a:pt x="608595" y="348614"/>
                  </a:lnTo>
                  <a:lnTo>
                    <a:pt x="608829" y="348614"/>
                  </a:lnTo>
                  <a:lnTo>
                    <a:pt x="608829" y="348614"/>
                  </a:lnTo>
                  <a:lnTo>
                    <a:pt x="621340" y="343810"/>
                  </a:lnTo>
                  <a:lnTo>
                    <a:pt x="621607" y="343810"/>
                  </a:lnTo>
                  <a:lnTo>
                    <a:pt x="638488" y="337304"/>
                  </a:lnTo>
                  <a:lnTo>
                    <a:pt x="638755" y="337304"/>
                  </a:lnTo>
                  <a:lnTo>
                    <a:pt x="651333" y="332499"/>
                  </a:lnTo>
                  <a:lnTo>
                    <a:pt x="651600" y="332499"/>
                  </a:lnTo>
                  <a:lnTo>
                    <a:pt x="664178" y="327662"/>
                  </a:lnTo>
                  <a:lnTo>
                    <a:pt x="664445" y="327662"/>
                  </a:lnTo>
                  <a:lnTo>
                    <a:pt x="677022" y="322824"/>
                  </a:lnTo>
                  <a:cubicBezTo>
                    <a:pt x="669095" y="300187"/>
                    <a:pt x="658262" y="278678"/>
                    <a:pt x="644794" y="258834"/>
                  </a:cubicBezTo>
                  <a:close/>
                  <a:moveTo>
                    <a:pt x="644827" y="258834"/>
                  </a:moveTo>
                  <a:cubicBezTo>
                    <a:pt x="643826" y="257466"/>
                    <a:pt x="642759" y="256065"/>
                    <a:pt x="641658" y="254697"/>
                  </a:cubicBezTo>
                  <a:cubicBezTo>
                    <a:pt x="640557" y="253329"/>
                    <a:pt x="639489" y="251961"/>
                    <a:pt x="638321" y="250593"/>
                  </a:cubicBezTo>
                  <a:lnTo>
                    <a:pt x="627612" y="259268"/>
                  </a:lnTo>
                  <a:lnTo>
                    <a:pt x="627612" y="259268"/>
                  </a:lnTo>
                  <a:lnTo>
                    <a:pt x="616969" y="267909"/>
                  </a:lnTo>
                  <a:lnTo>
                    <a:pt x="616969" y="267909"/>
                  </a:lnTo>
                  <a:lnTo>
                    <a:pt x="613433" y="270811"/>
                  </a:lnTo>
                  <a:lnTo>
                    <a:pt x="611664" y="272246"/>
                  </a:lnTo>
                  <a:lnTo>
                    <a:pt x="606326" y="276583"/>
                  </a:lnTo>
                  <a:lnTo>
                    <a:pt x="606326" y="276583"/>
                  </a:lnTo>
                  <a:lnTo>
                    <a:pt x="599220" y="282355"/>
                  </a:lnTo>
                  <a:lnTo>
                    <a:pt x="592014" y="288127"/>
                  </a:lnTo>
                  <a:lnTo>
                    <a:pt x="592014" y="288127"/>
                  </a:lnTo>
                  <a:lnTo>
                    <a:pt x="581371" y="296768"/>
                  </a:lnTo>
                  <a:lnTo>
                    <a:pt x="581371" y="296768"/>
                  </a:lnTo>
                  <a:lnTo>
                    <a:pt x="581604" y="297035"/>
                  </a:lnTo>
                  <a:lnTo>
                    <a:pt x="581871" y="297368"/>
                  </a:lnTo>
                  <a:lnTo>
                    <a:pt x="581871" y="297368"/>
                  </a:lnTo>
                  <a:lnTo>
                    <a:pt x="581871" y="297568"/>
                  </a:lnTo>
                  <a:lnTo>
                    <a:pt x="581871" y="297568"/>
                  </a:lnTo>
                  <a:lnTo>
                    <a:pt x="582338" y="298102"/>
                  </a:lnTo>
                  <a:lnTo>
                    <a:pt x="582705" y="298603"/>
                  </a:lnTo>
                  <a:lnTo>
                    <a:pt x="582705" y="298603"/>
                  </a:lnTo>
                  <a:cubicBezTo>
                    <a:pt x="582815" y="298709"/>
                    <a:pt x="582906" y="298833"/>
                    <a:pt x="582972" y="298970"/>
                  </a:cubicBezTo>
                  <a:lnTo>
                    <a:pt x="582972" y="299136"/>
                  </a:lnTo>
                  <a:lnTo>
                    <a:pt x="583373" y="299670"/>
                  </a:lnTo>
                  <a:lnTo>
                    <a:pt x="583373" y="299670"/>
                  </a:lnTo>
                  <a:lnTo>
                    <a:pt x="583573" y="299937"/>
                  </a:lnTo>
                  <a:lnTo>
                    <a:pt x="583573" y="299937"/>
                  </a:lnTo>
                  <a:cubicBezTo>
                    <a:pt x="583726" y="300087"/>
                    <a:pt x="583860" y="300254"/>
                    <a:pt x="583973" y="300438"/>
                  </a:cubicBezTo>
                  <a:lnTo>
                    <a:pt x="584374" y="300938"/>
                  </a:lnTo>
                  <a:lnTo>
                    <a:pt x="585007" y="301772"/>
                  </a:lnTo>
                  <a:lnTo>
                    <a:pt x="585007" y="301772"/>
                  </a:lnTo>
                  <a:lnTo>
                    <a:pt x="585308" y="302172"/>
                  </a:lnTo>
                  <a:lnTo>
                    <a:pt x="585308" y="302172"/>
                  </a:lnTo>
                  <a:cubicBezTo>
                    <a:pt x="585451" y="302353"/>
                    <a:pt x="585585" y="302543"/>
                    <a:pt x="585708" y="302740"/>
                  </a:cubicBezTo>
                  <a:lnTo>
                    <a:pt x="585708" y="302740"/>
                  </a:lnTo>
                  <a:lnTo>
                    <a:pt x="585708" y="302740"/>
                  </a:lnTo>
                  <a:lnTo>
                    <a:pt x="585708" y="302740"/>
                  </a:lnTo>
                  <a:lnTo>
                    <a:pt x="586242" y="303474"/>
                  </a:lnTo>
                  <a:lnTo>
                    <a:pt x="586242" y="303474"/>
                  </a:lnTo>
                  <a:lnTo>
                    <a:pt x="586242" y="303640"/>
                  </a:lnTo>
                  <a:lnTo>
                    <a:pt x="586242" y="303640"/>
                  </a:lnTo>
                  <a:cubicBezTo>
                    <a:pt x="586242" y="303640"/>
                    <a:pt x="586242" y="303640"/>
                    <a:pt x="586242" y="303640"/>
                  </a:cubicBezTo>
                  <a:lnTo>
                    <a:pt x="586242" y="303640"/>
                  </a:lnTo>
                  <a:lnTo>
                    <a:pt x="586475" y="303941"/>
                  </a:lnTo>
                  <a:lnTo>
                    <a:pt x="586475" y="303941"/>
                  </a:lnTo>
                  <a:lnTo>
                    <a:pt x="587009" y="304675"/>
                  </a:lnTo>
                  <a:lnTo>
                    <a:pt x="587009" y="304675"/>
                  </a:lnTo>
                  <a:lnTo>
                    <a:pt x="587009" y="304875"/>
                  </a:lnTo>
                  <a:lnTo>
                    <a:pt x="587376" y="305409"/>
                  </a:lnTo>
                  <a:lnTo>
                    <a:pt x="587376" y="305409"/>
                  </a:lnTo>
                  <a:lnTo>
                    <a:pt x="587376" y="305409"/>
                  </a:lnTo>
                  <a:lnTo>
                    <a:pt x="587576" y="305676"/>
                  </a:lnTo>
                  <a:lnTo>
                    <a:pt x="587576" y="305842"/>
                  </a:lnTo>
                  <a:lnTo>
                    <a:pt x="587576" y="306043"/>
                  </a:lnTo>
                  <a:cubicBezTo>
                    <a:pt x="587733" y="306246"/>
                    <a:pt x="587877" y="306456"/>
                    <a:pt x="588010" y="306677"/>
                  </a:cubicBezTo>
                  <a:lnTo>
                    <a:pt x="588377" y="307177"/>
                  </a:lnTo>
                  <a:lnTo>
                    <a:pt x="588577" y="307444"/>
                  </a:lnTo>
                  <a:lnTo>
                    <a:pt x="588577" y="307644"/>
                  </a:lnTo>
                  <a:lnTo>
                    <a:pt x="588577" y="307644"/>
                  </a:lnTo>
                  <a:lnTo>
                    <a:pt x="588777" y="307911"/>
                  </a:lnTo>
                  <a:cubicBezTo>
                    <a:pt x="588844" y="308031"/>
                    <a:pt x="588921" y="308141"/>
                    <a:pt x="589011" y="308245"/>
                  </a:cubicBezTo>
                  <a:lnTo>
                    <a:pt x="589011" y="308245"/>
                  </a:lnTo>
                  <a:lnTo>
                    <a:pt x="589445" y="308945"/>
                  </a:lnTo>
                  <a:lnTo>
                    <a:pt x="589778" y="309446"/>
                  </a:lnTo>
                  <a:lnTo>
                    <a:pt x="589778" y="309446"/>
                  </a:lnTo>
                  <a:lnTo>
                    <a:pt x="589778" y="309446"/>
                  </a:lnTo>
                  <a:lnTo>
                    <a:pt x="589778" y="309446"/>
                  </a:lnTo>
                  <a:cubicBezTo>
                    <a:pt x="589845" y="309566"/>
                    <a:pt x="589922" y="309676"/>
                    <a:pt x="590012" y="309779"/>
                  </a:cubicBezTo>
                  <a:lnTo>
                    <a:pt x="590245" y="310146"/>
                  </a:lnTo>
                  <a:lnTo>
                    <a:pt x="590245" y="310146"/>
                  </a:lnTo>
                  <a:lnTo>
                    <a:pt x="590245" y="310346"/>
                  </a:lnTo>
                  <a:lnTo>
                    <a:pt x="590245" y="310547"/>
                  </a:lnTo>
                  <a:lnTo>
                    <a:pt x="590779" y="311347"/>
                  </a:lnTo>
                  <a:lnTo>
                    <a:pt x="590946" y="311648"/>
                  </a:lnTo>
                  <a:lnTo>
                    <a:pt x="591280" y="312148"/>
                  </a:lnTo>
                  <a:lnTo>
                    <a:pt x="591280" y="312148"/>
                  </a:lnTo>
                  <a:lnTo>
                    <a:pt x="591280" y="312315"/>
                  </a:lnTo>
                  <a:lnTo>
                    <a:pt x="591280" y="312315"/>
                  </a:lnTo>
                  <a:lnTo>
                    <a:pt x="591280" y="312315"/>
                  </a:lnTo>
                  <a:lnTo>
                    <a:pt x="591480" y="312649"/>
                  </a:lnTo>
                  <a:lnTo>
                    <a:pt x="591480" y="312815"/>
                  </a:lnTo>
                  <a:lnTo>
                    <a:pt x="591480" y="312982"/>
                  </a:lnTo>
                  <a:lnTo>
                    <a:pt x="591480" y="313149"/>
                  </a:lnTo>
                  <a:lnTo>
                    <a:pt x="591647" y="313383"/>
                  </a:lnTo>
                  <a:lnTo>
                    <a:pt x="591647" y="313549"/>
                  </a:lnTo>
                  <a:cubicBezTo>
                    <a:pt x="592180" y="314383"/>
                    <a:pt x="592714" y="315217"/>
                    <a:pt x="593215" y="316052"/>
                  </a:cubicBezTo>
                  <a:lnTo>
                    <a:pt x="593882" y="317119"/>
                  </a:lnTo>
                  <a:lnTo>
                    <a:pt x="594716" y="318487"/>
                  </a:lnTo>
                  <a:lnTo>
                    <a:pt x="595517" y="319922"/>
                  </a:lnTo>
                  <a:lnTo>
                    <a:pt x="596084" y="320822"/>
                  </a:lnTo>
                  <a:lnTo>
                    <a:pt x="597552" y="323391"/>
                  </a:lnTo>
                  <a:cubicBezTo>
                    <a:pt x="597752" y="323758"/>
                    <a:pt x="597952" y="324092"/>
                    <a:pt x="598119" y="324459"/>
                  </a:cubicBezTo>
                  <a:lnTo>
                    <a:pt x="598920" y="325927"/>
                  </a:lnTo>
                  <a:lnTo>
                    <a:pt x="599220" y="326461"/>
                  </a:lnTo>
                  <a:lnTo>
                    <a:pt x="599887" y="327695"/>
                  </a:lnTo>
                  <a:cubicBezTo>
                    <a:pt x="600221" y="328296"/>
                    <a:pt x="600521" y="328963"/>
                    <a:pt x="600855" y="329597"/>
                  </a:cubicBezTo>
                  <a:lnTo>
                    <a:pt x="601255" y="330331"/>
                  </a:lnTo>
                  <a:lnTo>
                    <a:pt x="601255" y="330498"/>
                  </a:lnTo>
                  <a:cubicBezTo>
                    <a:pt x="601268" y="330598"/>
                    <a:pt x="601268" y="330698"/>
                    <a:pt x="601255" y="330798"/>
                  </a:cubicBezTo>
                  <a:lnTo>
                    <a:pt x="601555" y="331399"/>
                  </a:lnTo>
                  <a:lnTo>
                    <a:pt x="601922" y="332066"/>
                  </a:lnTo>
                  <a:lnTo>
                    <a:pt x="602256" y="332766"/>
                  </a:lnTo>
                  <a:lnTo>
                    <a:pt x="602957" y="334168"/>
                  </a:lnTo>
                  <a:lnTo>
                    <a:pt x="602957" y="334168"/>
                  </a:lnTo>
                  <a:cubicBezTo>
                    <a:pt x="603224" y="334701"/>
                    <a:pt x="603491" y="335269"/>
                    <a:pt x="603724" y="335836"/>
                  </a:cubicBezTo>
                  <a:lnTo>
                    <a:pt x="604525" y="337504"/>
                  </a:lnTo>
                  <a:lnTo>
                    <a:pt x="604525" y="337704"/>
                  </a:lnTo>
                  <a:lnTo>
                    <a:pt x="604825" y="338405"/>
                  </a:lnTo>
                  <a:lnTo>
                    <a:pt x="605159" y="339105"/>
                  </a:lnTo>
                  <a:lnTo>
                    <a:pt x="605926" y="340840"/>
                  </a:lnTo>
                  <a:lnTo>
                    <a:pt x="605926" y="340840"/>
                  </a:lnTo>
                  <a:cubicBezTo>
                    <a:pt x="605946" y="340984"/>
                    <a:pt x="605946" y="341130"/>
                    <a:pt x="605926" y="341274"/>
                  </a:cubicBezTo>
                  <a:lnTo>
                    <a:pt x="606093" y="341608"/>
                  </a:lnTo>
                  <a:cubicBezTo>
                    <a:pt x="606086" y="341718"/>
                    <a:pt x="606086" y="341831"/>
                    <a:pt x="606093" y="341941"/>
                  </a:cubicBezTo>
                  <a:lnTo>
                    <a:pt x="606093" y="341941"/>
                  </a:lnTo>
                  <a:cubicBezTo>
                    <a:pt x="606093" y="341941"/>
                    <a:pt x="606093" y="342175"/>
                    <a:pt x="606093" y="342275"/>
                  </a:cubicBezTo>
                  <a:lnTo>
                    <a:pt x="607194" y="344877"/>
                  </a:lnTo>
                  <a:cubicBezTo>
                    <a:pt x="607661" y="346045"/>
                    <a:pt x="608095" y="347246"/>
                    <a:pt x="608595" y="348447"/>
                  </a:cubicBezTo>
                  <a:lnTo>
                    <a:pt x="608595" y="348614"/>
                  </a:lnTo>
                  <a:lnTo>
                    <a:pt x="608829" y="348614"/>
                  </a:lnTo>
                  <a:lnTo>
                    <a:pt x="608829" y="348614"/>
                  </a:lnTo>
                  <a:lnTo>
                    <a:pt x="621340" y="343810"/>
                  </a:lnTo>
                  <a:lnTo>
                    <a:pt x="621607" y="343810"/>
                  </a:lnTo>
                  <a:lnTo>
                    <a:pt x="638488" y="337304"/>
                  </a:lnTo>
                  <a:lnTo>
                    <a:pt x="638755" y="337304"/>
                  </a:lnTo>
                  <a:lnTo>
                    <a:pt x="651333" y="332499"/>
                  </a:lnTo>
                  <a:lnTo>
                    <a:pt x="651600" y="332499"/>
                  </a:lnTo>
                  <a:lnTo>
                    <a:pt x="664178" y="327662"/>
                  </a:lnTo>
                  <a:lnTo>
                    <a:pt x="664445" y="327662"/>
                  </a:lnTo>
                  <a:lnTo>
                    <a:pt x="677022" y="322824"/>
                  </a:lnTo>
                  <a:cubicBezTo>
                    <a:pt x="669095" y="300187"/>
                    <a:pt x="658262" y="278678"/>
                    <a:pt x="644794" y="258834"/>
                  </a:cubicBezTo>
                  <a:close/>
                  <a:moveTo>
                    <a:pt x="644827" y="258834"/>
                  </a:moveTo>
                  <a:cubicBezTo>
                    <a:pt x="643826" y="257466"/>
                    <a:pt x="642759" y="256065"/>
                    <a:pt x="641658" y="254697"/>
                  </a:cubicBezTo>
                  <a:cubicBezTo>
                    <a:pt x="640557" y="253329"/>
                    <a:pt x="639489" y="251961"/>
                    <a:pt x="638321" y="250593"/>
                  </a:cubicBezTo>
                  <a:lnTo>
                    <a:pt x="627612" y="259268"/>
                  </a:lnTo>
                  <a:lnTo>
                    <a:pt x="627612" y="259268"/>
                  </a:lnTo>
                  <a:lnTo>
                    <a:pt x="616969" y="267909"/>
                  </a:lnTo>
                  <a:lnTo>
                    <a:pt x="616969" y="267909"/>
                  </a:lnTo>
                  <a:lnTo>
                    <a:pt x="613433" y="270811"/>
                  </a:lnTo>
                  <a:lnTo>
                    <a:pt x="611664" y="272246"/>
                  </a:lnTo>
                  <a:lnTo>
                    <a:pt x="606326" y="276583"/>
                  </a:lnTo>
                  <a:lnTo>
                    <a:pt x="606326" y="276583"/>
                  </a:lnTo>
                  <a:lnTo>
                    <a:pt x="599220" y="282355"/>
                  </a:lnTo>
                  <a:lnTo>
                    <a:pt x="592014" y="288127"/>
                  </a:lnTo>
                  <a:lnTo>
                    <a:pt x="592014" y="288127"/>
                  </a:lnTo>
                  <a:lnTo>
                    <a:pt x="581371" y="296768"/>
                  </a:lnTo>
                  <a:lnTo>
                    <a:pt x="581371" y="296768"/>
                  </a:lnTo>
                  <a:lnTo>
                    <a:pt x="581604" y="297035"/>
                  </a:lnTo>
                  <a:lnTo>
                    <a:pt x="581871" y="297368"/>
                  </a:lnTo>
                  <a:lnTo>
                    <a:pt x="581871" y="297368"/>
                  </a:lnTo>
                  <a:lnTo>
                    <a:pt x="581871" y="297568"/>
                  </a:lnTo>
                  <a:lnTo>
                    <a:pt x="581871" y="297568"/>
                  </a:lnTo>
                  <a:lnTo>
                    <a:pt x="582338" y="298102"/>
                  </a:lnTo>
                  <a:lnTo>
                    <a:pt x="582705" y="298603"/>
                  </a:lnTo>
                  <a:lnTo>
                    <a:pt x="582705" y="298603"/>
                  </a:lnTo>
                  <a:cubicBezTo>
                    <a:pt x="582815" y="298709"/>
                    <a:pt x="582906" y="298833"/>
                    <a:pt x="582972" y="298970"/>
                  </a:cubicBezTo>
                  <a:lnTo>
                    <a:pt x="582972" y="299136"/>
                  </a:lnTo>
                  <a:lnTo>
                    <a:pt x="583373" y="299670"/>
                  </a:lnTo>
                  <a:lnTo>
                    <a:pt x="583373" y="299670"/>
                  </a:lnTo>
                  <a:lnTo>
                    <a:pt x="583573" y="299937"/>
                  </a:lnTo>
                  <a:lnTo>
                    <a:pt x="583573" y="299937"/>
                  </a:lnTo>
                  <a:cubicBezTo>
                    <a:pt x="583726" y="300087"/>
                    <a:pt x="583860" y="300254"/>
                    <a:pt x="583973" y="300438"/>
                  </a:cubicBezTo>
                  <a:lnTo>
                    <a:pt x="584374" y="300938"/>
                  </a:lnTo>
                  <a:lnTo>
                    <a:pt x="585007" y="301772"/>
                  </a:lnTo>
                  <a:lnTo>
                    <a:pt x="585007" y="301772"/>
                  </a:lnTo>
                  <a:lnTo>
                    <a:pt x="585308" y="302172"/>
                  </a:lnTo>
                  <a:lnTo>
                    <a:pt x="585308" y="302172"/>
                  </a:lnTo>
                  <a:cubicBezTo>
                    <a:pt x="585451" y="302353"/>
                    <a:pt x="585585" y="302543"/>
                    <a:pt x="585708" y="302740"/>
                  </a:cubicBezTo>
                  <a:lnTo>
                    <a:pt x="585708" y="302740"/>
                  </a:lnTo>
                  <a:lnTo>
                    <a:pt x="585708" y="302740"/>
                  </a:lnTo>
                  <a:lnTo>
                    <a:pt x="585708" y="302740"/>
                  </a:lnTo>
                  <a:lnTo>
                    <a:pt x="586242" y="303474"/>
                  </a:lnTo>
                  <a:lnTo>
                    <a:pt x="586242" y="303474"/>
                  </a:lnTo>
                  <a:lnTo>
                    <a:pt x="586242" y="303640"/>
                  </a:lnTo>
                  <a:lnTo>
                    <a:pt x="586242" y="303640"/>
                  </a:lnTo>
                  <a:cubicBezTo>
                    <a:pt x="586242" y="303640"/>
                    <a:pt x="586242" y="303640"/>
                    <a:pt x="586242" y="303640"/>
                  </a:cubicBezTo>
                  <a:lnTo>
                    <a:pt x="586242" y="303640"/>
                  </a:lnTo>
                  <a:lnTo>
                    <a:pt x="586475" y="303941"/>
                  </a:lnTo>
                  <a:lnTo>
                    <a:pt x="586475" y="303941"/>
                  </a:lnTo>
                  <a:lnTo>
                    <a:pt x="587009" y="304675"/>
                  </a:lnTo>
                  <a:lnTo>
                    <a:pt x="587009" y="304675"/>
                  </a:lnTo>
                  <a:lnTo>
                    <a:pt x="587009" y="304875"/>
                  </a:lnTo>
                  <a:lnTo>
                    <a:pt x="587376" y="305409"/>
                  </a:lnTo>
                  <a:lnTo>
                    <a:pt x="587376" y="305409"/>
                  </a:lnTo>
                  <a:lnTo>
                    <a:pt x="587376" y="305409"/>
                  </a:lnTo>
                  <a:lnTo>
                    <a:pt x="587576" y="305676"/>
                  </a:lnTo>
                  <a:lnTo>
                    <a:pt x="587576" y="305842"/>
                  </a:lnTo>
                  <a:lnTo>
                    <a:pt x="587576" y="306043"/>
                  </a:lnTo>
                  <a:cubicBezTo>
                    <a:pt x="587733" y="306246"/>
                    <a:pt x="587877" y="306456"/>
                    <a:pt x="588010" y="306677"/>
                  </a:cubicBezTo>
                  <a:lnTo>
                    <a:pt x="588377" y="307177"/>
                  </a:lnTo>
                  <a:lnTo>
                    <a:pt x="588577" y="307444"/>
                  </a:lnTo>
                  <a:lnTo>
                    <a:pt x="588577" y="307644"/>
                  </a:lnTo>
                  <a:lnTo>
                    <a:pt x="588577" y="307644"/>
                  </a:lnTo>
                  <a:lnTo>
                    <a:pt x="588777" y="307911"/>
                  </a:lnTo>
                  <a:cubicBezTo>
                    <a:pt x="588844" y="308031"/>
                    <a:pt x="588921" y="308141"/>
                    <a:pt x="589011" y="308245"/>
                  </a:cubicBezTo>
                  <a:lnTo>
                    <a:pt x="589011" y="308245"/>
                  </a:lnTo>
                  <a:lnTo>
                    <a:pt x="589445" y="308945"/>
                  </a:lnTo>
                  <a:lnTo>
                    <a:pt x="589778" y="309446"/>
                  </a:lnTo>
                  <a:lnTo>
                    <a:pt x="589778" y="309446"/>
                  </a:lnTo>
                  <a:lnTo>
                    <a:pt x="589778" y="309446"/>
                  </a:lnTo>
                  <a:lnTo>
                    <a:pt x="589778" y="309446"/>
                  </a:lnTo>
                  <a:cubicBezTo>
                    <a:pt x="589845" y="309566"/>
                    <a:pt x="589922" y="309676"/>
                    <a:pt x="590012" y="309779"/>
                  </a:cubicBezTo>
                  <a:lnTo>
                    <a:pt x="590245" y="310146"/>
                  </a:lnTo>
                  <a:lnTo>
                    <a:pt x="590245" y="310146"/>
                  </a:lnTo>
                  <a:lnTo>
                    <a:pt x="590245" y="310346"/>
                  </a:lnTo>
                  <a:lnTo>
                    <a:pt x="590245" y="310547"/>
                  </a:lnTo>
                  <a:lnTo>
                    <a:pt x="590779" y="311347"/>
                  </a:lnTo>
                  <a:lnTo>
                    <a:pt x="590946" y="311648"/>
                  </a:lnTo>
                  <a:lnTo>
                    <a:pt x="591280" y="312148"/>
                  </a:lnTo>
                  <a:lnTo>
                    <a:pt x="591280" y="312148"/>
                  </a:lnTo>
                  <a:lnTo>
                    <a:pt x="591280" y="312315"/>
                  </a:lnTo>
                  <a:lnTo>
                    <a:pt x="591280" y="312315"/>
                  </a:lnTo>
                  <a:lnTo>
                    <a:pt x="591280" y="312315"/>
                  </a:lnTo>
                  <a:lnTo>
                    <a:pt x="591480" y="312649"/>
                  </a:lnTo>
                  <a:lnTo>
                    <a:pt x="591480" y="312815"/>
                  </a:lnTo>
                  <a:lnTo>
                    <a:pt x="591480" y="312982"/>
                  </a:lnTo>
                  <a:lnTo>
                    <a:pt x="591480" y="313149"/>
                  </a:lnTo>
                  <a:lnTo>
                    <a:pt x="591647" y="313383"/>
                  </a:lnTo>
                  <a:lnTo>
                    <a:pt x="591647" y="313549"/>
                  </a:lnTo>
                  <a:cubicBezTo>
                    <a:pt x="592180" y="314383"/>
                    <a:pt x="592714" y="315217"/>
                    <a:pt x="593215" y="316052"/>
                  </a:cubicBezTo>
                  <a:lnTo>
                    <a:pt x="593882" y="317119"/>
                  </a:lnTo>
                  <a:lnTo>
                    <a:pt x="594716" y="318487"/>
                  </a:lnTo>
                  <a:lnTo>
                    <a:pt x="595517" y="319922"/>
                  </a:lnTo>
                  <a:lnTo>
                    <a:pt x="596084" y="320822"/>
                  </a:lnTo>
                  <a:lnTo>
                    <a:pt x="597552" y="323391"/>
                  </a:lnTo>
                  <a:cubicBezTo>
                    <a:pt x="597752" y="323758"/>
                    <a:pt x="597952" y="324092"/>
                    <a:pt x="598119" y="324459"/>
                  </a:cubicBezTo>
                  <a:lnTo>
                    <a:pt x="598920" y="325927"/>
                  </a:lnTo>
                  <a:lnTo>
                    <a:pt x="599220" y="326461"/>
                  </a:lnTo>
                  <a:lnTo>
                    <a:pt x="599887" y="327695"/>
                  </a:lnTo>
                  <a:cubicBezTo>
                    <a:pt x="600221" y="328296"/>
                    <a:pt x="600521" y="328963"/>
                    <a:pt x="600855" y="329597"/>
                  </a:cubicBezTo>
                  <a:lnTo>
                    <a:pt x="601255" y="330331"/>
                  </a:lnTo>
                  <a:lnTo>
                    <a:pt x="601255" y="330498"/>
                  </a:lnTo>
                  <a:cubicBezTo>
                    <a:pt x="601268" y="330598"/>
                    <a:pt x="601268" y="330698"/>
                    <a:pt x="601255" y="330798"/>
                  </a:cubicBezTo>
                  <a:lnTo>
                    <a:pt x="601555" y="331399"/>
                  </a:lnTo>
                  <a:lnTo>
                    <a:pt x="601922" y="332066"/>
                  </a:lnTo>
                  <a:lnTo>
                    <a:pt x="602256" y="332766"/>
                  </a:lnTo>
                  <a:lnTo>
                    <a:pt x="602957" y="334168"/>
                  </a:lnTo>
                  <a:lnTo>
                    <a:pt x="602957" y="334168"/>
                  </a:lnTo>
                  <a:cubicBezTo>
                    <a:pt x="603224" y="334701"/>
                    <a:pt x="603491" y="335269"/>
                    <a:pt x="603724" y="335836"/>
                  </a:cubicBezTo>
                  <a:lnTo>
                    <a:pt x="604525" y="337504"/>
                  </a:lnTo>
                  <a:lnTo>
                    <a:pt x="604525" y="337704"/>
                  </a:lnTo>
                  <a:lnTo>
                    <a:pt x="604825" y="338405"/>
                  </a:lnTo>
                  <a:lnTo>
                    <a:pt x="605159" y="339105"/>
                  </a:lnTo>
                  <a:lnTo>
                    <a:pt x="605926" y="340840"/>
                  </a:lnTo>
                  <a:lnTo>
                    <a:pt x="605926" y="340840"/>
                  </a:lnTo>
                  <a:cubicBezTo>
                    <a:pt x="605946" y="340984"/>
                    <a:pt x="605946" y="341130"/>
                    <a:pt x="605926" y="341274"/>
                  </a:cubicBezTo>
                  <a:lnTo>
                    <a:pt x="606093" y="341608"/>
                  </a:lnTo>
                  <a:cubicBezTo>
                    <a:pt x="606086" y="341718"/>
                    <a:pt x="606086" y="341831"/>
                    <a:pt x="606093" y="341941"/>
                  </a:cubicBezTo>
                  <a:lnTo>
                    <a:pt x="606093" y="341941"/>
                  </a:lnTo>
                  <a:cubicBezTo>
                    <a:pt x="606093" y="341941"/>
                    <a:pt x="606093" y="342175"/>
                    <a:pt x="606093" y="342275"/>
                  </a:cubicBezTo>
                  <a:lnTo>
                    <a:pt x="607194" y="344877"/>
                  </a:lnTo>
                  <a:cubicBezTo>
                    <a:pt x="607661" y="346045"/>
                    <a:pt x="608095" y="347246"/>
                    <a:pt x="608595" y="348447"/>
                  </a:cubicBezTo>
                  <a:lnTo>
                    <a:pt x="608595" y="348614"/>
                  </a:lnTo>
                  <a:lnTo>
                    <a:pt x="608829" y="348614"/>
                  </a:lnTo>
                  <a:lnTo>
                    <a:pt x="608829" y="348614"/>
                  </a:lnTo>
                  <a:lnTo>
                    <a:pt x="621340" y="343810"/>
                  </a:lnTo>
                  <a:lnTo>
                    <a:pt x="621607" y="343810"/>
                  </a:lnTo>
                  <a:lnTo>
                    <a:pt x="638488" y="337304"/>
                  </a:lnTo>
                  <a:lnTo>
                    <a:pt x="638755" y="337304"/>
                  </a:lnTo>
                  <a:lnTo>
                    <a:pt x="651333" y="332499"/>
                  </a:lnTo>
                  <a:lnTo>
                    <a:pt x="651600" y="332499"/>
                  </a:lnTo>
                  <a:lnTo>
                    <a:pt x="664178" y="327662"/>
                  </a:lnTo>
                  <a:lnTo>
                    <a:pt x="664445" y="327662"/>
                  </a:lnTo>
                  <a:lnTo>
                    <a:pt x="677022" y="322824"/>
                  </a:lnTo>
                  <a:cubicBezTo>
                    <a:pt x="669095" y="300187"/>
                    <a:pt x="658262" y="278678"/>
                    <a:pt x="644794" y="258834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Brīvforma: forma 191">
              <a:extLst>
                <a:ext uri="{FF2B5EF4-FFF2-40B4-BE49-F238E27FC236}">
                  <a16:creationId xmlns:a16="http://schemas.microsoft.com/office/drawing/2014/main" id="{498B8B11-0A69-C4E3-4C99-399D9F6CE6BD}"/>
                </a:ext>
              </a:extLst>
            </p:cNvPr>
            <p:cNvSpPr/>
            <p:nvPr/>
          </p:nvSpPr>
          <p:spPr>
            <a:xfrm>
              <a:off x="4119361" y="5001012"/>
              <a:ext cx="879037" cy="879848"/>
            </a:xfrm>
            <a:custGeom>
              <a:avLst/>
              <a:gdLst>
                <a:gd name="connsiteX0" fmla="*/ 658606 w 879037"/>
                <a:gd name="connsiteY0" fmla="*/ 272346 h 879848"/>
                <a:gd name="connsiteX1" fmla="*/ 655437 w 879037"/>
                <a:gd name="connsiteY1" fmla="*/ 268209 h 879848"/>
                <a:gd name="connsiteX2" fmla="*/ 652100 w 879037"/>
                <a:gd name="connsiteY2" fmla="*/ 264105 h 879848"/>
                <a:gd name="connsiteX3" fmla="*/ 641391 w 879037"/>
                <a:gd name="connsiteY3" fmla="*/ 272780 h 879848"/>
                <a:gd name="connsiteX4" fmla="*/ 641391 w 879037"/>
                <a:gd name="connsiteY4" fmla="*/ 272780 h 879848"/>
                <a:gd name="connsiteX5" fmla="*/ 630748 w 879037"/>
                <a:gd name="connsiteY5" fmla="*/ 281421 h 879848"/>
                <a:gd name="connsiteX6" fmla="*/ 630748 w 879037"/>
                <a:gd name="connsiteY6" fmla="*/ 281421 h 879848"/>
                <a:gd name="connsiteX7" fmla="*/ 627211 w 879037"/>
                <a:gd name="connsiteY7" fmla="*/ 284323 h 879848"/>
                <a:gd name="connsiteX8" fmla="*/ 625443 w 879037"/>
                <a:gd name="connsiteY8" fmla="*/ 285758 h 879848"/>
                <a:gd name="connsiteX9" fmla="*/ 620105 w 879037"/>
                <a:gd name="connsiteY9" fmla="*/ 290095 h 879848"/>
                <a:gd name="connsiteX10" fmla="*/ 620105 w 879037"/>
                <a:gd name="connsiteY10" fmla="*/ 290095 h 879848"/>
                <a:gd name="connsiteX11" fmla="*/ 612999 w 879037"/>
                <a:gd name="connsiteY11" fmla="*/ 295867 h 879848"/>
                <a:gd name="connsiteX12" fmla="*/ 605826 w 879037"/>
                <a:gd name="connsiteY12" fmla="*/ 301639 h 879848"/>
                <a:gd name="connsiteX13" fmla="*/ 605826 w 879037"/>
                <a:gd name="connsiteY13" fmla="*/ 301639 h 879848"/>
                <a:gd name="connsiteX14" fmla="*/ 595183 w 879037"/>
                <a:gd name="connsiteY14" fmla="*/ 310280 h 879848"/>
                <a:gd name="connsiteX15" fmla="*/ 595183 w 879037"/>
                <a:gd name="connsiteY15" fmla="*/ 310280 h 879848"/>
                <a:gd name="connsiteX16" fmla="*/ 595417 w 879037"/>
                <a:gd name="connsiteY16" fmla="*/ 310547 h 879848"/>
                <a:gd name="connsiteX17" fmla="*/ 595684 w 879037"/>
                <a:gd name="connsiteY17" fmla="*/ 310880 h 879848"/>
                <a:gd name="connsiteX18" fmla="*/ 595684 w 879037"/>
                <a:gd name="connsiteY18" fmla="*/ 310880 h 879848"/>
                <a:gd name="connsiteX19" fmla="*/ 595684 w 879037"/>
                <a:gd name="connsiteY19" fmla="*/ 311080 h 879848"/>
                <a:gd name="connsiteX20" fmla="*/ 595684 w 879037"/>
                <a:gd name="connsiteY20" fmla="*/ 311080 h 879848"/>
                <a:gd name="connsiteX21" fmla="*/ 596151 w 879037"/>
                <a:gd name="connsiteY21" fmla="*/ 311614 h 879848"/>
                <a:gd name="connsiteX22" fmla="*/ 596518 w 879037"/>
                <a:gd name="connsiteY22" fmla="*/ 312115 h 879848"/>
                <a:gd name="connsiteX23" fmla="*/ 596518 w 879037"/>
                <a:gd name="connsiteY23" fmla="*/ 312115 h 879848"/>
                <a:gd name="connsiteX24" fmla="*/ 596784 w 879037"/>
                <a:gd name="connsiteY24" fmla="*/ 312482 h 879848"/>
                <a:gd name="connsiteX25" fmla="*/ 596784 w 879037"/>
                <a:gd name="connsiteY25" fmla="*/ 312648 h 879848"/>
                <a:gd name="connsiteX26" fmla="*/ 597185 w 879037"/>
                <a:gd name="connsiteY26" fmla="*/ 313182 h 879848"/>
                <a:gd name="connsiteX27" fmla="*/ 597185 w 879037"/>
                <a:gd name="connsiteY27" fmla="*/ 313182 h 879848"/>
                <a:gd name="connsiteX28" fmla="*/ 597385 w 879037"/>
                <a:gd name="connsiteY28" fmla="*/ 313449 h 879848"/>
                <a:gd name="connsiteX29" fmla="*/ 597385 w 879037"/>
                <a:gd name="connsiteY29" fmla="*/ 313449 h 879848"/>
                <a:gd name="connsiteX30" fmla="*/ 597785 w 879037"/>
                <a:gd name="connsiteY30" fmla="*/ 313950 h 879848"/>
                <a:gd name="connsiteX31" fmla="*/ 598186 w 879037"/>
                <a:gd name="connsiteY31" fmla="*/ 314450 h 879848"/>
                <a:gd name="connsiteX32" fmla="*/ 598820 w 879037"/>
                <a:gd name="connsiteY32" fmla="*/ 315284 h 879848"/>
                <a:gd name="connsiteX33" fmla="*/ 598820 w 879037"/>
                <a:gd name="connsiteY33" fmla="*/ 315284 h 879848"/>
                <a:gd name="connsiteX34" fmla="*/ 599120 w 879037"/>
                <a:gd name="connsiteY34" fmla="*/ 315684 h 879848"/>
                <a:gd name="connsiteX35" fmla="*/ 599120 w 879037"/>
                <a:gd name="connsiteY35" fmla="*/ 315684 h 879848"/>
                <a:gd name="connsiteX36" fmla="*/ 599520 w 879037"/>
                <a:gd name="connsiteY36" fmla="*/ 316252 h 879848"/>
                <a:gd name="connsiteX37" fmla="*/ 599520 w 879037"/>
                <a:gd name="connsiteY37" fmla="*/ 316252 h 879848"/>
                <a:gd name="connsiteX38" fmla="*/ 599520 w 879037"/>
                <a:gd name="connsiteY38" fmla="*/ 316252 h 879848"/>
                <a:gd name="connsiteX39" fmla="*/ 599520 w 879037"/>
                <a:gd name="connsiteY39" fmla="*/ 316252 h 879848"/>
                <a:gd name="connsiteX40" fmla="*/ 600054 w 879037"/>
                <a:gd name="connsiteY40" fmla="*/ 316986 h 879848"/>
                <a:gd name="connsiteX41" fmla="*/ 600054 w 879037"/>
                <a:gd name="connsiteY41" fmla="*/ 316986 h 879848"/>
                <a:gd name="connsiteX42" fmla="*/ 600054 w 879037"/>
                <a:gd name="connsiteY42" fmla="*/ 317152 h 879848"/>
                <a:gd name="connsiteX43" fmla="*/ 600054 w 879037"/>
                <a:gd name="connsiteY43" fmla="*/ 317152 h 879848"/>
                <a:gd name="connsiteX44" fmla="*/ 600054 w 879037"/>
                <a:gd name="connsiteY44" fmla="*/ 317152 h 879848"/>
                <a:gd name="connsiteX45" fmla="*/ 600054 w 879037"/>
                <a:gd name="connsiteY45" fmla="*/ 317152 h 879848"/>
                <a:gd name="connsiteX46" fmla="*/ 600288 w 879037"/>
                <a:gd name="connsiteY46" fmla="*/ 317453 h 879848"/>
                <a:gd name="connsiteX47" fmla="*/ 600288 w 879037"/>
                <a:gd name="connsiteY47" fmla="*/ 317453 h 879848"/>
                <a:gd name="connsiteX48" fmla="*/ 600821 w 879037"/>
                <a:gd name="connsiteY48" fmla="*/ 318187 h 879848"/>
                <a:gd name="connsiteX49" fmla="*/ 600821 w 879037"/>
                <a:gd name="connsiteY49" fmla="*/ 318187 h 879848"/>
                <a:gd name="connsiteX50" fmla="*/ 600821 w 879037"/>
                <a:gd name="connsiteY50" fmla="*/ 318387 h 879848"/>
                <a:gd name="connsiteX51" fmla="*/ 601188 w 879037"/>
                <a:gd name="connsiteY51" fmla="*/ 318921 h 879848"/>
                <a:gd name="connsiteX52" fmla="*/ 601188 w 879037"/>
                <a:gd name="connsiteY52" fmla="*/ 318921 h 879848"/>
                <a:gd name="connsiteX53" fmla="*/ 601188 w 879037"/>
                <a:gd name="connsiteY53" fmla="*/ 318921 h 879848"/>
                <a:gd name="connsiteX54" fmla="*/ 601389 w 879037"/>
                <a:gd name="connsiteY54" fmla="*/ 319188 h 879848"/>
                <a:gd name="connsiteX55" fmla="*/ 601389 w 879037"/>
                <a:gd name="connsiteY55" fmla="*/ 319354 h 879848"/>
                <a:gd name="connsiteX56" fmla="*/ 601389 w 879037"/>
                <a:gd name="connsiteY56" fmla="*/ 319555 h 879848"/>
                <a:gd name="connsiteX57" fmla="*/ 601822 w 879037"/>
                <a:gd name="connsiteY57" fmla="*/ 320188 h 879848"/>
                <a:gd name="connsiteX58" fmla="*/ 602189 w 879037"/>
                <a:gd name="connsiteY58" fmla="*/ 320689 h 879848"/>
                <a:gd name="connsiteX59" fmla="*/ 602389 w 879037"/>
                <a:gd name="connsiteY59" fmla="*/ 320956 h 879848"/>
                <a:gd name="connsiteX60" fmla="*/ 602389 w 879037"/>
                <a:gd name="connsiteY60" fmla="*/ 321156 h 879848"/>
                <a:gd name="connsiteX61" fmla="*/ 602389 w 879037"/>
                <a:gd name="connsiteY61" fmla="*/ 321156 h 879848"/>
                <a:gd name="connsiteX62" fmla="*/ 602590 w 879037"/>
                <a:gd name="connsiteY62" fmla="*/ 321423 h 879848"/>
                <a:gd name="connsiteX63" fmla="*/ 602823 w 879037"/>
                <a:gd name="connsiteY63" fmla="*/ 321757 h 879848"/>
                <a:gd name="connsiteX64" fmla="*/ 602823 w 879037"/>
                <a:gd name="connsiteY64" fmla="*/ 321757 h 879848"/>
                <a:gd name="connsiteX65" fmla="*/ 603257 w 879037"/>
                <a:gd name="connsiteY65" fmla="*/ 322457 h 879848"/>
                <a:gd name="connsiteX66" fmla="*/ 603591 w 879037"/>
                <a:gd name="connsiteY66" fmla="*/ 322958 h 879848"/>
                <a:gd name="connsiteX67" fmla="*/ 603591 w 879037"/>
                <a:gd name="connsiteY67" fmla="*/ 322958 h 879848"/>
                <a:gd name="connsiteX68" fmla="*/ 603591 w 879037"/>
                <a:gd name="connsiteY68" fmla="*/ 322958 h 879848"/>
                <a:gd name="connsiteX69" fmla="*/ 603591 w 879037"/>
                <a:gd name="connsiteY69" fmla="*/ 322958 h 879848"/>
                <a:gd name="connsiteX70" fmla="*/ 603824 w 879037"/>
                <a:gd name="connsiteY70" fmla="*/ 323291 h 879848"/>
                <a:gd name="connsiteX71" fmla="*/ 604058 w 879037"/>
                <a:gd name="connsiteY71" fmla="*/ 323658 h 879848"/>
                <a:gd name="connsiteX72" fmla="*/ 604058 w 879037"/>
                <a:gd name="connsiteY72" fmla="*/ 323658 h 879848"/>
                <a:gd name="connsiteX73" fmla="*/ 604058 w 879037"/>
                <a:gd name="connsiteY73" fmla="*/ 323858 h 879848"/>
                <a:gd name="connsiteX74" fmla="*/ 604058 w 879037"/>
                <a:gd name="connsiteY74" fmla="*/ 324059 h 879848"/>
                <a:gd name="connsiteX75" fmla="*/ 604592 w 879037"/>
                <a:gd name="connsiteY75" fmla="*/ 324859 h 879848"/>
                <a:gd name="connsiteX76" fmla="*/ 604758 w 879037"/>
                <a:gd name="connsiteY76" fmla="*/ 325160 h 879848"/>
                <a:gd name="connsiteX77" fmla="*/ 605092 w 879037"/>
                <a:gd name="connsiteY77" fmla="*/ 325660 h 879848"/>
                <a:gd name="connsiteX78" fmla="*/ 605092 w 879037"/>
                <a:gd name="connsiteY78" fmla="*/ 325660 h 879848"/>
                <a:gd name="connsiteX79" fmla="*/ 605092 w 879037"/>
                <a:gd name="connsiteY79" fmla="*/ 325827 h 879848"/>
                <a:gd name="connsiteX80" fmla="*/ 605092 w 879037"/>
                <a:gd name="connsiteY80" fmla="*/ 325827 h 879848"/>
                <a:gd name="connsiteX81" fmla="*/ 605092 w 879037"/>
                <a:gd name="connsiteY81" fmla="*/ 325827 h 879848"/>
                <a:gd name="connsiteX82" fmla="*/ 605292 w 879037"/>
                <a:gd name="connsiteY82" fmla="*/ 326160 h 879848"/>
                <a:gd name="connsiteX83" fmla="*/ 605292 w 879037"/>
                <a:gd name="connsiteY83" fmla="*/ 326327 h 879848"/>
                <a:gd name="connsiteX84" fmla="*/ 605292 w 879037"/>
                <a:gd name="connsiteY84" fmla="*/ 326494 h 879848"/>
                <a:gd name="connsiteX85" fmla="*/ 605292 w 879037"/>
                <a:gd name="connsiteY85" fmla="*/ 326661 h 879848"/>
                <a:gd name="connsiteX86" fmla="*/ 605459 w 879037"/>
                <a:gd name="connsiteY86" fmla="*/ 326894 h 879848"/>
                <a:gd name="connsiteX87" fmla="*/ 605459 w 879037"/>
                <a:gd name="connsiteY87" fmla="*/ 327061 h 879848"/>
                <a:gd name="connsiteX88" fmla="*/ 607027 w 879037"/>
                <a:gd name="connsiteY88" fmla="*/ 329563 h 879848"/>
                <a:gd name="connsiteX89" fmla="*/ 607694 w 879037"/>
                <a:gd name="connsiteY89" fmla="*/ 330631 h 879848"/>
                <a:gd name="connsiteX90" fmla="*/ 608528 w 879037"/>
                <a:gd name="connsiteY90" fmla="*/ 331999 h 879848"/>
                <a:gd name="connsiteX91" fmla="*/ 609329 w 879037"/>
                <a:gd name="connsiteY91" fmla="*/ 333434 h 879848"/>
                <a:gd name="connsiteX92" fmla="*/ 609896 w 879037"/>
                <a:gd name="connsiteY92" fmla="*/ 334334 h 879848"/>
                <a:gd name="connsiteX93" fmla="*/ 611364 w 879037"/>
                <a:gd name="connsiteY93" fmla="*/ 336903 h 879848"/>
                <a:gd name="connsiteX94" fmla="*/ 611931 w 879037"/>
                <a:gd name="connsiteY94" fmla="*/ 337971 h 879848"/>
                <a:gd name="connsiteX95" fmla="*/ 612732 w 879037"/>
                <a:gd name="connsiteY95" fmla="*/ 339439 h 879848"/>
                <a:gd name="connsiteX96" fmla="*/ 613032 w 879037"/>
                <a:gd name="connsiteY96" fmla="*/ 339973 h 879848"/>
                <a:gd name="connsiteX97" fmla="*/ 613700 w 879037"/>
                <a:gd name="connsiteY97" fmla="*/ 341207 h 879848"/>
                <a:gd name="connsiteX98" fmla="*/ 614667 w 879037"/>
                <a:gd name="connsiteY98" fmla="*/ 343109 h 879848"/>
                <a:gd name="connsiteX99" fmla="*/ 615068 w 879037"/>
                <a:gd name="connsiteY99" fmla="*/ 343843 h 879848"/>
                <a:gd name="connsiteX100" fmla="*/ 615068 w 879037"/>
                <a:gd name="connsiteY100" fmla="*/ 344010 h 879848"/>
                <a:gd name="connsiteX101" fmla="*/ 615068 w 879037"/>
                <a:gd name="connsiteY101" fmla="*/ 344310 h 879848"/>
                <a:gd name="connsiteX102" fmla="*/ 615368 w 879037"/>
                <a:gd name="connsiteY102" fmla="*/ 344910 h 879848"/>
                <a:gd name="connsiteX103" fmla="*/ 615735 w 879037"/>
                <a:gd name="connsiteY103" fmla="*/ 345578 h 879848"/>
                <a:gd name="connsiteX104" fmla="*/ 616068 w 879037"/>
                <a:gd name="connsiteY104" fmla="*/ 346278 h 879848"/>
                <a:gd name="connsiteX105" fmla="*/ 616769 w 879037"/>
                <a:gd name="connsiteY105" fmla="*/ 347680 h 879848"/>
                <a:gd name="connsiteX106" fmla="*/ 616769 w 879037"/>
                <a:gd name="connsiteY106" fmla="*/ 347680 h 879848"/>
                <a:gd name="connsiteX107" fmla="*/ 617536 w 879037"/>
                <a:gd name="connsiteY107" fmla="*/ 349348 h 879848"/>
                <a:gd name="connsiteX108" fmla="*/ 618337 w 879037"/>
                <a:gd name="connsiteY108" fmla="*/ 351016 h 879848"/>
                <a:gd name="connsiteX109" fmla="*/ 618337 w 879037"/>
                <a:gd name="connsiteY109" fmla="*/ 351216 h 879848"/>
                <a:gd name="connsiteX110" fmla="*/ 618637 w 879037"/>
                <a:gd name="connsiteY110" fmla="*/ 351917 h 879848"/>
                <a:gd name="connsiteX111" fmla="*/ 618971 w 879037"/>
                <a:gd name="connsiteY111" fmla="*/ 352617 h 879848"/>
                <a:gd name="connsiteX112" fmla="*/ 619738 w 879037"/>
                <a:gd name="connsiteY112" fmla="*/ 354352 h 879848"/>
                <a:gd name="connsiteX113" fmla="*/ 619738 w 879037"/>
                <a:gd name="connsiteY113" fmla="*/ 354352 h 879848"/>
                <a:gd name="connsiteX114" fmla="*/ 619738 w 879037"/>
                <a:gd name="connsiteY114" fmla="*/ 354786 h 879848"/>
                <a:gd name="connsiteX115" fmla="*/ 619905 w 879037"/>
                <a:gd name="connsiteY115" fmla="*/ 355120 h 879848"/>
                <a:gd name="connsiteX116" fmla="*/ 619905 w 879037"/>
                <a:gd name="connsiteY116" fmla="*/ 355453 h 879848"/>
                <a:gd name="connsiteX117" fmla="*/ 619905 w 879037"/>
                <a:gd name="connsiteY117" fmla="*/ 355453 h 879848"/>
                <a:gd name="connsiteX118" fmla="*/ 619905 w 879037"/>
                <a:gd name="connsiteY118" fmla="*/ 355787 h 879848"/>
                <a:gd name="connsiteX119" fmla="*/ 621006 w 879037"/>
                <a:gd name="connsiteY119" fmla="*/ 358389 h 879848"/>
                <a:gd name="connsiteX120" fmla="*/ 622407 w 879037"/>
                <a:gd name="connsiteY120" fmla="*/ 361959 h 879848"/>
                <a:gd name="connsiteX121" fmla="*/ 622407 w 879037"/>
                <a:gd name="connsiteY121" fmla="*/ 362126 h 879848"/>
                <a:gd name="connsiteX122" fmla="*/ 622641 w 879037"/>
                <a:gd name="connsiteY122" fmla="*/ 362126 h 879848"/>
                <a:gd name="connsiteX123" fmla="*/ 622641 w 879037"/>
                <a:gd name="connsiteY123" fmla="*/ 362126 h 879848"/>
                <a:gd name="connsiteX124" fmla="*/ 635152 w 879037"/>
                <a:gd name="connsiteY124" fmla="*/ 357322 h 879848"/>
                <a:gd name="connsiteX125" fmla="*/ 635419 w 879037"/>
                <a:gd name="connsiteY125" fmla="*/ 357322 h 879848"/>
                <a:gd name="connsiteX126" fmla="*/ 652301 w 879037"/>
                <a:gd name="connsiteY126" fmla="*/ 350816 h 879848"/>
                <a:gd name="connsiteX127" fmla="*/ 652567 w 879037"/>
                <a:gd name="connsiteY127" fmla="*/ 350816 h 879848"/>
                <a:gd name="connsiteX128" fmla="*/ 665145 w 879037"/>
                <a:gd name="connsiteY128" fmla="*/ 346011 h 879848"/>
                <a:gd name="connsiteX129" fmla="*/ 665412 w 879037"/>
                <a:gd name="connsiteY129" fmla="*/ 346011 h 879848"/>
                <a:gd name="connsiteX130" fmla="*/ 677990 w 879037"/>
                <a:gd name="connsiteY130" fmla="*/ 341174 h 879848"/>
                <a:gd name="connsiteX131" fmla="*/ 678257 w 879037"/>
                <a:gd name="connsiteY131" fmla="*/ 341174 h 879848"/>
                <a:gd name="connsiteX132" fmla="*/ 690835 w 879037"/>
                <a:gd name="connsiteY132" fmla="*/ 336336 h 879848"/>
                <a:gd name="connsiteX133" fmla="*/ 658606 w 879037"/>
                <a:gd name="connsiteY133" fmla="*/ 272346 h 879848"/>
                <a:gd name="connsiteX134" fmla="*/ 658606 w 879037"/>
                <a:gd name="connsiteY134" fmla="*/ 272346 h 879848"/>
                <a:gd name="connsiteX135" fmla="*/ 655437 w 879037"/>
                <a:gd name="connsiteY135" fmla="*/ 268209 h 879848"/>
                <a:gd name="connsiteX136" fmla="*/ 652100 w 879037"/>
                <a:gd name="connsiteY136" fmla="*/ 264105 h 879848"/>
                <a:gd name="connsiteX137" fmla="*/ 641391 w 879037"/>
                <a:gd name="connsiteY137" fmla="*/ 272780 h 879848"/>
                <a:gd name="connsiteX138" fmla="*/ 641391 w 879037"/>
                <a:gd name="connsiteY138" fmla="*/ 272780 h 879848"/>
                <a:gd name="connsiteX139" fmla="*/ 630748 w 879037"/>
                <a:gd name="connsiteY139" fmla="*/ 281421 h 879848"/>
                <a:gd name="connsiteX140" fmla="*/ 630748 w 879037"/>
                <a:gd name="connsiteY140" fmla="*/ 281421 h 879848"/>
                <a:gd name="connsiteX141" fmla="*/ 627211 w 879037"/>
                <a:gd name="connsiteY141" fmla="*/ 284323 h 879848"/>
                <a:gd name="connsiteX142" fmla="*/ 625443 w 879037"/>
                <a:gd name="connsiteY142" fmla="*/ 285758 h 879848"/>
                <a:gd name="connsiteX143" fmla="*/ 620105 w 879037"/>
                <a:gd name="connsiteY143" fmla="*/ 290095 h 879848"/>
                <a:gd name="connsiteX144" fmla="*/ 620105 w 879037"/>
                <a:gd name="connsiteY144" fmla="*/ 290095 h 879848"/>
                <a:gd name="connsiteX145" fmla="*/ 612999 w 879037"/>
                <a:gd name="connsiteY145" fmla="*/ 295867 h 879848"/>
                <a:gd name="connsiteX146" fmla="*/ 605826 w 879037"/>
                <a:gd name="connsiteY146" fmla="*/ 301639 h 879848"/>
                <a:gd name="connsiteX147" fmla="*/ 605826 w 879037"/>
                <a:gd name="connsiteY147" fmla="*/ 301639 h 879848"/>
                <a:gd name="connsiteX148" fmla="*/ 595183 w 879037"/>
                <a:gd name="connsiteY148" fmla="*/ 310280 h 879848"/>
                <a:gd name="connsiteX149" fmla="*/ 595183 w 879037"/>
                <a:gd name="connsiteY149" fmla="*/ 310280 h 879848"/>
                <a:gd name="connsiteX150" fmla="*/ 595417 w 879037"/>
                <a:gd name="connsiteY150" fmla="*/ 310547 h 879848"/>
                <a:gd name="connsiteX151" fmla="*/ 595684 w 879037"/>
                <a:gd name="connsiteY151" fmla="*/ 310880 h 879848"/>
                <a:gd name="connsiteX152" fmla="*/ 595684 w 879037"/>
                <a:gd name="connsiteY152" fmla="*/ 310880 h 879848"/>
                <a:gd name="connsiteX153" fmla="*/ 595684 w 879037"/>
                <a:gd name="connsiteY153" fmla="*/ 311080 h 879848"/>
                <a:gd name="connsiteX154" fmla="*/ 595684 w 879037"/>
                <a:gd name="connsiteY154" fmla="*/ 311080 h 879848"/>
                <a:gd name="connsiteX155" fmla="*/ 596151 w 879037"/>
                <a:gd name="connsiteY155" fmla="*/ 311614 h 879848"/>
                <a:gd name="connsiteX156" fmla="*/ 596518 w 879037"/>
                <a:gd name="connsiteY156" fmla="*/ 312115 h 879848"/>
                <a:gd name="connsiteX157" fmla="*/ 596518 w 879037"/>
                <a:gd name="connsiteY157" fmla="*/ 312115 h 879848"/>
                <a:gd name="connsiteX158" fmla="*/ 596784 w 879037"/>
                <a:gd name="connsiteY158" fmla="*/ 312482 h 879848"/>
                <a:gd name="connsiteX159" fmla="*/ 596784 w 879037"/>
                <a:gd name="connsiteY159" fmla="*/ 312648 h 879848"/>
                <a:gd name="connsiteX160" fmla="*/ 597185 w 879037"/>
                <a:gd name="connsiteY160" fmla="*/ 313182 h 879848"/>
                <a:gd name="connsiteX161" fmla="*/ 597185 w 879037"/>
                <a:gd name="connsiteY161" fmla="*/ 313182 h 879848"/>
                <a:gd name="connsiteX162" fmla="*/ 597385 w 879037"/>
                <a:gd name="connsiteY162" fmla="*/ 313449 h 879848"/>
                <a:gd name="connsiteX163" fmla="*/ 597385 w 879037"/>
                <a:gd name="connsiteY163" fmla="*/ 313449 h 879848"/>
                <a:gd name="connsiteX164" fmla="*/ 597785 w 879037"/>
                <a:gd name="connsiteY164" fmla="*/ 313950 h 879848"/>
                <a:gd name="connsiteX165" fmla="*/ 598186 w 879037"/>
                <a:gd name="connsiteY165" fmla="*/ 314450 h 879848"/>
                <a:gd name="connsiteX166" fmla="*/ 598820 w 879037"/>
                <a:gd name="connsiteY166" fmla="*/ 315284 h 879848"/>
                <a:gd name="connsiteX167" fmla="*/ 598820 w 879037"/>
                <a:gd name="connsiteY167" fmla="*/ 315284 h 879848"/>
                <a:gd name="connsiteX168" fmla="*/ 599120 w 879037"/>
                <a:gd name="connsiteY168" fmla="*/ 315684 h 879848"/>
                <a:gd name="connsiteX169" fmla="*/ 599120 w 879037"/>
                <a:gd name="connsiteY169" fmla="*/ 315684 h 879848"/>
                <a:gd name="connsiteX170" fmla="*/ 599520 w 879037"/>
                <a:gd name="connsiteY170" fmla="*/ 316252 h 879848"/>
                <a:gd name="connsiteX171" fmla="*/ 599520 w 879037"/>
                <a:gd name="connsiteY171" fmla="*/ 316252 h 879848"/>
                <a:gd name="connsiteX172" fmla="*/ 599520 w 879037"/>
                <a:gd name="connsiteY172" fmla="*/ 316252 h 879848"/>
                <a:gd name="connsiteX173" fmla="*/ 599520 w 879037"/>
                <a:gd name="connsiteY173" fmla="*/ 316252 h 879848"/>
                <a:gd name="connsiteX174" fmla="*/ 600054 w 879037"/>
                <a:gd name="connsiteY174" fmla="*/ 316986 h 879848"/>
                <a:gd name="connsiteX175" fmla="*/ 600054 w 879037"/>
                <a:gd name="connsiteY175" fmla="*/ 316986 h 879848"/>
                <a:gd name="connsiteX176" fmla="*/ 600054 w 879037"/>
                <a:gd name="connsiteY176" fmla="*/ 317152 h 879848"/>
                <a:gd name="connsiteX177" fmla="*/ 600054 w 879037"/>
                <a:gd name="connsiteY177" fmla="*/ 317152 h 879848"/>
                <a:gd name="connsiteX178" fmla="*/ 600054 w 879037"/>
                <a:gd name="connsiteY178" fmla="*/ 317152 h 879848"/>
                <a:gd name="connsiteX179" fmla="*/ 600054 w 879037"/>
                <a:gd name="connsiteY179" fmla="*/ 317152 h 879848"/>
                <a:gd name="connsiteX180" fmla="*/ 600288 w 879037"/>
                <a:gd name="connsiteY180" fmla="*/ 317453 h 879848"/>
                <a:gd name="connsiteX181" fmla="*/ 600288 w 879037"/>
                <a:gd name="connsiteY181" fmla="*/ 317453 h 879848"/>
                <a:gd name="connsiteX182" fmla="*/ 600821 w 879037"/>
                <a:gd name="connsiteY182" fmla="*/ 318187 h 879848"/>
                <a:gd name="connsiteX183" fmla="*/ 600821 w 879037"/>
                <a:gd name="connsiteY183" fmla="*/ 318187 h 879848"/>
                <a:gd name="connsiteX184" fmla="*/ 600821 w 879037"/>
                <a:gd name="connsiteY184" fmla="*/ 318387 h 879848"/>
                <a:gd name="connsiteX185" fmla="*/ 601188 w 879037"/>
                <a:gd name="connsiteY185" fmla="*/ 318921 h 879848"/>
                <a:gd name="connsiteX186" fmla="*/ 601188 w 879037"/>
                <a:gd name="connsiteY186" fmla="*/ 318921 h 879848"/>
                <a:gd name="connsiteX187" fmla="*/ 601188 w 879037"/>
                <a:gd name="connsiteY187" fmla="*/ 318921 h 879848"/>
                <a:gd name="connsiteX188" fmla="*/ 601389 w 879037"/>
                <a:gd name="connsiteY188" fmla="*/ 319188 h 879848"/>
                <a:gd name="connsiteX189" fmla="*/ 601389 w 879037"/>
                <a:gd name="connsiteY189" fmla="*/ 319354 h 879848"/>
                <a:gd name="connsiteX190" fmla="*/ 601389 w 879037"/>
                <a:gd name="connsiteY190" fmla="*/ 319555 h 879848"/>
                <a:gd name="connsiteX191" fmla="*/ 601822 w 879037"/>
                <a:gd name="connsiteY191" fmla="*/ 320188 h 879848"/>
                <a:gd name="connsiteX192" fmla="*/ 602189 w 879037"/>
                <a:gd name="connsiteY192" fmla="*/ 320689 h 879848"/>
                <a:gd name="connsiteX193" fmla="*/ 602389 w 879037"/>
                <a:gd name="connsiteY193" fmla="*/ 320956 h 879848"/>
                <a:gd name="connsiteX194" fmla="*/ 602389 w 879037"/>
                <a:gd name="connsiteY194" fmla="*/ 321156 h 879848"/>
                <a:gd name="connsiteX195" fmla="*/ 602389 w 879037"/>
                <a:gd name="connsiteY195" fmla="*/ 321156 h 879848"/>
                <a:gd name="connsiteX196" fmla="*/ 602590 w 879037"/>
                <a:gd name="connsiteY196" fmla="*/ 321423 h 879848"/>
                <a:gd name="connsiteX197" fmla="*/ 602823 w 879037"/>
                <a:gd name="connsiteY197" fmla="*/ 321757 h 879848"/>
                <a:gd name="connsiteX198" fmla="*/ 602823 w 879037"/>
                <a:gd name="connsiteY198" fmla="*/ 321757 h 879848"/>
                <a:gd name="connsiteX199" fmla="*/ 603257 w 879037"/>
                <a:gd name="connsiteY199" fmla="*/ 322457 h 879848"/>
                <a:gd name="connsiteX200" fmla="*/ 603591 w 879037"/>
                <a:gd name="connsiteY200" fmla="*/ 322958 h 879848"/>
                <a:gd name="connsiteX201" fmla="*/ 603591 w 879037"/>
                <a:gd name="connsiteY201" fmla="*/ 322958 h 879848"/>
                <a:gd name="connsiteX202" fmla="*/ 603591 w 879037"/>
                <a:gd name="connsiteY202" fmla="*/ 322958 h 879848"/>
                <a:gd name="connsiteX203" fmla="*/ 603591 w 879037"/>
                <a:gd name="connsiteY203" fmla="*/ 322958 h 879848"/>
                <a:gd name="connsiteX204" fmla="*/ 603824 w 879037"/>
                <a:gd name="connsiteY204" fmla="*/ 323291 h 879848"/>
                <a:gd name="connsiteX205" fmla="*/ 604058 w 879037"/>
                <a:gd name="connsiteY205" fmla="*/ 323658 h 879848"/>
                <a:gd name="connsiteX206" fmla="*/ 604058 w 879037"/>
                <a:gd name="connsiteY206" fmla="*/ 323658 h 879848"/>
                <a:gd name="connsiteX207" fmla="*/ 604058 w 879037"/>
                <a:gd name="connsiteY207" fmla="*/ 323858 h 879848"/>
                <a:gd name="connsiteX208" fmla="*/ 604058 w 879037"/>
                <a:gd name="connsiteY208" fmla="*/ 324059 h 879848"/>
                <a:gd name="connsiteX209" fmla="*/ 604592 w 879037"/>
                <a:gd name="connsiteY209" fmla="*/ 324859 h 879848"/>
                <a:gd name="connsiteX210" fmla="*/ 604758 w 879037"/>
                <a:gd name="connsiteY210" fmla="*/ 325160 h 879848"/>
                <a:gd name="connsiteX211" fmla="*/ 605092 w 879037"/>
                <a:gd name="connsiteY211" fmla="*/ 325660 h 879848"/>
                <a:gd name="connsiteX212" fmla="*/ 605092 w 879037"/>
                <a:gd name="connsiteY212" fmla="*/ 325660 h 879848"/>
                <a:gd name="connsiteX213" fmla="*/ 605092 w 879037"/>
                <a:gd name="connsiteY213" fmla="*/ 325827 h 879848"/>
                <a:gd name="connsiteX214" fmla="*/ 605092 w 879037"/>
                <a:gd name="connsiteY214" fmla="*/ 325827 h 879848"/>
                <a:gd name="connsiteX215" fmla="*/ 605092 w 879037"/>
                <a:gd name="connsiteY215" fmla="*/ 325827 h 879848"/>
                <a:gd name="connsiteX216" fmla="*/ 605292 w 879037"/>
                <a:gd name="connsiteY216" fmla="*/ 326160 h 879848"/>
                <a:gd name="connsiteX217" fmla="*/ 605292 w 879037"/>
                <a:gd name="connsiteY217" fmla="*/ 326327 h 879848"/>
                <a:gd name="connsiteX218" fmla="*/ 605292 w 879037"/>
                <a:gd name="connsiteY218" fmla="*/ 326494 h 879848"/>
                <a:gd name="connsiteX219" fmla="*/ 605292 w 879037"/>
                <a:gd name="connsiteY219" fmla="*/ 326661 h 879848"/>
                <a:gd name="connsiteX220" fmla="*/ 605459 w 879037"/>
                <a:gd name="connsiteY220" fmla="*/ 326894 h 879848"/>
                <a:gd name="connsiteX221" fmla="*/ 605459 w 879037"/>
                <a:gd name="connsiteY221" fmla="*/ 327061 h 879848"/>
                <a:gd name="connsiteX222" fmla="*/ 607027 w 879037"/>
                <a:gd name="connsiteY222" fmla="*/ 329563 h 879848"/>
                <a:gd name="connsiteX223" fmla="*/ 607694 w 879037"/>
                <a:gd name="connsiteY223" fmla="*/ 330631 h 879848"/>
                <a:gd name="connsiteX224" fmla="*/ 608528 w 879037"/>
                <a:gd name="connsiteY224" fmla="*/ 331999 h 879848"/>
                <a:gd name="connsiteX225" fmla="*/ 609329 w 879037"/>
                <a:gd name="connsiteY225" fmla="*/ 333434 h 879848"/>
                <a:gd name="connsiteX226" fmla="*/ 609896 w 879037"/>
                <a:gd name="connsiteY226" fmla="*/ 334334 h 879848"/>
                <a:gd name="connsiteX227" fmla="*/ 611364 w 879037"/>
                <a:gd name="connsiteY227" fmla="*/ 336903 h 879848"/>
                <a:gd name="connsiteX228" fmla="*/ 611931 w 879037"/>
                <a:gd name="connsiteY228" fmla="*/ 337971 h 879848"/>
                <a:gd name="connsiteX229" fmla="*/ 612732 w 879037"/>
                <a:gd name="connsiteY229" fmla="*/ 339439 h 879848"/>
                <a:gd name="connsiteX230" fmla="*/ 613032 w 879037"/>
                <a:gd name="connsiteY230" fmla="*/ 339973 h 879848"/>
                <a:gd name="connsiteX231" fmla="*/ 613700 w 879037"/>
                <a:gd name="connsiteY231" fmla="*/ 341207 h 879848"/>
                <a:gd name="connsiteX232" fmla="*/ 614667 w 879037"/>
                <a:gd name="connsiteY232" fmla="*/ 343109 h 879848"/>
                <a:gd name="connsiteX233" fmla="*/ 615068 w 879037"/>
                <a:gd name="connsiteY233" fmla="*/ 343843 h 879848"/>
                <a:gd name="connsiteX234" fmla="*/ 615068 w 879037"/>
                <a:gd name="connsiteY234" fmla="*/ 344010 h 879848"/>
                <a:gd name="connsiteX235" fmla="*/ 615068 w 879037"/>
                <a:gd name="connsiteY235" fmla="*/ 344310 h 879848"/>
                <a:gd name="connsiteX236" fmla="*/ 615368 w 879037"/>
                <a:gd name="connsiteY236" fmla="*/ 344910 h 879848"/>
                <a:gd name="connsiteX237" fmla="*/ 615735 w 879037"/>
                <a:gd name="connsiteY237" fmla="*/ 345578 h 879848"/>
                <a:gd name="connsiteX238" fmla="*/ 616068 w 879037"/>
                <a:gd name="connsiteY238" fmla="*/ 346278 h 879848"/>
                <a:gd name="connsiteX239" fmla="*/ 616769 w 879037"/>
                <a:gd name="connsiteY239" fmla="*/ 347680 h 879848"/>
                <a:gd name="connsiteX240" fmla="*/ 616769 w 879037"/>
                <a:gd name="connsiteY240" fmla="*/ 347680 h 879848"/>
                <a:gd name="connsiteX241" fmla="*/ 617536 w 879037"/>
                <a:gd name="connsiteY241" fmla="*/ 349348 h 879848"/>
                <a:gd name="connsiteX242" fmla="*/ 618337 w 879037"/>
                <a:gd name="connsiteY242" fmla="*/ 351016 h 879848"/>
                <a:gd name="connsiteX243" fmla="*/ 618337 w 879037"/>
                <a:gd name="connsiteY243" fmla="*/ 351216 h 879848"/>
                <a:gd name="connsiteX244" fmla="*/ 618637 w 879037"/>
                <a:gd name="connsiteY244" fmla="*/ 351917 h 879848"/>
                <a:gd name="connsiteX245" fmla="*/ 618971 w 879037"/>
                <a:gd name="connsiteY245" fmla="*/ 352617 h 879848"/>
                <a:gd name="connsiteX246" fmla="*/ 619738 w 879037"/>
                <a:gd name="connsiteY246" fmla="*/ 354352 h 879848"/>
                <a:gd name="connsiteX247" fmla="*/ 619738 w 879037"/>
                <a:gd name="connsiteY247" fmla="*/ 354352 h 879848"/>
                <a:gd name="connsiteX248" fmla="*/ 619738 w 879037"/>
                <a:gd name="connsiteY248" fmla="*/ 354786 h 879848"/>
                <a:gd name="connsiteX249" fmla="*/ 619905 w 879037"/>
                <a:gd name="connsiteY249" fmla="*/ 355120 h 879848"/>
                <a:gd name="connsiteX250" fmla="*/ 619905 w 879037"/>
                <a:gd name="connsiteY250" fmla="*/ 355453 h 879848"/>
                <a:gd name="connsiteX251" fmla="*/ 619905 w 879037"/>
                <a:gd name="connsiteY251" fmla="*/ 355453 h 879848"/>
                <a:gd name="connsiteX252" fmla="*/ 619905 w 879037"/>
                <a:gd name="connsiteY252" fmla="*/ 355787 h 879848"/>
                <a:gd name="connsiteX253" fmla="*/ 621006 w 879037"/>
                <a:gd name="connsiteY253" fmla="*/ 358389 h 879848"/>
                <a:gd name="connsiteX254" fmla="*/ 622407 w 879037"/>
                <a:gd name="connsiteY254" fmla="*/ 361959 h 879848"/>
                <a:gd name="connsiteX255" fmla="*/ 622407 w 879037"/>
                <a:gd name="connsiteY255" fmla="*/ 362126 h 879848"/>
                <a:gd name="connsiteX256" fmla="*/ 622641 w 879037"/>
                <a:gd name="connsiteY256" fmla="*/ 362126 h 879848"/>
                <a:gd name="connsiteX257" fmla="*/ 622641 w 879037"/>
                <a:gd name="connsiteY257" fmla="*/ 362126 h 879848"/>
                <a:gd name="connsiteX258" fmla="*/ 635152 w 879037"/>
                <a:gd name="connsiteY258" fmla="*/ 357322 h 879848"/>
                <a:gd name="connsiteX259" fmla="*/ 635419 w 879037"/>
                <a:gd name="connsiteY259" fmla="*/ 357322 h 879848"/>
                <a:gd name="connsiteX260" fmla="*/ 652301 w 879037"/>
                <a:gd name="connsiteY260" fmla="*/ 350816 h 879848"/>
                <a:gd name="connsiteX261" fmla="*/ 652567 w 879037"/>
                <a:gd name="connsiteY261" fmla="*/ 350816 h 879848"/>
                <a:gd name="connsiteX262" fmla="*/ 665145 w 879037"/>
                <a:gd name="connsiteY262" fmla="*/ 346011 h 879848"/>
                <a:gd name="connsiteX263" fmla="*/ 665412 w 879037"/>
                <a:gd name="connsiteY263" fmla="*/ 346011 h 879848"/>
                <a:gd name="connsiteX264" fmla="*/ 677990 w 879037"/>
                <a:gd name="connsiteY264" fmla="*/ 341174 h 879848"/>
                <a:gd name="connsiteX265" fmla="*/ 678257 w 879037"/>
                <a:gd name="connsiteY265" fmla="*/ 341174 h 879848"/>
                <a:gd name="connsiteX266" fmla="*/ 690835 w 879037"/>
                <a:gd name="connsiteY266" fmla="*/ 336336 h 879848"/>
                <a:gd name="connsiteX267" fmla="*/ 658606 w 879037"/>
                <a:gd name="connsiteY267" fmla="*/ 272346 h 879848"/>
                <a:gd name="connsiteX268" fmla="*/ 753023 w 879037"/>
                <a:gd name="connsiteY268" fmla="*/ 400894 h 879848"/>
                <a:gd name="connsiteX269" fmla="*/ 753023 w 879037"/>
                <a:gd name="connsiteY269" fmla="*/ 401394 h 879848"/>
                <a:gd name="connsiteX270" fmla="*/ 753023 w 879037"/>
                <a:gd name="connsiteY270" fmla="*/ 401394 h 879848"/>
                <a:gd name="connsiteX271" fmla="*/ 753023 w 879037"/>
                <a:gd name="connsiteY271" fmla="*/ 400894 h 879848"/>
                <a:gd name="connsiteX272" fmla="*/ 753457 w 879037"/>
                <a:gd name="connsiteY272" fmla="*/ 404597 h 879848"/>
                <a:gd name="connsiteX273" fmla="*/ 753457 w 879037"/>
                <a:gd name="connsiteY273" fmla="*/ 404597 h 879848"/>
                <a:gd name="connsiteX274" fmla="*/ 753457 w 879037"/>
                <a:gd name="connsiteY274" fmla="*/ 404597 h 879848"/>
                <a:gd name="connsiteX275" fmla="*/ 753457 w 879037"/>
                <a:gd name="connsiteY275" fmla="*/ 404330 h 879848"/>
                <a:gd name="connsiteX276" fmla="*/ 753257 w 879037"/>
                <a:gd name="connsiteY276" fmla="*/ 402562 h 879848"/>
                <a:gd name="connsiteX277" fmla="*/ 753457 w 879037"/>
                <a:gd name="connsiteY277" fmla="*/ 404497 h 879848"/>
                <a:gd name="connsiteX278" fmla="*/ 753457 w 879037"/>
                <a:gd name="connsiteY278" fmla="*/ 404497 h 879848"/>
                <a:gd name="connsiteX279" fmla="*/ 753457 w 879037"/>
                <a:gd name="connsiteY279" fmla="*/ 404664 h 879848"/>
                <a:gd name="connsiteX280" fmla="*/ 753457 w 879037"/>
                <a:gd name="connsiteY280" fmla="*/ 404830 h 879848"/>
                <a:gd name="connsiteX281" fmla="*/ 753457 w 879037"/>
                <a:gd name="connsiteY281" fmla="*/ 404830 h 879848"/>
                <a:gd name="connsiteX282" fmla="*/ 753457 w 879037"/>
                <a:gd name="connsiteY282" fmla="*/ 404830 h 879848"/>
                <a:gd name="connsiteX283" fmla="*/ 755125 w 879037"/>
                <a:gd name="connsiteY283" fmla="*/ 429819 h 879848"/>
                <a:gd name="connsiteX284" fmla="*/ 755125 w 879037"/>
                <a:gd name="connsiteY284" fmla="*/ 429019 h 879848"/>
                <a:gd name="connsiteX285" fmla="*/ 755125 w 879037"/>
                <a:gd name="connsiteY285" fmla="*/ 426750 h 879848"/>
                <a:gd name="connsiteX286" fmla="*/ 755125 w 879037"/>
                <a:gd name="connsiteY286" fmla="*/ 425282 h 879848"/>
                <a:gd name="connsiteX287" fmla="*/ 755125 w 879037"/>
                <a:gd name="connsiteY287" fmla="*/ 424448 h 879848"/>
                <a:gd name="connsiteX288" fmla="*/ 755125 w 879037"/>
                <a:gd name="connsiteY288" fmla="*/ 423947 h 879848"/>
                <a:gd name="connsiteX289" fmla="*/ 755125 w 879037"/>
                <a:gd name="connsiteY289" fmla="*/ 423647 h 879848"/>
                <a:gd name="connsiteX290" fmla="*/ 755125 w 879037"/>
                <a:gd name="connsiteY290" fmla="*/ 423080 h 879848"/>
                <a:gd name="connsiteX291" fmla="*/ 755125 w 879037"/>
                <a:gd name="connsiteY291" fmla="*/ 422746 h 879848"/>
                <a:gd name="connsiteX292" fmla="*/ 755125 w 879037"/>
                <a:gd name="connsiteY292" fmla="*/ 422513 h 879848"/>
                <a:gd name="connsiteX293" fmla="*/ 755125 w 879037"/>
                <a:gd name="connsiteY293" fmla="*/ 422513 h 879848"/>
                <a:gd name="connsiteX294" fmla="*/ 755125 w 879037"/>
                <a:gd name="connsiteY294" fmla="*/ 420578 h 879848"/>
                <a:gd name="connsiteX295" fmla="*/ 755125 w 879037"/>
                <a:gd name="connsiteY295" fmla="*/ 421712 h 879848"/>
                <a:gd name="connsiteX296" fmla="*/ 755125 w 879037"/>
                <a:gd name="connsiteY296" fmla="*/ 423113 h 879848"/>
                <a:gd name="connsiteX297" fmla="*/ 755125 w 879037"/>
                <a:gd name="connsiteY297" fmla="*/ 425616 h 879848"/>
                <a:gd name="connsiteX298" fmla="*/ 755125 w 879037"/>
                <a:gd name="connsiteY298" fmla="*/ 426016 h 879848"/>
                <a:gd name="connsiteX299" fmla="*/ 755125 w 879037"/>
                <a:gd name="connsiteY299" fmla="*/ 431821 h 879848"/>
                <a:gd name="connsiteX300" fmla="*/ 755125 w 879037"/>
                <a:gd name="connsiteY300" fmla="*/ 431821 h 879848"/>
                <a:gd name="connsiteX301" fmla="*/ 755092 w 879037"/>
                <a:gd name="connsiteY301" fmla="*/ 429819 h 879848"/>
                <a:gd name="connsiteX302" fmla="*/ 752523 w 879037"/>
                <a:gd name="connsiteY302" fmla="*/ 396690 h 879848"/>
                <a:gd name="connsiteX303" fmla="*/ 752523 w 879037"/>
                <a:gd name="connsiteY303" fmla="*/ 397023 h 879848"/>
                <a:gd name="connsiteX304" fmla="*/ 752523 w 879037"/>
                <a:gd name="connsiteY304" fmla="*/ 397591 h 879848"/>
                <a:gd name="connsiteX305" fmla="*/ 752389 w 879037"/>
                <a:gd name="connsiteY305" fmla="*/ 396690 h 879848"/>
                <a:gd name="connsiteX306" fmla="*/ 752823 w 879037"/>
                <a:gd name="connsiteY306" fmla="*/ 398858 h 879848"/>
                <a:gd name="connsiteX307" fmla="*/ 752823 w 879037"/>
                <a:gd name="connsiteY307" fmla="*/ 399159 h 879848"/>
                <a:gd name="connsiteX308" fmla="*/ 752823 w 879037"/>
                <a:gd name="connsiteY308" fmla="*/ 399159 h 879848"/>
                <a:gd name="connsiteX309" fmla="*/ 752790 w 879037"/>
                <a:gd name="connsiteY309" fmla="*/ 398858 h 879848"/>
                <a:gd name="connsiteX310" fmla="*/ 752823 w 879037"/>
                <a:gd name="connsiteY310" fmla="*/ 398692 h 879848"/>
                <a:gd name="connsiteX311" fmla="*/ 752823 w 879037"/>
                <a:gd name="connsiteY311" fmla="*/ 398858 h 879848"/>
                <a:gd name="connsiteX312" fmla="*/ 752823 w 879037"/>
                <a:gd name="connsiteY312" fmla="*/ 398858 h 879848"/>
                <a:gd name="connsiteX313" fmla="*/ 752756 w 879037"/>
                <a:gd name="connsiteY313" fmla="*/ 398692 h 879848"/>
                <a:gd name="connsiteX314" fmla="*/ 740045 w 879037"/>
                <a:gd name="connsiteY314" fmla="*/ 340607 h 879848"/>
                <a:gd name="connsiteX315" fmla="*/ 740045 w 879037"/>
                <a:gd name="connsiteY315" fmla="*/ 340073 h 879848"/>
                <a:gd name="connsiteX316" fmla="*/ 738077 w 879037"/>
                <a:gd name="connsiteY316" fmla="*/ 334201 h 879848"/>
                <a:gd name="connsiteX317" fmla="*/ 738077 w 879037"/>
                <a:gd name="connsiteY317" fmla="*/ 334201 h 879848"/>
                <a:gd name="connsiteX318" fmla="*/ 739078 w 879037"/>
                <a:gd name="connsiteY318" fmla="*/ 337137 h 879848"/>
                <a:gd name="connsiteX319" fmla="*/ 739311 w 879037"/>
                <a:gd name="connsiteY319" fmla="*/ 337871 h 879848"/>
                <a:gd name="connsiteX320" fmla="*/ 740012 w 879037"/>
                <a:gd name="connsiteY320" fmla="*/ 340073 h 879848"/>
                <a:gd name="connsiteX321" fmla="*/ 740012 w 879037"/>
                <a:gd name="connsiteY321" fmla="*/ 340073 h 879848"/>
                <a:gd name="connsiteX322" fmla="*/ 740312 w 879037"/>
                <a:gd name="connsiteY322" fmla="*/ 340940 h 879848"/>
                <a:gd name="connsiteX323" fmla="*/ 745116 w 879037"/>
                <a:gd name="connsiteY323" fmla="*/ 358055 h 879848"/>
                <a:gd name="connsiteX324" fmla="*/ 745116 w 879037"/>
                <a:gd name="connsiteY324" fmla="*/ 358055 h 879848"/>
                <a:gd name="connsiteX325" fmla="*/ 744849 w 879037"/>
                <a:gd name="connsiteY325" fmla="*/ 357188 h 879848"/>
                <a:gd name="connsiteX326" fmla="*/ 745083 w 879037"/>
                <a:gd name="connsiteY326" fmla="*/ 358089 h 879848"/>
                <a:gd name="connsiteX327" fmla="*/ 745083 w 879037"/>
                <a:gd name="connsiteY327" fmla="*/ 358289 h 879848"/>
                <a:gd name="connsiteX328" fmla="*/ 745050 w 879037"/>
                <a:gd name="connsiteY328" fmla="*/ 358055 h 879848"/>
                <a:gd name="connsiteX329" fmla="*/ 744249 w 879037"/>
                <a:gd name="connsiteY329" fmla="*/ 354719 h 879848"/>
                <a:gd name="connsiteX330" fmla="*/ 743482 w 879037"/>
                <a:gd name="connsiteY330" fmla="*/ 351983 h 879848"/>
                <a:gd name="connsiteX331" fmla="*/ 743482 w 879037"/>
                <a:gd name="connsiteY331" fmla="*/ 351983 h 879848"/>
                <a:gd name="connsiteX332" fmla="*/ 743181 w 879037"/>
                <a:gd name="connsiteY332" fmla="*/ 350949 h 879848"/>
                <a:gd name="connsiteX333" fmla="*/ 743181 w 879037"/>
                <a:gd name="connsiteY333" fmla="*/ 350949 h 879848"/>
                <a:gd name="connsiteX334" fmla="*/ 743181 w 879037"/>
                <a:gd name="connsiteY334" fmla="*/ 351216 h 879848"/>
                <a:gd name="connsiteX335" fmla="*/ 743181 w 879037"/>
                <a:gd name="connsiteY335" fmla="*/ 351216 h 879848"/>
                <a:gd name="connsiteX336" fmla="*/ 743181 w 879037"/>
                <a:gd name="connsiteY336" fmla="*/ 351516 h 879848"/>
                <a:gd name="connsiteX337" fmla="*/ 743181 w 879037"/>
                <a:gd name="connsiteY337" fmla="*/ 351683 h 879848"/>
                <a:gd name="connsiteX338" fmla="*/ 743181 w 879037"/>
                <a:gd name="connsiteY338" fmla="*/ 351683 h 879848"/>
                <a:gd name="connsiteX339" fmla="*/ 743181 w 879037"/>
                <a:gd name="connsiteY339" fmla="*/ 352083 h 879848"/>
                <a:gd name="connsiteX340" fmla="*/ 743181 w 879037"/>
                <a:gd name="connsiteY340" fmla="*/ 352083 h 879848"/>
                <a:gd name="connsiteX341" fmla="*/ 744449 w 879037"/>
                <a:gd name="connsiteY341" fmla="*/ 356654 h 879848"/>
                <a:gd name="connsiteX342" fmla="*/ 744449 w 879037"/>
                <a:gd name="connsiteY342" fmla="*/ 356654 h 879848"/>
                <a:gd name="connsiteX343" fmla="*/ 744182 w 879037"/>
                <a:gd name="connsiteY343" fmla="*/ 355620 h 879848"/>
                <a:gd name="connsiteX344" fmla="*/ 746851 w 879037"/>
                <a:gd name="connsiteY344" fmla="*/ 364995 h 879848"/>
                <a:gd name="connsiteX345" fmla="*/ 746851 w 879037"/>
                <a:gd name="connsiteY345" fmla="*/ 364995 h 879848"/>
                <a:gd name="connsiteX346" fmla="*/ 746851 w 879037"/>
                <a:gd name="connsiteY346" fmla="*/ 365195 h 879848"/>
                <a:gd name="connsiteX347" fmla="*/ 746784 w 879037"/>
                <a:gd name="connsiteY347" fmla="*/ 365028 h 879848"/>
                <a:gd name="connsiteX348" fmla="*/ 746851 w 879037"/>
                <a:gd name="connsiteY348" fmla="*/ 364761 h 879848"/>
                <a:gd name="connsiteX349" fmla="*/ 746851 w 879037"/>
                <a:gd name="connsiteY349" fmla="*/ 364761 h 879848"/>
                <a:gd name="connsiteX350" fmla="*/ 746851 w 879037"/>
                <a:gd name="connsiteY350" fmla="*/ 364528 h 879848"/>
                <a:gd name="connsiteX351" fmla="*/ 746718 w 879037"/>
                <a:gd name="connsiteY351" fmla="*/ 364828 h 879848"/>
                <a:gd name="connsiteX352" fmla="*/ 746851 w 879037"/>
                <a:gd name="connsiteY352" fmla="*/ 364028 h 879848"/>
                <a:gd name="connsiteX353" fmla="*/ 745483 w 879037"/>
                <a:gd name="connsiteY353" fmla="*/ 358456 h 879848"/>
                <a:gd name="connsiteX354" fmla="*/ 745483 w 879037"/>
                <a:gd name="connsiteY354" fmla="*/ 358456 h 879848"/>
                <a:gd name="connsiteX355" fmla="*/ 745884 w 879037"/>
                <a:gd name="connsiteY355" fmla="*/ 360224 h 879848"/>
                <a:gd name="connsiteX356" fmla="*/ 746117 w 879037"/>
                <a:gd name="connsiteY356" fmla="*/ 361125 h 879848"/>
                <a:gd name="connsiteX357" fmla="*/ 746818 w 879037"/>
                <a:gd name="connsiteY357" fmla="*/ 364061 h 879848"/>
                <a:gd name="connsiteX358" fmla="*/ 746818 w 879037"/>
                <a:gd name="connsiteY358" fmla="*/ 364061 h 879848"/>
                <a:gd name="connsiteX359" fmla="*/ 746818 w 879037"/>
                <a:gd name="connsiteY359" fmla="*/ 364528 h 879848"/>
                <a:gd name="connsiteX360" fmla="*/ 746818 w 879037"/>
                <a:gd name="connsiteY360" fmla="*/ 364528 h 879848"/>
                <a:gd name="connsiteX361" fmla="*/ 746551 w 879037"/>
                <a:gd name="connsiteY361" fmla="*/ 364094 h 879848"/>
                <a:gd name="connsiteX362" fmla="*/ 745416 w 879037"/>
                <a:gd name="connsiteY362" fmla="*/ 358322 h 879848"/>
                <a:gd name="connsiteX363" fmla="*/ 745416 w 879037"/>
                <a:gd name="connsiteY363" fmla="*/ 358322 h 879848"/>
                <a:gd name="connsiteX364" fmla="*/ 745416 w 879037"/>
                <a:gd name="connsiteY364" fmla="*/ 358322 h 879848"/>
                <a:gd name="connsiteX365" fmla="*/ 738143 w 879037"/>
                <a:gd name="connsiteY365" fmla="*/ 334101 h 879848"/>
                <a:gd name="connsiteX366" fmla="*/ 738143 w 879037"/>
                <a:gd name="connsiteY366" fmla="*/ 334101 h 879848"/>
                <a:gd name="connsiteX367" fmla="*/ 731971 w 879037"/>
                <a:gd name="connsiteY367" fmla="*/ 199648 h 879848"/>
                <a:gd name="connsiteX368" fmla="*/ 727467 w 879037"/>
                <a:gd name="connsiteY368" fmla="*/ 203285 h 879848"/>
                <a:gd name="connsiteX369" fmla="*/ 723764 w 879037"/>
                <a:gd name="connsiteY369" fmla="*/ 206321 h 879848"/>
                <a:gd name="connsiteX370" fmla="*/ 723097 w 879037"/>
                <a:gd name="connsiteY370" fmla="*/ 206888 h 879848"/>
                <a:gd name="connsiteX371" fmla="*/ 723764 w 879037"/>
                <a:gd name="connsiteY371" fmla="*/ 206354 h 879848"/>
                <a:gd name="connsiteX372" fmla="*/ 727467 w 879037"/>
                <a:gd name="connsiteY372" fmla="*/ 203351 h 879848"/>
                <a:gd name="connsiteX373" fmla="*/ 732005 w 879037"/>
                <a:gd name="connsiteY373" fmla="*/ 199681 h 879848"/>
                <a:gd name="connsiteX374" fmla="*/ 738043 w 879037"/>
                <a:gd name="connsiteY374" fmla="*/ 194777 h 879848"/>
                <a:gd name="connsiteX375" fmla="*/ 716624 w 879037"/>
                <a:gd name="connsiteY375" fmla="*/ 212092 h 879848"/>
                <a:gd name="connsiteX376" fmla="*/ 713055 w 879037"/>
                <a:gd name="connsiteY376" fmla="*/ 214962 h 879848"/>
                <a:gd name="connsiteX377" fmla="*/ 709485 w 879037"/>
                <a:gd name="connsiteY377" fmla="*/ 217864 h 879848"/>
                <a:gd name="connsiteX378" fmla="*/ 706148 w 879037"/>
                <a:gd name="connsiteY378" fmla="*/ 220700 h 879848"/>
                <a:gd name="connsiteX379" fmla="*/ 706148 w 879037"/>
                <a:gd name="connsiteY379" fmla="*/ 220700 h 879848"/>
                <a:gd name="connsiteX380" fmla="*/ 702612 w 879037"/>
                <a:gd name="connsiteY380" fmla="*/ 223603 h 879848"/>
                <a:gd name="connsiteX381" fmla="*/ 706148 w 879037"/>
                <a:gd name="connsiteY381" fmla="*/ 220733 h 879848"/>
                <a:gd name="connsiteX382" fmla="*/ 706148 w 879037"/>
                <a:gd name="connsiteY382" fmla="*/ 220733 h 879848"/>
                <a:gd name="connsiteX383" fmla="*/ 709485 w 879037"/>
                <a:gd name="connsiteY383" fmla="*/ 217898 h 879848"/>
                <a:gd name="connsiteX384" fmla="*/ 713055 w 879037"/>
                <a:gd name="connsiteY384" fmla="*/ 214995 h 879848"/>
                <a:gd name="connsiteX385" fmla="*/ 716591 w 879037"/>
                <a:gd name="connsiteY385" fmla="*/ 212126 h 879848"/>
                <a:gd name="connsiteX386" fmla="*/ 723063 w 879037"/>
                <a:gd name="connsiteY386" fmla="*/ 206888 h 879848"/>
                <a:gd name="connsiteX387" fmla="*/ 723063 w 879037"/>
                <a:gd name="connsiteY387" fmla="*/ 206888 h 879848"/>
                <a:gd name="connsiteX388" fmla="*/ 702378 w 879037"/>
                <a:gd name="connsiteY388" fmla="*/ 223636 h 879848"/>
                <a:gd name="connsiteX389" fmla="*/ 698842 w 879037"/>
                <a:gd name="connsiteY389" fmla="*/ 226505 h 879848"/>
                <a:gd name="connsiteX390" fmla="*/ 701678 w 879037"/>
                <a:gd name="connsiteY390" fmla="*/ 224237 h 879848"/>
                <a:gd name="connsiteX391" fmla="*/ 702378 w 879037"/>
                <a:gd name="connsiteY391" fmla="*/ 223669 h 879848"/>
                <a:gd name="connsiteX392" fmla="*/ 702378 w 879037"/>
                <a:gd name="connsiteY392" fmla="*/ 223669 h 879848"/>
                <a:gd name="connsiteX393" fmla="*/ 695706 w 879037"/>
                <a:gd name="connsiteY393" fmla="*/ 338405 h 879848"/>
                <a:gd name="connsiteX394" fmla="*/ 695706 w 879037"/>
                <a:gd name="connsiteY394" fmla="*/ 338405 h 879848"/>
                <a:gd name="connsiteX395" fmla="*/ 693804 w 879037"/>
                <a:gd name="connsiteY395" fmla="*/ 333634 h 879848"/>
                <a:gd name="connsiteX396" fmla="*/ 693804 w 879037"/>
                <a:gd name="connsiteY396" fmla="*/ 333634 h 879848"/>
                <a:gd name="connsiteX397" fmla="*/ 691736 w 879037"/>
                <a:gd name="connsiteY397" fmla="*/ 328696 h 879848"/>
                <a:gd name="connsiteX398" fmla="*/ 691736 w 879037"/>
                <a:gd name="connsiteY398" fmla="*/ 328696 h 879848"/>
                <a:gd name="connsiteX399" fmla="*/ 689567 w 879037"/>
                <a:gd name="connsiteY399" fmla="*/ 323792 h 879848"/>
                <a:gd name="connsiteX400" fmla="*/ 689567 w 879037"/>
                <a:gd name="connsiteY400" fmla="*/ 323792 h 879848"/>
                <a:gd name="connsiteX401" fmla="*/ 688833 w 879037"/>
                <a:gd name="connsiteY401" fmla="*/ 322190 h 879848"/>
                <a:gd name="connsiteX402" fmla="*/ 688666 w 879037"/>
                <a:gd name="connsiteY402" fmla="*/ 321857 h 879848"/>
                <a:gd name="connsiteX403" fmla="*/ 688666 w 879037"/>
                <a:gd name="connsiteY403" fmla="*/ 321857 h 879848"/>
                <a:gd name="connsiteX404" fmla="*/ 688666 w 879037"/>
                <a:gd name="connsiteY404" fmla="*/ 321857 h 879848"/>
                <a:gd name="connsiteX405" fmla="*/ 688666 w 879037"/>
                <a:gd name="connsiteY405" fmla="*/ 321857 h 879848"/>
                <a:gd name="connsiteX406" fmla="*/ 688666 w 879037"/>
                <a:gd name="connsiteY406" fmla="*/ 321857 h 879848"/>
                <a:gd name="connsiteX407" fmla="*/ 688666 w 879037"/>
                <a:gd name="connsiteY407" fmla="*/ 321523 h 879848"/>
                <a:gd name="connsiteX408" fmla="*/ 688466 w 879037"/>
                <a:gd name="connsiteY408" fmla="*/ 321056 h 879848"/>
                <a:gd name="connsiteX409" fmla="*/ 688466 w 879037"/>
                <a:gd name="connsiteY409" fmla="*/ 320822 h 879848"/>
                <a:gd name="connsiteX410" fmla="*/ 688266 w 879037"/>
                <a:gd name="connsiteY410" fmla="*/ 320389 h 879848"/>
                <a:gd name="connsiteX411" fmla="*/ 687732 w 879037"/>
                <a:gd name="connsiteY411" fmla="*/ 319254 h 879848"/>
                <a:gd name="connsiteX412" fmla="*/ 687732 w 879037"/>
                <a:gd name="connsiteY412" fmla="*/ 319254 h 879848"/>
                <a:gd name="connsiteX413" fmla="*/ 686531 w 879037"/>
                <a:gd name="connsiteY413" fmla="*/ 316819 h 879848"/>
                <a:gd name="connsiteX414" fmla="*/ 685697 w 879037"/>
                <a:gd name="connsiteY414" fmla="*/ 315117 h 879848"/>
                <a:gd name="connsiteX415" fmla="*/ 685363 w 879037"/>
                <a:gd name="connsiteY415" fmla="*/ 314417 h 879848"/>
                <a:gd name="connsiteX416" fmla="*/ 685363 w 879037"/>
                <a:gd name="connsiteY416" fmla="*/ 314417 h 879848"/>
                <a:gd name="connsiteX417" fmla="*/ 684162 w 879037"/>
                <a:gd name="connsiteY417" fmla="*/ 312015 h 879848"/>
                <a:gd name="connsiteX418" fmla="*/ 682894 w 879037"/>
                <a:gd name="connsiteY418" fmla="*/ 309612 h 879848"/>
                <a:gd name="connsiteX419" fmla="*/ 682260 w 879037"/>
                <a:gd name="connsiteY419" fmla="*/ 308411 h 879848"/>
                <a:gd name="connsiteX420" fmla="*/ 680659 w 879037"/>
                <a:gd name="connsiteY420" fmla="*/ 305509 h 879848"/>
                <a:gd name="connsiteX421" fmla="*/ 679024 w 879037"/>
                <a:gd name="connsiteY421" fmla="*/ 302640 h 879848"/>
                <a:gd name="connsiteX422" fmla="*/ 679024 w 879037"/>
                <a:gd name="connsiteY422" fmla="*/ 302439 h 879848"/>
                <a:gd name="connsiteX423" fmla="*/ 677756 w 879037"/>
                <a:gd name="connsiteY423" fmla="*/ 300171 h 879848"/>
                <a:gd name="connsiteX424" fmla="*/ 674987 w 879037"/>
                <a:gd name="connsiteY424" fmla="*/ 295533 h 879848"/>
                <a:gd name="connsiteX425" fmla="*/ 672152 w 879037"/>
                <a:gd name="connsiteY425" fmla="*/ 290929 h 879848"/>
                <a:gd name="connsiteX426" fmla="*/ 669182 w 879037"/>
                <a:gd name="connsiteY426" fmla="*/ 286392 h 879848"/>
                <a:gd name="connsiteX427" fmla="*/ 666146 w 879037"/>
                <a:gd name="connsiteY427" fmla="*/ 281921 h 879848"/>
                <a:gd name="connsiteX428" fmla="*/ 659807 w 879037"/>
                <a:gd name="connsiteY428" fmla="*/ 273147 h 879848"/>
                <a:gd name="connsiteX429" fmla="*/ 659574 w 879037"/>
                <a:gd name="connsiteY429" fmla="*/ 272880 h 879848"/>
                <a:gd name="connsiteX430" fmla="*/ 656404 w 879037"/>
                <a:gd name="connsiteY430" fmla="*/ 268743 h 879848"/>
                <a:gd name="connsiteX431" fmla="*/ 653068 w 879037"/>
                <a:gd name="connsiteY431" fmla="*/ 264639 h 879848"/>
                <a:gd name="connsiteX432" fmla="*/ 642358 w 879037"/>
                <a:gd name="connsiteY432" fmla="*/ 273313 h 879848"/>
                <a:gd name="connsiteX433" fmla="*/ 642358 w 879037"/>
                <a:gd name="connsiteY433" fmla="*/ 273313 h 879848"/>
                <a:gd name="connsiteX434" fmla="*/ 641791 w 879037"/>
                <a:gd name="connsiteY434" fmla="*/ 273814 h 879848"/>
                <a:gd name="connsiteX435" fmla="*/ 632116 w 879037"/>
                <a:gd name="connsiteY435" fmla="*/ 282088 h 879848"/>
                <a:gd name="connsiteX436" fmla="*/ 631916 w 879037"/>
                <a:gd name="connsiteY436" fmla="*/ 282255 h 879848"/>
                <a:gd name="connsiteX437" fmla="*/ 621406 w 879037"/>
                <a:gd name="connsiteY437" fmla="*/ 290762 h 879848"/>
                <a:gd name="connsiteX438" fmla="*/ 621206 w 879037"/>
                <a:gd name="connsiteY438" fmla="*/ 290762 h 879848"/>
                <a:gd name="connsiteX439" fmla="*/ 606226 w 879037"/>
                <a:gd name="connsiteY439" fmla="*/ 301639 h 879848"/>
                <a:gd name="connsiteX440" fmla="*/ 606026 w 879037"/>
                <a:gd name="connsiteY440" fmla="*/ 301806 h 879848"/>
                <a:gd name="connsiteX441" fmla="*/ 595583 w 879037"/>
                <a:gd name="connsiteY441" fmla="*/ 310413 h 879848"/>
                <a:gd name="connsiteX442" fmla="*/ 595817 w 879037"/>
                <a:gd name="connsiteY442" fmla="*/ 310713 h 879848"/>
                <a:gd name="connsiteX443" fmla="*/ 596084 w 879037"/>
                <a:gd name="connsiteY443" fmla="*/ 311047 h 879848"/>
                <a:gd name="connsiteX444" fmla="*/ 597919 w 879037"/>
                <a:gd name="connsiteY444" fmla="*/ 313316 h 879848"/>
                <a:gd name="connsiteX445" fmla="*/ 598086 w 879037"/>
                <a:gd name="connsiteY445" fmla="*/ 313549 h 879848"/>
                <a:gd name="connsiteX446" fmla="*/ 600087 w 879037"/>
                <a:gd name="connsiteY446" fmla="*/ 316152 h 879848"/>
                <a:gd name="connsiteX447" fmla="*/ 600087 w 879037"/>
                <a:gd name="connsiteY447" fmla="*/ 316152 h 879848"/>
                <a:gd name="connsiteX448" fmla="*/ 601122 w 879037"/>
                <a:gd name="connsiteY448" fmla="*/ 317519 h 879848"/>
                <a:gd name="connsiteX449" fmla="*/ 602223 w 879037"/>
                <a:gd name="connsiteY449" fmla="*/ 318987 h 879848"/>
                <a:gd name="connsiteX450" fmla="*/ 602890 w 879037"/>
                <a:gd name="connsiteY450" fmla="*/ 319955 h 879848"/>
                <a:gd name="connsiteX451" fmla="*/ 603424 w 879037"/>
                <a:gd name="connsiteY451" fmla="*/ 320656 h 879848"/>
                <a:gd name="connsiteX452" fmla="*/ 603724 w 879037"/>
                <a:gd name="connsiteY452" fmla="*/ 321089 h 879848"/>
                <a:gd name="connsiteX453" fmla="*/ 604858 w 879037"/>
                <a:gd name="connsiteY453" fmla="*/ 322691 h 879848"/>
                <a:gd name="connsiteX454" fmla="*/ 604858 w 879037"/>
                <a:gd name="connsiteY454" fmla="*/ 322891 h 879848"/>
                <a:gd name="connsiteX455" fmla="*/ 604858 w 879037"/>
                <a:gd name="connsiteY455" fmla="*/ 322891 h 879848"/>
                <a:gd name="connsiteX456" fmla="*/ 605759 w 879037"/>
                <a:gd name="connsiteY456" fmla="*/ 324259 h 879848"/>
                <a:gd name="connsiteX457" fmla="*/ 606093 w 879037"/>
                <a:gd name="connsiteY457" fmla="*/ 324726 h 879848"/>
                <a:gd name="connsiteX458" fmla="*/ 606093 w 879037"/>
                <a:gd name="connsiteY458" fmla="*/ 324926 h 879848"/>
                <a:gd name="connsiteX459" fmla="*/ 606293 w 879037"/>
                <a:gd name="connsiteY459" fmla="*/ 325260 h 879848"/>
                <a:gd name="connsiteX460" fmla="*/ 606560 w 879037"/>
                <a:gd name="connsiteY460" fmla="*/ 325627 h 879848"/>
                <a:gd name="connsiteX461" fmla="*/ 606560 w 879037"/>
                <a:gd name="connsiteY461" fmla="*/ 325627 h 879848"/>
                <a:gd name="connsiteX462" fmla="*/ 606560 w 879037"/>
                <a:gd name="connsiteY462" fmla="*/ 325827 h 879848"/>
                <a:gd name="connsiteX463" fmla="*/ 606560 w 879037"/>
                <a:gd name="connsiteY463" fmla="*/ 326027 h 879848"/>
                <a:gd name="connsiteX464" fmla="*/ 607094 w 879037"/>
                <a:gd name="connsiteY464" fmla="*/ 326828 h 879848"/>
                <a:gd name="connsiteX465" fmla="*/ 607261 w 879037"/>
                <a:gd name="connsiteY465" fmla="*/ 327128 h 879848"/>
                <a:gd name="connsiteX466" fmla="*/ 607594 w 879037"/>
                <a:gd name="connsiteY466" fmla="*/ 327628 h 879848"/>
                <a:gd name="connsiteX467" fmla="*/ 607594 w 879037"/>
                <a:gd name="connsiteY467" fmla="*/ 327628 h 879848"/>
                <a:gd name="connsiteX468" fmla="*/ 607594 w 879037"/>
                <a:gd name="connsiteY468" fmla="*/ 327829 h 879848"/>
                <a:gd name="connsiteX469" fmla="*/ 607594 w 879037"/>
                <a:gd name="connsiteY469" fmla="*/ 327829 h 879848"/>
                <a:gd name="connsiteX470" fmla="*/ 607594 w 879037"/>
                <a:gd name="connsiteY470" fmla="*/ 327829 h 879848"/>
                <a:gd name="connsiteX471" fmla="*/ 607794 w 879037"/>
                <a:gd name="connsiteY471" fmla="*/ 328162 h 879848"/>
                <a:gd name="connsiteX472" fmla="*/ 607794 w 879037"/>
                <a:gd name="connsiteY472" fmla="*/ 328329 h 879848"/>
                <a:gd name="connsiteX473" fmla="*/ 607794 w 879037"/>
                <a:gd name="connsiteY473" fmla="*/ 328496 h 879848"/>
                <a:gd name="connsiteX474" fmla="*/ 607794 w 879037"/>
                <a:gd name="connsiteY474" fmla="*/ 328496 h 879848"/>
                <a:gd name="connsiteX475" fmla="*/ 607961 w 879037"/>
                <a:gd name="connsiteY475" fmla="*/ 328729 h 879848"/>
                <a:gd name="connsiteX476" fmla="*/ 607961 w 879037"/>
                <a:gd name="connsiteY476" fmla="*/ 328729 h 879848"/>
                <a:gd name="connsiteX477" fmla="*/ 609529 w 879037"/>
                <a:gd name="connsiteY477" fmla="*/ 331232 h 879848"/>
                <a:gd name="connsiteX478" fmla="*/ 610163 w 879037"/>
                <a:gd name="connsiteY478" fmla="*/ 332299 h 879848"/>
                <a:gd name="connsiteX479" fmla="*/ 610997 w 879037"/>
                <a:gd name="connsiteY479" fmla="*/ 333667 h 879848"/>
                <a:gd name="connsiteX480" fmla="*/ 611831 w 879037"/>
                <a:gd name="connsiteY480" fmla="*/ 335068 h 879848"/>
                <a:gd name="connsiteX481" fmla="*/ 612398 w 879037"/>
                <a:gd name="connsiteY481" fmla="*/ 336003 h 879848"/>
                <a:gd name="connsiteX482" fmla="*/ 613866 w 879037"/>
                <a:gd name="connsiteY482" fmla="*/ 338572 h 879848"/>
                <a:gd name="connsiteX483" fmla="*/ 614434 w 879037"/>
                <a:gd name="connsiteY483" fmla="*/ 339639 h 879848"/>
                <a:gd name="connsiteX484" fmla="*/ 615234 w 879037"/>
                <a:gd name="connsiteY484" fmla="*/ 341107 h 879848"/>
                <a:gd name="connsiteX485" fmla="*/ 615534 w 879037"/>
                <a:gd name="connsiteY485" fmla="*/ 341641 h 879848"/>
                <a:gd name="connsiteX486" fmla="*/ 616202 w 879037"/>
                <a:gd name="connsiteY486" fmla="*/ 342875 h 879848"/>
                <a:gd name="connsiteX487" fmla="*/ 617169 w 879037"/>
                <a:gd name="connsiteY487" fmla="*/ 344744 h 879848"/>
                <a:gd name="connsiteX488" fmla="*/ 617570 w 879037"/>
                <a:gd name="connsiteY488" fmla="*/ 345511 h 879848"/>
                <a:gd name="connsiteX489" fmla="*/ 617570 w 879037"/>
                <a:gd name="connsiteY489" fmla="*/ 345678 h 879848"/>
                <a:gd name="connsiteX490" fmla="*/ 617570 w 879037"/>
                <a:gd name="connsiteY490" fmla="*/ 345978 h 879848"/>
                <a:gd name="connsiteX491" fmla="*/ 617870 w 879037"/>
                <a:gd name="connsiteY491" fmla="*/ 346545 h 879848"/>
                <a:gd name="connsiteX492" fmla="*/ 618237 w 879037"/>
                <a:gd name="connsiteY492" fmla="*/ 347246 h 879848"/>
                <a:gd name="connsiteX493" fmla="*/ 618571 w 879037"/>
                <a:gd name="connsiteY493" fmla="*/ 347947 h 879848"/>
                <a:gd name="connsiteX494" fmla="*/ 619271 w 879037"/>
                <a:gd name="connsiteY494" fmla="*/ 349348 h 879848"/>
                <a:gd name="connsiteX495" fmla="*/ 619271 w 879037"/>
                <a:gd name="connsiteY495" fmla="*/ 349348 h 879848"/>
                <a:gd name="connsiteX496" fmla="*/ 620039 w 879037"/>
                <a:gd name="connsiteY496" fmla="*/ 350983 h 879848"/>
                <a:gd name="connsiteX497" fmla="*/ 620806 w 879037"/>
                <a:gd name="connsiteY497" fmla="*/ 352651 h 879848"/>
                <a:gd name="connsiteX498" fmla="*/ 620806 w 879037"/>
                <a:gd name="connsiteY498" fmla="*/ 352884 h 879848"/>
                <a:gd name="connsiteX499" fmla="*/ 621106 w 879037"/>
                <a:gd name="connsiteY499" fmla="*/ 353585 h 879848"/>
                <a:gd name="connsiteX500" fmla="*/ 621406 w 879037"/>
                <a:gd name="connsiteY500" fmla="*/ 354285 h 879848"/>
                <a:gd name="connsiteX501" fmla="*/ 622207 w 879037"/>
                <a:gd name="connsiteY501" fmla="*/ 356020 h 879848"/>
                <a:gd name="connsiteX502" fmla="*/ 622207 w 879037"/>
                <a:gd name="connsiteY502" fmla="*/ 356020 h 879848"/>
                <a:gd name="connsiteX503" fmla="*/ 622207 w 879037"/>
                <a:gd name="connsiteY503" fmla="*/ 356454 h 879848"/>
                <a:gd name="connsiteX504" fmla="*/ 622207 w 879037"/>
                <a:gd name="connsiteY504" fmla="*/ 356788 h 879848"/>
                <a:gd name="connsiteX505" fmla="*/ 622374 w 879037"/>
                <a:gd name="connsiteY505" fmla="*/ 357121 h 879848"/>
                <a:gd name="connsiteX506" fmla="*/ 622374 w 879037"/>
                <a:gd name="connsiteY506" fmla="*/ 357121 h 879848"/>
                <a:gd name="connsiteX507" fmla="*/ 622374 w 879037"/>
                <a:gd name="connsiteY507" fmla="*/ 357422 h 879848"/>
                <a:gd name="connsiteX508" fmla="*/ 623475 w 879037"/>
                <a:gd name="connsiteY508" fmla="*/ 360057 h 879848"/>
                <a:gd name="connsiteX509" fmla="*/ 624843 w 879037"/>
                <a:gd name="connsiteY509" fmla="*/ 363394 h 879848"/>
                <a:gd name="connsiteX510" fmla="*/ 637354 w 879037"/>
                <a:gd name="connsiteY510" fmla="*/ 358589 h 879848"/>
                <a:gd name="connsiteX511" fmla="*/ 637621 w 879037"/>
                <a:gd name="connsiteY511" fmla="*/ 358589 h 879848"/>
                <a:gd name="connsiteX512" fmla="*/ 654502 w 879037"/>
                <a:gd name="connsiteY512" fmla="*/ 352083 h 879848"/>
                <a:gd name="connsiteX513" fmla="*/ 654769 w 879037"/>
                <a:gd name="connsiteY513" fmla="*/ 352083 h 879848"/>
                <a:gd name="connsiteX514" fmla="*/ 667347 w 879037"/>
                <a:gd name="connsiteY514" fmla="*/ 347279 h 879848"/>
                <a:gd name="connsiteX515" fmla="*/ 667614 w 879037"/>
                <a:gd name="connsiteY515" fmla="*/ 347279 h 879848"/>
                <a:gd name="connsiteX516" fmla="*/ 680192 w 879037"/>
                <a:gd name="connsiteY516" fmla="*/ 342442 h 879848"/>
                <a:gd name="connsiteX517" fmla="*/ 680459 w 879037"/>
                <a:gd name="connsiteY517" fmla="*/ 342442 h 879848"/>
                <a:gd name="connsiteX518" fmla="*/ 693037 w 879037"/>
                <a:gd name="connsiteY518" fmla="*/ 337604 h 879848"/>
                <a:gd name="connsiteX519" fmla="*/ 693337 w 879037"/>
                <a:gd name="connsiteY519" fmla="*/ 337604 h 879848"/>
                <a:gd name="connsiteX520" fmla="*/ 693337 w 879037"/>
                <a:gd name="connsiteY520" fmla="*/ 337804 h 879848"/>
                <a:gd name="connsiteX521" fmla="*/ 693337 w 879037"/>
                <a:gd name="connsiteY521" fmla="*/ 337804 h 879848"/>
                <a:gd name="connsiteX522" fmla="*/ 753390 w 879037"/>
                <a:gd name="connsiteY522" fmla="*/ 473892 h 879848"/>
                <a:gd name="connsiteX523" fmla="*/ 753390 w 879037"/>
                <a:gd name="connsiteY523" fmla="*/ 473892 h 879848"/>
                <a:gd name="connsiteX524" fmla="*/ 753957 w 879037"/>
                <a:gd name="connsiteY524" fmla="*/ 468320 h 879848"/>
                <a:gd name="connsiteX525" fmla="*/ 753157 w 879037"/>
                <a:gd name="connsiteY525" fmla="*/ 473958 h 879848"/>
                <a:gd name="connsiteX526" fmla="*/ 753023 w 879037"/>
                <a:gd name="connsiteY526" fmla="*/ 477028 h 879848"/>
                <a:gd name="connsiteX527" fmla="*/ 753390 w 879037"/>
                <a:gd name="connsiteY527" fmla="*/ 473892 h 879848"/>
                <a:gd name="connsiteX528" fmla="*/ 752623 w 879037"/>
                <a:gd name="connsiteY528" fmla="*/ 480064 h 879848"/>
                <a:gd name="connsiteX529" fmla="*/ 752790 w 879037"/>
                <a:gd name="connsiteY529" fmla="*/ 477095 h 879848"/>
                <a:gd name="connsiteX530" fmla="*/ 752423 w 879037"/>
                <a:gd name="connsiteY530" fmla="*/ 481632 h 879848"/>
                <a:gd name="connsiteX531" fmla="*/ 752623 w 879037"/>
                <a:gd name="connsiteY531" fmla="*/ 480064 h 879848"/>
                <a:gd name="connsiteX532" fmla="*/ 752089 w 879037"/>
                <a:gd name="connsiteY532" fmla="*/ 483901 h 879848"/>
                <a:gd name="connsiteX533" fmla="*/ 752189 w 879037"/>
                <a:gd name="connsiteY533" fmla="*/ 481799 h 879848"/>
                <a:gd name="connsiteX534" fmla="*/ 751555 w 879037"/>
                <a:gd name="connsiteY534" fmla="*/ 487404 h 879848"/>
                <a:gd name="connsiteX535" fmla="*/ 751756 w 879037"/>
                <a:gd name="connsiteY535" fmla="*/ 486269 h 879848"/>
                <a:gd name="connsiteX536" fmla="*/ 751756 w 879037"/>
                <a:gd name="connsiteY536" fmla="*/ 485469 h 879848"/>
                <a:gd name="connsiteX537" fmla="*/ 751756 w 879037"/>
                <a:gd name="connsiteY537" fmla="*/ 486236 h 879848"/>
                <a:gd name="connsiteX538" fmla="*/ 751322 w 879037"/>
                <a:gd name="connsiteY538" fmla="*/ 487471 h 879848"/>
                <a:gd name="connsiteX539" fmla="*/ 750188 w 879037"/>
                <a:gd name="connsiteY539" fmla="*/ 495478 h 879848"/>
                <a:gd name="connsiteX540" fmla="*/ 750188 w 879037"/>
                <a:gd name="connsiteY540" fmla="*/ 495478 h 879848"/>
                <a:gd name="connsiteX541" fmla="*/ 750188 w 879037"/>
                <a:gd name="connsiteY541" fmla="*/ 495745 h 879848"/>
                <a:gd name="connsiteX542" fmla="*/ 749954 w 879037"/>
                <a:gd name="connsiteY542" fmla="*/ 495544 h 879848"/>
                <a:gd name="connsiteX543" fmla="*/ 755292 w 879037"/>
                <a:gd name="connsiteY543" fmla="*/ 428952 h 879848"/>
                <a:gd name="connsiteX544" fmla="*/ 755292 w 879037"/>
                <a:gd name="connsiteY544" fmla="*/ 426683 h 879848"/>
                <a:gd name="connsiteX545" fmla="*/ 755292 w 879037"/>
                <a:gd name="connsiteY545" fmla="*/ 425215 h 879848"/>
                <a:gd name="connsiteX546" fmla="*/ 755292 w 879037"/>
                <a:gd name="connsiteY546" fmla="*/ 424381 h 879848"/>
                <a:gd name="connsiteX547" fmla="*/ 755292 w 879037"/>
                <a:gd name="connsiteY547" fmla="*/ 423881 h 879848"/>
                <a:gd name="connsiteX548" fmla="*/ 755292 w 879037"/>
                <a:gd name="connsiteY548" fmla="*/ 423580 h 879848"/>
                <a:gd name="connsiteX549" fmla="*/ 755292 w 879037"/>
                <a:gd name="connsiteY549" fmla="*/ 423013 h 879848"/>
                <a:gd name="connsiteX550" fmla="*/ 755292 w 879037"/>
                <a:gd name="connsiteY550" fmla="*/ 422680 h 879848"/>
                <a:gd name="connsiteX551" fmla="*/ 755292 w 879037"/>
                <a:gd name="connsiteY551" fmla="*/ 422446 h 879848"/>
                <a:gd name="connsiteX552" fmla="*/ 755292 w 879037"/>
                <a:gd name="connsiteY552" fmla="*/ 422446 h 879848"/>
                <a:gd name="connsiteX553" fmla="*/ 755292 w 879037"/>
                <a:gd name="connsiteY553" fmla="*/ 424081 h 879848"/>
                <a:gd name="connsiteX554" fmla="*/ 755292 w 879037"/>
                <a:gd name="connsiteY554" fmla="*/ 425949 h 879848"/>
                <a:gd name="connsiteX555" fmla="*/ 755292 w 879037"/>
                <a:gd name="connsiteY555" fmla="*/ 431754 h 879848"/>
                <a:gd name="connsiteX556" fmla="*/ 755292 w 879037"/>
                <a:gd name="connsiteY556" fmla="*/ 431754 h 879848"/>
                <a:gd name="connsiteX557" fmla="*/ 755292 w 879037"/>
                <a:gd name="connsiteY557" fmla="*/ 429786 h 879848"/>
                <a:gd name="connsiteX558" fmla="*/ 755058 w 879037"/>
                <a:gd name="connsiteY558" fmla="*/ 429019 h 879848"/>
                <a:gd name="connsiteX559" fmla="*/ 753691 w 879037"/>
                <a:gd name="connsiteY559" fmla="*/ 404764 h 879848"/>
                <a:gd name="connsiteX560" fmla="*/ 753691 w 879037"/>
                <a:gd name="connsiteY560" fmla="*/ 404764 h 879848"/>
                <a:gd name="connsiteX561" fmla="*/ 753691 w 879037"/>
                <a:gd name="connsiteY561" fmla="*/ 404764 h 879848"/>
                <a:gd name="connsiteX562" fmla="*/ 753691 w 879037"/>
                <a:gd name="connsiteY562" fmla="*/ 404764 h 879848"/>
                <a:gd name="connsiteX563" fmla="*/ 753457 w 879037"/>
                <a:gd name="connsiteY563" fmla="*/ 404830 h 879848"/>
                <a:gd name="connsiteX564" fmla="*/ 753691 w 879037"/>
                <a:gd name="connsiteY564" fmla="*/ 404564 h 879848"/>
                <a:gd name="connsiteX565" fmla="*/ 753691 w 879037"/>
                <a:gd name="connsiteY565" fmla="*/ 404564 h 879848"/>
                <a:gd name="connsiteX566" fmla="*/ 753691 w 879037"/>
                <a:gd name="connsiteY566" fmla="*/ 404564 h 879848"/>
                <a:gd name="connsiteX567" fmla="*/ 753424 w 879037"/>
                <a:gd name="connsiteY567" fmla="*/ 404630 h 879848"/>
                <a:gd name="connsiteX568" fmla="*/ 753691 w 879037"/>
                <a:gd name="connsiteY568" fmla="*/ 404263 h 879848"/>
                <a:gd name="connsiteX569" fmla="*/ 753490 w 879037"/>
                <a:gd name="connsiteY569" fmla="*/ 402495 h 879848"/>
                <a:gd name="connsiteX570" fmla="*/ 753691 w 879037"/>
                <a:gd name="connsiteY570" fmla="*/ 404430 h 879848"/>
                <a:gd name="connsiteX571" fmla="*/ 753691 w 879037"/>
                <a:gd name="connsiteY571" fmla="*/ 404430 h 879848"/>
                <a:gd name="connsiteX572" fmla="*/ 753357 w 879037"/>
                <a:gd name="connsiteY572" fmla="*/ 401327 h 879848"/>
                <a:gd name="connsiteX573" fmla="*/ 753357 w 879037"/>
                <a:gd name="connsiteY573" fmla="*/ 401327 h 879848"/>
                <a:gd name="connsiteX574" fmla="*/ 753357 w 879037"/>
                <a:gd name="connsiteY574" fmla="*/ 400960 h 879848"/>
                <a:gd name="connsiteX575" fmla="*/ 753090 w 879037"/>
                <a:gd name="connsiteY575" fmla="*/ 401394 h 879848"/>
                <a:gd name="connsiteX576" fmla="*/ 753090 w 879037"/>
                <a:gd name="connsiteY576" fmla="*/ 399092 h 879848"/>
                <a:gd name="connsiteX577" fmla="*/ 753090 w 879037"/>
                <a:gd name="connsiteY577" fmla="*/ 399092 h 879848"/>
                <a:gd name="connsiteX578" fmla="*/ 753090 w 879037"/>
                <a:gd name="connsiteY578" fmla="*/ 398892 h 879848"/>
                <a:gd name="connsiteX579" fmla="*/ 752823 w 879037"/>
                <a:gd name="connsiteY579" fmla="*/ 399159 h 879848"/>
                <a:gd name="connsiteX580" fmla="*/ 753090 w 879037"/>
                <a:gd name="connsiteY580" fmla="*/ 398625 h 879848"/>
                <a:gd name="connsiteX581" fmla="*/ 753090 w 879037"/>
                <a:gd name="connsiteY581" fmla="*/ 398792 h 879848"/>
                <a:gd name="connsiteX582" fmla="*/ 753090 w 879037"/>
                <a:gd name="connsiteY582" fmla="*/ 398792 h 879848"/>
                <a:gd name="connsiteX583" fmla="*/ 752756 w 879037"/>
                <a:gd name="connsiteY583" fmla="*/ 398692 h 879848"/>
                <a:gd name="connsiteX584" fmla="*/ 753090 w 879037"/>
                <a:gd name="connsiteY584" fmla="*/ 398325 h 879848"/>
                <a:gd name="connsiteX585" fmla="*/ 753090 w 879037"/>
                <a:gd name="connsiteY585" fmla="*/ 398024 h 879848"/>
                <a:gd name="connsiteX586" fmla="*/ 752723 w 879037"/>
                <a:gd name="connsiteY586" fmla="*/ 398391 h 879848"/>
                <a:gd name="connsiteX587" fmla="*/ 753090 w 879037"/>
                <a:gd name="connsiteY587" fmla="*/ 397624 h 879848"/>
                <a:gd name="connsiteX588" fmla="*/ 753090 w 879037"/>
                <a:gd name="connsiteY588" fmla="*/ 397624 h 879848"/>
                <a:gd name="connsiteX589" fmla="*/ 753090 w 879037"/>
                <a:gd name="connsiteY589" fmla="*/ 397624 h 879848"/>
                <a:gd name="connsiteX590" fmla="*/ 752623 w 879037"/>
                <a:gd name="connsiteY590" fmla="*/ 397691 h 879848"/>
                <a:gd name="connsiteX591" fmla="*/ 753090 w 879037"/>
                <a:gd name="connsiteY591" fmla="*/ 396623 h 879848"/>
                <a:gd name="connsiteX592" fmla="*/ 753090 w 879037"/>
                <a:gd name="connsiteY592" fmla="*/ 396957 h 879848"/>
                <a:gd name="connsiteX593" fmla="*/ 753090 w 879037"/>
                <a:gd name="connsiteY593" fmla="*/ 397524 h 879848"/>
                <a:gd name="connsiteX594" fmla="*/ 752389 w 879037"/>
                <a:gd name="connsiteY594" fmla="*/ 396690 h 879848"/>
                <a:gd name="connsiteX595" fmla="*/ 751155 w 879037"/>
                <a:gd name="connsiteY595" fmla="*/ 383578 h 879848"/>
                <a:gd name="connsiteX596" fmla="*/ 751355 w 879037"/>
                <a:gd name="connsiteY596" fmla="*/ 384879 h 879848"/>
                <a:gd name="connsiteX597" fmla="*/ 751355 w 879037"/>
                <a:gd name="connsiteY597" fmla="*/ 384079 h 879848"/>
                <a:gd name="connsiteX598" fmla="*/ 751155 w 879037"/>
                <a:gd name="connsiteY598" fmla="*/ 383278 h 879848"/>
                <a:gd name="connsiteX599" fmla="*/ 751155 w 879037"/>
                <a:gd name="connsiteY599" fmla="*/ 383578 h 879848"/>
                <a:gd name="connsiteX600" fmla="*/ 751155 w 879037"/>
                <a:gd name="connsiteY600" fmla="*/ 383311 h 879848"/>
                <a:gd name="connsiteX601" fmla="*/ 750421 w 879037"/>
                <a:gd name="connsiteY601" fmla="*/ 379141 h 879848"/>
                <a:gd name="connsiteX602" fmla="*/ 750421 w 879037"/>
                <a:gd name="connsiteY602" fmla="*/ 379641 h 879848"/>
                <a:gd name="connsiteX603" fmla="*/ 750421 w 879037"/>
                <a:gd name="connsiteY603" fmla="*/ 379641 h 879848"/>
                <a:gd name="connsiteX604" fmla="*/ 750421 w 879037"/>
                <a:gd name="connsiteY604" fmla="*/ 379641 h 879848"/>
                <a:gd name="connsiteX605" fmla="*/ 750421 w 879037"/>
                <a:gd name="connsiteY605" fmla="*/ 379474 h 879848"/>
                <a:gd name="connsiteX606" fmla="*/ 749754 w 879037"/>
                <a:gd name="connsiteY606" fmla="*/ 379208 h 879848"/>
                <a:gd name="connsiteX607" fmla="*/ 750421 w 879037"/>
                <a:gd name="connsiteY607" fmla="*/ 378941 h 879848"/>
                <a:gd name="connsiteX608" fmla="*/ 750421 w 879037"/>
                <a:gd name="connsiteY608" fmla="*/ 379141 h 879848"/>
                <a:gd name="connsiteX609" fmla="*/ 750421 w 879037"/>
                <a:gd name="connsiteY609" fmla="*/ 379141 h 879848"/>
                <a:gd name="connsiteX610" fmla="*/ 750004 w 879037"/>
                <a:gd name="connsiteY610" fmla="*/ 379424 h 879848"/>
                <a:gd name="connsiteX611" fmla="*/ 749720 w 879037"/>
                <a:gd name="connsiteY611" fmla="*/ 379007 h 879848"/>
                <a:gd name="connsiteX612" fmla="*/ 747485 w 879037"/>
                <a:gd name="connsiteY612" fmla="*/ 364962 h 879848"/>
                <a:gd name="connsiteX613" fmla="*/ 747485 w 879037"/>
                <a:gd name="connsiteY613" fmla="*/ 364962 h 879848"/>
                <a:gd name="connsiteX614" fmla="*/ 747485 w 879037"/>
                <a:gd name="connsiteY614" fmla="*/ 365162 h 879848"/>
                <a:gd name="connsiteX615" fmla="*/ 747485 w 879037"/>
                <a:gd name="connsiteY615" fmla="*/ 364995 h 879848"/>
                <a:gd name="connsiteX616" fmla="*/ 747485 w 879037"/>
                <a:gd name="connsiteY616" fmla="*/ 364761 h 879848"/>
                <a:gd name="connsiteX617" fmla="*/ 747485 w 879037"/>
                <a:gd name="connsiteY617" fmla="*/ 364761 h 879848"/>
                <a:gd name="connsiteX618" fmla="*/ 747485 w 879037"/>
                <a:gd name="connsiteY618" fmla="*/ 364528 h 879848"/>
                <a:gd name="connsiteX619" fmla="*/ 746718 w 879037"/>
                <a:gd name="connsiteY619" fmla="*/ 364828 h 879848"/>
                <a:gd name="connsiteX620" fmla="*/ 747485 w 879037"/>
                <a:gd name="connsiteY620" fmla="*/ 364028 h 879848"/>
                <a:gd name="connsiteX621" fmla="*/ 746117 w 879037"/>
                <a:gd name="connsiteY621" fmla="*/ 358456 h 879848"/>
                <a:gd name="connsiteX622" fmla="*/ 746117 w 879037"/>
                <a:gd name="connsiteY622" fmla="*/ 358456 h 879848"/>
                <a:gd name="connsiteX623" fmla="*/ 746517 w 879037"/>
                <a:gd name="connsiteY623" fmla="*/ 360224 h 879848"/>
                <a:gd name="connsiteX624" fmla="*/ 746751 w 879037"/>
                <a:gd name="connsiteY624" fmla="*/ 361125 h 879848"/>
                <a:gd name="connsiteX625" fmla="*/ 747452 w 879037"/>
                <a:gd name="connsiteY625" fmla="*/ 364061 h 879848"/>
                <a:gd name="connsiteX626" fmla="*/ 747452 w 879037"/>
                <a:gd name="connsiteY626" fmla="*/ 364061 h 879848"/>
                <a:gd name="connsiteX627" fmla="*/ 747452 w 879037"/>
                <a:gd name="connsiteY627" fmla="*/ 364528 h 879848"/>
                <a:gd name="connsiteX628" fmla="*/ 747452 w 879037"/>
                <a:gd name="connsiteY628" fmla="*/ 364528 h 879848"/>
                <a:gd name="connsiteX629" fmla="*/ 746551 w 879037"/>
                <a:gd name="connsiteY629" fmla="*/ 364094 h 879848"/>
                <a:gd name="connsiteX630" fmla="*/ 747485 w 879037"/>
                <a:gd name="connsiteY630" fmla="*/ 331132 h 879848"/>
                <a:gd name="connsiteX631" fmla="*/ 747485 w 879037"/>
                <a:gd name="connsiteY631" fmla="*/ 331132 h 879848"/>
                <a:gd name="connsiteX632" fmla="*/ 745416 w 879037"/>
                <a:gd name="connsiteY632" fmla="*/ 331799 h 879848"/>
                <a:gd name="connsiteX633" fmla="*/ 745016 w 879037"/>
                <a:gd name="connsiteY633" fmla="*/ 331799 h 879848"/>
                <a:gd name="connsiteX634" fmla="*/ 744716 w 879037"/>
                <a:gd name="connsiteY634" fmla="*/ 331799 h 879848"/>
                <a:gd name="connsiteX635" fmla="*/ 747352 w 879037"/>
                <a:gd name="connsiteY635" fmla="*/ 330898 h 879848"/>
                <a:gd name="connsiteX636" fmla="*/ 745984 w 879037"/>
                <a:gd name="connsiteY636" fmla="*/ 358322 h 879848"/>
                <a:gd name="connsiteX637" fmla="*/ 745984 w 879037"/>
                <a:gd name="connsiteY637" fmla="*/ 358322 h 879848"/>
                <a:gd name="connsiteX638" fmla="*/ 745984 w 879037"/>
                <a:gd name="connsiteY638" fmla="*/ 358322 h 879848"/>
                <a:gd name="connsiteX639" fmla="*/ 745984 w 879037"/>
                <a:gd name="connsiteY639" fmla="*/ 357922 h 879848"/>
                <a:gd name="connsiteX640" fmla="*/ 745717 w 879037"/>
                <a:gd name="connsiteY640" fmla="*/ 357055 h 879848"/>
                <a:gd name="connsiteX641" fmla="*/ 745950 w 879037"/>
                <a:gd name="connsiteY641" fmla="*/ 357955 h 879848"/>
                <a:gd name="connsiteX642" fmla="*/ 745950 w 879037"/>
                <a:gd name="connsiteY642" fmla="*/ 358156 h 879848"/>
                <a:gd name="connsiteX643" fmla="*/ 745050 w 879037"/>
                <a:gd name="connsiteY643" fmla="*/ 357989 h 879848"/>
                <a:gd name="connsiteX644" fmla="*/ 745116 w 879037"/>
                <a:gd name="connsiteY644" fmla="*/ 354586 h 879848"/>
                <a:gd name="connsiteX645" fmla="*/ 744349 w 879037"/>
                <a:gd name="connsiteY645" fmla="*/ 351850 h 879848"/>
                <a:gd name="connsiteX646" fmla="*/ 744349 w 879037"/>
                <a:gd name="connsiteY646" fmla="*/ 351850 h 879848"/>
                <a:gd name="connsiteX647" fmla="*/ 744049 w 879037"/>
                <a:gd name="connsiteY647" fmla="*/ 350816 h 879848"/>
                <a:gd name="connsiteX648" fmla="*/ 744049 w 879037"/>
                <a:gd name="connsiteY648" fmla="*/ 350816 h 879848"/>
                <a:gd name="connsiteX649" fmla="*/ 744049 w 879037"/>
                <a:gd name="connsiteY649" fmla="*/ 350616 h 879848"/>
                <a:gd name="connsiteX650" fmla="*/ 744049 w 879037"/>
                <a:gd name="connsiteY650" fmla="*/ 351083 h 879848"/>
                <a:gd name="connsiteX651" fmla="*/ 744049 w 879037"/>
                <a:gd name="connsiteY651" fmla="*/ 351083 h 879848"/>
                <a:gd name="connsiteX652" fmla="*/ 744049 w 879037"/>
                <a:gd name="connsiteY652" fmla="*/ 351383 h 879848"/>
                <a:gd name="connsiteX653" fmla="*/ 744049 w 879037"/>
                <a:gd name="connsiteY653" fmla="*/ 351550 h 879848"/>
                <a:gd name="connsiteX654" fmla="*/ 744049 w 879037"/>
                <a:gd name="connsiteY654" fmla="*/ 351550 h 879848"/>
                <a:gd name="connsiteX655" fmla="*/ 744049 w 879037"/>
                <a:gd name="connsiteY655" fmla="*/ 351950 h 879848"/>
                <a:gd name="connsiteX656" fmla="*/ 745316 w 879037"/>
                <a:gd name="connsiteY656" fmla="*/ 356521 h 879848"/>
                <a:gd name="connsiteX657" fmla="*/ 745316 w 879037"/>
                <a:gd name="connsiteY657" fmla="*/ 356521 h 879848"/>
                <a:gd name="connsiteX658" fmla="*/ 745050 w 879037"/>
                <a:gd name="connsiteY658" fmla="*/ 355487 h 879848"/>
                <a:gd name="connsiteX659" fmla="*/ 743882 w 879037"/>
                <a:gd name="connsiteY659" fmla="*/ 350282 h 879848"/>
                <a:gd name="connsiteX660" fmla="*/ 743882 w 879037"/>
                <a:gd name="connsiteY660" fmla="*/ 350282 h 879848"/>
                <a:gd name="connsiteX661" fmla="*/ 743882 w 879037"/>
                <a:gd name="connsiteY661" fmla="*/ 350282 h 879848"/>
                <a:gd name="connsiteX662" fmla="*/ 742948 w 879037"/>
                <a:gd name="connsiteY662" fmla="*/ 350482 h 879848"/>
                <a:gd name="connsiteX663" fmla="*/ 743682 w 879037"/>
                <a:gd name="connsiteY663" fmla="*/ 349581 h 879848"/>
                <a:gd name="connsiteX664" fmla="*/ 743682 w 879037"/>
                <a:gd name="connsiteY664" fmla="*/ 350048 h 879848"/>
                <a:gd name="connsiteX665" fmla="*/ 743682 w 879037"/>
                <a:gd name="connsiteY665" fmla="*/ 350048 h 879848"/>
                <a:gd name="connsiteX666" fmla="*/ 743682 w 879037"/>
                <a:gd name="connsiteY666" fmla="*/ 349882 h 879848"/>
                <a:gd name="connsiteX667" fmla="*/ 742581 w 879037"/>
                <a:gd name="connsiteY667" fmla="*/ 345845 h 879848"/>
                <a:gd name="connsiteX668" fmla="*/ 741847 w 879037"/>
                <a:gd name="connsiteY668" fmla="*/ 343543 h 879848"/>
                <a:gd name="connsiteX669" fmla="*/ 742547 w 879037"/>
                <a:gd name="connsiteY669" fmla="*/ 345845 h 879848"/>
                <a:gd name="connsiteX670" fmla="*/ 743048 w 879037"/>
                <a:gd name="connsiteY670" fmla="*/ 347413 h 879848"/>
                <a:gd name="connsiteX671" fmla="*/ 742848 w 879037"/>
                <a:gd name="connsiteY671" fmla="*/ 346712 h 879848"/>
                <a:gd name="connsiteX672" fmla="*/ 741647 w 879037"/>
                <a:gd name="connsiteY672" fmla="*/ 346045 h 879848"/>
                <a:gd name="connsiteX673" fmla="*/ 741079 w 879037"/>
                <a:gd name="connsiteY673" fmla="*/ 341007 h 879848"/>
                <a:gd name="connsiteX674" fmla="*/ 741380 w 879037"/>
                <a:gd name="connsiteY674" fmla="*/ 341975 h 879848"/>
                <a:gd name="connsiteX675" fmla="*/ 740145 w 879037"/>
                <a:gd name="connsiteY675" fmla="*/ 341207 h 879848"/>
                <a:gd name="connsiteX676" fmla="*/ 740746 w 879037"/>
                <a:gd name="connsiteY676" fmla="*/ 339873 h 879848"/>
                <a:gd name="connsiteX677" fmla="*/ 738777 w 879037"/>
                <a:gd name="connsiteY677" fmla="*/ 334001 h 879848"/>
                <a:gd name="connsiteX678" fmla="*/ 738777 w 879037"/>
                <a:gd name="connsiteY678" fmla="*/ 334001 h 879848"/>
                <a:gd name="connsiteX679" fmla="*/ 739778 w 879037"/>
                <a:gd name="connsiteY679" fmla="*/ 336937 h 879848"/>
                <a:gd name="connsiteX680" fmla="*/ 740012 w 879037"/>
                <a:gd name="connsiteY680" fmla="*/ 337671 h 879848"/>
                <a:gd name="connsiteX681" fmla="*/ 740712 w 879037"/>
                <a:gd name="connsiteY681" fmla="*/ 339873 h 879848"/>
                <a:gd name="connsiteX682" fmla="*/ 740712 w 879037"/>
                <a:gd name="connsiteY682" fmla="*/ 339873 h 879848"/>
                <a:gd name="connsiteX683" fmla="*/ 741013 w 879037"/>
                <a:gd name="connsiteY683" fmla="*/ 340740 h 879848"/>
                <a:gd name="connsiteX684" fmla="*/ 741013 w 879037"/>
                <a:gd name="connsiteY684" fmla="*/ 340373 h 879848"/>
                <a:gd name="connsiteX685" fmla="*/ 739812 w 879037"/>
                <a:gd name="connsiteY685" fmla="*/ 340073 h 879848"/>
                <a:gd name="connsiteX686" fmla="*/ 738844 w 879037"/>
                <a:gd name="connsiteY686" fmla="*/ 334001 h 879848"/>
                <a:gd name="connsiteX687" fmla="*/ 738844 w 879037"/>
                <a:gd name="connsiteY687" fmla="*/ 334001 h 879848"/>
                <a:gd name="connsiteX688" fmla="*/ 732605 w 879037"/>
                <a:gd name="connsiteY688" fmla="*/ 199515 h 879848"/>
                <a:gd name="connsiteX689" fmla="*/ 728101 w 879037"/>
                <a:gd name="connsiteY689" fmla="*/ 203151 h 879848"/>
                <a:gd name="connsiteX690" fmla="*/ 724398 w 879037"/>
                <a:gd name="connsiteY690" fmla="*/ 206187 h 879848"/>
                <a:gd name="connsiteX691" fmla="*/ 723731 w 879037"/>
                <a:gd name="connsiteY691" fmla="*/ 206754 h 879848"/>
                <a:gd name="connsiteX692" fmla="*/ 724398 w 879037"/>
                <a:gd name="connsiteY692" fmla="*/ 206221 h 879848"/>
                <a:gd name="connsiteX693" fmla="*/ 728101 w 879037"/>
                <a:gd name="connsiteY693" fmla="*/ 203218 h 879848"/>
                <a:gd name="connsiteX694" fmla="*/ 732639 w 879037"/>
                <a:gd name="connsiteY694" fmla="*/ 199548 h 879848"/>
                <a:gd name="connsiteX695" fmla="*/ 738677 w 879037"/>
                <a:gd name="connsiteY695" fmla="*/ 194644 h 879848"/>
                <a:gd name="connsiteX696" fmla="*/ 717258 w 879037"/>
                <a:gd name="connsiteY696" fmla="*/ 211959 h 879848"/>
                <a:gd name="connsiteX697" fmla="*/ 713688 w 879037"/>
                <a:gd name="connsiteY697" fmla="*/ 214828 h 879848"/>
                <a:gd name="connsiteX698" fmla="*/ 710119 w 879037"/>
                <a:gd name="connsiteY698" fmla="*/ 217731 h 879848"/>
                <a:gd name="connsiteX699" fmla="*/ 706782 w 879037"/>
                <a:gd name="connsiteY699" fmla="*/ 220567 h 879848"/>
                <a:gd name="connsiteX700" fmla="*/ 706782 w 879037"/>
                <a:gd name="connsiteY700" fmla="*/ 220567 h 879848"/>
                <a:gd name="connsiteX701" fmla="*/ 703246 w 879037"/>
                <a:gd name="connsiteY701" fmla="*/ 223469 h 879848"/>
                <a:gd name="connsiteX702" fmla="*/ 706782 w 879037"/>
                <a:gd name="connsiteY702" fmla="*/ 220600 h 879848"/>
                <a:gd name="connsiteX703" fmla="*/ 706782 w 879037"/>
                <a:gd name="connsiteY703" fmla="*/ 220600 h 879848"/>
                <a:gd name="connsiteX704" fmla="*/ 710119 w 879037"/>
                <a:gd name="connsiteY704" fmla="*/ 217764 h 879848"/>
                <a:gd name="connsiteX705" fmla="*/ 713688 w 879037"/>
                <a:gd name="connsiteY705" fmla="*/ 214862 h 879848"/>
                <a:gd name="connsiteX706" fmla="*/ 717225 w 879037"/>
                <a:gd name="connsiteY706" fmla="*/ 211992 h 879848"/>
                <a:gd name="connsiteX707" fmla="*/ 723697 w 879037"/>
                <a:gd name="connsiteY707" fmla="*/ 206754 h 879848"/>
                <a:gd name="connsiteX708" fmla="*/ 723697 w 879037"/>
                <a:gd name="connsiteY708" fmla="*/ 206754 h 879848"/>
                <a:gd name="connsiteX709" fmla="*/ 699476 w 879037"/>
                <a:gd name="connsiteY709" fmla="*/ 226372 h 879848"/>
                <a:gd name="connsiteX710" fmla="*/ 702312 w 879037"/>
                <a:gd name="connsiteY710" fmla="*/ 224103 h 879848"/>
                <a:gd name="connsiteX711" fmla="*/ 703012 w 879037"/>
                <a:gd name="connsiteY711" fmla="*/ 223536 h 879848"/>
                <a:gd name="connsiteX712" fmla="*/ 703012 w 879037"/>
                <a:gd name="connsiteY712" fmla="*/ 223536 h 879848"/>
                <a:gd name="connsiteX713" fmla="*/ 695439 w 879037"/>
                <a:gd name="connsiteY713" fmla="*/ 338338 h 879848"/>
                <a:gd name="connsiteX714" fmla="*/ 693537 w 879037"/>
                <a:gd name="connsiteY714" fmla="*/ 333567 h 879848"/>
                <a:gd name="connsiteX715" fmla="*/ 693537 w 879037"/>
                <a:gd name="connsiteY715" fmla="*/ 333567 h 879848"/>
                <a:gd name="connsiteX716" fmla="*/ 691469 w 879037"/>
                <a:gd name="connsiteY716" fmla="*/ 328629 h 879848"/>
                <a:gd name="connsiteX717" fmla="*/ 691469 w 879037"/>
                <a:gd name="connsiteY717" fmla="*/ 328629 h 879848"/>
                <a:gd name="connsiteX718" fmla="*/ 689300 w 879037"/>
                <a:gd name="connsiteY718" fmla="*/ 323725 h 879848"/>
                <a:gd name="connsiteX719" fmla="*/ 689300 w 879037"/>
                <a:gd name="connsiteY719" fmla="*/ 323725 h 879848"/>
                <a:gd name="connsiteX720" fmla="*/ 688566 w 879037"/>
                <a:gd name="connsiteY720" fmla="*/ 322124 h 879848"/>
                <a:gd name="connsiteX721" fmla="*/ 688399 w 879037"/>
                <a:gd name="connsiteY721" fmla="*/ 321790 h 879848"/>
                <a:gd name="connsiteX722" fmla="*/ 688399 w 879037"/>
                <a:gd name="connsiteY722" fmla="*/ 321790 h 879848"/>
                <a:gd name="connsiteX723" fmla="*/ 688399 w 879037"/>
                <a:gd name="connsiteY723" fmla="*/ 321790 h 879848"/>
                <a:gd name="connsiteX724" fmla="*/ 688399 w 879037"/>
                <a:gd name="connsiteY724" fmla="*/ 321790 h 879848"/>
                <a:gd name="connsiteX725" fmla="*/ 688399 w 879037"/>
                <a:gd name="connsiteY725" fmla="*/ 321790 h 879848"/>
                <a:gd name="connsiteX726" fmla="*/ 688399 w 879037"/>
                <a:gd name="connsiteY726" fmla="*/ 321456 h 879848"/>
                <a:gd name="connsiteX727" fmla="*/ 688199 w 879037"/>
                <a:gd name="connsiteY727" fmla="*/ 320989 h 879848"/>
                <a:gd name="connsiteX728" fmla="*/ 688199 w 879037"/>
                <a:gd name="connsiteY728" fmla="*/ 320756 h 879848"/>
                <a:gd name="connsiteX729" fmla="*/ 687999 w 879037"/>
                <a:gd name="connsiteY729" fmla="*/ 320322 h 879848"/>
                <a:gd name="connsiteX730" fmla="*/ 687465 w 879037"/>
                <a:gd name="connsiteY730" fmla="*/ 319188 h 879848"/>
                <a:gd name="connsiteX731" fmla="*/ 687465 w 879037"/>
                <a:gd name="connsiteY731" fmla="*/ 319188 h 879848"/>
                <a:gd name="connsiteX732" fmla="*/ 686264 w 879037"/>
                <a:gd name="connsiteY732" fmla="*/ 316752 h 879848"/>
                <a:gd name="connsiteX733" fmla="*/ 685430 w 879037"/>
                <a:gd name="connsiteY733" fmla="*/ 315051 h 879848"/>
                <a:gd name="connsiteX734" fmla="*/ 685096 w 879037"/>
                <a:gd name="connsiteY734" fmla="*/ 314350 h 879848"/>
                <a:gd name="connsiteX735" fmla="*/ 685096 w 879037"/>
                <a:gd name="connsiteY735" fmla="*/ 314350 h 879848"/>
                <a:gd name="connsiteX736" fmla="*/ 683895 w 879037"/>
                <a:gd name="connsiteY736" fmla="*/ 311948 h 879848"/>
                <a:gd name="connsiteX737" fmla="*/ 682628 w 879037"/>
                <a:gd name="connsiteY737" fmla="*/ 309546 h 879848"/>
                <a:gd name="connsiteX738" fmla="*/ 681994 w 879037"/>
                <a:gd name="connsiteY738" fmla="*/ 308345 h 879848"/>
                <a:gd name="connsiteX739" fmla="*/ 680392 w 879037"/>
                <a:gd name="connsiteY739" fmla="*/ 305442 h 879848"/>
                <a:gd name="connsiteX740" fmla="*/ 678757 w 879037"/>
                <a:gd name="connsiteY740" fmla="*/ 302573 h 879848"/>
                <a:gd name="connsiteX741" fmla="*/ 678757 w 879037"/>
                <a:gd name="connsiteY741" fmla="*/ 302373 h 879848"/>
                <a:gd name="connsiteX742" fmla="*/ 677490 w 879037"/>
                <a:gd name="connsiteY742" fmla="*/ 300104 h 879848"/>
                <a:gd name="connsiteX743" fmla="*/ 674720 w 879037"/>
                <a:gd name="connsiteY743" fmla="*/ 295467 h 879848"/>
                <a:gd name="connsiteX744" fmla="*/ 671885 w 879037"/>
                <a:gd name="connsiteY744" fmla="*/ 290862 h 879848"/>
                <a:gd name="connsiteX745" fmla="*/ 668915 w 879037"/>
                <a:gd name="connsiteY745" fmla="*/ 286325 h 879848"/>
                <a:gd name="connsiteX746" fmla="*/ 665879 w 879037"/>
                <a:gd name="connsiteY746" fmla="*/ 281854 h 879848"/>
                <a:gd name="connsiteX747" fmla="*/ 659540 w 879037"/>
                <a:gd name="connsiteY747" fmla="*/ 273080 h 879848"/>
                <a:gd name="connsiteX748" fmla="*/ 659307 w 879037"/>
                <a:gd name="connsiteY748" fmla="*/ 272813 h 879848"/>
                <a:gd name="connsiteX749" fmla="*/ 656137 w 879037"/>
                <a:gd name="connsiteY749" fmla="*/ 268676 h 879848"/>
                <a:gd name="connsiteX750" fmla="*/ 652801 w 879037"/>
                <a:gd name="connsiteY750" fmla="*/ 264572 h 879848"/>
                <a:gd name="connsiteX751" fmla="*/ 642091 w 879037"/>
                <a:gd name="connsiteY751" fmla="*/ 273247 h 879848"/>
                <a:gd name="connsiteX752" fmla="*/ 642091 w 879037"/>
                <a:gd name="connsiteY752" fmla="*/ 273247 h 879848"/>
                <a:gd name="connsiteX753" fmla="*/ 641524 w 879037"/>
                <a:gd name="connsiteY753" fmla="*/ 273747 h 879848"/>
                <a:gd name="connsiteX754" fmla="*/ 631849 w 879037"/>
                <a:gd name="connsiteY754" fmla="*/ 282021 h 879848"/>
                <a:gd name="connsiteX755" fmla="*/ 631649 w 879037"/>
                <a:gd name="connsiteY755" fmla="*/ 282188 h 879848"/>
                <a:gd name="connsiteX756" fmla="*/ 621139 w 879037"/>
                <a:gd name="connsiteY756" fmla="*/ 290696 h 879848"/>
                <a:gd name="connsiteX757" fmla="*/ 620939 w 879037"/>
                <a:gd name="connsiteY757" fmla="*/ 290696 h 879848"/>
                <a:gd name="connsiteX758" fmla="*/ 606226 w 879037"/>
                <a:gd name="connsiteY758" fmla="*/ 301639 h 879848"/>
                <a:gd name="connsiteX759" fmla="*/ 606026 w 879037"/>
                <a:gd name="connsiteY759" fmla="*/ 301806 h 879848"/>
                <a:gd name="connsiteX760" fmla="*/ 595583 w 879037"/>
                <a:gd name="connsiteY760" fmla="*/ 310413 h 879848"/>
                <a:gd name="connsiteX761" fmla="*/ 595817 w 879037"/>
                <a:gd name="connsiteY761" fmla="*/ 310713 h 879848"/>
                <a:gd name="connsiteX762" fmla="*/ 596084 w 879037"/>
                <a:gd name="connsiteY762" fmla="*/ 311047 h 879848"/>
                <a:gd name="connsiteX763" fmla="*/ 597919 w 879037"/>
                <a:gd name="connsiteY763" fmla="*/ 313316 h 879848"/>
                <a:gd name="connsiteX764" fmla="*/ 598086 w 879037"/>
                <a:gd name="connsiteY764" fmla="*/ 313549 h 879848"/>
                <a:gd name="connsiteX765" fmla="*/ 600087 w 879037"/>
                <a:gd name="connsiteY765" fmla="*/ 316152 h 879848"/>
                <a:gd name="connsiteX766" fmla="*/ 600087 w 879037"/>
                <a:gd name="connsiteY766" fmla="*/ 316152 h 879848"/>
                <a:gd name="connsiteX767" fmla="*/ 601122 w 879037"/>
                <a:gd name="connsiteY767" fmla="*/ 317519 h 879848"/>
                <a:gd name="connsiteX768" fmla="*/ 602223 w 879037"/>
                <a:gd name="connsiteY768" fmla="*/ 318987 h 879848"/>
                <a:gd name="connsiteX769" fmla="*/ 602890 w 879037"/>
                <a:gd name="connsiteY769" fmla="*/ 319955 h 879848"/>
                <a:gd name="connsiteX770" fmla="*/ 603424 w 879037"/>
                <a:gd name="connsiteY770" fmla="*/ 320656 h 879848"/>
                <a:gd name="connsiteX771" fmla="*/ 603724 w 879037"/>
                <a:gd name="connsiteY771" fmla="*/ 321089 h 879848"/>
                <a:gd name="connsiteX772" fmla="*/ 604858 w 879037"/>
                <a:gd name="connsiteY772" fmla="*/ 322691 h 879848"/>
                <a:gd name="connsiteX773" fmla="*/ 604858 w 879037"/>
                <a:gd name="connsiteY773" fmla="*/ 322891 h 879848"/>
                <a:gd name="connsiteX774" fmla="*/ 604858 w 879037"/>
                <a:gd name="connsiteY774" fmla="*/ 322891 h 879848"/>
                <a:gd name="connsiteX775" fmla="*/ 605759 w 879037"/>
                <a:gd name="connsiteY775" fmla="*/ 324259 h 879848"/>
                <a:gd name="connsiteX776" fmla="*/ 606093 w 879037"/>
                <a:gd name="connsiteY776" fmla="*/ 324726 h 879848"/>
                <a:gd name="connsiteX777" fmla="*/ 606093 w 879037"/>
                <a:gd name="connsiteY777" fmla="*/ 324926 h 879848"/>
                <a:gd name="connsiteX778" fmla="*/ 606293 w 879037"/>
                <a:gd name="connsiteY778" fmla="*/ 325260 h 879848"/>
                <a:gd name="connsiteX779" fmla="*/ 606560 w 879037"/>
                <a:gd name="connsiteY779" fmla="*/ 325627 h 879848"/>
                <a:gd name="connsiteX780" fmla="*/ 606560 w 879037"/>
                <a:gd name="connsiteY780" fmla="*/ 325627 h 879848"/>
                <a:gd name="connsiteX781" fmla="*/ 606560 w 879037"/>
                <a:gd name="connsiteY781" fmla="*/ 325827 h 879848"/>
                <a:gd name="connsiteX782" fmla="*/ 606560 w 879037"/>
                <a:gd name="connsiteY782" fmla="*/ 326027 h 879848"/>
                <a:gd name="connsiteX783" fmla="*/ 607094 w 879037"/>
                <a:gd name="connsiteY783" fmla="*/ 326828 h 879848"/>
                <a:gd name="connsiteX784" fmla="*/ 607261 w 879037"/>
                <a:gd name="connsiteY784" fmla="*/ 327128 h 879848"/>
                <a:gd name="connsiteX785" fmla="*/ 607594 w 879037"/>
                <a:gd name="connsiteY785" fmla="*/ 327628 h 879848"/>
                <a:gd name="connsiteX786" fmla="*/ 607594 w 879037"/>
                <a:gd name="connsiteY786" fmla="*/ 327628 h 879848"/>
                <a:gd name="connsiteX787" fmla="*/ 607594 w 879037"/>
                <a:gd name="connsiteY787" fmla="*/ 327829 h 879848"/>
                <a:gd name="connsiteX788" fmla="*/ 607594 w 879037"/>
                <a:gd name="connsiteY788" fmla="*/ 327829 h 879848"/>
                <a:gd name="connsiteX789" fmla="*/ 607594 w 879037"/>
                <a:gd name="connsiteY789" fmla="*/ 327829 h 879848"/>
                <a:gd name="connsiteX790" fmla="*/ 607794 w 879037"/>
                <a:gd name="connsiteY790" fmla="*/ 328162 h 879848"/>
                <a:gd name="connsiteX791" fmla="*/ 607794 w 879037"/>
                <a:gd name="connsiteY791" fmla="*/ 328329 h 879848"/>
                <a:gd name="connsiteX792" fmla="*/ 607794 w 879037"/>
                <a:gd name="connsiteY792" fmla="*/ 328496 h 879848"/>
                <a:gd name="connsiteX793" fmla="*/ 607794 w 879037"/>
                <a:gd name="connsiteY793" fmla="*/ 328496 h 879848"/>
                <a:gd name="connsiteX794" fmla="*/ 607961 w 879037"/>
                <a:gd name="connsiteY794" fmla="*/ 328729 h 879848"/>
                <a:gd name="connsiteX795" fmla="*/ 607961 w 879037"/>
                <a:gd name="connsiteY795" fmla="*/ 328729 h 879848"/>
                <a:gd name="connsiteX796" fmla="*/ 609529 w 879037"/>
                <a:gd name="connsiteY796" fmla="*/ 331232 h 879848"/>
                <a:gd name="connsiteX797" fmla="*/ 610163 w 879037"/>
                <a:gd name="connsiteY797" fmla="*/ 332299 h 879848"/>
                <a:gd name="connsiteX798" fmla="*/ 610997 w 879037"/>
                <a:gd name="connsiteY798" fmla="*/ 333667 h 879848"/>
                <a:gd name="connsiteX799" fmla="*/ 611831 w 879037"/>
                <a:gd name="connsiteY799" fmla="*/ 335068 h 879848"/>
                <a:gd name="connsiteX800" fmla="*/ 612398 w 879037"/>
                <a:gd name="connsiteY800" fmla="*/ 336003 h 879848"/>
                <a:gd name="connsiteX801" fmla="*/ 613866 w 879037"/>
                <a:gd name="connsiteY801" fmla="*/ 338572 h 879848"/>
                <a:gd name="connsiteX802" fmla="*/ 614434 w 879037"/>
                <a:gd name="connsiteY802" fmla="*/ 339639 h 879848"/>
                <a:gd name="connsiteX803" fmla="*/ 615234 w 879037"/>
                <a:gd name="connsiteY803" fmla="*/ 341107 h 879848"/>
                <a:gd name="connsiteX804" fmla="*/ 615534 w 879037"/>
                <a:gd name="connsiteY804" fmla="*/ 341641 h 879848"/>
                <a:gd name="connsiteX805" fmla="*/ 616202 w 879037"/>
                <a:gd name="connsiteY805" fmla="*/ 342875 h 879848"/>
                <a:gd name="connsiteX806" fmla="*/ 617169 w 879037"/>
                <a:gd name="connsiteY806" fmla="*/ 344744 h 879848"/>
                <a:gd name="connsiteX807" fmla="*/ 617570 w 879037"/>
                <a:gd name="connsiteY807" fmla="*/ 345511 h 879848"/>
                <a:gd name="connsiteX808" fmla="*/ 617570 w 879037"/>
                <a:gd name="connsiteY808" fmla="*/ 345678 h 879848"/>
                <a:gd name="connsiteX809" fmla="*/ 617570 w 879037"/>
                <a:gd name="connsiteY809" fmla="*/ 345978 h 879848"/>
                <a:gd name="connsiteX810" fmla="*/ 617870 w 879037"/>
                <a:gd name="connsiteY810" fmla="*/ 346545 h 879848"/>
                <a:gd name="connsiteX811" fmla="*/ 618237 w 879037"/>
                <a:gd name="connsiteY811" fmla="*/ 347246 h 879848"/>
                <a:gd name="connsiteX812" fmla="*/ 618571 w 879037"/>
                <a:gd name="connsiteY812" fmla="*/ 347947 h 879848"/>
                <a:gd name="connsiteX813" fmla="*/ 619271 w 879037"/>
                <a:gd name="connsiteY813" fmla="*/ 349348 h 879848"/>
                <a:gd name="connsiteX814" fmla="*/ 619271 w 879037"/>
                <a:gd name="connsiteY814" fmla="*/ 349348 h 879848"/>
                <a:gd name="connsiteX815" fmla="*/ 620039 w 879037"/>
                <a:gd name="connsiteY815" fmla="*/ 350983 h 879848"/>
                <a:gd name="connsiteX816" fmla="*/ 620806 w 879037"/>
                <a:gd name="connsiteY816" fmla="*/ 352651 h 879848"/>
                <a:gd name="connsiteX817" fmla="*/ 620806 w 879037"/>
                <a:gd name="connsiteY817" fmla="*/ 352884 h 879848"/>
                <a:gd name="connsiteX818" fmla="*/ 621106 w 879037"/>
                <a:gd name="connsiteY818" fmla="*/ 353585 h 879848"/>
                <a:gd name="connsiteX819" fmla="*/ 621406 w 879037"/>
                <a:gd name="connsiteY819" fmla="*/ 354285 h 879848"/>
                <a:gd name="connsiteX820" fmla="*/ 622207 w 879037"/>
                <a:gd name="connsiteY820" fmla="*/ 356020 h 879848"/>
                <a:gd name="connsiteX821" fmla="*/ 622207 w 879037"/>
                <a:gd name="connsiteY821" fmla="*/ 356020 h 879848"/>
                <a:gd name="connsiteX822" fmla="*/ 622207 w 879037"/>
                <a:gd name="connsiteY822" fmla="*/ 356454 h 879848"/>
                <a:gd name="connsiteX823" fmla="*/ 622207 w 879037"/>
                <a:gd name="connsiteY823" fmla="*/ 356788 h 879848"/>
                <a:gd name="connsiteX824" fmla="*/ 622374 w 879037"/>
                <a:gd name="connsiteY824" fmla="*/ 357121 h 879848"/>
                <a:gd name="connsiteX825" fmla="*/ 622374 w 879037"/>
                <a:gd name="connsiteY825" fmla="*/ 357121 h 879848"/>
                <a:gd name="connsiteX826" fmla="*/ 622374 w 879037"/>
                <a:gd name="connsiteY826" fmla="*/ 357422 h 879848"/>
                <a:gd name="connsiteX827" fmla="*/ 623475 w 879037"/>
                <a:gd name="connsiteY827" fmla="*/ 360057 h 879848"/>
                <a:gd name="connsiteX828" fmla="*/ 624843 w 879037"/>
                <a:gd name="connsiteY828" fmla="*/ 363394 h 879848"/>
                <a:gd name="connsiteX829" fmla="*/ 637354 w 879037"/>
                <a:gd name="connsiteY829" fmla="*/ 358589 h 879848"/>
                <a:gd name="connsiteX830" fmla="*/ 637621 w 879037"/>
                <a:gd name="connsiteY830" fmla="*/ 358589 h 879848"/>
                <a:gd name="connsiteX831" fmla="*/ 654502 w 879037"/>
                <a:gd name="connsiteY831" fmla="*/ 352083 h 879848"/>
                <a:gd name="connsiteX832" fmla="*/ 654769 w 879037"/>
                <a:gd name="connsiteY832" fmla="*/ 352083 h 879848"/>
                <a:gd name="connsiteX833" fmla="*/ 667347 w 879037"/>
                <a:gd name="connsiteY833" fmla="*/ 347279 h 879848"/>
                <a:gd name="connsiteX834" fmla="*/ 667614 w 879037"/>
                <a:gd name="connsiteY834" fmla="*/ 347279 h 879848"/>
                <a:gd name="connsiteX835" fmla="*/ 680192 w 879037"/>
                <a:gd name="connsiteY835" fmla="*/ 342442 h 879848"/>
                <a:gd name="connsiteX836" fmla="*/ 680459 w 879037"/>
                <a:gd name="connsiteY836" fmla="*/ 342442 h 879848"/>
                <a:gd name="connsiteX837" fmla="*/ 693037 w 879037"/>
                <a:gd name="connsiteY837" fmla="*/ 337604 h 879848"/>
                <a:gd name="connsiteX838" fmla="*/ 693337 w 879037"/>
                <a:gd name="connsiteY838" fmla="*/ 337604 h 879848"/>
                <a:gd name="connsiteX839" fmla="*/ 693337 w 879037"/>
                <a:gd name="connsiteY839" fmla="*/ 337804 h 879848"/>
                <a:gd name="connsiteX840" fmla="*/ 693337 w 879037"/>
                <a:gd name="connsiteY840" fmla="*/ 337804 h 879848"/>
                <a:gd name="connsiteX841" fmla="*/ 693337 w 879037"/>
                <a:gd name="connsiteY841" fmla="*/ 337804 h 879848"/>
                <a:gd name="connsiteX842" fmla="*/ 695439 w 879037"/>
                <a:gd name="connsiteY842" fmla="*/ 338338 h 879848"/>
                <a:gd name="connsiteX843" fmla="*/ 878935 w 879037"/>
                <a:gd name="connsiteY843" fmla="*/ 425382 h 879848"/>
                <a:gd name="connsiteX844" fmla="*/ 878935 w 879037"/>
                <a:gd name="connsiteY844" fmla="*/ 424515 h 879848"/>
                <a:gd name="connsiteX845" fmla="*/ 878401 w 879037"/>
                <a:gd name="connsiteY845" fmla="*/ 411903 h 879848"/>
                <a:gd name="connsiteX846" fmla="*/ 878134 w 879037"/>
                <a:gd name="connsiteY846" fmla="*/ 407866 h 879848"/>
                <a:gd name="connsiteX847" fmla="*/ 878134 w 879037"/>
                <a:gd name="connsiteY847" fmla="*/ 406465 h 879848"/>
                <a:gd name="connsiteX848" fmla="*/ 877901 w 879037"/>
                <a:gd name="connsiteY848" fmla="*/ 403129 h 879848"/>
                <a:gd name="connsiteX849" fmla="*/ 877901 w 879037"/>
                <a:gd name="connsiteY849" fmla="*/ 402728 h 879848"/>
                <a:gd name="connsiteX850" fmla="*/ 877200 w 879037"/>
                <a:gd name="connsiteY850" fmla="*/ 394755 h 879848"/>
                <a:gd name="connsiteX851" fmla="*/ 877200 w 879037"/>
                <a:gd name="connsiteY851" fmla="*/ 394054 h 879848"/>
                <a:gd name="connsiteX852" fmla="*/ 876933 w 879037"/>
                <a:gd name="connsiteY852" fmla="*/ 391485 h 879848"/>
                <a:gd name="connsiteX853" fmla="*/ 876600 w 879037"/>
                <a:gd name="connsiteY853" fmla="*/ 388449 h 879848"/>
                <a:gd name="connsiteX854" fmla="*/ 876333 w 879037"/>
                <a:gd name="connsiteY854" fmla="*/ 385947 h 879848"/>
                <a:gd name="connsiteX855" fmla="*/ 875699 w 879037"/>
                <a:gd name="connsiteY855" fmla="*/ 380976 h 879848"/>
                <a:gd name="connsiteX856" fmla="*/ 875099 w 879037"/>
                <a:gd name="connsiteY856" fmla="*/ 376272 h 879848"/>
                <a:gd name="connsiteX857" fmla="*/ 875099 w 879037"/>
                <a:gd name="connsiteY857" fmla="*/ 375671 h 879848"/>
                <a:gd name="connsiteX858" fmla="*/ 874498 w 879037"/>
                <a:gd name="connsiteY858" fmla="*/ 371668 h 879848"/>
                <a:gd name="connsiteX859" fmla="*/ 874131 w 879037"/>
                <a:gd name="connsiteY859" fmla="*/ 369132 h 879848"/>
                <a:gd name="connsiteX860" fmla="*/ 873831 w 879037"/>
                <a:gd name="connsiteY860" fmla="*/ 367230 h 879848"/>
                <a:gd name="connsiteX861" fmla="*/ 873364 w 879037"/>
                <a:gd name="connsiteY861" fmla="*/ 364461 h 879848"/>
                <a:gd name="connsiteX862" fmla="*/ 872563 w 879037"/>
                <a:gd name="connsiteY862" fmla="*/ 359790 h 879848"/>
                <a:gd name="connsiteX863" fmla="*/ 871629 w 879037"/>
                <a:gd name="connsiteY863" fmla="*/ 354853 h 879848"/>
                <a:gd name="connsiteX864" fmla="*/ 871362 w 879037"/>
                <a:gd name="connsiteY864" fmla="*/ 353451 h 879848"/>
                <a:gd name="connsiteX865" fmla="*/ 870695 w 879037"/>
                <a:gd name="connsiteY865" fmla="*/ 350115 h 879848"/>
                <a:gd name="connsiteX866" fmla="*/ 870294 w 879037"/>
                <a:gd name="connsiteY866" fmla="*/ 348280 h 879848"/>
                <a:gd name="connsiteX867" fmla="*/ 869393 w 879037"/>
                <a:gd name="connsiteY867" fmla="*/ 343776 h 879848"/>
                <a:gd name="connsiteX868" fmla="*/ 868526 w 879037"/>
                <a:gd name="connsiteY868" fmla="*/ 340006 h 879848"/>
                <a:gd name="connsiteX869" fmla="*/ 868292 w 879037"/>
                <a:gd name="connsiteY869" fmla="*/ 338972 h 879848"/>
                <a:gd name="connsiteX870" fmla="*/ 867825 w 879037"/>
                <a:gd name="connsiteY870" fmla="*/ 336937 h 879848"/>
                <a:gd name="connsiteX871" fmla="*/ 866925 w 879037"/>
                <a:gd name="connsiteY871" fmla="*/ 333267 h 879848"/>
                <a:gd name="connsiteX872" fmla="*/ 866925 w 879037"/>
                <a:gd name="connsiteY872" fmla="*/ 332933 h 879848"/>
                <a:gd name="connsiteX873" fmla="*/ 865957 w 879037"/>
                <a:gd name="connsiteY873" fmla="*/ 329063 h 879848"/>
                <a:gd name="connsiteX874" fmla="*/ 865290 w 879037"/>
                <a:gd name="connsiteY874" fmla="*/ 326494 h 879848"/>
                <a:gd name="connsiteX875" fmla="*/ 863355 w 879037"/>
                <a:gd name="connsiteY875" fmla="*/ 319288 h 879848"/>
                <a:gd name="connsiteX876" fmla="*/ 862487 w 879037"/>
                <a:gd name="connsiteY876" fmla="*/ 316285 h 879848"/>
                <a:gd name="connsiteX877" fmla="*/ 861653 w 879037"/>
                <a:gd name="connsiteY877" fmla="*/ 313349 h 879848"/>
                <a:gd name="connsiteX878" fmla="*/ 860686 w 879037"/>
                <a:gd name="connsiteY878" fmla="*/ 310013 h 879848"/>
                <a:gd name="connsiteX879" fmla="*/ 859418 w 879037"/>
                <a:gd name="connsiteY879" fmla="*/ 305976 h 879848"/>
                <a:gd name="connsiteX880" fmla="*/ 856882 w 879037"/>
                <a:gd name="connsiteY880" fmla="*/ 298069 h 879848"/>
                <a:gd name="connsiteX881" fmla="*/ 856882 w 879037"/>
                <a:gd name="connsiteY881" fmla="*/ 297802 h 879848"/>
                <a:gd name="connsiteX882" fmla="*/ 855714 w 879037"/>
                <a:gd name="connsiteY882" fmla="*/ 294466 h 879848"/>
                <a:gd name="connsiteX883" fmla="*/ 855548 w 879037"/>
                <a:gd name="connsiteY883" fmla="*/ 294032 h 879848"/>
                <a:gd name="connsiteX884" fmla="*/ 855548 w 879037"/>
                <a:gd name="connsiteY884" fmla="*/ 294032 h 879848"/>
                <a:gd name="connsiteX885" fmla="*/ 855214 w 879037"/>
                <a:gd name="connsiteY885" fmla="*/ 293064 h 879848"/>
                <a:gd name="connsiteX886" fmla="*/ 854480 w 879037"/>
                <a:gd name="connsiteY886" fmla="*/ 290963 h 879848"/>
                <a:gd name="connsiteX887" fmla="*/ 853146 w 879037"/>
                <a:gd name="connsiteY887" fmla="*/ 287226 h 879848"/>
                <a:gd name="connsiteX888" fmla="*/ 853146 w 879037"/>
                <a:gd name="connsiteY888" fmla="*/ 287226 h 879848"/>
                <a:gd name="connsiteX889" fmla="*/ 852512 w 879037"/>
                <a:gd name="connsiteY889" fmla="*/ 285491 h 879848"/>
                <a:gd name="connsiteX890" fmla="*/ 851311 w 879037"/>
                <a:gd name="connsiteY890" fmla="*/ 282322 h 879848"/>
                <a:gd name="connsiteX891" fmla="*/ 850343 w 879037"/>
                <a:gd name="connsiteY891" fmla="*/ 279753 h 879848"/>
                <a:gd name="connsiteX892" fmla="*/ 850343 w 879037"/>
                <a:gd name="connsiteY892" fmla="*/ 279753 h 879848"/>
                <a:gd name="connsiteX893" fmla="*/ 846707 w 879037"/>
                <a:gd name="connsiteY893" fmla="*/ 270678 h 879848"/>
                <a:gd name="connsiteX894" fmla="*/ 845439 w 879037"/>
                <a:gd name="connsiteY894" fmla="*/ 267675 h 879848"/>
                <a:gd name="connsiteX895" fmla="*/ 843871 w 879037"/>
                <a:gd name="connsiteY895" fmla="*/ 264005 h 879848"/>
                <a:gd name="connsiteX896" fmla="*/ 843670 w 879037"/>
                <a:gd name="connsiteY896" fmla="*/ 263571 h 879848"/>
                <a:gd name="connsiteX897" fmla="*/ 841969 w 879037"/>
                <a:gd name="connsiteY897" fmla="*/ 259701 h 879848"/>
                <a:gd name="connsiteX898" fmla="*/ 840201 w 879037"/>
                <a:gd name="connsiteY898" fmla="*/ 255731 h 879848"/>
                <a:gd name="connsiteX899" fmla="*/ 835096 w 879037"/>
                <a:gd name="connsiteY899" fmla="*/ 244955 h 879848"/>
                <a:gd name="connsiteX900" fmla="*/ 834295 w 879037"/>
                <a:gd name="connsiteY900" fmla="*/ 243320 h 879848"/>
                <a:gd name="connsiteX901" fmla="*/ 833295 w 879037"/>
                <a:gd name="connsiteY901" fmla="*/ 241285 h 879848"/>
                <a:gd name="connsiteX902" fmla="*/ 832060 w 879037"/>
                <a:gd name="connsiteY902" fmla="*/ 238850 h 879848"/>
                <a:gd name="connsiteX903" fmla="*/ 831159 w 879037"/>
                <a:gd name="connsiteY903" fmla="*/ 237015 h 879848"/>
                <a:gd name="connsiteX904" fmla="*/ 829892 w 879037"/>
                <a:gd name="connsiteY904" fmla="*/ 234646 h 879848"/>
                <a:gd name="connsiteX905" fmla="*/ 828724 w 879037"/>
                <a:gd name="connsiteY905" fmla="*/ 232377 h 879848"/>
                <a:gd name="connsiteX906" fmla="*/ 824587 w 879037"/>
                <a:gd name="connsiteY906" fmla="*/ 224770 h 879848"/>
                <a:gd name="connsiteX907" fmla="*/ 822585 w 879037"/>
                <a:gd name="connsiteY907" fmla="*/ 221201 h 879848"/>
                <a:gd name="connsiteX908" fmla="*/ 822351 w 879037"/>
                <a:gd name="connsiteY908" fmla="*/ 220834 h 879848"/>
                <a:gd name="connsiteX909" fmla="*/ 820450 w 879037"/>
                <a:gd name="connsiteY909" fmla="*/ 217497 h 879848"/>
                <a:gd name="connsiteX910" fmla="*/ 820083 w 879037"/>
                <a:gd name="connsiteY910" fmla="*/ 216863 h 879848"/>
                <a:gd name="connsiteX911" fmla="*/ 818115 w 879037"/>
                <a:gd name="connsiteY911" fmla="*/ 213527 h 879848"/>
                <a:gd name="connsiteX912" fmla="*/ 815912 w 879037"/>
                <a:gd name="connsiteY912" fmla="*/ 209857 h 879848"/>
                <a:gd name="connsiteX913" fmla="*/ 811308 w 879037"/>
                <a:gd name="connsiteY913" fmla="*/ 202517 h 879848"/>
                <a:gd name="connsiteX914" fmla="*/ 809106 w 879037"/>
                <a:gd name="connsiteY914" fmla="*/ 199181 h 879848"/>
                <a:gd name="connsiteX915" fmla="*/ 808773 w 879037"/>
                <a:gd name="connsiteY915" fmla="*/ 198714 h 879848"/>
                <a:gd name="connsiteX916" fmla="*/ 806604 w 879037"/>
                <a:gd name="connsiteY916" fmla="*/ 195378 h 879848"/>
                <a:gd name="connsiteX917" fmla="*/ 801867 w 879037"/>
                <a:gd name="connsiteY917" fmla="*/ 188371 h 879848"/>
                <a:gd name="connsiteX918" fmla="*/ 799131 w 879037"/>
                <a:gd name="connsiteY918" fmla="*/ 184368 h 879848"/>
                <a:gd name="connsiteX919" fmla="*/ 796829 w 879037"/>
                <a:gd name="connsiteY919" fmla="*/ 181031 h 879848"/>
                <a:gd name="connsiteX920" fmla="*/ 794327 w 879037"/>
                <a:gd name="connsiteY920" fmla="*/ 177695 h 879848"/>
                <a:gd name="connsiteX921" fmla="*/ 791758 w 879037"/>
                <a:gd name="connsiteY921" fmla="*/ 174359 h 879848"/>
                <a:gd name="connsiteX922" fmla="*/ 783851 w 879037"/>
                <a:gd name="connsiteY922" fmla="*/ 164150 h 879848"/>
                <a:gd name="connsiteX923" fmla="*/ 781148 w 879037"/>
                <a:gd name="connsiteY923" fmla="*/ 160813 h 879848"/>
                <a:gd name="connsiteX924" fmla="*/ 781148 w 879037"/>
                <a:gd name="connsiteY924" fmla="*/ 160813 h 879848"/>
                <a:gd name="connsiteX925" fmla="*/ 776544 w 879037"/>
                <a:gd name="connsiteY925" fmla="*/ 155242 h 879848"/>
                <a:gd name="connsiteX926" fmla="*/ 776544 w 879037"/>
                <a:gd name="connsiteY926" fmla="*/ 155242 h 879848"/>
                <a:gd name="connsiteX927" fmla="*/ 776077 w 879037"/>
                <a:gd name="connsiteY927" fmla="*/ 154708 h 879848"/>
                <a:gd name="connsiteX928" fmla="*/ 776077 w 879037"/>
                <a:gd name="connsiteY928" fmla="*/ 154708 h 879848"/>
                <a:gd name="connsiteX929" fmla="*/ 775043 w 879037"/>
                <a:gd name="connsiteY929" fmla="*/ 153474 h 879848"/>
                <a:gd name="connsiteX930" fmla="*/ 773041 w 879037"/>
                <a:gd name="connsiteY930" fmla="*/ 151138 h 879848"/>
                <a:gd name="connsiteX931" fmla="*/ 771506 w 879037"/>
                <a:gd name="connsiteY931" fmla="*/ 149370 h 879848"/>
                <a:gd name="connsiteX932" fmla="*/ 761097 w 879037"/>
                <a:gd name="connsiteY932" fmla="*/ 158411 h 879848"/>
                <a:gd name="connsiteX933" fmla="*/ 761097 w 879037"/>
                <a:gd name="connsiteY933" fmla="*/ 158411 h 879848"/>
                <a:gd name="connsiteX934" fmla="*/ 750755 w 879037"/>
                <a:gd name="connsiteY934" fmla="*/ 167386 h 879848"/>
                <a:gd name="connsiteX935" fmla="*/ 740379 w 879037"/>
                <a:gd name="connsiteY935" fmla="*/ 176427 h 879848"/>
                <a:gd name="connsiteX936" fmla="*/ 729035 w 879037"/>
                <a:gd name="connsiteY936" fmla="*/ 184635 h 879848"/>
                <a:gd name="connsiteX937" fmla="*/ 723097 w 879037"/>
                <a:gd name="connsiteY937" fmla="*/ 189672 h 879848"/>
                <a:gd name="connsiteX938" fmla="*/ 720294 w 879037"/>
                <a:gd name="connsiteY938" fmla="*/ 192075 h 879848"/>
                <a:gd name="connsiteX939" fmla="*/ 718726 w 879037"/>
                <a:gd name="connsiteY939" fmla="*/ 193443 h 879848"/>
                <a:gd name="connsiteX940" fmla="*/ 718726 w 879037"/>
                <a:gd name="connsiteY940" fmla="*/ 193443 h 879848"/>
                <a:gd name="connsiteX941" fmla="*/ 715156 w 879037"/>
                <a:gd name="connsiteY941" fmla="*/ 196579 h 879848"/>
                <a:gd name="connsiteX942" fmla="*/ 715156 w 879037"/>
                <a:gd name="connsiteY942" fmla="*/ 196579 h 879848"/>
                <a:gd name="connsiteX943" fmla="*/ 714523 w 879037"/>
                <a:gd name="connsiteY943" fmla="*/ 197146 h 879848"/>
                <a:gd name="connsiteX944" fmla="*/ 708284 w 879037"/>
                <a:gd name="connsiteY944" fmla="*/ 202551 h 879848"/>
                <a:gd name="connsiteX945" fmla="*/ 708284 w 879037"/>
                <a:gd name="connsiteY945" fmla="*/ 202551 h 879848"/>
                <a:gd name="connsiteX946" fmla="*/ 704947 w 879037"/>
                <a:gd name="connsiteY946" fmla="*/ 205520 h 879848"/>
                <a:gd name="connsiteX947" fmla="*/ 704947 w 879037"/>
                <a:gd name="connsiteY947" fmla="*/ 205520 h 879848"/>
                <a:gd name="connsiteX948" fmla="*/ 701611 w 879037"/>
                <a:gd name="connsiteY948" fmla="*/ 208489 h 879848"/>
                <a:gd name="connsiteX949" fmla="*/ 701611 w 879037"/>
                <a:gd name="connsiteY949" fmla="*/ 208489 h 879848"/>
                <a:gd name="connsiteX950" fmla="*/ 698275 w 879037"/>
                <a:gd name="connsiteY950" fmla="*/ 211459 h 879848"/>
                <a:gd name="connsiteX951" fmla="*/ 698275 w 879037"/>
                <a:gd name="connsiteY951" fmla="*/ 211459 h 879848"/>
                <a:gd name="connsiteX952" fmla="*/ 694938 w 879037"/>
                <a:gd name="connsiteY952" fmla="*/ 214428 h 879848"/>
                <a:gd name="connsiteX953" fmla="*/ 694938 w 879037"/>
                <a:gd name="connsiteY953" fmla="*/ 214428 h 879848"/>
                <a:gd name="connsiteX954" fmla="*/ 691936 w 879037"/>
                <a:gd name="connsiteY954" fmla="*/ 217030 h 879848"/>
                <a:gd name="connsiteX955" fmla="*/ 691502 w 879037"/>
                <a:gd name="connsiteY955" fmla="*/ 217397 h 879848"/>
                <a:gd name="connsiteX956" fmla="*/ 691268 w 879037"/>
                <a:gd name="connsiteY956" fmla="*/ 217631 h 879848"/>
                <a:gd name="connsiteX957" fmla="*/ 690234 w 879037"/>
                <a:gd name="connsiteY957" fmla="*/ 218531 h 879848"/>
                <a:gd name="connsiteX958" fmla="*/ 689800 w 879037"/>
                <a:gd name="connsiteY958" fmla="*/ 218898 h 879848"/>
                <a:gd name="connsiteX959" fmla="*/ 687999 w 879037"/>
                <a:gd name="connsiteY959" fmla="*/ 220433 h 879848"/>
                <a:gd name="connsiteX960" fmla="*/ 684663 w 879037"/>
                <a:gd name="connsiteY960" fmla="*/ 223436 h 879848"/>
                <a:gd name="connsiteX961" fmla="*/ 677723 w 879037"/>
                <a:gd name="connsiteY961" fmla="*/ 229441 h 879848"/>
                <a:gd name="connsiteX962" fmla="*/ 677723 w 879037"/>
                <a:gd name="connsiteY962" fmla="*/ 229441 h 879848"/>
                <a:gd name="connsiteX963" fmla="*/ 667314 w 879037"/>
                <a:gd name="connsiteY963" fmla="*/ 238483 h 879848"/>
                <a:gd name="connsiteX964" fmla="*/ 657005 w 879037"/>
                <a:gd name="connsiteY964" fmla="*/ 247491 h 879848"/>
                <a:gd name="connsiteX965" fmla="*/ 646595 w 879037"/>
                <a:gd name="connsiteY965" fmla="*/ 256532 h 879848"/>
                <a:gd name="connsiteX966" fmla="*/ 642292 w 879037"/>
                <a:gd name="connsiteY966" fmla="*/ 252729 h 879848"/>
                <a:gd name="connsiteX967" fmla="*/ 640190 w 879037"/>
                <a:gd name="connsiteY967" fmla="*/ 250460 h 879848"/>
                <a:gd name="connsiteX968" fmla="*/ 638355 w 879037"/>
                <a:gd name="connsiteY968" fmla="*/ 248558 h 879848"/>
                <a:gd name="connsiteX969" fmla="*/ 638355 w 879037"/>
                <a:gd name="connsiteY969" fmla="*/ 248558 h 879848"/>
                <a:gd name="connsiteX970" fmla="*/ 637421 w 879037"/>
                <a:gd name="connsiteY970" fmla="*/ 247524 h 879848"/>
                <a:gd name="connsiteX971" fmla="*/ 635886 w 879037"/>
                <a:gd name="connsiteY971" fmla="*/ 245956 h 879848"/>
                <a:gd name="connsiteX972" fmla="*/ 635419 w 879037"/>
                <a:gd name="connsiteY972" fmla="*/ 245489 h 879848"/>
                <a:gd name="connsiteX973" fmla="*/ 634952 w 879037"/>
                <a:gd name="connsiteY973" fmla="*/ 245055 h 879848"/>
                <a:gd name="connsiteX974" fmla="*/ 633050 w 879037"/>
                <a:gd name="connsiteY974" fmla="*/ 243120 h 879848"/>
                <a:gd name="connsiteX975" fmla="*/ 631115 w 879037"/>
                <a:gd name="connsiteY975" fmla="*/ 241252 h 879848"/>
                <a:gd name="connsiteX976" fmla="*/ 630648 w 879037"/>
                <a:gd name="connsiteY976" fmla="*/ 240718 h 879848"/>
                <a:gd name="connsiteX977" fmla="*/ 629680 w 879037"/>
                <a:gd name="connsiteY977" fmla="*/ 239784 h 879848"/>
                <a:gd name="connsiteX978" fmla="*/ 628646 w 879037"/>
                <a:gd name="connsiteY978" fmla="*/ 238816 h 879848"/>
                <a:gd name="connsiteX979" fmla="*/ 627912 w 879037"/>
                <a:gd name="connsiteY979" fmla="*/ 238116 h 879848"/>
                <a:gd name="connsiteX980" fmla="*/ 627211 w 879037"/>
                <a:gd name="connsiteY980" fmla="*/ 237448 h 879848"/>
                <a:gd name="connsiteX981" fmla="*/ 625977 w 879037"/>
                <a:gd name="connsiteY981" fmla="*/ 236281 h 879848"/>
                <a:gd name="connsiteX982" fmla="*/ 623241 w 879037"/>
                <a:gd name="connsiteY982" fmla="*/ 233778 h 879848"/>
                <a:gd name="connsiteX983" fmla="*/ 621440 w 879037"/>
                <a:gd name="connsiteY983" fmla="*/ 232177 h 879848"/>
                <a:gd name="connsiteX984" fmla="*/ 618404 w 879037"/>
                <a:gd name="connsiteY984" fmla="*/ 229508 h 879848"/>
                <a:gd name="connsiteX985" fmla="*/ 615068 w 879037"/>
                <a:gd name="connsiteY985" fmla="*/ 226705 h 879848"/>
                <a:gd name="connsiteX986" fmla="*/ 615068 w 879037"/>
                <a:gd name="connsiteY986" fmla="*/ 226705 h 879848"/>
                <a:gd name="connsiteX987" fmla="*/ 612999 w 879037"/>
                <a:gd name="connsiteY987" fmla="*/ 225004 h 879848"/>
                <a:gd name="connsiteX988" fmla="*/ 610897 w 879037"/>
                <a:gd name="connsiteY988" fmla="*/ 223302 h 879848"/>
                <a:gd name="connsiteX989" fmla="*/ 610897 w 879037"/>
                <a:gd name="connsiteY989" fmla="*/ 223302 h 879848"/>
                <a:gd name="connsiteX990" fmla="*/ 610897 w 879037"/>
                <a:gd name="connsiteY990" fmla="*/ 223302 h 879848"/>
                <a:gd name="connsiteX991" fmla="*/ 610630 w 879037"/>
                <a:gd name="connsiteY991" fmla="*/ 223136 h 879848"/>
                <a:gd name="connsiteX992" fmla="*/ 610630 w 879037"/>
                <a:gd name="connsiteY992" fmla="*/ 223136 h 879848"/>
                <a:gd name="connsiteX993" fmla="*/ 610630 w 879037"/>
                <a:gd name="connsiteY993" fmla="*/ 223136 h 879848"/>
                <a:gd name="connsiteX994" fmla="*/ 609663 w 879037"/>
                <a:gd name="connsiteY994" fmla="*/ 222335 h 879848"/>
                <a:gd name="connsiteX995" fmla="*/ 608929 w 879037"/>
                <a:gd name="connsiteY995" fmla="*/ 221567 h 879848"/>
                <a:gd name="connsiteX996" fmla="*/ 608662 w 879037"/>
                <a:gd name="connsiteY996" fmla="*/ 221367 h 879848"/>
                <a:gd name="connsiteX997" fmla="*/ 608295 w 879037"/>
                <a:gd name="connsiteY997" fmla="*/ 221100 h 879848"/>
                <a:gd name="connsiteX998" fmla="*/ 607394 w 879037"/>
                <a:gd name="connsiteY998" fmla="*/ 220400 h 879848"/>
                <a:gd name="connsiteX999" fmla="*/ 607127 w 879037"/>
                <a:gd name="connsiteY999" fmla="*/ 220200 h 879848"/>
                <a:gd name="connsiteX1000" fmla="*/ 607127 w 879037"/>
                <a:gd name="connsiteY1000" fmla="*/ 220200 h 879848"/>
                <a:gd name="connsiteX1001" fmla="*/ 606860 w 879037"/>
                <a:gd name="connsiteY1001" fmla="*/ 219999 h 879848"/>
                <a:gd name="connsiteX1002" fmla="*/ 602590 w 879037"/>
                <a:gd name="connsiteY1002" fmla="*/ 216663 h 879848"/>
                <a:gd name="connsiteX1003" fmla="*/ 602590 w 879037"/>
                <a:gd name="connsiteY1003" fmla="*/ 216663 h 879848"/>
                <a:gd name="connsiteX1004" fmla="*/ 598219 w 879037"/>
                <a:gd name="connsiteY1004" fmla="*/ 213494 h 879848"/>
                <a:gd name="connsiteX1005" fmla="*/ 597919 w 879037"/>
                <a:gd name="connsiteY1005" fmla="*/ 213260 h 879848"/>
                <a:gd name="connsiteX1006" fmla="*/ 597919 w 879037"/>
                <a:gd name="connsiteY1006" fmla="*/ 213260 h 879848"/>
                <a:gd name="connsiteX1007" fmla="*/ 597719 w 879037"/>
                <a:gd name="connsiteY1007" fmla="*/ 213260 h 879848"/>
                <a:gd name="connsiteX1008" fmla="*/ 597452 w 879037"/>
                <a:gd name="connsiteY1008" fmla="*/ 213260 h 879848"/>
                <a:gd name="connsiteX1009" fmla="*/ 597452 w 879037"/>
                <a:gd name="connsiteY1009" fmla="*/ 213260 h 879848"/>
                <a:gd name="connsiteX1010" fmla="*/ 597452 w 879037"/>
                <a:gd name="connsiteY1010" fmla="*/ 213260 h 879848"/>
                <a:gd name="connsiteX1011" fmla="*/ 597452 w 879037"/>
                <a:gd name="connsiteY1011" fmla="*/ 213260 h 879848"/>
                <a:gd name="connsiteX1012" fmla="*/ 595684 w 879037"/>
                <a:gd name="connsiteY1012" fmla="*/ 211992 h 879848"/>
                <a:gd name="connsiteX1013" fmla="*/ 594149 w 879037"/>
                <a:gd name="connsiteY1013" fmla="*/ 210991 h 879848"/>
                <a:gd name="connsiteX1014" fmla="*/ 594149 w 879037"/>
                <a:gd name="connsiteY1014" fmla="*/ 210991 h 879848"/>
                <a:gd name="connsiteX1015" fmla="*/ 593482 w 879037"/>
                <a:gd name="connsiteY1015" fmla="*/ 210491 h 879848"/>
                <a:gd name="connsiteX1016" fmla="*/ 592814 w 879037"/>
                <a:gd name="connsiteY1016" fmla="*/ 210024 h 879848"/>
                <a:gd name="connsiteX1017" fmla="*/ 589678 w 879037"/>
                <a:gd name="connsiteY1017" fmla="*/ 207989 h 879848"/>
                <a:gd name="connsiteX1018" fmla="*/ 587910 w 879037"/>
                <a:gd name="connsiteY1018" fmla="*/ 206821 h 879848"/>
                <a:gd name="connsiteX1019" fmla="*/ 587376 w 879037"/>
                <a:gd name="connsiteY1019" fmla="*/ 206454 h 879848"/>
                <a:gd name="connsiteX1020" fmla="*/ 586275 w 879037"/>
                <a:gd name="connsiteY1020" fmla="*/ 205753 h 879848"/>
                <a:gd name="connsiteX1021" fmla="*/ 585208 w 879037"/>
                <a:gd name="connsiteY1021" fmla="*/ 205120 h 879848"/>
                <a:gd name="connsiteX1022" fmla="*/ 580537 w 879037"/>
                <a:gd name="connsiteY1022" fmla="*/ 202217 h 879848"/>
                <a:gd name="connsiteX1023" fmla="*/ 587576 w 879037"/>
                <a:gd name="connsiteY1023" fmla="*/ 190440 h 879848"/>
                <a:gd name="connsiteX1024" fmla="*/ 594649 w 879037"/>
                <a:gd name="connsiteY1024" fmla="*/ 178663 h 879848"/>
                <a:gd name="connsiteX1025" fmla="*/ 594649 w 879037"/>
                <a:gd name="connsiteY1025" fmla="*/ 178663 h 879848"/>
                <a:gd name="connsiteX1026" fmla="*/ 595984 w 879037"/>
                <a:gd name="connsiteY1026" fmla="*/ 176427 h 879848"/>
                <a:gd name="connsiteX1027" fmla="*/ 597452 w 879037"/>
                <a:gd name="connsiteY1027" fmla="*/ 173959 h 879848"/>
                <a:gd name="connsiteX1028" fmla="*/ 601722 w 879037"/>
                <a:gd name="connsiteY1028" fmla="*/ 166886 h 879848"/>
                <a:gd name="connsiteX1029" fmla="*/ 601722 w 879037"/>
                <a:gd name="connsiteY1029" fmla="*/ 166886 h 879848"/>
                <a:gd name="connsiteX1030" fmla="*/ 603490 w 879037"/>
                <a:gd name="connsiteY1030" fmla="*/ 163950 h 879848"/>
                <a:gd name="connsiteX1031" fmla="*/ 604558 w 879037"/>
                <a:gd name="connsiteY1031" fmla="*/ 162181 h 879848"/>
                <a:gd name="connsiteX1032" fmla="*/ 604892 w 879037"/>
                <a:gd name="connsiteY1032" fmla="*/ 161681 h 879848"/>
                <a:gd name="connsiteX1033" fmla="*/ 604892 w 879037"/>
                <a:gd name="connsiteY1033" fmla="*/ 161414 h 879848"/>
                <a:gd name="connsiteX1034" fmla="*/ 606326 w 879037"/>
                <a:gd name="connsiteY1034" fmla="*/ 159079 h 879848"/>
                <a:gd name="connsiteX1035" fmla="*/ 606326 w 879037"/>
                <a:gd name="connsiteY1035" fmla="*/ 159079 h 879848"/>
                <a:gd name="connsiteX1036" fmla="*/ 608695 w 879037"/>
                <a:gd name="connsiteY1036" fmla="*/ 155175 h 879848"/>
                <a:gd name="connsiteX1037" fmla="*/ 608695 w 879037"/>
                <a:gd name="connsiteY1037" fmla="*/ 155175 h 879848"/>
                <a:gd name="connsiteX1038" fmla="*/ 611064 w 879037"/>
                <a:gd name="connsiteY1038" fmla="*/ 151272 h 879848"/>
                <a:gd name="connsiteX1039" fmla="*/ 611064 w 879037"/>
                <a:gd name="connsiteY1039" fmla="*/ 151272 h 879848"/>
                <a:gd name="connsiteX1040" fmla="*/ 613433 w 879037"/>
                <a:gd name="connsiteY1040" fmla="*/ 147368 h 879848"/>
                <a:gd name="connsiteX1041" fmla="*/ 613433 w 879037"/>
                <a:gd name="connsiteY1041" fmla="*/ 147368 h 879848"/>
                <a:gd name="connsiteX1042" fmla="*/ 615801 w 879037"/>
                <a:gd name="connsiteY1042" fmla="*/ 143465 h 879848"/>
                <a:gd name="connsiteX1043" fmla="*/ 618137 w 879037"/>
                <a:gd name="connsiteY1043" fmla="*/ 139561 h 879848"/>
                <a:gd name="connsiteX1044" fmla="*/ 618137 w 879037"/>
                <a:gd name="connsiteY1044" fmla="*/ 139561 h 879848"/>
                <a:gd name="connsiteX1045" fmla="*/ 620506 w 879037"/>
                <a:gd name="connsiteY1045" fmla="*/ 135658 h 879848"/>
                <a:gd name="connsiteX1046" fmla="*/ 620506 w 879037"/>
                <a:gd name="connsiteY1046" fmla="*/ 135658 h 879848"/>
                <a:gd name="connsiteX1047" fmla="*/ 622874 w 879037"/>
                <a:gd name="connsiteY1047" fmla="*/ 131754 h 879848"/>
                <a:gd name="connsiteX1048" fmla="*/ 622874 w 879037"/>
                <a:gd name="connsiteY1048" fmla="*/ 131754 h 879848"/>
                <a:gd name="connsiteX1049" fmla="*/ 627145 w 879037"/>
                <a:gd name="connsiteY1049" fmla="*/ 124648 h 879848"/>
                <a:gd name="connsiteX1050" fmla="*/ 627579 w 879037"/>
                <a:gd name="connsiteY1050" fmla="*/ 123914 h 879848"/>
                <a:gd name="connsiteX1051" fmla="*/ 627579 w 879037"/>
                <a:gd name="connsiteY1051" fmla="*/ 123914 h 879848"/>
                <a:gd name="connsiteX1052" fmla="*/ 630081 w 879037"/>
                <a:gd name="connsiteY1052" fmla="*/ 119777 h 879848"/>
                <a:gd name="connsiteX1053" fmla="*/ 633083 w 879037"/>
                <a:gd name="connsiteY1053" fmla="*/ 114806 h 879848"/>
                <a:gd name="connsiteX1054" fmla="*/ 637054 w 879037"/>
                <a:gd name="connsiteY1054" fmla="*/ 108133 h 879848"/>
                <a:gd name="connsiteX1055" fmla="*/ 644127 w 879037"/>
                <a:gd name="connsiteY1055" fmla="*/ 96323 h 879848"/>
                <a:gd name="connsiteX1056" fmla="*/ 644127 w 879037"/>
                <a:gd name="connsiteY1056" fmla="*/ 96323 h 879848"/>
                <a:gd name="connsiteX1057" fmla="*/ 651233 w 879037"/>
                <a:gd name="connsiteY1057" fmla="*/ 84546 h 879848"/>
                <a:gd name="connsiteX1058" fmla="*/ 651233 w 879037"/>
                <a:gd name="connsiteY1058" fmla="*/ 84546 h 879848"/>
                <a:gd name="connsiteX1059" fmla="*/ 658306 w 879037"/>
                <a:gd name="connsiteY1059" fmla="*/ 72802 h 879848"/>
                <a:gd name="connsiteX1060" fmla="*/ 665412 w 879037"/>
                <a:gd name="connsiteY1060" fmla="*/ 60991 h 879848"/>
                <a:gd name="connsiteX1061" fmla="*/ 662376 w 879037"/>
                <a:gd name="connsiteY1061" fmla="*/ 59156 h 879848"/>
                <a:gd name="connsiteX1062" fmla="*/ 659040 w 879037"/>
                <a:gd name="connsiteY1062" fmla="*/ 57255 h 879848"/>
                <a:gd name="connsiteX1063" fmla="*/ 659040 w 879037"/>
                <a:gd name="connsiteY1063" fmla="*/ 57255 h 879848"/>
                <a:gd name="connsiteX1064" fmla="*/ 656104 w 879037"/>
                <a:gd name="connsiteY1064" fmla="*/ 55553 h 879848"/>
                <a:gd name="connsiteX1065" fmla="*/ 655470 w 879037"/>
                <a:gd name="connsiteY1065" fmla="*/ 55186 h 879848"/>
                <a:gd name="connsiteX1066" fmla="*/ 652367 w 879037"/>
                <a:gd name="connsiteY1066" fmla="*/ 53451 h 879848"/>
                <a:gd name="connsiteX1067" fmla="*/ 652167 w 879037"/>
                <a:gd name="connsiteY1067" fmla="*/ 53451 h 879848"/>
                <a:gd name="connsiteX1068" fmla="*/ 648831 w 879037"/>
                <a:gd name="connsiteY1068" fmla="*/ 59457 h 879848"/>
                <a:gd name="connsiteX1069" fmla="*/ 646195 w 879037"/>
                <a:gd name="connsiteY1069" fmla="*/ 64261 h 879848"/>
                <a:gd name="connsiteX1070" fmla="*/ 645528 w 879037"/>
                <a:gd name="connsiteY1070" fmla="*/ 65462 h 879848"/>
                <a:gd name="connsiteX1071" fmla="*/ 645528 w 879037"/>
                <a:gd name="connsiteY1071" fmla="*/ 65462 h 879848"/>
                <a:gd name="connsiteX1072" fmla="*/ 645528 w 879037"/>
                <a:gd name="connsiteY1072" fmla="*/ 65462 h 879848"/>
                <a:gd name="connsiteX1073" fmla="*/ 638855 w 879037"/>
                <a:gd name="connsiteY1073" fmla="*/ 77439 h 879848"/>
                <a:gd name="connsiteX1074" fmla="*/ 638855 w 879037"/>
                <a:gd name="connsiteY1074" fmla="*/ 77439 h 879848"/>
                <a:gd name="connsiteX1075" fmla="*/ 635519 w 879037"/>
                <a:gd name="connsiteY1075" fmla="*/ 83445 h 879848"/>
                <a:gd name="connsiteX1076" fmla="*/ 632183 w 879037"/>
                <a:gd name="connsiteY1076" fmla="*/ 89450 h 879848"/>
                <a:gd name="connsiteX1077" fmla="*/ 632183 w 879037"/>
                <a:gd name="connsiteY1077" fmla="*/ 89450 h 879848"/>
                <a:gd name="connsiteX1078" fmla="*/ 632183 w 879037"/>
                <a:gd name="connsiteY1078" fmla="*/ 89450 h 879848"/>
                <a:gd name="connsiteX1079" fmla="*/ 628846 w 879037"/>
                <a:gd name="connsiteY1079" fmla="*/ 95422 h 879848"/>
                <a:gd name="connsiteX1080" fmla="*/ 625510 w 879037"/>
                <a:gd name="connsiteY1080" fmla="*/ 101394 h 879848"/>
                <a:gd name="connsiteX1081" fmla="*/ 625510 w 879037"/>
                <a:gd name="connsiteY1081" fmla="*/ 101394 h 879848"/>
                <a:gd name="connsiteX1082" fmla="*/ 621773 w 879037"/>
                <a:gd name="connsiteY1082" fmla="*/ 108067 h 879848"/>
                <a:gd name="connsiteX1083" fmla="*/ 621540 w 879037"/>
                <a:gd name="connsiteY1083" fmla="*/ 108467 h 879848"/>
                <a:gd name="connsiteX1084" fmla="*/ 619004 w 879037"/>
                <a:gd name="connsiteY1084" fmla="*/ 113071 h 879848"/>
                <a:gd name="connsiteX1085" fmla="*/ 619004 w 879037"/>
                <a:gd name="connsiteY1085" fmla="*/ 113071 h 879848"/>
                <a:gd name="connsiteX1086" fmla="*/ 619004 w 879037"/>
                <a:gd name="connsiteY1086" fmla="*/ 113071 h 879848"/>
                <a:gd name="connsiteX1087" fmla="*/ 617837 w 879037"/>
                <a:gd name="connsiteY1087" fmla="*/ 115173 h 879848"/>
                <a:gd name="connsiteX1088" fmla="*/ 616669 w 879037"/>
                <a:gd name="connsiteY1088" fmla="*/ 117275 h 879848"/>
                <a:gd name="connsiteX1089" fmla="*/ 616669 w 879037"/>
                <a:gd name="connsiteY1089" fmla="*/ 117275 h 879848"/>
                <a:gd name="connsiteX1090" fmla="*/ 616269 w 879037"/>
                <a:gd name="connsiteY1090" fmla="*/ 118042 h 879848"/>
                <a:gd name="connsiteX1091" fmla="*/ 616269 w 879037"/>
                <a:gd name="connsiteY1091" fmla="*/ 118042 h 879848"/>
                <a:gd name="connsiteX1092" fmla="*/ 613132 w 879037"/>
                <a:gd name="connsiteY1092" fmla="*/ 123747 h 879848"/>
                <a:gd name="connsiteX1093" fmla="*/ 612265 w 879037"/>
                <a:gd name="connsiteY1093" fmla="*/ 125282 h 879848"/>
                <a:gd name="connsiteX1094" fmla="*/ 612265 w 879037"/>
                <a:gd name="connsiteY1094" fmla="*/ 125282 h 879848"/>
                <a:gd name="connsiteX1095" fmla="*/ 610897 w 879037"/>
                <a:gd name="connsiteY1095" fmla="*/ 127684 h 879848"/>
                <a:gd name="connsiteX1096" fmla="*/ 610697 w 879037"/>
                <a:gd name="connsiteY1096" fmla="*/ 128084 h 879848"/>
                <a:gd name="connsiteX1097" fmla="*/ 610697 w 879037"/>
                <a:gd name="connsiteY1097" fmla="*/ 128084 h 879848"/>
                <a:gd name="connsiteX1098" fmla="*/ 610697 w 879037"/>
                <a:gd name="connsiteY1098" fmla="*/ 128285 h 879848"/>
                <a:gd name="connsiteX1099" fmla="*/ 610697 w 879037"/>
                <a:gd name="connsiteY1099" fmla="*/ 128285 h 879848"/>
                <a:gd name="connsiteX1100" fmla="*/ 610697 w 879037"/>
                <a:gd name="connsiteY1100" fmla="*/ 128518 h 879848"/>
                <a:gd name="connsiteX1101" fmla="*/ 610363 w 879037"/>
                <a:gd name="connsiteY1101" fmla="*/ 129085 h 879848"/>
                <a:gd name="connsiteX1102" fmla="*/ 610363 w 879037"/>
                <a:gd name="connsiteY1102" fmla="*/ 129085 h 879848"/>
                <a:gd name="connsiteX1103" fmla="*/ 608828 w 879037"/>
                <a:gd name="connsiteY1103" fmla="*/ 131888 h 879848"/>
                <a:gd name="connsiteX1104" fmla="*/ 608828 w 879037"/>
                <a:gd name="connsiteY1104" fmla="*/ 132188 h 879848"/>
                <a:gd name="connsiteX1105" fmla="*/ 608362 w 879037"/>
                <a:gd name="connsiteY1105" fmla="*/ 133055 h 879848"/>
                <a:gd name="connsiteX1106" fmla="*/ 608362 w 879037"/>
                <a:gd name="connsiteY1106" fmla="*/ 133055 h 879848"/>
                <a:gd name="connsiteX1107" fmla="*/ 608362 w 879037"/>
                <a:gd name="connsiteY1107" fmla="*/ 133055 h 879848"/>
                <a:gd name="connsiteX1108" fmla="*/ 607828 w 879037"/>
                <a:gd name="connsiteY1108" fmla="*/ 133990 h 879848"/>
                <a:gd name="connsiteX1109" fmla="*/ 607661 w 879037"/>
                <a:gd name="connsiteY1109" fmla="*/ 134257 h 879848"/>
                <a:gd name="connsiteX1110" fmla="*/ 607427 w 879037"/>
                <a:gd name="connsiteY1110" fmla="*/ 134690 h 879848"/>
                <a:gd name="connsiteX1111" fmla="*/ 606126 w 879037"/>
                <a:gd name="connsiteY1111" fmla="*/ 137026 h 879848"/>
                <a:gd name="connsiteX1112" fmla="*/ 606126 w 879037"/>
                <a:gd name="connsiteY1112" fmla="*/ 137026 h 879848"/>
                <a:gd name="connsiteX1113" fmla="*/ 605926 w 879037"/>
                <a:gd name="connsiteY1113" fmla="*/ 137359 h 879848"/>
                <a:gd name="connsiteX1114" fmla="*/ 605626 w 879037"/>
                <a:gd name="connsiteY1114" fmla="*/ 137926 h 879848"/>
                <a:gd name="connsiteX1115" fmla="*/ 605626 w 879037"/>
                <a:gd name="connsiteY1115" fmla="*/ 138127 h 879848"/>
                <a:gd name="connsiteX1116" fmla="*/ 604091 w 879037"/>
                <a:gd name="connsiteY1116" fmla="*/ 140963 h 879848"/>
                <a:gd name="connsiteX1117" fmla="*/ 604091 w 879037"/>
                <a:gd name="connsiteY1117" fmla="*/ 140963 h 879848"/>
                <a:gd name="connsiteX1118" fmla="*/ 604091 w 879037"/>
                <a:gd name="connsiteY1118" fmla="*/ 140963 h 879848"/>
                <a:gd name="connsiteX1119" fmla="*/ 604091 w 879037"/>
                <a:gd name="connsiteY1119" fmla="*/ 140963 h 879848"/>
                <a:gd name="connsiteX1120" fmla="*/ 602256 w 879037"/>
                <a:gd name="connsiteY1120" fmla="*/ 141496 h 879848"/>
                <a:gd name="connsiteX1121" fmla="*/ 601689 w 879037"/>
                <a:gd name="connsiteY1121" fmla="*/ 142531 h 879848"/>
                <a:gd name="connsiteX1122" fmla="*/ 600588 w 879037"/>
                <a:gd name="connsiteY1122" fmla="*/ 144499 h 879848"/>
                <a:gd name="connsiteX1123" fmla="*/ 600588 w 879037"/>
                <a:gd name="connsiteY1123" fmla="*/ 144499 h 879848"/>
                <a:gd name="connsiteX1124" fmla="*/ 600588 w 879037"/>
                <a:gd name="connsiteY1124" fmla="*/ 144499 h 879848"/>
                <a:gd name="connsiteX1125" fmla="*/ 600588 w 879037"/>
                <a:gd name="connsiteY1125" fmla="*/ 144499 h 879848"/>
                <a:gd name="connsiteX1126" fmla="*/ 598419 w 879037"/>
                <a:gd name="connsiteY1126" fmla="*/ 148436 h 879848"/>
                <a:gd name="connsiteX1127" fmla="*/ 598419 w 879037"/>
                <a:gd name="connsiteY1127" fmla="*/ 148436 h 879848"/>
                <a:gd name="connsiteX1128" fmla="*/ 596217 w 879037"/>
                <a:gd name="connsiteY1128" fmla="*/ 152406 h 879848"/>
                <a:gd name="connsiteX1129" fmla="*/ 596217 w 879037"/>
                <a:gd name="connsiteY1129" fmla="*/ 152406 h 879848"/>
                <a:gd name="connsiteX1130" fmla="*/ 591780 w 879037"/>
                <a:gd name="connsiteY1130" fmla="*/ 160346 h 879848"/>
                <a:gd name="connsiteX1131" fmla="*/ 591780 w 879037"/>
                <a:gd name="connsiteY1131" fmla="*/ 160346 h 879848"/>
                <a:gd name="connsiteX1132" fmla="*/ 585107 w 879037"/>
                <a:gd name="connsiteY1132" fmla="*/ 172357 h 879848"/>
                <a:gd name="connsiteX1133" fmla="*/ 585107 w 879037"/>
                <a:gd name="connsiteY1133" fmla="*/ 172357 h 879848"/>
                <a:gd name="connsiteX1134" fmla="*/ 578435 w 879037"/>
                <a:gd name="connsiteY1134" fmla="*/ 184334 h 879848"/>
                <a:gd name="connsiteX1135" fmla="*/ 578435 w 879037"/>
                <a:gd name="connsiteY1135" fmla="*/ 184334 h 879848"/>
                <a:gd name="connsiteX1136" fmla="*/ 572897 w 879037"/>
                <a:gd name="connsiteY1136" fmla="*/ 194343 h 879848"/>
                <a:gd name="connsiteX1137" fmla="*/ 571762 w 879037"/>
                <a:gd name="connsiteY1137" fmla="*/ 196378 h 879848"/>
                <a:gd name="connsiteX1138" fmla="*/ 571762 w 879037"/>
                <a:gd name="connsiteY1138" fmla="*/ 196378 h 879848"/>
                <a:gd name="connsiteX1139" fmla="*/ 567926 w 879037"/>
                <a:gd name="connsiteY1139" fmla="*/ 194310 h 879848"/>
                <a:gd name="connsiteX1140" fmla="*/ 567158 w 879037"/>
                <a:gd name="connsiteY1140" fmla="*/ 193943 h 879848"/>
                <a:gd name="connsiteX1141" fmla="*/ 567158 w 879037"/>
                <a:gd name="connsiteY1141" fmla="*/ 193943 h 879848"/>
                <a:gd name="connsiteX1142" fmla="*/ 566858 w 879037"/>
                <a:gd name="connsiteY1142" fmla="*/ 193776 h 879848"/>
                <a:gd name="connsiteX1143" fmla="*/ 566491 w 879037"/>
                <a:gd name="connsiteY1143" fmla="*/ 193576 h 879848"/>
                <a:gd name="connsiteX1144" fmla="*/ 565724 w 879037"/>
                <a:gd name="connsiteY1144" fmla="*/ 193176 h 879848"/>
                <a:gd name="connsiteX1145" fmla="*/ 565724 w 879037"/>
                <a:gd name="connsiteY1145" fmla="*/ 193176 h 879848"/>
                <a:gd name="connsiteX1146" fmla="*/ 565724 w 879037"/>
                <a:gd name="connsiteY1146" fmla="*/ 193176 h 879848"/>
                <a:gd name="connsiteX1147" fmla="*/ 565457 w 879037"/>
                <a:gd name="connsiteY1147" fmla="*/ 193176 h 879848"/>
                <a:gd name="connsiteX1148" fmla="*/ 564956 w 879037"/>
                <a:gd name="connsiteY1148" fmla="*/ 192875 h 879848"/>
                <a:gd name="connsiteX1149" fmla="*/ 564122 w 879037"/>
                <a:gd name="connsiteY1149" fmla="*/ 192442 h 879848"/>
                <a:gd name="connsiteX1150" fmla="*/ 562287 w 879037"/>
                <a:gd name="connsiteY1150" fmla="*/ 191507 h 879848"/>
                <a:gd name="connsiteX1151" fmla="*/ 561386 w 879037"/>
                <a:gd name="connsiteY1151" fmla="*/ 191040 h 879848"/>
                <a:gd name="connsiteX1152" fmla="*/ 557783 w 879037"/>
                <a:gd name="connsiteY1152" fmla="*/ 189272 h 879848"/>
                <a:gd name="connsiteX1153" fmla="*/ 556048 w 879037"/>
                <a:gd name="connsiteY1153" fmla="*/ 188471 h 879848"/>
                <a:gd name="connsiteX1154" fmla="*/ 554380 w 879037"/>
                <a:gd name="connsiteY1154" fmla="*/ 187671 h 879848"/>
                <a:gd name="connsiteX1155" fmla="*/ 551211 w 879037"/>
                <a:gd name="connsiteY1155" fmla="*/ 186269 h 879848"/>
                <a:gd name="connsiteX1156" fmla="*/ 551211 w 879037"/>
                <a:gd name="connsiteY1156" fmla="*/ 186269 h 879848"/>
                <a:gd name="connsiteX1157" fmla="*/ 550443 w 879037"/>
                <a:gd name="connsiteY1157" fmla="*/ 185936 h 879848"/>
                <a:gd name="connsiteX1158" fmla="*/ 550143 w 879037"/>
                <a:gd name="connsiteY1158" fmla="*/ 185936 h 879848"/>
                <a:gd name="connsiteX1159" fmla="*/ 549676 w 879037"/>
                <a:gd name="connsiteY1159" fmla="*/ 185702 h 879848"/>
                <a:gd name="connsiteX1160" fmla="*/ 548141 w 879037"/>
                <a:gd name="connsiteY1160" fmla="*/ 185002 h 879848"/>
                <a:gd name="connsiteX1161" fmla="*/ 544471 w 879037"/>
                <a:gd name="connsiteY1161" fmla="*/ 183434 h 879848"/>
                <a:gd name="connsiteX1162" fmla="*/ 542603 w 879037"/>
                <a:gd name="connsiteY1162" fmla="*/ 182700 h 879848"/>
                <a:gd name="connsiteX1163" fmla="*/ 540735 w 879037"/>
                <a:gd name="connsiteY1163" fmla="*/ 181932 h 879848"/>
                <a:gd name="connsiteX1164" fmla="*/ 539600 w 879037"/>
                <a:gd name="connsiteY1164" fmla="*/ 181499 h 879848"/>
                <a:gd name="connsiteX1165" fmla="*/ 538599 w 879037"/>
                <a:gd name="connsiteY1165" fmla="*/ 181098 h 879848"/>
                <a:gd name="connsiteX1166" fmla="*/ 537999 w 879037"/>
                <a:gd name="connsiteY1166" fmla="*/ 180898 h 879848"/>
                <a:gd name="connsiteX1167" fmla="*/ 537999 w 879037"/>
                <a:gd name="connsiteY1167" fmla="*/ 180898 h 879848"/>
                <a:gd name="connsiteX1168" fmla="*/ 537665 w 879037"/>
                <a:gd name="connsiteY1168" fmla="*/ 180898 h 879848"/>
                <a:gd name="connsiteX1169" fmla="*/ 537665 w 879037"/>
                <a:gd name="connsiteY1169" fmla="*/ 180898 h 879848"/>
                <a:gd name="connsiteX1170" fmla="*/ 537065 w 879037"/>
                <a:gd name="connsiteY1170" fmla="*/ 180664 h 879848"/>
                <a:gd name="connsiteX1171" fmla="*/ 536398 w 879037"/>
                <a:gd name="connsiteY1171" fmla="*/ 180398 h 879848"/>
                <a:gd name="connsiteX1172" fmla="*/ 535797 w 879037"/>
                <a:gd name="connsiteY1172" fmla="*/ 180197 h 879848"/>
                <a:gd name="connsiteX1173" fmla="*/ 535163 w 879037"/>
                <a:gd name="connsiteY1173" fmla="*/ 179964 h 879848"/>
                <a:gd name="connsiteX1174" fmla="*/ 534329 w 879037"/>
                <a:gd name="connsiteY1174" fmla="*/ 179664 h 879848"/>
                <a:gd name="connsiteX1175" fmla="*/ 533628 w 879037"/>
                <a:gd name="connsiteY1175" fmla="*/ 179397 h 879848"/>
                <a:gd name="connsiteX1176" fmla="*/ 532261 w 879037"/>
                <a:gd name="connsiteY1176" fmla="*/ 178930 h 879848"/>
                <a:gd name="connsiteX1177" fmla="*/ 531693 w 879037"/>
                <a:gd name="connsiteY1177" fmla="*/ 178696 h 879848"/>
                <a:gd name="connsiteX1178" fmla="*/ 530459 w 879037"/>
                <a:gd name="connsiteY1178" fmla="*/ 178262 h 879848"/>
                <a:gd name="connsiteX1179" fmla="*/ 529792 w 879037"/>
                <a:gd name="connsiteY1179" fmla="*/ 178062 h 879848"/>
                <a:gd name="connsiteX1180" fmla="*/ 529792 w 879037"/>
                <a:gd name="connsiteY1180" fmla="*/ 178062 h 879848"/>
                <a:gd name="connsiteX1181" fmla="*/ 529792 w 879037"/>
                <a:gd name="connsiteY1181" fmla="*/ 178062 h 879848"/>
                <a:gd name="connsiteX1182" fmla="*/ 529792 w 879037"/>
                <a:gd name="connsiteY1182" fmla="*/ 178062 h 879848"/>
                <a:gd name="connsiteX1183" fmla="*/ 529792 w 879037"/>
                <a:gd name="connsiteY1183" fmla="*/ 178062 h 879848"/>
                <a:gd name="connsiteX1184" fmla="*/ 528691 w 879037"/>
                <a:gd name="connsiteY1184" fmla="*/ 177662 h 879848"/>
                <a:gd name="connsiteX1185" fmla="*/ 528691 w 879037"/>
                <a:gd name="connsiteY1185" fmla="*/ 177662 h 879848"/>
                <a:gd name="connsiteX1186" fmla="*/ 525354 w 879037"/>
                <a:gd name="connsiteY1186" fmla="*/ 176527 h 879848"/>
                <a:gd name="connsiteX1187" fmla="*/ 523686 w 879037"/>
                <a:gd name="connsiteY1187" fmla="*/ 175960 h 879848"/>
                <a:gd name="connsiteX1188" fmla="*/ 522185 w 879037"/>
                <a:gd name="connsiteY1188" fmla="*/ 175960 h 879848"/>
                <a:gd name="connsiteX1189" fmla="*/ 521885 w 879037"/>
                <a:gd name="connsiteY1189" fmla="*/ 175960 h 879848"/>
                <a:gd name="connsiteX1190" fmla="*/ 521885 w 879037"/>
                <a:gd name="connsiteY1190" fmla="*/ 175960 h 879848"/>
                <a:gd name="connsiteX1191" fmla="*/ 521184 w 879037"/>
                <a:gd name="connsiteY1191" fmla="*/ 175727 h 879848"/>
                <a:gd name="connsiteX1192" fmla="*/ 519983 w 879037"/>
                <a:gd name="connsiteY1192" fmla="*/ 175326 h 879848"/>
                <a:gd name="connsiteX1193" fmla="*/ 518215 w 879037"/>
                <a:gd name="connsiteY1193" fmla="*/ 174793 h 879848"/>
                <a:gd name="connsiteX1194" fmla="*/ 516280 w 879037"/>
                <a:gd name="connsiteY1194" fmla="*/ 174225 h 879848"/>
                <a:gd name="connsiteX1195" fmla="*/ 513444 w 879037"/>
                <a:gd name="connsiteY1195" fmla="*/ 173425 h 879848"/>
                <a:gd name="connsiteX1196" fmla="*/ 513444 w 879037"/>
                <a:gd name="connsiteY1196" fmla="*/ 173425 h 879848"/>
                <a:gd name="connsiteX1197" fmla="*/ 512977 w 879037"/>
                <a:gd name="connsiteY1197" fmla="*/ 173425 h 879848"/>
                <a:gd name="connsiteX1198" fmla="*/ 510474 w 879037"/>
                <a:gd name="connsiteY1198" fmla="*/ 172691 h 879848"/>
                <a:gd name="connsiteX1199" fmla="*/ 508840 w 879037"/>
                <a:gd name="connsiteY1199" fmla="*/ 171523 h 879848"/>
                <a:gd name="connsiteX1200" fmla="*/ 505236 w 879037"/>
                <a:gd name="connsiteY1200" fmla="*/ 170622 h 879848"/>
                <a:gd name="connsiteX1201" fmla="*/ 505236 w 879037"/>
                <a:gd name="connsiteY1201" fmla="*/ 170622 h 879848"/>
                <a:gd name="connsiteX1202" fmla="*/ 504903 w 879037"/>
                <a:gd name="connsiteY1202" fmla="*/ 170622 h 879848"/>
                <a:gd name="connsiteX1203" fmla="*/ 504903 w 879037"/>
                <a:gd name="connsiteY1203" fmla="*/ 170622 h 879848"/>
                <a:gd name="connsiteX1204" fmla="*/ 504536 w 879037"/>
                <a:gd name="connsiteY1204" fmla="*/ 170622 h 879848"/>
                <a:gd name="connsiteX1205" fmla="*/ 504302 w 879037"/>
                <a:gd name="connsiteY1205" fmla="*/ 170622 h 879848"/>
                <a:gd name="connsiteX1206" fmla="*/ 504069 w 879037"/>
                <a:gd name="connsiteY1206" fmla="*/ 170622 h 879848"/>
                <a:gd name="connsiteX1207" fmla="*/ 503802 w 879037"/>
                <a:gd name="connsiteY1207" fmla="*/ 170622 h 879848"/>
                <a:gd name="connsiteX1208" fmla="*/ 503502 w 879037"/>
                <a:gd name="connsiteY1208" fmla="*/ 170622 h 879848"/>
                <a:gd name="connsiteX1209" fmla="*/ 503302 w 879037"/>
                <a:gd name="connsiteY1209" fmla="*/ 170622 h 879848"/>
                <a:gd name="connsiteX1210" fmla="*/ 503302 w 879037"/>
                <a:gd name="connsiteY1210" fmla="*/ 170622 h 879848"/>
                <a:gd name="connsiteX1211" fmla="*/ 502768 w 879037"/>
                <a:gd name="connsiteY1211" fmla="*/ 170622 h 879848"/>
                <a:gd name="connsiteX1212" fmla="*/ 501667 w 879037"/>
                <a:gd name="connsiteY1212" fmla="*/ 170355 h 879848"/>
                <a:gd name="connsiteX1213" fmla="*/ 497263 w 879037"/>
                <a:gd name="connsiteY1213" fmla="*/ 169354 h 879848"/>
                <a:gd name="connsiteX1214" fmla="*/ 493927 w 879037"/>
                <a:gd name="connsiteY1214" fmla="*/ 168687 h 879848"/>
                <a:gd name="connsiteX1215" fmla="*/ 492992 w 879037"/>
                <a:gd name="connsiteY1215" fmla="*/ 168520 h 879848"/>
                <a:gd name="connsiteX1216" fmla="*/ 492826 w 879037"/>
                <a:gd name="connsiteY1216" fmla="*/ 168520 h 879848"/>
                <a:gd name="connsiteX1217" fmla="*/ 492358 w 879037"/>
                <a:gd name="connsiteY1217" fmla="*/ 168520 h 879848"/>
                <a:gd name="connsiteX1218" fmla="*/ 491991 w 879037"/>
                <a:gd name="connsiteY1218" fmla="*/ 168520 h 879848"/>
                <a:gd name="connsiteX1219" fmla="*/ 490857 w 879037"/>
                <a:gd name="connsiteY1219" fmla="*/ 168287 h 879848"/>
                <a:gd name="connsiteX1220" fmla="*/ 493426 w 879037"/>
                <a:gd name="connsiteY1220" fmla="*/ 154942 h 879848"/>
                <a:gd name="connsiteX1221" fmla="*/ 496062 w 879037"/>
                <a:gd name="connsiteY1221" fmla="*/ 141430 h 879848"/>
                <a:gd name="connsiteX1222" fmla="*/ 498697 w 879037"/>
                <a:gd name="connsiteY1222" fmla="*/ 128084 h 879848"/>
                <a:gd name="connsiteX1223" fmla="*/ 498697 w 879037"/>
                <a:gd name="connsiteY1223" fmla="*/ 128084 h 879848"/>
                <a:gd name="connsiteX1224" fmla="*/ 498697 w 879037"/>
                <a:gd name="connsiteY1224" fmla="*/ 127684 h 879848"/>
                <a:gd name="connsiteX1225" fmla="*/ 498964 w 879037"/>
                <a:gd name="connsiteY1225" fmla="*/ 126450 h 879848"/>
                <a:gd name="connsiteX1226" fmla="*/ 499198 w 879037"/>
                <a:gd name="connsiteY1226" fmla="*/ 125148 h 879848"/>
                <a:gd name="connsiteX1227" fmla="*/ 499431 w 879037"/>
                <a:gd name="connsiteY1227" fmla="*/ 124047 h 879848"/>
                <a:gd name="connsiteX1228" fmla="*/ 499431 w 879037"/>
                <a:gd name="connsiteY1228" fmla="*/ 123380 h 879848"/>
                <a:gd name="connsiteX1229" fmla="*/ 500232 w 879037"/>
                <a:gd name="connsiteY1229" fmla="*/ 119110 h 879848"/>
                <a:gd name="connsiteX1230" fmla="*/ 501166 w 879037"/>
                <a:gd name="connsiteY1230" fmla="*/ 114606 h 879848"/>
                <a:gd name="connsiteX1231" fmla="*/ 502067 w 879037"/>
                <a:gd name="connsiteY1231" fmla="*/ 110102 h 879848"/>
                <a:gd name="connsiteX1232" fmla="*/ 503001 w 879037"/>
                <a:gd name="connsiteY1232" fmla="*/ 105598 h 879848"/>
                <a:gd name="connsiteX1233" fmla="*/ 503902 w 879037"/>
                <a:gd name="connsiteY1233" fmla="*/ 101094 h 879848"/>
                <a:gd name="connsiteX1234" fmla="*/ 504836 w 879037"/>
                <a:gd name="connsiteY1234" fmla="*/ 96590 h 879848"/>
                <a:gd name="connsiteX1235" fmla="*/ 505704 w 879037"/>
                <a:gd name="connsiteY1235" fmla="*/ 92086 h 879848"/>
                <a:gd name="connsiteX1236" fmla="*/ 506604 w 879037"/>
                <a:gd name="connsiteY1236" fmla="*/ 87648 h 879848"/>
                <a:gd name="connsiteX1237" fmla="*/ 506604 w 879037"/>
                <a:gd name="connsiteY1237" fmla="*/ 87648 h 879848"/>
                <a:gd name="connsiteX1238" fmla="*/ 508206 w 879037"/>
                <a:gd name="connsiteY1238" fmla="*/ 79575 h 879848"/>
                <a:gd name="connsiteX1239" fmla="*/ 508206 w 879037"/>
                <a:gd name="connsiteY1239" fmla="*/ 78707 h 879848"/>
                <a:gd name="connsiteX1240" fmla="*/ 508206 w 879037"/>
                <a:gd name="connsiteY1240" fmla="*/ 78707 h 879848"/>
                <a:gd name="connsiteX1241" fmla="*/ 509107 w 879037"/>
                <a:gd name="connsiteY1241" fmla="*/ 73903 h 879848"/>
                <a:gd name="connsiteX1242" fmla="*/ 510174 w 879037"/>
                <a:gd name="connsiteY1242" fmla="*/ 68331 h 879848"/>
                <a:gd name="connsiteX1243" fmla="*/ 511675 w 879037"/>
                <a:gd name="connsiteY1243" fmla="*/ 60658 h 879848"/>
                <a:gd name="connsiteX1244" fmla="*/ 514311 w 879037"/>
                <a:gd name="connsiteY1244" fmla="*/ 47146 h 879848"/>
                <a:gd name="connsiteX1245" fmla="*/ 516947 w 879037"/>
                <a:gd name="connsiteY1245" fmla="*/ 33801 h 879848"/>
                <a:gd name="connsiteX1246" fmla="*/ 516947 w 879037"/>
                <a:gd name="connsiteY1246" fmla="*/ 33801 h 879848"/>
                <a:gd name="connsiteX1247" fmla="*/ 517514 w 879037"/>
                <a:gd name="connsiteY1247" fmla="*/ 33801 h 879848"/>
                <a:gd name="connsiteX1248" fmla="*/ 519249 w 879037"/>
                <a:gd name="connsiteY1248" fmla="*/ 34134 h 879848"/>
                <a:gd name="connsiteX1249" fmla="*/ 520016 w 879037"/>
                <a:gd name="connsiteY1249" fmla="*/ 34134 h 879848"/>
                <a:gd name="connsiteX1250" fmla="*/ 519249 w 879037"/>
                <a:gd name="connsiteY1250" fmla="*/ 34134 h 879848"/>
                <a:gd name="connsiteX1251" fmla="*/ 516947 w 879037"/>
                <a:gd name="connsiteY1251" fmla="*/ 33667 h 879848"/>
                <a:gd name="connsiteX1252" fmla="*/ 516947 w 879037"/>
                <a:gd name="connsiteY1252" fmla="*/ 33667 h 879848"/>
                <a:gd name="connsiteX1253" fmla="*/ 519583 w 879037"/>
                <a:gd name="connsiteY1253" fmla="*/ 20322 h 879848"/>
                <a:gd name="connsiteX1254" fmla="*/ 519583 w 879037"/>
                <a:gd name="connsiteY1254" fmla="*/ 20322 h 879848"/>
                <a:gd name="connsiteX1255" fmla="*/ 521918 w 879037"/>
                <a:gd name="connsiteY1255" fmla="*/ 6977 h 879848"/>
                <a:gd name="connsiteX1256" fmla="*/ 517581 w 879037"/>
                <a:gd name="connsiteY1256" fmla="*/ 6176 h 879848"/>
                <a:gd name="connsiteX1257" fmla="*/ 514979 w 879037"/>
                <a:gd name="connsiteY1257" fmla="*/ 5709 h 879848"/>
                <a:gd name="connsiteX1258" fmla="*/ 514712 w 879037"/>
                <a:gd name="connsiteY1258" fmla="*/ 5709 h 879848"/>
                <a:gd name="connsiteX1259" fmla="*/ 506838 w 879037"/>
                <a:gd name="connsiteY1259" fmla="*/ 4408 h 879848"/>
                <a:gd name="connsiteX1260" fmla="*/ 506838 w 879037"/>
                <a:gd name="connsiteY1260" fmla="*/ 4408 h 879848"/>
                <a:gd name="connsiteX1261" fmla="*/ 503502 w 879037"/>
                <a:gd name="connsiteY1261" fmla="*/ 3907 h 879848"/>
                <a:gd name="connsiteX1262" fmla="*/ 499532 w 879037"/>
                <a:gd name="connsiteY1262" fmla="*/ 3307 h 879848"/>
                <a:gd name="connsiteX1263" fmla="*/ 495128 w 879037"/>
                <a:gd name="connsiteY1263" fmla="*/ 2740 h 879848"/>
                <a:gd name="connsiteX1264" fmla="*/ 489756 w 879037"/>
                <a:gd name="connsiteY1264" fmla="*/ 2072 h 879848"/>
                <a:gd name="connsiteX1265" fmla="*/ 487754 w 879037"/>
                <a:gd name="connsiteY1265" fmla="*/ 1839 h 879848"/>
                <a:gd name="connsiteX1266" fmla="*/ 484084 w 879037"/>
                <a:gd name="connsiteY1266" fmla="*/ 1439 h 879848"/>
                <a:gd name="connsiteX1267" fmla="*/ 482783 w 879037"/>
                <a:gd name="connsiteY1267" fmla="*/ 1439 h 879848"/>
                <a:gd name="connsiteX1268" fmla="*/ 479113 w 879037"/>
                <a:gd name="connsiteY1268" fmla="*/ 1105 h 879848"/>
                <a:gd name="connsiteX1269" fmla="*/ 472941 w 879037"/>
                <a:gd name="connsiteY1269" fmla="*/ 571 h 879848"/>
                <a:gd name="connsiteX1270" fmla="*/ 469905 w 879037"/>
                <a:gd name="connsiteY1270" fmla="*/ 338 h 879848"/>
                <a:gd name="connsiteX1271" fmla="*/ 468337 w 879037"/>
                <a:gd name="connsiteY1271" fmla="*/ 338 h 879848"/>
                <a:gd name="connsiteX1272" fmla="*/ 465334 w 879037"/>
                <a:gd name="connsiteY1272" fmla="*/ 137 h 879848"/>
                <a:gd name="connsiteX1273" fmla="*/ 462832 w 879037"/>
                <a:gd name="connsiteY1273" fmla="*/ 137 h 879848"/>
                <a:gd name="connsiteX1274" fmla="*/ 460463 w 879037"/>
                <a:gd name="connsiteY1274" fmla="*/ 137 h 879848"/>
                <a:gd name="connsiteX1275" fmla="*/ 455859 w 879037"/>
                <a:gd name="connsiteY1275" fmla="*/ -63 h 879848"/>
                <a:gd name="connsiteX1276" fmla="*/ 453390 w 879037"/>
                <a:gd name="connsiteY1276" fmla="*/ -63 h 879848"/>
                <a:gd name="connsiteX1277" fmla="*/ 450521 w 879037"/>
                <a:gd name="connsiteY1277" fmla="*/ -63 h 879848"/>
                <a:gd name="connsiteX1278" fmla="*/ 449320 w 879037"/>
                <a:gd name="connsiteY1278" fmla="*/ -63 h 879848"/>
                <a:gd name="connsiteX1279" fmla="*/ 444483 w 879037"/>
                <a:gd name="connsiteY1279" fmla="*/ -63 h 879848"/>
                <a:gd name="connsiteX1280" fmla="*/ 432705 w 879037"/>
                <a:gd name="connsiteY1280" fmla="*/ -63 h 879848"/>
                <a:gd name="connsiteX1281" fmla="*/ 427067 w 879037"/>
                <a:gd name="connsiteY1281" fmla="*/ -63 h 879848"/>
                <a:gd name="connsiteX1282" fmla="*/ 422930 w 879037"/>
                <a:gd name="connsiteY1282" fmla="*/ -63 h 879848"/>
                <a:gd name="connsiteX1283" fmla="*/ 420862 w 879037"/>
                <a:gd name="connsiteY1283" fmla="*/ -63 h 879848"/>
                <a:gd name="connsiteX1284" fmla="*/ 416491 w 879037"/>
                <a:gd name="connsiteY1284" fmla="*/ -63 h 879848"/>
                <a:gd name="connsiteX1285" fmla="*/ 413722 w 879037"/>
                <a:gd name="connsiteY1285" fmla="*/ 104 h 879848"/>
                <a:gd name="connsiteX1286" fmla="*/ 411253 w 879037"/>
                <a:gd name="connsiteY1286" fmla="*/ 104 h 879848"/>
                <a:gd name="connsiteX1287" fmla="*/ 408350 w 879037"/>
                <a:gd name="connsiteY1287" fmla="*/ 304 h 879848"/>
                <a:gd name="connsiteX1288" fmla="*/ 406916 w 879037"/>
                <a:gd name="connsiteY1288" fmla="*/ 304 h 879848"/>
                <a:gd name="connsiteX1289" fmla="*/ 403580 w 879037"/>
                <a:gd name="connsiteY1289" fmla="*/ 538 h 879848"/>
                <a:gd name="connsiteX1290" fmla="*/ 397641 w 879037"/>
                <a:gd name="connsiteY1290" fmla="*/ 1038 h 879848"/>
                <a:gd name="connsiteX1291" fmla="*/ 394138 w 879037"/>
                <a:gd name="connsiteY1291" fmla="*/ 1405 h 879848"/>
                <a:gd name="connsiteX1292" fmla="*/ 391469 w 879037"/>
                <a:gd name="connsiteY1292" fmla="*/ 1672 h 879848"/>
                <a:gd name="connsiteX1293" fmla="*/ 389634 w 879037"/>
                <a:gd name="connsiteY1293" fmla="*/ 1872 h 879848"/>
                <a:gd name="connsiteX1294" fmla="*/ 387298 w 879037"/>
                <a:gd name="connsiteY1294" fmla="*/ 2139 h 879848"/>
                <a:gd name="connsiteX1295" fmla="*/ 382794 w 879037"/>
                <a:gd name="connsiteY1295" fmla="*/ 2673 h 879848"/>
                <a:gd name="connsiteX1296" fmla="*/ 375721 w 879037"/>
                <a:gd name="connsiteY1296" fmla="*/ 3574 h 879848"/>
                <a:gd name="connsiteX1297" fmla="*/ 372385 w 879037"/>
                <a:gd name="connsiteY1297" fmla="*/ 4041 h 879848"/>
                <a:gd name="connsiteX1298" fmla="*/ 369783 w 879037"/>
                <a:gd name="connsiteY1298" fmla="*/ 4441 h 879848"/>
                <a:gd name="connsiteX1299" fmla="*/ 369082 w 879037"/>
                <a:gd name="connsiteY1299" fmla="*/ 4441 h 879848"/>
                <a:gd name="connsiteX1300" fmla="*/ 369082 w 879037"/>
                <a:gd name="connsiteY1300" fmla="*/ 4441 h 879848"/>
                <a:gd name="connsiteX1301" fmla="*/ 361876 w 879037"/>
                <a:gd name="connsiteY1301" fmla="*/ 5642 h 879848"/>
                <a:gd name="connsiteX1302" fmla="*/ 359273 w 879037"/>
                <a:gd name="connsiteY1302" fmla="*/ 6109 h 879848"/>
                <a:gd name="connsiteX1303" fmla="*/ 355937 w 879037"/>
                <a:gd name="connsiteY1303" fmla="*/ 6710 h 879848"/>
                <a:gd name="connsiteX1304" fmla="*/ 354102 w 879037"/>
                <a:gd name="connsiteY1304" fmla="*/ 7043 h 879848"/>
                <a:gd name="connsiteX1305" fmla="*/ 353902 w 879037"/>
                <a:gd name="connsiteY1305" fmla="*/ 7043 h 879848"/>
                <a:gd name="connsiteX1306" fmla="*/ 353402 w 879037"/>
                <a:gd name="connsiteY1306" fmla="*/ 7043 h 879848"/>
                <a:gd name="connsiteX1307" fmla="*/ 346262 w 879037"/>
                <a:gd name="connsiteY1307" fmla="*/ 8511 h 879848"/>
                <a:gd name="connsiteX1308" fmla="*/ 343426 w 879037"/>
                <a:gd name="connsiteY1308" fmla="*/ 9112 h 879848"/>
                <a:gd name="connsiteX1309" fmla="*/ 339689 w 879037"/>
                <a:gd name="connsiteY1309" fmla="*/ 9979 h 879848"/>
                <a:gd name="connsiteX1310" fmla="*/ 337554 w 879037"/>
                <a:gd name="connsiteY1310" fmla="*/ 10447 h 879848"/>
                <a:gd name="connsiteX1311" fmla="*/ 333417 w 879037"/>
                <a:gd name="connsiteY1311" fmla="*/ 11447 h 879848"/>
                <a:gd name="connsiteX1312" fmla="*/ 330081 w 879037"/>
                <a:gd name="connsiteY1312" fmla="*/ 12281 h 879848"/>
                <a:gd name="connsiteX1313" fmla="*/ 324943 w 879037"/>
                <a:gd name="connsiteY1313" fmla="*/ 13583 h 879848"/>
                <a:gd name="connsiteX1314" fmla="*/ 323842 w 879037"/>
                <a:gd name="connsiteY1314" fmla="*/ 13883 h 879848"/>
                <a:gd name="connsiteX1315" fmla="*/ 321073 w 879037"/>
                <a:gd name="connsiteY1315" fmla="*/ 14650 h 879848"/>
                <a:gd name="connsiteX1316" fmla="*/ 318904 w 879037"/>
                <a:gd name="connsiteY1316" fmla="*/ 15251 h 879848"/>
                <a:gd name="connsiteX1317" fmla="*/ 316269 w 879037"/>
                <a:gd name="connsiteY1317" fmla="*/ 15951 h 879848"/>
                <a:gd name="connsiteX1318" fmla="*/ 314834 w 879037"/>
                <a:gd name="connsiteY1318" fmla="*/ 16385 h 879848"/>
                <a:gd name="connsiteX1319" fmla="*/ 311498 w 879037"/>
                <a:gd name="connsiteY1319" fmla="*/ 17286 h 879848"/>
                <a:gd name="connsiteX1320" fmla="*/ 302957 w 879037"/>
                <a:gd name="connsiteY1320" fmla="*/ 19955 h 879848"/>
                <a:gd name="connsiteX1321" fmla="*/ 299954 w 879037"/>
                <a:gd name="connsiteY1321" fmla="*/ 20922 h 879848"/>
                <a:gd name="connsiteX1322" fmla="*/ 298186 w 879037"/>
                <a:gd name="connsiteY1322" fmla="*/ 21523 h 879848"/>
                <a:gd name="connsiteX1323" fmla="*/ 296151 w 879037"/>
                <a:gd name="connsiteY1323" fmla="*/ 22224 h 879848"/>
                <a:gd name="connsiteX1324" fmla="*/ 292481 w 879037"/>
                <a:gd name="connsiteY1324" fmla="*/ 23491 h 879848"/>
                <a:gd name="connsiteX1325" fmla="*/ 291613 w 879037"/>
                <a:gd name="connsiteY1325" fmla="*/ 23792 h 879848"/>
                <a:gd name="connsiteX1326" fmla="*/ 288678 w 879037"/>
                <a:gd name="connsiteY1326" fmla="*/ 24893 h 879848"/>
                <a:gd name="connsiteX1327" fmla="*/ 282572 w 879037"/>
                <a:gd name="connsiteY1327" fmla="*/ 27161 h 879848"/>
                <a:gd name="connsiteX1328" fmla="*/ 279603 w 879037"/>
                <a:gd name="connsiteY1328" fmla="*/ 28296 h 879848"/>
                <a:gd name="connsiteX1329" fmla="*/ 278402 w 879037"/>
                <a:gd name="connsiteY1329" fmla="*/ 28763 h 879848"/>
                <a:gd name="connsiteX1330" fmla="*/ 274732 w 879037"/>
                <a:gd name="connsiteY1330" fmla="*/ 30197 h 879848"/>
                <a:gd name="connsiteX1331" fmla="*/ 270762 w 879037"/>
                <a:gd name="connsiteY1331" fmla="*/ 31832 h 879848"/>
                <a:gd name="connsiteX1332" fmla="*/ 266224 w 879037"/>
                <a:gd name="connsiteY1332" fmla="*/ 33701 h 879848"/>
                <a:gd name="connsiteX1333" fmla="*/ 262187 w 879037"/>
                <a:gd name="connsiteY1333" fmla="*/ 35469 h 879848"/>
                <a:gd name="connsiteX1334" fmla="*/ 258117 w 879037"/>
                <a:gd name="connsiteY1334" fmla="*/ 37304 h 879848"/>
                <a:gd name="connsiteX1335" fmla="*/ 255815 w 879037"/>
                <a:gd name="connsiteY1335" fmla="*/ 38338 h 879848"/>
                <a:gd name="connsiteX1336" fmla="*/ 254180 w 879037"/>
                <a:gd name="connsiteY1336" fmla="*/ 39105 h 879848"/>
                <a:gd name="connsiteX1337" fmla="*/ 251144 w 879037"/>
                <a:gd name="connsiteY1337" fmla="*/ 40507 h 879848"/>
                <a:gd name="connsiteX1338" fmla="*/ 247141 w 879037"/>
                <a:gd name="connsiteY1338" fmla="*/ 42408 h 879848"/>
                <a:gd name="connsiteX1339" fmla="*/ 242703 w 879037"/>
                <a:gd name="connsiteY1339" fmla="*/ 44577 h 879848"/>
                <a:gd name="connsiteX1340" fmla="*/ 238967 w 879037"/>
                <a:gd name="connsiteY1340" fmla="*/ 46445 h 879848"/>
                <a:gd name="connsiteX1341" fmla="*/ 236565 w 879037"/>
                <a:gd name="connsiteY1341" fmla="*/ 47680 h 879848"/>
                <a:gd name="connsiteX1342" fmla="*/ 234730 w 879037"/>
                <a:gd name="connsiteY1342" fmla="*/ 48614 h 879848"/>
                <a:gd name="connsiteX1343" fmla="*/ 232261 w 879037"/>
                <a:gd name="connsiteY1343" fmla="*/ 49882 h 879848"/>
                <a:gd name="connsiteX1344" fmla="*/ 224554 w 879037"/>
                <a:gd name="connsiteY1344" fmla="*/ 54085 h 879848"/>
                <a:gd name="connsiteX1345" fmla="*/ 224554 w 879037"/>
                <a:gd name="connsiteY1345" fmla="*/ 54085 h 879848"/>
                <a:gd name="connsiteX1346" fmla="*/ 222719 w 879037"/>
                <a:gd name="connsiteY1346" fmla="*/ 55120 h 879848"/>
                <a:gd name="connsiteX1347" fmla="*/ 220250 w 879037"/>
                <a:gd name="connsiteY1347" fmla="*/ 56521 h 879848"/>
                <a:gd name="connsiteX1348" fmla="*/ 218282 w 879037"/>
                <a:gd name="connsiteY1348" fmla="*/ 57655 h 879848"/>
                <a:gd name="connsiteX1349" fmla="*/ 218282 w 879037"/>
                <a:gd name="connsiteY1349" fmla="*/ 57655 h 879848"/>
                <a:gd name="connsiteX1350" fmla="*/ 211376 w 879037"/>
                <a:gd name="connsiteY1350" fmla="*/ 61759 h 879848"/>
                <a:gd name="connsiteX1351" fmla="*/ 211376 w 879037"/>
                <a:gd name="connsiteY1351" fmla="*/ 61759 h 879848"/>
                <a:gd name="connsiteX1352" fmla="*/ 208673 w 879037"/>
                <a:gd name="connsiteY1352" fmla="*/ 63394 h 879848"/>
                <a:gd name="connsiteX1353" fmla="*/ 208173 w 879037"/>
                <a:gd name="connsiteY1353" fmla="*/ 63694 h 879848"/>
                <a:gd name="connsiteX1354" fmla="*/ 202534 w 879037"/>
                <a:gd name="connsiteY1354" fmla="*/ 67230 h 879848"/>
                <a:gd name="connsiteX1355" fmla="*/ 200165 w 879037"/>
                <a:gd name="connsiteY1355" fmla="*/ 68732 h 879848"/>
                <a:gd name="connsiteX1356" fmla="*/ 193493 w 879037"/>
                <a:gd name="connsiteY1356" fmla="*/ 73136 h 879848"/>
                <a:gd name="connsiteX1357" fmla="*/ 191224 w 879037"/>
                <a:gd name="connsiteY1357" fmla="*/ 74670 h 879848"/>
                <a:gd name="connsiteX1358" fmla="*/ 168070 w 879037"/>
                <a:gd name="connsiteY1358" fmla="*/ 91519 h 879848"/>
                <a:gd name="connsiteX1359" fmla="*/ 165835 w 879037"/>
                <a:gd name="connsiteY1359" fmla="*/ 93287 h 879848"/>
                <a:gd name="connsiteX1360" fmla="*/ 161698 w 879037"/>
                <a:gd name="connsiteY1360" fmla="*/ 96623 h 879848"/>
                <a:gd name="connsiteX1361" fmla="*/ 158662 w 879037"/>
                <a:gd name="connsiteY1361" fmla="*/ 99092 h 879848"/>
                <a:gd name="connsiteX1362" fmla="*/ 154792 w 879037"/>
                <a:gd name="connsiteY1362" fmla="*/ 102428 h 879848"/>
                <a:gd name="connsiteX1363" fmla="*/ 153124 w 879037"/>
                <a:gd name="connsiteY1363" fmla="*/ 103830 h 879848"/>
                <a:gd name="connsiteX1364" fmla="*/ 150455 w 879037"/>
                <a:gd name="connsiteY1364" fmla="*/ 106132 h 879848"/>
                <a:gd name="connsiteX1365" fmla="*/ 145584 w 879037"/>
                <a:gd name="connsiteY1365" fmla="*/ 110402 h 879848"/>
                <a:gd name="connsiteX1366" fmla="*/ 142781 w 879037"/>
                <a:gd name="connsiteY1366" fmla="*/ 112904 h 879848"/>
                <a:gd name="connsiteX1367" fmla="*/ 137743 w 879037"/>
                <a:gd name="connsiteY1367" fmla="*/ 117508 h 879848"/>
                <a:gd name="connsiteX1368" fmla="*/ 135275 w 879037"/>
                <a:gd name="connsiteY1368" fmla="*/ 119844 h 879848"/>
                <a:gd name="connsiteX1369" fmla="*/ 130704 w 879037"/>
                <a:gd name="connsiteY1369" fmla="*/ 124281 h 879848"/>
                <a:gd name="connsiteX1370" fmla="*/ 127367 w 879037"/>
                <a:gd name="connsiteY1370" fmla="*/ 127617 h 879848"/>
                <a:gd name="connsiteX1371" fmla="*/ 122997 w 879037"/>
                <a:gd name="connsiteY1371" fmla="*/ 132021 h 879848"/>
                <a:gd name="connsiteX1372" fmla="*/ 120461 w 879037"/>
                <a:gd name="connsiteY1372" fmla="*/ 134657 h 879848"/>
                <a:gd name="connsiteX1373" fmla="*/ 115657 w 879037"/>
                <a:gd name="connsiteY1373" fmla="*/ 139728 h 879848"/>
                <a:gd name="connsiteX1374" fmla="*/ 112588 w 879037"/>
                <a:gd name="connsiteY1374" fmla="*/ 143064 h 879848"/>
                <a:gd name="connsiteX1375" fmla="*/ 112354 w 879037"/>
                <a:gd name="connsiteY1375" fmla="*/ 143298 h 879848"/>
                <a:gd name="connsiteX1376" fmla="*/ 109251 w 879037"/>
                <a:gd name="connsiteY1376" fmla="*/ 146634 h 879848"/>
                <a:gd name="connsiteX1377" fmla="*/ 108851 w 879037"/>
                <a:gd name="connsiteY1377" fmla="*/ 147068 h 879848"/>
                <a:gd name="connsiteX1378" fmla="*/ 105515 w 879037"/>
                <a:gd name="connsiteY1378" fmla="*/ 150838 h 879848"/>
                <a:gd name="connsiteX1379" fmla="*/ 102846 w 879037"/>
                <a:gd name="connsiteY1379" fmla="*/ 153907 h 879848"/>
                <a:gd name="connsiteX1380" fmla="*/ 101211 w 879037"/>
                <a:gd name="connsiteY1380" fmla="*/ 155876 h 879848"/>
                <a:gd name="connsiteX1381" fmla="*/ 98609 w 879037"/>
                <a:gd name="connsiteY1381" fmla="*/ 158979 h 879848"/>
                <a:gd name="connsiteX1382" fmla="*/ 95606 w 879037"/>
                <a:gd name="connsiteY1382" fmla="*/ 162648 h 879848"/>
                <a:gd name="connsiteX1383" fmla="*/ 91569 w 879037"/>
                <a:gd name="connsiteY1383" fmla="*/ 167720 h 879848"/>
                <a:gd name="connsiteX1384" fmla="*/ 89033 w 879037"/>
                <a:gd name="connsiteY1384" fmla="*/ 171056 h 879848"/>
                <a:gd name="connsiteX1385" fmla="*/ 85697 w 879037"/>
                <a:gd name="connsiteY1385" fmla="*/ 175560 h 879848"/>
                <a:gd name="connsiteX1386" fmla="*/ 83128 w 879037"/>
                <a:gd name="connsiteY1386" fmla="*/ 179096 h 879848"/>
                <a:gd name="connsiteX1387" fmla="*/ 77356 w 879037"/>
                <a:gd name="connsiteY1387" fmla="*/ 187104 h 879848"/>
                <a:gd name="connsiteX1388" fmla="*/ 75822 w 879037"/>
                <a:gd name="connsiteY1388" fmla="*/ 189305 h 879848"/>
                <a:gd name="connsiteX1389" fmla="*/ 72886 w 879037"/>
                <a:gd name="connsiteY1389" fmla="*/ 193643 h 879848"/>
                <a:gd name="connsiteX1390" fmla="*/ 70484 w 879037"/>
                <a:gd name="connsiteY1390" fmla="*/ 197246 h 879848"/>
                <a:gd name="connsiteX1391" fmla="*/ 68048 w 879037"/>
                <a:gd name="connsiteY1391" fmla="*/ 200983 h 879848"/>
                <a:gd name="connsiteX1392" fmla="*/ 65646 w 879037"/>
                <a:gd name="connsiteY1392" fmla="*/ 204786 h 879848"/>
                <a:gd name="connsiteX1393" fmla="*/ 64178 w 879037"/>
                <a:gd name="connsiteY1393" fmla="*/ 207155 h 879848"/>
                <a:gd name="connsiteX1394" fmla="*/ 56271 w 879037"/>
                <a:gd name="connsiteY1394" fmla="*/ 220500 h 879848"/>
                <a:gd name="connsiteX1395" fmla="*/ 54102 w 879037"/>
                <a:gd name="connsiteY1395" fmla="*/ 224337 h 879848"/>
                <a:gd name="connsiteX1396" fmla="*/ 51800 w 879037"/>
                <a:gd name="connsiteY1396" fmla="*/ 228507 h 879848"/>
                <a:gd name="connsiteX1397" fmla="*/ 50766 w 879037"/>
                <a:gd name="connsiteY1397" fmla="*/ 230342 h 879848"/>
                <a:gd name="connsiteX1398" fmla="*/ 49432 w 879037"/>
                <a:gd name="connsiteY1398" fmla="*/ 232844 h 879848"/>
                <a:gd name="connsiteX1399" fmla="*/ 46095 w 879037"/>
                <a:gd name="connsiteY1399" fmla="*/ 239517 h 879848"/>
                <a:gd name="connsiteX1400" fmla="*/ 44194 w 879037"/>
                <a:gd name="connsiteY1400" fmla="*/ 243287 h 879848"/>
                <a:gd name="connsiteX1401" fmla="*/ 42158 w 879037"/>
                <a:gd name="connsiteY1401" fmla="*/ 247524 h 879848"/>
                <a:gd name="connsiteX1402" fmla="*/ 35019 w 879037"/>
                <a:gd name="connsiteY1402" fmla="*/ 262938 h 879848"/>
                <a:gd name="connsiteX1403" fmla="*/ 32984 w 879037"/>
                <a:gd name="connsiteY1403" fmla="*/ 267642 h 879848"/>
                <a:gd name="connsiteX1404" fmla="*/ 32984 w 879037"/>
                <a:gd name="connsiteY1404" fmla="*/ 268009 h 879848"/>
                <a:gd name="connsiteX1405" fmla="*/ 31216 w 879037"/>
                <a:gd name="connsiteY1405" fmla="*/ 272246 h 879848"/>
                <a:gd name="connsiteX1406" fmla="*/ 29314 w 879037"/>
                <a:gd name="connsiteY1406" fmla="*/ 276983 h 879848"/>
                <a:gd name="connsiteX1407" fmla="*/ 28613 w 879037"/>
                <a:gd name="connsiteY1407" fmla="*/ 278818 h 879848"/>
                <a:gd name="connsiteX1408" fmla="*/ 28280 w 879037"/>
                <a:gd name="connsiteY1408" fmla="*/ 279619 h 879848"/>
                <a:gd name="connsiteX1409" fmla="*/ 25243 w 879037"/>
                <a:gd name="connsiteY1409" fmla="*/ 287726 h 879848"/>
                <a:gd name="connsiteX1410" fmla="*/ 25243 w 879037"/>
                <a:gd name="connsiteY1410" fmla="*/ 288027 h 879848"/>
                <a:gd name="connsiteX1411" fmla="*/ 21907 w 879037"/>
                <a:gd name="connsiteY1411" fmla="*/ 298035 h 879848"/>
                <a:gd name="connsiteX1412" fmla="*/ 21907 w 879037"/>
                <a:gd name="connsiteY1412" fmla="*/ 298402 h 879848"/>
                <a:gd name="connsiteX1413" fmla="*/ 20306 w 879037"/>
                <a:gd name="connsiteY1413" fmla="*/ 303140 h 879848"/>
                <a:gd name="connsiteX1414" fmla="*/ 20072 w 879037"/>
                <a:gd name="connsiteY1414" fmla="*/ 303907 h 879848"/>
                <a:gd name="connsiteX1415" fmla="*/ 18704 w 879037"/>
                <a:gd name="connsiteY1415" fmla="*/ 308211 h 879848"/>
                <a:gd name="connsiteX1416" fmla="*/ 18704 w 879037"/>
                <a:gd name="connsiteY1416" fmla="*/ 308645 h 879848"/>
                <a:gd name="connsiteX1417" fmla="*/ 17403 w 879037"/>
                <a:gd name="connsiteY1417" fmla="*/ 312915 h 879848"/>
                <a:gd name="connsiteX1418" fmla="*/ 16836 w 879037"/>
                <a:gd name="connsiteY1418" fmla="*/ 314850 h 879848"/>
                <a:gd name="connsiteX1419" fmla="*/ 15868 w 879037"/>
                <a:gd name="connsiteY1419" fmla="*/ 318187 h 879848"/>
                <a:gd name="connsiteX1420" fmla="*/ 15535 w 879037"/>
                <a:gd name="connsiteY1420" fmla="*/ 319321 h 879848"/>
                <a:gd name="connsiteX1421" fmla="*/ 14367 w 879037"/>
                <a:gd name="connsiteY1421" fmla="*/ 323558 h 879848"/>
                <a:gd name="connsiteX1422" fmla="*/ 13967 w 879037"/>
                <a:gd name="connsiteY1422" fmla="*/ 324993 h 879848"/>
                <a:gd name="connsiteX1423" fmla="*/ 12833 w 879037"/>
                <a:gd name="connsiteY1423" fmla="*/ 329330 h 879848"/>
                <a:gd name="connsiteX1424" fmla="*/ 11631 w 879037"/>
                <a:gd name="connsiteY1424" fmla="*/ 334101 h 879848"/>
                <a:gd name="connsiteX1425" fmla="*/ 11365 w 879037"/>
                <a:gd name="connsiteY1425" fmla="*/ 335235 h 879848"/>
                <a:gd name="connsiteX1426" fmla="*/ 10330 w 879037"/>
                <a:gd name="connsiteY1426" fmla="*/ 339372 h 879848"/>
                <a:gd name="connsiteX1427" fmla="*/ 10130 w 879037"/>
                <a:gd name="connsiteY1427" fmla="*/ 340373 h 879848"/>
                <a:gd name="connsiteX1428" fmla="*/ 8996 w 879037"/>
                <a:gd name="connsiteY1428" fmla="*/ 345378 h 879848"/>
                <a:gd name="connsiteX1429" fmla="*/ 8095 w 879037"/>
                <a:gd name="connsiteY1429" fmla="*/ 349781 h 879848"/>
                <a:gd name="connsiteX1430" fmla="*/ 7795 w 879037"/>
                <a:gd name="connsiteY1430" fmla="*/ 351183 h 879848"/>
                <a:gd name="connsiteX1431" fmla="*/ 6994 w 879037"/>
                <a:gd name="connsiteY1431" fmla="*/ 355320 h 879848"/>
                <a:gd name="connsiteX1432" fmla="*/ 6694 w 879037"/>
                <a:gd name="connsiteY1432" fmla="*/ 356754 h 879848"/>
                <a:gd name="connsiteX1433" fmla="*/ 5793 w 879037"/>
                <a:gd name="connsiteY1433" fmla="*/ 361525 h 879848"/>
                <a:gd name="connsiteX1434" fmla="*/ 4992 w 879037"/>
                <a:gd name="connsiteY1434" fmla="*/ 366029 h 879848"/>
                <a:gd name="connsiteX1435" fmla="*/ 4725 w 879037"/>
                <a:gd name="connsiteY1435" fmla="*/ 367664 h 879848"/>
                <a:gd name="connsiteX1436" fmla="*/ 4125 w 879037"/>
                <a:gd name="connsiteY1436" fmla="*/ 371567 h 879848"/>
                <a:gd name="connsiteX1437" fmla="*/ 3858 w 879037"/>
                <a:gd name="connsiteY1437" fmla="*/ 373202 h 879848"/>
                <a:gd name="connsiteX1438" fmla="*/ 3191 w 879037"/>
                <a:gd name="connsiteY1438" fmla="*/ 377906 h 879848"/>
                <a:gd name="connsiteX1439" fmla="*/ 2456 w 879037"/>
                <a:gd name="connsiteY1439" fmla="*/ 383411 h 879848"/>
                <a:gd name="connsiteX1440" fmla="*/ 1789 w 879037"/>
                <a:gd name="connsiteY1440" fmla="*/ 388916 h 879848"/>
                <a:gd name="connsiteX1441" fmla="*/ 1189 w 879037"/>
                <a:gd name="connsiteY1441" fmla="*/ 394321 h 879848"/>
                <a:gd name="connsiteX1442" fmla="*/ 755 w 879037"/>
                <a:gd name="connsiteY1442" fmla="*/ 398925 h 879848"/>
                <a:gd name="connsiteX1443" fmla="*/ 755 w 879037"/>
                <a:gd name="connsiteY1443" fmla="*/ 400793 h 879848"/>
                <a:gd name="connsiteX1444" fmla="*/ 421 w 879037"/>
                <a:gd name="connsiteY1444" fmla="*/ 404830 h 879848"/>
                <a:gd name="connsiteX1445" fmla="*/ 421 w 879037"/>
                <a:gd name="connsiteY1445" fmla="*/ 406565 h 879848"/>
                <a:gd name="connsiteX1446" fmla="*/ 155 w 879037"/>
                <a:gd name="connsiteY1446" fmla="*/ 410302 h 879848"/>
                <a:gd name="connsiteX1447" fmla="*/ 155 w 879037"/>
                <a:gd name="connsiteY1447" fmla="*/ 412737 h 879848"/>
                <a:gd name="connsiteX1448" fmla="*/ 155 w 879037"/>
                <a:gd name="connsiteY1448" fmla="*/ 414606 h 879848"/>
                <a:gd name="connsiteX1449" fmla="*/ 155 w 879037"/>
                <a:gd name="connsiteY1449" fmla="*/ 417108 h 879848"/>
                <a:gd name="connsiteX1450" fmla="*/ 155 w 879037"/>
                <a:gd name="connsiteY1450" fmla="*/ 418009 h 879848"/>
                <a:gd name="connsiteX1451" fmla="*/ 155 w 879037"/>
                <a:gd name="connsiteY1451" fmla="*/ 422046 h 879848"/>
                <a:gd name="connsiteX1452" fmla="*/ 155 w 879037"/>
                <a:gd name="connsiteY1452" fmla="*/ 422946 h 879848"/>
                <a:gd name="connsiteX1453" fmla="*/ -79 w 879037"/>
                <a:gd name="connsiteY1453" fmla="*/ 432955 h 879848"/>
                <a:gd name="connsiteX1454" fmla="*/ -79 w 879037"/>
                <a:gd name="connsiteY1454" fmla="*/ 439394 h 879848"/>
                <a:gd name="connsiteX1455" fmla="*/ 439578 w 879037"/>
                <a:gd name="connsiteY1455" fmla="*/ 879786 h 879848"/>
                <a:gd name="connsiteX1456" fmla="*/ 440312 w 879037"/>
                <a:gd name="connsiteY1456" fmla="*/ 879786 h 879848"/>
                <a:gd name="connsiteX1457" fmla="*/ 445984 w 879037"/>
                <a:gd name="connsiteY1457" fmla="*/ 879786 h 879848"/>
                <a:gd name="connsiteX1458" fmla="*/ 451155 w 879037"/>
                <a:gd name="connsiteY1458" fmla="*/ 879786 h 879848"/>
                <a:gd name="connsiteX1459" fmla="*/ 452223 w 879037"/>
                <a:gd name="connsiteY1459" fmla="*/ 879786 h 879848"/>
                <a:gd name="connsiteX1460" fmla="*/ 457227 w 879037"/>
                <a:gd name="connsiteY1460" fmla="*/ 879786 h 879848"/>
                <a:gd name="connsiteX1461" fmla="*/ 457527 w 879037"/>
                <a:gd name="connsiteY1461" fmla="*/ 879786 h 879848"/>
                <a:gd name="connsiteX1462" fmla="*/ 462165 w 879037"/>
                <a:gd name="connsiteY1462" fmla="*/ 879586 h 879848"/>
                <a:gd name="connsiteX1463" fmla="*/ 463833 w 879037"/>
                <a:gd name="connsiteY1463" fmla="*/ 879586 h 879848"/>
                <a:gd name="connsiteX1464" fmla="*/ 467703 w 879037"/>
                <a:gd name="connsiteY1464" fmla="*/ 879352 h 879848"/>
                <a:gd name="connsiteX1465" fmla="*/ 469238 w 879037"/>
                <a:gd name="connsiteY1465" fmla="*/ 879352 h 879848"/>
                <a:gd name="connsiteX1466" fmla="*/ 469538 w 879037"/>
                <a:gd name="connsiteY1466" fmla="*/ 879352 h 879848"/>
                <a:gd name="connsiteX1467" fmla="*/ 474109 w 879037"/>
                <a:gd name="connsiteY1467" fmla="*/ 879019 h 879848"/>
                <a:gd name="connsiteX1468" fmla="*/ 478179 w 879037"/>
                <a:gd name="connsiteY1468" fmla="*/ 878685 h 879848"/>
                <a:gd name="connsiteX1469" fmla="*/ 479047 w 879037"/>
                <a:gd name="connsiteY1469" fmla="*/ 878685 h 879848"/>
                <a:gd name="connsiteX1470" fmla="*/ 482016 w 879037"/>
                <a:gd name="connsiteY1470" fmla="*/ 878418 h 879848"/>
                <a:gd name="connsiteX1471" fmla="*/ 482650 w 879037"/>
                <a:gd name="connsiteY1471" fmla="*/ 878418 h 879848"/>
                <a:gd name="connsiteX1472" fmla="*/ 485419 w 879037"/>
                <a:gd name="connsiteY1472" fmla="*/ 878151 h 879848"/>
                <a:gd name="connsiteX1473" fmla="*/ 488755 w 879037"/>
                <a:gd name="connsiteY1473" fmla="*/ 877784 h 879848"/>
                <a:gd name="connsiteX1474" fmla="*/ 491658 w 879037"/>
                <a:gd name="connsiteY1474" fmla="*/ 877450 h 879848"/>
                <a:gd name="connsiteX1475" fmla="*/ 491658 w 879037"/>
                <a:gd name="connsiteY1475" fmla="*/ 877450 h 879848"/>
                <a:gd name="connsiteX1476" fmla="*/ 495428 w 879037"/>
                <a:gd name="connsiteY1476" fmla="*/ 876983 h 879848"/>
                <a:gd name="connsiteX1477" fmla="*/ 502100 w 879037"/>
                <a:gd name="connsiteY1477" fmla="*/ 876116 h 879848"/>
                <a:gd name="connsiteX1478" fmla="*/ 507172 w 879037"/>
                <a:gd name="connsiteY1478" fmla="*/ 875382 h 879848"/>
                <a:gd name="connsiteX1479" fmla="*/ 512643 w 879037"/>
                <a:gd name="connsiteY1479" fmla="*/ 874515 h 879848"/>
                <a:gd name="connsiteX1480" fmla="*/ 512643 w 879037"/>
                <a:gd name="connsiteY1480" fmla="*/ 874515 h 879848"/>
                <a:gd name="connsiteX1481" fmla="*/ 517881 w 879037"/>
                <a:gd name="connsiteY1481" fmla="*/ 873580 h 879848"/>
                <a:gd name="connsiteX1482" fmla="*/ 521551 w 879037"/>
                <a:gd name="connsiteY1482" fmla="*/ 872913 h 879848"/>
                <a:gd name="connsiteX1483" fmla="*/ 523586 w 879037"/>
                <a:gd name="connsiteY1483" fmla="*/ 872546 h 879848"/>
                <a:gd name="connsiteX1484" fmla="*/ 527490 w 879037"/>
                <a:gd name="connsiteY1484" fmla="*/ 871779 h 879848"/>
                <a:gd name="connsiteX1485" fmla="*/ 527857 w 879037"/>
                <a:gd name="connsiteY1485" fmla="*/ 871779 h 879848"/>
                <a:gd name="connsiteX1486" fmla="*/ 529758 w 879037"/>
                <a:gd name="connsiteY1486" fmla="*/ 871378 h 879848"/>
                <a:gd name="connsiteX1487" fmla="*/ 530425 w 879037"/>
                <a:gd name="connsiteY1487" fmla="*/ 871378 h 879848"/>
                <a:gd name="connsiteX1488" fmla="*/ 538800 w 879037"/>
                <a:gd name="connsiteY1488" fmla="*/ 869543 h 879848"/>
                <a:gd name="connsiteX1489" fmla="*/ 539200 w 879037"/>
                <a:gd name="connsiteY1489" fmla="*/ 869543 h 879848"/>
                <a:gd name="connsiteX1490" fmla="*/ 552545 w 879037"/>
                <a:gd name="connsiteY1490" fmla="*/ 866207 h 879848"/>
                <a:gd name="connsiteX1491" fmla="*/ 555581 w 879037"/>
                <a:gd name="connsiteY1491" fmla="*/ 865406 h 879848"/>
                <a:gd name="connsiteX1492" fmla="*/ 571028 w 879037"/>
                <a:gd name="connsiteY1492" fmla="*/ 860902 h 879848"/>
                <a:gd name="connsiteX1493" fmla="*/ 574365 w 879037"/>
                <a:gd name="connsiteY1493" fmla="*/ 859835 h 879848"/>
                <a:gd name="connsiteX1494" fmla="*/ 581504 w 879037"/>
                <a:gd name="connsiteY1494" fmla="*/ 857499 h 879848"/>
                <a:gd name="connsiteX1495" fmla="*/ 586375 w 879037"/>
                <a:gd name="connsiteY1495" fmla="*/ 855798 h 879848"/>
                <a:gd name="connsiteX1496" fmla="*/ 590045 w 879037"/>
                <a:gd name="connsiteY1496" fmla="*/ 854497 h 879848"/>
                <a:gd name="connsiteX1497" fmla="*/ 592014 w 879037"/>
                <a:gd name="connsiteY1497" fmla="*/ 853763 h 879848"/>
                <a:gd name="connsiteX1498" fmla="*/ 596784 w 879037"/>
                <a:gd name="connsiteY1498" fmla="*/ 851928 h 879848"/>
                <a:gd name="connsiteX1499" fmla="*/ 599153 w 879037"/>
                <a:gd name="connsiteY1499" fmla="*/ 851027 h 879848"/>
                <a:gd name="connsiteX1500" fmla="*/ 602490 w 879037"/>
                <a:gd name="connsiteY1500" fmla="*/ 849692 h 879848"/>
                <a:gd name="connsiteX1501" fmla="*/ 603224 w 879037"/>
                <a:gd name="connsiteY1501" fmla="*/ 849392 h 879848"/>
                <a:gd name="connsiteX1502" fmla="*/ 607227 w 879037"/>
                <a:gd name="connsiteY1502" fmla="*/ 847791 h 879848"/>
                <a:gd name="connsiteX1503" fmla="*/ 609429 w 879037"/>
                <a:gd name="connsiteY1503" fmla="*/ 846857 h 879848"/>
                <a:gd name="connsiteX1504" fmla="*/ 612031 w 879037"/>
                <a:gd name="connsiteY1504" fmla="*/ 845756 h 879848"/>
                <a:gd name="connsiteX1505" fmla="*/ 614634 w 879037"/>
                <a:gd name="connsiteY1505" fmla="*/ 844655 h 879848"/>
                <a:gd name="connsiteX1506" fmla="*/ 616936 w 879037"/>
                <a:gd name="connsiteY1506" fmla="*/ 843654 h 879848"/>
                <a:gd name="connsiteX1507" fmla="*/ 619772 w 879037"/>
                <a:gd name="connsiteY1507" fmla="*/ 842386 h 879848"/>
                <a:gd name="connsiteX1508" fmla="*/ 621907 w 879037"/>
                <a:gd name="connsiteY1508" fmla="*/ 841452 h 879848"/>
                <a:gd name="connsiteX1509" fmla="*/ 623975 w 879037"/>
                <a:gd name="connsiteY1509" fmla="*/ 840551 h 879848"/>
                <a:gd name="connsiteX1510" fmla="*/ 627612 w 879037"/>
                <a:gd name="connsiteY1510" fmla="*/ 838849 h 879848"/>
                <a:gd name="connsiteX1511" fmla="*/ 628246 w 879037"/>
                <a:gd name="connsiteY1511" fmla="*/ 838549 h 879848"/>
                <a:gd name="connsiteX1512" fmla="*/ 631982 w 879037"/>
                <a:gd name="connsiteY1512" fmla="*/ 836714 h 879848"/>
                <a:gd name="connsiteX1513" fmla="*/ 634051 w 879037"/>
                <a:gd name="connsiteY1513" fmla="*/ 835713 h 879848"/>
                <a:gd name="connsiteX1514" fmla="*/ 636620 w 879037"/>
                <a:gd name="connsiteY1514" fmla="*/ 834412 h 879848"/>
                <a:gd name="connsiteX1515" fmla="*/ 639089 w 879037"/>
                <a:gd name="connsiteY1515" fmla="*/ 833178 h 879848"/>
                <a:gd name="connsiteX1516" fmla="*/ 641458 w 879037"/>
                <a:gd name="connsiteY1516" fmla="*/ 831977 h 879848"/>
                <a:gd name="connsiteX1517" fmla="*/ 643826 w 879037"/>
                <a:gd name="connsiteY1517" fmla="*/ 830742 h 879848"/>
                <a:gd name="connsiteX1518" fmla="*/ 646028 w 879037"/>
                <a:gd name="connsiteY1518" fmla="*/ 829608 h 879848"/>
                <a:gd name="connsiteX1519" fmla="*/ 648764 w 879037"/>
                <a:gd name="connsiteY1519" fmla="*/ 828140 h 879848"/>
                <a:gd name="connsiteX1520" fmla="*/ 651266 w 879037"/>
                <a:gd name="connsiteY1520" fmla="*/ 826772 h 879848"/>
                <a:gd name="connsiteX1521" fmla="*/ 652868 w 879037"/>
                <a:gd name="connsiteY1521" fmla="*/ 825871 h 879848"/>
                <a:gd name="connsiteX1522" fmla="*/ 656404 w 879037"/>
                <a:gd name="connsiteY1522" fmla="*/ 823903 h 879848"/>
                <a:gd name="connsiteX1523" fmla="*/ 657405 w 879037"/>
                <a:gd name="connsiteY1523" fmla="*/ 823336 h 879848"/>
                <a:gd name="connsiteX1524" fmla="*/ 660741 w 879037"/>
                <a:gd name="connsiteY1524" fmla="*/ 821434 h 879848"/>
                <a:gd name="connsiteX1525" fmla="*/ 662376 w 879037"/>
                <a:gd name="connsiteY1525" fmla="*/ 820433 h 879848"/>
                <a:gd name="connsiteX1526" fmla="*/ 665446 w 879037"/>
                <a:gd name="connsiteY1526" fmla="*/ 818598 h 879848"/>
                <a:gd name="connsiteX1527" fmla="*/ 665646 w 879037"/>
                <a:gd name="connsiteY1527" fmla="*/ 815429 h 879848"/>
                <a:gd name="connsiteX1528" fmla="*/ 668982 w 879037"/>
                <a:gd name="connsiteY1528" fmla="*/ 813394 h 879848"/>
                <a:gd name="connsiteX1529" fmla="*/ 669883 w 879037"/>
                <a:gd name="connsiteY1529" fmla="*/ 812826 h 879848"/>
                <a:gd name="connsiteX1530" fmla="*/ 673453 w 879037"/>
                <a:gd name="connsiteY1530" fmla="*/ 810591 h 879848"/>
                <a:gd name="connsiteX1531" fmla="*/ 674787 w 879037"/>
                <a:gd name="connsiteY1531" fmla="*/ 809724 h 879848"/>
                <a:gd name="connsiteX1532" fmla="*/ 677323 w 879037"/>
                <a:gd name="connsiteY1532" fmla="*/ 808089 h 879848"/>
                <a:gd name="connsiteX1533" fmla="*/ 679758 w 879037"/>
                <a:gd name="connsiteY1533" fmla="*/ 806521 h 879848"/>
                <a:gd name="connsiteX1534" fmla="*/ 683695 w 879037"/>
                <a:gd name="connsiteY1534" fmla="*/ 803918 h 879848"/>
                <a:gd name="connsiteX1535" fmla="*/ 686464 w 879037"/>
                <a:gd name="connsiteY1535" fmla="*/ 802017 h 879848"/>
                <a:gd name="connsiteX1536" fmla="*/ 688666 w 879037"/>
                <a:gd name="connsiteY1536" fmla="*/ 800549 h 879848"/>
                <a:gd name="connsiteX1537" fmla="*/ 690301 w 879037"/>
                <a:gd name="connsiteY1537" fmla="*/ 799381 h 879848"/>
                <a:gd name="connsiteX1538" fmla="*/ 692937 w 879037"/>
                <a:gd name="connsiteY1538" fmla="*/ 797546 h 879848"/>
                <a:gd name="connsiteX1539" fmla="*/ 696573 w 879037"/>
                <a:gd name="connsiteY1539" fmla="*/ 794910 h 879848"/>
                <a:gd name="connsiteX1540" fmla="*/ 696573 w 879037"/>
                <a:gd name="connsiteY1540" fmla="*/ 794910 h 879848"/>
                <a:gd name="connsiteX1541" fmla="*/ 596284 w 879037"/>
                <a:gd name="connsiteY1541" fmla="*/ 794910 h 879848"/>
                <a:gd name="connsiteX1542" fmla="*/ 597252 w 879037"/>
                <a:gd name="connsiteY1542" fmla="*/ 789306 h 879848"/>
                <a:gd name="connsiteX1543" fmla="*/ 597252 w 879037"/>
                <a:gd name="connsiteY1543" fmla="*/ 789005 h 879848"/>
                <a:gd name="connsiteX1544" fmla="*/ 598086 w 879037"/>
                <a:gd name="connsiteY1544" fmla="*/ 780398 h 879848"/>
                <a:gd name="connsiteX1545" fmla="*/ 598086 w 879037"/>
                <a:gd name="connsiteY1545" fmla="*/ 777562 h 879848"/>
                <a:gd name="connsiteX1546" fmla="*/ 598086 w 879037"/>
                <a:gd name="connsiteY1546" fmla="*/ 776127 h 879848"/>
                <a:gd name="connsiteX1547" fmla="*/ 598086 w 879037"/>
                <a:gd name="connsiteY1547" fmla="*/ 774726 h 879848"/>
                <a:gd name="connsiteX1548" fmla="*/ 598086 w 879037"/>
                <a:gd name="connsiteY1548" fmla="*/ 773358 h 879848"/>
                <a:gd name="connsiteX1549" fmla="*/ 598086 w 879037"/>
                <a:gd name="connsiteY1549" fmla="*/ 773358 h 879848"/>
                <a:gd name="connsiteX1550" fmla="*/ 599087 w 879037"/>
                <a:gd name="connsiteY1550" fmla="*/ 772857 h 879848"/>
                <a:gd name="connsiteX1551" fmla="*/ 599253 w 879037"/>
                <a:gd name="connsiteY1551" fmla="*/ 772857 h 879848"/>
                <a:gd name="connsiteX1552" fmla="*/ 599687 w 879037"/>
                <a:gd name="connsiteY1552" fmla="*/ 772657 h 879848"/>
                <a:gd name="connsiteX1553" fmla="*/ 600321 w 879037"/>
                <a:gd name="connsiteY1553" fmla="*/ 772324 h 879848"/>
                <a:gd name="connsiteX1554" fmla="*/ 601122 w 879037"/>
                <a:gd name="connsiteY1554" fmla="*/ 771957 h 879848"/>
                <a:gd name="connsiteX1555" fmla="*/ 601689 w 879037"/>
                <a:gd name="connsiteY1555" fmla="*/ 771656 h 879848"/>
                <a:gd name="connsiteX1556" fmla="*/ 602022 w 879037"/>
                <a:gd name="connsiteY1556" fmla="*/ 771490 h 879848"/>
                <a:gd name="connsiteX1557" fmla="*/ 602323 w 879037"/>
                <a:gd name="connsiteY1557" fmla="*/ 771490 h 879848"/>
                <a:gd name="connsiteX1558" fmla="*/ 602323 w 879037"/>
                <a:gd name="connsiteY1558" fmla="*/ 771490 h 879848"/>
                <a:gd name="connsiteX1559" fmla="*/ 603057 w 879037"/>
                <a:gd name="connsiteY1559" fmla="*/ 771123 h 879848"/>
                <a:gd name="connsiteX1560" fmla="*/ 603891 w 879037"/>
                <a:gd name="connsiteY1560" fmla="*/ 770722 h 879848"/>
                <a:gd name="connsiteX1561" fmla="*/ 604225 w 879037"/>
                <a:gd name="connsiteY1561" fmla="*/ 770722 h 879848"/>
                <a:gd name="connsiteX1562" fmla="*/ 604825 w 879037"/>
                <a:gd name="connsiteY1562" fmla="*/ 770455 h 879848"/>
                <a:gd name="connsiteX1563" fmla="*/ 604825 w 879037"/>
                <a:gd name="connsiteY1563" fmla="*/ 770455 h 879848"/>
                <a:gd name="connsiteX1564" fmla="*/ 605092 w 879037"/>
                <a:gd name="connsiteY1564" fmla="*/ 770455 h 879848"/>
                <a:gd name="connsiteX1565" fmla="*/ 605292 w 879037"/>
                <a:gd name="connsiteY1565" fmla="*/ 770455 h 879848"/>
                <a:gd name="connsiteX1566" fmla="*/ 605292 w 879037"/>
                <a:gd name="connsiteY1566" fmla="*/ 770455 h 879848"/>
                <a:gd name="connsiteX1567" fmla="*/ 605893 w 879037"/>
                <a:gd name="connsiteY1567" fmla="*/ 770155 h 879848"/>
                <a:gd name="connsiteX1568" fmla="*/ 605893 w 879037"/>
                <a:gd name="connsiteY1568" fmla="*/ 770155 h 879848"/>
                <a:gd name="connsiteX1569" fmla="*/ 606226 w 879037"/>
                <a:gd name="connsiteY1569" fmla="*/ 769988 h 879848"/>
                <a:gd name="connsiteX1570" fmla="*/ 606560 w 879037"/>
                <a:gd name="connsiteY1570" fmla="*/ 769821 h 879848"/>
                <a:gd name="connsiteX1571" fmla="*/ 606760 w 879037"/>
                <a:gd name="connsiteY1571" fmla="*/ 769821 h 879848"/>
                <a:gd name="connsiteX1572" fmla="*/ 606760 w 879037"/>
                <a:gd name="connsiteY1572" fmla="*/ 769821 h 879848"/>
                <a:gd name="connsiteX1573" fmla="*/ 607094 w 879037"/>
                <a:gd name="connsiteY1573" fmla="*/ 769655 h 879848"/>
                <a:gd name="connsiteX1574" fmla="*/ 607094 w 879037"/>
                <a:gd name="connsiteY1574" fmla="*/ 769655 h 879848"/>
                <a:gd name="connsiteX1575" fmla="*/ 607661 w 879037"/>
                <a:gd name="connsiteY1575" fmla="*/ 769354 h 879848"/>
                <a:gd name="connsiteX1576" fmla="*/ 607861 w 879037"/>
                <a:gd name="connsiteY1576" fmla="*/ 769354 h 879848"/>
                <a:gd name="connsiteX1577" fmla="*/ 608395 w 879037"/>
                <a:gd name="connsiteY1577" fmla="*/ 769087 h 879848"/>
                <a:gd name="connsiteX1578" fmla="*/ 608395 w 879037"/>
                <a:gd name="connsiteY1578" fmla="*/ 769087 h 879848"/>
                <a:gd name="connsiteX1579" fmla="*/ 609296 w 879037"/>
                <a:gd name="connsiteY1579" fmla="*/ 768620 h 879848"/>
                <a:gd name="connsiteX1580" fmla="*/ 610030 w 879037"/>
                <a:gd name="connsiteY1580" fmla="*/ 768220 h 879848"/>
                <a:gd name="connsiteX1581" fmla="*/ 610363 w 879037"/>
                <a:gd name="connsiteY1581" fmla="*/ 768053 h 879848"/>
                <a:gd name="connsiteX1582" fmla="*/ 610363 w 879037"/>
                <a:gd name="connsiteY1582" fmla="*/ 768053 h 879848"/>
                <a:gd name="connsiteX1583" fmla="*/ 610563 w 879037"/>
                <a:gd name="connsiteY1583" fmla="*/ 768053 h 879848"/>
                <a:gd name="connsiteX1584" fmla="*/ 610964 w 879037"/>
                <a:gd name="connsiteY1584" fmla="*/ 767853 h 879848"/>
                <a:gd name="connsiteX1585" fmla="*/ 610964 w 879037"/>
                <a:gd name="connsiteY1585" fmla="*/ 767853 h 879848"/>
                <a:gd name="connsiteX1586" fmla="*/ 611297 w 879037"/>
                <a:gd name="connsiteY1586" fmla="*/ 767686 h 879848"/>
                <a:gd name="connsiteX1587" fmla="*/ 611297 w 879037"/>
                <a:gd name="connsiteY1587" fmla="*/ 767686 h 879848"/>
                <a:gd name="connsiteX1588" fmla="*/ 612132 w 879037"/>
                <a:gd name="connsiteY1588" fmla="*/ 767253 h 879848"/>
                <a:gd name="connsiteX1589" fmla="*/ 613366 w 879037"/>
                <a:gd name="connsiteY1589" fmla="*/ 766619 h 879848"/>
                <a:gd name="connsiteX1590" fmla="*/ 613366 w 879037"/>
                <a:gd name="connsiteY1590" fmla="*/ 766619 h 879848"/>
                <a:gd name="connsiteX1591" fmla="*/ 613933 w 879037"/>
                <a:gd name="connsiteY1591" fmla="*/ 766318 h 879848"/>
                <a:gd name="connsiteX1592" fmla="*/ 613933 w 879037"/>
                <a:gd name="connsiteY1592" fmla="*/ 766318 h 879848"/>
                <a:gd name="connsiteX1593" fmla="*/ 614233 w 879037"/>
                <a:gd name="connsiteY1593" fmla="*/ 766152 h 879848"/>
                <a:gd name="connsiteX1594" fmla="*/ 614534 w 879037"/>
                <a:gd name="connsiteY1594" fmla="*/ 766152 h 879848"/>
                <a:gd name="connsiteX1595" fmla="*/ 614534 w 879037"/>
                <a:gd name="connsiteY1595" fmla="*/ 766152 h 879848"/>
                <a:gd name="connsiteX1596" fmla="*/ 615735 w 879037"/>
                <a:gd name="connsiteY1596" fmla="*/ 765484 h 879848"/>
                <a:gd name="connsiteX1597" fmla="*/ 617002 w 879037"/>
                <a:gd name="connsiteY1597" fmla="*/ 764784 h 879848"/>
                <a:gd name="connsiteX1598" fmla="*/ 617937 w 879037"/>
                <a:gd name="connsiteY1598" fmla="*/ 764250 h 879848"/>
                <a:gd name="connsiteX1599" fmla="*/ 617937 w 879037"/>
                <a:gd name="connsiteY1599" fmla="*/ 764250 h 879848"/>
                <a:gd name="connsiteX1600" fmla="*/ 617937 w 879037"/>
                <a:gd name="connsiteY1600" fmla="*/ 764250 h 879848"/>
                <a:gd name="connsiteX1601" fmla="*/ 617937 w 879037"/>
                <a:gd name="connsiteY1601" fmla="*/ 764250 h 879848"/>
                <a:gd name="connsiteX1602" fmla="*/ 617937 w 879037"/>
                <a:gd name="connsiteY1602" fmla="*/ 764250 h 879848"/>
                <a:gd name="connsiteX1603" fmla="*/ 617937 w 879037"/>
                <a:gd name="connsiteY1603" fmla="*/ 764250 h 879848"/>
                <a:gd name="connsiteX1604" fmla="*/ 617937 w 879037"/>
                <a:gd name="connsiteY1604" fmla="*/ 764250 h 879848"/>
                <a:gd name="connsiteX1605" fmla="*/ 618370 w 879037"/>
                <a:gd name="connsiteY1605" fmla="*/ 764016 h 879848"/>
                <a:gd name="connsiteX1606" fmla="*/ 618604 w 879037"/>
                <a:gd name="connsiteY1606" fmla="*/ 764016 h 879848"/>
                <a:gd name="connsiteX1607" fmla="*/ 618604 w 879037"/>
                <a:gd name="connsiteY1607" fmla="*/ 764016 h 879848"/>
                <a:gd name="connsiteX1608" fmla="*/ 620339 w 879037"/>
                <a:gd name="connsiteY1608" fmla="*/ 763015 h 879848"/>
                <a:gd name="connsiteX1609" fmla="*/ 621640 w 879037"/>
                <a:gd name="connsiteY1609" fmla="*/ 762281 h 879848"/>
                <a:gd name="connsiteX1610" fmla="*/ 622307 w 879037"/>
                <a:gd name="connsiteY1610" fmla="*/ 761881 h 879848"/>
                <a:gd name="connsiteX1611" fmla="*/ 622808 w 879037"/>
                <a:gd name="connsiteY1611" fmla="*/ 761581 h 879848"/>
                <a:gd name="connsiteX1612" fmla="*/ 625610 w 879037"/>
                <a:gd name="connsiteY1612" fmla="*/ 758712 h 879848"/>
                <a:gd name="connsiteX1613" fmla="*/ 625610 w 879037"/>
                <a:gd name="connsiteY1613" fmla="*/ 758712 h 879848"/>
                <a:gd name="connsiteX1614" fmla="*/ 626411 w 879037"/>
                <a:gd name="connsiteY1614" fmla="*/ 758211 h 879848"/>
                <a:gd name="connsiteX1615" fmla="*/ 626411 w 879037"/>
                <a:gd name="connsiteY1615" fmla="*/ 758211 h 879848"/>
                <a:gd name="connsiteX1616" fmla="*/ 626878 w 879037"/>
                <a:gd name="connsiteY1616" fmla="*/ 757944 h 879848"/>
                <a:gd name="connsiteX1617" fmla="*/ 627211 w 879037"/>
                <a:gd name="connsiteY1617" fmla="*/ 757744 h 879848"/>
                <a:gd name="connsiteX1618" fmla="*/ 627478 w 879037"/>
                <a:gd name="connsiteY1618" fmla="*/ 757577 h 879848"/>
                <a:gd name="connsiteX1619" fmla="*/ 630815 w 879037"/>
                <a:gd name="connsiteY1619" fmla="*/ 755642 h 879848"/>
                <a:gd name="connsiteX1620" fmla="*/ 630815 w 879037"/>
                <a:gd name="connsiteY1620" fmla="*/ 755642 h 879848"/>
                <a:gd name="connsiteX1621" fmla="*/ 632583 w 879037"/>
                <a:gd name="connsiteY1621" fmla="*/ 754575 h 879848"/>
                <a:gd name="connsiteX1622" fmla="*/ 634251 w 879037"/>
                <a:gd name="connsiteY1622" fmla="*/ 753507 h 879848"/>
                <a:gd name="connsiteX1623" fmla="*/ 634251 w 879037"/>
                <a:gd name="connsiteY1623" fmla="*/ 753507 h 879848"/>
                <a:gd name="connsiteX1624" fmla="*/ 634818 w 879037"/>
                <a:gd name="connsiteY1624" fmla="*/ 753140 h 879848"/>
                <a:gd name="connsiteX1625" fmla="*/ 635052 w 879037"/>
                <a:gd name="connsiteY1625" fmla="*/ 752973 h 879848"/>
                <a:gd name="connsiteX1626" fmla="*/ 635052 w 879037"/>
                <a:gd name="connsiteY1626" fmla="*/ 752973 h 879848"/>
                <a:gd name="connsiteX1627" fmla="*/ 635719 w 879037"/>
                <a:gd name="connsiteY1627" fmla="*/ 752573 h 879848"/>
                <a:gd name="connsiteX1628" fmla="*/ 636787 w 879037"/>
                <a:gd name="connsiteY1628" fmla="*/ 751939 h 879848"/>
                <a:gd name="connsiteX1629" fmla="*/ 636787 w 879037"/>
                <a:gd name="connsiteY1629" fmla="*/ 751939 h 879848"/>
                <a:gd name="connsiteX1630" fmla="*/ 637321 w 879037"/>
                <a:gd name="connsiteY1630" fmla="*/ 751572 h 879848"/>
                <a:gd name="connsiteX1631" fmla="*/ 637821 w 879037"/>
                <a:gd name="connsiteY1631" fmla="*/ 751238 h 879848"/>
                <a:gd name="connsiteX1632" fmla="*/ 639589 w 879037"/>
                <a:gd name="connsiteY1632" fmla="*/ 750137 h 879848"/>
                <a:gd name="connsiteX1633" fmla="*/ 639589 w 879037"/>
                <a:gd name="connsiteY1633" fmla="*/ 750137 h 879848"/>
                <a:gd name="connsiteX1634" fmla="*/ 640056 w 879037"/>
                <a:gd name="connsiteY1634" fmla="*/ 749870 h 879848"/>
                <a:gd name="connsiteX1635" fmla="*/ 641725 w 879037"/>
                <a:gd name="connsiteY1635" fmla="*/ 748803 h 879848"/>
                <a:gd name="connsiteX1636" fmla="*/ 644894 w 879037"/>
                <a:gd name="connsiteY1636" fmla="*/ 746634 h 879848"/>
                <a:gd name="connsiteX1637" fmla="*/ 644894 w 879037"/>
                <a:gd name="connsiteY1637" fmla="*/ 746634 h 879848"/>
                <a:gd name="connsiteX1638" fmla="*/ 647163 w 879037"/>
                <a:gd name="connsiteY1638" fmla="*/ 745133 h 879848"/>
                <a:gd name="connsiteX1639" fmla="*/ 650199 w 879037"/>
                <a:gd name="connsiteY1639" fmla="*/ 743031 h 879848"/>
                <a:gd name="connsiteX1640" fmla="*/ 652534 w 879037"/>
                <a:gd name="connsiteY1640" fmla="*/ 741396 h 879848"/>
                <a:gd name="connsiteX1641" fmla="*/ 652534 w 879037"/>
                <a:gd name="connsiteY1641" fmla="*/ 741396 h 879848"/>
                <a:gd name="connsiteX1642" fmla="*/ 652934 w 879037"/>
                <a:gd name="connsiteY1642" fmla="*/ 741063 h 879848"/>
                <a:gd name="connsiteX1643" fmla="*/ 652934 w 879037"/>
                <a:gd name="connsiteY1643" fmla="*/ 741063 h 879848"/>
                <a:gd name="connsiteX1644" fmla="*/ 653368 w 879037"/>
                <a:gd name="connsiteY1644" fmla="*/ 740762 h 879848"/>
                <a:gd name="connsiteX1645" fmla="*/ 653768 w 879037"/>
                <a:gd name="connsiteY1645" fmla="*/ 740429 h 879848"/>
                <a:gd name="connsiteX1646" fmla="*/ 653768 w 879037"/>
                <a:gd name="connsiteY1646" fmla="*/ 740429 h 879848"/>
                <a:gd name="connsiteX1647" fmla="*/ 654035 w 879037"/>
                <a:gd name="connsiteY1647" fmla="*/ 740228 h 879848"/>
                <a:gd name="connsiteX1648" fmla="*/ 654269 w 879037"/>
                <a:gd name="connsiteY1648" fmla="*/ 740028 h 879848"/>
                <a:gd name="connsiteX1649" fmla="*/ 758728 w 879037"/>
                <a:gd name="connsiteY1649" fmla="*/ 740028 h 879848"/>
                <a:gd name="connsiteX1650" fmla="*/ 759062 w 879037"/>
                <a:gd name="connsiteY1650" fmla="*/ 739661 h 879848"/>
                <a:gd name="connsiteX1651" fmla="*/ 761497 w 879037"/>
                <a:gd name="connsiteY1651" fmla="*/ 737026 h 879848"/>
                <a:gd name="connsiteX1652" fmla="*/ 763466 w 879037"/>
                <a:gd name="connsiteY1652" fmla="*/ 734890 h 879848"/>
                <a:gd name="connsiteX1653" fmla="*/ 764800 w 879037"/>
                <a:gd name="connsiteY1653" fmla="*/ 733423 h 879848"/>
                <a:gd name="connsiteX1654" fmla="*/ 766635 w 879037"/>
                <a:gd name="connsiteY1654" fmla="*/ 731421 h 879848"/>
                <a:gd name="connsiteX1655" fmla="*/ 768637 w 879037"/>
                <a:gd name="connsiteY1655" fmla="*/ 729185 h 879848"/>
                <a:gd name="connsiteX1656" fmla="*/ 770472 w 879037"/>
                <a:gd name="connsiteY1656" fmla="*/ 727050 h 879848"/>
                <a:gd name="connsiteX1657" fmla="*/ 771840 w 879037"/>
                <a:gd name="connsiteY1657" fmla="*/ 725449 h 879848"/>
                <a:gd name="connsiteX1658" fmla="*/ 773575 w 879037"/>
                <a:gd name="connsiteY1658" fmla="*/ 723447 h 879848"/>
                <a:gd name="connsiteX1659" fmla="*/ 775577 w 879037"/>
                <a:gd name="connsiteY1659" fmla="*/ 721078 h 879848"/>
                <a:gd name="connsiteX1660" fmla="*/ 777412 w 879037"/>
                <a:gd name="connsiteY1660" fmla="*/ 718843 h 879848"/>
                <a:gd name="connsiteX1661" fmla="*/ 778412 w 879037"/>
                <a:gd name="connsiteY1661" fmla="*/ 717608 h 879848"/>
                <a:gd name="connsiteX1662" fmla="*/ 780548 w 879037"/>
                <a:gd name="connsiteY1662" fmla="*/ 715006 h 879848"/>
                <a:gd name="connsiteX1663" fmla="*/ 782283 w 879037"/>
                <a:gd name="connsiteY1663" fmla="*/ 712838 h 879848"/>
                <a:gd name="connsiteX1664" fmla="*/ 783684 w 879037"/>
                <a:gd name="connsiteY1664" fmla="*/ 711103 h 879848"/>
                <a:gd name="connsiteX1665" fmla="*/ 785419 w 879037"/>
                <a:gd name="connsiteY1665" fmla="*/ 708901 h 879848"/>
                <a:gd name="connsiteX1666" fmla="*/ 787120 w 879037"/>
                <a:gd name="connsiteY1666" fmla="*/ 706665 h 879848"/>
                <a:gd name="connsiteX1667" fmla="*/ 788722 w 879037"/>
                <a:gd name="connsiteY1667" fmla="*/ 704597 h 879848"/>
                <a:gd name="connsiteX1668" fmla="*/ 790323 w 879037"/>
                <a:gd name="connsiteY1668" fmla="*/ 702462 h 879848"/>
                <a:gd name="connsiteX1669" fmla="*/ 791691 w 879037"/>
                <a:gd name="connsiteY1669" fmla="*/ 700627 h 879848"/>
                <a:gd name="connsiteX1670" fmla="*/ 793526 w 879037"/>
                <a:gd name="connsiteY1670" fmla="*/ 698158 h 879848"/>
                <a:gd name="connsiteX1671" fmla="*/ 794894 w 879037"/>
                <a:gd name="connsiteY1671" fmla="*/ 696323 h 879848"/>
                <a:gd name="connsiteX1672" fmla="*/ 796595 w 879037"/>
                <a:gd name="connsiteY1672" fmla="*/ 693954 h 879848"/>
                <a:gd name="connsiteX1673" fmla="*/ 798497 w 879037"/>
                <a:gd name="connsiteY1673" fmla="*/ 691218 h 879848"/>
                <a:gd name="connsiteX1674" fmla="*/ 799298 w 879037"/>
                <a:gd name="connsiteY1674" fmla="*/ 690084 h 879848"/>
                <a:gd name="connsiteX1675" fmla="*/ 802000 w 879037"/>
                <a:gd name="connsiteY1675" fmla="*/ 686214 h 879848"/>
                <a:gd name="connsiteX1676" fmla="*/ 802000 w 879037"/>
                <a:gd name="connsiteY1676" fmla="*/ 685980 h 879848"/>
                <a:gd name="connsiteX1677" fmla="*/ 804235 w 879037"/>
                <a:gd name="connsiteY1677" fmla="*/ 682644 h 879848"/>
                <a:gd name="connsiteX1678" fmla="*/ 805503 w 879037"/>
                <a:gd name="connsiteY1678" fmla="*/ 680776 h 879848"/>
                <a:gd name="connsiteX1679" fmla="*/ 807872 w 879037"/>
                <a:gd name="connsiteY1679" fmla="*/ 677139 h 879848"/>
                <a:gd name="connsiteX1680" fmla="*/ 810741 w 879037"/>
                <a:gd name="connsiteY1680" fmla="*/ 672635 h 879848"/>
                <a:gd name="connsiteX1681" fmla="*/ 813510 w 879037"/>
                <a:gd name="connsiteY1681" fmla="*/ 668231 h 879848"/>
                <a:gd name="connsiteX1682" fmla="*/ 813510 w 879037"/>
                <a:gd name="connsiteY1682" fmla="*/ 668031 h 879848"/>
                <a:gd name="connsiteX1683" fmla="*/ 816280 w 879037"/>
                <a:gd name="connsiteY1683" fmla="*/ 663527 h 879848"/>
                <a:gd name="connsiteX1684" fmla="*/ 819015 w 879037"/>
                <a:gd name="connsiteY1684" fmla="*/ 658923 h 879848"/>
                <a:gd name="connsiteX1685" fmla="*/ 821684 w 879037"/>
                <a:gd name="connsiteY1685" fmla="*/ 654286 h 879848"/>
                <a:gd name="connsiteX1686" fmla="*/ 824153 w 879037"/>
                <a:gd name="connsiteY1686" fmla="*/ 649848 h 879848"/>
                <a:gd name="connsiteX1687" fmla="*/ 824387 w 879037"/>
                <a:gd name="connsiteY1687" fmla="*/ 649448 h 879848"/>
                <a:gd name="connsiteX1688" fmla="*/ 826822 w 879037"/>
                <a:gd name="connsiteY1688" fmla="*/ 644911 h 879848"/>
                <a:gd name="connsiteX1689" fmla="*/ 826822 w 879037"/>
                <a:gd name="connsiteY1689" fmla="*/ 644911 h 879848"/>
                <a:gd name="connsiteX1690" fmla="*/ 828891 w 879037"/>
                <a:gd name="connsiteY1690" fmla="*/ 641007 h 879848"/>
                <a:gd name="connsiteX1691" fmla="*/ 829558 w 879037"/>
                <a:gd name="connsiteY1691" fmla="*/ 639739 h 879848"/>
                <a:gd name="connsiteX1692" fmla="*/ 831493 w 879037"/>
                <a:gd name="connsiteY1692" fmla="*/ 635936 h 879848"/>
                <a:gd name="connsiteX1693" fmla="*/ 831860 w 879037"/>
                <a:gd name="connsiteY1693" fmla="*/ 635202 h 879848"/>
                <a:gd name="connsiteX1694" fmla="*/ 834129 w 879037"/>
                <a:gd name="connsiteY1694" fmla="*/ 630631 h 879848"/>
                <a:gd name="connsiteX1695" fmla="*/ 836464 w 879037"/>
                <a:gd name="connsiteY1695" fmla="*/ 625760 h 879848"/>
                <a:gd name="connsiteX1696" fmla="*/ 838633 w 879037"/>
                <a:gd name="connsiteY1696" fmla="*/ 621056 h 879848"/>
                <a:gd name="connsiteX1697" fmla="*/ 838633 w 879037"/>
                <a:gd name="connsiteY1697" fmla="*/ 620756 h 879848"/>
                <a:gd name="connsiteX1698" fmla="*/ 840101 w 879037"/>
                <a:gd name="connsiteY1698" fmla="*/ 617419 h 879848"/>
                <a:gd name="connsiteX1699" fmla="*/ 841035 w 879037"/>
                <a:gd name="connsiteY1699" fmla="*/ 615317 h 879848"/>
                <a:gd name="connsiteX1700" fmla="*/ 842803 w 879037"/>
                <a:gd name="connsiteY1700" fmla="*/ 611281 h 879848"/>
                <a:gd name="connsiteX1701" fmla="*/ 842803 w 879037"/>
                <a:gd name="connsiteY1701" fmla="*/ 610914 h 879848"/>
                <a:gd name="connsiteX1702" fmla="*/ 844871 w 879037"/>
                <a:gd name="connsiteY1702" fmla="*/ 606009 h 879848"/>
                <a:gd name="connsiteX1703" fmla="*/ 846907 w 879037"/>
                <a:gd name="connsiteY1703" fmla="*/ 600971 h 879848"/>
                <a:gd name="connsiteX1704" fmla="*/ 848742 w 879037"/>
                <a:gd name="connsiteY1704" fmla="*/ 596334 h 879848"/>
                <a:gd name="connsiteX1705" fmla="*/ 848742 w 879037"/>
                <a:gd name="connsiteY1705" fmla="*/ 595934 h 879848"/>
                <a:gd name="connsiteX1706" fmla="*/ 849542 w 879037"/>
                <a:gd name="connsiteY1706" fmla="*/ 593832 h 879848"/>
                <a:gd name="connsiteX1707" fmla="*/ 850443 w 879037"/>
                <a:gd name="connsiteY1707" fmla="*/ 591463 h 879848"/>
                <a:gd name="connsiteX1708" fmla="*/ 851377 w 879037"/>
                <a:gd name="connsiteY1708" fmla="*/ 589061 h 879848"/>
                <a:gd name="connsiteX1709" fmla="*/ 851844 w 879037"/>
                <a:gd name="connsiteY1709" fmla="*/ 587793 h 879848"/>
                <a:gd name="connsiteX1710" fmla="*/ 852945 w 879037"/>
                <a:gd name="connsiteY1710" fmla="*/ 584657 h 879848"/>
                <a:gd name="connsiteX1711" fmla="*/ 854046 w 879037"/>
                <a:gd name="connsiteY1711" fmla="*/ 581321 h 879848"/>
                <a:gd name="connsiteX1712" fmla="*/ 855414 w 879037"/>
                <a:gd name="connsiteY1712" fmla="*/ 577317 h 879848"/>
                <a:gd name="connsiteX1713" fmla="*/ 856415 w 879037"/>
                <a:gd name="connsiteY1713" fmla="*/ 574314 h 879848"/>
                <a:gd name="connsiteX1714" fmla="*/ 859251 w 879037"/>
                <a:gd name="connsiteY1714" fmla="*/ 565273 h 879848"/>
                <a:gd name="connsiteX1715" fmla="*/ 860419 w 879037"/>
                <a:gd name="connsiteY1715" fmla="*/ 561203 h 879848"/>
                <a:gd name="connsiteX1716" fmla="*/ 860419 w 879037"/>
                <a:gd name="connsiteY1716" fmla="*/ 560969 h 879848"/>
                <a:gd name="connsiteX1717" fmla="*/ 861520 w 879037"/>
                <a:gd name="connsiteY1717" fmla="*/ 556999 h 879848"/>
                <a:gd name="connsiteX1718" fmla="*/ 863755 w 879037"/>
                <a:gd name="connsiteY1718" fmla="*/ 548758 h 879848"/>
                <a:gd name="connsiteX1719" fmla="*/ 864789 w 879037"/>
                <a:gd name="connsiteY1719" fmla="*/ 544588 h 879848"/>
                <a:gd name="connsiteX1720" fmla="*/ 865790 w 879037"/>
                <a:gd name="connsiteY1720" fmla="*/ 540518 h 879848"/>
                <a:gd name="connsiteX1721" fmla="*/ 865790 w 879037"/>
                <a:gd name="connsiteY1721" fmla="*/ 540351 h 879848"/>
                <a:gd name="connsiteX1722" fmla="*/ 866724 w 879037"/>
                <a:gd name="connsiteY1722" fmla="*/ 536281 h 879848"/>
                <a:gd name="connsiteX1723" fmla="*/ 868559 w 879037"/>
                <a:gd name="connsiteY1723" fmla="*/ 527873 h 879848"/>
                <a:gd name="connsiteX1724" fmla="*/ 869227 w 879037"/>
                <a:gd name="connsiteY1724" fmla="*/ 524537 h 879848"/>
                <a:gd name="connsiteX1725" fmla="*/ 869560 w 879037"/>
                <a:gd name="connsiteY1725" fmla="*/ 522802 h 879848"/>
                <a:gd name="connsiteX1726" fmla="*/ 869960 w 879037"/>
                <a:gd name="connsiteY1726" fmla="*/ 520700 h 879848"/>
                <a:gd name="connsiteX1727" fmla="*/ 870795 w 879037"/>
                <a:gd name="connsiteY1727" fmla="*/ 516229 h 879848"/>
                <a:gd name="connsiteX1728" fmla="*/ 870795 w 879037"/>
                <a:gd name="connsiteY1728" fmla="*/ 516063 h 879848"/>
                <a:gd name="connsiteX1729" fmla="*/ 871695 w 879037"/>
                <a:gd name="connsiteY1729" fmla="*/ 510658 h 879848"/>
                <a:gd name="connsiteX1730" fmla="*/ 872529 w 879037"/>
                <a:gd name="connsiteY1730" fmla="*/ 505553 h 879848"/>
                <a:gd name="connsiteX1731" fmla="*/ 872696 w 879037"/>
                <a:gd name="connsiteY1731" fmla="*/ 504419 h 879848"/>
                <a:gd name="connsiteX1732" fmla="*/ 873230 w 879037"/>
                <a:gd name="connsiteY1732" fmla="*/ 500682 h 879848"/>
                <a:gd name="connsiteX1733" fmla="*/ 873464 w 879037"/>
                <a:gd name="connsiteY1733" fmla="*/ 499014 h 879848"/>
                <a:gd name="connsiteX1734" fmla="*/ 874097 w 879037"/>
                <a:gd name="connsiteY1734" fmla="*/ 494243 h 879848"/>
                <a:gd name="connsiteX1735" fmla="*/ 874698 w 879037"/>
                <a:gd name="connsiteY1735" fmla="*/ 489372 h 879848"/>
                <a:gd name="connsiteX1736" fmla="*/ 875265 w 879037"/>
                <a:gd name="connsiteY1736" fmla="*/ 484268 h 879848"/>
                <a:gd name="connsiteX1737" fmla="*/ 875499 w 879037"/>
                <a:gd name="connsiteY1737" fmla="*/ 481932 h 879848"/>
                <a:gd name="connsiteX1738" fmla="*/ 875732 w 879037"/>
                <a:gd name="connsiteY1738" fmla="*/ 479330 h 879848"/>
                <a:gd name="connsiteX1739" fmla="*/ 875999 w 879037"/>
                <a:gd name="connsiteY1739" fmla="*/ 476494 h 879848"/>
                <a:gd name="connsiteX1740" fmla="*/ 876700 w 879037"/>
                <a:gd name="connsiteY1740" fmla="*/ 467219 h 879848"/>
                <a:gd name="connsiteX1741" fmla="*/ 876900 w 879037"/>
                <a:gd name="connsiteY1741" fmla="*/ 463883 h 879848"/>
                <a:gd name="connsiteX1742" fmla="*/ 876900 w 879037"/>
                <a:gd name="connsiteY1742" fmla="*/ 462548 h 879848"/>
                <a:gd name="connsiteX1743" fmla="*/ 877100 w 879037"/>
                <a:gd name="connsiteY1743" fmla="*/ 458578 h 879848"/>
                <a:gd name="connsiteX1744" fmla="*/ 877100 w 879037"/>
                <a:gd name="connsiteY1744" fmla="*/ 454141 h 879848"/>
                <a:gd name="connsiteX1745" fmla="*/ 877334 w 879037"/>
                <a:gd name="connsiteY1745" fmla="*/ 445266 h 879848"/>
                <a:gd name="connsiteX1746" fmla="*/ 877334 w 879037"/>
                <a:gd name="connsiteY1746" fmla="*/ 437893 h 879848"/>
                <a:gd name="connsiteX1747" fmla="*/ 877334 w 879037"/>
                <a:gd name="connsiteY1747" fmla="*/ 432989 h 879848"/>
                <a:gd name="connsiteX1748" fmla="*/ 877334 w 879037"/>
                <a:gd name="connsiteY1748" fmla="*/ 429085 h 879848"/>
                <a:gd name="connsiteX1749" fmla="*/ 878935 w 879037"/>
                <a:gd name="connsiteY1749" fmla="*/ 425415 h 879848"/>
                <a:gd name="connsiteX1750" fmla="*/ 654870 w 879037"/>
                <a:gd name="connsiteY1750" fmla="*/ 261903 h 879848"/>
                <a:gd name="connsiteX1751" fmla="*/ 655737 w 879037"/>
                <a:gd name="connsiteY1751" fmla="*/ 261169 h 879848"/>
                <a:gd name="connsiteX1752" fmla="*/ 655904 w 879037"/>
                <a:gd name="connsiteY1752" fmla="*/ 261169 h 879848"/>
                <a:gd name="connsiteX1753" fmla="*/ 657138 w 879037"/>
                <a:gd name="connsiteY1753" fmla="*/ 260168 h 879848"/>
                <a:gd name="connsiteX1754" fmla="*/ 659307 w 879037"/>
                <a:gd name="connsiteY1754" fmla="*/ 258434 h 879848"/>
                <a:gd name="connsiteX1755" fmla="*/ 660341 w 879037"/>
                <a:gd name="connsiteY1755" fmla="*/ 257566 h 879848"/>
                <a:gd name="connsiteX1756" fmla="*/ 662843 w 879037"/>
                <a:gd name="connsiteY1756" fmla="*/ 255531 h 879848"/>
                <a:gd name="connsiteX1757" fmla="*/ 662843 w 879037"/>
                <a:gd name="connsiteY1757" fmla="*/ 255531 h 879848"/>
                <a:gd name="connsiteX1758" fmla="*/ 673453 w 879037"/>
                <a:gd name="connsiteY1758" fmla="*/ 246923 h 879848"/>
                <a:gd name="connsiteX1759" fmla="*/ 673453 w 879037"/>
                <a:gd name="connsiteY1759" fmla="*/ 246923 h 879848"/>
                <a:gd name="connsiteX1760" fmla="*/ 684129 w 879037"/>
                <a:gd name="connsiteY1760" fmla="*/ 238316 h 879848"/>
                <a:gd name="connsiteX1761" fmla="*/ 684129 w 879037"/>
                <a:gd name="connsiteY1761" fmla="*/ 238316 h 879848"/>
                <a:gd name="connsiteX1762" fmla="*/ 686798 w 879037"/>
                <a:gd name="connsiteY1762" fmla="*/ 236147 h 879848"/>
                <a:gd name="connsiteX1763" fmla="*/ 691202 w 879037"/>
                <a:gd name="connsiteY1763" fmla="*/ 232544 h 879848"/>
                <a:gd name="connsiteX1764" fmla="*/ 691202 w 879037"/>
                <a:gd name="connsiteY1764" fmla="*/ 232544 h 879848"/>
                <a:gd name="connsiteX1765" fmla="*/ 694738 w 879037"/>
                <a:gd name="connsiteY1765" fmla="*/ 229708 h 879848"/>
                <a:gd name="connsiteX1766" fmla="*/ 694738 w 879037"/>
                <a:gd name="connsiteY1766" fmla="*/ 229708 h 879848"/>
                <a:gd name="connsiteX1767" fmla="*/ 698275 w 879037"/>
                <a:gd name="connsiteY1767" fmla="*/ 226806 h 879848"/>
                <a:gd name="connsiteX1768" fmla="*/ 698275 w 879037"/>
                <a:gd name="connsiteY1768" fmla="*/ 226806 h 879848"/>
                <a:gd name="connsiteX1769" fmla="*/ 701111 w 879037"/>
                <a:gd name="connsiteY1769" fmla="*/ 224537 h 879848"/>
                <a:gd name="connsiteX1770" fmla="*/ 701811 w 879037"/>
                <a:gd name="connsiteY1770" fmla="*/ 223970 h 879848"/>
                <a:gd name="connsiteX1771" fmla="*/ 701811 w 879037"/>
                <a:gd name="connsiteY1771" fmla="*/ 223970 h 879848"/>
                <a:gd name="connsiteX1772" fmla="*/ 705348 w 879037"/>
                <a:gd name="connsiteY1772" fmla="*/ 221100 h 879848"/>
                <a:gd name="connsiteX1773" fmla="*/ 705348 w 879037"/>
                <a:gd name="connsiteY1773" fmla="*/ 221100 h 879848"/>
                <a:gd name="connsiteX1774" fmla="*/ 708684 w 879037"/>
                <a:gd name="connsiteY1774" fmla="*/ 218265 h 879848"/>
                <a:gd name="connsiteX1775" fmla="*/ 712254 w 879037"/>
                <a:gd name="connsiteY1775" fmla="*/ 215362 h 879848"/>
                <a:gd name="connsiteX1776" fmla="*/ 715790 w 879037"/>
                <a:gd name="connsiteY1776" fmla="*/ 212493 h 879848"/>
                <a:gd name="connsiteX1777" fmla="*/ 722263 w 879037"/>
                <a:gd name="connsiteY1777" fmla="*/ 207255 h 879848"/>
                <a:gd name="connsiteX1778" fmla="*/ 722930 w 879037"/>
                <a:gd name="connsiteY1778" fmla="*/ 206721 h 879848"/>
                <a:gd name="connsiteX1779" fmla="*/ 726633 w 879037"/>
                <a:gd name="connsiteY1779" fmla="*/ 203718 h 879848"/>
                <a:gd name="connsiteX1780" fmla="*/ 731171 w 879037"/>
                <a:gd name="connsiteY1780" fmla="*/ 200048 h 879848"/>
                <a:gd name="connsiteX1781" fmla="*/ 737209 w 879037"/>
                <a:gd name="connsiteY1781" fmla="*/ 195144 h 879848"/>
                <a:gd name="connsiteX1782" fmla="*/ 747919 w 879037"/>
                <a:gd name="connsiteY1782" fmla="*/ 186470 h 879848"/>
                <a:gd name="connsiteX1783" fmla="*/ 759062 w 879037"/>
                <a:gd name="connsiteY1783" fmla="*/ 177528 h 879848"/>
                <a:gd name="connsiteX1784" fmla="*/ 761231 w 879037"/>
                <a:gd name="connsiteY1784" fmla="*/ 180264 h 879848"/>
                <a:gd name="connsiteX1785" fmla="*/ 762298 w 879037"/>
                <a:gd name="connsiteY1785" fmla="*/ 181599 h 879848"/>
                <a:gd name="connsiteX1786" fmla="*/ 763966 w 879037"/>
                <a:gd name="connsiteY1786" fmla="*/ 183734 h 879848"/>
                <a:gd name="connsiteX1787" fmla="*/ 768971 w 879037"/>
                <a:gd name="connsiteY1787" fmla="*/ 190406 h 879848"/>
                <a:gd name="connsiteX1788" fmla="*/ 770472 w 879037"/>
                <a:gd name="connsiteY1788" fmla="*/ 192442 h 879848"/>
                <a:gd name="connsiteX1789" fmla="*/ 772174 w 879037"/>
                <a:gd name="connsiteY1789" fmla="*/ 194710 h 879848"/>
                <a:gd name="connsiteX1790" fmla="*/ 773208 w 879037"/>
                <a:gd name="connsiteY1790" fmla="*/ 196178 h 879848"/>
                <a:gd name="connsiteX1791" fmla="*/ 774309 w 879037"/>
                <a:gd name="connsiteY1791" fmla="*/ 197680 h 879848"/>
                <a:gd name="connsiteX1792" fmla="*/ 776144 w 879037"/>
                <a:gd name="connsiteY1792" fmla="*/ 200215 h 879848"/>
                <a:gd name="connsiteX1793" fmla="*/ 778412 w 879037"/>
                <a:gd name="connsiteY1793" fmla="*/ 203552 h 879848"/>
                <a:gd name="connsiteX1794" fmla="*/ 778412 w 879037"/>
                <a:gd name="connsiteY1794" fmla="*/ 203552 h 879848"/>
                <a:gd name="connsiteX1795" fmla="*/ 780681 w 879037"/>
                <a:gd name="connsiteY1795" fmla="*/ 206888 h 879848"/>
                <a:gd name="connsiteX1796" fmla="*/ 782249 w 879037"/>
                <a:gd name="connsiteY1796" fmla="*/ 209190 h 879848"/>
                <a:gd name="connsiteX1797" fmla="*/ 783117 w 879037"/>
                <a:gd name="connsiteY1797" fmla="*/ 210524 h 879848"/>
                <a:gd name="connsiteX1798" fmla="*/ 783584 w 879037"/>
                <a:gd name="connsiteY1798" fmla="*/ 211225 h 879848"/>
                <a:gd name="connsiteX1799" fmla="*/ 784084 w 879037"/>
                <a:gd name="connsiteY1799" fmla="*/ 211926 h 879848"/>
                <a:gd name="connsiteX1800" fmla="*/ 784818 w 879037"/>
                <a:gd name="connsiteY1800" fmla="*/ 213093 h 879848"/>
                <a:gd name="connsiteX1801" fmla="*/ 785986 w 879037"/>
                <a:gd name="connsiteY1801" fmla="*/ 214862 h 879848"/>
                <a:gd name="connsiteX1802" fmla="*/ 788021 w 879037"/>
                <a:gd name="connsiteY1802" fmla="*/ 218198 h 879848"/>
                <a:gd name="connsiteX1803" fmla="*/ 789489 w 879037"/>
                <a:gd name="connsiteY1803" fmla="*/ 220533 h 879848"/>
                <a:gd name="connsiteX1804" fmla="*/ 794860 w 879037"/>
                <a:gd name="connsiteY1804" fmla="*/ 229475 h 879848"/>
                <a:gd name="connsiteX1805" fmla="*/ 796195 w 879037"/>
                <a:gd name="connsiteY1805" fmla="*/ 231710 h 879848"/>
                <a:gd name="connsiteX1806" fmla="*/ 797396 w 879037"/>
                <a:gd name="connsiteY1806" fmla="*/ 233845 h 879848"/>
                <a:gd name="connsiteX1807" fmla="*/ 799331 w 879037"/>
                <a:gd name="connsiteY1807" fmla="*/ 237181 h 879848"/>
                <a:gd name="connsiteX1808" fmla="*/ 801600 w 879037"/>
                <a:gd name="connsiteY1808" fmla="*/ 241352 h 879848"/>
                <a:gd name="connsiteX1809" fmla="*/ 806537 w 879037"/>
                <a:gd name="connsiteY1809" fmla="*/ 250693 h 879848"/>
                <a:gd name="connsiteX1810" fmla="*/ 808306 w 879037"/>
                <a:gd name="connsiteY1810" fmla="*/ 254196 h 879848"/>
                <a:gd name="connsiteX1811" fmla="*/ 808639 w 879037"/>
                <a:gd name="connsiteY1811" fmla="*/ 254897 h 879848"/>
                <a:gd name="connsiteX1812" fmla="*/ 810708 w 879037"/>
                <a:gd name="connsiteY1812" fmla="*/ 259134 h 879848"/>
                <a:gd name="connsiteX1813" fmla="*/ 812676 w 879037"/>
                <a:gd name="connsiteY1813" fmla="*/ 263271 h 879848"/>
                <a:gd name="connsiteX1814" fmla="*/ 815379 w 879037"/>
                <a:gd name="connsiteY1814" fmla="*/ 269177 h 879848"/>
                <a:gd name="connsiteX1815" fmla="*/ 816747 w 879037"/>
                <a:gd name="connsiteY1815" fmla="*/ 272246 h 879848"/>
                <a:gd name="connsiteX1816" fmla="*/ 817114 w 879037"/>
                <a:gd name="connsiteY1816" fmla="*/ 273047 h 879848"/>
                <a:gd name="connsiteX1817" fmla="*/ 817848 w 879037"/>
                <a:gd name="connsiteY1817" fmla="*/ 274781 h 879848"/>
                <a:gd name="connsiteX1818" fmla="*/ 818248 w 879037"/>
                <a:gd name="connsiteY1818" fmla="*/ 275716 h 879848"/>
                <a:gd name="connsiteX1819" fmla="*/ 819249 w 879037"/>
                <a:gd name="connsiteY1819" fmla="*/ 278051 h 879848"/>
                <a:gd name="connsiteX1820" fmla="*/ 819249 w 879037"/>
                <a:gd name="connsiteY1820" fmla="*/ 278051 h 879848"/>
                <a:gd name="connsiteX1821" fmla="*/ 822318 w 879037"/>
                <a:gd name="connsiteY1821" fmla="*/ 285591 h 879848"/>
                <a:gd name="connsiteX1822" fmla="*/ 822318 w 879037"/>
                <a:gd name="connsiteY1822" fmla="*/ 285591 h 879848"/>
                <a:gd name="connsiteX1823" fmla="*/ 822318 w 879037"/>
                <a:gd name="connsiteY1823" fmla="*/ 285591 h 879848"/>
                <a:gd name="connsiteX1824" fmla="*/ 823386 w 879037"/>
                <a:gd name="connsiteY1824" fmla="*/ 288360 h 879848"/>
                <a:gd name="connsiteX1825" fmla="*/ 823386 w 879037"/>
                <a:gd name="connsiteY1825" fmla="*/ 288360 h 879848"/>
                <a:gd name="connsiteX1826" fmla="*/ 823719 w 879037"/>
                <a:gd name="connsiteY1826" fmla="*/ 289261 h 879848"/>
                <a:gd name="connsiteX1827" fmla="*/ 823719 w 879037"/>
                <a:gd name="connsiteY1827" fmla="*/ 289261 h 879848"/>
                <a:gd name="connsiteX1828" fmla="*/ 810875 w 879037"/>
                <a:gd name="connsiteY1828" fmla="*/ 294199 h 879848"/>
                <a:gd name="connsiteX1829" fmla="*/ 798030 w 879037"/>
                <a:gd name="connsiteY1829" fmla="*/ 299136 h 879848"/>
                <a:gd name="connsiteX1830" fmla="*/ 798030 w 879037"/>
                <a:gd name="connsiteY1830" fmla="*/ 299136 h 879848"/>
                <a:gd name="connsiteX1831" fmla="*/ 796629 w 879037"/>
                <a:gd name="connsiteY1831" fmla="*/ 299637 h 879848"/>
                <a:gd name="connsiteX1832" fmla="*/ 796195 w 879037"/>
                <a:gd name="connsiteY1832" fmla="*/ 299804 h 879848"/>
                <a:gd name="connsiteX1833" fmla="*/ 790790 w 879037"/>
                <a:gd name="connsiteY1833" fmla="*/ 301872 h 879848"/>
                <a:gd name="connsiteX1834" fmla="*/ 785319 w 879037"/>
                <a:gd name="connsiteY1834" fmla="*/ 303974 h 879848"/>
                <a:gd name="connsiteX1835" fmla="*/ 785319 w 879037"/>
                <a:gd name="connsiteY1835" fmla="*/ 303974 h 879848"/>
                <a:gd name="connsiteX1836" fmla="*/ 784585 w 879037"/>
                <a:gd name="connsiteY1836" fmla="*/ 304241 h 879848"/>
                <a:gd name="connsiteX1837" fmla="*/ 782149 w 879037"/>
                <a:gd name="connsiteY1837" fmla="*/ 305175 h 879848"/>
                <a:gd name="connsiteX1838" fmla="*/ 782149 w 879037"/>
                <a:gd name="connsiteY1838" fmla="*/ 305175 h 879848"/>
                <a:gd name="connsiteX1839" fmla="*/ 781015 w 879037"/>
                <a:gd name="connsiteY1839" fmla="*/ 305642 h 879848"/>
                <a:gd name="connsiteX1840" fmla="*/ 781015 w 879037"/>
                <a:gd name="connsiteY1840" fmla="*/ 305642 h 879848"/>
                <a:gd name="connsiteX1841" fmla="*/ 780181 w 879037"/>
                <a:gd name="connsiteY1841" fmla="*/ 305976 h 879848"/>
                <a:gd name="connsiteX1842" fmla="*/ 772474 w 879037"/>
                <a:gd name="connsiteY1842" fmla="*/ 308945 h 879848"/>
                <a:gd name="connsiteX1843" fmla="*/ 772474 w 879037"/>
                <a:gd name="connsiteY1843" fmla="*/ 308945 h 879848"/>
                <a:gd name="connsiteX1844" fmla="*/ 768237 w 879037"/>
                <a:gd name="connsiteY1844" fmla="*/ 310580 h 879848"/>
                <a:gd name="connsiteX1845" fmla="*/ 768237 w 879037"/>
                <a:gd name="connsiteY1845" fmla="*/ 310580 h 879848"/>
                <a:gd name="connsiteX1846" fmla="*/ 764000 w 879037"/>
                <a:gd name="connsiteY1846" fmla="*/ 312248 h 879848"/>
                <a:gd name="connsiteX1847" fmla="*/ 764000 w 879037"/>
                <a:gd name="connsiteY1847" fmla="*/ 312248 h 879848"/>
                <a:gd name="connsiteX1848" fmla="*/ 759696 w 879037"/>
                <a:gd name="connsiteY1848" fmla="*/ 313883 h 879848"/>
                <a:gd name="connsiteX1849" fmla="*/ 759696 w 879037"/>
                <a:gd name="connsiteY1849" fmla="*/ 313883 h 879848"/>
                <a:gd name="connsiteX1850" fmla="*/ 755459 w 879037"/>
                <a:gd name="connsiteY1850" fmla="*/ 315484 h 879848"/>
                <a:gd name="connsiteX1851" fmla="*/ 755459 w 879037"/>
                <a:gd name="connsiteY1851" fmla="*/ 315484 h 879848"/>
                <a:gd name="connsiteX1852" fmla="*/ 751188 w 879037"/>
                <a:gd name="connsiteY1852" fmla="*/ 317086 h 879848"/>
                <a:gd name="connsiteX1853" fmla="*/ 751188 w 879037"/>
                <a:gd name="connsiteY1853" fmla="*/ 317086 h 879848"/>
                <a:gd name="connsiteX1854" fmla="*/ 746951 w 879037"/>
                <a:gd name="connsiteY1854" fmla="*/ 318754 h 879848"/>
                <a:gd name="connsiteX1855" fmla="*/ 746951 w 879037"/>
                <a:gd name="connsiteY1855" fmla="*/ 318754 h 879848"/>
                <a:gd name="connsiteX1856" fmla="*/ 742681 w 879037"/>
                <a:gd name="connsiteY1856" fmla="*/ 320389 h 879848"/>
                <a:gd name="connsiteX1857" fmla="*/ 742681 w 879037"/>
                <a:gd name="connsiteY1857" fmla="*/ 320389 h 879848"/>
                <a:gd name="connsiteX1858" fmla="*/ 734140 w 879037"/>
                <a:gd name="connsiteY1858" fmla="*/ 323725 h 879848"/>
                <a:gd name="connsiteX1859" fmla="*/ 734140 w 879037"/>
                <a:gd name="connsiteY1859" fmla="*/ 323725 h 879848"/>
                <a:gd name="connsiteX1860" fmla="*/ 733873 w 879037"/>
                <a:gd name="connsiteY1860" fmla="*/ 323725 h 879848"/>
                <a:gd name="connsiteX1861" fmla="*/ 721362 w 879037"/>
                <a:gd name="connsiteY1861" fmla="*/ 328529 h 879848"/>
                <a:gd name="connsiteX1862" fmla="*/ 721362 w 879037"/>
                <a:gd name="connsiteY1862" fmla="*/ 328529 h 879848"/>
                <a:gd name="connsiteX1863" fmla="*/ 721062 w 879037"/>
                <a:gd name="connsiteY1863" fmla="*/ 328529 h 879848"/>
                <a:gd name="connsiteX1864" fmla="*/ 708550 w 879037"/>
                <a:gd name="connsiteY1864" fmla="*/ 333334 h 879848"/>
                <a:gd name="connsiteX1865" fmla="*/ 708550 w 879037"/>
                <a:gd name="connsiteY1865" fmla="*/ 333334 h 879848"/>
                <a:gd name="connsiteX1866" fmla="*/ 708250 w 879037"/>
                <a:gd name="connsiteY1866" fmla="*/ 333334 h 879848"/>
                <a:gd name="connsiteX1867" fmla="*/ 695672 w 879037"/>
                <a:gd name="connsiteY1867" fmla="*/ 338638 h 879848"/>
                <a:gd name="connsiteX1868" fmla="*/ 695672 w 879037"/>
                <a:gd name="connsiteY1868" fmla="*/ 338638 h 879848"/>
                <a:gd name="connsiteX1869" fmla="*/ 695672 w 879037"/>
                <a:gd name="connsiteY1869" fmla="*/ 338638 h 879848"/>
                <a:gd name="connsiteX1870" fmla="*/ 695672 w 879037"/>
                <a:gd name="connsiteY1870" fmla="*/ 338638 h 879848"/>
                <a:gd name="connsiteX1871" fmla="*/ 693771 w 879037"/>
                <a:gd name="connsiteY1871" fmla="*/ 333867 h 879848"/>
                <a:gd name="connsiteX1872" fmla="*/ 693771 w 879037"/>
                <a:gd name="connsiteY1872" fmla="*/ 333867 h 879848"/>
                <a:gd name="connsiteX1873" fmla="*/ 691702 w 879037"/>
                <a:gd name="connsiteY1873" fmla="*/ 328930 h 879848"/>
                <a:gd name="connsiteX1874" fmla="*/ 691702 w 879037"/>
                <a:gd name="connsiteY1874" fmla="*/ 328930 h 879848"/>
                <a:gd name="connsiteX1875" fmla="*/ 689533 w 879037"/>
                <a:gd name="connsiteY1875" fmla="*/ 324025 h 879848"/>
                <a:gd name="connsiteX1876" fmla="*/ 689533 w 879037"/>
                <a:gd name="connsiteY1876" fmla="*/ 324025 h 879848"/>
                <a:gd name="connsiteX1877" fmla="*/ 688800 w 879037"/>
                <a:gd name="connsiteY1877" fmla="*/ 322424 h 879848"/>
                <a:gd name="connsiteX1878" fmla="*/ 688633 w 879037"/>
                <a:gd name="connsiteY1878" fmla="*/ 322090 h 879848"/>
                <a:gd name="connsiteX1879" fmla="*/ 688633 w 879037"/>
                <a:gd name="connsiteY1879" fmla="*/ 322090 h 879848"/>
                <a:gd name="connsiteX1880" fmla="*/ 688633 w 879037"/>
                <a:gd name="connsiteY1880" fmla="*/ 322090 h 879848"/>
                <a:gd name="connsiteX1881" fmla="*/ 688633 w 879037"/>
                <a:gd name="connsiteY1881" fmla="*/ 322090 h 879848"/>
                <a:gd name="connsiteX1882" fmla="*/ 688633 w 879037"/>
                <a:gd name="connsiteY1882" fmla="*/ 322090 h 879848"/>
                <a:gd name="connsiteX1883" fmla="*/ 688633 w 879037"/>
                <a:gd name="connsiteY1883" fmla="*/ 321757 h 879848"/>
                <a:gd name="connsiteX1884" fmla="*/ 688433 w 879037"/>
                <a:gd name="connsiteY1884" fmla="*/ 321290 h 879848"/>
                <a:gd name="connsiteX1885" fmla="*/ 688433 w 879037"/>
                <a:gd name="connsiteY1885" fmla="*/ 321056 h 879848"/>
                <a:gd name="connsiteX1886" fmla="*/ 688232 w 879037"/>
                <a:gd name="connsiteY1886" fmla="*/ 320622 h 879848"/>
                <a:gd name="connsiteX1887" fmla="*/ 687699 w 879037"/>
                <a:gd name="connsiteY1887" fmla="*/ 319488 h 879848"/>
                <a:gd name="connsiteX1888" fmla="*/ 687699 w 879037"/>
                <a:gd name="connsiteY1888" fmla="*/ 319488 h 879848"/>
                <a:gd name="connsiteX1889" fmla="*/ 686498 w 879037"/>
                <a:gd name="connsiteY1889" fmla="*/ 317052 h 879848"/>
                <a:gd name="connsiteX1890" fmla="*/ 685663 w 879037"/>
                <a:gd name="connsiteY1890" fmla="*/ 315351 h 879848"/>
                <a:gd name="connsiteX1891" fmla="*/ 685330 w 879037"/>
                <a:gd name="connsiteY1891" fmla="*/ 314650 h 879848"/>
                <a:gd name="connsiteX1892" fmla="*/ 685330 w 879037"/>
                <a:gd name="connsiteY1892" fmla="*/ 314650 h 879848"/>
                <a:gd name="connsiteX1893" fmla="*/ 684129 w 879037"/>
                <a:gd name="connsiteY1893" fmla="*/ 312248 h 879848"/>
                <a:gd name="connsiteX1894" fmla="*/ 682861 w 879037"/>
                <a:gd name="connsiteY1894" fmla="*/ 309846 h 879848"/>
                <a:gd name="connsiteX1895" fmla="*/ 682227 w 879037"/>
                <a:gd name="connsiteY1895" fmla="*/ 308645 h 879848"/>
                <a:gd name="connsiteX1896" fmla="*/ 680626 w 879037"/>
                <a:gd name="connsiteY1896" fmla="*/ 305742 h 879848"/>
                <a:gd name="connsiteX1897" fmla="*/ 678991 w 879037"/>
                <a:gd name="connsiteY1897" fmla="*/ 302873 h 879848"/>
                <a:gd name="connsiteX1898" fmla="*/ 678991 w 879037"/>
                <a:gd name="connsiteY1898" fmla="*/ 302673 h 879848"/>
                <a:gd name="connsiteX1899" fmla="*/ 677723 w 879037"/>
                <a:gd name="connsiteY1899" fmla="*/ 300404 h 879848"/>
                <a:gd name="connsiteX1900" fmla="*/ 674954 w 879037"/>
                <a:gd name="connsiteY1900" fmla="*/ 295767 h 879848"/>
                <a:gd name="connsiteX1901" fmla="*/ 672118 w 879037"/>
                <a:gd name="connsiteY1901" fmla="*/ 291163 h 879848"/>
                <a:gd name="connsiteX1902" fmla="*/ 669149 w 879037"/>
                <a:gd name="connsiteY1902" fmla="*/ 286625 h 879848"/>
                <a:gd name="connsiteX1903" fmla="*/ 666113 w 879037"/>
                <a:gd name="connsiteY1903" fmla="*/ 282155 h 879848"/>
                <a:gd name="connsiteX1904" fmla="*/ 659774 w 879037"/>
                <a:gd name="connsiteY1904" fmla="*/ 273380 h 879848"/>
                <a:gd name="connsiteX1905" fmla="*/ 659540 w 879037"/>
                <a:gd name="connsiteY1905" fmla="*/ 273113 h 879848"/>
                <a:gd name="connsiteX1906" fmla="*/ 656371 w 879037"/>
                <a:gd name="connsiteY1906" fmla="*/ 268976 h 879848"/>
                <a:gd name="connsiteX1907" fmla="*/ 653034 w 879037"/>
                <a:gd name="connsiteY1907" fmla="*/ 264873 h 879848"/>
                <a:gd name="connsiteX1908" fmla="*/ 653034 w 879037"/>
                <a:gd name="connsiteY1908" fmla="*/ 264873 h 879848"/>
                <a:gd name="connsiteX1909" fmla="*/ 399743 w 879037"/>
                <a:gd name="connsiteY1909" fmla="*/ 40607 h 879848"/>
                <a:gd name="connsiteX1910" fmla="*/ 405748 w 879037"/>
                <a:gd name="connsiteY1910" fmla="*/ 40073 h 879848"/>
                <a:gd name="connsiteX1911" fmla="*/ 409084 w 879037"/>
                <a:gd name="connsiteY1911" fmla="*/ 39806 h 879848"/>
                <a:gd name="connsiteX1912" fmla="*/ 411787 w 879037"/>
                <a:gd name="connsiteY1912" fmla="*/ 39639 h 879848"/>
                <a:gd name="connsiteX1913" fmla="*/ 414423 w 879037"/>
                <a:gd name="connsiteY1913" fmla="*/ 39472 h 879848"/>
                <a:gd name="connsiteX1914" fmla="*/ 418126 w 879037"/>
                <a:gd name="connsiteY1914" fmla="*/ 39272 h 879848"/>
                <a:gd name="connsiteX1915" fmla="*/ 423230 w 879037"/>
                <a:gd name="connsiteY1915" fmla="*/ 39039 h 879848"/>
                <a:gd name="connsiteX1916" fmla="*/ 423230 w 879037"/>
                <a:gd name="connsiteY1916" fmla="*/ 39039 h 879848"/>
                <a:gd name="connsiteX1917" fmla="*/ 427467 w 879037"/>
                <a:gd name="connsiteY1917" fmla="*/ 39039 h 879848"/>
                <a:gd name="connsiteX1918" fmla="*/ 429636 w 879037"/>
                <a:gd name="connsiteY1918" fmla="*/ 39039 h 879848"/>
                <a:gd name="connsiteX1919" fmla="*/ 433306 w 879037"/>
                <a:gd name="connsiteY1919" fmla="*/ 39039 h 879848"/>
                <a:gd name="connsiteX1920" fmla="*/ 443749 w 879037"/>
                <a:gd name="connsiteY1920" fmla="*/ 39039 h 879848"/>
                <a:gd name="connsiteX1921" fmla="*/ 447986 w 879037"/>
                <a:gd name="connsiteY1921" fmla="*/ 39039 h 879848"/>
                <a:gd name="connsiteX1922" fmla="*/ 449987 w 879037"/>
                <a:gd name="connsiteY1922" fmla="*/ 39039 h 879848"/>
                <a:gd name="connsiteX1923" fmla="*/ 454325 w 879037"/>
                <a:gd name="connsiteY1923" fmla="*/ 39039 h 879848"/>
                <a:gd name="connsiteX1924" fmla="*/ 459029 w 879037"/>
                <a:gd name="connsiteY1924" fmla="*/ 39272 h 879848"/>
                <a:gd name="connsiteX1925" fmla="*/ 459296 w 879037"/>
                <a:gd name="connsiteY1925" fmla="*/ 39272 h 879848"/>
                <a:gd name="connsiteX1926" fmla="*/ 463533 w 879037"/>
                <a:gd name="connsiteY1926" fmla="*/ 39506 h 879848"/>
                <a:gd name="connsiteX1927" fmla="*/ 465001 w 879037"/>
                <a:gd name="connsiteY1927" fmla="*/ 39506 h 879848"/>
                <a:gd name="connsiteX1928" fmla="*/ 468337 w 879037"/>
                <a:gd name="connsiteY1928" fmla="*/ 39773 h 879848"/>
                <a:gd name="connsiteX1929" fmla="*/ 473708 w 879037"/>
                <a:gd name="connsiteY1929" fmla="*/ 40206 h 879848"/>
                <a:gd name="connsiteX1930" fmla="*/ 475744 w 879037"/>
                <a:gd name="connsiteY1930" fmla="*/ 40373 h 879848"/>
                <a:gd name="connsiteX1931" fmla="*/ 479347 w 879037"/>
                <a:gd name="connsiteY1931" fmla="*/ 40740 h 879848"/>
                <a:gd name="connsiteX1932" fmla="*/ 483717 w 879037"/>
                <a:gd name="connsiteY1932" fmla="*/ 41207 h 879848"/>
                <a:gd name="connsiteX1933" fmla="*/ 486220 w 879037"/>
                <a:gd name="connsiteY1933" fmla="*/ 41474 h 879848"/>
                <a:gd name="connsiteX1934" fmla="*/ 492091 w 879037"/>
                <a:gd name="connsiteY1934" fmla="*/ 42241 h 879848"/>
                <a:gd name="connsiteX1935" fmla="*/ 493259 w 879037"/>
                <a:gd name="connsiteY1935" fmla="*/ 42241 h 879848"/>
                <a:gd name="connsiteX1936" fmla="*/ 496596 w 879037"/>
                <a:gd name="connsiteY1936" fmla="*/ 42709 h 879848"/>
                <a:gd name="connsiteX1937" fmla="*/ 496596 w 879037"/>
                <a:gd name="connsiteY1937" fmla="*/ 42709 h 879848"/>
                <a:gd name="connsiteX1938" fmla="*/ 500332 w 879037"/>
                <a:gd name="connsiteY1938" fmla="*/ 43242 h 879848"/>
                <a:gd name="connsiteX1939" fmla="*/ 500332 w 879037"/>
                <a:gd name="connsiteY1939" fmla="*/ 43242 h 879848"/>
                <a:gd name="connsiteX1940" fmla="*/ 498197 w 879037"/>
                <a:gd name="connsiteY1940" fmla="*/ 56821 h 879848"/>
                <a:gd name="connsiteX1941" fmla="*/ 498197 w 879037"/>
                <a:gd name="connsiteY1941" fmla="*/ 56821 h 879848"/>
                <a:gd name="connsiteX1942" fmla="*/ 496963 w 879037"/>
                <a:gd name="connsiteY1942" fmla="*/ 64461 h 879848"/>
                <a:gd name="connsiteX1943" fmla="*/ 496062 w 879037"/>
                <a:gd name="connsiteY1943" fmla="*/ 70100 h 879848"/>
                <a:gd name="connsiteX1944" fmla="*/ 496062 w 879037"/>
                <a:gd name="connsiteY1944" fmla="*/ 70100 h 879848"/>
                <a:gd name="connsiteX1945" fmla="*/ 495294 w 879037"/>
                <a:gd name="connsiteY1945" fmla="*/ 74904 h 879848"/>
                <a:gd name="connsiteX1946" fmla="*/ 495294 w 879037"/>
                <a:gd name="connsiteY1946" fmla="*/ 75771 h 879848"/>
                <a:gd name="connsiteX1947" fmla="*/ 494027 w 879037"/>
                <a:gd name="connsiteY1947" fmla="*/ 83945 h 879848"/>
                <a:gd name="connsiteX1948" fmla="*/ 494027 w 879037"/>
                <a:gd name="connsiteY1948" fmla="*/ 83945 h 879848"/>
                <a:gd name="connsiteX1949" fmla="*/ 493593 w 879037"/>
                <a:gd name="connsiteY1949" fmla="*/ 86781 h 879848"/>
                <a:gd name="connsiteX1950" fmla="*/ 493593 w 879037"/>
                <a:gd name="connsiteY1950" fmla="*/ 87648 h 879848"/>
                <a:gd name="connsiteX1951" fmla="*/ 493593 w 879037"/>
                <a:gd name="connsiteY1951" fmla="*/ 87949 h 879848"/>
                <a:gd name="connsiteX1952" fmla="*/ 493593 w 879037"/>
                <a:gd name="connsiteY1952" fmla="*/ 88316 h 879848"/>
                <a:gd name="connsiteX1953" fmla="*/ 493593 w 879037"/>
                <a:gd name="connsiteY1953" fmla="*/ 88483 h 879848"/>
                <a:gd name="connsiteX1954" fmla="*/ 493593 w 879037"/>
                <a:gd name="connsiteY1954" fmla="*/ 89116 h 879848"/>
                <a:gd name="connsiteX1955" fmla="*/ 493593 w 879037"/>
                <a:gd name="connsiteY1955" fmla="*/ 89116 h 879848"/>
                <a:gd name="connsiteX1956" fmla="*/ 493593 w 879037"/>
                <a:gd name="connsiteY1956" fmla="*/ 89784 h 879848"/>
                <a:gd name="connsiteX1957" fmla="*/ 493593 w 879037"/>
                <a:gd name="connsiteY1957" fmla="*/ 90251 h 879848"/>
                <a:gd name="connsiteX1958" fmla="*/ 493159 w 879037"/>
                <a:gd name="connsiteY1958" fmla="*/ 92886 h 879848"/>
                <a:gd name="connsiteX1959" fmla="*/ 492559 w 879037"/>
                <a:gd name="connsiteY1959" fmla="*/ 96723 h 879848"/>
                <a:gd name="connsiteX1960" fmla="*/ 492559 w 879037"/>
                <a:gd name="connsiteY1960" fmla="*/ 97424 h 879848"/>
                <a:gd name="connsiteX1961" fmla="*/ 492559 w 879037"/>
                <a:gd name="connsiteY1961" fmla="*/ 98158 h 879848"/>
                <a:gd name="connsiteX1962" fmla="*/ 492559 w 879037"/>
                <a:gd name="connsiteY1962" fmla="*/ 99225 h 879848"/>
                <a:gd name="connsiteX1963" fmla="*/ 492559 w 879037"/>
                <a:gd name="connsiteY1963" fmla="*/ 99926 h 879848"/>
                <a:gd name="connsiteX1964" fmla="*/ 492225 w 879037"/>
                <a:gd name="connsiteY1964" fmla="*/ 101961 h 879848"/>
                <a:gd name="connsiteX1965" fmla="*/ 491625 w 879037"/>
                <a:gd name="connsiteY1965" fmla="*/ 105798 h 879848"/>
                <a:gd name="connsiteX1966" fmla="*/ 491625 w 879037"/>
                <a:gd name="connsiteY1966" fmla="*/ 106499 h 879848"/>
                <a:gd name="connsiteX1967" fmla="*/ 491625 w 879037"/>
                <a:gd name="connsiteY1967" fmla="*/ 106966 h 879848"/>
                <a:gd name="connsiteX1968" fmla="*/ 491625 w 879037"/>
                <a:gd name="connsiteY1968" fmla="*/ 107233 h 879848"/>
                <a:gd name="connsiteX1969" fmla="*/ 491625 w 879037"/>
                <a:gd name="connsiteY1969" fmla="*/ 107967 h 879848"/>
                <a:gd name="connsiteX1970" fmla="*/ 491625 w 879037"/>
                <a:gd name="connsiteY1970" fmla="*/ 108200 h 879848"/>
                <a:gd name="connsiteX1971" fmla="*/ 491157 w 879037"/>
                <a:gd name="connsiteY1971" fmla="*/ 111003 h 879848"/>
                <a:gd name="connsiteX1972" fmla="*/ 490457 w 879037"/>
                <a:gd name="connsiteY1972" fmla="*/ 115573 h 879848"/>
                <a:gd name="connsiteX1973" fmla="*/ 489022 w 879037"/>
                <a:gd name="connsiteY1973" fmla="*/ 124615 h 879848"/>
                <a:gd name="connsiteX1974" fmla="*/ 489022 w 879037"/>
                <a:gd name="connsiteY1974" fmla="*/ 124615 h 879848"/>
                <a:gd name="connsiteX1975" fmla="*/ 489022 w 879037"/>
                <a:gd name="connsiteY1975" fmla="*/ 124615 h 879848"/>
                <a:gd name="connsiteX1976" fmla="*/ 483050 w 879037"/>
                <a:gd name="connsiteY1976" fmla="*/ 123747 h 879848"/>
                <a:gd name="connsiteX1977" fmla="*/ 483050 w 879037"/>
                <a:gd name="connsiteY1977" fmla="*/ 123747 h 879848"/>
                <a:gd name="connsiteX1978" fmla="*/ 481849 w 879037"/>
                <a:gd name="connsiteY1978" fmla="*/ 123747 h 879848"/>
                <a:gd name="connsiteX1979" fmla="*/ 478046 w 879037"/>
                <a:gd name="connsiteY1979" fmla="*/ 123280 h 879848"/>
                <a:gd name="connsiteX1980" fmla="*/ 475810 w 879037"/>
                <a:gd name="connsiteY1980" fmla="*/ 123013 h 879848"/>
                <a:gd name="connsiteX1981" fmla="*/ 474342 w 879037"/>
                <a:gd name="connsiteY1981" fmla="*/ 123013 h 879848"/>
                <a:gd name="connsiteX1982" fmla="*/ 473508 w 879037"/>
                <a:gd name="connsiteY1982" fmla="*/ 123013 h 879848"/>
                <a:gd name="connsiteX1983" fmla="*/ 471407 w 879037"/>
                <a:gd name="connsiteY1983" fmla="*/ 122780 h 879848"/>
                <a:gd name="connsiteX1984" fmla="*/ 470873 w 879037"/>
                <a:gd name="connsiteY1984" fmla="*/ 122780 h 879848"/>
                <a:gd name="connsiteX1985" fmla="*/ 469905 w 879037"/>
                <a:gd name="connsiteY1985" fmla="*/ 122780 h 879848"/>
                <a:gd name="connsiteX1986" fmla="*/ 468437 w 879037"/>
                <a:gd name="connsiteY1986" fmla="*/ 122780 h 879848"/>
                <a:gd name="connsiteX1987" fmla="*/ 467470 w 879037"/>
                <a:gd name="connsiteY1987" fmla="*/ 122780 h 879848"/>
                <a:gd name="connsiteX1988" fmla="*/ 466502 w 879037"/>
                <a:gd name="connsiteY1988" fmla="*/ 122780 h 879848"/>
                <a:gd name="connsiteX1989" fmla="*/ 465601 w 879037"/>
                <a:gd name="connsiteY1989" fmla="*/ 122780 h 879848"/>
                <a:gd name="connsiteX1990" fmla="*/ 465101 w 879037"/>
                <a:gd name="connsiteY1990" fmla="*/ 122780 h 879848"/>
                <a:gd name="connsiteX1991" fmla="*/ 463900 w 879037"/>
                <a:gd name="connsiteY1991" fmla="*/ 122780 h 879848"/>
                <a:gd name="connsiteX1992" fmla="*/ 460730 w 879037"/>
                <a:gd name="connsiteY1992" fmla="*/ 122580 h 879848"/>
                <a:gd name="connsiteX1993" fmla="*/ 458695 w 879037"/>
                <a:gd name="connsiteY1993" fmla="*/ 122580 h 879848"/>
                <a:gd name="connsiteX1994" fmla="*/ 452990 w 879037"/>
                <a:gd name="connsiteY1994" fmla="*/ 122313 h 879848"/>
                <a:gd name="connsiteX1995" fmla="*/ 452556 w 879037"/>
                <a:gd name="connsiteY1995" fmla="*/ 122313 h 879848"/>
                <a:gd name="connsiteX1996" fmla="*/ 449754 w 879037"/>
                <a:gd name="connsiteY1996" fmla="*/ 122313 h 879848"/>
                <a:gd name="connsiteX1997" fmla="*/ 446818 w 879037"/>
                <a:gd name="connsiteY1997" fmla="*/ 122313 h 879848"/>
                <a:gd name="connsiteX1998" fmla="*/ 439945 w 879037"/>
                <a:gd name="connsiteY1998" fmla="*/ 122313 h 879848"/>
                <a:gd name="connsiteX1999" fmla="*/ 434173 w 879037"/>
                <a:gd name="connsiteY1999" fmla="*/ 122313 h 879848"/>
                <a:gd name="connsiteX2000" fmla="*/ 428869 w 879037"/>
                <a:gd name="connsiteY2000" fmla="*/ 122313 h 879848"/>
                <a:gd name="connsiteX2001" fmla="*/ 425432 w 879037"/>
                <a:gd name="connsiteY2001" fmla="*/ 122313 h 879848"/>
                <a:gd name="connsiteX2002" fmla="*/ 418526 w 879037"/>
                <a:gd name="connsiteY2002" fmla="*/ 122713 h 879848"/>
                <a:gd name="connsiteX2003" fmla="*/ 417125 w 879037"/>
                <a:gd name="connsiteY2003" fmla="*/ 122713 h 879848"/>
                <a:gd name="connsiteX2004" fmla="*/ 415457 w 879037"/>
                <a:gd name="connsiteY2004" fmla="*/ 122713 h 879848"/>
                <a:gd name="connsiteX2005" fmla="*/ 413488 w 879037"/>
                <a:gd name="connsiteY2005" fmla="*/ 122713 h 879848"/>
                <a:gd name="connsiteX2006" fmla="*/ 412154 w 879037"/>
                <a:gd name="connsiteY2006" fmla="*/ 122713 h 879848"/>
                <a:gd name="connsiteX2007" fmla="*/ 408818 w 879037"/>
                <a:gd name="connsiteY2007" fmla="*/ 123013 h 879848"/>
                <a:gd name="connsiteX2008" fmla="*/ 407216 w 879037"/>
                <a:gd name="connsiteY2008" fmla="*/ 123013 h 879848"/>
                <a:gd name="connsiteX2009" fmla="*/ 405781 w 879037"/>
                <a:gd name="connsiteY2009" fmla="*/ 123180 h 879848"/>
                <a:gd name="connsiteX2010" fmla="*/ 405415 w 879037"/>
                <a:gd name="connsiteY2010" fmla="*/ 123180 h 879848"/>
                <a:gd name="connsiteX2011" fmla="*/ 402879 w 879037"/>
                <a:gd name="connsiteY2011" fmla="*/ 123447 h 879848"/>
                <a:gd name="connsiteX2012" fmla="*/ 402112 w 879037"/>
                <a:gd name="connsiteY2012" fmla="*/ 123447 h 879848"/>
                <a:gd name="connsiteX2013" fmla="*/ 401077 w 879037"/>
                <a:gd name="connsiteY2013" fmla="*/ 123447 h 879848"/>
                <a:gd name="connsiteX2014" fmla="*/ 401077 w 879037"/>
                <a:gd name="connsiteY2014" fmla="*/ 123447 h 879848"/>
                <a:gd name="connsiteX2015" fmla="*/ 400377 w 879037"/>
                <a:gd name="connsiteY2015" fmla="*/ 123447 h 879848"/>
                <a:gd name="connsiteX2016" fmla="*/ 394939 w 879037"/>
                <a:gd name="connsiteY2016" fmla="*/ 124148 h 879848"/>
                <a:gd name="connsiteX2017" fmla="*/ 394939 w 879037"/>
                <a:gd name="connsiteY2017" fmla="*/ 124148 h 879848"/>
                <a:gd name="connsiteX2018" fmla="*/ 393037 w 879037"/>
                <a:gd name="connsiteY2018" fmla="*/ 124414 h 879848"/>
                <a:gd name="connsiteX2019" fmla="*/ 392069 w 879037"/>
                <a:gd name="connsiteY2019" fmla="*/ 124414 h 879848"/>
                <a:gd name="connsiteX2020" fmla="*/ 391769 w 879037"/>
                <a:gd name="connsiteY2020" fmla="*/ 124414 h 879848"/>
                <a:gd name="connsiteX2021" fmla="*/ 391769 w 879037"/>
                <a:gd name="connsiteY2021" fmla="*/ 124414 h 879848"/>
                <a:gd name="connsiteX2022" fmla="*/ 390268 w 879037"/>
                <a:gd name="connsiteY2022" fmla="*/ 124648 h 879848"/>
                <a:gd name="connsiteX2023" fmla="*/ 389901 w 879037"/>
                <a:gd name="connsiteY2023" fmla="*/ 124648 h 879848"/>
                <a:gd name="connsiteX2024" fmla="*/ 388967 w 879037"/>
                <a:gd name="connsiteY2024" fmla="*/ 124648 h 879848"/>
                <a:gd name="connsiteX2025" fmla="*/ 388967 w 879037"/>
                <a:gd name="connsiteY2025" fmla="*/ 124648 h 879848"/>
                <a:gd name="connsiteX2026" fmla="*/ 388967 w 879037"/>
                <a:gd name="connsiteY2026" fmla="*/ 124648 h 879848"/>
                <a:gd name="connsiteX2027" fmla="*/ 387532 w 879037"/>
                <a:gd name="connsiteY2027" fmla="*/ 115673 h 879848"/>
                <a:gd name="connsiteX2028" fmla="*/ 386831 w 879037"/>
                <a:gd name="connsiteY2028" fmla="*/ 111136 h 879848"/>
                <a:gd name="connsiteX2029" fmla="*/ 386097 w 879037"/>
                <a:gd name="connsiteY2029" fmla="*/ 106599 h 879848"/>
                <a:gd name="connsiteX2030" fmla="*/ 385363 w 879037"/>
                <a:gd name="connsiteY2030" fmla="*/ 102061 h 879848"/>
                <a:gd name="connsiteX2031" fmla="*/ 384663 w 879037"/>
                <a:gd name="connsiteY2031" fmla="*/ 97524 h 879848"/>
                <a:gd name="connsiteX2032" fmla="*/ 383929 w 879037"/>
                <a:gd name="connsiteY2032" fmla="*/ 93020 h 879848"/>
                <a:gd name="connsiteX2033" fmla="*/ 383228 w 879037"/>
                <a:gd name="connsiteY2033" fmla="*/ 88483 h 879848"/>
                <a:gd name="connsiteX2034" fmla="*/ 382494 w 879037"/>
                <a:gd name="connsiteY2034" fmla="*/ 83945 h 879848"/>
                <a:gd name="connsiteX2035" fmla="*/ 382494 w 879037"/>
                <a:gd name="connsiteY2035" fmla="*/ 83945 h 879848"/>
                <a:gd name="connsiteX2036" fmla="*/ 381193 w 879037"/>
                <a:gd name="connsiteY2036" fmla="*/ 75805 h 879848"/>
                <a:gd name="connsiteX2037" fmla="*/ 381193 w 879037"/>
                <a:gd name="connsiteY2037" fmla="*/ 75304 h 879848"/>
                <a:gd name="connsiteX2038" fmla="*/ 381193 w 879037"/>
                <a:gd name="connsiteY2038" fmla="*/ 74937 h 879848"/>
                <a:gd name="connsiteX2039" fmla="*/ 380426 w 879037"/>
                <a:gd name="connsiteY2039" fmla="*/ 70100 h 879848"/>
                <a:gd name="connsiteX2040" fmla="*/ 379525 w 879037"/>
                <a:gd name="connsiteY2040" fmla="*/ 64461 h 879848"/>
                <a:gd name="connsiteX2041" fmla="*/ 378324 w 879037"/>
                <a:gd name="connsiteY2041" fmla="*/ 56788 h 879848"/>
                <a:gd name="connsiteX2042" fmla="*/ 376155 w 879037"/>
                <a:gd name="connsiteY2042" fmla="*/ 43242 h 879848"/>
                <a:gd name="connsiteX2043" fmla="*/ 376155 w 879037"/>
                <a:gd name="connsiteY2043" fmla="*/ 43242 h 879848"/>
                <a:gd name="connsiteX2044" fmla="*/ 376789 w 879037"/>
                <a:gd name="connsiteY2044" fmla="*/ 43242 h 879848"/>
                <a:gd name="connsiteX2045" fmla="*/ 379625 w 879037"/>
                <a:gd name="connsiteY2045" fmla="*/ 42809 h 879848"/>
                <a:gd name="connsiteX2046" fmla="*/ 380926 w 879037"/>
                <a:gd name="connsiteY2046" fmla="*/ 42608 h 879848"/>
                <a:gd name="connsiteX2047" fmla="*/ 383862 w 879037"/>
                <a:gd name="connsiteY2047" fmla="*/ 42175 h 879848"/>
                <a:gd name="connsiteX2048" fmla="*/ 391202 w 879037"/>
                <a:gd name="connsiteY2048" fmla="*/ 41274 h 879848"/>
                <a:gd name="connsiteX2049" fmla="*/ 391836 w 879037"/>
                <a:gd name="connsiteY2049" fmla="*/ 41274 h 879848"/>
                <a:gd name="connsiteX2050" fmla="*/ 394638 w 879037"/>
                <a:gd name="connsiteY2050" fmla="*/ 40940 h 879848"/>
                <a:gd name="connsiteX2051" fmla="*/ 396540 w 879037"/>
                <a:gd name="connsiteY2051" fmla="*/ 40740 h 879848"/>
                <a:gd name="connsiteX2052" fmla="*/ 399142 w 879037"/>
                <a:gd name="connsiteY2052" fmla="*/ 40473 h 879848"/>
                <a:gd name="connsiteX2053" fmla="*/ 739044 w 879037"/>
                <a:gd name="connsiteY2053" fmla="*/ 333767 h 879848"/>
                <a:gd name="connsiteX2054" fmla="*/ 739345 w 879037"/>
                <a:gd name="connsiteY2054" fmla="*/ 333767 h 879848"/>
                <a:gd name="connsiteX2055" fmla="*/ 739345 w 879037"/>
                <a:gd name="connsiteY2055" fmla="*/ 333767 h 879848"/>
                <a:gd name="connsiteX2056" fmla="*/ 739978 w 879037"/>
                <a:gd name="connsiteY2056" fmla="*/ 333534 h 879848"/>
                <a:gd name="connsiteX2057" fmla="*/ 740279 w 879037"/>
                <a:gd name="connsiteY2057" fmla="*/ 333534 h 879848"/>
                <a:gd name="connsiteX2058" fmla="*/ 740579 w 879037"/>
                <a:gd name="connsiteY2058" fmla="*/ 333534 h 879848"/>
                <a:gd name="connsiteX2059" fmla="*/ 741880 w 879037"/>
                <a:gd name="connsiteY2059" fmla="*/ 333100 h 879848"/>
                <a:gd name="connsiteX2060" fmla="*/ 742414 w 879037"/>
                <a:gd name="connsiteY2060" fmla="*/ 332900 h 879848"/>
                <a:gd name="connsiteX2061" fmla="*/ 743281 w 879037"/>
                <a:gd name="connsiteY2061" fmla="*/ 332600 h 879848"/>
                <a:gd name="connsiteX2062" fmla="*/ 743615 w 879037"/>
                <a:gd name="connsiteY2062" fmla="*/ 332600 h 879848"/>
                <a:gd name="connsiteX2063" fmla="*/ 746251 w 879037"/>
                <a:gd name="connsiteY2063" fmla="*/ 331699 h 879848"/>
                <a:gd name="connsiteX2064" fmla="*/ 746251 w 879037"/>
                <a:gd name="connsiteY2064" fmla="*/ 331699 h 879848"/>
                <a:gd name="connsiteX2065" fmla="*/ 747185 w 879037"/>
                <a:gd name="connsiteY2065" fmla="*/ 331399 h 879848"/>
                <a:gd name="connsiteX2066" fmla="*/ 747485 w 879037"/>
                <a:gd name="connsiteY2066" fmla="*/ 331399 h 879848"/>
                <a:gd name="connsiteX2067" fmla="*/ 747852 w 879037"/>
                <a:gd name="connsiteY2067" fmla="*/ 331399 h 879848"/>
                <a:gd name="connsiteX2068" fmla="*/ 748052 w 879037"/>
                <a:gd name="connsiteY2068" fmla="*/ 331399 h 879848"/>
                <a:gd name="connsiteX2069" fmla="*/ 748319 w 879037"/>
                <a:gd name="connsiteY2069" fmla="*/ 331399 h 879848"/>
                <a:gd name="connsiteX2070" fmla="*/ 749020 w 879037"/>
                <a:gd name="connsiteY2070" fmla="*/ 331165 h 879848"/>
                <a:gd name="connsiteX2071" fmla="*/ 749587 w 879037"/>
                <a:gd name="connsiteY2071" fmla="*/ 331165 h 879848"/>
                <a:gd name="connsiteX2072" fmla="*/ 750454 w 879037"/>
                <a:gd name="connsiteY2072" fmla="*/ 330865 h 879848"/>
                <a:gd name="connsiteX2073" fmla="*/ 750454 w 879037"/>
                <a:gd name="connsiteY2073" fmla="*/ 330865 h 879848"/>
                <a:gd name="connsiteX2074" fmla="*/ 754691 w 879037"/>
                <a:gd name="connsiteY2074" fmla="*/ 329397 h 879848"/>
                <a:gd name="connsiteX2075" fmla="*/ 758995 w 879037"/>
                <a:gd name="connsiteY2075" fmla="*/ 327895 h 879848"/>
                <a:gd name="connsiteX2076" fmla="*/ 758995 w 879037"/>
                <a:gd name="connsiteY2076" fmla="*/ 327895 h 879848"/>
                <a:gd name="connsiteX2077" fmla="*/ 763299 w 879037"/>
                <a:gd name="connsiteY2077" fmla="*/ 326394 h 879848"/>
                <a:gd name="connsiteX2078" fmla="*/ 763299 w 879037"/>
                <a:gd name="connsiteY2078" fmla="*/ 326394 h 879848"/>
                <a:gd name="connsiteX2079" fmla="*/ 767636 w 879037"/>
                <a:gd name="connsiteY2079" fmla="*/ 324893 h 879848"/>
                <a:gd name="connsiteX2080" fmla="*/ 771973 w 879037"/>
                <a:gd name="connsiteY2080" fmla="*/ 323425 h 879848"/>
                <a:gd name="connsiteX2081" fmla="*/ 776311 w 879037"/>
                <a:gd name="connsiteY2081" fmla="*/ 321923 h 879848"/>
                <a:gd name="connsiteX2082" fmla="*/ 776311 w 879037"/>
                <a:gd name="connsiteY2082" fmla="*/ 321923 h 879848"/>
                <a:gd name="connsiteX2083" fmla="*/ 784118 w 879037"/>
                <a:gd name="connsiteY2083" fmla="*/ 319221 h 879848"/>
                <a:gd name="connsiteX2084" fmla="*/ 784952 w 879037"/>
                <a:gd name="connsiteY2084" fmla="*/ 318921 h 879848"/>
                <a:gd name="connsiteX2085" fmla="*/ 789389 w 879037"/>
                <a:gd name="connsiteY2085" fmla="*/ 317419 h 879848"/>
                <a:gd name="connsiteX2086" fmla="*/ 794961 w 879037"/>
                <a:gd name="connsiteY2086" fmla="*/ 315518 h 879848"/>
                <a:gd name="connsiteX2087" fmla="*/ 794961 w 879037"/>
                <a:gd name="connsiteY2087" fmla="*/ 315518 h 879848"/>
                <a:gd name="connsiteX2088" fmla="*/ 802300 w 879037"/>
                <a:gd name="connsiteY2088" fmla="*/ 313015 h 879848"/>
                <a:gd name="connsiteX2089" fmla="*/ 815312 w 879037"/>
                <a:gd name="connsiteY2089" fmla="*/ 308511 h 879848"/>
                <a:gd name="connsiteX2090" fmla="*/ 837065 w 879037"/>
                <a:gd name="connsiteY2090" fmla="*/ 431554 h 879848"/>
                <a:gd name="connsiteX2091" fmla="*/ 837065 w 879037"/>
                <a:gd name="connsiteY2091" fmla="*/ 431554 h 879848"/>
                <a:gd name="connsiteX2092" fmla="*/ 832928 w 879037"/>
                <a:gd name="connsiteY2092" fmla="*/ 431554 h 879848"/>
                <a:gd name="connsiteX2093" fmla="*/ 823319 w 879037"/>
                <a:gd name="connsiteY2093" fmla="*/ 431721 h 879848"/>
                <a:gd name="connsiteX2094" fmla="*/ 815545 w 879037"/>
                <a:gd name="connsiteY2094" fmla="*/ 431721 h 879848"/>
                <a:gd name="connsiteX2095" fmla="*/ 810141 w 879037"/>
                <a:gd name="connsiteY2095" fmla="*/ 431721 h 879848"/>
                <a:gd name="connsiteX2096" fmla="*/ 807772 w 879037"/>
                <a:gd name="connsiteY2096" fmla="*/ 431721 h 879848"/>
                <a:gd name="connsiteX2097" fmla="*/ 805170 w 879037"/>
                <a:gd name="connsiteY2097" fmla="*/ 431721 h 879848"/>
                <a:gd name="connsiteX2098" fmla="*/ 804069 w 879037"/>
                <a:gd name="connsiteY2098" fmla="*/ 431721 h 879848"/>
                <a:gd name="connsiteX2099" fmla="*/ 797630 w 879037"/>
                <a:gd name="connsiteY2099" fmla="*/ 431721 h 879848"/>
                <a:gd name="connsiteX2100" fmla="*/ 795795 w 879037"/>
                <a:gd name="connsiteY2100" fmla="*/ 431721 h 879848"/>
                <a:gd name="connsiteX2101" fmla="*/ 791891 w 879037"/>
                <a:gd name="connsiteY2101" fmla="*/ 431721 h 879848"/>
                <a:gd name="connsiteX2102" fmla="*/ 782049 w 879037"/>
                <a:gd name="connsiteY2102" fmla="*/ 431721 h 879848"/>
                <a:gd name="connsiteX2103" fmla="*/ 778146 w 879037"/>
                <a:gd name="connsiteY2103" fmla="*/ 431721 h 879848"/>
                <a:gd name="connsiteX2104" fmla="*/ 777378 w 879037"/>
                <a:gd name="connsiteY2104" fmla="*/ 431721 h 879848"/>
                <a:gd name="connsiteX2105" fmla="*/ 772874 w 879037"/>
                <a:gd name="connsiteY2105" fmla="*/ 431721 h 879848"/>
                <a:gd name="connsiteX2106" fmla="*/ 754525 w 879037"/>
                <a:gd name="connsiteY2106" fmla="*/ 431721 h 879848"/>
                <a:gd name="connsiteX2107" fmla="*/ 754525 w 879037"/>
                <a:gd name="connsiteY2107" fmla="*/ 429753 h 879848"/>
                <a:gd name="connsiteX2108" fmla="*/ 754525 w 879037"/>
                <a:gd name="connsiteY2108" fmla="*/ 428952 h 879848"/>
                <a:gd name="connsiteX2109" fmla="*/ 754525 w 879037"/>
                <a:gd name="connsiteY2109" fmla="*/ 426683 h 879848"/>
                <a:gd name="connsiteX2110" fmla="*/ 754525 w 879037"/>
                <a:gd name="connsiteY2110" fmla="*/ 425215 h 879848"/>
                <a:gd name="connsiteX2111" fmla="*/ 754525 w 879037"/>
                <a:gd name="connsiteY2111" fmla="*/ 424381 h 879848"/>
                <a:gd name="connsiteX2112" fmla="*/ 754525 w 879037"/>
                <a:gd name="connsiteY2112" fmla="*/ 423881 h 879848"/>
                <a:gd name="connsiteX2113" fmla="*/ 754525 w 879037"/>
                <a:gd name="connsiteY2113" fmla="*/ 423580 h 879848"/>
                <a:gd name="connsiteX2114" fmla="*/ 754525 w 879037"/>
                <a:gd name="connsiteY2114" fmla="*/ 423013 h 879848"/>
                <a:gd name="connsiteX2115" fmla="*/ 754525 w 879037"/>
                <a:gd name="connsiteY2115" fmla="*/ 422680 h 879848"/>
                <a:gd name="connsiteX2116" fmla="*/ 754525 w 879037"/>
                <a:gd name="connsiteY2116" fmla="*/ 422446 h 879848"/>
                <a:gd name="connsiteX2117" fmla="*/ 754525 w 879037"/>
                <a:gd name="connsiteY2117" fmla="*/ 422446 h 879848"/>
                <a:gd name="connsiteX2118" fmla="*/ 754525 w 879037"/>
                <a:gd name="connsiteY2118" fmla="*/ 420511 h 879848"/>
                <a:gd name="connsiteX2119" fmla="*/ 754525 w 879037"/>
                <a:gd name="connsiteY2119" fmla="*/ 420177 h 879848"/>
                <a:gd name="connsiteX2120" fmla="*/ 754525 w 879037"/>
                <a:gd name="connsiteY2120" fmla="*/ 420177 h 879848"/>
                <a:gd name="connsiteX2121" fmla="*/ 754525 w 879037"/>
                <a:gd name="connsiteY2121" fmla="*/ 419377 h 879848"/>
                <a:gd name="connsiteX2122" fmla="*/ 754525 w 879037"/>
                <a:gd name="connsiteY2122" fmla="*/ 418409 h 879848"/>
                <a:gd name="connsiteX2123" fmla="*/ 754191 w 879037"/>
                <a:gd name="connsiteY2123" fmla="*/ 413738 h 879848"/>
                <a:gd name="connsiteX2124" fmla="*/ 754191 w 879037"/>
                <a:gd name="connsiteY2124" fmla="*/ 413305 h 879848"/>
                <a:gd name="connsiteX2125" fmla="*/ 754191 w 879037"/>
                <a:gd name="connsiteY2125" fmla="*/ 413305 h 879848"/>
                <a:gd name="connsiteX2126" fmla="*/ 754191 w 879037"/>
                <a:gd name="connsiteY2126" fmla="*/ 411570 h 879848"/>
                <a:gd name="connsiteX2127" fmla="*/ 753891 w 879037"/>
                <a:gd name="connsiteY2127" fmla="*/ 408233 h 879848"/>
                <a:gd name="connsiteX2128" fmla="*/ 753891 w 879037"/>
                <a:gd name="connsiteY2128" fmla="*/ 406999 h 879848"/>
                <a:gd name="connsiteX2129" fmla="*/ 753891 w 879037"/>
                <a:gd name="connsiteY2129" fmla="*/ 406132 h 879848"/>
                <a:gd name="connsiteX2130" fmla="*/ 753891 w 879037"/>
                <a:gd name="connsiteY2130" fmla="*/ 405698 h 879848"/>
                <a:gd name="connsiteX2131" fmla="*/ 753891 w 879037"/>
                <a:gd name="connsiteY2131" fmla="*/ 404997 h 879848"/>
                <a:gd name="connsiteX2132" fmla="*/ 753891 w 879037"/>
                <a:gd name="connsiteY2132" fmla="*/ 404997 h 879848"/>
                <a:gd name="connsiteX2133" fmla="*/ 753891 w 879037"/>
                <a:gd name="connsiteY2133" fmla="*/ 404997 h 879848"/>
                <a:gd name="connsiteX2134" fmla="*/ 753891 w 879037"/>
                <a:gd name="connsiteY2134" fmla="*/ 404997 h 879848"/>
                <a:gd name="connsiteX2135" fmla="*/ 753891 w 879037"/>
                <a:gd name="connsiteY2135" fmla="*/ 404997 h 879848"/>
                <a:gd name="connsiteX2136" fmla="*/ 753891 w 879037"/>
                <a:gd name="connsiteY2136" fmla="*/ 404997 h 879848"/>
                <a:gd name="connsiteX2137" fmla="*/ 753891 w 879037"/>
                <a:gd name="connsiteY2137" fmla="*/ 404997 h 879848"/>
                <a:gd name="connsiteX2138" fmla="*/ 753891 w 879037"/>
                <a:gd name="connsiteY2138" fmla="*/ 404997 h 879848"/>
                <a:gd name="connsiteX2139" fmla="*/ 753891 w 879037"/>
                <a:gd name="connsiteY2139" fmla="*/ 404997 h 879848"/>
                <a:gd name="connsiteX2140" fmla="*/ 753691 w 879037"/>
                <a:gd name="connsiteY2140" fmla="*/ 403229 h 879848"/>
                <a:gd name="connsiteX2141" fmla="*/ 753691 w 879037"/>
                <a:gd name="connsiteY2141" fmla="*/ 402929 h 879848"/>
                <a:gd name="connsiteX2142" fmla="*/ 753691 w 879037"/>
                <a:gd name="connsiteY2142" fmla="*/ 402061 h 879848"/>
                <a:gd name="connsiteX2143" fmla="*/ 753691 w 879037"/>
                <a:gd name="connsiteY2143" fmla="*/ 402061 h 879848"/>
                <a:gd name="connsiteX2144" fmla="*/ 753691 w 879037"/>
                <a:gd name="connsiteY2144" fmla="*/ 401694 h 879848"/>
                <a:gd name="connsiteX2145" fmla="*/ 753691 w 879037"/>
                <a:gd name="connsiteY2145" fmla="*/ 401694 h 879848"/>
                <a:gd name="connsiteX2146" fmla="*/ 753691 w 879037"/>
                <a:gd name="connsiteY2146" fmla="*/ 401227 h 879848"/>
                <a:gd name="connsiteX2147" fmla="*/ 753691 w 879037"/>
                <a:gd name="connsiteY2147" fmla="*/ 400693 h 879848"/>
                <a:gd name="connsiteX2148" fmla="*/ 753691 w 879037"/>
                <a:gd name="connsiteY2148" fmla="*/ 400493 h 879848"/>
                <a:gd name="connsiteX2149" fmla="*/ 753691 w 879037"/>
                <a:gd name="connsiteY2149" fmla="*/ 400493 h 879848"/>
                <a:gd name="connsiteX2150" fmla="*/ 753691 w 879037"/>
                <a:gd name="connsiteY2150" fmla="*/ 400160 h 879848"/>
                <a:gd name="connsiteX2151" fmla="*/ 753691 w 879037"/>
                <a:gd name="connsiteY2151" fmla="*/ 400160 h 879848"/>
                <a:gd name="connsiteX2152" fmla="*/ 753691 w 879037"/>
                <a:gd name="connsiteY2152" fmla="*/ 399959 h 879848"/>
                <a:gd name="connsiteX2153" fmla="*/ 753691 w 879037"/>
                <a:gd name="connsiteY2153" fmla="*/ 399959 h 879848"/>
                <a:gd name="connsiteX2154" fmla="*/ 753691 w 879037"/>
                <a:gd name="connsiteY2154" fmla="*/ 399959 h 879848"/>
                <a:gd name="connsiteX2155" fmla="*/ 753691 w 879037"/>
                <a:gd name="connsiteY2155" fmla="*/ 399959 h 879848"/>
                <a:gd name="connsiteX2156" fmla="*/ 753691 w 879037"/>
                <a:gd name="connsiteY2156" fmla="*/ 399959 h 879848"/>
                <a:gd name="connsiteX2157" fmla="*/ 753691 w 879037"/>
                <a:gd name="connsiteY2157" fmla="*/ 399959 h 879848"/>
                <a:gd name="connsiteX2158" fmla="*/ 753691 w 879037"/>
                <a:gd name="connsiteY2158" fmla="*/ 399659 h 879848"/>
                <a:gd name="connsiteX2159" fmla="*/ 753691 w 879037"/>
                <a:gd name="connsiteY2159" fmla="*/ 399459 h 879848"/>
                <a:gd name="connsiteX2160" fmla="*/ 753691 w 879037"/>
                <a:gd name="connsiteY2160" fmla="*/ 399259 h 879848"/>
                <a:gd name="connsiteX2161" fmla="*/ 753691 w 879037"/>
                <a:gd name="connsiteY2161" fmla="*/ 399259 h 879848"/>
                <a:gd name="connsiteX2162" fmla="*/ 753691 w 879037"/>
                <a:gd name="connsiteY2162" fmla="*/ 399259 h 879848"/>
                <a:gd name="connsiteX2163" fmla="*/ 753691 w 879037"/>
                <a:gd name="connsiteY2163" fmla="*/ 398358 h 879848"/>
                <a:gd name="connsiteX2164" fmla="*/ 753691 w 879037"/>
                <a:gd name="connsiteY2164" fmla="*/ 398191 h 879848"/>
                <a:gd name="connsiteX2165" fmla="*/ 753691 w 879037"/>
                <a:gd name="connsiteY2165" fmla="*/ 397591 h 879848"/>
                <a:gd name="connsiteX2166" fmla="*/ 753691 w 879037"/>
                <a:gd name="connsiteY2166" fmla="*/ 397591 h 879848"/>
                <a:gd name="connsiteX2167" fmla="*/ 753691 w 879037"/>
                <a:gd name="connsiteY2167" fmla="*/ 397124 h 879848"/>
                <a:gd name="connsiteX2168" fmla="*/ 753691 w 879037"/>
                <a:gd name="connsiteY2168" fmla="*/ 396390 h 879848"/>
                <a:gd name="connsiteX2169" fmla="*/ 753691 w 879037"/>
                <a:gd name="connsiteY2169" fmla="*/ 396223 h 879848"/>
                <a:gd name="connsiteX2170" fmla="*/ 753390 w 879037"/>
                <a:gd name="connsiteY2170" fmla="*/ 393987 h 879848"/>
                <a:gd name="connsiteX2171" fmla="*/ 752890 w 879037"/>
                <a:gd name="connsiteY2171" fmla="*/ 390651 h 879848"/>
                <a:gd name="connsiteX2172" fmla="*/ 752890 w 879037"/>
                <a:gd name="connsiteY2172" fmla="*/ 390284 h 879848"/>
                <a:gd name="connsiteX2173" fmla="*/ 752556 w 879037"/>
                <a:gd name="connsiteY2173" fmla="*/ 388249 h 879848"/>
                <a:gd name="connsiteX2174" fmla="*/ 752556 w 879037"/>
                <a:gd name="connsiteY2174" fmla="*/ 388249 h 879848"/>
                <a:gd name="connsiteX2175" fmla="*/ 752556 w 879037"/>
                <a:gd name="connsiteY2175" fmla="*/ 387682 h 879848"/>
                <a:gd name="connsiteX2176" fmla="*/ 752556 w 879037"/>
                <a:gd name="connsiteY2176" fmla="*/ 386848 h 879848"/>
                <a:gd name="connsiteX2177" fmla="*/ 752556 w 879037"/>
                <a:gd name="connsiteY2177" fmla="*/ 386047 h 879848"/>
                <a:gd name="connsiteX2178" fmla="*/ 752556 w 879037"/>
                <a:gd name="connsiteY2178" fmla="*/ 385547 h 879848"/>
                <a:gd name="connsiteX2179" fmla="*/ 752556 w 879037"/>
                <a:gd name="connsiteY2179" fmla="*/ 385280 h 879848"/>
                <a:gd name="connsiteX2180" fmla="*/ 752556 w 879037"/>
                <a:gd name="connsiteY2180" fmla="*/ 385280 h 879848"/>
                <a:gd name="connsiteX2181" fmla="*/ 752556 w 879037"/>
                <a:gd name="connsiteY2181" fmla="*/ 384412 h 879848"/>
                <a:gd name="connsiteX2182" fmla="*/ 752556 w 879037"/>
                <a:gd name="connsiteY2182" fmla="*/ 384245 h 879848"/>
                <a:gd name="connsiteX2183" fmla="*/ 752556 w 879037"/>
                <a:gd name="connsiteY2183" fmla="*/ 384245 h 879848"/>
                <a:gd name="connsiteX2184" fmla="*/ 752556 w 879037"/>
                <a:gd name="connsiteY2184" fmla="*/ 383745 h 879848"/>
                <a:gd name="connsiteX2185" fmla="*/ 752556 w 879037"/>
                <a:gd name="connsiteY2185" fmla="*/ 383745 h 879848"/>
                <a:gd name="connsiteX2186" fmla="*/ 752256 w 879037"/>
                <a:gd name="connsiteY2186" fmla="*/ 382244 h 879848"/>
                <a:gd name="connsiteX2187" fmla="*/ 752256 w 879037"/>
                <a:gd name="connsiteY2187" fmla="*/ 382244 h 879848"/>
                <a:gd name="connsiteX2188" fmla="*/ 752256 w 879037"/>
                <a:gd name="connsiteY2188" fmla="*/ 381943 h 879848"/>
                <a:gd name="connsiteX2189" fmla="*/ 752256 w 879037"/>
                <a:gd name="connsiteY2189" fmla="*/ 381943 h 879848"/>
                <a:gd name="connsiteX2190" fmla="*/ 752256 w 879037"/>
                <a:gd name="connsiteY2190" fmla="*/ 381777 h 879848"/>
                <a:gd name="connsiteX2191" fmla="*/ 752256 w 879037"/>
                <a:gd name="connsiteY2191" fmla="*/ 381510 h 879848"/>
                <a:gd name="connsiteX2192" fmla="*/ 752256 w 879037"/>
                <a:gd name="connsiteY2192" fmla="*/ 381510 h 879848"/>
                <a:gd name="connsiteX2193" fmla="*/ 752256 w 879037"/>
                <a:gd name="connsiteY2193" fmla="*/ 381510 h 879848"/>
                <a:gd name="connsiteX2194" fmla="*/ 752256 w 879037"/>
                <a:gd name="connsiteY2194" fmla="*/ 381143 h 879848"/>
                <a:gd name="connsiteX2195" fmla="*/ 752256 w 879037"/>
                <a:gd name="connsiteY2195" fmla="*/ 380876 h 879848"/>
                <a:gd name="connsiteX2196" fmla="*/ 752256 w 879037"/>
                <a:gd name="connsiteY2196" fmla="*/ 380309 h 879848"/>
                <a:gd name="connsiteX2197" fmla="*/ 752056 w 879037"/>
                <a:gd name="connsiteY2197" fmla="*/ 379274 h 879848"/>
                <a:gd name="connsiteX2198" fmla="*/ 752056 w 879037"/>
                <a:gd name="connsiteY2198" fmla="*/ 378740 h 879848"/>
                <a:gd name="connsiteX2199" fmla="*/ 752056 w 879037"/>
                <a:gd name="connsiteY2199" fmla="*/ 378740 h 879848"/>
                <a:gd name="connsiteX2200" fmla="*/ 752056 w 879037"/>
                <a:gd name="connsiteY2200" fmla="*/ 377906 h 879848"/>
                <a:gd name="connsiteX2201" fmla="*/ 752056 w 879037"/>
                <a:gd name="connsiteY2201" fmla="*/ 377573 h 879848"/>
                <a:gd name="connsiteX2202" fmla="*/ 752056 w 879037"/>
                <a:gd name="connsiteY2202" fmla="*/ 377273 h 879848"/>
                <a:gd name="connsiteX2203" fmla="*/ 752056 w 879037"/>
                <a:gd name="connsiteY2203" fmla="*/ 376839 h 879848"/>
                <a:gd name="connsiteX2204" fmla="*/ 752056 w 879037"/>
                <a:gd name="connsiteY2204" fmla="*/ 376172 h 879848"/>
                <a:gd name="connsiteX2205" fmla="*/ 752056 w 879037"/>
                <a:gd name="connsiteY2205" fmla="*/ 375871 h 879848"/>
                <a:gd name="connsiteX2206" fmla="*/ 752056 w 879037"/>
                <a:gd name="connsiteY2206" fmla="*/ 375304 h 879848"/>
                <a:gd name="connsiteX2207" fmla="*/ 751622 w 879037"/>
                <a:gd name="connsiteY2207" fmla="*/ 373336 h 879848"/>
                <a:gd name="connsiteX2208" fmla="*/ 751622 w 879037"/>
                <a:gd name="connsiteY2208" fmla="*/ 372902 h 879848"/>
                <a:gd name="connsiteX2209" fmla="*/ 751188 w 879037"/>
                <a:gd name="connsiteY2209" fmla="*/ 370867 h 879848"/>
                <a:gd name="connsiteX2210" fmla="*/ 751188 w 879037"/>
                <a:gd name="connsiteY2210" fmla="*/ 370333 h 879848"/>
                <a:gd name="connsiteX2211" fmla="*/ 751188 w 879037"/>
                <a:gd name="connsiteY2211" fmla="*/ 370333 h 879848"/>
                <a:gd name="connsiteX2212" fmla="*/ 751188 w 879037"/>
                <a:gd name="connsiteY2212" fmla="*/ 370333 h 879848"/>
                <a:gd name="connsiteX2213" fmla="*/ 751188 w 879037"/>
                <a:gd name="connsiteY2213" fmla="*/ 370333 h 879848"/>
                <a:gd name="connsiteX2214" fmla="*/ 751188 w 879037"/>
                <a:gd name="connsiteY2214" fmla="*/ 370333 h 879848"/>
                <a:gd name="connsiteX2215" fmla="*/ 751188 w 879037"/>
                <a:gd name="connsiteY2215" fmla="*/ 370066 h 879848"/>
                <a:gd name="connsiteX2216" fmla="*/ 751188 w 879037"/>
                <a:gd name="connsiteY2216" fmla="*/ 369833 h 879848"/>
                <a:gd name="connsiteX2217" fmla="*/ 751188 w 879037"/>
                <a:gd name="connsiteY2217" fmla="*/ 369399 h 879848"/>
                <a:gd name="connsiteX2218" fmla="*/ 751188 w 879037"/>
                <a:gd name="connsiteY2218" fmla="*/ 369399 h 879848"/>
                <a:gd name="connsiteX2219" fmla="*/ 751188 w 879037"/>
                <a:gd name="connsiteY2219" fmla="*/ 369399 h 879848"/>
                <a:gd name="connsiteX2220" fmla="*/ 751188 w 879037"/>
                <a:gd name="connsiteY2220" fmla="*/ 369399 h 879848"/>
                <a:gd name="connsiteX2221" fmla="*/ 751188 w 879037"/>
                <a:gd name="connsiteY2221" fmla="*/ 368798 h 879848"/>
                <a:gd name="connsiteX2222" fmla="*/ 751188 w 879037"/>
                <a:gd name="connsiteY2222" fmla="*/ 368798 h 879848"/>
                <a:gd name="connsiteX2223" fmla="*/ 751188 w 879037"/>
                <a:gd name="connsiteY2223" fmla="*/ 368632 h 879848"/>
                <a:gd name="connsiteX2224" fmla="*/ 751188 w 879037"/>
                <a:gd name="connsiteY2224" fmla="*/ 368465 h 879848"/>
                <a:gd name="connsiteX2225" fmla="*/ 751188 w 879037"/>
                <a:gd name="connsiteY2225" fmla="*/ 368465 h 879848"/>
                <a:gd name="connsiteX2226" fmla="*/ 751188 w 879037"/>
                <a:gd name="connsiteY2226" fmla="*/ 365028 h 879848"/>
                <a:gd name="connsiteX2227" fmla="*/ 751188 w 879037"/>
                <a:gd name="connsiteY2227" fmla="*/ 365028 h 879848"/>
                <a:gd name="connsiteX2228" fmla="*/ 751188 w 879037"/>
                <a:gd name="connsiteY2228" fmla="*/ 365028 h 879848"/>
                <a:gd name="connsiteX2229" fmla="*/ 751188 w 879037"/>
                <a:gd name="connsiteY2229" fmla="*/ 364795 h 879848"/>
                <a:gd name="connsiteX2230" fmla="*/ 751188 w 879037"/>
                <a:gd name="connsiteY2230" fmla="*/ 364795 h 879848"/>
                <a:gd name="connsiteX2231" fmla="*/ 751188 w 879037"/>
                <a:gd name="connsiteY2231" fmla="*/ 364428 h 879848"/>
                <a:gd name="connsiteX2232" fmla="*/ 749820 w 879037"/>
                <a:gd name="connsiteY2232" fmla="*/ 358856 h 879848"/>
                <a:gd name="connsiteX2233" fmla="*/ 749820 w 879037"/>
                <a:gd name="connsiteY2233" fmla="*/ 358856 h 879848"/>
                <a:gd name="connsiteX2234" fmla="*/ 749820 w 879037"/>
                <a:gd name="connsiteY2234" fmla="*/ 358856 h 879848"/>
                <a:gd name="connsiteX2235" fmla="*/ 749820 w 879037"/>
                <a:gd name="connsiteY2235" fmla="*/ 358856 h 879848"/>
                <a:gd name="connsiteX2236" fmla="*/ 749820 w 879037"/>
                <a:gd name="connsiteY2236" fmla="*/ 358856 h 879848"/>
                <a:gd name="connsiteX2237" fmla="*/ 749554 w 879037"/>
                <a:gd name="connsiteY2237" fmla="*/ 357989 h 879848"/>
                <a:gd name="connsiteX2238" fmla="*/ 749554 w 879037"/>
                <a:gd name="connsiteY2238" fmla="*/ 357522 h 879848"/>
                <a:gd name="connsiteX2239" fmla="*/ 749554 w 879037"/>
                <a:gd name="connsiteY2239" fmla="*/ 357522 h 879848"/>
                <a:gd name="connsiteX2240" fmla="*/ 749554 w 879037"/>
                <a:gd name="connsiteY2240" fmla="*/ 357522 h 879848"/>
                <a:gd name="connsiteX2241" fmla="*/ 749287 w 879037"/>
                <a:gd name="connsiteY2241" fmla="*/ 356487 h 879848"/>
                <a:gd name="connsiteX2242" fmla="*/ 749087 w 879037"/>
                <a:gd name="connsiteY2242" fmla="*/ 355753 h 879848"/>
                <a:gd name="connsiteX2243" fmla="*/ 748319 w 879037"/>
                <a:gd name="connsiteY2243" fmla="*/ 353018 h 879848"/>
                <a:gd name="connsiteX2244" fmla="*/ 748319 w 879037"/>
                <a:gd name="connsiteY2244" fmla="*/ 353018 h 879848"/>
                <a:gd name="connsiteX2245" fmla="*/ 748019 w 879037"/>
                <a:gd name="connsiteY2245" fmla="*/ 351983 h 879848"/>
                <a:gd name="connsiteX2246" fmla="*/ 748019 w 879037"/>
                <a:gd name="connsiteY2246" fmla="*/ 351983 h 879848"/>
                <a:gd name="connsiteX2247" fmla="*/ 748019 w 879037"/>
                <a:gd name="connsiteY2247" fmla="*/ 351783 h 879848"/>
                <a:gd name="connsiteX2248" fmla="*/ 748019 w 879037"/>
                <a:gd name="connsiteY2248" fmla="*/ 351783 h 879848"/>
                <a:gd name="connsiteX2249" fmla="*/ 748019 w 879037"/>
                <a:gd name="connsiteY2249" fmla="*/ 351783 h 879848"/>
                <a:gd name="connsiteX2250" fmla="*/ 748019 w 879037"/>
                <a:gd name="connsiteY2250" fmla="*/ 351783 h 879848"/>
                <a:gd name="connsiteX2251" fmla="*/ 748019 w 879037"/>
                <a:gd name="connsiteY2251" fmla="*/ 351783 h 879848"/>
                <a:gd name="connsiteX2252" fmla="*/ 748019 w 879037"/>
                <a:gd name="connsiteY2252" fmla="*/ 351783 h 879848"/>
                <a:gd name="connsiteX2253" fmla="*/ 748019 w 879037"/>
                <a:gd name="connsiteY2253" fmla="*/ 351616 h 879848"/>
                <a:gd name="connsiteX2254" fmla="*/ 748019 w 879037"/>
                <a:gd name="connsiteY2254" fmla="*/ 351350 h 879848"/>
                <a:gd name="connsiteX2255" fmla="*/ 747418 w 879037"/>
                <a:gd name="connsiteY2255" fmla="*/ 349348 h 879848"/>
                <a:gd name="connsiteX2256" fmla="*/ 747418 w 879037"/>
                <a:gd name="connsiteY2256" fmla="*/ 349181 h 879848"/>
                <a:gd name="connsiteX2257" fmla="*/ 747218 w 879037"/>
                <a:gd name="connsiteY2257" fmla="*/ 348480 h 879848"/>
                <a:gd name="connsiteX2258" fmla="*/ 746951 w 879037"/>
                <a:gd name="connsiteY2258" fmla="*/ 347613 h 879848"/>
                <a:gd name="connsiteX2259" fmla="*/ 746217 w 879037"/>
                <a:gd name="connsiteY2259" fmla="*/ 345311 h 879848"/>
                <a:gd name="connsiteX2260" fmla="*/ 745750 w 879037"/>
                <a:gd name="connsiteY2260" fmla="*/ 343743 h 879848"/>
                <a:gd name="connsiteX2261" fmla="*/ 745483 w 879037"/>
                <a:gd name="connsiteY2261" fmla="*/ 342909 h 879848"/>
                <a:gd name="connsiteX2262" fmla="*/ 745483 w 879037"/>
                <a:gd name="connsiteY2262" fmla="*/ 342909 h 879848"/>
                <a:gd name="connsiteX2263" fmla="*/ 745483 w 879037"/>
                <a:gd name="connsiteY2263" fmla="*/ 342709 h 879848"/>
                <a:gd name="connsiteX2264" fmla="*/ 745483 w 879037"/>
                <a:gd name="connsiteY2264" fmla="*/ 342342 h 879848"/>
                <a:gd name="connsiteX2265" fmla="*/ 745483 w 879037"/>
                <a:gd name="connsiteY2265" fmla="*/ 341808 h 879848"/>
                <a:gd name="connsiteX2266" fmla="*/ 743515 w 879037"/>
                <a:gd name="connsiteY2266" fmla="*/ 335936 h 879848"/>
                <a:gd name="connsiteX2267" fmla="*/ 743515 w 879037"/>
                <a:gd name="connsiteY2267" fmla="*/ 335936 h 879848"/>
                <a:gd name="connsiteX2268" fmla="*/ 743982 w 879037"/>
                <a:gd name="connsiteY2268" fmla="*/ 335769 h 879848"/>
                <a:gd name="connsiteX2269" fmla="*/ 744182 w 879037"/>
                <a:gd name="connsiteY2269" fmla="*/ 335769 h 879848"/>
                <a:gd name="connsiteX2270" fmla="*/ 744649 w 879037"/>
                <a:gd name="connsiteY2270" fmla="*/ 335602 h 879848"/>
                <a:gd name="connsiteX2271" fmla="*/ 803101 w 879037"/>
                <a:gd name="connsiteY2271" fmla="*/ 563004 h 879848"/>
                <a:gd name="connsiteX2272" fmla="*/ 803101 w 879037"/>
                <a:gd name="connsiteY2272" fmla="*/ 563004 h 879848"/>
                <a:gd name="connsiteX2273" fmla="*/ 795761 w 879037"/>
                <a:gd name="connsiteY2273" fmla="*/ 560469 h 879848"/>
                <a:gd name="connsiteX2274" fmla="*/ 789990 w 879037"/>
                <a:gd name="connsiteY2274" fmla="*/ 558467 h 879848"/>
                <a:gd name="connsiteX2275" fmla="*/ 789589 w 879037"/>
                <a:gd name="connsiteY2275" fmla="*/ 558467 h 879848"/>
                <a:gd name="connsiteX2276" fmla="*/ 789589 w 879037"/>
                <a:gd name="connsiteY2276" fmla="*/ 558467 h 879848"/>
                <a:gd name="connsiteX2277" fmla="*/ 785819 w 879037"/>
                <a:gd name="connsiteY2277" fmla="*/ 557199 h 879848"/>
                <a:gd name="connsiteX2278" fmla="*/ 785018 w 879037"/>
                <a:gd name="connsiteY2278" fmla="*/ 556932 h 879848"/>
                <a:gd name="connsiteX2279" fmla="*/ 777211 w 879037"/>
                <a:gd name="connsiteY2279" fmla="*/ 554197 h 879848"/>
                <a:gd name="connsiteX2280" fmla="*/ 776945 w 879037"/>
                <a:gd name="connsiteY2280" fmla="*/ 554197 h 879848"/>
                <a:gd name="connsiteX2281" fmla="*/ 772874 w 879037"/>
                <a:gd name="connsiteY2281" fmla="*/ 552795 h 879848"/>
                <a:gd name="connsiteX2282" fmla="*/ 772574 w 879037"/>
                <a:gd name="connsiteY2282" fmla="*/ 552795 h 879848"/>
                <a:gd name="connsiteX2283" fmla="*/ 768537 w 879037"/>
                <a:gd name="connsiteY2283" fmla="*/ 551427 h 879848"/>
                <a:gd name="connsiteX2284" fmla="*/ 768270 w 879037"/>
                <a:gd name="connsiteY2284" fmla="*/ 551427 h 879848"/>
                <a:gd name="connsiteX2285" fmla="*/ 764200 w 879037"/>
                <a:gd name="connsiteY2285" fmla="*/ 550026 h 879848"/>
                <a:gd name="connsiteX2286" fmla="*/ 760296 w 879037"/>
                <a:gd name="connsiteY2286" fmla="*/ 548692 h 879848"/>
                <a:gd name="connsiteX2287" fmla="*/ 760296 w 879037"/>
                <a:gd name="connsiteY2287" fmla="*/ 548692 h 879848"/>
                <a:gd name="connsiteX2288" fmla="*/ 760096 w 879037"/>
                <a:gd name="connsiteY2288" fmla="*/ 548692 h 879848"/>
                <a:gd name="connsiteX2289" fmla="*/ 759863 w 879037"/>
                <a:gd name="connsiteY2289" fmla="*/ 548692 h 879848"/>
                <a:gd name="connsiteX2290" fmla="*/ 755592 w 879037"/>
                <a:gd name="connsiteY2290" fmla="*/ 547224 h 879848"/>
                <a:gd name="connsiteX2291" fmla="*/ 755592 w 879037"/>
                <a:gd name="connsiteY2291" fmla="*/ 547224 h 879848"/>
                <a:gd name="connsiteX2292" fmla="*/ 751322 w 879037"/>
                <a:gd name="connsiteY2292" fmla="*/ 545756 h 879848"/>
                <a:gd name="connsiteX2293" fmla="*/ 751322 w 879037"/>
                <a:gd name="connsiteY2293" fmla="*/ 545756 h 879848"/>
                <a:gd name="connsiteX2294" fmla="*/ 747085 w 879037"/>
                <a:gd name="connsiteY2294" fmla="*/ 544321 h 879848"/>
                <a:gd name="connsiteX2295" fmla="*/ 747085 w 879037"/>
                <a:gd name="connsiteY2295" fmla="*/ 544321 h 879848"/>
                <a:gd name="connsiteX2296" fmla="*/ 738477 w 879037"/>
                <a:gd name="connsiteY2296" fmla="*/ 541352 h 879848"/>
                <a:gd name="connsiteX2297" fmla="*/ 738477 w 879037"/>
                <a:gd name="connsiteY2297" fmla="*/ 541352 h 879848"/>
                <a:gd name="connsiteX2298" fmla="*/ 739845 w 879037"/>
                <a:gd name="connsiteY2298" fmla="*/ 537281 h 879848"/>
                <a:gd name="connsiteX2299" fmla="*/ 741046 w 879037"/>
                <a:gd name="connsiteY2299" fmla="*/ 533511 h 879848"/>
                <a:gd name="connsiteX2300" fmla="*/ 744382 w 879037"/>
                <a:gd name="connsiteY2300" fmla="*/ 522702 h 879848"/>
                <a:gd name="connsiteX2301" fmla="*/ 745416 w 879037"/>
                <a:gd name="connsiteY2301" fmla="*/ 518832 h 879848"/>
                <a:gd name="connsiteX2302" fmla="*/ 750421 w 879037"/>
                <a:gd name="connsiteY2302" fmla="*/ 496545 h 879848"/>
                <a:gd name="connsiteX2303" fmla="*/ 750421 w 879037"/>
                <a:gd name="connsiteY2303" fmla="*/ 496312 h 879848"/>
                <a:gd name="connsiteX2304" fmla="*/ 750421 w 879037"/>
                <a:gd name="connsiteY2304" fmla="*/ 496312 h 879848"/>
                <a:gd name="connsiteX2305" fmla="*/ 750421 w 879037"/>
                <a:gd name="connsiteY2305" fmla="*/ 496045 h 879848"/>
                <a:gd name="connsiteX2306" fmla="*/ 750921 w 879037"/>
                <a:gd name="connsiteY2306" fmla="*/ 493242 h 879848"/>
                <a:gd name="connsiteX2307" fmla="*/ 751188 w 879037"/>
                <a:gd name="connsiteY2307" fmla="*/ 491708 h 879848"/>
                <a:gd name="connsiteX2308" fmla="*/ 751756 w 879037"/>
                <a:gd name="connsiteY2308" fmla="*/ 488371 h 879848"/>
                <a:gd name="connsiteX2309" fmla="*/ 751956 w 879037"/>
                <a:gd name="connsiteY2309" fmla="*/ 487237 h 879848"/>
                <a:gd name="connsiteX2310" fmla="*/ 751956 w 879037"/>
                <a:gd name="connsiteY2310" fmla="*/ 486436 h 879848"/>
                <a:gd name="connsiteX2311" fmla="*/ 752189 w 879037"/>
                <a:gd name="connsiteY2311" fmla="*/ 484868 h 879848"/>
                <a:gd name="connsiteX2312" fmla="*/ 752523 w 879037"/>
                <a:gd name="connsiteY2312" fmla="*/ 482599 h 879848"/>
                <a:gd name="connsiteX2313" fmla="*/ 752723 w 879037"/>
                <a:gd name="connsiteY2313" fmla="*/ 481031 h 879848"/>
                <a:gd name="connsiteX2314" fmla="*/ 753123 w 879037"/>
                <a:gd name="connsiteY2314" fmla="*/ 477995 h 879848"/>
                <a:gd name="connsiteX2315" fmla="*/ 753490 w 879037"/>
                <a:gd name="connsiteY2315" fmla="*/ 474859 h 879848"/>
                <a:gd name="connsiteX2316" fmla="*/ 753490 w 879037"/>
                <a:gd name="connsiteY2316" fmla="*/ 474859 h 879848"/>
                <a:gd name="connsiteX2317" fmla="*/ 754058 w 879037"/>
                <a:gd name="connsiteY2317" fmla="*/ 469288 h 879848"/>
                <a:gd name="connsiteX2318" fmla="*/ 755492 w 879037"/>
                <a:gd name="connsiteY2318" fmla="*/ 443832 h 879848"/>
                <a:gd name="connsiteX2319" fmla="*/ 755492 w 879037"/>
                <a:gd name="connsiteY2319" fmla="*/ 443832 h 879848"/>
                <a:gd name="connsiteX2320" fmla="*/ 764667 w 879037"/>
                <a:gd name="connsiteY2320" fmla="*/ 443999 h 879848"/>
                <a:gd name="connsiteX2321" fmla="*/ 769238 w 879037"/>
                <a:gd name="connsiteY2321" fmla="*/ 443999 h 879848"/>
                <a:gd name="connsiteX2322" fmla="*/ 772574 w 879037"/>
                <a:gd name="connsiteY2322" fmla="*/ 443999 h 879848"/>
                <a:gd name="connsiteX2323" fmla="*/ 774075 w 879037"/>
                <a:gd name="connsiteY2323" fmla="*/ 443999 h 879848"/>
                <a:gd name="connsiteX2324" fmla="*/ 778513 w 879037"/>
                <a:gd name="connsiteY2324" fmla="*/ 443999 h 879848"/>
                <a:gd name="connsiteX2325" fmla="*/ 783050 w 879037"/>
                <a:gd name="connsiteY2325" fmla="*/ 443999 h 879848"/>
                <a:gd name="connsiteX2326" fmla="*/ 783050 w 879037"/>
                <a:gd name="connsiteY2326" fmla="*/ 443999 h 879848"/>
                <a:gd name="connsiteX2327" fmla="*/ 787621 w 879037"/>
                <a:gd name="connsiteY2327" fmla="*/ 443999 h 879848"/>
                <a:gd name="connsiteX2328" fmla="*/ 792225 w 879037"/>
                <a:gd name="connsiteY2328" fmla="*/ 443999 h 879848"/>
                <a:gd name="connsiteX2329" fmla="*/ 796796 w 879037"/>
                <a:gd name="connsiteY2329" fmla="*/ 443999 h 879848"/>
                <a:gd name="connsiteX2330" fmla="*/ 796796 w 879037"/>
                <a:gd name="connsiteY2330" fmla="*/ 443999 h 879848"/>
                <a:gd name="connsiteX2331" fmla="*/ 802834 w 879037"/>
                <a:gd name="connsiteY2331" fmla="*/ 443999 h 879848"/>
                <a:gd name="connsiteX2332" fmla="*/ 805003 w 879037"/>
                <a:gd name="connsiteY2332" fmla="*/ 443999 h 879848"/>
                <a:gd name="connsiteX2333" fmla="*/ 805770 w 879037"/>
                <a:gd name="connsiteY2333" fmla="*/ 443999 h 879848"/>
                <a:gd name="connsiteX2334" fmla="*/ 810274 w 879037"/>
                <a:gd name="connsiteY2334" fmla="*/ 443999 h 879848"/>
                <a:gd name="connsiteX2335" fmla="*/ 810574 w 879037"/>
                <a:gd name="connsiteY2335" fmla="*/ 443999 h 879848"/>
                <a:gd name="connsiteX2336" fmla="*/ 816280 w 879037"/>
                <a:gd name="connsiteY2336" fmla="*/ 443999 h 879848"/>
                <a:gd name="connsiteX2337" fmla="*/ 824020 w 879037"/>
                <a:gd name="connsiteY2337" fmla="*/ 443999 h 879848"/>
                <a:gd name="connsiteX2338" fmla="*/ 824020 w 879037"/>
                <a:gd name="connsiteY2338" fmla="*/ 443999 h 879848"/>
                <a:gd name="connsiteX2339" fmla="*/ 824020 w 879037"/>
                <a:gd name="connsiteY2339" fmla="*/ 443999 h 879848"/>
                <a:gd name="connsiteX2340" fmla="*/ 823452 w 879037"/>
                <a:gd name="connsiteY2340" fmla="*/ 459579 h 879848"/>
                <a:gd name="connsiteX2341" fmla="*/ 822051 w 879037"/>
                <a:gd name="connsiteY2341" fmla="*/ 477128 h 879848"/>
                <a:gd name="connsiteX2342" fmla="*/ 821451 w 879037"/>
                <a:gd name="connsiteY2342" fmla="*/ 482366 h 879848"/>
                <a:gd name="connsiteX2343" fmla="*/ 821284 w 879037"/>
                <a:gd name="connsiteY2343" fmla="*/ 484101 h 879848"/>
                <a:gd name="connsiteX2344" fmla="*/ 821284 w 879037"/>
                <a:gd name="connsiteY2344" fmla="*/ 484301 h 879848"/>
                <a:gd name="connsiteX2345" fmla="*/ 820583 w 879037"/>
                <a:gd name="connsiteY2345" fmla="*/ 489572 h 879848"/>
                <a:gd name="connsiteX2346" fmla="*/ 820016 w 879037"/>
                <a:gd name="connsiteY2346" fmla="*/ 493609 h 879848"/>
                <a:gd name="connsiteX2347" fmla="*/ 819449 w 879037"/>
                <a:gd name="connsiteY2347" fmla="*/ 497179 h 879848"/>
                <a:gd name="connsiteX2348" fmla="*/ 818248 w 879037"/>
                <a:gd name="connsiteY2348" fmla="*/ 504285 h 879848"/>
                <a:gd name="connsiteX2349" fmla="*/ 817881 w 879037"/>
                <a:gd name="connsiteY2349" fmla="*/ 506521 h 879848"/>
                <a:gd name="connsiteX2350" fmla="*/ 816880 w 879037"/>
                <a:gd name="connsiteY2350" fmla="*/ 511725 h 879848"/>
                <a:gd name="connsiteX2351" fmla="*/ 816446 w 879037"/>
                <a:gd name="connsiteY2351" fmla="*/ 514094 h 879848"/>
                <a:gd name="connsiteX2352" fmla="*/ 815245 w 879037"/>
                <a:gd name="connsiteY2352" fmla="*/ 519733 h 879848"/>
                <a:gd name="connsiteX2353" fmla="*/ 815245 w 879037"/>
                <a:gd name="connsiteY2353" fmla="*/ 520433 h 879848"/>
                <a:gd name="connsiteX2354" fmla="*/ 813811 w 879037"/>
                <a:gd name="connsiteY2354" fmla="*/ 526539 h 879848"/>
                <a:gd name="connsiteX2355" fmla="*/ 812510 w 879037"/>
                <a:gd name="connsiteY2355" fmla="*/ 531977 h 879848"/>
                <a:gd name="connsiteX2356" fmla="*/ 812510 w 879037"/>
                <a:gd name="connsiteY2356" fmla="*/ 532244 h 879848"/>
                <a:gd name="connsiteX2357" fmla="*/ 812076 w 879037"/>
                <a:gd name="connsiteY2357" fmla="*/ 533878 h 879848"/>
                <a:gd name="connsiteX2358" fmla="*/ 803401 w 879037"/>
                <a:gd name="connsiteY2358" fmla="*/ 562838 h 879848"/>
                <a:gd name="connsiteX2359" fmla="*/ 803401 w 879037"/>
                <a:gd name="connsiteY2359" fmla="*/ 562838 h 879848"/>
                <a:gd name="connsiteX2360" fmla="*/ 368515 w 879037"/>
                <a:gd name="connsiteY2360" fmla="*/ 78474 h 879848"/>
                <a:gd name="connsiteX2361" fmla="*/ 369683 w 879037"/>
                <a:gd name="connsiteY2361" fmla="*/ 84512 h 879848"/>
                <a:gd name="connsiteX2362" fmla="*/ 369850 w 879037"/>
                <a:gd name="connsiteY2362" fmla="*/ 85413 h 879848"/>
                <a:gd name="connsiteX2363" fmla="*/ 369850 w 879037"/>
                <a:gd name="connsiteY2363" fmla="*/ 85680 h 879848"/>
                <a:gd name="connsiteX2364" fmla="*/ 369850 w 879037"/>
                <a:gd name="connsiteY2364" fmla="*/ 86547 h 879848"/>
                <a:gd name="connsiteX2365" fmla="*/ 369850 w 879037"/>
                <a:gd name="connsiteY2365" fmla="*/ 86547 h 879848"/>
                <a:gd name="connsiteX2366" fmla="*/ 369850 w 879037"/>
                <a:gd name="connsiteY2366" fmla="*/ 86547 h 879848"/>
                <a:gd name="connsiteX2367" fmla="*/ 370717 w 879037"/>
                <a:gd name="connsiteY2367" fmla="*/ 90951 h 879848"/>
                <a:gd name="connsiteX2368" fmla="*/ 370717 w 879037"/>
                <a:gd name="connsiteY2368" fmla="*/ 90951 h 879848"/>
                <a:gd name="connsiteX2369" fmla="*/ 370884 w 879037"/>
                <a:gd name="connsiteY2369" fmla="*/ 91752 h 879848"/>
                <a:gd name="connsiteX2370" fmla="*/ 370884 w 879037"/>
                <a:gd name="connsiteY2370" fmla="*/ 91752 h 879848"/>
                <a:gd name="connsiteX2371" fmla="*/ 370884 w 879037"/>
                <a:gd name="connsiteY2371" fmla="*/ 92253 h 879848"/>
                <a:gd name="connsiteX2372" fmla="*/ 370884 w 879037"/>
                <a:gd name="connsiteY2372" fmla="*/ 92519 h 879848"/>
                <a:gd name="connsiteX2373" fmla="*/ 370884 w 879037"/>
                <a:gd name="connsiteY2373" fmla="*/ 92519 h 879848"/>
                <a:gd name="connsiteX2374" fmla="*/ 370884 w 879037"/>
                <a:gd name="connsiteY2374" fmla="*/ 92820 h 879848"/>
                <a:gd name="connsiteX2375" fmla="*/ 370884 w 879037"/>
                <a:gd name="connsiteY2375" fmla="*/ 92820 h 879848"/>
                <a:gd name="connsiteX2376" fmla="*/ 370884 w 879037"/>
                <a:gd name="connsiteY2376" fmla="*/ 93053 h 879848"/>
                <a:gd name="connsiteX2377" fmla="*/ 370884 w 879037"/>
                <a:gd name="connsiteY2377" fmla="*/ 93454 h 879848"/>
                <a:gd name="connsiteX2378" fmla="*/ 370884 w 879037"/>
                <a:gd name="connsiteY2378" fmla="*/ 93454 h 879848"/>
                <a:gd name="connsiteX2379" fmla="*/ 370884 w 879037"/>
                <a:gd name="connsiteY2379" fmla="*/ 94021 h 879848"/>
                <a:gd name="connsiteX2380" fmla="*/ 370884 w 879037"/>
                <a:gd name="connsiteY2380" fmla="*/ 94021 h 879848"/>
                <a:gd name="connsiteX2381" fmla="*/ 370884 w 879037"/>
                <a:gd name="connsiteY2381" fmla="*/ 94021 h 879848"/>
                <a:gd name="connsiteX2382" fmla="*/ 370884 w 879037"/>
                <a:gd name="connsiteY2382" fmla="*/ 94021 h 879848"/>
                <a:gd name="connsiteX2383" fmla="*/ 370884 w 879037"/>
                <a:gd name="connsiteY2383" fmla="*/ 94922 h 879848"/>
                <a:gd name="connsiteX2384" fmla="*/ 370884 w 879037"/>
                <a:gd name="connsiteY2384" fmla="*/ 95088 h 879848"/>
                <a:gd name="connsiteX2385" fmla="*/ 370884 w 879037"/>
                <a:gd name="connsiteY2385" fmla="*/ 95088 h 879848"/>
                <a:gd name="connsiteX2386" fmla="*/ 370884 w 879037"/>
                <a:gd name="connsiteY2386" fmla="*/ 95422 h 879848"/>
                <a:gd name="connsiteX2387" fmla="*/ 370884 w 879037"/>
                <a:gd name="connsiteY2387" fmla="*/ 95889 h 879848"/>
                <a:gd name="connsiteX2388" fmla="*/ 370884 w 879037"/>
                <a:gd name="connsiteY2388" fmla="*/ 96356 h 879848"/>
                <a:gd name="connsiteX2389" fmla="*/ 370884 w 879037"/>
                <a:gd name="connsiteY2389" fmla="*/ 96690 h 879848"/>
                <a:gd name="connsiteX2390" fmla="*/ 370884 w 879037"/>
                <a:gd name="connsiteY2390" fmla="*/ 96690 h 879848"/>
                <a:gd name="connsiteX2391" fmla="*/ 370884 w 879037"/>
                <a:gd name="connsiteY2391" fmla="*/ 96690 h 879848"/>
                <a:gd name="connsiteX2392" fmla="*/ 370884 w 879037"/>
                <a:gd name="connsiteY2392" fmla="*/ 96690 h 879848"/>
                <a:gd name="connsiteX2393" fmla="*/ 370884 w 879037"/>
                <a:gd name="connsiteY2393" fmla="*/ 97023 h 879848"/>
                <a:gd name="connsiteX2394" fmla="*/ 370884 w 879037"/>
                <a:gd name="connsiteY2394" fmla="*/ 97524 h 879848"/>
                <a:gd name="connsiteX2395" fmla="*/ 370884 w 879037"/>
                <a:gd name="connsiteY2395" fmla="*/ 97524 h 879848"/>
                <a:gd name="connsiteX2396" fmla="*/ 370884 w 879037"/>
                <a:gd name="connsiteY2396" fmla="*/ 97757 h 879848"/>
                <a:gd name="connsiteX2397" fmla="*/ 370884 w 879037"/>
                <a:gd name="connsiteY2397" fmla="*/ 98124 h 879848"/>
                <a:gd name="connsiteX2398" fmla="*/ 370884 w 879037"/>
                <a:gd name="connsiteY2398" fmla="*/ 98358 h 879848"/>
                <a:gd name="connsiteX2399" fmla="*/ 370884 w 879037"/>
                <a:gd name="connsiteY2399" fmla="*/ 98358 h 879848"/>
                <a:gd name="connsiteX2400" fmla="*/ 370884 w 879037"/>
                <a:gd name="connsiteY2400" fmla="*/ 99125 h 879848"/>
                <a:gd name="connsiteX2401" fmla="*/ 370884 w 879037"/>
                <a:gd name="connsiteY2401" fmla="*/ 99125 h 879848"/>
                <a:gd name="connsiteX2402" fmla="*/ 370884 w 879037"/>
                <a:gd name="connsiteY2402" fmla="*/ 99125 h 879848"/>
                <a:gd name="connsiteX2403" fmla="*/ 371618 w 879037"/>
                <a:gd name="connsiteY2403" fmla="*/ 102929 h 879848"/>
                <a:gd name="connsiteX2404" fmla="*/ 371618 w 879037"/>
                <a:gd name="connsiteY2404" fmla="*/ 103463 h 879848"/>
                <a:gd name="connsiteX2405" fmla="*/ 371618 w 879037"/>
                <a:gd name="connsiteY2405" fmla="*/ 103463 h 879848"/>
                <a:gd name="connsiteX2406" fmla="*/ 371618 w 879037"/>
                <a:gd name="connsiteY2406" fmla="*/ 103896 h 879848"/>
                <a:gd name="connsiteX2407" fmla="*/ 371618 w 879037"/>
                <a:gd name="connsiteY2407" fmla="*/ 104197 h 879848"/>
                <a:gd name="connsiteX2408" fmla="*/ 371618 w 879037"/>
                <a:gd name="connsiteY2408" fmla="*/ 104197 h 879848"/>
                <a:gd name="connsiteX2409" fmla="*/ 371618 w 879037"/>
                <a:gd name="connsiteY2409" fmla="*/ 104664 h 879848"/>
                <a:gd name="connsiteX2410" fmla="*/ 371618 w 879037"/>
                <a:gd name="connsiteY2410" fmla="*/ 105164 h 879848"/>
                <a:gd name="connsiteX2411" fmla="*/ 371618 w 879037"/>
                <a:gd name="connsiteY2411" fmla="*/ 105164 h 879848"/>
                <a:gd name="connsiteX2412" fmla="*/ 371618 w 879037"/>
                <a:gd name="connsiteY2412" fmla="*/ 105164 h 879848"/>
                <a:gd name="connsiteX2413" fmla="*/ 371618 w 879037"/>
                <a:gd name="connsiteY2413" fmla="*/ 105431 h 879848"/>
                <a:gd name="connsiteX2414" fmla="*/ 371618 w 879037"/>
                <a:gd name="connsiteY2414" fmla="*/ 105798 h 879848"/>
                <a:gd name="connsiteX2415" fmla="*/ 371618 w 879037"/>
                <a:gd name="connsiteY2415" fmla="*/ 105798 h 879848"/>
                <a:gd name="connsiteX2416" fmla="*/ 371618 w 879037"/>
                <a:gd name="connsiteY2416" fmla="*/ 105798 h 879848"/>
                <a:gd name="connsiteX2417" fmla="*/ 371618 w 879037"/>
                <a:gd name="connsiteY2417" fmla="*/ 106031 h 879848"/>
                <a:gd name="connsiteX2418" fmla="*/ 371618 w 879037"/>
                <a:gd name="connsiteY2418" fmla="*/ 106632 h 879848"/>
                <a:gd name="connsiteX2419" fmla="*/ 371785 w 879037"/>
                <a:gd name="connsiteY2419" fmla="*/ 107466 h 879848"/>
                <a:gd name="connsiteX2420" fmla="*/ 371785 w 879037"/>
                <a:gd name="connsiteY2420" fmla="*/ 107466 h 879848"/>
                <a:gd name="connsiteX2421" fmla="*/ 371785 w 879037"/>
                <a:gd name="connsiteY2421" fmla="*/ 107466 h 879848"/>
                <a:gd name="connsiteX2422" fmla="*/ 371785 w 879037"/>
                <a:gd name="connsiteY2422" fmla="*/ 108000 h 879848"/>
                <a:gd name="connsiteX2423" fmla="*/ 372018 w 879037"/>
                <a:gd name="connsiteY2423" fmla="*/ 109201 h 879848"/>
                <a:gd name="connsiteX2424" fmla="*/ 372018 w 879037"/>
                <a:gd name="connsiteY2424" fmla="*/ 109801 h 879848"/>
                <a:gd name="connsiteX2425" fmla="*/ 372018 w 879037"/>
                <a:gd name="connsiteY2425" fmla="*/ 110102 h 879848"/>
                <a:gd name="connsiteX2426" fmla="*/ 372018 w 879037"/>
                <a:gd name="connsiteY2426" fmla="*/ 110335 h 879848"/>
                <a:gd name="connsiteX2427" fmla="*/ 372018 w 879037"/>
                <a:gd name="connsiteY2427" fmla="*/ 110602 h 879848"/>
                <a:gd name="connsiteX2428" fmla="*/ 372018 w 879037"/>
                <a:gd name="connsiteY2428" fmla="*/ 110602 h 879848"/>
                <a:gd name="connsiteX2429" fmla="*/ 372018 w 879037"/>
                <a:gd name="connsiteY2429" fmla="*/ 110602 h 879848"/>
                <a:gd name="connsiteX2430" fmla="*/ 372018 w 879037"/>
                <a:gd name="connsiteY2430" fmla="*/ 111069 h 879848"/>
                <a:gd name="connsiteX2431" fmla="*/ 372018 w 879037"/>
                <a:gd name="connsiteY2431" fmla="*/ 111670 h 879848"/>
                <a:gd name="connsiteX2432" fmla="*/ 372018 w 879037"/>
                <a:gd name="connsiteY2432" fmla="*/ 111670 h 879848"/>
                <a:gd name="connsiteX2433" fmla="*/ 372018 w 879037"/>
                <a:gd name="connsiteY2433" fmla="*/ 112337 h 879848"/>
                <a:gd name="connsiteX2434" fmla="*/ 372018 w 879037"/>
                <a:gd name="connsiteY2434" fmla="*/ 112337 h 879848"/>
                <a:gd name="connsiteX2435" fmla="*/ 372018 w 879037"/>
                <a:gd name="connsiteY2435" fmla="*/ 112804 h 879848"/>
                <a:gd name="connsiteX2436" fmla="*/ 372018 w 879037"/>
                <a:gd name="connsiteY2436" fmla="*/ 113505 h 879848"/>
                <a:gd name="connsiteX2437" fmla="*/ 372018 w 879037"/>
                <a:gd name="connsiteY2437" fmla="*/ 113505 h 879848"/>
                <a:gd name="connsiteX2438" fmla="*/ 372018 w 879037"/>
                <a:gd name="connsiteY2438" fmla="*/ 114105 h 879848"/>
                <a:gd name="connsiteX2439" fmla="*/ 372352 w 879037"/>
                <a:gd name="connsiteY2439" fmla="*/ 116074 h 879848"/>
                <a:gd name="connsiteX2440" fmla="*/ 372352 w 879037"/>
                <a:gd name="connsiteY2440" fmla="*/ 116074 h 879848"/>
                <a:gd name="connsiteX2441" fmla="*/ 372352 w 879037"/>
                <a:gd name="connsiteY2441" fmla="*/ 118142 h 879848"/>
                <a:gd name="connsiteX2442" fmla="*/ 372352 w 879037"/>
                <a:gd name="connsiteY2442" fmla="*/ 118576 h 879848"/>
                <a:gd name="connsiteX2443" fmla="*/ 372352 w 879037"/>
                <a:gd name="connsiteY2443" fmla="*/ 119310 h 879848"/>
                <a:gd name="connsiteX2444" fmla="*/ 372352 w 879037"/>
                <a:gd name="connsiteY2444" fmla="*/ 119510 h 879848"/>
                <a:gd name="connsiteX2445" fmla="*/ 372352 w 879037"/>
                <a:gd name="connsiteY2445" fmla="*/ 120011 h 879848"/>
                <a:gd name="connsiteX2446" fmla="*/ 372352 w 879037"/>
                <a:gd name="connsiteY2446" fmla="*/ 120378 h 879848"/>
                <a:gd name="connsiteX2447" fmla="*/ 372352 w 879037"/>
                <a:gd name="connsiteY2447" fmla="*/ 120378 h 879848"/>
                <a:gd name="connsiteX2448" fmla="*/ 372352 w 879037"/>
                <a:gd name="connsiteY2448" fmla="*/ 120378 h 879848"/>
                <a:gd name="connsiteX2449" fmla="*/ 372352 w 879037"/>
                <a:gd name="connsiteY2449" fmla="*/ 120678 h 879848"/>
                <a:gd name="connsiteX2450" fmla="*/ 372519 w 879037"/>
                <a:gd name="connsiteY2450" fmla="*/ 121545 h 879848"/>
                <a:gd name="connsiteX2451" fmla="*/ 372519 w 879037"/>
                <a:gd name="connsiteY2451" fmla="*/ 122246 h 879848"/>
                <a:gd name="connsiteX2452" fmla="*/ 372519 w 879037"/>
                <a:gd name="connsiteY2452" fmla="*/ 122246 h 879848"/>
                <a:gd name="connsiteX2453" fmla="*/ 372519 w 879037"/>
                <a:gd name="connsiteY2453" fmla="*/ 122580 h 879848"/>
                <a:gd name="connsiteX2454" fmla="*/ 372519 w 879037"/>
                <a:gd name="connsiteY2454" fmla="*/ 122780 h 879848"/>
                <a:gd name="connsiteX2455" fmla="*/ 372519 w 879037"/>
                <a:gd name="connsiteY2455" fmla="*/ 123414 h 879848"/>
                <a:gd name="connsiteX2456" fmla="*/ 372519 w 879037"/>
                <a:gd name="connsiteY2456" fmla="*/ 124014 h 879848"/>
                <a:gd name="connsiteX2457" fmla="*/ 372519 w 879037"/>
                <a:gd name="connsiteY2457" fmla="*/ 124581 h 879848"/>
                <a:gd name="connsiteX2458" fmla="*/ 372519 w 879037"/>
                <a:gd name="connsiteY2458" fmla="*/ 125082 h 879848"/>
                <a:gd name="connsiteX2459" fmla="*/ 372852 w 879037"/>
                <a:gd name="connsiteY2459" fmla="*/ 126850 h 879848"/>
                <a:gd name="connsiteX2460" fmla="*/ 372852 w 879037"/>
                <a:gd name="connsiteY2460" fmla="*/ 126850 h 879848"/>
                <a:gd name="connsiteX2461" fmla="*/ 372852 w 879037"/>
                <a:gd name="connsiteY2461" fmla="*/ 126850 h 879848"/>
                <a:gd name="connsiteX2462" fmla="*/ 372485 w 879037"/>
                <a:gd name="connsiteY2462" fmla="*/ 126850 h 879848"/>
                <a:gd name="connsiteX2463" fmla="*/ 367214 w 879037"/>
                <a:gd name="connsiteY2463" fmla="*/ 127918 h 879848"/>
                <a:gd name="connsiteX2464" fmla="*/ 359340 w 879037"/>
                <a:gd name="connsiteY2464" fmla="*/ 129719 h 879848"/>
                <a:gd name="connsiteX2465" fmla="*/ 351500 w 879037"/>
                <a:gd name="connsiteY2465" fmla="*/ 131721 h 879848"/>
                <a:gd name="connsiteX2466" fmla="*/ 330915 w 879037"/>
                <a:gd name="connsiteY2466" fmla="*/ 137993 h 879848"/>
                <a:gd name="connsiteX2467" fmla="*/ 325110 w 879037"/>
                <a:gd name="connsiteY2467" fmla="*/ 140028 h 879848"/>
                <a:gd name="connsiteX2468" fmla="*/ 325110 w 879037"/>
                <a:gd name="connsiteY2468" fmla="*/ 140028 h 879848"/>
                <a:gd name="connsiteX2469" fmla="*/ 319338 w 879037"/>
                <a:gd name="connsiteY2469" fmla="*/ 142164 h 879848"/>
                <a:gd name="connsiteX2470" fmla="*/ 319338 w 879037"/>
                <a:gd name="connsiteY2470" fmla="*/ 142164 h 879848"/>
                <a:gd name="connsiteX2471" fmla="*/ 318671 w 879037"/>
                <a:gd name="connsiteY2471" fmla="*/ 144833 h 879848"/>
                <a:gd name="connsiteX2472" fmla="*/ 318671 w 879037"/>
                <a:gd name="connsiteY2472" fmla="*/ 144833 h 879848"/>
                <a:gd name="connsiteX2473" fmla="*/ 312999 w 879037"/>
                <a:gd name="connsiteY2473" fmla="*/ 147235 h 879848"/>
                <a:gd name="connsiteX2474" fmla="*/ 312999 w 879037"/>
                <a:gd name="connsiteY2474" fmla="*/ 147235 h 879848"/>
                <a:gd name="connsiteX2475" fmla="*/ 311831 w 879037"/>
                <a:gd name="connsiteY2475" fmla="*/ 147735 h 879848"/>
                <a:gd name="connsiteX2476" fmla="*/ 311298 w 879037"/>
                <a:gd name="connsiteY2476" fmla="*/ 147969 h 879848"/>
                <a:gd name="connsiteX2477" fmla="*/ 309863 w 879037"/>
                <a:gd name="connsiteY2477" fmla="*/ 148603 h 879848"/>
                <a:gd name="connsiteX2478" fmla="*/ 307361 w 879037"/>
                <a:gd name="connsiteY2478" fmla="*/ 149737 h 879848"/>
                <a:gd name="connsiteX2479" fmla="*/ 307361 w 879037"/>
                <a:gd name="connsiteY2479" fmla="*/ 149737 h 879848"/>
                <a:gd name="connsiteX2480" fmla="*/ 305893 w 879037"/>
                <a:gd name="connsiteY2480" fmla="*/ 150438 h 879848"/>
                <a:gd name="connsiteX2481" fmla="*/ 304725 w 879037"/>
                <a:gd name="connsiteY2481" fmla="*/ 151005 h 879848"/>
                <a:gd name="connsiteX2482" fmla="*/ 301789 w 879037"/>
                <a:gd name="connsiteY2482" fmla="*/ 152373 h 879848"/>
                <a:gd name="connsiteX2483" fmla="*/ 301789 w 879037"/>
                <a:gd name="connsiteY2483" fmla="*/ 152373 h 879848"/>
                <a:gd name="connsiteX2484" fmla="*/ 299921 w 879037"/>
                <a:gd name="connsiteY2484" fmla="*/ 153273 h 879848"/>
                <a:gd name="connsiteX2485" fmla="*/ 299020 w 879037"/>
                <a:gd name="connsiteY2485" fmla="*/ 153707 h 879848"/>
                <a:gd name="connsiteX2486" fmla="*/ 296251 w 879037"/>
                <a:gd name="connsiteY2486" fmla="*/ 155075 h 879848"/>
                <a:gd name="connsiteX2487" fmla="*/ 296251 w 879037"/>
                <a:gd name="connsiteY2487" fmla="*/ 155075 h 879848"/>
                <a:gd name="connsiteX2488" fmla="*/ 290779 w 879037"/>
                <a:gd name="connsiteY2488" fmla="*/ 157911 h 879848"/>
                <a:gd name="connsiteX2489" fmla="*/ 290779 w 879037"/>
                <a:gd name="connsiteY2489" fmla="*/ 157911 h 879848"/>
                <a:gd name="connsiteX2490" fmla="*/ 285341 w 879037"/>
                <a:gd name="connsiteY2490" fmla="*/ 160847 h 879848"/>
                <a:gd name="connsiteX2491" fmla="*/ 285341 w 879037"/>
                <a:gd name="connsiteY2491" fmla="*/ 160847 h 879848"/>
                <a:gd name="connsiteX2492" fmla="*/ 285341 w 879037"/>
                <a:gd name="connsiteY2492" fmla="*/ 160847 h 879848"/>
                <a:gd name="connsiteX2493" fmla="*/ 285341 w 879037"/>
                <a:gd name="connsiteY2493" fmla="*/ 160847 h 879848"/>
                <a:gd name="connsiteX2494" fmla="*/ 283373 w 879037"/>
                <a:gd name="connsiteY2494" fmla="*/ 157277 h 879848"/>
                <a:gd name="connsiteX2495" fmla="*/ 283106 w 879037"/>
                <a:gd name="connsiteY2495" fmla="*/ 156810 h 879848"/>
                <a:gd name="connsiteX2496" fmla="*/ 282605 w 879037"/>
                <a:gd name="connsiteY2496" fmla="*/ 155876 h 879848"/>
                <a:gd name="connsiteX2497" fmla="*/ 282305 w 879037"/>
                <a:gd name="connsiteY2497" fmla="*/ 155309 h 879848"/>
                <a:gd name="connsiteX2498" fmla="*/ 281972 w 879037"/>
                <a:gd name="connsiteY2498" fmla="*/ 154842 h 879848"/>
                <a:gd name="connsiteX2499" fmla="*/ 281771 w 879037"/>
                <a:gd name="connsiteY2499" fmla="*/ 154508 h 879848"/>
                <a:gd name="connsiteX2500" fmla="*/ 281771 w 879037"/>
                <a:gd name="connsiteY2500" fmla="*/ 154508 h 879848"/>
                <a:gd name="connsiteX2501" fmla="*/ 281771 w 879037"/>
                <a:gd name="connsiteY2501" fmla="*/ 154508 h 879848"/>
                <a:gd name="connsiteX2502" fmla="*/ 281771 w 879037"/>
                <a:gd name="connsiteY2502" fmla="*/ 154508 h 879848"/>
                <a:gd name="connsiteX2503" fmla="*/ 281471 w 879037"/>
                <a:gd name="connsiteY2503" fmla="*/ 154007 h 879848"/>
                <a:gd name="connsiteX2504" fmla="*/ 281037 w 879037"/>
                <a:gd name="connsiteY2504" fmla="*/ 153207 h 879848"/>
                <a:gd name="connsiteX2505" fmla="*/ 281037 w 879037"/>
                <a:gd name="connsiteY2505" fmla="*/ 153207 h 879848"/>
                <a:gd name="connsiteX2506" fmla="*/ 281037 w 879037"/>
                <a:gd name="connsiteY2506" fmla="*/ 153207 h 879848"/>
                <a:gd name="connsiteX2507" fmla="*/ 281037 w 879037"/>
                <a:gd name="connsiteY2507" fmla="*/ 153207 h 879848"/>
                <a:gd name="connsiteX2508" fmla="*/ 281037 w 879037"/>
                <a:gd name="connsiteY2508" fmla="*/ 153207 h 879848"/>
                <a:gd name="connsiteX2509" fmla="*/ 281037 w 879037"/>
                <a:gd name="connsiteY2509" fmla="*/ 153207 h 879848"/>
                <a:gd name="connsiteX2510" fmla="*/ 281037 w 879037"/>
                <a:gd name="connsiteY2510" fmla="*/ 153207 h 879848"/>
                <a:gd name="connsiteX2511" fmla="*/ 280837 w 879037"/>
                <a:gd name="connsiteY2511" fmla="*/ 152840 h 879848"/>
                <a:gd name="connsiteX2512" fmla="*/ 280837 w 879037"/>
                <a:gd name="connsiteY2512" fmla="*/ 152840 h 879848"/>
                <a:gd name="connsiteX2513" fmla="*/ 280837 w 879037"/>
                <a:gd name="connsiteY2513" fmla="*/ 152840 h 879848"/>
                <a:gd name="connsiteX2514" fmla="*/ 280837 w 879037"/>
                <a:gd name="connsiteY2514" fmla="*/ 152840 h 879848"/>
                <a:gd name="connsiteX2515" fmla="*/ 280504 w 879037"/>
                <a:gd name="connsiteY2515" fmla="*/ 152206 h 879848"/>
                <a:gd name="connsiteX2516" fmla="*/ 280504 w 879037"/>
                <a:gd name="connsiteY2516" fmla="*/ 152206 h 879848"/>
                <a:gd name="connsiteX2517" fmla="*/ 280504 w 879037"/>
                <a:gd name="connsiteY2517" fmla="*/ 152206 h 879848"/>
                <a:gd name="connsiteX2518" fmla="*/ 280504 w 879037"/>
                <a:gd name="connsiteY2518" fmla="*/ 152206 h 879848"/>
                <a:gd name="connsiteX2519" fmla="*/ 280504 w 879037"/>
                <a:gd name="connsiteY2519" fmla="*/ 151972 h 879848"/>
                <a:gd name="connsiteX2520" fmla="*/ 280103 w 879037"/>
                <a:gd name="connsiteY2520" fmla="*/ 151272 h 879848"/>
                <a:gd name="connsiteX2521" fmla="*/ 279669 w 879037"/>
                <a:gd name="connsiteY2521" fmla="*/ 150571 h 879848"/>
                <a:gd name="connsiteX2522" fmla="*/ 279336 w 879037"/>
                <a:gd name="connsiteY2522" fmla="*/ 149971 h 879848"/>
                <a:gd name="connsiteX2523" fmla="*/ 279336 w 879037"/>
                <a:gd name="connsiteY2523" fmla="*/ 149971 h 879848"/>
                <a:gd name="connsiteX2524" fmla="*/ 279336 w 879037"/>
                <a:gd name="connsiteY2524" fmla="*/ 149971 h 879848"/>
                <a:gd name="connsiteX2525" fmla="*/ 279136 w 879037"/>
                <a:gd name="connsiteY2525" fmla="*/ 149570 h 879848"/>
                <a:gd name="connsiteX2526" fmla="*/ 278635 w 879037"/>
                <a:gd name="connsiteY2526" fmla="*/ 148669 h 879848"/>
                <a:gd name="connsiteX2527" fmla="*/ 278435 w 879037"/>
                <a:gd name="connsiteY2527" fmla="*/ 148302 h 879848"/>
                <a:gd name="connsiteX2528" fmla="*/ 278435 w 879037"/>
                <a:gd name="connsiteY2528" fmla="*/ 148302 h 879848"/>
                <a:gd name="connsiteX2529" fmla="*/ 278435 w 879037"/>
                <a:gd name="connsiteY2529" fmla="*/ 148302 h 879848"/>
                <a:gd name="connsiteX2530" fmla="*/ 278435 w 879037"/>
                <a:gd name="connsiteY2530" fmla="*/ 148035 h 879848"/>
                <a:gd name="connsiteX2531" fmla="*/ 278202 w 879037"/>
                <a:gd name="connsiteY2531" fmla="*/ 147635 h 879848"/>
                <a:gd name="connsiteX2532" fmla="*/ 277701 w 879037"/>
                <a:gd name="connsiteY2532" fmla="*/ 146734 h 879848"/>
                <a:gd name="connsiteX2533" fmla="*/ 277501 w 879037"/>
                <a:gd name="connsiteY2533" fmla="*/ 146334 h 879848"/>
                <a:gd name="connsiteX2534" fmla="*/ 277501 w 879037"/>
                <a:gd name="connsiteY2534" fmla="*/ 146334 h 879848"/>
                <a:gd name="connsiteX2535" fmla="*/ 277501 w 879037"/>
                <a:gd name="connsiteY2535" fmla="*/ 146334 h 879848"/>
                <a:gd name="connsiteX2536" fmla="*/ 277501 w 879037"/>
                <a:gd name="connsiteY2536" fmla="*/ 146334 h 879848"/>
                <a:gd name="connsiteX2537" fmla="*/ 277501 w 879037"/>
                <a:gd name="connsiteY2537" fmla="*/ 146334 h 879848"/>
                <a:gd name="connsiteX2538" fmla="*/ 277067 w 879037"/>
                <a:gd name="connsiteY2538" fmla="*/ 145533 h 879848"/>
                <a:gd name="connsiteX2539" fmla="*/ 276634 w 879037"/>
                <a:gd name="connsiteY2539" fmla="*/ 144799 h 879848"/>
                <a:gd name="connsiteX2540" fmla="*/ 276634 w 879037"/>
                <a:gd name="connsiteY2540" fmla="*/ 144799 h 879848"/>
                <a:gd name="connsiteX2541" fmla="*/ 276300 w 879037"/>
                <a:gd name="connsiteY2541" fmla="*/ 144199 h 879848"/>
                <a:gd name="connsiteX2542" fmla="*/ 275933 w 879037"/>
                <a:gd name="connsiteY2542" fmla="*/ 143565 h 879848"/>
                <a:gd name="connsiteX2543" fmla="*/ 275933 w 879037"/>
                <a:gd name="connsiteY2543" fmla="*/ 143298 h 879848"/>
                <a:gd name="connsiteX2544" fmla="*/ 275933 w 879037"/>
                <a:gd name="connsiteY2544" fmla="*/ 143298 h 879848"/>
                <a:gd name="connsiteX2545" fmla="*/ 275533 w 879037"/>
                <a:gd name="connsiteY2545" fmla="*/ 142631 h 879848"/>
                <a:gd name="connsiteX2546" fmla="*/ 275533 w 879037"/>
                <a:gd name="connsiteY2546" fmla="*/ 142631 h 879848"/>
                <a:gd name="connsiteX2547" fmla="*/ 275533 w 879037"/>
                <a:gd name="connsiteY2547" fmla="*/ 142631 h 879848"/>
                <a:gd name="connsiteX2548" fmla="*/ 275533 w 879037"/>
                <a:gd name="connsiteY2548" fmla="*/ 142631 h 879848"/>
                <a:gd name="connsiteX2549" fmla="*/ 275533 w 879037"/>
                <a:gd name="connsiteY2549" fmla="*/ 142631 h 879848"/>
                <a:gd name="connsiteX2550" fmla="*/ 274999 w 879037"/>
                <a:gd name="connsiteY2550" fmla="*/ 141730 h 879848"/>
                <a:gd name="connsiteX2551" fmla="*/ 274398 w 879037"/>
                <a:gd name="connsiteY2551" fmla="*/ 140696 h 879848"/>
                <a:gd name="connsiteX2552" fmla="*/ 274398 w 879037"/>
                <a:gd name="connsiteY2552" fmla="*/ 140696 h 879848"/>
                <a:gd name="connsiteX2553" fmla="*/ 274098 w 879037"/>
                <a:gd name="connsiteY2553" fmla="*/ 140195 h 879848"/>
                <a:gd name="connsiteX2554" fmla="*/ 273631 w 879037"/>
                <a:gd name="connsiteY2554" fmla="*/ 139428 h 879848"/>
                <a:gd name="connsiteX2555" fmla="*/ 273631 w 879037"/>
                <a:gd name="connsiteY2555" fmla="*/ 139428 h 879848"/>
                <a:gd name="connsiteX2556" fmla="*/ 273631 w 879037"/>
                <a:gd name="connsiteY2556" fmla="*/ 139228 h 879848"/>
                <a:gd name="connsiteX2557" fmla="*/ 273364 w 879037"/>
                <a:gd name="connsiteY2557" fmla="*/ 138794 h 879848"/>
                <a:gd name="connsiteX2558" fmla="*/ 273364 w 879037"/>
                <a:gd name="connsiteY2558" fmla="*/ 138794 h 879848"/>
                <a:gd name="connsiteX2559" fmla="*/ 271129 w 879037"/>
                <a:gd name="connsiteY2559" fmla="*/ 134757 h 879848"/>
                <a:gd name="connsiteX2560" fmla="*/ 268927 w 879037"/>
                <a:gd name="connsiteY2560" fmla="*/ 130720 h 879848"/>
                <a:gd name="connsiteX2561" fmla="*/ 266725 w 879037"/>
                <a:gd name="connsiteY2561" fmla="*/ 126750 h 879848"/>
                <a:gd name="connsiteX2562" fmla="*/ 266725 w 879037"/>
                <a:gd name="connsiteY2562" fmla="*/ 126750 h 879848"/>
                <a:gd name="connsiteX2563" fmla="*/ 262721 w 879037"/>
                <a:gd name="connsiteY2563" fmla="*/ 119510 h 879848"/>
                <a:gd name="connsiteX2564" fmla="*/ 262287 w 879037"/>
                <a:gd name="connsiteY2564" fmla="*/ 118743 h 879848"/>
                <a:gd name="connsiteX2565" fmla="*/ 259952 w 879037"/>
                <a:gd name="connsiteY2565" fmla="*/ 114472 h 879848"/>
                <a:gd name="connsiteX2566" fmla="*/ 267926 w 879037"/>
                <a:gd name="connsiteY2566" fmla="*/ 110168 h 879848"/>
                <a:gd name="connsiteX2567" fmla="*/ 270928 w 879037"/>
                <a:gd name="connsiteY2567" fmla="*/ 108600 h 879848"/>
                <a:gd name="connsiteX2568" fmla="*/ 271562 w 879037"/>
                <a:gd name="connsiteY2568" fmla="*/ 108300 h 879848"/>
                <a:gd name="connsiteX2569" fmla="*/ 271562 w 879037"/>
                <a:gd name="connsiteY2569" fmla="*/ 108300 h 879848"/>
                <a:gd name="connsiteX2570" fmla="*/ 273097 w 879037"/>
                <a:gd name="connsiteY2570" fmla="*/ 107533 h 879848"/>
                <a:gd name="connsiteX2571" fmla="*/ 275199 w 879037"/>
                <a:gd name="connsiteY2571" fmla="*/ 106499 h 879848"/>
                <a:gd name="connsiteX2572" fmla="*/ 275199 w 879037"/>
                <a:gd name="connsiteY2572" fmla="*/ 106499 h 879848"/>
                <a:gd name="connsiteX2573" fmla="*/ 276133 w 879037"/>
                <a:gd name="connsiteY2573" fmla="*/ 106065 h 879848"/>
                <a:gd name="connsiteX2574" fmla="*/ 279036 w 879037"/>
                <a:gd name="connsiteY2574" fmla="*/ 104630 h 879848"/>
                <a:gd name="connsiteX2575" fmla="*/ 279269 w 879037"/>
                <a:gd name="connsiteY2575" fmla="*/ 104630 h 879848"/>
                <a:gd name="connsiteX2576" fmla="*/ 283073 w 879037"/>
                <a:gd name="connsiteY2576" fmla="*/ 102829 h 879848"/>
                <a:gd name="connsiteX2577" fmla="*/ 283073 w 879037"/>
                <a:gd name="connsiteY2577" fmla="*/ 102829 h 879848"/>
                <a:gd name="connsiteX2578" fmla="*/ 283573 w 879037"/>
                <a:gd name="connsiteY2578" fmla="*/ 102595 h 879848"/>
                <a:gd name="connsiteX2579" fmla="*/ 283573 w 879037"/>
                <a:gd name="connsiteY2579" fmla="*/ 102595 h 879848"/>
                <a:gd name="connsiteX2580" fmla="*/ 287376 w 879037"/>
                <a:gd name="connsiteY2580" fmla="*/ 100860 h 879848"/>
                <a:gd name="connsiteX2581" fmla="*/ 291513 w 879037"/>
                <a:gd name="connsiteY2581" fmla="*/ 99025 h 879848"/>
                <a:gd name="connsiteX2582" fmla="*/ 293482 w 879037"/>
                <a:gd name="connsiteY2582" fmla="*/ 98158 h 879848"/>
                <a:gd name="connsiteX2583" fmla="*/ 293482 w 879037"/>
                <a:gd name="connsiteY2583" fmla="*/ 98158 h 879848"/>
                <a:gd name="connsiteX2584" fmla="*/ 295417 w 879037"/>
                <a:gd name="connsiteY2584" fmla="*/ 97357 h 879848"/>
                <a:gd name="connsiteX2585" fmla="*/ 295617 w 879037"/>
                <a:gd name="connsiteY2585" fmla="*/ 97357 h 879848"/>
                <a:gd name="connsiteX2586" fmla="*/ 299754 w 879037"/>
                <a:gd name="connsiteY2586" fmla="*/ 95656 h 879848"/>
                <a:gd name="connsiteX2587" fmla="*/ 299754 w 879037"/>
                <a:gd name="connsiteY2587" fmla="*/ 95656 h 879848"/>
                <a:gd name="connsiteX2588" fmla="*/ 303624 w 879037"/>
                <a:gd name="connsiteY2588" fmla="*/ 94121 h 879848"/>
                <a:gd name="connsiteX2589" fmla="*/ 303624 w 879037"/>
                <a:gd name="connsiteY2589" fmla="*/ 94121 h 879848"/>
                <a:gd name="connsiteX2590" fmla="*/ 304024 w 879037"/>
                <a:gd name="connsiteY2590" fmla="*/ 93954 h 879848"/>
                <a:gd name="connsiteX2591" fmla="*/ 304024 w 879037"/>
                <a:gd name="connsiteY2591" fmla="*/ 93954 h 879848"/>
                <a:gd name="connsiteX2592" fmla="*/ 308061 w 879037"/>
                <a:gd name="connsiteY2592" fmla="*/ 92419 h 879848"/>
                <a:gd name="connsiteX2593" fmla="*/ 309796 w 879037"/>
                <a:gd name="connsiteY2593" fmla="*/ 91785 h 879848"/>
                <a:gd name="connsiteX2594" fmla="*/ 312198 w 879037"/>
                <a:gd name="connsiteY2594" fmla="*/ 90885 h 879848"/>
                <a:gd name="connsiteX2595" fmla="*/ 312832 w 879037"/>
                <a:gd name="connsiteY2595" fmla="*/ 90651 h 879848"/>
                <a:gd name="connsiteX2596" fmla="*/ 312832 w 879037"/>
                <a:gd name="connsiteY2596" fmla="*/ 90651 h 879848"/>
                <a:gd name="connsiteX2597" fmla="*/ 316502 w 879037"/>
                <a:gd name="connsiteY2597" fmla="*/ 89350 h 879848"/>
                <a:gd name="connsiteX2598" fmla="*/ 316502 w 879037"/>
                <a:gd name="connsiteY2598" fmla="*/ 89350 h 879848"/>
                <a:gd name="connsiteX2599" fmla="*/ 318370 w 879037"/>
                <a:gd name="connsiteY2599" fmla="*/ 88716 h 879848"/>
                <a:gd name="connsiteX2600" fmla="*/ 318370 w 879037"/>
                <a:gd name="connsiteY2600" fmla="*/ 88716 h 879848"/>
                <a:gd name="connsiteX2601" fmla="*/ 319271 w 879037"/>
                <a:gd name="connsiteY2601" fmla="*/ 88449 h 879848"/>
                <a:gd name="connsiteX2602" fmla="*/ 319271 w 879037"/>
                <a:gd name="connsiteY2602" fmla="*/ 88449 h 879848"/>
                <a:gd name="connsiteX2603" fmla="*/ 320206 w 879037"/>
                <a:gd name="connsiteY2603" fmla="*/ 88149 h 879848"/>
                <a:gd name="connsiteX2604" fmla="*/ 320206 w 879037"/>
                <a:gd name="connsiteY2604" fmla="*/ 88149 h 879848"/>
                <a:gd name="connsiteX2605" fmla="*/ 320839 w 879037"/>
                <a:gd name="connsiteY2605" fmla="*/ 87949 h 879848"/>
                <a:gd name="connsiteX2606" fmla="*/ 320839 w 879037"/>
                <a:gd name="connsiteY2606" fmla="*/ 87949 h 879848"/>
                <a:gd name="connsiteX2607" fmla="*/ 324943 w 879037"/>
                <a:gd name="connsiteY2607" fmla="*/ 86614 h 879848"/>
                <a:gd name="connsiteX2608" fmla="*/ 327012 w 879037"/>
                <a:gd name="connsiteY2608" fmla="*/ 85947 h 879848"/>
                <a:gd name="connsiteX2609" fmla="*/ 329113 w 879037"/>
                <a:gd name="connsiteY2609" fmla="*/ 85280 h 879848"/>
                <a:gd name="connsiteX2610" fmla="*/ 329113 w 879037"/>
                <a:gd name="connsiteY2610" fmla="*/ 85280 h 879848"/>
                <a:gd name="connsiteX2611" fmla="*/ 329113 w 879037"/>
                <a:gd name="connsiteY2611" fmla="*/ 85280 h 879848"/>
                <a:gd name="connsiteX2612" fmla="*/ 329113 w 879037"/>
                <a:gd name="connsiteY2612" fmla="*/ 85280 h 879848"/>
                <a:gd name="connsiteX2613" fmla="*/ 333451 w 879037"/>
                <a:gd name="connsiteY2613" fmla="*/ 83945 h 879848"/>
                <a:gd name="connsiteX2614" fmla="*/ 336787 w 879037"/>
                <a:gd name="connsiteY2614" fmla="*/ 83044 h 879848"/>
                <a:gd name="connsiteX2615" fmla="*/ 339623 w 879037"/>
                <a:gd name="connsiteY2615" fmla="*/ 82244 h 879848"/>
                <a:gd name="connsiteX2616" fmla="*/ 352201 w 879037"/>
                <a:gd name="connsiteY2616" fmla="*/ 78907 h 879848"/>
                <a:gd name="connsiteX2617" fmla="*/ 352201 w 879037"/>
                <a:gd name="connsiteY2617" fmla="*/ 78907 h 879848"/>
                <a:gd name="connsiteX2618" fmla="*/ 354903 w 879037"/>
                <a:gd name="connsiteY2618" fmla="*/ 78273 h 879848"/>
                <a:gd name="connsiteX2619" fmla="*/ 357272 w 879037"/>
                <a:gd name="connsiteY2619" fmla="*/ 77706 h 879848"/>
                <a:gd name="connsiteX2620" fmla="*/ 357772 w 879037"/>
                <a:gd name="connsiteY2620" fmla="*/ 77706 h 879848"/>
                <a:gd name="connsiteX2621" fmla="*/ 361108 w 879037"/>
                <a:gd name="connsiteY2621" fmla="*/ 76972 h 879848"/>
                <a:gd name="connsiteX2622" fmla="*/ 364745 w 879037"/>
                <a:gd name="connsiteY2622" fmla="*/ 76238 h 879848"/>
                <a:gd name="connsiteX2623" fmla="*/ 368415 w 879037"/>
                <a:gd name="connsiteY2623" fmla="*/ 75504 h 879848"/>
                <a:gd name="connsiteX2624" fmla="*/ 368415 w 879037"/>
                <a:gd name="connsiteY2624" fmla="*/ 75504 h 879848"/>
                <a:gd name="connsiteX2625" fmla="*/ 368615 w 879037"/>
                <a:gd name="connsiteY2625" fmla="*/ 76572 h 879848"/>
                <a:gd name="connsiteX2626" fmla="*/ 368982 w 879037"/>
                <a:gd name="connsiteY2626" fmla="*/ 78507 h 879848"/>
                <a:gd name="connsiteX2627" fmla="*/ 368982 w 879037"/>
                <a:gd name="connsiteY2627" fmla="*/ 79141 h 879848"/>
                <a:gd name="connsiteX2628" fmla="*/ 368982 w 879037"/>
                <a:gd name="connsiteY2628" fmla="*/ 79374 h 879848"/>
                <a:gd name="connsiteX2629" fmla="*/ 368982 w 879037"/>
                <a:gd name="connsiteY2629" fmla="*/ 79908 h 879848"/>
                <a:gd name="connsiteX2630" fmla="*/ 368982 w 879037"/>
                <a:gd name="connsiteY2630" fmla="*/ 80209 h 879848"/>
                <a:gd name="connsiteX2631" fmla="*/ 368982 w 879037"/>
                <a:gd name="connsiteY2631" fmla="*/ 80209 h 879848"/>
                <a:gd name="connsiteX2632" fmla="*/ 695472 w 879037"/>
                <a:gd name="connsiteY2632" fmla="*/ 338471 h 879848"/>
                <a:gd name="connsiteX2633" fmla="*/ 695472 w 879037"/>
                <a:gd name="connsiteY2633" fmla="*/ 338471 h 879848"/>
                <a:gd name="connsiteX2634" fmla="*/ 693570 w 879037"/>
                <a:gd name="connsiteY2634" fmla="*/ 333700 h 879848"/>
                <a:gd name="connsiteX2635" fmla="*/ 693570 w 879037"/>
                <a:gd name="connsiteY2635" fmla="*/ 333700 h 879848"/>
                <a:gd name="connsiteX2636" fmla="*/ 691502 w 879037"/>
                <a:gd name="connsiteY2636" fmla="*/ 328763 h 879848"/>
                <a:gd name="connsiteX2637" fmla="*/ 691502 w 879037"/>
                <a:gd name="connsiteY2637" fmla="*/ 328763 h 879848"/>
                <a:gd name="connsiteX2638" fmla="*/ 689333 w 879037"/>
                <a:gd name="connsiteY2638" fmla="*/ 323858 h 879848"/>
                <a:gd name="connsiteX2639" fmla="*/ 689333 w 879037"/>
                <a:gd name="connsiteY2639" fmla="*/ 323858 h 879848"/>
                <a:gd name="connsiteX2640" fmla="*/ 688599 w 879037"/>
                <a:gd name="connsiteY2640" fmla="*/ 322257 h 879848"/>
                <a:gd name="connsiteX2641" fmla="*/ 688433 w 879037"/>
                <a:gd name="connsiteY2641" fmla="*/ 321923 h 879848"/>
                <a:gd name="connsiteX2642" fmla="*/ 688433 w 879037"/>
                <a:gd name="connsiteY2642" fmla="*/ 321923 h 879848"/>
                <a:gd name="connsiteX2643" fmla="*/ 688433 w 879037"/>
                <a:gd name="connsiteY2643" fmla="*/ 321923 h 879848"/>
                <a:gd name="connsiteX2644" fmla="*/ 688433 w 879037"/>
                <a:gd name="connsiteY2644" fmla="*/ 321923 h 879848"/>
                <a:gd name="connsiteX2645" fmla="*/ 688433 w 879037"/>
                <a:gd name="connsiteY2645" fmla="*/ 321923 h 879848"/>
                <a:gd name="connsiteX2646" fmla="*/ 688433 w 879037"/>
                <a:gd name="connsiteY2646" fmla="*/ 321590 h 879848"/>
                <a:gd name="connsiteX2647" fmla="*/ 688232 w 879037"/>
                <a:gd name="connsiteY2647" fmla="*/ 321123 h 879848"/>
                <a:gd name="connsiteX2648" fmla="*/ 688232 w 879037"/>
                <a:gd name="connsiteY2648" fmla="*/ 320889 h 879848"/>
                <a:gd name="connsiteX2649" fmla="*/ 688032 w 879037"/>
                <a:gd name="connsiteY2649" fmla="*/ 320455 h 879848"/>
                <a:gd name="connsiteX2650" fmla="*/ 687498 w 879037"/>
                <a:gd name="connsiteY2650" fmla="*/ 319321 h 879848"/>
                <a:gd name="connsiteX2651" fmla="*/ 687498 w 879037"/>
                <a:gd name="connsiteY2651" fmla="*/ 319321 h 879848"/>
                <a:gd name="connsiteX2652" fmla="*/ 686297 w 879037"/>
                <a:gd name="connsiteY2652" fmla="*/ 316886 h 879848"/>
                <a:gd name="connsiteX2653" fmla="*/ 685463 w 879037"/>
                <a:gd name="connsiteY2653" fmla="*/ 315184 h 879848"/>
                <a:gd name="connsiteX2654" fmla="*/ 685130 w 879037"/>
                <a:gd name="connsiteY2654" fmla="*/ 314483 h 879848"/>
                <a:gd name="connsiteX2655" fmla="*/ 685130 w 879037"/>
                <a:gd name="connsiteY2655" fmla="*/ 314483 h 879848"/>
                <a:gd name="connsiteX2656" fmla="*/ 683929 w 879037"/>
                <a:gd name="connsiteY2656" fmla="*/ 312081 h 879848"/>
                <a:gd name="connsiteX2657" fmla="*/ 682661 w 879037"/>
                <a:gd name="connsiteY2657" fmla="*/ 309679 h 879848"/>
                <a:gd name="connsiteX2658" fmla="*/ 682027 w 879037"/>
                <a:gd name="connsiteY2658" fmla="*/ 308478 h 879848"/>
                <a:gd name="connsiteX2659" fmla="*/ 680425 w 879037"/>
                <a:gd name="connsiteY2659" fmla="*/ 305575 h 879848"/>
                <a:gd name="connsiteX2660" fmla="*/ 678791 w 879037"/>
                <a:gd name="connsiteY2660" fmla="*/ 302706 h 879848"/>
                <a:gd name="connsiteX2661" fmla="*/ 678791 w 879037"/>
                <a:gd name="connsiteY2661" fmla="*/ 302506 h 879848"/>
                <a:gd name="connsiteX2662" fmla="*/ 677523 w 879037"/>
                <a:gd name="connsiteY2662" fmla="*/ 300237 h 879848"/>
                <a:gd name="connsiteX2663" fmla="*/ 674754 w 879037"/>
                <a:gd name="connsiteY2663" fmla="*/ 295600 h 879848"/>
                <a:gd name="connsiteX2664" fmla="*/ 671918 w 879037"/>
                <a:gd name="connsiteY2664" fmla="*/ 290996 h 879848"/>
                <a:gd name="connsiteX2665" fmla="*/ 668949 w 879037"/>
                <a:gd name="connsiteY2665" fmla="*/ 286459 h 879848"/>
                <a:gd name="connsiteX2666" fmla="*/ 665913 w 879037"/>
                <a:gd name="connsiteY2666" fmla="*/ 281988 h 879848"/>
                <a:gd name="connsiteX2667" fmla="*/ 659574 w 879037"/>
                <a:gd name="connsiteY2667" fmla="*/ 273213 h 879848"/>
                <a:gd name="connsiteX2668" fmla="*/ 659340 w 879037"/>
                <a:gd name="connsiteY2668" fmla="*/ 272946 h 879848"/>
                <a:gd name="connsiteX2669" fmla="*/ 656171 w 879037"/>
                <a:gd name="connsiteY2669" fmla="*/ 268810 h 879848"/>
                <a:gd name="connsiteX2670" fmla="*/ 652834 w 879037"/>
                <a:gd name="connsiteY2670" fmla="*/ 264706 h 879848"/>
                <a:gd name="connsiteX2671" fmla="*/ 642125 w 879037"/>
                <a:gd name="connsiteY2671" fmla="*/ 273380 h 879848"/>
                <a:gd name="connsiteX2672" fmla="*/ 642125 w 879037"/>
                <a:gd name="connsiteY2672" fmla="*/ 273380 h 879848"/>
                <a:gd name="connsiteX2673" fmla="*/ 641558 w 879037"/>
                <a:gd name="connsiteY2673" fmla="*/ 273881 h 879848"/>
                <a:gd name="connsiteX2674" fmla="*/ 631882 w 879037"/>
                <a:gd name="connsiteY2674" fmla="*/ 282155 h 879848"/>
                <a:gd name="connsiteX2675" fmla="*/ 631682 w 879037"/>
                <a:gd name="connsiteY2675" fmla="*/ 282322 h 879848"/>
                <a:gd name="connsiteX2676" fmla="*/ 621173 w 879037"/>
                <a:gd name="connsiteY2676" fmla="*/ 290829 h 879848"/>
                <a:gd name="connsiteX2677" fmla="*/ 620973 w 879037"/>
                <a:gd name="connsiteY2677" fmla="*/ 290829 h 879848"/>
                <a:gd name="connsiteX2678" fmla="*/ 606226 w 879037"/>
                <a:gd name="connsiteY2678" fmla="*/ 301639 h 879848"/>
                <a:gd name="connsiteX2679" fmla="*/ 606026 w 879037"/>
                <a:gd name="connsiteY2679" fmla="*/ 301806 h 879848"/>
                <a:gd name="connsiteX2680" fmla="*/ 595583 w 879037"/>
                <a:gd name="connsiteY2680" fmla="*/ 310413 h 879848"/>
                <a:gd name="connsiteX2681" fmla="*/ 595817 w 879037"/>
                <a:gd name="connsiteY2681" fmla="*/ 310713 h 879848"/>
                <a:gd name="connsiteX2682" fmla="*/ 596084 w 879037"/>
                <a:gd name="connsiteY2682" fmla="*/ 311047 h 879848"/>
                <a:gd name="connsiteX2683" fmla="*/ 597919 w 879037"/>
                <a:gd name="connsiteY2683" fmla="*/ 313316 h 879848"/>
                <a:gd name="connsiteX2684" fmla="*/ 598086 w 879037"/>
                <a:gd name="connsiteY2684" fmla="*/ 313549 h 879848"/>
                <a:gd name="connsiteX2685" fmla="*/ 600087 w 879037"/>
                <a:gd name="connsiteY2685" fmla="*/ 316152 h 879848"/>
                <a:gd name="connsiteX2686" fmla="*/ 600087 w 879037"/>
                <a:gd name="connsiteY2686" fmla="*/ 316152 h 879848"/>
                <a:gd name="connsiteX2687" fmla="*/ 601122 w 879037"/>
                <a:gd name="connsiteY2687" fmla="*/ 317519 h 879848"/>
                <a:gd name="connsiteX2688" fmla="*/ 602223 w 879037"/>
                <a:gd name="connsiteY2688" fmla="*/ 318987 h 879848"/>
                <a:gd name="connsiteX2689" fmla="*/ 602890 w 879037"/>
                <a:gd name="connsiteY2689" fmla="*/ 319955 h 879848"/>
                <a:gd name="connsiteX2690" fmla="*/ 603424 w 879037"/>
                <a:gd name="connsiteY2690" fmla="*/ 320656 h 879848"/>
                <a:gd name="connsiteX2691" fmla="*/ 603724 w 879037"/>
                <a:gd name="connsiteY2691" fmla="*/ 321089 h 879848"/>
                <a:gd name="connsiteX2692" fmla="*/ 604858 w 879037"/>
                <a:gd name="connsiteY2692" fmla="*/ 322691 h 879848"/>
                <a:gd name="connsiteX2693" fmla="*/ 604858 w 879037"/>
                <a:gd name="connsiteY2693" fmla="*/ 322891 h 879848"/>
                <a:gd name="connsiteX2694" fmla="*/ 604858 w 879037"/>
                <a:gd name="connsiteY2694" fmla="*/ 322891 h 879848"/>
                <a:gd name="connsiteX2695" fmla="*/ 605759 w 879037"/>
                <a:gd name="connsiteY2695" fmla="*/ 324259 h 879848"/>
                <a:gd name="connsiteX2696" fmla="*/ 606093 w 879037"/>
                <a:gd name="connsiteY2696" fmla="*/ 324726 h 879848"/>
                <a:gd name="connsiteX2697" fmla="*/ 606093 w 879037"/>
                <a:gd name="connsiteY2697" fmla="*/ 324926 h 879848"/>
                <a:gd name="connsiteX2698" fmla="*/ 606293 w 879037"/>
                <a:gd name="connsiteY2698" fmla="*/ 325260 h 879848"/>
                <a:gd name="connsiteX2699" fmla="*/ 606560 w 879037"/>
                <a:gd name="connsiteY2699" fmla="*/ 325627 h 879848"/>
                <a:gd name="connsiteX2700" fmla="*/ 606560 w 879037"/>
                <a:gd name="connsiteY2700" fmla="*/ 325627 h 879848"/>
                <a:gd name="connsiteX2701" fmla="*/ 606560 w 879037"/>
                <a:gd name="connsiteY2701" fmla="*/ 325827 h 879848"/>
                <a:gd name="connsiteX2702" fmla="*/ 606560 w 879037"/>
                <a:gd name="connsiteY2702" fmla="*/ 326027 h 879848"/>
                <a:gd name="connsiteX2703" fmla="*/ 607094 w 879037"/>
                <a:gd name="connsiteY2703" fmla="*/ 326828 h 879848"/>
                <a:gd name="connsiteX2704" fmla="*/ 607261 w 879037"/>
                <a:gd name="connsiteY2704" fmla="*/ 327128 h 879848"/>
                <a:gd name="connsiteX2705" fmla="*/ 607594 w 879037"/>
                <a:gd name="connsiteY2705" fmla="*/ 327628 h 879848"/>
                <a:gd name="connsiteX2706" fmla="*/ 607594 w 879037"/>
                <a:gd name="connsiteY2706" fmla="*/ 327628 h 879848"/>
                <a:gd name="connsiteX2707" fmla="*/ 607594 w 879037"/>
                <a:gd name="connsiteY2707" fmla="*/ 327829 h 879848"/>
                <a:gd name="connsiteX2708" fmla="*/ 607594 w 879037"/>
                <a:gd name="connsiteY2708" fmla="*/ 327829 h 879848"/>
                <a:gd name="connsiteX2709" fmla="*/ 607594 w 879037"/>
                <a:gd name="connsiteY2709" fmla="*/ 327829 h 879848"/>
                <a:gd name="connsiteX2710" fmla="*/ 607794 w 879037"/>
                <a:gd name="connsiteY2710" fmla="*/ 328162 h 879848"/>
                <a:gd name="connsiteX2711" fmla="*/ 607794 w 879037"/>
                <a:gd name="connsiteY2711" fmla="*/ 328329 h 879848"/>
                <a:gd name="connsiteX2712" fmla="*/ 607794 w 879037"/>
                <a:gd name="connsiteY2712" fmla="*/ 328496 h 879848"/>
                <a:gd name="connsiteX2713" fmla="*/ 607794 w 879037"/>
                <a:gd name="connsiteY2713" fmla="*/ 328496 h 879848"/>
                <a:gd name="connsiteX2714" fmla="*/ 607961 w 879037"/>
                <a:gd name="connsiteY2714" fmla="*/ 328729 h 879848"/>
                <a:gd name="connsiteX2715" fmla="*/ 607961 w 879037"/>
                <a:gd name="connsiteY2715" fmla="*/ 328729 h 879848"/>
                <a:gd name="connsiteX2716" fmla="*/ 609529 w 879037"/>
                <a:gd name="connsiteY2716" fmla="*/ 331232 h 879848"/>
                <a:gd name="connsiteX2717" fmla="*/ 610163 w 879037"/>
                <a:gd name="connsiteY2717" fmla="*/ 332299 h 879848"/>
                <a:gd name="connsiteX2718" fmla="*/ 610997 w 879037"/>
                <a:gd name="connsiteY2718" fmla="*/ 333667 h 879848"/>
                <a:gd name="connsiteX2719" fmla="*/ 611831 w 879037"/>
                <a:gd name="connsiteY2719" fmla="*/ 335068 h 879848"/>
                <a:gd name="connsiteX2720" fmla="*/ 612398 w 879037"/>
                <a:gd name="connsiteY2720" fmla="*/ 336003 h 879848"/>
                <a:gd name="connsiteX2721" fmla="*/ 613866 w 879037"/>
                <a:gd name="connsiteY2721" fmla="*/ 338572 h 879848"/>
                <a:gd name="connsiteX2722" fmla="*/ 614434 w 879037"/>
                <a:gd name="connsiteY2722" fmla="*/ 339639 h 879848"/>
                <a:gd name="connsiteX2723" fmla="*/ 615234 w 879037"/>
                <a:gd name="connsiteY2723" fmla="*/ 341107 h 879848"/>
                <a:gd name="connsiteX2724" fmla="*/ 615534 w 879037"/>
                <a:gd name="connsiteY2724" fmla="*/ 341641 h 879848"/>
                <a:gd name="connsiteX2725" fmla="*/ 616202 w 879037"/>
                <a:gd name="connsiteY2725" fmla="*/ 342875 h 879848"/>
                <a:gd name="connsiteX2726" fmla="*/ 617169 w 879037"/>
                <a:gd name="connsiteY2726" fmla="*/ 344744 h 879848"/>
                <a:gd name="connsiteX2727" fmla="*/ 617570 w 879037"/>
                <a:gd name="connsiteY2727" fmla="*/ 345511 h 879848"/>
                <a:gd name="connsiteX2728" fmla="*/ 617570 w 879037"/>
                <a:gd name="connsiteY2728" fmla="*/ 345678 h 879848"/>
                <a:gd name="connsiteX2729" fmla="*/ 617570 w 879037"/>
                <a:gd name="connsiteY2729" fmla="*/ 345978 h 879848"/>
                <a:gd name="connsiteX2730" fmla="*/ 617870 w 879037"/>
                <a:gd name="connsiteY2730" fmla="*/ 346545 h 879848"/>
                <a:gd name="connsiteX2731" fmla="*/ 618237 w 879037"/>
                <a:gd name="connsiteY2731" fmla="*/ 347246 h 879848"/>
                <a:gd name="connsiteX2732" fmla="*/ 618571 w 879037"/>
                <a:gd name="connsiteY2732" fmla="*/ 347947 h 879848"/>
                <a:gd name="connsiteX2733" fmla="*/ 619271 w 879037"/>
                <a:gd name="connsiteY2733" fmla="*/ 349348 h 879848"/>
                <a:gd name="connsiteX2734" fmla="*/ 619271 w 879037"/>
                <a:gd name="connsiteY2734" fmla="*/ 349348 h 879848"/>
                <a:gd name="connsiteX2735" fmla="*/ 620039 w 879037"/>
                <a:gd name="connsiteY2735" fmla="*/ 350983 h 879848"/>
                <a:gd name="connsiteX2736" fmla="*/ 620806 w 879037"/>
                <a:gd name="connsiteY2736" fmla="*/ 352651 h 879848"/>
                <a:gd name="connsiteX2737" fmla="*/ 620806 w 879037"/>
                <a:gd name="connsiteY2737" fmla="*/ 352884 h 879848"/>
                <a:gd name="connsiteX2738" fmla="*/ 621106 w 879037"/>
                <a:gd name="connsiteY2738" fmla="*/ 353585 h 879848"/>
                <a:gd name="connsiteX2739" fmla="*/ 621406 w 879037"/>
                <a:gd name="connsiteY2739" fmla="*/ 354285 h 879848"/>
                <a:gd name="connsiteX2740" fmla="*/ 622207 w 879037"/>
                <a:gd name="connsiteY2740" fmla="*/ 356020 h 879848"/>
                <a:gd name="connsiteX2741" fmla="*/ 622207 w 879037"/>
                <a:gd name="connsiteY2741" fmla="*/ 356020 h 879848"/>
                <a:gd name="connsiteX2742" fmla="*/ 622207 w 879037"/>
                <a:gd name="connsiteY2742" fmla="*/ 356454 h 879848"/>
                <a:gd name="connsiteX2743" fmla="*/ 622207 w 879037"/>
                <a:gd name="connsiteY2743" fmla="*/ 356788 h 879848"/>
                <a:gd name="connsiteX2744" fmla="*/ 622374 w 879037"/>
                <a:gd name="connsiteY2744" fmla="*/ 357121 h 879848"/>
                <a:gd name="connsiteX2745" fmla="*/ 622374 w 879037"/>
                <a:gd name="connsiteY2745" fmla="*/ 357121 h 879848"/>
                <a:gd name="connsiteX2746" fmla="*/ 622374 w 879037"/>
                <a:gd name="connsiteY2746" fmla="*/ 357422 h 879848"/>
                <a:gd name="connsiteX2747" fmla="*/ 623475 w 879037"/>
                <a:gd name="connsiteY2747" fmla="*/ 360057 h 879848"/>
                <a:gd name="connsiteX2748" fmla="*/ 624843 w 879037"/>
                <a:gd name="connsiteY2748" fmla="*/ 363394 h 879848"/>
                <a:gd name="connsiteX2749" fmla="*/ 637354 w 879037"/>
                <a:gd name="connsiteY2749" fmla="*/ 358589 h 879848"/>
                <a:gd name="connsiteX2750" fmla="*/ 637621 w 879037"/>
                <a:gd name="connsiteY2750" fmla="*/ 358589 h 879848"/>
                <a:gd name="connsiteX2751" fmla="*/ 654502 w 879037"/>
                <a:gd name="connsiteY2751" fmla="*/ 352083 h 879848"/>
                <a:gd name="connsiteX2752" fmla="*/ 654769 w 879037"/>
                <a:gd name="connsiteY2752" fmla="*/ 352083 h 879848"/>
                <a:gd name="connsiteX2753" fmla="*/ 667347 w 879037"/>
                <a:gd name="connsiteY2753" fmla="*/ 347279 h 879848"/>
                <a:gd name="connsiteX2754" fmla="*/ 667614 w 879037"/>
                <a:gd name="connsiteY2754" fmla="*/ 347279 h 879848"/>
                <a:gd name="connsiteX2755" fmla="*/ 680192 w 879037"/>
                <a:gd name="connsiteY2755" fmla="*/ 342442 h 879848"/>
                <a:gd name="connsiteX2756" fmla="*/ 680459 w 879037"/>
                <a:gd name="connsiteY2756" fmla="*/ 342442 h 879848"/>
                <a:gd name="connsiteX2757" fmla="*/ 693037 w 879037"/>
                <a:gd name="connsiteY2757" fmla="*/ 337604 h 879848"/>
                <a:gd name="connsiteX2758" fmla="*/ 693337 w 879037"/>
                <a:gd name="connsiteY2758" fmla="*/ 337604 h 879848"/>
                <a:gd name="connsiteX2759" fmla="*/ 693337 w 879037"/>
                <a:gd name="connsiteY2759" fmla="*/ 337804 h 879848"/>
                <a:gd name="connsiteX2760" fmla="*/ 693337 w 879037"/>
                <a:gd name="connsiteY2760" fmla="*/ 337804 h 879848"/>
                <a:gd name="connsiteX2761" fmla="*/ 702145 w 879037"/>
                <a:gd name="connsiteY2761" fmla="*/ 223703 h 879848"/>
                <a:gd name="connsiteX2762" fmla="*/ 698608 w 879037"/>
                <a:gd name="connsiteY2762" fmla="*/ 226572 h 879848"/>
                <a:gd name="connsiteX2763" fmla="*/ 701444 w 879037"/>
                <a:gd name="connsiteY2763" fmla="*/ 224303 h 879848"/>
                <a:gd name="connsiteX2764" fmla="*/ 702145 w 879037"/>
                <a:gd name="connsiteY2764" fmla="*/ 223736 h 879848"/>
                <a:gd name="connsiteX2765" fmla="*/ 702145 w 879037"/>
                <a:gd name="connsiteY2765" fmla="*/ 223736 h 879848"/>
                <a:gd name="connsiteX2766" fmla="*/ 731738 w 879037"/>
                <a:gd name="connsiteY2766" fmla="*/ 199715 h 879848"/>
                <a:gd name="connsiteX2767" fmla="*/ 727234 w 879037"/>
                <a:gd name="connsiteY2767" fmla="*/ 203351 h 879848"/>
                <a:gd name="connsiteX2768" fmla="*/ 723530 w 879037"/>
                <a:gd name="connsiteY2768" fmla="*/ 206387 h 879848"/>
                <a:gd name="connsiteX2769" fmla="*/ 722863 w 879037"/>
                <a:gd name="connsiteY2769" fmla="*/ 206954 h 879848"/>
                <a:gd name="connsiteX2770" fmla="*/ 723530 w 879037"/>
                <a:gd name="connsiteY2770" fmla="*/ 206421 h 879848"/>
                <a:gd name="connsiteX2771" fmla="*/ 727234 w 879037"/>
                <a:gd name="connsiteY2771" fmla="*/ 203418 h 879848"/>
                <a:gd name="connsiteX2772" fmla="*/ 731771 w 879037"/>
                <a:gd name="connsiteY2772" fmla="*/ 199748 h 879848"/>
                <a:gd name="connsiteX2773" fmla="*/ 737810 w 879037"/>
                <a:gd name="connsiteY2773" fmla="*/ 194844 h 879848"/>
                <a:gd name="connsiteX2774" fmla="*/ 716391 w 879037"/>
                <a:gd name="connsiteY2774" fmla="*/ 212159 h 879848"/>
                <a:gd name="connsiteX2775" fmla="*/ 712821 w 879037"/>
                <a:gd name="connsiteY2775" fmla="*/ 215028 h 879848"/>
                <a:gd name="connsiteX2776" fmla="*/ 709251 w 879037"/>
                <a:gd name="connsiteY2776" fmla="*/ 217931 h 879848"/>
                <a:gd name="connsiteX2777" fmla="*/ 705915 w 879037"/>
                <a:gd name="connsiteY2777" fmla="*/ 220767 h 879848"/>
                <a:gd name="connsiteX2778" fmla="*/ 705915 w 879037"/>
                <a:gd name="connsiteY2778" fmla="*/ 220767 h 879848"/>
                <a:gd name="connsiteX2779" fmla="*/ 702378 w 879037"/>
                <a:gd name="connsiteY2779" fmla="*/ 223669 h 879848"/>
                <a:gd name="connsiteX2780" fmla="*/ 705915 w 879037"/>
                <a:gd name="connsiteY2780" fmla="*/ 220800 h 879848"/>
                <a:gd name="connsiteX2781" fmla="*/ 705915 w 879037"/>
                <a:gd name="connsiteY2781" fmla="*/ 220800 h 879848"/>
                <a:gd name="connsiteX2782" fmla="*/ 709251 w 879037"/>
                <a:gd name="connsiteY2782" fmla="*/ 217964 h 879848"/>
                <a:gd name="connsiteX2783" fmla="*/ 712821 w 879037"/>
                <a:gd name="connsiteY2783" fmla="*/ 215062 h 879848"/>
                <a:gd name="connsiteX2784" fmla="*/ 716357 w 879037"/>
                <a:gd name="connsiteY2784" fmla="*/ 212193 h 879848"/>
                <a:gd name="connsiteX2785" fmla="*/ 722830 w 879037"/>
                <a:gd name="connsiteY2785" fmla="*/ 206954 h 879848"/>
                <a:gd name="connsiteX2786" fmla="*/ 722830 w 879037"/>
                <a:gd name="connsiteY2786" fmla="*/ 206954 h 879848"/>
                <a:gd name="connsiteX2787" fmla="*/ 737910 w 879037"/>
                <a:gd name="connsiteY2787" fmla="*/ 334168 h 879848"/>
                <a:gd name="connsiteX2788" fmla="*/ 737910 w 879037"/>
                <a:gd name="connsiteY2788" fmla="*/ 334168 h 879848"/>
                <a:gd name="connsiteX2789" fmla="*/ 740045 w 879037"/>
                <a:gd name="connsiteY2789" fmla="*/ 340607 h 879848"/>
                <a:gd name="connsiteX2790" fmla="*/ 740045 w 879037"/>
                <a:gd name="connsiteY2790" fmla="*/ 340073 h 879848"/>
                <a:gd name="connsiteX2791" fmla="*/ 738077 w 879037"/>
                <a:gd name="connsiteY2791" fmla="*/ 334201 h 879848"/>
                <a:gd name="connsiteX2792" fmla="*/ 738077 w 879037"/>
                <a:gd name="connsiteY2792" fmla="*/ 334201 h 879848"/>
                <a:gd name="connsiteX2793" fmla="*/ 739078 w 879037"/>
                <a:gd name="connsiteY2793" fmla="*/ 337137 h 879848"/>
                <a:gd name="connsiteX2794" fmla="*/ 739311 w 879037"/>
                <a:gd name="connsiteY2794" fmla="*/ 337871 h 879848"/>
                <a:gd name="connsiteX2795" fmla="*/ 740012 w 879037"/>
                <a:gd name="connsiteY2795" fmla="*/ 340073 h 879848"/>
                <a:gd name="connsiteX2796" fmla="*/ 740012 w 879037"/>
                <a:gd name="connsiteY2796" fmla="*/ 340073 h 879848"/>
                <a:gd name="connsiteX2797" fmla="*/ 740312 w 879037"/>
                <a:gd name="connsiteY2797" fmla="*/ 340940 h 879848"/>
                <a:gd name="connsiteX2798" fmla="*/ 745116 w 879037"/>
                <a:gd name="connsiteY2798" fmla="*/ 358055 h 879848"/>
                <a:gd name="connsiteX2799" fmla="*/ 745116 w 879037"/>
                <a:gd name="connsiteY2799" fmla="*/ 358055 h 879848"/>
                <a:gd name="connsiteX2800" fmla="*/ 744849 w 879037"/>
                <a:gd name="connsiteY2800" fmla="*/ 357188 h 879848"/>
                <a:gd name="connsiteX2801" fmla="*/ 745083 w 879037"/>
                <a:gd name="connsiteY2801" fmla="*/ 358089 h 879848"/>
                <a:gd name="connsiteX2802" fmla="*/ 745083 w 879037"/>
                <a:gd name="connsiteY2802" fmla="*/ 358289 h 879848"/>
                <a:gd name="connsiteX2803" fmla="*/ 745050 w 879037"/>
                <a:gd name="connsiteY2803" fmla="*/ 358055 h 879848"/>
                <a:gd name="connsiteX2804" fmla="*/ 744249 w 879037"/>
                <a:gd name="connsiteY2804" fmla="*/ 354719 h 879848"/>
                <a:gd name="connsiteX2805" fmla="*/ 743482 w 879037"/>
                <a:gd name="connsiteY2805" fmla="*/ 351983 h 879848"/>
                <a:gd name="connsiteX2806" fmla="*/ 743482 w 879037"/>
                <a:gd name="connsiteY2806" fmla="*/ 351983 h 879848"/>
                <a:gd name="connsiteX2807" fmla="*/ 743181 w 879037"/>
                <a:gd name="connsiteY2807" fmla="*/ 350949 h 879848"/>
                <a:gd name="connsiteX2808" fmla="*/ 743181 w 879037"/>
                <a:gd name="connsiteY2808" fmla="*/ 350949 h 879848"/>
                <a:gd name="connsiteX2809" fmla="*/ 743181 w 879037"/>
                <a:gd name="connsiteY2809" fmla="*/ 351216 h 879848"/>
                <a:gd name="connsiteX2810" fmla="*/ 743181 w 879037"/>
                <a:gd name="connsiteY2810" fmla="*/ 351216 h 879848"/>
                <a:gd name="connsiteX2811" fmla="*/ 743181 w 879037"/>
                <a:gd name="connsiteY2811" fmla="*/ 351516 h 879848"/>
                <a:gd name="connsiteX2812" fmla="*/ 743181 w 879037"/>
                <a:gd name="connsiteY2812" fmla="*/ 351683 h 879848"/>
                <a:gd name="connsiteX2813" fmla="*/ 743181 w 879037"/>
                <a:gd name="connsiteY2813" fmla="*/ 351683 h 879848"/>
                <a:gd name="connsiteX2814" fmla="*/ 743181 w 879037"/>
                <a:gd name="connsiteY2814" fmla="*/ 352083 h 879848"/>
                <a:gd name="connsiteX2815" fmla="*/ 744449 w 879037"/>
                <a:gd name="connsiteY2815" fmla="*/ 356654 h 879848"/>
                <a:gd name="connsiteX2816" fmla="*/ 744449 w 879037"/>
                <a:gd name="connsiteY2816" fmla="*/ 356654 h 879848"/>
                <a:gd name="connsiteX2817" fmla="*/ 744182 w 879037"/>
                <a:gd name="connsiteY2817" fmla="*/ 355620 h 879848"/>
                <a:gd name="connsiteX2818" fmla="*/ 746851 w 879037"/>
                <a:gd name="connsiteY2818" fmla="*/ 364995 h 879848"/>
                <a:gd name="connsiteX2819" fmla="*/ 746851 w 879037"/>
                <a:gd name="connsiteY2819" fmla="*/ 364995 h 879848"/>
                <a:gd name="connsiteX2820" fmla="*/ 746851 w 879037"/>
                <a:gd name="connsiteY2820" fmla="*/ 365195 h 879848"/>
                <a:gd name="connsiteX2821" fmla="*/ 746784 w 879037"/>
                <a:gd name="connsiteY2821" fmla="*/ 365028 h 879848"/>
                <a:gd name="connsiteX2822" fmla="*/ 746851 w 879037"/>
                <a:gd name="connsiteY2822" fmla="*/ 364761 h 879848"/>
                <a:gd name="connsiteX2823" fmla="*/ 746851 w 879037"/>
                <a:gd name="connsiteY2823" fmla="*/ 364761 h 879848"/>
                <a:gd name="connsiteX2824" fmla="*/ 746851 w 879037"/>
                <a:gd name="connsiteY2824" fmla="*/ 364528 h 879848"/>
                <a:gd name="connsiteX2825" fmla="*/ 746718 w 879037"/>
                <a:gd name="connsiteY2825" fmla="*/ 364828 h 879848"/>
                <a:gd name="connsiteX2826" fmla="*/ 746851 w 879037"/>
                <a:gd name="connsiteY2826" fmla="*/ 364028 h 879848"/>
                <a:gd name="connsiteX2827" fmla="*/ 745483 w 879037"/>
                <a:gd name="connsiteY2827" fmla="*/ 358456 h 879848"/>
                <a:gd name="connsiteX2828" fmla="*/ 745483 w 879037"/>
                <a:gd name="connsiteY2828" fmla="*/ 358456 h 879848"/>
                <a:gd name="connsiteX2829" fmla="*/ 745884 w 879037"/>
                <a:gd name="connsiteY2829" fmla="*/ 360224 h 879848"/>
                <a:gd name="connsiteX2830" fmla="*/ 746117 w 879037"/>
                <a:gd name="connsiteY2830" fmla="*/ 361125 h 879848"/>
                <a:gd name="connsiteX2831" fmla="*/ 746818 w 879037"/>
                <a:gd name="connsiteY2831" fmla="*/ 364061 h 879848"/>
                <a:gd name="connsiteX2832" fmla="*/ 746818 w 879037"/>
                <a:gd name="connsiteY2832" fmla="*/ 364061 h 879848"/>
                <a:gd name="connsiteX2833" fmla="*/ 746818 w 879037"/>
                <a:gd name="connsiteY2833" fmla="*/ 364528 h 879848"/>
                <a:gd name="connsiteX2834" fmla="*/ 746818 w 879037"/>
                <a:gd name="connsiteY2834" fmla="*/ 364528 h 879848"/>
                <a:gd name="connsiteX2835" fmla="*/ 746551 w 879037"/>
                <a:gd name="connsiteY2835" fmla="*/ 364094 h 879848"/>
                <a:gd name="connsiteX2836" fmla="*/ 745416 w 879037"/>
                <a:gd name="connsiteY2836" fmla="*/ 358322 h 879848"/>
                <a:gd name="connsiteX2837" fmla="*/ 745416 w 879037"/>
                <a:gd name="connsiteY2837" fmla="*/ 358322 h 879848"/>
                <a:gd name="connsiteX2838" fmla="*/ 745416 w 879037"/>
                <a:gd name="connsiteY2838" fmla="*/ 358322 h 879848"/>
                <a:gd name="connsiteX2839" fmla="*/ 750121 w 879037"/>
                <a:gd name="connsiteY2839" fmla="*/ 379408 h 879848"/>
                <a:gd name="connsiteX2840" fmla="*/ 750121 w 879037"/>
                <a:gd name="connsiteY2840" fmla="*/ 379141 h 879848"/>
                <a:gd name="connsiteX2841" fmla="*/ 750121 w 879037"/>
                <a:gd name="connsiteY2841" fmla="*/ 379641 h 879848"/>
                <a:gd name="connsiteX2842" fmla="*/ 750121 w 879037"/>
                <a:gd name="connsiteY2842" fmla="*/ 379641 h 879848"/>
                <a:gd name="connsiteX2843" fmla="*/ 750121 w 879037"/>
                <a:gd name="connsiteY2843" fmla="*/ 379641 h 879848"/>
                <a:gd name="connsiteX2844" fmla="*/ 749820 w 879037"/>
                <a:gd name="connsiteY2844" fmla="*/ 379474 h 879848"/>
                <a:gd name="connsiteX2845" fmla="*/ 752790 w 879037"/>
                <a:gd name="connsiteY2845" fmla="*/ 396623 h 879848"/>
                <a:gd name="connsiteX2846" fmla="*/ 752790 w 879037"/>
                <a:gd name="connsiteY2846" fmla="*/ 396957 h 879848"/>
                <a:gd name="connsiteX2847" fmla="*/ 752790 w 879037"/>
                <a:gd name="connsiteY2847" fmla="*/ 397524 h 879848"/>
                <a:gd name="connsiteX2848" fmla="*/ 752389 w 879037"/>
                <a:gd name="connsiteY2848" fmla="*/ 396690 h 879848"/>
                <a:gd name="connsiteX2849" fmla="*/ 753090 w 879037"/>
                <a:gd name="connsiteY2849" fmla="*/ 398792 h 879848"/>
                <a:gd name="connsiteX2850" fmla="*/ 753090 w 879037"/>
                <a:gd name="connsiteY2850" fmla="*/ 399092 h 879848"/>
                <a:gd name="connsiteX2851" fmla="*/ 753090 w 879037"/>
                <a:gd name="connsiteY2851" fmla="*/ 399092 h 879848"/>
                <a:gd name="connsiteX2852" fmla="*/ 752790 w 879037"/>
                <a:gd name="connsiteY2852" fmla="*/ 398858 h 879848"/>
                <a:gd name="connsiteX2853" fmla="*/ 753090 w 879037"/>
                <a:gd name="connsiteY2853" fmla="*/ 398625 h 879848"/>
                <a:gd name="connsiteX2854" fmla="*/ 753090 w 879037"/>
                <a:gd name="connsiteY2854" fmla="*/ 398792 h 879848"/>
                <a:gd name="connsiteX2855" fmla="*/ 753090 w 879037"/>
                <a:gd name="connsiteY2855" fmla="*/ 398792 h 879848"/>
                <a:gd name="connsiteX2856" fmla="*/ 752756 w 879037"/>
                <a:gd name="connsiteY2856" fmla="*/ 398692 h 879848"/>
                <a:gd name="connsiteX2857" fmla="*/ 753357 w 879037"/>
                <a:gd name="connsiteY2857" fmla="*/ 400827 h 879848"/>
                <a:gd name="connsiteX2858" fmla="*/ 753357 w 879037"/>
                <a:gd name="connsiteY2858" fmla="*/ 401327 h 879848"/>
                <a:gd name="connsiteX2859" fmla="*/ 753357 w 879037"/>
                <a:gd name="connsiteY2859" fmla="*/ 401327 h 879848"/>
                <a:gd name="connsiteX2860" fmla="*/ 753023 w 879037"/>
                <a:gd name="connsiteY2860" fmla="*/ 400894 h 879848"/>
                <a:gd name="connsiteX2861" fmla="*/ 753791 w 879037"/>
                <a:gd name="connsiteY2861" fmla="*/ 404530 h 879848"/>
                <a:gd name="connsiteX2862" fmla="*/ 753791 w 879037"/>
                <a:gd name="connsiteY2862" fmla="*/ 404530 h 879848"/>
                <a:gd name="connsiteX2863" fmla="*/ 753791 w 879037"/>
                <a:gd name="connsiteY2863" fmla="*/ 404530 h 879848"/>
                <a:gd name="connsiteX2864" fmla="*/ 753791 w 879037"/>
                <a:gd name="connsiteY2864" fmla="*/ 404263 h 879848"/>
                <a:gd name="connsiteX2865" fmla="*/ 753590 w 879037"/>
                <a:gd name="connsiteY2865" fmla="*/ 402495 h 879848"/>
                <a:gd name="connsiteX2866" fmla="*/ 753791 w 879037"/>
                <a:gd name="connsiteY2866" fmla="*/ 404430 h 879848"/>
                <a:gd name="connsiteX2867" fmla="*/ 753791 w 879037"/>
                <a:gd name="connsiteY2867" fmla="*/ 404430 h 879848"/>
                <a:gd name="connsiteX2868" fmla="*/ 753791 w 879037"/>
                <a:gd name="connsiteY2868" fmla="*/ 404597 h 879848"/>
                <a:gd name="connsiteX2869" fmla="*/ 753791 w 879037"/>
                <a:gd name="connsiteY2869" fmla="*/ 404764 h 879848"/>
                <a:gd name="connsiteX2870" fmla="*/ 753791 w 879037"/>
                <a:gd name="connsiteY2870" fmla="*/ 404764 h 879848"/>
                <a:gd name="connsiteX2871" fmla="*/ 753791 w 879037"/>
                <a:gd name="connsiteY2871" fmla="*/ 404764 h 879848"/>
                <a:gd name="connsiteX2872" fmla="*/ 755459 w 879037"/>
                <a:gd name="connsiteY2872" fmla="*/ 429753 h 879848"/>
                <a:gd name="connsiteX2873" fmla="*/ 755459 w 879037"/>
                <a:gd name="connsiteY2873" fmla="*/ 428952 h 879848"/>
                <a:gd name="connsiteX2874" fmla="*/ 755459 w 879037"/>
                <a:gd name="connsiteY2874" fmla="*/ 426683 h 879848"/>
                <a:gd name="connsiteX2875" fmla="*/ 755459 w 879037"/>
                <a:gd name="connsiteY2875" fmla="*/ 425215 h 879848"/>
                <a:gd name="connsiteX2876" fmla="*/ 755459 w 879037"/>
                <a:gd name="connsiteY2876" fmla="*/ 424381 h 879848"/>
                <a:gd name="connsiteX2877" fmla="*/ 755459 w 879037"/>
                <a:gd name="connsiteY2877" fmla="*/ 423881 h 879848"/>
                <a:gd name="connsiteX2878" fmla="*/ 755459 w 879037"/>
                <a:gd name="connsiteY2878" fmla="*/ 423580 h 879848"/>
                <a:gd name="connsiteX2879" fmla="*/ 755459 w 879037"/>
                <a:gd name="connsiteY2879" fmla="*/ 423013 h 879848"/>
                <a:gd name="connsiteX2880" fmla="*/ 755459 w 879037"/>
                <a:gd name="connsiteY2880" fmla="*/ 422680 h 879848"/>
                <a:gd name="connsiteX2881" fmla="*/ 755459 w 879037"/>
                <a:gd name="connsiteY2881" fmla="*/ 422446 h 879848"/>
                <a:gd name="connsiteX2882" fmla="*/ 755459 w 879037"/>
                <a:gd name="connsiteY2882" fmla="*/ 422446 h 879848"/>
                <a:gd name="connsiteX2883" fmla="*/ 755459 w 879037"/>
                <a:gd name="connsiteY2883" fmla="*/ 424081 h 879848"/>
                <a:gd name="connsiteX2884" fmla="*/ 755459 w 879037"/>
                <a:gd name="connsiteY2884" fmla="*/ 425949 h 879848"/>
                <a:gd name="connsiteX2885" fmla="*/ 755459 w 879037"/>
                <a:gd name="connsiteY2885" fmla="*/ 431754 h 879848"/>
                <a:gd name="connsiteX2886" fmla="*/ 755459 w 879037"/>
                <a:gd name="connsiteY2886" fmla="*/ 431754 h 879848"/>
                <a:gd name="connsiteX2887" fmla="*/ 755092 w 879037"/>
                <a:gd name="connsiteY2887" fmla="*/ 429819 h 879848"/>
                <a:gd name="connsiteX2888" fmla="*/ 750254 w 879037"/>
                <a:gd name="connsiteY2888" fmla="*/ 495711 h 879848"/>
                <a:gd name="connsiteX2889" fmla="*/ 750254 w 879037"/>
                <a:gd name="connsiteY2889" fmla="*/ 495478 h 879848"/>
                <a:gd name="connsiteX2890" fmla="*/ 750254 w 879037"/>
                <a:gd name="connsiteY2890" fmla="*/ 495478 h 879848"/>
                <a:gd name="connsiteX2891" fmla="*/ 749887 w 879037"/>
                <a:gd name="connsiteY2891" fmla="*/ 495778 h 879848"/>
                <a:gd name="connsiteX2892" fmla="*/ 752223 w 879037"/>
                <a:gd name="connsiteY2892" fmla="*/ 483901 h 879848"/>
                <a:gd name="connsiteX2893" fmla="*/ 752556 w 879037"/>
                <a:gd name="connsiteY2893" fmla="*/ 481632 h 879848"/>
                <a:gd name="connsiteX2894" fmla="*/ 752756 w 879037"/>
                <a:gd name="connsiteY2894" fmla="*/ 480064 h 879848"/>
                <a:gd name="connsiteX2895" fmla="*/ 751856 w 879037"/>
                <a:gd name="connsiteY2895" fmla="*/ 483967 h 879848"/>
                <a:gd name="connsiteX2896" fmla="*/ 751689 w 879037"/>
                <a:gd name="connsiteY2896" fmla="*/ 487404 h 879848"/>
                <a:gd name="connsiteX2897" fmla="*/ 751889 w 879037"/>
                <a:gd name="connsiteY2897" fmla="*/ 486269 h 879848"/>
                <a:gd name="connsiteX2898" fmla="*/ 751889 w 879037"/>
                <a:gd name="connsiteY2898" fmla="*/ 485469 h 879848"/>
                <a:gd name="connsiteX2899" fmla="*/ 751889 w 879037"/>
                <a:gd name="connsiteY2899" fmla="*/ 486236 h 879848"/>
                <a:gd name="connsiteX2900" fmla="*/ 751322 w 879037"/>
                <a:gd name="connsiteY2900" fmla="*/ 487471 h 879848"/>
                <a:gd name="connsiteX2901" fmla="*/ 752756 w 879037"/>
                <a:gd name="connsiteY2901" fmla="*/ 480064 h 879848"/>
                <a:gd name="connsiteX2902" fmla="*/ 753157 w 879037"/>
                <a:gd name="connsiteY2902" fmla="*/ 477028 h 879848"/>
                <a:gd name="connsiteX2903" fmla="*/ 753524 w 879037"/>
                <a:gd name="connsiteY2903" fmla="*/ 473892 h 879848"/>
                <a:gd name="connsiteX2904" fmla="*/ 752389 w 879037"/>
                <a:gd name="connsiteY2904" fmla="*/ 480131 h 879848"/>
                <a:gd name="connsiteX2905" fmla="*/ 753524 w 879037"/>
                <a:gd name="connsiteY2905" fmla="*/ 473892 h 879848"/>
                <a:gd name="connsiteX2906" fmla="*/ 753524 w 879037"/>
                <a:gd name="connsiteY2906" fmla="*/ 473892 h 879848"/>
                <a:gd name="connsiteX2907" fmla="*/ 754091 w 879037"/>
                <a:gd name="connsiteY2907" fmla="*/ 468320 h 879848"/>
                <a:gd name="connsiteX2908" fmla="*/ 753157 w 879037"/>
                <a:gd name="connsiteY2908" fmla="*/ 473958 h 879848"/>
                <a:gd name="connsiteX2909" fmla="*/ 688199 w 879037"/>
                <a:gd name="connsiteY2909" fmla="*/ 749403 h 879848"/>
                <a:gd name="connsiteX2910" fmla="*/ 688199 w 879037"/>
                <a:gd name="connsiteY2910" fmla="*/ 749403 h 879848"/>
                <a:gd name="connsiteX2911" fmla="*/ 685497 w 879037"/>
                <a:gd name="connsiteY2911" fmla="*/ 751539 h 879848"/>
                <a:gd name="connsiteX2912" fmla="*/ 681727 w 879037"/>
                <a:gd name="connsiteY2912" fmla="*/ 754475 h 879848"/>
                <a:gd name="connsiteX2913" fmla="*/ 678691 w 879037"/>
                <a:gd name="connsiteY2913" fmla="*/ 756810 h 879848"/>
                <a:gd name="connsiteX2914" fmla="*/ 681727 w 879037"/>
                <a:gd name="connsiteY2914" fmla="*/ 754508 h 879848"/>
                <a:gd name="connsiteX2915" fmla="*/ 685497 w 879037"/>
                <a:gd name="connsiteY2915" fmla="*/ 751572 h 879848"/>
                <a:gd name="connsiteX2916" fmla="*/ 688199 w 879037"/>
                <a:gd name="connsiteY2916" fmla="*/ 749437 h 879848"/>
                <a:gd name="connsiteX2917" fmla="*/ 688199 w 879037"/>
                <a:gd name="connsiteY2917" fmla="*/ 749437 h 879848"/>
                <a:gd name="connsiteX2918" fmla="*/ 690401 w 879037"/>
                <a:gd name="connsiteY2918" fmla="*/ 747635 h 879848"/>
                <a:gd name="connsiteX2919" fmla="*/ 678424 w 879037"/>
                <a:gd name="connsiteY2919" fmla="*/ 756977 h 879848"/>
                <a:gd name="connsiteX2920" fmla="*/ 677356 w 879037"/>
                <a:gd name="connsiteY2920" fmla="*/ 757777 h 879848"/>
                <a:gd name="connsiteX2921" fmla="*/ 678424 w 879037"/>
                <a:gd name="connsiteY2921" fmla="*/ 757010 h 879848"/>
                <a:gd name="connsiteX2922" fmla="*/ 678424 w 879037"/>
                <a:gd name="connsiteY2922" fmla="*/ 757010 h 879848"/>
                <a:gd name="connsiteX2923" fmla="*/ 666079 w 879037"/>
                <a:gd name="connsiteY2923" fmla="*/ 765885 h 879848"/>
                <a:gd name="connsiteX2924" fmla="*/ 665846 w 879037"/>
                <a:gd name="connsiteY2924" fmla="*/ 766052 h 879848"/>
                <a:gd name="connsiteX2925" fmla="*/ 666079 w 879037"/>
                <a:gd name="connsiteY2925" fmla="*/ 766052 h 879848"/>
                <a:gd name="connsiteX2926" fmla="*/ 667981 w 879037"/>
                <a:gd name="connsiteY2926" fmla="*/ 764717 h 879848"/>
                <a:gd name="connsiteX2927" fmla="*/ 665646 w 879037"/>
                <a:gd name="connsiteY2927" fmla="*/ 765951 h 879848"/>
                <a:gd name="connsiteX2928" fmla="*/ 661876 w 879037"/>
                <a:gd name="connsiteY2928" fmla="*/ 768754 h 879848"/>
                <a:gd name="connsiteX2929" fmla="*/ 658072 w 879037"/>
                <a:gd name="connsiteY2929" fmla="*/ 771323 h 879848"/>
                <a:gd name="connsiteX2930" fmla="*/ 661876 w 879037"/>
                <a:gd name="connsiteY2930" fmla="*/ 768787 h 879848"/>
                <a:gd name="connsiteX2931" fmla="*/ 662343 w 879037"/>
                <a:gd name="connsiteY2931" fmla="*/ 768454 h 879848"/>
                <a:gd name="connsiteX2932" fmla="*/ 648964 w 879037"/>
                <a:gd name="connsiteY2932" fmla="*/ 776961 h 879848"/>
                <a:gd name="connsiteX2933" fmla="*/ 645628 w 879037"/>
                <a:gd name="connsiteY2933" fmla="*/ 778996 h 879848"/>
                <a:gd name="connsiteX2934" fmla="*/ 648964 w 879037"/>
                <a:gd name="connsiteY2934" fmla="*/ 776995 h 879848"/>
                <a:gd name="connsiteX2935" fmla="*/ 653868 w 879037"/>
                <a:gd name="connsiteY2935" fmla="*/ 773892 h 879848"/>
                <a:gd name="connsiteX2936" fmla="*/ 648964 w 879037"/>
                <a:gd name="connsiteY2936" fmla="*/ 776961 h 879848"/>
                <a:gd name="connsiteX2937" fmla="*/ 658640 w 879037"/>
                <a:gd name="connsiteY2937" fmla="*/ 272346 h 879848"/>
                <a:gd name="connsiteX2938" fmla="*/ 655470 w 879037"/>
                <a:gd name="connsiteY2938" fmla="*/ 268209 h 879848"/>
                <a:gd name="connsiteX2939" fmla="*/ 652134 w 879037"/>
                <a:gd name="connsiteY2939" fmla="*/ 264105 h 879848"/>
                <a:gd name="connsiteX2940" fmla="*/ 641424 w 879037"/>
                <a:gd name="connsiteY2940" fmla="*/ 272780 h 879848"/>
                <a:gd name="connsiteX2941" fmla="*/ 641424 w 879037"/>
                <a:gd name="connsiteY2941" fmla="*/ 272780 h 879848"/>
                <a:gd name="connsiteX2942" fmla="*/ 630781 w 879037"/>
                <a:gd name="connsiteY2942" fmla="*/ 281421 h 879848"/>
                <a:gd name="connsiteX2943" fmla="*/ 630781 w 879037"/>
                <a:gd name="connsiteY2943" fmla="*/ 281421 h 879848"/>
                <a:gd name="connsiteX2944" fmla="*/ 627245 w 879037"/>
                <a:gd name="connsiteY2944" fmla="*/ 284323 h 879848"/>
                <a:gd name="connsiteX2945" fmla="*/ 625477 w 879037"/>
                <a:gd name="connsiteY2945" fmla="*/ 285758 h 879848"/>
                <a:gd name="connsiteX2946" fmla="*/ 620139 w 879037"/>
                <a:gd name="connsiteY2946" fmla="*/ 290095 h 879848"/>
                <a:gd name="connsiteX2947" fmla="*/ 620139 w 879037"/>
                <a:gd name="connsiteY2947" fmla="*/ 290095 h 879848"/>
                <a:gd name="connsiteX2948" fmla="*/ 613032 w 879037"/>
                <a:gd name="connsiteY2948" fmla="*/ 295867 h 879848"/>
                <a:gd name="connsiteX2949" fmla="*/ 605826 w 879037"/>
                <a:gd name="connsiteY2949" fmla="*/ 301639 h 879848"/>
                <a:gd name="connsiteX2950" fmla="*/ 605826 w 879037"/>
                <a:gd name="connsiteY2950" fmla="*/ 301639 h 879848"/>
                <a:gd name="connsiteX2951" fmla="*/ 595183 w 879037"/>
                <a:gd name="connsiteY2951" fmla="*/ 310280 h 879848"/>
                <a:gd name="connsiteX2952" fmla="*/ 595183 w 879037"/>
                <a:gd name="connsiteY2952" fmla="*/ 310280 h 879848"/>
                <a:gd name="connsiteX2953" fmla="*/ 595417 w 879037"/>
                <a:gd name="connsiteY2953" fmla="*/ 310547 h 879848"/>
                <a:gd name="connsiteX2954" fmla="*/ 595684 w 879037"/>
                <a:gd name="connsiteY2954" fmla="*/ 310880 h 879848"/>
                <a:gd name="connsiteX2955" fmla="*/ 595684 w 879037"/>
                <a:gd name="connsiteY2955" fmla="*/ 310880 h 879848"/>
                <a:gd name="connsiteX2956" fmla="*/ 595684 w 879037"/>
                <a:gd name="connsiteY2956" fmla="*/ 311080 h 879848"/>
                <a:gd name="connsiteX2957" fmla="*/ 595684 w 879037"/>
                <a:gd name="connsiteY2957" fmla="*/ 311080 h 879848"/>
                <a:gd name="connsiteX2958" fmla="*/ 596151 w 879037"/>
                <a:gd name="connsiteY2958" fmla="*/ 311614 h 879848"/>
                <a:gd name="connsiteX2959" fmla="*/ 596518 w 879037"/>
                <a:gd name="connsiteY2959" fmla="*/ 312115 h 879848"/>
                <a:gd name="connsiteX2960" fmla="*/ 596518 w 879037"/>
                <a:gd name="connsiteY2960" fmla="*/ 312115 h 879848"/>
                <a:gd name="connsiteX2961" fmla="*/ 596784 w 879037"/>
                <a:gd name="connsiteY2961" fmla="*/ 312482 h 879848"/>
                <a:gd name="connsiteX2962" fmla="*/ 596784 w 879037"/>
                <a:gd name="connsiteY2962" fmla="*/ 312648 h 879848"/>
                <a:gd name="connsiteX2963" fmla="*/ 597185 w 879037"/>
                <a:gd name="connsiteY2963" fmla="*/ 313182 h 879848"/>
                <a:gd name="connsiteX2964" fmla="*/ 597185 w 879037"/>
                <a:gd name="connsiteY2964" fmla="*/ 313182 h 879848"/>
                <a:gd name="connsiteX2965" fmla="*/ 597385 w 879037"/>
                <a:gd name="connsiteY2965" fmla="*/ 313449 h 879848"/>
                <a:gd name="connsiteX2966" fmla="*/ 597385 w 879037"/>
                <a:gd name="connsiteY2966" fmla="*/ 313449 h 879848"/>
                <a:gd name="connsiteX2967" fmla="*/ 597785 w 879037"/>
                <a:gd name="connsiteY2967" fmla="*/ 313950 h 879848"/>
                <a:gd name="connsiteX2968" fmla="*/ 598186 w 879037"/>
                <a:gd name="connsiteY2968" fmla="*/ 314450 h 879848"/>
                <a:gd name="connsiteX2969" fmla="*/ 598820 w 879037"/>
                <a:gd name="connsiteY2969" fmla="*/ 315284 h 879848"/>
                <a:gd name="connsiteX2970" fmla="*/ 598820 w 879037"/>
                <a:gd name="connsiteY2970" fmla="*/ 315284 h 879848"/>
                <a:gd name="connsiteX2971" fmla="*/ 599120 w 879037"/>
                <a:gd name="connsiteY2971" fmla="*/ 315684 h 879848"/>
                <a:gd name="connsiteX2972" fmla="*/ 599120 w 879037"/>
                <a:gd name="connsiteY2972" fmla="*/ 315684 h 879848"/>
                <a:gd name="connsiteX2973" fmla="*/ 599520 w 879037"/>
                <a:gd name="connsiteY2973" fmla="*/ 316252 h 879848"/>
                <a:gd name="connsiteX2974" fmla="*/ 599520 w 879037"/>
                <a:gd name="connsiteY2974" fmla="*/ 316252 h 879848"/>
                <a:gd name="connsiteX2975" fmla="*/ 599520 w 879037"/>
                <a:gd name="connsiteY2975" fmla="*/ 316252 h 879848"/>
                <a:gd name="connsiteX2976" fmla="*/ 599520 w 879037"/>
                <a:gd name="connsiteY2976" fmla="*/ 316252 h 879848"/>
                <a:gd name="connsiteX2977" fmla="*/ 600054 w 879037"/>
                <a:gd name="connsiteY2977" fmla="*/ 316986 h 879848"/>
                <a:gd name="connsiteX2978" fmla="*/ 600054 w 879037"/>
                <a:gd name="connsiteY2978" fmla="*/ 316986 h 879848"/>
                <a:gd name="connsiteX2979" fmla="*/ 600054 w 879037"/>
                <a:gd name="connsiteY2979" fmla="*/ 317152 h 879848"/>
                <a:gd name="connsiteX2980" fmla="*/ 600054 w 879037"/>
                <a:gd name="connsiteY2980" fmla="*/ 317152 h 879848"/>
                <a:gd name="connsiteX2981" fmla="*/ 600054 w 879037"/>
                <a:gd name="connsiteY2981" fmla="*/ 317152 h 879848"/>
                <a:gd name="connsiteX2982" fmla="*/ 600054 w 879037"/>
                <a:gd name="connsiteY2982" fmla="*/ 317152 h 879848"/>
                <a:gd name="connsiteX2983" fmla="*/ 600288 w 879037"/>
                <a:gd name="connsiteY2983" fmla="*/ 317453 h 879848"/>
                <a:gd name="connsiteX2984" fmla="*/ 600288 w 879037"/>
                <a:gd name="connsiteY2984" fmla="*/ 317453 h 879848"/>
                <a:gd name="connsiteX2985" fmla="*/ 600821 w 879037"/>
                <a:gd name="connsiteY2985" fmla="*/ 318187 h 879848"/>
                <a:gd name="connsiteX2986" fmla="*/ 600821 w 879037"/>
                <a:gd name="connsiteY2986" fmla="*/ 318187 h 879848"/>
                <a:gd name="connsiteX2987" fmla="*/ 600821 w 879037"/>
                <a:gd name="connsiteY2987" fmla="*/ 318387 h 879848"/>
                <a:gd name="connsiteX2988" fmla="*/ 601188 w 879037"/>
                <a:gd name="connsiteY2988" fmla="*/ 318921 h 879848"/>
                <a:gd name="connsiteX2989" fmla="*/ 601188 w 879037"/>
                <a:gd name="connsiteY2989" fmla="*/ 318921 h 879848"/>
                <a:gd name="connsiteX2990" fmla="*/ 601188 w 879037"/>
                <a:gd name="connsiteY2990" fmla="*/ 318921 h 879848"/>
                <a:gd name="connsiteX2991" fmla="*/ 601389 w 879037"/>
                <a:gd name="connsiteY2991" fmla="*/ 319188 h 879848"/>
                <a:gd name="connsiteX2992" fmla="*/ 601389 w 879037"/>
                <a:gd name="connsiteY2992" fmla="*/ 319354 h 879848"/>
                <a:gd name="connsiteX2993" fmla="*/ 601389 w 879037"/>
                <a:gd name="connsiteY2993" fmla="*/ 319555 h 879848"/>
                <a:gd name="connsiteX2994" fmla="*/ 601822 w 879037"/>
                <a:gd name="connsiteY2994" fmla="*/ 320188 h 879848"/>
                <a:gd name="connsiteX2995" fmla="*/ 602189 w 879037"/>
                <a:gd name="connsiteY2995" fmla="*/ 320689 h 879848"/>
                <a:gd name="connsiteX2996" fmla="*/ 602389 w 879037"/>
                <a:gd name="connsiteY2996" fmla="*/ 320956 h 879848"/>
                <a:gd name="connsiteX2997" fmla="*/ 602389 w 879037"/>
                <a:gd name="connsiteY2997" fmla="*/ 321156 h 879848"/>
                <a:gd name="connsiteX2998" fmla="*/ 602389 w 879037"/>
                <a:gd name="connsiteY2998" fmla="*/ 321156 h 879848"/>
                <a:gd name="connsiteX2999" fmla="*/ 602590 w 879037"/>
                <a:gd name="connsiteY2999" fmla="*/ 321423 h 879848"/>
                <a:gd name="connsiteX3000" fmla="*/ 602823 w 879037"/>
                <a:gd name="connsiteY3000" fmla="*/ 321757 h 879848"/>
                <a:gd name="connsiteX3001" fmla="*/ 602823 w 879037"/>
                <a:gd name="connsiteY3001" fmla="*/ 321757 h 879848"/>
                <a:gd name="connsiteX3002" fmla="*/ 603257 w 879037"/>
                <a:gd name="connsiteY3002" fmla="*/ 322457 h 879848"/>
                <a:gd name="connsiteX3003" fmla="*/ 603591 w 879037"/>
                <a:gd name="connsiteY3003" fmla="*/ 322958 h 879848"/>
                <a:gd name="connsiteX3004" fmla="*/ 603591 w 879037"/>
                <a:gd name="connsiteY3004" fmla="*/ 322958 h 879848"/>
                <a:gd name="connsiteX3005" fmla="*/ 603591 w 879037"/>
                <a:gd name="connsiteY3005" fmla="*/ 322958 h 879848"/>
                <a:gd name="connsiteX3006" fmla="*/ 603591 w 879037"/>
                <a:gd name="connsiteY3006" fmla="*/ 322958 h 879848"/>
                <a:gd name="connsiteX3007" fmla="*/ 603824 w 879037"/>
                <a:gd name="connsiteY3007" fmla="*/ 323291 h 879848"/>
                <a:gd name="connsiteX3008" fmla="*/ 604058 w 879037"/>
                <a:gd name="connsiteY3008" fmla="*/ 323658 h 879848"/>
                <a:gd name="connsiteX3009" fmla="*/ 604058 w 879037"/>
                <a:gd name="connsiteY3009" fmla="*/ 323658 h 879848"/>
                <a:gd name="connsiteX3010" fmla="*/ 604058 w 879037"/>
                <a:gd name="connsiteY3010" fmla="*/ 323858 h 879848"/>
                <a:gd name="connsiteX3011" fmla="*/ 604058 w 879037"/>
                <a:gd name="connsiteY3011" fmla="*/ 324059 h 879848"/>
                <a:gd name="connsiteX3012" fmla="*/ 604592 w 879037"/>
                <a:gd name="connsiteY3012" fmla="*/ 324859 h 879848"/>
                <a:gd name="connsiteX3013" fmla="*/ 604758 w 879037"/>
                <a:gd name="connsiteY3013" fmla="*/ 325160 h 879848"/>
                <a:gd name="connsiteX3014" fmla="*/ 605092 w 879037"/>
                <a:gd name="connsiteY3014" fmla="*/ 325660 h 879848"/>
                <a:gd name="connsiteX3015" fmla="*/ 605092 w 879037"/>
                <a:gd name="connsiteY3015" fmla="*/ 325660 h 879848"/>
                <a:gd name="connsiteX3016" fmla="*/ 605092 w 879037"/>
                <a:gd name="connsiteY3016" fmla="*/ 325827 h 879848"/>
                <a:gd name="connsiteX3017" fmla="*/ 605092 w 879037"/>
                <a:gd name="connsiteY3017" fmla="*/ 325827 h 879848"/>
                <a:gd name="connsiteX3018" fmla="*/ 605092 w 879037"/>
                <a:gd name="connsiteY3018" fmla="*/ 325827 h 879848"/>
                <a:gd name="connsiteX3019" fmla="*/ 605292 w 879037"/>
                <a:gd name="connsiteY3019" fmla="*/ 326160 h 879848"/>
                <a:gd name="connsiteX3020" fmla="*/ 605292 w 879037"/>
                <a:gd name="connsiteY3020" fmla="*/ 326327 h 879848"/>
                <a:gd name="connsiteX3021" fmla="*/ 605292 w 879037"/>
                <a:gd name="connsiteY3021" fmla="*/ 326494 h 879848"/>
                <a:gd name="connsiteX3022" fmla="*/ 605292 w 879037"/>
                <a:gd name="connsiteY3022" fmla="*/ 326661 h 879848"/>
                <a:gd name="connsiteX3023" fmla="*/ 605459 w 879037"/>
                <a:gd name="connsiteY3023" fmla="*/ 326894 h 879848"/>
                <a:gd name="connsiteX3024" fmla="*/ 605459 w 879037"/>
                <a:gd name="connsiteY3024" fmla="*/ 327061 h 879848"/>
                <a:gd name="connsiteX3025" fmla="*/ 607027 w 879037"/>
                <a:gd name="connsiteY3025" fmla="*/ 329563 h 879848"/>
                <a:gd name="connsiteX3026" fmla="*/ 607694 w 879037"/>
                <a:gd name="connsiteY3026" fmla="*/ 330631 h 879848"/>
                <a:gd name="connsiteX3027" fmla="*/ 608528 w 879037"/>
                <a:gd name="connsiteY3027" fmla="*/ 331999 h 879848"/>
                <a:gd name="connsiteX3028" fmla="*/ 609329 w 879037"/>
                <a:gd name="connsiteY3028" fmla="*/ 333434 h 879848"/>
                <a:gd name="connsiteX3029" fmla="*/ 609896 w 879037"/>
                <a:gd name="connsiteY3029" fmla="*/ 334334 h 879848"/>
                <a:gd name="connsiteX3030" fmla="*/ 611364 w 879037"/>
                <a:gd name="connsiteY3030" fmla="*/ 336903 h 879848"/>
                <a:gd name="connsiteX3031" fmla="*/ 611931 w 879037"/>
                <a:gd name="connsiteY3031" fmla="*/ 337971 h 879848"/>
                <a:gd name="connsiteX3032" fmla="*/ 612732 w 879037"/>
                <a:gd name="connsiteY3032" fmla="*/ 339439 h 879848"/>
                <a:gd name="connsiteX3033" fmla="*/ 613032 w 879037"/>
                <a:gd name="connsiteY3033" fmla="*/ 339973 h 879848"/>
                <a:gd name="connsiteX3034" fmla="*/ 613700 w 879037"/>
                <a:gd name="connsiteY3034" fmla="*/ 341207 h 879848"/>
                <a:gd name="connsiteX3035" fmla="*/ 614667 w 879037"/>
                <a:gd name="connsiteY3035" fmla="*/ 343109 h 879848"/>
                <a:gd name="connsiteX3036" fmla="*/ 615068 w 879037"/>
                <a:gd name="connsiteY3036" fmla="*/ 343843 h 879848"/>
                <a:gd name="connsiteX3037" fmla="*/ 615068 w 879037"/>
                <a:gd name="connsiteY3037" fmla="*/ 344010 h 879848"/>
                <a:gd name="connsiteX3038" fmla="*/ 615068 w 879037"/>
                <a:gd name="connsiteY3038" fmla="*/ 344310 h 879848"/>
                <a:gd name="connsiteX3039" fmla="*/ 615368 w 879037"/>
                <a:gd name="connsiteY3039" fmla="*/ 344910 h 879848"/>
                <a:gd name="connsiteX3040" fmla="*/ 615735 w 879037"/>
                <a:gd name="connsiteY3040" fmla="*/ 345578 h 879848"/>
                <a:gd name="connsiteX3041" fmla="*/ 616068 w 879037"/>
                <a:gd name="connsiteY3041" fmla="*/ 346278 h 879848"/>
                <a:gd name="connsiteX3042" fmla="*/ 616769 w 879037"/>
                <a:gd name="connsiteY3042" fmla="*/ 347680 h 879848"/>
                <a:gd name="connsiteX3043" fmla="*/ 616769 w 879037"/>
                <a:gd name="connsiteY3043" fmla="*/ 347680 h 879848"/>
                <a:gd name="connsiteX3044" fmla="*/ 617536 w 879037"/>
                <a:gd name="connsiteY3044" fmla="*/ 349348 h 879848"/>
                <a:gd name="connsiteX3045" fmla="*/ 618337 w 879037"/>
                <a:gd name="connsiteY3045" fmla="*/ 351016 h 879848"/>
                <a:gd name="connsiteX3046" fmla="*/ 618337 w 879037"/>
                <a:gd name="connsiteY3046" fmla="*/ 351216 h 879848"/>
                <a:gd name="connsiteX3047" fmla="*/ 618637 w 879037"/>
                <a:gd name="connsiteY3047" fmla="*/ 351917 h 879848"/>
                <a:gd name="connsiteX3048" fmla="*/ 618971 w 879037"/>
                <a:gd name="connsiteY3048" fmla="*/ 352617 h 879848"/>
                <a:gd name="connsiteX3049" fmla="*/ 619738 w 879037"/>
                <a:gd name="connsiteY3049" fmla="*/ 354352 h 879848"/>
                <a:gd name="connsiteX3050" fmla="*/ 619738 w 879037"/>
                <a:gd name="connsiteY3050" fmla="*/ 354352 h 879848"/>
                <a:gd name="connsiteX3051" fmla="*/ 619738 w 879037"/>
                <a:gd name="connsiteY3051" fmla="*/ 354786 h 879848"/>
                <a:gd name="connsiteX3052" fmla="*/ 619905 w 879037"/>
                <a:gd name="connsiteY3052" fmla="*/ 355120 h 879848"/>
                <a:gd name="connsiteX3053" fmla="*/ 619905 w 879037"/>
                <a:gd name="connsiteY3053" fmla="*/ 355453 h 879848"/>
                <a:gd name="connsiteX3054" fmla="*/ 619905 w 879037"/>
                <a:gd name="connsiteY3054" fmla="*/ 355453 h 879848"/>
                <a:gd name="connsiteX3055" fmla="*/ 619905 w 879037"/>
                <a:gd name="connsiteY3055" fmla="*/ 355787 h 879848"/>
                <a:gd name="connsiteX3056" fmla="*/ 621006 w 879037"/>
                <a:gd name="connsiteY3056" fmla="*/ 358389 h 879848"/>
                <a:gd name="connsiteX3057" fmla="*/ 622407 w 879037"/>
                <a:gd name="connsiteY3057" fmla="*/ 361959 h 879848"/>
                <a:gd name="connsiteX3058" fmla="*/ 622407 w 879037"/>
                <a:gd name="connsiteY3058" fmla="*/ 362126 h 879848"/>
                <a:gd name="connsiteX3059" fmla="*/ 622641 w 879037"/>
                <a:gd name="connsiteY3059" fmla="*/ 362126 h 879848"/>
                <a:gd name="connsiteX3060" fmla="*/ 622641 w 879037"/>
                <a:gd name="connsiteY3060" fmla="*/ 362126 h 879848"/>
                <a:gd name="connsiteX3061" fmla="*/ 635152 w 879037"/>
                <a:gd name="connsiteY3061" fmla="*/ 357322 h 879848"/>
                <a:gd name="connsiteX3062" fmla="*/ 635419 w 879037"/>
                <a:gd name="connsiteY3062" fmla="*/ 357322 h 879848"/>
                <a:gd name="connsiteX3063" fmla="*/ 652301 w 879037"/>
                <a:gd name="connsiteY3063" fmla="*/ 350816 h 879848"/>
                <a:gd name="connsiteX3064" fmla="*/ 652567 w 879037"/>
                <a:gd name="connsiteY3064" fmla="*/ 350816 h 879848"/>
                <a:gd name="connsiteX3065" fmla="*/ 665145 w 879037"/>
                <a:gd name="connsiteY3065" fmla="*/ 346011 h 879848"/>
                <a:gd name="connsiteX3066" fmla="*/ 665412 w 879037"/>
                <a:gd name="connsiteY3066" fmla="*/ 346011 h 879848"/>
                <a:gd name="connsiteX3067" fmla="*/ 677990 w 879037"/>
                <a:gd name="connsiteY3067" fmla="*/ 341174 h 879848"/>
                <a:gd name="connsiteX3068" fmla="*/ 678257 w 879037"/>
                <a:gd name="connsiteY3068" fmla="*/ 341174 h 879848"/>
                <a:gd name="connsiteX3069" fmla="*/ 690835 w 879037"/>
                <a:gd name="connsiteY3069" fmla="*/ 336336 h 879848"/>
                <a:gd name="connsiteX3070" fmla="*/ 658606 w 879037"/>
                <a:gd name="connsiteY3070" fmla="*/ 272346 h 879848"/>
                <a:gd name="connsiteX3071" fmla="*/ 658640 w 879037"/>
                <a:gd name="connsiteY3071" fmla="*/ 272346 h 879848"/>
                <a:gd name="connsiteX3072" fmla="*/ 655470 w 879037"/>
                <a:gd name="connsiteY3072" fmla="*/ 268209 h 879848"/>
                <a:gd name="connsiteX3073" fmla="*/ 652134 w 879037"/>
                <a:gd name="connsiteY3073" fmla="*/ 264105 h 879848"/>
                <a:gd name="connsiteX3074" fmla="*/ 641424 w 879037"/>
                <a:gd name="connsiteY3074" fmla="*/ 272780 h 879848"/>
                <a:gd name="connsiteX3075" fmla="*/ 641424 w 879037"/>
                <a:gd name="connsiteY3075" fmla="*/ 272780 h 879848"/>
                <a:gd name="connsiteX3076" fmla="*/ 630781 w 879037"/>
                <a:gd name="connsiteY3076" fmla="*/ 281421 h 879848"/>
                <a:gd name="connsiteX3077" fmla="*/ 630781 w 879037"/>
                <a:gd name="connsiteY3077" fmla="*/ 281421 h 879848"/>
                <a:gd name="connsiteX3078" fmla="*/ 627245 w 879037"/>
                <a:gd name="connsiteY3078" fmla="*/ 284323 h 879848"/>
                <a:gd name="connsiteX3079" fmla="*/ 625477 w 879037"/>
                <a:gd name="connsiteY3079" fmla="*/ 285758 h 879848"/>
                <a:gd name="connsiteX3080" fmla="*/ 620139 w 879037"/>
                <a:gd name="connsiteY3080" fmla="*/ 290095 h 879848"/>
                <a:gd name="connsiteX3081" fmla="*/ 620139 w 879037"/>
                <a:gd name="connsiteY3081" fmla="*/ 290095 h 879848"/>
                <a:gd name="connsiteX3082" fmla="*/ 613032 w 879037"/>
                <a:gd name="connsiteY3082" fmla="*/ 295867 h 879848"/>
                <a:gd name="connsiteX3083" fmla="*/ 605826 w 879037"/>
                <a:gd name="connsiteY3083" fmla="*/ 301639 h 879848"/>
                <a:gd name="connsiteX3084" fmla="*/ 605826 w 879037"/>
                <a:gd name="connsiteY3084" fmla="*/ 301639 h 879848"/>
                <a:gd name="connsiteX3085" fmla="*/ 595183 w 879037"/>
                <a:gd name="connsiteY3085" fmla="*/ 310280 h 879848"/>
                <a:gd name="connsiteX3086" fmla="*/ 595183 w 879037"/>
                <a:gd name="connsiteY3086" fmla="*/ 310280 h 879848"/>
                <a:gd name="connsiteX3087" fmla="*/ 595417 w 879037"/>
                <a:gd name="connsiteY3087" fmla="*/ 310547 h 879848"/>
                <a:gd name="connsiteX3088" fmla="*/ 595684 w 879037"/>
                <a:gd name="connsiteY3088" fmla="*/ 310880 h 879848"/>
                <a:gd name="connsiteX3089" fmla="*/ 595684 w 879037"/>
                <a:gd name="connsiteY3089" fmla="*/ 310880 h 879848"/>
                <a:gd name="connsiteX3090" fmla="*/ 595684 w 879037"/>
                <a:gd name="connsiteY3090" fmla="*/ 311080 h 879848"/>
                <a:gd name="connsiteX3091" fmla="*/ 595684 w 879037"/>
                <a:gd name="connsiteY3091" fmla="*/ 311080 h 879848"/>
                <a:gd name="connsiteX3092" fmla="*/ 596151 w 879037"/>
                <a:gd name="connsiteY3092" fmla="*/ 311614 h 879848"/>
                <a:gd name="connsiteX3093" fmla="*/ 596518 w 879037"/>
                <a:gd name="connsiteY3093" fmla="*/ 312115 h 879848"/>
                <a:gd name="connsiteX3094" fmla="*/ 596518 w 879037"/>
                <a:gd name="connsiteY3094" fmla="*/ 312115 h 879848"/>
                <a:gd name="connsiteX3095" fmla="*/ 596784 w 879037"/>
                <a:gd name="connsiteY3095" fmla="*/ 312482 h 879848"/>
                <a:gd name="connsiteX3096" fmla="*/ 596784 w 879037"/>
                <a:gd name="connsiteY3096" fmla="*/ 312648 h 879848"/>
                <a:gd name="connsiteX3097" fmla="*/ 597185 w 879037"/>
                <a:gd name="connsiteY3097" fmla="*/ 313182 h 879848"/>
                <a:gd name="connsiteX3098" fmla="*/ 597185 w 879037"/>
                <a:gd name="connsiteY3098" fmla="*/ 313182 h 879848"/>
                <a:gd name="connsiteX3099" fmla="*/ 597385 w 879037"/>
                <a:gd name="connsiteY3099" fmla="*/ 313449 h 879848"/>
                <a:gd name="connsiteX3100" fmla="*/ 597385 w 879037"/>
                <a:gd name="connsiteY3100" fmla="*/ 313449 h 879848"/>
                <a:gd name="connsiteX3101" fmla="*/ 597785 w 879037"/>
                <a:gd name="connsiteY3101" fmla="*/ 313950 h 879848"/>
                <a:gd name="connsiteX3102" fmla="*/ 598186 w 879037"/>
                <a:gd name="connsiteY3102" fmla="*/ 314450 h 879848"/>
                <a:gd name="connsiteX3103" fmla="*/ 598820 w 879037"/>
                <a:gd name="connsiteY3103" fmla="*/ 315284 h 879848"/>
                <a:gd name="connsiteX3104" fmla="*/ 598820 w 879037"/>
                <a:gd name="connsiteY3104" fmla="*/ 315284 h 879848"/>
                <a:gd name="connsiteX3105" fmla="*/ 599120 w 879037"/>
                <a:gd name="connsiteY3105" fmla="*/ 315684 h 879848"/>
                <a:gd name="connsiteX3106" fmla="*/ 599120 w 879037"/>
                <a:gd name="connsiteY3106" fmla="*/ 315684 h 879848"/>
                <a:gd name="connsiteX3107" fmla="*/ 599520 w 879037"/>
                <a:gd name="connsiteY3107" fmla="*/ 316252 h 879848"/>
                <a:gd name="connsiteX3108" fmla="*/ 599520 w 879037"/>
                <a:gd name="connsiteY3108" fmla="*/ 316252 h 879848"/>
                <a:gd name="connsiteX3109" fmla="*/ 599520 w 879037"/>
                <a:gd name="connsiteY3109" fmla="*/ 316252 h 879848"/>
                <a:gd name="connsiteX3110" fmla="*/ 599520 w 879037"/>
                <a:gd name="connsiteY3110" fmla="*/ 316252 h 879848"/>
                <a:gd name="connsiteX3111" fmla="*/ 600054 w 879037"/>
                <a:gd name="connsiteY3111" fmla="*/ 316986 h 879848"/>
                <a:gd name="connsiteX3112" fmla="*/ 600054 w 879037"/>
                <a:gd name="connsiteY3112" fmla="*/ 316986 h 879848"/>
                <a:gd name="connsiteX3113" fmla="*/ 600054 w 879037"/>
                <a:gd name="connsiteY3113" fmla="*/ 317152 h 879848"/>
                <a:gd name="connsiteX3114" fmla="*/ 600054 w 879037"/>
                <a:gd name="connsiteY3114" fmla="*/ 317152 h 879848"/>
                <a:gd name="connsiteX3115" fmla="*/ 600054 w 879037"/>
                <a:gd name="connsiteY3115" fmla="*/ 317152 h 879848"/>
                <a:gd name="connsiteX3116" fmla="*/ 600054 w 879037"/>
                <a:gd name="connsiteY3116" fmla="*/ 317152 h 879848"/>
                <a:gd name="connsiteX3117" fmla="*/ 600288 w 879037"/>
                <a:gd name="connsiteY3117" fmla="*/ 317453 h 879848"/>
                <a:gd name="connsiteX3118" fmla="*/ 600288 w 879037"/>
                <a:gd name="connsiteY3118" fmla="*/ 317453 h 879848"/>
                <a:gd name="connsiteX3119" fmla="*/ 600821 w 879037"/>
                <a:gd name="connsiteY3119" fmla="*/ 318187 h 879848"/>
                <a:gd name="connsiteX3120" fmla="*/ 600821 w 879037"/>
                <a:gd name="connsiteY3120" fmla="*/ 318187 h 879848"/>
                <a:gd name="connsiteX3121" fmla="*/ 600821 w 879037"/>
                <a:gd name="connsiteY3121" fmla="*/ 318387 h 879848"/>
                <a:gd name="connsiteX3122" fmla="*/ 601188 w 879037"/>
                <a:gd name="connsiteY3122" fmla="*/ 318921 h 879848"/>
                <a:gd name="connsiteX3123" fmla="*/ 601188 w 879037"/>
                <a:gd name="connsiteY3123" fmla="*/ 318921 h 879848"/>
                <a:gd name="connsiteX3124" fmla="*/ 601188 w 879037"/>
                <a:gd name="connsiteY3124" fmla="*/ 318921 h 879848"/>
                <a:gd name="connsiteX3125" fmla="*/ 601389 w 879037"/>
                <a:gd name="connsiteY3125" fmla="*/ 319188 h 879848"/>
                <a:gd name="connsiteX3126" fmla="*/ 601389 w 879037"/>
                <a:gd name="connsiteY3126" fmla="*/ 319354 h 879848"/>
                <a:gd name="connsiteX3127" fmla="*/ 601389 w 879037"/>
                <a:gd name="connsiteY3127" fmla="*/ 319555 h 879848"/>
                <a:gd name="connsiteX3128" fmla="*/ 601822 w 879037"/>
                <a:gd name="connsiteY3128" fmla="*/ 320188 h 879848"/>
                <a:gd name="connsiteX3129" fmla="*/ 602189 w 879037"/>
                <a:gd name="connsiteY3129" fmla="*/ 320689 h 879848"/>
                <a:gd name="connsiteX3130" fmla="*/ 602389 w 879037"/>
                <a:gd name="connsiteY3130" fmla="*/ 320956 h 879848"/>
                <a:gd name="connsiteX3131" fmla="*/ 602389 w 879037"/>
                <a:gd name="connsiteY3131" fmla="*/ 321156 h 879848"/>
                <a:gd name="connsiteX3132" fmla="*/ 602389 w 879037"/>
                <a:gd name="connsiteY3132" fmla="*/ 321156 h 879848"/>
                <a:gd name="connsiteX3133" fmla="*/ 602590 w 879037"/>
                <a:gd name="connsiteY3133" fmla="*/ 321423 h 879848"/>
                <a:gd name="connsiteX3134" fmla="*/ 602823 w 879037"/>
                <a:gd name="connsiteY3134" fmla="*/ 321757 h 879848"/>
                <a:gd name="connsiteX3135" fmla="*/ 602823 w 879037"/>
                <a:gd name="connsiteY3135" fmla="*/ 321757 h 879848"/>
                <a:gd name="connsiteX3136" fmla="*/ 603257 w 879037"/>
                <a:gd name="connsiteY3136" fmla="*/ 322457 h 879848"/>
                <a:gd name="connsiteX3137" fmla="*/ 603591 w 879037"/>
                <a:gd name="connsiteY3137" fmla="*/ 322958 h 879848"/>
                <a:gd name="connsiteX3138" fmla="*/ 603591 w 879037"/>
                <a:gd name="connsiteY3138" fmla="*/ 322958 h 879848"/>
                <a:gd name="connsiteX3139" fmla="*/ 603591 w 879037"/>
                <a:gd name="connsiteY3139" fmla="*/ 322958 h 879848"/>
                <a:gd name="connsiteX3140" fmla="*/ 603591 w 879037"/>
                <a:gd name="connsiteY3140" fmla="*/ 322958 h 879848"/>
                <a:gd name="connsiteX3141" fmla="*/ 603824 w 879037"/>
                <a:gd name="connsiteY3141" fmla="*/ 323291 h 879848"/>
                <a:gd name="connsiteX3142" fmla="*/ 604058 w 879037"/>
                <a:gd name="connsiteY3142" fmla="*/ 323658 h 879848"/>
                <a:gd name="connsiteX3143" fmla="*/ 604058 w 879037"/>
                <a:gd name="connsiteY3143" fmla="*/ 323658 h 879848"/>
                <a:gd name="connsiteX3144" fmla="*/ 604058 w 879037"/>
                <a:gd name="connsiteY3144" fmla="*/ 323858 h 879848"/>
                <a:gd name="connsiteX3145" fmla="*/ 604058 w 879037"/>
                <a:gd name="connsiteY3145" fmla="*/ 324059 h 879848"/>
                <a:gd name="connsiteX3146" fmla="*/ 604592 w 879037"/>
                <a:gd name="connsiteY3146" fmla="*/ 324859 h 879848"/>
                <a:gd name="connsiteX3147" fmla="*/ 604758 w 879037"/>
                <a:gd name="connsiteY3147" fmla="*/ 325160 h 879848"/>
                <a:gd name="connsiteX3148" fmla="*/ 605092 w 879037"/>
                <a:gd name="connsiteY3148" fmla="*/ 325660 h 879848"/>
                <a:gd name="connsiteX3149" fmla="*/ 605092 w 879037"/>
                <a:gd name="connsiteY3149" fmla="*/ 325660 h 879848"/>
                <a:gd name="connsiteX3150" fmla="*/ 605092 w 879037"/>
                <a:gd name="connsiteY3150" fmla="*/ 325827 h 879848"/>
                <a:gd name="connsiteX3151" fmla="*/ 605092 w 879037"/>
                <a:gd name="connsiteY3151" fmla="*/ 325827 h 879848"/>
                <a:gd name="connsiteX3152" fmla="*/ 605092 w 879037"/>
                <a:gd name="connsiteY3152" fmla="*/ 325827 h 879848"/>
                <a:gd name="connsiteX3153" fmla="*/ 605292 w 879037"/>
                <a:gd name="connsiteY3153" fmla="*/ 326160 h 879848"/>
                <a:gd name="connsiteX3154" fmla="*/ 605292 w 879037"/>
                <a:gd name="connsiteY3154" fmla="*/ 326327 h 879848"/>
                <a:gd name="connsiteX3155" fmla="*/ 605292 w 879037"/>
                <a:gd name="connsiteY3155" fmla="*/ 326494 h 879848"/>
                <a:gd name="connsiteX3156" fmla="*/ 605292 w 879037"/>
                <a:gd name="connsiteY3156" fmla="*/ 326661 h 879848"/>
                <a:gd name="connsiteX3157" fmla="*/ 605459 w 879037"/>
                <a:gd name="connsiteY3157" fmla="*/ 326894 h 879848"/>
                <a:gd name="connsiteX3158" fmla="*/ 605459 w 879037"/>
                <a:gd name="connsiteY3158" fmla="*/ 327061 h 879848"/>
                <a:gd name="connsiteX3159" fmla="*/ 607027 w 879037"/>
                <a:gd name="connsiteY3159" fmla="*/ 329563 h 879848"/>
                <a:gd name="connsiteX3160" fmla="*/ 607694 w 879037"/>
                <a:gd name="connsiteY3160" fmla="*/ 330631 h 879848"/>
                <a:gd name="connsiteX3161" fmla="*/ 608528 w 879037"/>
                <a:gd name="connsiteY3161" fmla="*/ 331999 h 879848"/>
                <a:gd name="connsiteX3162" fmla="*/ 609329 w 879037"/>
                <a:gd name="connsiteY3162" fmla="*/ 333434 h 879848"/>
                <a:gd name="connsiteX3163" fmla="*/ 609896 w 879037"/>
                <a:gd name="connsiteY3163" fmla="*/ 334334 h 879848"/>
                <a:gd name="connsiteX3164" fmla="*/ 611364 w 879037"/>
                <a:gd name="connsiteY3164" fmla="*/ 336903 h 879848"/>
                <a:gd name="connsiteX3165" fmla="*/ 611931 w 879037"/>
                <a:gd name="connsiteY3165" fmla="*/ 337971 h 879848"/>
                <a:gd name="connsiteX3166" fmla="*/ 612732 w 879037"/>
                <a:gd name="connsiteY3166" fmla="*/ 339439 h 879848"/>
                <a:gd name="connsiteX3167" fmla="*/ 613032 w 879037"/>
                <a:gd name="connsiteY3167" fmla="*/ 339973 h 879848"/>
                <a:gd name="connsiteX3168" fmla="*/ 613700 w 879037"/>
                <a:gd name="connsiteY3168" fmla="*/ 341207 h 879848"/>
                <a:gd name="connsiteX3169" fmla="*/ 614667 w 879037"/>
                <a:gd name="connsiteY3169" fmla="*/ 343109 h 879848"/>
                <a:gd name="connsiteX3170" fmla="*/ 615068 w 879037"/>
                <a:gd name="connsiteY3170" fmla="*/ 343843 h 879848"/>
                <a:gd name="connsiteX3171" fmla="*/ 615068 w 879037"/>
                <a:gd name="connsiteY3171" fmla="*/ 344010 h 879848"/>
                <a:gd name="connsiteX3172" fmla="*/ 615068 w 879037"/>
                <a:gd name="connsiteY3172" fmla="*/ 344310 h 879848"/>
                <a:gd name="connsiteX3173" fmla="*/ 615368 w 879037"/>
                <a:gd name="connsiteY3173" fmla="*/ 344910 h 879848"/>
                <a:gd name="connsiteX3174" fmla="*/ 615735 w 879037"/>
                <a:gd name="connsiteY3174" fmla="*/ 345578 h 879848"/>
                <a:gd name="connsiteX3175" fmla="*/ 616068 w 879037"/>
                <a:gd name="connsiteY3175" fmla="*/ 346278 h 879848"/>
                <a:gd name="connsiteX3176" fmla="*/ 616769 w 879037"/>
                <a:gd name="connsiteY3176" fmla="*/ 347680 h 879848"/>
                <a:gd name="connsiteX3177" fmla="*/ 616769 w 879037"/>
                <a:gd name="connsiteY3177" fmla="*/ 347680 h 879848"/>
                <a:gd name="connsiteX3178" fmla="*/ 617536 w 879037"/>
                <a:gd name="connsiteY3178" fmla="*/ 349348 h 879848"/>
                <a:gd name="connsiteX3179" fmla="*/ 618337 w 879037"/>
                <a:gd name="connsiteY3179" fmla="*/ 351016 h 879848"/>
                <a:gd name="connsiteX3180" fmla="*/ 618337 w 879037"/>
                <a:gd name="connsiteY3180" fmla="*/ 351216 h 879848"/>
                <a:gd name="connsiteX3181" fmla="*/ 618637 w 879037"/>
                <a:gd name="connsiteY3181" fmla="*/ 351917 h 879848"/>
                <a:gd name="connsiteX3182" fmla="*/ 618971 w 879037"/>
                <a:gd name="connsiteY3182" fmla="*/ 352617 h 879848"/>
                <a:gd name="connsiteX3183" fmla="*/ 619738 w 879037"/>
                <a:gd name="connsiteY3183" fmla="*/ 354352 h 879848"/>
                <a:gd name="connsiteX3184" fmla="*/ 619738 w 879037"/>
                <a:gd name="connsiteY3184" fmla="*/ 354352 h 879848"/>
                <a:gd name="connsiteX3185" fmla="*/ 619738 w 879037"/>
                <a:gd name="connsiteY3185" fmla="*/ 354786 h 879848"/>
                <a:gd name="connsiteX3186" fmla="*/ 619905 w 879037"/>
                <a:gd name="connsiteY3186" fmla="*/ 355120 h 879848"/>
                <a:gd name="connsiteX3187" fmla="*/ 619905 w 879037"/>
                <a:gd name="connsiteY3187" fmla="*/ 355453 h 879848"/>
                <a:gd name="connsiteX3188" fmla="*/ 619905 w 879037"/>
                <a:gd name="connsiteY3188" fmla="*/ 355453 h 879848"/>
                <a:gd name="connsiteX3189" fmla="*/ 619905 w 879037"/>
                <a:gd name="connsiteY3189" fmla="*/ 355787 h 879848"/>
                <a:gd name="connsiteX3190" fmla="*/ 621006 w 879037"/>
                <a:gd name="connsiteY3190" fmla="*/ 358389 h 879848"/>
                <a:gd name="connsiteX3191" fmla="*/ 622407 w 879037"/>
                <a:gd name="connsiteY3191" fmla="*/ 361959 h 879848"/>
                <a:gd name="connsiteX3192" fmla="*/ 622407 w 879037"/>
                <a:gd name="connsiteY3192" fmla="*/ 362126 h 879848"/>
                <a:gd name="connsiteX3193" fmla="*/ 622641 w 879037"/>
                <a:gd name="connsiteY3193" fmla="*/ 362126 h 879848"/>
                <a:gd name="connsiteX3194" fmla="*/ 622641 w 879037"/>
                <a:gd name="connsiteY3194" fmla="*/ 362126 h 879848"/>
                <a:gd name="connsiteX3195" fmla="*/ 635152 w 879037"/>
                <a:gd name="connsiteY3195" fmla="*/ 357322 h 879848"/>
                <a:gd name="connsiteX3196" fmla="*/ 635419 w 879037"/>
                <a:gd name="connsiteY3196" fmla="*/ 357322 h 879848"/>
                <a:gd name="connsiteX3197" fmla="*/ 652301 w 879037"/>
                <a:gd name="connsiteY3197" fmla="*/ 350816 h 879848"/>
                <a:gd name="connsiteX3198" fmla="*/ 652567 w 879037"/>
                <a:gd name="connsiteY3198" fmla="*/ 350816 h 879848"/>
                <a:gd name="connsiteX3199" fmla="*/ 665145 w 879037"/>
                <a:gd name="connsiteY3199" fmla="*/ 346011 h 879848"/>
                <a:gd name="connsiteX3200" fmla="*/ 665412 w 879037"/>
                <a:gd name="connsiteY3200" fmla="*/ 346011 h 879848"/>
                <a:gd name="connsiteX3201" fmla="*/ 677990 w 879037"/>
                <a:gd name="connsiteY3201" fmla="*/ 341174 h 879848"/>
                <a:gd name="connsiteX3202" fmla="*/ 678257 w 879037"/>
                <a:gd name="connsiteY3202" fmla="*/ 341174 h 879848"/>
                <a:gd name="connsiteX3203" fmla="*/ 690835 w 879037"/>
                <a:gd name="connsiteY3203" fmla="*/ 336336 h 879848"/>
                <a:gd name="connsiteX3204" fmla="*/ 658606 w 879037"/>
                <a:gd name="connsiteY3204" fmla="*/ 272346 h 879848"/>
                <a:gd name="connsiteX3205" fmla="*/ 658640 w 879037"/>
                <a:gd name="connsiteY3205" fmla="*/ 272346 h 879848"/>
                <a:gd name="connsiteX3206" fmla="*/ 655470 w 879037"/>
                <a:gd name="connsiteY3206" fmla="*/ 268209 h 879848"/>
                <a:gd name="connsiteX3207" fmla="*/ 652134 w 879037"/>
                <a:gd name="connsiteY3207" fmla="*/ 264105 h 879848"/>
                <a:gd name="connsiteX3208" fmla="*/ 641424 w 879037"/>
                <a:gd name="connsiteY3208" fmla="*/ 272780 h 879848"/>
                <a:gd name="connsiteX3209" fmla="*/ 641424 w 879037"/>
                <a:gd name="connsiteY3209" fmla="*/ 272780 h 879848"/>
                <a:gd name="connsiteX3210" fmla="*/ 630781 w 879037"/>
                <a:gd name="connsiteY3210" fmla="*/ 281421 h 879848"/>
                <a:gd name="connsiteX3211" fmla="*/ 630781 w 879037"/>
                <a:gd name="connsiteY3211" fmla="*/ 281421 h 879848"/>
                <a:gd name="connsiteX3212" fmla="*/ 627245 w 879037"/>
                <a:gd name="connsiteY3212" fmla="*/ 284323 h 879848"/>
                <a:gd name="connsiteX3213" fmla="*/ 625477 w 879037"/>
                <a:gd name="connsiteY3213" fmla="*/ 285758 h 879848"/>
                <a:gd name="connsiteX3214" fmla="*/ 620139 w 879037"/>
                <a:gd name="connsiteY3214" fmla="*/ 290095 h 879848"/>
                <a:gd name="connsiteX3215" fmla="*/ 620139 w 879037"/>
                <a:gd name="connsiteY3215" fmla="*/ 290095 h 879848"/>
                <a:gd name="connsiteX3216" fmla="*/ 613032 w 879037"/>
                <a:gd name="connsiteY3216" fmla="*/ 295867 h 879848"/>
                <a:gd name="connsiteX3217" fmla="*/ 605826 w 879037"/>
                <a:gd name="connsiteY3217" fmla="*/ 301639 h 879848"/>
                <a:gd name="connsiteX3218" fmla="*/ 605826 w 879037"/>
                <a:gd name="connsiteY3218" fmla="*/ 301639 h 879848"/>
                <a:gd name="connsiteX3219" fmla="*/ 595183 w 879037"/>
                <a:gd name="connsiteY3219" fmla="*/ 310280 h 879848"/>
                <a:gd name="connsiteX3220" fmla="*/ 595183 w 879037"/>
                <a:gd name="connsiteY3220" fmla="*/ 310280 h 879848"/>
                <a:gd name="connsiteX3221" fmla="*/ 595417 w 879037"/>
                <a:gd name="connsiteY3221" fmla="*/ 310547 h 879848"/>
                <a:gd name="connsiteX3222" fmla="*/ 595684 w 879037"/>
                <a:gd name="connsiteY3222" fmla="*/ 310880 h 879848"/>
                <a:gd name="connsiteX3223" fmla="*/ 595684 w 879037"/>
                <a:gd name="connsiteY3223" fmla="*/ 310880 h 879848"/>
                <a:gd name="connsiteX3224" fmla="*/ 595684 w 879037"/>
                <a:gd name="connsiteY3224" fmla="*/ 311080 h 879848"/>
                <a:gd name="connsiteX3225" fmla="*/ 595684 w 879037"/>
                <a:gd name="connsiteY3225" fmla="*/ 311080 h 879848"/>
                <a:gd name="connsiteX3226" fmla="*/ 596151 w 879037"/>
                <a:gd name="connsiteY3226" fmla="*/ 311614 h 879848"/>
                <a:gd name="connsiteX3227" fmla="*/ 596518 w 879037"/>
                <a:gd name="connsiteY3227" fmla="*/ 312115 h 879848"/>
                <a:gd name="connsiteX3228" fmla="*/ 596518 w 879037"/>
                <a:gd name="connsiteY3228" fmla="*/ 312115 h 879848"/>
                <a:gd name="connsiteX3229" fmla="*/ 596784 w 879037"/>
                <a:gd name="connsiteY3229" fmla="*/ 312482 h 879848"/>
                <a:gd name="connsiteX3230" fmla="*/ 596784 w 879037"/>
                <a:gd name="connsiteY3230" fmla="*/ 312648 h 879848"/>
                <a:gd name="connsiteX3231" fmla="*/ 597185 w 879037"/>
                <a:gd name="connsiteY3231" fmla="*/ 313182 h 879848"/>
                <a:gd name="connsiteX3232" fmla="*/ 597185 w 879037"/>
                <a:gd name="connsiteY3232" fmla="*/ 313182 h 879848"/>
                <a:gd name="connsiteX3233" fmla="*/ 597385 w 879037"/>
                <a:gd name="connsiteY3233" fmla="*/ 313449 h 879848"/>
                <a:gd name="connsiteX3234" fmla="*/ 597385 w 879037"/>
                <a:gd name="connsiteY3234" fmla="*/ 313449 h 879848"/>
                <a:gd name="connsiteX3235" fmla="*/ 597785 w 879037"/>
                <a:gd name="connsiteY3235" fmla="*/ 313950 h 879848"/>
                <a:gd name="connsiteX3236" fmla="*/ 598186 w 879037"/>
                <a:gd name="connsiteY3236" fmla="*/ 314450 h 879848"/>
                <a:gd name="connsiteX3237" fmla="*/ 598820 w 879037"/>
                <a:gd name="connsiteY3237" fmla="*/ 315284 h 879848"/>
                <a:gd name="connsiteX3238" fmla="*/ 598820 w 879037"/>
                <a:gd name="connsiteY3238" fmla="*/ 315284 h 879848"/>
                <a:gd name="connsiteX3239" fmla="*/ 599120 w 879037"/>
                <a:gd name="connsiteY3239" fmla="*/ 315684 h 879848"/>
                <a:gd name="connsiteX3240" fmla="*/ 599120 w 879037"/>
                <a:gd name="connsiteY3240" fmla="*/ 315684 h 879848"/>
                <a:gd name="connsiteX3241" fmla="*/ 599520 w 879037"/>
                <a:gd name="connsiteY3241" fmla="*/ 316252 h 879848"/>
                <a:gd name="connsiteX3242" fmla="*/ 599520 w 879037"/>
                <a:gd name="connsiteY3242" fmla="*/ 316252 h 879848"/>
                <a:gd name="connsiteX3243" fmla="*/ 599520 w 879037"/>
                <a:gd name="connsiteY3243" fmla="*/ 316252 h 879848"/>
                <a:gd name="connsiteX3244" fmla="*/ 599520 w 879037"/>
                <a:gd name="connsiteY3244" fmla="*/ 316252 h 879848"/>
                <a:gd name="connsiteX3245" fmla="*/ 600054 w 879037"/>
                <a:gd name="connsiteY3245" fmla="*/ 316986 h 879848"/>
                <a:gd name="connsiteX3246" fmla="*/ 600054 w 879037"/>
                <a:gd name="connsiteY3246" fmla="*/ 316986 h 879848"/>
                <a:gd name="connsiteX3247" fmla="*/ 600054 w 879037"/>
                <a:gd name="connsiteY3247" fmla="*/ 317152 h 879848"/>
                <a:gd name="connsiteX3248" fmla="*/ 600054 w 879037"/>
                <a:gd name="connsiteY3248" fmla="*/ 317152 h 879848"/>
                <a:gd name="connsiteX3249" fmla="*/ 600054 w 879037"/>
                <a:gd name="connsiteY3249" fmla="*/ 317152 h 879848"/>
                <a:gd name="connsiteX3250" fmla="*/ 600054 w 879037"/>
                <a:gd name="connsiteY3250" fmla="*/ 317152 h 879848"/>
                <a:gd name="connsiteX3251" fmla="*/ 600288 w 879037"/>
                <a:gd name="connsiteY3251" fmla="*/ 317453 h 879848"/>
                <a:gd name="connsiteX3252" fmla="*/ 600288 w 879037"/>
                <a:gd name="connsiteY3252" fmla="*/ 317453 h 879848"/>
                <a:gd name="connsiteX3253" fmla="*/ 600821 w 879037"/>
                <a:gd name="connsiteY3253" fmla="*/ 318187 h 879848"/>
                <a:gd name="connsiteX3254" fmla="*/ 600821 w 879037"/>
                <a:gd name="connsiteY3254" fmla="*/ 318187 h 879848"/>
                <a:gd name="connsiteX3255" fmla="*/ 600821 w 879037"/>
                <a:gd name="connsiteY3255" fmla="*/ 318387 h 879848"/>
                <a:gd name="connsiteX3256" fmla="*/ 601188 w 879037"/>
                <a:gd name="connsiteY3256" fmla="*/ 318921 h 879848"/>
                <a:gd name="connsiteX3257" fmla="*/ 601188 w 879037"/>
                <a:gd name="connsiteY3257" fmla="*/ 318921 h 879848"/>
                <a:gd name="connsiteX3258" fmla="*/ 601188 w 879037"/>
                <a:gd name="connsiteY3258" fmla="*/ 318921 h 879848"/>
                <a:gd name="connsiteX3259" fmla="*/ 601389 w 879037"/>
                <a:gd name="connsiteY3259" fmla="*/ 319188 h 879848"/>
                <a:gd name="connsiteX3260" fmla="*/ 601389 w 879037"/>
                <a:gd name="connsiteY3260" fmla="*/ 319354 h 879848"/>
                <a:gd name="connsiteX3261" fmla="*/ 601389 w 879037"/>
                <a:gd name="connsiteY3261" fmla="*/ 319555 h 879848"/>
                <a:gd name="connsiteX3262" fmla="*/ 601822 w 879037"/>
                <a:gd name="connsiteY3262" fmla="*/ 320188 h 879848"/>
                <a:gd name="connsiteX3263" fmla="*/ 602189 w 879037"/>
                <a:gd name="connsiteY3263" fmla="*/ 320689 h 879848"/>
                <a:gd name="connsiteX3264" fmla="*/ 602389 w 879037"/>
                <a:gd name="connsiteY3264" fmla="*/ 320956 h 879848"/>
                <a:gd name="connsiteX3265" fmla="*/ 602389 w 879037"/>
                <a:gd name="connsiteY3265" fmla="*/ 321156 h 879848"/>
                <a:gd name="connsiteX3266" fmla="*/ 602389 w 879037"/>
                <a:gd name="connsiteY3266" fmla="*/ 321156 h 879848"/>
                <a:gd name="connsiteX3267" fmla="*/ 602590 w 879037"/>
                <a:gd name="connsiteY3267" fmla="*/ 321423 h 879848"/>
                <a:gd name="connsiteX3268" fmla="*/ 602823 w 879037"/>
                <a:gd name="connsiteY3268" fmla="*/ 321757 h 879848"/>
                <a:gd name="connsiteX3269" fmla="*/ 602823 w 879037"/>
                <a:gd name="connsiteY3269" fmla="*/ 321757 h 879848"/>
                <a:gd name="connsiteX3270" fmla="*/ 603257 w 879037"/>
                <a:gd name="connsiteY3270" fmla="*/ 322457 h 879848"/>
                <a:gd name="connsiteX3271" fmla="*/ 603591 w 879037"/>
                <a:gd name="connsiteY3271" fmla="*/ 322958 h 879848"/>
                <a:gd name="connsiteX3272" fmla="*/ 603591 w 879037"/>
                <a:gd name="connsiteY3272" fmla="*/ 322958 h 879848"/>
                <a:gd name="connsiteX3273" fmla="*/ 603591 w 879037"/>
                <a:gd name="connsiteY3273" fmla="*/ 322958 h 879848"/>
                <a:gd name="connsiteX3274" fmla="*/ 603591 w 879037"/>
                <a:gd name="connsiteY3274" fmla="*/ 322958 h 879848"/>
                <a:gd name="connsiteX3275" fmla="*/ 603824 w 879037"/>
                <a:gd name="connsiteY3275" fmla="*/ 323291 h 879848"/>
                <a:gd name="connsiteX3276" fmla="*/ 604058 w 879037"/>
                <a:gd name="connsiteY3276" fmla="*/ 323658 h 879848"/>
                <a:gd name="connsiteX3277" fmla="*/ 604058 w 879037"/>
                <a:gd name="connsiteY3277" fmla="*/ 323658 h 879848"/>
                <a:gd name="connsiteX3278" fmla="*/ 604058 w 879037"/>
                <a:gd name="connsiteY3278" fmla="*/ 323858 h 879848"/>
                <a:gd name="connsiteX3279" fmla="*/ 604058 w 879037"/>
                <a:gd name="connsiteY3279" fmla="*/ 324059 h 879848"/>
                <a:gd name="connsiteX3280" fmla="*/ 604592 w 879037"/>
                <a:gd name="connsiteY3280" fmla="*/ 324859 h 879848"/>
                <a:gd name="connsiteX3281" fmla="*/ 604758 w 879037"/>
                <a:gd name="connsiteY3281" fmla="*/ 325160 h 879848"/>
                <a:gd name="connsiteX3282" fmla="*/ 605092 w 879037"/>
                <a:gd name="connsiteY3282" fmla="*/ 325660 h 879848"/>
                <a:gd name="connsiteX3283" fmla="*/ 605092 w 879037"/>
                <a:gd name="connsiteY3283" fmla="*/ 325660 h 879848"/>
                <a:gd name="connsiteX3284" fmla="*/ 605092 w 879037"/>
                <a:gd name="connsiteY3284" fmla="*/ 325827 h 879848"/>
                <a:gd name="connsiteX3285" fmla="*/ 605092 w 879037"/>
                <a:gd name="connsiteY3285" fmla="*/ 325827 h 879848"/>
                <a:gd name="connsiteX3286" fmla="*/ 605092 w 879037"/>
                <a:gd name="connsiteY3286" fmla="*/ 325827 h 879848"/>
                <a:gd name="connsiteX3287" fmla="*/ 605292 w 879037"/>
                <a:gd name="connsiteY3287" fmla="*/ 326160 h 879848"/>
                <a:gd name="connsiteX3288" fmla="*/ 605292 w 879037"/>
                <a:gd name="connsiteY3288" fmla="*/ 326327 h 879848"/>
                <a:gd name="connsiteX3289" fmla="*/ 605292 w 879037"/>
                <a:gd name="connsiteY3289" fmla="*/ 326494 h 879848"/>
                <a:gd name="connsiteX3290" fmla="*/ 605292 w 879037"/>
                <a:gd name="connsiteY3290" fmla="*/ 326661 h 879848"/>
                <a:gd name="connsiteX3291" fmla="*/ 605459 w 879037"/>
                <a:gd name="connsiteY3291" fmla="*/ 326894 h 879848"/>
                <a:gd name="connsiteX3292" fmla="*/ 605459 w 879037"/>
                <a:gd name="connsiteY3292" fmla="*/ 327061 h 879848"/>
                <a:gd name="connsiteX3293" fmla="*/ 607027 w 879037"/>
                <a:gd name="connsiteY3293" fmla="*/ 329563 h 879848"/>
                <a:gd name="connsiteX3294" fmla="*/ 607694 w 879037"/>
                <a:gd name="connsiteY3294" fmla="*/ 330631 h 879848"/>
                <a:gd name="connsiteX3295" fmla="*/ 608528 w 879037"/>
                <a:gd name="connsiteY3295" fmla="*/ 331999 h 879848"/>
                <a:gd name="connsiteX3296" fmla="*/ 609329 w 879037"/>
                <a:gd name="connsiteY3296" fmla="*/ 333434 h 879848"/>
                <a:gd name="connsiteX3297" fmla="*/ 609896 w 879037"/>
                <a:gd name="connsiteY3297" fmla="*/ 334334 h 879848"/>
                <a:gd name="connsiteX3298" fmla="*/ 611364 w 879037"/>
                <a:gd name="connsiteY3298" fmla="*/ 336903 h 879848"/>
                <a:gd name="connsiteX3299" fmla="*/ 611931 w 879037"/>
                <a:gd name="connsiteY3299" fmla="*/ 337971 h 879848"/>
                <a:gd name="connsiteX3300" fmla="*/ 612732 w 879037"/>
                <a:gd name="connsiteY3300" fmla="*/ 339439 h 879848"/>
                <a:gd name="connsiteX3301" fmla="*/ 613032 w 879037"/>
                <a:gd name="connsiteY3301" fmla="*/ 339973 h 879848"/>
                <a:gd name="connsiteX3302" fmla="*/ 613700 w 879037"/>
                <a:gd name="connsiteY3302" fmla="*/ 341207 h 879848"/>
                <a:gd name="connsiteX3303" fmla="*/ 614667 w 879037"/>
                <a:gd name="connsiteY3303" fmla="*/ 343109 h 879848"/>
                <a:gd name="connsiteX3304" fmla="*/ 615068 w 879037"/>
                <a:gd name="connsiteY3304" fmla="*/ 343843 h 879848"/>
                <a:gd name="connsiteX3305" fmla="*/ 615068 w 879037"/>
                <a:gd name="connsiteY3305" fmla="*/ 344010 h 879848"/>
                <a:gd name="connsiteX3306" fmla="*/ 615068 w 879037"/>
                <a:gd name="connsiteY3306" fmla="*/ 344310 h 879848"/>
                <a:gd name="connsiteX3307" fmla="*/ 615368 w 879037"/>
                <a:gd name="connsiteY3307" fmla="*/ 344910 h 879848"/>
                <a:gd name="connsiteX3308" fmla="*/ 615735 w 879037"/>
                <a:gd name="connsiteY3308" fmla="*/ 345578 h 879848"/>
                <a:gd name="connsiteX3309" fmla="*/ 616068 w 879037"/>
                <a:gd name="connsiteY3309" fmla="*/ 346278 h 879848"/>
                <a:gd name="connsiteX3310" fmla="*/ 616769 w 879037"/>
                <a:gd name="connsiteY3310" fmla="*/ 347680 h 879848"/>
                <a:gd name="connsiteX3311" fmla="*/ 616769 w 879037"/>
                <a:gd name="connsiteY3311" fmla="*/ 347680 h 879848"/>
                <a:gd name="connsiteX3312" fmla="*/ 617536 w 879037"/>
                <a:gd name="connsiteY3312" fmla="*/ 349348 h 879848"/>
                <a:gd name="connsiteX3313" fmla="*/ 618337 w 879037"/>
                <a:gd name="connsiteY3313" fmla="*/ 351016 h 879848"/>
                <a:gd name="connsiteX3314" fmla="*/ 618337 w 879037"/>
                <a:gd name="connsiteY3314" fmla="*/ 351216 h 879848"/>
                <a:gd name="connsiteX3315" fmla="*/ 618637 w 879037"/>
                <a:gd name="connsiteY3315" fmla="*/ 351917 h 879848"/>
                <a:gd name="connsiteX3316" fmla="*/ 618971 w 879037"/>
                <a:gd name="connsiteY3316" fmla="*/ 352617 h 879848"/>
                <a:gd name="connsiteX3317" fmla="*/ 619738 w 879037"/>
                <a:gd name="connsiteY3317" fmla="*/ 354352 h 879848"/>
                <a:gd name="connsiteX3318" fmla="*/ 619738 w 879037"/>
                <a:gd name="connsiteY3318" fmla="*/ 354352 h 879848"/>
                <a:gd name="connsiteX3319" fmla="*/ 619738 w 879037"/>
                <a:gd name="connsiteY3319" fmla="*/ 354786 h 879848"/>
                <a:gd name="connsiteX3320" fmla="*/ 619905 w 879037"/>
                <a:gd name="connsiteY3320" fmla="*/ 355120 h 879848"/>
                <a:gd name="connsiteX3321" fmla="*/ 619905 w 879037"/>
                <a:gd name="connsiteY3321" fmla="*/ 355453 h 879848"/>
                <a:gd name="connsiteX3322" fmla="*/ 619905 w 879037"/>
                <a:gd name="connsiteY3322" fmla="*/ 355453 h 879848"/>
                <a:gd name="connsiteX3323" fmla="*/ 619905 w 879037"/>
                <a:gd name="connsiteY3323" fmla="*/ 355787 h 879848"/>
                <a:gd name="connsiteX3324" fmla="*/ 621006 w 879037"/>
                <a:gd name="connsiteY3324" fmla="*/ 358389 h 879848"/>
                <a:gd name="connsiteX3325" fmla="*/ 622407 w 879037"/>
                <a:gd name="connsiteY3325" fmla="*/ 361959 h 879848"/>
                <a:gd name="connsiteX3326" fmla="*/ 622407 w 879037"/>
                <a:gd name="connsiteY3326" fmla="*/ 362126 h 879848"/>
                <a:gd name="connsiteX3327" fmla="*/ 622641 w 879037"/>
                <a:gd name="connsiteY3327" fmla="*/ 362126 h 879848"/>
                <a:gd name="connsiteX3328" fmla="*/ 622641 w 879037"/>
                <a:gd name="connsiteY3328" fmla="*/ 362126 h 879848"/>
                <a:gd name="connsiteX3329" fmla="*/ 635152 w 879037"/>
                <a:gd name="connsiteY3329" fmla="*/ 357322 h 879848"/>
                <a:gd name="connsiteX3330" fmla="*/ 635419 w 879037"/>
                <a:gd name="connsiteY3330" fmla="*/ 357322 h 879848"/>
                <a:gd name="connsiteX3331" fmla="*/ 652301 w 879037"/>
                <a:gd name="connsiteY3331" fmla="*/ 350816 h 879848"/>
                <a:gd name="connsiteX3332" fmla="*/ 652567 w 879037"/>
                <a:gd name="connsiteY3332" fmla="*/ 350816 h 879848"/>
                <a:gd name="connsiteX3333" fmla="*/ 665145 w 879037"/>
                <a:gd name="connsiteY3333" fmla="*/ 346011 h 879848"/>
                <a:gd name="connsiteX3334" fmla="*/ 665412 w 879037"/>
                <a:gd name="connsiteY3334" fmla="*/ 346011 h 879848"/>
                <a:gd name="connsiteX3335" fmla="*/ 677990 w 879037"/>
                <a:gd name="connsiteY3335" fmla="*/ 341174 h 879848"/>
                <a:gd name="connsiteX3336" fmla="*/ 678257 w 879037"/>
                <a:gd name="connsiteY3336" fmla="*/ 341174 h 879848"/>
                <a:gd name="connsiteX3337" fmla="*/ 690835 w 879037"/>
                <a:gd name="connsiteY3337" fmla="*/ 336336 h 879848"/>
                <a:gd name="connsiteX3338" fmla="*/ 658606 w 879037"/>
                <a:gd name="connsiteY3338" fmla="*/ 272346 h 879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</a:cxnLst>
              <a:rect l="l" t="t" r="r" b="b"/>
              <a:pathLst>
                <a:path w="879037" h="879848">
                  <a:moveTo>
                    <a:pt x="658606" y="272346"/>
                  </a:moveTo>
                  <a:cubicBezTo>
                    <a:pt x="657605" y="270978"/>
                    <a:pt x="656538" y="269577"/>
                    <a:pt x="655437" y="268209"/>
                  </a:cubicBezTo>
                  <a:cubicBezTo>
                    <a:pt x="654336" y="266841"/>
                    <a:pt x="653268" y="265473"/>
                    <a:pt x="652100" y="264105"/>
                  </a:cubicBezTo>
                  <a:lnTo>
                    <a:pt x="641391" y="272780"/>
                  </a:lnTo>
                  <a:lnTo>
                    <a:pt x="641391" y="272780"/>
                  </a:lnTo>
                  <a:lnTo>
                    <a:pt x="630748" y="281421"/>
                  </a:lnTo>
                  <a:lnTo>
                    <a:pt x="630748" y="281421"/>
                  </a:lnTo>
                  <a:lnTo>
                    <a:pt x="627211" y="284323"/>
                  </a:lnTo>
                  <a:lnTo>
                    <a:pt x="625443" y="285758"/>
                  </a:lnTo>
                  <a:lnTo>
                    <a:pt x="620105" y="290095"/>
                  </a:lnTo>
                  <a:lnTo>
                    <a:pt x="620105" y="290095"/>
                  </a:lnTo>
                  <a:lnTo>
                    <a:pt x="612999" y="295867"/>
                  </a:lnTo>
                  <a:lnTo>
                    <a:pt x="605826" y="301639"/>
                  </a:lnTo>
                  <a:lnTo>
                    <a:pt x="605826" y="301639"/>
                  </a:lnTo>
                  <a:lnTo>
                    <a:pt x="595183" y="310280"/>
                  </a:lnTo>
                  <a:lnTo>
                    <a:pt x="595183" y="310280"/>
                  </a:lnTo>
                  <a:lnTo>
                    <a:pt x="595417" y="310547"/>
                  </a:lnTo>
                  <a:lnTo>
                    <a:pt x="595684" y="310880"/>
                  </a:lnTo>
                  <a:lnTo>
                    <a:pt x="595684" y="310880"/>
                  </a:lnTo>
                  <a:lnTo>
                    <a:pt x="595684" y="311080"/>
                  </a:lnTo>
                  <a:lnTo>
                    <a:pt x="595684" y="311080"/>
                  </a:lnTo>
                  <a:lnTo>
                    <a:pt x="596151" y="311614"/>
                  </a:lnTo>
                  <a:lnTo>
                    <a:pt x="596518" y="312115"/>
                  </a:lnTo>
                  <a:lnTo>
                    <a:pt x="596518" y="312115"/>
                  </a:lnTo>
                  <a:cubicBezTo>
                    <a:pt x="596628" y="312221"/>
                    <a:pt x="596718" y="312345"/>
                    <a:pt x="596784" y="312482"/>
                  </a:cubicBezTo>
                  <a:lnTo>
                    <a:pt x="596784" y="312648"/>
                  </a:lnTo>
                  <a:lnTo>
                    <a:pt x="597185" y="313182"/>
                  </a:lnTo>
                  <a:lnTo>
                    <a:pt x="597185" y="313182"/>
                  </a:lnTo>
                  <a:lnTo>
                    <a:pt x="597385" y="313449"/>
                  </a:lnTo>
                  <a:lnTo>
                    <a:pt x="597385" y="313449"/>
                  </a:lnTo>
                  <a:cubicBezTo>
                    <a:pt x="597539" y="313599"/>
                    <a:pt x="597672" y="313766"/>
                    <a:pt x="597785" y="313950"/>
                  </a:cubicBezTo>
                  <a:lnTo>
                    <a:pt x="598186" y="314450"/>
                  </a:lnTo>
                  <a:lnTo>
                    <a:pt x="598820" y="315284"/>
                  </a:lnTo>
                  <a:lnTo>
                    <a:pt x="598820" y="315284"/>
                  </a:lnTo>
                  <a:lnTo>
                    <a:pt x="599120" y="315684"/>
                  </a:lnTo>
                  <a:lnTo>
                    <a:pt x="599120" y="315684"/>
                  </a:lnTo>
                  <a:cubicBezTo>
                    <a:pt x="599263" y="315865"/>
                    <a:pt x="599397" y="316055"/>
                    <a:pt x="599520" y="316252"/>
                  </a:cubicBezTo>
                  <a:lnTo>
                    <a:pt x="599520" y="316252"/>
                  </a:lnTo>
                  <a:lnTo>
                    <a:pt x="599520" y="316252"/>
                  </a:lnTo>
                  <a:lnTo>
                    <a:pt x="599520" y="316252"/>
                  </a:lnTo>
                  <a:lnTo>
                    <a:pt x="600054" y="316986"/>
                  </a:lnTo>
                  <a:lnTo>
                    <a:pt x="600054" y="316986"/>
                  </a:lnTo>
                  <a:lnTo>
                    <a:pt x="600054" y="317152"/>
                  </a:lnTo>
                  <a:lnTo>
                    <a:pt x="600054" y="317152"/>
                  </a:lnTo>
                  <a:cubicBezTo>
                    <a:pt x="600054" y="317152"/>
                    <a:pt x="600054" y="317152"/>
                    <a:pt x="600054" y="317152"/>
                  </a:cubicBezTo>
                  <a:lnTo>
                    <a:pt x="600054" y="317152"/>
                  </a:lnTo>
                  <a:lnTo>
                    <a:pt x="600288" y="317453"/>
                  </a:lnTo>
                  <a:lnTo>
                    <a:pt x="600288" y="317453"/>
                  </a:lnTo>
                  <a:lnTo>
                    <a:pt x="600821" y="318187"/>
                  </a:lnTo>
                  <a:lnTo>
                    <a:pt x="600821" y="318187"/>
                  </a:lnTo>
                  <a:lnTo>
                    <a:pt x="600821" y="318387"/>
                  </a:lnTo>
                  <a:lnTo>
                    <a:pt x="601188" y="318921"/>
                  </a:lnTo>
                  <a:lnTo>
                    <a:pt x="601188" y="318921"/>
                  </a:lnTo>
                  <a:lnTo>
                    <a:pt x="601188" y="318921"/>
                  </a:lnTo>
                  <a:lnTo>
                    <a:pt x="601389" y="319188"/>
                  </a:lnTo>
                  <a:lnTo>
                    <a:pt x="601389" y="319354"/>
                  </a:lnTo>
                  <a:lnTo>
                    <a:pt x="601389" y="319555"/>
                  </a:lnTo>
                  <a:cubicBezTo>
                    <a:pt x="601545" y="319758"/>
                    <a:pt x="601689" y="319968"/>
                    <a:pt x="601822" y="320188"/>
                  </a:cubicBezTo>
                  <a:lnTo>
                    <a:pt x="602189" y="320689"/>
                  </a:lnTo>
                  <a:lnTo>
                    <a:pt x="602389" y="320956"/>
                  </a:lnTo>
                  <a:lnTo>
                    <a:pt x="602389" y="321156"/>
                  </a:lnTo>
                  <a:lnTo>
                    <a:pt x="602389" y="321156"/>
                  </a:lnTo>
                  <a:lnTo>
                    <a:pt x="602590" y="321423"/>
                  </a:lnTo>
                  <a:cubicBezTo>
                    <a:pt x="602656" y="321543"/>
                    <a:pt x="602733" y="321653"/>
                    <a:pt x="602823" y="321757"/>
                  </a:cubicBezTo>
                  <a:lnTo>
                    <a:pt x="602823" y="321757"/>
                  </a:lnTo>
                  <a:lnTo>
                    <a:pt x="603257" y="322457"/>
                  </a:lnTo>
                  <a:lnTo>
                    <a:pt x="603591" y="322958"/>
                  </a:lnTo>
                  <a:lnTo>
                    <a:pt x="603591" y="322958"/>
                  </a:lnTo>
                  <a:lnTo>
                    <a:pt x="603591" y="322958"/>
                  </a:lnTo>
                  <a:lnTo>
                    <a:pt x="603591" y="322958"/>
                  </a:lnTo>
                  <a:cubicBezTo>
                    <a:pt x="603657" y="323078"/>
                    <a:pt x="603734" y="323188"/>
                    <a:pt x="603824" y="323291"/>
                  </a:cubicBezTo>
                  <a:lnTo>
                    <a:pt x="604058" y="323658"/>
                  </a:lnTo>
                  <a:lnTo>
                    <a:pt x="604058" y="323658"/>
                  </a:lnTo>
                  <a:lnTo>
                    <a:pt x="604058" y="323858"/>
                  </a:lnTo>
                  <a:lnTo>
                    <a:pt x="604058" y="324059"/>
                  </a:lnTo>
                  <a:lnTo>
                    <a:pt x="604592" y="324859"/>
                  </a:lnTo>
                  <a:lnTo>
                    <a:pt x="604758" y="325160"/>
                  </a:lnTo>
                  <a:lnTo>
                    <a:pt x="605092" y="325660"/>
                  </a:lnTo>
                  <a:lnTo>
                    <a:pt x="605092" y="325660"/>
                  </a:lnTo>
                  <a:lnTo>
                    <a:pt x="605092" y="325827"/>
                  </a:lnTo>
                  <a:lnTo>
                    <a:pt x="605092" y="325827"/>
                  </a:lnTo>
                  <a:lnTo>
                    <a:pt x="605092" y="325827"/>
                  </a:lnTo>
                  <a:lnTo>
                    <a:pt x="605292" y="326160"/>
                  </a:lnTo>
                  <a:lnTo>
                    <a:pt x="605292" y="326327"/>
                  </a:lnTo>
                  <a:lnTo>
                    <a:pt x="605292" y="326494"/>
                  </a:lnTo>
                  <a:lnTo>
                    <a:pt x="605292" y="326661"/>
                  </a:lnTo>
                  <a:lnTo>
                    <a:pt x="605459" y="326894"/>
                  </a:lnTo>
                  <a:lnTo>
                    <a:pt x="605459" y="327061"/>
                  </a:lnTo>
                  <a:cubicBezTo>
                    <a:pt x="605993" y="327895"/>
                    <a:pt x="606527" y="328729"/>
                    <a:pt x="607027" y="329563"/>
                  </a:cubicBezTo>
                  <a:lnTo>
                    <a:pt x="607694" y="330631"/>
                  </a:lnTo>
                  <a:lnTo>
                    <a:pt x="608528" y="331999"/>
                  </a:lnTo>
                  <a:lnTo>
                    <a:pt x="609329" y="333434"/>
                  </a:lnTo>
                  <a:lnTo>
                    <a:pt x="609896" y="334334"/>
                  </a:lnTo>
                  <a:lnTo>
                    <a:pt x="611364" y="336903"/>
                  </a:lnTo>
                  <a:cubicBezTo>
                    <a:pt x="611564" y="337270"/>
                    <a:pt x="611764" y="337604"/>
                    <a:pt x="611931" y="337971"/>
                  </a:cubicBezTo>
                  <a:lnTo>
                    <a:pt x="612732" y="339439"/>
                  </a:lnTo>
                  <a:lnTo>
                    <a:pt x="613032" y="339973"/>
                  </a:lnTo>
                  <a:lnTo>
                    <a:pt x="613700" y="341207"/>
                  </a:lnTo>
                  <a:cubicBezTo>
                    <a:pt x="614033" y="341808"/>
                    <a:pt x="614333" y="342475"/>
                    <a:pt x="614667" y="343109"/>
                  </a:cubicBezTo>
                  <a:lnTo>
                    <a:pt x="615068" y="343843"/>
                  </a:lnTo>
                  <a:lnTo>
                    <a:pt x="615068" y="344010"/>
                  </a:lnTo>
                  <a:cubicBezTo>
                    <a:pt x="615081" y="344110"/>
                    <a:pt x="615081" y="344210"/>
                    <a:pt x="615068" y="344310"/>
                  </a:cubicBezTo>
                  <a:lnTo>
                    <a:pt x="615368" y="344910"/>
                  </a:lnTo>
                  <a:lnTo>
                    <a:pt x="615735" y="345578"/>
                  </a:lnTo>
                  <a:lnTo>
                    <a:pt x="616068" y="346278"/>
                  </a:lnTo>
                  <a:lnTo>
                    <a:pt x="616769" y="347680"/>
                  </a:lnTo>
                  <a:lnTo>
                    <a:pt x="616769" y="347680"/>
                  </a:lnTo>
                  <a:cubicBezTo>
                    <a:pt x="617036" y="348213"/>
                    <a:pt x="617303" y="348781"/>
                    <a:pt x="617536" y="349348"/>
                  </a:cubicBezTo>
                  <a:lnTo>
                    <a:pt x="618337" y="351016"/>
                  </a:lnTo>
                  <a:lnTo>
                    <a:pt x="618337" y="351216"/>
                  </a:lnTo>
                  <a:lnTo>
                    <a:pt x="618637" y="351917"/>
                  </a:lnTo>
                  <a:lnTo>
                    <a:pt x="618971" y="352617"/>
                  </a:lnTo>
                  <a:lnTo>
                    <a:pt x="619738" y="354352"/>
                  </a:lnTo>
                  <a:lnTo>
                    <a:pt x="619738" y="354352"/>
                  </a:lnTo>
                  <a:cubicBezTo>
                    <a:pt x="619758" y="354496"/>
                    <a:pt x="619758" y="354642"/>
                    <a:pt x="619738" y="354786"/>
                  </a:cubicBezTo>
                  <a:lnTo>
                    <a:pt x="619905" y="355120"/>
                  </a:lnTo>
                  <a:cubicBezTo>
                    <a:pt x="619898" y="355230"/>
                    <a:pt x="619898" y="355343"/>
                    <a:pt x="619905" y="355453"/>
                  </a:cubicBezTo>
                  <a:lnTo>
                    <a:pt x="619905" y="355453"/>
                  </a:lnTo>
                  <a:cubicBezTo>
                    <a:pt x="619905" y="355453"/>
                    <a:pt x="619905" y="355687"/>
                    <a:pt x="619905" y="355787"/>
                  </a:cubicBezTo>
                  <a:lnTo>
                    <a:pt x="621006" y="358389"/>
                  </a:lnTo>
                  <a:cubicBezTo>
                    <a:pt x="621473" y="359557"/>
                    <a:pt x="621907" y="360758"/>
                    <a:pt x="622407" y="361959"/>
                  </a:cubicBezTo>
                  <a:lnTo>
                    <a:pt x="622407" y="362126"/>
                  </a:lnTo>
                  <a:lnTo>
                    <a:pt x="622641" y="362126"/>
                  </a:lnTo>
                  <a:lnTo>
                    <a:pt x="622641" y="362126"/>
                  </a:lnTo>
                  <a:lnTo>
                    <a:pt x="635152" y="357322"/>
                  </a:lnTo>
                  <a:lnTo>
                    <a:pt x="635419" y="357322"/>
                  </a:lnTo>
                  <a:lnTo>
                    <a:pt x="652301" y="350816"/>
                  </a:lnTo>
                  <a:lnTo>
                    <a:pt x="652567" y="350816"/>
                  </a:lnTo>
                  <a:lnTo>
                    <a:pt x="665145" y="346011"/>
                  </a:lnTo>
                  <a:lnTo>
                    <a:pt x="665412" y="346011"/>
                  </a:lnTo>
                  <a:lnTo>
                    <a:pt x="677990" y="341174"/>
                  </a:lnTo>
                  <a:lnTo>
                    <a:pt x="678257" y="341174"/>
                  </a:lnTo>
                  <a:lnTo>
                    <a:pt x="690835" y="336336"/>
                  </a:lnTo>
                  <a:cubicBezTo>
                    <a:pt x="682908" y="313699"/>
                    <a:pt x="672075" y="292190"/>
                    <a:pt x="658606" y="272346"/>
                  </a:cubicBezTo>
                  <a:close/>
                  <a:moveTo>
                    <a:pt x="658606" y="272346"/>
                  </a:moveTo>
                  <a:cubicBezTo>
                    <a:pt x="657605" y="270978"/>
                    <a:pt x="656538" y="269577"/>
                    <a:pt x="655437" y="268209"/>
                  </a:cubicBezTo>
                  <a:cubicBezTo>
                    <a:pt x="654336" y="266841"/>
                    <a:pt x="653268" y="265473"/>
                    <a:pt x="652100" y="264105"/>
                  </a:cubicBezTo>
                  <a:lnTo>
                    <a:pt x="641391" y="272780"/>
                  </a:lnTo>
                  <a:lnTo>
                    <a:pt x="641391" y="272780"/>
                  </a:lnTo>
                  <a:lnTo>
                    <a:pt x="630748" y="281421"/>
                  </a:lnTo>
                  <a:lnTo>
                    <a:pt x="630748" y="281421"/>
                  </a:lnTo>
                  <a:lnTo>
                    <a:pt x="627211" y="284323"/>
                  </a:lnTo>
                  <a:lnTo>
                    <a:pt x="625443" y="285758"/>
                  </a:lnTo>
                  <a:lnTo>
                    <a:pt x="620105" y="290095"/>
                  </a:lnTo>
                  <a:lnTo>
                    <a:pt x="620105" y="290095"/>
                  </a:lnTo>
                  <a:lnTo>
                    <a:pt x="612999" y="295867"/>
                  </a:lnTo>
                  <a:lnTo>
                    <a:pt x="605826" y="301639"/>
                  </a:lnTo>
                  <a:lnTo>
                    <a:pt x="605826" y="301639"/>
                  </a:lnTo>
                  <a:lnTo>
                    <a:pt x="595183" y="310280"/>
                  </a:lnTo>
                  <a:lnTo>
                    <a:pt x="595183" y="310280"/>
                  </a:lnTo>
                  <a:lnTo>
                    <a:pt x="595417" y="310547"/>
                  </a:lnTo>
                  <a:lnTo>
                    <a:pt x="595684" y="310880"/>
                  </a:lnTo>
                  <a:lnTo>
                    <a:pt x="595684" y="310880"/>
                  </a:lnTo>
                  <a:lnTo>
                    <a:pt x="595684" y="311080"/>
                  </a:lnTo>
                  <a:lnTo>
                    <a:pt x="595684" y="311080"/>
                  </a:lnTo>
                  <a:lnTo>
                    <a:pt x="596151" y="311614"/>
                  </a:lnTo>
                  <a:lnTo>
                    <a:pt x="596518" y="312115"/>
                  </a:lnTo>
                  <a:lnTo>
                    <a:pt x="596518" y="312115"/>
                  </a:lnTo>
                  <a:cubicBezTo>
                    <a:pt x="596628" y="312221"/>
                    <a:pt x="596718" y="312345"/>
                    <a:pt x="596784" y="312482"/>
                  </a:cubicBezTo>
                  <a:lnTo>
                    <a:pt x="596784" y="312648"/>
                  </a:lnTo>
                  <a:lnTo>
                    <a:pt x="597185" y="313182"/>
                  </a:lnTo>
                  <a:lnTo>
                    <a:pt x="597185" y="313182"/>
                  </a:lnTo>
                  <a:lnTo>
                    <a:pt x="597385" y="313449"/>
                  </a:lnTo>
                  <a:lnTo>
                    <a:pt x="597385" y="313449"/>
                  </a:lnTo>
                  <a:cubicBezTo>
                    <a:pt x="597539" y="313599"/>
                    <a:pt x="597672" y="313766"/>
                    <a:pt x="597785" y="313950"/>
                  </a:cubicBezTo>
                  <a:lnTo>
                    <a:pt x="598186" y="314450"/>
                  </a:lnTo>
                  <a:lnTo>
                    <a:pt x="598820" y="315284"/>
                  </a:lnTo>
                  <a:lnTo>
                    <a:pt x="598820" y="315284"/>
                  </a:lnTo>
                  <a:lnTo>
                    <a:pt x="599120" y="315684"/>
                  </a:lnTo>
                  <a:lnTo>
                    <a:pt x="599120" y="315684"/>
                  </a:lnTo>
                  <a:cubicBezTo>
                    <a:pt x="599263" y="315865"/>
                    <a:pt x="599397" y="316055"/>
                    <a:pt x="599520" y="316252"/>
                  </a:cubicBezTo>
                  <a:lnTo>
                    <a:pt x="599520" y="316252"/>
                  </a:lnTo>
                  <a:lnTo>
                    <a:pt x="599520" y="316252"/>
                  </a:lnTo>
                  <a:lnTo>
                    <a:pt x="599520" y="316252"/>
                  </a:lnTo>
                  <a:lnTo>
                    <a:pt x="600054" y="316986"/>
                  </a:lnTo>
                  <a:lnTo>
                    <a:pt x="600054" y="316986"/>
                  </a:lnTo>
                  <a:lnTo>
                    <a:pt x="600054" y="317152"/>
                  </a:lnTo>
                  <a:lnTo>
                    <a:pt x="600054" y="317152"/>
                  </a:lnTo>
                  <a:cubicBezTo>
                    <a:pt x="600054" y="317152"/>
                    <a:pt x="600054" y="317152"/>
                    <a:pt x="600054" y="317152"/>
                  </a:cubicBezTo>
                  <a:lnTo>
                    <a:pt x="600054" y="317152"/>
                  </a:lnTo>
                  <a:lnTo>
                    <a:pt x="600288" y="317453"/>
                  </a:lnTo>
                  <a:lnTo>
                    <a:pt x="600288" y="317453"/>
                  </a:lnTo>
                  <a:lnTo>
                    <a:pt x="600821" y="318187"/>
                  </a:lnTo>
                  <a:lnTo>
                    <a:pt x="600821" y="318187"/>
                  </a:lnTo>
                  <a:lnTo>
                    <a:pt x="600821" y="318387"/>
                  </a:lnTo>
                  <a:lnTo>
                    <a:pt x="601188" y="318921"/>
                  </a:lnTo>
                  <a:lnTo>
                    <a:pt x="601188" y="318921"/>
                  </a:lnTo>
                  <a:lnTo>
                    <a:pt x="601188" y="318921"/>
                  </a:lnTo>
                  <a:lnTo>
                    <a:pt x="601389" y="319188"/>
                  </a:lnTo>
                  <a:lnTo>
                    <a:pt x="601389" y="319354"/>
                  </a:lnTo>
                  <a:lnTo>
                    <a:pt x="601389" y="319555"/>
                  </a:lnTo>
                  <a:cubicBezTo>
                    <a:pt x="601545" y="319758"/>
                    <a:pt x="601689" y="319968"/>
                    <a:pt x="601822" y="320188"/>
                  </a:cubicBezTo>
                  <a:lnTo>
                    <a:pt x="602189" y="320689"/>
                  </a:lnTo>
                  <a:lnTo>
                    <a:pt x="602389" y="320956"/>
                  </a:lnTo>
                  <a:lnTo>
                    <a:pt x="602389" y="321156"/>
                  </a:lnTo>
                  <a:lnTo>
                    <a:pt x="602389" y="321156"/>
                  </a:lnTo>
                  <a:lnTo>
                    <a:pt x="602590" y="321423"/>
                  </a:lnTo>
                  <a:cubicBezTo>
                    <a:pt x="602656" y="321543"/>
                    <a:pt x="602733" y="321653"/>
                    <a:pt x="602823" y="321757"/>
                  </a:cubicBezTo>
                  <a:lnTo>
                    <a:pt x="602823" y="321757"/>
                  </a:lnTo>
                  <a:lnTo>
                    <a:pt x="603257" y="322457"/>
                  </a:lnTo>
                  <a:lnTo>
                    <a:pt x="603591" y="322958"/>
                  </a:lnTo>
                  <a:lnTo>
                    <a:pt x="603591" y="322958"/>
                  </a:lnTo>
                  <a:lnTo>
                    <a:pt x="603591" y="322958"/>
                  </a:lnTo>
                  <a:lnTo>
                    <a:pt x="603591" y="322958"/>
                  </a:lnTo>
                  <a:cubicBezTo>
                    <a:pt x="603657" y="323078"/>
                    <a:pt x="603734" y="323188"/>
                    <a:pt x="603824" y="323291"/>
                  </a:cubicBezTo>
                  <a:lnTo>
                    <a:pt x="604058" y="323658"/>
                  </a:lnTo>
                  <a:lnTo>
                    <a:pt x="604058" y="323658"/>
                  </a:lnTo>
                  <a:lnTo>
                    <a:pt x="604058" y="323858"/>
                  </a:lnTo>
                  <a:lnTo>
                    <a:pt x="604058" y="324059"/>
                  </a:lnTo>
                  <a:lnTo>
                    <a:pt x="604592" y="324859"/>
                  </a:lnTo>
                  <a:lnTo>
                    <a:pt x="604758" y="325160"/>
                  </a:lnTo>
                  <a:lnTo>
                    <a:pt x="605092" y="325660"/>
                  </a:lnTo>
                  <a:lnTo>
                    <a:pt x="605092" y="325660"/>
                  </a:lnTo>
                  <a:lnTo>
                    <a:pt x="605092" y="325827"/>
                  </a:lnTo>
                  <a:lnTo>
                    <a:pt x="605092" y="325827"/>
                  </a:lnTo>
                  <a:lnTo>
                    <a:pt x="605092" y="325827"/>
                  </a:lnTo>
                  <a:lnTo>
                    <a:pt x="605292" y="326160"/>
                  </a:lnTo>
                  <a:lnTo>
                    <a:pt x="605292" y="326327"/>
                  </a:lnTo>
                  <a:lnTo>
                    <a:pt x="605292" y="326494"/>
                  </a:lnTo>
                  <a:lnTo>
                    <a:pt x="605292" y="326661"/>
                  </a:lnTo>
                  <a:lnTo>
                    <a:pt x="605459" y="326894"/>
                  </a:lnTo>
                  <a:lnTo>
                    <a:pt x="605459" y="327061"/>
                  </a:lnTo>
                  <a:cubicBezTo>
                    <a:pt x="605993" y="327895"/>
                    <a:pt x="606527" y="328729"/>
                    <a:pt x="607027" y="329563"/>
                  </a:cubicBezTo>
                  <a:lnTo>
                    <a:pt x="607694" y="330631"/>
                  </a:lnTo>
                  <a:lnTo>
                    <a:pt x="608528" y="331999"/>
                  </a:lnTo>
                  <a:lnTo>
                    <a:pt x="609329" y="333434"/>
                  </a:lnTo>
                  <a:lnTo>
                    <a:pt x="609896" y="334334"/>
                  </a:lnTo>
                  <a:lnTo>
                    <a:pt x="611364" y="336903"/>
                  </a:lnTo>
                  <a:cubicBezTo>
                    <a:pt x="611564" y="337270"/>
                    <a:pt x="611764" y="337604"/>
                    <a:pt x="611931" y="337971"/>
                  </a:cubicBezTo>
                  <a:lnTo>
                    <a:pt x="612732" y="339439"/>
                  </a:lnTo>
                  <a:lnTo>
                    <a:pt x="613032" y="339973"/>
                  </a:lnTo>
                  <a:lnTo>
                    <a:pt x="613700" y="341207"/>
                  </a:lnTo>
                  <a:cubicBezTo>
                    <a:pt x="614033" y="341808"/>
                    <a:pt x="614333" y="342475"/>
                    <a:pt x="614667" y="343109"/>
                  </a:cubicBezTo>
                  <a:lnTo>
                    <a:pt x="615068" y="343843"/>
                  </a:lnTo>
                  <a:lnTo>
                    <a:pt x="615068" y="344010"/>
                  </a:lnTo>
                  <a:cubicBezTo>
                    <a:pt x="615081" y="344110"/>
                    <a:pt x="615081" y="344210"/>
                    <a:pt x="615068" y="344310"/>
                  </a:cubicBezTo>
                  <a:lnTo>
                    <a:pt x="615368" y="344910"/>
                  </a:lnTo>
                  <a:lnTo>
                    <a:pt x="615735" y="345578"/>
                  </a:lnTo>
                  <a:lnTo>
                    <a:pt x="616068" y="346278"/>
                  </a:lnTo>
                  <a:lnTo>
                    <a:pt x="616769" y="347680"/>
                  </a:lnTo>
                  <a:lnTo>
                    <a:pt x="616769" y="347680"/>
                  </a:lnTo>
                  <a:cubicBezTo>
                    <a:pt x="617036" y="348213"/>
                    <a:pt x="617303" y="348781"/>
                    <a:pt x="617536" y="349348"/>
                  </a:cubicBezTo>
                  <a:lnTo>
                    <a:pt x="618337" y="351016"/>
                  </a:lnTo>
                  <a:lnTo>
                    <a:pt x="618337" y="351216"/>
                  </a:lnTo>
                  <a:lnTo>
                    <a:pt x="618637" y="351917"/>
                  </a:lnTo>
                  <a:lnTo>
                    <a:pt x="618971" y="352617"/>
                  </a:lnTo>
                  <a:lnTo>
                    <a:pt x="619738" y="354352"/>
                  </a:lnTo>
                  <a:lnTo>
                    <a:pt x="619738" y="354352"/>
                  </a:lnTo>
                  <a:cubicBezTo>
                    <a:pt x="619758" y="354496"/>
                    <a:pt x="619758" y="354642"/>
                    <a:pt x="619738" y="354786"/>
                  </a:cubicBezTo>
                  <a:lnTo>
                    <a:pt x="619905" y="355120"/>
                  </a:lnTo>
                  <a:cubicBezTo>
                    <a:pt x="619898" y="355230"/>
                    <a:pt x="619898" y="355343"/>
                    <a:pt x="619905" y="355453"/>
                  </a:cubicBezTo>
                  <a:lnTo>
                    <a:pt x="619905" y="355453"/>
                  </a:lnTo>
                  <a:cubicBezTo>
                    <a:pt x="619905" y="355453"/>
                    <a:pt x="619905" y="355687"/>
                    <a:pt x="619905" y="355787"/>
                  </a:cubicBezTo>
                  <a:lnTo>
                    <a:pt x="621006" y="358389"/>
                  </a:lnTo>
                  <a:cubicBezTo>
                    <a:pt x="621473" y="359557"/>
                    <a:pt x="621907" y="360758"/>
                    <a:pt x="622407" y="361959"/>
                  </a:cubicBezTo>
                  <a:lnTo>
                    <a:pt x="622407" y="362126"/>
                  </a:lnTo>
                  <a:lnTo>
                    <a:pt x="622641" y="362126"/>
                  </a:lnTo>
                  <a:lnTo>
                    <a:pt x="622641" y="362126"/>
                  </a:lnTo>
                  <a:lnTo>
                    <a:pt x="635152" y="357322"/>
                  </a:lnTo>
                  <a:lnTo>
                    <a:pt x="635419" y="357322"/>
                  </a:lnTo>
                  <a:lnTo>
                    <a:pt x="652301" y="350816"/>
                  </a:lnTo>
                  <a:lnTo>
                    <a:pt x="652567" y="350816"/>
                  </a:lnTo>
                  <a:lnTo>
                    <a:pt x="665145" y="346011"/>
                  </a:lnTo>
                  <a:lnTo>
                    <a:pt x="665412" y="346011"/>
                  </a:lnTo>
                  <a:lnTo>
                    <a:pt x="677990" y="341174"/>
                  </a:lnTo>
                  <a:lnTo>
                    <a:pt x="678257" y="341174"/>
                  </a:lnTo>
                  <a:lnTo>
                    <a:pt x="690835" y="336336"/>
                  </a:lnTo>
                  <a:cubicBezTo>
                    <a:pt x="682908" y="313699"/>
                    <a:pt x="672075" y="292190"/>
                    <a:pt x="658606" y="272346"/>
                  </a:cubicBezTo>
                  <a:close/>
                  <a:moveTo>
                    <a:pt x="753023" y="400894"/>
                  </a:moveTo>
                  <a:cubicBezTo>
                    <a:pt x="753040" y="401060"/>
                    <a:pt x="753040" y="401227"/>
                    <a:pt x="753023" y="401394"/>
                  </a:cubicBezTo>
                  <a:lnTo>
                    <a:pt x="753023" y="401394"/>
                  </a:lnTo>
                  <a:cubicBezTo>
                    <a:pt x="753060" y="401231"/>
                    <a:pt x="753060" y="401057"/>
                    <a:pt x="753023" y="400894"/>
                  </a:cubicBezTo>
                  <a:close/>
                  <a:moveTo>
                    <a:pt x="753457" y="404597"/>
                  </a:moveTo>
                  <a:lnTo>
                    <a:pt x="753457" y="404597"/>
                  </a:lnTo>
                  <a:lnTo>
                    <a:pt x="753457" y="404597"/>
                  </a:lnTo>
                  <a:close/>
                  <a:moveTo>
                    <a:pt x="753457" y="404330"/>
                  </a:moveTo>
                  <a:lnTo>
                    <a:pt x="753257" y="402562"/>
                  </a:lnTo>
                  <a:cubicBezTo>
                    <a:pt x="753290" y="403209"/>
                    <a:pt x="753357" y="403856"/>
                    <a:pt x="753457" y="404497"/>
                  </a:cubicBezTo>
                  <a:cubicBezTo>
                    <a:pt x="753457" y="404497"/>
                    <a:pt x="753457" y="404497"/>
                    <a:pt x="753457" y="404497"/>
                  </a:cubicBezTo>
                  <a:close/>
                  <a:moveTo>
                    <a:pt x="753457" y="404664"/>
                  </a:moveTo>
                  <a:cubicBezTo>
                    <a:pt x="753440" y="404717"/>
                    <a:pt x="753440" y="404777"/>
                    <a:pt x="753457" y="404830"/>
                  </a:cubicBezTo>
                  <a:cubicBezTo>
                    <a:pt x="753457" y="404830"/>
                    <a:pt x="753457" y="404830"/>
                    <a:pt x="753457" y="404830"/>
                  </a:cubicBezTo>
                  <a:cubicBezTo>
                    <a:pt x="753457" y="404830"/>
                    <a:pt x="753457" y="404830"/>
                    <a:pt x="753457" y="404830"/>
                  </a:cubicBezTo>
                  <a:close/>
                  <a:moveTo>
                    <a:pt x="755125" y="429819"/>
                  </a:moveTo>
                  <a:cubicBezTo>
                    <a:pt x="755109" y="429552"/>
                    <a:pt x="755109" y="429285"/>
                    <a:pt x="755125" y="429019"/>
                  </a:cubicBezTo>
                  <a:cubicBezTo>
                    <a:pt x="755125" y="428285"/>
                    <a:pt x="755125" y="427517"/>
                    <a:pt x="755125" y="426750"/>
                  </a:cubicBezTo>
                  <a:cubicBezTo>
                    <a:pt x="755125" y="425982"/>
                    <a:pt x="755125" y="425782"/>
                    <a:pt x="755125" y="425282"/>
                  </a:cubicBezTo>
                  <a:cubicBezTo>
                    <a:pt x="755125" y="424781"/>
                    <a:pt x="755125" y="424715"/>
                    <a:pt x="755125" y="424448"/>
                  </a:cubicBezTo>
                  <a:cubicBezTo>
                    <a:pt x="755125" y="424181"/>
                    <a:pt x="755125" y="424114"/>
                    <a:pt x="755125" y="423947"/>
                  </a:cubicBezTo>
                  <a:lnTo>
                    <a:pt x="755125" y="423647"/>
                  </a:lnTo>
                  <a:cubicBezTo>
                    <a:pt x="755109" y="423457"/>
                    <a:pt x="755109" y="423270"/>
                    <a:pt x="755125" y="423080"/>
                  </a:cubicBezTo>
                  <a:cubicBezTo>
                    <a:pt x="755109" y="422970"/>
                    <a:pt x="755109" y="422856"/>
                    <a:pt x="755125" y="422746"/>
                  </a:cubicBezTo>
                  <a:lnTo>
                    <a:pt x="755125" y="422513"/>
                  </a:lnTo>
                  <a:lnTo>
                    <a:pt x="755125" y="422513"/>
                  </a:lnTo>
                  <a:lnTo>
                    <a:pt x="755125" y="420578"/>
                  </a:lnTo>
                  <a:cubicBezTo>
                    <a:pt x="755125" y="420945"/>
                    <a:pt x="755125" y="421312"/>
                    <a:pt x="755125" y="421712"/>
                  </a:cubicBezTo>
                  <a:cubicBezTo>
                    <a:pt x="755125" y="422112"/>
                    <a:pt x="755125" y="422646"/>
                    <a:pt x="755125" y="423113"/>
                  </a:cubicBezTo>
                  <a:cubicBezTo>
                    <a:pt x="755125" y="423580"/>
                    <a:pt x="755125" y="424781"/>
                    <a:pt x="755125" y="425616"/>
                  </a:cubicBezTo>
                  <a:cubicBezTo>
                    <a:pt x="755142" y="425749"/>
                    <a:pt x="755142" y="425882"/>
                    <a:pt x="755125" y="426016"/>
                  </a:cubicBezTo>
                  <a:cubicBezTo>
                    <a:pt x="755125" y="427951"/>
                    <a:pt x="755125" y="429886"/>
                    <a:pt x="755125" y="431821"/>
                  </a:cubicBezTo>
                  <a:lnTo>
                    <a:pt x="755125" y="431821"/>
                  </a:lnTo>
                  <a:cubicBezTo>
                    <a:pt x="755092" y="431120"/>
                    <a:pt x="755092" y="430487"/>
                    <a:pt x="755092" y="429819"/>
                  </a:cubicBezTo>
                  <a:close/>
                  <a:moveTo>
                    <a:pt x="752523" y="396690"/>
                  </a:moveTo>
                  <a:cubicBezTo>
                    <a:pt x="752539" y="396800"/>
                    <a:pt x="752539" y="396913"/>
                    <a:pt x="752523" y="397023"/>
                  </a:cubicBezTo>
                  <a:cubicBezTo>
                    <a:pt x="752543" y="397214"/>
                    <a:pt x="752543" y="397400"/>
                    <a:pt x="752523" y="397591"/>
                  </a:cubicBezTo>
                  <a:cubicBezTo>
                    <a:pt x="752496" y="397287"/>
                    <a:pt x="752449" y="396987"/>
                    <a:pt x="752389" y="396690"/>
                  </a:cubicBezTo>
                  <a:close/>
                  <a:moveTo>
                    <a:pt x="752823" y="398858"/>
                  </a:moveTo>
                  <a:cubicBezTo>
                    <a:pt x="752806" y="398959"/>
                    <a:pt x="752806" y="399059"/>
                    <a:pt x="752823" y="399159"/>
                  </a:cubicBezTo>
                  <a:lnTo>
                    <a:pt x="752823" y="399159"/>
                  </a:lnTo>
                  <a:cubicBezTo>
                    <a:pt x="752850" y="399059"/>
                    <a:pt x="752836" y="398952"/>
                    <a:pt x="752790" y="398858"/>
                  </a:cubicBezTo>
                  <a:close/>
                  <a:moveTo>
                    <a:pt x="752823" y="398692"/>
                  </a:moveTo>
                  <a:cubicBezTo>
                    <a:pt x="752823" y="398692"/>
                    <a:pt x="752823" y="398692"/>
                    <a:pt x="752823" y="398858"/>
                  </a:cubicBezTo>
                  <a:lnTo>
                    <a:pt x="752823" y="398858"/>
                  </a:lnTo>
                  <a:lnTo>
                    <a:pt x="752756" y="398692"/>
                  </a:lnTo>
                  <a:close/>
                  <a:moveTo>
                    <a:pt x="740045" y="340607"/>
                  </a:moveTo>
                  <a:cubicBezTo>
                    <a:pt x="740045" y="340440"/>
                    <a:pt x="740045" y="340240"/>
                    <a:pt x="740045" y="340073"/>
                  </a:cubicBezTo>
                  <a:cubicBezTo>
                    <a:pt x="739411" y="338104"/>
                    <a:pt x="738744" y="336169"/>
                    <a:pt x="738077" y="334201"/>
                  </a:cubicBezTo>
                  <a:lnTo>
                    <a:pt x="738077" y="334201"/>
                  </a:lnTo>
                  <a:lnTo>
                    <a:pt x="739078" y="337137"/>
                  </a:lnTo>
                  <a:cubicBezTo>
                    <a:pt x="739078" y="337370"/>
                    <a:pt x="739244" y="337604"/>
                    <a:pt x="739311" y="337871"/>
                  </a:cubicBezTo>
                  <a:lnTo>
                    <a:pt x="740012" y="340073"/>
                  </a:lnTo>
                  <a:lnTo>
                    <a:pt x="740012" y="340073"/>
                  </a:lnTo>
                  <a:lnTo>
                    <a:pt x="740312" y="340940"/>
                  </a:lnTo>
                  <a:close/>
                  <a:moveTo>
                    <a:pt x="745116" y="358055"/>
                  </a:moveTo>
                  <a:lnTo>
                    <a:pt x="745116" y="358055"/>
                  </a:lnTo>
                  <a:cubicBezTo>
                    <a:pt x="745116" y="357755"/>
                    <a:pt x="744916" y="357455"/>
                    <a:pt x="744849" y="357188"/>
                  </a:cubicBezTo>
                  <a:cubicBezTo>
                    <a:pt x="744849" y="357488"/>
                    <a:pt x="744849" y="357789"/>
                    <a:pt x="745083" y="358089"/>
                  </a:cubicBezTo>
                  <a:cubicBezTo>
                    <a:pt x="745316" y="358389"/>
                    <a:pt x="745083" y="358089"/>
                    <a:pt x="745083" y="358289"/>
                  </a:cubicBezTo>
                  <a:cubicBezTo>
                    <a:pt x="745046" y="358216"/>
                    <a:pt x="745036" y="358136"/>
                    <a:pt x="745050" y="358055"/>
                  </a:cubicBezTo>
                  <a:close/>
                  <a:moveTo>
                    <a:pt x="744249" y="354719"/>
                  </a:moveTo>
                  <a:cubicBezTo>
                    <a:pt x="743982" y="353785"/>
                    <a:pt x="743715" y="352884"/>
                    <a:pt x="743482" y="351983"/>
                  </a:cubicBezTo>
                  <a:lnTo>
                    <a:pt x="743482" y="351983"/>
                  </a:lnTo>
                  <a:cubicBezTo>
                    <a:pt x="743355" y="351647"/>
                    <a:pt x="743255" y="351300"/>
                    <a:pt x="743181" y="350949"/>
                  </a:cubicBezTo>
                  <a:cubicBezTo>
                    <a:pt x="743181" y="350949"/>
                    <a:pt x="743181" y="350949"/>
                    <a:pt x="743181" y="350949"/>
                  </a:cubicBezTo>
                  <a:lnTo>
                    <a:pt x="743181" y="351216"/>
                  </a:lnTo>
                  <a:lnTo>
                    <a:pt x="743181" y="351216"/>
                  </a:lnTo>
                  <a:lnTo>
                    <a:pt x="743181" y="351516"/>
                  </a:lnTo>
                  <a:cubicBezTo>
                    <a:pt x="743201" y="351570"/>
                    <a:pt x="743201" y="351630"/>
                    <a:pt x="743181" y="351683"/>
                  </a:cubicBezTo>
                  <a:lnTo>
                    <a:pt x="743181" y="351683"/>
                  </a:lnTo>
                  <a:cubicBezTo>
                    <a:pt x="743211" y="351813"/>
                    <a:pt x="743211" y="351953"/>
                    <a:pt x="743181" y="352083"/>
                  </a:cubicBezTo>
                  <a:lnTo>
                    <a:pt x="743181" y="352083"/>
                  </a:lnTo>
                  <a:lnTo>
                    <a:pt x="744449" y="356654"/>
                  </a:lnTo>
                  <a:lnTo>
                    <a:pt x="744449" y="356654"/>
                  </a:lnTo>
                  <a:cubicBezTo>
                    <a:pt x="744379" y="356304"/>
                    <a:pt x="744292" y="355960"/>
                    <a:pt x="744182" y="355620"/>
                  </a:cubicBezTo>
                  <a:close/>
                  <a:moveTo>
                    <a:pt x="746851" y="364995"/>
                  </a:moveTo>
                  <a:lnTo>
                    <a:pt x="746851" y="364995"/>
                  </a:lnTo>
                  <a:cubicBezTo>
                    <a:pt x="746851" y="364995"/>
                    <a:pt x="746851" y="364995"/>
                    <a:pt x="746851" y="365195"/>
                  </a:cubicBezTo>
                  <a:cubicBezTo>
                    <a:pt x="746814" y="365145"/>
                    <a:pt x="746791" y="365088"/>
                    <a:pt x="746784" y="365028"/>
                  </a:cubicBezTo>
                  <a:close/>
                  <a:moveTo>
                    <a:pt x="746851" y="364761"/>
                  </a:moveTo>
                  <a:lnTo>
                    <a:pt x="746851" y="364761"/>
                  </a:lnTo>
                  <a:cubicBezTo>
                    <a:pt x="746841" y="364685"/>
                    <a:pt x="746841" y="364605"/>
                    <a:pt x="746851" y="364528"/>
                  </a:cubicBezTo>
                  <a:cubicBezTo>
                    <a:pt x="746791" y="364621"/>
                    <a:pt x="746744" y="364721"/>
                    <a:pt x="746718" y="364828"/>
                  </a:cubicBezTo>
                  <a:close/>
                  <a:moveTo>
                    <a:pt x="746851" y="364028"/>
                  </a:moveTo>
                  <a:cubicBezTo>
                    <a:pt x="746384" y="362159"/>
                    <a:pt x="745917" y="360291"/>
                    <a:pt x="745483" y="358456"/>
                  </a:cubicBezTo>
                  <a:lnTo>
                    <a:pt x="745483" y="358456"/>
                  </a:lnTo>
                  <a:lnTo>
                    <a:pt x="745884" y="360224"/>
                  </a:lnTo>
                  <a:cubicBezTo>
                    <a:pt x="745977" y="360521"/>
                    <a:pt x="746054" y="360821"/>
                    <a:pt x="746117" y="361125"/>
                  </a:cubicBezTo>
                  <a:cubicBezTo>
                    <a:pt x="746384" y="362092"/>
                    <a:pt x="746618" y="363060"/>
                    <a:pt x="746818" y="364061"/>
                  </a:cubicBezTo>
                  <a:lnTo>
                    <a:pt x="746818" y="364061"/>
                  </a:lnTo>
                  <a:cubicBezTo>
                    <a:pt x="746804" y="364218"/>
                    <a:pt x="746804" y="364371"/>
                    <a:pt x="746818" y="364528"/>
                  </a:cubicBezTo>
                  <a:lnTo>
                    <a:pt x="746818" y="364528"/>
                  </a:lnTo>
                  <a:cubicBezTo>
                    <a:pt x="746688" y="364415"/>
                    <a:pt x="746594" y="364261"/>
                    <a:pt x="746551" y="364094"/>
                  </a:cubicBezTo>
                  <a:close/>
                  <a:moveTo>
                    <a:pt x="745416" y="358322"/>
                  </a:moveTo>
                  <a:lnTo>
                    <a:pt x="745416" y="358322"/>
                  </a:lnTo>
                  <a:lnTo>
                    <a:pt x="745416" y="358322"/>
                  </a:lnTo>
                  <a:close/>
                  <a:moveTo>
                    <a:pt x="738143" y="334101"/>
                  </a:moveTo>
                  <a:lnTo>
                    <a:pt x="738143" y="334101"/>
                  </a:lnTo>
                  <a:close/>
                  <a:moveTo>
                    <a:pt x="731971" y="199648"/>
                  </a:moveTo>
                  <a:lnTo>
                    <a:pt x="727467" y="203285"/>
                  </a:lnTo>
                  <a:lnTo>
                    <a:pt x="723764" y="206321"/>
                  </a:lnTo>
                  <a:lnTo>
                    <a:pt x="723097" y="206888"/>
                  </a:lnTo>
                  <a:lnTo>
                    <a:pt x="723764" y="206354"/>
                  </a:lnTo>
                  <a:lnTo>
                    <a:pt x="727467" y="203351"/>
                  </a:lnTo>
                  <a:lnTo>
                    <a:pt x="732005" y="199681"/>
                  </a:lnTo>
                  <a:lnTo>
                    <a:pt x="738043" y="194777"/>
                  </a:lnTo>
                  <a:close/>
                  <a:moveTo>
                    <a:pt x="716624" y="212092"/>
                  </a:moveTo>
                  <a:lnTo>
                    <a:pt x="713055" y="214962"/>
                  </a:lnTo>
                  <a:lnTo>
                    <a:pt x="709485" y="217864"/>
                  </a:lnTo>
                  <a:lnTo>
                    <a:pt x="706148" y="220700"/>
                  </a:lnTo>
                  <a:lnTo>
                    <a:pt x="706148" y="220700"/>
                  </a:lnTo>
                  <a:lnTo>
                    <a:pt x="702612" y="223603"/>
                  </a:lnTo>
                  <a:lnTo>
                    <a:pt x="706148" y="220733"/>
                  </a:lnTo>
                  <a:lnTo>
                    <a:pt x="706148" y="220733"/>
                  </a:lnTo>
                  <a:lnTo>
                    <a:pt x="709485" y="217898"/>
                  </a:lnTo>
                  <a:lnTo>
                    <a:pt x="713055" y="214995"/>
                  </a:lnTo>
                  <a:lnTo>
                    <a:pt x="716591" y="212126"/>
                  </a:lnTo>
                  <a:lnTo>
                    <a:pt x="723063" y="206888"/>
                  </a:lnTo>
                  <a:lnTo>
                    <a:pt x="723063" y="206888"/>
                  </a:lnTo>
                  <a:close/>
                  <a:moveTo>
                    <a:pt x="702378" y="223636"/>
                  </a:moveTo>
                  <a:lnTo>
                    <a:pt x="698842" y="226505"/>
                  </a:lnTo>
                  <a:lnTo>
                    <a:pt x="701678" y="224237"/>
                  </a:lnTo>
                  <a:lnTo>
                    <a:pt x="702378" y="223669"/>
                  </a:lnTo>
                  <a:lnTo>
                    <a:pt x="702378" y="223669"/>
                  </a:lnTo>
                  <a:close/>
                  <a:moveTo>
                    <a:pt x="695706" y="338405"/>
                  </a:moveTo>
                  <a:cubicBezTo>
                    <a:pt x="695706" y="338405"/>
                    <a:pt x="695706" y="338405"/>
                    <a:pt x="695706" y="338405"/>
                  </a:cubicBezTo>
                  <a:lnTo>
                    <a:pt x="693804" y="333634"/>
                  </a:lnTo>
                  <a:lnTo>
                    <a:pt x="693804" y="333634"/>
                  </a:lnTo>
                  <a:cubicBezTo>
                    <a:pt x="693137" y="331966"/>
                    <a:pt x="692436" y="330297"/>
                    <a:pt x="691736" y="328696"/>
                  </a:cubicBezTo>
                  <a:lnTo>
                    <a:pt x="691736" y="328696"/>
                  </a:lnTo>
                  <a:cubicBezTo>
                    <a:pt x="691035" y="327061"/>
                    <a:pt x="690301" y="325360"/>
                    <a:pt x="689567" y="323792"/>
                  </a:cubicBezTo>
                  <a:lnTo>
                    <a:pt x="689567" y="323792"/>
                  </a:lnTo>
                  <a:cubicBezTo>
                    <a:pt x="689333" y="323258"/>
                    <a:pt x="689100" y="322724"/>
                    <a:pt x="688833" y="322190"/>
                  </a:cubicBezTo>
                  <a:cubicBezTo>
                    <a:pt x="688800" y="322070"/>
                    <a:pt x="688743" y="321957"/>
                    <a:pt x="688666" y="321857"/>
                  </a:cubicBezTo>
                  <a:cubicBezTo>
                    <a:pt x="688666" y="321857"/>
                    <a:pt x="688666" y="321857"/>
                    <a:pt x="688666" y="321857"/>
                  </a:cubicBezTo>
                  <a:lnTo>
                    <a:pt x="688666" y="321857"/>
                  </a:lnTo>
                  <a:lnTo>
                    <a:pt x="688666" y="321857"/>
                  </a:lnTo>
                  <a:lnTo>
                    <a:pt x="688666" y="321857"/>
                  </a:lnTo>
                  <a:cubicBezTo>
                    <a:pt x="688679" y="321747"/>
                    <a:pt x="688679" y="321633"/>
                    <a:pt x="688666" y="321523"/>
                  </a:cubicBezTo>
                  <a:lnTo>
                    <a:pt x="688466" y="321056"/>
                  </a:lnTo>
                  <a:cubicBezTo>
                    <a:pt x="688496" y="320983"/>
                    <a:pt x="688496" y="320896"/>
                    <a:pt x="688466" y="320822"/>
                  </a:cubicBezTo>
                  <a:lnTo>
                    <a:pt x="688266" y="320389"/>
                  </a:lnTo>
                  <a:cubicBezTo>
                    <a:pt x="688109" y="320002"/>
                    <a:pt x="687929" y="319621"/>
                    <a:pt x="687732" y="319254"/>
                  </a:cubicBezTo>
                  <a:lnTo>
                    <a:pt x="687732" y="319254"/>
                  </a:lnTo>
                  <a:cubicBezTo>
                    <a:pt x="687365" y="318454"/>
                    <a:pt x="686965" y="317620"/>
                    <a:pt x="686531" y="316819"/>
                  </a:cubicBezTo>
                  <a:cubicBezTo>
                    <a:pt x="686097" y="316018"/>
                    <a:pt x="685997" y="315684"/>
                    <a:pt x="685697" y="315117"/>
                  </a:cubicBezTo>
                  <a:cubicBezTo>
                    <a:pt x="685600" y="314877"/>
                    <a:pt x="685487" y="314644"/>
                    <a:pt x="685363" y="314417"/>
                  </a:cubicBezTo>
                  <a:lnTo>
                    <a:pt x="685363" y="314417"/>
                  </a:lnTo>
                  <a:cubicBezTo>
                    <a:pt x="684986" y="313616"/>
                    <a:pt x="684586" y="312815"/>
                    <a:pt x="684162" y="312015"/>
                  </a:cubicBezTo>
                  <a:cubicBezTo>
                    <a:pt x="683762" y="311214"/>
                    <a:pt x="683328" y="310413"/>
                    <a:pt x="682894" y="309612"/>
                  </a:cubicBezTo>
                  <a:cubicBezTo>
                    <a:pt x="682461" y="308812"/>
                    <a:pt x="682494" y="308812"/>
                    <a:pt x="682260" y="308411"/>
                  </a:cubicBezTo>
                  <a:cubicBezTo>
                    <a:pt x="681770" y="307434"/>
                    <a:pt x="681236" y="306466"/>
                    <a:pt x="680659" y="305509"/>
                  </a:cubicBezTo>
                  <a:cubicBezTo>
                    <a:pt x="680125" y="304541"/>
                    <a:pt x="679591" y="303574"/>
                    <a:pt x="679024" y="302640"/>
                  </a:cubicBezTo>
                  <a:lnTo>
                    <a:pt x="679024" y="302439"/>
                  </a:lnTo>
                  <a:cubicBezTo>
                    <a:pt x="678624" y="301672"/>
                    <a:pt x="678190" y="300938"/>
                    <a:pt x="677756" y="300171"/>
                  </a:cubicBezTo>
                  <a:cubicBezTo>
                    <a:pt x="676856" y="298603"/>
                    <a:pt x="675922" y="297068"/>
                    <a:pt x="674987" y="295533"/>
                  </a:cubicBezTo>
                  <a:cubicBezTo>
                    <a:pt x="674053" y="293999"/>
                    <a:pt x="673119" y="292464"/>
                    <a:pt x="672152" y="290929"/>
                  </a:cubicBezTo>
                  <a:lnTo>
                    <a:pt x="669182" y="286392"/>
                  </a:lnTo>
                  <a:lnTo>
                    <a:pt x="666146" y="281921"/>
                  </a:lnTo>
                  <a:cubicBezTo>
                    <a:pt x="664111" y="278952"/>
                    <a:pt x="661976" y="276049"/>
                    <a:pt x="659807" y="273147"/>
                  </a:cubicBezTo>
                  <a:lnTo>
                    <a:pt x="659574" y="272880"/>
                  </a:lnTo>
                  <a:cubicBezTo>
                    <a:pt x="658573" y="271512"/>
                    <a:pt x="657505" y="270111"/>
                    <a:pt x="656404" y="268743"/>
                  </a:cubicBezTo>
                  <a:cubicBezTo>
                    <a:pt x="655303" y="267375"/>
                    <a:pt x="654236" y="266007"/>
                    <a:pt x="653068" y="264639"/>
                  </a:cubicBezTo>
                  <a:lnTo>
                    <a:pt x="642358" y="273313"/>
                  </a:lnTo>
                  <a:lnTo>
                    <a:pt x="642358" y="273313"/>
                  </a:lnTo>
                  <a:lnTo>
                    <a:pt x="641791" y="273814"/>
                  </a:lnTo>
                  <a:lnTo>
                    <a:pt x="632116" y="282088"/>
                  </a:lnTo>
                  <a:lnTo>
                    <a:pt x="631916" y="282255"/>
                  </a:lnTo>
                  <a:lnTo>
                    <a:pt x="621406" y="290762"/>
                  </a:lnTo>
                  <a:lnTo>
                    <a:pt x="621206" y="290762"/>
                  </a:lnTo>
                  <a:lnTo>
                    <a:pt x="606226" y="301639"/>
                  </a:lnTo>
                  <a:lnTo>
                    <a:pt x="606026" y="301806"/>
                  </a:lnTo>
                  <a:lnTo>
                    <a:pt x="595583" y="310413"/>
                  </a:lnTo>
                  <a:lnTo>
                    <a:pt x="595817" y="310713"/>
                  </a:lnTo>
                  <a:lnTo>
                    <a:pt x="596084" y="311047"/>
                  </a:lnTo>
                  <a:lnTo>
                    <a:pt x="597919" y="313316"/>
                  </a:lnTo>
                  <a:lnTo>
                    <a:pt x="598086" y="313549"/>
                  </a:lnTo>
                  <a:lnTo>
                    <a:pt x="600087" y="316152"/>
                  </a:lnTo>
                  <a:lnTo>
                    <a:pt x="600087" y="316152"/>
                  </a:lnTo>
                  <a:lnTo>
                    <a:pt x="601122" y="317519"/>
                  </a:lnTo>
                  <a:lnTo>
                    <a:pt x="602223" y="318987"/>
                  </a:lnTo>
                  <a:lnTo>
                    <a:pt x="602890" y="319955"/>
                  </a:lnTo>
                  <a:lnTo>
                    <a:pt x="603424" y="320656"/>
                  </a:lnTo>
                  <a:lnTo>
                    <a:pt x="603724" y="321089"/>
                  </a:lnTo>
                  <a:lnTo>
                    <a:pt x="604858" y="322691"/>
                  </a:lnTo>
                  <a:lnTo>
                    <a:pt x="604858" y="322891"/>
                  </a:lnTo>
                  <a:lnTo>
                    <a:pt x="604858" y="322891"/>
                  </a:lnTo>
                  <a:lnTo>
                    <a:pt x="605759" y="324259"/>
                  </a:lnTo>
                  <a:lnTo>
                    <a:pt x="606093" y="324726"/>
                  </a:lnTo>
                  <a:lnTo>
                    <a:pt x="606093" y="324926"/>
                  </a:lnTo>
                  <a:lnTo>
                    <a:pt x="606293" y="325260"/>
                  </a:lnTo>
                  <a:lnTo>
                    <a:pt x="606560" y="325627"/>
                  </a:lnTo>
                  <a:lnTo>
                    <a:pt x="606560" y="325627"/>
                  </a:lnTo>
                  <a:lnTo>
                    <a:pt x="606560" y="325827"/>
                  </a:lnTo>
                  <a:lnTo>
                    <a:pt x="606560" y="326027"/>
                  </a:lnTo>
                  <a:lnTo>
                    <a:pt x="607094" y="326828"/>
                  </a:lnTo>
                  <a:lnTo>
                    <a:pt x="607261" y="327128"/>
                  </a:lnTo>
                  <a:lnTo>
                    <a:pt x="607594" y="327628"/>
                  </a:lnTo>
                  <a:lnTo>
                    <a:pt x="607594" y="327628"/>
                  </a:lnTo>
                  <a:lnTo>
                    <a:pt x="607594" y="327829"/>
                  </a:lnTo>
                  <a:lnTo>
                    <a:pt x="607594" y="327829"/>
                  </a:lnTo>
                  <a:lnTo>
                    <a:pt x="607594" y="327829"/>
                  </a:lnTo>
                  <a:lnTo>
                    <a:pt x="607794" y="328162"/>
                  </a:lnTo>
                  <a:lnTo>
                    <a:pt x="607794" y="328329"/>
                  </a:lnTo>
                  <a:lnTo>
                    <a:pt x="607794" y="328496"/>
                  </a:lnTo>
                  <a:lnTo>
                    <a:pt x="607794" y="328496"/>
                  </a:lnTo>
                  <a:lnTo>
                    <a:pt x="607961" y="328729"/>
                  </a:lnTo>
                  <a:lnTo>
                    <a:pt x="607961" y="328729"/>
                  </a:lnTo>
                  <a:cubicBezTo>
                    <a:pt x="608495" y="329563"/>
                    <a:pt x="609029" y="330398"/>
                    <a:pt x="609529" y="331232"/>
                  </a:cubicBezTo>
                  <a:cubicBezTo>
                    <a:pt x="610030" y="332066"/>
                    <a:pt x="609896" y="331799"/>
                    <a:pt x="610163" y="332299"/>
                  </a:cubicBezTo>
                  <a:lnTo>
                    <a:pt x="610997" y="333667"/>
                  </a:lnTo>
                  <a:lnTo>
                    <a:pt x="611831" y="335068"/>
                  </a:lnTo>
                  <a:lnTo>
                    <a:pt x="612398" y="336003"/>
                  </a:lnTo>
                  <a:cubicBezTo>
                    <a:pt x="612899" y="336837"/>
                    <a:pt x="613366" y="337704"/>
                    <a:pt x="613866" y="338572"/>
                  </a:cubicBezTo>
                  <a:lnTo>
                    <a:pt x="614434" y="339639"/>
                  </a:lnTo>
                  <a:lnTo>
                    <a:pt x="615234" y="341107"/>
                  </a:lnTo>
                  <a:lnTo>
                    <a:pt x="615534" y="341641"/>
                  </a:lnTo>
                  <a:lnTo>
                    <a:pt x="616202" y="342875"/>
                  </a:lnTo>
                  <a:cubicBezTo>
                    <a:pt x="616502" y="343476"/>
                    <a:pt x="616836" y="344143"/>
                    <a:pt x="617169" y="344744"/>
                  </a:cubicBezTo>
                  <a:lnTo>
                    <a:pt x="617570" y="345511"/>
                  </a:lnTo>
                  <a:lnTo>
                    <a:pt x="617570" y="345678"/>
                  </a:lnTo>
                  <a:cubicBezTo>
                    <a:pt x="617583" y="345778"/>
                    <a:pt x="617583" y="345878"/>
                    <a:pt x="617570" y="345978"/>
                  </a:cubicBezTo>
                  <a:lnTo>
                    <a:pt x="617870" y="346545"/>
                  </a:lnTo>
                  <a:lnTo>
                    <a:pt x="618237" y="347246"/>
                  </a:lnTo>
                  <a:lnTo>
                    <a:pt x="618571" y="347947"/>
                  </a:lnTo>
                  <a:cubicBezTo>
                    <a:pt x="618804" y="348447"/>
                    <a:pt x="619038" y="348881"/>
                    <a:pt x="619271" y="349348"/>
                  </a:cubicBezTo>
                  <a:lnTo>
                    <a:pt x="619271" y="349348"/>
                  </a:lnTo>
                  <a:cubicBezTo>
                    <a:pt x="619538" y="349882"/>
                    <a:pt x="619772" y="350449"/>
                    <a:pt x="620039" y="350983"/>
                  </a:cubicBezTo>
                  <a:lnTo>
                    <a:pt x="620806" y="352651"/>
                  </a:lnTo>
                  <a:lnTo>
                    <a:pt x="620806" y="352884"/>
                  </a:lnTo>
                  <a:lnTo>
                    <a:pt x="621106" y="353585"/>
                  </a:lnTo>
                  <a:lnTo>
                    <a:pt x="621406" y="354285"/>
                  </a:lnTo>
                  <a:lnTo>
                    <a:pt x="622207" y="356020"/>
                  </a:lnTo>
                  <a:lnTo>
                    <a:pt x="622207" y="356020"/>
                  </a:lnTo>
                  <a:cubicBezTo>
                    <a:pt x="622207" y="356020"/>
                    <a:pt x="622207" y="356321"/>
                    <a:pt x="622207" y="356454"/>
                  </a:cubicBezTo>
                  <a:cubicBezTo>
                    <a:pt x="622227" y="356564"/>
                    <a:pt x="622227" y="356678"/>
                    <a:pt x="622207" y="356788"/>
                  </a:cubicBezTo>
                  <a:cubicBezTo>
                    <a:pt x="622277" y="356891"/>
                    <a:pt x="622331" y="357005"/>
                    <a:pt x="622374" y="357121"/>
                  </a:cubicBezTo>
                  <a:lnTo>
                    <a:pt x="622374" y="357121"/>
                  </a:lnTo>
                  <a:cubicBezTo>
                    <a:pt x="622374" y="357121"/>
                    <a:pt x="622374" y="357322"/>
                    <a:pt x="622374" y="357422"/>
                  </a:cubicBezTo>
                  <a:lnTo>
                    <a:pt x="623475" y="360057"/>
                  </a:lnTo>
                  <a:cubicBezTo>
                    <a:pt x="623975" y="361192"/>
                    <a:pt x="624409" y="362393"/>
                    <a:pt x="624843" y="363394"/>
                  </a:cubicBezTo>
                  <a:lnTo>
                    <a:pt x="637354" y="358589"/>
                  </a:lnTo>
                  <a:lnTo>
                    <a:pt x="637621" y="358589"/>
                  </a:lnTo>
                  <a:lnTo>
                    <a:pt x="654502" y="352083"/>
                  </a:lnTo>
                  <a:lnTo>
                    <a:pt x="654769" y="352083"/>
                  </a:lnTo>
                  <a:lnTo>
                    <a:pt x="667347" y="347279"/>
                  </a:lnTo>
                  <a:lnTo>
                    <a:pt x="667614" y="347279"/>
                  </a:lnTo>
                  <a:lnTo>
                    <a:pt x="680192" y="342442"/>
                  </a:lnTo>
                  <a:lnTo>
                    <a:pt x="680459" y="342442"/>
                  </a:lnTo>
                  <a:lnTo>
                    <a:pt x="693037" y="337604"/>
                  </a:lnTo>
                  <a:lnTo>
                    <a:pt x="693337" y="337604"/>
                  </a:lnTo>
                  <a:cubicBezTo>
                    <a:pt x="693324" y="337671"/>
                    <a:pt x="693324" y="337737"/>
                    <a:pt x="693337" y="337804"/>
                  </a:cubicBezTo>
                  <a:lnTo>
                    <a:pt x="693337" y="337804"/>
                  </a:lnTo>
                  <a:close/>
                  <a:moveTo>
                    <a:pt x="753390" y="473892"/>
                  </a:moveTo>
                  <a:lnTo>
                    <a:pt x="753390" y="473892"/>
                  </a:lnTo>
                  <a:cubicBezTo>
                    <a:pt x="753590" y="472057"/>
                    <a:pt x="753791" y="470155"/>
                    <a:pt x="753957" y="468320"/>
                  </a:cubicBezTo>
                  <a:cubicBezTo>
                    <a:pt x="753590" y="470222"/>
                    <a:pt x="753390" y="472090"/>
                    <a:pt x="753157" y="473958"/>
                  </a:cubicBezTo>
                  <a:close/>
                  <a:moveTo>
                    <a:pt x="753023" y="477028"/>
                  </a:moveTo>
                  <a:cubicBezTo>
                    <a:pt x="753023" y="475960"/>
                    <a:pt x="753290" y="474926"/>
                    <a:pt x="753390" y="473892"/>
                  </a:cubicBezTo>
                  <a:cubicBezTo>
                    <a:pt x="753157" y="475960"/>
                    <a:pt x="752890" y="478029"/>
                    <a:pt x="752623" y="480064"/>
                  </a:cubicBezTo>
                  <a:cubicBezTo>
                    <a:pt x="752556" y="479130"/>
                    <a:pt x="752690" y="478096"/>
                    <a:pt x="752790" y="477095"/>
                  </a:cubicBezTo>
                  <a:close/>
                  <a:moveTo>
                    <a:pt x="752423" y="481632"/>
                  </a:moveTo>
                  <a:lnTo>
                    <a:pt x="752623" y="480064"/>
                  </a:lnTo>
                  <a:cubicBezTo>
                    <a:pt x="752623" y="481332"/>
                    <a:pt x="752289" y="482633"/>
                    <a:pt x="752089" y="483901"/>
                  </a:cubicBezTo>
                  <a:cubicBezTo>
                    <a:pt x="751956" y="483233"/>
                    <a:pt x="752089" y="482466"/>
                    <a:pt x="752189" y="481799"/>
                  </a:cubicBezTo>
                  <a:close/>
                  <a:moveTo>
                    <a:pt x="751555" y="487404"/>
                  </a:moveTo>
                  <a:lnTo>
                    <a:pt x="751756" y="486269"/>
                  </a:lnTo>
                  <a:lnTo>
                    <a:pt x="751756" y="485469"/>
                  </a:lnTo>
                  <a:cubicBezTo>
                    <a:pt x="751772" y="485726"/>
                    <a:pt x="751772" y="485979"/>
                    <a:pt x="751756" y="486236"/>
                  </a:cubicBezTo>
                  <a:cubicBezTo>
                    <a:pt x="751455" y="486703"/>
                    <a:pt x="751389" y="487070"/>
                    <a:pt x="751322" y="487471"/>
                  </a:cubicBezTo>
                  <a:close/>
                  <a:moveTo>
                    <a:pt x="750188" y="495478"/>
                  </a:moveTo>
                  <a:lnTo>
                    <a:pt x="750188" y="495478"/>
                  </a:lnTo>
                  <a:cubicBezTo>
                    <a:pt x="750174" y="495564"/>
                    <a:pt x="750174" y="495658"/>
                    <a:pt x="750188" y="495745"/>
                  </a:cubicBezTo>
                  <a:cubicBezTo>
                    <a:pt x="750104" y="495684"/>
                    <a:pt x="750027" y="495618"/>
                    <a:pt x="749954" y="495544"/>
                  </a:cubicBezTo>
                  <a:close/>
                  <a:moveTo>
                    <a:pt x="755292" y="428952"/>
                  </a:moveTo>
                  <a:cubicBezTo>
                    <a:pt x="755292" y="428218"/>
                    <a:pt x="755292" y="427450"/>
                    <a:pt x="755292" y="426683"/>
                  </a:cubicBezTo>
                  <a:cubicBezTo>
                    <a:pt x="755292" y="425916"/>
                    <a:pt x="755292" y="425716"/>
                    <a:pt x="755292" y="425215"/>
                  </a:cubicBezTo>
                  <a:cubicBezTo>
                    <a:pt x="755292" y="424715"/>
                    <a:pt x="755292" y="424648"/>
                    <a:pt x="755292" y="424381"/>
                  </a:cubicBezTo>
                  <a:cubicBezTo>
                    <a:pt x="755292" y="424114"/>
                    <a:pt x="755292" y="424047"/>
                    <a:pt x="755292" y="423881"/>
                  </a:cubicBezTo>
                  <a:lnTo>
                    <a:pt x="755292" y="423580"/>
                  </a:lnTo>
                  <a:cubicBezTo>
                    <a:pt x="755275" y="423390"/>
                    <a:pt x="755275" y="423203"/>
                    <a:pt x="755292" y="423013"/>
                  </a:cubicBezTo>
                  <a:cubicBezTo>
                    <a:pt x="755275" y="422903"/>
                    <a:pt x="755275" y="422790"/>
                    <a:pt x="755292" y="422680"/>
                  </a:cubicBezTo>
                  <a:lnTo>
                    <a:pt x="755292" y="422446"/>
                  </a:lnTo>
                  <a:lnTo>
                    <a:pt x="755292" y="422446"/>
                  </a:lnTo>
                  <a:cubicBezTo>
                    <a:pt x="755292" y="422980"/>
                    <a:pt x="755292" y="423547"/>
                    <a:pt x="755292" y="424081"/>
                  </a:cubicBezTo>
                  <a:cubicBezTo>
                    <a:pt x="755292" y="424615"/>
                    <a:pt x="755292" y="425315"/>
                    <a:pt x="755292" y="425949"/>
                  </a:cubicBezTo>
                  <a:cubicBezTo>
                    <a:pt x="755292" y="427884"/>
                    <a:pt x="755292" y="429819"/>
                    <a:pt x="755292" y="431754"/>
                  </a:cubicBezTo>
                  <a:lnTo>
                    <a:pt x="755292" y="431754"/>
                  </a:lnTo>
                  <a:cubicBezTo>
                    <a:pt x="755292" y="431087"/>
                    <a:pt x="755292" y="430453"/>
                    <a:pt x="755292" y="429786"/>
                  </a:cubicBezTo>
                  <a:cubicBezTo>
                    <a:pt x="755199" y="429536"/>
                    <a:pt x="755122" y="429279"/>
                    <a:pt x="755058" y="429019"/>
                  </a:cubicBezTo>
                  <a:close/>
                  <a:moveTo>
                    <a:pt x="753691" y="404764"/>
                  </a:moveTo>
                  <a:cubicBezTo>
                    <a:pt x="753691" y="404764"/>
                    <a:pt x="753691" y="404764"/>
                    <a:pt x="753691" y="404764"/>
                  </a:cubicBezTo>
                  <a:cubicBezTo>
                    <a:pt x="753691" y="404764"/>
                    <a:pt x="753691" y="404764"/>
                    <a:pt x="753691" y="404764"/>
                  </a:cubicBezTo>
                  <a:lnTo>
                    <a:pt x="753691" y="404764"/>
                  </a:lnTo>
                  <a:cubicBezTo>
                    <a:pt x="753607" y="404754"/>
                    <a:pt x="753520" y="404777"/>
                    <a:pt x="753457" y="404830"/>
                  </a:cubicBezTo>
                  <a:close/>
                  <a:moveTo>
                    <a:pt x="753691" y="404564"/>
                  </a:moveTo>
                  <a:lnTo>
                    <a:pt x="753691" y="404564"/>
                  </a:lnTo>
                  <a:lnTo>
                    <a:pt x="753691" y="404564"/>
                  </a:lnTo>
                  <a:lnTo>
                    <a:pt x="753424" y="404630"/>
                  </a:lnTo>
                  <a:close/>
                  <a:moveTo>
                    <a:pt x="753691" y="404263"/>
                  </a:moveTo>
                  <a:lnTo>
                    <a:pt x="753490" y="402495"/>
                  </a:lnTo>
                  <a:cubicBezTo>
                    <a:pt x="753524" y="403142"/>
                    <a:pt x="753590" y="403790"/>
                    <a:pt x="753691" y="404430"/>
                  </a:cubicBezTo>
                  <a:cubicBezTo>
                    <a:pt x="753691" y="404430"/>
                    <a:pt x="753691" y="404430"/>
                    <a:pt x="753691" y="404430"/>
                  </a:cubicBezTo>
                  <a:close/>
                  <a:moveTo>
                    <a:pt x="753357" y="401327"/>
                  </a:moveTo>
                  <a:lnTo>
                    <a:pt x="753357" y="401327"/>
                  </a:lnTo>
                  <a:cubicBezTo>
                    <a:pt x="753377" y="401207"/>
                    <a:pt x="753377" y="401080"/>
                    <a:pt x="753357" y="400960"/>
                  </a:cubicBezTo>
                  <a:cubicBezTo>
                    <a:pt x="753284" y="401114"/>
                    <a:pt x="753194" y="401257"/>
                    <a:pt x="753090" y="401394"/>
                  </a:cubicBezTo>
                  <a:close/>
                  <a:moveTo>
                    <a:pt x="753090" y="399092"/>
                  </a:moveTo>
                  <a:lnTo>
                    <a:pt x="753090" y="399092"/>
                  </a:lnTo>
                  <a:cubicBezTo>
                    <a:pt x="753107" y="399025"/>
                    <a:pt x="753107" y="398959"/>
                    <a:pt x="753090" y="398892"/>
                  </a:cubicBezTo>
                  <a:cubicBezTo>
                    <a:pt x="752983" y="398962"/>
                    <a:pt x="752893" y="399052"/>
                    <a:pt x="752823" y="399159"/>
                  </a:cubicBezTo>
                  <a:close/>
                  <a:moveTo>
                    <a:pt x="753090" y="398625"/>
                  </a:moveTo>
                  <a:cubicBezTo>
                    <a:pt x="753090" y="398625"/>
                    <a:pt x="753090" y="398625"/>
                    <a:pt x="753090" y="398792"/>
                  </a:cubicBezTo>
                  <a:lnTo>
                    <a:pt x="753090" y="398792"/>
                  </a:lnTo>
                  <a:lnTo>
                    <a:pt x="752756" y="398692"/>
                  </a:lnTo>
                  <a:close/>
                  <a:moveTo>
                    <a:pt x="753090" y="398325"/>
                  </a:moveTo>
                  <a:lnTo>
                    <a:pt x="753090" y="398024"/>
                  </a:lnTo>
                  <a:cubicBezTo>
                    <a:pt x="753007" y="398178"/>
                    <a:pt x="752877" y="398305"/>
                    <a:pt x="752723" y="398391"/>
                  </a:cubicBezTo>
                  <a:close/>
                  <a:moveTo>
                    <a:pt x="753090" y="397624"/>
                  </a:moveTo>
                  <a:cubicBezTo>
                    <a:pt x="753090" y="397624"/>
                    <a:pt x="753090" y="397624"/>
                    <a:pt x="753090" y="397624"/>
                  </a:cubicBezTo>
                  <a:lnTo>
                    <a:pt x="753090" y="397624"/>
                  </a:lnTo>
                  <a:cubicBezTo>
                    <a:pt x="753090" y="397624"/>
                    <a:pt x="752656" y="397657"/>
                    <a:pt x="752623" y="397691"/>
                  </a:cubicBezTo>
                  <a:close/>
                  <a:moveTo>
                    <a:pt x="753090" y="396623"/>
                  </a:moveTo>
                  <a:cubicBezTo>
                    <a:pt x="753107" y="396733"/>
                    <a:pt x="753107" y="396847"/>
                    <a:pt x="753090" y="396957"/>
                  </a:cubicBezTo>
                  <a:cubicBezTo>
                    <a:pt x="753110" y="397147"/>
                    <a:pt x="753110" y="397334"/>
                    <a:pt x="753090" y="397524"/>
                  </a:cubicBezTo>
                  <a:cubicBezTo>
                    <a:pt x="752877" y="397230"/>
                    <a:pt x="752640" y="396953"/>
                    <a:pt x="752389" y="396690"/>
                  </a:cubicBezTo>
                  <a:close/>
                  <a:moveTo>
                    <a:pt x="751155" y="383578"/>
                  </a:moveTo>
                  <a:lnTo>
                    <a:pt x="751355" y="384879"/>
                  </a:lnTo>
                  <a:lnTo>
                    <a:pt x="751355" y="384079"/>
                  </a:lnTo>
                  <a:close/>
                  <a:moveTo>
                    <a:pt x="751155" y="383278"/>
                  </a:moveTo>
                  <a:cubicBezTo>
                    <a:pt x="751155" y="383278"/>
                    <a:pt x="751155" y="383478"/>
                    <a:pt x="751155" y="383578"/>
                  </a:cubicBezTo>
                  <a:cubicBezTo>
                    <a:pt x="751155" y="383678"/>
                    <a:pt x="751155" y="383378"/>
                    <a:pt x="751155" y="383311"/>
                  </a:cubicBezTo>
                  <a:close/>
                  <a:moveTo>
                    <a:pt x="750421" y="379141"/>
                  </a:moveTo>
                  <a:cubicBezTo>
                    <a:pt x="750438" y="379308"/>
                    <a:pt x="750438" y="379474"/>
                    <a:pt x="750421" y="379641"/>
                  </a:cubicBezTo>
                  <a:lnTo>
                    <a:pt x="750421" y="379641"/>
                  </a:lnTo>
                  <a:lnTo>
                    <a:pt x="750421" y="379641"/>
                  </a:lnTo>
                  <a:cubicBezTo>
                    <a:pt x="750404" y="379588"/>
                    <a:pt x="750404" y="379528"/>
                    <a:pt x="750421" y="379474"/>
                  </a:cubicBezTo>
                  <a:cubicBezTo>
                    <a:pt x="750421" y="379474"/>
                    <a:pt x="749787" y="379308"/>
                    <a:pt x="749754" y="379208"/>
                  </a:cubicBezTo>
                  <a:close/>
                  <a:moveTo>
                    <a:pt x="750421" y="378941"/>
                  </a:moveTo>
                  <a:cubicBezTo>
                    <a:pt x="750421" y="378941"/>
                    <a:pt x="750421" y="378941"/>
                    <a:pt x="750421" y="379141"/>
                  </a:cubicBezTo>
                  <a:lnTo>
                    <a:pt x="750421" y="379141"/>
                  </a:lnTo>
                  <a:cubicBezTo>
                    <a:pt x="750384" y="379334"/>
                    <a:pt x="750198" y="379461"/>
                    <a:pt x="750004" y="379424"/>
                  </a:cubicBezTo>
                  <a:cubicBezTo>
                    <a:pt x="749810" y="379388"/>
                    <a:pt x="749684" y="379201"/>
                    <a:pt x="749720" y="379007"/>
                  </a:cubicBezTo>
                  <a:close/>
                  <a:moveTo>
                    <a:pt x="747485" y="364962"/>
                  </a:moveTo>
                  <a:lnTo>
                    <a:pt x="747485" y="364962"/>
                  </a:lnTo>
                  <a:cubicBezTo>
                    <a:pt x="747485" y="364962"/>
                    <a:pt x="747485" y="364962"/>
                    <a:pt x="747485" y="365162"/>
                  </a:cubicBezTo>
                  <a:cubicBezTo>
                    <a:pt x="747472" y="365108"/>
                    <a:pt x="747472" y="365048"/>
                    <a:pt x="747485" y="364995"/>
                  </a:cubicBezTo>
                  <a:close/>
                  <a:moveTo>
                    <a:pt x="747485" y="364761"/>
                  </a:moveTo>
                  <a:lnTo>
                    <a:pt x="747485" y="364761"/>
                  </a:lnTo>
                  <a:cubicBezTo>
                    <a:pt x="747475" y="364685"/>
                    <a:pt x="747475" y="364605"/>
                    <a:pt x="747485" y="364528"/>
                  </a:cubicBezTo>
                  <a:cubicBezTo>
                    <a:pt x="747198" y="364508"/>
                    <a:pt x="746915" y="364618"/>
                    <a:pt x="746718" y="364828"/>
                  </a:cubicBezTo>
                  <a:close/>
                  <a:moveTo>
                    <a:pt x="747485" y="364028"/>
                  </a:moveTo>
                  <a:cubicBezTo>
                    <a:pt x="747018" y="362159"/>
                    <a:pt x="746551" y="360291"/>
                    <a:pt x="746117" y="358456"/>
                  </a:cubicBezTo>
                  <a:lnTo>
                    <a:pt x="746117" y="358456"/>
                  </a:lnTo>
                  <a:lnTo>
                    <a:pt x="746517" y="360224"/>
                  </a:lnTo>
                  <a:cubicBezTo>
                    <a:pt x="746611" y="360521"/>
                    <a:pt x="746688" y="360821"/>
                    <a:pt x="746751" y="361125"/>
                  </a:cubicBezTo>
                  <a:cubicBezTo>
                    <a:pt x="747018" y="362092"/>
                    <a:pt x="747252" y="363060"/>
                    <a:pt x="747452" y="364061"/>
                  </a:cubicBezTo>
                  <a:lnTo>
                    <a:pt x="747452" y="364061"/>
                  </a:lnTo>
                  <a:cubicBezTo>
                    <a:pt x="747438" y="364218"/>
                    <a:pt x="747438" y="364371"/>
                    <a:pt x="747452" y="364528"/>
                  </a:cubicBezTo>
                  <a:lnTo>
                    <a:pt x="747452" y="364528"/>
                  </a:lnTo>
                  <a:cubicBezTo>
                    <a:pt x="747091" y="364588"/>
                    <a:pt x="746728" y="364415"/>
                    <a:pt x="746551" y="364094"/>
                  </a:cubicBezTo>
                  <a:close/>
                  <a:moveTo>
                    <a:pt x="747485" y="331132"/>
                  </a:moveTo>
                  <a:lnTo>
                    <a:pt x="747485" y="331132"/>
                  </a:lnTo>
                  <a:close/>
                  <a:moveTo>
                    <a:pt x="745416" y="331799"/>
                  </a:moveTo>
                  <a:lnTo>
                    <a:pt x="745016" y="331799"/>
                  </a:lnTo>
                  <a:lnTo>
                    <a:pt x="744716" y="331799"/>
                  </a:lnTo>
                  <a:lnTo>
                    <a:pt x="747352" y="330898"/>
                  </a:lnTo>
                  <a:close/>
                  <a:moveTo>
                    <a:pt x="745984" y="358322"/>
                  </a:moveTo>
                  <a:lnTo>
                    <a:pt x="745984" y="358322"/>
                  </a:lnTo>
                  <a:lnTo>
                    <a:pt x="745984" y="358322"/>
                  </a:lnTo>
                  <a:close/>
                  <a:moveTo>
                    <a:pt x="745984" y="357922"/>
                  </a:moveTo>
                  <a:cubicBezTo>
                    <a:pt x="745984" y="357622"/>
                    <a:pt x="745784" y="357322"/>
                    <a:pt x="745717" y="357055"/>
                  </a:cubicBezTo>
                  <a:cubicBezTo>
                    <a:pt x="745717" y="357355"/>
                    <a:pt x="745717" y="357655"/>
                    <a:pt x="745950" y="357955"/>
                  </a:cubicBezTo>
                  <a:cubicBezTo>
                    <a:pt x="746184" y="358256"/>
                    <a:pt x="745950" y="357955"/>
                    <a:pt x="745950" y="358156"/>
                  </a:cubicBezTo>
                  <a:lnTo>
                    <a:pt x="745050" y="357989"/>
                  </a:lnTo>
                  <a:close/>
                  <a:moveTo>
                    <a:pt x="745116" y="354586"/>
                  </a:moveTo>
                  <a:cubicBezTo>
                    <a:pt x="744849" y="353652"/>
                    <a:pt x="744582" y="352751"/>
                    <a:pt x="744349" y="351850"/>
                  </a:cubicBezTo>
                  <a:lnTo>
                    <a:pt x="744349" y="351850"/>
                  </a:lnTo>
                  <a:cubicBezTo>
                    <a:pt x="744222" y="351513"/>
                    <a:pt x="744122" y="351166"/>
                    <a:pt x="744049" y="350816"/>
                  </a:cubicBezTo>
                  <a:cubicBezTo>
                    <a:pt x="744049" y="350816"/>
                    <a:pt x="744049" y="350816"/>
                    <a:pt x="744049" y="350816"/>
                  </a:cubicBezTo>
                  <a:cubicBezTo>
                    <a:pt x="744062" y="350749"/>
                    <a:pt x="744062" y="350682"/>
                    <a:pt x="744049" y="350616"/>
                  </a:cubicBezTo>
                  <a:cubicBezTo>
                    <a:pt x="744049" y="350782"/>
                    <a:pt x="744049" y="350949"/>
                    <a:pt x="744049" y="351083"/>
                  </a:cubicBezTo>
                  <a:lnTo>
                    <a:pt x="744049" y="351083"/>
                  </a:lnTo>
                  <a:lnTo>
                    <a:pt x="744049" y="351383"/>
                  </a:lnTo>
                  <a:cubicBezTo>
                    <a:pt x="744069" y="351436"/>
                    <a:pt x="744069" y="351496"/>
                    <a:pt x="744049" y="351550"/>
                  </a:cubicBezTo>
                  <a:lnTo>
                    <a:pt x="744049" y="351550"/>
                  </a:lnTo>
                  <a:cubicBezTo>
                    <a:pt x="744062" y="351683"/>
                    <a:pt x="744062" y="351817"/>
                    <a:pt x="744049" y="351950"/>
                  </a:cubicBezTo>
                  <a:lnTo>
                    <a:pt x="745316" y="356521"/>
                  </a:lnTo>
                  <a:lnTo>
                    <a:pt x="745316" y="356521"/>
                  </a:lnTo>
                  <a:cubicBezTo>
                    <a:pt x="745246" y="356170"/>
                    <a:pt x="745160" y="355827"/>
                    <a:pt x="745050" y="355487"/>
                  </a:cubicBezTo>
                  <a:close/>
                  <a:moveTo>
                    <a:pt x="743882" y="350282"/>
                  </a:moveTo>
                  <a:lnTo>
                    <a:pt x="743882" y="350282"/>
                  </a:lnTo>
                  <a:lnTo>
                    <a:pt x="743882" y="350282"/>
                  </a:lnTo>
                  <a:lnTo>
                    <a:pt x="742948" y="350482"/>
                  </a:lnTo>
                  <a:close/>
                  <a:moveTo>
                    <a:pt x="743682" y="349581"/>
                  </a:moveTo>
                  <a:cubicBezTo>
                    <a:pt x="743692" y="349738"/>
                    <a:pt x="743692" y="349892"/>
                    <a:pt x="743682" y="350048"/>
                  </a:cubicBezTo>
                  <a:lnTo>
                    <a:pt x="743682" y="350048"/>
                  </a:lnTo>
                  <a:cubicBezTo>
                    <a:pt x="743685" y="349992"/>
                    <a:pt x="743685" y="349938"/>
                    <a:pt x="743682" y="349882"/>
                  </a:cubicBezTo>
                  <a:close/>
                  <a:moveTo>
                    <a:pt x="742581" y="345845"/>
                  </a:moveTo>
                  <a:cubicBezTo>
                    <a:pt x="742347" y="345077"/>
                    <a:pt x="742147" y="344310"/>
                    <a:pt x="741847" y="343543"/>
                  </a:cubicBezTo>
                  <a:cubicBezTo>
                    <a:pt x="742114" y="344320"/>
                    <a:pt x="742347" y="345087"/>
                    <a:pt x="742547" y="345845"/>
                  </a:cubicBezTo>
                  <a:lnTo>
                    <a:pt x="743048" y="347413"/>
                  </a:lnTo>
                  <a:cubicBezTo>
                    <a:pt x="743011" y="347173"/>
                    <a:pt x="742944" y="346936"/>
                    <a:pt x="742848" y="346712"/>
                  </a:cubicBezTo>
                  <a:cubicBezTo>
                    <a:pt x="742431" y="346522"/>
                    <a:pt x="742027" y="346298"/>
                    <a:pt x="741647" y="346045"/>
                  </a:cubicBezTo>
                  <a:close/>
                  <a:moveTo>
                    <a:pt x="741079" y="341007"/>
                  </a:moveTo>
                  <a:lnTo>
                    <a:pt x="741380" y="341975"/>
                  </a:lnTo>
                  <a:cubicBezTo>
                    <a:pt x="740993" y="341681"/>
                    <a:pt x="740579" y="341424"/>
                    <a:pt x="740145" y="341207"/>
                  </a:cubicBezTo>
                  <a:close/>
                  <a:moveTo>
                    <a:pt x="740746" y="339873"/>
                  </a:moveTo>
                  <a:cubicBezTo>
                    <a:pt x="740112" y="337904"/>
                    <a:pt x="739445" y="335969"/>
                    <a:pt x="738777" y="334001"/>
                  </a:cubicBezTo>
                  <a:lnTo>
                    <a:pt x="738777" y="334001"/>
                  </a:lnTo>
                  <a:lnTo>
                    <a:pt x="739778" y="336937"/>
                  </a:lnTo>
                  <a:cubicBezTo>
                    <a:pt x="739778" y="337170"/>
                    <a:pt x="739945" y="337404"/>
                    <a:pt x="740012" y="337671"/>
                  </a:cubicBezTo>
                  <a:lnTo>
                    <a:pt x="740712" y="339873"/>
                  </a:lnTo>
                  <a:lnTo>
                    <a:pt x="740712" y="339873"/>
                  </a:lnTo>
                  <a:lnTo>
                    <a:pt x="741013" y="340740"/>
                  </a:lnTo>
                  <a:lnTo>
                    <a:pt x="741013" y="340373"/>
                  </a:lnTo>
                  <a:cubicBezTo>
                    <a:pt x="739912" y="340440"/>
                    <a:pt x="739878" y="340240"/>
                    <a:pt x="739812" y="340073"/>
                  </a:cubicBezTo>
                  <a:close/>
                  <a:moveTo>
                    <a:pt x="738844" y="334001"/>
                  </a:moveTo>
                  <a:lnTo>
                    <a:pt x="738844" y="334001"/>
                  </a:lnTo>
                  <a:close/>
                  <a:moveTo>
                    <a:pt x="732605" y="199515"/>
                  </a:moveTo>
                  <a:lnTo>
                    <a:pt x="728101" y="203151"/>
                  </a:lnTo>
                  <a:lnTo>
                    <a:pt x="724398" y="206187"/>
                  </a:lnTo>
                  <a:lnTo>
                    <a:pt x="723731" y="206754"/>
                  </a:lnTo>
                  <a:lnTo>
                    <a:pt x="724398" y="206221"/>
                  </a:lnTo>
                  <a:lnTo>
                    <a:pt x="728101" y="203218"/>
                  </a:lnTo>
                  <a:lnTo>
                    <a:pt x="732639" y="199548"/>
                  </a:lnTo>
                  <a:lnTo>
                    <a:pt x="738677" y="194644"/>
                  </a:lnTo>
                  <a:close/>
                  <a:moveTo>
                    <a:pt x="717258" y="211959"/>
                  </a:moveTo>
                  <a:lnTo>
                    <a:pt x="713688" y="214828"/>
                  </a:lnTo>
                  <a:lnTo>
                    <a:pt x="710119" y="217731"/>
                  </a:lnTo>
                  <a:lnTo>
                    <a:pt x="706782" y="220567"/>
                  </a:lnTo>
                  <a:lnTo>
                    <a:pt x="706782" y="220567"/>
                  </a:lnTo>
                  <a:lnTo>
                    <a:pt x="703246" y="223469"/>
                  </a:lnTo>
                  <a:lnTo>
                    <a:pt x="706782" y="220600"/>
                  </a:lnTo>
                  <a:lnTo>
                    <a:pt x="706782" y="220600"/>
                  </a:lnTo>
                  <a:lnTo>
                    <a:pt x="710119" y="217764"/>
                  </a:lnTo>
                  <a:lnTo>
                    <a:pt x="713688" y="214862"/>
                  </a:lnTo>
                  <a:lnTo>
                    <a:pt x="717225" y="211992"/>
                  </a:lnTo>
                  <a:lnTo>
                    <a:pt x="723697" y="206754"/>
                  </a:lnTo>
                  <a:lnTo>
                    <a:pt x="723697" y="206754"/>
                  </a:lnTo>
                  <a:close/>
                  <a:moveTo>
                    <a:pt x="699476" y="226372"/>
                  </a:moveTo>
                  <a:lnTo>
                    <a:pt x="702312" y="224103"/>
                  </a:lnTo>
                  <a:lnTo>
                    <a:pt x="703012" y="223536"/>
                  </a:lnTo>
                  <a:lnTo>
                    <a:pt x="703012" y="223536"/>
                  </a:lnTo>
                  <a:close/>
                  <a:moveTo>
                    <a:pt x="695439" y="338338"/>
                  </a:moveTo>
                  <a:lnTo>
                    <a:pt x="693537" y="333567"/>
                  </a:lnTo>
                  <a:lnTo>
                    <a:pt x="693537" y="333567"/>
                  </a:lnTo>
                  <a:cubicBezTo>
                    <a:pt x="692870" y="331899"/>
                    <a:pt x="692169" y="330231"/>
                    <a:pt x="691469" y="328629"/>
                  </a:cubicBezTo>
                  <a:lnTo>
                    <a:pt x="691469" y="328629"/>
                  </a:lnTo>
                  <a:cubicBezTo>
                    <a:pt x="690768" y="326995"/>
                    <a:pt x="690034" y="325293"/>
                    <a:pt x="689300" y="323725"/>
                  </a:cubicBezTo>
                  <a:lnTo>
                    <a:pt x="689300" y="323725"/>
                  </a:lnTo>
                  <a:cubicBezTo>
                    <a:pt x="689067" y="323191"/>
                    <a:pt x="688833" y="322657"/>
                    <a:pt x="688566" y="322124"/>
                  </a:cubicBezTo>
                  <a:cubicBezTo>
                    <a:pt x="688529" y="322003"/>
                    <a:pt x="688476" y="321890"/>
                    <a:pt x="688399" y="321790"/>
                  </a:cubicBezTo>
                  <a:cubicBezTo>
                    <a:pt x="688399" y="321790"/>
                    <a:pt x="688399" y="321790"/>
                    <a:pt x="688399" y="321790"/>
                  </a:cubicBezTo>
                  <a:lnTo>
                    <a:pt x="688399" y="321790"/>
                  </a:lnTo>
                  <a:lnTo>
                    <a:pt x="688399" y="321790"/>
                  </a:lnTo>
                  <a:lnTo>
                    <a:pt x="688399" y="321790"/>
                  </a:lnTo>
                  <a:cubicBezTo>
                    <a:pt x="688413" y="321680"/>
                    <a:pt x="688413" y="321566"/>
                    <a:pt x="688399" y="321456"/>
                  </a:cubicBezTo>
                  <a:lnTo>
                    <a:pt x="688199" y="320989"/>
                  </a:lnTo>
                  <a:cubicBezTo>
                    <a:pt x="688229" y="320916"/>
                    <a:pt x="688229" y="320829"/>
                    <a:pt x="688199" y="320756"/>
                  </a:cubicBezTo>
                  <a:lnTo>
                    <a:pt x="687999" y="320322"/>
                  </a:lnTo>
                  <a:cubicBezTo>
                    <a:pt x="687842" y="319935"/>
                    <a:pt x="687662" y="319555"/>
                    <a:pt x="687465" y="319188"/>
                  </a:cubicBezTo>
                  <a:lnTo>
                    <a:pt x="687465" y="319188"/>
                  </a:lnTo>
                  <a:cubicBezTo>
                    <a:pt x="687098" y="318387"/>
                    <a:pt x="686698" y="317553"/>
                    <a:pt x="686264" y="316752"/>
                  </a:cubicBezTo>
                  <a:cubicBezTo>
                    <a:pt x="685830" y="315951"/>
                    <a:pt x="685730" y="315618"/>
                    <a:pt x="685430" y="315051"/>
                  </a:cubicBezTo>
                  <a:cubicBezTo>
                    <a:pt x="685333" y="314810"/>
                    <a:pt x="685220" y="314577"/>
                    <a:pt x="685096" y="314350"/>
                  </a:cubicBezTo>
                  <a:lnTo>
                    <a:pt x="685096" y="314350"/>
                  </a:lnTo>
                  <a:cubicBezTo>
                    <a:pt x="684719" y="313549"/>
                    <a:pt x="684319" y="312749"/>
                    <a:pt x="683895" y="311948"/>
                  </a:cubicBezTo>
                  <a:cubicBezTo>
                    <a:pt x="683495" y="311147"/>
                    <a:pt x="683061" y="310346"/>
                    <a:pt x="682628" y="309546"/>
                  </a:cubicBezTo>
                  <a:cubicBezTo>
                    <a:pt x="682194" y="308745"/>
                    <a:pt x="682227" y="308745"/>
                    <a:pt x="681994" y="308345"/>
                  </a:cubicBezTo>
                  <a:cubicBezTo>
                    <a:pt x="681503" y="307367"/>
                    <a:pt x="680969" y="306400"/>
                    <a:pt x="680392" y="305442"/>
                  </a:cubicBezTo>
                  <a:cubicBezTo>
                    <a:pt x="679858" y="304475"/>
                    <a:pt x="679324" y="303507"/>
                    <a:pt x="678757" y="302573"/>
                  </a:cubicBezTo>
                  <a:lnTo>
                    <a:pt x="678757" y="302373"/>
                  </a:lnTo>
                  <a:cubicBezTo>
                    <a:pt x="678357" y="301605"/>
                    <a:pt x="677923" y="300871"/>
                    <a:pt x="677490" y="300104"/>
                  </a:cubicBezTo>
                  <a:cubicBezTo>
                    <a:pt x="676589" y="298536"/>
                    <a:pt x="675655" y="297001"/>
                    <a:pt x="674720" y="295467"/>
                  </a:cubicBezTo>
                  <a:cubicBezTo>
                    <a:pt x="673786" y="293932"/>
                    <a:pt x="672852" y="292397"/>
                    <a:pt x="671885" y="290862"/>
                  </a:cubicBezTo>
                  <a:lnTo>
                    <a:pt x="668915" y="286325"/>
                  </a:lnTo>
                  <a:lnTo>
                    <a:pt x="665879" y="281854"/>
                  </a:lnTo>
                  <a:cubicBezTo>
                    <a:pt x="663844" y="278885"/>
                    <a:pt x="661709" y="275983"/>
                    <a:pt x="659540" y="273080"/>
                  </a:cubicBezTo>
                  <a:lnTo>
                    <a:pt x="659307" y="272813"/>
                  </a:lnTo>
                  <a:cubicBezTo>
                    <a:pt x="658306" y="271445"/>
                    <a:pt x="657238" y="270044"/>
                    <a:pt x="656137" y="268676"/>
                  </a:cubicBezTo>
                  <a:cubicBezTo>
                    <a:pt x="655036" y="267308"/>
                    <a:pt x="653969" y="265940"/>
                    <a:pt x="652801" y="264572"/>
                  </a:cubicBezTo>
                  <a:lnTo>
                    <a:pt x="642091" y="273247"/>
                  </a:lnTo>
                  <a:lnTo>
                    <a:pt x="642091" y="273247"/>
                  </a:lnTo>
                  <a:lnTo>
                    <a:pt x="641524" y="273747"/>
                  </a:lnTo>
                  <a:lnTo>
                    <a:pt x="631849" y="282021"/>
                  </a:lnTo>
                  <a:lnTo>
                    <a:pt x="631649" y="282188"/>
                  </a:lnTo>
                  <a:lnTo>
                    <a:pt x="621139" y="290696"/>
                  </a:lnTo>
                  <a:lnTo>
                    <a:pt x="620939" y="290696"/>
                  </a:lnTo>
                  <a:lnTo>
                    <a:pt x="606226" y="301639"/>
                  </a:lnTo>
                  <a:lnTo>
                    <a:pt x="606026" y="301806"/>
                  </a:lnTo>
                  <a:lnTo>
                    <a:pt x="595583" y="310413"/>
                  </a:lnTo>
                  <a:lnTo>
                    <a:pt x="595817" y="310713"/>
                  </a:lnTo>
                  <a:lnTo>
                    <a:pt x="596084" y="311047"/>
                  </a:lnTo>
                  <a:lnTo>
                    <a:pt x="597919" y="313316"/>
                  </a:lnTo>
                  <a:lnTo>
                    <a:pt x="598086" y="313549"/>
                  </a:lnTo>
                  <a:lnTo>
                    <a:pt x="600087" y="316152"/>
                  </a:lnTo>
                  <a:lnTo>
                    <a:pt x="600087" y="316152"/>
                  </a:lnTo>
                  <a:lnTo>
                    <a:pt x="601122" y="317519"/>
                  </a:lnTo>
                  <a:lnTo>
                    <a:pt x="602223" y="318987"/>
                  </a:lnTo>
                  <a:lnTo>
                    <a:pt x="602890" y="319955"/>
                  </a:lnTo>
                  <a:lnTo>
                    <a:pt x="603424" y="320656"/>
                  </a:lnTo>
                  <a:lnTo>
                    <a:pt x="603724" y="321089"/>
                  </a:lnTo>
                  <a:lnTo>
                    <a:pt x="604858" y="322691"/>
                  </a:lnTo>
                  <a:lnTo>
                    <a:pt x="604858" y="322891"/>
                  </a:lnTo>
                  <a:lnTo>
                    <a:pt x="604858" y="322891"/>
                  </a:lnTo>
                  <a:lnTo>
                    <a:pt x="605759" y="324259"/>
                  </a:lnTo>
                  <a:lnTo>
                    <a:pt x="606093" y="324726"/>
                  </a:lnTo>
                  <a:lnTo>
                    <a:pt x="606093" y="324926"/>
                  </a:lnTo>
                  <a:lnTo>
                    <a:pt x="606293" y="325260"/>
                  </a:lnTo>
                  <a:lnTo>
                    <a:pt x="606560" y="325627"/>
                  </a:lnTo>
                  <a:lnTo>
                    <a:pt x="606560" y="325627"/>
                  </a:lnTo>
                  <a:lnTo>
                    <a:pt x="606560" y="325827"/>
                  </a:lnTo>
                  <a:lnTo>
                    <a:pt x="606560" y="326027"/>
                  </a:lnTo>
                  <a:lnTo>
                    <a:pt x="607094" y="326828"/>
                  </a:lnTo>
                  <a:lnTo>
                    <a:pt x="607261" y="327128"/>
                  </a:lnTo>
                  <a:lnTo>
                    <a:pt x="607594" y="327628"/>
                  </a:lnTo>
                  <a:lnTo>
                    <a:pt x="607594" y="327628"/>
                  </a:lnTo>
                  <a:lnTo>
                    <a:pt x="607594" y="327829"/>
                  </a:lnTo>
                  <a:lnTo>
                    <a:pt x="607594" y="327829"/>
                  </a:lnTo>
                  <a:lnTo>
                    <a:pt x="607594" y="327829"/>
                  </a:lnTo>
                  <a:lnTo>
                    <a:pt x="607794" y="328162"/>
                  </a:lnTo>
                  <a:lnTo>
                    <a:pt x="607794" y="328329"/>
                  </a:lnTo>
                  <a:lnTo>
                    <a:pt x="607794" y="328496"/>
                  </a:lnTo>
                  <a:lnTo>
                    <a:pt x="607794" y="328496"/>
                  </a:lnTo>
                  <a:lnTo>
                    <a:pt x="607961" y="328729"/>
                  </a:lnTo>
                  <a:lnTo>
                    <a:pt x="607961" y="328729"/>
                  </a:lnTo>
                  <a:cubicBezTo>
                    <a:pt x="608495" y="329563"/>
                    <a:pt x="609029" y="330398"/>
                    <a:pt x="609529" y="331232"/>
                  </a:cubicBezTo>
                  <a:cubicBezTo>
                    <a:pt x="610030" y="332066"/>
                    <a:pt x="609896" y="331799"/>
                    <a:pt x="610163" y="332299"/>
                  </a:cubicBezTo>
                  <a:lnTo>
                    <a:pt x="610997" y="333667"/>
                  </a:lnTo>
                  <a:lnTo>
                    <a:pt x="611831" y="335068"/>
                  </a:lnTo>
                  <a:lnTo>
                    <a:pt x="612398" y="336003"/>
                  </a:lnTo>
                  <a:cubicBezTo>
                    <a:pt x="612899" y="336837"/>
                    <a:pt x="613366" y="337704"/>
                    <a:pt x="613866" y="338572"/>
                  </a:cubicBezTo>
                  <a:lnTo>
                    <a:pt x="614434" y="339639"/>
                  </a:lnTo>
                  <a:lnTo>
                    <a:pt x="615234" y="341107"/>
                  </a:lnTo>
                  <a:lnTo>
                    <a:pt x="615534" y="341641"/>
                  </a:lnTo>
                  <a:lnTo>
                    <a:pt x="616202" y="342875"/>
                  </a:lnTo>
                  <a:cubicBezTo>
                    <a:pt x="616502" y="343476"/>
                    <a:pt x="616836" y="344143"/>
                    <a:pt x="617169" y="344744"/>
                  </a:cubicBezTo>
                  <a:lnTo>
                    <a:pt x="617570" y="345511"/>
                  </a:lnTo>
                  <a:lnTo>
                    <a:pt x="617570" y="345678"/>
                  </a:lnTo>
                  <a:cubicBezTo>
                    <a:pt x="617583" y="345778"/>
                    <a:pt x="617583" y="345878"/>
                    <a:pt x="617570" y="345978"/>
                  </a:cubicBezTo>
                  <a:lnTo>
                    <a:pt x="617870" y="346545"/>
                  </a:lnTo>
                  <a:lnTo>
                    <a:pt x="618237" y="347246"/>
                  </a:lnTo>
                  <a:lnTo>
                    <a:pt x="618571" y="347947"/>
                  </a:lnTo>
                  <a:cubicBezTo>
                    <a:pt x="618804" y="348447"/>
                    <a:pt x="619038" y="348881"/>
                    <a:pt x="619271" y="349348"/>
                  </a:cubicBezTo>
                  <a:lnTo>
                    <a:pt x="619271" y="349348"/>
                  </a:lnTo>
                  <a:cubicBezTo>
                    <a:pt x="619538" y="349882"/>
                    <a:pt x="619772" y="350449"/>
                    <a:pt x="620039" y="350983"/>
                  </a:cubicBezTo>
                  <a:lnTo>
                    <a:pt x="620806" y="352651"/>
                  </a:lnTo>
                  <a:lnTo>
                    <a:pt x="620806" y="352884"/>
                  </a:lnTo>
                  <a:lnTo>
                    <a:pt x="621106" y="353585"/>
                  </a:lnTo>
                  <a:lnTo>
                    <a:pt x="621406" y="354285"/>
                  </a:lnTo>
                  <a:lnTo>
                    <a:pt x="622207" y="356020"/>
                  </a:lnTo>
                  <a:lnTo>
                    <a:pt x="622207" y="356020"/>
                  </a:lnTo>
                  <a:cubicBezTo>
                    <a:pt x="622207" y="356020"/>
                    <a:pt x="622207" y="356321"/>
                    <a:pt x="622207" y="356454"/>
                  </a:cubicBezTo>
                  <a:cubicBezTo>
                    <a:pt x="622227" y="356564"/>
                    <a:pt x="622227" y="356678"/>
                    <a:pt x="622207" y="356788"/>
                  </a:cubicBezTo>
                  <a:cubicBezTo>
                    <a:pt x="622277" y="356891"/>
                    <a:pt x="622331" y="357005"/>
                    <a:pt x="622374" y="357121"/>
                  </a:cubicBezTo>
                  <a:lnTo>
                    <a:pt x="622374" y="357121"/>
                  </a:lnTo>
                  <a:cubicBezTo>
                    <a:pt x="622374" y="357121"/>
                    <a:pt x="622374" y="357322"/>
                    <a:pt x="622374" y="357422"/>
                  </a:cubicBezTo>
                  <a:lnTo>
                    <a:pt x="623475" y="360057"/>
                  </a:lnTo>
                  <a:cubicBezTo>
                    <a:pt x="623975" y="361192"/>
                    <a:pt x="624409" y="362393"/>
                    <a:pt x="624843" y="363394"/>
                  </a:cubicBezTo>
                  <a:lnTo>
                    <a:pt x="637354" y="358589"/>
                  </a:lnTo>
                  <a:lnTo>
                    <a:pt x="637621" y="358589"/>
                  </a:lnTo>
                  <a:lnTo>
                    <a:pt x="654502" y="352083"/>
                  </a:lnTo>
                  <a:lnTo>
                    <a:pt x="654769" y="352083"/>
                  </a:lnTo>
                  <a:lnTo>
                    <a:pt x="667347" y="347279"/>
                  </a:lnTo>
                  <a:lnTo>
                    <a:pt x="667614" y="347279"/>
                  </a:lnTo>
                  <a:lnTo>
                    <a:pt x="680192" y="342442"/>
                  </a:lnTo>
                  <a:lnTo>
                    <a:pt x="680459" y="342442"/>
                  </a:lnTo>
                  <a:lnTo>
                    <a:pt x="693037" y="337604"/>
                  </a:lnTo>
                  <a:lnTo>
                    <a:pt x="693337" y="337604"/>
                  </a:lnTo>
                  <a:cubicBezTo>
                    <a:pt x="693324" y="337671"/>
                    <a:pt x="693324" y="337737"/>
                    <a:pt x="693337" y="337804"/>
                  </a:cubicBezTo>
                  <a:lnTo>
                    <a:pt x="693337" y="337804"/>
                  </a:lnTo>
                  <a:lnTo>
                    <a:pt x="693337" y="337804"/>
                  </a:lnTo>
                  <a:cubicBezTo>
                    <a:pt x="693337" y="337804"/>
                    <a:pt x="695439" y="338338"/>
                    <a:pt x="695439" y="338338"/>
                  </a:cubicBezTo>
                  <a:close/>
                  <a:moveTo>
                    <a:pt x="878935" y="425382"/>
                  </a:moveTo>
                  <a:lnTo>
                    <a:pt x="878935" y="424515"/>
                  </a:lnTo>
                  <a:cubicBezTo>
                    <a:pt x="878935" y="420311"/>
                    <a:pt x="878635" y="416107"/>
                    <a:pt x="878401" y="411903"/>
                  </a:cubicBezTo>
                  <a:cubicBezTo>
                    <a:pt x="878401" y="410569"/>
                    <a:pt x="878401" y="409168"/>
                    <a:pt x="878134" y="407866"/>
                  </a:cubicBezTo>
                  <a:cubicBezTo>
                    <a:pt x="878134" y="407399"/>
                    <a:pt x="878134" y="406932"/>
                    <a:pt x="878134" y="406465"/>
                  </a:cubicBezTo>
                  <a:cubicBezTo>
                    <a:pt x="878134" y="405364"/>
                    <a:pt x="878134" y="404263"/>
                    <a:pt x="877901" y="403129"/>
                  </a:cubicBezTo>
                  <a:lnTo>
                    <a:pt x="877901" y="402728"/>
                  </a:lnTo>
                  <a:cubicBezTo>
                    <a:pt x="877701" y="400059"/>
                    <a:pt x="877467" y="397390"/>
                    <a:pt x="877200" y="394755"/>
                  </a:cubicBezTo>
                  <a:cubicBezTo>
                    <a:pt x="877234" y="394521"/>
                    <a:pt x="877234" y="394288"/>
                    <a:pt x="877200" y="394054"/>
                  </a:cubicBezTo>
                  <a:cubicBezTo>
                    <a:pt x="877200" y="393220"/>
                    <a:pt x="877033" y="392353"/>
                    <a:pt x="876933" y="391485"/>
                  </a:cubicBezTo>
                  <a:cubicBezTo>
                    <a:pt x="876833" y="390618"/>
                    <a:pt x="876733" y="389483"/>
                    <a:pt x="876600" y="388449"/>
                  </a:cubicBezTo>
                  <a:cubicBezTo>
                    <a:pt x="876466" y="387415"/>
                    <a:pt x="876600" y="386781"/>
                    <a:pt x="876333" y="385947"/>
                  </a:cubicBezTo>
                  <a:cubicBezTo>
                    <a:pt x="876133" y="384279"/>
                    <a:pt x="875933" y="382611"/>
                    <a:pt x="875699" y="380976"/>
                  </a:cubicBezTo>
                  <a:lnTo>
                    <a:pt x="875099" y="376272"/>
                  </a:lnTo>
                  <a:lnTo>
                    <a:pt x="875099" y="375671"/>
                  </a:lnTo>
                  <a:cubicBezTo>
                    <a:pt x="874922" y="374337"/>
                    <a:pt x="874721" y="373002"/>
                    <a:pt x="874498" y="371668"/>
                  </a:cubicBezTo>
                  <a:cubicBezTo>
                    <a:pt x="874498" y="370800"/>
                    <a:pt x="874264" y="369966"/>
                    <a:pt x="874131" y="369132"/>
                  </a:cubicBezTo>
                  <a:lnTo>
                    <a:pt x="873831" y="367230"/>
                  </a:lnTo>
                  <a:cubicBezTo>
                    <a:pt x="873664" y="366296"/>
                    <a:pt x="873530" y="365395"/>
                    <a:pt x="873364" y="364461"/>
                  </a:cubicBezTo>
                  <a:lnTo>
                    <a:pt x="872563" y="359790"/>
                  </a:lnTo>
                  <a:cubicBezTo>
                    <a:pt x="872263" y="358222"/>
                    <a:pt x="871962" y="356454"/>
                    <a:pt x="871629" y="354853"/>
                  </a:cubicBezTo>
                  <a:cubicBezTo>
                    <a:pt x="871629" y="354386"/>
                    <a:pt x="871629" y="353952"/>
                    <a:pt x="871362" y="353451"/>
                  </a:cubicBezTo>
                  <a:cubicBezTo>
                    <a:pt x="871162" y="352317"/>
                    <a:pt x="870928" y="351149"/>
                    <a:pt x="870695" y="350115"/>
                  </a:cubicBezTo>
                  <a:lnTo>
                    <a:pt x="870294" y="348280"/>
                  </a:lnTo>
                  <a:lnTo>
                    <a:pt x="869393" y="343776"/>
                  </a:lnTo>
                  <a:cubicBezTo>
                    <a:pt x="869126" y="342542"/>
                    <a:pt x="868826" y="341274"/>
                    <a:pt x="868526" y="340006"/>
                  </a:cubicBezTo>
                  <a:cubicBezTo>
                    <a:pt x="868466" y="339656"/>
                    <a:pt x="868389" y="339312"/>
                    <a:pt x="868292" y="338972"/>
                  </a:cubicBezTo>
                  <a:cubicBezTo>
                    <a:pt x="868292" y="338271"/>
                    <a:pt x="867992" y="337604"/>
                    <a:pt x="867825" y="336937"/>
                  </a:cubicBezTo>
                  <a:cubicBezTo>
                    <a:pt x="867558" y="335702"/>
                    <a:pt x="867258" y="334501"/>
                    <a:pt x="866925" y="333267"/>
                  </a:cubicBezTo>
                  <a:lnTo>
                    <a:pt x="866925" y="332933"/>
                  </a:lnTo>
                  <a:cubicBezTo>
                    <a:pt x="866624" y="331632"/>
                    <a:pt x="866291" y="330331"/>
                    <a:pt x="865957" y="329063"/>
                  </a:cubicBezTo>
                  <a:cubicBezTo>
                    <a:pt x="865623" y="327795"/>
                    <a:pt x="865523" y="327328"/>
                    <a:pt x="865290" y="326494"/>
                  </a:cubicBezTo>
                  <a:cubicBezTo>
                    <a:pt x="864656" y="324092"/>
                    <a:pt x="864022" y="321656"/>
                    <a:pt x="863355" y="319288"/>
                  </a:cubicBezTo>
                  <a:cubicBezTo>
                    <a:pt x="863088" y="318287"/>
                    <a:pt x="862788" y="317286"/>
                    <a:pt x="862487" y="316285"/>
                  </a:cubicBezTo>
                  <a:cubicBezTo>
                    <a:pt x="862187" y="315284"/>
                    <a:pt x="861953" y="314350"/>
                    <a:pt x="861653" y="313349"/>
                  </a:cubicBezTo>
                  <a:cubicBezTo>
                    <a:pt x="861353" y="312348"/>
                    <a:pt x="861019" y="311180"/>
                    <a:pt x="860686" y="310013"/>
                  </a:cubicBezTo>
                  <a:cubicBezTo>
                    <a:pt x="860352" y="308845"/>
                    <a:pt x="859852" y="307277"/>
                    <a:pt x="859418" y="305976"/>
                  </a:cubicBezTo>
                  <a:cubicBezTo>
                    <a:pt x="858584" y="303307"/>
                    <a:pt x="857750" y="300705"/>
                    <a:pt x="856882" y="298069"/>
                  </a:cubicBezTo>
                  <a:lnTo>
                    <a:pt x="856882" y="297802"/>
                  </a:lnTo>
                  <a:lnTo>
                    <a:pt x="855714" y="294466"/>
                  </a:lnTo>
                  <a:cubicBezTo>
                    <a:pt x="855714" y="294466"/>
                    <a:pt x="855714" y="294165"/>
                    <a:pt x="855548" y="294032"/>
                  </a:cubicBezTo>
                  <a:lnTo>
                    <a:pt x="855548" y="294032"/>
                  </a:lnTo>
                  <a:cubicBezTo>
                    <a:pt x="855548" y="293698"/>
                    <a:pt x="855347" y="293365"/>
                    <a:pt x="855214" y="293064"/>
                  </a:cubicBezTo>
                  <a:lnTo>
                    <a:pt x="854480" y="290963"/>
                  </a:lnTo>
                  <a:cubicBezTo>
                    <a:pt x="854046" y="289728"/>
                    <a:pt x="853546" y="288460"/>
                    <a:pt x="853146" y="287226"/>
                  </a:cubicBezTo>
                  <a:lnTo>
                    <a:pt x="853146" y="287226"/>
                  </a:lnTo>
                  <a:lnTo>
                    <a:pt x="852512" y="285491"/>
                  </a:lnTo>
                  <a:lnTo>
                    <a:pt x="851311" y="282322"/>
                  </a:lnTo>
                  <a:cubicBezTo>
                    <a:pt x="850977" y="281454"/>
                    <a:pt x="850677" y="280587"/>
                    <a:pt x="850343" y="279753"/>
                  </a:cubicBezTo>
                  <a:lnTo>
                    <a:pt x="850343" y="279753"/>
                  </a:lnTo>
                  <a:cubicBezTo>
                    <a:pt x="849142" y="276717"/>
                    <a:pt x="847974" y="273680"/>
                    <a:pt x="846707" y="270678"/>
                  </a:cubicBezTo>
                  <a:lnTo>
                    <a:pt x="845439" y="267675"/>
                  </a:lnTo>
                  <a:cubicBezTo>
                    <a:pt x="844905" y="266441"/>
                    <a:pt x="844405" y="265206"/>
                    <a:pt x="843871" y="264005"/>
                  </a:cubicBezTo>
                  <a:lnTo>
                    <a:pt x="843670" y="263571"/>
                  </a:lnTo>
                  <a:cubicBezTo>
                    <a:pt x="843137" y="262270"/>
                    <a:pt x="842570" y="261003"/>
                    <a:pt x="841969" y="259701"/>
                  </a:cubicBezTo>
                  <a:lnTo>
                    <a:pt x="840201" y="255731"/>
                  </a:lnTo>
                  <a:cubicBezTo>
                    <a:pt x="838533" y="252128"/>
                    <a:pt x="836864" y="248525"/>
                    <a:pt x="835096" y="244955"/>
                  </a:cubicBezTo>
                  <a:lnTo>
                    <a:pt x="834295" y="243320"/>
                  </a:lnTo>
                  <a:lnTo>
                    <a:pt x="833295" y="241285"/>
                  </a:lnTo>
                  <a:cubicBezTo>
                    <a:pt x="832894" y="240451"/>
                    <a:pt x="832461" y="239650"/>
                    <a:pt x="832060" y="238850"/>
                  </a:cubicBezTo>
                  <a:cubicBezTo>
                    <a:pt x="831660" y="238049"/>
                    <a:pt x="831426" y="237648"/>
                    <a:pt x="831159" y="237015"/>
                  </a:cubicBezTo>
                  <a:lnTo>
                    <a:pt x="829892" y="234646"/>
                  </a:lnTo>
                  <a:cubicBezTo>
                    <a:pt x="829525" y="233878"/>
                    <a:pt x="829124" y="233111"/>
                    <a:pt x="828724" y="232377"/>
                  </a:cubicBezTo>
                  <a:cubicBezTo>
                    <a:pt x="827356" y="229808"/>
                    <a:pt x="825988" y="227273"/>
                    <a:pt x="824587" y="224770"/>
                  </a:cubicBezTo>
                  <a:lnTo>
                    <a:pt x="822585" y="221201"/>
                  </a:lnTo>
                  <a:lnTo>
                    <a:pt x="822351" y="220834"/>
                  </a:lnTo>
                  <a:cubicBezTo>
                    <a:pt x="821751" y="219699"/>
                    <a:pt x="821117" y="218598"/>
                    <a:pt x="820450" y="217497"/>
                  </a:cubicBezTo>
                  <a:lnTo>
                    <a:pt x="820083" y="216863"/>
                  </a:lnTo>
                  <a:lnTo>
                    <a:pt x="818115" y="213527"/>
                  </a:lnTo>
                  <a:lnTo>
                    <a:pt x="815912" y="209857"/>
                  </a:lnTo>
                  <a:cubicBezTo>
                    <a:pt x="814411" y="207388"/>
                    <a:pt x="812876" y="204953"/>
                    <a:pt x="811308" y="202517"/>
                  </a:cubicBezTo>
                  <a:lnTo>
                    <a:pt x="809106" y="199181"/>
                  </a:lnTo>
                  <a:lnTo>
                    <a:pt x="808773" y="198714"/>
                  </a:lnTo>
                  <a:cubicBezTo>
                    <a:pt x="808072" y="197613"/>
                    <a:pt x="807338" y="196512"/>
                    <a:pt x="806604" y="195378"/>
                  </a:cubicBezTo>
                  <a:cubicBezTo>
                    <a:pt x="805069" y="193009"/>
                    <a:pt x="803468" y="190673"/>
                    <a:pt x="801867" y="188371"/>
                  </a:cubicBezTo>
                  <a:lnTo>
                    <a:pt x="799131" y="184368"/>
                  </a:lnTo>
                  <a:cubicBezTo>
                    <a:pt x="798364" y="183333"/>
                    <a:pt x="797630" y="182266"/>
                    <a:pt x="796829" y="181031"/>
                  </a:cubicBezTo>
                  <a:lnTo>
                    <a:pt x="794327" y="177695"/>
                  </a:lnTo>
                  <a:cubicBezTo>
                    <a:pt x="793459" y="176527"/>
                    <a:pt x="792592" y="175393"/>
                    <a:pt x="791758" y="174359"/>
                  </a:cubicBezTo>
                  <a:cubicBezTo>
                    <a:pt x="789155" y="170912"/>
                    <a:pt x="786520" y="167509"/>
                    <a:pt x="783851" y="164150"/>
                  </a:cubicBezTo>
                  <a:lnTo>
                    <a:pt x="781148" y="160813"/>
                  </a:lnTo>
                  <a:lnTo>
                    <a:pt x="781148" y="160813"/>
                  </a:lnTo>
                  <a:lnTo>
                    <a:pt x="776544" y="155242"/>
                  </a:lnTo>
                  <a:lnTo>
                    <a:pt x="776544" y="155242"/>
                  </a:lnTo>
                  <a:lnTo>
                    <a:pt x="776077" y="154708"/>
                  </a:lnTo>
                  <a:lnTo>
                    <a:pt x="776077" y="154708"/>
                  </a:lnTo>
                  <a:lnTo>
                    <a:pt x="775043" y="153474"/>
                  </a:lnTo>
                  <a:lnTo>
                    <a:pt x="773041" y="151138"/>
                  </a:lnTo>
                  <a:lnTo>
                    <a:pt x="771506" y="149370"/>
                  </a:lnTo>
                  <a:lnTo>
                    <a:pt x="761097" y="158411"/>
                  </a:lnTo>
                  <a:lnTo>
                    <a:pt x="761097" y="158411"/>
                  </a:lnTo>
                  <a:lnTo>
                    <a:pt x="750755" y="167386"/>
                  </a:lnTo>
                  <a:lnTo>
                    <a:pt x="740379" y="176427"/>
                  </a:lnTo>
                  <a:lnTo>
                    <a:pt x="729035" y="184635"/>
                  </a:lnTo>
                  <a:lnTo>
                    <a:pt x="723097" y="189672"/>
                  </a:lnTo>
                  <a:lnTo>
                    <a:pt x="720294" y="192075"/>
                  </a:lnTo>
                  <a:lnTo>
                    <a:pt x="718726" y="193443"/>
                  </a:lnTo>
                  <a:lnTo>
                    <a:pt x="718726" y="193443"/>
                  </a:lnTo>
                  <a:lnTo>
                    <a:pt x="715156" y="196579"/>
                  </a:lnTo>
                  <a:lnTo>
                    <a:pt x="715156" y="196579"/>
                  </a:lnTo>
                  <a:lnTo>
                    <a:pt x="714523" y="197146"/>
                  </a:lnTo>
                  <a:lnTo>
                    <a:pt x="708284" y="202551"/>
                  </a:lnTo>
                  <a:lnTo>
                    <a:pt x="708284" y="202551"/>
                  </a:lnTo>
                  <a:lnTo>
                    <a:pt x="704947" y="205520"/>
                  </a:lnTo>
                  <a:lnTo>
                    <a:pt x="704947" y="205520"/>
                  </a:lnTo>
                  <a:lnTo>
                    <a:pt x="701611" y="208489"/>
                  </a:lnTo>
                  <a:lnTo>
                    <a:pt x="701611" y="208489"/>
                  </a:lnTo>
                  <a:lnTo>
                    <a:pt x="698275" y="211459"/>
                  </a:lnTo>
                  <a:lnTo>
                    <a:pt x="698275" y="211459"/>
                  </a:lnTo>
                  <a:lnTo>
                    <a:pt x="694938" y="214428"/>
                  </a:lnTo>
                  <a:lnTo>
                    <a:pt x="694938" y="214428"/>
                  </a:lnTo>
                  <a:lnTo>
                    <a:pt x="691936" y="217030"/>
                  </a:lnTo>
                  <a:lnTo>
                    <a:pt x="691502" y="217397"/>
                  </a:lnTo>
                  <a:lnTo>
                    <a:pt x="691268" y="217631"/>
                  </a:lnTo>
                  <a:lnTo>
                    <a:pt x="690234" y="218531"/>
                  </a:lnTo>
                  <a:lnTo>
                    <a:pt x="689800" y="218898"/>
                  </a:lnTo>
                  <a:lnTo>
                    <a:pt x="687999" y="220433"/>
                  </a:lnTo>
                  <a:lnTo>
                    <a:pt x="684663" y="223436"/>
                  </a:lnTo>
                  <a:lnTo>
                    <a:pt x="677723" y="229441"/>
                  </a:lnTo>
                  <a:lnTo>
                    <a:pt x="677723" y="229441"/>
                  </a:lnTo>
                  <a:lnTo>
                    <a:pt x="667314" y="238483"/>
                  </a:lnTo>
                  <a:lnTo>
                    <a:pt x="657005" y="247491"/>
                  </a:lnTo>
                  <a:lnTo>
                    <a:pt x="646595" y="256532"/>
                  </a:lnTo>
                  <a:lnTo>
                    <a:pt x="642292" y="252729"/>
                  </a:lnTo>
                  <a:lnTo>
                    <a:pt x="640190" y="250460"/>
                  </a:lnTo>
                  <a:lnTo>
                    <a:pt x="638355" y="248558"/>
                  </a:lnTo>
                  <a:lnTo>
                    <a:pt x="638355" y="248558"/>
                  </a:lnTo>
                  <a:cubicBezTo>
                    <a:pt x="638021" y="248225"/>
                    <a:pt x="637721" y="247858"/>
                    <a:pt x="637421" y="247524"/>
                  </a:cubicBezTo>
                  <a:lnTo>
                    <a:pt x="635886" y="245956"/>
                  </a:lnTo>
                  <a:lnTo>
                    <a:pt x="635419" y="245489"/>
                  </a:lnTo>
                  <a:lnTo>
                    <a:pt x="634952" y="245055"/>
                  </a:lnTo>
                  <a:cubicBezTo>
                    <a:pt x="634318" y="244388"/>
                    <a:pt x="633684" y="243721"/>
                    <a:pt x="633050" y="243120"/>
                  </a:cubicBezTo>
                  <a:cubicBezTo>
                    <a:pt x="632416" y="242519"/>
                    <a:pt x="631749" y="241852"/>
                    <a:pt x="631115" y="241252"/>
                  </a:cubicBezTo>
                  <a:lnTo>
                    <a:pt x="630648" y="240718"/>
                  </a:lnTo>
                  <a:lnTo>
                    <a:pt x="629680" y="239784"/>
                  </a:lnTo>
                  <a:lnTo>
                    <a:pt x="628646" y="238816"/>
                  </a:lnTo>
                  <a:lnTo>
                    <a:pt x="627912" y="238116"/>
                  </a:lnTo>
                  <a:lnTo>
                    <a:pt x="627211" y="237448"/>
                  </a:lnTo>
                  <a:lnTo>
                    <a:pt x="625977" y="236281"/>
                  </a:lnTo>
                  <a:lnTo>
                    <a:pt x="623241" y="233778"/>
                  </a:lnTo>
                  <a:lnTo>
                    <a:pt x="621440" y="232177"/>
                  </a:lnTo>
                  <a:cubicBezTo>
                    <a:pt x="620439" y="231276"/>
                    <a:pt x="619438" y="230375"/>
                    <a:pt x="618404" y="229508"/>
                  </a:cubicBezTo>
                  <a:lnTo>
                    <a:pt x="615068" y="226705"/>
                  </a:lnTo>
                  <a:lnTo>
                    <a:pt x="615068" y="226705"/>
                  </a:lnTo>
                  <a:lnTo>
                    <a:pt x="612999" y="225004"/>
                  </a:lnTo>
                  <a:lnTo>
                    <a:pt x="610897" y="223302"/>
                  </a:lnTo>
                  <a:lnTo>
                    <a:pt x="610897" y="223302"/>
                  </a:lnTo>
                  <a:lnTo>
                    <a:pt x="610897" y="223302"/>
                  </a:lnTo>
                  <a:lnTo>
                    <a:pt x="610630" y="223136"/>
                  </a:lnTo>
                  <a:lnTo>
                    <a:pt x="610630" y="223136"/>
                  </a:lnTo>
                  <a:lnTo>
                    <a:pt x="610630" y="223136"/>
                  </a:lnTo>
                  <a:lnTo>
                    <a:pt x="609663" y="222335"/>
                  </a:lnTo>
                  <a:lnTo>
                    <a:pt x="608929" y="221567"/>
                  </a:lnTo>
                  <a:lnTo>
                    <a:pt x="608662" y="221367"/>
                  </a:lnTo>
                  <a:lnTo>
                    <a:pt x="608295" y="221100"/>
                  </a:lnTo>
                  <a:lnTo>
                    <a:pt x="607394" y="220400"/>
                  </a:lnTo>
                  <a:lnTo>
                    <a:pt x="607127" y="220200"/>
                  </a:lnTo>
                  <a:lnTo>
                    <a:pt x="607127" y="220200"/>
                  </a:lnTo>
                  <a:lnTo>
                    <a:pt x="606860" y="219999"/>
                  </a:lnTo>
                  <a:lnTo>
                    <a:pt x="602590" y="216663"/>
                  </a:lnTo>
                  <a:lnTo>
                    <a:pt x="602590" y="216663"/>
                  </a:lnTo>
                  <a:lnTo>
                    <a:pt x="598219" y="213494"/>
                  </a:lnTo>
                  <a:lnTo>
                    <a:pt x="597919" y="213260"/>
                  </a:lnTo>
                  <a:lnTo>
                    <a:pt x="597919" y="213260"/>
                  </a:lnTo>
                  <a:lnTo>
                    <a:pt x="597719" y="213260"/>
                  </a:lnTo>
                  <a:lnTo>
                    <a:pt x="597452" y="213260"/>
                  </a:lnTo>
                  <a:lnTo>
                    <a:pt x="597452" y="213260"/>
                  </a:lnTo>
                  <a:cubicBezTo>
                    <a:pt x="597452" y="213260"/>
                    <a:pt x="597452" y="213260"/>
                    <a:pt x="597452" y="213260"/>
                  </a:cubicBezTo>
                  <a:lnTo>
                    <a:pt x="597452" y="213260"/>
                  </a:lnTo>
                  <a:lnTo>
                    <a:pt x="595684" y="211992"/>
                  </a:lnTo>
                  <a:lnTo>
                    <a:pt x="594149" y="210991"/>
                  </a:lnTo>
                  <a:lnTo>
                    <a:pt x="594149" y="210991"/>
                  </a:lnTo>
                  <a:cubicBezTo>
                    <a:pt x="593942" y="210805"/>
                    <a:pt x="593718" y="210634"/>
                    <a:pt x="593482" y="210491"/>
                  </a:cubicBezTo>
                  <a:lnTo>
                    <a:pt x="592814" y="210024"/>
                  </a:lnTo>
                  <a:cubicBezTo>
                    <a:pt x="591780" y="209323"/>
                    <a:pt x="590712" y="208623"/>
                    <a:pt x="589678" y="207989"/>
                  </a:cubicBezTo>
                  <a:cubicBezTo>
                    <a:pt x="588644" y="207355"/>
                    <a:pt x="588511" y="207188"/>
                    <a:pt x="587910" y="206821"/>
                  </a:cubicBezTo>
                  <a:cubicBezTo>
                    <a:pt x="587747" y="206681"/>
                    <a:pt x="587566" y="206558"/>
                    <a:pt x="587376" y="206454"/>
                  </a:cubicBezTo>
                  <a:lnTo>
                    <a:pt x="586275" y="205753"/>
                  </a:lnTo>
                  <a:cubicBezTo>
                    <a:pt x="585932" y="205523"/>
                    <a:pt x="585575" y="205310"/>
                    <a:pt x="585208" y="205120"/>
                  </a:cubicBezTo>
                  <a:cubicBezTo>
                    <a:pt x="583673" y="204119"/>
                    <a:pt x="582105" y="203151"/>
                    <a:pt x="580537" y="202217"/>
                  </a:cubicBezTo>
                  <a:lnTo>
                    <a:pt x="587576" y="190440"/>
                  </a:lnTo>
                  <a:lnTo>
                    <a:pt x="594649" y="178663"/>
                  </a:lnTo>
                  <a:lnTo>
                    <a:pt x="594649" y="178663"/>
                  </a:lnTo>
                  <a:lnTo>
                    <a:pt x="595984" y="176427"/>
                  </a:lnTo>
                  <a:lnTo>
                    <a:pt x="597452" y="173959"/>
                  </a:lnTo>
                  <a:lnTo>
                    <a:pt x="601722" y="166886"/>
                  </a:lnTo>
                  <a:lnTo>
                    <a:pt x="601722" y="166886"/>
                  </a:lnTo>
                  <a:lnTo>
                    <a:pt x="603490" y="163950"/>
                  </a:lnTo>
                  <a:lnTo>
                    <a:pt x="604558" y="162181"/>
                  </a:lnTo>
                  <a:lnTo>
                    <a:pt x="604892" y="161681"/>
                  </a:lnTo>
                  <a:lnTo>
                    <a:pt x="604892" y="161414"/>
                  </a:lnTo>
                  <a:lnTo>
                    <a:pt x="606326" y="159079"/>
                  </a:lnTo>
                  <a:lnTo>
                    <a:pt x="606326" y="159079"/>
                  </a:lnTo>
                  <a:lnTo>
                    <a:pt x="608695" y="155175"/>
                  </a:lnTo>
                  <a:lnTo>
                    <a:pt x="608695" y="155175"/>
                  </a:lnTo>
                  <a:lnTo>
                    <a:pt x="611064" y="151272"/>
                  </a:lnTo>
                  <a:lnTo>
                    <a:pt x="611064" y="151272"/>
                  </a:lnTo>
                  <a:lnTo>
                    <a:pt x="613433" y="147368"/>
                  </a:lnTo>
                  <a:lnTo>
                    <a:pt x="613433" y="147368"/>
                  </a:lnTo>
                  <a:lnTo>
                    <a:pt x="615801" y="143465"/>
                  </a:lnTo>
                  <a:lnTo>
                    <a:pt x="618137" y="139561"/>
                  </a:lnTo>
                  <a:lnTo>
                    <a:pt x="618137" y="139561"/>
                  </a:lnTo>
                  <a:lnTo>
                    <a:pt x="620506" y="135658"/>
                  </a:lnTo>
                  <a:lnTo>
                    <a:pt x="620506" y="135658"/>
                  </a:lnTo>
                  <a:lnTo>
                    <a:pt x="622874" y="131754"/>
                  </a:lnTo>
                  <a:lnTo>
                    <a:pt x="622874" y="131754"/>
                  </a:lnTo>
                  <a:lnTo>
                    <a:pt x="627145" y="124648"/>
                  </a:lnTo>
                  <a:lnTo>
                    <a:pt x="627579" y="123914"/>
                  </a:lnTo>
                  <a:lnTo>
                    <a:pt x="627579" y="123914"/>
                  </a:lnTo>
                  <a:lnTo>
                    <a:pt x="630081" y="119777"/>
                  </a:lnTo>
                  <a:lnTo>
                    <a:pt x="633083" y="114806"/>
                  </a:lnTo>
                  <a:lnTo>
                    <a:pt x="637054" y="108133"/>
                  </a:lnTo>
                  <a:lnTo>
                    <a:pt x="644127" y="96323"/>
                  </a:lnTo>
                  <a:lnTo>
                    <a:pt x="644127" y="96323"/>
                  </a:lnTo>
                  <a:lnTo>
                    <a:pt x="651233" y="84546"/>
                  </a:lnTo>
                  <a:lnTo>
                    <a:pt x="651233" y="84546"/>
                  </a:lnTo>
                  <a:lnTo>
                    <a:pt x="658306" y="72802"/>
                  </a:lnTo>
                  <a:lnTo>
                    <a:pt x="665412" y="60991"/>
                  </a:lnTo>
                  <a:lnTo>
                    <a:pt x="662376" y="59156"/>
                  </a:lnTo>
                  <a:lnTo>
                    <a:pt x="659040" y="57255"/>
                  </a:lnTo>
                  <a:lnTo>
                    <a:pt x="659040" y="57255"/>
                  </a:lnTo>
                  <a:lnTo>
                    <a:pt x="656104" y="55553"/>
                  </a:lnTo>
                  <a:lnTo>
                    <a:pt x="655470" y="55186"/>
                  </a:lnTo>
                  <a:lnTo>
                    <a:pt x="652367" y="53451"/>
                  </a:lnTo>
                  <a:lnTo>
                    <a:pt x="652167" y="53451"/>
                  </a:lnTo>
                  <a:lnTo>
                    <a:pt x="648831" y="59457"/>
                  </a:lnTo>
                  <a:lnTo>
                    <a:pt x="646195" y="64261"/>
                  </a:lnTo>
                  <a:lnTo>
                    <a:pt x="645528" y="65462"/>
                  </a:lnTo>
                  <a:lnTo>
                    <a:pt x="645528" y="65462"/>
                  </a:lnTo>
                  <a:lnTo>
                    <a:pt x="645528" y="65462"/>
                  </a:lnTo>
                  <a:lnTo>
                    <a:pt x="638855" y="77439"/>
                  </a:lnTo>
                  <a:lnTo>
                    <a:pt x="638855" y="77439"/>
                  </a:lnTo>
                  <a:lnTo>
                    <a:pt x="635519" y="83445"/>
                  </a:lnTo>
                  <a:lnTo>
                    <a:pt x="632183" y="89450"/>
                  </a:lnTo>
                  <a:lnTo>
                    <a:pt x="632183" y="89450"/>
                  </a:lnTo>
                  <a:lnTo>
                    <a:pt x="632183" y="89450"/>
                  </a:lnTo>
                  <a:lnTo>
                    <a:pt x="628846" y="95422"/>
                  </a:lnTo>
                  <a:lnTo>
                    <a:pt x="625510" y="101394"/>
                  </a:lnTo>
                  <a:lnTo>
                    <a:pt x="625510" y="101394"/>
                  </a:lnTo>
                  <a:lnTo>
                    <a:pt x="621773" y="108067"/>
                  </a:lnTo>
                  <a:lnTo>
                    <a:pt x="621540" y="108467"/>
                  </a:lnTo>
                  <a:lnTo>
                    <a:pt x="619004" y="113071"/>
                  </a:lnTo>
                  <a:lnTo>
                    <a:pt x="619004" y="113071"/>
                  </a:lnTo>
                  <a:lnTo>
                    <a:pt x="619004" y="113071"/>
                  </a:lnTo>
                  <a:lnTo>
                    <a:pt x="617837" y="115173"/>
                  </a:lnTo>
                  <a:lnTo>
                    <a:pt x="616669" y="117275"/>
                  </a:lnTo>
                  <a:lnTo>
                    <a:pt x="616669" y="117275"/>
                  </a:lnTo>
                  <a:lnTo>
                    <a:pt x="616269" y="118042"/>
                  </a:lnTo>
                  <a:lnTo>
                    <a:pt x="616269" y="118042"/>
                  </a:lnTo>
                  <a:lnTo>
                    <a:pt x="613132" y="123747"/>
                  </a:lnTo>
                  <a:lnTo>
                    <a:pt x="612265" y="125282"/>
                  </a:lnTo>
                  <a:lnTo>
                    <a:pt x="612265" y="125282"/>
                  </a:lnTo>
                  <a:lnTo>
                    <a:pt x="610897" y="127684"/>
                  </a:lnTo>
                  <a:lnTo>
                    <a:pt x="610697" y="128084"/>
                  </a:lnTo>
                  <a:lnTo>
                    <a:pt x="610697" y="128084"/>
                  </a:lnTo>
                  <a:lnTo>
                    <a:pt x="610697" y="128285"/>
                  </a:lnTo>
                  <a:lnTo>
                    <a:pt x="610697" y="128285"/>
                  </a:lnTo>
                  <a:lnTo>
                    <a:pt x="610697" y="128518"/>
                  </a:lnTo>
                  <a:lnTo>
                    <a:pt x="610363" y="129085"/>
                  </a:lnTo>
                  <a:lnTo>
                    <a:pt x="610363" y="129085"/>
                  </a:lnTo>
                  <a:lnTo>
                    <a:pt x="608828" y="131888"/>
                  </a:lnTo>
                  <a:lnTo>
                    <a:pt x="608828" y="132188"/>
                  </a:lnTo>
                  <a:lnTo>
                    <a:pt x="608362" y="133055"/>
                  </a:lnTo>
                  <a:lnTo>
                    <a:pt x="608362" y="133055"/>
                  </a:lnTo>
                  <a:lnTo>
                    <a:pt x="608362" y="133055"/>
                  </a:lnTo>
                  <a:lnTo>
                    <a:pt x="607828" y="133990"/>
                  </a:lnTo>
                  <a:lnTo>
                    <a:pt x="607661" y="134257"/>
                  </a:lnTo>
                  <a:lnTo>
                    <a:pt x="607427" y="134690"/>
                  </a:lnTo>
                  <a:lnTo>
                    <a:pt x="606126" y="137026"/>
                  </a:lnTo>
                  <a:lnTo>
                    <a:pt x="606126" y="137026"/>
                  </a:lnTo>
                  <a:lnTo>
                    <a:pt x="605926" y="137359"/>
                  </a:lnTo>
                  <a:lnTo>
                    <a:pt x="605626" y="137926"/>
                  </a:lnTo>
                  <a:lnTo>
                    <a:pt x="605626" y="138127"/>
                  </a:lnTo>
                  <a:lnTo>
                    <a:pt x="604091" y="140963"/>
                  </a:lnTo>
                  <a:lnTo>
                    <a:pt x="604091" y="140963"/>
                  </a:lnTo>
                  <a:lnTo>
                    <a:pt x="604091" y="140963"/>
                  </a:lnTo>
                  <a:lnTo>
                    <a:pt x="604091" y="140963"/>
                  </a:lnTo>
                  <a:lnTo>
                    <a:pt x="602256" y="141496"/>
                  </a:lnTo>
                  <a:lnTo>
                    <a:pt x="601689" y="142531"/>
                  </a:lnTo>
                  <a:lnTo>
                    <a:pt x="600588" y="144499"/>
                  </a:lnTo>
                  <a:lnTo>
                    <a:pt x="600588" y="144499"/>
                  </a:lnTo>
                  <a:lnTo>
                    <a:pt x="600588" y="144499"/>
                  </a:lnTo>
                  <a:lnTo>
                    <a:pt x="600588" y="144499"/>
                  </a:lnTo>
                  <a:lnTo>
                    <a:pt x="598419" y="148436"/>
                  </a:lnTo>
                  <a:lnTo>
                    <a:pt x="598419" y="148436"/>
                  </a:lnTo>
                  <a:lnTo>
                    <a:pt x="596217" y="152406"/>
                  </a:lnTo>
                  <a:lnTo>
                    <a:pt x="596217" y="152406"/>
                  </a:lnTo>
                  <a:lnTo>
                    <a:pt x="591780" y="160346"/>
                  </a:lnTo>
                  <a:lnTo>
                    <a:pt x="591780" y="160346"/>
                  </a:lnTo>
                  <a:lnTo>
                    <a:pt x="585107" y="172357"/>
                  </a:lnTo>
                  <a:lnTo>
                    <a:pt x="585107" y="172357"/>
                  </a:lnTo>
                  <a:lnTo>
                    <a:pt x="578435" y="184334"/>
                  </a:lnTo>
                  <a:lnTo>
                    <a:pt x="578435" y="184334"/>
                  </a:lnTo>
                  <a:lnTo>
                    <a:pt x="572897" y="194343"/>
                  </a:lnTo>
                  <a:lnTo>
                    <a:pt x="571762" y="196378"/>
                  </a:lnTo>
                  <a:lnTo>
                    <a:pt x="571762" y="196378"/>
                  </a:lnTo>
                  <a:lnTo>
                    <a:pt x="567926" y="194310"/>
                  </a:lnTo>
                  <a:lnTo>
                    <a:pt x="567158" y="193943"/>
                  </a:lnTo>
                  <a:lnTo>
                    <a:pt x="567158" y="193943"/>
                  </a:lnTo>
                  <a:lnTo>
                    <a:pt x="566858" y="193776"/>
                  </a:lnTo>
                  <a:lnTo>
                    <a:pt x="566491" y="193576"/>
                  </a:lnTo>
                  <a:cubicBezTo>
                    <a:pt x="566251" y="193416"/>
                    <a:pt x="565994" y="193282"/>
                    <a:pt x="565724" y="193176"/>
                  </a:cubicBezTo>
                  <a:cubicBezTo>
                    <a:pt x="565724" y="193176"/>
                    <a:pt x="565724" y="193176"/>
                    <a:pt x="565724" y="193176"/>
                  </a:cubicBezTo>
                  <a:lnTo>
                    <a:pt x="565724" y="193176"/>
                  </a:lnTo>
                  <a:lnTo>
                    <a:pt x="565457" y="193176"/>
                  </a:lnTo>
                  <a:lnTo>
                    <a:pt x="564956" y="192875"/>
                  </a:lnTo>
                  <a:lnTo>
                    <a:pt x="564122" y="192442"/>
                  </a:lnTo>
                  <a:lnTo>
                    <a:pt x="562287" y="191507"/>
                  </a:lnTo>
                  <a:lnTo>
                    <a:pt x="561386" y="191040"/>
                  </a:lnTo>
                  <a:cubicBezTo>
                    <a:pt x="560185" y="190406"/>
                    <a:pt x="558984" y="189839"/>
                    <a:pt x="557783" y="189272"/>
                  </a:cubicBezTo>
                  <a:lnTo>
                    <a:pt x="556048" y="188471"/>
                  </a:lnTo>
                  <a:lnTo>
                    <a:pt x="554380" y="187671"/>
                  </a:lnTo>
                  <a:cubicBezTo>
                    <a:pt x="553346" y="187204"/>
                    <a:pt x="552278" y="186703"/>
                    <a:pt x="551211" y="186269"/>
                  </a:cubicBezTo>
                  <a:lnTo>
                    <a:pt x="551211" y="186269"/>
                  </a:lnTo>
                  <a:lnTo>
                    <a:pt x="550443" y="185936"/>
                  </a:lnTo>
                  <a:cubicBezTo>
                    <a:pt x="550343" y="185909"/>
                    <a:pt x="550240" y="185909"/>
                    <a:pt x="550143" y="185936"/>
                  </a:cubicBezTo>
                  <a:cubicBezTo>
                    <a:pt x="549996" y="185839"/>
                    <a:pt x="549839" y="185759"/>
                    <a:pt x="549676" y="185702"/>
                  </a:cubicBezTo>
                  <a:lnTo>
                    <a:pt x="548141" y="185002"/>
                  </a:lnTo>
                  <a:lnTo>
                    <a:pt x="544471" y="183434"/>
                  </a:lnTo>
                  <a:lnTo>
                    <a:pt x="542603" y="182700"/>
                  </a:lnTo>
                  <a:lnTo>
                    <a:pt x="540735" y="181932"/>
                  </a:lnTo>
                  <a:lnTo>
                    <a:pt x="539600" y="181499"/>
                  </a:lnTo>
                  <a:lnTo>
                    <a:pt x="538599" y="181098"/>
                  </a:lnTo>
                  <a:lnTo>
                    <a:pt x="537999" y="180898"/>
                  </a:lnTo>
                  <a:lnTo>
                    <a:pt x="537999" y="180898"/>
                  </a:lnTo>
                  <a:lnTo>
                    <a:pt x="537665" y="180898"/>
                  </a:lnTo>
                  <a:lnTo>
                    <a:pt x="537665" y="180898"/>
                  </a:lnTo>
                  <a:lnTo>
                    <a:pt x="537065" y="180664"/>
                  </a:lnTo>
                  <a:lnTo>
                    <a:pt x="536398" y="180398"/>
                  </a:lnTo>
                  <a:lnTo>
                    <a:pt x="535797" y="180197"/>
                  </a:lnTo>
                  <a:lnTo>
                    <a:pt x="535163" y="179964"/>
                  </a:lnTo>
                  <a:lnTo>
                    <a:pt x="534329" y="179664"/>
                  </a:lnTo>
                  <a:lnTo>
                    <a:pt x="533628" y="179397"/>
                  </a:lnTo>
                  <a:lnTo>
                    <a:pt x="532261" y="178930"/>
                  </a:lnTo>
                  <a:lnTo>
                    <a:pt x="531693" y="178696"/>
                  </a:lnTo>
                  <a:lnTo>
                    <a:pt x="530459" y="178262"/>
                  </a:lnTo>
                  <a:lnTo>
                    <a:pt x="529792" y="178062"/>
                  </a:lnTo>
                  <a:lnTo>
                    <a:pt x="529792" y="178062"/>
                  </a:lnTo>
                  <a:lnTo>
                    <a:pt x="529792" y="178062"/>
                  </a:lnTo>
                  <a:lnTo>
                    <a:pt x="529792" y="178062"/>
                  </a:lnTo>
                  <a:lnTo>
                    <a:pt x="529792" y="178062"/>
                  </a:lnTo>
                  <a:lnTo>
                    <a:pt x="528691" y="177662"/>
                  </a:lnTo>
                  <a:lnTo>
                    <a:pt x="528691" y="177662"/>
                  </a:lnTo>
                  <a:cubicBezTo>
                    <a:pt x="527523" y="177261"/>
                    <a:pt x="526355" y="176861"/>
                    <a:pt x="525354" y="176527"/>
                  </a:cubicBezTo>
                  <a:cubicBezTo>
                    <a:pt x="524807" y="176307"/>
                    <a:pt x="524253" y="176120"/>
                    <a:pt x="523686" y="175960"/>
                  </a:cubicBezTo>
                  <a:lnTo>
                    <a:pt x="522185" y="175960"/>
                  </a:lnTo>
                  <a:lnTo>
                    <a:pt x="521885" y="175960"/>
                  </a:lnTo>
                  <a:lnTo>
                    <a:pt x="521885" y="175960"/>
                  </a:lnTo>
                  <a:lnTo>
                    <a:pt x="521184" y="175727"/>
                  </a:lnTo>
                  <a:lnTo>
                    <a:pt x="519983" y="175326"/>
                  </a:lnTo>
                  <a:lnTo>
                    <a:pt x="518215" y="174793"/>
                  </a:lnTo>
                  <a:lnTo>
                    <a:pt x="516280" y="174225"/>
                  </a:lnTo>
                  <a:cubicBezTo>
                    <a:pt x="515346" y="173925"/>
                    <a:pt x="514445" y="173658"/>
                    <a:pt x="513444" y="173425"/>
                  </a:cubicBezTo>
                  <a:lnTo>
                    <a:pt x="513444" y="173425"/>
                  </a:lnTo>
                  <a:lnTo>
                    <a:pt x="512977" y="173425"/>
                  </a:lnTo>
                  <a:lnTo>
                    <a:pt x="510474" y="172691"/>
                  </a:lnTo>
                  <a:lnTo>
                    <a:pt x="508840" y="171523"/>
                  </a:lnTo>
                  <a:lnTo>
                    <a:pt x="505236" y="170622"/>
                  </a:lnTo>
                  <a:lnTo>
                    <a:pt x="505236" y="170622"/>
                  </a:lnTo>
                  <a:lnTo>
                    <a:pt x="504903" y="170622"/>
                  </a:lnTo>
                  <a:lnTo>
                    <a:pt x="504903" y="170622"/>
                  </a:lnTo>
                  <a:lnTo>
                    <a:pt x="504536" y="170622"/>
                  </a:lnTo>
                  <a:lnTo>
                    <a:pt x="504302" y="170622"/>
                  </a:lnTo>
                  <a:lnTo>
                    <a:pt x="504069" y="170622"/>
                  </a:lnTo>
                  <a:cubicBezTo>
                    <a:pt x="503982" y="170592"/>
                    <a:pt x="503889" y="170592"/>
                    <a:pt x="503802" y="170622"/>
                  </a:cubicBezTo>
                  <a:lnTo>
                    <a:pt x="503502" y="170622"/>
                  </a:lnTo>
                  <a:lnTo>
                    <a:pt x="503302" y="170622"/>
                  </a:lnTo>
                  <a:lnTo>
                    <a:pt x="503302" y="170622"/>
                  </a:lnTo>
                  <a:lnTo>
                    <a:pt x="502768" y="170622"/>
                  </a:lnTo>
                  <a:lnTo>
                    <a:pt x="501667" y="170355"/>
                  </a:lnTo>
                  <a:lnTo>
                    <a:pt x="497263" y="169354"/>
                  </a:lnTo>
                  <a:lnTo>
                    <a:pt x="493927" y="168687"/>
                  </a:lnTo>
                  <a:lnTo>
                    <a:pt x="492992" y="168520"/>
                  </a:lnTo>
                  <a:lnTo>
                    <a:pt x="492826" y="168520"/>
                  </a:lnTo>
                  <a:lnTo>
                    <a:pt x="492358" y="168520"/>
                  </a:lnTo>
                  <a:lnTo>
                    <a:pt x="491991" y="168520"/>
                  </a:lnTo>
                  <a:lnTo>
                    <a:pt x="490857" y="168287"/>
                  </a:lnTo>
                  <a:lnTo>
                    <a:pt x="493426" y="154942"/>
                  </a:lnTo>
                  <a:lnTo>
                    <a:pt x="496062" y="141430"/>
                  </a:lnTo>
                  <a:lnTo>
                    <a:pt x="498697" y="128084"/>
                  </a:lnTo>
                  <a:lnTo>
                    <a:pt x="498697" y="128084"/>
                  </a:lnTo>
                  <a:lnTo>
                    <a:pt x="498697" y="127684"/>
                  </a:lnTo>
                  <a:lnTo>
                    <a:pt x="498964" y="126450"/>
                  </a:lnTo>
                  <a:lnTo>
                    <a:pt x="499198" y="125148"/>
                  </a:lnTo>
                  <a:lnTo>
                    <a:pt x="499431" y="124047"/>
                  </a:lnTo>
                  <a:lnTo>
                    <a:pt x="499431" y="123380"/>
                  </a:lnTo>
                  <a:lnTo>
                    <a:pt x="500232" y="119110"/>
                  </a:lnTo>
                  <a:lnTo>
                    <a:pt x="501166" y="114606"/>
                  </a:lnTo>
                  <a:lnTo>
                    <a:pt x="502067" y="110102"/>
                  </a:lnTo>
                  <a:lnTo>
                    <a:pt x="503001" y="105598"/>
                  </a:lnTo>
                  <a:lnTo>
                    <a:pt x="503902" y="101094"/>
                  </a:lnTo>
                  <a:lnTo>
                    <a:pt x="504836" y="96590"/>
                  </a:lnTo>
                  <a:lnTo>
                    <a:pt x="505704" y="92086"/>
                  </a:lnTo>
                  <a:lnTo>
                    <a:pt x="506604" y="87648"/>
                  </a:lnTo>
                  <a:lnTo>
                    <a:pt x="506604" y="87648"/>
                  </a:lnTo>
                  <a:lnTo>
                    <a:pt x="508206" y="79575"/>
                  </a:lnTo>
                  <a:lnTo>
                    <a:pt x="508206" y="78707"/>
                  </a:lnTo>
                  <a:lnTo>
                    <a:pt x="508206" y="78707"/>
                  </a:lnTo>
                  <a:lnTo>
                    <a:pt x="509107" y="73903"/>
                  </a:lnTo>
                  <a:lnTo>
                    <a:pt x="510174" y="68331"/>
                  </a:lnTo>
                  <a:lnTo>
                    <a:pt x="511675" y="60658"/>
                  </a:lnTo>
                  <a:lnTo>
                    <a:pt x="514311" y="47146"/>
                  </a:lnTo>
                  <a:lnTo>
                    <a:pt x="516947" y="33801"/>
                  </a:lnTo>
                  <a:lnTo>
                    <a:pt x="516947" y="33801"/>
                  </a:lnTo>
                  <a:lnTo>
                    <a:pt x="517514" y="33801"/>
                  </a:lnTo>
                  <a:lnTo>
                    <a:pt x="519249" y="34134"/>
                  </a:lnTo>
                  <a:lnTo>
                    <a:pt x="520016" y="34134"/>
                  </a:lnTo>
                  <a:lnTo>
                    <a:pt x="519249" y="34134"/>
                  </a:lnTo>
                  <a:lnTo>
                    <a:pt x="516947" y="33667"/>
                  </a:lnTo>
                  <a:lnTo>
                    <a:pt x="516947" y="33667"/>
                  </a:lnTo>
                  <a:lnTo>
                    <a:pt x="519583" y="20322"/>
                  </a:lnTo>
                  <a:lnTo>
                    <a:pt x="519583" y="20322"/>
                  </a:lnTo>
                  <a:lnTo>
                    <a:pt x="521918" y="6977"/>
                  </a:lnTo>
                  <a:lnTo>
                    <a:pt x="517581" y="6176"/>
                  </a:lnTo>
                  <a:lnTo>
                    <a:pt x="514979" y="5709"/>
                  </a:lnTo>
                  <a:lnTo>
                    <a:pt x="514712" y="5709"/>
                  </a:lnTo>
                  <a:cubicBezTo>
                    <a:pt x="512109" y="5242"/>
                    <a:pt x="509474" y="4808"/>
                    <a:pt x="506838" y="4408"/>
                  </a:cubicBezTo>
                  <a:lnTo>
                    <a:pt x="506838" y="4408"/>
                  </a:lnTo>
                  <a:lnTo>
                    <a:pt x="503502" y="3907"/>
                  </a:lnTo>
                  <a:lnTo>
                    <a:pt x="499532" y="3307"/>
                  </a:lnTo>
                  <a:lnTo>
                    <a:pt x="495128" y="2740"/>
                  </a:lnTo>
                  <a:lnTo>
                    <a:pt x="489756" y="2072"/>
                  </a:lnTo>
                  <a:lnTo>
                    <a:pt x="487754" y="1839"/>
                  </a:lnTo>
                  <a:lnTo>
                    <a:pt x="484084" y="1439"/>
                  </a:lnTo>
                  <a:lnTo>
                    <a:pt x="482783" y="1439"/>
                  </a:lnTo>
                  <a:lnTo>
                    <a:pt x="479113" y="1105"/>
                  </a:lnTo>
                  <a:lnTo>
                    <a:pt x="472941" y="571"/>
                  </a:lnTo>
                  <a:lnTo>
                    <a:pt x="469905" y="338"/>
                  </a:lnTo>
                  <a:lnTo>
                    <a:pt x="468337" y="338"/>
                  </a:lnTo>
                  <a:lnTo>
                    <a:pt x="465334" y="137"/>
                  </a:lnTo>
                  <a:lnTo>
                    <a:pt x="462832" y="137"/>
                  </a:lnTo>
                  <a:lnTo>
                    <a:pt x="460463" y="137"/>
                  </a:lnTo>
                  <a:lnTo>
                    <a:pt x="455859" y="-63"/>
                  </a:lnTo>
                  <a:lnTo>
                    <a:pt x="453390" y="-63"/>
                  </a:lnTo>
                  <a:lnTo>
                    <a:pt x="450521" y="-63"/>
                  </a:lnTo>
                  <a:lnTo>
                    <a:pt x="449320" y="-63"/>
                  </a:lnTo>
                  <a:lnTo>
                    <a:pt x="444483" y="-63"/>
                  </a:lnTo>
                  <a:lnTo>
                    <a:pt x="432705" y="-63"/>
                  </a:lnTo>
                  <a:cubicBezTo>
                    <a:pt x="430837" y="-63"/>
                    <a:pt x="428935" y="-63"/>
                    <a:pt x="427067" y="-63"/>
                  </a:cubicBezTo>
                  <a:cubicBezTo>
                    <a:pt x="425699" y="-63"/>
                    <a:pt x="424331" y="-63"/>
                    <a:pt x="422930" y="-63"/>
                  </a:cubicBezTo>
                  <a:lnTo>
                    <a:pt x="420862" y="-63"/>
                  </a:lnTo>
                  <a:lnTo>
                    <a:pt x="416491" y="-63"/>
                  </a:lnTo>
                  <a:lnTo>
                    <a:pt x="413722" y="104"/>
                  </a:lnTo>
                  <a:cubicBezTo>
                    <a:pt x="412888" y="104"/>
                    <a:pt x="412087" y="104"/>
                    <a:pt x="411253" y="104"/>
                  </a:cubicBezTo>
                  <a:lnTo>
                    <a:pt x="408350" y="304"/>
                  </a:lnTo>
                  <a:lnTo>
                    <a:pt x="406916" y="304"/>
                  </a:lnTo>
                  <a:lnTo>
                    <a:pt x="403580" y="538"/>
                  </a:lnTo>
                  <a:lnTo>
                    <a:pt x="397641" y="1038"/>
                  </a:lnTo>
                  <a:lnTo>
                    <a:pt x="394138" y="1405"/>
                  </a:lnTo>
                  <a:lnTo>
                    <a:pt x="391469" y="1672"/>
                  </a:lnTo>
                  <a:lnTo>
                    <a:pt x="389634" y="1872"/>
                  </a:lnTo>
                  <a:lnTo>
                    <a:pt x="387298" y="2139"/>
                  </a:lnTo>
                  <a:cubicBezTo>
                    <a:pt x="385797" y="2139"/>
                    <a:pt x="384296" y="2473"/>
                    <a:pt x="382794" y="2673"/>
                  </a:cubicBezTo>
                  <a:lnTo>
                    <a:pt x="375721" y="3574"/>
                  </a:lnTo>
                  <a:lnTo>
                    <a:pt x="372385" y="4041"/>
                  </a:lnTo>
                  <a:lnTo>
                    <a:pt x="369783" y="4441"/>
                  </a:lnTo>
                  <a:lnTo>
                    <a:pt x="369082" y="4441"/>
                  </a:lnTo>
                  <a:lnTo>
                    <a:pt x="369082" y="4441"/>
                  </a:lnTo>
                  <a:cubicBezTo>
                    <a:pt x="366680" y="4818"/>
                    <a:pt x="364278" y="5219"/>
                    <a:pt x="361876" y="5642"/>
                  </a:cubicBezTo>
                  <a:lnTo>
                    <a:pt x="359273" y="6109"/>
                  </a:lnTo>
                  <a:cubicBezTo>
                    <a:pt x="358173" y="6276"/>
                    <a:pt x="357105" y="6510"/>
                    <a:pt x="355937" y="6710"/>
                  </a:cubicBezTo>
                  <a:lnTo>
                    <a:pt x="354102" y="7043"/>
                  </a:lnTo>
                  <a:lnTo>
                    <a:pt x="353902" y="7043"/>
                  </a:lnTo>
                  <a:lnTo>
                    <a:pt x="353402" y="7043"/>
                  </a:lnTo>
                  <a:cubicBezTo>
                    <a:pt x="351000" y="7511"/>
                    <a:pt x="348631" y="7978"/>
                    <a:pt x="346262" y="8511"/>
                  </a:cubicBezTo>
                  <a:lnTo>
                    <a:pt x="343426" y="9112"/>
                  </a:lnTo>
                  <a:lnTo>
                    <a:pt x="339689" y="9979"/>
                  </a:lnTo>
                  <a:lnTo>
                    <a:pt x="337554" y="10447"/>
                  </a:lnTo>
                  <a:lnTo>
                    <a:pt x="333417" y="11447"/>
                  </a:lnTo>
                  <a:lnTo>
                    <a:pt x="330081" y="12281"/>
                  </a:lnTo>
                  <a:cubicBezTo>
                    <a:pt x="328346" y="12682"/>
                    <a:pt x="326745" y="13149"/>
                    <a:pt x="324943" y="13583"/>
                  </a:cubicBezTo>
                  <a:lnTo>
                    <a:pt x="323842" y="13883"/>
                  </a:lnTo>
                  <a:lnTo>
                    <a:pt x="321073" y="14650"/>
                  </a:lnTo>
                  <a:lnTo>
                    <a:pt x="318904" y="15251"/>
                  </a:lnTo>
                  <a:lnTo>
                    <a:pt x="316269" y="15951"/>
                  </a:lnTo>
                  <a:lnTo>
                    <a:pt x="314834" y="16385"/>
                  </a:lnTo>
                  <a:lnTo>
                    <a:pt x="311498" y="17286"/>
                  </a:lnTo>
                  <a:cubicBezTo>
                    <a:pt x="308629" y="18153"/>
                    <a:pt x="305793" y="19021"/>
                    <a:pt x="302957" y="19955"/>
                  </a:cubicBezTo>
                  <a:lnTo>
                    <a:pt x="299954" y="20922"/>
                  </a:lnTo>
                  <a:lnTo>
                    <a:pt x="298186" y="21523"/>
                  </a:lnTo>
                  <a:cubicBezTo>
                    <a:pt x="297485" y="21757"/>
                    <a:pt x="296818" y="21957"/>
                    <a:pt x="296151" y="22224"/>
                  </a:cubicBezTo>
                  <a:lnTo>
                    <a:pt x="292481" y="23491"/>
                  </a:lnTo>
                  <a:lnTo>
                    <a:pt x="291613" y="23792"/>
                  </a:lnTo>
                  <a:lnTo>
                    <a:pt x="288678" y="24893"/>
                  </a:lnTo>
                  <a:cubicBezTo>
                    <a:pt x="286609" y="25627"/>
                    <a:pt x="284574" y="26394"/>
                    <a:pt x="282572" y="27161"/>
                  </a:cubicBezTo>
                  <a:lnTo>
                    <a:pt x="279603" y="28296"/>
                  </a:lnTo>
                  <a:lnTo>
                    <a:pt x="278402" y="28763"/>
                  </a:lnTo>
                  <a:lnTo>
                    <a:pt x="274732" y="30197"/>
                  </a:lnTo>
                  <a:lnTo>
                    <a:pt x="270762" y="31832"/>
                  </a:lnTo>
                  <a:lnTo>
                    <a:pt x="266224" y="33701"/>
                  </a:lnTo>
                  <a:lnTo>
                    <a:pt x="262187" y="35469"/>
                  </a:lnTo>
                  <a:cubicBezTo>
                    <a:pt x="260819" y="36069"/>
                    <a:pt x="259418" y="36636"/>
                    <a:pt x="258117" y="37304"/>
                  </a:cubicBezTo>
                  <a:lnTo>
                    <a:pt x="255815" y="38338"/>
                  </a:lnTo>
                  <a:lnTo>
                    <a:pt x="254180" y="39105"/>
                  </a:lnTo>
                  <a:cubicBezTo>
                    <a:pt x="253146" y="39539"/>
                    <a:pt x="252145" y="40006"/>
                    <a:pt x="251144" y="40507"/>
                  </a:cubicBezTo>
                  <a:lnTo>
                    <a:pt x="247141" y="42408"/>
                  </a:lnTo>
                  <a:lnTo>
                    <a:pt x="242703" y="44577"/>
                  </a:lnTo>
                  <a:lnTo>
                    <a:pt x="238967" y="46445"/>
                  </a:lnTo>
                  <a:lnTo>
                    <a:pt x="236565" y="47680"/>
                  </a:lnTo>
                  <a:lnTo>
                    <a:pt x="234730" y="48614"/>
                  </a:lnTo>
                  <a:lnTo>
                    <a:pt x="232261" y="49882"/>
                  </a:lnTo>
                  <a:lnTo>
                    <a:pt x="224554" y="54085"/>
                  </a:lnTo>
                  <a:lnTo>
                    <a:pt x="224554" y="54085"/>
                  </a:lnTo>
                  <a:lnTo>
                    <a:pt x="222719" y="55120"/>
                  </a:lnTo>
                  <a:lnTo>
                    <a:pt x="220250" y="56521"/>
                  </a:lnTo>
                  <a:lnTo>
                    <a:pt x="218282" y="57655"/>
                  </a:lnTo>
                  <a:lnTo>
                    <a:pt x="218282" y="57655"/>
                  </a:lnTo>
                  <a:cubicBezTo>
                    <a:pt x="215946" y="58990"/>
                    <a:pt x="213711" y="60358"/>
                    <a:pt x="211376" y="61759"/>
                  </a:cubicBezTo>
                  <a:lnTo>
                    <a:pt x="211376" y="61759"/>
                  </a:lnTo>
                  <a:lnTo>
                    <a:pt x="208673" y="63394"/>
                  </a:lnTo>
                  <a:lnTo>
                    <a:pt x="208173" y="63694"/>
                  </a:lnTo>
                  <a:lnTo>
                    <a:pt x="202534" y="67230"/>
                  </a:lnTo>
                  <a:lnTo>
                    <a:pt x="200165" y="68732"/>
                  </a:lnTo>
                  <a:cubicBezTo>
                    <a:pt x="197930" y="70166"/>
                    <a:pt x="195728" y="71634"/>
                    <a:pt x="193493" y="73136"/>
                  </a:cubicBezTo>
                  <a:lnTo>
                    <a:pt x="191224" y="74670"/>
                  </a:lnTo>
                  <a:cubicBezTo>
                    <a:pt x="183317" y="80042"/>
                    <a:pt x="175577" y="85647"/>
                    <a:pt x="168070" y="91519"/>
                  </a:cubicBezTo>
                  <a:lnTo>
                    <a:pt x="165835" y="93287"/>
                  </a:lnTo>
                  <a:cubicBezTo>
                    <a:pt x="164434" y="94354"/>
                    <a:pt x="163066" y="95455"/>
                    <a:pt x="161698" y="96623"/>
                  </a:cubicBezTo>
                  <a:cubicBezTo>
                    <a:pt x="160330" y="97791"/>
                    <a:pt x="159663" y="98258"/>
                    <a:pt x="158662" y="99092"/>
                  </a:cubicBezTo>
                  <a:cubicBezTo>
                    <a:pt x="157661" y="99926"/>
                    <a:pt x="156060" y="101227"/>
                    <a:pt x="154792" y="102428"/>
                  </a:cubicBezTo>
                  <a:lnTo>
                    <a:pt x="153124" y="103830"/>
                  </a:lnTo>
                  <a:cubicBezTo>
                    <a:pt x="152223" y="104563"/>
                    <a:pt x="151355" y="105364"/>
                    <a:pt x="150455" y="106132"/>
                  </a:cubicBezTo>
                  <a:lnTo>
                    <a:pt x="145584" y="110402"/>
                  </a:lnTo>
                  <a:lnTo>
                    <a:pt x="142781" y="112904"/>
                  </a:lnTo>
                  <a:lnTo>
                    <a:pt x="137743" y="117508"/>
                  </a:lnTo>
                  <a:lnTo>
                    <a:pt x="135275" y="119844"/>
                  </a:lnTo>
                  <a:lnTo>
                    <a:pt x="130704" y="124281"/>
                  </a:lnTo>
                  <a:lnTo>
                    <a:pt x="127367" y="127617"/>
                  </a:lnTo>
                  <a:cubicBezTo>
                    <a:pt x="125899" y="129052"/>
                    <a:pt x="124432" y="130553"/>
                    <a:pt x="122997" y="132021"/>
                  </a:cubicBezTo>
                  <a:lnTo>
                    <a:pt x="120461" y="134657"/>
                  </a:lnTo>
                  <a:lnTo>
                    <a:pt x="115657" y="139728"/>
                  </a:lnTo>
                  <a:lnTo>
                    <a:pt x="112588" y="143064"/>
                  </a:lnTo>
                  <a:lnTo>
                    <a:pt x="112354" y="143298"/>
                  </a:lnTo>
                  <a:lnTo>
                    <a:pt x="109251" y="146634"/>
                  </a:lnTo>
                  <a:lnTo>
                    <a:pt x="108851" y="147068"/>
                  </a:lnTo>
                  <a:cubicBezTo>
                    <a:pt x="107750" y="148336"/>
                    <a:pt x="106649" y="149570"/>
                    <a:pt x="105515" y="150838"/>
                  </a:cubicBezTo>
                  <a:cubicBezTo>
                    <a:pt x="104381" y="152106"/>
                    <a:pt x="103747" y="152873"/>
                    <a:pt x="102846" y="153907"/>
                  </a:cubicBezTo>
                  <a:lnTo>
                    <a:pt x="101211" y="155876"/>
                  </a:lnTo>
                  <a:lnTo>
                    <a:pt x="98609" y="158979"/>
                  </a:lnTo>
                  <a:lnTo>
                    <a:pt x="95606" y="162648"/>
                  </a:lnTo>
                  <a:cubicBezTo>
                    <a:pt x="94238" y="164317"/>
                    <a:pt x="92904" y="165985"/>
                    <a:pt x="91569" y="167720"/>
                  </a:cubicBezTo>
                  <a:lnTo>
                    <a:pt x="89033" y="171056"/>
                  </a:lnTo>
                  <a:lnTo>
                    <a:pt x="85697" y="175560"/>
                  </a:lnTo>
                  <a:cubicBezTo>
                    <a:pt x="84796" y="176728"/>
                    <a:pt x="83962" y="177895"/>
                    <a:pt x="83128" y="179096"/>
                  </a:cubicBezTo>
                  <a:cubicBezTo>
                    <a:pt x="81160" y="181732"/>
                    <a:pt x="79258" y="184401"/>
                    <a:pt x="77356" y="187104"/>
                  </a:cubicBezTo>
                  <a:lnTo>
                    <a:pt x="75822" y="189305"/>
                  </a:lnTo>
                  <a:cubicBezTo>
                    <a:pt x="74854" y="190773"/>
                    <a:pt x="73853" y="192208"/>
                    <a:pt x="72886" y="193643"/>
                  </a:cubicBezTo>
                  <a:lnTo>
                    <a:pt x="70484" y="197246"/>
                  </a:lnTo>
                  <a:lnTo>
                    <a:pt x="68048" y="200983"/>
                  </a:lnTo>
                  <a:cubicBezTo>
                    <a:pt x="67248" y="202217"/>
                    <a:pt x="66447" y="203518"/>
                    <a:pt x="65646" y="204786"/>
                  </a:cubicBezTo>
                  <a:cubicBezTo>
                    <a:pt x="65146" y="205553"/>
                    <a:pt x="64645" y="206354"/>
                    <a:pt x="64178" y="207155"/>
                  </a:cubicBezTo>
                  <a:cubicBezTo>
                    <a:pt x="61442" y="211492"/>
                    <a:pt x="58807" y="215929"/>
                    <a:pt x="56271" y="220500"/>
                  </a:cubicBezTo>
                  <a:lnTo>
                    <a:pt x="54102" y="224337"/>
                  </a:lnTo>
                  <a:cubicBezTo>
                    <a:pt x="53302" y="225738"/>
                    <a:pt x="52568" y="227106"/>
                    <a:pt x="51800" y="228507"/>
                  </a:cubicBezTo>
                  <a:lnTo>
                    <a:pt x="50766" y="230342"/>
                  </a:lnTo>
                  <a:lnTo>
                    <a:pt x="49432" y="232844"/>
                  </a:lnTo>
                  <a:cubicBezTo>
                    <a:pt x="48297" y="235013"/>
                    <a:pt x="47130" y="237215"/>
                    <a:pt x="46095" y="239517"/>
                  </a:cubicBezTo>
                  <a:cubicBezTo>
                    <a:pt x="45495" y="240751"/>
                    <a:pt x="44861" y="242019"/>
                    <a:pt x="44194" y="243287"/>
                  </a:cubicBezTo>
                  <a:cubicBezTo>
                    <a:pt x="43526" y="244555"/>
                    <a:pt x="42792" y="246123"/>
                    <a:pt x="42158" y="247524"/>
                  </a:cubicBezTo>
                  <a:cubicBezTo>
                    <a:pt x="39666" y="252595"/>
                    <a:pt x="37287" y="257733"/>
                    <a:pt x="35019" y="262938"/>
                  </a:cubicBezTo>
                  <a:cubicBezTo>
                    <a:pt x="34318" y="264506"/>
                    <a:pt x="33651" y="266074"/>
                    <a:pt x="32984" y="267642"/>
                  </a:cubicBezTo>
                  <a:cubicBezTo>
                    <a:pt x="32990" y="267765"/>
                    <a:pt x="32990" y="267885"/>
                    <a:pt x="32984" y="268009"/>
                  </a:cubicBezTo>
                  <a:cubicBezTo>
                    <a:pt x="32383" y="269443"/>
                    <a:pt x="31783" y="270845"/>
                    <a:pt x="31216" y="272246"/>
                  </a:cubicBezTo>
                  <a:lnTo>
                    <a:pt x="29314" y="276983"/>
                  </a:lnTo>
                  <a:lnTo>
                    <a:pt x="28613" y="278818"/>
                  </a:lnTo>
                  <a:lnTo>
                    <a:pt x="28280" y="279619"/>
                  </a:lnTo>
                  <a:cubicBezTo>
                    <a:pt x="27245" y="282322"/>
                    <a:pt x="26244" y="284991"/>
                    <a:pt x="25243" y="287726"/>
                  </a:cubicBezTo>
                  <a:lnTo>
                    <a:pt x="25243" y="288027"/>
                  </a:lnTo>
                  <a:cubicBezTo>
                    <a:pt x="24076" y="291363"/>
                    <a:pt x="22908" y="294699"/>
                    <a:pt x="21907" y="298035"/>
                  </a:cubicBezTo>
                  <a:cubicBezTo>
                    <a:pt x="21927" y="298156"/>
                    <a:pt x="21927" y="298282"/>
                    <a:pt x="21907" y="298402"/>
                  </a:cubicBezTo>
                  <a:lnTo>
                    <a:pt x="20306" y="303140"/>
                  </a:lnTo>
                  <a:cubicBezTo>
                    <a:pt x="20242" y="303400"/>
                    <a:pt x="20166" y="303657"/>
                    <a:pt x="20072" y="303907"/>
                  </a:cubicBezTo>
                  <a:cubicBezTo>
                    <a:pt x="19605" y="305342"/>
                    <a:pt x="19138" y="306777"/>
                    <a:pt x="18704" y="308211"/>
                  </a:cubicBezTo>
                  <a:lnTo>
                    <a:pt x="18704" y="308645"/>
                  </a:lnTo>
                  <a:cubicBezTo>
                    <a:pt x="18271" y="310080"/>
                    <a:pt x="17770" y="311481"/>
                    <a:pt x="17403" y="312915"/>
                  </a:cubicBezTo>
                  <a:cubicBezTo>
                    <a:pt x="17203" y="313549"/>
                    <a:pt x="17003" y="314216"/>
                    <a:pt x="16836" y="314850"/>
                  </a:cubicBezTo>
                  <a:cubicBezTo>
                    <a:pt x="16669" y="315484"/>
                    <a:pt x="16169" y="317086"/>
                    <a:pt x="15868" y="318187"/>
                  </a:cubicBezTo>
                  <a:cubicBezTo>
                    <a:pt x="15868" y="318554"/>
                    <a:pt x="15635" y="318954"/>
                    <a:pt x="15535" y="319321"/>
                  </a:cubicBezTo>
                  <a:cubicBezTo>
                    <a:pt x="15135" y="320722"/>
                    <a:pt x="14734" y="322124"/>
                    <a:pt x="14367" y="323558"/>
                  </a:cubicBezTo>
                  <a:lnTo>
                    <a:pt x="13967" y="324993"/>
                  </a:lnTo>
                  <a:cubicBezTo>
                    <a:pt x="13566" y="326427"/>
                    <a:pt x="13199" y="327862"/>
                    <a:pt x="12833" y="329330"/>
                  </a:cubicBezTo>
                  <a:cubicBezTo>
                    <a:pt x="12465" y="330798"/>
                    <a:pt x="12032" y="332499"/>
                    <a:pt x="11631" y="334101"/>
                  </a:cubicBezTo>
                  <a:lnTo>
                    <a:pt x="11365" y="335235"/>
                  </a:lnTo>
                  <a:cubicBezTo>
                    <a:pt x="10998" y="336636"/>
                    <a:pt x="10664" y="338004"/>
                    <a:pt x="10330" y="339372"/>
                  </a:cubicBezTo>
                  <a:lnTo>
                    <a:pt x="10130" y="340373"/>
                  </a:lnTo>
                  <a:cubicBezTo>
                    <a:pt x="9730" y="342008"/>
                    <a:pt x="9363" y="343709"/>
                    <a:pt x="8996" y="345378"/>
                  </a:cubicBezTo>
                  <a:cubicBezTo>
                    <a:pt x="8629" y="347046"/>
                    <a:pt x="8362" y="348313"/>
                    <a:pt x="8095" y="349781"/>
                  </a:cubicBezTo>
                  <a:cubicBezTo>
                    <a:pt x="8095" y="350249"/>
                    <a:pt x="7895" y="350682"/>
                    <a:pt x="7795" y="351183"/>
                  </a:cubicBezTo>
                  <a:cubicBezTo>
                    <a:pt x="7528" y="352551"/>
                    <a:pt x="7228" y="353952"/>
                    <a:pt x="6994" y="355320"/>
                  </a:cubicBezTo>
                  <a:lnTo>
                    <a:pt x="6694" y="356754"/>
                  </a:lnTo>
                  <a:lnTo>
                    <a:pt x="5793" y="361525"/>
                  </a:lnTo>
                  <a:lnTo>
                    <a:pt x="4992" y="366029"/>
                  </a:lnTo>
                  <a:cubicBezTo>
                    <a:pt x="4992" y="366563"/>
                    <a:pt x="4992" y="367130"/>
                    <a:pt x="4725" y="367664"/>
                  </a:cubicBezTo>
                  <a:lnTo>
                    <a:pt x="4125" y="371567"/>
                  </a:lnTo>
                  <a:cubicBezTo>
                    <a:pt x="4125" y="372101"/>
                    <a:pt x="4125" y="372669"/>
                    <a:pt x="3858" y="373202"/>
                  </a:cubicBezTo>
                  <a:cubicBezTo>
                    <a:pt x="3624" y="374770"/>
                    <a:pt x="3391" y="376338"/>
                    <a:pt x="3191" y="377906"/>
                  </a:cubicBezTo>
                  <a:cubicBezTo>
                    <a:pt x="2990" y="379474"/>
                    <a:pt x="2690" y="381576"/>
                    <a:pt x="2456" y="383411"/>
                  </a:cubicBezTo>
                  <a:cubicBezTo>
                    <a:pt x="2223" y="385246"/>
                    <a:pt x="1990" y="387081"/>
                    <a:pt x="1789" y="388916"/>
                  </a:cubicBezTo>
                  <a:cubicBezTo>
                    <a:pt x="1589" y="390751"/>
                    <a:pt x="1389" y="392519"/>
                    <a:pt x="1189" y="394321"/>
                  </a:cubicBezTo>
                  <a:cubicBezTo>
                    <a:pt x="989" y="396123"/>
                    <a:pt x="889" y="397390"/>
                    <a:pt x="755" y="398925"/>
                  </a:cubicBezTo>
                  <a:lnTo>
                    <a:pt x="755" y="400793"/>
                  </a:lnTo>
                  <a:cubicBezTo>
                    <a:pt x="755" y="402128"/>
                    <a:pt x="522" y="403496"/>
                    <a:pt x="421" y="404830"/>
                  </a:cubicBezTo>
                  <a:cubicBezTo>
                    <a:pt x="421" y="405398"/>
                    <a:pt x="421" y="405998"/>
                    <a:pt x="421" y="406565"/>
                  </a:cubicBezTo>
                  <a:cubicBezTo>
                    <a:pt x="421" y="407800"/>
                    <a:pt x="255" y="409034"/>
                    <a:pt x="155" y="410302"/>
                  </a:cubicBezTo>
                  <a:cubicBezTo>
                    <a:pt x="54" y="411570"/>
                    <a:pt x="155" y="411903"/>
                    <a:pt x="155" y="412737"/>
                  </a:cubicBezTo>
                  <a:cubicBezTo>
                    <a:pt x="155" y="413571"/>
                    <a:pt x="155" y="413972"/>
                    <a:pt x="155" y="414606"/>
                  </a:cubicBezTo>
                  <a:cubicBezTo>
                    <a:pt x="155" y="415240"/>
                    <a:pt x="155" y="416274"/>
                    <a:pt x="155" y="417108"/>
                  </a:cubicBezTo>
                  <a:lnTo>
                    <a:pt x="155" y="418009"/>
                  </a:lnTo>
                  <a:cubicBezTo>
                    <a:pt x="155" y="419343"/>
                    <a:pt x="155" y="420678"/>
                    <a:pt x="155" y="422046"/>
                  </a:cubicBezTo>
                  <a:lnTo>
                    <a:pt x="155" y="422946"/>
                  </a:lnTo>
                  <a:cubicBezTo>
                    <a:pt x="155" y="426283"/>
                    <a:pt x="-46" y="429619"/>
                    <a:pt x="-79" y="432955"/>
                  </a:cubicBezTo>
                  <a:lnTo>
                    <a:pt x="-79" y="439394"/>
                  </a:lnTo>
                  <a:cubicBezTo>
                    <a:pt x="-283" y="682414"/>
                    <a:pt x="196559" y="879582"/>
                    <a:pt x="439578" y="879786"/>
                  </a:cubicBezTo>
                  <a:cubicBezTo>
                    <a:pt x="439822" y="879786"/>
                    <a:pt x="440069" y="879786"/>
                    <a:pt x="440312" y="879786"/>
                  </a:cubicBezTo>
                  <a:lnTo>
                    <a:pt x="445984" y="879786"/>
                  </a:lnTo>
                  <a:cubicBezTo>
                    <a:pt x="447719" y="879786"/>
                    <a:pt x="449320" y="879786"/>
                    <a:pt x="451155" y="879786"/>
                  </a:cubicBezTo>
                  <a:lnTo>
                    <a:pt x="452223" y="879786"/>
                  </a:lnTo>
                  <a:cubicBezTo>
                    <a:pt x="453891" y="879786"/>
                    <a:pt x="455559" y="879786"/>
                    <a:pt x="457227" y="879786"/>
                  </a:cubicBezTo>
                  <a:lnTo>
                    <a:pt x="457527" y="879786"/>
                  </a:lnTo>
                  <a:lnTo>
                    <a:pt x="462165" y="879586"/>
                  </a:lnTo>
                  <a:lnTo>
                    <a:pt x="463833" y="879586"/>
                  </a:lnTo>
                  <a:lnTo>
                    <a:pt x="467703" y="879352"/>
                  </a:lnTo>
                  <a:lnTo>
                    <a:pt x="469238" y="879352"/>
                  </a:lnTo>
                  <a:lnTo>
                    <a:pt x="469538" y="879352"/>
                  </a:lnTo>
                  <a:lnTo>
                    <a:pt x="474109" y="879019"/>
                  </a:lnTo>
                  <a:lnTo>
                    <a:pt x="478179" y="878685"/>
                  </a:lnTo>
                  <a:lnTo>
                    <a:pt x="479047" y="878685"/>
                  </a:lnTo>
                  <a:lnTo>
                    <a:pt x="482016" y="878418"/>
                  </a:lnTo>
                  <a:lnTo>
                    <a:pt x="482650" y="878418"/>
                  </a:lnTo>
                  <a:lnTo>
                    <a:pt x="485419" y="878151"/>
                  </a:lnTo>
                  <a:lnTo>
                    <a:pt x="488755" y="877784"/>
                  </a:lnTo>
                  <a:lnTo>
                    <a:pt x="491658" y="877450"/>
                  </a:lnTo>
                  <a:lnTo>
                    <a:pt x="491658" y="877450"/>
                  </a:lnTo>
                  <a:lnTo>
                    <a:pt x="495428" y="876983"/>
                  </a:lnTo>
                  <a:cubicBezTo>
                    <a:pt x="497630" y="876716"/>
                    <a:pt x="499798" y="876450"/>
                    <a:pt x="502100" y="876116"/>
                  </a:cubicBezTo>
                  <a:lnTo>
                    <a:pt x="507172" y="875382"/>
                  </a:lnTo>
                  <a:lnTo>
                    <a:pt x="512643" y="874515"/>
                  </a:lnTo>
                  <a:lnTo>
                    <a:pt x="512643" y="874515"/>
                  </a:lnTo>
                  <a:lnTo>
                    <a:pt x="517881" y="873580"/>
                  </a:lnTo>
                  <a:lnTo>
                    <a:pt x="521551" y="872913"/>
                  </a:lnTo>
                  <a:lnTo>
                    <a:pt x="523586" y="872546"/>
                  </a:lnTo>
                  <a:lnTo>
                    <a:pt x="527490" y="871779"/>
                  </a:lnTo>
                  <a:lnTo>
                    <a:pt x="527857" y="871779"/>
                  </a:lnTo>
                  <a:lnTo>
                    <a:pt x="529758" y="871378"/>
                  </a:lnTo>
                  <a:cubicBezTo>
                    <a:pt x="529982" y="871392"/>
                    <a:pt x="530202" y="871392"/>
                    <a:pt x="530425" y="871378"/>
                  </a:cubicBezTo>
                  <a:lnTo>
                    <a:pt x="538800" y="869543"/>
                  </a:lnTo>
                  <a:lnTo>
                    <a:pt x="539200" y="869543"/>
                  </a:lnTo>
                  <a:cubicBezTo>
                    <a:pt x="543637" y="868509"/>
                    <a:pt x="548041" y="867442"/>
                    <a:pt x="552545" y="866207"/>
                  </a:cubicBezTo>
                  <a:lnTo>
                    <a:pt x="555581" y="865406"/>
                  </a:lnTo>
                  <a:cubicBezTo>
                    <a:pt x="560753" y="864005"/>
                    <a:pt x="565924" y="862504"/>
                    <a:pt x="571028" y="860902"/>
                  </a:cubicBezTo>
                  <a:lnTo>
                    <a:pt x="574365" y="859835"/>
                  </a:lnTo>
                  <a:lnTo>
                    <a:pt x="581504" y="857499"/>
                  </a:lnTo>
                  <a:lnTo>
                    <a:pt x="586375" y="855798"/>
                  </a:lnTo>
                  <a:lnTo>
                    <a:pt x="590045" y="854497"/>
                  </a:lnTo>
                  <a:lnTo>
                    <a:pt x="592014" y="853763"/>
                  </a:lnTo>
                  <a:lnTo>
                    <a:pt x="596784" y="851928"/>
                  </a:lnTo>
                  <a:cubicBezTo>
                    <a:pt x="597585" y="851661"/>
                    <a:pt x="598386" y="851361"/>
                    <a:pt x="599153" y="851027"/>
                  </a:cubicBezTo>
                  <a:lnTo>
                    <a:pt x="602490" y="849692"/>
                  </a:lnTo>
                  <a:lnTo>
                    <a:pt x="603224" y="849392"/>
                  </a:lnTo>
                  <a:lnTo>
                    <a:pt x="607227" y="847791"/>
                  </a:lnTo>
                  <a:lnTo>
                    <a:pt x="609429" y="846857"/>
                  </a:lnTo>
                  <a:lnTo>
                    <a:pt x="612031" y="845756"/>
                  </a:lnTo>
                  <a:lnTo>
                    <a:pt x="614634" y="844655"/>
                  </a:lnTo>
                  <a:lnTo>
                    <a:pt x="616936" y="843654"/>
                  </a:lnTo>
                  <a:lnTo>
                    <a:pt x="619772" y="842386"/>
                  </a:lnTo>
                  <a:lnTo>
                    <a:pt x="621907" y="841452"/>
                  </a:lnTo>
                  <a:cubicBezTo>
                    <a:pt x="622607" y="841185"/>
                    <a:pt x="623275" y="840851"/>
                    <a:pt x="623975" y="840551"/>
                  </a:cubicBezTo>
                  <a:cubicBezTo>
                    <a:pt x="624676" y="840251"/>
                    <a:pt x="626411" y="839450"/>
                    <a:pt x="627612" y="838849"/>
                  </a:cubicBezTo>
                  <a:cubicBezTo>
                    <a:pt x="627835" y="838776"/>
                    <a:pt x="628049" y="838676"/>
                    <a:pt x="628246" y="838549"/>
                  </a:cubicBezTo>
                  <a:cubicBezTo>
                    <a:pt x="629480" y="837982"/>
                    <a:pt x="630715" y="837381"/>
                    <a:pt x="631982" y="836714"/>
                  </a:cubicBezTo>
                  <a:lnTo>
                    <a:pt x="634051" y="835713"/>
                  </a:lnTo>
                  <a:cubicBezTo>
                    <a:pt x="634918" y="835280"/>
                    <a:pt x="635786" y="834879"/>
                    <a:pt x="636620" y="834412"/>
                  </a:cubicBezTo>
                  <a:lnTo>
                    <a:pt x="639089" y="833178"/>
                  </a:lnTo>
                  <a:lnTo>
                    <a:pt x="641458" y="831977"/>
                  </a:lnTo>
                  <a:lnTo>
                    <a:pt x="643826" y="830742"/>
                  </a:lnTo>
                  <a:lnTo>
                    <a:pt x="646028" y="829608"/>
                  </a:lnTo>
                  <a:lnTo>
                    <a:pt x="648764" y="828140"/>
                  </a:lnTo>
                  <a:lnTo>
                    <a:pt x="651266" y="826772"/>
                  </a:lnTo>
                  <a:lnTo>
                    <a:pt x="652868" y="825871"/>
                  </a:lnTo>
                  <a:cubicBezTo>
                    <a:pt x="654069" y="825237"/>
                    <a:pt x="655236" y="824570"/>
                    <a:pt x="656404" y="823903"/>
                  </a:cubicBezTo>
                  <a:lnTo>
                    <a:pt x="657405" y="823336"/>
                  </a:lnTo>
                  <a:lnTo>
                    <a:pt x="660741" y="821434"/>
                  </a:lnTo>
                  <a:lnTo>
                    <a:pt x="662376" y="820433"/>
                  </a:lnTo>
                  <a:cubicBezTo>
                    <a:pt x="663410" y="819866"/>
                    <a:pt x="664445" y="819265"/>
                    <a:pt x="665446" y="818598"/>
                  </a:cubicBezTo>
                  <a:lnTo>
                    <a:pt x="665646" y="815429"/>
                  </a:lnTo>
                  <a:lnTo>
                    <a:pt x="668982" y="813394"/>
                  </a:lnTo>
                  <a:lnTo>
                    <a:pt x="669883" y="812826"/>
                  </a:lnTo>
                  <a:lnTo>
                    <a:pt x="673453" y="810591"/>
                  </a:lnTo>
                  <a:lnTo>
                    <a:pt x="674787" y="809724"/>
                  </a:lnTo>
                  <a:lnTo>
                    <a:pt x="677323" y="808089"/>
                  </a:lnTo>
                  <a:lnTo>
                    <a:pt x="679758" y="806521"/>
                  </a:lnTo>
                  <a:cubicBezTo>
                    <a:pt x="681093" y="805653"/>
                    <a:pt x="682394" y="804819"/>
                    <a:pt x="683695" y="803918"/>
                  </a:cubicBezTo>
                  <a:lnTo>
                    <a:pt x="686464" y="802017"/>
                  </a:lnTo>
                  <a:lnTo>
                    <a:pt x="688666" y="800549"/>
                  </a:lnTo>
                  <a:lnTo>
                    <a:pt x="690301" y="799381"/>
                  </a:lnTo>
                  <a:cubicBezTo>
                    <a:pt x="691235" y="798781"/>
                    <a:pt x="692036" y="798180"/>
                    <a:pt x="692937" y="797546"/>
                  </a:cubicBezTo>
                  <a:lnTo>
                    <a:pt x="696573" y="794910"/>
                  </a:lnTo>
                  <a:lnTo>
                    <a:pt x="696573" y="794910"/>
                  </a:lnTo>
                  <a:lnTo>
                    <a:pt x="596284" y="794910"/>
                  </a:lnTo>
                  <a:cubicBezTo>
                    <a:pt x="596651" y="793042"/>
                    <a:pt x="596985" y="791174"/>
                    <a:pt x="597252" y="789306"/>
                  </a:cubicBezTo>
                  <a:cubicBezTo>
                    <a:pt x="597252" y="789306"/>
                    <a:pt x="597252" y="789105"/>
                    <a:pt x="597252" y="789005"/>
                  </a:cubicBezTo>
                  <a:cubicBezTo>
                    <a:pt x="597652" y="786136"/>
                    <a:pt x="597952" y="783267"/>
                    <a:pt x="598086" y="780398"/>
                  </a:cubicBezTo>
                  <a:cubicBezTo>
                    <a:pt x="598136" y="779453"/>
                    <a:pt x="598136" y="778506"/>
                    <a:pt x="598086" y="777562"/>
                  </a:cubicBezTo>
                  <a:cubicBezTo>
                    <a:pt x="598086" y="777095"/>
                    <a:pt x="598086" y="776594"/>
                    <a:pt x="598086" y="776127"/>
                  </a:cubicBezTo>
                  <a:cubicBezTo>
                    <a:pt x="598086" y="775660"/>
                    <a:pt x="598086" y="775193"/>
                    <a:pt x="598086" y="774726"/>
                  </a:cubicBezTo>
                  <a:lnTo>
                    <a:pt x="598086" y="773358"/>
                  </a:lnTo>
                  <a:lnTo>
                    <a:pt x="598086" y="773358"/>
                  </a:lnTo>
                  <a:lnTo>
                    <a:pt x="599087" y="772857"/>
                  </a:lnTo>
                  <a:lnTo>
                    <a:pt x="599253" y="772857"/>
                  </a:lnTo>
                  <a:lnTo>
                    <a:pt x="599687" y="772657"/>
                  </a:lnTo>
                  <a:lnTo>
                    <a:pt x="600321" y="772324"/>
                  </a:lnTo>
                  <a:lnTo>
                    <a:pt x="601122" y="771957"/>
                  </a:lnTo>
                  <a:lnTo>
                    <a:pt x="601689" y="771656"/>
                  </a:lnTo>
                  <a:lnTo>
                    <a:pt x="602022" y="771490"/>
                  </a:lnTo>
                  <a:lnTo>
                    <a:pt x="602323" y="771490"/>
                  </a:lnTo>
                  <a:lnTo>
                    <a:pt x="602323" y="771490"/>
                  </a:lnTo>
                  <a:lnTo>
                    <a:pt x="603057" y="771123"/>
                  </a:lnTo>
                  <a:lnTo>
                    <a:pt x="603891" y="770722"/>
                  </a:lnTo>
                  <a:lnTo>
                    <a:pt x="604225" y="770722"/>
                  </a:lnTo>
                  <a:lnTo>
                    <a:pt x="604825" y="770455"/>
                  </a:lnTo>
                  <a:lnTo>
                    <a:pt x="604825" y="770455"/>
                  </a:lnTo>
                  <a:lnTo>
                    <a:pt x="605092" y="770455"/>
                  </a:lnTo>
                  <a:lnTo>
                    <a:pt x="605292" y="770455"/>
                  </a:lnTo>
                  <a:lnTo>
                    <a:pt x="605292" y="770455"/>
                  </a:lnTo>
                  <a:lnTo>
                    <a:pt x="605893" y="770155"/>
                  </a:lnTo>
                  <a:lnTo>
                    <a:pt x="605893" y="770155"/>
                  </a:lnTo>
                  <a:lnTo>
                    <a:pt x="606226" y="769988"/>
                  </a:lnTo>
                  <a:lnTo>
                    <a:pt x="606560" y="769821"/>
                  </a:lnTo>
                  <a:lnTo>
                    <a:pt x="606760" y="769821"/>
                  </a:lnTo>
                  <a:lnTo>
                    <a:pt x="606760" y="769821"/>
                  </a:lnTo>
                  <a:lnTo>
                    <a:pt x="607094" y="769655"/>
                  </a:lnTo>
                  <a:lnTo>
                    <a:pt x="607094" y="769655"/>
                  </a:lnTo>
                  <a:cubicBezTo>
                    <a:pt x="607267" y="769528"/>
                    <a:pt x="607457" y="769428"/>
                    <a:pt x="607661" y="769354"/>
                  </a:cubicBezTo>
                  <a:lnTo>
                    <a:pt x="607861" y="769354"/>
                  </a:lnTo>
                  <a:lnTo>
                    <a:pt x="608395" y="769087"/>
                  </a:lnTo>
                  <a:lnTo>
                    <a:pt x="608395" y="769087"/>
                  </a:lnTo>
                  <a:lnTo>
                    <a:pt x="609296" y="768620"/>
                  </a:lnTo>
                  <a:lnTo>
                    <a:pt x="610030" y="768220"/>
                  </a:lnTo>
                  <a:lnTo>
                    <a:pt x="610363" y="768053"/>
                  </a:lnTo>
                  <a:lnTo>
                    <a:pt x="610363" y="768053"/>
                  </a:lnTo>
                  <a:lnTo>
                    <a:pt x="610563" y="768053"/>
                  </a:lnTo>
                  <a:lnTo>
                    <a:pt x="610964" y="767853"/>
                  </a:lnTo>
                  <a:lnTo>
                    <a:pt x="610964" y="767853"/>
                  </a:lnTo>
                  <a:lnTo>
                    <a:pt x="611297" y="767686"/>
                  </a:lnTo>
                  <a:lnTo>
                    <a:pt x="611297" y="767686"/>
                  </a:lnTo>
                  <a:lnTo>
                    <a:pt x="612132" y="767253"/>
                  </a:lnTo>
                  <a:lnTo>
                    <a:pt x="613366" y="766619"/>
                  </a:lnTo>
                  <a:lnTo>
                    <a:pt x="613366" y="766619"/>
                  </a:lnTo>
                  <a:cubicBezTo>
                    <a:pt x="613569" y="766545"/>
                    <a:pt x="613760" y="766445"/>
                    <a:pt x="613933" y="766318"/>
                  </a:cubicBezTo>
                  <a:lnTo>
                    <a:pt x="613933" y="766318"/>
                  </a:lnTo>
                  <a:lnTo>
                    <a:pt x="614233" y="766152"/>
                  </a:lnTo>
                  <a:lnTo>
                    <a:pt x="614534" y="766152"/>
                  </a:lnTo>
                  <a:lnTo>
                    <a:pt x="614534" y="766152"/>
                  </a:lnTo>
                  <a:lnTo>
                    <a:pt x="615735" y="765484"/>
                  </a:lnTo>
                  <a:lnTo>
                    <a:pt x="617002" y="764784"/>
                  </a:lnTo>
                  <a:lnTo>
                    <a:pt x="617937" y="764250"/>
                  </a:lnTo>
                  <a:cubicBezTo>
                    <a:pt x="617937" y="764250"/>
                    <a:pt x="617937" y="764250"/>
                    <a:pt x="617937" y="764250"/>
                  </a:cubicBezTo>
                  <a:lnTo>
                    <a:pt x="617937" y="764250"/>
                  </a:lnTo>
                  <a:cubicBezTo>
                    <a:pt x="617937" y="764250"/>
                    <a:pt x="617937" y="764250"/>
                    <a:pt x="617937" y="764250"/>
                  </a:cubicBezTo>
                  <a:cubicBezTo>
                    <a:pt x="617937" y="764250"/>
                    <a:pt x="617937" y="764250"/>
                    <a:pt x="617937" y="764250"/>
                  </a:cubicBezTo>
                  <a:lnTo>
                    <a:pt x="617937" y="764250"/>
                  </a:lnTo>
                  <a:lnTo>
                    <a:pt x="617937" y="764250"/>
                  </a:lnTo>
                  <a:lnTo>
                    <a:pt x="618370" y="764016"/>
                  </a:lnTo>
                  <a:lnTo>
                    <a:pt x="618604" y="764016"/>
                  </a:lnTo>
                  <a:lnTo>
                    <a:pt x="618604" y="764016"/>
                  </a:lnTo>
                  <a:lnTo>
                    <a:pt x="620339" y="763015"/>
                  </a:lnTo>
                  <a:lnTo>
                    <a:pt x="621640" y="762281"/>
                  </a:lnTo>
                  <a:lnTo>
                    <a:pt x="622307" y="761881"/>
                  </a:lnTo>
                  <a:lnTo>
                    <a:pt x="622808" y="761581"/>
                  </a:lnTo>
                  <a:lnTo>
                    <a:pt x="625610" y="758712"/>
                  </a:lnTo>
                  <a:lnTo>
                    <a:pt x="625610" y="758712"/>
                  </a:lnTo>
                  <a:cubicBezTo>
                    <a:pt x="625877" y="758545"/>
                    <a:pt x="626144" y="758411"/>
                    <a:pt x="626411" y="758211"/>
                  </a:cubicBezTo>
                  <a:lnTo>
                    <a:pt x="626411" y="758211"/>
                  </a:lnTo>
                  <a:lnTo>
                    <a:pt x="626878" y="757944"/>
                  </a:lnTo>
                  <a:lnTo>
                    <a:pt x="627211" y="757744"/>
                  </a:lnTo>
                  <a:lnTo>
                    <a:pt x="627478" y="757577"/>
                  </a:lnTo>
                  <a:cubicBezTo>
                    <a:pt x="628579" y="756977"/>
                    <a:pt x="629680" y="756309"/>
                    <a:pt x="630815" y="755642"/>
                  </a:cubicBezTo>
                  <a:lnTo>
                    <a:pt x="630815" y="755642"/>
                  </a:lnTo>
                  <a:lnTo>
                    <a:pt x="632583" y="754575"/>
                  </a:lnTo>
                  <a:lnTo>
                    <a:pt x="634251" y="753507"/>
                  </a:lnTo>
                  <a:lnTo>
                    <a:pt x="634251" y="753507"/>
                  </a:lnTo>
                  <a:lnTo>
                    <a:pt x="634818" y="753140"/>
                  </a:lnTo>
                  <a:lnTo>
                    <a:pt x="635052" y="752973"/>
                  </a:lnTo>
                  <a:lnTo>
                    <a:pt x="635052" y="752973"/>
                  </a:lnTo>
                  <a:lnTo>
                    <a:pt x="635719" y="752573"/>
                  </a:lnTo>
                  <a:lnTo>
                    <a:pt x="636787" y="751939"/>
                  </a:lnTo>
                  <a:lnTo>
                    <a:pt x="636787" y="751939"/>
                  </a:lnTo>
                  <a:lnTo>
                    <a:pt x="637321" y="751572"/>
                  </a:lnTo>
                  <a:lnTo>
                    <a:pt x="637821" y="751238"/>
                  </a:lnTo>
                  <a:lnTo>
                    <a:pt x="639589" y="750137"/>
                  </a:lnTo>
                  <a:lnTo>
                    <a:pt x="639589" y="750137"/>
                  </a:lnTo>
                  <a:lnTo>
                    <a:pt x="640056" y="749870"/>
                  </a:lnTo>
                  <a:lnTo>
                    <a:pt x="641725" y="748803"/>
                  </a:lnTo>
                  <a:lnTo>
                    <a:pt x="644894" y="746634"/>
                  </a:lnTo>
                  <a:lnTo>
                    <a:pt x="644894" y="746634"/>
                  </a:lnTo>
                  <a:lnTo>
                    <a:pt x="647163" y="745133"/>
                  </a:lnTo>
                  <a:lnTo>
                    <a:pt x="650199" y="743031"/>
                  </a:lnTo>
                  <a:lnTo>
                    <a:pt x="652534" y="741396"/>
                  </a:lnTo>
                  <a:lnTo>
                    <a:pt x="652534" y="741396"/>
                  </a:lnTo>
                  <a:lnTo>
                    <a:pt x="652934" y="741063"/>
                  </a:lnTo>
                  <a:lnTo>
                    <a:pt x="652934" y="741063"/>
                  </a:lnTo>
                  <a:lnTo>
                    <a:pt x="653368" y="740762"/>
                  </a:lnTo>
                  <a:lnTo>
                    <a:pt x="653768" y="740429"/>
                  </a:lnTo>
                  <a:lnTo>
                    <a:pt x="653768" y="740429"/>
                  </a:lnTo>
                  <a:cubicBezTo>
                    <a:pt x="653875" y="740392"/>
                    <a:pt x="653969" y="740322"/>
                    <a:pt x="654035" y="740228"/>
                  </a:cubicBezTo>
                  <a:cubicBezTo>
                    <a:pt x="654035" y="740228"/>
                    <a:pt x="654035" y="740228"/>
                    <a:pt x="654269" y="740028"/>
                  </a:cubicBezTo>
                  <a:lnTo>
                    <a:pt x="758728" y="740028"/>
                  </a:lnTo>
                  <a:lnTo>
                    <a:pt x="759062" y="739661"/>
                  </a:lnTo>
                  <a:cubicBezTo>
                    <a:pt x="759863" y="738727"/>
                    <a:pt x="760697" y="737893"/>
                    <a:pt x="761497" y="737026"/>
                  </a:cubicBezTo>
                  <a:lnTo>
                    <a:pt x="763466" y="734890"/>
                  </a:lnTo>
                  <a:lnTo>
                    <a:pt x="764800" y="733423"/>
                  </a:lnTo>
                  <a:lnTo>
                    <a:pt x="766635" y="731421"/>
                  </a:lnTo>
                  <a:lnTo>
                    <a:pt x="768637" y="729185"/>
                  </a:lnTo>
                  <a:cubicBezTo>
                    <a:pt x="769304" y="728418"/>
                    <a:pt x="769872" y="727784"/>
                    <a:pt x="770472" y="727050"/>
                  </a:cubicBezTo>
                  <a:lnTo>
                    <a:pt x="771840" y="725449"/>
                  </a:lnTo>
                  <a:lnTo>
                    <a:pt x="773575" y="723447"/>
                  </a:lnTo>
                  <a:lnTo>
                    <a:pt x="775577" y="721078"/>
                  </a:lnTo>
                  <a:lnTo>
                    <a:pt x="777412" y="718843"/>
                  </a:lnTo>
                  <a:lnTo>
                    <a:pt x="778412" y="717608"/>
                  </a:lnTo>
                  <a:lnTo>
                    <a:pt x="780548" y="715006"/>
                  </a:lnTo>
                  <a:lnTo>
                    <a:pt x="782283" y="712838"/>
                  </a:lnTo>
                  <a:lnTo>
                    <a:pt x="783684" y="711103"/>
                  </a:lnTo>
                  <a:lnTo>
                    <a:pt x="785419" y="708901"/>
                  </a:lnTo>
                  <a:lnTo>
                    <a:pt x="787120" y="706665"/>
                  </a:lnTo>
                  <a:lnTo>
                    <a:pt x="788722" y="704597"/>
                  </a:lnTo>
                  <a:lnTo>
                    <a:pt x="790323" y="702462"/>
                  </a:lnTo>
                  <a:lnTo>
                    <a:pt x="791691" y="700627"/>
                  </a:lnTo>
                  <a:lnTo>
                    <a:pt x="793526" y="698158"/>
                  </a:lnTo>
                  <a:lnTo>
                    <a:pt x="794894" y="696323"/>
                  </a:lnTo>
                  <a:lnTo>
                    <a:pt x="796595" y="693954"/>
                  </a:lnTo>
                  <a:cubicBezTo>
                    <a:pt x="797162" y="693187"/>
                    <a:pt x="797897" y="692119"/>
                    <a:pt x="798497" y="691218"/>
                  </a:cubicBezTo>
                  <a:cubicBezTo>
                    <a:pt x="798797" y="690818"/>
                    <a:pt x="799064" y="690451"/>
                    <a:pt x="799298" y="690084"/>
                  </a:cubicBezTo>
                  <a:lnTo>
                    <a:pt x="802000" y="686214"/>
                  </a:lnTo>
                  <a:lnTo>
                    <a:pt x="802000" y="685980"/>
                  </a:lnTo>
                  <a:cubicBezTo>
                    <a:pt x="802767" y="684879"/>
                    <a:pt x="803502" y="683778"/>
                    <a:pt x="804235" y="682644"/>
                  </a:cubicBezTo>
                  <a:cubicBezTo>
                    <a:pt x="804669" y="682010"/>
                    <a:pt x="805103" y="681410"/>
                    <a:pt x="805503" y="680776"/>
                  </a:cubicBezTo>
                  <a:lnTo>
                    <a:pt x="807872" y="677139"/>
                  </a:lnTo>
                  <a:cubicBezTo>
                    <a:pt x="808840" y="675671"/>
                    <a:pt x="809807" y="674170"/>
                    <a:pt x="810741" y="672635"/>
                  </a:cubicBezTo>
                  <a:cubicBezTo>
                    <a:pt x="811675" y="671100"/>
                    <a:pt x="812576" y="669699"/>
                    <a:pt x="813510" y="668231"/>
                  </a:cubicBezTo>
                  <a:lnTo>
                    <a:pt x="813510" y="668031"/>
                  </a:lnTo>
                  <a:lnTo>
                    <a:pt x="816280" y="663527"/>
                  </a:lnTo>
                  <a:lnTo>
                    <a:pt x="819015" y="658923"/>
                  </a:lnTo>
                  <a:cubicBezTo>
                    <a:pt x="819949" y="657422"/>
                    <a:pt x="820817" y="655854"/>
                    <a:pt x="821684" y="654286"/>
                  </a:cubicBezTo>
                  <a:cubicBezTo>
                    <a:pt x="822552" y="652717"/>
                    <a:pt x="823353" y="651350"/>
                    <a:pt x="824153" y="649848"/>
                  </a:cubicBezTo>
                  <a:lnTo>
                    <a:pt x="824387" y="649448"/>
                  </a:lnTo>
                  <a:cubicBezTo>
                    <a:pt x="825221" y="647946"/>
                    <a:pt x="826022" y="646412"/>
                    <a:pt x="826822" y="644911"/>
                  </a:cubicBezTo>
                  <a:lnTo>
                    <a:pt x="826822" y="644911"/>
                  </a:lnTo>
                  <a:cubicBezTo>
                    <a:pt x="827523" y="643609"/>
                    <a:pt x="828223" y="642308"/>
                    <a:pt x="828891" y="641007"/>
                  </a:cubicBezTo>
                  <a:lnTo>
                    <a:pt x="829558" y="639739"/>
                  </a:lnTo>
                  <a:lnTo>
                    <a:pt x="831493" y="635936"/>
                  </a:lnTo>
                  <a:cubicBezTo>
                    <a:pt x="831493" y="635702"/>
                    <a:pt x="831727" y="635435"/>
                    <a:pt x="831860" y="635202"/>
                  </a:cubicBezTo>
                  <a:lnTo>
                    <a:pt x="834129" y="630631"/>
                  </a:lnTo>
                  <a:cubicBezTo>
                    <a:pt x="834929" y="628996"/>
                    <a:pt x="835697" y="627295"/>
                    <a:pt x="836464" y="625760"/>
                  </a:cubicBezTo>
                  <a:cubicBezTo>
                    <a:pt x="837231" y="624225"/>
                    <a:pt x="837932" y="622624"/>
                    <a:pt x="838633" y="621056"/>
                  </a:cubicBezTo>
                  <a:lnTo>
                    <a:pt x="838633" y="620756"/>
                  </a:lnTo>
                  <a:cubicBezTo>
                    <a:pt x="839133" y="619655"/>
                    <a:pt x="839634" y="618554"/>
                    <a:pt x="840101" y="617419"/>
                  </a:cubicBezTo>
                  <a:cubicBezTo>
                    <a:pt x="840568" y="616285"/>
                    <a:pt x="840734" y="616018"/>
                    <a:pt x="841035" y="615317"/>
                  </a:cubicBezTo>
                  <a:cubicBezTo>
                    <a:pt x="841635" y="613983"/>
                    <a:pt x="842236" y="612648"/>
                    <a:pt x="842803" y="611281"/>
                  </a:cubicBezTo>
                  <a:cubicBezTo>
                    <a:pt x="842803" y="611281"/>
                    <a:pt x="842803" y="611047"/>
                    <a:pt x="842803" y="610914"/>
                  </a:cubicBezTo>
                  <a:cubicBezTo>
                    <a:pt x="843504" y="609279"/>
                    <a:pt x="844204" y="607577"/>
                    <a:pt x="844871" y="606009"/>
                  </a:cubicBezTo>
                  <a:cubicBezTo>
                    <a:pt x="845539" y="604441"/>
                    <a:pt x="846239" y="602673"/>
                    <a:pt x="846907" y="600971"/>
                  </a:cubicBezTo>
                  <a:lnTo>
                    <a:pt x="848742" y="596334"/>
                  </a:lnTo>
                  <a:lnTo>
                    <a:pt x="848742" y="595934"/>
                  </a:lnTo>
                  <a:lnTo>
                    <a:pt x="849542" y="593832"/>
                  </a:lnTo>
                  <a:lnTo>
                    <a:pt x="850443" y="591463"/>
                  </a:lnTo>
                  <a:lnTo>
                    <a:pt x="851377" y="589061"/>
                  </a:lnTo>
                  <a:cubicBezTo>
                    <a:pt x="851544" y="588660"/>
                    <a:pt x="851678" y="588227"/>
                    <a:pt x="851844" y="587793"/>
                  </a:cubicBezTo>
                  <a:lnTo>
                    <a:pt x="852945" y="584657"/>
                  </a:lnTo>
                  <a:cubicBezTo>
                    <a:pt x="853312" y="583623"/>
                    <a:pt x="853713" y="582555"/>
                    <a:pt x="854046" y="581321"/>
                  </a:cubicBezTo>
                  <a:cubicBezTo>
                    <a:pt x="854380" y="580086"/>
                    <a:pt x="854981" y="578652"/>
                    <a:pt x="855414" y="577317"/>
                  </a:cubicBezTo>
                  <a:lnTo>
                    <a:pt x="856415" y="574314"/>
                  </a:lnTo>
                  <a:cubicBezTo>
                    <a:pt x="857383" y="571312"/>
                    <a:pt x="858317" y="568309"/>
                    <a:pt x="859251" y="565273"/>
                  </a:cubicBezTo>
                  <a:cubicBezTo>
                    <a:pt x="859651" y="563905"/>
                    <a:pt x="860052" y="562571"/>
                    <a:pt x="860419" y="561203"/>
                  </a:cubicBezTo>
                  <a:cubicBezTo>
                    <a:pt x="860382" y="561129"/>
                    <a:pt x="860382" y="561043"/>
                    <a:pt x="860419" y="560969"/>
                  </a:cubicBezTo>
                  <a:lnTo>
                    <a:pt x="861520" y="556999"/>
                  </a:lnTo>
                  <a:cubicBezTo>
                    <a:pt x="862320" y="554263"/>
                    <a:pt x="863054" y="551527"/>
                    <a:pt x="863755" y="548758"/>
                  </a:cubicBezTo>
                  <a:cubicBezTo>
                    <a:pt x="864122" y="547357"/>
                    <a:pt x="864456" y="545989"/>
                    <a:pt x="864789" y="544588"/>
                  </a:cubicBezTo>
                  <a:lnTo>
                    <a:pt x="865790" y="540518"/>
                  </a:lnTo>
                  <a:lnTo>
                    <a:pt x="865790" y="540351"/>
                  </a:lnTo>
                  <a:cubicBezTo>
                    <a:pt x="866124" y="538983"/>
                    <a:pt x="866424" y="537615"/>
                    <a:pt x="866724" y="536281"/>
                  </a:cubicBezTo>
                  <a:cubicBezTo>
                    <a:pt x="867358" y="533478"/>
                    <a:pt x="867959" y="530676"/>
                    <a:pt x="868559" y="527873"/>
                  </a:cubicBezTo>
                  <a:cubicBezTo>
                    <a:pt x="868759" y="526772"/>
                    <a:pt x="868993" y="525671"/>
                    <a:pt x="869227" y="524537"/>
                  </a:cubicBezTo>
                  <a:cubicBezTo>
                    <a:pt x="869227" y="523970"/>
                    <a:pt x="869460" y="523369"/>
                    <a:pt x="869560" y="522802"/>
                  </a:cubicBezTo>
                  <a:cubicBezTo>
                    <a:pt x="869660" y="522235"/>
                    <a:pt x="869827" y="521401"/>
                    <a:pt x="869960" y="520700"/>
                  </a:cubicBezTo>
                  <a:cubicBezTo>
                    <a:pt x="870261" y="519232"/>
                    <a:pt x="870528" y="517731"/>
                    <a:pt x="870795" y="516229"/>
                  </a:cubicBezTo>
                  <a:lnTo>
                    <a:pt x="870795" y="516063"/>
                  </a:lnTo>
                  <a:lnTo>
                    <a:pt x="871695" y="510658"/>
                  </a:lnTo>
                  <a:cubicBezTo>
                    <a:pt x="871996" y="508956"/>
                    <a:pt x="872263" y="507321"/>
                    <a:pt x="872529" y="505553"/>
                  </a:cubicBezTo>
                  <a:cubicBezTo>
                    <a:pt x="872529" y="505153"/>
                    <a:pt x="872529" y="504786"/>
                    <a:pt x="872696" y="504419"/>
                  </a:cubicBezTo>
                  <a:cubicBezTo>
                    <a:pt x="872896" y="503151"/>
                    <a:pt x="873063" y="501917"/>
                    <a:pt x="873230" y="500682"/>
                  </a:cubicBezTo>
                  <a:cubicBezTo>
                    <a:pt x="873230" y="500115"/>
                    <a:pt x="873397" y="499581"/>
                    <a:pt x="873464" y="499014"/>
                  </a:cubicBezTo>
                  <a:cubicBezTo>
                    <a:pt x="873697" y="497413"/>
                    <a:pt x="873897" y="495678"/>
                    <a:pt x="874097" y="494243"/>
                  </a:cubicBezTo>
                  <a:lnTo>
                    <a:pt x="874698" y="489372"/>
                  </a:lnTo>
                  <a:cubicBezTo>
                    <a:pt x="874898" y="487737"/>
                    <a:pt x="875065" y="486036"/>
                    <a:pt x="875265" y="484268"/>
                  </a:cubicBezTo>
                  <a:cubicBezTo>
                    <a:pt x="875265" y="483500"/>
                    <a:pt x="875265" y="482733"/>
                    <a:pt x="875499" y="481932"/>
                  </a:cubicBezTo>
                  <a:cubicBezTo>
                    <a:pt x="875732" y="481132"/>
                    <a:pt x="875499" y="480197"/>
                    <a:pt x="875732" y="479330"/>
                  </a:cubicBezTo>
                  <a:cubicBezTo>
                    <a:pt x="875966" y="478463"/>
                    <a:pt x="875933" y="477428"/>
                    <a:pt x="875999" y="476494"/>
                  </a:cubicBezTo>
                  <a:cubicBezTo>
                    <a:pt x="876266" y="473425"/>
                    <a:pt x="876500" y="470355"/>
                    <a:pt x="876700" y="467219"/>
                  </a:cubicBezTo>
                  <a:lnTo>
                    <a:pt x="876900" y="463883"/>
                  </a:lnTo>
                  <a:cubicBezTo>
                    <a:pt x="876900" y="463449"/>
                    <a:pt x="876900" y="462982"/>
                    <a:pt x="876900" y="462548"/>
                  </a:cubicBezTo>
                  <a:lnTo>
                    <a:pt x="877100" y="458578"/>
                  </a:lnTo>
                  <a:cubicBezTo>
                    <a:pt x="877100" y="457244"/>
                    <a:pt x="877100" y="455609"/>
                    <a:pt x="877100" y="454141"/>
                  </a:cubicBezTo>
                  <a:cubicBezTo>
                    <a:pt x="877100" y="451205"/>
                    <a:pt x="877300" y="448236"/>
                    <a:pt x="877334" y="445266"/>
                  </a:cubicBezTo>
                  <a:lnTo>
                    <a:pt x="877334" y="437893"/>
                  </a:lnTo>
                  <a:cubicBezTo>
                    <a:pt x="877334" y="436225"/>
                    <a:pt x="877334" y="434557"/>
                    <a:pt x="877334" y="432989"/>
                  </a:cubicBezTo>
                  <a:lnTo>
                    <a:pt x="877334" y="429085"/>
                  </a:lnTo>
                  <a:cubicBezTo>
                    <a:pt x="879169" y="427851"/>
                    <a:pt x="878969" y="426616"/>
                    <a:pt x="878935" y="425415"/>
                  </a:cubicBezTo>
                  <a:close/>
                  <a:moveTo>
                    <a:pt x="654870" y="261903"/>
                  </a:moveTo>
                  <a:lnTo>
                    <a:pt x="655737" y="261169"/>
                  </a:lnTo>
                  <a:lnTo>
                    <a:pt x="655904" y="261169"/>
                  </a:lnTo>
                  <a:lnTo>
                    <a:pt x="657138" y="260168"/>
                  </a:lnTo>
                  <a:lnTo>
                    <a:pt x="659307" y="258434"/>
                  </a:lnTo>
                  <a:lnTo>
                    <a:pt x="660341" y="257566"/>
                  </a:lnTo>
                  <a:lnTo>
                    <a:pt x="662843" y="255531"/>
                  </a:lnTo>
                  <a:lnTo>
                    <a:pt x="662843" y="255531"/>
                  </a:lnTo>
                  <a:lnTo>
                    <a:pt x="673453" y="246923"/>
                  </a:lnTo>
                  <a:lnTo>
                    <a:pt x="673453" y="246923"/>
                  </a:lnTo>
                  <a:lnTo>
                    <a:pt x="684129" y="238316"/>
                  </a:lnTo>
                  <a:lnTo>
                    <a:pt x="684129" y="238316"/>
                  </a:lnTo>
                  <a:lnTo>
                    <a:pt x="686798" y="236147"/>
                  </a:lnTo>
                  <a:lnTo>
                    <a:pt x="691202" y="232544"/>
                  </a:lnTo>
                  <a:lnTo>
                    <a:pt x="691202" y="232544"/>
                  </a:lnTo>
                  <a:lnTo>
                    <a:pt x="694738" y="229708"/>
                  </a:lnTo>
                  <a:lnTo>
                    <a:pt x="694738" y="229708"/>
                  </a:lnTo>
                  <a:lnTo>
                    <a:pt x="698275" y="226806"/>
                  </a:lnTo>
                  <a:lnTo>
                    <a:pt x="698275" y="226806"/>
                  </a:lnTo>
                  <a:lnTo>
                    <a:pt x="701111" y="224537"/>
                  </a:lnTo>
                  <a:lnTo>
                    <a:pt x="701811" y="223970"/>
                  </a:lnTo>
                  <a:lnTo>
                    <a:pt x="701811" y="223970"/>
                  </a:lnTo>
                  <a:lnTo>
                    <a:pt x="705348" y="221100"/>
                  </a:lnTo>
                  <a:lnTo>
                    <a:pt x="705348" y="221100"/>
                  </a:lnTo>
                  <a:lnTo>
                    <a:pt x="708684" y="218265"/>
                  </a:lnTo>
                  <a:lnTo>
                    <a:pt x="712254" y="215362"/>
                  </a:lnTo>
                  <a:lnTo>
                    <a:pt x="715790" y="212493"/>
                  </a:lnTo>
                  <a:lnTo>
                    <a:pt x="722263" y="207255"/>
                  </a:lnTo>
                  <a:lnTo>
                    <a:pt x="722930" y="206721"/>
                  </a:lnTo>
                  <a:lnTo>
                    <a:pt x="726633" y="203718"/>
                  </a:lnTo>
                  <a:lnTo>
                    <a:pt x="731171" y="200048"/>
                  </a:lnTo>
                  <a:lnTo>
                    <a:pt x="737209" y="195144"/>
                  </a:lnTo>
                  <a:lnTo>
                    <a:pt x="747919" y="186470"/>
                  </a:lnTo>
                  <a:lnTo>
                    <a:pt x="759062" y="177528"/>
                  </a:lnTo>
                  <a:lnTo>
                    <a:pt x="761231" y="180264"/>
                  </a:lnTo>
                  <a:lnTo>
                    <a:pt x="762298" y="181599"/>
                  </a:lnTo>
                  <a:lnTo>
                    <a:pt x="763966" y="183734"/>
                  </a:lnTo>
                  <a:cubicBezTo>
                    <a:pt x="765658" y="185959"/>
                    <a:pt x="767326" y="188181"/>
                    <a:pt x="768971" y="190406"/>
                  </a:cubicBezTo>
                  <a:lnTo>
                    <a:pt x="770472" y="192442"/>
                  </a:lnTo>
                  <a:lnTo>
                    <a:pt x="772174" y="194710"/>
                  </a:lnTo>
                  <a:lnTo>
                    <a:pt x="773208" y="196178"/>
                  </a:lnTo>
                  <a:lnTo>
                    <a:pt x="774309" y="197680"/>
                  </a:lnTo>
                  <a:lnTo>
                    <a:pt x="776144" y="200215"/>
                  </a:lnTo>
                  <a:cubicBezTo>
                    <a:pt x="776911" y="201316"/>
                    <a:pt x="777679" y="202384"/>
                    <a:pt x="778412" y="203552"/>
                  </a:cubicBezTo>
                  <a:lnTo>
                    <a:pt x="778412" y="203552"/>
                  </a:lnTo>
                  <a:cubicBezTo>
                    <a:pt x="779180" y="204652"/>
                    <a:pt x="779947" y="205753"/>
                    <a:pt x="780681" y="206888"/>
                  </a:cubicBezTo>
                  <a:lnTo>
                    <a:pt x="782249" y="209190"/>
                  </a:lnTo>
                  <a:lnTo>
                    <a:pt x="783117" y="210524"/>
                  </a:lnTo>
                  <a:cubicBezTo>
                    <a:pt x="783117" y="210758"/>
                    <a:pt x="783450" y="210991"/>
                    <a:pt x="783584" y="211225"/>
                  </a:cubicBezTo>
                  <a:cubicBezTo>
                    <a:pt x="783771" y="211442"/>
                    <a:pt x="783941" y="211675"/>
                    <a:pt x="784084" y="211926"/>
                  </a:cubicBezTo>
                  <a:lnTo>
                    <a:pt x="784818" y="213093"/>
                  </a:lnTo>
                  <a:lnTo>
                    <a:pt x="785986" y="214862"/>
                  </a:lnTo>
                  <a:lnTo>
                    <a:pt x="788021" y="218198"/>
                  </a:lnTo>
                  <a:lnTo>
                    <a:pt x="789489" y="220533"/>
                  </a:lnTo>
                  <a:cubicBezTo>
                    <a:pt x="791324" y="223503"/>
                    <a:pt x="793159" y="226472"/>
                    <a:pt x="794860" y="229475"/>
                  </a:cubicBezTo>
                  <a:cubicBezTo>
                    <a:pt x="795328" y="230208"/>
                    <a:pt x="795795" y="230976"/>
                    <a:pt x="796195" y="231710"/>
                  </a:cubicBezTo>
                  <a:cubicBezTo>
                    <a:pt x="796595" y="232444"/>
                    <a:pt x="796996" y="233144"/>
                    <a:pt x="797396" y="233845"/>
                  </a:cubicBezTo>
                  <a:lnTo>
                    <a:pt x="799331" y="237181"/>
                  </a:lnTo>
                  <a:cubicBezTo>
                    <a:pt x="800098" y="238583"/>
                    <a:pt x="800866" y="239950"/>
                    <a:pt x="801600" y="241352"/>
                  </a:cubicBezTo>
                  <a:cubicBezTo>
                    <a:pt x="803301" y="244455"/>
                    <a:pt x="804936" y="247557"/>
                    <a:pt x="806537" y="250693"/>
                  </a:cubicBezTo>
                  <a:lnTo>
                    <a:pt x="808306" y="254196"/>
                  </a:lnTo>
                  <a:lnTo>
                    <a:pt x="808639" y="254897"/>
                  </a:lnTo>
                  <a:cubicBezTo>
                    <a:pt x="809340" y="256298"/>
                    <a:pt x="810041" y="257733"/>
                    <a:pt x="810708" y="259134"/>
                  </a:cubicBezTo>
                  <a:cubicBezTo>
                    <a:pt x="811375" y="260535"/>
                    <a:pt x="812042" y="261903"/>
                    <a:pt x="812676" y="263271"/>
                  </a:cubicBezTo>
                  <a:cubicBezTo>
                    <a:pt x="813610" y="265250"/>
                    <a:pt x="814511" y="267218"/>
                    <a:pt x="815379" y="269177"/>
                  </a:cubicBezTo>
                  <a:cubicBezTo>
                    <a:pt x="815846" y="270211"/>
                    <a:pt x="816313" y="271212"/>
                    <a:pt x="816747" y="272246"/>
                  </a:cubicBezTo>
                  <a:cubicBezTo>
                    <a:pt x="816857" y="272519"/>
                    <a:pt x="816977" y="272786"/>
                    <a:pt x="817114" y="273047"/>
                  </a:cubicBezTo>
                  <a:lnTo>
                    <a:pt x="817848" y="274781"/>
                  </a:lnTo>
                  <a:cubicBezTo>
                    <a:pt x="818014" y="275115"/>
                    <a:pt x="818115" y="275415"/>
                    <a:pt x="818248" y="275716"/>
                  </a:cubicBezTo>
                  <a:cubicBezTo>
                    <a:pt x="818381" y="276016"/>
                    <a:pt x="818915" y="277284"/>
                    <a:pt x="819249" y="278051"/>
                  </a:cubicBezTo>
                  <a:lnTo>
                    <a:pt x="819249" y="278051"/>
                  </a:lnTo>
                  <a:cubicBezTo>
                    <a:pt x="820316" y="280553"/>
                    <a:pt x="821317" y="283055"/>
                    <a:pt x="822318" y="285591"/>
                  </a:cubicBezTo>
                  <a:lnTo>
                    <a:pt x="822318" y="285591"/>
                  </a:lnTo>
                  <a:lnTo>
                    <a:pt x="822318" y="285591"/>
                  </a:lnTo>
                  <a:cubicBezTo>
                    <a:pt x="822685" y="286492"/>
                    <a:pt x="823052" y="287426"/>
                    <a:pt x="823386" y="288360"/>
                  </a:cubicBezTo>
                  <a:lnTo>
                    <a:pt x="823386" y="288360"/>
                  </a:lnTo>
                  <a:lnTo>
                    <a:pt x="823719" y="289261"/>
                  </a:lnTo>
                  <a:lnTo>
                    <a:pt x="823719" y="289261"/>
                  </a:lnTo>
                  <a:lnTo>
                    <a:pt x="810875" y="294199"/>
                  </a:lnTo>
                  <a:lnTo>
                    <a:pt x="798030" y="299136"/>
                  </a:lnTo>
                  <a:lnTo>
                    <a:pt x="798030" y="299136"/>
                  </a:lnTo>
                  <a:lnTo>
                    <a:pt x="796629" y="299637"/>
                  </a:lnTo>
                  <a:lnTo>
                    <a:pt x="796195" y="299804"/>
                  </a:lnTo>
                  <a:lnTo>
                    <a:pt x="790790" y="301872"/>
                  </a:lnTo>
                  <a:lnTo>
                    <a:pt x="785319" y="303974"/>
                  </a:lnTo>
                  <a:lnTo>
                    <a:pt x="785319" y="303974"/>
                  </a:lnTo>
                  <a:lnTo>
                    <a:pt x="784585" y="304241"/>
                  </a:lnTo>
                  <a:lnTo>
                    <a:pt x="782149" y="305175"/>
                  </a:lnTo>
                  <a:lnTo>
                    <a:pt x="782149" y="305175"/>
                  </a:lnTo>
                  <a:lnTo>
                    <a:pt x="781015" y="305642"/>
                  </a:lnTo>
                  <a:lnTo>
                    <a:pt x="781015" y="305642"/>
                  </a:lnTo>
                  <a:lnTo>
                    <a:pt x="780181" y="305976"/>
                  </a:lnTo>
                  <a:lnTo>
                    <a:pt x="772474" y="308945"/>
                  </a:lnTo>
                  <a:lnTo>
                    <a:pt x="772474" y="308945"/>
                  </a:lnTo>
                  <a:lnTo>
                    <a:pt x="768237" y="310580"/>
                  </a:lnTo>
                  <a:lnTo>
                    <a:pt x="768237" y="310580"/>
                  </a:lnTo>
                  <a:lnTo>
                    <a:pt x="764000" y="312248"/>
                  </a:lnTo>
                  <a:lnTo>
                    <a:pt x="764000" y="312248"/>
                  </a:lnTo>
                  <a:lnTo>
                    <a:pt x="759696" y="313883"/>
                  </a:lnTo>
                  <a:lnTo>
                    <a:pt x="759696" y="313883"/>
                  </a:lnTo>
                  <a:lnTo>
                    <a:pt x="755459" y="315484"/>
                  </a:lnTo>
                  <a:lnTo>
                    <a:pt x="755459" y="315484"/>
                  </a:lnTo>
                  <a:lnTo>
                    <a:pt x="751188" y="317086"/>
                  </a:lnTo>
                  <a:lnTo>
                    <a:pt x="751188" y="317086"/>
                  </a:lnTo>
                  <a:lnTo>
                    <a:pt x="746951" y="318754"/>
                  </a:lnTo>
                  <a:lnTo>
                    <a:pt x="746951" y="318754"/>
                  </a:lnTo>
                  <a:lnTo>
                    <a:pt x="742681" y="320389"/>
                  </a:lnTo>
                  <a:lnTo>
                    <a:pt x="742681" y="320389"/>
                  </a:lnTo>
                  <a:lnTo>
                    <a:pt x="734140" y="323725"/>
                  </a:lnTo>
                  <a:lnTo>
                    <a:pt x="734140" y="323725"/>
                  </a:lnTo>
                  <a:lnTo>
                    <a:pt x="733873" y="323725"/>
                  </a:lnTo>
                  <a:lnTo>
                    <a:pt x="721362" y="328529"/>
                  </a:lnTo>
                  <a:lnTo>
                    <a:pt x="721362" y="328529"/>
                  </a:lnTo>
                  <a:lnTo>
                    <a:pt x="721062" y="328529"/>
                  </a:lnTo>
                  <a:lnTo>
                    <a:pt x="708550" y="333334"/>
                  </a:lnTo>
                  <a:lnTo>
                    <a:pt x="708550" y="333334"/>
                  </a:lnTo>
                  <a:lnTo>
                    <a:pt x="708250" y="333334"/>
                  </a:lnTo>
                  <a:lnTo>
                    <a:pt x="695672" y="338638"/>
                  </a:lnTo>
                  <a:lnTo>
                    <a:pt x="695672" y="338638"/>
                  </a:lnTo>
                  <a:lnTo>
                    <a:pt x="695672" y="338638"/>
                  </a:lnTo>
                  <a:cubicBezTo>
                    <a:pt x="695672" y="338638"/>
                    <a:pt x="695672" y="338638"/>
                    <a:pt x="695672" y="338638"/>
                  </a:cubicBezTo>
                  <a:lnTo>
                    <a:pt x="693771" y="333867"/>
                  </a:lnTo>
                  <a:lnTo>
                    <a:pt x="693771" y="333867"/>
                  </a:lnTo>
                  <a:cubicBezTo>
                    <a:pt x="693103" y="332199"/>
                    <a:pt x="692403" y="330531"/>
                    <a:pt x="691702" y="328930"/>
                  </a:cubicBezTo>
                  <a:lnTo>
                    <a:pt x="691702" y="328930"/>
                  </a:lnTo>
                  <a:cubicBezTo>
                    <a:pt x="691001" y="327295"/>
                    <a:pt x="690268" y="325593"/>
                    <a:pt x="689533" y="324025"/>
                  </a:cubicBezTo>
                  <a:lnTo>
                    <a:pt x="689533" y="324025"/>
                  </a:lnTo>
                  <a:cubicBezTo>
                    <a:pt x="689300" y="323491"/>
                    <a:pt x="689067" y="322958"/>
                    <a:pt x="688800" y="322424"/>
                  </a:cubicBezTo>
                  <a:cubicBezTo>
                    <a:pt x="688766" y="322304"/>
                    <a:pt x="688710" y="322190"/>
                    <a:pt x="688633" y="322090"/>
                  </a:cubicBezTo>
                  <a:cubicBezTo>
                    <a:pt x="688633" y="322090"/>
                    <a:pt x="688633" y="322090"/>
                    <a:pt x="688633" y="322090"/>
                  </a:cubicBezTo>
                  <a:lnTo>
                    <a:pt x="688633" y="322090"/>
                  </a:lnTo>
                  <a:lnTo>
                    <a:pt x="688633" y="322090"/>
                  </a:lnTo>
                  <a:lnTo>
                    <a:pt x="688633" y="322090"/>
                  </a:lnTo>
                  <a:cubicBezTo>
                    <a:pt x="688646" y="321980"/>
                    <a:pt x="688646" y="321867"/>
                    <a:pt x="688633" y="321757"/>
                  </a:cubicBezTo>
                  <a:lnTo>
                    <a:pt x="688433" y="321290"/>
                  </a:lnTo>
                  <a:cubicBezTo>
                    <a:pt x="688463" y="321216"/>
                    <a:pt x="688463" y="321129"/>
                    <a:pt x="688433" y="321056"/>
                  </a:cubicBezTo>
                  <a:lnTo>
                    <a:pt x="688232" y="320622"/>
                  </a:lnTo>
                  <a:cubicBezTo>
                    <a:pt x="688076" y="320235"/>
                    <a:pt x="687895" y="319855"/>
                    <a:pt x="687699" y="319488"/>
                  </a:cubicBezTo>
                  <a:lnTo>
                    <a:pt x="687699" y="319488"/>
                  </a:lnTo>
                  <a:cubicBezTo>
                    <a:pt x="687332" y="318687"/>
                    <a:pt x="686931" y="317853"/>
                    <a:pt x="686498" y="317052"/>
                  </a:cubicBezTo>
                  <a:cubicBezTo>
                    <a:pt x="686064" y="316252"/>
                    <a:pt x="685964" y="315918"/>
                    <a:pt x="685663" y="315351"/>
                  </a:cubicBezTo>
                  <a:cubicBezTo>
                    <a:pt x="685567" y="315111"/>
                    <a:pt x="685453" y="314877"/>
                    <a:pt x="685330" y="314650"/>
                  </a:cubicBezTo>
                  <a:lnTo>
                    <a:pt x="685330" y="314650"/>
                  </a:lnTo>
                  <a:cubicBezTo>
                    <a:pt x="684953" y="313850"/>
                    <a:pt x="684552" y="313049"/>
                    <a:pt x="684129" y="312248"/>
                  </a:cubicBezTo>
                  <a:cubicBezTo>
                    <a:pt x="683728" y="311447"/>
                    <a:pt x="683295" y="310647"/>
                    <a:pt x="682861" y="309846"/>
                  </a:cubicBezTo>
                  <a:cubicBezTo>
                    <a:pt x="682427" y="309045"/>
                    <a:pt x="682461" y="309045"/>
                    <a:pt x="682227" y="308645"/>
                  </a:cubicBezTo>
                  <a:cubicBezTo>
                    <a:pt x="681737" y="307667"/>
                    <a:pt x="681203" y="306700"/>
                    <a:pt x="680626" y="305742"/>
                  </a:cubicBezTo>
                  <a:cubicBezTo>
                    <a:pt x="680092" y="304775"/>
                    <a:pt x="679558" y="303807"/>
                    <a:pt x="678991" y="302873"/>
                  </a:cubicBezTo>
                  <a:lnTo>
                    <a:pt x="678991" y="302673"/>
                  </a:lnTo>
                  <a:cubicBezTo>
                    <a:pt x="678591" y="301906"/>
                    <a:pt x="678157" y="301172"/>
                    <a:pt x="677723" y="300404"/>
                  </a:cubicBezTo>
                  <a:cubicBezTo>
                    <a:pt x="676822" y="298836"/>
                    <a:pt x="675888" y="297301"/>
                    <a:pt x="674954" y="295767"/>
                  </a:cubicBezTo>
                  <a:cubicBezTo>
                    <a:pt x="674020" y="294232"/>
                    <a:pt x="673086" y="292697"/>
                    <a:pt x="672118" y="291163"/>
                  </a:cubicBezTo>
                  <a:lnTo>
                    <a:pt x="669149" y="286625"/>
                  </a:lnTo>
                  <a:lnTo>
                    <a:pt x="666113" y="282155"/>
                  </a:lnTo>
                  <a:cubicBezTo>
                    <a:pt x="664078" y="279185"/>
                    <a:pt x="661942" y="276283"/>
                    <a:pt x="659774" y="273380"/>
                  </a:cubicBezTo>
                  <a:lnTo>
                    <a:pt x="659540" y="273113"/>
                  </a:lnTo>
                  <a:cubicBezTo>
                    <a:pt x="658539" y="271745"/>
                    <a:pt x="657472" y="270344"/>
                    <a:pt x="656371" y="268976"/>
                  </a:cubicBezTo>
                  <a:cubicBezTo>
                    <a:pt x="655270" y="267608"/>
                    <a:pt x="654202" y="266241"/>
                    <a:pt x="653034" y="264873"/>
                  </a:cubicBezTo>
                  <a:lnTo>
                    <a:pt x="653034" y="264873"/>
                  </a:lnTo>
                  <a:close/>
                  <a:moveTo>
                    <a:pt x="399743" y="40607"/>
                  </a:moveTo>
                  <a:lnTo>
                    <a:pt x="405748" y="40073"/>
                  </a:lnTo>
                  <a:lnTo>
                    <a:pt x="409084" y="39806"/>
                  </a:lnTo>
                  <a:lnTo>
                    <a:pt x="411787" y="39639"/>
                  </a:lnTo>
                  <a:lnTo>
                    <a:pt x="414423" y="39472"/>
                  </a:lnTo>
                  <a:cubicBezTo>
                    <a:pt x="415667" y="39472"/>
                    <a:pt x="416901" y="39406"/>
                    <a:pt x="418126" y="39272"/>
                  </a:cubicBezTo>
                  <a:lnTo>
                    <a:pt x="423230" y="39039"/>
                  </a:lnTo>
                  <a:lnTo>
                    <a:pt x="423230" y="39039"/>
                  </a:lnTo>
                  <a:lnTo>
                    <a:pt x="427467" y="39039"/>
                  </a:lnTo>
                  <a:cubicBezTo>
                    <a:pt x="428201" y="39039"/>
                    <a:pt x="428902" y="39039"/>
                    <a:pt x="429636" y="39039"/>
                  </a:cubicBezTo>
                  <a:lnTo>
                    <a:pt x="433306" y="39039"/>
                  </a:lnTo>
                  <a:lnTo>
                    <a:pt x="443749" y="39039"/>
                  </a:lnTo>
                  <a:cubicBezTo>
                    <a:pt x="445150" y="39039"/>
                    <a:pt x="446551" y="39039"/>
                    <a:pt x="447986" y="39039"/>
                  </a:cubicBezTo>
                  <a:cubicBezTo>
                    <a:pt x="448653" y="39039"/>
                    <a:pt x="449320" y="39039"/>
                    <a:pt x="449987" y="39039"/>
                  </a:cubicBezTo>
                  <a:cubicBezTo>
                    <a:pt x="451422" y="39039"/>
                    <a:pt x="452890" y="39039"/>
                    <a:pt x="454325" y="39039"/>
                  </a:cubicBezTo>
                  <a:lnTo>
                    <a:pt x="459029" y="39272"/>
                  </a:lnTo>
                  <a:lnTo>
                    <a:pt x="459296" y="39272"/>
                  </a:lnTo>
                  <a:lnTo>
                    <a:pt x="463533" y="39506"/>
                  </a:lnTo>
                  <a:lnTo>
                    <a:pt x="465001" y="39506"/>
                  </a:lnTo>
                  <a:lnTo>
                    <a:pt x="468337" y="39773"/>
                  </a:lnTo>
                  <a:cubicBezTo>
                    <a:pt x="470105" y="39773"/>
                    <a:pt x="471907" y="40039"/>
                    <a:pt x="473708" y="40206"/>
                  </a:cubicBezTo>
                  <a:lnTo>
                    <a:pt x="475744" y="40373"/>
                  </a:lnTo>
                  <a:lnTo>
                    <a:pt x="479347" y="40740"/>
                  </a:lnTo>
                  <a:lnTo>
                    <a:pt x="483717" y="41207"/>
                  </a:lnTo>
                  <a:lnTo>
                    <a:pt x="486220" y="41474"/>
                  </a:lnTo>
                  <a:lnTo>
                    <a:pt x="492091" y="42241"/>
                  </a:lnTo>
                  <a:lnTo>
                    <a:pt x="493259" y="42241"/>
                  </a:lnTo>
                  <a:lnTo>
                    <a:pt x="496596" y="42709"/>
                  </a:lnTo>
                  <a:lnTo>
                    <a:pt x="496596" y="42709"/>
                  </a:lnTo>
                  <a:lnTo>
                    <a:pt x="500332" y="43242"/>
                  </a:lnTo>
                  <a:lnTo>
                    <a:pt x="500332" y="43242"/>
                  </a:lnTo>
                  <a:lnTo>
                    <a:pt x="498197" y="56821"/>
                  </a:lnTo>
                  <a:lnTo>
                    <a:pt x="498197" y="56821"/>
                  </a:lnTo>
                  <a:lnTo>
                    <a:pt x="496963" y="64461"/>
                  </a:lnTo>
                  <a:lnTo>
                    <a:pt x="496062" y="70100"/>
                  </a:lnTo>
                  <a:lnTo>
                    <a:pt x="496062" y="70100"/>
                  </a:lnTo>
                  <a:lnTo>
                    <a:pt x="495294" y="74904"/>
                  </a:lnTo>
                  <a:lnTo>
                    <a:pt x="495294" y="75771"/>
                  </a:lnTo>
                  <a:lnTo>
                    <a:pt x="494027" y="83945"/>
                  </a:lnTo>
                  <a:lnTo>
                    <a:pt x="494027" y="83945"/>
                  </a:lnTo>
                  <a:lnTo>
                    <a:pt x="493593" y="86781"/>
                  </a:lnTo>
                  <a:lnTo>
                    <a:pt x="493593" y="87648"/>
                  </a:lnTo>
                  <a:lnTo>
                    <a:pt x="493593" y="87949"/>
                  </a:lnTo>
                  <a:lnTo>
                    <a:pt x="493593" y="88316"/>
                  </a:lnTo>
                  <a:lnTo>
                    <a:pt x="493593" y="88483"/>
                  </a:lnTo>
                  <a:lnTo>
                    <a:pt x="493593" y="89116"/>
                  </a:lnTo>
                  <a:lnTo>
                    <a:pt x="493593" y="89116"/>
                  </a:lnTo>
                  <a:lnTo>
                    <a:pt x="493593" y="89784"/>
                  </a:lnTo>
                  <a:lnTo>
                    <a:pt x="493593" y="90251"/>
                  </a:lnTo>
                  <a:lnTo>
                    <a:pt x="493159" y="92886"/>
                  </a:lnTo>
                  <a:lnTo>
                    <a:pt x="492559" y="96723"/>
                  </a:lnTo>
                  <a:lnTo>
                    <a:pt x="492559" y="97424"/>
                  </a:lnTo>
                  <a:lnTo>
                    <a:pt x="492559" y="98158"/>
                  </a:lnTo>
                  <a:lnTo>
                    <a:pt x="492559" y="99225"/>
                  </a:lnTo>
                  <a:lnTo>
                    <a:pt x="492559" y="99926"/>
                  </a:lnTo>
                  <a:lnTo>
                    <a:pt x="492225" y="101961"/>
                  </a:lnTo>
                  <a:lnTo>
                    <a:pt x="491625" y="105798"/>
                  </a:lnTo>
                  <a:lnTo>
                    <a:pt x="491625" y="106499"/>
                  </a:lnTo>
                  <a:lnTo>
                    <a:pt x="491625" y="106966"/>
                  </a:lnTo>
                  <a:lnTo>
                    <a:pt x="491625" y="107233"/>
                  </a:lnTo>
                  <a:lnTo>
                    <a:pt x="491625" y="107967"/>
                  </a:lnTo>
                  <a:lnTo>
                    <a:pt x="491625" y="108200"/>
                  </a:lnTo>
                  <a:lnTo>
                    <a:pt x="491157" y="111003"/>
                  </a:lnTo>
                  <a:lnTo>
                    <a:pt x="490457" y="115573"/>
                  </a:lnTo>
                  <a:lnTo>
                    <a:pt x="489022" y="124615"/>
                  </a:lnTo>
                  <a:lnTo>
                    <a:pt x="489022" y="124615"/>
                  </a:lnTo>
                  <a:cubicBezTo>
                    <a:pt x="489022" y="124615"/>
                    <a:pt x="489022" y="124615"/>
                    <a:pt x="489022" y="124615"/>
                  </a:cubicBezTo>
                  <a:cubicBezTo>
                    <a:pt x="487020" y="124281"/>
                    <a:pt x="485052" y="124014"/>
                    <a:pt x="483050" y="123747"/>
                  </a:cubicBezTo>
                  <a:lnTo>
                    <a:pt x="483050" y="123747"/>
                  </a:lnTo>
                  <a:lnTo>
                    <a:pt x="481849" y="123747"/>
                  </a:lnTo>
                  <a:cubicBezTo>
                    <a:pt x="480581" y="123547"/>
                    <a:pt x="479314" y="123414"/>
                    <a:pt x="478046" y="123280"/>
                  </a:cubicBezTo>
                  <a:cubicBezTo>
                    <a:pt x="477312" y="123280"/>
                    <a:pt x="476544" y="123080"/>
                    <a:pt x="475810" y="123013"/>
                  </a:cubicBezTo>
                  <a:lnTo>
                    <a:pt x="474342" y="123013"/>
                  </a:lnTo>
                  <a:lnTo>
                    <a:pt x="473508" y="123013"/>
                  </a:lnTo>
                  <a:lnTo>
                    <a:pt x="471407" y="122780"/>
                  </a:lnTo>
                  <a:lnTo>
                    <a:pt x="470873" y="122780"/>
                  </a:lnTo>
                  <a:lnTo>
                    <a:pt x="469905" y="122780"/>
                  </a:lnTo>
                  <a:lnTo>
                    <a:pt x="468437" y="122780"/>
                  </a:lnTo>
                  <a:cubicBezTo>
                    <a:pt x="468114" y="122763"/>
                    <a:pt x="467793" y="122763"/>
                    <a:pt x="467470" y="122780"/>
                  </a:cubicBezTo>
                  <a:lnTo>
                    <a:pt x="466502" y="122780"/>
                  </a:lnTo>
                  <a:lnTo>
                    <a:pt x="465601" y="122780"/>
                  </a:lnTo>
                  <a:lnTo>
                    <a:pt x="465101" y="122780"/>
                  </a:lnTo>
                  <a:lnTo>
                    <a:pt x="463900" y="122780"/>
                  </a:lnTo>
                  <a:lnTo>
                    <a:pt x="460730" y="122580"/>
                  </a:lnTo>
                  <a:lnTo>
                    <a:pt x="458695" y="122580"/>
                  </a:lnTo>
                  <a:lnTo>
                    <a:pt x="452990" y="122313"/>
                  </a:lnTo>
                  <a:lnTo>
                    <a:pt x="452556" y="122313"/>
                  </a:lnTo>
                  <a:lnTo>
                    <a:pt x="449754" y="122313"/>
                  </a:lnTo>
                  <a:cubicBezTo>
                    <a:pt x="448786" y="122313"/>
                    <a:pt x="447819" y="122313"/>
                    <a:pt x="446818" y="122313"/>
                  </a:cubicBezTo>
                  <a:cubicBezTo>
                    <a:pt x="444549" y="122313"/>
                    <a:pt x="442247" y="122313"/>
                    <a:pt x="439945" y="122313"/>
                  </a:cubicBezTo>
                  <a:lnTo>
                    <a:pt x="434173" y="122313"/>
                  </a:lnTo>
                  <a:lnTo>
                    <a:pt x="428869" y="122313"/>
                  </a:lnTo>
                  <a:lnTo>
                    <a:pt x="425432" y="122313"/>
                  </a:lnTo>
                  <a:cubicBezTo>
                    <a:pt x="423207" y="122313"/>
                    <a:pt x="420905" y="122446"/>
                    <a:pt x="418526" y="122713"/>
                  </a:cubicBezTo>
                  <a:lnTo>
                    <a:pt x="417125" y="122713"/>
                  </a:lnTo>
                  <a:lnTo>
                    <a:pt x="415457" y="122713"/>
                  </a:lnTo>
                  <a:lnTo>
                    <a:pt x="413488" y="122713"/>
                  </a:lnTo>
                  <a:lnTo>
                    <a:pt x="412154" y="122713"/>
                  </a:lnTo>
                  <a:lnTo>
                    <a:pt x="408818" y="123013"/>
                  </a:lnTo>
                  <a:lnTo>
                    <a:pt x="407216" y="123013"/>
                  </a:lnTo>
                  <a:lnTo>
                    <a:pt x="405781" y="123180"/>
                  </a:lnTo>
                  <a:lnTo>
                    <a:pt x="405415" y="123180"/>
                  </a:lnTo>
                  <a:lnTo>
                    <a:pt x="402879" y="123447"/>
                  </a:lnTo>
                  <a:cubicBezTo>
                    <a:pt x="402625" y="123414"/>
                    <a:pt x="402365" y="123414"/>
                    <a:pt x="402112" y="123447"/>
                  </a:cubicBezTo>
                  <a:lnTo>
                    <a:pt x="401077" y="123447"/>
                  </a:lnTo>
                  <a:lnTo>
                    <a:pt x="401077" y="123447"/>
                  </a:lnTo>
                  <a:lnTo>
                    <a:pt x="400377" y="123447"/>
                  </a:lnTo>
                  <a:cubicBezTo>
                    <a:pt x="398575" y="123647"/>
                    <a:pt x="396740" y="123881"/>
                    <a:pt x="394939" y="124148"/>
                  </a:cubicBezTo>
                  <a:lnTo>
                    <a:pt x="394939" y="124148"/>
                  </a:lnTo>
                  <a:cubicBezTo>
                    <a:pt x="394301" y="124204"/>
                    <a:pt x="393664" y="124294"/>
                    <a:pt x="393037" y="124414"/>
                  </a:cubicBezTo>
                  <a:lnTo>
                    <a:pt x="392069" y="124414"/>
                  </a:lnTo>
                  <a:lnTo>
                    <a:pt x="391769" y="124414"/>
                  </a:lnTo>
                  <a:lnTo>
                    <a:pt x="391769" y="124414"/>
                  </a:lnTo>
                  <a:lnTo>
                    <a:pt x="390268" y="124648"/>
                  </a:lnTo>
                  <a:lnTo>
                    <a:pt x="389901" y="124648"/>
                  </a:lnTo>
                  <a:lnTo>
                    <a:pt x="388967" y="124648"/>
                  </a:lnTo>
                  <a:lnTo>
                    <a:pt x="388967" y="124648"/>
                  </a:lnTo>
                  <a:lnTo>
                    <a:pt x="388967" y="124648"/>
                  </a:lnTo>
                  <a:lnTo>
                    <a:pt x="387532" y="115673"/>
                  </a:lnTo>
                  <a:lnTo>
                    <a:pt x="386831" y="111136"/>
                  </a:lnTo>
                  <a:lnTo>
                    <a:pt x="386097" y="106599"/>
                  </a:lnTo>
                  <a:lnTo>
                    <a:pt x="385363" y="102061"/>
                  </a:lnTo>
                  <a:lnTo>
                    <a:pt x="384663" y="97524"/>
                  </a:lnTo>
                  <a:lnTo>
                    <a:pt x="383929" y="93020"/>
                  </a:lnTo>
                  <a:lnTo>
                    <a:pt x="383228" y="88483"/>
                  </a:lnTo>
                  <a:lnTo>
                    <a:pt x="382494" y="83945"/>
                  </a:lnTo>
                  <a:lnTo>
                    <a:pt x="382494" y="83945"/>
                  </a:lnTo>
                  <a:lnTo>
                    <a:pt x="381193" y="75805"/>
                  </a:lnTo>
                  <a:lnTo>
                    <a:pt x="381193" y="75304"/>
                  </a:lnTo>
                  <a:lnTo>
                    <a:pt x="381193" y="74937"/>
                  </a:lnTo>
                  <a:lnTo>
                    <a:pt x="380426" y="70100"/>
                  </a:lnTo>
                  <a:lnTo>
                    <a:pt x="379525" y="64461"/>
                  </a:lnTo>
                  <a:lnTo>
                    <a:pt x="378324" y="56788"/>
                  </a:lnTo>
                  <a:lnTo>
                    <a:pt x="376155" y="43242"/>
                  </a:lnTo>
                  <a:lnTo>
                    <a:pt x="376155" y="43242"/>
                  </a:lnTo>
                  <a:lnTo>
                    <a:pt x="376789" y="43242"/>
                  </a:lnTo>
                  <a:lnTo>
                    <a:pt x="379625" y="42809"/>
                  </a:lnTo>
                  <a:lnTo>
                    <a:pt x="380926" y="42608"/>
                  </a:lnTo>
                  <a:lnTo>
                    <a:pt x="383862" y="42175"/>
                  </a:lnTo>
                  <a:cubicBezTo>
                    <a:pt x="386298" y="41841"/>
                    <a:pt x="388766" y="41541"/>
                    <a:pt x="391202" y="41274"/>
                  </a:cubicBezTo>
                  <a:lnTo>
                    <a:pt x="391836" y="41274"/>
                  </a:lnTo>
                  <a:lnTo>
                    <a:pt x="394638" y="40940"/>
                  </a:lnTo>
                  <a:lnTo>
                    <a:pt x="396540" y="40740"/>
                  </a:lnTo>
                  <a:lnTo>
                    <a:pt x="399142" y="40473"/>
                  </a:lnTo>
                  <a:close/>
                  <a:moveTo>
                    <a:pt x="739044" y="333767"/>
                  </a:moveTo>
                  <a:lnTo>
                    <a:pt x="739345" y="333767"/>
                  </a:lnTo>
                  <a:lnTo>
                    <a:pt x="739345" y="333767"/>
                  </a:lnTo>
                  <a:lnTo>
                    <a:pt x="739978" y="333534"/>
                  </a:lnTo>
                  <a:lnTo>
                    <a:pt x="740279" y="333534"/>
                  </a:lnTo>
                  <a:lnTo>
                    <a:pt x="740579" y="333534"/>
                  </a:lnTo>
                  <a:lnTo>
                    <a:pt x="741880" y="333100"/>
                  </a:lnTo>
                  <a:lnTo>
                    <a:pt x="742414" y="332900"/>
                  </a:lnTo>
                  <a:lnTo>
                    <a:pt x="743281" y="332600"/>
                  </a:lnTo>
                  <a:lnTo>
                    <a:pt x="743615" y="332600"/>
                  </a:lnTo>
                  <a:lnTo>
                    <a:pt x="746251" y="331699"/>
                  </a:lnTo>
                  <a:lnTo>
                    <a:pt x="746251" y="331699"/>
                  </a:lnTo>
                  <a:lnTo>
                    <a:pt x="747185" y="331399"/>
                  </a:lnTo>
                  <a:lnTo>
                    <a:pt x="747485" y="331399"/>
                  </a:lnTo>
                  <a:lnTo>
                    <a:pt x="747852" y="331399"/>
                  </a:lnTo>
                  <a:lnTo>
                    <a:pt x="748052" y="331399"/>
                  </a:lnTo>
                  <a:lnTo>
                    <a:pt x="748319" y="331399"/>
                  </a:lnTo>
                  <a:lnTo>
                    <a:pt x="749020" y="331165"/>
                  </a:lnTo>
                  <a:lnTo>
                    <a:pt x="749587" y="331165"/>
                  </a:lnTo>
                  <a:lnTo>
                    <a:pt x="750454" y="330865"/>
                  </a:lnTo>
                  <a:lnTo>
                    <a:pt x="750454" y="330865"/>
                  </a:lnTo>
                  <a:lnTo>
                    <a:pt x="754691" y="329397"/>
                  </a:lnTo>
                  <a:lnTo>
                    <a:pt x="758995" y="327895"/>
                  </a:lnTo>
                  <a:lnTo>
                    <a:pt x="758995" y="327895"/>
                  </a:lnTo>
                  <a:lnTo>
                    <a:pt x="763299" y="326394"/>
                  </a:lnTo>
                  <a:lnTo>
                    <a:pt x="763299" y="326394"/>
                  </a:lnTo>
                  <a:lnTo>
                    <a:pt x="767636" y="324893"/>
                  </a:lnTo>
                  <a:lnTo>
                    <a:pt x="771973" y="323425"/>
                  </a:lnTo>
                  <a:lnTo>
                    <a:pt x="776311" y="321923"/>
                  </a:lnTo>
                  <a:lnTo>
                    <a:pt x="776311" y="321923"/>
                  </a:lnTo>
                  <a:lnTo>
                    <a:pt x="784118" y="319221"/>
                  </a:lnTo>
                  <a:lnTo>
                    <a:pt x="784952" y="318921"/>
                  </a:lnTo>
                  <a:lnTo>
                    <a:pt x="789389" y="317419"/>
                  </a:lnTo>
                  <a:lnTo>
                    <a:pt x="794961" y="315518"/>
                  </a:lnTo>
                  <a:lnTo>
                    <a:pt x="794961" y="315518"/>
                  </a:lnTo>
                  <a:lnTo>
                    <a:pt x="802300" y="313015"/>
                  </a:lnTo>
                  <a:lnTo>
                    <a:pt x="815312" y="308511"/>
                  </a:lnTo>
                  <a:cubicBezTo>
                    <a:pt x="829004" y="348123"/>
                    <a:pt x="836347" y="389650"/>
                    <a:pt x="837065" y="431554"/>
                  </a:cubicBezTo>
                  <a:lnTo>
                    <a:pt x="837065" y="431554"/>
                  </a:lnTo>
                  <a:lnTo>
                    <a:pt x="832928" y="431554"/>
                  </a:lnTo>
                  <a:lnTo>
                    <a:pt x="823319" y="431721"/>
                  </a:lnTo>
                  <a:lnTo>
                    <a:pt x="815545" y="431721"/>
                  </a:lnTo>
                  <a:lnTo>
                    <a:pt x="810141" y="431721"/>
                  </a:lnTo>
                  <a:lnTo>
                    <a:pt x="807772" y="431721"/>
                  </a:lnTo>
                  <a:lnTo>
                    <a:pt x="805170" y="431721"/>
                  </a:lnTo>
                  <a:lnTo>
                    <a:pt x="804069" y="431721"/>
                  </a:lnTo>
                  <a:lnTo>
                    <a:pt x="797630" y="431721"/>
                  </a:lnTo>
                  <a:lnTo>
                    <a:pt x="795795" y="431721"/>
                  </a:lnTo>
                  <a:lnTo>
                    <a:pt x="791891" y="431721"/>
                  </a:lnTo>
                  <a:lnTo>
                    <a:pt x="782049" y="431721"/>
                  </a:lnTo>
                  <a:lnTo>
                    <a:pt x="778146" y="431721"/>
                  </a:lnTo>
                  <a:lnTo>
                    <a:pt x="777378" y="431721"/>
                  </a:lnTo>
                  <a:lnTo>
                    <a:pt x="772874" y="431721"/>
                  </a:lnTo>
                  <a:lnTo>
                    <a:pt x="754525" y="431721"/>
                  </a:lnTo>
                  <a:cubicBezTo>
                    <a:pt x="754525" y="431054"/>
                    <a:pt x="754525" y="430420"/>
                    <a:pt x="754525" y="429753"/>
                  </a:cubicBezTo>
                  <a:cubicBezTo>
                    <a:pt x="754508" y="429486"/>
                    <a:pt x="754508" y="429219"/>
                    <a:pt x="754525" y="428952"/>
                  </a:cubicBezTo>
                  <a:cubicBezTo>
                    <a:pt x="754525" y="428218"/>
                    <a:pt x="754525" y="427450"/>
                    <a:pt x="754525" y="426683"/>
                  </a:cubicBezTo>
                  <a:cubicBezTo>
                    <a:pt x="754525" y="425916"/>
                    <a:pt x="754525" y="425716"/>
                    <a:pt x="754525" y="425215"/>
                  </a:cubicBezTo>
                  <a:cubicBezTo>
                    <a:pt x="754525" y="424715"/>
                    <a:pt x="754525" y="424648"/>
                    <a:pt x="754525" y="424381"/>
                  </a:cubicBezTo>
                  <a:cubicBezTo>
                    <a:pt x="754525" y="424114"/>
                    <a:pt x="754525" y="424047"/>
                    <a:pt x="754525" y="423881"/>
                  </a:cubicBezTo>
                  <a:lnTo>
                    <a:pt x="754525" y="423580"/>
                  </a:lnTo>
                  <a:cubicBezTo>
                    <a:pt x="754508" y="423390"/>
                    <a:pt x="754508" y="423203"/>
                    <a:pt x="754525" y="423013"/>
                  </a:cubicBezTo>
                  <a:cubicBezTo>
                    <a:pt x="754508" y="422903"/>
                    <a:pt x="754508" y="422790"/>
                    <a:pt x="754525" y="422680"/>
                  </a:cubicBezTo>
                  <a:lnTo>
                    <a:pt x="754525" y="422446"/>
                  </a:lnTo>
                  <a:lnTo>
                    <a:pt x="754525" y="422446"/>
                  </a:lnTo>
                  <a:lnTo>
                    <a:pt x="754525" y="420511"/>
                  </a:lnTo>
                  <a:cubicBezTo>
                    <a:pt x="754508" y="420401"/>
                    <a:pt x="754508" y="420287"/>
                    <a:pt x="754525" y="420177"/>
                  </a:cubicBezTo>
                  <a:lnTo>
                    <a:pt x="754525" y="420177"/>
                  </a:lnTo>
                  <a:cubicBezTo>
                    <a:pt x="754508" y="419911"/>
                    <a:pt x="754508" y="419644"/>
                    <a:pt x="754525" y="419377"/>
                  </a:cubicBezTo>
                  <a:cubicBezTo>
                    <a:pt x="754508" y="419053"/>
                    <a:pt x="754508" y="418733"/>
                    <a:pt x="754525" y="418409"/>
                  </a:cubicBezTo>
                  <a:cubicBezTo>
                    <a:pt x="754525" y="416841"/>
                    <a:pt x="754325" y="415306"/>
                    <a:pt x="754191" y="413738"/>
                  </a:cubicBezTo>
                  <a:cubicBezTo>
                    <a:pt x="754191" y="413738"/>
                    <a:pt x="754191" y="413438"/>
                    <a:pt x="754191" y="413305"/>
                  </a:cubicBezTo>
                  <a:lnTo>
                    <a:pt x="754191" y="413305"/>
                  </a:lnTo>
                  <a:cubicBezTo>
                    <a:pt x="754191" y="412737"/>
                    <a:pt x="754191" y="412137"/>
                    <a:pt x="754191" y="411570"/>
                  </a:cubicBezTo>
                  <a:lnTo>
                    <a:pt x="753891" y="408233"/>
                  </a:lnTo>
                  <a:lnTo>
                    <a:pt x="753891" y="406999"/>
                  </a:lnTo>
                  <a:lnTo>
                    <a:pt x="753891" y="406132"/>
                  </a:lnTo>
                  <a:cubicBezTo>
                    <a:pt x="753891" y="406132"/>
                    <a:pt x="753891" y="405831"/>
                    <a:pt x="753891" y="405698"/>
                  </a:cubicBezTo>
                  <a:cubicBezTo>
                    <a:pt x="753891" y="405564"/>
                    <a:pt x="753891" y="405231"/>
                    <a:pt x="753891" y="404997"/>
                  </a:cubicBezTo>
                  <a:lnTo>
                    <a:pt x="753891" y="404997"/>
                  </a:lnTo>
                  <a:cubicBezTo>
                    <a:pt x="753891" y="404997"/>
                    <a:pt x="753891" y="404997"/>
                    <a:pt x="753891" y="404997"/>
                  </a:cubicBezTo>
                  <a:cubicBezTo>
                    <a:pt x="753891" y="404997"/>
                    <a:pt x="753891" y="404997"/>
                    <a:pt x="753891" y="404997"/>
                  </a:cubicBezTo>
                  <a:lnTo>
                    <a:pt x="753891" y="404997"/>
                  </a:lnTo>
                  <a:lnTo>
                    <a:pt x="753891" y="404997"/>
                  </a:lnTo>
                  <a:lnTo>
                    <a:pt x="753891" y="404997"/>
                  </a:lnTo>
                  <a:cubicBezTo>
                    <a:pt x="753891" y="404997"/>
                    <a:pt x="753891" y="404997"/>
                    <a:pt x="753891" y="404997"/>
                  </a:cubicBezTo>
                  <a:lnTo>
                    <a:pt x="753891" y="404997"/>
                  </a:lnTo>
                  <a:lnTo>
                    <a:pt x="753691" y="403229"/>
                  </a:lnTo>
                  <a:cubicBezTo>
                    <a:pt x="753707" y="403129"/>
                    <a:pt x="753707" y="403029"/>
                    <a:pt x="753691" y="402929"/>
                  </a:cubicBezTo>
                  <a:lnTo>
                    <a:pt x="753691" y="402061"/>
                  </a:lnTo>
                  <a:lnTo>
                    <a:pt x="753691" y="402061"/>
                  </a:lnTo>
                  <a:cubicBezTo>
                    <a:pt x="753711" y="401941"/>
                    <a:pt x="753711" y="401814"/>
                    <a:pt x="753691" y="401694"/>
                  </a:cubicBezTo>
                  <a:lnTo>
                    <a:pt x="753691" y="401694"/>
                  </a:lnTo>
                  <a:cubicBezTo>
                    <a:pt x="753711" y="401537"/>
                    <a:pt x="753711" y="401381"/>
                    <a:pt x="753691" y="401227"/>
                  </a:cubicBezTo>
                  <a:cubicBezTo>
                    <a:pt x="753711" y="401050"/>
                    <a:pt x="753711" y="400870"/>
                    <a:pt x="753691" y="400693"/>
                  </a:cubicBezTo>
                  <a:cubicBezTo>
                    <a:pt x="753721" y="400630"/>
                    <a:pt x="753721" y="400557"/>
                    <a:pt x="753691" y="400493"/>
                  </a:cubicBezTo>
                  <a:lnTo>
                    <a:pt x="753691" y="400493"/>
                  </a:lnTo>
                  <a:cubicBezTo>
                    <a:pt x="753707" y="400383"/>
                    <a:pt x="753707" y="400270"/>
                    <a:pt x="753691" y="400160"/>
                  </a:cubicBezTo>
                  <a:lnTo>
                    <a:pt x="753691" y="400160"/>
                  </a:lnTo>
                  <a:cubicBezTo>
                    <a:pt x="753707" y="400093"/>
                    <a:pt x="753707" y="400026"/>
                    <a:pt x="753691" y="399959"/>
                  </a:cubicBezTo>
                  <a:lnTo>
                    <a:pt x="753691" y="399959"/>
                  </a:lnTo>
                  <a:lnTo>
                    <a:pt x="753691" y="399959"/>
                  </a:lnTo>
                  <a:lnTo>
                    <a:pt x="753691" y="399959"/>
                  </a:lnTo>
                  <a:lnTo>
                    <a:pt x="753691" y="399959"/>
                  </a:lnTo>
                  <a:cubicBezTo>
                    <a:pt x="753691" y="399959"/>
                    <a:pt x="753691" y="399959"/>
                    <a:pt x="753691" y="399959"/>
                  </a:cubicBezTo>
                  <a:lnTo>
                    <a:pt x="753691" y="399659"/>
                  </a:lnTo>
                  <a:cubicBezTo>
                    <a:pt x="753707" y="399592"/>
                    <a:pt x="753707" y="399526"/>
                    <a:pt x="753691" y="399459"/>
                  </a:cubicBezTo>
                  <a:cubicBezTo>
                    <a:pt x="753721" y="399396"/>
                    <a:pt x="753721" y="399322"/>
                    <a:pt x="753691" y="399259"/>
                  </a:cubicBezTo>
                  <a:cubicBezTo>
                    <a:pt x="753691" y="399259"/>
                    <a:pt x="753691" y="399259"/>
                    <a:pt x="753691" y="399259"/>
                  </a:cubicBezTo>
                  <a:lnTo>
                    <a:pt x="753691" y="399259"/>
                  </a:lnTo>
                  <a:cubicBezTo>
                    <a:pt x="753707" y="398959"/>
                    <a:pt x="753707" y="398658"/>
                    <a:pt x="753691" y="398358"/>
                  </a:cubicBezTo>
                  <a:cubicBezTo>
                    <a:pt x="753704" y="398305"/>
                    <a:pt x="753704" y="398245"/>
                    <a:pt x="753691" y="398191"/>
                  </a:cubicBezTo>
                  <a:cubicBezTo>
                    <a:pt x="753707" y="397991"/>
                    <a:pt x="753707" y="397791"/>
                    <a:pt x="753691" y="397591"/>
                  </a:cubicBezTo>
                  <a:lnTo>
                    <a:pt x="753691" y="397591"/>
                  </a:lnTo>
                  <a:cubicBezTo>
                    <a:pt x="753691" y="397424"/>
                    <a:pt x="753691" y="397290"/>
                    <a:pt x="753691" y="397124"/>
                  </a:cubicBezTo>
                  <a:lnTo>
                    <a:pt x="753691" y="396390"/>
                  </a:lnTo>
                  <a:cubicBezTo>
                    <a:pt x="753691" y="396390"/>
                    <a:pt x="753691" y="396390"/>
                    <a:pt x="753691" y="396223"/>
                  </a:cubicBezTo>
                  <a:lnTo>
                    <a:pt x="753390" y="393987"/>
                  </a:lnTo>
                  <a:cubicBezTo>
                    <a:pt x="753257" y="392853"/>
                    <a:pt x="753090" y="391742"/>
                    <a:pt x="752890" y="390651"/>
                  </a:cubicBezTo>
                  <a:cubicBezTo>
                    <a:pt x="752890" y="390651"/>
                    <a:pt x="752890" y="390384"/>
                    <a:pt x="752890" y="390284"/>
                  </a:cubicBezTo>
                  <a:cubicBezTo>
                    <a:pt x="752890" y="389617"/>
                    <a:pt x="752690" y="388916"/>
                    <a:pt x="752556" y="388249"/>
                  </a:cubicBezTo>
                  <a:cubicBezTo>
                    <a:pt x="752556" y="388249"/>
                    <a:pt x="752556" y="388249"/>
                    <a:pt x="752556" y="388249"/>
                  </a:cubicBezTo>
                  <a:cubicBezTo>
                    <a:pt x="752590" y="388062"/>
                    <a:pt x="752590" y="387869"/>
                    <a:pt x="752556" y="387682"/>
                  </a:cubicBezTo>
                  <a:cubicBezTo>
                    <a:pt x="752576" y="387405"/>
                    <a:pt x="752576" y="387125"/>
                    <a:pt x="752556" y="386848"/>
                  </a:cubicBezTo>
                  <a:lnTo>
                    <a:pt x="752556" y="386047"/>
                  </a:lnTo>
                  <a:lnTo>
                    <a:pt x="752556" y="385547"/>
                  </a:lnTo>
                  <a:cubicBezTo>
                    <a:pt x="752556" y="385547"/>
                    <a:pt x="752556" y="385346"/>
                    <a:pt x="752556" y="385280"/>
                  </a:cubicBezTo>
                  <a:lnTo>
                    <a:pt x="752556" y="385280"/>
                  </a:lnTo>
                  <a:cubicBezTo>
                    <a:pt x="752556" y="384979"/>
                    <a:pt x="752556" y="384679"/>
                    <a:pt x="752556" y="384412"/>
                  </a:cubicBezTo>
                  <a:cubicBezTo>
                    <a:pt x="752560" y="384356"/>
                    <a:pt x="752560" y="384302"/>
                    <a:pt x="752556" y="384245"/>
                  </a:cubicBezTo>
                  <a:lnTo>
                    <a:pt x="752556" y="384245"/>
                  </a:lnTo>
                  <a:cubicBezTo>
                    <a:pt x="752573" y="384079"/>
                    <a:pt x="752573" y="383912"/>
                    <a:pt x="752556" y="383745"/>
                  </a:cubicBezTo>
                  <a:lnTo>
                    <a:pt x="752556" y="383745"/>
                  </a:lnTo>
                  <a:lnTo>
                    <a:pt x="752256" y="382244"/>
                  </a:lnTo>
                  <a:lnTo>
                    <a:pt x="752256" y="382244"/>
                  </a:lnTo>
                  <a:cubicBezTo>
                    <a:pt x="752273" y="382144"/>
                    <a:pt x="752273" y="382043"/>
                    <a:pt x="752256" y="381943"/>
                  </a:cubicBezTo>
                  <a:lnTo>
                    <a:pt x="752256" y="381943"/>
                  </a:lnTo>
                  <a:cubicBezTo>
                    <a:pt x="752239" y="381890"/>
                    <a:pt x="752239" y="381830"/>
                    <a:pt x="752256" y="381777"/>
                  </a:cubicBezTo>
                  <a:cubicBezTo>
                    <a:pt x="752256" y="381777"/>
                    <a:pt x="752256" y="381610"/>
                    <a:pt x="752256" y="381510"/>
                  </a:cubicBezTo>
                  <a:lnTo>
                    <a:pt x="752256" y="381510"/>
                  </a:lnTo>
                  <a:lnTo>
                    <a:pt x="752256" y="381510"/>
                  </a:lnTo>
                  <a:cubicBezTo>
                    <a:pt x="752236" y="381390"/>
                    <a:pt x="752236" y="381263"/>
                    <a:pt x="752256" y="381143"/>
                  </a:cubicBezTo>
                  <a:cubicBezTo>
                    <a:pt x="752243" y="381056"/>
                    <a:pt x="752243" y="380963"/>
                    <a:pt x="752256" y="380876"/>
                  </a:cubicBezTo>
                  <a:lnTo>
                    <a:pt x="752256" y="380309"/>
                  </a:lnTo>
                  <a:lnTo>
                    <a:pt x="752056" y="379274"/>
                  </a:lnTo>
                  <a:cubicBezTo>
                    <a:pt x="752073" y="379098"/>
                    <a:pt x="752073" y="378917"/>
                    <a:pt x="752056" y="378740"/>
                  </a:cubicBezTo>
                  <a:lnTo>
                    <a:pt x="752056" y="378740"/>
                  </a:lnTo>
                  <a:cubicBezTo>
                    <a:pt x="752073" y="378464"/>
                    <a:pt x="752073" y="378183"/>
                    <a:pt x="752056" y="377906"/>
                  </a:cubicBezTo>
                  <a:cubicBezTo>
                    <a:pt x="752073" y="377796"/>
                    <a:pt x="752073" y="377683"/>
                    <a:pt x="752056" y="377573"/>
                  </a:cubicBezTo>
                  <a:cubicBezTo>
                    <a:pt x="752056" y="377573"/>
                    <a:pt x="752056" y="377373"/>
                    <a:pt x="752056" y="377273"/>
                  </a:cubicBezTo>
                  <a:cubicBezTo>
                    <a:pt x="752076" y="377129"/>
                    <a:pt x="752076" y="376982"/>
                    <a:pt x="752056" y="376839"/>
                  </a:cubicBezTo>
                  <a:cubicBezTo>
                    <a:pt x="752056" y="376605"/>
                    <a:pt x="752056" y="376372"/>
                    <a:pt x="752056" y="376172"/>
                  </a:cubicBezTo>
                  <a:cubicBezTo>
                    <a:pt x="752056" y="375971"/>
                    <a:pt x="752056" y="375971"/>
                    <a:pt x="752056" y="375871"/>
                  </a:cubicBezTo>
                  <a:cubicBezTo>
                    <a:pt x="752056" y="375771"/>
                    <a:pt x="752056" y="375471"/>
                    <a:pt x="752056" y="375304"/>
                  </a:cubicBezTo>
                  <a:cubicBezTo>
                    <a:pt x="752056" y="375137"/>
                    <a:pt x="751756" y="373970"/>
                    <a:pt x="751622" y="373336"/>
                  </a:cubicBezTo>
                  <a:cubicBezTo>
                    <a:pt x="751652" y="373192"/>
                    <a:pt x="751652" y="373046"/>
                    <a:pt x="751622" y="372902"/>
                  </a:cubicBezTo>
                  <a:cubicBezTo>
                    <a:pt x="751622" y="372235"/>
                    <a:pt x="751322" y="371534"/>
                    <a:pt x="751188" y="370867"/>
                  </a:cubicBezTo>
                  <a:lnTo>
                    <a:pt x="751188" y="370333"/>
                  </a:lnTo>
                  <a:lnTo>
                    <a:pt x="751188" y="370333"/>
                  </a:lnTo>
                  <a:cubicBezTo>
                    <a:pt x="751188" y="370333"/>
                    <a:pt x="751188" y="370333"/>
                    <a:pt x="751188" y="370333"/>
                  </a:cubicBezTo>
                  <a:lnTo>
                    <a:pt x="751188" y="370333"/>
                  </a:lnTo>
                  <a:lnTo>
                    <a:pt x="751188" y="370333"/>
                  </a:lnTo>
                  <a:cubicBezTo>
                    <a:pt x="751205" y="370246"/>
                    <a:pt x="751205" y="370153"/>
                    <a:pt x="751188" y="370066"/>
                  </a:cubicBezTo>
                  <a:cubicBezTo>
                    <a:pt x="751188" y="370066"/>
                    <a:pt x="751188" y="370066"/>
                    <a:pt x="751188" y="369833"/>
                  </a:cubicBezTo>
                  <a:lnTo>
                    <a:pt x="751188" y="369399"/>
                  </a:lnTo>
                  <a:lnTo>
                    <a:pt x="751188" y="369399"/>
                  </a:lnTo>
                  <a:lnTo>
                    <a:pt x="751188" y="369399"/>
                  </a:lnTo>
                  <a:lnTo>
                    <a:pt x="751188" y="369399"/>
                  </a:lnTo>
                  <a:cubicBezTo>
                    <a:pt x="751205" y="369199"/>
                    <a:pt x="751205" y="368999"/>
                    <a:pt x="751188" y="368798"/>
                  </a:cubicBezTo>
                  <a:lnTo>
                    <a:pt x="751188" y="368798"/>
                  </a:lnTo>
                  <a:lnTo>
                    <a:pt x="751188" y="368632"/>
                  </a:lnTo>
                  <a:cubicBezTo>
                    <a:pt x="751175" y="368578"/>
                    <a:pt x="751175" y="368518"/>
                    <a:pt x="751188" y="368465"/>
                  </a:cubicBezTo>
                  <a:lnTo>
                    <a:pt x="751188" y="368465"/>
                  </a:lnTo>
                  <a:lnTo>
                    <a:pt x="751188" y="365028"/>
                  </a:lnTo>
                  <a:lnTo>
                    <a:pt x="751188" y="365028"/>
                  </a:lnTo>
                  <a:lnTo>
                    <a:pt x="751188" y="365028"/>
                  </a:lnTo>
                  <a:cubicBezTo>
                    <a:pt x="751178" y="364952"/>
                    <a:pt x="751178" y="364872"/>
                    <a:pt x="751188" y="364795"/>
                  </a:cubicBezTo>
                  <a:lnTo>
                    <a:pt x="751188" y="364795"/>
                  </a:lnTo>
                  <a:cubicBezTo>
                    <a:pt x="751162" y="364675"/>
                    <a:pt x="751162" y="364548"/>
                    <a:pt x="751188" y="364428"/>
                  </a:cubicBezTo>
                  <a:cubicBezTo>
                    <a:pt x="750721" y="362560"/>
                    <a:pt x="750254" y="360691"/>
                    <a:pt x="749820" y="358856"/>
                  </a:cubicBezTo>
                  <a:lnTo>
                    <a:pt x="749820" y="358856"/>
                  </a:lnTo>
                  <a:lnTo>
                    <a:pt x="749820" y="358856"/>
                  </a:lnTo>
                  <a:lnTo>
                    <a:pt x="749820" y="358856"/>
                  </a:lnTo>
                  <a:lnTo>
                    <a:pt x="749820" y="358856"/>
                  </a:lnTo>
                  <a:cubicBezTo>
                    <a:pt x="749820" y="358556"/>
                    <a:pt x="749620" y="358256"/>
                    <a:pt x="749554" y="357989"/>
                  </a:cubicBezTo>
                  <a:cubicBezTo>
                    <a:pt x="749574" y="357835"/>
                    <a:pt x="749574" y="357678"/>
                    <a:pt x="749554" y="357522"/>
                  </a:cubicBezTo>
                  <a:lnTo>
                    <a:pt x="749554" y="357522"/>
                  </a:lnTo>
                  <a:lnTo>
                    <a:pt x="749554" y="357522"/>
                  </a:lnTo>
                  <a:cubicBezTo>
                    <a:pt x="749484" y="357171"/>
                    <a:pt x="749397" y="356828"/>
                    <a:pt x="749287" y="356487"/>
                  </a:cubicBezTo>
                  <a:lnTo>
                    <a:pt x="749087" y="355753"/>
                  </a:lnTo>
                  <a:cubicBezTo>
                    <a:pt x="748820" y="354819"/>
                    <a:pt x="748553" y="353919"/>
                    <a:pt x="748319" y="353018"/>
                  </a:cubicBezTo>
                  <a:lnTo>
                    <a:pt x="748319" y="353018"/>
                  </a:lnTo>
                  <a:cubicBezTo>
                    <a:pt x="748192" y="352681"/>
                    <a:pt x="748092" y="352334"/>
                    <a:pt x="748019" y="351983"/>
                  </a:cubicBezTo>
                  <a:cubicBezTo>
                    <a:pt x="748019" y="351983"/>
                    <a:pt x="748019" y="351983"/>
                    <a:pt x="748019" y="351983"/>
                  </a:cubicBezTo>
                  <a:cubicBezTo>
                    <a:pt x="748032" y="351917"/>
                    <a:pt x="748032" y="351850"/>
                    <a:pt x="748019" y="351783"/>
                  </a:cubicBezTo>
                  <a:lnTo>
                    <a:pt x="748019" y="351783"/>
                  </a:lnTo>
                  <a:lnTo>
                    <a:pt x="748019" y="351783"/>
                  </a:lnTo>
                  <a:lnTo>
                    <a:pt x="748019" y="351783"/>
                  </a:lnTo>
                  <a:cubicBezTo>
                    <a:pt x="748019" y="351783"/>
                    <a:pt x="748019" y="351783"/>
                    <a:pt x="748019" y="351783"/>
                  </a:cubicBezTo>
                  <a:lnTo>
                    <a:pt x="748019" y="351783"/>
                  </a:lnTo>
                  <a:cubicBezTo>
                    <a:pt x="748022" y="351727"/>
                    <a:pt x="748022" y="351673"/>
                    <a:pt x="748019" y="351616"/>
                  </a:cubicBezTo>
                  <a:lnTo>
                    <a:pt x="748019" y="351350"/>
                  </a:lnTo>
                  <a:cubicBezTo>
                    <a:pt x="747819" y="350682"/>
                    <a:pt x="747652" y="350015"/>
                    <a:pt x="747418" y="349348"/>
                  </a:cubicBezTo>
                  <a:cubicBezTo>
                    <a:pt x="747418" y="349348"/>
                    <a:pt x="747418" y="349348"/>
                    <a:pt x="747418" y="349181"/>
                  </a:cubicBezTo>
                  <a:cubicBezTo>
                    <a:pt x="747382" y="348941"/>
                    <a:pt x="747315" y="348704"/>
                    <a:pt x="747218" y="348480"/>
                  </a:cubicBezTo>
                  <a:cubicBezTo>
                    <a:pt x="747115" y="348197"/>
                    <a:pt x="747025" y="347907"/>
                    <a:pt x="746951" y="347613"/>
                  </a:cubicBezTo>
                  <a:cubicBezTo>
                    <a:pt x="746718" y="346845"/>
                    <a:pt x="746517" y="346078"/>
                    <a:pt x="746217" y="345311"/>
                  </a:cubicBezTo>
                  <a:cubicBezTo>
                    <a:pt x="745917" y="344543"/>
                    <a:pt x="745917" y="344277"/>
                    <a:pt x="745750" y="343743"/>
                  </a:cubicBezTo>
                  <a:cubicBezTo>
                    <a:pt x="745677" y="343459"/>
                    <a:pt x="745587" y="343182"/>
                    <a:pt x="745483" y="342909"/>
                  </a:cubicBezTo>
                  <a:lnTo>
                    <a:pt x="745483" y="342909"/>
                  </a:lnTo>
                  <a:cubicBezTo>
                    <a:pt x="745497" y="342842"/>
                    <a:pt x="745497" y="342775"/>
                    <a:pt x="745483" y="342709"/>
                  </a:cubicBezTo>
                  <a:lnTo>
                    <a:pt x="745483" y="342342"/>
                  </a:lnTo>
                  <a:cubicBezTo>
                    <a:pt x="745483" y="342175"/>
                    <a:pt x="745483" y="341975"/>
                    <a:pt x="745483" y="341808"/>
                  </a:cubicBezTo>
                  <a:cubicBezTo>
                    <a:pt x="744849" y="339839"/>
                    <a:pt x="744182" y="337904"/>
                    <a:pt x="743515" y="335936"/>
                  </a:cubicBezTo>
                  <a:lnTo>
                    <a:pt x="743515" y="335936"/>
                  </a:lnTo>
                  <a:lnTo>
                    <a:pt x="743982" y="335769"/>
                  </a:lnTo>
                  <a:lnTo>
                    <a:pt x="744182" y="335769"/>
                  </a:lnTo>
                  <a:lnTo>
                    <a:pt x="744649" y="335602"/>
                  </a:lnTo>
                  <a:close/>
                  <a:moveTo>
                    <a:pt x="803101" y="563004"/>
                  </a:moveTo>
                  <a:lnTo>
                    <a:pt x="803101" y="563004"/>
                  </a:lnTo>
                  <a:lnTo>
                    <a:pt x="795761" y="560469"/>
                  </a:lnTo>
                  <a:lnTo>
                    <a:pt x="789990" y="558467"/>
                  </a:lnTo>
                  <a:lnTo>
                    <a:pt x="789589" y="558467"/>
                  </a:lnTo>
                  <a:lnTo>
                    <a:pt x="789589" y="558467"/>
                  </a:lnTo>
                  <a:lnTo>
                    <a:pt x="785819" y="557199"/>
                  </a:lnTo>
                  <a:lnTo>
                    <a:pt x="785018" y="556932"/>
                  </a:lnTo>
                  <a:lnTo>
                    <a:pt x="777211" y="554197"/>
                  </a:lnTo>
                  <a:lnTo>
                    <a:pt x="776945" y="554197"/>
                  </a:lnTo>
                  <a:lnTo>
                    <a:pt x="772874" y="552795"/>
                  </a:lnTo>
                  <a:lnTo>
                    <a:pt x="772574" y="552795"/>
                  </a:lnTo>
                  <a:lnTo>
                    <a:pt x="768537" y="551427"/>
                  </a:lnTo>
                  <a:lnTo>
                    <a:pt x="768270" y="551427"/>
                  </a:lnTo>
                  <a:lnTo>
                    <a:pt x="764200" y="550026"/>
                  </a:lnTo>
                  <a:lnTo>
                    <a:pt x="760296" y="548692"/>
                  </a:lnTo>
                  <a:lnTo>
                    <a:pt x="760296" y="548692"/>
                  </a:lnTo>
                  <a:lnTo>
                    <a:pt x="760096" y="548692"/>
                  </a:lnTo>
                  <a:lnTo>
                    <a:pt x="759863" y="548692"/>
                  </a:lnTo>
                  <a:lnTo>
                    <a:pt x="755592" y="547224"/>
                  </a:lnTo>
                  <a:lnTo>
                    <a:pt x="755592" y="547224"/>
                  </a:lnTo>
                  <a:lnTo>
                    <a:pt x="751322" y="545756"/>
                  </a:lnTo>
                  <a:lnTo>
                    <a:pt x="751322" y="545756"/>
                  </a:lnTo>
                  <a:lnTo>
                    <a:pt x="747085" y="544321"/>
                  </a:lnTo>
                  <a:lnTo>
                    <a:pt x="747085" y="544321"/>
                  </a:lnTo>
                  <a:lnTo>
                    <a:pt x="738477" y="541352"/>
                  </a:lnTo>
                  <a:lnTo>
                    <a:pt x="738477" y="541352"/>
                  </a:lnTo>
                  <a:cubicBezTo>
                    <a:pt x="738944" y="539984"/>
                    <a:pt x="739411" y="538649"/>
                    <a:pt x="739845" y="537281"/>
                  </a:cubicBezTo>
                  <a:lnTo>
                    <a:pt x="741046" y="533511"/>
                  </a:lnTo>
                  <a:cubicBezTo>
                    <a:pt x="742180" y="529942"/>
                    <a:pt x="743248" y="526305"/>
                    <a:pt x="744382" y="522702"/>
                  </a:cubicBezTo>
                  <a:cubicBezTo>
                    <a:pt x="744749" y="521401"/>
                    <a:pt x="745083" y="520133"/>
                    <a:pt x="745416" y="518832"/>
                  </a:cubicBezTo>
                  <a:cubicBezTo>
                    <a:pt x="747352" y="511469"/>
                    <a:pt x="749020" y="504042"/>
                    <a:pt x="750421" y="496545"/>
                  </a:cubicBezTo>
                  <a:cubicBezTo>
                    <a:pt x="750418" y="496469"/>
                    <a:pt x="750418" y="496388"/>
                    <a:pt x="750421" y="496312"/>
                  </a:cubicBezTo>
                  <a:lnTo>
                    <a:pt x="750421" y="496312"/>
                  </a:lnTo>
                  <a:cubicBezTo>
                    <a:pt x="750421" y="496312"/>
                    <a:pt x="750421" y="496112"/>
                    <a:pt x="750421" y="496045"/>
                  </a:cubicBezTo>
                  <a:lnTo>
                    <a:pt x="750921" y="493242"/>
                  </a:lnTo>
                  <a:cubicBezTo>
                    <a:pt x="750921" y="492742"/>
                    <a:pt x="751088" y="492208"/>
                    <a:pt x="751188" y="491708"/>
                  </a:cubicBezTo>
                  <a:cubicBezTo>
                    <a:pt x="751389" y="490573"/>
                    <a:pt x="751555" y="489439"/>
                    <a:pt x="751756" y="488371"/>
                  </a:cubicBezTo>
                  <a:lnTo>
                    <a:pt x="751956" y="487237"/>
                  </a:lnTo>
                  <a:lnTo>
                    <a:pt x="751956" y="486436"/>
                  </a:lnTo>
                  <a:cubicBezTo>
                    <a:pt x="751956" y="485936"/>
                    <a:pt x="752122" y="485402"/>
                    <a:pt x="752189" y="484868"/>
                  </a:cubicBezTo>
                  <a:cubicBezTo>
                    <a:pt x="752256" y="484334"/>
                    <a:pt x="752423" y="483367"/>
                    <a:pt x="752523" y="482599"/>
                  </a:cubicBezTo>
                  <a:lnTo>
                    <a:pt x="752723" y="481031"/>
                  </a:lnTo>
                  <a:cubicBezTo>
                    <a:pt x="752723" y="480031"/>
                    <a:pt x="753023" y="478996"/>
                    <a:pt x="753123" y="477995"/>
                  </a:cubicBezTo>
                  <a:cubicBezTo>
                    <a:pt x="753223" y="476995"/>
                    <a:pt x="753390" y="475894"/>
                    <a:pt x="753490" y="474859"/>
                  </a:cubicBezTo>
                  <a:lnTo>
                    <a:pt x="753490" y="474859"/>
                  </a:lnTo>
                  <a:cubicBezTo>
                    <a:pt x="753691" y="473024"/>
                    <a:pt x="753891" y="471123"/>
                    <a:pt x="754058" y="469288"/>
                  </a:cubicBezTo>
                  <a:cubicBezTo>
                    <a:pt x="754858" y="460813"/>
                    <a:pt x="755359" y="452339"/>
                    <a:pt x="755492" y="443832"/>
                  </a:cubicBezTo>
                  <a:lnTo>
                    <a:pt x="755492" y="443832"/>
                  </a:lnTo>
                  <a:lnTo>
                    <a:pt x="764667" y="443999"/>
                  </a:lnTo>
                  <a:lnTo>
                    <a:pt x="769238" y="443999"/>
                  </a:lnTo>
                  <a:lnTo>
                    <a:pt x="772574" y="443999"/>
                  </a:lnTo>
                  <a:lnTo>
                    <a:pt x="774075" y="443999"/>
                  </a:lnTo>
                  <a:lnTo>
                    <a:pt x="778513" y="443999"/>
                  </a:lnTo>
                  <a:lnTo>
                    <a:pt x="783050" y="443999"/>
                  </a:lnTo>
                  <a:lnTo>
                    <a:pt x="783050" y="443999"/>
                  </a:lnTo>
                  <a:lnTo>
                    <a:pt x="787621" y="443999"/>
                  </a:lnTo>
                  <a:lnTo>
                    <a:pt x="792225" y="443999"/>
                  </a:lnTo>
                  <a:lnTo>
                    <a:pt x="796796" y="443999"/>
                  </a:lnTo>
                  <a:lnTo>
                    <a:pt x="796796" y="443999"/>
                  </a:lnTo>
                  <a:lnTo>
                    <a:pt x="802834" y="443999"/>
                  </a:lnTo>
                  <a:lnTo>
                    <a:pt x="805003" y="443999"/>
                  </a:lnTo>
                  <a:lnTo>
                    <a:pt x="805770" y="443999"/>
                  </a:lnTo>
                  <a:lnTo>
                    <a:pt x="810274" y="443999"/>
                  </a:lnTo>
                  <a:lnTo>
                    <a:pt x="810574" y="443999"/>
                  </a:lnTo>
                  <a:lnTo>
                    <a:pt x="816280" y="443999"/>
                  </a:lnTo>
                  <a:lnTo>
                    <a:pt x="824020" y="443999"/>
                  </a:lnTo>
                  <a:lnTo>
                    <a:pt x="824020" y="443999"/>
                  </a:lnTo>
                  <a:lnTo>
                    <a:pt x="824020" y="443999"/>
                  </a:lnTo>
                  <a:cubicBezTo>
                    <a:pt x="824020" y="449203"/>
                    <a:pt x="823753" y="454408"/>
                    <a:pt x="823452" y="459579"/>
                  </a:cubicBezTo>
                  <a:cubicBezTo>
                    <a:pt x="823119" y="465451"/>
                    <a:pt x="822685" y="471289"/>
                    <a:pt x="822051" y="477128"/>
                  </a:cubicBezTo>
                  <a:lnTo>
                    <a:pt x="821451" y="482366"/>
                  </a:lnTo>
                  <a:cubicBezTo>
                    <a:pt x="821451" y="482933"/>
                    <a:pt x="821451" y="483534"/>
                    <a:pt x="821284" y="484101"/>
                  </a:cubicBezTo>
                  <a:lnTo>
                    <a:pt x="821284" y="484301"/>
                  </a:lnTo>
                  <a:cubicBezTo>
                    <a:pt x="821084" y="486069"/>
                    <a:pt x="820850" y="487804"/>
                    <a:pt x="820583" y="489572"/>
                  </a:cubicBezTo>
                  <a:cubicBezTo>
                    <a:pt x="820316" y="491341"/>
                    <a:pt x="820216" y="492275"/>
                    <a:pt x="820016" y="493609"/>
                  </a:cubicBezTo>
                  <a:cubicBezTo>
                    <a:pt x="819816" y="494944"/>
                    <a:pt x="819649" y="495978"/>
                    <a:pt x="819449" y="497179"/>
                  </a:cubicBezTo>
                  <a:cubicBezTo>
                    <a:pt x="819072" y="499558"/>
                    <a:pt x="818672" y="501927"/>
                    <a:pt x="818248" y="504285"/>
                  </a:cubicBezTo>
                  <a:cubicBezTo>
                    <a:pt x="818248" y="505019"/>
                    <a:pt x="818014" y="505787"/>
                    <a:pt x="817881" y="506521"/>
                  </a:cubicBezTo>
                  <a:cubicBezTo>
                    <a:pt x="817547" y="508256"/>
                    <a:pt x="817247" y="509857"/>
                    <a:pt x="816880" y="511725"/>
                  </a:cubicBezTo>
                  <a:cubicBezTo>
                    <a:pt x="816880" y="512526"/>
                    <a:pt x="816613" y="513293"/>
                    <a:pt x="816446" y="514094"/>
                  </a:cubicBezTo>
                  <a:lnTo>
                    <a:pt x="815245" y="519733"/>
                  </a:lnTo>
                  <a:cubicBezTo>
                    <a:pt x="815245" y="519966"/>
                    <a:pt x="815245" y="520200"/>
                    <a:pt x="815245" y="520433"/>
                  </a:cubicBezTo>
                  <a:cubicBezTo>
                    <a:pt x="814778" y="522468"/>
                    <a:pt x="814311" y="524503"/>
                    <a:pt x="813811" y="526539"/>
                  </a:cubicBezTo>
                  <a:cubicBezTo>
                    <a:pt x="813310" y="528574"/>
                    <a:pt x="812976" y="530175"/>
                    <a:pt x="812510" y="531977"/>
                  </a:cubicBezTo>
                  <a:lnTo>
                    <a:pt x="812510" y="532244"/>
                  </a:lnTo>
                  <a:cubicBezTo>
                    <a:pt x="812510" y="532777"/>
                    <a:pt x="812243" y="533345"/>
                    <a:pt x="812076" y="533878"/>
                  </a:cubicBezTo>
                  <a:cubicBezTo>
                    <a:pt x="809584" y="543644"/>
                    <a:pt x="806694" y="553296"/>
                    <a:pt x="803401" y="562838"/>
                  </a:cubicBezTo>
                  <a:lnTo>
                    <a:pt x="803401" y="562838"/>
                  </a:lnTo>
                  <a:close/>
                  <a:moveTo>
                    <a:pt x="368515" y="78474"/>
                  </a:moveTo>
                  <a:lnTo>
                    <a:pt x="369683" y="84512"/>
                  </a:lnTo>
                  <a:lnTo>
                    <a:pt x="369850" y="85413"/>
                  </a:lnTo>
                  <a:lnTo>
                    <a:pt x="369850" y="85680"/>
                  </a:lnTo>
                  <a:lnTo>
                    <a:pt x="369850" y="86547"/>
                  </a:lnTo>
                  <a:lnTo>
                    <a:pt x="369850" y="86547"/>
                  </a:lnTo>
                  <a:lnTo>
                    <a:pt x="369850" y="86547"/>
                  </a:lnTo>
                  <a:lnTo>
                    <a:pt x="370717" y="90951"/>
                  </a:lnTo>
                  <a:lnTo>
                    <a:pt x="370717" y="90951"/>
                  </a:lnTo>
                  <a:lnTo>
                    <a:pt x="370884" y="91752"/>
                  </a:lnTo>
                  <a:lnTo>
                    <a:pt x="370884" y="91752"/>
                  </a:lnTo>
                  <a:lnTo>
                    <a:pt x="370884" y="92253"/>
                  </a:lnTo>
                  <a:lnTo>
                    <a:pt x="370884" y="92519"/>
                  </a:lnTo>
                  <a:lnTo>
                    <a:pt x="370884" y="92519"/>
                  </a:lnTo>
                  <a:lnTo>
                    <a:pt x="370884" y="92820"/>
                  </a:lnTo>
                  <a:lnTo>
                    <a:pt x="370884" y="92820"/>
                  </a:lnTo>
                  <a:lnTo>
                    <a:pt x="370884" y="93053"/>
                  </a:lnTo>
                  <a:lnTo>
                    <a:pt x="370884" y="93454"/>
                  </a:lnTo>
                  <a:lnTo>
                    <a:pt x="370884" y="93454"/>
                  </a:lnTo>
                  <a:lnTo>
                    <a:pt x="370884" y="94021"/>
                  </a:lnTo>
                  <a:lnTo>
                    <a:pt x="370884" y="94021"/>
                  </a:lnTo>
                  <a:lnTo>
                    <a:pt x="370884" y="94021"/>
                  </a:lnTo>
                  <a:lnTo>
                    <a:pt x="370884" y="94021"/>
                  </a:lnTo>
                  <a:lnTo>
                    <a:pt x="370884" y="94922"/>
                  </a:lnTo>
                  <a:lnTo>
                    <a:pt x="370884" y="95088"/>
                  </a:lnTo>
                  <a:lnTo>
                    <a:pt x="370884" y="95088"/>
                  </a:lnTo>
                  <a:lnTo>
                    <a:pt x="370884" y="95422"/>
                  </a:lnTo>
                  <a:lnTo>
                    <a:pt x="370884" y="95889"/>
                  </a:lnTo>
                  <a:lnTo>
                    <a:pt x="370884" y="96356"/>
                  </a:lnTo>
                  <a:lnTo>
                    <a:pt x="370884" y="96690"/>
                  </a:lnTo>
                  <a:lnTo>
                    <a:pt x="370884" y="96690"/>
                  </a:lnTo>
                  <a:lnTo>
                    <a:pt x="370884" y="96690"/>
                  </a:lnTo>
                  <a:lnTo>
                    <a:pt x="370884" y="96690"/>
                  </a:lnTo>
                  <a:lnTo>
                    <a:pt x="370884" y="97023"/>
                  </a:lnTo>
                  <a:lnTo>
                    <a:pt x="370884" y="97524"/>
                  </a:lnTo>
                  <a:lnTo>
                    <a:pt x="370884" y="97524"/>
                  </a:lnTo>
                  <a:lnTo>
                    <a:pt x="370884" y="97757"/>
                  </a:lnTo>
                  <a:lnTo>
                    <a:pt x="370884" y="98124"/>
                  </a:lnTo>
                  <a:lnTo>
                    <a:pt x="370884" y="98358"/>
                  </a:lnTo>
                  <a:lnTo>
                    <a:pt x="370884" y="98358"/>
                  </a:lnTo>
                  <a:lnTo>
                    <a:pt x="370884" y="99125"/>
                  </a:lnTo>
                  <a:lnTo>
                    <a:pt x="370884" y="99125"/>
                  </a:lnTo>
                  <a:lnTo>
                    <a:pt x="370884" y="99125"/>
                  </a:lnTo>
                  <a:lnTo>
                    <a:pt x="371618" y="102929"/>
                  </a:lnTo>
                  <a:lnTo>
                    <a:pt x="371618" y="103463"/>
                  </a:lnTo>
                  <a:lnTo>
                    <a:pt x="371618" y="103463"/>
                  </a:lnTo>
                  <a:lnTo>
                    <a:pt x="371618" y="103896"/>
                  </a:lnTo>
                  <a:lnTo>
                    <a:pt x="371618" y="104197"/>
                  </a:lnTo>
                  <a:lnTo>
                    <a:pt x="371618" y="104197"/>
                  </a:lnTo>
                  <a:lnTo>
                    <a:pt x="371618" y="104664"/>
                  </a:lnTo>
                  <a:lnTo>
                    <a:pt x="371618" y="105164"/>
                  </a:lnTo>
                  <a:lnTo>
                    <a:pt x="371618" y="105164"/>
                  </a:lnTo>
                  <a:lnTo>
                    <a:pt x="371618" y="105164"/>
                  </a:lnTo>
                  <a:lnTo>
                    <a:pt x="371618" y="105431"/>
                  </a:lnTo>
                  <a:lnTo>
                    <a:pt x="371618" y="105798"/>
                  </a:lnTo>
                  <a:lnTo>
                    <a:pt x="371618" y="105798"/>
                  </a:lnTo>
                  <a:lnTo>
                    <a:pt x="371618" y="105798"/>
                  </a:lnTo>
                  <a:lnTo>
                    <a:pt x="371618" y="106031"/>
                  </a:lnTo>
                  <a:lnTo>
                    <a:pt x="371618" y="106632"/>
                  </a:lnTo>
                  <a:lnTo>
                    <a:pt x="371785" y="107466"/>
                  </a:lnTo>
                  <a:lnTo>
                    <a:pt x="371785" y="107466"/>
                  </a:lnTo>
                  <a:lnTo>
                    <a:pt x="371785" y="107466"/>
                  </a:lnTo>
                  <a:lnTo>
                    <a:pt x="371785" y="108000"/>
                  </a:lnTo>
                  <a:lnTo>
                    <a:pt x="372018" y="109201"/>
                  </a:lnTo>
                  <a:lnTo>
                    <a:pt x="372018" y="109801"/>
                  </a:lnTo>
                  <a:lnTo>
                    <a:pt x="372018" y="110102"/>
                  </a:lnTo>
                  <a:lnTo>
                    <a:pt x="372018" y="110335"/>
                  </a:lnTo>
                  <a:lnTo>
                    <a:pt x="372018" y="110602"/>
                  </a:lnTo>
                  <a:lnTo>
                    <a:pt x="372018" y="110602"/>
                  </a:lnTo>
                  <a:lnTo>
                    <a:pt x="372018" y="110602"/>
                  </a:lnTo>
                  <a:lnTo>
                    <a:pt x="372018" y="111069"/>
                  </a:lnTo>
                  <a:lnTo>
                    <a:pt x="372018" y="111670"/>
                  </a:lnTo>
                  <a:lnTo>
                    <a:pt x="372018" y="111670"/>
                  </a:lnTo>
                  <a:lnTo>
                    <a:pt x="372018" y="112337"/>
                  </a:lnTo>
                  <a:lnTo>
                    <a:pt x="372018" y="112337"/>
                  </a:lnTo>
                  <a:lnTo>
                    <a:pt x="372018" y="112804"/>
                  </a:lnTo>
                  <a:lnTo>
                    <a:pt x="372018" y="113505"/>
                  </a:lnTo>
                  <a:lnTo>
                    <a:pt x="372018" y="113505"/>
                  </a:lnTo>
                  <a:lnTo>
                    <a:pt x="372018" y="114105"/>
                  </a:lnTo>
                  <a:lnTo>
                    <a:pt x="372352" y="116074"/>
                  </a:lnTo>
                  <a:lnTo>
                    <a:pt x="372352" y="116074"/>
                  </a:lnTo>
                  <a:lnTo>
                    <a:pt x="372352" y="118142"/>
                  </a:lnTo>
                  <a:lnTo>
                    <a:pt x="372352" y="118576"/>
                  </a:lnTo>
                  <a:lnTo>
                    <a:pt x="372352" y="119310"/>
                  </a:lnTo>
                  <a:lnTo>
                    <a:pt x="372352" y="119510"/>
                  </a:lnTo>
                  <a:lnTo>
                    <a:pt x="372352" y="120011"/>
                  </a:lnTo>
                  <a:lnTo>
                    <a:pt x="372352" y="120378"/>
                  </a:lnTo>
                  <a:lnTo>
                    <a:pt x="372352" y="120378"/>
                  </a:lnTo>
                  <a:lnTo>
                    <a:pt x="372352" y="120378"/>
                  </a:lnTo>
                  <a:lnTo>
                    <a:pt x="372352" y="120678"/>
                  </a:lnTo>
                  <a:lnTo>
                    <a:pt x="372519" y="121545"/>
                  </a:lnTo>
                  <a:lnTo>
                    <a:pt x="372519" y="122246"/>
                  </a:lnTo>
                  <a:lnTo>
                    <a:pt x="372519" y="122246"/>
                  </a:lnTo>
                  <a:lnTo>
                    <a:pt x="372519" y="122580"/>
                  </a:lnTo>
                  <a:lnTo>
                    <a:pt x="372519" y="122780"/>
                  </a:lnTo>
                  <a:lnTo>
                    <a:pt x="372519" y="123414"/>
                  </a:lnTo>
                  <a:lnTo>
                    <a:pt x="372519" y="124014"/>
                  </a:lnTo>
                  <a:lnTo>
                    <a:pt x="372519" y="124581"/>
                  </a:lnTo>
                  <a:lnTo>
                    <a:pt x="372519" y="125082"/>
                  </a:lnTo>
                  <a:lnTo>
                    <a:pt x="372852" y="126850"/>
                  </a:lnTo>
                  <a:lnTo>
                    <a:pt x="372852" y="126850"/>
                  </a:lnTo>
                  <a:lnTo>
                    <a:pt x="372852" y="126850"/>
                  </a:lnTo>
                  <a:lnTo>
                    <a:pt x="372485" y="126850"/>
                  </a:lnTo>
                  <a:lnTo>
                    <a:pt x="367214" y="127918"/>
                  </a:lnTo>
                  <a:cubicBezTo>
                    <a:pt x="364578" y="128485"/>
                    <a:pt x="361942" y="129085"/>
                    <a:pt x="359340" y="129719"/>
                  </a:cubicBezTo>
                  <a:cubicBezTo>
                    <a:pt x="356738" y="130353"/>
                    <a:pt x="354102" y="131020"/>
                    <a:pt x="351500" y="131721"/>
                  </a:cubicBezTo>
                  <a:cubicBezTo>
                    <a:pt x="344561" y="133589"/>
                    <a:pt x="337721" y="135658"/>
                    <a:pt x="330915" y="137993"/>
                  </a:cubicBezTo>
                  <a:lnTo>
                    <a:pt x="325110" y="140028"/>
                  </a:lnTo>
                  <a:lnTo>
                    <a:pt x="325110" y="140028"/>
                  </a:lnTo>
                  <a:lnTo>
                    <a:pt x="319338" y="142164"/>
                  </a:lnTo>
                  <a:lnTo>
                    <a:pt x="319338" y="142164"/>
                  </a:lnTo>
                  <a:lnTo>
                    <a:pt x="318671" y="144833"/>
                  </a:lnTo>
                  <a:lnTo>
                    <a:pt x="318671" y="144833"/>
                  </a:lnTo>
                  <a:lnTo>
                    <a:pt x="312999" y="147235"/>
                  </a:lnTo>
                  <a:lnTo>
                    <a:pt x="312999" y="147235"/>
                  </a:lnTo>
                  <a:lnTo>
                    <a:pt x="311831" y="147735"/>
                  </a:lnTo>
                  <a:lnTo>
                    <a:pt x="311298" y="147969"/>
                  </a:lnTo>
                  <a:lnTo>
                    <a:pt x="309863" y="148603"/>
                  </a:lnTo>
                  <a:lnTo>
                    <a:pt x="307361" y="149737"/>
                  </a:lnTo>
                  <a:lnTo>
                    <a:pt x="307361" y="149737"/>
                  </a:lnTo>
                  <a:lnTo>
                    <a:pt x="305893" y="150438"/>
                  </a:lnTo>
                  <a:lnTo>
                    <a:pt x="304725" y="151005"/>
                  </a:lnTo>
                  <a:lnTo>
                    <a:pt x="301789" y="152373"/>
                  </a:lnTo>
                  <a:lnTo>
                    <a:pt x="301789" y="152373"/>
                  </a:lnTo>
                  <a:lnTo>
                    <a:pt x="299921" y="153273"/>
                  </a:lnTo>
                  <a:lnTo>
                    <a:pt x="299020" y="153707"/>
                  </a:lnTo>
                  <a:lnTo>
                    <a:pt x="296251" y="155075"/>
                  </a:lnTo>
                  <a:lnTo>
                    <a:pt x="296251" y="155075"/>
                  </a:lnTo>
                  <a:cubicBezTo>
                    <a:pt x="294416" y="156009"/>
                    <a:pt x="292581" y="156943"/>
                    <a:pt x="290779" y="157911"/>
                  </a:cubicBezTo>
                  <a:lnTo>
                    <a:pt x="290779" y="157911"/>
                  </a:lnTo>
                  <a:lnTo>
                    <a:pt x="285341" y="160847"/>
                  </a:lnTo>
                  <a:lnTo>
                    <a:pt x="285341" y="160847"/>
                  </a:lnTo>
                  <a:lnTo>
                    <a:pt x="285341" y="160847"/>
                  </a:lnTo>
                  <a:lnTo>
                    <a:pt x="285341" y="160847"/>
                  </a:lnTo>
                  <a:lnTo>
                    <a:pt x="283373" y="157277"/>
                  </a:lnTo>
                  <a:lnTo>
                    <a:pt x="283106" y="156810"/>
                  </a:lnTo>
                  <a:lnTo>
                    <a:pt x="282605" y="155876"/>
                  </a:lnTo>
                  <a:lnTo>
                    <a:pt x="282305" y="155309"/>
                  </a:lnTo>
                  <a:lnTo>
                    <a:pt x="281972" y="154842"/>
                  </a:lnTo>
                  <a:lnTo>
                    <a:pt x="281771" y="154508"/>
                  </a:lnTo>
                  <a:lnTo>
                    <a:pt x="281771" y="154508"/>
                  </a:lnTo>
                  <a:lnTo>
                    <a:pt x="281771" y="154508"/>
                  </a:lnTo>
                  <a:lnTo>
                    <a:pt x="281771" y="154508"/>
                  </a:lnTo>
                  <a:lnTo>
                    <a:pt x="281471" y="154007"/>
                  </a:lnTo>
                  <a:lnTo>
                    <a:pt x="281037" y="153207"/>
                  </a:lnTo>
                  <a:lnTo>
                    <a:pt x="281037" y="153207"/>
                  </a:lnTo>
                  <a:lnTo>
                    <a:pt x="281037" y="153207"/>
                  </a:lnTo>
                  <a:lnTo>
                    <a:pt x="281037" y="153207"/>
                  </a:lnTo>
                  <a:lnTo>
                    <a:pt x="281037" y="153207"/>
                  </a:lnTo>
                  <a:lnTo>
                    <a:pt x="281037" y="153207"/>
                  </a:lnTo>
                  <a:lnTo>
                    <a:pt x="281037" y="153207"/>
                  </a:lnTo>
                  <a:lnTo>
                    <a:pt x="280837" y="152840"/>
                  </a:lnTo>
                  <a:lnTo>
                    <a:pt x="280837" y="152840"/>
                  </a:lnTo>
                  <a:lnTo>
                    <a:pt x="280837" y="152840"/>
                  </a:lnTo>
                  <a:lnTo>
                    <a:pt x="280837" y="152840"/>
                  </a:lnTo>
                  <a:lnTo>
                    <a:pt x="280504" y="152206"/>
                  </a:lnTo>
                  <a:lnTo>
                    <a:pt x="280504" y="152206"/>
                  </a:lnTo>
                  <a:lnTo>
                    <a:pt x="280504" y="152206"/>
                  </a:lnTo>
                  <a:lnTo>
                    <a:pt x="280504" y="152206"/>
                  </a:lnTo>
                  <a:lnTo>
                    <a:pt x="280504" y="151972"/>
                  </a:lnTo>
                  <a:lnTo>
                    <a:pt x="280103" y="151272"/>
                  </a:lnTo>
                  <a:lnTo>
                    <a:pt x="279669" y="150571"/>
                  </a:lnTo>
                  <a:lnTo>
                    <a:pt x="279336" y="149971"/>
                  </a:lnTo>
                  <a:lnTo>
                    <a:pt x="279336" y="149971"/>
                  </a:lnTo>
                  <a:lnTo>
                    <a:pt x="279336" y="149971"/>
                  </a:lnTo>
                  <a:lnTo>
                    <a:pt x="279136" y="149570"/>
                  </a:lnTo>
                  <a:lnTo>
                    <a:pt x="278635" y="148669"/>
                  </a:lnTo>
                  <a:lnTo>
                    <a:pt x="278435" y="148302"/>
                  </a:lnTo>
                  <a:lnTo>
                    <a:pt x="278435" y="148302"/>
                  </a:lnTo>
                  <a:lnTo>
                    <a:pt x="278435" y="148302"/>
                  </a:lnTo>
                  <a:lnTo>
                    <a:pt x="278435" y="148035"/>
                  </a:lnTo>
                  <a:lnTo>
                    <a:pt x="278202" y="147635"/>
                  </a:lnTo>
                  <a:lnTo>
                    <a:pt x="277701" y="146734"/>
                  </a:lnTo>
                  <a:lnTo>
                    <a:pt x="277501" y="146334"/>
                  </a:lnTo>
                  <a:lnTo>
                    <a:pt x="277501" y="146334"/>
                  </a:lnTo>
                  <a:lnTo>
                    <a:pt x="277501" y="146334"/>
                  </a:lnTo>
                  <a:lnTo>
                    <a:pt x="277501" y="146334"/>
                  </a:lnTo>
                  <a:lnTo>
                    <a:pt x="277501" y="146334"/>
                  </a:lnTo>
                  <a:lnTo>
                    <a:pt x="277067" y="145533"/>
                  </a:lnTo>
                  <a:lnTo>
                    <a:pt x="276634" y="144799"/>
                  </a:lnTo>
                  <a:lnTo>
                    <a:pt x="276634" y="144799"/>
                  </a:lnTo>
                  <a:lnTo>
                    <a:pt x="276300" y="144199"/>
                  </a:lnTo>
                  <a:lnTo>
                    <a:pt x="275933" y="143565"/>
                  </a:lnTo>
                  <a:lnTo>
                    <a:pt x="275933" y="143298"/>
                  </a:lnTo>
                  <a:lnTo>
                    <a:pt x="275933" y="143298"/>
                  </a:lnTo>
                  <a:lnTo>
                    <a:pt x="275533" y="142631"/>
                  </a:lnTo>
                  <a:lnTo>
                    <a:pt x="275533" y="142631"/>
                  </a:lnTo>
                  <a:lnTo>
                    <a:pt x="275533" y="142631"/>
                  </a:lnTo>
                  <a:lnTo>
                    <a:pt x="275533" y="142631"/>
                  </a:lnTo>
                  <a:lnTo>
                    <a:pt x="275533" y="142631"/>
                  </a:lnTo>
                  <a:lnTo>
                    <a:pt x="274999" y="141730"/>
                  </a:lnTo>
                  <a:lnTo>
                    <a:pt x="274398" y="140696"/>
                  </a:lnTo>
                  <a:lnTo>
                    <a:pt x="274398" y="140696"/>
                  </a:lnTo>
                  <a:lnTo>
                    <a:pt x="274098" y="140195"/>
                  </a:lnTo>
                  <a:lnTo>
                    <a:pt x="273631" y="139428"/>
                  </a:lnTo>
                  <a:lnTo>
                    <a:pt x="273631" y="139428"/>
                  </a:lnTo>
                  <a:lnTo>
                    <a:pt x="273631" y="139228"/>
                  </a:lnTo>
                  <a:lnTo>
                    <a:pt x="273364" y="138794"/>
                  </a:lnTo>
                  <a:lnTo>
                    <a:pt x="273364" y="138794"/>
                  </a:lnTo>
                  <a:lnTo>
                    <a:pt x="271129" y="134757"/>
                  </a:lnTo>
                  <a:lnTo>
                    <a:pt x="268927" y="130720"/>
                  </a:lnTo>
                  <a:lnTo>
                    <a:pt x="266725" y="126750"/>
                  </a:lnTo>
                  <a:lnTo>
                    <a:pt x="266725" y="126750"/>
                  </a:lnTo>
                  <a:lnTo>
                    <a:pt x="262721" y="119510"/>
                  </a:lnTo>
                  <a:lnTo>
                    <a:pt x="262287" y="118743"/>
                  </a:lnTo>
                  <a:lnTo>
                    <a:pt x="259952" y="114472"/>
                  </a:lnTo>
                  <a:cubicBezTo>
                    <a:pt x="262588" y="113004"/>
                    <a:pt x="265257" y="111570"/>
                    <a:pt x="267926" y="110168"/>
                  </a:cubicBezTo>
                  <a:lnTo>
                    <a:pt x="270928" y="108600"/>
                  </a:lnTo>
                  <a:lnTo>
                    <a:pt x="271562" y="108300"/>
                  </a:lnTo>
                  <a:lnTo>
                    <a:pt x="271562" y="108300"/>
                  </a:lnTo>
                  <a:lnTo>
                    <a:pt x="273097" y="107533"/>
                  </a:lnTo>
                  <a:lnTo>
                    <a:pt x="275199" y="106499"/>
                  </a:lnTo>
                  <a:lnTo>
                    <a:pt x="275199" y="106499"/>
                  </a:lnTo>
                  <a:lnTo>
                    <a:pt x="276133" y="106065"/>
                  </a:lnTo>
                  <a:lnTo>
                    <a:pt x="279036" y="104630"/>
                  </a:lnTo>
                  <a:lnTo>
                    <a:pt x="279269" y="104630"/>
                  </a:lnTo>
                  <a:cubicBezTo>
                    <a:pt x="280537" y="104006"/>
                    <a:pt x="281805" y="103406"/>
                    <a:pt x="283073" y="102829"/>
                  </a:cubicBezTo>
                  <a:lnTo>
                    <a:pt x="283073" y="102829"/>
                  </a:lnTo>
                  <a:lnTo>
                    <a:pt x="283573" y="102595"/>
                  </a:lnTo>
                  <a:lnTo>
                    <a:pt x="283573" y="102595"/>
                  </a:lnTo>
                  <a:lnTo>
                    <a:pt x="287376" y="100860"/>
                  </a:lnTo>
                  <a:lnTo>
                    <a:pt x="291513" y="99025"/>
                  </a:lnTo>
                  <a:lnTo>
                    <a:pt x="293482" y="98158"/>
                  </a:lnTo>
                  <a:lnTo>
                    <a:pt x="293482" y="98158"/>
                  </a:lnTo>
                  <a:lnTo>
                    <a:pt x="295417" y="97357"/>
                  </a:lnTo>
                  <a:lnTo>
                    <a:pt x="295617" y="97357"/>
                  </a:lnTo>
                  <a:cubicBezTo>
                    <a:pt x="296985" y="96723"/>
                    <a:pt x="298353" y="96156"/>
                    <a:pt x="299754" y="95656"/>
                  </a:cubicBezTo>
                  <a:lnTo>
                    <a:pt x="299754" y="95656"/>
                  </a:lnTo>
                  <a:lnTo>
                    <a:pt x="303624" y="94121"/>
                  </a:lnTo>
                  <a:lnTo>
                    <a:pt x="303624" y="94121"/>
                  </a:lnTo>
                  <a:lnTo>
                    <a:pt x="304024" y="93954"/>
                  </a:lnTo>
                  <a:lnTo>
                    <a:pt x="304024" y="93954"/>
                  </a:lnTo>
                  <a:lnTo>
                    <a:pt x="308061" y="92419"/>
                  </a:lnTo>
                  <a:lnTo>
                    <a:pt x="309796" y="91785"/>
                  </a:lnTo>
                  <a:lnTo>
                    <a:pt x="312198" y="90885"/>
                  </a:lnTo>
                  <a:lnTo>
                    <a:pt x="312832" y="90651"/>
                  </a:lnTo>
                  <a:lnTo>
                    <a:pt x="312832" y="90651"/>
                  </a:lnTo>
                  <a:cubicBezTo>
                    <a:pt x="314033" y="90217"/>
                    <a:pt x="315268" y="89750"/>
                    <a:pt x="316502" y="89350"/>
                  </a:cubicBezTo>
                  <a:lnTo>
                    <a:pt x="316502" y="89350"/>
                  </a:lnTo>
                  <a:lnTo>
                    <a:pt x="318370" y="88716"/>
                  </a:lnTo>
                  <a:lnTo>
                    <a:pt x="318370" y="88716"/>
                  </a:lnTo>
                  <a:lnTo>
                    <a:pt x="319271" y="88449"/>
                  </a:lnTo>
                  <a:lnTo>
                    <a:pt x="319271" y="88449"/>
                  </a:lnTo>
                  <a:cubicBezTo>
                    <a:pt x="319572" y="88319"/>
                    <a:pt x="319885" y="88219"/>
                    <a:pt x="320206" y="88149"/>
                  </a:cubicBezTo>
                  <a:lnTo>
                    <a:pt x="320206" y="88149"/>
                  </a:lnTo>
                  <a:lnTo>
                    <a:pt x="320839" y="87949"/>
                  </a:lnTo>
                  <a:lnTo>
                    <a:pt x="320839" y="87949"/>
                  </a:lnTo>
                  <a:lnTo>
                    <a:pt x="324943" y="86614"/>
                  </a:lnTo>
                  <a:lnTo>
                    <a:pt x="327012" y="85947"/>
                  </a:lnTo>
                  <a:lnTo>
                    <a:pt x="329113" y="85280"/>
                  </a:lnTo>
                  <a:lnTo>
                    <a:pt x="329113" y="85280"/>
                  </a:lnTo>
                  <a:lnTo>
                    <a:pt x="329113" y="85280"/>
                  </a:lnTo>
                  <a:lnTo>
                    <a:pt x="329113" y="85280"/>
                  </a:lnTo>
                  <a:lnTo>
                    <a:pt x="333451" y="83945"/>
                  </a:lnTo>
                  <a:lnTo>
                    <a:pt x="336787" y="83044"/>
                  </a:lnTo>
                  <a:lnTo>
                    <a:pt x="339623" y="82244"/>
                  </a:lnTo>
                  <a:cubicBezTo>
                    <a:pt x="343760" y="81076"/>
                    <a:pt x="347964" y="79975"/>
                    <a:pt x="352201" y="78907"/>
                  </a:cubicBezTo>
                  <a:lnTo>
                    <a:pt x="352201" y="78907"/>
                  </a:lnTo>
                  <a:lnTo>
                    <a:pt x="354903" y="78273"/>
                  </a:lnTo>
                  <a:lnTo>
                    <a:pt x="357272" y="77706"/>
                  </a:lnTo>
                  <a:lnTo>
                    <a:pt x="357772" y="77706"/>
                  </a:lnTo>
                  <a:lnTo>
                    <a:pt x="361108" y="76972"/>
                  </a:lnTo>
                  <a:lnTo>
                    <a:pt x="364745" y="76238"/>
                  </a:lnTo>
                  <a:lnTo>
                    <a:pt x="368415" y="75504"/>
                  </a:lnTo>
                  <a:lnTo>
                    <a:pt x="368415" y="75504"/>
                  </a:lnTo>
                  <a:lnTo>
                    <a:pt x="368615" y="76572"/>
                  </a:lnTo>
                  <a:lnTo>
                    <a:pt x="368982" y="78507"/>
                  </a:lnTo>
                  <a:lnTo>
                    <a:pt x="368982" y="79141"/>
                  </a:lnTo>
                  <a:lnTo>
                    <a:pt x="368982" y="79374"/>
                  </a:lnTo>
                  <a:lnTo>
                    <a:pt x="368982" y="79908"/>
                  </a:lnTo>
                  <a:lnTo>
                    <a:pt x="368982" y="80209"/>
                  </a:lnTo>
                  <a:lnTo>
                    <a:pt x="368982" y="80209"/>
                  </a:lnTo>
                  <a:close/>
                  <a:moveTo>
                    <a:pt x="695472" y="338471"/>
                  </a:moveTo>
                  <a:cubicBezTo>
                    <a:pt x="695472" y="338471"/>
                    <a:pt x="695472" y="338471"/>
                    <a:pt x="695472" y="338471"/>
                  </a:cubicBezTo>
                  <a:lnTo>
                    <a:pt x="693570" y="333700"/>
                  </a:lnTo>
                  <a:lnTo>
                    <a:pt x="693570" y="333700"/>
                  </a:lnTo>
                  <a:cubicBezTo>
                    <a:pt x="692903" y="332032"/>
                    <a:pt x="692203" y="330364"/>
                    <a:pt x="691502" y="328763"/>
                  </a:cubicBezTo>
                  <a:lnTo>
                    <a:pt x="691502" y="328763"/>
                  </a:lnTo>
                  <a:cubicBezTo>
                    <a:pt x="690801" y="327128"/>
                    <a:pt x="690067" y="325427"/>
                    <a:pt x="689333" y="323858"/>
                  </a:cubicBezTo>
                  <a:lnTo>
                    <a:pt x="689333" y="323858"/>
                  </a:lnTo>
                  <a:cubicBezTo>
                    <a:pt x="689100" y="323325"/>
                    <a:pt x="688866" y="322791"/>
                    <a:pt x="688599" y="322257"/>
                  </a:cubicBezTo>
                  <a:cubicBezTo>
                    <a:pt x="688566" y="322137"/>
                    <a:pt x="688509" y="322023"/>
                    <a:pt x="688433" y="321923"/>
                  </a:cubicBezTo>
                  <a:cubicBezTo>
                    <a:pt x="688433" y="321923"/>
                    <a:pt x="688433" y="321923"/>
                    <a:pt x="688433" y="321923"/>
                  </a:cubicBezTo>
                  <a:lnTo>
                    <a:pt x="688433" y="321923"/>
                  </a:lnTo>
                  <a:lnTo>
                    <a:pt x="688433" y="321923"/>
                  </a:lnTo>
                  <a:lnTo>
                    <a:pt x="688433" y="321923"/>
                  </a:lnTo>
                  <a:cubicBezTo>
                    <a:pt x="688446" y="321813"/>
                    <a:pt x="688446" y="321700"/>
                    <a:pt x="688433" y="321590"/>
                  </a:cubicBezTo>
                  <a:lnTo>
                    <a:pt x="688232" y="321123"/>
                  </a:lnTo>
                  <a:cubicBezTo>
                    <a:pt x="688262" y="321049"/>
                    <a:pt x="688262" y="320962"/>
                    <a:pt x="688232" y="320889"/>
                  </a:cubicBezTo>
                  <a:lnTo>
                    <a:pt x="688032" y="320455"/>
                  </a:lnTo>
                  <a:cubicBezTo>
                    <a:pt x="687876" y="320068"/>
                    <a:pt x="687695" y="319688"/>
                    <a:pt x="687498" y="319321"/>
                  </a:cubicBezTo>
                  <a:lnTo>
                    <a:pt x="687498" y="319321"/>
                  </a:lnTo>
                  <a:cubicBezTo>
                    <a:pt x="687131" y="318520"/>
                    <a:pt x="686731" y="317686"/>
                    <a:pt x="686297" y="316886"/>
                  </a:cubicBezTo>
                  <a:cubicBezTo>
                    <a:pt x="685864" y="316085"/>
                    <a:pt x="685764" y="315751"/>
                    <a:pt x="685463" y="315184"/>
                  </a:cubicBezTo>
                  <a:cubicBezTo>
                    <a:pt x="685367" y="314944"/>
                    <a:pt x="685253" y="314710"/>
                    <a:pt x="685130" y="314483"/>
                  </a:cubicBezTo>
                  <a:lnTo>
                    <a:pt x="685130" y="314483"/>
                  </a:lnTo>
                  <a:cubicBezTo>
                    <a:pt x="684753" y="313683"/>
                    <a:pt x="684352" y="312882"/>
                    <a:pt x="683929" y="312081"/>
                  </a:cubicBezTo>
                  <a:cubicBezTo>
                    <a:pt x="683528" y="311281"/>
                    <a:pt x="683094" y="310480"/>
                    <a:pt x="682661" y="309679"/>
                  </a:cubicBezTo>
                  <a:cubicBezTo>
                    <a:pt x="682227" y="308878"/>
                    <a:pt x="682260" y="308878"/>
                    <a:pt x="682027" y="308478"/>
                  </a:cubicBezTo>
                  <a:cubicBezTo>
                    <a:pt x="681536" y="307501"/>
                    <a:pt x="681003" y="306533"/>
                    <a:pt x="680425" y="305575"/>
                  </a:cubicBezTo>
                  <a:cubicBezTo>
                    <a:pt x="679892" y="304608"/>
                    <a:pt x="679358" y="303640"/>
                    <a:pt x="678791" y="302706"/>
                  </a:cubicBezTo>
                  <a:lnTo>
                    <a:pt x="678791" y="302506"/>
                  </a:lnTo>
                  <a:cubicBezTo>
                    <a:pt x="678390" y="301739"/>
                    <a:pt x="677957" y="301005"/>
                    <a:pt x="677523" y="300237"/>
                  </a:cubicBezTo>
                  <a:cubicBezTo>
                    <a:pt x="676622" y="298669"/>
                    <a:pt x="675688" y="297135"/>
                    <a:pt x="674754" y="295600"/>
                  </a:cubicBezTo>
                  <a:cubicBezTo>
                    <a:pt x="673820" y="294065"/>
                    <a:pt x="672885" y="292531"/>
                    <a:pt x="671918" y="290996"/>
                  </a:cubicBezTo>
                  <a:lnTo>
                    <a:pt x="668949" y="286459"/>
                  </a:lnTo>
                  <a:lnTo>
                    <a:pt x="665913" y="281988"/>
                  </a:lnTo>
                  <a:cubicBezTo>
                    <a:pt x="663877" y="279019"/>
                    <a:pt x="661742" y="276116"/>
                    <a:pt x="659574" y="273213"/>
                  </a:cubicBezTo>
                  <a:lnTo>
                    <a:pt x="659340" y="272946"/>
                  </a:lnTo>
                  <a:cubicBezTo>
                    <a:pt x="658339" y="271579"/>
                    <a:pt x="657272" y="270177"/>
                    <a:pt x="656171" y="268810"/>
                  </a:cubicBezTo>
                  <a:cubicBezTo>
                    <a:pt x="655070" y="267442"/>
                    <a:pt x="654002" y="266074"/>
                    <a:pt x="652834" y="264706"/>
                  </a:cubicBezTo>
                  <a:lnTo>
                    <a:pt x="642125" y="273380"/>
                  </a:lnTo>
                  <a:lnTo>
                    <a:pt x="642125" y="273380"/>
                  </a:lnTo>
                  <a:lnTo>
                    <a:pt x="641558" y="273881"/>
                  </a:lnTo>
                  <a:lnTo>
                    <a:pt x="631882" y="282155"/>
                  </a:lnTo>
                  <a:lnTo>
                    <a:pt x="631682" y="282322"/>
                  </a:lnTo>
                  <a:lnTo>
                    <a:pt x="621173" y="290829"/>
                  </a:lnTo>
                  <a:lnTo>
                    <a:pt x="620973" y="290829"/>
                  </a:lnTo>
                  <a:lnTo>
                    <a:pt x="606226" y="301639"/>
                  </a:lnTo>
                  <a:lnTo>
                    <a:pt x="606026" y="301806"/>
                  </a:lnTo>
                  <a:lnTo>
                    <a:pt x="595583" y="310413"/>
                  </a:lnTo>
                  <a:lnTo>
                    <a:pt x="595817" y="310713"/>
                  </a:lnTo>
                  <a:lnTo>
                    <a:pt x="596084" y="311047"/>
                  </a:lnTo>
                  <a:lnTo>
                    <a:pt x="597919" y="313316"/>
                  </a:lnTo>
                  <a:lnTo>
                    <a:pt x="598086" y="313549"/>
                  </a:lnTo>
                  <a:lnTo>
                    <a:pt x="600087" y="316152"/>
                  </a:lnTo>
                  <a:lnTo>
                    <a:pt x="600087" y="316152"/>
                  </a:lnTo>
                  <a:lnTo>
                    <a:pt x="601122" y="317519"/>
                  </a:lnTo>
                  <a:lnTo>
                    <a:pt x="602223" y="318987"/>
                  </a:lnTo>
                  <a:lnTo>
                    <a:pt x="602890" y="319955"/>
                  </a:lnTo>
                  <a:lnTo>
                    <a:pt x="603424" y="320656"/>
                  </a:lnTo>
                  <a:lnTo>
                    <a:pt x="603724" y="321089"/>
                  </a:lnTo>
                  <a:lnTo>
                    <a:pt x="604858" y="322691"/>
                  </a:lnTo>
                  <a:lnTo>
                    <a:pt x="604858" y="322891"/>
                  </a:lnTo>
                  <a:lnTo>
                    <a:pt x="604858" y="322891"/>
                  </a:lnTo>
                  <a:lnTo>
                    <a:pt x="605759" y="324259"/>
                  </a:lnTo>
                  <a:lnTo>
                    <a:pt x="606093" y="324726"/>
                  </a:lnTo>
                  <a:lnTo>
                    <a:pt x="606093" y="324926"/>
                  </a:lnTo>
                  <a:lnTo>
                    <a:pt x="606293" y="325260"/>
                  </a:lnTo>
                  <a:lnTo>
                    <a:pt x="606560" y="325627"/>
                  </a:lnTo>
                  <a:lnTo>
                    <a:pt x="606560" y="325627"/>
                  </a:lnTo>
                  <a:lnTo>
                    <a:pt x="606560" y="325827"/>
                  </a:lnTo>
                  <a:lnTo>
                    <a:pt x="606560" y="326027"/>
                  </a:lnTo>
                  <a:lnTo>
                    <a:pt x="607094" y="326828"/>
                  </a:lnTo>
                  <a:lnTo>
                    <a:pt x="607261" y="327128"/>
                  </a:lnTo>
                  <a:lnTo>
                    <a:pt x="607594" y="327628"/>
                  </a:lnTo>
                  <a:lnTo>
                    <a:pt x="607594" y="327628"/>
                  </a:lnTo>
                  <a:lnTo>
                    <a:pt x="607594" y="327829"/>
                  </a:lnTo>
                  <a:lnTo>
                    <a:pt x="607594" y="327829"/>
                  </a:lnTo>
                  <a:lnTo>
                    <a:pt x="607594" y="327829"/>
                  </a:lnTo>
                  <a:lnTo>
                    <a:pt x="607794" y="328162"/>
                  </a:lnTo>
                  <a:lnTo>
                    <a:pt x="607794" y="328329"/>
                  </a:lnTo>
                  <a:lnTo>
                    <a:pt x="607794" y="328496"/>
                  </a:lnTo>
                  <a:lnTo>
                    <a:pt x="607794" y="328496"/>
                  </a:lnTo>
                  <a:lnTo>
                    <a:pt x="607961" y="328729"/>
                  </a:lnTo>
                  <a:lnTo>
                    <a:pt x="607961" y="328729"/>
                  </a:lnTo>
                  <a:cubicBezTo>
                    <a:pt x="608495" y="329563"/>
                    <a:pt x="609029" y="330398"/>
                    <a:pt x="609529" y="331232"/>
                  </a:cubicBezTo>
                  <a:cubicBezTo>
                    <a:pt x="610030" y="332066"/>
                    <a:pt x="609896" y="331799"/>
                    <a:pt x="610163" y="332299"/>
                  </a:cubicBezTo>
                  <a:lnTo>
                    <a:pt x="610997" y="333667"/>
                  </a:lnTo>
                  <a:lnTo>
                    <a:pt x="611831" y="335068"/>
                  </a:lnTo>
                  <a:lnTo>
                    <a:pt x="612398" y="336003"/>
                  </a:lnTo>
                  <a:cubicBezTo>
                    <a:pt x="612899" y="336837"/>
                    <a:pt x="613366" y="337704"/>
                    <a:pt x="613866" y="338572"/>
                  </a:cubicBezTo>
                  <a:lnTo>
                    <a:pt x="614434" y="339639"/>
                  </a:lnTo>
                  <a:lnTo>
                    <a:pt x="615234" y="341107"/>
                  </a:lnTo>
                  <a:lnTo>
                    <a:pt x="615534" y="341641"/>
                  </a:lnTo>
                  <a:lnTo>
                    <a:pt x="616202" y="342875"/>
                  </a:lnTo>
                  <a:cubicBezTo>
                    <a:pt x="616502" y="343476"/>
                    <a:pt x="616836" y="344143"/>
                    <a:pt x="617169" y="344744"/>
                  </a:cubicBezTo>
                  <a:lnTo>
                    <a:pt x="617570" y="345511"/>
                  </a:lnTo>
                  <a:lnTo>
                    <a:pt x="617570" y="345678"/>
                  </a:lnTo>
                  <a:cubicBezTo>
                    <a:pt x="617583" y="345778"/>
                    <a:pt x="617583" y="345878"/>
                    <a:pt x="617570" y="345978"/>
                  </a:cubicBezTo>
                  <a:lnTo>
                    <a:pt x="617870" y="346545"/>
                  </a:lnTo>
                  <a:lnTo>
                    <a:pt x="618237" y="347246"/>
                  </a:lnTo>
                  <a:lnTo>
                    <a:pt x="618571" y="347947"/>
                  </a:lnTo>
                  <a:cubicBezTo>
                    <a:pt x="618804" y="348447"/>
                    <a:pt x="619038" y="348881"/>
                    <a:pt x="619271" y="349348"/>
                  </a:cubicBezTo>
                  <a:lnTo>
                    <a:pt x="619271" y="349348"/>
                  </a:lnTo>
                  <a:cubicBezTo>
                    <a:pt x="619538" y="349882"/>
                    <a:pt x="619772" y="350449"/>
                    <a:pt x="620039" y="350983"/>
                  </a:cubicBezTo>
                  <a:lnTo>
                    <a:pt x="620806" y="352651"/>
                  </a:lnTo>
                  <a:lnTo>
                    <a:pt x="620806" y="352884"/>
                  </a:lnTo>
                  <a:lnTo>
                    <a:pt x="621106" y="353585"/>
                  </a:lnTo>
                  <a:lnTo>
                    <a:pt x="621406" y="354285"/>
                  </a:lnTo>
                  <a:lnTo>
                    <a:pt x="622207" y="356020"/>
                  </a:lnTo>
                  <a:lnTo>
                    <a:pt x="622207" y="356020"/>
                  </a:lnTo>
                  <a:cubicBezTo>
                    <a:pt x="622207" y="356020"/>
                    <a:pt x="622207" y="356321"/>
                    <a:pt x="622207" y="356454"/>
                  </a:cubicBezTo>
                  <a:cubicBezTo>
                    <a:pt x="622227" y="356564"/>
                    <a:pt x="622227" y="356678"/>
                    <a:pt x="622207" y="356788"/>
                  </a:cubicBezTo>
                  <a:cubicBezTo>
                    <a:pt x="622277" y="356891"/>
                    <a:pt x="622331" y="357005"/>
                    <a:pt x="622374" y="357121"/>
                  </a:cubicBezTo>
                  <a:lnTo>
                    <a:pt x="622374" y="357121"/>
                  </a:lnTo>
                  <a:cubicBezTo>
                    <a:pt x="622374" y="357121"/>
                    <a:pt x="622374" y="357322"/>
                    <a:pt x="622374" y="357422"/>
                  </a:cubicBezTo>
                  <a:lnTo>
                    <a:pt x="623475" y="360057"/>
                  </a:lnTo>
                  <a:cubicBezTo>
                    <a:pt x="623975" y="361192"/>
                    <a:pt x="624409" y="362393"/>
                    <a:pt x="624843" y="363394"/>
                  </a:cubicBezTo>
                  <a:lnTo>
                    <a:pt x="637354" y="358589"/>
                  </a:lnTo>
                  <a:lnTo>
                    <a:pt x="637621" y="358589"/>
                  </a:lnTo>
                  <a:lnTo>
                    <a:pt x="654502" y="352083"/>
                  </a:lnTo>
                  <a:lnTo>
                    <a:pt x="654769" y="352083"/>
                  </a:lnTo>
                  <a:lnTo>
                    <a:pt x="667347" y="347279"/>
                  </a:lnTo>
                  <a:lnTo>
                    <a:pt x="667614" y="347279"/>
                  </a:lnTo>
                  <a:lnTo>
                    <a:pt x="680192" y="342442"/>
                  </a:lnTo>
                  <a:lnTo>
                    <a:pt x="680459" y="342442"/>
                  </a:lnTo>
                  <a:lnTo>
                    <a:pt x="693037" y="337604"/>
                  </a:lnTo>
                  <a:lnTo>
                    <a:pt x="693337" y="337604"/>
                  </a:lnTo>
                  <a:cubicBezTo>
                    <a:pt x="693324" y="337671"/>
                    <a:pt x="693324" y="337737"/>
                    <a:pt x="693337" y="337804"/>
                  </a:cubicBezTo>
                  <a:lnTo>
                    <a:pt x="693337" y="337804"/>
                  </a:lnTo>
                  <a:close/>
                  <a:moveTo>
                    <a:pt x="702145" y="223703"/>
                  </a:moveTo>
                  <a:lnTo>
                    <a:pt x="698608" y="226572"/>
                  </a:lnTo>
                  <a:lnTo>
                    <a:pt x="701444" y="224303"/>
                  </a:lnTo>
                  <a:lnTo>
                    <a:pt x="702145" y="223736"/>
                  </a:lnTo>
                  <a:lnTo>
                    <a:pt x="702145" y="223736"/>
                  </a:lnTo>
                  <a:close/>
                  <a:moveTo>
                    <a:pt x="731738" y="199715"/>
                  </a:moveTo>
                  <a:lnTo>
                    <a:pt x="727234" y="203351"/>
                  </a:lnTo>
                  <a:lnTo>
                    <a:pt x="723530" y="206387"/>
                  </a:lnTo>
                  <a:lnTo>
                    <a:pt x="722863" y="206954"/>
                  </a:lnTo>
                  <a:lnTo>
                    <a:pt x="723530" y="206421"/>
                  </a:lnTo>
                  <a:lnTo>
                    <a:pt x="727234" y="203418"/>
                  </a:lnTo>
                  <a:lnTo>
                    <a:pt x="731771" y="199748"/>
                  </a:lnTo>
                  <a:lnTo>
                    <a:pt x="737810" y="194844"/>
                  </a:lnTo>
                  <a:close/>
                  <a:moveTo>
                    <a:pt x="716391" y="212159"/>
                  </a:moveTo>
                  <a:lnTo>
                    <a:pt x="712821" y="215028"/>
                  </a:lnTo>
                  <a:lnTo>
                    <a:pt x="709251" y="217931"/>
                  </a:lnTo>
                  <a:lnTo>
                    <a:pt x="705915" y="220767"/>
                  </a:lnTo>
                  <a:lnTo>
                    <a:pt x="705915" y="220767"/>
                  </a:lnTo>
                  <a:lnTo>
                    <a:pt x="702378" y="223669"/>
                  </a:lnTo>
                  <a:lnTo>
                    <a:pt x="705915" y="220800"/>
                  </a:lnTo>
                  <a:lnTo>
                    <a:pt x="705915" y="220800"/>
                  </a:lnTo>
                  <a:lnTo>
                    <a:pt x="709251" y="217964"/>
                  </a:lnTo>
                  <a:lnTo>
                    <a:pt x="712821" y="215062"/>
                  </a:lnTo>
                  <a:lnTo>
                    <a:pt x="716357" y="212193"/>
                  </a:lnTo>
                  <a:lnTo>
                    <a:pt x="722830" y="206954"/>
                  </a:lnTo>
                  <a:lnTo>
                    <a:pt x="722830" y="206954"/>
                  </a:lnTo>
                  <a:close/>
                  <a:moveTo>
                    <a:pt x="737910" y="334168"/>
                  </a:moveTo>
                  <a:lnTo>
                    <a:pt x="737910" y="334168"/>
                  </a:lnTo>
                  <a:close/>
                  <a:moveTo>
                    <a:pt x="740045" y="340607"/>
                  </a:moveTo>
                  <a:cubicBezTo>
                    <a:pt x="740045" y="340440"/>
                    <a:pt x="740045" y="340240"/>
                    <a:pt x="740045" y="340073"/>
                  </a:cubicBezTo>
                  <a:cubicBezTo>
                    <a:pt x="739411" y="338104"/>
                    <a:pt x="738744" y="336169"/>
                    <a:pt x="738077" y="334201"/>
                  </a:cubicBezTo>
                  <a:lnTo>
                    <a:pt x="738077" y="334201"/>
                  </a:lnTo>
                  <a:lnTo>
                    <a:pt x="739078" y="337137"/>
                  </a:lnTo>
                  <a:cubicBezTo>
                    <a:pt x="739078" y="337370"/>
                    <a:pt x="739244" y="337604"/>
                    <a:pt x="739311" y="337871"/>
                  </a:cubicBezTo>
                  <a:lnTo>
                    <a:pt x="740012" y="340073"/>
                  </a:lnTo>
                  <a:lnTo>
                    <a:pt x="740012" y="340073"/>
                  </a:lnTo>
                  <a:lnTo>
                    <a:pt x="740312" y="340940"/>
                  </a:lnTo>
                  <a:close/>
                  <a:moveTo>
                    <a:pt x="745116" y="358055"/>
                  </a:moveTo>
                  <a:lnTo>
                    <a:pt x="745116" y="358055"/>
                  </a:lnTo>
                  <a:cubicBezTo>
                    <a:pt x="745116" y="357755"/>
                    <a:pt x="744916" y="357455"/>
                    <a:pt x="744849" y="357188"/>
                  </a:cubicBezTo>
                  <a:cubicBezTo>
                    <a:pt x="744849" y="357488"/>
                    <a:pt x="744849" y="357789"/>
                    <a:pt x="745083" y="358089"/>
                  </a:cubicBezTo>
                  <a:cubicBezTo>
                    <a:pt x="745316" y="358389"/>
                    <a:pt x="745083" y="358089"/>
                    <a:pt x="745083" y="358289"/>
                  </a:cubicBezTo>
                  <a:cubicBezTo>
                    <a:pt x="745046" y="358216"/>
                    <a:pt x="745036" y="358136"/>
                    <a:pt x="745050" y="358055"/>
                  </a:cubicBezTo>
                  <a:close/>
                  <a:moveTo>
                    <a:pt x="744249" y="354719"/>
                  </a:moveTo>
                  <a:cubicBezTo>
                    <a:pt x="743982" y="353785"/>
                    <a:pt x="743715" y="352884"/>
                    <a:pt x="743482" y="351983"/>
                  </a:cubicBezTo>
                  <a:lnTo>
                    <a:pt x="743482" y="351983"/>
                  </a:lnTo>
                  <a:cubicBezTo>
                    <a:pt x="743355" y="351647"/>
                    <a:pt x="743255" y="351300"/>
                    <a:pt x="743181" y="350949"/>
                  </a:cubicBezTo>
                  <a:cubicBezTo>
                    <a:pt x="743181" y="350949"/>
                    <a:pt x="743181" y="350949"/>
                    <a:pt x="743181" y="350949"/>
                  </a:cubicBezTo>
                  <a:lnTo>
                    <a:pt x="743181" y="351216"/>
                  </a:lnTo>
                  <a:lnTo>
                    <a:pt x="743181" y="351216"/>
                  </a:lnTo>
                  <a:lnTo>
                    <a:pt x="743181" y="351516"/>
                  </a:lnTo>
                  <a:cubicBezTo>
                    <a:pt x="743201" y="351570"/>
                    <a:pt x="743201" y="351630"/>
                    <a:pt x="743181" y="351683"/>
                  </a:cubicBezTo>
                  <a:lnTo>
                    <a:pt x="743181" y="351683"/>
                  </a:lnTo>
                  <a:cubicBezTo>
                    <a:pt x="743195" y="351817"/>
                    <a:pt x="743195" y="351950"/>
                    <a:pt x="743181" y="352083"/>
                  </a:cubicBezTo>
                  <a:lnTo>
                    <a:pt x="744449" y="356654"/>
                  </a:lnTo>
                  <a:lnTo>
                    <a:pt x="744449" y="356654"/>
                  </a:lnTo>
                  <a:cubicBezTo>
                    <a:pt x="744379" y="356304"/>
                    <a:pt x="744292" y="355960"/>
                    <a:pt x="744182" y="355620"/>
                  </a:cubicBezTo>
                  <a:close/>
                  <a:moveTo>
                    <a:pt x="746851" y="364995"/>
                  </a:moveTo>
                  <a:lnTo>
                    <a:pt x="746851" y="364995"/>
                  </a:lnTo>
                  <a:cubicBezTo>
                    <a:pt x="746851" y="364995"/>
                    <a:pt x="746851" y="364995"/>
                    <a:pt x="746851" y="365195"/>
                  </a:cubicBezTo>
                  <a:cubicBezTo>
                    <a:pt x="746814" y="365145"/>
                    <a:pt x="746791" y="365088"/>
                    <a:pt x="746784" y="365028"/>
                  </a:cubicBezTo>
                  <a:close/>
                  <a:moveTo>
                    <a:pt x="746851" y="364761"/>
                  </a:moveTo>
                  <a:lnTo>
                    <a:pt x="746851" y="364761"/>
                  </a:lnTo>
                  <a:cubicBezTo>
                    <a:pt x="746841" y="364685"/>
                    <a:pt x="746841" y="364605"/>
                    <a:pt x="746851" y="364528"/>
                  </a:cubicBezTo>
                  <a:cubicBezTo>
                    <a:pt x="746791" y="364621"/>
                    <a:pt x="746744" y="364721"/>
                    <a:pt x="746718" y="364828"/>
                  </a:cubicBezTo>
                  <a:close/>
                  <a:moveTo>
                    <a:pt x="746851" y="364028"/>
                  </a:moveTo>
                  <a:cubicBezTo>
                    <a:pt x="746384" y="362159"/>
                    <a:pt x="745917" y="360291"/>
                    <a:pt x="745483" y="358456"/>
                  </a:cubicBezTo>
                  <a:lnTo>
                    <a:pt x="745483" y="358456"/>
                  </a:lnTo>
                  <a:lnTo>
                    <a:pt x="745884" y="360224"/>
                  </a:lnTo>
                  <a:cubicBezTo>
                    <a:pt x="745977" y="360521"/>
                    <a:pt x="746054" y="360821"/>
                    <a:pt x="746117" y="361125"/>
                  </a:cubicBezTo>
                  <a:cubicBezTo>
                    <a:pt x="746384" y="362092"/>
                    <a:pt x="746618" y="363060"/>
                    <a:pt x="746818" y="364061"/>
                  </a:cubicBezTo>
                  <a:lnTo>
                    <a:pt x="746818" y="364061"/>
                  </a:lnTo>
                  <a:cubicBezTo>
                    <a:pt x="746804" y="364218"/>
                    <a:pt x="746804" y="364371"/>
                    <a:pt x="746818" y="364528"/>
                  </a:cubicBezTo>
                  <a:lnTo>
                    <a:pt x="746818" y="364528"/>
                  </a:lnTo>
                  <a:cubicBezTo>
                    <a:pt x="746688" y="364415"/>
                    <a:pt x="746594" y="364261"/>
                    <a:pt x="746551" y="364094"/>
                  </a:cubicBezTo>
                  <a:close/>
                  <a:moveTo>
                    <a:pt x="745416" y="358322"/>
                  </a:moveTo>
                  <a:lnTo>
                    <a:pt x="745416" y="358322"/>
                  </a:lnTo>
                  <a:lnTo>
                    <a:pt x="745416" y="358322"/>
                  </a:lnTo>
                  <a:close/>
                  <a:moveTo>
                    <a:pt x="750121" y="379408"/>
                  </a:moveTo>
                  <a:cubicBezTo>
                    <a:pt x="750121" y="379408"/>
                    <a:pt x="750121" y="379241"/>
                    <a:pt x="750121" y="379141"/>
                  </a:cubicBezTo>
                  <a:cubicBezTo>
                    <a:pt x="750137" y="379308"/>
                    <a:pt x="750137" y="379474"/>
                    <a:pt x="750121" y="379641"/>
                  </a:cubicBezTo>
                  <a:lnTo>
                    <a:pt x="750121" y="379641"/>
                  </a:lnTo>
                  <a:lnTo>
                    <a:pt x="750121" y="379641"/>
                  </a:lnTo>
                  <a:cubicBezTo>
                    <a:pt x="749994" y="379655"/>
                    <a:pt x="749877" y="379588"/>
                    <a:pt x="749820" y="379474"/>
                  </a:cubicBezTo>
                  <a:close/>
                  <a:moveTo>
                    <a:pt x="752790" y="396623"/>
                  </a:moveTo>
                  <a:cubicBezTo>
                    <a:pt x="752806" y="396733"/>
                    <a:pt x="752806" y="396847"/>
                    <a:pt x="752790" y="396957"/>
                  </a:cubicBezTo>
                  <a:cubicBezTo>
                    <a:pt x="752810" y="397147"/>
                    <a:pt x="752810" y="397334"/>
                    <a:pt x="752790" y="397524"/>
                  </a:cubicBezTo>
                  <a:cubicBezTo>
                    <a:pt x="752673" y="397240"/>
                    <a:pt x="752539" y="396960"/>
                    <a:pt x="752389" y="396690"/>
                  </a:cubicBezTo>
                  <a:close/>
                  <a:moveTo>
                    <a:pt x="753090" y="398792"/>
                  </a:moveTo>
                  <a:cubicBezTo>
                    <a:pt x="753073" y="398892"/>
                    <a:pt x="753073" y="398992"/>
                    <a:pt x="753090" y="399092"/>
                  </a:cubicBezTo>
                  <a:lnTo>
                    <a:pt x="753090" y="399092"/>
                  </a:lnTo>
                  <a:cubicBezTo>
                    <a:pt x="753030" y="398972"/>
                    <a:pt x="752920" y="398885"/>
                    <a:pt x="752790" y="398858"/>
                  </a:cubicBezTo>
                  <a:close/>
                  <a:moveTo>
                    <a:pt x="753090" y="398625"/>
                  </a:moveTo>
                  <a:cubicBezTo>
                    <a:pt x="753090" y="398625"/>
                    <a:pt x="753090" y="398625"/>
                    <a:pt x="753090" y="398792"/>
                  </a:cubicBezTo>
                  <a:lnTo>
                    <a:pt x="753090" y="398792"/>
                  </a:lnTo>
                  <a:lnTo>
                    <a:pt x="752756" y="398692"/>
                  </a:lnTo>
                  <a:close/>
                  <a:moveTo>
                    <a:pt x="753357" y="400827"/>
                  </a:moveTo>
                  <a:cubicBezTo>
                    <a:pt x="753374" y="400994"/>
                    <a:pt x="753374" y="401160"/>
                    <a:pt x="753357" y="401327"/>
                  </a:cubicBezTo>
                  <a:lnTo>
                    <a:pt x="753357" y="401327"/>
                  </a:lnTo>
                  <a:cubicBezTo>
                    <a:pt x="753280" y="401160"/>
                    <a:pt x="753167" y="401010"/>
                    <a:pt x="753023" y="400894"/>
                  </a:cubicBezTo>
                  <a:close/>
                  <a:moveTo>
                    <a:pt x="753791" y="404530"/>
                  </a:moveTo>
                  <a:lnTo>
                    <a:pt x="753791" y="404530"/>
                  </a:lnTo>
                  <a:lnTo>
                    <a:pt x="753791" y="404530"/>
                  </a:lnTo>
                  <a:close/>
                  <a:moveTo>
                    <a:pt x="753791" y="404263"/>
                  </a:moveTo>
                  <a:lnTo>
                    <a:pt x="753590" y="402495"/>
                  </a:lnTo>
                  <a:cubicBezTo>
                    <a:pt x="753624" y="403142"/>
                    <a:pt x="753691" y="403790"/>
                    <a:pt x="753791" y="404430"/>
                  </a:cubicBezTo>
                  <a:cubicBezTo>
                    <a:pt x="753791" y="404430"/>
                    <a:pt x="753791" y="404430"/>
                    <a:pt x="753791" y="404430"/>
                  </a:cubicBezTo>
                  <a:close/>
                  <a:moveTo>
                    <a:pt x="753791" y="404597"/>
                  </a:moveTo>
                  <a:cubicBezTo>
                    <a:pt x="753774" y="404650"/>
                    <a:pt x="753774" y="404710"/>
                    <a:pt x="753791" y="404764"/>
                  </a:cubicBezTo>
                  <a:cubicBezTo>
                    <a:pt x="753791" y="404764"/>
                    <a:pt x="753791" y="404764"/>
                    <a:pt x="753791" y="404764"/>
                  </a:cubicBezTo>
                  <a:cubicBezTo>
                    <a:pt x="753791" y="404764"/>
                    <a:pt x="753791" y="404764"/>
                    <a:pt x="753791" y="404764"/>
                  </a:cubicBezTo>
                  <a:close/>
                  <a:moveTo>
                    <a:pt x="755459" y="429753"/>
                  </a:moveTo>
                  <a:cubicBezTo>
                    <a:pt x="755442" y="429486"/>
                    <a:pt x="755442" y="429219"/>
                    <a:pt x="755459" y="428952"/>
                  </a:cubicBezTo>
                  <a:cubicBezTo>
                    <a:pt x="755459" y="428218"/>
                    <a:pt x="755459" y="427450"/>
                    <a:pt x="755459" y="426683"/>
                  </a:cubicBezTo>
                  <a:cubicBezTo>
                    <a:pt x="755459" y="425916"/>
                    <a:pt x="755459" y="425716"/>
                    <a:pt x="755459" y="425215"/>
                  </a:cubicBezTo>
                  <a:cubicBezTo>
                    <a:pt x="755459" y="424715"/>
                    <a:pt x="755459" y="424648"/>
                    <a:pt x="755459" y="424381"/>
                  </a:cubicBezTo>
                  <a:cubicBezTo>
                    <a:pt x="755459" y="424114"/>
                    <a:pt x="755459" y="424047"/>
                    <a:pt x="755459" y="423881"/>
                  </a:cubicBezTo>
                  <a:lnTo>
                    <a:pt x="755459" y="423580"/>
                  </a:lnTo>
                  <a:cubicBezTo>
                    <a:pt x="755442" y="423390"/>
                    <a:pt x="755442" y="423203"/>
                    <a:pt x="755459" y="423013"/>
                  </a:cubicBezTo>
                  <a:cubicBezTo>
                    <a:pt x="755442" y="422903"/>
                    <a:pt x="755442" y="422790"/>
                    <a:pt x="755459" y="422680"/>
                  </a:cubicBezTo>
                  <a:lnTo>
                    <a:pt x="755459" y="422446"/>
                  </a:lnTo>
                  <a:lnTo>
                    <a:pt x="755459" y="422446"/>
                  </a:lnTo>
                  <a:cubicBezTo>
                    <a:pt x="755459" y="422980"/>
                    <a:pt x="755459" y="423547"/>
                    <a:pt x="755459" y="424081"/>
                  </a:cubicBezTo>
                  <a:cubicBezTo>
                    <a:pt x="755459" y="424615"/>
                    <a:pt x="755459" y="425315"/>
                    <a:pt x="755459" y="425949"/>
                  </a:cubicBezTo>
                  <a:cubicBezTo>
                    <a:pt x="755459" y="427884"/>
                    <a:pt x="755459" y="429819"/>
                    <a:pt x="755459" y="431754"/>
                  </a:cubicBezTo>
                  <a:lnTo>
                    <a:pt x="755459" y="431754"/>
                  </a:lnTo>
                  <a:cubicBezTo>
                    <a:pt x="755092" y="431120"/>
                    <a:pt x="755092" y="430487"/>
                    <a:pt x="755092" y="429819"/>
                  </a:cubicBezTo>
                  <a:close/>
                  <a:moveTo>
                    <a:pt x="750254" y="495711"/>
                  </a:moveTo>
                  <a:cubicBezTo>
                    <a:pt x="750251" y="495634"/>
                    <a:pt x="750251" y="495554"/>
                    <a:pt x="750254" y="495478"/>
                  </a:cubicBezTo>
                  <a:lnTo>
                    <a:pt x="750254" y="495478"/>
                  </a:lnTo>
                  <a:cubicBezTo>
                    <a:pt x="750104" y="495538"/>
                    <a:pt x="749977" y="495644"/>
                    <a:pt x="749887" y="495778"/>
                  </a:cubicBezTo>
                  <a:close/>
                  <a:moveTo>
                    <a:pt x="752223" y="483901"/>
                  </a:moveTo>
                  <a:cubicBezTo>
                    <a:pt x="752223" y="483167"/>
                    <a:pt x="752456" y="482399"/>
                    <a:pt x="752556" y="481632"/>
                  </a:cubicBezTo>
                  <a:lnTo>
                    <a:pt x="752756" y="480064"/>
                  </a:lnTo>
                  <a:cubicBezTo>
                    <a:pt x="752389" y="481398"/>
                    <a:pt x="752056" y="482700"/>
                    <a:pt x="751856" y="483967"/>
                  </a:cubicBezTo>
                  <a:close/>
                  <a:moveTo>
                    <a:pt x="751689" y="487404"/>
                  </a:moveTo>
                  <a:lnTo>
                    <a:pt x="751889" y="486269"/>
                  </a:lnTo>
                  <a:lnTo>
                    <a:pt x="751889" y="485469"/>
                  </a:lnTo>
                  <a:cubicBezTo>
                    <a:pt x="751906" y="485726"/>
                    <a:pt x="751906" y="485979"/>
                    <a:pt x="751889" y="486236"/>
                  </a:cubicBezTo>
                  <a:cubicBezTo>
                    <a:pt x="751455" y="486703"/>
                    <a:pt x="751389" y="487070"/>
                    <a:pt x="751322" y="487471"/>
                  </a:cubicBezTo>
                  <a:close/>
                  <a:moveTo>
                    <a:pt x="752756" y="480064"/>
                  </a:moveTo>
                  <a:cubicBezTo>
                    <a:pt x="752756" y="479063"/>
                    <a:pt x="753057" y="478029"/>
                    <a:pt x="753157" y="477028"/>
                  </a:cubicBezTo>
                  <a:cubicBezTo>
                    <a:pt x="753257" y="476027"/>
                    <a:pt x="753424" y="474926"/>
                    <a:pt x="753524" y="473892"/>
                  </a:cubicBezTo>
                  <a:cubicBezTo>
                    <a:pt x="752923" y="476027"/>
                    <a:pt x="752656" y="478096"/>
                    <a:pt x="752389" y="480131"/>
                  </a:cubicBezTo>
                  <a:close/>
                  <a:moveTo>
                    <a:pt x="753524" y="473892"/>
                  </a:moveTo>
                  <a:lnTo>
                    <a:pt x="753524" y="473892"/>
                  </a:lnTo>
                  <a:cubicBezTo>
                    <a:pt x="753724" y="472057"/>
                    <a:pt x="753924" y="470155"/>
                    <a:pt x="754091" y="468320"/>
                  </a:cubicBezTo>
                  <a:cubicBezTo>
                    <a:pt x="753590" y="470222"/>
                    <a:pt x="753390" y="472090"/>
                    <a:pt x="753157" y="473958"/>
                  </a:cubicBezTo>
                  <a:close/>
                  <a:moveTo>
                    <a:pt x="688199" y="749403"/>
                  </a:moveTo>
                  <a:lnTo>
                    <a:pt x="688199" y="749403"/>
                  </a:lnTo>
                  <a:cubicBezTo>
                    <a:pt x="687332" y="750137"/>
                    <a:pt x="686431" y="750838"/>
                    <a:pt x="685497" y="751539"/>
                  </a:cubicBezTo>
                  <a:cubicBezTo>
                    <a:pt x="684562" y="752239"/>
                    <a:pt x="682994" y="753507"/>
                    <a:pt x="681727" y="754475"/>
                  </a:cubicBezTo>
                  <a:lnTo>
                    <a:pt x="678691" y="756810"/>
                  </a:lnTo>
                  <a:lnTo>
                    <a:pt x="681727" y="754508"/>
                  </a:lnTo>
                  <a:lnTo>
                    <a:pt x="685497" y="751572"/>
                  </a:lnTo>
                  <a:lnTo>
                    <a:pt x="688199" y="749437"/>
                  </a:lnTo>
                  <a:lnTo>
                    <a:pt x="688199" y="749437"/>
                  </a:lnTo>
                  <a:lnTo>
                    <a:pt x="690401" y="747635"/>
                  </a:lnTo>
                  <a:close/>
                  <a:moveTo>
                    <a:pt x="678424" y="756977"/>
                  </a:moveTo>
                  <a:lnTo>
                    <a:pt x="677356" y="757777"/>
                  </a:lnTo>
                  <a:lnTo>
                    <a:pt x="678424" y="757010"/>
                  </a:lnTo>
                  <a:lnTo>
                    <a:pt x="678424" y="757010"/>
                  </a:lnTo>
                  <a:close/>
                  <a:moveTo>
                    <a:pt x="666079" y="765885"/>
                  </a:moveTo>
                  <a:lnTo>
                    <a:pt x="665846" y="766052"/>
                  </a:lnTo>
                  <a:lnTo>
                    <a:pt x="666079" y="766052"/>
                  </a:lnTo>
                  <a:lnTo>
                    <a:pt x="667981" y="764717"/>
                  </a:lnTo>
                  <a:cubicBezTo>
                    <a:pt x="666980" y="765051"/>
                    <a:pt x="666346" y="765384"/>
                    <a:pt x="665646" y="765951"/>
                  </a:cubicBezTo>
                  <a:close/>
                  <a:moveTo>
                    <a:pt x="661876" y="768754"/>
                  </a:moveTo>
                  <a:lnTo>
                    <a:pt x="658072" y="771323"/>
                  </a:lnTo>
                  <a:lnTo>
                    <a:pt x="661876" y="768787"/>
                  </a:lnTo>
                  <a:lnTo>
                    <a:pt x="662343" y="768454"/>
                  </a:lnTo>
                  <a:close/>
                  <a:moveTo>
                    <a:pt x="648964" y="776961"/>
                  </a:moveTo>
                  <a:cubicBezTo>
                    <a:pt x="647897" y="777662"/>
                    <a:pt x="646796" y="778329"/>
                    <a:pt x="645628" y="778996"/>
                  </a:cubicBezTo>
                  <a:lnTo>
                    <a:pt x="648964" y="776995"/>
                  </a:lnTo>
                  <a:lnTo>
                    <a:pt x="653868" y="773892"/>
                  </a:lnTo>
                  <a:cubicBezTo>
                    <a:pt x="652301" y="774926"/>
                    <a:pt x="650599" y="775960"/>
                    <a:pt x="648964" y="776961"/>
                  </a:cubicBezTo>
                  <a:close/>
                  <a:moveTo>
                    <a:pt x="658640" y="272346"/>
                  </a:moveTo>
                  <a:cubicBezTo>
                    <a:pt x="657639" y="270978"/>
                    <a:pt x="656571" y="269577"/>
                    <a:pt x="655470" y="268209"/>
                  </a:cubicBezTo>
                  <a:cubicBezTo>
                    <a:pt x="654369" y="266841"/>
                    <a:pt x="653301" y="265473"/>
                    <a:pt x="652134" y="264105"/>
                  </a:cubicBezTo>
                  <a:lnTo>
                    <a:pt x="641424" y="272780"/>
                  </a:lnTo>
                  <a:lnTo>
                    <a:pt x="641424" y="272780"/>
                  </a:lnTo>
                  <a:lnTo>
                    <a:pt x="630781" y="281421"/>
                  </a:lnTo>
                  <a:lnTo>
                    <a:pt x="630781" y="281421"/>
                  </a:lnTo>
                  <a:lnTo>
                    <a:pt x="627245" y="284323"/>
                  </a:lnTo>
                  <a:lnTo>
                    <a:pt x="625477" y="285758"/>
                  </a:lnTo>
                  <a:lnTo>
                    <a:pt x="620139" y="290095"/>
                  </a:lnTo>
                  <a:lnTo>
                    <a:pt x="620139" y="290095"/>
                  </a:lnTo>
                  <a:lnTo>
                    <a:pt x="613032" y="295867"/>
                  </a:lnTo>
                  <a:lnTo>
                    <a:pt x="605826" y="301639"/>
                  </a:lnTo>
                  <a:lnTo>
                    <a:pt x="605826" y="301639"/>
                  </a:lnTo>
                  <a:lnTo>
                    <a:pt x="595183" y="310280"/>
                  </a:lnTo>
                  <a:lnTo>
                    <a:pt x="595183" y="310280"/>
                  </a:lnTo>
                  <a:lnTo>
                    <a:pt x="595417" y="310547"/>
                  </a:lnTo>
                  <a:lnTo>
                    <a:pt x="595684" y="310880"/>
                  </a:lnTo>
                  <a:lnTo>
                    <a:pt x="595684" y="310880"/>
                  </a:lnTo>
                  <a:lnTo>
                    <a:pt x="595684" y="311080"/>
                  </a:lnTo>
                  <a:lnTo>
                    <a:pt x="595684" y="311080"/>
                  </a:lnTo>
                  <a:lnTo>
                    <a:pt x="596151" y="311614"/>
                  </a:lnTo>
                  <a:lnTo>
                    <a:pt x="596518" y="312115"/>
                  </a:lnTo>
                  <a:lnTo>
                    <a:pt x="596518" y="312115"/>
                  </a:lnTo>
                  <a:cubicBezTo>
                    <a:pt x="596628" y="312221"/>
                    <a:pt x="596718" y="312345"/>
                    <a:pt x="596784" y="312482"/>
                  </a:cubicBezTo>
                  <a:lnTo>
                    <a:pt x="596784" y="312648"/>
                  </a:lnTo>
                  <a:lnTo>
                    <a:pt x="597185" y="313182"/>
                  </a:lnTo>
                  <a:lnTo>
                    <a:pt x="597185" y="313182"/>
                  </a:lnTo>
                  <a:lnTo>
                    <a:pt x="597385" y="313449"/>
                  </a:lnTo>
                  <a:lnTo>
                    <a:pt x="597385" y="313449"/>
                  </a:lnTo>
                  <a:cubicBezTo>
                    <a:pt x="597539" y="313599"/>
                    <a:pt x="597672" y="313766"/>
                    <a:pt x="597785" y="313950"/>
                  </a:cubicBezTo>
                  <a:lnTo>
                    <a:pt x="598186" y="314450"/>
                  </a:lnTo>
                  <a:lnTo>
                    <a:pt x="598820" y="315284"/>
                  </a:lnTo>
                  <a:lnTo>
                    <a:pt x="598820" y="315284"/>
                  </a:lnTo>
                  <a:lnTo>
                    <a:pt x="599120" y="315684"/>
                  </a:lnTo>
                  <a:lnTo>
                    <a:pt x="599120" y="315684"/>
                  </a:lnTo>
                  <a:cubicBezTo>
                    <a:pt x="599263" y="315865"/>
                    <a:pt x="599397" y="316055"/>
                    <a:pt x="599520" y="316252"/>
                  </a:cubicBezTo>
                  <a:lnTo>
                    <a:pt x="599520" y="316252"/>
                  </a:lnTo>
                  <a:lnTo>
                    <a:pt x="599520" y="316252"/>
                  </a:lnTo>
                  <a:lnTo>
                    <a:pt x="599520" y="316252"/>
                  </a:lnTo>
                  <a:lnTo>
                    <a:pt x="600054" y="316986"/>
                  </a:lnTo>
                  <a:lnTo>
                    <a:pt x="600054" y="316986"/>
                  </a:lnTo>
                  <a:lnTo>
                    <a:pt x="600054" y="317152"/>
                  </a:lnTo>
                  <a:lnTo>
                    <a:pt x="600054" y="317152"/>
                  </a:lnTo>
                  <a:cubicBezTo>
                    <a:pt x="600054" y="317152"/>
                    <a:pt x="600054" y="317152"/>
                    <a:pt x="600054" y="317152"/>
                  </a:cubicBezTo>
                  <a:lnTo>
                    <a:pt x="600054" y="317152"/>
                  </a:lnTo>
                  <a:lnTo>
                    <a:pt x="600288" y="317453"/>
                  </a:lnTo>
                  <a:lnTo>
                    <a:pt x="600288" y="317453"/>
                  </a:lnTo>
                  <a:lnTo>
                    <a:pt x="600821" y="318187"/>
                  </a:lnTo>
                  <a:lnTo>
                    <a:pt x="600821" y="318187"/>
                  </a:lnTo>
                  <a:lnTo>
                    <a:pt x="600821" y="318387"/>
                  </a:lnTo>
                  <a:lnTo>
                    <a:pt x="601188" y="318921"/>
                  </a:lnTo>
                  <a:lnTo>
                    <a:pt x="601188" y="318921"/>
                  </a:lnTo>
                  <a:lnTo>
                    <a:pt x="601188" y="318921"/>
                  </a:lnTo>
                  <a:lnTo>
                    <a:pt x="601389" y="319188"/>
                  </a:lnTo>
                  <a:lnTo>
                    <a:pt x="601389" y="319354"/>
                  </a:lnTo>
                  <a:lnTo>
                    <a:pt x="601389" y="319555"/>
                  </a:lnTo>
                  <a:cubicBezTo>
                    <a:pt x="601545" y="319758"/>
                    <a:pt x="601689" y="319968"/>
                    <a:pt x="601822" y="320188"/>
                  </a:cubicBezTo>
                  <a:lnTo>
                    <a:pt x="602189" y="320689"/>
                  </a:lnTo>
                  <a:lnTo>
                    <a:pt x="602389" y="320956"/>
                  </a:lnTo>
                  <a:lnTo>
                    <a:pt x="602389" y="321156"/>
                  </a:lnTo>
                  <a:lnTo>
                    <a:pt x="602389" y="321156"/>
                  </a:lnTo>
                  <a:lnTo>
                    <a:pt x="602590" y="321423"/>
                  </a:lnTo>
                  <a:cubicBezTo>
                    <a:pt x="602656" y="321543"/>
                    <a:pt x="602733" y="321653"/>
                    <a:pt x="602823" y="321757"/>
                  </a:cubicBezTo>
                  <a:lnTo>
                    <a:pt x="602823" y="321757"/>
                  </a:lnTo>
                  <a:lnTo>
                    <a:pt x="603257" y="322457"/>
                  </a:lnTo>
                  <a:lnTo>
                    <a:pt x="603591" y="322958"/>
                  </a:lnTo>
                  <a:lnTo>
                    <a:pt x="603591" y="322958"/>
                  </a:lnTo>
                  <a:lnTo>
                    <a:pt x="603591" y="322958"/>
                  </a:lnTo>
                  <a:lnTo>
                    <a:pt x="603591" y="322958"/>
                  </a:lnTo>
                  <a:cubicBezTo>
                    <a:pt x="603657" y="323078"/>
                    <a:pt x="603734" y="323188"/>
                    <a:pt x="603824" y="323291"/>
                  </a:cubicBezTo>
                  <a:lnTo>
                    <a:pt x="604058" y="323658"/>
                  </a:lnTo>
                  <a:lnTo>
                    <a:pt x="604058" y="323658"/>
                  </a:lnTo>
                  <a:lnTo>
                    <a:pt x="604058" y="323858"/>
                  </a:lnTo>
                  <a:lnTo>
                    <a:pt x="604058" y="324059"/>
                  </a:lnTo>
                  <a:lnTo>
                    <a:pt x="604592" y="324859"/>
                  </a:lnTo>
                  <a:lnTo>
                    <a:pt x="604758" y="325160"/>
                  </a:lnTo>
                  <a:lnTo>
                    <a:pt x="605092" y="325660"/>
                  </a:lnTo>
                  <a:lnTo>
                    <a:pt x="605092" y="325660"/>
                  </a:lnTo>
                  <a:lnTo>
                    <a:pt x="605092" y="325827"/>
                  </a:lnTo>
                  <a:lnTo>
                    <a:pt x="605092" y="325827"/>
                  </a:lnTo>
                  <a:lnTo>
                    <a:pt x="605092" y="325827"/>
                  </a:lnTo>
                  <a:lnTo>
                    <a:pt x="605292" y="326160"/>
                  </a:lnTo>
                  <a:lnTo>
                    <a:pt x="605292" y="326327"/>
                  </a:lnTo>
                  <a:lnTo>
                    <a:pt x="605292" y="326494"/>
                  </a:lnTo>
                  <a:lnTo>
                    <a:pt x="605292" y="326661"/>
                  </a:lnTo>
                  <a:lnTo>
                    <a:pt x="605459" y="326894"/>
                  </a:lnTo>
                  <a:lnTo>
                    <a:pt x="605459" y="327061"/>
                  </a:lnTo>
                  <a:cubicBezTo>
                    <a:pt x="605993" y="327895"/>
                    <a:pt x="606527" y="328729"/>
                    <a:pt x="607027" y="329563"/>
                  </a:cubicBezTo>
                  <a:lnTo>
                    <a:pt x="607694" y="330631"/>
                  </a:lnTo>
                  <a:lnTo>
                    <a:pt x="608528" y="331999"/>
                  </a:lnTo>
                  <a:lnTo>
                    <a:pt x="609329" y="333434"/>
                  </a:lnTo>
                  <a:lnTo>
                    <a:pt x="609896" y="334334"/>
                  </a:lnTo>
                  <a:lnTo>
                    <a:pt x="611364" y="336903"/>
                  </a:lnTo>
                  <a:cubicBezTo>
                    <a:pt x="611564" y="337270"/>
                    <a:pt x="611764" y="337604"/>
                    <a:pt x="611931" y="337971"/>
                  </a:cubicBezTo>
                  <a:lnTo>
                    <a:pt x="612732" y="339439"/>
                  </a:lnTo>
                  <a:lnTo>
                    <a:pt x="613032" y="339973"/>
                  </a:lnTo>
                  <a:lnTo>
                    <a:pt x="613700" y="341207"/>
                  </a:lnTo>
                  <a:cubicBezTo>
                    <a:pt x="614033" y="341808"/>
                    <a:pt x="614333" y="342475"/>
                    <a:pt x="614667" y="343109"/>
                  </a:cubicBezTo>
                  <a:lnTo>
                    <a:pt x="615068" y="343843"/>
                  </a:lnTo>
                  <a:lnTo>
                    <a:pt x="615068" y="344010"/>
                  </a:lnTo>
                  <a:cubicBezTo>
                    <a:pt x="615081" y="344110"/>
                    <a:pt x="615081" y="344210"/>
                    <a:pt x="615068" y="344310"/>
                  </a:cubicBezTo>
                  <a:lnTo>
                    <a:pt x="615368" y="344910"/>
                  </a:lnTo>
                  <a:lnTo>
                    <a:pt x="615735" y="345578"/>
                  </a:lnTo>
                  <a:lnTo>
                    <a:pt x="616068" y="346278"/>
                  </a:lnTo>
                  <a:lnTo>
                    <a:pt x="616769" y="347680"/>
                  </a:lnTo>
                  <a:lnTo>
                    <a:pt x="616769" y="347680"/>
                  </a:lnTo>
                  <a:cubicBezTo>
                    <a:pt x="617036" y="348213"/>
                    <a:pt x="617303" y="348781"/>
                    <a:pt x="617536" y="349348"/>
                  </a:cubicBezTo>
                  <a:lnTo>
                    <a:pt x="618337" y="351016"/>
                  </a:lnTo>
                  <a:lnTo>
                    <a:pt x="618337" y="351216"/>
                  </a:lnTo>
                  <a:lnTo>
                    <a:pt x="618637" y="351917"/>
                  </a:lnTo>
                  <a:lnTo>
                    <a:pt x="618971" y="352617"/>
                  </a:lnTo>
                  <a:lnTo>
                    <a:pt x="619738" y="354352"/>
                  </a:lnTo>
                  <a:lnTo>
                    <a:pt x="619738" y="354352"/>
                  </a:lnTo>
                  <a:cubicBezTo>
                    <a:pt x="619758" y="354496"/>
                    <a:pt x="619758" y="354642"/>
                    <a:pt x="619738" y="354786"/>
                  </a:cubicBezTo>
                  <a:lnTo>
                    <a:pt x="619905" y="355120"/>
                  </a:lnTo>
                  <a:cubicBezTo>
                    <a:pt x="619898" y="355230"/>
                    <a:pt x="619898" y="355343"/>
                    <a:pt x="619905" y="355453"/>
                  </a:cubicBezTo>
                  <a:lnTo>
                    <a:pt x="619905" y="355453"/>
                  </a:lnTo>
                  <a:cubicBezTo>
                    <a:pt x="619905" y="355453"/>
                    <a:pt x="619905" y="355687"/>
                    <a:pt x="619905" y="355787"/>
                  </a:cubicBezTo>
                  <a:lnTo>
                    <a:pt x="621006" y="358389"/>
                  </a:lnTo>
                  <a:cubicBezTo>
                    <a:pt x="621473" y="359557"/>
                    <a:pt x="621907" y="360758"/>
                    <a:pt x="622407" y="361959"/>
                  </a:cubicBezTo>
                  <a:lnTo>
                    <a:pt x="622407" y="362126"/>
                  </a:lnTo>
                  <a:lnTo>
                    <a:pt x="622641" y="362126"/>
                  </a:lnTo>
                  <a:lnTo>
                    <a:pt x="622641" y="362126"/>
                  </a:lnTo>
                  <a:lnTo>
                    <a:pt x="635152" y="357322"/>
                  </a:lnTo>
                  <a:lnTo>
                    <a:pt x="635419" y="357322"/>
                  </a:lnTo>
                  <a:lnTo>
                    <a:pt x="652301" y="350816"/>
                  </a:lnTo>
                  <a:lnTo>
                    <a:pt x="652567" y="350816"/>
                  </a:lnTo>
                  <a:lnTo>
                    <a:pt x="665145" y="346011"/>
                  </a:lnTo>
                  <a:lnTo>
                    <a:pt x="665412" y="346011"/>
                  </a:lnTo>
                  <a:lnTo>
                    <a:pt x="677990" y="341174"/>
                  </a:lnTo>
                  <a:lnTo>
                    <a:pt x="678257" y="341174"/>
                  </a:lnTo>
                  <a:lnTo>
                    <a:pt x="690835" y="336336"/>
                  </a:lnTo>
                  <a:cubicBezTo>
                    <a:pt x="682908" y="313699"/>
                    <a:pt x="672075" y="292190"/>
                    <a:pt x="658606" y="272346"/>
                  </a:cubicBezTo>
                  <a:close/>
                  <a:moveTo>
                    <a:pt x="658640" y="272346"/>
                  </a:moveTo>
                  <a:cubicBezTo>
                    <a:pt x="657639" y="270978"/>
                    <a:pt x="656571" y="269577"/>
                    <a:pt x="655470" y="268209"/>
                  </a:cubicBezTo>
                  <a:cubicBezTo>
                    <a:pt x="654369" y="266841"/>
                    <a:pt x="653301" y="265473"/>
                    <a:pt x="652134" y="264105"/>
                  </a:cubicBezTo>
                  <a:lnTo>
                    <a:pt x="641424" y="272780"/>
                  </a:lnTo>
                  <a:lnTo>
                    <a:pt x="641424" y="272780"/>
                  </a:lnTo>
                  <a:lnTo>
                    <a:pt x="630781" y="281421"/>
                  </a:lnTo>
                  <a:lnTo>
                    <a:pt x="630781" y="281421"/>
                  </a:lnTo>
                  <a:lnTo>
                    <a:pt x="627245" y="284323"/>
                  </a:lnTo>
                  <a:lnTo>
                    <a:pt x="625477" y="285758"/>
                  </a:lnTo>
                  <a:lnTo>
                    <a:pt x="620139" y="290095"/>
                  </a:lnTo>
                  <a:lnTo>
                    <a:pt x="620139" y="290095"/>
                  </a:lnTo>
                  <a:lnTo>
                    <a:pt x="613032" y="295867"/>
                  </a:lnTo>
                  <a:lnTo>
                    <a:pt x="605826" y="301639"/>
                  </a:lnTo>
                  <a:lnTo>
                    <a:pt x="605826" y="301639"/>
                  </a:lnTo>
                  <a:lnTo>
                    <a:pt x="595183" y="310280"/>
                  </a:lnTo>
                  <a:lnTo>
                    <a:pt x="595183" y="310280"/>
                  </a:lnTo>
                  <a:lnTo>
                    <a:pt x="595417" y="310547"/>
                  </a:lnTo>
                  <a:lnTo>
                    <a:pt x="595684" y="310880"/>
                  </a:lnTo>
                  <a:lnTo>
                    <a:pt x="595684" y="310880"/>
                  </a:lnTo>
                  <a:lnTo>
                    <a:pt x="595684" y="311080"/>
                  </a:lnTo>
                  <a:lnTo>
                    <a:pt x="595684" y="311080"/>
                  </a:lnTo>
                  <a:lnTo>
                    <a:pt x="596151" y="311614"/>
                  </a:lnTo>
                  <a:lnTo>
                    <a:pt x="596518" y="312115"/>
                  </a:lnTo>
                  <a:lnTo>
                    <a:pt x="596518" y="312115"/>
                  </a:lnTo>
                  <a:cubicBezTo>
                    <a:pt x="596628" y="312221"/>
                    <a:pt x="596718" y="312345"/>
                    <a:pt x="596784" y="312482"/>
                  </a:cubicBezTo>
                  <a:lnTo>
                    <a:pt x="596784" y="312648"/>
                  </a:lnTo>
                  <a:lnTo>
                    <a:pt x="597185" y="313182"/>
                  </a:lnTo>
                  <a:lnTo>
                    <a:pt x="597185" y="313182"/>
                  </a:lnTo>
                  <a:lnTo>
                    <a:pt x="597385" y="313449"/>
                  </a:lnTo>
                  <a:lnTo>
                    <a:pt x="597385" y="313449"/>
                  </a:lnTo>
                  <a:cubicBezTo>
                    <a:pt x="597539" y="313599"/>
                    <a:pt x="597672" y="313766"/>
                    <a:pt x="597785" y="313950"/>
                  </a:cubicBezTo>
                  <a:lnTo>
                    <a:pt x="598186" y="314450"/>
                  </a:lnTo>
                  <a:lnTo>
                    <a:pt x="598820" y="315284"/>
                  </a:lnTo>
                  <a:lnTo>
                    <a:pt x="598820" y="315284"/>
                  </a:lnTo>
                  <a:lnTo>
                    <a:pt x="599120" y="315684"/>
                  </a:lnTo>
                  <a:lnTo>
                    <a:pt x="599120" y="315684"/>
                  </a:lnTo>
                  <a:cubicBezTo>
                    <a:pt x="599263" y="315865"/>
                    <a:pt x="599397" y="316055"/>
                    <a:pt x="599520" y="316252"/>
                  </a:cubicBezTo>
                  <a:lnTo>
                    <a:pt x="599520" y="316252"/>
                  </a:lnTo>
                  <a:lnTo>
                    <a:pt x="599520" y="316252"/>
                  </a:lnTo>
                  <a:lnTo>
                    <a:pt x="599520" y="316252"/>
                  </a:lnTo>
                  <a:lnTo>
                    <a:pt x="600054" y="316986"/>
                  </a:lnTo>
                  <a:lnTo>
                    <a:pt x="600054" y="316986"/>
                  </a:lnTo>
                  <a:lnTo>
                    <a:pt x="600054" y="317152"/>
                  </a:lnTo>
                  <a:lnTo>
                    <a:pt x="600054" y="317152"/>
                  </a:lnTo>
                  <a:cubicBezTo>
                    <a:pt x="600054" y="317152"/>
                    <a:pt x="600054" y="317152"/>
                    <a:pt x="600054" y="317152"/>
                  </a:cubicBezTo>
                  <a:lnTo>
                    <a:pt x="600054" y="317152"/>
                  </a:lnTo>
                  <a:lnTo>
                    <a:pt x="600288" y="317453"/>
                  </a:lnTo>
                  <a:lnTo>
                    <a:pt x="600288" y="317453"/>
                  </a:lnTo>
                  <a:lnTo>
                    <a:pt x="600821" y="318187"/>
                  </a:lnTo>
                  <a:lnTo>
                    <a:pt x="600821" y="318187"/>
                  </a:lnTo>
                  <a:lnTo>
                    <a:pt x="600821" y="318387"/>
                  </a:lnTo>
                  <a:lnTo>
                    <a:pt x="601188" y="318921"/>
                  </a:lnTo>
                  <a:lnTo>
                    <a:pt x="601188" y="318921"/>
                  </a:lnTo>
                  <a:lnTo>
                    <a:pt x="601188" y="318921"/>
                  </a:lnTo>
                  <a:lnTo>
                    <a:pt x="601389" y="319188"/>
                  </a:lnTo>
                  <a:lnTo>
                    <a:pt x="601389" y="319354"/>
                  </a:lnTo>
                  <a:lnTo>
                    <a:pt x="601389" y="319555"/>
                  </a:lnTo>
                  <a:cubicBezTo>
                    <a:pt x="601545" y="319758"/>
                    <a:pt x="601689" y="319968"/>
                    <a:pt x="601822" y="320188"/>
                  </a:cubicBezTo>
                  <a:lnTo>
                    <a:pt x="602189" y="320689"/>
                  </a:lnTo>
                  <a:lnTo>
                    <a:pt x="602389" y="320956"/>
                  </a:lnTo>
                  <a:lnTo>
                    <a:pt x="602389" y="321156"/>
                  </a:lnTo>
                  <a:lnTo>
                    <a:pt x="602389" y="321156"/>
                  </a:lnTo>
                  <a:lnTo>
                    <a:pt x="602590" y="321423"/>
                  </a:lnTo>
                  <a:cubicBezTo>
                    <a:pt x="602656" y="321543"/>
                    <a:pt x="602733" y="321653"/>
                    <a:pt x="602823" y="321757"/>
                  </a:cubicBezTo>
                  <a:lnTo>
                    <a:pt x="602823" y="321757"/>
                  </a:lnTo>
                  <a:lnTo>
                    <a:pt x="603257" y="322457"/>
                  </a:lnTo>
                  <a:lnTo>
                    <a:pt x="603591" y="322958"/>
                  </a:lnTo>
                  <a:lnTo>
                    <a:pt x="603591" y="322958"/>
                  </a:lnTo>
                  <a:lnTo>
                    <a:pt x="603591" y="322958"/>
                  </a:lnTo>
                  <a:lnTo>
                    <a:pt x="603591" y="322958"/>
                  </a:lnTo>
                  <a:cubicBezTo>
                    <a:pt x="603657" y="323078"/>
                    <a:pt x="603734" y="323188"/>
                    <a:pt x="603824" y="323291"/>
                  </a:cubicBezTo>
                  <a:lnTo>
                    <a:pt x="604058" y="323658"/>
                  </a:lnTo>
                  <a:lnTo>
                    <a:pt x="604058" y="323658"/>
                  </a:lnTo>
                  <a:lnTo>
                    <a:pt x="604058" y="323858"/>
                  </a:lnTo>
                  <a:lnTo>
                    <a:pt x="604058" y="324059"/>
                  </a:lnTo>
                  <a:lnTo>
                    <a:pt x="604592" y="324859"/>
                  </a:lnTo>
                  <a:lnTo>
                    <a:pt x="604758" y="325160"/>
                  </a:lnTo>
                  <a:lnTo>
                    <a:pt x="605092" y="325660"/>
                  </a:lnTo>
                  <a:lnTo>
                    <a:pt x="605092" y="325660"/>
                  </a:lnTo>
                  <a:lnTo>
                    <a:pt x="605092" y="325827"/>
                  </a:lnTo>
                  <a:lnTo>
                    <a:pt x="605092" y="325827"/>
                  </a:lnTo>
                  <a:lnTo>
                    <a:pt x="605092" y="325827"/>
                  </a:lnTo>
                  <a:lnTo>
                    <a:pt x="605292" y="326160"/>
                  </a:lnTo>
                  <a:lnTo>
                    <a:pt x="605292" y="326327"/>
                  </a:lnTo>
                  <a:lnTo>
                    <a:pt x="605292" y="326494"/>
                  </a:lnTo>
                  <a:lnTo>
                    <a:pt x="605292" y="326661"/>
                  </a:lnTo>
                  <a:lnTo>
                    <a:pt x="605459" y="326894"/>
                  </a:lnTo>
                  <a:lnTo>
                    <a:pt x="605459" y="327061"/>
                  </a:lnTo>
                  <a:cubicBezTo>
                    <a:pt x="605993" y="327895"/>
                    <a:pt x="606527" y="328729"/>
                    <a:pt x="607027" y="329563"/>
                  </a:cubicBezTo>
                  <a:lnTo>
                    <a:pt x="607694" y="330631"/>
                  </a:lnTo>
                  <a:lnTo>
                    <a:pt x="608528" y="331999"/>
                  </a:lnTo>
                  <a:lnTo>
                    <a:pt x="609329" y="333434"/>
                  </a:lnTo>
                  <a:lnTo>
                    <a:pt x="609896" y="334334"/>
                  </a:lnTo>
                  <a:lnTo>
                    <a:pt x="611364" y="336903"/>
                  </a:lnTo>
                  <a:cubicBezTo>
                    <a:pt x="611564" y="337270"/>
                    <a:pt x="611764" y="337604"/>
                    <a:pt x="611931" y="337971"/>
                  </a:cubicBezTo>
                  <a:lnTo>
                    <a:pt x="612732" y="339439"/>
                  </a:lnTo>
                  <a:lnTo>
                    <a:pt x="613032" y="339973"/>
                  </a:lnTo>
                  <a:lnTo>
                    <a:pt x="613700" y="341207"/>
                  </a:lnTo>
                  <a:cubicBezTo>
                    <a:pt x="614033" y="341808"/>
                    <a:pt x="614333" y="342475"/>
                    <a:pt x="614667" y="343109"/>
                  </a:cubicBezTo>
                  <a:lnTo>
                    <a:pt x="615068" y="343843"/>
                  </a:lnTo>
                  <a:lnTo>
                    <a:pt x="615068" y="344010"/>
                  </a:lnTo>
                  <a:cubicBezTo>
                    <a:pt x="615081" y="344110"/>
                    <a:pt x="615081" y="344210"/>
                    <a:pt x="615068" y="344310"/>
                  </a:cubicBezTo>
                  <a:lnTo>
                    <a:pt x="615368" y="344910"/>
                  </a:lnTo>
                  <a:lnTo>
                    <a:pt x="615735" y="345578"/>
                  </a:lnTo>
                  <a:lnTo>
                    <a:pt x="616068" y="346278"/>
                  </a:lnTo>
                  <a:lnTo>
                    <a:pt x="616769" y="347680"/>
                  </a:lnTo>
                  <a:lnTo>
                    <a:pt x="616769" y="347680"/>
                  </a:lnTo>
                  <a:cubicBezTo>
                    <a:pt x="617036" y="348213"/>
                    <a:pt x="617303" y="348781"/>
                    <a:pt x="617536" y="349348"/>
                  </a:cubicBezTo>
                  <a:lnTo>
                    <a:pt x="618337" y="351016"/>
                  </a:lnTo>
                  <a:lnTo>
                    <a:pt x="618337" y="351216"/>
                  </a:lnTo>
                  <a:lnTo>
                    <a:pt x="618637" y="351917"/>
                  </a:lnTo>
                  <a:lnTo>
                    <a:pt x="618971" y="352617"/>
                  </a:lnTo>
                  <a:lnTo>
                    <a:pt x="619738" y="354352"/>
                  </a:lnTo>
                  <a:lnTo>
                    <a:pt x="619738" y="354352"/>
                  </a:lnTo>
                  <a:cubicBezTo>
                    <a:pt x="619758" y="354496"/>
                    <a:pt x="619758" y="354642"/>
                    <a:pt x="619738" y="354786"/>
                  </a:cubicBezTo>
                  <a:lnTo>
                    <a:pt x="619905" y="355120"/>
                  </a:lnTo>
                  <a:cubicBezTo>
                    <a:pt x="619898" y="355230"/>
                    <a:pt x="619898" y="355343"/>
                    <a:pt x="619905" y="355453"/>
                  </a:cubicBezTo>
                  <a:lnTo>
                    <a:pt x="619905" y="355453"/>
                  </a:lnTo>
                  <a:cubicBezTo>
                    <a:pt x="619905" y="355453"/>
                    <a:pt x="619905" y="355687"/>
                    <a:pt x="619905" y="355787"/>
                  </a:cubicBezTo>
                  <a:lnTo>
                    <a:pt x="621006" y="358389"/>
                  </a:lnTo>
                  <a:cubicBezTo>
                    <a:pt x="621473" y="359557"/>
                    <a:pt x="621907" y="360758"/>
                    <a:pt x="622407" y="361959"/>
                  </a:cubicBezTo>
                  <a:lnTo>
                    <a:pt x="622407" y="362126"/>
                  </a:lnTo>
                  <a:lnTo>
                    <a:pt x="622641" y="362126"/>
                  </a:lnTo>
                  <a:lnTo>
                    <a:pt x="622641" y="362126"/>
                  </a:lnTo>
                  <a:lnTo>
                    <a:pt x="635152" y="357322"/>
                  </a:lnTo>
                  <a:lnTo>
                    <a:pt x="635419" y="357322"/>
                  </a:lnTo>
                  <a:lnTo>
                    <a:pt x="652301" y="350816"/>
                  </a:lnTo>
                  <a:lnTo>
                    <a:pt x="652567" y="350816"/>
                  </a:lnTo>
                  <a:lnTo>
                    <a:pt x="665145" y="346011"/>
                  </a:lnTo>
                  <a:lnTo>
                    <a:pt x="665412" y="346011"/>
                  </a:lnTo>
                  <a:lnTo>
                    <a:pt x="677990" y="341174"/>
                  </a:lnTo>
                  <a:lnTo>
                    <a:pt x="678257" y="341174"/>
                  </a:lnTo>
                  <a:lnTo>
                    <a:pt x="690835" y="336336"/>
                  </a:lnTo>
                  <a:cubicBezTo>
                    <a:pt x="682908" y="313699"/>
                    <a:pt x="672075" y="292190"/>
                    <a:pt x="658606" y="272346"/>
                  </a:cubicBezTo>
                  <a:close/>
                  <a:moveTo>
                    <a:pt x="658640" y="272346"/>
                  </a:moveTo>
                  <a:cubicBezTo>
                    <a:pt x="657639" y="270978"/>
                    <a:pt x="656571" y="269577"/>
                    <a:pt x="655470" y="268209"/>
                  </a:cubicBezTo>
                  <a:cubicBezTo>
                    <a:pt x="654369" y="266841"/>
                    <a:pt x="653301" y="265473"/>
                    <a:pt x="652134" y="264105"/>
                  </a:cubicBezTo>
                  <a:lnTo>
                    <a:pt x="641424" y="272780"/>
                  </a:lnTo>
                  <a:lnTo>
                    <a:pt x="641424" y="272780"/>
                  </a:lnTo>
                  <a:lnTo>
                    <a:pt x="630781" y="281421"/>
                  </a:lnTo>
                  <a:lnTo>
                    <a:pt x="630781" y="281421"/>
                  </a:lnTo>
                  <a:lnTo>
                    <a:pt x="627245" y="284323"/>
                  </a:lnTo>
                  <a:lnTo>
                    <a:pt x="625477" y="285758"/>
                  </a:lnTo>
                  <a:lnTo>
                    <a:pt x="620139" y="290095"/>
                  </a:lnTo>
                  <a:lnTo>
                    <a:pt x="620139" y="290095"/>
                  </a:lnTo>
                  <a:lnTo>
                    <a:pt x="613032" y="295867"/>
                  </a:lnTo>
                  <a:lnTo>
                    <a:pt x="605826" y="301639"/>
                  </a:lnTo>
                  <a:lnTo>
                    <a:pt x="605826" y="301639"/>
                  </a:lnTo>
                  <a:lnTo>
                    <a:pt x="595183" y="310280"/>
                  </a:lnTo>
                  <a:lnTo>
                    <a:pt x="595183" y="310280"/>
                  </a:lnTo>
                  <a:lnTo>
                    <a:pt x="595417" y="310547"/>
                  </a:lnTo>
                  <a:lnTo>
                    <a:pt x="595684" y="310880"/>
                  </a:lnTo>
                  <a:lnTo>
                    <a:pt x="595684" y="310880"/>
                  </a:lnTo>
                  <a:lnTo>
                    <a:pt x="595684" y="311080"/>
                  </a:lnTo>
                  <a:lnTo>
                    <a:pt x="595684" y="311080"/>
                  </a:lnTo>
                  <a:lnTo>
                    <a:pt x="596151" y="311614"/>
                  </a:lnTo>
                  <a:lnTo>
                    <a:pt x="596518" y="312115"/>
                  </a:lnTo>
                  <a:lnTo>
                    <a:pt x="596518" y="312115"/>
                  </a:lnTo>
                  <a:cubicBezTo>
                    <a:pt x="596628" y="312221"/>
                    <a:pt x="596718" y="312345"/>
                    <a:pt x="596784" y="312482"/>
                  </a:cubicBezTo>
                  <a:lnTo>
                    <a:pt x="596784" y="312648"/>
                  </a:lnTo>
                  <a:lnTo>
                    <a:pt x="597185" y="313182"/>
                  </a:lnTo>
                  <a:lnTo>
                    <a:pt x="597185" y="313182"/>
                  </a:lnTo>
                  <a:lnTo>
                    <a:pt x="597385" y="313449"/>
                  </a:lnTo>
                  <a:lnTo>
                    <a:pt x="597385" y="313449"/>
                  </a:lnTo>
                  <a:cubicBezTo>
                    <a:pt x="597539" y="313599"/>
                    <a:pt x="597672" y="313766"/>
                    <a:pt x="597785" y="313950"/>
                  </a:cubicBezTo>
                  <a:lnTo>
                    <a:pt x="598186" y="314450"/>
                  </a:lnTo>
                  <a:lnTo>
                    <a:pt x="598820" y="315284"/>
                  </a:lnTo>
                  <a:lnTo>
                    <a:pt x="598820" y="315284"/>
                  </a:lnTo>
                  <a:lnTo>
                    <a:pt x="599120" y="315684"/>
                  </a:lnTo>
                  <a:lnTo>
                    <a:pt x="599120" y="315684"/>
                  </a:lnTo>
                  <a:cubicBezTo>
                    <a:pt x="599263" y="315865"/>
                    <a:pt x="599397" y="316055"/>
                    <a:pt x="599520" y="316252"/>
                  </a:cubicBezTo>
                  <a:lnTo>
                    <a:pt x="599520" y="316252"/>
                  </a:lnTo>
                  <a:lnTo>
                    <a:pt x="599520" y="316252"/>
                  </a:lnTo>
                  <a:lnTo>
                    <a:pt x="599520" y="316252"/>
                  </a:lnTo>
                  <a:lnTo>
                    <a:pt x="600054" y="316986"/>
                  </a:lnTo>
                  <a:lnTo>
                    <a:pt x="600054" y="316986"/>
                  </a:lnTo>
                  <a:lnTo>
                    <a:pt x="600054" y="317152"/>
                  </a:lnTo>
                  <a:lnTo>
                    <a:pt x="600054" y="317152"/>
                  </a:lnTo>
                  <a:cubicBezTo>
                    <a:pt x="600054" y="317152"/>
                    <a:pt x="600054" y="317152"/>
                    <a:pt x="600054" y="317152"/>
                  </a:cubicBezTo>
                  <a:lnTo>
                    <a:pt x="600054" y="317152"/>
                  </a:lnTo>
                  <a:lnTo>
                    <a:pt x="600288" y="317453"/>
                  </a:lnTo>
                  <a:lnTo>
                    <a:pt x="600288" y="317453"/>
                  </a:lnTo>
                  <a:lnTo>
                    <a:pt x="600821" y="318187"/>
                  </a:lnTo>
                  <a:lnTo>
                    <a:pt x="600821" y="318187"/>
                  </a:lnTo>
                  <a:lnTo>
                    <a:pt x="600821" y="318387"/>
                  </a:lnTo>
                  <a:lnTo>
                    <a:pt x="601188" y="318921"/>
                  </a:lnTo>
                  <a:lnTo>
                    <a:pt x="601188" y="318921"/>
                  </a:lnTo>
                  <a:lnTo>
                    <a:pt x="601188" y="318921"/>
                  </a:lnTo>
                  <a:lnTo>
                    <a:pt x="601389" y="319188"/>
                  </a:lnTo>
                  <a:lnTo>
                    <a:pt x="601389" y="319354"/>
                  </a:lnTo>
                  <a:lnTo>
                    <a:pt x="601389" y="319555"/>
                  </a:lnTo>
                  <a:cubicBezTo>
                    <a:pt x="601545" y="319758"/>
                    <a:pt x="601689" y="319968"/>
                    <a:pt x="601822" y="320188"/>
                  </a:cubicBezTo>
                  <a:lnTo>
                    <a:pt x="602189" y="320689"/>
                  </a:lnTo>
                  <a:lnTo>
                    <a:pt x="602389" y="320956"/>
                  </a:lnTo>
                  <a:lnTo>
                    <a:pt x="602389" y="321156"/>
                  </a:lnTo>
                  <a:lnTo>
                    <a:pt x="602389" y="321156"/>
                  </a:lnTo>
                  <a:lnTo>
                    <a:pt x="602590" y="321423"/>
                  </a:lnTo>
                  <a:cubicBezTo>
                    <a:pt x="602656" y="321543"/>
                    <a:pt x="602733" y="321653"/>
                    <a:pt x="602823" y="321757"/>
                  </a:cubicBezTo>
                  <a:lnTo>
                    <a:pt x="602823" y="321757"/>
                  </a:lnTo>
                  <a:lnTo>
                    <a:pt x="603257" y="322457"/>
                  </a:lnTo>
                  <a:lnTo>
                    <a:pt x="603591" y="322958"/>
                  </a:lnTo>
                  <a:lnTo>
                    <a:pt x="603591" y="322958"/>
                  </a:lnTo>
                  <a:lnTo>
                    <a:pt x="603591" y="322958"/>
                  </a:lnTo>
                  <a:lnTo>
                    <a:pt x="603591" y="322958"/>
                  </a:lnTo>
                  <a:cubicBezTo>
                    <a:pt x="603657" y="323078"/>
                    <a:pt x="603734" y="323188"/>
                    <a:pt x="603824" y="323291"/>
                  </a:cubicBezTo>
                  <a:lnTo>
                    <a:pt x="604058" y="323658"/>
                  </a:lnTo>
                  <a:lnTo>
                    <a:pt x="604058" y="323658"/>
                  </a:lnTo>
                  <a:lnTo>
                    <a:pt x="604058" y="323858"/>
                  </a:lnTo>
                  <a:lnTo>
                    <a:pt x="604058" y="324059"/>
                  </a:lnTo>
                  <a:lnTo>
                    <a:pt x="604592" y="324859"/>
                  </a:lnTo>
                  <a:lnTo>
                    <a:pt x="604758" y="325160"/>
                  </a:lnTo>
                  <a:lnTo>
                    <a:pt x="605092" y="325660"/>
                  </a:lnTo>
                  <a:lnTo>
                    <a:pt x="605092" y="325660"/>
                  </a:lnTo>
                  <a:lnTo>
                    <a:pt x="605092" y="325827"/>
                  </a:lnTo>
                  <a:lnTo>
                    <a:pt x="605092" y="325827"/>
                  </a:lnTo>
                  <a:lnTo>
                    <a:pt x="605092" y="325827"/>
                  </a:lnTo>
                  <a:lnTo>
                    <a:pt x="605292" y="326160"/>
                  </a:lnTo>
                  <a:lnTo>
                    <a:pt x="605292" y="326327"/>
                  </a:lnTo>
                  <a:lnTo>
                    <a:pt x="605292" y="326494"/>
                  </a:lnTo>
                  <a:lnTo>
                    <a:pt x="605292" y="326661"/>
                  </a:lnTo>
                  <a:lnTo>
                    <a:pt x="605459" y="326894"/>
                  </a:lnTo>
                  <a:lnTo>
                    <a:pt x="605459" y="327061"/>
                  </a:lnTo>
                  <a:cubicBezTo>
                    <a:pt x="605993" y="327895"/>
                    <a:pt x="606527" y="328729"/>
                    <a:pt x="607027" y="329563"/>
                  </a:cubicBezTo>
                  <a:lnTo>
                    <a:pt x="607694" y="330631"/>
                  </a:lnTo>
                  <a:lnTo>
                    <a:pt x="608528" y="331999"/>
                  </a:lnTo>
                  <a:lnTo>
                    <a:pt x="609329" y="333434"/>
                  </a:lnTo>
                  <a:lnTo>
                    <a:pt x="609896" y="334334"/>
                  </a:lnTo>
                  <a:lnTo>
                    <a:pt x="611364" y="336903"/>
                  </a:lnTo>
                  <a:cubicBezTo>
                    <a:pt x="611564" y="337270"/>
                    <a:pt x="611764" y="337604"/>
                    <a:pt x="611931" y="337971"/>
                  </a:cubicBezTo>
                  <a:lnTo>
                    <a:pt x="612732" y="339439"/>
                  </a:lnTo>
                  <a:lnTo>
                    <a:pt x="613032" y="339973"/>
                  </a:lnTo>
                  <a:lnTo>
                    <a:pt x="613700" y="341207"/>
                  </a:lnTo>
                  <a:cubicBezTo>
                    <a:pt x="614033" y="341808"/>
                    <a:pt x="614333" y="342475"/>
                    <a:pt x="614667" y="343109"/>
                  </a:cubicBezTo>
                  <a:lnTo>
                    <a:pt x="615068" y="343843"/>
                  </a:lnTo>
                  <a:lnTo>
                    <a:pt x="615068" y="344010"/>
                  </a:lnTo>
                  <a:cubicBezTo>
                    <a:pt x="615081" y="344110"/>
                    <a:pt x="615081" y="344210"/>
                    <a:pt x="615068" y="344310"/>
                  </a:cubicBezTo>
                  <a:lnTo>
                    <a:pt x="615368" y="344910"/>
                  </a:lnTo>
                  <a:lnTo>
                    <a:pt x="615735" y="345578"/>
                  </a:lnTo>
                  <a:lnTo>
                    <a:pt x="616068" y="346278"/>
                  </a:lnTo>
                  <a:lnTo>
                    <a:pt x="616769" y="347680"/>
                  </a:lnTo>
                  <a:lnTo>
                    <a:pt x="616769" y="347680"/>
                  </a:lnTo>
                  <a:cubicBezTo>
                    <a:pt x="617036" y="348213"/>
                    <a:pt x="617303" y="348781"/>
                    <a:pt x="617536" y="349348"/>
                  </a:cubicBezTo>
                  <a:lnTo>
                    <a:pt x="618337" y="351016"/>
                  </a:lnTo>
                  <a:lnTo>
                    <a:pt x="618337" y="351216"/>
                  </a:lnTo>
                  <a:lnTo>
                    <a:pt x="618637" y="351917"/>
                  </a:lnTo>
                  <a:lnTo>
                    <a:pt x="618971" y="352617"/>
                  </a:lnTo>
                  <a:lnTo>
                    <a:pt x="619738" y="354352"/>
                  </a:lnTo>
                  <a:lnTo>
                    <a:pt x="619738" y="354352"/>
                  </a:lnTo>
                  <a:cubicBezTo>
                    <a:pt x="619758" y="354496"/>
                    <a:pt x="619758" y="354642"/>
                    <a:pt x="619738" y="354786"/>
                  </a:cubicBezTo>
                  <a:lnTo>
                    <a:pt x="619905" y="355120"/>
                  </a:lnTo>
                  <a:cubicBezTo>
                    <a:pt x="619898" y="355230"/>
                    <a:pt x="619898" y="355343"/>
                    <a:pt x="619905" y="355453"/>
                  </a:cubicBezTo>
                  <a:lnTo>
                    <a:pt x="619905" y="355453"/>
                  </a:lnTo>
                  <a:cubicBezTo>
                    <a:pt x="619905" y="355453"/>
                    <a:pt x="619905" y="355687"/>
                    <a:pt x="619905" y="355787"/>
                  </a:cubicBezTo>
                  <a:lnTo>
                    <a:pt x="621006" y="358389"/>
                  </a:lnTo>
                  <a:cubicBezTo>
                    <a:pt x="621473" y="359557"/>
                    <a:pt x="621907" y="360758"/>
                    <a:pt x="622407" y="361959"/>
                  </a:cubicBezTo>
                  <a:lnTo>
                    <a:pt x="622407" y="362126"/>
                  </a:lnTo>
                  <a:lnTo>
                    <a:pt x="622641" y="362126"/>
                  </a:lnTo>
                  <a:lnTo>
                    <a:pt x="622641" y="362126"/>
                  </a:lnTo>
                  <a:lnTo>
                    <a:pt x="635152" y="357322"/>
                  </a:lnTo>
                  <a:lnTo>
                    <a:pt x="635419" y="357322"/>
                  </a:lnTo>
                  <a:lnTo>
                    <a:pt x="652301" y="350816"/>
                  </a:lnTo>
                  <a:lnTo>
                    <a:pt x="652567" y="350816"/>
                  </a:lnTo>
                  <a:lnTo>
                    <a:pt x="665145" y="346011"/>
                  </a:lnTo>
                  <a:lnTo>
                    <a:pt x="665412" y="346011"/>
                  </a:lnTo>
                  <a:lnTo>
                    <a:pt x="677990" y="341174"/>
                  </a:lnTo>
                  <a:lnTo>
                    <a:pt x="678257" y="341174"/>
                  </a:lnTo>
                  <a:lnTo>
                    <a:pt x="690835" y="336336"/>
                  </a:lnTo>
                  <a:cubicBezTo>
                    <a:pt x="682908" y="313699"/>
                    <a:pt x="672075" y="292190"/>
                    <a:pt x="658606" y="272346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Brīvforma: forma 192">
              <a:extLst>
                <a:ext uri="{FF2B5EF4-FFF2-40B4-BE49-F238E27FC236}">
                  <a16:creationId xmlns:a16="http://schemas.microsoft.com/office/drawing/2014/main" id="{87D378F2-5874-26E0-0E29-F99CC05B3A1E}"/>
                </a:ext>
              </a:extLst>
            </p:cNvPr>
            <p:cNvSpPr/>
            <p:nvPr/>
          </p:nvSpPr>
          <p:spPr>
            <a:xfrm>
              <a:off x="4104515" y="4985264"/>
              <a:ext cx="907666" cy="907740"/>
            </a:xfrm>
            <a:custGeom>
              <a:avLst/>
              <a:gdLst>
                <a:gd name="connsiteX0" fmla="*/ 673453 w 907666"/>
                <a:gd name="connsiteY0" fmla="*/ 288093 h 907740"/>
                <a:gd name="connsiteX1" fmla="*/ 670283 w 907666"/>
                <a:gd name="connsiteY1" fmla="*/ 283956 h 907740"/>
                <a:gd name="connsiteX2" fmla="*/ 666947 w 907666"/>
                <a:gd name="connsiteY2" fmla="*/ 279853 h 907740"/>
                <a:gd name="connsiteX3" fmla="*/ 656237 w 907666"/>
                <a:gd name="connsiteY3" fmla="*/ 288527 h 907740"/>
                <a:gd name="connsiteX4" fmla="*/ 656237 w 907666"/>
                <a:gd name="connsiteY4" fmla="*/ 288527 h 907740"/>
                <a:gd name="connsiteX5" fmla="*/ 645594 w 907666"/>
                <a:gd name="connsiteY5" fmla="*/ 297168 h 907740"/>
                <a:gd name="connsiteX6" fmla="*/ 645594 w 907666"/>
                <a:gd name="connsiteY6" fmla="*/ 297168 h 907740"/>
                <a:gd name="connsiteX7" fmla="*/ 642058 w 907666"/>
                <a:gd name="connsiteY7" fmla="*/ 300071 h 907740"/>
                <a:gd name="connsiteX8" fmla="*/ 640290 w 907666"/>
                <a:gd name="connsiteY8" fmla="*/ 301505 h 907740"/>
                <a:gd name="connsiteX9" fmla="*/ 634952 w 907666"/>
                <a:gd name="connsiteY9" fmla="*/ 305842 h 907740"/>
                <a:gd name="connsiteX10" fmla="*/ 634952 w 907666"/>
                <a:gd name="connsiteY10" fmla="*/ 305842 h 907740"/>
                <a:gd name="connsiteX11" fmla="*/ 627845 w 907666"/>
                <a:gd name="connsiteY11" fmla="*/ 311614 h 907740"/>
                <a:gd name="connsiteX12" fmla="*/ 620672 w 907666"/>
                <a:gd name="connsiteY12" fmla="*/ 317386 h 907740"/>
                <a:gd name="connsiteX13" fmla="*/ 620672 w 907666"/>
                <a:gd name="connsiteY13" fmla="*/ 317386 h 907740"/>
                <a:gd name="connsiteX14" fmla="*/ 610030 w 907666"/>
                <a:gd name="connsiteY14" fmla="*/ 326027 h 907740"/>
                <a:gd name="connsiteX15" fmla="*/ 610030 w 907666"/>
                <a:gd name="connsiteY15" fmla="*/ 326027 h 907740"/>
                <a:gd name="connsiteX16" fmla="*/ 610263 w 907666"/>
                <a:gd name="connsiteY16" fmla="*/ 326294 h 907740"/>
                <a:gd name="connsiteX17" fmla="*/ 610530 w 907666"/>
                <a:gd name="connsiteY17" fmla="*/ 326628 h 907740"/>
                <a:gd name="connsiteX18" fmla="*/ 610530 w 907666"/>
                <a:gd name="connsiteY18" fmla="*/ 326628 h 907740"/>
                <a:gd name="connsiteX19" fmla="*/ 610530 w 907666"/>
                <a:gd name="connsiteY19" fmla="*/ 326828 h 907740"/>
                <a:gd name="connsiteX20" fmla="*/ 610530 w 907666"/>
                <a:gd name="connsiteY20" fmla="*/ 326828 h 907740"/>
                <a:gd name="connsiteX21" fmla="*/ 610997 w 907666"/>
                <a:gd name="connsiteY21" fmla="*/ 327362 h 907740"/>
                <a:gd name="connsiteX22" fmla="*/ 611364 w 907666"/>
                <a:gd name="connsiteY22" fmla="*/ 327862 h 907740"/>
                <a:gd name="connsiteX23" fmla="*/ 611364 w 907666"/>
                <a:gd name="connsiteY23" fmla="*/ 327862 h 907740"/>
                <a:gd name="connsiteX24" fmla="*/ 611631 w 907666"/>
                <a:gd name="connsiteY24" fmla="*/ 328229 h 907740"/>
                <a:gd name="connsiteX25" fmla="*/ 611631 w 907666"/>
                <a:gd name="connsiteY25" fmla="*/ 328396 h 907740"/>
                <a:gd name="connsiteX26" fmla="*/ 612031 w 907666"/>
                <a:gd name="connsiteY26" fmla="*/ 328930 h 907740"/>
                <a:gd name="connsiteX27" fmla="*/ 612031 w 907666"/>
                <a:gd name="connsiteY27" fmla="*/ 328930 h 907740"/>
                <a:gd name="connsiteX28" fmla="*/ 612231 w 907666"/>
                <a:gd name="connsiteY28" fmla="*/ 329197 h 907740"/>
                <a:gd name="connsiteX29" fmla="*/ 612231 w 907666"/>
                <a:gd name="connsiteY29" fmla="*/ 329197 h 907740"/>
                <a:gd name="connsiteX30" fmla="*/ 612632 w 907666"/>
                <a:gd name="connsiteY30" fmla="*/ 329697 h 907740"/>
                <a:gd name="connsiteX31" fmla="*/ 613032 w 907666"/>
                <a:gd name="connsiteY31" fmla="*/ 330197 h 907740"/>
                <a:gd name="connsiteX32" fmla="*/ 613666 w 907666"/>
                <a:gd name="connsiteY32" fmla="*/ 331031 h 907740"/>
                <a:gd name="connsiteX33" fmla="*/ 613666 w 907666"/>
                <a:gd name="connsiteY33" fmla="*/ 331031 h 907740"/>
                <a:gd name="connsiteX34" fmla="*/ 613966 w 907666"/>
                <a:gd name="connsiteY34" fmla="*/ 331432 h 907740"/>
                <a:gd name="connsiteX35" fmla="*/ 613966 w 907666"/>
                <a:gd name="connsiteY35" fmla="*/ 331432 h 907740"/>
                <a:gd name="connsiteX36" fmla="*/ 614367 w 907666"/>
                <a:gd name="connsiteY36" fmla="*/ 331999 h 907740"/>
                <a:gd name="connsiteX37" fmla="*/ 614367 w 907666"/>
                <a:gd name="connsiteY37" fmla="*/ 331999 h 907740"/>
                <a:gd name="connsiteX38" fmla="*/ 614367 w 907666"/>
                <a:gd name="connsiteY38" fmla="*/ 331999 h 907740"/>
                <a:gd name="connsiteX39" fmla="*/ 614367 w 907666"/>
                <a:gd name="connsiteY39" fmla="*/ 331999 h 907740"/>
                <a:gd name="connsiteX40" fmla="*/ 614901 w 907666"/>
                <a:gd name="connsiteY40" fmla="*/ 332733 h 907740"/>
                <a:gd name="connsiteX41" fmla="*/ 614901 w 907666"/>
                <a:gd name="connsiteY41" fmla="*/ 332733 h 907740"/>
                <a:gd name="connsiteX42" fmla="*/ 614901 w 907666"/>
                <a:gd name="connsiteY42" fmla="*/ 332900 h 907740"/>
                <a:gd name="connsiteX43" fmla="*/ 614901 w 907666"/>
                <a:gd name="connsiteY43" fmla="*/ 332900 h 907740"/>
                <a:gd name="connsiteX44" fmla="*/ 614901 w 907666"/>
                <a:gd name="connsiteY44" fmla="*/ 332900 h 907740"/>
                <a:gd name="connsiteX45" fmla="*/ 614901 w 907666"/>
                <a:gd name="connsiteY45" fmla="*/ 332900 h 907740"/>
                <a:gd name="connsiteX46" fmla="*/ 615134 w 907666"/>
                <a:gd name="connsiteY46" fmla="*/ 333200 h 907740"/>
                <a:gd name="connsiteX47" fmla="*/ 615134 w 907666"/>
                <a:gd name="connsiteY47" fmla="*/ 333200 h 907740"/>
                <a:gd name="connsiteX48" fmla="*/ 615668 w 907666"/>
                <a:gd name="connsiteY48" fmla="*/ 333934 h 907740"/>
                <a:gd name="connsiteX49" fmla="*/ 615668 w 907666"/>
                <a:gd name="connsiteY49" fmla="*/ 333934 h 907740"/>
                <a:gd name="connsiteX50" fmla="*/ 615668 w 907666"/>
                <a:gd name="connsiteY50" fmla="*/ 334134 h 907740"/>
                <a:gd name="connsiteX51" fmla="*/ 616035 w 907666"/>
                <a:gd name="connsiteY51" fmla="*/ 334668 h 907740"/>
                <a:gd name="connsiteX52" fmla="*/ 616035 w 907666"/>
                <a:gd name="connsiteY52" fmla="*/ 334668 h 907740"/>
                <a:gd name="connsiteX53" fmla="*/ 616035 w 907666"/>
                <a:gd name="connsiteY53" fmla="*/ 334668 h 907740"/>
                <a:gd name="connsiteX54" fmla="*/ 616235 w 907666"/>
                <a:gd name="connsiteY54" fmla="*/ 334935 h 907740"/>
                <a:gd name="connsiteX55" fmla="*/ 616235 w 907666"/>
                <a:gd name="connsiteY55" fmla="*/ 335102 h 907740"/>
                <a:gd name="connsiteX56" fmla="*/ 616235 w 907666"/>
                <a:gd name="connsiteY56" fmla="*/ 335302 h 907740"/>
                <a:gd name="connsiteX57" fmla="*/ 616669 w 907666"/>
                <a:gd name="connsiteY57" fmla="*/ 335936 h 907740"/>
                <a:gd name="connsiteX58" fmla="*/ 617036 w 907666"/>
                <a:gd name="connsiteY58" fmla="*/ 336436 h 907740"/>
                <a:gd name="connsiteX59" fmla="*/ 617236 w 907666"/>
                <a:gd name="connsiteY59" fmla="*/ 336703 h 907740"/>
                <a:gd name="connsiteX60" fmla="*/ 617236 w 907666"/>
                <a:gd name="connsiteY60" fmla="*/ 336903 h 907740"/>
                <a:gd name="connsiteX61" fmla="*/ 617236 w 907666"/>
                <a:gd name="connsiteY61" fmla="*/ 336903 h 907740"/>
                <a:gd name="connsiteX62" fmla="*/ 617436 w 907666"/>
                <a:gd name="connsiteY62" fmla="*/ 337170 h 907740"/>
                <a:gd name="connsiteX63" fmla="*/ 617670 w 907666"/>
                <a:gd name="connsiteY63" fmla="*/ 337504 h 907740"/>
                <a:gd name="connsiteX64" fmla="*/ 617670 w 907666"/>
                <a:gd name="connsiteY64" fmla="*/ 337504 h 907740"/>
                <a:gd name="connsiteX65" fmla="*/ 618103 w 907666"/>
                <a:gd name="connsiteY65" fmla="*/ 338204 h 907740"/>
                <a:gd name="connsiteX66" fmla="*/ 618437 w 907666"/>
                <a:gd name="connsiteY66" fmla="*/ 338705 h 907740"/>
                <a:gd name="connsiteX67" fmla="*/ 618437 w 907666"/>
                <a:gd name="connsiteY67" fmla="*/ 338705 h 907740"/>
                <a:gd name="connsiteX68" fmla="*/ 618437 w 907666"/>
                <a:gd name="connsiteY68" fmla="*/ 338705 h 907740"/>
                <a:gd name="connsiteX69" fmla="*/ 618437 w 907666"/>
                <a:gd name="connsiteY69" fmla="*/ 338705 h 907740"/>
                <a:gd name="connsiteX70" fmla="*/ 618671 w 907666"/>
                <a:gd name="connsiteY70" fmla="*/ 339039 h 907740"/>
                <a:gd name="connsiteX71" fmla="*/ 618904 w 907666"/>
                <a:gd name="connsiteY71" fmla="*/ 339406 h 907740"/>
                <a:gd name="connsiteX72" fmla="*/ 618904 w 907666"/>
                <a:gd name="connsiteY72" fmla="*/ 339406 h 907740"/>
                <a:gd name="connsiteX73" fmla="*/ 618904 w 907666"/>
                <a:gd name="connsiteY73" fmla="*/ 339606 h 907740"/>
                <a:gd name="connsiteX74" fmla="*/ 618904 w 907666"/>
                <a:gd name="connsiteY74" fmla="*/ 339806 h 907740"/>
                <a:gd name="connsiteX75" fmla="*/ 619438 w 907666"/>
                <a:gd name="connsiteY75" fmla="*/ 340607 h 907740"/>
                <a:gd name="connsiteX76" fmla="*/ 619605 w 907666"/>
                <a:gd name="connsiteY76" fmla="*/ 340907 h 907740"/>
                <a:gd name="connsiteX77" fmla="*/ 619938 w 907666"/>
                <a:gd name="connsiteY77" fmla="*/ 341407 h 907740"/>
                <a:gd name="connsiteX78" fmla="*/ 619938 w 907666"/>
                <a:gd name="connsiteY78" fmla="*/ 341407 h 907740"/>
                <a:gd name="connsiteX79" fmla="*/ 619938 w 907666"/>
                <a:gd name="connsiteY79" fmla="*/ 341574 h 907740"/>
                <a:gd name="connsiteX80" fmla="*/ 619938 w 907666"/>
                <a:gd name="connsiteY80" fmla="*/ 341574 h 907740"/>
                <a:gd name="connsiteX81" fmla="*/ 619938 w 907666"/>
                <a:gd name="connsiteY81" fmla="*/ 341574 h 907740"/>
                <a:gd name="connsiteX82" fmla="*/ 620139 w 907666"/>
                <a:gd name="connsiteY82" fmla="*/ 341908 h 907740"/>
                <a:gd name="connsiteX83" fmla="*/ 620139 w 907666"/>
                <a:gd name="connsiteY83" fmla="*/ 342075 h 907740"/>
                <a:gd name="connsiteX84" fmla="*/ 620139 w 907666"/>
                <a:gd name="connsiteY84" fmla="*/ 342241 h 907740"/>
                <a:gd name="connsiteX85" fmla="*/ 620139 w 907666"/>
                <a:gd name="connsiteY85" fmla="*/ 342408 h 907740"/>
                <a:gd name="connsiteX86" fmla="*/ 620305 w 907666"/>
                <a:gd name="connsiteY86" fmla="*/ 342642 h 907740"/>
                <a:gd name="connsiteX87" fmla="*/ 620305 w 907666"/>
                <a:gd name="connsiteY87" fmla="*/ 342809 h 907740"/>
                <a:gd name="connsiteX88" fmla="*/ 621873 w 907666"/>
                <a:gd name="connsiteY88" fmla="*/ 345311 h 907740"/>
                <a:gd name="connsiteX89" fmla="*/ 622541 w 907666"/>
                <a:gd name="connsiteY89" fmla="*/ 346378 h 907740"/>
                <a:gd name="connsiteX90" fmla="*/ 623375 w 907666"/>
                <a:gd name="connsiteY90" fmla="*/ 347746 h 907740"/>
                <a:gd name="connsiteX91" fmla="*/ 624175 w 907666"/>
                <a:gd name="connsiteY91" fmla="*/ 349181 h 907740"/>
                <a:gd name="connsiteX92" fmla="*/ 624743 w 907666"/>
                <a:gd name="connsiteY92" fmla="*/ 350082 h 907740"/>
                <a:gd name="connsiteX93" fmla="*/ 626211 w 907666"/>
                <a:gd name="connsiteY93" fmla="*/ 352651 h 907740"/>
                <a:gd name="connsiteX94" fmla="*/ 626778 w 907666"/>
                <a:gd name="connsiteY94" fmla="*/ 353718 h 907740"/>
                <a:gd name="connsiteX95" fmla="*/ 627579 w 907666"/>
                <a:gd name="connsiteY95" fmla="*/ 355186 h 907740"/>
                <a:gd name="connsiteX96" fmla="*/ 627879 w 907666"/>
                <a:gd name="connsiteY96" fmla="*/ 355720 h 907740"/>
                <a:gd name="connsiteX97" fmla="*/ 628546 w 907666"/>
                <a:gd name="connsiteY97" fmla="*/ 356954 h 907740"/>
                <a:gd name="connsiteX98" fmla="*/ 629513 w 907666"/>
                <a:gd name="connsiteY98" fmla="*/ 358856 h 907740"/>
                <a:gd name="connsiteX99" fmla="*/ 629914 w 907666"/>
                <a:gd name="connsiteY99" fmla="*/ 359590 h 907740"/>
                <a:gd name="connsiteX100" fmla="*/ 629914 w 907666"/>
                <a:gd name="connsiteY100" fmla="*/ 359757 h 907740"/>
                <a:gd name="connsiteX101" fmla="*/ 629914 w 907666"/>
                <a:gd name="connsiteY101" fmla="*/ 360057 h 907740"/>
                <a:gd name="connsiteX102" fmla="*/ 630214 w 907666"/>
                <a:gd name="connsiteY102" fmla="*/ 360658 h 907740"/>
                <a:gd name="connsiteX103" fmla="*/ 630581 w 907666"/>
                <a:gd name="connsiteY103" fmla="*/ 361325 h 907740"/>
                <a:gd name="connsiteX104" fmla="*/ 630915 w 907666"/>
                <a:gd name="connsiteY104" fmla="*/ 362026 h 907740"/>
                <a:gd name="connsiteX105" fmla="*/ 631615 w 907666"/>
                <a:gd name="connsiteY105" fmla="*/ 363427 h 907740"/>
                <a:gd name="connsiteX106" fmla="*/ 631615 w 907666"/>
                <a:gd name="connsiteY106" fmla="*/ 363427 h 907740"/>
                <a:gd name="connsiteX107" fmla="*/ 632383 w 907666"/>
                <a:gd name="connsiteY107" fmla="*/ 365095 h 907740"/>
                <a:gd name="connsiteX108" fmla="*/ 633184 w 907666"/>
                <a:gd name="connsiteY108" fmla="*/ 366763 h 907740"/>
                <a:gd name="connsiteX109" fmla="*/ 633184 w 907666"/>
                <a:gd name="connsiteY109" fmla="*/ 366963 h 907740"/>
                <a:gd name="connsiteX110" fmla="*/ 633484 w 907666"/>
                <a:gd name="connsiteY110" fmla="*/ 367664 h 907740"/>
                <a:gd name="connsiteX111" fmla="*/ 633817 w 907666"/>
                <a:gd name="connsiteY111" fmla="*/ 368365 h 907740"/>
                <a:gd name="connsiteX112" fmla="*/ 634585 w 907666"/>
                <a:gd name="connsiteY112" fmla="*/ 370099 h 907740"/>
                <a:gd name="connsiteX113" fmla="*/ 634585 w 907666"/>
                <a:gd name="connsiteY113" fmla="*/ 370099 h 907740"/>
                <a:gd name="connsiteX114" fmla="*/ 634585 w 907666"/>
                <a:gd name="connsiteY114" fmla="*/ 370533 h 907740"/>
                <a:gd name="connsiteX115" fmla="*/ 634751 w 907666"/>
                <a:gd name="connsiteY115" fmla="*/ 370867 h 907740"/>
                <a:gd name="connsiteX116" fmla="*/ 634751 w 907666"/>
                <a:gd name="connsiteY116" fmla="*/ 371201 h 907740"/>
                <a:gd name="connsiteX117" fmla="*/ 634751 w 907666"/>
                <a:gd name="connsiteY117" fmla="*/ 371201 h 907740"/>
                <a:gd name="connsiteX118" fmla="*/ 634751 w 907666"/>
                <a:gd name="connsiteY118" fmla="*/ 371534 h 907740"/>
                <a:gd name="connsiteX119" fmla="*/ 635853 w 907666"/>
                <a:gd name="connsiteY119" fmla="*/ 374136 h 907740"/>
                <a:gd name="connsiteX120" fmla="*/ 637254 w 907666"/>
                <a:gd name="connsiteY120" fmla="*/ 377706 h 907740"/>
                <a:gd name="connsiteX121" fmla="*/ 637254 w 907666"/>
                <a:gd name="connsiteY121" fmla="*/ 377873 h 907740"/>
                <a:gd name="connsiteX122" fmla="*/ 637487 w 907666"/>
                <a:gd name="connsiteY122" fmla="*/ 377873 h 907740"/>
                <a:gd name="connsiteX123" fmla="*/ 637487 w 907666"/>
                <a:gd name="connsiteY123" fmla="*/ 377873 h 907740"/>
                <a:gd name="connsiteX124" fmla="*/ 649998 w 907666"/>
                <a:gd name="connsiteY124" fmla="*/ 373069 h 907740"/>
                <a:gd name="connsiteX125" fmla="*/ 650265 w 907666"/>
                <a:gd name="connsiteY125" fmla="*/ 373069 h 907740"/>
                <a:gd name="connsiteX126" fmla="*/ 667147 w 907666"/>
                <a:gd name="connsiteY126" fmla="*/ 366563 h 907740"/>
                <a:gd name="connsiteX127" fmla="*/ 667414 w 907666"/>
                <a:gd name="connsiteY127" fmla="*/ 366563 h 907740"/>
                <a:gd name="connsiteX128" fmla="*/ 679992 w 907666"/>
                <a:gd name="connsiteY128" fmla="*/ 361759 h 907740"/>
                <a:gd name="connsiteX129" fmla="*/ 680259 w 907666"/>
                <a:gd name="connsiteY129" fmla="*/ 361759 h 907740"/>
                <a:gd name="connsiteX130" fmla="*/ 692837 w 907666"/>
                <a:gd name="connsiteY130" fmla="*/ 356921 h 907740"/>
                <a:gd name="connsiteX131" fmla="*/ 693104 w 907666"/>
                <a:gd name="connsiteY131" fmla="*/ 356921 h 907740"/>
                <a:gd name="connsiteX132" fmla="*/ 705681 w 907666"/>
                <a:gd name="connsiteY132" fmla="*/ 352083 h 907740"/>
                <a:gd name="connsiteX133" fmla="*/ 673453 w 907666"/>
                <a:gd name="connsiteY133" fmla="*/ 288093 h 907740"/>
                <a:gd name="connsiteX134" fmla="*/ 673453 w 907666"/>
                <a:gd name="connsiteY134" fmla="*/ 288093 h 907740"/>
                <a:gd name="connsiteX135" fmla="*/ 670283 w 907666"/>
                <a:gd name="connsiteY135" fmla="*/ 283956 h 907740"/>
                <a:gd name="connsiteX136" fmla="*/ 666947 w 907666"/>
                <a:gd name="connsiteY136" fmla="*/ 279853 h 907740"/>
                <a:gd name="connsiteX137" fmla="*/ 656237 w 907666"/>
                <a:gd name="connsiteY137" fmla="*/ 288527 h 907740"/>
                <a:gd name="connsiteX138" fmla="*/ 656237 w 907666"/>
                <a:gd name="connsiteY138" fmla="*/ 288527 h 907740"/>
                <a:gd name="connsiteX139" fmla="*/ 645594 w 907666"/>
                <a:gd name="connsiteY139" fmla="*/ 297168 h 907740"/>
                <a:gd name="connsiteX140" fmla="*/ 645594 w 907666"/>
                <a:gd name="connsiteY140" fmla="*/ 297168 h 907740"/>
                <a:gd name="connsiteX141" fmla="*/ 642058 w 907666"/>
                <a:gd name="connsiteY141" fmla="*/ 300071 h 907740"/>
                <a:gd name="connsiteX142" fmla="*/ 640290 w 907666"/>
                <a:gd name="connsiteY142" fmla="*/ 301505 h 907740"/>
                <a:gd name="connsiteX143" fmla="*/ 634952 w 907666"/>
                <a:gd name="connsiteY143" fmla="*/ 305842 h 907740"/>
                <a:gd name="connsiteX144" fmla="*/ 634952 w 907666"/>
                <a:gd name="connsiteY144" fmla="*/ 305842 h 907740"/>
                <a:gd name="connsiteX145" fmla="*/ 627845 w 907666"/>
                <a:gd name="connsiteY145" fmla="*/ 311614 h 907740"/>
                <a:gd name="connsiteX146" fmla="*/ 620672 w 907666"/>
                <a:gd name="connsiteY146" fmla="*/ 317386 h 907740"/>
                <a:gd name="connsiteX147" fmla="*/ 620672 w 907666"/>
                <a:gd name="connsiteY147" fmla="*/ 317386 h 907740"/>
                <a:gd name="connsiteX148" fmla="*/ 610030 w 907666"/>
                <a:gd name="connsiteY148" fmla="*/ 326027 h 907740"/>
                <a:gd name="connsiteX149" fmla="*/ 610030 w 907666"/>
                <a:gd name="connsiteY149" fmla="*/ 326027 h 907740"/>
                <a:gd name="connsiteX150" fmla="*/ 610263 w 907666"/>
                <a:gd name="connsiteY150" fmla="*/ 326294 h 907740"/>
                <a:gd name="connsiteX151" fmla="*/ 610530 w 907666"/>
                <a:gd name="connsiteY151" fmla="*/ 326628 h 907740"/>
                <a:gd name="connsiteX152" fmla="*/ 610530 w 907666"/>
                <a:gd name="connsiteY152" fmla="*/ 326628 h 907740"/>
                <a:gd name="connsiteX153" fmla="*/ 610530 w 907666"/>
                <a:gd name="connsiteY153" fmla="*/ 326828 h 907740"/>
                <a:gd name="connsiteX154" fmla="*/ 610530 w 907666"/>
                <a:gd name="connsiteY154" fmla="*/ 326828 h 907740"/>
                <a:gd name="connsiteX155" fmla="*/ 610997 w 907666"/>
                <a:gd name="connsiteY155" fmla="*/ 327362 h 907740"/>
                <a:gd name="connsiteX156" fmla="*/ 611364 w 907666"/>
                <a:gd name="connsiteY156" fmla="*/ 327862 h 907740"/>
                <a:gd name="connsiteX157" fmla="*/ 611364 w 907666"/>
                <a:gd name="connsiteY157" fmla="*/ 327862 h 907740"/>
                <a:gd name="connsiteX158" fmla="*/ 611631 w 907666"/>
                <a:gd name="connsiteY158" fmla="*/ 328229 h 907740"/>
                <a:gd name="connsiteX159" fmla="*/ 611631 w 907666"/>
                <a:gd name="connsiteY159" fmla="*/ 328396 h 907740"/>
                <a:gd name="connsiteX160" fmla="*/ 612031 w 907666"/>
                <a:gd name="connsiteY160" fmla="*/ 328930 h 907740"/>
                <a:gd name="connsiteX161" fmla="*/ 612031 w 907666"/>
                <a:gd name="connsiteY161" fmla="*/ 328930 h 907740"/>
                <a:gd name="connsiteX162" fmla="*/ 612231 w 907666"/>
                <a:gd name="connsiteY162" fmla="*/ 329197 h 907740"/>
                <a:gd name="connsiteX163" fmla="*/ 612231 w 907666"/>
                <a:gd name="connsiteY163" fmla="*/ 329197 h 907740"/>
                <a:gd name="connsiteX164" fmla="*/ 612632 w 907666"/>
                <a:gd name="connsiteY164" fmla="*/ 329697 h 907740"/>
                <a:gd name="connsiteX165" fmla="*/ 613032 w 907666"/>
                <a:gd name="connsiteY165" fmla="*/ 330197 h 907740"/>
                <a:gd name="connsiteX166" fmla="*/ 613666 w 907666"/>
                <a:gd name="connsiteY166" fmla="*/ 331031 h 907740"/>
                <a:gd name="connsiteX167" fmla="*/ 613666 w 907666"/>
                <a:gd name="connsiteY167" fmla="*/ 331031 h 907740"/>
                <a:gd name="connsiteX168" fmla="*/ 613966 w 907666"/>
                <a:gd name="connsiteY168" fmla="*/ 331432 h 907740"/>
                <a:gd name="connsiteX169" fmla="*/ 613966 w 907666"/>
                <a:gd name="connsiteY169" fmla="*/ 331432 h 907740"/>
                <a:gd name="connsiteX170" fmla="*/ 614367 w 907666"/>
                <a:gd name="connsiteY170" fmla="*/ 331999 h 907740"/>
                <a:gd name="connsiteX171" fmla="*/ 614367 w 907666"/>
                <a:gd name="connsiteY171" fmla="*/ 331999 h 907740"/>
                <a:gd name="connsiteX172" fmla="*/ 614367 w 907666"/>
                <a:gd name="connsiteY172" fmla="*/ 331999 h 907740"/>
                <a:gd name="connsiteX173" fmla="*/ 614367 w 907666"/>
                <a:gd name="connsiteY173" fmla="*/ 331999 h 907740"/>
                <a:gd name="connsiteX174" fmla="*/ 614901 w 907666"/>
                <a:gd name="connsiteY174" fmla="*/ 332733 h 907740"/>
                <a:gd name="connsiteX175" fmla="*/ 614901 w 907666"/>
                <a:gd name="connsiteY175" fmla="*/ 332733 h 907740"/>
                <a:gd name="connsiteX176" fmla="*/ 614901 w 907666"/>
                <a:gd name="connsiteY176" fmla="*/ 332900 h 907740"/>
                <a:gd name="connsiteX177" fmla="*/ 614901 w 907666"/>
                <a:gd name="connsiteY177" fmla="*/ 332900 h 907740"/>
                <a:gd name="connsiteX178" fmla="*/ 614901 w 907666"/>
                <a:gd name="connsiteY178" fmla="*/ 332900 h 907740"/>
                <a:gd name="connsiteX179" fmla="*/ 614901 w 907666"/>
                <a:gd name="connsiteY179" fmla="*/ 332900 h 907740"/>
                <a:gd name="connsiteX180" fmla="*/ 615134 w 907666"/>
                <a:gd name="connsiteY180" fmla="*/ 333200 h 907740"/>
                <a:gd name="connsiteX181" fmla="*/ 615134 w 907666"/>
                <a:gd name="connsiteY181" fmla="*/ 333200 h 907740"/>
                <a:gd name="connsiteX182" fmla="*/ 615668 w 907666"/>
                <a:gd name="connsiteY182" fmla="*/ 333934 h 907740"/>
                <a:gd name="connsiteX183" fmla="*/ 615668 w 907666"/>
                <a:gd name="connsiteY183" fmla="*/ 333934 h 907740"/>
                <a:gd name="connsiteX184" fmla="*/ 615668 w 907666"/>
                <a:gd name="connsiteY184" fmla="*/ 334134 h 907740"/>
                <a:gd name="connsiteX185" fmla="*/ 616035 w 907666"/>
                <a:gd name="connsiteY185" fmla="*/ 334668 h 907740"/>
                <a:gd name="connsiteX186" fmla="*/ 616035 w 907666"/>
                <a:gd name="connsiteY186" fmla="*/ 334668 h 907740"/>
                <a:gd name="connsiteX187" fmla="*/ 616035 w 907666"/>
                <a:gd name="connsiteY187" fmla="*/ 334668 h 907740"/>
                <a:gd name="connsiteX188" fmla="*/ 616235 w 907666"/>
                <a:gd name="connsiteY188" fmla="*/ 334935 h 907740"/>
                <a:gd name="connsiteX189" fmla="*/ 616235 w 907666"/>
                <a:gd name="connsiteY189" fmla="*/ 335102 h 907740"/>
                <a:gd name="connsiteX190" fmla="*/ 616235 w 907666"/>
                <a:gd name="connsiteY190" fmla="*/ 335302 h 907740"/>
                <a:gd name="connsiteX191" fmla="*/ 616669 w 907666"/>
                <a:gd name="connsiteY191" fmla="*/ 335936 h 907740"/>
                <a:gd name="connsiteX192" fmla="*/ 617036 w 907666"/>
                <a:gd name="connsiteY192" fmla="*/ 336436 h 907740"/>
                <a:gd name="connsiteX193" fmla="*/ 617236 w 907666"/>
                <a:gd name="connsiteY193" fmla="*/ 336703 h 907740"/>
                <a:gd name="connsiteX194" fmla="*/ 617236 w 907666"/>
                <a:gd name="connsiteY194" fmla="*/ 336903 h 907740"/>
                <a:gd name="connsiteX195" fmla="*/ 617236 w 907666"/>
                <a:gd name="connsiteY195" fmla="*/ 336903 h 907740"/>
                <a:gd name="connsiteX196" fmla="*/ 617436 w 907666"/>
                <a:gd name="connsiteY196" fmla="*/ 337170 h 907740"/>
                <a:gd name="connsiteX197" fmla="*/ 617670 w 907666"/>
                <a:gd name="connsiteY197" fmla="*/ 337504 h 907740"/>
                <a:gd name="connsiteX198" fmla="*/ 617670 w 907666"/>
                <a:gd name="connsiteY198" fmla="*/ 337504 h 907740"/>
                <a:gd name="connsiteX199" fmla="*/ 618103 w 907666"/>
                <a:gd name="connsiteY199" fmla="*/ 338204 h 907740"/>
                <a:gd name="connsiteX200" fmla="*/ 618437 w 907666"/>
                <a:gd name="connsiteY200" fmla="*/ 338705 h 907740"/>
                <a:gd name="connsiteX201" fmla="*/ 618437 w 907666"/>
                <a:gd name="connsiteY201" fmla="*/ 338705 h 907740"/>
                <a:gd name="connsiteX202" fmla="*/ 618437 w 907666"/>
                <a:gd name="connsiteY202" fmla="*/ 338705 h 907740"/>
                <a:gd name="connsiteX203" fmla="*/ 618437 w 907666"/>
                <a:gd name="connsiteY203" fmla="*/ 338705 h 907740"/>
                <a:gd name="connsiteX204" fmla="*/ 618671 w 907666"/>
                <a:gd name="connsiteY204" fmla="*/ 339039 h 907740"/>
                <a:gd name="connsiteX205" fmla="*/ 618904 w 907666"/>
                <a:gd name="connsiteY205" fmla="*/ 339406 h 907740"/>
                <a:gd name="connsiteX206" fmla="*/ 618904 w 907666"/>
                <a:gd name="connsiteY206" fmla="*/ 339406 h 907740"/>
                <a:gd name="connsiteX207" fmla="*/ 618904 w 907666"/>
                <a:gd name="connsiteY207" fmla="*/ 339606 h 907740"/>
                <a:gd name="connsiteX208" fmla="*/ 618904 w 907666"/>
                <a:gd name="connsiteY208" fmla="*/ 339806 h 907740"/>
                <a:gd name="connsiteX209" fmla="*/ 619438 w 907666"/>
                <a:gd name="connsiteY209" fmla="*/ 340607 h 907740"/>
                <a:gd name="connsiteX210" fmla="*/ 619605 w 907666"/>
                <a:gd name="connsiteY210" fmla="*/ 340907 h 907740"/>
                <a:gd name="connsiteX211" fmla="*/ 619938 w 907666"/>
                <a:gd name="connsiteY211" fmla="*/ 341407 h 907740"/>
                <a:gd name="connsiteX212" fmla="*/ 619938 w 907666"/>
                <a:gd name="connsiteY212" fmla="*/ 341407 h 907740"/>
                <a:gd name="connsiteX213" fmla="*/ 619938 w 907666"/>
                <a:gd name="connsiteY213" fmla="*/ 341574 h 907740"/>
                <a:gd name="connsiteX214" fmla="*/ 619938 w 907666"/>
                <a:gd name="connsiteY214" fmla="*/ 341574 h 907740"/>
                <a:gd name="connsiteX215" fmla="*/ 619938 w 907666"/>
                <a:gd name="connsiteY215" fmla="*/ 341574 h 907740"/>
                <a:gd name="connsiteX216" fmla="*/ 620139 w 907666"/>
                <a:gd name="connsiteY216" fmla="*/ 341908 h 907740"/>
                <a:gd name="connsiteX217" fmla="*/ 620139 w 907666"/>
                <a:gd name="connsiteY217" fmla="*/ 342075 h 907740"/>
                <a:gd name="connsiteX218" fmla="*/ 620139 w 907666"/>
                <a:gd name="connsiteY218" fmla="*/ 342241 h 907740"/>
                <a:gd name="connsiteX219" fmla="*/ 620139 w 907666"/>
                <a:gd name="connsiteY219" fmla="*/ 342408 h 907740"/>
                <a:gd name="connsiteX220" fmla="*/ 620305 w 907666"/>
                <a:gd name="connsiteY220" fmla="*/ 342642 h 907740"/>
                <a:gd name="connsiteX221" fmla="*/ 620305 w 907666"/>
                <a:gd name="connsiteY221" fmla="*/ 342809 h 907740"/>
                <a:gd name="connsiteX222" fmla="*/ 621873 w 907666"/>
                <a:gd name="connsiteY222" fmla="*/ 345311 h 907740"/>
                <a:gd name="connsiteX223" fmla="*/ 622541 w 907666"/>
                <a:gd name="connsiteY223" fmla="*/ 346378 h 907740"/>
                <a:gd name="connsiteX224" fmla="*/ 623375 w 907666"/>
                <a:gd name="connsiteY224" fmla="*/ 347746 h 907740"/>
                <a:gd name="connsiteX225" fmla="*/ 624175 w 907666"/>
                <a:gd name="connsiteY225" fmla="*/ 349181 h 907740"/>
                <a:gd name="connsiteX226" fmla="*/ 624743 w 907666"/>
                <a:gd name="connsiteY226" fmla="*/ 350082 h 907740"/>
                <a:gd name="connsiteX227" fmla="*/ 626211 w 907666"/>
                <a:gd name="connsiteY227" fmla="*/ 352651 h 907740"/>
                <a:gd name="connsiteX228" fmla="*/ 626778 w 907666"/>
                <a:gd name="connsiteY228" fmla="*/ 353718 h 907740"/>
                <a:gd name="connsiteX229" fmla="*/ 627579 w 907666"/>
                <a:gd name="connsiteY229" fmla="*/ 355186 h 907740"/>
                <a:gd name="connsiteX230" fmla="*/ 627879 w 907666"/>
                <a:gd name="connsiteY230" fmla="*/ 355720 h 907740"/>
                <a:gd name="connsiteX231" fmla="*/ 628546 w 907666"/>
                <a:gd name="connsiteY231" fmla="*/ 356954 h 907740"/>
                <a:gd name="connsiteX232" fmla="*/ 629513 w 907666"/>
                <a:gd name="connsiteY232" fmla="*/ 358856 h 907740"/>
                <a:gd name="connsiteX233" fmla="*/ 629914 w 907666"/>
                <a:gd name="connsiteY233" fmla="*/ 359590 h 907740"/>
                <a:gd name="connsiteX234" fmla="*/ 629914 w 907666"/>
                <a:gd name="connsiteY234" fmla="*/ 359757 h 907740"/>
                <a:gd name="connsiteX235" fmla="*/ 629914 w 907666"/>
                <a:gd name="connsiteY235" fmla="*/ 360057 h 907740"/>
                <a:gd name="connsiteX236" fmla="*/ 630214 w 907666"/>
                <a:gd name="connsiteY236" fmla="*/ 360658 h 907740"/>
                <a:gd name="connsiteX237" fmla="*/ 630581 w 907666"/>
                <a:gd name="connsiteY237" fmla="*/ 361325 h 907740"/>
                <a:gd name="connsiteX238" fmla="*/ 630915 w 907666"/>
                <a:gd name="connsiteY238" fmla="*/ 362026 h 907740"/>
                <a:gd name="connsiteX239" fmla="*/ 631615 w 907666"/>
                <a:gd name="connsiteY239" fmla="*/ 363427 h 907740"/>
                <a:gd name="connsiteX240" fmla="*/ 631615 w 907666"/>
                <a:gd name="connsiteY240" fmla="*/ 363427 h 907740"/>
                <a:gd name="connsiteX241" fmla="*/ 632383 w 907666"/>
                <a:gd name="connsiteY241" fmla="*/ 365095 h 907740"/>
                <a:gd name="connsiteX242" fmla="*/ 633184 w 907666"/>
                <a:gd name="connsiteY242" fmla="*/ 366763 h 907740"/>
                <a:gd name="connsiteX243" fmla="*/ 633184 w 907666"/>
                <a:gd name="connsiteY243" fmla="*/ 366963 h 907740"/>
                <a:gd name="connsiteX244" fmla="*/ 633484 w 907666"/>
                <a:gd name="connsiteY244" fmla="*/ 367664 h 907740"/>
                <a:gd name="connsiteX245" fmla="*/ 633817 w 907666"/>
                <a:gd name="connsiteY245" fmla="*/ 368365 h 907740"/>
                <a:gd name="connsiteX246" fmla="*/ 634585 w 907666"/>
                <a:gd name="connsiteY246" fmla="*/ 370099 h 907740"/>
                <a:gd name="connsiteX247" fmla="*/ 634585 w 907666"/>
                <a:gd name="connsiteY247" fmla="*/ 370099 h 907740"/>
                <a:gd name="connsiteX248" fmla="*/ 634585 w 907666"/>
                <a:gd name="connsiteY248" fmla="*/ 370533 h 907740"/>
                <a:gd name="connsiteX249" fmla="*/ 634751 w 907666"/>
                <a:gd name="connsiteY249" fmla="*/ 370867 h 907740"/>
                <a:gd name="connsiteX250" fmla="*/ 634751 w 907666"/>
                <a:gd name="connsiteY250" fmla="*/ 371201 h 907740"/>
                <a:gd name="connsiteX251" fmla="*/ 634751 w 907666"/>
                <a:gd name="connsiteY251" fmla="*/ 371201 h 907740"/>
                <a:gd name="connsiteX252" fmla="*/ 634751 w 907666"/>
                <a:gd name="connsiteY252" fmla="*/ 371534 h 907740"/>
                <a:gd name="connsiteX253" fmla="*/ 635853 w 907666"/>
                <a:gd name="connsiteY253" fmla="*/ 374136 h 907740"/>
                <a:gd name="connsiteX254" fmla="*/ 637254 w 907666"/>
                <a:gd name="connsiteY254" fmla="*/ 377706 h 907740"/>
                <a:gd name="connsiteX255" fmla="*/ 637254 w 907666"/>
                <a:gd name="connsiteY255" fmla="*/ 377873 h 907740"/>
                <a:gd name="connsiteX256" fmla="*/ 637487 w 907666"/>
                <a:gd name="connsiteY256" fmla="*/ 377873 h 907740"/>
                <a:gd name="connsiteX257" fmla="*/ 637487 w 907666"/>
                <a:gd name="connsiteY257" fmla="*/ 377873 h 907740"/>
                <a:gd name="connsiteX258" fmla="*/ 649998 w 907666"/>
                <a:gd name="connsiteY258" fmla="*/ 373069 h 907740"/>
                <a:gd name="connsiteX259" fmla="*/ 650265 w 907666"/>
                <a:gd name="connsiteY259" fmla="*/ 373069 h 907740"/>
                <a:gd name="connsiteX260" fmla="*/ 667147 w 907666"/>
                <a:gd name="connsiteY260" fmla="*/ 366563 h 907740"/>
                <a:gd name="connsiteX261" fmla="*/ 667414 w 907666"/>
                <a:gd name="connsiteY261" fmla="*/ 366563 h 907740"/>
                <a:gd name="connsiteX262" fmla="*/ 679992 w 907666"/>
                <a:gd name="connsiteY262" fmla="*/ 361759 h 907740"/>
                <a:gd name="connsiteX263" fmla="*/ 680259 w 907666"/>
                <a:gd name="connsiteY263" fmla="*/ 361759 h 907740"/>
                <a:gd name="connsiteX264" fmla="*/ 692837 w 907666"/>
                <a:gd name="connsiteY264" fmla="*/ 356921 h 907740"/>
                <a:gd name="connsiteX265" fmla="*/ 693104 w 907666"/>
                <a:gd name="connsiteY265" fmla="*/ 356921 h 907740"/>
                <a:gd name="connsiteX266" fmla="*/ 705681 w 907666"/>
                <a:gd name="connsiteY266" fmla="*/ 352083 h 907740"/>
                <a:gd name="connsiteX267" fmla="*/ 673453 w 907666"/>
                <a:gd name="connsiteY267" fmla="*/ 288093 h 907740"/>
                <a:gd name="connsiteX268" fmla="*/ 639823 w 907666"/>
                <a:gd name="connsiteY268" fmla="*/ 116174 h 907740"/>
                <a:gd name="connsiteX269" fmla="*/ 639823 w 907666"/>
                <a:gd name="connsiteY269" fmla="*/ 116174 h 907740"/>
                <a:gd name="connsiteX270" fmla="*/ 643159 w 907666"/>
                <a:gd name="connsiteY270" fmla="*/ 110202 h 907740"/>
                <a:gd name="connsiteX271" fmla="*/ 633150 w 907666"/>
                <a:gd name="connsiteY271" fmla="*/ 127984 h 907740"/>
                <a:gd name="connsiteX272" fmla="*/ 633150 w 907666"/>
                <a:gd name="connsiteY272" fmla="*/ 127984 h 907740"/>
                <a:gd name="connsiteX273" fmla="*/ 635686 w 907666"/>
                <a:gd name="connsiteY273" fmla="*/ 123380 h 907740"/>
                <a:gd name="connsiteX274" fmla="*/ 630781 w 907666"/>
                <a:gd name="connsiteY274" fmla="*/ 132255 h 907740"/>
                <a:gd name="connsiteX275" fmla="*/ 630781 w 907666"/>
                <a:gd name="connsiteY275" fmla="*/ 132255 h 907740"/>
                <a:gd name="connsiteX276" fmla="*/ 630348 w 907666"/>
                <a:gd name="connsiteY276" fmla="*/ 133022 h 907740"/>
                <a:gd name="connsiteX277" fmla="*/ 626378 w 907666"/>
                <a:gd name="connsiteY277" fmla="*/ 140229 h 907740"/>
                <a:gd name="connsiteX278" fmla="*/ 626378 w 907666"/>
                <a:gd name="connsiteY278" fmla="*/ 140229 h 907740"/>
                <a:gd name="connsiteX279" fmla="*/ 625310 w 907666"/>
                <a:gd name="connsiteY279" fmla="*/ 142164 h 907740"/>
                <a:gd name="connsiteX280" fmla="*/ 625043 w 907666"/>
                <a:gd name="connsiteY280" fmla="*/ 142664 h 907740"/>
                <a:gd name="connsiteX281" fmla="*/ 626411 w 907666"/>
                <a:gd name="connsiteY281" fmla="*/ 140262 h 907740"/>
                <a:gd name="connsiteX282" fmla="*/ 626411 w 907666"/>
                <a:gd name="connsiteY282" fmla="*/ 140262 h 907740"/>
                <a:gd name="connsiteX283" fmla="*/ 627278 w 907666"/>
                <a:gd name="connsiteY283" fmla="*/ 138727 h 907740"/>
                <a:gd name="connsiteX284" fmla="*/ 630414 w 907666"/>
                <a:gd name="connsiteY284" fmla="*/ 133022 h 907740"/>
                <a:gd name="connsiteX285" fmla="*/ 630414 w 907666"/>
                <a:gd name="connsiteY285" fmla="*/ 133022 h 907740"/>
                <a:gd name="connsiteX286" fmla="*/ 630815 w 907666"/>
                <a:gd name="connsiteY286" fmla="*/ 132255 h 907740"/>
                <a:gd name="connsiteX287" fmla="*/ 630815 w 907666"/>
                <a:gd name="connsiteY287" fmla="*/ 132255 h 907740"/>
                <a:gd name="connsiteX288" fmla="*/ 631983 w 907666"/>
                <a:gd name="connsiteY288" fmla="*/ 130153 h 907740"/>
                <a:gd name="connsiteX289" fmla="*/ 615201 w 907666"/>
                <a:gd name="connsiteY289" fmla="*/ 160380 h 907740"/>
                <a:gd name="connsiteX290" fmla="*/ 615201 w 907666"/>
                <a:gd name="connsiteY290" fmla="*/ 160380 h 907740"/>
                <a:gd name="connsiteX291" fmla="*/ 613032 w 907666"/>
                <a:gd name="connsiteY291" fmla="*/ 164317 h 907740"/>
                <a:gd name="connsiteX292" fmla="*/ 615234 w 907666"/>
                <a:gd name="connsiteY292" fmla="*/ 160380 h 907740"/>
                <a:gd name="connsiteX293" fmla="*/ 615234 w 907666"/>
                <a:gd name="connsiteY293" fmla="*/ 160380 h 907740"/>
                <a:gd name="connsiteX294" fmla="*/ 617403 w 907666"/>
                <a:gd name="connsiteY294" fmla="*/ 156376 h 907740"/>
                <a:gd name="connsiteX295" fmla="*/ 615234 w 907666"/>
                <a:gd name="connsiteY295" fmla="*/ 160313 h 907740"/>
                <a:gd name="connsiteX296" fmla="*/ 615234 w 907666"/>
                <a:gd name="connsiteY296" fmla="*/ 160313 h 907740"/>
                <a:gd name="connsiteX297" fmla="*/ 615234 w 907666"/>
                <a:gd name="connsiteY297" fmla="*/ 160313 h 907740"/>
                <a:gd name="connsiteX298" fmla="*/ 616335 w 907666"/>
                <a:gd name="connsiteY298" fmla="*/ 158345 h 907740"/>
                <a:gd name="connsiteX299" fmla="*/ 617103 w 907666"/>
                <a:gd name="connsiteY299" fmla="*/ 157244 h 907740"/>
                <a:gd name="connsiteX300" fmla="*/ 617603 w 907666"/>
                <a:gd name="connsiteY300" fmla="*/ 156310 h 907740"/>
                <a:gd name="connsiteX301" fmla="*/ 617603 w 907666"/>
                <a:gd name="connsiteY301" fmla="*/ 156310 h 907740"/>
                <a:gd name="connsiteX302" fmla="*/ 617403 w 907666"/>
                <a:gd name="connsiteY302" fmla="*/ 156376 h 907740"/>
                <a:gd name="connsiteX303" fmla="*/ 617403 w 907666"/>
                <a:gd name="connsiteY303" fmla="*/ 156376 h 907740"/>
                <a:gd name="connsiteX304" fmla="*/ 617403 w 907666"/>
                <a:gd name="connsiteY304" fmla="*/ 156376 h 907740"/>
                <a:gd name="connsiteX305" fmla="*/ 618937 w 907666"/>
                <a:gd name="connsiteY305" fmla="*/ 153540 h 907740"/>
                <a:gd name="connsiteX306" fmla="*/ 621840 w 907666"/>
                <a:gd name="connsiteY306" fmla="*/ 148402 h 907740"/>
                <a:gd name="connsiteX307" fmla="*/ 621840 w 907666"/>
                <a:gd name="connsiteY307" fmla="*/ 148402 h 907740"/>
                <a:gd name="connsiteX308" fmla="*/ 621173 w 907666"/>
                <a:gd name="connsiteY308" fmla="*/ 149670 h 907740"/>
                <a:gd name="connsiteX309" fmla="*/ 620939 w 907666"/>
                <a:gd name="connsiteY309" fmla="*/ 150104 h 907740"/>
                <a:gd name="connsiteX310" fmla="*/ 619638 w 907666"/>
                <a:gd name="connsiteY310" fmla="*/ 152439 h 907740"/>
                <a:gd name="connsiteX311" fmla="*/ 619638 w 907666"/>
                <a:gd name="connsiteY311" fmla="*/ 152439 h 907740"/>
                <a:gd name="connsiteX312" fmla="*/ 620272 w 907666"/>
                <a:gd name="connsiteY312" fmla="*/ 151272 h 907740"/>
                <a:gd name="connsiteX313" fmla="*/ 621073 w 907666"/>
                <a:gd name="connsiteY313" fmla="*/ 149870 h 907740"/>
                <a:gd name="connsiteX314" fmla="*/ 621306 w 907666"/>
                <a:gd name="connsiteY314" fmla="*/ 149370 h 907740"/>
                <a:gd name="connsiteX315" fmla="*/ 621840 w 907666"/>
                <a:gd name="connsiteY315" fmla="*/ 148436 h 907740"/>
                <a:gd name="connsiteX316" fmla="*/ 621840 w 907666"/>
                <a:gd name="connsiteY316" fmla="*/ 148436 h 907740"/>
                <a:gd name="connsiteX317" fmla="*/ 622307 w 907666"/>
                <a:gd name="connsiteY317" fmla="*/ 147568 h 907740"/>
                <a:gd name="connsiteX318" fmla="*/ 518048 w 907666"/>
                <a:gd name="connsiteY318" fmla="*/ 185936 h 907740"/>
                <a:gd name="connsiteX319" fmla="*/ 518048 w 907666"/>
                <a:gd name="connsiteY319" fmla="*/ 185936 h 907740"/>
                <a:gd name="connsiteX320" fmla="*/ 518348 w 907666"/>
                <a:gd name="connsiteY320" fmla="*/ 185936 h 907740"/>
                <a:gd name="connsiteX321" fmla="*/ 516313 w 907666"/>
                <a:gd name="connsiteY321" fmla="*/ 185502 h 907740"/>
                <a:gd name="connsiteX322" fmla="*/ 511909 w 907666"/>
                <a:gd name="connsiteY322" fmla="*/ 184501 h 907740"/>
                <a:gd name="connsiteX323" fmla="*/ 508573 w 907666"/>
                <a:gd name="connsiteY323" fmla="*/ 183834 h 907740"/>
                <a:gd name="connsiteX324" fmla="*/ 507639 w 907666"/>
                <a:gd name="connsiteY324" fmla="*/ 183667 h 907740"/>
                <a:gd name="connsiteX325" fmla="*/ 508506 w 907666"/>
                <a:gd name="connsiteY325" fmla="*/ 183867 h 907740"/>
                <a:gd name="connsiteX326" fmla="*/ 508506 w 907666"/>
                <a:gd name="connsiteY326" fmla="*/ 183867 h 907740"/>
                <a:gd name="connsiteX327" fmla="*/ 509607 w 907666"/>
                <a:gd name="connsiteY327" fmla="*/ 184101 h 907740"/>
                <a:gd name="connsiteX328" fmla="*/ 510074 w 907666"/>
                <a:gd name="connsiteY328" fmla="*/ 184101 h 907740"/>
                <a:gd name="connsiteX329" fmla="*/ 511709 w 907666"/>
                <a:gd name="connsiteY329" fmla="*/ 184468 h 907740"/>
                <a:gd name="connsiteX330" fmla="*/ 513878 w 907666"/>
                <a:gd name="connsiteY330" fmla="*/ 184935 h 907740"/>
                <a:gd name="connsiteX331" fmla="*/ 514678 w 907666"/>
                <a:gd name="connsiteY331" fmla="*/ 184935 h 907740"/>
                <a:gd name="connsiteX332" fmla="*/ 515112 w 907666"/>
                <a:gd name="connsiteY332" fmla="*/ 184935 h 907740"/>
                <a:gd name="connsiteX333" fmla="*/ 516079 w 907666"/>
                <a:gd name="connsiteY333" fmla="*/ 185168 h 907740"/>
                <a:gd name="connsiteX334" fmla="*/ 516079 w 907666"/>
                <a:gd name="connsiteY334" fmla="*/ 185168 h 907740"/>
                <a:gd name="connsiteX335" fmla="*/ 516613 w 907666"/>
                <a:gd name="connsiteY335" fmla="*/ 185168 h 907740"/>
                <a:gd name="connsiteX336" fmla="*/ 517014 w 907666"/>
                <a:gd name="connsiteY336" fmla="*/ 185168 h 907740"/>
                <a:gd name="connsiteX337" fmla="*/ 517314 w 907666"/>
                <a:gd name="connsiteY337" fmla="*/ 185168 h 907740"/>
                <a:gd name="connsiteX338" fmla="*/ 517915 w 907666"/>
                <a:gd name="connsiteY338" fmla="*/ 185168 h 907740"/>
                <a:gd name="connsiteX339" fmla="*/ 517381 w 907666"/>
                <a:gd name="connsiteY339" fmla="*/ 185168 h 907740"/>
                <a:gd name="connsiteX340" fmla="*/ 508139 w 907666"/>
                <a:gd name="connsiteY340" fmla="*/ 169755 h 907740"/>
                <a:gd name="connsiteX341" fmla="*/ 505537 w 907666"/>
                <a:gd name="connsiteY341" fmla="*/ 183100 h 907740"/>
                <a:gd name="connsiteX342" fmla="*/ 505537 w 907666"/>
                <a:gd name="connsiteY342" fmla="*/ 183100 h 907740"/>
                <a:gd name="connsiteX343" fmla="*/ 506671 w 907666"/>
                <a:gd name="connsiteY343" fmla="*/ 183300 h 907740"/>
                <a:gd name="connsiteX344" fmla="*/ 505537 w 907666"/>
                <a:gd name="connsiteY344" fmla="*/ 183067 h 907740"/>
                <a:gd name="connsiteX345" fmla="*/ 506704 w 907666"/>
                <a:gd name="connsiteY345" fmla="*/ 183467 h 907740"/>
                <a:gd name="connsiteX346" fmla="*/ 507305 w 907666"/>
                <a:gd name="connsiteY346" fmla="*/ 183467 h 907740"/>
                <a:gd name="connsiteX347" fmla="*/ 507538 w 907666"/>
                <a:gd name="connsiteY347" fmla="*/ 183467 h 907740"/>
                <a:gd name="connsiteX348" fmla="*/ 507072 w 907666"/>
                <a:gd name="connsiteY348" fmla="*/ 183467 h 907740"/>
                <a:gd name="connsiteX349" fmla="*/ 535897 w 907666"/>
                <a:gd name="connsiteY349" fmla="*/ 190874 h 907740"/>
                <a:gd name="connsiteX350" fmla="*/ 534696 w 907666"/>
                <a:gd name="connsiteY350" fmla="*/ 190473 h 907740"/>
                <a:gd name="connsiteX351" fmla="*/ 532928 w 907666"/>
                <a:gd name="connsiteY351" fmla="*/ 189939 h 907740"/>
                <a:gd name="connsiteX352" fmla="*/ 530993 w 907666"/>
                <a:gd name="connsiteY352" fmla="*/ 189372 h 907740"/>
                <a:gd name="connsiteX353" fmla="*/ 528157 w 907666"/>
                <a:gd name="connsiteY353" fmla="*/ 188572 h 907740"/>
                <a:gd name="connsiteX354" fmla="*/ 528157 w 907666"/>
                <a:gd name="connsiteY354" fmla="*/ 188572 h 907740"/>
                <a:gd name="connsiteX355" fmla="*/ 527690 w 907666"/>
                <a:gd name="connsiteY355" fmla="*/ 188572 h 907740"/>
                <a:gd name="connsiteX356" fmla="*/ 525188 w 907666"/>
                <a:gd name="connsiteY356" fmla="*/ 187838 h 907740"/>
                <a:gd name="connsiteX357" fmla="*/ 523686 w 907666"/>
                <a:gd name="connsiteY357" fmla="*/ 187270 h 907740"/>
                <a:gd name="connsiteX358" fmla="*/ 520083 w 907666"/>
                <a:gd name="connsiteY358" fmla="*/ 186370 h 907740"/>
                <a:gd name="connsiteX359" fmla="*/ 520083 w 907666"/>
                <a:gd name="connsiteY359" fmla="*/ 186370 h 907740"/>
                <a:gd name="connsiteX360" fmla="*/ 519749 w 907666"/>
                <a:gd name="connsiteY360" fmla="*/ 186370 h 907740"/>
                <a:gd name="connsiteX361" fmla="*/ 519749 w 907666"/>
                <a:gd name="connsiteY361" fmla="*/ 186370 h 907740"/>
                <a:gd name="connsiteX362" fmla="*/ 519382 w 907666"/>
                <a:gd name="connsiteY362" fmla="*/ 186370 h 907740"/>
                <a:gd name="connsiteX363" fmla="*/ 519783 w 907666"/>
                <a:gd name="connsiteY363" fmla="*/ 186370 h 907740"/>
                <a:gd name="connsiteX364" fmla="*/ 519783 w 907666"/>
                <a:gd name="connsiteY364" fmla="*/ 186370 h 907740"/>
                <a:gd name="connsiteX365" fmla="*/ 520016 w 907666"/>
                <a:gd name="connsiteY365" fmla="*/ 186370 h 907740"/>
                <a:gd name="connsiteX366" fmla="*/ 520217 w 907666"/>
                <a:gd name="connsiteY366" fmla="*/ 186370 h 907740"/>
                <a:gd name="connsiteX367" fmla="*/ 521051 w 907666"/>
                <a:gd name="connsiteY367" fmla="*/ 186603 h 907740"/>
                <a:gd name="connsiteX368" fmla="*/ 522752 w 907666"/>
                <a:gd name="connsiteY368" fmla="*/ 187037 h 907740"/>
                <a:gd name="connsiteX369" fmla="*/ 523753 w 907666"/>
                <a:gd name="connsiteY369" fmla="*/ 187304 h 907740"/>
                <a:gd name="connsiteX370" fmla="*/ 525121 w 907666"/>
                <a:gd name="connsiteY370" fmla="*/ 187671 h 907740"/>
                <a:gd name="connsiteX371" fmla="*/ 528190 w 907666"/>
                <a:gd name="connsiteY371" fmla="*/ 188505 h 907740"/>
                <a:gd name="connsiteX372" fmla="*/ 528190 w 907666"/>
                <a:gd name="connsiteY372" fmla="*/ 188505 h 907740"/>
                <a:gd name="connsiteX373" fmla="*/ 528624 w 907666"/>
                <a:gd name="connsiteY373" fmla="*/ 188505 h 907740"/>
                <a:gd name="connsiteX374" fmla="*/ 529024 w 907666"/>
                <a:gd name="connsiteY374" fmla="*/ 188505 h 907740"/>
                <a:gd name="connsiteX375" fmla="*/ 529358 w 907666"/>
                <a:gd name="connsiteY375" fmla="*/ 188505 h 907740"/>
                <a:gd name="connsiteX376" fmla="*/ 529558 w 907666"/>
                <a:gd name="connsiteY376" fmla="*/ 188505 h 907740"/>
                <a:gd name="connsiteX377" fmla="*/ 529558 w 907666"/>
                <a:gd name="connsiteY377" fmla="*/ 188505 h 907740"/>
                <a:gd name="connsiteX378" fmla="*/ 529558 w 907666"/>
                <a:gd name="connsiteY378" fmla="*/ 188505 h 907740"/>
                <a:gd name="connsiteX379" fmla="*/ 529558 w 907666"/>
                <a:gd name="connsiteY379" fmla="*/ 188505 h 907740"/>
                <a:gd name="connsiteX380" fmla="*/ 529825 w 907666"/>
                <a:gd name="connsiteY380" fmla="*/ 188505 h 907740"/>
                <a:gd name="connsiteX381" fmla="*/ 529825 w 907666"/>
                <a:gd name="connsiteY381" fmla="*/ 188505 h 907740"/>
                <a:gd name="connsiteX382" fmla="*/ 530526 w 907666"/>
                <a:gd name="connsiteY382" fmla="*/ 188705 h 907740"/>
                <a:gd name="connsiteX383" fmla="*/ 530526 w 907666"/>
                <a:gd name="connsiteY383" fmla="*/ 188705 h 907740"/>
                <a:gd name="connsiteX384" fmla="*/ 531760 w 907666"/>
                <a:gd name="connsiteY384" fmla="*/ 189072 h 907740"/>
                <a:gd name="connsiteX385" fmla="*/ 532127 w 907666"/>
                <a:gd name="connsiteY385" fmla="*/ 189072 h 907740"/>
                <a:gd name="connsiteX386" fmla="*/ 532361 w 907666"/>
                <a:gd name="connsiteY386" fmla="*/ 189072 h 907740"/>
                <a:gd name="connsiteX387" fmla="*/ 532361 w 907666"/>
                <a:gd name="connsiteY387" fmla="*/ 189072 h 907740"/>
                <a:gd name="connsiteX388" fmla="*/ 533028 w 907666"/>
                <a:gd name="connsiteY388" fmla="*/ 189272 h 907740"/>
                <a:gd name="connsiteX389" fmla="*/ 533462 w 907666"/>
                <a:gd name="connsiteY389" fmla="*/ 189272 h 907740"/>
                <a:gd name="connsiteX390" fmla="*/ 533962 w 907666"/>
                <a:gd name="connsiteY390" fmla="*/ 189439 h 907740"/>
                <a:gd name="connsiteX391" fmla="*/ 533962 w 907666"/>
                <a:gd name="connsiteY391" fmla="*/ 189439 h 907740"/>
                <a:gd name="connsiteX392" fmla="*/ 534729 w 907666"/>
                <a:gd name="connsiteY392" fmla="*/ 189672 h 907740"/>
                <a:gd name="connsiteX393" fmla="*/ 535130 w 907666"/>
                <a:gd name="connsiteY393" fmla="*/ 189672 h 907740"/>
                <a:gd name="connsiteX394" fmla="*/ 535930 w 907666"/>
                <a:gd name="connsiteY394" fmla="*/ 189906 h 907740"/>
                <a:gd name="connsiteX395" fmla="*/ 551778 w 907666"/>
                <a:gd name="connsiteY395" fmla="*/ 196378 h 907740"/>
                <a:gd name="connsiteX396" fmla="*/ 551177 w 907666"/>
                <a:gd name="connsiteY396" fmla="*/ 196145 h 907740"/>
                <a:gd name="connsiteX397" fmla="*/ 550510 w 907666"/>
                <a:gd name="connsiteY397" fmla="*/ 195878 h 907740"/>
                <a:gd name="connsiteX398" fmla="*/ 549909 w 907666"/>
                <a:gd name="connsiteY398" fmla="*/ 195678 h 907740"/>
                <a:gd name="connsiteX399" fmla="*/ 549276 w 907666"/>
                <a:gd name="connsiteY399" fmla="*/ 195444 h 907740"/>
                <a:gd name="connsiteX400" fmla="*/ 548442 w 907666"/>
                <a:gd name="connsiteY400" fmla="*/ 195144 h 907740"/>
                <a:gd name="connsiteX401" fmla="*/ 547741 w 907666"/>
                <a:gd name="connsiteY401" fmla="*/ 194877 h 907740"/>
                <a:gd name="connsiteX402" fmla="*/ 546373 w 907666"/>
                <a:gd name="connsiteY402" fmla="*/ 194410 h 907740"/>
                <a:gd name="connsiteX403" fmla="*/ 547674 w 907666"/>
                <a:gd name="connsiteY403" fmla="*/ 194877 h 907740"/>
                <a:gd name="connsiteX404" fmla="*/ 547674 w 907666"/>
                <a:gd name="connsiteY404" fmla="*/ 194877 h 907740"/>
                <a:gd name="connsiteX405" fmla="*/ 549376 w 907666"/>
                <a:gd name="connsiteY405" fmla="*/ 195511 h 907740"/>
                <a:gd name="connsiteX406" fmla="*/ 549743 w 907666"/>
                <a:gd name="connsiteY406" fmla="*/ 195511 h 907740"/>
                <a:gd name="connsiteX407" fmla="*/ 549943 w 907666"/>
                <a:gd name="connsiteY407" fmla="*/ 195511 h 907740"/>
                <a:gd name="connsiteX408" fmla="*/ 550377 w 907666"/>
                <a:gd name="connsiteY408" fmla="*/ 195511 h 907740"/>
                <a:gd name="connsiteX409" fmla="*/ 550377 w 907666"/>
                <a:gd name="connsiteY409" fmla="*/ 195511 h 907740"/>
                <a:gd name="connsiteX410" fmla="*/ 551011 w 907666"/>
                <a:gd name="connsiteY410" fmla="*/ 195745 h 907740"/>
                <a:gd name="connsiteX411" fmla="*/ 551644 w 907666"/>
                <a:gd name="connsiteY411" fmla="*/ 195978 h 907740"/>
                <a:gd name="connsiteX412" fmla="*/ 551845 w 907666"/>
                <a:gd name="connsiteY412" fmla="*/ 195978 h 907740"/>
                <a:gd name="connsiteX413" fmla="*/ 544572 w 907666"/>
                <a:gd name="connsiteY413" fmla="*/ 193743 h 907740"/>
                <a:gd name="connsiteX414" fmla="*/ 543904 w 907666"/>
                <a:gd name="connsiteY414" fmla="*/ 193543 h 907740"/>
                <a:gd name="connsiteX415" fmla="*/ 545072 w 907666"/>
                <a:gd name="connsiteY415" fmla="*/ 193976 h 907740"/>
                <a:gd name="connsiteX416" fmla="*/ 546373 w 907666"/>
                <a:gd name="connsiteY416" fmla="*/ 194410 h 907740"/>
                <a:gd name="connsiteX417" fmla="*/ 545806 w 907666"/>
                <a:gd name="connsiteY417" fmla="*/ 194177 h 907740"/>
                <a:gd name="connsiteX418" fmla="*/ 543704 w 907666"/>
                <a:gd name="connsiteY418" fmla="*/ 193476 h 907740"/>
                <a:gd name="connsiteX419" fmla="*/ 543904 w 907666"/>
                <a:gd name="connsiteY419" fmla="*/ 193476 h 907740"/>
                <a:gd name="connsiteX420" fmla="*/ 543904 w 907666"/>
                <a:gd name="connsiteY420" fmla="*/ 193476 h 907740"/>
                <a:gd name="connsiteX421" fmla="*/ 543704 w 907666"/>
                <a:gd name="connsiteY421" fmla="*/ 193476 h 907740"/>
                <a:gd name="connsiteX422" fmla="*/ 543704 w 907666"/>
                <a:gd name="connsiteY422" fmla="*/ 193476 h 907740"/>
                <a:gd name="connsiteX423" fmla="*/ 543704 w 907666"/>
                <a:gd name="connsiteY423" fmla="*/ 193476 h 907740"/>
                <a:gd name="connsiteX424" fmla="*/ 542503 w 907666"/>
                <a:gd name="connsiteY424" fmla="*/ 193042 h 907740"/>
                <a:gd name="connsiteX425" fmla="*/ 539167 w 907666"/>
                <a:gd name="connsiteY425" fmla="*/ 191908 h 907740"/>
                <a:gd name="connsiteX426" fmla="*/ 542503 w 907666"/>
                <a:gd name="connsiteY426" fmla="*/ 193076 h 907740"/>
                <a:gd name="connsiteX427" fmla="*/ 542503 w 907666"/>
                <a:gd name="connsiteY427" fmla="*/ 193076 h 907740"/>
                <a:gd name="connsiteX428" fmla="*/ 543637 w 907666"/>
                <a:gd name="connsiteY428" fmla="*/ 193443 h 907740"/>
                <a:gd name="connsiteX429" fmla="*/ 542536 w 907666"/>
                <a:gd name="connsiteY429" fmla="*/ 193042 h 907740"/>
                <a:gd name="connsiteX430" fmla="*/ 537031 w 907666"/>
                <a:gd name="connsiteY430" fmla="*/ 191274 h 907740"/>
                <a:gd name="connsiteX431" fmla="*/ 537031 w 907666"/>
                <a:gd name="connsiteY431" fmla="*/ 191274 h 907740"/>
                <a:gd name="connsiteX432" fmla="*/ 537031 w 907666"/>
                <a:gd name="connsiteY432" fmla="*/ 191274 h 907740"/>
                <a:gd name="connsiteX433" fmla="*/ 537031 w 907666"/>
                <a:gd name="connsiteY433" fmla="*/ 191274 h 907740"/>
                <a:gd name="connsiteX434" fmla="*/ 579402 w 907666"/>
                <a:gd name="connsiteY434" fmla="*/ 208756 h 907740"/>
                <a:gd name="connsiteX435" fmla="*/ 578568 w 907666"/>
                <a:gd name="connsiteY435" fmla="*/ 208322 h 907740"/>
                <a:gd name="connsiteX436" fmla="*/ 576733 w 907666"/>
                <a:gd name="connsiteY436" fmla="*/ 207388 h 907740"/>
                <a:gd name="connsiteX437" fmla="*/ 575833 w 907666"/>
                <a:gd name="connsiteY437" fmla="*/ 206921 h 907740"/>
                <a:gd name="connsiteX438" fmla="*/ 572229 w 907666"/>
                <a:gd name="connsiteY438" fmla="*/ 205153 h 907740"/>
                <a:gd name="connsiteX439" fmla="*/ 570495 w 907666"/>
                <a:gd name="connsiteY439" fmla="*/ 204352 h 907740"/>
                <a:gd name="connsiteX440" fmla="*/ 568826 w 907666"/>
                <a:gd name="connsiteY440" fmla="*/ 203552 h 907740"/>
                <a:gd name="connsiteX441" fmla="*/ 565657 w 907666"/>
                <a:gd name="connsiteY441" fmla="*/ 202150 h 907740"/>
                <a:gd name="connsiteX442" fmla="*/ 565657 w 907666"/>
                <a:gd name="connsiteY442" fmla="*/ 202150 h 907740"/>
                <a:gd name="connsiteX443" fmla="*/ 564889 w 907666"/>
                <a:gd name="connsiteY443" fmla="*/ 201817 h 907740"/>
                <a:gd name="connsiteX444" fmla="*/ 566725 w 907666"/>
                <a:gd name="connsiteY444" fmla="*/ 202651 h 907740"/>
                <a:gd name="connsiteX445" fmla="*/ 567892 w 907666"/>
                <a:gd name="connsiteY445" fmla="*/ 203185 h 907740"/>
                <a:gd name="connsiteX446" fmla="*/ 568359 w 907666"/>
                <a:gd name="connsiteY446" fmla="*/ 203385 h 907740"/>
                <a:gd name="connsiteX447" fmla="*/ 568826 w 907666"/>
                <a:gd name="connsiteY447" fmla="*/ 203585 h 907740"/>
                <a:gd name="connsiteX448" fmla="*/ 568826 w 907666"/>
                <a:gd name="connsiteY448" fmla="*/ 203585 h 907740"/>
                <a:gd name="connsiteX449" fmla="*/ 570394 w 907666"/>
                <a:gd name="connsiteY449" fmla="*/ 204319 h 907740"/>
                <a:gd name="connsiteX450" fmla="*/ 572196 w 907666"/>
                <a:gd name="connsiteY450" fmla="*/ 205153 h 907740"/>
                <a:gd name="connsiteX451" fmla="*/ 572196 w 907666"/>
                <a:gd name="connsiteY451" fmla="*/ 205153 h 907740"/>
                <a:gd name="connsiteX452" fmla="*/ 573931 w 907666"/>
                <a:gd name="connsiteY452" fmla="*/ 205987 h 907740"/>
                <a:gd name="connsiteX453" fmla="*/ 573931 w 907666"/>
                <a:gd name="connsiteY453" fmla="*/ 205987 h 907740"/>
                <a:gd name="connsiteX454" fmla="*/ 575732 w 907666"/>
                <a:gd name="connsiteY454" fmla="*/ 206854 h 907740"/>
                <a:gd name="connsiteX455" fmla="*/ 575732 w 907666"/>
                <a:gd name="connsiteY455" fmla="*/ 206854 h 907740"/>
                <a:gd name="connsiteX456" fmla="*/ 579269 w 907666"/>
                <a:gd name="connsiteY456" fmla="*/ 208656 h 907740"/>
                <a:gd name="connsiteX457" fmla="*/ 579269 w 907666"/>
                <a:gd name="connsiteY457" fmla="*/ 208656 h 907740"/>
                <a:gd name="connsiteX458" fmla="*/ 579669 w 907666"/>
                <a:gd name="connsiteY458" fmla="*/ 208856 h 907740"/>
                <a:gd name="connsiteX459" fmla="*/ 579836 w 907666"/>
                <a:gd name="connsiteY459" fmla="*/ 208856 h 907740"/>
                <a:gd name="connsiteX460" fmla="*/ 562487 w 907666"/>
                <a:gd name="connsiteY460" fmla="*/ 200616 h 907740"/>
                <a:gd name="connsiteX461" fmla="*/ 558818 w 907666"/>
                <a:gd name="connsiteY461" fmla="*/ 199047 h 907740"/>
                <a:gd name="connsiteX462" fmla="*/ 556949 w 907666"/>
                <a:gd name="connsiteY462" fmla="*/ 198313 h 907740"/>
                <a:gd name="connsiteX463" fmla="*/ 555081 w 907666"/>
                <a:gd name="connsiteY463" fmla="*/ 197546 h 907740"/>
                <a:gd name="connsiteX464" fmla="*/ 553946 w 907666"/>
                <a:gd name="connsiteY464" fmla="*/ 197112 h 907740"/>
                <a:gd name="connsiteX465" fmla="*/ 552946 w 907666"/>
                <a:gd name="connsiteY465" fmla="*/ 196712 h 907740"/>
                <a:gd name="connsiteX466" fmla="*/ 552345 w 907666"/>
                <a:gd name="connsiteY466" fmla="*/ 196512 h 907740"/>
                <a:gd name="connsiteX467" fmla="*/ 552345 w 907666"/>
                <a:gd name="connsiteY467" fmla="*/ 196512 h 907740"/>
                <a:gd name="connsiteX468" fmla="*/ 552345 w 907666"/>
                <a:gd name="connsiteY468" fmla="*/ 196512 h 907740"/>
                <a:gd name="connsiteX469" fmla="*/ 552912 w 907666"/>
                <a:gd name="connsiteY469" fmla="*/ 196712 h 907740"/>
                <a:gd name="connsiteX470" fmla="*/ 552912 w 907666"/>
                <a:gd name="connsiteY470" fmla="*/ 196712 h 907740"/>
                <a:gd name="connsiteX471" fmla="*/ 553413 w 907666"/>
                <a:gd name="connsiteY471" fmla="*/ 196712 h 907740"/>
                <a:gd name="connsiteX472" fmla="*/ 553413 w 907666"/>
                <a:gd name="connsiteY472" fmla="*/ 196712 h 907740"/>
                <a:gd name="connsiteX473" fmla="*/ 553913 w 907666"/>
                <a:gd name="connsiteY473" fmla="*/ 196912 h 907740"/>
                <a:gd name="connsiteX474" fmla="*/ 553913 w 907666"/>
                <a:gd name="connsiteY474" fmla="*/ 196912 h 907740"/>
                <a:gd name="connsiteX475" fmla="*/ 554680 w 907666"/>
                <a:gd name="connsiteY475" fmla="*/ 197179 h 907740"/>
                <a:gd name="connsiteX476" fmla="*/ 554680 w 907666"/>
                <a:gd name="connsiteY476" fmla="*/ 197179 h 907740"/>
                <a:gd name="connsiteX477" fmla="*/ 554680 w 907666"/>
                <a:gd name="connsiteY477" fmla="*/ 197179 h 907740"/>
                <a:gd name="connsiteX478" fmla="*/ 554680 w 907666"/>
                <a:gd name="connsiteY478" fmla="*/ 197179 h 907740"/>
                <a:gd name="connsiteX479" fmla="*/ 556882 w 907666"/>
                <a:gd name="connsiteY479" fmla="*/ 198080 h 907740"/>
                <a:gd name="connsiteX480" fmla="*/ 557550 w 907666"/>
                <a:gd name="connsiteY480" fmla="*/ 198347 h 907740"/>
                <a:gd name="connsiteX481" fmla="*/ 557917 w 907666"/>
                <a:gd name="connsiteY481" fmla="*/ 198347 h 907740"/>
                <a:gd name="connsiteX482" fmla="*/ 558384 w 907666"/>
                <a:gd name="connsiteY482" fmla="*/ 198514 h 907740"/>
                <a:gd name="connsiteX483" fmla="*/ 558384 w 907666"/>
                <a:gd name="connsiteY483" fmla="*/ 198514 h 907740"/>
                <a:gd name="connsiteX484" fmla="*/ 562020 w 907666"/>
                <a:gd name="connsiteY484" fmla="*/ 200048 h 907740"/>
                <a:gd name="connsiteX485" fmla="*/ 562020 w 907666"/>
                <a:gd name="connsiteY485" fmla="*/ 200048 h 907740"/>
                <a:gd name="connsiteX486" fmla="*/ 562921 w 907666"/>
                <a:gd name="connsiteY486" fmla="*/ 200449 h 907740"/>
                <a:gd name="connsiteX487" fmla="*/ 563155 w 907666"/>
                <a:gd name="connsiteY487" fmla="*/ 200449 h 907740"/>
                <a:gd name="connsiteX488" fmla="*/ 563388 w 907666"/>
                <a:gd name="connsiteY488" fmla="*/ 200449 h 907740"/>
                <a:gd name="connsiteX489" fmla="*/ 564089 w 907666"/>
                <a:gd name="connsiteY489" fmla="*/ 200749 h 907740"/>
                <a:gd name="connsiteX490" fmla="*/ 563622 w 907666"/>
                <a:gd name="connsiteY490" fmla="*/ 200515 h 907740"/>
                <a:gd name="connsiteX491" fmla="*/ 586409 w 907666"/>
                <a:gd name="connsiteY491" fmla="*/ 212393 h 907740"/>
                <a:gd name="connsiteX492" fmla="*/ 586409 w 907666"/>
                <a:gd name="connsiteY492" fmla="*/ 212393 h 907740"/>
                <a:gd name="connsiteX493" fmla="*/ 582572 w 907666"/>
                <a:gd name="connsiteY493" fmla="*/ 210324 h 907740"/>
                <a:gd name="connsiteX494" fmla="*/ 581804 w 907666"/>
                <a:gd name="connsiteY494" fmla="*/ 209957 h 907740"/>
                <a:gd name="connsiteX495" fmla="*/ 581804 w 907666"/>
                <a:gd name="connsiteY495" fmla="*/ 209957 h 907740"/>
                <a:gd name="connsiteX496" fmla="*/ 582539 w 907666"/>
                <a:gd name="connsiteY496" fmla="*/ 210324 h 907740"/>
                <a:gd name="connsiteX497" fmla="*/ 582539 w 907666"/>
                <a:gd name="connsiteY497" fmla="*/ 210324 h 907740"/>
                <a:gd name="connsiteX498" fmla="*/ 583773 w 907666"/>
                <a:gd name="connsiteY498" fmla="*/ 210991 h 907740"/>
                <a:gd name="connsiteX499" fmla="*/ 583773 w 907666"/>
                <a:gd name="connsiteY499" fmla="*/ 210991 h 907740"/>
                <a:gd name="connsiteX500" fmla="*/ 583773 w 907666"/>
                <a:gd name="connsiteY500" fmla="*/ 210991 h 907740"/>
                <a:gd name="connsiteX501" fmla="*/ 586208 w 907666"/>
                <a:gd name="connsiteY501" fmla="*/ 212326 h 907740"/>
                <a:gd name="connsiteX502" fmla="*/ 586208 w 907666"/>
                <a:gd name="connsiteY502" fmla="*/ 212326 h 907740"/>
                <a:gd name="connsiteX503" fmla="*/ 586208 w 907666"/>
                <a:gd name="connsiteY503" fmla="*/ 212326 h 907740"/>
                <a:gd name="connsiteX504" fmla="*/ 581037 w 907666"/>
                <a:gd name="connsiteY504" fmla="*/ 209523 h 907740"/>
                <a:gd name="connsiteX505" fmla="*/ 580270 w 907666"/>
                <a:gd name="connsiteY505" fmla="*/ 209123 h 907740"/>
                <a:gd name="connsiteX506" fmla="*/ 580270 w 907666"/>
                <a:gd name="connsiteY506" fmla="*/ 209123 h 907740"/>
                <a:gd name="connsiteX507" fmla="*/ 580670 w 907666"/>
                <a:gd name="connsiteY507" fmla="*/ 209357 h 907740"/>
                <a:gd name="connsiteX508" fmla="*/ 581004 w 907666"/>
                <a:gd name="connsiteY508" fmla="*/ 209357 h 907740"/>
                <a:gd name="connsiteX509" fmla="*/ 581404 w 907666"/>
                <a:gd name="connsiteY509" fmla="*/ 209557 h 907740"/>
                <a:gd name="connsiteX510" fmla="*/ 581771 w 907666"/>
                <a:gd name="connsiteY510" fmla="*/ 209724 h 907740"/>
                <a:gd name="connsiteX511" fmla="*/ 581471 w 907666"/>
                <a:gd name="connsiteY511" fmla="*/ 209557 h 907740"/>
                <a:gd name="connsiteX512" fmla="*/ 580170 w 907666"/>
                <a:gd name="connsiteY512" fmla="*/ 209123 h 907740"/>
                <a:gd name="connsiteX513" fmla="*/ 580170 w 907666"/>
                <a:gd name="connsiteY513" fmla="*/ 209123 h 907740"/>
                <a:gd name="connsiteX514" fmla="*/ 800365 w 907666"/>
                <a:gd name="connsiteY514" fmla="*/ 333400 h 907740"/>
                <a:gd name="connsiteX515" fmla="*/ 799531 w 907666"/>
                <a:gd name="connsiteY515" fmla="*/ 333701 h 907740"/>
                <a:gd name="connsiteX516" fmla="*/ 791724 w 907666"/>
                <a:gd name="connsiteY516" fmla="*/ 336403 h 907740"/>
                <a:gd name="connsiteX517" fmla="*/ 791724 w 907666"/>
                <a:gd name="connsiteY517" fmla="*/ 336403 h 907740"/>
                <a:gd name="connsiteX518" fmla="*/ 787387 w 907666"/>
                <a:gd name="connsiteY518" fmla="*/ 337904 h 907740"/>
                <a:gd name="connsiteX519" fmla="*/ 791758 w 907666"/>
                <a:gd name="connsiteY519" fmla="*/ 336436 h 907740"/>
                <a:gd name="connsiteX520" fmla="*/ 799565 w 907666"/>
                <a:gd name="connsiteY520" fmla="*/ 333734 h 907740"/>
                <a:gd name="connsiteX521" fmla="*/ 800399 w 907666"/>
                <a:gd name="connsiteY521" fmla="*/ 333434 h 907740"/>
                <a:gd name="connsiteX522" fmla="*/ 800399 w 907666"/>
                <a:gd name="connsiteY522" fmla="*/ 333434 h 907740"/>
                <a:gd name="connsiteX523" fmla="*/ 804803 w 907666"/>
                <a:gd name="connsiteY523" fmla="*/ 331899 h 907740"/>
                <a:gd name="connsiteX524" fmla="*/ 767836 w 907666"/>
                <a:gd name="connsiteY524" fmla="*/ 416541 h 907740"/>
                <a:gd name="connsiteX525" fmla="*/ 767836 w 907666"/>
                <a:gd name="connsiteY525" fmla="*/ 417041 h 907740"/>
                <a:gd name="connsiteX526" fmla="*/ 767836 w 907666"/>
                <a:gd name="connsiteY526" fmla="*/ 417041 h 907740"/>
                <a:gd name="connsiteX527" fmla="*/ 767870 w 907666"/>
                <a:gd name="connsiteY527" fmla="*/ 416641 h 907740"/>
                <a:gd name="connsiteX528" fmla="*/ 768270 w 907666"/>
                <a:gd name="connsiteY528" fmla="*/ 420244 h 907740"/>
                <a:gd name="connsiteX529" fmla="*/ 768270 w 907666"/>
                <a:gd name="connsiteY529" fmla="*/ 420244 h 907740"/>
                <a:gd name="connsiteX530" fmla="*/ 768270 w 907666"/>
                <a:gd name="connsiteY530" fmla="*/ 420244 h 907740"/>
                <a:gd name="connsiteX531" fmla="*/ 768270 w 907666"/>
                <a:gd name="connsiteY531" fmla="*/ 419977 h 907740"/>
                <a:gd name="connsiteX532" fmla="*/ 768070 w 907666"/>
                <a:gd name="connsiteY532" fmla="*/ 418209 h 907740"/>
                <a:gd name="connsiteX533" fmla="*/ 768270 w 907666"/>
                <a:gd name="connsiteY533" fmla="*/ 420144 h 907740"/>
                <a:gd name="connsiteX534" fmla="*/ 768270 w 907666"/>
                <a:gd name="connsiteY534" fmla="*/ 420144 h 907740"/>
                <a:gd name="connsiteX535" fmla="*/ 768270 w 907666"/>
                <a:gd name="connsiteY535" fmla="*/ 420311 h 907740"/>
                <a:gd name="connsiteX536" fmla="*/ 768270 w 907666"/>
                <a:gd name="connsiteY536" fmla="*/ 420478 h 907740"/>
                <a:gd name="connsiteX537" fmla="*/ 768270 w 907666"/>
                <a:gd name="connsiteY537" fmla="*/ 420478 h 907740"/>
                <a:gd name="connsiteX538" fmla="*/ 768270 w 907666"/>
                <a:gd name="connsiteY538" fmla="*/ 420478 h 907740"/>
                <a:gd name="connsiteX539" fmla="*/ 769938 w 907666"/>
                <a:gd name="connsiteY539" fmla="*/ 445467 h 907740"/>
                <a:gd name="connsiteX540" fmla="*/ 769938 w 907666"/>
                <a:gd name="connsiteY540" fmla="*/ 444666 h 907740"/>
                <a:gd name="connsiteX541" fmla="*/ 769938 w 907666"/>
                <a:gd name="connsiteY541" fmla="*/ 442397 h 907740"/>
                <a:gd name="connsiteX542" fmla="*/ 769938 w 907666"/>
                <a:gd name="connsiteY542" fmla="*/ 440929 h 907740"/>
                <a:gd name="connsiteX543" fmla="*/ 769938 w 907666"/>
                <a:gd name="connsiteY543" fmla="*/ 440095 h 907740"/>
                <a:gd name="connsiteX544" fmla="*/ 769938 w 907666"/>
                <a:gd name="connsiteY544" fmla="*/ 439595 h 907740"/>
                <a:gd name="connsiteX545" fmla="*/ 769938 w 907666"/>
                <a:gd name="connsiteY545" fmla="*/ 439294 h 907740"/>
                <a:gd name="connsiteX546" fmla="*/ 769938 w 907666"/>
                <a:gd name="connsiteY546" fmla="*/ 438727 h 907740"/>
                <a:gd name="connsiteX547" fmla="*/ 769938 w 907666"/>
                <a:gd name="connsiteY547" fmla="*/ 438394 h 907740"/>
                <a:gd name="connsiteX548" fmla="*/ 769938 w 907666"/>
                <a:gd name="connsiteY548" fmla="*/ 438160 h 907740"/>
                <a:gd name="connsiteX549" fmla="*/ 769938 w 907666"/>
                <a:gd name="connsiteY549" fmla="*/ 438160 h 907740"/>
                <a:gd name="connsiteX550" fmla="*/ 769938 w 907666"/>
                <a:gd name="connsiteY550" fmla="*/ 436225 h 907740"/>
                <a:gd name="connsiteX551" fmla="*/ 769938 w 907666"/>
                <a:gd name="connsiteY551" fmla="*/ 437359 h 907740"/>
                <a:gd name="connsiteX552" fmla="*/ 769938 w 907666"/>
                <a:gd name="connsiteY552" fmla="*/ 438761 h 907740"/>
                <a:gd name="connsiteX553" fmla="*/ 769938 w 907666"/>
                <a:gd name="connsiteY553" fmla="*/ 441263 h 907740"/>
                <a:gd name="connsiteX554" fmla="*/ 769938 w 907666"/>
                <a:gd name="connsiteY554" fmla="*/ 441663 h 907740"/>
                <a:gd name="connsiteX555" fmla="*/ 769938 w 907666"/>
                <a:gd name="connsiteY555" fmla="*/ 447468 h 907740"/>
                <a:gd name="connsiteX556" fmla="*/ 769938 w 907666"/>
                <a:gd name="connsiteY556" fmla="*/ 447468 h 907740"/>
                <a:gd name="connsiteX557" fmla="*/ 769938 w 907666"/>
                <a:gd name="connsiteY557" fmla="*/ 445567 h 907740"/>
                <a:gd name="connsiteX558" fmla="*/ 767336 w 907666"/>
                <a:gd name="connsiteY558" fmla="*/ 412337 h 907740"/>
                <a:gd name="connsiteX559" fmla="*/ 767336 w 907666"/>
                <a:gd name="connsiteY559" fmla="*/ 412671 h 907740"/>
                <a:gd name="connsiteX560" fmla="*/ 767336 w 907666"/>
                <a:gd name="connsiteY560" fmla="*/ 413238 h 907740"/>
                <a:gd name="connsiteX561" fmla="*/ 767236 w 907666"/>
                <a:gd name="connsiteY561" fmla="*/ 412437 h 907740"/>
                <a:gd name="connsiteX562" fmla="*/ 767636 w 907666"/>
                <a:gd name="connsiteY562" fmla="*/ 414506 h 907740"/>
                <a:gd name="connsiteX563" fmla="*/ 767636 w 907666"/>
                <a:gd name="connsiteY563" fmla="*/ 414806 h 907740"/>
                <a:gd name="connsiteX564" fmla="*/ 767636 w 907666"/>
                <a:gd name="connsiteY564" fmla="*/ 414806 h 907740"/>
                <a:gd name="connsiteX565" fmla="*/ 767636 w 907666"/>
                <a:gd name="connsiteY565" fmla="*/ 414606 h 907740"/>
                <a:gd name="connsiteX566" fmla="*/ 767636 w 907666"/>
                <a:gd name="connsiteY566" fmla="*/ 414339 h 907740"/>
                <a:gd name="connsiteX567" fmla="*/ 767636 w 907666"/>
                <a:gd name="connsiteY567" fmla="*/ 414506 h 907740"/>
                <a:gd name="connsiteX568" fmla="*/ 767636 w 907666"/>
                <a:gd name="connsiteY568" fmla="*/ 414506 h 907740"/>
                <a:gd name="connsiteX569" fmla="*/ 767603 w 907666"/>
                <a:gd name="connsiteY569" fmla="*/ 414439 h 907740"/>
                <a:gd name="connsiteX570" fmla="*/ 762832 w 907666"/>
                <a:gd name="connsiteY570" fmla="*/ 346345 h 907740"/>
                <a:gd name="connsiteX571" fmla="*/ 762832 w 907666"/>
                <a:gd name="connsiteY571" fmla="*/ 346345 h 907740"/>
                <a:gd name="connsiteX572" fmla="*/ 761364 w 907666"/>
                <a:gd name="connsiteY572" fmla="*/ 346845 h 907740"/>
                <a:gd name="connsiteX573" fmla="*/ 761364 w 907666"/>
                <a:gd name="connsiteY573" fmla="*/ 346845 h 907740"/>
                <a:gd name="connsiteX574" fmla="*/ 746551 w 907666"/>
                <a:gd name="connsiteY574" fmla="*/ 215362 h 907740"/>
                <a:gd name="connsiteX575" fmla="*/ 742047 w 907666"/>
                <a:gd name="connsiteY575" fmla="*/ 218999 h 907740"/>
                <a:gd name="connsiteX576" fmla="*/ 738344 w 907666"/>
                <a:gd name="connsiteY576" fmla="*/ 222035 h 907740"/>
                <a:gd name="connsiteX577" fmla="*/ 737676 w 907666"/>
                <a:gd name="connsiteY577" fmla="*/ 222602 h 907740"/>
                <a:gd name="connsiteX578" fmla="*/ 738344 w 907666"/>
                <a:gd name="connsiteY578" fmla="*/ 222068 h 907740"/>
                <a:gd name="connsiteX579" fmla="*/ 742047 w 907666"/>
                <a:gd name="connsiteY579" fmla="*/ 219065 h 907740"/>
                <a:gd name="connsiteX580" fmla="*/ 746584 w 907666"/>
                <a:gd name="connsiteY580" fmla="*/ 215395 h 907740"/>
                <a:gd name="connsiteX581" fmla="*/ 752623 w 907666"/>
                <a:gd name="connsiteY581" fmla="*/ 210491 h 907740"/>
                <a:gd name="connsiteX582" fmla="*/ 731204 w 907666"/>
                <a:gd name="connsiteY582" fmla="*/ 227806 h 907740"/>
                <a:gd name="connsiteX583" fmla="*/ 727634 w 907666"/>
                <a:gd name="connsiteY583" fmla="*/ 230676 h 907740"/>
                <a:gd name="connsiteX584" fmla="*/ 724064 w 907666"/>
                <a:gd name="connsiteY584" fmla="*/ 233578 h 907740"/>
                <a:gd name="connsiteX585" fmla="*/ 720728 w 907666"/>
                <a:gd name="connsiteY585" fmla="*/ 236414 h 907740"/>
                <a:gd name="connsiteX586" fmla="*/ 720728 w 907666"/>
                <a:gd name="connsiteY586" fmla="*/ 236414 h 907740"/>
                <a:gd name="connsiteX587" fmla="*/ 717191 w 907666"/>
                <a:gd name="connsiteY587" fmla="*/ 239317 h 907740"/>
                <a:gd name="connsiteX588" fmla="*/ 720728 w 907666"/>
                <a:gd name="connsiteY588" fmla="*/ 236447 h 907740"/>
                <a:gd name="connsiteX589" fmla="*/ 720728 w 907666"/>
                <a:gd name="connsiteY589" fmla="*/ 236447 h 907740"/>
                <a:gd name="connsiteX590" fmla="*/ 724064 w 907666"/>
                <a:gd name="connsiteY590" fmla="*/ 233612 h 907740"/>
                <a:gd name="connsiteX591" fmla="*/ 727634 w 907666"/>
                <a:gd name="connsiteY591" fmla="*/ 230709 h 907740"/>
                <a:gd name="connsiteX592" fmla="*/ 731171 w 907666"/>
                <a:gd name="connsiteY592" fmla="*/ 227840 h 907740"/>
                <a:gd name="connsiteX593" fmla="*/ 737643 w 907666"/>
                <a:gd name="connsiteY593" fmla="*/ 222602 h 907740"/>
                <a:gd name="connsiteX594" fmla="*/ 737643 w 907666"/>
                <a:gd name="connsiteY594" fmla="*/ 222602 h 907740"/>
                <a:gd name="connsiteX595" fmla="*/ 716958 w 907666"/>
                <a:gd name="connsiteY595" fmla="*/ 239350 h 907740"/>
                <a:gd name="connsiteX596" fmla="*/ 713421 w 907666"/>
                <a:gd name="connsiteY596" fmla="*/ 242219 h 907740"/>
                <a:gd name="connsiteX597" fmla="*/ 716257 w 907666"/>
                <a:gd name="connsiteY597" fmla="*/ 239950 h 907740"/>
                <a:gd name="connsiteX598" fmla="*/ 716958 w 907666"/>
                <a:gd name="connsiteY598" fmla="*/ 239383 h 907740"/>
                <a:gd name="connsiteX599" fmla="*/ 716958 w 907666"/>
                <a:gd name="connsiteY599" fmla="*/ 239383 h 907740"/>
                <a:gd name="connsiteX600" fmla="*/ 710285 w 907666"/>
                <a:gd name="connsiteY600" fmla="*/ 354119 h 907740"/>
                <a:gd name="connsiteX601" fmla="*/ 710285 w 907666"/>
                <a:gd name="connsiteY601" fmla="*/ 354119 h 907740"/>
                <a:gd name="connsiteX602" fmla="*/ 708384 w 907666"/>
                <a:gd name="connsiteY602" fmla="*/ 349348 h 907740"/>
                <a:gd name="connsiteX603" fmla="*/ 708384 w 907666"/>
                <a:gd name="connsiteY603" fmla="*/ 349348 h 907740"/>
                <a:gd name="connsiteX604" fmla="*/ 706315 w 907666"/>
                <a:gd name="connsiteY604" fmla="*/ 344410 h 907740"/>
                <a:gd name="connsiteX605" fmla="*/ 706315 w 907666"/>
                <a:gd name="connsiteY605" fmla="*/ 344410 h 907740"/>
                <a:gd name="connsiteX606" fmla="*/ 704147 w 907666"/>
                <a:gd name="connsiteY606" fmla="*/ 339506 h 907740"/>
                <a:gd name="connsiteX607" fmla="*/ 704147 w 907666"/>
                <a:gd name="connsiteY607" fmla="*/ 339506 h 907740"/>
                <a:gd name="connsiteX608" fmla="*/ 703413 w 907666"/>
                <a:gd name="connsiteY608" fmla="*/ 337904 h 907740"/>
                <a:gd name="connsiteX609" fmla="*/ 703246 w 907666"/>
                <a:gd name="connsiteY609" fmla="*/ 337571 h 907740"/>
                <a:gd name="connsiteX610" fmla="*/ 703246 w 907666"/>
                <a:gd name="connsiteY610" fmla="*/ 337571 h 907740"/>
                <a:gd name="connsiteX611" fmla="*/ 703246 w 907666"/>
                <a:gd name="connsiteY611" fmla="*/ 337571 h 907740"/>
                <a:gd name="connsiteX612" fmla="*/ 703246 w 907666"/>
                <a:gd name="connsiteY612" fmla="*/ 337571 h 907740"/>
                <a:gd name="connsiteX613" fmla="*/ 703246 w 907666"/>
                <a:gd name="connsiteY613" fmla="*/ 337571 h 907740"/>
                <a:gd name="connsiteX614" fmla="*/ 703246 w 907666"/>
                <a:gd name="connsiteY614" fmla="*/ 337237 h 907740"/>
                <a:gd name="connsiteX615" fmla="*/ 703046 w 907666"/>
                <a:gd name="connsiteY615" fmla="*/ 336770 h 907740"/>
                <a:gd name="connsiteX616" fmla="*/ 703046 w 907666"/>
                <a:gd name="connsiteY616" fmla="*/ 336536 h 907740"/>
                <a:gd name="connsiteX617" fmla="*/ 702845 w 907666"/>
                <a:gd name="connsiteY617" fmla="*/ 336103 h 907740"/>
                <a:gd name="connsiteX618" fmla="*/ 702312 w 907666"/>
                <a:gd name="connsiteY618" fmla="*/ 334968 h 907740"/>
                <a:gd name="connsiteX619" fmla="*/ 702312 w 907666"/>
                <a:gd name="connsiteY619" fmla="*/ 334968 h 907740"/>
                <a:gd name="connsiteX620" fmla="*/ 701110 w 907666"/>
                <a:gd name="connsiteY620" fmla="*/ 332533 h 907740"/>
                <a:gd name="connsiteX621" fmla="*/ 700276 w 907666"/>
                <a:gd name="connsiteY621" fmla="*/ 330831 h 907740"/>
                <a:gd name="connsiteX622" fmla="*/ 699943 w 907666"/>
                <a:gd name="connsiteY622" fmla="*/ 330131 h 907740"/>
                <a:gd name="connsiteX623" fmla="*/ 699943 w 907666"/>
                <a:gd name="connsiteY623" fmla="*/ 330131 h 907740"/>
                <a:gd name="connsiteX624" fmla="*/ 698742 w 907666"/>
                <a:gd name="connsiteY624" fmla="*/ 327729 h 907740"/>
                <a:gd name="connsiteX625" fmla="*/ 697474 w 907666"/>
                <a:gd name="connsiteY625" fmla="*/ 325326 h 907740"/>
                <a:gd name="connsiteX626" fmla="*/ 696840 w 907666"/>
                <a:gd name="connsiteY626" fmla="*/ 324125 h 907740"/>
                <a:gd name="connsiteX627" fmla="*/ 695239 w 907666"/>
                <a:gd name="connsiteY627" fmla="*/ 321223 h 907740"/>
                <a:gd name="connsiteX628" fmla="*/ 693604 w 907666"/>
                <a:gd name="connsiteY628" fmla="*/ 318354 h 907740"/>
                <a:gd name="connsiteX629" fmla="*/ 693604 w 907666"/>
                <a:gd name="connsiteY629" fmla="*/ 318153 h 907740"/>
                <a:gd name="connsiteX630" fmla="*/ 692336 w 907666"/>
                <a:gd name="connsiteY630" fmla="*/ 315885 h 907740"/>
                <a:gd name="connsiteX631" fmla="*/ 689567 w 907666"/>
                <a:gd name="connsiteY631" fmla="*/ 311247 h 907740"/>
                <a:gd name="connsiteX632" fmla="*/ 686731 w 907666"/>
                <a:gd name="connsiteY632" fmla="*/ 306643 h 907740"/>
                <a:gd name="connsiteX633" fmla="*/ 683762 w 907666"/>
                <a:gd name="connsiteY633" fmla="*/ 302106 h 907740"/>
                <a:gd name="connsiteX634" fmla="*/ 680726 w 907666"/>
                <a:gd name="connsiteY634" fmla="*/ 297635 h 907740"/>
                <a:gd name="connsiteX635" fmla="*/ 674387 w 907666"/>
                <a:gd name="connsiteY635" fmla="*/ 288861 h 907740"/>
                <a:gd name="connsiteX636" fmla="*/ 674153 w 907666"/>
                <a:gd name="connsiteY636" fmla="*/ 288594 h 907740"/>
                <a:gd name="connsiteX637" fmla="*/ 670984 w 907666"/>
                <a:gd name="connsiteY637" fmla="*/ 284457 h 907740"/>
                <a:gd name="connsiteX638" fmla="*/ 667648 w 907666"/>
                <a:gd name="connsiteY638" fmla="*/ 280353 h 907740"/>
                <a:gd name="connsiteX639" fmla="*/ 656938 w 907666"/>
                <a:gd name="connsiteY639" fmla="*/ 289027 h 907740"/>
                <a:gd name="connsiteX640" fmla="*/ 656938 w 907666"/>
                <a:gd name="connsiteY640" fmla="*/ 289027 h 907740"/>
                <a:gd name="connsiteX641" fmla="*/ 656371 w 907666"/>
                <a:gd name="connsiteY641" fmla="*/ 289528 h 907740"/>
                <a:gd name="connsiteX642" fmla="*/ 646695 w 907666"/>
                <a:gd name="connsiteY642" fmla="*/ 297802 h 907740"/>
                <a:gd name="connsiteX643" fmla="*/ 646495 w 907666"/>
                <a:gd name="connsiteY643" fmla="*/ 297969 h 907740"/>
                <a:gd name="connsiteX644" fmla="*/ 635986 w 907666"/>
                <a:gd name="connsiteY644" fmla="*/ 306476 h 907740"/>
                <a:gd name="connsiteX645" fmla="*/ 635786 w 907666"/>
                <a:gd name="connsiteY645" fmla="*/ 306476 h 907740"/>
                <a:gd name="connsiteX646" fmla="*/ 621073 w 907666"/>
                <a:gd name="connsiteY646" fmla="*/ 317386 h 907740"/>
                <a:gd name="connsiteX647" fmla="*/ 620873 w 907666"/>
                <a:gd name="connsiteY647" fmla="*/ 317553 h 907740"/>
                <a:gd name="connsiteX648" fmla="*/ 610430 w 907666"/>
                <a:gd name="connsiteY648" fmla="*/ 326160 h 907740"/>
                <a:gd name="connsiteX649" fmla="*/ 610664 w 907666"/>
                <a:gd name="connsiteY649" fmla="*/ 326461 h 907740"/>
                <a:gd name="connsiteX650" fmla="*/ 610930 w 907666"/>
                <a:gd name="connsiteY650" fmla="*/ 326794 h 907740"/>
                <a:gd name="connsiteX651" fmla="*/ 612765 w 907666"/>
                <a:gd name="connsiteY651" fmla="*/ 329063 h 907740"/>
                <a:gd name="connsiteX652" fmla="*/ 612932 w 907666"/>
                <a:gd name="connsiteY652" fmla="*/ 329297 h 907740"/>
                <a:gd name="connsiteX653" fmla="*/ 614934 w 907666"/>
                <a:gd name="connsiteY653" fmla="*/ 331899 h 907740"/>
                <a:gd name="connsiteX654" fmla="*/ 614934 w 907666"/>
                <a:gd name="connsiteY654" fmla="*/ 331899 h 907740"/>
                <a:gd name="connsiteX655" fmla="*/ 615968 w 907666"/>
                <a:gd name="connsiteY655" fmla="*/ 333267 h 907740"/>
                <a:gd name="connsiteX656" fmla="*/ 617069 w 907666"/>
                <a:gd name="connsiteY656" fmla="*/ 334735 h 907740"/>
                <a:gd name="connsiteX657" fmla="*/ 617736 w 907666"/>
                <a:gd name="connsiteY657" fmla="*/ 335702 h 907740"/>
                <a:gd name="connsiteX658" fmla="*/ 618270 w 907666"/>
                <a:gd name="connsiteY658" fmla="*/ 336403 h 907740"/>
                <a:gd name="connsiteX659" fmla="*/ 618571 w 907666"/>
                <a:gd name="connsiteY659" fmla="*/ 336837 h 907740"/>
                <a:gd name="connsiteX660" fmla="*/ 619705 w 907666"/>
                <a:gd name="connsiteY660" fmla="*/ 338438 h 907740"/>
                <a:gd name="connsiteX661" fmla="*/ 619705 w 907666"/>
                <a:gd name="connsiteY661" fmla="*/ 338638 h 907740"/>
                <a:gd name="connsiteX662" fmla="*/ 619705 w 907666"/>
                <a:gd name="connsiteY662" fmla="*/ 338638 h 907740"/>
                <a:gd name="connsiteX663" fmla="*/ 620606 w 907666"/>
                <a:gd name="connsiteY663" fmla="*/ 340006 h 907740"/>
                <a:gd name="connsiteX664" fmla="*/ 620939 w 907666"/>
                <a:gd name="connsiteY664" fmla="*/ 340473 h 907740"/>
                <a:gd name="connsiteX665" fmla="*/ 620939 w 907666"/>
                <a:gd name="connsiteY665" fmla="*/ 340673 h 907740"/>
                <a:gd name="connsiteX666" fmla="*/ 621140 w 907666"/>
                <a:gd name="connsiteY666" fmla="*/ 341007 h 907740"/>
                <a:gd name="connsiteX667" fmla="*/ 621406 w 907666"/>
                <a:gd name="connsiteY667" fmla="*/ 341374 h 907740"/>
                <a:gd name="connsiteX668" fmla="*/ 621406 w 907666"/>
                <a:gd name="connsiteY668" fmla="*/ 341374 h 907740"/>
                <a:gd name="connsiteX669" fmla="*/ 621406 w 907666"/>
                <a:gd name="connsiteY669" fmla="*/ 341574 h 907740"/>
                <a:gd name="connsiteX670" fmla="*/ 621406 w 907666"/>
                <a:gd name="connsiteY670" fmla="*/ 341774 h 907740"/>
                <a:gd name="connsiteX671" fmla="*/ 621940 w 907666"/>
                <a:gd name="connsiteY671" fmla="*/ 342575 h 907740"/>
                <a:gd name="connsiteX672" fmla="*/ 622107 w 907666"/>
                <a:gd name="connsiteY672" fmla="*/ 342875 h 907740"/>
                <a:gd name="connsiteX673" fmla="*/ 622441 w 907666"/>
                <a:gd name="connsiteY673" fmla="*/ 343376 h 907740"/>
                <a:gd name="connsiteX674" fmla="*/ 622441 w 907666"/>
                <a:gd name="connsiteY674" fmla="*/ 343376 h 907740"/>
                <a:gd name="connsiteX675" fmla="*/ 622441 w 907666"/>
                <a:gd name="connsiteY675" fmla="*/ 343576 h 907740"/>
                <a:gd name="connsiteX676" fmla="*/ 622441 w 907666"/>
                <a:gd name="connsiteY676" fmla="*/ 343576 h 907740"/>
                <a:gd name="connsiteX677" fmla="*/ 622441 w 907666"/>
                <a:gd name="connsiteY677" fmla="*/ 343576 h 907740"/>
                <a:gd name="connsiteX678" fmla="*/ 622641 w 907666"/>
                <a:gd name="connsiteY678" fmla="*/ 343910 h 907740"/>
                <a:gd name="connsiteX679" fmla="*/ 622641 w 907666"/>
                <a:gd name="connsiteY679" fmla="*/ 344076 h 907740"/>
                <a:gd name="connsiteX680" fmla="*/ 622641 w 907666"/>
                <a:gd name="connsiteY680" fmla="*/ 344243 h 907740"/>
                <a:gd name="connsiteX681" fmla="*/ 622641 w 907666"/>
                <a:gd name="connsiteY681" fmla="*/ 344243 h 907740"/>
                <a:gd name="connsiteX682" fmla="*/ 622808 w 907666"/>
                <a:gd name="connsiteY682" fmla="*/ 344477 h 907740"/>
                <a:gd name="connsiteX683" fmla="*/ 622808 w 907666"/>
                <a:gd name="connsiteY683" fmla="*/ 344477 h 907740"/>
                <a:gd name="connsiteX684" fmla="*/ 624376 w 907666"/>
                <a:gd name="connsiteY684" fmla="*/ 346979 h 907740"/>
                <a:gd name="connsiteX685" fmla="*/ 625010 w 907666"/>
                <a:gd name="connsiteY685" fmla="*/ 348047 h 907740"/>
                <a:gd name="connsiteX686" fmla="*/ 625844 w 907666"/>
                <a:gd name="connsiteY686" fmla="*/ 349414 h 907740"/>
                <a:gd name="connsiteX687" fmla="*/ 626678 w 907666"/>
                <a:gd name="connsiteY687" fmla="*/ 350816 h 907740"/>
                <a:gd name="connsiteX688" fmla="*/ 627245 w 907666"/>
                <a:gd name="connsiteY688" fmla="*/ 351750 h 907740"/>
                <a:gd name="connsiteX689" fmla="*/ 628713 w 907666"/>
                <a:gd name="connsiteY689" fmla="*/ 354319 h 907740"/>
                <a:gd name="connsiteX690" fmla="*/ 629280 w 907666"/>
                <a:gd name="connsiteY690" fmla="*/ 355387 h 907740"/>
                <a:gd name="connsiteX691" fmla="*/ 630081 w 907666"/>
                <a:gd name="connsiteY691" fmla="*/ 356854 h 907740"/>
                <a:gd name="connsiteX692" fmla="*/ 630381 w 907666"/>
                <a:gd name="connsiteY692" fmla="*/ 357388 h 907740"/>
                <a:gd name="connsiteX693" fmla="*/ 631048 w 907666"/>
                <a:gd name="connsiteY693" fmla="*/ 358623 h 907740"/>
                <a:gd name="connsiteX694" fmla="*/ 632016 w 907666"/>
                <a:gd name="connsiteY694" fmla="*/ 360491 h 907740"/>
                <a:gd name="connsiteX695" fmla="*/ 632416 w 907666"/>
                <a:gd name="connsiteY695" fmla="*/ 361258 h 907740"/>
                <a:gd name="connsiteX696" fmla="*/ 632416 w 907666"/>
                <a:gd name="connsiteY696" fmla="*/ 361425 h 907740"/>
                <a:gd name="connsiteX697" fmla="*/ 632416 w 907666"/>
                <a:gd name="connsiteY697" fmla="*/ 361725 h 907740"/>
                <a:gd name="connsiteX698" fmla="*/ 632716 w 907666"/>
                <a:gd name="connsiteY698" fmla="*/ 362293 h 907740"/>
                <a:gd name="connsiteX699" fmla="*/ 633083 w 907666"/>
                <a:gd name="connsiteY699" fmla="*/ 362993 h 907740"/>
                <a:gd name="connsiteX700" fmla="*/ 633417 w 907666"/>
                <a:gd name="connsiteY700" fmla="*/ 363694 h 907740"/>
                <a:gd name="connsiteX701" fmla="*/ 634118 w 907666"/>
                <a:gd name="connsiteY701" fmla="*/ 365095 h 907740"/>
                <a:gd name="connsiteX702" fmla="*/ 634118 w 907666"/>
                <a:gd name="connsiteY702" fmla="*/ 365095 h 907740"/>
                <a:gd name="connsiteX703" fmla="*/ 634885 w 907666"/>
                <a:gd name="connsiteY703" fmla="*/ 366730 h 907740"/>
                <a:gd name="connsiteX704" fmla="*/ 635652 w 907666"/>
                <a:gd name="connsiteY704" fmla="*/ 368398 h 907740"/>
                <a:gd name="connsiteX705" fmla="*/ 635652 w 907666"/>
                <a:gd name="connsiteY705" fmla="*/ 368632 h 907740"/>
                <a:gd name="connsiteX706" fmla="*/ 635953 w 907666"/>
                <a:gd name="connsiteY706" fmla="*/ 369332 h 907740"/>
                <a:gd name="connsiteX707" fmla="*/ 636253 w 907666"/>
                <a:gd name="connsiteY707" fmla="*/ 370033 h 907740"/>
                <a:gd name="connsiteX708" fmla="*/ 637054 w 907666"/>
                <a:gd name="connsiteY708" fmla="*/ 371768 h 907740"/>
                <a:gd name="connsiteX709" fmla="*/ 637054 w 907666"/>
                <a:gd name="connsiteY709" fmla="*/ 371768 h 907740"/>
                <a:gd name="connsiteX710" fmla="*/ 637054 w 907666"/>
                <a:gd name="connsiteY710" fmla="*/ 372201 h 907740"/>
                <a:gd name="connsiteX711" fmla="*/ 637054 w 907666"/>
                <a:gd name="connsiteY711" fmla="*/ 372535 h 907740"/>
                <a:gd name="connsiteX712" fmla="*/ 637221 w 907666"/>
                <a:gd name="connsiteY712" fmla="*/ 372869 h 907740"/>
                <a:gd name="connsiteX713" fmla="*/ 637221 w 907666"/>
                <a:gd name="connsiteY713" fmla="*/ 372869 h 907740"/>
                <a:gd name="connsiteX714" fmla="*/ 637221 w 907666"/>
                <a:gd name="connsiteY714" fmla="*/ 373169 h 907740"/>
                <a:gd name="connsiteX715" fmla="*/ 638321 w 907666"/>
                <a:gd name="connsiteY715" fmla="*/ 375805 h 907740"/>
                <a:gd name="connsiteX716" fmla="*/ 639689 w 907666"/>
                <a:gd name="connsiteY716" fmla="*/ 379141 h 907740"/>
                <a:gd name="connsiteX717" fmla="*/ 652200 w 907666"/>
                <a:gd name="connsiteY717" fmla="*/ 374337 h 907740"/>
                <a:gd name="connsiteX718" fmla="*/ 652467 w 907666"/>
                <a:gd name="connsiteY718" fmla="*/ 374337 h 907740"/>
                <a:gd name="connsiteX719" fmla="*/ 669349 w 907666"/>
                <a:gd name="connsiteY719" fmla="*/ 367831 h 907740"/>
                <a:gd name="connsiteX720" fmla="*/ 669616 w 907666"/>
                <a:gd name="connsiteY720" fmla="*/ 367831 h 907740"/>
                <a:gd name="connsiteX721" fmla="*/ 682194 w 907666"/>
                <a:gd name="connsiteY721" fmla="*/ 363027 h 907740"/>
                <a:gd name="connsiteX722" fmla="*/ 682461 w 907666"/>
                <a:gd name="connsiteY722" fmla="*/ 363027 h 907740"/>
                <a:gd name="connsiteX723" fmla="*/ 695038 w 907666"/>
                <a:gd name="connsiteY723" fmla="*/ 358189 h 907740"/>
                <a:gd name="connsiteX724" fmla="*/ 695305 w 907666"/>
                <a:gd name="connsiteY724" fmla="*/ 358189 h 907740"/>
                <a:gd name="connsiteX725" fmla="*/ 707883 w 907666"/>
                <a:gd name="connsiteY725" fmla="*/ 353351 h 907740"/>
                <a:gd name="connsiteX726" fmla="*/ 708183 w 907666"/>
                <a:gd name="connsiteY726" fmla="*/ 353351 h 907740"/>
                <a:gd name="connsiteX727" fmla="*/ 708183 w 907666"/>
                <a:gd name="connsiteY727" fmla="*/ 353551 h 907740"/>
                <a:gd name="connsiteX728" fmla="*/ 708183 w 907666"/>
                <a:gd name="connsiteY728" fmla="*/ 353551 h 907740"/>
                <a:gd name="connsiteX729" fmla="*/ 639789 w 907666"/>
                <a:gd name="connsiteY729" fmla="*/ 116074 h 907740"/>
                <a:gd name="connsiteX730" fmla="*/ 639789 w 907666"/>
                <a:gd name="connsiteY730" fmla="*/ 116074 h 907740"/>
                <a:gd name="connsiteX731" fmla="*/ 643126 w 907666"/>
                <a:gd name="connsiteY731" fmla="*/ 110102 h 907740"/>
                <a:gd name="connsiteX732" fmla="*/ 633117 w 907666"/>
                <a:gd name="connsiteY732" fmla="*/ 127918 h 907740"/>
                <a:gd name="connsiteX733" fmla="*/ 633117 w 907666"/>
                <a:gd name="connsiteY733" fmla="*/ 127918 h 907740"/>
                <a:gd name="connsiteX734" fmla="*/ 635652 w 907666"/>
                <a:gd name="connsiteY734" fmla="*/ 123314 h 907740"/>
                <a:gd name="connsiteX735" fmla="*/ 633083 w 907666"/>
                <a:gd name="connsiteY735" fmla="*/ 127918 h 907740"/>
                <a:gd name="connsiteX736" fmla="*/ 630715 w 907666"/>
                <a:gd name="connsiteY736" fmla="*/ 132155 h 907740"/>
                <a:gd name="connsiteX737" fmla="*/ 630281 w 907666"/>
                <a:gd name="connsiteY737" fmla="*/ 132922 h 907740"/>
                <a:gd name="connsiteX738" fmla="*/ 626311 w 907666"/>
                <a:gd name="connsiteY738" fmla="*/ 140128 h 907740"/>
                <a:gd name="connsiteX739" fmla="*/ 626311 w 907666"/>
                <a:gd name="connsiteY739" fmla="*/ 140128 h 907740"/>
                <a:gd name="connsiteX740" fmla="*/ 625243 w 907666"/>
                <a:gd name="connsiteY740" fmla="*/ 142063 h 907740"/>
                <a:gd name="connsiteX741" fmla="*/ 624976 w 907666"/>
                <a:gd name="connsiteY741" fmla="*/ 142564 h 907740"/>
                <a:gd name="connsiteX742" fmla="*/ 626344 w 907666"/>
                <a:gd name="connsiteY742" fmla="*/ 140162 h 907740"/>
                <a:gd name="connsiteX743" fmla="*/ 626344 w 907666"/>
                <a:gd name="connsiteY743" fmla="*/ 140162 h 907740"/>
                <a:gd name="connsiteX744" fmla="*/ 627212 w 907666"/>
                <a:gd name="connsiteY744" fmla="*/ 138627 h 907740"/>
                <a:gd name="connsiteX745" fmla="*/ 630348 w 907666"/>
                <a:gd name="connsiteY745" fmla="*/ 132922 h 907740"/>
                <a:gd name="connsiteX746" fmla="*/ 630348 w 907666"/>
                <a:gd name="connsiteY746" fmla="*/ 132922 h 907740"/>
                <a:gd name="connsiteX747" fmla="*/ 630748 w 907666"/>
                <a:gd name="connsiteY747" fmla="*/ 132155 h 907740"/>
                <a:gd name="connsiteX748" fmla="*/ 630748 w 907666"/>
                <a:gd name="connsiteY748" fmla="*/ 132155 h 907740"/>
                <a:gd name="connsiteX749" fmla="*/ 631916 w 907666"/>
                <a:gd name="connsiteY749" fmla="*/ 130053 h 907740"/>
                <a:gd name="connsiteX750" fmla="*/ 630715 w 907666"/>
                <a:gd name="connsiteY750" fmla="*/ 132155 h 907740"/>
                <a:gd name="connsiteX751" fmla="*/ 621840 w 907666"/>
                <a:gd name="connsiteY751" fmla="*/ 148202 h 907740"/>
                <a:gd name="connsiteX752" fmla="*/ 621173 w 907666"/>
                <a:gd name="connsiteY752" fmla="*/ 149470 h 907740"/>
                <a:gd name="connsiteX753" fmla="*/ 620939 w 907666"/>
                <a:gd name="connsiteY753" fmla="*/ 149904 h 907740"/>
                <a:gd name="connsiteX754" fmla="*/ 619638 w 907666"/>
                <a:gd name="connsiteY754" fmla="*/ 152239 h 907740"/>
                <a:gd name="connsiteX755" fmla="*/ 619638 w 907666"/>
                <a:gd name="connsiteY755" fmla="*/ 152239 h 907740"/>
                <a:gd name="connsiteX756" fmla="*/ 620272 w 907666"/>
                <a:gd name="connsiteY756" fmla="*/ 151071 h 907740"/>
                <a:gd name="connsiteX757" fmla="*/ 621073 w 907666"/>
                <a:gd name="connsiteY757" fmla="*/ 149670 h 907740"/>
                <a:gd name="connsiteX758" fmla="*/ 621306 w 907666"/>
                <a:gd name="connsiteY758" fmla="*/ 149170 h 907740"/>
                <a:gd name="connsiteX759" fmla="*/ 621840 w 907666"/>
                <a:gd name="connsiteY759" fmla="*/ 148236 h 907740"/>
                <a:gd name="connsiteX760" fmla="*/ 621840 w 907666"/>
                <a:gd name="connsiteY760" fmla="*/ 148236 h 907740"/>
                <a:gd name="connsiteX761" fmla="*/ 622307 w 907666"/>
                <a:gd name="connsiteY761" fmla="*/ 147368 h 907740"/>
                <a:gd name="connsiteX762" fmla="*/ 621807 w 907666"/>
                <a:gd name="connsiteY762" fmla="*/ 148236 h 907740"/>
                <a:gd name="connsiteX763" fmla="*/ 617436 w 907666"/>
                <a:gd name="connsiteY763" fmla="*/ 156243 h 907740"/>
                <a:gd name="connsiteX764" fmla="*/ 617436 w 907666"/>
                <a:gd name="connsiteY764" fmla="*/ 156243 h 907740"/>
                <a:gd name="connsiteX765" fmla="*/ 618971 w 907666"/>
                <a:gd name="connsiteY765" fmla="*/ 153407 h 907740"/>
                <a:gd name="connsiteX766" fmla="*/ 617403 w 907666"/>
                <a:gd name="connsiteY766" fmla="*/ 156209 h 907740"/>
                <a:gd name="connsiteX767" fmla="*/ 617436 w 907666"/>
                <a:gd name="connsiteY767" fmla="*/ 156243 h 907740"/>
                <a:gd name="connsiteX768" fmla="*/ 615268 w 907666"/>
                <a:gd name="connsiteY768" fmla="*/ 160180 h 907740"/>
                <a:gd name="connsiteX769" fmla="*/ 615268 w 907666"/>
                <a:gd name="connsiteY769" fmla="*/ 160180 h 907740"/>
                <a:gd name="connsiteX770" fmla="*/ 615268 w 907666"/>
                <a:gd name="connsiteY770" fmla="*/ 160180 h 907740"/>
                <a:gd name="connsiteX771" fmla="*/ 616369 w 907666"/>
                <a:gd name="connsiteY771" fmla="*/ 158211 h 907740"/>
                <a:gd name="connsiteX772" fmla="*/ 617103 w 907666"/>
                <a:gd name="connsiteY772" fmla="*/ 157244 h 907740"/>
                <a:gd name="connsiteX773" fmla="*/ 617603 w 907666"/>
                <a:gd name="connsiteY773" fmla="*/ 156310 h 907740"/>
                <a:gd name="connsiteX774" fmla="*/ 617603 w 907666"/>
                <a:gd name="connsiteY774" fmla="*/ 156310 h 907740"/>
                <a:gd name="connsiteX775" fmla="*/ 615234 w 907666"/>
                <a:gd name="connsiteY775" fmla="*/ 160280 h 907740"/>
                <a:gd name="connsiteX776" fmla="*/ 613066 w 907666"/>
                <a:gd name="connsiteY776" fmla="*/ 164217 h 907740"/>
                <a:gd name="connsiteX777" fmla="*/ 615268 w 907666"/>
                <a:gd name="connsiteY777" fmla="*/ 160280 h 907740"/>
                <a:gd name="connsiteX778" fmla="*/ 615268 w 907666"/>
                <a:gd name="connsiteY778" fmla="*/ 160280 h 907740"/>
                <a:gd name="connsiteX779" fmla="*/ 586309 w 907666"/>
                <a:gd name="connsiteY779" fmla="*/ 212326 h 907740"/>
                <a:gd name="connsiteX780" fmla="*/ 582472 w 907666"/>
                <a:gd name="connsiteY780" fmla="*/ 210257 h 907740"/>
                <a:gd name="connsiteX781" fmla="*/ 581705 w 907666"/>
                <a:gd name="connsiteY781" fmla="*/ 209890 h 907740"/>
                <a:gd name="connsiteX782" fmla="*/ 581705 w 907666"/>
                <a:gd name="connsiteY782" fmla="*/ 209890 h 907740"/>
                <a:gd name="connsiteX783" fmla="*/ 582438 w 907666"/>
                <a:gd name="connsiteY783" fmla="*/ 210257 h 907740"/>
                <a:gd name="connsiteX784" fmla="*/ 582438 w 907666"/>
                <a:gd name="connsiteY784" fmla="*/ 210257 h 907740"/>
                <a:gd name="connsiteX785" fmla="*/ 583673 w 907666"/>
                <a:gd name="connsiteY785" fmla="*/ 210925 h 907740"/>
                <a:gd name="connsiteX786" fmla="*/ 583673 w 907666"/>
                <a:gd name="connsiteY786" fmla="*/ 210925 h 907740"/>
                <a:gd name="connsiteX787" fmla="*/ 583673 w 907666"/>
                <a:gd name="connsiteY787" fmla="*/ 210925 h 907740"/>
                <a:gd name="connsiteX788" fmla="*/ 586108 w 907666"/>
                <a:gd name="connsiteY788" fmla="*/ 212259 h 907740"/>
                <a:gd name="connsiteX789" fmla="*/ 586108 w 907666"/>
                <a:gd name="connsiteY789" fmla="*/ 212259 h 907740"/>
                <a:gd name="connsiteX790" fmla="*/ 586108 w 907666"/>
                <a:gd name="connsiteY790" fmla="*/ 212259 h 907740"/>
                <a:gd name="connsiteX791" fmla="*/ 586108 w 907666"/>
                <a:gd name="connsiteY791" fmla="*/ 212259 h 907740"/>
                <a:gd name="connsiteX792" fmla="*/ 580937 w 907666"/>
                <a:gd name="connsiteY792" fmla="*/ 209490 h 907740"/>
                <a:gd name="connsiteX793" fmla="*/ 580170 w 907666"/>
                <a:gd name="connsiteY793" fmla="*/ 209090 h 907740"/>
                <a:gd name="connsiteX794" fmla="*/ 580170 w 907666"/>
                <a:gd name="connsiteY794" fmla="*/ 209090 h 907740"/>
                <a:gd name="connsiteX795" fmla="*/ 580570 w 907666"/>
                <a:gd name="connsiteY795" fmla="*/ 209323 h 907740"/>
                <a:gd name="connsiteX796" fmla="*/ 580904 w 907666"/>
                <a:gd name="connsiteY796" fmla="*/ 209323 h 907740"/>
                <a:gd name="connsiteX797" fmla="*/ 581304 w 907666"/>
                <a:gd name="connsiteY797" fmla="*/ 209523 h 907740"/>
                <a:gd name="connsiteX798" fmla="*/ 581671 w 907666"/>
                <a:gd name="connsiteY798" fmla="*/ 209690 h 907740"/>
                <a:gd name="connsiteX799" fmla="*/ 581371 w 907666"/>
                <a:gd name="connsiteY799" fmla="*/ 209523 h 907740"/>
                <a:gd name="connsiteX800" fmla="*/ 580070 w 907666"/>
                <a:gd name="connsiteY800" fmla="*/ 209090 h 907740"/>
                <a:gd name="connsiteX801" fmla="*/ 580070 w 907666"/>
                <a:gd name="connsiteY801" fmla="*/ 209090 h 907740"/>
                <a:gd name="connsiteX802" fmla="*/ 578468 w 907666"/>
                <a:gd name="connsiteY802" fmla="*/ 208189 h 907740"/>
                <a:gd name="connsiteX803" fmla="*/ 576633 w 907666"/>
                <a:gd name="connsiteY803" fmla="*/ 207255 h 907740"/>
                <a:gd name="connsiteX804" fmla="*/ 575732 w 907666"/>
                <a:gd name="connsiteY804" fmla="*/ 206788 h 907740"/>
                <a:gd name="connsiteX805" fmla="*/ 572129 w 907666"/>
                <a:gd name="connsiteY805" fmla="*/ 205019 h 907740"/>
                <a:gd name="connsiteX806" fmla="*/ 570394 w 907666"/>
                <a:gd name="connsiteY806" fmla="*/ 204219 h 907740"/>
                <a:gd name="connsiteX807" fmla="*/ 568726 w 907666"/>
                <a:gd name="connsiteY807" fmla="*/ 203418 h 907740"/>
                <a:gd name="connsiteX808" fmla="*/ 565557 w 907666"/>
                <a:gd name="connsiteY808" fmla="*/ 202017 h 907740"/>
                <a:gd name="connsiteX809" fmla="*/ 565557 w 907666"/>
                <a:gd name="connsiteY809" fmla="*/ 202017 h 907740"/>
                <a:gd name="connsiteX810" fmla="*/ 564789 w 907666"/>
                <a:gd name="connsiteY810" fmla="*/ 201683 h 907740"/>
                <a:gd name="connsiteX811" fmla="*/ 566624 w 907666"/>
                <a:gd name="connsiteY811" fmla="*/ 202517 h 907740"/>
                <a:gd name="connsiteX812" fmla="*/ 567792 w 907666"/>
                <a:gd name="connsiteY812" fmla="*/ 203051 h 907740"/>
                <a:gd name="connsiteX813" fmla="*/ 568259 w 907666"/>
                <a:gd name="connsiteY813" fmla="*/ 203251 h 907740"/>
                <a:gd name="connsiteX814" fmla="*/ 568726 w 907666"/>
                <a:gd name="connsiteY814" fmla="*/ 203451 h 907740"/>
                <a:gd name="connsiteX815" fmla="*/ 568726 w 907666"/>
                <a:gd name="connsiteY815" fmla="*/ 203451 h 907740"/>
                <a:gd name="connsiteX816" fmla="*/ 570294 w 907666"/>
                <a:gd name="connsiteY816" fmla="*/ 204185 h 907740"/>
                <a:gd name="connsiteX817" fmla="*/ 572096 w 907666"/>
                <a:gd name="connsiteY817" fmla="*/ 205019 h 907740"/>
                <a:gd name="connsiteX818" fmla="*/ 572096 w 907666"/>
                <a:gd name="connsiteY818" fmla="*/ 205019 h 907740"/>
                <a:gd name="connsiteX819" fmla="*/ 573831 w 907666"/>
                <a:gd name="connsiteY819" fmla="*/ 205854 h 907740"/>
                <a:gd name="connsiteX820" fmla="*/ 573831 w 907666"/>
                <a:gd name="connsiteY820" fmla="*/ 205854 h 907740"/>
                <a:gd name="connsiteX821" fmla="*/ 575632 w 907666"/>
                <a:gd name="connsiteY821" fmla="*/ 206721 h 907740"/>
                <a:gd name="connsiteX822" fmla="*/ 575632 w 907666"/>
                <a:gd name="connsiteY822" fmla="*/ 206721 h 907740"/>
                <a:gd name="connsiteX823" fmla="*/ 579169 w 907666"/>
                <a:gd name="connsiteY823" fmla="*/ 208523 h 907740"/>
                <a:gd name="connsiteX824" fmla="*/ 579169 w 907666"/>
                <a:gd name="connsiteY824" fmla="*/ 208523 h 907740"/>
                <a:gd name="connsiteX825" fmla="*/ 579569 w 907666"/>
                <a:gd name="connsiteY825" fmla="*/ 208723 h 907740"/>
                <a:gd name="connsiteX826" fmla="*/ 579736 w 907666"/>
                <a:gd name="connsiteY826" fmla="*/ 208723 h 907740"/>
                <a:gd name="connsiteX827" fmla="*/ 579236 w 907666"/>
                <a:gd name="connsiteY827" fmla="*/ 208422 h 907740"/>
                <a:gd name="connsiteX828" fmla="*/ 562487 w 907666"/>
                <a:gd name="connsiteY828" fmla="*/ 200616 h 907740"/>
                <a:gd name="connsiteX829" fmla="*/ 558818 w 907666"/>
                <a:gd name="connsiteY829" fmla="*/ 199047 h 907740"/>
                <a:gd name="connsiteX830" fmla="*/ 556949 w 907666"/>
                <a:gd name="connsiteY830" fmla="*/ 198313 h 907740"/>
                <a:gd name="connsiteX831" fmla="*/ 555081 w 907666"/>
                <a:gd name="connsiteY831" fmla="*/ 197546 h 907740"/>
                <a:gd name="connsiteX832" fmla="*/ 553946 w 907666"/>
                <a:gd name="connsiteY832" fmla="*/ 197112 h 907740"/>
                <a:gd name="connsiteX833" fmla="*/ 552946 w 907666"/>
                <a:gd name="connsiteY833" fmla="*/ 196712 h 907740"/>
                <a:gd name="connsiteX834" fmla="*/ 552345 w 907666"/>
                <a:gd name="connsiteY834" fmla="*/ 196512 h 907740"/>
                <a:gd name="connsiteX835" fmla="*/ 552345 w 907666"/>
                <a:gd name="connsiteY835" fmla="*/ 196512 h 907740"/>
                <a:gd name="connsiteX836" fmla="*/ 552345 w 907666"/>
                <a:gd name="connsiteY836" fmla="*/ 196512 h 907740"/>
                <a:gd name="connsiteX837" fmla="*/ 552912 w 907666"/>
                <a:gd name="connsiteY837" fmla="*/ 196712 h 907740"/>
                <a:gd name="connsiteX838" fmla="*/ 552912 w 907666"/>
                <a:gd name="connsiteY838" fmla="*/ 196712 h 907740"/>
                <a:gd name="connsiteX839" fmla="*/ 553413 w 907666"/>
                <a:gd name="connsiteY839" fmla="*/ 196712 h 907740"/>
                <a:gd name="connsiteX840" fmla="*/ 553413 w 907666"/>
                <a:gd name="connsiteY840" fmla="*/ 196712 h 907740"/>
                <a:gd name="connsiteX841" fmla="*/ 553913 w 907666"/>
                <a:gd name="connsiteY841" fmla="*/ 196912 h 907740"/>
                <a:gd name="connsiteX842" fmla="*/ 553913 w 907666"/>
                <a:gd name="connsiteY842" fmla="*/ 196912 h 907740"/>
                <a:gd name="connsiteX843" fmla="*/ 554680 w 907666"/>
                <a:gd name="connsiteY843" fmla="*/ 197179 h 907740"/>
                <a:gd name="connsiteX844" fmla="*/ 554680 w 907666"/>
                <a:gd name="connsiteY844" fmla="*/ 197179 h 907740"/>
                <a:gd name="connsiteX845" fmla="*/ 554680 w 907666"/>
                <a:gd name="connsiteY845" fmla="*/ 197179 h 907740"/>
                <a:gd name="connsiteX846" fmla="*/ 554680 w 907666"/>
                <a:gd name="connsiteY846" fmla="*/ 197179 h 907740"/>
                <a:gd name="connsiteX847" fmla="*/ 556882 w 907666"/>
                <a:gd name="connsiteY847" fmla="*/ 198080 h 907740"/>
                <a:gd name="connsiteX848" fmla="*/ 557550 w 907666"/>
                <a:gd name="connsiteY848" fmla="*/ 198347 h 907740"/>
                <a:gd name="connsiteX849" fmla="*/ 557917 w 907666"/>
                <a:gd name="connsiteY849" fmla="*/ 198347 h 907740"/>
                <a:gd name="connsiteX850" fmla="*/ 558384 w 907666"/>
                <a:gd name="connsiteY850" fmla="*/ 198514 h 907740"/>
                <a:gd name="connsiteX851" fmla="*/ 558384 w 907666"/>
                <a:gd name="connsiteY851" fmla="*/ 198514 h 907740"/>
                <a:gd name="connsiteX852" fmla="*/ 562020 w 907666"/>
                <a:gd name="connsiteY852" fmla="*/ 200048 h 907740"/>
                <a:gd name="connsiteX853" fmla="*/ 562020 w 907666"/>
                <a:gd name="connsiteY853" fmla="*/ 200048 h 907740"/>
                <a:gd name="connsiteX854" fmla="*/ 562921 w 907666"/>
                <a:gd name="connsiteY854" fmla="*/ 200449 h 907740"/>
                <a:gd name="connsiteX855" fmla="*/ 563155 w 907666"/>
                <a:gd name="connsiteY855" fmla="*/ 200449 h 907740"/>
                <a:gd name="connsiteX856" fmla="*/ 563388 w 907666"/>
                <a:gd name="connsiteY856" fmla="*/ 200449 h 907740"/>
                <a:gd name="connsiteX857" fmla="*/ 564089 w 907666"/>
                <a:gd name="connsiteY857" fmla="*/ 200749 h 907740"/>
                <a:gd name="connsiteX858" fmla="*/ 563622 w 907666"/>
                <a:gd name="connsiteY858" fmla="*/ 200515 h 907740"/>
                <a:gd name="connsiteX859" fmla="*/ 551177 w 907666"/>
                <a:gd name="connsiteY859" fmla="*/ 196045 h 907740"/>
                <a:gd name="connsiteX860" fmla="*/ 550510 w 907666"/>
                <a:gd name="connsiteY860" fmla="*/ 195778 h 907740"/>
                <a:gd name="connsiteX861" fmla="*/ 549909 w 907666"/>
                <a:gd name="connsiteY861" fmla="*/ 195578 h 907740"/>
                <a:gd name="connsiteX862" fmla="*/ 549276 w 907666"/>
                <a:gd name="connsiteY862" fmla="*/ 195344 h 907740"/>
                <a:gd name="connsiteX863" fmla="*/ 548442 w 907666"/>
                <a:gd name="connsiteY863" fmla="*/ 195044 h 907740"/>
                <a:gd name="connsiteX864" fmla="*/ 547741 w 907666"/>
                <a:gd name="connsiteY864" fmla="*/ 194777 h 907740"/>
                <a:gd name="connsiteX865" fmla="*/ 546373 w 907666"/>
                <a:gd name="connsiteY865" fmla="*/ 194310 h 907740"/>
                <a:gd name="connsiteX866" fmla="*/ 547674 w 907666"/>
                <a:gd name="connsiteY866" fmla="*/ 194777 h 907740"/>
                <a:gd name="connsiteX867" fmla="*/ 547674 w 907666"/>
                <a:gd name="connsiteY867" fmla="*/ 194777 h 907740"/>
                <a:gd name="connsiteX868" fmla="*/ 549376 w 907666"/>
                <a:gd name="connsiteY868" fmla="*/ 195411 h 907740"/>
                <a:gd name="connsiteX869" fmla="*/ 549743 w 907666"/>
                <a:gd name="connsiteY869" fmla="*/ 195411 h 907740"/>
                <a:gd name="connsiteX870" fmla="*/ 549943 w 907666"/>
                <a:gd name="connsiteY870" fmla="*/ 195411 h 907740"/>
                <a:gd name="connsiteX871" fmla="*/ 550377 w 907666"/>
                <a:gd name="connsiteY871" fmla="*/ 195411 h 907740"/>
                <a:gd name="connsiteX872" fmla="*/ 550377 w 907666"/>
                <a:gd name="connsiteY872" fmla="*/ 195411 h 907740"/>
                <a:gd name="connsiteX873" fmla="*/ 551011 w 907666"/>
                <a:gd name="connsiteY873" fmla="*/ 195644 h 907740"/>
                <a:gd name="connsiteX874" fmla="*/ 551644 w 907666"/>
                <a:gd name="connsiteY874" fmla="*/ 195878 h 907740"/>
                <a:gd name="connsiteX875" fmla="*/ 551845 w 907666"/>
                <a:gd name="connsiteY875" fmla="*/ 195878 h 907740"/>
                <a:gd name="connsiteX876" fmla="*/ 551845 w 907666"/>
                <a:gd name="connsiteY876" fmla="*/ 195878 h 907740"/>
                <a:gd name="connsiteX877" fmla="*/ 544505 w 907666"/>
                <a:gd name="connsiteY877" fmla="*/ 193643 h 907740"/>
                <a:gd name="connsiteX878" fmla="*/ 543837 w 907666"/>
                <a:gd name="connsiteY878" fmla="*/ 193443 h 907740"/>
                <a:gd name="connsiteX879" fmla="*/ 545005 w 907666"/>
                <a:gd name="connsiteY879" fmla="*/ 193876 h 907740"/>
                <a:gd name="connsiteX880" fmla="*/ 546306 w 907666"/>
                <a:gd name="connsiteY880" fmla="*/ 194310 h 907740"/>
                <a:gd name="connsiteX881" fmla="*/ 545739 w 907666"/>
                <a:gd name="connsiteY881" fmla="*/ 194076 h 907740"/>
                <a:gd name="connsiteX882" fmla="*/ 543637 w 907666"/>
                <a:gd name="connsiteY882" fmla="*/ 193376 h 907740"/>
                <a:gd name="connsiteX883" fmla="*/ 543837 w 907666"/>
                <a:gd name="connsiteY883" fmla="*/ 193376 h 907740"/>
                <a:gd name="connsiteX884" fmla="*/ 543837 w 907666"/>
                <a:gd name="connsiteY884" fmla="*/ 193376 h 907740"/>
                <a:gd name="connsiteX885" fmla="*/ 543637 w 907666"/>
                <a:gd name="connsiteY885" fmla="*/ 193376 h 907740"/>
                <a:gd name="connsiteX886" fmla="*/ 543637 w 907666"/>
                <a:gd name="connsiteY886" fmla="*/ 193376 h 907740"/>
                <a:gd name="connsiteX887" fmla="*/ 543637 w 907666"/>
                <a:gd name="connsiteY887" fmla="*/ 193376 h 907740"/>
                <a:gd name="connsiteX888" fmla="*/ 542436 w 907666"/>
                <a:gd name="connsiteY888" fmla="*/ 192942 h 907740"/>
                <a:gd name="connsiteX889" fmla="*/ 539100 w 907666"/>
                <a:gd name="connsiteY889" fmla="*/ 191808 h 907740"/>
                <a:gd name="connsiteX890" fmla="*/ 542436 w 907666"/>
                <a:gd name="connsiteY890" fmla="*/ 192975 h 907740"/>
                <a:gd name="connsiteX891" fmla="*/ 542436 w 907666"/>
                <a:gd name="connsiteY891" fmla="*/ 192975 h 907740"/>
                <a:gd name="connsiteX892" fmla="*/ 543571 w 907666"/>
                <a:gd name="connsiteY892" fmla="*/ 193342 h 907740"/>
                <a:gd name="connsiteX893" fmla="*/ 542470 w 907666"/>
                <a:gd name="connsiteY893" fmla="*/ 192942 h 907740"/>
                <a:gd name="connsiteX894" fmla="*/ 537031 w 907666"/>
                <a:gd name="connsiteY894" fmla="*/ 191274 h 907740"/>
                <a:gd name="connsiteX895" fmla="*/ 537031 w 907666"/>
                <a:gd name="connsiteY895" fmla="*/ 191274 h 907740"/>
                <a:gd name="connsiteX896" fmla="*/ 537031 w 907666"/>
                <a:gd name="connsiteY896" fmla="*/ 191274 h 907740"/>
                <a:gd name="connsiteX897" fmla="*/ 537031 w 907666"/>
                <a:gd name="connsiteY897" fmla="*/ 191274 h 907740"/>
                <a:gd name="connsiteX898" fmla="*/ 534696 w 907666"/>
                <a:gd name="connsiteY898" fmla="*/ 190473 h 907740"/>
                <a:gd name="connsiteX899" fmla="*/ 532928 w 907666"/>
                <a:gd name="connsiteY899" fmla="*/ 189939 h 907740"/>
                <a:gd name="connsiteX900" fmla="*/ 530993 w 907666"/>
                <a:gd name="connsiteY900" fmla="*/ 189372 h 907740"/>
                <a:gd name="connsiteX901" fmla="*/ 528157 w 907666"/>
                <a:gd name="connsiteY901" fmla="*/ 188572 h 907740"/>
                <a:gd name="connsiteX902" fmla="*/ 528157 w 907666"/>
                <a:gd name="connsiteY902" fmla="*/ 188572 h 907740"/>
                <a:gd name="connsiteX903" fmla="*/ 527690 w 907666"/>
                <a:gd name="connsiteY903" fmla="*/ 188572 h 907740"/>
                <a:gd name="connsiteX904" fmla="*/ 525188 w 907666"/>
                <a:gd name="connsiteY904" fmla="*/ 187838 h 907740"/>
                <a:gd name="connsiteX905" fmla="*/ 523686 w 907666"/>
                <a:gd name="connsiteY905" fmla="*/ 187270 h 907740"/>
                <a:gd name="connsiteX906" fmla="*/ 520083 w 907666"/>
                <a:gd name="connsiteY906" fmla="*/ 186370 h 907740"/>
                <a:gd name="connsiteX907" fmla="*/ 520083 w 907666"/>
                <a:gd name="connsiteY907" fmla="*/ 186370 h 907740"/>
                <a:gd name="connsiteX908" fmla="*/ 519749 w 907666"/>
                <a:gd name="connsiteY908" fmla="*/ 186370 h 907740"/>
                <a:gd name="connsiteX909" fmla="*/ 519749 w 907666"/>
                <a:gd name="connsiteY909" fmla="*/ 186370 h 907740"/>
                <a:gd name="connsiteX910" fmla="*/ 519382 w 907666"/>
                <a:gd name="connsiteY910" fmla="*/ 186370 h 907740"/>
                <a:gd name="connsiteX911" fmla="*/ 519783 w 907666"/>
                <a:gd name="connsiteY911" fmla="*/ 186370 h 907740"/>
                <a:gd name="connsiteX912" fmla="*/ 519783 w 907666"/>
                <a:gd name="connsiteY912" fmla="*/ 186370 h 907740"/>
                <a:gd name="connsiteX913" fmla="*/ 520016 w 907666"/>
                <a:gd name="connsiteY913" fmla="*/ 186370 h 907740"/>
                <a:gd name="connsiteX914" fmla="*/ 520217 w 907666"/>
                <a:gd name="connsiteY914" fmla="*/ 186370 h 907740"/>
                <a:gd name="connsiteX915" fmla="*/ 521051 w 907666"/>
                <a:gd name="connsiteY915" fmla="*/ 186603 h 907740"/>
                <a:gd name="connsiteX916" fmla="*/ 522752 w 907666"/>
                <a:gd name="connsiteY916" fmla="*/ 187037 h 907740"/>
                <a:gd name="connsiteX917" fmla="*/ 523753 w 907666"/>
                <a:gd name="connsiteY917" fmla="*/ 187304 h 907740"/>
                <a:gd name="connsiteX918" fmla="*/ 525121 w 907666"/>
                <a:gd name="connsiteY918" fmla="*/ 187671 h 907740"/>
                <a:gd name="connsiteX919" fmla="*/ 528190 w 907666"/>
                <a:gd name="connsiteY919" fmla="*/ 188505 h 907740"/>
                <a:gd name="connsiteX920" fmla="*/ 528190 w 907666"/>
                <a:gd name="connsiteY920" fmla="*/ 188505 h 907740"/>
                <a:gd name="connsiteX921" fmla="*/ 528624 w 907666"/>
                <a:gd name="connsiteY921" fmla="*/ 188505 h 907740"/>
                <a:gd name="connsiteX922" fmla="*/ 529024 w 907666"/>
                <a:gd name="connsiteY922" fmla="*/ 188505 h 907740"/>
                <a:gd name="connsiteX923" fmla="*/ 529358 w 907666"/>
                <a:gd name="connsiteY923" fmla="*/ 188505 h 907740"/>
                <a:gd name="connsiteX924" fmla="*/ 529558 w 907666"/>
                <a:gd name="connsiteY924" fmla="*/ 188505 h 907740"/>
                <a:gd name="connsiteX925" fmla="*/ 529558 w 907666"/>
                <a:gd name="connsiteY925" fmla="*/ 188505 h 907740"/>
                <a:gd name="connsiteX926" fmla="*/ 529558 w 907666"/>
                <a:gd name="connsiteY926" fmla="*/ 188505 h 907740"/>
                <a:gd name="connsiteX927" fmla="*/ 529558 w 907666"/>
                <a:gd name="connsiteY927" fmla="*/ 188505 h 907740"/>
                <a:gd name="connsiteX928" fmla="*/ 529825 w 907666"/>
                <a:gd name="connsiteY928" fmla="*/ 188505 h 907740"/>
                <a:gd name="connsiteX929" fmla="*/ 529825 w 907666"/>
                <a:gd name="connsiteY929" fmla="*/ 188505 h 907740"/>
                <a:gd name="connsiteX930" fmla="*/ 530526 w 907666"/>
                <a:gd name="connsiteY930" fmla="*/ 188705 h 907740"/>
                <a:gd name="connsiteX931" fmla="*/ 530526 w 907666"/>
                <a:gd name="connsiteY931" fmla="*/ 188705 h 907740"/>
                <a:gd name="connsiteX932" fmla="*/ 531760 w 907666"/>
                <a:gd name="connsiteY932" fmla="*/ 189072 h 907740"/>
                <a:gd name="connsiteX933" fmla="*/ 532127 w 907666"/>
                <a:gd name="connsiteY933" fmla="*/ 189072 h 907740"/>
                <a:gd name="connsiteX934" fmla="*/ 532361 w 907666"/>
                <a:gd name="connsiteY934" fmla="*/ 189072 h 907740"/>
                <a:gd name="connsiteX935" fmla="*/ 532361 w 907666"/>
                <a:gd name="connsiteY935" fmla="*/ 189072 h 907740"/>
                <a:gd name="connsiteX936" fmla="*/ 533028 w 907666"/>
                <a:gd name="connsiteY936" fmla="*/ 189272 h 907740"/>
                <a:gd name="connsiteX937" fmla="*/ 533462 w 907666"/>
                <a:gd name="connsiteY937" fmla="*/ 189272 h 907740"/>
                <a:gd name="connsiteX938" fmla="*/ 533962 w 907666"/>
                <a:gd name="connsiteY938" fmla="*/ 189439 h 907740"/>
                <a:gd name="connsiteX939" fmla="*/ 533962 w 907666"/>
                <a:gd name="connsiteY939" fmla="*/ 189439 h 907740"/>
                <a:gd name="connsiteX940" fmla="*/ 534729 w 907666"/>
                <a:gd name="connsiteY940" fmla="*/ 189672 h 907740"/>
                <a:gd name="connsiteX941" fmla="*/ 535130 w 907666"/>
                <a:gd name="connsiteY941" fmla="*/ 189672 h 907740"/>
                <a:gd name="connsiteX942" fmla="*/ 535930 w 907666"/>
                <a:gd name="connsiteY942" fmla="*/ 189906 h 907740"/>
                <a:gd name="connsiteX943" fmla="*/ 535230 w 907666"/>
                <a:gd name="connsiteY943" fmla="*/ 189672 h 907740"/>
                <a:gd name="connsiteX944" fmla="*/ 518014 w 907666"/>
                <a:gd name="connsiteY944" fmla="*/ 185936 h 907740"/>
                <a:gd name="connsiteX945" fmla="*/ 518315 w 907666"/>
                <a:gd name="connsiteY945" fmla="*/ 185936 h 907740"/>
                <a:gd name="connsiteX946" fmla="*/ 518115 w 907666"/>
                <a:gd name="connsiteY946" fmla="*/ 185936 h 907740"/>
                <a:gd name="connsiteX947" fmla="*/ 516380 w 907666"/>
                <a:gd name="connsiteY947" fmla="*/ 185502 h 907740"/>
                <a:gd name="connsiteX948" fmla="*/ 511976 w 907666"/>
                <a:gd name="connsiteY948" fmla="*/ 184501 h 907740"/>
                <a:gd name="connsiteX949" fmla="*/ 508640 w 907666"/>
                <a:gd name="connsiteY949" fmla="*/ 183834 h 907740"/>
                <a:gd name="connsiteX950" fmla="*/ 507705 w 907666"/>
                <a:gd name="connsiteY950" fmla="*/ 183667 h 907740"/>
                <a:gd name="connsiteX951" fmla="*/ 508573 w 907666"/>
                <a:gd name="connsiteY951" fmla="*/ 183867 h 907740"/>
                <a:gd name="connsiteX952" fmla="*/ 508573 w 907666"/>
                <a:gd name="connsiteY952" fmla="*/ 183867 h 907740"/>
                <a:gd name="connsiteX953" fmla="*/ 509674 w 907666"/>
                <a:gd name="connsiteY953" fmla="*/ 184101 h 907740"/>
                <a:gd name="connsiteX954" fmla="*/ 510141 w 907666"/>
                <a:gd name="connsiteY954" fmla="*/ 184101 h 907740"/>
                <a:gd name="connsiteX955" fmla="*/ 511776 w 907666"/>
                <a:gd name="connsiteY955" fmla="*/ 184468 h 907740"/>
                <a:gd name="connsiteX956" fmla="*/ 513944 w 907666"/>
                <a:gd name="connsiteY956" fmla="*/ 184935 h 907740"/>
                <a:gd name="connsiteX957" fmla="*/ 514745 w 907666"/>
                <a:gd name="connsiteY957" fmla="*/ 184935 h 907740"/>
                <a:gd name="connsiteX958" fmla="*/ 515179 w 907666"/>
                <a:gd name="connsiteY958" fmla="*/ 184935 h 907740"/>
                <a:gd name="connsiteX959" fmla="*/ 516146 w 907666"/>
                <a:gd name="connsiteY959" fmla="*/ 185168 h 907740"/>
                <a:gd name="connsiteX960" fmla="*/ 516146 w 907666"/>
                <a:gd name="connsiteY960" fmla="*/ 185168 h 907740"/>
                <a:gd name="connsiteX961" fmla="*/ 516680 w 907666"/>
                <a:gd name="connsiteY961" fmla="*/ 185168 h 907740"/>
                <a:gd name="connsiteX962" fmla="*/ 517014 w 907666"/>
                <a:gd name="connsiteY962" fmla="*/ 185168 h 907740"/>
                <a:gd name="connsiteX963" fmla="*/ 517314 w 907666"/>
                <a:gd name="connsiteY963" fmla="*/ 185168 h 907740"/>
                <a:gd name="connsiteX964" fmla="*/ 517915 w 907666"/>
                <a:gd name="connsiteY964" fmla="*/ 185168 h 907740"/>
                <a:gd name="connsiteX965" fmla="*/ 517381 w 907666"/>
                <a:gd name="connsiteY965" fmla="*/ 185168 h 907740"/>
                <a:gd name="connsiteX966" fmla="*/ 515145 w 907666"/>
                <a:gd name="connsiteY966" fmla="*/ 133890 h 907740"/>
                <a:gd name="connsiteX967" fmla="*/ 514211 w 907666"/>
                <a:gd name="connsiteY967" fmla="*/ 138827 h 907740"/>
                <a:gd name="connsiteX968" fmla="*/ 514211 w 907666"/>
                <a:gd name="connsiteY968" fmla="*/ 138160 h 907740"/>
                <a:gd name="connsiteX969" fmla="*/ 508139 w 907666"/>
                <a:gd name="connsiteY969" fmla="*/ 169922 h 907740"/>
                <a:gd name="connsiteX970" fmla="*/ 505537 w 907666"/>
                <a:gd name="connsiteY970" fmla="*/ 183267 h 907740"/>
                <a:gd name="connsiteX971" fmla="*/ 505537 w 907666"/>
                <a:gd name="connsiteY971" fmla="*/ 183267 h 907740"/>
                <a:gd name="connsiteX972" fmla="*/ 506671 w 907666"/>
                <a:gd name="connsiteY972" fmla="*/ 183467 h 907740"/>
                <a:gd name="connsiteX973" fmla="*/ 505537 w 907666"/>
                <a:gd name="connsiteY973" fmla="*/ 183233 h 907740"/>
                <a:gd name="connsiteX974" fmla="*/ 506704 w 907666"/>
                <a:gd name="connsiteY974" fmla="*/ 183634 h 907740"/>
                <a:gd name="connsiteX975" fmla="*/ 507305 w 907666"/>
                <a:gd name="connsiteY975" fmla="*/ 183634 h 907740"/>
                <a:gd name="connsiteX976" fmla="*/ 507538 w 907666"/>
                <a:gd name="connsiteY976" fmla="*/ 183634 h 907740"/>
                <a:gd name="connsiteX977" fmla="*/ 507072 w 907666"/>
                <a:gd name="connsiteY977" fmla="*/ 183634 h 907740"/>
                <a:gd name="connsiteX978" fmla="*/ 768003 w 907666"/>
                <a:gd name="connsiteY978" fmla="*/ 489873 h 907740"/>
                <a:gd name="connsiteX979" fmla="*/ 768003 w 907666"/>
                <a:gd name="connsiteY979" fmla="*/ 489873 h 907740"/>
                <a:gd name="connsiteX980" fmla="*/ 768571 w 907666"/>
                <a:gd name="connsiteY980" fmla="*/ 484301 h 907740"/>
                <a:gd name="connsiteX981" fmla="*/ 768003 w 907666"/>
                <a:gd name="connsiteY981" fmla="*/ 489706 h 907740"/>
                <a:gd name="connsiteX982" fmla="*/ 767636 w 907666"/>
                <a:gd name="connsiteY982" fmla="*/ 493009 h 907740"/>
                <a:gd name="connsiteX983" fmla="*/ 768003 w 907666"/>
                <a:gd name="connsiteY983" fmla="*/ 489873 h 907740"/>
                <a:gd name="connsiteX984" fmla="*/ 767236 w 907666"/>
                <a:gd name="connsiteY984" fmla="*/ 496045 h 907740"/>
                <a:gd name="connsiteX985" fmla="*/ 767636 w 907666"/>
                <a:gd name="connsiteY985" fmla="*/ 492842 h 907740"/>
                <a:gd name="connsiteX986" fmla="*/ 767036 w 907666"/>
                <a:gd name="connsiteY986" fmla="*/ 497613 h 907740"/>
                <a:gd name="connsiteX987" fmla="*/ 767236 w 907666"/>
                <a:gd name="connsiteY987" fmla="*/ 496045 h 907740"/>
                <a:gd name="connsiteX988" fmla="*/ 766702 w 907666"/>
                <a:gd name="connsiteY988" fmla="*/ 499882 h 907740"/>
                <a:gd name="connsiteX989" fmla="*/ 767036 w 907666"/>
                <a:gd name="connsiteY989" fmla="*/ 497546 h 907740"/>
                <a:gd name="connsiteX990" fmla="*/ 766168 w 907666"/>
                <a:gd name="connsiteY990" fmla="*/ 503385 h 907740"/>
                <a:gd name="connsiteX991" fmla="*/ 766368 w 907666"/>
                <a:gd name="connsiteY991" fmla="*/ 502250 h 907740"/>
                <a:gd name="connsiteX992" fmla="*/ 766368 w 907666"/>
                <a:gd name="connsiteY992" fmla="*/ 501450 h 907740"/>
                <a:gd name="connsiteX993" fmla="*/ 766368 w 907666"/>
                <a:gd name="connsiteY993" fmla="*/ 502217 h 907740"/>
                <a:gd name="connsiteX994" fmla="*/ 766168 w 907666"/>
                <a:gd name="connsiteY994" fmla="*/ 503218 h 907740"/>
                <a:gd name="connsiteX995" fmla="*/ 764800 w 907666"/>
                <a:gd name="connsiteY995" fmla="*/ 511459 h 907740"/>
                <a:gd name="connsiteX996" fmla="*/ 764800 w 907666"/>
                <a:gd name="connsiteY996" fmla="*/ 511459 h 907740"/>
                <a:gd name="connsiteX997" fmla="*/ 764800 w 907666"/>
                <a:gd name="connsiteY997" fmla="*/ 511725 h 907740"/>
                <a:gd name="connsiteX998" fmla="*/ 764800 w 907666"/>
                <a:gd name="connsiteY998" fmla="*/ 511292 h 907740"/>
                <a:gd name="connsiteX999" fmla="*/ 800399 w 907666"/>
                <a:gd name="connsiteY999" fmla="*/ 333667 h 907740"/>
                <a:gd name="connsiteX1000" fmla="*/ 799565 w 907666"/>
                <a:gd name="connsiteY1000" fmla="*/ 333967 h 907740"/>
                <a:gd name="connsiteX1001" fmla="*/ 791758 w 907666"/>
                <a:gd name="connsiteY1001" fmla="*/ 336670 h 907740"/>
                <a:gd name="connsiteX1002" fmla="*/ 791758 w 907666"/>
                <a:gd name="connsiteY1002" fmla="*/ 336670 h 907740"/>
                <a:gd name="connsiteX1003" fmla="*/ 787420 w 907666"/>
                <a:gd name="connsiteY1003" fmla="*/ 338171 h 907740"/>
                <a:gd name="connsiteX1004" fmla="*/ 791791 w 907666"/>
                <a:gd name="connsiteY1004" fmla="*/ 336703 h 907740"/>
                <a:gd name="connsiteX1005" fmla="*/ 799598 w 907666"/>
                <a:gd name="connsiteY1005" fmla="*/ 334001 h 907740"/>
                <a:gd name="connsiteX1006" fmla="*/ 800432 w 907666"/>
                <a:gd name="connsiteY1006" fmla="*/ 333701 h 907740"/>
                <a:gd name="connsiteX1007" fmla="*/ 800432 w 907666"/>
                <a:gd name="connsiteY1007" fmla="*/ 333701 h 907740"/>
                <a:gd name="connsiteX1008" fmla="*/ 804836 w 907666"/>
                <a:gd name="connsiteY1008" fmla="*/ 332166 h 907740"/>
                <a:gd name="connsiteX1009" fmla="*/ 769905 w 907666"/>
                <a:gd name="connsiteY1009" fmla="*/ 444933 h 907740"/>
                <a:gd name="connsiteX1010" fmla="*/ 769905 w 907666"/>
                <a:gd name="connsiteY1010" fmla="*/ 442664 h 907740"/>
                <a:gd name="connsiteX1011" fmla="*/ 769905 w 907666"/>
                <a:gd name="connsiteY1011" fmla="*/ 441196 h 907740"/>
                <a:gd name="connsiteX1012" fmla="*/ 769905 w 907666"/>
                <a:gd name="connsiteY1012" fmla="*/ 440362 h 907740"/>
                <a:gd name="connsiteX1013" fmla="*/ 769905 w 907666"/>
                <a:gd name="connsiteY1013" fmla="*/ 439862 h 907740"/>
                <a:gd name="connsiteX1014" fmla="*/ 769905 w 907666"/>
                <a:gd name="connsiteY1014" fmla="*/ 439561 h 907740"/>
                <a:gd name="connsiteX1015" fmla="*/ 769905 w 907666"/>
                <a:gd name="connsiteY1015" fmla="*/ 438994 h 907740"/>
                <a:gd name="connsiteX1016" fmla="*/ 769905 w 907666"/>
                <a:gd name="connsiteY1016" fmla="*/ 438660 h 907740"/>
                <a:gd name="connsiteX1017" fmla="*/ 769905 w 907666"/>
                <a:gd name="connsiteY1017" fmla="*/ 438427 h 907740"/>
                <a:gd name="connsiteX1018" fmla="*/ 769905 w 907666"/>
                <a:gd name="connsiteY1018" fmla="*/ 438427 h 907740"/>
                <a:gd name="connsiteX1019" fmla="*/ 769905 w 907666"/>
                <a:gd name="connsiteY1019" fmla="*/ 440062 h 907740"/>
                <a:gd name="connsiteX1020" fmla="*/ 769905 w 907666"/>
                <a:gd name="connsiteY1020" fmla="*/ 441930 h 907740"/>
                <a:gd name="connsiteX1021" fmla="*/ 769905 w 907666"/>
                <a:gd name="connsiteY1021" fmla="*/ 447735 h 907740"/>
                <a:gd name="connsiteX1022" fmla="*/ 769905 w 907666"/>
                <a:gd name="connsiteY1022" fmla="*/ 447735 h 907740"/>
                <a:gd name="connsiteX1023" fmla="*/ 769905 w 907666"/>
                <a:gd name="connsiteY1023" fmla="*/ 445767 h 907740"/>
                <a:gd name="connsiteX1024" fmla="*/ 769905 w 907666"/>
                <a:gd name="connsiteY1024" fmla="*/ 444766 h 907740"/>
                <a:gd name="connsiteX1025" fmla="*/ 768304 w 907666"/>
                <a:gd name="connsiteY1025" fmla="*/ 420745 h 907740"/>
                <a:gd name="connsiteX1026" fmla="*/ 768304 w 907666"/>
                <a:gd name="connsiteY1026" fmla="*/ 420745 h 907740"/>
                <a:gd name="connsiteX1027" fmla="*/ 768304 w 907666"/>
                <a:gd name="connsiteY1027" fmla="*/ 420745 h 907740"/>
                <a:gd name="connsiteX1028" fmla="*/ 768304 w 907666"/>
                <a:gd name="connsiteY1028" fmla="*/ 420745 h 907740"/>
                <a:gd name="connsiteX1029" fmla="*/ 768304 w 907666"/>
                <a:gd name="connsiteY1029" fmla="*/ 420578 h 907740"/>
                <a:gd name="connsiteX1030" fmla="*/ 768304 w 907666"/>
                <a:gd name="connsiteY1030" fmla="*/ 420544 h 907740"/>
                <a:gd name="connsiteX1031" fmla="*/ 768304 w 907666"/>
                <a:gd name="connsiteY1031" fmla="*/ 420544 h 907740"/>
                <a:gd name="connsiteX1032" fmla="*/ 768304 w 907666"/>
                <a:gd name="connsiteY1032" fmla="*/ 420544 h 907740"/>
                <a:gd name="connsiteX1033" fmla="*/ 768270 w 907666"/>
                <a:gd name="connsiteY1033" fmla="*/ 420378 h 907740"/>
                <a:gd name="connsiteX1034" fmla="*/ 768304 w 907666"/>
                <a:gd name="connsiteY1034" fmla="*/ 420244 h 907740"/>
                <a:gd name="connsiteX1035" fmla="*/ 768103 w 907666"/>
                <a:gd name="connsiteY1035" fmla="*/ 418476 h 907740"/>
                <a:gd name="connsiteX1036" fmla="*/ 768304 w 907666"/>
                <a:gd name="connsiteY1036" fmla="*/ 420411 h 907740"/>
                <a:gd name="connsiteX1037" fmla="*/ 768304 w 907666"/>
                <a:gd name="connsiteY1037" fmla="*/ 420411 h 907740"/>
                <a:gd name="connsiteX1038" fmla="*/ 767970 w 907666"/>
                <a:gd name="connsiteY1038" fmla="*/ 417308 h 907740"/>
                <a:gd name="connsiteX1039" fmla="*/ 767970 w 907666"/>
                <a:gd name="connsiteY1039" fmla="*/ 417308 h 907740"/>
                <a:gd name="connsiteX1040" fmla="*/ 767970 w 907666"/>
                <a:gd name="connsiteY1040" fmla="*/ 416941 h 907740"/>
                <a:gd name="connsiteX1041" fmla="*/ 767937 w 907666"/>
                <a:gd name="connsiteY1041" fmla="*/ 417141 h 907740"/>
                <a:gd name="connsiteX1042" fmla="*/ 767703 w 907666"/>
                <a:gd name="connsiteY1042" fmla="*/ 415073 h 907740"/>
                <a:gd name="connsiteX1043" fmla="*/ 767703 w 907666"/>
                <a:gd name="connsiteY1043" fmla="*/ 415073 h 907740"/>
                <a:gd name="connsiteX1044" fmla="*/ 767703 w 907666"/>
                <a:gd name="connsiteY1044" fmla="*/ 414873 h 907740"/>
                <a:gd name="connsiteX1045" fmla="*/ 767670 w 907666"/>
                <a:gd name="connsiteY1045" fmla="*/ 414906 h 907740"/>
                <a:gd name="connsiteX1046" fmla="*/ 767703 w 907666"/>
                <a:gd name="connsiteY1046" fmla="*/ 414606 h 907740"/>
                <a:gd name="connsiteX1047" fmla="*/ 767703 w 907666"/>
                <a:gd name="connsiteY1047" fmla="*/ 414773 h 907740"/>
                <a:gd name="connsiteX1048" fmla="*/ 767703 w 907666"/>
                <a:gd name="connsiteY1048" fmla="*/ 414773 h 907740"/>
                <a:gd name="connsiteX1049" fmla="*/ 767603 w 907666"/>
                <a:gd name="connsiteY1049" fmla="*/ 414439 h 907740"/>
                <a:gd name="connsiteX1050" fmla="*/ 767703 w 907666"/>
                <a:gd name="connsiteY1050" fmla="*/ 414305 h 907740"/>
                <a:gd name="connsiteX1051" fmla="*/ 767703 w 907666"/>
                <a:gd name="connsiteY1051" fmla="*/ 414005 h 907740"/>
                <a:gd name="connsiteX1052" fmla="*/ 767569 w 907666"/>
                <a:gd name="connsiteY1052" fmla="*/ 414139 h 907740"/>
                <a:gd name="connsiteX1053" fmla="*/ 767703 w 907666"/>
                <a:gd name="connsiteY1053" fmla="*/ 413605 h 907740"/>
                <a:gd name="connsiteX1054" fmla="*/ 767703 w 907666"/>
                <a:gd name="connsiteY1054" fmla="*/ 413605 h 907740"/>
                <a:gd name="connsiteX1055" fmla="*/ 767703 w 907666"/>
                <a:gd name="connsiteY1055" fmla="*/ 413605 h 907740"/>
                <a:gd name="connsiteX1056" fmla="*/ 767469 w 907666"/>
                <a:gd name="connsiteY1056" fmla="*/ 413438 h 907740"/>
                <a:gd name="connsiteX1057" fmla="*/ 767703 w 907666"/>
                <a:gd name="connsiteY1057" fmla="*/ 412604 h 907740"/>
                <a:gd name="connsiteX1058" fmla="*/ 767703 w 907666"/>
                <a:gd name="connsiteY1058" fmla="*/ 412938 h 907740"/>
                <a:gd name="connsiteX1059" fmla="*/ 767703 w 907666"/>
                <a:gd name="connsiteY1059" fmla="*/ 413505 h 907740"/>
                <a:gd name="connsiteX1060" fmla="*/ 767236 w 907666"/>
                <a:gd name="connsiteY1060" fmla="*/ 412437 h 907740"/>
                <a:gd name="connsiteX1061" fmla="*/ 765768 w 907666"/>
                <a:gd name="connsiteY1061" fmla="*/ 399559 h 907740"/>
                <a:gd name="connsiteX1062" fmla="*/ 765968 w 907666"/>
                <a:gd name="connsiteY1062" fmla="*/ 400860 h 907740"/>
                <a:gd name="connsiteX1063" fmla="*/ 765968 w 907666"/>
                <a:gd name="connsiteY1063" fmla="*/ 400059 h 907740"/>
                <a:gd name="connsiteX1064" fmla="*/ 765768 w 907666"/>
                <a:gd name="connsiteY1064" fmla="*/ 399259 h 907740"/>
                <a:gd name="connsiteX1065" fmla="*/ 765768 w 907666"/>
                <a:gd name="connsiteY1065" fmla="*/ 399559 h 907740"/>
                <a:gd name="connsiteX1066" fmla="*/ 765768 w 907666"/>
                <a:gd name="connsiteY1066" fmla="*/ 399292 h 907740"/>
                <a:gd name="connsiteX1067" fmla="*/ 765034 w 907666"/>
                <a:gd name="connsiteY1067" fmla="*/ 395122 h 907740"/>
                <a:gd name="connsiteX1068" fmla="*/ 765034 w 907666"/>
                <a:gd name="connsiteY1068" fmla="*/ 395622 h 907740"/>
                <a:gd name="connsiteX1069" fmla="*/ 765034 w 907666"/>
                <a:gd name="connsiteY1069" fmla="*/ 395622 h 907740"/>
                <a:gd name="connsiteX1070" fmla="*/ 765034 w 907666"/>
                <a:gd name="connsiteY1070" fmla="*/ 395622 h 907740"/>
                <a:gd name="connsiteX1071" fmla="*/ 765034 w 907666"/>
                <a:gd name="connsiteY1071" fmla="*/ 395455 h 907740"/>
                <a:gd name="connsiteX1072" fmla="*/ 764600 w 907666"/>
                <a:gd name="connsiteY1072" fmla="*/ 394955 h 907740"/>
                <a:gd name="connsiteX1073" fmla="*/ 765034 w 907666"/>
                <a:gd name="connsiteY1073" fmla="*/ 394922 h 907740"/>
                <a:gd name="connsiteX1074" fmla="*/ 765034 w 907666"/>
                <a:gd name="connsiteY1074" fmla="*/ 395122 h 907740"/>
                <a:gd name="connsiteX1075" fmla="*/ 765034 w 907666"/>
                <a:gd name="connsiteY1075" fmla="*/ 395122 h 907740"/>
                <a:gd name="connsiteX1076" fmla="*/ 764617 w 907666"/>
                <a:gd name="connsiteY1076" fmla="*/ 395172 h 907740"/>
                <a:gd name="connsiteX1077" fmla="*/ 764567 w 907666"/>
                <a:gd name="connsiteY1077" fmla="*/ 394755 h 907740"/>
                <a:gd name="connsiteX1078" fmla="*/ 763232 w 907666"/>
                <a:gd name="connsiteY1078" fmla="*/ 346645 h 907740"/>
                <a:gd name="connsiteX1079" fmla="*/ 763232 w 907666"/>
                <a:gd name="connsiteY1079" fmla="*/ 346645 h 907740"/>
                <a:gd name="connsiteX1080" fmla="*/ 761931 w 907666"/>
                <a:gd name="connsiteY1080" fmla="*/ 347112 h 907740"/>
                <a:gd name="connsiteX1081" fmla="*/ 761931 w 907666"/>
                <a:gd name="connsiteY1081" fmla="*/ 347112 h 907740"/>
                <a:gd name="connsiteX1082" fmla="*/ 761931 w 907666"/>
                <a:gd name="connsiteY1082" fmla="*/ 347112 h 907740"/>
                <a:gd name="connsiteX1083" fmla="*/ 761931 w 907666"/>
                <a:gd name="connsiteY1083" fmla="*/ 347112 h 907740"/>
                <a:gd name="connsiteX1084" fmla="*/ 759596 w 907666"/>
                <a:gd name="connsiteY1084" fmla="*/ 347880 h 907740"/>
                <a:gd name="connsiteX1085" fmla="*/ 759296 w 907666"/>
                <a:gd name="connsiteY1085" fmla="*/ 347880 h 907740"/>
                <a:gd name="connsiteX1086" fmla="*/ 761931 w 907666"/>
                <a:gd name="connsiteY1086" fmla="*/ 346979 h 907740"/>
                <a:gd name="connsiteX1087" fmla="*/ 759996 w 907666"/>
                <a:gd name="connsiteY1087" fmla="*/ 347613 h 907740"/>
                <a:gd name="connsiteX1088" fmla="*/ 760463 w 907666"/>
                <a:gd name="connsiteY1088" fmla="*/ 373903 h 907740"/>
                <a:gd name="connsiteX1089" fmla="*/ 760463 w 907666"/>
                <a:gd name="connsiteY1089" fmla="*/ 374103 h 907740"/>
                <a:gd name="connsiteX1090" fmla="*/ 760096 w 907666"/>
                <a:gd name="connsiteY1090" fmla="*/ 372468 h 907740"/>
                <a:gd name="connsiteX1091" fmla="*/ 760096 w 907666"/>
                <a:gd name="connsiteY1091" fmla="*/ 372468 h 907740"/>
                <a:gd name="connsiteX1092" fmla="*/ 758828 w 907666"/>
                <a:gd name="connsiteY1092" fmla="*/ 367931 h 907740"/>
                <a:gd name="connsiteX1093" fmla="*/ 758695 w 907666"/>
                <a:gd name="connsiteY1093" fmla="*/ 367497 h 907740"/>
                <a:gd name="connsiteX1094" fmla="*/ 758695 w 907666"/>
                <a:gd name="connsiteY1094" fmla="*/ 367898 h 907740"/>
                <a:gd name="connsiteX1095" fmla="*/ 758695 w 907666"/>
                <a:gd name="connsiteY1095" fmla="*/ 367464 h 907740"/>
                <a:gd name="connsiteX1096" fmla="*/ 758695 w 907666"/>
                <a:gd name="connsiteY1096" fmla="*/ 366997 h 907740"/>
                <a:gd name="connsiteX1097" fmla="*/ 758695 w 907666"/>
                <a:gd name="connsiteY1097" fmla="*/ 367297 h 907740"/>
                <a:gd name="connsiteX1098" fmla="*/ 758695 w 907666"/>
                <a:gd name="connsiteY1098" fmla="*/ 366930 h 907740"/>
                <a:gd name="connsiteX1099" fmla="*/ 758695 w 907666"/>
                <a:gd name="connsiteY1099" fmla="*/ 366463 h 907740"/>
                <a:gd name="connsiteX1100" fmla="*/ 758695 w 907666"/>
                <a:gd name="connsiteY1100" fmla="*/ 366930 h 907740"/>
                <a:gd name="connsiteX1101" fmla="*/ 758695 w 907666"/>
                <a:gd name="connsiteY1101" fmla="*/ 366663 h 907740"/>
                <a:gd name="connsiteX1102" fmla="*/ 758368 w 907666"/>
                <a:gd name="connsiteY1102" fmla="*/ 366089 h 907740"/>
                <a:gd name="connsiteX1103" fmla="*/ 757828 w 907666"/>
                <a:gd name="connsiteY1103" fmla="*/ 366330 h 907740"/>
                <a:gd name="connsiteX1104" fmla="*/ 758695 w 907666"/>
                <a:gd name="connsiteY1104" fmla="*/ 366463 h 907740"/>
                <a:gd name="connsiteX1105" fmla="*/ 758695 w 907666"/>
                <a:gd name="connsiteY1105" fmla="*/ 366463 h 907740"/>
                <a:gd name="connsiteX1106" fmla="*/ 758695 w 907666"/>
                <a:gd name="connsiteY1106" fmla="*/ 366463 h 907740"/>
                <a:gd name="connsiteX1107" fmla="*/ 757794 w 907666"/>
                <a:gd name="connsiteY1107" fmla="*/ 366229 h 907740"/>
                <a:gd name="connsiteX1108" fmla="*/ 758495 w 907666"/>
                <a:gd name="connsiteY1108" fmla="*/ 365762 h 907740"/>
                <a:gd name="connsiteX1109" fmla="*/ 758495 w 907666"/>
                <a:gd name="connsiteY1109" fmla="*/ 366229 h 907740"/>
                <a:gd name="connsiteX1110" fmla="*/ 758495 w 907666"/>
                <a:gd name="connsiteY1110" fmla="*/ 366229 h 907740"/>
                <a:gd name="connsiteX1111" fmla="*/ 758495 w 907666"/>
                <a:gd name="connsiteY1111" fmla="*/ 366063 h 907740"/>
                <a:gd name="connsiteX1112" fmla="*/ 755892 w 907666"/>
                <a:gd name="connsiteY1112" fmla="*/ 357188 h 907740"/>
                <a:gd name="connsiteX1113" fmla="*/ 756193 w 907666"/>
                <a:gd name="connsiteY1113" fmla="*/ 358156 h 907740"/>
                <a:gd name="connsiteX1114" fmla="*/ 754992 w 907666"/>
                <a:gd name="connsiteY1114" fmla="*/ 356954 h 907740"/>
                <a:gd name="connsiteX1115" fmla="*/ 747418 w 907666"/>
                <a:gd name="connsiteY1115" fmla="*/ 215696 h 907740"/>
                <a:gd name="connsiteX1116" fmla="*/ 742914 w 907666"/>
                <a:gd name="connsiteY1116" fmla="*/ 219332 h 907740"/>
                <a:gd name="connsiteX1117" fmla="*/ 739211 w 907666"/>
                <a:gd name="connsiteY1117" fmla="*/ 222368 h 907740"/>
                <a:gd name="connsiteX1118" fmla="*/ 738544 w 907666"/>
                <a:gd name="connsiteY1118" fmla="*/ 222935 h 907740"/>
                <a:gd name="connsiteX1119" fmla="*/ 739211 w 907666"/>
                <a:gd name="connsiteY1119" fmla="*/ 222402 h 907740"/>
                <a:gd name="connsiteX1120" fmla="*/ 742914 w 907666"/>
                <a:gd name="connsiteY1120" fmla="*/ 219399 h 907740"/>
                <a:gd name="connsiteX1121" fmla="*/ 747452 w 907666"/>
                <a:gd name="connsiteY1121" fmla="*/ 215729 h 907740"/>
                <a:gd name="connsiteX1122" fmla="*/ 753490 w 907666"/>
                <a:gd name="connsiteY1122" fmla="*/ 210825 h 907740"/>
                <a:gd name="connsiteX1123" fmla="*/ 732071 w 907666"/>
                <a:gd name="connsiteY1123" fmla="*/ 228140 h 907740"/>
                <a:gd name="connsiteX1124" fmla="*/ 728502 w 907666"/>
                <a:gd name="connsiteY1124" fmla="*/ 231009 h 907740"/>
                <a:gd name="connsiteX1125" fmla="*/ 724932 w 907666"/>
                <a:gd name="connsiteY1125" fmla="*/ 233912 h 907740"/>
                <a:gd name="connsiteX1126" fmla="*/ 721595 w 907666"/>
                <a:gd name="connsiteY1126" fmla="*/ 236748 h 907740"/>
                <a:gd name="connsiteX1127" fmla="*/ 721595 w 907666"/>
                <a:gd name="connsiteY1127" fmla="*/ 236748 h 907740"/>
                <a:gd name="connsiteX1128" fmla="*/ 718059 w 907666"/>
                <a:gd name="connsiteY1128" fmla="*/ 239650 h 907740"/>
                <a:gd name="connsiteX1129" fmla="*/ 721595 w 907666"/>
                <a:gd name="connsiteY1129" fmla="*/ 236781 h 907740"/>
                <a:gd name="connsiteX1130" fmla="*/ 721595 w 907666"/>
                <a:gd name="connsiteY1130" fmla="*/ 236781 h 907740"/>
                <a:gd name="connsiteX1131" fmla="*/ 724932 w 907666"/>
                <a:gd name="connsiteY1131" fmla="*/ 233945 h 907740"/>
                <a:gd name="connsiteX1132" fmla="*/ 728502 w 907666"/>
                <a:gd name="connsiteY1132" fmla="*/ 231043 h 907740"/>
                <a:gd name="connsiteX1133" fmla="*/ 732038 w 907666"/>
                <a:gd name="connsiteY1133" fmla="*/ 228173 h 907740"/>
                <a:gd name="connsiteX1134" fmla="*/ 738510 w 907666"/>
                <a:gd name="connsiteY1134" fmla="*/ 222935 h 907740"/>
                <a:gd name="connsiteX1135" fmla="*/ 738510 w 907666"/>
                <a:gd name="connsiteY1135" fmla="*/ 222935 h 907740"/>
                <a:gd name="connsiteX1136" fmla="*/ 714289 w 907666"/>
                <a:gd name="connsiteY1136" fmla="*/ 242553 h 907740"/>
                <a:gd name="connsiteX1137" fmla="*/ 717125 w 907666"/>
                <a:gd name="connsiteY1137" fmla="*/ 240284 h 907740"/>
                <a:gd name="connsiteX1138" fmla="*/ 717825 w 907666"/>
                <a:gd name="connsiteY1138" fmla="*/ 239717 h 907740"/>
                <a:gd name="connsiteX1139" fmla="*/ 717825 w 907666"/>
                <a:gd name="connsiteY1139" fmla="*/ 239717 h 907740"/>
                <a:gd name="connsiteX1140" fmla="*/ 710285 w 907666"/>
                <a:gd name="connsiteY1140" fmla="*/ 354085 h 907740"/>
                <a:gd name="connsiteX1141" fmla="*/ 708384 w 907666"/>
                <a:gd name="connsiteY1141" fmla="*/ 349314 h 907740"/>
                <a:gd name="connsiteX1142" fmla="*/ 708384 w 907666"/>
                <a:gd name="connsiteY1142" fmla="*/ 349314 h 907740"/>
                <a:gd name="connsiteX1143" fmla="*/ 706315 w 907666"/>
                <a:gd name="connsiteY1143" fmla="*/ 344377 h 907740"/>
                <a:gd name="connsiteX1144" fmla="*/ 706315 w 907666"/>
                <a:gd name="connsiteY1144" fmla="*/ 344377 h 907740"/>
                <a:gd name="connsiteX1145" fmla="*/ 704147 w 907666"/>
                <a:gd name="connsiteY1145" fmla="*/ 339472 h 907740"/>
                <a:gd name="connsiteX1146" fmla="*/ 704147 w 907666"/>
                <a:gd name="connsiteY1146" fmla="*/ 339472 h 907740"/>
                <a:gd name="connsiteX1147" fmla="*/ 703413 w 907666"/>
                <a:gd name="connsiteY1147" fmla="*/ 337871 h 907740"/>
                <a:gd name="connsiteX1148" fmla="*/ 703246 w 907666"/>
                <a:gd name="connsiteY1148" fmla="*/ 337537 h 907740"/>
                <a:gd name="connsiteX1149" fmla="*/ 703246 w 907666"/>
                <a:gd name="connsiteY1149" fmla="*/ 337537 h 907740"/>
                <a:gd name="connsiteX1150" fmla="*/ 703246 w 907666"/>
                <a:gd name="connsiteY1150" fmla="*/ 337537 h 907740"/>
                <a:gd name="connsiteX1151" fmla="*/ 703246 w 907666"/>
                <a:gd name="connsiteY1151" fmla="*/ 337537 h 907740"/>
                <a:gd name="connsiteX1152" fmla="*/ 703246 w 907666"/>
                <a:gd name="connsiteY1152" fmla="*/ 337537 h 907740"/>
                <a:gd name="connsiteX1153" fmla="*/ 703246 w 907666"/>
                <a:gd name="connsiteY1153" fmla="*/ 337204 h 907740"/>
                <a:gd name="connsiteX1154" fmla="*/ 703046 w 907666"/>
                <a:gd name="connsiteY1154" fmla="*/ 336737 h 907740"/>
                <a:gd name="connsiteX1155" fmla="*/ 703046 w 907666"/>
                <a:gd name="connsiteY1155" fmla="*/ 336503 h 907740"/>
                <a:gd name="connsiteX1156" fmla="*/ 702845 w 907666"/>
                <a:gd name="connsiteY1156" fmla="*/ 336069 h 907740"/>
                <a:gd name="connsiteX1157" fmla="*/ 702312 w 907666"/>
                <a:gd name="connsiteY1157" fmla="*/ 334935 h 907740"/>
                <a:gd name="connsiteX1158" fmla="*/ 702312 w 907666"/>
                <a:gd name="connsiteY1158" fmla="*/ 334935 h 907740"/>
                <a:gd name="connsiteX1159" fmla="*/ 701110 w 907666"/>
                <a:gd name="connsiteY1159" fmla="*/ 332499 h 907740"/>
                <a:gd name="connsiteX1160" fmla="*/ 700276 w 907666"/>
                <a:gd name="connsiteY1160" fmla="*/ 330798 h 907740"/>
                <a:gd name="connsiteX1161" fmla="*/ 699943 w 907666"/>
                <a:gd name="connsiteY1161" fmla="*/ 330097 h 907740"/>
                <a:gd name="connsiteX1162" fmla="*/ 699943 w 907666"/>
                <a:gd name="connsiteY1162" fmla="*/ 330097 h 907740"/>
                <a:gd name="connsiteX1163" fmla="*/ 698742 w 907666"/>
                <a:gd name="connsiteY1163" fmla="*/ 327695 h 907740"/>
                <a:gd name="connsiteX1164" fmla="*/ 697474 w 907666"/>
                <a:gd name="connsiteY1164" fmla="*/ 325293 h 907740"/>
                <a:gd name="connsiteX1165" fmla="*/ 696840 w 907666"/>
                <a:gd name="connsiteY1165" fmla="*/ 324092 h 907740"/>
                <a:gd name="connsiteX1166" fmla="*/ 695239 w 907666"/>
                <a:gd name="connsiteY1166" fmla="*/ 321189 h 907740"/>
                <a:gd name="connsiteX1167" fmla="*/ 693604 w 907666"/>
                <a:gd name="connsiteY1167" fmla="*/ 318320 h 907740"/>
                <a:gd name="connsiteX1168" fmla="*/ 693604 w 907666"/>
                <a:gd name="connsiteY1168" fmla="*/ 318120 h 907740"/>
                <a:gd name="connsiteX1169" fmla="*/ 692336 w 907666"/>
                <a:gd name="connsiteY1169" fmla="*/ 315851 h 907740"/>
                <a:gd name="connsiteX1170" fmla="*/ 689567 w 907666"/>
                <a:gd name="connsiteY1170" fmla="*/ 311214 h 907740"/>
                <a:gd name="connsiteX1171" fmla="*/ 686731 w 907666"/>
                <a:gd name="connsiteY1171" fmla="*/ 306610 h 907740"/>
                <a:gd name="connsiteX1172" fmla="*/ 683762 w 907666"/>
                <a:gd name="connsiteY1172" fmla="*/ 302072 h 907740"/>
                <a:gd name="connsiteX1173" fmla="*/ 680726 w 907666"/>
                <a:gd name="connsiteY1173" fmla="*/ 297602 h 907740"/>
                <a:gd name="connsiteX1174" fmla="*/ 674387 w 907666"/>
                <a:gd name="connsiteY1174" fmla="*/ 288827 h 907740"/>
                <a:gd name="connsiteX1175" fmla="*/ 674153 w 907666"/>
                <a:gd name="connsiteY1175" fmla="*/ 288560 h 907740"/>
                <a:gd name="connsiteX1176" fmla="*/ 670984 w 907666"/>
                <a:gd name="connsiteY1176" fmla="*/ 284423 h 907740"/>
                <a:gd name="connsiteX1177" fmla="*/ 667648 w 907666"/>
                <a:gd name="connsiteY1177" fmla="*/ 280320 h 907740"/>
                <a:gd name="connsiteX1178" fmla="*/ 656938 w 907666"/>
                <a:gd name="connsiteY1178" fmla="*/ 288994 h 907740"/>
                <a:gd name="connsiteX1179" fmla="*/ 656938 w 907666"/>
                <a:gd name="connsiteY1179" fmla="*/ 288994 h 907740"/>
                <a:gd name="connsiteX1180" fmla="*/ 656371 w 907666"/>
                <a:gd name="connsiteY1180" fmla="*/ 289495 h 907740"/>
                <a:gd name="connsiteX1181" fmla="*/ 646695 w 907666"/>
                <a:gd name="connsiteY1181" fmla="*/ 297769 h 907740"/>
                <a:gd name="connsiteX1182" fmla="*/ 646495 w 907666"/>
                <a:gd name="connsiteY1182" fmla="*/ 297935 h 907740"/>
                <a:gd name="connsiteX1183" fmla="*/ 635986 w 907666"/>
                <a:gd name="connsiteY1183" fmla="*/ 306443 h 907740"/>
                <a:gd name="connsiteX1184" fmla="*/ 635786 w 907666"/>
                <a:gd name="connsiteY1184" fmla="*/ 306443 h 907740"/>
                <a:gd name="connsiteX1185" fmla="*/ 621073 w 907666"/>
                <a:gd name="connsiteY1185" fmla="*/ 317386 h 907740"/>
                <a:gd name="connsiteX1186" fmla="*/ 620873 w 907666"/>
                <a:gd name="connsiteY1186" fmla="*/ 317553 h 907740"/>
                <a:gd name="connsiteX1187" fmla="*/ 610430 w 907666"/>
                <a:gd name="connsiteY1187" fmla="*/ 326160 h 907740"/>
                <a:gd name="connsiteX1188" fmla="*/ 610664 w 907666"/>
                <a:gd name="connsiteY1188" fmla="*/ 326461 h 907740"/>
                <a:gd name="connsiteX1189" fmla="*/ 610930 w 907666"/>
                <a:gd name="connsiteY1189" fmla="*/ 326794 h 907740"/>
                <a:gd name="connsiteX1190" fmla="*/ 612765 w 907666"/>
                <a:gd name="connsiteY1190" fmla="*/ 329063 h 907740"/>
                <a:gd name="connsiteX1191" fmla="*/ 612932 w 907666"/>
                <a:gd name="connsiteY1191" fmla="*/ 329297 h 907740"/>
                <a:gd name="connsiteX1192" fmla="*/ 614934 w 907666"/>
                <a:gd name="connsiteY1192" fmla="*/ 331899 h 907740"/>
                <a:gd name="connsiteX1193" fmla="*/ 614934 w 907666"/>
                <a:gd name="connsiteY1193" fmla="*/ 331899 h 907740"/>
                <a:gd name="connsiteX1194" fmla="*/ 615968 w 907666"/>
                <a:gd name="connsiteY1194" fmla="*/ 333267 h 907740"/>
                <a:gd name="connsiteX1195" fmla="*/ 617069 w 907666"/>
                <a:gd name="connsiteY1195" fmla="*/ 334735 h 907740"/>
                <a:gd name="connsiteX1196" fmla="*/ 617736 w 907666"/>
                <a:gd name="connsiteY1196" fmla="*/ 335702 h 907740"/>
                <a:gd name="connsiteX1197" fmla="*/ 618270 w 907666"/>
                <a:gd name="connsiteY1197" fmla="*/ 336403 h 907740"/>
                <a:gd name="connsiteX1198" fmla="*/ 618571 w 907666"/>
                <a:gd name="connsiteY1198" fmla="*/ 336837 h 907740"/>
                <a:gd name="connsiteX1199" fmla="*/ 619705 w 907666"/>
                <a:gd name="connsiteY1199" fmla="*/ 338438 h 907740"/>
                <a:gd name="connsiteX1200" fmla="*/ 619705 w 907666"/>
                <a:gd name="connsiteY1200" fmla="*/ 338638 h 907740"/>
                <a:gd name="connsiteX1201" fmla="*/ 619705 w 907666"/>
                <a:gd name="connsiteY1201" fmla="*/ 338638 h 907740"/>
                <a:gd name="connsiteX1202" fmla="*/ 620606 w 907666"/>
                <a:gd name="connsiteY1202" fmla="*/ 340006 h 907740"/>
                <a:gd name="connsiteX1203" fmla="*/ 620939 w 907666"/>
                <a:gd name="connsiteY1203" fmla="*/ 340473 h 907740"/>
                <a:gd name="connsiteX1204" fmla="*/ 620939 w 907666"/>
                <a:gd name="connsiteY1204" fmla="*/ 340673 h 907740"/>
                <a:gd name="connsiteX1205" fmla="*/ 621140 w 907666"/>
                <a:gd name="connsiteY1205" fmla="*/ 341007 h 907740"/>
                <a:gd name="connsiteX1206" fmla="*/ 621406 w 907666"/>
                <a:gd name="connsiteY1206" fmla="*/ 341374 h 907740"/>
                <a:gd name="connsiteX1207" fmla="*/ 621406 w 907666"/>
                <a:gd name="connsiteY1207" fmla="*/ 341374 h 907740"/>
                <a:gd name="connsiteX1208" fmla="*/ 621406 w 907666"/>
                <a:gd name="connsiteY1208" fmla="*/ 341574 h 907740"/>
                <a:gd name="connsiteX1209" fmla="*/ 621406 w 907666"/>
                <a:gd name="connsiteY1209" fmla="*/ 341774 h 907740"/>
                <a:gd name="connsiteX1210" fmla="*/ 621940 w 907666"/>
                <a:gd name="connsiteY1210" fmla="*/ 342575 h 907740"/>
                <a:gd name="connsiteX1211" fmla="*/ 622107 w 907666"/>
                <a:gd name="connsiteY1211" fmla="*/ 342875 h 907740"/>
                <a:gd name="connsiteX1212" fmla="*/ 622441 w 907666"/>
                <a:gd name="connsiteY1212" fmla="*/ 343376 h 907740"/>
                <a:gd name="connsiteX1213" fmla="*/ 622441 w 907666"/>
                <a:gd name="connsiteY1213" fmla="*/ 343376 h 907740"/>
                <a:gd name="connsiteX1214" fmla="*/ 622441 w 907666"/>
                <a:gd name="connsiteY1214" fmla="*/ 343576 h 907740"/>
                <a:gd name="connsiteX1215" fmla="*/ 622441 w 907666"/>
                <a:gd name="connsiteY1215" fmla="*/ 343576 h 907740"/>
                <a:gd name="connsiteX1216" fmla="*/ 622441 w 907666"/>
                <a:gd name="connsiteY1216" fmla="*/ 343576 h 907740"/>
                <a:gd name="connsiteX1217" fmla="*/ 622641 w 907666"/>
                <a:gd name="connsiteY1217" fmla="*/ 343910 h 907740"/>
                <a:gd name="connsiteX1218" fmla="*/ 622641 w 907666"/>
                <a:gd name="connsiteY1218" fmla="*/ 344076 h 907740"/>
                <a:gd name="connsiteX1219" fmla="*/ 622641 w 907666"/>
                <a:gd name="connsiteY1219" fmla="*/ 344243 h 907740"/>
                <a:gd name="connsiteX1220" fmla="*/ 622641 w 907666"/>
                <a:gd name="connsiteY1220" fmla="*/ 344243 h 907740"/>
                <a:gd name="connsiteX1221" fmla="*/ 622808 w 907666"/>
                <a:gd name="connsiteY1221" fmla="*/ 344477 h 907740"/>
                <a:gd name="connsiteX1222" fmla="*/ 622808 w 907666"/>
                <a:gd name="connsiteY1222" fmla="*/ 344477 h 907740"/>
                <a:gd name="connsiteX1223" fmla="*/ 624376 w 907666"/>
                <a:gd name="connsiteY1223" fmla="*/ 346979 h 907740"/>
                <a:gd name="connsiteX1224" fmla="*/ 625010 w 907666"/>
                <a:gd name="connsiteY1224" fmla="*/ 348047 h 907740"/>
                <a:gd name="connsiteX1225" fmla="*/ 625844 w 907666"/>
                <a:gd name="connsiteY1225" fmla="*/ 349414 h 907740"/>
                <a:gd name="connsiteX1226" fmla="*/ 626678 w 907666"/>
                <a:gd name="connsiteY1226" fmla="*/ 350816 h 907740"/>
                <a:gd name="connsiteX1227" fmla="*/ 627245 w 907666"/>
                <a:gd name="connsiteY1227" fmla="*/ 351750 h 907740"/>
                <a:gd name="connsiteX1228" fmla="*/ 628713 w 907666"/>
                <a:gd name="connsiteY1228" fmla="*/ 354319 h 907740"/>
                <a:gd name="connsiteX1229" fmla="*/ 629280 w 907666"/>
                <a:gd name="connsiteY1229" fmla="*/ 355387 h 907740"/>
                <a:gd name="connsiteX1230" fmla="*/ 630081 w 907666"/>
                <a:gd name="connsiteY1230" fmla="*/ 356854 h 907740"/>
                <a:gd name="connsiteX1231" fmla="*/ 630381 w 907666"/>
                <a:gd name="connsiteY1231" fmla="*/ 357388 h 907740"/>
                <a:gd name="connsiteX1232" fmla="*/ 631048 w 907666"/>
                <a:gd name="connsiteY1232" fmla="*/ 358623 h 907740"/>
                <a:gd name="connsiteX1233" fmla="*/ 632016 w 907666"/>
                <a:gd name="connsiteY1233" fmla="*/ 360491 h 907740"/>
                <a:gd name="connsiteX1234" fmla="*/ 632416 w 907666"/>
                <a:gd name="connsiteY1234" fmla="*/ 361258 h 907740"/>
                <a:gd name="connsiteX1235" fmla="*/ 632416 w 907666"/>
                <a:gd name="connsiteY1235" fmla="*/ 361425 h 907740"/>
                <a:gd name="connsiteX1236" fmla="*/ 632416 w 907666"/>
                <a:gd name="connsiteY1236" fmla="*/ 361725 h 907740"/>
                <a:gd name="connsiteX1237" fmla="*/ 632716 w 907666"/>
                <a:gd name="connsiteY1237" fmla="*/ 362293 h 907740"/>
                <a:gd name="connsiteX1238" fmla="*/ 633083 w 907666"/>
                <a:gd name="connsiteY1238" fmla="*/ 362993 h 907740"/>
                <a:gd name="connsiteX1239" fmla="*/ 633417 w 907666"/>
                <a:gd name="connsiteY1239" fmla="*/ 363694 h 907740"/>
                <a:gd name="connsiteX1240" fmla="*/ 634118 w 907666"/>
                <a:gd name="connsiteY1240" fmla="*/ 365095 h 907740"/>
                <a:gd name="connsiteX1241" fmla="*/ 634118 w 907666"/>
                <a:gd name="connsiteY1241" fmla="*/ 365095 h 907740"/>
                <a:gd name="connsiteX1242" fmla="*/ 634885 w 907666"/>
                <a:gd name="connsiteY1242" fmla="*/ 366730 h 907740"/>
                <a:gd name="connsiteX1243" fmla="*/ 635652 w 907666"/>
                <a:gd name="connsiteY1243" fmla="*/ 368398 h 907740"/>
                <a:gd name="connsiteX1244" fmla="*/ 635652 w 907666"/>
                <a:gd name="connsiteY1244" fmla="*/ 368632 h 907740"/>
                <a:gd name="connsiteX1245" fmla="*/ 635953 w 907666"/>
                <a:gd name="connsiteY1245" fmla="*/ 369332 h 907740"/>
                <a:gd name="connsiteX1246" fmla="*/ 636253 w 907666"/>
                <a:gd name="connsiteY1246" fmla="*/ 370033 h 907740"/>
                <a:gd name="connsiteX1247" fmla="*/ 637054 w 907666"/>
                <a:gd name="connsiteY1247" fmla="*/ 371768 h 907740"/>
                <a:gd name="connsiteX1248" fmla="*/ 637054 w 907666"/>
                <a:gd name="connsiteY1248" fmla="*/ 371768 h 907740"/>
                <a:gd name="connsiteX1249" fmla="*/ 637054 w 907666"/>
                <a:gd name="connsiteY1249" fmla="*/ 372201 h 907740"/>
                <a:gd name="connsiteX1250" fmla="*/ 637054 w 907666"/>
                <a:gd name="connsiteY1250" fmla="*/ 372535 h 907740"/>
                <a:gd name="connsiteX1251" fmla="*/ 637221 w 907666"/>
                <a:gd name="connsiteY1251" fmla="*/ 372869 h 907740"/>
                <a:gd name="connsiteX1252" fmla="*/ 637221 w 907666"/>
                <a:gd name="connsiteY1252" fmla="*/ 372869 h 907740"/>
                <a:gd name="connsiteX1253" fmla="*/ 637221 w 907666"/>
                <a:gd name="connsiteY1253" fmla="*/ 373169 h 907740"/>
                <a:gd name="connsiteX1254" fmla="*/ 638321 w 907666"/>
                <a:gd name="connsiteY1254" fmla="*/ 375805 h 907740"/>
                <a:gd name="connsiteX1255" fmla="*/ 639689 w 907666"/>
                <a:gd name="connsiteY1255" fmla="*/ 379141 h 907740"/>
                <a:gd name="connsiteX1256" fmla="*/ 652200 w 907666"/>
                <a:gd name="connsiteY1256" fmla="*/ 374337 h 907740"/>
                <a:gd name="connsiteX1257" fmla="*/ 652467 w 907666"/>
                <a:gd name="connsiteY1257" fmla="*/ 374337 h 907740"/>
                <a:gd name="connsiteX1258" fmla="*/ 669349 w 907666"/>
                <a:gd name="connsiteY1258" fmla="*/ 367831 h 907740"/>
                <a:gd name="connsiteX1259" fmla="*/ 669616 w 907666"/>
                <a:gd name="connsiteY1259" fmla="*/ 367831 h 907740"/>
                <a:gd name="connsiteX1260" fmla="*/ 682194 w 907666"/>
                <a:gd name="connsiteY1260" fmla="*/ 363027 h 907740"/>
                <a:gd name="connsiteX1261" fmla="*/ 682461 w 907666"/>
                <a:gd name="connsiteY1261" fmla="*/ 363027 h 907740"/>
                <a:gd name="connsiteX1262" fmla="*/ 695038 w 907666"/>
                <a:gd name="connsiteY1262" fmla="*/ 358189 h 907740"/>
                <a:gd name="connsiteX1263" fmla="*/ 695305 w 907666"/>
                <a:gd name="connsiteY1263" fmla="*/ 358189 h 907740"/>
                <a:gd name="connsiteX1264" fmla="*/ 707883 w 907666"/>
                <a:gd name="connsiteY1264" fmla="*/ 353351 h 907740"/>
                <a:gd name="connsiteX1265" fmla="*/ 708183 w 907666"/>
                <a:gd name="connsiteY1265" fmla="*/ 353351 h 907740"/>
                <a:gd name="connsiteX1266" fmla="*/ 708183 w 907666"/>
                <a:gd name="connsiteY1266" fmla="*/ 353551 h 907740"/>
                <a:gd name="connsiteX1267" fmla="*/ 708183 w 907666"/>
                <a:gd name="connsiteY1267" fmla="*/ 353551 h 907740"/>
                <a:gd name="connsiteX1268" fmla="*/ 708183 w 907666"/>
                <a:gd name="connsiteY1268" fmla="*/ 353551 h 907740"/>
                <a:gd name="connsiteX1269" fmla="*/ 710285 w 907666"/>
                <a:gd name="connsiteY1269" fmla="*/ 354085 h 907740"/>
                <a:gd name="connsiteX1270" fmla="*/ 907561 w 907666"/>
                <a:gd name="connsiteY1270" fmla="*/ 445133 h 907740"/>
                <a:gd name="connsiteX1271" fmla="*/ 907561 w 907666"/>
                <a:gd name="connsiteY1271" fmla="*/ 441797 h 907740"/>
                <a:gd name="connsiteX1272" fmla="*/ 907561 w 907666"/>
                <a:gd name="connsiteY1272" fmla="*/ 439194 h 907740"/>
                <a:gd name="connsiteX1273" fmla="*/ 907294 w 907666"/>
                <a:gd name="connsiteY1273" fmla="*/ 432522 h 907740"/>
                <a:gd name="connsiteX1274" fmla="*/ 907294 w 907666"/>
                <a:gd name="connsiteY1274" fmla="*/ 430487 h 907740"/>
                <a:gd name="connsiteX1275" fmla="*/ 907294 w 907666"/>
                <a:gd name="connsiteY1275" fmla="*/ 427384 h 907740"/>
                <a:gd name="connsiteX1276" fmla="*/ 907294 w 907666"/>
                <a:gd name="connsiteY1276" fmla="*/ 425682 h 907740"/>
                <a:gd name="connsiteX1277" fmla="*/ 907093 w 907666"/>
                <a:gd name="connsiteY1277" fmla="*/ 422346 h 907740"/>
                <a:gd name="connsiteX1278" fmla="*/ 906760 w 907666"/>
                <a:gd name="connsiteY1278" fmla="*/ 417809 h 907740"/>
                <a:gd name="connsiteX1279" fmla="*/ 906526 w 907666"/>
                <a:gd name="connsiteY1279" fmla="*/ 414839 h 907740"/>
                <a:gd name="connsiteX1280" fmla="*/ 906360 w 907666"/>
                <a:gd name="connsiteY1280" fmla="*/ 412837 h 907740"/>
                <a:gd name="connsiteX1281" fmla="*/ 906093 w 907666"/>
                <a:gd name="connsiteY1281" fmla="*/ 409968 h 907740"/>
                <a:gd name="connsiteX1282" fmla="*/ 905792 w 907666"/>
                <a:gd name="connsiteY1282" fmla="*/ 407099 h 907740"/>
                <a:gd name="connsiteX1283" fmla="*/ 905192 w 907666"/>
                <a:gd name="connsiteY1283" fmla="*/ 401394 h 907740"/>
                <a:gd name="connsiteX1284" fmla="*/ 904892 w 907666"/>
                <a:gd name="connsiteY1284" fmla="*/ 398892 h 907740"/>
                <a:gd name="connsiteX1285" fmla="*/ 904491 w 907666"/>
                <a:gd name="connsiteY1285" fmla="*/ 395555 h 907740"/>
                <a:gd name="connsiteX1286" fmla="*/ 904291 w 907666"/>
                <a:gd name="connsiteY1286" fmla="*/ 394054 h 907740"/>
                <a:gd name="connsiteX1287" fmla="*/ 903857 w 907666"/>
                <a:gd name="connsiteY1287" fmla="*/ 390718 h 907740"/>
                <a:gd name="connsiteX1288" fmla="*/ 903223 w 907666"/>
                <a:gd name="connsiteY1288" fmla="*/ 386281 h 907740"/>
                <a:gd name="connsiteX1289" fmla="*/ 902556 w 907666"/>
                <a:gd name="connsiteY1289" fmla="*/ 381843 h 907740"/>
                <a:gd name="connsiteX1290" fmla="*/ 901889 w 907666"/>
                <a:gd name="connsiteY1290" fmla="*/ 377773 h 907740"/>
                <a:gd name="connsiteX1291" fmla="*/ 901055 w 907666"/>
                <a:gd name="connsiteY1291" fmla="*/ 372935 h 907740"/>
                <a:gd name="connsiteX1292" fmla="*/ 900254 w 907666"/>
                <a:gd name="connsiteY1292" fmla="*/ 368698 h 907740"/>
                <a:gd name="connsiteX1293" fmla="*/ 899487 w 907666"/>
                <a:gd name="connsiteY1293" fmla="*/ 364595 h 907740"/>
                <a:gd name="connsiteX1294" fmla="*/ 898486 w 907666"/>
                <a:gd name="connsiteY1294" fmla="*/ 359724 h 907740"/>
                <a:gd name="connsiteX1295" fmla="*/ 897552 w 907666"/>
                <a:gd name="connsiteY1295" fmla="*/ 355620 h 907740"/>
                <a:gd name="connsiteX1296" fmla="*/ 896751 w 907666"/>
                <a:gd name="connsiteY1296" fmla="*/ 351917 h 907740"/>
                <a:gd name="connsiteX1297" fmla="*/ 895450 w 907666"/>
                <a:gd name="connsiteY1297" fmla="*/ 346512 h 907740"/>
                <a:gd name="connsiteX1298" fmla="*/ 894549 w 907666"/>
                <a:gd name="connsiteY1298" fmla="*/ 342742 h 907740"/>
                <a:gd name="connsiteX1299" fmla="*/ 894549 w 907666"/>
                <a:gd name="connsiteY1299" fmla="*/ 342575 h 907740"/>
                <a:gd name="connsiteX1300" fmla="*/ 893481 w 907666"/>
                <a:gd name="connsiteY1300" fmla="*/ 338471 h 907740"/>
                <a:gd name="connsiteX1301" fmla="*/ 892247 w 907666"/>
                <a:gd name="connsiteY1301" fmla="*/ 333734 h 907740"/>
                <a:gd name="connsiteX1302" fmla="*/ 891179 w 907666"/>
                <a:gd name="connsiteY1302" fmla="*/ 329964 h 907740"/>
                <a:gd name="connsiteX1303" fmla="*/ 890912 w 907666"/>
                <a:gd name="connsiteY1303" fmla="*/ 329030 h 907740"/>
                <a:gd name="connsiteX1304" fmla="*/ 890012 w 907666"/>
                <a:gd name="connsiteY1304" fmla="*/ 325693 h 907740"/>
                <a:gd name="connsiteX1305" fmla="*/ 888777 w 907666"/>
                <a:gd name="connsiteY1305" fmla="*/ 321523 h 907740"/>
                <a:gd name="connsiteX1306" fmla="*/ 888577 w 907666"/>
                <a:gd name="connsiteY1306" fmla="*/ 320922 h 907740"/>
                <a:gd name="connsiteX1307" fmla="*/ 887476 w 907666"/>
                <a:gd name="connsiteY1307" fmla="*/ 317319 h 907740"/>
                <a:gd name="connsiteX1308" fmla="*/ 886142 w 907666"/>
                <a:gd name="connsiteY1308" fmla="*/ 313149 h 907740"/>
                <a:gd name="connsiteX1309" fmla="*/ 886142 w 907666"/>
                <a:gd name="connsiteY1309" fmla="*/ 312915 h 907740"/>
                <a:gd name="connsiteX1310" fmla="*/ 884840 w 907666"/>
                <a:gd name="connsiteY1310" fmla="*/ 309012 h 907740"/>
                <a:gd name="connsiteX1311" fmla="*/ 883473 w 907666"/>
                <a:gd name="connsiteY1311" fmla="*/ 305008 h 907740"/>
                <a:gd name="connsiteX1312" fmla="*/ 883473 w 907666"/>
                <a:gd name="connsiteY1312" fmla="*/ 305008 h 907740"/>
                <a:gd name="connsiteX1313" fmla="*/ 882205 w 907666"/>
                <a:gd name="connsiteY1313" fmla="*/ 301472 h 907740"/>
                <a:gd name="connsiteX1314" fmla="*/ 880937 w 907666"/>
                <a:gd name="connsiteY1314" fmla="*/ 297902 h 907740"/>
                <a:gd name="connsiteX1315" fmla="*/ 880937 w 907666"/>
                <a:gd name="connsiteY1315" fmla="*/ 297902 h 907740"/>
                <a:gd name="connsiteX1316" fmla="*/ 879502 w 907666"/>
                <a:gd name="connsiteY1316" fmla="*/ 294032 h 907740"/>
                <a:gd name="connsiteX1317" fmla="*/ 878001 w 907666"/>
                <a:gd name="connsiteY1317" fmla="*/ 290162 h 907740"/>
                <a:gd name="connsiteX1318" fmla="*/ 878001 w 907666"/>
                <a:gd name="connsiteY1318" fmla="*/ 290162 h 907740"/>
                <a:gd name="connsiteX1319" fmla="*/ 878001 w 907666"/>
                <a:gd name="connsiteY1319" fmla="*/ 289862 h 907740"/>
                <a:gd name="connsiteX1320" fmla="*/ 878001 w 907666"/>
                <a:gd name="connsiteY1320" fmla="*/ 289595 h 907740"/>
                <a:gd name="connsiteX1321" fmla="*/ 876566 w 907666"/>
                <a:gd name="connsiteY1321" fmla="*/ 285991 h 907740"/>
                <a:gd name="connsiteX1322" fmla="*/ 873664 w 907666"/>
                <a:gd name="connsiteY1322" fmla="*/ 278885 h 907740"/>
                <a:gd name="connsiteX1323" fmla="*/ 873163 w 907666"/>
                <a:gd name="connsiteY1323" fmla="*/ 277684 h 907740"/>
                <a:gd name="connsiteX1324" fmla="*/ 871829 w 907666"/>
                <a:gd name="connsiteY1324" fmla="*/ 274348 h 907740"/>
                <a:gd name="connsiteX1325" fmla="*/ 871829 w 907666"/>
                <a:gd name="connsiteY1325" fmla="*/ 274348 h 907740"/>
                <a:gd name="connsiteX1326" fmla="*/ 871128 w 907666"/>
                <a:gd name="connsiteY1326" fmla="*/ 272780 h 907740"/>
                <a:gd name="connsiteX1327" fmla="*/ 870127 w 907666"/>
                <a:gd name="connsiteY1327" fmla="*/ 270478 h 907740"/>
                <a:gd name="connsiteX1328" fmla="*/ 868793 w 907666"/>
                <a:gd name="connsiteY1328" fmla="*/ 267475 h 907740"/>
                <a:gd name="connsiteX1329" fmla="*/ 863955 w 907666"/>
                <a:gd name="connsiteY1329" fmla="*/ 257066 h 907740"/>
                <a:gd name="connsiteX1330" fmla="*/ 862654 w 907666"/>
                <a:gd name="connsiteY1330" fmla="*/ 254330 h 907740"/>
                <a:gd name="connsiteX1331" fmla="*/ 861720 w 907666"/>
                <a:gd name="connsiteY1331" fmla="*/ 252428 h 907740"/>
                <a:gd name="connsiteX1332" fmla="*/ 860285 w 907666"/>
                <a:gd name="connsiteY1332" fmla="*/ 249559 h 907740"/>
                <a:gd name="connsiteX1333" fmla="*/ 859751 w 907666"/>
                <a:gd name="connsiteY1333" fmla="*/ 248458 h 907740"/>
                <a:gd name="connsiteX1334" fmla="*/ 858450 w 907666"/>
                <a:gd name="connsiteY1334" fmla="*/ 245889 h 907740"/>
                <a:gd name="connsiteX1335" fmla="*/ 856615 w 907666"/>
                <a:gd name="connsiteY1335" fmla="*/ 242353 h 907740"/>
                <a:gd name="connsiteX1336" fmla="*/ 853846 w 907666"/>
                <a:gd name="connsiteY1336" fmla="*/ 237148 h 907740"/>
                <a:gd name="connsiteX1337" fmla="*/ 852578 w 907666"/>
                <a:gd name="connsiteY1337" fmla="*/ 234846 h 907740"/>
                <a:gd name="connsiteX1338" fmla="*/ 850543 w 907666"/>
                <a:gd name="connsiteY1338" fmla="*/ 231176 h 907740"/>
                <a:gd name="connsiteX1339" fmla="*/ 848708 w 907666"/>
                <a:gd name="connsiteY1339" fmla="*/ 227840 h 907740"/>
                <a:gd name="connsiteX1340" fmla="*/ 848074 w 907666"/>
                <a:gd name="connsiteY1340" fmla="*/ 226705 h 907740"/>
                <a:gd name="connsiteX1341" fmla="*/ 846239 w 907666"/>
                <a:gd name="connsiteY1341" fmla="*/ 223536 h 907740"/>
                <a:gd name="connsiteX1342" fmla="*/ 839567 w 907666"/>
                <a:gd name="connsiteY1342" fmla="*/ 212760 h 907740"/>
                <a:gd name="connsiteX1343" fmla="*/ 837031 w 907666"/>
                <a:gd name="connsiteY1343" fmla="*/ 208789 h 907740"/>
                <a:gd name="connsiteX1344" fmla="*/ 836731 w 907666"/>
                <a:gd name="connsiteY1344" fmla="*/ 208289 h 907740"/>
                <a:gd name="connsiteX1345" fmla="*/ 834195 w 907666"/>
                <a:gd name="connsiteY1345" fmla="*/ 204386 h 907740"/>
                <a:gd name="connsiteX1346" fmla="*/ 833728 w 907666"/>
                <a:gd name="connsiteY1346" fmla="*/ 203718 h 907740"/>
                <a:gd name="connsiteX1347" fmla="*/ 831560 w 907666"/>
                <a:gd name="connsiteY1347" fmla="*/ 200382 h 907740"/>
                <a:gd name="connsiteX1348" fmla="*/ 826822 w 907666"/>
                <a:gd name="connsiteY1348" fmla="*/ 193476 h 907740"/>
                <a:gd name="connsiteX1349" fmla="*/ 825087 w 907666"/>
                <a:gd name="connsiteY1349" fmla="*/ 190974 h 907740"/>
                <a:gd name="connsiteX1350" fmla="*/ 824020 w 907666"/>
                <a:gd name="connsiteY1350" fmla="*/ 189506 h 907740"/>
                <a:gd name="connsiteX1351" fmla="*/ 822118 w 907666"/>
                <a:gd name="connsiteY1351" fmla="*/ 186837 h 907740"/>
                <a:gd name="connsiteX1352" fmla="*/ 815079 w 907666"/>
                <a:gd name="connsiteY1352" fmla="*/ 177395 h 907740"/>
                <a:gd name="connsiteX1353" fmla="*/ 812309 w 907666"/>
                <a:gd name="connsiteY1353" fmla="*/ 174059 h 907740"/>
                <a:gd name="connsiteX1354" fmla="*/ 809940 w 907666"/>
                <a:gd name="connsiteY1354" fmla="*/ 171023 h 907740"/>
                <a:gd name="connsiteX1355" fmla="*/ 809173 w 907666"/>
                <a:gd name="connsiteY1355" fmla="*/ 170122 h 907740"/>
                <a:gd name="connsiteX1356" fmla="*/ 809173 w 907666"/>
                <a:gd name="connsiteY1356" fmla="*/ 170122 h 907740"/>
                <a:gd name="connsiteX1357" fmla="*/ 807005 w 907666"/>
                <a:gd name="connsiteY1357" fmla="*/ 167453 h 907740"/>
                <a:gd name="connsiteX1358" fmla="*/ 806804 w 907666"/>
                <a:gd name="connsiteY1358" fmla="*/ 167186 h 907740"/>
                <a:gd name="connsiteX1359" fmla="*/ 806804 w 907666"/>
                <a:gd name="connsiteY1359" fmla="*/ 167186 h 907740"/>
                <a:gd name="connsiteX1360" fmla="*/ 802000 w 907666"/>
                <a:gd name="connsiteY1360" fmla="*/ 161414 h 907740"/>
                <a:gd name="connsiteX1361" fmla="*/ 802000 w 907666"/>
                <a:gd name="connsiteY1361" fmla="*/ 161414 h 907740"/>
                <a:gd name="connsiteX1362" fmla="*/ 799364 w 907666"/>
                <a:gd name="connsiteY1362" fmla="*/ 158311 h 907740"/>
                <a:gd name="connsiteX1363" fmla="*/ 799364 w 907666"/>
                <a:gd name="connsiteY1363" fmla="*/ 158311 h 907740"/>
                <a:gd name="connsiteX1364" fmla="*/ 797563 w 907666"/>
                <a:gd name="connsiteY1364" fmla="*/ 156276 h 907740"/>
                <a:gd name="connsiteX1365" fmla="*/ 796629 w 907666"/>
                <a:gd name="connsiteY1365" fmla="*/ 155209 h 907740"/>
                <a:gd name="connsiteX1366" fmla="*/ 796629 w 907666"/>
                <a:gd name="connsiteY1366" fmla="*/ 155209 h 907740"/>
                <a:gd name="connsiteX1367" fmla="*/ 786253 w 907666"/>
                <a:gd name="connsiteY1367" fmla="*/ 164250 h 907740"/>
                <a:gd name="connsiteX1368" fmla="*/ 786253 w 907666"/>
                <a:gd name="connsiteY1368" fmla="*/ 164250 h 907740"/>
                <a:gd name="connsiteX1369" fmla="*/ 784718 w 907666"/>
                <a:gd name="connsiteY1369" fmla="*/ 165584 h 907740"/>
                <a:gd name="connsiteX1370" fmla="*/ 775910 w 907666"/>
                <a:gd name="connsiteY1370" fmla="*/ 173225 h 907740"/>
                <a:gd name="connsiteX1371" fmla="*/ 775910 w 907666"/>
                <a:gd name="connsiteY1371" fmla="*/ 173225 h 907740"/>
                <a:gd name="connsiteX1372" fmla="*/ 765601 w 907666"/>
                <a:gd name="connsiteY1372" fmla="*/ 182199 h 907740"/>
                <a:gd name="connsiteX1373" fmla="*/ 765601 w 907666"/>
                <a:gd name="connsiteY1373" fmla="*/ 182199 h 907740"/>
                <a:gd name="connsiteX1374" fmla="*/ 764267 w 907666"/>
                <a:gd name="connsiteY1374" fmla="*/ 183367 h 907740"/>
                <a:gd name="connsiteX1375" fmla="*/ 756827 w 907666"/>
                <a:gd name="connsiteY1375" fmla="*/ 190039 h 907740"/>
                <a:gd name="connsiteX1376" fmla="*/ 755292 w 907666"/>
                <a:gd name="connsiteY1376" fmla="*/ 191374 h 907740"/>
                <a:gd name="connsiteX1377" fmla="*/ 755292 w 907666"/>
                <a:gd name="connsiteY1377" fmla="*/ 191374 h 907740"/>
                <a:gd name="connsiteX1378" fmla="*/ 750454 w 907666"/>
                <a:gd name="connsiteY1378" fmla="*/ 195544 h 907740"/>
                <a:gd name="connsiteX1379" fmla="*/ 743882 w 907666"/>
                <a:gd name="connsiteY1379" fmla="*/ 200282 h 907740"/>
                <a:gd name="connsiteX1380" fmla="*/ 743882 w 907666"/>
                <a:gd name="connsiteY1380" fmla="*/ 200282 h 907740"/>
                <a:gd name="connsiteX1381" fmla="*/ 741513 w 907666"/>
                <a:gd name="connsiteY1381" fmla="*/ 202317 h 907740"/>
                <a:gd name="connsiteX1382" fmla="*/ 738177 w 907666"/>
                <a:gd name="connsiteY1382" fmla="*/ 205320 h 907740"/>
                <a:gd name="connsiteX1383" fmla="*/ 735408 w 907666"/>
                <a:gd name="connsiteY1383" fmla="*/ 207755 h 907740"/>
                <a:gd name="connsiteX1384" fmla="*/ 733840 w 907666"/>
                <a:gd name="connsiteY1384" fmla="*/ 209123 h 907740"/>
                <a:gd name="connsiteX1385" fmla="*/ 733840 w 907666"/>
                <a:gd name="connsiteY1385" fmla="*/ 209123 h 907740"/>
                <a:gd name="connsiteX1386" fmla="*/ 730270 w 907666"/>
                <a:gd name="connsiteY1386" fmla="*/ 212259 h 907740"/>
                <a:gd name="connsiteX1387" fmla="*/ 730270 w 907666"/>
                <a:gd name="connsiteY1387" fmla="*/ 212259 h 907740"/>
                <a:gd name="connsiteX1388" fmla="*/ 729636 w 907666"/>
                <a:gd name="connsiteY1388" fmla="*/ 212826 h 907740"/>
                <a:gd name="connsiteX1389" fmla="*/ 723397 w 907666"/>
                <a:gd name="connsiteY1389" fmla="*/ 218231 h 907740"/>
                <a:gd name="connsiteX1390" fmla="*/ 723397 w 907666"/>
                <a:gd name="connsiteY1390" fmla="*/ 218231 h 907740"/>
                <a:gd name="connsiteX1391" fmla="*/ 720061 w 907666"/>
                <a:gd name="connsiteY1391" fmla="*/ 221201 h 907740"/>
                <a:gd name="connsiteX1392" fmla="*/ 720061 w 907666"/>
                <a:gd name="connsiteY1392" fmla="*/ 221201 h 907740"/>
                <a:gd name="connsiteX1393" fmla="*/ 716724 w 907666"/>
                <a:gd name="connsiteY1393" fmla="*/ 224170 h 907740"/>
                <a:gd name="connsiteX1394" fmla="*/ 716724 w 907666"/>
                <a:gd name="connsiteY1394" fmla="*/ 224170 h 907740"/>
                <a:gd name="connsiteX1395" fmla="*/ 713388 w 907666"/>
                <a:gd name="connsiteY1395" fmla="*/ 227139 h 907740"/>
                <a:gd name="connsiteX1396" fmla="*/ 713388 w 907666"/>
                <a:gd name="connsiteY1396" fmla="*/ 227139 h 907740"/>
                <a:gd name="connsiteX1397" fmla="*/ 710052 w 907666"/>
                <a:gd name="connsiteY1397" fmla="*/ 230108 h 907740"/>
                <a:gd name="connsiteX1398" fmla="*/ 710052 w 907666"/>
                <a:gd name="connsiteY1398" fmla="*/ 230108 h 907740"/>
                <a:gd name="connsiteX1399" fmla="*/ 707049 w 907666"/>
                <a:gd name="connsiteY1399" fmla="*/ 232711 h 907740"/>
                <a:gd name="connsiteX1400" fmla="*/ 706615 w 907666"/>
                <a:gd name="connsiteY1400" fmla="*/ 233078 h 907740"/>
                <a:gd name="connsiteX1401" fmla="*/ 706382 w 907666"/>
                <a:gd name="connsiteY1401" fmla="*/ 233311 h 907740"/>
                <a:gd name="connsiteX1402" fmla="*/ 705348 w 907666"/>
                <a:gd name="connsiteY1402" fmla="*/ 234212 h 907740"/>
                <a:gd name="connsiteX1403" fmla="*/ 704914 w 907666"/>
                <a:gd name="connsiteY1403" fmla="*/ 234579 h 907740"/>
                <a:gd name="connsiteX1404" fmla="*/ 703112 w 907666"/>
                <a:gd name="connsiteY1404" fmla="*/ 236114 h 907740"/>
                <a:gd name="connsiteX1405" fmla="*/ 699776 w 907666"/>
                <a:gd name="connsiteY1405" fmla="*/ 239116 h 907740"/>
                <a:gd name="connsiteX1406" fmla="*/ 692837 w 907666"/>
                <a:gd name="connsiteY1406" fmla="*/ 245122 h 907740"/>
                <a:gd name="connsiteX1407" fmla="*/ 692837 w 907666"/>
                <a:gd name="connsiteY1407" fmla="*/ 245122 h 907740"/>
                <a:gd name="connsiteX1408" fmla="*/ 682427 w 907666"/>
                <a:gd name="connsiteY1408" fmla="*/ 254163 h 907740"/>
                <a:gd name="connsiteX1409" fmla="*/ 672118 w 907666"/>
                <a:gd name="connsiteY1409" fmla="*/ 263171 h 907740"/>
                <a:gd name="connsiteX1410" fmla="*/ 661709 w 907666"/>
                <a:gd name="connsiteY1410" fmla="*/ 272213 h 907740"/>
                <a:gd name="connsiteX1411" fmla="*/ 657138 w 907666"/>
                <a:gd name="connsiteY1411" fmla="*/ 268476 h 907740"/>
                <a:gd name="connsiteX1412" fmla="*/ 655036 w 907666"/>
                <a:gd name="connsiteY1412" fmla="*/ 266207 h 907740"/>
                <a:gd name="connsiteX1413" fmla="*/ 653201 w 907666"/>
                <a:gd name="connsiteY1413" fmla="*/ 264305 h 907740"/>
                <a:gd name="connsiteX1414" fmla="*/ 653201 w 907666"/>
                <a:gd name="connsiteY1414" fmla="*/ 264305 h 907740"/>
                <a:gd name="connsiteX1415" fmla="*/ 652267 w 907666"/>
                <a:gd name="connsiteY1415" fmla="*/ 263271 h 907740"/>
                <a:gd name="connsiteX1416" fmla="*/ 650732 w 907666"/>
                <a:gd name="connsiteY1416" fmla="*/ 261703 h 907740"/>
                <a:gd name="connsiteX1417" fmla="*/ 650265 w 907666"/>
                <a:gd name="connsiteY1417" fmla="*/ 261236 h 907740"/>
                <a:gd name="connsiteX1418" fmla="*/ 649798 w 907666"/>
                <a:gd name="connsiteY1418" fmla="*/ 260802 h 907740"/>
                <a:gd name="connsiteX1419" fmla="*/ 647897 w 907666"/>
                <a:gd name="connsiteY1419" fmla="*/ 258867 h 907740"/>
                <a:gd name="connsiteX1420" fmla="*/ 645962 w 907666"/>
                <a:gd name="connsiteY1420" fmla="*/ 256999 h 907740"/>
                <a:gd name="connsiteX1421" fmla="*/ 645494 w 907666"/>
                <a:gd name="connsiteY1421" fmla="*/ 256465 h 907740"/>
                <a:gd name="connsiteX1422" fmla="*/ 644527 w 907666"/>
                <a:gd name="connsiteY1422" fmla="*/ 255531 h 907740"/>
                <a:gd name="connsiteX1423" fmla="*/ 643493 w 907666"/>
                <a:gd name="connsiteY1423" fmla="*/ 254563 h 907740"/>
                <a:gd name="connsiteX1424" fmla="*/ 642759 w 907666"/>
                <a:gd name="connsiteY1424" fmla="*/ 253863 h 907740"/>
                <a:gd name="connsiteX1425" fmla="*/ 642058 w 907666"/>
                <a:gd name="connsiteY1425" fmla="*/ 253196 h 907740"/>
                <a:gd name="connsiteX1426" fmla="*/ 640824 w 907666"/>
                <a:gd name="connsiteY1426" fmla="*/ 252028 h 907740"/>
                <a:gd name="connsiteX1427" fmla="*/ 638088 w 907666"/>
                <a:gd name="connsiteY1427" fmla="*/ 249526 h 907740"/>
                <a:gd name="connsiteX1428" fmla="*/ 636286 w 907666"/>
                <a:gd name="connsiteY1428" fmla="*/ 247924 h 907740"/>
                <a:gd name="connsiteX1429" fmla="*/ 633250 w 907666"/>
                <a:gd name="connsiteY1429" fmla="*/ 245255 h 907740"/>
                <a:gd name="connsiteX1430" fmla="*/ 629914 w 907666"/>
                <a:gd name="connsiteY1430" fmla="*/ 242453 h 907740"/>
                <a:gd name="connsiteX1431" fmla="*/ 629914 w 907666"/>
                <a:gd name="connsiteY1431" fmla="*/ 242453 h 907740"/>
                <a:gd name="connsiteX1432" fmla="*/ 627845 w 907666"/>
                <a:gd name="connsiteY1432" fmla="*/ 240751 h 907740"/>
                <a:gd name="connsiteX1433" fmla="*/ 625744 w 907666"/>
                <a:gd name="connsiteY1433" fmla="*/ 239050 h 907740"/>
                <a:gd name="connsiteX1434" fmla="*/ 625744 w 907666"/>
                <a:gd name="connsiteY1434" fmla="*/ 239050 h 907740"/>
                <a:gd name="connsiteX1435" fmla="*/ 625744 w 907666"/>
                <a:gd name="connsiteY1435" fmla="*/ 239050 h 907740"/>
                <a:gd name="connsiteX1436" fmla="*/ 625477 w 907666"/>
                <a:gd name="connsiteY1436" fmla="*/ 238883 h 907740"/>
                <a:gd name="connsiteX1437" fmla="*/ 625477 w 907666"/>
                <a:gd name="connsiteY1437" fmla="*/ 238883 h 907740"/>
                <a:gd name="connsiteX1438" fmla="*/ 625477 w 907666"/>
                <a:gd name="connsiteY1438" fmla="*/ 238883 h 907740"/>
                <a:gd name="connsiteX1439" fmla="*/ 624509 w 907666"/>
                <a:gd name="connsiteY1439" fmla="*/ 238082 h 907740"/>
                <a:gd name="connsiteX1440" fmla="*/ 623775 w 907666"/>
                <a:gd name="connsiteY1440" fmla="*/ 237315 h 907740"/>
                <a:gd name="connsiteX1441" fmla="*/ 623508 w 907666"/>
                <a:gd name="connsiteY1441" fmla="*/ 237115 h 907740"/>
                <a:gd name="connsiteX1442" fmla="*/ 623141 w 907666"/>
                <a:gd name="connsiteY1442" fmla="*/ 236848 h 907740"/>
                <a:gd name="connsiteX1443" fmla="*/ 622240 w 907666"/>
                <a:gd name="connsiteY1443" fmla="*/ 236147 h 907740"/>
                <a:gd name="connsiteX1444" fmla="*/ 621974 w 907666"/>
                <a:gd name="connsiteY1444" fmla="*/ 235947 h 907740"/>
                <a:gd name="connsiteX1445" fmla="*/ 621974 w 907666"/>
                <a:gd name="connsiteY1445" fmla="*/ 235947 h 907740"/>
                <a:gd name="connsiteX1446" fmla="*/ 621707 w 907666"/>
                <a:gd name="connsiteY1446" fmla="*/ 235747 h 907740"/>
                <a:gd name="connsiteX1447" fmla="*/ 617436 w 907666"/>
                <a:gd name="connsiteY1447" fmla="*/ 232410 h 907740"/>
                <a:gd name="connsiteX1448" fmla="*/ 617436 w 907666"/>
                <a:gd name="connsiteY1448" fmla="*/ 232410 h 907740"/>
                <a:gd name="connsiteX1449" fmla="*/ 613066 w 907666"/>
                <a:gd name="connsiteY1449" fmla="*/ 229241 h 907740"/>
                <a:gd name="connsiteX1450" fmla="*/ 612765 w 907666"/>
                <a:gd name="connsiteY1450" fmla="*/ 229007 h 907740"/>
                <a:gd name="connsiteX1451" fmla="*/ 612765 w 907666"/>
                <a:gd name="connsiteY1451" fmla="*/ 229007 h 907740"/>
                <a:gd name="connsiteX1452" fmla="*/ 612565 w 907666"/>
                <a:gd name="connsiteY1452" fmla="*/ 229007 h 907740"/>
                <a:gd name="connsiteX1453" fmla="*/ 612298 w 907666"/>
                <a:gd name="connsiteY1453" fmla="*/ 229007 h 907740"/>
                <a:gd name="connsiteX1454" fmla="*/ 612298 w 907666"/>
                <a:gd name="connsiteY1454" fmla="*/ 229007 h 907740"/>
                <a:gd name="connsiteX1455" fmla="*/ 612298 w 907666"/>
                <a:gd name="connsiteY1455" fmla="*/ 229007 h 907740"/>
                <a:gd name="connsiteX1456" fmla="*/ 612298 w 907666"/>
                <a:gd name="connsiteY1456" fmla="*/ 229007 h 907740"/>
                <a:gd name="connsiteX1457" fmla="*/ 610530 w 907666"/>
                <a:gd name="connsiteY1457" fmla="*/ 227740 h 907740"/>
                <a:gd name="connsiteX1458" fmla="*/ 608995 w 907666"/>
                <a:gd name="connsiteY1458" fmla="*/ 226739 h 907740"/>
                <a:gd name="connsiteX1459" fmla="*/ 608995 w 907666"/>
                <a:gd name="connsiteY1459" fmla="*/ 226739 h 907740"/>
                <a:gd name="connsiteX1460" fmla="*/ 608328 w 907666"/>
                <a:gd name="connsiteY1460" fmla="*/ 226238 h 907740"/>
                <a:gd name="connsiteX1461" fmla="*/ 607661 w 907666"/>
                <a:gd name="connsiteY1461" fmla="*/ 225771 h 907740"/>
                <a:gd name="connsiteX1462" fmla="*/ 604525 w 907666"/>
                <a:gd name="connsiteY1462" fmla="*/ 223736 h 907740"/>
                <a:gd name="connsiteX1463" fmla="*/ 602757 w 907666"/>
                <a:gd name="connsiteY1463" fmla="*/ 222568 h 907740"/>
                <a:gd name="connsiteX1464" fmla="*/ 602223 w 907666"/>
                <a:gd name="connsiteY1464" fmla="*/ 222201 h 907740"/>
                <a:gd name="connsiteX1465" fmla="*/ 601122 w 907666"/>
                <a:gd name="connsiteY1465" fmla="*/ 221501 h 907740"/>
                <a:gd name="connsiteX1466" fmla="*/ 600054 w 907666"/>
                <a:gd name="connsiteY1466" fmla="*/ 220867 h 907740"/>
                <a:gd name="connsiteX1467" fmla="*/ 595383 w 907666"/>
                <a:gd name="connsiteY1467" fmla="*/ 217964 h 907740"/>
                <a:gd name="connsiteX1468" fmla="*/ 602423 w 907666"/>
                <a:gd name="connsiteY1468" fmla="*/ 206187 h 907740"/>
                <a:gd name="connsiteX1469" fmla="*/ 609496 w 907666"/>
                <a:gd name="connsiteY1469" fmla="*/ 194410 h 907740"/>
                <a:gd name="connsiteX1470" fmla="*/ 609496 w 907666"/>
                <a:gd name="connsiteY1470" fmla="*/ 194410 h 907740"/>
                <a:gd name="connsiteX1471" fmla="*/ 610830 w 907666"/>
                <a:gd name="connsiteY1471" fmla="*/ 192175 h 907740"/>
                <a:gd name="connsiteX1472" fmla="*/ 612298 w 907666"/>
                <a:gd name="connsiteY1472" fmla="*/ 189706 h 907740"/>
                <a:gd name="connsiteX1473" fmla="*/ 616569 w 907666"/>
                <a:gd name="connsiteY1473" fmla="*/ 182633 h 907740"/>
                <a:gd name="connsiteX1474" fmla="*/ 616569 w 907666"/>
                <a:gd name="connsiteY1474" fmla="*/ 182633 h 907740"/>
                <a:gd name="connsiteX1475" fmla="*/ 618337 w 907666"/>
                <a:gd name="connsiteY1475" fmla="*/ 179697 h 907740"/>
                <a:gd name="connsiteX1476" fmla="*/ 619405 w 907666"/>
                <a:gd name="connsiteY1476" fmla="*/ 177929 h 907740"/>
                <a:gd name="connsiteX1477" fmla="*/ 619738 w 907666"/>
                <a:gd name="connsiteY1477" fmla="*/ 177428 h 907740"/>
                <a:gd name="connsiteX1478" fmla="*/ 619738 w 907666"/>
                <a:gd name="connsiteY1478" fmla="*/ 177161 h 907740"/>
                <a:gd name="connsiteX1479" fmla="*/ 621173 w 907666"/>
                <a:gd name="connsiteY1479" fmla="*/ 174826 h 907740"/>
                <a:gd name="connsiteX1480" fmla="*/ 621173 w 907666"/>
                <a:gd name="connsiteY1480" fmla="*/ 174826 h 907740"/>
                <a:gd name="connsiteX1481" fmla="*/ 623542 w 907666"/>
                <a:gd name="connsiteY1481" fmla="*/ 170923 h 907740"/>
                <a:gd name="connsiteX1482" fmla="*/ 623542 w 907666"/>
                <a:gd name="connsiteY1482" fmla="*/ 170923 h 907740"/>
                <a:gd name="connsiteX1483" fmla="*/ 625910 w 907666"/>
                <a:gd name="connsiteY1483" fmla="*/ 167019 h 907740"/>
                <a:gd name="connsiteX1484" fmla="*/ 625910 w 907666"/>
                <a:gd name="connsiteY1484" fmla="*/ 167019 h 907740"/>
                <a:gd name="connsiteX1485" fmla="*/ 628279 w 907666"/>
                <a:gd name="connsiteY1485" fmla="*/ 163116 h 907740"/>
                <a:gd name="connsiteX1486" fmla="*/ 628279 w 907666"/>
                <a:gd name="connsiteY1486" fmla="*/ 163116 h 907740"/>
                <a:gd name="connsiteX1487" fmla="*/ 630648 w 907666"/>
                <a:gd name="connsiteY1487" fmla="*/ 159212 h 907740"/>
                <a:gd name="connsiteX1488" fmla="*/ 632983 w 907666"/>
                <a:gd name="connsiteY1488" fmla="*/ 155309 h 907740"/>
                <a:gd name="connsiteX1489" fmla="*/ 632983 w 907666"/>
                <a:gd name="connsiteY1489" fmla="*/ 155309 h 907740"/>
                <a:gd name="connsiteX1490" fmla="*/ 635352 w 907666"/>
                <a:gd name="connsiteY1490" fmla="*/ 151405 h 907740"/>
                <a:gd name="connsiteX1491" fmla="*/ 635352 w 907666"/>
                <a:gd name="connsiteY1491" fmla="*/ 151405 h 907740"/>
                <a:gd name="connsiteX1492" fmla="*/ 637721 w 907666"/>
                <a:gd name="connsiteY1492" fmla="*/ 147502 h 907740"/>
                <a:gd name="connsiteX1493" fmla="*/ 637721 w 907666"/>
                <a:gd name="connsiteY1493" fmla="*/ 147502 h 907740"/>
                <a:gd name="connsiteX1494" fmla="*/ 641991 w 907666"/>
                <a:gd name="connsiteY1494" fmla="*/ 140395 h 907740"/>
                <a:gd name="connsiteX1495" fmla="*/ 642425 w 907666"/>
                <a:gd name="connsiteY1495" fmla="*/ 139661 h 907740"/>
                <a:gd name="connsiteX1496" fmla="*/ 642425 w 907666"/>
                <a:gd name="connsiteY1496" fmla="*/ 139661 h 907740"/>
                <a:gd name="connsiteX1497" fmla="*/ 644927 w 907666"/>
                <a:gd name="connsiteY1497" fmla="*/ 135524 h 907740"/>
                <a:gd name="connsiteX1498" fmla="*/ 647930 w 907666"/>
                <a:gd name="connsiteY1498" fmla="*/ 130553 h 907740"/>
                <a:gd name="connsiteX1499" fmla="*/ 651900 w 907666"/>
                <a:gd name="connsiteY1499" fmla="*/ 123881 h 907740"/>
                <a:gd name="connsiteX1500" fmla="*/ 658973 w 907666"/>
                <a:gd name="connsiteY1500" fmla="*/ 112070 h 907740"/>
                <a:gd name="connsiteX1501" fmla="*/ 658973 w 907666"/>
                <a:gd name="connsiteY1501" fmla="*/ 112070 h 907740"/>
                <a:gd name="connsiteX1502" fmla="*/ 666079 w 907666"/>
                <a:gd name="connsiteY1502" fmla="*/ 100293 h 907740"/>
                <a:gd name="connsiteX1503" fmla="*/ 666079 w 907666"/>
                <a:gd name="connsiteY1503" fmla="*/ 100293 h 907740"/>
                <a:gd name="connsiteX1504" fmla="*/ 673152 w 907666"/>
                <a:gd name="connsiteY1504" fmla="*/ 88549 h 907740"/>
                <a:gd name="connsiteX1505" fmla="*/ 680259 w 907666"/>
                <a:gd name="connsiteY1505" fmla="*/ 76739 h 907740"/>
                <a:gd name="connsiteX1506" fmla="*/ 680259 w 907666"/>
                <a:gd name="connsiteY1506" fmla="*/ 76739 h 907740"/>
                <a:gd name="connsiteX1507" fmla="*/ 687332 w 907666"/>
                <a:gd name="connsiteY1507" fmla="*/ 64995 h 907740"/>
                <a:gd name="connsiteX1508" fmla="*/ 687332 w 907666"/>
                <a:gd name="connsiteY1508" fmla="*/ 64995 h 907740"/>
                <a:gd name="connsiteX1509" fmla="*/ 684262 w 907666"/>
                <a:gd name="connsiteY1509" fmla="*/ 63193 h 907740"/>
                <a:gd name="connsiteX1510" fmla="*/ 680926 w 907666"/>
                <a:gd name="connsiteY1510" fmla="*/ 61192 h 907740"/>
                <a:gd name="connsiteX1511" fmla="*/ 680926 w 907666"/>
                <a:gd name="connsiteY1511" fmla="*/ 61192 h 907740"/>
                <a:gd name="connsiteX1512" fmla="*/ 677790 w 907666"/>
                <a:gd name="connsiteY1512" fmla="*/ 59357 h 907740"/>
                <a:gd name="connsiteX1513" fmla="*/ 677089 w 907666"/>
                <a:gd name="connsiteY1513" fmla="*/ 58990 h 907740"/>
                <a:gd name="connsiteX1514" fmla="*/ 673753 w 907666"/>
                <a:gd name="connsiteY1514" fmla="*/ 57155 h 907740"/>
                <a:gd name="connsiteX1515" fmla="*/ 673753 w 907666"/>
                <a:gd name="connsiteY1515" fmla="*/ 57155 h 907740"/>
                <a:gd name="connsiteX1516" fmla="*/ 663010 w 907666"/>
                <a:gd name="connsiteY1516" fmla="*/ 51383 h 907740"/>
                <a:gd name="connsiteX1517" fmla="*/ 661842 w 907666"/>
                <a:gd name="connsiteY1517" fmla="*/ 50782 h 907740"/>
                <a:gd name="connsiteX1518" fmla="*/ 658506 w 907666"/>
                <a:gd name="connsiteY1518" fmla="*/ 49081 h 907740"/>
                <a:gd name="connsiteX1519" fmla="*/ 658039 w 907666"/>
                <a:gd name="connsiteY1519" fmla="*/ 48847 h 907740"/>
                <a:gd name="connsiteX1520" fmla="*/ 654269 w 907666"/>
                <a:gd name="connsiteY1520" fmla="*/ 47012 h 907740"/>
                <a:gd name="connsiteX1521" fmla="*/ 648631 w 907666"/>
                <a:gd name="connsiteY1521" fmla="*/ 44243 h 907740"/>
                <a:gd name="connsiteX1522" fmla="*/ 642959 w 907666"/>
                <a:gd name="connsiteY1522" fmla="*/ 41608 h 907740"/>
                <a:gd name="connsiteX1523" fmla="*/ 642025 w 907666"/>
                <a:gd name="connsiteY1523" fmla="*/ 41207 h 907740"/>
                <a:gd name="connsiteX1524" fmla="*/ 638989 w 907666"/>
                <a:gd name="connsiteY1524" fmla="*/ 39839 h 907740"/>
                <a:gd name="connsiteX1525" fmla="*/ 637721 w 907666"/>
                <a:gd name="connsiteY1525" fmla="*/ 39272 h 907740"/>
                <a:gd name="connsiteX1526" fmla="*/ 634585 w 907666"/>
                <a:gd name="connsiteY1526" fmla="*/ 37904 h 907740"/>
                <a:gd name="connsiteX1527" fmla="*/ 633284 w 907666"/>
                <a:gd name="connsiteY1527" fmla="*/ 37337 h 907740"/>
                <a:gd name="connsiteX1528" fmla="*/ 630114 w 907666"/>
                <a:gd name="connsiteY1528" fmla="*/ 35969 h 907740"/>
                <a:gd name="connsiteX1529" fmla="*/ 626044 w 907666"/>
                <a:gd name="connsiteY1529" fmla="*/ 34268 h 907740"/>
                <a:gd name="connsiteX1530" fmla="*/ 617770 w 907666"/>
                <a:gd name="connsiteY1530" fmla="*/ 30931 h 907740"/>
                <a:gd name="connsiteX1531" fmla="*/ 614133 w 907666"/>
                <a:gd name="connsiteY1531" fmla="*/ 29563 h 907740"/>
                <a:gd name="connsiteX1532" fmla="*/ 609062 w 907666"/>
                <a:gd name="connsiteY1532" fmla="*/ 27729 h 907740"/>
                <a:gd name="connsiteX1533" fmla="*/ 605726 w 907666"/>
                <a:gd name="connsiteY1533" fmla="*/ 26494 h 907740"/>
                <a:gd name="connsiteX1534" fmla="*/ 605025 w 907666"/>
                <a:gd name="connsiteY1534" fmla="*/ 26261 h 907740"/>
                <a:gd name="connsiteX1535" fmla="*/ 600421 w 907666"/>
                <a:gd name="connsiteY1535" fmla="*/ 23792 h 907740"/>
                <a:gd name="connsiteX1536" fmla="*/ 599120 w 907666"/>
                <a:gd name="connsiteY1536" fmla="*/ 23358 h 907740"/>
                <a:gd name="connsiteX1537" fmla="*/ 596184 w 907666"/>
                <a:gd name="connsiteY1537" fmla="*/ 22357 h 907740"/>
                <a:gd name="connsiteX1538" fmla="*/ 591013 w 907666"/>
                <a:gd name="connsiteY1538" fmla="*/ 20689 h 907740"/>
                <a:gd name="connsiteX1539" fmla="*/ 587676 w 907666"/>
                <a:gd name="connsiteY1539" fmla="*/ 19655 h 907740"/>
                <a:gd name="connsiteX1540" fmla="*/ 579669 w 907666"/>
                <a:gd name="connsiteY1540" fmla="*/ 17253 h 907740"/>
                <a:gd name="connsiteX1541" fmla="*/ 577834 w 907666"/>
                <a:gd name="connsiteY1541" fmla="*/ 16719 h 907740"/>
                <a:gd name="connsiteX1542" fmla="*/ 574798 w 907666"/>
                <a:gd name="connsiteY1542" fmla="*/ 15885 h 907740"/>
                <a:gd name="connsiteX1543" fmla="*/ 570461 w 907666"/>
                <a:gd name="connsiteY1543" fmla="*/ 14684 h 907740"/>
                <a:gd name="connsiteX1544" fmla="*/ 569727 w 907666"/>
                <a:gd name="connsiteY1544" fmla="*/ 14483 h 907740"/>
                <a:gd name="connsiteX1545" fmla="*/ 566124 w 907666"/>
                <a:gd name="connsiteY1545" fmla="*/ 13583 h 907740"/>
                <a:gd name="connsiteX1546" fmla="*/ 561753 w 907666"/>
                <a:gd name="connsiteY1546" fmla="*/ 12315 h 907740"/>
                <a:gd name="connsiteX1547" fmla="*/ 557383 w 907666"/>
                <a:gd name="connsiteY1547" fmla="*/ 11281 h 907740"/>
                <a:gd name="connsiteX1548" fmla="*/ 552979 w 907666"/>
                <a:gd name="connsiteY1548" fmla="*/ 10280 h 907740"/>
                <a:gd name="connsiteX1549" fmla="*/ 546306 w 907666"/>
                <a:gd name="connsiteY1549" fmla="*/ 8845 h 907740"/>
                <a:gd name="connsiteX1550" fmla="*/ 539634 w 907666"/>
                <a:gd name="connsiteY1550" fmla="*/ 7511 h 907740"/>
                <a:gd name="connsiteX1551" fmla="*/ 539634 w 907666"/>
                <a:gd name="connsiteY1551" fmla="*/ 7511 h 907740"/>
                <a:gd name="connsiteX1552" fmla="*/ 532694 w 907666"/>
                <a:gd name="connsiteY1552" fmla="*/ 6243 h 907740"/>
                <a:gd name="connsiteX1553" fmla="*/ 532394 w 907666"/>
                <a:gd name="connsiteY1553" fmla="*/ 6243 h 907740"/>
                <a:gd name="connsiteX1554" fmla="*/ 532394 w 907666"/>
                <a:gd name="connsiteY1554" fmla="*/ 6243 h 907740"/>
                <a:gd name="connsiteX1555" fmla="*/ 528124 w 907666"/>
                <a:gd name="connsiteY1555" fmla="*/ 5509 h 907740"/>
                <a:gd name="connsiteX1556" fmla="*/ 524220 w 907666"/>
                <a:gd name="connsiteY1556" fmla="*/ 4875 h 907740"/>
                <a:gd name="connsiteX1557" fmla="*/ 515579 w 907666"/>
                <a:gd name="connsiteY1557" fmla="*/ 3607 h 907740"/>
                <a:gd name="connsiteX1558" fmla="*/ 511509 w 907666"/>
                <a:gd name="connsiteY1558" fmla="*/ 3073 h 907740"/>
                <a:gd name="connsiteX1559" fmla="*/ 510975 w 907666"/>
                <a:gd name="connsiteY1559" fmla="*/ 3073 h 907740"/>
                <a:gd name="connsiteX1560" fmla="*/ 507238 w 907666"/>
                <a:gd name="connsiteY1560" fmla="*/ 2640 h 907740"/>
                <a:gd name="connsiteX1561" fmla="*/ 505837 w 907666"/>
                <a:gd name="connsiteY1561" fmla="*/ 2473 h 907740"/>
                <a:gd name="connsiteX1562" fmla="*/ 502501 w 907666"/>
                <a:gd name="connsiteY1562" fmla="*/ 2106 h 907740"/>
                <a:gd name="connsiteX1563" fmla="*/ 493726 w 907666"/>
                <a:gd name="connsiteY1563" fmla="*/ 1238 h 907740"/>
                <a:gd name="connsiteX1564" fmla="*/ 489656 w 907666"/>
                <a:gd name="connsiteY1564" fmla="*/ 905 h 907740"/>
                <a:gd name="connsiteX1565" fmla="*/ 488622 w 907666"/>
                <a:gd name="connsiteY1565" fmla="*/ 905 h 907740"/>
                <a:gd name="connsiteX1566" fmla="*/ 484952 w 907666"/>
                <a:gd name="connsiteY1566" fmla="*/ 638 h 907740"/>
                <a:gd name="connsiteX1567" fmla="*/ 480515 w 907666"/>
                <a:gd name="connsiteY1567" fmla="*/ 371 h 907740"/>
                <a:gd name="connsiteX1568" fmla="*/ 476077 w 907666"/>
                <a:gd name="connsiteY1568" fmla="*/ 137 h 907740"/>
                <a:gd name="connsiteX1569" fmla="*/ 471640 w 907666"/>
                <a:gd name="connsiteY1569" fmla="*/ -63 h 907740"/>
                <a:gd name="connsiteX1570" fmla="*/ 467603 w 907666"/>
                <a:gd name="connsiteY1570" fmla="*/ -63 h 907740"/>
                <a:gd name="connsiteX1571" fmla="*/ 466702 w 907666"/>
                <a:gd name="connsiteY1571" fmla="*/ -63 h 907740"/>
                <a:gd name="connsiteX1572" fmla="*/ 459629 w 907666"/>
                <a:gd name="connsiteY1572" fmla="*/ -63 h 907740"/>
                <a:gd name="connsiteX1573" fmla="*/ 444649 w 907666"/>
                <a:gd name="connsiteY1573" fmla="*/ -63 h 907740"/>
                <a:gd name="connsiteX1574" fmla="*/ 440145 w 907666"/>
                <a:gd name="connsiteY1574" fmla="*/ -63 h 907740"/>
                <a:gd name="connsiteX1575" fmla="*/ 435608 w 907666"/>
                <a:gd name="connsiteY1575" fmla="*/ -63 h 907740"/>
                <a:gd name="connsiteX1576" fmla="*/ 431705 w 907666"/>
                <a:gd name="connsiteY1576" fmla="*/ 104 h 907740"/>
                <a:gd name="connsiteX1577" fmla="*/ 430370 w 907666"/>
                <a:gd name="connsiteY1577" fmla="*/ 104 h 907740"/>
                <a:gd name="connsiteX1578" fmla="*/ 426600 w 907666"/>
                <a:gd name="connsiteY1578" fmla="*/ 338 h 907740"/>
                <a:gd name="connsiteX1579" fmla="*/ 422129 w 907666"/>
                <a:gd name="connsiteY1579" fmla="*/ 604 h 907740"/>
                <a:gd name="connsiteX1580" fmla="*/ 421696 w 907666"/>
                <a:gd name="connsiteY1580" fmla="*/ 604 h 907740"/>
                <a:gd name="connsiteX1581" fmla="*/ 417826 w 907666"/>
                <a:gd name="connsiteY1581" fmla="*/ 905 h 907740"/>
                <a:gd name="connsiteX1582" fmla="*/ 417425 w 907666"/>
                <a:gd name="connsiteY1582" fmla="*/ 905 h 907740"/>
                <a:gd name="connsiteX1583" fmla="*/ 413188 w 907666"/>
                <a:gd name="connsiteY1583" fmla="*/ 1272 h 907740"/>
                <a:gd name="connsiteX1584" fmla="*/ 409585 w 907666"/>
                <a:gd name="connsiteY1584" fmla="*/ 1605 h 907740"/>
                <a:gd name="connsiteX1585" fmla="*/ 407416 w 907666"/>
                <a:gd name="connsiteY1585" fmla="*/ 1806 h 907740"/>
                <a:gd name="connsiteX1586" fmla="*/ 401511 w 907666"/>
                <a:gd name="connsiteY1586" fmla="*/ 2439 h 907740"/>
                <a:gd name="connsiteX1587" fmla="*/ 399142 w 907666"/>
                <a:gd name="connsiteY1587" fmla="*/ 2706 h 907740"/>
                <a:gd name="connsiteX1588" fmla="*/ 390234 w 907666"/>
                <a:gd name="connsiteY1588" fmla="*/ 3774 h 907740"/>
                <a:gd name="connsiteX1589" fmla="*/ 386698 w 907666"/>
                <a:gd name="connsiteY1589" fmla="*/ 4274 h 907740"/>
                <a:gd name="connsiteX1590" fmla="*/ 382327 w 907666"/>
                <a:gd name="connsiteY1590" fmla="*/ 4942 h 907740"/>
                <a:gd name="connsiteX1591" fmla="*/ 382327 w 907666"/>
                <a:gd name="connsiteY1591" fmla="*/ 4942 h 907740"/>
                <a:gd name="connsiteX1592" fmla="*/ 378991 w 907666"/>
                <a:gd name="connsiteY1592" fmla="*/ 5509 h 907740"/>
                <a:gd name="connsiteX1593" fmla="*/ 374854 w 907666"/>
                <a:gd name="connsiteY1593" fmla="*/ 6209 h 907740"/>
                <a:gd name="connsiteX1594" fmla="*/ 374854 w 907666"/>
                <a:gd name="connsiteY1594" fmla="*/ 6209 h 907740"/>
                <a:gd name="connsiteX1595" fmla="*/ 374354 w 907666"/>
                <a:gd name="connsiteY1595" fmla="*/ 6209 h 907740"/>
                <a:gd name="connsiteX1596" fmla="*/ 370784 w 907666"/>
                <a:gd name="connsiteY1596" fmla="*/ 6843 h 907740"/>
                <a:gd name="connsiteX1597" fmla="*/ 367781 w 907666"/>
                <a:gd name="connsiteY1597" fmla="*/ 7410 h 907740"/>
                <a:gd name="connsiteX1598" fmla="*/ 366747 w 907666"/>
                <a:gd name="connsiteY1598" fmla="*/ 7611 h 907740"/>
                <a:gd name="connsiteX1599" fmla="*/ 366747 w 907666"/>
                <a:gd name="connsiteY1599" fmla="*/ 7611 h 907740"/>
                <a:gd name="connsiteX1600" fmla="*/ 364078 w 907666"/>
                <a:gd name="connsiteY1600" fmla="*/ 8144 h 907740"/>
                <a:gd name="connsiteX1601" fmla="*/ 361109 w 907666"/>
                <a:gd name="connsiteY1601" fmla="*/ 8745 h 907740"/>
                <a:gd name="connsiteX1602" fmla="*/ 357772 w 907666"/>
                <a:gd name="connsiteY1602" fmla="*/ 9412 h 907740"/>
                <a:gd name="connsiteX1603" fmla="*/ 353335 w 907666"/>
                <a:gd name="connsiteY1603" fmla="*/ 10413 h 907740"/>
                <a:gd name="connsiteX1604" fmla="*/ 350599 w 907666"/>
                <a:gd name="connsiteY1604" fmla="*/ 11047 h 907740"/>
                <a:gd name="connsiteX1605" fmla="*/ 348397 w 907666"/>
                <a:gd name="connsiteY1605" fmla="*/ 11547 h 907740"/>
                <a:gd name="connsiteX1606" fmla="*/ 347930 w 907666"/>
                <a:gd name="connsiteY1606" fmla="*/ 11547 h 907740"/>
                <a:gd name="connsiteX1607" fmla="*/ 344594 w 907666"/>
                <a:gd name="connsiteY1607" fmla="*/ 12348 h 907740"/>
                <a:gd name="connsiteX1608" fmla="*/ 340190 w 907666"/>
                <a:gd name="connsiteY1608" fmla="*/ 13783 h 907740"/>
                <a:gd name="connsiteX1609" fmla="*/ 334685 w 907666"/>
                <a:gd name="connsiteY1609" fmla="*/ 15251 h 907740"/>
                <a:gd name="connsiteX1610" fmla="*/ 331349 w 907666"/>
                <a:gd name="connsiteY1610" fmla="*/ 16152 h 907740"/>
                <a:gd name="connsiteX1611" fmla="*/ 326478 w 907666"/>
                <a:gd name="connsiteY1611" fmla="*/ 17553 h 907740"/>
                <a:gd name="connsiteX1612" fmla="*/ 322741 w 907666"/>
                <a:gd name="connsiteY1612" fmla="*/ 18654 h 907740"/>
                <a:gd name="connsiteX1613" fmla="*/ 318471 w 907666"/>
                <a:gd name="connsiteY1613" fmla="*/ 19955 h 907740"/>
                <a:gd name="connsiteX1614" fmla="*/ 301022 w 907666"/>
                <a:gd name="connsiteY1614" fmla="*/ 25760 h 907740"/>
                <a:gd name="connsiteX1615" fmla="*/ 297352 w 907666"/>
                <a:gd name="connsiteY1615" fmla="*/ 27095 h 907740"/>
                <a:gd name="connsiteX1616" fmla="*/ 293215 w 907666"/>
                <a:gd name="connsiteY1616" fmla="*/ 28663 h 907740"/>
                <a:gd name="connsiteX1617" fmla="*/ 289578 w 907666"/>
                <a:gd name="connsiteY1617" fmla="*/ 30031 h 907740"/>
                <a:gd name="connsiteX1618" fmla="*/ 284407 w 907666"/>
                <a:gd name="connsiteY1618" fmla="*/ 32066 h 907740"/>
                <a:gd name="connsiteX1619" fmla="*/ 280804 w 907666"/>
                <a:gd name="connsiteY1619" fmla="*/ 33534 h 907740"/>
                <a:gd name="connsiteX1620" fmla="*/ 276733 w 907666"/>
                <a:gd name="connsiteY1620" fmla="*/ 35235 h 907740"/>
                <a:gd name="connsiteX1621" fmla="*/ 270828 w 907666"/>
                <a:gd name="connsiteY1621" fmla="*/ 37804 h 907740"/>
                <a:gd name="connsiteX1622" fmla="*/ 267058 w 907666"/>
                <a:gd name="connsiteY1622" fmla="*/ 39472 h 907740"/>
                <a:gd name="connsiteX1623" fmla="*/ 266024 w 907666"/>
                <a:gd name="connsiteY1623" fmla="*/ 39939 h 907740"/>
                <a:gd name="connsiteX1624" fmla="*/ 262221 w 907666"/>
                <a:gd name="connsiteY1624" fmla="*/ 41674 h 907740"/>
                <a:gd name="connsiteX1625" fmla="*/ 261420 w 907666"/>
                <a:gd name="connsiteY1625" fmla="*/ 42075 h 907740"/>
                <a:gd name="connsiteX1626" fmla="*/ 258084 w 907666"/>
                <a:gd name="connsiteY1626" fmla="*/ 43643 h 907740"/>
                <a:gd name="connsiteX1627" fmla="*/ 252579 w 907666"/>
                <a:gd name="connsiteY1627" fmla="*/ 46312 h 907740"/>
                <a:gd name="connsiteX1628" fmla="*/ 250744 w 907666"/>
                <a:gd name="connsiteY1628" fmla="*/ 47246 h 907740"/>
                <a:gd name="connsiteX1629" fmla="*/ 247074 w 907666"/>
                <a:gd name="connsiteY1629" fmla="*/ 49081 h 907740"/>
                <a:gd name="connsiteX1630" fmla="*/ 246640 w 907666"/>
                <a:gd name="connsiteY1630" fmla="*/ 49314 h 907740"/>
                <a:gd name="connsiteX1631" fmla="*/ 241969 w 907666"/>
                <a:gd name="connsiteY1631" fmla="*/ 51717 h 907740"/>
                <a:gd name="connsiteX1632" fmla="*/ 237866 w 907666"/>
                <a:gd name="connsiteY1632" fmla="*/ 53918 h 907740"/>
                <a:gd name="connsiteX1633" fmla="*/ 233228 w 907666"/>
                <a:gd name="connsiteY1633" fmla="*/ 56454 h 907740"/>
                <a:gd name="connsiteX1634" fmla="*/ 233228 w 907666"/>
                <a:gd name="connsiteY1634" fmla="*/ 56454 h 907740"/>
                <a:gd name="connsiteX1635" fmla="*/ 229191 w 907666"/>
                <a:gd name="connsiteY1635" fmla="*/ 58756 h 907740"/>
                <a:gd name="connsiteX1636" fmla="*/ 226722 w 907666"/>
                <a:gd name="connsiteY1636" fmla="*/ 60191 h 907740"/>
                <a:gd name="connsiteX1637" fmla="*/ 226722 w 907666"/>
                <a:gd name="connsiteY1637" fmla="*/ 60191 h 907740"/>
                <a:gd name="connsiteX1638" fmla="*/ 219616 w 907666"/>
                <a:gd name="connsiteY1638" fmla="*/ 64361 h 907740"/>
                <a:gd name="connsiteX1639" fmla="*/ 219616 w 907666"/>
                <a:gd name="connsiteY1639" fmla="*/ 64361 h 907740"/>
                <a:gd name="connsiteX1640" fmla="*/ 217114 w 907666"/>
                <a:gd name="connsiteY1640" fmla="*/ 65862 h 907740"/>
                <a:gd name="connsiteX1641" fmla="*/ 210441 w 907666"/>
                <a:gd name="connsiteY1641" fmla="*/ 70133 h 907740"/>
                <a:gd name="connsiteX1642" fmla="*/ 207605 w 907666"/>
                <a:gd name="connsiteY1642" fmla="*/ 71968 h 907740"/>
                <a:gd name="connsiteX1643" fmla="*/ 203769 w 907666"/>
                <a:gd name="connsiteY1643" fmla="*/ 74470 h 907740"/>
                <a:gd name="connsiteX1644" fmla="*/ 200432 w 907666"/>
                <a:gd name="connsiteY1644" fmla="*/ 76639 h 907740"/>
                <a:gd name="connsiteX1645" fmla="*/ 195562 w 907666"/>
                <a:gd name="connsiteY1645" fmla="*/ 79975 h 907740"/>
                <a:gd name="connsiteX1646" fmla="*/ 193059 w 907666"/>
                <a:gd name="connsiteY1646" fmla="*/ 81710 h 907740"/>
                <a:gd name="connsiteX1647" fmla="*/ 192392 w 907666"/>
                <a:gd name="connsiteY1647" fmla="*/ 82210 h 907740"/>
                <a:gd name="connsiteX1648" fmla="*/ 189623 w 907666"/>
                <a:gd name="connsiteY1648" fmla="*/ 84145 h 907740"/>
                <a:gd name="connsiteX1649" fmla="*/ 182950 w 907666"/>
                <a:gd name="connsiteY1649" fmla="*/ 88983 h 907740"/>
                <a:gd name="connsiteX1650" fmla="*/ 181082 w 907666"/>
                <a:gd name="connsiteY1650" fmla="*/ 90418 h 907740"/>
                <a:gd name="connsiteX1651" fmla="*/ 178046 w 907666"/>
                <a:gd name="connsiteY1651" fmla="*/ 92720 h 907740"/>
                <a:gd name="connsiteX1652" fmla="*/ 175210 w 907666"/>
                <a:gd name="connsiteY1652" fmla="*/ 94888 h 907740"/>
                <a:gd name="connsiteX1653" fmla="*/ 172374 w 907666"/>
                <a:gd name="connsiteY1653" fmla="*/ 97124 h 907740"/>
                <a:gd name="connsiteX1654" fmla="*/ 166435 w 907666"/>
                <a:gd name="connsiteY1654" fmla="*/ 101894 h 907740"/>
                <a:gd name="connsiteX1655" fmla="*/ 164000 w 907666"/>
                <a:gd name="connsiteY1655" fmla="*/ 103896 h 907740"/>
                <a:gd name="connsiteX1656" fmla="*/ 161264 w 907666"/>
                <a:gd name="connsiteY1656" fmla="*/ 106198 h 907740"/>
                <a:gd name="connsiteX1657" fmla="*/ 159263 w 907666"/>
                <a:gd name="connsiteY1657" fmla="*/ 107900 h 907740"/>
                <a:gd name="connsiteX1658" fmla="*/ 157961 w 907666"/>
                <a:gd name="connsiteY1658" fmla="*/ 109001 h 907740"/>
                <a:gd name="connsiteX1659" fmla="*/ 155793 w 907666"/>
                <a:gd name="connsiteY1659" fmla="*/ 110836 h 907740"/>
                <a:gd name="connsiteX1660" fmla="*/ 153124 w 907666"/>
                <a:gd name="connsiteY1660" fmla="*/ 113205 h 907740"/>
                <a:gd name="connsiteX1661" fmla="*/ 150788 w 907666"/>
                <a:gd name="connsiteY1661" fmla="*/ 115273 h 907740"/>
                <a:gd name="connsiteX1662" fmla="*/ 150121 w 907666"/>
                <a:gd name="connsiteY1662" fmla="*/ 115874 h 907740"/>
                <a:gd name="connsiteX1663" fmla="*/ 147786 w 907666"/>
                <a:gd name="connsiteY1663" fmla="*/ 118009 h 907740"/>
                <a:gd name="connsiteX1664" fmla="*/ 145017 w 907666"/>
                <a:gd name="connsiteY1664" fmla="*/ 120544 h 907740"/>
                <a:gd name="connsiteX1665" fmla="*/ 142514 w 907666"/>
                <a:gd name="connsiteY1665" fmla="*/ 122880 h 907740"/>
                <a:gd name="connsiteX1666" fmla="*/ 139912 w 907666"/>
                <a:gd name="connsiteY1666" fmla="*/ 125349 h 907740"/>
                <a:gd name="connsiteX1667" fmla="*/ 137243 w 907666"/>
                <a:gd name="connsiteY1667" fmla="*/ 127918 h 907740"/>
                <a:gd name="connsiteX1668" fmla="*/ 135408 w 907666"/>
                <a:gd name="connsiteY1668" fmla="*/ 129753 h 907740"/>
                <a:gd name="connsiteX1669" fmla="*/ 133940 w 907666"/>
                <a:gd name="connsiteY1669" fmla="*/ 131221 h 907740"/>
                <a:gd name="connsiteX1670" fmla="*/ 132205 w 907666"/>
                <a:gd name="connsiteY1670" fmla="*/ 132955 h 907740"/>
                <a:gd name="connsiteX1671" fmla="*/ 129670 w 907666"/>
                <a:gd name="connsiteY1671" fmla="*/ 135524 h 907740"/>
                <a:gd name="connsiteX1672" fmla="*/ 127601 w 907666"/>
                <a:gd name="connsiteY1672" fmla="*/ 137660 h 907740"/>
                <a:gd name="connsiteX1673" fmla="*/ 122230 w 907666"/>
                <a:gd name="connsiteY1673" fmla="*/ 143298 h 907740"/>
                <a:gd name="connsiteX1674" fmla="*/ 119994 w 907666"/>
                <a:gd name="connsiteY1674" fmla="*/ 145667 h 907740"/>
                <a:gd name="connsiteX1675" fmla="*/ 119427 w 907666"/>
                <a:gd name="connsiteY1675" fmla="*/ 146267 h 907740"/>
                <a:gd name="connsiteX1676" fmla="*/ 117359 w 907666"/>
                <a:gd name="connsiteY1676" fmla="*/ 148569 h 907740"/>
                <a:gd name="connsiteX1677" fmla="*/ 114956 w 907666"/>
                <a:gd name="connsiteY1677" fmla="*/ 151238 h 907740"/>
                <a:gd name="connsiteX1678" fmla="*/ 113188 w 907666"/>
                <a:gd name="connsiteY1678" fmla="*/ 153207 h 907740"/>
                <a:gd name="connsiteX1679" fmla="*/ 111120 w 907666"/>
                <a:gd name="connsiteY1679" fmla="*/ 155576 h 907740"/>
                <a:gd name="connsiteX1680" fmla="*/ 107550 w 907666"/>
                <a:gd name="connsiteY1680" fmla="*/ 159713 h 907740"/>
                <a:gd name="connsiteX1681" fmla="*/ 105548 w 907666"/>
                <a:gd name="connsiteY1681" fmla="*/ 162081 h 907740"/>
                <a:gd name="connsiteX1682" fmla="*/ 102812 w 907666"/>
                <a:gd name="connsiteY1682" fmla="*/ 165418 h 907740"/>
                <a:gd name="connsiteX1683" fmla="*/ 100143 w 907666"/>
                <a:gd name="connsiteY1683" fmla="*/ 168754 h 907740"/>
                <a:gd name="connsiteX1684" fmla="*/ 98142 w 907666"/>
                <a:gd name="connsiteY1684" fmla="*/ 171223 h 907740"/>
                <a:gd name="connsiteX1685" fmla="*/ 94805 w 907666"/>
                <a:gd name="connsiteY1685" fmla="*/ 175693 h 907740"/>
                <a:gd name="connsiteX1686" fmla="*/ 92870 w 907666"/>
                <a:gd name="connsiteY1686" fmla="*/ 178196 h 907740"/>
                <a:gd name="connsiteX1687" fmla="*/ 90134 w 907666"/>
                <a:gd name="connsiteY1687" fmla="*/ 181832 h 907740"/>
                <a:gd name="connsiteX1688" fmla="*/ 87632 w 907666"/>
                <a:gd name="connsiteY1688" fmla="*/ 185168 h 907740"/>
                <a:gd name="connsiteX1689" fmla="*/ 85864 w 907666"/>
                <a:gd name="connsiteY1689" fmla="*/ 187604 h 907740"/>
                <a:gd name="connsiteX1690" fmla="*/ 80860 w 907666"/>
                <a:gd name="connsiteY1690" fmla="*/ 193943 h 907740"/>
                <a:gd name="connsiteX1691" fmla="*/ 79325 w 907666"/>
                <a:gd name="connsiteY1691" fmla="*/ 196145 h 907740"/>
                <a:gd name="connsiteX1692" fmla="*/ 67781 w 907666"/>
                <a:gd name="connsiteY1692" fmla="*/ 213761 h 907740"/>
                <a:gd name="connsiteX1693" fmla="*/ 65479 w 907666"/>
                <a:gd name="connsiteY1693" fmla="*/ 217497 h 907740"/>
                <a:gd name="connsiteX1694" fmla="*/ 63277 w 907666"/>
                <a:gd name="connsiteY1694" fmla="*/ 221167 h 907740"/>
                <a:gd name="connsiteX1695" fmla="*/ 61943 w 907666"/>
                <a:gd name="connsiteY1695" fmla="*/ 223436 h 907740"/>
                <a:gd name="connsiteX1696" fmla="*/ 59274 w 907666"/>
                <a:gd name="connsiteY1696" fmla="*/ 228040 h 907740"/>
                <a:gd name="connsiteX1697" fmla="*/ 57339 w 907666"/>
                <a:gd name="connsiteY1697" fmla="*/ 231376 h 907740"/>
                <a:gd name="connsiteX1698" fmla="*/ 57072 w 907666"/>
                <a:gd name="connsiteY1698" fmla="*/ 231843 h 907740"/>
                <a:gd name="connsiteX1699" fmla="*/ 53735 w 907666"/>
                <a:gd name="connsiteY1699" fmla="*/ 237782 h 907740"/>
                <a:gd name="connsiteX1700" fmla="*/ 51901 w 907666"/>
                <a:gd name="connsiteY1700" fmla="*/ 241118 h 907740"/>
                <a:gd name="connsiteX1701" fmla="*/ 49398 w 907666"/>
                <a:gd name="connsiteY1701" fmla="*/ 245889 h 907740"/>
                <a:gd name="connsiteX1702" fmla="*/ 48497 w 907666"/>
                <a:gd name="connsiteY1702" fmla="*/ 247724 h 907740"/>
                <a:gd name="connsiteX1703" fmla="*/ 46663 w 907666"/>
                <a:gd name="connsiteY1703" fmla="*/ 251261 h 907740"/>
                <a:gd name="connsiteX1704" fmla="*/ 46229 w 907666"/>
                <a:gd name="connsiteY1704" fmla="*/ 252128 h 907740"/>
                <a:gd name="connsiteX1705" fmla="*/ 44327 w 907666"/>
                <a:gd name="connsiteY1705" fmla="*/ 256031 h 907740"/>
                <a:gd name="connsiteX1706" fmla="*/ 43693 w 907666"/>
                <a:gd name="connsiteY1706" fmla="*/ 257299 h 907740"/>
                <a:gd name="connsiteX1707" fmla="*/ 42158 w 907666"/>
                <a:gd name="connsiteY1707" fmla="*/ 260636 h 907740"/>
                <a:gd name="connsiteX1708" fmla="*/ 41525 w 907666"/>
                <a:gd name="connsiteY1708" fmla="*/ 262037 h 907740"/>
                <a:gd name="connsiteX1709" fmla="*/ 39456 w 907666"/>
                <a:gd name="connsiteY1709" fmla="*/ 266574 h 907740"/>
                <a:gd name="connsiteX1710" fmla="*/ 37187 w 907666"/>
                <a:gd name="connsiteY1710" fmla="*/ 271612 h 907740"/>
                <a:gd name="connsiteX1711" fmla="*/ 31783 w 907666"/>
                <a:gd name="connsiteY1711" fmla="*/ 284557 h 907740"/>
                <a:gd name="connsiteX1712" fmla="*/ 30849 w 907666"/>
                <a:gd name="connsiteY1712" fmla="*/ 286926 h 907740"/>
                <a:gd name="connsiteX1713" fmla="*/ 29847 w 907666"/>
                <a:gd name="connsiteY1713" fmla="*/ 289528 h 907740"/>
                <a:gd name="connsiteX1714" fmla="*/ 28813 w 907666"/>
                <a:gd name="connsiteY1714" fmla="*/ 292230 h 907740"/>
                <a:gd name="connsiteX1715" fmla="*/ 26912 w 907666"/>
                <a:gd name="connsiteY1715" fmla="*/ 297301 h 907740"/>
                <a:gd name="connsiteX1716" fmla="*/ 22641 w 907666"/>
                <a:gd name="connsiteY1716" fmla="*/ 309512 h 907740"/>
                <a:gd name="connsiteX1717" fmla="*/ 21507 w 907666"/>
                <a:gd name="connsiteY1717" fmla="*/ 312849 h 907740"/>
                <a:gd name="connsiteX1718" fmla="*/ 20606 w 907666"/>
                <a:gd name="connsiteY1718" fmla="*/ 315651 h 907740"/>
                <a:gd name="connsiteX1719" fmla="*/ 19972 w 907666"/>
                <a:gd name="connsiteY1719" fmla="*/ 317586 h 907740"/>
                <a:gd name="connsiteX1720" fmla="*/ 18137 w 907666"/>
                <a:gd name="connsiteY1720" fmla="*/ 323658 h 907740"/>
                <a:gd name="connsiteX1721" fmla="*/ 17236 w 907666"/>
                <a:gd name="connsiteY1721" fmla="*/ 326995 h 907740"/>
                <a:gd name="connsiteX1722" fmla="*/ 15635 w 907666"/>
                <a:gd name="connsiteY1722" fmla="*/ 332666 h 907740"/>
                <a:gd name="connsiteX1723" fmla="*/ 14400 w 907666"/>
                <a:gd name="connsiteY1723" fmla="*/ 337237 h 907740"/>
                <a:gd name="connsiteX1724" fmla="*/ 14234 w 907666"/>
                <a:gd name="connsiteY1724" fmla="*/ 337871 h 907740"/>
                <a:gd name="connsiteX1725" fmla="*/ 13333 w 907666"/>
                <a:gd name="connsiteY1725" fmla="*/ 341207 h 907740"/>
                <a:gd name="connsiteX1726" fmla="*/ 12399 w 907666"/>
                <a:gd name="connsiteY1726" fmla="*/ 344810 h 907740"/>
                <a:gd name="connsiteX1727" fmla="*/ 11898 w 907666"/>
                <a:gd name="connsiteY1727" fmla="*/ 346946 h 907740"/>
                <a:gd name="connsiteX1728" fmla="*/ 11631 w 907666"/>
                <a:gd name="connsiteY1728" fmla="*/ 348080 h 907740"/>
                <a:gd name="connsiteX1729" fmla="*/ 11098 w 907666"/>
                <a:gd name="connsiteY1729" fmla="*/ 350382 h 907740"/>
                <a:gd name="connsiteX1730" fmla="*/ 10697 w 907666"/>
                <a:gd name="connsiteY1730" fmla="*/ 352050 h 907740"/>
                <a:gd name="connsiteX1731" fmla="*/ 9997 w 907666"/>
                <a:gd name="connsiteY1731" fmla="*/ 355186 h 907740"/>
                <a:gd name="connsiteX1732" fmla="*/ 5626 w 907666"/>
                <a:gd name="connsiteY1732" fmla="*/ 377640 h 907740"/>
                <a:gd name="connsiteX1733" fmla="*/ 4458 w 907666"/>
                <a:gd name="connsiteY1733" fmla="*/ 385046 h 907740"/>
                <a:gd name="connsiteX1734" fmla="*/ 3991 w 907666"/>
                <a:gd name="connsiteY1734" fmla="*/ 388382 h 907740"/>
                <a:gd name="connsiteX1735" fmla="*/ 2990 w 907666"/>
                <a:gd name="connsiteY1735" fmla="*/ 395656 h 907740"/>
                <a:gd name="connsiteX1736" fmla="*/ 2790 w 907666"/>
                <a:gd name="connsiteY1736" fmla="*/ 397257 h 907740"/>
                <a:gd name="connsiteX1737" fmla="*/ 2457 w 907666"/>
                <a:gd name="connsiteY1737" fmla="*/ 400093 h 907740"/>
                <a:gd name="connsiteX1738" fmla="*/ 1989 w 907666"/>
                <a:gd name="connsiteY1738" fmla="*/ 404263 h 907740"/>
                <a:gd name="connsiteX1739" fmla="*/ 1456 w 907666"/>
                <a:gd name="connsiteY1739" fmla="*/ 409635 h 907740"/>
                <a:gd name="connsiteX1740" fmla="*/ 1255 w 907666"/>
                <a:gd name="connsiteY1740" fmla="*/ 411703 h 907740"/>
                <a:gd name="connsiteX1741" fmla="*/ 955 w 907666"/>
                <a:gd name="connsiteY1741" fmla="*/ 415039 h 907740"/>
                <a:gd name="connsiteX1742" fmla="*/ 655 w 907666"/>
                <a:gd name="connsiteY1742" fmla="*/ 418843 h 907740"/>
                <a:gd name="connsiteX1743" fmla="*/ 388 w 907666"/>
                <a:gd name="connsiteY1743" fmla="*/ 422179 h 907740"/>
                <a:gd name="connsiteX1744" fmla="*/ 88 w 907666"/>
                <a:gd name="connsiteY1744" fmla="*/ 427050 h 907740"/>
                <a:gd name="connsiteX1745" fmla="*/ -79 w 907666"/>
                <a:gd name="connsiteY1745" fmla="*/ 430386 h 907740"/>
                <a:gd name="connsiteX1746" fmla="*/ -79 w 907666"/>
                <a:gd name="connsiteY1746" fmla="*/ 434190 h 907740"/>
                <a:gd name="connsiteX1747" fmla="*/ -79 w 907666"/>
                <a:gd name="connsiteY1747" fmla="*/ 438027 h 907740"/>
                <a:gd name="connsiteX1748" fmla="*/ -79 w 907666"/>
                <a:gd name="connsiteY1748" fmla="*/ 441697 h 907740"/>
                <a:gd name="connsiteX1749" fmla="*/ -79 w 907666"/>
                <a:gd name="connsiteY1749" fmla="*/ 446100 h 907740"/>
                <a:gd name="connsiteX1750" fmla="*/ -79 w 907666"/>
                <a:gd name="connsiteY1750" fmla="*/ 453440 h 907740"/>
                <a:gd name="connsiteX1751" fmla="*/ 453557 w 907666"/>
                <a:gd name="connsiteY1751" fmla="*/ 907677 h 907740"/>
                <a:gd name="connsiteX1752" fmla="*/ 453624 w 907666"/>
                <a:gd name="connsiteY1752" fmla="*/ 907677 h 907740"/>
                <a:gd name="connsiteX1753" fmla="*/ 458695 w 907666"/>
                <a:gd name="connsiteY1753" fmla="*/ 907677 h 907740"/>
                <a:gd name="connsiteX1754" fmla="*/ 463533 w 907666"/>
                <a:gd name="connsiteY1754" fmla="*/ 907677 h 907740"/>
                <a:gd name="connsiteX1755" fmla="*/ 468270 w 907666"/>
                <a:gd name="connsiteY1755" fmla="*/ 907677 h 907740"/>
                <a:gd name="connsiteX1756" fmla="*/ 468471 w 907666"/>
                <a:gd name="connsiteY1756" fmla="*/ 907677 h 907740"/>
                <a:gd name="connsiteX1757" fmla="*/ 473408 w 907666"/>
                <a:gd name="connsiteY1757" fmla="*/ 907511 h 907740"/>
                <a:gd name="connsiteX1758" fmla="*/ 478313 w 907666"/>
                <a:gd name="connsiteY1758" fmla="*/ 907277 h 907740"/>
                <a:gd name="connsiteX1759" fmla="*/ 482783 w 907666"/>
                <a:gd name="connsiteY1759" fmla="*/ 907010 h 907740"/>
                <a:gd name="connsiteX1760" fmla="*/ 483417 w 907666"/>
                <a:gd name="connsiteY1760" fmla="*/ 907010 h 907740"/>
                <a:gd name="connsiteX1761" fmla="*/ 487287 w 907666"/>
                <a:gd name="connsiteY1761" fmla="*/ 906743 h 907740"/>
                <a:gd name="connsiteX1762" fmla="*/ 497296 w 907666"/>
                <a:gd name="connsiteY1762" fmla="*/ 905909 h 907740"/>
                <a:gd name="connsiteX1763" fmla="*/ 500165 w 907666"/>
                <a:gd name="connsiteY1763" fmla="*/ 905609 h 907740"/>
                <a:gd name="connsiteX1764" fmla="*/ 505937 w 907666"/>
                <a:gd name="connsiteY1764" fmla="*/ 905008 h 907740"/>
                <a:gd name="connsiteX1765" fmla="*/ 508406 w 907666"/>
                <a:gd name="connsiteY1765" fmla="*/ 904708 h 907740"/>
                <a:gd name="connsiteX1766" fmla="*/ 511742 w 907666"/>
                <a:gd name="connsiteY1766" fmla="*/ 904308 h 907740"/>
                <a:gd name="connsiteX1767" fmla="*/ 513978 w 907666"/>
                <a:gd name="connsiteY1767" fmla="*/ 904041 h 907740"/>
                <a:gd name="connsiteX1768" fmla="*/ 518215 w 907666"/>
                <a:gd name="connsiteY1768" fmla="*/ 903440 h 907740"/>
                <a:gd name="connsiteX1769" fmla="*/ 521751 w 907666"/>
                <a:gd name="connsiteY1769" fmla="*/ 902940 h 907740"/>
                <a:gd name="connsiteX1770" fmla="*/ 529291 w 907666"/>
                <a:gd name="connsiteY1770" fmla="*/ 901739 h 907740"/>
                <a:gd name="connsiteX1771" fmla="*/ 533929 w 907666"/>
                <a:gd name="connsiteY1771" fmla="*/ 900938 h 907740"/>
                <a:gd name="connsiteX1772" fmla="*/ 539867 w 907666"/>
                <a:gd name="connsiteY1772" fmla="*/ 899837 h 907740"/>
                <a:gd name="connsiteX1773" fmla="*/ 542369 w 907666"/>
                <a:gd name="connsiteY1773" fmla="*/ 899337 h 907740"/>
                <a:gd name="connsiteX1774" fmla="*/ 546206 w 907666"/>
                <a:gd name="connsiteY1774" fmla="*/ 898569 h 907740"/>
                <a:gd name="connsiteX1775" fmla="*/ 549543 w 907666"/>
                <a:gd name="connsiteY1775" fmla="*/ 897869 h 907740"/>
                <a:gd name="connsiteX1776" fmla="*/ 551444 w 907666"/>
                <a:gd name="connsiteY1776" fmla="*/ 897435 h 907740"/>
                <a:gd name="connsiteX1777" fmla="*/ 554480 w 907666"/>
                <a:gd name="connsiteY1777" fmla="*/ 896768 h 907740"/>
                <a:gd name="connsiteX1778" fmla="*/ 560486 w 907666"/>
                <a:gd name="connsiteY1778" fmla="*/ 895366 h 907740"/>
                <a:gd name="connsiteX1779" fmla="*/ 563622 w 907666"/>
                <a:gd name="connsiteY1779" fmla="*/ 894599 h 907740"/>
                <a:gd name="connsiteX1780" fmla="*/ 564923 w 907666"/>
                <a:gd name="connsiteY1780" fmla="*/ 894265 h 907740"/>
                <a:gd name="connsiteX1781" fmla="*/ 567959 w 907666"/>
                <a:gd name="connsiteY1781" fmla="*/ 893498 h 907740"/>
                <a:gd name="connsiteX1782" fmla="*/ 569994 w 907666"/>
                <a:gd name="connsiteY1782" fmla="*/ 892964 h 907740"/>
                <a:gd name="connsiteX1783" fmla="*/ 575065 w 907666"/>
                <a:gd name="connsiteY1783" fmla="*/ 891596 h 907740"/>
                <a:gd name="connsiteX1784" fmla="*/ 581338 w 907666"/>
                <a:gd name="connsiteY1784" fmla="*/ 889828 h 907740"/>
                <a:gd name="connsiteX1785" fmla="*/ 583473 w 907666"/>
                <a:gd name="connsiteY1785" fmla="*/ 889194 h 907740"/>
                <a:gd name="connsiteX1786" fmla="*/ 587076 w 907666"/>
                <a:gd name="connsiteY1786" fmla="*/ 887893 h 907740"/>
                <a:gd name="connsiteX1787" fmla="*/ 589612 w 907666"/>
                <a:gd name="connsiteY1787" fmla="*/ 887092 h 907740"/>
                <a:gd name="connsiteX1788" fmla="*/ 593648 w 907666"/>
                <a:gd name="connsiteY1788" fmla="*/ 885825 h 907740"/>
                <a:gd name="connsiteX1789" fmla="*/ 604324 w 907666"/>
                <a:gd name="connsiteY1789" fmla="*/ 882188 h 907740"/>
                <a:gd name="connsiteX1790" fmla="*/ 606059 w 907666"/>
                <a:gd name="connsiteY1790" fmla="*/ 881587 h 907740"/>
                <a:gd name="connsiteX1791" fmla="*/ 607627 w 907666"/>
                <a:gd name="connsiteY1791" fmla="*/ 881020 h 907740"/>
                <a:gd name="connsiteX1792" fmla="*/ 609562 w 907666"/>
                <a:gd name="connsiteY1792" fmla="*/ 880320 h 907740"/>
                <a:gd name="connsiteX1793" fmla="*/ 612165 w 907666"/>
                <a:gd name="connsiteY1793" fmla="*/ 879386 h 907740"/>
                <a:gd name="connsiteX1794" fmla="*/ 614367 w 907666"/>
                <a:gd name="connsiteY1794" fmla="*/ 878585 h 907740"/>
                <a:gd name="connsiteX1795" fmla="*/ 617370 w 907666"/>
                <a:gd name="connsiteY1795" fmla="*/ 877417 h 907740"/>
                <a:gd name="connsiteX1796" fmla="*/ 619938 w 907666"/>
                <a:gd name="connsiteY1796" fmla="*/ 876416 h 907740"/>
                <a:gd name="connsiteX1797" fmla="*/ 622507 w 907666"/>
                <a:gd name="connsiteY1797" fmla="*/ 875382 h 907740"/>
                <a:gd name="connsiteX1798" fmla="*/ 625143 w 907666"/>
                <a:gd name="connsiteY1798" fmla="*/ 874348 h 907740"/>
                <a:gd name="connsiteX1799" fmla="*/ 627645 w 907666"/>
                <a:gd name="connsiteY1799" fmla="*/ 873313 h 907740"/>
                <a:gd name="connsiteX1800" fmla="*/ 630181 w 907666"/>
                <a:gd name="connsiteY1800" fmla="*/ 872246 h 907740"/>
                <a:gd name="connsiteX1801" fmla="*/ 635252 w 907666"/>
                <a:gd name="connsiteY1801" fmla="*/ 870044 h 907740"/>
                <a:gd name="connsiteX1802" fmla="*/ 645261 w 907666"/>
                <a:gd name="connsiteY1802" fmla="*/ 865473 h 907740"/>
                <a:gd name="connsiteX1803" fmla="*/ 649198 w 907666"/>
                <a:gd name="connsiteY1803" fmla="*/ 863638 h 907740"/>
                <a:gd name="connsiteX1804" fmla="*/ 651033 w 907666"/>
                <a:gd name="connsiteY1804" fmla="*/ 862704 h 907740"/>
                <a:gd name="connsiteX1805" fmla="*/ 655170 w 907666"/>
                <a:gd name="connsiteY1805" fmla="*/ 860669 h 907740"/>
                <a:gd name="connsiteX1806" fmla="*/ 660074 w 907666"/>
                <a:gd name="connsiteY1806" fmla="*/ 858200 h 907740"/>
                <a:gd name="connsiteX1807" fmla="*/ 664978 w 907666"/>
                <a:gd name="connsiteY1807" fmla="*/ 855664 h 907740"/>
                <a:gd name="connsiteX1808" fmla="*/ 669683 w 907666"/>
                <a:gd name="connsiteY1808" fmla="*/ 853129 h 907740"/>
                <a:gd name="connsiteX1809" fmla="*/ 669983 w 907666"/>
                <a:gd name="connsiteY1809" fmla="*/ 852962 h 907740"/>
                <a:gd name="connsiteX1810" fmla="*/ 674620 w 907666"/>
                <a:gd name="connsiteY1810" fmla="*/ 850426 h 907740"/>
                <a:gd name="connsiteX1811" fmla="*/ 678924 w 907666"/>
                <a:gd name="connsiteY1811" fmla="*/ 847991 h 907740"/>
                <a:gd name="connsiteX1812" fmla="*/ 679758 w 907666"/>
                <a:gd name="connsiteY1812" fmla="*/ 847491 h 907740"/>
                <a:gd name="connsiteX1813" fmla="*/ 683595 w 907666"/>
                <a:gd name="connsiteY1813" fmla="*/ 845255 h 907740"/>
                <a:gd name="connsiteX1814" fmla="*/ 688833 w 907666"/>
                <a:gd name="connsiteY1814" fmla="*/ 842119 h 907740"/>
                <a:gd name="connsiteX1815" fmla="*/ 693337 w 907666"/>
                <a:gd name="connsiteY1815" fmla="*/ 839383 h 907740"/>
                <a:gd name="connsiteX1816" fmla="*/ 698508 w 907666"/>
                <a:gd name="connsiteY1816" fmla="*/ 836047 h 907740"/>
                <a:gd name="connsiteX1817" fmla="*/ 702712 w 907666"/>
                <a:gd name="connsiteY1817" fmla="*/ 833311 h 907740"/>
                <a:gd name="connsiteX1818" fmla="*/ 707283 w 907666"/>
                <a:gd name="connsiteY1818" fmla="*/ 830275 h 907740"/>
                <a:gd name="connsiteX1819" fmla="*/ 711787 w 907666"/>
                <a:gd name="connsiteY1819" fmla="*/ 827206 h 907740"/>
                <a:gd name="connsiteX1820" fmla="*/ 711987 w 907666"/>
                <a:gd name="connsiteY1820" fmla="*/ 827206 h 907740"/>
                <a:gd name="connsiteX1821" fmla="*/ 716257 w 907666"/>
                <a:gd name="connsiteY1821" fmla="*/ 824170 h 907740"/>
                <a:gd name="connsiteX1822" fmla="*/ 721462 w 907666"/>
                <a:gd name="connsiteY1822" fmla="*/ 820400 h 907740"/>
                <a:gd name="connsiteX1823" fmla="*/ 724798 w 907666"/>
                <a:gd name="connsiteY1823" fmla="*/ 817864 h 907740"/>
                <a:gd name="connsiteX1824" fmla="*/ 725065 w 907666"/>
                <a:gd name="connsiteY1824" fmla="*/ 817664 h 907740"/>
                <a:gd name="connsiteX1825" fmla="*/ 729202 w 907666"/>
                <a:gd name="connsiteY1825" fmla="*/ 814528 h 907740"/>
                <a:gd name="connsiteX1826" fmla="*/ 729202 w 907666"/>
                <a:gd name="connsiteY1826" fmla="*/ 814528 h 907740"/>
                <a:gd name="connsiteX1827" fmla="*/ 732105 w 907666"/>
                <a:gd name="connsiteY1827" fmla="*/ 812293 h 907740"/>
                <a:gd name="connsiteX1828" fmla="*/ 733940 w 907666"/>
                <a:gd name="connsiteY1828" fmla="*/ 810858 h 907740"/>
                <a:gd name="connsiteX1829" fmla="*/ 733940 w 907666"/>
                <a:gd name="connsiteY1829" fmla="*/ 810858 h 907740"/>
                <a:gd name="connsiteX1830" fmla="*/ 610497 w 907666"/>
                <a:gd name="connsiteY1830" fmla="*/ 810858 h 907740"/>
                <a:gd name="connsiteX1831" fmla="*/ 611464 w 907666"/>
                <a:gd name="connsiteY1831" fmla="*/ 805253 h 907740"/>
                <a:gd name="connsiteX1832" fmla="*/ 611464 w 907666"/>
                <a:gd name="connsiteY1832" fmla="*/ 804953 h 907740"/>
                <a:gd name="connsiteX1833" fmla="*/ 612298 w 907666"/>
                <a:gd name="connsiteY1833" fmla="*/ 796345 h 907740"/>
                <a:gd name="connsiteX1834" fmla="*/ 612298 w 907666"/>
                <a:gd name="connsiteY1834" fmla="*/ 793509 h 907740"/>
                <a:gd name="connsiteX1835" fmla="*/ 612298 w 907666"/>
                <a:gd name="connsiteY1835" fmla="*/ 792075 h 907740"/>
                <a:gd name="connsiteX1836" fmla="*/ 612298 w 907666"/>
                <a:gd name="connsiteY1836" fmla="*/ 790673 h 907740"/>
                <a:gd name="connsiteX1837" fmla="*/ 612298 w 907666"/>
                <a:gd name="connsiteY1837" fmla="*/ 789306 h 907740"/>
                <a:gd name="connsiteX1838" fmla="*/ 612298 w 907666"/>
                <a:gd name="connsiteY1838" fmla="*/ 789306 h 907740"/>
                <a:gd name="connsiteX1839" fmla="*/ 613299 w 907666"/>
                <a:gd name="connsiteY1839" fmla="*/ 788805 h 907740"/>
                <a:gd name="connsiteX1840" fmla="*/ 613466 w 907666"/>
                <a:gd name="connsiteY1840" fmla="*/ 788805 h 907740"/>
                <a:gd name="connsiteX1841" fmla="*/ 613900 w 907666"/>
                <a:gd name="connsiteY1841" fmla="*/ 788605 h 907740"/>
                <a:gd name="connsiteX1842" fmla="*/ 614534 w 907666"/>
                <a:gd name="connsiteY1842" fmla="*/ 788271 h 907740"/>
                <a:gd name="connsiteX1843" fmla="*/ 615334 w 907666"/>
                <a:gd name="connsiteY1843" fmla="*/ 787904 h 907740"/>
                <a:gd name="connsiteX1844" fmla="*/ 615902 w 907666"/>
                <a:gd name="connsiteY1844" fmla="*/ 787604 h 907740"/>
                <a:gd name="connsiteX1845" fmla="*/ 616235 w 907666"/>
                <a:gd name="connsiteY1845" fmla="*/ 787437 h 907740"/>
                <a:gd name="connsiteX1846" fmla="*/ 616535 w 907666"/>
                <a:gd name="connsiteY1846" fmla="*/ 787437 h 907740"/>
                <a:gd name="connsiteX1847" fmla="*/ 616535 w 907666"/>
                <a:gd name="connsiteY1847" fmla="*/ 787437 h 907740"/>
                <a:gd name="connsiteX1848" fmla="*/ 617269 w 907666"/>
                <a:gd name="connsiteY1848" fmla="*/ 787070 h 907740"/>
                <a:gd name="connsiteX1849" fmla="*/ 618103 w 907666"/>
                <a:gd name="connsiteY1849" fmla="*/ 786670 h 907740"/>
                <a:gd name="connsiteX1850" fmla="*/ 618437 w 907666"/>
                <a:gd name="connsiteY1850" fmla="*/ 786670 h 907740"/>
                <a:gd name="connsiteX1851" fmla="*/ 619038 w 907666"/>
                <a:gd name="connsiteY1851" fmla="*/ 786403 h 907740"/>
                <a:gd name="connsiteX1852" fmla="*/ 619038 w 907666"/>
                <a:gd name="connsiteY1852" fmla="*/ 786403 h 907740"/>
                <a:gd name="connsiteX1853" fmla="*/ 619304 w 907666"/>
                <a:gd name="connsiteY1853" fmla="*/ 786403 h 907740"/>
                <a:gd name="connsiteX1854" fmla="*/ 619505 w 907666"/>
                <a:gd name="connsiteY1854" fmla="*/ 786403 h 907740"/>
                <a:gd name="connsiteX1855" fmla="*/ 619505 w 907666"/>
                <a:gd name="connsiteY1855" fmla="*/ 786403 h 907740"/>
                <a:gd name="connsiteX1856" fmla="*/ 620105 w 907666"/>
                <a:gd name="connsiteY1856" fmla="*/ 786103 h 907740"/>
                <a:gd name="connsiteX1857" fmla="*/ 620105 w 907666"/>
                <a:gd name="connsiteY1857" fmla="*/ 786103 h 907740"/>
                <a:gd name="connsiteX1858" fmla="*/ 620439 w 907666"/>
                <a:gd name="connsiteY1858" fmla="*/ 785936 h 907740"/>
                <a:gd name="connsiteX1859" fmla="*/ 620772 w 907666"/>
                <a:gd name="connsiteY1859" fmla="*/ 785769 h 907740"/>
                <a:gd name="connsiteX1860" fmla="*/ 620973 w 907666"/>
                <a:gd name="connsiteY1860" fmla="*/ 785769 h 907740"/>
                <a:gd name="connsiteX1861" fmla="*/ 620973 w 907666"/>
                <a:gd name="connsiteY1861" fmla="*/ 785769 h 907740"/>
                <a:gd name="connsiteX1862" fmla="*/ 621306 w 907666"/>
                <a:gd name="connsiteY1862" fmla="*/ 785602 h 907740"/>
                <a:gd name="connsiteX1863" fmla="*/ 621306 w 907666"/>
                <a:gd name="connsiteY1863" fmla="*/ 785602 h 907740"/>
                <a:gd name="connsiteX1864" fmla="*/ 621873 w 907666"/>
                <a:gd name="connsiteY1864" fmla="*/ 785302 h 907740"/>
                <a:gd name="connsiteX1865" fmla="*/ 622074 w 907666"/>
                <a:gd name="connsiteY1865" fmla="*/ 785302 h 907740"/>
                <a:gd name="connsiteX1866" fmla="*/ 622608 w 907666"/>
                <a:gd name="connsiteY1866" fmla="*/ 785035 h 907740"/>
                <a:gd name="connsiteX1867" fmla="*/ 622608 w 907666"/>
                <a:gd name="connsiteY1867" fmla="*/ 785035 h 907740"/>
                <a:gd name="connsiteX1868" fmla="*/ 623508 w 907666"/>
                <a:gd name="connsiteY1868" fmla="*/ 784568 h 907740"/>
                <a:gd name="connsiteX1869" fmla="*/ 624242 w 907666"/>
                <a:gd name="connsiteY1869" fmla="*/ 784168 h 907740"/>
                <a:gd name="connsiteX1870" fmla="*/ 624576 w 907666"/>
                <a:gd name="connsiteY1870" fmla="*/ 784001 h 907740"/>
                <a:gd name="connsiteX1871" fmla="*/ 624576 w 907666"/>
                <a:gd name="connsiteY1871" fmla="*/ 784001 h 907740"/>
                <a:gd name="connsiteX1872" fmla="*/ 624776 w 907666"/>
                <a:gd name="connsiteY1872" fmla="*/ 784001 h 907740"/>
                <a:gd name="connsiteX1873" fmla="*/ 625176 w 907666"/>
                <a:gd name="connsiteY1873" fmla="*/ 783801 h 907740"/>
                <a:gd name="connsiteX1874" fmla="*/ 625176 w 907666"/>
                <a:gd name="connsiteY1874" fmla="*/ 783801 h 907740"/>
                <a:gd name="connsiteX1875" fmla="*/ 625510 w 907666"/>
                <a:gd name="connsiteY1875" fmla="*/ 783634 h 907740"/>
                <a:gd name="connsiteX1876" fmla="*/ 625510 w 907666"/>
                <a:gd name="connsiteY1876" fmla="*/ 783634 h 907740"/>
                <a:gd name="connsiteX1877" fmla="*/ 626344 w 907666"/>
                <a:gd name="connsiteY1877" fmla="*/ 783200 h 907740"/>
                <a:gd name="connsiteX1878" fmla="*/ 627579 w 907666"/>
                <a:gd name="connsiteY1878" fmla="*/ 782566 h 907740"/>
                <a:gd name="connsiteX1879" fmla="*/ 627579 w 907666"/>
                <a:gd name="connsiteY1879" fmla="*/ 782566 h 907740"/>
                <a:gd name="connsiteX1880" fmla="*/ 628146 w 907666"/>
                <a:gd name="connsiteY1880" fmla="*/ 782266 h 907740"/>
                <a:gd name="connsiteX1881" fmla="*/ 628146 w 907666"/>
                <a:gd name="connsiteY1881" fmla="*/ 782266 h 907740"/>
                <a:gd name="connsiteX1882" fmla="*/ 628446 w 907666"/>
                <a:gd name="connsiteY1882" fmla="*/ 782099 h 907740"/>
                <a:gd name="connsiteX1883" fmla="*/ 628746 w 907666"/>
                <a:gd name="connsiteY1883" fmla="*/ 782099 h 907740"/>
                <a:gd name="connsiteX1884" fmla="*/ 628746 w 907666"/>
                <a:gd name="connsiteY1884" fmla="*/ 782099 h 907740"/>
                <a:gd name="connsiteX1885" fmla="*/ 629947 w 907666"/>
                <a:gd name="connsiteY1885" fmla="*/ 781432 h 907740"/>
                <a:gd name="connsiteX1886" fmla="*/ 631215 w 907666"/>
                <a:gd name="connsiteY1886" fmla="*/ 780731 h 907740"/>
                <a:gd name="connsiteX1887" fmla="*/ 632149 w 907666"/>
                <a:gd name="connsiteY1887" fmla="*/ 780197 h 907740"/>
                <a:gd name="connsiteX1888" fmla="*/ 632149 w 907666"/>
                <a:gd name="connsiteY1888" fmla="*/ 780197 h 907740"/>
                <a:gd name="connsiteX1889" fmla="*/ 632149 w 907666"/>
                <a:gd name="connsiteY1889" fmla="*/ 780197 h 907740"/>
                <a:gd name="connsiteX1890" fmla="*/ 632149 w 907666"/>
                <a:gd name="connsiteY1890" fmla="*/ 780197 h 907740"/>
                <a:gd name="connsiteX1891" fmla="*/ 632149 w 907666"/>
                <a:gd name="connsiteY1891" fmla="*/ 780197 h 907740"/>
                <a:gd name="connsiteX1892" fmla="*/ 632149 w 907666"/>
                <a:gd name="connsiteY1892" fmla="*/ 780197 h 907740"/>
                <a:gd name="connsiteX1893" fmla="*/ 632149 w 907666"/>
                <a:gd name="connsiteY1893" fmla="*/ 780197 h 907740"/>
                <a:gd name="connsiteX1894" fmla="*/ 632583 w 907666"/>
                <a:gd name="connsiteY1894" fmla="*/ 779964 h 907740"/>
                <a:gd name="connsiteX1895" fmla="*/ 632817 w 907666"/>
                <a:gd name="connsiteY1895" fmla="*/ 779964 h 907740"/>
                <a:gd name="connsiteX1896" fmla="*/ 632817 w 907666"/>
                <a:gd name="connsiteY1896" fmla="*/ 779964 h 907740"/>
                <a:gd name="connsiteX1897" fmla="*/ 634551 w 907666"/>
                <a:gd name="connsiteY1897" fmla="*/ 778963 h 907740"/>
                <a:gd name="connsiteX1898" fmla="*/ 635853 w 907666"/>
                <a:gd name="connsiteY1898" fmla="*/ 778229 h 907740"/>
                <a:gd name="connsiteX1899" fmla="*/ 636520 w 907666"/>
                <a:gd name="connsiteY1899" fmla="*/ 777829 h 907740"/>
                <a:gd name="connsiteX1900" fmla="*/ 637020 w 907666"/>
                <a:gd name="connsiteY1900" fmla="*/ 777528 h 907740"/>
                <a:gd name="connsiteX1901" fmla="*/ 640457 w 907666"/>
                <a:gd name="connsiteY1901" fmla="*/ 774459 h 907740"/>
                <a:gd name="connsiteX1902" fmla="*/ 640457 w 907666"/>
                <a:gd name="connsiteY1902" fmla="*/ 774459 h 907740"/>
                <a:gd name="connsiteX1903" fmla="*/ 641257 w 907666"/>
                <a:gd name="connsiteY1903" fmla="*/ 773959 h 907740"/>
                <a:gd name="connsiteX1904" fmla="*/ 641257 w 907666"/>
                <a:gd name="connsiteY1904" fmla="*/ 773959 h 907740"/>
                <a:gd name="connsiteX1905" fmla="*/ 641724 w 907666"/>
                <a:gd name="connsiteY1905" fmla="*/ 773692 h 907740"/>
                <a:gd name="connsiteX1906" fmla="*/ 642058 w 907666"/>
                <a:gd name="connsiteY1906" fmla="*/ 773491 h 907740"/>
                <a:gd name="connsiteX1907" fmla="*/ 642325 w 907666"/>
                <a:gd name="connsiteY1907" fmla="*/ 773325 h 907740"/>
                <a:gd name="connsiteX1908" fmla="*/ 645661 w 907666"/>
                <a:gd name="connsiteY1908" fmla="*/ 771390 h 907740"/>
                <a:gd name="connsiteX1909" fmla="*/ 645661 w 907666"/>
                <a:gd name="connsiteY1909" fmla="*/ 771390 h 907740"/>
                <a:gd name="connsiteX1910" fmla="*/ 647430 w 907666"/>
                <a:gd name="connsiteY1910" fmla="*/ 770322 h 907740"/>
                <a:gd name="connsiteX1911" fmla="*/ 649098 w 907666"/>
                <a:gd name="connsiteY1911" fmla="*/ 769254 h 907740"/>
                <a:gd name="connsiteX1912" fmla="*/ 649098 w 907666"/>
                <a:gd name="connsiteY1912" fmla="*/ 769254 h 907740"/>
                <a:gd name="connsiteX1913" fmla="*/ 649665 w 907666"/>
                <a:gd name="connsiteY1913" fmla="*/ 768887 h 907740"/>
                <a:gd name="connsiteX1914" fmla="*/ 649898 w 907666"/>
                <a:gd name="connsiteY1914" fmla="*/ 768721 h 907740"/>
                <a:gd name="connsiteX1915" fmla="*/ 649898 w 907666"/>
                <a:gd name="connsiteY1915" fmla="*/ 768721 h 907740"/>
                <a:gd name="connsiteX1916" fmla="*/ 650566 w 907666"/>
                <a:gd name="connsiteY1916" fmla="*/ 768320 h 907740"/>
                <a:gd name="connsiteX1917" fmla="*/ 651633 w 907666"/>
                <a:gd name="connsiteY1917" fmla="*/ 767686 h 907740"/>
                <a:gd name="connsiteX1918" fmla="*/ 651633 w 907666"/>
                <a:gd name="connsiteY1918" fmla="*/ 767686 h 907740"/>
                <a:gd name="connsiteX1919" fmla="*/ 652167 w 907666"/>
                <a:gd name="connsiteY1919" fmla="*/ 767319 h 907740"/>
                <a:gd name="connsiteX1920" fmla="*/ 652667 w 907666"/>
                <a:gd name="connsiteY1920" fmla="*/ 766986 h 907740"/>
                <a:gd name="connsiteX1921" fmla="*/ 654436 w 907666"/>
                <a:gd name="connsiteY1921" fmla="*/ 765885 h 907740"/>
                <a:gd name="connsiteX1922" fmla="*/ 654436 w 907666"/>
                <a:gd name="connsiteY1922" fmla="*/ 765885 h 907740"/>
                <a:gd name="connsiteX1923" fmla="*/ 654903 w 907666"/>
                <a:gd name="connsiteY1923" fmla="*/ 765618 h 907740"/>
                <a:gd name="connsiteX1924" fmla="*/ 656571 w 907666"/>
                <a:gd name="connsiteY1924" fmla="*/ 764550 h 907740"/>
                <a:gd name="connsiteX1925" fmla="*/ 659741 w 907666"/>
                <a:gd name="connsiteY1925" fmla="*/ 762382 h 907740"/>
                <a:gd name="connsiteX1926" fmla="*/ 659741 w 907666"/>
                <a:gd name="connsiteY1926" fmla="*/ 762382 h 907740"/>
                <a:gd name="connsiteX1927" fmla="*/ 662009 w 907666"/>
                <a:gd name="connsiteY1927" fmla="*/ 760880 h 907740"/>
                <a:gd name="connsiteX1928" fmla="*/ 665045 w 907666"/>
                <a:gd name="connsiteY1928" fmla="*/ 758778 h 907740"/>
                <a:gd name="connsiteX1929" fmla="*/ 667381 w 907666"/>
                <a:gd name="connsiteY1929" fmla="*/ 757144 h 907740"/>
                <a:gd name="connsiteX1930" fmla="*/ 667381 w 907666"/>
                <a:gd name="connsiteY1930" fmla="*/ 757144 h 907740"/>
                <a:gd name="connsiteX1931" fmla="*/ 667781 w 907666"/>
                <a:gd name="connsiteY1931" fmla="*/ 756810 h 907740"/>
                <a:gd name="connsiteX1932" fmla="*/ 667781 w 907666"/>
                <a:gd name="connsiteY1932" fmla="*/ 756810 h 907740"/>
                <a:gd name="connsiteX1933" fmla="*/ 668215 w 907666"/>
                <a:gd name="connsiteY1933" fmla="*/ 756510 h 907740"/>
                <a:gd name="connsiteX1934" fmla="*/ 668615 w 907666"/>
                <a:gd name="connsiteY1934" fmla="*/ 756176 h 907740"/>
                <a:gd name="connsiteX1935" fmla="*/ 668615 w 907666"/>
                <a:gd name="connsiteY1935" fmla="*/ 756176 h 907740"/>
                <a:gd name="connsiteX1936" fmla="*/ 668882 w 907666"/>
                <a:gd name="connsiteY1936" fmla="*/ 755976 h 907740"/>
                <a:gd name="connsiteX1937" fmla="*/ 669116 w 907666"/>
                <a:gd name="connsiteY1937" fmla="*/ 755776 h 907740"/>
                <a:gd name="connsiteX1938" fmla="*/ 792325 w 907666"/>
                <a:gd name="connsiteY1938" fmla="*/ 755776 h 907740"/>
                <a:gd name="connsiteX1939" fmla="*/ 798097 w 907666"/>
                <a:gd name="connsiteY1939" fmla="*/ 749103 h 907740"/>
                <a:gd name="connsiteX1940" fmla="*/ 800999 w 907666"/>
                <a:gd name="connsiteY1940" fmla="*/ 745767 h 907740"/>
                <a:gd name="connsiteX1941" fmla="*/ 803401 w 907666"/>
                <a:gd name="connsiteY1941" fmla="*/ 742864 h 907740"/>
                <a:gd name="connsiteX1942" fmla="*/ 805870 w 907666"/>
                <a:gd name="connsiteY1942" fmla="*/ 739862 h 907740"/>
                <a:gd name="connsiteX1943" fmla="*/ 809207 w 907666"/>
                <a:gd name="connsiteY1943" fmla="*/ 735825 h 907740"/>
                <a:gd name="connsiteX1944" fmla="*/ 815012 w 907666"/>
                <a:gd name="connsiteY1944" fmla="*/ 728351 h 907740"/>
                <a:gd name="connsiteX1945" fmla="*/ 818081 w 907666"/>
                <a:gd name="connsiteY1945" fmla="*/ 724281 h 907740"/>
                <a:gd name="connsiteX1946" fmla="*/ 821084 w 907666"/>
                <a:gd name="connsiteY1946" fmla="*/ 720144 h 907740"/>
                <a:gd name="connsiteX1947" fmla="*/ 824053 w 907666"/>
                <a:gd name="connsiteY1947" fmla="*/ 716007 h 907740"/>
                <a:gd name="connsiteX1948" fmla="*/ 829858 w 907666"/>
                <a:gd name="connsiteY1948" fmla="*/ 707599 h 907740"/>
                <a:gd name="connsiteX1949" fmla="*/ 835497 w 907666"/>
                <a:gd name="connsiteY1949" fmla="*/ 699059 h 907740"/>
                <a:gd name="connsiteX1950" fmla="*/ 838232 w 907666"/>
                <a:gd name="connsiteY1950" fmla="*/ 694755 h 907740"/>
                <a:gd name="connsiteX1951" fmla="*/ 840935 w 907666"/>
                <a:gd name="connsiteY1951" fmla="*/ 690384 h 907740"/>
                <a:gd name="connsiteX1952" fmla="*/ 843570 w 907666"/>
                <a:gd name="connsiteY1952" fmla="*/ 686014 h 907740"/>
                <a:gd name="connsiteX1953" fmla="*/ 845906 w 907666"/>
                <a:gd name="connsiteY1953" fmla="*/ 682077 h 907740"/>
                <a:gd name="connsiteX1954" fmla="*/ 846340 w 907666"/>
                <a:gd name="connsiteY1954" fmla="*/ 681276 h 907740"/>
                <a:gd name="connsiteX1955" fmla="*/ 848041 w 907666"/>
                <a:gd name="connsiteY1955" fmla="*/ 678340 h 907740"/>
                <a:gd name="connsiteX1956" fmla="*/ 849075 w 907666"/>
                <a:gd name="connsiteY1956" fmla="*/ 676505 h 907740"/>
                <a:gd name="connsiteX1957" fmla="*/ 851210 w 907666"/>
                <a:gd name="connsiteY1957" fmla="*/ 672635 h 907740"/>
                <a:gd name="connsiteX1958" fmla="*/ 853312 w 907666"/>
                <a:gd name="connsiteY1958" fmla="*/ 668765 h 907740"/>
                <a:gd name="connsiteX1959" fmla="*/ 854146 w 907666"/>
                <a:gd name="connsiteY1959" fmla="*/ 667230 h 907740"/>
                <a:gd name="connsiteX1960" fmla="*/ 855815 w 907666"/>
                <a:gd name="connsiteY1960" fmla="*/ 663894 h 907740"/>
                <a:gd name="connsiteX1961" fmla="*/ 856248 w 907666"/>
                <a:gd name="connsiteY1961" fmla="*/ 663027 h 907740"/>
                <a:gd name="connsiteX1962" fmla="*/ 858417 w 907666"/>
                <a:gd name="connsiteY1962" fmla="*/ 658856 h 907740"/>
                <a:gd name="connsiteX1963" fmla="*/ 860652 w 907666"/>
                <a:gd name="connsiteY1963" fmla="*/ 654352 h 907740"/>
                <a:gd name="connsiteX1964" fmla="*/ 860819 w 907666"/>
                <a:gd name="connsiteY1964" fmla="*/ 654019 h 907740"/>
                <a:gd name="connsiteX1965" fmla="*/ 862954 w 907666"/>
                <a:gd name="connsiteY1965" fmla="*/ 649615 h 907740"/>
                <a:gd name="connsiteX1966" fmla="*/ 865156 w 907666"/>
                <a:gd name="connsiteY1966" fmla="*/ 644977 h 907740"/>
                <a:gd name="connsiteX1967" fmla="*/ 867291 w 907666"/>
                <a:gd name="connsiteY1967" fmla="*/ 640273 h 907740"/>
                <a:gd name="connsiteX1968" fmla="*/ 871428 w 907666"/>
                <a:gd name="connsiteY1968" fmla="*/ 630798 h 907740"/>
                <a:gd name="connsiteX1969" fmla="*/ 871428 w 907666"/>
                <a:gd name="connsiteY1969" fmla="*/ 630798 h 907740"/>
                <a:gd name="connsiteX1970" fmla="*/ 873364 w 907666"/>
                <a:gd name="connsiteY1970" fmla="*/ 626194 h 907740"/>
                <a:gd name="connsiteX1971" fmla="*/ 875032 w 907666"/>
                <a:gd name="connsiteY1971" fmla="*/ 622023 h 907740"/>
                <a:gd name="connsiteX1972" fmla="*/ 877167 w 907666"/>
                <a:gd name="connsiteY1972" fmla="*/ 616585 h 907740"/>
                <a:gd name="connsiteX1973" fmla="*/ 877167 w 907666"/>
                <a:gd name="connsiteY1973" fmla="*/ 616585 h 907740"/>
                <a:gd name="connsiteX1974" fmla="*/ 877167 w 907666"/>
                <a:gd name="connsiteY1974" fmla="*/ 616285 h 907740"/>
                <a:gd name="connsiteX1975" fmla="*/ 878001 w 907666"/>
                <a:gd name="connsiteY1975" fmla="*/ 614050 h 907740"/>
                <a:gd name="connsiteX1976" fmla="*/ 879703 w 907666"/>
                <a:gd name="connsiteY1976" fmla="*/ 609512 h 907740"/>
                <a:gd name="connsiteX1977" fmla="*/ 882438 w 907666"/>
                <a:gd name="connsiteY1977" fmla="*/ 601672 h 907740"/>
                <a:gd name="connsiteX1978" fmla="*/ 884874 w 907666"/>
                <a:gd name="connsiteY1978" fmla="*/ 594432 h 907740"/>
                <a:gd name="connsiteX1979" fmla="*/ 885708 w 907666"/>
                <a:gd name="connsiteY1979" fmla="*/ 591763 h 907740"/>
                <a:gd name="connsiteX1980" fmla="*/ 890245 w 907666"/>
                <a:gd name="connsiteY1980" fmla="*/ 576583 h 907740"/>
                <a:gd name="connsiteX1981" fmla="*/ 891246 w 907666"/>
                <a:gd name="connsiteY1981" fmla="*/ 572980 h 907740"/>
                <a:gd name="connsiteX1982" fmla="*/ 893782 w 907666"/>
                <a:gd name="connsiteY1982" fmla="*/ 563171 h 907740"/>
                <a:gd name="connsiteX1983" fmla="*/ 894482 w 907666"/>
                <a:gd name="connsiteY1983" fmla="*/ 560235 h 907740"/>
                <a:gd name="connsiteX1984" fmla="*/ 895650 w 907666"/>
                <a:gd name="connsiteY1984" fmla="*/ 555231 h 907740"/>
                <a:gd name="connsiteX1985" fmla="*/ 896584 w 907666"/>
                <a:gd name="connsiteY1985" fmla="*/ 551127 h 907740"/>
                <a:gd name="connsiteX1986" fmla="*/ 896584 w 907666"/>
                <a:gd name="connsiteY1986" fmla="*/ 550894 h 907740"/>
                <a:gd name="connsiteX1987" fmla="*/ 897518 w 907666"/>
                <a:gd name="connsiteY1987" fmla="*/ 546556 h 907740"/>
                <a:gd name="connsiteX1988" fmla="*/ 899220 w 907666"/>
                <a:gd name="connsiteY1988" fmla="*/ 537849 h 907740"/>
                <a:gd name="connsiteX1989" fmla="*/ 899854 w 907666"/>
                <a:gd name="connsiteY1989" fmla="*/ 534512 h 907740"/>
                <a:gd name="connsiteX1990" fmla="*/ 901689 w 907666"/>
                <a:gd name="connsiteY1990" fmla="*/ 523302 h 907740"/>
                <a:gd name="connsiteX1991" fmla="*/ 902590 w 907666"/>
                <a:gd name="connsiteY1991" fmla="*/ 516630 h 907740"/>
                <a:gd name="connsiteX1992" fmla="*/ 902856 w 907666"/>
                <a:gd name="connsiteY1992" fmla="*/ 514795 h 907740"/>
                <a:gd name="connsiteX1993" fmla="*/ 903424 w 907666"/>
                <a:gd name="connsiteY1993" fmla="*/ 510424 h 907740"/>
                <a:gd name="connsiteX1994" fmla="*/ 903724 w 907666"/>
                <a:gd name="connsiteY1994" fmla="*/ 507689 h 907740"/>
                <a:gd name="connsiteX1995" fmla="*/ 905259 w 907666"/>
                <a:gd name="connsiteY1995" fmla="*/ 492842 h 907740"/>
                <a:gd name="connsiteX1996" fmla="*/ 906393 w 907666"/>
                <a:gd name="connsiteY1996" fmla="*/ 475193 h 907740"/>
                <a:gd name="connsiteX1997" fmla="*/ 906593 w 907666"/>
                <a:gd name="connsiteY1997" fmla="*/ 470589 h 907740"/>
                <a:gd name="connsiteX1998" fmla="*/ 906827 w 907666"/>
                <a:gd name="connsiteY1998" fmla="*/ 461447 h 907740"/>
                <a:gd name="connsiteX1999" fmla="*/ 906827 w 907666"/>
                <a:gd name="connsiteY1999" fmla="*/ 453874 h 907740"/>
                <a:gd name="connsiteX2000" fmla="*/ 907561 w 907666"/>
                <a:gd name="connsiteY2000" fmla="*/ 445166 h 907740"/>
                <a:gd name="connsiteX2001" fmla="*/ 669716 w 907666"/>
                <a:gd name="connsiteY2001" fmla="*/ 277651 h 907740"/>
                <a:gd name="connsiteX2002" fmla="*/ 670583 w 907666"/>
                <a:gd name="connsiteY2002" fmla="*/ 276917 h 907740"/>
                <a:gd name="connsiteX2003" fmla="*/ 670750 w 907666"/>
                <a:gd name="connsiteY2003" fmla="*/ 276917 h 907740"/>
                <a:gd name="connsiteX2004" fmla="*/ 671985 w 907666"/>
                <a:gd name="connsiteY2004" fmla="*/ 275916 h 907740"/>
                <a:gd name="connsiteX2005" fmla="*/ 674153 w 907666"/>
                <a:gd name="connsiteY2005" fmla="*/ 274181 h 907740"/>
                <a:gd name="connsiteX2006" fmla="*/ 675187 w 907666"/>
                <a:gd name="connsiteY2006" fmla="*/ 273313 h 907740"/>
                <a:gd name="connsiteX2007" fmla="*/ 677690 w 907666"/>
                <a:gd name="connsiteY2007" fmla="*/ 271278 h 907740"/>
                <a:gd name="connsiteX2008" fmla="*/ 677690 w 907666"/>
                <a:gd name="connsiteY2008" fmla="*/ 271278 h 907740"/>
                <a:gd name="connsiteX2009" fmla="*/ 688299 w 907666"/>
                <a:gd name="connsiteY2009" fmla="*/ 262671 h 907740"/>
                <a:gd name="connsiteX2010" fmla="*/ 688299 w 907666"/>
                <a:gd name="connsiteY2010" fmla="*/ 262671 h 907740"/>
                <a:gd name="connsiteX2011" fmla="*/ 698975 w 907666"/>
                <a:gd name="connsiteY2011" fmla="*/ 254063 h 907740"/>
                <a:gd name="connsiteX2012" fmla="*/ 698975 w 907666"/>
                <a:gd name="connsiteY2012" fmla="*/ 254063 h 907740"/>
                <a:gd name="connsiteX2013" fmla="*/ 701644 w 907666"/>
                <a:gd name="connsiteY2013" fmla="*/ 251894 h 907740"/>
                <a:gd name="connsiteX2014" fmla="*/ 706048 w 907666"/>
                <a:gd name="connsiteY2014" fmla="*/ 248291 h 907740"/>
                <a:gd name="connsiteX2015" fmla="*/ 706048 w 907666"/>
                <a:gd name="connsiteY2015" fmla="*/ 248291 h 907740"/>
                <a:gd name="connsiteX2016" fmla="*/ 709585 w 907666"/>
                <a:gd name="connsiteY2016" fmla="*/ 245455 h 907740"/>
                <a:gd name="connsiteX2017" fmla="*/ 709585 w 907666"/>
                <a:gd name="connsiteY2017" fmla="*/ 245455 h 907740"/>
                <a:gd name="connsiteX2018" fmla="*/ 713121 w 907666"/>
                <a:gd name="connsiteY2018" fmla="*/ 242553 h 907740"/>
                <a:gd name="connsiteX2019" fmla="*/ 713121 w 907666"/>
                <a:gd name="connsiteY2019" fmla="*/ 242553 h 907740"/>
                <a:gd name="connsiteX2020" fmla="*/ 715957 w 907666"/>
                <a:gd name="connsiteY2020" fmla="*/ 240284 h 907740"/>
                <a:gd name="connsiteX2021" fmla="*/ 716658 w 907666"/>
                <a:gd name="connsiteY2021" fmla="*/ 239717 h 907740"/>
                <a:gd name="connsiteX2022" fmla="*/ 716658 w 907666"/>
                <a:gd name="connsiteY2022" fmla="*/ 239717 h 907740"/>
                <a:gd name="connsiteX2023" fmla="*/ 720194 w 907666"/>
                <a:gd name="connsiteY2023" fmla="*/ 236848 h 907740"/>
                <a:gd name="connsiteX2024" fmla="*/ 720194 w 907666"/>
                <a:gd name="connsiteY2024" fmla="*/ 236848 h 907740"/>
                <a:gd name="connsiteX2025" fmla="*/ 723531 w 907666"/>
                <a:gd name="connsiteY2025" fmla="*/ 234012 h 907740"/>
                <a:gd name="connsiteX2026" fmla="*/ 727100 w 907666"/>
                <a:gd name="connsiteY2026" fmla="*/ 231109 h 907740"/>
                <a:gd name="connsiteX2027" fmla="*/ 730637 w 907666"/>
                <a:gd name="connsiteY2027" fmla="*/ 228240 h 907740"/>
                <a:gd name="connsiteX2028" fmla="*/ 737109 w 907666"/>
                <a:gd name="connsiteY2028" fmla="*/ 223002 h 907740"/>
                <a:gd name="connsiteX2029" fmla="*/ 737776 w 907666"/>
                <a:gd name="connsiteY2029" fmla="*/ 222468 h 907740"/>
                <a:gd name="connsiteX2030" fmla="*/ 741480 w 907666"/>
                <a:gd name="connsiteY2030" fmla="*/ 219466 h 907740"/>
                <a:gd name="connsiteX2031" fmla="*/ 746017 w 907666"/>
                <a:gd name="connsiteY2031" fmla="*/ 215796 h 907740"/>
                <a:gd name="connsiteX2032" fmla="*/ 752056 w 907666"/>
                <a:gd name="connsiteY2032" fmla="*/ 210891 h 907740"/>
                <a:gd name="connsiteX2033" fmla="*/ 762765 w 907666"/>
                <a:gd name="connsiteY2033" fmla="*/ 202217 h 907740"/>
                <a:gd name="connsiteX2034" fmla="*/ 773909 w 907666"/>
                <a:gd name="connsiteY2034" fmla="*/ 193276 h 907740"/>
                <a:gd name="connsiteX2035" fmla="*/ 776077 w 907666"/>
                <a:gd name="connsiteY2035" fmla="*/ 196011 h 907740"/>
                <a:gd name="connsiteX2036" fmla="*/ 777145 w 907666"/>
                <a:gd name="connsiteY2036" fmla="*/ 197346 h 907740"/>
                <a:gd name="connsiteX2037" fmla="*/ 778813 w 907666"/>
                <a:gd name="connsiteY2037" fmla="*/ 199481 h 907740"/>
                <a:gd name="connsiteX2038" fmla="*/ 783817 w 907666"/>
                <a:gd name="connsiteY2038" fmla="*/ 206154 h 907740"/>
                <a:gd name="connsiteX2039" fmla="*/ 785319 w 907666"/>
                <a:gd name="connsiteY2039" fmla="*/ 208189 h 907740"/>
                <a:gd name="connsiteX2040" fmla="*/ 787020 w 907666"/>
                <a:gd name="connsiteY2040" fmla="*/ 210458 h 907740"/>
                <a:gd name="connsiteX2041" fmla="*/ 788054 w 907666"/>
                <a:gd name="connsiteY2041" fmla="*/ 211926 h 907740"/>
                <a:gd name="connsiteX2042" fmla="*/ 789155 w 907666"/>
                <a:gd name="connsiteY2042" fmla="*/ 213427 h 907740"/>
                <a:gd name="connsiteX2043" fmla="*/ 790990 w 907666"/>
                <a:gd name="connsiteY2043" fmla="*/ 215963 h 907740"/>
                <a:gd name="connsiteX2044" fmla="*/ 793259 w 907666"/>
                <a:gd name="connsiteY2044" fmla="*/ 219299 h 907740"/>
                <a:gd name="connsiteX2045" fmla="*/ 793259 w 907666"/>
                <a:gd name="connsiteY2045" fmla="*/ 219299 h 907740"/>
                <a:gd name="connsiteX2046" fmla="*/ 795528 w 907666"/>
                <a:gd name="connsiteY2046" fmla="*/ 222635 h 907740"/>
                <a:gd name="connsiteX2047" fmla="*/ 797096 w 907666"/>
                <a:gd name="connsiteY2047" fmla="*/ 224937 h 907740"/>
                <a:gd name="connsiteX2048" fmla="*/ 797963 w 907666"/>
                <a:gd name="connsiteY2048" fmla="*/ 226272 h 907740"/>
                <a:gd name="connsiteX2049" fmla="*/ 798430 w 907666"/>
                <a:gd name="connsiteY2049" fmla="*/ 226972 h 907740"/>
                <a:gd name="connsiteX2050" fmla="*/ 798931 w 907666"/>
                <a:gd name="connsiteY2050" fmla="*/ 227673 h 907740"/>
                <a:gd name="connsiteX2051" fmla="*/ 799665 w 907666"/>
                <a:gd name="connsiteY2051" fmla="*/ 228841 h 907740"/>
                <a:gd name="connsiteX2052" fmla="*/ 800832 w 907666"/>
                <a:gd name="connsiteY2052" fmla="*/ 230609 h 907740"/>
                <a:gd name="connsiteX2053" fmla="*/ 802868 w 907666"/>
                <a:gd name="connsiteY2053" fmla="*/ 233945 h 907740"/>
                <a:gd name="connsiteX2054" fmla="*/ 804336 w 907666"/>
                <a:gd name="connsiteY2054" fmla="*/ 236281 h 907740"/>
                <a:gd name="connsiteX2055" fmla="*/ 809707 w 907666"/>
                <a:gd name="connsiteY2055" fmla="*/ 245222 h 907740"/>
                <a:gd name="connsiteX2056" fmla="*/ 811042 w 907666"/>
                <a:gd name="connsiteY2056" fmla="*/ 247457 h 907740"/>
                <a:gd name="connsiteX2057" fmla="*/ 812243 w 907666"/>
                <a:gd name="connsiteY2057" fmla="*/ 249592 h 907740"/>
                <a:gd name="connsiteX2058" fmla="*/ 814178 w 907666"/>
                <a:gd name="connsiteY2058" fmla="*/ 252929 h 907740"/>
                <a:gd name="connsiteX2059" fmla="*/ 816446 w 907666"/>
                <a:gd name="connsiteY2059" fmla="*/ 257099 h 907740"/>
                <a:gd name="connsiteX2060" fmla="*/ 821384 w 907666"/>
                <a:gd name="connsiteY2060" fmla="*/ 266441 h 907740"/>
                <a:gd name="connsiteX2061" fmla="*/ 823152 w 907666"/>
                <a:gd name="connsiteY2061" fmla="*/ 269944 h 907740"/>
                <a:gd name="connsiteX2062" fmla="*/ 823486 w 907666"/>
                <a:gd name="connsiteY2062" fmla="*/ 270644 h 907740"/>
                <a:gd name="connsiteX2063" fmla="*/ 825554 w 907666"/>
                <a:gd name="connsiteY2063" fmla="*/ 274882 h 907740"/>
                <a:gd name="connsiteX2064" fmla="*/ 827523 w 907666"/>
                <a:gd name="connsiteY2064" fmla="*/ 279019 h 907740"/>
                <a:gd name="connsiteX2065" fmla="*/ 830225 w 907666"/>
                <a:gd name="connsiteY2065" fmla="*/ 284924 h 907740"/>
                <a:gd name="connsiteX2066" fmla="*/ 831593 w 907666"/>
                <a:gd name="connsiteY2066" fmla="*/ 287993 h 907740"/>
                <a:gd name="connsiteX2067" fmla="*/ 831960 w 907666"/>
                <a:gd name="connsiteY2067" fmla="*/ 288794 h 907740"/>
                <a:gd name="connsiteX2068" fmla="*/ 832694 w 907666"/>
                <a:gd name="connsiteY2068" fmla="*/ 290529 h 907740"/>
                <a:gd name="connsiteX2069" fmla="*/ 833094 w 907666"/>
                <a:gd name="connsiteY2069" fmla="*/ 291463 h 907740"/>
                <a:gd name="connsiteX2070" fmla="*/ 834095 w 907666"/>
                <a:gd name="connsiteY2070" fmla="*/ 293798 h 907740"/>
                <a:gd name="connsiteX2071" fmla="*/ 834095 w 907666"/>
                <a:gd name="connsiteY2071" fmla="*/ 293798 h 907740"/>
                <a:gd name="connsiteX2072" fmla="*/ 837165 w 907666"/>
                <a:gd name="connsiteY2072" fmla="*/ 301338 h 907740"/>
                <a:gd name="connsiteX2073" fmla="*/ 837165 w 907666"/>
                <a:gd name="connsiteY2073" fmla="*/ 301338 h 907740"/>
                <a:gd name="connsiteX2074" fmla="*/ 837165 w 907666"/>
                <a:gd name="connsiteY2074" fmla="*/ 301338 h 907740"/>
                <a:gd name="connsiteX2075" fmla="*/ 838232 w 907666"/>
                <a:gd name="connsiteY2075" fmla="*/ 304108 h 907740"/>
                <a:gd name="connsiteX2076" fmla="*/ 838232 w 907666"/>
                <a:gd name="connsiteY2076" fmla="*/ 304108 h 907740"/>
                <a:gd name="connsiteX2077" fmla="*/ 838566 w 907666"/>
                <a:gd name="connsiteY2077" fmla="*/ 305008 h 907740"/>
                <a:gd name="connsiteX2078" fmla="*/ 838566 w 907666"/>
                <a:gd name="connsiteY2078" fmla="*/ 305008 h 907740"/>
                <a:gd name="connsiteX2079" fmla="*/ 825721 w 907666"/>
                <a:gd name="connsiteY2079" fmla="*/ 309946 h 907740"/>
                <a:gd name="connsiteX2080" fmla="*/ 812876 w 907666"/>
                <a:gd name="connsiteY2080" fmla="*/ 314884 h 907740"/>
                <a:gd name="connsiteX2081" fmla="*/ 812876 w 907666"/>
                <a:gd name="connsiteY2081" fmla="*/ 314884 h 907740"/>
                <a:gd name="connsiteX2082" fmla="*/ 811475 w 907666"/>
                <a:gd name="connsiteY2082" fmla="*/ 315384 h 907740"/>
                <a:gd name="connsiteX2083" fmla="*/ 811042 w 907666"/>
                <a:gd name="connsiteY2083" fmla="*/ 315551 h 907740"/>
                <a:gd name="connsiteX2084" fmla="*/ 805637 w 907666"/>
                <a:gd name="connsiteY2084" fmla="*/ 317620 h 907740"/>
                <a:gd name="connsiteX2085" fmla="*/ 800165 w 907666"/>
                <a:gd name="connsiteY2085" fmla="*/ 319721 h 907740"/>
                <a:gd name="connsiteX2086" fmla="*/ 800165 w 907666"/>
                <a:gd name="connsiteY2086" fmla="*/ 319721 h 907740"/>
                <a:gd name="connsiteX2087" fmla="*/ 799431 w 907666"/>
                <a:gd name="connsiteY2087" fmla="*/ 319988 h 907740"/>
                <a:gd name="connsiteX2088" fmla="*/ 796996 w 907666"/>
                <a:gd name="connsiteY2088" fmla="*/ 320922 h 907740"/>
                <a:gd name="connsiteX2089" fmla="*/ 796996 w 907666"/>
                <a:gd name="connsiteY2089" fmla="*/ 320922 h 907740"/>
                <a:gd name="connsiteX2090" fmla="*/ 795861 w 907666"/>
                <a:gd name="connsiteY2090" fmla="*/ 321390 h 907740"/>
                <a:gd name="connsiteX2091" fmla="*/ 795861 w 907666"/>
                <a:gd name="connsiteY2091" fmla="*/ 321390 h 907740"/>
                <a:gd name="connsiteX2092" fmla="*/ 795027 w 907666"/>
                <a:gd name="connsiteY2092" fmla="*/ 321723 h 907740"/>
                <a:gd name="connsiteX2093" fmla="*/ 787320 w 907666"/>
                <a:gd name="connsiteY2093" fmla="*/ 324693 h 907740"/>
                <a:gd name="connsiteX2094" fmla="*/ 787320 w 907666"/>
                <a:gd name="connsiteY2094" fmla="*/ 324693 h 907740"/>
                <a:gd name="connsiteX2095" fmla="*/ 783083 w 907666"/>
                <a:gd name="connsiteY2095" fmla="*/ 326327 h 907740"/>
                <a:gd name="connsiteX2096" fmla="*/ 783083 w 907666"/>
                <a:gd name="connsiteY2096" fmla="*/ 326327 h 907740"/>
                <a:gd name="connsiteX2097" fmla="*/ 778846 w 907666"/>
                <a:gd name="connsiteY2097" fmla="*/ 327995 h 907740"/>
                <a:gd name="connsiteX2098" fmla="*/ 778846 w 907666"/>
                <a:gd name="connsiteY2098" fmla="*/ 327995 h 907740"/>
                <a:gd name="connsiteX2099" fmla="*/ 774542 w 907666"/>
                <a:gd name="connsiteY2099" fmla="*/ 329630 h 907740"/>
                <a:gd name="connsiteX2100" fmla="*/ 774542 w 907666"/>
                <a:gd name="connsiteY2100" fmla="*/ 329630 h 907740"/>
                <a:gd name="connsiteX2101" fmla="*/ 770305 w 907666"/>
                <a:gd name="connsiteY2101" fmla="*/ 331232 h 907740"/>
                <a:gd name="connsiteX2102" fmla="*/ 770305 w 907666"/>
                <a:gd name="connsiteY2102" fmla="*/ 331232 h 907740"/>
                <a:gd name="connsiteX2103" fmla="*/ 766035 w 907666"/>
                <a:gd name="connsiteY2103" fmla="*/ 332833 h 907740"/>
                <a:gd name="connsiteX2104" fmla="*/ 766035 w 907666"/>
                <a:gd name="connsiteY2104" fmla="*/ 332833 h 907740"/>
                <a:gd name="connsiteX2105" fmla="*/ 761798 w 907666"/>
                <a:gd name="connsiteY2105" fmla="*/ 334501 h 907740"/>
                <a:gd name="connsiteX2106" fmla="*/ 761798 w 907666"/>
                <a:gd name="connsiteY2106" fmla="*/ 334501 h 907740"/>
                <a:gd name="connsiteX2107" fmla="*/ 757527 w 907666"/>
                <a:gd name="connsiteY2107" fmla="*/ 336136 h 907740"/>
                <a:gd name="connsiteX2108" fmla="*/ 757527 w 907666"/>
                <a:gd name="connsiteY2108" fmla="*/ 336136 h 907740"/>
                <a:gd name="connsiteX2109" fmla="*/ 748986 w 907666"/>
                <a:gd name="connsiteY2109" fmla="*/ 339472 h 907740"/>
                <a:gd name="connsiteX2110" fmla="*/ 748986 w 907666"/>
                <a:gd name="connsiteY2110" fmla="*/ 339472 h 907740"/>
                <a:gd name="connsiteX2111" fmla="*/ 748720 w 907666"/>
                <a:gd name="connsiteY2111" fmla="*/ 339472 h 907740"/>
                <a:gd name="connsiteX2112" fmla="*/ 736208 w 907666"/>
                <a:gd name="connsiteY2112" fmla="*/ 344277 h 907740"/>
                <a:gd name="connsiteX2113" fmla="*/ 736208 w 907666"/>
                <a:gd name="connsiteY2113" fmla="*/ 344277 h 907740"/>
                <a:gd name="connsiteX2114" fmla="*/ 735908 w 907666"/>
                <a:gd name="connsiteY2114" fmla="*/ 344277 h 907740"/>
                <a:gd name="connsiteX2115" fmla="*/ 723397 w 907666"/>
                <a:gd name="connsiteY2115" fmla="*/ 349081 h 907740"/>
                <a:gd name="connsiteX2116" fmla="*/ 723397 w 907666"/>
                <a:gd name="connsiteY2116" fmla="*/ 349081 h 907740"/>
                <a:gd name="connsiteX2117" fmla="*/ 723097 w 907666"/>
                <a:gd name="connsiteY2117" fmla="*/ 349081 h 907740"/>
                <a:gd name="connsiteX2118" fmla="*/ 710519 w 907666"/>
                <a:gd name="connsiteY2118" fmla="*/ 354386 h 907740"/>
                <a:gd name="connsiteX2119" fmla="*/ 710519 w 907666"/>
                <a:gd name="connsiteY2119" fmla="*/ 354386 h 907740"/>
                <a:gd name="connsiteX2120" fmla="*/ 710519 w 907666"/>
                <a:gd name="connsiteY2120" fmla="*/ 354386 h 907740"/>
                <a:gd name="connsiteX2121" fmla="*/ 710519 w 907666"/>
                <a:gd name="connsiteY2121" fmla="*/ 354386 h 907740"/>
                <a:gd name="connsiteX2122" fmla="*/ 708617 w 907666"/>
                <a:gd name="connsiteY2122" fmla="*/ 349615 h 907740"/>
                <a:gd name="connsiteX2123" fmla="*/ 708617 w 907666"/>
                <a:gd name="connsiteY2123" fmla="*/ 349615 h 907740"/>
                <a:gd name="connsiteX2124" fmla="*/ 706549 w 907666"/>
                <a:gd name="connsiteY2124" fmla="*/ 344677 h 907740"/>
                <a:gd name="connsiteX2125" fmla="*/ 706549 w 907666"/>
                <a:gd name="connsiteY2125" fmla="*/ 344677 h 907740"/>
                <a:gd name="connsiteX2126" fmla="*/ 704380 w 907666"/>
                <a:gd name="connsiteY2126" fmla="*/ 339773 h 907740"/>
                <a:gd name="connsiteX2127" fmla="*/ 704380 w 907666"/>
                <a:gd name="connsiteY2127" fmla="*/ 339773 h 907740"/>
                <a:gd name="connsiteX2128" fmla="*/ 703646 w 907666"/>
                <a:gd name="connsiteY2128" fmla="*/ 338171 h 907740"/>
                <a:gd name="connsiteX2129" fmla="*/ 703479 w 907666"/>
                <a:gd name="connsiteY2129" fmla="*/ 337838 h 907740"/>
                <a:gd name="connsiteX2130" fmla="*/ 703479 w 907666"/>
                <a:gd name="connsiteY2130" fmla="*/ 337838 h 907740"/>
                <a:gd name="connsiteX2131" fmla="*/ 703479 w 907666"/>
                <a:gd name="connsiteY2131" fmla="*/ 337838 h 907740"/>
                <a:gd name="connsiteX2132" fmla="*/ 703479 w 907666"/>
                <a:gd name="connsiteY2132" fmla="*/ 337838 h 907740"/>
                <a:gd name="connsiteX2133" fmla="*/ 703479 w 907666"/>
                <a:gd name="connsiteY2133" fmla="*/ 337838 h 907740"/>
                <a:gd name="connsiteX2134" fmla="*/ 703479 w 907666"/>
                <a:gd name="connsiteY2134" fmla="*/ 337504 h 907740"/>
                <a:gd name="connsiteX2135" fmla="*/ 703279 w 907666"/>
                <a:gd name="connsiteY2135" fmla="*/ 337037 h 907740"/>
                <a:gd name="connsiteX2136" fmla="*/ 703279 w 907666"/>
                <a:gd name="connsiteY2136" fmla="*/ 336803 h 907740"/>
                <a:gd name="connsiteX2137" fmla="*/ 703079 w 907666"/>
                <a:gd name="connsiteY2137" fmla="*/ 336370 h 907740"/>
                <a:gd name="connsiteX2138" fmla="*/ 702545 w 907666"/>
                <a:gd name="connsiteY2138" fmla="*/ 335235 h 907740"/>
                <a:gd name="connsiteX2139" fmla="*/ 702545 w 907666"/>
                <a:gd name="connsiteY2139" fmla="*/ 335235 h 907740"/>
                <a:gd name="connsiteX2140" fmla="*/ 701344 w 907666"/>
                <a:gd name="connsiteY2140" fmla="*/ 332800 h 907740"/>
                <a:gd name="connsiteX2141" fmla="*/ 700510 w 907666"/>
                <a:gd name="connsiteY2141" fmla="*/ 331098 h 907740"/>
                <a:gd name="connsiteX2142" fmla="*/ 700176 w 907666"/>
                <a:gd name="connsiteY2142" fmla="*/ 330398 h 907740"/>
                <a:gd name="connsiteX2143" fmla="*/ 700176 w 907666"/>
                <a:gd name="connsiteY2143" fmla="*/ 330398 h 907740"/>
                <a:gd name="connsiteX2144" fmla="*/ 698975 w 907666"/>
                <a:gd name="connsiteY2144" fmla="*/ 327995 h 907740"/>
                <a:gd name="connsiteX2145" fmla="*/ 697707 w 907666"/>
                <a:gd name="connsiteY2145" fmla="*/ 325593 h 907740"/>
                <a:gd name="connsiteX2146" fmla="*/ 697074 w 907666"/>
                <a:gd name="connsiteY2146" fmla="*/ 324392 h 907740"/>
                <a:gd name="connsiteX2147" fmla="*/ 695472 w 907666"/>
                <a:gd name="connsiteY2147" fmla="*/ 321490 h 907740"/>
                <a:gd name="connsiteX2148" fmla="*/ 693837 w 907666"/>
                <a:gd name="connsiteY2148" fmla="*/ 318620 h 907740"/>
                <a:gd name="connsiteX2149" fmla="*/ 693837 w 907666"/>
                <a:gd name="connsiteY2149" fmla="*/ 318420 h 907740"/>
                <a:gd name="connsiteX2150" fmla="*/ 692570 w 907666"/>
                <a:gd name="connsiteY2150" fmla="*/ 316152 h 907740"/>
                <a:gd name="connsiteX2151" fmla="*/ 689800 w 907666"/>
                <a:gd name="connsiteY2151" fmla="*/ 311514 h 907740"/>
                <a:gd name="connsiteX2152" fmla="*/ 686965 w 907666"/>
                <a:gd name="connsiteY2152" fmla="*/ 306910 h 907740"/>
                <a:gd name="connsiteX2153" fmla="*/ 683995 w 907666"/>
                <a:gd name="connsiteY2153" fmla="*/ 302373 h 907740"/>
                <a:gd name="connsiteX2154" fmla="*/ 680959 w 907666"/>
                <a:gd name="connsiteY2154" fmla="*/ 297902 h 907740"/>
                <a:gd name="connsiteX2155" fmla="*/ 674620 w 907666"/>
                <a:gd name="connsiteY2155" fmla="*/ 289128 h 907740"/>
                <a:gd name="connsiteX2156" fmla="*/ 674387 w 907666"/>
                <a:gd name="connsiteY2156" fmla="*/ 288861 h 907740"/>
                <a:gd name="connsiteX2157" fmla="*/ 671217 w 907666"/>
                <a:gd name="connsiteY2157" fmla="*/ 284724 h 907740"/>
                <a:gd name="connsiteX2158" fmla="*/ 667881 w 907666"/>
                <a:gd name="connsiteY2158" fmla="*/ 280620 h 907740"/>
                <a:gd name="connsiteX2159" fmla="*/ 667881 w 907666"/>
                <a:gd name="connsiteY2159" fmla="*/ 280620 h 907740"/>
                <a:gd name="connsiteX2160" fmla="*/ 752790 w 907666"/>
                <a:gd name="connsiteY2160" fmla="*/ 349882 h 907740"/>
                <a:gd name="connsiteX2161" fmla="*/ 753257 w 907666"/>
                <a:gd name="connsiteY2161" fmla="*/ 349715 h 907740"/>
                <a:gd name="connsiteX2162" fmla="*/ 753457 w 907666"/>
                <a:gd name="connsiteY2162" fmla="*/ 349715 h 907740"/>
                <a:gd name="connsiteX2163" fmla="*/ 753924 w 907666"/>
                <a:gd name="connsiteY2163" fmla="*/ 349548 h 907740"/>
                <a:gd name="connsiteX2164" fmla="*/ 753924 w 907666"/>
                <a:gd name="connsiteY2164" fmla="*/ 349548 h 907740"/>
                <a:gd name="connsiteX2165" fmla="*/ 754224 w 907666"/>
                <a:gd name="connsiteY2165" fmla="*/ 349548 h 907740"/>
                <a:gd name="connsiteX2166" fmla="*/ 754224 w 907666"/>
                <a:gd name="connsiteY2166" fmla="*/ 349548 h 907740"/>
                <a:gd name="connsiteX2167" fmla="*/ 754858 w 907666"/>
                <a:gd name="connsiteY2167" fmla="*/ 349314 h 907740"/>
                <a:gd name="connsiteX2168" fmla="*/ 755159 w 907666"/>
                <a:gd name="connsiteY2168" fmla="*/ 349314 h 907740"/>
                <a:gd name="connsiteX2169" fmla="*/ 755459 w 907666"/>
                <a:gd name="connsiteY2169" fmla="*/ 349314 h 907740"/>
                <a:gd name="connsiteX2170" fmla="*/ 756760 w 907666"/>
                <a:gd name="connsiteY2170" fmla="*/ 348881 h 907740"/>
                <a:gd name="connsiteX2171" fmla="*/ 757294 w 907666"/>
                <a:gd name="connsiteY2171" fmla="*/ 348681 h 907740"/>
                <a:gd name="connsiteX2172" fmla="*/ 758161 w 907666"/>
                <a:gd name="connsiteY2172" fmla="*/ 348380 h 907740"/>
                <a:gd name="connsiteX2173" fmla="*/ 758495 w 907666"/>
                <a:gd name="connsiteY2173" fmla="*/ 348380 h 907740"/>
                <a:gd name="connsiteX2174" fmla="*/ 761130 w 907666"/>
                <a:gd name="connsiteY2174" fmla="*/ 347479 h 907740"/>
                <a:gd name="connsiteX2175" fmla="*/ 761130 w 907666"/>
                <a:gd name="connsiteY2175" fmla="*/ 347479 h 907740"/>
                <a:gd name="connsiteX2176" fmla="*/ 762065 w 907666"/>
                <a:gd name="connsiteY2176" fmla="*/ 347179 h 907740"/>
                <a:gd name="connsiteX2177" fmla="*/ 762365 w 907666"/>
                <a:gd name="connsiteY2177" fmla="*/ 347179 h 907740"/>
                <a:gd name="connsiteX2178" fmla="*/ 762732 w 907666"/>
                <a:gd name="connsiteY2178" fmla="*/ 347179 h 907740"/>
                <a:gd name="connsiteX2179" fmla="*/ 762932 w 907666"/>
                <a:gd name="connsiteY2179" fmla="*/ 347179 h 907740"/>
                <a:gd name="connsiteX2180" fmla="*/ 763199 w 907666"/>
                <a:gd name="connsiteY2180" fmla="*/ 347179 h 907740"/>
                <a:gd name="connsiteX2181" fmla="*/ 763900 w 907666"/>
                <a:gd name="connsiteY2181" fmla="*/ 346946 h 907740"/>
                <a:gd name="connsiteX2182" fmla="*/ 764467 w 907666"/>
                <a:gd name="connsiteY2182" fmla="*/ 346946 h 907740"/>
                <a:gd name="connsiteX2183" fmla="*/ 765334 w 907666"/>
                <a:gd name="connsiteY2183" fmla="*/ 346645 h 907740"/>
                <a:gd name="connsiteX2184" fmla="*/ 765334 w 907666"/>
                <a:gd name="connsiteY2184" fmla="*/ 346645 h 907740"/>
                <a:gd name="connsiteX2185" fmla="*/ 769571 w 907666"/>
                <a:gd name="connsiteY2185" fmla="*/ 345177 h 907740"/>
                <a:gd name="connsiteX2186" fmla="*/ 773875 w 907666"/>
                <a:gd name="connsiteY2186" fmla="*/ 343676 h 907740"/>
                <a:gd name="connsiteX2187" fmla="*/ 773875 w 907666"/>
                <a:gd name="connsiteY2187" fmla="*/ 343676 h 907740"/>
                <a:gd name="connsiteX2188" fmla="*/ 778179 w 907666"/>
                <a:gd name="connsiteY2188" fmla="*/ 342175 h 907740"/>
                <a:gd name="connsiteX2189" fmla="*/ 778179 w 907666"/>
                <a:gd name="connsiteY2189" fmla="*/ 342175 h 907740"/>
                <a:gd name="connsiteX2190" fmla="*/ 782516 w 907666"/>
                <a:gd name="connsiteY2190" fmla="*/ 340673 h 907740"/>
                <a:gd name="connsiteX2191" fmla="*/ 786853 w 907666"/>
                <a:gd name="connsiteY2191" fmla="*/ 339205 h 907740"/>
                <a:gd name="connsiteX2192" fmla="*/ 791224 w 907666"/>
                <a:gd name="connsiteY2192" fmla="*/ 337737 h 907740"/>
                <a:gd name="connsiteX2193" fmla="*/ 799031 w 907666"/>
                <a:gd name="connsiteY2193" fmla="*/ 335035 h 907740"/>
                <a:gd name="connsiteX2194" fmla="*/ 799865 w 907666"/>
                <a:gd name="connsiteY2194" fmla="*/ 334735 h 907740"/>
                <a:gd name="connsiteX2195" fmla="*/ 799865 w 907666"/>
                <a:gd name="connsiteY2195" fmla="*/ 334735 h 907740"/>
                <a:gd name="connsiteX2196" fmla="*/ 804269 w 907666"/>
                <a:gd name="connsiteY2196" fmla="*/ 333200 h 907740"/>
                <a:gd name="connsiteX2197" fmla="*/ 809840 w 907666"/>
                <a:gd name="connsiteY2197" fmla="*/ 331298 h 907740"/>
                <a:gd name="connsiteX2198" fmla="*/ 809840 w 907666"/>
                <a:gd name="connsiteY2198" fmla="*/ 331298 h 907740"/>
                <a:gd name="connsiteX2199" fmla="*/ 817180 w 907666"/>
                <a:gd name="connsiteY2199" fmla="*/ 328796 h 907740"/>
                <a:gd name="connsiteX2200" fmla="*/ 830192 w 907666"/>
                <a:gd name="connsiteY2200" fmla="*/ 324292 h 907740"/>
                <a:gd name="connsiteX2201" fmla="*/ 851945 w 907666"/>
                <a:gd name="connsiteY2201" fmla="*/ 447335 h 907740"/>
                <a:gd name="connsiteX2202" fmla="*/ 851945 w 907666"/>
                <a:gd name="connsiteY2202" fmla="*/ 447335 h 907740"/>
                <a:gd name="connsiteX2203" fmla="*/ 847808 w 907666"/>
                <a:gd name="connsiteY2203" fmla="*/ 447335 h 907740"/>
                <a:gd name="connsiteX2204" fmla="*/ 847307 w 907666"/>
                <a:gd name="connsiteY2204" fmla="*/ 447335 h 907740"/>
                <a:gd name="connsiteX2205" fmla="*/ 838633 w 907666"/>
                <a:gd name="connsiteY2205" fmla="*/ 447502 h 907740"/>
                <a:gd name="connsiteX2206" fmla="*/ 830859 w 907666"/>
                <a:gd name="connsiteY2206" fmla="*/ 447502 h 907740"/>
                <a:gd name="connsiteX2207" fmla="*/ 824887 w 907666"/>
                <a:gd name="connsiteY2207" fmla="*/ 447502 h 907740"/>
                <a:gd name="connsiteX2208" fmla="*/ 824887 w 907666"/>
                <a:gd name="connsiteY2208" fmla="*/ 447502 h 907740"/>
                <a:gd name="connsiteX2209" fmla="*/ 820516 w 907666"/>
                <a:gd name="connsiteY2209" fmla="*/ 447502 h 907740"/>
                <a:gd name="connsiteX2210" fmla="*/ 819416 w 907666"/>
                <a:gd name="connsiteY2210" fmla="*/ 447502 h 907740"/>
                <a:gd name="connsiteX2211" fmla="*/ 812977 w 907666"/>
                <a:gd name="connsiteY2211" fmla="*/ 447502 h 907740"/>
                <a:gd name="connsiteX2212" fmla="*/ 811141 w 907666"/>
                <a:gd name="connsiteY2212" fmla="*/ 447502 h 907740"/>
                <a:gd name="connsiteX2213" fmla="*/ 807238 w 907666"/>
                <a:gd name="connsiteY2213" fmla="*/ 447502 h 907740"/>
                <a:gd name="connsiteX2214" fmla="*/ 804836 w 907666"/>
                <a:gd name="connsiteY2214" fmla="*/ 447502 h 907740"/>
                <a:gd name="connsiteX2215" fmla="*/ 801967 w 907666"/>
                <a:gd name="connsiteY2215" fmla="*/ 447502 h 907740"/>
                <a:gd name="connsiteX2216" fmla="*/ 797396 w 907666"/>
                <a:gd name="connsiteY2216" fmla="*/ 447502 h 907740"/>
                <a:gd name="connsiteX2217" fmla="*/ 793493 w 907666"/>
                <a:gd name="connsiteY2217" fmla="*/ 447502 h 907740"/>
                <a:gd name="connsiteX2218" fmla="*/ 792725 w 907666"/>
                <a:gd name="connsiteY2218" fmla="*/ 447502 h 907740"/>
                <a:gd name="connsiteX2219" fmla="*/ 788221 w 907666"/>
                <a:gd name="connsiteY2219" fmla="*/ 447502 h 907740"/>
                <a:gd name="connsiteX2220" fmla="*/ 769872 w 907666"/>
                <a:gd name="connsiteY2220" fmla="*/ 447502 h 907740"/>
                <a:gd name="connsiteX2221" fmla="*/ 769872 w 907666"/>
                <a:gd name="connsiteY2221" fmla="*/ 447502 h 907740"/>
                <a:gd name="connsiteX2222" fmla="*/ 769872 w 907666"/>
                <a:gd name="connsiteY2222" fmla="*/ 445533 h 907740"/>
                <a:gd name="connsiteX2223" fmla="*/ 769872 w 907666"/>
                <a:gd name="connsiteY2223" fmla="*/ 444733 h 907740"/>
                <a:gd name="connsiteX2224" fmla="*/ 769872 w 907666"/>
                <a:gd name="connsiteY2224" fmla="*/ 442464 h 907740"/>
                <a:gd name="connsiteX2225" fmla="*/ 769872 w 907666"/>
                <a:gd name="connsiteY2225" fmla="*/ 440996 h 907740"/>
                <a:gd name="connsiteX2226" fmla="*/ 769872 w 907666"/>
                <a:gd name="connsiteY2226" fmla="*/ 440162 h 907740"/>
                <a:gd name="connsiteX2227" fmla="*/ 769872 w 907666"/>
                <a:gd name="connsiteY2227" fmla="*/ 439661 h 907740"/>
                <a:gd name="connsiteX2228" fmla="*/ 769872 w 907666"/>
                <a:gd name="connsiteY2228" fmla="*/ 439361 h 907740"/>
                <a:gd name="connsiteX2229" fmla="*/ 769872 w 907666"/>
                <a:gd name="connsiteY2229" fmla="*/ 438794 h 907740"/>
                <a:gd name="connsiteX2230" fmla="*/ 769872 w 907666"/>
                <a:gd name="connsiteY2230" fmla="*/ 438460 h 907740"/>
                <a:gd name="connsiteX2231" fmla="*/ 769872 w 907666"/>
                <a:gd name="connsiteY2231" fmla="*/ 438227 h 907740"/>
                <a:gd name="connsiteX2232" fmla="*/ 769872 w 907666"/>
                <a:gd name="connsiteY2232" fmla="*/ 438227 h 907740"/>
                <a:gd name="connsiteX2233" fmla="*/ 769872 w 907666"/>
                <a:gd name="connsiteY2233" fmla="*/ 436292 h 907740"/>
                <a:gd name="connsiteX2234" fmla="*/ 769872 w 907666"/>
                <a:gd name="connsiteY2234" fmla="*/ 435958 h 907740"/>
                <a:gd name="connsiteX2235" fmla="*/ 769872 w 907666"/>
                <a:gd name="connsiteY2235" fmla="*/ 435958 h 907740"/>
                <a:gd name="connsiteX2236" fmla="*/ 769872 w 907666"/>
                <a:gd name="connsiteY2236" fmla="*/ 435157 h 907740"/>
                <a:gd name="connsiteX2237" fmla="*/ 769872 w 907666"/>
                <a:gd name="connsiteY2237" fmla="*/ 434190 h 907740"/>
                <a:gd name="connsiteX2238" fmla="*/ 769538 w 907666"/>
                <a:gd name="connsiteY2238" fmla="*/ 429519 h 907740"/>
                <a:gd name="connsiteX2239" fmla="*/ 769538 w 907666"/>
                <a:gd name="connsiteY2239" fmla="*/ 429085 h 907740"/>
                <a:gd name="connsiteX2240" fmla="*/ 769538 w 907666"/>
                <a:gd name="connsiteY2240" fmla="*/ 429085 h 907740"/>
                <a:gd name="connsiteX2241" fmla="*/ 769538 w 907666"/>
                <a:gd name="connsiteY2241" fmla="*/ 427350 h 907740"/>
                <a:gd name="connsiteX2242" fmla="*/ 769238 w 907666"/>
                <a:gd name="connsiteY2242" fmla="*/ 424014 h 907740"/>
                <a:gd name="connsiteX2243" fmla="*/ 769238 w 907666"/>
                <a:gd name="connsiteY2243" fmla="*/ 422780 h 907740"/>
                <a:gd name="connsiteX2244" fmla="*/ 769238 w 907666"/>
                <a:gd name="connsiteY2244" fmla="*/ 421912 h 907740"/>
                <a:gd name="connsiteX2245" fmla="*/ 769238 w 907666"/>
                <a:gd name="connsiteY2245" fmla="*/ 421479 h 907740"/>
                <a:gd name="connsiteX2246" fmla="*/ 769238 w 907666"/>
                <a:gd name="connsiteY2246" fmla="*/ 420778 h 907740"/>
                <a:gd name="connsiteX2247" fmla="*/ 769238 w 907666"/>
                <a:gd name="connsiteY2247" fmla="*/ 420778 h 907740"/>
                <a:gd name="connsiteX2248" fmla="*/ 769238 w 907666"/>
                <a:gd name="connsiteY2248" fmla="*/ 420778 h 907740"/>
                <a:gd name="connsiteX2249" fmla="*/ 769238 w 907666"/>
                <a:gd name="connsiteY2249" fmla="*/ 420778 h 907740"/>
                <a:gd name="connsiteX2250" fmla="*/ 769238 w 907666"/>
                <a:gd name="connsiteY2250" fmla="*/ 420778 h 907740"/>
                <a:gd name="connsiteX2251" fmla="*/ 769238 w 907666"/>
                <a:gd name="connsiteY2251" fmla="*/ 420778 h 907740"/>
                <a:gd name="connsiteX2252" fmla="*/ 769238 w 907666"/>
                <a:gd name="connsiteY2252" fmla="*/ 420778 h 907740"/>
                <a:gd name="connsiteX2253" fmla="*/ 769238 w 907666"/>
                <a:gd name="connsiteY2253" fmla="*/ 420778 h 907740"/>
                <a:gd name="connsiteX2254" fmla="*/ 769238 w 907666"/>
                <a:gd name="connsiteY2254" fmla="*/ 420778 h 907740"/>
                <a:gd name="connsiteX2255" fmla="*/ 769037 w 907666"/>
                <a:gd name="connsiteY2255" fmla="*/ 419010 h 907740"/>
                <a:gd name="connsiteX2256" fmla="*/ 769037 w 907666"/>
                <a:gd name="connsiteY2256" fmla="*/ 418709 h 907740"/>
                <a:gd name="connsiteX2257" fmla="*/ 769037 w 907666"/>
                <a:gd name="connsiteY2257" fmla="*/ 417842 h 907740"/>
                <a:gd name="connsiteX2258" fmla="*/ 769037 w 907666"/>
                <a:gd name="connsiteY2258" fmla="*/ 417842 h 907740"/>
                <a:gd name="connsiteX2259" fmla="*/ 769037 w 907666"/>
                <a:gd name="connsiteY2259" fmla="*/ 417475 h 907740"/>
                <a:gd name="connsiteX2260" fmla="*/ 769037 w 907666"/>
                <a:gd name="connsiteY2260" fmla="*/ 417475 h 907740"/>
                <a:gd name="connsiteX2261" fmla="*/ 769037 w 907666"/>
                <a:gd name="connsiteY2261" fmla="*/ 417008 h 907740"/>
                <a:gd name="connsiteX2262" fmla="*/ 769037 w 907666"/>
                <a:gd name="connsiteY2262" fmla="*/ 416474 h 907740"/>
                <a:gd name="connsiteX2263" fmla="*/ 769037 w 907666"/>
                <a:gd name="connsiteY2263" fmla="*/ 416274 h 907740"/>
                <a:gd name="connsiteX2264" fmla="*/ 769037 w 907666"/>
                <a:gd name="connsiteY2264" fmla="*/ 416274 h 907740"/>
                <a:gd name="connsiteX2265" fmla="*/ 769037 w 907666"/>
                <a:gd name="connsiteY2265" fmla="*/ 415940 h 907740"/>
                <a:gd name="connsiteX2266" fmla="*/ 769037 w 907666"/>
                <a:gd name="connsiteY2266" fmla="*/ 415940 h 907740"/>
                <a:gd name="connsiteX2267" fmla="*/ 769037 w 907666"/>
                <a:gd name="connsiteY2267" fmla="*/ 415740 h 907740"/>
                <a:gd name="connsiteX2268" fmla="*/ 769037 w 907666"/>
                <a:gd name="connsiteY2268" fmla="*/ 415740 h 907740"/>
                <a:gd name="connsiteX2269" fmla="*/ 769037 w 907666"/>
                <a:gd name="connsiteY2269" fmla="*/ 415740 h 907740"/>
                <a:gd name="connsiteX2270" fmla="*/ 769037 w 907666"/>
                <a:gd name="connsiteY2270" fmla="*/ 415740 h 907740"/>
                <a:gd name="connsiteX2271" fmla="*/ 769037 w 907666"/>
                <a:gd name="connsiteY2271" fmla="*/ 415740 h 907740"/>
                <a:gd name="connsiteX2272" fmla="*/ 769037 w 907666"/>
                <a:gd name="connsiteY2272" fmla="*/ 415740 h 907740"/>
                <a:gd name="connsiteX2273" fmla="*/ 769037 w 907666"/>
                <a:gd name="connsiteY2273" fmla="*/ 415440 h 907740"/>
                <a:gd name="connsiteX2274" fmla="*/ 769037 w 907666"/>
                <a:gd name="connsiteY2274" fmla="*/ 415240 h 907740"/>
                <a:gd name="connsiteX2275" fmla="*/ 769037 w 907666"/>
                <a:gd name="connsiteY2275" fmla="*/ 415039 h 907740"/>
                <a:gd name="connsiteX2276" fmla="*/ 769037 w 907666"/>
                <a:gd name="connsiteY2276" fmla="*/ 415039 h 907740"/>
                <a:gd name="connsiteX2277" fmla="*/ 769037 w 907666"/>
                <a:gd name="connsiteY2277" fmla="*/ 415039 h 907740"/>
                <a:gd name="connsiteX2278" fmla="*/ 769037 w 907666"/>
                <a:gd name="connsiteY2278" fmla="*/ 414139 h 907740"/>
                <a:gd name="connsiteX2279" fmla="*/ 769037 w 907666"/>
                <a:gd name="connsiteY2279" fmla="*/ 413972 h 907740"/>
                <a:gd name="connsiteX2280" fmla="*/ 769037 w 907666"/>
                <a:gd name="connsiteY2280" fmla="*/ 413371 h 907740"/>
                <a:gd name="connsiteX2281" fmla="*/ 769037 w 907666"/>
                <a:gd name="connsiteY2281" fmla="*/ 413371 h 907740"/>
                <a:gd name="connsiteX2282" fmla="*/ 769037 w 907666"/>
                <a:gd name="connsiteY2282" fmla="*/ 412904 h 907740"/>
                <a:gd name="connsiteX2283" fmla="*/ 769037 w 907666"/>
                <a:gd name="connsiteY2283" fmla="*/ 412170 h 907740"/>
                <a:gd name="connsiteX2284" fmla="*/ 769037 w 907666"/>
                <a:gd name="connsiteY2284" fmla="*/ 412003 h 907740"/>
                <a:gd name="connsiteX2285" fmla="*/ 768737 w 907666"/>
                <a:gd name="connsiteY2285" fmla="*/ 409768 h 907740"/>
                <a:gd name="connsiteX2286" fmla="*/ 768237 w 907666"/>
                <a:gd name="connsiteY2286" fmla="*/ 406432 h 907740"/>
                <a:gd name="connsiteX2287" fmla="*/ 768237 w 907666"/>
                <a:gd name="connsiteY2287" fmla="*/ 406065 h 907740"/>
                <a:gd name="connsiteX2288" fmla="*/ 767903 w 907666"/>
                <a:gd name="connsiteY2288" fmla="*/ 404030 h 907740"/>
                <a:gd name="connsiteX2289" fmla="*/ 767903 w 907666"/>
                <a:gd name="connsiteY2289" fmla="*/ 404030 h 907740"/>
                <a:gd name="connsiteX2290" fmla="*/ 767903 w 907666"/>
                <a:gd name="connsiteY2290" fmla="*/ 403462 h 907740"/>
                <a:gd name="connsiteX2291" fmla="*/ 767903 w 907666"/>
                <a:gd name="connsiteY2291" fmla="*/ 402628 h 907740"/>
                <a:gd name="connsiteX2292" fmla="*/ 767903 w 907666"/>
                <a:gd name="connsiteY2292" fmla="*/ 401828 h 907740"/>
                <a:gd name="connsiteX2293" fmla="*/ 767903 w 907666"/>
                <a:gd name="connsiteY2293" fmla="*/ 401327 h 907740"/>
                <a:gd name="connsiteX2294" fmla="*/ 767903 w 907666"/>
                <a:gd name="connsiteY2294" fmla="*/ 401060 h 907740"/>
                <a:gd name="connsiteX2295" fmla="*/ 767903 w 907666"/>
                <a:gd name="connsiteY2295" fmla="*/ 401060 h 907740"/>
                <a:gd name="connsiteX2296" fmla="*/ 767903 w 907666"/>
                <a:gd name="connsiteY2296" fmla="*/ 400193 h 907740"/>
                <a:gd name="connsiteX2297" fmla="*/ 767903 w 907666"/>
                <a:gd name="connsiteY2297" fmla="*/ 400026 h 907740"/>
                <a:gd name="connsiteX2298" fmla="*/ 767903 w 907666"/>
                <a:gd name="connsiteY2298" fmla="*/ 400026 h 907740"/>
                <a:gd name="connsiteX2299" fmla="*/ 767903 w 907666"/>
                <a:gd name="connsiteY2299" fmla="*/ 399526 h 907740"/>
                <a:gd name="connsiteX2300" fmla="*/ 767903 w 907666"/>
                <a:gd name="connsiteY2300" fmla="*/ 399526 h 907740"/>
                <a:gd name="connsiteX2301" fmla="*/ 767603 w 907666"/>
                <a:gd name="connsiteY2301" fmla="*/ 398024 h 907740"/>
                <a:gd name="connsiteX2302" fmla="*/ 767603 w 907666"/>
                <a:gd name="connsiteY2302" fmla="*/ 398024 h 907740"/>
                <a:gd name="connsiteX2303" fmla="*/ 767603 w 907666"/>
                <a:gd name="connsiteY2303" fmla="*/ 397724 h 907740"/>
                <a:gd name="connsiteX2304" fmla="*/ 767603 w 907666"/>
                <a:gd name="connsiteY2304" fmla="*/ 397724 h 907740"/>
                <a:gd name="connsiteX2305" fmla="*/ 767603 w 907666"/>
                <a:gd name="connsiteY2305" fmla="*/ 397557 h 907740"/>
                <a:gd name="connsiteX2306" fmla="*/ 767603 w 907666"/>
                <a:gd name="connsiteY2306" fmla="*/ 397290 h 907740"/>
                <a:gd name="connsiteX2307" fmla="*/ 767603 w 907666"/>
                <a:gd name="connsiteY2307" fmla="*/ 397290 h 907740"/>
                <a:gd name="connsiteX2308" fmla="*/ 767603 w 907666"/>
                <a:gd name="connsiteY2308" fmla="*/ 397290 h 907740"/>
                <a:gd name="connsiteX2309" fmla="*/ 767603 w 907666"/>
                <a:gd name="connsiteY2309" fmla="*/ 396923 h 907740"/>
                <a:gd name="connsiteX2310" fmla="*/ 767603 w 907666"/>
                <a:gd name="connsiteY2310" fmla="*/ 396657 h 907740"/>
                <a:gd name="connsiteX2311" fmla="*/ 767603 w 907666"/>
                <a:gd name="connsiteY2311" fmla="*/ 396089 h 907740"/>
                <a:gd name="connsiteX2312" fmla="*/ 767403 w 907666"/>
                <a:gd name="connsiteY2312" fmla="*/ 395055 h 907740"/>
                <a:gd name="connsiteX2313" fmla="*/ 767403 w 907666"/>
                <a:gd name="connsiteY2313" fmla="*/ 394521 h 907740"/>
                <a:gd name="connsiteX2314" fmla="*/ 767403 w 907666"/>
                <a:gd name="connsiteY2314" fmla="*/ 394521 h 907740"/>
                <a:gd name="connsiteX2315" fmla="*/ 767403 w 907666"/>
                <a:gd name="connsiteY2315" fmla="*/ 393687 h 907740"/>
                <a:gd name="connsiteX2316" fmla="*/ 767403 w 907666"/>
                <a:gd name="connsiteY2316" fmla="*/ 393353 h 907740"/>
                <a:gd name="connsiteX2317" fmla="*/ 767403 w 907666"/>
                <a:gd name="connsiteY2317" fmla="*/ 393053 h 907740"/>
                <a:gd name="connsiteX2318" fmla="*/ 767403 w 907666"/>
                <a:gd name="connsiteY2318" fmla="*/ 392620 h 907740"/>
                <a:gd name="connsiteX2319" fmla="*/ 767403 w 907666"/>
                <a:gd name="connsiteY2319" fmla="*/ 391952 h 907740"/>
                <a:gd name="connsiteX2320" fmla="*/ 767403 w 907666"/>
                <a:gd name="connsiteY2320" fmla="*/ 391652 h 907740"/>
                <a:gd name="connsiteX2321" fmla="*/ 767403 w 907666"/>
                <a:gd name="connsiteY2321" fmla="*/ 391085 h 907740"/>
                <a:gd name="connsiteX2322" fmla="*/ 766969 w 907666"/>
                <a:gd name="connsiteY2322" fmla="*/ 389116 h 907740"/>
                <a:gd name="connsiteX2323" fmla="*/ 766969 w 907666"/>
                <a:gd name="connsiteY2323" fmla="*/ 388683 h 907740"/>
                <a:gd name="connsiteX2324" fmla="*/ 766535 w 907666"/>
                <a:gd name="connsiteY2324" fmla="*/ 386648 h 907740"/>
                <a:gd name="connsiteX2325" fmla="*/ 766535 w 907666"/>
                <a:gd name="connsiteY2325" fmla="*/ 386114 h 907740"/>
                <a:gd name="connsiteX2326" fmla="*/ 766535 w 907666"/>
                <a:gd name="connsiteY2326" fmla="*/ 386114 h 907740"/>
                <a:gd name="connsiteX2327" fmla="*/ 766535 w 907666"/>
                <a:gd name="connsiteY2327" fmla="*/ 386114 h 907740"/>
                <a:gd name="connsiteX2328" fmla="*/ 766535 w 907666"/>
                <a:gd name="connsiteY2328" fmla="*/ 386114 h 907740"/>
                <a:gd name="connsiteX2329" fmla="*/ 766535 w 907666"/>
                <a:gd name="connsiteY2329" fmla="*/ 386114 h 907740"/>
                <a:gd name="connsiteX2330" fmla="*/ 766535 w 907666"/>
                <a:gd name="connsiteY2330" fmla="*/ 385847 h 907740"/>
                <a:gd name="connsiteX2331" fmla="*/ 766535 w 907666"/>
                <a:gd name="connsiteY2331" fmla="*/ 385613 h 907740"/>
                <a:gd name="connsiteX2332" fmla="*/ 766535 w 907666"/>
                <a:gd name="connsiteY2332" fmla="*/ 385180 h 907740"/>
                <a:gd name="connsiteX2333" fmla="*/ 766535 w 907666"/>
                <a:gd name="connsiteY2333" fmla="*/ 385180 h 907740"/>
                <a:gd name="connsiteX2334" fmla="*/ 766535 w 907666"/>
                <a:gd name="connsiteY2334" fmla="*/ 385180 h 907740"/>
                <a:gd name="connsiteX2335" fmla="*/ 766535 w 907666"/>
                <a:gd name="connsiteY2335" fmla="*/ 385180 h 907740"/>
                <a:gd name="connsiteX2336" fmla="*/ 766535 w 907666"/>
                <a:gd name="connsiteY2336" fmla="*/ 384579 h 907740"/>
                <a:gd name="connsiteX2337" fmla="*/ 766535 w 907666"/>
                <a:gd name="connsiteY2337" fmla="*/ 384579 h 907740"/>
                <a:gd name="connsiteX2338" fmla="*/ 766535 w 907666"/>
                <a:gd name="connsiteY2338" fmla="*/ 384412 h 907740"/>
                <a:gd name="connsiteX2339" fmla="*/ 766535 w 907666"/>
                <a:gd name="connsiteY2339" fmla="*/ 384212 h 907740"/>
                <a:gd name="connsiteX2340" fmla="*/ 766535 w 907666"/>
                <a:gd name="connsiteY2340" fmla="*/ 380776 h 907740"/>
                <a:gd name="connsiteX2341" fmla="*/ 766535 w 907666"/>
                <a:gd name="connsiteY2341" fmla="*/ 380776 h 907740"/>
                <a:gd name="connsiteX2342" fmla="*/ 766535 w 907666"/>
                <a:gd name="connsiteY2342" fmla="*/ 380475 h 907740"/>
                <a:gd name="connsiteX2343" fmla="*/ 766535 w 907666"/>
                <a:gd name="connsiteY2343" fmla="*/ 380008 h 907740"/>
                <a:gd name="connsiteX2344" fmla="*/ 766535 w 907666"/>
                <a:gd name="connsiteY2344" fmla="*/ 380008 h 907740"/>
                <a:gd name="connsiteX2345" fmla="*/ 765835 w 907666"/>
                <a:gd name="connsiteY2345" fmla="*/ 377072 h 907740"/>
                <a:gd name="connsiteX2346" fmla="*/ 765601 w 907666"/>
                <a:gd name="connsiteY2346" fmla="*/ 376172 h 907740"/>
                <a:gd name="connsiteX2347" fmla="*/ 765201 w 907666"/>
                <a:gd name="connsiteY2347" fmla="*/ 374403 h 907740"/>
                <a:gd name="connsiteX2348" fmla="*/ 765201 w 907666"/>
                <a:gd name="connsiteY2348" fmla="*/ 374103 h 907740"/>
                <a:gd name="connsiteX2349" fmla="*/ 765201 w 907666"/>
                <a:gd name="connsiteY2349" fmla="*/ 374103 h 907740"/>
                <a:gd name="connsiteX2350" fmla="*/ 765201 w 907666"/>
                <a:gd name="connsiteY2350" fmla="*/ 374103 h 907740"/>
                <a:gd name="connsiteX2351" fmla="*/ 764967 w 907666"/>
                <a:gd name="connsiteY2351" fmla="*/ 373202 h 907740"/>
                <a:gd name="connsiteX2352" fmla="*/ 764967 w 907666"/>
                <a:gd name="connsiteY2352" fmla="*/ 372735 h 907740"/>
                <a:gd name="connsiteX2353" fmla="*/ 764967 w 907666"/>
                <a:gd name="connsiteY2353" fmla="*/ 372735 h 907740"/>
                <a:gd name="connsiteX2354" fmla="*/ 764967 w 907666"/>
                <a:gd name="connsiteY2354" fmla="*/ 372735 h 907740"/>
                <a:gd name="connsiteX2355" fmla="*/ 763699 w 907666"/>
                <a:gd name="connsiteY2355" fmla="*/ 368198 h 907740"/>
                <a:gd name="connsiteX2356" fmla="*/ 763699 w 907666"/>
                <a:gd name="connsiteY2356" fmla="*/ 367764 h 907740"/>
                <a:gd name="connsiteX2357" fmla="*/ 763699 w 907666"/>
                <a:gd name="connsiteY2357" fmla="*/ 367597 h 907740"/>
                <a:gd name="connsiteX2358" fmla="*/ 763699 w 907666"/>
                <a:gd name="connsiteY2358" fmla="*/ 367230 h 907740"/>
                <a:gd name="connsiteX2359" fmla="*/ 763699 w 907666"/>
                <a:gd name="connsiteY2359" fmla="*/ 366963 h 907740"/>
                <a:gd name="connsiteX2360" fmla="*/ 763699 w 907666"/>
                <a:gd name="connsiteY2360" fmla="*/ 366763 h 907740"/>
                <a:gd name="connsiteX2361" fmla="*/ 763699 w 907666"/>
                <a:gd name="connsiteY2361" fmla="*/ 366763 h 907740"/>
                <a:gd name="connsiteX2362" fmla="*/ 763699 w 907666"/>
                <a:gd name="connsiteY2362" fmla="*/ 366763 h 907740"/>
                <a:gd name="connsiteX2363" fmla="*/ 763699 w 907666"/>
                <a:gd name="connsiteY2363" fmla="*/ 366763 h 907740"/>
                <a:gd name="connsiteX2364" fmla="*/ 763699 w 907666"/>
                <a:gd name="connsiteY2364" fmla="*/ 366763 h 907740"/>
                <a:gd name="connsiteX2365" fmla="*/ 763699 w 907666"/>
                <a:gd name="connsiteY2365" fmla="*/ 366763 h 907740"/>
                <a:gd name="connsiteX2366" fmla="*/ 763699 w 907666"/>
                <a:gd name="connsiteY2366" fmla="*/ 366596 h 907740"/>
                <a:gd name="connsiteX2367" fmla="*/ 763699 w 907666"/>
                <a:gd name="connsiteY2367" fmla="*/ 366330 h 907740"/>
                <a:gd name="connsiteX2368" fmla="*/ 763099 w 907666"/>
                <a:gd name="connsiteY2368" fmla="*/ 364328 h 907740"/>
                <a:gd name="connsiteX2369" fmla="*/ 763099 w 907666"/>
                <a:gd name="connsiteY2369" fmla="*/ 364161 h 907740"/>
                <a:gd name="connsiteX2370" fmla="*/ 762598 w 907666"/>
                <a:gd name="connsiteY2370" fmla="*/ 362593 h 907740"/>
                <a:gd name="connsiteX2371" fmla="*/ 761898 w 907666"/>
                <a:gd name="connsiteY2371" fmla="*/ 360291 h 907740"/>
                <a:gd name="connsiteX2372" fmla="*/ 761431 w 907666"/>
                <a:gd name="connsiteY2372" fmla="*/ 358723 h 907740"/>
                <a:gd name="connsiteX2373" fmla="*/ 761164 w 907666"/>
                <a:gd name="connsiteY2373" fmla="*/ 357889 h 907740"/>
                <a:gd name="connsiteX2374" fmla="*/ 761164 w 907666"/>
                <a:gd name="connsiteY2374" fmla="*/ 357889 h 907740"/>
                <a:gd name="connsiteX2375" fmla="*/ 761164 w 907666"/>
                <a:gd name="connsiteY2375" fmla="*/ 357688 h 907740"/>
                <a:gd name="connsiteX2376" fmla="*/ 760864 w 907666"/>
                <a:gd name="connsiteY2376" fmla="*/ 356821 h 907740"/>
                <a:gd name="connsiteX2377" fmla="*/ 760864 w 907666"/>
                <a:gd name="connsiteY2377" fmla="*/ 356821 h 907740"/>
                <a:gd name="connsiteX2378" fmla="*/ 760163 w 907666"/>
                <a:gd name="connsiteY2378" fmla="*/ 354619 h 907740"/>
                <a:gd name="connsiteX2379" fmla="*/ 759929 w 907666"/>
                <a:gd name="connsiteY2379" fmla="*/ 353885 h 907740"/>
                <a:gd name="connsiteX2380" fmla="*/ 758929 w 907666"/>
                <a:gd name="connsiteY2380" fmla="*/ 350949 h 907740"/>
                <a:gd name="connsiteX2381" fmla="*/ 758929 w 907666"/>
                <a:gd name="connsiteY2381" fmla="*/ 350949 h 907740"/>
                <a:gd name="connsiteX2382" fmla="*/ 804436 w 907666"/>
                <a:gd name="connsiteY2382" fmla="*/ 574047 h 907740"/>
                <a:gd name="connsiteX2383" fmla="*/ 800666 w 907666"/>
                <a:gd name="connsiteY2383" fmla="*/ 572780 h 907740"/>
                <a:gd name="connsiteX2384" fmla="*/ 799865 w 907666"/>
                <a:gd name="connsiteY2384" fmla="*/ 572513 h 907740"/>
                <a:gd name="connsiteX2385" fmla="*/ 792058 w 907666"/>
                <a:gd name="connsiteY2385" fmla="*/ 569777 h 907740"/>
                <a:gd name="connsiteX2386" fmla="*/ 791791 w 907666"/>
                <a:gd name="connsiteY2386" fmla="*/ 569777 h 907740"/>
                <a:gd name="connsiteX2387" fmla="*/ 787721 w 907666"/>
                <a:gd name="connsiteY2387" fmla="*/ 568376 h 907740"/>
                <a:gd name="connsiteX2388" fmla="*/ 787420 w 907666"/>
                <a:gd name="connsiteY2388" fmla="*/ 568376 h 907740"/>
                <a:gd name="connsiteX2389" fmla="*/ 783384 w 907666"/>
                <a:gd name="connsiteY2389" fmla="*/ 567008 h 907740"/>
                <a:gd name="connsiteX2390" fmla="*/ 783117 w 907666"/>
                <a:gd name="connsiteY2390" fmla="*/ 567008 h 907740"/>
                <a:gd name="connsiteX2391" fmla="*/ 779046 w 907666"/>
                <a:gd name="connsiteY2391" fmla="*/ 565607 h 907740"/>
                <a:gd name="connsiteX2392" fmla="*/ 775143 w 907666"/>
                <a:gd name="connsiteY2392" fmla="*/ 564272 h 907740"/>
                <a:gd name="connsiteX2393" fmla="*/ 775143 w 907666"/>
                <a:gd name="connsiteY2393" fmla="*/ 564272 h 907740"/>
                <a:gd name="connsiteX2394" fmla="*/ 774943 w 907666"/>
                <a:gd name="connsiteY2394" fmla="*/ 564272 h 907740"/>
                <a:gd name="connsiteX2395" fmla="*/ 774709 w 907666"/>
                <a:gd name="connsiteY2395" fmla="*/ 564272 h 907740"/>
                <a:gd name="connsiteX2396" fmla="*/ 770439 w 907666"/>
                <a:gd name="connsiteY2396" fmla="*/ 562804 h 907740"/>
                <a:gd name="connsiteX2397" fmla="*/ 770439 w 907666"/>
                <a:gd name="connsiteY2397" fmla="*/ 562804 h 907740"/>
                <a:gd name="connsiteX2398" fmla="*/ 766168 w 907666"/>
                <a:gd name="connsiteY2398" fmla="*/ 561336 h 907740"/>
                <a:gd name="connsiteX2399" fmla="*/ 766168 w 907666"/>
                <a:gd name="connsiteY2399" fmla="*/ 561336 h 907740"/>
                <a:gd name="connsiteX2400" fmla="*/ 761931 w 907666"/>
                <a:gd name="connsiteY2400" fmla="*/ 559902 h 907740"/>
                <a:gd name="connsiteX2401" fmla="*/ 761931 w 907666"/>
                <a:gd name="connsiteY2401" fmla="*/ 559902 h 907740"/>
                <a:gd name="connsiteX2402" fmla="*/ 753324 w 907666"/>
                <a:gd name="connsiteY2402" fmla="*/ 556932 h 907740"/>
                <a:gd name="connsiteX2403" fmla="*/ 753324 w 907666"/>
                <a:gd name="connsiteY2403" fmla="*/ 556932 h 907740"/>
                <a:gd name="connsiteX2404" fmla="*/ 754691 w 907666"/>
                <a:gd name="connsiteY2404" fmla="*/ 552862 h 907740"/>
                <a:gd name="connsiteX2405" fmla="*/ 755892 w 907666"/>
                <a:gd name="connsiteY2405" fmla="*/ 549092 h 907740"/>
                <a:gd name="connsiteX2406" fmla="*/ 759229 w 907666"/>
                <a:gd name="connsiteY2406" fmla="*/ 538282 h 907740"/>
                <a:gd name="connsiteX2407" fmla="*/ 760263 w 907666"/>
                <a:gd name="connsiteY2407" fmla="*/ 534412 h 907740"/>
                <a:gd name="connsiteX2408" fmla="*/ 765267 w 907666"/>
                <a:gd name="connsiteY2408" fmla="*/ 512126 h 907740"/>
                <a:gd name="connsiteX2409" fmla="*/ 765267 w 907666"/>
                <a:gd name="connsiteY2409" fmla="*/ 511892 h 907740"/>
                <a:gd name="connsiteX2410" fmla="*/ 765267 w 907666"/>
                <a:gd name="connsiteY2410" fmla="*/ 511892 h 907740"/>
                <a:gd name="connsiteX2411" fmla="*/ 765267 w 907666"/>
                <a:gd name="connsiteY2411" fmla="*/ 511625 h 907740"/>
                <a:gd name="connsiteX2412" fmla="*/ 765768 w 907666"/>
                <a:gd name="connsiteY2412" fmla="*/ 508823 h 907740"/>
                <a:gd name="connsiteX2413" fmla="*/ 766035 w 907666"/>
                <a:gd name="connsiteY2413" fmla="*/ 507288 h 907740"/>
                <a:gd name="connsiteX2414" fmla="*/ 766602 w 907666"/>
                <a:gd name="connsiteY2414" fmla="*/ 503952 h 907740"/>
                <a:gd name="connsiteX2415" fmla="*/ 766802 w 907666"/>
                <a:gd name="connsiteY2415" fmla="*/ 502817 h 907740"/>
                <a:gd name="connsiteX2416" fmla="*/ 766802 w 907666"/>
                <a:gd name="connsiteY2416" fmla="*/ 502017 h 907740"/>
                <a:gd name="connsiteX2417" fmla="*/ 767036 w 907666"/>
                <a:gd name="connsiteY2417" fmla="*/ 500449 h 907740"/>
                <a:gd name="connsiteX2418" fmla="*/ 767369 w 907666"/>
                <a:gd name="connsiteY2418" fmla="*/ 498180 h 907740"/>
                <a:gd name="connsiteX2419" fmla="*/ 767569 w 907666"/>
                <a:gd name="connsiteY2419" fmla="*/ 496612 h 907740"/>
                <a:gd name="connsiteX2420" fmla="*/ 767970 w 907666"/>
                <a:gd name="connsiteY2420" fmla="*/ 493576 h 907740"/>
                <a:gd name="connsiteX2421" fmla="*/ 768337 w 907666"/>
                <a:gd name="connsiteY2421" fmla="*/ 490440 h 907740"/>
                <a:gd name="connsiteX2422" fmla="*/ 768337 w 907666"/>
                <a:gd name="connsiteY2422" fmla="*/ 490440 h 907740"/>
                <a:gd name="connsiteX2423" fmla="*/ 768904 w 907666"/>
                <a:gd name="connsiteY2423" fmla="*/ 484868 h 907740"/>
                <a:gd name="connsiteX2424" fmla="*/ 770339 w 907666"/>
                <a:gd name="connsiteY2424" fmla="*/ 459412 h 907740"/>
                <a:gd name="connsiteX2425" fmla="*/ 770339 w 907666"/>
                <a:gd name="connsiteY2425" fmla="*/ 459412 h 907740"/>
                <a:gd name="connsiteX2426" fmla="*/ 779513 w 907666"/>
                <a:gd name="connsiteY2426" fmla="*/ 459579 h 907740"/>
                <a:gd name="connsiteX2427" fmla="*/ 784084 w 907666"/>
                <a:gd name="connsiteY2427" fmla="*/ 459579 h 907740"/>
                <a:gd name="connsiteX2428" fmla="*/ 787420 w 907666"/>
                <a:gd name="connsiteY2428" fmla="*/ 459579 h 907740"/>
                <a:gd name="connsiteX2429" fmla="*/ 788922 w 907666"/>
                <a:gd name="connsiteY2429" fmla="*/ 459579 h 907740"/>
                <a:gd name="connsiteX2430" fmla="*/ 793359 w 907666"/>
                <a:gd name="connsiteY2430" fmla="*/ 459579 h 907740"/>
                <a:gd name="connsiteX2431" fmla="*/ 797896 w 907666"/>
                <a:gd name="connsiteY2431" fmla="*/ 459579 h 907740"/>
                <a:gd name="connsiteX2432" fmla="*/ 797896 w 907666"/>
                <a:gd name="connsiteY2432" fmla="*/ 459579 h 907740"/>
                <a:gd name="connsiteX2433" fmla="*/ 802467 w 907666"/>
                <a:gd name="connsiteY2433" fmla="*/ 459579 h 907740"/>
                <a:gd name="connsiteX2434" fmla="*/ 807071 w 907666"/>
                <a:gd name="connsiteY2434" fmla="*/ 459579 h 907740"/>
                <a:gd name="connsiteX2435" fmla="*/ 811642 w 907666"/>
                <a:gd name="connsiteY2435" fmla="*/ 459579 h 907740"/>
                <a:gd name="connsiteX2436" fmla="*/ 811642 w 907666"/>
                <a:gd name="connsiteY2436" fmla="*/ 459579 h 907740"/>
                <a:gd name="connsiteX2437" fmla="*/ 817681 w 907666"/>
                <a:gd name="connsiteY2437" fmla="*/ 459579 h 907740"/>
                <a:gd name="connsiteX2438" fmla="*/ 819849 w 907666"/>
                <a:gd name="connsiteY2438" fmla="*/ 459579 h 907740"/>
                <a:gd name="connsiteX2439" fmla="*/ 820617 w 907666"/>
                <a:gd name="connsiteY2439" fmla="*/ 459579 h 907740"/>
                <a:gd name="connsiteX2440" fmla="*/ 825121 w 907666"/>
                <a:gd name="connsiteY2440" fmla="*/ 459579 h 907740"/>
                <a:gd name="connsiteX2441" fmla="*/ 825421 w 907666"/>
                <a:gd name="connsiteY2441" fmla="*/ 459579 h 907740"/>
                <a:gd name="connsiteX2442" fmla="*/ 831126 w 907666"/>
                <a:gd name="connsiteY2442" fmla="*/ 459579 h 907740"/>
                <a:gd name="connsiteX2443" fmla="*/ 838866 w 907666"/>
                <a:gd name="connsiteY2443" fmla="*/ 459579 h 907740"/>
                <a:gd name="connsiteX2444" fmla="*/ 838866 w 907666"/>
                <a:gd name="connsiteY2444" fmla="*/ 459579 h 907740"/>
                <a:gd name="connsiteX2445" fmla="*/ 838866 w 907666"/>
                <a:gd name="connsiteY2445" fmla="*/ 459579 h 907740"/>
                <a:gd name="connsiteX2446" fmla="*/ 838299 w 907666"/>
                <a:gd name="connsiteY2446" fmla="*/ 475160 h 907740"/>
                <a:gd name="connsiteX2447" fmla="*/ 836898 w 907666"/>
                <a:gd name="connsiteY2447" fmla="*/ 492708 h 907740"/>
                <a:gd name="connsiteX2448" fmla="*/ 836297 w 907666"/>
                <a:gd name="connsiteY2448" fmla="*/ 497946 h 907740"/>
                <a:gd name="connsiteX2449" fmla="*/ 836131 w 907666"/>
                <a:gd name="connsiteY2449" fmla="*/ 499681 h 907740"/>
                <a:gd name="connsiteX2450" fmla="*/ 836131 w 907666"/>
                <a:gd name="connsiteY2450" fmla="*/ 499882 h 907740"/>
                <a:gd name="connsiteX2451" fmla="*/ 835430 w 907666"/>
                <a:gd name="connsiteY2451" fmla="*/ 505153 h 907740"/>
                <a:gd name="connsiteX2452" fmla="*/ 834863 w 907666"/>
                <a:gd name="connsiteY2452" fmla="*/ 509190 h 907740"/>
                <a:gd name="connsiteX2453" fmla="*/ 834295 w 907666"/>
                <a:gd name="connsiteY2453" fmla="*/ 512760 h 907740"/>
                <a:gd name="connsiteX2454" fmla="*/ 833094 w 907666"/>
                <a:gd name="connsiteY2454" fmla="*/ 519866 h 907740"/>
                <a:gd name="connsiteX2455" fmla="*/ 832727 w 907666"/>
                <a:gd name="connsiteY2455" fmla="*/ 522101 h 907740"/>
                <a:gd name="connsiteX2456" fmla="*/ 831727 w 907666"/>
                <a:gd name="connsiteY2456" fmla="*/ 527306 h 907740"/>
                <a:gd name="connsiteX2457" fmla="*/ 831293 w 907666"/>
                <a:gd name="connsiteY2457" fmla="*/ 529675 h 907740"/>
                <a:gd name="connsiteX2458" fmla="*/ 830092 w 907666"/>
                <a:gd name="connsiteY2458" fmla="*/ 535313 h 907740"/>
                <a:gd name="connsiteX2459" fmla="*/ 830092 w 907666"/>
                <a:gd name="connsiteY2459" fmla="*/ 536014 h 907740"/>
                <a:gd name="connsiteX2460" fmla="*/ 828657 w 907666"/>
                <a:gd name="connsiteY2460" fmla="*/ 542119 h 907740"/>
                <a:gd name="connsiteX2461" fmla="*/ 827356 w 907666"/>
                <a:gd name="connsiteY2461" fmla="*/ 547557 h 907740"/>
                <a:gd name="connsiteX2462" fmla="*/ 827356 w 907666"/>
                <a:gd name="connsiteY2462" fmla="*/ 547824 h 907740"/>
                <a:gd name="connsiteX2463" fmla="*/ 826922 w 907666"/>
                <a:gd name="connsiteY2463" fmla="*/ 549459 h 907740"/>
                <a:gd name="connsiteX2464" fmla="*/ 818248 w 907666"/>
                <a:gd name="connsiteY2464" fmla="*/ 578418 h 907740"/>
                <a:gd name="connsiteX2465" fmla="*/ 818248 w 907666"/>
                <a:gd name="connsiteY2465" fmla="*/ 578418 h 907740"/>
                <a:gd name="connsiteX2466" fmla="*/ 818248 w 907666"/>
                <a:gd name="connsiteY2466" fmla="*/ 578418 h 907740"/>
                <a:gd name="connsiteX2467" fmla="*/ 810908 w 907666"/>
                <a:gd name="connsiteY2467" fmla="*/ 575882 h 907740"/>
                <a:gd name="connsiteX2468" fmla="*/ 805136 w 907666"/>
                <a:gd name="connsiteY2468" fmla="*/ 573881 h 907740"/>
                <a:gd name="connsiteX2469" fmla="*/ 804736 w 907666"/>
                <a:gd name="connsiteY2469" fmla="*/ 573881 h 907740"/>
                <a:gd name="connsiteX2470" fmla="*/ 383362 w 907666"/>
                <a:gd name="connsiteY2470" fmla="*/ 94221 h 907740"/>
                <a:gd name="connsiteX2471" fmla="*/ 384529 w 907666"/>
                <a:gd name="connsiteY2471" fmla="*/ 100260 h 907740"/>
                <a:gd name="connsiteX2472" fmla="*/ 384696 w 907666"/>
                <a:gd name="connsiteY2472" fmla="*/ 101160 h 907740"/>
                <a:gd name="connsiteX2473" fmla="*/ 384696 w 907666"/>
                <a:gd name="connsiteY2473" fmla="*/ 101427 h 907740"/>
                <a:gd name="connsiteX2474" fmla="*/ 384696 w 907666"/>
                <a:gd name="connsiteY2474" fmla="*/ 102295 h 907740"/>
                <a:gd name="connsiteX2475" fmla="*/ 384696 w 907666"/>
                <a:gd name="connsiteY2475" fmla="*/ 102295 h 907740"/>
                <a:gd name="connsiteX2476" fmla="*/ 384696 w 907666"/>
                <a:gd name="connsiteY2476" fmla="*/ 102295 h 907740"/>
                <a:gd name="connsiteX2477" fmla="*/ 385563 w 907666"/>
                <a:gd name="connsiteY2477" fmla="*/ 106699 h 907740"/>
                <a:gd name="connsiteX2478" fmla="*/ 385563 w 907666"/>
                <a:gd name="connsiteY2478" fmla="*/ 106699 h 907740"/>
                <a:gd name="connsiteX2479" fmla="*/ 385730 w 907666"/>
                <a:gd name="connsiteY2479" fmla="*/ 107499 h 907740"/>
                <a:gd name="connsiteX2480" fmla="*/ 385730 w 907666"/>
                <a:gd name="connsiteY2480" fmla="*/ 107499 h 907740"/>
                <a:gd name="connsiteX2481" fmla="*/ 385730 w 907666"/>
                <a:gd name="connsiteY2481" fmla="*/ 108000 h 907740"/>
                <a:gd name="connsiteX2482" fmla="*/ 385730 w 907666"/>
                <a:gd name="connsiteY2482" fmla="*/ 108267 h 907740"/>
                <a:gd name="connsiteX2483" fmla="*/ 385730 w 907666"/>
                <a:gd name="connsiteY2483" fmla="*/ 108267 h 907740"/>
                <a:gd name="connsiteX2484" fmla="*/ 385730 w 907666"/>
                <a:gd name="connsiteY2484" fmla="*/ 108567 h 907740"/>
                <a:gd name="connsiteX2485" fmla="*/ 385730 w 907666"/>
                <a:gd name="connsiteY2485" fmla="*/ 108567 h 907740"/>
                <a:gd name="connsiteX2486" fmla="*/ 385730 w 907666"/>
                <a:gd name="connsiteY2486" fmla="*/ 108801 h 907740"/>
                <a:gd name="connsiteX2487" fmla="*/ 385730 w 907666"/>
                <a:gd name="connsiteY2487" fmla="*/ 109201 h 907740"/>
                <a:gd name="connsiteX2488" fmla="*/ 385730 w 907666"/>
                <a:gd name="connsiteY2488" fmla="*/ 109201 h 907740"/>
                <a:gd name="connsiteX2489" fmla="*/ 385730 w 907666"/>
                <a:gd name="connsiteY2489" fmla="*/ 109768 h 907740"/>
                <a:gd name="connsiteX2490" fmla="*/ 385730 w 907666"/>
                <a:gd name="connsiteY2490" fmla="*/ 109768 h 907740"/>
                <a:gd name="connsiteX2491" fmla="*/ 385730 w 907666"/>
                <a:gd name="connsiteY2491" fmla="*/ 109768 h 907740"/>
                <a:gd name="connsiteX2492" fmla="*/ 385730 w 907666"/>
                <a:gd name="connsiteY2492" fmla="*/ 109768 h 907740"/>
                <a:gd name="connsiteX2493" fmla="*/ 385730 w 907666"/>
                <a:gd name="connsiteY2493" fmla="*/ 110669 h 907740"/>
                <a:gd name="connsiteX2494" fmla="*/ 385730 w 907666"/>
                <a:gd name="connsiteY2494" fmla="*/ 110836 h 907740"/>
                <a:gd name="connsiteX2495" fmla="*/ 385730 w 907666"/>
                <a:gd name="connsiteY2495" fmla="*/ 110836 h 907740"/>
                <a:gd name="connsiteX2496" fmla="*/ 385730 w 907666"/>
                <a:gd name="connsiteY2496" fmla="*/ 111169 h 907740"/>
                <a:gd name="connsiteX2497" fmla="*/ 385730 w 907666"/>
                <a:gd name="connsiteY2497" fmla="*/ 111636 h 907740"/>
                <a:gd name="connsiteX2498" fmla="*/ 385730 w 907666"/>
                <a:gd name="connsiteY2498" fmla="*/ 112104 h 907740"/>
                <a:gd name="connsiteX2499" fmla="*/ 385730 w 907666"/>
                <a:gd name="connsiteY2499" fmla="*/ 112437 h 907740"/>
                <a:gd name="connsiteX2500" fmla="*/ 385730 w 907666"/>
                <a:gd name="connsiteY2500" fmla="*/ 112437 h 907740"/>
                <a:gd name="connsiteX2501" fmla="*/ 385730 w 907666"/>
                <a:gd name="connsiteY2501" fmla="*/ 112437 h 907740"/>
                <a:gd name="connsiteX2502" fmla="*/ 385730 w 907666"/>
                <a:gd name="connsiteY2502" fmla="*/ 112437 h 907740"/>
                <a:gd name="connsiteX2503" fmla="*/ 385730 w 907666"/>
                <a:gd name="connsiteY2503" fmla="*/ 112771 h 907740"/>
                <a:gd name="connsiteX2504" fmla="*/ 385730 w 907666"/>
                <a:gd name="connsiteY2504" fmla="*/ 113271 h 907740"/>
                <a:gd name="connsiteX2505" fmla="*/ 385730 w 907666"/>
                <a:gd name="connsiteY2505" fmla="*/ 113271 h 907740"/>
                <a:gd name="connsiteX2506" fmla="*/ 385730 w 907666"/>
                <a:gd name="connsiteY2506" fmla="*/ 113505 h 907740"/>
                <a:gd name="connsiteX2507" fmla="*/ 385730 w 907666"/>
                <a:gd name="connsiteY2507" fmla="*/ 113872 h 907740"/>
                <a:gd name="connsiteX2508" fmla="*/ 385730 w 907666"/>
                <a:gd name="connsiteY2508" fmla="*/ 114105 h 907740"/>
                <a:gd name="connsiteX2509" fmla="*/ 385730 w 907666"/>
                <a:gd name="connsiteY2509" fmla="*/ 114105 h 907740"/>
                <a:gd name="connsiteX2510" fmla="*/ 385730 w 907666"/>
                <a:gd name="connsiteY2510" fmla="*/ 114873 h 907740"/>
                <a:gd name="connsiteX2511" fmla="*/ 385730 w 907666"/>
                <a:gd name="connsiteY2511" fmla="*/ 114873 h 907740"/>
                <a:gd name="connsiteX2512" fmla="*/ 385730 w 907666"/>
                <a:gd name="connsiteY2512" fmla="*/ 114873 h 907740"/>
                <a:gd name="connsiteX2513" fmla="*/ 386464 w 907666"/>
                <a:gd name="connsiteY2513" fmla="*/ 118676 h 907740"/>
                <a:gd name="connsiteX2514" fmla="*/ 386464 w 907666"/>
                <a:gd name="connsiteY2514" fmla="*/ 119210 h 907740"/>
                <a:gd name="connsiteX2515" fmla="*/ 386464 w 907666"/>
                <a:gd name="connsiteY2515" fmla="*/ 119210 h 907740"/>
                <a:gd name="connsiteX2516" fmla="*/ 386464 w 907666"/>
                <a:gd name="connsiteY2516" fmla="*/ 119644 h 907740"/>
                <a:gd name="connsiteX2517" fmla="*/ 386464 w 907666"/>
                <a:gd name="connsiteY2517" fmla="*/ 119944 h 907740"/>
                <a:gd name="connsiteX2518" fmla="*/ 386464 w 907666"/>
                <a:gd name="connsiteY2518" fmla="*/ 119944 h 907740"/>
                <a:gd name="connsiteX2519" fmla="*/ 386464 w 907666"/>
                <a:gd name="connsiteY2519" fmla="*/ 120411 h 907740"/>
                <a:gd name="connsiteX2520" fmla="*/ 386464 w 907666"/>
                <a:gd name="connsiteY2520" fmla="*/ 120911 h 907740"/>
                <a:gd name="connsiteX2521" fmla="*/ 386464 w 907666"/>
                <a:gd name="connsiteY2521" fmla="*/ 120911 h 907740"/>
                <a:gd name="connsiteX2522" fmla="*/ 386464 w 907666"/>
                <a:gd name="connsiteY2522" fmla="*/ 120911 h 907740"/>
                <a:gd name="connsiteX2523" fmla="*/ 386464 w 907666"/>
                <a:gd name="connsiteY2523" fmla="*/ 121178 h 907740"/>
                <a:gd name="connsiteX2524" fmla="*/ 386464 w 907666"/>
                <a:gd name="connsiteY2524" fmla="*/ 121545 h 907740"/>
                <a:gd name="connsiteX2525" fmla="*/ 386464 w 907666"/>
                <a:gd name="connsiteY2525" fmla="*/ 121545 h 907740"/>
                <a:gd name="connsiteX2526" fmla="*/ 386464 w 907666"/>
                <a:gd name="connsiteY2526" fmla="*/ 121545 h 907740"/>
                <a:gd name="connsiteX2527" fmla="*/ 386464 w 907666"/>
                <a:gd name="connsiteY2527" fmla="*/ 121779 h 907740"/>
                <a:gd name="connsiteX2528" fmla="*/ 386464 w 907666"/>
                <a:gd name="connsiteY2528" fmla="*/ 122379 h 907740"/>
                <a:gd name="connsiteX2529" fmla="*/ 386631 w 907666"/>
                <a:gd name="connsiteY2529" fmla="*/ 123213 h 907740"/>
                <a:gd name="connsiteX2530" fmla="*/ 386631 w 907666"/>
                <a:gd name="connsiteY2530" fmla="*/ 123213 h 907740"/>
                <a:gd name="connsiteX2531" fmla="*/ 386631 w 907666"/>
                <a:gd name="connsiteY2531" fmla="*/ 123213 h 907740"/>
                <a:gd name="connsiteX2532" fmla="*/ 386631 w 907666"/>
                <a:gd name="connsiteY2532" fmla="*/ 123747 h 907740"/>
                <a:gd name="connsiteX2533" fmla="*/ 386865 w 907666"/>
                <a:gd name="connsiteY2533" fmla="*/ 124948 h 907740"/>
                <a:gd name="connsiteX2534" fmla="*/ 386865 w 907666"/>
                <a:gd name="connsiteY2534" fmla="*/ 125549 h 907740"/>
                <a:gd name="connsiteX2535" fmla="*/ 386865 w 907666"/>
                <a:gd name="connsiteY2535" fmla="*/ 125849 h 907740"/>
                <a:gd name="connsiteX2536" fmla="*/ 386865 w 907666"/>
                <a:gd name="connsiteY2536" fmla="*/ 126083 h 907740"/>
                <a:gd name="connsiteX2537" fmla="*/ 386865 w 907666"/>
                <a:gd name="connsiteY2537" fmla="*/ 126350 h 907740"/>
                <a:gd name="connsiteX2538" fmla="*/ 386865 w 907666"/>
                <a:gd name="connsiteY2538" fmla="*/ 126350 h 907740"/>
                <a:gd name="connsiteX2539" fmla="*/ 386865 w 907666"/>
                <a:gd name="connsiteY2539" fmla="*/ 126350 h 907740"/>
                <a:gd name="connsiteX2540" fmla="*/ 386865 w 907666"/>
                <a:gd name="connsiteY2540" fmla="*/ 126817 h 907740"/>
                <a:gd name="connsiteX2541" fmla="*/ 386865 w 907666"/>
                <a:gd name="connsiteY2541" fmla="*/ 127417 h 907740"/>
                <a:gd name="connsiteX2542" fmla="*/ 386865 w 907666"/>
                <a:gd name="connsiteY2542" fmla="*/ 127417 h 907740"/>
                <a:gd name="connsiteX2543" fmla="*/ 386865 w 907666"/>
                <a:gd name="connsiteY2543" fmla="*/ 128084 h 907740"/>
                <a:gd name="connsiteX2544" fmla="*/ 386865 w 907666"/>
                <a:gd name="connsiteY2544" fmla="*/ 128084 h 907740"/>
                <a:gd name="connsiteX2545" fmla="*/ 386865 w 907666"/>
                <a:gd name="connsiteY2545" fmla="*/ 128551 h 907740"/>
                <a:gd name="connsiteX2546" fmla="*/ 386865 w 907666"/>
                <a:gd name="connsiteY2546" fmla="*/ 129252 h 907740"/>
                <a:gd name="connsiteX2547" fmla="*/ 386865 w 907666"/>
                <a:gd name="connsiteY2547" fmla="*/ 129252 h 907740"/>
                <a:gd name="connsiteX2548" fmla="*/ 386865 w 907666"/>
                <a:gd name="connsiteY2548" fmla="*/ 129853 h 907740"/>
                <a:gd name="connsiteX2549" fmla="*/ 387198 w 907666"/>
                <a:gd name="connsiteY2549" fmla="*/ 131821 h 907740"/>
                <a:gd name="connsiteX2550" fmla="*/ 387198 w 907666"/>
                <a:gd name="connsiteY2550" fmla="*/ 131821 h 907740"/>
                <a:gd name="connsiteX2551" fmla="*/ 387198 w 907666"/>
                <a:gd name="connsiteY2551" fmla="*/ 133890 h 907740"/>
                <a:gd name="connsiteX2552" fmla="*/ 387198 w 907666"/>
                <a:gd name="connsiteY2552" fmla="*/ 134323 h 907740"/>
                <a:gd name="connsiteX2553" fmla="*/ 387198 w 907666"/>
                <a:gd name="connsiteY2553" fmla="*/ 135057 h 907740"/>
                <a:gd name="connsiteX2554" fmla="*/ 387198 w 907666"/>
                <a:gd name="connsiteY2554" fmla="*/ 135257 h 907740"/>
                <a:gd name="connsiteX2555" fmla="*/ 387198 w 907666"/>
                <a:gd name="connsiteY2555" fmla="*/ 135758 h 907740"/>
                <a:gd name="connsiteX2556" fmla="*/ 387198 w 907666"/>
                <a:gd name="connsiteY2556" fmla="*/ 136125 h 907740"/>
                <a:gd name="connsiteX2557" fmla="*/ 387198 w 907666"/>
                <a:gd name="connsiteY2557" fmla="*/ 136125 h 907740"/>
                <a:gd name="connsiteX2558" fmla="*/ 387198 w 907666"/>
                <a:gd name="connsiteY2558" fmla="*/ 136125 h 907740"/>
                <a:gd name="connsiteX2559" fmla="*/ 387198 w 907666"/>
                <a:gd name="connsiteY2559" fmla="*/ 136425 h 907740"/>
                <a:gd name="connsiteX2560" fmla="*/ 387365 w 907666"/>
                <a:gd name="connsiteY2560" fmla="*/ 137293 h 907740"/>
                <a:gd name="connsiteX2561" fmla="*/ 387365 w 907666"/>
                <a:gd name="connsiteY2561" fmla="*/ 137993 h 907740"/>
                <a:gd name="connsiteX2562" fmla="*/ 387365 w 907666"/>
                <a:gd name="connsiteY2562" fmla="*/ 137993 h 907740"/>
                <a:gd name="connsiteX2563" fmla="*/ 387365 w 907666"/>
                <a:gd name="connsiteY2563" fmla="*/ 138327 h 907740"/>
                <a:gd name="connsiteX2564" fmla="*/ 387365 w 907666"/>
                <a:gd name="connsiteY2564" fmla="*/ 138527 h 907740"/>
                <a:gd name="connsiteX2565" fmla="*/ 387365 w 907666"/>
                <a:gd name="connsiteY2565" fmla="*/ 139161 h 907740"/>
                <a:gd name="connsiteX2566" fmla="*/ 387365 w 907666"/>
                <a:gd name="connsiteY2566" fmla="*/ 139761 h 907740"/>
                <a:gd name="connsiteX2567" fmla="*/ 387365 w 907666"/>
                <a:gd name="connsiteY2567" fmla="*/ 140329 h 907740"/>
                <a:gd name="connsiteX2568" fmla="*/ 387365 w 907666"/>
                <a:gd name="connsiteY2568" fmla="*/ 140829 h 907740"/>
                <a:gd name="connsiteX2569" fmla="*/ 387699 w 907666"/>
                <a:gd name="connsiteY2569" fmla="*/ 142597 h 907740"/>
                <a:gd name="connsiteX2570" fmla="*/ 387699 w 907666"/>
                <a:gd name="connsiteY2570" fmla="*/ 142597 h 907740"/>
                <a:gd name="connsiteX2571" fmla="*/ 387699 w 907666"/>
                <a:gd name="connsiteY2571" fmla="*/ 142597 h 907740"/>
                <a:gd name="connsiteX2572" fmla="*/ 387332 w 907666"/>
                <a:gd name="connsiteY2572" fmla="*/ 142597 h 907740"/>
                <a:gd name="connsiteX2573" fmla="*/ 382060 w 907666"/>
                <a:gd name="connsiteY2573" fmla="*/ 143665 h 907740"/>
                <a:gd name="connsiteX2574" fmla="*/ 374187 w 907666"/>
                <a:gd name="connsiteY2574" fmla="*/ 145467 h 907740"/>
                <a:gd name="connsiteX2575" fmla="*/ 366347 w 907666"/>
                <a:gd name="connsiteY2575" fmla="*/ 147468 h 907740"/>
                <a:gd name="connsiteX2576" fmla="*/ 345761 w 907666"/>
                <a:gd name="connsiteY2576" fmla="*/ 153741 h 907740"/>
                <a:gd name="connsiteX2577" fmla="*/ 339956 w 907666"/>
                <a:gd name="connsiteY2577" fmla="*/ 155776 h 907740"/>
                <a:gd name="connsiteX2578" fmla="*/ 339956 w 907666"/>
                <a:gd name="connsiteY2578" fmla="*/ 155776 h 907740"/>
                <a:gd name="connsiteX2579" fmla="*/ 334185 w 907666"/>
                <a:gd name="connsiteY2579" fmla="*/ 157911 h 907740"/>
                <a:gd name="connsiteX2580" fmla="*/ 334185 w 907666"/>
                <a:gd name="connsiteY2580" fmla="*/ 157911 h 907740"/>
                <a:gd name="connsiteX2581" fmla="*/ 333517 w 907666"/>
                <a:gd name="connsiteY2581" fmla="*/ 160580 h 907740"/>
                <a:gd name="connsiteX2582" fmla="*/ 333517 w 907666"/>
                <a:gd name="connsiteY2582" fmla="*/ 160580 h 907740"/>
                <a:gd name="connsiteX2583" fmla="*/ 327846 w 907666"/>
                <a:gd name="connsiteY2583" fmla="*/ 162982 h 907740"/>
                <a:gd name="connsiteX2584" fmla="*/ 327846 w 907666"/>
                <a:gd name="connsiteY2584" fmla="*/ 162982 h 907740"/>
                <a:gd name="connsiteX2585" fmla="*/ 326678 w 907666"/>
                <a:gd name="connsiteY2585" fmla="*/ 163483 h 907740"/>
                <a:gd name="connsiteX2586" fmla="*/ 326144 w 907666"/>
                <a:gd name="connsiteY2586" fmla="*/ 163716 h 907740"/>
                <a:gd name="connsiteX2587" fmla="*/ 324709 w 907666"/>
                <a:gd name="connsiteY2587" fmla="*/ 164350 h 907740"/>
                <a:gd name="connsiteX2588" fmla="*/ 322207 w 907666"/>
                <a:gd name="connsiteY2588" fmla="*/ 165484 h 907740"/>
                <a:gd name="connsiteX2589" fmla="*/ 322207 w 907666"/>
                <a:gd name="connsiteY2589" fmla="*/ 165484 h 907740"/>
                <a:gd name="connsiteX2590" fmla="*/ 320739 w 907666"/>
                <a:gd name="connsiteY2590" fmla="*/ 166185 h 907740"/>
                <a:gd name="connsiteX2591" fmla="*/ 319572 w 907666"/>
                <a:gd name="connsiteY2591" fmla="*/ 166752 h 907740"/>
                <a:gd name="connsiteX2592" fmla="*/ 316636 w 907666"/>
                <a:gd name="connsiteY2592" fmla="*/ 168120 h 907740"/>
                <a:gd name="connsiteX2593" fmla="*/ 316636 w 907666"/>
                <a:gd name="connsiteY2593" fmla="*/ 168120 h 907740"/>
                <a:gd name="connsiteX2594" fmla="*/ 314767 w 907666"/>
                <a:gd name="connsiteY2594" fmla="*/ 169021 h 907740"/>
                <a:gd name="connsiteX2595" fmla="*/ 313866 w 907666"/>
                <a:gd name="connsiteY2595" fmla="*/ 169455 h 907740"/>
                <a:gd name="connsiteX2596" fmla="*/ 311097 w 907666"/>
                <a:gd name="connsiteY2596" fmla="*/ 170822 h 907740"/>
                <a:gd name="connsiteX2597" fmla="*/ 311097 w 907666"/>
                <a:gd name="connsiteY2597" fmla="*/ 170822 h 907740"/>
                <a:gd name="connsiteX2598" fmla="*/ 305626 w 907666"/>
                <a:gd name="connsiteY2598" fmla="*/ 173658 h 907740"/>
                <a:gd name="connsiteX2599" fmla="*/ 305626 w 907666"/>
                <a:gd name="connsiteY2599" fmla="*/ 173658 h 907740"/>
                <a:gd name="connsiteX2600" fmla="*/ 300188 w 907666"/>
                <a:gd name="connsiteY2600" fmla="*/ 176594 h 907740"/>
                <a:gd name="connsiteX2601" fmla="*/ 300188 w 907666"/>
                <a:gd name="connsiteY2601" fmla="*/ 176594 h 907740"/>
                <a:gd name="connsiteX2602" fmla="*/ 300188 w 907666"/>
                <a:gd name="connsiteY2602" fmla="*/ 176594 h 907740"/>
                <a:gd name="connsiteX2603" fmla="*/ 300188 w 907666"/>
                <a:gd name="connsiteY2603" fmla="*/ 176594 h 907740"/>
                <a:gd name="connsiteX2604" fmla="*/ 298219 w 907666"/>
                <a:gd name="connsiteY2604" fmla="*/ 173024 h 907740"/>
                <a:gd name="connsiteX2605" fmla="*/ 297952 w 907666"/>
                <a:gd name="connsiteY2605" fmla="*/ 172557 h 907740"/>
                <a:gd name="connsiteX2606" fmla="*/ 297452 w 907666"/>
                <a:gd name="connsiteY2606" fmla="*/ 171623 h 907740"/>
                <a:gd name="connsiteX2607" fmla="*/ 297152 w 907666"/>
                <a:gd name="connsiteY2607" fmla="*/ 171056 h 907740"/>
                <a:gd name="connsiteX2608" fmla="*/ 296818 w 907666"/>
                <a:gd name="connsiteY2608" fmla="*/ 170589 h 907740"/>
                <a:gd name="connsiteX2609" fmla="*/ 296618 w 907666"/>
                <a:gd name="connsiteY2609" fmla="*/ 170255 h 907740"/>
                <a:gd name="connsiteX2610" fmla="*/ 296618 w 907666"/>
                <a:gd name="connsiteY2610" fmla="*/ 170255 h 907740"/>
                <a:gd name="connsiteX2611" fmla="*/ 296618 w 907666"/>
                <a:gd name="connsiteY2611" fmla="*/ 170255 h 907740"/>
                <a:gd name="connsiteX2612" fmla="*/ 296618 w 907666"/>
                <a:gd name="connsiteY2612" fmla="*/ 170255 h 907740"/>
                <a:gd name="connsiteX2613" fmla="*/ 296318 w 907666"/>
                <a:gd name="connsiteY2613" fmla="*/ 169755 h 907740"/>
                <a:gd name="connsiteX2614" fmla="*/ 295884 w 907666"/>
                <a:gd name="connsiteY2614" fmla="*/ 168954 h 907740"/>
                <a:gd name="connsiteX2615" fmla="*/ 295884 w 907666"/>
                <a:gd name="connsiteY2615" fmla="*/ 168954 h 907740"/>
                <a:gd name="connsiteX2616" fmla="*/ 295884 w 907666"/>
                <a:gd name="connsiteY2616" fmla="*/ 168954 h 907740"/>
                <a:gd name="connsiteX2617" fmla="*/ 295884 w 907666"/>
                <a:gd name="connsiteY2617" fmla="*/ 168954 h 907740"/>
                <a:gd name="connsiteX2618" fmla="*/ 295884 w 907666"/>
                <a:gd name="connsiteY2618" fmla="*/ 168954 h 907740"/>
                <a:gd name="connsiteX2619" fmla="*/ 295884 w 907666"/>
                <a:gd name="connsiteY2619" fmla="*/ 168954 h 907740"/>
                <a:gd name="connsiteX2620" fmla="*/ 295884 w 907666"/>
                <a:gd name="connsiteY2620" fmla="*/ 168954 h 907740"/>
                <a:gd name="connsiteX2621" fmla="*/ 295684 w 907666"/>
                <a:gd name="connsiteY2621" fmla="*/ 168587 h 907740"/>
                <a:gd name="connsiteX2622" fmla="*/ 295684 w 907666"/>
                <a:gd name="connsiteY2622" fmla="*/ 168587 h 907740"/>
                <a:gd name="connsiteX2623" fmla="*/ 295684 w 907666"/>
                <a:gd name="connsiteY2623" fmla="*/ 168587 h 907740"/>
                <a:gd name="connsiteX2624" fmla="*/ 295684 w 907666"/>
                <a:gd name="connsiteY2624" fmla="*/ 168587 h 907740"/>
                <a:gd name="connsiteX2625" fmla="*/ 295350 w 907666"/>
                <a:gd name="connsiteY2625" fmla="*/ 167953 h 907740"/>
                <a:gd name="connsiteX2626" fmla="*/ 295350 w 907666"/>
                <a:gd name="connsiteY2626" fmla="*/ 167953 h 907740"/>
                <a:gd name="connsiteX2627" fmla="*/ 295350 w 907666"/>
                <a:gd name="connsiteY2627" fmla="*/ 167953 h 907740"/>
                <a:gd name="connsiteX2628" fmla="*/ 295350 w 907666"/>
                <a:gd name="connsiteY2628" fmla="*/ 167953 h 907740"/>
                <a:gd name="connsiteX2629" fmla="*/ 295350 w 907666"/>
                <a:gd name="connsiteY2629" fmla="*/ 167720 h 907740"/>
                <a:gd name="connsiteX2630" fmla="*/ 294950 w 907666"/>
                <a:gd name="connsiteY2630" fmla="*/ 167019 h 907740"/>
                <a:gd name="connsiteX2631" fmla="*/ 294516 w 907666"/>
                <a:gd name="connsiteY2631" fmla="*/ 166318 h 907740"/>
                <a:gd name="connsiteX2632" fmla="*/ 294182 w 907666"/>
                <a:gd name="connsiteY2632" fmla="*/ 165718 h 907740"/>
                <a:gd name="connsiteX2633" fmla="*/ 294182 w 907666"/>
                <a:gd name="connsiteY2633" fmla="*/ 165718 h 907740"/>
                <a:gd name="connsiteX2634" fmla="*/ 294182 w 907666"/>
                <a:gd name="connsiteY2634" fmla="*/ 165718 h 907740"/>
                <a:gd name="connsiteX2635" fmla="*/ 293982 w 907666"/>
                <a:gd name="connsiteY2635" fmla="*/ 165317 h 907740"/>
                <a:gd name="connsiteX2636" fmla="*/ 293482 w 907666"/>
                <a:gd name="connsiteY2636" fmla="*/ 164417 h 907740"/>
                <a:gd name="connsiteX2637" fmla="*/ 293282 w 907666"/>
                <a:gd name="connsiteY2637" fmla="*/ 164050 h 907740"/>
                <a:gd name="connsiteX2638" fmla="*/ 293282 w 907666"/>
                <a:gd name="connsiteY2638" fmla="*/ 164050 h 907740"/>
                <a:gd name="connsiteX2639" fmla="*/ 293282 w 907666"/>
                <a:gd name="connsiteY2639" fmla="*/ 164050 h 907740"/>
                <a:gd name="connsiteX2640" fmla="*/ 293282 w 907666"/>
                <a:gd name="connsiteY2640" fmla="*/ 163783 h 907740"/>
                <a:gd name="connsiteX2641" fmla="*/ 293048 w 907666"/>
                <a:gd name="connsiteY2641" fmla="*/ 163382 h 907740"/>
                <a:gd name="connsiteX2642" fmla="*/ 292547 w 907666"/>
                <a:gd name="connsiteY2642" fmla="*/ 162482 h 907740"/>
                <a:gd name="connsiteX2643" fmla="*/ 292347 w 907666"/>
                <a:gd name="connsiteY2643" fmla="*/ 162081 h 907740"/>
                <a:gd name="connsiteX2644" fmla="*/ 292347 w 907666"/>
                <a:gd name="connsiteY2644" fmla="*/ 162081 h 907740"/>
                <a:gd name="connsiteX2645" fmla="*/ 292347 w 907666"/>
                <a:gd name="connsiteY2645" fmla="*/ 162081 h 907740"/>
                <a:gd name="connsiteX2646" fmla="*/ 292347 w 907666"/>
                <a:gd name="connsiteY2646" fmla="*/ 162081 h 907740"/>
                <a:gd name="connsiteX2647" fmla="*/ 292347 w 907666"/>
                <a:gd name="connsiteY2647" fmla="*/ 162081 h 907740"/>
                <a:gd name="connsiteX2648" fmla="*/ 291914 w 907666"/>
                <a:gd name="connsiteY2648" fmla="*/ 161281 h 907740"/>
                <a:gd name="connsiteX2649" fmla="*/ 291480 w 907666"/>
                <a:gd name="connsiteY2649" fmla="*/ 160547 h 907740"/>
                <a:gd name="connsiteX2650" fmla="*/ 291480 w 907666"/>
                <a:gd name="connsiteY2650" fmla="*/ 160547 h 907740"/>
                <a:gd name="connsiteX2651" fmla="*/ 291146 w 907666"/>
                <a:gd name="connsiteY2651" fmla="*/ 159946 h 907740"/>
                <a:gd name="connsiteX2652" fmla="*/ 290779 w 907666"/>
                <a:gd name="connsiteY2652" fmla="*/ 159312 h 907740"/>
                <a:gd name="connsiteX2653" fmla="*/ 290779 w 907666"/>
                <a:gd name="connsiteY2653" fmla="*/ 159045 h 907740"/>
                <a:gd name="connsiteX2654" fmla="*/ 290779 w 907666"/>
                <a:gd name="connsiteY2654" fmla="*/ 159045 h 907740"/>
                <a:gd name="connsiteX2655" fmla="*/ 290379 w 907666"/>
                <a:gd name="connsiteY2655" fmla="*/ 158378 h 907740"/>
                <a:gd name="connsiteX2656" fmla="*/ 290379 w 907666"/>
                <a:gd name="connsiteY2656" fmla="*/ 158378 h 907740"/>
                <a:gd name="connsiteX2657" fmla="*/ 290379 w 907666"/>
                <a:gd name="connsiteY2657" fmla="*/ 158378 h 907740"/>
                <a:gd name="connsiteX2658" fmla="*/ 290379 w 907666"/>
                <a:gd name="connsiteY2658" fmla="*/ 158378 h 907740"/>
                <a:gd name="connsiteX2659" fmla="*/ 290379 w 907666"/>
                <a:gd name="connsiteY2659" fmla="*/ 158378 h 907740"/>
                <a:gd name="connsiteX2660" fmla="*/ 289845 w 907666"/>
                <a:gd name="connsiteY2660" fmla="*/ 157477 h 907740"/>
                <a:gd name="connsiteX2661" fmla="*/ 289245 w 907666"/>
                <a:gd name="connsiteY2661" fmla="*/ 156443 h 907740"/>
                <a:gd name="connsiteX2662" fmla="*/ 289245 w 907666"/>
                <a:gd name="connsiteY2662" fmla="*/ 156443 h 907740"/>
                <a:gd name="connsiteX2663" fmla="*/ 288944 w 907666"/>
                <a:gd name="connsiteY2663" fmla="*/ 155943 h 907740"/>
                <a:gd name="connsiteX2664" fmla="*/ 288477 w 907666"/>
                <a:gd name="connsiteY2664" fmla="*/ 155175 h 907740"/>
                <a:gd name="connsiteX2665" fmla="*/ 288477 w 907666"/>
                <a:gd name="connsiteY2665" fmla="*/ 155175 h 907740"/>
                <a:gd name="connsiteX2666" fmla="*/ 288477 w 907666"/>
                <a:gd name="connsiteY2666" fmla="*/ 154975 h 907740"/>
                <a:gd name="connsiteX2667" fmla="*/ 288210 w 907666"/>
                <a:gd name="connsiteY2667" fmla="*/ 154541 h 907740"/>
                <a:gd name="connsiteX2668" fmla="*/ 288210 w 907666"/>
                <a:gd name="connsiteY2668" fmla="*/ 154541 h 907740"/>
                <a:gd name="connsiteX2669" fmla="*/ 285975 w 907666"/>
                <a:gd name="connsiteY2669" fmla="*/ 150504 h 907740"/>
                <a:gd name="connsiteX2670" fmla="*/ 283773 w 907666"/>
                <a:gd name="connsiteY2670" fmla="*/ 146467 h 907740"/>
                <a:gd name="connsiteX2671" fmla="*/ 281571 w 907666"/>
                <a:gd name="connsiteY2671" fmla="*/ 142497 h 907740"/>
                <a:gd name="connsiteX2672" fmla="*/ 281571 w 907666"/>
                <a:gd name="connsiteY2672" fmla="*/ 142497 h 907740"/>
                <a:gd name="connsiteX2673" fmla="*/ 277568 w 907666"/>
                <a:gd name="connsiteY2673" fmla="*/ 135257 h 907740"/>
                <a:gd name="connsiteX2674" fmla="*/ 277134 w 907666"/>
                <a:gd name="connsiteY2674" fmla="*/ 134490 h 907740"/>
                <a:gd name="connsiteX2675" fmla="*/ 274799 w 907666"/>
                <a:gd name="connsiteY2675" fmla="*/ 130220 h 907740"/>
                <a:gd name="connsiteX2676" fmla="*/ 282772 w 907666"/>
                <a:gd name="connsiteY2676" fmla="*/ 125916 h 907740"/>
                <a:gd name="connsiteX2677" fmla="*/ 285775 w 907666"/>
                <a:gd name="connsiteY2677" fmla="*/ 124348 h 907740"/>
                <a:gd name="connsiteX2678" fmla="*/ 286409 w 907666"/>
                <a:gd name="connsiteY2678" fmla="*/ 124047 h 907740"/>
                <a:gd name="connsiteX2679" fmla="*/ 286409 w 907666"/>
                <a:gd name="connsiteY2679" fmla="*/ 124047 h 907740"/>
                <a:gd name="connsiteX2680" fmla="*/ 287944 w 907666"/>
                <a:gd name="connsiteY2680" fmla="*/ 123280 h 907740"/>
                <a:gd name="connsiteX2681" fmla="*/ 290045 w 907666"/>
                <a:gd name="connsiteY2681" fmla="*/ 122246 h 907740"/>
                <a:gd name="connsiteX2682" fmla="*/ 290045 w 907666"/>
                <a:gd name="connsiteY2682" fmla="*/ 122246 h 907740"/>
                <a:gd name="connsiteX2683" fmla="*/ 290980 w 907666"/>
                <a:gd name="connsiteY2683" fmla="*/ 121812 h 907740"/>
                <a:gd name="connsiteX2684" fmla="*/ 293882 w 907666"/>
                <a:gd name="connsiteY2684" fmla="*/ 120378 h 907740"/>
                <a:gd name="connsiteX2685" fmla="*/ 294116 w 907666"/>
                <a:gd name="connsiteY2685" fmla="*/ 120378 h 907740"/>
                <a:gd name="connsiteX2686" fmla="*/ 297919 w 907666"/>
                <a:gd name="connsiteY2686" fmla="*/ 118576 h 907740"/>
                <a:gd name="connsiteX2687" fmla="*/ 297919 w 907666"/>
                <a:gd name="connsiteY2687" fmla="*/ 118576 h 907740"/>
                <a:gd name="connsiteX2688" fmla="*/ 298419 w 907666"/>
                <a:gd name="connsiteY2688" fmla="*/ 118342 h 907740"/>
                <a:gd name="connsiteX2689" fmla="*/ 298419 w 907666"/>
                <a:gd name="connsiteY2689" fmla="*/ 118342 h 907740"/>
                <a:gd name="connsiteX2690" fmla="*/ 302223 w 907666"/>
                <a:gd name="connsiteY2690" fmla="*/ 116608 h 907740"/>
                <a:gd name="connsiteX2691" fmla="*/ 306360 w 907666"/>
                <a:gd name="connsiteY2691" fmla="*/ 114773 h 907740"/>
                <a:gd name="connsiteX2692" fmla="*/ 308328 w 907666"/>
                <a:gd name="connsiteY2692" fmla="*/ 113905 h 907740"/>
                <a:gd name="connsiteX2693" fmla="*/ 308328 w 907666"/>
                <a:gd name="connsiteY2693" fmla="*/ 113905 h 907740"/>
                <a:gd name="connsiteX2694" fmla="*/ 310263 w 907666"/>
                <a:gd name="connsiteY2694" fmla="*/ 113104 h 907740"/>
                <a:gd name="connsiteX2695" fmla="*/ 310464 w 907666"/>
                <a:gd name="connsiteY2695" fmla="*/ 113104 h 907740"/>
                <a:gd name="connsiteX2696" fmla="*/ 314601 w 907666"/>
                <a:gd name="connsiteY2696" fmla="*/ 111403 h 907740"/>
                <a:gd name="connsiteX2697" fmla="*/ 314601 w 907666"/>
                <a:gd name="connsiteY2697" fmla="*/ 111403 h 907740"/>
                <a:gd name="connsiteX2698" fmla="*/ 318471 w 907666"/>
                <a:gd name="connsiteY2698" fmla="*/ 109868 h 907740"/>
                <a:gd name="connsiteX2699" fmla="*/ 318471 w 907666"/>
                <a:gd name="connsiteY2699" fmla="*/ 109868 h 907740"/>
                <a:gd name="connsiteX2700" fmla="*/ 318871 w 907666"/>
                <a:gd name="connsiteY2700" fmla="*/ 109701 h 907740"/>
                <a:gd name="connsiteX2701" fmla="*/ 318871 w 907666"/>
                <a:gd name="connsiteY2701" fmla="*/ 109701 h 907740"/>
                <a:gd name="connsiteX2702" fmla="*/ 322908 w 907666"/>
                <a:gd name="connsiteY2702" fmla="*/ 108167 h 907740"/>
                <a:gd name="connsiteX2703" fmla="*/ 324643 w 907666"/>
                <a:gd name="connsiteY2703" fmla="*/ 107533 h 907740"/>
                <a:gd name="connsiteX2704" fmla="*/ 327045 w 907666"/>
                <a:gd name="connsiteY2704" fmla="*/ 106632 h 907740"/>
                <a:gd name="connsiteX2705" fmla="*/ 327679 w 907666"/>
                <a:gd name="connsiteY2705" fmla="*/ 106398 h 907740"/>
                <a:gd name="connsiteX2706" fmla="*/ 327679 w 907666"/>
                <a:gd name="connsiteY2706" fmla="*/ 106398 h 907740"/>
                <a:gd name="connsiteX2707" fmla="*/ 331349 w 907666"/>
                <a:gd name="connsiteY2707" fmla="*/ 105097 h 907740"/>
                <a:gd name="connsiteX2708" fmla="*/ 331349 w 907666"/>
                <a:gd name="connsiteY2708" fmla="*/ 105097 h 907740"/>
                <a:gd name="connsiteX2709" fmla="*/ 333217 w 907666"/>
                <a:gd name="connsiteY2709" fmla="*/ 104463 h 907740"/>
                <a:gd name="connsiteX2710" fmla="*/ 333217 w 907666"/>
                <a:gd name="connsiteY2710" fmla="*/ 104463 h 907740"/>
                <a:gd name="connsiteX2711" fmla="*/ 334118 w 907666"/>
                <a:gd name="connsiteY2711" fmla="*/ 104197 h 907740"/>
                <a:gd name="connsiteX2712" fmla="*/ 334118 w 907666"/>
                <a:gd name="connsiteY2712" fmla="*/ 104197 h 907740"/>
                <a:gd name="connsiteX2713" fmla="*/ 335052 w 907666"/>
                <a:gd name="connsiteY2713" fmla="*/ 103896 h 907740"/>
                <a:gd name="connsiteX2714" fmla="*/ 335052 w 907666"/>
                <a:gd name="connsiteY2714" fmla="*/ 103896 h 907740"/>
                <a:gd name="connsiteX2715" fmla="*/ 335686 w 907666"/>
                <a:gd name="connsiteY2715" fmla="*/ 103696 h 907740"/>
                <a:gd name="connsiteX2716" fmla="*/ 335686 w 907666"/>
                <a:gd name="connsiteY2716" fmla="*/ 103696 h 907740"/>
                <a:gd name="connsiteX2717" fmla="*/ 339790 w 907666"/>
                <a:gd name="connsiteY2717" fmla="*/ 102362 h 907740"/>
                <a:gd name="connsiteX2718" fmla="*/ 341858 w 907666"/>
                <a:gd name="connsiteY2718" fmla="*/ 101694 h 907740"/>
                <a:gd name="connsiteX2719" fmla="*/ 343960 w 907666"/>
                <a:gd name="connsiteY2719" fmla="*/ 101027 h 907740"/>
                <a:gd name="connsiteX2720" fmla="*/ 343960 w 907666"/>
                <a:gd name="connsiteY2720" fmla="*/ 101027 h 907740"/>
                <a:gd name="connsiteX2721" fmla="*/ 343960 w 907666"/>
                <a:gd name="connsiteY2721" fmla="*/ 101027 h 907740"/>
                <a:gd name="connsiteX2722" fmla="*/ 343960 w 907666"/>
                <a:gd name="connsiteY2722" fmla="*/ 101027 h 907740"/>
                <a:gd name="connsiteX2723" fmla="*/ 348297 w 907666"/>
                <a:gd name="connsiteY2723" fmla="*/ 99693 h 907740"/>
                <a:gd name="connsiteX2724" fmla="*/ 351633 w 907666"/>
                <a:gd name="connsiteY2724" fmla="*/ 98792 h 907740"/>
                <a:gd name="connsiteX2725" fmla="*/ 354469 w 907666"/>
                <a:gd name="connsiteY2725" fmla="*/ 97991 h 907740"/>
                <a:gd name="connsiteX2726" fmla="*/ 367047 w 907666"/>
                <a:gd name="connsiteY2726" fmla="*/ 94655 h 907740"/>
                <a:gd name="connsiteX2727" fmla="*/ 367047 w 907666"/>
                <a:gd name="connsiteY2727" fmla="*/ 94655 h 907740"/>
                <a:gd name="connsiteX2728" fmla="*/ 369749 w 907666"/>
                <a:gd name="connsiteY2728" fmla="*/ 94021 h 907740"/>
                <a:gd name="connsiteX2729" fmla="*/ 372118 w 907666"/>
                <a:gd name="connsiteY2729" fmla="*/ 93454 h 907740"/>
                <a:gd name="connsiteX2730" fmla="*/ 372619 w 907666"/>
                <a:gd name="connsiteY2730" fmla="*/ 93454 h 907740"/>
                <a:gd name="connsiteX2731" fmla="*/ 375955 w 907666"/>
                <a:gd name="connsiteY2731" fmla="*/ 92720 h 907740"/>
                <a:gd name="connsiteX2732" fmla="*/ 379592 w 907666"/>
                <a:gd name="connsiteY2732" fmla="*/ 91986 h 907740"/>
                <a:gd name="connsiteX2733" fmla="*/ 383261 w 907666"/>
                <a:gd name="connsiteY2733" fmla="*/ 91252 h 907740"/>
                <a:gd name="connsiteX2734" fmla="*/ 383261 w 907666"/>
                <a:gd name="connsiteY2734" fmla="*/ 91252 h 907740"/>
                <a:gd name="connsiteX2735" fmla="*/ 383462 w 907666"/>
                <a:gd name="connsiteY2735" fmla="*/ 92319 h 907740"/>
                <a:gd name="connsiteX2736" fmla="*/ 383829 w 907666"/>
                <a:gd name="connsiteY2736" fmla="*/ 94254 h 907740"/>
                <a:gd name="connsiteX2737" fmla="*/ 383829 w 907666"/>
                <a:gd name="connsiteY2737" fmla="*/ 94888 h 907740"/>
                <a:gd name="connsiteX2738" fmla="*/ 383829 w 907666"/>
                <a:gd name="connsiteY2738" fmla="*/ 95122 h 907740"/>
                <a:gd name="connsiteX2739" fmla="*/ 383829 w 907666"/>
                <a:gd name="connsiteY2739" fmla="*/ 95656 h 907740"/>
                <a:gd name="connsiteX2740" fmla="*/ 383829 w 907666"/>
                <a:gd name="connsiteY2740" fmla="*/ 95956 h 907740"/>
                <a:gd name="connsiteX2741" fmla="*/ 383829 w 907666"/>
                <a:gd name="connsiteY2741" fmla="*/ 95956 h 907740"/>
                <a:gd name="connsiteX2742" fmla="*/ 438077 w 907666"/>
                <a:gd name="connsiteY2742" fmla="*/ 54786 h 907740"/>
                <a:gd name="connsiteX2743" fmla="*/ 438077 w 907666"/>
                <a:gd name="connsiteY2743" fmla="*/ 54786 h 907740"/>
                <a:gd name="connsiteX2744" fmla="*/ 442314 w 907666"/>
                <a:gd name="connsiteY2744" fmla="*/ 54786 h 907740"/>
                <a:gd name="connsiteX2745" fmla="*/ 444483 w 907666"/>
                <a:gd name="connsiteY2745" fmla="*/ 54786 h 907740"/>
                <a:gd name="connsiteX2746" fmla="*/ 448152 w 907666"/>
                <a:gd name="connsiteY2746" fmla="*/ 54786 h 907740"/>
                <a:gd name="connsiteX2747" fmla="*/ 458595 w 907666"/>
                <a:gd name="connsiteY2747" fmla="*/ 54786 h 907740"/>
                <a:gd name="connsiteX2748" fmla="*/ 462832 w 907666"/>
                <a:gd name="connsiteY2748" fmla="*/ 54786 h 907740"/>
                <a:gd name="connsiteX2749" fmla="*/ 464834 w 907666"/>
                <a:gd name="connsiteY2749" fmla="*/ 54786 h 907740"/>
                <a:gd name="connsiteX2750" fmla="*/ 469171 w 907666"/>
                <a:gd name="connsiteY2750" fmla="*/ 54786 h 907740"/>
                <a:gd name="connsiteX2751" fmla="*/ 473875 w 907666"/>
                <a:gd name="connsiteY2751" fmla="*/ 55019 h 907740"/>
                <a:gd name="connsiteX2752" fmla="*/ 474142 w 907666"/>
                <a:gd name="connsiteY2752" fmla="*/ 55019 h 907740"/>
                <a:gd name="connsiteX2753" fmla="*/ 478379 w 907666"/>
                <a:gd name="connsiteY2753" fmla="*/ 55253 h 907740"/>
                <a:gd name="connsiteX2754" fmla="*/ 479847 w 907666"/>
                <a:gd name="connsiteY2754" fmla="*/ 55253 h 907740"/>
                <a:gd name="connsiteX2755" fmla="*/ 483184 w 907666"/>
                <a:gd name="connsiteY2755" fmla="*/ 55520 h 907740"/>
                <a:gd name="connsiteX2756" fmla="*/ 488555 w 907666"/>
                <a:gd name="connsiteY2756" fmla="*/ 55954 h 907740"/>
                <a:gd name="connsiteX2757" fmla="*/ 490590 w 907666"/>
                <a:gd name="connsiteY2757" fmla="*/ 56120 h 907740"/>
                <a:gd name="connsiteX2758" fmla="*/ 494193 w 907666"/>
                <a:gd name="connsiteY2758" fmla="*/ 56487 h 907740"/>
                <a:gd name="connsiteX2759" fmla="*/ 498564 w 907666"/>
                <a:gd name="connsiteY2759" fmla="*/ 56955 h 907740"/>
                <a:gd name="connsiteX2760" fmla="*/ 501066 w 907666"/>
                <a:gd name="connsiteY2760" fmla="*/ 57221 h 907740"/>
                <a:gd name="connsiteX2761" fmla="*/ 506938 w 907666"/>
                <a:gd name="connsiteY2761" fmla="*/ 57989 h 907740"/>
                <a:gd name="connsiteX2762" fmla="*/ 508106 w 907666"/>
                <a:gd name="connsiteY2762" fmla="*/ 57989 h 907740"/>
                <a:gd name="connsiteX2763" fmla="*/ 511442 w 907666"/>
                <a:gd name="connsiteY2763" fmla="*/ 58456 h 907740"/>
                <a:gd name="connsiteX2764" fmla="*/ 511442 w 907666"/>
                <a:gd name="connsiteY2764" fmla="*/ 58456 h 907740"/>
                <a:gd name="connsiteX2765" fmla="*/ 515179 w 907666"/>
                <a:gd name="connsiteY2765" fmla="*/ 58990 h 907740"/>
                <a:gd name="connsiteX2766" fmla="*/ 515179 w 907666"/>
                <a:gd name="connsiteY2766" fmla="*/ 58990 h 907740"/>
                <a:gd name="connsiteX2767" fmla="*/ 513043 w 907666"/>
                <a:gd name="connsiteY2767" fmla="*/ 72568 h 907740"/>
                <a:gd name="connsiteX2768" fmla="*/ 513043 w 907666"/>
                <a:gd name="connsiteY2768" fmla="*/ 72568 h 907740"/>
                <a:gd name="connsiteX2769" fmla="*/ 511809 w 907666"/>
                <a:gd name="connsiteY2769" fmla="*/ 80209 h 907740"/>
                <a:gd name="connsiteX2770" fmla="*/ 510908 w 907666"/>
                <a:gd name="connsiteY2770" fmla="*/ 85847 h 907740"/>
                <a:gd name="connsiteX2771" fmla="*/ 510908 w 907666"/>
                <a:gd name="connsiteY2771" fmla="*/ 85847 h 907740"/>
                <a:gd name="connsiteX2772" fmla="*/ 510141 w 907666"/>
                <a:gd name="connsiteY2772" fmla="*/ 90651 h 907740"/>
                <a:gd name="connsiteX2773" fmla="*/ 510141 w 907666"/>
                <a:gd name="connsiteY2773" fmla="*/ 91519 h 907740"/>
                <a:gd name="connsiteX2774" fmla="*/ 508873 w 907666"/>
                <a:gd name="connsiteY2774" fmla="*/ 99693 h 907740"/>
                <a:gd name="connsiteX2775" fmla="*/ 508873 w 907666"/>
                <a:gd name="connsiteY2775" fmla="*/ 99693 h 907740"/>
                <a:gd name="connsiteX2776" fmla="*/ 508439 w 907666"/>
                <a:gd name="connsiteY2776" fmla="*/ 102528 h 907740"/>
                <a:gd name="connsiteX2777" fmla="*/ 508439 w 907666"/>
                <a:gd name="connsiteY2777" fmla="*/ 103396 h 907740"/>
                <a:gd name="connsiteX2778" fmla="*/ 508439 w 907666"/>
                <a:gd name="connsiteY2778" fmla="*/ 103696 h 907740"/>
                <a:gd name="connsiteX2779" fmla="*/ 508439 w 907666"/>
                <a:gd name="connsiteY2779" fmla="*/ 104063 h 907740"/>
                <a:gd name="connsiteX2780" fmla="*/ 508439 w 907666"/>
                <a:gd name="connsiteY2780" fmla="*/ 104230 h 907740"/>
                <a:gd name="connsiteX2781" fmla="*/ 508439 w 907666"/>
                <a:gd name="connsiteY2781" fmla="*/ 104864 h 907740"/>
                <a:gd name="connsiteX2782" fmla="*/ 508439 w 907666"/>
                <a:gd name="connsiteY2782" fmla="*/ 104864 h 907740"/>
                <a:gd name="connsiteX2783" fmla="*/ 508439 w 907666"/>
                <a:gd name="connsiteY2783" fmla="*/ 105531 h 907740"/>
                <a:gd name="connsiteX2784" fmla="*/ 508439 w 907666"/>
                <a:gd name="connsiteY2784" fmla="*/ 105998 h 907740"/>
                <a:gd name="connsiteX2785" fmla="*/ 508006 w 907666"/>
                <a:gd name="connsiteY2785" fmla="*/ 108634 h 907740"/>
                <a:gd name="connsiteX2786" fmla="*/ 507405 w 907666"/>
                <a:gd name="connsiteY2786" fmla="*/ 112471 h 907740"/>
                <a:gd name="connsiteX2787" fmla="*/ 507405 w 907666"/>
                <a:gd name="connsiteY2787" fmla="*/ 113171 h 907740"/>
                <a:gd name="connsiteX2788" fmla="*/ 507405 w 907666"/>
                <a:gd name="connsiteY2788" fmla="*/ 113905 h 907740"/>
                <a:gd name="connsiteX2789" fmla="*/ 507405 w 907666"/>
                <a:gd name="connsiteY2789" fmla="*/ 114973 h 907740"/>
                <a:gd name="connsiteX2790" fmla="*/ 507405 w 907666"/>
                <a:gd name="connsiteY2790" fmla="*/ 115673 h 907740"/>
                <a:gd name="connsiteX2791" fmla="*/ 507072 w 907666"/>
                <a:gd name="connsiteY2791" fmla="*/ 117708 h 907740"/>
                <a:gd name="connsiteX2792" fmla="*/ 506471 w 907666"/>
                <a:gd name="connsiteY2792" fmla="*/ 121545 h 907740"/>
                <a:gd name="connsiteX2793" fmla="*/ 506471 w 907666"/>
                <a:gd name="connsiteY2793" fmla="*/ 122246 h 907740"/>
                <a:gd name="connsiteX2794" fmla="*/ 506471 w 907666"/>
                <a:gd name="connsiteY2794" fmla="*/ 122713 h 907740"/>
                <a:gd name="connsiteX2795" fmla="*/ 506471 w 907666"/>
                <a:gd name="connsiteY2795" fmla="*/ 122980 h 907740"/>
                <a:gd name="connsiteX2796" fmla="*/ 506471 w 907666"/>
                <a:gd name="connsiteY2796" fmla="*/ 123714 h 907740"/>
                <a:gd name="connsiteX2797" fmla="*/ 506471 w 907666"/>
                <a:gd name="connsiteY2797" fmla="*/ 123947 h 907740"/>
                <a:gd name="connsiteX2798" fmla="*/ 506004 w 907666"/>
                <a:gd name="connsiteY2798" fmla="*/ 126750 h 907740"/>
                <a:gd name="connsiteX2799" fmla="*/ 505303 w 907666"/>
                <a:gd name="connsiteY2799" fmla="*/ 131321 h 907740"/>
                <a:gd name="connsiteX2800" fmla="*/ 503869 w 907666"/>
                <a:gd name="connsiteY2800" fmla="*/ 140362 h 907740"/>
                <a:gd name="connsiteX2801" fmla="*/ 503869 w 907666"/>
                <a:gd name="connsiteY2801" fmla="*/ 140362 h 907740"/>
                <a:gd name="connsiteX2802" fmla="*/ 503869 w 907666"/>
                <a:gd name="connsiteY2802" fmla="*/ 140362 h 907740"/>
                <a:gd name="connsiteX2803" fmla="*/ 497897 w 907666"/>
                <a:gd name="connsiteY2803" fmla="*/ 139495 h 907740"/>
                <a:gd name="connsiteX2804" fmla="*/ 497897 w 907666"/>
                <a:gd name="connsiteY2804" fmla="*/ 139495 h 907740"/>
                <a:gd name="connsiteX2805" fmla="*/ 496696 w 907666"/>
                <a:gd name="connsiteY2805" fmla="*/ 139495 h 907740"/>
                <a:gd name="connsiteX2806" fmla="*/ 492892 w 907666"/>
                <a:gd name="connsiteY2806" fmla="*/ 139027 h 907740"/>
                <a:gd name="connsiteX2807" fmla="*/ 490657 w 907666"/>
                <a:gd name="connsiteY2807" fmla="*/ 138761 h 907740"/>
                <a:gd name="connsiteX2808" fmla="*/ 489189 w 907666"/>
                <a:gd name="connsiteY2808" fmla="*/ 138761 h 907740"/>
                <a:gd name="connsiteX2809" fmla="*/ 488355 w 907666"/>
                <a:gd name="connsiteY2809" fmla="*/ 138761 h 907740"/>
                <a:gd name="connsiteX2810" fmla="*/ 486253 w 907666"/>
                <a:gd name="connsiteY2810" fmla="*/ 138527 h 907740"/>
                <a:gd name="connsiteX2811" fmla="*/ 485719 w 907666"/>
                <a:gd name="connsiteY2811" fmla="*/ 138527 h 907740"/>
                <a:gd name="connsiteX2812" fmla="*/ 484752 w 907666"/>
                <a:gd name="connsiteY2812" fmla="*/ 138527 h 907740"/>
                <a:gd name="connsiteX2813" fmla="*/ 483284 w 907666"/>
                <a:gd name="connsiteY2813" fmla="*/ 138527 h 907740"/>
                <a:gd name="connsiteX2814" fmla="*/ 482316 w 907666"/>
                <a:gd name="connsiteY2814" fmla="*/ 138527 h 907740"/>
                <a:gd name="connsiteX2815" fmla="*/ 481349 w 907666"/>
                <a:gd name="connsiteY2815" fmla="*/ 138527 h 907740"/>
                <a:gd name="connsiteX2816" fmla="*/ 480448 w 907666"/>
                <a:gd name="connsiteY2816" fmla="*/ 138527 h 907740"/>
                <a:gd name="connsiteX2817" fmla="*/ 479947 w 907666"/>
                <a:gd name="connsiteY2817" fmla="*/ 138527 h 907740"/>
                <a:gd name="connsiteX2818" fmla="*/ 478746 w 907666"/>
                <a:gd name="connsiteY2818" fmla="*/ 138527 h 907740"/>
                <a:gd name="connsiteX2819" fmla="*/ 475577 w 907666"/>
                <a:gd name="connsiteY2819" fmla="*/ 138327 h 907740"/>
                <a:gd name="connsiteX2820" fmla="*/ 473542 w 907666"/>
                <a:gd name="connsiteY2820" fmla="*/ 138327 h 907740"/>
                <a:gd name="connsiteX2821" fmla="*/ 467837 w 907666"/>
                <a:gd name="connsiteY2821" fmla="*/ 138060 h 907740"/>
                <a:gd name="connsiteX2822" fmla="*/ 467403 w 907666"/>
                <a:gd name="connsiteY2822" fmla="*/ 138060 h 907740"/>
                <a:gd name="connsiteX2823" fmla="*/ 464600 w 907666"/>
                <a:gd name="connsiteY2823" fmla="*/ 138060 h 907740"/>
                <a:gd name="connsiteX2824" fmla="*/ 461664 w 907666"/>
                <a:gd name="connsiteY2824" fmla="*/ 138060 h 907740"/>
                <a:gd name="connsiteX2825" fmla="*/ 454792 w 907666"/>
                <a:gd name="connsiteY2825" fmla="*/ 138060 h 907740"/>
                <a:gd name="connsiteX2826" fmla="*/ 449020 w 907666"/>
                <a:gd name="connsiteY2826" fmla="*/ 138060 h 907740"/>
                <a:gd name="connsiteX2827" fmla="*/ 443715 w 907666"/>
                <a:gd name="connsiteY2827" fmla="*/ 138060 h 907740"/>
                <a:gd name="connsiteX2828" fmla="*/ 440279 w 907666"/>
                <a:gd name="connsiteY2828" fmla="*/ 138060 h 907740"/>
                <a:gd name="connsiteX2829" fmla="*/ 433373 w 907666"/>
                <a:gd name="connsiteY2829" fmla="*/ 138460 h 907740"/>
                <a:gd name="connsiteX2830" fmla="*/ 431971 w 907666"/>
                <a:gd name="connsiteY2830" fmla="*/ 138460 h 907740"/>
                <a:gd name="connsiteX2831" fmla="*/ 430303 w 907666"/>
                <a:gd name="connsiteY2831" fmla="*/ 138460 h 907740"/>
                <a:gd name="connsiteX2832" fmla="*/ 428335 w 907666"/>
                <a:gd name="connsiteY2832" fmla="*/ 138460 h 907740"/>
                <a:gd name="connsiteX2833" fmla="*/ 427000 w 907666"/>
                <a:gd name="connsiteY2833" fmla="*/ 138460 h 907740"/>
                <a:gd name="connsiteX2834" fmla="*/ 423664 w 907666"/>
                <a:gd name="connsiteY2834" fmla="*/ 138761 h 907740"/>
                <a:gd name="connsiteX2835" fmla="*/ 422063 w 907666"/>
                <a:gd name="connsiteY2835" fmla="*/ 138761 h 907740"/>
                <a:gd name="connsiteX2836" fmla="*/ 420628 w 907666"/>
                <a:gd name="connsiteY2836" fmla="*/ 138927 h 907740"/>
                <a:gd name="connsiteX2837" fmla="*/ 420261 w 907666"/>
                <a:gd name="connsiteY2837" fmla="*/ 138927 h 907740"/>
                <a:gd name="connsiteX2838" fmla="*/ 417725 w 907666"/>
                <a:gd name="connsiteY2838" fmla="*/ 139194 h 907740"/>
                <a:gd name="connsiteX2839" fmla="*/ 416958 w 907666"/>
                <a:gd name="connsiteY2839" fmla="*/ 139194 h 907740"/>
                <a:gd name="connsiteX2840" fmla="*/ 415924 w 907666"/>
                <a:gd name="connsiteY2840" fmla="*/ 139194 h 907740"/>
                <a:gd name="connsiteX2841" fmla="*/ 415924 w 907666"/>
                <a:gd name="connsiteY2841" fmla="*/ 139194 h 907740"/>
                <a:gd name="connsiteX2842" fmla="*/ 415223 w 907666"/>
                <a:gd name="connsiteY2842" fmla="*/ 139194 h 907740"/>
                <a:gd name="connsiteX2843" fmla="*/ 409785 w 907666"/>
                <a:gd name="connsiteY2843" fmla="*/ 139895 h 907740"/>
                <a:gd name="connsiteX2844" fmla="*/ 409785 w 907666"/>
                <a:gd name="connsiteY2844" fmla="*/ 139895 h 907740"/>
                <a:gd name="connsiteX2845" fmla="*/ 407883 w 907666"/>
                <a:gd name="connsiteY2845" fmla="*/ 140162 h 907740"/>
                <a:gd name="connsiteX2846" fmla="*/ 406916 w 907666"/>
                <a:gd name="connsiteY2846" fmla="*/ 140162 h 907740"/>
                <a:gd name="connsiteX2847" fmla="*/ 406615 w 907666"/>
                <a:gd name="connsiteY2847" fmla="*/ 140162 h 907740"/>
                <a:gd name="connsiteX2848" fmla="*/ 406615 w 907666"/>
                <a:gd name="connsiteY2848" fmla="*/ 140162 h 907740"/>
                <a:gd name="connsiteX2849" fmla="*/ 405114 w 907666"/>
                <a:gd name="connsiteY2849" fmla="*/ 140395 h 907740"/>
                <a:gd name="connsiteX2850" fmla="*/ 404747 w 907666"/>
                <a:gd name="connsiteY2850" fmla="*/ 140395 h 907740"/>
                <a:gd name="connsiteX2851" fmla="*/ 403813 w 907666"/>
                <a:gd name="connsiteY2851" fmla="*/ 140395 h 907740"/>
                <a:gd name="connsiteX2852" fmla="*/ 403813 w 907666"/>
                <a:gd name="connsiteY2852" fmla="*/ 140395 h 907740"/>
                <a:gd name="connsiteX2853" fmla="*/ 403813 w 907666"/>
                <a:gd name="connsiteY2853" fmla="*/ 140395 h 907740"/>
                <a:gd name="connsiteX2854" fmla="*/ 402379 w 907666"/>
                <a:gd name="connsiteY2854" fmla="*/ 131421 h 907740"/>
                <a:gd name="connsiteX2855" fmla="*/ 401678 w 907666"/>
                <a:gd name="connsiteY2855" fmla="*/ 126883 h 907740"/>
                <a:gd name="connsiteX2856" fmla="*/ 400944 w 907666"/>
                <a:gd name="connsiteY2856" fmla="*/ 122346 h 907740"/>
                <a:gd name="connsiteX2857" fmla="*/ 400210 w 907666"/>
                <a:gd name="connsiteY2857" fmla="*/ 117809 h 907740"/>
                <a:gd name="connsiteX2858" fmla="*/ 399509 w 907666"/>
                <a:gd name="connsiteY2858" fmla="*/ 113271 h 907740"/>
                <a:gd name="connsiteX2859" fmla="*/ 398775 w 907666"/>
                <a:gd name="connsiteY2859" fmla="*/ 108767 h 907740"/>
                <a:gd name="connsiteX2860" fmla="*/ 398075 w 907666"/>
                <a:gd name="connsiteY2860" fmla="*/ 104230 h 907740"/>
                <a:gd name="connsiteX2861" fmla="*/ 397341 w 907666"/>
                <a:gd name="connsiteY2861" fmla="*/ 99693 h 907740"/>
                <a:gd name="connsiteX2862" fmla="*/ 397341 w 907666"/>
                <a:gd name="connsiteY2862" fmla="*/ 99693 h 907740"/>
                <a:gd name="connsiteX2863" fmla="*/ 396039 w 907666"/>
                <a:gd name="connsiteY2863" fmla="*/ 91552 h 907740"/>
                <a:gd name="connsiteX2864" fmla="*/ 396039 w 907666"/>
                <a:gd name="connsiteY2864" fmla="*/ 91052 h 907740"/>
                <a:gd name="connsiteX2865" fmla="*/ 396039 w 907666"/>
                <a:gd name="connsiteY2865" fmla="*/ 90685 h 907740"/>
                <a:gd name="connsiteX2866" fmla="*/ 395272 w 907666"/>
                <a:gd name="connsiteY2866" fmla="*/ 85847 h 907740"/>
                <a:gd name="connsiteX2867" fmla="*/ 394371 w 907666"/>
                <a:gd name="connsiteY2867" fmla="*/ 80209 h 907740"/>
                <a:gd name="connsiteX2868" fmla="*/ 393170 w 907666"/>
                <a:gd name="connsiteY2868" fmla="*/ 72535 h 907740"/>
                <a:gd name="connsiteX2869" fmla="*/ 391002 w 907666"/>
                <a:gd name="connsiteY2869" fmla="*/ 58990 h 907740"/>
                <a:gd name="connsiteX2870" fmla="*/ 391002 w 907666"/>
                <a:gd name="connsiteY2870" fmla="*/ 58990 h 907740"/>
                <a:gd name="connsiteX2871" fmla="*/ 391636 w 907666"/>
                <a:gd name="connsiteY2871" fmla="*/ 58990 h 907740"/>
                <a:gd name="connsiteX2872" fmla="*/ 394472 w 907666"/>
                <a:gd name="connsiteY2872" fmla="*/ 58556 h 907740"/>
                <a:gd name="connsiteX2873" fmla="*/ 395773 w 907666"/>
                <a:gd name="connsiteY2873" fmla="*/ 58356 h 907740"/>
                <a:gd name="connsiteX2874" fmla="*/ 398708 w 907666"/>
                <a:gd name="connsiteY2874" fmla="*/ 57922 h 907740"/>
                <a:gd name="connsiteX2875" fmla="*/ 406048 w 907666"/>
                <a:gd name="connsiteY2875" fmla="*/ 57021 h 907740"/>
                <a:gd name="connsiteX2876" fmla="*/ 406682 w 907666"/>
                <a:gd name="connsiteY2876" fmla="*/ 57021 h 907740"/>
                <a:gd name="connsiteX2877" fmla="*/ 409485 w 907666"/>
                <a:gd name="connsiteY2877" fmla="*/ 56688 h 907740"/>
                <a:gd name="connsiteX2878" fmla="*/ 411387 w 907666"/>
                <a:gd name="connsiteY2878" fmla="*/ 56487 h 907740"/>
                <a:gd name="connsiteX2879" fmla="*/ 413989 w 907666"/>
                <a:gd name="connsiteY2879" fmla="*/ 56221 h 907740"/>
                <a:gd name="connsiteX2880" fmla="*/ 414890 w 907666"/>
                <a:gd name="connsiteY2880" fmla="*/ 56221 h 907740"/>
                <a:gd name="connsiteX2881" fmla="*/ 420895 w 907666"/>
                <a:gd name="connsiteY2881" fmla="*/ 55687 h 907740"/>
                <a:gd name="connsiteX2882" fmla="*/ 424231 w 907666"/>
                <a:gd name="connsiteY2882" fmla="*/ 55420 h 907740"/>
                <a:gd name="connsiteX2883" fmla="*/ 426934 w 907666"/>
                <a:gd name="connsiteY2883" fmla="*/ 55253 h 907740"/>
                <a:gd name="connsiteX2884" fmla="*/ 429569 w 907666"/>
                <a:gd name="connsiteY2884" fmla="*/ 55086 h 907740"/>
                <a:gd name="connsiteX2885" fmla="*/ 433273 w 907666"/>
                <a:gd name="connsiteY2885" fmla="*/ 54886 h 907740"/>
                <a:gd name="connsiteX2886" fmla="*/ 537031 w 907666"/>
                <a:gd name="connsiteY2886" fmla="*/ 21123 h 907740"/>
                <a:gd name="connsiteX2887" fmla="*/ 541369 w 907666"/>
                <a:gd name="connsiteY2887" fmla="*/ 21990 h 907740"/>
                <a:gd name="connsiteX2888" fmla="*/ 543737 w 907666"/>
                <a:gd name="connsiteY2888" fmla="*/ 22457 h 907740"/>
                <a:gd name="connsiteX2889" fmla="*/ 547374 w 907666"/>
                <a:gd name="connsiteY2889" fmla="*/ 23225 h 907740"/>
                <a:gd name="connsiteX2890" fmla="*/ 547975 w 907666"/>
                <a:gd name="connsiteY2890" fmla="*/ 23225 h 907740"/>
                <a:gd name="connsiteX2891" fmla="*/ 552312 w 907666"/>
                <a:gd name="connsiteY2891" fmla="*/ 24192 h 907740"/>
                <a:gd name="connsiteX2892" fmla="*/ 553212 w 907666"/>
                <a:gd name="connsiteY2892" fmla="*/ 24426 h 907740"/>
                <a:gd name="connsiteX2893" fmla="*/ 558284 w 907666"/>
                <a:gd name="connsiteY2893" fmla="*/ 25627 h 907740"/>
                <a:gd name="connsiteX2894" fmla="*/ 558284 w 907666"/>
                <a:gd name="connsiteY2894" fmla="*/ 25627 h 907740"/>
                <a:gd name="connsiteX2895" fmla="*/ 563355 w 907666"/>
                <a:gd name="connsiteY2895" fmla="*/ 26894 h 907740"/>
                <a:gd name="connsiteX2896" fmla="*/ 563588 w 907666"/>
                <a:gd name="connsiteY2896" fmla="*/ 26894 h 907740"/>
                <a:gd name="connsiteX2897" fmla="*/ 567725 w 907666"/>
                <a:gd name="connsiteY2897" fmla="*/ 27962 h 907740"/>
                <a:gd name="connsiteX2898" fmla="*/ 569460 w 907666"/>
                <a:gd name="connsiteY2898" fmla="*/ 28463 h 907740"/>
                <a:gd name="connsiteX2899" fmla="*/ 573697 w 907666"/>
                <a:gd name="connsiteY2899" fmla="*/ 29630 h 907740"/>
                <a:gd name="connsiteX2900" fmla="*/ 573998 w 907666"/>
                <a:gd name="connsiteY2900" fmla="*/ 29630 h 907740"/>
                <a:gd name="connsiteX2901" fmla="*/ 579102 w 907666"/>
                <a:gd name="connsiteY2901" fmla="*/ 31098 h 907740"/>
                <a:gd name="connsiteX2902" fmla="*/ 585308 w 907666"/>
                <a:gd name="connsiteY2902" fmla="*/ 33000 h 907740"/>
                <a:gd name="connsiteX2903" fmla="*/ 588644 w 907666"/>
                <a:gd name="connsiteY2903" fmla="*/ 34068 h 907740"/>
                <a:gd name="connsiteX2904" fmla="*/ 588644 w 907666"/>
                <a:gd name="connsiteY2904" fmla="*/ 34068 h 907740"/>
                <a:gd name="connsiteX2905" fmla="*/ 590212 w 907666"/>
                <a:gd name="connsiteY2905" fmla="*/ 34568 h 907740"/>
                <a:gd name="connsiteX2906" fmla="*/ 593782 w 907666"/>
                <a:gd name="connsiteY2906" fmla="*/ 35769 h 907740"/>
                <a:gd name="connsiteX2907" fmla="*/ 597118 w 907666"/>
                <a:gd name="connsiteY2907" fmla="*/ 36970 h 907740"/>
                <a:gd name="connsiteX2908" fmla="*/ 603791 w 907666"/>
                <a:gd name="connsiteY2908" fmla="*/ 39372 h 907740"/>
                <a:gd name="connsiteX2909" fmla="*/ 605893 w 907666"/>
                <a:gd name="connsiteY2909" fmla="*/ 40140 h 907740"/>
                <a:gd name="connsiteX2910" fmla="*/ 609229 w 907666"/>
                <a:gd name="connsiteY2910" fmla="*/ 41374 h 907740"/>
                <a:gd name="connsiteX2911" fmla="*/ 609796 w 907666"/>
                <a:gd name="connsiteY2911" fmla="*/ 41608 h 907740"/>
                <a:gd name="connsiteX2912" fmla="*/ 609796 w 907666"/>
                <a:gd name="connsiteY2912" fmla="*/ 41608 h 907740"/>
                <a:gd name="connsiteX2913" fmla="*/ 613566 w 907666"/>
                <a:gd name="connsiteY2913" fmla="*/ 43042 h 907740"/>
                <a:gd name="connsiteX2914" fmla="*/ 615034 w 907666"/>
                <a:gd name="connsiteY2914" fmla="*/ 43609 h 907740"/>
                <a:gd name="connsiteX2915" fmla="*/ 618070 w 907666"/>
                <a:gd name="connsiteY2915" fmla="*/ 44844 h 907740"/>
                <a:gd name="connsiteX2916" fmla="*/ 625076 w 907666"/>
                <a:gd name="connsiteY2916" fmla="*/ 47746 h 907740"/>
                <a:gd name="connsiteX2917" fmla="*/ 629213 w 907666"/>
                <a:gd name="connsiteY2917" fmla="*/ 49515 h 907740"/>
                <a:gd name="connsiteX2918" fmla="*/ 629580 w 907666"/>
                <a:gd name="connsiteY2918" fmla="*/ 49715 h 907740"/>
                <a:gd name="connsiteX2919" fmla="*/ 629580 w 907666"/>
                <a:gd name="connsiteY2919" fmla="*/ 49715 h 907740"/>
                <a:gd name="connsiteX2920" fmla="*/ 633317 w 907666"/>
                <a:gd name="connsiteY2920" fmla="*/ 51350 h 907740"/>
                <a:gd name="connsiteX2921" fmla="*/ 636653 w 907666"/>
                <a:gd name="connsiteY2921" fmla="*/ 52817 h 907740"/>
                <a:gd name="connsiteX2922" fmla="*/ 639489 w 907666"/>
                <a:gd name="connsiteY2922" fmla="*/ 54119 h 907740"/>
                <a:gd name="connsiteX2923" fmla="*/ 642292 w 907666"/>
                <a:gd name="connsiteY2923" fmla="*/ 55487 h 907740"/>
                <a:gd name="connsiteX2924" fmla="*/ 642292 w 907666"/>
                <a:gd name="connsiteY2924" fmla="*/ 55487 h 907740"/>
                <a:gd name="connsiteX2925" fmla="*/ 645094 w 907666"/>
                <a:gd name="connsiteY2925" fmla="*/ 56821 h 907740"/>
                <a:gd name="connsiteX2926" fmla="*/ 648430 w 907666"/>
                <a:gd name="connsiteY2926" fmla="*/ 58489 h 907740"/>
                <a:gd name="connsiteX2927" fmla="*/ 649131 w 907666"/>
                <a:gd name="connsiteY2927" fmla="*/ 58856 h 907740"/>
                <a:gd name="connsiteX2928" fmla="*/ 652467 w 907666"/>
                <a:gd name="connsiteY2928" fmla="*/ 60624 h 907740"/>
                <a:gd name="connsiteX2929" fmla="*/ 652467 w 907666"/>
                <a:gd name="connsiteY2929" fmla="*/ 60624 h 907740"/>
                <a:gd name="connsiteX2930" fmla="*/ 662076 w 907666"/>
                <a:gd name="connsiteY2930" fmla="*/ 65662 h 907740"/>
                <a:gd name="connsiteX2931" fmla="*/ 665412 w 907666"/>
                <a:gd name="connsiteY2931" fmla="*/ 67497 h 907740"/>
                <a:gd name="connsiteX2932" fmla="*/ 665779 w 907666"/>
                <a:gd name="connsiteY2932" fmla="*/ 67731 h 907740"/>
                <a:gd name="connsiteX2933" fmla="*/ 665779 w 907666"/>
                <a:gd name="connsiteY2933" fmla="*/ 67731 h 907740"/>
                <a:gd name="connsiteX2934" fmla="*/ 662443 w 907666"/>
                <a:gd name="connsiteY2934" fmla="*/ 73736 h 907740"/>
                <a:gd name="connsiteX2935" fmla="*/ 659807 w 907666"/>
                <a:gd name="connsiteY2935" fmla="*/ 78540 h 907740"/>
                <a:gd name="connsiteX2936" fmla="*/ 659107 w 907666"/>
                <a:gd name="connsiteY2936" fmla="*/ 79741 h 907740"/>
                <a:gd name="connsiteX2937" fmla="*/ 659107 w 907666"/>
                <a:gd name="connsiteY2937" fmla="*/ 79741 h 907740"/>
                <a:gd name="connsiteX2938" fmla="*/ 652434 w 907666"/>
                <a:gd name="connsiteY2938" fmla="*/ 91719 h 907740"/>
                <a:gd name="connsiteX2939" fmla="*/ 652434 w 907666"/>
                <a:gd name="connsiteY2939" fmla="*/ 91719 h 907740"/>
                <a:gd name="connsiteX2940" fmla="*/ 645761 w 907666"/>
                <a:gd name="connsiteY2940" fmla="*/ 103729 h 907740"/>
                <a:gd name="connsiteX2941" fmla="*/ 645761 w 907666"/>
                <a:gd name="connsiteY2941" fmla="*/ 103729 h 907740"/>
                <a:gd name="connsiteX2942" fmla="*/ 642425 w 907666"/>
                <a:gd name="connsiteY2942" fmla="*/ 109701 h 907740"/>
                <a:gd name="connsiteX2943" fmla="*/ 639089 w 907666"/>
                <a:gd name="connsiteY2943" fmla="*/ 115673 h 907740"/>
                <a:gd name="connsiteX2944" fmla="*/ 639089 w 907666"/>
                <a:gd name="connsiteY2944" fmla="*/ 115673 h 907740"/>
                <a:gd name="connsiteX2945" fmla="*/ 635352 w 907666"/>
                <a:gd name="connsiteY2945" fmla="*/ 122346 h 907740"/>
                <a:gd name="connsiteX2946" fmla="*/ 635119 w 907666"/>
                <a:gd name="connsiteY2946" fmla="*/ 122746 h 907740"/>
                <a:gd name="connsiteX2947" fmla="*/ 632550 w 907666"/>
                <a:gd name="connsiteY2947" fmla="*/ 127350 h 907740"/>
                <a:gd name="connsiteX2948" fmla="*/ 632550 w 907666"/>
                <a:gd name="connsiteY2948" fmla="*/ 127350 h 907740"/>
                <a:gd name="connsiteX2949" fmla="*/ 631382 w 907666"/>
                <a:gd name="connsiteY2949" fmla="*/ 129452 h 907740"/>
                <a:gd name="connsiteX2950" fmla="*/ 630181 w 907666"/>
                <a:gd name="connsiteY2950" fmla="*/ 131554 h 907740"/>
                <a:gd name="connsiteX2951" fmla="*/ 630181 w 907666"/>
                <a:gd name="connsiteY2951" fmla="*/ 131554 h 907740"/>
                <a:gd name="connsiteX2952" fmla="*/ 629747 w 907666"/>
                <a:gd name="connsiteY2952" fmla="*/ 132322 h 907740"/>
                <a:gd name="connsiteX2953" fmla="*/ 625777 w 907666"/>
                <a:gd name="connsiteY2953" fmla="*/ 139528 h 907740"/>
                <a:gd name="connsiteX2954" fmla="*/ 625777 w 907666"/>
                <a:gd name="connsiteY2954" fmla="*/ 139528 h 907740"/>
                <a:gd name="connsiteX2955" fmla="*/ 624709 w 907666"/>
                <a:gd name="connsiteY2955" fmla="*/ 141463 h 907740"/>
                <a:gd name="connsiteX2956" fmla="*/ 624442 w 907666"/>
                <a:gd name="connsiteY2956" fmla="*/ 141963 h 907740"/>
                <a:gd name="connsiteX2957" fmla="*/ 624242 w 907666"/>
                <a:gd name="connsiteY2957" fmla="*/ 142364 h 907740"/>
                <a:gd name="connsiteX2958" fmla="*/ 624242 w 907666"/>
                <a:gd name="connsiteY2958" fmla="*/ 142364 h 907740"/>
                <a:gd name="connsiteX2959" fmla="*/ 624242 w 907666"/>
                <a:gd name="connsiteY2959" fmla="*/ 142564 h 907740"/>
                <a:gd name="connsiteX2960" fmla="*/ 624242 w 907666"/>
                <a:gd name="connsiteY2960" fmla="*/ 142564 h 907740"/>
                <a:gd name="connsiteX2961" fmla="*/ 624242 w 907666"/>
                <a:gd name="connsiteY2961" fmla="*/ 142797 h 907740"/>
                <a:gd name="connsiteX2962" fmla="*/ 623909 w 907666"/>
                <a:gd name="connsiteY2962" fmla="*/ 143365 h 907740"/>
                <a:gd name="connsiteX2963" fmla="*/ 623909 w 907666"/>
                <a:gd name="connsiteY2963" fmla="*/ 143365 h 907740"/>
                <a:gd name="connsiteX2964" fmla="*/ 622374 w 907666"/>
                <a:gd name="connsiteY2964" fmla="*/ 146167 h 907740"/>
                <a:gd name="connsiteX2965" fmla="*/ 622374 w 907666"/>
                <a:gd name="connsiteY2965" fmla="*/ 146467 h 907740"/>
                <a:gd name="connsiteX2966" fmla="*/ 621873 w 907666"/>
                <a:gd name="connsiteY2966" fmla="*/ 147335 h 907740"/>
                <a:gd name="connsiteX2967" fmla="*/ 621873 w 907666"/>
                <a:gd name="connsiteY2967" fmla="*/ 147335 h 907740"/>
                <a:gd name="connsiteX2968" fmla="*/ 621206 w 907666"/>
                <a:gd name="connsiteY2968" fmla="*/ 148603 h 907740"/>
                <a:gd name="connsiteX2969" fmla="*/ 620973 w 907666"/>
                <a:gd name="connsiteY2969" fmla="*/ 149036 h 907740"/>
                <a:gd name="connsiteX2970" fmla="*/ 619672 w 907666"/>
                <a:gd name="connsiteY2970" fmla="*/ 151372 h 907740"/>
                <a:gd name="connsiteX2971" fmla="*/ 619672 w 907666"/>
                <a:gd name="connsiteY2971" fmla="*/ 151372 h 907740"/>
                <a:gd name="connsiteX2972" fmla="*/ 619471 w 907666"/>
                <a:gd name="connsiteY2972" fmla="*/ 151705 h 907740"/>
                <a:gd name="connsiteX2973" fmla="*/ 619171 w 907666"/>
                <a:gd name="connsiteY2973" fmla="*/ 152273 h 907740"/>
                <a:gd name="connsiteX2974" fmla="*/ 619171 w 907666"/>
                <a:gd name="connsiteY2974" fmla="*/ 152473 h 907740"/>
                <a:gd name="connsiteX2975" fmla="*/ 617603 w 907666"/>
                <a:gd name="connsiteY2975" fmla="*/ 155275 h 907740"/>
                <a:gd name="connsiteX2976" fmla="*/ 617603 w 907666"/>
                <a:gd name="connsiteY2976" fmla="*/ 155275 h 907740"/>
                <a:gd name="connsiteX2977" fmla="*/ 617603 w 907666"/>
                <a:gd name="connsiteY2977" fmla="*/ 155275 h 907740"/>
                <a:gd name="connsiteX2978" fmla="*/ 615434 w 907666"/>
                <a:gd name="connsiteY2978" fmla="*/ 159212 h 907740"/>
                <a:gd name="connsiteX2979" fmla="*/ 615434 w 907666"/>
                <a:gd name="connsiteY2979" fmla="*/ 159212 h 907740"/>
                <a:gd name="connsiteX2980" fmla="*/ 615434 w 907666"/>
                <a:gd name="connsiteY2980" fmla="*/ 159212 h 907740"/>
                <a:gd name="connsiteX2981" fmla="*/ 613266 w 907666"/>
                <a:gd name="connsiteY2981" fmla="*/ 163149 h 907740"/>
                <a:gd name="connsiteX2982" fmla="*/ 613266 w 907666"/>
                <a:gd name="connsiteY2982" fmla="*/ 163149 h 907740"/>
                <a:gd name="connsiteX2983" fmla="*/ 611064 w 907666"/>
                <a:gd name="connsiteY2983" fmla="*/ 167119 h 907740"/>
                <a:gd name="connsiteX2984" fmla="*/ 611064 w 907666"/>
                <a:gd name="connsiteY2984" fmla="*/ 167119 h 907740"/>
                <a:gd name="connsiteX2985" fmla="*/ 606627 w 907666"/>
                <a:gd name="connsiteY2985" fmla="*/ 175059 h 907740"/>
                <a:gd name="connsiteX2986" fmla="*/ 606627 w 907666"/>
                <a:gd name="connsiteY2986" fmla="*/ 175059 h 907740"/>
                <a:gd name="connsiteX2987" fmla="*/ 599954 w 907666"/>
                <a:gd name="connsiteY2987" fmla="*/ 187070 h 907740"/>
                <a:gd name="connsiteX2988" fmla="*/ 599954 w 907666"/>
                <a:gd name="connsiteY2988" fmla="*/ 187070 h 907740"/>
                <a:gd name="connsiteX2989" fmla="*/ 593281 w 907666"/>
                <a:gd name="connsiteY2989" fmla="*/ 199047 h 907740"/>
                <a:gd name="connsiteX2990" fmla="*/ 593281 w 907666"/>
                <a:gd name="connsiteY2990" fmla="*/ 199047 h 907740"/>
                <a:gd name="connsiteX2991" fmla="*/ 587743 w 907666"/>
                <a:gd name="connsiteY2991" fmla="*/ 209056 h 907740"/>
                <a:gd name="connsiteX2992" fmla="*/ 586609 w 907666"/>
                <a:gd name="connsiteY2992" fmla="*/ 211092 h 907740"/>
                <a:gd name="connsiteX2993" fmla="*/ 586609 w 907666"/>
                <a:gd name="connsiteY2993" fmla="*/ 211092 h 907740"/>
                <a:gd name="connsiteX2994" fmla="*/ 582772 w 907666"/>
                <a:gd name="connsiteY2994" fmla="*/ 209023 h 907740"/>
                <a:gd name="connsiteX2995" fmla="*/ 582005 w 907666"/>
                <a:gd name="connsiteY2995" fmla="*/ 208656 h 907740"/>
                <a:gd name="connsiteX2996" fmla="*/ 582005 w 907666"/>
                <a:gd name="connsiteY2996" fmla="*/ 208656 h 907740"/>
                <a:gd name="connsiteX2997" fmla="*/ 581705 w 907666"/>
                <a:gd name="connsiteY2997" fmla="*/ 208489 h 907740"/>
                <a:gd name="connsiteX2998" fmla="*/ 581338 w 907666"/>
                <a:gd name="connsiteY2998" fmla="*/ 208289 h 907740"/>
                <a:gd name="connsiteX2999" fmla="*/ 580570 w 907666"/>
                <a:gd name="connsiteY2999" fmla="*/ 207889 h 907740"/>
                <a:gd name="connsiteX3000" fmla="*/ 580570 w 907666"/>
                <a:gd name="connsiteY3000" fmla="*/ 207889 h 907740"/>
                <a:gd name="connsiteX3001" fmla="*/ 580570 w 907666"/>
                <a:gd name="connsiteY3001" fmla="*/ 207889 h 907740"/>
                <a:gd name="connsiteX3002" fmla="*/ 580303 w 907666"/>
                <a:gd name="connsiteY3002" fmla="*/ 207889 h 907740"/>
                <a:gd name="connsiteX3003" fmla="*/ 579803 w 907666"/>
                <a:gd name="connsiteY3003" fmla="*/ 207588 h 907740"/>
                <a:gd name="connsiteX3004" fmla="*/ 578969 w 907666"/>
                <a:gd name="connsiteY3004" fmla="*/ 207155 h 907740"/>
                <a:gd name="connsiteX3005" fmla="*/ 577134 w 907666"/>
                <a:gd name="connsiteY3005" fmla="*/ 206221 h 907740"/>
                <a:gd name="connsiteX3006" fmla="*/ 576233 w 907666"/>
                <a:gd name="connsiteY3006" fmla="*/ 205753 h 907740"/>
                <a:gd name="connsiteX3007" fmla="*/ 572630 w 907666"/>
                <a:gd name="connsiteY3007" fmla="*/ 203985 h 907740"/>
                <a:gd name="connsiteX3008" fmla="*/ 570895 w 907666"/>
                <a:gd name="connsiteY3008" fmla="*/ 203185 h 907740"/>
                <a:gd name="connsiteX3009" fmla="*/ 569227 w 907666"/>
                <a:gd name="connsiteY3009" fmla="*/ 202384 h 907740"/>
                <a:gd name="connsiteX3010" fmla="*/ 566057 w 907666"/>
                <a:gd name="connsiteY3010" fmla="*/ 200983 h 907740"/>
                <a:gd name="connsiteX3011" fmla="*/ 566057 w 907666"/>
                <a:gd name="connsiteY3011" fmla="*/ 200983 h 907740"/>
                <a:gd name="connsiteX3012" fmla="*/ 565290 w 907666"/>
                <a:gd name="connsiteY3012" fmla="*/ 200649 h 907740"/>
                <a:gd name="connsiteX3013" fmla="*/ 564990 w 907666"/>
                <a:gd name="connsiteY3013" fmla="*/ 200649 h 907740"/>
                <a:gd name="connsiteX3014" fmla="*/ 564522 w 907666"/>
                <a:gd name="connsiteY3014" fmla="*/ 200415 h 907740"/>
                <a:gd name="connsiteX3015" fmla="*/ 562988 w 907666"/>
                <a:gd name="connsiteY3015" fmla="*/ 199715 h 907740"/>
                <a:gd name="connsiteX3016" fmla="*/ 559318 w 907666"/>
                <a:gd name="connsiteY3016" fmla="*/ 198147 h 907740"/>
                <a:gd name="connsiteX3017" fmla="*/ 557450 w 907666"/>
                <a:gd name="connsiteY3017" fmla="*/ 197413 h 907740"/>
                <a:gd name="connsiteX3018" fmla="*/ 555581 w 907666"/>
                <a:gd name="connsiteY3018" fmla="*/ 196645 h 907740"/>
                <a:gd name="connsiteX3019" fmla="*/ 554447 w 907666"/>
                <a:gd name="connsiteY3019" fmla="*/ 196212 h 907740"/>
                <a:gd name="connsiteX3020" fmla="*/ 553446 w 907666"/>
                <a:gd name="connsiteY3020" fmla="*/ 195811 h 907740"/>
                <a:gd name="connsiteX3021" fmla="*/ 552845 w 907666"/>
                <a:gd name="connsiteY3021" fmla="*/ 195611 h 907740"/>
                <a:gd name="connsiteX3022" fmla="*/ 552845 w 907666"/>
                <a:gd name="connsiteY3022" fmla="*/ 195611 h 907740"/>
                <a:gd name="connsiteX3023" fmla="*/ 552512 w 907666"/>
                <a:gd name="connsiteY3023" fmla="*/ 195611 h 907740"/>
                <a:gd name="connsiteX3024" fmla="*/ 552512 w 907666"/>
                <a:gd name="connsiteY3024" fmla="*/ 195611 h 907740"/>
                <a:gd name="connsiteX3025" fmla="*/ 551911 w 907666"/>
                <a:gd name="connsiteY3025" fmla="*/ 195378 h 907740"/>
                <a:gd name="connsiteX3026" fmla="*/ 551244 w 907666"/>
                <a:gd name="connsiteY3026" fmla="*/ 195111 h 907740"/>
                <a:gd name="connsiteX3027" fmla="*/ 550644 w 907666"/>
                <a:gd name="connsiteY3027" fmla="*/ 194910 h 907740"/>
                <a:gd name="connsiteX3028" fmla="*/ 550010 w 907666"/>
                <a:gd name="connsiteY3028" fmla="*/ 194677 h 907740"/>
                <a:gd name="connsiteX3029" fmla="*/ 549176 w 907666"/>
                <a:gd name="connsiteY3029" fmla="*/ 194377 h 907740"/>
                <a:gd name="connsiteX3030" fmla="*/ 548475 w 907666"/>
                <a:gd name="connsiteY3030" fmla="*/ 194110 h 907740"/>
                <a:gd name="connsiteX3031" fmla="*/ 547107 w 907666"/>
                <a:gd name="connsiteY3031" fmla="*/ 193643 h 907740"/>
                <a:gd name="connsiteX3032" fmla="*/ 546540 w 907666"/>
                <a:gd name="connsiteY3032" fmla="*/ 193409 h 907740"/>
                <a:gd name="connsiteX3033" fmla="*/ 545305 w 907666"/>
                <a:gd name="connsiteY3033" fmla="*/ 192975 h 907740"/>
                <a:gd name="connsiteX3034" fmla="*/ 544638 w 907666"/>
                <a:gd name="connsiteY3034" fmla="*/ 192775 h 907740"/>
                <a:gd name="connsiteX3035" fmla="*/ 544638 w 907666"/>
                <a:gd name="connsiteY3035" fmla="*/ 192775 h 907740"/>
                <a:gd name="connsiteX3036" fmla="*/ 544638 w 907666"/>
                <a:gd name="connsiteY3036" fmla="*/ 192775 h 907740"/>
                <a:gd name="connsiteX3037" fmla="*/ 544638 w 907666"/>
                <a:gd name="connsiteY3037" fmla="*/ 192775 h 907740"/>
                <a:gd name="connsiteX3038" fmla="*/ 544638 w 907666"/>
                <a:gd name="connsiteY3038" fmla="*/ 192775 h 907740"/>
                <a:gd name="connsiteX3039" fmla="*/ 543537 w 907666"/>
                <a:gd name="connsiteY3039" fmla="*/ 192375 h 907740"/>
                <a:gd name="connsiteX3040" fmla="*/ 543537 w 907666"/>
                <a:gd name="connsiteY3040" fmla="*/ 192375 h 907740"/>
                <a:gd name="connsiteX3041" fmla="*/ 540201 w 907666"/>
                <a:gd name="connsiteY3041" fmla="*/ 191241 h 907740"/>
                <a:gd name="connsiteX3042" fmla="*/ 538533 w 907666"/>
                <a:gd name="connsiteY3042" fmla="*/ 190673 h 907740"/>
                <a:gd name="connsiteX3043" fmla="*/ 537031 w 907666"/>
                <a:gd name="connsiteY3043" fmla="*/ 190673 h 907740"/>
                <a:gd name="connsiteX3044" fmla="*/ 536731 w 907666"/>
                <a:gd name="connsiteY3044" fmla="*/ 190673 h 907740"/>
                <a:gd name="connsiteX3045" fmla="*/ 536731 w 907666"/>
                <a:gd name="connsiteY3045" fmla="*/ 190673 h 907740"/>
                <a:gd name="connsiteX3046" fmla="*/ 536031 w 907666"/>
                <a:gd name="connsiteY3046" fmla="*/ 190440 h 907740"/>
                <a:gd name="connsiteX3047" fmla="*/ 534830 w 907666"/>
                <a:gd name="connsiteY3047" fmla="*/ 190039 h 907740"/>
                <a:gd name="connsiteX3048" fmla="*/ 533061 w 907666"/>
                <a:gd name="connsiteY3048" fmla="*/ 189506 h 907740"/>
                <a:gd name="connsiteX3049" fmla="*/ 531126 w 907666"/>
                <a:gd name="connsiteY3049" fmla="*/ 188939 h 907740"/>
                <a:gd name="connsiteX3050" fmla="*/ 528290 w 907666"/>
                <a:gd name="connsiteY3050" fmla="*/ 188138 h 907740"/>
                <a:gd name="connsiteX3051" fmla="*/ 528290 w 907666"/>
                <a:gd name="connsiteY3051" fmla="*/ 188138 h 907740"/>
                <a:gd name="connsiteX3052" fmla="*/ 527823 w 907666"/>
                <a:gd name="connsiteY3052" fmla="*/ 188138 h 907740"/>
                <a:gd name="connsiteX3053" fmla="*/ 525321 w 907666"/>
                <a:gd name="connsiteY3053" fmla="*/ 187404 h 907740"/>
                <a:gd name="connsiteX3054" fmla="*/ 523686 w 907666"/>
                <a:gd name="connsiteY3054" fmla="*/ 187270 h 907740"/>
                <a:gd name="connsiteX3055" fmla="*/ 520083 w 907666"/>
                <a:gd name="connsiteY3055" fmla="*/ 186370 h 907740"/>
                <a:gd name="connsiteX3056" fmla="*/ 520083 w 907666"/>
                <a:gd name="connsiteY3056" fmla="*/ 186370 h 907740"/>
                <a:gd name="connsiteX3057" fmla="*/ 519749 w 907666"/>
                <a:gd name="connsiteY3057" fmla="*/ 186370 h 907740"/>
                <a:gd name="connsiteX3058" fmla="*/ 519749 w 907666"/>
                <a:gd name="connsiteY3058" fmla="*/ 186370 h 907740"/>
                <a:gd name="connsiteX3059" fmla="*/ 519382 w 907666"/>
                <a:gd name="connsiteY3059" fmla="*/ 186370 h 907740"/>
                <a:gd name="connsiteX3060" fmla="*/ 519149 w 907666"/>
                <a:gd name="connsiteY3060" fmla="*/ 186370 h 907740"/>
                <a:gd name="connsiteX3061" fmla="*/ 518915 w 907666"/>
                <a:gd name="connsiteY3061" fmla="*/ 186370 h 907740"/>
                <a:gd name="connsiteX3062" fmla="*/ 518648 w 907666"/>
                <a:gd name="connsiteY3062" fmla="*/ 186370 h 907740"/>
                <a:gd name="connsiteX3063" fmla="*/ 518348 w 907666"/>
                <a:gd name="connsiteY3063" fmla="*/ 186370 h 907740"/>
                <a:gd name="connsiteX3064" fmla="*/ 518148 w 907666"/>
                <a:gd name="connsiteY3064" fmla="*/ 186370 h 907740"/>
                <a:gd name="connsiteX3065" fmla="*/ 518148 w 907666"/>
                <a:gd name="connsiteY3065" fmla="*/ 186370 h 907740"/>
                <a:gd name="connsiteX3066" fmla="*/ 517614 w 907666"/>
                <a:gd name="connsiteY3066" fmla="*/ 186370 h 907740"/>
                <a:gd name="connsiteX3067" fmla="*/ 516513 w 907666"/>
                <a:gd name="connsiteY3067" fmla="*/ 186103 h 907740"/>
                <a:gd name="connsiteX3068" fmla="*/ 512109 w 907666"/>
                <a:gd name="connsiteY3068" fmla="*/ 185102 h 907740"/>
                <a:gd name="connsiteX3069" fmla="*/ 508773 w 907666"/>
                <a:gd name="connsiteY3069" fmla="*/ 184434 h 907740"/>
                <a:gd name="connsiteX3070" fmla="*/ 507839 w 907666"/>
                <a:gd name="connsiteY3070" fmla="*/ 184268 h 907740"/>
                <a:gd name="connsiteX3071" fmla="*/ 507672 w 907666"/>
                <a:gd name="connsiteY3071" fmla="*/ 184268 h 907740"/>
                <a:gd name="connsiteX3072" fmla="*/ 507205 w 907666"/>
                <a:gd name="connsiteY3072" fmla="*/ 184268 h 907740"/>
                <a:gd name="connsiteX3073" fmla="*/ 506838 w 907666"/>
                <a:gd name="connsiteY3073" fmla="*/ 184268 h 907740"/>
                <a:gd name="connsiteX3074" fmla="*/ 505704 w 907666"/>
                <a:gd name="connsiteY3074" fmla="*/ 184034 h 907740"/>
                <a:gd name="connsiteX3075" fmla="*/ 508273 w 907666"/>
                <a:gd name="connsiteY3075" fmla="*/ 170689 h 907740"/>
                <a:gd name="connsiteX3076" fmla="*/ 510908 w 907666"/>
                <a:gd name="connsiteY3076" fmla="*/ 157177 h 907740"/>
                <a:gd name="connsiteX3077" fmla="*/ 513544 w 907666"/>
                <a:gd name="connsiteY3077" fmla="*/ 143832 h 907740"/>
                <a:gd name="connsiteX3078" fmla="*/ 513544 w 907666"/>
                <a:gd name="connsiteY3078" fmla="*/ 143832 h 907740"/>
                <a:gd name="connsiteX3079" fmla="*/ 513544 w 907666"/>
                <a:gd name="connsiteY3079" fmla="*/ 143431 h 907740"/>
                <a:gd name="connsiteX3080" fmla="*/ 513811 w 907666"/>
                <a:gd name="connsiteY3080" fmla="*/ 142197 h 907740"/>
                <a:gd name="connsiteX3081" fmla="*/ 514044 w 907666"/>
                <a:gd name="connsiteY3081" fmla="*/ 140896 h 907740"/>
                <a:gd name="connsiteX3082" fmla="*/ 514278 w 907666"/>
                <a:gd name="connsiteY3082" fmla="*/ 139795 h 907740"/>
                <a:gd name="connsiteX3083" fmla="*/ 514278 w 907666"/>
                <a:gd name="connsiteY3083" fmla="*/ 139128 h 907740"/>
                <a:gd name="connsiteX3084" fmla="*/ 515079 w 907666"/>
                <a:gd name="connsiteY3084" fmla="*/ 134857 h 907740"/>
                <a:gd name="connsiteX3085" fmla="*/ 516013 w 907666"/>
                <a:gd name="connsiteY3085" fmla="*/ 130353 h 907740"/>
                <a:gd name="connsiteX3086" fmla="*/ 516913 w 907666"/>
                <a:gd name="connsiteY3086" fmla="*/ 125849 h 907740"/>
                <a:gd name="connsiteX3087" fmla="*/ 517848 w 907666"/>
                <a:gd name="connsiteY3087" fmla="*/ 121345 h 907740"/>
                <a:gd name="connsiteX3088" fmla="*/ 518749 w 907666"/>
                <a:gd name="connsiteY3088" fmla="*/ 116841 h 907740"/>
                <a:gd name="connsiteX3089" fmla="*/ 519683 w 907666"/>
                <a:gd name="connsiteY3089" fmla="*/ 112337 h 907740"/>
                <a:gd name="connsiteX3090" fmla="*/ 520550 w 907666"/>
                <a:gd name="connsiteY3090" fmla="*/ 107833 h 907740"/>
                <a:gd name="connsiteX3091" fmla="*/ 521451 w 907666"/>
                <a:gd name="connsiteY3091" fmla="*/ 103396 h 907740"/>
                <a:gd name="connsiteX3092" fmla="*/ 521451 w 907666"/>
                <a:gd name="connsiteY3092" fmla="*/ 103396 h 907740"/>
                <a:gd name="connsiteX3093" fmla="*/ 523052 w 907666"/>
                <a:gd name="connsiteY3093" fmla="*/ 95322 h 907740"/>
                <a:gd name="connsiteX3094" fmla="*/ 523052 w 907666"/>
                <a:gd name="connsiteY3094" fmla="*/ 94454 h 907740"/>
                <a:gd name="connsiteX3095" fmla="*/ 523052 w 907666"/>
                <a:gd name="connsiteY3095" fmla="*/ 94454 h 907740"/>
                <a:gd name="connsiteX3096" fmla="*/ 523953 w 907666"/>
                <a:gd name="connsiteY3096" fmla="*/ 89650 h 907740"/>
                <a:gd name="connsiteX3097" fmla="*/ 525021 w 907666"/>
                <a:gd name="connsiteY3097" fmla="*/ 84079 h 907740"/>
                <a:gd name="connsiteX3098" fmla="*/ 526522 w 907666"/>
                <a:gd name="connsiteY3098" fmla="*/ 76405 h 907740"/>
                <a:gd name="connsiteX3099" fmla="*/ 529158 w 907666"/>
                <a:gd name="connsiteY3099" fmla="*/ 62893 h 907740"/>
                <a:gd name="connsiteX3100" fmla="*/ 531793 w 907666"/>
                <a:gd name="connsiteY3100" fmla="*/ 49548 h 907740"/>
                <a:gd name="connsiteX3101" fmla="*/ 531793 w 907666"/>
                <a:gd name="connsiteY3101" fmla="*/ 49548 h 907740"/>
                <a:gd name="connsiteX3102" fmla="*/ 532361 w 907666"/>
                <a:gd name="connsiteY3102" fmla="*/ 49548 h 907740"/>
                <a:gd name="connsiteX3103" fmla="*/ 534095 w 907666"/>
                <a:gd name="connsiteY3103" fmla="*/ 49882 h 907740"/>
                <a:gd name="connsiteX3104" fmla="*/ 534863 w 907666"/>
                <a:gd name="connsiteY3104" fmla="*/ 49882 h 907740"/>
                <a:gd name="connsiteX3105" fmla="*/ 534095 w 907666"/>
                <a:gd name="connsiteY3105" fmla="*/ 49882 h 907740"/>
                <a:gd name="connsiteX3106" fmla="*/ 531793 w 907666"/>
                <a:gd name="connsiteY3106" fmla="*/ 49414 h 907740"/>
                <a:gd name="connsiteX3107" fmla="*/ 531793 w 907666"/>
                <a:gd name="connsiteY3107" fmla="*/ 49414 h 907740"/>
                <a:gd name="connsiteX3108" fmla="*/ 534429 w 907666"/>
                <a:gd name="connsiteY3108" fmla="*/ 36069 h 907740"/>
                <a:gd name="connsiteX3109" fmla="*/ 534429 w 907666"/>
                <a:gd name="connsiteY3109" fmla="*/ 36069 h 907740"/>
                <a:gd name="connsiteX3110" fmla="*/ 536764 w 907666"/>
                <a:gd name="connsiteY3110" fmla="*/ 22724 h 907740"/>
                <a:gd name="connsiteX3111" fmla="*/ 710319 w 907666"/>
                <a:gd name="connsiteY3111" fmla="*/ 354085 h 907740"/>
                <a:gd name="connsiteX3112" fmla="*/ 710319 w 907666"/>
                <a:gd name="connsiteY3112" fmla="*/ 354085 h 907740"/>
                <a:gd name="connsiteX3113" fmla="*/ 708417 w 907666"/>
                <a:gd name="connsiteY3113" fmla="*/ 349314 h 907740"/>
                <a:gd name="connsiteX3114" fmla="*/ 708417 w 907666"/>
                <a:gd name="connsiteY3114" fmla="*/ 349314 h 907740"/>
                <a:gd name="connsiteX3115" fmla="*/ 706349 w 907666"/>
                <a:gd name="connsiteY3115" fmla="*/ 344377 h 907740"/>
                <a:gd name="connsiteX3116" fmla="*/ 706349 w 907666"/>
                <a:gd name="connsiteY3116" fmla="*/ 344377 h 907740"/>
                <a:gd name="connsiteX3117" fmla="*/ 704180 w 907666"/>
                <a:gd name="connsiteY3117" fmla="*/ 339472 h 907740"/>
                <a:gd name="connsiteX3118" fmla="*/ 704180 w 907666"/>
                <a:gd name="connsiteY3118" fmla="*/ 339472 h 907740"/>
                <a:gd name="connsiteX3119" fmla="*/ 703446 w 907666"/>
                <a:gd name="connsiteY3119" fmla="*/ 337871 h 907740"/>
                <a:gd name="connsiteX3120" fmla="*/ 703279 w 907666"/>
                <a:gd name="connsiteY3120" fmla="*/ 337537 h 907740"/>
                <a:gd name="connsiteX3121" fmla="*/ 703279 w 907666"/>
                <a:gd name="connsiteY3121" fmla="*/ 337537 h 907740"/>
                <a:gd name="connsiteX3122" fmla="*/ 703279 w 907666"/>
                <a:gd name="connsiteY3122" fmla="*/ 337537 h 907740"/>
                <a:gd name="connsiteX3123" fmla="*/ 703279 w 907666"/>
                <a:gd name="connsiteY3123" fmla="*/ 337537 h 907740"/>
                <a:gd name="connsiteX3124" fmla="*/ 703279 w 907666"/>
                <a:gd name="connsiteY3124" fmla="*/ 337537 h 907740"/>
                <a:gd name="connsiteX3125" fmla="*/ 703279 w 907666"/>
                <a:gd name="connsiteY3125" fmla="*/ 337204 h 907740"/>
                <a:gd name="connsiteX3126" fmla="*/ 703079 w 907666"/>
                <a:gd name="connsiteY3126" fmla="*/ 336737 h 907740"/>
                <a:gd name="connsiteX3127" fmla="*/ 703079 w 907666"/>
                <a:gd name="connsiteY3127" fmla="*/ 336503 h 907740"/>
                <a:gd name="connsiteX3128" fmla="*/ 702879 w 907666"/>
                <a:gd name="connsiteY3128" fmla="*/ 336069 h 907740"/>
                <a:gd name="connsiteX3129" fmla="*/ 702345 w 907666"/>
                <a:gd name="connsiteY3129" fmla="*/ 334935 h 907740"/>
                <a:gd name="connsiteX3130" fmla="*/ 702345 w 907666"/>
                <a:gd name="connsiteY3130" fmla="*/ 334935 h 907740"/>
                <a:gd name="connsiteX3131" fmla="*/ 701144 w 907666"/>
                <a:gd name="connsiteY3131" fmla="*/ 332499 h 907740"/>
                <a:gd name="connsiteX3132" fmla="*/ 700310 w 907666"/>
                <a:gd name="connsiteY3132" fmla="*/ 330798 h 907740"/>
                <a:gd name="connsiteX3133" fmla="*/ 699976 w 907666"/>
                <a:gd name="connsiteY3133" fmla="*/ 330097 h 907740"/>
                <a:gd name="connsiteX3134" fmla="*/ 699976 w 907666"/>
                <a:gd name="connsiteY3134" fmla="*/ 330097 h 907740"/>
                <a:gd name="connsiteX3135" fmla="*/ 698775 w 907666"/>
                <a:gd name="connsiteY3135" fmla="*/ 327695 h 907740"/>
                <a:gd name="connsiteX3136" fmla="*/ 697507 w 907666"/>
                <a:gd name="connsiteY3136" fmla="*/ 325293 h 907740"/>
                <a:gd name="connsiteX3137" fmla="*/ 696873 w 907666"/>
                <a:gd name="connsiteY3137" fmla="*/ 324092 h 907740"/>
                <a:gd name="connsiteX3138" fmla="*/ 695272 w 907666"/>
                <a:gd name="connsiteY3138" fmla="*/ 321189 h 907740"/>
                <a:gd name="connsiteX3139" fmla="*/ 693637 w 907666"/>
                <a:gd name="connsiteY3139" fmla="*/ 318320 h 907740"/>
                <a:gd name="connsiteX3140" fmla="*/ 693637 w 907666"/>
                <a:gd name="connsiteY3140" fmla="*/ 318120 h 907740"/>
                <a:gd name="connsiteX3141" fmla="*/ 692369 w 907666"/>
                <a:gd name="connsiteY3141" fmla="*/ 315851 h 907740"/>
                <a:gd name="connsiteX3142" fmla="*/ 689600 w 907666"/>
                <a:gd name="connsiteY3142" fmla="*/ 311214 h 907740"/>
                <a:gd name="connsiteX3143" fmla="*/ 686764 w 907666"/>
                <a:gd name="connsiteY3143" fmla="*/ 306610 h 907740"/>
                <a:gd name="connsiteX3144" fmla="*/ 683795 w 907666"/>
                <a:gd name="connsiteY3144" fmla="*/ 302072 h 907740"/>
                <a:gd name="connsiteX3145" fmla="*/ 680759 w 907666"/>
                <a:gd name="connsiteY3145" fmla="*/ 297602 h 907740"/>
                <a:gd name="connsiteX3146" fmla="*/ 674420 w 907666"/>
                <a:gd name="connsiteY3146" fmla="*/ 288827 h 907740"/>
                <a:gd name="connsiteX3147" fmla="*/ 674187 w 907666"/>
                <a:gd name="connsiteY3147" fmla="*/ 288560 h 907740"/>
                <a:gd name="connsiteX3148" fmla="*/ 671017 w 907666"/>
                <a:gd name="connsiteY3148" fmla="*/ 284423 h 907740"/>
                <a:gd name="connsiteX3149" fmla="*/ 667681 w 907666"/>
                <a:gd name="connsiteY3149" fmla="*/ 280320 h 907740"/>
                <a:gd name="connsiteX3150" fmla="*/ 656971 w 907666"/>
                <a:gd name="connsiteY3150" fmla="*/ 288994 h 907740"/>
                <a:gd name="connsiteX3151" fmla="*/ 656971 w 907666"/>
                <a:gd name="connsiteY3151" fmla="*/ 288994 h 907740"/>
                <a:gd name="connsiteX3152" fmla="*/ 656404 w 907666"/>
                <a:gd name="connsiteY3152" fmla="*/ 289495 h 907740"/>
                <a:gd name="connsiteX3153" fmla="*/ 646729 w 907666"/>
                <a:gd name="connsiteY3153" fmla="*/ 297769 h 907740"/>
                <a:gd name="connsiteX3154" fmla="*/ 646529 w 907666"/>
                <a:gd name="connsiteY3154" fmla="*/ 297935 h 907740"/>
                <a:gd name="connsiteX3155" fmla="*/ 636019 w 907666"/>
                <a:gd name="connsiteY3155" fmla="*/ 306443 h 907740"/>
                <a:gd name="connsiteX3156" fmla="*/ 635819 w 907666"/>
                <a:gd name="connsiteY3156" fmla="*/ 306443 h 907740"/>
                <a:gd name="connsiteX3157" fmla="*/ 621073 w 907666"/>
                <a:gd name="connsiteY3157" fmla="*/ 317386 h 907740"/>
                <a:gd name="connsiteX3158" fmla="*/ 620873 w 907666"/>
                <a:gd name="connsiteY3158" fmla="*/ 317553 h 907740"/>
                <a:gd name="connsiteX3159" fmla="*/ 610430 w 907666"/>
                <a:gd name="connsiteY3159" fmla="*/ 326160 h 907740"/>
                <a:gd name="connsiteX3160" fmla="*/ 610664 w 907666"/>
                <a:gd name="connsiteY3160" fmla="*/ 326461 h 907740"/>
                <a:gd name="connsiteX3161" fmla="*/ 610930 w 907666"/>
                <a:gd name="connsiteY3161" fmla="*/ 326794 h 907740"/>
                <a:gd name="connsiteX3162" fmla="*/ 612765 w 907666"/>
                <a:gd name="connsiteY3162" fmla="*/ 329063 h 907740"/>
                <a:gd name="connsiteX3163" fmla="*/ 612932 w 907666"/>
                <a:gd name="connsiteY3163" fmla="*/ 329297 h 907740"/>
                <a:gd name="connsiteX3164" fmla="*/ 614934 w 907666"/>
                <a:gd name="connsiteY3164" fmla="*/ 331899 h 907740"/>
                <a:gd name="connsiteX3165" fmla="*/ 614934 w 907666"/>
                <a:gd name="connsiteY3165" fmla="*/ 331899 h 907740"/>
                <a:gd name="connsiteX3166" fmla="*/ 615968 w 907666"/>
                <a:gd name="connsiteY3166" fmla="*/ 333267 h 907740"/>
                <a:gd name="connsiteX3167" fmla="*/ 617069 w 907666"/>
                <a:gd name="connsiteY3167" fmla="*/ 334735 h 907740"/>
                <a:gd name="connsiteX3168" fmla="*/ 617736 w 907666"/>
                <a:gd name="connsiteY3168" fmla="*/ 335702 h 907740"/>
                <a:gd name="connsiteX3169" fmla="*/ 618270 w 907666"/>
                <a:gd name="connsiteY3169" fmla="*/ 336403 h 907740"/>
                <a:gd name="connsiteX3170" fmla="*/ 618571 w 907666"/>
                <a:gd name="connsiteY3170" fmla="*/ 336837 h 907740"/>
                <a:gd name="connsiteX3171" fmla="*/ 619705 w 907666"/>
                <a:gd name="connsiteY3171" fmla="*/ 338438 h 907740"/>
                <a:gd name="connsiteX3172" fmla="*/ 619705 w 907666"/>
                <a:gd name="connsiteY3172" fmla="*/ 338638 h 907740"/>
                <a:gd name="connsiteX3173" fmla="*/ 619705 w 907666"/>
                <a:gd name="connsiteY3173" fmla="*/ 338638 h 907740"/>
                <a:gd name="connsiteX3174" fmla="*/ 620606 w 907666"/>
                <a:gd name="connsiteY3174" fmla="*/ 340006 h 907740"/>
                <a:gd name="connsiteX3175" fmla="*/ 620939 w 907666"/>
                <a:gd name="connsiteY3175" fmla="*/ 340473 h 907740"/>
                <a:gd name="connsiteX3176" fmla="*/ 620939 w 907666"/>
                <a:gd name="connsiteY3176" fmla="*/ 340673 h 907740"/>
                <a:gd name="connsiteX3177" fmla="*/ 621140 w 907666"/>
                <a:gd name="connsiteY3177" fmla="*/ 341007 h 907740"/>
                <a:gd name="connsiteX3178" fmla="*/ 621406 w 907666"/>
                <a:gd name="connsiteY3178" fmla="*/ 341374 h 907740"/>
                <a:gd name="connsiteX3179" fmla="*/ 621406 w 907666"/>
                <a:gd name="connsiteY3179" fmla="*/ 341374 h 907740"/>
                <a:gd name="connsiteX3180" fmla="*/ 621406 w 907666"/>
                <a:gd name="connsiteY3180" fmla="*/ 341574 h 907740"/>
                <a:gd name="connsiteX3181" fmla="*/ 621406 w 907666"/>
                <a:gd name="connsiteY3181" fmla="*/ 341774 h 907740"/>
                <a:gd name="connsiteX3182" fmla="*/ 621940 w 907666"/>
                <a:gd name="connsiteY3182" fmla="*/ 342575 h 907740"/>
                <a:gd name="connsiteX3183" fmla="*/ 622107 w 907666"/>
                <a:gd name="connsiteY3183" fmla="*/ 342875 h 907740"/>
                <a:gd name="connsiteX3184" fmla="*/ 622441 w 907666"/>
                <a:gd name="connsiteY3184" fmla="*/ 343376 h 907740"/>
                <a:gd name="connsiteX3185" fmla="*/ 622441 w 907666"/>
                <a:gd name="connsiteY3185" fmla="*/ 343376 h 907740"/>
                <a:gd name="connsiteX3186" fmla="*/ 622441 w 907666"/>
                <a:gd name="connsiteY3186" fmla="*/ 343576 h 907740"/>
                <a:gd name="connsiteX3187" fmla="*/ 622441 w 907666"/>
                <a:gd name="connsiteY3187" fmla="*/ 343576 h 907740"/>
                <a:gd name="connsiteX3188" fmla="*/ 622441 w 907666"/>
                <a:gd name="connsiteY3188" fmla="*/ 343576 h 907740"/>
                <a:gd name="connsiteX3189" fmla="*/ 622641 w 907666"/>
                <a:gd name="connsiteY3189" fmla="*/ 343910 h 907740"/>
                <a:gd name="connsiteX3190" fmla="*/ 622641 w 907666"/>
                <a:gd name="connsiteY3190" fmla="*/ 344076 h 907740"/>
                <a:gd name="connsiteX3191" fmla="*/ 622641 w 907666"/>
                <a:gd name="connsiteY3191" fmla="*/ 344243 h 907740"/>
                <a:gd name="connsiteX3192" fmla="*/ 622641 w 907666"/>
                <a:gd name="connsiteY3192" fmla="*/ 344243 h 907740"/>
                <a:gd name="connsiteX3193" fmla="*/ 622808 w 907666"/>
                <a:gd name="connsiteY3193" fmla="*/ 344477 h 907740"/>
                <a:gd name="connsiteX3194" fmla="*/ 622808 w 907666"/>
                <a:gd name="connsiteY3194" fmla="*/ 344477 h 907740"/>
                <a:gd name="connsiteX3195" fmla="*/ 624376 w 907666"/>
                <a:gd name="connsiteY3195" fmla="*/ 346979 h 907740"/>
                <a:gd name="connsiteX3196" fmla="*/ 625010 w 907666"/>
                <a:gd name="connsiteY3196" fmla="*/ 348047 h 907740"/>
                <a:gd name="connsiteX3197" fmla="*/ 625844 w 907666"/>
                <a:gd name="connsiteY3197" fmla="*/ 349414 h 907740"/>
                <a:gd name="connsiteX3198" fmla="*/ 626678 w 907666"/>
                <a:gd name="connsiteY3198" fmla="*/ 350816 h 907740"/>
                <a:gd name="connsiteX3199" fmla="*/ 627245 w 907666"/>
                <a:gd name="connsiteY3199" fmla="*/ 351750 h 907740"/>
                <a:gd name="connsiteX3200" fmla="*/ 628713 w 907666"/>
                <a:gd name="connsiteY3200" fmla="*/ 354319 h 907740"/>
                <a:gd name="connsiteX3201" fmla="*/ 629280 w 907666"/>
                <a:gd name="connsiteY3201" fmla="*/ 355387 h 907740"/>
                <a:gd name="connsiteX3202" fmla="*/ 630081 w 907666"/>
                <a:gd name="connsiteY3202" fmla="*/ 356854 h 907740"/>
                <a:gd name="connsiteX3203" fmla="*/ 630381 w 907666"/>
                <a:gd name="connsiteY3203" fmla="*/ 357388 h 907740"/>
                <a:gd name="connsiteX3204" fmla="*/ 631048 w 907666"/>
                <a:gd name="connsiteY3204" fmla="*/ 358623 h 907740"/>
                <a:gd name="connsiteX3205" fmla="*/ 632016 w 907666"/>
                <a:gd name="connsiteY3205" fmla="*/ 360491 h 907740"/>
                <a:gd name="connsiteX3206" fmla="*/ 632416 w 907666"/>
                <a:gd name="connsiteY3206" fmla="*/ 361258 h 907740"/>
                <a:gd name="connsiteX3207" fmla="*/ 632416 w 907666"/>
                <a:gd name="connsiteY3207" fmla="*/ 361425 h 907740"/>
                <a:gd name="connsiteX3208" fmla="*/ 632416 w 907666"/>
                <a:gd name="connsiteY3208" fmla="*/ 361725 h 907740"/>
                <a:gd name="connsiteX3209" fmla="*/ 632716 w 907666"/>
                <a:gd name="connsiteY3209" fmla="*/ 362293 h 907740"/>
                <a:gd name="connsiteX3210" fmla="*/ 633083 w 907666"/>
                <a:gd name="connsiteY3210" fmla="*/ 362993 h 907740"/>
                <a:gd name="connsiteX3211" fmla="*/ 633417 w 907666"/>
                <a:gd name="connsiteY3211" fmla="*/ 363694 h 907740"/>
                <a:gd name="connsiteX3212" fmla="*/ 634118 w 907666"/>
                <a:gd name="connsiteY3212" fmla="*/ 365095 h 907740"/>
                <a:gd name="connsiteX3213" fmla="*/ 634118 w 907666"/>
                <a:gd name="connsiteY3213" fmla="*/ 365095 h 907740"/>
                <a:gd name="connsiteX3214" fmla="*/ 634885 w 907666"/>
                <a:gd name="connsiteY3214" fmla="*/ 366730 h 907740"/>
                <a:gd name="connsiteX3215" fmla="*/ 635652 w 907666"/>
                <a:gd name="connsiteY3215" fmla="*/ 368398 h 907740"/>
                <a:gd name="connsiteX3216" fmla="*/ 635652 w 907666"/>
                <a:gd name="connsiteY3216" fmla="*/ 368632 h 907740"/>
                <a:gd name="connsiteX3217" fmla="*/ 635953 w 907666"/>
                <a:gd name="connsiteY3217" fmla="*/ 369332 h 907740"/>
                <a:gd name="connsiteX3218" fmla="*/ 636253 w 907666"/>
                <a:gd name="connsiteY3218" fmla="*/ 370033 h 907740"/>
                <a:gd name="connsiteX3219" fmla="*/ 637054 w 907666"/>
                <a:gd name="connsiteY3219" fmla="*/ 371768 h 907740"/>
                <a:gd name="connsiteX3220" fmla="*/ 637054 w 907666"/>
                <a:gd name="connsiteY3220" fmla="*/ 371768 h 907740"/>
                <a:gd name="connsiteX3221" fmla="*/ 637054 w 907666"/>
                <a:gd name="connsiteY3221" fmla="*/ 372201 h 907740"/>
                <a:gd name="connsiteX3222" fmla="*/ 637054 w 907666"/>
                <a:gd name="connsiteY3222" fmla="*/ 372535 h 907740"/>
                <a:gd name="connsiteX3223" fmla="*/ 637221 w 907666"/>
                <a:gd name="connsiteY3223" fmla="*/ 372869 h 907740"/>
                <a:gd name="connsiteX3224" fmla="*/ 637221 w 907666"/>
                <a:gd name="connsiteY3224" fmla="*/ 372869 h 907740"/>
                <a:gd name="connsiteX3225" fmla="*/ 637221 w 907666"/>
                <a:gd name="connsiteY3225" fmla="*/ 373169 h 907740"/>
                <a:gd name="connsiteX3226" fmla="*/ 638321 w 907666"/>
                <a:gd name="connsiteY3226" fmla="*/ 375805 h 907740"/>
                <a:gd name="connsiteX3227" fmla="*/ 639689 w 907666"/>
                <a:gd name="connsiteY3227" fmla="*/ 379141 h 907740"/>
                <a:gd name="connsiteX3228" fmla="*/ 652200 w 907666"/>
                <a:gd name="connsiteY3228" fmla="*/ 374337 h 907740"/>
                <a:gd name="connsiteX3229" fmla="*/ 652467 w 907666"/>
                <a:gd name="connsiteY3229" fmla="*/ 374337 h 907740"/>
                <a:gd name="connsiteX3230" fmla="*/ 669349 w 907666"/>
                <a:gd name="connsiteY3230" fmla="*/ 367831 h 907740"/>
                <a:gd name="connsiteX3231" fmla="*/ 669616 w 907666"/>
                <a:gd name="connsiteY3231" fmla="*/ 367831 h 907740"/>
                <a:gd name="connsiteX3232" fmla="*/ 682194 w 907666"/>
                <a:gd name="connsiteY3232" fmla="*/ 363027 h 907740"/>
                <a:gd name="connsiteX3233" fmla="*/ 682461 w 907666"/>
                <a:gd name="connsiteY3233" fmla="*/ 363027 h 907740"/>
                <a:gd name="connsiteX3234" fmla="*/ 695038 w 907666"/>
                <a:gd name="connsiteY3234" fmla="*/ 358189 h 907740"/>
                <a:gd name="connsiteX3235" fmla="*/ 695305 w 907666"/>
                <a:gd name="connsiteY3235" fmla="*/ 358189 h 907740"/>
                <a:gd name="connsiteX3236" fmla="*/ 707883 w 907666"/>
                <a:gd name="connsiteY3236" fmla="*/ 353351 h 907740"/>
                <a:gd name="connsiteX3237" fmla="*/ 708183 w 907666"/>
                <a:gd name="connsiteY3237" fmla="*/ 353351 h 907740"/>
                <a:gd name="connsiteX3238" fmla="*/ 708183 w 907666"/>
                <a:gd name="connsiteY3238" fmla="*/ 353551 h 907740"/>
                <a:gd name="connsiteX3239" fmla="*/ 708183 w 907666"/>
                <a:gd name="connsiteY3239" fmla="*/ 353551 h 907740"/>
                <a:gd name="connsiteX3240" fmla="*/ 716991 w 907666"/>
                <a:gd name="connsiteY3240" fmla="*/ 239317 h 907740"/>
                <a:gd name="connsiteX3241" fmla="*/ 713455 w 907666"/>
                <a:gd name="connsiteY3241" fmla="*/ 242186 h 907740"/>
                <a:gd name="connsiteX3242" fmla="*/ 716291 w 907666"/>
                <a:gd name="connsiteY3242" fmla="*/ 239917 h 907740"/>
                <a:gd name="connsiteX3243" fmla="*/ 716991 w 907666"/>
                <a:gd name="connsiteY3243" fmla="*/ 239350 h 907740"/>
                <a:gd name="connsiteX3244" fmla="*/ 716991 w 907666"/>
                <a:gd name="connsiteY3244" fmla="*/ 239350 h 907740"/>
                <a:gd name="connsiteX3245" fmla="*/ 746584 w 907666"/>
                <a:gd name="connsiteY3245" fmla="*/ 215329 h 907740"/>
                <a:gd name="connsiteX3246" fmla="*/ 742080 w 907666"/>
                <a:gd name="connsiteY3246" fmla="*/ 218965 h 907740"/>
                <a:gd name="connsiteX3247" fmla="*/ 738377 w 907666"/>
                <a:gd name="connsiteY3247" fmla="*/ 222001 h 907740"/>
                <a:gd name="connsiteX3248" fmla="*/ 737710 w 907666"/>
                <a:gd name="connsiteY3248" fmla="*/ 222568 h 907740"/>
                <a:gd name="connsiteX3249" fmla="*/ 738377 w 907666"/>
                <a:gd name="connsiteY3249" fmla="*/ 222035 h 907740"/>
                <a:gd name="connsiteX3250" fmla="*/ 742080 w 907666"/>
                <a:gd name="connsiteY3250" fmla="*/ 219032 h 907740"/>
                <a:gd name="connsiteX3251" fmla="*/ 746618 w 907666"/>
                <a:gd name="connsiteY3251" fmla="*/ 215362 h 907740"/>
                <a:gd name="connsiteX3252" fmla="*/ 752656 w 907666"/>
                <a:gd name="connsiteY3252" fmla="*/ 210458 h 907740"/>
                <a:gd name="connsiteX3253" fmla="*/ 731237 w 907666"/>
                <a:gd name="connsiteY3253" fmla="*/ 227773 h 907740"/>
                <a:gd name="connsiteX3254" fmla="*/ 727667 w 907666"/>
                <a:gd name="connsiteY3254" fmla="*/ 230642 h 907740"/>
                <a:gd name="connsiteX3255" fmla="*/ 724098 w 907666"/>
                <a:gd name="connsiteY3255" fmla="*/ 233545 h 907740"/>
                <a:gd name="connsiteX3256" fmla="*/ 720761 w 907666"/>
                <a:gd name="connsiteY3256" fmla="*/ 236381 h 907740"/>
                <a:gd name="connsiteX3257" fmla="*/ 720761 w 907666"/>
                <a:gd name="connsiteY3257" fmla="*/ 236381 h 907740"/>
                <a:gd name="connsiteX3258" fmla="*/ 717225 w 907666"/>
                <a:gd name="connsiteY3258" fmla="*/ 239283 h 907740"/>
                <a:gd name="connsiteX3259" fmla="*/ 720761 w 907666"/>
                <a:gd name="connsiteY3259" fmla="*/ 236414 h 907740"/>
                <a:gd name="connsiteX3260" fmla="*/ 720761 w 907666"/>
                <a:gd name="connsiteY3260" fmla="*/ 236414 h 907740"/>
                <a:gd name="connsiteX3261" fmla="*/ 724098 w 907666"/>
                <a:gd name="connsiteY3261" fmla="*/ 233578 h 907740"/>
                <a:gd name="connsiteX3262" fmla="*/ 727667 w 907666"/>
                <a:gd name="connsiteY3262" fmla="*/ 230676 h 907740"/>
                <a:gd name="connsiteX3263" fmla="*/ 731204 w 907666"/>
                <a:gd name="connsiteY3263" fmla="*/ 227806 h 907740"/>
                <a:gd name="connsiteX3264" fmla="*/ 737676 w 907666"/>
                <a:gd name="connsiteY3264" fmla="*/ 222568 h 907740"/>
                <a:gd name="connsiteX3265" fmla="*/ 737676 w 907666"/>
                <a:gd name="connsiteY3265" fmla="*/ 222568 h 907740"/>
                <a:gd name="connsiteX3266" fmla="*/ 758095 w 907666"/>
                <a:gd name="connsiteY3266" fmla="*/ 367430 h 907740"/>
                <a:gd name="connsiteX3267" fmla="*/ 758095 w 907666"/>
                <a:gd name="connsiteY3267" fmla="*/ 367430 h 907740"/>
                <a:gd name="connsiteX3268" fmla="*/ 758095 w 907666"/>
                <a:gd name="connsiteY3268" fmla="*/ 367831 h 907740"/>
                <a:gd name="connsiteX3269" fmla="*/ 758095 w 907666"/>
                <a:gd name="connsiteY3269" fmla="*/ 367430 h 907740"/>
                <a:gd name="connsiteX3270" fmla="*/ 758095 w 907666"/>
                <a:gd name="connsiteY3270" fmla="*/ 366963 h 907740"/>
                <a:gd name="connsiteX3271" fmla="*/ 758095 w 907666"/>
                <a:gd name="connsiteY3271" fmla="*/ 367264 h 907740"/>
                <a:gd name="connsiteX3272" fmla="*/ 758095 w 907666"/>
                <a:gd name="connsiteY3272" fmla="*/ 366897 h 907740"/>
                <a:gd name="connsiteX3273" fmla="*/ 758361 w 907666"/>
                <a:gd name="connsiteY3273" fmla="*/ 367864 h 907740"/>
                <a:gd name="connsiteX3274" fmla="*/ 759629 w 907666"/>
                <a:gd name="connsiteY3274" fmla="*/ 372435 h 907740"/>
                <a:gd name="connsiteX3275" fmla="*/ 759629 w 907666"/>
                <a:gd name="connsiteY3275" fmla="*/ 372435 h 907740"/>
                <a:gd name="connsiteX3276" fmla="*/ 758228 w 907666"/>
                <a:gd name="connsiteY3276" fmla="*/ 367764 h 907740"/>
                <a:gd name="connsiteX3277" fmla="*/ 760030 w 907666"/>
                <a:gd name="connsiteY3277" fmla="*/ 373903 h 907740"/>
                <a:gd name="connsiteX3278" fmla="*/ 760030 w 907666"/>
                <a:gd name="connsiteY3278" fmla="*/ 373903 h 907740"/>
                <a:gd name="connsiteX3279" fmla="*/ 760030 w 907666"/>
                <a:gd name="connsiteY3279" fmla="*/ 374103 h 907740"/>
                <a:gd name="connsiteX3280" fmla="*/ 759896 w 907666"/>
                <a:gd name="connsiteY3280" fmla="*/ 373803 h 907740"/>
                <a:gd name="connsiteX3281" fmla="*/ 761464 w 907666"/>
                <a:gd name="connsiteY3281" fmla="*/ 347046 h 907740"/>
                <a:gd name="connsiteX3282" fmla="*/ 761464 w 907666"/>
                <a:gd name="connsiteY3282" fmla="*/ 347046 h 907740"/>
                <a:gd name="connsiteX3283" fmla="*/ 762932 w 907666"/>
                <a:gd name="connsiteY3283" fmla="*/ 346545 h 907740"/>
                <a:gd name="connsiteX3284" fmla="*/ 762932 w 907666"/>
                <a:gd name="connsiteY3284" fmla="*/ 346545 h 907740"/>
                <a:gd name="connsiteX3285" fmla="*/ 764800 w 907666"/>
                <a:gd name="connsiteY3285" fmla="*/ 395322 h 907740"/>
                <a:gd name="connsiteX3286" fmla="*/ 764800 w 907666"/>
                <a:gd name="connsiteY3286" fmla="*/ 395055 h 907740"/>
                <a:gd name="connsiteX3287" fmla="*/ 764800 w 907666"/>
                <a:gd name="connsiteY3287" fmla="*/ 395555 h 907740"/>
                <a:gd name="connsiteX3288" fmla="*/ 764800 w 907666"/>
                <a:gd name="connsiteY3288" fmla="*/ 395555 h 907740"/>
                <a:gd name="connsiteX3289" fmla="*/ 764800 w 907666"/>
                <a:gd name="connsiteY3289" fmla="*/ 395555 h 907740"/>
                <a:gd name="connsiteX3290" fmla="*/ 764667 w 907666"/>
                <a:gd name="connsiteY3290" fmla="*/ 395222 h 907740"/>
                <a:gd name="connsiteX3291" fmla="*/ 767469 w 907666"/>
                <a:gd name="connsiteY3291" fmla="*/ 412537 h 907740"/>
                <a:gd name="connsiteX3292" fmla="*/ 767469 w 907666"/>
                <a:gd name="connsiteY3292" fmla="*/ 412871 h 907740"/>
                <a:gd name="connsiteX3293" fmla="*/ 767469 w 907666"/>
                <a:gd name="connsiteY3293" fmla="*/ 413438 h 907740"/>
                <a:gd name="connsiteX3294" fmla="*/ 767236 w 907666"/>
                <a:gd name="connsiteY3294" fmla="*/ 412437 h 907740"/>
                <a:gd name="connsiteX3295" fmla="*/ 767770 w 907666"/>
                <a:gd name="connsiteY3295" fmla="*/ 414706 h 907740"/>
                <a:gd name="connsiteX3296" fmla="*/ 767770 w 907666"/>
                <a:gd name="connsiteY3296" fmla="*/ 415006 h 907740"/>
                <a:gd name="connsiteX3297" fmla="*/ 767770 w 907666"/>
                <a:gd name="connsiteY3297" fmla="*/ 415006 h 907740"/>
                <a:gd name="connsiteX3298" fmla="*/ 767636 w 907666"/>
                <a:gd name="connsiteY3298" fmla="*/ 414606 h 907740"/>
                <a:gd name="connsiteX3299" fmla="*/ 767770 w 907666"/>
                <a:gd name="connsiteY3299" fmla="*/ 414539 h 907740"/>
                <a:gd name="connsiteX3300" fmla="*/ 767770 w 907666"/>
                <a:gd name="connsiteY3300" fmla="*/ 414706 h 907740"/>
                <a:gd name="connsiteX3301" fmla="*/ 767770 w 907666"/>
                <a:gd name="connsiteY3301" fmla="*/ 414706 h 907740"/>
                <a:gd name="connsiteX3302" fmla="*/ 767603 w 907666"/>
                <a:gd name="connsiteY3302" fmla="*/ 414439 h 907740"/>
                <a:gd name="connsiteX3303" fmla="*/ 768037 w 907666"/>
                <a:gd name="connsiteY3303" fmla="*/ 416741 h 907740"/>
                <a:gd name="connsiteX3304" fmla="*/ 768037 w 907666"/>
                <a:gd name="connsiteY3304" fmla="*/ 417241 h 907740"/>
                <a:gd name="connsiteX3305" fmla="*/ 768037 w 907666"/>
                <a:gd name="connsiteY3305" fmla="*/ 417241 h 907740"/>
                <a:gd name="connsiteX3306" fmla="*/ 767870 w 907666"/>
                <a:gd name="connsiteY3306" fmla="*/ 416641 h 907740"/>
                <a:gd name="connsiteX3307" fmla="*/ 768470 w 907666"/>
                <a:gd name="connsiteY3307" fmla="*/ 420444 h 907740"/>
                <a:gd name="connsiteX3308" fmla="*/ 768470 w 907666"/>
                <a:gd name="connsiteY3308" fmla="*/ 420444 h 907740"/>
                <a:gd name="connsiteX3309" fmla="*/ 768470 w 907666"/>
                <a:gd name="connsiteY3309" fmla="*/ 420444 h 907740"/>
                <a:gd name="connsiteX3310" fmla="*/ 768470 w 907666"/>
                <a:gd name="connsiteY3310" fmla="*/ 420177 h 907740"/>
                <a:gd name="connsiteX3311" fmla="*/ 768270 w 907666"/>
                <a:gd name="connsiteY3311" fmla="*/ 418409 h 907740"/>
                <a:gd name="connsiteX3312" fmla="*/ 768470 w 907666"/>
                <a:gd name="connsiteY3312" fmla="*/ 420344 h 907740"/>
                <a:gd name="connsiteX3313" fmla="*/ 768470 w 907666"/>
                <a:gd name="connsiteY3313" fmla="*/ 420344 h 907740"/>
                <a:gd name="connsiteX3314" fmla="*/ 768470 w 907666"/>
                <a:gd name="connsiteY3314" fmla="*/ 420511 h 907740"/>
                <a:gd name="connsiteX3315" fmla="*/ 768470 w 907666"/>
                <a:gd name="connsiteY3315" fmla="*/ 420678 h 907740"/>
                <a:gd name="connsiteX3316" fmla="*/ 768470 w 907666"/>
                <a:gd name="connsiteY3316" fmla="*/ 420678 h 907740"/>
                <a:gd name="connsiteX3317" fmla="*/ 768470 w 907666"/>
                <a:gd name="connsiteY3317" fmla="*/ 420678 h 907740"/>
                <a:gd name="connsiteX3318" fmla="*/ 770138 w 907666"/>
                <a:gd name="connsiteY3318" fmla="*/ 445667 h 907740"/>
                <a:gd name="connsiteX3319" fmla="*/ 770138 w 907666"/>
                <a:gd name="connsiteY3319" fmla="*/ 444866 h 907740"/>
                <a:gd name="connsiteX3320" fmla="*/ 770138 w 907666"/>
                <a:gd name="connsiteY3320" fmla="*/ 442597 h 907740"/>
                <a:gd name="connsiteX3321" fmla="*/ 770138 w 907666"/>
                <a:gd name="connsiteY3321" fmla="*/ 441129 h 907740"/>
                <a:gd name="connsiteX3322" fmla="*/ 770138 w 907666"/>
                <a:gd name="connsiteY3322" fmla="*/ 440295 h 907740"/>
                <a:gd name="connsiteX3323" fmla="*/ 770138 w 907666"/>
                <a:gd name="connsiteY3323" fmla="*/ 439795 h 907740"/>
                <a:gd name="connsiteX3324" fmla="*/ 770138 w 907666"/>
                <a:gd name="connsiteY3324" fmla="*/ 439495 h 907740"/>
                <a:gd name="connsiteX3325" fmla="*/ 770138 w 907666"/>
                <a:gd name="connsiteY3325" fmla="*/ 438927 h 907740"/>
                <a:gd name="connsiteX3326" fmla="*/ 770138 w 907666"/>
                <a:gd name="connsiteY3326" fmla="*/ 438594 h 907740"/>
                <a:gd name="connsiteX3327" fmla="*/ 770138 w 907666"/>
                <a:gd name="connsiteY3327" fmla="*/ 438360 h 907740"/>
                <a:gd name="connsiteX3328" fmla="*/ 770138 w 907666"/>
                <a:gd name="connsiteY3328" fmla="*/ 438360 h 907740"/>
                <a:gd name="connsiteX3329" fmla="*/ 770138 w 907666"/>
                <a:gd name="connsiteY3329" fmla="*/ 439995 h 907740"/>
                <a:gd name="connsiteX3330" fmla="*/ 770138 w 907666"/>
                <a:gd name="connsiteY3330" fmla="*/ 441863 h 907740"/>
                <a:gd name="connsiteX3331" fmla="*/ 770138 w 907666"/>
                <a:gd name="connsiteY3331" fmla="*/ 447668 h 907740"/>
                <a:gd name="connsiteX3332" fmla="*/ 770138 w 907666"/>
                <a:gd name="connsiteY3332" fmla="*/ 447668 h 907740"/>
                <a:gd name="connsiteX3333" fmla="*/ 769938 w 907666"/>
                <a:gd name="connsiteY3333" fmla="*/ 445567 h 907740"/>
                <a:gd name="connsiteX3334" fmla="*/ 800599 w 907666"/>
                <a:gd name="connsiteY3334" fmla="*/ 333600 h 907740"/>
                <a:gd name="connsiteX3335" fmla="*/ 799765 w 907666"/>
                <a:gd name="connsiteY3335" fmla="*/ 333901 h 907740"/>
                <a:gd name="connsiteX3336" fmla="*/ 791958 w 907666"/>
                <a:gd name="connsiteY3336" fmla="*/ 336603 h 907740"/>
                <a:gd name="connsiteX3337" fmla="*/ 791958 w 907666"/>
                <a:gd name="connsiteY3337" fmla="*/ 336603 h 907740"/>
                <a:gd name="connsiteX3338" fmla="*/ 787621 w 907666"/>
                <a:gd name="connsiteY3338" fmla="*/ 338104 h 907740"/>
                <a:gd name="connsiteX3339" fmla="*/ 791991 w 907666"/>
                <a:gd name="connsiteY3339" fmla="*/ 336636 h 907740"/>
                <a:gd name="connsiteX3340" fmla="*/ 799798 w 907666"/>
                <a:gd name="connsiteY3340" fmla="*/ 333934 h 907740"/>
                <a:gd name="connsiteX3341" fmla="*/ 800632 w 907666"/>
                <a:gd name="connsiteY3341" fmla="*/ 333634 h 907740"/>
                <a:gd name="connsiteX3342" fmla="*/ 800632 w 907666"/>
                <a:gd name="connsiteY3342" fmla="*/ 333634 h 907740"/>
                <a:gd name="connsiteX3343" fmla="*/ 805036 w 907666"/>
                <a:gd name="connsiteY3343" fmla="*/ 332099 h 907740"/>
                <a:gd name="connsiteX3344" fmla="*/ 764934 w 907666"/>
                <a:gd name="connsiteY3344" fmla="*/ 511625 h 907740"/>
                <a:gd name="connsiteX3345" fmla="*/ 764934 w 907666"/>
                <a:gd name="connsiteY3345" fmla="*/ 511392 h 907740"/>
                <a:gd name="connsiteX3346" fmla="*/ 764934 w 907666"/>
                <a:gd name="connsiteY3346" fmla="*/ 511392 h 907740"/>
                <a:gd name="connsiteX3347" fmla="*/ 764734 w 907666"/>
                <a:gd name="connsiteY3347" fmla="*/ 511525 h 907740"/>
                <a:gd name="connsiteX3348" fmla="*/ 766902 w 907666"/>
                <a:gd name="connsiteY3348" fmla="*/ 499815 h 907740"/>
                <a:gd name="connsiteX3349" fmla="*/ 767236 w 907666"/>
                <a:gd name="connsiteY3349" fmla="*/ 497546 h 907740"/>
                <a:gd name="connsiteX3350" fmla="*/ 767436 w 907666"/>
                <a:gd name="connsiteY3350" fmla="*/ 495978 h 907740"/>
                <a:gd name="connsiteX3351" fmla="*/ 766702 w 907666"/>
                <a:gd name="connsiteY3351" fmla="*/ 499715 h 907740"/>
                <a:gd name="connsiteX3352" fmla="*/ 766368 w 907666"/>
                <a:gd name="connsiteY3352" fmla="*/ 503318 h 907740"/>
                <a:gd name="connsiteX3353" fmla="*/ 766569 w 907666"/>
                <a:gd name="connsiteY3353" fmla="*/ 502184 h 907740"/>
                <a:gd name="connsiteX3354" fmla="*/ 766569 w 907666"/>
                <a:gd name="connsiteY3354" fmla="*/ 501383 h 907740"/>
                <a:gd name="connsiteX3355" fmla="*/ 766569 w 907666"/>
                <a:gd name="connsiteY3355" fmla="*/ 502150 h 907740"/>
                <a:gd name="connsiteX3356" fmla="*/ 766168 w 907666"/>
                <a:gd name="connsiteY3356" fmla="*/ 503218 h 907740"/>
                <a:gd name="connsiteX3357" fmla="*/ 767436 w 907666"/>
                <a:gd name="connsiteY3357" fmla="*/ 495978 h 907740"/>
                <a:gd name="connsiteX3358" fmla="*/ 767836 w 907666"/>
                <a:gd name="connsiteY3358" fmla="*/ 492942 h 907740"/>
                <a:gd name="connsiteX3359" fmla="*/ 768203 w 907666"/>
                <a:gd name="connsiteY3359" fmla="*/ 489806 h 907740"/>
                <a:gd name="connsiteX3360" fmla="*/ 767236 w 907666"/>
                <a:gd name="connsiteY3360" fmla="*/ 495878 h 907740"/>
                <a:gd name="connsiteX3361" fmla="*/ 768203 w 907666"/>
                <a:gd name="connsiteY3361" fmla="*/ 489806 h 907740"/>
                <a:gd name="connsiteX3362" fmla="*/ 768203 w 907666"/>
                <a:gd name="connsiteY3362" fmla="*/ 489806 h 907740"/>
                <a:gd name="connsiteX3363" fmla="*/ 768771 w 907666"/>
                <a:gd name="connsiteY3363" fmla="*/ 484234 h 907740"/>
                <a:gd name="connsiteX3364" fmla="*/ 768003 w 907666"/>
                <a:gd name="connsiteY3364" fmla="*/ 489706 h 907740"/>
                <a:gd name="connsiteX3365" fmla="*/ 518248 w 907666"/>
                <a:gd name="connsiteY3365" fmla="*/ 186203 h 907740"/>
                <a:gd name="connsiteX3366" fmla="*/ 518248 w 907666"/>
                <a:gd name="connsiteY3366" fmla="*/ 186203 h 907740"/>
                <a:gd name="connsiteX3367" fmla="*/ 518548 w 907666"/>
                <a:gd name="connsiteY3367" fmla="*/ 186203 h 907740"/>
                <a:gd name="connsiteX3368" fmla="*/ 516513 w 907666"/>
                <a:gd name="connsiteY3368" fmla="*/ 185769 h 907740"/>
                <a:gd name="connsiteX3369" fmla="*/ 512109 w 907666"/>
                <a:gd name="connsiteY3369" fmla="*/ 184768 h 907740"/>
                <a:gd name="connsiteX3370" fmla="*/ 508773 w 907666"/>
                <a:gd name="connsiteY3370" fmla="*/ 184101 h 907740"/>
                <a:gd name="connsiteX3371" fmla="*/ 507839 w 907666"/>
                <a:gd name="connsiteY3371" fmla="*/ 183934 h 907740"/>
                <a:gd name="connsiteX3372" fmla="*/ 508706 w 907666"/>
                <a:gd name="connsiteY3372" fmla="*/ 184134 h 907740"/>
                <a:gd name="connsiteX3373" fmla="*/ 508706 w 907666"/>
                <a:gd name="connsiteY3373" fmla="*/ 184134 h 907740"/>
                <a:gd name="connsiteX3374" fmla="*/ 509807 w 907666"/>
                <a:gd name="connsiteY3374" fmla="*/ 184368 h 907740"/>
                <a:gd name="connsiteX3375" fmla="*/ 510274 w 907666"/>
                <a:gd name="connsiteY3375" fmla="*/ 184368 h 907740"/>
                <a:gd name="connsiteX3376" fmla="*/ 511909 w 907666"/>
                <a:gd name="connsiteY3376" fmla="*/ 184735 h 907740"/>
                <a:gd name="connsiteX3377" fmla="*/ 514078 w 907666"/>
                <a:gd name="connsiteY3377" fmla="*/ 185202 h 907740"/>
                <a:gd name="connsiteX3378" fmla="*/ 514878 w 907666"/>
                <a:gd name="connsiteY3378" fmla="*/ 185202 h 907740"/>
                <a:gd name="connsiteX3379" fmla="*/ 515312 w 907666"/>
                <a:gd name="connsiteY3379" fmla="*/ 185202 h 907740"/>
                <a:gd name="connsiteX3380" fmla="*/ 516280 w 907666"/>
                <a:gd name="connsiteY3380" fmla="*/ 185435 h 907740"/>
                <a:gd name="connsiteX3381" fmla="*/ 516280 w 907666"/>
                <a:gd name="connsiteY3381" fmla="*/ 185435 h 907740"/>
                <a:gd name="connsiteX3382" fmla="*/ 516813 w 907666"/>
                <a:gd name="connsiteY3382" fmla="*/ 185435 h 907740"/>
                <a:gd name="connsiteX3383" fmla="*/ 517014 w 907666"/>
                <a:gd name="connsiteY3383" fmla="*/ 185435 h 907740"/>
                <a:gd name="connsiteX3384" fmla="*/ 517314 w 907666"/>
                <a:gd name="connsiteY3384" fmla="*/ 185435 h 907740"/>
                <a:gd name="connsiteX3385" fmla="*/ 517915 w 907666"/>
                <a:gd name="connsiteY3385" fmla="*/ 185435 h 907740"/>
                <a:gd name="connsiteX3386" fmla="*/ 517381 w 907666"/>
                <a:gd name="connsiteY3386" fmla="*/ 185435 h 907740"/>
                <a:gd name="connsiteX3387" fmla="*/ 508339 w 907666"/>
                <a:gd name="connsiteY3387" fmla="*/ 170022 h 907740"/>
                <a:gd name="connsiteX3388" fmla="*/ 505737 w 907666"/>
                <a:gd name="connsiteY3388" fmla="*/ 183367 h 907740"/>
                <a:gd name="connsiteX3389" fmla="*/ 505737 w 907666"/>
                <a:gd name="connsiteY3389" fmla="*/ 183367 h 907740"/>
                <a:gd name="connsiteX3390" fmla="*/ 506871 w 907666"/>
                <a:gd name="connsiteY3390" fmla="*/ 183567 h 907740"/>
                <a:gd name="connsiteX3391" fmla="*/ 505737 w 907666"/>
                <a:gd name="connsiteY3391" fmla="*/ 183334 h 907740"/>
                <a:gd name="connsiteX3392" fmla="*/ 506905 w 907666"/>
                <a:gd name="connsiteY3392" fmla="*/ 183734 h 907740"/>
                <a:gd name="connsiteX3393" fmla="*/ 507505 w 907666"/>
                <a:gd name="connsiteY3393" fmla="*/ 183734 h 907740"/>
                <a:gd name="connsiteX3394" fmla="*/ 507739 w 907666"/>
                <a:gd name="connsiteY3394" fmla="*/ 183734 h 907740"/>
                <a:gd name="connsiteX3395" fmla="*/ 507272 w 907666"/>
                <a:gd name="connsiteY3395" fmla="*/ 183734 h 907740"/>
                <a:gd name="connsiteX3396" fmla="*/ 536097 w 907666"/>
                <a:gd name="connsiteY3396" fmla="*/ 191140 h 907740"/>
                <a:gd name="connsiteX3397" fmla="*/ 534896 w 907666"/>
                <a:gd name="connsiteY3397" fmla="*/ 190740 h 907740"/>
                <a:gd name="connsiteX3398" fmla="*/ 533128 w 907666"/>
                <a:gd name="connsiteY3398" fmla="*/ 190206 h 907740"/>
                <a:gd name="connsiteX3399" fmla="*/ 531193 w 907666"/>
                <a:gd name="connsiteY3399" fmla="*/ 189639 h 907740"/>
                <a:gd name="connsiteX3400" fmla="*/ 528357 w 907666"/>
                <a:gd name="connsiteY3400" fmla="*/ 188838 h 907740"/>
                <a:gd name="connsiteX3401" fmla="*/ 528357 w 907666"/>
                <a:gd name="connsiteY3401" fmla="*/ 188838 h 907740"/>
                <a:gd name="connsiteX3402" fmla="*/ 527890 w 907666"/>
                <a:gd name="connsiteY3402" fmla="*/ 188838 h 907740"/>
                <a:gd name="connsiteX3403" fmla="*/ 525388 w 907666"/>
                <a:gd name="connsiteY3403" fmla="*/ 188104 h 907740"/>
                <a:gd name="connsiteX3404" fmla="*/ 523686 w 907666"/>
                <a:gd name="connsiteY3404" fmla="*/ 187270 h 907740"/>
                <a:gd name="connsiteX3405" fmla="*/ 520083 w 907666"/>
                <a:gd name="connsiteY3405" fmla="*/ 186370 h 907740"/>
                <a:gd name="connsiteX3406" fmla="*/ 520083 w 907666"/>
                <a:gd name="connsiteY3406" fmla="*/ 186370 h 907740"/>
                <a:gd name="connsiteX3407" fmla="*/ 519749 w 907666"/>
                <a:gd name="connsiteY3407" fmla="*/ 186370 h 907740"/>
                <a:gd name="connsiteX3408" fmla="*/ 519749 w 907666"/>
                <a:gd name="connsiteY3408" fmla="*/ 186370 h 907740"/>
                <a:gd name="connsiteX3409" fmla="*/ 519382 w 907666"/>
                <a:gd name="connsiteY3409" fmla="*/ 186370 h 907740"/>
                <a:gd name="connsiteX3410" fmla="*/ 519783 w 907666"/>
                <a:gd name="connsiteY3410" fmla="*/ 186370 h 907740"/>
                <a:gd name="connsiteX3411" fmla="*/ 519783 w 907666"/>
                <a:gd name="connsiteY3411" fmla="*/ 186370 h 907740"/>
                <a:gd name="connsiteX3412" fmla="*/ 520016 w 907666"/>
                <a:gd name="connsiteY3412" fmla="*/ 186370 h 907740"/>
                <a:gd name="connsiteX3413" fmla="*/ 520217 w 907666"/>
                <a:gd name="connsiteY3413" fmla="*/ 186370 h 907740"/>
                <a:gd name="connsiteX3414" fmla="*/ 521051 w 907666"/>
                <a:gd name="connsiteY3414" fmla="*/ 186603 h 907740"/>
                <a:gd name="connsiteX3415" fmla="*/ 522752 w 907666"/>
                <a:gd name="connsiteY3415" fmla="*/ 187037 h 907740"/>
                <a:gd name="connsiteX3416" fmla="*/ 523753 w 907666"/>
                <a:gd name="connsiteY3416" fmla="*/ 187304 h 907740"/>
                <a:gd name="connsiteX3417" fmla="*/ 525121 w 907666"/>
                <a:gd name="connsiteY3417" fmla="*/ 187671 h 907740"/>
                <a:gd name="connsiteX3418" fmla="*/ 528190 w 907666"/>
                <a:gd name="connsiteY3418" fmla="*/ 188505 h 907740"/>
                <a:gd name="connsiteX3419" fmla="*/ 528190 w 907666"/>
                <a:gd name="connsiteY3419" fmla="*/ 188505 h 907740"/>
                <a:gd name="connsiteX3420" fmla="*/ 528624 w 907666"/>
                <a:gd name="connsiteY3420" fmla="*/ 188505 h 907740"/>
                <a:gd name="connsiteX3421" fmla="*/ 529024 w 907666"/>
                <a:gd name="connsiteY3421" fmla="*/ 188505 h 907740"/>
                <a:gd name="connsiteX3422" fmla="*/ 529358 w 907666"/>
                <a:gd name="connsiteY3422" fmla="*/ 188505 h 907740"/>
                <a:gd name="connsiteX3423" fmla="*/ 529558 w 907666"/>
                <a:gd name="connsiteY3423" fmla="*/ 188505 h 907740"/>
                <a:gd name="connsiteX3424" fmla="*/ 529558 w 907666"/>
                <a:gd name="connsiteY3424" fmla="*/ 188505 h 907740"/>
                <a:gd name="connsiteX3425" fmla="*/ 529558 w 907666"/>
                <a:gd name="connsiteY3425" fmla="*/ 188505 h 907740"/>
                <a:gd name="connsiteX3426" fmla="*/ 529558 w 907666"/>
                <a:gd name="connsiteY3426" fmla="*/ 188505 h 907740"/>
                <a:gd name="connsiteX3427" fmla="*/ 529825 w 907666"/>
                <a:gd name="connsiteY3427" fmla="*/ 188505 h 907740"/>
                <a:gd name="connsiteX3428" fmla="*/ 529825 w 907666"/>
                <a:gd name="connsiteY3428" fmla="*/ 188505 h 907740"/>
                <a:gd name="connsiteX3429" fmla="*/ 530526 w 907666"/>
                <a:gd name="connsiteY3429" fmla="*/ 188705 h 907740"/>
                <a:gd name="connsiteX3430" fmla="*/ 530526 w 907666"/>
                <a:gd name="connsiteY3430" fmla="*/ 188705 h 907740"/>
                <a:gd name="connsiteX3431" fmla="*/ 531760 w 907666"/>
                <a:gd name="connsiteY3431" fmla="*/ 189072 h 907740"/>
                <a:gd name="connsiteX3432" fmla="*/ 532127 w 907666"/>
                <a:gd name="connsiteY3432" fmla="*/ 189072 h 907740"/>
                <a:gd name="connsiteX3433" fmla="*/ 532361 w 907666"/>
                <a:gd name="connsiteY3433" fmla="*/ 189072 h 907740"/>
                <a:gd name="connsiteX3434" fmla="*/ 532361 w 907666"/>
                <a:gd name="connsiteY3434" fmla="*/ 189072 h 907740"/>
                <a:gd name="connsiteX3435" fmla="*/ 533028 w 907666"/>
                <a:gd name="connsiteY3435" fmla="*/ 189272 h 907740"/>
                <a:gd name="connsiteX3436" fmla="*/ 533462 w 907666"/>
                <a:gd name="connsiteY3436" fmla="*/ 189272 h 907740"/>
                <a:gd name="connsiteX3437" fmla="*/ 533962 w 907666"/>
                <a:gd name="connsiteY3437" fmla="*/ 189439 h 907740"/>
                <a:gd name="connsiteX3438" fmla="*/ 533962 w 907666"/>
                <a:gd name="connsiteY3438" fmla="*/ 189439 h 907740"/>
                <a:gd name="connsiteX3439" fmla="*/ 534729 w 907666"/>
                <a:gd name="connsiteY3439" fmla="*/ 189672 h 907740"/>
                <a:gd name="connsiteX3440" fmla="*/ 535130 w 907666"/>
                <a:gd name="connsiteY3440" fmla="*/ 189672 h 907740"/>
                <a:gd name="connsiteX3441" fmla="*/ 535930 w 907666"/>
                <a:gd name="connsiteY3441" fmla="*/ 189906 h 907740"/>
                <a:gd name="connsiteX3442" fmla="*/ 551978 w 907666"/>
                <a:gd name="connsiteY3442" fmla="*/ 196645 h 907740"/>
                <a:gd name="connsiteX3443" fmla="*/ 551377 w 907666"/>
                <a:gd name="connsiteY3443" fmla="*/ 196412 h 907740"/>
                <a:gd name="connsiteX3444" fmla="*/ 550710 w 907666"/>
                <a:gd name="connsiteY3444" fmla="*/ 196145 h 907740"/>
                <a:gd name="connsiteX3445" fmla="*/ 550110 w 907666"/>
                <a:gd name="connsiteY3445" fmla="*/ 195945 h 907740"/>
                <a:gd name="connsiteX3446" fmla="*/ 549476 w 907666"/>
                <a:gd name="connsiteY3446" fmla="*/ 195711 h 907740"/>
                <a:gd name="connsiteX3447" fmla="*/ 548642 w 907666"/>
                <a:gd name="connsiteY3447" fmla="*/ 195411 h 907740"/>
                <a:gd name="connsiteX3448" fmla="*/ 547941 w 907666"/>
                <a:gd name="connsiteY3448" fmla="*/ 195144 h 907740"/>
                <a:gd name="connsiteX3449" fmla="*/ 546573 w 907666"/>
                <a:gd name="connsiteY3449" fmla="*/ 194677 h 907740"/>
                <a:gd name="connsiteX3450" fmla="*/ 547874 w 907666"/>
                <a:gd name="connsiteY3450" fmla="*/ 195144 h 907740"/>
                <a:gd name="connsiteX3451" fmla="*/ 547874 w 907666"/>
                <a:gd name="connsiteY3451" fmla="*/ 195144 h 907740"/>
                <a:gd name="connsiteX3452" fmla="*/ 549576 w 907666"/>
                <a:gd name="connsiteY3452" fmla="*/ 195778 h 907740"/>
                <a:gd name="connsiteX3453" fmla="*/ 549943 w 907666"/>
                <a:gd name="connsiteY3453" fmla="*/ 195778 h 907740"/>
                <a:gd name="connsiteX3454" fmla="*/ 550143 w 907666"/>
                <a:gd name="connsiteY3454" fmla="*/ 195778 h 907740"/>
                <a:gd name="connsiteX3455" fmla="*/ 550577 w 907666"/>
                <a:gd name="connsiteY3455" fmla="*/ 195778 h 907740"/>
                <a:gd name="connsiteX3456" fmla="*/ 550577 w 907666"/>
                <a:gd name="connsiteY3456" fmla="*/ 195778 h 907740"/>
                <a:gd name="connsiteX3457" fmla="*/ 551211 w 907666"/>
                <a:gd name="connsiteY3457" fmla="*/ 196011 h 907740"/>
                <a:gd name="connsiteX3458" fmla="*/ 551845 w 907666"/>
                <a:gd name="connsiteY3458" fmla="*/ 196245 h 907740"/>
                <a:gd name="connsiteX3459" fmla="*/ 552045 w 907666"/>
                <a:gd name="connsiteY3459" fmla="*/ 196245 h 907740"/>
                <a:gd name="connsiteX3460" fmla="*/ 544772 w 907666"/>
                <a:gd name="connsiteY3460" fmla="*/ 194010 h 907740"/>
                <a:gd name="connsiteX3461" fmla="*/ 544104 w 907666"/>
                <a:gd name="connsiteY3461" fmla="*/ 193810 h 907740"/>
                <a:gd name="connsiteX3462" fmla="*/ 545272 w 907666"/>
                <a:gd name="connsiteY3462" fmla="*/ 194243 h 907740"/>
                <a:gd name="connsiteX3463" fmla="*/ 546573 w 907666"/>
                <a:gd name="connsiteY3463" fmla="*/ 194677 h 907740"/>
                <a:gd name="connsiteX3464" fmla="*/ 546006 w 907666"/>
                <a:gd name="connsiteY3464" fmla="*/ 194443 h 907740"/>
                <a:gd name="connsiteX3465" fmla="*/ 543904 w 907666"/>
                <a:gd name="connsiteY3465" fmla="*/ 193743 h 907740"/>
                <a:gd name="connsiteX3466" fmla="*/ 544104 w 907666"/>
                <a:gd name="connsiteY3466" fmla="*/ 193743 h 907740"/>
                <a:gd name="connsiteX3467" fmla="*/ 544104 w 907666"/>
                <a:gd name="connsiteY3467" fmla="*/ 193743 h 907740"/>
                <a:gd name="connsiteX3468" fmla="*/ 543904 w 907666"/>
                <a:gd name="connsiteY3468" fmla="*/ 193743 h 907740"/>
                <a:gd name="connsiteX3469" fmla="*/ 543904 w 907666"/>
                <a:gd name="connsiteY3469" fmla="*/ 193743 h 907740"/>
                <a:gd name="connsiteX3470" fmla="*/ 543904 w 907666"/>
                <a:gd name="connsiteY3470" fmla="*/ 193743 h 907740"/>
                <a:gd name="connsiteX3471" fmla="*/ 542703 w 907666"/>
                <a:gd name="connsiteY3471" fmla="*/ 193309 h 907740"/>
                <a:gd name="connsiteX3472" fmla="*/ 539367 w 907666"/>
                <a:gd name="connsiteY3472" fmla="*/ 192175 h 907740"/>
                <a:gd name="connsiteX3473" fmla="*/ 542703 w 907666"/>
                <a:gd name="connsiteY3473" fmla="*/ 193342 h 907740"/>
                <a:gd name="connsiteX3474" fmla="*/ 542703 w 907666"/>
                <a:gd name="connsiteY3474" fmla="*/ 193342 h 907740"/>
                <a:gd name="connsiteX3475" fmla="*/ 543837 w 907666"/>
                <a:gd name="connsiteY3475" fmla="*/ 193709 h 907740"/>
                <a:gd name="connsiteX3476" fmla="*/ 542737 w 907666"/>
                <a:gd name="connsiteY3476" fmla="*/ 193309 h 907740"/>
                <a:gd name="connsiteX3477" fmla="*/ 537031 w 907666"/>
                <a:gd name="connsiteY3477" fmla="*/ 191274 h 907740"/>
                <a:gd name="connsiteX3478" fmla="*/ 537031 w 907666"/>
                <a:gd name="connsiteY3478" fmla="*/ 191274 h 907740"/>
                <a:gd name="connsiteX3479" fmla="*/ 537031 w 907666"/>
                <a:gd name="connsiteY3479" fmla="*/ 191274 h 907740"/>
                <a:gd name="connsiteX3480" fmla="*/ 537031 w 907666"/>
                <a:gd name="connsiteY3480" fmla="*/ 191274 h 907740"/>
                <a:gd name="connsiteX3481" fmla="*/ 579402 w 907666"/>
                <a:gd name="connsiteY3481" fmla="*/ 208756 h 907740"/>
                <a:gd name="connsiteX3482" fmla="*/ 578568 w 907666"/>
                <a:gd name="connsiteY3482" fmla="*/ 208322 h 907740"/>
                <a:gd name="connsiteX3483" fmla="*/ 576733 w 907666"/>
                <a:gd name="connsiteY3483" fmla="*/ 207388 h 907740"/>
                <a:gd name="connsiteX3484" fmla="*/ 575833 w 907666"/>
                <a:gd name="connsiteY3484" fmla="*/ 206921 h 907740"/>
                <a:gd name="connsiteX3485" fmla="*/ 572229 w 907666"/>
                <a:gd name="connsiteY3485" fmla="*/ 205153 h 907740"/>
                <a:gd name="connsiteX3486" fmla="*/ 570495 w 907666"/>
                <a:gd name="connsiteY3486" fmla="*/ 204352 h 907740"/>
                <a:gd name="connsiteX3487" fmla="*/ 568826 w 907666"/>
                <a:gd name="connsiteY3487" fmla="*/ 203552 h 907740"/>
                <a:gd name="connsiteX3488" fmla="*/ 565657 w 907666"/>
                <a:gd name="connsiteY3488" fmla="*/ 202150 h 907740"/>
                <a:gd name="connsiteX3489" fmla="*/ 565657 w 907666"/>
                <a:gd name="connsiteY3489" fmla="*/ 202150 h 907740"/>
                <a:gd name="connsiteX3490" fmla="*/ 564889 w 907666"/>
                <a:gd name="connsiteY3490" fmla="*/ 201817 h 907740"/>
                <a:gd name="connsiteX3491" fmla="*/ 566725 w 907666"/>
                <a:gd name="connsiteY3491" fmla="*/ 202651 h 907740"/>
                <a:gd name="connsiteX3492" fmla="*/ 567892 w 907666"/>
                <a:gd name="connsiteY3492" fmla="*/ 203185 h 907740"/>
                <a:gd name="connsiteX3493" fmla="*/ 568359 w 907666"/>
                <a:gd name="connsiteY3493" fmla="*/ 203385 h 907740"/>
                <a:gd name="connsiteX3494" fmla="*/ 568826 w 907666"/>
                <a:gd name="connsiteY3494" fmla="*/ 203585 h 907740"/>
                <a:gd name="connsiteX3495" fmla="*/ 568826 w 907666"/>
                <a:gd name="connsiteY3495" fmla="*/ 203585 h 907740"/>
                <a:gd name="connsiteX3496" fmla="*/ 570394 w 907666"/>
                <a:gd name="connsiteY3496" fmla="*/ 204319 h 907740"/>
                <a:gd name="connsiteX3497" fmla="*/ 572196 w 907666"/>
                <a:gd name="connsiteY3497" fmla="*/ 205153 h 907740"/>
                <a:gd name="connsiteX3498" fmla="*/ 572196 w 907666"/>
                <a:gd name="connsiteY3498" fmla="*/ 205153 h 907740"/>
                <a:gd name="connsiteX3499" fmla="*/ 573931 w 907666"/>
                <a:gd name="connsiteY3499" fmla="*/ 205987 h 907740"/>
                <a:gd name="connsiteX3500" fmla="*/ 573931 w 907666"/>
                <a:gd name="connsiteY3500" fmla="*/ 205987 h 907740"/>
                <a:gd name="connsiteX3501" fmla="*/ 575732 w 907666"/>
                <a:gd name="connsiteY3501" fmla="*/ 206854 h 907740"/>
                <a:gd name="connsiteX3502" fmla="*/ 575732 w 907666"/>
                <a:gd name="connsiteY3502" fmla="*/ 206854 h 907740"/>
                <a:gd name="connsiteX3503" fmla="*/ 579269 w 907666"/>
                <a:gd name="connsiteY3503" fmla="*/ 208656 h 907740"/>
                <a:gd name="connsiteX3504" fmla="*/ 579269 w 907666"/>
                <a:gd name="connsiteY3504" fmla="*/ 208656 h 907740"/>
                <a:gd name="connsiteX3505" fmla="*/ 579669 w 907666"/>
                <a:gd name="connsiteY3505" fmla="*/ 208856 h 907740"/>
                <a:gd name="connsiteX3506" fmla="*/ 579836 w 907666"/>
                <a:gd name="connsiteY3506" fmla="*/ 208856 h 907740"/>
                <a:gd name="connsiteX3507" fmla="*/ 562487 w 907666"/>
                <a:gd name="connsiteY3507" fmla="*/ 200616 h 907740"/>
                <a:gd name="connsiteX3508" fmla="*/ 558818 w 907666"/>
                <a:gd name="connsiteY3508" fmla="*/ 199047 h 907740"/>
                <a:gd name="connsiteX3509" fmla="*/ 556949 w 907666"/>
                <a:gd name="connsiteY3509" fmla="*/ 198313 h 907740"/>
                <a:gd name="connsiteX3510" fmla="*/ 555081 w 907666"/>
                <a:gd name="connsiteY3510" fmla="*/ 197546 h 907740"/>
                <a:gd name="connsiteX3511" fmla="*/ 553946 w 907666"/>
                <a:gd name="connsiteY3511" fmla="*/ 197112 h 907740"/>
                <a:gd name="connsiteX3512" fmla="*/ 552946 w 907666"/>
                <a:gd name="connsiteY3512" fmla="*/ 196712 h 907740"/>
                <a:gd name="connsiteX3513" fmla="*/ 552345 w 907666"/>
                <a:gd name="connsiteY3513" fmla="*/ 196512 h 907740"/>
                <a:gd name="connsiteX3514" fmla="*/ 552345 w 907666"/>
                <a:gd name="connsiteY3514" fmla="*/ 196512 h 907740"/>
                <a:gd name="connsiteX3515" fmla="*/ 552345 w 907666"/>
                <a:gd name="connsiteY3515" fmla="*/ 196512 h 907740"/>
                <a:gd name="connsiteX3516" fmla="*/ 552912 w 907666"/>
                <a:gd name="connsiteY3516" fmla="*/ 196712 h 907740"/>
                <a:gd name="connsiteX3517" fmla="*/ 552912 w 907666"/>
                <a:gd name="connsiteY3517" fmla="*/ 196712 h 907740"/>
                <a:gd name="connsiteX3518" fmla="*/ 553413 w 907666"/>
                <a:gd name="connsiteY3518" fmla="*/ 196712 h 907740"/>
                <a:gd name="connsiteX3519" fmla="*/ 553413 w 907666"/>
                <a:gd name="connsiteY3519" fmla="*/ 196712 h 907740"/>
                <a:gd name="connsiteX3520" fmla="*/ 553913 w 907666"/>
                <a:gd name="connsiteY3520" fmla="*/ 196912 h 907740"/>
                <a:gd name="connsiteX3521" fmla="*/ 553913 w 907666"/>
                <a:gd name="connsiteY3521" fmla="*/ 196912 h 907740"/>
                <a:gd name="connsiteX3522" fmla="*/ 554680 w 907666"/>
                <a:gd name="connsiteY3522" fmla="*/ 197179 h 907740"/>
                <a:gd name="connsiteX3523" fmla="*/ 554680 w 907666"/>
                <a:gd name="connsiteY3523" fmla="*/ 197179 h 907740"/>
                <a:gd name="connsiteX3524" fmla="*/ 554680 w 907666"/>
                <a:gd name="connsiteY3524" fmla="*/ 197179 h 907740"/>
                <a:gd name="connsiteX3525" fmla="*/ 554680 w 907666"/>
                <a:gd name="connsiteY3525" fmla="*/ 197179 h 907740"/>
                <a:gd name="connsiteX3526" fmla="*/ 556882 w 907666"/>
                <a:gd name="connsiteY3526" fmla="*/ 198080 h 907740"/>
                <a:gd name="connsiteX3527" fmla="*/ 557550 w 907666"/>
                <a:gd name="connsiteY3527" fmla="*/ 198347 h 907740"/>
                <a:gd name="connsiteX3528" fmla="*/ 557917 w 907666"/>
                <a:gd name="connsiteY3528" fmla="*/ 198347 h 907740"/>
                <a:gd name="connsiteX3529" fmla="*/ 558384 w 907666"/>
                <a:gd name="connsiteY3529" fmla="*/ 198514 h 907740"/>
                <a:gd name="connsiteX3530" fmla="*/ 558384 w 907666"/>
                <a:gd name="connsiteY3530" fmla="*/ 198514 h 907740"/>
                <a:gd name="connsiteX3531" fmla="*/ 562020 w 907666"/>
                <a:gd name="connsiteY3531" fmla="*/ 200048 h 907740"/>
                <a:gd name="connsiteX3532" fmla="*/ 562020 w 907666"/>
                <a:gd name="connsiteY3532" fmla="*/ 200048 h 907740"/>
                <a:gd name="connsiteX3533" fmla="*/ 562921 w 907666"/>
                <a:gd name="connsiteY3533" fmla="*/ 200449 h 907740"/>
                <a:gd name="connsiteX3534" fmla="*/ 563155 w 907666"/>
                <a:gd name="connsiteY3534" fmla="*/ 200449 h 907740"/>
                <a:gd name="connsiteX3535" fmla="*/ 563388 w 907666"/>
                <a:gd name="connsiteY3535" fmla="*/ 200449 h 907740"/>
                <a:gd name="connsiteX3536" fmla="*/ 564089 w 907666"/>
                <a:gd name="connsiteY3536" fmla="*/ 200749 h 907740"/>
                <a:gd name="connsiteX3537" fmla="*/ 563622 w 907666"/>
                <a:gd name="connsiteY3537" fmla="*/ 200515 h 907740"/>
                <a:gd name="connsiteX3538" fmla="*/ 586409 w 907666"/>
                <a:gd name="connsiteY3538" fmla="*/ 212393 h 907740"/>
                <a:gd name="connsiteX3539" fmla="*/ 586409 w 907666"/>
                <a:gd name="connsiteY3539" fmla="*/ 212393 h 907740"/>
                <a:gd name="connsiteX3540" fmla="*/ 582572 w 907666"/>
                <a:gd name="connsiteY3540" fmla="*/ 210324 h 907740"/>
                <a:gd name="connsiteX3541" fmla="*/ 581804 w 907666"/>
                <a:gd name="connsiteY3541" fmla="*/ 209957 h 907740"/>
                <a:gd name="connsiteX3542" fmla="*/ 581804 w 907666"/>
                <a:gd name="connsiteY3542" fmla="*/ 209957 h 907740"/>
                <a:gd name="connsiteX3543" fmla="*/ 582539 w 907666"/>
                <a:gd name="connsiteY3543" fmla="*/ 210324 h 907740"/>
                <a:gd name="connsiteX3544" fmla="*/ 582539 w 907666"/>
                <a:gd name="connsiteY3544" fmla="*/ 210324 h 907740"/>
                <a:gd name="connsiteX3545" fmla="*/ 583773 w 907666"/>
                <a:gd name="connsiteY3545" fmla="*/ 210991 h 907740"/>
                <a:gd name="connsiteX3546" fmla="*/ 583773 w 907666"/>
                <a:gd name="connsiteY3546" fmla="*/ 210991 h 907740"/>
                <a:gd name="connsiteX3547" fmla="*/ 583773 w 907666"/>
                <a:gd name="connsiteY3547" fmla="*/ 210991 h 907740"/>
                <a:gd name="connsiteX3548" fmla="*/ 586208 w 907666"/>
                <a:gd name="connsiteY3548" fmla="*/ 212326 h 907740"/>
                <a:gd name="connsiteX3549" fmla="*/ 586208 w 907666"/>
                <a:gd name="connsiteY3549" fmla="*/ 212326 h 907740"/>
                <a:gd name="connsiteX3550" fmla="*/ 586208 w 907666"/>
                <a:gd name="connsiteY3550" fmla="*/ 212326 h 907740"/>
                <a:gd name="connsiteX3551" fmla="*/ 581037 w 907666"/>
                <a:gd name="connsiteY3551" fmla="*/ 209523 h 907740"/>
                <a:gd name="connsiteX3552" fmla="*/ 580270 w 907666"/>
                <a:gd name="connsiteY3552" fmla="*/ 209123 h 907740"/>
                <a:gd name="connsiteX3553" fmla="*/ 580270 w 907666"/>
                <a:gd name="connsiteY3553" fmla="*/ 209123 h 907740"/>
                <a:gd name="connsiteX3554" fmla="*/ 580670 w 907666"/>
                <a:gd name="connsiteY3554" fmla="*/ 209357 h 907740"/>
                <a:gd name="connsiteX3555" fmla="*/ 581004 w 907666"/>
                <a:gd name="connsiteY3555" fmla="*/ 209357 h 907740"/>
                <a:gd name="connsiteX3556" fmla="*/ 581404 w 907666"/>
                <a:gd name="connsiteY3556" fmla="*/ 209557 h 907740"/>
                <a:gd name="connsiteX3557" fmla="*/ 581771 w 907666"/>
                <a:gd name="connsiteY3557" fmla="*/ 209724 h 907740"/>
                <a:gd name="connsiteX3558" fmla="*/ 581471 w 907666"/>
                <a:gd name="connsiteY3558" fmla="*/ 209557 h 907740"/>
                <a:gd name="connsiteX3559" fmla="*/ 580170 w 907666"/>
                <a:gd name="connsiteY3559" fmla="*/ 209123 h 907740"/>
                <a:gd name="connsiteX3560" fmla="*/ 580170 w 907666"/>
                <a:gd name="connsiteY3560" fmla="*/ 209123 h 907740"/>
                <a:gd name="connsiteX3561" fmla="*/ 615334 w 907666"/>
                <a:gd name="connsiteY3561" fmla="*/ 160280 h 907740"/>
                <a:gd name="connsiteX3562" fmla="*/ 615334 w 907666"/>
                <a:gd name="connsiteY3562" fmla="*/ 160280 h 907740"/>
                <a:gd name="connsiteX3563" fmla="*/ 613166 w 907666"/>
                <a:gd name="connsiteY3563" fmla="*/ 164217 h 907740"/>
                <a:gd name="connsiteX3564" fmla="*/ 615368 w 907666"/>
                <a:gd name="connsiteY3564" fmla="*/ 160280 h 907740"/>
                <a:gd name="connsiteX3565" fmla="*/ 615368 w 907666"/>
                <a:gd name="connsiteY3565" fmla="*/ 160280 h 907740"/>
                <a:gd name="connsiteX3566" fmla="*/ 617536 w 907666"/>
                <a:gd name="connsiteY3566" fmla="*/ 156276 h 907740"/>
                <a:gd name="connsiteX3567" fmla="*/ 615368 w 907666"/>
                <a:gd name="connsiteY3567" fmla="*/ 160213 h 907740"/>
                <a:gd name="connsiteX3568" fmla="*/ 615368 w 907666"/>
                <a:gd name="connsiteY3568" fmla="*/ 160213 h 907740"/>
                <a:gd name="connsiteX3569" fmla="*/ 615368 w 907666"/>
                <a:gd name="connsiteY3569" fmla="*/ 160213 h 907740"/>
                <a:gd name="connsiteX3570" fmla="*/ 616469 w 907666"/>
                <a:gd name="connsiteY3570" fmla="*/ 158245 h 907740"/>
                <a:gd name="connsiteX3571" fmla="*/ 617103 w 907666"/>
                <a:gd name="connsiteY3571" fmla="*/ 157244 h 907740"/>
                <a:gd name="connsiteX3572" fmla="*/ 617603 w 907666"/>
                <a:gd name="connsiteY3572" fmla="*/ 156310 h 907740"/>
                <a:gd name="connsiteX3573" fmla="*/ 617603 w 907666"/>
                <a:gd name="connsiteY3573" fmla="*/ 156310 h 907740"/>
                <a:gd name="connsiteX3574" fmla="*/ 617536 w 907666"/>
                <a:gd name="connsiteY3574" fmla="*/ 156276 h 907740"/>
                <a:gd name="connsiteX3575" fmla="*/ 617536 w 907666"/>
                <a:gd name="connsiteY3575" fmla="*/ 156276 h 907740"/>
                <a:gd name="connsiteX3576" fmla="*/ 617536 w 907666"/>
                <a:gd name="connsiteY3576" fmla="*/ 156276 h 907740"/>
                <a:gd name="connsiteX3577" fmla="*/ 619071 w 907666"/>
                <a:gd name="connsiteY3577" fmla="*/ 153440 h 907740"/>
                <a:gd name="connsiteX3578" fmla="*/ 621974 w 907666"/>
                <a:gd name="connsiteY3578" fmla="*/ 148302 h 907740"/>
                <a:gd name="connsiteX3579" fmla="*/ 621974 w 907666"/>
                <a:gd name="connsiteY3579" fmla="*/ 148302 h 907740"/>
                <a:gd name="connsiteX3580" fmla="*/ 621306 w 907666"/>
                <a:gd name="connsiteY3580" fmla="*/ 149570 h 907740"/>
                <a:gd name="connsiteX3581" fmla="*/ 621073 w 907666"/>
                <a:gd name="connsiteY3581" fmla="*/ 150004 h 907740"/>
                <a:gd name="connsiteX3582" fmla="*/ 619772 w 907666"/>
                <a:gd name="connsiteY3582" fmla="*/ 152339 h 907740"/>
                <a:gd name="connsiteX3583" fmla="*/ 619772 w 907666"/>
                <a:gd name="connsiteY3583" fmla="*/ 152339 h 907740"/>
                <a:gd name="connsiteX3584" fmla="*/ 620405 w 907666"/>
                <a:gd name="connsiteY3584" fmla="*/ 151172 h 907740"/>
                <a:gd name="connsiteX3585" fmla="*/ 621206 w 907666"/>
                <a:gd name="connsiteY3585" fmla="*/ 149770 h 907740"/>
                <a:gd name="connsiteX3586" fmla="*/ 621440 w 907666"/>
                <a:gd name="connsiteY3586" fmla="*/ 149270 h 907740"/>
                <a:gd name="connsiteX3587" fmla="*/ 621974 w 907666"/>
                <a:gd name="connsiteY3587" fmla="*/ 148336 h 907740"/>
                <a:gd name="connsiteX3588" fmla="*/ 621974 w 907666"/>
                <a:gd name="connsiteY3588" fmla="*/ 148336 h 907740"/>
                <a:gd name="connsiteX3589" fmla="*/ 622441 w 907666"/>
                <a:gd name="connsiteY3589" fmla="*/ 147468 h 907740"/>
                <a:gd name="connsiteX3590" fmla="*/ 630848 w 907666"/>
                <a:gd name="connsiteY3590" fmla="*/ 132255 h 907740"/>
                <a:gd name="connsiteX3591" fmla="*/ 630848 w 907666"/>
                <a:gd name="connsiteY3591" fmla="*/ 132255 h 907740"/>
                <a:gd name="connsiteX3592" fmla="*/ 630414 w 907666"/>
                <a:gd name="connsiteY3592" fmla="*/ 133022 h 907740"/>
                <a:gd name="connsiteX3593" fmla="*/ 626444 w 907666"/>
                <a:gd name="connsiteY3593" fmla="*/ 140229 h 907740"/>
                <a:gd name="connsiteX3594" fmla="*/ 626444 w 907666"/>
                <a:gd name="connsiteY3594" fmla="*/ 140229 h 907740"/>
                <a:gd name="connsiteX3595" fmla="*/ 625377 w 907666"/>
                <a:gd name="connsiteY3595" fmla="*/ 142164 h 907740"/>
                <a:gd name="connsiteX3596" fmla="*/ 625110 w 907666"/>
                <a:gd name="connsiteY3596" fmla="*/ 142664 h 907740"/>
                <a:gd name="connsiteX3597" fmla="*/ 626478 w 907666"/>
                <a:gd name="connsiteY3597" fmla="*/ 140262 h 907740"/>
                <a:gd name="connsiteX3598" fmla="*/ 626478 w 907666"/>
                <a:gd name="connsiteY3598" fmla="*/ 140262 h 907740"/>
                <a:gd name="connsiteX3599" fmla="*/ 627345 w 907666"/>
                <a:gd name="connsiteY3599" fmla="*/ 138727 h 907740"/>
                <a:gd name="connsiteX3600" fmla="*/ 630481 w 907666"/>
                <a:gd name="connsiteY3600" fmla="*/ 133022 h 907740"/>
                <a:gd name="connsiteX3601" fmla="*/ 630481 w 907666"/>
                <a:gd name="connsiteY3601" fmla="*/ 133022 h 907740"/>
                <a:gd name="connsiteX3602" fmla="*/ 630881 w 907666"/>
                <a:gd name="connsiteY3602" fmla="*/ 132255 h 907740"/>
                <a:gd name="connsiteX3603" fmla="*/ 630881 w 907666"/>
                <a:gd name="connsiteY3603" fmla="*/ 132255 h 907740"/>
                <a:gd name="connsiteX3604" fmla="*/ 632049 w 907666"/>
                <a:gd name="connsiteY3604" fmla="*/ 130153 h 907740"/>
                <a:gd name="connsiteX3605" fmla="*/ 633217 w 907666"/>
                <a:gd name="connsiteY3605" fmla="*/ 127984 h 907740"/>
                <a:gd name="connsiteX3606" fmla="*/ 633217 w 907666"/>
                <a:gd name="connsiteY3606" fmla="*/ 127984 h 907740"/>
                <a:gd name="connsiteX3607" fmla="*/ 635753 w 907666"/>
                <a:gd name="connsiteY3607" fmla="*/ 123380 h 907740"/>
                <a:gd name="connsiteX3608" fmla="*/ 639890 w 907666"/>
                <a:gd name="connsiteY3608" fmla="*/ 116174 h 907740"/>
                <a:gd name="connsiteX3609" fmla="*/ 639890 w 907666"/>
                <a:gd name="connsiteY3609" fmla="*/ 116174 h 907740"/>
                <a:gd name="connsiteX3610" fmla="*/ 643226 w 907666"/>
                <a:gd name="connsiteY3610" fmla="*/ 110202 h 907740"/>
                <a:gd name="connsiteX3611" fmla="*/ 702745 w 907666"/>
                <a:gd name="connsiteY3611" fmla="*/ 765217 h 907740"/>
                <a:gd name="connsiteX3612" fmla="*/ 702745 w 907666"/>
                <a:gd name="connsiteY3612" fmla="*/ 765217 h 907740"/>
                <a:gd name="connsiteX3613" fmla="*/ 700043 w 907666"/>
                <a:gd name="connsiteY3613" fmla="*/ 767353 h 907740"/>
                <a:gd name="connsiteX3614" fmla="*/ 696273 w 907666"/>
                <a:gd name="connsiteY3614" fmla="*/ 770289 h 907740"/>
                <a:gd name="connsiteX3615" fmla="*/ 693237 w 907666"/>
                <a:gd name="connsiteY3615" fmla="*/ 772624 h 907740"/>
                <a:gd name="connsiteX3616" fmla="*/ 696273 w 907666"/>
                <a:gd name="connsiteY3616" fmla="*/ 770322 h 907740"/>
                <a:gd name="connsiteX3617" fmla="*/ 700043 w 907666"/>
                <a:gd name="connsiteY3617" fmla="*/ 767386 h 907740"/>
                <a:gd name="connsiteX3618" fmla="*/ 702745 w 907666"/>
                <a:gd name="connsiteY3618" fmla="*/ 765251 h 907740"/>
                <a:gd name="connsiteX3619" fmla="*/ 702745 w 907666"/>
                <a:gd name="connsiteY3619" fmla="*/ 765251 h 907740"/>
                <a:gd name="connsiteX3620" fmla="*/ 704947 w 907666"/>
                <a:gd name="connsiteY3620" fmla="*/ 763449 h 907740"/>
                <a:gd name="connsiteX3621" fmla="*/ 692970 w 907666"/>
                <a:gd name="connsiteY3621" fmla="*/ 772791 h 907740"/>
                <a:gd name="connsiteX3622" fmla="*/ 691902 w 907666"/>
                <a:gd name="connsiteY3622" fmla="*/ 773591 h 907740"/>
                <a:gd name="connsiteX3623" fmla="*/ 692970 w 907666"/>
                <a:gd name="connsiteY3623" fmla="*/ 772824 h 907740"/>
                <a:gd name="connsiteX3624" fmla="*/ 692970 w 907666"/>
                <a:gd name="connsiteY3624" fmla="*/ 772824 h 907740"/>
                <a:gd name="connsiteX3625" fmla="*/ 680626 w 907666"/>
                <a:gd name="connsiteY3625" fmla="*/ 781699 h 907740"/>
                <a:gd name="connsiteX3626" fmla="*/ 680392 w 907666"/>
                <a:gd name="connsiteY3626" fmla="*/ 781866 h 907740"/>
                <a:gd name="connsiteX3627" fmla="*/ 680626 w 907666"/>
                <a:gd name="connsiteY3627" fmla="*/ 781866 h 907740"/>
                <a:gd name="connsiteX3628" fmla="*/ 682527 w 907666"/>
                <a:gd name="connsiteY3628" fmla="*/ 780531 h 907740"/>
                <a:gd name="connsiteX3629" fmla="*/ 680492 w 907666"/>
                <a:gd name="connsiteY3629" fmla="*/ 781699 h 907740"/>
                <a:gd name="connsiteX3630" fmla="*/ 676422 w 907666"/>
                <a:gd name="connsiteY3630" fmla="*/ 784568 h 907740"/>
                <a:gd name="connsiteX3631" fmla="*/ 672619 w 907666"/>
                <a:gd name="connsiteY3631" fmla="*/ 787137 h 907740"/>
                <a:gd name="connsiteX3632" fmla="*/ 676422 w 907666"/>
                <a:gd name="connsiteY3632" fmla="*/ 784601 h 907740"/>
                <a:gd name="connsiteX3633" fmla="*/ 676889 w 907666"/>
                <a:gd name="connsiteY3633" fmla="*/ 784268 h 907740"/>
                <a:gd name="connsiteX3634" fmla="*/ 663811 w 907666"/>
                <a:gd name="connsiteY3634" fmla="*/ 792709 h 907740"/>
                <a:gd name="connsiteX3635" fmla="*/ 660474 w 907666"/>
                <a:gd name="connsiteY3635" fmla="*/ 794744 h 907740"/>
                <a:gd name="connsiteX3636" fmla="*/ 663811 w 907666"/>
                <a:gd name="connsiteY3636" fmla="*/ 792742 h 907740"/>
                <a:gd name="connsiteX3637" fmla="*/ 668715 w 907666"/>
                <a:gd name="connsiteY3637" fmla="*/ 789639 h 907740"/>
                <a:gd name="connsiteX3638" fmla="*/ 663811 w 907666"/>
                <a:gd name="connsiteY3638" fmla="*/ 792709 h 907740"/>
                <a:gd name="connsiteX3639" fmla="*/ 673486 w 907666"/>
                <a:gd name="connsiteY3639" fmla="*/ 288093 h 907740"/>
                <a:gd name="connsiteX3640" fmla="*/ 670317 w 907666"/>
                <a:gd name="connsiteY3640" fmla="*/ 283956 h 907740"/>
                <a:gd name="connsiteX3641" fmla="*/ 666980 w 907666"/>
                <a:gd name="connsiteY3641" fmla="*/ 279853 h 907740"/>
                <a:gd name="connsiteX3642" fmla="*/ 656271 w 907666"/>
                <a:gd name="connsiteY3642" fmla="*/ 288527 h 907740"/>
                <a:gd name="connsiteX3643" fmla="*/ 656271 w 907666"/>
                <a:gd name="connsiteY3643" fmla="*/ 288527 h 907740"/>
                <a:gd name="connsiteX3644" fmla="*/ 645628 w 907666"/>
                <a:gd name="connsiteY3644" fmla="*/ 297168 h 907740"/>
                <a:gd name="connsiteX3645" fmla="*/ 645628 w 907666"/>
                <a:gd name="connsiteY3645" fmla="*/ 297168 h 907740"/>
                <a:gd name="connsiteX3646" fmla="*/ 642091 w 907666"/>
                <a:gd name="connsiteY3646" fmla="*/ 300071 h 907740"/>
                <a:gd name="connsiteX3647" fmla="*/ 640323 w 907666"/>
                <a:gd name="connsiteY3647" fmla="*/ 301505 h 907740"/>
                <a:gd name="connsiteX3648" fmla="*/ 634985 w 907666"/>
                <a:gd name="connsiteY3648" fmla="*/ 305842 h 907740"/>
                <a:gd name="connsiteX3649" fmla="*/ 634985 w 907666"/>
                <a:gd name="connsiteY3649" fmla="*/ 305842 h 907740"/>
                <a:gd name="connsiteX3650" fmla="*/ 627879 w 907666"/>
                <a:gd name="connsiteY3650" fmla="*/ 311614 h 907740"/>
                <a:gd name="connsiteX3651" fmla="*/ 620672 w 907666"/>
                <a:gd name="connsiteY3651" fmla="*/ 317386 h 907740"/>
                <a:gd name="connsiteX3652" fmla="*/ 620672 w 907666"/>
                <a:gd name="connsiteY3652" fmla="*/ 317386 h 907740"/>
                <a:gd name="connsiteX3653" fmla="*/ 610030 w 907666"/>
                <a:gd name="connsiteY3653" fmla="*/ 326027 h 907740"/>
                <a:gd name="connsiteX3654" fmla="*/ 610030 w 907666"/>
                <a:gd name="connsiteY3654" fmla="*/ 326027 h 907740"/>
                <a:gd name="connsiteX3655" fmla="*/ 610263 w 907666"/>
                <a:gd name="connsiteY3655" fmla="*/ 326294 h 907740"/>
                <a:gd name="connsiteX3656" fmla="*/ 610530 w 907666"/>
                <a:gd name="connsiteY3656" fmla="*/ 326628 h 907740"/>
                <a:gd name="connsiteX3657" fmla="*/ 610530 w 907666"/>
                <a:gd name="connsiteY3657" fmla="*/ 326628 h 907740"/>
                <a:gd name="connsiteX3658" fmla="*/ 610530 w 907666"/>
                <a:gd name="connsiteY3658" fmla="*/ 326828 h 907740"/>
                <a:gd name="connsiteX3659" fmla="*/ 610530 w 907666"/>
                <a:gd name="connsiteY3659" fmla="*/ 326828 h 907740"/>
                <a:gd name="connsiteX3660" fmla="*/ 610997 w 907666"/>
                <a:gd name="connsiteY3660" fmla="*/ 327362 h 907740"/>
                <a:gd name="connsiteX3661" fmla="*/ 611364 w 907666"/>
                <a:gd name="connsiteY3661" fmla="*/ 327862 h 907740"/>
                <a:gd name="connsiteX3662" fmla="*/ 611364 w 907666"/>
                <a:gd name="connsiteY3662" fmla="*/ 327862 h 907740"/>
                <a:gd name="connsiteX3663" fmla="*/ 611631 w 907666"/>
                <a:gd name="connsiteY3663" fmla="*/ 328229 h 907740"/>
                <a:gd name="connsiteX3664" fmla="*/ 611631 w 907666"/>
                <a:gd name="connsiteY3664" fmla="*/ 328396 h 907740"/>
                <a:gd name="connsiteX3665" fmla="*/ 612031 w 907666"/>
                <a:gd name="connsiteY3665" fmla="*/ 328930 h 907740"/>
                <a:gd name="connsiteX3666" fmla="*/ 612031 w 907666"/>
                <a:gd name="connsiteY3666" fmla="*/ 328930 h 907740"/>
                <a:gd name="connsiteX3667" fmla="*/ 612231 w 907666"/>
                <a:gd name="connsiteY3667" fmla="*/ 329197 h 907740"/>
                <a:gd name="connsiteX3668" fmla="*/ 612231 w 907666"/>
                <a:gd name="connsiteY3668" fmla="*/ 329197 h 907740"/>
                <a:gd name="connsiteX3669" fmla="*/ 612632 w 907666"/>
                <a:gd name="connsiteY3669" fmla="*/ 329697 h 907740"/>
                <a:gd name="connsiteX3670" fmla="*/ 613032 w 907666"/>
                <a:gd name="connsiteY3670" fmla="*/ 330197 h 907740"/>
                <a:gd name="connsiteX3671" fmla="*/ 613666 w 907666"/>
                <a:gd name="connsiteY3671" fmla="*/ 331031 h 907740"/>
                <a:gd name="connsiteX3672" fmla="*/ 613666 w 907666"/>
                <a:gd name="connsiteY3672" fmla="*/ 331031 h 907740"/>
                <a:gd name="connsiteX3673" fmla="*/ 613966 w 907666"/>
                <a:gd name="connsiteY3673" fmla="*/ 331432 h 907740"/>
                <a:gd name="connsiteX3674" fmla="*/ 613966 w 907666"/>
                <a:gd name="connsiteY3674" fmla="*/ 331432 h 907740"/>
                <a:gd name="connsiteX3675" fmla="*/ 614367 w 907666"/>
                <a:gd name="connsiteY3675" fmla="*/ 331999 h 907740"/>
                <a:gd name="connsiteX3676" fmla="*/ 614367 w 907666"/>
                <a:gd name="connsiteY3676" fmla="*/ 331999 h 907740"/>
                <a:gd name="connsiteX3677" fmla="*/ 614367 w 907666"/>
                <a:gd name="connsiteY3677" fmla="*/ 331999 h 907740"/>
                <a:gd name="connsiteX3678" fmla="*/ 614367 w 907666"/>
                <a:gd name="connsiteY3678" fmla="*/ 331999 h 907740"/>
                <a:gd name="connsiteX3679" fmla="*/ 614901 w 907666"/>
                <a:gd name="connsiteY3679" fmla="*/ 332733 h 907740"/>
                <a:gd name="connsiteX3680" fmla="*/ 614901 w 907666"/>
                <a:gd name="connsiteY3680" fmla="*/ 332733 h 907740"/>
                <a:gd name="connsiteX3681" fmla="*/ 614901 w 907666"/>
                <a:gd name="connsiteY3681" fmla="*/ 332900 h 907740"/>
                <a:gd name="connsiteX3682" fmla="*/ 614901 w 907666"/>
                <a:gd name="connsiteY3682" fmla="*/ 332900 h 907740"/>
                <a:gd name="connsiteX3683" fmla="*/ 614901 w 907666"/>
                <a:gd name="connsiteY3683" fmla="*/ 332900 h 907740"/>
                <a:gd name="connsiteX3684" fmla="*/ 614901 w 907666"/>
                <a:gd name="connsiteY3684" fmla="*/ 332900 h 907740"/>
                <a:gd name="connsiteX3685" fmla="*/ 615134 w 907666"/>
                <a:gd name="connsiteY3685" fmla="*/ 333200 h 907740"/>
                <a:gd name="connsiteX3686" fmla="*/ 615134 w 907666"/>
                <a:gd name="connsiteY3686" fmla="*/ 333200 h 907740"/>
                <a:gd name="connsiteX3687" fmla="*/ 615668 w 907666"/>
                <a:gd name="connsiteY3687" fmla="*/ 333934 h 907740"/>
                <a:gd name="connsiteX3688" fmla="*/ 615668 w 907666"/>
                <a:gd name="connsiteY3688" fmla="*/ 333934 h 907740"/>
                <a:gd name="connsiteX3689" fmla="*/ 615668 w 907666"/>
                <a:gd name="connsiteY3689" fmla="*/ 334134 h 907740"/>
                <a:gd name="connsiteX3690" fmla="*/ 616035 w 907666"/>
                <a:gd name="connsiteY3690" fmla="*/ 334668 h 907740"/>
                <a:gd name="connsiteX3691" fmla="*/ 616035 w 907666"/>
                <a:gd name="connsiteY3691" fmla="*/ 334668 h 907740"/>
                <a:gd name="connsiteX3692" fmla="*/ 616035 w 907666"/>
                <a:gd name="connsiteY3692" fmla="*/ 334668 h 907740"/>
                <a:gd name="connsiteX3693" fmla="*/ 616235 w 907666"/>
                <a:gd name="connsiteY3693" fmla="*/ 334935 h 907740"/>
                <a:gd name="connsiteX3694" fmla="*/ 616235 w 907666"/>
                <a:gd name="connsiteY3694" fmla="*/ 335102 h 907740"/>
                <a:gd name="connsiteX3695" fmla="*/ 616235 w 907666"/>
                <a:gd name="connsiteY3695" fmla="*/ 335302 h 907740"/>
                <a:gd name="connsiteX3696" fmla="*/ 616669 w 907666"/>
                <a:gd name="connsiteY3696" fmla="*/ 335936 h 907740"/>
                <a:gd name="connsiteX3697" fmla="*/ 617036 w 907666"/>
                <a:gd name="connsiteY3697" fmla="*/ 336436 h 907740"/>
                <a:gd name="connsiteX3698" fmla="*/ 617236 w 907666"/>
                <a:gd name="connsiteY3698" fmla="*/ 336703 h 907740"/>
                <a:gd name="connsiteX3699" fmla="*/ 617236 w 907666"/>
                <a:gd name="connsiteY3699" fmla="*/ 336903 h 907740"/>
                <a:gd name="connsiteX3700" fmla="*/ 617236 w 907666"/>
                <a:gd name="connsiteY3700" fmla="*/ 336903 h 907740"/>
                <a:gd name="connsiteX3701" fmla="*/ 617436 w 907666"/>
                <a:gd name="connsiteY3701" fmla="*/ 337170 h 907740"/>
                <a:gd name="connsiteX3702" fmla="*/ 617670 w 907666"/>
                <a:gd name="connsiteY3702" fmla="*/ 337504 h 907740"/>
                <a:gd name="connsiteX3703" fmla="*/ 617670 w 907666"/>
                <a:gd name="connsiteY3703" fmla="*/ 337504 h 907740"/>
                <a:gd name="connsiteX3704" fmla="*/ 618103 w 907666"/>
                <a:gd name="connsiteY3704" fmla="*/ 338204 h 907740"/>
                <a:gd name="connsiteX3705" fmla="*/ 618437 w 907666"/>
                <a:gd name="connsiteY3705" fmla="*/ 338705 h 907740"/>
                <a:gd name="connsiteX3706" fmla="*/ 618437 w 907666"/>
                <a:gd name="connsiteY3706" fmla="*/ 338705 h 907740"/>
                <a:gd name="connsiteX3707" fmla="*/ 618437 w 907666"/>
                <a:gd name="connsiteY3707" fmla="*/ 338705 h 907740"/>
                <a:gd name="connsiteX3708" fmla="*/ 618437 w 907666"/>
                <a:gd name="connsiteY3708" fmla="*/ 338705 h 907740"/>
                <a:gd name="connsiteX3709" fmla="*/ 618671 w 907666"/>
                <a:gd name="connsiteY3709" fmla="*/ 339039 h 907740"/>
                <a:gd name="connsiteX3710" fmla="*/ 618904 w 907666"/>
                <a:gd name="connsiteY3710" fmla="*/ 339406 h 907740"/>
                <a:gd name="connsiteX3711" fmla="*/ 618904 w 907666"/>
                <a:gd name="connsiteY3711" fmla="*/ 339406 h 907740"/>
                <a:gd name="connsiteX3712" fmla="*/ 618904 w 907666"/>
                <a:gd name="connsiteY3712" fmla="*/ 339606 h 907740"/>
                <a:gd name="connsiteX3713" fmla="*/ 618904 w 907666"/>
                <a:gd name="connsiteY3713" fmla="*/ 339806 h 907740"/>
                <a:gd name="connsiteX3714" fmla="*/ 619438 w 907666"/>
                <a:gd name="connsiteY3714" fmla="*/ 340607 h 907740"/>
                <a:gd name="connsiteX3715" fmla="*/ 619605 w 907666"/>
                <a:gd name="connsiteY3715" fmla="*/ 340907 h 907740"/>
                <a:gd name="connsiteX3716" fmla="*/ 619938 w 907666"/>
                <a:gd name="connsiteY3716" fmla="*/ 341407 h 907740"/>
                <a:gd name="connsiteX3717" fmla="*/ 619938 w 907666"/>
                <a:gd name="connsiteY3717" fmla="*/ 341407 h 907740"/>
                <a:gd name="connsiteX3718" fmla="*/ 619938 w 907666"/>
                <a:gd name="connsiteY3718" fmla="*/ 341574 h 907740"/>
                <a:gd name="connsiteX3719" fmla="*/ 619938 w 907666"/>
                <a:gd name="connsiteY3719" fmla="*/ 341574 h 907740"/>
                <a:gd name="connsiteX3720" fmla="*/ 619938 w 907666"/>
                <a:gd name="connsiteY3720" fmla="*/ 341574 h 907740"/>
                <a:gd name="connsiteX3721" fmla="*/ 620139 w 907666"/>
                <a:gd name="connsiteY3721" fmla="*/ 341908 h 907740"/>
                <a:gd name="connsiteX3722" fmla="*/ 620139 w 907666"/>
                <a:gd name="connsiteY3722" fmla="*/ 342075 h 907740"/>
                <a:gd name="connsiteX3723" fmla="*/ 620139 w 907666"/>
                <a:gd name="connsiteY3723" fmla="*/ 342241 h 907740"/>
                <a:gd name="connsiteX3724" fmla="*/ 620139 w 907666"/>
                <a:gd name="connsiteY3724" fmla="*/ 342408 h 907740"/>
                <a:gd name="connsiteX3725" fmla="*/ 620305 w 907666"/>
                <a:gd name="connsiteY3725" fmla="*/ 342642 h 907740"/>
                <a:gd name="connsiteX3726" fmla="*/ 620305 w 907666"/>
                <a:gd name="connsiteY3726" fmla="*/ 342809 h 907740"/>
                <a:gd name="connsiteX3727" fmla="*/ 621873 w 907666"/>
                <a:gd name="connsiteY3727" fmla="*/ 345311 h 907740"/>
                <a:gd name="connsiteX3728" fmla="*/ 622541 w 907666"/>
                <a:gd name="connsiteY3728" fmla="*/ 346378 h 907740"/>
                <a:gd name="connsiteX3729" fmla="*/ 623375 w 907666"/>
                <a:gd name="connsiteY3729" fmla="*/ 347746 h 907740"/>
                <a:gd name="connsiteX3730" fmla="*/ 624175 w 907666"/>
                <a:gd name="connsiteY3730" fmla="*/ 349181 h 907740"/>
                <a:gd name="connsiteX3731" fmla="*/ 624743 w 907666"/>
                <a:gd name="connsiteY3731" fmla="*/ 350082 h 907740"/>
                <a:gd name="connsiteX3732" fmla="*/ 626211 w 907666"/>
                <a:gd name="connsiteY3732" fmla="*/ 352651 h 907740"/>
                <a:gd name="connsiteX3733" fmla="*/ 626778 w 907666"/>
                <a:gd name="connsiteY3733" fmla="*/ 353718 h 907740"/>
                <a:gd name="connsiteX3734" fmla="*/ 627579 w 907666"/>
                <a:gd name="connsiteY3734" fmla="*/ 355186 h 907740"/>
                <a:gd name="connsiteX3735" fmla="*/ 627879 w 907666"/>
                <a:gd name="connsiteY3735" fmla="*/ 355720 h 907740"/>
                <a:gd name="connsiteX3736" fmla="*/ 628546 w 907666"/>
                <a:gd name="connsiteY3736" fmla="*/ 356954 h 907740"/>
                <a:gd name="connsiteX3737" fmla="*/ 629513 w 907666"/>
                <a:gd name="connsiteY3737" fmla="*/ 358856 h 907740"/>
                <a:gd name="connsiteX3738" fmla="*/ 629914 w 907666"/>
                <a:gd name="connsiteY3738" fmla="*/ 359590 h 907740"/>
                <a:gd name="connsiteX3739" fmla="*/ 629914 w 907666"/>
                <a:gd name="connsiteY3739" fmla="*/ 359757 h 907740"/>
                <a:gd name="connsiteX3740" fmla="*/ 629914 w 907666"/>
                <a:gd name="connsiteY3740" fmla="*/ 360057 h 907740"/>
                <a:gd name="connsiteX3741" fmla="*/ 630214 w 907666"/>
                <a:gd name="connsiteY3741" fmla="*/ 360658 h 907740"/>
                <a:gd name="connsiteX3742" fmla="*/ 630581 w 907666"/>
                <a:gd name="connsiteY3742" fmla="*/ 361325 h 907740"/>
                <a:gd name="connsiteX3743" fmla="*/ 630915 w 907666"/>
                <a:gd name="connsiteY3743" fmla="*/ 362026 h 907740"/>
                <a:gd name="connsiteX3744" fmla="*/ 631615 w 907666"/>
                <a:gd name="connsiteY3744" fmla="*/ 363427 h 907740"/>
                <a:gd name="connsiteX3745" fmla="*/ 631615 w 907666"/>
                <a:gd name="connsiteY3745" fmla="*/ 363427 h 907740"/>
                <a:gd name="connsiteX3746" fmla="*/ 632383 w 907666"/>
                <a:gd name="connsiteY3746" fmla="*/ 365095 h 907740"/>
                <a:gd name="connsiteX3747" fmla="*/ 633184 w 907666"/>
                <a:gd name="connsiteY3747" fmla="*/ 366763 h 907740"/>
                <a:gd name="connsiteX3748" fmla="*/ 633184 w 907666"/>
                <a:gd name="connsiteY3748" fmla="*/ 366963 h 907740"/>
                <a:gd name="connsiteX3749" fmla="*/ 633484 w 907666"/>
                <a:gd name="connsiteY3749" fmla="*/ 367664 h 907740"/>
                <a:gd name="connsiteX3750" fmla="*/ 633817 w 907666"/>
                <a:gd name="connsiteY3750" fmla="*/ 368365 h 907740"/>
                <a:gd name="connsiteX3751" fmla="*/ 634585 w 907666"/>
                <a:gd name="connsiteY3751" fmla="*/ 370099 h 907740"/>
                <a:gd name="connsiteX3752" fmla="*/ 634585 w 907666"/>
                <a:gd name="connsiteY3752" fmla="*/ 370099 h 907740"/>
                <a:gd name="connsiteX3753" fmla="*/ 634585 w 907666"/>
                <a:gd name="connsiteY3753" fmla="*/ 370533 h 907740"/>
                <a:gd name="connsiteX3754" fmla="*/ 634751 w 907666"/>
                <a:gd name="connsiteY3754" fmla="*/ 370867 h 907740"/>
                <a:gd name="connsiteX3755" fmla="*/ 634751 w 907666"/>
                <a:gd name="connsiteY3755" fmla="*/ 371201 h 907740"/>
                <a:gd name="connsiteX3756" fmla="*/ 634751 w 907666"/>
                <a:gd name="connsiteY3756" fmla="*/ 371201 h 907740"/>
                <a:gd name="connsiteX3757" fmla="*/ 634751 w 907666"/>
                <a:gd name="connsiteY3757" fmla="*/ 371534 h 907740"/>
                <a:gd name="connsiteX3758" fmla="*/ 635853 w 907666"/>
                <a:gd name="connsiteY3758" fmla="*/ 374136 h 907740"/>
                <a:gd name="connsiteX3759" fmla="*/ 637254 w 907666"/>
                <a:gd name="connsiteY3759" fmla="*/ 377706 h 907740"/>
                <a:gd name="connsiteX3760" fmla="*/ 637254 w 907666"/>
                <a:gd name="connsiteY3760" fmla="*/ 377873 h 907740"/>
                <a:gd name="connsiteX3761" fmla="*/ 637487 w 907666"/>
                <a:gd name="connsiteY3761" fmla="*/ 377873 h 907740"/>
                <a:gd name="connsiteX3762" fmla="*/ 637487 w 907666"/>
                <a:gd name="connsiteY3762" fmla="*/ 377873 h 907740"/>
                <a:gd name="connsiteX3763" fmla="*/ 649998 w 907666"/>
                <a:gd name="connsiteY3763" fmla="*/ 373069 h 907740"/>
                <a:gd name="connsiteX3764" fmla="*/ 650265 w 907666"/>
                <a:gd name="connsiteY3764" fmla="*/ 373069 h 907740"/>
                <a:gd name="connsiteX3765" fmla="*/ 667147 w 907666"/>
                <a:gd name="connsiteY3765" fmla="*/ 366563 h 907740"/>
                <a:gd name="connsiteX3766" fmla="*/ 667414 w 907666"/>
                <a:gd name="connsiteY3766" fmla="*/ 366563 h 907740"/>
                <a:gd name="connsiteX3767" fmla="*/ 679992 w 907666"/>
                <a:gd name="connsiteY3767" fmla="*/ 361759 h 907740"/>
                <a:gd name="connsiteX3768" fmla="*/ 680259 w 907666"/>
                <a:gd name="connsiteY3768" fmla="*/ 361759 h 907740"/>
                <a:gd name="connsiteX3769" fmla="*/ 692837 w 907666"/>
                <a:gd name="connsiteY3769" fmla="*/ 356921 h 907740"/>
                <a:gd name="connsiteX3770" fmla="*/ 693104 w 907666"/>
                <a:gd name="connsiteY3770" fmla="*/ 356921 h 907740"/>
                <a:gd name="connsiteX3771" fmla="*/ 705681 w 907666"/>
                <a:gd name="connsiteY3771" fmla="*/ 352083 h 907740"/>
                <a:gd name="connsiteX3772" fmla="*/ 673453 w 907666"/>
                <a:gd name="connsiteY3772" fmla="*/ 288093 h 907740"/>
                <a:gd name="connsiteX3773" fmla="*/ 519549 w 907666"/>
                <a:gd name="connsiteY3773" fmla="*/ 111269 h 907740"/>
                <a:gd name="connsiteX3774" fmla="*/ 519549 w 907666"/>
                <a:gd name="connsiteY3774" fmla="*/ 111269 h 907740"/>
                <a:gd name="connsiteX3775" fmla="*/ 518682 w 907666"/>
                <a:gd name="connsiteY3775" fmla="*/ 115773 h 907740"/>
                <a:gd name="connsiteX3776" fmla="*/ 519616 w 907666"/>
                <a:gd name="connsiteY3776" fmla="*/ 111269 h 907740"/>
                <a:gd name="connsiteX3777" fmla="*/ 519616 w 907666"/>
                <a:gd name="connsiteY3777" fmla="*/ 111269 h 907740"/>
                <a:gd name="connsiteX3778" fmla="*/ 520483 w 907666"/>
                <a:gd name="connsiteY3778" fmla="*/ 106799 h 907740"/>
                <a:gd name="connsiteX3779" fmla="*/ 673486 w 907666"/>
                <a:gd name="connsiteY3779" fmla="*/ 288093 h 907740"/>
                <a:gd name="connsiteX3780" fmla="*/ 670317 w 907666"/>
                <a:gd name="connsiteY3780" fmla="*/ 283956 h 907740"/>
                <a:gd name="connsiteX3781" fmla="*/ 666980 w 907666"/>
                <a:gd name="connsiteY3781" fmla="*/ 279853 h 907740"/>
                <a:gd name="connsiteX3782" fmla="*/ 656271 w 907666"/>
                <a:gd name="connsiteY3782" fmla="*/ 288527 h 907740"/>
                <a:gd name="connsiteX3783" fmla="*/ 656271 w 907666"/>
                <a:gd name="connsiteY3783" fmla="*/ 288527 h 907740"/>
                <a:gd name="connsiteX3784" fmla="*/ 645628 w 907666"/>
                <a:gd name="connsiteY3784" fmla="*/ 297168 h 907740"/>
                <a:gd name="connsiteX3785" fmla="*/ 645628 w 907666"/>
                <a:gd name="connsiteY3785" fmla="*/ 297168 h 907740"/>
                <a:gd name="connsiteX3786" fmla="*/ 642091 w 907666"/>
                <a:gd name="connsiteY3786" fmla="*/ 300071 h 907740"/>
                <a:gd name="connsiteX3787" fmla="*/ 640323 w 907666"/>
                <a:gd name="connsiteY3787" fmla="*/ 301505 h 907740"/>
                <a:gd name="connsiteX3788" fmla="*/ 634985 w 907666"/>
                <a:gd name="connsiteY3788" fmla="*/ 305842 h 907740"/>
                <a:gd name="connsiteX3789" fmla="*/ 634985 w 907666"/>
                <a:gd name="connsiteY3789" fmla="*/ 305842 h 907740"/>
                <a:gd name="connsiteX3790" fmla="*/ 627879 w 907666"/>
                <a:gd name="connsiteY3790" fmla="*/ 311614 h 907740"/>
                <a:gd name="connsiteX3791" fmla="*/ 620672 w 907666"/>
                <a:gd name="connsiteY3791" fmla="*/ 317386 h 907740"/>
                <a:gd name="connsiteX3792" fmla="*/ 620672 w 907666"/>
                <a:gd name="connsiteY3792" fmla="*/ 317386 h 907740"/>
                <a:gd name="connsiteX3793" fmla="*/ 610030 w 907666"/>
                <a:gd name="connsiteY3793" fmla="*/ 326027 h 907740"/>
                <a:gd name="connsiteX3794" fmla="*/ 610030 w 907666"/>
                <a:gd name="connsiteY3794" fmla="*/ 326027 h 907740"/>
                <a:gd name="connsiteX3795" fmla="*/ 610263 w 907666"/>
                <a:gd name="connsiteY3795" fmla="*/ 326294 h 907740"/>
                <a:gd name="connsiteX3796" fmla="*/ 610530 w 907666"/>
                <a:gd name="connsiteY3796" fmla="*/ 326628 h 907740"/>
                <a:gd name="connsiteX3797" fmla="*/ 610530 w 907666"/>
                <a:gd name="connsiteY3797" fmla="*/ 326628 h 907740"/>
                <a:gd name="connsiteX3798" fmla="*/ 610530 w 907666"/>
                <a:gd name="connsiteY3798" fmla="*/ 326828 h 907740"/>
                <a:gd name="connsiteX3799" fmla="*/ 610530 w 907666"/>
                <a:gd name="connsiteY3799" fmla="*/ 326828 h 907740"/>
                <a:gd name="connsiteX3800" fmla="*/ 610997 w 907666"/>
                <a:gd name="connsiteY3800" fmla="*/ 327362 h 907740"/>
                <a:gd name="connsiteX3801" fmla="*/ 611364 w 907666"/>
                <a:gd name="connsiteY3801" fmla="*/ 327862 h 907740"/>
                <a:gd name="connsiteX3802" fmla="*/ 611364 w 907666"/>
                <a:gd name="connsiteY3802" fmla="*/ 327862 h 907740"/>
                <a:gd name="connsiteX3803" fmla="*/ 611631 w 907666"/>
                <a:gd name="connsiteY3803" fmla="*/ 328229 h 907740"/>
                <a:gd name="connsiteX3804" fmla="*/ 611631 w 907666"/>
                <a:gd name="connsiteY3804" fmla="*/ 328396 h 907740"/>
                <a:gd name="connsiteX3805" fmla="*/ 612031 w 907666"/>
                <a:gd name="connsiteY3805" fmla="*/ 328930 h 907740"/>
                <a:gd name="connsiteX3806" fmla="*/ 612031 w 907666"/>
                <a:gd name="connsiteY3806" fmla="*/ 328930 h 907740"/>
                <a:gd name="connsiteX3807" fmla="*/ 612231 w 907666"/>
                <a:gd name="connsiteY3807" fmla="*/ 329197 h 907740"/>
                <a:gd name="connsiteX3808" fmla="*/ 612231 w 907666"/>
                <a:gd name="connsiteY3808" fmla="*/ 329197 h 907740"/>
                <a:gd name="connsiteX3809" fmla="*/ 612632 w 907666"/>
                <a:gd name="connsiteY3809" fmla="*/ 329697 h 907740"/>
                <a:gd name="connsiteX3810" fmla="*/ 613032 w 907666"/>
                <a:gd name="connsiteY3810" fmla="*/ 330197 h 907740"/>
                <a:gd name="connsiteX3811" fmla="*/ 613666 w 907666"/>
                <a:gd name="connsiteY3811" fmla="*/ 331031 h 907740"/>
                <a:gd name="connsiteX3812" fmla="*/ 613666 w 907666"/>
                <a:gd name="connsiteY3812" fmla="*/ 331031 h 907740"/>
                <a:gd name="connsiteX3813" fmla="*/ 613966 w 907666"/>
                <a:gd name="connsiteY3813" fmla="*/ 331432 h 907740"/>
                <a:gd name="connsiteX3814" fmla="*/ 613966 w 907666"/>
                <a:gd name="connsiteY3814" fmla="*/ 331432 h 907740"/>
                <a:gd name="connsiteX3815" fmla="*/ 614367 w 907666"/>
                <a:gd name="connsiteY3815" fmla="*/ 331999 h 907740"/>
                <a:gd name="connsiteX3816" fmla="*/ 614367 w 907666"/>
                <a:gd name="connsiteY3816" fmla="*/ 331999 h 907740"/>
                <a:gd name="connsiteX3817" fmla="*/ 614367 w 907666"/>
                <a:gd name="connsiteY3817" fmla="*/ 331999 h 907740"/>
                <a:gd name="connsiteX3818" fmla="*/ 614367 w 907666"/>
                <a:gd name="connsiteY3818" fmla="*/ 331999 h 907740"/>
                <a:gd name="connsiteX3819" fmla="*/ 614901 w 907666"/>
                <a:gd name="connsiteY3819" fmla="*/ 332733 h 907740"/>
                <a:gd name="connsiteX3820" fmla="*/ 614901 w 907666"/>
                <a:gd name="connsiteY3820" fmla="*/ 332733 h 907740"/>
                <a:gd name="connsiteX3821" fmla="*/ 614901 w 907666"/>
                <a:gd name="connsiteY3821" fmla="*/ 332900 h 907740"/>
                <a:gd name="connsiteX3822" fmla="*/ 614901 w 907666"/>
                <a:gd name="connsiteY3822" fmla="*/ 332900 h 907740"/>
                <a:gd name="connsiteX3823" fmla="*/ 614901 w 907666"/>
                <a:gd name="connsiteY3823" fmla="*/ 332900 h 907740"/>
                <a:gd name="connsiteX3824" fmla="*/ 614901 w 907666"/>
                <a:gd name="connsiteY3824" fmla="*/ 332900 h 907740"/>
                <a:gd name="connsiteX3825" fmla="*/ 615134 w 907666"/>
                <a:gd name="connsiteY3825" fmla="*/ 333200 h 907740"/>
                <a:gd name="connsiteX3826" fmla="*/ 615134 w 907666"/>
                <a:gd name="connsiteY3826" fmla="*/ 333200 h 907740"/>
                <a:gd name="connsiteX3827" fmla="*/ 615668 w 907666"/>
                <a:gd name="connsiteY3827" fmla="*/ 333934 h 907740"/>
                <a:gd name="connsiteX3828" fmla="*/ 615668 w 907666"/>
                <a:gd name="connsiteY3828" fmla="*/ 333934 h 907740"/>
                <a:gd name="connsiteX3829" fmla="*/ 615668 w 907666"/>
                <a:gd name="connsiteY3829" fmla="*/ 334134 h 907740"/>
                <a:gd name="connsiteX3830" fmla="*/ 616035 w 907666"/>
                <a:gd name="connsiteY3830" fmla="*/ 334668 h 907740"/>
                <a:gd name="connsiteX3831" fmla="*/ 616035 w 907666"/>
                <a:gd name="connsiteY3831" fmla="*/ 334668 h 907740"/>
                <a:gd name="connsiteX3832" fmla="*/ 616035 w 907666"/>
                <a:gd name="connsiteY3832" fmla="*/ 334668 h 907740"/>
                <a:gd name="connsiteX3833" fmla="*/ 616235 w 907666"/>
                <a:gd name="connsiteY3833" fmla="*/ 334935 h 907740"/>
                <a:gd name="connsiteX3834" fmla="*/ 616235 w 907666"/>
                <a:gd name="connsiteY3834" fmla="*/ 335102 h 907740"/>
                <a:gd name="connsiteX3835" fmla="*/ 616235 w 907666"/>
                <a:gd name="connsiteY3835" fmla="*/ 335302 h 907740"/>
                <a:gd name="connsiteX3836" fmla="*/ 616669 w 907666"/>
                <a:gd name="connsiteY3836" fmla="*/ 335936 h 907740"/>
                <a:gd name="connsiteX3837" fmla="*/ 617036 w 907666"/>
                <a:gd name="connsiteY3837" fmla="*/ 336436 h 907740"/>
                <a:gd name="connsiteX3838" fmla="*/ 617236 w 907666"/>
                <a:gd name="connsiteY3838" fmla="*/ 336703 h 907740"/>
                <a:gd name="connsiteX3839" fmla="*/ 617236 w 907666"/>
                <a:gd name="connsiteY3839" fmla="*/ 336903 h 907740"/>
                <a:gd name="connsiteX3840" fmla="*/ 617236 w 907666"/>
                <a:gd name="connsiteY3840" fmla="*/ 336903 h 907740"/>
                <a:gd name="connsiteX3841" fmla="*/ 617436 w 907666"/>
                <a:gd name="connsiteY3841" fmla="*/ 337170 h 907740"/>
                <a:gd name="connsiteX3842" fmla="*/ 617670 w 907666"/>
                <a:gd name="connsiteY3842" fmla="*/ 337504 h 907740"/>
                <a:gd name="connsiteX3843" fmla="*/ 617670 w 907666"/>
                <a:gd name="connsiteY3843" fmla="*/ 337504 h 907740"/>
                <a:gd name="connsiteX3844" fmla="*/ 618103 w 907666"/>
                <a:gd name="connsiteY3844" fmla="*/ 338204 h 907740"/>
                <a:gd name="connsiteX3845" fmla="*/ 618437 w 907666"/>
                <a:gd name="connsiteY3845" fmla="*/ 338705 h 907740"/>
                <a:gd name="connsiteX3846" fmla="*/ 618437 w 907666"/>
                <a:gd name="connsiteY3846" fmla="*/ 338705 h 907740"/>
                <a:gd name="connsiteX3847" fmla="*/ 618437 w 907666"/>
                <a:gd name="connsiteY3847" fmla="*/ 338705 h 907740"/>
                <a:gd name="connsiteX3848" fmla="*/ 618437 w 907666"/>
                <a:gd name="connsiteY3848" fmla="*/ 338705 h 907740"/>
                <a:gd name="connsiteX3849" fmla="*/ 618671 w 907666"/>
                <a:gd name="connsiteY3849" fmla="*/ 339039 h 907740"/>
                <a:gd name="connsiteX3850" fmla="*/ 618904 w 907666"/>
                <a:gd name="connsiteY3850" fmla="*/ 339406 h 907740"/>
                <a:gd name="connsiteX3851" fmla="*/ 618904 w 907666"/>
                <a:gd name="connsiteY3851" fmla="*/ 339406 h 907740"/>
                <a:gd name="connsiteX3852" fmla="*/ 618904 w 907666"/>
                <a:gd name="connsiteY3852" fmla="*/ 339606 h 907740"/>
                <a:gd name="connsiteX3853" fmla="*/ 618904 w 907666"/>
                <a:gd name="connsiteY3853" fmla="*/ 339806 h 907740"/>
                <a:gd name="connsiteX3854" fmla="*/ 619438 w 907666"/>
                <a:gd name="connsiteY3854" fmla="*/ 340607 h 907740"/>
                <a:gd name="connsiteX3855" fmla="*/ 619605 w 907666"/>
                <a:gd name="connsiteY3855" fmla="*/ 340907 h 907740"/>
                <a:gd name="connsiteX3856" fmla="*/ 619938 w 907666"/>
                <a:gd name="connsiteY3856" fmla="*/ 341407 h 907740"/>
                <a:gd name="connsiteX3857" fmla="*/ 619938 w 907666"/>
                <a:gd name="connsiteY3857" fmla="*/ 341407 h 907740"/>
                <a:gd name="connsiteX3858" fmla="*/ 619938 w 907666"/>
                <a:gd name="connsiteY3858" fmla="*/ 341574 h 907740"/>
                <a:gd name="connsiteX3859" fmla="*/ 619938 w 907666"/>
                <a:gd name="connsiteY3859" fmla="*/ 341574 h 907740"/>
                <a:gd name="connsiteX3860" fmla="*/ 619938 w 907666"/>
                <a:gd name="connsiteY3860" fmla="*/ 341574 h 907740"/>
                <a:gd name="connsiteX3861" fmla="*/ 620139 w 907666"/>
                <a:gd name="connsiteY3861" fmla="*/ 341908 h 907740"/>
                <a:gd name="connsiteX3862" fmla="*/ 620139 w 907666"/>
                <a:gd name="connsiteY3862" fmla="*/ 342075 h 907740"/>
                <a:gd name="connsiteX3863" fmla="*/ 620139 w 907666"/>
                <a:gd name="connsiteY3863" fmla="*/ 342241 h 907740"/>
                <a:gd name="connsiteX3864" fmla="*/ 620139 w 907666"/>
                <a:gd name="connsiteY3864" fmla="*/ 342408 h 907740"/>
                <a:gd name="connsiteX3865" fmla="*/ 620305 w 907666"/>
                <a:gd name="connsiteY3865" fmla="*/ 342642 h 907740"/>
                <a:gd name="connsiteX3866" fmla="*/ 620305 w 907666"/>
                <a:gd name="connsiteY3866" fmla="*/ 342809 h 907740"/>
                <a:gd name="connsiteX3867" fmla="*/ 621873 w 907666"/>
                <a:gd name="connsiteY3867" fmla="*/ 345311 h 907740"/>
                <a:gd name="connsiteX3868" fmla="*/ 622541 w 907666"/>
                <a:gd name="connsiteY3868" fmla="*/ 346378 h 907740"/>
                <a:gd name="connsiteX3869" fmla="*/ 623375 w 907666"/>
                <a:gd name="connsiteY3869" fmla="*/ 347746 h 907740"/>
                <a:gd name="connsiteX3870" fmla="*/ 624175 w 907666"/>
                <a:gd name="connsiteY3870" fmla="*/ 349181 h 907740"/>
                <a:gd name="connsiteX3871" fmla="*/ 624743 w 907666"/>
                <a:gd name="connsiteY3871" fmla="*/ 350082 h 907740"/>
                <a:gd name="connsiteX3872" fmla="*/ 626211 w 907666"/>
                <a:gd name="connsiteY3872" fmla="*/ 352651 h 907740"/>
                <a:gd name="connsiteX3873" fmla="*/ 626778 w 907666"/>
                <a:gd name="connsiteY3873" fmla="*/ 353718 h 907740"/>
                <a:gd name="connsiteX3874" fmla="*/ 627579 w 907666"/>
                <a:gd name="connsiteY3874" fmla="*/ 355186 h 907740"/>
                <a:gd name="connsiteX3875" fmla="*/ 627879 w 907666"/>
                <a:gd name="connsiteY3875" fmla="*/ 355720 h 907740"/>
                <a:gd name="connsiteX3876" fmla="*/ 628546 w 907666"/>
                <a:gd name="connsiteY3876" fmla="*/ 356954 h 907740"/>
                <a:gd name="connsiteX3877" fmla="*/ 629513 w 907666"/>
                <a:gd name="connsiteY3877" fmla="*/ 358856 h 907740"/>
                <a:gd name="connsiteX3878" fmla="*/ 629914 w 907666"/>
                <a:gd name="connsiteY3878" fmla="*/ 359590 h 907740"/>
                <a:gd name="connsiteX3879" fmla="*/ 629914 w 907666"/>
                <a:gd name="connsiteY3879" fmla="*/ 359757 h 907740"/>
                <a:gd name="connsiteX3880" fmla="*/ 629914 w 907666"/>
                <a:gd name="connsiteY3880" fmla="*/ 360057 h 907740"/>
                <a:gd name="connsiteX3881" fmla="*/ 630214 w 907666"/>
                <a:gd name="connsiteY3881" fmla="*/ 360658 h 907740"/>
                <a:gd name="connsiteX3882" fmla="*/ 630581 w 907666"/>
                <a:gd name="connsiteY3882" fmla="*/ 361325 h 907740"/>
                <a:gd name="connsiteX3883" fmla="*/ 630915 w 907666"/>
                <a:gd name="connsiteY3883" fmla="*/ 362026 h 907740"/>
                <a:gd name="connsiteX3884" fmla="*/ 631615 w 907666"/>
                <a:gd name="connsiteY3884" fmla="*/ 363427 h 907740"/>
                <a:gd name="connsiteX3885" fmla="*/ 631615 w 907666"/>
                <a:gd name="connsiteY3885" fmla="*/ 363427 h 907740"/>
                <a:gd name="connsiteX3886" fmla="*/ 632383 w 907666"/>
                <a:gd name="connsiteY3886" fmla="*/ 365095 h 907740"/>
                <a:gd name="connsiteX3887" fmla="*/ 633184 w 907666"/>
                <a:gd name="connsiteY3887" fmla="*/ 366763 h 907740"/>
                <a:gd name="connsiteX3888" fmla="*/ 633184 w 907666"/>
                <a:gd name="connsiteY3888" fmla="*/ 366963 h 907740"/>
                <a:gd name="connsiteX3889" fmla="*/ 633484 w 907666"/>
                <a:gd name="connsiteY3889" fmla="*/ 367664 h 907740"/>
                <a:gd name="connsiteX3890" fmla="*/ 633817 w 907666"/>
                <a:gd name="connsiteY3890" fmla="*/ 368365 h 907740"/>
                <a:gd name="connsiteX3891" fmla="*/ 634585 w 907666"/>
                <a:gd name="connsiteY3891" fmla="*/ 370099 h 907740"/>
                <a:gd name="connsiteX3892" fmla="*/ 634585 w 907666"/>
                <a:gd name="connsiteY3892" fmla="*/ 370099 h 907740"/>
                <a:gd name="connsiteX3893" fmla="*/ 634585 w 907666"/>
                <a:gd name="connsiteY3893" fmla="*/ 370533 h 907740"/>
                <a:gd name="connsiteX3894" fmla="*/ 634751 w 907666"/>
                <a:gd name="connsiteY3894" fmla="*/ 370867 h 907740"/>
                <a:gd name="connsiteX3895" fmla="*/ 634751 w 907666"/>
                <a:gd name="connsiteY3895" fmla="*/ 371201 h 907740"/>
                <a:gd name="connsiteX3896" fmla="*/ 634751 w 907666"/>
                <a:gd name="connsiteY3896" fmla="*/ 371201 h 907740"/>
                <a:gd name="connsiteX3897" fmla="*/ 634751 w 907666"/>
                <a:gd name="connsiteY3897" fmla="*/ 371534 h 907740"/>
                <a:gd name="connsiteX3898" fmla="*/ 635853 w 907666"/>
                <a:gd name="connsiteY3898" fmla="*/ 374136 h 907740"/>
                <a:gd name="connsiteX3899" fmla="*/ 637254 w 907666"/>
                <a:gd name="connsiteY3899" fmla="*/ 377706 h 907740"/>
                <a:gd name="connsiteX3900" fmla="*/ 637254 w 907666"/>
                <a:gd name="connsiteY3900" fmla="*/ 377873 h 907740"/>
                <a:gd name="connsiteX3901" fmla="*/ 637487 w 907666"/>
                <a:gd name="connsiteY3901" fmla="*/ 377873 h 907740"/>
                <a:gd name="connsiteX3902" fmla="*/ 637487 w 907666"/>
                <a:gd name="connsiteY3902" fmla="*/ 377873 h 907740"/>
                <a:gd name="connsiteX3903" fmla="*/ 649998 w 907666"/>
                <a:gd name="connsiteY3903" fmla="*/ 373069 h 907740"/>
                <a:gd name="connsiteX3904" fmla="*/ 650265 w 907666"/>
                <a:gd name="connsiteY3904" fmla="*/ 373069 h 907740"/>
                <a:gd name="connsiteX3905" fmla="*/ 667147 w 907666"/>
                <a:gd name="connsiteY3905" fmla="*/ 366563 h 907740"/>
                <a:gd name="connsiteX3906" fmla="*/ 667414 w 907666"/>
                <a:gd name="connsiteY3906" fmla="*/ 366563 h 907740"/>
                <a:gd name="connsiteX3907" fmla="*/ 679992 w 907666"/>
                <a:gd name="connsiteY3907" fmla="*/ 361759 h 907740"/>
                <a:gd name="connsiteX3908" fmla="*/ 680259 w 907666"/>
                <a:gd name="connsiteY3908" fmla="*/ 361759 h 907740"/>
                <a:gd name="connsiteX3909" fmla="*/ 692837 w 907666"/>
                <a:gd name="connsiteY3909" fmla="*/ 356921 h 907740"/>
                <a:gd name="connsiteX3910" fmla="*/ 693104 w 907666"/>
                <a:gd name="connsiteY3910" fmla="*/ 356921 h 907740"/>
                <a:gd name="connsiteX3911" fmla="*/ 705681 w 907666"/>
                <a:gd name="connsiteY3911" fmla="*/ 352083 h 907740"/>
                <a:gd name="connsiteX3912" fmla="*/ 673453 w 907666"/>
                <a:gd name="connsiteY3912" fmla="*/ 288093 h 907740"/>
                <a:gd name="connsiteX3913" fmla="*/ 673486 w 907666"/>
                <a:gd name="connsiteY3913" fmla="*/ 288093 h 907740"/>
                <a:gd name="connsiteX3914" fmla="*/ 670317 w 907666"/>
                <a:gd name="connsiteY3914" fmla="*/ 283956 h 907740"/>
                <a:gd name="connsiteX3915" fmla="*/ 666980 w 907666"/>
                <a:gd name="connsiteY3915" fmla="*/ 279853 h 907740"/>
                <a:gd name="connsiteX3916" fmla="*/ 656271 w 907666"/>
                <a:gd name="connsiteY3916" fmla="*/ 288527 h 907740"/>
                <a:gd name="connsiteX3917" fmla="*/ 656271 w 907666"/>
                <a:gd name="connsiteY3917" fmla="*/ 288527 h 907740"/>
                <a:gd name="connsiteX3918" fmla="*/ 645628 w 907666"/>
                <a:gd name="connsiteY3918" fmla="*/ 297168 h 907740"/>
                <a:gd name="connsiteX3919" fmla="*/ 645628 w 907666"/>
                <a:gd name="connsiteY3919" fmla="*/ 297168 h 907740"/>
                <a:gd name="connsiteX3920" fmla="*/ 642091 w 907666"/>
                <a:gd name="connsiteY3920" fmla="*/ 300071 h 907740"/>
                <a:gd name="connsiteX3921" fmla="*/ 640323 w 907666"/>
                <a:gd name="connsiteY3921" fmla="*/ 301505 h 907740"/>
                <a:gd name="connsiteX3922" fmla="*/ 634985 w 907666"/>
                <a:gd name="connsiteY3922" fmla="*/ 305842 h 907740"/>
                <a:gd name="connsiteX3923" fmla="*/ 634985 w 907666"/>
                <a:gd name="connsiteY3923" fmla="*/ 305842 h 907740"/>
                <a:gd name="connsiteX3924" fmla="*/ 627879 w 907666"/>
                <a:gd name="connsiteY3924" fmla="*/ 311614 h 907740"/>
                <a:gd name="connsiteX3925" fmla="*/ 620672 w 907666"/>
                <a:gd name="connsiteY3925" fmla="*/ 317386 h 907740"/>
                <a:gd name="connsiteX3926" fmla="*/ 620672 w 907666"/>
                <a:gd name="connsiteY3926" fmla="*/ 317386 h 907740"/>
                <a:gd name="connsiteX3927" fmla="*/ 610030 w 907666"/>
                <a:gd name="connsiteY3927" fmla="*/ 326027 h 907740"/>
                <a:gd name="connsiteX3928" fmla="*/ 610030 w 907666"/>
                <a:gd name="connsiteY3928" fmla="*/ 326027 h 907740"/>
                <a:gd name="connsiteX3929" fmla="*/ 610263 w 907666"/>
                <a:gd name="connsiteY3929" fmla="*/ 326294 h 907740"/>
                <a:gd name="connsiteX3930" fmla="*/ 610530 w 907666"/>
                <a:gd name="connsiteY3930" fmla="*/ 326628 h 907740"/>
                <a:gd name="connsiteX3931" fmla="*/ 610530 w 907666"/>
                <a:gd name="connsiteY3931" fmla="*/ 326628 h 907740"/>
                <a:gd name="connsiteX3932" fmla="*/ 610530 w 907666"/>
                <a:gd name="connsiteY3932" fmla="*/ 326828 h 907740"/>
                <a:gd name="connsiteX3933" fmla="*/ 610530 w 907666"/>
                <a:gd name="connsiteY3933" fmla="*/ 326828 h 907740"/>
                <a:gd name="connsiteX3934" fmla="*/ 610997 w 907666"/>
                <a:gd name="connsiteY3934" fmla="*/ 327362 h 907740"/>
                <a:gd name="connsiteX3935" fmla="*/ 611364 w 907666"/>
                <a:gd name="connsiteY3935" fmla="*/ 327862 h 907740"/>
                <a:gd name="connsiteX3936" fmla="*/ 611364 w 907666"/>
                <a:gd name="connsiteY3936" fmla="*/ 327862 h 907740"/>
                <a:gd name="connsiteX3937" fmla="*/ 611631 w 907666"/>
                <a:gd name="connsiteY3937" fmla="*/ 328229 h 907740"/>
                <a:gd name="connsiteX3938" fmla="*/ 611631 w 907666"/>
                <a:gd name="connsiteY3938" fmla="*/ 328396 h 907740"/>
                <a:gd name="connsiteX3939" fmla="*/ 612031 w 907666"/>
                <a:gd name="connsiteY3939" fmla="*/ 328930 h 907740"/>
                <a:gd name="connsiteX3940" fmla="*/ 612031 w 907666"/>
                <a:gd name="connsiteY3940" fmla="*/ 328930 h 907740"/>
                <a:gd name="connsiteX3941" fmla="*/ 612231 w 907666"/>
                <a:gd name="connsiteY3941" fmla="*/ 329197 h 907740"/>
                <a:gd name="connsiteX3942" fmla="*/ 612231 w 907666"/>
                <a:gd name="connsiteY3942" fmla="*/ 329197 h 907740"/>
                <a:gd name="connsiteX3943" fmla="*/ 612632 w 907666"/>
                <a:gd name="connsiteY3943" fmla="*/ 329697 h 907740"/>
                <a:gd name="connsiteX3944" fmla="*/ 613032 w 907666"/>
                <a:gd name="connsiteY3944" fmla="*/ 330197 h 907740"/>
                <a:gd name="connsiteX3945" fmla="*/ 613666 w 907666"/>
                <a:gd name="connsiteY3945" fmla="*/ 331031 h 907740"/>
                <a:gd name="connsiteX3946" fmla="*/ 613666 w 907666"/>
                <a:gd name="connsiteY3946" fmla="*/ 331031 h 907740"/>
                <a:gd name="connsiteX3947" fmla="*/ 613966 w 907666"/>
                <a:gd name="connsiteY3947" fmla="*/ 331432 h 907740"/>
                <a:gd name="connsiteX3948" fmla="*/ 613966 w 907666"/>
                <a:gd name="connsiteY3948" fmla="*/ 331432 h 907740"/>
                <a:gd name="connsiteX3949" fmla="*/ 614367 w 907666"/>
                <a:gd name="connsiteY3949" fmla="*/ 331999 h 907740"/>
                <a:gd name="connsiteX3950" fmla="*/ 614367 w 907666"/>
                <a:gd name="connsiteY3950" fmla="*/ 331999 h 907740"/>
                <a:gd name="connsiteX3951" fmla="*/ 614367 w 907666"/>
                <a:gd name="connsiteY3951" fmla="*/ 331999 h 907740"/>
                <a:gd name="connsiteX3952" fmla="*/ 614367 w 907666"/>
                <a:gd name="connsiteY3952" fmla="*/ 331999 h 907740"/>
                <a:gd name="connsiteX3953" fmla="*/ 614901 w 907666"/>
                <a:gd name="connsiteY3953" fmla="*/ 332733 h 907740"/>
                <a:gd name="connsiteX3954" fmla="*/ 614901 w 907666"/>
                <a:gd name="connsiteY3954" fmla="*/ 332733 h 907740"/>
                <a:gd name="connsiteX3955" fmla="*/ 614901 w 907666"/>
                <a:gd name="connsiteY3955" fmla="*/ 332900 h 907740"/>
                <a:gd name="connsiteX3956" fmla="*/ 614901 w 907666"/>
                <a:gd name="connsiteY3956" fmla="*/ 332900 h 907740"/>
                <a:gd name="connsiteX3957" fmla="*/ 614901 w 907666"/>
                <a:gd name="connsiteY3957" fmla="*/ 332900 h 907740"/>
                <a:gd name="connsiteX3958" fmla="*/ 614901 w 907666"/>
                <a:gd name="connsiteY3958" fmla="*/ 332900 h 907740"/>
                <a:gd name="connsiteX3959" fmla="*/ 615134 w 907666"/>
                <a:gd name="connsiteY3959" fmla="*/ 333200 h 907740"/>
                <a:gd name="connsiteX3960" fmla="*/ 615134 w 907666"/>
                <a:gd name="connsiteY3960" fmla="*/ 333200 h 907740"/>
                <a:gd name="connsiteX3961" fmla="*/ 615668 w 907666"/>
                <a:gd name="connsiteY3961" fmla="*/ 333934 h 907740"/>
                <a:gd name="connsiteX3962" fmla="*/ 615668 w 907666"/>
                <a:gd name="connsiteY3962" fmla="*/ 333934 h 907740"/>
                <a:gd name="connsiteX3963" fmla="*/ 615668 w 907666"/>
                <a:gd name="connsiteY3963" fmla="*/ 334134 h 907740"/>
                <a:gd name="connsiteX3964" fmla="*/ 616035 w 907666"/>
                <a:gd name="connsiteY3964" fmla="*/ 334668 h 907740"/>
                <a:gd name="connsiteX3965" fmla="*/ 616035 w 907666"/>
                <a:gd name="connsiteY3965" fmla="*/ 334668 h 907740"/>
                <a:gd name="connsiteX3966" fmla="*/ 616035 w 907666"/>
                <a:gd name="connsiteY3966" fmla="*/ 334668 h 907740"/>
                <a:gd name="connsiteX3967" fmla="*/ 616235 w 907666"/>
                <a:gd name="connsiteY3967" fmla="*/ 334935 h 907740"/>
                <a:gd name="connsiteX3968" fmla="*/ 616235 w 907666"/>
                <a:gd name="connsiteY3968" fmla="*/ 335102 h 907740"/>
                <a:gd name="connsiteX3969" fmla="*/ 616235 w 907666"/>
                <a:gd name="connsiteY3969" fmla="*/ 335302 h 907740"/>
                <a:gd name="connsiteX3970" fmla="*/ 616669 w 907666"/>
                <a:gd name="connsiteY3970" fmla="*/ 335936 h 907740"/>
                <a:gd name="connsiteX3971" fmla="*/ 617036 w 907666"/>
                <a:gd name="connsiteY3971" fmla="*/ 336436 h 907740"/>
                <a:gd name="connsiteX3972" fmla="*/ 617236 w 907666"/>
                <a:gd name="connsiteY3972" fmla="*/ 336703 h 907740"/>
                <a:gd name="connsiteX3973" fmla="*/ 617236 w 907666"/>
                <a:gd name="connsiteY3973" fmla="*/ 336903 h 907740"/>
                <a:gd name="connsiteX3974" fmla="*/ 617236 w 907666"/>
                <a:gd name="connsiteY3974" fmla="*/ 336903 h 907740"/>
                <a:gd name="connsiteX3975" fmla="*/ 617436 w 907666"/>
                <a:gd name="connsiteY3975" fmla="*/ 337170 h 907740"/>
                <a:gd name="connsiteX3976" fmla="*/ 617670 w 907666"/>
                <a:gd name="connsiteY3976" fmla="*/ 337504 h 907740"/>
                <a:gd name="connsiteX3977" fmla="*/ 617670 w 907666"/>
                <a:gd name="connsiteY3977" fmla="*/ 337504 h 907740"/>
                <a:gd name="connsiteX3978" fmla="*/ 618103 w 907666"/>
                <a:gd name="connsiteY3978" fmla="*/ 338204 h 907740"/>
                <a:gd name="connsiteX3979" fmla="*/ 618437 w 907666"/>
                <a:gd name="connsiteY3979" fmla="*/ 338705 h 907740"/>
                <a:gd name="connsiteX3980" fmla="*/ 618437 w 907666"/>
                <a:gd name="connsiteY3980" fmla="*/ 338705 h 907740"/>
                <a:gd name="connsiteX3981" fmla="*/ 618437 w 907666"/>
                <a:gd name="connsiteY3981" fmla="*/ 338705 h 907740"/>
                <a:gd name="connsiteX3982" fmla="*/ 618437 w 907666"/>
                <a:gd name="connsiteY3982" fmla="*/ 338705 h 907740"/>
                <a:gd name="connsiteX3983" fmla="*/ 618671 w 907666"/>
                <a:gd name="connsiteY3983" fmla="*/ 339039 h 907740"/>
                <a:gd name="connsiteX3984" fmla="*/ 618904 w 907666"/>
                <a:gd name="connsiteY3984" fmla="*/ 339406 h 907740"/>
                <a:gd name="connsiteX3985" fmla="*/ 618904 w 907666"/>
                <a:gd name="connsiteY3985" fmla="*/ 339406 h 907740"/>
                <a:gd name="connsiteX3986" fmla="*/ 618904 w 907666"/>
                <a:gd name="connsiteY3986" fmla="*/ 339606 h 907740"/>
                <a:gd name="connsiteX3987" fmla="*/ 618904 w 907666"/>
                <a:gd name="connsiteY3987" fmla="*/ 339806 h 907740"/>
                <a:gd name="connsiteX3988" fmla="*/ 619438 w 907666"/>
                <a:gd name="connsiteY3988" fmla="*/ 340607 h 907740"/>
                <a:gd name="connsiteX3989" fmla="*/ 619605 w 907666"/>
                <a:gd name="connsiteY3989" fmla="*/ 340907 h 907740"/>
                <a:gd name="connsiteX3990" fmla="*/ 619938 w 907666"/>
                <a:gd name="connsiteY3990" fmla="*/ 341407 h 907740"/>
                <a:gd name="connsiteX3991" fmla="*/ 619938 w 907666"/>
                <a:gd name="connsiteY3991" fmla="*/ 341407 h 907740"/>
                <a:gd name="connsiteX3992" fmla="*/ 619938 w 907666"/>
                <a:gd name="connsiteY3992" fmla="*/ 341574 h 907740"/>
                <a:gd name="connsiteX3993" fmla="*/ 619938 w 907666"/>
                <a:gd name="connsiteY3993" fmla="*/ 341574 h 907740"/>
                <a:gd name="connsiteX3994" fmla="*/ 619938 w 907666"/>
                <a:gd name="connsiteY3994" fmla="*/ 341574 h 907740"/>
                <a:gd name="connsiteX3995" fmla="*/ 620139 w 907666"/>
                <a:gd name="connsiteY3995" fmla="*/ 341908 h 907740"/>
                <a:gd name="connsiteX3996" fmla="*/ 620139 w 907666"/>
                <a:gd name="connsiteY3996" fmla="*/ 342075 h 907740"/>
                <a:gd name="connsiteX3997" fmla="*/ 620139 w 907666"/>
                <a:gd name="connsiteY3997" fmla="*/ 342241 h 907740"/>
                <a:gd name="connsiteX3998" fmla="*/ 620139 w 907666"/>
                <a:gd name="connsiteY3998" fmla="*/ 342408 h 907740"/>
                <a:gd name="connsiteX3999" fmla="*/ 620305 w 907666"/>
                <a:gd name="connsiteY3999" fmla="*/ 342642 h 907740"/>
                <a:gd name="connsiteX4000" fmla="*/ 620305 w 907666"/>
                <a:gd name="connsiteY4000" fmla="*/ 342809 h 907740"/>
                <a:gd name="connsiteX4001" fmla="*/ 621873 w 907666"/>
                <a:gd name="connsiteY4001" fmla="*/ 345311 h 907740"/>
                <a:gd name="connsiteX4002" fmla="*/ 622541 w 907666"/>
                <a:gd name="connsiteY4002" fmla="*/ 346378 h 907740"/>
                <a:gd name="connsiteX4003" fmla="*/ 623375 w 907666"/>
                <a:gd name="connsiteY4003" fmla="*/ 347746 h 907740"/>
                <a:gd name="connsiteX4004" fmla="*/ 624175 w 907666"/>
                <a:gd name="connsiteY4004" fmla="*/ 349181 h 907740"/>
                <a:gd name="connsiteX4005" fmla="*/ 624743 w 907666"/>
                <a:gd name="connsiteY4005" fmla="*/ 350082 h 907740"/>
                <a:gd name="connsiteX4006" fmla="*/ 626211 w 907666"/>
                <a:gd name="connsiteY4006" fmla="*/ 352651 h 907740"/>
                <a:gd name="connsiteX4007" fmla="*/ 626778 w 907666"/>
                <a:gd name="connsiteY4007" fmla="*/ 353718 h 907740"/>
                <a:gd name="connsiteX4008" fmla="*/ 627579 w 907666"/>
                <a:gd name="connsiteY4008" fmla="*/ 355186 h 907740"/>
                <a:gd name="connsiteX4009" fmla="*/ 627879 w 907666"/>
                <a:gd name="connsiteY4009" fmla="*/ 355720 h 907740"/>
                <a:gd name="connsiteX4010" fmla="*/ 628546 w 907666"/>
                <a:gd name="connsiteY4010" fmla="*/ 356954 h 907740"/>
                <a:gd name="connsiteX4011" fmla="*/ 629513 w 907666"/>
                <a:gd name="connsiteY4011" fmla="*/ 358856 h 907740"/>
                <a:gd name="connsiteX4012" fmla="*/ 629914 w 907666"/>
                <a:gd name="connsiteY4012" fmla="*/ 359590 h 907740"/>
                <a:gd name="connsiteX4013" fmla="*/ 629914 w 907666"/>
                <a:gd name="connsiteY4013" fmla="*/ 359757 h 907740"/>
                <a:gd name="connsiteX4014" fmla="*/ 629914 w 907666"/>
                <a:gd name="connsiteY4014" fmla="*/ 360057 h 907740"/>
                <a:gd name="connsiteX4015" fmla="*/ 630214 w 907666"/>
                <a:gd name="connsiteY4015" fmla="*/ 360658 h 907740"/>
                <a:gd name="connsiteX4016" fmla="*/ 630581 w 907666"/>
                <a:gd name="connsiteY4016" fmla="*/ 361325 h 907740"/>
                <a:gd name="connsiteX4017" fmla="*/ 630915 w 907666"/>
                <a:gd name="connsiteY4017" fmla="*/ 362026 h 907740"/>
                <a:gd name="connsiteX4018" fmla="*/ 631615 w 907666"/>
                <a:gd name="connsiteY4018" fmla="*/ 363427 h 907740"/>
                <a:gd name="connsiteX4019" fmla="*/ 631615 w 907666"/>
                <a:gd name="connsiteY4019" fmla="*/ 363427 h 907740"/>
                <a:gd name="connsiteX4020" fmla="*/ 632383 w 907666"/>
                <a:gd name="connsiteY4020" fmla="*/ 365095 h 907740"/>
                <a:gd name="connsiteX4021" fmla="*/ 633184 w 907666"/>
                <a:gd name="connsiteY4021" fmla="*/ 366763 h 907740"/>
                <a:gd name="connsiteX4022" fmla="*/ 633184 w 907666"/>
                <a:gd name="connsiteY4022" fmla="*/ 366963 h 907740"/>
                <a:gd name="connsiteX4023" fmla="*/ 633484 w 907666"/>
                <a:gd name="connsiteY4023" fmla="*/ 367664 h 907740"/>
                <a:gd name="connsiteX4024" fmla="*/ 633817 w 907666"/>
                <a:gd name="connsiteY4024" fmla="*/ 368365 h 907740"/>
                <a:gd name="connsiteX4025" fmla="*/ 634585 w 907666"/>
                <a:gd name="connsiteY4025" fmla="*/ 370099 h 907740"/>
                <a:gd name="connsiteX4026" fmla="*/ 634585 w 907666"/>
                <a:gd name="connsiteY4026" fmla="*/ 370099 h 907740"/>
                <a:gd name="connsiteX4027" fmla="*/ 634585 w 907666"/>
                <a:gd name="connsiteY4027" fmla="*/ 370533 h 907740"/>
                <a:gd name="connsiteX4028" fmla="*/ 634751 w 907666"/>
                <a:gd name="connsiteY4028" fmla="*/ 370867 h 907740"/>
                <a:gd name="connsiteX4029" fmla="*/ 634751 w 907666"/>
                <a:gd name="connsiteY4029" fmla="*/ 371201 h 907740"/>
                <a:gd name="connsiteX4030" fmla="*/ 634751 w 907666"/>
                <a:gd name="connsiteY4030" fmla="*/ 371201 h 907740"/>
                <a:gd name="connsiteX4031" fmla="*/ 634751 w 907666"/>
                <a:gd name="connsiteY4031" fmla="*/ 371534 h 907740"/>
                <a:gd name="connsiteX4032" fmla="*/ 635853 w 907666"/>
                <a:gd name="connsiteY4032" fmla="*/ 374136 h 907740"/>
                <a:gd name="connsiteX4033" fmla="*/ 637254 w 907666"/>
                <a:gd name="connsiteY4033" fmla="*/ 377706 h 907740"/>
                <a:gd name="connsiteX4034" fmla="*/ 637254 w 907666"/>
                <a:gd name="connsiteY4034" fmla="*/ 377873 h 907740"/>
                <a:gd name="connsiteX4035" fmla="*/ 637487 w 907666"/>
                <a:gd name="connsiteY4035" fmla="*/ 377873 h 907740"/>
                <a:gd name="connsiteX4036" fmla="*/ 637487 w 907666"/>
                <a:gd name="connsiteY4036" fmla="*/ 377873 h 907740"/>
                <a:gd name="connsiteX4037" fmla="*/ 649998 w 907666"/>
                <a:gd name="connsiteY4037" fmla="*/ 373069 h 907740"/>
                <a:gd name="connsiteX4038" fmla="*/ 650265 w 907666"/>
                <a:gd name="connsiteY4038" fmla="*/ 373069 h 907740"/>
                <a:gd name="connsiteX4039" fmla="*/ 667147 w 907666"/>
                <a:gd name="connsiteY4039" fmla="*/ 366563 h 907740"/>
                <a:gd name="connsiteX4040" fmla="*/ 667414 w 907666"/>
                <a:gd name="connsiteY4040" fmla="*/ 366563 h 907740"/>
                <a:gd name="connsiteX4041" fmla="*/ 679992 w 907666"/>
                <a:gd name="connsiteY4041" fmla="*/ 361759 h 907740"/>
                <a:gd name="connsiteX4042" fmla="*/ 680259 w 907666"/>
                <a:gd name="connsiteY4042" fmla="*/ 361759 h 907740"/>
                <a:gd name="connsiteX4043" fmla="*/ 692837 w 907666"/>
                <a:gd name="connsiteY4043" fmla="*/ 356921 h 907740"/>
                <a:gd name="connsiteX4044" fmla="*/ 693104 w 907666"/>
                <a:gd name="connsiteY4044" fmla="*/ 356921 h 907740"/>
                <a:gd name="connsiteX4045" fmla="*/ 705681 w 907666"/>
                <a:gd name="connsiteY4045" fmla="*/ 352083 h 907740"/>
                <a:gd name="connsiteX4046" fmla="*/ 673453 w 907666"/>
                <a:gd name="connsiteY4046" fmla="*/ 288093 h 907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</a:cxnLst>
              <a:rect l="l" t="t" r="r" b="b"/>
              <a:pathLst>
                <a:path w="907666" h="907740">
                  <a:moveTo>
                    <a:pt x="673453" y="288093"/>
                  </a:moveTo>
                  <a:cubicBezTo>
                    <a:pt x="672452" y="286725"/>
                    <a:pt x="671384" y="285324"/>
                    <a:pt x="670283" y="283956"/>
                  </a:cubicBezTo>
                  <a:cubicBezTo>
                    <a:pt x="669182" y="282588"/>
                    <a:pt x="668114" y="281221"/>
                    <a:pt x="666947" y="279853"/>
                  </a:cubicBezTo>
                  <a:lnTo>
                    <a:pt x="656237" y="288527"/>
                  </a:lnTo>
                  <a:lnTo>
                    <a:pt x="656237" y="288527"/>
                  </a:lnTo>
                  <a:lnTo>
                    <a:pt x="645594" y="297168"/>
                  </a:lnTo>
                  <a:lnTo>
                    <a:pt x="645594" y="297168"/>
                  </a:lnTo>
                  <a:lnTo>
                    <a:pt x="642058" y="300071"/>
                  </a:lnTo>
                  <a:lnTo>
                    <a:pt x="640290" y="301505"/>
                  </a:lnTo>
                  <a:lnTo>
                    <a:pt x="634952" y="305842"/>
                  </a:lnTo>
                  <a:lnTo>
                    <a:pt x="634952" y="305842"/>
                  </a:lnTo>
                  <a:lnTo>
                    <a:pt x="627845" y="311614"/>
                  </a:lnTo>
                  <a:lnTo>
                    <a:pt x="620672" y="317386"/>
                  </a:lnTo>
                  <a:lnTo>
                    <a:pt x="620672" y="317386"/>
                  </a:lnTo>
                  <a:lnTo>
                    <a:pt x="610030" y="326027"/>
                  </a:lnTo>
                  <a:lnTo>
                    <a:pt x="610030" y="326027"/>
                  </a:lnTo>
                  <a:lnTo>
                    <a:pt x="610263" y="326294"/>
                  </a:lnTo>
                  <a:lnTo>
                    <a:pt x="610530" y="326628"/>
                  </a:lnTo>
                  <a:lnTo>
                    <a:pt x="610530" y="326628"/>
                  </a:lnTo>
                  <a:lnTo>
                    <a:pt x="610530" y="326828"/>
                  </a:lnTo>
                  <a:lnTo>
                    <a:pt x="610530" y="326828"/>
                  </a:lnTo>
                  <a:lnTo>
                    <a:pt x="610997" y="327362"/>
                  </a:lnTo>
                  <a:lnTo>
                    <a:pt x="611364" y="327862"/>
                  </a:lnTo>
                  <a:lnTo>
                    <a:pt x="611364" y="327862"/>
                  </a:lnTo>
                  <a:cubicBezTo>
                    <a:pt x="611474" y="327969"/>
                    <a:pt x="611564" y="328092"/>
                    <a:pt x="611631" y="328229"/>
                  </a:cubicBezTo>
                  <a:lnTo>
                    <a:pt x="611631" y="328396"/>
                  </a:lnTo>
                  <a:lnTo>
                    <a:pt x="612031" y="328930"/>
                  </a:lnTo>
                  <a:lnTo>
                    <a:pt x="612031" y="328930"/>
                  </a:lnTo>
                  <a:lnTo>
                    <a:pt x="612231" y="329197"/>
                  </a:lnTo>
                  <a:lnTo>
                    <a:pt x="612231" y="329197"/>
                  </a:lnTo>
                  <a:cubicBezTo>
                    <a:pt x="612385" y="329347"/>
                    <a:pt x="612518" y="329513"/>
                    <a:pt x="612632" y="329697"/>
                  </a:cubicBezTo>
                  <a:lnTo>
                    <a:pt x="613032" y="330197"/>
                  </a:lnTo>
                  <a:lnTo>
                    <a:pt x="613666" y="331031"/>
                  </a:lnTo>
                  <a:lnTo>
                    <a:pt x="613666" y="331031"/>
                  </a:lnTo>
                  <a:lnTo>
                    <a:pt x="613966" y="331432"/>
                  </a:lnTo>
                  <a:lnTo>
                    <a:pt x="613966" y="331432"/>
                  </a:lnTo>
                  <a:cubicBezTo>
                    <a:pt x="614110" y="331612"/>
                    <a:pt x="614243" y="331802"/>
                    <a:pt x="614367" y="331999"/>
                  </a:cubicBezTo>
                  <a:lnTo>
                    <a:pt x="614367" y="331999"/>
                  </a:lnTo>
                  <a:lnTo>
                    <a:pt x="614367" y="331999"/>
                  </a:lnTo>
                  <a:lnTo>
                    <a:pt x="614367" y="331999"/>
                  </a:lnTo>
                  <a:lnTo>
                    <a:pt x="614901" y="332733"/>
                  </a:lnTo>
                  <a:lnTo>
                    <a:pt x="614901" y="332733"/>
                  </a:lnTo>
                  <a:lnTo>
                    <a:pt x="614901" y="332900"/>
                  </a:lnTo>
                  <a:lnTo>
                    <a:pt x="614901" y="332900"/>
                  </a:lnTo>
                  <a:cubicBezTo>
                    <a:pt x="614901" y="332900"/>
                    <a:pt x="614901" y="332900"/>
                    <a:pt x="614901" y="332900"/>
                  </a:cubicBezTo>
                  <a:lnTo>
                    <a:pt x="614901" y="332900"/>
                  </a:lnTo>
                  <a:lnTo>
                    <a:pt x="615134" y="333200"/>
                  </a:lnTo>
                  <a:lnTo>
                    <a:pt x="615134" y="333200"/>
                  </a:lnTo>
                  <a:lnTo>
                    <a:pt x="615668" y="333934"/>
                  </a:lnTo>
                  <a:lnTo>
                    <a:pt x="615668" y="333934"/>
                  </a:lnTo>
                  <a:lnTo>
                    <a:pt x="615668" y="334134"/>
                  </a:lnTo>
                  <a:lnTo>
                    <a:pt x="616035" y="334668"/>
                  </a:lnTo>
                  <a:lnTo>
                    <a:pt x="616035" y="334668"/>
                  </a:lnTo>
                  <a:lnTo>
                    <a:pt x="616035" y="334668"/>
                  </a:lnTo>
                  <a:lnTo>
                    <a:pt x="616235" y="334935"/>
                  </a:lnTo>
                  <a:lnTo>
                    <a:pt x="616235" y="335102"/>
                  </a:lnTo>
                  <a:lnTo>
                    <a:pt x="616235" y="335302"/>
                  </a:lnTo>
                  <a:cubicBezTo>
                    <a:pt x="616392" y="335505"/>
                    <a:pt x="616535" y="335716"/>
                    <a:pt x="616669" y="335936"/>
                  </a:cubicBezTo>
                  <a:lnTo>
                    <a:pt x="617036" y="336436"/>
                  </a:lnTo>
                  <a:lnTo>
                    <a:pt x="617236" y="336703"/>
                  </a:lnTo>
                  <a:lnTo>
                    <a:pt x="617236" y="336903"/>
                  </a:lnTo>
                  <a:lnTo>
                    <a:pt x="617236" y="336903"/>
                  </a:lnTo>
                  <a:lnTo>
                    <a:pt x="617436" y="337170"/>
                  </a:lnTo>
                  <a:cubicBezTo>
                    <a:pt x="617503" y="337290"/>
                    <a:pt x="617580" y="337400"/>
                    <a:pt x="617670" y="337504"/>
                  </a:cubicBezTo>
                  <a:lnTo>
                    <a:pt x="617670" y="337504"/>
                  </a:lnTo>
                  <a:lnTo>
                    <a:pt x="618103" y="338204"/>
                  </a:lnTo>
                  <a:lnTo>
                    <a:pt x="618437" y="338705"/>
                  </a:lnTo>
                  <a:lnTo>
                    <a:pt x="618437" y="338705"/>
                  </a:lnTo>
                  <a:lnTo>
                    <a:pt x="618437" y="338705"/>
                  </a:lnTo>
                  <a:lnTo>
                    <a:pt x="618437" y="338705"/>
                  </a:lnTo>
                  <a:cubicBezTo>
                    <a:pt x="618504" y="338825"/>
                    <a:pt x="618581" y="338935"/>
                    <a:pt x="618671" y="339039"/>
                  </a:cubicBezTo>
                  <a:lnTo>
                    <a:pt x="618904" y="339406"/>
                  </a:lnTo>
                  <a:lnTo>
                    <a:pt x="618904" y="339406"/>
                  </a:lnTo>
                  <a:lnTo>
                    <a:pt x="618904" y="339606"/>
                  </a:lnTo>
                  <a:lnTo>
                    <a:pt x="618904" y="339806"/>
                  </a:lnTo>
                  <a:lnTo>
                    <a:pt x="619438" y="340607"/>
                  </a:lnTo>
                  <a:lnTo>
                    <a:pt x="619605" y="340907"/>
                  </a:lnTo>
                  <a:lnTo>
                    <a:pt x="619938" y="341407"/>
                  </a:lnTo>
                  <a:lnTo>
                    <a:pt x="619938" y="341407"/>
                  </a:lnTo>
                  <a:lnTo>
                    <a:pt x="619938" y="341574"/>
                  </a:lnTo>
                  <a:lnTo>
                    <a:pt x="619938" y="341574"/>
                  </a:lnTo>
                  <a:lnTo>
                    <a:pt x="619938" y="341574"/>
                  </a:lnTo>
                  <a:lnTo>
                    <a:pt x="620139" y="341908"/>
                  </a:lnTo>
                  <a:lnTo>
                    <a:pt x="620139" y="342075"/>
                  </a:lnTo>
                  <a:lnTo>
                    <a:pt x="620139" y="342241"/>
                  </a:lnTo>
                  <a:lnTo>
                    <a:pt x="620139" y="342408"/>
                  </a:lnTo>
                  <a:lnTo>
                    <a:pt x="620305" y="342642"/>
                  </a:lnTo>
                  <a:lnTo>
                    <a:pt x="620305" y="342809"/>
                  </a:lnTo>
                  <a:cubicBezTo>
                    <a:pt x="620839" y="343643"/>
                    <a:pt x="621373" y="344477"/>
                    <a:pt x="621873" y="345311"/>
                  </a:cubicBezTo>
                  <a:lnTo>
                    <a:pt x="622541" y="346378"/>
                  </a:lnTo>
                  <a:lnTo>
                    <a:pt x="623375" y="347746"/>
                  </a:lnTo>
                  <a:lnTo>
                    <a:pt x="624175" y="349181"/>
                  </a:lnTo>
                  <a:lnTo>
                    <a:pt x="624743" y="350082"/>
                  </a:lnTo>
                  <a:lnTo>
                    <a:pt x="626211" y="352651"/>
                  </a:lnTo>
                  <a:cubicBezTo>
                    <a:pt x="626411" y="353018"/>
                    <a:pt x="626611" y="353351"/>
                    <a:pt x="626778" y="353718"/>
                  </a:cubicBezTo>
                  <a:lnTo>
                    <a:pt x="627579" y="355186"/>
                  </a:lnTo>
                  <a:lnTo>
                    <a:pt x="627879" y="355720"/>
                  </a:lnTo>
                  <a:lnTo>
                    <a:pt x="628546" y="356954"/>
                  </a:lnTo>
                  <a:cubicBezTo>
                    <a:pt x="628880" y="357555"/>
                    <a:pt x="629180" y="358222"/>
                    <a:pt x="629513" y="358856"/>
                  </a:cubicBezTo>
                  <a:lnTo>
                    <a:pt x="629914" y="359590"/>
                  </a:lnTo>
                  <a:lnTo>
                    <a:pt x="629914" y="359757"/>
                  </a:lnTo>
                  <a:cubicBezTo>
                    <a:pt x="629927" y="359857"/>
                    <a:pt x="629927" y="359957"/>
                    <a:pt x="629914" y="360057"/>
                  </a:cubicBezTo>
                  <a:lnTo>
                    <a:pt x="630214" y="360658"/>
                  </a:lnTo>
                  <a:lnTo>
                    <a:pt x="630581" y="361325"/>
                  </a:lnTo>
                  <a:lnTo>
                    <a:pt x="630915" y="362026"/>
                  </a:lnTo>
                  <a:lnTo>
                    <a:pt x="631615" y="363427"/>
                  </a:lnTo>
                  <a:lnTo>
                    <a:pt x="631615" y="363427"/>
                  </a:lnTo>
                  <a:cubicBezTo>
                    <a:pt x="631882" y="363961"/>
                    <a:pt x="632149" y="364528"/>
                    <a:pt x="632383" y="365095"/>
                  </a:cubicBezTo>
                  <a:lnTo>
                    <a:pt x="633184" y="366763"/>
                  </a:lnTo>
                  <a:lnTo>
                    <a:pt x="633184" y="366963"/>
                  </a:lnTo>
                  <a:lnTo>
                    <a:pt x="633484" y="367664"/>
                  </a:lnTo>
                  <a:lnTo>
                    <a:pt x="633817" y="368365"/>
                  </a:lnTo>
                  <a:lnTo>
                    <a:pt x="634585" y="370099"/>
                  </a:lnTo>
                  <a:lnTo>
                    <a:pt x="634585" y="370099"/>
                  </a:lnTo>
                  <a:cubicBezTo>
                    <a:pt x="634605" y="370243"/>
                    <a:pt x="634605" y="370390"/>
                    <a:pt x="634585" y="370533"/>
                  </a:cubicBezTo>
                  <a:lnTo>
                    <a:pt x="634751" y="370867"/>
                  </a:lnTo>
                  <a:cubicBezTo>
                    <a:pt x="634745" y="370977"/>
                    <a:pt x="634745" y="371090"/>
                    <a:pt x="634751" y="371201"/>
                  </a:cubicBezTo>
                  <a:lnTo>
                    <a:pt x="634751" y="371201"/>
                  </a:lnTo>
                  <a:cubicBezTo>
                    <a:pt x="634751" y="371201"/>
                    <a:pt x="634751" y="371434"/>
                    <a:pt x="634751" y="371534"/>
                  </a:cubicBezTo>
                  <a:lnTo>
                    <a:pt x="635853" y="374136"/>
                  </a:lnTo>
                  <a:cubicBezTo>
                    <a:pt x="636320" y="375304"/>
                    <a:pt x="636753" y="376505"/>
                    <a:pt x="637254" y="377706"/>
                  </a:cubicBezTo>
                  <a:lnTo>
                    <a:pt x="637254" y="377873"/>
                  </a:lnTo>
                  <a:lnTo>
                    <a:pt x="637487" y="377873"/>
                  </a:lnTo>
                  <a:lnTo>
                    <a:pt x="637487" y="377873"/>
                  </a:lnTo>
                  <a:lnTo>
                    <a:pt x="649998" y="373069"/>
                  </a:lnTo>
                  <a:lnTo>
                    <a:pt x="650265" y="373069"/>
                  </a:lnTo>
                  <a:lnTo>
                    <a:pt x="667147" y="366563"/>
                  </a:lnTo>
                  <a:lnTo>
                    <a:pt x="667414" y="366563"/>
                  </a:lnTo>
                  <a:lnTo>
                    <a:pt x="679992" y="361759"/>
                  </a:lnTo>
                  <a:lnTo>
                    <a:pt x="680259" y="361759"/>
                  </a:lnTo>
                  <a:lnTo>
                    <a:pt x="692837" y="356921"/>
                  </a:lnTo>
                  <a:lnTo>
                    <a:pt x="693104" y="356921"/>
                  </a:lnTo>
                  <a:lnTo>
                    <a:pt x="705681" y="352083"/>
                  </a:lnTo>
                  <a:cubicBezTo>
                    <a:pt x="697754" y="329447"/>
                    <a:pt x="686921" y="307938"/>
                    <a:pt x="673453" y="288093"/>
                  </a:cubicBezTo>
                  <a:close/>
                  <a:moveTo>
                    <a:pt x="673453" y="288093"/>
                  </a:moveTo>
                  <a:cubicBezTo>
                    <a:pt x="672452" y="286725"/>
                    <a:pt x="671384" y="285324"/>
                    <a:pt x="670283" y="283956"/>
                  </a:cubicBezTo>
                  <a:cubicBezTo>
                    <a:pt x="669182" y="282588"/>
                    <a:pt x="668114" y="281221"/>
                    <a:pt x="666947" y="279853"/>
                  </a:cubicBezTo>
                  <a:lnTo>
                    <a:pt x="656237" y="288527"/>
                  </a:lnTo>
                  <a:lnTo>
                    <a:pt x="656237" y="288527"/>
                  </a:lnTo>
                  <a:lnTo>
                    <a:pt x="645594" y="297168"/>
                  </a:lnTo>
                  <a:lnTo>
                    <a:pt x="645594" y="297168"/>
                  </a:lnTo>
                  <a:lnTo>
                    <a:pt x="642058" y="300071"/>
                  </a:lnTo>
                  <a:lnTo>
                    <a:pt x="640290" y="301505"/>
                  </a:lnTo>
                  <a:lnTo>
                    <a:pt x="634952" y="305842"/>
                  </a:lnTo>
                  <a:lnTo>
                    <a:pt x="634952" y="305842"/>
                  </a:lnTo>
                  <a:lnTo>
                    <a:pt x="627845" y="311614"/>
                  </a:lnTo>
                  <a:lnTo>
                    <a:pt x="620672" y="317386"/>
                  </a:lnTo>
                  <a:lnTo>
                    <a:pt x="620672" y="317386"/>
                  </a:lnTo>
                  <a:lnTo>
                    <a:pt x="610030" y="326027"/>
                  </a:lnTo>
                  <a:lnTo>
                    <a:pt x="610030" y="326027"/>
                  </a:lnTo>
                  <a:lnTo>
                    <a:pt x="610263" y="326294"/>
                  </a:lnTo>
                  <a:lnTo>
                    <a:pt x="610530" y="326628"/>
                  </a:lnTo>
                  <a:lnTo>
                    <a:pt x="610530" y="326628"/>
                  </a:lnTo>
                  <a:lnTo>
                    <a:pt x="610530" y="326828"/>
                  </a:lnTo>
                  <a:lnTo>
                    <a:pt x="610530" y="326828"/>
                  </a:lnTo>
                  <a:lnTo>
                    <a:pt x="610997" y="327362"/>
                  </a:lnTo>
                  <a:lnTo>
                    <a:pt x="611364" y="327862"/>
                  </a:lnTo>
                  <a:lnTo>
                    <a:pt x="611364" y="327862"/>
                  </a:lnTo>
                  <a:cubicBezTo>
                    <a:pt x="611474" y="327969"/>
                    <a:pt x="611564" y="328092"/>
                    <a:pt x="611631" y="328229"/>
                  </a:cubicBezTo>
                  <a:lnTo>
                    <a:pt x="611631" y="328396"/>
                  </a:lnTo>
                  <a:lnTo>
                    <a:pt x="612031" y="328930"/>
                  </a:lnTo>
                  <a:lnTo>
                    <a:pt x="612031" y="328930"/>
                  </a:lnTo>
                  <a:lnTo>
                    <a:pt x="612231" y="329197"/>
                  </a:lnTo>
                  <a:lnTo>
                    <a:pt x="612231" y="329197"/>
                  </a:lnTo>
                  <a:cubicBezTo>
                    <a:pt x="612385" y="329347"/>
                    <a:pt x="612518" y="329513"/>
                    <a:pt x="612632" y="329697"/>
                  </a:cubicBezTo>
                  <a:lnTo>
                    <a:pt x="613032" y="330197"/>
                  </a:lnTo>
                  <a:lnTo>
                    <a:pt x="613666" y="331031"/>
                  </a:lnTo>
                  <a:lnTo>
                    <a:pt x="613666" y="331031"/>
                  </a:lnTo>
                  <a:lnTo>
                    <a:pt x="613966" y="331432"/>
                  </a:lnTo>
                  <a:lnTo>
                    <a:pt x="613966" y="331432"/>
                  </a:lnTo>
                  <a:cubicBezTo>
                    <a:pt x="614110" y="331612"/>
                    <a:pt x="614243" y="331802"/>
                    <a:pt x="614367" y="331999"/>
                  </a:cubicBezTo>
                  <a:lnTo>
                    <a:pt x="614367" y="331999"/>
                  </a:lnTo>
                  <a:lnTo>
                    <a:pt x="614367" y="331999"/>
                  </a:lnTo>
                  <a:lnTo>
                    <a:pt x="614367" y="331999"/>
                  </a:lnTo>
                  <a:lnTo>
                    <a:pt x="614901" y="332733"/>
                  </a:lnTo>
                  <a:lnTo>
                    <a:pt x="614901" y="332733"/>
                  </a:lnTo>
                  <a:lnTo>
                    <a:pt x="614901" y="332900"/>
                  </a:lnTo>
                  <a:lnTo>
                    <a:pt x="614901" y="332900"/>
                  </a:lnTo>
                  <a:cubicBezTo>
                    <a:pt x="614901" y="332900"/>
                    <a:pt x="614901" y="332900"/>
                    <a:pt x="614901" y="332900"/>
                  </a:cubicBezTo>
                  <a:lnTo>
                    <a:pt x="614901" y="332900"/>
                  </a:lnTo>
                  <a:lnTo>
                    <a:pt x="615134" y="333200"/>
                  </a:lnTo>
                  <a:lnTo>
                    <a:pt x="615134" y="333200"/>
                  </a:lnTo>
                  <a:lnTo>
                    <a:pt x="615668" y="333934"/>
                  </a:lnTo>
                  <a:lnTo>
                    <a:pt x="615668" y="333934"/>
                  </a:lnTo>
                  <a:lnTo>
                    <a:pt x="615668" y="334134"/>
                  </a:lnTo>
                  <a:lnTo>
                    <a:pt x="616035" y="334668"/>
                  </a:lnTo>
                  <a:lnTo>
                    <a:pt x="616035" y="334668"/>
                  </a:lnTo>
                  <a:lnTo>
                    <a:pt x="616035" y="334668"/>
                  </a:lnTo>
                  <a:lnTo>
                    <a:pt x="616235" y="334935"/>
                  </a:lnTo>
                  <a:lnTo>
                    <a:pt x="616235" y="335102"/>
                  </a:lnTo>
                  <a:lnTo>
                    <a:pt x="616235" y="335302"/>
                  </a:lnTo>
                  <a:cubicBezTo>
                    <a:pt x="616392" y="335505"/>
                    <a:pt x="616535" y="335716"/>
                    <a:pt x="616669" y="335936"/>
                  </a:cubicBezTo>
                  <a:lnTo>
                    <a:pt x="617036" y="336436"/>
                  </a:lnTo>
                  <a:lnTo>
                    <a:pt x="617236" y="336703"/>
                  </a:lnTo>
                  <a:lnTo>
                    <a:pt x="617236" y="336903"/>
                  </a:lnTo>
                  <a:lnTo>
                    <a:pt x="617236" y="336903"/>
                  </a:lnTo>
                  <a:lnTo>
                    <a:pt x="617436" y="337170"/>
                  </a:lnTo>
                  <a:cubicBezTo>
                    <a:pt x="617503" y="337290"/>
                    <a:pt x="617580" y="337400"/>
                    <a:pt x="617670" y="337504"/>
                  </a:cubicBezTo>
                  <a:lnTo>
                    <a:pt x="617670" y="337504"/>
                  </a:lnTo>
                  <a:lnTo>
                    <a:pt x="618103" y="338204"/>
                  </a:lnTo>
                  <a:lnTo>
                    <a:pt x="618437" y="338705"/>
                  </a:lnTo>
                  <a:lnTo>
                    <a:pt x="618437" y="338705"/>
                  </a:lnTo>
                  <a:lnTo>
                    <a:pt x="618437" y="338705"/>
                  </a:lnTo>
                  <a:lnTo>
                    <a:pt x="618437" y="338705"/>
                  </a:lnTo>
                  <a:cubicBezTo>
                    <a:pt x="618504" y="338825"/>
                    <a:pt x="618581" y="338935"/>
                    <a:pt x="618671" y="339039"/>
                  </a:cubicBezTo>
                  <a:lnTo>
                    <a:pt x="618904" y="339406"/>
                  </a:lnTo>
                  <a:lnTo>
                    <a:pt x="618904" y="339406"/>
                  </a:lnTo>
                  <a:lnTo>
                    <a:pt x="618904" y="339606"/>
                  </a:lnTo>
                  <a:lnTo>
                    <a:pt x="618904" y="339806"/>
                  </a:lnTo>
                  <a:lnTo>
                    <a:pt x="619438" y="340607"/>
                  </a:lnTo>
                  <a:lnTo>
                    <a:pt x="619605" y="340907"/>
                  </a:lnTo>
                  <a:lnTo>
                    <a:pt x="619938" y="341407"/>
                  </a:lnTo>
                  <a:lnTo>
                    <a:pt x="619938" y="341407"/>
                  </a:lnTo>
                  <a:lnTo>
                    <a:pt x="619938" y="341574"/>
                  </a:lnTo>
                  <a:lnTo>
                    <a:pt x="619938" y="341574"/>
                  </a:lnTo>
                  <a:lnTo>
                    <a:pt x="619938" y="341574"/>
                  </a:lnTo>
                  <a:lnTo>
                    <a:pt x="620139" y="341908"/>
                  </a:lnTo>
                  <a:lnTo>
                    <a:pt x="620139" y="342075"/>
                  </a:lnTo>
                  <a:lnTo>
                    <a:pt x="620139" y="342241"/>
                  </a:lnTo>
                  <a:lnTo>
                    <a:pt x="620139" y="342408"/>
                  </a:lnTo>
                  <a:lnTo>
                    <a:pt x="620305" y="342642"/>
                  </a:lnTo>
                  <a:lnTo>
                    <a:pt x="620305" y="342809"/>
                  </a:lnTo>
                  <a:cubicBezTo>
                    <a:pt x="620839" y="343643"/>
                    <a:pt x="621373" y="344477"/>
                    <a:pt x="621873" y="345311"/>
                  </a:cubicBezTo>
                  <a:lnTo>
                    <a:pt x="622541" y="346378"/>
                  </a:lnTo>
                  <a:lnTo>
                    <a:pt x="623375" y="347746"/>
                  </a:lnTo>
                  <a:lnTo>
                    <a:pt x="624175" y="349181"/>
                  </a:lnTo>
                  <a:lnTo>
                    <a:pt x="624743" y="350082"/>
                  </a:lnTo>
                  <a:lnTo>
                    <a:pt x="626211" y="352651"/>
                  </a:lnTo>
                  <a:cubicBezTo>
                    <a:pt x="626411" y="353018"/>
                    <a:pt x="626611" y="353351"/>
                    <a:pt x="626778" y="353718"/>
                  </a:cubicBezTo>
                  <a:lnTo>
                    <a:pt x="627579" y="355186"/>
                  </a:lnTo>
                  <a:lnTo>
                    <a:pt x="627879" y="355720"/>
                  </a:lnTo>
                  <a:lnTo>
                    <a:pt x="628546" y="356954"/>
                  </a:lnTo>
                  <a:cubicBezTo>
                    <a:pt x="628880" y="357555"/>
                    <a:pt x="629180" y="358222"/>
                    <a:pt x="629513" y="358856"/>
                  </a:cubicBezTo>
                  <a:lnTo>
                    <a:pt x="629914" y="359590"/>
                  </a:lnTo>
                  <a:lnTo>
                    <a:pt x="629914" y="359757"/>
                  </a:lnTo>
                  <a:cubicBezTo>
                    <a:pt x="629927" y="359857"/>
                    <a:pt x="629927" y="359957"/>
                    <a:pt x="629914" y="360057"/>
                  </a:cubicBezTo>
                  <a:lnTo>
                    <a:pt x="630214" y="360658"/>
                  </a:lnTo>
                  <a:lnTo>
                    <a:pt x="630581" y="361325"/>
                  </a:lnTo>
                  <a:lnTo>
                    <a:pt x="630915" y="362026"/>
                  </a:lnTo>
                  <a:lnTo>
                    <a:pt x="631615" y="363427"/>
                  </a:lnTo>
                  <a:lnTo>
                    <a:pt x="631615" y="363427"/>
                  </a:lnTo>
                  <a:cubicBezTo>
                    <a:pt x="631882" y="363961"/>
                    <a:pt x="632149" y="364528"/>
                    <a:pt x="632383" y="365095"/>
                  </a:cubicBezTo>
                  <a:lnTo>
                    <a:pt x="633184" y="366763"/>
                  </a:lnTo>
                  <a:lnTo>
                    <a:pt x="633184" y="366963"/>
                  </a:lnTo>
                  <a:lnTo>
                    <a:pt x="633484" y="367664"/>
                  </a:lnTo>
                  <a:lnTo>
                    <a:pt x="633817" y="368365"/>
                  </a:lnTo>
                  <a:lnTo>
                    <a:pt x="634585" y="370099"/>
                  </a:lnTo>
                  <a:lnTo>
                    <a:pt x="634585" y="370099"/>
                  </a:lnTo>
                  <a:cubicBezTo>
                    <a:pt x="634605" y="370243"/>
                    <a:pt x="634605" y="370390"/>
                    <a:pt x="634585" y="370533"/>
                  </a:cubicBezTo>
                  <a:lnTo>
                    <a:pt x="634751" y="370867"/>
                  </a:lnTo>
                  <a:cubicBezTo>
                    <a:pt x="634745" y="370977"/>
                    <a:pt x="634745" y="371090"/>
                    <a:pt x="634751" y="371201"/>
                  </a:cubicBezTo>
                  <a:lnTo>
                    <a:pt x="634751" y="371201"/>
                  </a:lnTo>
                  <a:cubicBezTo>
                    <a:pt x="634751" y="371201"/>
                    <a:pt x="634751" y="371434"/>
                    <a:pt x="634751" y="371534"/>
                  </a:cubicBezTo>
                  <a:lnTo>
                    <a:pt x="635853" y="374136"/>
                  </a:lnTo>
                  <a:cubicBezTo>
                    <a:pt x="636320" y="375304"/>
                    <a:pt x="636753" y="376505"/>
                    <a:pt x="637254" y="377706"/>
                  </a:cubicBezTo>
                  <a:lnTo>
                    <a:pt x="637254" y="377873"/>
                  </a:lnTo>
                  <a:lnTo>
                    <a:pt x="637487" y="377873"/>
                  </a:lnTo>
                  <a:lnTo>
                    <a:pt x="637487" y="377873"/>
                  </a:lnTo>
                  <a:lnTo>
                    <a:pt x="649998" y="373069"/>
                  </a:lnTo>
                  <a:lnTo>
                    <a:pt x="650265" y="373069"/>
                  </a:lnTo>
                  <a:lnTo>
                    <a:pt x="667147" y="366563"/>
                  </a:lnTo>
                  <a:lnTo>
                    <a:pt x="667414" y="366563"/>
                  </a:lnTo>
                  <a:lnTo>
                    <a:pt x="679992" y="361759"/>
                  </a:lnTo>
                  <a:lnTo>
                    <a:pt x="680259" y="361759"/>
                  </a:lnTo>
                  <a:lnTo>
                    <a:pt x="692837" y="356921"/>
                  </a:lnTo>
                  <a:lnTo>
                    <a:pt x="693104" y="356921"/>
                  </a:lnTo>
                  <a:lnTo>
                    <a:pt x="705681" y="352083"/>
                  </a:lnTo>
                  <a:cubicBezTo>
                    <a:pt x="697754" y="329447"/>
                    <a:pt x="686921" y="307938"/>
                    <a:pt x="673453" y="288093"/>
                  </a:cubicBezTo>
                  <a:close/>
                  <a:moveTo>
                    <a:pt x="639823" y="116174"/>
                  </a:moveTo>
                  <a:lnTo>
                    <a:pt x="639823" y="116174"/>
                  </a:lnTo>
                  <a:lnTo>
                    <a:pt x="643159" y="110202"/>
                  </a:lnTo>
                  <a:close/>
                  <a:moveTo>
                    <a:pt x="633150" y="127984"/>
                  </a:moveTo>
                  <a:lnTo>
                    <a:pt x="633150" y="127984"/>
                  </a:lnTo>
                  <a:lnTo>
                    <a:pt x="635686" y="123380"/>
                  </a:lnTo>
                  <a:close/>
                  <a:moveTo>
                    <a:pt x="630781" y="132255"/>
                  </a:moveTo>
                  <a:lnTo>
                    <a:pt x="630781" y="132255"/>
                  </a:lnTo>
                  <a:lnTo>
                    <a:pt x="630348" y="133022"/>
                  </a:lnTo>
                  <a:lnTo>
                    <a:pt x="626378" y="140229"/>
                  </a:lnTo>
                  <a:lnTo>
                    <a:pt x="626378" y="140229"/>
                  </a:lnTo>
                  <a:lnTo>
                    <a:pt x="625310" y="142164"/>
                  </a:lnTo>
                  <a:lnTo>
                    <a:pt x="625043" y="142664"/>
                  </a:lnTo>
                  <a:lnTo>
                    <a:pt x="626411" y="140262"/>
                  </a:lnTo>
                  <a:lnTo>
                    <a:pt x="626411" y="140262"/>
                  </a:lnTo>
                  <a:lnTo>
                    <a:pt x="627278" y="138727"/>
                  </a:lnTo>
                  <a:lnTo>
                    <a:pt x="630414" y="133022"/>
                  </a:lnTo>
                  <a:lnTo>
                    <a:pt x="630414" y="133022"/>
                  </a:lnTo>
                  <a:lnTo>
                    <a:pt x="630815" y="132255"/>
                  </a:lnTo>
                  <a:lnTo>
                    <a:pt x="630815" y="132255"/>
                  </a:lnTo>
                  <a:lnTo>
                    <a:pt x="631983" y="130153"/>
                  </a:lnTo>
                  <a:close/>
                  <a:moveTo>
                    <a:pt x="615201" y="160380"/>
                  </a:moveTo>
                  <a:lnTo>
                    <a:pt x="615201" y="160380"/>
                  </a:lnTo>
                  <a:lnTo>
                    <a:pt x="613032" y="164317"/>
                  </a:lnTo>
                  <a:lnTo>
                    <a:pt x="615234" y="160380"/>
                  </a:lnTo>
                  <a:lnTo>
                    <a:pt x="615234" y="160380"/>
                  </a:lnTo>
                  <a:close/>
                  <a:moveTo>
                    <a:pt x="617403" y="156376"/>
                  </a:moveTo>
                  <a:lnTo>
                    <a:pt x="615234" y="160313"/>
                  </a:lnTo>
                  <a:lnTo>
                    <a:pt x="615234" y="160313"/>
                  </a:lnTo>
                  <a:lnTo>
                    <a:pt x="615234" y="160313"/>
                  </a:lnTo>
                  <a:lnTo>
                    <a:pt x="616335" y="158345"/>
                  </a:lnTo>
                  <a:lnTo>
                    <a:pt x="617103" y="157244"/>
                  </a:lnTo>
                  <a:lnTo>
                    <a:pt x="617603" y="156310"/>
                  </a:lnTo>
                  <a:lnTo>
                    <a:pt x="617603" y="156310"/>
                  </a:lnTo>
                  <a:close/>
                  <a:moveTo>
                    <a:pt x="617403" y="156376"/>
                  </a:moveTo>
                  <a:lnTo>
                    <a:pt x="617403" y="156376"/>
                  </a:lnTo>
                  <a:lnTo>
                    <a:pt x="617403" y="156376"/>
                  </a:lnTo>
                  <a:lnTo>
                    <a:pt x="618937" y="153540"/>
                  </a:lnTo>
                  <a:close/>
                  <a:moveTo>
                    <a:pt x="621840" y="148402"/>
                  </a:moveTo>
                  <a:lnTo>
                    <a:pt x="621840" y="148402"/>
                  </a:lnTo>
                  <a:lnTo>
                    <a:pt x="621173" y="149670"/>
                  </a:lnTo>
                  <a:lnTo>
                    <a:pt x="620939" y="150104"/>
                  </a:lnTo>
                  <a:lnTo>
                    <a:pt x="619638" y="152439"/>
                  </a:lnTo>
                  <a:lnTo>
                    <a:pt x="619638" y="152439"/>
                  </a:lnTo>
                  <a:lnTo>
                    <a:pt x="620272" y="151272"/>
                  </a:lnTo>
                  <a:lnTo>
                    <a:pt x="621073" y="149870"/>
                  </a:lnTo>
                  <a:lnTo>
                    <a:pt x="621306" y="149370"/>
                  </a:lnTo>
                  <a:lnTo>
                    <a:pt x="621840" y="148436"/>
                  </a:lnTo>
                  <a:lnTo>
                    <a:pt x="621840" y="148436"/>
                  </a:lnTo>
                  <a:lnTo>
                    <a:pt x="622307" y="147568"/>
                  </a:lnTo>
                  <a:close/>
                  <a:moveTo>
                    <a:pt x="518048" y="185936"/>
                  </a:moveTo>
                  <a:lnTo>
                    <a:pt x="518048" y="185936"/>
                  </a:lnTo>
                  <a:lnTo>
                    <a:pt x="518348" y="185936"/>
                  </a:lnTo>
                  <a:close/>
                  <a:moveTo>
                    <a:pt x="516313" y="185502"/>
                  </a:moveTo>
                  <a:lnTo>
                    <a:pt x="511909" y="184501"/>
                  </a:lnTo>
                  <a:lnTo>
                    <a:pt x="508573" y="183834"/>
                  </a:lnTo>
                  <a:lnTo>
                    <a:pt x="507639" y="183667"/>
                  </a:lnTo>
                  <a:lnTo>
                    <a:pt x="508506" y="183867"/>
                  </a:lnTo>
                  <a:lnTo>
                    <a:pt x="508506" y="183867"/>
                  </a:lnTo>
                  <a:lnTo>
                    <a:pt x="509607" y="184101"/>
                  </a:lnTo>
                  <a:lnTo>
                    <a:pt x="510074" y="184101"/>
                  </a:lnTo>
                  <a:lnTo>
                    <a:pt x="511709" y="184468"/>
                  </a:lnTo>
                  <a:lnTo>
                    <a:pt x="513878" y="184935"/>
                  </a:lnTo>
                  <a:lnTo>
                    <a:pt x="514678" y="184935"/>
                  </a:lnTo>
                  <a:cubicBezTo>
                    <a:pt x="514822" y="184905"/>
                    <a:pt x="514969" y="184905"/>
                    <a:pt x="515112" y="184935"/>
                  </a:cubicBezTo>
                  <a:lnTo>
                    <a:pt x="516079" y="185168"/>
                  </a:lnTo>
                  <a:lnTo>
                    <a:pt x="516079" y="185168"/>
                  </a:lnTo>
                  <a:lnTo>
                    <a:pt x="516613" y="185168"/>
                  </a:lnTo>
                  <a:lnTo>
                    <a:pt x="517014" y="185168"/>
                  </a:lnTo>
                  <a:lnTo>
                    <a:pt x="517314" y="185168"/>
                  </a:lnTo>
                  <a:lnTo>
                    <a:pt x="517915" y="185168"/>
                  </a:lnTo>
                  <a:lnTo>
                    <a:pt x="517381" y="185168"/>
                  </a:lnTo>
                  <a:close/>
                  <a:moveTo>
                    <a:pt x="508139" y="169755"/>
                  </a:moveTo>
                  <a:lnTo>
                    <a:pt x="505537" y="183100"/>
                  </a:lnTo>
                  <a:lnTo>
                    <a:pt x="505537" y="183100"/>
                  </a:lnTo>
                  <a:lnTo>
                    <a:pt x="506671" y="183300"/>
                  </a:lnTo>
                  <a:lnTo>
                    <a:pt x="505537" y="183067"/>
                  </a:lnTo>
                  <a:close/>
                  <a:moveTo>
                    <a:pt x="506704" y="183467"/>
                  </a:moveTo>
                  <a:lnTo>
                    <a:pt x="507305" y="183467"/>
                  </a:lnTo>
                  <a:lnTo>
                    <a:pt x="507538" y="183467"/>
                  </a:lnTo>
                  <a:lnTo>
                    <a:pt x="507072" y="183467"/>
                  </a:lnTo>
                  <a:close/>
                  <a:moveTo>
                    <a:pt x="535897" y="190874"/>
                  </a:moveTo>
                  <a:lnTo>
                    <a:pt x="534696" y="190473"/>
                  </a:lnTo>
                  <a:lnTo>
                    <a:pt x="532928" y="189939"/>
                  </a:lnTo>
                  <a:lnTo>
                    <a:pt x="530993" y="189372"/>
                  </a:lnTo>
                  <a:cubicBezTo>
                    <a:pt x="530058" y="189072"/>
                    <a:pt x="529158" y="188805"/>
                    <a:pt x="528157" y="188572"/>
                  </a:cubicBezTo>
                  <a:lnTo>
                    <a:pt x="528157" y="188572"/>
                  </a:lnTo>
                  <a:lnTo>
                    <a:pt x="527690" y="188572"/>
                  </a:lnTo>
                  <a:lnTo>
                    <a:pt x="525188" y="187838"/>
                  </a:lnTo>
                  <a:lnTo>
                    <a:pt x="523686" y="187270"/>
                  </a:lnTo>
                  <a:lnTo>
                    <a:pt x="520083" y="186370"/>
                  </a:lnTo>
                  <a:lnTo>
                    <a:pt x="520083" y="186370"/>
                  </a:lnTo>
                  <a:lnTo>
                    <a:pt x="519749" y="186370"/>
                  </a:lnTo>
                  <a:lnTo>
                    <a:pt x="519749" y="186370"/>
                  </a:lnTo>
                  <a:lnTo>
                    <a:pt x="519382" y="186370"/>
                  </a:lnTo>
                  <a:lnTo>
                    <a:pt x="519783" y="186370"/>
                  </a:lnTo>
                  <a:lnTo>
                    <a:pt x="519783" y="186370"/>
                  </a:lnTo>
                  <a:lnTo>
                    <a:pt x="520016" y="186370"/>
                  </a:lnTo>
                  <a:lnTo>
                    <a:pt x="520217" y="186370"/>
                  </a:lnTo>
                  <a:lnTo>
                    <a:pt x="521051" y="186603"/>
                  </a:lnTo>
                  <a:lnTo>
                    <a:pt x="522752" y="187037"/>
                  </a:lnTo>
                  <a:lnTo>
                    <a:pt x="523753" y="187304"/>
                  </a:lnTo>
                  <a:lnTo>
                    <a:pt x="525121" y="187671"/>
                  </a:lnTo>
                  <a:lnTo>
                    <a:pt x="528190" y="188505"/>
                  </a:lnTo>
                  <a:lnTo>
                    <a:pt x="528190" y="188505"/>
                  </a:lnTo>
                  <a:lnTo>
                    <a:pt x="528624" y="188505"/>
                  </a:lnTo>
                  <a:cubicBezTo>
                    <a:pt x="528754" y="188535"/>
                    <a:pt x="528891" y="188535"/>
                    <a:pt x="529024" y="188505"/>
                  </a:cubicBezTo>
                  <a:lnTo>
                    <a:pt x="529358" y="188505"/>
                  </a:lnTo>
                  <a:lnTo>
                    <a:pt x="529558" y="188505"/>
                  </a:lnTo>
                  <a:lnTo>
                    <a:pt x="529558" y="188505"/>
                  </a:lnTo>
                  <a:lnTo>
                    <a:pt x="529558" y="188505"/>
                  </a:lnTo>
                  <a:lnTo>
                    <a:pt x="529558" y="188505"/>
                  </a:lnTo>
                  <a:lnTo>
                    <a:pt x="529825" y="188505"/>
                  </a:lnTo>
                  <a:lnTo>
                    <a:pt x="529825" y="188505"/>
                  </a:lnTo>
                  <a:lnTo>
                    <a:pt x="530526" y="188705"/>
                  </a:lnTo>
                  <a:lnTo>
                    <a:pt x="530526" y="188705"/>
                  </a:lnTo>
                  <a:lnTo>
                    <a:pt x="531760" y="189072"/>
                  </a:lnTo>
                  <a:lnTo>
                    <a:pt x="532127" y="189072"/>
                  </a:lnTo>
                  <a:lnTo>
                    <a:pt x="532361" y="189072"/>
                  </a:lnTo>
                  <a:lnTo>
                    <a:pt x="532361" y="189072"/>
                  </a:lnTo>
                  <a:lnTo>
                    <a:pt x="533028" y="189272"/>
                  </a:lnTo>
                  <a:lnTo>
                    <a:pt x="533462" y="189272"/>
                  </a:lnTo>
                  <a:lnTo>
                    <a:pt x="533962" y="189439"/>
                  </a:lnTo>
                  <a:lnTo>
                    <a:pt x="533962" y="189439"/>
                  </a:lnTo>
                  <a:lnTo>
                    <a:pt x="534729" y="189672"/>
                  </a:lnTo>
                  <a:lnTo>
                    <a:pt x="535130" y="189672"/>
                  </a:lnTo>
                  <a:lnTo>
                    <a:pt x="535930" y="189906"/>
                  </a:lnTo>
                  <a:close/>
                  <a:moveTo>
                    <a:pt x="551778" y="196378"/>
                  </a:moveTo>
                  <a:lnTo>
                    <a:pt x="551177" y="196145"/>
                  </a:lnTo>
                  <a:lnTo>
                    <a:pt x="550510" y="195878"/>
                  </a:lnTo>
                  <a:lnTo>
                    <a:pt x="549909" y="195678"/>
                  </a:lnTo>
                  <a:lnTo>
                    <a:pt x="549276" y="195444"/>
                  </a:lnTo>
                  <a:lnTo>
                    <a:pt x="548442" y="195144"/>
                  </a:lnTo>
                  <a:lnTo>
                    <a:pt x="547741" y="194877"/>
                  </a:lnTo>
                  <a:lnTo>
                    <a:pt x="546373" y="194410"/>
                  </a:lnTo>
                  <a:lnTo>
                    <a:pt x="547674" y="194877"/>
                  </a:lnTo>
                  <a:lnTo>
                    <a:pt x="547674" y="194877"/>
                  </a:lnTo>
                  <a:lnTo>
                    <a:pt x="549376" y="195511"/>
                  </a:lnTo>
                  <a:lnTo>
                    <a:pt x="549743" y="195511"/>
                  </a:lnTo>
                  <a:lnTo>
                    <a:pt x="549943" y="195511"/>
                  </a:lnTo>
                  <a:lnTo>
                    <a:pt x="550377" y="195511"/>
                  </a:lnTo>
                  <a:lnTo>
                    <a:pt x="550377" y="195511"/>
                  </a:lnTo>
                  <a:lnTo>
                    <a:pt x="551011" y="195745"/>
                  </a:lnTo>
                  <a:lnTo>
                    <a:pt x="551644" y="195978"/>
                  </a:lnTo>
                  <a:lnTo>
                    <a:pt x="551845" y="195978"/>
                  </a:lnTo>
                  <a:close/>
                  <a:moveTo>
                    <a:pt x="544572" y="193743"/>
                  </a:moveTo>
                  <a:lnTo>
                    <a:pt x="543904" y="193543"/>
                  </a:lnTo>
                  <a:lnTo>
                    <a:pt x="545072" y="193976"/>
                  </a:lnTo>
                  <a:lnTo>
                    <a:pt x="546373" y="194410"/>
                  </a:lnTo>
                  <a:lnTo>
                    <a:pt x="545806" y="194177"/>
                  </a:lnTo>
                  <a:close/>
                  <a:moveTo>
                    <a:pt x="543704" y="193476"/>
                  </a:moveTo>
                  <a:lnTo>
                    <a:pt x="543904" y="193476"/>
                  </a:lnTo>
                  <a:lnTo>
                    <a:pt x="543904" y="193476"/>
                  </a:lnTo>
                  <a:close/>
                  <a:moveTo>
                    <a:pt x="543704" y="193476"/>
                  </a:moveTo>
                  <a:lnTo>
                    <a:pt x="543704" y="193476"/>
                  </a:lnTo>
                  <a:lnTo>
                    <a:pt x="543704" y="193476"/>
                  </a:lnTo>
                  <a:close/>
                  <a:moveTo>
                    <a:pt x="542503" y="193042"/>
                  </a:moveTo>
                  <a:cubicBezTo>
                    <a:pt x="541335" y="192642"/>
                    <a:pt x="540168" y="192241"/>
                    <a:pt x="539167" y="191908"/>
                  </a:cubicBezTo>
                  <a:lnTo>
                    <a:pt x="542503" y="193076"/>
                  </a:lnTo>
                  <a:lnTo>
                    <a:pt x="542503" y="193076"/>
                  </a:lnTo>
                  <a:lnTo>
                    <a:pt x="543637" y="193443"/>
                  </a:lnTo>
                  <a:lnTo>
                    <a:pt x="542536" y="193042"/>
                  </a:lnTo>
                  <a:close/>
                  <a:moveTo>
                    <a:pt x="537031" y="191274"/>
                  </a:moveTo>
                  <a:lnTo>
                    <a:pt x="537031" y="191274"/>
                  </a:lnTo>
                  <a:close/>
                  <a:moveTo>
                    <a:pt x="537031" y="191274"/>
                  </a:moveTo>
                  <a:lnTo>
                    <a:pt x="537031" y="191274"/>
                  </a:lnTo>
                  <a:close/>
                  <a:moveTo>
                    <a:pt x="579402" y="208756"/>
                  </a:moveTo>
                  <a:lnTo>
                    <a:pt x="578568" y="208322"/>
                  </a:lnTo>
                  <a:lnTo>
                    <a:pt x="576733" y="207388"/>
                  </a:lnTo>
                  <a:lnTo>
                    <a:pt x="575833" y="206921"/>
                  </a:lnTo>
                  <a:cubicBezTo>
                    <a:pt x="574632" y="206287"/>
                    <a:pt x="573430" y="205720"/>
                    <a:pt x="572229" y="205153"/>
                  </a:cubicBezTo>
                  <a:lnTo>
                    <a:pt x="570495" y="204352"/>
                  </a:lnTo>
                  <a:lnTo>
                    <a:pt x="568826" y="203552"/>
                  </a:lnTo>
                  <a:cubicBezTo>
                    <a:pt x="567792" y="203084"/>
                    <a:pt x="566725" y="202584"/>
                    <a:pt x="565657" y="202150"/>
                  </a:cubicBezTo>
                  <a:lnTo>
                    <a:pt x="565657" y="202150"/>
                  </a:lnTo>
                  <a:lnTo>
                    <a:pt x="564889" y="201817"/>
                  </a:lnTo>
                  <a:lnTo>
                    <a:pt x="566725" y="202651"/>
                  </a:lnTo>
                  <a:lnTo>
                    <a:pt x="567892" y="203185"/>
                  </a:lnTo>
                  <a:lnTo>
                    <a:pt x="568359" y="203385"/>
                  </a:lnTo>
                  <a:lnTo>
                    <a:pt x="568826" y="203585"/>
                  </a:lnTo>
                  <a:lnTo>
                    <a:pt x="568826" y="203585"/>
                  </a:lnTo>
                  <a:lnTo>
                    <a:pt x="570394" y="204319"/>
                  </a:lnTo>
                  <a:lnTo>
                    <a:pt x="572196" y="205153"/>
                  </a:lnTo>
                  <a:lnTo>
                    <a:pt x="572196" y="205153"/>
                  </a:lnTo>
                  <a:lnTo>
                    <a:pt x="573931" y="205987"/>
                  </a:lnTo>
                  <a:lnTo>
                    <a:pt x="573931" y="205987"/>
                  </a:lnTo>
                  <a:lnTo>
                    <a:pt x="575732" y="206854"/>
                  </a:lnTo>
                  <a:lnTo>
                    <a:pt x="575732" y="206854"/>
                  </a:lnTo>
                  <a:lnTo>
                    <a:pt x="579269" y="208656"/>
                  </a:lnTo>
                  <a:lnTo>
                    <a:pt x="579269" y="208656"/>
                  </a:lnTo>
                  <a:lnTo>
                    <a:pt x="579669" y="208856"/>
                  </a:lnTo>
                  <a:lnTo>
                    <a:pt x="579836" y="208856"/>
                  </a:lnTo>
                  <a:close/>
                  <a:moveTo>
                    <a:pt x="562487" y="200616"/>
                  </a:moveTo>
                  <a:lnTo>
                    <a:pt x="558818" y="199047"/>
                  </a:lnTo>
                  <a:lnTo>
                    <a:pt x="556949" y="198313"/>
                  </a:lnTo>
                  <a:lnTo>
                    <a:pt x="555081" y="197546"/>
                  </a:lnTo>
                  <a:lnTo>
                    <a:pt x="553946" y="197112"/>
                  </a:lnTo>
                  <a:lnTo>
                    <a:pt x="552946" y="196712"/>
                  </a:lnTo>
                  <a:lnTo>
                    <a:pt x="552345" y="196512"/>
                  </a:lnTo>
                  <a:lnTo>
                    <a:pt x="552345" y="196512"/>
                  </a:lnTo>
                  <a:lnTo>
                    <a:pt x="552345" y="196512"/>
                  </a:lnTo>
                  <a:lnTo>
                    <a:pt x="552912" y="196712"/>
                  </a:lnTo>
                  <a:lnTo>
                    <a:pt x="552912" y="196712"/>
                  </a:lnTo>
                  <a:lnTo>
                    <a:pt x="553413" y="196712"/>
                  </a:lnTo>
                  <a:lnTo>
                    <a:pt x="553413" y="196712"/>
                  </a:lnTo>
                  <a:lnTo>
                    <a:pt x="553913" y="196912"/>
                  </a:lnTo>
                  <a:lnTo>
                    <a:pt x="553913" y="196912"/>
                  </a:lnTo>
                  <a:lnTo>
                    <a:pt x="554680" y="197179"/>
                  </a:lnTo>
                  <a:lnTo>
                    <a:pt x="554680" y="197179"/>
                  </a:lnTo>
                  <a:lnTo>
                    <a:pt x="554680" y="197179"/>
                  </a:lnTo>
                  <a:lnTo>
                    <a:pt x="554680" y="197179"/>
                  </a:lnTo>
                  <a:lnTo>
                    <a:pt x="556882" y="198080"/>
                  </a:lnTo>
                  <a:lnTo>
                    <a:pt x="557550" y="198347"/>
                  </a:lnTo>
                  <a:lnTo>
                    <a:pt x="557917" y="198347"/>
                  </a:lnTo>
                  <a:lnTo>
                    <a:pt x="558384" y="198514"/>
                  </a:lnTo>
                  <a:lnTo>
                    <a:pt x="558384" y="198514"/>
                  </a:lnTo>
                  <a:lnTo>
                    <a:pt x="562020" y="200048"/>
                  </a:lnTo>
                  <a:lnTo>
                    <a:pt x="562020" y="200048"/>
                  </a:lnTo>
                  <a:lnTo>
                    <a:pt x="562921" y="200449"/>
                  </a:lnTo>
                  <a:lnTo>
                    <a:pt x="563155" y="200449"/>
                  </a:lnTo>
                  <a:lnTo>
                    <a:pt x="563388" y="200449"/>
                  </a:lnTo>
                  <a:lnTo>
                    <a:pt x="564089" y="200749"/>
                  </a:lnTo>
                  <a:cubicBezTo>
                    <a:pt x="563945" y="200652"/>
                    <a:pt x="563785" y="200572"/>
                    <a:pt x="563622" y="200515"/>
                  </a:cubicBezTo>
                  <a:close/>
                  <a:moveTo>
                    <a:pt x="586409" y="212393"/>
                  </a:moveTo>
                  <a:lnTo>
                    <a:pt x="586409" y="212393"/>
                  </a:lnTo>
                  <a:lnTo>
                    <a:pt x="582572" y="210324"/>
                  </a:lnTo>
                  <a:lnTo>
                    <a:pt x="581804" y="209957"/>
                  </a:lnTo>
                  <a:lnTo>
                    <a:pt x="581804" y="209957"/>
                  </a:lnTo>
                  <a:lnTo>
                    <a:pt x="582539" y="210324"/>
                  </a:lnTo>
                  <a:lnTo>
                    <a:pt x="582539" y="210324"/>
                  </a:lnTo>
                  <a:lnTo>
                    <a:pt x="583773" y="210991"/>
                  </a:lnTo>
                  <a:lnTo>
                    <a:pt x="583773" y="210991"/>
                  </a:lnTo>
                  <a:lnTo>
                    <a:pt x="583773" y="210991"/>
                  </a:lnTo>
                  <a:lnTo>
                    <a:pt x="586208" y="212326"/>
                  </a:lnTo>
                  <a:lnTo>
                    <a:pt x="586208" y="212326"/>
                  </a:lnTo>
                  <a:lnTo>
                    <a:pt x="586208" y="212326"/>
                  </a:lnTo>
                  <a:close/>
                  <a:moveTo>
                    <a:pt x="581037" y="209523"/>
                  </a:moveTo>
                  <a:cubicBezTo>
                    <a:pt x="580797" y="209363"/>
                    <a:pt x="580540" y="209230"/>
                    <a:pt x="580270" y="209123"/>
                  </a:cubicBezTo>
                  <a:cubicBezTo>
                    <a:pt x="580270" y="209123"/>
                    <a:pt x="580270" y="209123"/>
                    <a:pt x="580270" y="209123"/>
                  </a:cubicBezTo>
                  <a:lnTo>
                    <a:pt x="580670" y="209357"/>
                  </a:lnTo>
                  <a:cubicBezTo>
                    <a:pt x="580780" y="209340"/>
                    <a:pt x="580894" y="209340"/>
                    <a:pt x="581004" y="209357"/>
                  </a:cubicBezTo>
                  <a:lnTo>
                    <a:pt x="581404" y="209557"/>
                  </a:lnTo>
                  <a:lnTo>
                    <a:pt x="581771" y="209724"/>
                  </a:lnTo>
                  <a:lnTo>
                    <a:pt x="581471" y="209557"/>
                  </a:lnTo>
                  <a:close/>
                  <a:moveTo>
                    <a:pt x="580170" y="209123"/>
                  </a:moveTo>
                  <a:lnTo>
                    <a:pt x="580170" y="209123"/>
                  </a:lnTo>
                  <a:close/>
                  <a:moveTo>
                    <a:pt x="800365" y="333400"/>
                  </a:moveTo>
                  <a:lnTo>
                    <a:pt x="799531" y="333701"/>
                  </a:lnTo>
                  <a:lnTo>
                    <a:pt x="791724" y="336403"/>
                  </a:lnTo>
                  <a:lnTo>
                    <a:pt x="791724" y="336403"/>
                  </a:lnTo>
                  <a:lnTo>
                    <a:pt x="787387" y="337904"/>
                  </a:lnTo>
                  <a:lnTo>
                    <a:pt x="791758" y="336436"/>
                  </a:lnTo>
                  <a:lnTo>
                    <a:pt x="799565" y="333734"/>
                  </a:lnTo>
                  <a:lnTo>
                    <a:pt x="800399" y="333434"/>
                  </a:lnTo>
                  <a:lnTo>
                    <a:pt x="800399" y="333434"/>
                  </a:lnTo>
                  <a:lnTo>
                    <a:pt x="804803" y="331899"/>
                  </a:lnTo>
                  <a:close/>
                  <a:moveTo>
                    <a:pt x="767836" y="416541"/>
                  </a:moveTo>
                  <a:cubicBezTo>
                    <a:pt x="767853" y="416708"/>
                    <a:pt x="767853" y="416874"/>
                    <a:pt x="767836" y="417041"/>
                  </a:cubicBezTo>
                  <a:lnTo>
                    <a:pt x="767836" y="417041"/>
                  </a:lnTo>
                  <a:cubicBezTo>
                    <a:pt x="767870" y="416911"/>
                    <a:pt x="767880" y="416774"/>
                    <a:pt x="767870" y="416641"/>
                  </a:cubicBezTo>
                  <a:close/>
                  <a:moveTo>
                    <a:pt x="768270" y="420244"/>
                  </a:moveTo>
                  <a:lnTo>
                    <a:pt x="768270" y="420244"/>
                  </a:lnTo>
                  <a:lnTo>
                    <a:pt x="768270" y="420244"/>
                  </a:lnTo>
                  <a:close/>
                  <a:moveTo>
                    <a:pt x="768270" y="419977"/>
                  </a:moveTo>
                  <a:lnTo>
                    <a:pt x="768070" y="418209"/>
                  </a:lnTo>
                  <a:cubicBezTo>
                    <a:pt x="768103" y="418856"/>
                    <a:pt x="768170" y="419503"/>
                    <a:pt x="768270" y="420144"/>
                  </a:cubicBezTo>
                  <a:cubicBezTo>
                    <a:pt x="768270" y="420144"/>
                    <a:pt x="768270" y="420144"/>
                    <a:pt x="768270" y="420144"/>
                  </a:cubicBezTo>
                  <a:close/>
                  <a:moveTo>
                    <a:pt x="768270" y="420311"/>
                  </a:moveTo>
                  <a:cubicBezTo>
                    <a:pt x="768253" y="420364"/>
                    <a:pt x="768253" y="420424"/>
                    <a:pt x="768270" y="420478"/>
                  </a:cubicBezTo>
                  <a:cubicBezTo>
                    <a:pt x="768270" y="420478"/>
                    <a:pt x="768270" y="420478"/>
                    <a:pt x="768270" y="420478"/>
                  </a:cubicBezTo>
                  <a:cubicBezTo>
                    <a:pt x="768270" y="420478"/>
                    <a:pt x="768270" y="420478"/>
                    <a:pt x="768270" y="420478"/>
                  </a:cubicBezTo>
                  <a:close/>
                  <a:moveTo>
                    <a:pt x="769938" y="445467"/>
                  </a:moveTo>
                  <a:cubicBezTo>
                    <a:pt x="769922" y="445200"/>
                    <a:pt x="769922" y="444933"/>
                    <a:pt x="769938" y="444666"/>
                  </a:cubicBezTo>
                  <a:cubicBezTo>
                    <a:pt x="769938" y="443932"/>
                    <a:pt x="769938" y="443165"/>
                    <a:pt x="769938" y="442397"/>
                  </a:cubicBezTo>
                  <a:cubicBezTo>
                    <a:pt x="769938" y="441630"/>
                    <a:pt x="769938" y="441430"/>
                    <a:pt x="769938" y="440929"/>
                  </a:cubicBezTo>
                  <a:cubicBezTo>
                    <a:pt x="769938" y="440429"/>
                    <a:pt x="769938" y="440362"/>
                    <a:pt x="769938" y="440095"/>
                  </a:cubicBezTo>
                  <a:cubicBezTo>
                    <a:pt x="769938" y="439828"/>
                    <a:pt x="769938" y="439761"/>
                    <a:pt x="769938" y="439595"/>
                  </a:cubicBezTo>
                  <a:lnTo>
                    <a:pt x="769938" y="439294"/>
                  </a:lnTo>
                  <a:cubicBezTo>
                    <a:pt x="769922" y="439104"/>
                    <a:pt x="769922" y="438917"/>
                    <a:pt x="769938" y="438727"/>
                  </a:cubicBezTo>
                  <a:cubicBezTo>
                    <a:pt x="769922" y="438617"/>
                    <a:pt x="769922" y="438504"/>
                    <a:pt x="769938" y="438394"/>
                  </a:cubicBezTo>
                  <a:lnTo>
                    <a:pt x="769938" y="438160"/>
                  </a:lnTo>
                  <a:lnTo>
                    <a:pt x="769938" y="438160"/>
                  </a:lnTo>
                  <a:lnTo>
                    <a:pt x="769938" y="436225"/>
                  </a:lnTo>
                  <a:cubicBezTo>
                    <a:pt x="769938" y="436592"/>
                    <a:pt x="769938" y="436959"/>
                    <a:pt x="769938" y="437359"/>
                  </a:cubicBezTo>
                  <a:cubicBezTo>
                    <a:pt x="769938" y="437760"/>
                    <a:pt x="769938" y="438293"/>
                    <a:pt x="769938" y="438761"/>
                  </a:cubicBezTo>
                  <a:cubicBezTo>
                    <a:pt x="769938" y="439228"/>
                    <a:pt x="769938" y="440429"/>
                    <a:pt x="769938" y="441263"/>
                  </a:cubicBezTo>
                  <a:cubicBezTo>
                    <a:pt x="769955" y="441396"/>
                    <a:pt x="769955" y="441530"/>
                    <a:pt x="769938" y="441663"/>
                  </a:cubicBezTo>
                  <a:cubicBezTo>
                    <a:pt x="769938" y="443598"/>
                    <a:pt x="769938" y="445533"/>
                    <a:pt x="769938" y="447468"/>
                  </a:cubicBezTo>
                  <a:lnTo>
                    <a:pt x="769938" y="447468"/>
                  </a:lnTo>
                  <a:cubicBezTo>
                    <a:pt x="769938" y="446868"/>
                    <a:pt x="769938" y="446234"/>
                    <a:pt x="769938" y="445567"/>
                  </a:cubicBezTo>
                  <a:close/>
                  <a:moveTo>
                    <a:pt x="767336" y="412337"/>
                  </a:moveTo>
                  <a:cubicBezTo>
                    <a:pt x="767353" y="412447"/>
                    <a:pt x="767353" y="412561"/>
                    <a:pt x="767336" y="412671"/>
                  </a:cubicBezTo>
                  <a:cubicBezTo>
                    <a:pt x="767356" y="412861"/>
                    <a:pt x="767356" y="413048"/>
                    <a:pt x="767336" y="413238"/>
                  </a:cubicBezTo>
                  <a:cubicBezTo>
                    <a:pt x="767316" y="412971"/>
                    <a:pt x="767283" y="412701"/>
                    <a:pt x="767236" y="412437"/>
                  </a:cubicBezTo>
                  <a:close/>
                  <a:moveTo>
                    <a:pt x="767636" y="414506"/>
                  </a:moveTo>
                  <a:cubicBezTo>
                    <a:pt x="767620" y="414606"/>
                    <a:pt x="767620" y="414706"/>
                    <a:pt x="767636" y="414806"/>
                  </a:cubicBezTo>
                  <a:lnTo>
                    <a:pt x="767636" y="414806"/>
                  </a:lnTo>
                  <a:cubicBezTo>
                    <a:pt x="767653" y="414739"/>
                    <a:pt x="767653" y="414672"/>
                    <a:pt x="767636" y="414606"/>
                  </a:cubicBezTo>
                  <a:close/>
                  <a:moveTo>
                    <a:pt x="767636" y="414339"/>
                  </a:moveTo>
                  <a:cubicBezTo>
                    <a:pt x="767636" y="414339"/>
                    <a:pt x="767636" y="414339"/>
                    <a:pt x="767636" y="414506"/>
                  </a:cubicBezTo>
                  <a:lnTo>
                    <a:pt x="767636" y="414506"/>
                  </a:lnTo>
                  <a:lnTo>
                    <a:pt x="767603" y="414439"/>
                  </a:lnTo>
                  <a:close/>
                  <a:moveTo>
                    <a:pt x="762832" y="346345"/>
                  </a:moveTo>
                  <a:lnTo>
                    <a:pt x="762832" y="346345"/>
                  </a:lnTo>
                  <a:close/>
                  <a:moveTo>
                    <a:pt x="761364" y="346845"/>
                  </a:moveTo>
                  <a:lnTo>
                    <a:pt x="761364" y="346845"/>
                  </a:lnTo>
                  <a:close/>
                  <a:moveTo>
                    <a:pt x="746551" y="215362"/>
                  </a:moveTo>
                  <a:lnTo>
                    <a:pt x="742047" y="218999"/>
                  </a:lnTo>
                  <a:lnTo>
                    <a:pt x="738344" y="222035"/>
                  </a:lnTo>
                  <a:lnTo>
                    <a:pt x="737676" y="222602"/>
                  </a:lnTo>
                  <a:lnTo>
                    <a:pt x="738344" y="222068"/>
                  </a:lnTo>
                  <a:lnTo>
                    <a:pt x="742047" y="219065"/>
                  </a:lnTo>
                  <a:lnTo>
                    <a:pt x="746584" y="215395"/>
                  </a:lnTo>
                  <a:lnTo>
                    <a:pt x="752623" y="210491"/>
                  </a:lnTo>
                  <a:close/>
                  <a:moveTo>
                    <a:pt x="731204" y="227806"/>
                  </a:moveTo>
                  <a:lnTo>
                    <a:pt x="727634" y="230676"/>
                  </a:lnTo>
                  <a:lnTo>
                    <a:pt x="724064" y="233578"/>
                  </a:lnTo>
                  <a:lnTo>
                    <a:pt x="720728" y="236414"/>
                  </a:lnTo>
                  <a:lnTo>
                    <a:pt x="720728" y="236414"/>
                  </a:lnTo>
                  <a:lnTo>
                    <a:pt x="717191" y="239317"/>
                  </a:lnTo>
                  <a:lnTo>
                    <a:pt x="720728" y="236447"/>
                  </a:lnTo>
                  <a:lnTo>
                    <a:pt x="720728" y="236447"/>
                  </a:lnTo>
                  <a:lnTo>
                    <a:pt x="724064" y="233612"/>
                  </a:lnTo>
                  <a:lnTo>
                    <a:pt x="727634" y="230709"/>
                  </a:lnTo>
                  <a:lnTo>
                    <a:pt x="731171" y="227840"/>
                  </a:lnTo>
                  <a:lnTo>
                    <a:pt x="737643" y="222602"/>
                  </a:lnTo>
                  <a:lnTo>
                    <a:pt x="737643" y="222602"/>
                  </a:lnTo>
                  <a:close/>
                  <a:moveTo>
                    <a:pt x="716958" y="239350"/>
                  </a:moveTo>
                  <a:lnTo>
                    <a:pt x="713421" y="242219"/>
                  </a:lnTo>
                  <a:lnTo>
                    <a:pt x="716257" y="239950"/>
                  </a:lnTo>
                  <a:lnTo>
                    <a:pt x="716958" y="239383"/>
                  </a:lnTo>
                  <a:lnTo>
                    <a:pt x="716958" y="239383"/>
                  </a:lnTo>
                  <a:close/>
                  <a:moveTo>
                    <a:pt x="710285" y="354119"/>
                  </a:moveTo>
                  <a:cubicBezTo>
                    <a:pt x="710285" y="354119"/>
                    <a:pt x="710285" y="354119"/>
                    <a:pt x="710285" y="354119"/>
                  </a:cubicBezTo>
                  <a:lnTo>
                    <a:pt x="708384" y="349348"/>
                  </a:lnTo>
                  <a:lnTo>
                    <a:pt x="708384" y="349348"/>
                  </a:lnTo>
                  <a:cubicBezTo>
                    <a:pt x="707716" y="347680"/>
                    <a:pt x="707016" y="346011"/>
                    <a:pt x="706315" y="344410"/>
                  </a:cubicBezTo>
                  <a:lnTo>
                    <a:pt x="706315" y="344410"/>
                  </a:lnTo>
                  <a:cubicBezTo>
                    <a:pt x="705615" y="342775"/>
                    <a:pt x="704881" y="341074"/>
                    <a:pt x="704147" y="339506"/>
                  </a:cubicBezTo>
                  <a:lnTo>
                    <a:pt x="704147" y="339506"/>
                  </a:lnTo>
                  <a:cubicBezTo>
                    <a:pt x="703913" y="338972"/>
                    <a:pt x="703680" y="338438"/>
                    <a:pt x="703413" y="337904"/>
                  </a:cubicBezTo>
                  <a:cubicBezTo>
                    <a:pt x="703376" y="337784"/>
                    <a:pt x="703323" y="337671"/>
                    <a:pt x="703246" y="337571"/>
                  </a:cubicBezTo>
                  <a:cubicBezTo>
                    <a:pt x="703246" y="337571"/>
                    <a:pt x="703246" y="337571"/>
                    <a:pt x="703246" y="337571"/>
                  </a:cubicBezTo>
                  <a:lnTo>
                    <a:pt x="703246" y="337571"/>
                  </a:lnTo>
                  <a:lnTo>
                    <a:pt x="703246" y="337571"/>
                  </a:lnTo>
                  <a:lnTo>
                    <a:pt x="703246" y="337571"/>
                  </a:lnTo>
                  <a:cubicBezTo>
                    <a:pt x="703259" y="337461"/>
                    <a:pt x="703259" y="337347"/>
                    <a:pt x="703246" y="337237"/>
                  </a:cubicBezTo>
                  <a:lnTo>
                    <a:pt x="703046" y="336770"/>
                  </a:lnTo>
                  <a:cubicBezTo>
                    <a:pt x="703076" y="336696"/>
                    <a:pt x="703076" y="336610"/>
                    <a:pt x="703046" y="336536"/>
                  </a:cubicBezTo>
                  <a:lnTo>
                    <a:pt x="702845" y="336103"/>
                  </a:lnTo>
                  <a:cubicBezTo>
                    <a:pt x="702689" y="335716"/>
                    <a:pt x="702508" y="335335"/>
                    <a:pt x="702312" y="334968"/>
                  </a:cubicBezTo>
                  <a:lnTo>
                    <a:pt x="702312" y="334968"/>
                  </a:lnTo>
                  <a:cubicBezTo>
                    <a:pt x="701945" y="334168"/>
                    <a:pt x="701544" y="333334"/>
                    <a:pt x="701110" y="332533"/>
                  </a:cubicBezTo>
                  <a:cubicBezTo>
                    <a:pt x="700677" y="331732"/>
                    <a:pt x="700577" y="331399"/>
                    <a:pt x="700276" y="330831"/>
                  </a:cubicBezTo>
                  <a:cubicBezTo>
                    <a:pt x="700180" y="330591"/>
                    <a:pt x="700066" y="330358"/>
                    <a:pt x="699943" y="330131"/>
                  </a:cubicBezTo>
                  <a:lnTo>
                    <a:pt x="699943" y="330131"/>
                  </a:lnTo>
                  <a:cubicBezTo>
                    <a:pt x="699566" y="329330"/>
                    <a:pt x="699165" y="328529"/>
                    <a:pt x="698742" y="327729"/>
                  </a:cubicBezTo>
                  <a:cubicBezTo>
                    <a:pt x="698341" y="326928"/>
                    <a:pt x="697908" y="326127"/>
                    <a:pt x="697474" y="325326"/>
                  </a:cubicBezTo>
                  <a:cubicBezTo>
                    <a:pt x="697040" y="324526"/>
                    <a:pt x="697074" y="324526"/>
                    <a:pt x="696840" y="324125"/>
                  </a:cubicBezTo>
                  <a:cubicBezTo>
                    <a:pt x="696350" y="323148"/>
                    <a:pt x="695816" y="322180"/>
                    <a:pt x="695239" y="321223"/>
                  </a:cubicBezTo>
                  <a:cubicBezTo>
                    <a:pt x="694705" y="320255"/>
                    <a:pt x="694171" y="319288"/>
                    <a:pt x="693604" y="318354"/>
                  </a:cubicBezTo>
                  <a:lnTo>
                    <a:pt x="693604" y="318153"/>
                  </a:lnTo>
                  <a:cubicBezTo>
                    <a:pt x="693203" y="317386"/>
                    <a:pt x="692770" y="316652"/>
                    <a:pt x="692336" y="315885"/>
                  </a:cubicBezTo>
                  <a:cubicBezTo>
                    <a:pt x="691435" y="314317"/>
                    <a:pt x="690501" y="312782"/>
                    <a:pt x="689567" y="311247"/>
                  </a:cubicBezTo>
                  <a:cubicBezTo>
                    <a:pt x="688633" y="309713"/>
                    <a:pt x="687699" y="308178"/>
                    <a:pt x="686731" y="306643"/>
                  </a:cubicBezTo>
                  <a:lnTo>
                    <a:pt x="683762" y="302106"/>
                  </a:lnTo>
                  <a:lnTo>
                    <a:pt x="680726" y="297635"/>
                  </a:lnTo>
                  <a:cubicBezTo>
                    <a:pt x="678691" y="294666"/>
                    <a:pt x="676555" y="291763"/>
                    <a:pt x="674387" y="288861"/>
                  </a:cubicBezTo>
                  <a:lnTo>
                    <a:pt x="674153" y="288594"/>
                  </a:lnTo>
                  <a:cubicBezTo>
                    <a:pt x="673152" y="287226"/>
                    <a:pt x="672085" y="285825"/>
                    <a:pt x="670984" y="284457"/>
                  </a:cubicBezTo>
                  <a:cubicBezTo>
                    <a:pt x="669883" y="283089"/>
                    <a:pt x="668815" y="281721"/>
                    <a:pt x="667648" y="280353"/>
                  </a:cubicBezTo>
                  <a:lnTo>
                    <a:pt x="656938" y="289027"/>
                  </a:lnTo>
                  <a:lnTo>
                    <a:pt x="656938" y="289027"/>
                  </a:lnTo>
                  <a:lnTo>
                    <a:pt x="656371" y="289528"/>
                  </a:lnTo>
                  <a:lnTo>
                    <a:pt x="646695" y="297802"/>
                  </a:lnTo>
                  <a:lnTo>
                    <a:pt x="646495" y="297969"/>
                  </a:lnTo>
                  <a:lnTo>
                    <a:pt x="635986" y="306476"/>
                  </a:lnTo>
                  <a:lnTo>
                    <a:pt x="635786" y="306476"/>
                  </a:lnTo>
                  <a:lnTo>
                    <a:pt x="621073" y="317386"/>
                  </a:lnTo>
                  <a:lnTo>
                    <a:pt x="620873" y="317553"/>
                  </a:lnTo>
                  <a:lnTo>
                    <a:pt x="610430" y="326160"/>
                  </a:lnTo>
                  <a:lnTo>
                    <a:pt x="610664" y="326461"/>
                  </a:lnTo>
                  <a:lnTo>
                    <a:pt x="610930" y="326794"/>
                  </a:lnTo>
                  <a:lnTo>
                    <a:pt x="612765" y="329063"/>
                  </a:lnTo>
                  <a:lnTo>
                    <a:pt x="612932" y="329297"/>
                  </a:lnTo>
                  <a:lnTo>
                    <a:pt x="614934" y="331899"/>
                  </a:lnTo>
                  <a:lnTo>
                    <a:pt x="614934" y="331899"/>
                  </a:lnTo>
                  <a:lnTo>
                    <a:pt x="615968" y="333267"/>
                  </a:lnTo>
                  <a:lnTo>
                    <a:pt x="617069" y="334735"/>
                  </a:lnTo>
                  <a:lnTo>
                    <a:pt x="617736" y="335702"/>
                  </a:lnTo>
                  <a:lnTo>
                    <a:pt x="618270" y="336403"/>
                  </a:lnTo>
                  <a:lnTo>
                    <a:pt x="618571" y="336837"/>
                  </a:lnTo>
                  <a:lnTo>
                    <a:pt x="619705" y="338438"/>
                  </a:lnTo>
                  <a:lnTo>
                    <a:pt x="619705" y="338638"/>
                  </a:lnTo>
                  <a:lnTo>
                    <a:pt x="619705" y="338638"/>
                  </a:lnTo>
                  <a:lnTo>
                    <a:pt x="620606" y="340006"/>
                  </a:lnTo>
                  <a:lnTo>
                    <a:pt x="620939" y="340473"/>
                  </a:lnTo>
                  <a:lnTo>
                    <a:pt x="620939" y="340673"/>
                  </a:lnTo>
                  <a:lnTo>
                    <a:pt x="621140" y="341007"/>
                  </a:lnTo>
                  <a:lnTo>
                    <a:pt x="621406" y="341374"/>
                  </a:lnTo>
                  <a:lnTo>
                    <a:pt x="621406" y="341374"/>
                  </a:lnTo>
                  <a:lnTo>
                    <a:pt x="621406" y="341574"/>
                  </a:lnTo>
                  <a:lnTo>
                    <a:pt x="621406" y="341774"/>
                  </a:lnTo>
                  <a:lnTo>
                    <a:pt x="621940" y="342575"/>
                  </a:lnTo>
                  <a:lnTo>
                    <a:pt x="622107" y="342875"/>
                  </a:lnTo>
                  <a:lnTo>
                    <a:pt x="622441" y="343376"/>
                  </a:lnTo>
                  <a:lnTo>
                    <a:pt x="622441" y="343376"/>
                  </a:lnTo>
                  <a:lnTo>
                    <a:pt x="622441" y="343576"/>
                  </a:lnTo>
                  <a:lnTo>
                    <a:pt x="622441" y="343576"/>
                  </a:lnTo>
                  <a:lnTo>
                    <a:pt x="622441" y="343576"/>
                  </a:lnTo>
                  <a:lnTo>
                    <a:pt x="622641" y="343910"/>
                  </a:lnTo>
                  <a:lnTo>
                    <a:pt x="622641" y="344076"/>
                  </a:lnTo>
                  <a:lnTo>
                    <a:pt x="622641" y="344243"/>
                  </a:lnTo>
                  <a:lnTo>
                    <a:pt x="622641" y="344243"/>
                  </a:lnTo>
                  <a:lnTo>
                    <a:pt x="622808" y="344477"/>
                  </a:lnTo>
                  <a:lnTo>
                    <a:pt x="622808" y="344477"/>
                  </a:lnTo>
                  <a:cubicBezTo>
                    <a:pt x="623341" y="345311"/>
                    <a:pt x="623875" y="346145"/>
                    <a:pt x="624376" y="346979"/>
                  </a:cubicBezTo>
                  <a:cubicBezTo>
                    <a:pt x="624876" y="347813"/>
                    <a:pt x="624743" y="347546"/>
                    <a:pt x="625010" y="348047"/>
                  </a:cubicBezTo>
                  <a:lnTo>
                    <a:pt x="625844" y="349414"/>
                  </a:lnTo>
                  <a:lnTo>
                    <a:pt x="626678" y="350816"/>
                  </a:lnTo>
                  <a:lnTo>
                    <a:pt x="627245" y="351750"/>
                  </a:lnTo>
                  <a:cubicBezTo>
                    <a:pt x="627745" y="352584"/>
                    <a:pt x="628212" y="353451"/>
                    <a:pt x="628713" y="354319"/>
                  </a:cubicBezTo>
                  <a:lnTo>
                    <a:pt x="629280" y="355387"/>
                  </a:lnTo>
                  <a:lnTo>
                    <a:pt x="630081" y="356854"/>
                  </a:lnTo>
                  <a:lnTo>
                    <a:pt x="630381" y="357388"/>
                  </a:lnTo>
                  <a:lnTo>
                    <a:pt x="631048" y="358623"/>
                  </a:lnTo>
                  <a:cubicBezTo>
                    <a:pt x="631349" y="359223"/>
                    <a:pt x="631682" y="359890"/>
                    <a:pt x="632016" y="360491"/>
                  </a:cubicBezTo>
                  <a:lnTo>
                    <a:pt x="632416" y="361258"/>
                  </a:lnTo>
                  <a:lnTo>
                    <a:pt x="632416" y="361425"/>
                  </a:lnTo>
                  <a:cubicBezTo>
                    <a:pt x="632429" y="361525"/>
                    <a:pt x="632429" y="361625"/>
                    <a:pt x="632416" y="361725"/>
                  </a:cubicBezTo>
                  <a:lnTo>
                    <a:pt x="632716" y="362293"/>
                  </a:lnTo>
                  <a:lnTo>
                    <a:pt x="633083" y="362993"/>
                  </a:lnTo>
                  <a:lnTo>
                    <a:pt x="633417" y="363694"/>
                  </a:lnTo>
                  <a:cubicBezTo>
                    <a:pt x="633651" y="364194"/>
                    <a:pt x="633884" y="364628"/>
                    <a:pt x="634118" y="365095"/>
                  </a:cubicBezTo>
                  <a:lnTo>
                    <a:pt x="634118" y="365095"/>
                  </a:lnTo>
                  <a:cubicBezTo>
                    <a:pt x="634385" y="365629"/>
                    <a:pt x="634618" y="366196"/>
                    <a:pt x="634885" y="366730"/>
                  </a:cubicBezTo>
                  <a:lnTo>
                    <a:pt x="635652" y="368398"/>
                  </a:lnTo>
                  <a:lnTo>
                    <a:pt x="635652" y="368632"/>
                  </a:lnTo>
                  <a:lnTo>
                    <a:pt x="635953" y="369332"/>
                  </a:lnTo>
                  <a:lnTo>
                    <a:pt x="636253" y="370033"/>
                  </a:lnTo>
                  <a:lnTo>
                    <a:pt x="637054" y="371768"/>
                  </a:lnTo>
                  <a:lnTo>
                    <a:pt x="637054" y="371768"/>
                  </a:lnTo>
                  <a:cubicBezTo>
                    <a:pt x="637054" y="371768"/>
                    <a:pt x="637054" y="372068"/>
                    <a:pt x="637054" y="372201"/>
                  </a:cubicBezTo>
                  <a:cubicBezTo>
                    <a:pt x="637074" y="372312"/>
                    <a:pt x="637074" y="372425"/>
                    <a:pt x="637054" y="372535"/>
                  </a:cubicBezTo>
                  <a:cubicBezTo>
                    <a:pt x="637124" y="372638"/>
                    <a:pt x="637177" y="372752"/>
                    <a:pt x="637221" y="372869"/>
                  </a:cubicBezTo>
                  <a:lnTo>
                    <a:pt x="637221" y="372869"/>
                  </a:lnTo>
                  <a:cubicBezTo>
                    <a:pt x="637221" y="372869"/>
                    <a:pt x="637221" y="373069"/>
                    <a:pt x="637221" y="373169"/>
                  </a:cubicBezTo>
                  <a:lnTo>
                    <a:pt x="638321" y="375805"/>
                  </a:lnTo>
                  <a:cubicBezTo>
                    <a:pt x="638822" y="376939"/>
                    <a:pt x="639256" y="378140"/>
                    <a:pt x="639689" y="379141"/>
                  </a:cubicBezTo>
                  <a:lnTo>
                    <a:pt x="652200" y="374337"/>
                  </a:lnTo>
                  <a:lnTo>
                    <a:pt x="652467" y="374337"/>
                  </a:lnTo>
                  <a:lnTo>
                    <a:pt x="669349" y="367831"/>
                  </a:lnTo>
                  <a:lnTo>
                    <a:pt x="669616" y="367831"/>
                  </a:lnTo>
                  <a:lnTo>
                    <a:pt x="682194" y="363027"/>
                  </a:lnTo>
                  <a:lnTo>
                    <a:pt x="682461" y="363027"/>
                  </a:lnTo>
                  <a:lnTo>
                    <a:pt x="695038" y="358189"/>
                  </a:lnTo>
                  <a:lnTo>
                    <a:pt x="695305" y="358189"/>
                  </a:lnTo>
                  <a:lnTo>
                    <a:pt x="707883" y="353351"/>
                  </a:lnTo>
                  <a:lnTo>
                    <a:pt x="708183" y="353351"/>
                  </a:lnTo>
                  <a:cubicBezTo>
                    <a:pt x="708170" y="353418"/>
                    <a:pt x="708170" y="353485"/>
                    <a:pt x="708183" y="353551"/>
                  </a:cubicBezTo>
                  <a:lnTo>
                    <a:pt x="708183" y="353551"/>
                  </a:lnTo>
                  <a:close/>
                  <a:moveTo>
                    <a:pt x="639789" y="116074"/>
                  </a:moveTo>
                  <a:lnTo>
                    <a:pt x="639789" y="116074"/>
                  </a:lnTo>
                  <a:lnTo>
                    <a:pt x="643126" y="110102"/>
                  </a:lnTo>
                  <a:close/>
                  <a:moveTo>
                    <a:pt x="633117" y="127918"/>
                  </a:moveTo>
                  <a:lnTo>
                    <a:pt x="633117" y="127918"/>
                  </a:lnTo>
                  <a:lnTo>
                    <a:pt x="635652" y="123314"/>
                  </a:lnTo>
                  <a:lnTo>
                    <a:pt x="633083" y="127918"/>
                  </a:lnTo>
                  <a:close/>
                  <a:moveTo>
                    <a:pt x="630715" y="132155"/>
                  </a:moveTo>
                  <a:lnTo>
                    <a:pt x="630281" y="132922"/>
                  </a:lnTo>
                  <a:lnTo>
                    <a:pt x="626311" y="140128"/>
                  </a:lnTo>
                  <a:lnTo>
                    <a:pt x="626311" y="140128"/>
                  </a:lnTo>
                  <a:lnTo>
                    <a:pt x="625243" y="142063"/>
                  </a:lnTo>
                  <a:lnTo>
                    <a:pt x="624976" y="142564"/>
                  </a:lnTo>
                  <a:lnTo>
                    <a:pt x="626344" y="140162"/>
                  </a:lnTo>
                  <a:lnTo>
                    <a:pt x="626344" y="140162"/>
                  </a:lnTo>
                  <a:lnTo>
                    <a:pt x="627212" y="138627"/>
                  </a:lnTo>
                  <a:lnTo>
                    <a:pt x="630348" y="132922"/>
                  </a:lnTo>
                  <a:lnTo>
                    <a:pt x="630348" y="132922"/>
                  </a:lnTo>
                  <a:lnTo>
                    <a:pt x="630748" y="132155"/>
                  </a:lnTo>
                  <a:lnTo>
                    <a:pt x="630748" y="132155"/>
                  </a:lnTo>
                  <a:lnTo>
                    <a:pt x="631916" y="130053"/>
                  </a:lnTo>
                  <a:lnTo>
                    <a:pt x="630715" y="132155"/>
                  </a:lnTo>
                  <a:close/>
                  <a:moveTo>
                    <a:pt x="621840" y="148202"/>
                  </a:moveTo>
                  <a:lnTo>
                    <a:pt x="621173" y="149470"/>
                  </a:lnTo>
                  <a:lnTo>
                    <a:pt x="620939" y="149904"/>
                  </a:lnTo>
                  <a:lnTo>
                    <a:pt x="619638" y="152239"/>
                  </a:lnTo>
                  <a:lnTo>
                    <a:pt x="619638" y="152239"/>
                  </a:lnTo>
                  <a:lnTo>
                    <a:pt x="620272" y="151071"/>
                  </a:lnTo>
                  <a:lnTo>
                    <a:pt x="621073" y="149670"/>
                  </a:lnTo>
                  <a:lnTo>
                    <a:pt x="621306" y="149170"/>
                  </a:lnTo>
                  <a:lnTo>
                    <a:pt x="621840" y="148236"/>
                  </a:lnTo>
                  <a:lnTo>
                    <a:pt x="621840" y="148236"/>
                  </a:lnTo>
                  <a:lnTo>
                    <a:pt x="622307" y="147368"/>
                  </a:lnTo>
                  <a:lnTo>
                    <a:pt x="621807" y="148236"/>
                  </a:lnTo>
                  <a:close/>
                  <a:moveTo>
                    <a:pt x="617436" y="156243"/>
                  </a:moveTo>
                  <a:lnTo>
                    <a:pt x="617436" y="156243"/>
                  </a:lnTo>
                  <a:lnTo>
                    <a:pt x="618971" y="153407"/>
                  </a:lnTo>
                  <a:lnTo>
                    <a:pt x="617403" y="156209"/>
                  </a:lnTo>
                  <a:close/>
                  <a:moveTo>
                    <a:pt x="617436" y="156243"/>
                  </a:moveTo>
                  <a:lnTo>
                    <a:pt x="615268" y="160180"/>
                  </a:lnTo>
                  <a:lnTo>
                    <a:pt x="615268" y="160180"/>
                  </a:lnTo>
                  <a:lnTo>
                    <a:pt x="615268" y="160180"/>
                  </a:lnTo>
                  <a:lnTo>
                    <a:pt x="616369" y="158211"/>
                  </a:lnTo>
                  <a:lnTo>
                    <a:pt x="617103" y="157244"/>
                  </a:lnTo>
                  <a:lnTo>
                    <a:pt x="617603" y="156310"/>
                  </a:lnTo>
                  <a:lnTo>
                    <a:pt x="617603" y="156310"/>
                  </a:lnTo>
                  <a:close/>
                  <a:moveTo>
                    <a:pt x="615234" y="160280"/>
                  </a:moveTo>
                  <a:lnTo>
                    <a:pt x="613066" y="164217"/>
                  </a:lnTo>
                  <a:lnTo>
                    <a:pt x="615268" y="160280"/>
                  </a:lnTo>
                  <a:lnTo>
                    <a:pt x="615268" y="160280"/>
                  </a:lnTo>
                  <a:close/>
                  <a:moveTo>
                    <a:pt x="586309" y="212326"/>
                  </a:moveTo>
                  <a:lnTo>
                    <a:pt x="582472" y="210257"/>
                  </a:lnTo>
                  <a:lnTo>
                    <a:pt x="581705" y="209890"/>
                  </a:lnTo>
                  <a:lnTo>
                    <a:pt x="581705" y="209890"/>
                  </a:lnTo>
                  <a:lnTo>
                    <a:pt x="582438" y="210257"/>
                  </a:lnTo>
                  <a:lnTo>
                    <a:pt x="582438" y="210257"/>
                  </a:lnTo>
                  <a:lnTo>
                    <a:pt x="583673" y="210925"/>
                  </a:lnTo>
                  <a:lnTo>
                    <a:pt x="583673" y="210925"/>
                  </a:lnTo>
                  <a:lnTo>
                    <a:pt x="583673" y="210925"/>
                  </a:lnTo>
                  <a:lnTo>
                    <a:pt x="586108" y="212259"/>
                  </a:lnTo>
                  <a:lnTo>
                    <a:pt x="586108" y="212259"/>
                  </a:lnTo>
                  <a:lnTo>
                    <a:pt x="586108" y="212259"/>
                  </a:lnTo>
                  <a:lnTo>
                    <a:pt x="586108" y="212259"/>
                  </a:lnTo>
                  <a:close/>
                  <a:moveTo>
                    <a:pt x="580937" y="209490"/>
                  </a:moveTo>
                  <a:cubicBezTo>
                    <a:pt x="580697" y="209330"/>
                    <a:pt x="580440" y="209197"/>
                    <a:pt x="580170" y="209090"/>
                  </a:cubicBezTo>
                  <a:cubicBezTo>
                    <a:pt x="580170" y="209090"/>
                    <a:pt x="580170" y="209090"/>
                    <a:pt x="580170" y="209090"/>
                  </a:cubicBezTo>
                  <a:lnTo>
                    <a:pt x="580570" y="209323"/>
                  </a:lnTo>
                  <a:cubicBezTo>
                    <a:pt x="580680" y="209307"/>
                    <a:pt x="580794" y="209307"/>
                    <a:pt x="580904" y="209323"/>
                  </a:cubicBezTo>
                  <a:lnTo>
                    <a:pt x="581304" y="209523"/>
                  </a:lnTo>
                  <a:lnTo>
                    <a:pt x="581671" y="209690"/>
                  </a:lnTo>
                  <a:lnTo>
                    <a:pt x="581371" y="209523"/>
                  </a:lnTo>
                  <a:close/>
                  <a:moveTo>
                    <a:pt x="580070" y="209090"/>
                  </a:moveTo>
                  <a:lnTo>
                    <a:pt x="580070" y="209090"/>
                  </a:lnTo>
                  <a:close/>
                  <a:moveTo>
                    <a:pt x="578468" y="208189"/>
                  </a:moveTo>
                  <a:lnTo>
                    <a:pt x="576633" y="207255"/>
                  </a:lnTo>
                  <a:lnTo>
                    <a:pt x="575732" y="206788"/>
                  </a:lnTo>
                  <a:cubicBezTo>
                    <a:pt x="574531" y="206154"/>
                    <a:pt x="573330" y="205587"/>
                    <a:pt x="572129" y="205019"/>
                  </a:cubicBezTo>
                  <a:lnTo>
                    <a:pt x="570394" y="204219"/>
                  </a:lnTo>
                  <a:lnTo>
                    <a:pt x="568726" y="203418"/>
                  </a:lnTo>
                  <a:cubicBezTo>
                    <a:pt x="567692" y="202951"/>
                    <a:pt x="566624" y="202451"/>
                    <a:pt x="565557" y="202017"/>
                  </a:cubicBezTo>
                  <a:lnTo>
                    <a:pt x="565557" y="202017"/>
                  </a:lnTo>
                  <a:lnTo>
                    <a:pt x="564789" y="201683"/>
                  </a:lnTo>
                  <a:lnTo>
                    <a:pt x="566624" y="202517"/>
                  </a:lnTo>
                  <a:lnTo>
                    <a:pt x="567792" y="203051"/>
                  </a:lnTo>
                  <a:lnTo>
                    <a:pt x="568259" y="203251"/>
                  </a:lnTo>
                  <a:lnTo>
                    <a:pt x="568726" y="203451"/>
                  </a:lnTo>
                  <a:lnTo>
                    <a:pt x="568726" y="203451"/>
                  </a:lnTo>
                  <a:lnTo>
                    <a:pt x="570294" y="204185"/>
                  </a:lnTo>
                  <a:lnTo>
                    <a:pt x="572096" y="205019"/>
                  </a:lnTo>
                  <a:lnTo>
                    <a:pt x="572096" y="205019"/>
                  </a:lnTo>
                  <a:lnTo>
                    <a:pt x="573831" y="205854"/>
                  </a:lnTo>
                  <a:lnTo>
                    <a:pt x="573831" y="205854"/>
                  </a:lnTo>
                  <a:lnTo>
                    <a:pt x="575632" y="206721"/>
                  </a:lnTo>
                  <a:lnTo>
                    <a:pt x="575632" y="206721"/>
                  </a:lnTo>
                  <a:lnTo>
                    <a:pt x="579169" y="208523"/>
                  </a:lnTo>
                  <a:lnTo>
                    <a:pt x="579169" y="208523"/>
                  </a:lnTo>
                  <a:lnTo>
                    <a:pt x="579569" y="208723"/>
                  </a:lnTo>
                  <a:lnTo>
                    <a:pt x="579736" y="208723"/>
                  </a:lnTo>
                  <a:lnTo>
                    <a:pt x="579236" y="208422"/>
                  </a:lnTo>
                  <a:close/>
                  <a:moveTo>
                    <a:pt x="562487" y="200616"/>
                  </a:moveTo>
                  <a:lnTo>
                    <a:pt x="558818" y="199047"/>
                  </a:lnTo>
                  <a:lnTo>
                    <a:pt x="556949" y="198313"/>
                  </a:lnTo>
                  <a:lnTo>
                    <a:pt x="555081" y="197546"/>
                  </a:lnTo>
                  <a:lnTo>
                    <a:pt x="553946" y="197112"/>
                  </a:lnTo>
                  <a:lnTo>
                    <a:pt x="552946" y="196712"/>
                  </a:lnTo>
                  <a:lnTo>
                    <a:pt x="552345" y="196512"/>
                  </a:lnTo>
                  <a:lnTo>
                    <a:pt x="552345" y="196512"/>
                  </a:lnTo>
                  <a:lnTo>
                    <a:pt x="552345" y="196512"/>
                  </a:lnTo>
                  <a:lnTo>
                    <a:pt x="552912" y="196712"/>
                  </a:lnTo>
                  <a:lnTo>
                    <a:pt x="552912" y="196712"/>
                  </a:lnTo>
                  <a:lnTo>
                    <a:pt x="553413" y="196712"/>
                  </a:lnTo>
                  <a:lnTo>
                    <a:pt x="553413" y="196712"/>
                  </a:lnTo>
                  <a:lnTo>
                    <a:pt x="553913" y="196912"/>
                  </a:lnTo>
                  <a:lnTo>
                    <a:pt x="553913" y="196912"/>
                  </a:lnTo>
                  <a:lnTo>
                    <a:pt x="554680" y="197179"/>
                  </a:lnTo>
                  <a:lnTo>
                    <a:pt x="554680" y="197179"/>
                  </a:lnTo>
                  <a:lnTo>
                    <a:pt x="554680" y="197179"/>
                  </a:lnTo>
                  <a:lnTo>
                    <a:pt x="554680" y="197179"/>
                  </a:lnTo>
                  <a:lnTo>
                    <a:pt x="556882" y="198080"/>
                  </a:lnTo>
                  <a:lnTo>
                    <a:pt x="557550" y="198347"/>
                  </a:lnTo>
                  <a:lnTo>
                    <a:pt x="557917" y="198347"/>
                  </a:lnTo>
                  <a:lnTo>
                    <a:pt x="558384" y="198514"/>
                  </a:lnTo>
                  <a:lnTo>
                    <a:pt x="558384" y="198514"/>
                  </a:lnTo>
                  <a:lnTo>
                    <a:pt x="562020" y="200048"/>
                  </a:lnTo>
                  <a:lnTo>
                    <a:pt x="562020" y="200048"/>
                  </a:lnTo>
                  <a:lnTo>
                    <a:pt x="562921" y="200449"/>
                  </a:lnTo>
                  <a:lnTo>
                    <a:pt x="563155" y="200449"/>
                  </a:lnTo>
                  <a:lnTo>
                    <a:pt x="563388" y="200449"/>
                  </a:lnTo>
                  <a:lnTo>
                    <a:pt x="564089" y="200749"/>
                  </a:lnTo>
                  <a:cubicBezTo>
                    <a:pt x="563945" y="200652"/>
                    <a:pt x="563785" y="200572"/>
                    <a:pt x="563622" y="200515"/>
                  </a:cubicBezTo>
                  <a:close/>
                  <a:moveTo>
                    <a:pt x="551177" y="196045"/>
                  </a:moveTo>
                  <a:lnTo>
                    <a:pt x="550510" y="195778"/>
                  </a:lnTo>
                  <a:lnTo>
                    <a:pt x="549909" y="195578"/>
                  </a:lnTo>
                  <a:lnTo>
                    <a:pt x="549276" y="195344"/>
                  </a:lnTo>
                  <a:lnTo>
                    <a:pt x="548442" y="195044"/>
                  </a:lnTo>
                  <a:lnTo>
                    <a:pt x="547741" y="194777"/>
                  </a:lnTo>
                  <a:lnTo>
                    <a:pt x="546373" y="194310"/>
                  </a:lnTo>
                  <a:lnTo>
                    <a:pt x="547674" y="194777"/>
                  </a:lnTo>
                  <a:lnTo>
                    <a:pt x="547674" y="194777"/>
                  </a:lnTo>
                  <a:lnTo>
                    <a:pt x="549376" y="195411"/>
                  </a:lnTo>
                  <a:lnTo>
                    <a:pt x="549743" y="195411"/>
                  </a:lnTo>
                  <a:lnTo>
                    <a:pt x="549943" y="195411"/>
                  </a:lnTo>
                  <a:lnTo>
                    <a:pt x="550377" y="195411"/>
                  </a:lnTo>
                  <a:lnTo>
                    <a:pt x="550377" y="195411"/>
                  </a:lnTo>
                  <a:lnTo>
                    <a:pt x="551011" y="195644"/>
                  </a:lnTo>
                  <a:lnTo>
                    <a:pt x="551644" y="195878"/>
                  </a:lnTo>
                  <a:lnTo>
                    <a:pt x="551845" y="195878"/>
                  </a:lnTo>
                  <a:lnTo>
                    <a:pt x="551845" y="195878"/>
                  </a:lnTo>
                  <a:close/>
                  <a:moveTo>
                    <a:pt x="544505" y="193643"/>
                  </a:moveTo>
                  <a:lnTo>
                    <a:pt x="543837" y="193443"/>
                  </a:lnTo>
                  <a:lnTo>
                    <a:pt x="545005" y="193876"/>
                  </a:lnTo>
                  <a:lnTo>
                    <a:pt x="546306" y="194310"/>
                  </a:lnTo>
                  <a:lnTo>
                    <a:pt x="545739" y="194076"/>
                  </a:lnTo>
                  <a:close/>
                  <a:moveTo>
                    <a:pt x="543637" y="193376"/>
                  </a:moveTo>
                  <a:lnTo>
                    <a:pt x="543837" y="193376"/>
                  </a:lnTo>
                  <a:lnTo>
                    <a:pt x="543837" y="193376"/>
                  </a:lnTo>
                  <a:close/>
                  <a:moveTo>
                    <a:pt x="543637" y="193376"/>
                  </a:moveTo>
                  <a:lnTo>
                    <a:pt x="543637" y="193376"/>
                  </a:lnTo>
                  <a:lnTo>
                    <a:pt x="543637" y="193376"/>
                  </a:lnTo>
                  <a:close/>
                  <a:moveTo>
                    <a:pt x="542436" y="192942"/>
                  </a:moveTo>
                  <a:cubicBezTo>
                    <a:pt x="541269" y="192542"/>
                    <a:pt x="540101" y="192141"/>
                    <a:pt x="539100" y="191808"/>
                  </a:cubicBezTo>
                  <a:lnTo>
                    <a:pt x="542436" y="192975"/>
                  </a:lnTo>
                  <a:lnTo>
                    <a:pt x="542436" y="192975"/>
                  </a:lnTo>
                  <a:lnTo>
                    <a:pt x="543571" y="193342"/>
                  </a:lnTo>
                  <a:lnTo>
                    <a:pt x="542470" y="192942"/>
                  </a:lnTo>
                  <a:close/>
                  <a:moveTo>
                    <a:pt x="537031" y="191274"/>
                  </a:moveTo>
                  <a:lnTo>
                    <a:pt x="537031" y="191274"/>
                  </a:lnTo>
                  <a:close/>
                  <a:moveTo>
                    <a:pt x="537031" y="191274"/>
                  </a:moveTo>
                  <a:lnTo>
                    <a:pt x="537031" y="191274"/>
                  </a:lnTo>
                  <a:close/>
                  <a:moveTo>
                    <a:pt x="534696" y="190473"/>
                  </a:moveTo>
                  <a:lnTo>
                    <a:pt x="532928" y="189939"/>
                  </a:lnTo>
                  <a:lnTo>
                    <a:pt x="530993" y="189372"/>
                  </a:lnTo>
                  <a:cubicBezTo>
                    <a:pt x="530058" y="189072"/>
                    <a:pt x="529158" y="188805"/>
                    <a:pt x="528157" y="188572"/>
                  </a:cubicBezTo>
                  <a:lnTo>
                    <a:pt x="528157" y="188572"/>
                  </a:lnTo>
                  <a:lnTo>
                    <a:pt x="527690" y="188572"/>
                  </a:lnTo>
                  <a:lnTo>
                    <a:pt x="525188" y="187838"/>
                  </a:lnTo>
                  <a:lnTo>
                    <a:pt x="523686" y="187270"/>
                  </a:lnTo>
                  <a:lnTo>
                    <a:pt x="520083" y="186370"/>
                  </a:lnTo>
                  <a:lnTo>
                    <a:pt x="520083" y="186370"/>
                  </a:lnTo>
                  <a:lnTo>
                    <a:pt x="519749" y="186370"/>
                  </a:lnTo>
                  <a:lnTo>
                    <a:pt x="519749" y="186370"/>
                  </a:lnTo>
                  <a:lnTo>
                    <a:pt x="519382" y="186370"/>
                  </a:lnTo>
                  <a:lnTo>
                    <a:pt x="519783" y="186370"/>
                  </a:lnTo>
                  <a:lnTo>
                    <a:pt x="519783" y="186370"/>
                  </a:lnTo>
                  <a:lnTo>
                    <a:pt x="520016" y="186370"/>
                  </a:lnTo>
                  <a:lnTo>
                    <a:pt x="520217" y="186370"/>
                  </a:lnTo>
                  <a:lnTo>
                    <a:pt x="521051" y="186603"/>
                  </a:lnTo>
                  <a:lnTo>
                    <a:pt x="522752" y="187037"/>
                  </a:lnTo>
                  <a:lnTo>
                    <a:pt x="523753" y="187304"/>
                  </a:lnTo>
                  <a:lnTo>
                    <a:pt x="525121" y="187671"/>
                  </a:lnTo>
                  <a:lnTo>
                    <a:pt x="528190" y="188505"/>
                  </a:lnTo>
                  <a:lnTo>
                    <a:pt x="528190" y="188505"/>
                  </a:lnTo>
                  <a:lnTo>
                    <a:pt x="528624" y="188505"/>
                  </a:lnTo>
                  <a:cubicBezTo>
                    <a:pt x="528754" y="188535"/>
                    <a:pt x="528891" y="188535"/>
                    <a:pt x="529024" y="188505"/>
                  </a:cubicBezTo>
                  <a:lnTo>
                    <a:pt x="529358" y="188505"/>
                  </a:lnTo>
                  <a:lnTo>
                    <a:pt x="529558" y="188505"/>
                  </a:lnTo>
                  <a:lnTo>
                    <a:pt x="529558" y="188505"/>
                  </a:lnTo>
                  <a:lnTo>
                    <a:pt x="529558" y="188505"/>
                  </a:lnTo>
                  <a:lnTo>
                    <a:pt x="529558" y="188505"/>
                  </a:lnTo>
                  <a:lnTo>
                    <a:pt x="529825" y="188505"/>
                  </a:lnTo>
                  <a:lnTo>
                    <a:pt x="529825" y="188505"/>
                  </a:lnTo>
                  <a:lnTo>
                    <a:pt x="530526" y="188705"/>
                  </a:lnTo>
                  <a:lnTo>
                    <a:pt x="530526" y="188705"/>
                  </a:lnTo>
                  <a:lnTo>
                    <a:pt x="531760" y="189072"/>
                  </a:lnTo>
                  <a:lnTo>
                    <a:pt x="532127" y="189072"/>
                  </a:lnTo>
                  <a:lnTo>
                    <a:pt x="532361" y="189072"/>
                  </a:lnTo>
                  <a:lnTo>
                    <a:pt x="532361" y="189072"/>
                  </a:lnTo>
                  <a:lnTo>
                    <a:pt x="533028" y="189272"/>
                  </a:lnTo>
                  <a:lnTo>
                    <a:pt x="533462" y="189272"/>
                  </a:lnTo>
                  <a:lnTo>
                    <a:pt x="533962" y="189439"/>
                  </a:lnTo>
                  <a:lnTo>
                    <a:pt x="533962" y="189439"/>
                  </a:lnTo>
                  <a:lnTo>
                    <a:pt x="534729" y="189672"/>
                  </a:lnTo>
                  <a:lnTo>
                    <a:pt x="535130" y="189672"/>
                  </a:lnTo>
                  <a:lnTo>
                    <a:pt x="535930" y="189906"/>
                  </a:lnTo>
                  <a:lnTo>
                    <a:pt x="535230" y="189672"/>
                  </a:lnTo>
                  <a:close/>
                  <a:moveTo>
                    <a:pt x="518014" y="185936"/>
                  </a:moveTo>
                  <a:lnTo>
                    <a:pt x="518315" y="185936"/>
                  </a:lnTo>
                  <a:lnTo>
                    <a:pt x="518115" y="185936"/>
                  </a:lnTo>
                  <a:close/>
                  <a:moveTo>
                    <a:pt x="516380" y="185502"/>
                  </a:moveTo>
                  <a:lnTo>
                    <a:pt x="511976" y="184501"/>
                  </a:lnTo>
                  <a:lnTo>
                    <a:pt x="508640" y="183834"/>
                  </a:lnTo>
                  <a:lnTo>
                    <a:pt x="507705" y="183667"/>
                  </a:lnTo>
                  <a:lnTo>
                    <a:pt x="508573" y="183867"/>
                  </a:lnTo>
                  <a:lnTo>
                    <a:pt x="508573" y="183867"/>
                  </a:lnTo>
                  <a:lnTo>
                    <a:pt x="509674" y="184101"/>
                  </a:lnTo>
                  <a:lnTo>
                    <a:pt x="510141" y="184101"/>
                  </a:lnTo>
                  <a:lnTo>
                    <a:pt x="511776" y="184468"/>
                  </a:lnTo>
                  <a:lnTo>
                    <a:pt x="513944" y="184935"/>
                  </a:lnTo>
                  <a:lnTo>
                    <a:pt x="514745" y="184935"/>
                  </a:lnTo>
                  <a:cubicBezTo>
                    <a:pt x="514888" y="184905"/>
                    <a:pt x="515035" y="184905"/>
                    <a:pt x="515179" y="184935"/>
                  </a:cubicBezTo>
                  <a:lnTo>
                    <a:pt x="516146" y="185168"/>
                  </a:lnTo>
                  <a:lnTo>
                    <a:pt x="516146" y="185168"/>
                  </a:lnTo>
                  <a:lnTo>
                    <a:pt x="516680" y="185168"/>
                  </a:lnTo>
                  <a:lnTo>
                    <a:pt x="517014" y="185168"/>
                  </a:lnTo>
                  <a:lnTo>
                    <a:pt x="517314" y="185168"/>
                  </a:lnTo>
                  <a:lnTo>
                    <a:pt x="517915" y="185168"/>
                  </a:lnTo>
                  <a:lnTo>
                    <a:pt x="517381" y="185168"/>
                  </a:lnTo>
                  <a:close/>
                  <a:moveTo>
                    <a:pt x="515145" y="133890"/>
                  </a:moveTo>
                  <a:lnTo>
                    <a:pt x="514211" y="138827"/>
                  </a:lnTo>
                  <a:lnTo>
                    <a:pt x="514211" y="138160"/>
                  </a:lnTo>
                  <a:close/>
                  <a:moveTo>
                    <a:pt x="508139" y="169922"/>
                  </a:moveTo>
                  <a:lnTo>
                    <a:pt x="505537" y="183267"/>
                  </a:lnTo>
                  <a:lnTo>
                    <a:pt x="505537" y="183267"/>
                  </a:lnTo>
                  <a:lnTo>
                    <a:pt x="506671" y="183467"/>
                  </a:lnTo>
                  <a:lnTo>
                    <a:pt x="505537" y="183233"/>
                  </a:lnTo>
                  <a:close/>
                  <a:moveTo>
                    <a:pt x="506704" y="183634"/>
                  </a:moveTo>
                  <a:lnTo>
                    <a:pt x="507305" y="183634"/>
                  </a:lnTo>
                  <a:lnTo>
                    <a:pt x="507538" y="183634"/>
                  </a:lnTo>
                  <a:lnTo>
                    <a:pt x="507072" y="183634"/>
                  </a:lnTo>
                  <a:close/>
                  <a:moveTo>
                    <a:pt x="768003" y="489873"/>
                  </a:moveTo>
                  <a:lnTo>
                    <a:pt x="768003" y="489873"/>
                  </a:lnTo>
                  <a:cubicBezTo>
                    <a:pt x="768203" y="488038"/>
                    <a:pt x="768404" y="486136"/>
                    <a:pt x="768571" y="484301"/>
                  </a:cubicBezTo>
                  <a:cubicBezTo>
                    <a:pt x="768437" y="485969"/>
                    <a:pt x="768237" y="487837"/>
                    <a:pt x="768003" y="489706"/>
                  </a:cubicBezTo>
                  <a:close/>
                  <a:moveTo>
                    <a:pt x="767636" y="493009"/>
                  </a:moveTo>
                  <a:cubicBezTo>
                    <a:pt x="767636" y="491941"/>
                    <a:pt x="767903" y="490907"/>
                    <a:pt x="768003" y="489873"/>
                  </a:cubicBezTo>
                  <a:cubicBezTo>
                    <a:pt x="767770" y="491941"/>
                    <a:pt x="767503" y="494010"/>
                    <a:pt x="767236" y="496045"/>
                  </a:cubicBezTo>
                  <a:cubicBezTo>
                    <a:pt x="767403" y="494877"/>
                    <a:pt x="767536" y="493843"/>
                    <a:pt x="767636" y="492842"/>
                  </a:cubicBezTo>
                  <a:close/>
                  <a:moveTo>
                    <a:pt x="767036" y="497613"/>
                  </a:moveTo>
                  <a:lnTo>
                    <a:pt x="767236" y="496045"/>
                  </a:lnTo>
                  <a:cubicBezTo>
                    <a:pt x="767236" y="497313"/>
                    <a:pt x="766902" y="498614"/>
                    <a:pt x="766702" y="499882"/>
                  </a:cubicBezTo>
                  <a:cubicBezTo>
                    <a:pt x="766802" y="498981"/>
                    <a:pt x="766936" y="498213"/>
                    <a:pt x="767036" y="497546"/>
                  </a:cubicBezTo>
                  <a:close/>
                  <a:moveTo>
                    <a:pt x="766168" y="503385"/>
                  </a:moveTo>
                  <a:lnTo>
                    <a:pt x="766368" y="502250"/>
                  </a:lnTo>
                  <a:lnTo>
                    <a:pt x="766368" y="501450"/>
                  </a:lnTo>
                  <a:cubicBezTo>
                    <a:pt x="766385" y="501707"/>
                    <a:pt x="766385" y="501960"/>
                    <a:pt x="766368" y="502217"/>
                  </a:cubicBezTo>
                  <a:cubicBezTo>
                    <a:pt x="766302" y="502451"/>
                    <a:pt x="766235" y="502817"/>
                    <a:pt x="766168" y="503218"/>
                  </a:cubicBezTo>
                  <a:close/>
                  <a:moveTo>
                    <a:pt x="764800" y="511459"/>
                  </a:moveTo>
                  <a:lnTo>
                    <a:pt x="764800" y="511459"/>
                  </a:lnTo>
                  <a:cubicBezTo>
                    <a:pt x="764787" y="511549"/>
                    <a:pt x="764787" y="511639"/>
                    <a:pt x="764800" y="511725"/>
                  </a:cubicBezTo>
                  <a:cubicBezTo>
                    <a:pt x="764787" y="511582"/>
                    <a:pt x="764787" y="511435"/>
                    <a:pt x="764800" y="511292"/>
                  </a:cubicBezTo>
                  <a:close/>
                  <a:moveTo>
                    <a:pt x="800399" y="333667"/>
                  </a:moveTo>
                  <a:lnTo>
                    <a:pt x="799565" y="333967"/>
                  </a:lnTo>
                  <a:lnTo>
                    <a:pt x="791758" y="336670"/>
                  </a:lnTo>
                  <a:lnTo>
                    <a:pt x="791758" y="336670"/>
                  </a:lnTo>
                  <a:lnTo>
                    <a:pt x="787420" y="338171"/>
                  </a:lnTo>
                  <a:lnTo>
                    <a:pt x="791791" y="336703"/>
                  </a:lnTo>
                  <a:lnTo>
                    <a:pt x="799598" y="334001"/>
                  </a:lnTo>
                  <a:lnTo>
                    <a:pt x="800432" y="333701"/>
                  </a:lnTo>
                  <a:lnTo>
                    <a:pt x="800432" y="333701"/>
                  </a:lnTo>
                  <a:lnTo>
                    <a:pt x="804836" y="332166"/>
                  </a:lnTo>
                  <a:close/>
                  <a:moveTo>
                    <a:pt x="769905" y="444933"/>
                  </a:moveTo>
                  <a:cubicBezTo>
                    <a:pt x="769905" y="444199"/>
                    <a:pt x="769905" y="443431"/>
                    <a:pt x="769905" y="442664"/>
                  </a:cubicBezTo>
                  <a:cubicBezTo>
                    <a:pt x="769905" y="441897"/>
                    <a:pt x="769905" y="441697"/>
                    <a:pt x="769905" y="441196"/>
                  </a:cubicBezTo>
                  <a:cubicBezTo>
                    <a:pt x="769905" y="440696"/>
                    <a:pt x="769905" y="440629"/>
                    <a:pt x="769905" y="440362"/>
                  </a:cubicBezTo>
                  <a:cubicBezTo>
                    <a:pt x="769905" y="440095"/>
                    <a:pt x="769905" y="440028"/>
                    <a:pt x="769905" y="439862"/>
                  </a:cubicBezTo>
                  <a:lnTo>
                    <a:pt x="769905" y="439561"/>
                  </a:lnTo>
                  <a:cubicBezTo>
                    <a:pt x="769888" y="439371"/>
                    <a:pt x="769888" y="439184"/>
                    <a:pt x="769905" y="438994"/>
                  </a:cubicBezTo>
                  <a:cubicBezTo>
                    <a:pt x="769888" y="438884"/>
                    <a:pt x="769888" y="438771"/>
                    <a:pt x="769905" y="438660"/>
                  </a:cubicBezTo>
                  <a:lnTo>
                    <a:pt x="769905" y="438427"/>
                  </a:lnTo>
                  <a:lnTo>
                    <a:pt x="769905" y="438427"/>
                  </a:lnTo>
                  <a:cubicBezTo>
                    <a:pt x="769905" y="438961"/>
                    <a:pt x="769905" y="439528"/>
                    <a:pt x="769905" y="440062"/>
                  </a:cubicBezTo>
                  <a:cubicBezTo>
                    <a:pt x="769905" y="440595"/>
                    <a:pt x="769905" y="441296"/>
                    <a:pt x="769905" y="441930"/>
                  </a:cubicBezTo>
                  <a:cubicBezTo>
                    <a:pt x="769905" y="443865"/>
                    <a:pt x="769905" y="445800"/>
                    <a:pt x="769905" y="447735"/>
                  </a:cubicBezTo>
                  <a:lnTo>
                    <a:pt x="769905" y="447735"/>
                  </a:lnTo>
                  <a:cubicBezTo>
                    <a:pt x="769905" y="447068"/>
                    <a:pt x="769905" y="446434"/>
                    <a:pt x="769905" y="445767"/>
                  </a:cubicBezTo>
                  <a:cubicBezTo>
                    <a:pt x="769878" y="445433"/>
                    <a:pt x="769878" y="445100"/>
                    <a:pt x="769905" y="444766"/>
                  </a:cubicBezTo>
                  <a:close/>
                  <a:moveTo>
                    <a:pt x="768304" y="420745"/>
                  </a:moveTo>
                  <a:cubicBezTo>
                    <a:pt x="768304" y="420745"/>
                    <a:pt x="768304" y="420745"/>
                    <a:pt x="768304" y="420745"/>
                  </a:cubicBezTo>
                  <a:cubicBezTo>
                    <a:pt x="768304" y="420745"/>
                    <a:pt x="768304" y="420745"/>
                    <a:pt x="768304" y="420745"/>
                  </a:cubicBezTo>
                  <a:lnTo>
                    <a:pt x="768304" y="420745"/>
                  </a:lnTo>
                  <a:cubicBezTo>
                    <a:pt x="768320" y="420691"/>
                    <a:pt x="768320" y="420631"/>
                    <a:pt x="768304" y="420578"/>
                  </a:cubicBezTo>
                  <a:close/>
                  <a:moveTo>
                    <a:pt x="768304" y="420544"/>
                  </a:moveTo>
                  <a:lnTo>
                    <a:pt x="768304" y="420544"/>
                  </a:lnTo>
                  <a:lnTo>
                    <a:pt x="768304" y="420544"/>
                  </a:lnTo>
                  <a:lnTo>
                    <a:pt x="768270" y="420378"/>
                  </a:lnTo>
                  <a:close/>
                  <a:moveTo>
                    <a:pt x="768304" y="420244"/>
                  </a:moveTo>
                  <a:lnTo>
                    <a:pt x="768103" y="418476"/>
                  </a:lnTo>
                  <a:cubicBezTo>
                    <a:pt x="768137" y="419123"/>
                    <a:pt x="768203" y="419770"/>
                    <a:pt x="768304" y="420411"/>
                  </a:cubicBezTo>
                  <a:cubicBezTo>
                    <a:pt x="768304" y="420411"/>
                    <a:pt x="768304" y="420411"/>
                    <a:pt x="768304" y="420411"/>
                  </a:cubicBezTo>
                  <a:close/>
                  <a:moveTo>
                    <a:pt x="767970" y="417308"/>
                  </a:moveTo>
                  <a:lnTo>
                    <a:pt x="767970" y="417308"/>
                  </a:lnTo>
                  <a:cubicBezTo>
                    <a:pt x="767990" y="417188"/>
                    <a:pt x="767990" y="417061"/>
                    <a:pt x="767970" y="416941"/>
                  </a:cubicBezTo>
                  <a:cubicBezTo>
                    <a:pt x="767960" y="417008"/>
                    <a:pt x="767950" y="417075"/>
                    <a:pt x="767937" y="417141"/>
                  </a:cubicBezTo>
                  <a:close/>
                  <a:moveTo>
                    <a:pt x="767703" y="415073"/>
                  </a:moveTo>
                  <a:lnTo>
                    <a:pt x="767703" y="415073"/>
                  </a:lnTo>
                  <a:cubicBezTo>
                    <a:pt x="767720" y="415006"/>
                    <a:pt x="767720" y="414939"/>
                    <a:pt x="767703" y="414873"/>
                  </a:cubicBezTo>
                  <a:cubicBezTo>
                    <a:pt x="767693" y="414883"/>
                    <a:pt x="767680" y="414896"/>
                    <a:pt x="767670" y="414906"/>
                  </a:cubicBezTo>
                  <a:close/>
                  <a:moveTo>
                    <a:pt x="767703" y="414606"/>
                  </a:moveTo>
                  <a:cubicBezTo>
                    <a:pt x="767703" y="414606"/>
                    <a:pt x="767703" y="414606"/>
                    <a:pt x="767703" y="414773"/>
                  </a:cubicBezTo>
                  <a:lnTo>
                    <a:pt x="767703" y="414773"/>
                  </a:lnTo>
                  <a:lnTo>
                    <a:pt x="767603" y="414439"/>
                  </a:lnTo>
                  <a:close/>
                  <a:moveTo>
                    <a:pt x="767703" y="414305"/>
                  </a:moveTo>
                  <a:lnTo>
                    <a:pt x="767703" y="414005"/>
                  </a:lnTo>
                  <a:cubicBezTo>
                    <a:pt x="767663" y="414055"/>
                    <a:pt x="767620" y="414099"/>
                    <a:pt x="767569" y="414139"/>
                  </a:cubicBezTo>
                  <a:close/>
                  <a:moveTo>
                    <a:pt x="767703" y="413605"/>
                  </a:moveTo>
                  <a:cubicBezTo>
                    <a:pt x="767703" y="413605"/>
                    <a:pt x="767703" y="413605"/>
                    <a:pt x="767703" y="413605"/>
                  </a:cubicBezTo>
                  <a:lnTo>
                    <a:pt x="767703" y="413605"/>
                  </a:lnTo>
                  <a:cubicBezTo>
                    <a:pt x="767703" y="413605"/>
                    <a:pt x="767503" y="413405"/>
                    <a:pt x="767469" y="413438"/>
                  </a:cubicBezTo>
                  <a:close/>
                  <a:moveTo>
                    <a:pt x="767703" y="412604"/>
                  </a:moveTo>
                  <a:cubicBezTo>
                    <a:pt x="767720" y="412714"/>
                    <a:pt x="767720" y="412827"/>
                    <a:pt x="767703" y="412938"/>
                  </a:cubicBezTo>
                  <a:cubicBezTo>
                    <a:pt x="767723" y="413128"/>
                    <a:pt x="767723" y="413315"/>
                    <a:pt x="767703" y="413505"/>
                  </a:cubicBezTo>
                  <a:cubicBezTo>
                    <a:pt x="767573" y="413138"/>
                    <a:pt x="767416" y="412781"/>
                    <a:pt x="767236" y="412437"/>
                  </a:cubicBezTo>
                  <a:close/>
                  <a:moveTo>
                    <a:pt x="765768" y="399559"/>
                  </a:moveTo>
                  <a:lnTo>
                    <a:pt x="765968" y="400860"/>
                  </a:lnTo>
                  <a:lnTo>
                    <a:pt x="765968" y="400059"/>
                  </a:lnTo>
                  <a:close/>
                  <a:moveTo>
                    <a:pt x="765768" y="399259"/>
                  </a:moveTo>
                  <a:cubicBezTo>
                    <a:pt x="765768" y="399259"/>
                    <a:pt x="765768" y="399459"/>
                    <a:pt x="765768" y="399559"/>
                  </a:cubicBezTo>
                  <a:cubicBezTo>
                    <a:pt x="765768" y="399659"/>
                    <a:pt x="765768" y="399359"/>
                    <a:pt x="765768" y="399292"/>
                  </a:cubicBezTo>
                  <a:close/>
                  <a:moveTo>
                    <a:pt x="765034" y="395122"/>
                  </a:moveTo>
                  <a:cubicBezTo>
                    <a:pt x="765051" y="395289"/>
                    <a:pt x="765051" y="395455"/>
                    <a:pt x="765034" y="395622"/>
                  </a:cubicBezTo>
                  <a:lnTo>
                    <a:pt x="765034" y="395622"/>
                  </a:lnTo>
                  <a:lnTo>
                    <a:pt x="765034" y="395622"/>
                  </a:lnTo>
                  <a:cubicBezTo>
                    <a:pt x="765017" y="395569"/>
                    <a:pt x="765017" y="395509"/>
                    <a:pt x="765034" y="395455"/>
                  </a:cubicBezTo>
                  <a:cubicBezTo>
                    <a:pt x="765034" y="395455"/>
                    <a:pt x="764634" y="395055"/>
                    <a:pt x="764600" y="394955"/>
                  </a:cubicBezTo>
                  <a:close/>
                  <a:moveTo>
                    <a:pt x="765034" y="394922"/>
                  </a:moveTo>
                  <a:cubicBezTo>
                    <a:pt x="765034" y="394922"/>
                    <a:pt x="765034" y="394922"/>
                    <a:pt x="765034" y="395122"/>
                  </a:cubicBezTo>
                  <a:lnTo>
                    <a:pt x="765034" y="395122"/>
                  </a:lnTo>
                  <a:cubicBezTo>
                    <a:pt x="764934" y="395252"/>
                    <a:pt x="764747" y="395272"/>
                    <a:pt x="764617" y="395172"/>
                  </a:cubicBezTo>
                  <a:cubicBezTo>
                    <a:pt x="764487" y="395072"/>
                    <a:pt x="764467" y="394885"/>
                    <a:pt x="764567" y="394755"/>
                  </a:cubicBezTo>
                  <a:close/>
                  <a:moveTo>
                    <a:pt x="763232" y="346645"/>
                  </a:moveTo>
                  <a:lnTo>
                    <a:pt x="763232" y="346645"/>
                  </a:lnTo>
                  <a:close/>
                  <a:moveTo>
                    <a:pt x="761931" y="347112"/>
                  </a:moveTo>
                  <a:lnTo>
                    <a:pt x="761931" y="347112"/>
                  </a:lnTo>
                  <a:close/>
                  <a:moveTo>
                    <a:pt x="761931" y="347112"/>
                  </a:moveTo>
                  <a:lnTo>
                    <a:pt x="761931" y="347112"/>
                  </a:lnTo>
                  <a:close/>
                  <a:moveTo>
                    <a:pt x="759596" y="347880"/>
                  </a:moveTo>
                  <a:lnTo>
                    <a:pt x="759296" y="347880"/>
                  </a:lnTo>
                  <a:lnTo>
                    <a:pt x="761931" y="346979"/>
                  </a:lnTo>
                  <a:lnTo>
                    <a:pt x="759996" y="347613"/>
                  </a:lnTo>
                  <a:close/>
                  <a:moveTo>
                    <a:pt x="760463" y="373903"/>
                  </a:moveTo>
                  <a:cubicBezTo>
                    <a:pt x="760463" y="373903"/>
                    <a:pt x="760463" y="373903"/>
                    <a:pt x="760463" y="374103"/>
                  </a:cubicBezTo>
                  <a:close/>
                  <a:moveTo>
                    <a:pt x="760096" y="372468"/>
                  </a:moveTo>
                  <a:lnTo>
                    <a:pt x="760096" y="372468"/>
                  </a:lnTo>
                  <a:cubicBezTo>
                    <a:pt x="759696" y="370934"/>
                    <a:pt x="759262" y="369432"/>
                    <a:pt x="758828" y="367931"/>
                  </a:cubicBezTo>
                  <a:close/>
                  <a:moveTo>
                    <a:pt x="758695" y="367497"/>
                  </a:moveTo>
                  <a:cubicBezTo>
                    <a:pt x="758708" y="367631"/>
                    <a:pt x="758708" y="367764"/>
                    <a:pt x="758695" y="367898"/>
                  </a:cubicBezTo>
                  <a:cubicBezTo>
                    <a:pt x="758715" y="367754"/>
                    <a:pt x="758715" y="367607"/>
                    <a:pt x="758695" y="367464"/>
                  </a:cubicBezTo>
                  <a:close/>
                  <a:moveTo>
                    <a:pt x="758695" y="366997"/>
                  </a:moveTo>
                  <a:lnTo>
                    <a:pt x="758695" y="367297"/>
                  </a:lnTo>
                  <a:lnTo>
                    <a:pt x="758695" y="366930"/>
                  </a:lnTo>
                  <a:close/>
                  <a:moveTo>
                    <a:pt x="758695" y="366463"/>
                  </a:moveTo>
                  <a:cubicBezTo>
                    <a:pt x="758695" y="366630"/>
                    <a:pt x="758695" y="366797"/>
                    <a:pt x="758695" y="366930"/>
                  </a:cubicBezTo>
                  <a:lnTo>
                    <a:pt x="758695" y="366663"/>
                  </a:lnTo>
                  <a:cubicBezTo>
                    <a:pt x="758762" y="366413"/>
                    <a:pt x="758615" y="366156"/>
                    <a:pt x="758368" y="366089"/>
                  </a:cubicBezTo>
                  <a:cubicBezTo>
                    <a:pt x="758155" y="366033"/>
                    <a:pt x="757928" y="366133"/>
                    <a:pt x="757828" y="366330"/>
                  </a:cubicBezTo>
                  <a:close/>
                  <a:moveTo>
                    <a:pt x="758695" y="366463"/>
                  </a:moveTo>
                  <a:lnTo>
                    <a:pt x="758695" y="366463"/>
                  </a:lnTo>
                  <a:lnTo>
                    <a:pt x="758695" y="366463"/>
                  </a:lnTo>
                  <a:lnTo>
                    <a:pt x="757794" y="366229"/>
                  </a:lnTo>
                  <a:close/>
                  <a:moveTo>
                    <a:pt x="758495" y="365762"/>
                  </a:moveTo>
                  <a:cubicBezTo>
                    <a:pt x="758505" y="365919"/>
                    <a:pt x="758505" y="366073"/>
                    <a:pt x="758495" y="366229"/>
                  </a:cubicBezTo>
                  <a:lnTo>
                    <a:pt x="758495" y="366229"/>
                  </a:lnTo>
                  <a:cubicBezTo>
                    <a:pt x="758498" y="366173"/>
                    <a:pt x="758498" y="366119"/>
                    <a:pt x="758495" y="366063"/>
                  </a:cubicBezTo>
                  <a:close/>
                  <a:moveTo>
                    <a:pt x="755892" y="357188"/>
                  </a:moveTo>
                  <a:lnTo>
                    <a:pt x="756193" y="358156"/>
                  </a:lnTo>
                  <a:cubicBezTo>
                    <a:pt x="755836" y="357715"/>
                    <a:pt x="755432" y="357312"/>
                    <a:pt x="754992" y="356954"/>
                  </a:cubicBezTo>
                  <a:close/>
                  <a:moveTo>
                    <a:pt x="747418" y="215696"/>
                  </a:moveTo>
                  <a:lnTo>
                    <a:pt x="742914" y="219332"/>
                  </a:lnTo>
                  <a:lnTo>
                    <a:pt x="739211" y="222368"/>
                  </a:lnTo>
                  <a:lnTo>
                    <a:pt x="738544" y="222935"/>
                  </a:lnTo>
                  <a:lnTo>
                    <a:pt x="739211" y="222402"/>
                  </a:lnTo>
                  <a:lnTo>
                    <a:pt x="742914" y="219399"/>
                  </a:lnTo>
                  <a:lnTo>
                    <a:pt x="747452" y="215729"/>
                  </a:lnTo>
                  <a:lnTo>
                    <a:pt x="753490" y="210825"/>
                  </a:lnTo>
                  <a:close/>
                  <a:moveTo>
                    <a:pt x="732071" y="228140"/>
                  </a:moveTo>
                  <a:lnTo>
                    <a:pt x="728502" y="231009"/>
                  </a:lnTo>
                  <a:lnTo>
                    <a:pt x="724932" y="233912"/>
                  </a:lnTo>
                  <a:lnTo>
                    <a:pt x="721595" y="236748"/>
                  </a:lnTo>
                  <a:lnTo>
                    <a:pt x="721595" y="236748"/>
                  </a:lnTo>
                  <a:lnTo>
                    <a:pt x="718059" y="239650"/>
                  </a:lnTo>
                  <a:lnTo>
                    <a:pt x="721595" y="236781"/>
                  </a:lnTo>
                  <a:lnTo>
                    <a:pt x="721595" y="236781"/>
                  </a:lnTo>
                  <a:lnTo>
                    <a:pt x="724932" y="233945"/>
                  </a:lnTo>
                  <a:lnTo>
                    <a:pt x="728502" y="231043"/>
                  </a:lnTo>
                  <a:lnTo>
                    <a:pt x="732038" y="228173"/>
                  </a:lnTo>
                  <a:lnTo>
                    <a:pt x="738510" y="222935"/>
                  </a:lnTo>
                  <a:lnTo>
                    <a:pt x="738510" y="222935"/>
                  </a:lnTo>
                  <a:close/>
                  <a:moveTo>
                    <a:pt x="714289" y="242553"/>
                  </a:moveTo>
                  <a:lnTo>
                    <a:pt x="717125" y="240284"/>
                  </a:lnTo>
                  <a:lnTo>
                    <a:pt x="717825" y="239717"/>
                  </a:lnTo>
                  <a:lnTo>
                    <a:pt x="717825" y="239717"/>
                  </a:lnTo>
                  <a:close/>
                  <a:moveTo>
                    <a:pt x="710285" y="354085"/>
                  </a:moveTo>
                  <a:lnTo>
                    <a:pt x="708384" y="349314"/>
                  </a:lnTo>
                  <a:lnTo>
                    <a:pt x="708384" y="349314"/>
                  </a:lnTo>
                  <a:cubicBezTo>
                    <a:pt x="707716" y="347646"/>
                    <a:pt x="707016" y="345978"/>
                    <a:pt x="706315" y="344377"/>
                  </a:cubicBezTo>
                  <a:lnTo>
                    <a:pt x="706315" y="344377"/>
                  </a:lnTo>
                  <a:cubicBezTo>
                    <a:pt x="705615" y="342742"/>
                    <a:pt x="704881" y="341040"/>
                    <a:pt x="704147" y="339472"/>
                  </a:cubicBezTo>
                  <a:lnTo>
                    <a:pt x="704147" y="339472"/>
                  </a:lnTo>
                  <a:cubicBezTo>
                    <a:pt x="703913" y="338938"/>
                    <a:pt x="703680" y="338405"/>
                    <a:pt x="703413" y="337871"/>
                  </a:cubicBezTo>
                  <a:cubicBezTo>
                    <a:pt x="703376" y="337751"/>
                    <a:pt x="703323" y="337637"/>
                    <a:pt x="703246" y="337537"/>
                  </a:cubicBezTo>
                  <a:cubicBezTo>
                    <a:pt x="703246" y="337537"/>
                    <a:pt x="703246" y="337537"/>
                    <a:pt x="703246" y="337537"/>
                  </a:cubicBezTo>
                  <a:lnTo>
                    <a:pt x="703246" y="337537"/>
                  </a:lnTo>
                  <a:lnTo>
                    <a:pt x="703246" y="337537"/>
                  </a:lnTo>
                  <a:lnTo>
                    <a:pt x="703246" y="337537"/>
                  </a:lnTo>
                  <a:cubicBezTo>
                    <a:pt x="703259" y="337427"/>
                    <a:pt x="703259" y="337314"/>
                    <a:pt x="703246" y="337204"/>
                  </a:cubicBezTo>
                  <a:lnTo>
                    <a:pt x="703046" y="336737"/>
                  </a:lnTo>
                  <a:cubicBezTo>
                    <a:pt x="703076" y="336663"/>
                    <a:pt x="703076" y="336576"/>
                    <a:pt x="703046" y="336503"/>
                  </a:cubicBezTo>
                  <a:lnTo>
                    <a:pt x="702845" y="336069"/>
                  </a:lnTo>
                  <a:cubicBezTo>
                    <a:pt x="702689" y="335682"/>
                    <a:pt x="702508" y="335302"/>
                    <a:pt x="702312" y="334935"/>
                  </a:cubicBezTo>
                  <a:lnTo>
                    <a:pt x="702312" y="334935"/>
                  </a:lnTo>
                  <a:cubicBezTo>
                    <a:pt x="701945" y="334134"/>
                    <a:pt x="701544" y="333300"/>
                    <a:pt x="701110" y="332499"/>
                  </a:cubicBezTo>
                  <a:cubicBezTo>
                    <a:pt x="700677" y="331699"/>
                    <a:pt x="700577" y="331365"/>
                    <a:pt x="700276" y="330798"/>
                  </a:cubicBezTo>
                  <a:cubicBezTo>
                    <a:pt x="700180" y="330558"/>
                    <a:pt x="700066" y="330324"/>
                    <a:pt x="699943" y="330097"/>
                  </a:cubicBezTo>
                  <a:lnTo>
                    <a:pt x="699943" y="330097"/>
                  </a:lnTo>
                  <a:cubicBezTo>
                    <a:pt x="699566" y="329297"/>
                    <a:pt x="699165" y="328496"/>
                    <a:pt x="698742" y="327695"/>
                  </a:cubicBezTo>
                  <a:cubicBezTo>
                    <a:pt x="698341" y="326894"/>
                    <a:pt x="697908" y="326094"/>
                    <a:pt x="697474" y="325293"/>
                  </a:cubicBezTo>
                  <a:cubicBezTo>
                    <a:pt x="697040" y="324492"/>
                    <a:pt x="697074" y="324492"/>
                    <a:pt x="696840" y="324092"/>
                  </a:cubicBezTo>
                  <a:cubicBezTo>
                    <a:pt x="696350" y="323114"/>
                    <a:pt x="695816" y="322147"/>
                    <a:pt x="695239" y="321189"/>
                  </a:cubicBezTo>
                  <a:cubicBezTo>
                    <a:pt x="694705" y="320222"/>
                    <a:pt x="694171" y="319254"/>
                    <a:pt x="693604" y="318320"/>
                  </a:cubicBezTo>
                  <a:lnTo>
                    <a:pt x="693604" y="318120"/>
                  </a:lnTo>
                  <a:cubicBezTo>
                    <a:pt x="693203" y="317353"/>
                    <a:pt x="692770" y="316619"/>
                    <a:pt x="692336" y="315851"/>
                  </a:cubicBezTo>
                  <a:cubicBezTo>
                    <a:pt x="691435" y="314283"/>
                    <a:pt x="690501" y="312749"/>
                    <a:pt x="689567" y="311214"/>
                  </a:cubicBezTo>
                  <a:cubicBezTo>
                    <a:pt x="688633" y="309679"/>
                    <a:pt x="687699" y="308144"/>
                    <a:pt x="686731" y="306610"/>
                  </a:cubicBezTo>
                  <a:lnTo>
                    <a:pt x="683762" y="302072"/>
                  </a:lnTo>
                  <a:lnTo>
                    <a:pt x="680726" y="297602"/>
                  </a:lnTo>
                  <a:cubicBezTo>
                    <a:pt x="678691" y="294632"/>
                    <a:pt x="676555" y="291730"/>
                    <a:pt x="674387" y="288827"/>
                  </a:cubicBezTo>
                  <a:lnTo>
                    <a:pt x="674153" y="288560"/>
                  </a:lnTo>
                  <a:cubicBezTo>
                    <a:pt x="673152" y="287192"/>
                    <a:pt x="672085" y="285791"/>
                    <a:pt x="670984" y="284423"/>
                  </a:cubicBezTo>
                  <a:cubicBezTo>
                    <a:pt x="669883" y="283056"/>
                    <a:pt x="668815" y="281688"/>
                    <a:pt x="667648" y="280320"/>
                  </a:cubicBezTo>
                  <a:lnTo>
                    <a:pt x="656938" y="288994"/>
                  </a:lnTo>
                  <a:lnTo>
                    <a:pt x="656938" y="288994"/>
                  </a:lnTo>
                  <a:lnTo>
                    <a:pt x="656371" y="289495"/>
                  </a:lnTo>
                  <a:lnTo>
                    <a:pt x="646695" y="297769"/>
                  </a:lnTo>
                  <a:lnTo>
                    <a:pt x="646495" y="297935"/>
                  </a:lnTo>
                  <a:lnTo>
                    <a:pt x="635986" y="306443"/>
                  </a:lnTo>
                  <a:lnTo>
                    <a:pt x="635786" y="306443"/>
                  </a:lnTo>
                  <a:lnTo>
                    <a:pt x="621073" y="317386"/>
                  </a:lnTo>
                  <a:lnTo>
                    <a:pt x="620873" y="317553"/>
                  </a:lnTo>
                  <a:lnTo>
                    <a:pt x="610430" y="326160"/>
                  </a:lnTo>
                  <a:lnTo>
                    <a:pt x="610664" y="326461"/>
                  </a:lnTo>
                  <a:lnTo>
                    <a:pt x="610930" y="326794"/>
                  </a:lnTo>
                  <a:lnTo>
                    <a:pt x="612765" y="329063"/>
                  </a:lnTo>
                  <a:lnTo>
                    <a:pt x="612932" y="329297"/>
                  </a:lnTo>
                  <a:lnTo>
                    <a:pt x="614934" y="331899"/>
                  </a:lnTo>
                  <a:lnTo>
                    <a:pt x="614934" y="331899"/>
                  </a:lnTo>
                  <a:lnTo>
                    <a:pt x="615968" y="333267"/>
                  </a:lnTo>
                  <a:lnTo>
                    <a:pt x="617069" y="334735"/>
                  </a:lnTo>
                  <a:lnTo>
                    <a:pt x="617736" y="335702"/>
                  </a:lnTo>
                  <a:lnTo>
                    <a:pt x="618270" y="336403"/>
                  </a:lnTo>
                  <a:lnTo>
                    <a:pt x="618571" y="336837"/>
                  </a:lnTo>
                  <a:lnTo>
                    <a:pt x="619705" y="338438"/>
                  </a:lnTo>
                  <a:lnTo>
                    <a:pt x="619705" y="338638"/>
                  </a:lnTo>
                  <a:lnTo>
                    <a:pt x="619705" y="338638"/>
                  </a:lnTo>
                  <a:lnTo>
                    <a:pt x="620606" y="340006"/>
                  </a:lnTo>
                  <a:lnTo>
                    <a:pt x="620939" y="340473"/>
                  </a:lnTo>
                  <a:lnTo>
                    <a:pt x="620939" y="340673"/>
                  </a:lnTo>
                  <a:lnTo>
                    <a:pt x="621140" y="341007"/>
                  </a:lnTo>
                  <a:lnTo>
                    <a:pt x="621406" y="341374"/>
                  </a:lnTo>
                  <a:lnTo>
                    <a:pt x="621406" y="341374"/>
                  </a:lnTo>
                  <a:lnTo>
                    <a:pt x="621406" y="341574"/>
                  </a:lnTo>
                  <a:lnTo>
                    <a:pt x="621406" y="341774"/>
                  </a:lnTo>
                  <a:lnTo>
                    <a:pt x="621940" y="342575"/>
                  </a:lnTo>
                  <a:lnTo>
                    <a:pt x="622107" y="342875"/>
                  </a:lnTo>
                  <a:lnTo>
                    <a:pt x="622441" y="343376"/>
                  </a:lnTo>
                  <a:lnTo>
                    <a:pt x="622441" y="343376"/>
                  </a:lnTo>
                  <a:lnTo>
                    <a:pt x="622441" y="343576"/>
                  </a:lnTo>
                  <a:lnTo>
                    <a:pt x="622441" y="343576"/>
                  </a:lnTo>
                  <a:lnTo>
                    <a:pt x="622441" y="343576"/>
                  </a:lnTo>
                  <a:lnTo>
                    <a:pt x="622641" y="343910"/>
                  </a:lnTo>
                  <a:lnTo>
                    <a:pt x="622641" y="344076"/>
                  </a:lnTo>
                  <a:lnTo>
                    <a:pt x="622641" y="344243"/>
                  </a:lnTo>
                  <a:lnTo>
                    <a:pt x="622641" y="344243"/>
                  </a:lnTo>
                  <a:lnTo>
                    <a:pt x="622808" y="344477"/>
                  </a:lnTo>
                  <a:lnTo>
                    <a:pt x="622808" y="344477"/>
                  </a:lnTo>
                  <a:cubicBezTo>
                    <a:pt x="623341" y="345311"/>
                    <a:pt x="623875" y="346145"/>
                    <a:pt x="624376" y="346979"/>
                  </a:cubicBezTo>
                  <a:cubicBezTo>
                    <a:pt x="624876" y="347813"/>
                    <a:pt x="624743" y="347546"/>
                    <a:pt x="625010" y="348047"/>
                  </a:cubicBezTo>
                  <a:lnTo>
                    <a:pt x="625844" y="349414"/>
                  </a:lnTo>
                  <a:lnTo>
                    <a:pt x="626678" y="350816"/>
                  </a:lnTo>
                  <a:lnTo>
                    <a:pt x="627245" y="351750"/>
                  </a:lnTo>
                  <a:cubicBezTo>
                    <a:pt x="627745" y="352584"/>
                    <a:pt x="628212" y="353451"/>
                    <a:pt x="628713" y="354319"/>
                  </a:cubicBezTo>
                  <a:lnTo>
                    <a:pt x="629280" y="355387"/>
                  </a:lnTo>
                  <a:lnTo>
                    <a:pt x="630081" y="356854"/>
                  </a:lnTo>
                  <a:lnTo>
                    <a:pt x="630381" y="357388"/>
                  </a:lnTo>
                  <a:lnTo>
                    <a:pt x="631048" y="358623"/>
                  </a:lnTo>
                  <a:cubicBezTo>
                    <a:pt x="631349" y="359223"/>
                    <a:pt x="631682" y="359890"/>
                    <a:pt x="632016" y="360491"/>
                  </a:cubicBezTo>
                  <a:lnTo>
                    <a:pt x="632416" y="361258"/>
                  </a:lnTo>
                  <a:lnTo>
                    <a:pt x="632416" y="361425"/>
                  </a:lnTo>
                  <a:cubicBezTo>
                    <a:pt x="632429" y="361525"/>
                    <a:pt x="632429" y="361625"/>
                    <a:pt x="632416" y="361725"/>
                  </a:cubicBezTo>
                  <a:lnTo>
                    <a:pt x="632716" y="362293"/>
                  </a:lnTo>
                  <a:lnTo>
                    <a:pt x="633083" y="362993"/>
                  </a:lnTo>
                  <a:lnTo>
                    <a:pt x="633417" y="363694"/>
                  </a:lnTo>
                  <a:cubicBezTo>
                    <a:pt x="633651" y="364194"/>
                    <a:pt x="633884" y="364628"/>
                    <a:pt x="634118" y="365095"/>
                  </a:cubicBezTo>
                  <a:lnTo>
                    <a:pt x="634118" y="365095"/>
                  </a:lnTo>
                  <a:cubicBezTo>
                    <a:pt x="634385" y="365629"/>
                    <a:pt x="634618" y="366196"/>
                    <a:pt x="634885" y="366730"/>
                  </a:cubicBezTo>
                  <a:lnTo>
                    <a:pt x="635652" y="368398"/>
                  </a:lnTo>
                  <a:lnTo>
                    <a:pt x="635652" y="368632"/>
                  </a:lnTo>
                  <a:lnTo>
                    <a:pt x="635953" y="369332"/>
                  </a:lnTo>
                  <a:lnTo>
                    <a:pt x="636253" y="370033"/>
                  </a:lnTo>
                  <a:lnTo>
                    <a:pt x="637054" y="371768"/>
                  </a:lnTo>
                  <a:lnTo>
                    <a:pt x="637054" y="371768"/>
                  </a:lnTo>
                  <a:cubicBezTo>
                    <a:pt x="637054" y="371768"/>
                    <a:pt x="637054" y="372068"/>
                    <a:pt x="637054" y="372201"/>
                  </a:cubicBezTo>
                  <a:cubicBezTo>
                    <a:pt x="637074" y="372312"/>
                    <a:pt x="637074" y="372425"/>
                    <a:pt x="637054" y="372535"/>
                  </a:cubicBezTo>
                  <a:cubicBezTo>
                    <a:pt x="637124" y="372638"/>
                    <a:pt x="637177" y="372752"/>
                    <a:pt x="637221" y="372869"/>
                  </a:cubicBezTo>
                  <a:lnTo>
                    <a:pt x="637221" y="372869"/>
                  </a:lnTo>
                  <a:cubicBezTo>
                    <a:pt x="637221" y="372869"/>
                    <a:pt x="637221" y="373069"/>
                    <a:pt x="637221" y="373169"/>
                  </a:cubicBezTo>
                  <a:lnTo>
                    <a:pt x="638321" y="375805"/>
                  </a:lnTo>
                  <a:cubicBezTo>
                    <a:pt x="638822" y="376939"/>
                    <a:pt x="639256" y="378140"/>
                    <a:pt x="639689" y="379141"/>
                  </a:cubicBezTo>
                  <a:lnTo>
                    <a:pt x="652200" y="374337"/>
                  </a:lnTo>
                  <a:lnTo>
                    <a:pt x="652467" y="374337"/>
                  </a:lnTo>
                  <a:lnTo>
                    <a:pt x="669349" y="367831"/>
                  </a:lnTo>
                  <a:lnTo>
                    <a:pt x="669616" y="367831"/>
                  </a:lnTo>
                  <a:lnTo>
                    <a:pt x="682194" y="363027"/>
                  </a:lnTo>
                  <a:lnTo>
                    <a:pt x="682461" y="363027"/>
                  </a:lnTo>
                  <a:lnTo>
                    <a:pt x="695038" y="358189"/>
                  </a:lnTo>
                  <a:lnTo>
                    <a:pt x="695305" y="358189"/>
                  </a:lnTo>
                  <a:lnTo>
                    <a:pt x="707883" y="353351"/>
                  </a:lnTo>
                  <a:lnTo>
                    <a:pt x="708183" y="353351"/>
                  </a:lnTo>
                  <a:cubicBezTo>
                    <a:pt x="708170" y="353418"/>
                    <a:pt x="708170" y="353485"/>
                    <a:pt x="708183" y="353551"/>
                  </a:cubicBezTo>
                  <a:lnTo>
                    <a:pt x="708183" y="353551"/>
                  </a:lnTo>
                  <a:lnTo>
                    <a:pt x="708183" y="353551"/>
                  </a:lnTo>
                  <a:cubicBezTo>
                    <a:pt x="708183" y="353551"/>
                    <a:pt x="710285" y="354085"/>
                    <a:pt x="710285" y="354085"/>
                  </a:cubicBezTo>
                  <a:close/>
                  <a:moveTo>
                    <a:pt x="907561" y="445133"/>
                  </a:moveTo>
                  <a:cubicBezTo>
                    <a:pt x="907561" y="444032"/>
                    <a:pt x="907561" y="442931"/>
                    <a:pt x="907561" y="441797"/>
                  </a:cubicBezTo>
                  <a:cubicBezTo>
                    <a:pt x="907561" y="440662"/>
                    <a:pt x="907561" y="440062"/>
                    <a:pt x="907561" y="439194"/>
                  </a:cubicBezTo>
                  <a:cubicBezTo>
                    <a:pt x="907561" y="436926"/>
                    <a:pt x="907561" y="434657"/>
                    <a:pt x="907294" y="432522"/>
                  </a:cubicBezTo>
                  <a:cubicBezTo>
                    <a:pt x="907294" y="431854"/>
                    <a:pt x="907294" y="431154"/>
                    <a:pt x="907294" y="430487"/>
                  </a:cubicBezTo>
                  <a:lnTo>
                    <a:pt x="907294" y="427384"/>
                  </a:lnTo>
                  <a:cubicBezTo>
                    <a:pt x="907294" y="426817"/>
                    <a:pt x="907294" y="426249"/>
                    <a:pt x="907294" y="425682"/>
                  </a:cubicBezTo>
                  <a:lnTo>
                    <a:pt x="907093" y="422346"/>
                  </a:lnTo>
                  <a:cubicBezTo>
                    <a:pt x="907093" y="420811"/>
                    <a:pt x="906893" y="419310"/>
                    <a:pt x="906760" y="417809"/>
                  </a:cubicBezTo>
                  <a:cubicBezTo>
                    <a:pt x="906627" y="416307"/>
                    <a:pt x="906760" y="415807"/>
                    <a:pt x="906526" y="414839"/>
                  </a:cubicBezTo>
                  <a:cubicBezTo>
                    <a:pt x="906293" y="413872"/>
                    <a:pt x="906526" y="413505"/>
                    <a:pt x="906360" y="412837"/>
                  </a:cubicBezTo>
                  <a:cubicBezTo>
                    <a:pt x="906193" y="412170"/>
                    <a:pt x="906159" y="410936"/>
                    <a:pt x="906093" y="409968"/>
                  </a:cubicBezTo>
                  <a:lnTo>
                    <a:pt x="905792" y="407099"/>
                  </a:lnTo>
                  <a:lnTo>
                    <a:pt x="905192" y="401394"/>
                  </a:lnTo>
                  <a:lnTo>
                    <a:pt x="904892" y="398892"/>
                  </a:lnTo>
                  <a:lnTo>
                    <a:pt x="904491" y="395555"/>
                  </a:lnTo>
                  <a:lnTo>
                    <a:pt x="904291" y="394054"/>
                  </a:lnTo>
                  <a:cubicBezTo>
                    <a:pt x="904291" y="392953"/>
                    <a:pt x="904024" y="391886"/>
                    <a:pt x="903857" y="390718"/>
                  </a:cubicBezTo>
                  <a:cubicBezTo>
                    <a:pt x="903691" y="389550"/>
                    <a:pt x="903457" y="387749"/>
                    <a:pt x="903223" y="386281"/>
                  </a:cubicBezTo>
                  <a:cubicBezTo>
                    <a:pt x="902990" y="384813"/>
                    <a:pt x="902790" y="383345"/>
                    <a:pt x="902556" y="381843"/>
                  </a:cubicBezTo>
                  <a:cubicBezTo>
                    <a:pt x="902323" y="380342"/>
                    <a:pt x="902122" y="379108"/>
                    <a:pt x="901889" y="377773"/>
                  </a:cubicBezTo>
                  <a:cubicBezTo>
                    <a:pt x="901655" y="376439"/>
                    <a:pt x="901322" y="374437"/>
                    <a:pt x="901055" y="372935"/>
                  </a:cubicBezTo>
                  <a:cubicBezTo>
                    <a:pt x="900788" y="371434"/>
                    <a:pt x="900554" y="370099"/>
                    <a:pt x="900254" y="368698"/>
                  </a:cubicBezTo>
                  <a:cubicBezTo>
                    <a:pt x="899954" y="367297"/>
                    <a:pt x="899754" y="365929"/>
                    <a:pt x="899487" y="364595"/>
                  </a:cubicBezTo>
                  <a:lnTo>
                    <a:pt x="898486" y="359724"/>
                  </a:lnTo>
                  <a:cubicBezTo>
                    <a:pt x="898186" y="358356"/>
                    <a:pt x="897885" y="356988"/>
                    <a:pt x="897552" y="355620"/>
                  </a:cubicBezTo>
                  <a:lnTo>
                    <a:pt x="896751" y="351917"/>
                  </a:lnTo>
                  <a:cubicBezTo>
                    <a:pt x="896307" y="350092"/>
                    <a:pt x="895874" y="348290"/>
                    <a:pt x="895450" y="346512"/>
                  </a:cubicBezTo>
                  <a:lnTo>
                    <a:pt x="894549" y="342742"/>
                  </a:lnTo>
                  <a:lnTo>
                    <a:pt x="894549" y="342575"/>
                  </a:lnTo>
                  <a:cubicBezTo>
                    <a:pt x="894215" y="341174"/>
                    <a:pt x="893848" y="339806"/>
                    <a:pt x="893481" y="338471"/>
                  </a:cubicBezTo>
                  <a:cubicBezTo>
                    <a:pt x="893114" y="337137"/>
                    <a:pt x="892681" y="335302"/>
                    <a:pt x="892247" y="333734"/>
                  </a:cubicBezTo>
                  <a:lnTo>
                    <a:pt x="891179" y="329964"/>
                  </a:lnTo>
                  <a:cubicBezTo>
                    <a:pt x="891179" y="329664"/>
                    <a:pt x="891179" y="329330"/>
                    <a:pt x="890912" y="329030"/>
                  </a:cubicBezTo>
                  <a:lnTo>
                    <a:pt x="890012" y="325693"/>
                  </a:lnTo>
                  <a:cubicBezTo>
                    <a:pt x="889611" y="324292"/>
                    <a:pt x="889178" y="322958"/>
                    <a:pt x="888777" y="321523"/>
                  </a:cubicBezTo>
                  <a:lnTo>
                    <a:pt x="888577" y="320922"/>
                  </a:lnTo>
                  <a:lnTo>
                    <a:pt x="887476" y="317319"/>
                  </a:lnTo>
                  <a:cubicBezTo>
                    <a:pt x="887042" y="315918"/>
                    <a:pt x="886542" y="314550"/>
                    <a:pt x="886142" y="313149"/>
                  </a:cubicBezTo>
                  <a:cubicBezTo>
                    <a:pt x="886142" y="313149"/>
                    <a:pt x="886142" y="313149"/>
                    <a:pt x="886142" y="312915"/>
                  </a:cubicBezTo>
                  <a:lnTo>
                    <a:pt x="884840" y="309012"/>
                  </a:lnTo>
                  <a:cubicBezTo>
                    <a:pt x="884407" y="307677"/>
                    <a:pt x="883906" y="306343"/>
                    <a:pt x="883473" y="305008"/>
                  </a:cubicBezTo>
                  <a:lnTo>
                    <a:pt x="883473" y="305008"/>
                  </a:lnTo>
                  <a:cubicBezTo>
                    <a:pt x="883039" y="303841"/>
                    <a:pt x="882639" y="302640"/>
                    <a:pt x="882205" y="301472"/>
                  </a:cubicBezTo>
                  <a:cubicBezTo>
                    <a:pt x="881771" y="300304"/>
                    <a:pt x="881371" y="299103"/>
                    <a:pt x="880937" y="297902"/>
                  </a:cubicBezTo>
                  <a:lnTo>
                    <a:pt x="880937" y="297902"/>
                  </a:lnTo>
                  <a:cubicBezTo>
                    <a:pt x="880503" y="296734"/>
                    <a:pt x="880003" y="295333"/>
                    <a:pt x="879502" y="294032"/>
                  </a:cubicBezTo>
                  <a:cubicBezTo>
                    <a:pt x="879002" y="292731"/>
                    <a:pt x="878535" y="291430"/>
                    <a:pt x="878001" y="290162"/>
                  </a:cubicBezTo>
                  <a:lnTo>
                    <a:pt x="878001" y="290162"/>
                  </a:lnTo>
                  <a:lnTo>
                    <a:pt x="878001" y="289862"/>
                  </a:lnTo>
                  <a:lnTo>
                    <a:pt x="878001" y="289595"/>
                  </a:lnTo>
                  <a:cubicBezTo>
                    <a:pt x="877534" y="288394"/>
                    <a:pt x="877067" y="287192"/>
                    <a:pt x="876566" y="285991"/>
                  </a:cubicBezTo>
                  <a:cubicBezTo>
                    <a:pt x="875632" y="283589"/>
                    <a:pt x="874665" y="281254"/>
                    <a:pt x="873664" y="278885"/>
                  </a:cubicBezTo>
                  <a:lnTo>
                    <a:pt x="873163" y="277684"/>
                  </a:lnTo>
                  <a:cubicBezTo>
                    <a:pt x="872730" y="276616"/>
                    <a:pt x="872296" y="275549"/>
                    <a:pt x="871829" y="274348"/>
                  </a:cubicBezTo>
                  <a:lnTo>
                    <a:pt x="871829" y="274348"/>
                  </a:lnTo>
                  <a:cubicBezTo>
                    <a:pt x="871595" y="273781"/>
                    <a:pt x="871362" y="273313"/>
                    <a:pt x="871128" y="272780"/>
                  </a:cubicBezTo>
                  <a:lnTo>
                    <a:pt x="870127" y="270478"/>
                  </a:lnTo>
                  <a:lnTo>
                    <a:pt x="868793" y="267475"/>
                  </a:lnTo>
                  <a:cubicBezTo>
                    <a:pt x="867225" y="264139"/>
                    <a:pt x="865457" y="260535"/>
                    <a:pt x="863955" y="257066"/>
                  </a:cubicBezTo>
                  <a:lnTo>
                    <a:pt x="862654" y="254330"/>
                  </a:lnTo>
                  <a:lnTo>
                    <a:pt x="861720" y="252428"/>
                  </a:lnTo>
                  <a:lnTo>
                    <a:pt x="860285" y="249559"/>
                  </a:lnTo>
                  <a:lnTo>
                    <a:pt x="859751" y="248458"/>
                  </a:lnTo>
                  <a:lnTo>
                    <a:pt x="858450" y="245889"/>
                  </a:lnTo>
                  <a:cubicBezTo>
                    <a:pt x="857816" y="244721"/>
                    <a:pt x="857216" y="243520"/>
                    <a:pt x="856615" y="242353"/>
                  </a:cubicBezTo>
                  <a:lnTo>
                    <a:pt x="853846" y="237148"/>
                  </a:lnTo>
                  <a:lnTo>
                    <a:pt x="852578" y="234846"/>
                  </a:lnTo>
                  <a:lnTo>
                    <a:pt x="850543" y="231176"/>
                  </a:lnTo>
                  <a:lnTo>
                    <a:pt x="848708" y="227840"/>
                  </a:lnTo>
                  <a:lnTo>
                    <a:pt x="848074" y="226705"/>
                  </a:lnTo>
                  <a:lnTo>
                    <a:pt x="846239" y="223536"/>
                  </a:lnTo>
                  <a:cubicBezTo>
                    <a:pt x="844104" y="219899"/>
                    <a:pt x="841902" y="216330"/>
                    <a:pt x="839567" y="212760"/>
                  </a:cubicBezTo>
                  <a:lnTo>
                    <a:pt x="837031" y="208789"/>
                  </a:lnTo>
                  <a:lnTo>
                    <a:pt x="836731" y="208289"/>
                  </a:lnTo>
                  <a:lnTo>
                    <a:pt x="834195" y="204386"/>
                  </a:lnTo>
                  <a:lnTo>
                    <a:pt x="833728" y="203718"/>
                  </a:lnTo>
                  <a:cubicBezTo>
                    <a:pt x="833028" y="202617"/>
                    <a:pt x="832294" y="201516"/>
                    <a:pt x="831560" y="200382"/>
                  </a:cubicBezTo>
                  <a:cubicBezTo>
                    <a:pt x="829992" y="198047"/>
                    <a:pt x="828424" y="195745"/>
                    <a:pt x="826822" y="193476"/>
                  </a:cubicBezTo>
                  <a:lnTo>
                    <a:pt x="825087" y="190974"/>
                  </a:lnTo>
                  <a:lnTo>
                    <a:pt x="824020" y="189506"/>
                  </a:lnTo>
                  <a:cubicBezTo>
                    <a:pt x="823386" y="188572"/>
                    <a:pt x="822752" y="187737"/>
                    <a:pt x="822118" y="186837"/>
                  </a:cubicBezTo>
                  <a:cubicBezTo>
                    <a:pt x="819816" y="183500"/>
                    <a:pt x="817481" y="180498"/>
                    <a:pt x="815079" y="177395"/>
                  </a:cubicBezTo>
                  <a:lnTo>
                    <a:pt x="812309" y="174059"/>
                  </a:lnTo>
                  <a:lnTo>
                    <a:pt x="809940" y="171023"/>
                  </a:lnTo>
                  <a:lnTo>
                    <a:pt x="809173" y="170122"/>
                  </a:lnTo>
                  <a:lnTo>
                    <a:pt x="809173" y="170122"/>
                  </a:lnTo>
                  <a:cubicBezTo>
                    <a:pt x="808439" y="169188"/>
                    <a:pt x="807739" y="168320"/>
                    <a:pt x="807005" y="167453"/>
                  </a:cubicBezTo>
                  <a:lnTo>
                    <a:pt x="806804" y="167186"/>
                  </a:lnTo>
                  <a:lnTo>
                    <a:pt x="806804" y="167186"/>
                  </a:lnTo>
                  <a:lnTo>
                    <a:pt x="802000" y="161414"/>
                  </a:lnTo>
                  <a:lnTo>
                    <a:pt x="802000" y="161414"/>
                  </a:lnTo>
                  <a:lnTo>
                    <a:pt x="799364" y="158311"/>
                  </a:lnTo>
                  <a:lnTo>
                    <a:pt x="799364" y="158311"/>
                  </a:lnTo>
                  <a:lnTo>
                    <a:pt x="797563" y="156276"/>
                  </a:lnTo>
                  <a:lnTo>
                    <a:pt x="796629" y="155209"/>
                  </a:lnTo>
                  <a:lnTo>
                    <a:pt x="796629" y="155209"/>
                  </a:lnTo>
                  <a:lnTo>
                    <a:pt x="786253" y="164250"/>
                  </a:lnTo>
                  <a:lnTo>
                    <a:pt x="786253" y="164250"/>
                  </a:lnTo>
                  <a:lnTo>
                    <a:pt x="784718" y="165584"/>
                  </a:lnTo>
                  <a:lnTo>
                    <a:pt x="775910" y="173225"/>
                  </a:lnTo>
                  <a:lnTo>
                    <a:pt x="775910" y="173225"/>
                  </a:lnTo>
                  <a:lnTo>
                    <a:pt x="765601" y="182199"/>
                  </a:lnTo>
                  <a:lnTo>
                    <a:pt x="765601" y="182199"/>
                  </a:lnTo>
                  <a:lnTo>
                    <a:pt x="764267" y="183367"/>
                  </a:lnTo>
                  <a:lnTo>
                    <a:pt x="756827" y="190039"/>
                  </a:lnTo>
                  <a:lnTo>
                    <a:pt x="755292" y="191374"/>
                  </a:lnTo>
                  <a:lnTo>
                    <a:pt x="755292" y="191374"/>
                  </a:lnTo>
                  <a:lnTo>
                    <a:pt x="750454" y="195544"/>
                  </a:lnTo>
                  <a:lnTo>
                    <a:pt x="743882" y="200282"/>
                  </a:lnTo>
                  <a:lnTo>
                    <a:pt x="743882" y="200282"/>
                  </a:lnTo>
                  <a:lnTo>
                    <a:pt x="741513" y="202317"/>
                  </a:lnTo>
                  <a:lnTo>
                    <a:pt x="738177" y="205320"/>
                  </a:lnTo>
                  <a:lnTo>
                    <a:pt x="735408" y="207755"/>
                  </a:lnTo>
                  <a:lnTo>
                    <a:pt x="733840" y="209123"/>
                  </a:lnTo>
                  <a:lnTo>
                    <a:pt x="733840" y="209123"/>
                  </a:lnTo>
                  <a:lnTo>
                    <a:pt x="730270" y="212259"/>
                  </a:lnTo>
                  <a:lnTo>
                    <a:pt x="730270" y="212259"/>
                  </a:lnTo>
                  <a:lnTo>
                    <a:pt x="729636" y="212826"/>
                  </a:lnTo>
                  <a:lnTo>
                    <a:pt x="723397" y="218231"/>
                  </a:lnTo>
                  <a:lnTo>
                    <a:pt x="723397" y="218231"/>
                  </a:lnTo>
                  <a:lnTo>
                    <a:pt x="720061" y="221201"/>
                  </a:lnTo>
                  <a:lnTo>
                    <a:pt x="720061" y="221201"/>
                  </a:lnTo>
                  <a:lnTo>
                    <a:pt x="716724" y="224170"/>
                  </a:lnTo>
                  <a:lnTo>
                    <a:pt x="716724" y="224170"/>
                  </a:lnTo>
                  <a:lnTo>
                    <a:pt x="713388" y="227139"/>
                  </a:lnTo>
                  <a:lnTo>
                    <a:pt x="713388" y="227139"/>
                  </a:lnTo>
                  <a:lnTo>
                    <a:pt x="710052" y="230108"/>
                  </a:lnTo>
                  <a:lnTo>
                    <a:pt x="710052" y="230108"/>
                  </a:lnTo>
                  <a:lnTo>
                    <a:pt x="707049" y="232711"/>
                  </a:lnTo>
                  <a:lnTo>
                    <a:pt x="706615" y="233078"/>
                  </a:lnTo>
                  <a:lnTo>
                    <a:pt x="706382" y="233311"/>
                  </a:lnTo>
                  <a:lnTo>
                    <a:pt x="705348" y="234212"/>
                  </a:lnTo>
                  <a:lnTo>
                    <a:pt x="704914" y="234579"/>
                  </a:lnTo>
                  <a:lnTo>
                    <a:pt x="703112" y="236114"/>
                  </a:lnTo>
                  <a:lnTo>
                    <a:pt x="699776" y="239116"/>
                  </a:lnTo>
                  <a:lnTo>
                    <a:pt x="692837" y="245122"/>
                  </a:lnTo>
                  <a:lnTo>
                    <a:pt x="692837" y="245122"/>
                  </a:lnTo>
                  <a:lnTo>
                    <a:pt x="682427" y="254163"/>
                  </a:lnTo>
                  <a:lnTo>
                    <a:pt x="672118" y="263171"/>
                  </a:lnTo>
                  <a:lnTo>
                    <a:pt x="661709" y="272213"/>
                  </a:lnTo>
                  <a:lnTo>
                    <a:pt x="657138" y="268476"/>
                  </a:lnTo>
                  <a:lnTo>
                    <a:pt x="655036" y="266207"/>
                  </a:lnTo>
                  <a:lnTo>
                    <a:pt x="653201" y="264305"/>
                  </a:lnTo>
                  <a:lnTo>
                    <a:pt x="653201" y="264305"/>
                  </a:lnTo>
                  <a:cubicBezTo>
                    <a:pt x="652868" y="263972"/>
                    <a:pt x="652567" y="263605"/>
                    <a:pt x="652267" y="263271"/>
                  </a:cubicBezTo>
                  <a:lnTo>
                    <a:pt x="650732" y="261703"/>
                  </a:lnTo>
                  <a:lnTo>
                    <a:pt x="650265" y="261236"/>
                  </a:lnTo>
                  <a:lnTo>
                    <a:pt x="649798" y="260802"/>
                  </a:lnTo>
                  <a:cubicBezTo>
                    <a:pt x="649164" y="260135"/>
                    <a:pt x="648530" y="259468"/>
                    <a:pt x="647897" y="258867"/>
                  </a:cubicBezTo>
                  <a:cubicBezTo>
                    <a:pt x="647263" y="258267"/>
                    <a:pt x="646596" y="257600"/>
                    <a:pt x="645962" y="256999"/>
                  </a:cubicBezTo>
                  <a:lnTo>
                    <a:pt x="645494" y="256465"/>
                  </a:lnTo>
                  <a:lnTo>
                    <a:pt x="644527" y="255531"/>
                  </a:lnTo>
                  <a:lnTo>
                    <a:pt x="643493" y="254563"/>
                  </a:lnTo>
                  <a:lnTo>
                    <a:pt x="642759" y="253863"/>
                  </a:lnTo>
                  <a:lnTo>
                    <a:pt x="642058" y="253196"/>
                  </a:lnTo>
                  <a:lnTo>
                    <a:pt x="640824" y="252028"/>
                  </a:lnTo>
                  <a:lnTo>
                    <a:pt x="638088" y="249526"/>
                  </a:lnTo>
                  <a:lnTo>
                    <a:pt x="636286" y="247924"/>
                  </a:lnTo>
                  <a:cubicBezTo>
                    <a:pt x="635285" y="247023"/>
                    <a:pt x="634285" y="246123"/>
                    <a:pt x="633250" y="245255"/>
                  </a:cubicBezTo>
                  <a:lnTo>
                    <a:pt x="629914" y="242453"/>
                  </a:lnTo>
                  <a:lnTo>
                    <a:pt x="629914" y="242453"/>
                  </a:lnTo>
                  <a:lnTo>
                    <a:pt x="627845" y="240751"/>
                  </a:lnTo>
                  <a:lnTo>
                    <a:pt x="625744" y="239050"/>
                  </a:lnTo>
                  <a:lnTo>
                    <a:pt x="625744" y="239050"/>
                  </a:lnTo>
                  <a:lnTo>
                    <a:pt x="625744" y="239050"/>
                  </a:lnTo>
                  <a:lnTo>
                    <a:pt x="625477" y="238883"/>
                  </a:lnTo>
                  <a:lnTo>
                    <a:pt x="625477" y="238883"/>
                  </a:lnTo>
                  <a:lnTo>
                    <a:pt x="625477" y="238883"/>
                  </a:lnTo>
                  <a:lnTo>
                    <a:pt x="624509" y="238082"/>
                  </a:lnTo>
                  <a:lnTo>
                    <a:pt x="623775" y="237315"/>
                  </a:lnTo>
                  <a:lnTo>
                    <a:pt x="623508" y="237115"/>
                  </a:lnTo>
                  <a:lnTo>
                    <a:pt x="623141" y="236848"/>
                  </a:lnTo>
                  <a:lnTo>
                    <a:pt x="622240" y="236147"/>
                  </a:lnTo>
                  <a:lnTo>
                    <a:pt x="621974" y="235947"/>
                  </a:lnTo>
                  <a:lnTo>
                    <a:pt x="621974" y="235947"/>
                  </a:lnTo>
                  <a:lnTo>
                    <a:pt x="621707" y="235747"/>
                  </a:lnTo>
                  <a:lnTo>
                    <a:pt x="617436" y="232410"/>
                  </a:lnTo>
                  <a:lnTo>
                    <a:pt x="617436" y="232410"/>
                  </a:lnTo>
                  <a:lnTo>
                    <a:pt x="613066" y="229241"/>
                  </a:lnTo>
                  <a:lnTo>
                    <a:pt x="612765" y="229007"/>
                  </a:lnTo>
                  <a:lnTo>
                    <a:pt x="612765" y="229007"/>
                  </a:lnTo>
                  <a:lnTo>
                    <a:pt x="612565" y="229007"/>
                  </a:lnTo>
                  <a:lnTo>
                    <a:pt x="612298" y="229007"/>
                  </a:lnTo>
                  <a:lnTo>
                    <a:pt x="612298" y="229007"/>
                  </a:lnTo>
                  <a:cubicBezTo>
                    <a:pt x="612298" y="229007"/>
                    <a:pt x="612298" y="229007"/>
                    <a:pt x="612298" y="229007"/>
                  </a:cubicBezTo>
                  <a:lnTo>
                    <a:pt x="612298" y="229007"/>
                  </a:lnTo>
                  <a:lnTo>
                    <a:pt x="610530" y="227740"/>
                  </a:lnTo>
                  <a:lnTo>
                    <a:pt x="608995" y="226739"/>
                  </a:lnTo>
                  <a:lnTo>
                    <a:pt x="608995" y="226739"/>
                  </a:lnTo>
                  <a:cubicBezTo>
                    <a:pt x="608788" y="226552"/>
                    <a:pt x="608565" y="226382"/>
                    <a:pt x="608328" y="226238"/>
                  </a:cubicBezTo>
                  <a:lnTo>
                    <a:pt x="607661" y="225771"/>
                  </a:lnTo>
                  <a:cubicBezTo>
                    <a:pt x="606627" y="225071"/>
                    <a:pt x="605559" y="224370"/>
                    <a:pt x="604525" y="223736"/>
                  </a:cubicBezTo>
                  <a:cubicBezTo>
                    <a:pt x="603490" y="223102"/>
                    <a:pt x="603357" y="222935"/>
                    <a:pt x="602757" y="222568"/>
                  </a:cubicBezTo>
                  <a:cubicBezTo>
                    <a:pt x="602593" y="222428"/>
                    <a:pt x="602413" y="222305"/>
                    <a:pt x="602223" y="222201"/>
                  </a:cubicBezTo>
                  <a:lnTo>
                    <a:pt x="601122" y="221501"/>
                  </a:lnTo>
                  <a:cubicBezTo>
                    <a:pt x="600778" y="221271"/>
                    <a:pt x="600421" y="221057"/>
                    <a:pt x="600054" y="220867"/>
                  </a:cubicBezTo>
                  <a:cubicBezTo>
                    <a:pt x="598519" y="219866"/>
                    <a:pt x="596951" y="218898"/>
                    <a:pt x="595383" y="217964"/>
                  </a:cubicBezTo>
                  <a:lnTo>
                    <a:pt x="602423" y="206187"/>
                  </a:lnTo>
                  <a:lnTo>
                    <a:pt x="609496" y="194410"/>
                  </a:lnTo>
                  <a:lnTo>
                    <a:pt x="609496" y="194410"/>
                  </a:lnTo>
                  <a:lnTo>
                    <a:pt x="610830" y="192175"/>
                  </a:lnTo>
                  <a:lnTo>
                    <a:pt x="612298" y="189706"/>
                  </a:lnTo>
                  <a:lnTo>
                    <a:pt x="616569" y="182633"/>
                  </a:lnTo>
                  <a:lnTo>
                    <a:pt x="616569" y="182633"/>
                  </a:lnTo>
                  <a:lnTo>
                    <a:pt x="618337" y="179697"/>
                  </a:lnTo>
                  <a:lnTo>
                    <a:pt x="619405" y="177929"/>
                  </a:lnTo>
                  <a:lnTo>
                    <a:pt x="619738" y="177428"/>
                  </a:lnTo>
                  <a:lnTo>
                    <a:pt x="619738" y="177161"/>
                  </a:lnTo>
                  <a:lnTo>
                    <a:pt x="621173" y="174826"/>
                  </a:lnTo>
                  <a:lnTo>
                    <a:pt x="621173" y="174826"/>
                  </a:lnTo>
                  <a:lnTo>
                    <a:pt x="623542" y="170923"/>
                  </a:lnTo>
                  <a:lnTo>
                    <a:pt x="623542" y="170923"/>
                  </a:lnTo>
                  <a:lnTo>
                    <a:pt x="625910" y="167019"/>
                  </a:lnTo>
                  <a:lnTo>
                    <a:pt x="625910" y="167019"/>
                  </a:lnTo>
                  <a:lnTo>
                    <a:pt x="628279" y="163116"/>
                  </a:lnTo>
                  <a:lnTo>
                    <a:pt x="628279" y="163116"/>
                  </a:lnTo>
                  <a:lnTo>
                    <a:pt x="630648" y="159212"/>
                  </a:lnTo>
                  <a:lnTo>
                    <a:pt x="632983" y="155309"/>
                  </a:lnTo>
                  <a:lnTo>
                    <a:pt x="632983" y="155309"/>
                  </a:lnTo>
                  <a:lnTo>
                    <a:pt x="635352" y="151405"/>
                  </a:lnTo>
                  <a:lnTo>
                    <a:pt x="635352" y="151405"/>
                  </a:lnTo>
                  <a:lnTo>
                    <a:pt x="637721" y="147502"/>
                  </a:lnTo>
                  <a:lnTo>
                    <a:pt x="637721" y="147502"/>
                  </a:lnTo>
                  <a:lnTo>
                    <a:pt x="641991" y="140395"/>
                  </a:lnTo>
                  <a:lnTo>
                    <a:pt x="642425" y="139661"/>
                  </a:lnTo>
                  <a:lnTo>
                    <a:pt x="642425" y="139661"/>
                  </a:lnTo>
                  <a:lnTo>
                    <a:pt x="644927" y="135524"/>
                  </a:lnTo>
                  <a:lnTo>
                    <a:pt x="647930" y="130553"/>
                  </a:lnTo>
                  <a:lnTo>
                    <a:pt x="651900" y="123881"/>
                  </a:lnTo>
                  <a:lnTo>
                    <a:pt x="658973" y="112070"/>
                  </a:lnTo>
                  <a:lnTo>
                    <a:pt x="658973" y="112070"/>
                  </a:lnTo>
                  <a:lnTo>
                    <a:pt x="666079" y="100293"/>
                  </a:lnTo>
                  <a:lnTo>
                    <a:pt x="666079" y="100293"/>
                  </a:lnTo>
                  <a:lnTo>
                    <a:pt x="673152" y="88549"/>
                  </a:lnTo>
                  <a:lnTo>
                    <a:pt x="680259" y="76739"/>
                  </a:lnTo>
                  <a:lnTo>
                    <a:pt x="680259" y="76739"/>
                  </a:lnTo>
                  <a:lnTo>
                    <a:pt x="687332" y="64995"/>
                  </a:lnTo>
                  <a:lnTo>
                    <a:pt x="687332" y="64995"/>
                  </a:lnTo>
                  <a:lnTo>
                    <a:pt x="684262" y="63193"/>
                  </a:lnTo>
                  <a:lnTo>
                    <a:pt x="680926" y="61192"/>
                  </a:lnTo>
                  <a:lnTo>
                    <a:pt x="680926" y="61192"/>
                  </a:lnTo>
                  <a:lnTo>
                    <a:pt x="677790" y="59357"/>
                  </a:lnTo>
                  <a:lnTo>
                    <a:pt x="677089" y="58990"/>
                  </a:lnTo>
                  <a:cubicBezTo>
                    <a:pt x="675988" y="58356"/>
                    <a:pt x="674887" y="57722"/>
                    <a:pt x="673753" y="57155"/>
                  </a:cubicBezTo>
                  <a:lnTo>
                    <a:pt x="673753" y="57155"/>
                  </a:lnTo>
                  <a:cubicBezTo>
                    <a:pt x="670183" y="55186"/>
                    <a:pt x="666613" y="53251"/>
                    <a:pt x="663010" y="51383"/>
                  </a:cubicBezTo>
                  <a:lnTo>
                    <a:pt x="661842" y="50782"/>
                  </a:lnTo>
                  <a:lnTo>
                    <a:pt x="658506" y="49081"/>
                  </a:lnTo>
                  <a:lnTo>
                    <a:pt x="658039" y="48847"/>
                  </a:lnTo>
                  <a:lnTo>
                    <a:pt x="654269" y="47012"/>
                  </a:lnTo>
                  <a:lnTo>
                    <a:pt x="648631" y="44243"/>
                  </a:lnTo>
                  <a:lnTo>
                    <a:pt x="642959" y="41608"/>
                  </a:lnTo>
                  <a:lnTo>
                    <a:pt x="642025" y="41207"/>
                  </a:lnTo>
                  <a:lnTo>
                    <a:pt x="638989" y="39839"/>
                  </a:lnTo>
                  <a:lnTo>
                    <a:pt x="637721" y="39272"/>
                  </a:lnTo>
                  <a:lnTo>
                    <a:pt x="634585" y="37904"/>
                  </a:lnTo>
                  <a:lnTo>
                    <a:pt x="633284" y="37337"/>
                  </a:lnTo>
                  <a:lnTo>
                    <a:pt x="630114" y="35969"/>
                  </a:lnTo>
                  <a:lnTo>
                    <a:pt x="626044" y="34268"/>
                  </a:lnTo>
                  <a:lnTo>
                    <a:pt x="617770" y="30931"/>
                  </a:lnTo>
                  <a:lnTo>
                    <a:pt x="614133" y="29563"/>
                  </a:lnTo>
                  <a:cubicBezTo>
                    <a:pt x="612465" y="28930"/>
                    <a:pt x="610797" y="28296"/>
                    <a:pt x="609062" y="27729"/>
                  </a:cubicBezTo>
                  <a:lnTo>
                    <a:pt x="605726" y="26494"/>
                  </a:lnTo>
                  <a:lnTo>
                    <a:pt x="605025" y="26261"/>
                  </a:lnTo>
                  <a:lnTo>
                    <a:pt x="600421" y="23792"/>
                  </a:lnTo>
                  <a:lnTo>
                    <a:pt x="599120" y="23358"/>
                  </a:lnTo>
                  <a:lnTo>
                    <a:pt x="596184" y="22357"/>
                  </a:lnTo>
                  <a:lnTo>
                    <a:pt x="591013" y="20689"/>
                  </a:lnTo>
                  <a:lnTo>
                    <a:pt x="587676" y="19655"/>
                  </a:lnTo>
                  <a:lnTo>
                    <a:pt x="579669" y="17253"/>
                  </a:lnTo>
                  <a:lnTo>
                    <a:pt x="577834" y="16719"/>
                  </a:lnTo>
                  <a:lnTo>
                    <a:pt x="574798" y="15885"/>
                  </a:lnTo>
                  <a:cubicBezTo>
                    <a:pt x="573364" y="15451"/>
                    <a:pt x="571929" y="15084"/>
                    <a:pt x="570461" y="14684"/>
                  </a:cubicBezTo>
                  <a:lnTo>
                    <a:pt x="569727" y="14483"/>
                  </a:lnTo>
                  <a:lnTo>
                    <a:pt x="566124" y="13583"/>
                  </a:lnTo>
                  <a:lnTo>
                    <a:pt x="561753" y="12315"/>
                  </a:lnTo>
                  <a:lnTo>
                    <a:pt x="557383" y="11281"/>
                  </a:lnTo>
                  <a:lnTo>
                    <a:pt x="552979" y="10280"/>
                  </a:lnTo>
                  <a:lnTo>
                    <a:pt x="546306" y="8845"/>
                  </a:lnTo>
                  <a:lnTo>
                    <a:pt x="539634" y="7511"/>
                  </a:lnTo>
                  <a:lnTo>
                    <a:pt x="539634" y="7511"/>
                  </a:lnTo>
                  <a:cubicBezTo>
                    <a:pt x="537332" y="7077"/>
                    <a:pt x="535063" y="6610"/>
                    <a:pt x="532694" y="6243"/>
                  </a:cubicBezTo>
                  <a:lnTo>
                    <a:pt x="532394" y="6243"/>
                  </a:lnTo>
                  <a:lnTo>
                    <a:pt x="532394" y="6243"/>
                  </a:lnTo>
                  <a:lnTo>
                    <a:pt x="528124" y="5509"/>
                  </a:lnTo>
                  <a:lnTo>
                    <a:pt x="524220" y="4875"/>
                  </a:lnTo>
                  <a:lnTo>
                    <a:pt x="515579" y="3607"/>
                  </a:lnTo>
                  <a:lnTo>
                    <a:pt x="511509" y="3073"/>
                  </a:lnTo>
                  <a:lnTo>
                    <a:pt x="510975" y="3073"/>
                  </a:lnTo>
                  <a:lnTo>
                    <a:pt x="507238" y="2640"/>
                  </a:lnTo>
                  <a:lnTo>
                    <a:pt x="505837" y="2473"/>
                  </a:lnTo>
                  <a:lnTo>
                    <a:pt x="502501" y="2106"/>
                  </a:lnTo>
                  <a:cubicBezTo>
                    <a:pt x="499598" y="1772"/>
                    <a:pt x="496662" y="1505"/>
                    <a:pt x="493726" y="1238"/>
                  </a:cubicBezTo>
                  <a:lnTo>
                    <a:pt x="489656" y="905"/>
                  </a:lnTo>
                  <a:lnTo>
                    <a:pt x="488622" y="905"/>
                  </a:lnTo>
                  <a:lnTo>
                    <a:pt x="484952" y="638"/>
                  </a:lnTo>
                  <a:lnTo>
                    <a:pt x="480515" y="371"/>
                  </a:lnTo>
                  <a:lnTo>
                    <a:pt x="476077" y="137"/>
                  </a:lnTo>
                  <a:lnTo>
                    <a:pt x="471640" y="-63"/>
                  </a:lnTo>
                  <a:lnTo>
                    <a:pt x="467603" y="-63"/>
                  </a:lnTo>
                  <a:lnTo>
                    <a:pt x="466702" y="-63"/>
                  </a:lnTo>
                  <a:lnTo>
                    <a:pt x="459629" y="-63"/>
                  </a:lnTo>
                  <a:lnTo>
                    <a:pt x="444649" y="-63"/>
                  </a:lnTo>
                  <a:cubicBezTo>
                    <a:pt x="443148" y="-63"/>
                    <a:pt x="441647" y="-63"/>
                    <a:pt x="440145" y="-63"/>
                  </a:cubicBezTo>
                  <a:lnTo>
                    <a:pt x="435608" y="-63"/>
                  </a:lnTo>
                  <a:cubicBezTo>
                    <a:pt x="434307" y="-63"/>
                    <a:pt x="433006" y="-63"/>
                    <a:pt x="431705" y="104"/>
                  </a:cubicBezTo>
                  <a:lnTo>
                    <a:pt x="430370" y="104"/>
                  </a:lnTo>
                  <a:lnTo>
                    <a:pt x="426600" y="338"/>
                  </a:lnTo>
                  <a:lnTo>
                    <a:pt x="422129" y="604"/>
                  </a:lnTo>
                  <a:lnTo>
                    <a:pt x="421696" y="604"/>
                  </a:lnTo>
                  <a:lnTo>
                    <a:pt x="417826" y="905"/>
                  </a:lnTo>
                  <a:lnTo>
                    <a:pt x="417425" y="905"/>
                  </a:lnTo>
                  <a:lnTo>
                    <a:pt x="413188" y="1272"/>
                  </a:lnTo>
                  <a:lnTo>
                    <a:pt x="409585" y="1605"/>
                  </a:lnTo>
                  <a:lnTo>
                    <a:pt x="407416" y="1806"/>
                  </a:lnTo>
                  <a:lnTo>
                    <a:pt x="401511" y="2439"/>
                  </a:lnTo>
                  <a:lnTo>
                    <a:pt x="399142" y="2706"/>
                  </a:lnTo>
                  <a:lnTo>
                    <a:pt x="390234" y="3774"/>
                  </a:lnTo>
                  <a:lnTo>
                    <a:pt x="386698" y="4274"/>
                  </a:lnTo>
                  <a:lnTo>
                    <a:pt x="382327" y="4942"/>
                  </a:lnTo>
                  <a:lnTo>
                    <a:pt x="382327" y="4942"/>
                  </a:lnTo>
                  <a:lnTo>
                    <a:pt x="378991" y="5509"/>
                  </a:lnTo>
                  <a:lnTo>
                    <a:pt x="374854" y="6209"/>
                  </a:lnTo>
                  <a:lnTo>
                    <a:pt x="374854" y="6209"/>
                  </a:lnTo>
                  <a:lnTo>
                    <a:pt x="374354" y="6209"/>
                  </a:lnTo>
                  <a:lnTo>
                    <a:pt x="370784" y="6843"/>
                  </a:lnTo>
                  <a:lnTo>
                    <a:pt x="367781" y="7410"/>
                  </a:lnTo>
                  <a:lnTo>
                    <a:pt x="366747" y="7611"/>
                  </a:lnTo>
                  <a:lnTo>
                    <a:pt x="366747" y="7611"/>
                  </a:lnTo>
                  <a:lnTo>
                    <a:pt x="364078" y="8144"/>
                  </a:lnTo>
                  <a:lnTo>
                    <a:pt x="361109" y="8745"/>
                  </a:lnTo>
                  <a:lnTo>
                    <a:pt x="357772" y="9412"/>
                  </a:lnTo>
                  <a:lnTo>
                    <a:pt x="353335" y="10413"/>
                  </a:lnTo>
                  <a:lnTo>
                    <a:pt x="350599" y="11047"/>
                  </a:lnTo>
                  <a:lnTo>
                    <a:pt x="348397" y="11547"/>
                  </a:lnTo>
                  <a:lnTo>
                    <a:pt x="347930" y="11547"/>
                  </a:lnTo>
                  <a:lnTo>
                    <a:pt x="344594" y="12348"/>
                  </a:lnTo>
                  <a:lnTo>
                    <a:pt x="340190" y="13783"/>
                  </a:lnTo>
                  <a:cubicBezTo>
                    <a:pt x="338355" y="14283"/>
                    <a:pt x="336520" y="14717"/>
                    <a:pt x="334685" y="15251"/>
                  </a:cubicBezTo>
                  <a:cubicBezTo>
                    <a:pt x="333584" y="15518"/>
                    <a:pt x="332516" y="15818"/>
                    <a:pt x="331349" y="16152"/>
                  </a:cubicBezTo>
                  <a:lnTo>
                    <a:pt x="326478" y="17553"/>
                  </a:lnTo>
                  <a:lnTo>
                    <a:pt x="322741" y="18654"/>
                  </a:lnTo>
                  <a:lnTo>
                    <a:pt x="318471" y="19955"/>
                  </a:lnTo>
                  <a:cubicBezTo>
                    <a:pt x="312599" y="21780"/>
                    <a:pt x="306784" y="23715"/>
                    <a:pt x="301022" y="25760"/>
                  </a:cubicBezTo>
                  <a:lnTo>
                    <a:pt x="297352" y="27095"/>
                  </a:lnTo>
                  <a:lnTo>
                    <a:pt x="293215" y="28663"/>
                  </a:lnTo>
                  <a:lnTo>
                    <a:pt x="289578" y="30031"/>
                  </a:lnTo>
                  <a:lnTo>
                    <a:pt x="284407" y="32066"/>
                  </a:lnTo>
                  <a:lnTo>
                    <a:pt x="280804" y="33534"/>
                  </a:lnTo>
                  <a:lnTo>
                    <a:pt x="276733" y="35235"/>
                  </a:lnTo>
                  <a:lnTo>
                    <a:pt x="270828" y="37804"/>
                  </a:lnTo>
                  <a:lnTo>
                    <a:pt x="267058" y="39472"/>
                  </a:lnTo>
                  <a:lnTo>
                    <a:pt x="266024" y="39939"/>
                  </a:lnTo>
                  <a:lnTo>
                    <a:pt x="262221" y="41674"/>
                  </a:lnTo>
                  <a:lnTo>
                    <a:pt x="261420" y="42075"/>
                  </a:lnTo>
                  <a:lnTo>
                    <a:pt x="258084" y="43643"/>
                  </a:lnTo>
                  <a:cubicBezTo>
                    <a:pt x="256249" y="44577"/>
                    <a:pt x="254414" y="45411"/>
                    <a:pt x="252579" y="46312"/>
                  </a:cubicBezTo>
                  <a:lnTo>
                    <a:pt x="250744" y="47246"/>
                  </a:lnTo>
                  <a:lnTo>
                    <a:pt x="247074" y="49081"/>
                  </a:lnTo>
                  <a:lnTo>
                    <a:pt x="246640" y="49314"/>
                  </a:lnTo>
                  <a:lnTo>
                    <a:pt x="241969" y="51717"/>
                  </a:lnTo>
                  <a:lnTo>
                    <a:pt x="237866" y="53918"/>
                  </a:lnTo>
                  <a:lnTo>
                    <a:pt x="233228" y="56454"/>
                  </a:lnTo>
                  <a:lnTo>
                    <a:pt x="233228" y="56454"/>
                  </a:lnTo>
                  <a:lnTo>
                    <a:pt x="229191" y="58756"/>
                  </a:lnTo>
                  <a:lnTo>
                    <a:pt x="226722" y="60191"/>
                  </a:lnTo>
                  <a:lnTo>
                    <a:pt x="226722" y="60191"/>
                  </a:lnTo>
                  <a:cubicBezTo>
                    <a:pt x="224320" y="61525"/>
                    <a:pt x="221985" y="62926"/>
                    <a:pt x="219616" y="64361"/>
                  </a:cubicBezTo>
                  <a:lnTo>
                    <a:pt x="219616" y="64361"/>
                  </a:lnTo>
                  <a:lnTo>
                    <a:pt x="217114" y="65862"/>
                  </a:lnTo>
                  <a:lnTo>
                    <a:pt x="210441" y="70133"/>
                  </a:lnTo>
                  <a:lnTo>
                    <a:pt x="207605" y="71968"/>
                  </a:lnTo>
                  <a:lnTo>
                    <a:pt x="203769" y="74470"/>
                  </a:lnTo>
                  <a:lnTo>
                    <a:pt x="200432" y="76639"/>
                  </a:lnTo>
                  <a:lnTo>
                    <a:pt x="195562" y="79975"/>
                  </a:lnTo>
                  <a:lnTo>
                    <a:pt x="193059" y="81710"/>
                  </a:lnTo>
                  <a:lnTo>
                    <a:pt x="192392" y="82210"/>
                  </a:lnTo>
                  <a:lnTo>
                    <a:pt x="189623" y="84145"/>
                  </a:lnTo>
                  <a:lnTo>
                    <a:pt x="182950" y="88983"/>
                  </a:lnTo>
                  <a:lnTo>
                    <a:pt x="181082" y="90418"/>
                  </a:lnTo>
                  <a:cubicBezTo>
                    <a:pt x="180048" y="91152"/>
                    <a:pt x="179047" y="91952"/>
                    <a:pt x="178046" y="92720"/>
                  </a:cubicBezTo>
                  <a:lnTo>
                    <a:pt x="175210" y="94888"/>
                  </a:lnTo>
                  <a:lnTo>
                    <a:pt x="172374" y="97124"/>
                  </a:lnTo>
                  <a:cubicBezTo>
                    <a:pt x="170372" y="98725"/>
                    <a:pt x="168371" y="100293"/>
                    <a:pt x="166435" y="101894"/>
                  </a:cubicBezTo>
                  <a:lnTo>
                    <a:pt x="164000" y="103896"/>
                  </a:lnTo>
                  <a:lnTo>
                    <a:pt x="161264" y="106198"/>
                  </a:lnTo>
                  <a:cubicBezTo>
                    <a:pt x="160597" y="106765"/>
                    <a:pt x="159930" y="107299"/>
                    <a:pt x="159263" y="107900"/>
                  </a:cubicBezTo>
                  <a:lnTo>
                    <a:pt x="157961" y="109001"/>
                  </a:lnTo>
                  <a:lnTo>
                    <a:pt x="155793" y="110836"/>
                  </a:lnTo>
                  <a:cubicBezTo>
                    <a:pt x="154892" y="111603"/>
                    <a:pt x="153958" y="112404"/>
                    <a:pt x="153124" y="113205"/>
                  </a:cubicBezTo>
                  <a:lnTo>
                    <a:pt x="150788" y="115273"/>
                  </a:lnTo>
                  <a:lnTo>
                    <a:pt x="150121" y="115874"/>
                  </a:lnTo>
                  <a:lnTo>
                    <a:pt x="147786" y="118009"/>
                  </a:lnTo>
                  <a:lnTo>
                    <a:pt x="145017" y="120544"/>
                  </a:lnTo>
                  <a:lnTo>
                    <a:pt x="142514" y="122880"/>
                  </a:lnTo>
                  <a:lnTo>
                    <a:pt x="139912" y="125349"/>
                  </a:lnTo>
                  <a:lnTo>
                    <a:pt x="137243" y="127918"/>
                  </a:lnTo>
                  <a:lnTo>
                    <a:pt x="135408" y="129753"/>
                  </a:lnTo>
                  <a:lnTo>
                    <a:pt x="133940" y="131221"/>
                  </a:lnTo>
                  <a:cubicBezTo>
                    <a:pt x="133339" y="131788"/>
                    <a:pt x="132772" y="132388"/>
                    <a:pt x="132205" y="132955"/>
                  </a:cubicBezTo>
                  <a:lnTo>
                    <a:pt x="129670" y="135524"/>
                  </a:lnTo>
                  <a:cubicBezTo>
                    <a:pt x="128969" y="136225"/>
                    <a:pt x="128268" y="136926"/>
                    <a:pt x="127601" y="137660"/>
                  </a:cubicBezTo>
                  <a:cubicBezTo>
                    <a:pt x="125766" y="139495"/>
                    <a:pt x="123998" y="141396"/>
                    <a:pt x="122230" y="143298"/>
                  </a:cubicBezTo>
                  <a:cubicBezTo>
                    <a:pt x="121462" y="144065"/>
                    <a:pt x="120728" y="144866"/>
                    <a:pt x="119994" y="145667"/>
                  </a:cubicBezTo>
                  <a:lnTo>
                    <a:pt x="119427" y="146267"/>
                  </a:lnTo>
                  <a:lnTo>
                    <a:pt x="117359" y="148569"/>
                  </a:lnTo>
                  <a:lnTo>
                    <a:pt x="114956" y="151238"/>
                  </a:lnTo>
                  <a:cubicBezTo>
                    <a:pt x="114356" y="151872"/>
                    <a:pt x="113789" y="152539"/>
                    <a:pt x="113188" y="153207"/>
                  </a:cubicBezTo>
                  <a:lnTo>
                    <a:pt x="111120" y="155576"/>
                  </a:lnTo>
                  <a:cubicBezTo>
                    <a:pt x="109919" y="156943"/>
                    <a:pt x="108718" y="158311"/>
                    <a:pt x="107550" y="159713"/>
                  </a:cubicBezTo>
                  <a:lnTo>
                    <a:pt x="105548" y="162081"/>
                  </a:lnTo>
                  <a:cubicBezTo>
                    <a:pt x="104614" y="163182"/>
                    <a:pt x="103713" y="164317"/>
                    <a:pt x="102812" y="165418"/>
                  </a:cubicBezTo>
                  <a:lnTo>
                    <a:pt x="100143" y="168754"/>
                  </a:lnTo>
                  <a:lnTo>
                    <a:pt x="98142" y="171223"/>
                  </a:lnTo>
                  <a:cubicBezTo>
                    <a:pt x="96974" y="172724"/>
                    <a:pt x="95773" y="174192"/>
                    <a:pt x="94805" y="175693"/>
                  </a:cubicBezTo>
                  <a:lnTo>
                    <a:pt x="92870" y="178196"/>
                  </a:lnTo>
                  <a:cubicBezTo>
                    <a:pt x="91969" y="179397"/>
                    <a:pt x="91035" y="180598"/>
                    <a:pt x="90134" y="181832"/>
                  </a:cubicBezTo>
                  <a:cubicBezTo>
                    <a:pt x="89234" y="183067"/>
                    <a:pt x="88466" y="184067"/>
                    <a:pt x="87632" y="185168"/>
                  </a:cubicBezTo>
                  <a:lnTo>
                    <a:pt x="85864" y="187604"/>
                  </a:lnTo>
                  <a:lnTo>
                    <a:pt x="80860" y="193943"/>
                  </a:lnTo>
                  <a:lnTo>
                    <a:pt x="79325" y="196145"/>
                  </a:lnTo>
                  <a:cubicBezTo>
                    <a:pt x="75365" y="201927"/>
                    <a:pt x="71518" y="207799"/>
                    <a:pt x="67781" y="213761"/>
                  </a:cubicBezTo>
                  <a:lnTo>
                    <a:pt x="65479" y="217497"/>
                  </a:lnTo>
                  <a:lnTo>
                    <a:pt x="63277" y="221167"/>
                  </a:lnTo>
                  <a:lnTo>
                    <a:pt x="61943" y="223436"/>
                  </a:lnTo>
                  <a:cubicBezTo>
                    <a:pt x="61042" y="224937"/>
                    <a:pt x="60141" y="226472"/>
                    <a:pt x="59274" y="228040"/>
                  </a:cubicBezTo>
                  <a:cubicBezTo>
                    <a:pt x="58406" y="229608"/>
                    <a:pt x="57972" y="230309"/>
                    <a:pt x="57339" y="231376"/>
                  </a:cubicBezTo>
                  <a:lnTo>
                    <a:pt x="57072" y="231843"/>
                  </a:lnTo>
                  <a:cubicBezTo>
                    <a:pt x="55937" y="233812"/>
                    <a:pt x="54836" y="235847"/>
                    <a:pt x="53735" y="237782"/>
                  </a:cubicBezTo>
                  <a:cubicBezTo>
                    <a:pt x="53102" y="238916"/>
                    <a:pt x="52501" y="240051"/>
                    <a:pt x="51901" y="241118"/>
                  </a:cubicBezTo>
                  <a:lnTo>
                    <a:pt x="49398" y="245889"/>
                  </a:lnTo>
                  <a:cubicBezTo>
                    <a:pt x="49098" y="246490"/>
                    <a:pt x="48764" y="247124"/>
                    <a:pt x="48497" y="247724"/>
                  </a:cubicBezTo>
                  <a:cubicBezTo>
                    <a:pt x="47864" y="248892"/>
                    <a:pt x="47296" y="250093"/>
                    <a:pt x="46663" y="251261"/>
                  </a:cubicBezTo>
                  <a:cubicBezTo>
                    <a:pt x="46663" y="251561"/>
                    <a:pt x="46362" y="251828"/>
                    <a:pt x="46229" y="252128"/>
                  </a:cubicBezTo>
                  <a:cubicBezTo>
                    <a:pt x="45628" y="253419"/>
                    <a:pt x="44994" y="254720"/>
                    <a:pt x="44327" y="256031"/>
                  </a:cubicBezTo>
                  <a:lnTo>
                    <a:pt x="43693" y="257299"/>
                  </a:lnTo>
                  <a:cubicBezTo>
                    <a:pt x="43193" y="258367"/>
                    <a:pt x="42692" y="259468"/>
                    <a:pt x="42158" y="260636"/>
                  </a:cubicBezTo>
                  <a:lnTo>
                    <a:pt x="41525" y="262037"/>
                  </a:lnTo>
                  <a:cubicBezTo>
                    <a:pt x="40824" y="263538"/>
                    <a:pt x="40123" y="265039"/>
                    <a:pt x="39456" y="266574"/>
                  </a:cubicBezTo>
                  <a:cubicBezTo>
                    <a:pt x="38789" y="268109"/>
                    <a:pt x="37921" y="269910"/>
                    <a:pt x="37187" y="271612"/>
                  </a:cubicBezTo>
                  <a:cubicBezTo>
                    <a:pt x="35319" y="275916"/>
                    <a:pt x="33518" y="280220"/>
                    <a:pt x="31783" y="284557"/>
                  </a:cubicBezTo>
                  <a:cubicBezTo>
                    <a:pt x="31449" y="285358"/>
                    <a:pt x="31149" y="286125"/>
                    <a:pt x="30849" y="286926"/>
                  </a:cubicBezTo>
                  <a:cubicBezTo>
                    <a:pt x="30548" y="287726"/>
                    <a:pt x="30181" y="288660"/>
                    <a:pt x="29847" y="289528"/>
                  </a:cubicBezTo>
                  <a:lnTo>
                    <a:pt x="28813" y="292230"/>
                  </a:lnTo>
                  <a:cubicBezTo>
                    <a:pt x="28179" y="293898"/>
                    <a:pt x="27579" y="295567"/>
                    <a:pt x="26912" y="297301"/>
                  </a:cubicBezTo>
                  <a:cubicBezTo>
                    <a:pt x="25444" y="301338"/>
                    <a:pt x="24009" y="305409"/>
                    <a:pt x="22641" y="309512"/>
                  </a:cubicBezTo>
                  <a:cubicBezTo>
                    <a:pt x="22274" y="310680"/>
                    <a:pt x="21874" y="311814"/>
                    <a:pt x="21507" y="312849"/>
                  </a:cubicBezTo>
                  <a:cubicBezTo>
                    <a:pt x="21140" y="313883"/>
                    <a:pt x="20906" y="314684"/>
                    <a:pt x="20606" y="315651"/>
                  </a:cubicBezTo>
                  <a:cubicBezTo>
                    <a:pt x="20306" y="316619"/>
                    <a:pt x="20172" y="316952"/>
                    <a:pt x="19972" y="317586"/>
                  </a:cubicBezTo>
                  <a:cubicBezTo>
                    <a:pt x="19372" y="319621"/>
                    <a:pt x="18771" y="321623"/>
                    <a:pt x="18137" y="323658"/>
                  </a:cubicBezTo>
                  <a:cubicBezTo>
                    <a:pt x="17837" y="324759"/>
                    <a:pt x="17503" y="325827"/>
                    <a:pt x="17236" y="326995"/>
                  </a:cubicBezTo>
                  <a:cubicBezTo>
                    <a:pt x="16669" y="328863"/>
                    <a:pt x="16135" y="330765"/>
                    <a:pt x="15635" y="332666"/>
                  </a:cubicBezTo>
                  <a:cubicBezTo>
                    <a:pt x="15135" y="334568"/>
                    <a:pt x="14801" y="335702"/>
                    <a:pt x="14400" y="337237"/>
                  </a:cubicBezTo>
                  <a:cubicBezTo>
                    <a:pt x="14400" y="337470"/>
                    <a:pt x="14400" y="337671"/>
                    <a:pt x="14234" y="337871"/>
                  </a:cubicBezTo>
                  <a:lnTo>
                    <a:pt x="13333" y="341207"/>
                  </a:lnTo>
                  <a:cubicBezTo>
                    <a:pt x="13033" y="342375"/>
                    <a:pt x="12732" y="343609"/>
                    <a:pt x="12399" y="344810"/>
                  </a:cubicBezTo>
                  <a:lnTo>
                    <a:pt x="11898" y="346946"/>
                  </a:lnTo>
                  <a:lnTo>
                    <a:pt x="11631" y="348080"/>
                  </a:lnTo>
                  <a:cubicBezTo>
                    <a:pt x="11431" y="348881"/>
                    <a:pt x="11264" y="349615"/>
                    <a:pt x="11098" y="350382"/>
                  </a:cubicBezTo>
                  <a:lnTo>
                    <a:pt x="10697" y="352050"/>
                  </a:lnTo>
                  <a:lnTo>
                    <a:pt x="9997" y="355186"/>
                  </a:lnTo>
                  <a:cubicBezTo>
                    <a:pt x="8362" y="362593"/>
                    <a:pt x="6894" y="370099"/>
                    <a:pt x="5626" y="377640"/>
                  </a:cubicBezTo>
                  <a:cubicBezTo>
                    <a:pt x="5226" y="380108"/>
                    <a:pt x="4825" y="382577"/>
                    <a:pt x="4458" y="385046"/>
                  </a:cubicBezTo>
                  <a:cubicBezTo>
                    <a:pt x="4458" y="386147"/>
                    <a:pt x="4125" y="387215"/>
                    <a:pt x="3991" y="388382"/>
                  </a:cubicBezTo>
                  <a:cubicBezTo>
                    <a:pt x="3624" y="390785"/>
                    <a:pt x="3291" y="393220"/>
                    <a:pt x="2990" y="395656"/>
                  </a:cubicBezTo>
                  <a:lnTo>
                    <a:pt x="2790" y="397257"/>
                  </a:lnTo>
                  <a:cubicBezTo>
                    <a:pt x="2790" y="398191"/>
                    <a:pt x="2557" y="399159"/>
                    <a:pt x="2457" y="400093"/>
                  </a:cubicBezTo>
                  <a:cubicBezTo>
                    <a:pt x="2356" y="401027"/>
                    <a:pt x="2123" y="402862"/>
                    <a:pt x="1989" y="404263"/>
                  </a:cubicBezTo>
                  <a:cubicBezTo>
                    <a:pt x="1856" y="405664"/>
                    <a:pt x="1623" y="407833"/>
                    <a:pt x="1456" y="409635"/>
                  </a:cubicBezTo>
                  <a:lnTo>
                    <a:pt x="1255" y="411703"/>
                  </a:lnTo>
                  <a:cubicBezTo>
                    <a:pt x="1255" y="412837"/>
                    <a:pt x="1022" y="414005"/>
                    <a:pt x="955" y="415039"/>
                  </a:cubicBezTo>
                  <a:cubicBezTo>
                    <a:pt x="888" y="416074"/>
                    <a:pt x="722" y="417575"/>
                    <a:pt x="655" y="418843"/>
                  </a:cubicBezTo>
                  <a:lnTo>
                    <a:pt x="388" y="422179"/>
                  </a:lnTo>
                  <a:lnTo>
                    <a:pt x="88" y="427050"/>
                  </a:lnTo>
                  <a:lnTo>
                    <a:pt x="-79" y="430386"/>
                  </a:lnTo>
                  <a:cubicBezTo>
                    <a:pt x="-79" y="431654"/>
                    <a:pt x="-79" y="432922"/>
                    <a:pt x="-79" y="434190"/>
                  </a:cubicBezTo>
                  <a:cubicBezTo>
                    <a:pt x="-79" y="435458"/>
                    <a:pt x="-79" y="436759"/>
                    <a:pt x="-79" y="438027"/>
                  </a:cubicBezTo>
                  <a:lnTo>
                    <a:pt x="-79" y="441697"/>
                  </a:lnTo>
                  <a:cubicBezTo>
                    <a:pt x="-79" y="443165"/>
                    <a:pt x="-79" y="444632"/>
                    <a:pt x="-79" y="446100"/>
                  </a:cubicBezTo>
                  <a:lnTo>
                    <a:pt x="-79" y="453440"/>
                  </a:lnTo>
                  <a:cubicBezTo>
                    <a:pt x="-246" y="704143"/>
                    <a:pt x="202855" y="907511"/>
                    <a:pt x="453557" y="907677"/>
                  </a:cubicBezTo>
                  <a:cubicBezTo>
                    <a:pt x="453581" y="907677"/>
                    <a:pt x="453601" y="907677"/>
                    <a:pt x="453624" y="907677"/>
                  </a:cubicBezTo>
                  <a:lnTo>
                    <a:pt x="458695" y="907677"/>
                  </a:lnTo>
                  <a:cubicBezTo>
                    <a:pt x="460297" y="907677"/>
                    <a:pt x="462032" y="907677"/>
                    <a:pt x="463533" y="907677"/>
                  </a:cubicBezTo>
                  <a:cubicBezTo>
                    <a:pt x="465034" y="907677"/>
                    <a:pt x="466702" y="907677"/>
                    <a:pt x="468270" y="907677"/>
                  </a:cubicBezTo>
                  <a:lnTo>
                    <a:pt x="468471" y="907677"/>
                  </a:lnTo>
                  <a:lnTo>
                    <a:pt x="473408" y="907511"/>
                  </a:lnTo>
                  <a:lnTo>
                    <a:pt x="478313" y="907277"/>
                  </a:lnTo>
                  <a:lnTo>
                    <a:pt x="482783" y="907010"/>
                  </a:lnTo>
                  <a:lnTo>
                    <a:pt x="483417" y="907010"/>
                  </a:lnTo>
                  <a:lnTo>
                    <a:pt x="487287" y="906743"/>
                  </a:lnTo>
                  <a:cubicBezTo>
                    <a:pt x="490624" y="906510"/>
                    <a:pt x="493960" y="906209"/>
                    <a:pt x="497296" y="905909"/>
                  </a:cubicBezTo>
                  <a:lnTo>
                    <a:pt x="500165" y="905609"/>
                  </a:lnTo>
                  <a:lnTo>
                    <a:pt x="505937" y="905008"/>
                  </a:lnTo>
                  <a:lnTo>
                    <a:pt x="508406" y="904708"/>
                  </a:lnTo>
                  <a:lnTo>
                    <a:pt x="511742" y="904308"/>
                  </a:lnTo>
                  <a:lnTo>
                    <a:pt x="513978" y="904041"/>
                  </a:lnTo>
                  <a:lnTo>
                    <a:pt x="518215" y="903440"/>
                  </a:lnTo>
                  <a:lnTo>
                    <a:pt x="521751" y="902940"/>
                  </a:lnTo>
                  <a:cubicBezTo>
                    <a:pt x="524253" y="902573"/>
                    <a:pt x="526789" y="902172"/>
                    <a:pt x="529291" y="901739"/>
                  </a:cubicBezTo>
                  <a:lnTo>
                    <a:pt x="533929" y="900938"/>
                  </a:lnTo>
                  <a:lnTo>
                    <a:pt x="539867" y="899837"/>
                  </a:lnTo>
                  <a:lnTo>
                    <a:pt x="542369" y="899337"/>
                  </a:lnTo>
                  <a:lnTo>
                    <a:pt x="546206" y="898569"/>
                  </a:lnTo>
                  <a:lnTo>
                    <a:pt x="549543" y="897869"/>
                  </a:lnTo>
                  <a:lnTo>
                    <a:pt x="551444" y="897435"/>
                  </a:lnTo>
                  <a:lnTo>
                    <a:pt x="554480" y="896768"/>
                  </a:lnTo>
                  <a:lnTo>
                    <a:pt x="560486" y="895366"/>
                  </a:lnTo>
                  <a:lnTo>
                    <a:pt x="563622" y="894599"/>
                  </a:lnTo>
                  <a:lnTo>
                    <a:pt x="564923" y="894265"/>
                  </a:lnTo>
                  <a:lnTo>
                    <a:pt x="567959" y="893498"/>
                  </a:lnTo>
                  <a:lnTo>
                    <a:pt x="569994" y="892964"/>
                  </a:lnTo>
                  <a:lnTo>
                    <a:pt x="575065" y="891596"/>
                  </a:lnTo>
                  <a:lnTo>
                    <a:pt x="581338" y="889828"/>
                  </a:lnTo>
                  <a:lnTo>
                    <a:pt x="583473" y="889194"/>
                  </a:lnTo>
                  <a:lnTo>
                    <a:pt x="587076" y="887893"/>
                  </a:lnTo>
                  <a:lnTo>
                    <a:pt x="589612" y="887092"/>
                  </a:lnTo>
                  <a:lnTo>
                    <a:pt x="593648" y="885825"/>
                  </a:lnTo>
                  <a:cubicBezTo>
                    <a:pt x="597218" y="884657"/>
                    <a:pt x="600788" y="883456"/>
                    <a:pt x="604324" y="882188"/>
                  </a:cubicBezTo>
                  <a:lnTo>
                    <a:pt x="606059" y="881587"/>
                  </a:lnTo>
                  <a:lnTo>
                    <a:pt x="607627" y="881020"/>
                  </a:lnTo>
                  <a:lnTo>
                    <a:pt x="609562" y="880320"/>
                  </a:lnTo>
                  <a:lnTo>
                    <a:pt x="612165" y="879386"/>
                  </a:lnTo>
                  <a:cubicBezTo>
                    <a:pt x="613032" y="879119"/>
                    <a:pt x="613633" y="878852"/>
                    <a:pt x="614367" y="878585"/>
                  </a:cubicBezTo>
                  <a:lnTo>
                    <a:pt x="617370" y="877417"/>
                  </a:lnTo>
                  <a:lnTo>
                    <a:pt x="619938" y="876416"/>
                  </a:lnTo>
                  <a:lnTo>
                    <a:pt x="622507" y="875382"/>
                  </a:lnTo>
                  <a:lnTo>
                    <a:pt x="625143" y="874348"/>
                  </a:lnTo>
                  <a:lnTo>
                    <a:pt x="627645" y="873313"/>
                  </a:lnTo>
                  <a:lnTo>
                    <a:pt x="630181" y="872246"/>
                  </a:lnTo>
                  <a:lnTo>
                    <a:pt x="635252" y="870044"/>
                  </a:lnTo>
                  <a:cubicBezTo>
                    <a:pt x="638588" y="868576"/>
                    <a:pt x="641925" y="867041"/>
                    <a:pt x="645261" y="865473"/>
                  </a:cubicBezTo>
                  <a:lnTo>
                    <a:pt x="649198" y="863638"/>
                  </a:lnTo>
                  <a:lnTo>
                    <a:pt x="651033" y="862704"/>
                  </a:lnTo>
                  <a:lnTo>
                    <a:pt x="655170" y="860669"/>
                  </a:lnTo>
                  <a:lnTo>
                    <a:pt x="660074" y="858200"/>
                  </a:lnTo>
                  <a:lnTo>
                    <a:pt x="664978" y="855664"/>
                  </a:lnTo>
                  <a:lnTo>
                    <a:pt x="669683" y="853129"/>
                  </a:lnTo>
                  <a:lnTo>
                    <a:pt x="669983" y="852962"/>
                  </a:lnTo>
                  <a:lnTo>
                    <a:pt x="674620" y="850426"/>
                  </a:lnTo>
                  <a:lnTo>
                    <a:pt x="678924" y="847991"/>
                  </a:lnTo>
                  <a:lnTo>
                    <a:pt x="679758" y="847491"/>
                  </a:lnTo>
                  <a:lnTo>
                    <a:pt x="683595" y="845255"/>
                  </a:lnTo>
                  <a:lnTo>
                    <a:pt x="688833" y="842119"/>
                  </a:lnTo>
                  <a:lnTo>
                    <a:pt x="693337" y="839383"/>
                  </a:lnTo>
                  <a:cubicBezTo>
                    <a:pt x="695072" y="838282"/>
                    <a:pt x="696673" y="837215"/>
                    <a:pt x="698508" y="836047"/>
                  </a:cubicBezTo>
                  <a:lnTo>
                    <a:pt x="702712" y="833311"/>
                  </a:lnTo>
                  <a:lnTo>
                    <a:pt x="707283" y="830275"/>
                  </a:lnTo>
                  <a:cubicBezTo>
                    <a:pt x="708817" y="829241"/>
                    <a:pt x="710319" y="828240"/>
                    <a:pt x="711787" y="827206"/>
                  </a:cubicBezTo>
                  <a:lnTo>
                    <a:pt x="711987" y="827206"/>
                  </a:lnTo>
                  <a:lnTo>
                    <a:pt x="716257" y="824170"/>
                  </a:lnTo>
                  <a:cubicBezTo>
                    <a:pt x="718026" y="822935"/>
                    <a:pt x="719760" y="821701"/>
                    <a:pt x="721462" y="820400"/>
                  </a:cubicBezTo>
                  <a:cubicBezTo>
                    <a:pt x="722630" y="819566"/>
                    <a:pt x="723797" y="818732"/>
                    <a:pt x="724798" y="817864"/>
                  </a:cubicBezTo>
                  <a:lnTo>
                    <a:pt x="725065" y="817664"/>
                  </a:lnTo>
                  <a:lnTo>
                    <a:pt x="729202" y="814528"/>
                  </a:lnTo>
                  <a:lnTo>
                    <a:pt x="729202" y="814528"/>
                  </a:lnTo>
                  <a:lnTo>
                    <a:pt x="732105" y="812293"/>
                  </a:lnTo>
                  <a:lnTo>
                    <a:pt x="733940" y="810858"/>
                  </a:lnTo>
                  <a:lnTo>
                    <a:pt x="733940" y="810858"/>
                  </a:lnTo>
                  <a:lnTo>
                    <a:pt x="610497" y="810858"/>
                  </a:lnTo>
                  <a:cubicBezTo>
                    <a:pt x="610864" y="808990"/>
                    <a:pt x="611197" y="807121"/>
                    <a:pt x="611464" y="805253"/>
                  </a:cubicBezTo>
                  <a:cubicBezTo>
                    <a:pt x="611464" y="805253"/>
                    <a:pt x="611464" y="805053"/>
                    <a:pt x="611464" y="804953"/>
                  </a:cubicBezTo>
                  <a:cubicBezTo>
                    <a:pt x="611865" y="802084"/>
                    <a:pt x="612165" y="799214"/>
                    <a:pt x="612298" y="796345"/>
                  </a:cubicBezTo>
                  <a:cubicBezTo>
                    <a:pt x="612348" y="795401"/>
                    <a:pt x="612348" y="794453"/>
                    <a:pt x="612298" y="793509"/>
                  </a:cubicBezTo>
                  <a:cubicBezTo>
                    <a:pt x="612298" y="793042"/>
                    <a:pt x="612298" y="792542"/>
                    <a:pt x="612298" y="792075"/>
                  </a:cubicBezTo>
                  <a:cubicBezTo>
                    <a:pt x="612298" y="791608"/>
                    <a:pt x="612298" y="791140"/>
                    <a:pt x="612298" y="790673"/>
                  </a:cubicBezTo>
                  <a:lnTo>
                    <a:pt x="612298" y="789306"/>
                  </a:lnTo>
                  <a:lnTo>
                    <a:pt x="612298" y="789306"/>
                  </a:lnTo>
                  <a:lnTo>
                    <a:pt x="613299" y="788805"/>
                  </a:lnTo>
                  <a:lnTo>
                    <a:pt x="613466" y="788805"/>
                  </a:lnTo>
                  <a:lnTo>
                    <a:pt x="613900" y="788605"/>
                  </a:lnTo>
                  <a:lnTo>
                    <a:pt x="614534" y="788271"/>
                  </a:lnTo>
                  <a:lnTo>
                    <a:pt x="615334" y="787904"/>
                  </a:lnTo>
                  <a:lnTo>
                    <a:pt x="615902" y="787604"/>
                  </a:lnTo>
                  <a:lnTo>
                    <a:pt x="616235" y="787437"/>
                  </a:lnTo>
                  <a:lnTo>
                    <a:pt x="616535" y="787437"/>
                  </a:lnTo>
                  <a:lnTo>
                    <a:pt x="616535" y="787437"/>
                  </a:lnTo>
                  <a:lnTo>
                    <a:pt x="617269" y="787070"/>
                  </a:lnTo>
                  <a:lnTo>
                    <a:pt x="618103" y="786670"/>
                  </a:lnTo>
                  <a:lnTo>
                    <a:pt x="618437" y="786670"/>
                  </a:lnTo>
                  <a:lnTo>
                    <a:pt x="619038" y="786403"/>
                  </a:lnTo>
                  <a:lnTo>
                    <a:pt x="619038" y="786403"/>
                  </a:lnTo>
                  <a:lnTo>
                    <a:pt x="619304" y="786403"/>
                  </a:lnTo>
                  <a:lnTo>
                    <a:pt x="619505" y="786403"/>
                  </a:lnTo>
                  <a:lnTo>
                    <a:pt x="619505" y="786403"/>
                  </a:lnTo>
                  <a:lnTo>
                    <a:pt x="620105" y="786103"/>
                  </a:lnTo>
                  <a:lnTo>
                    <a:pt x="620105" y="786103"/>
                  </a:lnTo>
                  <a:lnTo>
                    <a:pt x="620439" y="785936"/>
                  </a:lnTo>
                  <a:lnTo>
                    <a:pt x="620772" y="785769"/>
                  </a:lnTo>
                  <a:lnTo>
                    <a:pt x="620973" y="785769"/>
                  </a:lnTo>
                  <a:lnTo>
                    <a:pt x="620973" y="785769"/>
                  </a:lnTo>
                  <a:lnTo>
                    <a:pt x="621306" y="785602"/>
                  </a:lnTo>
                  <a:lnTo>
                    <a:pt x="621306" y="785602"/>
                  </a:lnTo>
                  <a:cubicBezTo>
                    <a:pt x="621480" y="785475"/>
                    <a:pt x="621670" y="785375"/>
                    <a:pt x="621873" y="785302"/>
                  </a:cubicBezTo>
                  <a:lnTo>
                    <a:pt x="622074" y="785302"/>
                  </a:lnTo>
                  <a:lnTo>
                    <a:pt x="622608" y="785035"/>
                  </a:lnTo>
                  <a:lnTo>
                    <a:pt x="622608" y="785035"/>
                  </a:lnTo>
                  <a:lnTo>
                    <a:pt x="623508" y="784568"/>
                  </a:lnTo>
                  <a:lnTo>
                    <a:pt x="624242" y="784168"/>
                  </a:lnTo>
                  <a:lnTo>
                    <a:pt x="624576" y="784001"/>
                  </a:lnTo>
                  <a:lnTo>
                    <a:pt x="624576" y="784001"/>
                  </a:lnTo>
                  <a:lnTo>
                    <a:pt x="624776" y="784001"/>
                  </a:lnTo>
                  <a:lnTo>
                    <a:pt x="625176" y="783801"/>
                  </a:lnTo>
                  <a:lnTo>
                    <a:pt x="625176" y="783801"/>
                  </a:lnTo>
                  <a:lnTo>
                    <a:pt x="625510" y="783634"/>
                  </a:lnTo>
                  <a:lnTo>
                    <a:pt x="625510" y="783634"/>
                  </a:lnTo>
                  <a:lnTo>
                    <a:pt x="626344" y="783200"/>
                  </a:lnTo>
                  <a:lnTo>
                    <a:pt x="627579" y="782566"/>
                  </a:lnTo>
                  <a:lnTo>
                    <a:pt x="627579" y="782566"/>
                  </a:lnTo>
                  <a:cubicBezTo>
                    <a:pt x="627782" y="782493"/>
                    <a:pt x="627972" y="782393"/>
                    <a:pt x="628146" y="782266"/>
                  </a:cubicBezTo>
                  <a:lnTo>
                    <a:pt x="628146" y="782266"/>
                  </a:lnTo>
                  <a:lnTo>
                    <a:pt x="628446" y="782099"/>
                  </a:lnTo>
                  <a:lnTo>
                    <a:pt x="628746" y="782099"/>
                  </a:lnTo>
                  <a:lnTo>
                    <a:pt x="628746" y="782099"/>
                  </a:lnTo>
                  <a:lnTo>
                    <a:pt x="629947" y="781432"/>
                  </a:lnTo>
                  <a:lnTo>
                    <a:pt x="631215" y="780731"/>
                  </a:lnTo>
                  <a:lnTo>
                    <a:pt x="632149" y="780197"/>
                  </a:lnTo>
                  <a:cubicBezTo>
                    <a:pt x="632149" y="780197"/>
                    <a:pt x="632149" y="780197"/>
                    <a:pt x="632149" y="780197"/>
                  </a:cubicBezTo>
                  <a:lnTo>
                    <a:pt x="632149" y="780197"/>
                  </a:lnTo>
                  <a:cubicBezTo>
                    <a:pt x="632149" y="780197"/>
                    <a:pt x="632149" y="780197"/>
                    <a:pt x="632149" y="780197"/>
                  </a:cubicBezTo>
                  <a:cubicBezTo>
                    <a:pt x="632149" y="780197"/>
                    <a:pt x="632149" y="780197"/>
                    <a:pt x="632149" y="780197"/>
                  </a:cubicBezTo>
                  <a:lnTo>
                    <a:pt x="632149" y="780197"/>
                  </a:lnTo>
                  <a:lnTo>
                    <a:pt x="632149" y="780197"/>
                  </a:lnTo>
                  <a:lnTo>
                    <a:pt x="632583" y="779964"/>
                  </a:lnTo>
                  <a:lnTo>
                    <a:pt x="632817" y="779964"/>
                  </a:lnTo>
                  <a:lnTo>
                    <a:pt x="632817" y="779964"/>
                  </a:lnTo>
                  <a:lnTo>
                    <a:pt x="634551" y="778963"/>
                  </a:lnTo>
                  <a:lnTo>
                    <a:pt x="635853" y="778229"/>
                  </a:lnTo>
                  <a:lnTo>
                    <a:pt x="636520" y="777829"/>
                  </a:lnTo>
                  <a:lnTo>
                    <a:pt x="637020" y="777528"/>
                  </a:lnTo>
                  <a:lnTo>
                    <a:pt x="640457" y="774459"/>
                  </a:lnTo>
                  <a:lnTo>
                    <a:pt x="640457" y="774459"/>
                  </a:lnTo>
                  <a:cubicBezTo>
                    <a:pt x="640724" y="774292"/>
                    <a:pt x="640990" y="774159"/>
                    <a:pt x="641257" y="773959"/>
                  </a:cubicBezTo>
                  <a:lnTo>
                    <a:pt x="641257" y="773959"/>
                  </a:lnTo>
                  <a:lnTo>
                    <a:pt x="641724" y="773692"/>
                  </a:lnTo>
                  <a:lnTo>
                    <a:pt x="642058" y="773491"/>
                  </a:lnTo>
                  <a:lnTo>
                    <a:pt x="642325" y="773325"/>
                  </a:lnTo>
                  <a:cubicBezTo>
                    <a:pt x="643426" y="772724"/>
                    <a:pt x="644527" y="772057"/>
                    <a:pt x="645661" y="771390"/>
                  </a:cubicBezTo>
                  <a:lnTo>
                    <a:pt x="645661" y="771390"/>
                  </a:lnTo>
                  <a:lnTo>
                    <a:pt x="647430" y="770322"/>
                  </a:lnTo>
                  <a:lnTo>
                    <a:pt x="649098" y="769254"/>
                  </a:lnTo>
                  <a:lnTo>
                    <a:pt x="649098" y="769254"/>
                  </a:lnTo>
                  <a:lnTo>
                    <a:pt x="649665" y="768887"/>
                  </a:lnTo>
                  <a:lnTo>
                    <a:pt x="649898" y="768721"/>
                  </a:lnTo>
                  <a:lnTo>
                    <a:pt x="649898" y="768721"/>
                  </a:lnTo>
                  <a:lnTo>
                    <a:pt x="650566" y="768320"/>
                  </a:lnTo>
                  <a:lnTo>
                    <a:pt x="651633" y="767686"/>
                  </a:lnTo>
                  <a:lnTo>
                    <a:pt x="651633" y="767686"/>
                  </a:lnTo>
                  <a:lnTo>
                    <a:pt x="652167" y="767319"/>
                  </a:lnTo>
                  <a:lnTo>
                    <a:pt x="652667" y="766986"/>
                  </a:lnTo>
                  <a:lnTo>
                    <a:pt x="654436" y="765885"/>
                  </a:lnTo>
                  <a:lnTo>
                    <a:pt x="654436" y="765885"/>
                  </a:lnTo>
                  <a:lnTo>
                    <a:pt x="654903" y="765618"/>
                  </a:lnTo>
                  <a:lnTo>
                    <a:pt x="656571" y="764550"/>
                  </a:lnTo>
                  <a:lnTo>
                    <a:pt x="659741" y="762382"/>
                  </a:lnTo>
                  <a:lnTo>
                    <a:pt x="659741" y="762382"/>
                  </a:lnTo>
                  <a:lnTo>
                    <a:pt x="662009" y="760880"/>
                  </a:lnTo>
                  <a:lnTo>
                    <a:pt x="665045" y="758778"/>
                  </a:lnTo>
                  <a:lnTo>
                    <a:pt x="667381" y="757144"/>
                  </a:lnTo>
                  <a:lnTo>
                    <a:pt x="667381" y="757144"/>
                  </a:lnTo>
                  <a:lnTo>
                    <a:pt x="667781" y="756810"/>
                  </a:lnTo>
                  <a:lnTo>
                    <a:pt x="667781" y="756810"/>
                  </a:lnTo>
                  <a:lnTo>
                    <a:pt x="668215" y="756510"/>
                  </a:lnTo>
                  <a:lnTo>
                    <a:pt x="668615" y="756176"/>
                  </a:lnTo>
                  <a:lnTo>
                    <a:pt x="668615" y="756176"/>
                  </a:lnTo>
                  <a:cubicBezTo>
                    <a:pt x="668722" y="756139"/>
                    <a:pt x="668815" y="756069"/>
                    <a:pt x="668882" y="755976"/>
                  </a:cubicBezTo>
                  <a:cubicBezTo>
                    <a:pt x="668882" y="755976"/>
                    <a:pt x="668882" y="755976"/>
                    <a:pt x="669116" y="755776"/>
                  </a:cubicBezTo>
                  <a:lnTo>
                    <a:pt x="792325" y="755776"/>
                  </a:lnTo>
                  <a:cubicBezTo>
                    <a:pt x="794260" y="753574"/>
                    <a:pt x="796228" y="751338"/>
                    <a:pt x="798097" y="749103"/>
                  </a:cubicBezTo>
                  <a:lnTo>
                    <a:pt x="800999" y="745767"/>
                  </a:lnTo>
                  <a:lnTo>
                    <a:pt x="803401" y="742864"/>
                  </a:lnTo>
                  <a:lnTo>
                    <a:pt x="805870" y="739862"/>
                  </a:lnTo>
                  <a:cubicBezTo>
                    <a:pt x="806971" y="738527"/>
                    <a:pt x="808039" y="737159"/>
                    <a:pt x="809207" y="735825"/>
                  </a:cubicBezTo>
                  <a:cubicBezTo>
                    <a:pt x="811175" y="733389"/>
                    <a:pt x="813110" y="730887"/>
                    <a:pt x="815012" y="728351"/>
                  </a:cubicBezTo>
                  <a:lnTo>
                    <a:pt x="818081" y="724281"/>
                  </a:lnTo>
                  <a:lnTo>
                    <a:pt x="821084" y="720144"/>
                  </a:lnTo>
                  <a:cubicBezTo>
                    <a:pt x="822085" y="718776"/>
                    <a:pt x="823085" y="717408"/>
                    <a:pt x="824053" y="716007"/>
                  </a:cubicBezTo>
                  <a:cubicBezTo>
                    <a:pt x="826011" y="713228"/>
                    <a:pt x="827947" y="710425"/>
                    <a:pt x="829858" y="707599"/>
                  </a:cubicBezTo>
                  <a:cubicBezTo>
                    <a:pt x="831760" y="704764"/>
                    <a:pt x="833628" y="701928"/>
                    <a:pt x="835497" y="699059"/>
                  </a:cubicBezTo>
                  <a:lnTo>
                    <a:pt x="838232" y="694755"/>
                  </a:lnTo>
                  <a:cubicBezTo>
                    <a:pt x="839166" y="693287"/>
                    <a:pt x="840067" y="691852"/>
                    <a:pt x="840935" y="690384"/>
                  </a:cubicBezTo>
                  <a:cubicBezTo>
                    <a:pt x="841802" y="688916"/>
                    <a:pt x="842703" y="687482"/>
                    <a:pt x="843570" y="686014"/>
                  </a:cubicBezTo>
                  <a:cubicBezTo>
                    <a:pt x="844438" y="684546"/>
                    <a:pt x="845105" y="683378"/>
                    <a:pt x="845906" y="682077"/>
                  </a:cubicBezTo>
                  <a:lnTo>
                    <a:pt x="846340" y="681276"/>
                  </a:lnTo>
                  <a:lnTo>
                    <a:pt x="848041" y="678340"/>
                  </a:lnTo>
                  <a:lnTo>
                    <a:pt x="849075" y="676505"/>
                  </a:lnTo>
                  <a:lnTo>
                    <a:pt x="851210" y="672635"/>
                  </a:lnTo>
                  <a:lnTo>
                    <a:pt x="853312" y="668765"/>
                  </a:lnTo>
                  <a:cubicBezTo>
                    <a:pt x="853613" y="668265"/>
                    <a:pt x="853879" y="667764"/>
                    <a:pt x="854146" y="667230"/>
                  </a:cubicBezTo>
                  <a:cubicBezTo>
                    <a:pt x="854714" y="666163"/>
                    <a:pt x="855281" y="665128"/>
                    <a:pt x="855815" y="663894"/>
                  </a:cubicBezTo>
                  <a:lnTo>
                    <a:pt x="856248" y="663027"/>
                  </a:lnTo>
                  <a:lnTo>
                    <a:pt x="858417" y="658856"/>
                  </a:lnTo>
                  <a:lnTo>
                    <a:pt x="860652" y="654352"/>
                  </a:lnTo>
                  <a:lnTo>
                    <a:pt x="860819" y="654019"/>
                  </a:lnTo>
                  <a:cubicBezTo>
                    <a:pt x="861553" y="652551"/>
                    <a:pt x="862254" y="651083"/>
                    <a:pt x="862954" y="649615"/>
                  </a:cubicBezTo>
                  <a:lnTo>
                    <a:pt x="865156" y="644977"/>
                  </a:lnTo>
                  <a:cubicBezTo>
                    <a:pt x="865890" y="643409"/>
                    <a:pt x="866591" y="641841"/>
                    <a:pt x="867291" y="640273"/>
                  </a:cubicBezTo>
                  <a:cubicBezTo>
                    <a:pt x="868693" y="637137"/>
                    <a:pt x="870094" y="634001"/>
                    <a:pt x="871428" y="630798"/>
                  </a:cubicBezTo>
                  <a:lnTo>
                    <a:pt x="871428" y="630798"/>
                  </a:lnTo>
                  <a:cubicBezTo>
                    <a:pt x="872062" y="629263"/>
                    <a:pt x="872696" y="627728"/>
                    <a:pt x="873364" y="626194"/>
                  </a:cubicBezTo>
                  <a:cubicBezTo>
                    <a:pt x="874031" y="624659"/>
                    <a:pt x="874498" y="623391"/>
                    <a:pt x="875032" y="622023"/>
                  </a:cubicBezTo>
                  <a:cubicBezTo>
                    <a:pt x="875565" y="620656"/>
                    <a:pt x="876466" y="618354"/>
                    <a:pt x="877167" y="616585"/>
                  </a:cubicBezTo>
                  <a:lnTo>
                    <a:pt x="877167" y="616585"/>
                  </a:lnTo>
                  <a:lnTo>
                    <a:pt x="877167" y="616285"/>
                  </a:lnTo>
                  <a:lnTo>
                    <a:pt x="878001" y="614050"/>
                  </a:lnTo>
                  <a:lnTo>
                    <a:pt x="879703" y="609512"/>
                  </a:lnTo>
                  <a:cubicBezTo>
                    <a:pt x="880637" y="606943"/>
                    <a:pt x="881537" y="604308"/>
                    <a:pt x="882438" y="601672"/>
                  </a:cubicBezTo>
                  <a:cubicBezTo>
                    <a:pt x="883339" y="599036"/>
                    <a:pt x="884073" y="596868"/>
                    <a:pt x="884874" y="594432"/>
                  </a:cubicBezTo>
                  <a:cubicBezTo>
                    <a:pt x="885174" y="593498"/>
                    <a:pt x="885441" y="592664"/>
                    <a:pt x="885708" y="591763"/>
                  </a:cubicBezTo>
                  <a:cubicBezTo>
                    <a:pt x="887309" y="586759"/>
                    <a:pt x="888811" y="581754"/>
                    <a:pt x="890245" y="576583"/>
                  </a:cubicBezTo>
                  <a:lnTo>
                    <a:pt x="891246" y="572980"/>
                  </a:lnTo>
                  <a:cubicBezTo>
                    <a:pt x="892113" y="569644"/>
                    <a:pt x="892981" y="566307"/>
                    <a:pt x="893782" y="563171"/>
                  </a:cubicBezTo>
                  <a:lnTo>
                    <a:pt x="894482" y="560235"/>
                  </a:lnTo>
                  <a:cubicBezTo>
                    <a:pt x="894883" y="558567"/>
                    <a:pt x="895283" y="556899"/>
                    <a:pt x="895650" y="555231"/>
                  </a:cubicBezTo>
                  <a:cubicBezTo>
                    <a:pt x="896017" y="553563"/>
                    <a:pt x="896284" y="552462"/>
                    <a:pt x="896584" y="551127"/>
                  </a:cubicBezTo>
                  <a:cubicBezTo>
                    <a:pt x="896568" y="551050"/>
                    <a:pt x="896568" y="550970"/>
                    <a:pt x="896584" y="550894"/>
                  </a:cubicBezTo>
                  <a:cubicBezTo>
                    <a:pt x="896918" y="549459"/>
                    <a:pt x="897218" y="548024"/>
                    <a:pt x="897518" y="546556"/>
                  </a:cubicBezTo>
                  <a:cubicBezTo>
                    <a:pt x="898119" y="543687"/>
                    <a:pt x="898686" y="540785"/>
                    <a:pt x="899220" y="537849"/>
                  </a:cubicBezTo>
                  <a:cubicBezTo>
                    <a:pt x="899420" y="536714"/>
                    <a:pt x="899654" y="535580"/>
                    <a:pt x="899854" y="534512"/>
                  </a:cubicBezTo>
                  <a:cubicBezTo>
                    <a:pt x="900521" y="530809"/>
                    <a:pt x="901122" y="527039"/>
                    <a:pt x="901689" y="523302"/>
                  </a:cubicBezTo>
                  <a:cubicBezTo>
                    <a:pt x="902022" y="521100"/>
                    <a:pt x="902323" y="518932"/>
                    <a:pt x="902590" y="516630"/>
                  </a:cubicBezTo>
                  <a:cubicBezTo>
                    <a:pt x="902590" y="516029"/>
                    <a:pt x="902790" y="515395"/>
                    <a:pt x="902856" y="514795"/>
                  </a:cubicBezTo>
                  <a:cubicBezTo>
                    <a:pt x="903057" y="513360"/>
                    <a:pt x="903223" y="511892"/>
                    <a:pt x="903424" y="510424"/>
                  </a:cubicBezTo>
                  <a:lnTo>
                    <a:pt x="903724" y="507689"/>
                  </a:lnTo>
                  <a:cubicBezTo>
                    <a:pt x="904358" y="502784"/>
                    <a:pt x="904858" y="497846"/>
                    <a:pt x="905259" y="492842"/>
                  </a:cubicBezTo>
                  <a:cubicBezTo>
                    <a:pt x="905726" y="487003"/>
                    <a:pt x="906126" y="481098"/>
                    <a:pt x="906393" y="475193"/>
                  </a:cubicBezTo>
                  <a:lnTo>
                    <a:pt x="906593" y="470589"/>
                  </a:lnTo>
                  <a:cubicBezTo>
                    <a:pt x="906593" y="467553"/>
                    <a:pt x="906593" y="464517"/>
                    <a:pt x="906827" y="461447"/>
                  </a:cubicBezTo>
                  <a:lnTo>
                    <a:pt x="906827" y="453874"/>
                  </a:lnTo>
                  <a:cubicBezTo>
                    <a:pt x="907627" y="450838"/>
                    <a:pt x="907627" y="447935"/>
                    <a:pt x="907561" y="445166"/>
                  </a:cubicBezTo>
                  <a:close/>
                  <a:moveTo>
                    <a:pt x="669716" y="277651"/>
                  </a:moveTo>
                  <a:lnTo>
                    <a:pt x="670583" y="276917"/>
                  </a:lnTo>
                  <a:lnTo>
                    <a:pt x="670750" y="276917"/>
                  </a:lnTo>
                  <a:lnTo>
                    <a:pt x="671985" y="275916"/>
                  </a:lnTo>
                  <a:lnTo>
                    <a:pt x="674153" y="274181"/>
                  </a:lnTo>
                  <a:lnTo>
                    <a:pt x="675187" y="273313"/>
                  </a:lnTo>
                  <a:lnTo>
                    <a:pt x="677690" y="271278"/>
                  </a:lnTo>
                  <a:lnTo>
                    <a:pt x="677690" y="271278"/>
                  </a:lnTo>
                  <a:lnTo>
                    <a:pt x="688299" y="262671"/>
                  </a:lnTo>
                  <a:lnTo>
                    <a:pt x="688299" y="262671"/>
                  </a:lnTo>
                  <a:lnTo>
                    <a:pt x="698975" y="254063"/>
                  </a:lnTo>
                  <a:lnTo>
                    <a:pt x="698975" y="254063"/>
                  </a:lnTo>
                  <a:lnTo>
                    <a:pt x="701644" y="251894"/>
                  </a:lnTo>
                  <a:lnTo>
                    <a:pt x="706048" y="248291"/>
                  </a:lnTo>
                  <a:lnTo>
                    <a:pt x="706048" y="248291"/>
                  </a:lnTo>
                  <a:lnTo>
                    <a:pt x="709585" y="245455"/>
                  </a:lnTo>
                  <a:lnTo>
                    <a:pt x="709585" y="245455"/>
                  </a:lnTo>
                  <a:lnTo>
                    <a:pt x="713121" y="242553"/>
                  </a:lnTo>
                  <a:lnTo>
                    <a:pt x="713121" y="242553"/>
                  </a:lnTo>
                  <a:lnTo>
                    <a:pt x="715957" y="240284"/>
                  </a:lnTo>
                  <a:lnTo>
                    <a:pt x="716658" y="239717"/>
                  </a:lnTo>
                  <a:lnTo>
                    <a:pt x="716658" y="239717"/>
                  </a:lnTo>
                  <a:lnTo>
                    <a:pt x="720194" y="236848"/>
                  </a:lnTo>
                  <a:lnTo>
                    <a:pt x="720194" y="236848"/>
                  </a:lnTo>
                  <a:lnTo>
                    <a:pt x="723531" y="234012"/>
                  </a:lnTo>
                  <a:lnTo>
                    <a:pt x="727100" y="231109"/>
                  </a:lnTo>
                  <a:lnTo>
                    <a:pt x="730637" y="228240"/>
                  </a:lnTo>
                  <a:lnTo>
                    <a:pt x="737109" y="223002"/>
                  </a:lnTo>
                  <a:lnTo>
                    <a:pt x="737776" y="222468"/>
                  </a:lnTo>
                  <a:lnTo>
                    <a:pt x="741480" y="219466"/>
                  </a:lnTo>
                  <a:lnTo>
                    <a:pt x="746017" y="215796"/>
                  </a:lnTo>
                  <a:lnTo>
                    <a:pt x="752056" y="210891"/>
                  </a:lnTo>
                  <a:lnTo>
                    <a:pt x="762765" y="202217"/>
                  </a:lnTo>
                  <a:lnTo>
                    <a:pt x="773909" y="193276"/>
                  </a:lnTo>
                  <a:lnTo>
                    <a:pt x="776077" y="196011"/>
                  </a:lnTo>
                  <a:lnTo>
                    <a:pt x="777145" y="197346"/>
                  </a:lnTo>
                  <a:lnTo>
                    <a:pt x="778813" y="199481"/>
                  </a:lnTo>
                  <a:cubicBezTo>
                    <a:pt x="780504" y="201707"/>
                    <a:pt x="782172" y="203928"/>
                    <a:pt x="783817" y="206154"/>
                  </a:cubicBezTo>
                  <a:lnTo>
                    <a:pt x="785319" y="208189"/>
                  </a:lnTo>
                  <a:lnTo>
                    <a:pt x="787020" y="210458"/>
                  </a:lnTo>
                  <a:lnTo>
                    <a:pt x="788054" y="211926"/>
                  </a:lnTo>
                  <a:lnTo>
                    <a:pt x="789155" y="213427"/>
                  </a:lnTo>
                  <a:lnTo>
                    <a:pt x="790990" y="215963"/>
                  </a:lnTo>
                  <a:cubicBezTo>
                    <a:pt x="791758" y="217063"/>
                    <a:pt x="792525" y="218131"/>
                    <a:pt x="793259" y="219299"/>
                  </a:cubicBezTo>
                  <a:lnTo>
                    <a:pt x="793259" y="219299"/>
                  </a:lnTo>
                  <a:cubicBezTo>
                    <a:pt x="794026" y="220400"/>
                    <a:pt x="794794" y="221501"/>
                    <a:pt x="795528" y="222635"/>
                  </a:cubicBezTo>
                  <a:lnTo>
                    <a:pt x="797096" y="224937"/>
                  </a:lnTo>
                  <a:lnTo>
                    <a:pt x="797963" y="226272"/>
                  </a:lnTo>
                  <a:cubicBezTo>
                    <a:pt x="797963" y="226505"/>
                    <a:pt x="798297" y="226739"/>
                    <a:pt x="798430" y="226972"/>
                  </a:cubicBezTo>
                  <a:cubicBezTo>
                    <a:pt x="798617" y="227189"/>
                    <a:pt x="798787" y="227423"/>
                    <a:pt x="798931" y="227673"/>
                  </a:cubicBezTo>
                  <a:lnTo>
                    <a:pt x="799665" y="228841"/>
                  </a:lnTo>
                  <a:lnTo>
                    <a:pt x="800832" y="230609"/>
                  </a:lnTo>
                  <a:lnTo>
                    <a:pt x="802868" y="233945"/>
                  </a:lnTo>
                  <a:lnTo>
                    <a:pt x="804336" y="236281"/>
                  </a:lnTo>
                  <a:cubicBezTo>
                    <a:pt x="806170" y="239250"/>
                    <a:pt x="808005" y="242219"/>
                    <a:pt x="809707" y="245222"/>
                  </a:cubicBezTo>
                  <a:cubicBezTo>
                    <a:pt x="810174" y="245956"/>
                    <a:pt x="810641" y="246723"/>
                    <a:pt x="811042" y="247457"/>
                  </a:cubicBezTo>
                  <a:cubicBezTo>
                    <a:pt x="811442" y="248191"/>
                    <a:pt x="811842" y="248892"/>
                    <a:pt x="812243" y="249592"/>
                  </a:cubicBezTo>
                  <a:lnTo>
                    <a:pt x="814178" y="252929"/>
                  </a:lnTo>
                  <a:cubicBezTo>
                    <a:pt x="814945" y="254330"/>
                    <a:pt x="815712" y="255698"/>
                    <a:pt x="816446" y="257099"/>
                  </a:cubicBezTo>
                  <a:cubicBezTo>
                    <a:pt x="818148" y="260202"/>
                    <a:pt x="819783" y="263305"/>
                    <a:pt x="821384" y="266441"/>
                  </a:cubicBezTo>
                  <a:lnTo>
                    <a:pt x="823152" y="269944"/>
                  </a:lnTo>
                  <a:lnTo>
                    <a:pt x="823486" y="270644"/>
                  </a:lnTo>
                  <a:cubicBezTo>
                    <a:pt x="824187" y="272046"/>
                    <a:pt x="824887" y="273480"/>
                    <a:pt x="825554" y="274882"/>
                  </a:cubicBezTo>
                  <a:cubicBezTo>
                    <a:pt x="826222" y="276283"/>
                    <a:pt x="826889" y="277651"/>
                    <a:pt x="827523" y="279019"/>
                  </a:cubicBezTo>
                  <a:cubicBezTo>
                    <a:pt x="828457" y="280997"/>
                    <a:pt x="829358" y="282965"/>
                    <a:pt x="830225" y="284924"/>
                  </a:cubicBezTo>
                  <a:cubicBezTo>
                    <a:pt x="830692" y="285958"/>
                    <a:pt x="831159" y="286959"/>
                    <a:pt x="831593" y="287993"/>
                  </a:cubicBezTo>
                  <a:cubicBezTo>
                    <a:pt x="831703" y="288267"/>
                    <a:pt x="831823" y="288534"/>
                    <a:pt x="831960" y="288794"/>
                  </a:cubicBezTo>
                  <a:lnTo>
                    <a:pt x="832694" y="290529"/>
                  </a:lnTo>
                  <a:cubicBezTo>
                    <a:pt x="832861" y="290862"/>
                    <a:pt x="832961" y="291163"/>
                    <a:pt x="833094" y="291463"/>
                  </a:cubicBezTo>
                  <a:cubicBezTo>
                    <a:pt x="833228" y="291763"/>
                    <a:pt x="833762" y="293031"/>
                    <a:pt x="834095" y="293798"/>
                  </a:cubicBezTo>
                  <a:lnTo>
                    <a:pt x="834095" y="293798"/>
                  </a:lnTo>
                  <a:cubicBezTo>
                    <a:pt x="835163" y="296301"/>
                    <a:pt x="836164" y="298803"/>
                    <a:pt x="837165" y="301338"/>
                  </a:cubicBezTo>
                  <a:lnTo>
                    <a:pt x="837165" y="301338"/>
                  </a:lnTo>
                  <a:lnTo>
                    <a:pt x="837165" y="301338"/>
                  </a:lnTo>
                  <a:cubicBezTo>
                    <a:pt x="837532" y="302239"/>
                    <a:pt x="837899" y="303173"/>
                    <a:pt x="838232" y="304108"/>
                  </a:cubicBezTo>
                  <a:lnTo>
                    <a:pt x="838232" y="304108"/>
                  </a:lnTo>
                  <a:lnTo>
                    <a:pt x="838566" y="305008"/>
                  </a:lnTo>
                  <a:lnTo>
                    <a:pt x="838566" y="305008"/>
                  </a:lnTo>
                  <a:lnTo>
                    <a:pt x="825721" y="309946"/>
                  </a:lnTo>
                  <a:lnTo>
                    <a:pt x="812876" y="314884"/>
                  </a:lnTo>
                  <a:lnTo>
                    <a:pt x="812876" y="314884"/>
                  </a:lnTo>
                  <a:lnTo>
                    <a:pt x="811475" y="315384"/>
                  </a:lnTo>
                  <a:lnTo>
                    <a:pt x="811042" y="315551"/>
                  </a:lnTo>
                  <a:lnTo>
                    <a:pt x="805637" y="317620"/>
                  </a:lnTo>
                  <a:lnTo>
                    <a:pt x="800165" y="319721"/>
                  </a:lnTo>
                  <a:lnTo>
                    <a:pt x="800165" y="319721"/>
                  </a:lnTo>
                  <a:lnTo>
                    <a:pt x="799431" y="319988"/>
                  </a:lnTo>
                  <a:lnTo>
                    <a:pt x="796996" y="320922"/>
                  </a:lnTo>
                  <a:lnTo>
                    <a:pt x="796996" y="320922"/>
                  </a:lnTo>
                  <a:lnTo>
                    <a:pt x="795861" y="321390"/>
                  </a:lnTo>
                  <a:lnTo>
                    <a:pt x="795861" y="321390"/>
                  </a:lnTo>
                  <a:lnTo>
                    <a:pt x="795027" y="321723"/>
                  </a:lnTo>
                  <a:lnTo>
                    <a:pt x="787320" y="324693"/>
                  </a:lnTo>
                  <a:lnTo>
                    <a:pt x="787320" y="324693"/>
                  </a:lnTo>
                  <a:lnTo>
                    <a:pt x="783083" y="326327"/>
                  </a:lnTo>
                  <a:lnTo>
                    <a:pt x="783083" y="326327"/>
                  </a:lnTo>
                  <a:lnTo>
                    <a:pt x="778846" y="327995"/>
                  </a:lnTo>
                  <a:lnTo>
                    <a:pt x="778846" y="327995"/>
                  </a:lnTo>
                  <a:lnTo>
                    <a:pt x="774542" y="329630"/>
                  </a:lnTo>
                  <a:lnTo>
                    <a:pt x="774542" y="329630"/>
                  </a:lnTo>
                  <a:lnTo>
                    <a:pt x="770305" y="331232"/>
                  </a:lnTo>
                  <a:lnTo>
                    <a:pt x="770305" y="331232"/>
                  </a:lnTo>
                  <a:lnTo>
                    <a:pt x="766035" y="332833"/>
                  </a:lnTo>
                  <a:lnTo>
                    <a:pt x="766035" y="332833"/>
                  </a:lnTo>
                  <a:lnTo>
                    <a:pt x="761798" y="334501"/>
                  </a:lnTo>
                  <a:lnTo>
                    <a:pt x="761798" y="334501"/>
                  </a:lnTo>
                  <a:lnTo>
                    <a:pt x="757527" y="336136"/>
                  </a:lnTo>
                  <a:lnTo>
                    <a:pt x="757527" y="336136"/>
                  </a:lnTo>
                  <a:lnTo>
                    <a:pt x="748986" y="339472"/>
                  </a:lnTo>
                  <a:lnTo>
                    <a:pt x="748986" y="339472"/>
                  </a:lnTo>
                  <a:lnTo>
                    <a:pt x="748720" y="339472"/>
                  </a:lnTo>
                  <a:lnTo>
                    <a:pt x="736208" y="344277"/>
                  </a:lnTo>
                  <a:lnTo>
                    <a:pt x="736208" y="344277"/>
                  </a:lnTo>
                  <a:lnTo>
                    <a:pt x="735908" y="344277"/>
                  </a:lnTo>
                  <a:lnTo>
                    <a:pt x="723397" y="349081"/>
                  </a:lnTo>
                  <a:lnTo>
                    <a:pt x="723397" y="349081"/>
                  </a:lnTo>
                  <a:lnTo>
                    <a:pt x="723097" y="349081"/>
                  </a:lnTo>
                  <a:lnTo>
                    <a:pt x="710519" y="354386"/>
                  </a:lnTo>
                  <a:lnTo>
                    <a:pt x="710519" y="354386"/>
                  </a:lnTo>
                  <a:lnTo>
                    <a:pt x="710519" y="354386"/>
                  </a:lnTo>
                  <a:cubicBezTo>
                    <a:pt x="710519" y="354386"/>
                    <a:pt x="710519" y="354386"/>
                    <a:pt x="710519" y="354386"/>
                  </a:cubicBezTo>
                  <a:lnTo>
                    <a:pt x="708617" y="349615"/>
                  </a:lnTo>
                  <a:lnTo>
                    <a:pt x="708617" y="349615"/>
                  </a:lnTo>
                  <a:cubicBezTo>
                    <a:pt x="707950" y="347947"/>
                    <a:pt x="707249" y="346278"/>
                    <a:pt x="706549" y="344677"/>
                  </a:cubicBezTo>
                  <a:lnTo>
                    <a:pt x="706549" y="344677"/>
                  </a:lnTo>
                  <a:cubicBezTo>
                    <a:pt x="705848" y="343042"/>
                    <a:pt x="705114" y="341341"/>
                    <a:pt x="704380" y="339773"/>
                  </a:cubicBezTo>
                  <a:lnTo>
                    <a:pt x="704380" y="339773"/>
                  </a:lnTo>
                  <a:cubicBezTo>
                    <a:pt x="704147" y="339239"/>
                    <a:pt x="703913" y="338705"/>
                    <a:pt x="703646" y="338171"/>
                  </a:cubicBezTo>
                  <a:cubicBezTo>
                    <a:pt x="703613" y="338051"/>
                    <a:pt x="703556" y="337938"/>
                    <a:pt x="703479" y="337838"/>
                  </a:cubicBezTo>
                  <a:cubicBezTo>
                    <a:pt x="703479" y="337838"/>
                    <a:pt x="703479" y="337838"/>
                    <a:pt x="703479" y="337838"/>
                  </a:cubicBezTo>
                  <a:lnTo>
                    <a:pt x="703479" y="337838"/>
                  </a:lnTo>
                  <a:lnTo>
                    <a:pt x="703479" y="337838"/>
                  </a:lnTo>
                  <a:lnTo>
                    <a:pt x="703479" y="337838"/>
                  </a:lnTo>
                  <a:cubicBezTo>
                    <a:pt x="703493" y="337727"/>
                    <a:pt x="703493" y="337614"/>
                    <a:pt x="703479" y="337504"/>
                  </a:cubicBezTo>
                  <a:lnTo>
                    <a:pt x="703279" y="337037"/>
                  </a:lnTo>
                  <a:cubicBezTo>
                    <a:pt x="703309" y="336963"/>
                    <a:pt x="703309" y="336877"/>
                    <a:pt x="703279" y="336803"/>
                  </a:cubicBezTo>
                  <a:lnTo>
                    <a:pt x="703079" y="336370"/>
                  </a:lnTo>
                  <a:cubicBezTo>
                    <a:pt x="702922" y="335983"/>
                    <a:pt x="702742" y="335602"/>
                    <a:pt x="702545" y="335235"/>
                  </a:cubicBezTo>
                  <a:lnTo>
                    <a:pt x="702545" y="335235"/>
                  </a:lnTo>
                  <a:cubicBezTo>
                    <a:pt x="702178" y="334434"/>
                    <a:pt x="701778" y="333600"/>
                    <a:pt x="701344" y="332800"/>
                  </a:cubicBezTo>
                  <a:cubicBezTo>
                    <a:pt x="700910" y="331999"/>
                    <a:pt x="700810" y="331665"/>
                    <a:pt x="700510" y="331098"/>
                  </a:cubicBezTo>
                  <a:cubicBezTo>
                    <a:pt x="700413" y="330858"/>
                    <a:pt x="700300" y="330624"/>
                    <a:pt x="700176" y="330398"/>
                  </a:cubicBezTo>
                  <a:lnTo>
                    <a:pt x="700176" y="330398"/>
                  </a:lnTo>
                  <a:cubicBezTo>
                    <a:pt x="699799" y="329597"/>
                    <a:pt x="699399" y="328796"/>
                    <a:pt x="698975" y="327995"/>
                  </a:cubicBezTo>
                  <a:cubicBezTo>
                    <a:pt x="698575" y="327195"/>
                    <a:pt x="698141" y="326394"/>
                    <a:pt x="697707" y="325593"/>
                  </a:cubicBezTo>
                  <a:cubicBezTo>
                    <a:pt x="697274" y="324793"/>
                    <a:pt x="697307" y="324793"/>
                    <a:pt x="697074" y="324392"/>
                  </a:cubicBezTo>
                  <a:cubicBezTo>
                    <a:pt x="696583" y="323415"/>
                    <a:pt x="696049" y="322447"/>
                    <a:pt x="695472" y="321490"/>
                  </a:cubicBezTo>
                  <a:cubicBezTo>
                    <a:pt x="694938" y="320522"/>
                    <a:pt x="694405" y="319555"/>
                    <a:pt x="693837" y="318620"/>
                  </a:cubicBezTo>
                  <a:lnTo>
                    <a:pt x="693837" y="318420"/>
                  </a:lnTo>
                  <a:cubicBezTo>
                    <a:pt x="693437" y="317653"/>
                    <a:pt x="693003" y="316919"/>
                    <a:pt x="692570" y="316152"/>
                  </a:cubicBezTo>
                  <a:cubicBezTo>
                    <a:pt x="691669" y="314584"/>
                    <a:pt x="690735" y="313049"/>
                    <a:pt x="689800" y="311514"/>
                  </a:cubicBezTo>
                  <a:cubicBezTo>
                    <a:pt x="688866" y="309979"/>
                    <a:pt x="687932" y="308445"/>
                    <a:pt x="686965" y="306910"/>
                  </a:cubicBezTo>
                  <a:lnTo>
                    <a:pt x="683995" y="302373"/>
                  </a:lnTo>
                  <a:lnTo>
                    <a:pt x="680959" y="297902"/>
                  </a:lnTo>
                  <a:cubicBezTo>
                    <a:pt x="678924" y="294933"/>
                    <a:pt x="676789" y="292030"/>
                    <a:pt x="674620" y="289128"/>
                  </a:cubicBezTo>
                  <a:lnTo>
                    <a:pt x="674387" y="288861"/>
                  </a:lnTo>
                  <a:cubicBezTo>
                    <a:pt x="673386" y="287493"/>
                    <a:pt x="672318" y="286092"/>
                    <a:pt x="671217" y="284724"/>
                  </a:cubicBezTo>
                  <a:cubicBezTo>
                    <a:pt x="670116" y="283356"/>
                    <a:pt x="669049" y="281988"/>
                    <a:pt x="667881" y="280620"/>
                  </a:cubicBezTo>
                  <a:lnTo>
                    <a:pt x="667881" y="280620"/>
                  </a:lnTo>
                  <a:close/>
                  <a:moveTo>
                    <a:pt x="752790" y="349882"/>
                  </a:moveTo>
                  <a:lnTo>
                    <a:pt x="753257" y="349715"/>
                  </a:lnTo>
                  <a:lnTo>
                    <a:pt x="753457" y="349715"/>
                  </a:lnTo>
                  <a:lnTo>
                    <a:pt x="753924" y="349548"/>
                  </a:lnTo>
                  <a:lnTo>
                    <a:pt x="753924" y="349548"/>
                  </a:lnTo>
                  <a:lnTo>
                    <a:pt x="754224" y="349548"/>
                  </a:lnTo>
                  <a:lnTo>
                    <a:pt x="754224" y="349548"/>
                  </a:lnTo>
                  <a:lnTo>
                    <a:pt x="754858" y="349314"/>
                  </a:lnTo>
                  <a:lnTo>
                    <a:pt x="755159" y="349314"/>
                  </a:lnTo>
                  <a:lnTo>
                    <a:pt x="755459" y="349314"/>
                  </a:lnTo>
                  <a:lnTo>
                    <a:pt x="756760" y="348881"/>
                  </a:lnTo>
                  <a:lnTo>
                    <a:pt x="757294" y="348681"/>
                  </a:lnTo>
                  <a:lnTo>
                    <a:pt x="758161" y="348380"/>
                  </a:lnTo>
                  <a:lnTo>
                    <a:pt x="758495" y="348380"/>
                  </a:lnTo>
                  <a:lnTo>
                    <a:pt x="761130" y="347479"/>
                  </a:lnTo>
                  <a:lnTo>
                    <a:pt x="761130" y="347479"/>
                  </a:lnTo>
                  <a:lnTo>
                    <a:pt x="762065" y="347179"/>
                  </a:lnTo>
                  <a:lnTo>
                    <a:pt x="762365" y="347179"/>
                  </a:lnTo>
                  <a:lnTo>
                    <a:pt x="762732" y="347179"/>
                  </a:lnTo>
                  <a:lnTo>
                    <a:pt x="762932" y="347179"/>
                  </a:lnTo>
                  <a:lnTo>
                    <a:pt x="763199" y="347179"/>
                  </a:lnTo>
                  <a:lnTo>
                    <a:pt x="763900" y="346946"/>
                  </a:lnTo>
                  <a:lnTo>
                    <a:pt x="764467" y="346946"/>
                  </a:lnTo>
                  <a:lnTo>
                    <a:pt x="765334" y="346645"/>
                  </a:lnTo>
                  <a:lnTo>
                    <a:pt x="765334" y="346645"/>
                  </a:lnTo>
                  <a:lnTo>
                    <a:pt x="769571" y="345177"/>
                  </a:lnTo>
                  <a:lnTo>
                    <a:pt x="773875" y="343676"/>
                  </a:lnTo>
                  <a:lnTo>
                    <a:pt x="773875" y="343676"/>
                  </a:lnTo>
                  <a:lnTo>
                    <a:pt x="778179" y="342175"/>
                  </a:lnTo>
                  <a:lnTo>
                    <a:pt x="778179" y="342175"/>
                  </a:lnTo>
                  <a:lnTo>
                    <a:pt x="782516" y="340673"/>
                  </a:lnTo>
                  <a:lnTo>
                    <a:pt x="786853" y="339205"/>
                  </a:lnTo>
                  <a:lnTo>
                    <a:pt x="791224" y="337737"/>
                  </a:lnTo>
                  <a:lnTo>
                    <a:pt x="799031" y="335035"/>
                  </a:lnTo>
                  <a:lnTo>
                    <a:pt x="799865" y="334735"/>
                  </a:lnTo>
                  <a:lnTo>
                    <a:pt x="799865" y="334735"/>
                  </a:lnTo>
                  <a:lnTo>
                    <a:pt x="804269" y="333200"/>
                  </a:lnTo>
                  <a:lnTo>
                    <a:pt x="809840" y="331298"/>
                  </a:lnTo>
                  <a:lnTo>
                    <a:pt x="809840" y="331298"/>
                  </a:lnTo>
                  <a:lnTo>
                    <a:pt x="817180" y="328796"/>
                  </a:lnTo>
                  <a:lnTo>
                    <a:pt x="830192" y="324292"/>
                  </a:lnTo>
                  <a:cubicBezTo>
                    <a:pt x="843884" y="363904"/>
                    <a:pt x="851227" y="405431"/>
                    <a:pt x="851945" y="447335"/>
                  </a:cubicBezTo>
                  <a:lnTo>
                    <a:pt x="851945" y="447335"/>
                  </a:lnTo>
                  <a:lnTo>
                    <a:pt x="847808" y="447335"/>
                  </a:lnTo>
                  <a:lnTo>
                    <a:pt x="847307" y="447335"/>
                  </a:lnTo>
                  <a:lnTo>
                    <a:pt x="838633" y="447502"/>
                  </a:lnTo>
                  <a:lnTo>
                    <a:pt x="830859" y="447502"/>
                  </a:lnTo>
                  <a:lnTo>
                    <a:pt x="824887" y="447502"/>
                  </a:lnTo>
                  <a:lnTo>
                    <a:pt x="824887" y="447502"/>
                  </a:lnTo>
                  <a:lnTo>
                    <a:pt x="820516" y="447502"/>
                  </a:lnTo>
                  <a:lnTo>
                    <a:pt x="819416" y="447502"/>
                  </a:lnTo>
                  <a:lnTo>
                    <a:pt x="812977" y="447502"/>
                  </a:lnTo>
                  <a:lnTo>
                    <a:pt x="811141" y="447502"/>
                  </a:lnTo>
                  <a:lnTo>
                    <a:pt x="807238" y="447502"/>
                  </a:lnTo>
                  <a:lnTo>
                    <a:pt x="804836" y="447502"/>
                  </a:lnTo>
                  <a:lnTo>
                    <a:pt x="801967" y="447502"/>
                  </a:lnTo>
                  <a:lnTo>
                    <a:pt x="797396" y="447502"/>
                  </a:lnTo>
                  <a:lnTo>
                    <a:pt x="793493" y="447502"/>
                  </a:lnTo>
                  <a:lnTo>
                    <a:pt x="792725" y="447502"/>
                  </a:lnTo>
                  <a:lnTo>
                    <a:pt x="788221" y="447502"/>
                  </a:lnTo>
                  <a:lnTo>
                    <a:pt x="769872" y="447502"/>
                  </a:lnTo>
                  <a:lnTo>
                    <a:pt x="769872" y="447502"/>
                  </a:lnTo>
                  <a:cubicBezTo>
                    <a:pt x="769872" y="446834"/>
                    <a:pt x="769872" y="446200"/>
                    <a:pt x="769872" y="445533"/>
                  </a:cubicBezTo>
                  <a:cubicBezTo>
                    <a:pt x="769855" y="445266"/>
                    <a:pt x="769855" y="444999"/>
                    <a:pt x="769872" y="444733"/>
                  </a:cubicBezTo>
                  <a:cubicBezTo>
                    <a:pt x="769872" y="443999"/>
                    <a:pt x="769872" y="443231"/>
                    <a:pt x="769872" y="442464"/>
                  </a:cubicBezTo>
                  <a:cubicBezTo>
                    <a:pt x="769872" y="441697"/>
                    <a:pt x="769872" y="441496"/>
                    <a:pt x="769872" y="440996"/>
                  </a:cubicBezTo>
                  <a:cubicBezTo>
                    <a:pt x="769872" y="440495"/>
                    <a:pt x="769872" y="440429"/>
                    <a:pt x="769872" y="440162"/>
                  </a:cubicBezTo>
                  <a:cubicBezTo>
                    <a:pt x="769872" y="439895"/>
                    <a:pt x="769872" y="439828"/>
                    <a:pt x="769872" y="439661"/>
                  </a:cubicBezTo>
                  <a:lnTo>
                    <a:pt x="769872" y="439361"/>
                  </a:lnTo>
                  <a:cubicBezTo>
                    <a:pt x="769855" y="439171"/>
                    <a:pt x="769855" y="438984"/>
                    <a:pt x="769872" y="438794"/>
                  </a:cubicBezTo>
                  <a:cubicBezTo>
                    <a:pt x="769855" y="438684"/>
                    <a:pt x="769855" y="438570"/>
                    <a:pt x="769872" y="438460"/>
                  </a:cubicBezTo>
                  <a:lnTo>
                    <a:pt x="769872" y="438227"/>
                  </a:lnTo>
                  <a:lnTo>
                    <a:pt x="769872" y="438227"/>
                  </a:lnTo>
                  <a:lnTo>
                    <a:pt x="769872" y="436292"/>
                  </a:lnTo>
                  <a:cubicBezTo>
                    <a:pt x="769855" y="436182"/>
                    <a:pt x="769855" y="436068"/>
                    <a:pt x="769872" y="435958"/>
                  </a:cubicBezTo>
                  <a:lnTo>
                    <a:pt x="769872" y="435958"/>
                  </a:lnTo>
                  <a:cubicBezTo>
                    <a:pt x="769855" y="435691"/>
                    <a:pt x="769855" y="435424"/>
                    <a:pt x="769872" y="435157"/>
                  </a:cubicBezTo>
                  <a:cubicBezTo>
                    <a:pt x="769855" y="434834"/>
                    <a:pt x="769855" y="434513"/>
                    <a:pt x="769872" y="434190"/>
                  </a:cubicBezTo>
                  <a:cubicBezTo>
                    <a:pt x="769872" y="432622"/>
                    <a:pt x="769671" y="431087"/>
                    <a:pt x="769538" y="429519"/>
                  </a:cubicBezTo>
                  <a:cubicBezTo>
                    <a:pt x="769538" y="429519"/>
                    <a:pt x="769538" y="429219"/>
                    <a:pt x="769538" y="429085"/>
                  </a:cubicBezTo>
                  <a:lnTo>
                    <a:pt x="769538" y="429085"/>
                  </a:lnTo>
                  <a:cubicBezTo>
                    <a:pt x="769538" y="428518"/>
                    <a:pt x="769538" y="427918"/>
                    <a:pt x="769538" y="427350"/>
                  </a:cubicBezTo>
                  <a:lnTo>
                    <a:pt x="769238" y="424014"/>
                  </a:lnTo>
                  <a:lnTo>
                    <a:pt x="769238" y="422780"/>
                  </a:lnTo>
                  <a:lnTo>
                    <a:pt x="769238" y="421912"/>
                  </a:lnTo>
                  <a:cubicBezTo>
                    <a:pt x="769238" y="421912"/>
                    <a:pt x="769238" y="421612"/>
                    <a:pt x="769238" y="421479"/>
                  </a:cubicBezTo>
                  <a:cubicBezTo>
                    <a:pt x="769238" y="421345"/>
                    <a:pt x="769238" y="421011"/>
                    <a:pt x="769238" y="420778"/>
                  </a:cubicBezTo>
                  <a:lnTo>
                    <a:pt x="769238" y="420778"/>
                  </a:lnTo>
                  <a:cubicBezTo>
                    <a:pt x="769238" y="420778"/>
                    <a:pt x="769238" y="420778"/>
                    <a:pt x="769238" y="420778"/>
                  </a:cubicBezTo>
                  <a:cubicBezTo>
                    <a:pt x="769238" y="420778"/>
                    <a:pt x="769238" y="420778"/>
                    <a:pt x="769238" y="420778"/>
                  </a:cubicBezTo>
                  <a:lnTo>
                    <a:pt x="769238" y="420778"/>
                  </a:lnTo>
                  <a:lnTo>
                    <a:pt x="769238" y="420778"/>
                  </a:lnTo>
                  <a:lnTo>
                    <a:pt x="769238" y="420778"/>
                  </a:lnTo>
                  <a:cubicBezTo>
                    <a:pt x="769238" y="420778"/>
                    <a:pt x="769238" y="420778"/>
                    <a:pt x="769238" y="420778"/>
                  </a:cubicBezTo>
                  <a:lnTo>
                    <a:pt x="769238" y="420778"/>
                  </a:lnTo>
                  <a:lnTo>
                    <a:pt x="769037" y="419010"/>
                  </a:lnTo>
                  <a:cubicBezTo>
                    <a:pt x="769054" y="418910"/>
                    <a:pt x="769054" y="418809"/>
                    <a:pt x="769037" y="418709"/>
                  </a:cubicBezTo>
                  <a:lnTo>
                    <a:pt x="769037" y="417842"/>
                  </a:lnTo>
                  <a:lnTo>
                    <a:pt x="769037" y="417842"/>
                  </a:lnTo>
                  <a:cubicBezTo>
                    <a:pt x="769058" y="417722"/>
                    <a:pt x="769058" y="417595"/>
                    <a:pt x="769037" y="417475"/>
                  </a:cubicBezTo>
                  <a:lnTo>
                    <a:pt x="769037" y="417475"/>
                  </a:lnTo>
                  <a:cubicBezTo>
                    <a:pt x="769058" y="417318"/>
                    <a:pt x="769058" y="417161"/>
                    <a:pt x="769037" y="417008"/>
                  </a:cubicBezTo>
                  <a:cubicBezTo>
                    <a:pt x="769054" y="416831"/>
                    <a:pt x="769054" y="416651"/>
                    <a:pt x="769037" y="416474"/>
                  </a:cubicBezTo>
                  <a:cubicBezTo>
                    <a:pt x="769068" y="416411"/>
                    <a:pt x="769068" y="416337"/>
                    <a:pt x="769037" y="416274"/>
                  </a:cubicBezTo>
                  <a:lnTo>
                    <a:pt x="769037" y="416274"/>
                  </a:lnTo>
                  <a:cubicBezTo>
                    <a:pt x="769054" y="416164"/>
                    <a:pt x="769054" y="416050"/>
                    <a:pt x="769037" y="415940"/>
                  </a:cubicBezTo>
                  <a:lnTo>
                    <a:pt x="769037" y="415940"/>
                  </a:lnTo>
                  <a:cubicBezTo>
                    <a:pt x="769054" y="415874"/>
                    <a:pt x="769054" y="415807"/>
                    <a:pt x="769037" y="415740"/>
                  </a:cubicBezTo>
                  <a:lnTo>
                    <a:pt x="769037" y="415740"/>
                  </a:lnTo>
                  <a:lnTo>
                    <a:pt x="769037" y="415740"/>
                  </a:lnTo>
                  <a:lnTo>
                    <a:pt x="769037" y="415740"/>
                  </a:lnTo>
                  <a:lnTo>
                    <a:pt x="769037" y="415740"/>
                  </a:lnTo>
                  <a:cubicBezTo>
                    <a:pt x="769037" y="415740"/>
                    <a:pt x="769037" y="415740"/>
                    <a:pt x="769037" y="415740"/>
                  </a:cubicBezTo>
                  <a:lnTo>
                    <a:pt x="769037" y="415440"/>
                  </a:lnTo>
                  <a:cubicBezTo>
                    <a:pt x="769054" y="415373"/>
                    <a:pt x="769054" y="415306"/>
                    <a:pt x="769037" y="415240"/>
                  </a:cubicBezTo>
                  <a:cubicBezTo>
                    <a:pt x="769068" y="415176"/>
                    <a:pt x="769068" y="415103"/>
                    <a:pt x="769037" y="415039"/>
                  </a:cubicBezTo>
                  <a:cubicBezTo>
                    <a:pt x="769037" y="415039"/>
                    <a:pt x="769037" y="415039"/>
                    <a:pt x="769037" y="415039"/>
                  </a:cubicBezTo>
                  <a:lnTo>
                    <a:pt x="769037" y="415039"/>
                  </a:lnTo>
                  <a:cubicBezTo>
                    <a:pt x="769054" y="414739"/>
                    <a:pt x="769054" y="414439"/>
                    <a:pt x="769037" y="414139"/>
                  </a:cubicBezTo>
                  <a:cubicBezTo>
                    <a:pt x="769051" y="414085"/>
                    <a:pt x="769051" y="414025"/>
                    <a:pt x="769037" y="413972"/>
                  </a:cubicBezTo>
                  <a:cubicBezTo>
                    <a:pt x="769054" y="413772"/>
                    <a:pt x="769054" y="413571"/>
                    <a:pt x="769037" y="413371"/>
                  </a:cubicBezTo>
                  <a:lnTo>
                    <a:pt x="769037" y="413371"/>
                  </a:lnTo>
                  <a:cubicBezTo>
                    <a:pt x="769037" y="413205"/>
                    <a:pt x="769037" y="413071"/>
                    <a:pt x="769037" y="412904"/>
                  </a:cubicBezTo>
                  <a:lnTo>
                    <a:pt x="769037" y="412170"/>
                  </a:lnTo>
                  <a:cubicBezTo>
                    <a:pt x="769037" y="412170"/>
                    <a:pt x="769037" y="412170"/>
                    <a:pt x="769037" y="412003"/>
                  </a:cubicBezTo>
                  <a:lnTo>
                    <a:pt x="768737" y="409768"/>
                  </a:lnTo>
                  <a:cubicBezTo>
                    <a:pt x="768604" y="408634"/>
                    <a:pt x="768437" y="407523"/>
                    <a:pt x="768237" y="406432"/>
                  </a:cubicBezTo>
                  <a:cubicBezTo>
                    <a:pt x="768237" y="406432"/>
                    <a:pt x="768237" y="406165"/>
                    <a:pt x="768237" y="406065"/>
                  </a:cubicBezTo>
                  <a:cubicBezTo>
                    <a:pt x="768237" y="405398"/>
                    <a:pt x="768037" y="404697"/>
                    <a:pt x="767903" y="404030"/>
                  </a:cubicBezTo>
                  <a:cubicBezTo>
                    <a:pt x="767903" y="404030"/>
                    <a:pt x="767903" y="404030"/>
                    <a:pt x="767903" y="404030"/>
                  </a:cubicBezTo>
                  <a:cubicBezTo>
                    <a:pt x="767937" y="403843"/>
                    <a:pt x="767937" y="403649"/>
                    <a:pt x="767903" y="403462"/>
                  </a:cubicBezTo>
                  <a:cubicBezTo>
                    <a:pt x="767923" y="403186"/>
                    <a:pt x="767923" y="402905"/>
                    <a:pt x="767903" y="402628"/>
                  </a:cubicBezTo>
                  <a:lnTo>
                    <a:pt x="767903" y="401828"/>
                  </a:lnTo>
                  <a:lnTo>
                    <a:pt x="767903" y="401327"/>
                  </a:lnTo>
                  <a:cubicBezTo>
                    <a:pt x="767903" y="401327"/>
                    <a:pt x="767903" y="401127"/>
                    <a:pt x="767903" y="401060"/>
                  </a:cubicBezTo>
                  <a:lnTo>
                    <a:pt x="767903" y="401060"/>
                  </a:lnTo>
                  <a:cubicBezTo>
                    <a:pt x="767903" y="400760"/>
                    <a:pt x="767903" y="400460"/>
                    <a:pt x="767903" y="400193"/>
                  </a:cubicBezTo>
                  <a:cubicBezTo>
                    <a:pt x="767906" y="400136"/>
                    <a:pt x="767906" y="400083"/>
                    <a:pt x="767903" y="400026"/>
                  </a:cubicBezTo>
                  <a:lnTo>
                    <a:pt x="767903" y="400026"/>
                  </a:lnTo>
                  <a:cubicBezTo>
                    <a:pt x="767920" y="399859"/>
                    <a:pt x="767920" y="399693"/>
                    <a:pt x="767903" y="399526"/>
                  </a:cubicBezTo>
                  <a:lnTo>
                    <a:pt x="767903" y="399526"/>
                  </a:lnTo>
                  <a:lnTo>
                    <a:pt x="767603" y="398024"/>
                  </a:lnTo>
                  <a:lnTo>
                    <a:pt x="767603" y="398024"/>
                  </a:lnTo>
                  <a:cubicBezTo>
                    <a:pt x="767620" y="397924"/>
                    <a:pt x="767620" y="397824"/>
                    <a:pt x="767603" y="397724"/>
                  </a:cubicBezTo>
                  <a:lnTo>
                    <a:pt x="767603" y="397724"/>
                  </a:lnTo>
                  <a:cubicBezTo>
                    <a:pt x="767586" y="397671"/>
                    <a:pt x="767586" y="397611"/>
                    <a:pt x="767603" y="397557"/>
                  </a:cubicBezTo>
                  <a:cubicBezTo>
                    <a:pt x="767603" y="397557"/>
                    <a:pt x="767603" y="397390"/>
                    <a:pt x="767603" y="397290"/>
                  </a:cubicBezTo>
                  <a:lnTo>
                    <a:pt x="767603" y="397290"/>
                  </a:lnTo>
                  <a:lnTo>
                    <a:pt x="767603" y="397290"/>
                  </a:lnTo>
                  <a:cubicBezTo>
                    <a:pt x="767583" y="397170"/>
                    <a:pt x="767583" y="397044"/>
                    <a:pt x="767603" y="396923"/>
                  </a:cubicBezTo>
                  <a:cubicBezTo>
                    <a:pt x="767590" y="396837"/>
                    <a:pt x="767590" y="396743"/>
                    <a:pt x="767603" y="396657"/>
                  </a:cubicBezTo>
                  <a:lnTo>
                    <a:pt x="767603" y="396089"/>
                  </a:lnTo>
                  <a:lnTo>
                    <a:pt x="767403" y="395055"/>
                  </a:lnTo>
                  <a:cubicBezTo>
                    <a:pt x="767419" y="394878"/>
                    <a:pt x="767419" y="394698"/>
                    <a:pt x="767403" y="394521"/>
                  </a:cubicBezTo>
                  <a:lnTo>
                    <a:pt x="767403" y="394521"/>
                  </a:lnTo>
                  <a:cubicBezTo>
                    <a:pt x="767419" y="394244"/>
                    <a:pt x="767419" y="393964"/>
                    <a:pt x="767403" y="393687"/>
                  </a:cubicBezTo>
                  <a:cubicBezTo>
                    <a:pt x="767419" y="393577"/>
                    <a:pt x="767419" y="393464"/>
                    <a:pt x="767403" y="393353"/>
                  </a:cubicBezTo>
                  <a:cubicBezTo>
                    <a:pt x="767403" y="393353"/>
                    <a:pt x="767403" y="393153"/>
                    <a:pt x="767403" y="393053"/>
                  </a:cubicBezTo>
                  <a:cubicBezTo>
                    <a:pt x="767423" y="392910"/>
                    <a:pt x="767423" y="392763"/>
                    <a:pt x="767403" y="392620"/>
                  </a:cubicBezTo>
                  <a:cubicBezTo>
                    <a:pt x="767403" y="392386"/>
                    <a:pt x="767403" y="392152"/>
                    <a:pt x="767403" y="391952"/>
                  </a:cubicBezTo>
                  <a:cubicBezTo>
                    <a:pt x="767403" y="391752"/>
                    <a:pt x="767403" y="391752"/>
                    <a:pt x="767403" y="391652"/>
                  </a:cubicBezTo>
                  <a:cubicBezTo>
                    <a:pt x="767403" y="391552"/>
                    <a:pt x="767403" y="391252"/>
                    <a:pt x="767403" y="391085"/>
                  </a:cubicBezTo>
                  <a:cubicBezTo>
                    <a:pt x="767403" y="390918"/>
                    <a:pt x="767103" y="389750"/>
                    <a:pt x="766969" y="389116"/>
                  </a:cubicBezTo>
                  <a:cubicBezTo>
                    <a:pt x="766999" y="388973"/>
                    <a:pt x="766999" y="388826"/>
                    <a:pt x="766969" y="388683"/>
                  </a:cubicBezTo>
                  <a:cubicBezTo>
                    <a:pt x="766969" y="388015"/>
                    <a:pt x="766669" y="387315"/>
                    <a:pt x="766535" y="386648"/>
                  </a:cubicBezTo>
                  <a:lnTo>
                    <a:pt x="766535" y="386114"/>
                  </a:lnTo>
                  <a:lnTo>
                    <a:pt x="766535" y="386114"/>
                  </a:lnTo>
                  <a:cubicBezTo>
                    <a:pt x="766535" y="386114"/>
                    <a:pt x="766535" y="386114"/>
                    <a:pt x="766535" y="386114"/>
                  </a:cubicBezTo>
                  <a:lnTo>
                    <a:pt x="766535" y="386114"/>
                  </a:lnTo>
                  <a:lnTo>
                    <a:pt x="766535" y="386114"/>
                  </a:lnTo>
                  <a:cubicBezTo>
                    <a:pt x="766552" y="386027"/>
                    <a:pt x="766552" y="385934"/>
                    <a:pt x="766535" y="385847"/>
                  </a:cubicBezTo>
                  <a:cubicBezTo>
                    <a:pt x="766535" y="385847"/>
                    <a:pt x="766535" y="385847"/>
                    <a:pt x="766535" y="385613"/>
                  </a:cubicBezTo>
                  <a:lnTo>
                    <a:pt x="766535" y="385180"/>
                  </a:lnTo>
                  <a:lnTo>
                    <a:pt x="766535" y="385180"/>
                  </a:lnTo>
                  <a:lnTo>
                    <a:pt x="766535" y="385180"/>
                  </a:lnTo>
                  <a:lnTo>
                    <a:pt x="766535" y="385180"/>
                  </a:lnTo>
                  <a:cubicBezTo>
                    <a:pt x="766552" y="384979"/>
                    <a:pt x="766552" y="384779"/>
                    <a:pt x="766535" y="384579"/>
                  </a:cubicBezTo>
                  <a:lnTo>
                    <a:pt x="766535" y="384579"/>
                  </a:lnTo>
                  <a:lnTo>
                    <a:pt x="766535" y="384412"/>
                  </a:lnTo>
                  <a:cubicBezTo>
                    <a:pt x="766535" y="384412"/>
                    <a:pt x="766535" y="384412"/>
                    <a:pt x="766535" y="384212"/>
                  </a:cubicBezTo>
                  <a:lnTo>
                    <a:pt x="766535" y="380776"/>
                  </a:lnTo>
                  <a:lnTo>
                    <a:pt x="766535" y="380776"/>
                  </a:lnTo>
                  <a:cubicBezTo>
                    <a:pt x="766519" y="380676"/>
                    <a:pt x="766519" y="380576"/>
                    <a:pt x="766535" y="380475"/>
                  </a:cubicBezTo>
                  <a:cubicBezTo>
                    <a:pt x="766522" y="380319"/>
                    <a:pt x="766522" y="380165"/>
                    <a:pt x="766535" y="380008"/>
                  </a:cubicBezTo>
                  <a:lnTo>
                    <a:pt x="766535" y="380008"/>
                  </a:lnTo>
                  <a:cubicBezTo>
                    <a:pt x="766335" y="379007"/>
                    <a:pt x="766101" y="378040"/>
                    <a:pt x="765835" y="377072"/>
                  </a:cubicBezTo>
                  <a:cubicBezTo>
                    <a:pt x="765771" y="376769"/>
                    <a:pt x="765695" y="376469"/>
                    <a:pt x="765601" y="376172"/>
                  </a:cubicBezTo>
                  <a:lnTo>
                    <a:pt x="765201" y="374403"/>
                  </a:lnTo>
                  <a:lnTo>
                    <a:pt x="765201" y="374103"/>
                  </a:lnTo>
                  <a:lnTo>
                    <a:pt x="765201" y="374103"/>
                  </a:lnTo>
                  <a:lnTo>
                    <a:pt x="765201" y="374103"/>
                  </a:lnTo>
                  <a:cubicBezTo>
                    <a:pt x="765201" y="373803"/>
                    <a:pt x="765201" y="373503"/>
                    <a:pt x="764967" y="373202"/>
                  </a:cubicBezTo>
                  <a:cubicBezTo>
                    <a:pt x="764987" y="373049"/>
                    <a:pt x="764987" y="372892"/>
                    <a:pt x="764967" y="372735"/>
                  </a:cubicBezTo>
                  <a:lnTo>
                    <a:pt x="764967" y="372735"/>
                  </a:lnTo>
                  <a:lnTo>
                    <a:pt x="764967" y="372735"/>
                  </a:lnTo>
                  <a:cubicBezTo>
                    <a:pt x="764567" y="371201"/>
                    <a:pt x="764133" y="369699"/>
                    <a:pt x="763699" y="368198"/>
                  </a:cubicBezTo>
                  <a:cubicBezTo>
                    <a:pt x="763719" y="368054"/>
                    <a:pt x="763719" y="367908"/>
                    <a:pt x="763699" y="367764"/>
                  </a:cubicBezTo>
                  <a:cubicBezTo>
                    <a:pt x="763719" y="367711"/>
                    <a:pt x="763719" y="367651"/>
                    <a:pt x="763699" y="367597"/>
                  </a:cubicBezTo>
                  <a:lnTo>
                    <a:pt x="763699" y="367230"/>
                  </a:lnTo>
                  <a:lnTo>
                    <a:pt x="763699" y="366963"/>
                  </a:lnTo>
                  <a:cubicBezTo>
                    <a:pt x="763713" y="366897"/>
                    <a:pt x="763713" y="366830"/>
                    <a:pt x="763699" y="366763"/>
                  </a:cubicBezTo>
                  <a:lnTo>
                    <a:pt x="763699" y="366763"/>
                  </a:lnTo>
                  <a:lnTo>
                    <a:pt x="763699" y="366763"/>
                  </a:lnTo>
                  <a:lnTo>
                    <a:pt x="763699" y="366763"/>
                  </a:lnTo>
                  <a:cubicBezTo>
                    <a:pt x="763699" y="366763"/>
                    <a:pt x="763699" y="366763"/>
                    <a:pt x="763699" y="366763"/>
                  </a:cubicBezTo>
                  <a:lnTo>
                    <a:pt x="763699" y="366763"/>
                  </a:lnTo>
                  <a:cubicBezTo>
                    <a:pt x="763703" y="366706"/>
                    <a:pt x="763703" y="366653"/>
                    <a:pt x="763699" y="366596"/>
                  </a:cubicBezTo>
                  <a:lnTo>
                    <a:pt x="763699" y="366330"/>
                  </a:lnTo>
                  <a:cubicBezTo>
                    <a:pt x="763499" y="365662"/>
                    <a:pt x="763333" y="364995"/>
                    <a:pt x="763099" y="364328"/>
                  </a:cubicBezTo>
                  <a:cubicBezTo>
                    <a:pt x="763099" y="364328"/>
                    <a:pt x="763099" y="364328"/>
                    <a:pt x="763099" y="364161"/>
                  </a:cubicBezTo>
                  <a:lnTo>
                    <a:pt x="762598" y="362593"/>
                  </a:lnTo>
                  <a:cubicBezTo>
                    <a:pt x="762398" y="361815"/>
                    <a:pt x="762165" y="361048"/>
                    <a:pt x="761898" y="360291"/>
                  </a:cubicBezTo>
                  <a:cubicBezTo>
                    <a:pt x="761898" y="359757"/>
                    <a:pt x="761598" y="359257"/>
                    <a:pt x="761431" y="358723"/>
                  </a:cubicBezTo>
                  <a:cubicBezTo>
                    <a:pt x="761357" y="358439"/>
                    <a:pt x="761267" y="358162"/>
                    <a:pt x="761164" y="357889"/>
                  </a:cubicBezTo>
                  <a:lnTo>
                    <a:pt x="761164" y="357889"/>
                  </a:lnTo>
                  <a:cubicBezTo>
                    <a:pt x="761177" y="357822"/>
                    <a:pt x="761177" y="357755"/>
                    <a:pt x="761164" y="357688"/>
                  </a:cubicBezTo>
                  <a:lnTo>
                    <a:pt x="760864" y="356821"/>
                  </a:lnTo>
                  <a:lnTo>
                    <a:pt x="760864" y="356821"/>
                  </a:lnTo>
                  <a:lnTo>
                    <a:pt x="760163" y="354619"/>
                  </a:lnTo>
                  <a:cubicBezTo>
                    <a:pt x="760163" y="354352"/>
                    <a:pt x="760163" y="354119"/>
                    <a:pt x="759929" y="353885"/>
                  </a:cubicBezTo>
                  <a:lnTo>
                    <a:pt x="758929" y="350949"/>
                  </a:lnTo>
                  <a:lnTo>
                    <a:pt x="758929" y="350949"/>
                  </a:lnTo>
                  <a:close/>
                  <a:moveTo>
                    <a:pt x="804436" y="574047"/>
                  </a:moveTo>
                  <a:lnTo>
                    <a:pt x="800666" y="572780"/>
                  </a:lnTo>
                  <a:lnTo>
                    <a:pt x="799865" y="572513"/>
                  </a:lnTo>
                  <a:lnTo>
                    <a:pt x="792058" y="569777"/>
                  </a:lnTo>
                  <a:lnTo>
                    <a:pt x="791791" y="569777"/>
                  </a:lnTo>
                  <a:lnTo>
                    <a:pt x="787721" y="568376"/>
                  </a:lnTo>
                  <a:lnTo>
                    <a:pt x="787420" y="568376"/>
                  </a:lnTo>
                  <a:lnTo>
                    <a:pt x="783384" y="567008"/>
                  </a:lnTo>
                  <a:lnTo>
                    <a:pt x="783117" y="567008"/>
                  </a:lnTo>
                  <a:lnTo>
                    <a:pt x="779046" y="565607"/>
                  </a:lnTo>
                  <a:lnTo>
                    <a:pt x="775143" y="564272"/>
                  </a:lnTo>
                  <a:lnTo>
                    <a:pt x="775143" y="564272"/>
                  </a:lnTo>
                  <a:lnTo>
                    <a:pt x="774943" y="564272"/>
                  </a:lnTo>
                  <a:lnTo>
                    <a:pt x="774709" y="564272"/>
                  </a:lnTo>
                  <a:lnTo>
                    <a:pt x="770439" y="562804"/>
                  </a:lnTo>
                  <a:lnTo>
                    <a:pt x="770439" y="562804"/>
                  </a:lnTo>
                  <a:lnTo>
                    <a:pt x="766168" y="561336"/>
                  </a:lnTo>
                  <a:lnTo>
                    <a:pt x="766168" y="561336"/>
                  </a:lnTo>
                  <a:lnTo>
                    <a:pt x="761931" y="559902"/>
                  </a:lnTo>
                  <a:lnTo>
                    <a:pt x="761931" y="559902"/>
                  </a:lnTo>
                  <a:lnTo>
                    <a:pt x="753324" y="556932"/>
                  </a:lnTo>
                  <a:lnTo>
                    <a:pt x="753324" y="556932"/>
                  </a:lnTo>
                  <a:cubicBezTo>
                    <a:pt x="753791" y="555564"/>
                    <a:pt x="754258" y="554230"/>
                    <a:pt x="754691" y="552862"/>
                  </a:cubicBezTo>
                  <a:lnTo>
                    <a:pt x="755892" y="549092"/>
                  </a:lnTo>
                  <a:cubicBezTo>
                    <a:pt x="757027" y="545522"/>
                    <a:pt x="758095" y="541886"/>
                    <a:pt x="759229" y="538282"/>
                  </a:cubicBezTo>
                  <a:cubicBezTo>
                    <a:pt x="759596" y="536981"/>
                    <a:pt x="759929" y="535713"/>
                    <a:pt x="760263" y="534412"/>
                  </a:cubicBezTo>
                  <a:cubicBezTo>
                    <a:pt x="762198" y="527049"/>
                    <a:pt x="763866" y="519622"/>
                    <a:pt x="765267" y="512126"/>
                  </a:cubicBezTo>
                  <a:cubicBezTo>
                    <a:pt x="765264" y="512049"/>
                    <a:pt x="765264" y="511969"/>
                    <a:pt x="765267" y="511892"/>
                  </a:cubicBezTo>
                  <a:lnTo>
                    <a:pt x="765267" y="511892"/>
                  </a:lnTo>
                  <a:cubicBezTo>
                    <a:pt x="765267" y="511892"/>
                    <a:pt x="765267" y="511692"/>
                    <a:pt x="765267" y="511625"/>
                  </a:cubicBezTo>
                  <a:lnTo>
                    <a:pt x="765768" y="508823"/>
                  </a:lnTo>
                  <a:cubicBezTo>
                    <a:pt x="765768" y="508322"/>
                    <a:pt x="765935" y="507789"/>
                    <a:pt x="766035" y="507288"/>
                  </a:cubicBezTo>
                  <a:cubicBezTo>
                    <a:pt x="766235" y="506154"/>
                    <a:pt x="766402" y="505019"/>
                    <a:pt x="766602" y="503952"/>
                  </a:cubicBezTo>
                  <a:lnTo>
                    <a:pt x="766802" y="502817"/>
                  </a:lnTo>
                  <a:lnTo>
                    <a:pt x="766802" y="502017"/>
                  </a:lnTo>
                  <a:cubicBezTo>
                    <a:pt x="766802" y="501516"/>
                    <a:pt x="766969" y="500983"/>
                    <a:pt x="767036" y="500449"/>
                  </a:cubicBezTo>
                  <a:cubicBezTo>
                    <a:pt x="767103" y="499915"/>
                    <a:pt x="767269" y="498947"/>
                    <a:pt x="767369" y="498180"/>
                  </a:cubicBezTo>
                  <a:lnTo>
                    <a:pt x="767569" y="496612"/>
                  </a:lnTo>
                  <a:cubicBezTo>
                    <a:pt x="767569" y="495611"/>
                    <a:pt x="767870" y="494577"/>
                    <a:pt x="767970" y="493576"/>
                  </a:cubicBezTo>
                  <a:cubicBezTo>
                    <a:pt x="768070" y="492575"/>
                    <a:pt x="768237" y="491474"/>
                    <a:pt x="768337" y="490440"/>
                  </a:cubicBezTo>
                  <a:lnTo>
                    <a:pt x="768337" y="490440"/>
                  </a:lnTo>
                  <a:cubicBezTo>
                    <a:pt x="768537" y="488605"/>
                    <a:pt x="768737" y="486703"/>
                    <a:pt x="768904" y="484868"/>
                  </a:cubicBezTo>
                  <a:cubicBezTo>
                    <a:pt x="769705" y="476394"/>
                    <a:pt x="770205" y="467920"/>
                    <a:pt x="770339" y="459412"/>
                  </a:cubicBezTo>
                  <a:lnTo>
                    <a:pt x="770339" y="459412"/>
                  </a:lnTo>
                  <a:lnTo>
                    <a:pt x="779513" y="459579"/>
                  </a:lnTo>
                  <a:lnTo>
                    <a:pt x="784084" y="459579"/>
                  </a:lnTo>
                  <a:lnTo>
                    <a:pt x="787420" y="459579"/>
                  </a:lnTo>
                  <a:lnTo>
                    <a:pt x="788922" y="459579"/>
                  </a:lnTo>
                  <a:lnTo>
                    <a:pt x="793359" y="459579"/>
                  </a:lnTo>
                  <a:lnTo>
                    <a:pt x="797896" y="459579"/>
                  </a:lnTo>
                  <a:lnTo>
                    <a:pt x="797896" y="459579"/>
                  </a:lnTo>
                  <a:lnTo>
                    <a:pt x="802467" y="459579"/>
                  </a:lnTo>
                  <a:lnTo>
                    <a:pt x="807071" y="459579"/>
                  </a:lnTo>
                  <a:lnTo>
                    <a:pt x="811642" y="459579"/>
                  </a:lnTo>
                  <a:lnTo>
                    <a:pt x="811642" y="459579"/>
                  </a:lnTo>
                  <a:lnTo>
                    <a:pt x="817681" y="459579"/>
                  </a:lnTo>
                  <a:lnTo>
                    <a:pt x="819849" y="459579"/>
                  </a:lnTo>
                  <a:lnTo>
                    <a:pt x="820617" y="459579"/>
                  </a:lnTo>
                  <a:lnTo>
                    <a:pt x="825121" y="459579"/>
                  </a:lnTo>
                  <a:lnTo>
                    <a:pt x="825421" y="459579"/>
                  </a:lnTo>
                  <a:lnTo>
                    <a:pt x="831126" y="459579"/>
                  </a:lnTo>
                  <a:lnTo>
                    <a:pt x="838866" y="459579"/>
                  </a:lnTo>
                  <a:lnTo>
                    <a:pt x="838866" y="459579"/>
                  </a:lnTo>
                  <a:lnTo>
                    <a:pt x="838866" y="459579"/>
                  </a:lnTo>
                  <a:cubicBezTo>
                    <a:pt x="838866" y="464784"/>
                    <a:pt x="838599" y="469988"/>
                    <a:pt x="838299" y="475160"/>
                  </a:cubicBezTo>
                  <a:cubicBezTo>
                    <a:pt x="837965" y="481031"/>
                    <a:pt x="837532" y="486870"/>
                    <a:pt x="836898" y="492708"/>
                  </a:cubicBezTo>
                  <a:lnTo>
                    <a:pt x="836297" y="497946"/>
                  </a:lnTo>
                  <a:cubicBezTo>
                    <a:pt x="836297" y="498514"/>
                    <a:pt x="836297" y="499114"/>
                    <a:pt x="836131" y="499681"/>
                  </a:cubicBezTo>
                  <a:lnTo>
                    <a:pt x="836131" y="499882"/>
                  </a:lnTo>
                  <a:cubicBezTo>
                    <a:pt x="835930" y="501650"/>
                    <a:pt x="835697" y="503385"/>
                    <a:pt x="835430" y="505153"/>
                  </a:cubicBezTo>
                  <a:cubicBezTo>
                    <a:pt x="835163" y="506921"/>
                    <a:pt x="835063" y="507855"/>
                    <a:pt x="834863" y="509190"/>
                  </a:cubicBezTo>
                  <a:cubicBezTo>
                    <a:pt x="834663" y="510524"/>
                    <a:pt x="834496" y="511559"/>
                    <a:pt x="834295" y="512760"/>
                  </a:cubicBezTo>
                  <a:cubicBezTo>
                    <a:pt x="833918" y="515138"/>
                    <a:pt x="833518" y="517507"/>
                    <a:pt x="833094" y="519866"/>
                  </a:cubicBezTo>
                  <a:cubicBezTo>
                    <a:pt x="833094" y="520600"/>
                    <a:pt x="832861" y="521367"/>
                    <a:pt x="832727" y="522101"/>
                  </a:cubicBezTo>
                  <a:cubicBezTo>
                    <a:pt x="832394" y="523836"/>
                    <a:pt x="832094" y="525438"/>
                    <a:pt x="831727" y="527306"/>
                  </a:cubicBezTo>
                  <a:cubicBezTo>
                    <a:pt x="831727" y="528107"/>
                    <a:pt x="831460" y="528874"/>
                    <a:pt x="831293" y="529675"/>
                  </a:cubicBezTo>
                  <a:lnTo>
                    <a:pt x="830092" y="535313"/>
                  </a:lnTo>
                  <a:cubicBezTo>
                    <a:pt x="830092" y="535547"/>
                    <a:pt x="830092" y="535780"/>
                    <a:pt x="830092" y="536014"/>
                  </a:cubicBezTo>
                  <a:cubicBezTo>
                    <a:pt x="829625" y="538049"/>
                    <a:pt x="829158" y="540084"/>
                    <a:pt x="828657" y="542119"/>
                  </a:cubicBezTo>
                  <a:cubicBezTo>
                    <a:pt x="828157" y="544154"/>
                    <a:pt x="827823" y="545756"/>
                    <a:pt x="827356" y="547557"/>
                  </a:cubicBezTo>
                  <a:lnTo>
                    <a:pt x="827356" y="547824"/>
                  </a:lnTo>
                  <a:cubicBezTo>
                    <a:pt x="827356" y="548358"/>
                    <a:pt x="827089" y="548925"/>
                    <a:pt x="826922" y="549459"/>
                  </a:cubicBezTo>
                  <a:cubicBezTo>
                    <a:pt x="824430" y="559224"/>
                    <a:pt x="821541" y="568876"/>
                    <a:pt x="818248" y="578418"/>
                  </a:cubicBezTo>
                  <a:lnTo>
                    <a:pt x="818248" y="578418"/>
                  </a:lnTo>
                  <a:lnTo>
                    <a:pt x="818248" y="578418"/>
                  </a:lnTo>
                  <a:lnTo>
                    <a:pt x="810908" y="575882"/>
                  </a:lnTo>
                  <a:lnTo>
                    <a:pt x="805136" y="573881"/>
                  </a:lnTo>
                  <a:lnTo>
                    <a:pt x="804736" y="573881"/>
                  </a:lnTo>
                  <a:close/>
                  <a:moveTo>
                    <a:pt x="383362" y="94221"/>
                  </a:moveTo>
                  <a:lnTo>
                    <a:pt x="384529" y="100260"/>
                  </a:lnTo>
                  <a:lnTo>
                    <a:pt x="384696" y="101160"/>
                  </a:lnTo>
                  <a:lnTo>
                    <a:pt x="384696" y="101427"/>
                  </a:lnTo>
                  <a:lnTo>
                    <a:pt x="384696" y="102295"/>
                  </a:lnTo>
                  <a:lnTo>
                    <a:pt x="384696" y="102295"/>
                  </a:lnTo>
                  <a:lnTo>
                    <a:pt x="384696" y="102295"/>
                  </a:lnTo>
                  <a:lnTo>
                    <a:pt x="385563" y="106699"/>
                  </a:lnTo>
                  <a:lnTo>
                    <a:pt x="385563" y="106699"/>
                  </a:lnTo>
                  <a:lnTo>
                    <a:pt x="385730" y="107499"/>
                  </a:lnTo>
                  <a:lnTo>
                    <a:pt x="385730" y="107499"/>
                  </a:lnTo>
                  <a:lnTo>
                    <a:pt x="385730" y="108000"/>
                  </a:lnTo>
                  <a:lnTo>
                    <a:pt x="385730" y="108267"/>
                  </a:lnTo>
                  <a:lnTo>
                    <a:pt x="385730" y="108267"/>
                  </a:lnTo>
                  <a:lnTo>
                    <a:pt x="385730" y="108567"/>
                  </a:lnTo>
                  <a:lnTo>
                    <a:pt x="385730" y="108567"/>
                  </a:lnTo>
                  <a:lnTo>
                    <a:pt x="385730" y="108801"/>
                  </a:lnTo>
                  <a:lnTo>
                    <a:pt x="385730" y="109201"/>
                  </a:lnTo>
                  <a:lnTo>
                    <a:pt x="385730" y="109201"/>
                  </a:lnTo>
                  <a:lnTo>
                    <a:pt x="385730" y="109768"/>
                  </a:lnTo>
                  <a:lnTo>
                    <a:pt x="385730" y="109768"/>
                  </a:lnTo>
                  <a:lnTo>
                    <a:pt x="385730" y="109768"/>
                  </a:lnTo>
                  <a:lnTo>
                    <a:pt x="385730" y="109768"/>
                  </a:lnTo>
                  <a:lnTo>
                    <a:pt x="385730" y="110669"/>
                  </a:lnTo>
                  <a:lnTo>
                    <a:pt x="385730" y="110836"/>
                  </a:lnTo>
                  <a:lnTo>
                    <a:pt x="385730" y="110836"/>
                  </a:lnTo>
                  <a:lnTo>
                    <a:pt x="385730" y="111169"/>
                  </a:lnTo>
                  <a:lnTo>
                    <a:pt x="385730" y="111636"/>
                  </a:lnTo>
                  <a:lnTo>
                    <a:pt x="385730" y="112104"/>
                  </a:lnTo>
                  <a:lnTo>
                    <a:pt x="385730" y="112437"/>
                  </a:lnTo>
                  <a:lnTo>
                    <a:pt x="385730" y="112437"/>
                  </a:lnTo>
                  <a:lnTo>
                    <a:pt x="385730" y="112437"/>
                  </a:lnTo>
                  <a:lnTo>
                    <a:pt x="385730" y="112437"/>
                  </a:lnTo>
                  <a:lnTo>
                    <a:pt x="385730" y="112771"/>
                  </a:lnTo>
                  <a:lnTo>
                    <a:pt x="385730" y="113271"/>
                  </a:lnTo>
                  <a:lnTo>
                    <a:pt x="385730" y="113271"/>
                  </a:lnTo>
                  <a:lnTo>
                    <a:pt x="385730" y="113505"/>
                  </a:lnTo>
                  <a:lnTo>
                    <a:pt x="385730" y="113872"/>
                  </a:lnTo>
                  <a:lnTo>
                    <a:pt x="385730" y="114105"/>
                  </a:lnTo>
                  <a:lnTo>
                    <a:pt x="385730" y="114105"/>
                  </a:lnTo>
                  <a:lnTo>
                    <a:pt x="385730" y="114873"/>
                  </a:lnTo>
                  <a:lnTo>
                    <a:pt x="385730" y="114873"/>
                  </a:lnTo>
                  <a:lnTo>
                    <a:pt x="385730" y="114873"/>
                  </a:lnTo>
                  <a:lnTo>
                    <a:pt x="386464" y="118676"/>
                  </a:lnTo>
                  <a:lnTo>
                    <a:pt x="386464" y="119210"/>
                  </a:lnTo>
                  <a:lnTo>
                    <a:pt x="386464" y="119210"/>
                  </a:lnTo>
                  <a:lnTo>
                    <a:pt x="386464" y="119644"/>
                  </a:lnTo>
                  <a:lnTo>
                    <a:pt x="386464" y="119944"/>
                  </a:lnTo>
                  <a:lnTo>
                    <a:pt x="386464" y="119944"/>
                  </a:lnTo>
                  <a:lnTo>
                    <a:pt x="386464" y="120411"/>
                  </a:lnTo>
                  <a:lnTo>
                    <a:pt x="386464" y="120911"/>
                  </a:lnTo>
                  <a:lnTo>
                    <a:pt x="386464" y="120911"/>
                  </a:lnTo>
                  <a:lnTo>
                    <a:pt x="386464" y="120911"/>
                  </a:lnTo>
                  <a:lnTo>
                    <a:pt x="386464" y="121178"/>
                  </a:lnTo>
                  <a:lnTo>
                    <a:pt x="386464" y="121545"/>
                  </a:lnTo>
                  <a:lnTo>
                    <a:pt x="386464" y="121545"/>
                  </a:lnTo>
                  <a:lnTo>
                    <a:pt x="386464" y="121545"/>
                  </a:lnTo>
                  <a:lnTo>
                    <a:pt x="386464" y="121779"/>
                  </a:lnTo>
                  <a:lnTo>
                    <a:pt x="386464" y="122379"/>
                  </a:lnTo>
                  <a:lnTo>
                    <a:pt x="386631" y="123213"/>
                  </a:lnTo>
                  <a:lnTo>
                    <a:pt x="386631" y="123213"/>
                  </a:lnTo>
                  <a:lnTo>
                    <a:pt x="386631" y="123213"/>
                  </a:lnTo>
                  <a:lnTo>
                    <a:pt x="386631" y="123747"/>
                  </a:lnTo>
                  <a:lnTo>
                    <a:pt x="386865" y="124948"/>
                  </a:lnTo>
                  <a:lnTo>
                    <a:pt x="386865" y="125549"/>
                  </a:lnTo>
                  <a:lnTo>
                    <a:pt x="386865" y="125849"/>
                  </a:lnTo>
                  <a:lnTo>
                    <a:pt x="386865" y="126083"/>
                  </a:lnTo>
                  <a:lnTo>
                    <a:pt x="386865" y="126350"/>
                  </a:lnTo>
                  <a:lnTo>
                    <a:pt x="386865" y="126350"/>
                  </a:lnTo>
                  <a:lnTo>
                    <a:pt x="386865" y="126350"/>
                  </a:lnTo>
                  <a:lnTo>
                    <a:pt x="386865" y="126817"/>
                  </a:lnTo>
                  <a:lnTo>
                    <a:pt x="386865" y="127417"/>
                  </a:lnTo>
                  <a:lnTo>
                    <a:pt x="386865" y="127417"/>
                  </a:lnTo>
                  <a:lnTo>
                    <a:pt x="386865" y="128084"/>
                  </a:lnTo>
                  <a:lnTo>
                    <a:pt x="386865" y="128084"/>
                  </a:lnTo>
                  <a:lnTo>
                    <a:pt x="386865" y="128551"/>
                  </a:lnTo>
                  <a:lnTo>
                    <a:pt x="386865" y="129252"/>
                  </a:lnTo>
                  <a:lnTo>
                    <a:pt x="386865" y="129252"/>
                  </a:lnTo>
                  <a:lnTo>
                    <a:pt x="386865" y="129853"/>
                  </a:lnTo>
                  <a:lnTo>
                    <a:pt x="387198" y="131821"/>
                  </a:lnTo>
                  <a:lnTo>
                    <a:pt x="387198" y="131821"/>
                  </a:lnTo>
                  <a:lnTo>
                    <a:pt x="387198" y="133890"/>
                  </a:lnTo>
                  <a:lnTo>
                    <a:pt x="387198" y="134323"/>
                  </a:lnTo>
                  <a:lnTo>
                    <a:pt x="387198" y="135057"/>
                  </a:lnTo>
                  <a:lnTo>
                    <a:pt x="387198" y="135257"/>
                  </a:lnTo>
                  <a:lnTo>
                    <a:pt x="387198" y="135758"/>
                  </a:lnTo>
                  <a:lnTo>
                    <a:pt x="387198" y="136125"/>
                  </a:lnTo>
                  <a:lnTo>
                    <a:pt x="387198" y="136125"/>
                  </a:lnTo>
                  <a:lnTo>
                    <a:pt x="387198" y="136125"/>
                  </a:lnTo>
                  <a:lnTo>
                    <a:pt x="387198" y="136425"/>
                  </a:lnTo>
                  <a:lnTo>
                    <a:pt x="387365" y="137293"/>
                  </a:lnTo>
                  <a:lnTo>
                    <a:pt x="387365" y="137993"/>
                  </a:lnTo>
                  <a:lnTo>
                    <a:pt x="387365" y="137993"/>
                  </a:lnTo>
                  <a:lnTo>
                    <a:pt x="387365" y="138327"/>
                  </a:lnTo>
                  <a:lnTo>
                    <a:pt x="387365" y="138527"/>
                  </a:lnTo>
                  <a:lnTo>
                    <a:pt x="387365" y="139161"/>
                  </a:lnTo>
                  <a:lnTo>
                    <a:pt x="387365" y="139761"/>
                  </a:lnTo>
                  <a:lnTo>
                    <a:pt x="387365" y="140329"/>
                  </a:lnTo>
                  <a:lnTo>
                    <a:pt x="387365" y="140829"/>
                  </a:lnTo>
                  <a:lnTo>
                    <a:pt x="387699" y="142597"/>
                  </a:lnTo>
                  <a:lnTo>
                    <a:pt x="387699" y="142597"/>
                  </a:lnTo>
                  <a:lnTo>
                    <a:pt x="387699" y="142597"/>
                  </a:lnTo>
                  <a:lnTo>
                    <a:pt x="387332" y="142597"/>
                  </a:lnTo>
                  <a:lnTo>
                    <a:pt x="382060" y="143665"/>
                  </a:lnTo>
                  <a:cubicBezTo>
                    <a:pt x="379425" y="144232"/>
                    <a:pt x="376789" y="144833"/>
                    <a:pt x="374187" y="145467"/>
                  </a:cubicBezTo>
                  <a:cubicBezTo>
                    <a:pt x="371584" y="146100"/>
                    <a:pt x="368949" y="146768"/>
                    <a:pt x="366347" y="147468"/>
                  </a:cubicBezTo>
                  <a:cubicBezTo>
                    <a:pt x="359407" y="149337"/>
                    <a:pt x="352568" y="151405"/>
                    <a:pt x="345761" y="153741"/>
                  </a:cubicBezTo>
                  <a:lnTo>
                    <a:pt x="339956" y="155776"/>
                  </a:lnTo>
                  <a:lnTo>
                    <a:pt x="339956" y="155776"/>
                  </a:lnTo>
                  <a:lnTo>
                    <a:pt x="334185" y="157911"/>
                  </a:lnTo>
                  <a:lnTo>
                    <a:pt x="334185" y="157911"/>
                  </a:lnTo>
                  <a:lnTo>
                    <a:pt x="333517" y="160580"/>
                  </a:lnTo>
                  <a:lnTo>
                    <a:pt x="333517" y="160580"/>
                  </a:lnTo>
                  <a:lnTo>
                    <a:pt x="327846" y="162982"/>
                  </a:lnTo>
                  <a:lnTo>
                    <a:pt x="327846" y="162982"/>
                  </a:lnTo>
                  <a:lnTo>
                    <a:pt x="326678" y="163483"/>
                  </a:lnTo>
                  <a:lnTo>
                    <a:pt x="326144" y="163716"/>
                  </a:lnTo>
                  <a:lnTo>
                    <a:pt x="324709" y="164350"/>
                  </a:lnTo>
                  <a:lnTo>
                    <a:pt x="322207" y="165484"/>
                  </a:lnTo>
                  <a:lnTo>
                    <a:pt x="322207" y="165484"/>
                  </a:lnTo>
                  <a:lnTo>
                    <a:pt x="320739" y="166185"/>
                  </a:lnTo>
                  <a:lnTo>
                    <a:pt x="319572" y="166752"/>
                  </a:lnTo>
                  <a:lnTo>
                    <a:pt x="316636" y="168120"/>
                  </a:lnTo>
                  <a:lnTo>
                    <a:pt x="316636" y="168120"/>
                  </a:lnTo>
                  <a:lnTo>
                    <a:pt x="314767" y="169021"/>
                  </a:lnTo>
                  <a:lnTo>
                    <a:pt x="313866" y="169455"/>
                  </a:lnTo>
                  <a:lnTo>
                    <a:pt x="311097" y="170822"/>
                  </a:lnTo>
                  <a:lnTo>
                    <a:pt x="311097" y="170822"/>
                  </a:lnTo>
                  <a:cubicBezTo>
                    <a:pt x="309262" y="171757"/>
                    <a:pt x="307427" y="172691"/>
                    <a:pt x="305626" y="173658"/>
                  </a:cubicBezTo>
                  <a:lnTo>
                    <a:pt x="305626" y="173658"/>
                  </a:lnTo>
                  <a:lnTo>
                    <a:pt x="300188" y="176594"/>
                  </a:lnTo>
                  <a:lnTo>
                    <a:pt x="300188" y="176594"/>
                  </a:lnTo>
                  <a:lnTo>
                    <a:pt x="300188" y="176594"/>
                  </a:lnTo>
                  <a:lnTo>
                    <a:pt x="300188" y="176594"/>
                  </a:lnTo>
                  <a:lnTo>
                    <a:pt x="298219" y="173024"/>
                  </a:lnTo>
                  <a:lnTo>
                    <a:pt x="297952" y="172557"/>
                  </a:lnTo>
                  <a:lnTo>
                    <a:pt x="297452" y="171623"/>
                  </a:lnTo>
                  <a:lnTo>
                    <a:pt x="297152" y="171056"/>
                  </a:lnTo>
                  <a:lnTo>
                    <a:pt x="296818" y="170589"/>
                  </a:lnTo>
                  <a:lnTo>
                    <a:pt x="296618" y="170255"/>
                  </a:lnTo>
                  <a:lnTo>
                    <a:pt x="296618" y="170255"/>
                  </a:lnTo>
                  <a:lnTo>
                    <a:pt x="296618" y="170255"/>
                  </a:lnTo>
                  <a:lnTo>
                    <a:pt x="296618" y="170255"/>
                  </a:lnTo>
                  <a:lnTo>
                    <a:pt x="296318" y="169755"/>
                  </a:lnTo>
                  <a:lnTo>
                    <a:pt x="295884" y="168954"/>
                  </a:lnTo>
                  <a:lnTo>
                    <a:pt x="295884" y="168954"/>
                  </a:lnTo>
                  <a:lnTo>
                    <a:pt x="295884" y="168954"/>
                  </a:lnTo>
                  <a:lnTo>
                    <a:pt x="295884" y="168954"/>
                  </a:lnTo>
                  <a:lnTo>
                    <a:pt x="295884" y="168954"/>
                  </a:lnTo>
                  <a:lnTo>
                    <a:pt x="295884" y="168954"/>
                  </a:lnTo>
                  <a:lnTo>
                    <a:pt x="295884" y="168954"/>
                  </a:lnTo>
                  <a:lnTo>
                    <a:pt x="295684" y="168587"/>
                  </a:lnTo>
                  <a:lnTo>
                    <a:pt x="295684" y="168587"/>
                  </a:lnTo>
                  <a:lnTo>
                    <a:pt x="295684" y="168587"/>
                  </a:lnTo>
                  <a:lnTo>
                    <a:pt x="295684" y="168587"/>
                  </a:lnTo>
                  <a:lnTo>
                    <a:pt x="295350" y="167953"/>
                  </a:lnTo>
                  <a:lnTo>
                    <a:pt x="295350" y="167953"/>
                  </a:lnTo>
                  <a:lnTo>
                    <a:pt x="295350" y="167953"/>
                  </a:lnTo>
                  <a:lnTo>
                    <a:pt x="295350" y="167953"/>
                  </a:lnTo>
                  <a:lnTo>
                    <a:pt x="295350" y="167720"/>
                  </a:lnTo>
                  <a:lnTo>
                    <a:pt x="294950" y="167019"/>
                  </a:lnTo>
                  <a:lnTo>
                    <a:pt x="294516" y="166318"/>
                  </a:lnTo>
                  <a:lnTo>
                    <a:pt x="294182" y="165718"/>
                  </a:lnTo>
                  <a:lnTo>
                    <a:pt x="294182" y="165718"/>
                  </a:lnTo>
                  <a:lnTo>
                    <a:pt x="294182" y="165718"/>
                  </a:lnTo>
                  <a:lnTo>
                    <a:pt x="293982" y="165317"/>
                  </a:lnTo>
                  <a:lnTo>
                    <a:pt x="293482" y="164417"/>
                  </a:lnTo>
                  <a:lnTo>
                    <a:pt x="293282" y="164050"/>
                  </a:lnTo>
                  <a:lnTo>
                    <a:pt x="293282" y="164050"/>
                  </a:lnTo>
                  <a:lnTo>
                    <a:pt x="293282" y="164050"/>
                  </a:lnTo>
                  <a:lnTo>
                    <a:pt x="293282" y="163783"/>
                  </a:lnTo>
                  <a:lnTo>
                    <a:pt x="293048" y="163382"/>
                  </a:lnTo>
                  <a:lnTo>
                    <a:pt x="292547" y="162482"/>
                  </a:lnTo>
                  <a:lnTo>
                    <a:pt x="292347" y="162081"/>
                  </a:lnTo>
                  <a:lnTo>
                    <a:pt x="292347" y="162081"/>
                  </a:lnTo>
                  <a:lnTo>
                    <a:pt x="292347" y="162081"/>
                  </a:lnTo>
                  <a:lnTo>
                    <a:pt x="292347" y="162081"/>
                  </a:lnTo>
                  <a:lnTo>
                    <a:pt x="292347" y="162081"/>
                  </a:lnTo>
                  <a:lnTo>
                    <a:pt x="291914" y="161281"/>
                  </a:lnTo>
                  <a:lnTo>
                    <a:pt x="291480" y="160547"/>
                  </a:lnTo>
                  <a:lnTo>
                    <a:pt x="291480" y="160547"/>
                  </a:lnTo>
                  <a:lnTo>
                    <a:pt x="291146" y="159946"/>
                  </a:lnTo>
                  <a:lnTo>
                    <a:pt x="290779" y="159312"/>
                  </a:lnTo>
                  <a:lnTo>
                    <a:pt x="290779" y="159045"/>
                  </a:lnTo>
                  <a:lnTo>
                    <a:pt x="290779" y="159045"/>
                  </a:lnTo>
                  <a:lnTo>
                    <a:pt x="290379" y="158378"/>
                  </a:lnTo>
                  <a:lnTo>
                    <a:pt x="290379" y="158378"/>
                  </a:lnTo>
                  <a:lnTo>
                    <a:pt x="290379" y="158378"/>
                  </a:lnTo>
                  <a:lnTo>
                    <a:pt x="290379" y="158378"/>
                  </a:lnTo>
                  <a:lnTo>
                    <a:pt x="290379" y="158378"/>
                  </a:lnTo>
                  <a:lnTo>
                    <a:pt x="289845" y="157477"/>
                  </a:lnTo>
                  <a:lnTo>
                    <a:pt x="289245" y="156443"/>
                  </a:lnTo>
                  <a:lnTo>
                    <a:pt x="289245" y="156443"/>
                  </a:lnTo>
                  <a:lnTo>
                    <a:pt x="288944" y="155943"/>
                  </a:lnTo>
                  <a:lnTo>
                    <a:pt x="288477" y="155175"/>
                  </a:lnTo>
                  <a:lnTo>
                    <a:pt x="288477" y="155175"/>
                  </a:lnTo>
                  <a:lnTo>
                    <a:pt x="288477" y="154975"/>
                  </a:lnTo>
                  <a:lnTo>
                    <a:pt x="288210" y="154541"/>
                  </a:lnTo>
                  <a:lnTo>
                    <a:pt x="288210" y="154541"/>
                  </a:lnTo>
                  <a:lnTo>
                    <a:pt x="285975" y="150504"/>
                  </a:lnTo>
                  <a:lnTo>
                    <a:pt x="283773" y="146467"/>
                  </a:lnTo>
                  <a:lnTo>
                    <a:pt x="281571" y="142497"/>
                  </a:lnTo>
                  <a:lnTo>
                    <a:pt x="281571" y="142497"/>
                  </a:lnTo>
                  <a:lnTo>
                    <a:pt x="277568" y="135257"/>
                  </a:lnTo>
                  <a:lnTo>
                    <a:pt x="277134" y="134490"/>
                  </a:lnTo>
                  <a:lnTo>
                    <a:pt x="274799" y="130220"/>
                  </a:lnTo>
                  <a:cubicBezTo>
                    <a:pt x="277434" y="128752"/>
                    <a:pt x="280103" y="127317"/>
                    <a:pt x="282772" y="125916"/>
                  </a:cubicBezTo>
                  <a:lnTo>
                    <a:pt x="285775" y="124348"/>
                  </a:lnTo>
                  <a:lnTo>
                    <a:pt x="286409" y="124047"/>
                  </a:lnTo>
                  <a:lnTo>
                    <a:pt x="286409" y="124047"/>
                  </a:lnTo>
                  <a:lnTo>
                    <a:pt x="287944" y="123280"/>
                  </a:lnTo>
                  <a:lnTo>
                    <a:pt x="290045" y="122246"/>
                  </a:lnTo>
                  <a:lnTo>
                    <a:pt x="290045" y="122246"/>
                  </a:lnTo>
                  <a:lnTo>
                    <a:pt x="290980" y="121812"/>
                  </a:lnTo>
                  <a:lnTo>
                    <a:pt x="293882" y="120378"/>
                  </a:lnTo>
                  <a:lnTo>
                    <a:pt x="294116" y="120378"/>
                  </a:lnTo>
                  <a:cubicBezTo>
                    <a:pt x="295383" y="119754"/>
                    <a:pt x="296651" y="119153"/>
                    <a:pt x="297919" y="118576"/>
                  </a:cubicBezTo>
                  <a:lnTo>
                    <a:pt x="297919" y="118576"/>
                  </a:lnTo>
                  <a:lnTo>
                    <a:pt x="298419" y="118342"/>
                  </a:lnTo>
                  <a:lnTo>
                    <a:pt x="298419" y="118342"/>
                  </a:lnTo>
                  <a:lnTo>
                    <a:pt x="302223" y="116608"/>
                  </a:lnTo>
                  <a:lnTo>
                    <a:pt x="306360" y="114773"/>
                  </a:lnTo>
                  <a:lnTo>
                    <a:pt x="308328" y="113905"/>
                  </a:lnTo>
                  <a:lnTo>
                    <a:pt x="308328" y="113905"/>
                  </a:lnTo>
                  <a:lnTo>
                    <a:pt x="310263" y="113104"/>
                  </a:lnTo>
                  <a:lnTo>
                    <a:pt x="310464" y="113104"/>
                  </a:lnTo>
                  <a:cubicBezTo>
                    <a:pt x="311831" y="112471"/>
                    <a:pt x="313199" y="111903"/>
                    <a:pt x="314601" y="111403"/>
                  </a:cubicBezTo>
                  <a:lnTo>
                    <a:pt x="314601" y="111403"/>
                  </a:lnTo>
                  <a:lnTo>
                    <a:pt x="318471" y="109868"/>
                  </a:lnTo>
                  <a:lnTo>
                    <a:pt x="318471" y="109868"/>
                  </a:lnTo>
                  <a:lnTo>
                    <a:pt x="318871" y="109701"/>
                  </a:lnTo>
                  <a:lnTo>
                    <a:pt x="318871" y="109701"/>
                  </a:lnTo>
                  <a:lnTo>
                    <a:pt x="322908" y="108167"/>
                  </a:lnTo>
                  <a:lnTo>
                    <a:pt x="324643" y="107533"/>
                  </a:lnTo>
                  <a:lnTo>
                    <a:pt x="327045" y="106632"/>
                  </a:lnTo>
                  <a:lnTo>
                    <a:pt x="327679" y="106398"/>
                  </a:lnTo>
                  <a:lnTo>
                    <a:pt x="327679" y="106398"/>
                  </a:lnTo>
                  <a:cubicBezTo>
                    <a:pt x="328880" y="105965"/>
                    <a:pt x="330114" y="105498"/>
                    <a:pt x="331349" y="105097"/>
                  </a:cubicBezTo>
                  <a:lnTo>
                    <a:pt x="331349" y="105097"/>
                  </a:lnTo>
                  <a:lnTo>
                    <a:pt x="333217" y="104463"/>
                  </a:lnTo>
                  <a:lnTo>
                    <a:pt x="333217" y="104463"/>
                  </a:lnTo>
                  <a:lnTo>
                    <a:pt x="334118" y="104197"/>
                  </a:lnTo>
                  <a:lnTo>
                    <a:pt x="334118" y="104197"/>
                  </a:lnTo>
                  <a:cubicBezTo>
                    <a:pt x="334418" y="104066"/>
                    <a:pt x="334732" y="103966"/>
                    <a:pt x="335052" y="103896"/>
                  </a:cubicBezTo>
                  <a:lnTo>
                    <a:pt x="335052" y="103896"/>
                  </a:lnTo>
                  <a:lnTo>
                    <a:pt x="335686" y="103696"/>
                  </a:lnTo>
                  <a:lnTo>
                    <a:pt x="335686" y="103696"/>
                  </a:lnTo>
                  <a:lnTo>
                    <a:pt x="339790" y="102362"/>
                  </a:lnTo>
                  <a:lnTo>
                    <a:pt x="341858" y="101694"/>
                  </a:lnTo>
                  <a:lnTo>
                    <a:pt x="343960" y="101027"/>
                  </a:lnTo>
                  <a:lnTo>
                    <a:pt x="343960" y="101027"/>
                  </a:lnTo>
                  <a:lnTo>
                    <a:pt x="343960" y="101027"/>
                  </a:lnTo>
                  <a:lnTo>
                    <a:pt x="343960" y="101027"/>
                  </a:lnTo>
                  <a:lnTo>
                    <a:pt x="348297" y="99693"/>
                  </a:lnTo>
                  <a:lnTo>
                    <a:pt x="351633" y="98792"/>
                  </a:lnTo>
                  <a:lnTo>
                    <a:pt x="354469" y="97991"/>
                  </a:lnTo>
                  <a:cubicBezTo>
                    <a:pt x="358606" y="96823"/>
                    <a:pt x="362810" y="95722"/>
                    <a:pt x="367047" y="94655"/>
                  </a:cubicBezTo>
                  <a:lnTo>
                    <a:pt x="367047" y="94655"/>
                  </a:lnTo>
                  <a:lnTo>
                    <a:pt x="369749" y="94021"/>
                  </a:lnTo>
                  <a:lnTo>
                    <a:pt x="372118" y="93454"/>
                  </a:lnTo>
                  <a:lnTo>
                    <a:pt x="372619" y="93454"/>
                  </a:lnTo>
                  <a:lnTo>
                    <a:pt x="375955" y="92720"/>
                  </a:lnTo>
                  <a:lnTo>
                    <a:pt x="379592" y="91986"/>
                  </a:lnTo>
                  <a:lnTo>
                    <a:pt x="383261" y="91252"/>
                  </a:lnTo>
                  <a:lnTo>
                    <a:pt x="383261" y="91252"/>
                  </a:lnTo>
                  <a:lnTo>
                    <a:pt x="383462" y="92319"/>
                  </a:lnTo>
                  <a:lnTo>
                    <a:pt x="383829" y="94254"/>
                  </a:lnTo>
                  <a:lnTo>
                    <a:pt x="383829" y="94888"/>
                  </a:lnTo>
                  <a:lnTo>
                    <a:pt x="383829" y="95122"/>
                  </a:lnTo>
                  <a:lnTo>
                    <a:pt x="383829" y="95656"/>
                  </a:lnTo>
                  <a:lnTo>
                    <a:pt x="383829" y="95956"/>
                  </a:lnTo>
                  <a:lnTo>
                    <a:pt x="383829" y="95956"/>
                  </a:lnTo>
                  <a:close/>
                  <a:moveTo>
                    <a:pt x="438077" y="54786"/>
                  </a:moveTo>
                  <a:lnTo>
                    <a:pt x="438077" y="54786"/>
                  </a:lnTo>
                  <a:lnTo>
                    <a:pt x="442314" y="54786"/>
                  </a:lnTo>
                  <a:cubicBezTo>
                    <a:pt x="443048" y="54786"/>
                    <a:pt x="443748" y="54786"/>
                    <a:pt x="444483" y="54786"/>
                  </a:cubicBezTo>
                  <a:lnTo>
                    <a:pt x="448152" y="54786"/>
                  </a:lnTo>
                  <a:lnTo>
                    <a:pt x="458595" y="54786"/>
                  </a:lnTo>
                  <a:cubicBezTo>
                    <a:pt x="459996" y="54786"/>
                    <a:pt x="461398" y="54786"/>
                    <a:pt x="462832" y="54786"/>
                  </a:cubicBezTo>
                  <a:cubicBezTo>
                    <a:pt x="463500" y="54786"/>
                    <a:pt x="464167" y="54786"/>
                    <a:pt x="464834" y="54786"/>
                  </a:cubicBezTo>
                  <a:cubicBezTo>
                    <a:pt x="466268" y="54786"/>
                    <a:pt x="467736" y="54786"/>
                    <a:pt x="469171" y="54786"/>
                  </a:cubicBezTo>
                  <a:lnTo>
                    <a:pt x="473875" y="55019"/>
                  </a:lnTo>
                  <a:lnTo>
                    <a:pt x="474142" y="55019"/>
                  </a:lnTo>
                  <a:lnTo>
                    <a:pt x="478379" y="55253"/>
                  </a:lnTo>
                  <a:lnTo>
                    <a:pt x="479847" y="55253"/>
                  </a:lnTo>
                  <a:lnTo>
                    <a:pt x="483184" y="55520"/>
                  </a:lnTo>
                  <a:cubicBezTo>
                    <a:pt x="484952" y="55520"/>
                    <a:pt x="486753" y="55787"/>
                    <a:pt x="488555" y="55954"/>
                  </a:cubicBezTo>
                  <a:lnTo>
                    <a:pt x="490590" y="56120"/>
                  </a:lnTo>
                  <a:lnTo>
                    <a:pt x="494193" y="56487"/>
                  </a:lnTo>
                  <a:lnTo>
                    <a:pt x="498564" y="56955"/>
                  </a:lnTo>
                  <a:lnTo>
                    <a:pt x="501066" y="57221"/>
                  </a:lnTo>
                  <a:lnTo>
                    <a:pt x="506938" y="57989"/>
                  </a:lnTo>
                  <a:lnTo>
                    <a:pt x="508106" y="57989"/>
                  </a:lnTo>
                  <a:lnTo>
                    <a:pt x="511442" y="58456"/>
                  </a:lnTo>
                  <a:lnTo>
                    <a:pt x="511442" y="58456"/>
                  </a:lnTo>
                  <a:lnTo>
                    <a:pt x="515179" y="58990"/>
                  </a:lnTo>
                  <a:lnTo>
                    <a:pt x="515179" y="58990"/>
                  </a:lnTo>
                  <a:lnTo>
                    <a:pt x="513043" y="72568"/>
                  </a:lnTo>
                  <a:lnTo>
                    <a:pt x="513043" y="72568"/>
                  </a:lnTo>
                  <a:lnTo>
                    <a:pt x="511809" y="80209"/>
                  </a:lnTo>
                  <a:lnTo>
                    <a:pt x="510908" y="85847"/>
                  </a:lnTo>
                  <a:lnTo>
                    <a:pt x="510908" y="85847"/>
                  </a:lnTo>
                  <a:lnTo>
                    <a:pt x="510141" y="90651"/>
                  </a:lnTo>
                  <a:lnTo>
                    <a:pt x="510141" y="91519"/>
                  </a:lnTo>
                  <a:lnTo>
                    <a:pt x="508873" y="99693"/>
                  </a:lnTo>
                  <a:lnTo>
                    <a:pt x="508873" y="99693"/>
                  </a:lnTo>
                  <a:lnTo>
                    <a:pt x="508439" y="102528"/>
                  </a:lnTo>
                  <a:lnTo>
                    <a:pt x="508439" y="103396"/>
                  </a:lnTo>
                  <a:lnTo>
                    <a:pt x="508439" y="103696"/>
                  </a:lnTo>
                  <a:lnTo>
                    <a:pt x="508439" y="104063"/>
                  </a:lnTo>
                  <a:lnTo>
                    <a:pt x="508439" y="104230"/>
                  </a:lnTo>
                  <a:lnTo>
                    <a:pt x="508439" y="104864"/>
                  </a:lnTo>
                  <a:lnTo>
                    <a:pt x="508439" y="104864"/>
                  </a:lnTo>
                  <a:lnTo>
                    <a:pt x="508439" y="105531"/>
                  </a:lnTo>
                  <a:lnTo>
                    <a:pt x="508439" y="105998"/>
                  </a:lnTo>
                  <a:lnTo>
                    <a:pt x="508006" y="108634"/>
                  </a:lnTo>
                  <a:lnTo>
                    <a:pt x="507405" y="112471"/>
                  </a:lnTo>
                  <a:lnTo>
                    <a:pt x="507405" y="113171"/>
                  </a:lnTo>
                  <a:lnTo>
                    <a:pt x="507405" y="113905"/>
                  </a:lnTo>
                  <a:lnTo>
                    <a:pt x="507405" y="114973"/>
                  </a:lnTo>
                  <a:lnTo>
                    <a:pt x="507405" y="115673"/>
                  </a:lnTo>
                  <a:lnTo>
                    <a:pt x="507072" y="117708"/>
                  </a:lnTo>
                  <a:lnTo>
                    <a:pt x="506471" y="121545"/>
                  </a:lnTo>
                  <a:lnTo>
                    <a:pt x="506471" y="122246"/>
                  </a:lnTo>
                  <a:lnTo>
                    <a:pt x="506471" y="122713"/>
                  </a:lnTo>
                  <a:lnTo>
                    <a:pt x="506471" y="122980"/>
                  </a:lnTo>
                  <a:lnTo>
                    <a:pt x="506471" y="123714"/>
                  </a:lnTo>
                  <a:lnTo>
                    <a:pt x="506471" y="123947"/>
                  </a:lnTo>
                  <a:lnTo>
                    <a:pt x="506004" y="126750"/>
                  </a:lnTo>
                  <a:lnTo>
                    <a:pt x="505303" y="131321"/>
                  </a:lnTo>
                  <a:lnTo>
                    <a:pt x="503869" y="140362"/>
                  </a:lnTo>
                  <a:lnTo>
                    <a:pt x="503869" y="140362"/>
                  </a:lnTo>
                  <a:cubicBezTo>
                    <a:pt x="503869" y="140362"/>
                    <a:pt x="503869" y="140362"/>
                    <a:pt x="503869" y="140362"/>
                  </a:cubicBezTo>
                  <a:cubicBezTo>
                    <a:pt x="501867" y="140028"/>
                    <a:pt x="499898" y="139761"/>
                    <a:pt x="497897" y="139495"/>
                  </a:cubicBezTo>
                  <a:lnTo>
                    <a:pt x="497897" y="139495"/>
                  </a:lnTo>
                  <a:lnTo>
                    <a:pt x="496696" y="139495"/>
                  </a:lnTo>
                  <a:cubicBezTo>
                    <a:pt x="495428" y="139294"/>
                    <a:pt x="494160" y="139161"/>
                    <a:pt x="492892" y="139027"/>
                  </a:cubicBezTo>
                  <a:cubicBezTo>
                    <a:pt x="492158" y="139027"/>
                    <a:pt x="491391" y="138827"/>
                    <a:pt x="490657" y="138761"/>
                  </a:cubicBezTo>
                  <a:lnTo>
                    <a:pt x="489189" y="138761"/>
                  </a:lnTo>
                  <a:lnTo>
                    <a:pt x="488355" y="138761"/>
                  </a:lnTo>
                  <a:lnTo>
                    <a:pt x="486253" y="138527"/>
                  </a:lnTo>
                  <a:lnTo>
                    <a:pt x="485719" y="138527"/>
                  </a:lnTo>
                  <a:lnTo>
                    <a:pt x="484752" y="138527"/>
                  </a:lnTo>
                  <a:lnTo>
                    <a:pt x="483284" y="138527"/>
                  </a:lnTo>
                  <a:cubicBezTo>
                    <a:pt x="482960" y="138510"/>
                    <a:pt x="482640" y="138510"/>
                    <a:pt x="482316" y="138527"/>
                  </a:cubicBezTo>
                  <a:lnTo>
                    <a:pt x="481349" y="138527"/>
                  </a:lnTo>
                  <a:lnTo>
                    <a:pt x="480448" y="138527"/>
                  </a:lnTo>
                  <a:lnTo>
                    <a:pt x="479947" y="138527"/>
                  </a:lnTo>
                  <a:lnTo>
                    <a:pt x="478746" y="138527"/>
                  </a:lnTo>
                  <a:lnTo>
                    <a:pt x="475577" y="138327"/>
                  </a:lnTo>
                  <a:lnTo>
                    <a:pt x="473542" y="138327"/>
                  </a:lnTo>
                  <a:lnTo>
                    <a:pt x="467837" y="138060"/>
                  </a:lnTo>
                  <a:lnTo>
                    <a:pt x="467403" y="138060"/>
                  </a:lnTo>
                  <a:lnTo>
                    <a:pt x="464600" y="138060"/>
                  </a:lnTo>
                  <a:cubicBezTo>
                    <a:pt x="463633" y="138060"/>
                    <a:pt x="462665" y="138060"/>
                    <a:pt x="461664" y="138060"/>
                  </a:cubicBezTo>
                  <a:cubicBezTo>
                    <a:pt x="459396" y="138060"/>
                    <a:pt x="457094" y="138060"/>
                    <a:pt x="454792" y="138060"/>
                  </a:cubicBezTo>
                  <a:lnTo>
                    <a:pt x="449020" y="138060"/>
                  </a:lnTo>
                  <a:lnTo>
                    <a:pt x="443715" y="138060"/>
                  </a:lnTo>
                  <a:lnTo>
                    <a:pt x="440279" y="138060"/>
                  </a:lnTo>
                  <a:cubicBezTo>
                    <a:pt x="438054" y="138060"/>
                    <a:pt x="435751" y="138193"/>
                    <a:pt x="433373" y="138460"/>
                  </a:cubicBezTo>
                  <a:lnTo>
                    <a:pt x="431971" y="138460"/>
                  </a:lnTo>
                  <a:lnTo>
                    <a:pt x="430303" y="138460"/>
                  </a:lnTo>
                  <a:lnTo>
                    <a:pt x="428335" y="138460"/>
                  </a:lnTo>
                  <a:lnTo>
                    <a:pt x="427000" y="138460"/>
                  </a:lnTo>
                  <a:lnTo>
                    <a:pt x="423664" y="138761"/>
                  </a:lnTo>
                  <a:lnTo>
                    <a:pt x="422063" y="138761"/>
                  </a:lnTo>
                  <a:lnTo>
                    <a:pt x="420628" y="138927"/>
                  </a:lnTo>
                  <a:lnTo>
                    <a:pt x="420261" y="138927"/>
                  </a:lnTo>
                  <a:lnTo>
                    <a:pt x="417725" y="139194"/>
                  </a:lnTo>
                  <a:cubicBezTo>
                    <a:pt x="417472" y="139161"/>
                    <a:pt x="417212" y="139161"/>
                    <a:pt x="416958" y="139194"/>
                  </a:cubicBezTo>
                  <a:lnTo>
                    <a:pt x="415924" y="139194"/>
                  </a:lnTo>
                  <a:lnTo>
                    <a:pt x="415924" y="139194"/>
                  </a:lnTo>
                  <a:lnTo>
                    <a:pt x="415223" y="139194"/>
                  </a:lnTo>
                  <a:cubicBezTo>
                    <a:pt x="413422" y="139394"/>
                    <a:pt x="411587" y="139628"/>
                    <a:pt x="409785" y="139895"/>
                  </a:cubicBezTo>
                  <a:lnTo>
                    <a:pt x="409785" y="139895"/>
                  </a:lnTo>
                  <a:cubicBezTo>
                    <a:pt x="409148" y="139952"/>
                    <a:pt x="408511" y="140042"/>
                    <a:pt x="407883" y="140162"/>
                  </a:cubicBezTo>
                  <a:lnTo>
                    <a:pt x="406916" y="140162"/>
                  </a:lnTo>
                  <a:lnTo>
                    <a:pt x="406615" y="140162"/>
                  </a:lnTo>
                  <a:lnTo>
                    <a:pt x="406615" y="140162"/>
                  </a:lnTo>
                  <a:lnTo>
                    <a:pt x="405114" y="140395"/>
                  </a:lnTo>
                  <a:lnTo>
                    <a:pt x="404747" y="140395"/>
                  </a:lnTo>
                  <a:lnTo>
                    <a:pt x="403813" y="140395"/>
                  </a:lnTo>
                  <a:lnTo>
                    <a:pt x="403813" y="140395"/>
                  </a:lnTo>
                  <a:lnTo>
                    <a:pt x="403813" y="140395"/>
                  </a:lnTo>
                  <a:lnTo>
                    <a:pt x="402379" y="131421"/>
                  </a:lnTo>
                  <a:lnTo>
                    <a:pt x="401678" y="126883"/>
                  </a:lnTo>
                  <a:lnTo>
                    <a:pt x="400944" y="122346"/>
                  </a:lnTo>
                  <a:lnTo>
                    <a:pt x="400210" y="117809"/>
                  </a:lnTo>
                  <a:lnTo>
                    <a:pt x="399509" y="113271"/>
                  </a:lnTo>
                  <a:lnTo>
                    <a:pt x="398775" y="108767"/>
                  </a:lnTo>
                  <a:lnTo>
                    <a:pt x="398075" y="104230"/>
                  </a:lnTo>
                  <a:lnTo>
                    <a:pt x="397341" y="99693"/>
                  </a:lnTo>
                  <a:lnTo>
                    <a:pt x="397341" y="99693"/>
                  </a:lnTo>
                  <a:lnTo>
                    <a:pt x="396039" y="91552"/>
                  </a:lnTo>
                  <a:lnTo>
                    <a:pt x="396039" y="91052"/>
                  </a:lnTo>
                  <a:lnTo>
                    <a:pt x="396039" y="90685"/>
                  </a:lnTo>
                  <a:lnTo>
                    <a:pt x="395272" y="85847"/>
                  </a:lnTo>
                  <a:lnTo>
                    <a:pt x="394371" y="80209"/>
                  </a:lnTo>
                  <a:lnTo>
                    <a:pt x="393170" y="72535"/>
                  </a:lnTo>
                  <a:lnTo>
                    <a:pt x="391002" y="58990"/>
                  </a:lnTo>
                  <a:lnTo>
                    <a:pt x="391002" y="58990"/>
                  </a:lnTo>
                  <a:lnTo>
                    <a:pt x="391636" y="58990"/>
                  </a:lnTo>
                  <a:lnTo>
                    <a:pt x="394472" y="58556"/>
                  </a:lnTo>
                  <a:lnTo>
                    <a:pt x="395773" y="58356"/>
                  </a:lnTo>
                  <a:lnTo>
                    <a:pt x="398708" y="57922"/>
                  </a:lnTo>
                  <a:cubicBezTo>
                    <a:pt x="401144" y="57588"/>
                    <a:pt x="403613" y="57288"/>
                    <a:pt x="406048" y="57021"/>
                  </a:cubicBezTo>
                  <a:lnTo>
                    <a:pt x="406682" y="57021"/>
                  </a:lnTo>
                  <a:lnTo>
                    <a:pt x="409485" y="56688"/>
                  </a:lnTo>
                  <a:lnTo>
                    <a:pt x="411387" y="56487"/>
                  </a:lnTo>
                  <a:lnTo>
                    <a:pt x="413989" y="56221"/>
                  </a:lnTo>
                  <a:lnTo>
                    <a:pt x="414890" y="56221"/>
                  </a:lnTo>
                  <a:lnTo>
                    <a:pt x="420895" y="55687"/>
                  </a:lnTo>
                  <a:lnTo>
                    <a:pt x="424231" y="55420"/>
                  </a:lnTo>
                  <a:lnTo>
                    <a:pt x="426934" y="55253"/>
                  </a:lnTo>
                  <a:lnTo>
                    <a:pt x="429569" y="55086"/>
                  </a:lnTo>
                  <a:cubicBezTo>
                    <a:pt x="430814" y="55086"/>
                    <a:pt x="432048" y="55019"/>
                    <a:pt x="433273" y="54886"/>
                  </a:cubicBezTo>
                  <a:close/>
                  <a:moveTo>
                    <a:pt x="537031" y="21123"/>
                  </a:moveTo>
                  <a:lnTo>
                    <a:pt x="541369" y="21990"/>
                  </a:lnTo>
                  <a:lnTo>
                    <a:pt x="543737" y="22457"/>
                  </a:lnTo>
                  <a:lnTo>
                    <a:pt x="547374" y="23225"/>
                  </a:lnTo>
                  <a:lnTo>
                    <a:pt x="547975" y="23225"/>
                  </a:lnTo>
                  <a:lnTo>
                    <a:pt x="552312" y="24192"/>
                  </a:lnTo>
                  <a:lnTo>
                    <a:pt x="553212" y="24426"/>
                  </a:lnTo>
                  <a:lnTo>
                    <a:pt x="558284" y="25627"/>
                  </a:lnTo>
                  <a:lnTo>
                    <a:pt x="558284" y="25627"/>
                  </a:lnTo>
                  <a:lnTo>
                    <a:pt x="563355" y="26894"/>
                  </a:lnTo>
                  <a:lnTo>
                    <a:pt x="563588" y="26894"/>
                  </a:lnTo>
                  <a:lnTo>
                    <a:pt x="567725" y="27962"/>
                  </a:lnTo>
                  <a:lnTo>
                    <a:pt x="569460" y="28463"/>
                  </a:lnTo>
                  <a:lnTo>
                    <a:pt x="573697" y="29630"/>
                  </a:lnTo>
                  <a:lnTo>
                    <a:pt x="573998" y="29630"/>
                  </a:lnTo>
                  <a:lnTo>
                    <a:pt x="579102" y="31098"/>
                  </a:lnTo>
                  <a:lnTo>
                    <a:pt x="585308" y="33000"/>
                  </a:lnTo>
                  <a:lnTo>
                    <a:pt x="588644" y="34068"/>
                  </a:lnTo>
                  <a:lnTo>
                    <a:pt x="588644" y="34068"/>
                  </a:lnTo>
                  <a:lnTo>
                    <a:pt x="590212" y="34568"/>
                  </a:lnTo>
                  <a:lnTo>
                    <a:pt x="593782" y="35769"/>
                  </a:lnTo>
                  <a:lnTo>
                    <a:pt x="597118" y="36970"/>
                  </a:lnTo>
                  <a:cubicBezTo>
                    <a:pt x="599343" y="37747"/>
                    <a:pt x="601565" y="38548"/>
                    <a:pt x="603791" y="39372"/>
                  </a:cubicBezTo>
                  <a:lnTo>
                    <a:pt x="605893" y="40140"/>
                  </a:lnTo>
                  <a:lnTo>
                    <a:pt x="609229" y="41374"/>
                  </a:lnTo>
                  <a:lnTo>
                    <a:pt x="609796" y="41608"/>
                  </a:lnTo>
                  <a:lnTo>
                    <a:pt x="609796" y="41608"/>
                  </a:lnTo>
                  <a:lnTo>
                    <a:pt x="613566" y="43042"/>
                  </a:lnTo>
                  <a:lnTo>
                    <a:pt x="615034" y="43609"/>
                  </a:lnTo>
                  <a:lnTo>
                    <a:pt x="618070" y="44844"/>
                  </a:lnTo>
                  <a:cubicBezTo>
                    <a:pt x="620429" y="45778"/>
                    <a:pt x="622764" y="46745"/>
                    <a:pt x="625076" y="47746"/>
                  </a:cubicBezTo>
                  <a:lnTo>
                    <a:pt x="629213" y="49515"/>
                  </a:lnTo>
                  <a:lnTo>
                    <a:pt x="629580" y="49715"/>
                  </a:lnTo>
                  <a:lnTo>
                    <a:pt x="629580" y="49715"/>
                  </a:lnTo>
                  <a:lnTo>
                    <a:pt x="633317" y="51350"/>
                  </a:lnTo>
                  <a:lnTo>
                    <a:pt x="636653" y="52817"/>
                  </a:lnTo>
                  <a:lnTo>
                    <a:pt x="639489" y="54119"/>
                  </a:lnTo>
                  <a:lnTo>
                    <a:pt x="642292" y="55487"/>
                  </a:lnTo>
                  <a:lnTo>
                    <a:pt x="642292" y="55487"/>
                  </a:lnTo>
                  <a:lnTo>
                    <a:pt x="645094" y="56821"/>
                  </a:lnTo>
                  <a:lnTo>
                    <a:pt x="648430" y="58489"/>
                  </a:lnTo>
                  <a:lnTo>
                    <a:pt x="649131" y="58856"/>
                  </a:lnTo>
                  <a:lnTo>
                    <a:pt x="652467" y="60624"/>
                  </a:lnTo>
                  <a:lnTo>
                    <a:pt x="652467" y="60624"/>
                  </a:lnTo>
                  <a:cubicBezTo>
                    <a:pt x="655804" y="62259"/>
                    <a:pt x="658906" y="63961"/>
                    <a:pt x="662076" y="65662"/>
                  </a:cubicBezTo>
                  <a:lnTo>
                    <a:pt x="665412" y="67497"/>
                  </a:lnTo>
                  <a:lnTo>
                    <a:pt x="665779" y="67731"/>
                  </a:lnTo>
                  <a:lnTo>
                    <a:pt x="665779" y="67731"/>
                  </a:lnTo>
                  <a:lnTo>
                    <a:pt x="662443" y="73736"/>
                  </a:lnTo>
                  <a:lnTo>
                    <a:pt x="659807" y="78540"/>
                  </a:lnTo>
                  <a:lnTo>
                    <a:pt x="659107" y="79741"/>
                  </a:lnTo>
                  <a:lnTo>
                    <a:pt x="659107" y="79741"/>
                  </a:lnTo>
                  <a:lnTo>
                    <a:pt x="652434" y="91719"/>
                  </a:lnTo>
                  <a:lnTo>
                    <a:pt x="652434" y="91719"/>
                  </a:lnTo>
                  <a:lnTo>
                    <a:pt x="645761" y="103729"/>
                  </a:lnTo>
                  <a:lnTo>
                    <a:pt x="645761" y="103729"/>
                  </a:lnTo>
                  <a:lnTo>
                    <a:pt x="642425" y="109701"/>
                  </a:lnTo>
                  <a:lnTo>
                    <a:pt x="639089" y="115673"/>
                  </a:lnTo>
                  <a:lnTo>
                    <a:pt x="639089" y="115673"/>
                  </a:lnTo>
                  <a:lnTo>
                    <a:pt x="635352" y="122346"/>
                  </a:lnTo>
                  <a:lnTo>
                    <a:pt x="635119" y="122746"/>
                  </a:lnTo>
                  <a:lnTo>
                    <a:pt x="632550" y="127350"/>
                  </a:lnTo>
                  <a:lnTo>
                    <a:pt x="632550" y="127350"/>
                  </a:lnTo>
                  <a:lnTo>
                    <a:pt x="631382" y="129452"/>
                  </a:lnTo>
                  <a:lnTo>
                    <a:pt x="630181" y="131554"/>
                  </a:lnTo>
                  <a:lnTo>
                    <a:pt x="630181" y="131554"/>
                  </a:lnTo>
                  <a:lnTo>
                    <a:pt x="629747" y="132322"/>
                  </a:lnTo>
                  <a:lnTo>
                    <a:pt x="625777" y="139528"/>
                  </a:lnTo>
                  <a:lnTo>
                    <a:pt x="625777" y="139528"/>
                  </a:lnTo>
                  <a:lnTo>
                    <a:pt x="624709" y="141463"/>
                  </a:lnTo>
                  <a:lnTo>
                    <a:pt x="624442" y="141963"/>
                  </a:lnTo>
                  <a:lnTo>
                    <a:pt x="624242" y="142364"/>
                  </a:lnTo>
                  <a:lnTo>
                    <a:pt x="624242" y="142364"/>
                  </a:lnTo>
                  <a:lnTo>
                    <a:pt x="624242" y="142564"/>
                  </a:lnTo>
                  <a:lnTo>
                    <a:pt x="624242" y="142564"/>
                  </a:lnTo>
                  <a:lnTo>
                    <a:pt x="624242" y="142797"/>
                  </a:lnTo>
                  <a:lnTo>
                    <a:pt x="623909" y="143365"/>
                  </a:lnTo>
                  <a:lnTo>
                    <a:pt x="623909" y="143365"/>
                  </a:lnTo>
                  <a:lnTo>
                    <a:pt x="622374" y="146167"/>
                  </a:lnTo>
                  <a:lnTo>
                    <a:pt x="622374" y="146467"/>
                  </a:lnTo>
                  <a:lnTo>
                    <a:pt x="621873" y="147335"/>
                  </a:lnTo>
                  <a:lnTo>
                    <a:pt x="621873" y="147335"/>
                  </a:lnTo>
                  <a:lnTo>
                    <a:pt x="621206" y="148603"/>
                  </a:lnTo>
                  <a:lnTo>
                    <a:pt x="620973" y="149036"/>
                  </a:lnTo>
                  <a:lnTo>
                    <a:pt x="619672" y="151372"/>
                  </a:lnTo>
                  <a:lnTo>
                    <a:pt x="619672" y="151372"/>
                  </a:lnTo>
                  <a:lnTo>
                    <a:pt x="619471" y="151705"/>
                  </a:lnTo>
                  <a:lnTo>
                    <a:pt x="619171" y="152273"/>
                  </a:lnTo>
                  <a:lnTo>
                    <a:pt x="619171" y="152473"/>
                  </a:lnTo>
                  <a:lnTo>
                    <a:pt x="617603" y="155275"/>
                  </a:lnTo>
                  <a:lnTo>
                    <a:pt x="617603" y="155275"/>
                  </a:lnTo>
                  <a:lnTo>
                    <a:pt x="617603" y="155275"/>
                  </a:lnTo>
                  <a:lnTo>
                    <a:pt x="615434" y="159212"/>
                  </a:lnTo>
                  <a:lnTo>
                    <a:pt x="615434" y="159212"/>
                  </a:lnTo>
                  <a:lnTo>
                    <a:pt x="615434" y="159212"/>
                  </a:lnTo>
                  <a:lnTo>
                    <a:pt x="613266" y="163149"/>
                  </a:lnTo>
                  <a:lnTo>
                    <a:pt x="613266" y="163149"/>
                  </a:lnTo>
                  <a:lnTo>
                    <a:pt x="611064" y="167119"/>
                  </a:lnTo>
                  <a:lnTo>
                    <a:pt x="611064" y="167119"/>
                  </a:lnTo>
                  <a:lnTo>
                    <a:pt x="606627" y="175059"/>
                  </a:lnTo>
                  <a:lnTo>
                    <a:pt x="606627" y="175059"/>
                  </a:lnTo>
                  <a:lnTo>
                    <a:pt x="599954" y="187070"/>
                  </a:lnTo>
                  <a:lnTo>
                    <a:pt x="599954" y="187070"/>
                  </a:lnTo>
                  <a:lnTo>
                    <a:pt x="593281" y="199047"/>
                  </a:lnTo>
                  <a:lnTo>
                    <a:pt x="593281" y="199047"/>
                  </a:lnTo>
                  <a:lnTo>
                    <a:pt x="587743" y="209056"/>
                  </a:lnTo>
                  <a:lnTo>
                    <a:pt x="586609" y="211092"/>
                  </a:lnTo>
                  <a:lnTo>
                    <a:pt x="586609" y="211092"/>
                  </a:lnTo>
                  <a:lnTo>
                    <a:pt x="582772" y="209023"/>
                  </a:lnTo>
                  <a:lnTo>
                    <a:pt x="582005" y="208656"/>
                  </a:lnTo>
                  <a:lnTo>
                    <a:pt x="582005" y="208656"/>
                  </a:lnTo>
                  <a:lnTo>
                    <a:pt x="581705" y="208489"/>
                  </a:lnTo>
                  <a:lnTo>
                    <a:pt x="581338" y="208289"/>
                  </a:lnTo>
                  <a:cubicBezTo>
                    <a:pt x="581097" y="208129"/>
                    <a:pt x="580840" y="207995"/>
                    <a:pt x="580570" y="207889"/>
                  </a:cubicBezTo>
                  <a:cubicBezTo>
                    <a:pt x="580570" y="207889"/>
                    <a:pt x="580570" y="207889"/>
                    <a:pt x="580570" y="207889"/>
                  </a:cubicBezTo>
                  <a:lnTo>
                    <a:pt x="580570" y="207889"/>
                  </a:lnTo>
                  <a:lnTo>
                    <a:pt x="580303" y="207889"/>
                  </a:lnTo>
                  <a:lnTo>
                    <a:pt x="579803" y="207588"/>
                  </a:lnTo>
                  <a:lnTo>
                    <a:pt x="578969" y="207155"/>
                  </a:lnTo>
                  <a:lnTo>
                    <a:pt x="577134" y="206221"/>
                  </a:lnTo>
                  <a:lnTo>
                    <a:pt x="576233" y="205753"/>
                  </a:lnTo>
                  <a:cubicBezTo>
                    <a:pt x="575032" y="205120"/>
                    <a:pt x="573831" y="204552"/>
                    <a:pt x="572630" y="203985"/>
                  </a:cubicBezTo>
                  <a:lnTo>
                    <a:pt x="570895" y="203185"/>
                  </a:lnTo>
                  <a:lnTo>
                    <a:pt x="569227" y="202384"/>
                  </a:lnTo>
                  <a:cubicBezTo>
                    <a:pt x="568193" y="201917"/>
                    <a:pt x="567125" y="201416"/>
                    <a:pt x="566057" y="200983"/>
                  </a:cubicBezTo>
                  <a:lnTo>
                    <a:pt x="566057" y="200983"/>
                  </a:lnTo>
                  <a:lnTo>
                    <a:pt x="565290" y="200649"/>
                  </a:lnTo>
                  <a:cubicBezTo>
                    <a:pt x="565190" y="200622"/>
                    <a:pt x="565086" y="200622"/>
                    <a:pt x="564990" y="200649"/>
                  </a:cubicBezTo>
                  <a:cubicBezTo>
                    <a:pt x="564843" y="200552"/>
                    <a:pt x="564686" y="200472"/>
                    <a:pt x="564522" y="200415"/>
                  </a:cubicBezTo>
                  <a:lnTo>
                    <a:pt x="562988" y="199715"/>
                  </a:lnTo>
                  <a:lnTo>
                    <a:pt x="559318" y="198147"/>
                  </a:lnTo>
                  <a:lnTo>
                    <a:pt x="557450" y="197413"/>
                  </a:lnTo>
                  <a:lnTo>
                    <a:pt x="555581" y="196645"/>
                  </a:lnTo>
                  <a:lnTo>
                    <a:pt x="554447" y="196212"/>
                  </a:lnTo>
                  <a:lnTo>
                    <a:pt x="553446" y="195811"/>
                  </a:lnTo>
                  <a:lnTo>
                    <a:pt x="552845" y="195611"/>
                  </a:lnTo>
                  <a:lnTo>
                    <a:pt x="552845" y="195611"/>
                  </a:lnTo>
                  <a:lnTo>
                    <a:pt x="552512" y="195611"/>
                  </a:lnTo>
                  <a:lnTo>
                    <a:pt x="552512" y="195611"/>
                  </a:lnTo>
                  <a:lnTo>
                    <a:pt x="551911" y="195378"/>
                  </a:lnTo>
                  <a:lnTo>
                    <a:pt x="551244" y="195111"/>
                  </a:lnTo>
                  <a:lnTo>
                    <a:pt x="550644" y="194910"/>
                  </a:lnTo>
                  <a:lnTo>
                    <a:pt x="550010" y="194677"/>
                  </a:lnTo>
                  <a:lnTo>
                    <a:pt x="549176" y="194377"/>
                  </a:lnTo>
                  <a:lnTo>
                    <a:pt x="548475" y="194110"/>
                  </a:lnTo>
                  <a:lnTo>
                    <a:pt x="547107" y="193643"/>
                  </a:lnTo>
                  <a:lnTo>
                    <a:pt x="546540" y="193409"/>
                  </a:lnTo>
                  <a:lnTo>
                    <a:pt x="545305" y="192975"/>
                  </a:lnTo>
                  <a:lnTo>
                    <a:pt x="544638" y="192775"/>
                  </a:lnTo>
                  <a:lnTo>
                    <a:pt x="544638" y="192775"/>
                  </a:lnTo>
                  <a:lnTo>
                    <a:pt x="544638" y="192775"/>
                  </a:lnTo>
                  <a:lnTo>
                    <a:pt x="544638" y="192775"/>
                  </a:lnTo>
                  <a:lnTo>
                    <a:pt x="544638" y="192775"/>
                  </a:lnTo>
                  <a:lnTo>
                    <a:pt x="543537" y="192375"/>
                  </a:lnTo>
                  <a:lnTo>
                    <a:pt x="543537" y="192375"/>
                  </a:lnTo>
                  <a:cubicBezTo>
                    <a:pt x="542369" y="191975"/>
                    <a:pt x="541202" y="191574"/>
                    <a:pt x="540201" y="191241"/>
                  </a:cubicBezTo>
                  <a:cubicBezTo>
                    <a:pt x="539654" y="191020"/>
                    <a:pt x="539100" y="190833"/>
                    <a:pt x="538533" y="190673"/>
                  </a:cubicBezTo>
                  <a:lnTo>
                    <a:pt x="537031" y="190673"/>
                  </a:lnTo>
                  <a:lnTo>
                    <a:pt x="536731" y="190673"/>
                  </a:lnTo>
                  <a:lnTo>
                    <a:pt x="536731" y="190673"/>
                  </a:lnTo>
                  <a:lnTo>
                    <a:pt x="536031" y="190440"/>
                  </a:lnTo>
                  <a:lnTo>
                    <a:pt x="534830" y="190039"/>
                  </a:lnTo>
                  <a:lnTo>
                    <a:pt x="533061" y="189506"/>
                  </a:lnTo>
                  <a:lnTo>
                    <a:pt x="531126" y="188939"/>
                  </a:lnTo>
                  <a:cubicBezTo>
                    <a:pt x="530192" y="188638"/>
                    <a:pt x="529291" y="188371"/>
                    <a:pt x="528290" y="188138"/>
                  </a:cubicBezTo>
                  <a:lnTo>
                    <a:pt x="528290" y="188138"/>
                  </a:lnTo>
                  <a:lnTo>
                    <a:pt x="527823" y="188138"/>
                  </a:lnTo>
                  <a:lnTo>
                    <a:pt x="525321" y="187404"/>
                  </a:lnTo>
                  <a:lnTo>
                    <a:pt x="523686" y="187270"/>
                  </a:lnTo>
                  <a:lnTo>
                    <a:pt x="520083" y="186370"/>
                  </a:lnTo>
                  <a:lnTo>
                    <a:pt x="520083" y="186370"/>
                  </a:lnTo>
                  <a:lnTo>
                    <a:pt x="519749" y="186370"/>
                  </a:lnTo>
                  <a:lnTo>
                    <a:pt x="519749" y="186370"/>
                  </a:lnTo>
                  <a:lnTo>
                    <a:pt x="519382" y="186370"/>
                  </a:lnTo>
                  <a:lnTo>
                    <a:pt x="519149" y="186370"/>
                  </a:lnTo>
                  <a:lnTo>
                    <a:pt x="518915" y="186370"/>
                  </a:lnTo>
                  <a:cubicBezTo>
                    <a:pt x="518829" y="186340"/>
                    <a:pt x="518735" y="186340"/>
                    <a:pt x="518648" y="186370"/>
                  </a:cubicBezTo>
                  <a:lnTo>
                    <a:pt x="518348" y="186370"/>
                  </a:lnTo>
                  <a:lnTo>
                    <a:pt x="518148" y="186370"/>
                  </a:lnTo>
                  <a:lnTo>
                    <a:pt x="518148" y="186370"/>
                  </a:lnTo>
                  <a:lnTo>
                    <a:pt x="517614" y="186370"/>
                  </a:lnTo>
                  <a:lnTo>
                    <a:pt x="516513" y="186103"/>
                  </a:lnTo>
                  <a:lnTo>
                    <a:pt x="512109" y="185102"/>
                  </a:lnTo>
                  <a:lnTo>
                    <a:pt x="508773" y="184434"/>
                  </a:lnTo>
                  <a:lnTo>
                    <a:pt x="507839" y="184268"/>
                  </a:lnTo>
                  <a:lnTo>
                    <a:pt x="507672" y="184268"/>
                  </a:lnTo>
                  <a:lnTo>
                    <a:pt x="507205" y="184268"/>
                  </a:lnTo>
                  <a:lnTo>
                    <a:pt x="506838" y="184268"/>
                  </a:lnTo>
                  <a:lnTo>
                    <a:pt x="505704" y="184034"/>
                  </a:lnTo>
                  <a:lnTo>
                    <a:pt x="508273" y="170689"/>
                  </a:lnTo>
                  <a:lnTo>
                    <a:pt x="510908" y="157177"/>
                  </a:lnTo>
                  <a:lnTo>
                    <a:pt x="513544" y="143832"/>
                  </a:lnTo>
                  <a:lnTo>
                    <a:pt x="513544" y="143832"/>
                  </a:lnTo>
                  <a:lnTo>
                    <a:pt x="513544" y="143431"/>
                  </a:lnTo>
                  <a:lnTo>
                    <a:pt x="513811" y="142197"/>
                  </a:lnTo>
                  <a:lnTo>
                    <a:pt x="514044" y="140896"/>
                  </a:lnTo>
                  <a:lnTo>
                    <a:pt x="514278" y="139795"/>
                  </a:lnTo>
                  <a:lnTo>
                    <a:pt x="514278" y="139128"/>
                  </a:lnTo>
                  <a:lnTo>
                    <a:pt x="515079" y="134857"/>
                  </a:lnTo>
                  <a:lnTo>
                    <a:pt x="516013" y="130353"/>
                  </a:lnTo>
                  <a:lnTo>
                    <a:pt x="516913" y="125849"/>
                  </a:lnTo>
                  <a:lnTo>
                    <a:pt x="517848" y="121345"/>
                  </a:lnTo>
                  <a:lnTo>
                    <a:pt x="518749" y="116841"/>
                  </a:lnTo>
                  <a:lnTo>
                    <a:pt x="519683" y="112337"/>
                  </a:lnTo>
                  <a:lnTo>
                    <a:pt x="520550" y="107833"/>
                  </a:lnTo>
                  <a:lnTo>
                    <a:pt x="521451" y="103396"/>
                  </a:lnTo>
                  <a:lnTo>
                    <a:pt x="521451" y="103396"/>
                  </a:lnTo>
                  <a:lnTo>
                    <a:pt x="523052" y="95322"/>
                  </a:lnTo>
                  <a:lnTo>
                    <a:pt x="523052" y="94454"/>
                  </a:lnTo>
                  <a:lnTo>
                    <a:pt x="523052" y="94454"/>
                  </a:lnTo>
                  <a:lnTo>
                    <a:pt x="523953" y="89650"/>
                  </a:lnTo>
                  <a:lnTo>
                    <a:pt x="525021" y="84079"/>
                  </a:lnTo>
                  <a:lnTo>
                    <a:pt x="526522" y="76405"/>
                  </a:lnTo>
                  <a:lnTo>
                    <a:pt x="529158" y="62893"/>
                  </a:lnTo>
                  <a:lnTo>
                    <a:pt x="531793" y="49548"/>
                  </a:lnTo>
                  <a:lnTo>
                    <a:pt x="531793" y="49548"/>
                  </a:lnTo>
                  <a:lnTo>
                    <a:pt x="532361" y="49548"/>
                  </a:lnTo>
                  <a:lnTo>
                    <a:pt x="534095" y="49882"/>
                  </a:lnTo>
                  <a:lnTo>
                    <a:pt x="534863" y="49882"/>
                  </a:lnTo>
                  <a:lnTo>
                    <a:pt x="534095" y="49882"/>
                  </a:lnTo>
                  <a:lnTo>
                    <a:pt x="531793" y="49414"/>
                  </a:lnTo>
                  <a:lnTo>
                    <a:pt x="531793" y="49414"/>
                  </a:lnTo>
                  <a:lnTo>
                    <a:pt x="534429" y="36069"/>
                  </a:lnTo>
                  <a:lnTo>
                    <a:pt x="534429" y="36069"/>
                  </a:lnTo>
                  <a:lnTo>
                    <a:pt x="536764" y="22724"/>
                  </a:lnTo>
                  <a:close/>
                  <a:moveTo>
                    <a:pt x="710319" y="354085"/>
                  </a:moveTo>
                  <a:cubicBezTo>
                    <a:pt x="710319" y="354085"/>
                    <a:pt x="710319" y="354085"/>
                    <a:pt x="710319" y="354085"/>
                  </a:cubicBezTo>
                  <a:lnTo>
                    <a:pt x="708417" y="349314"/>
                  </a:lnTo>
                  <a:lnTo>
                    <a:pt x="708417" y="349314"/>
                  </a:lnTo>
                  <a:cubicBezTo>
                    <a:pt x="707750" y="347646"/>
                    <a:pt x="707049" y="345978"/>
                    <a:pt x="706349" y="344377"/>
                  </a:cubicBezTo>
                  <a:lnTo>
                    <a:pt x="706349" y="344377"/>
                  </a:lnTo>
                  <a:cubicBezTo>
                    <a:pt x="705648" y="342742"/>
                    <a:pt x="704914" y="341040"/>
                    <a:pt x="704180" y="339472"/>
                  </a:cubicBezTo>
                  <a:lnTo>
                    <a:pt x="704180" y="339472"/>
                  </a:lnTo>
                  <a:cubicBezTo>
                    <a:pt x="703946" y="338938"/>
                    <a:pt x="703713" y="338405"/>
                    <a:pt x="703446" y="337871"/>
                  </a:cubicBezTo>
                  <a:cubicBezTo>
                    <a:pt x="703413" y="337751"/>
                    <a:pt x="703356" y="337637"/>
                    <a:pt x="703279" y="337537"/>
                  </a:cubicBezTo>
                  <a:cubicBezTo>
                    <a:pt x="703279" y="337537"/>
                    <a:pt x="703279" y="337537"/>
                    <a:pt x="703279" y="337537"/>
                  </a:cubicBezTo>
                  <a:lnTo>
                    <a:pt x="703279" y="337537"/>
                  </a:lnTo>
                  <a:lnTo>
                    <a:pt x="703279" y="337537"/>
                  </a:lnTo>
                  <a:lnTo>
                    <a:pt x="703279" y="337537"/>
                  </a:lnTo>
                  <a:cubicBezTo>
                    <a:pt x="703292" y="337427"/>
                    <a:pt x="703292" y="337314"/>
                    <a:pt x="703279" y="337204"/>
                  </a:cubicBezTo>
                  <a:lnTo>
                    <a:pt x="703079" y="336737"/>
                  </a:lnTo>
                  <a:cubicBezTo>
                    <a:pt x="703109" y="336663"/>
                    <a:pt x="703109" y="336576"/>
                    <a:pt x="703079" y="336503"/>
                  </a:cubicBezTo>
                  <a:lnTo>
                    <a:pt x="702879" y="336069"/>
                  </a:lnTo>
                  <a:cubicBezTo>
                    <a:pt x="702722" y="335682"/>
                    <a:pt x="702542" y="335302"/>
                    <a:pt x="702345" y="334935"/>
                  </a:cubicBezTo>
                  <a:lnTo>
                    <a:pt x="702345" y="334935"/>
                  </a:lnTo>
                  <a:cubicBezTo>
                    <a:pt x="701978" y="334134"/>
                    <a:pt x="701578" y="333300"/>
                    <a:pt x="701144" y="332499"/>
                  </a:cubicBezTo>
                  <a:cubicBezTo>
                    <a:pt x="700710" y="331699"/>
                    <a:pt x="700610" y="331365"/>
                    <a:pt x="700310" y="330798"/>
                  </a:cubicBezTo>
                  <a:cubicBezTo>
                    <a:pt x="700213" y="330558"/>
                    <a:pt x="700100" y="330324"/>
                    <a:pt x="699976" y="330097"/>
                  </a:cubicBezTo>
                  <a:lnTo>
                    <a:pt x="699976" y="330097"/>
                  </a:lnTo>
                  <a:cubicBezTo>
                    <a:pt x="699599" y="329297"/>
                    <a:pt x="699199" y="328496"/>
                    <a:pt x="698775" y="327695"/>
                  </a:cubicBezTo>
                  <a:cubicBezTo>
                    <a:pt x="698375" y="326894"/>
                    <a:pt x="697941" y="326094"/>
                    <a:pt x="697507" y="325293"/>
                  </a:cubicBezTo>
                  <a:cubicBezTo>
                    <a:pt x="697074" y="324492"/>
                    <a:pt x="697107" y="324492"/>
                    <a:pt x="696873" y="324092"/>
                  </a:cubicBezTo>
                  <a:cubicBezTo>
                    <a:pt x="696383" y="323114"/>
                    <a:pt x="695849" y="322147"/>
                    <a:pt x="695272" y="321189"/>
                  </a:cubicBezTo>
                  <a:cubicBezTo>
                    <a:pt x="694738" y="320222"/>
                    <a:pt x="694204" y="319254"/>
                    <a:pt x="693637" y="318320"/>
                  </a:cubicBezTo>
                  <a:lnTo>
                    <a:pt x="693637" y="318120"/>
                  </a:lnTo>
                  <a:cubicBezTo>
                    <a:pt x="693237" y="317353"/>
                    <a:pt x="692803" y="316619"/>
                    <a:pt x="692369" y="315851"/>
                  </a:cubicBezTo>
                  <a:cubicBezTo>
                    <a:pt x="691469" y="314283"/>
                    <a:pt x="690534" y="312749"/>
                    <a:pt x="689600" y="311214"/>
                  </a:cubicBezTo>
                  <a:cubicBezTo>
                    <a:pt x="688666" y="309679"/>
                    <a:pt x="687732" y="308144"/>
                    <a:pt x="686764" y="306610"/>
                  </a:cubicBezTo>
                  <a:lnTo>
                    <a:pt x="683795" y="302072"/>
                  </a:lnTo>
                  <a:lnTo>
                    <a:pt x="680759" y="297602"/>
                  </a:lnTo>
                  <a:cubicBezTo>
                    <a:pt x="678724" y="294632"/>
                    <a:pt x="676589" y="291730"/>
                    <a:pt x="674420" y="288827"/>
                  </a:cubicBezTo>
                  <a:lnTo>
                    <a:pt x="674187" y="288560"/>
                  </a:lnTo>
                  <a:cubicBezTo>
                    <a:pt x="673186" y="287192"/>
                    <a:pt x="672118" y="285791"/>
                    <a:pt x="671017" y="284423"/>
                  </a:cubicBezTo>
                  <a:cubicBezTo>
                    <a:pt x="669916" y="283056"/>
                    <a:pt x="668849" y="281688"/>
                    <a:pt x="667681" y="280320"/>
                  </a:cubicBezTo>
                  <a:lnTo>
                    <a:pt x="656971" y="288994"/>
                  </a:lnTo>
                  <a:lnTo>
                    <a:pt x="656971" y="288994"/>
                  </a:lnTo>
                  <a:lnTo>
                    <a:pt x="656404" y="289495"/>
                  </a:lnTo>
                  <a:lnTo>
                    <a:pt x="646729" y="297769"/>
                  </a:lnTo>
                  <a:lnTo>
                    <a:pt x="646529" y="297935"/>
                  </a:lnTo>
                  <a:lnTo>
                    <a:pt x="636019" y="306443"/>
                  </a:lnTo>
                  <a:lnTo>
                    <a:pt x="635819" y="306443"/>
                  </a:lnTo>
                  <a:lnTo>
                    <a:pt x="621073" y="317386"/>
                  </a:lnTo>
                  <a:lnTo>
                    <a:pt x="620873" y="317553"/>
                  </a:lnTo>
                  <a:lnTo>
                    <a:pt x="610430" y="326160"/>
                  </a:lnTo>
                  <a:lnTo>
                    <a:pt x="610664" y="326461"/>
                  </a:lnTo>
                  <a:lnTo>
                    <a:pt x="610930" y="326794"/>
                  </a:lnTo>
                  <a:lnTo>
                    <a:pt x="612765" y="329063"/>
                  </a:lnTo>
                  <a:lnTo>
                    <a:pt x="612932" y="329297"/>
                  </a:lnTo>
                  <a:lnTo>
                    <a:pt x="614934" y="331899"/>
                  </a:lnTo>
                  <a:lnTo>
                    <a:pt x="614934" y="331899"/>
                  </a:lnTo>
                  <a:lnTo>
                    <a:pt x="615968" y="333267"/>
                  </a:lnTo>
                  <a:lnTo>
                    <a:pt x="617069" y="334735"/>
                  </a:lnTo>
                  <a:lnTo>
                    <a:pt x="617736" y="335702"/>
                  </a:lnTo>
                  <a:lnTo>
                    <a:pt x="618270" y="336403"/>
                  </a:lnTo>
                  <a:lnTo>
                    <a:pt x="618571" y="336837"/>
                  </a:lnTo>
                  <a:lnTo>
                    <a:pt x="619705" y="338438"/>
                  </a:lnTo>
                  <a:lnTo>
                    <a:pt x="619705" y="338638"/>
                  </a:lnTo>
                  <a:lnTo>
                    <a:pt x="619705" y="338638"/>
                  </a:lnTo>
                  <a:lnTo>
                    <a:pt x="620606" y="340006"/>
                  </a:lnTo>
                  <a:lnTo>
                    <a:pt x="620939" y="340473"/>
                  </a:lnTo>
                  <a:lnTo>
                    <a:pt x="620939" y="340673"/>
                  </a:lnTo>
                  <a:lnTo>
                    <a:pt x="621140" y="341007"/>
                  </a:lnTo>
                  <a:lnTo>
                    <a:pt x="621406" y="341374"/>
                  </a:lnTo>
                  <a:lnTo>
                    <a:pt x="621406" y="341374"/>
                  </a:lnTo>
                  <a:lnTo>
                    <a:pt x="621406" y="341574"/>
                  </a:lnTo>
                  <a:lnTo>
                    <a:pt x="621406" y="341774"/>
                  </a:lnTo>
                  <a:lnTo>
                    <a:pt x="621940" y="342575"/>
                  </a:lnTo>
                  <a:lnTo>
                    <a:pt x="622107" y="342875"/>
                  </a:lnTo>
                  <a:lnTo>
                    <a:pt x="622441" y="343376"/>
                  </a:lnTo>
                  <a:lnTo>
                    <a:pt x="622441" y="343376"/>
                  </a:lnTo>
                  <a:lnTo>
                    <a:pt x="622441" y="343576"/>
                  </a:lnTo>
                  <a:lnTo>
                    <a:pt x="622441" y="343576"/>
                  </a:lnTo>
                  <a:lnTo>
                    <a:pt x="622441" y="343576"/>
                  </a:lnTo>
                  <a:lnTo>
                    <a:pt x="622641" y="343910"/>
                  </a:lnTo>
                  <a:lnTo>
                    <a:pt x="622641" y="344076"/>
                  </a:lnTo>
                  <a:lnTo>
                    <a:pt x="622641" y="344243"/>
                  </a:lnTo>
                  <a:lnTo>
                    <a:pt x="622641" y="344243"/>
                  </a:lnTo>
                  <a:lnTo>
                    <a:pt x="622808" y="344477"/>
                  </a:lnTo>
                  <a:lnTo>
                    <a:pt x="622808" y="344477"/>
                  </a:lnTo>
                  <a:cubicBezTo>
                    <a:pt x="623341" y="345311"/>
                    <a:pt x="623875" y="346145"/>
                    <a:pt x="624376" y="346979"/>
                  </a:cubicBezTo>
                  <a:cubicBezTo>
                    <a:pt x="624876" y="347813"/>
                    <a:pt x="624743" y="347546"/>
                    <a:pt x="625010" y="348047"/>
                  </a:cubicBezTo>
                  <a:lnTo>
                    <a:pt x="625844" y="349414"/>
                  </a:lnTo>
                  <a:lnTo>
                    <a:pt x="626678" y="350816"/>
                  </a:lnTo>
                  <a:lnTo>
                    <a:pt x="627245" y="351750"/>
                  </a:lnTo>
                  <a:cubicBezTo>
                    <a:pt x="627745" y="352584"/>
                    <a:pt x="628212" y="353451"/>
                    <a:pt x="628713" y="354319"/>
                  </a:cubicBezTo>
                  <a:lnTo>
                    <a:pt x="629280" y="355387"/>
                  </a:lnTo>
                  <a:lnTo>
                    <a:pt x="630081" y="356854"/>
                  </a:lnTo>
                  <a:lnTo>
                    <a:pt x="630381" y="357388"/>
                  </a:lnTo>
                  <a:lnTo>
                    <a:pt x="631048" y="358623"/>
                  </a:lnTo>
                  <a:cubicBezTo>
                    <a:pt x="631349" y="359223"/>
                    <a:pt x="631682" y="359890"/>
                    <a:pt x="632016" y="360491"/>
                  </a:cubicBezTo>
                  <a:lnTo>
                    <a:pt x="632416" y="361258"/>
                  </a:lnTo>
                  <a:lnTo>
                    <a:pt x="632416" y="361425"/>
                  </a:lnTo>
                  <a:cubicBezTo>
                    <a:pt x="632429" y="361525"/>
                    <a:pt x="632429" y="361625"/>
                    <a:pt x="632416" y="361725"/>
                  </a:cubicBezTo>
                  <a:lnTo>
                    <a:pt x="632716" y="362293"/>
                  </a:lnTo>
                  <a:lnTo>
                    <a:pt x="633083" y="362993"/>
                  </a:lnTo>
                  <a:lnTo>
                    <a:pt x="633417" y="363694"/>
                  </a:lnTo>
                  <a:cubicBezTo>
                    <a:pt x="633651" y="364194"/>
                    <a:pt x="633884" y="364628"/>
                    <a:pt x="634118" y="365095"/>
                  </a:cubicBezTo>
                  <a:lnTo>
                    <a:pt x="634118" y="365095"/>
                  </a:lnTo>
                  <a:cubicBezTo>
                    <a:pt x="634385" y="365629"/>
                    <a:pt x="634618" y="366196"/>
                    <a:pt x="634885" y="366730"/>
                  </a:cubicBezTo>
                  <a:lnTo>
                    <a:pt x="635652" y="368398"/>
                  </a:lnTo>
                  <a:lnTo>
                    <a:pt x="635652" y="368632"/>
                  </a:lnTo>
                  <a:lnTo>
                    <a:pt x="635953" y="369332"/>
                  </a:lnTo>
                  <a:lnTo>
                    <a:pt x="636253" y="370033"/>
                  </a:lnTo>
                  <a:lnTo>
                    <a:pt x="637054" y="371768"/>
                  </a:lnTo>
                  <a:lnTo>
                    <a:pt x="637054" y="371768"/>
                  </a:lnTo>
                  <a:cubicBezTo>
                    <a:pt x="637054" y="371768"/>
                    <a:pt x="637054" y="372068"/>
                    <a:pt x="637054" y="372201"/>
                  </a:cubicBezTo>
                  <a:cubicBezTo>
                    <a:pt x="637074" y="372312"/>
                    <a:pt x="637074" y="372425"/>
                    <a:pt x="637054" y="372535"/>
                  </a:cubicBezTo>
                  <a:cubicBezTo>
                    <a:pt x="637124" y="372638"/>
                    <a:pt x="637177" y="372752"/>
                    <a:pt x="637221" y="372869"/>
                  </a:cubicBezTo>
                  <a:lnTo>
                    <a:pt x="637221" y="372869"/>
                  </a:lnTo>
                  <a:cubicBezTo>
                    <a:pt x="637221" y="372869"/>
                    <a:pt x="637221" y="373069"/>
                    <a:pt x="637221" y="373169"/>
                  </a:cubicBezTo>
                  <a:lnTo>
                    <a:pt x="638321" y="375805"/>
                  </a:lnTo>
                  <a:cubicBezTo>
                    <a:pt x="638822" y="376939"/>
                    <a:pt x="639256" y="378140"/>
                    <a:pt x="639689" y="379141"/>
                  </a:cubicBezTo>
                  <a:lnTo>
                    <a:pt x="652200" y="374337"/>
                  </a:lnTo>
                  <a:lnTo>
                    <a:pt x="652467" y="374337"/>
                  </a:lnTo>
                  <a:lnTo>
                    <a:pt x="669349" y="367831"/>
                  </a:lnTo>
                  <a:lnTo>
                    <a:pt x="669616" y="367831"/>
                  </a:lnTo>
                  <a:lnTo>
                    <a:pt x="682194" y="363027"/>
                  </a:lnTo>
                  <a:lnTo>
                    <a:pt x="682461" y="363027"/>
                  </a:lnTo>
                  <a:lnTo>
                    <a:pt x="695038" y="358189"/>
                  </a:lnTo>
                  <a:lnTo>
                    <a:pt x="695305" y="358189"/>
                  </a:lnTo>
                  <a:lnTo>
                    <a:pt x="707883" y="353351"/>
                  </a:lnTo>
                  <a:lnTo>
                    <a:pt x="708183" y="353351"/>
                  </a:lnTo>
                  <a:cubicBezTo>
                    <a:pt x="708170" y="353418"/>
                    <a:pt x="708170" y="353485"/>
                    <a:pt x="708183" y="353551"/>
                  </a:cubicBezTo>
                  <a:lnTo>
                    <a:pt x="708183" y="353551"/>
                  </a:lnTo>
                  <a:close/>
                  <a:moveTo>
                    <a:pt x="716991" y="239317"/>
                  </a:moveTo>
                  <a:lnTo>
                    <a:pt x="713455" y="242186"/>
                  </a:lnTo>
                  <a:lnTo>
                    <a:pt x="716291" y="239917"/>
                  </a:lnTo>
                  <a:lnTo>
                    <a:pt x="716991" y="239350"/>
                  </a:lnTo>
                  <a:lnTo>
                    <a:pt x="716991" y="239350"/>
                  </a:lnTo>
                  <a:close/>
                  <a:moveTo>
                    <a:pt x="746584" y="215329"/>
                  </a:moveTo>
                  <a:lnTo>
                    <a:pt x="742080" y="218965"/>
                  </a:lnTo>
                  <a:lnTo>
                    <a:pt x="738377" y="222001"/>
                  </a:lnTo>
                  <a:lnTo>
                    <a:pt x="737710" y="222568"/>
                  </a:lnTo>
                  <a:lnTo>
                    <a:pt x="738377" y="222035"/>
                  </a:lnTo>
                  <a:lnTo>
                    <a:pt x="742080" y="219032"/>
                  </a:lnTo>
                  <a:lnTo>
                    <a:pt x="746618" y="215362"/>
                  </a:lnTo>
                  <a:lnTo>
                    <a:pt x="752656" y="210458"/>
                  </a:lnTo>
                  <a:close/>
                  <a:moveTo>
                    <a:pt x="731237" y="227773"/>
                  </a:moveTo>
                  <a:lnTo>
                    <a:pt x="727667" y="230642"/>
                  </a:lnTo>
                  <a:lnTo>
                    <a:pt x="724098" y="233545"/>
                  </a:lnTo>
                  <a:lnTo>
                    <a:pt x="720761" y="236381"/>
                  </a:lnTo>
                  <a:lnTo>
                    <a:pt x="720761" y="236381"/>
                  </a:lnTo>
                  <a:lnTo>
                    <a:pt x="717225" y="239283"/>
                  </a:lnTo>
                  <a:lnTo>
                    <a:pt x="720761" y="236414"/>
                  </a:lnTo>
                  <a:lnTo>
                    <a:pt x="720761" y="236414"/>
                  </a:lnTo>
                  <a:lnTo>
                    <a:pt x="724098" y="233578"/>
                  </a:lnTo>
                  <a:lnTo>
                    <a:pt x="727667" y="230676"/>
                  </a:lnTo>
                  <a:lnTo>
                    <a:pt x="731204" y="227806"/>
                  </a:lnTo>
                  <a:lnTo>
                    <a:pt x="737676" y="222568"/>
                  </a:lnTo>
                  <a:lnTo>
                    <a:pt x="737676" y="222568"/>
                  </a:lnTo>
                  <a:close/>
                  <a:moveTo>
                    <a:pt x="758095" y="367430"/>
                  </a:moveTo>
                  <a:lnTo>
                    <a:pt x="758095" y="367430"/>
                  </a:lnTo>
                  <a:cubicBezTo>
                    <a:pt x="758108" y="367564"/>
                    <a:pt x="758108" y="367697"/>
                    <a:pt x="758095" y="367831"/>
                  </a:cubicBezTo>
                  <a:cubicBezTo>
                    <a:pt x="758111" y="367697"/>
                    <a:pt x="758111" y="367564"/>
                    <a:pt x="758095" y="367430"/>
                  </a:cubicBezTo>
                  <a:close/>
                  <a:moveTo>
                    <a:pt x="758095" y="366963"/>
                  </a:moveTo>
                  <a:lnTo>
                    <a:pt x="758095" y="367264"/>
                  </a:lnTo>
                  <a:lnTo>
                    <a:pt x="758095" y="366897"/>
                  </a:lnTo>
                  <a:close/>
                  <a:moveTo>
                    <a:pt x="758361" y="367864"/>
                  </a:moveTo>
                  <a:lnTo>
                    <a:pt x="759629" y="372435"/>
                  </a:lnTo>
                  <a:lnTo>
                    <a:pt x="759629" y="372435"/>
                  </a:lnTo>
                  <a:cubicBezTo>
                    <a:pt x="759095" y="370767"/>
                    <a:pt x="758662" y="369265"/>
                    <a:pt x="758228" y="367764"/>
                  </a:cubicBezTo>
                  <a:close/>
                  <a:moveTo>
                    <a:pt x="760030" y="373903"/>
                  </a:moveTo>
                  <a:lnTo>
                    <a:pt x="760030" y="373903"/>
                  </a:lnTo>
                  <a:cubicBezTo>
                    <a:pt x="760030" y="373903"/>
                    <a:pt x="760030" y="373903"/>
                    <a:pt x="760030" y="374103"/>
                  </a:cubicBezTo>
                  <a:cubicBezTo>
                    <a:pt x="759939" y="374030"/>
                    <a:pt x="759889" y="373920"/>
                    <a:pt x="759896" y="373803"/>
                  </a:cubicBezTo>
                  <a:close/>
                  <a:moveTo>
                    <a:pt x="761464" y="347046"/>
                  </a:moveTo>
                  <a:lnTo>
                    <a:pt x="761464" y="347046"/>
                  </a:lnTo>
                  <a:close/>
                  <a:moveTo>
                    <a:pt x="762932" y="346545"/>
                  </a:moveTo>
                  <a:lnTo>
                    <a:pt x="762932" y="346545"/>
                  </a:lnTo>
                  <a:close/>
                  <a:moveTo>
                    <a:pt x="764800" y="395322"/>
                  </a:moveTo>
                  <a:cubicBezTo>
                    <a:pt x="764800" y="395322"/>
                    <a:pt x="764800" y="395155"/>
                    <a:pt x="764800" y="395055"/>
                  </a:cubicBezTo>
                  <a:cubicBezTo>
                    <a:pt x="764817" y="395222"/>
                    <a:pt x="764817" y="395389"/>
                    <a:pt x="764800" y="395555"/>
                  </a:cubicBezTo>
                  <a:lnTo>
                    <a:pt x="764800" y="395555"/>
                  </a:lnTo>
                  <a:lnTo>
                    <a:pt x="764800" y="395555"/>
                  </a:lnTo>
                  <a:cubicBezTo>
                    <a:pt x="764687" y="395485"/>
                    <a:pt x="764634" y="395349"/>
                    <a:pt x="764667" y="395222"/>
                  </a:cubicBezTo>
                  <a:close/>
                  <a:moveTo>
                    <a:pt x="767469" y="412537"/>
                  </a:moveTo>
                  <a:cubicBezTo>
                    <a:pt x="767486" y="412647"/>
                    <a:pt x="767486" y="412761"/>
                    <a:pt x="767469" y="412871"/>
                  </a:cubicBezTo>
                  <a:cubicBezTo>
                    <a:pt x="767489" y="413061"/>
                    <a:pt x="767489" y="413248"/>
                    <a:pt x="767469" y="413438"/>
                  </a:cubicBezTo>
                  <a:cubicBezTo>
                    <a:pt x="767413" y="413101"/>
                    <a:pt x="767333" y="412764"/>
                    <a:pt x="767236" y="412437"/>
                  </a:cubicBezTo>
                  <a:close/>
                  <a:moveTo>
                    <a:pt x="767770" y="414706"/>
                  </a:moveTo>
                  <a:cubicBezTo>
                    <a:pt x="767753" y="414806"/>
                    <a:pt x="767753" y="414906"/>
                    <a:pt x="767770" y="415006"/>
                  </a:cubicBezTo>
                  <a:lnTo>
                    <a:pt x="767770" y="415006"/>
                  </a:lnTo>
                  <a:cubicBezTo>
                    <a:pt x="767797" y="414859"/>
                    <a:pt x="767746" y="414706"/>
                    <a:pt x="767636" y="414606"/>
                  </a:cubicBezTo>
                  <a:close/>
                  <a:moveTo>
                    <a:pt x="767770" y="414539"/>
                  </a:moveTo>
                  <a:cubicBezTo>
                    <a:pt x="767770" y="414539"/>
                    <a:pt x="767770" y="414539"/>
                    <a:pt x="767770" y="414706"/>
                  </a:cubicBezTo>
                  <a:lnTo>
                    <a:pt x="767770" y="414706"/>
                  </a:lnTo>
                  <a:lnTo>
                    <a:pt x="767603" y="414439"/>
                  </a:lnTo>
                  <a:close/>
                  <a:moveTo>
                    <a:pt x="768037" y="416741"/>
                  </a:moveTo>
                  <a:cubicBezTo>
                    <a:pt x="768053" y="416908"/>
                    <a:pt x="768053" y="417075"/>
                    <a:pt x="768037" y="417241"/>
                  </a:cubicBezTo>
                  <a:lnTo>
                    <a:pt x="768037" y="417241"/>
                  </a:lnTo>
                  <a:cubicBezTo>
                    <a:pt x="768033" y="417031"/>
                    <a:pt x="767977" y="416824"/>
                    <a:pt x="767870" y="416641"/>
                  </a:cubicBezTo>
                  <a:close/>
                  <a:moveTo>
                    <a:pt x="768470" y="420444"/>
                  </a:moveTo>
                  <a:lnTo>
                    <a:pt x="768470" y="420444"/>
                  </a:lnTo>
                  <a:lnTo>
                    <a:pt x="768470" y="420444"/>
                  </a:lnTo>
                  <a:close/>
                  <a:moveTo>
                    <a:pt x="768470" y="420177"/>
                  </a:moveTo>
                  <a:lnTo>
                    <a:pt x="768270" y="418409"/>
                  </a:lnTo>
                  <a:cubicBezTo>
                    <a:pt x="768304" y="419056"/>
                    <a:pt x="768370" y="419704"/>
                    <a:pt x="768470" y="420344"/>
                  </a:cubicBezTo>
                  <a:cubicBezTo>
                    <a:pt x="768470" y="420344"/>
                    <a:pt x="768470" y="420344"/>
                    <a:pt x="768470" y="420344"/>
                  </a:cubicBezTo>
                  <a:close/>
                  <a:moveTo>
                    <a:pt x="768470" y="420511"/>
                  </a:moveTo>
                  <a:cubicBezTo>
                    <a:pt x="768454" y="420564"/>
                    <a:pt x="768454" y="420624"/>
                    <a:pt x="768470" y="420678"/>
                  </a:cubicBezTo>
                  <a:cubicBezTo>
                    <a:pt x="768470" y="420678"/>
                    <a:pt x="768470" y="420678"/>
                    <a:pt x="768470" y="420678"/>
                  </a:cubicBezTo>
                  <a:cubicBezTo>
                    <a:pt x="768470" y="420678"/>
                    <a:pt x="768470" y="420678"/>
                    <a:pt x="768470" y="420678"/>
                  </a:cubicBezTo>
                  <a:close/>
                  <a:moveTo>
                    <a:pt x="770138" y="445667"/>
                  </a:moveTo>
                  <a:cubicBezTo>
                    <a:pt x="770122" y="445400"/>
                    <a:pt x="770122" y="445133"/>
                    <a:pt x="770138" y="444866"/>
                  </a:cubicBezTo>
                  <a:cubicBezTo>
                    <a:pt x="770138" y="444132"/>
                    <a:pt x="770138" y="443365"/>
                    <a:pt x="770138" y="442597"/>
                  </a:cubicBezTo>
                  <a:cubicBezTo>
                    <a:pt x="770138" y="441830"/>
                    <a:pt x="770138" y="441630"/>
                    <a:pt x="770138" y="441129"/>
                  </a:cubicBezTo>
                  <a:cubicBezTo>
                    <a:pt x="770138" y="440629"/>
                    <a:pt x="770138" y="440562"/>
                    <a:pt x="770138" y="440295"/>
                  </a:cubicBezTo>
                  <a:cubicBezTo>
                    <a:pt x="770138" y="440028"/>
                    <a:pt x="770138" y="439962"/>
                    <a:pt x="770138" y="439795"/>
                  </a:cubicBezTo>
                  <a:lnTo>
                    <a:pt x="770138" y="439495"/>
                  </a:lnTo>
                  <a:cubicBezTo>
                    <a:pt x="770122" y="439304"/>
                    <a:pt x="770122" y="439118"/>
                    <a:pt x="770138" y="438927"/>
                  </a:cubicBezTo>
                  <a:cubicBezTo>
                    <a:pt x="770122" y="438817"/>
                    <a:pt x="770122" y="438704"/>
                    <a:pt x="770138" y="438594"/>
                  </a:cubicBezTo>
                  <a:lnTo>
                    <a:pt x="770138" y="438360"/>
                  </a:lnTo>
                  <a:lnTo>
                    <a:pt x="770138" y="438360"/>
                  </a:lnTo>
                  <a:cubicBezTo>
                    <a:pt x="770138" y="438894"/>
                    <a:pt x="770138" y="439461"/>
                    <a:pt x="770138" y="439995"/>
                  </a:cubicBezTo>
                  <a:cubicBezTo>
                    <a:pt x="770138" y="440529"/>
                    <a:pt x="770138" y="441229"/>
                    <a:pt x="770138" y="441863"/>
                  </a:cubicBezTo>
                  <a:cubicBezTo>
                    <a:pt x="770138" y="443798"/>
                    <a:pt x="770138" y="445733"/>
                    <a:pt x="770138" y="447668"/>
                  </a:cubicBezTo>
                  <a:lnTo>
                    <a:pt x="770138" y="447668"/>
                  </a:lnTo>
                  <a:cubicBezTo>
                    <a:pt x="769938" y="446868"/>
                    <a:pt x="769938" y="446234"/>
                    <a:pt x="769938" y="445567"/>
                  </a:cubicBezTo>
                  <a:close/>
                  <a:moveTo>
                    <a:pt x="800599" y="333600"/>
                  </a:moveTo>
                  <a:lnTo>
                    <a:pt x="799765" y="333901"/>
                  </a:lnTo>
                  <a:lnTo>
                    <a:pt x="791958" y="336603"/>
                  </a:lnTo>
                  <a:lnTo>
                    <a:pt x="791958" y="336603"/>
                  </a:lnTo>
                  <a:lnTo>
                    <a:pt x="787621" y="338104"/>
                  </a:lnTo>
                  <a:lnTo>
                    <a:pt x="791991" y="336636"/>
                  </a:lnTo>
                  <a:lnTo>
                    <a:pt x="799798" y="333934"/>
                  </a:lnTo>
                  <a:lnTo>
                    <a:pt x="800632" y="333634"/>
                  </a:lnTo>
                  <a:lnTo>
                    <a:pt x="800632" y="333634"/>
                  </a:lnTo>
                  <a:lnTo>
                    <a:pt x="805036" y="332099"/>
                  </a:lnTo>
                  <a:close/>
                  <a:moveTo>
                    <a:pt x="764934" y="511625"/>
                  </a:moveTo>
                  <a:cubicBezTo>
                    <a:pt x="764931" y="511549"/>
                    <a:pt x="764931" y="511469"/>
                    <a:pt x="764934" y="511392"/>
                  </a:cubicBezTo>
                  <a:lnTo>
                    <a:pt x="764934" y="511392"/>
                  </a:lnTo>
                  <a:cubicBezTo>
                    <a:pt x="764861" y="511425"/>
                    <a:pt x="764794" y="511472"/>
                    <a:pt x="764734" y="511525"/>
                  </a:cubicBezTo>
                  <a:close/>
                  <a:moveTo>
                    <a:pt x="766902" y="499815"/>
                  </a:moveTo>
                  <a:cubicBezTo>
                    <a:pt x="766902" y="499081"/>
                    <a:pt x="767136" y="498314"/>
                    <a:pt x="767236" y="497546"/>
                  </a:cubicBezTo>
                  <a:lnTo>
                    <a:pt x="767436" y="495978"/>
                  </a:lnTo>
                  <a:cubicBezTo>
                    <a:pt x="767236" y="497146"/>
                    <a:pt x="766902" y="498447"/>
                    <a:pt x="766702" y="499715"/>
                  </a:cubicBezTo>
                  <a:close/>
                  <a:moveTo>
                    <a:pt x="766368" y="503318"/>
                  </a:moveTo>
                  <a:lnTo>
                    <a:pt x="766569" y="502184"/>
                  </a:lnTo>
                  <a:lnTo>
                    <a:pt x="766569" y="501383"/>
                  </a:lnTo>
                  <a:cubicBezTo>
                    <a:pt x="766585" y="501640"/>
                    <a:pt x="766585" y="501893"/>
                    <a:pt x="766569" y="502150"/>
                  </a:cubicBezTo>
                  <a:cubicBezTo>
                    <a:pt x="766302" y="502451"/>
                    <a:pt x="766235" y="502817"/>
                    <a:pt x="766168" y="503218"/>
                  </a:cubicBezTo>
                  <a:close/>
                  <a:moveTo>
                    <a:pt x="767436" y="495978"/>
                  </a:moveTo>
                  <a:cubicBezTo>
                    <a:pt x="767436" y="494977"/>
                    <a:pt x="767736" y="493943"/>
                    <a:pt x="767836" y="492942"/>
                  </a:cubicBezTo>
                  <a:cubicBezTo>
                    <a:pt x="767937" y="491941"/>
                    <a:pt x="768103" y="490840"/>
                    <a:pt x="768203" y="489806"/>
                  </a:cubicBezTo>
                  <a:cubicBezTo>
                    <a:pt x="767770" y="491774"/>
                    <a:pt x="767503" y="493843"/>
                    <a:pt x="767236" y="495878"/>
                  </a:cubicBezTo>
                  <a:close/>
                  <a:moveTo>
                    <a:pt x="768203" y="489806"/>
                  </a:moveTo>
                  <a:lnTo>
                    <a:pt x="768203" y="489806"/>
                  </a:lnTo>
                  <a:cubicBezTo>
                    <a:pt x="768404" y="487971"/>
                    <a:pt x="768604" y="486069"/>
                    <a:pt x="768771" y="484234"/>
                  </a:cubicBezTo>
                  <a:cubicBezTo>
                    <a:pt x="768437" y="485969"/>
                    <a:pt x="768237" y="487837"/>
                    <a:pt x="768003" y="489706"/>
                  </a:cubicBezTo>
                  <a:close/>
                  <a:moveTo>
                    <a:pt x="518248" y="186203"/>
                  </a:moveTo>
                  <a:lnTo>
                    <a:pt x="518248" y="186203"/>
                  </a:lnTo>
                  <a:lnTo>
                    <a:pt x="518548" y="186203"/>
                  </a:lnTo>
                  <a:close/>
                  <a:moveTo>
                    <a:pt x="516513" y="185769"/>
                  </a:moveTo>
                  <a:lnTo>
                    <a:pt x="512109" y="184768"/>
                  </a:lnTo>
                  <a:lnTo>
                    <a:pt x="508773" y="184101"/>
                  </a:lnTo>
                  <a:lnTo>
                    <a:pt x="507839" y="183934"/>
                  </a:lnTo>
                  <a:lnTo>
                    <a:pt x="508706" y="184134"/>
                  </a:lnTo>
                  <a:lnTo>
                    <a:pt x="508706" y="184134"/>
                  </a:lnTo>
                  <a:lnTo>
                    <a:pt x="509807" y="184368"/>
                  </a:lnTo>
                  <a:lnTo>
                    <a:pt x="510274" y="184368"/>
                  </a:lnTo>
                  <a:lnTo>
                    <a:pt x="511909" y="184735"/>
                  </a:lnTo>
                  <a:lnTo>
                    <a:pt x="514078" y="185202"/>
                  </a:lnTo>
                  <a:lnTo>
                    <a:pt x="514878" y="185202"/>
                  </a:lnTo>
                  <a:cubicBezTo>
                    <a:pt x="515022" y="185172"/>
                    <a:pt x="515169" y="185172"/>
                    <a:pt x="515312" y="185202"/>
                  </a:cubicBezTo>
                  <a:lnTo>
                    <a:pt x="516280" y="185435"/>
                  </a:lnTo>
                  <a:lnTo>
                    <a:pt x="516280" y="185435"/>
                  </a:lnTo>
                  <a:lnTo>
                    <a:pt x="516813" y="185435"/>
                  </a:lnTo>
                  <a:lnTo>
                    <a:pt x="517014" y="185435"/>
                  </a:lnTo>
                  <a:lnTo>
                    <a:pt x="517314" y="185435"/>
                  </a:lnTo>
                  <a:lnTo>
                    <a:pt x="517915" y="185435"/>
                  </a:lnTo>
                  <a:lnTo>
                    <a:pt x="517381" y="185435"/>
                  </a:lnTo>
                  <a:close/>
                  <a:moveTo>
                    <a:pt x="508339" y="170022"/>
                  </a:moveTo>
                  <a:lnTo>
                    <a:pt x="505737" y="183367"/>
                  </a:lnTo>
                  <a:lnTo>
                    <a:pt x="505737" y="183367"/>
                  </a:lnTo>
                  <a:lnTo>
                    <a:pt x="506871" y="183567"/>
                  </a:lnTo>
                  <a:lnTo>
                    <a:pt x="505737" y="183334"/>
                  </a:lnTo>
                  <a:close/>
                  <a:moveTo>
                    <a:pt x="506905" y="183734"/>
                  </a:moveTo>
                  <a:lnTo>
                    <a:pt x="507505" y="183734"/>
                  </a:lnTo>
                  <a:lnTo>
                    <a:pt x="507739" y="183734"/>
                  </a:lnTo>
                  <a:lnTo>
                    <a:pt x="507272" y="183734"/>
                  </a:lnTo>
                  <a:close/>
                  <a:moveTo>
                    <a:pt x="536097" y="191140"/>
                  </a:moveTo>
                  <a:lnTo>
                    <a:pt x="534896" y="190740"/>
                  </a:lnTo>
                  <a:lnTo>
                    <a:pt x="533128" y="190206"/>
                  </a:lnTo>
                  <a:lnTo>
                    <a:pt x="531193" y="189639"/>
                  </a:lnTo>
                  <a:cubicBezTo>
                    <a:pt x="530259" y="189339"/>
                    <a:pt x="529358" y="189072"/>
                    <a:pt x="528357" y="188838"/>
                  </a:cubicBezTo>
                  <a:lnTo>
                    <a:pt x="528357" y="188838"/>
                  </a:lnTo>
                  <a:lnTo>
                    <a:pt x="527890" y="188838"/>
                  </a:lnTo>
                  <a:lnTo>
                    <a:pt x="525388" y="188104"/>
                  </a:lnTo>
                  <a:lnTo>
                    <a:pt x="523686" y="187270"/>
                  </a:lnTo>
                  <a:lnTo>
                    <a:pt x="520083" y="186370"/>
                  </a:lnTo>
                  <a:lnTo>
                    <a:pt x="520083" y="186370"/>
                  </a:lnTo>
                  <a:lnTo>
                    <a:pt x="519749" y="186370"/>
                  </a:lnTo>
                  <a:lnTo>
                    <a:pt x="519749" y="186370"/>
                  </a:lnTo>
                  <a:lnTo>
                    <a:pt x="519382" y="186370"/>
                  </a:lnTo>
                  <a:lnTo>
                    <a:pt x="519783" y="186370"/>
                  </a:lnTo>
                  <a:lnTo>
                    <a:pt x="519783" y="186370"/>
                  </a:lnTo>
                  <a:lnTo>
                    <a:pt x="520016" y="186370"/>
                  </a:lnTo>
                  <a:lnTo>
                    <a:pt x="520217" y="186370"/>
                  </a:lnTo>
                  <a:lnTo>
                    <a:pt x="521051" y="186603"/>
                  </a:lnTo>
                  <a:lnTo>
                    <a:pt x="522752" y="187037"/>
                  </a:lnTo>
                  <a:lnTo>
                    <a:pt x="523753" y="187304"/>
                  </a:lnTo>
                  <a:lnTo>
                    <a:pt x="525121" y="187671"/>
                  </a:lnTo>
                  <a:lnTo>
                    <a:pt x="528190" y="188505"/>
                  </a:lnTo>
                  <a:lnTo>
                    <a:pt x="528190" y="188505"/>
                  </a:lnTo>
                  <a:lnTo>
                    <a:pt x="528624" y="188505"/>
                  </a:lnTo>
                  <a:cubicBezTo>
                    <a:pt x="528754" y="188535"/>
                    <a:pt x="528891" y="188535"/>
                    <a:pt x="529024" y="188505"/>
                  </a:cubicBezTo>
                  <a:lnTo>
                    <a:pt x="529358" y="188505"/>
                  </a:lnTo>
                  <a:lnTo>
                    <a:pt x="529558" y="188505"/>
                  </a:lnTo>
                  <a:lnTo>
                    <a:pt x="529558" y="188505"/>
                  </a:lnTo>
                  <a:lnTo>
                    <a:pt x="529558" y="188505"/>
                  </a:lnTo>
                  <a:lnTo>
                    <a:pt x="529558" y="188505"/>
                  </a:lnTo>
                  <a:lnTo>
                    <a:pt x="529825" y="188505"/>
                  </a:lnTo>
                  <a:lnTo>
                    <a:pt x="529825" y="188505"/>
                  </a:lnTo>
                  <a:lnTo>
                    <a:pt x="530526" y="188705"/>
                  </a:lnTo>
                  <a:lnTo>
                    <a:pt x="530526" y="188705"/>
                  </a:lnTo>
                  <a:lnTo>
                    <a:pt x="531760" y="189072"/>
                  </a:lnTo>
                  <a:lnTo>
                    <a:pt x="532127" y="189072"/>
                  </a:lnTo>
                  <a:lnTo>
                    <a:pt x="532361" y="189072"/>
                  </a:lnTo>
                  <a:lnTo>
                    <a:pt x="532361" y="189072"/>
                  </a:lnTo>
                  <a:lnTo>
                    <a:pt x="533028" y="189272"/>
                  </a:lnTo>
                  <a:lnTo>
                    <a:pt x="533462" y="189272"/>
                  </a:lnTo>
                  <a:lnTo>
                    <a:pt x="533962" y="189439"/>
                  </a:lnTo>
                  <a:lnTo>
                    <a:pt x="533962" y="189439"/>
                  </a:lnTo>
                  <a:lnTo>
                    <a:pt x="534729" y="189672"/>
                  </a:lnTo>
                  <a:lnTo>
                    <a:pt x="535130" y="189672"/>
                  </a:lnTo>
                  <a:lnTo>
                    <a:pt x="535930" y="189906"/>
                  </a:lnTo>
                  <a:close/>
                  <a:moveTo>
                    <a:pt x="551978" y="196645"/>
                  </a:moveTo>
                  <a:lnTo>
                    <a:pt x="551377" y="196412"/>
                  </a:lnTo>
                  <a:lnTo>
                    <a:pt x="550710" y="196145"/>
                  </a:lnTo>
                  <a:lnTo>
                    <a:pt x="550110" y="195945"/>
                  </a:lnTo>
                  <a:lnTo>
                    <a:pt x="549476" y="195711"/>
                  </a:lnTo>
                  <a:lnTo>
                    <a:pt x="548642" y="195411"/>
                  </a:lnTo>
                  <a:lnTo>
                    <a:pt x="547941" y="195144"/>
                  </a:lnTo>
                  <a:lnTo>
                    <a:pt x="546573" y="194677"/>
                  </a:lnTo>
                  <a:lnTo>
                    <a:pt x="547874" y="195144"/>
                  </a:lnTo>
                  <a:lnTo>
                    <a:pt x="547874" y="195144"/>
                  </a:lnTo>
                  <a:lnTo>
                    <a:pt x="549576" y="195778"/>
                  </a:lnTo>
                  <a:lnTo>
                    <a:pt x="549943" y="195778"/>
                  </a:lnTo>
                  <a:lnTo>
                    <a:pt x="550143" y="195778"/>
                  </a:lnTo>
                  <a:lnTo>
                    <a:pt x="550577" y="195778"/>
                  </a:lnTo>
                  <a:lnTo>
                    <a:pt x="550577" y="195778"/>
                  </a:lnTo>
                  <a:lnTo>
                    <a:pt x="551211" y="196011"/>
                  </a:lnTo>
                  <a:lnTo>
                    <a:pt x="551845" y="196245"/>
                  </a:lnTo>
                  <a:lnTo>
                    <a:pt x="552045" y="196245"/>
                  </a:lnTo>
                  <a:close/>
                  <a:moveTo>
                    <a:pt x="544772" y="194010"/>
                  </a:moveTo>
                  <a:lnTo>
                    <a:pt x="544104" y="193810"/>
                  </a:lnTo>
                  <a:lnTo>
                    <a:pt x="545272" y="194243"/>
                  </a:lnTo>
                  <a:lnTo>
                    <a:pt x="546573" y="194677"/>
                  </a:lnTo>
                  <a:lnTo>
                    <a:pt x="546006" y="194443"/>
                  </a:lnTo>
                  <a:close/>
                  <a:moveTo>
                    <a:pt x="543904" y="193743"/>
                  </a:moveTo>
                  <a:lnTo>
                    <a:pt x="544104" y="193743"/>
                  </a:lnTo>
                  <a:lnTo>
                    <a:pt x="544104" y="193743"/>
                  </a:lnTo>
                  <a:close/>
                  <a:moveTo>
                    <a:pt x="543904" y="193743"/>
                  </a:moveTo>
                  <a:lnTo>
                    <a:pt x="543904" y="193743"/>
                  </a:lnTo>
                  <a:lnTo>
                    <a:pt x="543904" y="193743"/>
                  </a:lnTo>
                  <a:close/>
                  <a:moveTo>
                    <a:pt x="542703" y="193309"/>
                  </a:moveTo>
                  <a:cubicBezTo>
                    <a:pt x="541535" y="192909"/>
                    <a:pt x="540368" y="192508"/>
                    <a:pt x="539367" y="192175"/>
                  </a:cubicBezTo>
                  <a:lnTo>
                    <a:pt x="542703" y="193342"/>
                  </a:lnTo>
                  <a:lnTo>
                    <a:pt x="542703" y="193342"/>
                  </a:lnTo>
                  <a:lnTo>
                    <a:pt x="543837" y="193709"/>
                  </a:lnTo>
                  <a:lnTo>
                    <a:pt x="542737" y="193309"/>
                  </a:lnTo>
                  <a:close/>
                  <a:moveTo>
                    <a:pt x="537031" y="191274"/>
                  </a:moveTo>
                  <a:lnTo>
                    <a:pt x="537031" y="191274"/>
                  </a:lnTo>
                  <a:close/>
                  <a:moveTo>
                    <a:pt x="537031" y="191274"/>
                  </a:moveTo>
                  <a:lnTo>
                    <a:pt x="537031" y="191274"/>
                  </a:lnTo>
                  <a:close/>
                  <a:moveTo>
                    <a:pt x="579402" y="208756"/>
                  </a:moveTo>
                  <a:lnTo>
                    <a:pt x="578568" y="208322"/>
                  </a:lnTo>
                  <a:lnTo>
                    <a:pt x="576733" y="207388"/>
                  </a:lnTo>
                  <a:lnTo>
                    <a:pt x="575833" y="206921"/>
                  </a:lnTo>
                  <a:cubicBezTo>
                    <a:pt x="574632" y="206287"/>
                    <a:pt x="573430" y="205720"/>
                    <a:pt x="572229" y="205153"/>
                  </a:cubicBezTo>
                  <a:lnTo>
                    <a:pt x="570495" y="204352"/>
                  </a:lnTo>
                  <a:lnTo>
                    <a:pt x="568826" y="203552"/>
                  </a:lnTo>
                  <a:cubicBezTo>
                    <a:pt x="567792" y="203084"/>
                    <a:pt x="566725" y="202584"/>
                    <a:pt x="565657" y="202150"/>
                  </a:cubicBezTo>
                  <a:lnTo>
                    <a:pt x="565657" y="202150"/>
                  </a:lnTo>
                  <a:lnTo>
                    <a:pt x="564889" y="201817"/>
                  </a:lnTo>
                  <a:lnTo>
                    <a:pt x="566725" y="202651"/>
                  </a:lnTo>
                  <a:lnTo>
                    <a:pt x="567892" y="203185"/>
                  </a:lnTo>
                  <a:lnTo>
                    <a:pt x="568359" y="203385"/>
                  </a:lnTo>
                  <a:lnTo>
                    <a:pt x="568826" y="203585"/>
                  </a:lnTo>
                  <a:lnTo>
                    <a:pt x="568826" y="203585"/>
                  </a:lnTo>
                  <a:lnTo>
                    <a:pt x="570394" y="204319"/>
                  </a:lnTo>
                  <a:lnTo>
                    <a:pt x="572196" y="205153"/>
                  </a:lnTo>
                  <a:lnTo>
                    <a:pt x="572196" y="205153"/>
                  </a:lnTo>
                  <a:lnTo>
                    <a:pt x="573931" y="205987"/>
                  </a:lnTo>
                  <a:lnTo>
                    <a:pt x="573931" y="205987"/>
                  </a:lnTo>
                  <a:lnTo>
                    <a:pt x="575732" y="206854"/>
                  </a:lnTo>
                  <a:lnTo>
                    <a:pt x="575732" y="206854"/>
                  </a:lnTo>
                  <a:lnTo>
                    <a:pt x="579269" y="208656"/>
                  </a:lnTo>
                  <a:lnTo>
                    <a:pt x="579269" y="208656"/>
                  </a:lnTo>
                  <a:lnTo>
                    <a:pt x="579669" y="208856"/>
                  </a:lnTo>
                  <a:lnTo>
                    <a:pt x="579836" y="208856"/>
                  </a:lnTo>
                  <a:close/>
                  <a:moveTo>
                    <a:pt x="562487" y="200616"/>
                  </a:moveTo>
                  <a:lnTo>
                    <a:pt x="558818" y="199047"/>
                  </a:lnTo>
                  <a:lnTo>
                    <a:pt x="556949" y="198313"/>
                  </a:lnTo>
                  <a:lnTo>
                    <a:pt x="555081" y="197546"/>
                  </a:lnTo>
                  <a:lnTo>
                    <a:pt x="553946" y="197112"/>
                  </a:lnTo>
                  <a:lnTo>
                    <a:pt x="552946" y="196712"/>
                  </a:lnTo>
                  <a:lnTo>
                    <a:pt x="552345" y="196512"/>
                  </a:lnTo>
                  <a:lnTo>
                    <a:pt x="552345" y="196512"/>
                  </a:lnTo>
                  <a:lnTo>
                    <a:pt x="552345" y="196512"/>
                  </a:lnTo>
                  <a:lnTo>
                    <a:pt x="552912" y="196712"/>
                  </a:lnTo>
                  <a:lnTo>
                    <a:pt x="552912" y="196712"/>
                  </a:lnTo>
                  <a:lnTo>
                    <a:pt x="553413" y="196712"/>
                  </a:lnTo>
                  <a:lnTo>
                    <a:pt x="553413" y="196712"/>
                  </a:lnTo>
                  <a:lnTo>
                    <a:pt x="553913" y="196912"/>
                  </a:lnTo>
                  <a:lnTo>
                    <a:pt x="553913" y="196912"/>
                  </a:lnTo>
                  <a:lnTo>
                    <a:pt x="554680" y="197179"/>
                  </a:lnTo>
                  <a:lnTo>
                    <a:pt x="554680" y="197179"/>
                  </a:lnTo>
                  <a:lnTo>
                    <a:pt x="554680" y="197179"/>
                  </a:lnTo>
                  <a:lnTo>
                    <a:pt x="554680" y="197179"/>
                  </a:lnTo>
                  <a:lnTo>
                    <a:pt x="556882" y="198080"/>
                  </a:lnTo>
                  <a:lnTo>
                    <a:pt x="557550" y="198347"/>
                  </a:lnTo>
                  <a:lnTo>
                    <a:pt x="557917" y="198347"/>
                  </a:lnTo>
                  <a:lnTo>
                    <a:pt x="558384" y="198514"/>
                  </a:lnTo>
                  <a:lnTo>
                    <a:pt x="558384" y="198514"/>
                  </a:lnTo>
                  <a:lnTo>
                    <a:pt x="562020" y="200048"/>
                  </a:lnTo>
                  <a:lnTo>
                    <a:pt x="562020" y="200048"/>
                  </a:lnTo>
                  <a:lnTo>
                    <a:pt x="562921" y="200449"/>
                  </a:lnTo>
                  <a:lnTo>
                    <a:pt x="563155" y="200449"/>
                  </a:lnTo>
                  <a:lnTo>
                    <a:pt x="563388" y="200449"/>
                  </a:lnTo>
                  <a:lnTo>
                    <a:pt x="564089" y="200749"/>
                  </a:lnTo>
                  <a:cubicBezTo>
                    <a:pt x="563945" y="200652"/>
                    <a:pt x="563785" y="200572"/>
                    <a:pt x="563622" y="200515"/>
                  </a:cubicBezTo>
                  <a:close/>
                  <a:moveTo>
                    <a:pt x="586409" y="212393"/>
                  </a:moveTo>
                  <a:lnTo>
                    <a:pt x="586409" y="212393"/>
                  </a:lnTo>
                  <a:lnTo>
                    <a:pt x="582572" y="210324"/>
                  </a:lnTo>
                  <a:lnTo>
                    <a:pt x="581804" y="209957"/>
                  </a:lnTo>
                  <a:lnTo>
                    <a:pt x="581804" y="209957"/>
                  </a:lnTo>
                  <a:lnTo>
                    <a:pt x="582539" y="210324"/>
                  </a:lnTo>
                  <a:lnTo>
                    <a:pt x="582539" y="210324"/>
                  </a:lnTo>
                  <a:lnTo>
                    <a:pt x="583773" y="210991"/>
                  </a:lnTo>
                  <a:lnTo>
                    <a:pt x="583773" y="210991"/>
                  </a:lnTo>
                  <a:lnTo>
                    <a:pt x="583773" y="210991"/>
                  </a:lnTo>
                  <a:lnTo>
                    <a:pt x="586208" y="212326"/>
                  </a:lnTo>
                  <a:lnTo>
                    <a:pt x="586208" y="212326"/>
                  </a:lnTo>
                  <a:lnTo>
                    <a:pt x="586208" y="212326"/>
                  </a:lnTo>
                  <a:close/>
                  <a:moveTo>
                    <a:pt x="581037" y="209523"/>
                  </a:moveTo>
                  <a:cubicBezTo>
                    <a:pt x="580797" y="209363"/>
                    <a:pt x="580540" y="209230"/>
                    <a:pt x="580270" y="209123"/>
                  </a:cubicBezTo>
                  <a:cubicBezTo>
                    <a:pt x="580270" y="209123"/>
                    <a:pt x="580270" y="209123"/>
                    <a:pt x="580270" y="209123"/>
                  </a:cubicBezTo>
                  <a:lnTo>
                    <a:pt x="580670" y="209357"/>
                  </a:lnTo>
                  <a:cubicBezTo>
                    <a:pt x="580780" y="209340"/>
                    <a:pt x="580894" y="209340"/>
                    <a:pt x="581004" y="209357"/>
                  </a:cubicBezTo>
                  <a:lnTo>
                    <a:pt x="581404" y="209557"/>
                  </a:lnTo>
                  <a:lnTo>
                    <a:pt x="581771" y="209724"/>
                  </a:lnTo>
                  <a:lnTo>
                    <a:pt x="581471" y="209557"/>
                  </a:lnTo>
                  <a:close/>
                  <a:moveTo>
                    <a:pt x="580170" y="209123"/>
                  </a:moveTo>
                  <a:lnTo>
                    <a:pt x="580170" y="209123"/>
                  </a:lnTo>
                  <a:close/>
                  <a:moveTo>
                    <a:pt x="615334" y="160280"/>
                  </a:moveTo>
                  <a:lnTo>
                    <a:pt x="615334" y="160280"/>
                  </a:lnTo>
                  <a:lnTo>
                    <a:pt x="613166" y="164217"/>
                  </a:lnTo>
                  <a:lnTo>
                    <a:pt x="615368" y="160280"/>
                  </a:lnTo>
                  <a:lnTo>
                    <a:pt x="615368" y="160280"/>
                  </a:lnTo>
                  <a:close/>
                  <a:moveTo>
                    <a:pt x="617536" y="156276"/>
                  </a:moveTo>
                  <a:lnTo>
                    <a:pt x="615368" y="160213"/>
                  </a:lnTo>
                  <a:lnTo>
                    <a:pt x="615368" y="160213"/>
                  </a:lnTo>
                  <a:lnTo>
                    <a:pt x="615368" y="160213"/>
                  </a:lnTo>
                  <a:lnTo>
                    <a:pt x="616469" y="158245"/>
                  </a:lnTo>
                  <a:lnTo>
                    <a:pt x="617103" y="157244"/>
                  </a:lnTo>
                  <a:lnTo>
                    <a:pt x="617603" y="156310"/>
                  </a:lnTo>
                  <a:lnTo>
                    <a:pt x="617603" y="156310"/>
                  </a:lnTo>
                  <a:close/>
                  <a:moveTo>
                    <a:pt x="617536" y="156276"/>
                  </a:moveTo>
                  <a:lnTo>
                    <a:pt x="617536" y="156276"/>
                  </a:lnTo>
                  <a:lnTo>
                    <a:pt x="617536" y="156276"/>
                  </a:lnTo>
                  <a:lnTo>
                    <a:pt x="619071" y="153440"/>
                  </a:lnTo>
                  <a:close/>
                  <a:moveTo>
                    <a:pt x="621974" y="148302"/>
                  </a:moveTo>
                  <a:lnTo>
                    <a:pt x="621974" y="148302"/>
                  </a:lnTo>
                  <a:lnTo>
                    <a:pt x="621306" y="149570"/>
                  </a:lnTo>
                  <a:lnTo>
                    <a:pt x="621073" y="150004"/>
                  </a:lnTo>
                  <a:lnTo>
                    <a:pt x="619772" y="152339"/>
                  </a:lnTo>
                  <a:lnTo>
                    <a:pt x="619772" y="152339"/>
                  </a:lnTo>
                  <a:lnTo>
                    <a:pt x="620405" y="151172"/>
                  </a:lnTo>
                  <a:lnTo>
                    <a:pt x="621206" y="149770"/>
                  </a:lnTo>
                  <a:lnTo>
                    <a:pt x="621440" y="149270"/>
                  </a:lnTo>
                  <a:lnTo>
                    <a:pt x="621974" y="148336"/>
                  </a:lnTo>
                  <a:lnTo>
                    <a:pt x="621974" y="148336"/>
                  </a:lnTo>
                  <a:lnTo>
                    <a:pt x="622441" y="147468"/>
                  </a:lnTo>
                  <a:close/>
                  <a:moveTo>
                    <a:pt x="630848" y="132255"/>
                  </a:moveTo>
                  <a:lnTo>
                    <a:pt x="630848" y="132255"/>
                  </a:lnTo>
                  <a:lnTo>
                    <a:pt x="630414" y="133022"/>
                  </a:lnTo>
                  <a:lnTo>
                    <a:pt x="626444" y="140229"/>
                  </a:lnTo>
                  <a:lnTo>
                    <a:pt x="626444" y="140229"/>
                  </a:lnTo>
                  <a:lnTo>
                    <a:pt x="625377" y="142164"/>
                  </a:lnTo>
                  <a:lnTo>
                    <a:pt x="625110" y="142664"/>
                  </a:lnTo>
                  <a:lnTo>
                    <a:pt x="626478" y="140262"/>
                  </a:lnTo>
                  <a:lnTo>
                    <a:pt x="626478" y="140262"/>
                  </a:lnTo>
                  <a:lnTo>
                    <a:pt x="627345" y="138727"/>
                  </a:lnTo>
                  <a:lnTo>
                    <a:pt x="630481" y="133022"/>
                  </a:lnTo>
                  <a:lnTo>
                    <a:pt x="630481" y="133022"/>
                  </a:lnTo>
                  <a:lnTo>
                    <a:pt x="630881" y="132255"/>
                  </a:lnTo>
                  <a:lnTo>
                    <a:pt x="630881" y="132255"/>
                  </a:lnTo>
                  <a:lnTo>
                    <a:pt x="632049" y="130153"/>
                  </a:lnTo>
                  <a:close/>
                  <a:moveTo>
                    <a:pt x="633217" y="127984"/>
                  </a:moveTo>
                  <a:lnTo>
                    <a:pt x="633217" y="127984"/>
                  </a:lnTo>
                  <a:lnTo>
                    <a:pt x="635753" y="123380"/>
                  </a:lnTo>
                  <a:close/>
                  <a:moveTo>
                    <a:pt x="639890" y="116174"/>
                  </a:moveTo>
                  <a:lnTo>
                    <a:pt x="639890" y="116174"/>
                  </a:lnTo>
                  <a:lnTo>
                    <a:pt x="643226" y="110202"/>
                  </a:lnTo>
                  <a:close/>
                  <a:moveTo>
                    <a:pt x="702745" y="765217"/>
                  </a:moveTo>
                  <a:lnTo>
                    <a:pt x="702745" y="765217"/>
                  </a:lnTo>
                  <a:cubicBezTo>
                    <a:pt x="701878" y="765951"/>
                    <a:pt x="700977" y="766652"/>
                    <a:pt x="700043" y="767353"/>
                  </a:cubicBezTo>
                  <a:cubicBezTo>
                    <a:pt x="699109" y="768053"/>
                    <a:pt x="697541" y="769321"/>
                    <a:pt x="696273" y="770289"/>
                  </a:cubicBezTo>
                  <a:lnTo>
                    <a:pt x="693237" y="772624"/>
                  </a:lnTo>
                  <a:lnTo>
                    <a:pt x="696273" y="770322"/>
                  </a:lnTo>
                  <a:lnTo>
                    <a:pt x="700043" y="767386"/>
                  </a:lnTo>
                  <a:lnTo>
                    <a:pt x="702745" y="765251"/>
                  </a:lnTo>
                  <a:lnTo>
                    <a:pt x="702745" y="765251"/>
                  </a:lnTo>
                  <a:lnTo>
                    <a:pt x="704947" y="763449"/>
                  </a:lnTo>
                  <a:close/>
                  <a:moveTo>
                    <a:pt x="692970" y="772791"/>
                  </a:moveTo>
                  <a:lnTo>
                    <a:pt x="691902" y="773591"/>
                  </a:lnTo>
                  <a:lnTo>
                    <a:pt x="692970" y="772824"/>
                  </a:lnTo>
                  <a:lnTo>
                    <a:pt x="692970" y="772824"/>
                  </a:lnTo>
                  <a:close/>
                  <a:moveTo>
                    <a:pt x="680626" y="781699"/>
                  </a:moveTo>
                  <a:lnTo>
                    <a:pt x="680392" y="781866"/>
                  </a:lnTo>
                  <a:lnTo>
                    <a:pt x="680626" y="781866"/>
                  </a:lnTo>
                  <a:lnTo>
                    <a:pt x="682527" y="780531"/>
                  </a:lnTo>
                  <a:cubicBezTo>
                    <a:pt x="681827" y="780798"/>
                    <a:pt x="681193" y="781132"/>
                    <a:pt x="680492" y="781699"/>
                  </a:cubicBezTo>
                  <a:close/>
                  <a:moveTo>
                    <a:pt x="676422" y="784568"/>
                  </a:moveTo>
                  <a:lnTo>
                    <a:pt x="672619" y="787137"/>
                  </a:lnTo>
                  <a:lnTo>
                    <a:pt x="676422" y="784601"/>
                  </a:lnTo>
                  <a:lnTo>
                    <a:pt x="676889" y="784268"/>
                  </a:lnTo>
                  <a:close/>
                  <a:moveTo>
                    <a:pt x="663811" y="792709"/>
                  </a:moveTo>
                  <a:cubicBezTo>
                    <a:pt x="662743" y="793409"/>
                    <a:pt x="661642" y="794076"/>
                    <a:pt x="660474" y="794744"/>
                  </a:cubicBezTo>
                  <a:lnTo>
                    <a:pt x="663811" y="792742"/>
                  </a:lnTo>
                  <a:lnTo>
                    <a:pt x="668715" y="789639"/>
                  </a:lnTo>
                  <a:cubicBezTo>
                    <a:pt x="667147" y="790673"/>
                    <a:pt x="665445" y="791708"/>
                    <a:pt x="663811" y="792709"/>
                  </a:cubicBezTo>
                  <a:close/>
                  <a:moveTo>
                    <a:pt x="673486" y="288093"/>
                  </a:moveTo>
                  <a:cubicBezTo>
                    <a:pt x="672485" y="286725"/>
                    <a:pt x="671418" y="285324"/>
                    <a:pt x="670317" y="283956"/>
                  </a:cubicBezTo>
                  <a:cubicBezTo>
                    <a:pt x="669216" y="282588"/>
                    <a:pt x="668148" y="281221"/>
                    <a:pt x="666980" y="279853"/>
                  </a:cubicBezTo>
                  <a:lnTo>
                    <a:pt x="656271" y="288527"/>
                  </a:lnTo>
                  <a:lnTo>
                    <a:pt x="656271" y="288527"/>
                  </a:lnTo>
                  <a:lnTo>
                    <a:pt x="645628" y="297168"/>
                  </a:lnTo>
                  <a:lnTo>
                    <a:pt x="645628" y="297168"/>
                  </a:lnTo>
                  <a:lnTo>
                    <a:pt x="642091" y="300071"/>
                  </a:lnTo>
                  <a:lnTo>
                    <a:pt x="640323" y="301505"/>
                  </a:lnTo>
                  <a:lnTo>
                    <a:pt x="634985" y="305842"/>
                  </a:lnTo>
                  <a:lnTo>
                    <a:pt x="634985" y="305842"/>
                  </a:lnTo>
                  <a:lnTo>
                    <a:pt x="627879" y="311614"/>
                  </a:lnTo>
                  <a:lnTo>
                    <a:pt x="620672" y="317386"/>
                  </a:lnTo>
                  <a:lnTo>
                    <a:pt x="620672" y="317386"/>
                  </a:lnTo>
                  <a:lnTo>
                    <a:pt x="610030" y="326027"/>
                  </a:lnTo>
                  <a:lnTo>
                    <a:pt x="610030" y="326027"/>
                  </a:lnTo>
                  <a:lnTo>
                    <a:pt x="610263" y="326294"/>
                  </a:lnTo>
                  <a:lnTo>
                    <a:pt x="610530" y="326628"/>
                  </a:lnTo>
                  <a:lnTo>
                    <a:pt x="610530" y="326628"/>
                  </a:lnTo>
                  <a:lnTo>
                    <a:pt x="610530" y="326828"/>
                  </a:lnTo>
                  <a:lnTo>
                    <a:pt x="610530" y="326828"/>
                  </a:lnTo>
                  <a:lnTo>
                    <a:pt x="610997" y="327362"/>
                  </a:lnTo>
                  <a:lnTo>
                    <a:pt x="611364" y="327862"/>
                  </a:lnTo>
                  <a:lnTo>
                    <a:pt x="611364" y="327862"/>
                  </a:lnTo>
                  <a:cubicBezTo>
                    <a:pt x="611474" y="327969"/>
                    <a:pt x="611564" y="328092"/>
                    <a:pt x="611631" y="328229"/>
                  </a:cubicBezTo>
                  <a:lnTo>
                    <a:pt x="611631" y="328396"/>
                  </a:lnTo>
                  <a:lnTo>
                    <a:pt x="612031" y="328930"/>
                  </a:lnTo>
                  <a:lnTo>
                    <a:pt x="612031" y="328930"/>
                  </a:lnTo>
                  <a:lnTo>
                    <a:pt x="612231" y="329197"/>
                  </a:lnTo>
                  <a:lnTo>
                    <a:pt x="612231" y="329197"/>
                  </a:lnTo>
                  <a:cubicBezTo>
                    <a:pt x="612385" y="329347"/>
                    <a:pt x="612518" y="329513"/>
                    <a:pt x="612632" y="329697"/>
                  </a:cubicBezTo>
                  <a:lnTo>
                    <a:pt x="613032" y="330197"/>
                  </a:lnTo>
                  <a:lnTo>
                    <a:pt x="613666" y="331031"/>
                  </a:lnTo>
                  <a:lnTo>
                    <a:pt x="613666" y="331031"/>
                  </a:lnTo>
                  <a:lnTo>
                    <a:pt x="613966" y="331432"/>
                  </a:lnTo>
                  <a:lnTo>
                    <a:pt x="613966" y="331432"/>
                  </a:lnTo>
                  <a:cubicBezTo>
                    <a:pt x="614110" y="331612"/>
                    <a:pt x="614243" y="331802"/>
                    <a:pt x="614367" y="331999"/>
                  </a:cubicBezTo>
                  <a:lnTo>
                    <a:pt x="614367" y="331999"/>
                  </a:lnTo>
                  <a:lnTo>
                    <a:pt x="614367" y="331999"/>
                  </a:lnTo>
                  <a:lnTo>
                    <a:pt x="614367" y="331999"/>
                  </a:lnTo>
                  <a:lnTo>
                    <a:pt x="614901" y="332733"/>
                  </a:lnTo>
                  <a:lnTo>
                    <a:pt x="614901" y="332733"/>
                  </a:lnTo>
                  <a:lnTo>
                    <a:pt x="614901" y="332900"/>
                  </a:lnTo>
                  <a:lnTo>
                    <a:pt x="614901" y="332900"/>
                  </a:lnTo>
                  <a:cubicBezTo>
                    <a:pt x="614901" y="332900"/>
                    <a:pt x="614901" y="332900"/>
                    <a:pt x="614901" y="332900"/>
                  </a:cubicBezTo>
                  <a:lnTo>
                    <a:pt x="614901" y="332900"/>
                  </a:lnTo>
                  <a:lnTo>
                    <a:pt x="615134" y="333200"/>
                  </a:lnTo>
                  <a:lnTo>
                    <a:pt x="615134" y="333200"/>
                  </a:lnTo>
                  <a:lnTo>
                    <a:pt x="615668" y="333934"/>
                  </a:lnTo>
                  <a:lnTo>
                    <a:pt x="615668" y="333934"/>
                  </a:lnTo>
                  <a:lnTo>
                    <a:pt x="615668" y="334134"/>
                  </a:lnTo>
                  <a:lnTo>
                    <a:pt x="616035" y="334668"/>
                  </a:lnTo>
                  <a:lnTo>
                    <a:pt x="616035" y="334668"/>
                  </a:lnTo>
                  <a:lnTo>
                    <a:pt x="616035" y="334668"/>
                  </a:lnTo>
                  <a:lnTo>
                    <a:pt x="616235" y="334935"/>
                  </a:lnTo>
                  <a:lnTo>
                    <a:pt x="616235" y="335102"/>
                  </a:lnTo>
                  <a:lnTo>
                    <a:pt x="616235" y="335302"/>
                  </a:lnTo>
                  <a:cubicBezTo>
                    <a:pt x="616392" y="335505"/>
                    <a:pt x="616535" y="335716"/>
                    <a:pt x="616669" y="335936"/>
                  </a:cubicBezTo>
                  <a:lnTo>
                    <a:pt x="617036" y="336436"/>
                  </a:lnTo>
                  <a:lnTo>
                    <a:pt x="617236" y="336703"/>
                  </a:lnTo>
                  <a:lnTo>
                    <a:pt x="617236" y="336903"/>
                  </a:lnTo>
                  <a:lnTo>
                    <a:pt x="617236" y="336903"/>
                  </a:lnTo>
                  <a:lnTo>
                    <a:pt x="617436" y="337170"/>
                  </a:lnTo>
                  <a:cubicBezTo>
                    <a:pt x="617503" y="337290"/>
                    <a:pt x="617580" y="337400"/>
                    <a:pt x="617670" y="337504"/>
                  </a:cubicBezTo>
                  <a:lnTo>
                    <a:pt x="617670" y="337504"/>
                  </a:lnTo>
                  <a:lnTo>
                    <a:pt x="618103" y="338204"/>
                  </a:lnTo>
                  <a:lnTo>
                    <a:pt x="618437" y="338705"/>
                  </a:lnTo>
                  <a:lnTo>
                    <a:pt x="618437" y="338705"/>
                  </a:lnTo>
                  <a:lnTo>
                    <a:pt x="618437" y="338705"/>
                  </a:lnTo>
                  <a:lnTo>
                    <a:pt x="618437" y="338705"/>
                  </a:lnTo>
                  <a:cubicBezTo>
                    <a:pt x="618504" y="338825"/>
                    <a:pt x="618581" y="338935"/>
                    <a:pt x="618671" y="339039"/>
                  </a:cubicBezTo>
                  <a:lnTo>
                    <a:pt x="618904" y="339406"/>
                  </a:lnTo>
                  <a:lnTo>
                    <a:pt x="618904" y="339406"/>
                  </a:lnTo>
                  <a:lnTo>
                    <a:pt x="618904" y="339606"/>
                  </a:lnTo>
                  <a:lnTo>
                    <a:pt x="618904" y="339806"/>
                  </a:lnTo>
                  <a:lnTo>
                    <a:pt x="619438" y="340607"/>
                  </a:lnTo>
                  <a:lnTo>
                    <a:pt x="619605" y="340907"/>
                  </a:lnTo>
                  <a:lnTo>
                    <a:pt x="619938" y="341407"/>
                  </a:lnTo>
                  <a:lnTo>
                    <a:pt x="619938" y="341407"/>
                  </a:lnTo>
                  <a:lnTo>
                    <a:pt x="619938" y="341574"/>
                  </a:lnTo>
                  <a:lnTo>
                    <a:pt x="619938" y="341574"/>
                  </a:lnTo>
                  <a:lnTo>
                    <a:pt x="619938" y="341574"/>
                  </a:lnTo>
                  <a:lnTo>
                    <a:pt x="620139" y="341908"/>
                  </a:lnTo>
                  <a:lnTo>
                    <a:pt x="620139" y="342075"/>
                  </a:lnTo>
                  <a:lnTo>
                    <a:pt x="620139" y="342241"/>
                  </a:lnTo>
                  <a:lnTo>
                    <a:pt x="620139" y="342408"/>
                  </a:lnTo>
                  <a:lnTo>
                    <a:pt x="620305" y="342642"/>
                  </a:lnTo>
                  <a:lnTo>
                    <a:pt x="620305" y="342809"/>
                  </a:lnTo>
                  <a:cubicBezTo>
                    <a:pt x="620839" y="343643"/>
                    <a:pt x="621373" y="344477"/>
                    <a:pt x="621873" y="345311"/>
                  </a:cubicBezTo>
                  <a:lnTo>
                    <a:pt x="622541" y="346378"/>
                  </a:lnTo>
                  <a:lnTo>
                    <a:pt x="623375" y="347746"/>
                  </a:lnTo>
                  <a:lnTo>
                    <a:pt x="624175" y="349181"/>
                  </a:lnTo>
                  <a:lnTo>
                    <a:pt x="624743" y="350082"/>
                  </a:lnTo>
                  <a:lnTo>
                    <a:pt x="626211" y="352651"/>
                  </a:lnTo>
                  <a:cubicBezTo>
                    <a:pt x="626411" y="353018"/>
                    <a:pt x="626611" y="353351"/>
                    <a:pt x="626778" y="353718"/>
                  </a:cubicBezTo>
                  <a:lnTo>
                    <a:pt x="627579" y="355186"/>
                  </a:lnTo>
                  <a:lnTo>
                    <a:pt x="627879" y="355720"/>
                  </a:lnTo>
                  <a:lnTo>
                    <a:pt x="628546" y="356954"/>
                  </a:lnTo>
                  <a:cubicBezTo>
                    <a:pt x="628880" y="357555"/>
                    <a:pt x="629180" y="358222"/>
                    <a:pt x="629513" y="358856"/>
                  </a:cubicBezTo>
                  <a:lnTo>
                    <a:pt x="629914" y="359590"/>
                  </a:lnTo>
                  <a:lnTo>
                    <a:pt x="629914" y="359757"/>
                  </a:lnTo>
                  <a:cubicBezTo>
                    <a:pt x="629927" y="359857"/>
                    <a:pt x="629927" y="359957"/>
                    <a:pt x="629914" y="360057"/>
                  </a:cubicBezTo>
                  <a:lnTo>
                    <a:pt x="630214" y="360658"/>
                  </a:lnTo>
                  <a:lnTo>
                    <a:pt x="630581" y="361325"/>
                  </a:lnTo>
                  <a:lnTo>
                    <a:pt x="630915" y="362026"/>
                  </a:lnTo>
                  <a:lnTo>
                    <a:pt x="631615" y="363427"/>
                  </a:lnTo>
                  <a:lnTo>
                    <a:pt x="631615" y="363427"/>
                  </a:lnTo>
                  <a:cubicBezTo>
                    <a:pt x="631882" y="363961"/>
                    <a:pt x="632149" y="364528"/>
                    <a:pt x="632383" y="365095"/>
                  </a:cubicBezTo>
                  <a:lnTo>
                    <a:pt x="633184" y="366763"/>
                  </a:lnTo>
                  <a:lnTo>
                    <a:pt x="633184" y="366963"/>
                  </a:lnTo>
                  <a:lnTo>
                    <a:pt x="633484" y="367664"/>
                  </a:lnTo>
                  <a:lnTo>
                    <a:pt x="633817" y="368365"/>
                  </a:lnTo>
                  <a:lnTo>
                    <a:pt x="634585" y="370099"/>
                  </a:lnTo>
                  <a:lnTo>
                    <a:pt x="634585" y="370099"/>
                  </a:lnTo>
                  <a:cubicBezTo>
                    <a:pt x="634605" y="370243"/>
                    <a:pt x="634605" y="370390"/>
                    <a:pt x="634585" y="370533"/>
                  </a:cubicBezTo>
                  <a:lnTo>
                    <a:pt x="634751" y="370867"/>
                  </a:lnTo>
                  <a:cubicBezTo>
                    <a:pt x="634745" y="370977"/>
                    <a:pt x="634745" y="371090"/>
                    <a:pt x="634751" y="371201"/>
                  </a:cubicBezTo>
                  <a:lnTo>
                    <a:pt x="634751" y="371201"/>
                  </a:lnTo>
                  <a:cubicBezTo>
                    <a:pt x="634751" y="371201"/>
                    <a:pt x="634751" y="371434"/>
                    <a:pt x="634751" y="371534"/>
                  </a:cubicBezTo>
                  <a:lnTo>
                    <a:pt x="635853" y="374136"/>
                  </a:lnTo>
                  <a:cubicBezTo>
                    <a:pt x="636320" y="375304"/>
                    <a:pt x="636753" y="376505"/>
                    <a:pt x="637254" y="377706"/>
                  </a:cubicBezTo>
                  <a:lnTo>
                    <a:pt x="637254" y="377873"/>
                  </a:lnTo>
                  <a:lnTo>
                    <a:pt x="637487" y="377873"/>
                  </a:lnTo>
                  <a:lnTo>
                    <a:pt x="637487" y="377873"/>
                  </a:lnTo>
                  <a:lnTo>
                    <a:pt x="649998" y="373069"/>
                  </a:lnTo>
                  <a:lnTo>
                    <a:pt x="650265" y="373069"/>
                  </a:lnTo>
                  <a:lnTo>
                    <a:pt x="667147" y="366563"/>
                  </a:lnTo>
                  <a:lnTo>
                    <a:pt x="667414" y="366563"/>
                  </a:lnTo>
                  <a:lnTo>
                    <a:pt x="679992" y="361759"/>
                  </a:lnTo>
                  <a:lnTo>
                    <a:pt x="680259" y="361759"/>
                  </a:lnTo>
                  <a:lnTo>
                    <a:pt x="692837" y="356921"/>
                  </a:lnTo>
                  <a:lnTo>
                    <a:pt x="693104" y="356921"/>
                  </a:lnTo>
                  <a:lnTo>
                    <a:pt x="705681" y="352083"/>
                  </a:lnTo>
                  <a:cubicBezTo>
                    <a:pt x="697754" y="329447"/>
                    <a:pt x="686921" y="307938"/>
                    <a:pt x="673453" y="288093"/>
                  </a:cubicBezTo>
                  <a:close/>
                  <a:moveTo>
                    <a:pt x="519549" y="111269"/>
                  </a:moveTo>
                  <a:lnTo>
                    <a:pt x="519549" y="111269"/>
                  </a:lnTo>
                  <a:lnTo>
                    <a:pt x="518682" y="115773"/>
                  </a:lnTo>
                  <a:lnTo>
                    <a:pt x="519616" y="111269"/>
                  </a:lnTo>
                  <a:lnTo>
                    <a:pt x="519616" y="111269"/>
                  </a:lnTo>
                  <a:lnTo>
                    <a:pt x="520483" y="106799"/>
                  </a:lnTo>
                  <a:close/>
                  <a:moveTo>
                    <a:pt x="673486" y="288093"/>
                  </a:moveTo>
                  <a:cubicBezTo>
                    <a:pt x="672485" y="286725"/>
                    <a:pt x="671418" y="285324"/>
                    <a:pt x="670317" y="283956"/>
                  </a:cubicBezTo>
                  <a:cubicBezTo>
                    <a:pt x="669216" y="282588"/>
                    <a:pt x="668148" y="281221"/>
                    <a:pt x="666980" y="279853"/>
                  </a:cubicBezTo>
                  <a:lnTo>
                    <a:pt x="656271" y="288527"/>
                  </a:lnTo>
                  <a:lnTo>
                    <a:pt x="656271" y="288527"/>
                  </a:lnTo>
                  <a:lnTo>
                    <a:pt x="645628" y="297168"/>
                  </a:lnTo>
                  <a:lnTo>
                    <a:pt x="645628" y="297168"/>
                  </a:lnTo>
                  <a:lnTo>
                    <a:pt x="642091" y="300071"/>
                  </a:lnTo>
                  <a:lnTo>
                    <a:pt x="640323" y="301505"/>
                  </a:lnTo>
                  <a:lnTo>
                    <a:pt x="634985" y="305842"/>
                  </a:lnTo>
                  <a:lnTo>
                    <a:pt x="634985" y="305842"/>
                  </a:lnTo>
                  <a:lnTo>
                    <a:pt x="627879" y="311614"/>
                  </a:lnTo>
                  <a:lnTo>
                    <a:pt x="620672" y="317386"/>
                  </a:lnTo>
                  <a:lnTo>
                    <a:pt x="620672" y="317386"/>
                  </a:lnTo>
                  <a:lnTo>
                    <a:pt x="610030" y="326027"/>
                  </a:lnTo>
                  <a:lnTo>
                    <a:pt x="610030" y="326027"/>
                  </a:lnTo>
                  <a:lnTo>
                    <a:pt x="610263" y="326294"/>
                  </a:lnTo>
                  <a:lnTo>
                    <a:pt x="610530" y="326628"/>
                  </a:lnTo>
                  <a:lnTo>
                    <a:pt x="610530" y="326628"/>
                  </a:lnTo>
                  <a:lnTo>
                    <a:pt x="610530" y="326828"/>
                  </a:lnTo>
                  <a:lnTo>
                    <a:pt x="610530" y="326828"/>
                  </a:lnTo>
                  <a:lnTo>
                    <a:pt x="610997" y="327362"/>
                  </a:lnTo>
                  <a:lnTo>
                    <a:pt x="611364" y="327862"/>
                  </a:lnTo>
                  <a:lnTo>
                    <a:pt x="611364" y="327862"/>
                  </a:lnTo>
                  <a:cubicBezTo>
                    <a:pt x="611474" y="327969"/>
                    <a:pt x="611564" y="328092"/>
                    <a:pt x="611631" y="328229"/>
                  </a:cubicBezTo>
                  <a:lnTo>
                    <a:pt x="611631" y="328396"/>
                  </a:lnTo>
                  <a:lnTo>
                    <a:pt x="612031" y="328930"/>
                  </a:lnTo>
                  <a:lnTo>
                    <a:pt x="612031" y="328930"/>
                  </a:lnTo>
                  <a:lnTo>
                    <a:pt x="612231" y="329197"/>
                  </a:lnTo>
                  <a:lnTo>
                    <a:pt x="612231" y="329197"/>
                  </a:lnTo>
                  <a:cubicBezTo>
                    <a:pt x="612385" y="329347"/>
                    <a:pt x="612518" y="329513"/>
                    <a:pt x="612632" y="329697"/>
                  </a:cubicBezTo>
                  <a:lnTo>
                    <a:pt x="613032" y="330197"/>
                  </a:lnTo>
                  <a:lnTo>
                    <a:pt x="613666" y="331031"/>
                  </a:lnTo>
                  <a:lnTo>
                    <a:pt x="613666" y="331031"/>
                  </a:lnTo>
                  <a:lnTo>
                    <a:pt x="613966" y="331432"/>
                  </a:lnTo>
                  <a:lnTo>
                    <a:pt x="613966" y="331432"/>
                  </a:lnTo>
                  <a:cubicBezTo>
                    <a:pt x="614110" y="331612"/>
                    <a:pt x="614243" y="331802"/>
                    <a:pt x="614367" y="331999"/>
                  </a:cubicBezTo>
                  <a:lnTo>
                    <a:pt x="614367" y="331999"/>
                  </a:lnTo>
                  <a:lnTo>
                    <a:pt x="614367" y="331999"/>
                  </a:lnTo>
                  <a:lnTo>
                    <a:pt x="614367" y="331999"/>
                  </a:lnTo>
                  <a:lnTo>
                    <a:pt x="614901" y="332733"/>
                  </a:lnTo>
                  <a:lnTo>
                    <a:pt x="614901" y="332733"/>
                  </a:lnTo>
                  <a:lnTo>
                    <a:pt x="614901" y="332900"/>
                  </a:lnTo>
                  <a:lnTo>
                    <a:pt x="614901" y="332900"/>
                  </a:lnTo>
                  <a:cubicBezTo>
                    <a:pt x="614901" y="332900"/>
                    <a:pt x="614901" y="332900"/>
                    <a:pt x="614901" y="332900"/>
                  </a:cubicBezTo>
                  <a:lnTo>
                    <a:pt x="614901" y="332900"/>
                  </a:lnTo>
                  <a:lnTo>
                    <a:pt x="615134" y="333200"/>
                  </a:lnTo>
                  <a:lnTo>
                    <a:pt x="615134" y="333200"/>
                  </a:lnTo>
                  <a:lnTo>
                    <a:pt x="615668" y="333934"/>
                  </a:lnTo>
                  <a:lnTo>
                    <a:pt x="615668" y="333934"/>
                  </a:lnTo>
                  <a:lnTo>
                    <a:pt x="615668" y="334134"/>
                  </a:lnTo>
                  <a:lnTo>
                    <a:pt x="616035" y="334668"/>
                  </a:lnTo>
                  <a:lnTo>
                    <a:pt x="616035" y="334668"/>
                  </a:lnTo>
                  <a:lnTo>
                    <a:pt x="616035" y="334668"/>
                  </a:lnTo>
                  <a:lnTo>
                    <a:pt x="616235" y="334935"/>
                  </a:lnTo>
                  <a:lnTo>
                    <a:pt x="616235" y="335102"/>
                  </a:lnTo>
                  <a:lnTo>
                    <a:pt x="616235" y="335302"/>
                  </a:lnTo>
                  <a:cubicBezTo>
                    <a:pt x="616392" y="335505"/>
                    <a:pt x="616535" y="335716"/>
                    <a:pt x="616669" y="335936"/>
                  </a:cubicBezTo>
                  <a:lnTo>
                    <a:pt x="617036" y="336436"/>
                  </a:lnTo>
                  <a:lnTo>
                    <a:pt x="617236" y="336703"/>
                  </a:lnTo>
                  <a:lnTo>
                    <a:pt x="617236" y="336903"/>
                  </a:lnTo>
                  <a:lnTo>
                    <a:pt x="617236" y="336903"/>
                  </a:lnTo>
                  <a:lnTo>
                    <a:pt x="617436" y="337170"/>
                  </a:lnTo>
                  <a:cubicBezTo>
                    <a:pt x="617503" y="337290"/>
                    <a:pt x="617580" y="337400"/>
                    <a:pt x="617670" y="337504"/>
                  </a:cubicBezTo>
                  <a:lnTo>
                    <a:pt x="617670" y="337504"/>
                  </a:lnTo>
                  <a:lnTo>
                    <a:pt x="618103" y="338204"/>
                  </a:lnTo>
                  <a:lnTo>
                    <a:pt x="618437" y="338705"/>
                  </a:lnTo>
                  <a:lnTo>
                    <a:pt x="618437" y="338705"/>
                  </a:lnTo>
                  <a:lnTo>
                    <a:pt x="618437" y="338705"/>
                  </a:lnTo>
                  <a:lnTo>
                    <a:pt x="618437" y="338705"/>
                  </a:lnTo>
                  <a:cubicBezTo>
                    <a:pt x="618504" y="338825"/>
                    <a:pt x="618581" y="338935"/>
                    <a:pt x="618671" y="339039"/>
                  </a:cubicBezTo>
                  <a:lnTo>
                    <a:pt x="618904" y="339406"/>
                  </a:lnTo>
                  <a:lnTo>
                    <a:pt x="618904" y="339406"/>
                  </a:lnTo>
                  <a:lnTo>
                    <a:pt x="618904" y="339606"/>
                  </a:lnTo>
                  <a:lnTo>
                    <a:pt x="618904" y="339806"/>
                  </a:lnTo>
                  <a:lnTo>
                    <a:pt x="619438" y="340607"/>
                  </a:lnTo>
                  <a:lnTo>
                    <a:pt x="619605" y="340907"/>
                  </a:lnTo>
                  <a:lnTo>
                    <a:pt x="619938" y="341407"/>
                  </a:lnTo>
                  <a:lnTo>
                    <a:pt x="619938" y="341407"/>
                  </a:lnTo>
                  <a:lnTo>
                    <a:pt x="619938" y="341574"/>
                  </a:lnTo>
                  <a:lnTo>
                    <a:pt x="619938" y="341574"/>
                  </a:lnTo>
                  <a:lnTo>
                    <a:pt x="619938" y="341574"/>
                  </a:lnTo>
                  <a:lnTo>
                    <a:pt x="620139" y="341908"/>
                  </a:lnTo>
                  <a:lnTo>
                    <a:pt x="620139" y="342075"/>
                  </a:lnTo>
                  <a:lnTo>
                    <a:pt x="620139" y="342241"/>
                  </a:lnTo>
                  <a:lnTo>
                    <a:pt x="620139" y="342408"/>
                  </a:lnTo>
                  <a:lnTo>
                    <a:pt x="620305" y="342642"/>
                  </a:lnTo>
                  <a:lnTo>
                    <a:pt x="620305" y="342809"/>
                  </a:lnTo>
                  <a:cubicBezTo>
                    <a:pt x="620839" y="343643"/>
                    <a:pt x="621373" y="344477"/>
                    <a:pt x="621873" y="345311"/>
                  </a:cubicBezTo>
                  <a:lnTo>
                    <a:pt x="622541" y="346378"/>
                  </a:lnTo>
                  <a:lnTo>
                    <a:pt x="623375" y="347746"/>
                  </a:lnTo>
                  <a:lnTo>
                    <a:pt x="624175" y="349181"/>
                  </a:lnTo>
                  <a:lnTo>
                    <a:pt x="624743" y="350082"/>
                  </a:lnTo>
                  <a:lnTo>
                    <a:pt x="626211" y="352651"/>
                  </a:lnTo>
                  <a:cubicBezTo>
                    <a:pt x="626411" y="353018"/>
                    <a:pt x="626611" y="353351"/>
                    <a:pt x="626778" y="353718"/>
                  </a:cubicBezTo>
                  <a:lnTo>
                    <a:pt x="627579" y="355186"/>
                  </a:lnTo>
                  <a:lnTo>
                    <a:pt x="627879" y="355720"/>
                  </a:lnTo>
                  <a:lnTo>
                    <a:pt x="628546" y="356954"/>
                  </a:lnTo>
                  <a:cubicBezTo>
                    <a:pt x="628880" y="357555"/>
                    <a:pt x="629180" y="358222"/>
                    <a:pt x="629513" y="358856"/>
                  </a:cubicBezTo>
                  <a:lnTo>
                    <a:pt x="629914" y="359590"/>
                  </a:lnTo>
                  <a:lnTo>
                    <a:pt x="629914" y="359757"/>
                  </a:lnTo>
                  <a:cubicBezTo>
                    <a:pt x="629927" y="359857"/>
                    <a:pt x="629927" y="359957"/>
                    <a:pt x="629914" y="360057"/>
                  </a:cubicBezTo>
                  <a:lnTo>
                    <a:pt x="630214" y="360658"/>
                  </a:lnTo>
                  <a:lnTo>
                    <a:pt x="630581" y="361325"/>
                  </a:lnTo>
                  <a:lnTo>
                    <a:pt x="630915" y="362026"/>
                  </a:lnTo>
                  <a:lnTo>
                    <a:pt x="631615" y="363427"/>
                  </a:lnTo>
                  <a:lnTo>
                    <a:pt x="631615" y="363427"/>
                  </a:lnTo>
                  <a:cubicBezTo>
                    <a:pt x="631882" y="363961"/>
                    <a:pt x="632149" y="364528"/>
                    <a:pt x="632383" y="365095"/>
                  </a:cubicBezTo>
                  <a:lnTo>
                    <a:pt x="633184" y="366763"/>
                  </a:lnTo>
                  <a:lnTo>
                    <a:pt x="633184" y="366963"/>
                  </a:lnTo>
                  <a:lnTo>
                    <a:pt x="633484" y="367664"/>
                  </a:lnTo>
                  <a:lnTo>
                    <a:pt x="633817" y="368365"/>
                  </a:lnTo>
                  <a:lnTo>
                    <a:pt x="634585" y="370099"/>
                  </a:lnTo>
                  <a:lnTo>
                    <a:pt x="634585" y="370099"/>
                  </a:lnTo>
                  <a:cubicBezTo>
                    <a:pt x="634605" y="370243"/>
                    <a:pt x="634605" y="370390"/>
                    <a:pt x="634585" y="370533"/>
                  </a:cubicBezTo>
                  <a:lnTo>
                    <a:pt x="634751" y="370867"/>
                  </a:lnTo>
                  <a:cubicBezTo>
                    <a:pt x="634745" y="370977"/>
                    <a:pt x="634745" y="371090"/>
                    <a:pt x="634751" y="371201"/>
                  </a:cubicBezTo>
                  <a:lnTo>
                    <a:pt x="634751" y="371201"/>
                  </a:lnTo>
                  <a:cubicBezTo>
                    <a:pt x="634751" y="371201"/>
                    <a:pt x="634751" y="371434"/>
                    <a:pt x="634751" y="371534"/>
                  </a:cubicBezTo>
                  <a:lnTo>
                    <a:pt x="635853" y="374136"/>
                  </a:lnTo>
                  <a:cubicBezTo>
                    <a:pt x="636320" y="375304"/>
                    <a:pt x="636753" y="376505"/>
                    <a:pt x="637254" y="377706"/>
                  </a:cubicBezTo>
                  <a:lnTo>
                    <a:pt x="637254" y="377873"/>
                  </a:lnTo>
                  <a:lnTo>
                    <a:pt x="637487" y="377873"/>
                  </a:lnTo>
                  <a:lnTo>
                    <a:pt x="637487" y="377873"/>
                  </a:lnTo>
                  <a:lnTo>
                    <a:pt x="649998" y="373069"/>
                  </a:lnTo>
                  <a:lnTo>
                    <a:pt x="650265" y="373069"/>
                  </a:lnTo>
                  <a:lnTo>
                    <a:pt x="667147" y="366563"/>
                  </a:lnTo>
                  <a:lnTo>
                    <a:pt x="667414" y="366563"/>
                  </a:lnTo>
                  <a:lnTo>
                    <a:pt x="679992" y="361759"/>
                  </a:lnTo>
                  <a:lnTo>
                    <a:pt x="680259" y="361759"/>
                  </a:lnTo>
                  <a:lnTo>
                    <a:pt x="692837" y="356921"/>
                  </a:lnTo>
                  <a:lnTo>
                    <a:pt x="693104" y="356921"/>
                  </a:lnTo>
                  <a:lnTo>
                    <a:pt x="705681" y="352083"/>
                  </a:lnTo>
                  <a:cubicBezTo>
                    <a:pt x="697754" y="329447"/>
                    <a:pt x="686921" y="307938"/>
                    <a:pt x="673453" y="288093"/>
                  </a:cubicBezTo>
                  <a:close/>
                  <a:moveTo>
                    <a:pt x="673486" y="288093"/>
                  </a:moveTo>
                  <a:cubicBezTo>
                    <a:pt x="672485" y="286725"/>
                    <a:pt x="671418" y="285324"/>
                    <a:pt x="670317" y="283956"/>
                  </a:cubicBezTo>
                  <a:cubicBezTo>
                    <a:pt x="669216" y="282588"/>
                    <a:pt x="668148" y="281221"/>
                    <a:pt x="666980" y="279853"/>
                  </a:cubicBezTo>
                  <a:lnTo>
                    <a:pt x="656271" y="288527"/>
                  </a:lnTo>
                  <a:lnTo>
                    <a:pt x="656271" y="288527"/>
                  </a:lnTo>
                  <a:lnTo>
                    <a:pt x="645628" y="297168"/>
                  </a:lnTo>
                  <a:lnTo>
                    <a:pt x="645628" y="297168"/>
                  </a:lnTo>
                  <a:lnTo>
                    <a:pt x="642091" y="300071"/>
                  </a:lnTo>
                  <a:lnTo>
                    <a:pt x="640323" y="301505"/>
                  </a:lnTo>
                  <a:lnTo>
                    <a:pt x="634985" y="305842"/>
                  </a:lnTo>
                  <a:lnTo>
                    <a:pt x="634985" y="305842"/>
                  </a:lnTo>
                  <a:lnTo>
                    <a:pt x="627879" y="311614"/>
                  </a:lnTo>
                  <a:lnTo>
                    <a:pt x="620672" y="317386"/>
                  </a:lnTo>
                  <a:lnTo>
                    <a:pt x="620672" y="317386"/>
                  </a:lnTo>
                  <a:lnTo>
                    <a:pt x="610030" y="326027"/>
                  </a:lnTo>
                  <a:lnTo>
                    <a:pt x="610030" y="326027"/>
                  </a:lnTo>
                  <a:lnTo>
                    <a:pt x="610263" y="326294"/>
                  </a:lnTo>
                  <a:lnTo>
                    <a:pt x="610530" y="326628"/>
                  </a:lnTo>
                  <a:lnTo>
                    <a:pt x="610530" y="326628"/>
                  </a:lnTo>
                  <a:lnTo>
                    <a:pt x="610530" y="326828"/>
                  </a:lnTo>
                  <a:lnTo>
                    <a:pt x="610530" y="326828"/>
                  </a:lnTo>
                  <a:lnTo>
                    <a:pt x="610997" y="327362"/>
                  </a:lnTo>
                  <a:lnTo>
                    <a:pt x="611364" y="327862"/>
                  </a:lnTo>
                  <a:lnTo>
                    <a:pt x="611364" y="327862"/>
                  </a:lnTo>
                  <a:cubicBezTo>
                    <a:pt x="611474" y="327969"/>
                    <a:pt x="611564" y="328092"/>
                    <a:pt x="611631" y="328229"/>
                  </a:cubicBezTo>
                  <a:lnTo>
                    <a:pt x="611631" y="328396"/>
                  </a:lnTo>
                  <a:lnTo>
                    <a:pt x="612031" y="328930"/>
                  </a:lnTo>
                  <a:lnTo>
                    <a:pt x="612031" y="328930"/>
                  </a:lnTo>
                  <a:lnTo>
                    <a:pt x="612231" y="329197"/>
                  </a:lnTo>
                  <a:lnTo>
                    <a:pt x="612231" y="329197"/>
                  </a:lnTo>
                  <a:cubicBezTo>
                    <a:pt x="612385" y="329347"/>
                    <a:pt x="612518" y="329513"/>
                    <a:pt x="612632" y="329697"/>
                  </a:cubicBezTo>
                  <a:lnTo>
                    <a:pt x="613032" y="330197"/>
                  </a:lnTo>
                  <a:lnTo>
                    <a:pt x="613666" y="331031"/>
                  </a:lnTo>
                  <a:lnTo>
                    <a:pt x="613666" y="331031"/>
                  </a:lnTo>
                  <a:lnTo>
                    <a:pt x="613966" y="331432"/>
                  </a:lnTo>
                  <a:lnTo>
                    <a:pt x="613966" y="331432"/>
                  </a:lnTo>
                  <a:cubicBezTo>
                    <a:pt x="614110" y="331612"/>
                    <a:pt x="614243" y="331802"/>
                    <a:pt x="614367" y="331999"/>
                  </a:cubicBezTo>
                  <a:lnTo>
                    <a:pt x="614367" y="331999"/>
                  </a:lnTo>
                  <a:lnTo>
                    <a:pt x="614367" y="331999"/>
                  </a:lnTo>
                  <a:lnTo>
                    <a:pt x="614367" y="331999"/>
                  </a:lnTo>
                  <a:lnTo>
                    <a:pt x="614901" y="332733"/>
                  </a:lnTo>
                  <a:lnTo>
                    <a:pt x="614901" y="332733"/>
                  </a:lnTo>
                  <a:lnTo>
                    <a:pt x="614901" y="332900"/>
                  </a:lnTo>
                  <a:lnTo>
                    <a:pt x="614901" y="332900"/>
                  </a:lnTo>
                  <a:cubicBezTo>
                    <a:pt x="614901" y="332900"/>
                    <a:pt x="614901" y="332900"/>
                    <a:pt x="614901" y="332900"/>
                  </a:cubicBezTo>
                  <a:lnTo>
                    <a:pt x="614901" y="332900"/>
                  </a:lnTo>
                  <a:lnTo>
                    <a:pt x="615134" y="333200"/>
                  </a:lnTo>
                  <a:lnTo>
                    <a:pt x="615134" y="333200"/>
                  </a:lnTo>
                  <a:lnTo>
                    <a:pt x="615668" y="333934"/>
                  </a:lnTo>
                  <a:lnTo>
                    <a:pt x="615668" y="333934"/>
                  </a:lnTo>
                  <a:lnTo>
                    <a:pt x="615668" y="334134"/>
                  </a:lnTo>
                  <a:lnTo>
                    <a:pt x="616035" y="334668"/>
                  </a:lnTo>
                  <a:lnTo>
                    <a:pt x="616035" y="334668"/>
                  </a:lnTo>
                  <a:lnTo>
                    <a:pt x="616035" y="334668"/>
                  </a:lnTo>
                  <a:lnTo>
                    <a:pt x="616235" y="334935"/>
                  </a:lnTo>
                  <a:lnTo>
                    <a:pt x="616235" y="335102"/>
                  </a:lnTo>
                  <a:lnTo>
                    <a:pt x="616235" y="335302"/>
                  </a:lnTo>
                  <a:cubicBezTo>
                    <a:pt x="616392" y="335505"/>
                    <a:pt x="616535" y="335716"/>
                    <a:pt x="616669" y="335936"/>
                  </a:cubicBezTo>
                  <a:lnTo>
                    <a:pt x="617036" y="336436"/>
                  </a:lnTo>
                  <a:lnTo>
                    <a:pt x="617236" y="336703"/>
                  </a:lnTo>
                  <a:lnTo>
                    <a:pt x="617236" y="336903"/>
                  </a:lnTo>
                  <a:lnTo>
                    <a:pt x="617236" y="336903"/>
                  </a:lnTo>
                  <a:lnTo>
                    <a:pt x="617436" y="337170"/>
                  </a:lnTo>
                  <a:cubicBezTo>
                    <a:pt x="617503" y="337290"/>
                    <a:pt x="617580" y="337400"/>
                    <a:pt x="617670" y="337504"/>
                  </a:cubicBezTo>
                  <a:lnTo>
                    <a:pt x="617670" y="337504"/>
                  </a:lnTo>
                  <a:lnTo>
                    <a:pt x="618103" y="338204"/>
                  </a:lnTo>
                  <a:lnTo>
                    <a:pt x="618437" y="338705"/>
                  </a:lnTo>
                  <a:lnTo>
                    <a:pt x="618437" y="338705"/>
                  </a:lnTo>
                  <a:lnTo>
                    <a:pt x="618437" y="338705"/>
                  </a:lnTo>
                  <a:lnTo>
                    <a:pt x="618437" y="338705"/>
                  </a:lnTo>
                  <a:cubicBezTo>
                    <a:pt x="618504" y="338825"/>
                    <a:pt x="618581" y="338935"/>
                    <a:pt x="618671" y="339039"/>
                  </a:cubicBezTo>
                  <a:lnTo>
                    <a:pt x="618904" y="339406"/>
                  </a:lnTo>
                  <a:lnTo>
                    <a:pt x="618904" y="339406"/>
                  </a:lnTo>
                  <a:lnTo>
                    <a:pt x="618904" y="339606"/>
                  </a:lnTo>
                  <a:lnTo>
                    <a:pt x="618904" y="339806"/>
                  </a:lnTo>
                  <a:lnTo>
                    <a:pt x="619438" y="340607"/>
                  </a:lnTo>
                  <a:lnTo>
                    <a:pt x="619605" y="340907"/>
                  </a:lnTo>
                  <a:lnTo>
                    <a:pt x="619938" y="341407"/>
                  </a:lnTo>
                  <a:lnTo>
                    <a:pt x="619938" y="341407"/>
                  </a:lnTo>
                  <a:lnTo>
                    <a:pt x="619938" y="341574"/>
                  </a:lnTo>
                  <a:lnTo>
                    <a:pt x="619938" y="341574"/>
                  </a:lnTo>
                  <a:lnTo>
                    <a:pt x="619938" y="341574"/>
                  </a:lnTo>
                  <a:lnTo>
                    <a:pt x="620139" y="341908"/>
                  </a:lnTo>
                  <a:lnTo>
                    <a:pt x="620139" y="342075"/>
                  </a:lnTo>
                  <a:lnTo>
                    <a:pt x="620139" y="342241"/>
                  </a:lnTo>
                  <a:lnTo>
                    <a:pt x="620139" y="342408"/>
                  </a:lnTo>
                  <a:lnTo>
                    <a:pt x="620305" y="342642"/>
                  </a:lnTo>
                  <a:lnTo>
                    <a:pt x="620305" y="342809"/>
                  </a:lnTo>
                  <a:cubicBezTo>
                    <a:pt x="620839" y="343643"/>
                    <a:pt x="621373" y="344477"/>
                    <a:pt x="621873" y="345311"/>
                  </a:cubicBezTo>
                  <a:lnTo>
                    <a:pt x="622541" y="346378"/>
                  </a:lnTo>
                  <a:lnTo>
                    <a:pt x="623375" y="347746"/>
                  </a:lnTo>
                  <a:lnTo>
                    <a:pt x="624175" y="349181"/>
                  </a:lnTo>
                  <a:lnTo>
                    <a:pt x="624743" y="350082"/>
                  </a:lnTo>
                  <a:lnTo>
                    <a:pt x="626211" y="352651"/>
                  </a:lnTo>
                  <a:cubicBezTo>
                    <a:pt x="626411" y="353018"/>
                    <a:pt x="626611" y="353351"/>
                    <a:pt x="626778" y="353718"/>
                  </a:cubicBezTo>
                  <a:lnTo>
                    <a:pt x="627579" y="355186"/>
                  </a:lnTo>
                  <a:lnTo>
                    <a:pt x="627879" y="355720"/>
                  </a:lnTo>
                  <a:lnTo>
                    <a:pt x="628546" y="356954"/>
                  </a:lnTo>
                  <a:cubicBezTo>
                    <a:pt x="628880" y="357555"/>
                    <a:pt x="629180" y="358222"/>
                    <a:pt x="629513" y="358856"/>
                  </a:cubicBezTo>
                  <a:lnTo>
                    <a:pt x="629914" y="359590"/>
                  </a:lnTo>
                  <a:lnTo>
                    <a:pt x="629914" y="359757"/>
                  </a:lnTo>
                  <a:cubicBezTo>
                    <a:pt x="629927" y="359857"/>
                    <a:pt x="629927" y="359957"/>
                    <a:pt x="629914" y="360057"/>
                  </a:cubicBezTo>
                  <a:lnTo>
                    <a:pt x="630214" y="360658"/>
                  </a:lnTo>
                  <a:lnTo>
                    <a:pt x="630581" y="361325"/>
                  </a:lnTo>
                  <a:lnTo>
                    <a:pt x="630915" y="362026"/>
                  </a:lnTo>
                  <a:lnTo>
                    <a:pt x="631615" y="363427"/>
                  </a:lnTo>
                  <a:lnTo>
                    <a:pt x="631615" y="363427"/>
                  </a:lnTo>
                  <a:cubicBezTo>
                    <a:pt x="631882" y="363961"/>
                    <a:pt x="632149" y="364528"/>
                    <a:pt x="632383" y="365095"/>
                  </a:cubicBezTo>
                  <a:lnTo>
                    <a:pt x="633184" y="366763"/>
                  </a:lnTo>
                  <a:lnTo>
                    <a:pt x="633184" y="366963"/>
                  </a:lnTo>
                  <a:lnTo>
                    <a:pt x="633484" y="367664"/>
                  </a:lnTo>
                  <a:lnTo>
                    <a:pt x="633817" y="368365"/>
                  </a:lnTo>
                  <a:lnTo>
                    <a:pt x="634585" y="370099"/>
                  </a:lnTo>
                  <a:lnTo>
                    <a:pt x="634585" y="370099"/>
                  </a:lnTo>
                  <a:cubicBezTo>
                    <a:pt x="634605" y="370243"/>
                    <a:pt x="634605" y="370390"/>
                    <a:pt x="634585" y="370533"/>
                  </a:cubicBezTo>
                  <a:lnTo>
                    <a:pt x="634751" y="370867"/>
                  </a:lnTo>
                  <a:cubicBezTo>
                    <a:pt x="634745" y="370977"/>
                    <a:pt x="634745" y="371090"/>
                    <a:pt x="634751" y="371201"/>
                  </a:cubicBezTo>
                  <a:lnTo>
                    <a:pt x="634751" y="371201"/>
                  </a:lnTo>
                  <a:cubicBezTo>
                    <a:pt x="634751" y="371201"/>
                    <a:pt x="634751" y="371434"/>
                    <a:pt x="634751" y="371534"/>
                  </a:cubicBezTo>
                  <a:lnTo>
                    <a:pt x="635853" y="374136"/>
                  </a:lnTo>
                  <a:cubicBezTo>
                    <a:pt x="636320" y="375304"/>
                    <a:pt x="636753" y="376505"/>
                    <a:pt x="637254" y="377706"/>
                  </a:cubicBezTo>
                  <a:lnTo>
                    <a:pt x="637254" y="377873"/>
                  </a:lnTo>
                  <a:lnTo>
                    <a:pt x="637487" y="377873"/>
                  </a:lnTo>
                  <a:lnTo>
                    <a:pt x="637487" y="377873"/>
                  </a:lnTo>
                  <a:lnTo>
                    <a:pt x="649998" y="373069"/>
                  </a:lnTo>
                  <a:lnTo>
                    <a:pt x="650265" y="373069"/>
                  </a:lnTo>
                  <a:lnTo>
                    <a:pt x="667147" y="366563"/>
                  </a:lnTo>
                  <a:lnTo>
                    <a:pt x="667414" y="366563"/>
                  </a:lnTo>
                  <a:lnTo>
                    <a:pt x="679992" y="361759"/>
                  </a:lnTo>
                  <a:lnTo>
                    <a:pt x="680259" y="361759"/>
                  </a:lnTo>
                  <a:lnTo>
                    <a:pt x="692837" y="356921"/>
                  </a:lnTo>
                  <a:lnTo>
                    <a:pt x="693104" y="356921"/>
                  </a:lnTo>
                  <a:lnTo>
                    <a:pt x="705681" y="352083"/>
                  </a:lnTo>
                  <a:cubicBezTo>
                    <a:pt x="697754" y="329447"/>
                    <a:pt x="686921" y="307938"/>
                    <a:pt x="673453" y="288093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Brīvforma: forma 193">
              <a:extLst>
                <a:ext uri="{FF2B5EF4-FFF2-40B4-BE49-F238E27FC236}">
                  <a16:creationId xmlns:a16="http://schemas.microsoft.com/office/drawing/2014/main" id="{FA282187-2234-B224-90EA-8675EE0BBBA5}"/>
                </a:ext>
              </a:extLst>
            </p:cNvPr>
            <p:cNvSpPr/>
            <p:nvPr/>
          </p:nvSpPr>
          <p:spPr>
            <a:xfrm>
              <a:off x="4091069" y="4971813"/>
              <a:ext cx="934998" cy="935524"/>
            </a:xfrm>
            <a:custGeom>
              <a:avLst/>
              <a:gdLst>
                <a:gd name="connsiteX0" fmla="*/ 686899 w 934998"/>
                <a:gd name="connsiteY0" fmla="*/ 301544 h 935524"/>
                <a:gd name="connsiteX1" fmla="*/ 683729 w 934998"/>
                <a:gd name="connsiteY1" fmla="*/ 297407 h 935524"/>
                <a:gd name="connsiteX2" fmla="*/ 680393 w 934998"/>
                <a:gd name="connsiteY2" fmla="*/ 293304 h 935524"/>
                <a:gd name="connsiteX3" fmla="*/ 669683 w 934998"/>
                <a:gd name="connsiteY3" fmla="*/ 301978 h 935524"/>
                <a:gd name="connsiteX4" fmla="*/ 669683 w 934998"/>
                <a:gd name="connsiteY4" fmla="*/ 301978 h 935524"/>
                <a:gd name="connsiteX5" fmla="*/ 659041 w 934998"/>
                <a:gd name="connsiteY5" fmla="*/ 310619 h 935524"/>
                <a:gd name="connsiteX6" fmla="*/ 659041 w 934998"/>
                <a:gd name="connsiteY6" fmla="*/ 310619 h 935524"/>
                <a:gd name="connsiteX7" fmla="*/ 655504 w 934998"/>
                <a:gd name="connsiteY7" fmla="*/ 313522 h 935524"/>
                <a:gd name="connsiteX8" fmla="*/ 653736 w 934998"/>
                <a:gd name="connsiteY8" fmla="*/ 314956 h 935524"/>
                <a:gd name="connsiteX9" fmla="*/ 648398 w 934998"/>
                <a:gd name="connsiteY9" fmla="*/ 319294 h 935524"/>
                <a:gd name="connsiteX10" fmla="*/ 648398 w 934998"/>
                <a:gd name="connsiteY10" fmla="*/ 319294 h 935524"/>
                <a:gd name="connsiteX11" fmla="*/ 641291 w 934998"/>
                <a:gd name="connsiteY11" fmla="*/ 325065 h 935524"/>
                <a:gd name="connsiteX12" fmla="*/ 634119 w 934998"/>
                <a:gd name="connsiteY12" fmla="*/ 330837 h 935524"/>
                <a:gd name="connsiteX13" fmla="*/ 634119 w 934998"/>
                <a:gd name="connsiteY13" fmla="*/ 330837 h 935524"/>
                <a:gd name="connsiteX14" fmla="*/ 623476 w 934998"/>
                <a:gd name="connsiteY14" fmla="*/ 339478 h 935524"/>
                <a:gd name="connsiteX15" fmla="*/ 623476 w 934998"/>
                <a:gd name="connsiteY15" fmla="*/ 339478 h 935524"/>
                <a:gd name="connsiteX16" fmla="*/ 623709 w 934998"/>
                <a:gd name="connsiteY16" fmla="*/ 339745 h 935524"/>
                <a:gd name="connsiteX17" fmla="*/ 623976 w 934998"/>
                <a:gd name="connsiteY17" fmla="*/ 340079 h 935524"/>
                <a:gd name="connsiteX18" fmla="*/ 623976 w 934998"/>
                <a:gd name="connsiteY18" fmla="*/ 340079 h 935524"/>
                <a:gd name="connsiteX19" fmla="*/ 623976 w 934998"/>
                <a:gd name="connsiteY19" fmla="*/ 340279 h 935524"/>
                <a:gd name="connsiteX20" fmla="*/ 623976 w 934998"/>
                <a:gd name="connsiteY20" fmla="*/ 340279 h 935524"/>
                <a:gd name="connsiteX21" fmla="*/ 624443 w 934998"/>
                <a:gd name="connsiteY21" fmla="*/ 340813 h 935524"/>
                <a:gd name="connsiteX22" fmla="*/ 624810 w 934998"/>
                <a:gd name="connsiteY22" fmla="*/ 341313 h 935524"/>
                <a:gd name="connsiteX23" fmla="*/ 624810 w 934998"/>
                <a:gd name="connsiteY23" fmla="*/ 341313 h 935524"/>
                <a:gd name="connsiteX24" fmla="*/ 625077 w 934998"/>
                <a:gd name="connsiteY24" fmla="*/ 341680 h 935524"/>
                <a:gd name="connsiteX25" fmla="*/ 625077 w 934998"/>
                <a:gd name="connsiteY25" fmla="*/ 341847 h 935524"/>
                <a:gd name="connsiteX26" fmla="*/ 625477 w 934998"/>
                <a:gd name="connsiteY26" fmla="*/ 342381 h 935524"/>
                <a:gd name="connsiteX27" fmla="*/ 625477 w 934998"/>
                <a:gd name="connsiteY27" fmla="*/ 342381 h 935524"/>
                <a:gd name="connsiteX28" fmla="*/ 625678 w 934998"/>
                <a:gd name="connsiteY28" fmla="*/ 342648 h 935524"/>
                <a:gd name="connsiteX29" fmla="*/ 625678 w 934998"/>
                <a:gd name="connsiteY29" fmla="*/ 342648 h 935524"/>
                <a:gd name="connsiteX30" fmla="*/ 626078 w 934998"/>
                <a:gd name="connsiteY30" fmla="*/ 343148 h 935524"/>
                <a:gd name="connsiteX31" fmla="*/ 626479 w 934998"/>
                <a:gd name="connsiteY31" fmla="*/ 343649 h 935524"/>
                <a:gd name="connsiteX32" fmla="*/ 627112 w 934998"/>
                <a:gd name="connsiteY32" fmla="*/ 344483 h 935524"/>
                <a:gd name="connsiteX33" fmla="*/ 627112 w 934998"/>
                <a:gd name="connsiteY33" fmla="*/ 344483 h 935524"/>
                <a:gd name="connsiteX34" fmla="*/ 627413 w 934998"/>
                <a:gd name="connsiteY34" fmla="*/ 344883 h 935524"/>
                <a:gd name="connsiteX35" fmla="*/ 627413 w 934998"/>
                <a:gd name="connsiteY35" fmla="*/ 344883 h 935524"/>
                <a:gd name="connsiteX36" fmla="*/ 627813 w 934998"/>
                <a:gd name="connsiteY36" fmla="*/ 345450 h 935524"/>
                <a:gd name="connsiteX37" fmla="*/ 627813 w 934998"/>
                <a:gd name="connsiteY37" fmla="*/ 345450 h 935524"/>
                <a:gd name="connsiteX38" fmla="*/ 627813 w 934998"/>
                <a:gd name="connsiteY38" fmla="*/ 345450 h 935524"/>
                <a:gd name="connsiteX39" fmla="*/ 627813 w 934998"/>
                <a:gd name="connsiteY39" fmla="*/ 345450 h 935524"/>
                <a:gd name="connsiteX40" fmla="*/ 628347 w 934998"/>
                <a:gd name="connsiteY40" fmla="*/ 346184 h 935524"/>
                <a:gd name="connsiteX41" fmla="*/ 628347 w 934998"/>
                <a:gd name="connsiteY41" fmla="*/ 346184 h 935524"/>
                <a:gd name="connsiteX42" fmla="*/ 628347 w 934998"/>
                <a:gd name="connsiteY42" fmla="*/ 346351 h 935524"/>
                <a:gd name="connsiteX43" fmla="*/ 628347 w 934998"/>
                <a:gd name="connsiteY43" fmla="*/ 346351 h 935524"/>
                <a:gd name="connsiteX44" fmla="*/ 628347 w 934998"/>
                <a:gd name="connsiteY44" fmla="*/ 346351 h 935524"/>
                <a:gd name="connsiteX45" fmla="*/ 628347 w 934998"/>
                <a:gd name="connsiteY45" fmla="*/ 346351 h 935524"/>
                <a:gd name="connsiteX46" fmla="*/ 628580 w 934998"/>
                <a:gd name="connsiteY46" fmla="*/ 346651 h 935524"/>
                <a:gd name="connsiteX47" fmla="*/ 628580 w 934998"/>
                <a:gd name="connsiteY47" fmla="*/ 346651 h 935524"/>
                <a:gd name="connsiteX48" fmla="*/ 629114 w 934998"/>
                <a:gd name="connsiteY48" fmla="*/ 347385 h 935524"/>
                <a:gd name="connsiteX49" fmla="*/ 629114 w 934998"/>
                <a:gd name="connsiteY49" fmla="*/ 347385 h 935524"/>
                <a:gd name="connsiteX50" fmla="*/ 629114 w 934998"/>
                <a:gd name="connsiteY50" fmla="*/ 347585 h 935524"/>
                <a:gd name="connsiteX51" fmla="*/ 629481 w 934998"/>
                <a:gd name="connsiteY51" fmla="*/ 348119 h 935524"/>
                <a:gd name="connsiteX52" fmla="*/ 629481 w 934998"/>
                <a:gd name="connsiteY52" fmla="*/ 348119 h 935524"/>
                <a:gd name="connsiteX53" fmla="*/ 629481 w 934998"/>
                <a:gd name="connsiteY53" fmla="*/ 348119 h 935524"/>
                <a:gd name="connsiteX54" fmla="*/ 629681 w 934998"/>
                <a:gd name="connsiteY54" fmla="*/ 348386 h 935524"/>
                <a:gd name="connsiteX55" fmla="*/ 629681 w 934998"/>
                <a:gd name="connsiteY55" fmla="*/ 348553 h 935524"/>
                <a:gd name="connsiteX56" fmla="*/ 629681 w 934998"/>
                <a:gd name="connsiteY56" fmla="*/ 348753 h 935524"/>
                <a:gd name="connsiteX57" fmla="*/ 630115 w 934998"/>
                <a:gd name="connsiteY57" fmla="*/ 349387 h 935524"/>
                <a:gd name="connsiteX58" fmla="*/ 630482 w 934998"/>
                <a:gd name="connsiteY58" fmla="*/ 349887 h 935524"/>
                <a:gd name="connsiteX59" fmla="*/ 630682 w 934998"/>
                <a:gd name="connsiteY59" fmla="*/ 350154 h 935524"/>
                <a:gd name="connsiteX60" fmla="*/ 630682 w 934998"/>
                <a:gd name="connsiteY60" fmla="*/ 350354 h 935524"/>
                <a:gd name="connsiteX61" fmla="*/ 630682 w 934998"/>
                <a:gd name="connsiteY61" fmla="*/ 350354 h 935524"/>
                <a:gd name="connsiteX62" fmla="*/ 630882 w 934998"/>
                <a:gd name="connsiteY62" fmla="*/ 350621 h 935524"/>
                <a:gd name="connsiteX63" fmla="*/ 631116 w 934998"/>
                <a:gd name="connsiteY63" fmla="*/ 350955 h 935524"/>
                <a:gd name="connsiteX64" fmla="*/ 631116 w 934998"/>
                <a:gd name="connsiteY64" fmla="*/ 350955 h 935524"/>
                <a:gd name="connsiteX65" fmla="*/ 631550 w 934998"/>
                <a:gd name="connsiteY65" fmla="*/ 351656 h 935524"/>
                <a:gd name="connsiteX66" fmla="*/ 631883 w 934998"/>
                <a:gd name="connsiteY66" fmla="*/ 352156 h 935524"/>
                <a:gd name="connsiteX67" fmla="*/ 631883 w 934998"/>
                <a:gd name="connsiteY67" fmla="*/ 352156 h 935524"/>
                <a:gd name="connsiteX68" fmla="*/ 631883 w 934998"/>
                <a:gd name="connsiteY68" fmla="*/ 352156 h 935524"/>
                <a:gd name="connsiteX69" fmla="*/ 631883 w 934998"/>
                <a:gd name="connsiteY69" fmla="*/ 352156 h 935524"/>
                <a:gd name="connsiteX70" fmla="*/ 632117 w 934998"/>
                <a:gd name="connsiteY70" fmla="*/ 352490 h 935524"/>
                <a:gd name="connsiteX71" fmla="*/ 632350 w 934998"/>
                <a:gd name="connsiteY71" fmla="*/ 352857 h 935524"/>
                <a:gd name="connsiteX72" fmla="*/ 632350 w 934998"/>
                <a:gd name="connsiteY72" fmla="*/ 352857 h 935524"/>
                <a:gd name="connsiteX73" fmla="*/ 632350 w 934998"/>
                <a:gd name="connsiteY73" fmla="*/ 353057 h 935524"/>
                <a:gd name="connsiteX74" fmla="*/ 632350 w 934998"/>
                <a:gd name="connsiteY74" fmla="*/ 353257 h 935524"/>
                <a:gd name="connsiteX75" fmla="*/ 632884 w 934998"/>
                <a:gd name="connsiteY75" fmla="*/ 354058 h 935524"/>
                <a:gd name="connsiteX76" fmla="*/ 633051 w 934998"/>
                <a:gd name="connsiteY76" fmla="*/ 354358 h 935524"/>
                <a:gd name="connsiteX77" fmla="*/ 633384 w 934998"/>
                <a:gd name="connsiteY77" fmla="*/ 354859 h 935524"/>
                <a:gd name="connsiteX78" fmla="*/ 633384 w 934998"/>
                <a:gd name="connsiteY78" fmla="*/ 354859 h 935524"/>
                <a:gd name="connsiteX79" fmla="*/ 633384 w 934998"/>
                <a:gd name="connsiteY79" fmla="*/ 355025 h 935524"/>
                <a:gd name="connsiteX80" fmla="*/ 633384 w 934998"/>
                <a:gd name="connsiteY80" fmla="*/ 355025 h 935524"/>
                <a:gd name="connsiteX81" fmla="*/ 633384 w 934998"/>
                <a:gd name="connsiteY81" fmla="*/ 355025 h 935524"/>
                <a:gd name="connsiteX82" fmla="*/ 633585 w 934998"/>
                <a:gd name="connsiteY82" fmla="*/ 355359 h 935524"/>
                <a:gd name="connsiteX83" fmla="*/ 633585 w 934998"/>
                <a:gd name="connsiteY83" fmla="*/ 355526 h 935524"/>
                <a:gd name="connsiteX84" fmla="*/ 633585 w 934998"/>
                <a:gd name="connsiteY84" fmla="*/ 355693 h 935524"/>
                <a:gd name="connsiteX85" fmla="*/ 633585 w 934998"/>
                <a:gd name="connsiteY85" fmla="*/ 355859 h 935524"/>
                <a:gd name="connsiteX86" fmla="*/ 633752 w 934998"/>
                <a:gd name="connsiteY86" fmla="*/ 356093 h 935524"/>
                <a:gd name="connsiteX87" fmla="*/ 633752 w 934998"/>
                <a:gd name="connsiteY87" fmla="*/ 356260 h 935524"/>
                <a:gd name="connsiteX88" fmla="*/ 635320 w 934998"/>
                <a:gd name="connsiteY88" fmla="*/ 358762 h 935524"/>
                <a:gd name="connsiteX89" fmla="*/ 635987 w 934998"/>
                <a:gd name="connsiteY89" fmla="*/ 359830 h 935524"/>
                <a:gd name="connsiteX90" fmla="*/ 636821 w 934998"/>
                <a:gd name="connsiteY90" fmla="*/ 361197 h 935524"/>
                <a:gd name="connsiteX91" fmla="*/ 637622 w 934998"/>
                <a:gd name="connsiteY91" fmla="*/ 362632 h 935524"/>
                <a:gd name="connsiteX92" fmla="*/ 638189 w 934998"/>
                <a:gd name="connsiteY92" fmla="*/ 363533 h 935524"/>
                <a:gd name="connsiteX93" fmla="*/ 639657 w 934998"/>
                <a:gd name="connsiteY93" fmla="*/ 366102 h 935524"/>
                <a:gd name="connsiteX94" fmla="*/ 640224 w 934998"/>
                <a:gd name="connsiteY94" fmla="*/ 367169 h 935524"/>
                <a:gd name="connsiteX95" fmla="*/ 641025 w 934998"/>
                <a:gd name="connsiteY95" fmla="*/ 368637 h 935524"/>
                <a:gd name="connsiteX96" fmla="*/ 641325 w 934998"/>
                <a:gd name="connsiteY96" fmla="*/ 369171 h 935524"/>
                <a:gd name="connsiteX97" fmla="*/ 641992 w 934998"/>
                <a:gd name="connsiteY97" fmla="*/ 370406 h 935524"/>
                <a:gd name="connsiteX98" fmla="*/ 642960 w 934998"/>
                <a:gd name="connsiteY98" fmla="*/ 372307 h 935524"/>
                <a:gd name="connsiteX99" fmla="*/ 643360 w 934998"/>
                <a:gd name="connsiteY99" fmla="*/ 373041 h 935524"/>
                <a:gd name="connsiteX100" fmla="*/ 643360 w 934998"/>
                <a:gd name="connsiteY100" fmla="*/ 373208 h 935524"/>
                <a:gd name="connsiteX101" fmla="*/ 643360 w 934998"/>
                <a:gd name="connsiteY101" fmla="*/ 373508 h 935524"/>
                <a:gd name="connsiteX102" fmla="*/ 643660 w 934998"/>
                <a:gd name="connsiteY102" fmla="*/ 374109 h 935524"/>
                <a:gd name="connsiteX103" fmla="*/ 644027 w 934998"/>
                <a:gd name="connsiteY103" fmla="*/ 374776 h 935524"/>
                <a:gd name="connsiteX104" fmla="*/ 644361 w 934998"/>
                <a:gd name="connsiteY104" fmla="*/ 375477 h 935524"/>
                <a:gd name="connsiteX105" fmla="*/ 645062 w 934998"/>
                <a:gd name="connsiteY105" fmla="*/ 376878 h 935524"/>
                <a:gd name="connsiteX106" fmla="*/ 645062 w 934998"/>
                <a:gd name="connsiteY106" fmla="*/ 376878 h 935524"/>
                <a:gd name="connsiteX107" fmla="*/ 645829 w 934998"/>
                <a:gd name="connsiteY107" fmla="*/ 378546 h 935524"/>
                <a:gd name="connsiteX108" fmla="*/ 646630 w 934998"/>
                <a:gd name="connsiteY108" fmla="*/ 380214 h 935524"/>
                <a:gd name="connsiteX109" fmla="*/ 646630 w 934998"/>
                <a:gd name="connsiteY109" fmla="*/ 380414 h 935524"/>
                <a:gd name="connsiteX110" fmla="*/ 646930 w 934998"/>
                <a:gd name="connsiteY110" fmla="*/ 381115 h 935524"/>
                <a:gd name="connsiteX111" fmla="*/ 647264 w 934998"/>
                <a:gd name="connsiteY111" fmla="*/ 381816 h 935524"/>
                <a:gd name="connsiteX112" fmla="*/ 648031 w 934998"/>
                <a:gd name="connsiteY112" fmla="*/ 383551 h 935524"/>
                <a:gd name="connsiteX113" fmla="*/ 648031 w 934998"/>
                <a:gd name="connsiteY113" fmla="*/ 383551 h 935524"/>
                <a:gd name="connsiteX114" fmla="*/ 648031 w 934998"/>
                <a:gd name="connsiteY114" fmla="*/ 383984 h 935524"/>
                <a:gd name="connsiteX115" fmla="*/ 648198 w 934998"/>
                <a:gd name="connsiteY115" fmla="*/ 384318 h 935524"/>
                <a:gd name="connsiteX116" fmla="*/ 648198 w 934998"/>
                <a:gd name="connsiteY116" fmla="*/ 384652 h 935524"/>
                <a:gd name="connsiteX117" fmla="*/ 648198 w 934998"/>
                <a:gd name="connsiteY117" fmla="*/ 384652 h 935524"/>
                <a:gd name="connsiteX118" fmla="*/ 648198 w 934998"/>
                <a:gd name="connsiteY118" fmla="*/ 384985 h 935524"/>
                <a:gd name="connsiteX119" fmla="*/ 649299 w 934998"/>
                <a:gd name="connsiteY119" fmla="*/ 387588 h 935524"/>
                <a:gd name="connsiteX120" fmla="*/ 650700 w 934998"/>
                <a:gd name="connsiteY120" fmla="*/ 391157 h 935524"/>
                <a:gd name="connsiteX121" fmla="*/ 650700 w 934998"/>
                <a:gd name="connsiteY121" fmla="*/ 391324 h 935524"/>
                <a:gd name="connsiteX122" fmla="*/ 650933 w 934998"/>
                <a:gd name="connsiteY122" fmla="*/ 391324 h 935524"/>
                <a:gd name="connsiteX123" fmla="*/ 650933 w 934998"/>
                <a:gd name="connsiteY123" fmla="*/ 391324 h 935524"/>
                <a:gd name="connsiteX124" fmla="*/ 663445 w 934998"/>
                <a:gd name="connsiteY124" fmla="*/ 386520 h 935524"/>
                <a:gd name="connsiteX125" fmla="*/ 663712 w 934998"/>
                <a:gd name="connsiteY125" fmla="*/ 386520 h 935524"/>
                <a:gd name="connsiteX126" fmla="*/ 680593 w 934998"/>
                <a:gd name="connsiteY126" fmla="*/ 380014 h 935524"/>
                <a:gd name="connsiteX127" fmla="*/ 680860 w 934998"/>
                <a:gd name="connsiteY127" fmla="*/ 380014 h 935524"/>
                <a:gd name="connsiteX128" fmla="*/ 693438 w 934998"/>
                <a:gd name="connsiteY128" fmla="*/ 375210 h 935524"/>
                <a:gd name="connsiteX129" fmla="*/ 693705 w 934998"/>
                <a:gd name="connsiteY129" fmla="*/ 375210 h 935524"/>
                <a:gd name="connsiteX130" fmla="*/ 706283 w 934998"/>
                <a:gd name="connsiteY130" fmla="*/ 370372 h 935524"/>
                <a:gd name="connsiteX131" fmla="*/ 706550 w 934998"/>
                <a:gd name="connsiteY131" fmla="*/ 370372 h 935524"/>
                <a:gd name="connsiteX132" fmla="*/ 719127 w 934998"/>
                <a:gd name="connsiteY132" fmla="*/ 365535 h 935524"/>
                <a:gd name="connsiteX133" fmla="*/ 686899 w 934998"/>
                <a:gd name="connsiteY133" fmla="*/ 301544 h 935524"/>
                <a:gd name="connsiteX134" fmla="*/ 686899 w 934998"/>
                <a:gd name="connsiteY134" fmla="*/ 301544 h 935524"/>
                <a:gd name="connsiteX135" fmla="*/ 683729 w 934998"/>
                <a:gd name="connsiteY135" fmla="*/ 297407 h 935524"/>
                <a:gd name="connsiteX136" fmla="*/ 680393 w 934998"/>
                <a:gd name="connsiteY136" fmla="*/ 293304 h 935524"/>
                <a:gd name="connsiteX137" fmla="*/ 669683 w 934998"/>
                <a:gd name="connsiteY137" fmla="*/ 301978 h 935524"/>
                <a:gd name="connsiteX138" fmla="*/ 669683 w 934998"/>
                <a:gd name="connsiteY138" fmla="*/ 301978 h 935524"/>
                <a:gd name="connsiteX139" fmla="*/ 659041 w 934998"/>
                <a:gd name="connsiteY139" fmla="*/ 310619 h 935524"/>
                <a:gd name="connsiteX140" fmla="*/ 659041 w 934998"/>
                <a:gd name="connsiteY140" fmla="*/ 310619 h 935524"/>
                <a:gd name="connsiteX141" fmla="*/ 655504 w 934998"/>
                <a:gd name="connsiteY141" fmla="*/ 313522 h 935524"/>
                <a:gd name="connsiteX142" fmla="*/ 653736 w 934998"/>
                <a:gd name="connsiteY142" fmla="*/ 314956 h 935524"/>
                <a:gd name="connsiteX143" fmla="*/ 648398 w 934998"/>
                <a:gd name="connsiteY143" fmla="*/ 319294 h 935524"/>
                <a:gd name="connsiteX144" fmla="*/ 648398 w 934998"/>
                <a:gd name="connsiteY144" fmla="*/ 319294 h 935524"/>
                <a:gd name="connsiteX145" fmla="*/ 641291 w 934998"/>
                <a:gd name="connsiteY145" fmla="*/ 325065 h 935524"/>
                <a:gd name="connsiteX146" fmla="*/ 634119 w 934998"/>
                <a:gd name="connsiteY146" fmla="*/ 330837 h 935524"/>
                <a:gd name="connsiteX147" fmla="*/ 634119 w 934998"/>
                <a:gd name="connsiteY147" fmla="*/ 330837 h 935524"/>
                <a:gd name="connsiteX148" fmla="*/ 623476 w 934998"/>
                <a:gd name="connsiteY148" fmla="*/ 339478 h 935524"/>
                <a:gd name="connsiteX149" fmla="*/ 623476 w 934998"/>
                <a:gd name="connsiteY149" fmla="*/ 339478 h 935524"/>
                <a:gd name="connsiteX150" fmla="*/ 623709 w 934998"/>
                <a:gd name="connsiteY150" fmla="*/ 339745 h 935524"/>
                <a:gd name="connsiteX151" fmla="*/ 623976 w 934998"/>
                <a:gd name="connsiteY151" fmla="*/ 340079 h 935524"/>
                <a:gd name="connsiteX152" fmla="*/ 623976 w 934998"/>
                <a:gd name="connsiteY152" fmla="*/ 340079 h 935524"/>
                <a:gd name="connsiteX153" fmla="*/ 623976 w 934998"/>
                <a:gd name="connsiteY153" fmla="*/ 340279 h 935524"/>
                <a:gd name="connsiteX154" fmla="*/ 623976 w 934998"/>
                <a:gd name="connsiteY154" fmla="*/ 340279 h 935524"/>
                <a:gd name="connsiteX155" fmla="*/ 624443 w 934998"/>
                <a:gd name="connsiteY155" fmla="*/ 340813 h 935524"/>
                <a:gd name="connsiteX156" fmla="*/ 624810 w 934998"/>
                <a:gd name="connsiteY156" fmla="*/ 341313 h 935524"/>
                <a:gd name="connsiteX157" fmla="*/ 624810 w 934998"/>
                <a:gd name="connsiteY157" fmla="*/ 341313 h 935524"/>
                <a:gd name="connsiteX158" fmla="*/ 625077 w 934998"/>
                <a:gd name="connsiteY158" fmla="*/ 341680 h 935524"/>
                <a:gd name="connsiteX159" fmla="*/ 625077 w 934998"/>
                <a:gd name="connsiteY159" fmla="*/ 341847 h 935524"/>
                <a:gd name="connsiteX160" fmla="*/ 625477 w 934998"/>
                <a:gd name="connsiteY160" fmla="*/ 342381 h 935524"/>
                <a:gd name="connsiteX161" fmla="*/ 625477 w 934998"/>
                <a:gd name="connsiteY161" fmla="*/ 342381 h 935524"/>
                <a:gd name="connsiteX162" fmla="*/ 625678 w 934998"/>
                <a:gd name="connsiteY162" fmla="*/ 342648 h 935524"/>
                <a:gd name="connsiteX163" fmla="*/ 625678 w 934998"/>
                <a:gd name="connsiteY163" fmla="*/ 342648 h 935524"/>
                <a:gd name="connsiteX164" fmla="*/ 626078 w 934998"/>
                <a:gd name="connsiteY164" fmla="*/ 343148 h 935524"/>
                <a:gd name="connsiteX165" fmla="*/ 626479 w 934998"/>
                <a:gd name="connsiteY165" fmla="*/ 343649 h 935524"/>
                <a:gd name="connsiteX166" fmla="*/ 627112 w 934998"/>
                <a:gd name="connsiteY166" fmla="*/ 344483 h 935524"/>
                <a:gd name="connsiteX167" fmla="*/ 627112 w 934998"/>
                <a:gd name="connsiteY167" fmla="*/ 344483 h 935524"/>
                <a:gd name="connsiteX168" fmla="*/ 627413 w 934998"/>
                <a:gd name="connsiteY168" fmla="*/ 344883 h 935524"/>
                <a:gd name="connsiteX169" fmla="*/ 627413 w 934998"/>
                <a:gd name="connsiteY169" fmla="*/ 344883 h 935524"/>
                <a:gd name="connsiteX170" fmla="*/ 627813 w 934998"/>
                <a:gd name="connsiteY170" fmla="*/ 345450 h 935524"/>
                <a:gd name="connsiteX171" fmla="*/ 627813 w 934998"/>
                <a:gd name="connsiteY171" fmla="*/ 345450 h 935524"/>
                <a:gd name="connsiteX172" fmla="*/ 627813 w 934998"/>
                <a:gd name="connsiteY172" fmla="*/ 345450 h 935524"/>
                <a:gd name="connsiteX173" fmla="*/ 627813 w 934998"/>
                <a:gd name="connsiteY173" fmla="*/ 345450 h 935524"/>
                <a:gd name="connsiteX174" fmla="*/ 628347 w 934998"/>
                <a:gd name="connsiteY174" fmla="*/ 346184 h 935524"/>
                <a:gd name="connsiteX175" fmla="*/ 628347 w 934998"/>
                <a:gd name="connsiteY175" fmla="*/ 346184 h 935524"/>
                <a:gd name="connsiteX176" fmla="*/ 628347 w 934998"/>
                <a:gd name="connsiteY176" fmla="*/ 346351 h 935524"/>
                <a:gd name="connsiteX177" fmla="*/ 628347 w 934998"/>
                <a:gd name="connsiteY177" fmla="*/ 346351 h 935524"/>
                <a:gd name="connsiteX178" fmla="*/ 628347 w 934998"/>
                <a:gd name="connsiteY178" fmla="*/ 346351 h 935524"/>
                <a:gd name="connsiteX179" fmla="*/ 628347 w 934998"/>
                <a:gd name="connsiteY179" fmla="*/ 346351 h 935524"/>
                <a:gd name="connsiteX180" fmla="*/ 628580 w 934998"/>
                <a:gd name="connsiteY180" fmla="*/ 346651 h 935524"/>
                <a:gd name="connsiteX181" fmla="*/ 628580 w 934998"/>
                <a:gd name="connsiteY181" fmla="*/ 346651 h 935524"/>
                <a:gd name="connsiteX182" fmla="*/ 629114 w 934998"/>
                <a:gd name="connsiteY182" fmla="*/ 347385 h 935524"/>
                <a:gd name="connsiteX183" fmla="*/ 629114 w 934998"/>
                <a:gd name="connsiteY183" fmla="*/ 347385 h 935524"/>
                <a:gd name="connsiteX184" fmla="*/ 629114 w 934998"/>
                <a:gd name="connsiteY184" fmla="*/ 347585 h 935524"/>
                <a:gd name="connsiteX185" fmla="*/ 629481 w 934998"/>
                <a:gd name="connsiteY185" fmla="*/ 348119 h 935524"/>
                <a:gd name="connsiteX186" fmla="*/ 629481 w 934998"/>
                <a:gd name="connsiteY186" fmla="*/ 348119 h 935524"/>
                <a:gd name="connsiteX187" fmla="*/ 629481 w 934998"/>
                <a:gd name="connsiteY187" fmla="*/ 348119 h 935524"/>
                <a:gd name="connsiteX188" fmla="*/ 629681 w 934998"/>
                <a:gd name="connsiteY188" fmla="*/ 348386 h 935524"/>
                <a:gd name="connsiteX189" fmla="*/ 629681 w 934998"/>
                <a:gd name="connsiteY189" fmla="*/ 348553 h 935524"/>
                <a:gd name="connsiteX190" fmla="*/ 629681 w 934998"/>
                <a:gd name="connsiteY190" fmla="*/ 348753 h 935524"/>
                <a:gd name="connsiteX191" fmla="*/ 630115 w 934998"/>
                <a:gd name="connsiteY191" fmla="*/ 349387 h 935524"/>
                <a:gd name="connsiteX192" fmla="*/ 630482 w 934998"/>
                <a:gd name="connsiteY192" fmla="*/ 349887 h 935524"/>
                <a:gd name="connsiteX193" fmla="*/ 630682 w 934998"/>
                <a:gd name="connsiteY193" fmla="*/ 350154 h 935524"/>
                <a:gd name="connsiteX194" fmla="*/ 630682 w 934998"/>
                <a:gd name="connsiteY194" fmla="*/ 350354 h 935524"/>
                <a:gd name="connsiteX195" fmla="*/ 630682 w 934998"/>
                <a:gd name="connsiteY195" fmla="*/ 350354 h 935524"/>
                <a:gd name="connsiteX196" fmla="*/ 630882 w 934998"/>
                <a:gd name="connsiteY196" fmla="*/ 350621 h 935524"/>
                <a:gd name="connsiteX197" fmla="*/ 631116 w 934998"/>
                <a:gd name="connsiteY197" fmla="*/ 350955 h 935524"/>
                <a:gd name="connsiteX198" fmla="*/ 631116 w 934998"/>
                <a:gd name="connsiteY198" fmla="*/ 350955 h 935524"/>
                <a:gd name="connsiteX199" fmla="*/ 631550 w 934998"/>
                <a:gd name="connsiteY199" fmla="*/ 351656 h 935524"/>
                <a:gd name="connsiteX200" fmla="*/ 631883 w 934998"/>
                <a:gd name="connsiteY200" fmla="*/ 352156 h 935524"/>
                <a:gd name="connsiteX201" fmla="*/ 631883 w 934998"/>
                <a:gd name="connsiteY201" fmla="*/ 352156 h 935524"/>
                <a:gd name="connsiteX202" fmla="*/ 631883 w 934998"/>
                <a:gd name="connsiteY202" fmla="*/ 352156 h 935524"/>
                <a:gd name="connsiteX203" fmla="*/ 631883 w 934998"/>
                <a:gd name="connsiteY203" fmla="*/ 352156 h 935524"/>
                <a:gd name="connsiteX204" fmla="*/ 632117 w 934998"/>
                <a:gd name="connsiteY204" fmla="*/ 352490 h 935524"/>
                <a:gd name="connsiteX205" fmla="*/ 632350 w 934998"/>
                <a:gd name="connsiteY205" fmla="*/ 352857 h 935524"/>
                <a:gd name="connsiteX206" fmla="*/ 632350 w 934998"/>
                <a:gd name="connsiteY206" fmla="*/ 352857 h 935524"/>
                <a:gd name="connsiteX207" fmla="*/ 632350 w 934998"/>
                <a:gd name="connsiteY207" fmla="*/ 353057 h 935524"/>
                <a:gd name="connsiteX208" fmla="*/ 632350 w 934998"/>
                <a:gd name="connsiteY208" fmla="*/ 353257 h 935524"/>
                <a:gd name="connsiteX209" fmla="*/ 632884 w 934998"/>
                <a:gd name="connsiteY209" fmla="*/ 354058 h 935524"/>
                <a:gd name="connsiteX210" fmla="*/ 633051 w 934998"/>
                <a:gd name="connsiteY210" fmla="*/ 354358 h 935524"/>
                <a:gd name="connsiteX211" fmla="*/ 633384 w 934998"/>
                <a:gd name="connsiteY211" fmla="*/ 354859 h 935524"/>
                <a:gd name="connsiteX212" fmla="*/ 633384 w 934998"/>
                <a:gd name="connsiteY212" fmla="*/ 354859 h 935524"/>
                <a:gd name="connsiteX213" fmla="*/ 633384 w 934998"/>
                <a:gd name="connsiteY213" fmla="*/ 355025 h 935524"/>
                <a:gd name="connsiteX214" fmla="*/ 633384 w 934998"/>
                <a:gd name="connsiteY214" fmla="*/ 355025 h 935524"/>
                <a:gd name="connsiteX215" fmla="*/ 633384 w 934998"/>
                <a:gd name="connsiteY215" fmla="*/ 355025 h 935524"/>
                <a:gd name="connsiteX216" fmla="*/ 633585 w 934998"/>
                <a:gd name="connsiteY216" fmla="*/ 355359 h 935524"/>
                <a:gd name="connsiteX217" fmla="*/ 633585 w 934998"/>
                <a:gd name="connsiteY217" fmla="*/ 355526 h 935524"/>
                <a:gd name="connsiteX218" fmla="*/ 633585 w 934998"/>
                <a:gd name="connsiteY218" fmla="*/ 355693 h 935524"/>
                <a:gd name="connsiteX219" fmla="*/ 633585 w 934998"/>
                <a:gd name="connsiteY219" fmla="*/ 355859 h 935524"/>
                <a:gd name="connsiteX220" fmla="*/ 633752 w 934998"/>
                <a:gd name="connsiteY220" fmla="*/ 356093 h 935524"/>
                <a:gd name="connsiteX221" fmla="*/ 633752 w 934998"/>
                <a:gd name="connsiteY221" fmla="*/ 356260 h 935524"/>
                <a:gd name="connsiteX222" fmla="*/ 635320 w 934998"/>
                <a:gd name="connsiteY222" fmla="*/ 358762 h 935524"/>
                <a:gd name="connsiteX223" fmla="*/ 635987 w 934998"/>
                <a:gd name="connsiteY223" fmla="*/ 359830 h 935524"/>
                <a:gd name="connsiteX224" fmla="*/ 636821 w 934998"/>
                <a:gd name="connsiteY224" fmla="*/ 361197 h 935524"/>
                <a:gd name="connsiteX225" fmla="*/ 637622 w 934998"/>
                <a:gd name="connsiteY225" fmla="*/ 362632 h 935524"/>
                <a:gd name="connsiteX226" fmla="*/ 638189 w 934998"/>
                <a:gd name="connsiteY226" fmla="*/ 363533 h 935524"/>
                <a:gd name="connsiteX227" fmla="*/ 639657 w 934998"/>
                <a:gd name="connsiteY227" fmla="*/ 366102 h 935524"/>
                <a:gd name="connsiteX228" fmla="*/ 640224 w 934998"/>
                <a:gd name="connsiteY228" fmla="*/ 367169 h 935524"/>
                <a:gd name="connsiteX229" fmla="*/ 641025 w 934998"/>
                <a:gd name="connsiteY229" fmla="*/ 368637 h 935524"/>
                <a:gd name="connsiteX230" fmla="*/ 641325 w 934998"/>
                <a:gd name="connsiteY230" fmla="*/ 369171 h 935524"/>
                <a:gd name="connsiteX231" fmla="*/ 641992 w 934998"/>
                <a:gd name="connsiteY231" fmla="*/ 370406 h 935524"/>
                <a:gd name="connsiteX232" fmla="*/ 642960 w 934998"/>
                <a:gd name="connsiteY232" fmla="*/ 372307 h 935524"/>
                <a:gd name="connsiteX233" fmla="*/ 643360 w 934998"/>
                <a:gd name="connsiteY233" fmla="*/ 373041 h 935524"/>
                <a:gd name="connsiteX234" fmla="*/ 643360 w 934998"/>
                <a:gd name="connsiteY234" fmla="*/ 373208 h 935524"/>
                <a:gd name="connsiteX235" fmla="*/ 643360 w 934998"/>
                <a:gd name="connsiteY235" fmla="*/ 373508 h 935524"/>
                <a:gd name="connsiteX236" fmla="*/ 643660 w 934998"/>
                <a:gd name="connsiteY236" fmla="*/ 374109 h 935524"/>
                <a:gd name="connsiteX237" fmla="*/ 644027 w 934998"/>
                <a:gd name="connsiteY237" fmla="*/ 374776 h 935524"/>
                <a:gd name="connsiteX238" fmla="*/ 644361 w 934998"/>
                <a:gd name="connsiteY238" fmla="*/ 375477 h 935524"/>
                <a:gd name="connsiteX239" fmla="*/ 645062 w 934998"/>
                <a:gd name="connsiteY239" fmla="*/ 376878 h 935524"/>
                <a:gd name="connsiteX240" fmla="*/ 645062 w 934998"/>
                <a:gd name="connsiteY240" fmla="*/ 376878 h 935524"/>
                <a:gd name="connsiteX241" fmla="*/ 645829 w 934998"/>
                <a:gd name="connsiteY241" fmla="*/ 378546 h 935524"/>
                <a:gd name="connsiteX242" fmla="*/ 646630 w 934998"/>
                <a:gd name="connsiteY242" fmla="*/ 380214 h 935524"/>
                <a:gd name="connsiteX243" fmla="*/ 646630 w 934998"/>
                <a:gd name="connsiteY243" fmla="*/ 380414 h 935524"/>
                <a:gd name="connsiteX244" fmla="*/ 646930 w 934998"/>
                <a:gd name="connsiteY244" fmla="*/ 381115 h 935524"/>
                <a:gd name="connsiteX245" fmla="*/ 647264 w 934998"/>
                <a:gd name="connsiteY245" fmla="*/ 381816 h 935524"/>
                <a:gd name="connsiteX246" fmla="*/ 648031 w 934998"/>
                <a:gd name="connsiteY246" fmla="*/ 383551 h 935524"/>
                <a:gd name="connsiteX247" fmla="*/ 648031 w 934998"/>
                <a:gd name="connsiteY247" fmla="*/ 383551 h 935524"/>
                <a:gd name="connsiteX248" fmla="*/ 648031 w 934998"/>
                <a:gd name="connsiteY248" fmla="*/ 383984 h 935524"/>
                <a:gd name="connsiteX249" fmla="*/ 648198 w 934998"/>
                <a:gd name="connsiteY249" fmla="*/ 384318 h 935524"/>
                <a:gd name="connsiteX250" fmla="*/ 648198 w 934998"/>
                <a:gd name="connsiteY250" fmla="*/ 384652 h 935524"/>
                <a:gd name="connsiteX251" fmla="*/ 648198 w 934998"/>
                <a:gd name="connsiteY251" fmla="*/ 384652 h 935524"/>
                <a:gd name="connsiteX252" fmla="*/ 648198 w 934998"/>
                <a:gd name="connsiteY252" fmla="*/ 384985 h 935524"/>
                <a:gd name="connsiteX253" fmla="*/ 649299 w 934998"/>
                <a:gd name="connsiteY253" fmla="*/ 387588 h 935524"/>
                <a:gd name="connsiteX254" fmla="*/ 650700 w 934998"/>
                <a:gd name="connsiteY254" fmla="*/ 391157 h 935524"/>
                <a:gd name="connsiteX255" fmla="*/ 650700 w 934998"/>
                <a:gd name="connsiteY255" fmla="*/ 391324 h 935524"/>
                <a:gd name="connsiteX256" fmla="*/ 650933 w 934998"/>
                <a:gd name="connsiteY256" fmla="*/ 391324 h 935524"/>
                <a:gd name="connsiteX257" fmla="*/ 650933 w 934998"/>
                <a:gd name="connsiteY257" fmla="*/ 391324 h 935524"/>
                <a:gd name="connsiteX258" fmla="*/ 663445 w 934998"/>
                <a:gd name="connsiteY258" fmla="*/ 386520 h 935524"/>
                <a:gd name="connsiteX259" fmla="*/ 663712 w 934998"/>
                <a:gd name="connsiteY259" fmla="*/ 386520 h 935524"/>
                <a:gd name="connsiteX260" fmla="*/ 680593 w 934998"/>
                <a:gd name="connsiteY260" fmla="*/ 380014 h 935524"/>
                <a:gd name="connsiteX261" fmla="*/ 680860 w 934998"/>
                <a:gd name="connsiteY261" fmla="*/ 380014 h 935524"/>
                <a:gd name="connsiteX262" fmla="*/ 693438 w 934998"/>
                <a:gd name="connsiteY262" fmla="*/ 375210 h 935524"/>
                <a:gd name="connsiteX263" fmla="*/ 693705 w 934998"/>
                <a:gd name="connsiteY263" fmla="*/ 375210 h 935524"/>
                <a:gd name="connsiteX264" fmla="*/ 706283 w 934998"/>
                <a:gd name="connsiteY264" fmla="*/ 370372 h 935524"/>
                <a:gd name="connsiteX265" fmla="*/ 706550 w 934998"/>
                <a:gd name="connsiteY265" fmla="*/ 370372 h 935524"/>
                <a:gd name="connsiteX266" fmla="*/ 719127 w 934998"/>
                <a:gd name="connsiteY266" fmla="*/ 365535 h 935524"/>
                <a:gd name="connsiteX267" fmla="*/ 686899 w 934998"/>
                <a:gd name="connsiteY267" fmla="*/ 301544 h 935524"/>
                <a:gd name="connsiteX268" fmla="*/ 813845 w 934998"/>
                <a:gd name="connsiteY268" fmla="*/ 346951 h 935524"/>
                <a:gd name="connsiteX269" fmla="*/ 813011 w 934998"/>
                <a:gd name="connsiteY269" fmla="*/ 347252 h 935524"/>
                <a:gd name="connsiteX270" fmla="*/ 805204 w 934998"/>
                <a:gd name="connsiteY270" fmla="*/ 349954 h 935524"/>
                <a:gd name="connsiteX271" fmla="*/ 805204 w 934998"/>
                <a:gd name="connsiteY271" fmla="*/ 349954 h 935524"/>
                <a:gd name="connsiteX272" fmla="*/ 800867 w 934998"/>
                <a:gd name="connsiteY272" fmla="*/ 351455 h 935524"/>
                <a:gd name="connsiteX273" fmla="*/ 805237 w 934998"/>
                <a:gd name="connsiteY273" fmla="*/ 349987 h 935524"/>
                <a:gd name="connsiteX274" fmla="*/ 813044 w 934998"/>
                <a:gd name="connsiteY274" fmla="*/ 347285 h 935524"/>
                <a:gd name="connsiteX275" fmla="*/ 813878 w 934998"/>
                <a:gd name="connsiteY275" fmla="*/ 346985 h 935524"/>
                <a:gd name="connsiteX276" fmla="*/ 813878 w 934998"/>
                <a:gd name="connsiteY276" fmla="*/ 346985 h 935524"/>
                <a:gd name="connsiteX277" fmla="*/ 818282 w 934998"/>
                <a:gd name="connsiteY277" fmla="*/ 345450 h 935524"/>
                <a:gd name="connsiteX278" fmla="*/ 781316 w 934998"/>
                <a:gd name="connsiteY278" fmla="*/ 430092 h 935524"/>
                <a:gd name="connsiteX279" fmla="*/ 781316 w 934998"/>
                <a:gd name="connsiteY279" fmla="*/ 430592 h 935524"/>
                <a:gd name="connsiteX280" fmla="*/ 781316 w 934998"/>
                <a:gd name="connsiteY280" fmla="*/ 430592 h 935524"/>
                <a:gd name="connsiteX281" fmla="*/ 781316 w 934998"/>
                <a:gd name="connsiteY281" fmla="*/ 430092 h 935524"/>
                <a:gd name="connsiteX282" fmla="*/ 781750 w 934998"/>
                <a:gd name="connsiteY282" fmla="*/ 433795 h 935524"/>
                <a:gd name="connsiteX283" fmla="*/ 781750 w 934998"/>
                <a:gd name="connsiteY283" fmla="*/ 433795 h 935524"/>
                <a:gd name="connsiteX284" fmla="*/ 781750 w 934998"/>
                <a:gd name="connsiteY284" fmla="*/ 433795 h 935524"/>
                <a:gd name="connsiteX285" fmla="*/ 781750 w 934998"/>
                <a:gd name="connsiteY285" fmla="*/ 433528 h 935524"/>
                <a:gd name="connsiteX286" fmla="*/ 781550 w 934998"/>
                <a:gd name="connsiteY286" fmla="*/ 431760 h 935524"/>
                <a:gd name="connsiteX287" fmla="*/ 781750 w 934998"/>
                <a:gd name="connsiteY287" fmla="*/ 433695 h 935524"/>
                <a:gd name="connsiteX288" fmla="*/ 781750 w 934998"/>
                <a:gd name="connsiteY288" fmla="*/ 433695 h 935524"/>
                <a:gd name="connsiteX289" fmla="*/ 781750 w 934998"/>
                <a:gd name="connsiteY289" fmla="*/ 433862 h 935524"/>
                <a:gd name="connsiteX290" fmla="*/ 781750 w 934998"/>
                <a:gd name="connsiteY290" fmla="*/ 434029 h 935524"/>
                <a:gd name="connsiteX291" fmla="*/ 781750 w 934998"/>
                <a:gd name="connsiteY291" fmla="*/ 434029 h 935524"/>
                <a:gd name="connsiteX292" fmla="*/ 781750 w 934998"/>
                <a:gd name="connsiteY292" fmla="*/ 434029 h 935524"/>
                <a:gd name="connsiteX293" fmla="*/ 783418 w 934998"/>
                <a:gd name="connsiteY293" fmla="*/ 459018 h 935524"/>
                <a:gd name="connsiteX294" fmla="*/ 783418 w 934998"/>
                <a:gd name="connsiteY294" fmla="*/ 458217 h 935524"/>
                <a:gd name="connsiteX295" fmla="*/ 783418 w 934998"/>
                <a:gd name="connsiteY295" fmla="*/ 455948 h 935524"/>
                <a:gd name="connsiteX296" fmla="*/ 783418 w 934998"/>
                <a:gd name="connsiteY296" fmla="*/ 454480 h 935524"/>
                <a:gd name="connsiteX297" fmla="*/ 783418 w 934998"/>
                <a:gd name="connsiteY297" fmla="*/ 453646 h 935524"/>
                <a:gd name="connsiteX298" fmla="*/ 783418 w 934998"/>
                <a:gd name="connsiteY298" fmla="*/ 453146 h 935524"/>
                <a:gd name="connsiteX299" fmla="*/ 783418 w 934998"/>
                <a:gd name="connsiteY299" fmla="*/ 452846 h 935524"/>
                <a:gd name="connsiteX300" fmla="*/ 783418 w 934998"/>
                <a:gd name="connsiteY300" fmla="*/ 452278 h 935524"/>
                <a:gd name="connsiteX301" fmla="*/ 783418 w 934998"/>
                <a:gd name="connsiteY301" fmla="*/ 451945 h 935524"/>
                <a:gd name="connsiteX302" fmla="*/ 783418 w 934998"/>
                <a:gd name="connsiteY302" fmla="*/ 451711 h 935524"/>
                <a:gd name="connsiteX303" fmla="*/ 783418 w 934998"/>
                <a:gd name="connsiteY303" fmla="*/ 451711 h 935524"/>
                <a:gd name="connsiteX304" fmla="*/ 783418 w 934998"/>
                <a:gd name="connsiteY304" fmla="*/ 449776 h 935524"/>
                <a:gd name="connsiteX305" fmla="*/ 783418 w 934998"/>
                <a:gd name="connsiteY305" fmla="*/ 450910 h 935524"/>
                <a:gd name="connsiteX306" fmla="*/ 783418 w 934998"/>
                <a:gd name="connsiteY306" fmla="*/ 452312 h 935524"/>
                <a:gd name="connsiteX307" fmla="*/ 783418 w 934998"/>
                <a:gd name="connsiteY307" fmla="*/ 454814 h 935524"/>
                <a:gd name="connsiteX308" fmla="*/ 783418 w 934998"/>
                <a:gd name="connsiteY308" fmla="*/ 455214 h 935524"/>
                <a:gd name="connsiteX309" fmla="*/ 783418 w 934998"/>
                <a:gd name="connsiteY309" fmla="*/ 461019 h 935524"/>
                <a:gd name="connsiteX310" fmla="*/ 783418 w 934998"/>
                <a:gd name="connsiteY310" fmla="*/ 461019 h 935524"/>
                <a:gd name="connsiteX311" fmla="*/ 783384 w 934998"/>
                <a:gd name="connsiteY311" fmla="*/ 459018 h 935524"/>
                <a:gd name="connsiteX312" fmla="*/ 780815 w 934998"/>
                <a:gd name="connsiteY312" fmla="*/ 425888 h 935524"/>
                <a:gd name="connsiteX313" fmla="*/ 780815 w 934998"/>
                <a:gd name="connsiteY313" fmla="*/ 426222 h 935524"/>
                <a:gd name="connsiteX314" fmla="*/ 780815 w 934998"/>
                <a:gd name="connsiteY314" fmla="*/ 426789 h 935524"/>
                <a:gd name="connsiteX315" fmla="*/ 780682 w 934998"/>
                <a:gd name="connsiteY315" fmla="*/ 425888 h 935524"/>
                <a:gd name="connsiteX316" fmla="*/ 781116 w 934998"/>
                <a:gd name="connsiteY316" fmla="*/ 428057 h 935524"/>
                <a:gd name="connsiteX317" fmla="*/ 781116 w 934998"/>
                <a:gd name="connsiteY317" fmla="*/ 428357 h 935524"/>
                <a:gd name="connsiteX318" fmla="*/ 781116 w 934998"/>
                <a:gd name="connsiteY318" fmla="*/ 428357 h 935524"/>
                <a:gd name="connsiteX319" fmla="*/ 781082 w 934998"/>
                <a:gd name="connsiteY319" fmla="*/ 428057 h 935524"/>
                <a:gd name="connsiteX320" fmla="*/ 781116 w 934998"/>
                <a:gd name="connsiteY320" fmla="*/ 427890 h 935524"/>
                <a:gd name="connsiteX321" fmla="*/ 781116 w 934998"/>
                <a:gd name="connsiteY321" fmla="*/ 428057 h 935524"/>
                <a:gd name="connsiteX322" fmla="*/ 781116 w 934998"/>
                <a:gd name="connsiteY322" fmla="*/ 428057 h 935524"/>
                <a:gd name="connsiteX323" fmla="*/ 781049 w 934998"/>
                <a:gd name="connsiteY323" fmla="*/ 427890 h 935524"/>
                <a:gd name="connsiteX324" fmla="*/ 776312 w 934998"/>
                <a:gd name="connsiteY324" fmla="*/ 359896 h 935524"/>
                <a:gd name="connsiteX325" fmla="*/ 776312 w 934998"/>
                <a:gd name="connsiteY325" fmla="*/ 359896 h 935524"/>
                <a:gd name="connsiteX326" fmla="*/ 774844 w 934998"/>
                <a:gd name="connsiteY326" fmla="*/ 360397 h 935524"/>
                <a:gd name="connsiteX327" fmla="*/ 774844 w 934998"/>
                <a:gd name="connsiteY327" fmla="*/ 360397 h 935524"/>
                <a:gd name="connsiteX328" fmla="*/ 760030 w 934998"/>
                <a:gd name="connsiteY328" fmla="*/ 228913 h 935524"/>
                <a:gd name="connsiteX329" fmla="*/ 755526 w 934998"/>
                <a:gd name="connsiteY329" fmla="*/ 232550 h 935524"/>
                <a:gd name="connsiteX330" fmla="*/ 751823 w 934998"/>
                <a:gd name="connsiteY330" fmla="*/ 235586 h 935524"/>
                <a:gd name="connsiteX331" fmla="*/ 751156 w 934998"/>
                <a:gd name="connsiteY331" fmla="*/ 236153 h 935524"/>
                <a:gd name="connsiteX332" fmla="*/ 751823 w 934998"/>
                <a:gd name="connsiteY332" fmla="*/ 235619 h 935524"/>
                <a:gd name="connsiteX333" fmla="*/ 755526 w 934998"/>
                <a:gd name="connsiteY333" fmla="*/ 232616 h 935524"/>
                <a:gd name="connsiteX334" fmla="*/ 760064 w 934998"/>
                <a:gd name="connsiteY334" fmla="*/ 228947 h 935524"/>
                <a:gd name="connsiteX335" fmla="*/ 766102 w 934998"/>
                <a:gd name="connsiteY335" fmla="*/ 224042 h 935524"/>
                <a:gd name="connsiteX336" fmla="*/ 744684 w 934998"/>
                <a:gd name="connsiteY336" fmla="*/ 241358 h 935524"/>
                <a:gd name="connsiteX337" fmla="*/ 741114 w 934998"/>
                <a:gd name="connsiteY337" fmla="*/ 244227 h 935524"/>
                <a:gd name="connsiteX338" fmla="*/ 737544 w 934998"/>
                <a:gd name="connsiteY338" fmla="*/ 247129 h 935524"/>
                <a:gd name="connsiteX339" fmla="*/ 734207 w 934998"/>
                <a:gd name="connsiteY339" fmla="*/ 249965 h 935524"/>
                <a:gd name="connsiteX340" fmla="*/ 734207 w 934998"/>
                <a:gd name="connsiteY340" fmla="*/ 249965 h 935524"/>
                <a:gd name="connsiteX341" fmla="*/ 730671 w 934998"/>
                <a:gd name="connsiteY341" fmla="*/ 252868 h 935524"/>
                <a:gd name="connsiteX342" fmla="*/ 734207 w 934998"/>
                <a:gd name="connsiteY342" fmla="*/ 249999 h 935524"/>
                <a:gd name="connsiteX343" fmla="*/ 734207 w 934998"/>
                <a:gd name="connsiteY343" fmla="*/ 249999 h 935524"/>
                <a:gd name="connsiteX344" fmla="*/ 737544 w 934998"/>
                <a:gd name="connsiteY344" fmla="*/ 247163 h 935524"/>
                <a:gd name="connsiteX345" fmla="*/ 741114 w 934998"/>
                <a:gd name="connsiteY345" fmla="*/ 244260 h 935524"/>
                <a:gd name="connsiteX346" fmla="*/ 744650 w 934998"/>
                <a:gd name="connsiteY346" fmla="*/ 241391 h 935524"/>
                <a:gd name="connsiteX347" fmla="*/ 751123 w 934998"/>
                <a:gd name="connsiteY347" fmla="*/ 236153 h 935524"/>
                <a:gd name="connsiteX348" fmla="*/ 751123 w 934998"/>
                <a:gd name="connsiteY348" fmla="*/ 236153 h 935524"/>
                <a:gd name="connsiteX349" fmla="*/ 730437 w 934998"/>
                <a:gd name="connsiteY349" fmla="*/ 252901 h 935524"/>
                <a:gd name="connsiteX350" fmla="*/ 726901 w 934998"/>
                <a:gd name="connsiteY350" fmla="*/ 255770 h 935524"/>
                <a:gd name="connsiteX351" fmla="*/ 729737 w 934998"/>
                <a:gd name="connsiteY351" fmla="*/ 253502 h 935524"/>
                <a:gd name="connsiteX352" fmla="*/ 730437 w 934998"/>
                <a:gd name="connsiteY352" fmla="*/ 252935 h 935524"/>
                <a:gd name="connsiteX353" fmla="*/ 730437 w 934998"/>
                <a:gd name="connsiteY353" fmla="*/ 252935 h 935524"/>
                <a:gd name="connsiteX354" fmla="*/ 723765 w 934998"/>
                <a:gd name="connsiteY354" fmla="*/ 367670 h 935524"/>
                <a:gd name="connsiteX355" fmla="*/ 723765 w 934998"/>
                <a:gd name="connsiteY355" fmla="*/ 367670 h 935524"/>
                <a:gd name="connsiteX356" fmla="*/ 721863 w 934998"/>
                <a:gd name="connsiteY356" fmla="*/ 362899 h 935524"/>
                <a:gd name="connsiteX357" fmla="*/ 721863 w 934998"/>
                <a:gd name="connsiteY357" fmla="*/ 362899 h 935524"/>
                <a:gd name="connsiteX358" fmla="*/ 719795 w 934998"/>
                <a:gd name="connsiteY358" fmla="*/ 357961 h 935524"/>
                <a:gd name="connsiteX359" fmla="*/ 719795 w 934998"/>
                <a:gd name="connsiteY359" fmla="*/ 357961 h 935524"/>
                <a:gd name="connsiteX360" fmla="*/ 717626 w 934998"/>
                <a:gd name="connsiteY360" fmla="*/ 353057 h 935524"/>
                <a:gd name="connsiteX361" fmla="*/ 717626 w 934998"/>
                <a:gd name="connsiteY361" fmla="*/ 353057 h 935524"/>
                <a:gd name="connsiteX362" fmla="*/ 716892 w 934998"/>
                <a:gd name="connsiteY362" fmla="*/ 351455 h 935524"/>
                <a:gd name="connsiteX363" fmla="*/ 716725 w 934998"/>
                <a:gd name="connsiteY363" fmla="*/ 351122 h 935524"/>
                <a:gd name="connsiteX364" fmla="*/ 716725 w 934998"/>
                <a:gd name="connsiteY364" fmla="*/ 351122 h 935524"/>
                <a:gd name="connsiteX365" fmla="*/ 716725 w 934998"/>
                <a:gd name="connsiteY365" fmla="*/ 351122 h 935524"/>
                <a:gd name="connsiteX366" fmla="*/ 716725 w 934998"/>
                <a:gd name="connsiteY366" fmla="*/ 351122 h 935524"/>
                <a:gd name="connsiteX367" fmla="*/ 716725 w 934998"/>
                <a:gd name="connsiteY367" fmla="*/ 351122 h 935524"/>
                <a:gd name="connsiteX368" fmla="*/ 716725 w 934998"/>
                <a:gd name="connsiteY368" fmla="*/ 350788 h 935524"/>
                <a:gd name="connsiteX369" fmla="*/ 716525 w 934998"/>
                <a:gd name="connsiteY369" fmla="*/ 350321 h 935524"/>
                <a:gd name="connsiteX370" fmla="*/ 716525 w 934998"/>
                <a:gd name="connsiteY370" fmla="*/ 350088 h 935524"/>
                <a:gd name="connsiteX371" fmla="*/ 716325 w 934998"/>
                <a:gd name="connsiteY371" fmla="*/ 349654 h 935524"/>
                <a:gd name="connsiteX372" fmla="*/ 715791 w 934998"/>
                <a:gd name="connsiteY372" fmla="*/ 348519 h 935524"/>
                <a:gd name="connsiteX373" fmla="*/ 715791 w 934998"/>
                <a:gd name="connsiteY373" fmla="*/ 348519 h 935524"/>
                <a:gd name="connsiteX374" fmla="*/ 714590 w 934998"/>
                <a:gd name="connsiteY374" fmla="*/ 346084 h 935524"/>
                <a:gd name="connsiteX375" fmla="*/ 713756 w 934998"/>
                <a:gd name="connsiteY375" fmla="*/ 344382 h 935524"/>
                <a:gd name="connsiteX376" fmla="*/ 713422 w 934998"/>
                <a:gd name="connsiteY376" fmla="*/ 343682 h 935524"/>
                <a:gd name="connsiteX377" fmla="*/ 713422 w 934998"/>
                <a:gd name="connsiteY377" fmla="*/ 343682 h 935524"/>
                <a:gd name="connsiteX378" fmla="*/ 712221 w 934998"/>
                <a:gd name="connsiteY378" fmla="*/ 341280 h 935524"/>
                <a:gd name="connsiteX379" fmla="*/ 710953 w 934998"/>
                <a:gd name="connsiteY379" fmla="*/ 338878 h 935524"/>
                <a:gd name="connsiteX380" fmla="*/ 710319 w 934998"/>
                <a:gd name="connsiteY380" fmla="*/ 337677 h 935524"/>
                <a:gd name="connsiteX381" fmla="*/ 708718 w 934998"/>
                <a:gd name="connsiteY381" fmla="*/ 334774 h 935524"/>
                <a:gd name="connsiteX382" fmla="*/ 707083 w 934998"/>
                <a:gd name="connsiteY382" fmla="*/ 331905 h 935524"/>
                <a:gd name="connsiteX383" fmla="*/ 707083 w 934998"/>
                <a:gd name="connsiteY383" fmla="*/ 331705 h 935524"/>
                <a:gd name="connsiteX384" fmla="*/ 705816 w 934998"/>
                <a:gd name="connsiteY384" fmla="*/ 329436 h 935524"/>
                <a:gd name="connsiteX385" fmla="*/ 703046 w 934998"/>
                <a:gd name="connsiteY385" fmla="*/ 324798 h 935524"/>
                <a:gd name="connsiteX386" fmla="*/ 700211 w 934998"/>
                <a:gd name="connsiteY386" fmla="*/ 320194 h 935524"/>
                <a:gd name="connsiteX387" fmla="*/ 697241 w 934998"/>
                <a:gd name="connsiteY387" fmla="*/ 315657 h 935524"/>
                <a:gd name="connsiteX388" fmla="*/ 694205 w 934998"/>
                <a:gd name="connsiteY388" fmla="*/ 311186 h 935524"/>
                <a:gd name="connsiteX389" fmla="*/ 687866 w 934998"/>
                <a:gd name="connsiteY389" fmla="*/ 302412 h 935524"/>
                <a:gd name="connsiteX390" fmla="*/ 687633 w 934998"/>
                <a:gd name="connsiteY390" fmla="*/ 302145 h 935524"/>
                <a:gd name="connsiteX391" fmla="*/ 684463 w 934998"/>
                <a:gd name="connsiteY391" fmla="*/ 298008 h 935524"/>
                <a:gd name="connsiteX392" fmla="*/ 681127 w 934998"/>
                <a:gd name="connsiteY392" fmla="*/ 293904 h 935524"/>
                <a:gd name="connsiteX393" fmla="*/ 670418 w 934998"/>
                <a:gd name="connsiteY393" fmla="*/ 302579 h 935524"/>
                <a:gd name="connsiteX394" fmla="*/ 670418 w 934998"/>
                <a:gd name="connsiteY394" fmla="*/ 302579 h 935524"/>
                <a:gd name="connsiteX395" fmla="*/ 669850 w 934998"/>
                <a:gd name="connsiteY395" fmla="*/ 303079 h 935524"/>
                <a:gd name="connsiteX396" fmla="*/ 660175 w 934998"/>
                <a:gd name="connsiteY396" fmla="*/ 311353 h 935524"/>
                <a:gd name="connsiteX397" fmla="*/ 659975 w 934998"/>
                <a:gd name="connsiteY397" fmla="*/ 311520 h 935524"/>
                <a:gd name="connsiteX398" fmla="*/ 649465 w 934998"/>
                <a:gd name="connsiteY398" fmla="*/ 320028 h 935524"/>
                <a:gd name="connsiteX399" fmla="*/ 649265 w 934998"/>
                <a:gd name="connsiteY399" fmla="*/ 320028 h 935524"/>
                <a:gd name="connsiteX400" fmla="*/ 634519 w 934998"/>
                <a:gd name="connsiteY400" fmla="*/ 330837 h 935524"/>
                <a:gd name="connsiteX401" fmla="*/ 634319 w 934998"/>
                <a:gd name="connsiteY401" fmla="*/ 331004 h 935524"/>
                <a:gd name="connsiteX402" fmla="*/ 623876 w 934998"/>
                <a:gd name="connsiteY402" fmla="*/ 339612 h 935524"/>
                <a:gd name="connsiteX403" fmla="*/ 624110 w 934998"/>
                <a:gd name="connsiteY403" fmla="*/ 339912 h 935524"/>
                <a:gd name="connsiteX404" fmla="*/ 624377 w 934998"/>
                <a:gd name="connsiteY404" fmla="*/ 340246 h 935524"/>
                <a:gd name="connsiteX405" fmla="*/ 626212 w 934998"/>
                <a:gd name="connsiteY405" fmla="*/ 342514 h 935524"/>
                <a:gd name="connsiteX406" fmla="*/ 626378 w 934998"/>
                <a:gd name="connsiteY406" fmla="*/ 342748 h 935524"/>
                <a:gd name="connsiteX407" fmla="*/ 628380 w 934998"/>
                <a:gd name="connsiteY407" fmla="*/ 345350 h 935524"/>
                <a:gd name="connsiteX408" fmla="*/ 628380 w 934998"/>
                <a:gd name="connsiteY408" fmla="*/ 345350 h 935524"/>
                <a:gd name="connsiteX409" fmla="*/ 629414 w 934998"/>
                <a:gd name="connsiteY409" fmla="*/ 346718 h 935524"/>
                <a:gd name="connsiteX410" fmla="*/ 630515 w 934998"/>
                <a:gd name="connsiteY410" fmla="*/ 348186 h 935524"/>
                <a:gd name="connsiteX411" fmla="*/ 631183 w 934998"/>
                <a:gd name="connsiteY411" fmla="*/ 349153 h 935524"/>
                <a:gd name="connsiteX412" fmla="*/ 631716 w 934998"/>
                <a:gd name="connsiteY412" fmla="*/ 349854 h 935524"/>
                <a:gd name="connsiteX413" fmla="*/ 632017 w 934998"/>
                <a:gd name="connsiteY413" fmla="*/ 350288 h 935524"/>
                <a:gd name="connsiteX414" fmla="*/ 633151 w 934998"/>
                <a:gd name="connsiteY414" fmla="*/ 351889 h 935524"/>
                <a:gd name="connsiteX415" fmla="*/ 633151 w 934998"/>
                <a:gd name="connsiteY415" fmla="*/ 352089 h 935524"/>
                <a:gd name="connsiteX416" fmla="*/ 633151 w 934998"/>
                <a:gd name="connsiteY416" fmla="*/ 352089 h 935524"/>
                <a:gd name="connsiteX417" fmla="*/ 634052 w 934998"/>
                <a:gd name="connsiteY417" fmla="*/ 353457 h 935524"/>
                <a:gd name="connsiteX418" fmla="*/ 634386 w 934998"/>
                <a:gd name="connsiteY418" fmla="*/ 353924 h 935524"/>
                <a:gd name="connsiteX419" fmla="*/ 634386 w 934998"/>
                <a:gd name="connsiteY419" fmla="*/ 354125 h 935524"/>
                <a:gd name="connsiteX420" fmla="*/ 634586 w 934998"/>
                <a:gd name="connsiteY420" fmla="*/ 354458 h 935524"/>
                <a:gd name="connsiteX421" fmla="*/ 634852 w 934998"/>
                <a:gd name="connsiteY421" fmla="*/ 354825 h 935524"/>
                <a:gd name="connsiteX422" fmla="*/ 634852 w 934998"/>
                <a:gd name="connsiteY422" fmla="*/ 354825 h 935524"/>
                <a:gd name="connsiteX423" fmla="*/ 634852 w 934998"/>
                <a:gd name="connsiteY423" fmla="*/ 355025 h 935524"/>
                <a:gd name="connsiteX424" fmla="*/ 634852 w 934998"/>
                <a:gd name="connsiteY424" fmla="*/ 355225 h 935524"/>
                <a:gd name="connsiteX425" fmla="*/ 635386 w 934998"/>
                <a:gd name="connsiteY425" fmla="*/ 356026 h 935524"/>
                <a:gd name="connsiteX426" fmla="*/ 635553 w 934998"/>
                <a:gd name="connsiteY426" fmla="*/ 356327 h 935524"/>
                <a:gd name="connsiteX427" fmla="*/ 635887 w 934998"/>
                <a:gd name="connsiteY427" fmla="*/ 356827 h 935524"/>
                <a:gd name="connsiteX428" fmla="*/ 635887 w 934998"/>
                <a:gd name="connsiteY428" fmla="*/ 356827 h 935524"/>
                <a:gd name="connsiteX429" fmla="*/ 635887 w 934998"/>
                <a:gd name="connsiteY429" fmla="*/ 357027 h 935524"/>
                <a:gd name="connsiteX430" fmla="*/ 635887 w 934998"/>
                <a:gd name="connsiteY430" fmla="*/ 357027 h 935524"/>
                <a:gd name="connsiteX431" fmla="*/ 635887 w 934998"/>
                <a:gd name="connsiteY431" fmla="*/ 357027 h 935524"/>
                <a:gd name="connsiteX432" fmla="*/ 636087 w 934998"/>
                <a:gd name="connsiteY432" fmla="*/ 357361 h 935524"/>
                <a:gd name="connsiteX433" fmla="*/ 636087 w 934998"/>
                <a:gd name="connsiteY433" fmla="*/ 357528 h 935524"/>
                <a:gd name="connsiteX434" fmla="*/ 636087 w 934998"/>
                <a:gd name="connsiteY434" fmla="*/ 357694 h 935524"/>
                <a:gd name="connsiteX435" fmla="*/ 636087 w 934998"/>
                <a:gd name="connsiteY435" fmla="*/ 357694 h 935524"/>
                <a:gd name="connsiteX436" fmla="*/ 636254 w 934998"/>
                <a:gd name="connsiteY436" fmla="*/ 357928 h 935524"/>
                <a:gd name="connsiteX437" fmla="*/ 636254 w 934998"/>
                <a:gd name="connsiteY437" fmla="*/ 357928 h 935524"/>
                <a:gd name="connsiteX438" fmla="*/ 637822 w 934998"/>
                <a:gd name="connsiteY438" fmla="*/ 360430 h 935524"/>
                <a:gd name="connsiteX439" fmla="*/ 638456 w 934998"/>
                <a:gd name="connsiteY439" fmla="*/ 361498 h 935524"/>
                <a:gd name="connsiteX440" fmla="*/ 639290 w 934998"/>
                <a:gd name="connsiteY440" fmla="*/ 362866 h 935524"/>
                <a:gd name="connsiteX441" fmla="*/ 640124 w 934998"/>
                <a:gd name="connsiteY441" fmla="*/ 364267 h 935524"/>
                <a:gd name="connsiteX442" fmla="*/ 640691 w 934998"/>
                <a:gd name="connsiteY442" fmla="*/ 365201 h 935524"/>
                <a:gd name="connsiteX443" fmla="*/ 642159 w 934998"/>
                <a:gd name="connsiteY443" fmla="*/ 367770 h 935524"/>
                <a:gd name="connsiteX444" fmla="*/ 642726 w 934998"/>
                <a:gd name="connsiteY444" fmla="*/ 368838 h 935524"/>
                <a:gd name="connsiteX445" fmla="*/ 643527 w 934998"/>
                <a:gd name="connsiteY445" fmla="*/ 370306 h 935524"/>
                <a:gd name="connsiteX446" fmla="*/ 643827 w 934998"/>
                <a:gd name="connsiteY446" fmla="*/ 370839 h 935524"/>
                <a:gd name="connsiteX447" fmla="*/ 644494 w 934998"/>
                <a:gd name="connsiteY447" fmla="*/ 372074 h 935524"/>
                <a:gd name="connsiteX448" fmla="*/ 645462 w 934998"/>
                <a:gd name="connsiteY448" fmla="*/ 373942 h 935524"/>
                <a:gd name="connsiteX449" fmla="*/ 645862 w 934998"/>
                <a:gd name="connsiteY449" fmla="*/ 374709 h 935524"/>
                <a:gd name="connsiteX450" fmla="*/ 645862 w 934998"/>
                <a:gd name="connsiteY450" fmla="*/ 374876 h 935524"/>
                <a:gd name="connsiteX451" fmla="*/ 645862 w 934998"/>
                <a:gd name="connsiteY451" fmla="*/ 375177 h 935524"/>
                <a:gd name="connsiteX452" fmla="*/ 646163 w 934998"/>
                <a:gd name="connsiteY452" fmla="*/ 375744 h 935524"/>
                <a:gd name="connsiteX453" fmla="*/ 646530 w 934998"/>
                <a:gd name="connsiteY453" fmla="*/ 376444 h 935524"/>
                <a:gd name="connsiteX454" fmla="*/ 646863 w 934998"/>
                <a:gd name="connsiteY454" fmla="*/ 377145 h 935524"/>
                <a:gd name="connsiteX455" fmla="*/ 647564 w 934998"/>
                <a:gd name="connsiteY455" fmla="*/ 378546 h 935524"/>
                <a:gd name="connsiteX456" fmla="*/ 647564 w 934998"/>
                <a:gd name="connsiteY456" fmla="*/ 378546 h 935524"/>
                <a:gd name="connsiteX457" fmla="*/ 648331 w 934998"/>
                <a:gd name="connsiteY457" fmla="*/ 380181 h 935524"/>
                <a:gd name="connsiteX458" fmla="*/ 649099 w 934998"/>
                <a:gd name="connsiteY458" fmla="*/ 381849 h 935524"/>
                <a:gd name="connsiteX459" fmla="*/ 649099 w 934998"/>
                <a:gd name="connsiteY459" fmla="*/ 382083 h 935524"/>
                <a:gd name="connsiteX460" fmla="*/ 649399 w 934998"/>
                <a:gd name="connsiteY460" fmla="*/ 382783 h 935524"/>
                <a:gd name="connsiteX461" fmla="*/ 649699 w 934998"/>
                <a:gd name="connsiteY461" fmla="*/ 383484 h 935524"/>
                <a:gd name="connsiteX462" fmla="*/ 650500 w 934998"/>
                <a:gd name="connsiteY462" fmla="*/ 385219 h 935524"/>
                <a:gd name="connsiteX463" fmla="*/ 650500 w 934998"/>
                <a:gd name="connsiteY463" fmla="*/ 385219 h 935524"/>
                <a:gd name="connsiteX464" fmla="*/ 650500 w 934998"/>
                <a:gd name="connsiteY464" fmla="*/ 385652 h 935524"/>
                <a:gd name="connsiteX465" fmla="*/ 650500 w 934998"/>
                <a:gd name="connsiteY465" fmla="*/ 385986 h 935524"/>
                <a:gd name="connsiteX466" fmla="*/ 650667 w 934998"/>
                <a:gd name="connsiteY466" fmla="*/ 386320 h 935524"/>
                <a:gd name="connsiteX467" fmla="*/ 650667 w 934998"/>
                <a:gd name="connsiteY467" fmla="*/ 386320 h 935524"/>
                <a:gd name="connsiteX468" fmla="*/ 650667 w 934998"/>
                <a:gd name="connsiteY468" fmla="*/ 386620 h 935524"/>
                <a:gd name="connsiteX469" fmla="*/ 651768 w 934998"/>
                <a:gd name="connsiteY469" fmla="*/ 389256 h 935524"/>
                <a:gd name="connsiteX470" fmla="*/ 653136 w 934998"/>
                <a:gd name="connsiteY470" fmla="*/ 392592 h 935524"/>
                <a:gd name="connsiteX471" fmla="*/ 665647 w 934998"/>
                <a:gd name="connsiteY471" fmla="*/ 387788 h 935524"/>
                <a:gd name="connsiteX472" fmla="*/ 665913 w 934998"/>
                <a:gd name="connsiteY472" fmla="*/ 387788 h 935524"/>
                <a:gd name="connsiteX473" fmla="*/ 682795 w 934998"/>
                <a:gd name="connsiteY473" fmla="*/ 381282 h 935524"/>
                <a:gd name="connsiteX474" fmla="*/ 683062 w 934998"/>
                <a:gd name="connsiteY474" fmla="*/ 381282 h 935524"/>
                <a:gd name="connsiteX475" fmla="*/ 695640 w 934998"/>
                <a:gd name="connsiteY475" fmla="*/ 376478 h 935524"/>
                <a:gd name="connsiteX476" fmla="*/ 695907 w 934998"/>
                <a:gd name="connsiteY476" fmla="*/ 376478 h 935524"/>
                <a:gd name="connsiteX477" fmla="*/ 708485 w 934998"/>
                <a:gd name="connsiteY477" fmla="*/ 371640 h 935524"/>
                <a:gd name="connsiteX478" fmla="*/ 708752 w 934998"/>
                <a:gd name="connsiteY478" fmla="*/ 371640 h 935524"/>
                <a:gd name="connsiteX479" fmla="*/ 721329 w 934998"/>
                <a:gd name="connsiteY479" fmla="*/ 366802 h 935524"/>
                <a:gd name="connsiteX480" fmla="*/ 721630 w 934998"/>
                <a:gd name="connsiteY480" fmla="*/ 366802 h 935524"/>
                <a:gd name="connsiteX481" fmla="*/ 721630 w 934998"/>
                <a:gd name="connsiteY481" fmla="*/ 367003 h 935524"/>
                <a:gd name="connsiteX482" fmla="*/ 721630 w 934998"/>
                <a:gd name="connsiteY482" fmla="*/ 367003 h 935524"/>
                <a:gd name="connsiteX483" fmla="*/ 653269 w 934998"/>
                <a:gd name="connsiteY483" fmla="*/ 129625 h 935524"/>
                <a:gd name="connsiteX484" fmla="*/ 653269 w 934998"/>
                <a:gd name="connsiteY484" fmla="*/ 129625 h 935524"/>
                <a:gd name="connsiteX485" fmla="*/ 656605 w 934998"/>
                <a:gd name="connsiteY485" fmla="*/ 123653 h 935524"/>
                <a:gd name="connsiteX486" fmla="*/ 646596 w 934998"/>
                <a:gd name="connsiteY486" fmla="*/ 141435 h 935524"/>
                <a:gd name="connsiteX487" fmla="*/ 646596 w 934998"/>
                <a:gd name="connsiteY487" fmla="*/ 141435 h 935524"/>
                <a:gd name="connsiteX488" fmla="*/ 649132 w 934998"/>
                <a:gd name="connsiteY488" fmla="*/ 136831 h 935524"/>
                <a:gd name="connsiteX489" fmla="*/ 644227 w 934998"/>
                <a:gd name="connsiteY489" fmla="*/ 145706 h 935524"/>
                <a:gd name="connsiteX490" fmla="*/ 644227 w 934998"/>
                <a:gd name="connsiteY490" fmla="*/ 145706 h 935524"/>
                <a:gd name="connsiteX491" fmla="*/ 643794 w 934998"/>
                <a:gd name="connsiteY491" fmla="*/ 146473 h 935524"/>
                <a:gd name="connsiteX492" fmla="*/ 639824 w 934998"/>
                <a:gd name="connsiteY492" fmla="*/ 153680 h 935524"/>
                <a:gd name="connsiteX493" fmla="*/ 639824 w 934998"/>
                <a:gd name="connsiteY493" fmla="*/ 153680 h 935524"/>
                <a:gd name="connsiteX494" fmla="*/ 638756 w 934998"/>
                <a:gd name="connsiteY494" fmla="*/ 155615 h 935524"/>
                <a:gd name="connsiteX495" fmla="*/ 638489 w 934998"/>
                <a:gd name="connsiteY495" fmla="*/ 156115 h 935524"/>
                <a:gd name="connsiteX496" fmla="*/ 639857 w 934998"/>
                <a:gd name="connsiteY496" fmla="*/ 153713 h 935524"/>
                <a:gd name="connsiteX497" fmla="*/ 639857 w 934998"/>
                <a:gd name="connsiteY497" fmla="*/ 153713 h 935524"/>
                <a:gd name="connsiteX498" fmla="*/ 640724 w 934998"/>
                <a:gd name="connsiteY498" fmla="*/ 152178 h 935524"/>
                <a:gd name="connsiteX499" fmla="*/ 643861 w 934998"/>
                <a:gd name="connsiteY499" fmla="*/ 146473 h 935524"/>
                <a:gd name="connsiteX500" fmla="*/ 643861 w 934998"/>
                <a:gd name="connsiteY500" fmla="*/ 146473 h 935524"/>
                <a:gd name="connsiteX501" fmla="*/ 644261 w 934998"/>
                <a:gd name="connsiteY501" fmla="*/ 145706 h 935524"/>
                <a:gd name="connsiteX502" fmla="*/ 644261 w 934998"/>
                <a:gd name="connsiteY502" fmla="*/ 145706 h 935524"/>
                <a:gd name="connsiteX503" fmla="*/ 645429 w 934998"/>
                <a:gd name="connsiteY503" fmla="*/ 143604 h 935524"/>
                <a:gd name="connsiteX504" fmla="*/ 628647 w 934998"/>
                <a:gd name="connsiteY504" fmla="*/ 173831 h 935524"/>
                <a:gd name="connsiteX505" fmla="*/ 628647 w 934998"/>
                <a:gd name="connsiteY505" fmla="*/ 173831 h 935524"/>
                <a:gd name="connsiteX506" fmla="*/ 626479 w 934998"/>
                <a:gd name="connsiteY506" fmla="*/ 177768 h 935524"/>
                <a:gd name="connsiteX507" fmla="*/ 628680 w 934998"/>
                <a:gd name="connsiteY507" fmla="*/ 173831 h 935524"/>
                <a:gd name="connsiteX508" fmla="*/ 628680 w 934998"/>
                <a:gd name="connsiteY508" fmla="*/ 173831 h 935524"/>
                <a:gd name="connsiteX509" fmla="*/ 630849 w 934998"/>
                <a:gd name="connsiteY509" fmla="*/ 169827 h 935524"/>
                <a:gd name="connsiteX510" fmla="*/ 628680 w 934998"/>
                <a:gd name="connsiteY510" fmla="*/ 173764 h 935524"/>
                <a:gd name="connsiteX511" fmla="*/ 628680 w 934998"/>
                <a:gd name="connsiteY511" fmla="*/ 173764 h 935524"/>
                <a:gd name="connsiteX512" fmla="*/ 628680 w 934998"/>
                <a:gd name="connsiteY512" fmla="*/ 173764 h 935524"/>
                <a:gd name="connsiteX513" fmla="*/ 629781 w 934998"/>
                <a:gd name="connsiteY513" fmla="*/ 171796 h 935524"/>
                <a:gd name="connsiteX514" fmla="*/ 630549 w 934998"/>
                <a:gd name="connsiteY514" fmla="*/ 170695 h 935524"/>
                <a:gd name="connsiteX515" fmla="*/ 631049 w 934998"/>
                <a:gd name="connsiteY515" fmla="*/ 169761 h 935524"/>
                <a:gd name="connsiteX516" fmla="*/ 631049 w 934998"/>
                <a:gd name="connsiteY516" fmla="*/ 169761 h 935524"/>
                <a:gd name="connsiteX517" fmla="*/ 630849 w 934998"/>
                <a:gd name="connsiteY517" fmla="*/ 169827 h 935524"/>
                <a:gd name="connsiteX518" fmla="*/ 630849 w 934998"/>
                <a:gd name="connsiteY518" fmla="*/ 169827 h 935524"/>
                <a:gd name="connsiteX519" fmla="*/ 630849 w 934998"/>
                <a:gd name="connsiteY519" fmla="*/ 169827 h 935524"/>
                <a:gd name="connsiteX520" fmla="*/ 632384 w 934998"/>
                <a:gd name="connsiteY520" fmla="*/ 166991 h 935524"/>
                <a:gd name="connsiteX521" fmla="*/ 635286 w 934998"/>
                <a:gd name="connsiteY521" fmla="*/ 161854 h 935524"/>
                <a:gd name="connsiteX522" fmla="*/ 635286 w 934998"/>
                <a:gd name="connsiteY522" fmla="*/ 161854 h 935524"/>
                <a:gd name="connsiteX523" fmla="*/ 634619 w 934998"/>
                <a:gd name="connsiteY523" fmla="*/ 163121 h 935524"/>
                <a:gd name="connsiteX524" fmla="*/ 634386 w 934998"/>
                <a:gd name="connsiteY524" fmla="*/ 163555 h 935524"/>
                <a:gd name="connsiteX525" fmla="*/ 633084 w 934998"/>
                <a:gd name="connsiteY525" fmla="*/ 165891 h 935524"/>
                <a:gd name="connsiteX526" fmla="*/ 633084 w 934998"/>
                <a:gd name="connsiteY526" fmla="*/ 165891 h 935524"/>
                <a:gd name="connsiteX527" fmla="*/ 633718 w 934998"/>
                <a:gd name="connsiteY527" fmla="*/ 164723 h 935524"/>
                <a:gd name="connsiteX528" fmla="*/ 634519 w 934998"/>
                <a:gd name="connsiteY528" fmla="*/ 163322 h 935524"/>
                <a:gd name="connsiteX529" fmla="*/ 634752 w 934998"/>
                <a:gd name="connsiteY529" fmla="*/ 162821 h 935524"/>
                <a:gd name="connsiteX530" fmla="*/ 635286 w 934998"/>
                <a:gd name="connsiteY530" fmla="*/ 161887 h 935524"/>
                <a:gd name="connsiteX531" fmla="*/ 635286 w 934998"/>
                <a:gd name="connsiteY531" fmla="*/ 161887 h 935524"/>
                <a:gd name="connsiteX532" fmla="*/ 635753 w 934998"/>
                <a:gd name="connsiteY532" fmla="*/ 161020 h 935524"/>
                <a:gd name="connsiteX533" fmla="*/ 531494 w 934998"/>
                <a:gd name="connsiteY533" fmla="*/ 199387 h 935524"/>
                <a:gd name="connsiteX534" fmla="*/ 531494 w 934998"/>
                <a:gd name="connsiteY534" fmla="*/ 199387 h 935524"/>
                <a:gd name="connsiteX535" fmla="*/ 531794 w 934998"/>
                <a:gd name="connsiteY535" fmla="*/ 199387 h 935524"/>
                <a:gd name="connsiteX536" fmla="*/ 529759 w 934998"/>
                <a:gd name="connsiteY536" fmla="*/ 198953 h 935524"/>
                <a:gd name="connsiteX537" fmla="*/ 525355 w 934998"/>
                <a:gd name="connsiteY537" fmla="*/ 197952 h 935524"/>
                <a:gd name="connsiteX538" fmla="*/ 522019 w 934998"/>
                <a:gd name="connsiteY538" fmla="*/ 197285 h 935524"/>
                <a:gd name="connsiteX539" fmla="*/ 521085 w 934998"/>
                <a:gd name="connsiteY539" fmla="*/ 197118 h 935524"/>
                <a:gd name="connsiteX540" fmla="*/ 521952 w 934998"/>
                <a:gd name="connsiteY540" fmla="*/ 197318 h 935524"/>
                <a:gd name="connsiteX541" fmla="*/ 521952 w 934998"/>
                <a:gd name="connsiteY541" fmla="*/ 197318 h 935524"/>
                <a:gd name="connsiteX542" fmla="*/ 523053 w 934998"/>
                <a:gd name="connsiteY542" fmla="*/ 197552 h 935524"/>
                <a:gd name="connsiteX543" fmla="*/ 523520 w 934998"/>
                <a:gd name="connsiteY543" fmla="*/ 197552 h 935524"/>
                <a:gd name="connsiteX544" fmla="*/ 525155 w 934998"/>
                <a:gd name="connsiteY544" fmla="*/ 197919 h 935524"/>
                <a:gd name="connsiteX545" fmla="*/ 527324 w 934998"/>
                <a:gd name="connsiteY545" fmla="*/ 198386 h 935524"/>
                <a:gd name="connsiteX546" fmla="*/ 528124 w 934998"/>
                <a:gd name="connsiteY546" fmla="*/ 198386 h 935524"/>
                <a:gd name="connsiteX547" fmla="*/ 528558 w 934998"/>
                <a:gd name="connsiteY547" fmla="*/ 198386 h 935524"/>
                <a:gd name="connsiteX548" fmla="*/ 529526 w 934998"/>
                <a:gd name="connsiteY548" fmla="*/ 198620 h 935524"/>
                <a:gd name="connsiteX549" fmla="*/ 529526 w 934998"/>
                <a:gd name="connsiteY549" fmla="*/ 198620 h 935524"/>
                <a:gd name="connsiteX550" fmla="*/ 530059 w 934998"/>
                <a:gd name="connsiteY550" fmla="*/ 198620 h 935524"/>
                <a:gd name="connsiteX551" fmla="*/ 530460 w 934998"/>
                <a:gd name="connsiteY551" fmla="*/ 198620 h 935524"/>
                <a:gd name="connsiteX552" fmla="*/ 530760 w 934998"/>
                <a:gd name="connsiteY552" fmla="*/ 198620 h 935524"/>
                <a:gd name="connsiteX553" fmla="*/ 531361 w 934998"/>
                <a:gd name="connsiteY553" fmla="*/ 198620 h 935524"/>
                <a:gd name="connsiteX554" fmla="*/ 530827 w 934998"/>
                <a:gd name="connsiteY554" fmla="*/ 198620 h 935524"/>
                <a:gd name="connsiteX555" fmla="*/ 521585 w 934998"/>
                <a:gd name="connsiteY555" fmla="*/ 183206 h 935524"/>
                <a:gd name="connsiteX556" fmla="*/ 518983 w 934998"/>
                <a:gd name="connsiteY556" fmla="*/ 196551 h 935524"/>
                <a:gd name="connsiteX557" fmla="*/ 518983 w 934998"/>
                <a:gd name="connsiteY557" fmla="*/ 196551 h 935524"/>
                <a:gd name="connsiteX558" fmla="*/ 520117 w 934998"/>
                <a:gd name="connsiteY558" fmla="*/ 196751 h 935524"/>
                <a:gd name="connsiteX559" fmla="*/ 518983 w 934998"/>
                <a:gd name="connsiteY559" fmla="*/ 196518 h 935524"/>
                <a:gd name="connsiteX560" fmla="*/ 520151 w 934998"/>
                <a:gd name="connsiteY560" fmla="*/ 196918 h 935524"/>
                <a:gd name="connsiteX561" fmla="*/ 520751 w 934998"/>
                <a:gd name="connsiteY561" fmla="*/ 196918 h 935524"/>
                <a:gd name="connsiteX562" fmla="*/ 520985 w 934998"/>
                <a:gd name="connsiteY562" fmla="*/ 196918 h 935524"/>
                <a:gd name="connsiteX563" fmla="*/ 520518 w 934998"/>
                <a:gd name="connsiteY563" fmla="*/ 196918 h 935524"/>
                <a:gd name="connsiteX564" fmla="*/ 549343 w 934998"/>
                <a:gd name="connsiteY564" fmla="*/ 204325 h 935524"/>
                <a:gd name="connsiteX565" fmla="*/ 548142 w 934998"/>
                <a:gd name="connsiteY565" fmla="*/ 203924 h 935524"/>
                <a:gd name="connsiteX566" fmla="*/ 546374 w 934998"/>
                <a:gd name="connsiteY566" fmla="*/ 203391 h 935524"/>
                <a:gd name="connsiteX567" fmla="*/ 544439 w 934998"/>
                <a:gd name="connsiteY567" fmla="*/ 202823 h 935524"/>
                <a:gd name="connsiteX568" fmla="*/ 541603 w 934998"/>
                <a:gd name="connsiteY568" fmla="*/ 202023 h 935524"/>
                <a:gd name="connsiteX569" fmla="*/ 541603 w 934998"/>
                <a:gd name="connsiteY569" fmla="*/ 202023 h 935524"/>
                <a:gd name="connsiteX570" fmla="*/ 541136 w 934998"/>
                <a:gd name="connsiteY570" fmla="*/ 202023 h 935524"/>
                <a:gd name="connsiteX571" fmla="*/ 538634 w 934998"/>
                <a:gd name="connsiteY571" fmla="*/ 201289 h 935524"/>
                <a:gd name="connsiteX572" fmla="*/ 537132 w 934998"/>
                <a:gd name="connsiteY572" fmla="*/ 200721 h 935524"/>
                <a:gd name="connsiteX573" fmla="*/ 533529 w 934998"/>
                <a:gd name="connsiteY573" fmla="*/ 199821 h 935524"/>
                <a:gd name="connsiteX574" fmla="*/ 533529 w 934998"/>
                <a:gd name="connsiteY574" fmla="*/ 199821 h 935524"/>
                <a:gd name="connsiteX575" fmla="*/ 533196 w 934998"/>
                <a:gd name="connsiteY575" fmla="*/ 199821 h 935524"/>
                <a:gd name="connsiteX576" fmla="*/ 533196 w 934998"/>
                <a:gd name="connsiteY576" fmla="*/ 199821 h 935524"/>
                <a:gd name="connsiteX577" fmla="*/ 532829 w 934998"/>
                <a:gd name="connsiteY577" fmla="*/ 199821 h 935524"/>
                <a:gd name="connsiteX578" fmla="*/ 533229 w 934998"/>
                <a:gd name="connsiteY578" fmla="*/ 199821 h 935524"/>
                <a:gd name="connsiteX579" fmla="*/ 533229 w 934998"/>
                <a:gd name="connsiteY579" fmla="*/ 199821 h 935524"/>
                <a:gd name="connsiteX580" fmla="*/ 533463 w 934998"/>
                <a:gd name="connsiteY580" fmla="*/ 199821 h 935524"/>
                <a:gd name="connsiteX581" fmla="*/ 533663 w 934998"/>
                <a:gd name="connsiteY581" fmla="*/ 199821 h 935524"/>
                <a:gd name="connsiteX582" fmla="*/ 534497 w 934998"/>
                <a:gd name="connsiteY582" fmla="*/ 200054 h 935524"/>
                <a:gd name="connsiteX583" fmla="*/ 536198 w 934998"/>
                <a:gd name="connsiteY583" fmla="*/ 200488 h 935524"/>
                <a:gd name="connsiteX584" fmla="*/ 537199 w 934998"/>
                <a:gd name="connsiteY584" fmla="*/ 200755 h 935524"/>
                <a:gd name="connsiteX585" fmla="*/ 538567 w 934998"/>
                <a:gd name="connsiteY585" fmla="*/ 201122 h 935524"/>
                <a:gd name="connsiteX586" fmla="*/ 541636 w 934998"/>
                <a:gd name="connsiteY586" fmla="*/ 201956 h 935524"/>
                <a:gd name="connsiteX587" fmla="*/ 541636 w 934998"/>
                <a:gd name="connsiteY587" fmla="*/ 201956 h 935524"/>
                <a:gd name="connsiteX588" fmla="*/ 542070 w 934998"/>
                <a:gd name="connsiteY588" fmla="*/ 201956 h 935524"/>
                <a:gd name="connsiteX589" fmla="*/ 542470 w 934998"/>
                <a:gd name="connsiteY589" fmla="*/ 201956 h 935524"/>
                <a:gd name="connsiteX590" fmla="*/ 542804 w 934998"/>
                <a:gd name="connsiteY590" fmla="*/ 201956 h 935524"/>
                <a:gd name="connsiteX591" fmla="*/ 543004 w 934998"/>
                <a:gd name="connsiteY591" fmla="*/ 201956 h 935524"/>
                <a:gd name="connsiteX592" fmla="*/ 543004 w 934998"/>
                <a:gd name="connsiteY592" fmla="*/ 201956 h 935524"/>
                <a:gd name="connsiteX593" fmla="*/ 543004 w 934998"/>
                <a:gd name="connsiteY593" fmla="*/ 201956 h 935524"/>
                <a:gd name="connsiteX594" fmla="*/ 543004 w 934998"/>
                <a:gd name="connsiteY594" fmla="*/ 201956 h 935524"/>
                <a:gd name="connsiteX595" fmla="*/ 543271 w 934998"/>
                <a:gd name="connsiteY595" fmla="*/ 201956 h 935524"/>
                <a:gd name="connsiteX596" fmla="*/ 543271 w 934998"/>
                <a:gd name="connsiteY596" fmla="*/ 201956 h 935524"/>
                <a:gd name="connsiteX597" fmla="*/ 543972 w 934998"/>
                <a:gd name="connsiteY597" fmla="*/ 202156 h 935524"/>
                <a:gd name="connsiteX598" fmla="*/ 543972 w 934998"/>
                <a:gd name="connsiteY598" fmla="*/ 202156 h 935524"/>
                <a:gd name="connsiteX599" fmla="*/ 545206 w 934998"/>
                <a:gd name="connsiteY599" fmla="*/ 202523 h 935524"/>
                <a:gd name="connsiteX600" fmla="*/ 545573 w 934998"/>
                <a:gd name="connsiteY600" fmla="*/ 202523 h 935524"/>
                <a:gd name="connsiteX601" fmla="*/ 545807 w 934998"/>
                <a:gd name="connsiteY601" fmla="*/ 202523 h 935524"/>
                <a:gd name="connsiteX602" fmla="*/ 545807 w 934998"/>
                <a:gd name="connsiteY602" fmla="*/ 202523 h 935524"/>
                <a:gd name="connsiteX603" fmla="*/ 546474 w 934998"/>
                <a:gd name="connsiteY603" fmla="*/ 202723 h 935524"/>
                <a:gd name="connsiteX604" fmla="*/ 546908 w 934998"/>
                <a:gd name="connsiteY604" fmla="*/ 202723 h 935524"/>
                <a:gd name="connsiteX605" fmla="*/ 547408 w 934998"/>
                <a:gd name="connsiteY605" fmla="*/ 202890 h 935524"/>
                <a:gd name="connsiteX606" fmla="*/ 547408 w 934998"/>
                <a:gd name="connsiteY606" fmla="*/ 202890 h 935524"/>
                <a:gd name="connsiteX607" fmla="*/ 548176 w 934998"/>
                <a:gd name="connsiteY607" fmla="*/ 203124 h 935524"/>
                <a:gd name="connsiteX608" fmla="*/ 548576 w 934998"/>
                <a:gd name="connsiteY608" fmla="*/ 203124 h 935524"/>
                <a:gd name="connsiteX609" fmla="*/ 549377 w 934998"/>
                <a:gd name="connsiteY609" fmla="*/ 203357 h 935524"/>
                <a:gd name="connsiteX610" fmla="*/ 565224 w 934998"/>
                <a:gd name="connsiteY610" fmla="*/ 209830 h 935524"/>
                <a:gd name="connsiteX611" fmla="*/ 564623 w 934998"/>
                <a:gd name="connsiteY611" fmla="*/ 209596 h 935524"/>
                <a:gd name="connsiteX612" fmla="*/ 563956 w 934998"/>
                <a:gd name="connsiteY612" fmla="*/ 209329 h 935524"/>
                <a:gd name="connsiteX613" fmla="*/ 563356 w 934998"/>
                <a:gd name="connsiteY613" fmla="*/ 209129 h 935524"/>
                <a:gd name="connsiteX614" fmla="*/ 562722 w 934998"/>
                <a:gd name="connsiteY614" fmla="*/ 208895 h 935524"/>
                <a:gd name="connsiteX615" fmla="*/ 561888 w 934998"/>
                <a:gd name="connsiteY615" fmla="*/ 208595 h 935524"/>
                <a:gd name="connsiteX616" fmla="*/ 561187 w 934998"/>
                <a:gd name="connsiteY616" fmla="*/ 208328 h 935524"/>
                <a:gd name="connsiteX617" fmla="*/ 559819 w 934998"/>
                <a:gd name="connsiteY617" fmla="*/ 207861 h 935524"/>
                <a:gd name="connsiteX618" fmla="*/ 561120 w 934998"/>
                <a:gd name="connsiteY618" fmla="*/ 208328 h 935524"/>
                <a:gd name="connsiteX619" fmla="*/ 561120 w 934998"/>
                <a:gd name="connsiteY619" fmla="*/ 208328 h 935524"/>
                <a:gd name="connsiteX620" fmla="*/ 562822 w 934998"/>
                <a:gd name="connsiteY620" fmla="*/ 208962 h 935524"/>
                <a:gd name="connsiteX621" fmla="*/ 563189 w 934998"/>
                <a:gd name="connsiteY621" fmla="*/ 208962 h 935524"/>
                <a:gd name="connsiteX622" fmla="*/ 563389 w 934998"/>
                <a:gd name="connsiteY622" fmla="*/ 208962 h 935524"/>
                <a:gd name="connsiteX623" fmla="*/ 563823 w 934998"/>
                <a:gd name="connsiteY623" fmla="*/ 208962 h 935524"/>
                <a:gd name="connsiteX624" fmla="*/ 563823 w 934998"/>
                <a:gd name="connsiteY624" fmla="*/ 208962 h 935524"/>
                <a:gd name="connsiteX625" fmla="*/ 564457 w 934998"/>
                <a:gd name="connsiteY625" fmla="*/ 209196 h 935524"/>
                <a:gd name="connsiteX626" fmla="*/ 565091 w 934998"/>
                <a:gd name="connsiteY626" fmla="*/ 209429 h 935524"/>
                <a:gd name="connsiteX627" fmla="*/ 565291 w 934998"/>
                <a:gd name="connsiteY627" fmla="*/ 209429 h 935524"/>
                <a:gd name="connsiteX628" fmla="*/ 558018 w 934998"/>
                <a:gd name="connsiteY628" fmla="*/ 207194 h 935524"/>
                <a:gd name="connsiteX629" fmla="*/ 557350 w 934998"/>
                <a:gd name="connsiteY629" fmla="*/ 206994 h 935524"/>
                <a:gd name="connsiteX630" fmla="*/ 558518 w 934998"/>
                <a:gd name="connsiteY630" fmla="*/ 207427 h 935524"/>
                <a:gd name="connsiteX631" fmla="*/ 559819 w 934998"/>
                <a:gd name="connsiteY631" fmla="*/ 207861 h 935524"/>
                <a:gd name="connsiteX632" fmla="*/ 559252 w 934998"/>
                <a:gd name="connsiteY632" fmla="*/ 207628 h 935524"/>
                <a:gd name="connsiteX633" fmla="*/ 557150 w 934998"/>
                <a:gd name="connsiteY633" fmla="*/ 206927 h 935524"/>
                <a:gd name="connsiteX634" fmla="*/ 557350 w 934998"/>
                <a:gd name="connsiteY634" fmla="*/ 206927 h 935524"/>
                <a:gd name="connsiteX635" fmla="*/ 557350 w 934998"/>
                <a:gd name="connsiteY635" fmla="*/ 206927 h 935524"/>
                <a:gd name="connsiteX636" fmla="*/ 557150 w 934998"/>
                <a:gd name="connsiteY636" fmla="*/ 206927 h 935524"/>
                <a:gd name="connsiteX637" fmla="*/ 557150 w 934998"/>
                <a:gd name="connsiteY637" fmla="*/ 206927 h 935524"/>
                <a:gd name="connsiteX638" fmla="*/ 557150 w 934998"/>
                <a:gd name="connsiteY638" fmla="*/ 206927 h 935524"/>
                <a:gd name="connsiteX639" fmla="*/ 555949 w 934998"/>
                <a:gd name="connsiteY639" fmla="*/ 206493 h 935524"/>
                <a:gd name="connsiteX640" fmla="*/ 552613 w 934998"/>
                <a:gd name="connsiteY640" fmla="*/ 205359 h 935524"/>
                <a:gd name="connsiteX641" fmla="*/ 555949 w 934998"/>
                <a:gd name="connsiteY641" fmla="*/ 206527 h 935524"/>
                <a:gd name="connsiteX642" fmla="*/ 555949 w 934998"/>
                <a:gd name="connsiteY642" fmla="*/ 206527 h 935524"/>
                <a:gd name="connsiteX643" fmla="*/ 557083 w 934998"/>
                <a:gd name="connsiteY643" fmla="*/ 206894 h 935524"/>
                <a:gd name="connsiteX644" fmla="*/ 555983 w 934998"/>
                <a:gd name="connsiteY644" fmla="*/ 206493 h 935524"/>
                <a:gd name="connsiteX645" fmla="*/ 550478 w 934998"/>
                <a:gd name="connsiteY645" fmla="*/ 204725 h 935524"/>
                <a:gd name="connsiteX646" fmla="*/ 550478 w 934998"/>
                <a:gd name="connsiteY646" fmla="*/ 204725 h 935524"/>
                <a:gd name="connsiteX647" fmla="*/ 550478 w 934998"/>
                <a:gd name="connsiteY647" fmla="*/ 204725 h 935524"/>
                <a:gd name="connsiteX648" fmla="*/ 550478 w 934998"/>
                <a:gd name="connsiteY648" fmla="*/ 204725 h 935524"/>
                <a:gd name="connsiteX649" fmla="*/ 592849 w 934998"/>
                <a:gd name="connsiteY649" fmla="*/ 222207 h 935524"/>
                <a:gd name="connsiteX650" fmla="*/ 592015 w 934998"/>
                <a:gd name="connsiteY650" fmla="*/ 221774 h 935524"/>
                <a:gd name="connsiteX651" fmla="*/ 590180 w 934998"/>
                <a:gd name="connsiteY651" fmla="*/ 220839 h 935524"/>
                <a:gd name="connsiteX652" fmla="*/ 589279 w 934998"/>
                <a:gd name="connsiteY652" fmla="*/ 220372 h 935524"/>
                <a:gd name="connsiteX653" fmla="*/ 585675 w 934998"/>
                <a:gd name="connsiteY653" fmla="*/ 218604 h 935524"/>
                <a:gd name="connsiteX654" fmla="*/ 583941 w 934998"/>
                <a:gd name="connsiteY654" fmla="*/ 217803 h 935524"/>
                <a:gd name="connsiteX655" fmla="*/ 582273 w 934998"/>
                <a:gd name="connsiteY655" fmla="*/ 217003 h 935524"/>
                <a:gd name="connsiteX656" fmla="*/ 579103 w 934998"/>
                <a:gd name="connsiteY656" fmla="*/ 215601 h 935524"/>
                <a:gd name="connsiteX657" fmla="*/ 579103 w 934998"/>
                <a:gd name="connsiteY657" fmla="*/ 215601 h 935524"/>
                <a:gd name="connsiteX658" fmla="*/ 578336 w 934998"/>
                <a:gd name="connsiteY658" fmla="*/ 215268 h 935524"/>
                <a:gd name="connsiteX659" fmla="*/ 580171 w 934998"/>
                <a:gd name="connsiteY659" fmla="*/ 216102 h 935524"/>
                <a:gd name="connsiteX660" fmla="*/ 581338 w 934998"/>
                <a:gd name="connsiteY660" fmla="*/ 216636 h 935524"/>
                <a:gd name="connsiteX661" fmla="*/ 581805 w 934998"/>
                <a:gd name="connsiteY661" fmla="*/ 216836 h 935524"/>
                <a:gd name="connsiteX662" fmla="*/ 582273 w 934998"/>
                <a:gd name="connsiteY662" fmla="*/ 217036 h 935524"/>
                <a:gd name="connsiteX663" fmla="*/ 582273 w 934998"/>
                <a:gd name="connsiteY663" fmla="*/ 217036 h 935524"/>
                <a:gd name="connsiteX664" fmla="*/ 583841 w 934998"/>
                <a:gd name="connsiteY664" fmla="*/ 217770 h 935524"/>
                <a:gd name="connsiteX665" fmla="*/ 585642 w 934998"/>
                <a:gd name="connsiteY665" fmla="*/ 218604 h 935524"/>
                <a:gd name="connsiteX666" fmla="*/ 585642 w 934998"/>
                <a:gd name="connsiteY666" fmla="*/ 218604 h 935524"/>
                <a:gd name="connsiteX667" fmla="*/ 587377 w 934998"/>
                <a:gd name="connsiteY667" fmla="*/ 219438 h 935524"/>
                <a:gd name="connsiteX668" fmla="*/ 587377 w 934998"/>
                <a:gd name="connsiteY668" fmla="*/ 219438 h 935524"/>
                <a:gd name="connsiteX669" fmla="*/ 589179 w 934998"/>
                <a:gd name="connsiteY669" fmla="*/ 220306 h 935524"/>
                <a:gd name="connsiteX670" fmla="*/ 589179 w 934998"/>
                <a:gd name="connsiteY670" fmla="*/ 220306 h 935524"/>
                <a:gd name="connsiteX671" fmla="*/ 592715 w 934998"/>
                <a:gd name="connsiteY671" fmla="*/ 222107 h 935524"/>
                <a:gd name="connsiteX672" fmla="*/ 592715 w 934998"/>
                <a:gd name="connsiteY672" fmla="*/ 222107 h 935524"/>
                <a:gd name="connsiteX673" fmla="*/ 593116 w 934998"/>
                <a:gd name="connsiteY673" fmla="*/ 222307 h 935524"/>
                <a:gd name="connsiteX674" fmla="*/ 593282 w 934998"/>
                <a:gd name="connsiteY674" fmla="*/ 222307 h 935524"/>
                <a:gd name="connsiteX675" fmla="*/ 575934 w 934998"/>
                <a:gd name="connsiteY675" fmla="*/ 214067 h 935524"/>
                <a:gd name="connsiteX676" fmla="*/ 572264 w 934998"/>
                <a:gd name="connsiteY676" fmla="*/ 212499 h 935524"/>
                <a:gd name="connsiteX677" fmla="*/ 570395 w 934998"/>
                <a:gd name="connsiteY677" fmla="*/ 211765 h 935524"/>
                <a:gd name="connsiteX678" fmla="*/ 568527 w 934998"/>
                <a:gd name="connsiteY678" fmla="*/ 210997 h 935524"/>
                <a:gd name="connsiteX679" fmla="*/ 567393 w 934998"/>
                <a:gd name="connsiteY679" fmla="*/ 210564 h 935524"/>
                <a:gd name="connsiteX680" fmla="*/ 566392 w 934998"/>
                <a:gd name="connsiteY680" fmla="*/ 210163 h 935524"/>
                <a:gd name="connsiteX681" fmla="*/ 565791 w 934998"/>
                <a:gd name="connsiteY681" fmla="*/ 209963 h 935524"/>
                <a:gd name="connsiteX682" fmla="*/ 565791 w 934998"/>
                <a:gd name="connsiteY682" fmla="*/ 209963 h 935524"/>
                <a:gd name="connsiteX683" fmla="*/ 565791 w 934998"/>
                <a:gd name="connsiteY683" fmla="*/ 209963 h 935524"/>
                <a:gd name="connsiteX684" fmla="*/ 566358 w 934998"/>
                <a:gd name="connsiteY684" fmla="*/ 210163 h 935524"/>
                <a:gd name="connsiteX685" fmla="*/ 566358 w 934998"/>
                <a:gd name="connsiteY685" fmla="*/ 210163 h 935524"/>
                <a:gd name="connsiteX686" fmla="*/ 566859 w 934998"/>
                <a:gd name="connsiteY686" fmla="*/ 210163 h 935524"/>
                <a:gd name="connsiteX687" fmla="*/ 566859 w 934998"/>
                <a:gd name="connsiteY687" fmla="*/ 210163 h 935524"/>
                <a:gd name="connsiteX688" fmla="*/ 567359 w 934998"/>
                <a:gd name="connsiteY688" fmla="*/ 210363 h 935524"/>
                <a:gd name="connsiteX689" fmla="*/ 567359 w 934998"/>
                <a:gd name="connsiteY689" fmla="*/ 210363 h 935524"/>
                <a:gd name="connsiteX690" fmla="*/ 568127 w 934998"/>
                <a:gd name="connsiteY690" fmla="*/ 210630 h 935524"/>
                <a:gd name="connsiteX691" fmla="*/ 568127 w 934998"/>
                <a:gd name="connsiteY691" fmla="*/ 210630 h 935524"/>
                <a:gd name="connsiteX692" fmla="*/ 568127 w 934998"/>
                <a:gd name="connsiteY692" fmla="*/ 210630 h 935524"/>
                <a:gd name="connsiteX693" fmla="*/ 568127 w 934998"/>
                <a:gd name="connsiteY693" fmla="*/ 210630 h 935524"/>
                <a:gd name="connsiteX694" fmla="*/ 570329 w 934998"/>
                <a:gd name="connsiteY694" fmla="*/ 211531 h 935524"/>
                <a:gd name="connsiteX695" fmla="*/ 570996 w 934998"/>
                <a:gd name="connsiteY695" fmla="*/ 211798 h 935524"/>
                <a:gd name="connsiteX696" fmla="*/ 571363 w 934998"/>
                <a:gd name="connsiteY696" fmla="*/ 211798 h 935524"/>
                <a:gd name="connsiteX697" fmla="*/ 571830 w 934998"/>
                <a:gd name="connsiteY697" fmla="*/ 211965 h 935524"/>
                <a:gd name="connsiteX698" fmla="*/ 571830 w 934998"/>
                <a:gd name="connsiteY698" fmla="*/ 211965 h 935524"/>
                <a:gd name="connsiteX699" fmla="*/ 575466 w 934998"/>
                <a:gd name="connsiteY699" fmla="*/ 213500 h 935524"/>
                <a:gd name="connsiteX700" fmla="*/ 575466 w 934998"/>
                <a:gd name="connsiteY700" fmla="*/ 213500 h 935524"/>
                <a:gd name="connsiteX701" fmla="*/ 576367 w 934998"/>
                <a:gd name="connsiteY701" fmla="*/ 213900 h 935524"/>
                <a:gd name="connsiteX702" fmla="*/ 576601 w 934998"/>
                <a:gd name="connsiteY702" fmla="*/ 213900 h 935524"/>
                <a:gd name="connsiteX703" fmla="*/ 576834 w 934998"/>
                <a:gd name="connsiteY703" fmla="*/ 213900 h 935524"/>
                <a:gd name="connsiteX704" fmla="*/ 577535 w 934998"/>
                <a:gd name="connsiteY704" fmla="*/ 214200 h 935524"/>
                <a:gd name="connsiteX705" fmla="*/ 577068 w 934998"/>
                <a:gd name="connsiteY705" fmla="*/ 213967 h 935524"/>
                <a:gd name="connsiteX706" fmla="*/ 599855 w 934998"/>
                <a:gd name="connsiteY706" fmla="*/ 225844 h 935524"/>
                <a:gd name="connsiteX707" fmla="*/ 599855 w 934998"/>
                <a:gd name="connsiteY707" fmla="*/ 225844 h 935524"/>
                <a:gd name="connsiteX708" fmla="*/ 596018 w 934998"/>
                <a:gd name="connsiteY708" fmla="*/ 223775 h 935524"/>
                <a:gd name="connsiteX709" fmla="*/ 595251 w 934998"/>
                <a:gd name="connsiteY709" fmla="*/ 223408 h 935524"/>
                <a:gd name="connsiteX710" fmla="*/ 595251 w 934998"/>
                <a:gd name="connsiteY710" fmla="*/ 223408 h 935524"/>
                <a:gd name="connsiteX711" fmla="*/ 595985 w 934998"/>
                <a:gd name="connsiteY711" fmla="*/ 223775 h 935524"/>
                <a:gd name="connsiteX712" fmla="*/ 595985 w 934998"/>
                <a:gd name="connsiteY712" fmla="*/ 223775 h 935524"/>
                <a:gd name="connsiteX713" fmla="*/ 597219 w 934998"/>
                <a:gd name="connsiteY713" fmla="*/ 224443 h 935524"/>
                <a:gd name="connsiteX714" fmla="*/ 597219 w 934998"/>
                <a:gd name="connsiteY714" fmla="*/ 224443 h 935524"/>
                <a:gd name="connsiteX715" fmla="*/ 597219 w 934998"/>
                <a:gd name="connsiteY715" fmla="*/ 224443 h 935524"/>
                <a:gd name="connsiteX716" fmla="*/ 599655 w 934998"/>
                <a:gd name="connsiteY716" fmla="*/ 225777 h 935524"/>
                <a:gd name="connsiteX717" fmla="*/ 599655 w 934998"/>
                <a:gd name="connsiteY717" fmla="*/ 225777 h 935524"/>
                <a:gd name="connsiteX718" fmla="*/ 599655 w 934998"/>
                <a:gd name="connsiteY718" fmla="*/ 225777 h 935524"/>
                <a:gd name="connsiteX719" fmla="*/ 594483 w 934998"/>
                <a:gd name="connsiteY719" fmla="*/ 222975 h 935524"/>
                <a:gd name="connsiteX720" fmla="*/ 593716 w 934998"/>
                <a:gd name="connsiteY720" fmla="*/ 222574 h 935524"/>
                <a:gd name="connsiteX721" fmla="*/ 593716 w 934998"/>
                <a:gd name="connsiteY721" fmla="*/ 222574 h 935524"/>
                <a:gd name="connsiteX722" fmla="*/ 594116 w 934998"/>
                <a:gd name="connsiteY722" fmla="*/ 222808 h 935524"/>
                <a:gd name="connsiteX723" fmla="*/ 594450 w 934998"/>
                <a:gd name="connsiteY723" fmla="*/ 222808 h 935524"/>
                <a:gd name="connsiteX724" fmla="*/ 594850 w 934998"/>
                <a:gd name="connsiteY724" fmla="*/ 223008 h 935524"/>
                <a:gd name="connsiteX725" fmla="*/ 595217 w 934998"/>
                <a:gd name="connsiteY725" fmla="*/ 223175 h 935524"/>
                <a:gd name="connsiteX726" fmla="*/ 594917 w 934998"/>
                <a:gd name="connsiteY726" fmla="*/ 223008 h 935524"/>
                <a:gd name="connsiteX727" fmla="*/ 593616 w 934998"/>
                <a:gd name="connsiteY727" fmla="*/ 222574 h 935524"/>
                <a:gd name="connsiteX728" fmla="*/ 593616 w 934998"/>
                <a:gd name="connsiteY728" fmla="*/ 222574 h 935524"/>
                <a:gd name="connsiteX729" fmla="*/ 781449 w 934998"/>
                <a:gd name="connsiteY729" fmla="*/ 503057 h 935524"/>
                <a:gd name="connsiteX730" fmla="*/ 781449 w 934998"/>
                <a:gd name="connsiteY730" fmla="*/ 503057 h 935524"/>
                <a:gd name="connsiteX731" fmla="*/ 782017 w 934998"/>
                <a:gd name="connsiteY731" fmla="*/ 497485 h 935524"/>
                <a:gd name="connsiteX732" fmla="*/ 781449 w 934998"/>
                <a:gd name="connsiteY732" fmla="*/ 503157 h 935524"/>
                <a:gd name="connsiteX733" fmla="*/ 781082 w 934998"/>
                <a:gd name="connsiteY733" fmla="*/ 506193 h 935524"/>
                <a:gd name="connsiteX734" fmla="*/ 781449 w 934998"/>
                <a:gd name="connsiteY734" fmla="*/ 503057 h 935524"/>
                <a:gd name="connsiteX735" fmla="*/ 780682 w 934998"/>
                <a:gd name="connsiteY735" fmla="*/ 509229 h 935524"/>
                <a:gd name="connsiteX736" fmla="*/ 781082 w 934998"/>
                <a:gd name="connsiteY736" fmla="*/ 506293 h 935524"/>
                <a:gd name="connsiteX737" fmla="*/ 780482 w 934998"/>
                <a:gd name="connsiteY737" fmla="*/ 510797 h 935524"/>
                <a:gd name="connsiteX738" fmla="*/ 780682 w 934998"/>
                <a:gd name="connsiteY738" fmla="*/ 509229 h 935524"/>
                <a:gd name="connsiteX739" fmla="*/ 780148 w 934998"/>
                <a:gd name="connsiteY739" fmla="*/ 513066 h 935524"/>
                <a:gd name="connsiteX740" fmla="*/ 780482 w 934998"/>
                <a:gd name="connsiteY740" fmla="*/ 510997 h 935524"/>
                <a:gd name="connsiteX741" fmla="*/ 779614 w 934998"/>
                <a:gd name="connsiteY741" fmla="*/ 516569 h 935524"/>
                <a:gd name="connsiteX742" fmla="*/ 779815 w 934998"/>
                <a:gd name="connsiteY742" fmla="*/ 515434 h 935524"/>
                <a:gd name="connsiteX743" fmla="*/ 779815 w 934998"/>
                <a:gd name="connsiteY743" fmla="*/ 514634 h 935524"/>
                <a:gd name="connsiteX744" fmla="*/ 779815 w 934998"/>
                <a:gd name="connsiteY744" fmla="*/ 515401 h 935524"/>
                <a:gd name="connsiteX745" fmla="*/ 779614 w 934998"/>
                <a:gd name="connsiteY745" fmla="*/ 516669 h 935524"/>
                <a:gd name="connsiteX746" fmla="*/ 778247 w 934998"/>
                <a:gd name="connsiteY746" fmla="*/ 524643 h 935524"/>
                <a:gd name="connsiteX747" fmla="*/ 778247 w 934998"/>
                <a:gd name="connsiteY747" fmla="*/ 524643 h 935524"/>
                <a:gd name="connsiteX748" fmla="*/ 778247 w 934998"/>
                <a:gd name="connsiteY748" fmla="*/ 524910 h 935524"/>
                <a:gd name="connsiteX749" fmla="*/ 778247 w 934998"/>
                <a:gd name="connsiteY749" fmla="*/ 524743 h 935524"/>
                <a:gd name="connsiteX750" fmla="*/ 813845 w 934998"/>
                <a:gd name="connsiteY750" fmla="*/ 346851 h 935524"/>
                <a:gd name="connsiteX751" fmla="*/ 813011 w 934998"/>
                <a:gd name="connsiteY751" fmla="*/ 347152 h 935524"/>
                <a:gd name="connsiteX752" fmla="*/ 805204 w 934998"/>
                <a:gd name="connsiteY752" fmla="*/ 349854 h 935524"/>
                <a:gd name="connsiteX753" fmla="*/ 805204 w 934998"/>
                <a:gd name="connsiteY753" fmla="*/ 349854 h 935524"/>
                <a:gd name="connsiteX754" fmla="*/ 800867 w 934998"/>
                <a:gd name="connsiteY754" fmla="*/ 351355 h 935524"/>
                <a:gd name="connsiteX755" fmla="*/ 805237 w 934998"/>
                <a:gd name="connsiteY755" fmla="*/ 349887 h 935524"/>
                <a:gd name="connsiteX756" fmla="*/ 813044 w 934998"/>
                <a:gd name="connsiteY756" fmla="*/ 347185 h 935524"/>
                <a:gd name="connsiteX757" fmla="*/ 813878 w 934998"/>
                <a:gd name="connsiteY757" fmla="*/ 346885 h 935524"/>
                <a:gd name="connsiteX758" fmla="*/ 813878 w 934998"/>
                <a:gd name="connsiteY758" fmla="*/ 346885 h 935524"/>
                <a:gd name="connsiteX759" fmla="*/ 818282 w 934998"/>
                <a:gd name="connsiteY759" fmla="*/ 345350 h 935524"/>
                <a:gd name="connsiteX760" fmla="*/ 783351 w 934998"/>
                <a:gd name="connsiteY760" fmla="*/ 458117 h 935524"/>
                <a:gd name="connsiteX761" fmla="*/ 783351 w 934998"/>
                <a:gd name="connsiteY761" fmla="*/ 455848 h 935524"/>
                <a:gd name="connsiteX762" fmla="*/ 783351 w 934998"/>
                <a:gd name="connsiteY762" fmla="*/ 454380 h 935524"/>
                <a:gd name="connsiteX763" fmla="*/ 783351 w 934998"/>
                <a:gd name="connsiteY763" fmla="*/ 453546 h 935524"/>
                <a:gd name="connsiteX764" fmla="*/ 783351 w 934998"/>
                <a:gd name="connsiteY764" fmla="*/ 453046 h 935524"/>
                <a:gd name="connsiteX765" fmla="*/ 783351 w 934998"/>
                <a:gd name="connsiteY765" fmla="*/ 452746 h 935524"/>
                <a:gd name="connsiteX766" fmla="*/ 783351 w 934998"/>
                <a:gd name="connsiteY766" fmla="*/ 452178 h 935524"/>
                <a:gd name="connsiteX767" fmla="*/ 783351 w 934998"/>
                <a:gd name="connsiteY767" fmla="*/ 451845 h 935524"/>
                <a:gd name="connsiteX768" fmla="*/ 783351 w 934998"/>
                <a:gd name="connsiteY768" fmla="*/ 451611 h 935524"/>
                <a:gd name="connsiteX769" fmla="*/ 783351 w 934998"/>
                <a:gd name="connsiteY769" fmla="*/ 451611 h 935524"/>
                <a:gd name="connsiteX770" fmla="*/ 783351 w 934998"/>
                <a:gd name="connsiteY770" fmla="*/ 453246 h 935524"/>
                <a:gd name="connsiteX771" fmla="*/ 783351 w 934998"/>
                <a:gd name="connsiteY771" fmla="*/ 455114 h 935524"/>
                <a:gd name="connsiteX772" fmla="*/ 783351 w 934998"/>
                <a:gd name="connsiteY772" fmla="*/ 460919 h 935524"/>
                <a:gd name="connsiteX773" fmla="*/ 783351 w 934998"/>
                <a:gd name="connsiteY773" fmla="*/ 460919 h 935524"/>
                <a:gd name="connsiteX774" fmla="*/ 783351 w 934998"/>
                <a:gd name="connsiteY774" fmla="*/ 458951 h 935524"/>
                <a:gd name="connsiteX775" fmla="*/ 783351 w 934998"/>
                <a:gd name="connsiteY775" fmla="*/ 458217 h 935524"/>
                <a:gd name="connsiteX776" fmla="*/ 781750 w 934998"/>
                <a:gd name="connsiteY776" fmla="*/ 433929 h 935524"/>
                <a:gd name="connsiteX777" fmla="*/ 781750 w 934998"/>
                <a:gd name="connsiteY777" fmla="*/ 433929 h 935524"/>
                <a:gd name="connsiteX778" fmla="*/ 781750 w 934998"/>
                <a:gd name="connsiteY778" fmla="*/ 433929 h 935524"/>
                <a:gd name="connsiteX779" fmla="*/ 781750 w 934998"/>
                <a:gd name="connsiteY779" fmla="*/ 433929 h 935524"/>
                <a:gd name="connsiteX780" fmla="*/ 781750 w 934998"/>
                <a:gd name="connsiteY780" fmla="*/ 434029 h 935524"/>
                <a:gd name="connsiteX781" fmla="*/ 781750 w 934998"/>
                <a:gd name="connsiteY781" fmla="*/ 433729 h 935524"/>
                <a:gd name="connsiteX782" fmla="*/ 781750 w 934998"/>
                <a:gd name="connsiteY782" fmla="*/ 433729 h 935524"/>
                <a:gd name="connsiteX783" fmla="*/ 781750 w 934998"/>
                <a:gd name="connsiteY783" fmla="*/ 433729 h 935524"/>
                <a:gd name="connsiteX784" fmla="*/ 781716 w 934998"/>
                <a:gd name="connsiteY784" fmla="*/ 433829 h 935524"/>
                <a:gd name="connsiteX785" fmla="*/ 781750 w 934998"/>
                <a:gd name="connsiteY785" fmla="*/ 433428 h 935524"/>
                <a:gd name="connsiteX786" fmla="*/ 781550 w 934998"/>
                <a:gd name="connsiteY786" fmla="*/ 431660 h 935524"/>
                <a:gd name="connsiteX787" fmla="*/ 781750 w 934998"/>
                <a:gd name="connsiteY787" fmla="*/ 433595 h 935524"/>
                <a:gd name="connsiteX788" fmla="*/ 781750 w 934998"/>
                <a:gd name="connsiteY788" fmla="*/ 433595 h 935524"/>
                <a:gd name="connsiteX789" fmla="*/ 781416 w 934998"/>
                <a:gd name="connsiteY789" fmla="*/ 430492 h 935524"/>
                <a:gd name="connsiteX790" fmla="*/ 781416 w 934998"/>
                <a:gd name="connsiteY790" fmla="*/ 430492 h 935524"/>
                <a:gd name="connsiteX791" fmla="*/ 781416 w 934998"/>
                <a:gd name="connsiteY791" fmla="*/ 430125 h 935524"/>
                <a:gd name="connsiteX792" fmla="*/ 781383 w 934998"/>
                <a:gd name="connsiteY792" fmla="*/ 430592 h 935524"/>
                <a:gd name="connsiteX793" fmla="*/ 781149 w 934998"/>
                <a:gd name="connsiteY793" fmla="*/ 428257 h 935524"/>
                <a:gd name="connsiteX794" fmla="*/ 781149 w 934998"/>
                <a:gd name="connsiteY794" fmla="*/ 428257 h 935524"/>
                <a:gd name="connsiteX795" fmla="*/ 781149 w 934998"/>
                <a:gd name="connsiteY795" fmla="*/ 428057 h 935524"/>
                <a:gd name="connsiteX796" fmla="*/ 781116 w 934998"/>
                <a:gd name="connsiteY796" fmla="*/ 428357 h 935524"/>
                <a:gd name="connsiteX797" fmla="*/ 781149 w 934998"/>
                <a:gd name="connsiteY797" fmla="*/ 427790 h 935524"/>
                <a:gd name="connsiteX798" fmla="*/ 781149 w 934998"/>
                <a:gd name="connsiteY798" fmla="*/ 427957 h 935524"/>
                <a:gd name="connsiteX799" fmla="*/ 781149 w 934998"/>
                <a:gd name="connsiteY799" fmla="*/ 427957 h 935524"/>
                <a:gd name="connsiteX800" fmla="*/ 781049 w 934998"/>
                <a:gd name="connsiteY800" fmla="*/ 427890 h 935524"/>
                <a:gd name="connsiteX801" fmla="*/ 781149 w 934998"/>
                <a:gd name="connsiteY801" fmla="*/ 427490 h 935524"/>
                <a:gd name="connsiteX802" fmla="*/ 781149 w 934998"/>
                <a:gd name="connsiteY802" fmla="*/ 427189 h 935524"/>
                <a:gd name="connsiteX803" fmla="*/ 781016 w 934998"/>
                <a:gd name="connsiteY803" fmla="*/ 427590 h 935524"/>
                <a:gd name="connsiteX804" fmla="*/ 781149 w 934998"/>
                <a:gd name="connsiteY804" fmla="*/ 426789 h 935524"/>
                <a:gd name="connsiteX805" fmla="*/ 781149 w 934998"/>
                <a:gd name="connsiteY805" fmla="*/ 426789 h 935524"/>
                <a:gd name="connsiteX806" fmla="*/ 781149 w 934998"/>
                <a:gd name="connsiteY806" fmla="*/ 426789 h 935524"/>
                <a:gd name="connsiteX807" fmla="*/ 780916 w 934998"/>
                <a:gd name="connsiteY807" fmla="*/ 426889 h 935524"/>
                <a:gd name="connsiteX808" fmla="*/ 781149 w 934998"/>
                <a:gd name="connsiteY808" fmla="*/ 425788 h 935524"/>
                <a:gd name="connsiteX809" fmla="*/ 781149 w 934998"/>
                <a:gd name="connsiteY809" fmla="*/ 426122 h 935524"/>
                <a:gd name="connsiteX810" fmla="*/ 781149 w 934998"/>
                <a:gd name="connsiteY810" fmla="*/ 426689 h 935524"/>
                <a:gd name="connsiteX811" fmla="*/ 780682 w 934998"/>
                <a:gd name="connsiteY811" fmla="*/ 425888 h 935524"/>
                <a:gd name="connsiteX812" fmla="*/ 779214 w 934998"/>
                <a:gd name="connsiteY812" fmla="*/ 412743 h 935524"/>
                <a:gd name="connsiteX813" fmla="*/ 779414 w 934998"/>
                <a:gd name="connsiteY813" fmla="*/ 414044 h 935524"/>
                <a:gd name="connsiteX814" fmla="*/ 779414 w 934998"/>
                <a:gd name="connsiteY814" fmla="*/ 413244 h 935524"/>
                <a:gd name="connsiteX815" fmla="*/ 779214 w 934998"/>
                <a:gd name="connsiteY815" fmla="*/ 412443 h 935524"/>
                <a:gd name="connsiteX816" fmla="*/ 779214 w 934998"/>
                <a:gd name="connsiteY816" fmla="*/ 412743 h 935524"/>
                <a:gd name="connsiteX817" fmla="*/ 779214 w 934998"/>
                <a:gd name="connsiteY817" fmla="*/ 412476 h 935524"/>
                <a:gd name="connsiteX818" fmla="*/ 778480 w 934998"/>
                <a:gd name="connsiteY818" fmla="*/ 408306 h 935524"/>
                <a:gd name="connsiteX819" fmla="*/ 778480 w 934998"/>
                <a:gd name="connsiteY819" fmla="*/ 408806 h 935524"/>
                <a:gd name="connsiteX820" fmla="*/ 778480 w 934998"/>
                <a:gd name="connsiteY820" fmla="*/ 408806 h 935524"/>
                <a:gd name="connsiteX821" fmla="*/ 778480 w 934998"/>
                <a:gd name="connsiteY821" fmla="*/ 408806 h 935524"/>
                <a:gd name="connsiteX822" fmla="*/ 778480 w 934998"/>
                <a:gd name="connsiteY822" fmla="*/ 408640 h 935524"/>
                <a:gd name="connsiteX823" fmla="*/ 778046 w 934998"/>
                <a:gd name="connsiteY823" fmla="*/ 408406 h 935524"/>
                <a:gd name="connsiteX824" fmla="*/ 778480 w 934998"/>
                <a:gd name="connsiteY824" fmla="*/ 408106 h 935524"/>
                <a:gd name="connsiteX825" fmla="*/ 778480 w 934998"/>
                <a:gd name="connsiteY825" fmla="*/ 408306 h 935524"/>
                <a:gd name="connsiteX826" fmla="*/ 778480 w 934998"/>
                <a:gd name="connsiteY826" fmla="*/ 408306 h 935524"/>
                <a:gd name="connsiteX827" fmla="*/ 778197 w 934998"/>
                <a:gd name="connsiteY827" fmla="*/ 408489 h 935524"/>
                <a:gd name="connsiteX828" fmla="*/ 778013 w 934998"/>
                <a:gd name="connsiteY828" fmla="*/ 408206 h 935524"/>
                <a:gd name="connsiteX829" fmla="*/ 776678 w 934998"/>
                <a:gd name="connsiteY829" fmla="*/ 359830 h 935524"/>
                <a:gd name="connsiteX830" fmla="*/ 776678 w 934998"/>
                <a:gd name="connsiteY830" fmla="*/ 359830 h 935524"/>
                <a:gd name="connsiteX831" fmla="*/ 775377 w 934998"/>
                <a:gd name="connsiteY831" fmla="*/ 360297 h 935524"/>
                <a:gd name="connsiteX832" fmla="*/ 775377 w 934998"/>
                <a:gd name="connsiteY832" fmla="*/ 360297 h 935524"/>
                <a:gd name="connsiteX833" fmla="*/ 775377 w 934998"/>
                <a:gd name="connsiteY833" fmla="*/ 360297 h 935524"/>
                <a:gd name="connsiteX834" fmla="*/ 775377 w 934998"/>
                <a:gd name="connsiteY834" fmla="*/ 360297 h 935524"/>
                <a:gd name="connsiteX835" fmla="*/ 773042 w 934998"/>
                <a:gd name="connsiteY835" fmla="*/ 361064 h 935524"/>
                <a:gd name="connsiteX836" fmla="*/ 772742 w 934998"/>
                <a:gd name="connsiteY836" fmla="*/ 361064 h 935524"/>
                <a:gd name="connsiteX837" fmla="*/ 775377 w 934998"/>
                <a:gd name="connsiteY837" fmla="*/ 360163 h 935524"/>
                <a:gd name="connsiteX838" fmla="*/ 773442 w 934998"/>
                <a:gd name="connsiteY838" fmla="*/ 360797 h 935524"/>
                <a:gd name="connsiteX839" fmla="*/ 773909 w 934998"/>
                <a:gd name="connsiteY839" fmla="*/ 387087 h 935524"/>
                <a:gd name="connsiteX840" fmla="*/ 773909 w 934998"/>
                <a:gd name="connsiteY840" fmla="*/ 387287 h 935524"/>
                <a:gd name="connsiteX841" fmla="*/ 773542 w 934998"/>
                <a:gd name="connsiteY841" fmla="*/ 385652 h 935524"/>
                <a:gd name="connsiteX842" fmla="*/ 773542 w 934998"/>
                <a:gd name="connsiteY842" fmla="*/ 385652 h 935524"/>
                <a:gd name="connsiteX843" fmla="*/ 772275 w 934998"/>
                <a:gd name="connsiteY843" fmla="*/ 381115 h 935524"/>
                <a:gd name="connsiteX844" fmla="*/ 772141 w 934998"/>
                <a:gd name="connsiteY844" fmla="*/ 380681 h 935524"/>
                <a:gd name="connsiteX845" fmla="*/ 772141 w 934998"/>
                <a:gd name="connsiteY845" fmla="*/ 381082 h 935524"/>
                <a:gd name="connsiteX846" fmla="*/ 772141 w 934998"/>
                <a:gd name="connsiteY846" fmla="*/ 380648 h 935524"/>
                <a:gd name="connsiteX847" fmla="*/ 772141 w 934998"/>
                <a:gd name="connsiteY847" fmla="*/ 380181 h 935524"/>
                <a:gd name="connsiteX848" fmla="*/ 772141 w 934998"/>
                <a:gd name="connsiteY848" fmla="*/ 380481 h 935524"/>
                <a:gd name="connsiteX849" fmla="*/ 772141 w 934998"/>
                <a:gd name="connsiteY849" fmla="*/ 380114 h 935524"/>
                <a:gd name="connsiteX850" fmla="*/ 772141 w 934998"/>
                <a:gd name="connsiteY850" fmla="*/ 379647 h 935524"/>
                <a:gd name="connsiteX851" fmla="*/ 772141 w 934998"/>
                <a:gd name="connsiteY851" fmla="*/ 380114 h 935524"/>
                <a:gd name="connsiteX852" fmla="*/ 772141 w 934998"/>
                <a:gd name="connsiteY852" fmla="*/ 379847 h 935524"/>
                <a:gd name="connsiteX853" fmla="*/ 771557 w 934998"/>
                <a:gd name="connsiteY853" fmla="*/ 379537 h 935524"/>
                <a:gd name="connsiteX854" fmla="*/ 771274 w 934998"/>
                <a:gd name="connsiteY854" fmla="*/ 379781 h 935524"/>
                <a:gd name="connsiteX855" fmla="*/ 772141 w 934998"/>
                <a:gd name="connsiteY855" fmla="*/ 379647 h 935524"/>
                <a:gd name="connsiteX856" fmla="*/ 772141 w 934998"/>
                <a:gd name="connsiteY856" fmla="*/ 379647 h 935524"/>
                <a:gd name="connsiteX857" fmla="*/ 772141 w 934998"/>
                <a:gd name="connsiteY857" fmla="*/ 379647 h 935524"/>
                <a:gd name="connsiteX858" fmla="*/ 771240 w 934998"/>
                <a:gd name="connsiteY858" fmla="*/ 379681 h 935524"/>
                <a:gd name="connsiteX859" fmla="*/ 771941 w 934998"/>
                <a:gd name="connsiteY859" fmla="*/ 378947 h 935524"/>
                <a:gd name="connsiteX860" fmla="*/ 771941 w 934998"/>
                <a:gd name="connsiteY860" fmla="*/ 379414 h 935524"/>
                <a:gd name="connsiteX861" fmla="*/ 771941 w 934998"/>
                <a:gd name="connsiteY861" fmla="*/ 379414 h 935524"/>
                <a:gd name="connsiteX862" fmla="*/ 771941 w 934998"/>
                <a:gd name="connsiteY862" fmla="*/ 379247 h 935524"/>
                <a:gd name="connsiteX863" fmla="*/ 769339 w 934998"/>
                <a:gd name="connsiteY863" fmla="*/ 370372 h 935524"/>
                <a:gd name="connsiteX864" fmla="*/ 769639 w 934998"/>
                <a:gd name="connsiteY864" fmla="*/ 371340 h 935524"/>
                <a:gd name="connsiteX865" fmla="*/ 768438 w 934998"/>
                <a:gd name="connsiteY865" fmla="*/ 370406 h 935524"/>
                <a:gd name="connsiteX866" fmla="*/ 760864 w 934998"/>
                <a:gd name="connsiteY866" fmla="*/ 228880 h 935524"/>
                <a:gd name="connsiteX867" fmla="*/ 756361 w 934998"/>
                <a:gd name="connsiteY867" fmla="*/ 232516 h 935524"/>
                <a:gd name="connsiteX868" fmla="*/ 752657 w 934998"/>
                <a:gd name="connsiteY868" fmla="*/ 235552 h 935524"/>
                <a:gd name="connsiteX869" fmla="*/ 751990 w 934998"/>
                <a:gd name="connsiteY869" fmla="*/ 236120 h 935524"/>
                <a:gd name="connsiteX870" fmla="*/ 752657 w 934998"/>
                <a:gd name="connsiteY870" fmla="*/ 235586 h 935524"/>
                <a:gd name="connsiteX871" fmla="*/ 756361 w 934998"/>
                <a:gd name="connsiteY871" fmla="*/ 232583 h 935524"/>
                <a:gd name="connsiteX872" fmla="*/ 760898 w 934998"/>
                <a:gd name="connsiteY872" fmla="*/ 228913 h 935524"/>
                <a:gd name="connsiteX873" fmla="*/ 766937 w 934998"/>
                <a:gd name="connsiteY873" fmla="*/ 224009 h 935524"/>
                <a:gd name="connsiteX874" fmla="*/ 745518 w 934998"/>
                <a:gd name="connsiteY874" fmla="*/ 241324 h 935524"/>
                <a:gd name="connsiteX875" fmla="*/ 741948 w 934998"/>
                <a:gd name="connsiteY875" fmla="*/ 244193 h 935524"/>
                <a:gd name="connsiteX876" fmla="*/ 738378 w 934998"/>
                <a:gd name="connsiteY876" fmla="*/ 247096 h 935524"/>
                <a:gd name="connsiteX877" fmla="*/ 735042 w 934998"/>
                <a:gd name="connsiteY877" fmla="*/ 249932 h 935524"/>
                <a:gd name="connsiteX878" fmla="*/ 735042 w 934998"/>
                <a:gd name="connsiteY878" fmla="*/ 249932 h 935524"/>
                <a:gd name="connsiteX879" fmla="*/ 731505 w 934998"/>
                <a:gd name="connsiteY879" fmla="*/ 252834 h 935524"/>
                <a:gd name="connsiteX880" fmla="*/ 735042 w 934998"/>
                <a:gd name="connsiteY880" fmla="*/ 249965 h 935524"/>
                <a:gd name="connsiteX881" fmla="*/ 735042 w 934998"/>
                <a:gd name="connsiteY881" fmla="*/ 249965 h 935524"/>
                <a:gd name="connsiteX882" fmla="*/ 738378 w 934998"/>
                <a:gd name="connsiteY882" fmla="*/ 247129 h 935524"/>
                <a:gd name="connsiteX883" fmla="*/ 741948 w 934998"/>
                <a:gd name="connsiteY883" fmla="*/ 244227 h 935524"/>
                <a:gd name="connsiteX884" fmla="*/ 745484 w 934998"/>
                <a:gd name="connsiteY884" fmla="*/ 241358 h 935524"/>
                <a:gd name="connsiteX885" fmla="*/ 751957 w 934998"/>
                <a:gd name="connsiteY885" fmla="*/ 236120 h 935524"/>
                <a:gd name="connsiteX886" fmla="*/ 751957 w 934998"/>
                <a:gd name="connsiteY886" fmla="*/ 236120 h 935524"/>
                <a:gd name="connsiteX887" fmla="*/ 727735 w 934998"/>
                <a:gd name="connsiteY887" fmla="*/ 255737 h 935524"/>
                <a:gd name="connsiteX888" fmla="*/ 730571 w 934998"/>
                <a:gd name="connsiteY888" fmla="*/ 253468 h 935524"/>
                <a:gd name="connsiteX889" fmla="*/ 731272 w 934998"/>
                <a:gd name="connsiteY889" fmla="*/ 252901 h 935524"/>
                <a:gd name="connsiteX890" fmla="*/ 731272 w 934998"/>
                <a:gd name="connsiteY890" fmla="*/ 252901 h 935524"/>
                <a:gd name="connsiteX891" fmla="*/ 723731 w 934998"/>
                <a:gd name="connsiteY891" fmla="*/ 367536 h 935524"/>
                <a:gd name="connsiteX892" fmla="*/ 721830 w 934998"/>
                <a:gd name="connsiteY892" fmla="*/ 362766 h 935524"/>
                <a:gd name="connsiteX893" fmla="*/ 721830 w 934998"/>
                <a:gd name="connsiteY893" fmla="*/ 362766 h 935524"/>
                <a:gd name="connsiteX894" fmla="*/ 719761 w 934998"/>
                <a:gd name="connsiteY894" fmla="*/ 357828 h 935524"/>
                <a:gd name="connsiteX895" fmla="*/ 719761 w 934998"/>
                <a:gd name="connsiteY895" fmla="*/ 357828 h 935524"/>
                <a:gd name="connsiteX896" fmla="*/ 717593 w 934998"/>
                <a:gd name="connsiteY896" fmla="*/ 352923 h 935524"/>
                <a:gd name="connsiteX897" fmla="*/ 717593 w 934998"/>
                <a:gd name="connsiteY897" fmla="*/ 352923 h 935524"/>
                <a:gd name="connsiteX898" fmla="*/ 716859 w 934998"/>
                <a:gd name="connsiteY898" fmla="*/ 351322 h 935524"/>
                <a:gd name="connsiteX899" fmla="*/ 716692 w 934998"/>
                <a:gd name="connsiteY899" fmla="*/ 350988 h 935524"/>
                <a:gd name="connsiteX900" fmla="*/ 716692 w 934998"/>
                <a:gd name="connsiteY900" fmla="*/ 350988 h 935524"/>
                <a:gd name="connsiteX901" fmla="*/ 716692 w 934998"/>
                <a:gd name="connsiteY901" fmla="*/ 350988 h 935524"/>
                <a:gd name="connsiteX902" fmla="*/ 716692 w 934998"/>
                <a:gd name="connsiteY902" fmla="*/ 350988 h 935524"/>
                <a:gd name="connsiteX903" fmla="*/ 716692 w 934998"/>
                <a:gd name="connsiteY903" fmla="*/ 350988 h 935524"/>
                <a:gd name="connsiteX904" fmla="*/ 716692 w 934998"/>
                <a:gd name="connsiteY904" fmla="*/ 350655 h 935524"/>
                <a:gd name="connsiteX905" fmla="*/ 716492 w 934998"/>
                <a:gd name="connsiteY905" fmla="*/ 350188 h 935524"/>
                <a:gd name="connsiteX906" fmla="*/ 716492 w 934998"/>
                <a:gd name="connsiteY906" fmla="*/ 349954 h 935524"/>
                <a:gd name="connsiteX907" fmla="*/ 716292 w 934998"/>
                <a:gd name="connsiteY907" fmla="*/ 349520 h 935524"/>
                <a:gd name="connsiteX908" fmla="*/ 715758 w 934998"/>
                <a:gd name="connsiteY908" fmla="*/ 348386 h 935524"/>
                <a:gd name="connsiteX909" fmla="*/ 715758 w 934998"/>
                <a:gd name="connsiteY909" fmla="*/ 348386 h 935524"/>
                <a:gd name="connsiteX910" fmla="*/ 714557 w 934998"/>
                <a:gd name="connsiteY910" fmla="*/ 345951 h 935524"/>
                <a:gd name="connsiteX911" fmla="*/ 713723 w 934998"/>
                <a:gd name="connsiteY911" fmla="*/ 344249 h 935524"/>
                <a:gd name="connsiteX912" fmla="*/ 713389 w 934998"/>
                <a:gd name="connsiteY912" fmla="*/ 343548 h 935524"/>
                <a:gd name="connsiteX913" fmla="*/ 713389 w 934998"/>
                <a:gd name="connsiteY913" fmla="*/ 343548 h 935524"/>
                <a:gd name="connsiteX914" fmla="*/ 712188 w 934998"/>
                <a:gd name="connsiteY914" fmla="*/ 341146 h 935524"/>
                <a:gd name="connsiteX915" fmla="*/ 710920 w 934998"/>
                <a:gd name="connsiteY915" fmla="*/ 338744 h 935524"/>
                <a:gd name="connsiteX916" fmla="*/ 710286 w 934998"/>
                <a:gd name="connsiteY916" fmla="*/ 337543 h 935524"/>
                <a:gd name="connsiteX917" fmla="*/ 708685 w 934998"/>
                <a:gd name="connsiteY917" fmla="*/ 334641 h 935524"/>
                <a:gd name="connsiteX918" fmla="*/ 707050 w 934998"/>
                <a:gd name="connsiteY918" fmla="*/ 331771 h 935524"/>
                <a:gd name="connsiteX919" fmla="*/ 707050 w 934998"/>
                <a:gd name="connsiteY919" fmla="*/ 331571 h 935524"/>
                <a:gd name="connsiteX920" fmla="*/ 705782 w 934998"/>
                <a:gd name="connsiteY920" fmla="*/ 329302 h 935524"/>
                <a:gd name="connsiteX921" fmla="*/ 703013 w 934998"/>
                <a:gd name="connsiteY921" fmla="*/ 324665 h 935524"/>
                <a:gd name="connsiteX922" fmla="*/ 700177 w 934998"/>
                <a:gd name="connsiteY922" fmla="*/ 320061 h 935524"/>
                <a:gd name="connsiteX923" fmla="*/ 697208 w 934998"/>
                <a:gd name="connsiteY923" fmla="*/ 315524 h 935524"/>
                <a:gd name="connsiteX924" fmla="*/ 694172 w 934998"/>
                <a:gd name="connsiteY924" fmla="*/ 311053 h 935524"/>
                <a:gd name="connsiteX925" fmla="*/ 687833 w 934998"/>
                <a:gd name="connsiteY925" fmla="*/ 302278 h 935524"/>
                <a:gd name="connsiteX926" fmla="*/ 687599 w 934998"/>
                <a:gd name="connsiteY926" fmla="*/ 302012 h 935524"/>
                <a:gd name="connsiteX927" fmla="*/ 684430 w 934998"/>
                <a:gd name="connsiteY927" fmla="*/ 297874 h 935524"/>
                <a:gd name="connsiteX928" fmla="*/ 681094 w 934998"/>
                <a:gd name="connsiteY928" fmla="*/ 293771 h 935524"/>
                <a:gd name="connsiteX929" fmla="*/ 670384 w 934998"/>
                <a:gd name="connsiteY929" fmla="*/ 302445 h 935524"/>
                <a:gd name="connsiteX930" fmla="*/ 670384 w 934998"/>
                <a:gd name="connsiteY930" fmla="*/ 302445 h 935524"/>
                <a:gd name="connsiteX931" fmla="*/ 669817 w 934998"/>
                <a:gd name="connsiteY931" fmla="*/ 302946 h 935524"/>
                <a:gd name="connsiteX932" fmla="*/ 660142 w 934998"/>
                <a:gd name="connsiteY932" fmla="*/ 311220 h 935524"/>
                <a:gd name="connsiteX933" fmla="*/ 659941 w 934998"/>
                <a:gd name="connsiteY933" fmla="*/ 311387 h 935524"/>
                <a:gd name="connsiteX934" fmla="*/ 649432 w 934998"/>
                <a:gd name="connsiteY934" fmla="*/ 319894 h 935524"/>
                <a:gd name="connsiteX935" fmla="*/ 649232 w 934998"/>
                <a:gd name="connsiteY935" fmla="*/ 319894 h 935524"/>
                <a:gd name="connsiteX936" fmla="*/ 634519 w 934998"/>
                <a:gd name="connsiteY936" fmla="*/ 330837 h 935524"/>
                <a:gd name="connsiteX937" fmla="*/ 634319 w 934998"/>
                <a:gd name="connsiteY937" fmla="*/ 331004 h 935524"/>
                <a:gd name="connsiteX938" fmla="*/ 623876 w 934998"/>
                <a:gd name="connsiteY938" fmla="*/ 339612 h 935524"/>
                <a:gd name="connsiteX939" fmla="*/ 624110 w 934998"/>
                <a:gd name="connsiteY939" fmla="*/ 339912 h 935524"/>
                <a:gd name="connsiteX940" fmla="*/ 624377 w 934998"/>
                <a:gd name="connsiteY940" fmla="*/ 340246 h 935524"/>
                <a:gd name="connsiteX941" fmla="*/ 626212 w 934998"/>
                <a:gd name="connsiteY941" fmla="*/ 342514 h 935524"/>
                <a:gd name="connsiteX942" fmla="*/ 626378 w 934998"/>
                <a:gd name="connsiteY942" fmla="*/ 342748 h 935524"/>
                <a:gd name="connsiteX943" fmla="*/ 628380 w 934998"/>
                <a:gd name="connsiteY943" fmla="*/ 345350 h 935524"/>
                <a:gd name="connsiteX944" fmla="*/ 628380 w 934998"/>
                <a:gd name="connsiteY944" fmla="*/ 345350 h 935524"/>
                <a:gd name="connsiteX945" fmla="*/ 629414 w 934998"/>
                <a:gd name="connsiteY945" fmla="*/ 346718 h 935524"/>
                <a:gd name="connsiteX946" fmla="*/ 630515 w 934998"/>
                <a:gd name="connsiteY946" fmla="*/ 348186 h 935524"/>
                <a:gd name="connsiteX947" fmla="*/ 631183 w 934998"/>
                <a:gd name="connsiteY947" fmla="*/ 349153 h 935524"/>
                <a:gd name="connsiteX948" fmla="*/ 631716 w 934998"/>
                <a:gd name="connsiteY948" fmla="*/ 349854 h 935524"/>
                <a:gd name="connsiteX949" fmla="*/ 632017 w 934998"/>
                <a:gd name="connsiteY949" fmla="*/ 350288 h 935524"/>
                <a:gd name="connsiteX950" fmla="*/ 633151 w 934998"/>
                <a:gd name="connsiteY950" fmla="*/ 351889 h 935524"/>
                <a:gd name="connsiteX951" fmla="*/ 633151 w 934998"/>
                <a:gd name="connsiteY951" fmla="*/ 352089 h 935524"/>
                <a:gd name="connsiteX952" fmla="*/ 633151 w 934998"/>
                <a:gd name="connsiteY952" fmla="*/ 352089 h 935524"/>
                <a:gd name="connsiteX953" fmla="*/ 634052 w 934998"/>
                <a:gd name="connsiteY953" fmla="*/ 353457 h 935524"/>
                <a:gd name="connsiteX954" fmla="*/ 634386 w 934998"/>
                <a:gd name="connsiteY954" fmla="*/ 353924 h 935524"/>
                <a:gd name="connsiteX955" fmla="*/ 634386 w 934998"/>
                <a:gd name="connsiteY955" fmla="*/ 354125 h 935524"/>
                <a:gd name="connsiteX956" fmla="*/ 634586 w 934998"/>
                <a:gd name="connsiteY956" fmla="*/ 354458 h 935524"/>
                <a:gd name="connsiteX957" fmla="*/ 634852 w 934998"/>
                <a:gd name="connsiteY957" fmla="*/ 354825 h 935524"/>
                <a:gd name="connsiteX958" fmla="*/ 634852 w 934998"/>
                <a:gd name="connsiteY958" fmla="*/ 354825 h 935524"/>
                <a:gd name="connsiteX959" fmla="*/ 634852 w 934998"/>
                <a:gd name="connsiteY959" fmla="*/ 355025 h 935524"/>
                <a:gd name="connsiteX960" fmla="*/ 634852 w 934998"/>
                <a:gd name="connsiteY960" fmla="*/ 355225 h 935524"/>
                <a:gd name="connsiteX961" fmla="*/ 635386 w 934998"/>
                <a:gd name="connsiteY961" fmla="*/ 356026 h 935524"/>
                <a:gd name="connsiteX962" fmla="*/ 635553 w 934998"/>
                <a:gd name="connsiteY962" fmla="*/ 356327 h 935524"/>
                <a:gd name="connsiteX963" fmla="*/ 635887 w 934998"/>
                <a:gd name="connsiteY963" fmla="*/ 356827 h 935524"/>
                <a:gd name="connsiteX964" fmla="*/ 635887 w 934998"/>
                <a:gd name="connsiteY964" fmla="*/ 356827 h 935524"/>
                <a:gd name="connsiteX965" fmla="*/ 635887 w 934998"/>
                <a:gd name="connsiteY965" fmla="*/ 357027 h 935524"/>
                <a:gd name="connsiteX966" fmla="*/ 635887 w 934998"/>
                <a:gd name="connsiteY966" fmla="*/ 357027 h 935524"/>
                <a:gd name="connsiteX967" fmla="*/ 635887 w 934998"/>
                <a:gd name="connsiteY967" fmla="*/ 357027 h 935524"/>
                <a:gd name="connsiteX968" fmla="*/ 636087 w 934998"/>
                <a:gd name="connsiteY968" fmla="*/ 357361 h 935524"/>
                <a:gd name="connsiteX969" fmla="*/ 636087 w 934998"/>
                <a:gd name="connsiteY969" fmla="*/ 357528 h 935524"/>
                <a:gd name="connsiteX970" fmla="*/ 636087 w 934998"/>
                <a:gd name="connsiteY970" fmla="*/ 357694 h 935524"/>
                <a:gd name="connsiteX971" fmla="*/ 636087 w 934998"/>
                <a:gd name="connsiteY971" fmla="*/ 357694 h 935524"/>
                <a:gd name="connsiteX972" fmla="*/ 636254 w 934998"/>
                <a:gd name="connsiteY972" fmla="*/ 357928 h 935524"/>
                <a:gd name="connsiteX973" fmla="*/ 636254 w 934998"/>
                <a:gd name="connsiteY973" fmla="*/ 357928 h 935524"/>
                <a:gd name="connsiteX974" fmla="*/ 637822 w 934998"/>
                <a:gd name="connsiteY974" fmla="*/ 360430 h 935524"/>
                <a:gd name="connsiteX975" fmla="*/ 638456 w 934998"/>
                <a:gd name="connsiteY975" fmla="*/ 361498 h 935524"/>
                <a:gd name="connsiteX976" fmla="*/ 639290 w 934998"/>
                <a:gd name="connsiteY976" fmla="*/ 362866 h 935524"/>
                <a:gd name="connsiteX977" fmla="*/ 640124 w 934998"/>
                <a:gd name="connsiteY977" fmla="*/ 364267 h 935524"/>
                <a:gd name="connsiteX978" fmla="*/ 640691 w 934998"/>
                <a:gd name="connsiteY978" fmla="*/ 365201 h 935524"/>
                <a:gd name="connsiteX979" fmla="*/ 642159 w 934998"/>
                <a:gd name="connsiteY979" fmla="*/ 367770 h 935524"/>
                <a:gd name="connsiteX980" fmla="*/ 642726 w 934998"/>
                <a:gd name="connsiteY980" fmla="*/ 368838 h 935524"/>
                <a:gd name="connsiteX981" fmla="*/ 643527 w 934998"/>
                <a:gd name="connsiteY981" fmla="*/ 370306 h 935524"/>
                <a:gd name="connsiteX982" fmla="*/ 643827 w 934998"/>
                <a:gd name="connsiteY982" fmla="*/ 370839 h 935524"/>
                <a:gd name="connsiteX983" fmla="*/ 644494 w 934998"/>
                <a:gd name="connsiteY983" fmla="*/ 372074 h 935524"/>
                <a:gd name="connsiteX984" fmla="*/ 645462 w 934998"/>
                <a:gd name="connsiteY984" fmla="*/ 373942 h 935524"/>
                <a:gd name="connsiteX985" fmla="*/ 645862 w 934998"/>
                <a:gd name="connsiteY985" fmla="*/ 374709 h 935524"/>
                <a:gd name="connsiteX986" fmla="*/ 645862 w 934998"/>
                <a:gd name="connsiteY986" fmla="*/ 374876 h 935524"/>
                <a:gd name="connsiteX987" fmla="*/ 645862 w 934998"/>
                <a:gd name="connsiteY987" fmla="*/ 375177 h 935524"/>
                <a:gd name="connsiteX988" fmla="*/ 646163 w 934998"/>
                <a:gd name="connsiteY988" fmla="*/ 375744 h 935524"/>
                <a:gd name="connsiteX989" fmla="*/ 646530 w 934998"/>
                <a:gd name="connsiteY989" fmla="*/ 376444 h 935524"/>
                <a:gd name="connsiteX990" fmla="*/ 646863 w 934998"/>
                <a:gd name="connsiteY990" fmla="*/ 377145 h 935524"/>
                <a:gd name="connsiteX991" fmla="*/ 647564 w 934998"/>
                <a:gd name="connsiteY991" fmla="*/ 378546 h 935524"/>
                <a:gd name="connsiteX992" fmla="*/ 647564 w 934998"/>
                <a:gd name="connsiteY992" fmla="*/ 378546 h 935524"/>
                <a:gd name="connsiteX993" fmla="*/ 648331 w 934998"/>
                <a:gd name="connsiteY993" fmla="*/ 380181 h 935524"/>
                <a:gd name="connsiteX994" fmla="*/ 649099 w 934998"/>
                <a:gd name="connsiteY994" fmla="*/ 381849 h 935524"/>
                <a:gd name="connsiteX995" fmla="*/ 649099 w 934998"/>
                <a:gd name="connsiteY995" fmla="*/ 382083 h 935524"/>
                <a:gd name="connsiteX996" fmla="*/ 649399 w 934998"/>
                <a:gd name="connsiteY996" fmla="*/ 382783 h 935524"/>
                <a:gd name="connsiteX997" fmla="*/ 649699 w 934998"/>
                <a:gd name="connsiteY997" fmla="*/ 383484 h 935524"/>
                <a:gd name="connsiteX998" fmla="*/ 650500 w 934998"/>
                <a:gd name="connsiteY998" fmla="*/ 385219 h 935524"/>
                <a:gd name="connsiteX999" fmla="*/ 650500 w 934998"/>
                <a:gd name="connsiteY999" fmla="*/ 385219 h 935524"/>
                <a:gd name="connsiteX1000" fmla="*/ 650500 w 934998"/>
                <a:gd name="connsiteY1000" fmla="*/ 385652 h 935524"/>
                <a:gd name="connsiteX1001" fmla="*/ 650500 w 934998"/>
                <a:gd name="connsiteY1001" fmla="*/ 385986 h 935524"/>
                <a:gd name="connsiteX1002" fmla="*/ 650667 w 934998"/>
                <a:gd name="connsiteY1002" fmla="*/ 386320 h 935524"/>
                <a:gd name="connsiteX1003" fmla="*/ 650667 w 934998"/>
                <a:gd name="connsiteY1003" fmla="*/ 386320 h 935524"/>
                <a:gd name="connsiteX1004" fmla="*/ 650667 w 934998"/>
                <a:gd name="connsiteY1004" fmla="*/ 386620 h 935524"/>
                <a:gd name="connsiteX1005" fmla="*/ 651768 w 934998"/>
                <a:gd name="connsiteY1005" fmla="*/ 389256 h 935524"/>
                <a:gd name="connsiteX1006" fmla="*/ 653136 w 934998"/>
                <a:gd name="connsiteY1006" fmla="*/ 392592 h 935524"/>
                <a:gd name="connsiteX1007" fmla="*/ 665647 w 934998"/>
                <a:gd name="connsiteY1007" fmla="*/ 387788 h 935524"/>
                <a:gd name="connsiteX1008" fmla="*/ 665913 w 934998"/>
                <a:gd name="connsiteY1008" fmla="*/ 387788 h 935524"/>
                <a:gd name="connsiteX1009" fmla="*/ 682795 w 934998"/>
                <a:gd name="connsiteY1009" fmla="*/ 381282 h 935524"/>
                <a:gd name="connsiteX1010" fmla="*/ 683062 w 934998"/>
                <a:gd name="connsiteY1010" fmla="*/ 381282 h 935524"/>
                <a:gd name="connsiteX1011" fmla="*/ 695640 w 934998"/>
                <a:gd name="connsiteY1011" fmla="*/ 376478 h 935524"/>
                <a:gd name="connsiteX1012" fmla="*/ 695907 w 934998"/>
                <a:gd name="connsiteY1012" fmla="*/ 376478 h 935524"/>
                <a:gd name="connsiteX1013" fmla="*/ 708485 w 934998"/>
                <a:gd name="connsiteY1013" fmla="*/ 371640 h 935524"/>
                <a:gd name="connsiteX1014" fmla="*/ 708752 w 934998"/>
                <a:gd name="connsiteY1014" fmla="*/ 371640 h 935524"/>
                <a:gd name="connsiteX1015" fmla="*/ 721329 w 934998"/>
                <a:gd name="connsiteY1015" fmla="*/ 366802 h 935524"/>
                <a:gd name="connsiteX1016" fmla="*/ 721630 w 934998"/>
                <a:gd name="connsiteY1016" fmla="*/ 366802 h 935524"/>
                <a:gd name="connsiteX1017" fmla="*/ 721630 w 934998"/>
                <a:gd name="connsiteY1017" fmla="*/ 367003 h 935524"/>
                <a:gd name="connsiteX1018" fmla="*/ 721630 w 934998"/>
                <a:gd name="connsiteY1018" fmla="*/ 367003 h 935524"/>
                <a:gd name="connsiteX1019" fmla="*/ 721630 w 934998"/>
                <a:gd name="connsiteY1019" fmla="*/ 367003 h 935524"/>
                <a:gd name="connsiteX1020" fmla="*/ 723731 w 934998"/>
                <a:gd name="connsiteY1020" fmla="*/ 367536 h 935524"/>
                <a:gd name="connsiteX1021" fmla="*/ 653269 w 934998"/>
                <a:gd name="connsiteY1021" fmla="*/ 129592 h 935524"/>
                <a:gd name="connsiteX1022" fmla="*/ 653269 w 934998"/>
                <a:gd name="connsiteY1022" fmla="*/ 129592 h 935524"/>
                <a:gd name="connsiteX1023" fmla="*/ 656605 w 934998"/>
                <a:gd name="connsiteY1023" fmla="*/ 123620 h 935524"/>
                <a:gd name="connsiteX1024" fmla="*/ 646596 w 934998"/>
                <a:gd name="connsiteY1024" fmla="*/ 141435 h 935524"/>
                <a:gd name="connsiteX1025" fmla="*/ 646596 w 934998"/>
                <a:gd name="connsiteY1025" fmla="*/ 141435 h 935524"/>
                <a:gd name="connsiteX1026" fmla="*/ 649132 w 934998"/>
                <a:gd name="connsiteY1026" fmla="*/ 136831 h 935524"/>
                <a:gd name="connsiteX1027" fmla="*/ 646563 w 934998"/>
                <a:gd name="connsiteY1027" fmla="*/ 141435 h 935524"/>
                <a:gd name="connsiteX1028" fmla="*/ 644194 w 934998"/>
                <a:gd name="connsiteY1028" fmla="*/ 145673 h 935524"/>
                <a:gd name="connsiteX1029" fmla="*/ 643761 w 934998"/>
                <a:gd name="connsiteY1029" fmla="*/ 146440 h 935524"/>
                <a:gd name="connsiteX1030" fmla="*/ 639790 w 934998"/>
                <a:gd name="connsiteY1030" fmla="*/ 153646 h 935524"/>
                <a:gd name="connsiteX1031" fmla="*/ 639790 w 934998"/>
                <a:gd name="connsiteY1031" fmla="*/ 153646 h 935524"/>
                <a:gd name="connsiteX1032" fmla="*/ 638723 w 934998"/>
                <a:gd name="connsiteY1032" fmla="*/ 155581 h 935524"/>
                <a:gd name="connsiteX1033" fmla="*/ 638456 w 934998"/>
                <a:gd name="connsiteY1033" fmla="*/ 156082 h 935524"/>
                <a:gd name="connsiteX1034" fmla="*/ 639824 w 934998"/>
                <a:gd name="connsiteY1034" fmla="*/ 153680 h 935524"/>
                <a:gd name="connsiteX1035" fmla="*/ 639824 w 934998"/>
                <a:gd name="connsiteY1035" fmla="*/ 153680 h 935524"/>
                <a:gd name="connsiteX1036" fmla="*/ 640691 w 934998"/>
                <a:gd name="connsiteY1036" fmla="*/ 152145 h 935524"/>
                <a:gd name="connsiteX1037" fmla="*/ 643827 w 934998"/>
                <a:gd name="connsiteY1037" fmla="*/ 146440 h 935524"/>
                <a:gd name="connsiteX1038" fmla="*/ 643827 w 934998"/>
                <a:gd name="connsiteY1038" fmla="*/ 146440 h 935524"/>
                <a:gd name="connsiteX1039" fmla="*/ 644227 w 934998"/>
                <a:gd name="connsiteY1039" fmla="*/ 145673 h 935524"/>
                <a:gd name="connsiteX1040" fmla="*/ 644227 w 934998"/>
                <a:gd name="connsiteY1040" fmla="*/ 145673 h 935524"/>
                <a:gd name="connsiteX1041" fmla="*/ 645395 w 934998"/>
                <a:gd name="connsiteY1041" fmla="*/ 143571 h 935524"/>
                <a:gd name="connsiteX1042" fmla="*/ 644194 w 934998"/>
                <a:gd name="connsiteY1042" fmla="*/ 145673 h 935524"/>
                <a:gd name="connsiteX1043" fmla="*/ 635320 w 934998"/>
                <a:gd name="connsiteY1043" fmla="*/ 161720 h 935524"/>
                <a:gd name="connsiteX1044" fmla="*/ 634652 w 934998"/>
                <a:gd name="connsiteY1044" fmla="*/ 162988 h 935524"/>
                <a:gd name="connsiteX1045" fmla="*/ 634419 w 934998"/>
                <a:gd name="connsiteY1045" fmla="*/ 163422 h 935524"/>
                <a:gd name="connsiteX1046" fmla="*/ 633118 w 934998"/>
                <a:gd name="connsiteY1046" fmla="*/ 165757 h 935524"/>
                <a:gd name="connsiteX1047" fmla="*/ 633118 w 934998"/>
                <a:gd name="connsiteY1047" fmla="*/ 165757 h 935524"/>
                <a:gd name="connsiteX1048" fmla="*/ 633752 w 934998"/>
                <a:gd name="connsiteY1048" fmla="*/ 164589 h 935524"/>
                <a:gd name="connsiteX1049" fmla="*/ 634552 w 934998"/>
                <a:gd name="connsiteY1049" fmla="*/ 163188 h 935524"/>
                <a:gd name="connsiteX1050" fmla="*/ 634786 w 934998"/>
                <a:gd name="connsiteY1050" fmla="*/ 162688 h 935524"/>
                <a:gd name="connsiteX1051" fmla="*/ 635320 w 934998"/>
                <a:gd name="connsiteY1051" fmla="*/ 161754 h 935524"/>
                <a:gd name="connsiteX1052" fmla="*/ 635320 w 934998"/>
                <a:gd name="connsiteY1052" fmla="*/ 161754 h 935524"/>
                <a:gd name="connsiteX1053" fmla="*/ 635787 w 934998"/>
                <a:gd name="connsiteY1053" fmla="*/ 160886 h 935524"/>
                <a:gd name="connsiteX1054" fmla="*/ 635286 w 934998"/>
                <a:gd name="connsiteY1054" fmla="*/ 161754 h 935524"/>
                <a:gd name="connsiteX1055" fmla="*/ 630916 w 934998"/>
                <a:gd name="connsiteY1055" fmla="*/ 169761 h 935524"/>
                <a:gd name="connsiteX1056" fmla="*/ 630916 w 934998"/>
                <a:gd name="connsiteY1056" fmla="*/ 169761 h 935524"/>
                <a:gd name="connsiteX1057" fmla="*/ 632450 w 934998"/>
                <a:gd name="connsiteY1057" fmla="*/ 166925 h 935524"/>
                <a:gd name="connsiteX1058" fmla="*/ 630882 w 934998"/>
                <a:gd name="connsiteY1058" fmla="*/ 169727 h 935524"/>
                <a:gd name="connsiteX1059" fmla="*/ 630916 w 934998"/>
                <a:gd name="connsiteY1059" fmla="*/ 169761 h 935524"/>
                <a:gd name="connsiteX1060" fmla="*/ 628747 w 934998"/>
                <a:gd name="connsiteY1060" fmla="*/ 173697 h 935524"/>
                <a:gd name="connsiteX1061" fmla="*/ 628747 w 934998"/>
                <a:gd name="connsiteY1061" fmla="*/ 173697 h 935524"/>
                <a:gd name="connsiteX1062" fmla="*/ 628747 w 934998"/>
                <a:gd name="connsiteY1062" fmla="*/ 173697 h 935524"/>
                <a:gd name="connsiteX1063" fmla="*/ 629848 w 934998"/>
                <a:gd name="connsiteY1063" fmla="*/ 171729 h 935524"/>
                <a:gd name="connsiteX1064" fmla="*/ 630549 w 934998"/>
                <a:gd name="connsiteY1064" fmla="*/ 170695 h 935524"/>
                <a:gd name="connsiteX1065" fmla="*/ 631049 w 934998"/>
                <a:gd name="connsiteY1065" fmla="*/ 169761 h 935524"/>
                <a:gd name="connsiteX1066" fmla="*/ 631049 w 934998"/>
                <a:gd name="connsiteY1066" fmla="*/ 169761 h 935524"/>
                <a:gd name="connsiteX1067" fmla="*/ 628714 w 934998"/>
                <a:gd name="connsiteY1067" fmla="*/ 173798 h 935524"/>
                <a:gd name="connsiteX1068" fmla="*/ 626545 w 934998"/>
                <a:gd name="connsiteY1068" fmla="*/ 177734 h 935524"/>
                <a:gd name="connsiteX1069" fmla="*/ 628747 w 934998"/>
                <a:gd name="connsiteY1069" fmla="*/ 173798 h 935524"/>
                <a:gd name="connsiteX1070" fmla="*/ 628747 w 934998"/>
                <a:gd name="connsiteY1070" fmla="*/ 173798 h 935524"/>
                <a:gd name="connsiteX1071" fmla="*/ 599788 w 934998"/>
                <a:gd name="connsiteY1071" fmla="*/ 225844 h 935524"/>
                <a:gd name="connsiteX1072" fmla="*/ 595951 w 934998"/>
                <a:gd name="connsiteY1072" fmla="*/ 223775 h 935524"/>
                <a:gd name="connsiteX1073" fmla="*/ 595184 w 934998"/>
                <a:gd name="connsiteY1073" fmla="*/ 223408 h 935524"/>
                <a:gd name="connsiteX1074" fmla="*/ 595184 w 934998"/>
                <a:gd name="connsiteY1074" fmla="*/ 223408 h 935524"/>
                <a:gd name="connsiteX1075" fmla="*/ 595918 w 934998"/>
                <a:gd name="connsiteY1075" fmla="*/ 223775 h 935524"/>
                <a:gd name="connsiteX1076" fmla="*/ 595918 w 934998"/>
                <a:gd name="connsiteY1076" fmla="*/ 223775 h 935524"/>
                <a:gd name="connsiteX1077" fmla="*/ 597152 w 934998"/>
                <a:gd name="connsiteY1077" fmla="*/ 224443 h 935524"/>
                <a:gd name="connsiteX1078" fmla="*/ 597152 w 934998"/>
                <a:gd name="connsiteY1078" fmla="*/ 224443 h 935524"/>
                <a:gd name="connsiteX1079" fmla="*/ 597152 w 934998"/>
                <a:gd name="connsiteY1079" fmla="*/ 224443 h 935524"/>
                <a:gd name="connsiteX1080" fmla="*/ 599588 w 934998"/>
                <a:gd name="connsiteY1080" fmla="*/ 225777 h 935524"/>
                <a:gd name="connsiteX1081" fmla="*/ 599588 w 934998"/>
                <a:gd name="connsiteY1081" fmla="*/ 225777 h 935524"/>
                <a:gd name="connsiteX1082" fmla="*/ 599588 w 934998"/>
                <a:gd name="connsiteY1082" fmla="*/ 225777 h 935524"/>
                <a:gd name="connsiteX1083" fmla="*/ 599588 w 934998"/>
                <a:gd name="connsiteY1083" fmla="*/ 225777 h 935524"/>
                <a:gd name="connsiteX1084" fmla="*/ 594417 w 934998"/>
                <a:gd name="connsiteY1084" fmla="*/ 223008 h 935524"/>
                <a:gd name="connsiteX1085" fmla="*/ 593649 w 934998"/>
                <a:gd name="connsiteY1085" fmla="*/ 222608 h 935524"/>
                <a:gd name="connsiteX1086" fmla="*/ 593649 w 934998"/>
                <a:gd name="connsiteY1086" fmla="*/ 222608 h 935524"/>
                <a:gd name="connsiteX1087" fmla="*/ 594050 w 934998"/>
                <a:gd name="connsiteY1087" fmla="*/ 222841 h 935524"/>
                <a:gd name="connsiteX1088" fmla="*/ 594383 w 934998"/>
                <a:gd name="connsiteY1088" fmla="*/ 222841 h 935524"/>
                <a:gd name="connsiteX1089" fmla="*/ 594784 w 934998"/>
                <a:gd name="connsiteY1089" fmla="*/ 223041 h 935524"/>
                <a:gd name="connsiteX1090" fmla="*/ 595151 w 934998"/>
                <a:gd name="connsiteY1090" fmla="*/ 223208 h 935524"/>
                <a:gd name="connsiteX1091" fmla="*/ 594850 w 934998"/>
                <a:gd name="connsiteY1091" fmla="*/ 223041 h 935524"/>
                <a:gd name="connsiteX1092" fmla="*/ 593549 w 934998"/>
                <a:gd name="connsiteY1092" fmla="*/ 222608 h 935524"/>
                <a:gd name="connsiteX1093" fmla="*/ 593549 w 934998"/>
                <a:gd name="connsiteY1093" fmla="*/ 222608 h 935524"/>
                <a:gd name="connsiteX1094" fmla="*/ 591948 w 934998"/>
                <a:gd name="connsiteY1094" fmla="*/ 221707 h 935524"/>
                <a:gd name="connsiteX1095" fmla="*/ 590113 w 934998"/>
                <a:gd name="connsiteY1095" fmla="*/ 220773 h 935524"/>
                <a:gd name="connsiteX1096" fmla="*/ 589212 w 934998"/>
                <a:gd name="connsiteY1096" fmla="*/ 220306 h 935524"/>
                <a:gd name="connsiteX1097" fmla="*/ 585609 w 934998"/>
                <a:gd name="connsiteY1097" fmla="*/ 218537 h 935524"/>
                <a:gd name="connsiteX1098" fmla="*/ 583874 w 934998"/>
                <a:gd name="connsiteY1098" fmla="*/ 217737 h 935524"/>
                <a:gd name="connsiteX1099" fmla="*/ 582206 w 934998"/>
                <a:gd name="connsiteY1099" fmla="*/ 216936 h 935524"/>
                <a:gd name="connsiteX1100" fmla="*/ 579036 w 934998"/>
                <a:gd name="connsiteY1100" fmla="*/ 215535 h 935524"/>
                <a:gd name="connsiteX1101" fmla="*/ 579036 w 934998"/>
                <a:gd name="connsiteY1101" fmla="*/ 215535 h 935524"/>
                <a:gd name="connsiteX1102" fmla="*/ 578269 w 934998"/>
                <a:gd name="connsiteY1102" fmla="*/ 215201 h 935524"/>
                <a:gd name="connsiteX1103" fmla="*/ 580104 w 934998"/>
                <a:gd name="connsiteY1103" fmla="*/ 216035 h 935524"/>
                <a:gd name="connsiteX1104" fmla="*/ 581272 w 934998"/>
                <a:gd name="connsiteY1104" fmla="*/ 216569 h 935524"/>
                <a:gd name="connsiteX1105" fmla="*/ 581739 w 934998"/>
                <a:gd name="connsiteY1105" fmla="*/ 216769 h 935524"/>
                <a:gd name="connsiteX1106" fmla="*/ 582206 w 934998"/>
                <a:gd name="connsiteY1106" fmla="*/ 216969 h 935524"/>
                <a:gd name="connsiteX1107" fmla="*/ 582206 w 934998"/>
                <a:gd name="connsiteY1107" fmla="*/ 216969 h 935524"/>
                <a:gd name="connsiteX1108" fmla="*/ 583774 w 934998"/>
                <a:gd name="connsiteY1108" fmla="*/ 217703 h 935524"/>
                <a:gd name="connsiteX1109" fmla="*/ 585575 w 934998"/>
                <a:gd name="connsiteY1109" fmla="*/ 218537 h 935524"/>
                <a:gd name="connsiteX1110" fmla="*/ 585575 w 934998"/>
                <a:gd name="connsiteY1110" fmla="*/ 218537 h 935524"/>
                <a:gd name="connsiteX1111" fmla="*/ 587310 w 934998"/>
                <a:gd name="connsiteY1111" fmla="*/ 219371 h 935524"/>
                <a:gd name="connsiteX1112" fmla="*/ 587310 w 934998"/>
                <a:gd name="connsiteY1112" fmla="*/ 219371 h 935524"/>
                <a:gd name="connsiteX1113" fmla="*/ 589112 w 934998"/>
                <a:gd name="connsiteY1113" fmla="*/ 220239 h 935524"/>
                <a:gd name="connsiteX1114" fmla="*/ 589112 w 934998"/>
                <a:gd name="connsiteY1114" fmla="*/ 220239 h 935524"/>
                <a:gd name="connsiteX1115" fmla="*/ 592648 w 934998"/>
                <a:gd name="connsiteY1115" fmla="*/ 222040 h 935524"/>
                <a:gd name="connsiteX1116" fmla="*/ 592648 w 934998"/>
                <a:gd name="connsiteY1116" fmla="*/ 222040 h 935524"/>
                <a:gd name="connsiteX1117" fmla="*/ 593049 w 934998"/>
                <a:gd name="connsiteY1117" fmla="*/ 222241 h 935524"/>
                <a:gd name="connsiteX1118" fmla="*/ 593216 w 934998"/>
                <a:gd name="connsiteY1118" fmla="*/ 222241 h 935524"/>
                <a:gd name="connsiteX1119" fmla="*/ 592715 w 934998"/>
                <a:gd name="connsiteY1119" fmla="*/ 221940 h 935524"/>
                <a:gd name="connsiteX1120" fmla="*/ 575934 w 934998"/>
                <a:gd name="connsiteY1120" fmla="*/ 214067 h 935524"/>
                <a:gd name="connsiteX1121" fmla="*/ 572264 w 934998"/>
                <a:gd name="connsiteY1121" fmla="*/ 212499 h 935524"/>
                <a:gd name="connsiteX1122" fmla="*/ 570395 w 934998"/>
                <a:gd name="connsiteY1122" fmla="*/ 211765 h 935524"/>
                <a:gd name="connsiteX1123" fmla="*/ 568527 w 934998"/>
                <a:gd name="connsiteY1123" fmla="*/ 210997 h 935524"/>
                <a:gd name="connsiteX1124" fmla="*/ 567393 w 934998"/>
                <a:gd name="connsiteY1124" fmla="*/ 210564 h 935524"/>
                <a:gd name="connsiteX1125" fmla="*/ 566392 w 934998"/>
                <a:gd name="connsiteY1125" fmla="*/ 210163 h 935524"/>
                <a:gd name="connsiteX1126" fmla="*/ 565791 w 934998"/>
                <a:gd name="connsiteY1126" fmla="*/ 209963 h 935524"/>
                <a:gd name="connsiteX1127" fmla="*/ 565791 w 934998"/>
                <a:gd name="connsiteY1127" fmla="*/ 209963 h 935524"/>
                <a:gd name="connsiteX1128" fmla="*/ 565791 w 934998"/>
                <a:gd name="connsiteY1128" fmla="*/ 209963 h 935524"/>
                <a:gd name="connsiteX1129" fmla="*/ 566358 w 934998"/>
                <a:gd name="connsiteY1129" fmla="*/ 210163 h 935524"/>
                <a:gd name="connsiteX1130" fmla="*/ 566358 w 934998"/>
                <a:gd name="connsiteY1130" fmla="*/ 210163 h 935524"/>
                <a:gd name="connsiteX1131" fmla="*/ 566859 w 934998"/>
                <a:gd name="connsiteY1131" fmla="*/ 210163 h 935524"/>
                <a:gd name="connsiteX1132" fmla="*/ 566859 w 934998"/>
                <a:gd name="connsiteY1132" fmla="*/ 210163 h 935524"/>
                <a:gd name="connsiteX1133" fmla="*/ 567359 w 934998"/>
                <a:gd name="connsiteY1133" fmla="*/ 210363 h 935524"/>
                <a:gd name="connsiteX1134" fmla="*/ 567359 w 934998"/>
                <a:gd name="connsiteY1134" fmla="*/ 210363 h 935524"/>
                <a:gd name="connsiteX1135" fmla="*/ 568127 w 934998"/>
                <a:gd name="connsiteY1135" fmla="*/ 210630 h 935524"/>
                <a:gd name="connsiteX1136" fmla="*/ 568127 w 934998"/>
                <a:gd name="connsiteY1136" fmla="*/ 210630 h 935524"/>
                <a:gd name="connsiteX1137" fmla="*/ 568127 w 934998"/>
                <a:gd name="connsiteY1137" fmla="*/ 210630 h 935524"/>
                <a:gd name="connsiteX1138" fmla="*/ 568127 w 934998"/>
                <a:gd name="connsiteY1138" fmla="*/ 210630 h 935524"/>
                <a:gd name="connsiteX1139" fmla="*/ 570329 w 934998"/>
                <a:gd name="connsiteY1139" fmla="*/ 211531 h 935524"/>
                <a:gd name="connsiteX1140" fmla="*/ 570996 w 934998"/>
                <a:gd name="connsiteY1140" fmla="*/ 211798 h 935524"/>
                <a:gd name="connsiteX1141" fmla="*/ 571363 w 934998"/>
                <a:gd name="connsiteY1141" fmla="*/ 211798 h 935524"/>
                <a:gd name="connsiteX1142" fmla="*/ 571830 w 934998"/>
                <a:gd name="connsiteY1142" fmla="*/ 211965 h 935524"/>
                <a:gd name="connsiteX1143" fmla="*/ 571830 w 934998"/>
                <a:gd name="connsiteY1143" fmla="*/ 211965 h 935524"/>
                <a:gd name="connsiteX1144" fmla="*/ 575466 w 934998"/>
                <a:gd name="connsiteY1144" fmla="*/ 213500 h 935524"/>
                <a:gd name="connsiteX1145" fmla="*/ 575466 w 934998"/>
                <a:gd name="connsiteY1145" fmla="*/ 213500 h 935524"/>
                <a:gd name="connsiteX1146" fmla="*/ 576367 w 934998"/>
                <a:gd name="connsiteY1146" fmla="*/ 213900 h 935524"/>
                <a:gd name="connsiteX1147" fmla="*/ 576601 w 934998"/>
                <a:gd name="connsiteY1147" fmla="*/ 213900 h 935524"/>
                <a:gd name="connsiteX1148" fmla="*/ 576834 w 934998"/>
                <a:gd name="connsiteY1148" fmla="*/ 213900 h 935524"/>
                <a:gd name="connsiteX1149" fmla="*/ 577535 w 934998"/>
                <a:gd name="connsiteY1149" fmla="*/ 214200 h 935524"/>
                <a:gd name="connsiteX1150" fmla="*/ 577068 w 934998"/>
                <a:gd name="connsiteY1150" fmla="*/ 213967 h 935524"/>
                <a:gd name="connsiteX1151" fmla="*/ 564623 w 934998"/>
                <a:gd name="connsiteY1151" fmla="*/ 209496 h 935524"/>
                <a:gd name="connsiteX1152" fmla="*/ 563956 w 934998"/>
                <a:gd name="connsiteY1152" fmla="*/ 209229 h 935524"/>
                <a:gd name="connsiteX1153" fmla="*/ 563356 w 934998"/>
                <a:gd name="connsiteY1153" fmla="*/ 209029 h 935524"/>
                <a:gd name="connsiteX1154" fmla="*/ 562722 w 934998"/>
                <a:gd name="connsiteY1154" fmla="*/ 208795 h 935524"/>
                <a:gd name="connsiteX1155" fmla="*/ 561888 w 934998"/>
                <a:gd name="connsiteY1155" fmla="*/ 208495 h 935524"/>
                <a:gd name="connsiteX1156" fmla="*/ 561187 w 934998"/>
                <a:gd name="connsiteY1156" fmla="*/ 208228 h 935524"/>
                <a:gd name="connsiteX1157" fmla="*/ 559819 w 934998"/>
                <a:gd name="connsiteY1157" fmla="*/ 207761 h 935524"/>
                <a:gd name="connsiteX1158" fmla="*/ 561120 w 934998"/>
                <a:gd name="connsiteY1158" fmla="*/ 208228 h 935524"/>
                <a:gd name="connsiteX1159" fmla="*/ 561120 w 934998"/>
                <a:gd name="connsiteY1159" fmla="*/ 208228 h 935524"/>
                <a:gd name="connsiteX1160" fmla="*/ 562822 w 934998"/>
                <a:gd name="connsiteY1160" fmla="*/ 208862 h 935524"/>
                <a:gd name="connsiteX1161" fmla="*/ 563189 w 934998"/>
                <a:gd name="connsiteY1161" fmla="*/ 208862 h 935524"/>
                <a:gd name="connsiteX1162" fmla="*/ 563389 w 934998"/>
                <a:gd name="connsiteY1162" fmla="*/ 208862 h 935524"/>
                <a:gd name="connsiteX1163" fmla="*/ 563823 w 934998"/>
                <a:gd name="connsiteY1163" fmla="*/ 208862 h 935524"/>
                <a:gd name="connsiteX1164" fmla="*/ 563823 w 934998"/>
                <a:gd name="connsiteY1164" fmla="*/ 208862 h 935524"/>
                <a:gd name="connsiteX1165" fmla="*/ 564457 w 934998"/>
                <a:gd name="connsiteY1165" fmla="*/ 209096 h 935524"/>
                <a:gd name="connsiteX1166" fmla="*/ 565091 w 934998"/>
                <a:gd name="connsiteY1166" fmla="*/ 209329 h 935524"/>
                <a:gd name="connsiteX1167" fmla="*/ 565291 w 934998"/>
                <a:gd name="connsiteY1167" fmla="*/ 209329 h 935524"/>
                <a:gd name="connsiteX1168" fmla="*/ 565291 w 934998"/>
                <a:gd name="connsiteY1168" fmla="*/ 209329 h 935524"/>
                <a:gd name="connsiteX1169" fmla="*/ 557951 w 934998"/>
                <a:gd name="connsiteY1169" fmla="*/ 207094 h 935524"/>
                <a:gd name="connsiteX1170" fmla="*/ 557284 w 934998"/>
                <a:gd name="connsiteY1170" fmla="*/ 206894 h 935524"/>
                <a:gd name="connsiteX1171" fmla="*/ 558451 w 934998"/>
                <a:gd name="connsiteY1171" fmla="*/ 207327 h 935524"/>
                <a:gd name="connsiteX1172" fmla="*/ 559753 w 934998"/>
                <a:gd name="connsiteY1172" fmla="*/ 207761 h 935524"/>
                <a:gd name="connsiteX1173" fmla="*/ 559185 w 934998"/>
                <a:gd name="connsiteY1173" fmla="*/ 207527 h 935524"/>
                <a:gd name="connsiteX1174" fmla="*/ 557083 w 934998"/>
                <a:gd name="connsiteY1174" fmla="*/ 206827 h 935524"/>
                <a:gd name="connsiteX1175" fmla="*/ 557284 w 934998"/>
                <a:gd name="connsiteY1175" fmla="*/ 206827 h 935524"/>
                <a:gd name="connsiteX1176" fmla="*/ 557284 w 934998"/>
                <a:gd name="connsiteY1176" fmla="*/ 206827 h 935524"/>
                <a:gd name="connsiteX1177" fmla="*/ 557083 w 934998"/>
                <a:gd name="connsiteY1177" fmla="*/ 206827 h 935524"/>
                <a:gd name="connsiteX1178" fmla="*/ 557083 w 934998"/>
                <a:gd name="connsiteY1178" fmla="*/ 206827 h 935524"/>
                <a:gd name="connsiteX1179" fmla="*/ 557083 w 934998"/>
                <a:gd name="connsiteY1179" fmla="*/ 206827 h 935524"/>
                <a:gd name="connsiteX1180" fmla="*/ 555882 w 934998"/>
                <a:gd name="connsiteY1180" fmla="*/ 206393 h 935524"/>
                <a:gd name="connsiteX1181" fmla="*/ 552546 w 934998"/>
                <a:gd name="connsiteY1181" fmla="*/ 205259 h 935524"/>
                <a:gd name="connsiteX1182" fmla="*/ 555882 w 934998"/>
                <a:gd name="connsiteY1182" fmla="*/ 206427 h 935524"/>
                <a:gd name="connsiteX1183" fmla="*/ 555882 w 934998"/>
                <a:gd name="connsiteY1183" fmla="*/ 206427 h 935524"/>
                <a:gd name="connsiteX1184" fmla="*/ 557017 w 934998"/>
                <a:gd name="connsiteY1184" fmla="*/ 206794 h 935524"/>
                <a:gd name="connsiteX1185" fmla="*/ 555916 w 934998"/>
                <a:gd name="connsiteY1185" fmla="*/ 206393 h 935524"/>
                <a:gd name="connsiteX1186" fmla="*/ 550478 w 934998"/>
                <a:gd name="connsiteY1186" fmla="*/ 204725 h 935524"/>
                <a:gd name="connsiteX1187" fmla="*/ 550478 w 934998"/>
                <a:gd name="connsiteY1187" fmla="*/ 204725 h 935524"/>
                <a:gd name="connsiteX1188" fmla="*/ 550478 w 934998"/>
                <a:gd name="connsiteY1188" fmla="*/ 204725 h 935524"/>
                <a:gd name="connsiteX1189" fmla="*/ 550478 w 934998"/>
                <a:gd name="connsiteY1189" fmla="*/ 204725 h 935524"/>
                <a:gd name="connsiteX1190" fmla="*/ 548142 w 934998"/>
                <a:gd name="connsiteY1190" fmla="*/ 203924 h 935524"/>
                <a:gd name="connsiteX1191" fmla="*/ 546374 w 934998"/>
                <a:gd name="connsiteY1191" fmla="*/ 203391 h 935524"/>
                <a:gd name="connsiteX1192" fmla="*/ 544439 w 934998"/>
                <a:gd name="connsiteY1192" fmla="*/ 202823 h 935524"/>
                <a:gd name="connsiteX1193" fmla="*/ 541603 w 934998"/>
                <a:gd name="connsiteY1193" fmla="*/ 202023 h 935524"/>
                <a:gd name="connsiteX1194" fmla="*/ 541603 w 934998"/>
                <a:gd name="connsiteY1194" fmla="*/ 202023 h 935524"/>
                <a:gd name="connsiteX1195" fmla="*/ 541136 w 934998"/>
                <a:gd name="connsiteY1195" fmla="*/ 202023 h 935524"/>
                <a:gd name="connsiteX1196" fmla="*/ 538634 w 934998"/>
                <a:gd name="connsiteY1196" fmla="*/ 201289 h 935524"/>
                <a:gd name="connsiteX1197" fmla="*/ 537132 w 934998"/>
                <a:gd name="connsiteY1197" fmla="*/ 200721 h 935524"/>
                <a:gd name="connsiteX1198" fmla="*/ 533529 w 934998"/>
                <a:gd name="connsiteY1198" fmla="*/ 199821 h 935524"/>
                <a:gd name="connsiteX1199" fmla="*/ 533529 w 934998"/>
                <a:gd name="connsiteY1199" fmla="*/ 199821 h 935524"/>
                <a:gd name="connsiteX1200" fmla="*/ 533196 w 934998"/>
                <a:gd name="connsiteY1200" fmla="*/ 199821 h 935524"/>
                <a:gd name="connsiteX1201" fmla="*/ 533196 w 934998"/>
                <a:gd name="connsiteY1201" fmla="*/ 199821 h 935524"/>
                <a:gd name="connsiteX1202" fmla="*/ 532829 w 934998"/>
                <a:gd name="connsiteY1202" fmla="*/ 199821 h 935524"/>
                <a:gd name="connsiteX1203" fmla="*/ 533229 w 934998"/>
                <a:gd name="connsiteY1203" fmla="*/ 199821 h 935524"/>
                <a:gd name="connsiteX1204" fmla="*/ 533229 w 934998"/>
                <a:gd name="connsiteY1204" fmla="*/ 199821 h 935524"/>
                <a:gd name="connsiteX1205" fmla="*/ 533463 w 934998"/>
                <a:gd name="connsiteY1205" fmla="*/ 199821 h 935524"/>
                <a:gd name="connsiteX1206" fmla="*/ 533663 w 934998"/>
                <a:gd name="connsiteY1206" fmla="*/ 199821 h 935524"/>
                <a:gd name="connsiteX1207" fmla="*/ 534497 w 934998"/>
                <a:gd name="connsiteY1207" fmla="*/ 200054 h 935524"/>
                <a:gd name="connsiteX1208" fmla="*/ 536198 w 934998"/>
                <a:gd name="connsiteY1208" fmla="*/ 200488 h 935524"/>
                <a:gd name="connsiteX1209" fmla="*/ 537199 w 934998"/>
                <a:gd name="connsiteY1209" fmla="*/ 200755 h 935524"/>
                <a:gd name="connsiteX1210" fmla="*/ 538567 w 934998"/>
                <a:gd name="connsiteY1210" fmla="*/ 201122 h 935524"/>
                <a:gd name="connsiteX1211" fmla="*/ 541636 w 934998"/>
                <a:gd name="connsiteY1211" fmla="*/ 201956 h 935524"/>
                <a:gd name="connsiteX1212" fmla="*/ 541636 w 934998"/>
                <a:gd name="connsiteY1212" fmla="*/ 201956 h 935524"/>
                <a:gd name="connsiteX1213" fmla="*/ 542070 w 934998"/>
                <a:gd name="connsiteY1213" fmla="*/ 201956 h 935524"/>
                <a:gd name="connsiteX1214" fmla="*/ 542470 w 934998"/>
                <a:gd name="connsiteY1214" fmla="*/ 201956 h 935524"/>
                <a:gd name="connsiteX1215" fmla="*/ 542804 w 934998"/>
                <a:gd name="connsiteY1215" fmla="*/ 201956 h 935524"/>
                <a:gd name="connsiteX1216" fmla="*/ 543004 w 934998"/>
                <a:gd name="connsiteY1216" fmla="*/ 201956 h 935524"/>
                <a:gd name="connsiteX1217" fmla="*/ 543004 w 934998"/>
                <a:gd name="connsiteY1217" fmla="*/ 201956 h 935524"/>
                <a:gd name="connsiteX1218" fmla="*/ 543004 w 934998"/>
                <a:gd name="connsiteY1218" fmla="*/ 201956 h 935524"/>
                <a:gd name="connsiteX1219" fmla="*/ 543004 w 934998"/>
                <a:gd name="connsiteY1219" fmla="*/ 201956 h 935524"/>
                <a:gd name="connsiteX1220" fmla="*/ 543271 w 934998"/>
                <a:gd name="connsiteY1220" fmla="*/ 201956 h 935524"/>
                <a:gd name="connsiteX1221" fmla="*/ 543271 w 934998"/>
                <a:gd name="connsiteY1221" fmla="*/ 201956 h 935524"/>
                <a:gd name="connsiteX1222" fmla="*/ 543972 w 934998"/>
                <a:gd name="connsiteY1222" fmla="*/ 202156 h 935524"/>
                <a:gd name="connsiteX1223" fmla="*/ 543972 w 934998"/>
                <a:gd name="connsiteY1223" fmla="*/ 202156 h 935524"/>
                <a:gd name="connsiteX1224" fmla="*/ 545206 w 934998"/>
                <a:gd name="connsiteY1224" fmla="*/ 202523 h 935524"/>
                <a:gd name="connsiteX1225" fmla="*/ 545573 w 934998"/>
                <a:gd name="connsiteY1225" fmla="*/ 202523 h 935524"/>
                <a:gd name="connsiteX1226" fmla="*/ 545807 w 934998"/>
                <a:gd name="connsiteY1226" fmla="*/ 202523 h 935524"/>
                <a:gd name="connsiteX1227" fmla="*/ 545807 w 934998"/>
                <a:gd name="connsiteY1227" fmla="*/ 202523 h 935524"/>
                <a:gd name="connsiteX1228" fmla="*/ 546474 w 934998"/>
                <a:gd name="connsiteY1228" fmla="*/ 202723 h 935524"/>
                <a:gd name="connsiteX1229" fmla="*/ 546908 w 934998"/>
                <a:gd name="connsiteY1229" fmla="*/ 202723 h 935524"/>
                <a:gd name="connsiteX1230" fmla="*/ 547408 w 934998"/>
                <a:gd name="connsiteY1230" fmla="*/ 202890 h 935524"/>
                <a:gd name="connsiteX1231" fmla="*/ 547408 w 934998"/>
                <a:gd name="connsiteY1231" fmla="*/ 202890 h 935524"/>
                <a:gd name="connsiteX1232" fmla="*/ 548176 w 934998"/>
                <a:gd name="connsiteY1232" fmla="*/ 203124 h 935524"/>
                <a:gd name="connsiteX1233" fmla="*/ 548576 w 934998"/>
                <a:gd name="connsiteY1233" fmla="*/ 203124 h 935524"/>
                <a:gd name="connsiteX1234" fmla="*/ 549377 w 934998"/>
                <a:gd name="connsiteY1234" fmla="*/ 203357 h 935524"/>
                <a:gd name="connsiteX1235" fmla="*/ 548676 w 934998"/>
                <a:gd name="connsiteY1235" fmla="*/ 203124 h 935524"/>
                <a:gd name="connsiteX1236" fmla="*/ 531461 w 934998"/>
                <a:gd name="connsiteY1236" fmla="*/ 199387 h 935524"/>
                <a:gd name="connsiteX1237" fmla="*/ 531761 w 934998"/>
                <a:gd name="connsiteY1237" fmla="*/ 199387 h 935524"/>
                <a:gd name="connsiteX1238" fmla="*/ 531561 w 934998"/>
                <a:gd name="connsiteY1238" fmla="*/ 199387 h 935524"/>
                <a:gd name="connsiteX1239" fmla="*/ 529826 w 934998"/>
                <a:gd name="connsiteY1239" fmla="*/ 198953 h 935524"/>
                <a:gd name="connsiteX1240" fmla="*/ 525422 w 934998"/>
                <a:gd name="connsiteY1240" fmla="*/ 197952 h 935524"/>
                <a:gd name="connsiteX1241" fmla="*/ 522086 w 934998"/>
                <a:gd name="connsiteY1241" fmla="*/ 197285 h 935524"/>
                <a:gd name="connsiteX1242" fmla="*/ 521152 w 934998"/>
                <a:gd name="connsiteY1242" fmla="*/ 197118 h 935524"/>
                <a:gd name="connsiteX1243" fmla="*/ 522019 w 934998"/>
                <a:gd name="connsiteY1243" fmla="*/ 197318 h 935524"/>
                <a:gd name="connsiteX1244" fmla="*/ 522019 w 934998"/>
                <a:gd name="connsiteY1244" fmla="*/ 197318 h 935524"/>
                <a:gd name="connsiteX1245" fmla="*/ 523120 w 934998"/>
                <a:gd name="connsiteY1245" fmla="*/ 197552 h 935524"/>
                <a:gd name="connsiteX1246" fmla="*/ 523587 w 934998"/>
                <a:gd name="connsiteY1246" fmla="*/ 197552 h 935524"/>
                <a:gd name="connsiteX1247" fmla="*/ 525222 w 934998"/>
                <a:gd name="connsiteY1247" fmla="*/ 197919 h 935524"/>
                <a:gd name="connsiteX1248" fmla="*/ 527390 w 934998"/>
                <a:gd name="connsiteY1248" fmla="*/ 198386 h 935524"/>
                <a:gd name="connsiteX1249" fmla="*/ 528191 w 934998"/>
                <a:gd name="connsiteY1249" fmla="*/ 198386 h 935524"/>
                <a:gd name="connsiteX1250" fmla="*/ 528625 w 934998"/>
                <a:gd name="connsiteY1250" fmla="*/ 198386 h 935524"/>
                <a:gd name="connsiteX1251" fmla="*/ 529592 w 934998"/>
                <a:gd name="connsiteY1251" fmla="*/ 198620 h 935524"/>
                <a:gd name="connsiteX1252" fmla="*/ 529592 w 934998"/>
                <a:gd name="connsiteY1252" fmla="*/ 198620 h 935524"/>
                <a:gd name="connsiteX1253" fmla="*/ 530126 w 934998"/>
                <a:gd name="connsiteY1253" fmla="*/ 198620 h 935524"/>
                <a:gd name="connsiteX1254" fmla="*/ 530460 w 934998"/>
                <a:gd name="connsiteY1254" fmla="*/ 198620 h 935524"/>
                <a:gd name="connsiteX1255" fmla="*/ 530760 w 934998"/>
                <a:gd name="connsiteY1255" fmla="*/ 198620 h 935524"/>
                <a:gd name="connsiteX1256" fmla="*/ 531361 w 934998"/>
                <a:gd name="connsiteY1256" fmla="*/ 198620 h 935524"/>
                <a:gd name="connsiteX1257" fmla="*/ 530827 w 934998"/>
                <a:gd name="connsiteY1257" fmla="*/ 198620 h 935524"/>
                <a:gd name="connsiteX1258" fmla="*/ 528591 w 934998"/>
                <a:gd name="connsiteY1258" fmla="*/ 147341 h 935524"/>
                <a:gd name="connsiteX1259" fmla="*/ 527657 w 934998"/>
                <a:gd name="connsiteY1259" fmla="*/ 152278 h 935524"/>
                <a:gd name="connsiteX1260" fmla="*/ 527657 w 934998"/>
                <a:gd name="connsiteY1260" fmla="*/ 151611 h 935524"/>
                <a:gd name="connsiteX1261" fmla="*/ 521585 w 934998"/>
                <a:gd name="connsiteY1261" fmla="*/ 183373 h 935524"/>
                <a:gd name="connsiteX1262" fmla="*/ 518983 w 934998"/>
                <a:gd name="connsiteY1262" fmla="*/ 196718 h 935524"/>
                <a:gd name="connsiteX1263" fmla="*/ 518983 w 934998"/>
                <a:gd name="connsiteY1263" fmla="*/ 196718 h 935524"/>
                <a:gd name="connsiteX1264" fmla="*/ 520117 w 934998"/>
                <a:gd name="connsiteY1264" fmla="*/ 196918 h 935524"/>
                <a:gd name="connsiteX1265" fmla="*/ 518983 w 934998"/>
                <a:gd name="connsiteY1265" fmla="*/ 196685 h 935524"/>
                <a:gd name="connsiteX1266" fmla="*/ 520151 w 934998"/>
                <a:gd name="connsiteY1266" fmla="*/ 197085 h 935524"/>
                <a:gd name="connsiteX1267" fmla="*/ 520751 w 934998"/>
                <a:gd name="connsiteY1267" fmla="*/ 197085 h 935524"/>
                <a:gd name="connsiteX1268" fmla="*/ 520985 w 934998"/>
                <a:gd name="connsiteY1268" fmla="*/ 197085 h 935524"/>
                <a:gd name="connsiteX1269" fmla="*/ 520518 w 934998"/>
                <a:gd name="connsiteY1269" fmla="*/ 197085 h 935524"/>
                <a:gd name="connsiteX1270" fmla="*/ 934786 w 934998"/>
                <a:gd name="connsiteY1270" fmla="*/ 458584 h 935524"/>
                <a:gd name="connsiteX1271" fmla="*/ 934786 w 934998"/>
                <a:gd name="connsiteY1271" fmla="*/ 458584 h 935524"/>
                <a:gd name="connsiteX1272" fmla="*/ 909296 w 934998"/>
                <a:gd name="connsiteY1272" fmla="*/ 314156 h 935524"/>
                <a:gd name="connsiteX1273" fmla="*/ 909296 w 934998"/>
                <a:gd name="connsiteY1273" fmla="*/ 314156 h 935524"/>
                <a:gd name="connsiteX1274" fmla="*/ 906727 w 934998"/>
                <a:gd name="connsiteY1274" fmla="*/ 306883 h 935524"/>
                <a:gd name="connsiteX1275" fmla="*/ 906727 w 934998"/>
                <a:gd name="connsiteY1275" fmla="*/ 306883 h 935524"/>
                <a:gd name="connsiteX1276" fmla="*/ 903725 w 934998"/>
                <a:gd name="connsiteY1276" fmla="*/ 298909 h 935524"/>
                <a:gd name="connsiteX1277" fmla="*/ 903725 w 934998"/>
                <a:gd name="connsiteY1277" fmla="*/ 298909 h 935524"/>
                <a:gd name="connsiteX1278" fmla="*/ 830326 w 934998"/>
                <a:gd name="connsiteY1278" fmla="*/ 172296 h 935524"/>
                <a:gd name="connsiteX1279" fmla="*/ 830326 w 934998"/>
                <a:gd name="connsiteY1279" fmla="*/ 172296 h 935524"/>
                <a:gd name="connsiteX1280" fmla="*/ 825389 w 934998"/>
                <a:gd name="connsiteY1280" fmla="*/ 166291 h 935524"/>
                <a:gd name="connsiteX1281" fmla="*/ 819817 w 934998"/>
                <a:gd name="connsiteY1281" fmla="*/ 159818 h 935524"/>
                <a:gd name="connsiteX1282" fmla="*/ 809508 w 934998"/>
                <a:gd name="connsiteY1282" fmla="*/ 168826 h 935524"/>
                <a:gd name="connsiteX1283" fmla="*/ 809508 w 934998"/>
                <a:gd name="connsiteY1283" fmla="*/ 168826 h 935524"/>
                <a:gd name="connsiteX1284" fmla="*/ 799132 w 934998"/>
                <a:gd name="connsiteY1284" fmla="*/ 177834 h 935524"/>
                <a:gd name="connsiteX1285" fmla="*/ 799132 w 934998"/>
                <a:gd name="connsiteY1285" fmla="*/ 177834 h 935524"/>
                <a:gd name="connsiteX1286" fmla="*/ 797597 w 934998"/>
                <a:gd name="connsiteY1286" fmla="*/ 179169 h 935524"/>
                <a:gd name="connsiteX1287" fmla="*/ 788789 w 934998"/>
                <a:gd name="connsiteY1287" fmla="*/ 186809 h 935524"/>
                <a:gd name="connsiteX1288" fmla="*/ 788789 w 934998"/>
                <a:gd name="connsiteY1288" fmla="*/ 186809 h 935524"/>
                <a:gd name="connsiteX1289" fmla="*/ 778480 w 934998"/>
                <a:gd name="connsiteY1289" fmla="*/ 195784 h 935524"/>
                <a:gd name="connsiteX1290" fmla="*/ 778480 w 934998"/>
                <a:gd name="connsiteY1290" fmla="*/ 195784 h 935524"/>
                <a:gd name="connsiteX1291" fmla="*/ 777146 w 934998"/>
                <a:gd name="connsiteY1291" fmla="*/ 196951 h 935524"/>
                <a:gd name="connsiteX1292" fmla="*/ 769706 w 934998"/>
                <a:gd name="connsiteY1292" fmla="*/ 203624 h 935524"/>
                <a:gd name="connsiteX1293" fmla="*/ 768171 w 934998"/>
                <a:gd name="connsiteY1293" fmla="*/ 204959 h 935524"/>
                <a:gd name="connsiteX1294" fmla="*/ 768171 w 934998"/>
                <a:gd name="connsiteY1294" fmla="*/ 204959 h 935524"/>
                <a:gd name="connsiteX1295" fmla="*/ 763333 w 934998"/>
                <a:gd name="connsiteY1295" fmla="*/ 209129 h 935524"/>
                <a:gd name="connsiteX1296" fmla="*/ 757328 w 934998"/>
                <a:gd name="connsiteY1296" fmla="*/ 213733 h 935524"/>
                <a:gd name="connsiteX1297" fmla="*/ 757328 w 934998"/>
                <a:gd name="connsiteY1297" fmla="*/ 213733 h 935524"/>
                <a:gd name="connsiteX1298" fmla="*/ 754959 w 934998"/>
                <a:gd name="connsiteY1298" fmla="*/ 215768 h 935524"/>
                <a:gd name="connsiteX1299" fmla="*/ 751623 w 934998"/>
                <a:gd name="connsiteY1299" fmla="*/ 218771 h 935524"/>
                <a:gd name="connsiteX1300" fmla="*/ 748854 w 934998"/>
                <a:gd name="connsiteY1300" fmla="*/ 221206 h 935524"/>
                <a:gd name="connsiteX1301" fmla="*/ 747286 w 934998"/>
                <a:gd name="connsiteY1301" fmla="*/ 222574 h 935524"/>
                <a:gd name="connsiteX1302" fmla="*/ 747286 w 934998"/>
                <a:gd name="connsiteY1302" fmla="*/ 222574 h 935524"/>
                <a:gd name="connsiteX1303" fmla="*/ 743716 w 934998"/>
                <a:gd name="connsiteY1303" fmla="*/ 225710 h 935524"/>
                <a:gd name="connsiteX1304" fmla="*/ 743716 w 934998"/>
                <a:gd name="connsiteY1304" fmla="*/ 225710 h 935524"/>
                <a:gd name="connsiteX1305" fmla="*/ 743082 w 934998"/>
                <a:gd name="connsiteY1305" fmla="*/ 226278 h 935524"/>
                <a:gd name="connsiteX1306" fmla="*/ 736843 w 934998"/>
                <a:gd name="connsiteY1306" fmla="*/ 231682 h 935524"/>
                <a:gd name="connsiteX1307" fmla="*/ 736843 w 934998"/>
                <a:gd name="connsiteY1307" fmla="*/ 231682 h 935524"/>
                <a:gd name="connsiteX1308" fmla="*/ 733507 w 934998"/>
                <a:gd name="connsiteY1308" fmla="*/ 234652 h 935524"/>
                <a:gd name="connsiteX1309" fmla="*/ 733507 w 934998"/>
                <a:gd name="connsiteY1309" fmla="*/ 234652 h 935524"/>
                <a:gd name="connsiteX1310" fmla="*/ 730170 w 934998"/>
                <a:gd name="connsiteY1310" fmla="*/ 237621 h 935524"/>
                <a:gd name="connsiteX1311" fmla="*/ 730170 w 934998"/>
                <a:gd name="connsiteY1311" fmla="*/ 237621 h 935524"/>
                <a:gd name="connsiteX1312" fmla="*/ 726834 w 934998"/>
                <a:gd name="connsiteY1312" fmla="*/ 240590 h 935524"/>
                <a:gd name="connsiteX1313" fmla="*/ 726834 w 934998"/>
                <a:gd name="connsiteY1313" fmla="*/ 240590 h 935524"/>
                <a:gd name="connsiteX1314" fmla="*/ 723498 w 934998"/>
                <a:gd name="connsiteY1314" fmla="*/ 243560 h 935524"/>
                <a:gd name="connsiteX1315" fmla="*/ 723498 w 934998"/>
                <a:gd name="connsiteY1315" fmla="*/ 243560 h 935524"/>
                <a:gd name="connsiteX1316" fmla="*/ 720495 w 934998"/>
                <a:gd name="connsiteY1316" fmla="*/ 246162 h 935524"/>
                <a:gd name="connsiteX1317" fmla="*/ 720062 w 934998"/>
                <a:gd name="connsiteY1317" fmla="*/ 246529 h 935524"/>
                <a:gd name="connsiteX1318" fmla="*/ 719828 w 934998"/>
                <a:gd name="connsiteY1318" fmla="*/ 246762 h 935524"/>
                <a:gd name="connsiteX1319" fmla="*/ 718794 w 934998"/>
                <a:gd name="connsiteY1319" fmla="*/ 247663 h 935524"/>
                <a:gd name="connsiteX1320" fmla="*/ 718360 w 934998"/>
                <a:gd name="connsiteY1320" fmla="*/ 248030 h 935524"/>
                <a:gd name="connsiteX1321" fmla="*/ 716559 w 934998"/>
                <a:gd name="connsiteY1321" fmla="*/ 249565 h 935524"/>
                <a:gd name="connsiteX1322" fmla="*/ 713222 w 934998"/>
                <a:gd name="connsiteY1322" fmla="*/ 252568 h 935524"/>
                <a:gd name="connsiteX1323" fmla="*/ 706283 w 934998"/>
                <a:gd name="connsiteY1323" fmla="*/ 258573 h 935524"/>
                <a:gd name="connsiteX1324" fmla="*/ 706283 w 934998"/>
                <a:gd name="connsiteY1324" fmla="*/ 258573 h 935524"/>
                <a:gd name="connsiteX1325" fmla="*/ 695873 w 934998"/>
                <a:gd name="connsiteY1325" fmla="*/ 267614 h 935524"/>
                <a:gd name="connsiteX1326" fmla="*/ 685564 w 934998"/>
                <a:gd name="connsiteY1326" fmla="*/ 276622 h 935524"/>
                <a:gd name="connsiteX1327" fmla="*/ 675155 w 934998"/>
                <a:gd name="connsiteY1327" fmla="*/ 285664 h 935524"/>
                <a:gd name="connsiteX1328" fmla="*/ 670584 w 934998"/>
                <a:gd name="connsiteY1328" fmla="*/ 281927 h 935524"/>
                <a:gd name="connsiteX1329" fmla="*/ 668482 w 934998"/>
                <a:gd name="connsiteY1329" fmla="*/ 279658 h 935524"/>
                <a:gd name="connsiteX1330" fmla="*/ 666647 w 934998"/>
                <a:gd name="connsiteY1330" fmla="*/ 277757 h 935524"/>
                <a:gd name="connsiteX1331" fmla="*/ 666647 w 934998"/>
                <a:gd name="connsiteY1331" fmla="*/ 277757 h 935524"/>
                <a:gd name="connsiteX1332" fmla="*/ 665713 w 934998"/>
                <a:gd name="connsiteY1332" fmla="*/ 276722 h 935524"/>
                <a:gd name="connsiteX1333" fmla="*/ 664179 w 934998"/>
                <a:gd name="connsiteY1333" fmla="*/ 275154 h 935524"/>
                <a:gd name="connsiteX1334" fmla="*/ 663712 w 934998"/>
                <a:gd name="connsiteY1334" fmla="*/ 274687 h 935524"/>
                <a:gd name="connsiteX1335" fmla="*/ 663244 w 934998"/>
                <a:gd name="connsiteY1335" fmla="*/ 274253 h 935524"/>
                <a:gd name="connsiteX1336" fmla="*/ 661343 w 934998"/>
                <a:gd name="connsiteY1336" fmla="*/ 272318 h 935524"/>
                <a:gd name="connsiteX1337" fmla="*/ 659408 w 934998"/>
                <a:gd name="connsiteY1337" fmla="*/ 270450 h 935524"/>
                <a:gd name="connsiteX1338" fmla="*/ 658941 w 934998"/>
                <a:gd name="connsiteY1338" fmla="*/ 269916 h 935524"/>
                <a:gd name="connsiteX1339" fmla="*/ 657973 w 934998"/>
                <a:gd name="connsiteY1339" fmla="*/ 268982 h 935524"/>
                <a:gd name="connsiteX1340" fmla="*/ 656939 w 934998"/>
                <a:gd name="connsiteY1340" fmla="*/ 268015 h 935524"/>
                <a:gd name="connsiteX1341" fmla="*/ 656205 w 934998"/>
                <a:gd name="connsiteY1341" fmla="*/ 267314 h 935524"/>
                <a:gd name="connsiteX1342" fmla="*/ 655504 w 934998"/>
                <a:gd name="connsiteY1342" fmla="*/ 266647 h 935524"/>
                <a:gd name="connsiteX1343" fmla="*/ 654270 w 934998"/>
                <a:gd name="connsiteY1343" fmla="*/ 265479 h 935524"/>
                <a:gd name="connsiteX1344" fmla="*/ 651534 w 934998"/>
                <a:gd name="connsiteY1344" fmla="*/ 262977 h 935524"/>
                <a:gd name="connsiteX1345" fmla="*/ 649732 w 934998"/>
                <a:gd name="connsiteY1345" fmla="*/ 261375 h 935524"/>
                <a:gd name="connsiteX1346" fmla="*/ 646696 w 934998"/>
                <a:gd name="connsiteY1346" fmla="*/ 258706 h 935524"/>
                <a:gd name="connsiteX1347" fmla="*/ 643360 w 934998"/>
                <a:gd name="connsiteY1347" fmla="*/ 255904 h 935524"/>
                <a:gd name="connsiteX1348" fmla="*/ 643360 w 934998"/>
                <a:gd name="connsiteY1348" fmla="*/ 255904 h 935524"/>
                <a:gd name="connsiteX1349" fmla="*/ 641291 w 934998"/>
                <a:gd name="connsiteY1349" fmla="*/ 254202 h 935524"/>
                <a:gd name="connsiteX1350" fmla="*/ 639190 w 934998"/>
                <a:gd name="connsiteY1350" fmla="*/ 252501 h 935524"/>
                <a:gd name="connsiteX1351" fmla="*/ 639190 w 934998"/>
                <a:gd name="connsiteY1351" fmla="*/ 252501 h 935524"/>
                <a:gd name="connsiteX1352" fmla="*/ 639190 w 934998"/>
                <a:gd name="connsiteY1352" fmla="*/ 252501 h 935524"/>
                <a:gd name="connsiteX1353" fmla="*/ 638923 w 934998"/>
                <a:gd name="connsiteY1353" fmla="*/ 252334 h 935524"/>
                <a:gd name="connsiteX1354" fmla="*/ 638923 w 934998"/>
                <a:gd name="connsiteY1354" fmla="*/ 252334 h 935524"/>
                <a:gd name="connsiteX1355" fmla="*/ 638923 w 934998"/>
                <a:gd name="connsiteY1355" fmla="*/ 252334 h 935524"/>
                <a:gd name="connsiteX1356" fmla="*/ 637955 w 934998"/>
                <a:gd name="connsiteY1356" fmla="*/ 251533 h 935524"/>
                <a:gd name="connsiteX1357" fmla="*/ 637221 w 934998"/>
                <a:gd name="connsiteY1357" fmla="*/ 250766 h 935524"/>
                <a:gd name="connsiteX1358" fmla="*/ 636954 w 934998"/>
                <a:gd name="connsiteY1358" fmla="*/ 250566 h 935524"/>
                <a:gd name="connsiteX1359" fmla="*/ 636587 w 934998"/>
                <a:gd name="connsiteY1359" fmla="*/ 250299 h 935524"/>
                <a:gd name="connsiteX1360" fmla="*/ 635687 w 934998"/>
                <a:gd name="connsiteY1360" fmla="*/ 249598 h 935524"/>
                <a:gd name="connsiteX1361" fmla="*/ 635420 w 934998"/>
                <a:gd name="connsiteY1361" fmla="*/ 249398 h 935524"/>
                <a:gd name="connsiteX1362" fmla="*/ 635420 w 934998"/>
                <a:gd name="connsiteY1362" fmla="*/ 249398 h 935524"/>
                <a:gd name="connsiteX1363" fmla="*/ 635153 w 934998"/>
                <a:gd name="connsiteY1363" fmla="*/ 249198 h 935524"/>
                <a:gd name="connsiteX1364" fmla="*/ 630882 w 934998"/>
                <a:gd name="connsiteY1364" fmla="*/ 245862 h 935524"/>
                <a:gd name="connsiteX1365" fmla="*/ 630882 w 934998"/>
                <a:gd name="connsiteY1365" fmla="*/ 245862 h 935524"/>
                <a:gd name="connsiteX1366" fmla="*/ 626512 w 934998"/>
                <a:gd name="connsiteY1366" fmla="*/ 242692 h 935524"/>
                <a:gd name="connsiteX1367" fmla="*/ 626212 w 934998"/>
                <a:gd name="connsiteY1367" fmla="*/ 242459 h 935524"/>
                <a:gd name="connsiteX1368" fmla="*/ 626212 w 934998"/>
                <a:gd name="connsiteY1368" fmla="*/ 242459 h 935524"/>
                <a:gd name="connsiteX1369" fmla="*/ 626011 w 934998"/>
                <a:gd name="connsiteY1369" fmla="*/ 242459 h 935524"/>
                <a:gd name="connsiteX1370" fmla="*/ 625744 w 934998"/>
                <a:gd name="connsiteY1370" fmla="*/ 242459 h 935524"/>
                <a:gd name="connsiteX1371" fmla="*/ 625744 w 934998"/>
                <a:gd name="connsiteY1371" fmla="*/ 242459 h 935524"/>
                <a:gd name="connsiteX1372" fmla="*/ 625744 w 934998"/>
                <a:gd name="connsiteY1372" fmla="*/ 242459 h 935524"/>
                <a:gd name="connsiteX1373" fmla="*/ 625744 w 934998"/>
                <a:gd name="connsiteY1373" fmla="*/ 242459 h 935524"/>
                <a:gd name="connsiteX1374" fmla="*/ 623976 w 934998"/>
                <a:gd name="connsiteY1374" fmla="*/ 241191 h 935524"/>
                <a:gd name="connsiteX1375" fmla="*/ 622442 w 934998"/>
                <a:gd name="connsiteY1375" fmla="*/ 240190 h 935524"/>
                <a:gd name="connsiteX1376" fmla="*/ 622442 w 934998"/>
                <a:gd name="connsiteY1376" fmla="*/ 240190 h 935524"/>
                <a:gd name="connsiteX1377" fmla="*/ 621774 w 934998"/>
                <a:gd name="connsiteY1377" fmla="*/ 239689 h 935524"/>
                <a:gd name="connsiteX1378" fmla="*/ 621107 w 934998"/>
                <a:gd name="connsiteY1378" fmla="*/ 239222 h 935524"/>
                <a:gd name="connsiteX1379" fmla="*/ 617971 w 934998"/>
                <a:gd name="connsiteY1379" fmla="*/ 237187 h 935524"/>
                <a:gd name="connsiteX1380" fmla="*/ 616203 w 934998"/>
                <a:gd name="connsiteY1380" fmla="*/ 236020 h 935524"/>
                <a:gd name="connsiteX1381" fmla="*/ 615669 w 934998"/>
                <a:gd name="connsiteY1381" fmla="*/ 235653 h 935524"/>
                <a:gd name="connsiteX1382" fmla="*/ 614568 w 934998"/>
                <a:gd name="connsiteY1382" fmla="*/ 234952 h 935524"/>
                <a:gd name="connsiteX1383" fmla="*/ 613500 w 934998"/>
                <a:gd name="connsiteY1383" fmla="*/ 234318 h 935524"/>
                <a:gd name="connsiteX1384" fmla="*/ 608829 w 934998"/>
                <a:gd name="connsiteY1384" fmla="*/ 231415 h 935524"/>
                <a:gd name="connsiteX1385" fmla="*/ 615869 w 934998"/>
                <a:gd name="connsiteY1385" fmla="*/ 219638 h 935524"/>
                <a:gd name="connsiteX1386" fmla="*/ 622942 w 934998"/>
                <a:gd name="connsiteY1386" fmla="*/ 207861 h 935524"/>
                <a:gd name="connsiteX1387" fmla="*/ 622942 w 934998"/>
                <a:gd name="connsiteY1387" fmla="*/ 207861 h 935524"/>
                <a:gd name="connsiteX1388" fmla="*/ 624276 w 934998"/>
                <a:gd name="connsiteY1388" fmla="*/ 205626 h 935524"/>
                <a:gd name="connsiteX1389" fmla="*/ 625744 w 934998"/>
                <a:gd name="connsiteY1389" fmla="*/ 203157 h 935524"/>
                <a:gd name="connsiteX1390" fmla="*/ 630015 w 934998"/>
                <a:gd name="connsiteY1390" fmla="*/ 196084 h 935524"/>
                <a:gd name="connsiteX1391" fmla="*/ 630015 w 934998"/>
                <a:gd name="connsiteY1391" fmla="*/ 196084 h 935524"/>
                <a:gd name="connsiteX1392" fmla="*/ 631783 w 934998"/>
                <a:gd name="connsiteY1392" fmla="*/ 193148 h 935524"/>
                <a:gd name="connsiteX1393" fmla="*/ 632851 w 934998"/>
                <a:gd name="connsiteY1393" fmla="*/ 191380 h 935524"/>
                <a:gd name="connsiteX1394" fmla="*/ 633184 w 934998"/>
                <a:gd name="connsiteY1394" fmla="*/ 190879 h 935524"/>
                <a:gd name="connsiteX1395" fmla="*/ 633184 w 934998"/>
                <a:gd name="connsiteY1395" fmla="*/ 190612 h 935524"/>
                <a:gd name="connsiteX1396" fmla="*/ 634619 w 934998"/>
                <a:gd name="connsiteY1396" fmla="*/ 188277 h 935524"/>
                <a:gd name="connsiteX1397" fmla="*/ 634619 w 934998"/>
                <a:gd name="connsiteY1397" fmla="*/ 188277 h 935524"/>
                <a:gd name="connsiteX1398" fmla="*/ 636988 w 934998"/>
                <a:gd name="connsiteY1398" fmla="*/ 184374 h 935524"/>
                <a:gd name="connsiteX1399" fmla="*/ 636988 w 934998"/>
                <a:gd name="connsiteY1399" fmla="*/ 184374 h 935524"/>
                <a:gd name="connsiteX1400" fmla="*/ 639357 w 934998"/>
                <a:gd name="connsiteY1400" fmla="*/ 180470 h 935524"/>
                <a:gd name="connsiteX1401" fmla="*/ 639357 w 934998"/>
                <a:gd name="connsiteY1401" fmla="*/ 180470 h 935524"/>
                <a:gd name="connsiteX1402" fmla="*/ 641725 w 934998"/>
                <a:gd name="connsiteY1402" fmla="*/ 176567 h 935524"/>
                <a:gd name="connsiteX1403" fmla="*/ 641725 w 934998"/>
                <a:gd name="connsiteY1403" fmla="*/ 176567 h 935524"/>
                <a:gd name="connsiteX1404" fmla="*/ 644094 w 934998"/>
                <a:gd name="connsiteY1404" fmla="*/ 172663 h 935524"/>
                <a:gd name="connsiteX1405" fmla="*/ 646430 w 934998"/>
                <a:gd name="connsiteY1405" fmla="*/ 168760 h 935524"/>
                <a:gd name="connsiteX1406" fmla="*/ 646430 w 934998"/>
                <a:gd name="connsiteY1406" fmla="*/ 168760 h 935524"/>
                <a:gd name="connsiteX1407" fmla="*/ 648798 w 934998"/>
                <a:gd name="connsiteY1407" fmla="*/ 164856 h 935524"/>
                <a:gd name="connsiteX1408" fmla="*/ 648798 w 934998"/>
                <a:gd name="connsiteY1408" fmla="*/ 164856 h 935524"/>
                <a:gd name="connsiteX1409" fmla="*/ 651167 w 934998"/>
                <a:gd name="connsiteY1409" fmla="*/ 160953 h 935524"/>
                <a:gd name="connsiteX1410" fmla="*/ 651167 w 934998"/>
                <a:gd name="connsiteY1410" fmla="*/ 160953 h 935524"/>
                <a:gd name="connsiteX1411" fmla="*/ 655438 w 934998"/>
                <a:gd name="connsiteY1411" fmla="*/ 153846 h 935524"/>
                <a:gd name="connsiteX1412" fmla="*/ 655871 w 934998"/>
                <a:gd name="connsiteY1412" fmla="*/ 153112 h 935524"/>
                <a:gd name="connsiteX1413" fmla="*/ 655871 w 934998"/>
                <a:gd name="connsiteY1413" fmla="*/ 153112 h 935524"/>
                <a:gd name="connsiteX1414" fmla="*/ 658374 w 934998"/>
                <a:gd name="connsiteY1414" fmla="*/ 148975 h 935524"/>
                <a:gd name="connsiteX1415" fmla="*/ 661376 w 934998"/>
                <a:gd name="connsiteY1415" fmla="*/ 144004 h 935524"/>
                <a:gd name="connsiteX1416" fmla="*/ 665346 w 934998"/>
                <a:gd name="connsiteY1416" fmla="*/ 137332 h 935524"/>
                <a:gd name="connsiteX1417" fmla="*/ 672419 w 934998"/>
                <a:gd name="connsiteY1417" fmla="*/ 125521 h 935524"/>
                <a:gd name="connsiteX1418" fmla="*/ 672419 w 934998"/>
                <a:gd name="connsiteY1418" fmla="*/ 125521 h 935524"/>
                <a:gd name="connsiteX1419" fmla="*/ 679526 w 934998"/>
                <a:gd name="connsiteY1419" fmla="*/ 113744 h 935524"/>
                <a:gd name="connsiteX1420" fmla="*/ 679526 w 934998"/>
                <a:gd name="connsiteY1420" fmla="*/ 113744 h 935524"/>
                <a:gd name="connsiteX1421" fmla="*/ 686598 w 934998"/>
                <a:gd name="connsiteY1421" fmla="*/ 102000 h 935524"/>
                <a:gd name="connsiteX1422" fmla="*/ 693705 w 934998"/>
                <a:gd name="connsiteY1422" fmla="*/ 90190 h 935524"/>
                <a:gd name="connsiteX1423" fmla="*/ 693705 w 934998"/>
                <a:gd name="connsiteY1423" fmla="*/ 90190 h 935524"/>
                <a:gd name="connsiteX1424" fmla="*/ 700778 w 934998"/>
                <a:gd name="connsiteY1424" fmla="*/ 78446 h 935524"/>
                <a:gd name="connsiteX1425" fmla="*/ 707884 w 934998"/>
                <a:gd name="connsiteY1425" fmla="*/ 66636 h 935524"/>
                <a:gd name="connsiteX1426" fmla="*/ 701211 w 934998"/>
                <a:gd name="connsiteY1426" fmla="*/ 62665 h 935524"/>
                <a:gd name="connsiteX1427" fmla="*/ 701211 w 934998"/>
                <a:gd name="connsiteY1427" fmla="*/ 62665 h 935524"/>
                <a:gd name="connsiteX1428" fmla="*/ 693805 w 934998"/>
                <a:gd name="connsiteY1428" fmla="*/ 58462 h 935524"/>
                <a:gd name="connsiteX1429" fmla="*/ 556249 w 934998"/>
                <a:gd name="connsiteY1429" fmla="*/ 8417 h 935524"/>
                <a:gd name="connsiteX1430" fmla="*/ 548576 w 934998"/>
                <a:gd name="connsiteY1430" fmla="*/ 7016 h 935524"/>
                <a:gd name="connsiteX1431" fmla="*/ 540168 w 934998"/>
                <a:gd name="connsiteY1431" fmla="*/ 5615 h 935524"/>
                <a:gd name="connsiteX1432" fmla="*/ 393905 w 934998"/>
                <a:gd name="connsiteY1432" fmla="*/ 5615 h 935524"/>
                <a:gd name="connsiteX1433" fmla="*/ 386232 w 934998"/>
                <a:gd name="connsiteY1433" fmla="*/ 6882 h 935524"/>
                <a:gd name="connsiteX1434" fmla="*/ 386232 w 934998"/>
                <a:gd name="connsiteY1434" fmla="*/ 6882 h 935524"/>
                <a:gd name="connsiteX1435" fmla="*/ 377858 w 934998"/>
                <a:gd name="connsiteY1435" fmla="*/ 8451 h 935524"/>
                <a:gd name="connsiteX1436" fmla="*/ 240469 w 934998"/>
                <a:gd name="connsiteY1436" fmla="*/ 58495 h 935524"/>
                <a:gd name="connsiteX1437" fmla="*/ 233796 w 934998"/>
                <a:gd name="connsiteY1437" fmla="*/ 62332 h 935524"/>
                <a:gd name="connsiteX1438" fmla="*/ 226456 w 934998"/>
                <a:gd name="connsiteY1438" fmla="*/ 66669 h 935524"/>
                <a:gd name="connsiteX1439" fmla="*/ 67098 w 934998"/>
                <a:gd name="connsiteY1439" fmla="*/ 708926 h 935524"/>
                <a:gd name="connsiteX1440" fmla="*/ 709355 w 934998"/>
                <a:gd name="connsiteY1440" fmla="*/ 868285 h 935524"/>
                <a:gd name="connsiteX1441" fmla="*/ 770273 w 934998"/>
                <a:gd name="connsiteY1441" fmla="*/ 824576 h 935524"/>
                <a:gd name="connsiteX1442" fmla="*/ 624577 w 934998"/>
                <a:gd name="connsiteY1442" fmla="*/ 824576 h 935524"/>
                <a:gd name="connsiteX1443" fmla="*/ 625544 w 934998"/>
                <a:gd name="connsiteY1443" fmla="*/ 818971 h 935524"/>
                <a:gd name="connsiteX1444" fmla="*/ 625544 w 934998"/>
                <a:gd name="connsiteY1444" fmla="*/ 818671 h 935524"/>
                <a:gd name="connsiteX1445" fmla="*/ 626378 w 934998"/>
                <a:gd name="connsiteY1445" fmla="*/ 810063 h 935524"/>
                <a:gd name="connsiteX1446" fmla="*/ 626378 w 934998"/>
                <a:gd name="connsiteY1446" fmla="*/ 807227 h 935524"/>
                <a:gd name="connsiteX1447" fmla="*/ 626378 w 934998"/>
                <a:gd name="connsiteY1447" fmla="*/ 805793 h 935524"/>
                <a:gd name="connsiteX1448" fmla="*/ 626378 w 934998"/>
                <a:gd name="connsiteY1448" fmla="*/ 804391 h 935524"/>
                <a:gd name="connsiteX1449" fmla="*/ 626378 w 934998"/>
                <a:gd name="connsiteY1449" fmla="*/ 803024 h 935524"/>
                <a:gd name="connsiteX1450" fmla="*/ 626378 w 934998"/>
                <a:gd name="connsiteY1450" fmla="*/ 803024 h 935524"/>
                <a:gd name="connsiteX1451" fmla="*/ 627379 w 934998"/>
                <a:gd name="connsiteY1451" fmla="*/ 802523 h 935524"/>
                <a:gd name="connsiteX1452" fmla="*/ 627546 w 934998"/>
                <a:gd name="connsiteY1452" fmla="*/ 802523 h 935524"/>
                <a:gd name="connsiteX1453" fmla="*/ 627980 w 934998"/>
                <a:gd name="connsiteY1453" fmla="*/ 802323 h 935524"/>
                <a:gd name="connsiteX1454" fmla="*/ 628614 w 934998"/>
                <a:gd name="connsiteY1454" fmla="*/ 801989 h 935524"/>
                <a:gd name="connsiteX1455" fmla="*/ 629414 w 934998"/>
                <a:gd name="connsiteY1455" fmla="*/ 801622 h 935524"/>
                <a:gd name="connsiteX1456" fmla="*/ 629982 w 934998"/>
                <a:gd name="connsiteY1456" fmla="*/ 801322 h 935524"/>
                <a:gd name="connsiteX1457" fmla="*/ 630315 w 934998"/>
                <a:gd name="connsiteY1457" fmla="*/ 801155 h 935524"/>
                <a:gd name="connsiteX1458" fmla="*/ 630616 w 934998"/>
                <a:gd name="connsiteY1458" fmla="*/ 801155 h 935524"/>
                <a:gd name="connsiteX1459" fmla="*/ 630616 w 934998"/>
                <a:gd name="connsiteY1459" fmla="*/ 801155 h 935524"/>
                <a:gd name="connsiteX1460" fmla="*/ 631349 w 934998"/>
                <a:gd name="connsiteY1460" fmla="*/ 800788 h 935524"/>
                <a:gd name="connsiteX1461" fmla="*/ 632183 w 934998"/>
                <a:gd name="connsiteY1461" fmla="*/ 800388 h 935524"/>
                <a:gd name="connsiteX1462" fmla="*/ 632517 w 934998"/>
                <a:gd name="connsiteY1462" fmla="*/ 800388 h 935524"/>
                <a:gd name="connsiteX1463" fmla="*/ 633118 w 934998"/>
                <a:gd name="connsiteY1463" fmla="*/ 800121 h 935524"/>
                <a:gd name="connsiteX1464" fmla="*/ 633118 w 934998"/>
                <a:gd name="connsiteY1464" fmla="*/ 800121 h 935524"/>
                <a:gd name="connsiteX1465" fmla="*/ 633384 w 934998"/>
                <a:gd name="connsiteY1465" fmla="*/ 800121 h 935524"/>
                <a:gd name="connsiteX1466" fmla="*/ 633585 w 934998"/>
                <a:gd name="connsiteY1466" fmla="*/ 800121 h 935524"/>
                <a:gd name="connsiteX1467" fmla="*/ 633585 w 934998"/>
                <a:gd name="connsiteY1467" fmla="*/ 800121 h 935524"/>
                <a:gd name="connsiteX1468" fmla="*/ 634185 w 934998"/>
                <a:gd name="connsiteY1468" fmla="*/ 799821 h 935524"/>
                <a:gd name="connsiteX1469" fmla="*/ 634185 w 934998"/>
                <a:gd name="connsiteY1469" fmla="*/ 799821 h 935524"/>
                <a:gd name="connsiteX1470" fmla="*/ 634519 w 934998"/>
                <a:gd name="connsiteY1470" fmla="*/ 799654 h 935524"/>
                <a:gd name="connsiteX1471" fmla="*/ 634852 w 934998"/>
                <a:gd name="connsiteY1471" fmla="*/ 799487 h 935524"/>
                <a:gd name="connsiteX1472" fmla="*/ 635053 w 934998"/>
                <a:gd name="connsiteY1472" fmla="*/ 799487 h 935524"/>
                <a:gd name="connsiteX1473" fmla="*/ 635053 w 934998"/>
                <a:gd name="connsiteY1473" fmla="*/ 799487 h 935524"/>
                <a:gd name="connsiteX1474" fmla="*/ 635386 w 934998"/>
                <a:gd name="connsiteY1474" fmla="*/ 799320 h 935524"/>
                <a:gd name="connsiteX1475" fmla="*/ 635386 w 934998"/>
                <a:gd name="connsiteY1475" fmla="*/ 799320 h 935524"/>
                <a:gd name="connsiteX1476" fmla="*/ 635953 w 934998"/>
                <a:gd name="connsiteY1476" fmla="*/ 799020 h 935524"/>
                <a:gd name="connsiteX1477" fmla="*/ 636154 w 934998"/>
                <a:gd name="connsiteY1477" fmla="*/ 799020 h 935524"/>
                <a:gd name="connsiteX1478" fmla="*/ 636688 w 934998"/>
                <a:gd name="connsiteY1478" fmla="*/ 798753 h 935524"/>
                <a:gd name="connsiteX1479" fmla="*/ 636688 w 934998"/>
                <a:gd name="connsiteY1479" fmla="*/ 798753 h 935524"/>
                <a:gd name="connsiteX1480" fmla="*/ 637588 w 934998"/>
                <a:gd name="connsiteY1480" fmla="*/ 798286 h 935524"/>
                <a:gd name="connsiteX1481" fmla="*/ 638322 w 934998"/>
                <a:gd name="connsiteY1481" fmla="*/ 797886 h 935524"/>
                <a:gd name="connsiteX1482" fmla="*/ 638656 w 934998"/>
                <a:gd name="connsiteY1482" fmla="*/ 797719 h 935524"/>
                <a:gd name="connsiteX1483" fmla="*/ 638656 w 934998"/>
                <a:gd name="connsiteY1483" fmla="*/ 797719 h 935524"/>
                <a:gd name="connsiteX1484" fmla="*/ 638856 w 934998"/>
                <a:gd name="connsiteY1484" fmla="*/ 797719 h 935524"/>
                <a:gd name="connsiteX1485" fmla="*/ 639256 w 934998"/>
                <a:gd name="connsiteY1485" fmla="*/ 797519 h 935524"/>
                <a:gd name="connsiteX1486" fmla="*/ 639256 w 934998"/>
                <a:gd name="connsiteY1486" fmla="*/ 797519 h 935524"/>
                <a:gd name="connsiteX1487" fmla="*/ 639590 w 934998"/>
                <a:gd name="connsiteY1487" fmla="*/ 797352 h 935524"/>
                <a:gd name="connsiteX1488" fmla="*/ 639590 w 934998"/>
                <a:gd name="connsiteY1488" fmla="*/ 797352 h 935524"/>
                <a:gd name="connsiteX1489" fmla="*/ 640424 w 934998"/>
                <a:gd name="connsiteY1489" fmla="*/ 796918 h 935524"/>
                <a:gd name="connsiteX1490" fmla="*/ 641659 w 934998"/>
                <a:gd name="connsiteY1490" fmla="*/ 796284 h 935524"/>
                <a:gd name="connsiteX1491" fmla="*/ 641659 w 934998"/>
                <a:gd name="connsiteY1491" fmla="*/ 796284 h 935524"/>
                <a:gd name="connsiteX1492" fmla="*/ 642226 w 934998"/>
                <a:gd name="connsiteY1492" fmla="*/ 795984 h 935524"/>
                <a:gd name="connsiteX1493" fmla="*/ 642226 w 934998"/>
                <a:gd name="connsiteY1493" fmla="*/ 795984 h 935524"/>
                <a:gd name="connsiteX1494" fmla="*/ 642526 w 934998"/>
                <a:gd name="connsiteY1494" fmla="*/ 795817 h 935524"/>
                <a:gd name="connsiteX1495" fmla="*/ 642826 w 934998"/>
                <a:gd name="connsiteY1495" fmla="*/ 795817 h 935524"/>
                <a:gd name="connsiteX1496" fmla="*/ 642826 w 934998"/>
                <a:gd name="connsiteY1496" fmla="*/ 795817 h 935524"/>
                <a:gd name="connsiteX1497" fmla="*/ 644027 w 934998"/>
                <a:gd name="connsiteY1497" fmla="*/ 795150 h 935524"/>
                <a:gd name="connsiteX1498" fmla="*/ 645295 w 934998"/>
                <a:gd name="connsiteY1498" fmla="*/ 794449 h 935524"/>
                <a:gd name="connsiteX1499" fmla="*/ 646229 w 934998"/>
                <a:gd name="connsiteY1499" fmla="*/ 793915 h 935524"/>
                <a:gd name="connsiteX1500" fmla="*/ 646229 w 934998"/>
                <a:gd name="connsiteY1500" fmla="*/ 793915 h 935524"/>
                <a:gd name="connsiteX1501" fmla="*/ 646229 w 934998"/>
                <a:gd name="connsiteY1501" fmla="*/ 793915 h 935524"/>
                <a:gd name="connsiteX1502" fmla="*/ 646229 w 934998"/>
                <a:gd name="connsiteY1502" fmla="*/ 793915 h 935524"/>
                <a:gd name="connsiteX1503" fmla="*/ 646229 w 934998"/>
                <a:gd name="connsiteY1503" fmla="*/ 793915 h 935524"/>
                <a:gd name="connsiteX1504" fmla="*/ 646229 w 934998"/>
                <a:gd name="connsiteY1504" fmla="*/ 793915 h 935524"/>
                <a:gd name="connsiteX1505" fmla="*/ 646229 w 934998"/>
                <a:gd name="connsiteY1505" fmla="*/ 793915 h 935524"/>
                <a:gd name="connsiteX1506" fmla="*/ 646663 w 934998"/>
                <a:gd name="connsiteY1506" fmla="*/ 793682 h 935524"/>
                <a:gd name="connsiteX1507" fmla="*/ 646897 w 934998"/>
                <a:gd name="connsiteY1507" fmla="*/ 793682 h 935524"/>
                <a:gd name="connsiteX1508" fmla="*/ 646897 w 934998"/>
                <a:gd name="connsiteY1508" fmla="*/ 793682 h 935524"/>
                <a:gd name="connsiteX1509" fmla="*/ 648631 w 934998"/>
                <a:gd name="connsiteY1509" fmla="*/ 792681 h 935524"/>
                <a:gd name="connsiteX1510" fmla="*/ 649933 w 934998"/>
                <a:gd name="connsiteY1510" fmla="*/ 791947 h 935524"/>
                <a:gd name="connsiteX1511" fmla="*/ 650600 w 934998"/>
                <a:gd name="connsiteY1511" fmla="*/ 791547 h 935524"/>
                <a:gd name="connsiteX1512" fmla="*/ 651100 w 934998"/>
                <a:gd name="connsiteY1512" fmla="*/ 791246 h 935524"/>
                <a:gd name="connsiteX1513" fmla="*/ 653903 w 934998"/>
                <a:gd name="connsiteY1513" fmla="*/ 787910 h 935524"/>
                <a:gd name="connsiteX1514" fmla="*/ 653903 w 934998"/>
                <a:gd name="connsiteY1514" fmla="*/ 787910 h 935524"/>
                <a:gd name="connsiteX1515" fmla="*/ 654703 w 934998"/>
                <a:gd name="connsiteY1515" fmla="*/ 787410 h 935524"/>
                <a:gd name="connsiteX1516" fmla="*/ 654703 w 934998"/>
                <a:gd name="connsiteY1516" fmla="*/ 787410 h 935524"/>
                <a:gd name="connsiteX1517" fmla="*/ 655171 w 934998"/>
                <a:gd name="connsiteY1517" fmla="*/ 787143 h 935524"/>
                <a:gd name="connsiteX1518" fmla="*/ 655504 w 934998"/>
                <a:gd name="connsiteY1518" fmla="*/ 786943 h 935524"/>
                <a:gd name="connsiteX1519" fmla="*/ 655771 w 934998"/>
                <a:gd name="connsiteY1519" fmla="*/ 786776 h 935524"/>
                <a:gd name="connsiteX1520" fmla="*/ 659107 w 934998"/>
                <a:gd name="connsiteY1520" fmla="*/ 784841 h 935524"/>
                <a:gd name="connsiteX1521" fmla="*/ 659107 w 934998"/>
                <a:gd name="connsiteY1521" fmla="*/ 784841 h 935524"/>
                <a:gd name="connsiteX1522" fmla="*/ 660876 w 934998"/>
                <a:gd name="connsiteY1522" fmla="*/ 783773 h 935524"/>
                <a:gd name="connsiteX1523" fmla="*/ 662544 w 934998"/>
                <a:gd name="connsiteY1523" fmla="*/ 782705 h 935524"/>
                <a:gd name="connsiteX1524" fmla="*/ 662544 w 934998"/>
                <a:gd name="connsiteY1524" fmla="*/ 782705 h 935524"/>
                <a:gd name="connsiteX1525" fmla="*/ 663111 w 934998"/>
                <a:gd name="connsiteY1525" fmla="*/ 782338 h 935524"/>
                <a:gd name="connsiteX1526" fmla="*/ 663345 w 934998"/>
                <a:gd name="connsiteY1526" fmla="*/ 782172 h 935524"/>
                <a:gd name="connsiteX1527" fmla="*/ 663345 w 934998"/>
                <a:gd name="connsiteY1527" fmla="*/ 782172 h 935524"/>
                <a:gd name="connsiteX1528" fmla="*/ 664012 w 934998"/>
                <a:gd name="connsiteY1528" fmla="*/ 781771 h 935524"/>
                <a:gd name="connsiteX1529" fmla="*/ 665079 w 934998"/>
                <a:gd name="connsiteY1529" fmla="*/ 781137 h 935524"/>
                <a:gd name="connsiteX1530" fmla="*/ 665079 w 934998"/>
                <a:gd name="connsiteY1530" fmla="*/ 781137 h 935524"/>
                <a:gd name="connsiteX1531" fmla="*/ 665613 w 934998"/>
                <a:gd name="connsiteY1531" fmla="*/ 780770 h 935524"/>
                <a:gd name="connsiteX1532" fmla="*/ 666114 w 934998"/>
                <a:gd name="connsiteY1532" fmla="*/ 780437 h 935524"/>
                <a:gd name="connsiteX1533" fmla="*/ 667882 w 934998"/>
                <a:gd name="connsiteY1533" fmla="*/ 779336 h 935524"/>
                <a:gd name="connsiteX1534" fmla="*/ 667882 w 934998"/>
                <a:gd name="connsiteY1534" fmla="*/ 779336 h 935524"/>
                <a:gd name="connsiteX1535" fmla="*/ 668349 w 934998"/>
                <a:gd name="connsiteY1535" fmla="*/ 779069 h 935524"/>
                <a:gd name="connsiteX1536" fmla="*/ 670017 w 934998"/>
                <a:gd name="connsiteY1536" fmla="*/ 778001 h 935524"/>
                <a:gd name="connsiteX1537" fmla="*/ 673187 w 934998"/>
                <a:gd name="connsiteY1537" fmla="*/ 775833 h 935524"/>
                <a:gd name="connsiteX1538" fmla="*/ 673187 w 934998"/>
                <a:gd name="connsiteY1538" fmla="*/ 775833 h 935524"/>
                <a:gd name="connsiteX1539" fmla="*/ 675455 w 934998"/>
                <a:gd name="connsiteY1539" fmla="*/ 774331 h 935524"/>
                <a:gd name="connsiteX1540" fmla="*/ 678491 w 934998"/>
                <a:gd name="connsiteY1540" fmla="*/ 772229 h 935524"/>
                <a:gd name="connsiteX1541" fmla="*/ 680827 w 934998"/>
                <a:gd name="connsiteY1541" fmla="*/ 770595 h 935524"/>
                <a:gd name="connsiteX1542" fmla="*/ 680827 w 934998"/>
                <a:gd name="connsiteY1542" fmla="*/ 770595 h 935524"/>
                <a:gd name="connsiteX1543" fmla="*/ 681227 w 934998"/>
                <a:gd name="connsiteY1543" fmla="*/ 770261 h 935524"/>
                <a:gd name="connsiteX1544" fmla="*/ 681227 w 934998"/>
                <a:gd name="connsiteY1544" fmla="*/ 770261 h 935524"/>
                <a:gd name="connsiteX1545" fmla="*/ 681661 w 934998"/>
                <a:gd name="connsiteY1545" fmla="*/ 769961 h 935524"/>
                <a:gd name="connsiteX1546" fmla="*/ 682061 w 934998"/>
                <a:gd name="connsiteY1546" fmla="*/ 769627 h 935524"/>
                <a:gd name="connsiteX1547" fmla="*/ 682061 w 934998"/>
                <a:gd name="connsiteY1547" fmla="*/ 769627 h 935524"/>
                <a:gd name="connsiteX1548" fmla="*/ 682328 w 934998"/>
                <a:gd name="connsiteY1548" fmla="*/ 769427 h 935524"/>
                <a:gd name="connsiteX1549" fmla="*/ 682562 w 934998"/>
                <a:gd name="connsiteY1549" fmla="*/ 769227 h 935524"/>
                <a:gd name="connsiteX1550" fmla="*/ 823820 w 934998"/>
                <a:gd name="connsiteY1550" fmla="*/ 769227 h 935524"/>
                <a:gd name="connsiteX1551" fmla="*/ 904125 w 934998"/>
                <a:gd name="connsiteY1551" fmla="*/ 634440 h 935524"/>
                <a:gd name="connsiteX1552" fmla="*/ 906861 w 934998"/>
                <a:gd name="connsiteY1552" fmla="*/ 627134 h 935524"/>
                <a:gd name="connsiteX1553" fmla="*/ 906861 w 934998"/>
                <a:gd name="connsiteY1553" fmla="*/ 627134 h 935524"/>
                <a:gd name="connsiteX1554" fmla="*/ 909697 w 934998"/>
                <a:gd name="connsiteY1554" fmla="*/ 619093 h 935524"/>
                <a:gd name="connsiteX1555" fmla="*/ 909697 w 934998"/>
                <a:gd name="connsiteY1555" fmla="*/ 619093 h 935524"/>
                <a:gd name="connsiteX1556" fmla="*/ 934919 w 934998"/>
                <a:gd name="connsiteY1556" fmla="*/ 474732 h 935524"/>
                <a:gd name="connsiteX1557" fmla="*/ 934919 w 934998"/>
                <a:gd name="connsiteY1557" fmla="*/ 474732 h 935524"/>
                <a:gd name="connsiteX1558" fmla="*/ 934919 w 934998"/>
                <a:gd name="connsiteY1558" fmla="*/ 467025 h 935524"/>
                <a:gd name="connsiteX1559" fmla="*/ 934919 w 934998"/>
                <a:gd name="connsiteY1559" fmla="*/ 467025 h 935524"/>
                <a:gd name="connsiteX1560" fmla="*/ 554815 w 934998"/>
                <a:gd name="connsiteY1560" fmla="*/ 35441 h 935524"/>
                <a:gd name="connsiteX1561" fmla="*/ 557184 w 934998"/>
                <a:gd name="connsiteY1561" fmla="*/ 35908 h 935524"/>
                <a:gd name="connsiteX1562" fmla="*/ 560820 w 934998"/>
                <a:gd name="connsiteY1562" fmla="*/ 36676 h 935524"/>
                <a:gd name="connsiteX1563" fmla="*/ 561421 w 934998"/>
                <a:gd name="connsiteY1563" fmla="*/ 36676 h 935524"/>
                <a:gd name="connsiteX1564" fmla="*/ 565758 w 934998"/>
                <a:gd name="connsiteY1564" fmla="*/ 37643 h 935524"/>
                <a:gd name="connsiteX1565" fmla="*/ 566659 w 934998"/>
                <a:gd name="connsiteY1565" fmla="*/ 37877 h 935524"/>
                <a:gd name="connsiteX1566" fmla="*/ 571730 w 934998"/>
                <a:gd name="connsiteY1566" fmla="*/ 39078 h 935524"/>
                <a:gd name="connsiteX1567" fmla="*/ 571730 w 934998"/>
                <a:gd name="connsiteY1567" fmla="*/ 39078 h 935524"/>
                <a:gd name="connsiteX1568" fmla="*/ 576801 w 934998"/>
                <a:gd name="connsiteY1568" fmla="*/ 40346 h 935524"/>
                <a:gd name="connsiteX1569" fmla="*/ 577035 w 934998"/>
                <a:gd name="connsiteY1569" fmla="*/ 40346 h 935524"/>
                <a:gd name="connsiteX1570" fmla="*/ 581172 w 934998"/>
                <a:gd name="connsiteY1570" fmla="*/ 41413 h 935524"/>
                <a:gd name="connsiteX1571" fmla="*/ 582906 w 934998"/>
                <a:gd name="connsiteY1571" fmla="*/ 41914 h 935524"/>
                <a:gd name="connsiteX1572" fmla="*/ 587143 w 934998"/>
                <a:gd name="connsiteY1572" fmla="*/ 43081 h 935524"/>
                <a:gd name="connsiteX1573" fmla="*/ 587444 w 934998"/>
                <a:gd name="connsiteY1573" fmla="*/ 43081 h 935524"/>
                <a:gd name="connsiteX1574" fmla="*/ 592548 w 934998"/>
                <a:gd name="connsiteY1574" fmla="*/ 44549 h 935524"/>
                <a:gd name="connsiteX1575" fmla="*/ 598754 w 934998"/>
                <a:gd name="connsiteY1575" fmla="*/ 46451 h 935524"/>
                <a:gd name="connsiteX1576" fmla="*/ 602090 w 934998"/>
                <a:gd name="connsiteY1576" fmla="*/ 47519 h 935524"/>
                <a:gd name="connsiteX1577" fmla="*/ 602090 w 934998"/>
                <a:gd name="connsiteY1577" fmla="*/ 47519 h 935524"/>
                <a:gd name="connsiteX1578" fmla="*/ 603658 w 934998"/>
                <a:gd name="connsiteY1578" fmla="*/ 48019 h 935524"/>
                <a:gd name="connsiteX1579" fmla="*/ 607228 w 934998"/>
                <a:gd name="connsiteY1579" fmla="*/ 49220 h 935524"/>
                <a:gd name="connsiteX1580" fmla="*/ 610564 w 934998"/>
                <a:gd name="connsiteY1580" fmla="*/ 50421 h 935524"/>
                <a:gd name="connsiteX1581" fmla="*/ 617237 w 934998"/>
                <a:gd name="connsiteY1581" fmla="*/ 52823 h 935524"/>
                <a:gd name="connsiteX1582" fmla="*/ 619339 w 934998"/>
                <a:gd name="connsiteY1582" fmla="*/ 53591 h 935524"/>
                <a:gd name="connsiteX1583" fmla="*/ 622675 w 934998"/>
                <a:gd name="connsiteY1583" fmla="*/ 54825 h 935524"/>
                <a:gd name="connsiteX1584" fmla="*/ 623242 w 934998"/>
                <a:gd name="connsiteY1584" fmla="*/ 55059 h 935524"/>
                <a:gd name="connsiteX1585" fmla="*/ 623242 w 934998"/>
                <a:gd name="connsiteY1585" fmla="*/ 55059 h 935524"/>
                <a:gd name="connsiteX1586" fmla="*/ 627012 w 934998"/>
                <a:gd name="connsiteY1586" fmla="*/ 56493 h 935524"/>
                <a:gd name="connsiteX1587" fmla="*/ 628480 w 934998"/>
                <a:gd name="connsiteY1587" fmla="*/ 57060 h 935524"/>
                <a:gd name="connsiteX1588" fmla="*/ 631516 w 934998"/>
                <a:gd name="connsiteY1588" fmla="*/ 58295 h 935524"/>
                <a:gd name="connsiteX1589" fmla="*/ 638523 w 934998"/>
                <a:gd name="connsiteY1589" fmla="*/ 61197 h 935524"/>
                <a:gd name="connsiteX1590" fmla="*/ 642659 w 934998"/>
                <a:gd name="connsiteY1590" fmla="*/ 62966 h 935524"/>
                <a:gd name="connsiteX1591" fmla="*/ 643026 w 934998"/>
                <a:gd name="connsiteY1591" fmla="*/ 63166 h 935524"/>
                <a:gd name="connsiteX1592" fmla="*/ 643026 w 934998"/>
                <a:gd name="connsiteY1592" fmla="*/ 63166 h 935524"/>
                <a:gd name="connsiteX1593" fmla="*/ 646763 w 934998"/>
                <a:gd name="connsiteY1593" fmla="*/ 64801 h 935524"/>
                <a:gd name="connsiteX1594" fmla="*/ 650099 w 934998"/>
                <a:gd name="connsiteY1594" fmla="*/ 66269 h 935524"/>
                <a:gd name="connsiteX1595" fmla="*/ 652935 w 934998"/>
                <a:gd name="connsiteY1595" fmla="*/ 67570 h 935524"/>
                <a:gd name="connsiteX1596" fmla="*/ 655738 w 934998"/>
                <a:gd name="connsiteY1596" fmla="*/ 68938 h 935524"/>
                <a:gd name="connsiteX1597" fmla="*/ 655738 w 934998"/>
                <a:gd name="connsiteY1597" fmla="*/ 68938 h 935524"/>
                <a:gd name="connsiteX1598" fmla="*/ 658540 w 934998"/>
                <a:gd name="connsiteY1598" fmla="*/ 70272 h 935524"/>
                <a:gd name="connsiteX1599" fmla="*/ 661877 w 934998"/>
                <a:gd name="connsiteY1599" fmla="*/ 71940 h 935524"/>
                <a:gd name="connsiteX1600" fmla="*/ 662577 w 934998"/>
                <a:gd name="connsiteY1600" fmla="*/ 72307 h 935524"/>
                <a:gd name="connsiteX1601" fmla="*/ 665913 w 934998"/>
                <a:gd name="connsiteY1601" fmla="*/ 74076 h 935524"/>
                <a:gd name="connsiteX1602" fmla="*/ 665913 w 934998"/>
                <a:gd name="connsiteY1602" fmla="*/ 74076 h 935524"/>
                <a:gd name="connsiteX1603" fmla="*/ 675522 w 934998"/>
                <a:gd name="connsiteY1603" fmla="*/ 79113 h 935524"/>
                <a:gd name="connsiteX1604" fmla="*/ 678858 w 934998"/>
                <a:gd name="connsiteY1604" fmla="*/ 80948 h 935524"/>
                <a:gd name="connsiteX1605" fmla="*/ 679225 w 934998"/>
                <a:gd name="connsiteY1605" fmla="*/ 81182 h 935524"/>
                <a:gd name="connsiteX1606" fmla="*/ 679225 w 934998"/>
                <a:gd name="connsiteY1606" fmla="*/ 81182 h 935524"/>
                <a:gd name="connsiteX1607" fmla="*/ 675889 w 934998"/>
                <a:gd name="connsiteY1607" fmla="*/ 87187 h 935524"/>
                <a:gd name="connsiteX1608" fmla="*/ 673253 w 934998"/>
                <a:gd name="connsiteY1608" fmla="*/ 91992 h 935524"/>
                <a:gd name="connsiteX1609" fmla="*/ 672553 w 934998"/>
                <a:gd name="connsiteY1609" fmla="*/ 93193 h 935524"/>
                <a:gd name="connsiteX1610" fmla="*/ 672553 w 934998"/>
                <a:gd name="connsiteY1610" fmla="*/ 93193 h 935524"/>
                <a:gd name="connsiteX1611" fmla="*/ 665880 w 934998"/>
                <a:gd name="connsiteY1611" fmla="*/ 105170 h 935524"/>
                <a:gd name="connsiteX1612" fmla="*/ 665880 w 934998"/>
                <a:gd name="connsiteY1612" fmla="*/ 105170 h 935524"/>
                <a:gd name="connsiteX1613" fmla="*/ 659208 w 934998"/>
                <a:gd name="connsiteY1613" fmla="*/ 117181 h 935524"/>
                <a:gd name="connsiteX1614" fmla="*/ 659208 w 934998"/>
                <a:gd name="connsiteY1614" fmla="*/ 117181 h 935524"/>
                <a:gd name="connsiteX1615" fmla="*/ 655871 w 934998"/>
                <a:gd name="connsiteY1615" fmla="*/ 123153 h 935524"/>
                <a:gd name="connsiteX1616" fmla="*/ 652535 w 934998"/>
                <a:gd name="connsiteY1616" fmla="*/ 129124 h 935524"/>
                <a:gd name="connsiteX1617" fmla="*/ 652535 w 934998"/>
                <a:gd name="connsiteY1617" fmla="*/ 129124 h 935524"/>
                <a:gd name="connsiteX1618" fmla="*/ 648798 w 934998"/>
                <a:gd name="connsiteY1618" fmla="*/ 135797 h 935524"/>
                <a:gd name="connsiteX1619" fmla="*/ 648565 w 934998"/>
                <a:gd name="connsiteY1619" fmla="*/ 136197 h 935524"/>
                <a:gd name="connsiteX1620" fmla="*/ 645996 w 934998"/>
                <a:gd name="connsiteY1620" fmla="*/ 140802 h 935524"/>
                <a:gd name="connsiteX1621" fmla="*/ 645996 w 934998"/>
                <a:gd name="connsiteY1621" fmla="*/ 140802 h 935524"/>
                <a:gd name="connsiteX1622" fmla="*/ 644828 w 934998"/>
                <a:gd name="connsiteY1622" fmla="*/ 142903 h 935524"/>
                <a:gd name="connsiteX1623" fmla="*/ 643627 w 934998"/>
                <a:gd name="connsiteY1623" fmla="*/ 145005 h 935524"/>
                <a:gd name="connsiteX1624" fmla="*/ 643627 w 934998"/>
                <a:gd name="connsiteY1624" fmla="*/ 145005 h 935524"/>
                <a:gd name="connsiteX1625" fmla="*/ 643193 w 934998"/>
                <a:gd name="connsiteY1625" fmla="*/ 145773 h 935524"/>
                <a:gd name="connsiteX1626" fmla="*/ 639223 w 934998"/>
                <a:gd name="connsiteY1626" fmla="*/ 152979 h 935524"/>
                <a:gd name="connsiteX1627" fmla="*/ 639223 w 934998"/>
                <a:gd name="connsiteY1627" fmla="*/ 152979 h 935524"/>
                <a:gd name="connsiteX1628" fmla="*/ 638156 w 934998"/>
                <a:gd name="connsiteY1628" fmla="*/ 154914 h 935524"/>
                <a:gd name="connsiteX1629" fmla="*/ 637889 w 934998"/>
                <a:gd name="connsiteY1629" fmla="*/ 155415 h 935524"/>
                <a:gd name="connsiteX1630" fmla="*/ 637688 w 934998"/>
                <a:gd name="connsiteY1630" fmla="*/ 155815 h 935524"/>
                <a:gd name="connsiteX1631" fmla="*/ 637688 w 934998"/>
                <a:gd name="connsiteY1631" fmla="*/ 155815 h 935524"/>
                <a:gd name="connsiteX1632" fmla="*/ 637688 w 934998"/>
                <a:gd name="connsiteY1632" fmla="*/ 156015 h 935524"/>
                <a:gd name="connsiteX1633" fmla="*/ 637688 w 934998"/>
                <a:gd name="connsiteY1633" fmla="*/ 156015 h 935524"/>
                <a:gd name="connsiteX1634" fmla="*/ 637688 w 934998"/>
                <a:gd name="connsiteY1634" fmla="*/ 156249 h 935524"/>
                <a:gd name="connsiteX1635" fmla="*/ 637355 w 934998"/>
                <a:gd name="connsiteY1635" fmla="*/ 156816 h 935524"/>
                <a:gd name="connsiteX1636" fmla="*/ 637355 w 934998"/>
                <a:gd name="connsiteY1636" fmla="*/ 156816 h 935524"/>
                <a:gd name="connsiteX1637" fmla="*/ 635820 w 934998"/>
                <a:gd name="connsiteY1637" fmla="*/ 159618 h 935524"/>
                <a:gd name="connsiteX1638" fmla="*/ 635820 w 934998"/>
                <a:gd name="connsiteY1638" fmla="*/ 159919 h 935524"/>
                <a:gd name="connsiteX1639" fmla="*/ 635320 w 934998"/>
                <a:gd name="connsiteY1639" fmla="*/ 160786 h 935524"/>
                <a:gd name="connsiteX1640" fmla="*/ 635320 w 934998"/>
                <a:gd name="connsiteY1640" fmla="*/ 160786 h 935524"/>
                <a:gd name="connsiteX1641" fmla="*/ 634652 w 934998"/>
                <a:gd name="connsiteY1641" fmla="*/ 162054 h 935524"/>
                <a:gd name="connsiteX1642" fmla="*/ 634419 w 934998"/>
                <a:gd name="connsiteY1642" fmla="*/ 162487 h 935524"/>
                <a:gd name="connsiteX1643" fmla="*/ 633118 w 934998"/>
                <a:gd name="connsiteY1643" fmla="*/ 164823 h 935524"/>
                <a:gd name="connsiteX1644" fmla="*/ 633118 w 934998"/>
                <a:gd name="connsiteY1644" fmla="*/ 164823 h 935524"/>
                <a:gd name="connsiteX1645" fmla="*/ 632918 w 934998"/>
                <a:gd name="connsiteY1645" fmla="*/ 165157 h 935524"/>
                <a:gd name="connsiteX1646" fmla="*/ 632617 w 934998"/>
                <a:gd name="connsiteY1646" fmla="*/ 165724 h 935524"/>
                <a:gd name="connsiteX1647" fmla="*/ 632617 w 934998"/>
                <a:gd name="connsiteY1647" fmla="*/ 165924 h 935524"/>
                <a:gd name="connsiteX1648" fmla="*/ 631049 w 934998"/>
                <a:gd name="connsiteY1648" fmla="*/ 168726 h 935524"/>
                <a:gd name="connsiteX1649" fmla="*/ 631049 w 934998"/>
                <a:gd name="connsiteY1649" fmla="*/ 168726 h 935524"/>
                <a:gd name="connsiteX1650" fmla="*/ 631049 w 934998"/>
                <a:gd name="connsiteY1650" fmla="*/ 168726 h 935524"/>
                <a:gd name="connsiteX1651" fmla="*/ 628881 w 934998"/>
                <a:gd name="connsiteY1651" fmla="*/ 172663 h 935524"/>
                <a:gd name="connsiteX1652" fmla="*/ 628881 w 934998"/>
                <a:gd name="connsiteY1652" fmla="*/ 172663 h 935524"/>
                <a:gd name="connsiteX1653" fmla="*/ 628881 w 934998"/>
                <a:gd name="connsiteY1653" fmla="*/ 172663 h 935524"/>
                <a:gd name="connsiteX1654" fmla="*/ 626712 w 934998"/>
                <a:gd name="connsiteY1654" fmla="*/ 176600 h 935524"/>
                <a:gd name="connsiteX1655" fmla="*/ 626712 w 934998"/>
                <a:gd name="connsiteY1655" fmla="*/ 176600 h 935524"/>
                <a:gd name="connsiteX1656" fmla="*/ 624510 w 934998"/>
                <a:gd name="connsiteY1656" fmla="*/ 180570 h 935524"/>
                <a:gd name="connsiteX1657" fmla="*/ 624510 w 934998"/>
                <a:gd name="connsiteY1657" fmla="*/ 180570 h 935524"/>
                <a:gd name="connsiteX1658" fmla="*/ 620073 w 934998"/>
                <a:gd name="connsiteY1658" fmla="*/ 188511 h 935524"/>
                <a:gd name="connsiteX1659" fmla="*/ 620073 w 934998"/>
                <a:gd name="connsiteY1659" fmla="*/ 188511 h 935524"/>
                <a:gd name="connsiteX1660" fmla="*/ 613400 w 934998"/>
                <a:gd name="connsiteY1660" fmla="*/ 200521 h 935524"/>
                <a:gd name="connsiteX1661" fmla="*/ 613400 w 934998"/>
                <a:gd name="connsiteY1661" fmla="*/ 200521 h 935524"/>
                <a:gd name="connsiteX1662" fmla="*/ 606728 w 934998"/>
                <a:gd name="connsiteY1662" fmla="*/ 212499 h 935524"/>
                <a:gd name="connsiteX1663" fmla="*/ 606728 w 934998"/>
                <a:gd name="connsiteY1663" fmla="*/ 212499 h 935524"/>
                <a:gd name="connsiteX1664" fmla="*/ 601189 w 934998"/>
                <a:gd name="connsiteY1664" fmla="*/ 222507 h 935524"/>
                <a:gd name="connsiteX1665" fmla="*/ 600055 w 934998"/>
                <a:gd name="connsiteY1665" fmla="*/ 224543 h 935524"/>
                <a:gd name="connsiteX1666" fmla="*/ 600055 w 934998"/>
                <a:gd name="connsiteY1666" fmla="*/ 224543 h 935524"/>
                <a:gd name="connsiteX1667" fmla="*/ 596218 w 934998"/>
                <a:gd name="connsiteY1667" fmla="*/ 222474 h 935524"/>
                <a:gd name="connsiteX1668" fmla="*/ 595451 w 934998"/>
                <a:gd name="connsiteY1668" fmla="*/ 222107 h 935524"/>
                <a:gd name="connsiteX1669" fmla="*/ 595451 w 934998"/>
                <a:gd name="connsiteY1669" fmla="*/ 222107 h 935524"/>
                <a:gd name="connsiteX1670" fmla="*/ 595151 w 934998"/>
                <a:gd name="connsiteY1670" fmla="*/ 221940 h 935524"/>
                <a:gd name="connsiteX1671" fmla="*/ 594784 w 934998"/>
                <a:gd name="connsiteY1671" fmla="*/ 221740 h 935524"/>
                <a:gd name="connsiteX1672" fmla="*/ 594016 w 934998"/>
                <a:gd name="connsiteY1672" fmla="*/ 221340 h 935524"/>
                <a:gd name="connsiteX1673" fmla="*/ 594016 w 934998"/>
                <a:gd name="connsiteY1673" fmla="*/ 221340 h 935524"/>
                <a:gd name="connsiteX1674" fmla="*/ 594016 w 934998"/>
                <a:gd name="connsiteY1674" fmla="*/ 221340 h 935524"/>
                <a:gd name="connsiteX1675" fmla="*/ 593749 w 934998"/>
                <a:gd name="connsiteY1675" fmla="*/ 221340 h 935524"/>
                <a:gd name="connsiteX1676" fmla="*/ 593249 w 934998"/>
                <a:gd name="connsiteY1676" fmla="*/ 221040 h 935524"/>
                <a:gd name="connsiteX1677" fmla="*/ 592415 w 934998"/>
                <a:gd name="connsiteY1677" fmla="*/ 220606 h 935524"/>
                <a:gd name="connsiteX1678" fmla="*/ 590580 w 934998"/>
                <a:gd name="connsiteY1678" fmla="*/ 219672 h 935524"/>
                <a:gd name="connsiteX1679" fmla="*/ 589679 w 934998"/>
                <a:gd name="connsiteY1679" fmla="*/ 219205 h 935524"/>
                <a:gd name="connsiteX1680" fmla="*/ 586076 w 934998"/>
                <a:gd name="connsiteY1680" fmla="*/ 217436 h 935524"/>
                <a:gd name="connsiteX1681" fmla="*/ 584341 w 934998"/>
                <a:gd name="connsiteY1681" fmla="*/ 216636 h 935524"/>
                <a:gd name="connsiteX1682" fmla="*/ 582673 w 934998"/>
                <a:gd name="connsiteY1682" fmla="*/ 215835 h 935524"/>
                <a:gd name="connsiteX1683" fmla="*/ 579503 w 934998"/>
                <a:gd name="connsiteY1683" fmla="*/ 214434 h 935524"/>
                <a:gd name="connsiteX1684" fmla="*/ 579503 w 934998"/>
                <a:gd name="connsiteY1684" fmla="*/ 214434 h 935524"/>
                <a:gd name="connsiteX1685" fmla="*/ 578736 w 934998"/>
                <a:gd name="connsiteY1685" fmla="*/ 214100 h 935524"/>
                <a:gd name="connsiteX1686" fmla="*/ 578436 w 934998"/>
                <a:gd name="connsiteY1686" fmla="*/ 214100 h 935524"/>
                <a:gd name="connsiteX1687" fmla="*/ 577969 w 934998"/>
                <a:gd name="connsiteY1687" fmla="*/ 213866 h 935524"/>
                <a:gd name="connsiteX1688" fmla="*/ 576434 w 934998"/>
                <a:gd name="connsiteY1688" fmla="*/ 213166 h 935524"/>
                <a:gd name="connsiteX1689" fmla="*/ 572764 w 934998"/>
                <a:gd name="connsiteY1689" fmla="*/ 211598 h 935524"/>
                <a:gd name="connsiteX1690" fmla="*/ 570896 w 934998"/>
                <a:gd name="connsiteY1690" fmla="*/ 210864 h 935524"/>
                <a:gd name="connsiteX1691" fmla="*/ 569027 w 934998"/>
                <a:gd name="connsiteY1691" fmla="*/ 210096 h 935524"/>
                <a:gd name="connsiteX1692" fmla="*/ 567893 w 934998"/>
                <a:gd name="connsiteY1692" fmla="*/ 209663 h 935524"/>
                <a:gd name="connsiteX1693" fmla="*/ 566892 w 934998"/>
                <a:gd name="connsiteY1693" fmla="*/ 209262 h 935524"/>
                <a:gd name="connsiteX1694" fmla="*/ 566292 w 934998"/>
                <a:gd name="connsiteY1694" fmla="*/ 209062 h 935524"/>
                <a:gd name="connsiteX1695" fmla="*/ 566292 w 934998"/>
                <a:gd name="connsiteY1695" fmla="*/ 209062 h 935524"/>
                <a:gd name="connsiteX1696" fmla="*/ 565958 w 934998"/>
                <a:gd name="connsiteY1696" fmla="*/ 209062 h 935524"/>
                <a:gd name="connsiteX1697" fmla="*/ 565958 w 934998"/>
                <a:gd name="connsiteY1697" fmla="*/ 209062 h 935524"/>
                <a:gd name="connsiteX1698" fmla="*/ 565358 w 934998"/>
                <a:gd name="connsiteY1698" fmla="*/ 208829 h 935524"/>
                <a:gd name="connsiteX1699" fmla="*/ 564690 w 934998"/>
                <a:gd name="connsiteY1699" fmla="*/ 208562 h 935524"/>
                <a:gd name="connsiteX1700" fmla="*/ 564090 w 934998"/>
                <a:gd name="connsiteY1700" fmla="*/ 208362 h 935524"/>
                <a:gd name="connsiteX1701" fmla="*/ 563456 w 934998"/>
                <a:gd name="connsiteY1701" fmla="*/ 208128 h 935524"/>
                <a:gd name="connsiteX1702" fmla="*/ 562622 w 934998"/>
                <a:gd name="connsiteY1702" fmla="*/ 207828 h 935524"/>
                <a:gd name="connsiteX1703" fmla="*/ 561921 w 934998"/>
                <a:gd name="connsiteY1703" fmla="*/ 207561 h 935524"/>
                <a:gd name="connsiteX1704" fmla="*/ 560553 w 934998"/>
                <a:gd name="connsiteY1704" fmla="*/ 207094 h 935524"/>
                <a:gd name="connsiteX1705" fmla="*/ 559986 w 934998"/>
                <a:gd name="connsiteY1705" fmla="*/ 206860 h 935524"/>
                <a:gd name="connsiteX1706" fmla="*/ 558752 w 934998"/>
                <a:gd name="connsiteY1706" fmla="*/ 206427 h 935524"/>
                <a:gd name="connsiteX1707" fmla="*/ 558084 w 934998"/>
                <a:gd name="connsiteY1707" fmla="*/ 206226 h 935524"/>
                <a:gd name="connsiteX1708" fmla="*/ 558084 w 934998"/>
                <a:gd name="connsiteY1708" fmla="*/ 206226 h 935524"/>
                <a:gd name="connsiteX1709" fmla="*/ 558084 w 934998"/>
                <a:gd name="connsiteY1709" fmla="*/ 206226 h 935524"/>
                <a:gd name="connsiteX1710" fmla="*/ 558084 w 934998"/>
                <a:gd name="connsiteY1710" fmla="*/ 206226 h 935524"/>
                <a:gd name="connsiteX1711" fmla="*/ 558084 w 934998"/>
                <a:gd name="connsiteY1711" fmla="*/ 206226 h 935524"/>
                <a:gd name="connsiteX1712" fmla="*/ 556983 w 934998"/>
                <a:gd name="connsiteY1712" fmla="*/ 205826 h 935524"/>
                <a:gd name="connsiteX1713" fmla="*/ 556983 w 934998"/>
                <a:gd name="connsiteY1713" fmla="*/ 205826 h 935524"/>
                <a:gd name="connsiteX1714" fmla="*/ 553647 w 934998"/>
                <a:gd name="connsiteY1714" fmla="*/ 204692 h 935524"/>
                <a:gd name="connsiteX1715" fmla="*/ 551979 w 934998"/>
                <a:gd name="connsiteY1715" fmla="*/ 204125 h 935524"/>
                <a:gd name="connsiteX1716" fmla="*/ 550478 w 934998"/>
                <a:gd name="connsiteY1716" fmla="*/ 204125 h 935524"/>
                <a:gd name="connsiteX1717" fmla="*/ 550177 w 934998"/>
                <a:gd name="connsiteY1717" fmla="*/ 204125 h 935524"/>
                <a:gd name="connsiteX1718" fmla="*/ 550177 w 934998"/>
                <a:gd name="connsiteY1718" fmla="*/ 204125 h 935524"/>
                <a:gd name="connsiteX1719" fmla="*/ 549477 w 934998"/>
                <a:gd name="connsiteY1719" fmla="*/ 203891 h 935524"/>
                <a:gd name="connsiteX1720" fmla="*/ 548276 w 934998"/>
                <a:gd name="connsiteY1720" fmla="*/ 203491 h 935524"/>
                <a:gd name="connsiteX1721" fmla="*/ 546507 w 934998"/>
                <a:gd name="connsiteY1721" fmla="*/ 202957 h 935524"/>
                <a:gd name="connsiteX1722" fmla="*/ 544572 w 934998"/>
                <a:gd name="connsiteY1722" fmla="*/ 202390 h 935524"/>
                <a:gd name="connsiteX1723" fmla="*/ 541737 w 934998"/>
                <a:gd name="connsiteY1723" fmla="*/ 201589 h 935524"/>
                <a:gd name="connsiteX1724" fmla="*/ 541737 w 934998"/>
                <a:gd name="connsiteY1724" fmla="*/ 201589 h 935524"/>
                <a:gd name="connsiteX1725" fmla="*/ 541269 w 934998"/>
                <a:gd name="connsiteY1725" fmla="*/ 201589 h 935524"/>
                <a:gd name="connsiteX1726" fmla="*/ 538767 w 934998"/>
                <a:gd name="connsiteY1726" fmla="*/ 200855 h 935524"/>
                <a:gd name="connsiteX1727" fmla="*/ 537132 w 934998"/>
                <a:gd name="connsiteY1727" fmla="*/ 200721 h 935524"/>
                <a:gd name="connsiteX1728" fmla="*/ 533529 w 934998"/>
                <a:gd name="connsiteY1728" fmla="*/ 199821 h 935524"/>
                <a:gd name="connsiteX1729" fmla="*/ 533529 w 934998"/>
                <a:gd name="connsiteY1729" fmla="*/ 199821 h 935524"/>
                <a:gd name="connsiteX1730" fmla="*/ 533196 w 934998"/>
                <a:gd name="connsiteY1730" fmla="*/ 199821 h 935524"/>
                <a:gd name="connsiteX1731" fmla="*/ 533196 w 934998"/>
                <a:gd name="connsiteY1731" fmla="*/ 199821 h 935524"/>
                <a:gd name="connsiteX1732" fmla="*/ 532829 w 934998"/>
                <a:gd name="connsiteY1732" fmla="*/ 199821 h 935524"/>
                <a:gd name="connsiteX1733" fmla="*/ 532595 w 934998"/>
                <a:gd name="connsiteY1733" fmla="*/ 199821 h 935524"/>
                <a:gd name="connsiteX1734" fmla="*/ 532362 w 934998"/>
                <a:gd name="connsiteY1734" fmla="*/ 199821 h 935524"/>
                <a:gd name="connsiteX1735" fmla="*/ 532095 w 934998"/>
                <a:gd name="connsiteY1735" fmla="*/ 199821 h 935524"/>
                <a:gd name="connsiteX1736" fmla="*/ 531794 w 934998"/>
                <a:gd name="connsiteY1736" fmla="*/ 199821 h 935524"/>
                <a:gd name="connsiteX1737" fmla="*/ 531594 w 934998"/>
                <a:gd name="connsiteY1737" fmla="*/ 199821 h 935524"/>
                <a:gd name="connsiteX1738" fmla="*/ 531594 w 934998"/>
                <a:gd name="connsiteY1738" fmla="*/ 199821 h 935524"/>
                <a:gd name="connsiteX1739" fmla="*/ 531060 w 934998"/>
                <a:gd name="connsiteY1739" fmla="*/ 199821 h 935524"/>
                <a:gd name="connsiteX1740" fmla="*/ 529959 w 934998"/>
                <a:gd name="connsiteY1740" fmla="*/ 199554 h 935524"/>
                <a:gd name="connsiteX1741" fmla="*/ 525556 w 934998"/>
                <a:gd name="connsiteY1741" fmla="*/ 198553 h 935524"/>
                <a:gd name="connsiteX1742" fmla="*/ 522219 w 934998"/>
                <a:gd name="connsiteY1742" fmla="*/ 197886 h 935524"/>
                <a:gd name="connsiteX1743" fmla="*/ 521285 w 934998"/>
                <a:gd name="connsiteY1743" fmla="*/ 197719 h 935524"/>
                <a:gd name="connsiteX1744" fmla="*/ 521118 w 934998"/>
                <a:gd name="connsiteY1744" fmla="*/ 197719 h 935524"/>
                <a:gd name="connsiteX1745" fmla="*/ 520651 w 934998"/>
                <a:gd name="connsiteY1745" fmla="*/ 197719 h 935524"/>
                <a:gd name="connsiteX1746" fmla="*/ 520284 w 934998"/>
                <a:gd name="connsiteY1746" fmla="*/ 197719 h 935524"/>
                <a:gd name="connsiteX1747" fmla="*/ 519150 w 934998"/>
                <a:gd name="connsiteY1747" fmla="*/ 197485 h 935524"/>
                <a:gd name="connsiteX1748" fmla="*/ 521719 w 934998"/>
                <a:gd name="connsiteY1748" fmla="*/ 184140 h 935524"/>
                <a:gd name="connsiteX1749" fmla="*/ 524354 w 934998"/>
                <a:gd name="connsiteY1749" fmla="*/ 170628 h 935524"/>
                <a:gd name="connsiteX1750" fmla="*/ 526990 w 934998"/>
                <a:gd name="connsiteY1750" fmla="*/ 157283 h 935524"/>
                <a:gd name="connsiteX1751" fmla="*/ 526990 w 934998"/>
                <a:gd name="connsiteY1751" fmla="*/ 157283 h 935524"/>
                <a:gd name="connsiteX1752" fmla="*/ 526990 w 934998"/>
                <a:gd name="connsiteY1752" fmla="*/ 156883 h 935524"/>
                <a:gd name="connsiteX1753" fmla="*/ 527257 w 934998"/>
                <a:gd name="connsiteY1753" fmla="*/ 155648 h 935524"/>
                <a:gd name="connsiteX1754" fmla="*/ 527490 w 934998"/>
                <a:gd name="connsiteY1754" fmla="*/ 154347 h 935524"/>
                <a:gd name="connsiteX1755" fmla="*/ 527724 w 934998"/>
                <a:gd name="connsiteY1755" fmla="*/ 153246 h 935524"/>
                <a:gd name="connsiteX1756" fmla="*/ 527724 w 934998"/>
                <a:gd name="connsiteY1756" fmla="*/ 152579 h 935524"/>
                <a:gd name="connsiteX1757" fmla="*/ 528525 w 934998"/>
                <a:gd name="connsiteY1757" fmla="*/ 148308 h 935524"/>
                <a:gd name="connsiteX1758" fmla="*/ 529459 w 934998"/>
                <a:gd name="connsiteY1758" fmla="*/ 143804 h 935524"/>
                <a:gd name="connsiteX1759" fmla="*/ 530360 w 934998"/>
                <a:gd name="connsiteY1759" fmla="*/ 139300 h 935524"/>
                <a:gd name="connsiteX1760" fmla="*/ 531294 w 934998"/>
                <a:gd name="connsiteY1760" fmla="*/ 134796 h 935524"/>
                <a:gd name="connsiteX1761" fmla="*/ 532195 w 934998"/>
                <a:gd name="connsiteY1761" fmla="*/ 130292 h 935524"/>
                <a:gd name="connsiteX1762" fmla="*/ 533129 w 934998"/>
                <a:gd name="connsiteY1762" fmla="*/ 125788 h 935524"/>
                <a:gd name="connsiteX1763" fmla="*/ 533996 w 934998"/>
                <a:gd name="connsiteY1763" fmla="*/ 121284 h 935524"/>
                <a:gd name="connsiteX1764" fmla="*/ 534897 w 934998"/>
                <a:gd name="connsiteY1764" fmla="*/ 116847 h 935524"/>
                <a:gd name="connsiteX1765" fmla="*/ 534897 w 934998"/>
                <a:gd name="connsiteY1765" fmla="*/ 116847 h 935524"/>
                <a:gd name="connsiteX1766" fmla="*/ 536498 w 934998"/>
                <a:gd name="connsiteY1766" fmla="*/ 108773 h 935524"/>
                <a:gd name="connsiteX1767" fmla="*/ 536498 w 934998"/>
                <a:gd name="connsiteY1767" fmla="*/ 107906 h 935524"/>
                <a:gd name="connsiteX1768" fmla="*/ 536498 w 934998"/>
                <a:gd name="connsiteY1768" fmla="*/ 107906 h 935524"/>
                <a:gd name="connsiteX1769" fmla="*/ 537399 w 934998"/>
                <a:gd name="connsiteY1769" fmla="*/ 103101 h 935524"/>
                <a:gd name="connsiteX1770" fmla="*/ 538467 w 934998"/>
                <a:gd name="connsiteY1770" fmla="*/ 97530 h 935524"/>
                <a:gd name="connsiteX1771" fmla="*/ 539968 w 934998"/>
                <a:gd name="connsiteY1771" fmla="*/ 89856 h 935524"/>
                <a:gd name="connsiteX1772" fmla="*/ 542604 w 934998"/>
                <a:gd name="connsiteY1772" fmla="*/ 76344 h 935524"/>
                <a:gd name="connsiteX1773" fmla="*/ 545240 w 934998"/>
                <a:gd name="connsiteY1773" fmla="*/ 62999 h 935524"/>
                <a:gd name="connsiteX1774" fmla="*/ 545240 w 934998"/>
                <a:gd name="connsiteY1774" fmla="*/ 62999 h 935524"/>
                <a:gd name="connsiteX1775" fmla="*/ 545807 w 934998"/>
                <a:gd name="connsiteY1775" fmla="*/ 62999 h 935524"/>
                <a:gd name="connsiteX1776" fmla="*/ 547542 w 934998"/>
                <a:gd name="connsiteY1776" fmla="*/ 63333 h 935524"/>
                <a:gd name="connsiteX1777" fmla="*/ 548309 w 934998"/>
                <a:gd name="connsiteY1777" fmla="*/ 63333 h 935524"/>
                <a:gd name="connsiteX1778" fmla="*/ 547542 w 934998"/>
                <a:gd name="connsiteY1778" fmla="*/ 63333 h 935524"/>
                <a:gd name="connsiteX1779" fmla="*/ 545240 w 934998"/>
                <a:gd name="connsiteY1779" fmla="*/ 62866 h 935524"/>
                <a:gd name="connsiteX1780" fmla="*/ 545240 w 934998"/>
                <a:gd name="connsiteY1780" fmla="*/ 62866 h 935524"/>
                <a:gd name="connsiteX1781" fmla="*/ 547875 w 934998"/>
                <a:gd name="connsiteY1781" fmla="*/ 49520 h 935524"/>
                <a:gd name="connsiteX1782" fmla="*/ 547875 w 934998"/>
                <a:gd name="connsiteY1782" fmla="*/ 49520 h 935524"/>
                <a:gd name="connsiteX1783" fmla="*/ 550211 w 934998"/>
                <a:gd name="connsiteY1783" fmla="*/ 36175 h 935524"/>
                <a:gd name="connsiteX1784" fmla="*/ 550211 w 934998"/>
                <a:gd name="connsiteY1784" fmla="*/ 36175 h 935524"/>
                <a:gd name="connsiteX1785" fmla="*/ 683162 w 934998"/>
                <a:gd name="connsiteY1785" fmla="*/ 291135 h 935524"/>
                <a:gd name="connsiteX1786" fmla="*/ 684030 w 934998"/>
                <a:gd name="connsiteY1786" fmla="*/ 290401 h 935524"/>
                <a:gd name="connsiteX1787" fmla="*/ 684196 w 934998"/>
                <a:gd name="connsiteY1787" fmla="*/ 290401 h 935524"/>
                <a:gd name="connsiteX1788" fmla="*/ 685431 w 934998"/>
                <a:gd name="connsiteY1788" fmla="*/ 289400 h 935524"/>
                <a:gd name="connsiteX1789" fmla="*/ 687599 w 934998"/>
                <a:gd name="connsiteY1789" fmla="*/ 287665 h 935524"/>
                <a:gd name="connsiteX1790" fmla="*/ 688634 w 934998"/>
                <a:gd name="connsiteY1790" fmla="*/ 286798 h 935524"/>
                <a:gd name="connsiteX1791" fmla="*/ 691136 w 934998"/>
                <a:gd name="connsiteY1791" fmla="*/ 284763 h 935524"/>
                <a:gd name="connsiteX1792" fmla="*/ 691136 w 934998"/>
                <a:gd name="connsiteY1792" fmla="*/ 284763 h 935524"/>
                <a:gd name="connsiteX1793" fmla="*/ 701745 w 934998"/>
                <a:gd name="connsiteY1793" fmla="*/ 276155 h 935524"/>
                <a:gd name="connsiteX1794" fmla="*/ 701745 w 934998"/>
                <a:gd name="connsiteY1794" fmla="*/ 276155 h 935524"/>
                <a:gd name="connsiteX1795" fmla="*/ 712421 w 934998"/>
                <a:gd name="connsiteY1795" fmla="*/ 267548 h 935524"/>
                <a:gd name="connsiteX1796" fmla="*/ 712421 w 934998"/>
                <a:gd name="connsiteY1796" fmla="*/ 267548 h 935524"/>
                <a:gd name="connsiteX1797" fmla="*/ 715091 w 934998"/>
                <a:gd name="connsiteY1797" fmla="*/ 265379 h 935524"/>
                <a:gd name="connsiteX1798" fmla="*/ 719494 w 934998"/>
                <a:gd name="connsiteY1798" fmla="*/ 261776 h 935524"/>
                <a:gd name="connsiteX1799" fmla="*/ 719494 w 934998"/>
                <a:gd name="connsiteY1799" fmla="*/ 261776 h 935524"/>
                <a:gd name="connsiteX1800" fmla="*/ 723031 w 934998"/>
                <a:gd name="connsiteY1800" fmla="*/ 258940 h 935524"/>
                <a:gd name="connsiteX1801" fmla="*/ 723031 w 934998"/>
                <a:gd name="connsiteY1801" fmla="*/ 258940 h 935524"/>
                <a:gd name="connsiteX1802" fmla="*/ 726567 w 934998"/>
                <a:gd name="connsiteY1802" fmla="*/ 256037 h 935524"/>
                <a:gd name="connsiteX1803" fmla="*/ 726567 w 934998"/>
                <a:gd name="connsiteY1803" fmla="*/ 256037 h 935524"/>
                <a:gd name="connsiteX1804" fmla="*/ 729403 w 934998"/>
                <a:gd name="connsiteY1804" fmla="*/ 253769 h 935524"/>
                <a:gd name="connsiteX1805" fmla="*/ 730104 w 934998"/>
                <a:gd name="connsiteY1805" fmla="*/ 253201 h 935524"/>
                <a:gd name="connsiteX1806" fmla="*/ 730104 w 934998"/>
                <a:gd name="connsiteY1806" fmla="*/ 253201 h 935524"/>
                <a:gd name="connsiteX1807" fmla="*/ 733640 w 934998"/>
                <a:gd name="connsiteY1807" fmla="*/ 250332 h 935524"/>
                <a:gd name="connsiteX1808" fmla="*/ 733640 w 934998"/>
                <a:gd name="connsiteY1808" fmla="*/ 250332 h 935524"/>
                <a:gd name="connsiteX1809" fmla="*/ 736977 w 934998"/>
                <a:gd name="connsiteY1809" fmla="*/ 247496 h 935524"/>
                <a:gd name="connsiteX1810" fmla="*/ 740546 w 934998"/>
                <a:gd name="connsiteY1810" fmla="*/ 244594 h 935524"/>
                <a:gd name="connsiteX1811" fmla="*/ 744083 w 934998"/>
                <a:gd name="connsiteY1811" fmla="*/ 241725 h 935524"/>
                <a:gd name="connsiteX1812" fmla="*/ 750555 w 934998"/>
                <a:gd name="connsiteY1812" fmla="*/ 236487 h 935524"/>
                <a:gd name="connsiteX1813" fmla="*/ 751223 w 934998"/>
                <a:gd name="connsiteY1813" fmla="*/ 235953 h 935524"/>
                <a:gd name="connsiteX1814" fmla="*/ 754926 w 934998"/>
                <a:gd name="connsiteY1814" fmla="*/ 232950 h 935524"/>
                <a:gd name="connsiteX1815" fmla="*/ 759463 w 934998"/>
                <a:gd name="connsiteY1815" fmla="*/ 229280 h 935524"/>
                <a:gd name="connsiteX1816" fmla="*/ 765502 w 934998"/>
                <a:gd name="connsiteY1816" fmla="*/ 224376 h 935524"/>
                <a:gd name="connsiteX1817" fmla="*/ 776211 w 934998"/>
                <a:gd name="connsiteY1817" fmla="*/ 215701 h 935524"/>
                <a:gd name="connsiteX1818" fmla="*/ 787355 w 934998"/>
                <a:gd name="connsiteY1818" fmla="*/ 206727 h 935524"/>
                <a:gd name="connsiteX1819" fmla="*/ 789523 w 934998"/>
                <a:gd name="connsiteY1819" fmla="*/ 209463 h 935524"/>
                <a:gd name="connsiteX1820" fmla="*/ 790591 w 934998"/>
                <a:gd name="connsiteY1820" fmla="*/ 210797 h 935524"/>
                <a:gd name="connsiteX1821" fmla="*/ 792259 w 934998"/>
                <a:gd name="connsiteY1821" fmla="*/ 212932 h 935524"/>
                <a:gd name="connsiteX1822" fmla="*/ 797263 w 934998"/>
                <a:gd name="connsiteY1822" fmla="*/ 219605 h 935524"/>
                <a:gd name="connsiteX1823" fmla="*/ 798765 w 934998"/>
                <a:gd name="connsiteY1823" fmla="*/ 221640 h 935524"/>
                <a:gd name="connsiteX1824" fmla="*/ 800466 w 934998"/>
                <a:gd name="connsiteY1824" fmla="*/ 223909 h 935524"/>
                <a:gd name="connsiteX1825" fmla="*/ 801501 w 934998"/>
                <a:gd name="connsiteY1825" fmla="*/ 225377 h 935524"/>
                <a:gd name="connsiteX1826" fmla="*/ 802602 w 934998"/>
                <a:gd name="connsiteY1826" fmla="*/ 226878 h 935524"/>
                <a:gd name="connsiteX1827" fmla="*/ 804436 w 934998"/>
                <a:gd name="connsiteY1827" fmla="*/ 229414 h 935524"/>
                <a:gd name="connsiteX1828" fmla="*/ 806705 w 934998"/>
                <a:gd name="connsiteY1828" fmla="*/ 232750 h 935524"/>
                <a:gd name="connsiteX1829" fmla="*/ 806705 w 934998"/>
                <a:gd name="connsiteY1829" fmla="*/ 232750 h 935524"/>
                <a:gd name="connsiteX1830" fmla="*/ 808974 w 934998"/>
                <a:gd name="connsiteY1830" fmla="*/ 236086 h 935524"/>
                <a:gd name="connsiteX1831" fmla="*/ 810542 w 934998"/>
                <a:gd name="connsiteY1831" fmla="*/ 238388 h 935524"/>
                <a:gd name="connsiteX1832" fmla="*/ 811409 w 934998"/>
                <a:gd name="connsiteY1832" fmla="*/ 239723 h 935524"/>
                <a:gd name="connsiteX1833" fmla="*/ 811876 w 934998"/>
                <a:gd name="connsiteY1833" fmla="*/ 240423 h 935524"/>
                <a:gd name="connsiteX1834" fmla="*/ 812377 w 934998"/>
                <a:gd name="connsiteY1834" fmla="*/ 241124 h 935524"/>
                <a:gd name="connsiteX1835" fmla="*/ 813111 w 934998"/>
                <a:gd name="connsiteY1835" fmla="*/ 242292 h 935524"/>
                <a:gd name="connsiteX1836" fmla="*/ 814279 w 934998"/>
                <a:gd name="connsiteY1836" fmla="*/ 244060 h 935524"/>
                <a:gd name="connsiteX1837" fmla="*/ 816314 w 934998"/>
                <a:gd name="connsiteY1837" fmla="*/ 247396 h 935524"/>
                <a:gd name="connsiteX1838" fmla="*/ 817782 w 934998"/>
                <a:gd name="connsiteY1838" fmla="*/ 249732 h 935524"/>
                <a:gd name="connsiteX1839" fmla="*/ 823153 w 934998"/>
                <a:gd name="connsiteY1839" fmla="*/ 258673 h 935524"/>
                <a:gd name="connsiteX1840" fmla="*/ 824488 w 934998"/>
                <a:gd name="connsiteY1840" fmla="*/ 260908 h 935524"/>
                <a:gd name="connsiteX1841" fmla="*/ 825689 w 934998"/>
                <a:gd name="connsiteY1841" fmla="*/ 263044 h 935524"/>
                <a:gd name="connsiteX1842" fmla="*/ 827624 w 934998"/>
                <a:gd name="connsiteY1842" fmla="*/ 266380 h 935524"/>
                <a:gd name="connsiteX1843" fmla="*/ 829892 w 934998"/>
                <a:gd name="connsiteY1843" fmla="*/ 270550 h 935524"/>
                <a:gd name="connsiteX1844" fmla="*/ 834830 w 934998"/>
                <a:gd name="connsiteY1844" fmla="*/ 279892 h 935524"/>
                <a:gd name="connsiteX1845" fmla="*/ 836598 w 934998"/>
                <a:gd name="connsiteY1845" fmla="*/ 283395 h 935524"/>
                <a:gd name="connsiteX1846" fmla="*/ 836932 w 934998"/>
                <a:gd name="connsiteY1846" fmla="*/ 284096 h 935524"/>
                <a:gd name="connsiteX1847" fmla="*/ 839000 w 934998"/>
                <a:gd name="connsiteY1847" fmla="*/ 288333 h 935524"/>
                <a:gd name="connsiteX1848" fmla="*/ 840969 w 934998"/>
                <a:gd name="connsiteY1848" fmla="*/ 292470 h 935524"/>
                <a:gd name="connsiteX1849" fmla="*/ 843671 w 934998"/>
                <a:gd name="connsiteY1849" fmla="*/ 298375 h 935524"/>
                <a:gd name="connsiteX1850" fmla="*/ 845039 w 934998"/>
                <a:gd name="connsiteY1850" fmla="*/ 301444 h 935524"/>
                <a:gd name="connsiteX1851" fmla="*/ 845406 w 934998"/>
                <a:gd name="connsiteY1851" fmla="*/ 302245 h 935524"/>
                <a:gd name="connsiteX1852" fmla="*/ 846140 w 934998"/>
                <a:gd name="connsiteY1852" fmla="*/ 303980 h 935524"/>
                <a:gd name="connsiteX1853" fmla="*/ 846541 w 934998"/>
                <a:gd name="connsiteY1853" fmla="*/ 304914 h 935524"/>
                <a:gd name="connsiteX1854" fmla="*/ 847541 w 934998"/>
                <a:gd name="connsiteY1854" fmla="*/ 307249 h 935524"/>
                <a:gd name="connsiteX1855" fmla="*/ 847541 w 934998"/>
                <a:gd name="connsiteY1855" fmla="*/ 307249 h 935524"/>
                <a:gd name="connsiteX1856" fmla="*/ 850611 w 934998"/>
                <a:gd name="connsiteY1856" fmla="*/ 314790 h 935524"/>
                <a:gd name="connsiteX1857" fmla="*/ 850611 w 934998"/>
                <a:gd name="connsiteY1857" fmla="*/ 314790 h 935524"/>
                <a:gd name="connsiteX1858" fmla="*/ 850611 w 934998"/>
                <a:gd name="connsiteY1858" fmla="*/ 314790 h 935524"/>
                <a:gd name="connsiteX1859" fmla="*/ 851679 w 934998"/>
                <a:gd name="connsiteY1859" fmla="*/ 317559 h 935524"/>
                <a:gd name="connsiteX1860" fmla="*/ 851679 w 934998"/>
                <a:gd name="connsiteY1860" fmla="*/ 317559 h 935524"/>
                <a:gd name="connsiteX1861" fmla="*/ 852012 w 934998"/>
                <a:gd name="connsiteY1861" fmla="*/ 318459 h 935524"/>
                <a:gd name="connsiteX1862" fmla="*/ 852012 w 934998"/>
                <a:gd name="connsiteY1862" fmla="*/ 318459 h 935524"/>
                <a:gd name="connsiteX1863" fmla="*/ 839167 w 934998"/>
                <a:gd name="connsiteY1863" fmla="*/ 323397 h 935524"/>
                <a:gd name="connsiteX1864" fmla="*/ 826323 w 934998"/>
                <a:gd name="connsiteY1864" fmla="*/ 328335 h 935524"/>
                <a:gd name="connsiteX1865" fmla="*/ 826323 w 934998"/>
                <a:gd name="connsiteY1865" fmla="*/ 328335 h 935524"/>
                <a:gd name="connsiteX1866" fmla="*/ 824921 w 934998"/>
                <a:gd name="connsiteY1866" fmla="*/ 328835 h 935524"/>
                <a:gd name="connsiteX1867" fmla="*/ 824488 w 934998"/>
                <a:gd name="connsiteY1867" fmla="*/ 329002 h 935524"/>
                <a:gd name="connsiteX1868" fmla="*/ 819083 w 934998"/>
                <a:gd name="connsiteY1868" fmla="*/ 331071 h 935524"/>
                <a:gd name="connsiteX1869" fmla="*/ 813611 w 934998"/>
                <a:gd name="connsiteY1869" fmla="*/ 333173 h 935524"/>
                <a:gd name="connsiteX1870" fmla="*/ 813611 w 934998"/>
                <a:gd name="connsiteY1870" fmla="*/ 333173 h 935524"/>
                <a:gd name="connsiteX1871" fmla="*/ 812877 w 934998"/>
                <a:gd name="connsiteY1871" fmla="*/ 333439 h 935524"/>
                <a:gd name="connsiteX1872" fmla="*/ 810442 w 934998"/>
                <a:gd name="connsiteY1872" fmla="*/ 334374 h 935524"/>
                <a:gd name="connsiteX1873" fmla="*/ 810442 w 934998"/>
                <a:gd name="connsiteY1873" fmla="*/ 334374 h 935524"/>
                <a:gd name="connsiteX1874" fmla="*/ 809308 w 934998"/>
                <a:gd name="connsiteY1874" fmla="*/ 334841 h 935524"/>
                <a:gd name="connsiteX1875" fmla="*/ 809308 w 934998"/>
                <a:gd name="connsiteY1875" fmla="*/ 334841 h 935524"/>
                <a:gd name="connsiteX1876" fmla="*/ 808473 w 934998"/>
                <a:gd name="connsiteY1876" fmla="*/ 335174 h 935524"/>
                <a:gd name="connsiteX1877" fmla="*/ 800767 w 934998"/>
                <a:gd name="connsiteY1877" fmla="*/ 338144 h 935524"/>
                <a:gd name="connsiteX1878" fmla="*/ 800767 w 934998"/>
                <a:gd name="connsiteY1878" fmla="*/ 338144 h 935524"/>
                <a:gd name="connsiteX1879" fmla="*/ 796529 w 934998"/>
                <a:gd name="connsiteY1879" fmla="*/ 339778 h 935524"/>
                <a:gd name="connsiteX1880" fmla="*/ 796529 w 934998"/>
                <a:gd name="connsiteY1880" fmla="*/ 339778 h 935524"/>
                <a:gd name="connsiteX1881" fmla="*/ 792292 w 934998"/>
                <a:gd name="connsiteY1881" fmla="*/ 341447 h 935524"/>
                <a:gd name="connsiteX1882" fmla="*/ 792292 w 934998"/>
                <a:gd name="connsiteY1882" fmla="*/ 341447 h 935524"/>
                <a:gd name="connsiteX1883" fmla="*/ 787989 w 934998"/>
                <a:gd name="connsiteY1883" fmla="*/ 343081 h 935524"/>
                <a:gd name="connsiteX1884" fmla="*/ 787989 w 934998"/>
                <a:gd name="connsiteY1884" fmla="*/ 343081 h 935524"/>
                <a:gd name="connsiteX1885" fmla="*/ 783751 w 934998"/>
                <a:gd name="connsiteY1885" fmla="*/ 344683 h 935524"/>
                <a:gd name="connsiteX1886" fmla="*/ 783751 w 934998"/>
                <a:gd name="connsiteY1886" fmla="*/ 344683 h 935524"/>
                <a:gd name="connsiteX1887" fmla="*/ 779481 w 934998"/>
                <a:gd name="connsiteY1887" fmla="*/ 346284 h 935524"/>
                <a:gd name="connsiteX1888" fmla="*/ 779481 w 934998"/>
                <a:gd name="connsiteY1888" fmla="*/ 346284 h 935524"/>
                <a:gd name="connsiteX1889" fmla="*/ 775244 w 934998"/>
                <a:gd name="connsiteY1889" fmla="*/ 347952 h 935524"/>
                <a:gd name="connsiteX1890" fmla="*/ 775244 w 934998"/>
                <a:gd name="connsiteY1890" fmla="*/ 347952 h 935524"/>
                <a:gd name="connsiteX1891" fmla="*/ 770974 w 934998"/>
                <a:gd name="connsiteY1891" fmla="*/ 349587 h 935524"/>
                <a:gd name="connsiteX1892" fmla="*/ 770974 w 934998"/>
                <a:gd name="connsiteY1892" fmla="*/ 349587 h 935524"/>
                <a:gd name="connsiteX1893" fmla="*/ 762433 w 934998"/>
                <a:gd name="connsiteY1893" fmla="*/ 352923 h 935524"/>
                <a:gd name="connsiteX1894" fmla="*/ 762433 w 934998"/>
                <a:gd name="connsiteY1894" fmla="*/ 352923 h 935524"/>
                <a:gd name="connsiteX1895" fmla="*/ 762166 w 934998"/>
                <a:gd name="connsiteY1895" fmla="*/ 352923 h 935524"/>
                <a:gd name="connsiteX1896" fmla="*/ 749655 w 934998"/>
                <a:gd name="connsiteY1896" fmla="*/ 357728 h 935524"/>
                <a:gd name="connsiteX1897" fmla="*/ 749655 w 934998"/>
                <a:gd name="connsiteY1897" fmla="*/ 357728 h 935524"/>
                <a:gd name="connsiteX1898" fmla="*/ 749354 w 934998"/>
                <a:gd name="connsiteY1898" fmla="*/ 357728 h 935524"/>
                <a:gd name="connsiteX1899" fmla="*/ 736843 w 934998"/>
                <a:gd name="connsiteY1899" fmla="*/ 362532 h 935524"/>
                <a:gd name="connsiteX1900" fmla="*/ 736843 w 934998"/>
                <a:gd name="connsiteY1900" fmla="*/ 362532 h 935524"/>
                <a:gd name="connsiteX1901" fmla="*/ 736543 w 934998"/>
                <a:gd name="connsiteY1901" fmla="*/ 362532 h 935524"/>
                <a:gd name="connsiteX1902" fmla="*/ 723965 w 934998"/>
                <a:gd name="connsiteY1902" fmla="*/ 367837 h 935524"/>
                <a:gd name="connsiteX1903" fmla="*/ 723965 w 934998"/>
                <a:gd name="connsiteY1903" fmla="*/ 367837 h 935524"/>
                <a:gd name="connsiteX1904" fmla="*/ 723965 w 934998"/>
                <a:gd name="connsiteY1904" fmla="*/ 367837 h 935524"/>
                <a:gd name="connsiteX1905" fmla="*/ 723965 w 934998"/>
                <a:gd name="connsiteY1905" fmla="*/ 367837 h 935524"/>
                <a:gd name="connsiteX1906" fmla="*/ 722063 w 934998"/>
                <a:gd name="connsiteY1906" fmla="*/ 363066 h 935524"/>
                <a:gd name="connsiteX1907" fmla="*/ 722063 w 934998"/>
                <a:gd name="connsiteY1907" fmla="*/ 363066 h 935524"/>
                <a:gd name="connsiteX1908" fmla="*/ 719995 w 934998"/>
                <a:gd name="connsiteY1908" fmla="*/ 358128 h 935524"/>
                <a:gd name="connsiteX1909" fmla="*/ 719995 w 934998"/>
                <a:gd name="connsiteY1909" fmla="*/ 358128 h 935524"/>
                <a:gd name="connsiteX1910" fmla="*/ 717826 w 934998"/>
                <a:gd name="connsiteY1910" fmla="*/ 353224 h 935524"/>
                <a:gd name="connsiteX1911" fmla="*/ 717826 w 934998"/>
                <a:gd name="connsiteY1911" fmla="*/ 353224 h 935524"/>
                <a:gd name="connsiteX1912" fmla="*/ 717092 w 934998"/>
                <a:gd name="connsiteY1912" fmla="*/ 351622 h 935524"/>
                <a:gd name="connsiteX1913" fmla="*/ 716925 w 934998"/>
                <a:gd name="connsiteY1913" fmla="*/ 351289 h 935524"/>
                <a:gd name="connsiteX1914" fmla="*/ 716925 w 934998"/>
                <a:gd name="connsiteY1914" fmla="*/ 351289 h 935524"/>
                <a:gd name="connsiteX1915" fmla="*/ 716925 w 934998"/>
                <a:gd name="connsiteY1915" fmla="*/ 351289 h 935524"/>
                <a:gd name="connsiteX1916" fmla="*/ 716925 w 934998"/>
                <a:gd name="connsiteY1916" fmla="*/ 351289 h 935524"/>
                <a:gd name="connsiteX1917" fmla="*/ 716925 w 934998"/>
                <a:gd name="connsiteY1917" fmla="*/ 351289 h 935524"/>
                <a:gd name="connsiteX1918" fmla="*/ 716925 w 934998"/>
                <a:gd name="connsiteY1918" fmla="*/ 350955 h 935524"/>
                <a:gd name="connsiteX1919" fmla="*/ 716725 w 934998"/>
                <a:gd name="connsiteY1919" fmla="*/ 350488 h 935524"/>
                <a:gd name="connsiteX1920" fmla="*/ 716725 w 934998"/>
                <a:gd name="connsiteY1920" fmla="*/ 350254 h 935524"/>
                <a:gd name="connsiteX1921" fmla="*/ 716525 w 934998"/>
                <a:gd name="connsiteY1921" fmla="*/ 349821 h 935524"/>
                <a:gd name="connsiteX1922" fmla="*/ 715991 w 934998"/>
                <a:gd name="connsiteY1922" fmla="*/ 348686 h 935524"/>
                <a:gd name="connsiteX1923" fmla="*/ 715991 w 934998"/>
                <a:gd name="connsiteY1923" fmla="*/ 348686 h 935524"/>
                <a:gd name="connsiteX1924" fmla="*/ 714790 w 934998"/>
                <a:gd name="connsiteY1924" fmla="*/ 346251 h 935524"/>
                <a:gd name="connsiteX1925" fmla="*/ 713956 w 934998"/>
                <a:gd name="connsiteY1925" fmla="*/ 344549 h 935524"/>
                <a:gd name="connsiteX1926" fmla="*/ 713623 w 934998"/>
                <a:gd name="connsiteY1926" fmla="*/ 343849 h 935524"/>
                <a:gd name="connsiteX1927" fmla="*/ 713623 w 934998"/>
                <a:gd name="connsiteY1927" fmla="*/ 343849 h 935524"/>
                <a:gd name="connsiteX1928" fmla="*/ 712421 w 934998"/>
                <a:gd name="connsiteY1928" fmla="*/ 341447 h 935524"/>
                <a:gd name="connsiteX1929" fmla="*/ 711154 w 934998"/>
                <a:gd name="connsiteY1929" fmla="*/ 339044 h 935524"/>
                <a:gd name="connsiteX1930" fmla="*/ 710520 w 934998"/>
                <a:gd name="connsiteY1930" fmla="*/ 337843 h 935524"/>
                <a:gd name="connsiteX1931" fmla="*/ 708918 w 934998"/>
                <a:gd name="connsiteY1931" fmla="*/ 334941 h 935524"/>
                <a:gd name="connsiteX1932" fmla="*/ 707284 w 934998"/>
                <a:gd name="connsiteY1932" fmla="*/ 332072 h 935524"/>
                <a:gd name="connsiteX1933" fmla="*/ 707284 w 934998"/>
                <a:gd name="connsiteY1933" fmla="*/ 331871 h 935524"/>
                <a:gd name="connsiteX1934" fmla="*/ 706016 w 934998"/>
                <a:gd name="connsiteY1934" fmla="*/ 329603 h 935524"/>
                <a:gd name="connsiteX1935" fmla="*/ 703247 w 934998"/>
                <a:gd name="connsiteY1935" fmla="*/ 324965 h 935524"/>
                <a:gd name="connsiteX1936" fmla="*/ 700411 w 934998"/>
                <a:gd name="connsiteY1936" fmla="*/ 320361 h 935524"/>
                <a:gd name="connsiteX1937" fmla="*/ 697441 w 934998"/>
                <a:gd name="connsiteY1937" fmla="*/ 315824 h 935524"/>
                <a:gd name="connsiteX1938" fmla="*/ 694405 w 934998"/>
                <a:gd name="connsiteY1938" fmla="*/ 311353 h 935524"/>
                <a:gd name="connsiteX1939" fmla="*/ 688066 w 934998"/>
                <a:gd name="connsiteY1939" fmla="*/ 302579 h 935524"/>
                <a:gd name="connsiteX1940" fmla="*/ 687833 w 934998"/>
                <a:gd name="connsiteY1940" fmla="*/ 302312 h 935524"/>
                <a:gd name="connsiteX1941" fmla="*/ 684663 w 934998"/>
                <a:gd name="connsiteY1941" fmla="*/ 298175 h 935524"/>
                <a:gd name="connsiteX1942" fmla="*/ 681327 w 934998"/>
                <a:gd name="connsiteY1942" fmla="*/ 294071 h 935524"/>
                <a:gd name="connsiteX1943" fmla="*/ 681327 w 934998"/>
                <a:gd name="connsiteY1943" fmla="*/ 294071 h 935524"/>
                <a:gd name="connsiteX1944" fmla="*/ 766236 w 934998"/>
                <a:gd name="connsiteY1944" fmla="*/ 363366 h 935524"/>
                <a:gd name="connsiteX1945" fmla="*/ 766703 w 934998"/>
                <a:gd name="connsiteY1945" fmla="*/ 363199 h 935524"/>
                <a:gd name="connsiteX1946" fmla="*/ 766903 w 934998"/>
                <a:gd name="connsiteY1946" fmla="*/ 363199 h 935524"/>
                <a:gd name="connsiteX1947" fmla="*/ 767370 w 934998"/>
                <a:gd name="connsiteY1947" fmla="*/ 363032 h 935524"/>
                <a:gd name="connsiteX1948" fmla="*/ 767370 w 934998"/>
                <a:gd name="connsiteY1948" fmla="*/ 363032 h 935524"/>
                <a:gd name="connsiteX1949" fmla="*/ 767670 w 934998"/>
                <a:gd name="connsiteY1949" fmla="*/ 363032 h 935524"/>
                <a:gd name="connsiteX1950" fmla="*/ 767670 w 934998"/>
                <a:gd name="connsiteY1950" fmla="*/ 363032 h 935524"/>
                <a:gd name="connsiteX1951" fmla="*/ 768304 w 934998"/>
                <a:gd name="connsiteY1951" fmla="*/ 362799 h 935524"/>
                <a:gd name="connsiteX1952" fmla="*/ 768605 w 934998"/>
                <a:gd name="connsiteY1952" fmla="*/ 362799 h 935524"/>
                <a:gd name="connsiteX1953" fmla="*/ 768905 w 934998"/>
                <a:gd name="connsiteY1953" fmla="*/ 362799 h 935524"/>
                <a:gd name="connsiteX1954" fmla="*/ 770206 w 934998"/>
                <a:gd name="connsiteY1954" fmla="*/ 362365 h 935524"/>
                <a:gd name="connsiteX1955" fmla="*/ 770740 w 934998"/>
                <a:gd name="connsiteY1955" fmla="*/ 362165 h 935524"/>
                <a:gd name="connsiteX1956" fmla="*/ 771607 w 934998"/>
                <a:gd name="connsiteY1956" fmla="*/ 361865 h 935524"/>
                <a:gd name="connsiteX1957" fmla="*/ 771941 w 934998"/>
                <a:gd name="connsiteY1957" fmla="*/ 361865 h 935524"/>
                <a:gd name="connsiteX1958" fmla="*/ 774577 w 934998"/>
                <a:gd name="connsiteY1958" fmla="*/ 360964 h 935524"/>
                <a:gd name="connsiteX1959" fmla="*/ 774577 w 934998"/>
                <a:gd name="connsiteY1959" fmla="*/ 360964 h 935524"/>
                <a:gd name="connsiteX1960" fmla="*/ 775511 w 934998"/>
                <a:gd name="connsiteY1960" fmla="*/ 360664 h 935524"/>
                <a:gd name="connsiteX1961" fmla="*/ 775811 w 934998"/>
                <a:gd name="connsiteY1961" fmla="*/ 360664 h 935524"/>
                <a:gd name="connsiteX1962" fmla="*/ 776178 w 934998"/>
                <a:gd name="connsiteY1962" fmla="*/ 360664 h 935524"/>
                <a:gd name="connsiteX1963" fmla="*/ 776378 w 934998"/>
                <a:gd name="connsiteY1963" fmla="*/ 360664 h 935524"/>
                <a:gd name="connsiteX1964" fmla="*/ 776645 w 934998"/>
                <a:gd name="connsiteY1964" fmla="*/ 360664 h 935524"/>
                <a:gd name="connsiteX1965" fmla="*/ 777346 w 934998"/>
                <a:gd name="connsiteY1965" fmla="*/ 360430 h 935524"/>
                <a:gd name="connsiteX1966" fmla="*/ 777913 w 934998"/>
                <a:gd name="connsiteY1966" fmla="*/ 360430 h 935524"/>
                <a:gd name="connsiteX1967" fmla="*/ 778780 w 934998"/>
                <a:gd name="connsiteY1967" fmla="*/ 360130 h 935524"/>
                <a:gd name="connsiteX1968" fmla="*/ 778780 w 934998"/>
                <a:gd name="connsiteY1968" fmla="*/ 360130 h 935524"/>
                <a:gd name="connsiteX1969" fmla="*/ 783018 w 934998"/>
                <a:gd name="connsiteY1969" fmla="*/ 358662 h 935524"/>
                <a:gd name="connsiteX1970" fmla="*/ 787321 w 934998"/>
                <a:gd name="connsiteY1970" fmla="*/ 357161 h 935524"/>
                <a:gd name="connsiteX1971" fmla="*/ 787321 w 934998"/>
                <a:gd name="connsiteY1971" fmla="*/ 357161 h 935524"/>
                <a:gd name="connsiteX1972" fmla="*/ 791625 w 934998"/>
                <a:gd name="connsiteY1972" fmla="*/ 355659 h 935524"/>
                <a:gd name="connsiteX1973" fmla="*/ 791625 w 934998"/>
                <a:gd name="connsiteY1973" fmla="*/ 355659 h 935524"/>
                <a:gd name="connsiteX1974" fmla="*/ 795962 w 934998"/>
                <a:gd name="connsiteY1974" fmla="*/ 354158 h 935524"/>
                <a:gd name="connsiteX1975" fmla="*/ 800300 w 934998"/>
                <a:gd name="connsiteY1975" fmla="*/ 352690 h 935524"/>
                <a:gd name="connsiteX1976" fmla="*/ 804670 w 934998"/>
                <a:gd name="connsiteY1976" fmla="*/ 351222 h 935524"/>
                <a:gd name="connsiteX1977" fmla="*/ 812477 w 934998"/>
                <a:gd name="connsiteY1977" fmla="*/ 348519 h 935524"/>
                <a:gd name="connsiteX1978" fmla="*/ 813311 w 934998"/>
                <a:gd name="connsiteY1978" fmla="*/ 348219 h 935524"/>
                <a:gd name="connsiteX1979" fmla="*/ 813311 w 934998"/>
                <a:gd name="connsiteY1979" fmla="*/ 348219 h 935524"/>
                <a:gd name="connsiteX1980" fmla="*/ 817715 w 934998"/>
                <a:gd name="connsiteY1980" fmla="*/ 346685 h 935524"/>
                <a:gd name="connsiteX1981" fmla="*/ 823287 w 934998"/>
                <a:gd name="connsiteY1981" fmla="*/ 344783 h 935524"/>
                <a:gd name="connsiteX1982" fmla="*/ 823287 w 934998"/>
                <a:gd name="connsiteY1982" fmla="*/ 344783 h 935524"/>
                <a:gd name="connsiteX1983" fmla="*/ 830626 w 934998"/>
                <a:gd name="connsiteY1983" fmla="*/ 342281 h 935524"/>
                <a:gd name="connsiteX1984" fmla="*/ 843638 w 934998"/>
                <a:gd name="connsiteY1984" fmla="*/ 337777 h 935524"/>
                <a:gd name="connsiteX1985" fmla="*/ 865391 w 934998"/>
                <a:gd name="connsiteY1985" fmla="*/ 460819 h 935524"/>
                <a:gd name="connsiteX1986" fmla="*/ 865391 w 934998"/>
                <a:gd name="connsiteY1986" fmla="*/ 460819 h 935524"/>
                <a:gd name="connsiteX1987" fmla="*/ 861254 w 934998"/>
                <a:gd name="connsiteY1987" fmla="*/ 460819 h 935524"/>
                <a:gd name="connsiteX1988" fmla="*/ 860753 w 934998"/>
                <a:gd name="connsiteY1988" fmla="*/ 460819 h 935524"/>
                <a:gd name="connsiteX1989" fmla="*/ 852079 w 934998"/>
                <a:gd name="connsiteY1989" fmla="*/ 460986 h 935524"/>
                <a:gd name="connsiteX1990" fmla="*/ 844305 w 934998"/>
                <a:gd name="connsiteY1990" fmla="*/ 460986 h 935524"/>
                <a:gd name="connsiteX1991" fmla="*/ 838333 w 934998"/>
                <a:gd name="connsiteY1991" fmla="*/ 460986 h 935524"/>
                <a:gd name="connsiteX1992" fmla="*/ 838333 w 934998"/>
                <a:gd name="connsiteY1992" fmla="*/ 460986 h 935524"/>
                <a:gd name="connsiteX1993" fmla="*/ 833963 w 934998"/>
                <a:gd name="connsiteY1993" fmla="*/ 460986 h 935524"/>
                <a:gd name="connsiteX1994" fmla="*/ 832862 w 934998"/>
                <a:gd name="connsiteY1994" fmla="*/ 460986 h 935524"/>
                <a:gd name="connsiteX1995" fmla="*/ 826423 w 934998"/>
                <a:gd name="connsiteY1995" fmla="*/ 460986 h 935524"/>
                <a:gd name="connsiteX1996" fmla="*/ 824588 w 934998"/>
                <a:gd name="connsiteY1996" fmla="*/ 460986 h 935524"/>
                <a:gd name="connsiteX1997" fmla="*/ 820684 w 934998"/>
                <a:gd name="connsiteY1997" fmla="*/ 460986 h 935524"/>
                <a:gd name="connsiteX1998" fmla="*/ 818282 w 934998"/>
                <a:gd name="connsiteY1998" fmla="*/ 460986 h 935524"/>
                <a:gd name="connsiteX1999" fmla="*/ 815413 w 934998"/>
                <a:gd name="connsiteY1999" fmla="*/ 460986 h 935524"/>
                <a:gd name="connsiteX2000" fmla="*/ 810842 w 934998"/>
                <a:gd name="connsiteY2000" fmla="*/ 460986 h 935524"/>
                <a:gd name="connsiteX2001" fmla="*/ 806939 w 934998"/>
                <a:gd name="connsiteY2001" fmla="*/ 460986 h 935524"/>
                <a:gd name="connsiteX2002" fmla="*/ 806171 w 934998"/>
                <a:gd name="connsiteY2002" fmla="*/ 460986 h 935524"/>
                <a:gd name="connsiteX2003" fmla="*/ 801667 w 934998"/>
                <a:gd name="connsiteY2003" fmla="*/ 460986 h 935524"/>
                <a:gd name="connsiteX2004" fmla="*/ 783318 w 934998"/>
                <a:gd name="connsiteY2004" fmla="*/ 460986 h 935524"/>
                <a:gd name="connsiteX2005" fmla="*/ 783318 w 934998"/>
                <a:gd name="connsiteY2005" fmla="*/ 460986 h 935524"/>
                <a:gd name="connsiteX2006" fmla="*/ 783318 w 934998"/>
                <a:gd name="connsiteY2006" fmla="*/ 459018 h 935524"/>
                <a:gd name="connsiteX2007" fmla="*/ 783318 w 934998"/>
                <a:gd name="connsiteY2007" fmla="*/ 458217 h 935524"/>
                <a:gd name="connsiteX2008" fmla="*/ 783318 w 934998"/>
                <a:gd name="connsiteY2008" fmla="*/ 455948 h 935524"/>
                <a:gd name="connsiteX2009" fmla="*/ 783318 w 934998"/>
                <a:gd name="connsiteY2009" fmla="*/ 454480 h 935524"/>
                <a:gd name="connsiteX2010" fmla="*/ 783318 w 934998"/>
                <a:gd name="connsiteY2010" fmla="*/ 453646 h 935524"/>
                <a:gd name="connsiteX2011" fmla="*/ 783318 w 934998"/>
                <a:gd name="connsiteY2011" fmla="*/ 453146 h 935524"/>
                <a:gd name="connsiteX2012" fmla="*/ 783318 w 934998"/>
                <a:gd name="connsiteY2012" fmla="*/ 452846 h 935524"/>
                <a:gd name="connsiteX2013" fmla="*/ 783318 w 934998"/>
                <a:gd name="connsiteY2013" fmla="*/ 452278 h 935524"/>
                <a:gd name="connsiteX2014" fmla="*/ 783318 w 934998"/>
                <a:gd name="connsiteY2014" fmla="*/ 451945 h 935524"/>
                <a:gd name="connsiteX2015" fmla="*/ 783318 w 934998"/>
                <a:gd name="connsiteY2015" fmla="*/ 451711 h 935524"/>
                <a:gd name="connsiteX2016" fmla="*/ 783318 w 934998"/>
                <a:gd name="connsiteY2016" fmla="*/ 451711 h 935524"/>
                <a:gd name="connsiteX2017" fmla="*/ 783318 w 934998"/>
                <a:gd name="connsiteY2017" fmla="*/ 449776 h 935524"/>
                <a:gd name="connsiteX2018" fmla="*/ 783318 w 934998"/>
                <a:gd name="connsiteY2018" fmla="*/ 449443 h 935524"/>
                <a:gd name="connsiteX2019" fmla="*/ 783318 w 934998"/>
                <a:gd name="connsiteY2019" fmla="*/ 449443 h 935524"/>
                <a:gd name="connsiteX2020" fmla="*/ 783318 w 934998"/>
                <a:gd name="connsiteY2020" fmla="*/ 448642 h 935524"/>
                <a:gd name="connsiteX2021" fmla="*/ 783318 w 934998"/>
                <a:gd name="connsiteY2021" fmla="*/ 447674 h 935524"/>
                <a:gd name="connsiteX2022" fmla="*/ 782984 w 934998"/>
                <a:gd name="connsiteY2022" fmla="*/ 443003 h 935524"/>
                <a:gd name="connsiteX2023" fmla="*/ 782984 w 934998"/>
                <a:gd name="connsiteY2023" fmla="*/ 442570 h 935524"/>
                <a:gd name="connsiteX2024" fmla="*/ 782984 w 934998"/>
                <a:gd name="connsiteY2024" fmla="*/ 442570 h 935524"/>
                <a:gd name="connsiteX2025" fmla="*/ 782984 w 934998"/>
                <a:gd name="connsiteY2025" fmla="*/ 440835 h 935524"/>
                <a:gd name="connsiteX2026" fmla="*/ 782684 w 934998"/>
                <a:gd name="connsiteY2026" fmla="*/ 437499 h 935524"/>
                <a:gd name="connsiteX2027" fmla="*/ 782684 w 934998"/>
                <a:gd name="connsiteY2027" fmla="*/ 436264 h 935524"/>
                <a:gd name="connsiteX2028" fmla="*/ 782684 w 934998"/>
                <a:gd name="connsiteY2028" fmla="*/ 435397 h 935524"/>
                <a:gd name="connsiteX2029" fmla="*/ 782684 w 934998"/>
                <a:gd name="connsiteY2029" fmla="*/ 434963 h 935524"/>
                <a:gd name="connsiteX2030" fmla="*/ 782684 w 934998"/>
                <a:gd name="connsiteY2030" fmla="*/ 434262 h 935524"/>
                <a:gd name="connsiteX2031" fmla="*/ 782684 w 934998"/>
                <a:gd name="connsiteY2031" fmla="*/ 434262 h 935524"/>
                <a:gd name="connsiteX2032" fmla="*/ 782684 w 934998"/>
                <a:gd name="connsiteY2032" fmla="*/ 434262 h 935524"/>
                <a:gd name="connsiteX2033" fmla="*/ 782684 w 934998"/>
                <a:gd name="connsiteY2033" fmla="*/ 434262 h 935524"/>
                <a:gd name="connsiteX2034" fmla="*/ 782684 w 934998"/>
                <a:gd name="connsiteY2034" fmla="*/ 434262 h 935524"/>
                <a:gd name="connsiteX2035" fmla="*/ 782684 w 934998"/>
                <a:gd name="connsiteY2035" fmla="*/ 434262 h 935524"/>
                <a:gd name="connsiteX2036" fmla="*/ 782684 w 934998"/>
                <a:gd name="connsiteY2036" fmla="*/ 434262 h 935524"/>
                <a:gd name="connsiteX2037" fmla="*/ 782684 w 934998"/>
                <a:gd name="connsiteY2037" fmla="*/ 434262 h 935524"/>
                <a:gd name="connsiteX2038" fmla="*/ 782684 w 934998"/>
                <a:gd name="connsiteY2038" fmla="*/ 434262 h 935524"/>
                <a:gd name="connsiteX2039" fmla="*/ 782484 w 934998"/>
                <a:gd name="connsiteY2039" fmla="*/ 432494 h 935524"/>
                <a:gd name="connsiteX2040" fmla="*/ 782484 w 934998"/>
                <a:gd name="connsiteY2040" fmla="*/ 432194 h 935524"/>
                <a:gd name="connsiteX2041" fmla="*/ 782484 w 934998"/>
                <a:gd name="connsiteY2041" fmla="*/ 431326 h 935524"/>
                <a:gd name="connsiteX2042" fmla="*/ 782484 w 934998"/>
                <a:gd name="connsiteY2042" fmla="*/ 431326 h 935524"/>
                <a:gd name="connsiteX2043" fmla="*/ 782484 w 934998"/>
                <a:gd name="connsiteY2043" fmla="*/ 430959 h 935524"/>
                <a:gd name="connsiteX2044" fmla="*/ 782484 w 934998"/>
                <a:gd name="connsiteY2044" fmla="*/ 430959 h 935524"/>
                <a:gd name="connsiteX2045" fmla="*/ 782484 w 934998"/>
                <a:gd name="connsiteY2045" fmla="*/ 430492 h 935524"/>
                <a:gd name="connsiteX2046" fmla="*/ 782484 w 934998"/>
                <a:gd name="connsiteY2046" fmla="*/ 429959 h 935524"/>
                <a:gd name="connsiteX2047" fmla="*/ 782484 w 934998"/>
                <a:gd name="connsiteY2047" fmla="*/ 429758 h 935524"/>
                <a:gd name="connsiteX2048" fmla="*/ 782484 w 934998"/>
                <a:gd name="connsiteY2048" fmla="*/ 429758 h 935524"/>
                <a:gd name="connsiteX2049" fmla="*/ 782484 w 934998"/>
                <a:gd name="connsiteY2049" fmla="*/ 429425 h 935524"/>
                <a:gd name="connsiteX2050" fmla="*/ 782484 w 934998"/>
                <a:gd name="connsiteY2050" fmla="*/ 429425 h 935524"/>
                <a:gd name="connsiteX2051" fmla="*/ 782484 w 934998"/>
                <a:gd name="connsiteY2051" fmla="*/ 429225 h 935524"/>
                <a:gd name="connsiteX2052" fmla="*/ 782484 w 934998"/>
                <a:gd name="connsiteY2052" fmla="*/ 429225 h 935524"/>
                <a:gd name="connsiteX2053" fmla="*/ 782484 w 934998"/>
                <a:gd name="connsiteY2053" fmla="*/ 429225 h 935524"/>
                <a:gd name="connsiteX2054" fmla="*/ 782484 w 934998"/>
                <a:gd name="connsiteY2054" fmla="*/ 429225 h 935524"/>
                <a:gd name="connsiteX2055" fmla="*/ 782484 w 934998"/>
                <a:gd name="connsiteY2055" fmla="*/ 429225 h 935524"/>
                <a:gd name="connsiteX2056" fmla="*/ 782484 w 934998"/>
                <a:gd name="connsiteY2056" fmla="*/ 429225 h 935524"/>
                <a:gd name="connsiteX2057" fmla="*/ 782484 w 934998"/>
                <a:gd name="connsiteY2057" fmla="*/ 428924 h 935524"/>
                <a:gd name="connsiteX2058" fmla="*/ 782484 w 934998"/>
                <a:gd name="connsiteY2058" fmla="*/ 428724 h 935524"/>
                <a:gd name="connsiteX2059" fmla="*/ 782484 w 934998"/>
                <a:gd name="connsiteY2059" fmla="*/ 428524 h 935524"/>
                <a:gd name="connsiteX2060" fmla="*/ 782484 w 934998"/>
                <a:gd name="connsiteY2060" fmla="*/ 428524 h 935524"/>
                <a:gd name="connsiteX2061" fmla="*/ 782484 w 934998"/>
                <a:gd name="connsiteY2061" fmla="*/ 428524 h 935524"/>
                <a:gd name="connsiteX2062" fmla="*/ 782484 w 934998"/>
                <a:gd name="connsiteY2062" fmla="*/ 427623 h 935524"/>
                <a:gd name="connsiteX2063" fmla="*/ 782484 w 934998"/>
                <a:gd name="connsiteY2063" fmla="*/ 427456 h 935524"/>
                <a:gd name="connsiteX2064" fmla="*/ 782484 w 934998"/>
                <a:gd name="connsiteY2064" fmla="*/ 426856 h 935524"/>
                <a:gd name="connsiteX2065" fmla="*/ 782484 w 934998"/>
                <a:gd name="connsiteY2065" fmla="*/ 426856 h 935524"/>
                <a:gd name="connsiteX2066" fmla="*/ 782484 w 934998"/>
                <a:gd name="connsiteY2066" fmla="*/ 426389 h 935524"/>
                <a:gd name="connsiteX2067" fmla="*/ 782484 w 934998"/>
                <a:gd name="connsiteY2067" fmla="*/ 425655 h 935524"/>
                <a:gd name="connsiteX2068" fmla="*/ 782484 w 934998"/>
                <a:gd name="connsiteY2068" fmla="*/ 425488 h 935524"/>
                <a:gd name="connsiteX2069" fmla="*/ 782183 w 934998"/>
                <a:gd name="connsiteY2069" fmla="*/ 423253 h 935524"/>
                <a:gd name="connsiteX2070" fmla="*/ 781683 w 934998"/>
                <a:gd name="connsiteY2070" fmla="*/ 419916 h 935524"/>
                <a:gd name="connsiteX2071" fmla="*/ 781683 w 934998"/>
                <a:gd name="connsiteY2071" fmla="*/ 419549 h 935524"/>
                <a:gd name="connsiteX2072" fmla="*/ 781349 w 934998"/>
                <a:gd name="connsiteY2072" fmla="*/ 417514 h 935524"/>
                <a:gd name="connsiteX2073" fmla="*/ 781349 w 934998"/>
                <a:gd name="connsiteY2073" fmla="*/ 417514 h 935524"/>
                <a:gd name="connsiteX2074" fmla="*/ 781349 w 934998"/>
                <a:gd name="connsiteY2074" fmla="*/ 416947 h 935524"/>
                <a:gd name="connsiteX2075" fmla="*/ 781349 w 934998"/>
                <a:gd name="connsiteY2075" fmla="*/ 416113 h 935524"/>
                <a:gd name="connsiteX2076" fmla="*/ 781349 w 934998"/>
                <a:gd name="connsiteY2076" fmla="*/ 415312 h 935524"/>
                <a:gd name="connsiteX2077" fmla="*/ 781349 w 934998"/>
                <a:gd name="connsiteY2077" fmla="*/ 414812 h 935524"/>
                <a:gd name="connsiteX2078" fmla="*/ 781349 w 934998"/>
                <a:gd name="connsiteY2078" fmla="*/ 414545 h 935524"/>
                <a:gd name="connsiteX2079" fmla="*/ 781349 w 934998"/>
                <a:gd name="connsiteY2079" fmla="*/ 414545 h 935524"/>
                <a:gd name="connsiteX2080" fmla="*/ 781349 w 934998"/>
                <a:gd name="connsiteY2080" fmla="*/ 413677 h 935524"/>
                <a:gd name="connsiteX2081" fmla="*/ 781349 w 934998"/>
                <a:gd name="connsiteY2081" fmla="*/ 413511 h 935524"/>
                <a:gd name="connsiteX2082" fmla="*/ 781349 w 934998"/>
                <a:gd name="connsiteY2082" fmla="*/ 413511 h 935524"/>
                <a:gd name="connsiteX2083" fmla="*/ 781349 w 934998"/>
                <a:gd name="connsiteY2083" fmla="*/ 413010 h 935524"/>
                <a:gd name="connsiteX2084" fmla="*/ 781349 w 934998"/>
                <a:gd name="connsiteY2084" fmla="*/ 413010 h 935524"/>
                <a:gd name="connsiteX2085" fmla="*/ 781049 w 934998"/>
                <a:gd name="connsiteY2085" fmla="*/ 411509 h 935524"/>
                <a:gd name="connsiteX2086" fmla="*/ 781049 w 934998"/>
                <a:gd name="connsiteY2086" fmla="*/ 411509 h 935524"/>
                <a:gd name="connsiteX2087" fmla="*/ 781049 w 934998"/>
                <a:gd name="connsiteY2087" fmla="*/ 411209 h 935524"/>
                <a:gd name="connsiteX2088" fmla="*/ 781049 w 934998"/>
                <a:gd name="connsiteY2088" fmla="*/ 411209 h 935524"/>
                <a:gd name="connsiteX2089" fmla="*/ 781049 w 934998"/>
                <a:gd name="connsiteY2089" fmla="*/ 411042 h 935524"/>
                <a:gd name="connsiteX2090" fmla="*/ 781049 w 934998"/>
                <a:gd name="connsiteY2090" fmla="*/ 410775 h 935524"/>
                <a:gd name="connsiteX2091" fmla="*/ 781049 w 934998"/>
                <a:gd name="connsiteY2091" fmla="*/ 410775 h 935524"/>
                <a:gd name="connsiteX2092" fmla="*/ 781049 w 934998"/>
                <a:gd name="connsiteY2092" fmla="*/ 410775 h 935524"/>
                <a:gd name="connsiteX2093" fmla="*/ 781049 w 934998"/>
                <a:gd name="connsiteY2093" fmla="*/ 410408 h 935524"/>
                <a:gd name="connsiteX2094" fmla="*/ 781049 w 934998"/>
                <a:gd name="connsiteY2094" fmla="*/ 410141 h 935524"/>
                <a:gd name="connsiteX2095" fmla="*/ 781049 w 934998"/>
                <a:gd name="connsiteY2095" fmla="*/ 409574 h 935524"/>
                <a:gd name="connsiteX2096" fmla="*/ 780849 w 934998"/>
                <a:gd name="connsiteY2096" fmla="*/ 408540 h 935524"/>
                <a:gd name="connsiteX2097" fmla="*/ 780849 w 934998"/>
                <a:gd name="connsiteY2097" fmla="*/ 408006 h 935524"/>
                <a:gd name="connsiteX2098" fmla="*/ 780849 w 934998"/>
                <a:gd name="connsiteY2098" fmla="*/ 408006 h 935524"/>
                <a:gd name="connsiteX2099" fmla="*/ 780849 w 934998"/>
                <a:gd name="connsiteY2099" fmla="*/ 407172 h 935524"/>
                <a:gd name="connsiteX2100" fmla="*/ 780849 w 934998"/>
                <a:gd name="connsiteY2100" fmla="*/ 406838 h 935524"/>
                <a:gd name="connsiteX2101" fmla="*/ 780849 w 934998"/>
                <a:gd name="connsiteY2101" fmla="*/ 406538 h 935524"/>
                <a:gd name="connsiteX2102" fmla="*/ 780849 w 934998"/>
                <a:gd name="connsiteY2102" fmla="*/ 406104 h 935524"/>
                <a:gd name="connsiteX2103" fmla="*/ 780849 w 934998"/>
                <a:gd name="connsiteY2103" fmla="*/ 405437 h 935524"/>
                <a:gd name="connsiteX2104" fmla="*/ 780849 w 934998"/>
                <a:gd name="connsiteY2104" fmla="*/ 405136 h 935524"/>
                <a:gd name="connsiteX2105" fmla="*/ 780849 w 934998"/>
                <a:gd name="connsiteY2105" fmla="*/ 404569 h 935524"/>
                <a:gd name="connsiteX2106" fmla="*/ 780415 w 934998"/>
                <a:gd name="connsiteY2106" fmla="*/ 402601 h 935524"/>
                <a:gd name="connsiteX2107" fmla="*/ 780415 w 934998"/>
                <a:gd name="connsiteY2107" fmla="*/ 402167 h 935524"/>
                <a:gd name="connsiteX2108" fmla="*/ 779981 w 934998"/>
                <a:gd name="connsiteY2108" fmla="*/ 400132 h 935524"/>
                <a:gd name="connsiteX2109" fmla="*/ 779981 w 934998"/>
                <a:gd name="connsiteY2109" fmla="*/ 399598 h 935524"/>
                <a:gd name="connsiteX2110" fmla="*/ 779981 w 934998"/>
                <a:gd name="connsiteY2110" fmla="*/ 399598 h 935524"/>
                <a:gd name="connsiteX2111" fmla="*/ 779981 w 934998"/>
                <a:gd name="connsiteY2111" fmla="*/ 399598 h 935524"/>
                <a:gd name="connsiteX2112" fmla="*/ 779981 w 934998"/>
                <a:gd name="connsiteY2112" fmla="*/ 399598 h 935524"/>
                <a:gd name="connsiteX2113" fmla="*/ 779981 w 934998"/>
                <a:gd name="connsiteY2113" fmla="*/ 399598 h 935524"/>
                <a:gd name="connsiteX2114" fmla="*/ 779981 w 934998"/>
                <a:gd name="connsiteY2114" fmla="*/ 399331 h 935524"/>
                <a:gd name="connsiteX2115" fmla="*/ 779981 w 934998"/>
                <a:gd name="connsiteY2115" fmla="*/ 399098 h 935524"/>
                <a:gd name="connsiteX2116" fmla="*/ 779981 w 934998"/>
                <a:gd name="connsiteY2116" fmla="*/ 398664 h 935524"/>
                <a:gd name="connsiteX2117" fmla="*/ 779981 w 934998"/>
                <a:gd name="connsiteY2117" fmla="*/ 398664 h 935524"/>
                <a:gd name="connsiteX2118" fmla="*/ 779981 w 934998"/>
                <a:gd name="connsiteY2118" fmla="*/ 398664 h 935524"/>
                <a:gd name="connsiteX2119" fmla="*/ 779981 w 934998"/>
                <a:gd name="connsiteY2119" fmla="*/ 398664 h 935524"/>
                <a:gd name="connsiteX2120" fmla="*/ 779981 w 934998"/>
                <a:gd name="connsiteY2120" fmla="*/ 398064 h 935524"/>
                <a:gd name="connsiteX2121" fmla="*/ 779981 w 934998"/>
                <a:gd name="connsiteY2121" fmla="*/ 398064 h 935524"/>
                <a:gd name="connsiteX2122" fmla="*/ 779981 w 934998"/>
                <a:gd name="connsiteY2122" fmla="*/ 397897 h 935524"/>
                <a:gd name="connsiteX2123" fmla="*/ 779981 w 934998"/>
                <a:gd name="connsiteY2123" fmla="*/ 397697 h 935524"/>
                <a:gd name="connsiteX2124" fmla="*/ 779981 w 934998"/>
                <a:gd name="connsiteY2124" fmla="*/ 394227 h 935524"/>
                <a:gd name="connsiteX2125" fmla="*/ 779981 w 934998"/>
                <a:gd name="connsiteY2125" fmla="*/ 394227 h 935524"/>
                <a:gd name="connsiteX2126" fmla="*/ 779981 w 934998"/>
                <a:gd name="connsiteY2126" fmla="*/ 393927 h 935524"/>
                <a:gd name="connsiteX2127" fmla="*/ 779981 w 934998"/>
                <a:gd name="connsiteY2127" fmla="*/ 393459 h 935524"/>
                <a:gd name="connsiteX2128" fmla="*/ 779981 w 934998"/>
                <a:gd name="connsiteY2128" fmla="*/ 393459 h 935524"/>
                <a:gd name="connsiteX2129" fmla="*/ 779281 w 934998"/>
                <a:gd name="connsiteY2129" fmla="*/ 390524 h 935524"/>
                <a:gd name="connsiteX2130" fmla="*/ 779047 w 934998"/>
                <a:gd name="connsiteY2130" fmla="*/ 389623 h 935524"/>
                <a:gd name="connsiteX2131" fmla="*/ 778647 w 934998"/>
                <a:gd name="connsiteY2131" fmla="*/ 387854 h 935524"/>
                <a:gd name="connsiteX2132" fmla="*/ 778647 w 934998"/>
                <a:gd name="connsiteY2132" fmla="*/ 387554 h 935524"/>
                <a:gd name="connsiteX2133" fmla="*/ 778647 w 934998"/>
                <a:gd name="connsiteY2133" fmla="*/ 387554 h 935524"/>
                <a:gd name="connsiteX2134" fmla="*/ 778647 w 934998"/>
                <a:gd name="connsiteY2134" fmla="*/ 387554 h 935524"/>
                <a:gd name="connsiteX2135" fmla="*/ 778413 w 934998"/>
                <a:gd name="connsiteY2135" fmla="*/ 386653 h 935524"/>
                <a:gd name="connsiteX2136" fmla="*/ 778413 w 934998"/>
                <a:gd name="connsiteY2136" fmla="*/ 386186 h 935524"/>
                <a:gd name="connsiteX2137" fmla="*/ 778413 w 934998"/>
                <a:gd name="connsiteY2137" fmla="*/ 386186 h 935524"/>
                <a:gd name="connsiteX2138" fmla="*/ 778413 w 934998"/>
                <a:gd name="connsiteY2138" fmla="*/ 386186 h 935524"/>
                <a:gd name="connsiteX2139" fmla="*/ 777146 w 934998"/>
                <a:gd name="connsiteY2139" fmla="*/ 381649 h 935524"/>
                <a:gd name="connsiteX2140" fmla="*/ 777146 w 934998"/>
                <a:gd name="connsiteY2140" fmla="*/ 381215 h 935524"/>
                <a:gd name="connsiteX2141" fmla="*/ 777146 w 934998"/>
                <a:gd name="connsiteY2141" fmla="*/ 381048 h 935524"/>
                <a:gd name="connsiteX2142" fmla="*/ 777146 w 934998"/>
                <a:gd name="connsiteY2142" fmla="*/ 380681 h 935524"/>
                <a:gd name="connsiteX2143" fmla="*/ 777146 w 934998"/>
                <a:gd name="connsiteY2143" fmla="*/ 380414 h 935524"/>
                <a:gd name="connsiteX2144" fmla="*/ 777146 w 934998"/>
                <a:gd name="connsiteY2144" fmla="*/ 380214 h 935524"/>
                <a:gd name="connsiteX2145" fmla="*/ 777146 w 934998"/>
                <a:gd name="connsiteY2145" fmla="*/ 380214 h 935524"/>
                <a:gd name="connsiteX2146" fmla="*/ 777146 w 934998"/>
                <a:gd name="connsiteY2146" fmla="*/ 380214 h 935524"/>
                <a:gd name="connsiteX2147" fmla="*/ 777146 w 934998"/>
                <a:gd name="connsiteY2147" fmla="*/ 380214 h 935524"/>
                <a:gd name="connsiteX2148" fmla="*/ 777146 w 934998"/>
                <a:gd name="connsiteY2148" fmla="*/ 380214 h 935524"/>
                <a:gd name="connsiteX2149" fmla="*/ 777146 w 934998"/>
                <a:gd name="connsiteY2149" fmla="*/ 380214 h 935524"/>
                <a:gd name="connsiteX2150" fmla="*/ 777146 w 934998"/>
                <a:gd name="connsiteY2150" fmla="*/ 380048 h 935524"/>
                <a:gd name="connsiteX2151" fmla="*/ 777146 w 934998"/>
                <a:gd name="connsiteY2151" fmla="*/ 379781 h 935524"/>
                <a:gd name="connsiteX2152" fmla="*/ 776545 w 934998"/>
                <a:gd name="connsiteY2152" fmla="*/ 377779 h 935524"/>
                <a:gd name="connsiteX2153" fmla="*/ 776545 w 934998"/>
                <a:gd name="connsiteY2153" fmla="*/ 377612 h 935524"/>
                <a:gd name="connsiteX2154" fmla="*/ 776045 w 934998"/>
                <a:gd name="connsiteY2154" fmla="*/ 376044 h 935524"/>
                <a:gd name="connsiteX2155" fmla="*/ 775344 w 934998"/>
                <a:gd name="connsiteY2155" fmla="*/ 373742 h 935524"/>
                <a:gd name="connsiteX2156" fmla="*/ 774877 w 934998"/>
                <a:gd name="connsiteY2156" fmla="*/ 372174 h 935524"/>
                <a:gd name="connsiteX2157" fmla="*/ 774610 w 934998"/>
                <a:gd name="connsiteY2157" fmla="*/ 371340 h 935524"/>
                <a:gd name="connsiteX2158" fmla="*/ 774610 w 934998"/>
                <a:gd name="connsiteY2158" fmla="*/ 371340 h 935524"/>
                <a:gd name="connsiteX2159" fmla="*/ 774610 w 934998"/>
                <a:gd name="connsiteY2159" fmla="*/ 371140 h 935524"/>
                <a:gd name="connsiteX2160" fmla="*/ 774310 w 934998"/>
                <a:gd name="connsiteY2160" fmla="*/ 370272 h 935524"/>
                <a:gd name="connsiteX2161" fmla="*/ 774310 w 934998"/>
                <a:gd name="connsiteY2161" fmla="*/ 370272 h 935524"/>
                <a:gd name="connsiteX2162" fmla="*/ 773609 w 934998"/>
                <a:gd name="connsiteY2162" fmla="*/ 368070 h 935524"/>
                <a:gd name="connsiteX2163" fmla="*/ 773376 w 934998"/>
                <a:gd name="connsiteY2163" fmla="*/ 367336 h 935524"/>
                <a:gd name="connsiteX2164" fmla="*/ 772375 w 934998"/>
                <a:gd name="connsiteY2164" fmla="*/ 364400 h 935524"/>
                <a:gd name="connsiteX2165" fmla="*/ 772375 w 934998"/>
                <a:gd name="connsiteY2165" fmla="*/ 364400 h 935524"/>
                <a:gd name="connsiteX2166" fmla="*/ 817882 w 934998"/>
                <a:gd name="connsiteY2166" fmla="*/ 587532 h 935524"/>
                <a:gd name="connsiteX2167" fmla="*/ 814112 w 934998"/>
                <a:gd name="connsiteY2167" fmla="*/ 586264 h 935524"/>
                <a:gd name="connsiteX2168" fmla="*/ 813311 w 934998"/>
                <a:gd name="connsiteY2168" fmla="*/ 585997 h 935524"/>
                <a:gd name="connsiteX2169" fmla="*/ 805504 w 934998"/>
                <a:gd name="connsiteY2169" fmla="*/ 583262 h 935524"/>
                <a:gd name="connsiteX2170" fmla="*/ 805237 w 934998"/>
                <a:gd name="connsiteY2170" fmla="*/ 583262 h 935524"/>
                <a:gd name="connsiteX2171" fmla="*/ 801167 w 934998"/>
                <a:gd name="connsiteY2171" fmla="*/ 581860 h 935524"/>
                <a:gd name="connsiteX2172" fmla="*/ 800867 w 934998"/>
                <a:gd name="connsiteY2172" fmla="*/ 581860 h 935524"/>
                <a:gd name="connsiteX2173" fmla="*/ 796830 w 934998"/>
                <a:gd name="connsiteY2173" fmla="*/ 580492 h 935524"/>
                <a:gd name="connsiteX2174" fmla="*/ 796563 w 934998"/>
                <a:gd name="connsiteY2174" fmla="*/ 580492 h 935524"/>
                <a:gd name="connsiteX2175" fmla="*/ 792492 w 934998"/>
                <a:gd name="connsiteY2175" fmla="*/ 579091 h 935524"/>
                <a:gd name="connsiteX2176" fmla="*/ 788589 w 934998"/>
                <a:gd name="connsiteY2176" fmla="*/ 577757 h 935524"/>
                <a:gd name="connsiteX2177" fmla="*/ 788589 w 934998"/>
                <a:gd name="connsiteY2177" fmla="*/ 577757 h 935524"/>
                <a:gd name="connsiteX2178" fmla="*/ 788389 w 934998"/>
                <a:gd name="connsiteY2178" fmla="*/ 577757 h 935524"/>
                <a:gd name="connsiteX2179" fmla="*/ 788155 w 934998"/>
                <a:gd name="connsiteY2179" fmla="*/ 577757 h 935524"/>
                <a:gd name="connsiteX2180" fmla="*/ 783885 w 934998"/>
                <a:gd name="connsiteY2180" fmla="*/ 576289 h 935524"/>
                <a:gd name="connsiteX2181" fmla="*/ 783885 w 934998"/>
                <a:gd name="connsiteY2181" fmla="*/ 576289 h 935524"/>
                <a:gd name="connsiteX2182" fmla="*/ 779614 w 934998"/>
                <a:gd name="connsiteY2182" fmla="*/ 574821 h 935524"/>
                <a:gd name="connsiteX2183" fmla="*/ 779614 w 934998"/>
                <a:gd name="connsiteY2183" fmla="*/ 574821 h 935524"/>
                <a:gd name="connsiteX2184" fmla="*/ 775377 w 934998"/>
                <a:gd name="connsiteY2184" fmla="*/ 573386 h 935524"/>
                <a:gd name="connsiteX2185" fmla="*/ 775377 w 934998"/>
                <a:gd name="connsiteY2185" fmla="*/ 573386 h 935524"/>
                <a:gd name="connsiteX2186" fmla="*/ 766770 w 934998"/>
                <a:gd name="connsiteY2186" fmla="*/ 570417 h 935524"/>
                <a:gd name="connsiteX2187" fmla="*/ 766770 w 934998"/>
                <a:gd name="connsiteY2187" fmla="*/ 570417 h 935524"/>
                <a:gd name="connsiteX2188" fmla="*/ 768138 w 934998"/>
                <a:gd name="connsiteY2188" fmla="*/ 566346 h 935524"/>
                <a:gd name="connsiteX2189" fmla="*/ 769339 w 934998"/>
                <a:gd name="connsiteY2189" fmla="*/ 562576 h 935524"/>
                <a:gd name="connsiteX2190" fmla="*/ 772675 w 934998"/>
                <a:gd name="connsiteY2190" fmla="*/ 551767 h 935524"/>
                <a:gd name="connsiteX2191" fmla="*/ 773709 w 934998"/>
                <a:gd name="connsiteY2191" fmla="*/ 547897 h 935524"/>
                <a:gd name="connsiteX2192" fmla="*/ 778714 w 934998"/>
                <a:gd name="connsiteY2192" fmla="*/ 525610 h 935524"/>
                <a:gd name="connsiteX2193" fmla="*/ 778714 w 934998"/>
                <a:gd name="connsiteY2193" fmla="*/ 525377 h 935524"/>
                <a:gd name="connsiteX2194" fmla="*/ 778714 w 934998"/>
                <a:gd name="connsiteY2194" fmla="*/ 525377 h 935524"/>
                <a:gd name="connsiteX2195" fmla="*/ 778714 w 934998"/>
                <a:gd name="connsiteY2195" fmla="*/ 525110 h 935524"/>
                <a:gd name="connsiteX2196" fmla="*/ 779214 w 934998"/>
                <a:gd name="connsiteY2196" fmla="*/ 522307 h 935524"/>
                <a:gd name="connsiteX2197" fmla="*/ 779481 w 934998"/>
                <a:gd name="connsiteY2197" fmla="*/ 520773 h 935524"/>
                <a:gd name="connsiteX2198" fmla="*/ 780048 w 934998"/>
                <a:gd name="connsiteY2198" fmla="*/ 517436 h 935524"/>
                <a:gd name="connsiteX2199" fmla="*/ 780248 w 934998"/>
                <a:gd name="connsiteY2199" fmla="*/ 516302 h 935524"/>
                <a:gd name="connsiteX2200" fmla="*/ 780248 w 934998"/>
                <a:gd name="connsiteY2200" fmla="*/ 515501 h 935524"/>
                <a:gd name="connsiteX2201" fmla="*/ 780482 w 934998"/>
                <a:gd name="connsiteY2201" fmla="*/ 513933 h 935524"/>
                <a:gd name="connsiteX2202" fmla="*/ 780815 w 934998"/>
                <a:gd name="connsiteY2202" fmla="*/ 511665 h 935524"/>
                <a:gd name="connsiteX2203" fmla="*/ 781016 w 934998"/>
                <a:gd name="connsiteY2203" fmla="*/ 510096 h 935524"/>
                <a:gd name="connsiteX2204" fmla="*/ 781416 w 934998"/>
                <a:gd name="connsiteY2204" fmla="*/ 507060 h 935524"/>
                <a:gd name="connsiteX2205" fmla="*/ 781783 w 934998"/>
                <a:gd name="connsiteY2205" fmla="*/ 503924 h 935524"/>
                <a:gd name="connsiteX2206" fmla="*/ 781783 w 934998"/>
                <a:gd name="connsiteY2206" fmla="*/ 503924 h 935524"/>
                <a:gd name="connsiteX2207" fmla="*/ 782350 w 934998"/>
                <a:gd name="connsiteY2207" fmla="*/ 498353 h 935524"/>
                <a:gd name="connsiteX2208" fmla="*/ 783785 w 934998"/>
                <a:gd name="connsiteY2208" fmla="*/ 472897 h 935524"/>
                <a:gd name="connsiteX2209" fmla="*/ 783785 w 934998"/>
                <a:gd name="connsiteY2209" fmla="*/ 472897 h 935524"/>
                <a:gd name="connsiteX2210" fmla="*/ 792960 w 934998"/>
                <a:gd name="connsiteY2210" fmla="*/ 473064 h 935524"/>
                <a:gd name="connsiteX2211" fmla="*/ 797530 w 934998"/>
                <a:gd name="connsiteY2211" fmla="*/ 473064 h 935524"/>
                <a:gd name="connsiteX2212" fmla="*/ 800867 w 934998"/>
                <a:gd name="connsiteY2212" fmla="*/ 473064 h 935524"/>
                <a:gd name="connsiteX2213" fmla="*/ 802368 w 934998"/>
                <a:gd name="connsiteY2213" fmla="*/ 473064 h 935524"/>
                <a:gd name="connsiteX2214" fmla="*/ 806805 w 934998"/>
                <a:gd name="connsiteY2214" fmla="*/ 473064 h 935524"/>
                <a:gd name="connsiteX2215" fmla="*/ 811343 w 934998"/>
                <a:gd name="connsiteY2215" fmla="*/ 473064 h 935524"/>
                <a:gd name="connsiteX2216" fmla="*/ 811343 w 934998"/>
                <a:gd name="connsiteY2216" fmla="*/ 473064 h 935524"/>
                <a:gd name="connsiteX2217" fmla="*/ 815913 w 934998"/>
                <a:gd name="connsiteY2217" fmla="*/ 473064 h 935524"/>
                <a:gd name="connsiteX2218" fmla="*/ 820517 w 934998"/>
                <a:gd name="connsiteY2218" fmla="*/ 473064 h 935524"/>
                <a:gd name="connsiteX2219" fmla="*/ 825088 w 934998"/>
                <a:gd name="connsiteY2219" fmla="*/ 473064 h 935524"/>
                <a:gd name="connsiteX2220" fmla="*/ 825088 w 934998"/>
                <a:gd name="connsiteY2220" fmla="*/ 473064 h 935524"/>
                <a:gd name="connsiteX2221" fmla="*/ 831127 w 934998"/>
                <a:gd name="connsiteY2221" fmla="*/ 473064 h 935524"/>
                <a:gd name="connsiteX2222" fmla="*/ 833296 w 934998"/>
                <a:gd name="connsiteY2222" fmla="*/ 473064 h 935524"/>
                <a:gd name="connsiteX2223" fmla="*/ 834063 w 934998"/>
                <a:gd name="connsiteY2223" fmla="*/ 473064 h 935524"/>
                <a:gd name="connsiteX2224" fmla="*/ 838567 w 934998"/>
                <a:gd name="connsiteY2224" fmla="*/ 473064 h 935524"/>
                <a:gd name="connsiteX2225" fmla="*/ 838867 w 934998"/>
                <a:gd name="connsiteY2225" fmla="*/ 473064 h 935524"/>
                <a:gd name="connsiteX2226" fmla="*/ 844572 w 934998"/>
                <a:gd name="connsiteY2226" fmla="*/ 473064 h 935524"/>
                <a:gd name="connsiteX2227" fmla="*/ 852312 w 934998"/>
                <a:gd name="connsiteY2227" fmla="*/ 473064 h 935524"/>
                <a:gd name="connsiteX2228" fmla="*/ 852312 w 934998"/>
                <a:gd name="connsiteY2228" fmla="*/ 473064 h 935524"/>
                <a:gd name="connsiteX2229" fmla="*/ 852312 w 934998"/>
                <a:gd name="connsiteY2229" fmla="*/ 473064 h 935524"/>
                <a:gd name="connsiteX2230" fmla="*/ 851745 w 934998"/>
                <a:gd name="connsiteY2230" fmla="*/ 488644 h 935524"/>
                <a:gd name="connsiteX2231" fmla="*/ 850344 w 934998"/>
                <a:gd name="connsiteY2231" fmla="*/ 506193 h 935524"/>
                <a:gd name="connsiteX2232" fmla="*/ 849743 w 934998"/>
                <a:gd name="connsiteY2232" fmla="*/ 511431 h 935524"/>
                <a:gd name="connsiteX2233" fmla="*/ 849577 w 934998"/>
                <a:gd name="connsiteY2233" fmla="*/ 513166 h 935524"/>
                <a:gd name="connsiteX2234" fmla="*/ 849577 w 934998"/>
                <a:gd name="connsiteY2234" fmla="*/ 513366 h 935524"/>
                <a:gd name="connsiteX2235" fmla="*/ 848876 w 934998"/>
                <a:gd name="connsiteY2235" fmla="*/ 518637 h 935524"/>
                <a:gd name="connsiteX2236" fmla="*/ 848309 w 934998"/>
                <a:gd name="connsiteY2236" fmla="*/ 522674 h 935524"/>
                <a:gd name="connsiteX2237" fmla="*/ 847742 w 934998"/>
                <a:gd name="connsiteY2237" fmla="*/ 526244 h 935524"/>
                <a:gd name="connsiteX2238" fmla="*/ 846541 w 934998"/>
                <a:gd name="connsiteY2238" fmla="*/ 533351 h 935524"/>
                <a:gd name="connsiteX2239" fmla="*/ 846174 w 934998"/>
                <a:gd name="connsiteY2239" fmla="*/ 535586 h 935524"/>
                <a:gd name="connsiteX2240" fmla="*/ 845173 w 934998"/>
                <a:gd name="connsiteY2240" fmla="*/ 540790 h 935524"/>
                <a:gd name="connsiteX2241" fmla="*/ 844739 w 934998"/>
                <a:gd name="connsiteY2241" fmla="*/ 543159 h 935524"/>
                <a:gd name="connsiteX2242" fmla="*/ 843538 w 934998"/>
                <a:gd name="connsiteY2242" fmla="*/ 548797 h 935524"/>
                <a:gd name="connsiteX2243" fmla="*/ 843538 w 934998"/>
                <a:gd name="connsiteY2243" fmla="*/ 549498 h 935524"/>
                <a:gd name="connsiteX2244" fmla="*/ 842103 w 934998"/>
                <a:gd name="connsiteY2244" fmla="*/ 555604 h 935524"/>
                <a:gd name="connsiteX2245" fmla="*/ 840802 w 934998"/>
                <a:gd name="connsiteY2245" fmla="*/ 561042 h 935524"/>
                <a:gd name="connsiteX2246" fmla="*/ 840802 w 934998"/>
                <a:gd name="connsiteY2246" fmla="*/ 561309 h 935524"/>
                <a:gd name="connsiteX2247" fmla="*/ 840368 w 934998"/>
                <a:gd name="connsiteY2247" fmla="*/ 562943 h 935524"/>
                <a:gd name="connsiteX2248" fmla="*/ 831694 w 934998"/>
                <a:gd name="connsiteY2248" fmla="*/ 591903 h 935524"/>
                <a:gd name="connsiteX2249" fmla="*/ 831694 w 934998"/>
                <a:gd name="connsiteY2249" fmla="*/ 591903 h 935524"/>
                <a:gd name="connsiteX2250" fmla="*/ 831694 w 934998"/>
                <a:gd name="connsiteY2250" fmla="*/ 591903 h 935524"/>
                <a:gd name="connsiteX2251" fmla="*/ 824354 w 934998"/>
                <a:gd name="connsiteY2251" fmla="*/ 589367 h 935524"/>
                <a:gd name="connsiteX2252" fmla="*/ 818582 w 934998"/>
                <a:gd name="connsiteY2252" fmla="*/ 587365 h 935524"/>
                <a:gd name="connsiteX2253" fmla="*/ 818182 w 934998"/>
                <a:gd name="connsiteY2253" fmla="*/ 587365 h 935524"/>
                <a:gd name="connsiteX2254" fmla="*/ 396808 w 934998"/>
                <a:gd name="connsiteY2254" fmla="*/ 107672 h 935524"/>
                <a:gd name="connsiteX2255" fmla="*/ 397975 w 934998"/>
                <a:gd name="connsiteY2255" fmla="*/ 113711 h 935524"/>
                <a:gd name="connsiteX2256" fmla="*/ 398142 w 934998"/>
                <a:gd name="connsiteY2256" fmla="*/ 114612 h 935524"/>
                <a:gd name="connsiteX2257" fmla="*/ 398142 w 934998"/>
                <a:gd name="connsiteY2257" fmla="*/ 114879 h 935524"/>
                <a:gd name="connsiteX2258" fmla="*/ 398142 w 934998"/>
                <a:gd name="connsiteY2258" fmla="*/ 115746 h 935524"/>
                <a:gd name="connsiteX2259" fmla="*/ 398142 w 934998"/>
                <a:gd name="connsiteY2259" fmla="*/ 115746 h 935524"/>
                <a:gd name="connsiteX2260" fmla="*/ 398142 w 934998"/>
                <a:gd name="connsiteY2260" fmla="*/ 115746 h 935524"/>
                <a:gd name="connsiteX2261" fmla="*/ 399010 w 934998"/>
                <a:gd name="connsiteY2261" fmla="*/ 120150 h 935524"/>
                <a:gd name="connsiteX2262" fmla="*/ 399010 w 934998"/>
                <a:gd name="connsiteY2262" fmla="*/ 120150 h 935524"/>
                <a:gd name="connsiteX2263" fmla="*/ 399177 w 934998"/>
                <a:gd name="connsiteY2263" fmla="*/ 120951 h 935524"/>
                <a:gd name="connsiteX2264" fmla="*/ 399177 w 934998"/>
                <a:gd name="connsiteY2264" fmla="*/ 120951 h 935524"/>
                <a:gd name="connsiteX2265" fmla="*/ 399177 w 934998"/>
                <a:gd name="connsiteY2265" fmla="*/ 121451 h 935524"/>
                <a:gd name="connsiteX2266" fmla="*/ 399177 w 934998"/>
                <a:gd name="connsiteY2266" fmla="*/ 121718 h 935524"/>
                <a:gd name="connsiteX2267" fmla="*/ 399177 w 934998"/>
                <a:gd name="connsiteY2267" fmla="*/ 121718 h 935524"/>
                <a:gd name="connsiteX2268" fmla="*/ 399177 w 934998"/>
                <a:gd name="connsiteY2268" fmla="*/ 122018 h 935524"/>
                <a:gd name="connsiteX2269" fmla="*/ 399177 w 934998"/>
                <a:gd name="connsiteY2269" fmla="*/ 122018 h 935524"/>
                <a:gd name="connsiteX2270" fmla="*/ 399177 w 934998"/>
                <a:gd name="connsiteY2270" fmla="*/ 122252 h 935524"/>
                <a:gd name="connsiteX2271" fmla="*/ 399177 w 934998"/>
                <a:gd name="connsiteY2271" fmla="*/ 122652 h 935524"/>
                <a:gd name="connsiteX2272" fmla="*/ 399177 w 934998"/>
                <a:gd name="connsiteY2272" fmla="*/ 122652 h 935524"/>
                <a:gd name="connsiteX2273" fmla="*/ 399177 w 934998"/>
                <a:gd name="connsiteY2273" fmla="*/ 123219 h 935524"/>
                <a:gd name="connsiteX2274" fmla="*/ 399177 w 934998"/>
                <a:gd name="connsiteY2274" fmla="*/ 123219 h 935524"/>
                <a:gd name="connsiteX2275" fmla="*/ 399177 w 934998"/>
                <a:gd name="connsiteY2275" fmla="*/ 123219 h 935524"/>
                <a:gd name="connsiteX2276" fmla="*/ 399177 w 934998"/>
                <a:gd name="connsiteY2276" fmla="*/ 123219 h 935524"/>
                <a:gd name="connsiteX2277" fmla="*/ 399177 w 934998"/>
                <a:gd name="connsiteY2277" fmla="*/ 124120 h 935524"/>
                <a:gd name="connsiteX2278" fmla="*/ 399177 w 934998"/>
                <a:gd name="connsiteY2278" fmla="*/ 124287 h 935524"/>
                <a:gd name="connsiteX2279" fmla="*/ 399177 w 934998"/>
                <a:gd name="connsiteY2279" fmla="*/ 124287 h 935524"/>
                <a:gd name="connsiteX2280" fmla="*/ 399177 w 934998"/>
                <a:gd name="connsiteY2280" fmla="*/ 124621 h 935524"/>
                <a:gd name="connsiteX2281" fmla="*/ 399177 w 934998"/>
                <a:gd name="connsiteY2281" fmla="*/ 125088 h 935524"/>
                <a:gd name="connsiteX2282" fmla="*/ 399177 w 934998"/>
                <a:gd name="connsiteY2282" fmla="*/ 125555 h 935524"/>
                <a:gd name="connsiteX2283" fmla="*/ 399177 w 934998"/>
                <a:gd name="connsiteY2283" fmla="*/ 125888 h 935524"/>
                <a:gd name="connsiteX2284" fmla="*/ 399177 w 934998"/>
                <a:gd name="connsiteY2284" fmla="*/ 125888 h 935524"/>
                <a:gd name="connsiteX2285" fmla="*/ 399177 w 934998"/>
                <a:gd name="connsiteY2285" fmla="*/ 125888 h 935524"/>
                <a:gd name="connsiteX2286" fmla="*/ 399177 w 934998"/>
                <a:gd name="connsiteY2286" fmla="*/ 125888 h 935524"/>
                <a:gd name="connsiteX2287" fmla="*/ 399177 w 934998"/>
                <a:gd name="connsiteY2287" fmla="*/ 126222 h 935524"/>
                <a:gd name="connsiteX2288" fmla="*/ 399177 w 934998"/>
                <a:gd name="connsiteY2288" fmla="*/ 126722 h 935524"/>
                <a:gd name="connsiteX2289" fmla="*/ 399177 w 934998"/>
                <a:gd name="connsiteY2289" fmla="*/ 126722 h 935524"/>
                <a:gd name="connsiteX2290" fmla="*/ 399177 w 934998"/>
                <a:gd name="connsiteY2290" fmla="*/ 126956 h 935524"/>
                <a:gd name="connsiteX2291" fmla="*/ 399177 w 934998"/>
                <a:gd name="connsiteY2291" fmla="*/ 127323 h 935524"/>
                <a:gd name="connsiteX2292" fmla="*/ 399177 w 934998"/>
                <a:gd name="connsiteY2292" fmla="*/ 127556 h 935524"/>
                <a:gd name="connsiteX2293" fmla="*/ 399177 w 934998"/>
                <a:gd name="connsiteY2293" fmla="*/ 127556 h 935524"/>
                <a:gd name="connsiteX2294" fmla="*/ 399177 w 934998"/>
                <a:gd name="connsiteY2294" fmla="*/ 128324 h 935524"/>
                <a:gd name="connsiteX2295" fmla="*/ 399177 w 934998"/>
                <a:gd name="connsiteY2295" fmla="*/ 128324 h 935524"/>
                <a:gd name="connsiteX2296" fmla="*/ 399177 w 934998"/>
                <a:gd name="connsiteY2296" fmla="*/ 128324 h 935524"/>
                <a:gd name="connsiteX2297" fmla="*/ 399910 w 934998"/>
                <a:gd name="connsiteY2297" fmla="*/ 132127 h 935524"/>
                <a:gd name="connsiteX2298" fmla="*/ 399910 w 934998"/>
                <a:gd name="connsiteY2298" fmla="*/ 132661 h 935524"/>
                <a:gd name="connsiteX2299" fmla="*/ 399910 w 934998"/>
                <a:gd name="connsiteY2299" fmla="*/ 132661 h 935524"/>
                <a:gd name="connsiteX2300" fmla="*/ 399910 w 934998"/>
                <a:gd name="connsiteY2300" fmla="*/ 133095 h 935524"/>
                <a:gd name="connsiteX2301" fmla="*/ 399910 w 934998"/>
                <a:gd name="connsiteY2301" fmla="*/ 133395 h 935524"/>
                <a:gd name="connsiteX2302" fmla="*/ 399910 w 934998"/>
                <a:gd name="connsiteY2302" fmla="*/ 133395 h 935524"/>
                <a:gd name="connsiteX2303" fmla="*/ 399910 w 934998"/>
                <a:gd name="connsiteY2303" fmla="*/ 133862 h 935524"/>
                <a:gd name="connsiteX2304" fmla="*/ 399910 w 934998"/>
                <a:gd name="connsiteY2304" fmla="*/ 134362 h 935524"/>
                <a:gd name="connsiteX2305" fmla="*/ 399910 w 934998"/>
                <a:gd name="connsiteY2305" fmla="*/ 134362 h 935524"/>
                <a:gd name="connsiteX2306" fmla="*/ 399910 w 934998"/>
                <a:gd name="connsiteY2306" fmla="*/ 134362 h 935524"/>
                <a:gd name="connsiteX2307" fmla="*/ 399910 w 934998"/>
                <a:gd name="connsiteY2307" fmla="*/ 134629 h 935524"/>
                <a:gd name="connsiteX2308" fmla="*/ 399910 w 934998"/>
                <a:gd name="connsiteY2308" fmla="*/ 134996 h 935524"/>
                <a:gd name="connsiteX2309" fmla="*/ 399910 w 934998"/>
                <a:gd name="connsiteY2309" fmla="*/ 134996 h 935524"/>
                <a:gd name="connsiteX2310" fmla="*/ 399910 w 934998"/>
                <a:gd name="connsiteY2310" fmla="*/ 134996 h 935524"/>
                <a:gd name="connsiteX2311" fmla="*/ 399910 w 934998"/>
                <a:gd name="connsiteY2311" fmla="*/ 135230 h 935524"/>
                <a:gd name="connsiteX2312" fmla="*/ 399910 w 934998"/>
                <a:gd name="connsiteY2312" fmla="*/ 135830 h 935524"/>
                <a:gd name="connsiteX2313" fmla="*/ 400077 w 934998"/>
                <a:gd name="connsiteY2313" fmla="*/ 136665 h 935524"/>
                <a:gd name="connsiteX2314" fmla="*/ 400077 w 934998"/>
                <a:gd name="connsiteY2314" fmla="*/ 136665 h 935524"/>
                <a:gd name="connsiteX2315" fmla="*/ 400077 w 934998"/>
                <a:gd name="connsiteY2315" fmla="*/ 136665 h 935524"/>
                <a:gd name="connsiteX2316" fmla="*/ 400077 w 934998"/>
                <a:gd name="connsiteY2316" fmla="*/ 137198 h 935524"/>
                <a:gd name="connsiteX2317" fmla="*/ 400311 w 934998"/>
                <a:gd name="connsiteY2317" fmla="*/ 138399 h 935524"/>
                <a:gd name="connsiteX2318" fmla="*/ 400311 w 934998"/>
                <a:gd name="connsiteY2318" fmla="*/ 139000 h 935524"/>
                <a:gd name="connsiteX2319" fmla="*/ 400311 w 934998"/>
                <a:gd name="connsiteY2319" fmla="*/ 139300 h 935524"/>
                <a:gd name="connsiteX2320" fmla="*/ 400311 w 934998"/>
                <a:gd name="connsiteY2320" fmla="*/ 139534 h 935524"/>
                <a:gd name="connsiteX2321" fmla="*/ 400311 w 934998"/>
                <a:gd name="connsiteY2321" fmla="*/ 139801 h 935524"/>
                <a:gd name="connsiteX2322" fmla="*/ 400311 w 934998"/>
                <a:gd name="connsiteY2322" fmla="*/ 139801 h 935524"/>
                <a:gd name="connsiteX2323" fmla="*/ 400311 w 934998"/>
                <a:gd name="connsiteY2323" fmla="*/ 139801 h 935524"/>
                <a:gd name="connsiteX2324" fmla="*/ 400311 w 934998"/>
                <a:gd name="connsiteY2324" fmla="*/ 140268 h 935524"/>
                <a:gd name="connsiteX2325" fmla="*/ 400311 w 934998"/>
                <a:gd name="connsiteY2325" fmla="*/ 140868 h 935524"/>
                <a:gd name="connsiteX2326" fmla="*/ 400311 w 934998"/>
                <a:gd name="connsiteY2326" fmla="*/ 140868 h 935524"/>
                <a:gd name="connsiteX2327" fmla="*/ 400311 w 934998"/>
                <a:gd name="connsiteY2327" fmla="*/ 141536 h 935524"/>
                <a:gd name="connsiteX2328" fmla="*/ 400311 w 934998"/>
                <a:gd name="connsiteY2328" fmla="*/ 141536 h 935524"/>
                <a:gd name="connsiteX2329" fmla="*/ 400311 w 934998"/>
                <a:gd name="connsiteY2329" fmla="*/ 142003 h 935524"/>
                <a:gd name="connsiteX2330" fmla="*/ 400311 w 934998"/>
                <a:gd name="connsiteY2330" fmla="*/ 142703 h 935524"/>
                <a:gd name="connsiteX2331" fmla="*/ 400311 w 934998"/>
                <a:gd name="connsiteY2331" fmla="*/ 142703 h 935524"/>
                <a:gd name="connsiteX2332" fmla="*/ 400311 w 934998"/>
                <a:gd name="connsiteY2332" fmla="*/ 143304 h 935524"/>
                <a:gd name="connsiteX2333" fmla="*/ 400645 w 934998"/>
                <a:gd name="connsiteY2333" fmla="*/ 145272 h 935524"/>
                <a:gd name="connsiteX2334" fmla="*/ 400645 w 934998"/>
                <a:gd name="connsiteY2334" fmla="*/ 145272 h 935524"/>
                <a:gd name="connsiteX2335" fmla="*/ 400645 w 934998"/>
                <a:gd name="connsiteY2335" fmla="*/ 147341 h 935524"/>
                <a:gd name="connsiteX2336" fmla="*/ 400645 w 934998"/>
                <a:gd name="connsiteY2336" fmla="*/ 147774 h 935524"/>
                <a:gd name="connsiteX2337" fmla="*/ 400645 w 934998"/>
                <a:gd name="connsiteY2337" fmla="*/ 148508 h 935524"/>
                <a:gd name="connsiteX2338" fmla="*/ 400645 w 934998"/>
                <a:gd name="connsiteY2338" fmla="*/ 148709 h 935524"/>
                <a:gd name="connsiteX2339" fmla="*/ 400645 w 934998"/>
                <a:gd name="connsiteY2339" fmla="*/ 149209 h 935524"/>
                <a:gd name="connsiteX2340" fmla="*/ 400645 w 934998"/>
                <a:gd name="connsiteY2340" fmla="*/ 149576 h 935524"/>
                <a:gd name="connsiteX2341" fmla="*/ 400645 w 934998"/>
                <a:gd name="connsiteY2341" fmla="*/ 149576 h 935524"/>
                <a:gd name="connsiteX2342" fmla="*/ 400645 w 934998"/>
                <a:gd name="connsiteY2342" fmla="*/ 149576 h 935524"/>
                <a:gd name="connsiteX2343" fmla="*/ 400645 w 934998"/>
                <a:gd name="connsiteY2343" fmla="*/ 149876 h 935524"/>
                <a:gd name="connsiteX2344" fmla="*/ 400811 w 934998"/>
                <a:gd name="connsiteY2344" fmla="*/ 150744 h 935524"/>
                <a:gd name="connsiteX2345" fmla="*/ 400811 w 934998"/>
                <a:gd name="connsiteY2345" fmla="*/ 151444 h 935524"/>
                <a:gd name="connsiteX2346" fmla="*/ 400811 w 934998"/>
                <a:gd name="connsiteY2346" fmla="*/ 151444 h 935524"/>
                <a:gd name="connsiteX2347" fmla="*/ 400811 w 934998"/>
                <a:gd name="connsiteY2347" fmla="*/ 151778 h 935524"/>
                <a:gd name="connsiteX2348" fmla="*/ 400811 w 934998"/>
                <a:gd name="connsiteY2348" fmla="*/ 151978 h 935524"/>
                <a:gd name="connsiteX2349" fmla="*/ 400811 w 934998"/>
                <a:gd name="connsiteY2349" fmla="*/ 152612 h 935524"/>
                <a:gd name="connsiteX2350" fmla="*/ 400811 w 934998"/>
                <a:gd name="connsiteY2350" fmla="*/ 153213 h 935524"/>
                <a:gd name="connsiteX2351" fmla="*/ 400811 w 934998"/>
                <a:gd name="connsiteY2351" fmla="*/ 153780 h 935524"/>
                <a:gd name="connsiteX2352" fmla="*/ 400811 w 934998"/>
                <a:gd name="connsiteY2352" fmla="*/ 154280 h 935524"/>
                <a:gd name="connsiteX2353" fmla="*/ 401145 w 934998"/>
                <a:gd name="connsiteY2353" fmla="*/ 156048 h 935524"/>
                <a:gd name="connsiteX2354" fmla="*/ 401145 w 934998"/>
                <a:gd name="connsiteY2354" fmla="*/ 156048 h 935524"/>
                <a:gd name="connsiteX2355" fmla="*/ 401145 w 934998"/>
                <a:gd name="connsiteY2355" fmla="*/ 156048 h 935524"/>
                <a:gd name="connsiteX2356" fmla="*/ 400778 w 934998"/>
                <a:gd name="connsiteY2356" fmla="*/ 156048 h 935524"/>
                <a:gd name="connsiteX2357" fmla="*/ 395507 w 934998"/>
                <a:gd name="connsiteY2357" fmla="*/ 157116 h 935524"/>
                <a:gd name="connsiteX2358" fmla="*/ 387633 w 934998"/>
                <a:gd name="connsiteY2358" fmla="*/ 158918 h 935524"/>
                <a:gd name="connsiteX2359" fmla="*/ 379793 w 934998"/>
                <a:gd name="connsiteY2359" fmla="*/ 160919 h 935524"/>
                <a:gd name="connsiteX2360" fmla="*/ 359208 w 934998"/>
                <a:gd name="connsiteY2360" fmla="*/ 167192 h 935524"/>
                <a:gd name="connsiteX2361" fmla="*/ 353402 w 934998"/>
                <a:gd name="connsiteY2361" fmla="*/ 169227 h 935524"/>
                <a:gd name="connsiteX2362" fmla="*/ 353402 w 934998"/>
                <a:gd name="connsiteY2362" fmla="*/ 169227 h 935524"/>
                <a:gd name="connsiteX2363" fmla="*/ 347631 w 934998"/>
                <a:gd name="connsiteY2363" fmla="*/ 171362 h 935524"/>
                <a:gd name="connsiteX2364" fmla="*/ 347631 w 934998"/>
                <a:gd name="connsiteY2364" fmla="*/ 171362 h 935524"/>
                <a:gd name="connsiteX2365" fmla="*/ 346963 w 934998"/>
                <a:gd name="connsiteY2365" fmla="*/ 174031 h 935524"/>
                <a:gd name="connsiteX2366" fmla="*/ 346963 w 934998"/>
                <a:gd name="connsiteY2366" fmla="*/ 174031 h 935524"/>
                <a:gd name="connsiteX2367" fmla="*/ 341292 w 934998"/>
                <a:gd name="connsiteY2367" fmla="*/ 176433 h 935524"/>
                <a:gd name="connsiteX2368" fmla="*/ 341292 w 934998"/>
                <a:gd name="connsiteY2368" fmla="*/ 176433 h 935524"/>
                <a:gd name="connsiteX2369" fmla="*/ 340124 w 934998"/>
                <a:gd name="connsiteY2369" fmla="*/ 176934 h 935524"/>
                <a:gd name="connsiteX2370" fmla="*/ 339590 w 934998"/>
                <a:gd name="connsiteY2370" fmla="*/ 177167 h 935524"/>
                <a:gd name="connsiteX2371" fmla="*/ 338156 w 934998"/>
                <a:gd name="connsiteY2371" fmla="*/ 177801 h 935524"/>
                <a:gd name="connsiteX2372" fmla="*/ 335653 w 934998"/>
                <a:gd name="connsiteY2372" fmla="*/ 178935 h 935524"/>
                <a:gd name="connsiteX2373" fmla="*/ 335653 w 934998"/>
                <a:gd name="connsiteY2373" fmla="*/ 178935 h 935524"/>
                <a:gd name="connsiteX2374" fmla="*/ 334185 w 934998"/>
                <a:gd name="connsiteY2374" fmla="*/ 179636 h 935524"/>
                <a:gd name="connsiteX2375" fmla="*/ 333018 w 934998"/>
                <a:gd name="connsiteY2375" fmla="*/ 180203 h 935524"/>
                <a:gd name="connsiteX2376" fmla="*/ 330082 w 934998"/>
                <a:gd name="connsiteY2376" fmla="*/ 181571 h 935524"/>
                <a:gd name="connsiteX2377" fmla="*/ 330082 w 934998"/>
                <a:gd name="connsiteY2377" fmla="*/ 181571 h 935524"/>
                <a:gd name="connsiteX2378" fmla="*/ 328213 w 934998"/>
                <a:gd name="connsiteY2378" fmla="*/ 182472 h 935524"/>
                <a:gd name="connsiteX2379" fmla="*/ 327313 w 934998"/>
                <a:gd name="connsiteY2379" fmla="*/ 182906 h 935524"/>
                <a:gd name="connsiteX2380" fmla="*/ 324544 w 934998"/>
                <a:gd name="connsiteY2380" fmla="*/ 184274 h 935524"/>
                <a:gd name="connsiteX2381" fmla="*/ 324544 w 934998"/>
                <a:gd name="connsiteY2381" fmla="*/ 184274 h 935524"/>
                <a:gd name="connsiteX2382" fmla="*/ 319072 w 934998"/>
                <a:gd name="connsiteY2382" fmla="*/ 187109 h 935524"/>
                <a:gd name="connsiteX2383" fmla="*/ 319072 w 934998"/>
                <a:gd name="connsiteY2383" fmla="*/ 187109 h 935524"/>
                <a:gd name="connsiteX2384" fmla="*/ 313634 w 934998"/>
                <a:gd name="connsiteY2384" fmla="*/ 190045 h 935524"/>
                <a:gd name="connsiteX2385" fmla="*/ 313634 w 934998"/>
                <a:gd name="connsiteY2385" fmla="*/ 190045 h 935524"/>
                <a:gd name="connsiteX2386" fmla="*/ 313634 w 934998"/>
                <a:gd name="connsiteY2386" fmla="*/ 190045 h 935524"/>
                <a:gd name="connsiteX2387" fmla="*/ 313634 w 934998"/>
                <a:gd name="connsiteY2387" fmla="*/ 190045 h 935524"/>
                <a:gd name="connsiteX2388" fmla="*/ 311665 w 934998"/>
                <a:gd name="connsiteY2388" fmla="*/ 186475 h 935524"/>
                <a:gd name="connsiteX2389" fmla="*/ 311399 w 934998"/>
                <a:gd name="connsiteY2389" fmla="*/ 186008 h 935524"/>
                <a:gd name="connsiteX2390" fmla="*/ 310898 w 934998"/>
                <a:gd name="connsiteY2390" fmla="*/ 185074 h 935524"/>
                <a:gd name="connsiteX2391" fmla="*/ 310598 w 934998"/>
                <a:gd name="connsiteY2391" fmla="*/ 184507 h 935524"/>
                <a:gd name="connsiteX2392" fmla="*/ 310264 w 934998"/>
                <a:gd name="connsiteY2392" fmla="*/ 184040 h 935524"/>
                <a:gd name="connsiteX2393" fmla="*/ 310064 w 934998"/>
                <a:gd name="connsiteY2393" fmla="*/ 183706 h 935524"/>
                <a:gd name="connsiteX2394" fmla="*/ 310064 w 934998"/>
                <a:gd name="connsiteY2394" fmla="*/ 183706 h 935524"/>
                <a:gd name="connsiteX2395" fmla="*/ 310064 w 934998"/>
                <a:gd name="connsiteY2395" fmla="*/ 183706 h 935524"/>
                <a:gd name="connsiteX2396" fmla="*/ 310064 w 934998"/>
                <a:gd name="connsiteY2396" fmla="*/ 183706 h 935524"/>
                <a:gd name="connsiteX2397" fmla="*/ 309764 w 934998"/>
                <a:gd name="connsiteY2397" fmla="*/ 183206 h 935524"/>
                <a:gd name="connsiteX2398" fmla="*/ 309330 w 934998"/>
                <a:gd name="connsiteY2398" fmla="*/ 182405 h 935524"/>
                <a:gd name="connsiteX2399" fmla="*/ 309330 w 934998"/>
                <a:gd name="connsiteY2399" fmla="*/ 182405 h 935524"/>
                <a:gd name="connsiteX2400" fmla="*/ 309330 w 934998"/>
                <a:gd name="connsiteY2400" fmla="*/ 182405 h 935524"/>
                <a:gd name="connsiteX2401" fmla="*/ 309330 w 934998"/>
                <a:gd name="connsiteY2401" fmla="*/ 182405 h 935524"/>
                <a:gd name="connsiteX2402" fmla="*/ 309330 w 934998"/>
                <a:gd name="connsiteY2402" fmla="*/ 182405 h 935524"/>
                <a:gd name="connsiteX2403" fmla="*/ 309330 w 934998"/>
                <a:gd name="connsiteY2403" fmla="*/ 182405 h 935524"/>
                <a:gd name="connsiteX2404" fmla="*/ 309330 w 934998"/>
                <a:gd name="connsiteY2404" fmla="*/ 182405 h 935524"/>
                <a:gd name="connsiteX2405" fmla="*/ 309130 w 934998"/>
                <a:gd name="connsiteY2405" fmla="*/ 182038 h 935524"/>
                <a:gd name="connsiteX2406" fmla="*/ 309130 w 934998"/>
                <a:gd name="connsiteY2406" fmla="*/ 182038 h 935524"/>
                <a:gd name="connsiteX2407" fmla="*/ 309130 w 934998"/>
                <a:gd name="connsiteY2407" fmla="*/ 182038 h 935524"/>
                <a:gd name="connsiteX2408" fmla="*/ 309130 w 934998"/>
                <a:gd name="connsiteY2408" fmla="*/ 182038 h 935524"/>
                <a:gd name="connsiteX2409" fmla="*/ 308796 w 934998"/>
                <a:gd name="connsiteY2409" fmla="*/ 181404 h 935524"/>
                <a:gd name="connsiteX2410" fmla="*/ 308796 w 934998"/>
                <a:gd name="connsiteY2410" fmla="*/ 181404 h 935524"/>
                <a:gd name="connsiteX2411" fmla="*/ 308796 w 934998"/>
                <a:gd name="connsiteY2411" fmla="*/ 181404 h 935524"/>
                <a:gd name="connsiteX2412" fmla="*/ 308796 w 934998"/>
                <a:gd name="connsiteY2412" fmla="*/ 181404 h 935524"/>
                <a:gd name="connsiteX2413" fmla="*/ 308796 w 934998"/>
                <a:gd name="connsiteY2413" fmla="*/ 181171 h 935524"/>
                <a:gd name="connsiteX2414" fmla="*/ 308396 w 934998"/>
                <a:gd name="connsiteY2414" fmla="*/ 180470 h 935524"/>
                <a:gd name="connsiteX2415" fmla="*/ 307962 w 934998"/>
                <a:gd name="connsiteY2415" fmla="*/ 179770 h 935524"/>
                <a:gd name="connsiteX2416" fmla="*/ 307629 w 934998"/>
                <a:gd name="connsiteY2416" fmla="*/ 179169 h 935524"/>
                <a:gd name="connsiteX2417" fmla="*/ 307629 w 934998"/>
                <a:gd name="connsiteY2417" fmla="*/ 179169 h 935524"/>
                <a:gd name="connsiteX2418" fmla="*/ 307629 w 934998"/>
                <a:gd name="connsiteY2418" fmla="*/ 179169 h 935524"/>
                <a:gd name="connsiteX2419" fmla="*/ 307428 w 934998"/>
                <a:gd name="connsiteY2419" fmla="*/ 178769 h 935524"/>
                <a:gd name="connsiteX2420" fmla="*/ 306928 w 934998"/>
                <a:gd name="connsiteY2420" fmla="*/ 177868 h 935524"/>
                <a:gd name="connsiteX2421" fmla="*/ 306728 w 934998"/>
                <a:gd name="connsiteY2421" fmla="*/ 177501 h 935524"/>
                <a:gd name="connsiteX2422" fmla="*/ 306728 w 934998"/>
                <a:gd name="connsiteY2422" fmla="*/ 177501 h 935524"/>
                <a:gd name="connsiteX2423" fmla="*/ 306728 w 934998"/>
                <a:gd name="connsiteY2423" fmla="*/ 177501 h 935524"/>
                <a:gd name="connsiteX2424" fmla="*/ 306728 w 934998"/>
                <a:gd name="connsiteY2424" fmla="*/ 177234 h 935524"/>
                <a:gd name="connsiteX2425" fmla="*/ 306494 w 934998"/>
                <a:gd name="connsiteY2425" fmla="*/ 176834 h 935524"/>
                <a:gd name="connsiteX2426" fmla="*/ 305994 w 934998"/>
                <a:gd name="connsiteY2426" fmla="*/ 175933 h 935524"/>
                <a:gd name="connsiteX2427" fmla="*/ 305793 w 934998"/>
                <a:gd name="connsiteY2427" fmla="*/ 175532 h 935524"/>
                <a:gd name="connsiteX2428" fmla="*/ 305793 w 934998"/>
                <a:gd name="connsiteY2428" fmla="*/ 175532 h 935524"/>
                <a:gd name="connsiteX2429" fmla="*/ 305793 w 934998"/>
                <a:gd name="connsiteY2429" fmla="*/ 175532 h 935524"/>
                <a:gd name="connsiteX2430" fmla="*/ 305793 w 934998"/>
                <a:gd name="connsiteY2430" fmla="*/ 175532 h 935524"/>
                <a:gd name="connsiteX2431" fmla="*/ 305793 w 934998"/>
                <a:gd name="connsiteY2431" fmla="*/ 175532 h 935524"/>
                <a:gd name="connsiteX2432" fmla="*/ 305360 w 934998"/>
                <a:gd name="connsiteY2432" fmla="*/ 174732 h 935524"/>
                <a:gd name="connsiteX2433" fmla="*/ 304926 w 934998"/>
                <a:gd name="connsiteY2433" fmla="*/ 173998 h 935524"/>
                <a:gd name="connsiteX2434" fmla="*/ 304926 w 934998"/>
                <a:gd name="connsiteY2434" fmla="*/ 173998 h 935524"/>
                <a:gd name="connsiteX2435" fmla="*/ 304592 w 934998"/>
                <a:gd name="connsiteY2435" fmla="*/ 173397 h 935524"/>
                <a:gd name="connsiteX2436" fmla="*/ 304226 w 934998"/>
                <a:gd name="connsiteY2436" fmla="*/ 172763 h 935524"/>
                <a:gd name="connsiteX2437" fmla="*/ 304226 w 934998"/>
                <a:gd name="connsiteY2437" fmla="*/ 172496 h 935524"/>
                <a:gd name="connsiteX2438" fmla="*/ 304226 w 934998"/>
                <a:gd name="connsiteY2438" fmla="*/ 172496 h 935524"/>
                <a:gd name="connsiteX2439" fmla="*/ 303825 w 934998"/>
                <a:gd name="connsiteY2439" fmla="*/ 171829 h 935524"/>
                <a:gd name="connsiteX2440" fmla="*/ 303825 w 934998"/>
                <a:gd name="connsiteY2440" fmla="*/ 171829 h 935524"/>
                <a:gd name="connsiteX2441" fmla="*/ 303825 w 934998"/>
                <a:gd name="connsiteY2441" fmla="*/ 171829 h 935524"/>
                <a:gd name="connsiteX2442" fmla="*/ 303825 w 934998"/>
                <a:gd name="connsiteY2442" fmla="*/ 171829 h 935524"/>
                <a:gd name="connsiteX2443" fmla="*/ 303825 w 934998"/>
                <a:gd name="connsiteY2443" fmla="*/ 171829 h 935524"/>
                <a:gd name="connsiteX2444" fmla="*/ 303291 w 934998"/>
                <a:gd name="connsiteY2444" fmla="*/ 170928 h 935524"/>
                <a:gd name="connsiteX2445" fmla="*/ 302691 w 934998"/>
                <a:gd name="connsiteY2445" fmla="*/ 169894 h 935524"/>
                <a:gd name="connsiteX2446" fmla="*/ 302691 w 934998"/>
                <a:gd name="connsiteY2446" fmla="*/ 169894 h 935524"/>
                <a:gd name="connsiteX2447" fmla="*/ 302391 w 934998"/>
                <a:gd name="connsiteY2447" fmla="*/ 169394 h 935524"/>
                <a:gd name="connsiteX2448" fmla="*/ 301923 w 934998"/>
                <a:gd name="connsiteY2448" fmla="*/ 168626 h 935524"/>
                <a:gd name="connsiteX2449" fmla="*/ 301923 w 934998"/>
                <a:gd name="connsiteY2449" fmla="*/ 168626 h 935524"/>
                <a:gd name="connsiteX2450" fmla="*/ 301923 w 934998"/>
                <a:gd name="connsiteY2450" fmla="*/ 168426 h 935524"/>
                <a:gd name="connsiteX2451" fmla="*/ 301656 w 934998"/>
                <a:gd name="connsiteY2451" fmla="*/ 167992 h 935524"/>
                <a:gd name="connsiteX2452" fmla="*/ 301656 w 934998"/>
                <a:gd name="connsiteY2452" fmla="*/ 167992 h 935524"/>
                <a:gd name="connsiteX2453" fmla="*/ 299421 w 934998"/>
                <a:gd name="connsiteY2453" fmla="*/ 163955 h 935524"/>
                <a:gd name="connsiteX2454" fmla="*/ 297219 w 934998"/>
                <a:gd name="connsiteY2454" fmla="*/ 159919 h 935524"/>
                <a:gd name="connsiteX2455" fmla="*/ 295017 w 934998"/>
                <a:gd name="connsiteY2455" fmla="*/ 155948 h 935524"/>
                <a:gd name="connsiteX2456" fmla="*/ 295017 w 934998"/>
                <a:gd name="connsiteY2456" fmla="*/ 155948 h 935524"/>
                <a:gd name="connsiteX2457" fmla="*/ 291014 w 934998"/>
                <a:gd name="connsiteY2457" fmla="*/ 148709 h 935524"/>
                <a:gd name="connsiteX2458" fmla="*/ 290580 w 934998"/>
                <a:gd name="connsiteY2458" fmla="*/ 147941 h 935524"/>
                <a:gd name="connsiteX2459" fmla="*/ 288245 w 934998"/>
                <a:gd name="connsiteY2459" fmla="*/ 143671 h 935524"/>
                <a:gd name="connsiteX2460" fmla="*/ 296218 w 934998"/>
                <a:gd name="connsiteY2460" fmla="*/ 139367 h 935524"/>
                <a:gd name="connsiteX2461" fmla="*/ 299221 w 934998"/>
                <a:gd name="connsiteY2461" fmla="*/ 137799 h 935524"/>
                <a:gd name="connsiteX2462" fmla="*/ 299855 w 934998"/>
                <a:gd name="connsiteY2462" fmla="*/ 137499 h 935524"/>
                <a:gd name="connsiteX2463" fmla="*/ 299855 w 934998"/>
                <a:gd name="connsiteY2463" fmla="*/ 137499 h 935524"/>
                <a:gd name="connsiteX2464" fmla="*/ 301390 w 934998"/>
                <a:gd name="connsiteY2464" fmla="*/ 136731 h 935524"/>
                <a:gd name="connsiteX2465" fmla="*/ 303491 w 934998"/>
                <a:gd name="connsiteY2465" fmla="*/ 135697 h 935524"/>
                <a:gd name="connsiteX2466" fmla="*/ 303491 w 934998"/>
                <a:gd name="connsiteY2466" fmla="*/ 135697 h 935524"/>
                <a:gd name="connsiteX2467" fmla="*/ 304426 w 934998"/>
                <a:gd name="connsiteY2467" fmla="*/ 135263 h 935524"/>
                <a:gd name="connsiteX2468" fmla="*/ 307328 w 934998"/>
                <a:gd name="connsiteY2468" fmla="*/ 133829 h 935524"/>
                <a:gd name="connsiteX2469" fmla="*/ 307562 w 934998"/>
                <a:gd name="connsiteY2469" fmla="*/ 133829 h 935524"/>
                <a:gd name="connsiteX2470" fmla="*/ 311365 w 934998"/>
                <a:gd name="connsiteY2470" fmla="*/ 132027 h 935524"/>
                <a:gd name="connsiteX2471" fmla="*/ 311365 w 934998"/>
                <a:gd name="connsiteY2471" fmla="*/ 132027 h 935524"/>
                <a:gd name="connsiteX2472" fmla="*/ 311866 w 934998"/>
                <a:gd name="connsiteY2472" fmla="*/ 131794 h 935524"/>
                <a:gd name="connsiteX2473" fmla="*/ 311866 w 934998"/>
                <a:gd name="connsiteY2473" fmla="*/ 131794 h 935524"/>
                <a:gd name="connsiteX2474" fmla="*/ 315669 w 934998"/>
                <a:gd name="connsiteY2474" fmla="*/ 130059 h 935524"/>
                <a:gd name="connsiteX2475" fmla="*/ 319806 w 934998"/>
                <a:gd name="connsiteY2475" fmla="*/ 128224 h 935524"/>
                <a:gd name="connsiteX2476" fmla="*/ 321774 w 934998"/>
                <a:gd name="connsiteY2476" fmla="*/ 127356 h 935524"/>
                <a:gd name="connsiteX2477" fmla="*/ 321774 w 934998"/>
                <a:gd name="connsiteY2477" fmla="*/ 127356 h 935524"/>
                <a:gd name="connsiteX2478" fmla="*/ 323710 w 934998"/>
                <a:gd name="connsiteY2478" fmla="*/ 126556 h 935524"/>
                <a:gd name="connsiteX2479" fmla="*/ 323910 w 934998"/>
                <a:gd name="connsiteY2479" fmla="*/ 126556 h 935524"/>
                <a:gd name="connsiteX2480" fmla="*/ 328047 w 934998"/>
                <a:gd name="connsiteY2480" fmla="*/ 124854 h 935524"/>
                <a:gd name="connsiteX2481" fmla="*/ 328047 w 934998"/>
                <a:gd name="connsiteY2481" fmla="*/ 124854 h 935524"/>
                <a:gd name="connsiteX2482" fmla="*/ 331917 w 934998"/>
                <a:gd name="connsiteY2482" fmla="*/ 123319 h 935524"/>
                <a:gd name="connsiteX2483" fmla="*/ 331917 w 934998"/>
                <a:gd name="connsiteY2483" fmla="*/ 123319 h 935524"/>
                <a:gd name="connsiteX2484" fmla="*/ 332317 w 934998"/>
                <a:gd name="connsiteY2484" fmla="*/ 123153 h 935524"/>
                <a:gd name="connsiteX2485" fmla="*/ 332317 w 934998"/>
                <a:gd name="connsiteY2485" fmla="*/ 123153 h 935524"/>
                <a:gd name="connsiteX2486" fmla="*/ 336354 w 934998"/>
                <a:gd name="connsiteY2486" fmla="*/ 121618 h 935524"/>
                <a:gd name="connsiteX2487" fmla="*/ 338089 w 934998"/>
                <a:gd name="connsiteY2487" fmla="*/ 120984 h 935524"/>
                <a:gd name="connsiteX2488" fmla="*/ 340491 w 934998"/>
                <a:gd name="connsiteY2488" fmla="*/ 120083 h 935524"/>
                <a:gd name="connsiteX2489" fmla="*/ 341125 w 934998"/>
                <a:gd name="connsiteY2489" fmla="*/ 119850 h 935524"/>
                <a:gd name="connsiteX2490" fmla="*/ 341125 w 934998"/>
                <a:gd name="connsiteY2490" fmla="*/ 119850 h 935524"/>
                <a:gd name="connsiteX2491" fmla="*/ 344795 w 934998"/>
                <a:gd name="connsiteY2491" fmla="*/ 118548 h 935524"/>
                <a:gd name="connsiteX2492" fmla="*/ 344795 w 934998"/>
                <a:gd name="connsiteY2492" fmla="*/ 118548 h 935524"/>
                <a:gd name="connsiteX2493" fmla="*/ 346663 w 934998"/>
                <a:gd name="connsiteY2493" fmla="*/ 117915 h 935524"/>
                <a:gd name="connsiteX2494" fmla="*/ 346663 w 934998"/>
                <a:gd name="connsiteY2494" fmla="*/ 117915 h 935524"/>
                <a:gd name="connsiteX2495" fmla="*/ 347564 w 934998"/>
                <a:gd name="connsiteY2495" fmla="*/ 117648 h 935524"/>
                <a:gd name="connsiteX2496" fmla="*/ 347564 w 934998"/>
                <a:gd name="connsiteY2496" fmla="*/ 117648 h 935524"/>
                <a:gd name="connsiteX2497" fmla="*/ 348498 w 934998"/>
                <a:gd name="connsiteY2497" fmla="*/ 117347 h 935524"/>
                <a:gd name="connsiteX2498" fmla="*/ 348498 w 934998"/>
                <a:gd name="connsiteY2498" fmla="*/ 117347 h 935524"/>
                <a:gd name="connsiteX2499" fmla="*/ 349132 w 934998"/>
                <a:gd name="connsiteY2499" fmla="*/ 117147 h 935524"/>
                <a:gd name="connsiteX2500" fmla="*/ 349132 w 934998"/>
                <a:gd name="connsiteY2500" fmla="*/ 117147 h 935524"/>
                <a:gd name="connsiteX2501" fmla="*/ 353236 w 934998"/>
                <a:gd name="connsiteY2501" fmla="*/ 115813 h 935524"/>
                <a:gd name="connsiteX2502" fmla="*/ 355304 w 934998"/>
                <a:gd name="connsiteY2502" fmla="*/ 115145 h 935524"/>
                <a:gd name="connsiteX2503" fmla="*/ 357406 w 934998"/>
                <a:gd name="connsiteY2503" fmla="*/ 114478 h 935524"/>
                <a:gd name="connsiteX2504" fmla="*/ 357406 w 934998"/>
                <a:gd name="connsiteY2504" fmla="*/ 114478 h 935524"/>
                <a:gd name="connsiteX2505" fmla="*/ 357406 w 934998"/>
                <a:gd name="connsiteY2505" fmla="*/ 114478 h 935524"/>
                <a:gd name="connsiteX2506" fmla="*/ 357406 w 934998"/>
                <a:gd name="connsiteY2506" fmla="*/ 114478 h 935524"/>
                <a:gd name="connsiteX2507" fmla="*/ 361743 w 934998"/>
                <a:gd name="connsiteY2507" fmla="*/ 113144 h 935524"/>
                <a:gd name="connsiteX2508" fmla="*/ 365080 w 934998"/>
                <a:gd name="connsiteY2508" fmla="*/ 112243 h 935524"/>
                <a:gd name="connsiteX2509" fmla="*/ 367916 w 934998"/>
                <a:gd name="connsiteY2509" fmla="*/ 111442 h 935524"/>
                <a:gd name="connsiteX2510" fmla="*/ 380493 w 934998"/>
                <a:gd name="connsiteY2510" fmla="*/ 108106 h 935524"/>
                <a:gd name="connsiteX2511" fmla="*/ 380493 w 934998"/>
                <a:gd name="connsiteY2511" fmla="*/ 108106 h 935524"/>
                <a:gd name="connsiteX2512" fmla="*/ 383196 w 934998"/>
                <a:gd name="connsiteY2512" fmla="*/ 107472 h 935524"/>
                <a:gd name="connsiteX2513" fmla="*/ 385564 w 934998"/>
                <a:gd name="connsiteY2513" fmla="*/ 106905 h 935524"/>
                <a:gd name="connsiteX2514" fmla="*/ 386065 w 934998"/>
                <a:gd name="connsiteY2514" fmla="*/ 106905 h 935524"/>
                <a:gd name="connsiteX2515" fmla="*/ 389401 w 934998"/>
                <a:gd name="connsiteY2515" fmla="*/ 106171 h 935524"/>
                <a:gd name="connsiteX2516" fmla="*/ 393038 w 934998"/>
                <a:gd name="connsiteY2516" fmla="*/ 105437 h 935524"/>
                <a:gd name="connsiteX2517" fmla="*/ 396708 w 934998"/>
                <a:gd name="connsiteY2517" fmla="*/ 104703 h 935524"/>
                <a:gd name="connsiteX2518" fmla="*/ 396708 w 934998"/>
                <a:gd name="connsiteY2518" fmla="*/ 104703 h 935524"/>
                <a:gd name="connsiteX2519" fmla="*/ 396908 w 934998"/>
                <a:gd name="connsiteY2519" fmla="*/ 105770 h 935524"/>
                <a:gd name="connsiteX2520" fmla="*/ 397275 w 934998"/>
                <a:gd name="connsiteY2520" fmla="*/ 107705 h 935524"/>
                <a:gd name="connsiteX2521" fmla="*/ 397275 w 934998"/>
                <a:gd name="connsiteY2521" fmla="*/ 108339 h 935524"/>
                <a:gd name="connsiteX2522" fmla="*/ 397275 w 934998"/>
                <a:gd name="connsiteY2522" fmla="*/ 108573 h 935524"/>
                <a:gd name="connsiteX2523" fmla="*/ 397275 w 934998"/>
                <a:gd name="connsiteY2523" fmla="*/ 109107 h 935524"/>
                <a:gd name="connsiteX2524" fmla="*/ 397275 w 934998"/>
                <a:gd name="connsiteY2524" fmla="*/ 109407 h 935524"/>
                <a:gd name="connsiteX2525" fmla="*/ 397275 w 934998"/>
                <a:gd name="connsiteY2525" fmla="*/ 109407 h 935524"/>
                <a:gd name="connsiteX2526" fmla="*/ 451523 w 934998"/>
                <a:gd name="connsiteY2526" fmla="*/ 68237 h 935524"/>
                <a:gd name="connsiteX2527" fmla="*/ 451523 w 934998"/>
                <a:gd name="connsiteY2527" fmla="*/ 68237 h 935524"/>
                <a:gd name="connsiteX2528" fmla="*/ 455760 w 934998"/>
                <a:gd name="connsiteY2528" fmla="*/ 68237 h 935524"/>
                <a:gd name="connsiteX2529" fmla="*/ 457929 w 934998"/>
                <a:gd name="connsiteY2529" fmla="*/ 68237 h 935524"/>
                <a:gd name="connsiteX2530" fmla="*/ 461599 w 934998"/>
                <a:gd name="connsiteY2530" fmla="*/ 68237 h 935524"/>
                <a:gd name="connsiteX2531" fmla="*/ 472041 w 934998"/>
                <a:gd name="connsiteY2531" fmla="*/ 68237 h 935524"/>
                <a:gd name="connsiteX2532" fmla="*/ 476278 w 934998"/>
                <a:gd name="connsiteY2532" fmla="*/ 68237 h 935524"/>
                <a:gd name="connsiteX2533" fmla="*/ 478280 w 934998"/>
                <a:gd name="connsiteY2533" fmla="*/ 68237 h 935524"/>
                <a:gd name="connsiteX2534" fmla="*/ 482617 w 934998"/>
                <a:gd name="connsiteY2534" fmla="*/ 68237 h 935524"/>
                <a:gd name="connsiteX2535" fmla="*/ 487321 w 934998"/>
                <a:gd name="connsiteY2535" fmla="*/ 68471 h 935524"/>
                <a:gd name="connsiteX2536" fmla="*/ 487588 w 934998"/>
                <a:gd name="connsiteY2536" fmla="*/ 68471 h 935524"/>
                <a:gd name="connsiteX2537" fmla="*/ 491825 w 934998"/>
                <a:gd name="connsiteY2537" fmla="*/ 68704 h 935524"/>
                <a:gd name="connsiteX2538" fmla="*/ 493293 w 934998"/>
                <a:gd name="connsiteY2538" fmla="*/ 68704 h 935524"/>
                <a:gd name="connsiteX2539" fmla="*/ 496630 w 934998"/>
                <a:gd name="connsiteY2539" fmla="*/ 68971 h 935524"/>
                <a:gd name="connsiteX2540" fmla="*/ 502001 w 934998"/>
                <a:gd name="connsiteY2540" fmla="*/ 69405 h 935524"/>
                <a:gd name="connsiteX2541" fmla="*/ 504036 w 934998"/>
                <a:gd name="connsiteY2541" fmla="*/ 69572 h 935524"/>
                <a:gd name="connsiteX2542" fmla="*/ 507639 w 934998"/>
                <a:gd name="connsiteY2542" fmla="*/ 69939 h 935524"/>
                <a:gd name="connsiteX2543" fmla="*/ 512010 w 934998"/>
                <a:gd name="connsiteY2543" fmla="*/ 70406 h 935524"/>
                <a:gd name="connsiteX2544" fmla="*/ 514512 w 934998"/>
                <a:gd name="connsiteY2544" fmla="*/ 70673 h 935524"/>
                <a:gd name="connsiteX2545" fmla="*/ 520384 w 934998"/>
                <a:gd name="connsiteY2545" fmla="*/ 71440 h 935524"/>
                <a:gd name="connsiteX2546" fmla="*/ 521552 w 934998"/>
                <a:gd name="connsiteY2546" fmla="*/ 71440 h 935524"/>
                <a:gd name="connsiteX2547" fmla="*/ 524888 w 934998"/>
                <a:gd name="connsiteY2547" fmla="*/ 71907 h 935524"/>
                <a:gd name="connsiteX2548" fmla="*/ 524888 w 934998"/>
                <a:gd name="connsiteY2548" fmla="*/ 71907 h 935524"/>
                <a:gd name="connsiteX2549" fmla="*/ 528625 w 934998"/>
                <a:gd name="connsiteY2549" fmla="*/ 72441 h 935524"/>
                <a:gd name="connsiteX2550" fmla="*/ 528625 w 934998"/>
                <a:gd name="connsiteY2550" fmla="*/ 72441 h 935524"/>
                <a:gd name="connsiteX2551" fmla="*/ 526490 w 934998"/>
                <a:gd name="connsiteY2551" fmla="*/ 86020 h 935524"/>
                <a:gd name="connsiteX2552" fmla="*/ 526490 w 934998"/>
                <a:gd name="connsiteY2552" fmla="*/ 86020 h 935524"/>
                <a:gd name="connsiteX2553" fmla="*/ 525255 w 934998"/>
                <a:gd name="connsiteY2553" fmla="*/ 93660 h 935524"/>
                <a:gd name="connsiteX2554" fmla="*/ 524354 w 934998"/>
                <a:gd name="connsiteY2554" fmla="*/ 99298 h 935524"/>
                <a:gd name="connsiteX2555" fmla="*/ 524354 w 934998"/>
                <a:gd name="connsiteY2555" fmla="*/ 99298 h 935524"/>
                <a:gd name="connsiteX2556" fmla="*/ 523587 w 934998"/>
                <a:gd name="connsiteY2556" fmla="*/ 104102 h 935524"/>
                <a:gd name="connsiteX2557" fmla="*/ 523587 w 934998"/>
                <a:gd name="connsiteY2557" fmla="*/ 104970 h 935524"/>
                <a:gd name="connsiteX2558" fmla="*/ 522319 w 934998"/>
                <a:gd name="connsiteY2558" fmla="*/ 113144 h 935524"/>
                <a:gd name="connsiteX2559" fmla="*/ 522319 w 934998"/>
                <a:gd name="connsiteY2559" fmla="*/ 113144 h 935524"/>
                <a:gd name="connsiteX2560" fmla="*/ 521885 w 934998"/>
                <a:gd name="connsiteY2560" fmla="*/ 115980 h 935524"/>
                <a:gd name="connsiteX2561" fmla="*/ 521885 w 934998"/>
                <a:gd name="connsiteY2561" fmla="*/ 116847 h 935524"/>
                <a:gd name="connsiteX2562" fmla="*/ 521885 w 934998"/>
                <a:gd name="connsiteY2562" fmla="*/ 117147 h 935524"/>
                <a:gd name="connsiteX2563" fmla="*/ 521885 w 934998"/>
                <a:gd name="connsiteY2563" fmla="*/ 117514 h 935524"/>
                <a:gd name="connsiteX2564" fmla="*/ 521885 w 934998"/>
                <a:gd name="connsiteY2564" fmla="*/ 117681 h 935524"/>
                <a:gd name="connsiteX2565" fmla="*/ 521885 w 934998"/>
                <a:gd name="connsiteY2565" fmla="*/ 118315 h 935524"/>
                <a:gd name="connsiteX2566" fmla="*/ 521885 w 934998"/>
                <a:gd name="connsiteY2566" fmla="*/ 118315 h 935524"/>
                <a:gd name="connsiteX2567" fmla="*/ 521885 w 934998"/>
                <a:gd name="connsiteY2567" fmla="*/ 118982 h 935524"/>
                <a:gd name="connsiteX2568" fmla="*/ 521885 w 934998"/>
                <a:gd name="connsiteY2568" fmla="*/ 119449 h 935524"/>
                <a:gd name="connsiteX2569" fmla="*/ 521452 w 934998"/>
                <a:gd name="connsiteY2569" fmla="*/ 122085 h 935524"/>
                <a:gd name="connsiteX2570" fmla="*/ 520851 w 934998"/>
                <a:gd name="connsiteY2570" fmla="*/ 125922 h 935524"/>
                <a:gd name="connsiteX2571" fmla="*/ 520851 w 934998"/>
                <a:gd name="connsiteY2571" fmla="*/ 126622 h 935524"/>
                <a:gd name="connsiteX2572" fmla="*/ 520851 w 934998"/>
                <a:gd name="connsiteY2572" fmla="*/ 127356 h 935524"/>
                <a:gd name="connsiteX2573" fmla="*/ 520851 w 934998"/>
                <a:gd name="connsiteY2573" fmla="*/ 128424 h 935524"/>
                <a:gd name="connsiteX2574" fmla="*/ 520851 w 934998"/>
                <a:gd name="connsiteY2574" fmla="*/ 129124 h 935524"/>
                <a:gd name="connsiteX2575" fmla="*/ 520518 w 934998"/>
                <a:gd name="connsiteY2575" fmla="*/ 131160 h 935524"/>
                <a:gd name="connsiteX2576" fmla="*/ 519917 w 934998"/>
                <a:gd name="connsiteY2576" fmla="*/ 134996 h 935524"/>
                <a:gd name="connsiteX2577" fmla="*/ 519917 w 934998"/>
                <a:gd name="connsiteY2577" fmla="*/ 135697 h 935524"/>
                <a:gd name="connsiteX2578" fmla="*/ 519917 w 934998"/>
                <a:gd name="connsiteY2578" fmla="*/ 136164 h 935524"/>
                <a:gd name="connsiteX2579" fmla="*/ 519917 w 934998"/>
                <a:gd name="connsiteY2579" fmla="*/ 136431 h 935524"/>
                <a:gd name="connsiteX2580" fmla="*/ 519917 w 934998"/>
                <a:gd name="connsiteY2580" fmla="*/ 137165 h 935524"/>
                <a:gd name="connsiteX2581" fmla="*/ 519917 w 934998"/>
                <a:gd name="connsiteY2581" fmla="*/ 137399 h 935524"/>
                <a:gd name="connsiteX2582" fmla="*/ 519450 w 934998"/>
                <a:gd name="connsiteY2582" fmla="*/ 140201 h 935524"/>
                <a:gd name="connsiteX2583" fmla="*/ 518749 w 934998"/>
                <a:gd name="connsiteY2583" fmla="*/ 144772 h 935524"/>
                <a:gd name="connsiteX2584" fmla="*/ 517315 w 934998"/>
                <a:gd name="connsiteY2584" fmla="*/ 153813 h 935524"/>
                <a:gd name="connsiteX2585" fmla="*/ 517315 w 934998"/>
                <a:gd name="connsiteY2585" fmla="*/ 153813 h 935524"/>
                <a:gd name="connsiteX2586" fmla="*/ 517315 w 934998"/>
                <a:gd name="connsiteY2586" fmla="*/ 153813 h 935524"/>
                <a:gd name="connsiteX2587" fmla="*/ 511343 w 934998"/>
                <a:gd name="connsiteY2587" fmla="*/ 152946 h 935524"/>
                <a:gd name="connsiteX2588" fmla="*/ 511343 w 934998"/>
                <a:gd name="connsiteY2588" fmla="*/ 152946 h 935524"/>
                <a:gd name="connsiteX2589" fmla="*/ 510142 w 934998"/>
                <a:gd name="connsiteY2589" fmla="*/ 152946 h 935524"/>
                <a:gd name="connsiteX2590" fmla="*/ 506338 w 934998"/>
                <a:gd name="connsiteY2590" fmla="*/ 152479 h 935524"/>
                <a:gd name="connsiteX2591" fmla="*/ 504103 w 934998"/>
                <a:gd name="connsiteY2591" fmla="*/ 152212 h 935524"/>
                <a:gd name="connsiteX2592" fmla="*/ 502635 w 934998"/>
                <a:gd name="connsiteY2592" fmla="*/ 152212 h 935524"/>
                <a:gd name="connsiteX2593" fmla="*/ 501801 w 934998"/>
                <a:gd name="connsiteY2593" fmla="*/ 152212 h 935524"/>
                <a:gd name="connsiteX2594" fmla="*/ 499699 w 934998"/>
                <a:gd name="connsiteY2594" fmla="*/ 151978 h 935524"/>
                <a:gd name="connsiteX2595" fmla="*/ 499165 w 934998"/>
                <a:gd name="connsiteY2595" fmla="*/ 151978 h 935524"/>
                <a:gd name="connsiteX2596" fmla="*/ 498198 w 934998"/>
                <a:gd name="connsiteY2596" fmla="*/ 151978 h 935524"/>
                <a:gd name="connsiteX2597" fmla="*/ 496730 w 934998"/>
                <a:gd name="connsiteY2597" fmla="*/ 151978 h 935524"/>
                <a:gd name="connsiteX2598" fmla="*/ 495762 w 934998"/>
                <a:gd name="connsiteY2598" fmla="*/ 151978 h 935524"/>
                <a:gd name="connsiteX2599" fmla="*/ 494795 w 934998"/>
                <a:gd name="connsiteY2599" fmla="*/ 151978 h 935524"/>
                <a:gd name="connsiteX2600" fmla="*/ 493894 w 934998"/>
                <a:gd name="connsiteY2600" fmla="*/ 151978 h 935524"/>
                <a:gd name="connsiteX2601" fmla="*/ 493394 w 934998"/>
                <a:gd name="connsiteY2601" fmla="*/ 151978 h 935524"/>
                <a:gd name="connsiteX2602" fmla="*/ 492193 w 934998"/>
                <a:gd name="connsiteY2602" fmla="*/ 151978 h 935524"/>
                <a:gd name="connsiteX2603" fmla="*/ 489023 w 934998"/>
                <a:gd name="connsiteY2603" fmla="*/ 151778 h 935524"/>
                <a:gd name="connsiteX2604" fmla="*/ 486988 w 934998"/>
                <a:gd name="connsiteY2604" fmla="*/ 151778 h 935524"/>
                <a:gd name="connsiteX2605" fmla="*/ 481283 w 934998"/>
                <a:gd name="connsiteY2605" fmla="*/ 151511 h 935524"/>
                <a:gd name="connsiteX2606" fmla="*/ 480849 w 934998"/>
                <a:gd name="connsiteY2606" fmla="*/ 151511 h 935524"/>
                <a:gd name="connsiteX2607" fmla="*/ 478046 w 934998"/>
                <a:gd name="connsiteY2607" fmla="*/ 151511 h 935524"/>
                <a:gd name="connsiteX2608" fmla="*/ 475111 w 934998"/>
                <a:gd name="connsiteY2608" fmla="*/ 151511 h 935524"/>
                <a:gd name="connsiteX2609" fmla="*/ 468238 w 934998"/>
                <a:gd name="connsiteY2609" fmla="*/ 151511 h 935524"/>
                <a:gd name="connsiteX2610" fmla="*/ 462466 w 934998"/>
                <a:gd name="connsiteY2610" fmla="*/ 151511 h 935524"/>
                <a:gd name="connsiteX2611" fmla="*/ 457161 w 934998"/>
                <a:gd name="connsiteY2611" fmla="*/ 151511 h 935524"/>
                <a:gd name="connsiteX2612" fmla="*/ 453725 w 934998"/>
                <a:gd name="connsiteY2612" fmla="*/ 151511 h 935524"/>
                <a:gd name="connsiteX2613" fmla="*/ 446819 w 934998"/>
                <a:gd name="connsiteY2613" fmla="*/ 151911 h 935524"/>
                <a:gd name="connsiteX2614" fmla="*/ 445418 w 934998"/>
                <a:gd name="connsiteY2614" fmla="*/ 151911 h 935524"/>
                <a:gd name="connsiteX2615" fmla="*/ 443749 w 934998"/>
                <a:gd name="connsiteY2615" fmla="*/ 151911 h 935524"/>
                <a:gd name="connsiteX2616" fmla="*/ 441781 w 934998"/>
                <a:gd name="connsiteY2616" fmla="*/ 151911 h 935524"/>
                <a:gd name="connsiteX2617" fmla="*/ 440447 w 934998"/>
                <a:gd name="connsiteY2617" fmla="*/ 151911 h 935524"/>
                <a:gd name="connsiteX2618" fmla="*/ 437110 w 934998"/>
                <a:gd name="connsiteY2618" fmla="*/ 152212 h 935524"/>
                <a:gd name="connsiteX2619" fmla="*/ 435509 w 934998"/>
                <a:gd name="connsiteY2619" fmla="*/ 152212 h 935524"/>
                <a:gd name="connsiteX2620" fmla="*/ 434074 w 934998"/>
                <a:gd name="connsiteY2620" fmla="*/ 152378 h 935524"/>
                <a:gd name="connsiteX2621" fmla="*/ 433707 w 934998"/>
                <a:gd name="connsiteY2621" fmla="*/ 152378 h 935524"/>
                <a:gd name="connsiteX2622" fmla="*/ 431172 w 934998"/>
                <a:gd name="connsiteY2622" fmla="*/ 152645 h 935524"/>
                <a:gd name="connsiteX2623" fmla="*/ 430404 w 934998"/>
                <a:gd name="connsiteY2623" fmla="*/ 152645 h 935524"/>
                <a:gd name="connsiteX2624" fmla="*/ 429370 w 934998"/>
                <a:gd name="connsiteY2624" fmla="*/ 152645 h 935524"/>
                <a:gd name="connsiteX2625" fmla="*/ 429370 w 934998"/>
                <a:gd name="connsiteY2625" fmla="*/ 152645 h 935524"/>
                <a:gd name="connsiteX2626" fmla="*/ 428669 w 934998"/>
                <a:gd name="connsiteY2626" fmla="*/ 152645 h 935524"/>
                <a:gd name="connsiteX2627" fmla="*/ 423231 w 934998"/>
                <a:gd name="connsiteY2627" fmla="*/ 153346 h 935524"/>
                <a:gd name="connsiteX2628" fmla="*/ 423231 w 934998"/>
                <a:gd name="connsiteY2628" fmla="*/ 153346 h 935524"/>
                <a:gd name="connsiteX2629" fmla="*/ 421329 w 934998"/>
                <a:gd name="connsiteY2629" fmla="*/ 153613 h 935524"/>
                <a:gd name="connsiteX2630" fmla="*/ 420362 w 934998"/>
                <a:gd name="connsiteY2630" fmla="*/ 153613 h 935524"/>
                <a:gd name="connsiteX2631" fmla="*/ 420062 w 934998"/>
                <a:gd name="connsiteY2631" fmla="*/ 153613 h 935524"/>
                <a:gd name="connsiteX2632" fmla="*/ 420062 w 934998"/>
                <a:gd name="connsiteY2632" fmla="*/ 153613 h 935524"/>
                <a:gd name="connsiteX2633" fmla="*/ 418560 w 934998"/>
                <a:gd name="connsiteY2633" fmla="*/ 153846 h 935524"/>
                <a:gd name="connsiteX2634" fmla="*/ 418193 w 934998"/>
                <a:gd name="connsiteY2634" fmla="*/ 153846 h 935524"/>
                <a:gd name="connsiteX2635" fmla="*/ 417259 w 934998"/>
                <a:gd name="connsiteY2635" fmla="*/ 153846 h 935524"/>
                <a:gd name="connsiteX2636" fmla="*/ 417259 w 934998"/>
                <a:gd name="connsiteY2636" fmla="*/ 153846 h 935524"/>
                <a:gd name="connsiteX2637" fmla="*/ 417259 w 934998"/>
                <a:gd name="connsiteY2637" fmla="*/ 153846 h 935524"/>
                <a:gd name="connsiteX2638" fmla="*/ 415825 w 934998"/>
                <a:gd name="connsiteY2638" fmla="*/ 144872 h 935524"/>
                <a:gd name="connsiteX2639" fmla="*/ 415124 w 934998"/>
                <a:gd name="connsiteY2639" fmla="*/ 140334 h 935524"/>
                <a:gd name="connsiteX2640" fmla="*/ 414390 w 934998"/>
                <a:gd name="connsiteY2640" fmla="*/ 135797 h 935524"/>
                <a:gd name="connsiteX2641" fmla="*/ 413656 w 934998"/>
                <a:gd name="connsiteY2641" fmla="*/ 131260 h 935524"/>
                <a:gd name="connsiteX2642" fmla="*/ 412956 w 934998"/>
                <a:gd name="connsiteY2642" fmla="*/ 126722 h 935524"/>
                <a:gd name="connsiteX2643" fmla="*/ 412221 w 934998"/>
                <a:gd name="connsiteY2643" fmla="*/ 122218 h 935524"/>
                <a:gd name="connsiteX2644" fmla="*/ 411521 w 934998"/>
                <a:gd name="connsiteY2644" fmla="*/ 117681 h 935524"/>
                <a:gd name="connsiteX2645" fmla="*/ 410787 w 934998"/>
                <a:gd name="connsiteY2645" fmla="*/ 113144 h 935524"/>
                <a:gd name="connsiteX2646" fmla="*/ 410787 w 934998"/>
                <a:gd name="connsiteY2646" fmla="*/ 113144 h 935524"/>
                <a:gd name="connsiteX2647" fmla="*/ 409486 w 934998"/>
                <a:gd name="connsiteY2647" fmla="*/ 105003 h 935524"/>
                <a:gd name="connsiteX2648" fmla="*/ 409486 w 934998"/>
                <a:gd name="connsiteY2648" fmla="*/ 104503 h 935524"/>
                <a:gd name="connsiteX2649" fmla="*/ 409486 w 934998"/>
                <a:gd name="connsiteY2649" fmla="*/ 104136 h 935524"/>
                <a:gd name="connsiteX2650" fmla="*/ 408718 w 934998"/>
                <a:gd name="connsiteY2650" fmla="*/ 99298 h 935524"/>
                <a:gd name="connsiteX2651" fmla="*/ 407817 w 934998"/>
                <a:gd name="connsiteY2651" fmla="*/ 93660 h 935524"/>
                <a:gd name="connsiteX2652" fmla="*/ 406616 w 934998"/>
                <a:gd name="connsiteY2652" fmla="*/ 85986 h 935524"/>
                <a:gd name="connsiteX2653" fmla="*/ 404448 w 934998"/>
                <a:gd name="connsiteY2653" fmla="*/ 72441 h 935524"/>
                <a:gd name="connsiteX2654" fmla="*/ 404448 w 934998"/>
                <a:gd name="connsiteY2654" fmla="*/ 72441 h 935524"/>
                <a:gd name="connsiteX2655" fmla="*/ 405082 w 934998"/>
                <a:gd name="connsiteY2655" fmla="*/ 72441 h 935524"/>
                <a:gd name="connsiteX2656" fmla="*/ 407918 w 934998"/>
                <a:gd name="connsiteY2656" fmla="*/ 72007 h 935524"/>
                <a:gd name="connsiteX2657" fmla="*/ 409219 w 934998"/>
                <a:gd name="connsiteY2657" fmla="*/ 71807 h 935524"/>
                <a:gd name="connsiteX2658" fmla="*/ 412155 w 934998"/>
                <a:gd name="connsiteY2658" fmla="*/ 71373 h 935524"/>
                <a:gd name="connsiteX2659" fmla="*/ 419495 w 934998"/>
                <a:gd name="connsiteY2659" fmla="*/ 70472 h 935524"/>
                <a:gd name="connsiteX2660" fmla="*/ 420128 w 934998"/>
                <a:gd name="connsiteY2660" fmla="*/ 70472 h 935524"/>
                <a:gd name="connsiteX2661" fmla="*/ 422931 w 934998"/>
                <a:gd name="connsiteY2661" fmla="*/ 70139 h 935524"/>
                <a:gd name="connsiteX2662" fmla="*/ 424833 w 934998"/>
                <a:gd name="connsiteY2662" fmla="*/ 69939 h 935524"/>
                <a:gd name="connsiteX2663" fmla="*/ 427435 w 934998"/>
                <a:gd name="connsiteY2663" fmla="*/ 69672 h 935524"/>
                <a:gd name="connsiteX2664" fmla="*/ 428336 w 934998"/>
                <a:gd name="connsiteY2664" fmla="*/ 69672 h 935524"/>
                <a:gd name="connsiteX2665" fmla="*/ 434341 w 934998"/>
                <a:gd name="connsiteY2665" fmla="*/ 69138 h 935524"/>
                <a:gd name="connsiteX2666" fmla="*/ 437677 w 934998"/>
                <a:gd name="connsiteY2666" fmla="*/ 68871 h 935524"/>
                <a:gd name="connsiteX2667" fmla="*/ 440380 w 934998"/>
                <a:gd name="connsiteY2667" fmla="*/ 68704 h 935524"/>
                <a:gd name="connsiteX2668" fmla="*/ 443015 w 934998"/>
                <a:gd name="connsiteY2668" fmla="*/ 68537 h 935524"/>
                <a:gd name="connsiteX2669" fmla="*/ 446719 w 934998"/>
                <a:gd name="connsiteY2669" fmla="*/ 68337 h 935524"/>
                <a:gd name="connsiteX2670" fmla="*/ 531594 w 934998"/>
                <a:gd name="connsiteY2670" fmla="*/ 199387 h 935524"/>
                <a:gd name="connsiteX2671" fmla="*/ 531594 w 934998"/>
                <a:gd name="connsiteY2671" fmla="*/ 199387 h 935524"/>
                <a:gd name="connsiteX2672" fmla="*/ 531894 w 934998"/>
                <a:gd name="connsiteY2672" fmla="*/ 199387 h 935524"/>
                <a:gd name="connsiteX2673" fmla="*/ 529859 w 934998"/>
                <a:gd name="connsiteY2673" fmla="*/ 198953 h 935524"/>
                <a:gd name="connsiteX2674" fmla="*/ 525455 w 934998"/>
                <a:gd name="connsiteY2674" fmla="*/ 197952 h 935524"/>
                <a:gd name="connsiteX2675" fmla="*/ 522119 w 934998"/>
                <a:gd name="connsiteY2675" fmla="*/ 197285 h 935524"/>
                <a:gd name="connsiteX2676" fmla="*/ 521185 w 934998"/>
                <a:gd name="connsiteY2676" fmla="*/ 197118 h 935524"/>
                <a:gd name="connsiteX2677" fmla="*/ 522052 w 934998"/>
                <a:gd name="connsiteY2677" fmla="*/ 197318 h 935524"/>
                <a:gd name="connsiteX2678" fmla="*/ 522052 w 934998"/>
                <a:gd name="connsiteY2678" fmla="*/ 197318 h 935524"/>
                <a:gd name="connsiteX2679" fmla="*/ 523153 w 934998"/>
                <a:gd name="connsiteY2679" fmla="*/ 197552 h 935524"/>
                <a:gd name="connsiteX2680" fmla="*/ 523620 w 934998"/>
                <a:gd name="connsiteY2680" fmla="*/ 197552 h 935524"/>
                <a:gd name="connsiteX2681" fmla="*/ 525255 w 934998"/>
                <a:gd name="connsiteY2681" fmla="*/ 197919 h 935524"/>
                <a:gd name="connsiteX2682" fmla="*/ 527424 w 934998"/>
                <a:gd name="connsiteY2682" fmla="*/ 198386 h 935524"/>
                <a:gd name="connsiteX2683" fmla="*/ 528225 w 934998"/>
                <a:gd name="connsiteY2683" fmla="*/ 198386 h 935524"/>
                <a:gd name="connsiteX2684" fmla="*/ 528658 w 934998"/>
                <a:gd name="connsiteY2684" fmla="*/ 198386 h 935524"/>
                <a:gd name="connsiteX2685" fmla="*/ 529626 w 934998"/>
                <a:gd name="connsiteY2685" fmla="*/ 198620 h 935524"/>
                <a:gd name="connsiteX2686" fmla="*/ 529626 w 934998"/>
                <a:gd name="connsiteY2686" fmla="*/ 198620 h 935524"/>
                <a:gd name="connsiteX2687" fmla="*/ 530159 w 934998"/>
                <a:gd name="connsiteY2687" fmla="*/ 198620 h 935524"/>
                <a:gd name="connsiteX2688" fmla="*/ 530460 w 934998"/>
                <a:gd name="connsiteY2688" fmla="*/ 198620 h 935524"/>
                <a:gd name="connsiteX2689" fmla="*/ 530760 w 934998"/>
                <a:gd name="connsiteY2689" fmla="*/ 198620 h 935524"/>
                <a:gd name="connsiteX2690" fmla="*/ 531361 w 934998"/>
                <a:gd name="connsiteY2690" fmla="*/ 198620 h 935524"/>
                <a:gd name="connsiteX2691" fmla="*/ 530827 w 934998"/>
                <a:gd name="connsiteY2691" fmla="*/ 198620 h 935524"/>
                <a:gd name="connsiteX2692" fmla="*/ 521685 w 934998"/>
                <a:gd name="connsiteY2692" fmla="*/ 183206 h 935524"/>
                <a:gd name="connsiteX2693" fmla="*/ 519083 w 934998"/>
                <a:gd name="connsiteY2693" fmla="*/ 196551 h 935524"/>
                <a:gd name="connsiteX2694" fmla="*/ 519083 w 934998"/>
                <a:gd name="connsiteY2694" fmla="*/ 196551 h 935524"/>
                <a:gd name="connsiteX2695" fmla="*/ 520217 w 934998"/>
                <a:gd name="connsiteY2695" fmla="*/ 196751 h 935524"/>
                <a:gd name="connsiteX2696" fmla="*/ 519083 w 934998"/>
                <a:gd name="connsiteY2696" fmla="*/ 196518 h 935524"/>
                <a:gd name="connsiteX2697" fmla="*/ 520251 w 934998"/>
                <a:gd name="connsiteY2697" fmla="*/ 196918 h 935524"/>
                <a:gd name="connsiteX2698" fmla="*/ 520851 w 934998"/>
                <a:gd name="connsiteY2698" fmla="*/ 196918 h 935524"/>
                <a:gd name="connsiteX2699" fmla="*/ 521085 w 934998"/>
                <a:gd name="connsiteY2699" fmla="*/ 196918 h 935524"/>
                <a:gd name="connsiteX2700" fmla="*/ 520618 w 934998"/>
                <a:gd name="connsiteY2700" fmla="*/ 196918 h 935524"/>
                <a:gd name="connsiteX2701" fmla="*/ 549443 w 934998"/>
                <a:gd name="connsiteY2701" fmla="*/ 204325 h 935524"/>
                <a:gd name="connsiteX2702" fmla="*/ 548242 w 934998"/>
                <a:gd name="connsiteY2702" fmla="*/ 203924 h 935524"/>
                <a:gd name="connsiteX2703" fmla="*/ 546474 w 934998"/>
                <a:gd name="connsiteY2703" fmla="*/ 203391 h 935524"/>
                <a:gd name="connsiteX2704" fmla="*/ 544539 w 934998"/>
                <a:gd name="connsiteY2704" fmla="*/ 202823 h 935524"/>
                <a:gd name="connsiteX2705" fmla="*/ 541703 w 934998"/>
                <a:gd name="connsiteY2705" fmla="*/ 202023 h 935524"/>
                <a:gd name="connsiteX2706" fmla="*/ 541703 w 934998"/>
                <a:gd name="connsiteY2706" fmla="*/ 202023 h 935524"/>
                <a:gd name="connsiteX2707" fmla="*/ 541236 w 934998"/>
                <a:gd name="connsiteY2707" fmla="*/ 202023 h 935524"/>
                <a:gd name="connsiteX2708" fmla="*/ 538734 w 934998"/>
                <a:gd name="connsiteY2708" fmla="*/ 201289 h 935524"/>
                <a:gd name="connsiteX2709" fmla="*/ 537132 w 934998"/>
                <a:gd name="connsiteY2709" fmla="*/ 200721 h 935524"/>
                <a:gd name="connsiteX2710" fmla="*/ 533529 w 934998"/>
                <a:gd name="connsiteY2710" fmla="*/ 199821 h 935524"/>
                <a:gd name="connsiteX2711" fmla="*/ 533529 w 934998"/>
                <a:gd name="connsiteY2711" fmla="*/ 199821 h 935524"/>
                <a:gd name="connsiteX2712" fmla="*/ 533196 w 934998"/>
                <a:gd name="connsiteY2712" fmla="*/ 199821 h 935524"/>
                <a:gd name="connsiteX2713" fmla="*/ 533196 w 934998"/>
                <a:gd name="connsiteY2713" fmla="*/ 199821 h 935524"/>
                <a:gd name="connsiteX2714" fmla="*/ 532829 w 934998"/>
                <a:gd name="connsiteY2714" fmla="*/ 199821 h 935524"/>
                <a:gd name="connsiteX2715" fmla="*/ 533229 w 934998"/>
                <a:gd name="connsiteY2715" fmla="*/ 199821 h 935524"/>
                <a:gd name="connsiteX2716" fmla="*/ 533229 w 934998"/>
                <a:gd name="connsiteY2716" fmla="*/ 199821 h 935524"/>
                <a:gd name="connsiteX2717" fmla="*/ 533463 w 934998"/>
                <a:gd name="connsiteY2717" fmla="*/ 199821 h 935524"/>
                <a:gd name="connsiteX2718" fmla="*/ 533663 w 934998"/>
                <a:gd name="connsiteY2718" fmla="*/ 199821 h 935524"/>
                <a:gd name="connsiteX2719" fmla="*/ 534497 w 934998"/>
                <a:gd name="connsiteY2719" fmla="*/ 200054 h 935524"/>
                <a:gd name="connsiteX2720" fmla="*/ 536198 w 934998"/>
                <a:gd name="connsiteY2720" fmla="*/ 200488 h 935524"/>
                <a:gd name="connsiteX2721" fmla="*/ 537199 w 934998"/>
                <a:gd name="connsiteY2721" fmla="*/ 200755 h 935524"/>
                <a:gd name="connsiteX2722" fmla="*/ 538567 w 934998"/>
                <a:gd name="connsiteY2722" fmla="*/ 201122 h 935524"/>
                <a:gd name="connsiteX2723" fmla="*/ 541636 w 934998"/>
                <a:gd name="connsiteY2723" fmla="*/ 201956 h 935524"/>
                <a:gd name="connsiteX2724" fmla="*/ 541636 w 934998"/>
                <a:gd name="connsiteY2724" fmla="*/ 201956 h 935524"/>
                <a:gd name="connsiteX2725" fmla="*/ 542070 w 934998"/>
                <a:gd name="connsiteY2725" fmla="*/ 201956 h 935524"/>
                <a:gd name="connsiteX2726" fmla="*/ 542470 w 934998"/>
                <a:gd name="connsiteY2726" fmla="*/ 201956 h 935524"/>
                <a:gd name="connsiteX2727" fmla="*/ 542804 w 934998"/>
                <a:gd name="connsiteY2727" fmla="*/ 201956 h 935524"/>
                <a:gd name="connsiteX2728" fmla="*/ 543004 w 934998"/>
                <a:gd name="connsiteY2728" fmla="*/ 201956 h 935524"/>
                <a:gd name="connsiteX2729" fmla="*/ 543004 w 934998"/>
                <a:gd name="connsiteY2729" fmla="*/ 201956 h 935524"/>
                <a:gd name="connsiteX2730" fmla="*/ 543004 w 934998"/>
                <a:gd name="connsiteY2730" fmla="*/ 201956 h 935524"/>
                <a:gd name="connsiteX2731" fmla="*/ 543004 w 934998"/>
                <a:gd name="connsiteY2731" fmla="*/ 201956 h 935524"/>
                <a:gd name="connsiteX2732" fmla="*/ 543271 w 934998"/>
                <a:gd name="connsiteY2732" fmla="*/ 201956 h 935524"/>
                <a:gd name="connsiteX2733" fmla="*/ 543271 w 934998"/>
                <a:gd name="connsiteY2733" fmla="*/ 201956 h 935524"/>
                <a:gd name="connsiteX2734" fmla="*/ 543972 w 934998"/>
                <a:gd name="connsiteY2734" fmla="*/ 202156 h 935524"/>
                <a:gd name="connsiteX2735" fmla="*/ 543972 w 934998"/>
                <a:gd name="connsiteY2735" fmla="*/ 202156 h 935524"/>
                <a:gd name="connsiteX2736" fmla="*/ 545206 w 934998"/>
                <a:gd name="connsiteY2736" fmla="*/ 202523 h 935524"/>
                <a:gd name="connsiteX2737" fmla="*/ 545573 w 934998"/>
                <a:gd name="connsiteY2737" fmla="*/ 202523 h 935524"/>
                <a:gd name="connsiteX2738" fmla="*/ 545807 w 934998"/>
                <a:gd name="connsiteY2738" fmla="*/ 202523 h 935524"/>
                <a:gd name="connsiteX2739" fmla="*/ 545807 w 934998"/>
                <a:gd name="connsiteY2739" fmla="*/ 202523 h 935524"/>
                <a:gd name="connsiteX2740" fmla="*/ 546474 w 934998"/>
                <a:gd name="connsiteY2740" fmla="*/ 202723 h 935524"/>
                <a:gd name="connsiteX2741" fmla="*/ 546908 w 934998"/>
                <a:gd name="connsiteY2741" fmla="*/ 202723 h 935524"/>
                <a:gd name="connsiteX2742" fmla="*/ 547408 w 934998"/>
                <a:gd name="connsiteY2742" fmla="*/ 202890 h 935524"/>
                <a:gd name="connsiteX2743" fmla="*/ 547408 w 934998"/>
                <a:gd name="connsiteY2743" fmla="*/ 202890 h 935524"/>
                <a:gd name="connsiteX2744" fmla="*/ 548176 w 934998"/>
                <a:gd name="connsiteY2744" fmla="*/ 203124 h 935524"/>
                <a:gd name="connsiteX2745" fmla="*/ 548576 w 934998"/>
                <a:gd name="connsiteY2745" fmla="*/ 203124 h 935524"/>
                <a:gd name="connsiteX2746" fmla="*/ 549377 w 934998"/>
                <a:gd name="connsiteY2746" fmla="*/ 203357 h 935524"/>
                <a:gd name="connsiteX2747" fmla="*/ 565324 w 934998"/>
                <a:gd name="connsiteY2747" fmla="*/ 209830 h 935524"/>
                <a:gd name="connsiteX2748" fmla="*/ 564724 w 934998"/>
                <a:gd name="connsiteY2748" fmla="*/ 209596 h 935524"/>
                <a:gd name="connsiteX2749" fmla="*/ 564056 w 934998"/>
                <a:gd name="connsiteY2749" fmla="*/ 209329 h 935524"/>
                <a:gd name="connsiteX2750" fmla="*/ 563456 w 934998"/>
                <a:gd name="connsiteY2750" fmla="*/ 209129 h 935524"/>
                <a:gd name="connsiteX2751" fmla="*/ 562822 w 934998"/>
                <a:gd name="connsiteY2751" fmla="*/ 208895 h 935524"/>
                <a:gd name="connsiteX2752" fmla="*/ 561988 w 934998"/>
                <a:gd name="connsiteY2752" fmla="*/ 208595 h 935524"/>
                <a:gd name="connsiteX2753" fmla="*/ 561287 w 934998"/>
                <a:gd name="connsiteY2753" fmla="*/ 208328 h 935524"/>
                <a:gd name="connsiteX2754" fmla="*/ 559919 w 934998"/>
                <a:gd name="connsiteY2754" fmla="*/ 207861 h 935524"/>
                <a:gd name="connsiteX2755" fmla="*/ 561220 w 934998"/>
                <a:gd name="connsiteY2755" fmla="*/ 208328 h 935524"/>
                <a:gd name="connsiteX2756" fmla="*/ 561220 w 934998"/>
                <a:gd name="connsiteY2756" fmla="*/ 208328 h 935524"/>
                <a:gd name="connsiteX2757" fmla="*/ 562922 w 934998"/>
                <a:gd name="connsiteY2757" fmla="*/ 208962 h 935524"/>
                <a:gd name="connsiteX2758" fmla="*/ 563289 w 934998"/>
                <a:gd name="connsiteY2758" fmla="*/ 208962 h 935524"/>
                <a:gd name="connsiteX2759" fmla="*/ 563489 w 934998"/>
                <a:gd name="connsiteY2759" fmla="*/ 208962 h 935524"/>
                <a:gd name="connsiteX2760" fmla="*/ 563923 w 934998"/>
                <a:gd name="connsiteY2760" fmla="*/ 208962 h 935524"/>
                <a:gd name="connsiteX2761" fmla="*/ 563923 w 934998"/>
                <a:gd name="connsiteY2761" fmla="*/ 208962 h 935524"/>
                <a:gd name="connsiteX2762" fmla="*/ 564557 w 934998"/>
                <a:gd name="connsiteY2762" fmla="*/ 209196 h 935524"/>
                <a:gd name="connsiteX2763" fmla="*/ 565191 w 934998"/>
                <a:gd name="connsiteY2763" fmla="*/ 209429 h 935524"/>
                <a:gd name="connsiteX2764" fmla="*/ 565391 w 934998"/>
                <a:gd name="connsiteY2764" fmla="*/ 209429 h 935524"/>
                <a:gd name="connsiteX2765" fmla="*/ 558118 w 934998"/>
                <a:gd name="connsiteY2765" fmla="*/ 207194 h 935524"/>
                <a:gd name="connsiteX2766" fmla="*/ 557451 w 934998"/>
                <a:gd name="connsiteY2766" fmla="*/ 206994 h 935524"/>
                <a:gd name="connsiteX2767" fmla="*/ 558618 w 934998"/>
                <a:gd name="connsiteY2767" fmla="*/ 207427 h 935524"/>
                <a:gd name="connsiteX2768" fmla="*/ 559919 w 934998"/>
                <a:gd name="connsiteY2768" fmla="*/ 207861 h 935524"/>
                <a:gd name="connsiteX2769" fmla="*/ 559352 w 934998"/>
                <a:gd name="connsiteY2769" fmla="*/ 207628 h 935524"/>
                <a:gd name="connsiteX2770" fmla="*/ 557250 w 934998"/>
                <a:gd name="connsiteY2770" fmla="*/ 206927 h 935524"/>
                <a:gd name="connsiteX2771" fmla="*/ 557451 w 934998"/>
                <a:gd name="connsiteY2771" fmla="*/ 206927 h 935524"/>
                <a:gd name="connsiteX2772" fmla="*/ 557451 w 934998"/>
                <a:gd name="connsiteY2772" fmla="*/ 206927 h 935524"/>
                <a:gd name="connsiteX2773" fmla="*/ 557250 w 934998"/>
                <a:gd name="connsiteY2773" fmla="*/ 206927 h 935524"/>
                <a:gd name="connsiteX2774" fmla="*/ 557250 w 934998"/>
                <a:gd name="connsiteY2774" fmla="*/ 206927 h 935524"/>
                <a:gd name="connsiteX2775" fmla="*/ 557250 w 934998"/>
                <a:gd name="connsiteY2775" fmla="*/ 206927 h 935524"/>
                <a:gd name="connsiteX2776" fmla="*/ 556049 w 934998"/>
                <a:gd name="connsiteY2776" fmla="*/ 206493 h 935524"/>
                <a:gd name="connsiteX2777" fmla="*/ 552713 w 934998"/>
                <a:gd name="connsiteY2777" fmla="*/ 205359 h 935524"/>
                <a:gd name="connsiteX2778" fmla="*/ 556049 w 934998"/>
                <a:gd name="connsiteY2778" fmla="*/ 206527 h 935524"/>
                <a:gd name="connsiteX2779" fmla="*/ 556049 w 934998"/>
                <a:gd name="connsiteY2779" fmla="*/ 206527 h 935524"/>
                <a:gd name="connsiteX2780" fmla="*/ 557184 w 934998"/>
                <a:gd name="connsiteY2780" fmla="*/ 206894 h 935524"/>
                <a:gd name="connsiteX2781" fmla="*/ 556083 w 934998"/>
                <a:gd name="connsiteY2781" fmla="*/ 206493 h 935524"/>
                <a:gd name="connsiteX2782" fmla="*/ 550478 w 934998"/>
                <a:gd name="connsiteY2782" fmla="*/ 204725 h 935524"/>
                <a:gd name="connsiteX2783" fmla="*/ 550478 w 934998"/>
                <a:gd name="connsiteY2783" fmla="*/ 204725 h 935524"/>
                <a:gd name="connsiteX2784" fmla="*/ 550478 w 934998"/>
                <a:gd name="connsiteY2784" fmla="*/ 204725 h 935524"/>
                <a:gd name="connsiteX2785" fmla="*/ 550478 w 934998"/>
                <a:gd name="connsiteY2785" fmla="*/ 204725 h 935524"/>
                <a:gd name="connsiteX2786" fmla="*/ 592849 w 934998"/>
                <a:gd name="connsiteY2786" fmla="*/ 222207 h 935524"/>
                <a:gd name="connsiteX2787" fmla="*/ 592015 w 934998"/>
                <a:gd name="connsiteY2787" fmla="*/ 221774 h 935524"/>
                <a:gd name="connsiteX2788" fmla="*/ 590180 w 934998"/>
                <a:gd name="connsiteY2788" fmla="*/ 220839 h 935524"/>
                <a:gd name="connsiteX2789" fmla="*/ 589279 w 934998"/>
                <a:gd name="connsiteY2789" fmla="*/ 220372 h 935524"/>
                <a:gd name="connsiteX2790" fmla="*/ 585675 w 934998"/>
                <a:gd name="connsiteY2790" fmla="*/ 218604 h 935524"/>
                <a:gd name="connsiteX2791" fmla="*/ 583941 w 934998"/>
                <a:gd name="connsiteY2791" fmla="*/ 217803 h 935524"/>
                <a:gd name="connsiteX2792" fmla="*/ 582273 w 934998"/>
                <a:gd name="connsiteY2792" fmla="*/ 217003 h 935524"/>
                <a:gd name="connsiteX2793" fmla="*/ 579103 w 934998"/>
                <a:gd name="connsiteY2793" fmla="*/ 215601 h 935524"/>
                <a:gd name="connsiteX2794" fmla="*/ 579103 w 934998"/>
                <a:gd name="connsiteY2794" fmla="*/ 215601 h 935524"/>
                <a:gd name="connsiteX2795" fmla="*/ 578336 w 934998"/>
                <a:gd name="connsiteY2795" fmla="*/ 215268 h 935524"/>
                <a:gd name="connsiteX2796" fmla="*/ 580171 w 934998"/>
                <a:gd name="connsiteY2796" fmla="*/ 216102 h 935524"/>
                <a:gd name="connsiteX2797" fmla="*/ 581338 w 934998"/>
                <a:gd name="connsiteY2797" fmla="*/ 216636 h 935524"/>
                <a:gd name="connsiteX2798" fmla="*/ 581805 w 934998"/>
                <a:gd name="connsiteY2798" fmla="*/ 216836 h 935524"/>
                <a:gd name="connsiteX2799" fmla="*/ 582273 w 934998"/>
                <a:gd name="connsiteY2799" fmla="*/ 217036 h 935524"/>
                <a:gd name="connsiteX2800" fmla="*/ 582273 w 934998"/>
                <a:gd name="connsiteY2800" fmla="*/ 217036 h 935524"/>
                <a:gd name="connsiteX2801" fmla="*/ 583841 w 934998"/>
                <a:gd name="connsiteY2801" fmla="*/ 217770 h 935524"/>
                <a:gd name="connsiteX2802" fmla="*/ 585642 w 934998"/>
                <a:gd name="connsiteY2802" fmla="*/ 218604 h 935524"/>
                <a:gd name="connsiteX2803" fmla="*/ 585642 w 934998"/>
                <a:gd name="connsiteY2803" fmla="*/ 218604 h 935524"/>
                <a:gd name="connsiteX2804" fmla="*/ 587377 w 934998"/>
                <a:gd name="connsiteY2804" fmla="*/ 219438 h 935524"/>
                <a:gd name="connsiteX2805" fmla="*/ 587377 w 934998"/>
                <a:gd name="connsiteY2805" fmla="*/ 219438 h 935524"/>
                <a:gd name="connsiteX2806" fmla="*/ 589179 w 934998"/>
                <a:gd name="connsiteY2806" fmla="*/ 220306 h 935524"/>
                <a:gd name="connsiteX2807" fmla="*/ 589179 w 934998"/>
                <a:gd name="connsiteY2807" fmla="*/ 220306 h 935524"/>
                <a:gd name="connsiteX2808" fmla="*/ 592715 w 934998"/>
                <a:gd name="connsiteY2808" fmla="*/ 222107 h 935524"/>
                <a:gd name="connsiteX2809" fmla="*/ 592715 w 934998"/>
                <a:gd name="connsiteY2809" fmla="*/ 222107 h 935524"/>
                <a:gd name="connsiteX2810" fmla="*/ 593116 w 934998"/>
                <a:gd name="connsiteY2810" fmla="*/ 222307 h 935524"/>
                <a:gd name="connsiteX2811" fmla="*/ 593282 w 934998"/>
                <a:gd name="connsiteY2811" fmla="*/ 222307 h 935524"/>
                <a:gd name="connsiteX2812" fmla="*/ 575934 w 934998"/>
                <a:gd name="connsiteY2812" fmla="*/ 214067 h 935524"/>
                <a:gd name="connsiteX2813" fmla="*/ 572264 w 934998"/>
                <a:gd name="connsiteY2813" fmla="*/ 212499 h 935524"/>
                <a:gd name="connsiteX2814" fmla="*/ 570395 w 934998"/>
                <a:gd name="connsiteY2814" fmla="*/ 211765 h 935524"/>
                <a:gd name="connsiteX2815" fmla="*/ 568527 w 934998"/>
                <a:gd name="connsiteY2815" fmla="*/ 210997 h 935524"/>
                <a:gd name="connsiteX2816" fmla="*/ 567393 w 934998"/>
                <a:gd name="connsiteY2816" fmla="*/ 210564 h 935524"/>
                <a:gd name="connsiteX2817" fmla="*/ 566392 w 934998"/>
                <a:gd name="connsiteY2817" fmla="*/ 210163 h 935524"/>
                <a:gd name="connsiteX2818" fmla="*/ 565791 w 934998"/>
                <a:gd name="connsiteY2818" fmla="*/ 209963 h 935524"/>
                <a:gd name="connsiteX2819" fmla="*/ 565791 w 934998"/>
                <a:gd name="connsiteY2819" fmla="*/ 209963 h 935524"/>
                <a:gd name="connsiteX2820" fmla="*/ 565791 w 934998"/>
                <a:gd name="connsiteY2820" fmla="*/ 209963 h 935524"/>
                <a:gd name="connsiteX2821" fmla="*/ 566358 w 934998"/>
                <a:gd name="connsiteY2821" fmla="*/ 210163 h 935524"/>
                <a:gd name="connsiteX2822" fmla="*/ 566358 w 934998"/>
                <a:gd name="connsiteY2822" fmla="*/ 210163 h 935524"/>
                <a:gd name="connsiteX2823" fmla="*/ 566859 w 934998"/>
                <a:gd name="connsiteY2823" fmla="*/ 210163 h 935524"/>
                <a:gd name="connsiteX2824" fmla="*/ 566859 w 934998"/>
                <a:gd name="connsiteY2824" fmla="*/ 210163 h 935524"/>
                <a:gd name="connsiteX2825" fmla="*/ 567359 w 934998"/>
                <a:gd name="connsiteY2825" fmla="*/ 210363 h 935524"/>
                <a:gd name="connsiteX2826" fmla="*/ 567359 w 934998"/>
                <a:gd name="connsiteY2826" fmla="*/ 210363 h 935524"/>
                <a:gd name="connsiteX2827" fmla="*/ 568127 w 934998"/>
                <a:gd name="connsiteY2827" fmla="*/ 210630 h 935524"/>
                <a:gd name="connsiteX2828" fmla="*/ 568127 w 934998"/>
                <a:gd name="connsiteY2828" fmla="*/ 210630 h 935524"/>
                <a:gd name="connsiteX2829" fmla="*/ 568127 w 934998"/>
                <a:gd name="connsiteY2829" fmla="*/ 210630 h 935524"/>
                <a:gd name="connsiteX2830" fmla="*/ 568127 w 934998"/>
                <a:gd name="connsiteY2830" fmla="*/ 210630 h 935524"/>
                <a:gd name="connsiteX2831" fmla="*/ 570329 w 934998"/>
                <a:gd name="connsiteY2831" fmla="*/ 211531 h 935524"/>
                <a:gd name="connsiteX2832" fmla="*/ 570996 w 934998"/>
                <a:gd name="connsiteY2832" fmla="*/ 211798 h 935524"/>
                <a:gd name="connsiteX2833" fmla="*/ 571363 w 934998"/>
                <a:gd name="connsiteY2833" fmla="*/ 211798 h 935524"/>
                <a:gd name="connsiteX2834" fmla="*/ 571830 w 934998"/>
                <a:gd name="connsiteY2834" fmla="*/ 211965 h 935524"/>
                <a:gd name="connsiteX2835" fmla="*/ 571830 w 934998"/>
                <a:gd name="connsiteY2835" fmla="*/ 211965 h 935524"/>
                <a:gd name="connsiteX2836" fmla="*/ 575466 w 934998"/>
                <a:gd name="connsiteY2836" fmla="*/ 213500 h 935524"/>
                <a:gd name="connsiteX2837" fmla="*/ 575466 w 934998"/>
                <a:gd name="connsiteY2837" fmla="*/ 213500 h 935524"/>
                <a:gd name="connsiteX2838" fmla="*/ 576367 w 934998"/>
                <a:gd name="connsiteY2838" fmla="*/ 213900 h 935524"/>
                <a:gd name="connsiteX2839" fmla="*/ 576601 w 934998"/>
                <a:gd name="connsiteY2839" fmla="*/ 213900 h 935524"/>
                <a:gd name="connsiteX2840" fmla="*/ 576834 w 934998"/>
                <a:gd name="connsiteY2840" fmla="*/ 213900 h 935524"/>
                <a:gd name="connsiteX2841" fmla="*/ 577535 w 934998"/>
                <a:gd name="connsiteY2841" fmla="*/ 214200 h 935524"/>
                <a:gd name="connsiteX2842" fmla="*/ 577068 w 934998"/>
                <a:gd name="connsiteY2842" fmla="*/ 213967 h 935524"/>
                <a:gd name="connsiteX2843" fmla="*/ 599855 w 934998"/>
                <a:gd name="connsiteY2843" fmla="*/ 225844 h 935524"/>
                <a:gd name="connsiteX2844" fmla="*/ 599855 w 934998"/>
                <a:gd name="connsiteY2844" fmla="*/ 225844 h 935524"/>
                <a:gd name="connsiteX2845" fmla="*/ 596018 w 934998"/>
                <a:gd name="connsiteY2845" fmla="*/ 223775 h 935524"/>
                <a:gd name="connsiteX2846" fmla="*/ 595251 w 934998"/>
                <a:gd name="connsiteY2846" fmla="*/ 223408 h 935524"/>
                <a:gd name="connsiteX2847" fmla="*/ 595251 w 934998"/>
                <a:gd name="connsiteY2847" fmla="*/ 223408 h 935524"/>
                <a:gd name="connsiteX2848" fmla="*/ 595985 w 934998"/>
                <a:gd name="connsiteY2848" fmla="*/ 223775 h 935524"/>
                <a:gd name="connsiteX2849" fmla="*/ 595985 w 934998"/>
                <a:gd name="connsiteY2849" fmla="*/ 223775 h 935524"/>
                <a:gd name="connsiteX2850" fmla="*/ 597219 w 934998"/>
                <a:gd name="connsiteY2850" fmla="*/ 224443 h 935524"/>
                <a:gd name="connsiteX2851" fmla="*/ 597219 w 934998"/>
                <a:gd name="connsiteY2851" fmla="*/ 224443 h 935524"/>
                <a:gd name="connsiteX2852" fmla="*/ 597219 w 934998"/>
                <a:gd name="connsiteY2852" fmla="*/ 224443 h 935524"/>
                <a:gd name="connsiteX2853" fmla="*/ 599655 w 934998"/>
                <a:gd name="connsiteY2853" fmla="*/ 225777 h 935524"/>
                <a:gd name="connsiteX2854" fmla="*/ 599655 w 934998"/>
                <a:gd name="connsiteY2854" fmla="*/ 225777 h 935524"/>
                <a:gd name="connsiteX2855" fmla="*/ 599655 w 934998"/>
                <a:gd name="connsiteY2855" fmla="*/ 225777 h 935524"/>
                <a:gd name="connsiteX2856" fmla="*/ 594483 w 934998"/>
                <a:gd name="connsiteY2856" fmla="*/ 222975 h 935524"/>
                <a:gd name="connsiteX2857" fmla="*/ 593716 w 934998"/>
                <a:gd name="connsiteY2857" fmla="*/ 222574 h 935524"/>
                <a:gd name="connsiteX2858" fmla="*/ 593716 w 934998"/>
                <a:gd name="connsiteY2858" fmla="*/ 222574 h 935524"/>
                <a:gd name="connsiteX2859" fmla="*/ 594116 w 934998"/>
                <a:gd name="connsiteY2859" fmla="*/ 222808 h 935524"/>
                <a:gd name="connsiteX2860" fmla="*/ 594450 w 934998"/>
                <a:gd name="connsiteY2860" fmla="*/ 222808 h 935524"/>
                <a:gd name="connsiteX2861" fmla="*/ 594850 w 934998"/>
                <a:gd name="connsiteY2861" fmla="*/ 223008 h 935524"/>
                <a:gd name="connsiteX2862" fmla="*/ 595217 w 934998"/>
                <a:gd name="connsiteY2862" fmla="*/ 223175 h 935524"/>
                <a:gd name="connsiteX2863" fmla="*/ 594917 w 934998"/>
                <a:gd name="connsiteY2863" fmla="*/ 223008 h 935524"/>
                <a:gd name="connsiteX2864" fmla="*/ 593616 w 934998"/>
                <a:gd name="connsiteY2864" fmla="*/ 222574 h 935524"/>
                <a:gd name="connsiteX2865" fmla="*/ 593616 w 934998"/>
                <a:gd name="connsiteY2865" fmla="*/ 222574 h 935524"/>
                <a:gd name="connsiteX2866" fmla="*/ 628780 w 934998"/>
                <a:gd name="connsiteY2866" fmla="*/ 173731 h 935524"/>
                <a:gd name="connsiteX2867" fmla="*/ 628780 w 934998"/>
                <a:gd name="connsiteY2867" fmla="*/ 173731 h 935524"/>
                <a:gd name="connsiteX2868" fmla="*/ 626612 w 934998"/>
                <a:gd name="connsiteY2868" fmla="*/ 177668 h 935524"/>
                <a:gd name="connsiteX2869" fmla="*/ 628814 w 934998"/>
                <a:gd name="connsiteY2869" fmla="*/ 173731 h 935524"/>
                <a:gd name="connsiteX2870" fmla="*/ 628814 w 934998"/>
                <a:gd name="connsiteY2870" fmla="*/ 173731 h 935524"/>
                <a:gd name="connsiteX2871" fmla="*/ 630982 w 934998"/>
                <a:gd name="connsiteY2871" fmla="*/ 169727 h 935524"/>
                <a:gd name="connsiteX2872" fmla="*/ 628814 w 934998"/>
                <a:gd name="connsiteY2872" fmla="*/ 173664 h 935524"/>
                <a:gd name="connsiteX2873" fmla="*/ 628814 w 934998"/>
                <a:gd name="connsiteY2873" fmla="*/ 173664 h 935524"/>
                <a:gd name="connsiteX2874" fmla="*/ 628814 w 934998"/>
                <a:gd name="connsiteY2874" fmla="*/ 173664 h 935524"/>
                <a:gd name="connsiteX2875" fmla="*/ 629915 w 934998"/>
                <a:gd name="connsiteY2875" fmla="*/ 171696 h 935524"/>
                <a:gd name="connsiteX2876" fmla="*/ 630549 w 934998"/>
                <a:gd name="connsiteY2876" fmla="*/ 170695 h 935524"/>
                <a:gd name="connsiteX2877" fmla="*/ 631049 w 934998"/>
                <a:gd name="connsiteY2877" fmla="*/ 169761 h 935524"/>
                <a:gd name="connsiteX2878" fmla="*/ 631049 w 934998"/>
                <a:gd name="connsiteY2878" fmla="*/ 169761 h 935524"/>
                <a:gd name="connsiteX2879" fmla="*/ 630982 w 934998"/>
                <a:gd name="connsiteY2879" fmla="*/ 169727 h 935524"/>
                <a:gd name="connsiteX2880" fmla="*/ 630982 w 934998"/>
                <a:gd name="connsiteY2880" fmla="*/ 169727 h 935524"/>
                <a:gd name="connsiteX2881" fmla="*/ 630982 w 934998"/>
                <a:gd name="connsiteY2881" fmla="*/ 169727 h 935524"/>
                <a:gd name="connsiteX2882" fmla="*/ 632517 w 934998"/>
                <a:gd name="connsiteY2882" fmla="*/ 166891 h 935524"/>
                <a:gd name="connsiteX2883" fmla="*/ 635420 w 934998"/>
                <a:gd name="connsiteY2883" fmla="*/ 161754 h 935524"/>
                <a:gd name="connsiteX2884" fmla="*/ 635420 w 934998"/>
                <a:gd name="connsiteY2884" fmla="*/ 161754 h 935524"/>
                <a:gd name="connsiteX2885" fmla="*/ 634752 w 934998"/>
                <a:gd name="connsiteY2885" fmla="*/ 163021 h 935524"/>
                <a:gd name="connsiteX2886" fmla="*/ 634519 w 934998"/>
                <a:gd name="connsiteY2886" fmla="*/ 163455 h 935524"/>
                <a:gd name="connsiteX2887" fmla="*/ 633218 w 934998"/>
                <a:gd name="connsiteY2887" fmla="*/ 165790 h 935524"/>
                <a:gd name="connsiteX2888" fmla="*/ 633218 w 934998"/>
                <a:gd name="connsiteY2888" fmla="*/ 165790 h 935524"/>
                <a:gd name="connsiteX2889" fmla="*/ 633852 w 934998"/>
                <a:gd name="connsiteY2889" fmla="*/ 164623 h 935524"/>
                <a:gd name="connsiteX2890" fmla="*/ 634652 w 934998"/>
                <a:gd name="connsiteY2890" fmla="*/ 163221 h 935524"/>
                <a:gd name="connsiteX2891" fmla="*/ 634886 w 934998"/>
                <a:gd name="connsiteY2891" fmla="*/ 162721 h 935524"/>
                <a:gd name="connsiteX2892" fmla="*/ 635420 w 934998"/>
                <a:gd name="connsiteY2892" fmla="*/ 161787 h 935524"/>
                <a:gd name="connsiteX2893" fmla="*/ 635420 w 934998"/>
                <a:gd name="connsiteY2893" fmla="*/ 161787 h 935524"/>
                <a:gd name="connsiteX2894" fmla="*/ 635887 w 934998"/>
                <a:gd name="connsiteY2894" fmla="*/ 160919 h 935524"/>
                <a:gd name="connsiteX2895" fmla="*/ 644294 w 934998"/>
                <a:gd name="connsiteY2895" fmla="*/ 145706 h 935524"/>
                <a:gd name="connsiteX2896" fmla="*/ 644294 w 934998"/>
                <a:gd name="connsiteY2896" fmla="*/ 145706 h 935524"/>
                <a:gd name="connsiteX2897" fmla="*/ 643861 w 934998"/>
                <a:gd name="connsiteY2897" fmla="*/ 146473 h 935524"/>
                <a:gd name="connsiteX2898" fmla="*/ 639890 w 934998"/>
                <a:gd name="connsiteY2898" fmla="*/ 153680 h 935524"/>
                <a:gd name="connsiteX2899" fmla="*/ 639890 w 934998"/>
                <a:gd name="connsiteY2899" fmla="*/ 153680 h 935524"/>
                <a:gd name="connsiteX2900" fmla="*/ 638823 w 934998"/>
                <a:gd name="connsiteY2900" fmla="*/ 155615 h 935524"/>
                <a:gd name="connsiteX2901" fmla="*/ 638556 w 934998"/>
                <a:gd name="connsiteY2901" fmla="*/ 156115 h 935524"/>
                <a:gd name="connsiteX2902" fmla="*/ 639924 w 934998"/>
                <a:gd name="connsiteY2902" fmla="*/ 153713 h 935524"/>
                <a:gd name="connsiteX2903" fmla="*/ 639924 w 934998"/>
                <a:gd name="connsiteY2903" fmla="*/ 153713 h 935524"/>
                <a:gd name="connsiteX2904" fmla="*/ 640791 w 934998"/>
                <a:gd name="connsiteY2904" fmla="*/ 152178 h 935524"/>
                <a:gd name="connsiteX2905" fmla="*/ 643927 w 934998"/>
                <a:gd name="connsiteY2905" fmla="*/ 146473 h 935524"/>
                <a:gd name="connsiteX2906" fmla="*/ 643927 w 934998"/>
                <a:gd name="connsiteY2906" fmla="*/ 146473 h 935524"/>
                <a:gd name="connsiteX2907" fmla="*/ 644328 w 934998"/>
                <a:gd name="connsiteY2907" fmla="*/ 145706 h 935524"/>
                <a:gd name="connsiteX2908" fmla="*/ 644328 w 934998"/>
                <a:gd name="connsiteY2908" fmla="*/ 145706 h 935524"/>
                <a:gd name="connsiteX2909" fmla="*/ 645495 w 934998"/>
                <a:gd name="connsiteY2909" fmla="*/ 143604 h 935524"/>
                <a:gd name="connsiteX2910" fmla="*/ 646663 w 934998"/>
                <a:gd name="connsiteY2910" fmla="*/ 141435 h 935524"/>
                <a:gd name="connsiteX2911" fmla="*/ 646663 w 934998"/>
                <a:gd name="connsiteY2911" fmla="*/ 141435 h 935524"/>
                <a:gd name="connsiteX2912" fmla="*/ 649199 w 934998"/>
                <a:gd name="connsiteY2912" fmla="*/ 136831 h 935524"/>
                <a:gd name="connsiteX2913" fmla="*/ 653336 w 934998"/>
                <a:gd name="connsiteY2913" fmla="*/ 129625 h 935524"/>
                <a:gd name="connsiteX2914" fmla="*/ 653336 w 934998"/>
                <a:gd name="connsiteY2914" fmla="*/ 129625 h 935524"/>
                <a:gd name="connsiteX2915" fmla="*/ 656672 w 934998"/>
                <a:gd name="connsiteY2915" fmla="*/ 123653 h 935524"/>
                <a:gd name="connsiteX2916" fmla="*/ 723765 w 934998"/>
                <a:gd name="connsiteY2916" fmla="*/ 367536 h 935524"/>
                <a:gd name="connsiteX2917" fmla="*/ 723765 w 934998"/>
                <a:gd name="connsiteY2917" fmla="*/ 367536 h 935524"/>
                <a:gd name="connsiteX2918" fmla="*/ 721863 w 934998"/>
                <a:gd name="connsiteY2918" fmla="*/ 362766 h 935524"/>
                <a:gd name="connsiteX2919" fmla="*/ 721863 w 934998"/>
                <a:gd name="connsiteY2919" fmla="*/ 362766 h 935524"/>
                <a:gd name="connsiteX2920" fmla="*/ 719795 w 934998"/>
                <a:gd name="connsiteY2920" fmla="*/ 357828 h 935524"/>
                <a:gd name="connsiteX2921" fmla="*/ 719795 w 934998"/>
                <a:gd name="connsiteY2921" fmla="*/ 357828 h 935524"/>
                <a:gd name="connsiteX2922" fmla="*/ 717626 w 934998"/>
                <a:gd name="connsiteY2922" fmla="*/ 352923 h 935524"/>
                <a:gd name="connsiteX2923" fmla="*/ 717626 w 934998"/>
                <a:gd name="connsiteY2923" fmla="*/ 352923 h 935524"/>
                <a:gd name="connsiteX2924" fmla="*/ 716892 w 934998"/>
                <a:gd name="connsiteY2924" fmla="*/ 351322 h 935524"/>
                <a:gd name="connsiteX2925" fmla="*/ 716725 w 934998"/>
                <a:gd name="connsiteY2925" fmla="*/ 350988 h 935524"/>
                <a:gd name="connsiteX2926" fmla="*/ 716725 w 934998"/>
                <a:gd name="connsiteY2926" fmla="*/ 350988 h 935524"/>
                <a:gd name="connsiteX2927" fmla="*/ 716725 w 934998"/>
                <a:gd name="connsiteY2927" fmla="*/ 350988 h 935524"/>
                <a:gd name="connsiteX2928" fmla="*/ 716725 w 934998"/>
                <a:gd name="connsiteY2928" fmla="*/ 350988 h 935524"/>
                <a:gd name="connsiteX2929" fmla="*/ 716725 w 934998"/>
                <a:gd name="connsiteY2929" fmla="*/ 350988 h 935524"/>
                <a:gd name="connsiteX2930" fmla="*/ 716725 w 934998"/>
                <a:gd name="connsiteY2930" fmla="*/ 350655 h 935524"/>
                <a:gd name="connsiteX2931" fmla="*/ 716525 w 934998"/>
                <a:gd name="connsiteY2931" fmla="*/ 350188 h 935524"/>
                <a:gd name="connsiteX2932" fmla="*/ 716525 w 934998"/>
                <a:gd name="connsiteY2932" fmla="*/ 349954 h 935524"/>
                <a:gd name="connsiteX2933" fmla="*/ 716325 w 934998"/>
                <a:gd name="connsiteY2933" fmla="*/ 349520 h 935524"/>
                <a:gd name="connsiteX2934" fmla="*/ 715791 w 934998"/>
                <a:gd name="connsiteY2934" fmla="*/ 348386 h 935524"/>
                <a:gd name="connsiteX2935" fmla="*/ 715791 w 934998"/>
                <a:gd name="connsiteY2935" fmla="*/ 348386 h 935524"/>
                <a:gd name="connsiteX2936" fmla="*/ 714590 w 934998"/>
                <a:gd name="connsiteY2936" fmla="*/ 345951 h 935524"/>
                <a:gd name="connsiteX2937" fmla="*/ 713756 w 934998"/>
                <a:gd name="connsiteY2937" fmla="*/ 344249 h 935524"/>
                <a:gd name="connsiteX2938" fmla="*/ 713422 w 934998"/>
                <a:gd name="connsiteY2938" fmla="*/ 343548 h 935524"/>
                <a:gd name="connsiteX2939" fmla="*/ 713422 w 934998"/>
                <a:gd name="connsiteY2939" fmla="*/ 343548 h 935524"/>
                <a:gd name="connsiteX2940" fmla="*/ 712221 w 934998"/>
                <a:gd name="connsiteY2940" fmla="*/ 341146 h 935524"/>
                <a:gd name="connsiteX2941" fmla="*/ 710953 w 934998"/>
                <a:gd name="connsiteY2941" fmla="*/ 338744 h 935524"/>
                <a:gd name="connsiteX2942" fmla="*/ 710319 w 934998"/>
                <a:gd name="connsiteY2942" fmla="*/ 337543 h 935524"/>
                <a:gd name="connsiteX2943" fmla="*/ 708718 w 934998"/>
                <a:gd name="connsiteY2943" fmla="*/ 334641 h 935524"/>
                <a:gd name="connsiteX2944" fmla="*/ 707083 w 934998"/>
                <a:gd name="connsiteY2944" fmla="*/ 331771 h 935524"/>
                <a:gd name="connsiteX2945" fmla="*/ 707083 w 934998"/>
                <a:gd name="connsiteY2945" fmla="*/ 331571 h 935524"/>
                <a:gd name="connsiteX2946" fmla="*/ 705816 w 934998"/>
                <a:gd name="connsiteY2946" fmla="*/ 329302 h 935524"/>
                <a:gd name="connsiteX2947" fmla="*/ 703046 w 934998"/>
                <a:gd name="connsiteY2947" fmla="*/ 324665 h 935524"/>
                <a:gd name="connsiteX2948" fmla="*/ 700211 w 934998"/>
                <a:gd name="connsiteY2948" fmla="*/ 320061 h 935524"/>
                <a:gd name="connsiteX2949" fmla="*/ 697241 w 934998"/>
                <a:gd name="connsiteY2949" fmla="*/ 315524 h 935524"/>
                <a:gd name="connsiteX2950" fmla="*/ 694205 w 934998"/>
                <a:gd name="connsiteY2950" fmla="*/ 311053 h 935524"/>
                <a:gd name="connsiteX2951" fmla="*/ 687866 w 934998"/>
                <a:gd name="connsiteY2951" fmla="*/ 302278 h 935524"/>
                <a:gd name="connsiteX2952" fmla="*/ 687633 w 934998"/>
                <a:gd name="connsiteY2952" fmla="*/ 302012 h 935524"/>
                <a:gd name="connsiteX2953" fmla="*/ 684463 w 934998"/>
                <a:gd name="connsiteY2953" fmla="*/ 297874 h 935524"/>
                <a:gd name="connsiteX2954" fmla="*/ 681127 w 934998"/>
                <a:gd name="connsiteY2954" fmla="*/ 293771 h 935524"/>
                <a:gd name="connsiteX2955" fmla="*/ 670418 w 934998"/>
                <a:gd name="connsiteY2955" fmla="*/ 302445 h 935524"/>
                <a:gd name="connsiteX2956" fmla="*/ 670418 w 934998"/>
                <a:gd name="connsiteY2956" fmla="*/ 302445 h 935524"/>
                <a:gd name="connsiteX2957" fmla="*/ 669850 w 934998"/>
                <a:gd name="connsiteY2957" fmla="*/ 302946 h 935524"/>
                <a:gd name="connsiteX2958" fmla="*/ 660175 w 934998"/>
                <a:gd name="connsiteY2958" fmla="*/ 311220 h 935524"/>
                <a:gd name="connsiteX2959" fmla="*/ 659975 w 934998"/>
                <a:gd name="connsiteY2959" fmla="*/ 311387 h 935524"/>
                <a:gd name="connsiteX2960" fmla="*/ 649465 w 934998"/>
                <a:gd name="connsiteY2960" fmla="*/ 319894 h 935524"/>
                <a:gd name="connsiteX2961" fmla="*/ 649265 w 934998"/>
                <a:gd name="connsiteY2961" fmla="*/ 319894 h 935524"/>
                <a:gd name="connsiteX2962" fmla="*/ 634519 w 934998"/>
                <a:gd name="connsiteY2962" fmla="*/ 330837 h 935524"/>
                <a:gd name="connsiteX2963" fmla="*/ 634319 w 934998"/>
                <a:gd name="connsiteY2963" fmla="*/ 331004 h 935524"/>
                <a:gd name="connsiteX2964" fmla="*/ 623876 w 934998"/>
                <a:gd name="connsiteY2964" fmla="*/ 339612 h 935524"/>
                <a:gd name="connsiteX2965" fmla="*/ 624110 w 934998"/>
                <a:gd name="connsiteY2965" fmla="*/ 339912 h 935524"/>
                <a:gd name="connsiteX2966" fmla="*/ 624377 w 934998"/>
                <a:gd name="connsiteY2966" fmla="*/ 340246 h 935524"/>
                <a:gd name="connsiteX2967" fmla="*/ 626212 w 934998"/>
                <a:gd name="connsiteY2967" fmla="*/ 342514 h 935524"/>
                <a:gd name="connsiteX2968" fmla="*/ 626378 w 934998"/>
                <a:gd name="connsiteY2968" fmla="*/ 342748 h 935524"/>
                <a:gd name="connsiteX2969" fmla="*/ 628380 w 934998"/>
                <a:gd name="connsiteY2969" fmla="*/ 345350 h 935524"/>
                <a:gd name="connsiteX2970" fmla="*/ 628380 w 934998"/>
                <a:gd name="connsiteY2970" fmla="*/ 345350 h 935524"/>
                <a:gd name="connsiteX2971" fmla="*/ 629414 w 934998"/>
                <a:gd name="connsiteY2971" fmla="*/ 346718 h 935524"/>
                <a:gd name="connsiteX2972" fmla="*/ 630515 w 934998"/>
                <a:gd name="connsiteY2972" fmla="*/ 348186 h 935524"/>
                <a:gd name="connsiteX2973" fmla="*/ 631183 w 934998"/>
                <a:gd name="connsiteY2973" fmla="*/ 349153 h 935524"/>
                <a:gd name="connsiteX2974" fmla="*/ 631716 w 934998"/>
                <a:gd name="connsiteY2974" fmla="*/ 349854 h 935524"/>
                <a:gd name="connsiteX2975" fmla="*/ 632017 w 934998"/>
                <a:gd name="connsiteY2975" fmla="*/ 350288 h 935524"/>
                <a:gd name="connsiteX2976" fmla="*/ 633151 w 934998"/>
                <a:gd name="connsiteY2976" fmla="*/ 351889 h 935524"/>
                <a:gd name="connsiteX2977" fmla="*/ 633151 w 934998"/>
                <a:gd name="connsiteY2977" fmla="*/ 352089 h 935524"/>
                <a:gd name="connsiteX2978" fmla="*/ 633151 w 934998"/>
                <a:gd name="connsiteY2978" fmla="*/ 352089 h 935524"/>
                <a:gd name="connsiteX2979" fmla="*/ 634052 w 934998"/>
                <a:gd name="connsiteY2979" fmla="*/ 353457 h 935524"/>
                <a:gd name="connsiteX2980" fmla="*/ 634386 w 934998"/>
                <a:gd name="connsiteY2980" fmla="*/ 353924 h 935524"/>
                <a:gd name="connsiteX2981" fmla="*/ 634386 w 934998"/>
                <a:gd name="connsiteY2981" fmla="*/ 354125 h 935524"/>
                <a:gd name="connsiteX2982" fmla="*/ 634586 w 934998"/>
                <a:gd name="connsiteY2982" fmla="*/ 354458 h 935524"/>
                <a:gd name="connsiteX2983" fmla="*/ 634852 w 934998"/>
                <a:gd name="connsiteY2983" fmla="*/ 354825 h 935524"/>
                <a:gd name="connsiteX2984" fmla="*/ 634852 w 934998"/>
                <a:gd name="connsiteY2984" fmla="*/ 354825 h 935524"/>
                <a:gd name="connsiteX2985" fmla="*/ 634852 w 934998"/>
                <a:gd name="connsiteY2985" fmla="*/ 355025 h 935524"/>
                <a:gd name="connsiteX2986" fmla="*/ 634852 w 934998"/>
                <a:gd name="connsiteY2986" fmla="*/ 355225 h 935524"/>
                <a:gd name="connsiteX2987" fmla="*/ 635386 w 934998"/>
                <a:gd name="connsiteY2987" fmla="*/ 356026 h 935524"/>
                <a:gd name="connsiteX2988" fmla="*/ 635553 w 934998"/>
                <a:gd name="connsiteY2988" fmla="*/ 356327 h 935524"/>
                <a:gd name="connsiteX2989" fmla="*/ 635887 w 934998"/>
                <a:gd name="connsiteY2989" fmla="*/ 356827 h 935524"/>
                <a:gd name="connsiteX2990" fmla="*/ 635887 w 934998"/>
                <a:gd name="connsiteY2990" fmla="*/ 356827 h 935524"/>
                <a:gd name="connsiteX2991" fmla="*/ 635887 w 934998"/>
                <a:gd name="connsiteY2991" fmla="*/ 357027 h 935524"/>
                <a:gd name="connsiteX2992" fmla="*/ 635887 w 934998"/>
                <a:gd name="connsiteY2992" fmla="*/ 357027 h 935524"/>
                <a:gd name="connsiteX2993" fmla="*/ 635887 w 934998"/>
                <a:gd name="connsiteY2993" fmla="*/ 357027 h 935524"/>
                <a:gd name="connsiteX2994" fmla="*/ 636087 w 934998"/>
                <a:gd name="connsiteY2994" fmla="*/ 357361 h 935524"/>
                <a:gd name="connsiteX2995" fmla="*/ 636087 w 934998"/>
                <a:gd name="connsiteY2995" fmla="*/ 357528 h 935524"/>
                <a:gd name="connsiteX2996" fmla="*/ 636087 w 934998"/>
                <a:gd name="connsiteY2996" fmla="*/ 357694 h 935524"/>
                <a:gd name="connsiteX2997" fmla="*/ 636087 w 934998"/>
                <a:gd name="connsiteY2997" fmla="*/ 357694 h 935524"/>
                <a:gd name="connsiteX2998" fmla="*/ 636254 w 934998"/>
                <a:gd name="connsiteY2998" fmla="*/ 357928 h 935524"/>
                <a:gd name="connsiteX2999" fmla="*/ 636254 w 934998"/>
                <a:gd name="connsiteY2999" fmla="*/ 357928 h 935524"/>
                <a:gd name="connsiteX3000" fmla="*/ 637822 w 934998"/>
                <a:gd name="connsiteY3000" fmla="*/ 360430 h 935524"/>
                <a:gd name="connsiteX3001" fmla="*/ 638456 w 934998"/>
                <a:gd name="connsiteY3001" fmla="*/ 361498 h 935524"/>
                <a:gd name="connsiteX3002" fmla="*/ 639290 w 934998"/>
                <a:gd name="connsiteY3002" fmla="*/ 362866 h 935524"/>
                <a:gd name="connsiteX3003" fmla="*/ 640124 w 934998"/>
                <a:gd name="connsiteY3003" fmla="*/ 364267 h 935524"/>
                <a:gd name="connsiteX3004" fmla="*/ 640691 w 934998"/>
                <a:gd name="connsiteY3004" fmla="*/ 365201 h 935524"/>
                <a:gd name="connsiteX3005" fmla="*/ 642159 w 934998"/>
                <a:gd name="connsiteY3005" fmla="*/ 367770 h 935524"/>
                <a:gd name="connsiteX3006" fmla="*/ 642726 w 934998"/>
                <a:gd name="connsiteY3006" fmla="*/ 368838 h 935524"/>
                <a:gd name="connsiteX3007" fmla="*/ 643527 w 934998"/>
                <a:gd name="connsiteY3007" fmla="*/ 370306 h 935524"/>
                <a:gd name="connsiteX3008" fmla="*/ 643827 w 934998"/>
                <a:gd name="connsiteY3008" fmla="*/ 370839 h 935524"/>
                <a:gd name="connsiteX3009" fmla="*/ 644494 w 934998"/>
                <a:gd name="connsiteY3009" fmla="*/ 372074 h 935524"/>
                <a:gd name="connsiteX3010" fmla="*/ 645462 w 934998"/>
                <a:gd name="connsiteY3010" fmla="*/ 373942 h 935524"/>
                <a:gd name="connsiteX3011" fmla="*/ 645862 w 934998"/>
                <a:gd name="connsiteY3011" fmla="*/ 374709 h 935524"/>
                <a:gd name="connsiteX3012" fmla="*/ 645862 w 934998"/>
                <a:gd name="connsiteY3012" fmla="*/ 374876 h 935524"/>
                <a:gd name="connsiteX3013" fmla="*/ 645862 w 934998"/>
                <a:gd name="connsiteY3013" fmla="*/ 375177 h 935524"/>
                <a:gd name="connsiteX3014" fmla="*/ 646163 w 934998"/>
                <a:gd name="connsiteY3014" fmla="*/ 375744 h 935524"/>
                <a:gd name="connsiteX3015" fmla="*/ 646530 w 934998"/>
                <a:gd name="connsiteY3015" fmla="*/ 376444 h 935524"/>
                <a:gd name="connsiteX3016" fmla="*/ 646863 w 934998"/>
                <a:gd name="connsiteY3016" fmla="*/ 377145 h 935524"/>
                <a:gd name="connsiteX3017" fmla="*/ 647564 w 934998"/>
                <a:gd name="connsiteY3017" fmla="*/ 378546 h 935524"/>
                <a:gd name="connsiteX3018" fmla="*/ 647564 w 934998"/>
                <a:gd name="connsiteY3018" fmla="*/ 378546 h 935524"/>
                <a:gd name="connsiteX3019" fmla="*/ 648331 w 934998"/>
                <a:gd name="connsiteY3019" fmla="*/ 380181 h 935524"/>
                <a:gd name="connsiteX3020" fmla="*/ 649099 w 934998"/>
                <a:gd name="connsiteY3020" fmla="*/ 381849 h 935524"/>
                <a:gd name="connsiteX3021" fmla="*/ 649099 w 934998"/>
                <a:gd name="connsiteY3021" fmla="*/ 382083 h 935524"/>
                <a:gd name="connsiteX3022" fmla="*/ 649399 w 934998"/>
                <a:gd name="connsiteY3022" fmla="*/ 382783 h 935524"/>
                <a:gd name="connsiteX3023" fmla="*/ 649699 w 934998"/>
                <a:gd name="connsiteY3023" fmla="*/ 383484 h 935524"/>
                <a:gd name="connsiteX3024" fmla="*/ 650500 w 934998"/>
                <a:gd name="connsiteY3024" fmla="*/ 385219 h 935524"/>
                <a:gd name="connsiteX3025" fmla="*/ 650500 w 934998"/>
                <a:gd name="connsiteY3025" fmla="*/ 385219 h 935524"/>
                <a:gd name="connsiteX3026" fmla="*/ 650500 w 934998"/>
                <a:gd name="connsiteY3026" fmla="*/ 385652 h 935524"/>
                <a:gd name="connsiteX3027" fmla="*/ 650500 w 934998"/>
                <a:gd name="connsiteY3027" fmla="*/ 385986 h 935524"/>
                <a:gd name="connsiteX3028" fmla="*/ 650667 w 934998"/>
                <a:gd name="connsiteY3028" fmla="*/ 386320 h 935524"/>
                <a:gd name="connsiteX3029" fmla="*/ 650667 w 934998"/>
                <a:gd name="connsiteY3029" fmla="*/ 386320 h 935524"/>
                <a:gd name="connsiteX3030" fmla="*/ 650667 w 934998"/>
                <a:gd name="connsiteY3030" fmla="*/ 386620 h 935524"/>
                <a:gd name="connsiteX3031" fmla="*/ 651768 w 934998"/>
                <a:gd name="connsiteY3031" fmla="*/ 389256 h 935524"/>
                <a:gd name="connsiteX3032" fmla="*/ 653136 w 934998"/>
                <a:gd name="connsiteY3032" fmla="*/ 392592 h 935524"/>
                <a:gd name="connsiteX3033" fmla="*/ 665647 w 934998"/>
                <a:gd name="connsiteY3033" fmla="*/ 387788 h 935524"/>
                <a:gd name="connsiteX3034" fmla="*/ 665913 w 934998"/>
                <a:gd name="connsiteY3034" fmla="*/ 387788 h 935524"/>
                <a:gd name="connsiteX3035" fmla="*/ 682795 w 934998"/>
                <a:gd name="connsiteY3035" fmla="*/ 381282 h 935524"/>
                <a:gd name="connsiteX3036" fmla="*/ 683062 w 934998"/>
                <a:gd name="connsiteY3036" fmla="*/ 381282 h 935524"/>
                <a:gd name="connsiteX3037" fmla="*/ 695640 w 934998"/>
                <a:gd name="connsiteY3037" fmla="*/ 376478 h 935524"/>
                <a:gd name="connsiteX3038" fmla="*/ 695907 w 934998"/>
                <a:gd name="connsiteY3038" fmla="*/ 376478 h 935524"/>
                <a:gd name="connsiteX3039" fmla="*/ 708485 w 934998"/>
                <a:gd name="connsiteY3039" fmla="*/ 371640 h 935524"/>
                <a:gd name="connsiteX3040" fmla="*/ 708752 w 934998"/>
                <a:gd name="connsiteY3040" fmla="*/ 371640 h 935524"/>
                <a:gd name="connsiteX3041" fmla="*/ 721329 w 934998"/>
                <a:gd name="connsiteY3041" fmla="*/ 366802 h 935524"/>
                <a:gd name="connsiteX3042" fmla="*/ 721630 w 934998"/>
                <a:gd name="connsiteY3042" fmla="*/ 366802 h 935524"/>
                <a:gd name="connsiteX3043" fmla="*/ 721630 w 934998"/>
                <a:gd name="connsiteY3043" fmla="*/ 367003 h 935524"/>
                <a:gd name="connsiteX3044" fmla="*/ 721630 w 934998"/>
                <a:gd name="connsiteY3044" fmla="*/ 367003 h 935524"/>
                <a:gd name="connsiteX3045" fmla="*/ 730437 w 934998"/>
                <a:gd name="connsiteY3045" fmla="*/ 252768 h 935524"/>
                <a:gd name="connsiteX3046" fmla="*/ 726901 w 934998"/>
                <a:gd name="connsiteY3046" fmla="*/ 255637 h 935524"/>
                <a:gd name="connsiteX3047" fmla="*/ 729737 w 934998"/>
                <a:gd name="connsiteY3047" fmla="*/ 253368 h 935524"/>
                <a:gd name="connsiteX3048" fmla="*/ 730437 w 934998"/>
                <a:gd name="connsiteY3048" fmla="*/ 252801 h 935524"/>
                <a:gd name="connsiteX3049" fmla="*/ 730437 w 934998"/>
                <a:gd name="connsiteY3049" fmla="*/ 252801 h 935524"/>
                <a:gd name="connsiteX3050" fmla="*/ 760030 w 934998"/>
                <a:gd name="connsiteY3050" fmla="*/ 228780 h 935524"/>
                <a:gd name="connsiteX3051" fmla="*/ 755526 w 934998"/>
                <a:gd name="connsiteY3051" fmla="*/ 232416 h 935524"/>
                <a:gd name="connsiteX3052" fmla="*/ 751823 w 934998"/>
                <a:gd name="connsiteY3052" fmla="*/ 235452 h 935524"/>
                <a:gd name="connsiteX3053" fmla="*/ 751156 w 934998"/>
                <a:gd name="connsiteY3053" fmla="*/ 236020 h 935524"/>
                <a:gd name="connsiteX3054" fmla="*/ 751823 w 934998"/>
                <a:gd name="connsiteY3054" fmla="*/ 235486 h 935524"/>
                <a:gd name="connsiteX3055" fmla="*/ 755526 w 934998"/>
                <a:gd name="connsiteY3055" fmla="*/ 232483 h 935524"/>
                <a:gd name="connsiteX3056" fmla="*/ 760064 w 934998"/>
                <a:gd name="connsiteY3056" fmla="*/ 228813 h 935524"/>
                <a:gd name="connsiteX3057" fmla="*/ 766102 w 934998"/>
                <a:gd name="connsiteY3057" fmla="*/ 223909 h 935524"/>
                <a:gd name="connsiteX3058" fmla="*/ 744684 w 934998"/>
                <a:gd name="connsiteY3058" fmla="*/ 241224 h 935524"/>
                <a:gd name="connsiteX3059" fmla="*/ 741114 w 934998"/>
                <a:gd name="connsiteY3059" fmla="*/ 244093 h 935524"/>
                <a:gd name="connsiteX3060" fmla="*/ 737544 w 934998"/>
                <a:gd name="connsiteY3060" fmla="*/ 246996 h 935524"/>
                <a:gd name="connsiteX3061" fmla="*/ 734207 w 934998"/>
                <a:gd name="connsiteY3061" fmla="*/ 249832 h 935524"/>
                <a:gd name="connsiteX3062" fmla="*/ 734207 w 934998"/>
                <a:gd name="connsiteY3062" fmla="*/ 249832 h 935524"/>
                <a:gd name="connsiteX3063" fmla="*/ 730671 w 934998"/>
                <a:gd name="connsiteY3063" fmla="*/ 252734 h 935524"/>
                <a:gd name="connsiteX3064" fmla="*/ 734207 w 934998"/>
                <a:gd name="connsiteY3064" fmla="*/ 249865 h 935524"/>
                <a:gd name="connsiteX3065" fmla="*/ 734207 w 934998"/>
                <a:gd name="connsiteY3065" fmla="*/ 249865 h 935524"/>
                <a:gd name="connsiteX3066" fmla="*/ 737544 w 934998"/>
                <a:gd name="connsiteY3066" fmla="*/ 247029 h 935524"/>
                <a:gd name="connsiteX3067" fmla="*/ 741114 w 934998"/>
                <a:gd name="connsiteY3067" fmla="*/ 244127 h 935524"/>
                <a:gd name="connsiteX3068" fmla="*/ 744650 w 934998"/>
                <a:gd name="connsiteY3068" fmla="*/ 241257 h 935524"/>
                <a:gd name="connsiteX3069" fmla="*/ 751123 w 934998"/>
                <a:gd name="connsiteY3069" fmla="*/ 236020 h 935524"/>
                <a:gd name="connsiteX3070" fmla="*/ 751123 w 934998"/>
                <a:gd name="connsiteY3070" fmla="*/ 236020 h 935524"/>
                <a:gd name="connsiteX3071" fmla="*/ 771541 w 934998"/>
                <a:gd name="connsiteY3071" fmla="*/ 380882 h 935524"/>
                <a:gd name="connsiteX3072" fmla="*/ 771541 w 934998"/>
                <a:gd name="connsiteY3072" fmla="*/ 380882 h 935524"/>
                <a:gd name="connsiteX3073" fmla="*/ 771541 w 934998"/>
                <a:gd name="connsiteY3073" fmla="*/ 381282 h 935524"/>
                <a:gd name="connsiteX3074" fmla="*/ 771541 w 934998"/>
                <a:gd name="connsiteY3074" fmla="*/ 380882 h 935524"/>
                <a:gd name="connsiteX3075" fmla="*/ 771541 w 934998"/>
                <a:gd name="connsiteY3075" fmla="*/ 380414 h 935524"/>
                <a:gd name="connsiteX3076" fmla="*/ 771541 w 934998"/>
                <a:gd name="connsiteY3076" fmla="*/ 380715 h 935524"/>
                <a:gd name="connsiteX3077" fmla="*/ 771541 w 934998"/>
                <a:gd name="connsiteY3077" fmla="*/ 380348 h 935524"/>
                <a:gd name="connsiteX3078" fmla="*/ 771808 w 934998"/>
                <a:gd name="connsiteY3078" fmla="*/ 381315 h 935524"/>
                <a:gd name="connsiteX3079" fmla="*/ 773075 w 934998"/>
                <a:gd name="connsiteY3079" fmla="*/ 385886 h 935524"/>
                <a:gd name="connsiteX3080" fmla="*/ 773075 w 934998"/>
                <a:gd name="connsiteY3080" fmla="*/ 385886 h 935524"/>
                <a:gd name="connsiteX3081" fmla="*/ 771674 w 934998"/>
                <a:gd name="connsiteY3081" fmla="*/ 381215 h 935524"/>
                <a:gd name="connsiteX3082" fmla="*/ 773476 w 934998"/>
                <a:gd name="connsiteY3082" fmla="*/ 387354 h 935524"/>
                <a:gd name="connsiteX3083" fmla="*/ 773476 w 934998"/>
                <a:gd name="connsiteY3083" fmla="*/ 387354 h 935524"/>
                <a:gd name="connsiteX3084" fmla="*/ 773476 w 934998"/>
                <a:gd name="connsiteY3084" fmla="*/ 387554 h 935524"/>
                <a:gd name="connsiteX3085" fmla="*/ 773342 w 934998"/>
                <a:gd name="connsiteY3085" fmla="*/ 387254 h 935524"/>
                <a:gd name="connsiteX3086" fmla="*/ 774910 w 934998"/>
                <a:gd name="connsiteY3086" fmla="*/ 360497 h 935524"/>
                <a:gd name="connsiteX3087" fmla="*/ 774910 w 934998"/>
                <a:gd name="connsiteY3087" fmla="*/ 360497 h 935524"/>
                <a:gd name="connsiteX3088" fmla="*/ 776378 w 934998"/>
                <a:gd name="connsiteY3088" fmla="*/ 359996 h 935524"/>
                <a:gd name="connsiteX3089" fmla="*/ 776378 w 934998"/>
                <a:gd name="connsiteY3089" fmla="*/ 359996 h 935524"/>
                <a:gd name="connsiteX3090" fmla="*/ 778247 w 934998"/>
                <a:gd name="connsiteY3090" fmla="*/ 408773 h 935524"/>
                <a:gd name="connsiteX3091" fmla="*/ 778247 w 934998"/>
                <a:gd name="connsiteY3091" fmla="*/ 408506 h 935524"/>
                <a:gd name="connsiteX3092" fmla="*/ 778247 w 934998"/>
                <a:gd name="connsiteY3092" fmla="*/ 409007 h 935524"/>
                <a:gd name="connsiteX3093" fmla="*/ 778247 w 934998"/>
                <a:gd name="connsiteY3093" fmla="*/ 409007 h 935524"/>
                <a:gd name="connsiteX3094" fmla="*/ 778247 w 934998"/>
                <a:gd name="connsiteY3094" fmla="*/ 409007 h 935524"/>
                <a:gd name="connsiteX3095" fmla="*/ 778113 w 934998"/>
                <a:gd name="connsiteY3095" fmla="*/ 408673 h 935524"/>
                <a:gd name="connsiteX3096" fmla="*/ 780916 w 934998"/>
                <a:gd name="connsiteY3096" fmla="*/ 425988 h 935524"/>
                <a:gd name="connsiteX3097" fmla="*/ 780916 w 934998"/>
                <a:gd name="connsiteY3097" fmla="*/ 426322 h 935524"/>
                <a:gd name="connsiteX3098" fmla="*/ 780916 w 934998"/>
                <a:gd name="connsiteY3098" fmla="*/ 426889 h 935524"/>
                <a:gd name="connsiteX3099" fmla="*/ 780682 w 934998"/>
                <a:gd name="connsiteY3099" fmla="*/ 425888 h 935524"/>
                <a:gd name="connsiteX3100" fmla="*/ 781216 w 934998"/>
                <a:gd name="connsiteY3100" fmla="*/ 428157 h 935524"/>
                <a:gd name="connsiteX3101" fmla="*/ 781216 w 934998"/>
                <a:gd name="connsiteY3101" fmla="*/ 428457 h 935524"/>
                <a:gd name="connsiteX3102" fmla="*/ 781216 w 934998"/>
                <a:gd name="connsiteY3102" fmla="*/ 428457 h 935524"/>
                <a:gd name="connsiteX3103" fmla="*/ 781082 w 934998"/>
                <a:gd name="connsiteY3103" fmla="*/ 428057 h 935524"/>
                <a:gd name="connsiteX3104" fmla="*/ 781216 w 934998"/>
                <a:gd name="connsiteY3104" fmla="*/ 427990 h 935524"/>
                <a:gd name="connsiteX3105" fmla="*/ 781216 w 934998"/>
                <a:gd name="connsiteY3105" fmla="*/ 428157 h 935524"/>
                <a:gd name="connsiteX3106" fmla="*/ 781216 w 934998"/>
                <a:gd name="connsiteY3106" fmla="*/ 428157 h 935524"/>
                <a:gd name="connsiteX3107" fmla="*/ 781049 w 934998"/>
                <a:gd name="connsiteY3107" fmla="*/ 427890 h 935524"/>
                <a:gd name="connsiteX3108" fmla="*/ 781483 w 934998"/>
                <a:gd name="connsiteY3108" fmla="*/ 430192 h 935524"/>
                <a:gd name="connsiteX3109" fmla="*/ 781483 w 934998"/>
                <a:gd name="connsiteY3109" fmla="*/ 430693 h 935524"/>
                <a:gd name="connsiteX3110" fmla="*/ 781483 w 934998"/>
                <a:gd name="connsiteY3110" fmla="*/ 430693 h 935524"/>
                <a:gd name="connsiteX3111" fmla="*/ 781316 w 934998"/>
                <a:gd name="connsiteY3111" fmla="*/ 430092 h 935524"/>
                <a:gd name="connsiteX3112" fmla="*/ 781916 w 934998"/>
                <a:gd name="connsiteY3112" fmla="*/ 433895 h 935524"/>
                <a:gd name="connsiteX3113" fmla="*/ 781916 w 934998"/>
                <a:gd name="connsiteY3113" fmla="*/ 433895 h 935524"/>
                <a:gd name="connsiteX3114" fmla="*/ 781916 w 934998"/>
                <a:gd name="connsiteY3114" fmla="*/ 433895 h 935524"/>
                <a:gd name="connsiteX3115" fmla="*/ 781916 w 934998"/>
                <a:gd name="connsiteY3115" fmla="*/ 433628 h 935524"/>
                <a:gd name="connsiteX3116" fmla="*/ 781716 w 934998"/>
                <a:gd name="connsiteY3116" fmla="*/ 431860 h 935524"/>
                <a:gd name="connsiteX3117" fmla="*/ 781916 w 934998"/>
                <a:gd name="connsiteY3117" fmla="*/ 433795 h 935524"/>
                <a:gd name="connsiteX3118" fmla="*/ 781916 w 934998"/>
                <a:gd name="connsiteY3118" fmla="*/ 433795 h 935524"/>
                <a:gd name="connsiteX3119" fmla="*/ 781916 w 934998"/>
                <a:gd name="connsiteY3119" fmla="*/ 433962 h 935524"/>
                <a:gd name="connsiteX3120" fmla="*/ 781916 w 934998"/>
                <a:gd name="connsiteY3120" fmla="*/ 434129 h 935524"/>
                <a:gd name="connsiteX3121" fmla="*/ 781916 w 934998"/>
                <a:gd name="connsiteY3121" fmla="*/ 434129 h 935524"/>
                <a:gd name="connsiteX3122" fmla="*/ 781916 w 934998"/>
                <a:gd name="connsiteY3122" fmla="*/ 434129 h 935524"/>
                <a:gd name="connsiteX3123" fmla="*/ 783585 w 934998"/>
                <a:gd name="connsiteY3123" fmla="*/ 459118 h 935524"/>
                <a:gd name="connsiteX3124" fmla="*/ 783585 w 934998"/>
                <a:gd name="connsiteY3124" fmla="*/ 458317 h 935524"/>
                <a:gd name="connsiteX3125" fmla="*/ 783585 w 934998"/>
                <a:gd name="connsiteY3125" fmla="*/ 456048 h 935524"/>
                <a:gd name="connsiteX3126" fmla="*/ 783585 w 934998"/>
                <a:gd name="connsiteY3126" fmla="*/ 454580 h 935524"/>
                <a:gd name="connsiteX3127" fmla="*/ 783585 w 934998"/>
                <a:gd name="connsiteY3127" fmla="*/ 453746 h 935524"/>
                <a:gd name="connsiteX3128" fmla="*/ 783585 w 934998"/>
                <a:gd name="connsiteY3128" fmla="*/ 453246 h 935524"/>
                <a:gd name="connsiteX3129" fmla="*/ 783585 w 934998"/>
                <a:gd name="connsiteY3129" fmla="*/ 452946 h 935524"/>
                <a:gd name="connsiteX3130" fmla="*/ 783585 w 934998"/>
                <a:gd name="connsiteY3130" fmla="*/ 452378 h 935524"/>
                <a:gd name="connsiteX3131" fmla="*/ 783585 w 934998"/>
                <a:gd name="connsiteY3131" fmla="*/ 452045 h 935524"/>
                <a:gd name="connsiteX3132" fmla="*/ 783585 w 934998"/>
                <a:gd name="connsiteY3132" fmla="*/ 451811 h 935524"/>
                <a:gd name="connsiteX3133" fmla="*/ 783585 w 934998"/>
                <a:gd name="connsiteY3133" fmla="*/ 451811 h 935524"/>
                <a:gd name="connsiteX3134" fmla="*/ 783585 w 934998"/>
                <a:gd name="connsiteY3134" fmla="*/ 453446 h 935524"/>
                <a:gd name="connsiteX3135" fmla="*/ 783585 w 934998"/>
                <a:gd name="connsiteY3135" fmla="*/ 455314 h 935524"/>
                <a:gd name="connsiteX3136" fmla="*/ 783585 w 934998"/>
                <a:gd name="connsiteY3136" fmla="*/ 461120 h 935524"/>
                <a:gd name="connsiteX3137" fmla="*/ 783585 w 934998"/>
                <a:gd name="connsiteY3137" fmla="*/ 461120 h 935524"/>
                <a:gd name="connsiteX3138" fmla="*/ 783384 w 934998"/>
                <a:gd name="connsiteY3138" fmla="*/ 459018 h 935524"/>
                <a:gd name="connsiteX3139" fmla="*/ 814045 w 934998"/>
                <a:gd name="connsiteY3139" fmla="*/ 347051 h 935524"/>
                <a:gd name="connsiteX3140" fmla="*/ 813211 w 934998"/>
                <a:gd name="connsiteY3140" fmla="*/ 347352 h 935524"/>
                <a:gd name="connsiteX3141" fmla="*/ 805404 w 934998"/>
                <a:gd name="connsiteY3141" fmla="*/ 350054 h 935524"/>
                <a:gd name="connsiteX3142" fmla="*/ 805404 w 934998"/>
                <a:gd name="connsiteY3142" fmla="*/ 350054 h 935524"/>
                <a:gd name="connsiteX3143" fmla="*/ 801067 w 934998"/>
                <a:gd name="connsiteY3143" fmla="*/ 351556 h 935524"/>
                <a:gd name="connsiteX3144" fmla="*/ 805437 w 934998"/>
                <a:gd name="connsiteY3144" fmla="*/ 350088 h 935524"/>
                <a:gd name="connsiteX3145" fmla="*/ 813244 w 934998"/>
                <a:gd name="connsiteY3145" fmla="*/ 347385 h 935524"/>
                <a:gd name="connsiteX3146" fmla="*/ 814078 w 934998"/>
                <a:gd name="connsiteY3146" fmla="*/ 347085 h 935524"/>
                <a:gd name="connsiteX3147" fmla="*/ 814078 w 934998"/>
                <a:gd name="connsiteY3147" fmla="*/ 347085 h 935524"/>
                <a:gd name="connsiteX3148" fmla="*/ 818482 w 934998"/>
                <a:gd name="connsiteY3148" fmla="*/ 345550 h 935524"/>
                <a:gd name="connsiteX3149" fmla="*/ 778380 w 934998"/>
                <a:gd name="connsiteY3149" fmla="*/ 525076 h 935524"/>
                <a:gd name="connsiteX3150" fmla="*/ 778380 w 934998"/>
                <a:gd name="connsiteY3150" fmla="*/ 524843 h 935524"/>
                <a:gd name="connsiteX3151" fmla="*/ 778380 w 934998"/>
                <a:gd name="connsiteY3151" fmla="*/ 524843 h 935524"/>
                <a:gd name="connsiteX3152" fmla="*/ 778180 w 934998"/>
                <a:gd name="connsiteY3152" fmla="*/ 524976 h 935524"/>
                <a:gd name="connsiteX3153" fmla="*/ 780349 w 934998"/>
                <a:gd name="connsiteY3153" fmla="*/ 513266 h 935524"/>
                <a:gd name="connsiteX3154" fmla="*/ 780682 w 934998"/>
                <a:gd name="connsiteY3154" fmla="*/ 510997 h 935524"/>
                <a:gd name="connsiteX3155" fmla="*/ 780882 w 934998"/>
                <a:gd name="connsiteY3155" fmla="*/ 509429 h 935524"/>
                <a:gd name="connsiteX3156" fmla="*/ 780148 w 934998"/>
                <a:gd name="connsiteY3156" fmla="*/ 513166 h 935524"/>
                <a:gd name="connsiteX3157" fmla="*/ 779815 w 934998"/>
                <a:gd name="connsiteY3157" fmla="*/ 516769 h 935524"/>
                <a:gd name="connsiteX3158" fmla="*/ 780015 w 934998"/>
                <a:gd name="connsiteY3158" fmla="*/ 515635 h 935524"/>
                <a:gd name="connsiteX3159" fmla="*/ 780015 w 934998"/>
                <a:gd name="connsiteY3159" fmla="*/ 514834 h 935524"/>
                <a:gd name="connsiteX3160" fmla="*/ 780015 w 934998"/>
                <a:gd name="connsiteY3160" fmla="*/ 515601 h 935524"/>
                <a:gd name="connsiteX3161" fmla="*/ 779614 w 934998"/>
                <a:gd name="connsiteY3161" fmla="*/ 516669 h 935524"/>
                <a:gd name="connsiteX3162" fmla="*/ 780882 w 934998"/>
                <a:gd name="connsiteY3162" fmla="*/ 509429 h 935524"/>
                <a:gd name="connsiteX3163" fmla="*/ 781283 w 934998"/>
                <a:gd name="connsiteY3163" fmla="*/ 506393 h 935524"/>
                <a:gd name="connsiteX3164" fmla="*/ 781650 w 934998"/>
                <a:gd name="connsiteY3164" fmla="*/ 503257 h 935524"/>
                <a:gd name="connsiteX3165" fmla="*/ 780682 w 934998"/>
                <a:gd name="connsiteY3165" fmla="*/ 509329 h 935524"/>
                <a:gd name="connsiteX3166" fmla="*/ 781650 w 934998"/>
                <a:gd name="connsiteY3166" fmla="*/ 503257 h 935524"/>
                <a:gd name="connsiteX3167" fmla="*/ 781650 w 934998"/>
                <a:gd name="connsiteY3167" fmla="*/ 503257 h 935524"/>
                <a:gd name="connsiteX3168" fmla="*/ 782217 w 934998"/>
                <a:gd name="connsiteY3168" fmla="*/ 497685 h 935524"/>
                <a:gd name="connsiteX3169" fmla="*/ 781449 w 934998"/>
                <a:gd name="connsiteY3169" fmla="*/ 503157 h 935524"/>
                <a:gd name="connsiteX3170" fmla="*/ 716325 w 934998"/>
                <a:gd name="connsiteY3170" fmla="*/ 778769 h 935524"/>
                <a:gd name="connsiteX3171" fmla="*/ 716325 w 934998"/>
                <a:gd name="connsiteY3171" fmla="*/ 778769 h 935524"/>
                <a:gd name="connsiteX3172" fmla="*/ 713623 w 934998"/>
                <a:gd name="connsiteY3172" fmla="*/ 780904 h 935524"/>
                <a:gd name="connsiteX3173" fmla="*/ 709853 w 934998"/>
                <a:gd name="connsiteY3173" fmla="*/ 783840 h 935524"/>
                <a:gd name="connsiteX3174" fmla="*/ 706816 w 934998"/>
                <a:gd name="connsiteY3174" fmla="*/ 786175 h 935524"/>
                <a:gd name="connsiteX3175" fmla="*/ 709853 w 934998"/>
                <a:gd name="connsiteY3175" fmla="*/ 783873 h 935524"/>
                <a:gd name="connsiteX3176" fmla="*/ 713623 w 934998"/>
                <a:gd name="connsiteY3176" fmla="*/ 780937 h 935524"/>
                <a:gd name="connsiteX3177" fmla="*/ 716325 w 934998"/>
                <a:gd name="connsiteY3177" fmla="*/ 778802 h 935524"/>
                <a:gd name="connsiteX3178" fmla="*/ 716325 w 934998"/>
                <a:gd name="connsiteY3178" fmla="*/ 778802 h 935524"/>
                <a:gd name="connsiteX3179" fmla="*/ 718527 w 934998"/>
                <a:gd name="connsiteY3179" fmla="*/ 777000 h 935524"/>
                <a:gd name="connsiteX3180" fmla="*/ 706550 w 934998"/>
                <a:gd name="connsiteY3180" fmla="*/ 786342 h 935524"/>
                <a:gd name="connsiteX3181" fmla="*/ 705482 w 934998"/>
                <a:gd name="connsiteY3181" fmla="*/ 787143 h 935524"/>
                <a:gd name="connsiteX3182" fmla="*/ 706550 w 934998"/>
                <a:gd name="connsiteY3182" fmla="*/ 786375 h 935524"/>
                <a:gd name="connsiteX3183" fmla="*/ 706550 w 934998"/>
                <a:gd name="connsiteY3183" fmla="*/ 786375 h 935524"/>
                <a:gd name="connsiteX3184" fmla="*/ 694205 w 934998"/>
                <a:gd name="connsiteY3184" fmla="*/ 795250 h 935524"/>
                <a:gd name="connsiteX3185" fmla="*/ 693972 w 934998"/>
                <a:gd name="connsiteY3185" fmla="*/ 795417 h 935524"/>
                <a:gd name="connsiteX3186" fmla="*/ 694205 w 934998"/>
                <a:gd name="connsiteY3186" fmla="*/ 795417 h 935524"/>
                <a:gd name="connsiteX3187" fmla="*/ 696107 w 934998"/>
                <a:gd name="connsiteY3187" fmla="*/ 794082 h 935524"/>
                <a:gd name="connsiteX3188" fmla="*/ 693938 w 934998"/>
                <a:gd name="connsiteY3188" fmla="*/ 795150 h 935524"/>
                <a:gd name="connsiteX3189" fmla="*/ 690002 w 934998"/>
                <a:gd name="connsiteY3189" fmla="*/ 798119 h 935524"/>
                <a:gd name="connsiteX3190" fmla="*/ 686198 w 934998"/>
                <a:gd name="connsiteY3190" fmla="*/ 800688 h 935524"/>
                <a:gd name="connsiteX3191" fmla="*/ 690002 w 934998"/>
                <a:gd name="connsiteY3191" fmla="*/ 798153 h 935524"/>
                <a:gd name="connsiteX3192" fmla="*/ 690469 w 934998"/>
                <a:gd name="connsiteY3192" fmla="*/ 797819 h 935524"/>
                <a:gd name="connsiteX3193" fmla="*/ 677257 w 934998"/>
                <a:gd name="connsiteY3193" fmla="*/ 806160 h 935524"/>
                <a:gd name="connsiteX3194" fmla="*/ 673921 w 934998"/>
                <a:gd name="connsiteY3194" fmla="*/ 808195 h 935524"/>
                <a:gd name="connsiteX3195" fmla="*/ 677257 w 934998"/>
                <a:gd name="connsiteY3195" fmla="*/ 806193 h 935524"/>
                <a:gd name="connsiteX3196" fmla="*/ 682161 w 934998"/>
                <a:gd name="connsiteY3196" fmla="*/ 803090 h 935524"/>
                <a:gd name="connsiteX3197" fmla="*/ 677257 w 934998"/>
                <a:gd name="connsiteY3197" fmla="*/ 806160 h 935524"/>
                <a:gd name="connsiteX3198" fmla="*/ 532962 w 934998"/>
                <a:gd name="connsiteY3198" fmla="*/ 124621 h 935524"/>
                <a:gd name="connsiteX3199" fmla="*/ 532962 w 934998"/>
                <a:gd name="connsiteY3199" fmla="*/ 124621 h 935524"/>
                <a:gd name="connsiteX3200" fmla="*/ 532095 w 934998"/>
                <a:gd name="connsiteY3200" fmla="*/ 129124 h 935524"/>
                <a:gd name="connsiteX3201" fmla="*/ 533029 w 934998"/>
                <a:gd name="connsiteY3201" fmla="*/ 124621 h 935524"/>
                <a:gd name="connsiteX3202" fmla="*/ 533029 w 934998"/>
                <a:gd name="connsiteY3202" fmla="*/ 124621 h 935524"/>
                <a:gd name="connsiteX3203" fmla="*/ 533896 w 934998"/>
                <a:gd name="connsiteY3203" fmla="*/ 120150 h 935524"/>
                <a:gd name="connsiteX3204" fmla="*/ 686899 w 934998"/>
                <a:gd name="connsiteY3204" fmla="*/ 301444 h 935524"/>
                <a:gd name="connsiteX3205" fmla="*/ 683729 w 934998"/>
                <a:gd name="connsiteY3205" fmla="*/ 297307 h 935524"/>
                <a:gd name="connsiteX3206" fmla="*/ 680393 w 934998"/>
                <a:gd name="connsiteY3206" fmla="*/ 293204 h 935524"/>
                <a:gd name="connsiteX3207" fmla="*/ 669683 w 934998"/>
                <a:gd name="connsiteY3207" fmla="*/ 301878 h 935524"/>
                <a:gd name="connsiteX3208" fmla="*/ 669683 w 934998"/>
                <a:gd name="connsiteY3208" fmla="*/ 301878 h 935524"/>
                <a:gd name="connsiteX3209" fmla="*/ 659041 w 934998"/>
                <a:gd name="connsiteY3209" fmla="*/ 310519 h 935524"/>
                <a:gd name="connsiteX3210" fmla="*/ 659041 w 934998"/>
                <a:gd name="connsiteY3210" fmla="*/ 310519 h 935524"/>
                <a:gd name="connsiteX3211" fmla="*/ 655504 w 934998"/>
                <a:gd name="connsiteY3211" fmla="*/ 313422 h 935524"/>
                <a:gd name="connsiteX3212" fmla="*/ 653736 w 934998"/>
                <a:gd name="connsiteY3212" fmla="*/ 314856 h 935524"/>
                <a:gd name="connsiteX3213" fmla="*/ 648398 w 934998"/>
                <a:gd name="connsiteY3213" fmla="*/ 319193 h 935524"/>
                <a:gd name="connsiteX3214" fmla="*/ 648398 w 934998"/>
                <a:gd name="connsiteY3214" fmla="*/ 319193 h 935524"/>
                <a:gd name="connsiteX3215" fmla="*/ 641291 w 934998"/>
                <a:gd name="connsiteY3215" fmla="*/ 324965 h 935524"/>
                <a:gd name="connsiteX3216" fmla="*/ 634119 w 934998"/>
                <a:gd name="connsiteY3216" fmla="*/ 330837 h 935524"/>
                <a:gd name="connsiteX3217" fmla="*/ 634119 w 934998"/>
                <a:gd name="connsiteY3217" fmla="*/ 330837 h 935524"/>
                <a:gd name="connsiteX3218" fmla="*/ 623476 w 934998"/>
                <a:gd name="connsiteY3218" fmla="*/ 339478 h 935524"/>
                <a:gd name="connsiteX3219" fmla="*/ 623476 w 934998"/>
                <a:gd name="connsiteY3219" fmla="*/ 339478 h 935524"/>
                <a:gd name="connsiteX3220" fmla="*/ 623709 w 934998"/>
                <a:gd name="connsiteY3220" fmla="*/ 339745 h 935524"/>
                <a:gd name="connsiteX3221" fmla="*/ 623976 w 934998"/>
                <a:gd name="connsiteY3221" fmla="*/ 340079 h 935524"/>
                <a:gd name="connsiteX3222" fmla="*/ 623976 w 934998"/>
                <a:gd name="connsiteY3222" fmla="*/ 340079 h 935524"/>
                <a:gd name="connsiteX3223" fmla="*/ 623976 w 934998"/>
                <a:gd name="connsiteY3223" fmla="*/ 340279 h 935524"/>
                <a:gd name="connsiteX3224" fmla="*/ 623976 w 934998"/>
                <a:gd name="connsiteY3224" fmla="*/ 340279 h 935524"/>
                <a:gd name="connsiteX3225" fmla="*/ 624443 w 934998"/>
                <a:gd name="connsiteY3225" fmla="*/ 340813 h 935524"/>
                <a:gd name="connsiteX3226" fmla="*/ 624810 w 934998"/>
                <a:gd name="connsiteY3226" fmla="*/ 341313 h 935524"/>
                <a:gd name="connsiteX3227" fmla="*/ 624810 w 934998"/>
                <a:gd name="connsiteY3227" fmla="*/ 341313 h 935524"/>
                <a:gd name="connsiteX3228" fmla="*/ 625077 w 934998"/>
                <a:gd name="connsiteY3228" fmla="*/ 341680 h 935524"/>
                <a:gd name="connsiteX3229" fmla="*/ 625077 w 934998"/>
                <a:gd name="connsiteY3229" fmla="*/ 341847 h 935524"/>
                <a:gd name="connsiteX3230" fmla="*/ 625477 w 934998"/>
                <a:gd name="connsiteY3230" fmla="*/ 342381 h 935524"/>
                <a:gd name="connsiteX3231" fmla="*/ 625477 w 934998"/>
                <a:gd name="connsiteY3231" fmla="*/ 342381 h 935524"/>
                <a:gd name="connsiteX3232" fmla="*/ 625678 w 934998"/>
                <a:gd name="connsiteY3232" fmla="*/ 342648 h 935524"/>
                <a:gd name="connsiteX3233" fmla="*/ 625678 w 934998"/>
                <a:gd name="connsiteY3233" fmla="*/ 342648 h 935524"/>
                <a:gd name="connsiteX3234" fmla="*/ 626078 w 934998"/>
                <a:gd name="connsiteY3234" fmla="*/ 343148 h 935524"/>
                <a:gd name="connsiteX3235" fmla="*/ 626479 w 934998"/>
                <a:gd name="connsiteY3235" fmla="*/ 343649 h 935524"/>
                <a:gd name="connsiteX3236" fmla="*/ 627112 w 934998"/>
                <a:gd name="connsiteY3236" fmla="*/ 344483 h 935524"/>
                <a:gd name="connsiteX3237" fmla="*/ 627112 w 934998"/>
                <a:gd name="connsiteY3237" fmla="*/ 344483 h 935524"/>
                <a:gd name="connsiteX3238" fmla="*/ 627413 w 934998"/>
                <a:gd name="connsiteY3238" fmla="*/ 344883 h 935524"/>
                <a:gd name="connsiteX3239" fmla="*/ 627413 w 934998"/>
                <a:gd name="connsiteY3239" fmla="*/ 344883 h 935524"/>
                <a:gd name="connsiteX3240" fmla="*/ 627813 w 934998"/>
                <a:gd name="connsiteY3240" fmla="*/ 345450 h 935524"/>
                <a:gd name="connsiteX3241" fmla="*/ 627813 w 934998"/>
                <a:gd name="connsiteY3241" fmla="*/ 345450 h 935524"/>
                <a:gd name="connsiteX3242" fmla="*/ 627813 w 934998"/>
                <a:gd name="connsiteY3242" fmla="*/ 345450 h 935524"/>
                <a:gd name="connsiteX3243" fmla="*/ 627813 w 934998"/>
                <a:gd name="connsiteY3243" fmla="*/ 345450 h 935524"/>
                <a:gd name="connsiteX3244" fmla="*/ 628347 w 934998"/>
                <a:gd name="connsiteY3244" fmla="*/ 346184 h 935524"/>
                <a:gd name="connsiteX3245" fmla="*/ 628347 w 934998"/>
                <a:gd name="connsiteY3245" fmla="*/ 346184 h 935524"/>
                <a:gd name="connsiteX3246" fmla="*/ 628347 w 934998"/>
                <a:gd name="connsiteY3246" fmla="*/ 346351 h 935524"/>
                <a:gd name="connsiteX3247" fmla="*/ 628347 w 934998"/>
                <a:gd name="connsiteY3247" fmla="*/ 346351 h 935524"/>
                <a:gd name="connsiteX3248" fmla="*/ 628347 w 934998"/>
                <a:gd name="connsiteY3248" fmla="*/ 346351 h 935524"/>
                <a:gd name="connsiteX3249" fmla="*/ 628347 w 934998"/>
                <a:gd name="connsiteY3249" fmla="*/ 346351 h 935524"/>
                <a:gd name="connsiteX3250" fmla="*/ 628580 w 934998"/>
                <a:gd name="connsiteY3250" fmla="*/ 346651 h 935524"/>
                <a:gd name="connsiteX3251" fmla="*/ 628580 w 934998"/>
                <a:gd name="connsiteY3251" fmla="*/ 346651 h 935524"/>
                <a:gd name="connsiteX3252" fmla="*/ 629114 w 934998"/>
                <a:gd name="connsiteY3252" fmla="*/ 347385 h 935524"/>
                <a:gd name="connsiteX3253" fmla="*/ 629114 w 934998"/>
                <a:gd name="connsiteY3253" fmla="*/ 347385 h 935524"/>
                <a:gd name="connsiteX3254" fmla="*/ 629114 w 934998"/>
                <a:gd name="connsiteY3254" fmla="*/ 347585 h 935524"/>
                <a:gd name="connsiteX3255" fmla="*/ 629481 w 934998"/>
                <a:gd name="connsiteY3255" fmla="*/ 348119 h 935524"/>
                <a:gd name="connsiteX3256" fmla="*/ 629481 w 934998"/>
                <a:gd name="connsiteY3256" fmla="*/ 348119 h 935524"/>
                <a:gd name="connsiteX3257" fmla="*/ 629481 w 934998"/>
                <a:gd name="connsiteY3257" fmla="*/ 348119 h 935524"/>
                <a:gd name="connsiteX3258" fmla="*/ 629681 w 934998"/>
                <a:gd name="connsiteY3258" fmla="*/ 348386 h 935524"/>
                <a:gd name="connsiteX3259" fmla="*/ 629681 w 934998"/>
                <a:gd name="connsiteY3259" fmla="*/ 348553 h 935524"/>
                <a:gd name="connsiteX3260" fmla="*/ 629681 w 934998"/>
                <a:gd name="connsiteY3260" fmla="*/ 348753 h 935524"/>
                <a:gd name="connsiteX3261" fmla="*/ 630115 w 934998"/>
                <a:gd name="connsiteY3261" fmla="*/ 349387 h 935524"/>
                <a:gd name="connsiteX3262" fmla="*/ 630482 w 934998"/>
                <a:gd name="connsiteY3262" fmla="*/ 349887 h 935524"/>
                <a:gd name="connsiteX3263" fmla="*/ 630682 w 934998"/>
                <a:gd name="connsiteY3263" fmla="*/ 350154 h 935524"/>
                <a:gd name="connsiteX3264" fmla="*/ 630682 w 934998"/>
                <a:gd name="connsiteY3264" fmla="*/ 350354 h 935524"/>
                <a:gd name="connsiteX3265" fmla="*/ 630682 w 934998"/>
                <a:gd name="connsiteY3265" fmla="*/ 350354 h 935524"/>
                <a:gd name="connsiteX3266" fmla="*/ 630882 w 934998"/>
                <a:gd name="connsiteY3266" fmla="*/ 350621 h 935524"/>
                <a:gd name="connsiteX3267" fmla="*/ 631116 w 934998"/>
                <a:gd name="connsiteY3267" fmla="*/ 350955 h 935524"/>
                <a:gd name="connsiteX3268" fmla="*/ 631116 w 934998"/>
                <a:gd name="connsiteY3268" fmla="*/ 350955 h 935524"/>
                <a:gd name="connsiteX3269" fmla="*/ 631550 w 934998"/>
                <a:gd name="connsiteY3269" fmla="*/ 351656 h 935524"/>
                <a:gd name="connsiteX3270" fmla="*/ 631883 w 934998"/>
                <a:gd name="connsiteY3270" fmla="*/ 352156 h 935524"/>
                <a:gd name="connsiteX3271" fmla="*/ 631883 w 934998"/>
                <a:gd name="connsiteY3271" fmla="*/ 352156 h 935524"/>
                <a:gd name="connsiteX3272" fmla="*/ 631883 w 934998"/>
                <a:gd name="connsiteY3272" fmla="*/ 352156 h 935524"/>
                <a:gd name="connsiteX3273" fmla="*/ 631883 w 934998"/>
                <a:gd name="connsiteY3273" fmla="*/ 352156 h 935524"/>
                <a:gd name="connsiteX3274" fmla="*/ 632117 w 934998"/>
                <a:gd name="connsiteY3274" fmla="*/ 352490 h 935524"/>
                <a:gd name="connsiteX3275" fmla="*/ 632350 w 934998"/>
                <a:gd name="connsiteY3275" fmla="*/ 352857 h 935524"/>
                <a:gd name="connsiteX3276" fmla="*/ 632350 w 934998"/>
                <a:gd name="connsiteY3276" fmla="*/ 352857 h 935524"/>
                <a:gd name="connsiteX3277" fmla="*/ 632350 w 934998"/>
                <a:gd name="connsiteY3277" fmla="*/ 353057 h 935524"/>
                <a:gd name="connsiteX3278" fmla="*/ 632350 w 934998"/>
                <a:gd name="connsiteY3278" fmla="*/ 353257 h 935524"/>
                <a:gd name="connsiteX3279" fmla="*/ 632884 w 934998"/>
                <a:gd name="connsiteY3279" fmla="*/ 354058 h 935524"/>
                <a:gd name="connsiteX3280" fmla="*/ 633051 w 934998"/>
                <a:gd name="connsiteY3280" fmla="*/ 354358 h 935524"/>
                <a:gd name="connsiteX3281" fmla="*/ 633384 w 934998"/>
                <a:gd name="connsiteY3281" fmla="*/ 354859 h 935524"/>
                <a:gd name="connsiteX3282" fmla="*/ 633384 w 934998"/>
                <a:gd name="connsiteY3282" fmla="*/ 354859 h 935524"/>
                <a:gd name="connsiteX3283" fmla="*/ 633384 w 934998"/>
                <a:gd name="connsiteY3283" fmla="*/ 355025 h 935524"/>
                <a:gd name="connsiteX3284" fmla="*/ 633384 w 934998"/>
                <a:gd name="connsiteY3284" fmla="*/ 355025 h 935524"/>
                <a:gd name="connsiteX3285" fmla="*/ 633384 w 934998"/>
                <a:gd name="connsiteY3285" fmla="*/ 355025 h 935524"/>
                <a:gd name="connsiteX3286" fmla="*/ 633585 w 934998"/>
                <a:gd name="connsiteY3286" fmla="*/ 355359 h 935524"/>
                <a:gd name="connsiteX3287" fmla="*/ 633585 w 934998"/>
                <a:gd name="connsiteY3287" fmla="*/ 355526 h 935524"/>
                <a:gd name="connsiteX3288" fmla="*/ 633585 w 934998"/>
                <a:gd name="connsiteY3288" fmla="*/ 355693 h 935524"/>
                <a:gd name="connsiteX3289" fmla="*/ 633585 w 934998"/>
                <a:gd name="connsiteY3289" fmla="*/ 355859 h 935524"/>
                <a:gd name="connsiteX3290" fmla="*/ 633752 w 934998"/>
                <a:gd name="connsiteY3290" fmla="*/ 356093 h 935524"/>
                <a:gd name="connsiteX3291" fmla="*/ 633752 w 934998"/>
                <a:gd name="connsiteY3291" fmla="*/ 356260 h 935524"/>
                <a:gd name="connsiteX3292" fmla="*/ 635320 w 934998"/>
                <a:gd name="connsiteY3292" fmla="*/ 358762 h 935524"/>
                <a:gd name="connsiteX3293" fmla="*/ 635987 w 934998"/>
                <a:gd name="connsiteY3293" fmla="*/ 359830 h 935524"/>
                <a:gd name="connsiteX3294" fmla="*/ 636821 w 934998"/>
                <a:gd name="connsiteY3294" fmla="*/ 361197 h 935524"/>
                <a:gd name="connsiteX3295" fmla="*/ 637622 w 934998"/>
                <a:gd name="connsiteY3295" fmla="*/ 362632 h 935524"/>
                <a:gd name="connsiteX3296" fmla="*/ 638189 w 934998"/>
                <a:gd name="connsiteY3296" fmla="*/ 363533 h 935524"/>
                <a:gd name="connsiteX3297" fmla="*/ 639657 w 934998"/>
                <a:gd name="connsiteY3297" fmla="*/ 366102 h 935524"/>
                <a:gd name="connsiteX3298" fmla="*/ 640224 w 934998"/>
                <a:gd name="connsiteY3298" fmla="*/ 367169 h 935524"/>
                <a:gd name="connsiteX3299" fmla="*/ 641025 w 934998"/>
                <a:gd name="connsiteY3299" fmla="*/ 368637 h 935524"/>
                <a:gd name="connsiteX3300" fmla="*/ 641325 w 934998"/>
                <a:gd name="connsiteY3300" fmla="*/ 369171 h 935524"/>
                <a:gd name="connsiteX3301" fmla="*/ 641992 w 934998"/>
                <a:gd name="connsiteY3301" fmla="*/ 370406 h 935524"/>
                <a:gd name="connsiteX3302" fmla="*/ 642960 w 934998"/>
                <a:gd name="connsiteY3302" fmla="*/ 372307 h 935524"/>
                <a:gd name="connsiteX3303" fmla="*/ 643360 w 934998"/>
                <a:gd name="connsiteY3303" fmla="*/ 373041 h 935524"/>
                <a:gd name="connsiteX3304" fmla="*/ 643360 w 934998"/>
                <a:gd name="connsiteY3304" fmla="*/ 373208 h 935524"/>
                <a:gd name="connsiteX3305" fmla="*/ 643360 w 934998"/>
                <a:gd name="connsiteY3305" fmla="*/ 373508 h 935524"/>
                <a:gd name="connsiteX3306" fmla="*/ 643660 w 934998"/>
                <a:gd name="connsiteY3306" fmla="*/ 374109 h 935524"/>
                <a:gd name="connsiteX3307" fmla="*/ 644027 w 934998"/>
                <a:gd name="connsiteY3307" fmla="*/ 374776 h 935524"/>
                <a:gd name="connsiteX3308" fmla="*/ 644361 w 934998"/>
                <a:gd name="connsiteY3308" fmla="*/ 375477 h 935524"/>
                <a:gd name="connsiteX3309" fmla="*/ 645062 w 934998"/>
                <a:gd name="connsiteY3309" fmla="*/ 376878 h 935524"/>
                <a:gd name="connsiteX3310" fmla="*/ 645062 w 934998"/>
                <a:gd name="connsiteY3310" fmla="*/ 376878 h 935524"/>
                <a:gd name="connsiteX3311" fmla="*/ 645829 w 934998"/>
                <a:gd name="connsiteY3311" fmla="*/ 378546 h 935524"/>
                <a:gd name="connsiteX3312" fmla="*/ 646630 w 934998"/>
                <a:gd name="connsiteY3312" fmla="*/ 380214 h 935524"/>
                <a:gd name="connsiteX3313" fmla="*/ 646630 w 934998"/>
                <a:gd name="connsiteY3313" fmla="*/ 380414 h 935524"/>
                <a:gd name="connsiteX3314" fmla="*/ 646930 w 934998"/>
                <a:gd name="connsiteY3314" fmla="*/ 381115 h 935524"/>
                <a:gd name="connsiteX3315" fmla="*/ 647264 w 934998"/>
                <a:gd name="connsiteY3315" fmla="*/ 381816 h 935524"/>
                <a:gd name="connsiteX3316" fmla="*/ 648031 w 934998"/>
                <a:gd name="connsiteY3316" fmla="*/ 383551 h 935524"/>
                <a:gd name="connsiteX3317" fmla="*/ 648031 w 934998"/>
                <a:gd name="connsiteY3317" fmla="*/ 383551 h 935524"/>
                <a:gd name="connsiteX3318" fmla="*/ 648031 w 934998"/>
                <a:gd name="connsiteY3318" fmla="*/ 383984 h 935524"/>
                <a:gd name="connsiteX3319" fmla="*/ 648198 w 934998"/>
                <a:gd name="connsiteY3319" fmla="*/ 384318 h 935524"/>
                <a:gd name="connsiteX3320" fmla="*/ 648198 w 934998"/>
                <a:gd name="connsiteY3320" fmla="*/ 384652 h 935524"/>
                <a:gd name="connsiteX3321" fmla="*/ 648198 w 934998"/>
                <a:gd name="connsiteY3321" fmla="*/ 384652 h 935524"/>
                <a:gd name="connsiteX3322" fmla="*/ 648198 w 934998"/>
                <a:gd name="connsiteY3322" fmla="*/ 384985 h 935524"/>
                <a:gd name="connsiteX3323" fmla="*/ 649299 w 934998"/>
                <a:gd name="connsiteY3323" fmla="*/ 387588 h 935524"/>
                <a:gd name="connsiteX3324" fmla="*/ 650700 w 934998"/>
                <a:gd name="connsiteY3324" fmla="*/ 391157 h 935524"/>
                <a:gd name="connsiteX3325" fmla="*/ 650700 w 934998"/>
                <a:gd name="connsiteY3325" fmla="*/ 391324 h 935524"/>
                <a:gd name="connsiteX3326" fmla="*/ 650933 w 934998"/>
                <a:gd name="connsiteY3326" fmla="*/ 391324 h 935524"/>
                <a:gd name="connsiteX3327" fmla="*/ 650933 w 934998"/>
                <a:gd name="connsiteY3327" fmla="*/ 391324 h 935524"/>
                <a:gd name="connsiteX3328" fmla="*/ 663445 w 934998"/>
                <a:gd name="connsiteY3328" fmla="*/ 386520 h 935524"/>
                <a:gd name="connsiteX3329" fmla="*/ 663712 w 934998"/>
                <a:gd name="connsiteY3329" fmla="*/ 386520 h 935524"/>
                <a:gd name="connsiteX3330" fmla="*/ 680593 w 934998"/>
                <a:gd name="connsiteY3330" fmla="*/ 380014 h 935524"/>
                <a:gd name="connsiteX3331" fmla="*/ 680860 w 934998"/>
                <a:gd name="connsiteY3331" fmla="*/ 380014 h 935524"/>
                <a:gd name="connsiteX3332" fmla="*/ 693438 w 934998"/>
                <a:gd name="connsiteY3332" fmla="*/ 375210 h 935524"/>
                <a:gd name="connsiteX3333" fmla="*/ 693705 w 934998"/>
                <a:gd name="connsiteY3333" fmla="*/ 375210 h 935524"/>
                <a:gd name="connsiteX3334" fmla="*/ 706283 w 934998"/>
                <a:gd name="connsiteY3334" fmla="*/ 370372 h 935524"/>
                <a:gd name="connsiteX3335" fmla="*/ 706550 w 934998"/>
                <a:gd name="connsiteY3335" fmla="*/ 370372 h 935524"/>
                <a:gd name="connsiteX3336" fmla="*/ 719127 w 934998"/>
                <a:gd name="connsiteY3336" fmla="*/ 365535 h 935524"/>
                <a:gd name="connsiteX3337" fmla="*/ 686899 w 934998"/>
                <a:gd name="connsiteY3337" fmla="*/ 301544 h 935524"/>
                <a:gd name="connsiteX3338" fmla="*/ 686899 w 934998"/>
                <a:gd name="connsiteY3338" fmla="*/ 301444 h 935524"/>
                <a:gd name="connsiteX3339" fmla="*/ 683729 w 934998"/>
                <a:gd name="connsiteY3339" fmla="*/ 297307 h 935524"/>
                <a:gd name="connsiteX3340" fmla="*/ 680393 w 934998"/>
                <a:gd name="connsiteY3340" fmla="*/ 293204 h 935524"/>
                <a:gd name="connsiteX3341" fmla="*/ 669683 w 934998"/>
                <a:gd name="connsiteY3341" fmla="*/ 301878 h 935524"/>
                <a:gd name="connsiteX3342" fmla="*/ 669683 w 934998"/>
                <a:gd name="connsiteY3342" fmla="*/ 301878 h 935524"/>
                <a:gd name="connsiteX3343" fmla="*/ 659041 w 934998"/>
                <a:gd name="connsiteY3343" fmla="*/ 310519 h 935524"/>
                <a:gd name="connsiteX3344" fmla="*/ 659041 w 934998"/>
                <a:gd name="connsiteY3344" fmla="*/ 310519 h 935524"/>
                <a:gd name="connsiteX3345" fmla="*/ 655504 w 934998"/>
                <a:gd name="connsiteY3345" fmla="*/ 313422 h 935524"/>
                <a:gd name="connsiteX3346" fmla="*/ 653736 w 934998"/>
                <a:gd name="connsiteY3346" fmla="*/ 314856 h 935524"/>
                <a:gd name="connsiteX3347" fmla="*/ 648398 w 934998"/>
                <a:gd name="connsiteY3347" fmla="*/ 319193 h 935524"/>
                <a:gd name="connsiteX3348" fmla="*/ 648398 w 934998"/>
                <a:gd name="connsiteY3348" fmla="*/ 319193 h 935524"/>
                <a:gd name="connsiteX3349" fmla="*/ 641291 w 934998"/>
                <a:gd name="connsiteY3349" fmla="*/ 324965 h 935524"/>
                <a:gd name="connsiteX3350" fmla="*/ 634119 w 934998"/>
                <a:gd name="connsiteY3350" fmla="*/ 330837 h 935524"/>
                <a:gd name="connsiteX3351" fmla="*/ 634119 w 934998"/>
                <a:gd name="connsiteY3351" fmla="*/ 330837 h 935524"/>
                <a:gd name="connsiteX3352" fmla="*/ 623476 w 934998"/>
                <a:gd name="connsiteY3352" fmla="*/ 339478 h 935524"/>
                <a:gd name="connsiteX3353" fmla="*/ 623476 w 934998"/>
                <a:gd name="connsiteY3353" fmla="*/ 339478 h 935524"/>
                <a:gd name="connsiteX3354" fmla="*/ 623709 w 934998"/>
                <a:gd name="connsiteY3354" fmla="*/ 339745 h 935524"/>
                <a:gd name="connsiteX3355" fmla="*/ 623976 w 934998"/>
                <a:gd name="connsiteY3355" fmla="*/ 340079 h 935524"/>
                <a:gd name="connsiteX3356" fmla="*/ 623976 w 934998"/>
                <a:gd name="connsiteY3356" fmla="*/ 340079 h 935524"/>
                <a:gd name="connsiteX3357" fmla="*/ 623976 w 934998"/>
                <a:gd name="connsiteY3357" fmla="*/ 340279 h 935524"/>
                <a:gd name="connsiteX3358" fmla="*/ 623976 w 934998"/>
                <a:gd name="connsiteY3358" fmla="*/ 340279 h 935524"/>
                <a:gd name="connsiteX3359" fmla="*/ 624443 w 934998"/>
                <a:gd name="connsiteY3359" fmla="*/ 340813 h 935524"/>
                <a:gd name="connsiteX3360" fmla="*/ 624810 w 934998"/>
                <a:gd name="connsiteY3360" fmla="*/ 341313 h 935524"/>
                <a:gd name="connsiteX3361" fmla="*/ 624810 w 934998"/>
                <a:gd name="connsiteY3361" fmla="*/ 341313 h 935524"/>
                <a:gd name="connsiteX3362" fmla="*/ 625077 w 934998"/>
                <a:gd name="connsiteY3362" fmla="*/ 341680 h 935524"/>
                <a:gd name="connsiteX3363" fmla="*/ 625077 w 934998"/>
                <a:gd name="connsiteY3363" fmla="*/ 341847 h 935524"/>
                <a:gd name="connsiteX3364" fmla="*/ 625477 w 934998"/>
                <a:gd name="connsiteY3364" fmla="*/ 342381 h 935524"/>
                <a:gd name="connsiteX3365" fmla="*/ 625477 w 934998"/>
                <a:gd name="connsiteY3365" fmla="*/ 342381 h 935524"/>
                <a:gd name="connsiteX3366" fmla="*/ 625678 w 934998"/>
                <a:gd name="connsiteY3366" fmla="*/ 342648 h 935524"/>
                <a:gd name="connsiteX3367" fmla="*/ 625678 w 934998"/>
                <a:gd name="connsiteY3367" fmla="*/ 342648 h 935524"/>
                <a:gd name="connsiteX3368" fmla="*/ 626078 w 934998"/>
                <a:gd name="connsiteY3368" fmla="*/ 343148 h 935524"/>
                <a:gd name="connsiteX3369" fmla="*/ 626479 w 934998"/>
                <a:gd name="connsiteY3369" fmla="*/ 343649 h 935524"/>
                <a:gd name="connsiteX3370" fmla="*/ 627112 w 934998"/>
                <a:gd name="connsiteY3370" fmla="*/ 344483 h 935524"/>
                <a:gd name="connsiteX3371" fmla="*/ 627112 w 934998"/>
                <a:gd name="connsiteY3371" fmla="*/ 344483 h 935524"/>
                <a:gd name="connsiteX3372" fmla="*/ 627413 w 934998"/>
                <a:gd name="connsiteY3372" fmla="*/ 344883 h 935524"/>
                <a:gd name="connsiteX3373" fmla="*/ 627413 w 934998"/>
                <a:gd name="connsiteY3373" fmla="*/ 344883 h 935524"/>
                <a:gd name="connsiteX3374" fmla="*/ 627813 w 934998"/>
                <a:gd name="connsiteY3374" fmla="*/ 345450 h 935524"/>
                <a:gd name="connsiteX3375" fmla="*/ 627813 w 934998"/>
                <a:gd name="connsiteY3375" fmla="*/ 345450 h 935524"/>
                <a:gd name="connsiteX3376" fmla="*/ 627813 w 934998"/>
                <a:gd name="connsiteY3376" fmla="*/ 345450 h 935524"/>
                <a:gd name="connsiteX3377" fmla="*/ 627813 w 934998"/>
                <a:gd name="connsiteY3377" fmla="*/ 345450 h 935524"/>
                <a:gd name="connsiteX3378" fmla="*/ 628347 w 934998"/>
                <a:gd name="connsiteY3378" fmla="*/ 346184 h 935524"/>
                <a:gd name="connsiteX3379" fmla="*/ 628347 w 934998"/>
                <a:gd name="connsiteY3379" fmla="*/ 346184 h 935524"/>
                <a:gd name="connsiteX3380" fmla="*/ 628347 w 934998"/>
                <a:gd name="connsiteY3380" fmla="*/ 346351 h 935524"/>
                <a:gd name="connsiteX3381" fmla="*/ 628347 w 934998"/>
                <a:gd name="connsiteY3381" fmla="*/ 346351 h 935524"/>
                <a:gd name="connsiteX3382" fmla="*/ 628347 w 934998"/>
                <a:gd name="connsiteY3382" fmla="*/ 346351 h 935524"/>
                <a:gd name="connsiteX3383" fmla="*/ 628347 w 934998"/>
                <a:gd name="connsiteY3383" fmla="*/ 346351 h 935524"/>
                <a:gd name="connsiteX3384" fmla="*/ 628580 w 934998"/>
                <a:gd name="connsiteY3384" fmla="*/ 346651 h 935524"/>
                <a:gd name="connsiteX3385" fmla="*/ 628580 w 934998"/>
                <a:gd name="connsiteY3385" fmla="*/ 346651 h 935524"/>
                <a:gd name="connsiteX3386" fmla="*/ 629114 w 934998"/>
                <a:gd name="connsiteY3386" fmla="*/ 347385 h 935524"/>
                <a:gd name="connsiteX3387" fmla="*/ 629114 w 934998"/>
                <a:gd name="connsiteY3387" fmla="*/ 347385 h 935524"/>
                <a:gd name="connsiteX3388" fmla="*/ 629114 w 934998"/>
                <a:gd name="connsiteY3388" fmla="*/ 347585 h 935524"/>
                <a:gd name="connsiteX3389" fmla="*/ 629481 w 934998"/>
                <a:gd name="connsiteY3389" fmla="*/ 348119 h 935524"/>
                <a:gd name="connsiteX3390" fmla="*/ 629481 w 934998"/>
                <a:gd name="connsiteY3390" fmla="*/ 348119 h 935524"/>
                <a:gd name="connsiteX3391" fmla="*/ 629481 w 934998"/>
                <a:gd name="connsiteY3391" fmla="*/ 348119 h 935524"/>
                <a:gd name="connsiteX3392" fmla="*/ 629681 w 934998"/>
                <a:gd name="connsiteY3392" fmla="*/ 348386 h 935524"/>
                <a:gd name="connsiteX3393" fmla="*/ 629681 w 934998"/>
                <a:gd name="connsiteY3393" fmla="*/ 348553 h 935524"/>
                <a:gd name="connsiteX3394" fmla="*/ 629681 w 934998"/>
                <a:gd name="connsiteY3394" fmla="*/ 348753 h 935524"/>
                <a:gd name="connsiteX3395" fmla="*/ 630115 w 934998"/>
                <a:gd name="connsiteY3395" fmla="*/ 349387 h 935524"/>
                <a:gd name="connsiteX3396" fmla="*/ 630482 w 934998"/>
                <a:gd name="connsiteY3396" fmla="*/ 349887 h 935524"/>
                <a:gd name="connsiteX3397" fmla="*/ 630682 w 934998"/>
                <a:gd name="connsiteY3397" fmla="*/ 350154 h 935524"/>
                <a:gd name="connsiteX3398" fmla="*/ 630682 w 934998"/>
                <a:gd name="connsiteY3398" fmla="*/ 350354 h 935524"/>
                <a:gd name="connsiteX3399" fmla="*/ 630682 w 934998"/>
                <a:gd name="connsiteY3399" fmla="*/ 350354 h 935524"/>
                <a:gd name="connsiteX3400" fmla="*/ 630882 w 934998"/>
                <a:gd name="connsiteY3400" fmla="*/ 350621 h 935524"/>
                <a:gd name="connsiteX3401" fmla="*/ 631116 w 934998"/>
                <a:gd name="connsiteY3401" fmla="*/ 350955 h 935524"/>
                <a:gd name="connsiteX3402" fmla="*/ 631116 w 934998"/>
                <a:gd name="connsiteY3402" fmla="*/ 350955 h 935524"/>
                <a:gd name="connsiteX3403" fmla="*/ 631550 w 934998"/>
                <a:gd name="connsiteY3403" fmla="*/ 351656 h 935524"/>
                <a:gd name="connsiteX3404" fmla="*/ 631883 w 934998"/>
                <a:gd name="connsiteY3404" fmla="*/ 352156 h 935524"/>
                <a:gd name="connsiteX3405" fmla="*/ 631883 w 934998"/>
                <a:gd name="connsiteY3405" fmla="*/ 352156 h 935524"/>
                <a:gd name="connsiteX3406" fmla="*/ 631883 w 934998"/>
                <a:gd name="connsiteY3406" fmla="*/ 352156 h 935524"/>
                <a:gd name="connsiteX3407" fmla="*/ 631883 w 934998"/>
                <a:gd name="connsiteY3407" fmla="*/ 352156 h 935524"/>
                <a:gd name="connsiteX3408" fmla="*/ 632117 w 934998"/>
                <a:gd name="connsiteY3408" fmla="*/ 352490 h 935524"/>
                <a:gd name="connsiteX3409" fmla="*/ 632350 w 934998"/>
                <a:gd name="connsiteY3409" fmla="*/ 352857 h 935524"/>
                <a:gd name="connsiteX3410" fmla="*/ 632350 w 934998"/>
                <a:gd name="connsiteY3410" fmla="*/ 352857 h 935524"/>
                <a:gd name="connsiteX3411" fmla="*/ 632350 w 934998"/>
                <a:gd name="connsiteY3411" fmla="*/ 353057 h 935524"/>
                <a:gd name="connsiteX3412" fmla="*/ 632350 w 934998"/>
                <a:gd name="connsiteY3412" fmla="*/ 353257 h 935524"/>
                <a:gd name="connsiteX3413" fmla="*/ 632884 w 934998"/>
                <a:gd name="connsiteY3413" fmla="*/ 354058 h 935524"/>
                <a:gd name="connsiteX3414" fmla="*/ 633051 w 934998"/>
                <a:gd name="connsiteY3414" fmla="*/ 354358 h 935524"/>
                <a:gd name="connsiteX3415" fmla="*/ 633384 w 934998"/>
                <a:gd name="connsiteY3415" fmla="*/ 354859 h 935524"/>
                <a:gd name="connsiteX3416" fmla="*/ 633384 w 934998"/>
                <a:gd name="connsiteY3416" fmla="*/ 354859 h 935524"/>
                <a:gd name="connsiteX3417" fmla="*/ 633384 w 934998"/>
                <a:gd name="connsiteY3417" fmla="*/ 355025 h 935524"/>
                <a:gd name="connsiteX3418" fmla="*/ 633384 w 934998"/>
                <a:gd name="connsiteY3418" fmla="*/ 355025 h 935524"/>
                <a:gd name="connsiteX3419" fmla="*/ 633384 w 934998"/>
                <a:gd name="connsiteY3419" fmla="*/ 355025 h 935524"/>
                <a:gd name="connsiteX3420" fmla="*/ 633585 w 934998"/>
                <a:gd name="connsiteY3420" fmla="*/ 355359 h 935524"/>
                <a:gd name="connsiteX3421" fmla="*/ 633585 w 934998"/>
                <a:gd name="connsiteY3421" fmla="*/ 355526 h 935524"/>
                <a:gd name="connsiteX3422" fmla="*/ 633585 w 934998"/>
                <a:gd name="connsiteY3422" fmla="*/ 355693 h 935524"/>
                <a:gd name="connsiteX3423" fmla="*/ 633585 w 934998"/>
                <a:gd name="connsiteY3423" fmla="*/ 355859 h 935524"/>
                <a:gd name="connsiteX3424" fmla="*/ 633752 w 934998"/>
                <a:gd name="connsiteY3424" fmla="*/ 356093 h 935524"/>
                <a:gd name="connsiteX3425" fmla="*/ 633752 w 934998"/>
                <a:gd name="connsiteY3425" fmla="*/ 356260 h 935524"/>
                <a:gd name="connsiteX3426" fmla="*/ 635320 w 934998"/>
                <a:gd name="connsiteY3426" fmla="*/ 358762 h 935524"/>
                <a:gd name="connsiteX3427" fmla="*/ 635987 w 934998"/>
                <a:gd name="connsiteY3427" fmla="*/ 359830 h 935524"/>
                <a:gd name="connsiteX3428" fmla="*/ 636821 w 934998"/>
                <a:gd name="connsiteY3428" fmla="*/ 361197 h 935524"/>
                <a:gd name="connsiteX3429" fmla="*/ 637622 w 934998"/>
                <a:gd name="connsiteY3429" fmla="*/ 362632 h 935524"/>
                <a:gd name="connsiteX3430" fmla="*/ 638189 w 934998"/>
                <a:gd name="connsiteY3430" fmla="*/ 363533 h 935524"/>
                <a:gd name="connsiteX3431" fmla="*/ 639657 w 934998"/>
                <a:gd name="connsiteY3431" fmla="*/ 366102 h 935524"/>
                <a:gd name="connsiteX3432" fmla="*/ 640224 w 934998"/>
                <a:gd name="connsiteY3432" fmla="*/ 367169 h 935524"/>
                <a:gd name="connsiteX3433" fmla="*/ 641025 w 934998"/>
                <a:gd name="connsiteY3433" fmla="*/ 368637 h 935524"/>
                <a:gd name="connsiteX3434" fmla="*/ 641325 w 934998"/>
                <a:gd name="connsiteY3434" fmla="*/ 369171 h 935524"/>
                <a:gd name="connsiteX3435" fmla="*/ 641992 w 934998"/>
                <a:gd name="connsiteY3435" fmla="*/ 370406 h 935524"/>
                <a:gd name="connsiteX3436" fmla="*/ 642960 w 934998"/>
                <a:gd name="connsiteY3436" fmla="*/ 372307 h 935524"/>
                <a:gd name="connsiteX3437" fmla="*/ 643360 w 934998"/>
                <a:gd name="connsiteY3437" fmla="*/ 373041 h 935524"/>
                <a:gd name="connsiteX3438" fmla="*/ 643360 w 934998"/>
                <a:gd name="connsiteY3438" fmla="*/ 373208 h 935524"/>
                <a:gd name="connsiteX3439" fmla="*/ 643360 w 934998"/>
                <a:gd name="connsiteY3439" fmla="*/ 373508 h 935524"/>
                <a:gd name="connsiteX3440" fmla="*/ 643660 w 934998"/>
                <a:gd name="connsiteY3440" fmla="*/ 374109 h 935524"/>
                <a:gd name="connsiteX3441" fmla="*/ 644027 w 934998"/>
                <a:gd name="connsiteY3441" fmla="*/ 374776 h 935524"/>
                <a:gd name="connsiteX3442" fmla="*/ 644361 w 934998"/>
                <a:gd name="connsiteY3442" fmla="*/ 375477 h 935524"/>
                <a:gd name="connsiteX3443" fmla="*/ 645062 w 934998"/>
                <a:gd name="connsiteY3443" fmla="*/ 376878 h 935524"/>
                <a:gd name="connsiteX3444" fmla="*/ 645062 w 934998"/>
                <a:gd name="connsiteY3444" fmla="*/ 376878 h 935524"/>
                <a:gd name="connsiteX3445" fmla="*/ 645829 w 934998"/>
                <a:gd name="connsiteY3445" fmla="*/ 378546 h 935524"/>
                <a:gd name="connsiteX3446" fmla="*/ 646630 w 934998"/>
                <a:gd name="connsiteY3446" fmla="*/ 380214 h 935524"/>
                <a:gd name="connsiteX3447" fmla="*/ 646630 w 934998"/>
                <a:gd name="connsiteY3447" fmla="*/ 380414 h 935524"/>
                <a:gd name="connsiteX3448" fmla="*/ 646930 w 934998"/>
                <a:gd name="connsiteY3448" fmla="*/ 381115 h 935524"/>
                <a:gd name="connsiteX3449" fmla="*/ 647264 w 934998"/>
                <a:gd name="connsiteY3449" fmla="*/ 381816 h 935524"/>
                <a:gd name="connsiteX3450" fmla="*/ 648031 w 934998"/>
                <a:gd name="connsiteY3450" fmla="*/ 383551 h 935524"/>
                <a:gd name="connsiteX3451" fmla="*/ 648031 w 934998"/>
                <a:gd name="connsiteY3451" fmla="*/ 383551 h 935524"/>
                <a:gd name="connsiteX3452" fmla="*/ 648031 w 934998"/>
                <a:gd name="connsiteY3452" fmla="*/ 383984 h 935524"/>
                <a:gd name="connsiteX3453" fmla="*/ 648198 w 934998"/>
                <a:gd name="connsiteY3453" fmla="*/ 384318 h 935524"/>
                <a:gd name="connsiteX3454" fmla="*/ 648198 w 934998"/>
                <a:gd name="connsiteY3454" fmla="*/ 384652 h 935524"/>
                <a:gd name="connsiteX3455" fmla="*/ 648198 w 934998"/>
                <a:gd name="connsiteY3455" fmla="*/ 384652 h 935524"/>
                <a:gd name="connsiteX3456" fmla="*/ 648198 w 934998"/>
                <a:gd name="connsiteY3456" fmla="*/ 384985 h 935524"/>
                <a:gd name="connsiteX3457" fmla="*/ 649299 w 934998"/>
                <a:gd name="connsiteY3457" fmla="*/ 387588 h 935524"/>
                <a:gd name="connsiteX3458" fmla="*/ 650700 w 934998"/>
                <a:gd name="connsiteY3458" fmla="*/ 391157 h 935524"/>
                <a:gd name="connsiteX3459" fmla="*/ 650700 w 934998"/>
                <a:gd name="connsiteY3459" fmla="*/ 391324 h 935524"/>
                <a:gd name="connsiteX3460" fmla="*/ 650933 w 934998"/>
                <a:gd name="connsiteY3460" fmla="*/ 391324 h 935524"/>
                <a:gd name="connsiteX3461" fmla="*/ 650933 w 934998"/>
                <a:gd name="connsiteY3461" fmla="*/ 391324 h 935524"/>
                <a:gd name="connsiteX3462" fmla="*/ 663445 w 934998"/>
                <a:gd name="connsiteY3462" fmla="*/ 386520 h 935524"/>
                <a:gd name="connsiteX3463" fmla="*/ 663712 w 934998"/>
                <a:gd name="connsiteY3463" fmla="*/ 386520 h 935524"/>
                <a:gd name="connsiteX3464" fmla="*/ 680593 w 934998"/>
                <a:gd name="connsiteY3464" fmla="*/ 380014 h 935524"/>
                <a:gd name="connsiteX3465" fmla="*/ 680860 w 934998"/>
                <a:gd name="connsiteY3465" fmla="*/ 380014 h 935524"/>
                <a:gd name="connsiteX3466" fmla="*/ 693438 w 934998"/>
                <a:gd name="connsiteY3466" fmla="*/ 375210 h 935524"/>
                <a:gd name="connsiteX3467" fmla="*/ 693705 w 934998"/>
                <a:gd name="connsiteY3467" fmla="*/ 375210 h 935524"/>
                <a:gd name="connsiteX3468" fmla="*/ 706283 w 934998"/>
                <a:gd name="connsiteY3468" fmla="*/ 370372 h 935524"/>
                <a:gd name="connsiteX3469" fmla="*/ 706550 w 934998"/>
                <a:gd name="connsiteY3469" fmla="*/ 370372 h 935524"/>
                <a:gd name="connsiteX3470" fmla="*/ 719127 w 934998"/>
                <a:gd name="connsiteY3470" fmla="*/ 365535 h 935524"/>
                <a:gd name="connsiteX3471" fmla="*/ 686899 w 934998"/>
                <a:gd name="connsiteY3471" fmla="*/ 301544 h 935524"/>
                <a:gd name="connsiteX3472" fmla="*/ 686899 w 934998"/>
                <a:gd name="connsiteY3472" fmla="*/ 301444 h 935524"/>
                <a:gd name="connsiteX3473" fmla="*/ 683729 w 934998"/>
                <a:gd name="connsiteY3473" fmla="*/ 297307 h 935524"/>
                <a:gd name="connsiteX3474" fmla="*/ 680393 w 934998"/>
                <a:gd name="connsiteY3474" fmla="*/ 293204 h 935524"/>
                <a:gd name="connsiteX3475" fmla="*/ 669683 w 934998"/>
                <a:gd name="connsiteY3475" fmla="*/ 301878 h 935524"/>
                <a:gd name="connsiteX3476" fmla="*/ 669683 w 934998"/>
                <a:gd name="connsiteY3476" fmla="*/ 301878 h 935524"/>
                <a:gd name="connsiteX3477" fmla="*/ 659041 w 934998"/>
                <a:gd name="connsiteY3477" fmla="*/ 310519 h 935524"/>
                <a:gd name="connsiteX3478" fmla="*/ 659041 w 934998"/>
                <a:gd name="connsiteY3478" fmla="*/ 310519 h 935524"/>
                <a:gd name="connsiteX3479" fmla="*/ 655504 w 934998"/>
                <a:gd name="connsiteY3479" fmla="*/ 313422 h 935524"/>
                <a:gd name="connsiteX3480" fmla="*/ 653736 w 934998"/>
                <a:gd name="connsiteY3480" fmla="*/ 314856 h 935524"/>
                <a:gd name="connsiteX3481" fmla="*/ 648398 w 934998"/>
                <a:gd name="connsiteY3481" fmla="*/ 319193 h 935524"/>
                <a:gd name="connsiteX3482" fmla="*/ 648398 w 934998"/>
                <a:gd name="connsiteY3482" fmla="*/ 319193 h 935524"/>
                <a:gd name="connsiteX3483" fmla="*/ 641291 w 934998"/>
                <a:gd name="connsiteY3483" fmla="*/ 324965 h 935524"/>
                <a:gd name="connsiteX3484" fmla="*/ 634119 w 934998"/>
                <a:gd name="connsiteY3484" fmla="*/ 330837 h 935524"/>
                <a:gd name="connsiteX3485" fmla="*/ 634119 w 934998"/>
                <a:gd name="connsiteY3485" fmla="*/ 330837 h 935524"/>
                <a:gd name="connsiteX3486" fmla="*/ 623476 w 934998"/>
                <a:gd name="connsiteY3486" fmla="*/ 339478 h 935524"/>
                <a:gd name="connsiteX3487" fmla="*/ 623476 w 934998"/>
                <a:gd name="connsiteY3487" fmla="*/ 339478 h 935524"/>
                <a:gd name="connsiteX3488" fmla="*/ 623709 w 934998"/>
                <a:gd name="connsiteY3488" fmla="*/ 339745 h 935524"/>
                <a:gd name="connsiteX3489" fmla="*/ 623976 w 934998"/>
                <a:gd name="connsiteY3489" fmla="*/ 340079 h 935524"/>
                <a:gd name="connsiteX3490" fmla="*/ 623976 w 934998"/>
                <a:gd name="connsiteY3490" fmla="*/ 340079 h 935524"/>
                <a:gd name="connsiteX3491" fmla="*/ 623976 w 934998"/>
                <a:gd name="connsiteY3491" fmla="*/ 340279 h 935524"/>
                <a:gd name="connsiteX3492" fmla="*/ 623976 w 934998"/>
                <a:gd name="connsiteY3492" fmla="*/ 340279 h 935524"/>
                <a:gd name="connsiteX3493" fmla="*/ 624443 w 934998"/>
                <a:gd name="connsiteY3493" fmla="*/ 340813 h 935524"/>
                <a:gd name="connsiteX3494" fmla="*/ 624810 w 934998"/>
                <a:gd name="connsiteY3494" fmla="*/ 341313 h 935524"/>
                <a:gd name="connsiteX3495" fmla="*/ 624810 w 934998"/>
                <a:gd name="connsiteY3495" fmla="*/ 341313 h 935524"/>
                <a:gd name="connsiteX3496" fmla="*/ 625077 w 934998"/>
                <a:gd name="connsiteY3496" fmla="*/ 341680 h 935524"/>
                <a:gd name="connsiteX3497" fmla="*/ 625077 w 934998"/>
                <a:gd name="connsiteY3497" fmla="*/ 341847 h 935524"/>
                <a:gd name="connsiteX3498" fmla="*/ 625477 w 934998"/>
                <a:gd name="connsiteY3498" fmla="*/ 342381 h 935524"/>
                <a:gd name="connsiteX3499" fmla="*/ 625477 w 934998"/>
                <a:gd name="connsiteY3499" fmla="*/ 342381 h 935524"/>
                <a:gd name="connsiteX3500" fmla="*/ 625678 w 934998"/>
                <a:gd name="connsiteY3500" fmla="*/ 342648 h 935524"/>
                <a:gd name="connsiteX3501" fmla="*/ 625678 w 934998"/>
                <a:gd name="connsiteY3501" fmla="*/ 342648 h 935524"/>
                <a:gd name="connsiteX3502" fmla="*/ 626078 w 934998"/>
                <a:gd name="connsiteY3502" fmla="*/ 343148 h 935524"/>
                <a:gd name="connsiteX3503" fmla="*/ 626479 w 934998"/>
                <a:gd name="connsiteY3503" fmla="*/ 343649 h 935524"/>
                <a:gd name="connsiteX3504" fmla="*/ 627112 w 934998"/>
                <a:gd name="connsiteY3504" fmla="*/ 344483 h 935524"/>
                <a:gd name="connsiteX3505" fmla="*/ 627112 w 934998"/>
                <a:gd name="connsiteY3505" fmla="*/ 344483 h 935524"/>
                <a:gd name="connsiteX3506" fmla="*/ 627413 w 934998"/>
                <a:gd name="connsiteY3506" fmla="*/ 344883 h 935524"/>
                <a:gd name="connsiteX3507" fmla="*/ 627413 w 934998"/>
                <a:gd name="connsiteY3507" fmla="*/ 344883 h 935524"/>
                <a:gd name="connsiteX3508" fmla="*/ 627813 w 934998"/>
                <a:gd name="connsiteY3508" fmla="*/ 345450 h 935524"/>
                <a:gd name="connsiteX3509" fmla="*/ 627813 w 934998"/>
                <a:gd name="connsiteY3509" fmla="*/ 345450 h 935524"/>
                <a:gd name="connsiteX3510" fmla="*/ 627813 w 934998"/>
                <a:gd name="connsiteY3510" fmla="*/ 345450 h 935524"/>
                <a:gd name="connsiteX3511" fmla="*/ 627813 w 934998"/>
                <a:gd name="connsiteY3511" fmla="*/ 345450 h 935524"/>
                <a:gd name="connsiteX3512" fmla="*/ 628347 w 934998"/>
                <a:gd name="connsiteY3512" fmla="*/ 346184 h 935524"/>
                <a:gd name="connsiteX3513" fmla="*/ 628347 w 934998"/>
                <a:gd name="connsiteY3513" fmla="*/ 346184 h 935524"/>
                <a:gd name="connsiteX3514" fmla="*/ 628347 w 934998"/>
                <a:gd name="connsiteY3514" fmla="*/ 346351 h 935524"/>
                <a:gd name="connsiteX3515" fmla="*/ 628347 w 934998"/>
                <a:gd name="connsiteY3515" fmla="*/ 346351 h 935524"/>
                <a:gd name="connsiteX3516" fmla="*/ 628347 w 934998"/>
                <a:gd name="connsiteY3516" fmla="*/ 346351 h 935524"/>
                <a:gd name="connsiteX3517" fmla="*/ 628347 w 934998"/>
                <a:gd name="connsiteY3517" fmla="*/ 346351 h 935524"/>
                <a:gd name="connsiteX3518" fmla="*/ 628580 w 934998"/>
                <a:gd name="connsiteY3518" fmla="*/ 346651 h 935524"/>
                <a:gd name="connsiteX3519" fmla="*/ 628580 w 934998"/>
                <a:gd name="connsiteY3519" fmla="*/ 346651 h 935524"/>
                <a:gd name="connsiteX3520" fmla="*/ 629114 w 934998"/>
                <a:gd name="connsiteY3520" fmla="*/ 347385 h 935524"/>
                <a:gd name="connsiteX3521" fmla="*/ 629114 w 934998"/>
                <a:gd name="connsiteY3521" fmla="*/ 347385 h 935524"/>
                <a:gd name="connsiteX3522" fmla="*/ 629114 w 934998"/>
                <a:gd name="connsiteY3522" fmla="*/ 347585 h 935524"/>
                <a:gd name="connsiteX3523" fmla="*/ 629481 w 934998"/>
                <a:gd name="connsiteY3523" fmla="*/ 348119 h 935524"/>
                <a:gd name="connsiteX3524" fmla="*/ 629481 w 934998"/>
                <a:gd name="connsiteY3524" fmla="*/ 348119 h 935524"/>
                <a:gd name="connsiteX3525" fmla="*/ 629481 w 934998"/>
                <a:gd name="connsiteY3525" fmla="*/ 348119 h 935524"/>
                <a:gd name="connsiteX3526" fmla="*/ 629681 w 934998"/>
                <a:gd name="connsiteY3526" fmla="*/ 348386 h 935524"/>
                <a:gd name="connsiteX3527" fmla="*/ 629681 w 934998"/>
                <a:gd name="connsiteY3527" fmla="*/ 348553 h 935524"/>
                <a:gd name="connsiteX3528" fmla="*/ 629681 w 934998"/>
                <a:gd name="connsiteY3528" fmla="*/ 348753 h 935524"/>
                <a:gd name="connsiteX3529" fmla="*/ 630115 w 934998"/>
                <a:gd name="connsiteY3529" fmla="*/ 349387 h 935524"/>
                <a:gd name="connsiteX3530" fmla="*/ 630482 w 934998"/>
                <a:gd name="connsiteY3530" fmla="*/ 349887 h 935524"/>
                <a:gd name="connsiteX3531" fmla="*/ 630682 w 934998"/>
                <a:gd name="connsiteY3531" fmla="*/ 350154 h 935524"/>
                <a:gd name="connsiteX3532" fmla="*/ 630682 w 934998"/>
                <a:gd name="connsiteY3532" fmla="*/ 350354 h 935524"/>
                <a:gd name="connsiteX3533" fmla="*/ 630682 w 934998"/>
                <a:gd name="connsiteY3533" fmla="*/ 350354 h 935524"/>
                <a:gd name="connsiteX3534" fmla="*/ 630882 w 934998"/>
                <a:gd name="connsiteY3534" fmla="*/ 350621 h 935524"/>
                <a:gd name="connsiteX3535" fmla="*/ 631116 w 934998"/>
                <a:gd name="connsiteY3535" fmla="*/ 350955 h 935524"/>
                <a:gd name="connsiteX3536" fmla="*/ 631116 w 934998"/>
                <a:gd name="connsiteY3536" fmla="*/ 350955 h 935524"/>
                <a:gd name="connsiteX3537" fmla="*/ 631550 w 934998"/>
                <a:gd name="connsiteY3537" fmla="*/ 351656 h 935524"/>
                <a:gd name="connsiteX3538" fmla="*/ 631883 w 934998"/>
                <a:gd name="connsiteY3538" fmla="*/ 352156 h 935524"/>
                <a:gd name="connsiteX3539" fmla="*/ 631883 w 934998"/>
                <a:gd name="connsiteY3539" fmla="*/ 352156 h 935524"/>
                <a:gd name="connsiteX3540" fmla="*/ 631883 w 934998"/>
                <a:gd name="connsiteY3540" fmla="*/ 352156 h 935524"/>
                <a:gd name="connsiteX3541" fmla="*/ 631883 w 934998"/>
                <a:gd name="connsiteY3541" fmla="*/ 352156 h 935524"/>
                <a:gd name="connsiteX3542" fmla="*/ 632117 w 934998"/>
                <a:gd name="connsiteY3542" fmla="*/ 352490 h 935524"/>
                <a:gd name="connsiteX3543" fmla="*/ 632350 w 934998"/>
                <a:gd name="connsiteY3543" fmla="*/ 352857 h 935524"/>
                <a:gd name="connsiteX3544" fmla="*/ 632350 w 934998"/>
                <a:gd name="connsiteY3544" fmla="*/ 352857 h 935524"/>
                <a:gd name="connsiteX3545" fmla="*/ 632350 w 934998"/>
                <a:gd name="connsiteY3545" fmla="*/ 353057 h 935524"/>
                <a:gd name="connsiteX3546" fmla="*/ 632350 w 934998"/>
                <a:gd name="connsiteY3546" fmla="*/ 353257 h 935524"/>
                <a:gd name="connsiteX3547" fmla="*/ 632884 w 934998"/>
                <a:gd name="connsiteY3547" fmla="*/ 354058 h 935524"/>
                <a:gd name="connsiteX3548" fmla="*/ 633051 w 934998"/>
                <a:gd name="connsiteY3548" fmla="*/ 354358 h 935524"/>
                <a:gd name="connsiteX3549" fmla="*/ 633384 w 934998"/>
                <a:gd name="connsiteY3549" fmla="*/ 354859 h 935524"/>
                <a:gd name="connsiteX3550" fmla="*/ 633384 w 934998"/>
                <a:gd name="connsiteY3550" fmla="*/ 354859 h 935524"/>
                <a:gd name="connsiteX3551" fmla="*/ 633384 w 934998"/>
                <a:gd name="connsiteY3551" fmla="*/ 355025 h 935524"/>
                <a:gd name="connsiteX3552" fmla="*/ 633384 w 934998"/>
                <a:gd name="connsiteY3552" fmla="*/ 355025 h 935524"/>
                <a:gd name="connsiteX3553" fmla="*/ 633384 w 934998"/>
                <a:gd name="connsiteY3553" fmla="*/ 355025 h 935524"/>
                <a:gd name="connsiteX3554" fmla="*/ 633585 w 934998"/>
                <a:gd name="connsiteY3554" fmla="*/ 355359 h 935524"/>
                <a:gd name="connsiteX3555" fmla="*/ 633585 w 934998"/>
                <a:gd name="connsiteY3555" fmla="*/ 355526 h 935524"/>
                <a:gd name="connsiteX3556" fmla="*/ 633585 w 934998"/>
                <a:gd name="connsiteY3556" fmla="*/ 355693 h 935524"/>
                <a:gd name="connsiteX3557" fmla="*/ 633585 w 934998"/>
                <a:gd name="connsiteY3557" fmla="*/ 355859 h 935524"/>
                <a:gd name="connsiteX3558" fmla="*/ 633752 w 934998"/>
                <a:gd name="connsiteY3558" fmla="*/ 356093 h 935524"/>
                <a:gd name="connsiteX3559" fmla="*/ 633752 w 934998"/>
                <a:gd name="connsiteY3559" fmla="*/ 356260 h 935524"/>
                <a:gd name="connsiteX3560" fmla="*/ 635320 w 934998"/>
                <a:gd name="connsiteY3560" fmla="*/ 358762 h 935524"/>
                <a:gd name="connsiteX3561" fmla="*/ 635987 w 934998"/>
                <a:gd name="connsiteY3561" fmla="*/ 359830 h 935524"/>
                <a:gd name="connsiteX3562" fmla="*/ 636821 w 934998"/>
                <a:gd name="connsiteY3562" fmla="*/ 361197 h 935524"/>
                <a:gd name="connsiteX3563" fmla="*/ 637622 w 934998"/>
                <a:gd name="connsiteY3563" fmla="*/ 362632 h 935524"/>
                <a:gd name="connsiteX3564" fmla="*/ 638189 w 934998"/>
                <a:gd name="connsiteY3564" fmla="*/ 363533 h 935524"/>
                <a:gd name="connsiteX3565" fmla="*/ 639657 w 934998"/>
                <a:gd name="connsiteY3565" fmla="*/ 366102 h 935524"/>
                <a:gd name="connsiteX3566" fmla="*/ 640224 w 934998"/>
                <a:gd name="connsiteY3566" fmla="*/ 367169 h 935524"/>
                <a:gd name="connsiteX3567" fmla="*/ 641025 w 934998"/>
                <a:gd name="connsiteY3567" fmla="*/ 368637 h 935524"/>
                <a:gd name="connsiteX3568" fmla="*/ 641325 w 934998"/>
                <a:gd name="connsiteY3568" fmla="*/ 369171 h 935524"/>
                <a:gd name="connsiteX3569" fmla="*/ 641992 w 934998"/>
                <a:gd name="connsiteY3569" fmla="*/ 370406 h 935524"/>
                <a:gd name="connsiteX3570" fmla="*/ 642960 w 934998"/>
                <a:gd name="connsiteY3570" fmla="*/ 372307 h 935524"/>
                <a:gd name="connsiteX3571" fmla="*/ 643360 w 934998"/>
                <a:gd name="connsiteY3571" fmla="*/ 373041 h 935524"/>
                <a:gd name="connsiteX3572" fmla="*/ 643360 w 934998"/>
                <a:gd name="connsiteY3572" fmla="*/ 373208 h 935524"/>
                <a:gd name="connsiteX3573" fmla="*/ 643360 w 934998"/>
                <a:gd name="connsiteY3573" fmla="*/ 373508 h 935524"/>
                <a:gd name="connsiteX3574" fmla="*/ 643660 w 934998"/>
                <a:gd name="connsiteY3574" fmla="*/ 374109 h 935524"/>
                <a:gd name="connsiteX3575" fmla="*/ 644027 w 934998"/>
                <a:gd name="connsiteY3575" fmla="*/ 374776 h 935524"/>
                <a:gd name="connsiteX3576" fmla="*/ 644361 w 934998"/>
                <a:gd name="connsiteY3576" fmla="*/ 375477 h 935524"/>
                <a:gd name="connsiteX3577" fmla="*/ 645062 w 934998"/>
                <a:gd name="connsiteY3577" fmla="*/ 376878 h 935524"/>
                <a:gd name="connsiteX3578" fmla="*/ 645062 w 934998"/>
                <a:gd name="connsiteY3578" fmla="*/ 376878 h 935524"/>
                <a:gd name="connsiteX3579" fmla="*/ 645829 w 934998"/>
                <a:gd name="connsiteY3579" fmla="*/ 378546 h 935524"/>
                <a:gd name="connsiteX3580" fmla="*/ 646630 w 934998"/>
                <a:gd name="connsiteY3580" fmla="*/ 380214 h 935524"/>
                <a:gd name="connsiteX3581" fmla="*/ 646630 w 934998"/>
                <a:gd name="connsiteY3581" fmla="*/ 380414 h 935524"/>
                <a:gd name="connsiteX3582" fmla="*/ 646930 w 934998"/>
                <a:gd name="connsiteY3582" fmla="*/ 381115 h 935524"/>
                <a:gd name="connsiteX3583" fmla="*/ 647264 w 934998"/>
                <a:gd name="connsiteY3583" fmla="*/ 381816 h 935524"/>
                <a:gd name="connsiteX3584" fmla="*/ 648031 w 934998"/>
                <a:gd name="connsiteY3584" fmla="*/ 383551 h 935524"/>
                <a:gd name="connsiteX3585" fmla="*/ 648031 w 934998"/>
                <a:gd name="connsiteY3585" fmla="*/ 383551 h 935524"/>
                <a:gd name="connsiteX3586" fmla="*/ 648031 w 934998"/>
                <a:gd name="connsiteY3586" fmla="*/ 383984 h 935524"/>
                <a:gd name="connsiteX3587" fmla="*/ 648198 w 934998"/>
                <a:gd name="connsiteY3587" fmla="*/ 384318 h 935524"/>
                <a:gd name="connsiteX3588" fmla="*/ 648198 w 934998"/>
                <a:gd name="connsiteY3588" fmla="*/ 384652 h 935524"/>
                <a:gd name="connsiteX3589" fmla="*/ 648198 w 934998"/>
                <a:gd name="connsiteY3589" fmla="*/ 384652 h 935524"/>
                <a:gd name="connsiteX3590" fmla="*/ 648198 w 934998"/>
                <a:gd name="connsiteY3590" fmla="*/ 384985 h 935524"/>
                <a:gd name="connsiteX3591" fmla="*/ 649299 w 934998"/>
                <a:gd name="connsiteY3591" fmla="*/ 387588 h 935524"/>
                <a:gd name="connsiteX3592" fmla="*/ 650700 w 934998"/>
                <a:gd name="connsiteY3592" fmla="*/ 391157 h 935524"/>
                <a:gd name="connsiteX3593" fmla="*/ 650700 w 934998"/>
                <a:gd name="connsiteY3593" fmla="*/ 391324 h 935524"/>
                <a:gd name="connsiteX3594" fmla="*/ 650933 w 934998"/>
                <a:gd name="connsiteY3594" fmla="*/ 391324 h 935524"/>
                <a:gd name="connsiteX3595" fmla="*/ 650933 w 934998"/>
                <a:gd name="connsiteY3595" fmla="*/ 391324 h 935524"/>
                <a:gd name="connsiteX3596" fmla="*/ 663445 w 934998"/>
                <a:gd name="connsiteY3596" fmla="*/ 386520 h 935524"/>
                <a:gd name="connsiteX3597" fmla="*/ 663712 w 934998"/>
                <a:gd name="connsiteY3597" fmla="*/ 386520 h 935524"/>
                <a:gd name="connsiteX3598" fmla="*/ 680593 w 934998"/>
                <a:gd name="connsiteY3598" fmla="*/ 380014 h 935524"/>
                <a:gd name="connsiteX3599" fmla="*/ 680860 w 934998"/>
                <a:gd name="connsiteY3599" fmla="*/ 380014 h 935524"/>
                <a:gd name="connsiteX3600" fmla="*/ 693438 w 934998"/>
                <a:gd name="connsiteY3600" fmla="*/ 375210 h 935524"/>
                <a:gd name="connsiteX3601" fmla="*/ 693705 w 934998"/>
                <a:gd name="connsiteY3601" fmla="*/ 375210 h 935524"/>
                <a:gd name="connsiteX3602" fmla="*/ 706283 w 934998"/>
                <a:gd name="connsiteY3602" fmla="*/ 370372 h 935524"/>
                <a:gd name="connsiteX3603" fmla="*/ 706550 w 934998"/>
                <a:gd name="connsiteY3603" fmla="*/ 370372 h 935524"/>
                <a:gd name="connsiteX3604" fmla="*/ 719127 w 934998"/>
                <a:gd name="connsiteY3604" fmla="*/ 365535 h 935524"/>
                <a:gd name="connsiteX3605" fmla="*/ 686899 w 934998"/>
                <a:gd name="connsiteY3605" fmla="*/ 301544 h 935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</a:cxnLst>
              <a:rect l="l" t="t" r="r" b="b"/>
              <a:pathLst>
                <a:path w="934998" h="935524">
                  <a:moveTo>
                    <a:pt x="686899" y="301544"/>
                  </a:moveTo>
                  <a:cubicBezTo>
                    <a:pt x="685898" y="300177"/>
                    <a:pt x="684830" y="298775"/>
                    <a:pt x="683729" y="297407"/>
                  </a:cubicBezTo>
                  <a:cubicBezTo>
                    <a:pt x="682628" y="296040"/>
                    <a:pt x="681561" y="294672"/>
                    <a:pt x="680393" y="293304"/>
                  </a:cubicBezTo>
                  <a:lnTo>
                    <a:pt x="669683" y="301978"/>
                  </a:lnTo>
                  <a:lnTo>
                    <a:pt x="669683" y="301978"/>
                  </a:lnTo>
                  <a:lnTo>
                    <a:pt x="659041" y="310619"/>
                  </a:lnTo>
                  <a:lnTo>
                    <a:pt x="659041" y="310619"/>
                  </a:lnTo>
                  <a:lnTo>
                    <a:pt x="655504" y="313522"/>
                  </a:lnTo>
                  <a:lnTo>
                    <a:pt x="653736" y="314956"/>
                  </a:lnTo>
                  <a:lnTo>
                    <a:pt x="648398" y="319294"/>
                  </a:lnTo>
                  <a:lnTo>
                    <a:pt x="648398" y="319294"/>
                  </a:lnTo>
                  <a:lnTo>
                    <a:pt x="641291" y="325065"/>
                  </a:lnTo>
                  <a:lnTo>
                    <a:pt x="634119" y="330837"/>
                  </a:lnTo>
                  <a:lnTo>
                    <a:pt x="634119" y="330837"/>
                  </a:lnTo>
                  <a:lnTo>
                    <a:pt x="623476" y="339478"/>
                  </a:lnTo>
                  <a:lnTo>
                    <a:pt x="623476" y="339478"/>
                  </a:lnTo>
                  <a:lnTo>
                    <a:pt x="623709" y="339745"/>
                  </a:lnTo>
                  <a:lnTo>
                    <a:pt x="623976" y="340079"/>
                  </a:lnTo>
                  <a:lnTo>
                    <a:pt x="623976" y="340079"/>
                  </a:lnTo>
                  <a:lnTo>
                    <a:pt x="623976" y="340279"/>
                  </a:lnTo>
                  <a:lnTo>
                    <a:pt x="623976" y="340279"/>
                  </a:lnTo>
                  <a:lnTo>
                    <a:pt x="624443" y="340813"/>
                  </a:lnTo>
                  <a:lnTo>
                    <a:pt x="624810" y="341313"/>
                  </a:lnTo>
                  <a:lnTo>
                    <a:pt x="624810" y="341313"/>
                  </a:lnTo>
                  <a:cubicBezTo>
                    <a:pt x="624920" y="341420"/>
                    <a:pt x="625011" y="341543"/>
                    <a:pt x="625077" y="341680"/>
                  </a:cubicBezTo>
                  <a:lnTo>
                    <a:pt x="625077" y="341847"/>
                  </a:lnTo>
                  <a:lnTo>
                    <a:pt x="625477" y="342381"/>
                  </a:lnTo>
                  <a:lnTo>
                    <a:pt x="625477" y="342381"/>
                  </a:lnTo>
                  <a:lnTo>
                    <a:pt x="625678" y="342648"/>
                  </a:lnTo>
                  <a:lnTo>
                    <a:pt x="625678" y="342648"/>
                  </a:lnTo>
                  <a:cubicBezTo>
                    <a:pt x="625831" y="342798"/>
                    <a:pt x="625965" y="342965"/>
                    <a:pt x="626078" y="343148"/>
                  </a:cubicBezTo>
                  <a:lnTo>
                    <a:pt x="626479" y="343649"/>
                  </a:lnTo>
                  <a:lnTo>
                    <a:pt x="627112" y="344483"/>
                  </a:lnTo>
                  <a:lnTo>
                    <a:pt x="627112" y="344483"/>
                  </a:lnTo>
                  <a:lnTo>
                    <a:pt x="627413" y="344883"/>
                  </a:lnTo>
                  <a:lnTo>
                    <a:pt x="627413" y="344883"/>
                  </a:lnTo>
                  <a:cubicBezTo>
                    <a:pt x="627556" y="345063"/>
                    <a:pt x="627690" y="345253"/>
                    <a:pt x="627813" y="345450"/>
                  </a:cubicBezTo>
                  <a:lnTo>
                    <a:pt x="627813" y="345450"/>
                  </a:lnTo>
                  <a:lnTo>
                    <a:pt x="627813" y="345450"/>
                  </a:lnTo>
                  <a:lnTo>
                    <a:pt x="627813" y="345450"/>
                  </a:lnTo>
                  <a:lnTo>
                    <a:pt x="628347" y="346184"/>
                  </a:lnTo>
                  <a:lnTo>
                    <a:pt x="628347" y="346184"/>
                  </a:lnTo>
                  <a:lnTo>
                    <a:pt x="628347" y="346351"/>
                  </a:lnTo>
                  <a:lnTo>
                    <a:pt x="628347" y="346351"/>
                  </a:lnTo>
                  <a:cubicBezTo>
                    <a:pt x="628347" y="346351"/>
                    <a:pt x="628347" y="346351"/>
                    <a:pt x="628347" y="346351"/>
                  </a:cubicBezTo>
                  <a:lnTo>
                    <a:pt x="628347" y="346351"/>
                  </a:lnTo>
                  <a:lnTo>
                    <a:pt x="628580" y="346651"/>
                  </a:lnTo>
                  <a:lnTo>
                    <a:pt x="628580" y="346651"/>
                  </a:lnTo>
                  <a:lnTo>
                    <a:pt x="629114" y="347385"/>
                  </a:lnTo>
                  <a:lnTo>
                    <a:pt x="629114" y="347385"/>
                  </a:lnTo>
                  <a:lnTo>
                    <a:pt x="629114" y="347585"/>
                  </a:lnTo>
                  <a:lnTo>
                    <a:pt x="629481" y="348119"/>
                  </a:lnTo>
                  <a:lnTo>
                    <a:pt x="629481" y="348119"/>
                  </a:lnTo>
                  <a:lnTo>
                    <a:pt x="629481" y="348119"/>
                  </a:lnTo>
                  <a:lnTo>
                    <a:pt x="629681" y="348386"/>
                  </a:lnTo>
                  <a:lnTo>
                    <a:pt x="629681" y="348553"/>
                  </a:lnTo>
                  <a:lnTo>
                    <a:pt x="629681" y="348753"/>
                  </a:lnTo>
                  <a:cubicBezTo>
                    <a:pt x="629838" y="348957"/>
                    <a:pt x="629982" y="349167"/>
                    <a:pt x="630115" y="349387"/>
                  </a:cubicBezTo>
                  <a:lnTo>
                    <a:pt x="630482" y="349887"/>
                  </a:lnTo>
                  <a:lnTo>
                    <a:pt x="630682" y="350154"/>
                  </a:lnTo>
                  <a:lnTo>
                    <a:pt x="630682" y="350354"/>
                  </a:lnTo>
                  <a:lnTo>
                    <a:pt x="630682" y="350354"/>
                  </a:lnTo>
                  <a:lnTo>
                    <a:pt x="630882" y="350621"/>
                  </a:lnTo>
                  <a:cubicBezTo>
                    <a:pt x="630949" y="350742"/>
                    <a:pt x="631026" y="350852"/>
                    <a:pt x="631116" y="350955"/>
                  </a:cubicBezTo>
                  <a:lnTo>
                    <a:pt x="631116" y="350955"/>
                  </a:lnTo>
                  <a:lnTo>
                    <a:pt x="631550" y="351656"/>
                  </a:lnTo>
                  <a:lnTo>
                    <a:pt x="631883" y="352156"/>
                  </a:lnTo>
                  <a:lnTo>
                    <a:pt x="631883" y="352156"/>
                  </a:lnTo>
                  <a:lnTo>
                    <a:pt x="631883" y="352156"/>
                  </a:lnTo>
                  <a:lnTo>
                    <a:pt x="631883" y="352156"/>
                  </a:lnTo>
                  <a:cubicBezTo>
                    <a:pt x="631950" y="352276"/>
                    <a:pt x="632027" y="352386"/>
                    <a:pt x="632117" y="352490"/>
                  </a:cubicBezTo>
                  <a:lnTo>
                    <a:pt x="632350" y="352857"/>
                  </a:lnTo>
                  <a:lnTo>
                    <a:pt x="632350" y="352857"/>
                  </a:lnTo>
                  <a:lnTo>
                    <a:pt x="632350" y="353057"/>
                  </a:lnTo>
                  <a:lnTo>
                    <a:pt x="632350" y="353257"/>
                  </a:lnTo>
                  <a:lnTo>
                    <a:pt x="632884" y="354058"/>
                  </a:lnTo>
                  <a:lnTo>
                    <a:pt x="633051" y="354358"/>
                  </a:lnTo>
                  <a:lnTo>
                    <a:pt x="633384" y="354859"/>
                  </a:lnTo>
                  <a:lnTo>
                    <a:pt x="633384" y="354859"/>
                  </a:lnTo>
                  <a:lnTo>
                    <a:pt x="633384" y="355025"/>
                  </a:lnTo>
                  <a:lnTo>
                    <a:pt x="633384" y="355025"/>
                  </a:lnTo>
                  <a:lnTo>
                    <a:pt x="633384" y="355025"/>
                  </a:lnTo>
                  <a:lnTo>
                    <a:pt x="633585" y="355359"/>
                  </a:lnTo>
                  <a:lnTo>
                    <a:pt x="633585" y="355526"/>
                  </a:lnTo>
                  <a:lnTo>
                    <a:pt x="633585" y="355693"/>
                  </a:lnTo>
                  <a:lnTo>
                    <a:pt x="633585" y="355859"/>
                  </a:lnTo>
                  <a:lnTo>
                    <a:pt x="633752" y="356093"/>
                  </a:lnTo>
                  <a:lnTo>
                    <a:pt x="633752" y="356260"/>
                  </a:lnTo>
                  <a:cubicBezTo>
                    <a:pt x="634285" y="357094"/>
                    <a:pt x="634819" y="357928"/>
                    <a:pt x="635320" y="358762"/>
                  </a:cubicBezTo>
                  <a:lnTo>
                    <a:pt x="635987" y="359830"/>
                  </a:lnTo>
                  <a:lnTo>
                    <a:pt x="636821" y="361197"/>
                  </a:lnTo>
                  <a:lnTo>
                    <a:pt x="637622" y="362632"/>
                  </a:lnTo>
                  <a:lnTo>
                    <a:pt x="638189" y="363533"/>
                  </a:lnTo>
                  <a:lnTo>
                    <a:pt x="639657" y="366102"/>
                  </a:lnTo>
                  <a:cubicBezTo>
                    <a:pt x="639857" y="366469"/>
                    <a:pt x="640057" y="366802"/>
                    <a:pt x="640224" y="367169"/>
                  </a:cubicBezTo>
                  <a:lnTo>
                    <a:pt x="641025" y="368637"/>
                  </a:lnTo>
                  <a:lnTo>
                    <a:pt x="641325" y="369171"/>
                  </a:lnTo>
                  <a:lnTo>
                    <a:pt x="641992" y="370406"/>
                  </a:lnTo>
                  <a:cubicBezTo>
                    <a:pt x="642326" y="371006"/>
                    <a:pt x="642626" y="371673"/>
                    <a:pt x="642960" y="372307"/>
                  </a:cubicBezTo>
                  <a:lnTo>
                    <a:pt x="643360" y="373041"/>
                  </a:lnTo>
                  <a:lnTo>
                    <a:pt x="643360" y="373208"/>
                  </a:lnTo>
                  <a:cubicBezTo>
                    <a:pt x="643373" y="373308"/>
                    <a:pt x="643373" y="373408"/>
                    <a:pt x="643360" y="373508"/>
                  </a:cubicBezTo>
                  <a:lnTo>
                    <a:pt x="643660" y="374109"/>
                  </a:lnTo>
                  <a:lnTo>
                    <a:pt x="644027" y="374776"/>
                  </a:lnTo>
                  <a:lnTo>
                    <a:pt x="644361" y="375477"/>
                  </a:lnTo>
                  <a:lnTo>
                    <a:pt x="645062" y="376878"/>
                  </a:lnTo>
                  <a:lnTo>
                    <a:pt x="645062" y="376878"/>
                  </a:lnTo>
                  <a:cubicBezTo>
                    <a:pt x="645328" y="377412"/>
                    <a:pt x="645595" y="377979"/>
                    <a:pt x="645829" y="378546"/>
                  </a:cubicBezTo>
                  <a:lnTo>
                    <a:pt x="646630" y="380214"/>
                  </a:lnTo>
                  <a:lnTo>
                    <a:pt x="646630" y="380414"/>
                  </a:lnTo>
                  <a:lnTo>
                    <a:pt x="646930" y="381115"/>
                  </a:lnTo>
                  <a:lnTo>
                    <a:pt x="647264" y="381816"/>
                  </a:lnTo>
                  <a:lnTo>
                    <a:pt x="648031" y="383551"/>
                  </a:lnTo>
                  <a:lnTo>
                    <a:pt x="648031" y="383551"/>
                  </a:lnTo>
                  <a:cubicBezTo>
                    <a:pt x="648051" y="383694"/>
                    <a:pt x="648051" y="383841"/>
                    <a:pt x="648031" y="383984"/>
                  </a:cubicBezTo>
                  <a:lnTo>
                    <a:pt x="648198" y="384318"/>
                  </a:lnTo>
                  <a:cubicBezTo>
                    <a:pt x="648191" y="384428"/>
                    <a:pt x="648191" y="384541"/>
                    <a:pt x="648198" y="384652"/>
                  </a:cubicBezTo>
                  <a:lnTo>
                    <a:pt x="648198" y="384652"/>
                  </a:lnTo>
                  <a:cubicBezTo>
                    <a:pt x="648198" y="384652"/>
                    <a:pt x="648198" y="384885"/>
                    <a:pt x="648198" y="384985"/>
                  </a:cubicBezTo>
                  <a:lnTo>
                    <a:pt x="649299" y="387588"/>
                  </a:lnTo>
                  <a:cubicBezTo>
                    <a:pt x="649766" y="388755"/>
                    <a:pt x="650200" y="389956"/>
                    <a:pt x="650700" y="391157"/>
                  </a:cubicBezTo>
                  <a:lnTo>
                    <a:pt x="650700" y="391324"/>
                  </a:lnTo>
                  <a:lnTo>
                    <a:pt x="650933" y="391324"/>
                  </a:lnTo>
                  <a:lnTo>
                    <a:pt x="650933" y="391324"/>
                  </a:lnTo>
                  <a:lnTo>
                    <a:pt x="663445" y="386520"/>
                  </a:lnTo>
                  <a:lnTo>
                    <a:pt x="663712" y="386520"/>
                  </a:lnTo>
                  <a:lnTo>
                    <a:pt x="680593" y="380014"/>
                  </a:lnTo>
                  <a:lnTo>
                    <a:pt x="680860" y="380014"/>
                  </a:lnTo>
                  <a:lnTo>
                    <a:pt x="693438" y="375210"/>
                  </a:lnTo>
                  <a:lnTo>
                    <a:pt x="693705" y="375210"/>
                  </a:lnTo>
                  <a:lnTo>
                    <a:pt x="706283" y="370372"/>
                  </a:lnTo>
                  <a:lnTo>
                    <a:pt x="706550" y="370372"/>
                  </a:lnTo>
                  <a:lnTo>
                    <a:pt x="719127" y="365535"/>
                  </a:lnTo>
                  <a:cubicBezTo>
                    <a:pt x="711200" y="342898"/>
                    <a:pt x="700367" y="321389"/>
                    <a:pt x="686899" y="301544"/>
                  </a:cubicBezTo>
                  <a:close/>
                  <a:moveTo>
                    <a:pt x="686899" y="301544"/>
                  </a:moveTo>
                  <a:cubicBezTo>
                    <a:pt x="685898" y="300177"/>
                    <a:pt x="684830" y="298775"/>
                    <a:pt x="683729" y="297407"/>
                  </a:cubicBezTo>
                  <a:cubicBezTo>
                    <a:pt x="682628" y="296040"/>
                    <a:pt x="681561" y="294672"/>
                    <a:pt x="680393" y="293304"/>
                  </a:cubicBezTo>
                  <a:lnTo>
                    <a:pt x="669683" y="301978"/>
                  </a:lnTo>
                  <a:lnTo>
                    <a:pt x="669683" y="301978"/>
                  </a:lnTo>
                  <a:lnTo>
                    <a:pt x="659041" y="310619"/>
                  </a:lnTo>
                  <a:lnTo>
                    <a:pt x="659041" y="310619"/>
                  </a:lnTo>
                  <a:lnTo>
                    <a:pt x="655504" y="313522"/>
                  </a:lnTo>
                  <a:lnTo>
                    <a:pt x="653736" y="314956"/>
                  </a:lnTo>
                  <a:lnTo>
                    <a:pt x="648398" y="319294"/>
                  </a:lnTo>
                  <a:lnTo>
                    <a:pt x="648398" y="319294"/>
                  </a:lnTo>
                  <a:lnTo>
                    <a:pt x="641291" y="325065"/>
                  </a:lnTo>
                  <a:lnTo>
                    <a:pt x="634119" y="330837"/>
                  </a:lnTo>
                  <a:lnTo>
                    <a:pt x="634119" y="330837"/>
                  </a:lnTo>
                  <a:lnTo>
                    <a:pt x="623476" y="339478"/>
                  </a:lnTo>
                  <a:lnTo>
                    <a:pt x="623476" y="339478"/>
                  </a:lnTo>
                  <a:lnTo>
                    <a:pt x="623709" y="339745"/>
                  </a:lnTo>
                  <a:lnTo>
                    <a:pt x="623976" y="340079"/>
                  </a:lnTo>
                  <a:lnTo>
                    <a:pt x="623976" y="340079"/>
                  </a:lnTo>
                  <a:lnTo>
                    <a:pt x="623976" y="340279"/>
                  </a:lnTo>
                  <a:lnTo>
                    <a:pt x="623976" y="340279"/>
                  </a:lnTo>
                  <a:lnTo>
                    <a:pt x="624443" y="340813"/>
                  </a:lnTo>
                  <a:lnTo>
                    <a:pt x="624810" y="341313"/>
                  </a:lnTo>
                  <a:lnTo>
                    <a:pt x="624810" y="341313"/>
                  </a:lnTo>
                  <a:cubicBezTo>
                    <a:pt x="624920" y="341420"/>
                    <a:pt x="625011" y="341543"/>
                    <a:pt x="625077" y="341680"/>
                  </a:cubicBezTo>
                  <a:lnTo>
                    <a:pt x="625077" y="341847"/>
                  </a:lnTo>
                  <a:lnTo>
                    <a:pt x="625477" y="342381"/>
                  </a:lnTo>
                  <a:lnTo>
                    <a:pt x="625477" y="342381"/>
                  </a:lnTo>
                  <a:lnTo>
                    <a:pt x="625678" y="342648"/>
                  </a:lnTo>
                  <a:lnTo>
                    <a:pt x="625678" y="342648"/>
                  </a:lnTo>
                  <a:cubicBezTo>
                    <a:pt x="625831" y="342798"/>
                    <a:pt x="625965" y="342965"/>
                    <a:pt x="626078" y="343148"/>
                  </a:cubicBezTo>
                  <a:lnTo>
                    <a:pt x="626479" y="343649"/>
                  </a:lnTo>
                  <a:lnTo>
                    <a:pt x="627112" y="344483"/>
                  </a:lnTo>
                  <a:lnTo>
                    <a:pt x="627112" y="344483"/>
                  </a:lnTo>
                  <a:lnTo>
                    <a:pt x="627413" y="344883"/>
                  </a:lnTo>
                  <a:lnTo>
                    <a:pt x="627413" y="344883"/>
                  </a:lnTo>
                  <a:cubicBezTo>
                    <a:pt x="627556" y="345063"/>
                    <a:pt x="627690" y="345253"/>
                    <a:pt x="627813" y="345450"/>
                  </a:cubicBezTo>
                  <a:lnTo>
                    <a:pt x="627813" y="345450"/>
                  </a:lnTo>
                  <a:lnTo>
                    <a:pt x="627813" y="345450"/>
                  </a:lnTo>
                  <a:lnTo>
                    <a:pt x="627813" y="345450"/>
                  </a:lnTo>
                  <a:lnTo>
                    <a:pt x="628347" y="346184"/>
                  </a:lnTo>
                  <a:lnTo>
                    <a:pt x="628347" y="346184"/>
                  </a:lnTo>
                  <a:lnTo>
                    <a:pt x="628347" y="346351"/>
                  </a:lnTo>
                  <a:lnTo>
                    <a:pt x="628347" y="346351"/>
                  </a:lnTo>
                  <a:cubicBezTo>
                    <a:pt x="628347" y="346351"/>
                    <a:pt x="628347" y="346351"/>
                    <a:pt x="628347" y="346351"/>
                  </a:cubicBezTo>
                  <a:lnTo>
                    <a:pt x="628347" y="346351"/>
                  </a:lnTo>
                  <a:lnTo>
                    <a:pt x="628580" y="346651"/>
                  </a:lnTo>
                  <a:lnTo>
                    <a:pt x="628580" y="346651"/>
                  </a:lnTo>
                  <a:lnTo>
                    <a:pt x="629114" y="347385"/>
                  </a:lnTo>
                  <a:lnTo>
                    <a:pt x="629114" y="347385"/>
                  </a:lnTo>
                  <a:lnTo>
                    <a:pt x="629114" y="347585"/>
                  </a:lnTo>
                  <a:lnTo>
                    <a:pt x="629481" y="348119"/>
                  </a:lnTo>
                  <a:lnTo>
                    <a:pt x="629481" y="348119"/>
                  </a:lnTo>
                  <a:lnTo>
                    <a:pt x="629481" y="348119"/>
                  </a:lnTo>
                  <a:lnTo>
                    <a:pt x="629681" y="348386"/>
                  </a:lnTo>
                  <a:lnTo>
                    <a:pt x="629681" y="348553"/>
                  </a:lnTo>
                  <a:lnTo>
                    <a:pt x="629681" y="348753"/>
                  </a:lnTo>
                  <a:cubicBezTo>
                    <a:pt x="629838" y="348957"/>
                    <a:pt x="629982" y="349167"/>
                    <a:pt x="630115" y="349387"/>
                  </a:cubicBezTo>
                  <a:lnTo>
                    <a:pt x="630482" y="349887"/>
                  </a:lnTo>
                  <a:lnTo>
                    <a:pt x="630682" y="350154"/>
                  </a:lnTo>
                  <a:lnTo>
                    <a:pt x="630682" y="350354"/>
                  </a:lnTo>
                  <a:lnTo>
                    <a:pt x="630682" y="350354"/>
                  </a:lnTo>
                  <a:lnTo>
                    <a:pt x="630882" y="350621"/>
                  </a:lnTo>
                  <a:cubicBezTo>
                    <a:pt x="630949" y="350742"/>
                    <a:pt x="631026" y="350852"/>
                    <a:pt x="631116" y="350955"/>
                  </a:cubicBezTo>
                  <a:lnTo>
                    <a:pt x="631116" y="350955"/>
                  </a:lnTo>
                  <a:lnTo>
                    <a:pt x="631550" y="351656"/>
                  </a:lnTo>
                  <a:lnTo>
                    <a:pt x="631883" y="352156"/>
                  </a:lnTo>
                  <a:lnTo>
                    <a:pt x="631883" y="352156"/>
                  </a:lnTo>
                  <a:lnTo>
                    <a:pt x="631883" y="352156"/>
                  </a:lnTo>
                  <a:lnTo>
                    <a:pt x="631883" y="352156"/>
                  </a:lnTo>
                  <a:cubicBezTo>
                    <a:pt x="631950" y="352276"/>
                    <a:pt x="632027" y="352386"/>
                    <a:pt x="632117" y="352490"/>
                  </a:cubicBezTo>
                  <a:lnTo>
                    <a:pt x="632350" y="352857"/>
                  </a:lnTo>
                  <a:lnTo>
                    <a:pt x="632350" y="352857"/>
                  </a:lnTo>
                  <a:lnTo>
                    <a:pt x="632350" y="353057"/>
                  </a:lnTo>
                  <a:lnTo>
                    <a:pt x="632350" y="353257"/>
                  </a:lnTo>
                  <a:lnTo>
                    <a:pt x="632884" y="354058"/>
                  </a:lnTo>
                  <a:lnTo>
                    <a:pt x="633051" y="354358"/>
                  </a:lnTo>
                  <a:lnTo>
                    <a:pt x="633384" y="354859"/>
                  </a:lnTo>
                  <a:lnTo>
                    <a:pt x="633384" y="354859"/>
                  </a:lnTo>
                  <a:lnTo>
                    <a:pt x="633384" y="355025"/>
                  </a:lnTo>
                  <a:lnTo>
                    <a:pt x="633384" y="355025"/>
                  </a:lnTo>
                  <a:lnTo>
                    <a:pt x="633384" y="355025"/>
                  </a:lnTo>
                  <a:lnTo>
                    <a:pt x="633585" y="355359"/>
                  </a:lnTo>
                  <a:lnTo>
                    <a:pt x="633585" y="355526"/>
                  </a:lnTo>
                  <a:lnTo>
                    <a:pt x="633585" y="355693"/>
                  </a:lnTo>
                  <a:lnTo>
                    <a:pt x="633585" y="355859"/>
                  </a:lnTo>
                  <a:lnTo>
                    <a:pt x="633752" y="356093"/>
                  </a:lnTo>
                  <a:lnTo>
                    <a:pt x="633752" y="356260"/>
                  </a:lnTo>
                  <a:cubicBezTo>
                    <a:pt x="634285" y="357094"/>
                    <a:pt x="634819" y="357928"/>
                    <a:pt x="635320" y="358762"/>
                  </a:cubicBezTo>
                  <a:lnTo>
                    <a:pt x="635987" y="359830"/>
                  </a:lnTo>
                  <a:lnTo>
                    <a:pt x="636821" y="361197"/>
                  </a:lnTo>
                  <a:lnTo>
                    <a:pt x="637622" y="362632"/>
                  </a:lnTo>
                  <a:lnTo>
                    <a:pt x="638189" y="363533"/>
                  </a:lnTo>
                  <a:lnTo>
                    <a:pt x="639657" y="366102"/>
                  </a:lnTo>
                  <a:cubicBezTo>
                    <a:pt x="639857" y="366469"/>
                    <a:pt x="640057" y="366802"/>
                    <a:pt x="640224" y="367169"/>
                  </a:cubicBezTo>
                  <a:lnTo>
                    <a:pt x="641025" y="368637"/>
                  </a:lnTo>
                  <a:lnTo>
                    <a:pt x="641325" y="369171"/>
                  </a:lnTo>
                  <a:lnTo>
                    <a:pt x="641992" y="370406"/>
                  </a:lnTo>
                  <a:cubicBezTo>
                    <a:pt x="642326" y="371006"/>
                    <a:pt x="642626" y="371673"/>
                    <a:pt x="642960" y="372307"/>
                  </a:cubicBezTo>
                  <a:lnTo>
                    <a:pt x="643360" y="373041"/>
                  </a:lnTo>
                  <a:lnTo>
                    <a:pt x="643360" y="373208"/>
                  </a:lnTo>
                  <a:cubicBezTo>
                    <a:pt x="643373" y="373308"/>
                    <a:pt x="643373" y="373408"/>
                    <a:pt x="643360" y="373508"/>
                  </a:cubicBezTo>
                  <a:lnTo>
                    <a:pt x="643660" y="374109"/>
                  </a:lnTo>
                  <a:lnTo>
                    <a:pt x="644027" y="374776"/>
                  </a:lnTo>
                  <a:lnTo>
                    <a:pt x="644361" y="375477"/>
                  </a:lnTo>
                  <a:lnTo>
                    <a:pt x="645062" y="376878"/>
                  </a:lnTo>
                  <a:lnTo>
                    <a:pt x="645062" y="376878"/>
                  </a:lnTo>
                  <a:cubicBezTo>
                    <a:pt x="645328" y="377412"/>
                    <a:pt x="645595" y="377979"/>
                    <a:pt x="645829" y="378546"/>
                  </a:cubicBezTo>
                  <a:lnTo>
                    <a:pt x="646630" y="380214"/>
                  </a:lnTo>
                  <a:lnTo>
                    <a:pt x="646630" y="380414"/>
                  </a:lnTo>
                  <a:lnTo>
                    <a:pt x="646930" y="381115"/>
                  </a:lnTo>
                  <a:lnTo>
                    <a:pt x="647264" y="381816"/>
                  </a:lnTo>
                  <a:lnTo>
                    <a:pt x="648031" y="383551"/>
                  </a:lnTo>
                  <a:lnTo>
                    <a:pt x="648031" y="383551"/>
                  </a:lnTo>
                  <a:cubicBezTo>
                    <a:pt x="648051" y="383694"/>
                    <a:pt x="648051" y="383841"/>
                    <a:pt x="648031" y="383984"/>
                  </a:cubicBezTo>
                  <a:lnTo>
                    <a:pt x="648198" y="384318"/>
                  </a:lnTo>
                  <a:cubicBezTo>
                    <a:pt x="648191" y="384428"/>
                    <a:pt x="648191" y="384541"/>
                    <a:pt x="648198" y="384652"/>
                  </a:cubicBezTo>
                  <a:lnTo>
                    <a:pt x="648198" y="384652"/>
                  </a:lnTo>
                  <a:cubicBezTo>
                    <a:pt x="648198" y="384652"/>
                    <a:pt x="648198" y="384885"/>
                    <a:pt x="648198" y="384985"/>
                  </a:cubicBezTo>
                  <a:lnTo>
                    <a:pt x="649299" y="387588"/>
                  </a:lnTo>
                  <a:cubicBezTo>
                    <a:pt x="649766" y="388755"/>
                    <a:pt x="650200" y="389956"/>
                    <a:pt x="650700" y="391157"/>
                  </a:cubicBezTo>
                  <a:lnTo>
                    <a:pt x="650700" y="391324"/>
                  </a:lnTo>
                  <a:lnTo>
                    <a:pt x="650933" y="391324"/>
                  </a:lnTo>
                  <a:lnTo>
                    <a:pt x="650933" y="391324"/>
                  </a:lnTo>
                  <a:lnTo>
                    <a:pt x="663445" y="386520"/>
                  </a:lnTo>
                  <a:lnTo>
                    <a:pt x="663712" y="386520"/>
                  </a:lnTo>
                  <a:lnTo>
                    <a:pt x="680593" y="380014"/>
                  </a:lnTo>
                  <a:lnTo>
                    <a:pt x="680860" y="380014"/>
                  </a:lnTo>
                  <a:lnTo>
                    <a:pt x="693438" y="375210"/>
                  </a:lnTo>
                  <a:lnTo>
                    <a:pt x="693705" y="375210"/>
                  </a:lnTo>
                  <a:lnTo>
                    <a:pt x="706283" y="370372"/>
                  </a:lnTo>
                  <a:lnTo>
                    <a:pt x="706550" y="370372"/>
                  </a:lnTo>
                  <a:lnTo>
                    <a:pt x="719127" y="365535"/>
                  </a:lnTo>
                  <a:cubicBezTo>
                    <a:pt x="711200" y="342898"/>
                    <a:pt x="700367" y="321389"/>
                    <a:pt x="686899" y="301544"/>
                  </a:cubicBezTo>
                  <a:close/>
                  <a:moveTo>
                    <a:pt x="813845" y="346951"/>
                  </a:moveTo>
                  <a:lnTo>
                    <a:pt x="813011" y="347252"/>
                  </a:lnTo>
                  <a:lnTo>
                    <a:pt x="805204" y="349954"/>
                  </a:lnTo>
                  <a:lnTo>
                    <a:pt x="805204" y="349954"/>
                  </a:lnTo>
                  <a:lnTo>
                    <a:pt x="800867" y="351455"/>
                  </a:lnTo>
                  <a:lnTo>
                    <a:pt x="805237" y="349987"/>
                  </a:lnTo>
                  <a:lnTo>
                    <a:pt x="813044" y="347285"/>
                  </a:lnTo>
                  <a:lnTo>
                    <a:pt x="813878" y="346985"/>
                  </a:lnTo>
                  <a:lnTo>
                    <a:pt x="813878" y="346985"/>
                  </a:lnTo>
                  <a:lnTo>
                    <a:pt x="818282" y="345450"/>
                  </a:lnTo>
                  <a:close/>
                  <a:moveTo>
                    <a:pt x="781316" y="430092"/>
                  </a:moveTo>
                  <a:cubicBezTo>
                    <a:pt x="781333" y="430259"/>
                    <a:pt x="781333" y="430426"/>
                    <a:pt x="781316" y="430592"/>
                  </a:cubicBezTo>
                  <a:lnTo>
                    <a:pt x="781316" y="430592"/>
                  </a:lnTo>
                  <a:cubicBezTo>
                    <a:pt x="781353" y="430429"/>
                    <a:pt x="781353" y="430256"/>
                    <a:pt x="781316" y="430092"/>
                  </a:cubicBezTo>
                  <a:close/>
                  <a:moveTo>
                    <a:pt x="781750" y="433795"/>
                  </a:moveTo>
                  <a:lnTo>
                    <a:pt x="781750" y="433795"/>
                  </a:lnTo>
                  <a:lnTo>
                    <a:pt x="781750" y="433795"/>
                  </a:lnTo>
                  <a:close/>
                  <a:moveTo>
                    <a:pt x="781750" y="433528"/>
                  </a:moveTo>
                  <a:lnTo>
                    <a:pt x="781550" y="431760"/>
                  </a:lnTo>
                  <a:cubicBezTo>
                    <a:pt x="781583" y="432407"/>
                    <a:pt x="781650" y="433055"/>
                    <a:pt x="781750" y="433695"/>
                  </a:cubicBezTo>
                  <a:cubicBezTo>
                    <a:pt x="781750" y="433695"/>
                    <a:pt x="781750" y="433695"/>
                    <a:pt x="781750" y="433695"/>
                  </a:cubicBezTo>
                  <a:close/>
                  <a:moveTo>
                    <a:pt x="781750" y="433862"/>
                  </a:moveTo>
                  <a:cubicBezTo>
                    <a:pt x="781733" y="433915"/>
                    <a:pt x="781733" y="433975"/>
                    <a:pt x="781750" y="434029"/>
                  </a:cubicBezTo>
                  <a:cubicBezTo>
                    <a:pt x="781750" y="434029"/>
                    <a:pt x="781750" y="434029"/>
                    <a:pt x="781750" y="434029"/>
                  </a:cubicBezTo>
                  <a:cubicBezTo>
                    <a:pt x="781750" y="434029"/>
                    <a:pt x="781750" y="434029"/>
                    <a:pt x="781750" y="434029"/>
                  </a:cubicBezTo>
                  <a:close/>
                  <a:moveTo>
                    <a:pt x="783418" y="459018"/>
                  </a:moveTo>
                  <a:cubicBezTo>
                    <a:pt x="783401" y="458751"/>
                    <a:pt x="783401" y="458484"/>
                    <a:pt x="783418" y="458217"/>
                  </a:cubicBezTo>
                  <a:cubicBezTo>
                    <a:pt x="783418" y="457483"/>
                    <a:pt x="783418" y="456716"/>
                    <a:pt x="783418" y="455948"/>
                  </a:cubicBezTo>
                  <a:cubicBezTo>
                    <a:pt x="783418" y="455181"/>
                    <a:pt x="783418" y="454981"/>
                    <a:pt x="783418" y="454480"/>
                  </a:cubicBezTo>
                  <a:cubicBezTo>
                    <a:pt x="783418" y="453980"/>
                    <a:pt x="783418" y="453913"/>
                    <a:pt x="783418" y="453646"/>
                  </a:cubicBezTo>
                  <a:cubicBezTo>
                    <a:pt x="783418" y="453379"/>
                    <a:pt x="783418" y="453313"/>
                    <a:pt x="783418" y="453146"/>
                  </a:cubicBezTo>
                  <a:lnTo>
                    <a:pt x="783418" y="452846"/>
                  </a:lnTo>
                  <a:cubicBezTo>
                    <a:pt x="783401" y="452655"/>
                    <a:pt x="783401" y="452469"/>
                    <a:pt x="783418" y="452278"/>
                  </a:cubicBezTo>
                  <a:cubicBezTo>
                    <a:pt x="783401" y="452168"/>
                    <a:pt x="783401" y="452055"/>
                    <a:pt x="783418" y="451945"/>
                  </a:cubicBezTo>
                  <a:lnTo>
                    <a:pt x="783418" y="451711"/>
                  </a:lnTo>
                  <a:lnTo>
                    <a:pt x="783418" y="451711"/>
                  </a:lnTo>
                  <a:lnTo>
                    <a:pt x="783418" y="449776"/>
                  </a:lnTo>
                  <a:cubicBezTo>
                    <a:pt x="783418" y="450143"/>
                    <a:pt x="783418" y="450510"/>
                    <a:pt x="783418" y="450910"/>
                  </a:cubicBezTo>
                  <a:cubicBezTo>
                    <a:pt x="783418" y="451311"/>
                    <a:pt x="783418" y="451845"/>
                    <a:pt x="783418" y="452312"/>
                  </a:cubicBezTo>
                  <a:cubicBezTo>
                    <a:pt x="783418" y="452779"/>
                    <a:pt x="783418" y="453980"/>
                    <a:pt x="783418" y="454814"/>
                  </a:cubicBezTo>
                  <a:cubicBezTo>
                    <a:pt x="783435" y="454947"/>
                    <a:pt x="783435" y="455081"/>
                    <a:pt x="783418" y="455214"/>
                  </a:cubicBezTo>
                  <a:cubicBezTo>
                    <a:pt x="783418" y="457149"/>
                    <a:pt x="783418" y="459084"/>
                    <a:pt x="783418" y="461019"/>
                  </a:cubicBezTo>
                  <a:lnTo>
                    <a:pt x="783418" y="461019"/>
                  </a:lnTo>
                  <a:cubicBezTo>
                    <a:pt x="783384" y="460319"/>
                    <a:pt x="783384" y="459685"/>
                    <a:pt x="783384" y="459018"/>
                  </a:cubicBezTo>
                  <a:close/>
                  <a:moveTo>
                    <a:pt x="780815" y="425888"/>
                  </a:moveTo>
                  <a:cubicBezTo>
                    <a:pt x="780832" y="425998"/>
                    <a:pt x="780832" y="426112"/>
                    <a:pt x="780815" y="426222"/>
                  </a:cubicBezTo>
                  <a:cubicBezTo>
                    <a:pt x="780836" y="426412"/>
                    <a:pt x="780836" y="426599"/>
                    <a:pt x="780815" y="426789"/>
                  </a:cubicBezTo>
                  <a:cubicBezTo>
                    <a:pt x="780789" y="426486"/>
                    <a:pt x="780742" y="426185"/>
                    <a:pt x="780682" y="425888"/>
                  </a:cubicBezTo>
                  <a:close/>
                  <a:moveTo>
                    <a:pt x="781116" y="428057"/>
                  </a:moveTo>
                  <a:cubicBezTo>
                    <a:pt x="781099" y="428157"/>
                    <a:pt x="781099" y="428257"/>
                    <a:pt x="781116" y="428357"/>
                  </a:cubicBezTo>
                  <a:lnTo>
                    <a:pt x="781116" y="428357"/>
                  </a:lnTo>
                  <a:cubicBezTo>
                    <a:pt x="781142" y="428257"/>
                    <a:pt x="781129" y="428150"/>
                    <a:pt x="781082" y="428057"/>
                  </a:cubicBezTo>
                  <a:close/>
                  <a:moveTo>
                    <a:pt x="781116" y="427890"/>
                  </a:moveTo>
                  <a:cubicBezTo>
                    <a:pt x="781116" y="427890"/>
                    <a:pt x="781116" y="427890"/>
                    <a:pt x="781116" y="428057"/>
                  </a:cubicBezTo>
                  <a:lnTo>
                    <a:pt x="781116" y="428057"/>
                  </a:lnTo>
                  <a:lnTo>
                    <a:pt x="781049" y="427890"/>
                  </a:lnTo>
                  <a:close/>
                  <a:moveTo>
                    <a:pt x="776312" y="359896"/>
                  </a:moveTo>
                  <a:lnTo>
                    <a:pt x="776312" y="359896"/>
                  </a:lnTo>
                  <a:close/>
                  <a:moveTo>
                    <a:pt x="774844" y="360397"/>
                  </a:moveTo>
                  <a:lnTo>
                    <a:pt x="774844" y="360397"/>
                  </a:lnTo>
                  <a:close/>
                  <a:moveTo>
                    <a:pt x="760030" y="228913"/>
                  </a:moveTo>
                  <a:lnTo>
                    <a:pt x="755526" y="232550"/>
                  </a:lnTo>
                  <a:lnTo>
                    <a:pt x="751823" y="235586"/>
                  </a:lnTo>
                  <a:lnTo>
                    <a:pt x="751156" y="236153"/>
                  </a:lnTo>
                  <a:lnTo>
                    <a:pt x="751823" y="235619"/>
                  </a:lnTo>
                  <a:lnTo>
                    <a:pt x="755526" y="232616"/>
                  </a:lnTo>
                  <a:lnTo>
                    <a:pt x="760064" y="228947"/>
                  </a:lnTo>
                  <a:lnTo>
                    <a:pt x="766102" y="224042"/>
                  </a:lnTo>
                  <a:close/>
                  <a:moveTo>
                    <a:pt x="744684" y="241358"/>
                  </a:moveTo>
                  <a:lnTo>
                    <a:pt x="741114" y="244227"/>
                  </a:lnTo>
                  <a:lnTo>
                    <a:pt x="737544" y="247129"/>
                  </a:lnTo>
                  <a:lnTo>
                    <a:pt x="734207" y="249965"/>
                  </a:lnTo>
                  <a:lnTo>
                    <a:pt x="734207" y="249965"/>
                  </a:lnTo>
                  <a:lnTo>
                    <a:pt x="730671" y="252868"/>
                  </a:lnTo>
                  <a:lnTo>
                    <a:pt x="734207" y="249999"/>
                  </a:lnTo>
                  <a:lnTo>
                    <a:pt x="734207" y="249999"/>
                  </a:lnTo>
                  <a:lnTo>
                    <a:pt x="737544" y="247163"/>
                  </a:lnTo>
                  <a:lnTo>
                    <a:pt x="741114" y="244260"/>
                  </a:lnTo>
                  <a:lnTo>
                    <a:pt x="744650" y="241391"/>
                  </a:lnTo>
                  <a:lnTo>
                    <a:pt x="751123" y="236153"/>
                  </a:lnTo>
                  <a:lnTo>
                    <a:pt x="751123" y="236153"/>
                  </a:lnTo>
                  <a:close/>
                  <a:moveTo>
                    <a:pt x="730437" y="252901"/>
                  </a:moveTo>
                  <a:lnTo>
                    <a:pt x="726901" y="255770"/>
                  </a:lnTo>
                  <a:lnTo>
                    <a:pt x="729737" y="253502"/>
                  </a:lnTo>
                  <a:lnTo>
                    <a:pt x="730437" y="252935"/>
                  </a:lnTo>
                  <a:lnTo>
                    <a:pt x="730437" y="252935"/>
                  </a:lnTo>
                  <a:close/>
                  <a:moveTo>
                    <a:pt x="723765" y="367670"/>
                  </a:moveTo>
                  <a:cubicBezTo>
                    <a:pt x="723765" y="367670"/>
                    <a:pt x="723765" y="367670"/>
                    <a:pt x="723765" y="367670"/>
                  </a:cubicBezTo>
                  <a:lnTo>
                    <a:pt x="721863" y="362899"/>
                  </a:lnTo>
                  <a:lnTo>
                    <a:pt x="721863" y="362899"/>
                  </a:lnTo>
                  <a:cubicBezTo>
                    <a:pt x="721196" y="361231"/>
                    <a:pt x="720495" y="359563"/>
                    <a:pt x="719795" y="357961"/>
                  </a:cubicBezTo>
                  <a:lnTo>
                    <a:pt x="719795" y="357961"/>
                  </a:lnTo>
                  <a:cubicBezTo>
                    <a:pt x="719094" y="356327"/>
                    <a:pt x="718360" y="354625"/>
                    <a:pt x="717626" y="353057"/>
                  </a:cubicBezTo>
                  <a:lnTo>
                    <a:pt x="717626" y="353057"/>
                  </a:lnTo>
                  <a:cubicBezTo>
                    <a:pt x="717393" y="352523"/>
                    <a:pt x="717159" y="351989"/>
                    <a:pt x="716892" y="351455"/>
                  </a:cubicBezTo>
                  <a:cubicBezTo>
                    <a:pt x="716859" y="351335"/>
                    <a:pt x="716802" y="351222"/>
                    <a:pt x="716725" y="351122"/>
                  </a:cubicBezTo>
                  <a:cubicBezTo>
                    <a:pt x="716725" y="351122"/>
                    <a:pt x="716725" y="351122"/>
                    <a:pt x="716725" y="351122"/>
                  </a:cubicBezTo>
                  <a:lnTo>
                    <a:pt x="716725" y="351122"/>
                  </a:lnTo>
                  <a:lnTo>
                    <a:pt x="716725" y="351122"/>
                  </a:lnTo>
                  <a:lnTo>
                    <a:pt x="716725" y="351122"/>
                  </a:lnTo>
                  <a:cubicBezTo>
                    <a:pt x="716739" y="351012"/>
                    <a:pt x="716739" y="350898"/>
                    <a:pt x="716725" y="350788"/>
                  </a:cubicBezTo>
                  <a:lnTo>
                    <a:pt x="716525" y="350321"/>
                  </a:lnTo>
                  <a:cubicBezTo>
                    <a:pt x="716555" y="350248"/>
                    <a:pt x="716555" y="350161"/>
                    <a:pt x="716525" y="350088"/>
                  </a:cubicBezTo>
                  <a:lnTo>
                    <a:pt x="716325" y="349654"/>
                  </a:lnTo>
                  <a:cubicBezTo>
                    <a:pt x="716168" y="349267"/>
                    <a:pt x="715988" y="348887"/>
                    <a:pt x="715791" y="348519"/>
                  </a:cubicBezTo>
                  <a:lnTo>
                    <a:pt x="715791" y="348519"/>
                  </a:lnTo>
                  <a:cubicBezTo>
                    <a:pt x="715424" y="347719"/>
                    <a:pt x="715024" y="346885"/>
                    <a:pt x="714590" y="346084"/>
                  </a:cubicBezTo>
                  <a:cubicBezTo>
                    <a:pt x="714156" y="345283"/>
                    <a:pt x="714056" y="344950"/>
                    <a:pt x="713756" y="344382"/>
                  </a:cubicBezTo>
                  <a:cubicBezTo>
                    <a:pt x="713659" y="344142"/>
                    <a:pt x="713546" y="343909"/>
                    <a:pt x="713422" y="343682"/>
                  </a:cubicBezTo>
                  <a:lnTo>
                    <a:pt x="713422" y="343682"/>
                  </a:lnTo>
                  <a:cubicBezTo>
                    <a:pt x="713045" y="342881"/>
                    <a:pt x="712645" y="342080"/>
                    <a:pt x="712221" y="341280"/>
                  </a:cubicBezTo>
                  <a:cubicBezTo>
                    <a:pt x="711821" y="340479"/>
                    <a:pt x="711387" y="339678"/>
                    <a:pt x="710953" y="338878"/>
                  </a:cubicBezTo>
                  <a:cubicBezTo>
                    <a:pt x="710520" y="338077"/>
                    <a:pt x="710553" y="338077"/>
                    <a:pt x="710319" y="337677"/>
                  </a:cubicBezTo>
                  <a:cubicBezTo>
                    <a:pt x="709829" y="336699"/>
                    <a:pt x="709295" y="335731"/>
                    <a:pt x="708718" y="334774"/>
                  </a:cubicBezTo>
                  <a:cubicBezTo>
                    <a:pt x="708184" y="333806"/>
                    <a:pt x="707650" y="332839"/>
                    <a:pt x="707083" y="331905"/>
                  </a:cubicBezTo>
                  <a:lnTo>
                    <a:pt x="707083" y="331705"/>
                  </a:lnTo>
                  <a:cubicBezTo>
                    <a:pt x="706683" y="330937"/>
                    <a:pt x="706249" y="330203"/>
                    <a:pt x="705816" y="329436"/>
                  </a:cubicBezTo>
                  <a:cubicBezTo>
                    <a:pt x="704915" y="327868"/>
                    <a:pt x="703981" y="326333"/>
                    <a:pt x="703046" y="324798"/>
                  </a:cubicBezTo>
                  <a:cubicBezTo>
                    <a:pt x="702112" y="323264"/>
                    <a:pt x="701178" y="321729"/>
                    <a:pt x="700211" y="320194"/>
                  </a:cubicBezTo>
                  <a:lnTo>
                    <a:pt x="697241" y="315657"/>
                  </a:lnTo>
                  <a:lnTo>
                    <a:pt x="694205" y="311186"/>
                  </a:lnTo>
                  <a:cubicBezTo>
                    <a:pt x="692170" y="308217"/>
                    <a:pt x="690035" y="305314"/>
                    <a:pt x="687866" y="302412"/>
                  </a:cubicBezTo>
                  <a:lnTo>
                    <a:pt x="687633" y="302145"/>
                  </a:lnTo>
                  <a:cubicBezTo>
                    <a:pt x="686632" y="300777"/>
                    <a:pt x="685564" y="299376"/>
                    <a:pt x="684463" y="298008"/>
                  </a:cubicBezTo>
                  <a:cubicBezTo>
                    <a:pt x="683362" y="296640"/>
                    <a:pt x="682295" y="295272"/>
                    <a:pt x="681127" y="293904"/>
                  </a:cubicBezTo>
                  <a:lnTo>
                    <a:pt x="670418" y="302579"/>
                  </a:lnTo>
                  <a:lnTo>
                    <a:pt x="670418" y="302579"/>
                  </a:lnTo>
                  <a:lnTo>
                    <a:pt x="669850" y="303079"/>
                  </a:lnTo>
                  <a:lnTo>
                    <a:pt x="660175" y="311353"/>
                  </a:lnTo>
                  <a:lnTo>
                    <a:pt x="659975" y="311520"/>
                  </a:lnTo>
                  <a:lnTo>
                    <a:pt x="649465" y="320028"/>
                  </a:lnTo>
                  <a:lnTo>
                    <a:pt x="649265" y="320028"/>
                  </a:lnTo>
                  <a:lnTo>
                    <a:pt x="634519" y="330837"/>
                  </a:lnTo>
                  <a:lnTo>
                    <a:pt x="634319" y="331004"/>
                  </a:lnTo>
                  <a:lnTo>
                    <a:pt x="623876" y="339612"/>
                  </a:lnTo>
                  <a:lnTo>
                    <a:pt x="624110" y="339912"/>
                  </a:lnTo>
                  <a:lnTo>
                    <a:pt x="624377" y="340246"/>
                  </a:lnTo>
                  <a:lnTo>
                    <a:pt x="626212" y="342514"/>
                  </a:lnTo>
                  <a:lnTo>
                    <a:pt x="626378" y="342748"/>
                  </a:lnTo>
                  <a:lnTo>
                    <a:pt x="628380" y="345350"/>
                  </a:lnTo>
                  <a:lnTo>
                    <a:pt x="628380" y="345350"/>
                  </a:lnTo>
                  <a:lnTo>
                    <a:pt x="629414" y="346718"/>
                  </a:lnTo>
                  <a:lnTo>
                    <a:pt x="630515" y="348186"/>
                  </a:lnTo>
                  <a:lnTo>
                    <a:pt x="631183" y="349153"/>
                  </a:lnTo>
                  <a:lnTo>
                    <a:pt x="631716" y="349854"/>
                  </a:lnTo>
                  <a:lnTo>
                    <a:pt x="632017" y="350288"/>
                  </a:lnTo>
                  <a:lnTo>
                    <a:pt x="633151" y="351889"/>
                  </a:lnTo>
                  <a:lnTo>
                    <a:pt x="633151" y="352089"/>
                  </a:lnTo>
                  <a:lnTo>
                    <a:pt x="633151" y="352089"/>
                  </a:lnTo>
                  <a:lnTo>
                    <a:pt x="634052" y="353457"/>
                  </a:lnTo>
                  <a:lnTo>
                    <a:pt x="634386" y="353924"/>
                  </a:lnTo>
                  <a:lnTo>
                    <a:pt x="634386" y="354125"/>
                  </a:lnTo>
                  <a:lnTo>
                    <a:pt x="634586" y="354458"/>
                  </a:lnTo>
                  <a:lnTo>
                    <a:pt x="634852" y="354825"/>
                  </a:lnTo>
                  <a:lnTo>
                    <a:pt x="634852" y="354825"/>
                  </a:lnTo>
                  <a:lnTo>
                    <a:pt x="634852" y="355025"/>
                  </a:lnTo>
                  <a:lnTo>
                    <a:pt x="634852" y="355225"/>
                  </a:lnTo>
                  <a:lnTo>
                    <a:pt x="635386" y="356026"/>
                  </a:lnTo>
                  <a:lnTo>
                    <a:pt x="635553" y="356327"/>
                  </a:lnTo>
                  <a:lnTo>
                    <a:pt x="635887" y="356827"/>
                  </a:lnTo>
                  <a:lnTo>
                    <a:pt x="635887" y="356827"/>
                  </a:lnTo>
                  <a:lnTo>
                    <a:pt x="635887" y="357027"/>
                  </a:lnTo>
                  <a:lnTo>
                    <a:pt x="635887" y="357027"/>
                  </a:lnTo>
                  <a:lnTo>
                    <a:pt x="635887" y="357027"/>
                  </a:lnTo>
                  <a:lnTo>
                    <a:pt x="636087" y="357361"/>
                  </a:lnTo>
                  <a:lnTo>
                    <a:pt x="636087" y="357528"/>
                  </a:lnTo>
                  <a:lnTo>
                    <a:pt x="636087" y="357694"/>
                  </a:lnTo>
                  <a:lnTo>
                    <a:pt x="636087" y="357694"/>
                  </a:lnTo>
                  <a:lnTo>
                    <a:pt x="636254" y="357928"/>
                  </a:lnTo>
                  <a:lnTo>
                    <a:pt x="636254" y="357928"/>
                  </a:lnTo>
                  <a:cubicBezTo>
                    <a:pt x="636788" y="358762"/>
                    <a:pt x="637321" y="359596"/>
                    <a:pt x="637822" y="360430"/>
                  </a:cubicBezTo>
                  <a:cubicBezTo>
                    <a:pt x="638322" y="361264"/>
                    <a:pt x="638189" y="360997"/>
                    <a:pt x="638456" y="361498"/>
                  </a:cubicBezTo>
                  <a:lnTo>
                    <a:pt x="639290" y="362866"/>
                  </a:lnTo>
                  <a:lnTo>
                    <a:pt x="640124" y="364267"/>
                  </a:lnTo>
                  <a:lnTo>
                    <a:pt x="640691" y="365201"/>
                  </a:lnTo>
                  <a:cubicBezTo>
                    <a:pt x="641192" y="366035"/>
                    <a:pt x="641659" y="366903"/>
                    <a:pt x="642159" y="367770"/>
                  </a:cubicBezTo>
                  <a:lnTo>
                    <a:pt x="642726" y="368838"/>
                  </a:lnTo>
                  <a:lnTo>
                    <a:pt x="643527" y="370306"/>
                  </a:lnTo>
                  <a:lnTo>
                    <a:pt x="643827" y="370839"/>
                  </a:lnTo>
                  <a:lnTo>
                    <a:pt x="644494" y="372074"/>
                  </a:lnTo>
                  <a:cubicBezTo>
                    <a:pt x="644795" y="372674"/>
                    <a:pt x="645128" y="373342"/>
                    <a:pt x="645462" y="373942"/>
                  </a:cubicBezTo>
                  <a:lnTo>
                    <a:pt x="645862" y="374709"/>
                  </a:lnTo>
                  <a:lnTo>
                    <a:pt x="645862" y="374876"/>
                  </a:lnTo>
                  <a:cubicBezTo>
                    <a:pt x="645876" y="374976"/>
                    <a:pt x="645876" y="375076"/>
                    <a:pt x="645862" y="375177"/>
                  </a:cubicBezTo>
                  <a:lnTo>
                    <a:pt x="646163" y="375744"/>
                  </a:lnTo>
                  <a:lnTo>
                    <a:pt x="646530" y="376444"/>
                  </a:lnTo>
                  <a:lnTo>
                    <a:pt x="646863" y="377145"/>
                  </a:lnTo>
                  <a:cubicBezTo>
                    <a:pt x="647097" y="377645"/>
                    <a:pt x="647330" y="378079"/>
                    <a:pt x="647564" y="378546"/>
                  </a:cubicBezTo>
                  <a:lnTo>
                    <a:pt x="647564" y="378546"/>
                  </a:lnTo>
                  <a:cubicBezTo>
                    <a:pt x="647831" y="379080"/>
                    <a:pt x="648064" y="379647"/>
                    <a:pt x="648331" y="380181"/>
                  </a:cubicBezTo>
                  <a:lnTo>
                    <a:pt x="649099" y="381849"/>
                  </a:lnTo>
                  <a:lnTo>
                    <a:pt x="649099" y="382083"/>
                  </a:lnTo>
                  <a:lnTo>
                    <a:pt x="649399" y="382783"/>
                  </a:lnTo>
                  <a:lnTo>
                    <a:pt x="649699" y="383484"/>
                  </a:lnTo>
                  <a:lnTo>
                    <a:pt x="650500" y="385219"/>
                  </a:lnTo>
                  <a:lnTo>
                    <a:pt x="650500" y="385219"/>
                  </a:lnTo>
                  <a:cubicBezTo>
                    <a:pt x="650500" y="385219"/>
                    <a:pt x="650500" y="385519"/>
                    <a:pt x="650500" y="385652"/>
                  </a:cubicBezTo>
                  <a:cubicBezTo>
                    <a:pt x="650520" y="385763"/>
                    <a:pt x="650520" y="385876"/>
                    <a:pt x="650500" y="385986"/>
                  </a:cubicBezTo>
                  <a:cubicBezTo>
                    <a:pt x="650570" y="386090"/>
                    <a:pt x="650623" y="386203"/>
                    <a:pt x="650667" y="386320"/>
                  </a:cubicBezTo>
                  <a:lnTo>
                    <a:pt x="650667" y="386320"/>
                  </a:lnTo>
                  <a:cubicBezTo>
                    <a:pt x="650667" y="386320"/>
                    <a:pt x="650667" y="386520"/>
                    <a:pt x="650667" y="386620"/>
                  </a:cubicBezTo>
                  <a:lnTo>
                    <a:pt x="651768" y="389256"/>
                  </a:lnTo>
                  <a:cubicBezTo>
                    <a:pt x="652268" y="390390"/>
                    <a:pt x="652702" y="391591"/>
                    <a:pt x="653136" y="392592"/>
                  </a:cubicBezTo>
                  <a:lnTo>
                    <a:pt x="665647" y="387788"/>
                  </a:lnTo>
                  <a:lnTo>
                    <a:pt x="665913" y="387788"/>
                  </a:lnTo>
                  <a:lnTo>
                    <a:pt x="682795" y="381282"/>
                  </a:lnTo>
                  <a:lnTo>
                    <a:pt x="683062" y="381282"/>
                  </a:lnTo>
                  <a:lnTo>
                    <a:pt x="695640" y="376478"/>
                  </a:lnTo>
                  <a:lnTo>
                    <a:pt x="695907" y="376478"/>
                  </a:lnTo>
                  <a:lnTo>
                    <a:pt x="708485" y="371640"/>
                  </a:lnTo>
                  <a:lnTo>
                    <a:pt x="708752" y="371640"/>
                  </a:lnTo>
                  <a:lnTo>
                    <a:pt x="721329" y="366802"/>
                  </a:lnTo>
                  <a:lnTo>
                    <a:pt x="721630" y="366802"/>
                  </a:lnTo>
                  <a:cubicBezTo>
                    <a:pt x="721616" y="366869"/>
                    <a:pt x="721616" y="366936"/>
                    <a:pt x="721630" y="367003"/>
                  </a:cubicBezTo>
                  <a:lnTo>
                    <a:pt x="721630" y="367003"/>
                  </a:lnTo>
                  <a:close/>
                  <a:moveTo>
                    <a:pt x="653269" y="129625"/>
                  </a:moveTo>
                  <a:lnTo>
                    <a:pt x="653269" y="129625"/>
                  </a:lnTo>
                  <a:lnTo>
                    <a:pt x="656605" y="123653"/>
                  </a:lnTo>
                  <a:close/>
                  <a:moveTo>
                    <a:pt x="646596" y="141435"/>
                  </a:moveTo>
                  <a:lnTo>
                    <a:pt x="646596" y="141435"/>
                  </a:lnTo>
                  <a:lnTo>
                    <a:pt x="649132" y="136831"/>
                  </a:lnTo>
                  <a:close/>
                  <a:moveTo>
                    <a:pt x="644227" y="145706"/>
                  </a:moveTo>
                  <a:lnTo>
                    <a:pt x="644227" y="145706"/>
                  </a:lnTo>
                  <a:lnTo>
                    <a:pt x="643794" y="146473"/>
                  </a:lnTo>
                  <a:lnTo>
                    <a:pt x="639824" y="153680"/>
                  </a:lnTo>
                  <a:lnTo>
                    <a:pt x="639824" y="153680"/>
                  </a:lnTo>
                  <a:lnTo>
                    <a:pt x="638756" y="155615"/>
                  </a:lnTo>
                  <a:lnTo>
                    <a:pt x="638489" y="156115"/>
                  </a:lnTo>
                  <a:lnTo>
                    <a:pt x="639857" y="153713"/>
                  </a:lnTo>
                  <a:lnTo>
                    <a:pt x="639857" y="153713"/>
                  </a:lnTo>
                  <a:lnTo>
                    <a:pt x="640724" y="152178"/>
                  </a:lnTo>
                  <a:lnTo>
                    <a:pt x="643861" y="146473"/>
                  </a:lnTo>
                  <a:lnTo>
                    <a:pt x="643861" y="146473"/>
                  </a:lnTo>
                  <a:lnTo>
                    <a:pt x="644261" y="145706"/>
                  </a:lnTo>
                  <a:lnTo>
                    <a:pt x="644261" y="145706"/>
                  </a:lnTo>
                  <a:lnTo>
                    <a:pt x="645429" y="143604"/>
                  </a:lnTo>
                  <a:close/>
                  <a:moveTo>
                    <a:pt x="628647" y="173831"/>
                  </a:moveTo>
                  <a:lnTo>
                    <a:pt x="628647" y="173831"/>
                  </a:lnTo>
                  <a:lnTo>
                    <a:pt x="626479" y="177768"/>
                  </a:lnTo>
                  <a:lnTo>
                    <a:pt x="628680" y="173831"/>
                  </a:lnTo>
                  <a:lnTo>
                    <a:pt x="628680" y="173831"/>
                  </a:lnTo>
                  <a:close/>
                  <a:moveTo>
                    <a:pt x="630849" y="169827"/>
                  </a:moveTo>
                  <a:lnTo>
                    <a:pt x="628680" y="173764"/>
                  </a:lnTo>
                  <a:lnTo>
                    <a:pt x="628680" y="173764"/>
                  </a:lnTo>
                  <a:lnTo>
                    <a:pt x="628680" y="173764"/>
                  </a:lnTo>
                  <a:lnTo>
                    <a:pt x="629781" y="171796"/>
                  </a:lnTo>
                  <a:lnTo>
                    <a:pt x="630549" y="170695"/>
                  </a:lnTo>
                  <a:lnTo>
                    <a:pt x="631049" y="169761"/>
                  </a:lnTo>
                  <a:lnTo>
                    <a:pt x="631049" y="169761"/>
                  </a:lnTo>
                  <a:close/>
                  <a:moveTo>
                    <a:pt x="630849" y="169827"/>
                  </a:moveTo>
                  <a:lnTo>
                    <a:pt x="630849" y="169827"/>
                  </a:lnTo>
                  <a:lnTo>
                    <a:pt x="630849" y="169827"/>
                  </a:lnTo>
                  <a:lnTo>
                    <a:pt x="632384" y="166991"/>
                  </a:lnTo>
                  <a:close/>
                  <a:moveTo>
                    <a:pt x="635286" y="161854"/>
                  </a:moveTo>
                  <a:lnTo>
                    <a:pt x="635286" y="161854"/>
                  </a:lnTo>
                  <a:lnTo>
                    <a:pt x="634619" y="163121"/>
                  </a:lnTo>
                  <a:lnTo>
                    <a:pt x="634386" y="163555"/>
                  </a:lnTo>
                  <a:lnTo>
                    <a:pt x="633084" y="165891"/>
                  </a:lnTo>
                  <a:lnTo>
                    <a:pt x="633084" y="165891"/>
                  </a:lnTo>
                  <a:lnTo>
                    <a:pt x="633718" y="164723"/>
                  </a:lnTo>
                  <a:lnTo>
                    <a:pt x="634519" y="163322"/>
                  </a:lnTo>
                  <a:lnTo>
                    <a:pt x="634752" y="162821"/>
                  </a:lnTo>
                  <a:lnTo>
                    <a:pt x="635286" y="161887"/>
                  </a:lnTo>
                  <a:lnTo>
                    <a:pt x="635286" y="161887"/>
                  </a:lnTo>
                  <a:lnTo>
                    <a:pt x="635753" y="161020"/>
                  </a:lnTo>
                  <a:close/>
                  <a:moveTo>
                    <a:pt x="531494" y="199387"/>
                  </a:moveTo>
                  <a:lnTo>
                    <a:pt x="531494" y="199387"/>
                  </a:lnTo>
                  <a:lnTo>
                    <a:pt x="531794" y="199387"/>
                  </a:lnTo>
                  <a:close/>
                  <a:moveTo>
                    <a:pt x="529759" y="198953"/>
                  </a:moveTo>
                  <a:lnTo>
                    <a:pt x="525355" y="197952"/>
                  </a:lnTo>
                  <a:lnTo>
                    <a:pt x="522019" y="197285"/>
                  </a:lnTo>
                  <a:lnTo>
                    <a:pt x="521085" y="197118"/>
                  </a:lnTo>
                  <a:lnTo>
                    <a:pt x="521952" y="197318"/>
                  </a:lnTo>
                  <a:lnTo>
                    <a:pt x="521952" y="197318"/>
                  </a:lnTo>
                  <a:lnTo>
                    <a:pt x="523053" y="197552"/>
                  </a:lnTo>
                  <a:lnTo>
                    <a:pt x="523520" y="197552"/>
                  </a:lnTo>
                  <a:lnTo>
                    <a:pt x="525155" y="197919"/>
                  </a:lnTo>
                  <a:lnTo>
                    <a:pt x="527324" y="198386"/>
                  </a:lnTo>
                  <a:lnTo>
                    <a:pt x="528124" y="198386"/>
                  </a:lnTo>
                  <a:cubicBezTo>
                    <a:pt x="528268" y="198356"/>
                    <a:pt x="528415" y="198356"/>
                    <a:pt x="528558" y="198386"/>
                  </a:cubicBezTo>
                  <a:lnTo>
                    <a:pt x="529526" y="198620"/>
                  </a:lnTo>
                  <a:lnTo>
                    <a:pt x="529526" y="198620"/>
                  </a:lnTo>
                  <a:lnTo>
                    <a:pt x="530059" y="198620"/>
                  </a:lnTo>
                  <a:lnTo>
                    <a:pt x="530460" y="198620"/>
                  </a:lnTo>
                  <a:lnTo>
                    <a:pt x="530760" y="198620"/>
                  </a:lnTo>
                  <a:lnTo>
                    <a:pt x="531361" y="198620"/>
                  </a:lnTo>
                  <a:lnTo>
                    <a:pt x="530827" y="198620"/>
                  </a:lnTo>
                  <a:close/>
                  <a:moveTo>
                    <a:pt x="521585" y="183206"/>
                  </a:moveTo>
                  <a:lnTo>
                    <a:pt x="518983" y="196551"/>
                  </a:lnTo>
                  <a:lnTo>
                    <a:pt x="518983" y="196551"/>
                  </a:lnTo>
                  <a:lnTo>
                    <a:pt x="520117" y="196751"/>
                  </a:lnTo>
                  <a:lnTo>
                    <a:pt x="518983" y="196518"/>
                  </a:lnTo>
                  <a:close/>
                  <a:moveTo>
                    <a:pt x="520151" y="196918"/>
                  </a:moveTo>
                  <a:lnTo>
                    <a:pt x="520751" y="196918"/>
                  </a:lnTo>
                  <a:lnTo>
                    <a:pt x="520985" y="196918"/>
                  </a:lnTo>
                  <a:lnTo>
                    <a:pt x="520518" y="196918"/>
                  </a:lnTo>
                  <a:close/>
                  <a:moveTo>
                    <a:pt x="549343" y="204325"/>
                  </a:moveTo>
                  <a:lnTo>
                    <a:pt x="548142" y="203924"/>
                  </a:lnTo>
                  <a:lnTo>
                    <a:pt x="546374" y="203391"/>
                  </a:lnTo>
                  <a:lnTo>
                    <a:pt x="544439" y="202823"/>
                  </a:lnTo>
                  <a:cubicBezTo>
                    <a:pt x="543505" y="202523"/>
                    <a:pt x="542604" y="202256"/>
                    <a:pt x="541603" y="202023"/>
                  </a:cubicBezTo>
                  <a:lnTo>
                    <a:pt x="541603" y="202023"/>
                  </a:lnTo>
                  <a:lnTo>
                    <a:pt x="541136" y="202023"/>
                  </a:lnTo>
                  <a:lnTo>
                    <a:pt x="538634" y="201289"/>
                  </a:lnTo>
                  <a:lnTo>
                    <a:pt x="537132" y="200721"/>
                  </a:lnTo>
                  <a:lnTo>
                    <a:pt x="533529" y="199821"/>
                  </a:lnTo>
                  <a:lnTo>
                    <a:pt x="533529" y="199821"/>
                  </a:lnTo>
                  <a:lnTo>
                    <a:pt x="533196" y="199821"/>
                  </a:lnTo>
                  <a:lnTo>
                    <a:pt x="533196" y="199821"/>
                  </a:lnTo>
                  <a:lnTo>
                    <a:pt x="532829" y="199821"/>
                  </a:lnTo>
                  <a:lnTo>
                    <a:pt x="533229" y="199821"/>
                  </a:lnTo>
                  <a:lnTo>
                    <a:pt x="533229" y="199821"/>
                  </a:lnTo>
                  <a:lnTo>
                    <a:pt x="533463" y="199821"/>
                  </a:lnTo>
                  <a:lnTo>
                    <a:pt x="533663" y="199821"/>
                  </a:lnTo>
                  <a:lnTo>
                    <a:pt x="534497" y="200054"/>
                  </a:lnTo>
                  <a:lnTo>
                    <a:pt x="536198" y="200488"/>
                  </a:lnTo>
                  <a:lnTo>
                    <a:pt x="537199" y="200755"/>
                  </a:lnTo>
                  <a:lnTo>
                    <a:pt x="538567" y="201122"/>
                  </a:lnTo>
                  <a:lnTo>
                    <a:pt x="541636" y="201956"/>
                  </a:lnTo>
                  <a:lnTo>
                    <a:pt x="541636" y="201956"/>
                  </a:lnTo>
                  <a:lnTo>
                    <a:pt x="542070" y="201956"/>
                  </a:lnTo>
                  <a:cubicBezTo>
                    <a:pt x="542200" y="201986"/>
                    <a:pt x="542337" y="201986"/>
                    <a:pt x="542470" y="201956"/>
                  </a:cubicBezTo>
                  <a:lnTo>
                    <a:pt x="542804" y="201956"/>
                  </a:lnTo>
                  <a:lnTo>
                    <a:pt x="543004" y="201956"/>
                  </a:lnTo>
                  <a:lnTo>
                    <a:pt x="543004" y="201956"/>
                  </a:lnTo>
                  <a:lnTo>
                    <a:pt x="543004" y="201956"/>
                  </a:lnTo>
                  <a:lnTo>
                    <a:pt x="543004" y="201956"/>
                  </a:lnTo>
                  <a:lnTo>
                    <a:pt x="543271" y="201956"/>
                  </a:lnTo>
                  <a:lnTo>
                    <a:pt x="543271" y="201956"/>
                  </a:lnTo>
                  <a:lnTo>
                    <a:pt x="543972" y="202156"/>
                  </a:lnTo>
                  <a:lnTo>
                    <a:pt x="543972" y="202156"/>
                  </a:lnTo>
                  <a:lnTo>
                    <a:pt x="545206" y="202523"/>
                  </a:lnTo>
                  <a:lnTo>
                    <a:pt x="545573" y="202523"/>
                  </a:lnTo>
                  <a:lnTo>
                    <a:pt x="545807" y="202523"/>
                  </a:lnTo>
                  <a:lnTo>
                    <a:pt x="545807" y="202523"/>
                  </a:lnTo>
                  <a:lnTo>
                    <a:pt x="546474" y="202723"/>
                  </a:lnTo>
                  <a:lnTo>
                    <a:pt x="546908" y="202723"/>
                  </a:lnTo>
                  <a:lnTo>
                    <a:pt x="547408" y="202890"/>
                  </a:lnTo>
                  <a:lnTo>
                    <a:pt x="547408" y="202890"/>
                  </a:lnTo>
                  <a:lnTo>
                    <a:pt x="548176" y="203124"/>
                  </a:lnTo>
                  <a:lnTo>
                    <a:pt x="548576" y="203124"/>
                  </a:lnTo>
                  <a:lnTo>
                    <a:pt x="549377" y="203357"/>
                  </a:lnTo>
                  <a:close/>
                  <a:moveTo>
                    <a:pt x="565224" y="209830"/>
                  </a:moveTo>
                  <a:lnTo>
                    <a:pt x="564623" y="209596"/>
                  </a:lnTo>
                  <a:lnTo>
                    <a:pt x="563956" y="209329"/>
                  </a:lnTo>
                  <a:lnTo>
                    <a:pt x="563356" y="209129"/>
                  </a:lnTo>
                  <a:lnTo>
                    <a:pt x="562722" y="208895"/>
                  </a:lnTo>
                  <a:lnTo>
                    <a:pt x="561888" y="208595"/>
                  </a:lnTo>
                  <a:lnTo>
                    <a:pt x="561187" y="208328"/>
                  </a:lnTo>
                  <a:lnTo>
                    <a:pt x="559819" y="207861"/>
                  </a:lnTo>
                  <a:lnTo>
                    <a:pt x="561120" y="208328"/>
                  </a:lnTo>
                  <a:lnTo>
                    <a:pt x="561120" y="208328"/>
                  </a:lnTo>
                  <a:lnTo>
                    <a:pt x="562822" y="208962"/>
                  </a:lnTo>
                  <a:lnTo>
                    <a:pt x="563189" y="208962"/>
                  </a:lnTo>
                  <a:lnTo>
                    <a:pt x="563389" y="208962"/>
                  </a:lnTo>
                  <a:lnTo>
                    <a:pt x="563823" y="208962"/>
                  </a:lnTo>
                  <a:lnTo>
                    <a:pt x="563823" y="208962"/>
                  </a:lnTo>
                  <a:lnTo>
                    <a:pt x="564457" y="209196"/>
                  </a:lnTo>
                  <a:lnTo>
                    <a:pt x="565091" y="209429"/>
                  </a:lnTo>
                  <a:lnTo>
                    <a:pt x="565291" y="209429"/>
                  </a:lnTo>
                  <a:close/>
                  <a:moveTo>
                    <a:pt x="558018" y="207194"/>
                  </a:moveTo>
                  <a:lnTo>
                    <a:pt x="557350" y="206994"/>
                  </a:lnTo>
                  <a:lnTo>
                    <a:pt x="558518" y="207427"/>
                  </a:lnTo>
                  <a:lnTo>
                    <a:pt x="559819" y="207861"/>
                  </a:lnTo>
                  <a:lnTo>
                    <a:pt x="559252" y="207628"/>
                  </a:lnTo>
                  <a:close/>
                  <a:moveTo>
                    <a:pt x="557150" y="206927"/>
                  </a:moveTo>
                  <a:lnTo>
                    <a:pt x="557350" y="206927"/>
                  </a:lnTo>
                  <a:lnTo>
                    <a:pt x="557350" y="206927"/>
                  </a:lnTo>
                  <a:close/>
                  <a:moveTo>
                    <a:pt x="557150" y="206927"/>
                  </a:moveTo>
                  <a:lnTo>
                    <a:pt x="557150" y="206927"/>
                  </a:lnTo>
                  <a:lnTo>
                    <a:pt x="557150" y="206927"/>
                  </a:lnTo>
                  <a:close/>
                  <a:moveTo>
                    <a:pt x="555949" y="206493"/>
                  </a:moveTo>
                  <a:cubicBezTo>
                    <a:pt x="554781" y="206093"/>
                    <a:pt x="553614" y="205693"/>
                    <a:pt x="552613" y="205359"/>
                  </a:cubicBezTo>
                  <a:lnTo>
                    <a:pt x="555949" y="206527"/>
                  </a:lnTo>
                  <a:lnTo>
                    <a:pt x="555949" y="206527"/>
                  </a:lnTo>
                  <a:lnTo>
                    <a:pt x="557083" y="206894"/>
                  </a:lnTo>
                  <a:lnTo>
                    <a:pt x="555983" y="206493"/>
                  </a:lnTo>
                  <a:close/>
                  <a:moveTo>
                    <a:pt x="550478" y="204725"/>
                  </a:moveTo>
                  <a:lnTo>
                    <a:pt x="550478" y="204725"/>
                  </a:lnTo>
                  <a:close/>
                  <a:moveTo>
                    <a:pt x="550478" y="204725"/>
                  </a:moveTo>
                  <a:lnTo>
                    <a:pt x="550478" y="204725"/>
                  </a:lnTo>
                  <a:close/>
                  <a:moveTo>
                    <a:pt x="592849" y="222207"/>
                  </a:moveTo>
                  <a:lnTo>
                    <a:pt x="592015" y="221774"/>
                  </a:lnTo>
                  <a:lnTo>
                    <a:pt x="590180" y="220839"/>
                  </a:lnTo>
                  <a:lnTo>
                    <a:pt x="589279" y="220372"/>
                  </a:lnTo>
                  <a:cubicBezTo>
                    <a:pt x="588078" y="219738"/>
                    <a:pt x="586876" y="219171"/>
                    <a:pt x="585675" y="218604"/>
                  </a:cubicBezTo>
                  <a:lnTo>
                    <a:pt x="583941" y="217803"/>
                  </a:lnTo>
                  <a:lnTo>
                    <a:pt x="582273" y="217003"/>
                  </a:lnTo>
                  <a:cubicBezTo>
                    <a:pt x="581238" y="216536"/>
                    <a:pt x="580171" y="216035"/>
                    <a:pt x="579103" y="215601"/>
                  </a:cubicBezTo>
                  <a:lnTo>
                    <a:pt x="579103" y="215601"/>
                  </a:lnTo>
                  <a:lnTo>
                    <a:pt x="578336" y="215268"/>
                  </a:lnTo>
                  <a:lnTo>
                    <a:pt x="580171" y="216102"/>
                  </a:lnTo>
                  <a:lnTo>
                    <a:pt x="581338" y="216636"/>
                  </a:lnTo>
                  <a:lnTo>
                    <a:pt x="581805" y="216836"/>
                  </a:lnTo>
                  <a:lnTo>
                    <a:pt x="582273" y="217036"/>
                  </a:lnTo>
                  <a:lnTo>
                    <a:pt x="582273" y="217036"/>
                  </a:lnTo>
                  <a:lnTo>
                    <a:pt x="583841" y="217770"/>
                  </a:lnTo>
                  <a:lnTo>
                    <a:pt x="585642" y="218604"/>
                  </a:lnTo>
                  <a:lnTo>
                    <a:pt x="585642" y="218604"/>
                  </a:lnTo>
                  <a:lnTo>
                    <a:pt x="587377" y="219438"/>
                  </a:lnTo>
                  <a:lnTo>
                    <a:pt x="587377" y="219438"/>
                  </a:lnTo>
                  <a:lnTo>
                    <a:pt x="589179" y="220306"/>
                  </a:lnTo>
                  <a:lnTo>
                    <a:pt x="589179" y="220306"/>
                  </a:lnTo>
                  <a:lnTo>
                    <a:pt x="592715" y="222107"/>
                  </a:lnTo>
                  <a:lnTo>
                    <a:pt x="592715" y="222107"/>
                  </a:lnTo>
                  <a:lnTo>
                    <a:pt x="593116" y="222307"/>
                  </a:lnTo>
                  <a:lnTo>
                    <a:pt x="593282" y="222307"/>
                  </a:lnTo>
                  <a:close/>
                  <a:moveTo>
                    <a:pt x="575934" y="214067"/>
                  </a:moveTo>
                  <a:lnTo>
                    <a:pt x="572264" y="212499"/>
                  </a:lnTo>
                  <a:lnTo>
                    <a:pt x="570395" y="211765"/>
                  </a:lnTo>
                  <a:lnTo>
                    <a:pt x="568527" y="210997"/>
                  </a:lnTo>
                  <a:lnTo>
                    <a:pt x="567393" y="210564"/>
                  </a:lnTo>
                  <a:lnTo>
                    <a:pt x="566392" y="210163"/>
                  </a:lnTo>
                  <a:lnTo>
                    <a:pt x="565791" y="209963"/>
                  </a:lnTo>
                  <a:lnTo>
                    <a:pt x="565791" y="209963"/>
                  </a:lnTo>
                  <a:lnTo>
                    <a:pt x="565791" y="209963"/>
                  </a:lnTo>
                  <a:lnTo>
                    <a:pt x="566358" y="210163"/>
                  </a:lnTo>
                  <a:lnTo>
                    <a:pt x="566358" y="210163"/>
                  </a:lnTo>
                  <a:lnTo>
                    <a:pt x="566859" y="210163"/>
                  </a:lnTo>
                  <a:lnTo>
                    <a:pt x="566859" y="210163"/>
                  </a:lnTo>
                  <a:lnTo>
                    <a:pt x="567359" y="210363"/>
                  </a:lnTo>
                  <a:lnTo>
                    <a:pt x="567359" y="210363"/>
                  </a:lnTo>
                  <a:lnTo>
                    <a:pt x="568127" y="210630"/>
                  </a:lnTo>
                  <a:lnTo>
                    <a:pt x="568127" y="210630"/>
                  </a:lnTo>
                  <a:lnTo>
                    <a:pt x="568127" y="210630"/>
                  </a:lnTo>
                  <a:lnTo>
                    <a:pt x="568127" y="210630"/>
                  </a:lnTo>
                  <a:lnTo>
                    <a:pt x="570329" y="211531"/>
                  </a:lnTo>
                  <a:lnTo>
                    <a:pt x="570996" y="211798"/>
                  </a:lnTo>
                  <a:lnTo>
                    <a:pt x="571363" y="211798"/>
                  </a:lnTo>
                  <a:lnTo>
                    <a:pt x="571830" y="211965"/>
                  </a:lnTo>
                  <a:lnTo>
                    <a:pt x="571830" y="211965"/>
                  </a:lnTo>
                  <a:lnTo>
                    <a:pt x="575466" y="213500"/>
                  </a:lnTo>
                  <a:lnTo>
                    <a:pt x="575466" y="213500"/>
                  </a:lnTo>
                  <a:lnTo>
                    <a:pt x="576367" y="213900"/>
                  </a:lnTo>
                  <a:lnTo>
                    <a:pt x="576601" y="213900"/>
                  </a:lnTo>
                  <a:lnTo>
                    <a:pt x="576834" y="213900"/>
                  </a:lnTo>
                  <a:lnTo>
                    <a:pt x="577535" y="214200"/>
                  </a:lnTo>
                  <a:cubicBezTo>
                    <a:pt x="577392" y="214103"/>
                    <a:pt x="577231" y="214023"/>
                    <a:pt x="577068" y="213967"/>
                  </a:cubicBezTo>
                  <a:close/>
                  <a:moveTo>
                    <a:pt x="599855" y="225844"/>
                  </a:moveTo>
                  <a:lnTo>
                    <a:pt x="599855" y="225844"/>
                  </a:lnTo>
                  <a:lnTo>
                    <a:pt x="596018" y="223775"/>
                  </a:lnTo>
                  <a:lnTo>
                    <a:pt x="595251" y="223408"/>
                  </a:lnTo>
                  <a:lnTo>
                    <a:pt x="595251" y="223408"/>
                  </a:lnTo>
                  <a:lnTo>
                    <a:pt x="595985" y="223775"/>
                  </a:lnTo>
                  <a:lnTo>
                    <a:pt x="595985" y="223775"/>
                  </a:lnTo>
                  <a:lnTo>
                    <a:pt x="597219" y="224443"/>
                  </a:lnTo>
                  <a:lnTo>
                    <a:pt x="597219" y="224443"/>
                  </a:lnTo>
                  <a:lnTo>
                    <a:pt x="597219" y="224443"/>
                  </a:lnTo>
                  <a:lnTo>
                    <a:pt x="599655" y="225777"/>
                  </a:lnTo>
                  <a:lnTo>
                    <a:pt x="599655" y="225777"/>
                  </a:lnTo>
                  <a:lnTo>
                    <a:pt x="599655" y="225777"/>
                  </a:lnTo>
                  <a:close/>
                  <a:moveTo>
                    <a:pt x="594483" y="222975"/>
                  </a:moveTo>
                  <a:cubicBezTo>
                    <a:pt x="594243" y="222814"/>
                    <a:pt x="593986" y="222681"/>
                    <a:pt x="593716" y="222574"/>
                  </a:cubicBezTo>
                  <a:cubicBezTo>
                    <a:pt x="593716" y="222574"/>
                    <a:pt x="593716" y="222574"/>
                    <a:pt x="593716" y="222574"/>
                  </a:cubicBezTo>
                  <a:lnTo>
                    <a:pt x="594116" y="222808"/>
                  </a:lnTo>
                  <a:cubicBezTo>
                    <a:pt x="594226" y="222791"/>
                    <a:pt x="594340" y="222791"/>
                    <a:pt x="594450" y="222808"/>
                  </a:cubicBezTo>
                  <a:lnTo>
                    <a:pt x="594850" y="223008"/>
                  </a:lnTo>
                  <a:lnTo>
                    <a:pt x="595217" y="223175"/>
                  </a:lnTo>
                  <a:lnTo>
                    <a:pt x="594917" y="223008"/>
                  </a:lnTo>
                  <a:close/>
                  <a:moveTo>
                    <a:pt x="593616" y="222574"/>
                  </a:moveTo>
                  <a:lnTo>
                    <a:pt x="593616" y="222574"/>
                  </a:lnTo>
                  <a:close/>
                  <a:moveTo>
                    <a:pt x="781449" y="503057"/>
                  </a:moveTo>
                  <a:lnTo>
                    <a:pt x="781449" y="503057"/>
                  </a:lnTo>
                  <a:cubicBezTo>
                    <a:pt x="781650" y="501222"/>
                    <a:pt x="781850" y="499320"/>
                    <a:pt x="782017" y="497485"/>
                  </a:cubicBezTo>
                  <a:cubicBezTo>
                    <a:pt x="781883" y="499420"/>
                    <a:pt x="781683" y="501289"/>
                    <a:pt x="781449" y="503157"/>
                  </a:cubicBezTo>
                  <a:close/>
                  <a:moveTo>
                    <a:pt x="781082" y="506193"/>
                  </a:moveTo>
                  <a:cubicBezTo>
                    <a:pt x="781082" y="505125"/>
                    <a:pt x="781349" y="504091"/>
                    <a:pt x="781449" y="503057"/>
                  </a:cubicBezTo>
                  <a:cubicBezTo>
                    <a:pt x="781216" y="505125"/>
                    <a:pt x="780949" y="507194"/>
                    <a:pt x="780682" y="509229"/>
                  </a:cubicBezTo>
                  <a:cubicBezTo>
                    <a:pt x="780849" y="508328"/>
                    <a:pt x="780982" y="507294"/>
                    <a:pt x="781082" y="506293"/>
                  </a:cubicBezTo>
                  <a:close/>
                  <a:moveTo>
                    <a:pt x="780482" y="510797"/>
                  </a:moveTo>
                  <a:lnTo>
                    <a:pt x="780682" y="509229"/>
                  </a:lnTo>
                  <a:cubicBezTo>
                    <a:pt x="780682" y="510497"/>
                    <a:pt x="780349" y="511798"/>
                    <a:pt x="780148" y="513066"/>
                  </a:cubicBezTo>
                  <a:cubicBezTo>
                    <a:pt x="780248" y="512432"/>
                    <a:pt x="780382" y="511665"/>
                    <a:pt x="780482" y="510997"/>
                  </a:cubicBezTo>
                  <a:close/>
                  <a:moveTo>
                    <a:pt x="779614" y="516569"/>
                  </a:moveTo>
                  <a:lnTo>
                    <a:pt x="779815" y="515434"/>
                  </a:lnTo>
                  <a:lnTo>
                    <a:pt x="779815" y="514634"/>
                  </a:lnTo>
                  <a:cubicBezTo>
                    <a:pt x="779831" y="514891"/>
                    <a:pt x="779831" y="515144"/>
                    <a:pt x="779815" y="515401"/>
                  </a:cubicBezTo>
                  <a:cubicBezTo>
                    <a:pt x="779748" y="515902"/>
                    <a:pt x="779681" y="516269"/>
                    <a:pt x="779614" y="516669"/>
                  </a:cubicBezTo>
                  <a:close/>
                  <a:moveTo>
                    <a:pt x="778247" y="524643"/>
                  </a:moveTo>
                  <a:lnTo>
                    <a:pt x="778247" y="524643"/>
                  </a:lnTo>
                  <a:cubicBezTo>
                    <a:pt x="778233" y="524729"/>
                    <a:pt x="778233" y="524823"/>
                    <a:pt x="778247" y="524910"/>
                  </a:cubicBezTo>
                  <a:cubicBezTo>
                    <a:pt x="778243" y="524853"/>
                    <a:pt x="778243" y="524800"/>
                    <a:pt x="778247" y="524743"/>
                  </a:cubicBezTo>
                  <a:close/>
                  <a:moveTo>
                    <a:pt x="813845" y="346851"/>
                  </a:moveTo>
                  <a:lnTo>
                    <a:pt x="813011" y="347152"/>
                  </a:lnTo>
                  <a:lnTo>
                    <a:pt x="805204" y="349854"/>
                  </a:lnTo>
                  <a:lnTo>
                    <a:pt x="805204" y="349854"/>
                  </a:lnTo>
                  <a:lnTo>
                    <a:pt x="800867" y="351355"/>
                  </a:lnTo>
                  <a:lnTo>
                    <a:pt x="805237" y="349887"/>
                  </a:lnTo>
                  <a:lnTo>
                    <a:pt x="813044" y="347185"/>
                  </a:lnTo>
                  <a:lnTo>
                    <a:pt x="813878" y="346885"/>
                  </a:lnTo>
                  <a:lnTo>
                    <a:pt x="813878" y="346885"/>
                  </a:lnTo>
                  <a:lnTo>
                    <a:pt x="818282" y="345350"/>
                  </a:lnTo>
                  <a:close/>
                  <a:moveTo>
                    <a:pt x="783351" y="458117"/>
                  </a:moveTo>
                  <a:cubicBezTo>
                    <a:pt x="783351" y="457383"/>
                    <a:pt x="783351" y="456616"/>
                    <a:pt x="783351" y="455848"/>
                  </a:cubicBezTo>
                  <a:cubicBezTo>
                    <a:pt x="783351" y="455081"/>
                    <a:pt x="783351" y="454881"/>
                    <a:pt x="783351" y="454380"/>
                  </a:cubicBezTo>
                  <a:cubicBezTo>
                    <a:pt x="783351" y="453880"/>
                    <a:pt x="783351" y="453813"/>
                    <a:pt x="783351" y="453546"/>
                  </a:cubicBezTo>
                  <a:cubicBezTo>
                    <a:pt x="783351" y="453279"/>
                    <a:pt x="783351" y="453213"/>
                    <a:pt x="783351" y="453046"/>
                  </a:cubicBezTo>
                  <a:lnTo>
                    <a:pt x="783351" y="452746"/>
                  </a:lnTo>
                  <a:cubicBezTo>
                    <a:pt x="783334" y="452555"/>
                    <a:pt x="783334" y="452368"/>
                    <a:pt x="783351" y="452178"/>
                  </a:cubicBezTo>
                  <a:cubicBezTo>
                    <a:pt x="783334" y="452068"/>
                    <a:pt x="783334" y="451955"/>
                    <a:pt x="783351" y="451845"/>
                  </a:cubicBezTo>
                  <a:lnTo>
                    <a:pt x="783351" y="451611"/>
                  </a:lnTo>
                  <a:lnTo>
                    <a:pt x="783351" y="451611"/>
                  </a:lnTo>
                  <a:cubicBezTo>
                    <a:pt x="783351" y="452145"/>
                    <a:pt x="783351" y="452712"/>
                    <a:pt x="783351" y="453246"/>
                  </a:cubicBezTo>
                  <a:cubicBezTo>
                    <a:pt x="783351" y="453780"/>
                    <a:pt x="783351" y="454480"/>
                    <a:pt x="783351" y="455114"/>
                  </a:cubicBezTo>
                  <a:cubicBezTo>
                    <a:pt x="783351" y="457049"/>
                    <a:pt x="783351" y="458984"/>
                    <a:pt x="783351" y="460919"/>
                  </a:cubicBezTo>
                  <a:lnTo>
                    <a:pt x="783351" y="460919"/>
                  </a:lnTo>
                  <a:cubicBezTo>
                    <a:pt x="783351" y="460252"/>
                    <a:pt x="783351" y="459618"/>
                    <a:pt x="783351" y="458951"/>
                  </a:cubicBezTo>
                  <a:cubicBezTo>
                    <a:pt x="783338" y="458707"/>
                    <a:pt x="783338" y="458461"/>
                    <a:pt x="783351" y="458217"/>
                  </a:cubicBezTo>
                  <a:close/>
                  <a:moveTo>
                    <a:pt x="781750" y="433929"/>
                  </a:moveTo>
                  <a:cubicBezTo>
                    <a:pt x="781750" y="433929"/>
                    <a:pt x="781750" y="433929"/>
                    <a:pt x="781750" y="433929"/>
                  </a:cubicBezTo>
                  <a:cubicBezTo>
                    <a:pt x="781750" y="433929"/>
                    <a:pt x="781750" y="433929"/>
                    <a:pt x="781750" y="433929"/>
                  </a:cubicBezTo>
                  <a:lnTo>
                    <a:pt x="781750" y="433929"/>
                  </a:lnTo>
                  <a:cubicBezTo>
                    <a:pt x="781743" y="433962"/>
                    <a:pt x="781743" y="433996"/>
                    <a:pt x="781750" y="434029"/>
                  </a:cubicBezTo>
                  <a:close/>
                  <a:moveTo>
                    <a:pt x="781750" y="433729"/>
                  </a:moveTo>
                  <a:lnTo>
                    <a:pt x="781750" y="433729"/>
                  </a:lnTo>
                  <a:lnTo>
                    <a:pt x="781750" y="433729"/>
                  </a:lnTo>
                  <a:lnTo>
                    <a:pt x="781716" y="433829"/>
                  </a:lnTo>
                  <a:close/>
                  <a:moveTo>
                    <a:pt x="781750" y="433428"/>
                  </a:moveTo>
                  <a:lnTo>
                    <a:pt x="781550" y="431660"/>
                  </a:lnTo>
                  <a:cubicBezTo>
                    <a:pt x="781583" y="432307"/>
                    <a:pt x="781650" y="432955"/>
                    <a:pt x="781750" y="433595"/>
                  </a:cubicBezTo>
                  <a:cubicBezTo>
                    <a:pt x="781750" y="433595"/>
                    <a:pt x="781750" y="433595"/>
                    <a:pt x="781750" y="433595"/>
                  </a:cubicBezTo>
                  <a:close/>
                  <a:moveTo>
                    <a:pt x="781416" y="430492"/>
                  </a:moveTo>
                  <a:lnTo>
                    <a:pt x="781416" y="430492"/>
                  </a:lnTo>
                  <a:cubicBezTo>
                    <a:pt x="781436" y="430372"/>
                    <a:pt x="781436" y="430245"/>
                    <a:pt x="781416" y="430125"/>
                  </a:cubicBezTo>
                  <a:cubicBezTo>
                    <a:pt x="781419" y="430282"/>
                    <a:pt x="781409" y="430439"/>
                    <a:pt x="781383" y="430592"/>
                  </a:cubicBezTo>
                  <a:close/>
                  <a:moveTo>
                    <a:pt x="781149" y="428257"/>
                  </a:moveTo>
                  <a:lnTo>
                    <a:pt x="781149" y="428257"/>
                  </a:lnTo>
                  <a:cubicBezTo>
                    <a:pt x="781166" y="428190"/>
                    <a:pt x="781166" y="428124"/>
                    <a:pt x="781149" y="428057"/>
                  </a:cubicBezTo>
                  <a:cubicBezTo>
                    <a:pt x="781123" y="428154"/>
                    <a:pt x="781109" y="428257"/>
                    <a:pt x="781116" y="428357"/>
                  </a:cubicBezTo>
                  <a:close/>
                  <a:moveTo>
                    <a:pt x="781149" y="427790"/>
                  </a:moveTo>
                  <a:cubicBezTo>
                    <a:pt x="781149" y="427790"/>
                    <a:pt x="781149" y="427790"/>
                    <a:pt x="781149" y="427957"/>
                  </a:cubicBezTo>
                  <a:lnTo>
                    <a:pt x="781149" y="427957"/>
                  </a:lnTo>
                  <a:lnTo>
                    <a:pt x="781049" y="427890"/>
                  </a:lnTo>
                  <a:close/>
                  <a:moveTo>
                    <a:pt x="781149" y="427490"/>
                  </a:moveTo>
                  <a:lnTo>
                    <a:pt x="781149" y="427189"/>
                  </a:lnTo>
                  <a:cubicBezTo>
                    <a:pt x="781136" y="427333"/>
                    <a:pt x="781089" y="427470"/>
                    <a:pt x="781016" y="427590"/>
                  </a:cubicBezTo>
                  <a:close/>
                  <a:moveTo>
                    <a:pt x="781149" y="426789"/>
                  </a:moveTo>
                  <a:cubicBezTo>
                    <a:pt x="781149" y="426789"/>
                    <a:pt x="781149" y="426789"/>
                    <a:pt x="781149" y="426789"/>
                  </a:cubicBezTo>
                  <a:lnTo>
                    <a:pt x="781149" y="426789"/>
                  </a:lnTo>
                  <a:cubicBezTo>
                    <a:pt x="781149" y="426789"/>
                    <a:pt x="780949" y="426856"/>
                    <a:pt x="780916" y="426889"/>
                  </a:cubicBezTo>
                  <a:close/>
                  <a:moveTo>
                    <a:pt x="781149" y="425788"/>
                  </a:moveTo>
                  <a:cubicBezTo>
                    <a:pt x="781166" y="425898"/>
                    <a:pt x="781166" y="426012"/>
                    <a:pt x="781149" y="426122"/>
                  </a:cubicBezTo>
                  <a:cubicBezTo>
                    <a:pt x="781169" y="426312"/>
                    <a:pt x="781169" y="426499"/>
                    <a:pt x="781149" y="426689"/>
                  </a:cubicBezTo>
                  <a:cubicBezTo>
                    <a:pt x="781009" y="426412"/>
                    <a:pt x="780852" y="426145"/>
                    <a:pt x="780682" y="425888"/>
                  </a:cubicBezTo>
                  <a:close/>
                  <a:moveTo>
                    <a:pt x="779214" y="412743"/>
                  </a:moveTo>
                  <a:lnTo>
                    <a:pt x="779414" y="414044"/>
                  </a:lnTo>
                  <a:lnTo>
                    <a:pt x="779414" y="413244"/>
                  </a:lnTo>
                  <a:close/>
                  <a:moveTo>
                    <a:pt x="779214" y="412443"/>
                  </a:moveTo>
                  <a:cubicBezTo>
                    <a:pt x="779214" y="412443"/>
                    <a:pt x="779214" y="412643"/>
                    <a:pt x="779214" y="412743"/>
                  </a:cubicBezTo>
                  <a:cubicBezTo>
                    <a:pt x="779214" y="412843"/>
                    <a:pt x="779214" y="412543"/>
                    <a:pt x="779214" y="412476"/>
                  </a:cubicBezTo>
                  <a:close/>
                  <a:moveTo>
                    <a:pt x="778480" y="408306"/>
                  </a:moveTo>
                  <a:cubicBezTo>
                    <a:pt x="778497" y="408473"/>
                    <a:pt x="778497" y="408640"/>
                    <a:pt x="778480" y="408806"/>
                  </a:cubicBezTo>
                  <a:lnTo>
                    <a:pt x="778480" y="408806"/>
                  </a:lnTo>
                  <a:lnTo>
                    <a:pt x="778480" y="408806"/>
                  </a:lnTo>
                  <a:cubicBezTo>
                    <a:pt x="778464" y="408753"/>
                    <a:pt x="778464" y="408693"/>
                    <a:pt x="778480" y="408640"/>
                  </a:cubicBezTo>
                  <a:cubicBezTo>
                    <a:pt x="778480" y="408640"/>
                    <a:pt x="778080" y="408506"/>
                    <a:pt x="778046" y="408406"/>
                  </a:cubicBezTo>
                  <a:close/>
                  <a:moveTo>
                    <a:pt x="778480" y="408106"/>
                  </a:moveTo>
                  <a:cubicBezTo>
                    <a:pt x="778480" y="408106"/>
                    <a:pt x="778480" y="408106"/>
                    <a:pt x="778480" y="408306"/>
                  </a:cubicBezTo>
                  <a:lnTo>
                    <a:pt x="778480" y="408306"/>
                  </a:lnTo>
                  <a:cubicBezTo>
                    <a:pt x="778453" y="408436"/>
                    <a:pt x="778327" y="408516"/>
                    <a:pt x="778197" y="408489"/>
                  </a:cubicBezTo>
                  <a:cubicBezTo>
                    <a:pt x="778066" y="408463"/>
                    <a:pt x="777986" y="408336"/>
                    <a:pt x="778013" y="408206"/>
                  </a:cubicBezTo>
                  <a:close/>
                  <a:moveTo>
                    <a:pt x="776678" y="359830"/>
                  </a:moveTo>
                  <a:lnTo>
                    <a:pt x="776678" y="359830"/>
                  </a:lnTo>
                  <a:close/>
                  <a:moveTo>
                    <a:pt x="775377" y="360297"/>
                  </a:moveTo>
                  <a:lnTo>
                    <a:pt x="775377" y="360297"/>
                  </a:lnTo>
                  <a:close/>
                  <a:moveTo>
                    <a:pt x="775377" y="360297"/>
                  </a:moveTo>
                  <a:lnTo>
                    <a:pt x="775377" y="360297"/>
                  </a:lnTo>
                  <a:close/>
                  <a:moveTo>
                    <a:pt x="773042" y="361064"/>
                  </a:moveTo>
                  <a:lnTo>
                    <a:pt x="772742" y="361064"/>
                  </a:lnTo>
                  <a:lnTo>
                    <a:pt x="775377" y="360163"/>
                  </a:lnTo>
                  <a:lnTo>
                    <a:pt x="773442" y="360797"/>
                  </a:lnTo>
                  <a:close/>
                  <a:moveTo>
                    <a:pt x="773909" y="387087"/>
                  </a:moveTo>
                  <a:cubicBezTo>
                    <a:pt x="773909" y="387087"/>
                    <a:pt x="773909" y="387087"/>
                    <a:pt x="773909" y="387287"/>
                  </a:cubicBezTo>
                  <a:close/>
                  <a:moveTo>
                    <a:pt x="773542" y="385652"/>
                  </a:moveTo>
                  <a:lnTo>
                    <a:pt x="773542" y="385652"/>
                  </a:lnTo>
                  <a:cubicBezTo>
                    <a:pt x="773142" y="384118"/>
                    <a:pt x="772708" y="382616"/>
                    <a:pt x="772275" y="381115"/>
                  </a:cubicBezTo>
                  <a:close/>
                  <a:moveTo>
                    <a:pt x="772141" y="380681"/>
                  </a:moveTo>
                  <a:cubicBezTo>
                    <a:pt x="772154" y="380815"/>
                    <a:pt x="772154" y="380948"/>
                    <a:pt x="772141" y="381082"/>
                  </a:cubicBezTo>
                  <a:cubicBezTo>
                    <a:pt x="772161" y="380938"/>
                    <a:pt x="772161" y="380792"/>
                    <a:pt x="772141" y="380648"/>
                  </a:cubicBezTo>
                  <a:close/>
                  <a:moveTo>
                    <a:pt x="772141" y="380181"/>
                  </a:moveTo>
                  <a:lnTo>
                    <a:pt x="772141" y="380481"/>
                  </a:lnTo>
                  <a:lnTo>
                    <a:pt x="772141" y="380114"/>
                  </a:lnTo>
                  <a:close/>
                  <a:moveTo>
                    <a:pt x="772141" y="379647"/>
                  </a:moveTo>
                  <a:cubicBezTo>
                    <a:pt x="772141" y="379814"/>
                    <a:pt x="772141" y="379981"/>
                    <a:pt x="772141" y="380114"/>
                  </a:cubicBezTo>
                  <a:lnTo>
                    <a:pt x="772141" y="379847"/>
                  </a:lnTo>
                  <a:cubicBezTo>
                    <a:pt x="772064" y="379600"/>
                    <a:pt x="771804" y="379460"/>
                    <a:pt x="771557" y="379537"/>
                  </a:cubicBezTo>
                  <a:cubicBezTo>
                    <a:pt x="771434" y="379574"/>
                    <a:pt x="771331" y="379664"/>
                    <a:pt x="771274" y="379781"/>
                  </a:cubicBezTo>
                  <a:close/>
                  <a:moveTo>
                    <a:pt x="772141" y="379647"/>
                  </a:moveTo>
                  <a:lnTo>
                    <a:pt x="772141" y="379647"/>
                  </a:lnTo>
                  <a:lnTo>
                    <a:pt x="772141" y="379647"/>
                  </a:lnTo>
                  <a:lnTo>
                    <a:pt x="771240" y="379681"/>
                  </a:lnTo>
                  <a:close/>
                  <a:moveTo>
                    <a:pt x="771941" y="378947"/>
                  </a:moveTo>
                  <a:cubicBezTo>
                    <a:pt x="771951" y="379103"/>
                    <a:pt x="771951" y="379257"/>
                    <a:pt x="771941" y="379414"/>
                  </a:cubicBezTo>
                  <a:lnTo>
                    <a:pt x="771941" y="379414"/>
                  </a:lnTo>
                  <a:cubicBezTo>
                    <a:pt x="771944" y="379357"/>
                    <a:pt x="771944" y="379304"/>
                    <a:pt x="771941" y="379247"/>
                  </a:cubicBezTo>
                  <a:close/>
                  <a:moveTo>
                    <a:pt x="769339" y="370372"/>
                  </a:moveTo>
                  <a:lnTo>
                    <a:pt x="769639" y="371340"/>
                  </a:lnTo>
                  <a:cubicBezTo>
                    <a:pt x="769269" y="370993"/>
                    <a:pt x="768868" y="370679"/>
                    <a:pt x="768438" y="370406"/>
                  </a:cubicBezTo>
                  <a:close/>
                  <a:moveTo>
                    <a:pt x="760864" y="228880"/>
                  </a:moveTo>
                  <a:lnTo>
                    <a:pt x="756361" y="232516"/>
                  </a:lnTo>
                  <a:lnTo>
                    <a:pt x="752657" y="235552"/>
                  </a:lnTo>
                  <a:lnTo>
                    <a:pt x="751990" y="236120"/>
                  </a:lnTo>
                  <a:lnTo>
                    <a:pt x="752657" y="235586"/>
                  </a:lnTo>
                  <a:lnTo>
                    <a:pt x="756361" y="232583"/>
                  </a:lnTo>
                  <a:lnTo>
                    <a:pt x="760898" y="228913"/>
                  </a:lnTo>
                  <a:lnTo>
                    <a:pt x="766937" y="224009"/>
                  </a:lnTo>
                  <a:close/>
                  <a:moveTo>
                    <a:pt x="745518" y="241324"/>
                  </a:moveTo>
                  <a:lnTo>
                    <a:pt x="741948" y="244193"/>
                  </a:lnTo>
                  <a:lnTo>
                    <a:pt x="738378" y="247096"/>
                  </a:lnTo>
                  <a:lnTo>
                    <a:pt x="735042" y="249932"/>
                  </a:lnTo>
                  <a:lnTo>
                    <a:pt x="735042" y="249932"/>
                  </a:lnTo>
                  <a:lnTo>
                    <a:pt x="731505" y="252834"/>
                  </a:lnTo>
                  <a:lnTo>
                    <a:pt x="735042" y="249965"/>
                  </a:lnTo>
                  <a:lnTo>
                    <a:pt x="735042" y="249965"/>
                  </a:lnTo>
                  <a:lnTo>
                    <a:pt x="738378" y="247129"/>
                  </a:lnTo>
                  <a:lnTo>
                    <a:pt x="741948" y="244227"/>
                  </a:lnTo>
                  <a:lnTo>
                    <a:pt x="745484" y="241358"/>
                  </a:lnTo>
                  <a:lnTo>
                    <a:pt x="751957" y="236120"/>
                  </a:lnTo>
                  <a:lnTo>
                    <a:pt x="751957" y="236120"/>
                  </a:lnTo>
                  <a:close/>
                  <a:moveTo>
                    <a:pt x="727735" y="255737"/>
                  </a:moveTo>
                  <a:lnTo>
                    <a:pt x="730571" y="253468"/>
                  </a:lnTo>
                  <a:lnTo>
                    <a:pt x="731272" y="252901"/>
                  </a:lnTo>
                  <a:lnTo>
                    <a:pt x="731272" y="252901"/>
                  </a:lnTo>
                  <a:close/>
                  <a:moveTo>
                    <a:pt x="723731" y="367536"/>
                  </a:moveTo>
                  <a:lnTo>
                    <a:pt x="721830" y="362766"/>
                  </a:lnTo>
                  <a:lnTo>
                    <a:pt x="721830" y="362766"/>
                  </a:lnTo>
                  <a:cubicBezTo>
                    <a:pt x="721162" y="361097"/>
                    <a:pt x="720462" y="359429"/>
                    <a:pt x="719761" y="357828"/>
                  </a:cubicBezTo>
                  <a:lnTo>
                    <a:pt x="719761" y="357828"/>
                  </a:lnTo>
                  <a:cubicBezTo>
                    <a:pt x="719061" y="356193"/>
                    <a:pt x="718327" y="354491"/>
                    <a:pt x="717593" y="352923"/>
                  </a:cubicBezTo>
                  <a:lnTo>
                    <a:pt x="717593" y="352923"/>
                  </a:lnTo>
                  <a:cubicBezTo>
                    <a:pt x="717359" y="352390"/>
                    <a:pt x="717126" y="351856"/>
                    <a:pt x="716859" y="351322"/>
                  </a:cubicBezTo>
                  <a:cubicBezTo>
                    <a:pt x="716822" y="351202"/>
                    <a:pt x="716769" y="351088"/>
                    <a:pt x="716692" y="350988"/>
                  </a:cubicBezTo>
                  <a:cubicBezTo>
                    <a:pt x="716692" y="350988"/>
                    <a:pt x="716692" y="350988"/>
                    <a:pt x="716692" y="350988"/>
                  </a:cubicBezTo>
                  <a:lnTo>
                    <a:pt x="716692" y="350988"/>
                  </a:lnTo>
                  <a:lnTo>
                    <a:pt x="716692" y="350988"/>
                  </a:lnTo>
                  <a:lnTo>
                    <a:pt x="716692" y="350988"/>
                  </a:lnTo>
                  <a:cubicBezTo>
                    <a:pt x="716705" y="350878"/>
                    <a:pt x="716705" y="350765"/>
                    <a:pt x="716692" y="350655"/>
                  </a:cubicBezTo>
                  <a:lnTo>
                    <a:pt x="716492" y="350188"/>
                  </a:lnTo>
                  <a:cubicBezTo>
                    <a:pt x="716522" y="350114"/>
                    <a:pt x="716522" y="350028"/>
                    <a:pt x="716492" y="349954"/>
                  </a:cubicBezTo>
                  <a:lnTo>
                    <a:pt x="716292" y="349520"/>
                  </a:lnTo>
                  <a:cubicBezTo>
                    <a:pt x="716135" y="349133"/>
                    <a:pt x="715955" y="348753"/>
                    <a:pt x="715758" y="348386"/>
                  </a:cubicBezTo>
                  <a:lnTo>
                    <a:pt x="715758" y="348386"/>
                  </a:lnTo>
                  <a:cubicBezTo>
                    <a:pt x="715391" y="347585"/>
                    <a:pt x="714990" y="346751"/>
                    <a:pt x="714557" y="345951"/>
                  </a:cubicBezTo>
                  <a:cubicBezTo>
                    <a:pt x="714123" y="345150"/>
                    <a:pt x="714023" y="344816"/>
                    <a:pt x="713723" y="344249"/>
                  </a:cubicBezTo>
                  <a:cubicBezTo>
                    <a:pt x="713626" y="344009"/>
                    <a:pt x="713512" y="343775"/>
                    <a:pt x="713389" y="343548"/>
                  </a:cubicBezTo>
                  <a:lnTo>
                    <a:pt x="713389" y="343548"/>
                  </a:lnTo>
                  <a:cubicBezTo>
                    <a:pt x="713012" y="342748"/>
                    <a:pt x="712612" y="341947"/>
                    <a:pt x="712188" y="341146"/>
                  </a:cubicBezTo>
                  <a:cubicBezTo>
                    <a:pt x="711787" y="340346"/>
                    <a:pt x="711354" y="339545"/>
                    <a:pt x="710920" y="338744"/>
                  </a:cubicBezTo>
                  <a:cubicBezTo>
                    <a:pt x="710486" y="337943"/>
                    <a:pt x="710520" y="337943"/>
                    <a:pt x="710286" y="337543"/>
                  </a:cubicBezTo>
                  <a:cubicBezTo>
                    <a:pt x="709796" y="336566"/>
                    <a:pt x="709262" y="335598"/>
                    <a:pt x="708685" y="334641"/>
                  </a:cubicBezTo>
                  <a:cubicBezTo>
                    <a:pt x="708151" y="333673"/>
                    <a:pt x="707617" y="332705"/>
                    <a:pt x="707050" y="331771"/>
                  </a:cubicBezTo>
                  <a:lnTo>
                    <a:pt x="707050" y="331571"/>
                  </a:lnTo>
                  <a:cubicBezTo>
                    <a:pt x="706650" y="330804"/>
                    <a:pt x="706216" y="330070"/>
                    <a:pt x="705782" y="329302"/>
                  </a:cubicBezTo>
                  <a:cubicBezTo>
                    <a:pt x="704882" y="327734"/>
                    <a:pt x="703947" y="326200"/>
                    <a:pt x="703013" y="324665"/>
                  </a:cubicBezTo>
                  <a:cubicBezTo>
                    <a:pt x="702079" y="323130"/>
                    <a:pt x="701145" y="321596"/>
                    <a:pt x="700177" y="320061"/>
                  </a:cubicBezTo>
                  <a:lnTo>
                    <a:pt x="697208" y="315524"/>
                  </a:lnTo>
                  <a:lnTo>
                    <a:pt x="694172" y="311053"/>
                  </a:lnTo>
                  <a:cubicBezTo>
                    <a:pt x="692137" y="308084"/>
                    <a:pt x="690002" y="305181"/>
                    <a:pt x="687833" y="302278"/>
                  </a:cubicBezTo>
                  <a:lnTo>
                    <a:pt x="687599" y="302012"/>
                  </a:lnTo>
                  <a:cubicBezTo>
                    <a:pt x="686598" y="300644"/>
                    <a:pt x="685531" y="299242"/>
                    <a:pt x="684430" y="297874"/>
                  </a:cubicBezTo>
                  <a:cubicBezTo>
                    <a:pt x="683329" y="296507"/>
                    <a:pt x="682261" y="295139"/>
                    <a:pt x="681094" y="293771"/>
                  </a:cubicBezTo>
                  <a:lnTo>
                    <a:pt x="670384" y="302445"/>
                  </a:lnTo>
                  <a:lnTo>
                    <a:pt x="670384" y="302445"/>
                  </a:lnTo>
                  <a:lnTo>
                    <a:pt x="669817" y="302946"/>
                  </a:lnTo>
                  <a:lnTo>
                    <a:pt x="660142" y="311220"/>
                  </a:lnTo>
                  <a:lnTo>
                    <a:pt x="659941" y="311387"/>
                  </a:lnTo>
                  <a:lnTo>
                    <a:pt x="649432" y="319894"/>
                  </a:lnTo>
                  <a:lnTo>
                    <a:pt x="649232" y="319894"/>
                  </a:lnTo>
                  <a:lnTo>
                    <a:pt x="634519" y="330837"/>
                  </a:lnTo>
                  <a:lnTo>
                    <a:pt x="634319" y="331004"/>
                  </a:lnTo>
                  <a:lnTo>
                    <a:pt x="623876" y="339612"/>
                  </a:lnTo>
                  <a:lnTo>
                    <a:pt x="624110" y="339912"/>
                  </a:lnTo>
                  <a:lnTo>
                    <a:pt x="624377" y="340246"/>
                  </a:lnTo>
                  <a:lnTo>
                    <a:pt x="626212" y="342514"/>
                  </a:lnTo>
                  <a:lnTo>
                    <a:pt x="626378" y="342748"/>
                  </a:lnTo>
                  <a:lnTo>
                    <a:pt x="628380" y="345350"/>
                  </a:lnTo>
                  <a:lnTo>
                    <a:pt x="628380" y="345350"/>
                  </a:lnTo>
                  <a:lnTo>
                    <a:pt x="629414" y="346718"/>
                  </a:lnTo>
                  <a:lnTo>
                    <a:pt x="630515" y="348186"/>
                  </a:lnTo>
                  <a:lnTo>
                    <a:pt x="631183" y="349153"/>
                  </a:lnTo>
                  <a:lnTo>
                    <a:pt x="631716" y="349854"/>
                  </a:lnTo>
                  <a:lnTo>
                    <a:pt x="632017" y="350288"/>
                  </a:lnTo>
                  <a:lnTo>
                    <a:pt x="633151" y="351889"/>
                  </a:lnTo>
                  <a:lnTo>
                    <a:pt x="633151" y="352089"/>
                  </a:lnTo>
                  <a:lnTo>
                    <a:pt x="633151" y="352089"/>
                  </a:lnTo>
                  <a:lnTo>
                    <a:pt x="634052" y="353457"/>
                  </a:lnTo>
                  <a:lnTo>
                    <a:pt x="634386" y="353924"/>
                  </a:lnTo>
                  <a:lnTo>
                    <a:pt x="634386" y="354125"/>
                  </a:lnTo>
                  <a:lnTo>
                    <a:pt x="634586" y="354458"/>
                  </a:lnTo>
                  <a:lnTo>
                    <a:pt x="634852" y="354825"/>
                  </a:lnTo>
                  <a:lnTo>
                    <a:pt x="634852" y="354825"/>
                  </a:lnTo>
                  <a:lnTo>
                    <a:pt x="634852" y="355025"/>
                  </a:lnTo>
                  <a:lnTo>
                    <a:pt x="634852" y="355225"/>
                  </a:lnTo>
                  <a:lnTo>
                    <a:pt x="635386" y="356026"/>
                  </a:lnTo>
                  <a:lnTo>
                    <a:pt x="635553" y="356327"/>
                  </a:lnTo>
                  <a:lnTo>
                    <a:pt x="635887" y="356827"/>
                  </a:lnTo>
                  <a:lnTo>
                    <a:pt x="635887" y="356827"/>
                  </a:lnTo>
                  <a:lnTo>
                    <a:pt x="635887" y="357027"/>
                  </a:lnTo>
                  <a:lnTo>
                    <a:pt x="635887" y="357027"/>
                  </a:lnTo>
                  <a:lnTo>
                    <a:pt x="635887" y="357027"/>
                  </a:lnTo>
                  <a:lnTo>
                    <a:pt x="636087" y="357361"/>
                  </a:lnTo>
                  <a:lnTo>
                    <a:pt x="636087" y="357528"/>
                  </a:lnTo>
                  <a:lnTo>
                    <a:pt x="636087" y="357694"/>
                  </a:lnTo>
                  <a:lnTo>
                    <a:pt x="636087" y="357694"/>
                  </a:lnTo>
                  <a:lnTo>
                    <a:pt x="636254" y="357928"/>
                  </a:lnTo>
                  <a:lnTo>
                    <a:pt x="636254" y="357928"/>
                  </a:lnTo>
                  <a:cubicBezTo>
                    <a:pt x="636788" y="358762"/>
                    <a:pt x="637321" y="359596"/>
                    <a:pt x="637822" y="360430"/>
                  </a:cubicBezTo>
                  <a:cubicBezTo>
                    <a:pt x="638322" y="361264"/>
                    <a:pt x="638189" y="360997"/>
                    <a:pt x="638456" y="361498"/>
                  </a:cubicBezTo>
                  <a:lnTo>
                    <a:pt x="639290" y="362866"/>
                  </a:lnTo>
                  <a:lnTo>
                    <a:pt x="640124" y="364267"/>
                  </a:lnTo>
                  <a:lnTo>
                    <a:pt x="640691" y="365201"/>
                  </a:lnTo>
                  <a:cubicBezTo>
                    <a:pt x="641192" y="366035"/>
                    <a:pt x="641659" y="366903"/>
                    <a:pt x="642159" y="367770"/>
                  </a:cubicBezTo>
                  <a:lnTo>
                    <a:pt x="642726" y="368838"/>
                  </a:lnTo>
                  <a:lnTo>
                    <a:pt x="643527" y="370306"/>
                  </a:lnTo>
                  <a:lnTo>
                    <a:pt x="643827" y="370839"/>
                  </a:lnTo>
                  <a:lnTo>
                    <a:pt x="644494" y="372074"/>
                  </a:lnTo>
                  <a:cubicBezTo>
                    <a:pt x="644795" y="372674"/>
                    <a:pt x="645128" y="373342"/>
                    <a:pt x="645462" y="373942"/>
                  </a:cubicBezTo>
                  <a:lnTo>
                    <a:pt x="645862" y="374709"/>
                  </a:lnTo>
                  <a:lnTo>
                    <a:pt x="645862" y="374876"/>
                  </a:lnTo>
                  <a:cubicBezTo>
                    <a:pt x="645876" y="374976"/>
                    <a:pt x="645876" y="375076"/>
                    <a:pt x="645862" y="375177"/>
                  </a:cubicBezTo>
                  <a:lnTo>
                    <a:pt x="646163" y="375744"/>
                  </a:lnTo>
                  <a:lnTo>
                    <a:pt x="646530" y="376444"/>
                  </a:lnTo>
                  <a:lnTo>
                    <a:pt x="646863" y="377145"/>
                  </a:lnTo>
                  <a:cubicBezTo>
                    <a:pt x="647097" y="377645"/>
                    <a:pt x="647330" y="378079"/>
                    <a:pt x="647564" y="378546"/>
                  </a:cubicBezTo>
                  <a:lnTo>
                    <a:pt x="647564" y="378546"/>
                  </a:lnTo>
                  <a:cubicBezTo>
                    <a:pt x="647831" y="379080"/>
                    <a:pt x="648064" y="379647"/>
                    <a:pt x="648331" y="380181"/>
                  </a:cubicBezTo>
                  <a:lnTo>
                    <a:pt x="649099" y="381849"/>
                  </a:lnTo>
                  <a:lnTo>
                    <a:pt x="649099" y="382083"/>
                  </a:lnTo>
                  <a:lnTo>
                    <a:pt x="649399" y="382783"/>
                  </a:lnTo>
                  <a:lnTo>
                    <a:pt x="649699" y="383484"/>
                  </a:lnTo>
                  <a:lnTo>
                    <a:pt x="650500" y="385219"/>
                  </a:lnTo>
                  <a:lnTo>
                    <a:pt x="650500" y="385219"/>
                  </a:lnTo>
                  <a:cubicBezTo>
                    <a:pt x="650500" y="385219"/>
                    <a:pt x="650500" y="385519"/>
                    <a:pt x="650500" y="385652"/>
                  </a:cubicBezTo>
                  <a:cubicBezTo>
                    <a:pt x="650520" y="385763"/>
                    <a:pt x="650520" y="385876"/>
                    <a:pt x="650500" y="385986"/>
                  </a:cubicBezTo>
                  <a:cubicBezTo>
                    <a:pt x="650570" y="386090"/>
                    <a:pt x="650623" y="386203"/>
                    <a:pt x="650667" y="386320"/>
                  </a:cubicBezTo>
                  <a:lnTo>
                    <a:pt x="650667" y="386320"/>
                  </a:lnTo>
                  <a:cubicBezTo>
                    <a:pt x="650667" y="386320"/>
                    <a:pt x="650667" y="386520"/>
                    <a:pt x="650667" y="386620"/>
                  </a:cubicBezTo>
                  <a:lnTo>
                    <a:pt x="651768" y="389256"/>
                  </a:lnTo>
                  <a:cubicBezTo>
                    <a:pt x="652268" y="390390"/>
                    <a:pt x="652702" y="391591"/>
                    <a:pt x="653136" y="392592"/>
                  </a:cubicBezTo>
                  <a:lnTo>
                    <a:pt x="665647" y="387788"/>
                  </a:lnTo>
                  <a:lnTo>
                    <a:pt x="665913" y="387788"/>
                  </a:lnTo>
                  <a:lnTo>
                    <a:pt x="682795" y="381282"/>
                  </a:lnTo>
                  <a:lnTo>
                    <a:pt x="683062" y="381282"/>
                  </a:lnTo>
                  <a:lnTo>
                    <a:pt x="695640" y="376478"/>
                  </a:lnTo>
                  <a:lnTo>
                    <a:pt x="695907" y="376478"/>
                  </a:lnTo>
                  <a:lnTo>
                    <a:pt x="708485" y="371640"/>
                  </a:lnTo>
                  <a:lnTo>
                    <a:pt x="708752" y="371640"/>
                  </a:lnTo>
                  <a:lnTo>
                    <a:pt x="721329" y="366802"/>
                  </a:lnTo>
                  <a:lnTo>
                    <a:pt x="721630" y="366802"/>
                  </a:lnTo>
                  <a:cubicBezTo>
                    <a:pt x="721616" y="366869"/>
                    <a:pt x="721616" y="366936"/>
                    <a:pt x="721630" y="367003"/>
                  </a:cubicBezTo>
                  <a:lnTo>
                    <a:pt x="721630" y="367003"/>
                  </a:lnTo>
                  <a:lnTo>
                    <a:pt x="721630" y="367003"/>
                  </a:lnTo>
                  <a:cubicBezTo>
                    <a:pt x="721630" y="367003"/>
                    <a:pt x="723731" y="367536"/>
                    <a:pt x="723731" y="367536"/>
                  </a:cubicBezTo>
                  <a:close/>
                  <a:moveTo>
                    <a:pt x="653269" y="129592"/>
                  </a:moveTo>
                  <a:lnTo>
                    <a:pt x="653269" y="129592"/>
                  </a:lnTo>
                  <a:lnTo>
                    <a:pt x="656605" y="123620"/>
                  </a:lnTo>
                  <a:close/>
                  <a:moveTo>
                    <a:pt x="646596" y="141435"/>
                  </a:moveTo>
                  <a:lnTo>
                    <a:pt x="646596" y="141435"/>
                  </a:lnTo>
                  <a:lnTo>
                    <a:pt x="649132" y="136831"/>
                  </a:lnTo>
                  <a:lnTo>
                    <a:pt x="646563" y="141435"/>
                  </a:lnTo>
                  <a:close/>
                  <a:moveTo>
                    <a:pt x="644194" y="145673"/>
                  </a:moveTo>
                  <a:lnTo>
                    <a:pt x="643761" y="146440"/>
                  </a:lnTo>
                  <a:lnTo>
                    <a:pt x="639790" y="153646"/>
                  </a:lnTo>
                  <a:lnTo>
                    <a:pt x="639790" y="153646"/>
                  </a:lnTo>
                  <a:lnTo>
                    <a:pt x="638723" y="155581"/>
                  </a:lnTo>
                  <a:lnTo>
                    <a:pt x="638456" y="156082"/>
                  </a:lnTo>
                  <a:lnTo>
                    <a:pt x="639824" y="153680"/>
                  </a:lnTo>
                  <a:lnTo>
                    <a:pt x="639824" y="153680"/>
                  </a:lnTo>
                  <a:lnTo>
                    <a:pt x="640691" y="152145"/>
                  </a:lnTo>
                  <a:lnTo>
                    <a:pt x="643827" y="146440"/>
                  </a:lnTo>
                  <a:lnTo>
                    <a:pt x="643827" y="146440"/>
                  </a:lnTo>
                  <a:lnTo>
                    <a:pt x="644227" y="145673"/>
                  </a:lnTo>
                  <a:lnTo>
                    <a:pt x="644227" y="145673"/>
                  </a:lnTo>
                  <a:lnTo>
                    <a:pt x="645395" y="143571"/>
                  </a:lnTo>
                  <a:lnTo>
                    <a:pt x="644194" y="145673"/>
                  </a:lnTo>
                  <a:close/>
                  <a:moveTo>
                    <a:pt x="635320" y="161720"/>
                  </a:moveTo>
                  <a:lnTo>
                    <a:pt x="634652" y="162988"/>
                  </a:lnTo>
                  <a:lnTo>
                    <a:pt x="634419" y="163422"/>
                  </a:lnTo>
                  <a:lnTo>
                    <a:pt x="633118" y="165757"/>
                  </a:lnTo>
                  <a:lnTo>
                    <a:pt x="633118" y="165757"/>
                  </a:lnTo>
                  <a:lnTo>
                    <a:pt x="633752" y="164589"/>
                  </a:lnTo>
                  <a:lnTo>
                    <a:pt x="634552" y="163188"/>
                  </a:lnTo>
                  <a:lnTo>
                    <a:pt x="634786" y="162688"/>
                  </a:lnTo>
                  <a:lnTo>
                    <a:pt x="635320" y="161754"/>
                  </a:lnTo>
                  <a:lnTo>
                    <a:pt x="635320" y="161754"/>
                  </a:lnTo>
                  <a:lnTo>
                    <a:pt x="635787" y="160886"/>
                  </a:lnTo>
                  <a:lnTo>
                    <a:pt x="635286" y="161754"/>
                  </a:lnTo>
                  <a:close/>
                  <a:moveTo>
                    <a:pt x="630916" y="169761"/>
                  </a:moveTo>
                  <a:lnTo>
                    <a:pt x="630916" y="169761"/>
                  </a:lnTo>
                  <a:lnTo>
                    <a:pt x="632450" y="166925"/>
                  </a:lnTo>
                  <a:lnTo>
                    <a:pt x="630882" y="169727"/>
                  </a:lnTo>
                  <a:close/>
                  <a:moveTo>
                    <a:pt x="630916" y="169761"/>
                  </a:moveTo>
                  <a:lnTo>
                    <a:pt x="628747" y="173697"/>
                  </a:lnTo>
                  <a:lnTo>
                    <a:pt x="628747" y="173697"/>
                  </a:lnTo>
                  <a:lnTo>
                    <a:pt x="628747" y="173697"/>
                  </a:lnTo>
                  <a:lnTo>
                    <a:pt x="629848" y="171729"/>
                  </a:lnTo>
                  <a:lnTo>
                    <a:pt x="630549" y="170695"/>
                  </a:lnTo>
                  <a:lnTo>
                    <a:pt x="631049" y="169761"/>
                  </a:lnTo>
                  <a:lnTo>
                    <a:pt x="631049" y="169761"/>
                  </a:lnTo>
                  <a:close/>
                  <a:moveTo>
                    <a:pt x="628714" y="173798"/>
                  </a:moveTo>
                  <a:lnTo>
                    <a:pt x="626545" y="177734"/>
                  </a:lnTo>
                  <a:lnTo>
                    <a:pt x="628747" y="173798"/>
                  </a:lnTo>
                  <a:lnTo>
                    <a:pt x="628747" y="173798"/>
                  </a:lnTo>
                  <a:close/>
                  <a:moveTo>
                    <a:pt x="599788" y="225844"/>
                  </a:moveTo>
                  <a:lnTo>
                    <a:pt x="595951" y="223775"/>
                  </a:lnTo>
                  <a:lnTo>
                    <a:pt x="595184" y="223408"/>
                  </a:lnTo>
                  <a:lnTo>
                    <a:pt x="595184" y="223408"/>
                  </a:lnTo>
                  <a:lnTo>
                    <a:pt x="595918" y="223775"/>
                  </a:lnTo>
                  <a:lnTo>
                    <a:pt x="595918" y="223775"/>
                  </a:lnTo>
                  <a:lnTo>
                    <a:pt x="597152" y="224443"/>
                  </a:lnTo>
                  <a:lnTo>
                    <a:pt x="597152" y="224443"/>
                  </a:lnTo>
                  <a:lnTo>
                    <a:pt x="597152" y="224443"/>
                  </a:lnTo>
                  <a:lnTo>
                    <a:pt x="599588" y="225777"/>
                  </a:lnTo>
                  <a:lnTo>
                    <a:pt x="599588" y="225777"/>
                  </a:lnTo>
                  <a:lnTo>
                    <a:pt x="599588" y="225777"/>
                  </a:lnTo>
                  <a:lnTo>
                    <a:pt x="599588" y="225777"/>
                  </a:lnTo>
                  <a:close/>
                  <a:moveTo>
                    <a:pt x="594417" y="223008"/>
                  </a:moveTo>
                  <a:cubicBezTo>
                    <a:pt x="594176" y="222848"/>
                    <a:pt x="593919" y="222714"/>
                    <a:pt x="593649" y="222608"/>
                  </a:cubicBezTo>
                  <a:cubicBezTo>
                    <a:pt x="593649" y="222608"/>
                    <a:pt x="593649" y="222608"/>
                    <a:pt x="593649" y="222608"/>
                  </a:cubicBezTo>
                  <a:lnTo>
                    <a:pt x="594050" y="222841"/>
                  </a:lnTo>
                  <a:cubicBezTo>
                    <a:pt x="594160" y="222824"/>
                    <a:pt x="594273" y="222824"/>
                    <a:pt x="594383" y="222841"/>
                  </a:cubicBezTo>
                  <a:lnTo>
                    <a:pt x="594784" y="223041"/>
                  </a:lnTo>
                  <a:lnTo>
                    <a:pt x="595151" y="223208"/>
                  </a:lnTo>
                  <a:lnTo>
                    <a:pt x="594850" y="223041"/>
                  </a:lnTo>
                  <a:close/>
                  <a:moveTo>
                    <a:pt x="593549" y="222608"/>
                  </a:moveTo>
                  <a:lnTo>
                    <a:pt x="593549" y="222608"/>
                  </a:lnTo>
                  <a:close/>
                  <a:moveTo>
                    <a:pt x="591948" y="221707"/>
                  </a:moveTo>
                  <a:lnTo>
                    <a:pt x="590113" y="220773"/>
                  </a:lnTo>
                  <a:lnTo>
                    <a:pt x="589212" y="220306"/>
                  </a:lnTo>
                  <a:cubicBezTo>
                    <a:pt x="588011" y="219672"/>
                    <a:pt x="586810" y="219104"/>
                    <a:pt x="585609" y="218537"/>
                  </a:cubicBezTo>
                  <a:lnTo>
                    <a:pt x="583874" y="217737"/>
                  </a:lnTo>
                  <a:lnTo>
                    <a:pt x="582206" y="216936"/>
                  </a:lnTo>
                  <a:cubicBezTo>
                    <a:pt x="581172" y="216469"/>
                    <a:pt x="580104" y="215968"/>
                    <a:pt x="579036" y="215535"/>
                  </a:cubicBezTo>
                  <a:lnTo>
                    <a:pt x="579036" y="215535"/>
                  </a:lnTo>
                  <a:lnTo>
                    <a:pt x="578269" y="215201"/>
                  </a:lnTo>
                  <a:lnTo>
                    <a:pt x="580104" y="216035"/>
                  </a:lnTo>
                  <a:lnTo>
                    <a:pt x="581272" y="216569"/>
                  </a:lnTo>
                  <a:lnTo>
                    <a:pt x="581739" y="216769"/>
                  </a:lnTo>
                  <a:lnTo>
                    <a:pt x="582206" y="216969"/>
                  </a:lnTo>
                  <a:lnTo>
                    <a:pt x="582206" y="216969"/>
                  </a:lnTo>
                  <a:lnTo>
                    <a:pt x="583774" y="217703"/>
                  </a:lnTo>
                  <a:lnTo>
                    <a:pt x="585575" y="218537"/>
                  </a:lnTo>
                  <a:lnTo>
                    <a:pt x="585575" y="218537"/>
                  </a:lnTo>
                  <a:lnTo>
                    <a:pt x="587310" y="219371"/>
                  </a:lnTo>
                  <a:lnTo>
                    <a:pt x="587310" y="219371"/>
                  </a:lnTo>
                  <a:lnTo>
                    <a:pt x="589112" y="220239"/>
                  </a:lnTo>
                  <a:lnTo>
                    <a:pt x="589112" y="220239"/>
                  </a:lnTo>
                  <a:lnTo>
                    <a:pt x="592648" y="222040"/>
                  </a:lnTo>
                  <a:lnTo>
                    <a:pt x="592648" y="222040"/>
                  </a:lnTo>
                  <a:lnTo>
                    <a:pt x="593049" y="222241"/>
                  </a:lnTo>
                  <a:lnTo>
                    <a:pt x="593216" y="222241"/>
                  </a:lnTo>
                  <a:lnTo>
                    <a:pt x="592715" y="221940"/>
                  </a:lnTo>
                  <a:close/>
                  <a:moveTo>
                    <a:pt x="575934" y="214067"/>
                  </a:moveTo>
                  <a:lnTo>
                    <a:pt x="572264" y="212499"/>
                  </a:lnTo>
                  <a:lnTo>
                    <a:pt x="570395" y="211765"/>
                  </a:lnTo>
                  <a:lnTo>
                    <a:pt x="568527" y="210997"/>
                  </a:lnTo>
                  <a:lnTo>
                    <a:pt x="567393" y="210564"/>
                  </a:lnTo>
                  <a:lnTo>
                    <a:pt x="566392" y="210163"/>
                  </a:lnTo>
                  <a:lnTo>
                    <a:pt x="565791" y="209963"/>
                  </a:lnTo>
                  <a:lnTo>
                    <a:pt x="565791" y="209963"/>
                  </a:lnTo>
                  <a:lnTo>
                    <a:pt x="565791" y="209963"/>
                  </a:lnTo>
                  <a:lnTo>
                    <a:pt x="566358" y="210163"/>
                  </a:lnTo>
                  <a:lnTo>
                    <a:pt x="566358" y="210163"/>
                  </a:lnTo>
                  <a:lnTo>
                    <a:pt x="566859" y="210163"/>
                  </a:lnTo>
                  <a:lnTo>
                    <a:pt x="566859" y="210163"/>
                  </a:lnTo>
                  <a:lnTo>
                    <a:pt x="567359" y="210363"/>
                  </a:lnTo>
                  <a:lnTo>
                    <a:pt x="567359" y="210363"/>
                  </a:lnTo>
                  <a:lnTo>
                    <a:pt x="568127" y="210630"/>
                  </a:lnTo>
                  <a:lnTo>
                    <a:pt x="568127" y="210630"/>
                  </a:lnTo>
                  <a:lnTo>
                    <a:pt x="568127" y="210630"/>
                  </a:lnTo>
                  <a:lnTo>
                    <a:pt x="568127" y="210630"/>
                  </a:lnTo>
                  <a:lnTo>
                    <a:pt x="570329" y="211531"/>
                  </a:lnTo>
                  <a:lnTo>
                    <a:pt x="570996" y="211798"/>
                  </a:lnTo>
                  <a:lnTo>
                    <a:pt x="571363" y="211798"/>
                  </a:lnTo>
                  <a:lnTo>
                    <a:pt x="571830" y="211965"/>
                  </a:lnTo>
                  <a:lnTo>
                    <a:pt x="571830" y="211965"/>
                  </a:lnTo>
                  <a:lnTo>
                    <a:pt x="575466" y="213500"/>
                  </a:lnTo>
                  <a:lnTo>
                    <a:pt x="575466" y="213500"/>
                  </a:lnTo>
                  <a:lnTo>
                    <a:pt x="576367" y="213900"/>
                  </a:lnTo>
                  <a:lnTo>
                    <a:pt x="576601" y="213900"/>
                  </a:lnTo>
                  <a:lnTo>
                    <a:pt x="576834" y="213900"/>
                  </a:lnTo>
                  <a:lnTo>
                    <a:pt x="577535" y="214200"/>
                  </a:lnTo>
                  <a:cubicBezTo>
                    <a:pt x="577392" y="214103"/>
                    <a:pt x="577231" y="214023"/>
                    <a:pt x="577068" y="213967"/>
                  </a:cubicBezTo>
                  <a:close/>
                  <a:moveTo>
                    <a:pt x="564623" y="209496"/>
                  </a:moveTo>
                  <a:lnTo>
                    <a:pt x="563956" y="209229"/>
                  </a:lnTo>
                  <a:lnTo>
                    <a:pt x="563356" y="209029"/>
                  </a:lnTo>
                  <a:lnTo>
                    <a:pt x="562722" y="208795"/>
                  </a:lnTo>
                  <a:lnTo>
                    <a:pt x="561888" y="208495"/>
                  </a:lnTo>
                  <a:lnTo>
                    <a:pt x="561187" y="208228"/>
                  </a:lnTo>
                  <a:lnTo>
                    <a:pt x="559819" y="207761"/>
                  </a:lnTo>
                  <a:lnTo>
                    <a:pt x="561120" y="208228"/>
                  </a:lnTo>
                  <a:lnTo>
                    <a:pt x="561120" y="208228"/>
                  </a:lnTo>
                  <a:lnTo>
                    <a:pt x="562822" y="208862"/>
                  </a:lnTo>
                  <a:lnTo>
                    <a:pt x="563189" y="208862"/>
                  </a:lnTo>
                  <a:lnTo>
                    <a:pt x="563389" y="208862"/>
                  </a:lnTo>
                  <a:lnTo>
                    <a:pt x="563823" y="208862"/>
                  </a:lnTo>
                  <a:lnTo>
                    <a:pt x="563823" y="208862"/>
                  </a:lnTo>
                  <a:lnTo>
                    <a:pt x="564457" y="209096"/>
                  </a:lnTo>
                  <a:lnTo>
                    <a:pt x="565091" y="209329"/>
                  </a:lnTo>
                  <a:lnTo>
                    <a:pt x="565291" y="209329"/>
                  </a:lnTo>
                  <a:lnTo>
                    <a:pt x="565291" y="209329"/>
                  </a:lnTo>
                  <a:close/>
                  <a:moveTo>
                    <a:pt x="557951" y="207094"/>
                  </a:moveTo>
                  <a:lnTo>
                    <a:pt x="557284" y="206894"/>
                  </a:lnTo>
                  <a:lnTo>
                    <a:pt x="558451" y="207327"/>
                  </a:lnTo>
                  <a:lnTo>
                    <a:pt x="559753" y="207761"/>
                  </a:lnTo>
                  <a:lnTo>
                    <a:pt x="559185" y="207527"/>
                  </a:lnTo>
                  <a:close/>
                  <a:moveTo>
                    <a:pt x="557083" y="206827"/>
                  </a:moveTo>
                  <a:lnTo>
                    <a:pt x="557284" y="206827"/>
                  </a:lnTo>
                  <a:lnTo>
                    <a:pt x="557284" y="206827"/>
                  </a:lnTo>
                  <a:close/>
                  <a:moveTo>
                    <a:pt x="557083" y="206827"/>
                  </a:moveTo>
                  <a:lnTo>
                    <a:pt x="557083" y="206827"/>
                  </a:lnTo>
                  <a:lnTo>
                    <a:pt x="557083" y="206827"/>
                  </a:lnTo>
                  <a:close/>
                  <a:moveTo>
                    <a:pt x="555882" y="206393"/>
                  </a:moveTo>
                  <a:cubicBezTo>
                    <a:pt x="554715" y="205993"/>
                    <a:pt x="553547" y="205592"/>
                    <a:pt x="552546" y="205259"/>
                  </a:cubicBezTo>
                  <a:lnTo>
                    <a:pt x="555882" y="206427"/>
                  </a:lnTo>
                  <a:lnTo>
                    <a:pt x="555882" y="206427"/>
                  </a:lnTo>
                  <a:lnTo>
                    <a:pt x="557017" y="206794"/>
                  </a:lnTo>
                  <a:lnTo>
                    <a:pt x="555916" y="206393"/>
                  </a:lnTo>
                  <a:close/>
                  <a:moveTo>
                    <a:pt x="550478" y="204725"/>
                  </a:moveTo>
                  <a:lnTo>
                    <a:pt x="550478" y="204725"/>
                  </a:lnTo>
                  <a:close/>
                  <a:moveTo>
                    <a:pt x="550478" y="204725"/>
                  </a:moveTo>
                  <a:lnTo>
                    <a:pt x="550478" y="204725"/>
                  </a:lnTo>
                  <a:close/>
                  <a:moveTo>
                    <a:pt x="548142" y="203924"/>
                  </a:moveTo>
                  <a:lnTo>
                    <a:pt x="546374" y="203391"/>
                  </a:lnTo>
                  <a:lnTo>
                    <a:pt x="544439" y="202823"/>
                  </a:lnTo>
                  <a:cubicBezTo>
                    <a:pt x="543505" y="202523"/>
                    <a:pt x="542604" y="202256"/>
                    <a:pt x="541603" y="202023"/>
                  </a:cubicBezTo>
                  <a:lnTo>
                    <a:pt x="541603" y="202023"/>
                  </a:lnTo>
                  <a:lnTo>
                    <a:pt x="541136" y="202023"/>
                  </a:lnTo>
                  <a:lnTo>
                    <a:pt x="538634" y="201289"/>
                  </a:lnTo>
                  <a:lnTo>
                    <a:pt x="537132" y="200721"/>
                  </a:lnTo>
                  <a:lnTo>
                    <a:pt x="533529" y="199821"/>
                  </a:lnTo>
                  <a:lnTo>
                    <a:pt x="533529" y="199821"/>
                  </a:lnTo>
                  <a:lnTo>
                    <a:pt x="533196" y="199821"/>
                  </a:lnTo>
                  <a:lnTo>
                    <a:pt x="533196" y="199821"/>
                  </a:lnTo>
                  <a:lnTo>
                    <a:pt x="532829" y="199821"/>
                  </a:lnTo>
                  <a:lnTo>
                    <a:pt x="533229" y="199821"/>
                  </a:lnTo>
                  <a:lnTo>
                    <a:pt x="533229" y="199821"/>
                  </a:lnTo>
                  <a:lnTo>
                    <a:pt x="533463" y="199821"/>
                  </a:lnTo>
                  <a:lnTo>
                    <a:pt x="533663" y="199821"/>
                  </a:lnTo>
                  <a:lnTo>
                    <a:pt x="534497" y="200054"/>
                  </a:lnTo>
                  <a:lnTo>
                    <a:pt x="536198" y="200488"/>
                  </a:lnTo>
                  <a:lnTo>
                    <a:pt x="537199" y="200755"/>
                  </a:lnTo>
                  <a:lnTo>
                    <a:pt x="538567" y="201122"/>
                  </a:lnTo>
                  <a:lnTo>
                    <a:pt x="541636" y="201956"/>
                  </a:lnTo>
                  <a:lnTo>
                    <a:pt x="541636" y="201956"/>
                  </a:lnTo>
                  <a:lnTo>
                    <a:pt x="542070" y="201956"/>
                  </a:lnTo>
                  <a:cubicBezTo>
                    <a:pt x="542200" y="201986"/>
                    <a:pt x="542337" y="201986"/>
                    <a:pt x="542470" y="201956"/>
                  </a:cubicBezTo>
                  <a:lnTo>
                    <a:pt x="542804" y="201956"/>
                  </a:lnTo>
                  <a:lnTo>
                    <a:pt x="543004" y="201956"/>
                  </a:lnTo>
                  <a:lnTo>
                    <a:pt x="543004" y="201956"/>
                  </a:lnTo>
                  <a:lnTo>
                    <a:pt x="543004" y="201956"/>
                  </a:lnTo>
                  <a:lnTo>
                    <a:pt x="543004" y="201956"/>
                  </a:lnTo>
                  <a:lnTo>
                    <a:pt x="543271" y="201956"/>
                  </a:lnTo>
                  <a:lnTo>
                    <a:pt x="543271" y="201956"/>
                  </a:lnTo>
                  <a:lnTo>
                    <a:pt x="543972" y="202156"/>
                  </a:lnTo>
                  <a:lnTo>
                    <a:pt x="543972" y="202156"/>
                  </a:lnTo>
                  <a:lnTo>
                    <a:pt x="545206" y="202523"/>
                  </a:lnTo>
                  <a:lnTo>
                    <a:pt x="545573" y="202523"/>
                  </a:lnTo>
                  <a:lnTo>
                    <a:pt x="545807" y="202523"/>
                  </a:lnTo>
                  <a:lnTo>
                    <a:pt x="545807" y="202523"/>
                  </a:lnTo>
                  <a:lnTo>
                    <a:pt x="546474" y="202723"/>
                  </a:lnTo>
                  <a:lnTo>
                    <a:pt x="546908" y="202723"/>
                  </a:lnTo>
                  <a:lnTo>
                    <a:pt x="547408" y="202890"/>
                  </a:lnTo>
                  <a:lnTo>
                    <a:pt x="547408" y="202890"/>
                  </a:lnTo>
                  <a:lnTo>
                    <a:pt x="548176" y="203124"/>
                  </a:lnTo>
                  <a:lnTo>
                    <a:pt x="548576" y="203124"/>
                  </a:lnTo>
                  <a:lnTo>
                    <a:pt x="549377" y="203357"/>
                  </a:lnTo>
                  <a:lnTo>
                    <a:pt x="548676" y="203124"/>
                  </a:lnTo>
                  <a:close/>
                  <a:moveTo>
                    <a:pt x="531461" y="199387"/>
                  </a:moveTo>
                  <a:lnTo>
                    <a:pt x="531761" y="199387"/>
                  </a:lnTo>
                  <a:lnTo>
                    <a:pt x="531561" y="199387"/>
                  </a:lnTo>
                  <a:close/>
                  <a:moveTo>
                    <a:pt x="529826" y="198953"/>
                  </a:moveTo>
                  <a:lnTo>
                    <a:pt x="525422" y="197952"/>
                  </a:lnTo>
                  <a:lnTo>
                    <a:pt x="522086" y="197285"/>
                  </a:lnTo>
                  <a:lnTo>
                    <a:pt x="521152" y="197118"/>
                  </a:lnTo>
                  <a:lnTo>
                    <a:pt x="522019" y="197318"/>
                  </a:lnTo>
                  <a:lnTo>
                    <a:pt x="522019" y="197318"/>
                  </a:lnTo>
                  <a:lnTo>
                    <a:pt x="523120" y="197552"/>
                  </a:lnTo>
                  <a:lnTo>
                    <a:pt x="523587" y="197552"/>
                  </a:lnTo>
                  <a:lnTo>
                    <a:pt x="525222" y="197919"/>
                  </a:lnTo>
                  <a:lnTo>
                    <a:pt x="527390" y="198386"/>
                  </a:lnTo>
                  <a:lnTo>
                    <a:pt x="528191" y="198386"/>
                  </a:lnTo>
                  <a:cubicBezTo>
                    <a:pt x="528335" y="198356"/>
                    <a:pt x="528481" y="198356"/>
                    <a:pt x="528625" y="198386"/>
                  </a:cubicBezTo>
                  <a:lnTo>
                    <a:pt x="529592" y="198620"/>
                  </a:lnTo>
                  <a:lnTo>
                    <a:pt x="529592" y="198620"/>
                  </a:lnTo>
                  <a:lnTo>
                    <a:pt x="530126" y="198620"/>
                  </a:lnTo>
                  <a:lnTo>
                    <a:pt x="530460" y="198620"/>
                  </a:lnTo>
                  <a:lnTo>
                    <a:pt x="530760" y="198620"/>
                  </a:lnTo>
                  <a:lnTo>
                    <a:pt x="531361" y="198620"/>
                  </a:lnTo>
                  <a:lnTo>
                    <a:pt x="530827" y="198620"/>
                  </a:lnTo>
                  <a:close/>
                  <a:moveTo>
                    <a:pt x="528591" y="147341"/>
                  </a:moveTo>
                  <a:lnTo>
                    <a:pt x="527657" y="152278"/>
                  </a:lnTo>
                  <a:lnTo>
                    <a:pt x="527657" y="151611"/>
                  </a:lnTo>
                  <a:close/>
                  <a:moveTo>
                    <a:pt x="521585" y="183373"/>
                  </a:moveTo>
                  <a:lnTo>
                    <a:pt x="518983" y="196718"/>
                  </a:lnTo>
                  <a:lnTo>
                    <a:pt x="518983" y="196718"/>
                  </a:lnTo>
                  <a:lnTo>
                    <a:pt x="520117" y="196918"/>
                  </a:lnTo>
                  <a:lnTo>
                    <a:pt x="518983" y="196685"/>
                  </a:lnTo>
                  <a:close/>
                  <a:moveTo>
                    <a:pt x="520151" y="197085"/>
                  </a:moveTo>
                  <a:lnTo>
                    <a:pt x="520751" y="197085"/>
                  </a:lnTo>
                  <a:lnTo>
                    <a:pt x="520985" y="197085"/>
                  </a:lnTo>
                  <a:lnTo>
                    <a:pt x="520518" y="197085"/>
                  </a:lnTo>
                  <a:close/>
                  <a:moveTo>
                    <a:pt x="934786" y="458584"/>
                  </a:moveTo>
                  <a:lnTo>
                    <a:pt x="934786" y="458584"/>
                  </a:lnTo>
                  <a:cubicBezTo>
                    <a:pt x="933935" y="409400"/>
                    <a:pt x="925334" y="360660"/>
                    <a:pt x="909296" y="314156"/>
                  </a:cubicBezTo>
                  <a:lnTo>
                    <a:pt x="909296" y="314156"/>
                  </a:lnTo>
                  <a:cubicBezTo>
                    <a:pt x="908462" y="311720"/>
                    <a:pt x="907595" y="309285"/>
                    <a:pt x="906727" y="306883"/>
                  </a:cubicBezTo>
                  <a:lnTo>
                    <a:pt x="906727" y="306883"/>
                  </a:lnTo>
                  <a:cubicBezTo>
                    <a:pt x="905726" y="304180"/>
                    <a:pt x="904726" y="301544"/>
                    <a:pt x="903725" y="298909"/>
                  </a:cubicBezTo>
                  <a:cubicBezTo>
                    <a:pt x="903725" y="298909"/>
                    <a:pt x="903725" y="298909"/>
                    <a:pt x="903725" y="298909"/>
                  </a:cubicBezTo>
                  <a:cubicBezTo>
                    <a:pt x="886056" y="253115"/>
                    <a:pt x="861287" y="210387"/>
                    <a:pt x="830326" y="172296"/>
                  </a:cubicBezTo>
                  <a:lnTo>
                    <a:pt x="830326" y="172296"/>
                  </a:lnTo>
                  <a:cubicBezTo>
                    <a:pt x="828691" y="170261"/>
                    <a:pt x="826990" y="168293"/>
                    <a:pt x="825389" y="166291"/>
                  </a:cubicBezTo>
                  <a:cubicBezTo>
                    <a:pt x="823787" y="164289"/>
                    <a:pt x="821718" y="161954"/>
                    <a:pt x="819817" y="159818"/>
                  </a:cubicBezTo>
                  <a:lnTo>
                    <a:pt x="809508" y="168826"/>
                  </a:lnTo>
                  <a:lnTo>
                    <a:pt x="809508" y="168826"/>
                  </a:lnTo>
                  <a:lnTo>
                    <a:pt x="799132" y="177834"/>
                  </a:lnTo>
                  <a:lnTo>
                    <a:pt x="799132" y="177834"/>
                  </a:lnTo>
                  <a:lnTo>
                    <a:pt x="797597" y="179169"/>
                  </a:lnTo>
                  <a:lnTo>
                    <a:pt x="788789" y="186809"/>
                  </a:lnTo>
                  <a:lnTo>
                    <a:pt x="788789" y="186809"/>
                  </a:lnTo>
                  <a:lnTo>
                    <a:pt x="778480" y="195784"/>
                  </a:lnTo>
                  <a:lnTo>
                    <a:pt x="778480" y="195784"/>
                  </a:lnTo>
                  <a:lnTo>
                    <a:pt x="777146" y="196951"/>
                  </a:lnTo>
                  <a:lnTo>
                    <a:pt x="769706" y="203624"/>
                  </a:lnTo>
                  <a:lnTo>
                    <a:pt x="768171" y="204959"/>
                  </a:lnTo>
                  <a:lnTo>
                    <a:pt x="768171" y="204959"/>
                  </a:lnTo>
                  <a:lnTo>
                    <a:pt x="763333" y="209129"/>
                  </a:lnTo>
                  <a:lnTo>
                    <a:pt x="757328" y="213733"/>
                  </a:lnTo>
                  <a:lnTo>
                    <a:pt x="757328" y="213733"/>
                  </a:lnTo>
                  <a:lnTo>
                    <a:pt x="754959" y="215768"/>
                  </a:lnTo>
                  <a:lnTo>
                    <a:pt x="751623" y="218771"/>
                  </a:lnTo>
                  <a:lnTo>
                    <a:pt x="748854" y="221206"/>
                  </a:lnTo>
                  <a:lnTo>
                    <a:pt x="747286" y="222574"/>
                  </a:lnTo>
                  <a:lnTo>
                    <a:pt x="747286" y="222574"/>
                  </a:lnTo>
                  <a:lnTo>
                    <a:pt x="743716" y="225710"/>
                  </a:lnTo>
                  <a:lnTo>
                    <a:pt x="743716" y="225710"/>
                  </a:lnTo>
                  <a:lnTo>
                    <a:pt x="743082" y="226278"/>
                  </a:lnTo>
                  <a:lnTo>
                    <a:pt x="736843" y="231682"/>
                  </a:lnTo>
                  <a:lnTo>
                    <a:pt x="736843" y="231682"/>
                  </a:lnTo>
                  <a:lnTo>
                    <a:pt x="733507" y="234652"/>
                  </a:lnTo>
                  <a:lnTo>
                    <a:pt x="733507" y="234652"/>
                  </a:lnTo>
                  <a:lnTo>
                    <a:pt x="730170" y="237621"/>
                  </a:lnTo>
                  <a:lnTo>
                    <a:pt x="730170" y="237621"/>
                  </a:lnTo>
                  <a:lnTo>
                    <a:pt x="726834" y="240590"/>
                  </a:lnTo>
                  <a:lnTo>
                    <a:pt x="726834" y="240590"/>
                  </a:lnTo>
                  <a:lnTo>
                    <a:pt x="723498" y="243560"/>
                  </a:lnTo>
                  <a:lnTo>
                    <a:pt x="723498" y="243560"/>
                  </a:lnTo>
                  <a:lnTo>
                    <a:pt x="720495" y="246162"/>
                  </a:lnTo>
                  <a:lnTo>
                    <a:pt x="720062" y="246529"/>
                  </a:lnTo>
                  <a:lnTo>
                    <a:pt x="719828" y="246762"/>
                  </a:lnTo>
                  <a:lnTo>
                    <a:pt x="718794" y="247663"/>
                  </a:lnTo>
                  <a:lnTo>
                    <a:pt x="718360" y="248030"/>
                  </a:lnTo>
                  <a:lnTo>
                    <a:pt x="716559" y="249565"/>
                  </a:lnTo>
                  <a:lnTo>
                    <a:pt x="713222" y="252568"/>
                  </a:lnTo>
                  <a:lnTo>
                    <a:pt x="706283" y="258573"/>
                  </a:lnTo>
                  <a:lnTo>
                    <a:pt x="706283" y="258573"/>
                  </a:lnTo>
                  <a:lnTo>
                    <a:pt x="695873" y="267614"/>
                  </a:lnTo>
                  <a:lnTo>
                    <a:pt x="685564" y="276622"/>
                  </a:lnTo>
                  <a:lnTo>
                    <a:pt x="675155" y="285664"/>
                  </a:lnTo>
                  <a:lnTo>
                    <a:pt x="670584" y="281927"/>
                  </a:lnTo>
                  <a:lnTo>
                    <a:pt x="668482" y="279658"/>
                  </a:lnTo>
                  <a:lnTo>
                    <a:pt x="666647" y="277757"/>
                  </a:lnTo>
                  <a:lnTo>
                    <a:pt x="666647" y="277757"/>
                  </a:lnTo>
                  <a:cubicBezTo>
                    <a:pt x="666314" y="277423"/>
                    <a:pt x="666014" y="277056"/>
                    <a:pt x="665713" y="276722"/>
                  </a:cubicBezTo>
                  <a:lnTo>
                    <a:pt x="664179" y="275154"/>
                  </a:lnTo>
                  <a:lnTo>
                    <a:pt x="663712" y="274687"/>
                  </a:lnTo>
                  <a:lnTo>
                    <a:pt x="663244" y="274253"/>
                  </a:lnTo>
                  <a:cubicBezTo>
                    <a:pt x="662610" y="273586"/>
                    <a:pt x="661977" y="272919"/>
                    <a:pt x="661343" y="272318"/>
                  </a:cubicBezTo>
                  <a:cubicBezTo>
                    <a:pt x="660709" y="271718"/>
                    <a:pt x="660042" y="271051"/>
                    <a:pt x="659408" y="270450"/>
                  </a:cubicBezTo>
                  <a:lnTo>
                    <a:pt x="658941" y="269916"/>
                  </a:lnTo>
                  <a:lnTo>
                    <a:pt x="657973" y="268982"/>
                  </a:lnTo>
                  <a:lnTo>
                    <a:pt x="656939" y="268015"/>
                  </a:lnTo>
                  <a:lnTo>
                    <a:pt x="656205" y="267314"/>
                  </a:lnTo>
                  <a:lnTo>
                    <a:pt x="655504" y="266647"/>
                  </a:lnTo>
                  <a:lnTo>
                    <a:pt x="654270" y="265479"/>
                  </a:lnTo>
                  <a:lnTo>
                    <a:pt x="651534" y="262977"/>
                  </a:lnTo>
                  <a:lnTo>
                    <a:pt x="649732" y="261375"/>
                  </a:lnTo>
                  <a:cubicBezTo>
                    <a:pt x="648732" y="260475"/>
                    <a:pt x="647731" y="259574"/>
                    <a:pt x="646696" y="258706"/>
                  </a:cubicBezTo>
                  <a:lnTo>
                    <a:pt x="643360" y="255904"/>
                  </a:lnTo>
                  <a:lnTo>
                    <a:pt x="643360" y="255904"/>
                  </a:lnTo>
                  <a:lnTo>
                    <a:pt x="641291" y="254202"/>
                  </a:lnTo>
                  <a:lnTo>
                    <a:pt x="639190" y="252501"/>
                  </a:lnTo>
                  <a:lnTo>
                    <a:pt x="639190" y="252501"/>
                  </a:lnTo>
                  <a:lnTo>
                    <a:pt x="639190" y="252501"/>
                  </a:lnTo>
                  <a:lnTo>
                    <a:pt x="638923" y="252334"/>
                  </a:lnTo>
                  <a:lnTo>
                    <a:pt x="638923" y="252334"/>
                  </a:lnTo>
                  <a:lnTo>
                    <a:pt x="638923" y="252334"/>
                  </a:lnTo>
                  <a:lnTo>
                    <a:pt x="637955" y="251533"/>
                  </a:lnTo>
                  <a:lnTo>
                    <a:pt x="637221" y="250766"/>
                  </a:lnTo>
                  <a:lnTo>
                    <a:pt x="636954" y="250566"/>
                  </a:lnTo>
                  <a:lnTo>
                    <a:pt x="636587" y="250299"/>
                  </a:lnTo>
                  <a:lnTo>
                    <a:pt x="635687" y="249598"/>
                  </a:lnTo>
                  <a:lnTo>
                    <a:pt x="635420" y="249398"/>
                  </a:lnTo>
                  <a:lnTo>
                    <a:pt x="635420" y="249398"/>
                  </a:lnTo>
                  <a:lnTo>
                    <a:pt x="635153" y="249198"/>
                  </a:lnTo>
                  <a:lnTo>
                    <a:pt x="630882" y="245862"/>
                  </a:lnTo>
                  <a:lnTo>
                    <a:pt x="630882" y="245862"/>
                  </a:lnTo>
                  <a:lnTo>
                    <a:pt x="626512" y="242692"/>
                  </a:lnTo>
                  <a:lnTo>
                    <a:pt x="626212" y="242459"/>
                  </a:lnTo>
                  <a:lnTo>
                    <a:pt x="626212" y="242459"/>
                  </a:lnTo>
                  <a:lnTo>
                    <a:pt x="626011" y="242459"/>
                  </a:lnTo>
                  <a:lnTo>
                    <a:pt x="625744" y="242459"/>
                  </a:lnTo>
                  <a:lnTo>
                    <a:pt x="625744" y="242459"/>
                  </a:lnTo>
                  <a:cubicBezTo>
                    <a:pt x="625744" y="242459"/>
                    <a:pt x="625744" y="242459"/>
                    <a:pt x="625744" y="242459"/>
                  </a:cubicBezTo>
                  <a:lnTo>
                    <a:pt x="625744" y="242459"/>
                  </a:lnTo>
                  <a:lnTo>
                    <a:pt x="623976" y="241191"/>
                  </a:lnTo>
                  <a:lnTo>
                    <a:pt x="622442" y="240190"/>
                  </a:lnTo>
                  <a:lnTo>
                    <a:pt x="622442" y="240190"/>
                  </a:lnTo>
                  <a:cubicBezTo>
                    <a:pt x="622235" y="240003"/>
                    <a:pt x="622011" y="239833"/>
                    <a:pt x="621774" y="239689"/>
                  </a:cubicBezTo>
                  <a:lnTo>
                    <a:pt x="621107" y="239222"/>
                  </a:lnTo>
                  <a:cubicBezTo>
                    <a:pt x="620073" y="238522"/>
                    <a:pt x="619005" y="237821"/>
                    <a:pt x="617971" y="237187"/>
                  </a:cubicBezTo>
                  <a:cubicBezTo>
                    <a:pt x="616937" y="236553"/>
                    <a:pt x="616803" y="236387"/>
                    <a:pt x="616203" y="236020"/>
                  </a:cubicBezTo>
                  <a:cubicBezTo>
                    <a:pt x="616039" y="235879"/>
                    <a:pt x="615859" y="235756"/>
                    <a:pt x="615669" y="235653"/>
                  </a:cubicBezTo>
                  <a:lnTo>
                    <a:pt x="614568" y="234952"/>
                  </a:lnTo>
                  <a:cubicBezTo>
                    <a:pt x="614224" y="234722"/>
                    <a:pt x="613867" y="234508"/>
                    <a:pt x="613500" y="234318"/>
                  </a:cubicBezTo>
                  <a:cubicBezTo>
                    <a:pt x="611966" y="233317"/>
                    <a:pt x="610398" y="232350"/>
                    <a:pt x="608829" y="231415"/>
                  </a:cubicBezTo>
                  <a:lnTo>
                    <a:pt x="615869" y="219638"/>
                  </a:lnTo>
                  <a:lnTo>
                    <a:pt x="622942" y="207861"/>
                  </a:lnTo>
                  <a:lnTo>
                    <a:pt x="622942" y="207861"/>
                  </a:lnTo>
                  <a:lnTo>
                    <a:pt x="624276" y="205626"/>
                  </a:lnTo>
                  <a:lnTo>
                    <a:pt x="625744" y="203157"/>
                  </a:lnTo>
                  <a:lnTo>
                    <a:pt x="630015" y="196084"/>
                  </a:lnTo>
                  <a:lnTo>
                    <a:pt x="630015" y="196084"/>
                  </a:lnTo>
                  <a:lnTo>
                    <a:pt x="631783" y="193148"/>
                  </a:lnTo>
                  <a:lnTo>
                    <a:pt x="632851" y="191380"/>
                  </a:lnTo>
                  <a:lnTo>
                    <a:pt x="633184" y="190879"/>
                  </a:lnTo>
                  <a:lnTo>
                    <a:pt x="633184" y="190612"/>
                  </a:lnTo>
                  <a:lnTo>
                    <a:pt x="634619" y="188277"/>
                  </a:lnTo>
                  <a:lnTo>
                    <a:pt x="634619" y="188277"/>
                  </a:lnTo>
                  <a:lnTo>
                    <a:pt x="636988" y="184374"/>
                  </a:lnTo>
                  <a:lnTo>
                    <a:pt x="636988" y="184374"/>
                  </a:lnTo>
                  <a:lnTo>
                    <a:pt x="639357" y="180470"/>
                  </a:lnTo>
                  <a:lnTo>
                    <a:pt x="639357" y="180470"/>
                  </a:lnTo>
                  <a:lnTo>
                    <a:pt x="641725" y="176567"/>
                  </a:lnTo>
                  <a:lnTo>
                    <a:pt x="641725" y="176567"/>
                  </a:lnTo>
                  <a:lnTo>
                    <a:pt x="644094" y="172663"/>
                  </a:lnTo>
                  <a:lnTo>
                    <a:pt x="646430" y="168760"/>
                  </a:lnTo>
                  <a:lnTo>
                    <a:pt x="646430" y="168760"/>
                  </a:lnTo>
                  <a:lnTo>
                    <a:pt x="648798" y="164856"/>
                  </a:lnTo>
                  <a:lnTo>
                    <a:pt x="648798" y="164856"/>
                  </a:lnTo>
                  <a:lnTo>
                    <a:pt x="651167" y="160953"/>
                  </a:lnTo>
                  <a:lnTo>
                    <a:pt x="651167" y="160953"/>
                  </a:lnTo>
                  <a:lnTo>
                    <a:pt x="655438" y="153846"/>
                  </a:lnTo>
                  <a:lnTo>
                    <a:pt x="655871" y="153112"/>
                  </a:lnTo>
                  <a:lnTo>
                    <a:pt x="655871" y="153112"/>
                  </a:lnTo>
                  <a:lnTo>
                    <a:pt x="658374" y="148975"/>
                  </a:lnTo>
                  <a:lnTo>
                    <a:pt x="661376" y="144004"/>
                  </a:lnTo>
                  <a:lnTo>
                    <a:pt x="665346" y="137332"/>
                  </a:lnTo>
                  <a:lnTo>
                    <a:pt x="672419" y="125521"/>
                  </a:lnTo>
                  <a:lnTo>
                    <a:pt x="672419" y="125521"/>
                  </a:lnTo>
                  <a:lnTo>
                    <a:pt x="679526" y="113744"/>
                  </a:lnTo>
                  <a:lnTo>
                    <a:pt x="679526" y="113744"/>
                  </a:lnTo>
                  <a:lnTo>
                    <a:pt x="686598" y="102000"/>
                  </a:lnTo>
                  <a:lnTo>
                    <a:pt x="693705" y="90190"/>
                  </a:lnTo>
                  <a:lnTo>
                    <a:pt x="693705" y="90190"/>
                  </a:lnTo>
                  <a:lnTo>
                    <a:pt x="700778" y="78446"/>
                  </a:lnTo>
                  <a:lnTo>
                    <a:pt x="707884" y="66636"/>
                  </a:lnTo>
                  <a:lnTo>
                    <a:pt x="701211" y="62665"/>
                  </a:lnTo>
                  <a:lnTo>
                    <a:pt x="701211" y="62665"/>
                  </a:lnTo>
                  <a:cubicBezTo>
                    <a:pt x="698743" y="61231"/>
                    <a:pt x="696307" y="59863"/>
                    <a:pt x="693805" y="58462"/>
                  </a:cubicBezTo>
                  <a:cubicBezTo>
                    <a:pt x="650880" y="34630"/>
                    <a:pt x="604452" y="17739"/>
                    <a:pt x="556249" y="8417"/>
                  </a:cubicBezTo>
                  <a:cubicBezTo>
                    <a:pt x="553681" y="7917"/>
                    <a:pt x="551145" y="7450"/>
                    <a:pt x="548576" y="7016"/>
                  </a:cubicBezTo>
                  <a:cubicBezTo>
                    <a:pt x="546007" y="6582"/>
                    <a:pt x="542971" y="6082"/>
                    <a:pt x="540168" y="5615"/>
                  </a:cubicBezTo>
                  <a:cubicBezTo>
                    <a:pt x="491709" y="-1955"/>
                    <a:pt x="442365" y="-1955"/>
                    <a:pt x="393905" y="5615"/>
                  </a:cubicBezTo>
                  <a:lnTo>
                    <a:pt x="386232" y="6882"/>
                  </a:lnTo>
                  <a:lnTo>
                    <a:pt x="386232" y="6882"/>
                  </a:lnTo>
                  <a:lnTo>
                    <a:pt x="377858" y="8451"/>
                  </a:lnTo>
                  <a:cubicBezTo>
                    <a:pt x="329708" y="17776"/>
                    <a:pt x="283337" y="34667"/>
                    <a:pt x="240469" y="58495"/>
                  </a:cubicBezTo>
                  <a:cubicBezTo>
                    <a:pt x="238200" y="59730"/>
                    <a:pt x="235965" y="61031"/>
                    <a:pt x="233796" y="62332"/>
                  </a:cubicBezTo>
                  <a:cubicBezTo>
                    <a:pt x="231628" y="63633"/>
                    <a:pt x="228892" y="65168"/>
                    <a:pt x="226456" y="66669"/>
                  </a:cubicBezTo>
                  <a:cubicBezTo>
                    <a:pt x="5096" y="200018"/>
                    <a:pt x="-66250" y="487566"/>
                    <a:pt x="67098" y="708926"/>
                  </a:cubicBezTo>
                  <a:cubicBezTo>
                    <a:pt x="200447" y="930287"/>
                    <a:pt x="487995" y="1001633"/>
                    <a:pt x="709355" y="868285"/>
                  </a:cubicBezTo>
                  <a:cubicBezTo>
                    <a:pt x="730798" y="855370"/>
                    <a:pt x="751169" y="840754"/>
                    <a:pt x="770273" y="824576"/>
                  </a:cubicBezTo>
                  <a:lnTo>
                    <a:pt x="624577" y="824576"/>
                  </a:lnTo>
                  <a:cubicBezTo>
                    <a:pt x="624944" y="822708"/>
                    <a:pt x="625277" y="820839"/>
                    <a:pt x="625544" y="818971"/>
                  </a:cubicBezTo>
                  <a:cubicBezTo>
                    <a:pt x="625544" y="818971"/>
                    <a:pt x="625544" y="818771"/>
                    <a:pt x="625544" y="818671"/>
                  </a:cubicBezTo>
                  <a:cubicBezTo>
                    <a:pt x="625945" y="815801"/>
                    <a:pt x="626245" y="812932"/>
                    <a:pt x="626378" y="810063"/>
                  </a:cubicBezTo>
                  <a:cubicBezTo>
                    <a:pt x="626428" y="809119"/>
                    <a:pt x="626428" y="808171"/>
                    <a:pt x="626378" y="807227"/>
                  </a:cubicBezTo>
                  <a:cubicBezTo>
                    <a:pt x="626378" y="806760"/>
                    <a:pt x="626378" y="806260"/>
                    <a:pt x="626378" y="805793"/>
                  </a:cubicBezTo>
                  <a:cubicBezTo>
                    <a:pt x="626378" y="805326"/>
                    <a:pt x="626378" y="804858"/>
                    <a:pt x="626378" y="804391"/>
                  </a:cubicBezTo>
                  <a:lnTo>
                    <a:pt x="626378" y="803024"/>
                  </a:lnTo>
                  <a:lnTo>
                    <a:pt x="626378" y="803024"/>
                  </a:lnTo>
                  <a:lnTo>
                    <a:pt x="627379" y="802523"/>
                  </a:lnTo>
                  <a:lnTo>
                    <a:pt x="627546" y="802523"/>
                  </a:lnTo>
                  <a:lnTo>
                    <a:pt x="627980" y="802323"/>
                  </a:lnTo>
                  <a:lnTo>
                    <a:pt x="628614" y="801989"/>
                  </a:lnTo>
                  <a:lnTo>
                    <a:pt x="629414" y="801622"/>
                  </a:lnTo>
                  <a:lnTo>
                    <a:pt x="629982" y="801322"/>
                  </a:lnTo>
                  <a:lnTo>
                    <a:pt x="630315" y="801155"/>
                  </a:lnTo>
                  <a:lnTo>
                    <a:pt x="630616" y="801155"/>
                  </a:lnTo>
                  <a:lnTo>
                    <a:pt x="630616" y="801155"/>
                  </a:lnTo>
                  <a:lnTo>
                    <a:pt x="631349" y="800788"/>
                  </a:lnTo>
                  <a:lnTo>
                    <a:pt x="632183" y="800388"/>
                  </a:lnTo>
                  <a:lnTo>
                    <a:pt x="632517" y="800388"/>
                  </a:lnTo>
                  <a:lnTo>
                    <a:pt x="633118" y="800121"/>
                  </a:lnTo>
                  <a:lnTo>
                    <a:pt x="633118" y="800121"/>
                  </a:lnTo>
                  <a:lnTo>
                    <a:pt x="633384" y="800121"/>
                  </a:lnTo>
                  <a:lnTo>
                    <a:pt x="633585" y="800121"/>
                  </a:lnTo>
                  <a:lnTo>
                    <a:pt x="633585" y="800121"/>
                  </a:lnTo>
                  <a:lnTo>
                    <a:pt x="634185" y="799821"/>
                  </a:lnTo>
                  <a:lnTo>
                    <a:pt x="634185" y="799821"/>
                  </a:lnTo>
                  <a:lnTo>
                    <a:pt x="634519" y="799654"/>
                  </a:lnTo>
                  <a:lnTo>
                    <a:pt x="634852" y="799487"/>
                  </a:lnTo>
                  <a:lnTo>
                    <a:pt x="635053" y="799487"/>
                  </a:lnTo>
                  <a:lnTo>
                    <a:pt x="635053" y="799487"/>
                  </a:lnTo>
                  <a:lnTo>
                    <a:pt x="635386" y="799320"/>
                  </a:lnTo>
                  <a:lnTo>
                    <a:pt x="635386" y="799320"/>
                  </a:lnTo>
                  <a:cubicBezTo>
                    <a:pt x="635560" y="799193"/>
                    <a:pt x="635750" y="799093"/>
                    <a:pt x="635953" y="799020"/>
                  </a:cubicBezTo>
                  <a:lnTo>
                    <a:pt x="636154" y="799020"/>
                  </a:lnTo>
                  <a:lnTo>
                    <a:pt x="636688" y="798753"/>
                  </a:lnTo>
                  <a:lnTo>
                    <a:pt x="636688" y="798753"/>
                  </a:lnTo>
                  <a:lnTo>
                    <a:pt x="637588" y="798286"/>
                  </a:lnTo>
                  <a:lnTo>
                    <a:pt x="638322" y="797886"/>
                  </a:lnTo>
                  <a:lnTo>
                    <a:pt x="638656" y="797719"/>
                  </a:lnTo>
                  <a:lnTo>
                    <a:pt x="638656" y="797719"/>
                  </a:lnTo>
                  <a:lnTo>
                    <a:pt x="638856" y="797719"/>
                  </a:lnTo>
                  <a:lnTo>
                    <a:pt x="639256" y="797519"/>
                  </a:lnTo>
                  <a:lnTo>
                    <a:pt x="639256" y="797519"/>
                  </a:lnTo>
                  <a:lnTo>
                    <a:pt x="639590" y="797352"/>
                  </a:lnTo>
                  <a:lnTo>
                    <a:pt x="639590" y="797352"/>
                  </a:lnTo>
                  <a:lnTo>
                    <a:pt x="640424" y="796918"/>
                  </a:lnTo>
                  <a:lnTo>
                    <a:pt x="641659" y="796284"/>
                  </a:lnTo>
                  <a:lnTo>
                    <a:pt x="641659" y="796284"/>
                  </a:lnTo>
                  <a:cubicBezTo>
                    <a:pt x="641862" y="796211"/>
                    <a:pt x="642052" y="796111"/>
                    <a:pt x="642226" y="795984"/>
                  </a:cubicBezTo>
                  <a:lnTo>
                    <a:pt x="642226" y="795984"/>
                  </a:lnTo>
                  <a:lnTo>
                    <a:pt x="642526" y="795817"/>
                  </a:lnTo>
                  <a:lnTo>
                    <a:pt x="642826" y="795817"/>
                  </a:lnTo>
                  <a:lnTo>
                    <a:pt x="642826" y="795817"/>
                  </a:lnTo>
                  <a:lnTo>
                    <a:pt x="644027" y="795150"/>
                  </a:lnTo>
                  <a:lnTo>
                    <a:pt x="645295" y="794449"/>
                  </a:lnTo>
                  <a:lnTo>
                    <a:pt x="646229" y="793915"/>
                  </a:lnTo>
                  <a:cubicBezTo>
                    <a:pt x="646229" y="793915"/>
                    <a:pt x="646229" y="793915"/>
                    <a:pt x="646229" y="793915"/>
                  </a:cubicBezTo>
                  <a:lnTo>
                    <a:pt x="646229" y="793915"/>
                  </a:lnTo>
                  <a:cubicBezTo>
                    <a:pt x="646229" y="793915"/>
                    <a:pt x="646229" y="793915"/>
                    <a:pt x="646229" y="793915"/>
                  </a:cubicBezTo>
                  <a:cubicBezTo>
                    <a:pt x="646229" y="793915"/>
                    <a:pt x="646229" y="793915"/>
                    <a:pt x="646229" y="793915"/>
                  </a:cubicBezTo>
                  <a:lnTo>
                    <a:pt x="646229" y="793915"/>
                  </a:lnTo>
                  <a:lnTo>
                    <a:pt x="646229" y="793915"/>
                  </a:lnTo>
                  <a:lnTo>
                    <a:pt x="646663" y="793682"/>
                  </a:lnTo>
                  <a:lnTo>
                    <a:pt x="646897" y="793682"/>
                  </a:lnTo>
                  <a:lnTo>
                    <a:pt x="646897" y="793682"/>
                  </a:lnTo>
                  <a:lnTo>
                    <a:pt x="648631" y="792681"/>
                  </a:lnTo>
                  <a:lnTo>
                    <a:pt x="649933" y="791947"/>
                  </a:lnTo>
                  <a:lnTo>
                    <a:pt x="650600" y="791547"/>
                  </a:lnTo>
                  <a:lnTo>
                    <a:pt x="651100" y="791246"/>
                  </a:lnTo>
                  <a:lnTo>
                    <a:pt x="653903" y="787910"/>
                  </a:lnTo>
                  <a:lnTo>
                    <a:pt x="653903" y="787910"/>
                  </a:lnTo>
                  <a:cubicBezTo>
                    <a:pt x="654170" y="787743"/>
                    <a:pt x="654437" y="787610"/>
                    <a:pt x="654703" y="787410"/>
                  </a:cubicBezTo>
                  <a:lnTo>
                    <a:pt x="654703" y="787410"/>
                  </a:lnTo>
                  <a:lnTo>
                    <a:pt x="655171" y="787143"/>
                  </a:lnTo>
                  <a:lnTo>
                    <a:pt x="655504" y="786943"/>
                  </a:lnTo>
                  <a:lnTo>
                    <a:pt x="655771" y="786776"/>
                  </a:lnTo>
                  <a:cubicBezTo>
                    <a:pt x="656872" y="786175"/>
                    <a:pt x="657973" y="785508"/>
                    <a:pt x="659107" y="784841"/>
                  </a:cubicBezTo>
                  <a:lnTo>
                    <a:pt x="659107" y="784841"/>
                  </a:lnTo>
                  <a:lnTo>
                    <a:pt x="660876" y="783773"/>
                  </a:lnTo>
                  <a:lnTo>
                    <a:pt x="662544" y="782705"/>
                  </a:lnTo>
                  <a:lnTo>
                    <a:pt x="662544" y="782705"/>
                  </a:lnTo>
                  <a:lnTo>
                    <a:pt x="663111" y="782338"/>
                  </a:lnTo>
                  <a:lnTo>
                    <a:pt x="663345" y="782172"/>
                  </a:lnTo>
                  <a:lnTo>
                    <a:pt x="663345" y="782172"/>
                  </a:lnTo>
                  <a:lnTo>
                    <a:pt x="664012" y="781771"/>
                  </a:lnTo>
                  <a:lnTo>
                    <a:pt x="665079" y="781137"/>
                  </a:lnTo>
                  <a:lnTo>
                    <a:pt x="665079" y="781137"/>
                  </a:lnTo>
                  <a:lnTo>
                    <a:pt x="665613" y="780770"/>
                  </a:lnTo>
                  <a:lnTo>
                    <a:pt x="666114" y="780437"/>
                  </a:lnTo>
                  <a:lnTo>
                    <a:pt x="667882" y="779336"/>
                  </a:lnTo>
                  <a:lnTo>
                    <a:pt x="667882" y="779336"/>
                  </a:lnTo>
                  <a:lnTo>
                    <a:pt x="668349" y="779069"/>
                  </a:lnTo>
                  <a:lnTo>
                    <a:pt x="670017" y="778001"/>
                  </a:lnTo>
                  <a:lnTo>
                    <a:pt x="673187" y="775833"/>
                  </a:lnTo>
                  <a:lnTo>
                    <a:pt x="673187" y="775833"/>
                  </a:lnTo>
                  <a:lnTo>
                    <a:pt x="675455" y="774331"/>
                  </a:lnTo>
                  <a:lnTo>
                    <a:pt x="678491" y="772229"/>
                  </a:lnTo>
                  <a:lnTo>
                    <a:pt x="680827" y="770595"/>
                  </a:lnTo>
                  <a:lnTo>
                    <a:pt x="680827" y="770595"/>
                  </a:lnTo>
                  <a:lnTo>
                    <a:pt x="681227" y="770261"/>
                  </a:lnTo>
                  <a:lnTo>
                    <a:pt x="681227" y="770261"/>
                  </a:lnTo>
                  <a:lnTo>
                    <a:pt x="681661" y="769961"/>
                  </a:lnTo>
                  <a:lnTo>
                    <a:pt x="682061" y="769627"/>
                  </a:lnTo>
                  <a:lnTo>
                    <a:pt x="682061" y="769627"/>
                  </a:lnTo>
                  <a:cubicBezTo>
                    <a:pt x="682168" y="769590"/>
                    <a:pt x="682261" y="769520"/>
                    <a:pt x="682328" y="769427"/>
                  </a:cubicBezTo>
                  <a:cubicBezTo>
                    <a:pt x="682328" y="769427"/>
                    <a:pt x="682328" y="769427"/>
                    <a:pt x="682562" y="769227"/>
                  </a:cubicBezTo>
                  <a:lnTo>
                    <a:pt x="823820" y="769227"/>
                  </a:lnTo>
                  <a:cubicBezTo>
                    <a:pt x="858001" y="729151"/>
                    <a:pt x="885155" y="683577"/>
                    <a:pt x="904125" y="634440"/>
                  </a:cubicBezTo>
                  <a:cubicBezTo>
                    <a:pt x="905026" y="632005"/>
                    <a:pt x="905960" y="629603"/>
                    <a:pt x="906861" y="627134"/>
                  </a:cubicBezTo>
                  <a:lnTo>
                    <a:pt x="906861" y="627134"/>
                  </a:lnTo>
                  <a:cubicBezTo>
                    <a:pt x="907862" y="624431"/>
                    <a:pt x="908796" y="621796"/>
                    <a:pt x="909697" y="619093"/>
                  </a:cubicBezTo>
                  <a:lnTo>
                    <a:pt x="909697" y="619093"/>
                  </a:lnTo>
                  <a:cubicBezTo>
                    <a:pt x="925641" y="572599"/>
                    <a:pt x="934152" y="523879"/>
                    <a:pt x="934919" y="474732"/>
                  </a:cubicBezTo>
                  <a:lnTo>
                    <a:pt x="934919" y="474732"/>
                  </a:lnTo>
                  <a:cubicBezTo>
                    <a:pt x="934919" y="472163"/>
                    <a:pt x="934919" y="469594"/>
                    <a:pt x="934919" y="467025"/>
                  </a:cubicBezTo>
                  <a:lnTo>
                    <a:pt x="934919" y="467025"/>
                  </a:lnTo>
                  <a:close/>
                  <a:moveTo>
                    <a:pt x="554815" y="35441"/>
                  </a:moveTo>
                  <a:lnTo>
                    <a:pt x="557184" y="35908"/>
                  </a:lnTo>
                  <a:lnTo>
                    <a:pt x="560820" y="36676"/>
                  </a:lnTo>
                  <a:lnTo>
                    <a:pt x="561421" y="36676"/>
                  </a:lnTo>
                  <a:lnTo>
                    <a:pt x="565758" y="37643"/>
                  </a:lnTo>
                  <a:lnTo>
                    <a:pt x="566659" y="37877"/>
                  </a:lnTo>
                  <a:lnTo>
                    <a:pt x="571730" y="39078"/>
                  </a:lnTo>
                  <a:lnTo>
                    <a:pt x="571730" y="39078"/>
                  </a:lnTo>
                  <a:lnTo>
                    <a:pt x="576801" y="40346"/>
                  </a:lnTo>
                  <a:lnTo>
                    <a:pt x="577035" y="40346"/>
                  </a:lnTo>
                  <a:lnTo>
                    <a:pt x="581172" y="41413"/>
                  </a:lnTo>
                  <a:lnTo>
                    <a:pt x="582906" y="41914"/>
                  </a:lnTo>
                  <a:lnTo>
                    <a:pt x="587143" y="43081"/>
                  </a:lnTo>
                  <a:lnTo>
                    <a:pt x="587444" y="43081"/>
                  </a:lnTo>
                  <a:lnTo>
                    <a:pt x="592548" y="44549"/>
                  </a:lnTo>
                  <a:lnTo>
                    <a:pt x="598754" y="46451"/>
                  </a:lnTo>
                  <a:lnTo>
                    <a:pt x="602090" y="47519"/>
                  </a:lnTo>
                  <a:lnTo>
                    <a:pt x="602090" y="47519"/>
                  </a:lnTo>
                  <a:lnTo>
                    <a:pt x="603658" y="48019"/>
                  </a:lnTo>
                  <a:lnTo>
                    <a:pt x="607228" y="49220"/>
                  </a:lnTo>
                  <a:lnTo>
                    <a:pt x="610564" y="50421"/>
                  </a:lnTo>
                  <a:cubicBezTo>
                    <a:pt x="612790" y="51199"/>
                    <a:pt x="615012" y="51999"/>
                    <a:pt x="617237" y="52823"/>
                  </a:cubicBezTo>
                  <a:lnTo>
                    <a:pt x="619339" y="53591"/>
                  </a:lnTo>
                  <a:lnTo>
                    <a:pt x="622675" y="54825"/>
                  </a:lnTo>
                  <a:lnTo>
                    <a:pt x="623242" y="55059"/>
                  </a:lnTo>
                  <a:lnTo>
                    <a:pt x="623242" y="55059"/>
                  </a:lnTo>
                  <a:lnTo>
                    <a:pt x="627012" y="56493"/>
                  </a:lnTo>
                  <a:lnTo>
                    <a:pt x="628480" y="57060"/>
                  </a:lnTo>
                  <a:lnTo>
                    <a:pt x="631516" y="58295"/>
                  </a:lnTo>
                  <a:cubicBezTo>
                    <a:pt x="633875" y="59229"/>
                    <a:pt x="636210" y="60197"/>
                    <a:pt x="638523" y="61197"/>
                  </a:cubicBezTo>
                  <a:lnTo>
                    <a:pt x="642659" y="62966"/>
                  </a:lnTo>
                  <a:lnTo>
                    <a:pt x="643026" y="63166"/>
                  </a:lnTo>
                  <a:lnTo>
                    <a:pt x="643026" y="63166"/>
                  </a:lnTo>
                  <a:lnTo>
                    <a:pt x="646763" y="64801"/>
                  </a:lnTo>
                  <a:lnTo>
                    <a:pt x="650099" y="66269"/>
                  </a:lnTo>
                  <a:lnTo>
                    <a:pt x="652935" y="67570"/>
                  </a:lnTo>
                  <a:lnTo>
                    <a:pt x="655738" y="68938"/>
                  </a:lnTo>
                  <a:lnTo>
                    <a:pt x="655738" y="68938"/>
                  </a:lnTo>
                  <a:lnTo>
                    <a:pt x="658540" y="70272"/>
                  </a:lnTo>
                  <a:lnTo>
                    <a:pt x="661877" y="71940"/>
                  </a:lnTo>
                  <a:lnTo>
                    <a:pt x="662577" y="72307"/>
                  </a:lnTo>
                  <a:lnTo>
                    <a:pt x="665913" y="74076"/>
                  </a:lnTo>
                  <a:lnTo>
                    <a:pt x="665913" y="74076"/>
                  </a:lnTo>
                  <a:cubicBezTo>
                    <a:pt x="669250" y="75710"/>
                    <a:pt x="672353" y="77412"/>
                    <a:pt x="675522" y="79113"/>
                  </a:cubicBezTo>
                  <a:lnTo>
                    <a:pt x="678858" y="80948"/>
                  </a:lnTo>
                  <a:lnTo>
                    <a:pt x="679225" y="81182"/>
                  </a:lnTo>
                  <a:lnTo>
                    <a:pt x="679225" y="81182"/>
                  </a:lnTo>
                  <a:lnTo>
                    <a:pt x="675889" y="87187"/>
                  </a:lnTo>
                  <a:lnTo>
                    <a:pt x="673253" y="91992"/>
                  </a:lnTo>
                  <a:lnTo>
                    <a:pt x="672553" y="93193"/>
                  </a:lnTo>
                  <a:lnTo>
                    <a:pt x="672553" y="93193"/>
                  </a:lnTo>
                  <a:lnTo>
                    <a:pt x="665880" y="105170"/>
                  </a:lnTo>
                  <a:lnTo>
                    <a:pt x="665880" y="105170"/>
                  </a:lnTo>
                  <a:lnTo>
                    <a:pt x="659208" y="117181"/>
                  </a:lnTo>
                  <a:lnTo>
                    <a:pt x="659208" y="117181"/>
                  </a:lnTo>
                  <a:lnTo>
                    <a:pt x="655871" y="123153"/>
                  </a:lnTo>
                  <a:lnTo>
                    <a:pt x="652535" y="129124"/>
                  </a:lnTo>
                  <a:lnTo>
                    <a:pt x="652535" y="129124"/>
                  </a:lnTo>
                  <a:lnTo>
                    <a:pt x="648798" y="135797"/>
                  </a:lnTo>
                  <a:lnTo>
                    <a:pt x="648565" y="136197"/>
                  </a:lnTo>
                  <a:lnTo>
                    <a:pt x="645996" y="140802"/>
                  </a:lnTo>
                  <a:lnTo>
                    <a:pt x="645996" y="140802"/>
                  </a:lnTo>
                  <a:lnTo>
                    <a:pt x="644828" y="142903"/>
                  </a:lnTo>
                  <a:lnTo>
                    <a:pt x="643627" y="145005"/>
                  </a:lnTo>
                  <a:lnTo>
                    <a:pt x="643627" y="145005"/>
                  </a:lnTo>
                  <a:lnTo>
                    <a:pt x="643193" y="145773"/>
                  </a:lnTo>
                  <a:lnTo>
                    <a:pt x="639223" y="152979"/>
                  </a:lnTo>
                  <a:lnTo>
                    <a:pt x="639223" y="152979"/>
                  </a:lnTo>
                  <a:lnTo>
                    <a:pt x="638156" y="154914"/>
                  </a:lnTo>
                  <a:lnTo>
                    <a:pt x="637889" y="155415"/>
                  </a:lnTo>
                  <a:lnTo>
                    <a:pt x="637688" y="155815"/>
                  </a:lnTo>
                  <a:lnTo>
                    <a:pt x="637688" y="155815"/>
                  </a:lnTo>
                  <a:lnTo>
                    <a:pt x="637688" y="156015"/>
                  </a:lnTo>
                  <a:lnTo>
                    <a:pt x="637688" y="156015"/>
                  </a:lnTo>
                  <a:lnTo>
                    <a:pt x="637688" y="156249"/>
                  </a:lnTo>
                  <a:lnTo>
                    <a:pt x="637355" y="156816"/>
                  </a:lnTo>
                  <a:lnTo>
                    <a:pt x="637355" y="156816"/>
                  </a:lnTo>
                  <a:lnTo>
                    <a:pt x="635820" y="159618"/>
                  </a:lnTo>
                  <a:lnTo>
                    <a:pt x="635820" y="159919"/>
                  </a:lnTo>
                  <a:lnTo>
                    <a:pt x="635320" y="160786"/>
                  </a:lnTo>
                  <a:lnTo>
                    <a:pt x="635320" y="160786"/>
                  </a:lnTo>
                  <a:lnTo>
                    <a:pt x="634652" y="162054"/>
                  </a:lnTo>
                  <a:lnTo>
                    <a:pt x="634419" y="162487"/>
                  </a:lnTo>
                  <a:lnTo>
                    <a:pt x="633118" y="164823"/>
                  </a:lnTo>
                  <a:lnTo>
                    <a:pt x="633118" y="164823"/>
                  </a:lnTo>
                  <a:lnTo>
                    <a:pt x="632918" y="165157"/>
                  </a:lnTo>
                  <a:lnTo>
                    <a:pt x="632617" y="165724"/>
                  </a:lnTo>
                  <a:lnTo>
                    <a:pt x="632617" y="165924"/>
                  </a:lnTo>
                  <a:lnTo>
                    <a:pt x="631049" y="168726"/>
                  </a:lnTo>
                  <a:lnTo>
                    <a:pt x="631049" y="168726"/>
                  </a:lnTo>
                  <a:lnTo>
                    <a:pt x="631049" y="168726"/>
                  </a:lnTo>
                  <a:lnTo>
                    <a:pt x="628881" y="172663"/>
                  </a:lnTo>
                  <a:lnTo>
                    <a:pt x="628881" y="172663"/>
                  </a:lnTo>
                  <a:lnTo>
                    <a:pt x="628881" y="172663"/>
                  </a:lnTo>
                  <a:lnTo>
                    <a:pt x="626712" y="176600"/>
                  </a:lnTo>
                  <a:lnTo>
                    <a:pt x="626712" y="176600"/>
                  </a:lnTo>
                  <a:lnTo>
                    <a:pt x="624510" y="180570"/>
                  </a:lnTo>
                  <a:lnTo>
                    <a:pt x="624510" y="180570"/>
                  </a:lnTo>
                  <a:lnTo>
                    <a:pt x="620073" y="188511"/>
                  </a:lnTo>
                  <a:lnTo>
                    <a:pt x="620073" y="188511"/>
                  </a:lnTo>
                  <a:lnTo>
                    <a:pt x="613400" y="200521"/>
                  </a:lnTo>
                  <a:lnTo>
                    <a:pt x="613400" y="200521"/>
                  </a:lnTo>
                  <a:lnTo>
                    <a:pt x="606728" y="212499"/>
                  </a:lnTo>
                  <a:lnTo>
                    <a:pt x="606728" y="212499"/>
                  </a:lnTo>
                  <a:lnTo>
                    <a:pt x="601189" y="222507"/>
                  </a:lnTo>
                  <a:lnTo>
                    <a:pt x="600055" y="224543"/>
                  </a:lnTo>
                  <a:lnTo>
                    <a:pt x="600055" y="224543"/>
                  </a:lnTo>
                  <a:lnTo>
                    <a:pt x="596218" y="222474"/>
                  </a:lnTo>
                  <a:lnTo>
                    <a:pt x="595451" y="222107"/>
                  </a:lnTo>
                  <a:lnTo>
                    <a:pt x="595451" y="222107"/>
                  </a:lnTo>
                  <a:lnTo>
                    <a:pt x="595151" y="221940"/>
                  </a:lnTo>
                  <a:lnTo>
                    <a:pt x="594784" y="221740"/>
                  </a:lnTo>
                  <a:cubicBezTo>
                    <a:pt x="594543" y="221580"/>
                    <a:pt x="594286" y="221447"/>
                    <a:pt x="594016" y="221340"/>
                  </a:cubicBezTo>
                  <a:cubicBezTo>
                    <a:pt x="594016" y="221340"/>
                    <a:pt x="594016" y="221340"/>
                    <a:pt x="594016" y="221340"/>
                  </a:cubicBezTo>
                  <a:lnTo>
                    <a:pt x="594016" y="221340"/>
                  </a:lnTo>
                  <a:lnTo>
                    <a:pt x="593749" y="221340"/>
                  </a:lnTo>
                  <a:lnTo>
                    <a:pt x="593249" y="221040"/>
                  </a:lnTo>
                  <a:lnTo>
                    <a:pt x="592415" y="220606"/>
                  </a:lnTo>
                  <a:lnTo>
                    <a:pt x="590580" y="219672"/>
                  </a:lnTo>
                  <a:lnTo>
                    <a:pt x="589679" y="219205"/>
                  </a:lnTo>
                  <a:cubicBezTo>
                    <a:pt x="588478" y="218571"/>
                    <a:pt x="587277" y="218003"/>
                    <a:pt x="586076" y="217436"/>
                  </a:cubicBezTo>
                  <a:lnTo>
                    <a:pt x="584341" y="216636"/>
                  </a:lnTo>
                  <a:lnTo>
                    <a:pt x="582673" y="215835"/>
                  </a:lnTo>
                  <a:cubicBezTo>
                    <a:pt x="581639" y="215368"/>
                    <a:pt x="580571" y="214867"/>
                    <a:pt x="579503" y="214434"/>
                  </a:cubicBezTo>
                  <a:lnTo>
                    <a:pt x="579503" y="214434"/>
                  </a:lnTo>
                  <a:lnTo>
                    <a:pt x="578736" y="214100"/>
                  </a:lnTo>
                  <a:cubicBezTo>
                    <a:pt x="578636" y="214073"/>
                    <a:pt x="578532" y="214073"/>
                    <a:pt x="578436" y="214100"/>
                  </a:cubicBezTo>
                  <a:cubicBezTo>
                    <a:pt x="578289" y="214003"/>
                    <a:pt x="578132" y="213923"/>
                    <a:pt x="577969" y="213866"/>
                  </a:cubicBezTo>
                  <a:lnTo>
                    <a:pt x="576434" y="213166"/>
                  </a:lnTo>
                  <a:lnTo>
                    <a:pt x="572764" y="211598"/>
                  </a:lnTo>
                  <a:lnTo>
                    <a:pt x="570896" y="210864"/>
                  </a:lnTo>
                  <a:lnTo>
                    <a:pt x="569027" y="210096"/>
                  </a:lnTo>
                  <a:lnTo>
                    <a:pt x="567893" y="209663"/>
                  </a:lnTo>
                  <a:lnTo>
                    <a:pt x="566892" y="209262"/>
                  </a:lnTo>
                  <a:lnTo>
                    <a:pt x="566292" y="209062"/>
                  </a:lnTo>
                  <a:lnTo>
                    <a:pt x="566292" y="209062"/>
                  </a:lnTo>
                  <a:lnTo>
                    <a:pt x="565958" y="209062"/>
                  </a:lnTo>
                  <a:lnTo>
                    <a:pt x="565958" y="209062"/>
                  </a:lnTo>
                  <a:lnTo>
                    <a:pt x="565358" y="208829"/>
                  </a:lnTo>
                  <a:lnTo>
                    <a:pt x="564690" y="208562"/>
                  </a:lnTo>
                  <a:lnTo>
                    <a:pt x="564090" y="208362"/>
                  </a:lnTo>
                  <a:lnTo>
                    <a:pt x="563456" y="208128"/>
                  </a:lnTo>
                  <a:lnTo>
                    <a:pt x="562622" y="207828"/>
                  </a:lnTo>
                  <a:lnTo>
                    <a:pt x="561921" y="207561"/>
                  </a:lnTo>
                  <a:lnTo>
                    <a:pt x="560553" y="207094"/>
                  </a:lnTo>
                  <a:lnTo>
                    <a:pt x="559986" y="206860"/>
                  </a:lnTo>
                  <a:lnTo>
                    <a:pt x="558752" y="206427"/>
                  </a:lnTo>
                  <a:lnTo>
                    <a:pt x="558084" y="206226"/>
                  </a:lnTo>
                  <a:lnTo>
                    <a:pt x="558084" y="206226"/>
                  </a:lnTo>
                  <a:lnTo>
                    <a:pt x="558084" y="206226"/>
                  </a:lnTo>
                  <a:lnTo>
                    <a:pt x="558084" y="206226"/>
                  </a:lnTo>
                  <a:lnTo>
                    <a:pt x="558084" y="206226"/>
                  </a:lnTo>
                  <a:lnTo>
                    <a:pt x="556983" y="205826"/>
                  </a:lnTo>
                  <a:lnTo>
                    <a:pt x="556983" y="205826"/>
                  </a:lnTo>
                  <a:cubicBezTo>
                    <a:pt x="555816" y="205426"/>
                    <a:pt x="554648" y="205025"/>
                    <a:pt x="553647" y="204692"/>
                  </a:cubicBezTo>
                  <a:cubicBezTo>
                    <a:pt x="553100" y="204471"/>
                    <a:pt x="552546" y="204285"/>
                    <a:pt x="551979" y="204125"/>
                  </a:cubicBezTo>
                  <a:lnTo>
                    <a:pt x="550478" y="204125"/>
                  </a:lnTo>
                  <a:lnTo>
                    <a:pt x="550177" y="204125"/>
                  </a:lnTo>
                  <a:lnTo>
                    <a:pt x="550177" y="204125"/>
                  </a:lnTo>
                  <a:lnTo>
                    <a:pt x="549477" y="203891"/>
                  </a:lnTo>
                  <a:lnTo>
                    <a:pt x="548276" y="203491"/>
                  </a:lnTo>
                  <a:lnTo>
                    <a:pt x="546507" y="202957"/>
                  </a:lnTo>
                  <a:lnTo>
                    <a:pt x="544572" y="202390"/>
                  </a:lnTo>
                  <a:cubicBezTo>
                    <a:pt x="543638" y="202089"/>
                    <a:pt x="542737" y="201822"/>
                    <a:pt x="541737" y="201589"/>
                  </a:cubicBezTo>
                  <a:lnTo>
                    <a:pt x="541737" y="201589"/>
                  </a:lnTo>
                  <a:lnTo>
                    <a:pt x="541269" y="201589"/>
                  </a:lnTo>
                  <a:lnTo>
                    <a:pt x="538767" y="200855"/>
                  </a:lnTo>
                  <a:lnTo>
                    <a:pt x="537132" y="200721"/>
                  </a:lnTo>
                  <a:lnTo>
                    <a:pt x="533529" y="199821"/>
                  </a:lnTo>
                  <a:lnTo>
                    <a:pt x="533529" y="199821"/>
                  </a:lnTo>
                  <a:lnTo>
                    <a:pt x="533196" y="199821"/>
                  </a:lnTo>
                  <a:lnTo>
                    <a:pt x="533196" y="199821"/>
                  </a:lnTo>
                  <a:lnTo>
                    <a:pt x="532829" y="199821"/>
                  </a:lnTo>
                  <a:lnTo>
                    <a:pt x="532595" y="199821"/>
                  </a:lnTo>
                  <a:lnTo>
                    <a:pt x="532362" y="199821"/>
                  </a:lnTo>
                  <a:cubicBezTo>
                    <a:pt x="532275" y="199791"/>
                    <a:pt x="532181" y="199791"/>
                    <a:pt x="532095" y="199821"/>
                  </a:cubicBezTo>
                  <a:lnTo>
                    <a:pt x="531794" y="199821"/>
                  </a:lnTo>
                  <a:lnTo>
                    <a:pt x="531594" y="199821"/>
                  </a:lnTo>
                  <a:lnTo>
                    <a:pt x="531594" y="199821"/>
                  </a:lnTo>
                  <a:lnTo>
                    <a:pt x="531060" y="199821"/>
                  </a:lnTo>
                  <a:lnTo>
                    <a:pt x="529959" y="199554"/>
                  </a:lnTo>
                  <a:lnTo>
                    <a:pt x="525556" y="198553"/>
                  </a:lnTo>
                  <a:lnTo>
                    <a:pt x="522219" y="197886"/>
                  </a:lnTo>
                  <a:lnTo>
                    <a:pt x="521285" y="197719"/>
                  </a:lnTo>
                  <a:lnTo>
                    <a:pt x="521118" y="197719"/>
                  </a:lnTo>
                  <a:lnTo>
                    <a:pt x="520651" y="197719"/>
                  </a:lnTo>
                  <a:lnTo>
                    <a:pt x="520284" y="197719"/>
                  </a:lnTo>
                  <a:lnTo>
                    <a:pt x="519150" y="197485"/>
                  </a:lnTo>
                  <a:lnTo>
                    <a:pt x="521719" y="184140"/>
                  </a:lnTo>
                  <a:lnTo>
                    <a:pt x="524354" y="170628"/>
                  </a:lnTo>
                  <a:lnTo>
                    <a:pt x="526990" y="157283"/>
                  </a:lnTo>
                  <a:lnTo>
                    <a:pt x="526990" y="157283"/>
                  </a:lnTo>
                  <a:lnTo>
                    <a:pt x="526990" y="156883"/>
                  </a:lnTo>
                  <a:lnTo>
                    <a:pt x="527257" y="155648"/>
                  </a:lnTo>
                  <a:lnTo>
                    <a:pt x="527490" y="154347"/>
                  </a:lnTo>
                  <a:lnTo>
                    <a:pt x="527724" y="153246"/>
                  </a:lnTo>
                  <a:lnTo>
                    <a:pt x="527724" y="152579"/>
                  </a:lnTo>
                  <a:lnTo>
                    <a:pt x="528525" y="148308"/>
                  </a:lnTo>
                  <a:lnTo>
                    <a:pt x="529459" y="143804"/>
                  </a:lnTo>
                  <a:lnTo>
                    <a:pt x="530360" y="139300"/>
                  </a:lnTo>
                  <a:lnTo>
                    <a:pt x="531294" y="134796"/>
                  </a:lnTo>
                  <a:lnTo>
                    <a:pt x="532195" y="130292"/>
                  </a:lnTo>
                  <a:lnTo>
                    <a:pt x="533129" y="125788"/>
                  </a:lnTo>
                  <a:lnTo>
                    <a:pt x="533996" y="121284"/>
                  </a:lnTo>
                  <a:lnTo>
                    <a:pt x="534897" y="116847"/>
                  </a:lnTo>
                  <a:lnTo>
                    <a:pt x="534897" y="116847"/>
                  </a:lnTo>
                  <a:lnTo>
                    <a:pt x="536498" y="108773"/>
                  </a:lnTo>
                  <a:lnTo>
                    <a:pt x="536498" y="107906"/>
                  </a:lnTo>
                  <a:lnTo>
                    <a:pt x="536498" y="107906"/>
                  </a:lnTo>
                  <a:lnTo>
                    <a:pt x="537399" y="103101"/>
                  </a:lnTo>
                  <a:lnTo>
                    <a:pt x="538467" y="97530"/>
                  </a:lnTo>
                  <a:lnTo>
                    <a:pt x="539968" y="89856"/>
                  </a:lnTo>
                  <a:lnTo>
                    <a:pt x="542604" y="76344"/>
                  </a:lnTo>
                  <a:lnTo>
                    <a:pt x="545240" y="62999"/>
                  </a:lnTo>
                  <a:lnTo>
                    <a:pt x="545240" y="62999"/>
                  </a:lnTo>
                  <a:lnTo>
                    <a:pt x="545807" y="62999"/>
                  </a:lnTo>
                  <a:lnTo>
                    <a:pt x="547542" y="63333"/>
                  </a:lnTo>
                  <a:lnTo>
                    <a:pt x="548309" y="63333"/>
                  </a:lnTo>
                  <a:lnTo>
                    <a:pt x="547542" y="63333"/>
                  </a:lnTo>
                  <a:lnTo>
                    <a:pt x="545240" y="62866"/>
                  </a:lnTo>
                  <a:lnTo>
                    <a:pt x="545240" y="62866"/>
                  </a:lnTo>
                  <a:lnTo>
                    <a:pt x="547875" y="49520"/>
                  </a:lnTo>
                  <a:lnTo>
                    <a:pt x="547875" y="49520"/>
                  </a:lnTo>
                  <a:lnTo>
                    <a:pt x="550211" y="36175"/>
                  </a:lnTo>
                  <a:lnTo>
                    <a:pt x="550211" y="36175"/>
                  </a:lnTo>
                  <a:close/>
                  <a:moveTo>
                    <a:pt x="683162" y="291135"/>
                  </a:moveTo>
                  <a:lnTo>
                    <a:pt x="684030" y="290401"/>
                  </a:lnTo>
                  <a:lnTo>
                    <a:pt x="684196" y="290401"/>
                  </a:lnTo>
                  <a:lnTo>
                    <a:pt x="685431" y="289400"/>
                  </a:lnTo>
                  <a:lnTo>
                    <a:pt x="687599" y="287665"/>
                  </a:lnTo>
                  <a:lnTo>
                    <a:pt x="688634" y="286798"/>
                  </a:lnTo>
                  <a:lnTo>
                    <a:pt x="691136" y="284763"/>
                  </a:lnTo>
                  <a:lnTo>
                    <a:pt x="691136" y="284763"/>
                  </a:lnTo>
                  <a:lnTo>
                    <a:pt x="701745" y="276155"/>
                  </a:lnTo>
                  <a:lnTo>
                    <a:pt x="701745" y="276155"/>
                  </a:lnTo>
                  <a:lnTo>
                    <a:pt x="712421" y="267548"/>
                  </a:lnTo>
                  <a:lnTo>
                    <a:pt x="712421" y="267548"/>
                  </a:lnTo>
                  <a:lnTo>
                    <a:pt x="715091" y="265379"/>
                  </a:lnTo>
                  <a:lnTo>
                    <a:pt x="719494" y="261776"/>
                  </a:lnTo>
                  <a:lnTo>
                    <a:pt x="719494" y="261776"/>
                  </a:lnTo>
                  <a:lnTo>
                    <a:pt x="723031" y="258940"/>
                  </a:lnTo>
                  <a:lnTo>
                    <a:pt x="723031" y="258940"/>
                  </a:lnTo>
                  <a:lnTo>
                    <a:pt x="726567" y="256037"/>
                  </a:lnTo>
                  <a:lnTo>
                    <a:pt x="726567" y="256037"/>
                  </a:lnTo>
                  <a:lnTo>
                    <a:pt x="729403" y="253769"/>
                  </a:lnTo>
                  <a:lnTo>
                    <a:pt x="730104" y="253201"/>
                  </a:lnTo>
                  <a:lnTo>
                    <a:pt x="730104" y="253201"/>
                  </a:lnTo>
                  <a:lnTo>
                    <a:pt x="733640" y="250332"/>
                  </a:lnTo>
                  <a:lnTo>
                    <a:pt x="733640" y="250332"/>
                  </a:lnTo>
                  <a:lnTo>
                    <a:pt x="736977" y="247496"/>
                  </a:lnTo>
                  <a:lnTo>
                    <a:pt x="740546" y="244594"/>
                  </a:lnTo>
                  <a:lnTo>
                    <a:pt x="744083" y="241725"/>
                  </a:lnTo>
                  <a:lnTo>
                    <a:pt x="750555" y="236487"/>
                  </a:lnTo>
                  <a:lnTo>
                    <a:pt x="751223" y="235953"/>
                  </a:lnTo>
                  <a:lnTo>
                    <a:pt x="754926" y="232950"/>
                  </a:lnTo>
                  <a:lnTo>
                    <a:pt x="759463" y="229280"/>
                  </a:lnTo>
                  <a:lnTo>
                    <a:pt x="765502" y="224376"/>
                  </a:lnTo>
                  <a:lnTo>
                    <a:pt x="776211" y="215701"/>
                  </a:lnTo>
                  <a:lnTo>
                    <a:pt x="787355" y="206727"/>
                  </a:lnTo>
                  <a:lnTo>
                    <a:pt x="789523" y="209463"/>
                  </a:lnTo>
                  <a:lnTo>
                    <a:pt x="790591" y="210797"/>
                  </a:lnTo>
                  <a:lnTo>
                    <a:pt x="792259" y="212932"/>
                  </a:lnTo>
                  <a:cubicBezTo>
                    <a:pt x="793950" y="215158"/>
                    <a:pt x="795619" y="217380"/>
                    <a:pt x="797263" y="219605"/>
                  </a:cubicBezTo>
                  <a:lnTo>
                    <a:pt x="798765" y="221640"/>
                  </a:lnTo>
                  <a:lnTo>
                    <a:pt x="800466" y="223909"/>
                  </a:lnTo>
                  <a:lnTo>
                    <a:pt x="801501" y="225377"/>
                  </a:lnTo>
                  <a:lnTo>
                    <a:pt x="802602" y="226878"/>
                  </a:lnTo>
                  <a:lnTo>
                    <a:pt x="804436" y="229414"/>
                  </a:lnTo>
                  <a:cubicBezTo>
                    <a:pt x="805204" y="230515"/>
                    <a:pt x="805971" y="231582"/>
                    <a:pt x="806705" y="232750"/>
                  </a:cubicBezTo>
                  <a:lnTo>
                    <a:pt x="806705" y="232750"/>
                  </a:lnTo>
                  <a:cubicBezTo>
                    <a:pt x="807473" y="233851"/>
                    <a:pt x="808240" y="234952"/>
                    <a:pt x="808974" y="236086"/>
                  </a:cubicBezTo>
                  <a:lnTo>
                    <a:pt x="810542" y="238388"/>
                  </a:lnTo>
                  <a:lnTo>
                    <a:pt x="811409" y="239723"/>
                  </a:lnTo>
                  <a:cubicBezTo>
                    <a:pt x="811409" y="239956"/>
                    <a:pt x="811743" y="240190"/>
                    <a:pt x="811876" y="240423"/>
                  </a:cubicBezTo>
                  <a:cubicBezTo>
                    <a:pt x="812063" y="240640"/>
                    <a:pt x="812233" y="240874"/>
                    <a:pt x="812377" y="241124"/>
                  </a:cubicBezTo>
                  <a:lnTo>
                    <a:pt x="813111" y="242292"/>
                  </a:lnTo>
                  <a:lnTo>
                    <a:pt x="814279" y="244060"/>
                  </a:lnTo>
                  <a:lnTo>
                    <a:pt x="816314" y="247396"/>
                  </a:lnTo>
                  <a:lnTo>
                    <a:pt x="817782" y="249732"/>
                  </a:lnTo>
                  <a:cubicBezTo>
                    <a:pt x="819617" y="252701"/>
                    <a:pt x="821452" y="255670"/>
                    <a:pt x="823153" y="258673"/>
                  </a:cubicBezTo>
                  <a:cubicBezTo>
                    <a:pt x="823620" y="259407"/>
                    <a:pt x="824087" y="260174"/>
                    <a:pt x="824488" y="260908"/>
                  </a:cubicBezTo>
                  <a:cubicBezTo>
                    <a:pt x="824888" y="261642"/>
                    <a:pt x="825288" y="262343"/>
                    <a:pt x="825689" y="263044"/>
                  </a:cubicBezTo>
                  <a:lnTo>
                    <a:pt x="827624" y="266380"/>
                  </a:lnTo>
                  <a:cubicBezTo>
                    <a:pt x="828391" y="267781"/>
                    <a:pt x="829159" y="269149"/>
                    <a:pt x="829892" y="270550"/>
                  </a:cubicBezTo>
                  <a:cubicBezTo>
                    <a:pt x="831594" y="273653"/>
                    <a:pt x="833229" y="276756"/>
                    <a:pt x="834830" y="279892"/>
                  </a:cubicBezTo>
                  <a:lnTo>
                    <a:pt x="836598" y="283395"/>
                  </a:lnTo>
                  <a:lnTo>
                    <a:pt x="836932" y="284096"/>
                  </a:lnTo>
                  <a:cubicBezTo>
                    <a:pt x="837633" y="285497"/>
                    <a:pt x="838333" y="286931"/>
                    <a:pt x="839000" y="288333"/>
                  </a:cubicBezTo>
                  <a:cubicBezTo>
                    <a:pt x="839668" y="289734"/>
                    <a:pt x="840335" y="291102"/>
                    <a:pt x="840969" y="292470"/>
                  </a:cubicBezTo>
                  <a:cubicBezTo>
                    <a:pt x="841903" y="294448"/>
                    <a:pt x="842804" y="296417"/>
                    <a:pt x="843671" y="298375"/>
                  </a:cubicBezTo>
                  <a:cubicBezTo>
                    <a:pt x="844139" y="299409"/>
                    <a:pt x="844605" y="300410"/>
                    <a:pt x="845039" y="301444"/>
                  </a:cubicBezTo>
                  <a:cubicBezTo>
                    <a:pt x="845149" y="301718"/>
                    <a:pt x="845269" y="301985"/>
                    <a:pt x="845406" y="302245"/>
                  </a:cubicBezTo>
                  <a:lnTo>
                    <a:pt x="846140" y="303980"/>
                  </a:lnTo>
                  <a:cubicBezTo>
                    <a:pt x="846307" y="304314"/>
                    <a:pt x="846407" y="304614"/>
                    <a:pt x="846541" y="304914"/>
                  </a:cubicBezTo>
                  <a:cubicBezTo>
                    <a:pt x="846674" y="305214"/>
                    <a:pt x="847208" y="306482"/>
                    <a:pt x="847541" y="307249"/>
                  </a:cubicBezTo>
                  <a:lnTo>
                    <a:pt x="847541" y="307249"/>
                  </a:lnTo>
                  <a:cubicBezTo>
                    <a:pt x="848609" y="309752"/>
                    <a:pt x="849610" y="312254"/>
                    <a:pt x="850611" y="314790"/>
                  </a:cubicBezTo>
                  <a:lnTo>
                    <a:pt x="850611" y="314790"/>
                  </a:lnTo>
                  <a:lnTo>
                    <a:pt x="850611" y="314790"/>
                  </a:lnTo>
                  <a:cubicBezTo>
                    <a:pt x="850978" y="315690"/>
                    <a:pt x="851345" y="316625"/>
                    <a:pt x="851679" y="317559"/>
                  </a:cubicBezTo>
                  <a:lnTo>
                    <a:pt x="851679" y="317559"/>
                  </a:lnTo>
                  <a:lnTo>
                    <a:pt x="852012" y="318459"/>
                  </a:lnTo>
                  <a:lnTo>
                    <a:pt x="852012" y="318459"/>
                  </a:lnTo>
                  <a:lnTo>
                    <a:pt x="839167" y="323397"/>
                  </a:lnTo>
                  <a:lnTo>
                    <a:pt x="826323" y="328335"/>
                  </a:lnTo>
                  <a:lnTo>
                    <a:pt x="826323" y="328335"/>
                  </a:lnTo>
                  <a:lnTo>
                    <a:pt x="824921" y="328835"/>
                  </a:lnTo>
                  <a:lnTo>
                    <a:pt x="824488" y="329002"/>
                  </a:lnTo>
                  <a:lnTo>
                    <a:pt x="819083" y="331071"/>
                  </a:lnTo>
                  <a:lnTo>
                    <a:pt x="813611" y="333173"/>
                  </a:lnTo>
                  <a:lnTo>
                    <a:pt x="813611" y="333173"/>
                  </a:lnTo>
                  <a:lnTo>
                    <a:pt x="812877" y="333439"/>
                  </a:lnTo>
                  <a:lnTo>
                    <a:pt x="810442" y="334374"/>
                  </a:lnTo>
                  <a:lnTo>
                    <a:pt x="810442" y="334374"/>
                  </a:lnTo>
                  <a:lnTo>
                    <a:pt x="809308" y="334841"/>
                  </a:lnTo>
                  <a:lnTo>
                    <a:pt x="809308" y="334841"/>
                  </a:lnTo>
                  <a:lnTo>
                    <a:pt x="808473" y="335174"/>
                  </a:lnTo>
                  <a:lnTo>
                    <a:pt x="800767" y="338144"/>
                  </a:lnTo>
                  <a:lnTo>
                    <a:pt x="800767" y="338144"/>
                  </a:lnTo>
                  <a:lnTo>
                    <a:pt x="796529" y="339778"/>
                  </a:lnTo>
                  <a:lnTo>
                    <a:pt x="796529" y="339778"/>
                  </a:lnTo>
                  <a:lnTo>
                    <a:pt x="792292" y="341447"/>
                  </a:lnTo>
                  <a:lnTo>
                    <a:pt x="792292" y="341447"/>
                  </a:lnTo>
                  <a:lnTo>
                    <a:pt x="787989" y="343081"/>
                  </a:lnTo>
                  <a:lnTo>
                    <a:pt x="787989" y="343081"/>
                  </a:lnTo>
                  <a:lnTo>
                    <a:pt x="783751" y="344683"/>
                  </a:lnTo>
                  <a:lnTo>
                    <a:pt x="783751" y="344683"/>
                  </a:lnTo>
                  <a:lnTo>
                    <a:pt x="779481" y="346284"/>
                  </a:lnTo>
                  <a:lnTo>
                    <a:pt x="779481" y="346284"/>
                  </a:lnTo>
                  <a:lnTo>
                    <a:pt x="775244" y="347952"/>
                  </a:lnTo>
                  <a:lnTo>
                    <a:pt x="775244" y="347952"/>
                  </a:lnTo>
                  <a:lnTo>
                    <a:pt x="770974" y="349587"/>
                  </a:lnTo>
                  <a:lnTo>
                    <a:pt x="770974" y="349587"/>
                  </a:lnTo>
                  <a:lnTo>
                    <a:pt x="762433" y="352923"/>
                  </a:lnTo>
                  <a:lnTo>
                    <a:pt x="762433" y="352923"/>
                  </a:lnTo>
                  <a:lnTo>
                    <a:pt x="762166" y="352923"/>
                  </a:lnTo>
                  <a:lnTo>
                    <a:pt x="749655" y="357728"/>
                  </a:lnTo>
                  <a:lnTo>
                    <a:pt x="749655" y="357728"/>
                  </a:lnTo>
                  <a:lnTo>
                    <a:pt x="749354" y="357728"/>
                  </a:lnTo>
                  <a:lnTo>
                    <a:pt x="736843" y="362532"/>
                  </a:lnTo>
                  <a:lnTo>
                    <a:pt x="736843" y="362532"/>
                  </a:lnTo>
                  <a:lnTo>
                    <a:pt x="736543" y="362532"/>
                  </a:lnTo>
                  <a:lnTo>
                    <a:pt x="723965" y="367837"/>
                  </a:lnTo>
                  <a:lnTo>
                    <a:pt x="723965" y="367837"/>
                  </a:lnTo>
                  <a:lnTo>
                    <a:pt x="723965" y="367837"/>
                  </a:lnTo>
                  <a:cubicBezTo>
                    <a:pt x="723965" y="367837"/>
                    <a:pt x="723965" y="367837"/>
                    <a:pt x="723965" y="367837"/>
                  </a:cubicBezTo>
                  <a:lnTo>
                    <a:pt x="722063" y="363066"/>
                  </a:lnTo>
                  <a:lnTo>
                    <a:pt x="722063" y="363066"/>
                  </a:lnTo>
                  <a:cubicBezTo>
                    <a:pt x="721396" y="361398"/>
                    <a:pt x="720696" y="359729"/>
                    <a:pt x="719995" y="358128"/>
                  </a:cubicBezTo>
                  <a:lnTo>
                    <a:pt x="719995" y="358128"/>
                  </a:lnTo>
                  <a:cubicBezTo>
                    <a:pt x="719294" y="356493"/>
                    <a:pt x="718560" y="354792"/>
                    <a:pt x="717826" y="353224"/>
                  </a:cubicBezTo>
                  <a:lnTo>
                    <a:pt x="717826" y="353224"/>
                  </a:lnTo>
                  <a:cubicBezTo>
                    <a:pt x="717593" y="352690"/>
                    <a:pt x="717359" y="352156"/>
                    <a:pt x="717092" y="351622"/>
                  </a:cubicBezTo>
                  <a:cubicBezTo>
                    <a:pt x="717059" y="351502"/>
                    <a:pt x="717002" y="351389"/>
                    <a:pt x="716925" y="351289"/>
                  </a:cubicBezTo>
                  <a:cubicBezTo>
                    <a:pt x="716925" y="351289"/>
                    <a:pt x="716925" y="351289"/>
                    <a:pt x="716925" y="351289"/>
                  </a:cubicBezTo>
                  <a:lnTo>
                    <a:pt x="716925" y="351289"/>
                  </a:lnTo>
                  <a:lnTo>
                    <a:pt x="716925" y="351289"/>
                  </a:lnTo>
                  <a:lnTo>
                    <a:pt x="716925" y="351289"/>
                  </a:lnTo>
                  <a:cubicBezTo>
                    <a:pt x="716939" y="351178"/>
                    <a:pt x="716939" y="351065"/>
                    <a:pt x="716925" y="350955"/>
                  </a:cubicBezTo>
                  <a:lnTo>
                    <a:pt x="716725" y="350488"/>
                  </a:lnTo>
                  <a:cubicBezTo>
                    <a:pt x="716755" y="350415"/>
                    <a:pt x="716755" y="350328"/>
                    <a:pt x="716725" y="350254"/>
                  </a:cubicBezTo>
                  <a:lnTo>
                    <a:pt x="716525" y="349821"/>
                  </a:lnTo>
                  <a:cubicBezTo>
                    <a:pt x="716368" y="349434"/>
                    <a:pt x="716188" y="349053"/>
                    <a:pt x="715991" y="348686"/>
                  </a:cubicBezTo>
                  <a:lnTo>
                    <a:pt x="715991" y="348686"/>
                  </a:lnTo>
                  <a:cubicBezTo>
                    <a:pt x="715624" y="347886"/>
                    <a:pt x="715224" y="347051"/>
                    <a:pt x="714790" y="346251"/>
                  </a:cubicBezTo>
                  <a:cubicBezTo>
                    <a:pt x="714356" y="345450"/>
                    <a:pt x="714256" y="345116"/>
                    <a:pt x="713956" y="344549"/>
                  </a:cubicBezTo>
                  <a:cubicBezTo>
                    <a:pt x="713859" y="344309"/>
                    <a:pt x="713746" y="344076"/>
                    <a:pt x="713623" y="343849"/>
                  </a:cubicBezTo>
                  <a:lnTo>
                    <a:pt x="713623" y="343849"/>
                  </a:lnTo>
                  <a:cubicBezTo>
                    <a:pt x="713245" y="343048"/>
                    <a:pt x="712845" y="342247"/>
                    <a:pt x="712421" y="341447"/>
                  </a:cubicBezTo>
                  <a:cubicBezTo>
                    <a:pt x="712021" y="340646"/>
                    <a:pt x="711587" y="339845"/>
                    <a:pt x="711154" y="339044"/>
                  </a:cubicBezTo>
                  <a:cubicBezTo>
                    <a:pt x="710720" y="338244"/>
                    <a:pt x="710753" y="338244"/>
                    <a:pt x="710520" y="337843"/>
                  </a:cubicBezTo>
                  <a:cubicBezTo>
                    <a:pt x="710029" y="336866"/>
                    <a:pt x="709496" y="335898"/>
                    <a:pt x="708918" y="334941"/>
                  </a:cubicBezTo>
                  <a:cubicBezTo>
                    <a:pt x="708385" y="333973"/>
                    <a:pt x="707851" y="333006"/>
                    <a:pt x="707284" y="332072"/>
                  </a:cubicBezTo>
                  <a:lnTo>
                    <a:pt x="707284" y="331871"/>
                  </a:lnTo>
                  <a:cubicBezTo>
                    <a:pt x="706883" y="331104"/>
                    <a:pt x="706449" y="330370"/>
                    <a:pt x="706016" y="329603"/>
                  </a:cubicBezTo>
                  <a:cubicBezTo>
                    <a:pt x="705115" y="328035"/>
                    <a:pt x="704181" y="326500"/>
                    <a:pt x="703247" y="324965"/>
                  </a:cubicBezTo>
                  <a:cubicBezTo>
                    <a:pt x="702312" y="323431"/>
                    <a:pt x="701378" y="321896"/>
                    <a:pt x="700411" y="320361"/>
                  </a:cubicBezTo>
                  <a:lnTo>
                    <a:pt x="697441" y="315824"/>
                  </a:lnTo>
                  <a:lnTo>
                    <a:pt x="694405" y="311353"/>
                  </a:lnTo>
                  <a:cubicBezTo>
                    <a:pt x="692370" y="308384"/>
                    <a:pt x="690235" y="305481"/>
                    <a:pt x="688066" y="302579"/>
                  </a:cubicBezTo>
                  <a:lnTo>
                    <a:pt x="687833" y="302312"/>
                  </a:lnTo>
                  <a:cubicBezTo>
                    <a:pt x="686832" y="300944"/>
                    <a:pt x="685764" y="299543"/>
                    <a:pt x="684663" y="298175"/>
                  </a:cubicBezTo>
                  <a:cubicBezTo>
                    <a:pt x="683563" y="296807"/>
                    <a:pt x="682495" y="295439"/>
                    <a:pt x="681327" y="294071"/>
                  </a:cubicBezTo>
                  <a:lnTo>
                    <a:pt x="681327" y="294071"/>
                  </a:lnTo>
                  <a:close/>
                  <a:moveTo>
                    <a:pt x="766236" y="363366"/>
                  </a:moveTo>
                  <a:lnTo>
                    <a:pt x="766703" y="363199"/>
                  </a:lnTo>
                  <a:lnTo>
                    <a:pt x="766903" y="363199"/>
                  </a:lnTo>
                  <a:lnTo>
                    <a:pt x="767370" y="363032"/>
                  </a:lnTo>
                  <a:lnTo>
                    <a:pt x="767370" y="363032"/>
                  </a:lnTo>
                  <a:lnTo>
                    <a:pt x="767670" y="363032"/>
                  </a:lnTo>
                  <a:lnTo>
                    <a:pt x="767670" y="363032"/>
                  </a:lnTo>
                  <a:lnTo>
                    <a:pt x="768304" y="362799"/>
                  </a:lnTo>
                  <a:lnTo>
                    <a:pt x="768605" y="362799"/>
                  </a:lnTo>
                  <a:lnTo>
                    <a:pt x="768905" y="362799"/>
                  </a:lnTo>
                  <a:lnTo>
                    <a:pt x="770206" y="362365"/>
                  </a:lnTo>
                  <a:lnTo>
                    <a:pt x="770740" y="362165"/>
                  </a:lnTo>
                  <a:lnTo>
                    <a:pt x="771607" y="361865"/>
                  </a:lnTo>
                  <a:lnTo>
                    <a:pt x="771941" y="361865"/>
                  </a:lnTo>
                  <a:lnTo>
                    <a:pt x="774577" y="360964"/>
                  </a:lnTo>
                  <a:lnTo>
                    <a:pt x="774577" y="360964"/>
                  </a:lnTo>
                  <a:lnTo>
                    <a:pt x="775511" y="360664"/>
                  </a:lnTo>
                  <a:lnTo>
                    <a:pt x="775811" y="360664"/>
                  </a:lnTo>
                  <a:lnTo>
                    <a:pt x="776178" y="360664"/>
                  </a:lnTo>
                  <a:lnTo>
                    <a:pt x="776378" y="360664"/>
                  </a:lnTo>
                  <a:lnTo>
                    <a:pt x="776645" y="360664"/>
                  </a:lnTo>
                  <a:lnTo>
                    <a:pt x="777346" y="360430"/>
                  </a:lnTo>
                  <a:lnTo>
                    <a:pt x="777913" y="360430"/>
                  </a:lnTo>
                  <a:lnTo>
                    <a:pt x="778780" y="360130"/>
                  </a:lnTo>
                  <a:lnTo>
                    <a:pt x="778780" y="360130"/>
                  </a:lnTo>
                  <a:lnTo>
                    <a:pt x="783018" y="358662"/>
                  </a:lnTo>
                  <a:lnTo>
                    <a:pt x="787321" y="357161"/>
                  </a:lnTo>
                  <a:lnTo>
                    <a:pt x="787321" y="357161"/>
                  </a:lnTo>
                  <a:lnTo>
                    <a:pt x="791625" y="355659"/>
                  </a:lnTo>
                  <a:lnTo>
                    <a:pt x="791625" y="355659"/>
                  </a:lnTo>
                  <a:lnTo>
                    <a:pt x="795962" y="354158"/>
                  </a:lnTo>
                  <a:lnTo>
                    <a:pt x="800300" y="352690"/>
                  </a:lnTo>
                  <a:lnTo>
                    <a:pt x="804670" y="351222"/>
                  </a:lnTo>
                  <a:lnTo>
                    <a:pt x="812477" y="348519"/>
                  </a:lnTo>
                  <a:lnTo>
                    <a:pt x="813311" y="348219"/>
                  </a:lnTo>
                  <a:lnTo>
                    <a:pt x="813311" y="348219"/>
                  </a:lnTo>
                  <a:lnTo>
                    <a:pt x="817715" y="346685"/>
                  </a:lnTo>
                  <a:lnTo>
                    <a:pt x="823287" y="344783"/>
                  </a:lnTo>
                  <a:lnTo>
                    <a:pt x="823287" y="344783"/>
                  </a:lnTo>
                  <a:lnTo>
                    <a:pt x="830626" y="342281"/>
                  </a:lnTo>
                  <a:lnTo>
                    <a:pt x="843638" y="337777"/>
                  </a:lnTo>
                  <a:cubicBezTo>
                    <a:pt x="857330" y="377389"/>
                    <a:pt x="864673" y="418915"/>
                    <a:pt x="865391" y="460819"/>
                  </a:cubicBezTo>
                  <a:lnTo>
                    <a:pt x="865391" y="460819"/>
                  </a:lnTo>
                  <a:lnTo>
                    <a:pt x="861254" y="460819"/>
                  </a:lnTo>
                  <a:lnTo>
                    <a:pt x="860753" y="460819"/>
                  </a:lnTo>
                  <a:lnTo>
                    <a:pt x="852079" y="460986"/>
                  </a:lnTo>
                  <a:lnTo>
                    <a:pt x="844305" y="460986"/>
                  </a:lnTo>
                  <a:lnTo>
                    <a:pt x="838333" y="460986"/>
                  </a:lnTo>
                  <a:lnTo>
                    <a:pt x="838333" y="460986"/>
                  </a:lnTo>
                  <a:lnTo>
                    <a:pt x="833963" y="460986"/>
                  </a:lnTo>
                  <a:lnTo>
                    <a:pt x="832862" y="460986"/>
                  </a:lnTo>
                  <a:lnTo>
                    <a:pt x="826423" y="460986"/>
                  </a:lnTo>
                  <a:lnTo>
                    <a:pt x="824588" y="460986"/>
                  </a:lnTo>
                  <a:lnTo>
                    <a:pt x="820684" y="460986"/>
                  </a:lnTo>
                  <a:lnTo>
                    <a:pt x="818282" y="460986"/>
                  </a:lnTo>
                  <a:lnTo>
                    <a:pt x="815413" y="460986"/>
                  </a:lnTo>
                  <a:lnTo>
                    <a:pt x="810842" y="460986"/>
                  </a:lnTo>
                  <a:lnTo>
                    <a:pt x="806939" y="460986"/>
                  </a:lnTo>
                  <a:lnTo>
                    <a:pt x="806171" y="460986"/>
                  </a:lnTo>
                  <a:lnTo>
                    <a:pt x="801667" y="460986"/>
                  </a:lnTo>
                  <a:lnTo>
                    <a:pt x="783318" y="460986"/>
                  </a:lnTo>
                  <a:lnTo>
                    <a:pt x="783318" y="460986"/>
                  </a:lnTo>
                  <a:cubicBezTo>
                    <a:pt x="783318" y="460319"/>
                    <a:pt x="783318" y="459685"/>
                    <a:pt x="783318" y="459018"/>
                  </a:cubicBezTo>
                  <a:cubicBezTo>
                    <a:pt x="783301" y="458751"/>
                    <a:pt x="783301" y="458484"/>
                    <a:pt x="783318" y="458217"/>
                  </a:cubicBezTo>
                  <a:cubicBezTo>
                    <a:pt x="783318" y="457483"/>
                    <a:pt x="783318" y="456716"/>
                    <a:pt x="783318" y="455948"/>
                  </a:cubicBezTo>
                  <a:cubicBezTo>
                    <a:pt x="783318" y="455181"/>
                    <a:pt x="783318" y="454981"/>
                    <a:pt x="783318" y="454480"/>
                  </a:cubicBezTo>
                  <a:cubicBezTo>
                    <a:pt x="783318" y="453980"/>
                    <a:pt x="783318" y="453913"/>
                    <a:pt x="783318" y="453646"/>
                  </a:cubicBezTo>
                  <a:cubicBezTo>
                    <a:pt x="783318" y="453379"/>
                    <a:pt x="783318" y="453313"/>
                    <a:pt x="783318" y="453146"/>
                  </a:cubicBezTo>
                  <a:lnTo>
                    <a:pt x="783318" y="452846"/>
                  </a:lnTo>
                  <a:cubicBezTo>
                    <a:pt x="783301" y="452655"/>
                    <a:pt x="783301" y="452469"/>
                    <a:pt x="783318" y="452278"/>
                  </a:cubicBezTo>
                  <a:cubicBezTo>
                    <a:pt x="783301" y="452168"/>
                    <a:pt x="783301" y="452055"/>
                    <a:pt x="783318" y="451945"/>
                  </a:cubicBezTo>
                  <a:lnTo>
                    <a:pt x="783318" y="451711"/>
                  </a:lnTo>
                  <a:lnTo>
                    <a:pt x="783318" y="451711"/>
                  </a:lnTo>
                  <a:lnTo>
                    <a:pt x="783318" y="449776"/>
                  </a:lnTo>
                  <a:cubicBezTo>
                    <a:pt x="783301" y="449666"/>
                    <a:pt x="783301" y="449553"/>
                    <a:pt x="783318" y="449443"/>
                  </a:cubicBezTo>
                  <a:lnTo>
                    <a:pt x="783318" y="449443"/>
                  </a:lnTo>
                  <a:cubicBezTo>
                    <a:pt x="783301" y="449176"/>
                    <a:pt x="783301" y="448909"/>
                    <a:pt x="783318" y="448642"/>
                  </a:cubicBezTo>
                  <a:cubicBezTo>
                    <a:pt x="783301" y="448318"/>
                    <a:pt x="783301" y="447998"/>
                    <a:pt x="783318" y="447674"/>
                  </a:cubicBezTo>
                  <a:cubicBezTo>
                    <a:pt x="783318" y="446106"/>
                    <a:pt x="783118" y="444572"/>
                    <a:pt x="782984" y="443003"/>
                  </a:cubicBezTo>
                  <a:cubicBezTo>
                    <a:pt x="782984" y="443003"/>
                    <a:pt x="782984" y="442703"/>
                    <a:pt x="782984" y="442570"/>
                  </a:cubicBezTo>
                  <a:lnTo>
                    <a:pt x="782984" y="442570"/>
                  </a:lnTo>
                  <a:cubicBezTo>
                    <a:pt x="782984" y="442003"/>
                    <a:pt x="782984" y="441402"/>
                    <a:pt x="782984" y="440835"/>
                  </a:cubicBezTo>
                  <a:lnTo>
                    <a:pt x="782684" y="437499"/>
                  </a:lnTo>
                  <a:lnTo>
                    <a:pt x="782684" y="436264"/>
                  </a:lnTo>
                  <a:lnTo>
                    <a:pt x="782684" y="435397"/>
                  </a:lnTo>
                  <a:cubicBezTo>
                    <a:pt x="782684" y="435397"/>
                    <a:pt x="782684" y="435096"/>
                    <a:pt x="782684" y="434963"/>
                  </a:cubicBezTo>
                  <a:cubicBezTo>
                    <a:pt x="782684" y="434830"/>
                    <a:pt x="782684" y="434496"/>
                    <a:pt x="782684" y="434262"/>
                  </a:cubicBezTo>
                  <a:lnTo>
                    <a:pt x="782684" y="434262"/>
                  </a:lnTo>
                  <a:cubicBezTo>
                    <a:pt x="782684" y="434262"/>
                    <a:pt x="782684" y="434262"/>
                    <a:pt x="782684" y="434262"/>
                  </a:cubicBezTo>
                  <a:cubicBezTo>
                    <a:pt x="782684" y="434262"/>
                    <a:pt x="782684" y="434262"/>
                    <a:pt x="782684" y="434262"/>
                  </a:cubicBezTo>
                  <a:lnTo>
                    <a:pt x="782684" y="434262"/>
                  </a:lnTo>
                  <a:lnTo>
                    <a:pt x="782684" y="434262"/>
                  </a:lnTo>
                  <a:lnTo>
                    <a:pt x="782684" y="434262"/>
                  </a:lnTo>
                  <a:cubicBezTo>
                    <a:pt x="782684" y="434262"/>
                    <a:pt x="782684" y="434262"/>
                    <a:pt x="782684" y="434262"/>
                  </a:cubicBezTo>
                  <a:lnTo>
                    <a:pt x="782684" y="434262"/>
                  </a:lnTo>
                  <a:lnTo>
                    <a:pt x="782484" y="432494"/>
                  </a:lnTo>
                  <a:cubicBezTo>
                    <a:pt x="782500" y="432394"/>
                    <a:pt x="782500" y="432294"/>
                    <a:pt x="782484" y="432194"/>
                  </a:cubicBezTo>
                  <a:lnTo>
                    <a:pt x="782484" y="431326"/>
                  </a:lnTo>
                  <a:lnTo>
                    <a:pt x="782484" y="431326"/>
                  </a:lnTo>
                  <a:cubicBezTo>
                    <a:pt x="782504" y="431206"/>
                    <a:pt x="782504" y="431080"/>
                    <a:pt x="782484" y="430959"/>
                  </a:cubicBezTo>
                  <a:lnTo>
                    <a:pt x="782484" y="430959"/>
                  </a:lnTo>
                  <a:cubicBezTo>
                    <a:pt x="782504" y="430806"/>
                    <a:pt x="782504" y="430649"/>
                    <a:pt x="782484" y="430492"/>
                  </a:cubicBezTo>
                  <a:cubicBezTo>
                    <a:pt x="782500" y="430316"/>
                    <a:pt x="782500" y="430135"/>
                    <a:pt x="782484" y="429959"/>
                  </a:cubicBezTo>
                  <a:cubicBezTo>
                    <a:pt x="782514" y="429895"/>
                    <a:pt x="782514" y="429822"/>
                    <a:pt x="782484" y="429758"/>
                  </a:cubicBezTo>
                  <a:lnTo>
                    <a:pt x="782484" y="429758"/>
                  </a:lnTo>
                  <a:cubicBezTo>
                    <a:pt x="782500" y="429648"/>
                    <a:pt x="782500" y="429535"/>
                    <a:pt x="782484" y="429425"/>
                  </a:cubicBezTo>
                  <a:lnTo>
                    <a:pt x="782484" y="429425"/>
                  </a:lnTo>
                  <a:cubicBezTo>
                    <a:pt x="782500" y="429358"/>
                    <a:pt x="782500" y="429291"/>
                    <a:pt x="782484" y="429225"/>
                  </a:cubicBezTo>
                  <a:lnTo>
                    <a:pt x="782484" y="429225"/>
                  </a:lnTo>
                  <a:lnTo>
                    <a:pt x="782484" y="429225"/>
                  </a:lnTo>
                  <a:lnTo>
                    <a:pt x="782484" y="429225"/>
                  </a:lnTo>
                  <a:lnTo>
                    <a:pt x="782484" y="429225"/>
                  </a:lnTo>
                  <a:cubicBezTo>
                    <a:pt x="782484" y="429225"/>
                    <a:pt x="782484" y="429225"/>
                    <a:pt x="782484" y="429225"/>
                  </a:cubicBezTo>
                  <a:lnTo>
                    <a:pt x="782484" y="428924"/>
                  </a:lnTo>
                  <a:cubicBezTo>
                    <a:pt x="782500" y="428858"/>
                    <a:pt x="782500" y="428791"/>
                    <a:pt x="782484" y="428724"/>
                  </a:cubicBezTo>
                  <a:cubicBezTo>
                    <a:pt x="782514" y="428661"/>
                    <a:pt x="782514" y="428587"/>
                    <a:pt x="782484" y="428524"/>
                  </a:cubicBezTo>
                  <a:cubicBezTo>
                    <a:pt x="782484" y="428524"/>
                    <a:pt x="782484" y="428524"/>
                    <a:pt x="782484" y="428524"/>
                  </a:cubicBezTo>
                  <a:lnTo>
                    <a:pt x="782484" y="428524"/>
                  </a:lnTo>
                  <a:cubicBezTo>
                    <a:pt x="782500" y="428224"/>
                    <a:pt x="782500" y="427923"/>
                    <a:pt x="782484" y="427623"/>
                  </a:cubicBezTo>
                  <a:cubicBezTo>
                    <a:pt x="782497" y="427570"/>
                    <a:pt x="782497" y="427510"/>
                    <a:pt x="782484" y="427456"/>
                  </a:cubicBezTo>
                  <a:cubicBezTo>
                    <a:pt x="782500" y="427256"/>
                    <a:pt x="782500" y="427056"/>
                    <a:pt x="782484" y="426856"/>
                  </a:cubicBezTo>
                  <a:lnTo>
                    <a:pt x="782484" y="426856"/>
                  </a:lnTo>
                  <a:cubicBezTo>
                    <a:pt x="782484" y="426689"/>
                    <a:pt x="782484" y="426556"/>
                    <a:pt x="782484" y="426389"/>
                  </a:cubicBezTo>
                  <a:lnTo>
                    <a:pt x="782484" y="425655"/>
                  </a:lnTo>
                  <a:cubicBezTo>
                    <a:pt x="782484" y="425655"/>
                    <a:pt x="782484" y="425655"/>
                    <a:pt x="782484" y="425488"/>
                  </a:cubicBezTo>
                  <a:lnTo>
                    <a:pt x="782183" y="423253"/>
                  </a:lnTo>
                  <a:cubicBezTo>
                    <a:pt x="782050" y="422118"/>
                    <a:pt x="781883" y="421007"/>
                    <a:pt x="781683" y="419916"/>
                  </a:cubicBezTo>
                  <a:cubicBezTo>
                    <a:pt x="781683" y="419916"/>
                    <a:pt x="781683" y="419649"/>
                    <a:pt x="781683" y="419549"/>
                  </a:cubicBezTo>
                  <a:cubicBezTo>
                    <a:pt x="781683" y="418882"/>
                    <a:pt x="781483" y="418181"/>
                    <a:pt x="781349" y="417514"/>
                  </a:cubicBezTo>
                  <a:cubicBezTo>
                    <a:pt x="781349" y="417514"/>
                    <a:pt x="781349" y="417514"/>
                    <a:pt x="781349" y="417514"/>
                  </a:cubicBezTo>
                  <a:cubicBezTo>
                    <a:pt x="781383" y="417327"/>
                    <a:pt x="781383" y="417134"/>
                    <a:pt x="781349" y="416947"/>
                  </a:cubicBezTo>
                  <a:cubicBezTo>
                    <a:pt x="781369" y="416670"/>
                    <a:pt x="781369" y="416390"/>
                    <a:pt x="781349" y="416113"/>
                  </a:cubicBezTo>
                  <a:lnTo>
                    <a:pt x="781349" y="415312"/>
                  </a:lnTo>
                  <a:lnTo>
                    <a:pt x="781349" y="414812"/>
                  </a:lnTo>
                  <a:cubicBezTo>
                    <a:pt x="781349" y="414812"/>
                    <a:pt x="781349" y="414612"/>
                    <a:pt x="781349" y="414545"/>
                  </a:cubicBezTo>
                  <a:lnTo>
                    <a:pt x="781349" y="414545"/>
                  </a:lnTo>
                  <a:cubicBezTo>
                    <a:pt x="781349" y="414245"/>
                    <a:pt x="781349" y="413944"/>
                    <a:pt x="781349" y="413677"/>
                  </a:cubicBezTo>
                  <a:cubicBezTo>
                    <a:pt x="781353" y="413621"/>
                    <a:pt x="781353" y="413567"/>
                    <a:pt x="781349" y="413511"/>
                  </a:cubicBezTo>
                  <a:lnTo>
                    <a:pt x="781349" y="413511"/>
                  </a:lnTo>
                  <a:cubicBezTo>
                    <a:pt x="781366" y="413344"/>
                    <a:pt x="781366" y="413177"/>
                    <a:pt x="781349" y="413010"/>
                  </a:cubicBezTo>
                  <a:lnTo>
                    <a:pt x="781349" y="413010"/>
                  </a:lnTo>
                  <a:lnTo>
                    <a:pt x="781049" y="411509"/>
                  </a:lnTo>
                  <a:lnTo>
                    <a:pt x="781049" y="411509"/>
                  </a:lnTo>
                  <a:cubicBezTo>
                    <a:pt x="781066" y="411409"/>
                    <a:pt x="781066" y="411309"/>
                    <a:pt x="781049" y="411209"/>
                  </a:cubicBezTo>
                  <a:lnTo>
                    <a:pt x="781049" y="411209"/>
                  </a:lnTo>
                  <a:cubicBezTo>
                    <a:pt x="781032" y="411155"/>
                    <a:pt x="781032" y="411095"/>
                    <a:pt x="781049" y="411042"/>
                  </a:cubicBezTo>
                  <a:cubicBezTo>
                    <a:pt x="781049" y="411042"/>
                    <a:pt x="781049" y="410875"/>
                    <a:pt x="781049" y="410775"/>
                  </a:cubicBezTo>
                  <a:lnTo>
                    <a:pt x="781049" y="410775"/>
                  </a:lnTo>
                  <a:lnTo>
                    <a:pt x="781049" y="410775"/>
                  </a:lnTo>
                  <a:cubicBezTo>
                    <a:pt x="781029" y="410655"/>
                    <a:pt x="781029" y="410528"/>
                    <a:pt x="781049" y="410408"/>
                  </a:cubicBezTo>
                  <a:cubicBezTo>
                    <a:pt x="781036" y="410321"/>
                    <a:pt x="781036" y="410228"/>
                    <a:pt x="781049" y="410141"/>
                  </a:cubicBezTo>
                  <a:lnTo>
                    <a:pt x="781049" y="409574"/>
                  </a:lnTo>
                  <a:lnTo>
                    <a:pt x="780849" y="408540"/>
                  </a:lnTo>
                  <a:cubicBezTo>
                    <a:pt x="780866" y="408363"/>
                    <a:pt x="780866" y="408183"/>
                    <a:pt x="780849" y="408006"/>
                  </a:cubicBezTo>
                  <a:lnTo>
                    <a:pt x="780849" y="408006"/>
                  </a:lnTo>
                  <a:cubicBezTo>
                    <a:pt x="780866" y="407729"/>
                    <a:pt x="780866" y="407449"/>
                    <a:pt x="780849" y="407172"/>
                  </a:cubicBezTo>
                  <a:cubicBezTo>
                    <a:pt x="780866" y="407061"/>
                    <a:pt x="780866" y="406948"/>
                    <a:pt x="780849" y="406838"/>
                  </a:cubicBezTo>
                  <a:cubicBezTo>
                    <a:pt x="780849" y="406838"/>
                    <a:pt x="780849" y="406638"/>
                    <a:pt x="780849" y="406538"/>
                  </a:cubicBezTo>
                  <a:cubicBezTo>
                    <a:pt x="780869" y="406394"/>
                    <a:pt x="780869" y="406247"/>
                    <a:pt x="780849" y="406104"/>
                  </a:cubicBezTo>
                  <a:cubicBezTo>
                    <a:pt x="780849" y="405870"/>
                    <a:pt x="780849" y="405637"/>
                    <a:pt x="780849" y="405437"/>
                  </a:cubicBezTo>
                  <a:cubicBezTo>
                    <a:pt x="780849" y="405237"/>
                    <a:pt x="780849" y="405237"/>
                    <a:pt x="780849" y="405136"/>
                  </a:cubicBezTo>
                  <a:cubicBezTo>
                    <a:pt x="780849" y="405036"/>
                    <a:pt x="780849" y="404736"/>
                    <a:pt x="780849" y="404569"/>
                  </a:cubicBezTo>
                  <a:cubicBezTo>
                    <a:pt x="780849" y="404402"/>
                    <a:pt x="780549" y="403235"/>
                    <a:pt x="780415" y="402601"/>
                  </a:cubicBezTo>
                  <a:cubicBezTo>
                    <a:pt x="780445" y="402457"/>
                    <a:pt x="780445" y="402311"/>
                    <a:pt x="780415" y="402167"/>
                  </a:cubicBezTo>
                  <a:cubicBezTo>
                    <a:pt x="780415" y="401500"/>
                    <a:pt x="780115" y="400799"/>
                    <a:pt x="779981" y="400132"/>
                  </a:cubicBezTo>
                  <a:lnTo>
                    <a:pt x="779981" y="399598"/>
                  </a:lnTo>
                  <a:lnTo>
                    <a:pt x="779981" y="399598"/>
                  </a:lnTo>
                  <a:cubicBezTo>
                    <a:pt x="779981" y="399598"/>
                    <a:pt x="779981" y="399598"/>
                    <a:pt x="779981" y="399598"/>
                  </a:cubicBezTo>
                  <a:lnTo>
                    <a:pt x="779981" y="399598"/>
                  </a:lnTo>
                  <a:lnTo>
                    <a:pt x="779981" y="399598"/>
                  </a:lnTo>
                  <a:cubicBezTo>
                    <a:pt x="779998" y="399512"/>
                    <a:pt x="779998" y="399418"/>
                    <a:pt x="779981" y="399331"/>
                  </a:cubicBezTo>
                  <a:cubicBezTo>
                    <a:pt x="779981" y="399331"/>
                    <a:pt x="779981" y="399331"/>
                    <a:pt x="779981" y="399098"/>
                  </a:cubicBezTo>
                  <a:lnTo>
                    <a:pt x="779981" y="398664"/>
                  </a:lnTo>
                  <a:lnTo>
                    <a:pt x="779981" y="398664"/>
                  </a:lnTo>
                  <a:lnTo>
                    <a:pt x="779981" y="398664"/>
                  </a:lnTo>
                  <a:lnTo>
                    <a:pt x="779981" y="398664"/>
                  </a:lnTo>
                  <a:cubicBezTo>
                    <a:pt x="779998" y="398464"/>
                    <a:pt x="779998" y="398264"/>
                    <a:pt x="779981" y="398064"/>
                  </a:cubicBezTo>
                  <a:lnTo>
                    <a:pt x="779981" y="398064"/>
                  </a:lnTo>
                  <a:lnTo>
                    <a:pt x="779981" y="397897"/>
                  </a:lnTo>
                  <a:cubicBezTo>
                    <a:pt x="779981" y="397897"/>
                    <a:pt x="779981" y="397897"/>
                    <a:pt x="779981" y="397697"/>
                  </a:cubicBezTo>
                  <a:lnTo>
                    <a:pt x="779981" y="394227"/>
                  </a:lnTo>
                  <a:lnTo>
                    <a:pt x="779981" y="394227"/>
                  </a:lnTo>
                  <a:cubicBezTo>
                    <a:pt x="779965" y="394127"/>
                    <a:pt x="779965" y="394027"/>
                    <a:pt x="779981" y="393927"/>
                  </a:cubicBezTo>
                  <a:cubicBezTo>
                    <a:pt x="779968" y="393770"/>
                    <a:pt x="779968" y="393616"/>
                    <a:pt x="779981" y="393459"/>
                  </a:cubicBezTo>
                  <a:lnTo>
                    <a:pt x="779981" y="393459"/>
                  </a:lnTo>
                  <a:cubicBezTo>
                    <a:pt x="779781" y="392459"/>
                    <a:pt x="779548" y="391491"/>
                    <a:pt x="779281" y="390524"/>
                  </a:cubicBezTo>
                  <a:cubicBezTo>
                    <a:pt x="779217" y="390220"/>
                    <a:pt x="779141" y="389920"/>
                    <a:pt x="779047" y="389623"/>
                  </a:cubicBezTo>
                  <a:lnTo>
                    <a:pt x="778647" y="387854"/>
                  </a:lnTo>
                  <a:lnTo>
                    <a:pt x="778647" y="387554"/>
                  </a:lnTo>
                  <a:lnTo>
                    <a:pt x="778647" y="387554"/>
                  </a:lnTo>
                  <a:lnTo>
                    <a:pt x="778647" y="387554"/>
                  </a:lnTo>
                  <a:cubicBezTo>
                    <a:pt x="778647" y="387254"/>
                    <a:pt x="778647" y="386954"/>
                    <a:pt x="778413" y="386653"/>
                  </a:cubicBezTo>
                  <a:cubicBezTo>
                    <a:pt x="778433" y="386500"/>
                    <a:pt x="778433" y="386343"/>
                    <a:pt x="778413" y="386186"/>
                  </a:cubicBezTo>
                  <a:lnTo>
                    <a:pt x="778413" y="386186"/>
                  </a:lnTo>
                  <a:lnTo>
                    <a:pt x="778413" y="386186"/>
                  </a:lnTo>
                  <a:cubicBezTo>
                    <a:pt x="778013" y="384652"/>
                    <a:pt x="777579" y="383150"/>
                    <a:pt x="777146" y="381649"/>
                  </a:cubicBezTo>
                  <a:cubicBezTo>
                    <a:pt x="777166" y="381506"/>
                    <a:pt x="777166" y="381359"/>
                    <a:pt x="777146" y="381215"/>
                  </a:cubicBezTo>
                  <a:cubicBezTo>
                    <a:pt x="777166" y="381162"/>
                    <a:pt x="777166" y="381102"/>
                    <a:pt x="777146" y="381048"/>
                  </a:cubicBezTo>
                  <a:lnTo>
                    <a:pt x="777146" y="380681"/>
                  </a:lnTo>
                  <a:lnTo>
                    <a:pt x="777146" y="380414"/>
                  </a:lnTo>
                  <a:cubicBezTo>
                    <a:pt x="777159" y="380348"/>
                    <a:pt x="777159" y="380281"/>
                    <a:pt x="777146" y="380214"/>
                  </a:cubicBezTo>
                  <a:lnTo>
                    <a:pt x="777146" y="380214"/>
                  </a:lnTo>
                  <a:lnTo>
                    <a:pt x="777146" y="380214"/>
                  </a:lnTo>
                  <a:lnTo>
                    <a:pt x="777146" y="380214"/>
                  </a:lnTo>
                  <a:cubicBezTo>
                    <a:pt x="777146" y="380214"/>
                    <a:pt x="777146" y="380214"/>
                    <a:pt x="777146" y="380214"/>
                  </a:cubicBezTo>
                  <a:lnTo>
                    <a:pt x="777146" y="380214"/>
                  </a:lnTo>
                  <a:cubicBezTo>
                    <a:pt x="777149" y="380158"/>
                    <a:pt x="777149" y="380104"/>
                    <a:pt x="777146" y="380048"/>
                  </a:cubicBezTo>
                  <a:lnTo>
                    <a:pt x="777146" y="379781"/>
                  </a:lnTo>
                  <a:cubicBezTo>
                    <a:pt x="776945" y="379113"/>
                    <a:pt x="776779" y="378446"/>
                    <a:pt x="776545" y="377779"/>
                  </a:cubicBezTo>
                  <a:cubicBezTo>
                    <a:pt x="776545" y="377779"/>
                    <a:pt x="776545" y="377779"/>
                    <a:pt x="776545" y="377612"/>
                  </a:cubicBezTo>
                  <a:lnTo>
                    <a:pt x="776045" y="376044"/>
                  </a:lnTo>
                  <a:cubicBezTo>
                    <a:pt x="775844" y="375267"/>
                    <a:pt x="775611" y="374499"/>
                    <a:pt x="775344" y="373742"/>
                  </a:cubicBezTo>
                  <a:cubicBezTo>
                    <a:pt x="775344" y="373208"/>
                    <a:pt x="775044" y="372708"/>
                    <a:pt x="774877" y="372174"/>
                  </a:cubicBezTo>
                  <a:cubicBezTo>
                    <a:pt x="774803" y="371890"/>
                    <a:pt x="774713" y="371613"/>
                    <a:pt x="774610" y="371340"/>
                  </a:cubicBezTo>
                  <a:lnTo>
                    <a:pt x="774610" y="371340"/>
                  </a:lnTo>
                  <a:cubicBezTo>
                    <a:pt x="774623" y="371273"/>
                    <a:pt x="774623" y="371206"/>
                    <a:pt x="774610" y="371140"/>
                  </a:cubicBezTo>
                  <a:lnTo>
                    <a:pt x="774310" y="370272"/>
                  </a:lnTo>
                  <a:lnTo>
                    <a:pt x="774310" y="370272"/>
                  </a:lnTo>
                  <a:lnTo>
                    <a:pt x="773609" y="368070"/>
                  </a:lnTo>
                  <a:cubicBezTo>
                    <a:pt x="773609" y="367803"/>
                    <a:pt x="773609" y="367570"/>
                    <a:pt x="773376" y="367336"/>
                  </a:cubicBezTo>
                  <a:lnTo>
                    <a:pt x="772375" y="364400"/>
                  </a:lnTo>
                  <a:lnTo>
                    <a:pt x="772375" y="364400"/>
                  </a:lnTo>
                  <a:close/>
                  <a:moveTo>
                    <a:pt x="817882" y="587532"/>
                  </a:moveTo>
                  <a:lnTo>
                    <a:pt x="814112" y="586264"/>
                  </a:lnTo>
                  <a:lnTo>
                    <a:pt x="813311" y="585997"/>
                  </a:lnTo>
                  <a:lnTo>
                    <a:pt x="805504" y="583262"/>
                  </a:lnTo>
                  <a:lnTo>
                    <a:pt x="805237" y="583262"/>
                  </a:lnTo>
                  <a:lnTo>
                    <a:pt x="801167" y="581860"/>
                  </a:lnTo>
                  <a:lnTo>
                    <a:pt x="800867" y="581860"/>
                  </a:lnTo>
                  <a:lnTo>
                    <a:pt x="796830" y="580492"/>
                  </a:lnTo>
                  <a:lnTo>
                    <a:pt x="796563" y="580492"/>
                  </a:lnTo>
                  <a:lnTo>
                    <a:pt x="792492" y="579091"/>
                  </a:lnTo>
                  <a:lnTo>
                    <a:pt x="788589" y="577757"/>
                  </a:lnTo>
                  <a:lnTo>
                    <a:pt x="788589" y="577757"/>
                  </a:lnTo>
                  <a:lnTo>
                    <a:pt x="788389" y="577757"/>
                  </a:lnTo>
                  <a:lnTo>
                    <a:pt x="788155" y="577757"/>
                  </a:lnTo>
                  <a:lnTo>
                    <a:pt x="783885" y="576289"/>
                  </a:lnTo>
                  <a:lnTo>
                    <a:pt x="783885" y="576289"/>
                  </a:lnTo>
                  <a:lnTo>
                    <a:pt x="779614" y="574821"/>
                  </a:lnTo>
                  <a:lnTo>
                    <a:pt x="779614" y="574821"/>
                  </a:lnTo>
                  <a:lnTo>
                    <a:pt x="775377" y="573386"/>
                  </a:lnTo>
                  <a:lnTo>
                    <a:pt x="775377" y="573386"/>
                  </a:lnTo>
                  <a:lnTo>
                    <a:pt x="766770" y="570417"/>
                  </a:lnTo>
                  <a:lnTo>
                    <a:pt x="766770" y="570417"/>
                  </a:lnTo>
                  <a:cubicBezTo>
                    <a:pt x="767237" y="569049"/>
                    <a:pt x="767704" y="567714"/>
                    <a:pt x="768138" y="566346"/>
                  </a:cubicBezTo>
                  <a:lnTo>
                    <a:pt x="769339" y="562576"/>
                  </a:lnTo>
                  <a:cubicBezTo>
                    <a:pt x="770473" y="559007"/>
                    <a:pt x="771541" y="555370"/>
                    <a:pt x="772675" y="551767"/>
                  </a:cubicBezTo>
                  <a:cubicBezTo>
                    <a:pt x="773042" y="550466"/>
                    <a:pt x="773376" y="549198"/>
                    <a:pt x="773709" y="547897"/>
                  </a:cubicBezTo>
                  <a:cubicBezTo>
                    <a:pt x="775644" y="540534"/>
                    <a:pt x="777312" y="533107"/>
                    <a:pt x="778714" y="525610"/>
                  </a:cubicBezTo>
                  <a:cubicBezTo>
                    <a:pt x="778710" y="525534"/>
                    <a:pt x="778710" y="525453"/>
                    <a:pt x="778714" y="525377"/>
                  </a:cubicBezTo>
                  <a:lnTo>
                    <a:pt x="778714" y="525377"/>
                  </a:lnTo>
                  <a:cubicBezTo>
                    <a:pt x="778714" y="525377"/>
                    <a:pt x="778714" y="525177"/>
                    <a:pt x="778714" y="525110"/>
                  </a:cubicBezTo>
                  <a:lnTo>
                    <a:pt x="779214" y="522307"/>
                  </a:lnTo>
                  <a:cubicBezTo>
                    <a:pt x="779214" y="521807"/>
                    <a:pt x="779381" y="521273"/>
                    <a:pt x="779481" y="520773"/>
                  </a:cubicBezTo>
                  <a:cubicBezTo>
                    <a:pt x="779681" y="519638"/>
                    <a:pt x="779848" y="518504"/>
                    <a:pt x="780048" y="517436"/>
                  </a:cubicBezTo>
                  <a:lnTo>
                    <a:pt x="780248" y="516302"/>
                  </a:lnTo>
                  <a:lnTo>
                    <a:pt x="780248" y="515501"/>
                  </a:lnTo>
                  <a:cubicBezTo>
                    <a:pt x="780248" y="515001"/>
                    <a:pt x="780415" y="514467"/>
                    <a:pt x="780482" y="513933"/>
                  </a:cubicBezTo>
                  <a:cubicBezTo>
                    <a:pt x="780549" y="513399"/>
                    <a:pt x="780715" y="512432"/>
                    <a:pt x="780815" y="511665"/>
                  </a:cubicBezTo>
                  <a:lnTo>
                    <a:pt x="781016" y="510096"/>
                  </a:lnTo>
                  <a:cubicBezTo>
                    <a:pt x="781016" y="509096"/>
                    <a:pt x="781316" y="508061"/>
                    <a:pt x="781416" y="507060"/>
                  </a:cubicBezTo>
                  <a:cubicBezTo>
                    <a:pt x="781516" y="506060"/>
                    <a:pt x="781683" y="504959"/>
                    <a:pt x="781783" y="503924"/>
                  </a:cubicBezTo>
                  <a:lnTo>
                    <a:pt x="781783" y="503924"/>
                  </a:lnTo>
                  <a:cubicBezTo>
                    <a:pt x="781983" y="502089"/>
                    <a:pt x="782183" y="500188"/>
                    <a:pt x="782350" y="498353"/>
                  </a:cubicBezTo>
                  <a:cubicBezTo>
                    <a:pt x="783151" y="489879"/>
                    <a:pt x="783651" y="481404"/>
                    <a:pt x="783785" y="472897"/>
                  </a:cubicBezTo>
                  <a:lnTo>
                    <a:pt x="783785" y="472897"/>
                  </a:lnTo>
                  <a:lnTo>
                    <a:pt x="792960" y="473064"/>
                  </a:lnTo>
                  <a:lnTo>
                    <a:pt x="797530" y="473064"/>
                  </a:lnTo>
                  <a:lnTo>
                    <a:pt x="800867" y="473064"/>
                  </a:lnTo>
                  <a:lnTo>
                    <a:pt x="802368" y="473064"/>
                  </a:lnTo>
                  <a:lnTo>
                    <a:pt x="806805" y="473064"/>
                  </a:lnTo>
                  <a:lnTo>
                    <a:pt x="811343" y="473064"/>
                  </a:lnTo>
                  <a:lnTo>
                    <a:pt x="811343" y="473064"/>
                  </a:lnTo>
                  <a:lnTo>
                    <a:pt x="815913" y="473064"/>
                  </a:lnTo>
                  <a:lnTo>
                    <a:pt x="820517" y="473064"/>
                  </a:lnTo>
                  <a:lnTo>
                    <a:pt x="825088" y="473064"/>
                  </a:lnTo>
                  <a:lnTo>
                    <a:pt x="825088" y="473064"/>
                  </a:lnTo>
                  <a:lnTo>
                    <a:pt x="831127" y="473064"/>
                  </a:lnTo>
                  <a:lnTo>
                    <a:pt x="833296" y="473064"/>
                  </a:lnTo>
                  <a:lnTo>
                    <a:pt x="834063" y="473064"/>
                  </a:lnTo>
                  <a:lnTo>
                    <a:pt x="838567" y="473064"/>
                  </a:lnTo>
                  <a:lnTo>
                    <a:pt x="838867" y="473064"/>
                  </a:lnTo>
                  <a:lnTo>
                    <a:pt x="844572" y="473064"/>
                  </a:lnTo>
                  <a:lnTo>
                    <a:pt x="852312" y="473064"/>
                  </a:lnTo>
                  <a:lnTo>
                    <a:pt x="852312" y="473064"/>
                  </a:lnTo>
                  <a:lnTo>
                    <a:pt x="852312" y="473064"/>
                  </a:lnTo>
                  <a:cubicBezTo>
                    <a:pt x="852312" y="478268"/>
                    <a:pt x="852046" y="483473"/>
                    <a:pt x="851745" y="488644"/>
                  </a:cubicBezTo>
                  <a:cubicBezTo>
                    <a:pt x="851412" y="494516"/>
                    <a:pt x="850978" y="500354"/>
                    <a:pt x="850344" y="506193"/>
                  </a:cubicBezTo>
                  <a:lnTo>
                    <a:pt x="849743" y="511431"/>
                  </a:lnTo>
                  <a:cubicBezTo>
                    <a:pt x="849743" y="511998"/>
                    <a:pt x="849743" y="512599"/>
                    <a:pt x="849577" y="513166"/>
                  </a:cubicBezTo>
                  <a:lnTo>
                    <a:pt x="849577" y="513366"/>
                  </a:lnTo>
                  <a:cubicBezTo>
                    <a:pt x="849377" y="515134"/>
                    <a:pt x="849143" y="516869"/>
                    <a:pt x="848876" y="518637"/>
                  </a:cubicBezTo>
                  <a:cubicBezTo>
                    <a:pt x="848609" y="520406"/>
                    <a:pt x="848509" y="521340"/>
                    <a:pt x="848309" y="522674"/>
                  </a:cubicBezTo>
                  <a:cubicBezTo>
                    <a:pt x="848109" y="524009"/>
                    <a:pt x="847942" y="525043"/>
                    <a:pt x="847742" y="526244"/>
                  </a:cubicBezTo>
                  <a:cubicBezTo>
                    <a:pt x="847365" y="528623"/>
                    <a:pt x="846964" y="530992"/>
                    <a:pt x="846541" y="533351"/>
                  </a:cubicBezTo>
                  <a:cubicBezTo>
                    <a:pt x="846541" y="534085"/>
                    <a:pt x="846307" y="534852"/>
                    <a:pt x="846174" y="535586"/>
                  </a:cubicBezTo>
                  <a:cubicBezTo>
                    <a:pt x="845840" y="537321"/>
                    <a:pt x="845540" y="538922"/>
                    <a:pt x="845173" y="540790"/>
                  </a:cubicBezTo>
                  <a:cubicBezTo>
                    <a:pt x="845173" y="541591"/>
                    <a:pt x="844906" y="542358"/>
                    <a:pt x="844739" y="543159"/>
                  </a:cubicBezTo>
                  <a:lnTo>
                    <a:pt x="843538" y="548797"/>
                  </a:lnTo>
                  <a:cubicBezTo>
                    <a:pt x="843538" y="549031"/>
                    <a:pt x="843538" y="549265"/>
                    <a:pt x="843538" y="549498"/>
                  </a:cubicBezTo>
                  <a:cubicBezTo>
                    <a:pt x="843071" y="551533"/>
                    <a:pt x="842604" y="553568"/>
                    <a:pt x="842103" y="555604"/>
                  </a:cubicBezTo>
                  <a:cubicBezTo>
                    <a:pt x="841603" y="557639"/>
                    <a:pt x="841269" y="559240"/>
                    <a:pt x="840802" y="561042"/>
                  </a:cubicBezTo>
                  <a:lnTo>
                    <a:pt x="840802" y="561309"/>
                  </a:lnTo>
                  <a:cubicBezTo>
                    <a:pt x="840802" y="561842"/>
                    <a:pt x="840535" y="562410"/>
                    <a:pt x="840368" y="562943"/>
                  </a:cubicBezTo>
                  <a:cubicBezTo>
                    <a:pt x="837876" y="572709"/>
                    <a:pt x="834987" y="582361"/>
                    <a:pt x="831694" y="591903"/>
                  </a:cubicBezTo>
                  <a:lnTo>
                    <a:pt x="831694" y="591903"/>
                  </a:lnTo>
                  <a:lnTo>
                    <a:pt x="831694" y="591903"/>
                  </a:lnTo>
                  <a:lnTo>
                    <a:pt x="824354" y="589367"/>
                  </a:lnTo>
                  <a:lnTo>
                    <a:pt x="818582" y="587365"/>
                  </a:lnTo>
                  <a:lnTo>
                    <a:pt x="818182" y="587365"/>
                  </a:lnTo>
                  <a:close/>
                  <a:moveTo>
                    <a:pt x="396808" y="107672"/>
                  </a:moveTo>
                  <a:lnTo>
                    <a:pt x="397975" y="113711"/>
                  </a:lnTo>
                  <a:lnTo>
                    <a:pt x="398142" y="114612"/>
                  </a:lnTo>
                  <a:lnTo>
                    <a:pt x="398142" y="114879"/>
                  </a:lnTo>
                  <a:lnTo>
                    <a:pt x="398142" y="115746"/>
                  </a:lnTo>
                  <a:lnTo>
                    <a:pt x="398142" y="115746"/>
                  </a:lnTo>
                  <a:lnTo>
                    <a:pt x="398142" y="115746"/>
                  </a:lnTo>
                  <a:lnTo>
                    <a:pt x="399010" y="120150"/>
                  </a:lnTo>
                  <a:lnTo>
                    <a:pt x="399010" y="120150"/>
                  </a:lnTo>
                  <a:lnTo>
                    <a:pt x="399177" y="120951"/>
                  </a:lnTo>
                  <a:lnTo>
                    <a:pt x="399177" y="120951"/>
                  </a:lnTo>
                  <a:lnTo>
                    <a:pt x="399177" y="121451"/>
                  </a:lnTo>
                  <a:lnTo>
                    <a:pt x="399177" y="121718"/>
                  </a:lnTo>
                  <a:lnTo>
                    <a:pt x="399177" y="121718"/>
                  </a:lnTo>
                  <a:lnTo>
                    <a:pt x="399177" y="122018"/>
                  </a:lnTo>
                  <a:lnTo>
                    <a:pt x="399177" y="122018"/>
                  </a:lnTo>
                  <a:lnTo>
                    <a:pt x="399177" y="122252"/>
                  </a:lnTo>
                  <a:lnTo>
                    <a:pt x="399177" y="122652"/>
                  </a:lnTo>
                  <a:lnTo>
                    <a:pt x="399177" y="122652"/>
                  </a:lnTo>
                  <a:lnTo>
                    <a:pt x="399177" y="123219"/>
                  </a:lnTo>
                  <a:lnTo>
                    <a:pt x="399177" y="123219"/>
                  </a:lnTo>
                  <a:lnTo>
                    <a:pt x="399177" y="123219"/>
                  </a:lnTo>
                  <a:lnTo>
                    <a:pt x="399177" y="123219"/>
                  </a:lnTo>
                  <a:lnTo>
                    <a:pt x="399177" y="124120"/>
                  </a:lnTo>
                  <a:lnTo>
                    <a:pt x="399177" y="124287"/>
                  </a:lnTo>
                  <a:lnTo>
                    <a:pt x="399177" y="124287"/>
                  </a:lnTo>
                  <a:lnTo>
                    <a:pt x="399177" y="124621"/>
                  </a:lnTo>
                  <a:lnTo>
                    <a:pt x="399177" y="125088"/>
                  </a:lnTo>
                  <a:lnTo>
                    <a:pt x="399177" y="125555"/>
                  </a:lnTo>
                  <a:lnTo>
                    <a:pt x="399177" y="125888"/>
                  </a:lnTo>
                  <a:lnTo>
                    <a:pt x="399177" y="125888"/>
                  </a:lnTo>
                  <a:lnTo>
                    <a:pt x="399177" y="125888"/>
                  </a:lnTo>
                  <a:lnTo>
                    <a:pt x="399177" y="125888"/>
                  </a:lnTo>
                  <a:lnTo>
                    <a:pt x="399177" y="126222"/>
                  </a:lnTo>
                  <a:lnTo>
                    <a:pt x="399177" y="126722"/>
                  </a:lnTo>
                  <a:lnTo>
                    <a:pt x="399177" y="126722"/>
                  </a:lnTo>
                  <a:lnTo>
                    <a:pt x="399177" y="126956"/>
                  </a:lnTo>
                  <a:lnTo>
                    <a:pt x="399177" y="127323"/>
                  </a:lnTo>
                  <a:lnTo>
                    <a:pt x="399177" y="127556"/>
                  </a:lnTo>
                  <a:lnTo>
                    <a:pt x="399177" y="127556"/>
                  </a:lnTo>
                  <a:lnTo>
                    <a:pt x="399177" y="128324"/>
                  </a:lnTo>
                  <a:lnTo>
                    <a:pt x="399177" y="128324"/>
                  </a:lnTo>
                  <a:lnTo>
                    <a:pt x="399177" y="128324"/>
                  </a:lnTo>
                  <a:lnTo>
                    <a:pt x="399910" y="132127"/>
                  </a:lnTo>
                  <a:lnTo>
                    <a:pt x="399910" y="132661"/>
                  </a:lnTo>
                  <a:lnTo>
                    <a:pt x="399910" y="132661"/>
                  </a:lnTo>
                  <a:lnTo>
                    <a:pt x="399910" y="133095"/>
                  </a:lnTo>
                  <a:lnTo>
                    <a:pt x="399910" y="133395"/>
                  </a:lnTo>
                  <a:lnTo>
                    <a:pt x="399910" y="133395"/>
                  </a:lnTo>
                  <a:lnTo>
                    <a:pt x="399910" y="133862"/>
                  </a:lnTo>
                  <a:lnTo>
                    <a:pt x="399910" y="134362"/>
                  </a:lnTo>
                  <a:lnTo>
                    <a:pt x="399910" y="134362"/>
                  </a:lnTo>
                  <a:lnTo>
                    <a:pt x="399910" y="134362"/>
                  </a:lnTo>
                  <a:lnTo>
                    <a:pt x="399910" y="134629"/>
                  </a:lnTo>
                  <a:lnTo>
                    <a:pt x="399910" y="134996"/>
                  </a:lnTo>
                  <a:lnTo>
                    <a:pt x="399910" y="134996"/>
                  </a:lnTo>
                  <a:lnTo>
                    <a:pt x="399910" y="134996"/>
                  </a:lnTo>
                  <a:lnTo>
                    <a:pt x="399910" y="135230"/>
                  </a:lnTo>
                  <a:lnTo>
                    <a:pt x="399910" y="135830"/>
                  </a:lnTo>
                  <a:lnTo>
                    <a:pt x="400077" y="136665"/>
                  </a:lnTo>
                  <a:lnTo>
                    <a:pt x="400077" y="136665"/>
                  </a:lnTo>
                  <a:lnTo>
                    <a:pt x="400077" y="136665"/>
                  </a:lnTo>
                  <a:lnTo>
                    <a:pt x="400077" y="137198"/>
                  </a:lnTo>
                  <a:lnTo>
                    <a:pt x="400311" y="138399"/>
                  </a:lnTo>
                  <a:lnTo>
                    <a:pt x="400311" y="139000"/>
                  </a:lnTo>
                  <a:lnTo>
                    <a:pt x="400311" y="139300"/>
                  </a:lnTo>
                  <a:lnTo>
                    <a:pt x="400311" y="139534"/>
                  </a:lnTo>
                  <a:lnTo>
                    <a:pt x="400311" y="139801"/>
                  </a:lnTo>
                  <a:lnTo>
                    <a:pt x="400311" y="139801"/>
                  </a:lnTo>
                  <a:lnTo>
                    <a:pt x="400311" y="139801"/>
                  </a:lnTo>
                  <a:lnTo>
                    <a:pt x="400311" y="140268"/>
                  </a:lnTo>
                  <a:lnTo>
                    <a:pt x="400311" y="140868"/>
                  </a:lnTo>
                  <a:lnTo>
                    <a:pt x="400311" y="140868"/>
                  </a:lnTo>
                  <a:lnTo>
                    <a:pt x="400311" y="141536"/>
                  </a:lnTo>
                  <a:lnTo>
                    <a:pt x="400311" y="141536"/>
                  </a:lnTo>
                  <a:lnTo>
                    <a:pt x="400311" y="142003"/>
                  </a:lnTo>
                  <a:lnTo>
                    <a:pt x="400311" y="142703"/>
                  </a:lnTo>
                  <a:lnTo>
                    <a:pt x="400311" y="142703"/>
                  </a:lnTo>
                  <a:lnTo>
                    <a:pt x="400311" y="143304"/>
                  </a:lnTo>
                  <a:lnTo>
                    <a:pt x="400645" y="145272"/>
                  </a:lnTo>
                  <a:lnTo>
                    <a:pt x="400645" y="145272"/>
                  </a:lnTo>
                  <a:lnTo>
                    <a:pt x="400645" y="147341"/>
                  </a:lnTo>
                  <a:lnTo>
                    <a:pt x="400645" y="147774"/>
                  </a:lnTo>
                  <a:lnTo>
                    <a:pt x="400645" y="148508"/>
                  </a:lnTo>
                  <a:lnTo>
                    <a:pt x="400645" y="148709"/>
                  </a:lnTo>
                  <a:lnTo>
                    <a:pt x="400645" y="149209"/>
                  </a:lnTo>
                  <a:lnTo>
                    <a:pt x="400645" y="149576"/>
                  </a:lnTo>
                  <a:lnTo>
                    <a:pt x="400645" y="149576"/>
                  </a:lnTo>
                  <a:lnTo>
                    <a:pt x="400645" y="149576"/>
                  </a:lnTo>
                  <a:lnTo>
                    <a:pt x="400645" y="149876"/>
                  </a:lnTo>
                  <a:lnTo>
                    <a:pt x="400811" y="150744"/>
                  </a:lnTo>
                  <a:lnTo>
                    <a:pt x="400811" y="151444"/>
                  </a:lnTo>
                  <a:lnTo>
                    <a:pt x="400811" y="151444"/>
                  </a:lnTo>
                  <a:lnTo>
                    <a:pt x="400811" y="151778"/>
                  </a:lnTo>
                  <a:lnTo>
                    <a:pt x="400811" y="151978"/>
                  </a:lnTo>
                  <a:lnTo>
                    <a:pt x="400811" y="152612"/>
                  </a:lnTo>
                  <a:lnTo>
                    <a:pt x="400811" y="153213"/>
                  </a:lnTo>
                  <a:lnTo>
                    <a:pt x="400811" y="153780"/>
                  </a:lnTo>
                  <a:lnTo>
                    <a:pt x="400811" y="154280"/>
                  </a:lnTo>
                  <a:lnTo>
                    <a:pt x="401145" y="156048"/>
                  </a:lnTo>
                  <a:lnTo>
                    <a:pt x="401145" y="156048"/>
                  </a:lnTo>
                  <a:lnTo>
                    <a:pt x="401145" y="156048"/>
                  </a:lnTo>
                  <a:lnTo>
                    <a:pt x="400778" y="156048"/>
                  </a:lnTo>
                  <a:lnTo>
                    <a:pt x="395507" y="157116"/>
                  </a:lnTo>
                  <a:cubicBezTo>
                    <a:pt x="392871" y="157683"/>
                    <a:pt x="390235" y="158284"/>
                    <a:pt x="387633" y="158918"/>
                  </a:cubicBezTo>
                  <a:cubicBezTo>
                    <a:pt x="385031" y="159552"/>
                    <a:pt x="382395" y="160219"/>
                    <a:pt x="379793" y="160919"/>
                  </a:cubicBezTo>
                  <a:cubicBezTo>
                    <a:pt x="372853" y="162788"/>
                    <a:pt x="366014" y="164856"/>
                    <a:pt x="359208" y="167192"/>
                  </a:cubicBezTo>
                  <a:lnTo>
                    <a:pt x="353402" y="169227"/>
                  </a:lnTo>
                  <a:lnTo>
                    <a:pt x="353402" y="169227"/>
                  </a:lnTo>
                  <a:lnTo>
                    <a:pt x="347631" y="171362"/>
                  </a:lnTo>
                  <a:lnTo>
                    <a:pt x="347631" y="171362"/>
                  </a:lnTo>
                  <a:lnTo>
                    <a:pt x="346963" y="174031"/>
                  </a:lnTo>
                  <a:lnTo>
                    <a:pt x="346963" y="174031"/>
                  </a:lnTo>
                  <a:lnTo>
                    <a:pt x="341292" y="176433"/>
                  </a:lnTo>
                  <a:lnTo>
                    <a:pt x="341292" y="176433"/>
                  </a:lnTo>
                  <a:lnTo>
                    <a:pt x="340124" y="176934"/>
                  </a:lnTo>
                  <a:lnTo>
                    <a:pt x="339590" y="177167"/>
                  </a:lnTo>
                  <a:lnTo>
                    <a:pt x="338156" y="177801"/>
                  </a:lnTo>
                  <a:lnTo>
                    <a:pt x="335653" y="178935"/>
                  </a:lnTo>
                  <a:lnTo>
                    <a:pt x="335653" y="178935"/>
                  </a:lnTo>
                  <a:lnTo>
                    <a:pt x="334185" y="179636"/>
                  </a:lnTo>
                  <a:lnTo>
                    <a:pt x="333018" y="180203"/>
                  </a:lnTo>
                  <a:lnTo>
                    <a:pt x="330082" y="181571"/>
                  </a:lnTo>
                  <a:lnTo>
                    <a:pt x="330082" y="181571"/>
                  </a:lnTo>
                  <a:lnTo>
                    <a:pt x="328213" y="182472"/>
                  </a:lnTo>
                  <a:lnTo>
                    <a:pt x="327313" y="182906"/>
                  </a:lnTo>
                  <a:lnTo>
                    <a:pt x="324544" y="184274"/>
                  </a:lnTo>
                  <a:lnTo>
                    <a:pt x="324544" y="184274"/>
                  </a:lnTo>
                  <a:cubicBezTo>
                    <a:pt x="322709" y="185208"/>
                    <a:pt x="320874" y="186142"/>
                    <a:pt x="319072" y="187109"/>
                  </a:cubicBezTo>
                  <a:lnTo>
                    <a:pt x="319072" y="187109"/>
                  </a:lnTo>
                  <a:lnTo>
                    <a:pt x="313634" y="190045"/>
                  </a:lnTo>
                  <a:lnTo>
                    <a:pt x="313634" y="190045"/>
                  </a:lnTo>
                  <a:lnTo>
                    <a:pt x="313634" y="190045"/>
                  </a:lnTo>
                  <a:lnTo>
                    <a:pt x="313634" y="190045"/>
                  </a:lnTo>
                  <a:lnTo>
                    <a:pt x="311665" y="186475"/>
                  </a:lnTo>
                  <a:lnTo>
                    <a:pt x="311399" y="186008"/>
                  </a:lnTo>
                  <a:lnTo>
                    <a:pt x="310898" y="185074"/>
                  </a:lnTo>
                  <a:lnTo>
                    <a:pt x="310598" y="184507"/>
                  </a:lnTo>
                  <a:lnTo>
                    <a:pt x="310264" y="184040"/>
                  </a:lnTo>
                  <a:lnTo>
                    <a:pt x="310064" y="183706"/>
                  </a:lnTo>
                  <a:lnTo>
                    <a:pt x="310064" y="183706"/>
                  </a:lnTo>
                  <a:lnTo>
                    <a:pt x="310064" y="183706"/>
                  </a:lnTo>
                  <a:lnTo>
                    <a:pt x="310064" y="183706"/>
                  </a:lnTo>
                  <a:lnTo>
                    <a:pt x="309764" y="183206"/>
                  </a:lnTo>
                  <a:lnTo>
                    <a:pt x="309330" y="182405"/>
                  </a:lnTo>
                  <a:lnTo>
                    <a:pt x="309330" y="182405"/>
                  </a:lnTo>
                  <a:lnTo>
                    <a:pt x="309330" y="182405"/>
                  </a:lnTo>
                  <a:lnTo>
                    <a:pt x="309330" y="182405"/>
                  </a:lnTo>
                  <a:lnTo>
                    <a:pt x="309330" y="182405"/>
                  </a:lnTo>
                  <a:lnTo>
                    <a:pt x="309330" y="182405"/>
                  </a:lnTo>
                  <a:lnTo>
                    <a:pt x="309330" y="182405"/>
                  </a:lnTo>
                  <a:lnTo>
                    <a:pt x="309130" y="182038"/>
                  </a:lnTo>
                  <a:lnTo>
                    <a:pt x="309130" y="182038"/>
                  </a:lnTo>
                  <a:lnTo>
                    <a:pt x="309130" y="182038"/>
                  </a:lnTo>
                  <a:lnTo>
                    <a:pt x="309130" y="182038"/>
                  </a:lnTo>
                  <a:lnTo>
                    <a:pt x="308796" y="181404"/>
                  </a:lnTo>
                  <a:lnTo>
                    <a:pt x="308796" y="181404"/>
                  </a:lnTo>
                  <a:lnTo>
                    <a:pt x="308796" y="181404"/>
                  </a:lnTo>
                  <a:lnTo>
                    <a:pt x="308796" y="181404"/>
                  </a:lnTo>
                  <a:lnTo>
                    <a:pt x="308796" y="181171"/>
                  </a:lnTo>
                  <a:lnTo>
                    <a:pt x="308396" y="180470"/>
                  </a:lnTo>
                  <a:lnTo>
                    <a:pt x="307962" y="179770"/>
                  </a:lnTo>
                  <a:lnTo>
                    <a:pt x="307629" y="179169"/>
                  </a:lnTo>
                  <a:lnTo>
                    <a:pt x="307629" y="179169"/>
                  </a:lnTo>
                  <a:lnTo>
                    <a:pt x="307629" y="179169"/>
                  </a:lnTo>
                  <a:lnTo>
                    <a:pt x="307428" y="178769"/>
                  </a:lnTo>
                  <a:lnTo>
                    <a:pt x="306928" y="177868"/>
                  </a:lnTo>
                  <a:lnTo>
                    <a:pt x="306728" y="177501"/>
                  </a:lnTo>
                  <a:lnTo>
                    <a:pt x="306728" y="177501"/>
                  </a:lnTo>
                  <a:lnTo>
                    <a:pt x="306728" y="177501"/>
                  </a:lnTo>
                  <a:lnTo>
                    <a:pt x="306728" y="177234"/>
                  </a:lnTo>
                  <a:lnTo>
                    <a:pt x="306494" y="176834"/>
                  </a:lnTo>
                  <a:lnTo>
                    <a:pt x="305994" y="175933"/>
                  </a:lnTo>
                  <a:lnTo>
                    <a:pt x="305793" y="175532"/>
                  </a:lnTo>
                  <a:lnTo>
                    <a:pt x="305793" y="175532"/>
                  </a:lnTo>
                  <a:lnTo>
                    <a:pt x="305793" y="175532"/>
                  </a:lnTo>
                  <a:lnTo>
                    <a:pt x="305793" y="175532"/>
                  </a:lnTo>
                  <a:lnTo>
                    <a:pt x="305793" y="175532"/>
                  </a:lnTo>
                  <a:lnTo>
                    <a:pt x="305360" y="174732"/>
                  </a:lnTo>
                  <a:lnTo>
                    <a:pt x="304926" y="173998"/>
                  </a:lnTo>
                  <a:lnTo>
                    <a:pt x="304926" y="173998"/>
                  </a:lnTo>
                  <a:lnTo>
                    <a:pt x="304592" y="173397"/>
                  </a:lnTo>
                  <a:lnTo>
                    <a:pt x="304226" y="172763"/>
                  </a:lnTo>
                  <a:lnTo>
                    <a:pt x="304226" y="172496"/>
                  </a:lnTo>
                  <a:lnTo>
                    <a:pt x="304226" y="172496"/>
                  </a:lnTo>
                  <a:lnTo>
                    <a:pt x="303825" y="171829"/>
                  </a:lnTo>
                  <a:lnTo>
                    <a:pt x="303825" y="171829"/>
                  </a:lnTo>
                  <a:lnTo>
                    <a:pt x="303825" y="171829"/>
                  </a:lnTo>
                  <a:lnTo>
                    <a:pt x="303825" y="171829"/>
                  </a:lnTo>
                  <a:lnTo>
                    <a:pt x="303825" y="171829"/>
                  </a:lnTo>
                  <a:lnTo>
                    <a:pt x="303291" y="170928"/>
                  </a:lnTo>
                  <a:lnTo>
                    <a:pt x="302691" y="169894"/>
                  </a:lnTo>
                  <a:lnTo>
                    <a:pt x="302691" y="169894"/>
                  </a:lnTo>
                  <a:lnTo>
                    <a:pt x="302391" y="169394"/>
                  </a:lnTo>
                  <a:lnTo>
                    <a:pt x="301923" y="168626"/>
                  </a:lnTo>
                  <a:lnTo>
                    <a:pt x="301923" y="168626"/>
                  </a:lnTo>
                  <a:lnTo>
                    <a:pt x="301923" y="168426"/>
                  </a:lnTo>
                  <a:lnTo>
                    <a:pt x="301656" y="167992"/>
                  </a:lnTo>
                  <a:lnTo>
                    <a:pt x="301656" y="167992"/>
                  </a:lnTo>
                  <a:lnTo>
                    <a:pt x="299421" y="163955"/>
                  </a:lnTo>
                  <a:lnTo>
                    <a:pt x="297219" y="159919"/>
                  </a:lnTo>
                  <a:lnTo>
                    <a:pt x="295017" y="155948"/>
                  </a:lnTo>
                  <a:lnTo>
                    <a:pt x="295017" y="155948"/>
                  </a:lnTo>
                  <a:lnTo>
                    <a:pt x="291014" y="148709"/>
                  </a:lnTo>
                  <a:lnTo>
                    <a:pt x="290580" y="147941"/>
                  </a:lnTo>
                  <a:lnTo>
                    <a:pt x="288245" y="143671"/>
                  </a:lnTo>
                  <a:cubicBezTo>
                    <a:pt x="290880" y="142203"/>
                    <a:pt x="293549" y="140768"/>
                    <a:pt x="296218" y="139367"/>
                  </a:cubicBezTo>
                  <a:lnTo>
                    <a:pt x="299221" y="137799"/>
                  </a:lnTo>
                  <a:lnTo>
                    <a:pt x="299855" y="137499"/>
                  </a:lnTo>
                  <a:lnTo>
                    <a:pt x="299855" y="137499"/>
                  </a:lnTo>
                  <a:lnTo>
                    <a:pt x="301390" y="136731"/>
                  </a:lnTo>
                  <a:lnTo>
                    <a:pt x="303491" y="135697"/>
                  </a:lnTo>
                  <a:lnTo>
                    <a:pt x="303491" y="135697"/>
                  </a:lnTo>
                  <a:lnTo>
                    <a:pt x="304426" y="135263"/>
                  </a:lnTo>
                  <a:lnTo>
                    <a:pt x="307328" y="133829"/>
                  </a:lnTo>
                  <a:lnTo>
                    <a:pt x="307562" y="133829"/>
                  </a:lnTo>
                  <a:cubicBezTo>
                    <a:pt x="308830" y="133205"/>
                    <a:pt x="310097" y="132604"/>
                    <a:pt x="311365" y="132027"/>
                  </a:cubicBezTo>
                  <a:lnTo>
                    <a:pt x="311365" y="132027"/>
                  </a:lnTo>
                  <a:lnTo>
                    <a:pt x="311866" y="131794"/>
                  </a:lnTo>
                  <a:lnTo>
                    <a:pt x="311866" y="131794"/>
                  </a:lnTo>
                  <a:lnTo>
                    <a:pt x="315669" y="130059"/>
                  </a:lnTo>
                  <a:lnTo>
                    <a:pt x="319806" y="128224"/>
                  </a:lnTo>
                  <a:lnTo>
                    <a:pt x="321774" y="127356"/>
                  </a:lnTo>
                  <a:lnTo>
                    <a:pt x="321774" y="127356"/>
                  </a:lnTo>
                  <a:lnTo>
                    <a:pt x="323710" y="126556"/>
                  </a:lnTo>
                  <a:lnTo>
                    <a:pt x="323910" y="126556"/>
                  </a:lnTo>
                  <a:cubicBezTo>
                    <a:pt x="325278" y="125922"/>
                    <a:pt x="326645" y="125354"/>
                    <a:pt x="328047" y="124854"/>
                  </a:cubicBezTo>
                  <a:lnTo>
                    <a:pt x="328047" y="124854"/>
                  </a:lnTo>
                  <a:lnTo>
                    <a:pt x="331917" y="123319"/>
                  </a:lnTo>
                  <a:lnTo>
                    <a:pt x="331917" y="123319"/>
                  </a:lnTo>
                  <a:lnTo>
                    <a:pt x="332317" y="123153"/>
                  </a:lnTo>
                  <a:lnTo>
                    <a:pt x="332317" y="123153"/>
                  </a:lnTo>
                  <a:lnTo>
                    <a:pt x="336354" y="121618"/>
                  </a:lnTo>
                  <a:lnTo>
                    <a:pt x="338089" y="120984"/>
                  </a:lnTo>
                  <a:lnTo>
                    <a:pt x="340491" y="120083"/>
                  </a:lnTo>
                  <a:lnTo>
                    <a:pt x="341125" y="119850"/>
                  </a:lnTo>
                  <a:lnTo>
                    <a:pt x="341125" y="119850"/>
                  </a:lnTo>
                  <a:cubicBezTo>
                    <a:pt x="342326" y="119416"/>
                    <a:pt x="343560" y="118949"/>
                    <a:pt x="344795" y="118548"/>
                  </a:cubicBezTo>
                  <a:lnTo>
                    <a:pt x="344795" y="118548"/>
                  </a:lnTo>
                  <a:lnTo>
                    <a:pt x="346663" y="117915"/>
                  </a:lnTo>
                  <a:lnTo>
                    <a:pt x="346663" y="117915"/>
                  </a:lnTo>
                  <a:lnTo>
                    <a:pt x="347564" y="117648"/>
                  </a:lnTo>
                  <a:lnTo>
                    <a:pt x="347564" y="117648"/>
                  </a:lnTo>
                  <a:cubicBezTo>
                    <a:pt x="347864" y="117518"/>
                    <a:pt x="348178" y="117417"/>
                    <a:pt x="348498" y="117347"/>
                  </a:cubicBezTo>
                  <a:lnTo>
                    <a:pt x="348498" y="117347"/>
                  </a:lnTo>
                  <a:lnTo>
                    <a:pt x="349132" y="117147"/>
                  </a:lnTo>
                  <a:lnTo>
                    <a:pt x="349132" y="117147"/>
                  </a:lnTo>
                  <a:lnTo>
                    <a:pt x="353236" y="115813"/>
                  </a:lnTo>
                  <a:lnTo>
                    <a:pt x="355304" y="115145"/>
                  </a:lnTo>
                  <a:lnTo>
                    <a:pt x="357406" y="114478"/>
                  </a:lnTo>
                  <a:lnTo>
                    <a:pt x="357406" y="114478"/>
                  </a:lnTo>
                  <a:lnTo>
                    <a:pt x="357406" y="114478"/>
                  </a:lnTo>
                  <a:lnTo>
                    <a:pt x="357406" y="114478"/>
                  </a:lnTo>
                  <a:lnTo>
                    <a:pt x="361743" y="113144"/>
                  </a:lnTo>
                  <a:lnTo>
                    <a:pt x="365080" y="112243"/>
                  </a:lnTo>
                  <a:lnTo>
                    <a:pt x="367916" y="111442"/>
                  </a:lnTo>
                  <a:cubicBezTo>
                    <a:pt x="372052" y="110274"/>
                    <a:pt x="376256" y="109173"/>
                    <a:pt x="380493" y="108106"/>
                  </a:cubicBezTo>
                  <a:lnTo>
                    <a:pt x="380493" y="108106"/>
                  </a:lnTo>
                  <a:lnTo>
                    <a:pt x="383196" y="107472"/>
                  </a:lnTo>
                  <a:lnTo>
                    <a:pt x="385564" y="106905"/>
                  </a:lnTo>
                  <a:lnTo>
                    <a:pt x="386065" y="106905"/>
                  </a:lnTo>
                  <a:lnTo>
                    <a:pt x="389401" y="106171"/>
                  </a:lnTo>
                  <a:lnTo>
                    <a:pt x="393038" y="105437"/>
                  </a:lnTo>
                  <a:lnTo>
                    <a:pt x="396708" y="104703"/>
                  </a:lnTo>
                  <a:lnTo>
                    <a:pt x="396708" y="104703"/>
                  </a:lnTo>
                  <a:lnTo>
                    <a:pt x="396908" y="105770"/>
                  </a:lnTo>
                  <a:lnTo>
                    <a:pt x="397275" y="107705"/>
                  </a:lnTo>
                  <a:lnTo>
                    <a:pt x="397275" y="108339"/>
                  </a:lnTo>
                  <a:lnTo>
                    <a:pt x="397275" y="108573"/>
                  </a:lnTo>
                  <a:lnTo>
                    <a:pt x="397275" y="109107"/>
                  </a:lnTo>
                  <a:lnTo>
                    <a:pt x="397275" y="109407"/>
                  </a:lnTo>
                  <a:lnTo>
                    <a:pt x="397275" y="109407"/>
                  </a:lnTo>
                  <a:close/>
                  <a:moveTo>
                    <a:pt x="451523" y="68237"/>
                  </a:moveTo>
                  <a:lnTo>
                    <a:pt x="451523" y="68237"/>
                  </a:lnTo>
                  <a:lnTo>
                    <a:pt x="455760" y="68237"/>
                  </a:lnTo>
                  <a:cubicBezTo>
                    <a:pt x="456494" y="68237"/>
                    <a:pt x="457195" y="68237"/>
                    <a:pt x="457929" y="68237"/>
                  </a:cubicBezTo>
                  <a:lnTo>
                    <a:pt x="461599" y="68237"/>
                  </a:lnTo>
                  <a:lnTo>
                    <a:pt x="472041" y="68237"/>
                  </a:lnTo>
                  <a:cubicBezTo>
                    <a:pt x="473442" y="68237"/>
                    <a:pt x="474844" y="68237"/>
                    <a:pt x="476278" y="68237"/>
                  </a:cubicBezTo>
                  <a:cubicBezTo>
                    <a:pt x="476946" y="68237"/>
                    <a:pt x="477613" y="68237"/>
                    <a:pt x="478280" y="68237"/>
                  </a:cubicBezTo>
                  <a:cubicBezTo>
                    <a:pt x="479715" y="68237"/>
                    <a:pt x="481183" y="68237"/>
                    <a:pt x="482617" y="68237"/>
                  </a:cubicBezTo>
                  <a:lnTo>
                    <a:pt x="487321" y="68471"/>
                  </a:lnTo>
                  <a:lnTo>
                    <a:pt x="487588" y="68471"/>
                  </a:lnTo>
                  <a:lnTo>
                    <a:pt x="491825" y="68704"/>
                  </a:lnTo>
                  <a:lnTo>
                    <a:pt x="493293" y="68704"/>
                  </a:lnTo>
                  <a:lnTo>
                    <a:pt x="496630" y="68971"/>
                  </a:lnTo>
                  <a:cubicBezTo>
                    <a:pt x="498398" y="68971"/>
                    <a:pt x="500200" y="69238"/>
                    <a:pt x="502001" y="69405"/>
                  </a:cubicBezTo>
                  <a:lnTo>
                    <a:pt x="504036" y="69572"/>
                  </a:lnTo>
                  <a:lnTo>
                    <a:pt x="507639" y="69939"/>
                  </a:lnTo>
                  <a:lnTo>
                    <a:pt x="512010" y="70406"/>
                  </a:lnTo>
                  <a:lnTo>
                    <a:pt x="514512" y="70673"/>
                  </a:lnTo>
                  <a:lnTo>
                    <a:pt x="520384" y="71440"/>
                  </a:lnTo>
                  <a:lnTo>
                    <a:pt x="521552" y="71440"/>
                  </a:lnTo>
                  <a:lnTo>
                    <a:pt x="524888" y="71907"/>
                  </a:lnTo>
                  <a:lnTo>
                    <a:pt x="524888" y="71907"/>
                  </a:lnTo>
                  <a:lnTo>
                    <a:pt x="528625" y="72441"/>
                  </a:lnTo>
                  <a:lnTo>
                    <a:pt x="528625" y="72441"/>
                  </a:lnTo>
                  <a:lnTo>
                    <a:pt x="526490" y="86020"/>
                  </a:lnTo>
                  <a:lnTo>
                    <a:pt x="526490" y="86020"/>
                  </a:lnTo>
                  <a:lnTo>
                    <a:pt x="525255" y="93660"/>
                  </a:lnTo>
                  <a:lnTo>
                    <a:pt x="524354" y="99298"/>
                  </a:lnTo>
                  <a:lnTo>
                    <a:pt x="524354" y="99298"/>
                  </a:lnTo>
                  <a:lnTo>
                    <a:pt x="523587" y="104102"/>
                  </a:lnTo>
                  <a:lnTo>
                    <a:pt x="523587" y="104970"/>
                  </a:lnTo>
                  <a:lnTo>
                    <a:pt x="522319" y="113144"/>
                  </a:lnTo>
                  <a:lnTo>
                    <a:pt x="522319" y="113144"/>
                  </a:lnTo>
                  <a:lnTo>
                    <a:pt x="521885" y="115980"/>
                  </a:lnTo>
                  <a:lnTo>
                    <a:pt x="521885" y="116847"/>
                  </a:lnTo>
                  <a:lnTo>
                    <a:pt x="521885" y="117147"/>
                  </a:lnTo>
                  <a:lnTo>
                    <a:pt x="521885" y="117514"/>
                  </a:lnTo>
                  <a:lnTo>
                    <a:pt x="521885" y="117681"/>
                  </a:lnTo>
                  <a:lnTo>
                    <a:pt x="521885" y="118315"/>
                  </a:lnTo>
                  <a:lnTo>
                    <a:pt x="521885" y="118315"/>
                  </a:lnTo>
                  <a:lnTo>
                    <a:pt x="521885" y="118982"/>
                  </a:lnTo>
                  <a:lnTo>
                    <a:pt x="521885" y="119449"/>
                  </a:lnTo>
                  <a:lnTo>
                    <a:pt x="521452" y="122085"/>
                  </a:lnTo>
                  <a:lnTo>
                    <a:pt x="520851" y="125922"/>
                  </a:lnTo>
                  <a:lnTo>
                    <a:pt x="520851" y="126622"/>
                  </a:lnTo>
                  <a:lnTo>
                    <a:pt x="520851" y="127356"/>
                  </a:lnTo>
                  <a:lnTo>
                    <a:pt x="520851" y="128424"/>
                  </a:lnTo>
                  <a:lnTo>
                    <a:pt x="520851" y="129124"/>
                  </a:lnTo>
                  <a:lnTo>
                    <a:pt x="520518" y="131160"/>
                  </a:lnTo>
                  <a:lnTo>
                    <a:pt x="519917" y="134996"/>
                  </a:lnTo>
                  <a:lnTo>
                    <a:pt x="519917" y="135697"/>
                  </a:lnTo>
                  <a:lnTo>
                    <a:pt x="519917" y="136164"/>
                  </a:lnTo>
                  <a:lnTo>
                    <a:pt x="519917" y="136431"/>
                  </a:lnTo>
                  <a:lnTo>
                    <a:pt x="519917" y="137165"/>
                  </a:lnTo>
                  <a:lnTo>
                    <a:pt x="519917" y="137399"/>
                  </a:lnTo>
                  <a:lnTo>
                    <a:pt x="519450" y="140201"/>
                  </a:lnTo>
                  <a:lnTo>
                    <a:pt x="518749" y="144772"/>
                  </a:lnTo>
                  <a:lnTo>
                    <a:pt x="517315" y="153813"/>
                  </a:lnTo>
                  <a:lnTo>
                    <a:pt x="517315" y="153813"/>
                  </a:lnTo>
                  <a:cubicBezTo>
                    <a:pt x="517315" y="153813"/>
                    <a:pt x="517315" y="153813"/>
                    <a:pt x="517315" y="153813"/>
                  </a:cubicBezTo>
                  <a:cubicBezTo>
                    <a:pt x="515313" y="153479"/>
                    <a:pt x="513345" y="153213"/>
                    <a:pt x="511343" y="152946"/>
                  </a:cubicBezTo>
                  <a:lnTo>
                    <a:pt x="511343" y="152946"/>
                  </a:lnTo>
                  <a:lnTo>
                    <a:pt x="510142" y="152946"/>
                  </a:lnTo>
                  <a:cubicBezTo>
                    <a:pt x="508874" y="152745"/>
                    <a:pt x="507606" y="152612"/>
                    <a:pt x="506338" y="152479"/>
                  </a:cubicBezTo>
                  <a:cubicBezTo>
                    <a:pt x="505604" y="152479"/>
                    <a:pt x="504837" y="152278"/>
                    <a:pt x="504103" y="152212"/>
                  </a:cubicBezTo>
                  <a:lnTo>
                    <a:pt x="502635" y="152212"/>
                  </a:lnTo>
                  <a:lnTo>
                    <a:pt x="501801" y="152212"/>
                  </a:lnTo>
                  <a:lnTo>
                    <a:pt x="499699" y="151978"/>
                  </a:lnTo>
                  <a:lnTo>
                    <a:pt x="499165" y="151978"/>
                  </a:lnTo>
                  <a:lnTo>
                    <a:pt x="498198" y="151978"/>
                  </a:lnTo>
                  <a:lnTo>
                    <a:pt x="496730" y="151978"/>
                  </a:lnTo>
                  <a:cubicBezTo>
                    <a:pt x="496406" y="151961"/>
                    <a:pt x="496086" y="151961"/>
                    <a:pt x="495762" y="151978"/>
                  </a:cubicBezTo>
                  <a:lnTo>
                    <a:pt x="494795" y="151978"/>
                  </a:lnTo>
                  <a:lnTo>
                    <a:pt x="493894" y="151978"/>
                  </a:lnTo>
                  <a:lnTo>
                    <a:pt x="493394" y="151978"/>
                  </a:lnTo>
                  <a:lnTo>
                    <a:pt x="492193" y="151978"/>
                  </a:lnTo>
                  <a:lnTo>
                    <a:pt x="489023" y="151778"/>
                  </a:lnTo>
                  <a:lnTo>
                    <a:pt x="486988" y="151778"/>
                  </a:lnTo>
                  <a:lnTo>
                    <a:pt x="481283" y="151511"/>
                  </a:lnTo>
                  <a:lnTo>
                    <a:pt x="480849" y="151511"/>
                  </a:lnTo>
                  <a:lnTo>
                    <a:pt x="478046" y="151511"/>
                  </a:lnTo>
                  <a:cubicBezTo>
                    <a:pt x="477079" y="151511"/>
                    <a:pt x="476112" y="151511"/>
                    <a:pt x="475111" y="151511"/>
                  </a:cubicBezTo>
                  <a:cubicBezTo>
                    <a:pt x="472842" y="151511"/>
                    <a:pt x="470540" y="151511"/>
                    <a:pt x="468238" y="151511"/>
                  </a:cubicBezTo>
                  <a:lnTo>
                    <a:pt x="462466" y="151511"/>
                  </a:lnTo>
                  <a:lnTo>
                    <a:pt x="457161" y="151511"/>
                  </a:lnTo>
                  <a:lnTo>
                    <a:pt x="453725" y="151511"/>
                  </a:lnTo>
                  <a:cubicBezTo>
                    <a:pt x="451500" y="151511"/>
                    <a:pt x="449198" y="151644"/>
                    <a:pt x="446819" y="151911"/>
                  </a:cubicBezTo>
                  <a:lnTo>
                    <a:pt x="445418" y="151911"/>
                  </a:lnTo>
                  <a:lnTo>
                    <a:pt x="443749" y="151911"/>
                  </a:lnTo>
                  <a:lnTo>
                    <a:pt x="441781" y="151911"/>
                  </a:lnTo>
                  <a:lnTo>
                    <a:pt x="440447" y="151911"/>
                  </a:lnTo>
                  <a:lnTo>
                    <a:pt x="437110" y="152212"/>
                  </a:lnTo>
                  <a:lnTo>
                    <a:pt x="435509" y="152212"/>
                  </a:lnTo>
                  <a:lnTo>
                    <a:pt x="434074" y="152378"/>
                  </a:lnTo>
                  <a:lnTo>
                    <a:pt x="433707" y="152378"/>
                  </a:lnTo>
                  <a:lnTo>
                    <a:pt x="431172" y="152645"/>
                  </a:lnTo>
                  <a:cubicBezTo>
                    <a:pt x="430918" y="152612"/>
                    <a:pt x="430658" y="152612"/>
                    <a:pt x="430404" y="152645"/>
                  </a:cubicBezTo>
                  <a:lnTo>
                    <a:pt x="429370" y="152645"/>
                  </a:lnTo>
                  <a:lnTo>
                    <a:pt x="429370" y="152645"/>
                  </a:lnTo>
                  <a:lnTo>
                    <a:pt x="428669" y="152645"/>
                  </a:lnTo>
                  <a:cubicBezTo>
                    <a:pt x="426868" y="152846"/>
                    <a:pt x="425033" y="153079"/>
                    <a:pt x="423231" y="153346"/>
                  </a:cubicBezTo>
                  <a:lnTo>
                    <a:pt x="423231" y="153346"/>
                  </a:lnTo>
                  <a:cubicBezTo>
                    <a:pt x="422594" y="153403"/>
                    <a:pt x="421957" y="153493"/>
                    <a:pt x="421329" y="153613"/>
                  </a:cubicBezTo>
                  <a:lnTo>
                    <a:pt x="420362" y="153613"/>
                  </a:lnTo>
                  <a:lnTo>
                    <a:pt x="420062" y="153613"/>
                  </a:lnTo>
                  <a:lnTo>
                    <a:pt x="420062" y="153613"/>
                  </a:lnTo>
                  <a:lnTo>
                    <a:pt x="418560" y="153846"/>
                  </a:lnTo>
                  <a:lnTo>
                    <a:pt x="418193" y="153846"/>
                  </a:lnTo>
                  <a:lnTo>
                    <a:pt x="417259" y="153846"/>
                  </a:lnTo>
                  <a:lnTo>
                    <a:pt x="417259" y="153846"/>
                  </a:lnTo>
                  <a:lnTo>
                    <a:pt x="417259" y="153846"/>
                  </a:lnTo>
                  <a:lnTo>
                    <a:pt x="415825" y="144872"/>
                  </a:lnTo>
                  <a:lnTo>
                    <a:pt x="415124" y="140334"/>
                  </a:lnTo>
                  <a:lnTo>
                    <a:pt x="414390" y="135797"/>
                  </a:lnTo>
                  <a:lnTo>
                    <a:pt x="413656" y="131260"/>
                  </a:lnTo>
                  <a:lnTo>
                    <a:pt x="412956" y="126722"/>
                  </a:lnTo>
                  <a:lnTo>
                    <a:pt x="412221" y="122218"/>
                  </a:lnTo>
                  <a:lnTo>
                    <a:pt x="411521" y="117681"/>
                  </a:lnTo>
                  <a:lnTo>
                    <a:pt x="410787" y="113144"/>
                  </a:lnTo>
                  <a:lnTo>
                    <a:pt x="410787" y="113144"/>
                  </a:lnTo>
                  <a:lnTo>
                    <a:pt x="409486" y="105003"/>
                  </a:lnTo>
                  <a:lnTo>
                    <a:pt x="409486" y="104503"/>
                  </a:lnTo>
                  <a:lnTo>
                    <a:pt x="409486" y="104136"/>
                  </a:lnTo>
                  <a:lnTo>
                    <a:pt x="408718" y="99298"/>
                  </a:lnTo>
                  <a:lnTo>
                    <a:pt x="407817" y="93660"/>
                  </a:lnTo>
                  <a:lnTo>
                    <a:pt x="406616" y="85986"/>
                  </a:lnTo>
                  <a:lnTo>
                    <a:pt x="404448" y="72441"/>
                  </a:lnTo>
                  <a:lnTo>
                    <a:pt x="404448" y="72441"/>
                  </a:lnTo>
                  <a:lnTo>
                    <a:pt x="405082" y="72441"/>
                  </a:lnTo>
                  <a:lnTo>
                    <a:pt x="407918" y="72007"/>
                  </a:lnTo>
                  <a:lnTo>
                    <a:pt x="409219" y="71807"/>
                  </a:lnTo>
                  <a:lnTo>
                    <a:pt x="412155" y="71373"/>
                  </a:lnTo>
                  <a:cubicBezTo>
                    <a:pt x="414590" y="71040"/>
                    <a:pt x="417059" y="70739"/>
                    <a:pt x="419495" y="70472"/>
                  </a:cubicBezTo>
                  <a:lnTo>
                    <a:pt x="420128" y="70472"/>
                  </a:lnTo>
                  <a:lnTo>
                    <a:pt x="422931" y="70139"/>
                  </a:lnTo>
                  <a:lnTo>
                    <a:pt x="424833" y="69939"/>
                  </a:lnTo>
                  <a:lnTo>
                    <a:pt x="427435" y="69672"/>
                  </a:lnTo>
                  <a:lnTo>
                    <a:pt x="428336" y="69672"/>
                  </a:lnTo>
                  <a:lnTo>
                    <a:pt x="434341" y="69138"/>
                  </a:lnTo>
                  <a:lnTo>
                    <a:pt x="437677" y="68871"/>
                  </a:lnTo>
                  <a:lnTo>
                    <a:pt x="440380" y="68704"/>
                  </a:lnTo>
                  <a:lnTo>
                    <a:pt x="443015" y="68537"/>
                  </a:lnTo>
                  <a:cubicBezTo>
                    <a:pt x="444260" y="68537"/>
                    <a:pt x="445494" y="68471"/>
                    <a:pt x="446719" y="68337"/>
                  </a:cubicBezTo>
                  <a:close/>
                  <a:moveTo>
                    <a:pt x="531594" y="199387"/>
                  </a:moveTo>
                  <a:lnTo>
                    <a:pt x="531594" y="199387"/>
                  </a:lnTo>
                  <a:lnTo>
                    <a:pt x="531894" y="199387"/>
                  </a:lnTo>
                  <a:close/>
                  <a:moveTo>
                    <a:pt x="529859" y="198953"/>
                  </a:moveTo>
                  <a:lnTo>
                    <a:pt x="525455" y="197952"/>
                  </a:lnTo>
                  <a:lnTo>
                    <a:pt x="522119" y="197285"/>
                  </a:lnTo>
                  <a:lnTo>
                    <a:pt x="521185" y="197118"/>
                  </a:lnTo>
                  <a:lnTo>
                    <a:pt x="522052" y="197318"/>
                  </a:lnTo>
                  <a:lnTo>
                    <a:pt x="522052" y="197318"/>
                  </a:lnTo>
                  <a:lnTo>
                    <a:pt x="523153" y="197552"/>
                  </a:lnTo>
                  <a:lnTo>
                    <a:pt x="523620" y="197552"/>
                  </a:lnTo>
                  <a:lnTo>
                    <a:pt x="525255" y="197919"/>
                  </a:lnTo>
                  <a:lnTo>
                    <a:pt x="527424" y="198386"/>
                  </a:lnTo>
                  <a:lnTo>
                    <a:pt x="528225" y="198386"/>
                  </a:lnTo>
                  <a:cubicBezTo>
                    <a:pt x="528368" y="198356"/>
                    <a:pt x="528515" y="198356"/>
                    <a:pt x="528658" y="198386"/>
                  </a:cubicBezTo>
                  <a:lnTo>
                    <a:pt x="529626" y="198620"/>
                  </a:lnTo>
                  <a:lnTo>
                    <a:pt x="529626" y="198620"/>
                  </a:lnTo>
                  <a:lnTo>
                    <a:pt x="530159" y="198620"/>
                  </a:lnTo>
                  <a:lnTo>
                    <a:pt x="530460" y="198620"/>
                  </a:lnTo>
                  <a:lnTo>
                    <a:pt x="530760" y="198620"/>
                  </a:lnTo>
                  <a:lnTo>
                    <a:pt x="531361" y="198620"/>
                  </a:lnTo>
                  <a:lnTo>
                    <a:pt x="530827" y="198620"/>
                  </a:lnTo>
                  <a:close/>
                  <a:moveTo>
                    <a:pt x="521685" y="183206"/>
                  </a:moveTo>
                  <a:lnTo>
                    <a:pt x="519083" y="196551"/>
                  </a:lnTo>
                  <a:lnTo>
                    <a:pt x="519083" y="196551"/>
                  </a:lnTo>
                  <a:lnTo>
                    <a:pt x="520217" y="196751"/>
                  </a:lnTo>
                  <a:lnTo>
                    <a:pt x="519083" y="196518"/>
                  </a:lnTo>
                  <a:close/>
                  <a:moveTo>
                    <a:pt x="520251" y="196918"/>
                  </a:moveTo>
                  <a:lnTo>
                    <a:pt x="520851" y="196918"/>
                  </a:lnTo>
                  <a:lnTo>
                    <a:pt x="521085" y="196918"/>
                  </a:lnTo>
                  <a:lnTo>
                    <a:pt x="520618" y="196918"/>
                  </a:lnTo>
                  <a:close/>
                  <a:moveTo>
                    <a:pt x="549443" y="204325"/>
                  </a:moveTo>
                  <a:lnTo>
                    <a:pt x="548242" y="203924"/>
                  </a:lnTo>
                  <a:lnTo>
                    <a:pt x="546474" y="203391"/>
                  </a:lnTo>
                  <a:lnTo>
                    <a:pt x="544539" y="202823"/>
                  </a:lnTo>
                  <a:cubicBezTo>
                    <a:pt x="543605" y="202523"/>
                    <a:pt x="542704" y="202256"/>
                    <a:pt x="541703" y="202023"/>
                  </a:cubicBezTo>
                  <a:lnTo>
                    <a:pt x="541703" y="202023"/>
                  </a:lnTo>
                  <a:lnTo>
                    <a:pt x="541236" y="202023"/>
                  </a:lnTo>
                  <a:lnTo>
                    <a:pt x="538734" y="201289"/>
                  </a:lnTo>
                  <a:lnTo>
                    <a:pt x="537132" y="200721"/>
                  </a:lnTo>
                  <a:lnTo>
                    <a:pt x="533529" y="199821"/>
                  </a:lnTo>
                  <a:lnTo>
                    <a:pt x="533529" y="199821"/>
                  </a:lnTo>
                  <a:lnTo>
                    <a:pt x="533196" y="199821"/>
                  </a:lnTo>
                  <a:lnTo>
                    <a:pt x="533196" y="199821"/>
                  </a:lnTo>
                  <a:lnTo>
                    <a:pt x="532829" y="199821"/>
                  </a:lnTo>
                  <a:lnTo>
                    <a:pt x="533229" y="199821"/>
                  </a:lnTo>
                  <a:lnTo>
                    <a:pt x="533229" y="199821"/>
                  </a:lnTo>
                  <a:lnTo>
                    <a:pt x="533463" y="199821"/>
                  </a:lnTo>
                  <a:lnTo>
                    <a:pt x="533663" y="199821"/>
                  </a:lnTo>
                  <a:lnTo>
                    <a:pt x="534497" y="200054"/>
                  </a:lnTo>
                  <a:lnTo>
                    <a:pt x="536198" y="200488"/>
                  </a:lnTo>
                  <a:lnTo>
                    <a:pt x="537199" y="200755"/>
                  </a:lnTo>
                  <a:lnTo>
                    <a:pt x="538567" y="201122"/>
                  </a:lnTo>
                  <a:lnTo>
                    <a:pt x="541636" y="201956"/>
                  </a:lnTo>
                  <a:lnTo>
                    <a:pt x="541636" y="201956"/>
                  </a:lnTo>
                  <a:lnTo>
                    <a:pt x="542070" y="201956"/>
                  </a:lnTo>
                  <a:cubicBezTo>
                    <a:pt x="542200" y="201986"/>
                    <a:pt x="542337" y="201986"/>
                    <a:pt x="542470" y="201956"/>
                  </a:cubicBezTo>
                  <a:lnTo>
                    <a:pt x="542804" y="201956"/>
                  </a:lnTo>
                  <a:lnTo>
                    <a:pt x="543004" y="201956"/>
                  </a:lnTo>
                  <a:lnTo>
                    <a:pt x="543004" y="201956"/>
                  </a:lnTo>
                  <a:lnTo>
                    <a:pt x="543004" y="201956"/>
                  </a:lnTo>
                  <a:lnTo>
                    <a:pt x="543004" y="201956"/>
                  </a:lnTo>
                  <a:lnTo>
                    <a:pt x="543271" y="201956"/>
                  </a:lnTo>
                  <a:lnTo>
                    <a:pt x="543271" y="201956"/>
                  </a:lnTo>
                  <a:lnTo>
                    <a:pt x="543972" y="202156"/>
                  </a:lnTo>
                  <a:lnTo>
                    <a:pt x="543972" y="202156"/>
                  </a:lnTo>
                  <a:lnTo>
                    <a:pt x="545206" y="202523"/>
                  </a:lnTo>
                  <a:lnTo>
                    <a:pt x="545573" y="202523"/>
                  </a:lnTo>
                  <a:lnTo>
                    <a:pt x="545807" y="202523"/>
                  </a:lnTo>
                  <a:lnTo>
                    <a:pt x="545807" y="202523"/>
                  </a:lnTo>
                  <a:lnTo>
                    <a:pt x="546474" y="202723"/>
                  </a:lnTo>
                  <a:lnTo>
                    <a:pt x="546908" y="202723"/>
                  </a:lnTo>
                  <a:lnTo>
                    <a:pt x="547408" y="202890"/>
                  </a:lnTo>
                  <a:lnTo>
                    <a:pt x="547408" y="202890"/>
                  </a:lnTo>
                  <a:lnTo>
                    <a:pt x="548176" y="203124"/>
                  </a:lnTo>
                  <a:lnTo>
                    <a:pt x="548576" y="203124"/>
                  </a:lnTo>
                  <a:lnTo>
                    <a:pt x="549377" y="203357"/>
                  </a:lnTo>
                  <a:close/>
                  <a:moveTo>
                    <a:pt x="565324" y="209830"/>
                  </a:moveTo>
                  <a:lnTo>
                    <a:pt x="564724" y="209596"/>
                  </a:lnTo>
                  <a:lnTo>
                    <a:pt x="564056" y="209329"/>
                  </a:lnTo>
                  <a:lnTo>
                    <a:pt x="563456" y="209129"/>
                  </a:lnTo>
                  <a:lnTo>
                    <a:pt x="562822" y="208895"/>
                  </a:lnTo>
                  <a:lnTo>
                    <a:pt x="561988" y="208595"/>
                  </a:lnTo>
                  <a:lnTo>
                    <a:pt x="561287" y="208328"/>
                  </a:lnTo>
                  <a:lnTo>
                    <a:pt x="559919" y="207861"/>
                  </a:lnTo>
                  <a:lnTo>
                    <a:pt x="561220" y="208328"/>
                  </a:lnTo>
                  <a:lnTo>
                    <a:pt x="561220" y="208328"/>
                  </a:lnTo>
                  <a:lnTo>
                    <a:pt x="562922" y="208962"/>
                  </a:lnTo>
                  <a:lnTo>
                    <a:pt x="563289" y="208962"/>
                  </a:lnTo>
                  <a:lnTo>
                    <a:pt x="563489" y="208962"/>
                  </a:lnTo>
                  <a:lnTo>
                    <a:pt x="563923" y="208962"/>
                  </a:lnTo>
                  <a:lnTo>
                    <a:pt x="563923" y="208962"/>
                  </a:lnTo>
                  <a:lnTo>
                    <a:pt x="564557" y="209196"/>
                  </a:lnTo>
                  <a:lnTo>
                    <a:pt x="565191" y="209429"/>
                  </a:lnTo>
                  <a:lnTo>
                    <a:pt x="565391" y="209429"/>
                  </a:lnTo>
                  <a:close/>
                  <a:moveTo>
                    <a:pt x="558118" y="207194"/>
                  </a:moveTo>
                  <a:lnTo>
                    <a:pt x="557451" y="206994"/>
                  </a:lnTo>
                  <a:lnTo>
                    <a:pt x="558618" y="207427"/>
                  </a:lnTo>
                  <a:lnTo>
                    <a:pt x="559919" y="207861"/>
                  </a:lnTo>
                  <a:lnTo>
                    <a:pt x="559352" y="207628"/>
                  </a:lnTo>
                  <a:close/>
                  <a:moveTo>
                    <a:pt x="557250" y="206927"/>
                  </a:moveTo>
                  <a:lnTo>
                    <a:pt x="557451" y="206927"/>
                  </a:lnTo>
                  <a:lnTo>
                    <a:pt x="557451" y="206927"/>
                  </a:lnTo>
                  <a:close/>
                  <a:moveTo>
                    <a:pt x="557250" y="206927"/>
                  </a:moveTo>
                  <a:lnTo>
                    <a:pt x="557250" y="206927"/>
                  </a:lnTo>
                  <a:lnTo>
                    <a:pt x="557250" y="206927"/>
                  </a:lnTo>
                  <a:close/>
                  <a:moveTo>
                    <a:pt x="556049" y="206493"/>
                  </a:moveTo>
                  <a:cubicBezTo>
                    <a:pt x="554882" y="206093"/>
                    <a:pt x="553714" y="205693"/>
                    <a:pt x="552713" y="205359"/>
                  </a:cubicBezTo>
                  <a:lnTo>
                    <a:pt x="556049" y="206527"/>
                  </a:lnTo>
                  <a:lnTo>
                    <a:pt x="556049" y="206527"/>
                  </a:lnTo>
                  <a:lnTo>
                    <a:pt x="557184" y="206894"/>
                  </a:lnTo>
                  <a:lnTo>
                    <a:pt x="556083" y="206493"/>
                  </a:lnTo>
                  <a:close/>
                  <a:moveTo>
                    <a:pt x="550478" y="204725"/>
                  </a:moveTo>
                  <a:lnTo>
                    <a:pt x="550478" y="204725"/>
                  </a:lnTo>
                  <a:close/>
                  <a:moveTo>
                    <a:pt x="550478" y="204725"/>
                  </a:moveTo>
                  <a:lnTo>
                    <a:pt x="550478" y="204725"/>
                  </a:lnTo>
                  <a:close/>
                  <a:moveTo>
                    <a:pt x="592849" y="222207"/>
                  </a:moveTo>
                  <a:lnTo>
                    <a:pt x="592015" y="221774"/>
                  </a:lnTo>
                  <a:lnTo>
                    <a:pt x="590180" y="220839"/>
                  </a:lnTo>
                  <a:lnTo>
                    <a:pt x="589279" y="220372"/>
                  </a:lnTo>
                  <a:cubicBezTo>
                    <a:pt x="588078" y="219738"/>
                    <a:pt x="586876" y="219171"/>
                    <a:pt x="585675" y="218604"/>
                  </a:cubicBezTo>
                  <a:lnTo>
                    <a:pt x="583941" y="217803"/>
                  </a:lnTo>
                  <a:lnTo>
                    <a:pt x="582273" y="217003"/>
                  </a:lnTo>
                  <a:cubicBezTo>
                    <a:pt x="581238" y="216536"/>
                    <a:pt x="580171" y="216035"/>
                    <a:pt x="579103" y="215601"/>
                  </a:cubicBezTo>
                  <a:lnTo>
                    <a:pt x="579103" y="215601"/>
                  </a:lnTo>
                  <a:lnTo>
                    <a:pt x="578336" y="215268"/>
                  </a:lnTo>
                  <a:lnTo>
                    <a:pt x="580171" y="216102"/>
                  </a:lnTo>
                  <a:lnTo>
                    <a:pt x="581338" y="216636"/>
                  </a:lnTo>
                  <a:lnTo>
                    <a:pt x="581805" y="216836"/>
                  </a:lnTo>
                  <a:lnTo>
                    <a:pt x="582273" y="217036"/>
                  </a:lnTo>
                  <a:lnTo>
                    <a:pt x="582273" y="217036"/>
                  </a:lnTo>
                  <a:lnTo>
                    <a:pt x="583841" y="217770"/>
                  </a:lnTo>
                  <a:lnTo>
                    <a:pt x="585642" y="218604"/>
                  </a:lnTo>
                  <a:lnTo>
                    <a:pt x="585642" y="218604"/>
                  </a:lnTo>
                  <a:lnTo>
                    <a:pt x="587377" y="219438"/>
                  </a:lnTo>
                  <a:lnTo>
                    <a:pt x="587377" y="219438"/>
                  </a:lnTo>
                  <a:lnTo>
                    <a:pt x="589179" y="220306"/>
                  </a:lnTo>
                  <a:lnTo>
                    <a:pt x="589179" y="220306"/>
                  </a:lnTo>
                  <a:lnTo>
                    <a:pt x="592715" y="222107"/>
                  </a:lnTo>
                  <a:lnTo>
                    <a:pt x="592715" y="222107"/>
                  </a:lnTo>
                  <a:lnTo>
                    <a:pt x="593116" y="222307"/>
                  </a:lnTo>
                  <a:lnTo>
                    <a:pt x="593282" y="222307"/>
                  </a:lnTo>
                  <a:close/>
                  <a:moveTo>
                    <a:pt x="575934" y="214067"/>
                  </a:moveTo>
                  <a:lnTo>
                    <a:pt x="572264" y="212499"/>
                  </a:lnTo>
                  <a:lnTo>
                    <a:pt x="570395" y="211765"/>
                  </a:lnTo>
                  <a:lnTo>
                    <a:pt x="568527" y="210997"/>
                  </a:lnTo>
                  <a:lnTo>
                    <a:pt x="567393" y="210564"/>
                  </a:lnTo>
                  <a:lnTo>
                    <a:pt x="566392" y="210163"/>
                  </a:lnTo>
                  <a:lnTo>
                    <a:pt x="565791" y="209963"/>
                  </a:lnTo>
                  <a:lnTo>
                    <a:pt x="565791" y="209963"/>
                  </a:lnTo>
                  <a:lnTo>
                    <a:pt x="565791" y="209963"/>
                  </a:lnTo>
                  <a:lnTo>
                    <a:pt x="566358" y="210163"/>
                  </a:lnTo>
                  <a:lnTo>
                    <a:pt x="566358" y="210163"/>
                  </a:lnTo>
                  <a:lnTo>
                    <a:pt x="566859" y="210163"/>
                  </a:lnTo>
                  <a:lnTo>
                    <a:pt x="566859" y="210163"/>
                  </a:lnTo>
                  <a:lnTo>
                    <a:pt x="567359" y="210363"/>
                  </a:lnTo>
                  <a:lnTo>
                    <a:pt x="567359" y="210363"/>
                  </a:lnTo>
                  <a:lnTo>
                    <a:pt x="568127" y="210630"/>
                  </a:lnTo>
                  <a:lnTo>
                    <a:pt x="568127" y="210630"/>
                  </a:lnTo>
                  <a:lnTo>
                    <a:pt x="568127" y="210630"/>
                  </a:lnTo>
                  <a:lnTo>
                    <a:pt x="568127" y="210630"/>
                  </a:lnTo>
                  <a:lnTo>
                    <a:pt x="570329" y="211531"/>
                  </a:lnTo>
                  <a:lnTo>
                    <a:pt x="570996" y="211798"/>
                  </a:lnTo>
                  <a:lnTo>
                    <a:pt x="571363" y="211798"/>
                  </a:lnTo>
                  <a:lnTo>
                    <a:pt x="571830" y="211965"/>
                  </a:lnTo>
                  <a:lnTo>
                    <a:pt x="571830" y="211965"/>
                  </a:lnTo>
                  <a:lnTo>
                    <a:pt x="575466" y="213500"/>
                  </a:lnTo>
                  <a:lnTo>
                    <a:pt x="575466" y="213500"/>
                  </a:lnTo>
                  <a:lnTo>
                    <a:pt x="576367" y="213900"/>
                  </a:lnTo>
                  <a:lnTo>
                    <a:pt x="576601" y="213900"/>
                  </a:lnTo>
                  <a:lnTo>
                    <a:pt x="576834" y="213900"/>
                  </a:lnTo>
                  <a:lnTo>
                    <a:pt x="577535" y="214200"/>
                  </a:lnTo>
                  <a:cubicBezTo>
                    <a:pt x="577392" y="214103"/>
                    <a:pt x="577231" y="214023"/>
                    <a:pt x="577068" y="213967"/>
                  </a:cubicBezTo>
                  <a:close/>
                  <a:moveTo>
                    <a:pt x="599855" y="225844"/>
                  </a:moveTo>
                  <a:lnTo>
                    <a:pt x="599855" y="225844"/>
                  </a:lnTo>
                  <a:lnTo>
                    <a:pt x="596018" y="223775"/>
                  </a:lnTo>
                  <a:lnTo>
                    <a:pt x="595251" y="223408"/>
                  </a:lnTo>
                  <a:lnTo>
                    <a:pt x="595251" y="223408"/>
                  </a:lnTo>
                  <a:lnTo>
                    <a:pt x="595985" y="223775"/>
                  </a:lnTo>
                  <a:lnTo>
                    <a:pt x="595985" y="223775"/>
                  </a:lnTo>
                  <a:lnTo>
                    <a:pt x="597219" y="224443"/>
                  </a:lnTo>
                  <a:lnTo>
                    <a:pt x="597219" y="224443"/>
                  </a:lnTo>
                  <a:lnTo>
                    <a:pt x="597219" y="224443"/>
                  </a:lnTo>
                  <a:lnTo>
                    <a:pt x="599655" y="225777"/>
                  </a:lnTo>
                  <a:lnTo>
                    <a:pt x="599655" y="225777"/>
                  </a:lnTo>
                  <a:lnTo>
                    <a:pt x="599655" y="225777"/>
                  </a:lnTo>
                  <a:close/>
                  <a:moveTo>
                    <a:pt x="594483" y="222975"/>
                  </a:moveTo>
                  <a:cubicBezTo>
                    <a:pt x="594243" y="222814"/>
                    <a:pt x="593986" y="222681"/>
                    <a:pt x="593716" y="222574"/>
                  </a:cubicBezTo>
                  <a:cubicBezTo>
                    <a:pt x="593716" y="222574"/>
                    <a:pt x="593716" y="222574"/>
                    <a:pt x="593716" y="222574"/>
                  </a:cubicBezTo>
                  <a:lnTo>
                    <a:pt x="594116" y="222808"/>
                  </a:lnTo>
                  <a:cubicBezTo>
                    <a:pt x="594226" y="222791"/>
                    <a:pt x="594340" y="222791"/>
                    <a:pt x="594450" y="222808"/>
                  </a:cubicBezTo>
                  <a:lnTo>
                    <a:pt x="594850" y="223008"/>
                  </a:lnTo>
                  <a:lnTo>
                    <a:pt x="595217" y="223175"/>
                  </a:lnTo>
                  <a:lnTo>
                    <a:pt x="594917" y="223008"/>
                  </a:lnTo>
                  <a:close/>
                  <a:moveTo>
                    <a:pt x="593616" y="222574"/>
                  </a:moveTo>
                  <a:lnTo>
                    <a:pt x="593616" y="222574"/>
                  </a:lnTo>
                  <a:close/>
                  <a:moveTo>
                    <a:pt x="628780" y="173731"/>
                  </a:moveTo>
                  <a:lnTo>
                    <a:pt x="628780" y="173731"/>
                  </a:lnTo>
                  <a:lnTo>
                    <a:pt x="626612" y="177668"/>
                  </a:lnTo>
                  <a:lnTo>
                    <a:pt x="628814" y="173731"/>
                  </a:lnTo>
                  <a:lnTo>
                    <a:pt x="628814" y="173731"/>
                  </a:lnTo>
                  <a:close/>
                  <a:moveTo>
                    <a:pt x="630982" y="169727"/>
                  </a:moveTo>
                  <a:lnTo>
                    <a:pt x="628814" y="173664"/>
                  </a:lnTo>
                  <a:lnTo>
                    <a:pt x="628814" y="173664"/>
                  </a:lnTo>
                  <a:lnTo>
                    <a:pt x="628814" y="173664"/>
                  </a:lnTo>
                  <a:lnTo>
                    <a:pt x="629915" y="171696"/>
                  </a:lnTo>
                  <a:lnTo>
                    <a:pt x="630549" y="170695"/>
                  </a:lnTo>
                  <a:lnTo>
                    <a:pt x="631049" y="169761"/>
                  </a:lnTo>
                  <a:lnTo>
                    <a:pt x="631049" y="169761"/>
                  </a:lnTo>
                  <a:close/>
                  <a:moveTo>
                    <a:pt x="630982" y="169727"/>
                  </a:moveTo>
                  <a:lnTo>
                    <a:pt x="630982" y="169727"/>
                  </a:lnTo>
                  <a:lnTo>
                    <a:pt x="630982" y="169727"/>
                  </a:lnTo>
                  <a:lnTo>
                    <a:pt x="632517" y="166891"/>
                  </a:lnTo>
                  <a:close/>
                  <a:moveTo>
                    <a:pt x="635420" y="161754"/>
                  </a:moveTo>
                  <a:lnTo>
                    <a:pt x="635420" y="161754"/>
                  </a:lnTo>
                  <a:lnTo>
                    <a:pt x="634752" y="163021"/>
                  </a:lnTo>
                  <a:lnTo>
                    <a:pt x="634519" y="163455"/>
                  </a:lnTo>
                  <a:lnTo>
                    <a:pt x="633218" y="165790"/>
                  </a:lnTo>
                  <a:lnTo>
                    <a:pt x="633218" y="165790"/>
                  </a:lnTo>
                  <a:lnTo>
                    <a:pt x="633852" y="164623"/>
                  </a:lnTo>
                  <a:lnTo>
                    <a:pt x="634652" y="163221"/>
                  </a:lnTo>
                  <a:lnTo>
                    <a:pt x="634886" y="162721"/>
                  </a:lnTo>
                  <a:lnTo>
                    <a:pt x="635420" y="161787"/>
                  </a:lnTo>
                  <a:lnTo>
                    <a:pt x="635420" y="161787"/>
                  </a:lnTo>
                  <a:lnTo>
                    <a:pt x="635887" y="160919"/>
                  </a:lnTo>
                  <a:close/>
                  <a:moveTo>
                    <a:pt x="644294" y="145706"/>
                  </a:moveTo>
                  <a:lnTo>
                    <a:pt x="644294" y="145706"/>
                  </a:lnTo>
                  <a:lnTo>
                    <a:pt x="643861" y="146473"/>
                  </a:lnTo>
                  <a:lnTo>
                    <a:pt x="639890" y="153680"/>
                  </a:lnTo>
                  <a:lnTo>
                    <a:pt x="639890" y="153680"/>
                  </a:lnTo>
                  <a:lnTo>
                    <a:pt x="638823" y="155615"/>
                  </a:lnTo>
                  <a:lnTo>
                    <a:pt x="638556" y="156115"/>
                  </a:lnTo>
                  <a:lnTo>
                    <a:pt x="639924" y="153713"/>
                  </a:lnTo>
                  <a:lnTo>
                    <a:pt x="639924" y="153713"/>
                  </a:lnTo>
                  <a:lnTo>
                    <a:pt x="640791" y="152178"/>
                  </a:lnTo>
                  <a:lnTo>
                    <a:pt x="643927" y="146473"/>
                  </a:lnTo>
                  <a:lnTo>
                    <a:pt x="643927" y="146473"/>
                  </a:lnTo>
                  <a:lnTo>
                    <a:pt x="644328" y="145706"/>
                  </a:lnTo>
                  <a:lnTo>
                    <a:pt x="644328" y="145706"/>
                  </a:lnTo>
                  <a:lnTo>
                    <a:pt x="645495" y="143604"/>
                  </a:lnTo>
                  <a:close/>
                  <a:moveTo>
                    <a:pt x="646663" y="141435"/>
                  </a:moveTo>
                  <a:lnTo>
                    <a:pt x="646663" y="141435"/>
                  </a:lnTo>
                  <a:lnTo>
                    <a:pt x="649199" y="136831"/>
                  </a:lnTo>
                  <a:close/>
                  <a:moveTo>
                    <a:pt x="653336" y="129625"/>
                  </a:moveTo>
                  <a:lnTo>
                    <a:pt x="653336" y="129625"/>
                  </a:lnTo>
                  <a:lnTo>
                    <a:pt x="656672" y="123653"/>
                  </a:lnTo>
                  <a:close/>
                  <a:moveTo>
                    <a:pt x="723765" y="367536"/>
                  </a:moveTo>
                  <a:cubicBezTo>
                    <a:pt x="723765" y="367536"/>
                    <a:pt x="723765" y="367536"/>
                    <a:pt x="723765" y="367536"/>
                  </a:cubicBezTo>
                  <a:lnTo>
                    <a:pt x="721863" y="362766"/>
                  </a:lnTo>
                  <a:lnTo>
                    <a:pt x="721863" y="362766"/>
                  </a:lnTo>
                  <a:cubicBezTo>
                    <a:pt x="721196" y="361097"/>
                    <a:pt x="720495" y="359429"/>
                    <a:pt x="719795" y="357828"/>
                  </a:cubicBezTo>
                  <a:lnTo>
                    <a:pt x="719795" y="357828"/>
                  </a:lnTo>
                  <a:cubicBezTo>
                    <a:pt x="719094" y="356193"/>
                    <a:pt x="718360" y="354491"/>
                    <a:pt x="717626" y="352923"/>
                  </a:cubicBezTo>
                  <a:lnTo>
                    <a:pt x="717626" y="352923"/>
                  </a:lnTo>
                  <a:cubicBezTo>
                    <a:pt x="717393" y="352390"/>
                    <a:pt x="717159" y="351856"/>
                    <a:pt x="716892" y="351322"/>
                  </a:cubicBezTo>
                  <a:cubicBezTo>
                    <a:pt x="716859" y="351202"/>
                    <a:pt x="716802" y="351088"/>
                    <a:pt x="716725" y="350988"/>
                  </a:cubicBezTo>
                  <a:cubicBezTo>
                    <a:pt x="716725" y="350988"/>
                    <a:pt x="716725" y="350988"/>
                    <a:pt x="716725" y="350988"/>
                  </a:cubicBezTo>
                  <a:lnTo>
                    <a:pt x="716725" y="350988"/>
                  </a:lnTo>
                  <a:lnTo>
                    <a:pt x="716725" y="350988"/>
                  </a:lnTo>
                  <a:lnTo>
                    <a:pt x="716725" y="350988"/>
                  </a:lnTo>
                  <a:cubicBezTo>
                    <a:pt x="716739" y="350878"/>
                    <a:pt x="716739" y="350765"/>
                    <a:pt x="716725" y="350655"/>
                  </a:cubicBezTo>
                  <a:lnTo>
                    <a:pt x="716525" y="350188"/>
                  </a:lnTo>
                  <a:cubicBezTo>
                    <a:pt x="716555" y="350114"/>
                    <a:pt x="716555" y="350028"/>
                    <a:pt x="716525" y="349954"/>
                  </a:cubicBezTo>
                  <a:lnTo>
                    <a:pt x="716325" y="349520"/>
                  </a:lnTo>
                  <a:cubicBezTo>
                    <a:pt x="716168" y="349133"/>
                    <a:pt x="715988" y="348753"/>
                    <a:pt x="715791" y="348386"/>
                  </a:cubicBezTo>
                  <a:lnTo>
                    <a:pt x="715791" y="348386"/>
                  </a:lnTo>
                  <a:cubicBezTo>
                    <a:pt x="715424" y="347585"/>
                    <a:pt x="715024" y="346751"/>
                    <a:pt x="714590" y="345951"/>
                  </a:cubicBezTo>
                  <a:cubicBezTo>
                    <a:pt x="714156" y="345150"/>
                    <a:pt x="714056" y="344816"/>
                    <a:pt x="713756" y="344249"/>
                  </a:cubicBezTo>
                  <a:cubicBezTo>
                    <a:pt x="713659" y="344009"/>
                    <a:pt x="713546" y="343775"/>
                    <a:pt x="713422" y="343548"/>
                  </a:cubicBezTo>
                  <a:lnTo>
                    <a:pt x="713422" y="343548"/>
                  </a:lnTo>
                  <a:cubicBezTo>
                    <a:pt x="713045" y="342748"/>
                    <a:pt x="712645" y="341947"/>
                    <a:pt x="712221" y="341146"/>
                  </a:cubicBezTo>
                  <a:cubicBezTo>
                    <a:pt x="711821" y="340346"/>
                    <a:pt x="711387" y="339545"/>
                    <a:pt x="710953" y="338744"/>
                  </a:cubicBezTo>
                  <a:cubicBezTo>
                    <a:pt x="710520" y="337943"/>
                    <a:pt x="710553" y="337943"/>
                    <a:pt x="710319" y="337543"/>
                  </a:cubicBezTo>
                  <a:cubicBezTo>
                    <a:pt x="709829" y="336566"/>
                    <a:pt x="709295" y="335598"/>
                    <a:pt x="708718" y="334641"/>
                  </a:cubicBezTo>
                  <a:cubicBezTo>
                    <a:pt x="708184" y="333673"/>
                    <a:pt x="707650" y="332705"/>
                    <a:pt x="707083" y="331771"/>
                  </a:cubicBezTo>
                  <a:lnTo>
                    <a:pt x="707083" y="331571"/>
                  </a:lnTo>
                  <a:cubicBezTo>
                    <a:pt x="706683" y="330804"/>
                    <a:pt x="706249" y="330070"/>
                    <a:pt x="705816" y="329302"/>
                  </a:cubicBezTo>
                  <a:cubicBezTo>
                    <a:pt x="704915" y="327734"/>
                    <a:pt x="703981" y="326200"/>
                    <a:pt x="703046" y="324665"/>
                  </a:cubicBezTo>
                  <a:cubicBezTo>
                    <a:pt x="702112" y="323130"/>
                    <a:pt x="701178" y="321596"/>
                    <a:pt x="700211" y="320061"/>
                  </a:cubicBezTo>
                  <a:lnTo>
                    <a:pt x="697241" y="315524"/>
                  </a:lnTo>
                  <a:lnTo>
                    <a:pt x="694205" y="311053"/>
                  </a:lnTo>
                  <a:cubicBezTo>
                    <a:pt x="692170" y="308084"/>
                    <a:pt x="690035" y="305181"/>
                    <a:pt x="687866" y="302278"/>
                  </a:cubicBezTo>
                  <a:lnTo>
                    <a:pt x="687633" y="302012"/>
                  </a:lnTo>
                  <a:cubicBezTo>
                    <a:pt x="686632" y="300644"/>
                    <a:pt x="685564" y="299242"/>
                    <a:pt x="684463" y="297874"/>
                  </a:cubicBezTo>
                  <a:cubicBezTo>
                    <a:pt x="683362" y="296507"/>
                    <a:pt x="682295" y="295139"/>
                    <a:pt x="681127" y="293771"/>
                  </a:cubicBezTo>
                  <a:lnTo>
                    <a:pt x="670418" y="302445"/>
                  </a:lnTo>
                  <a:lnTo>
                    <a:pt x="670418" y="302445"/>
                  </a:lnTo>
                  <a:lnTo>
                    <a:pt x="669850" y="302946"/>
                  </a:lnTo>
                  <a:lnTo>
                    <a:pt x="660175" y="311220"/>
                  </a:lnTo>
                  <a:lnTo>
                    <a:pt x="659975" y="311387"/>
                  </a:lnTo>
                  <a:lnTo>
                    <a:pt x="649465" y="319894"/>
                  </a:lnTo>
                  <a:lnTo>
                    <a:pt x="649265" y="319894"/>
                  </a:lnTo>
                  <a:lnTo>
                    <a:pt x="634519" y="330837"/>
                  </a:lnTo>
                  <a:lnTo>
                    <a:pt x="634319" y="331004"/>
                  </a:lnTo>
                  <a:lnTo>
                    <a:pt x="623876" y="339612"/>
                  </a:lnTo>
                  <a:lnTo>
                    <a:pt x="624110" y="339912"/>
                  </a:lnTo>
                  <a:lnTo>
                    <a:pt x="624377" y="340246"/>
                  </a:lnTo>
                  <a:lnTo>
                    <a:pt x="626212" y="342514"/>
                  </a:lnTo>
                  <a:lnTo>
                    <a:pt x="626378" y="342748"/>
                  </a:lnTo>
                  <a:lnTo>
                    <a:pt x="628380" y="345350"/>
                  </a:lnTo>
                  <a:lnTo>
                    <a:pt x="628380" y="345350"/>
                  </a:lnTo>
                  <a:lnTo>
                    <a:pt x="629414" y="346718"/>
                  </a:lnTo>
                  <a:lnTo>
                    <a:pt x="630515" y="348186"/>
                  </a:lnTo>
                  <a:lnTo>
                    <a:pt x="631183" y="349153"/>
                  </a:lnTo>
                  <a:lnTo>
                    <a:pt x="631716" y="349854"/>
                  </a:lnTo>
                  <a:lnTo>
                    <a:pt x="632017" y="350288"/>
                  </a:lnTo>
                  <a:lnTo>
                    <a:pt x="633151" y="351889"/>
                  </a:lnTo>
                  <a:lnTo>
                    <a:pt x="633151" y="352089"/>
                  </a:lnTo>
                  <a:lnTo>
                    <a:pt x="633151" y="352089"/>
                  </a:lnTo>
                  <a:lnTo>
                    <a:pt x="634052" y="353457"/>
                  </a:lnTo>
                  <a:lnTo>
                    <a:pt x="634386" y="353924"/>
                  </a:lnTo>
                  <a:lnTo>
                    <a:pt x="634386" y="354125"/>
                  </a:lnTo>
                  <a:lnTo>
                    <a:pt x="634586" y="354458"/>
                  </a:lnTo>
                  <a:lnTo>
                    <a:pt x="634852" y="354825"/>
                  </a:lnTo>
                  <a:lnTo>
                    <a:pt x="634852" y="354825"/>
                  </a:lnTo>
                  <a:lnTo>
                    <a:pt x="634852" y="355025"/>
                  </a:lnTo>
                  <a:lnTo>
                    <a:pt x="634852" y="355225"/>
                  </a:lnTo>
                  <a:lnTo>
                    <a:pt x="635386" y="356026"/>
                  </a:lnTo>
                  <a:lnTo>
                    <a:pt x="635553" y="356327"/>
                  </a:lnTo>
                  <a:lnTo>
                    <a:pt x="635887" y="356827"/>
                  </a:lnTo>
                  <a:lnTo>
                    <a:pt x="635887" y="356827"/>
                  </a:lnTo>
                  <a:lnTo>
                    <a:pt x="635887" y="357027"/>
                  </a:lnTo>
                  <a:lnTo>
                    <a:pt x="635887" y="357027"/>
                  </a:lnTo>
                  <a:lnTo>
                    <a:pt x="635887" y="357027"/>
                  </a:lnTo>
                  <a:lnTo>
                    <a:pt x="636087" y="357361"/>
                  </a:lnTo>
                  <a:lnTo>
                    <a:pt x="636087" y="357528"/>
                  </a:lnTo>
                  <a:lnTo>
                    <a:pt x="636087" y="357694"/>
                  </a:lnTo>
                  <a:lnTo>
                    <a:pt x="636087" y="357694"/>
                  </a:lnTo>
                  <a:lnTo>
                    <a:pt x="636254" y="357928"/>
                  </a:lnTo>
                  <a:lnTo>
                    <a:pt x="636254" y="357928"/>
                  </a:lnTo>
                  <a:cubicBezTo>
                    <a:pt x="636788" y="358762"/>
                    <a:pt x="637321" y="359596"/>
                    <a:pt x="637822" y="360430"/>
                  </a:cubicBezTo>
                  <a:cubicBezTo>
                    <a:pt x="638322" y="361264"/>
                    <a:pt x="638189" y="360997"/>
                    <a:pt x="638456" y="361498"/>
                  </a:cubicBezTo>
                  <a:lnTo>
                    <a:pt x="639290" y="362866"/>
                  </a:lnTo>
                  <a:lnTo>
                    <a:pt x="640124" y="364267"/>
                  </a:lnTo>
                  <a:lnTo>
                    <a:pt x="640691" y="365201"/>
                  </a:lnTo>
                  <a:cubicBezTo>
                    <a:pt x="641192" y="366035"/>
                    <a:pt x="641659" y="366903"/>
                    <a:pt x="642159" y="367770"/>
                  </a:cubicBezTo>
                  <a:lnTo>
                    <a:pt x="642726" y="368838"/>
                  </a:lnTo>
                  <a:lnTo>
                    <a:pt x="643527" y="370306"/>
                  </a:lnTo>
                  <a:lnTo>
                    <a:pt x="643827" y="370839"/>
                  </a:lnTo>
                  <a:lnTo>
                    <a:pt x="644494" y="372074"/>
                  </a:lnTo>
                  <a:cubicBezTo>
                    <a:pt x="644795" y="372674"/>
                    <a:pt x="645128" y="373342"/>
                    <a:pt x="645462" y="373942"/>
                  </a:cubicBezTo>
                  <a:lnTo>
                    <a:pt x="645862" y="374709"/>
                  </a:lnTo>
                  <a:lnTo>
                    <a:pt x="645862" y="374876"/>
                  </a:lnTo>
                  <a:cubicBezTo>
                    <a:pt x="645876" y="374976"/>
                    <a:pt x="645876" y="375076"/>
                    <a:pt x="645862" y="375177"/>
                  </a:cubicBezTo>
                  <a:lnTo>
                    <a:pt x="646163" y="375744"/>
                  </a:lnTo>
                  <a:lnTo>
                    <a:pt x="646530" y="376444"/>
                  </a:lnTo>
                  <a:lnTo>
                    <a:pt x="646863" y="377145"/>
                  </a:lnTo>
                  <a:cubicBezTo>
                    <a:pt x="647097" y="377645"/>
                    <a:pt x="647330" y="378079"/>
                    <a:pt x="647564" y="378546"/>
                  </a:cubicBezTo>
                  <a:lnTo>
                    <a:pt x="647564" y="378546"/>
                  </a:lnTo>
                  <a:cubicBezTo>
                    <a:pt x="647831" y="379080"/>
                    <a:pt x="648064" y="379647"/>
                    <a:pt x="648331" y="380181"/>
                  </a:cubicBezTo>
                  <a:lnTo>
                    <a:pt x="649099" y="381849"/>
                  </a:lnTo>
                  <a:lnTo>
                    <a:pt x="649099" y="382083"/>
                  </a:lnTo>
                  <a:lnTo>
                    <a:pt x="649399" y="382783"/>
                  </a:lnTo>
                  <a:lnTo>
                    <a:pt x="649699" y="383484"/>
                  </a:lnTo>
                  <a:lnTo>
                    <a:pt x="650500" y="385219"/>
                  </a:lnTo>
                  <a:lnTo>
                    <a:pt x="650500" y="385219"/>
                  </a:lnTo>
                  <a:cubicBezTo>
                    <a:pt x="650500" y="385219"/>
                    <a:pt x="650500" y="385519"/>
                    <a:pt x="650500" y="385652"/>
                  </a:cubicBezTo>
                  <a:cubicBezTo>
                    <a:pt x="650520" y="385763"/>
                    <a:pt x="650520" y="385876"/>
                    <a:pt x="650500" y="385986"/>
                  </a:cubicBezTo>
                  <a:cubicBezTo>
                    <a:pt x="650570" y="386090"/>
                    <a:pt x="650623" y="386203"/>
                    <a:pt x="650667" y="386320"/>
                  </a:cubicBezTo>
                  <a:lnTo>
                    <a:pt x="650667" y="386320"/>
                  </a:lnTo>
                  <a:cubicBezTo>
                    <a:pt x="650667" y="386320"/>
                    <a:pt x="650667" y="386520"/>
                    <a:pt x="650667" y="386620"/>
                  </a:cubicBezTo>
                  <a:lnTo>
                    <a:pt x="651768" y="389256"/>
                  </a:lnTo>
                  <a:cubicBezTo>
                    <a:pt x="652268" y="390390"/>
                    <a:pt x="652702" y="391591"/>
                    <a:pt x="653136" y="392592"/>
                  </a:cubicBezTo>
                  <a:lnTo>
                    <a:pt x="665647" y="387788"/>
                  </a:lnTo>
                  <a:lnTo>
                    <a:pt x="665913" y="387788"/>
                  </a:lnTo>
                  <a:lnTo>
                    <a:pt x="682795" y="381282"/>
                  </a:lnTo>
                  <a:lnTo>
                    <a:pt x="683062" y="381282"/>
                  </a:lnTo>
                  <a:lnTo>
                    <a:pt x="695640" y="376478"/>
                  </a:lnTo>
                  <a:lnTo>
                    <a:pt x="695907" y="376478"/>
                  </a:lnTo>
                  <a:lnTo>
                    <a:pt x="708485" y="371640"/>
                  </a:lnTo>
                  <a:lnTo>
                    <a:pt x="708752" y="371640"/>
                  </a:lnTo>
                  <a:lnTo>
                    <a:pt x="721329" y="366802"/>
                  </a:lnTo>
                  <a:lnTo>
                    <a:pt x="721630" y="366802"/>
                  </a:lnTo>
                  <a:cubicBezTo>
                    <a:pt x="721616" y="366869"/>
                    <a:pt x="721616" y="366936"/>
                    <a:pt x="721630" y="367003"/>
                  </a:cubicBezTo>
                  <a:lnTo>
                    <a:pt x="721630" y="367003"/>
                  </a:lnTo>
                  <a:close/>
                  <a:moveTo>
                    <a:pt x="730437" y="252768"/>
                  </a:moveTo>
                  <a:lnTo>
                    <a:pt x="726901" y="255637"/>
                  </a:lnTo>
                  <a:lnTo>
                    <a:pt x="729737" y="253368"/>
                  </a:lnTo>
                  <a:lnTo>
                    <a:pt x="730437" y="252801"/>
                  </a:lnTo>
                  <a:lnTo>
                    <a:pt x="730437" y="252801"/>
                  </a:lnTo>
                  <a:close/>
                  <a:moveTo>
                    <a:pt x="760030" y="228780"/>
                  </a:moveTo>
                  <a:lnTo>
                    <a:pt x="755526" y="232416"/>
                  </a:lnTo>
                  <a:lnTo>
                    <a:pt x="751823" y="235452"/>
                  </a:lnTo>
                  <a:lnTo>
                    <a:pt x="751156" y="236020"/>
                  </a:lnTo>
                  <a:lnTo>
                    <a:pt x="751823" y="235486"/>
                  </a:lnTo>
                  <a:lnTo>
                    <a:pt x="755526" y="232483"/>
                  </a:lnTo>
                  <a:lnTo>
                    <a:pt x="760064" y="228813"/>
                  </a:lnTo>
                  <a:lnTo>
                    <a:pt x="766102" y="223909"/>
                  </a:lnTo>
                  <a:close/>
                  <a:moveTo>
                    <a:pt x="744684" y="241224"/>
                  </a:moveTo>
                  <a:lnTo>
                    <a:pt x="741114" y="244093"/>
                  </a:lnTo>
                  <a:lnTo>
                    <a:pt x="737544" y="246996"/>
                  </a:lnTo>
                  <a:lnTo>
                    <a:pt x="734207" y="249832"/>
                  </a:lnTo>
                  <a:lnTo>
                    <a:pt x="734207" y="249832"/>
                  </a:lnTo>
                  <a:lnTo>
                    <a:pt x="730671" y="252734"/>
                  </a:lnTo>
                  <a:lnTo>
                    <a:pt x="734207" y="249865"/>
                  </a:lnTo>
                  <a:lnTo>
                    <a:pt x="734207" y="249865"/>
                  </a:lnTo>
                  <a:lnTo>
                    <a:pt x="737544" y="247029"/>
                  </a:lnTo>
                  <a:lnTo>
                    <a:pt x="741114" y="244127"/>
                  </a:lnTo>
                  <a:lnTo>
                    <a:pt x="744650" y="241257"/>
                  </a:lnTo>
                  <a:lnTo>
                    <a:pt x="751123" y="236020"/>
                  </a:lnTo>
                  <a:lnTo>
                    <a:pt x="751123" y="236020"/>
                  </a:lnTo>
                  <a:close/>
                  <a:moveTo>
                    <a:pt x="771541" y="380882"/>
                  </a:moveTo>
                  <a:lnTo>
                    <a:pt x="771541" y="380882"/>
                  </a:lnTo>
                  <a:cubicBezTo>
                    <a:pt x="771554" y="381015"/>
                    <a:pt x="771554" y="381148"/>
                    <a:pt x="771541" y="381282"/>
                  </a:cubicBezTo>
                  <a:cubicBezTo>
                    <a:pt x="771557" y="381148"/>
                    <a:pt x="771557" y="381015"/>
                    <a:pt x="771541" y="380882"/>
                  </a:cubicBezTo>
                  <a:close/>
                  <a:moveTo>
                    <a:pt x="771541" y="380414"/>
                  </a:moveTo>
                  <a:lnTo>
                    <a:pt x="771541" y="380715"/>
                  </a:lnTo>
                  <a:lnTo>
                    <a:pt x="771541" y="380348"/>
                  </a:lnTo>
                  <a:close/>
                  <a:moveTo>
                    <a:pt x="771808" y="381315"/>
                  </a:moveTo>
                  <a:lnTo>
                    <a:pt x="773075" y="385886"/>
                  </a:lnTo>
                  <a:lnTo>
                    <a:pt x="773075" y="385886"/>
                  </a:lnTo>
                  <a:cubicBezTo>
                    <a:pt x="772542" y="384218"/>
                    <a:pt x="772108" y="382717"/>
                    <a:pt x="771674" y="381215"/>
                  </a:cubicBezTo>
                  <a:close/>
                  <a:moveTo>
                    <a:pt x="773476" y="387354"/>
                  </a:moveTo>
                  <a:lnTo>
                    <a:pt x="773476" y="387354"/>
                  </a:lnTo>
                  <a:cubicBezTo>
                    <a:pt x="773476" y="387354"/>
                    <a:pt x="773476" y="387354"/>
                    <a:pt x="773476" y="387554"/>
                  </a:cubicBezTo>
                  <a:cubicBezTo>
                    <a:pt x="773386" y="387481"/>
                    <a:pt x="773335" y="387371"/>
                    <a:pt x="773342" y="387254"/>
                  </a:cubicBezTo>
                  <a:close/>
                  <a:moveTo>
                    <a:pt x="774910" y="360497"/>
                  </a:moveTo>
                  <a:lnTo>
                    <a:pt x="774910" y="360497"/>
                  </a:lnTo>
                  <a:close/>
                  <a:moveTo>
                    <a:pt x="776378" y="359996"/>
                  </a:moveTo>
                  <a:lnTo>
                    <a:pt x="776378" y="359996"/>
                  </a:lnTo>
                  <a:close/>
                  <a:moveTo>
                    <a:pt x="778247" y="408773"/>
                  </a:moveTo>
                  <a:cubicBezTo>
                    <a:pt x="778247" y="408773"/>
                    <a:pt x="778247" y="408606"/>
                    <a:pt x="778247" y="408506"/>
                  </a:cubicBezTo>
                  <a:cubicBezTo>
                    <a:pt x="778263" y="408673"/>
                    <a:pt x="778263" y="408840"/>
                    <a:pt x="778247" y="409007"/>
                  </a:cubicBezTo>
                  <a:lnTo>
                    <a:pt x="778247" y="409007"/>
                  </a:lnTo>
                  <a:lnTo>
                    <a:pt x="778247" y="409007"/>
                  </a:lnTo>
                  <a:cubicBezTo>
                    <a:pt x="778133" y="408937"/>
                    <a:pt x="778080" y="408800"/>
                    <a:pt x="778113" y="408673"/>
                  </a:cubicBezTo>
                  <a:close/>
                  <a:moveTo>
                    <a:pt x="780916" y="425988"/>
                  </a:moveTo>
                  <a:cubicBezTo>
                    <a:pt x="780932" y="426098"/>
                    <a:pt x="780932" y="426212"/>
                    <a:pt x="780916" y="426322"/>
                  </a:cubicBezTo>
                  <a:cubicBezTo>
                    <a:pt x="780936" y="426512"/>
                    <a:pt x="780936" y="426699"/>
                    <a:pt x="780916" y="426889"/>
                  </a:cubicBezTo>
                  <a:cubicBezTo>
                    <a:pt x="780859" y="426552"/>
                    <a:pt x="780779" y="426215"/>
                    <a:pt x="780682" y="425888"/>
                  </a:cubicBezTo>
                  <a:close/>
                  <a:moveTo>
                    <a:pt x="781216" y="428157"/>
                  </a:moveTo>
                  <a:cubicBezTo>
                    <a:pt x="781199" y="428257"/>
                    <a:pt x="781199" y="428357"/>
                    <a:pt x="781216" y="428457"/>
                  </a:cubicBezTo>
                  <a:lnTo>
                    <a:pt x="781216" y="428457"/>
                  </a:lnTo>
                  <a:cubicBezTo>
                    <a:pt x="781243" y="428310"/>
                    <a:pt x="781193" y="428157"/>
                    <a:pt x="781082" y="428057"/>
                  </a:cubicBezTo>
                  <a:close/>
                  <a:moveTo>
                    <a:pt x="781216" y="427990"/>
                  </a:moveTo>
                  <a:cubicBezTo>
                    <a:pt x="781216" y="427990"/>
                    <a:pt x="781216" y="427990"/>
                    <a:pt x="781216" y="428157"/>
                  </a:cubicBezTo>
                  <a:lnTo>
                    <a:pt x="781216" y="428157"/>
                  </a:lnTo>
                  <a:lnTo>
                    <a:pt x="781049" y="427890"/>
                  </a:lnTo>
                  <a:close/>
                  <a:moveTo>
                    <a:pt x="781483" y="430192"/>
                  </a:moveTo>
                  <a:cubicBezTo>
                    <a:pt x="781499" y="430359"/>
                    <a:pt x="781499" y="430526"/>
                    <a:pt x="781483" y="430693"/>
                  </a:cubicBezTo>
                  <a:lnTo>
                    <a:pt x="781483" y="430693"/>
                  </a:lnTo>
                  <a:cubicBezTo>
                    <a:pt x="781479" y="430482"/>
                    <a:pt x="781423" y="430275"/>
                    <a:pt x="781316" y="430092"/>
                  </a:cubicBezTo>
                  <a:close/>
                  <a:moveTo>
                    <a:pt x="781916" y="433895"/>
                  </a:moveTo>
                  <a:lnTo>
                    <a:pt x="781916" y="433895"/>
                  </a:lnTo>
                  <a:lnTo>
                    <a:pt x="781916" y="433895"/>
                  </a:lnTo>
                  <a:close/>
                  <a:moveTo>
                    <a:pt x="781916" y="433628"/>
                  </a:moveTo>
                  <a:lnTo>
                    <a:pt x="781716" y="431860"/>
                  </a:lnTo>
                  <a:cubicBezTo>
                    <a:pt x="781750" y="432507"/>
                    <a:pt x="781817" y="433155"/>
                    <a:pt x="781916" y="433795"/>
                  </a:cubicBezTo>
                  <a:cubicBezTo>
                    <a:pt x="781916" y="433795"/>
                    <a:pt x="781916" y="433795"/>
                    <a:pt x="781916" y="433795"/>
                  </a:cubicBezTo>
                  <a:close/>
                  <a:moveTo>
                    <a:pt x="781916" y="433962"/>
                  </a:moveTo>
                  <a:cubicBezTo>
                    <a:pt x="781900" y="434015"/>
                    <a:pt x="781900" y="434076"/>
                    <a:pt x="781916" y="434129"/>
                  </a:cubicBezTo>
                  <a:cubicBezTo>
                    <a:pt x="781916" y="434129"/>
                    <a:pt x="781916" y="434129"/>
                    <a:pt x="781916" y="434129"/>
                  </a:cubicBezTo>
                  <a:cubicBezTo>
                    <a:pt x="781916" y="434129"/>
                    <a:pt x="781916" y="434129"/>
                    <a:pt x="781916" y="434129"/>
                  </a:cubicBezTo>
                  <a:close/>
                  <a:moveTo>
                    <a:pt x="783585" y="459118"/>
                  </a:moveTo>
                  <a:cubicBezTo>
                    <a:pt x="783568" y="458851"/>
                    <a:pt x="783568" y="458584"/>
                    <a:pt x="783585" y="458317"/>
                  </a:cubicBezTo>
                  <a:cubicBezTo>
                    <a:pt x="783585" y="457583"/>
                    <a:pt x="783585" y="456816"/>
                    <a:pt x="783585" y="456048"/>
                  </a:cubicBezTo>
                  <a:cubicBezTo>
                    <a:pt x="783585" y="455281"/>
                    <a:pt x="783585" y="455081"/>
                    <a:pt x="783585" y="454580"/>
                  </a:cubicBezTo>
                  <a:cubicBezTo>
                    <a:pt x="783585" y="454080"/>
                    <a:pt x="783585" y="454013"/>
                    <a:pt x="783585" y="453746"/>
                  </a:cubicBezTo>
                  <a:cubicBezTo>
                    <a:pt x="783585" y="453480"/>
                    <a:pt x="783585" y="453413"/>
                    <a:pt x="783585" y="453246"/>
                  </a:cubicBezTo>
                  <a:lnTo>
                    <a:pt x="783585" y="452946"/>
                  </a:lnTo>
                  <a:cubicBezTo>
                    <a:pt x="783568" y="452755"/>
                    <a:pt x="783568" y="452569"/>
                    <a:pt x="783585" y="452378"/>
                  </a:cubicBezTo>
                  <a:cubicBezTo>
                    <a:pt x="783568" y="452268"/>
                    <a:pt x="783568" y="452155"/>
                    <a:pt x="783585" y="452045"/>
                  </a:cubicBezTo>
                  <a:lnTo>
                    <a:pt x="783585" y="451811"/>
                  </a:lnTo>
                  <a:lnTo>
                    <a:pt x="783585" y="451811"/>
                  </a:lnTo>
                  <a:cubicBezTo>
                    <a:pt x="783585" y="452345"/>
                    <a:pt x="783585" y="452912"/>
                    <a:pt x="783585" y="453446"/>
                  </a:cubicBezTo>
                  <a:cubicBezTo>
                    <a:pt x="783585" y="453980"/>
                    <a:pt x="783585" y="454681"/>
                    <a:pt x="783585" y="455314"/>
                  </a:cubicBezTo>
                  <a:cubicBezTo>
                    <a:pt x="783585" y="457250"/>
                    <a:pt x="783585" y="459185"/>
                    <a:pt x="783585" y="461120"/>
                  </a:cubicBezTo>
                  <a:lnTo>
                    <a:pt x="783585" y="461120"/>
                  </a:lnTo>
                  <a:cubicBezTo>
                    <a:pt x="783384" y="460319"/>
                    <a:pt x="783384" y="459685"/>
                    <a:pt x="783384" y="459018"/>
                  </a:cubicBezTo>
                  <a:close/>
                  <a:moveTo>
                    <a:pt x="814045" y="347051"/>
                  </a:moveTo>
                  <a:lnTo>
                    <a:pt x="813211" y="347352"/>
                  </a:lnTo>
                  <a:lnTo>
                    <a:pt x="805404" y="350054"/>
                  </a:lnTo>
                  <a:lnTo>
                    <a:pt x="805404" y="350054"/>
                  </a:lnTo>
                  <a:lnTo>
                    <a:pt x="801067" y="351556"/>
                  </a:lnTo>
                  <a:lnTo>
                    <a:pt x="805437" y="350088"/>
                  </a:lnTo>
                  <a:lnTo>
                    <a:pt x="813244" y="347385"/>
                  </a:lnTo>
                  <a:lnTo>
                    <a:pt x="814078" y="347085"/>
                  </a:lnTo>
                  <a:lnTo>
                    <a:pt x="814078" y="347085"/>
                  </a:lnTo>
                  <a:lnTo>
                    <a:pt x="818482" y="345550"/>
                  </a:lnTo>
                  <a:close/>
                  <a:moveTo>
                    <a:pt x="778380" y="525076"/>
                  </a:moveTo>
                  <a:cubicBezTo>
                    <a:pt x="778377" y="525000"/>
                    <a:pt x="778377" y="524920"/>
                    <a:pt x="778380" y="524843"/>
                  </a:cubicBezTo>
                  <a:lnTo>
                    <a:pt x="778380" y="524843"/>
                  </a:lnTo>
                  <a:cubicBezTo>
                    <a:pt x="778307" y="524876"/>
                    <a:pt x="778240" y="524923"/>
                    <a:pt x="778180" y="524976"/>
                  </a:cubicBezTo>
                  <a:close/>
                  <a:moveTo>
                    <a:pt x="780349" y="513266"/>
                  </a:moveTo>
                  <a:cubicBezTo>
                    <a:pt x="780349" y="512532"/>
                    <a:pt x="780582" y="511765"/>
                    <a:pt x="780682" y="510997"/>
                  </a:cubicBezTo>
                  <a:lnTo>
                    <a:pt x="780882" y="509429"/>
                  </a:lnTo>
                  <a:cubicBezTo>
                    <a:pt x="780682" y="510597"/>
                    <a:pt x="780349" y="511898"/>
                    <a:pt x="780148" y="513166"/>
                  </a:cubicBezTo>
                  <a:close/>
                  <a:moveTo>
                    <a:pt x="779815" y="516769"/>
                  </a:moveTo>
                  <a:lnTo>
                    <a:pt x="780015" y="515635"/>
                  </a:lnTo>
                  <a:lnTo>
                    <a:pt x="780015" y="514834"/>
                  </a:lnTo>
                  <a:cubicBezTo>
                    <a:pt x="780031" y="515091"/>
                    <a:pt x="780031" y="515344"/>
                    <a:pt x="780015" y="515601"/>
                  </a:cubicBezTo>
                  <a:cubicBezTo>
                    <a:pt x="779748" y="515902"/>
                    <a:pt x="779681" y="516269"/>
                    <a:pt x="779614" y="516669"/>
                  </a:cubicBezTo>
                  <a:close/>
                  <a:moveTo>
                    <a:pt x="780882" y="509429"/>
                  </a:moveTo>
                  <a:cubicBezTo>
                    <a:pt x="780882" y="508428"/>
                    <a:pt x="781183" y="507394"/>
                    <a:pt x="781283" y="506393"/>
                  </a:cubicBezTo>
                  <a:cubicBezTo>
                    <a:pt x="781383" y="505392"/>
                    <a:pt x="781550" y="504291"/>
                    <a:pt x="781650" y="503257"/>
                  </a:cubicBezTo>
                  <a:cubicBezTo>
                    <a:pt x="781216" y="505225"/>
                    <a:pt x="780949" y="507294"/>
                    <a:pt x="780682" y="509329"/>
                  </a:cubicBezTo>
                  <a:close/>
                  <a:moveTo>
                    <a:pt x="781650" y="503257"/>
                  </a:moveTo>
                  <a:lnTo>
                    <a:pt x="781650" y="503257"/>
                  </a:lnTo>
                  <a:cubicBezTo>
                    <a:pt x="781850" y="501422"/>
                    <a:pt x="782050" y="499520"/>
                    <a:pt x="782217" y="497685"/>
                  </a:cubicBezTo>
                  <a:cubicBezTo>
                    <a:pt x="781883" y="499420"/>
                    <a:pt x="781683" y="501289"/>
                    <a:pt x="781449" y="503157"/>
                  </a:cubicBezTo>
                  <a:close/>
                  <a:moveTo>
                    <a:pt x="716325" y="778769"/>
                  </a:moveTo>
                  <a:lnTo>
                    <a:pt x="716325" y="778769"/>
                  </a:lnTo>
                  <a:cubicBezTo>
                    <a:pt x="715458" y="779503"/>
                    <a:pt x="714557" y="780203"/>
                    <a:pt x="713623" y="780904"/>
                  </a:cubicBezTo>
                  <a:cubicBezTo>
                    <a:pt x="712688" y="781604"/>
                    <a:pt x="711120" y="782872"/>
                    <a:pt x="709853" y="783840"/>
                  </a:cubicBezTo>
                  <a:lnTo>
                    <a:pt x="706816" y="786175"/>
                  </a:lnTo>
                  <a:lnTo>
                    <a:pt x="709853" y="783873"/>
                  </a:lnTo>
                  <a:lnTo>
                    <a:pt x="713623" y="780937"/>
                  </a:lnTo>
                  <a:lnTo>
                    <a:pt x="716325" y="778802"/>
                  </a:lnTo>
                  <a:lnTo>
                    <a:pt x="716325" y="778802"/>
                  </a:lnTo>
                  <a:lnTo>
                    <a:pt x="718527" y="777000"/>
                  </a:lnTo>
                  <a:close/>
                  <a:moveTo>
                    <a:pt x="706550" y="786342"/>
                  </a:moveTo>
                  <a:lnTo>
                    <a:pt x="705482" y="787143"/>
                  </a:lnTo>
                  <a:lnTo>
                    <a:pt x="706550" y="786375"/>
                  </a:lnTo>
                  <a:lnTo>
                    <a:pt x="706550" y="786375"/>
                  </a:lnTo>
                  <a:close/>
                  <a:moveTo>
                    <a:pt x="694205" y="795250"/>
                  </a:moveTo>
                  <a:lnTo>
                    <a:pt x="693972" y="795417"/>
                  </a:lnTo>
                  <a:lnTo>
                    <a:pt x="694205" y="795417"/>
                  </a:lnTo>
                  <a:lnTo>
                    <a:pt x="696107" y="794082"/>
                  </a:lnTo>
                  <a:cubicBezTo>
                    <a:pt x="695273" y="794249"/>
                    <a:pt x="694639" y="794583"/>
                    <a:pt x="693938" y="795150"/>
                  </a:cubicBezTo>
                  <a:close/>
                  <a:moveTo>
                    <a:pt x="690002" y="798119"/>
                  </a:moveTo>
                  <a:lnTo>
                    <a:pt x="686198" y="800688"/>
                  </a:lnTo>
                  <a:lnTo>
                    <a:pt x="690002" y="798153"/>
                  </a:lnTo>
                  <a:lnTo>
                    <a:pt x="690469" y="797819"/>
                  </a:lnTo>
                  <a:close/>
                  <a:moveTo>
                    <a:pt x="677257" y="806160"/>
                  </a:moveTo>
                  <a:cubicBezTo>
                    <a:pt x="676189" y="806860"/>
                    <a:pt x="675088" y="807528"/>
                    <a:pt x="673921" y="808195"/>
                  </a:cubicBezTo>
                  <a:lnTo>
                    <a:pt x="677257" y="806193"/>
                  </a:lnTo>
                  <a:lnTo>
                    <a:pt x="682161" y="803090"/>
                  </a:lnTo>
                  <a:cubicBezTo>
                    <a:pt x="680593" y="804124"/>
                    <a:pt x="678892" y="805159"/>
                    <a:pt x="677257" y="806160"/>
                  </a:cubicBezTo>
                  <a:close/>
                  <a:moveTo>
                    <a:pt x="532962" y="124621"/>
                  </a:moveTo>
                  <a:lnTo>
                    <a:pt x="532962" y="124621"/>
                  </a:lnTo>
                  <a:lnTo>
                    <a:pt x="532095" y="129124"/>
                  </a:lnTo>
                  <a:lnTo>
                    <a:pt x="533029" y="124621"/>
                  </a:lnTo>
                  <a:lnTo>
                    <a:pt x="533029" y="124621"/>
                  </a:lnTo>
                  <a:lnTo>
                    <a:pt x="533896" y="120150"/>
                  </a:lnTo>
                  <a:close/>
                  <a:moveTo>
                    <a:pt x="686899" y="301444"/>
                  </a:moveTo>
                  <a:cubicBezTo>
                    <a:pt x="685898" y="300076"/>
                    <a:pt x="684830" y="298675"/>
                    <a:pt x="683729" y="297307"/>
                  </a:cubicBezTo>
                  <a:cubicBezTo>
                    <a:pt x="682628" y="295939"/>
                    <a:pt x="681561" y="294572"/>
                    <a:pt x="680393" y="293204"/>
                  </a:cubicBezTo>
                  <a:lnTo>
                    <a:pt x="669683" y="301878"/>
                  </a:lnTo>
                  <a:lnTo>
                    <a:pt x="669683" y="301878"/>
                  </a:lnTo>
                  <a:lnTo>
                    <a:pt x="659041" y="310519"/>
                  </a:lnTo>
                  <a:lnTo>
                    <a:pt x="659041" y="310519"/>
                  </a:lnTo>
                  <a:lnTo>
                    <a:pt x="655504" y="313422"/>
                  </a:lnTo>
                  <a:lnTo>
                    <a:pt x="653736" y="314856"/>
                  </a:lnTo>
                  <a:lnTo>
                    <a:pt x="648398" y="319193"/>
                  </a:lnTo>
                  <a:lnTo>
                    <a:pt x="648398" y="319193"/>
                  </a:lnTo>
                  <a:lnTo>
                    <a:pt x="641291" y="324965"/>
                  </a:lnTo>
                  <a:lnTo>
                    <a:pt x="634119" y="330837"/>
                  </a:lnTo>
                  <a:lnTo>
                    <a:pt x="634119" y="330837"/>
                  </a:lnTo>
                  <a:lnTo>
                    <a:pt x="623476" y="339478"/>
                  </a:lnTo>
                  <a:lnTo>
                    <a:pt x="623476" y="339478"/>
                  </a:lnTo>
                  <a:lnTo>
                    <a:pt x="623709" y="339745"/>
                  </a:lnTo>
                  <a:lnTo>
                    <a:pt x="623976" y="340079"/>
                  </a:lnTo>
                  <a:lnTo>
                    <a:pt x="623976" y="340079"/>
                  </a:lnTo>
                  <a:lnTo>
                    <a:pt x="623976" y="340279"/>
                  </a:lnTo>
                  <a:lnTo>
                    <a:pt x="623976" y="340279"/>
                  </a:lnTo>
                  <a:lnTo>
                    <a:pt x="624443" y="340813"/>
                  </a:lnTo>
                  <a:lnTo>
                    <a:pt x="624810" y="341313"/>
                  </a:lnTo>
                  <a:lnTo>
                    <a:pt x="624810" y="341313"/>
                  </a:lnTo>
                  <a:cubicBezTo>
                    <a:pt x="624920" y="341420"/>
                    <a:pt x="625011" y="341543"/>
                    <a:pt x="625077" y="341680"/>
                  </a:cubicBezTo>
                  <a:lnTo>
                    <a:pt x="625077" y="341847"/>
                  </a:lnTo>
                  <a:lnTo>
                    <a:pt x="625477" y="342381"/>
                  </a:lnTo>
                  <a:lnTo>
                    <a:pt x="625477" y="342381"/>
                  </a:lnTo>
                  <a:lnTo>
                    <a:pt x="625678" y="342648"/>
                  </a:lnTo>
                  <a:lnTo>
                    <a:pt x="625678" y="342648"/>
                  </a:lnTo>
                  <a:cubicBezTo>
                    <a:pt x="625831" y="342798"/>
                    <a:pt x="625965" y="342965"/>
                    <a:pt x="626078" y="343148"/>
                  </a:cubicBezTo>
                  <a:lnTo>
                    <a:pt x="626479" y="343649"/>
                  </a:lnTo>
                  <a:lnTo>
                    <a:pt x="627112" y="344483"/>
                  </a:lnTo>
                  <a:lnTo>
                    <a:pt x="627112" y="344483"/>
                  </a:lnTo>
                  <a:lnTo>
                    <a:pt x="627413" y="344883"/>
                  </a:lnTo>
                  <a:lnTo>
                    <a:pt x="627413" y="344883"/>
                  </a:lnTo>
                  <a:cubicBezTo>
                    <a:pt x="627556" y="345063"/>
                    <a:pt x="627690" y="345253"/>
                    <a:pt x="627813" y="345450"/>
                  </a:cubicBezTo>
                  <a:lnTo>
                    <a:pt x="627813" y="345450"/>
                  </a:lnTo>
                  <a:lnTo>
                    <a:pt x="627813" y="345450"/>
                  </a:lnTo>
                  <a:lnTo>
                    <a:pt x="627813" y="345450"/>
                  </a:lnTo>
                  <a:lnTo>
                    <a:pt x="628347" y="346184"/>
                  </a:lnTo>
                  <a:lnTo>
                    <a:pt x="628347" y="346184"/>
                  </a:lnTo>
                  <a:lnTo>
                    <a:pt x="628347" y="346351"/>
                  </a:lnTo>
                  <a:lnTo>
                    <a:pt x="628347" y="346351"/>
                  </a:lnTo>
                  <a:cubicBezTo>
                    <a:pt x="628347" y="346351"/>
                    <a:pt x="628347" y="346351"/>
                    <a:pt x="628347" y="346351"/>
                  </a:cubicBezTo>
                  <a:lnTo>
                    <a:pt x="628347" y="346351"/>
                  </a:lnTo>
                  <a:lnTo>
                    <a:pt x="628580" y="346651"/>
                  </a:lnTo>
                  <a:lnTo>
                    <a:pt x="628580" y="346651"/>
                  </a:lnTo>
                  <a:lnTo>
                    <a:pt x="629114" y="347385"/>
                  </a:lnTo>
                  <a:lnTo>
                    <a:pt x="629114" y="347385"/>
                  </a:lnTo>
                  <a:lnTo>
                    <a:pt x="629114" y="347585"/>
                  </a:lnTo>
                  <a:lnTo>
                    <a:pt x="629481" y="348119"/>
                  </a:lnTo>
                  <a:lnTo>
                    <a:pt x="629481" y="348119"/>
                  </a:lnTo>
                  <a:lnTo>
                    <a:pt x="629481" y="348119"/>
                  </a:lnTo>
                  <a:lnTo>
                    <a:pt x="629681" y="348386"/>
                  </a:lnTo>
                  <a:lnTo>
                    <a:pt x="629681" y="348553"/>
                  </a:lnTo>
                  <a:lnTo>
                    <a:pt x="629681" y="348753"/>
                  </a:lnTo>
                  <a:cubicBezTo>
                    <a:pt x="629838" y="348957"/>
                    <a:pt x="629982" y="349167"/>
                    <a:pt x="630115" y="349387"/>
                  </a:cubicBezTo>
                  <a:lnTo>
                    <a:pt x="630482" y="349887"/>
                  </a:lnTo>
                  <a:lnTo>
                    <a:pt x="630682" y="350154"/>
                  </a:lnTo>
                  <a:lnTo>
                    <a:pt x="630682" y="350354"/>
                  </a:lnTo>
                  <a:lnTo>
                    <a:pt x="630682" y="350354"/>
                  </a:lnTo>
                  <a:lnTo>
                    <a:pt x="630882" y="350621"/>
                  </a:lnTo>
                  <a:cubicBezTo>
                    <a:pt x="630949" y="350742"/>
                    <a:pt x="631026" y="350852"/>
                    <a:pt x="631116" y="350955"/>
                  </a:cubicBezTo>
                  <a:lnTo>
                    <a:pt x="631116" y="350955"/>
                  </a:lnTo>
                  <a:lnTo>
                    <a:pt x="631550" y="351656"/>
                  </a:lnTo>
                  <a:lnTo>
                    <a:pt x="631883" y="352156"/>
                  </a:lnTo>
                  <a:lnTo>
                    <a:pt x="631883" y="352156"/>
                  </a:lnTo>
                  <a:lnTo>
                    <a:pt x="631883" y="352156"/>
                  </a:lnTo>
                  <a:lnTo>
                    <a:pt x="631883" y="352156"/>
                  </a:lnTo>
                  <a:cubicBezTo>
                    <a:pt x="631950" y="352276"/>
                    <a:pt x="632027" y="352386"/>
                    <a:pt x="632117" y="352490"/>
                  </a:cubicBezTo>
                  <a:lnTo>
                    <a:pt x="632350" y="352857"/>
                  </a:lnTo>
                  <a:lnTo>
                    <a:pt x="632350" y="352857"/>
                  </a:lnTo>
                  <a:lnTo>
                    <a:pt x="632350" y="353057"/>
                  </a:lnTo>
                  <a:lnTo>
                    <a:pt x="632350" y="353257"/>
                  </a:lnTo>
                  <a:lnTo>
                    <a:pt x="632884" y="354058"/>
                  </a:lnTo>
                  <a:lnTo>
                    <a:pt x="633051" y="354358"/>
                  </a:lnTo>
                  <a:lnTo>
                    <a:pt x="633384" y="354859"/>
                  </a:lnTo>
                  <a:lnTo>
                    <a:pt x="633384" y="354859"/>
                  </a:lnTo>
                  <a:lnTo>
                    <a:pt x="633384" y="355025"/>
                  </a:lnTo>
                  <a:lnTo>
                    <a:pt x="633384" y="355025"/>
                  </a:lnTo>
                  <a:lnTo>
                    <a:pt x="633384" y="355025"/>
                  </a:lnTo>
                  <a:lnTo>
                    <a:pt x="633585" y="355359"/>
                  </a:lnTo>
                  <a:lnTo>
                    <a:pt x="633585" y="355526"/>
                  </a:lnTo>
                  <a:lnTo>
                    <a:pt x="633585" y="355693"/>
                  </a:lnTo>
                  <a:lnTo>
                    <a:pt x="633585" y="355859"/>
                  </a:lnTo>
                  <a:lnTo>
                    <a:pt x="633752" y="356093"/>
                  </a:lnTo>
                  <a:lnTo>
                    <a:pt x="633752" y="356260"/>
                  </a:lnTo>
                  <a:cubicBezTo>
                    <a:pt x="634285" y="357094"/>
                    <a:pt x="634819" y="357928"/>
                    <a:pt x="635320" y="358762"/>
                  </a:cubicBezTo>
                  <a:lnTo>
                    <a:pt x="635987" y="359830"/>
                  </a:lnTo>
                  <a:lnTo>
                    <a:pt x="636821" y="361197"/>
                  </a:lnTo>
                  <a:lnTo>
                    <a:pt x="637622" y="362632"/>
                  </a:lnTo>
                  <a:lnTo>
                    <a:pt x="638189" y="363533"/>
                  </a:lnTo>
                  <a:lnTo>
                    <a:pt x="639657" y="366102"/>
                  </a:lnTo>
                  <a:cubicBezTo>
                    <a:pt x="639857" y="366469"/>
                    <a:pt x="640057" y="366802"/>
                    <a:pt x="640224" y="367169"/>
                  </a:cubicBezTo>
                  <a:lnTo>
                    <a:pt x="641025" y="368637"/>
                  </a:lnTo>
                  <a:lnTo>
                    <a:pt x="641325" y="369171"/>
                  </a:lnTo>
                  <a:lnTo>
                    <a:pt x="641992" y="370406"/>
                  </a:lnTo>
                  <a:cubicBezTo>
                    <a:pt x="642326" y="371006"/>
                    <a:pt x="642626" y="371673"/>
                    <a:pt x="642960" y="372307"/>
                  </a:cubicBezTo>
                  <a:lnTo>
                    <a:pt x="643360" y="373041"/>
                  </a:lnTo>
                  <a:lnTo>
                    <a:pt x="643360" y="373208"/>
                  </a:lnTo>
                  <a:cubicBezTo>
                    <a:pt x="643373" y="373308"/>
                    <a:pt x="643373" y="373408"/>
                    <a:pt x="643360" y="373508"/>
                  </a:cubicBezTo>
                  <a:lnTo>
                    <a:pt x="643660" y="374109"/>
                  </a:lnTo>
                  <a:lnTo>
                    <a:pt x="644027" y="374776"/>
                  </a:lnTo>
                  <a:lnTo>
                    <a:pt x="644361" y="375477"/>
                  </a:lnTo>
                  <a:lnTo>
                    <a:pt x="645062" y="376878"/>
                  </a:lnTo>
                  <a:lnTo>
                    <a:pt x="645062" y="376878"/>
                  </a:lnTo>
                  <a:cubicBezTo>
                    <a:pt x="645328" y="377412"/>
                    <a:pt x="645595" y="377979"/>
                    <a:pt x="645829" y="378546"/>
                  </a:cubicBezTo>
                  <a:lnTo>
                    <a:pt x="646630" y="380214"/>
                  </a:lnTo>
                  <a:lnTo>
                    <a:pt x="646630" y="380414"/>
                  </a:lnTo>
                  <a:lnTo>
                    <a:pt x="646930" y="381115"/>
                  </a:lnTo>
                  <a:lnTo>
                    <a:pt x="647264" y="381816"/>
                  </a:lnTo>
                  <a:lnTo>
                    <a:pt x="648031" y="383551"/>
                  </a:lnTo>
                  <a:lnTo>
                    <a:pt x="648031" y="383551"/>
                  </a:lnTo>
                  <a:cubicBezTo>
                    <a:pt x="648051" y="383694"/>
                    <a:pt x="648051" y="383841"/>
                    <a:pt x="648031" y="383984"/>
                  </a:cubicBezTo>
                  <a:lnTo>
                    <a:pt x="648198" y="384318"/>
                  </a:lnTo>
                  <a:cubicBezTo>
                    <a:pt x="648191" y="384428"/>
                    <a:pt x="648191" y="384541"/>
                    <a:pt x="648198" y="384652"/>
                  </a:cubicBezTo>
                  <a:lnTo>
                    <a:pt x="648198" y="384652"/>
                  </a:lnTo>
                  <a:cubicBezTo>
                    <a:pt x="648198" y="384652"/>
                    <a:pt x="648198" y="384885"/>
                    <a:pt x="648198" y="384985"/>
                  </a:cubicBezTo>
                  <a:lnTo>
                    <a:pt x="649299" y="387588"/>
                  </a:lnTo>
                  <a:cubicBezTo>
                    <a:pt x="649766" y="388755"/>
                    <a:pt x="650200" y="389956"/>
                    <a:pt x="650700" y="391157"/>
                  </a:cubicBezTo>
                  <a:lnTo>
                    <a:pt x="650700" y="391324"/>
                  </a:lnTo>
                  <a:lnTo>
                    <a:pt x="650933" y="391324"/>
                  </a:lnTo>
                  <a:lnTo>
                    <a:pt x="650933" y="391324"/>
                  </a:lnTo>
                  <a:lnTo>
                    <a:pt x="663445" y="386520"/>
                  </a:lnTo>
                  <a:lnTo>
                    <a:pt x="663712" y="386520"/>
                  </a:lnTo>
                  <a:lnTo>
                    <a:pt x="680593" y="380014"/>
                  </a:lnTo>
                  <a:lnTo>
                    <a:pt x="680860" y="380014"/>
                  </a:lnTo>
                  <a:lnTo>
                    <a:pt x="693438" y="375210"/>
                  </a:lnTo>
                  <a:lnTo>
                    <a:pt x="693705" y="375210"/>
                  </a:lnTo>
                  <a:lnTo>
                    <a:pt x="706283" y="370372"/>
                  </a:lnTo>
                  <a:lnTo>
                    <a:pt x="706550" y="370372"/>
                  </a:lnTo>
                  <a:lnTo>
                    <a:pt x="719127" y="365535"/>
                  </a:lnTo>
                  <a:cubicBezTo>
                    <a:pt x="711200" y="342898"/>
                    <a:pt x="700367" y="321389"/>
                    <a:pt x="686899" y="301544"/>
                  </a:cubicBezTo>
                  <a:close/>
                  <a:moveTo>
                    <a:pt x="686899" y="301444"/>
                  </a:moveTo>
                  <a:cubicBezTo>
                    <a:pt x="685898" y="300076"/>
                    <a:pt x="684830" y="298675"/>
                    <a:pt x="683729" y="297307"/>
                  </a:cubicBezTo>
                  <a:cubicBezTo>
                    <a:pt x="682628" y="295939"/>
                    <a:pt x="681561" y="294572"/>
                    <a:pt x="680393" y="293204"/>
                  </a:cubicBezTo>
                  <a:lnTo>
                    <a:pt x="669683" y="301878"/>
                  </a:lnTo>
                  <a:lnTo>
                    <a:pt x="669683" y="301878"/>
                  </a:lnTo>
                  <a:lnTo>
                    <a:pt x="659041" y="310519"/>
                  </a:lnTo>
                  <a:lnTo>
                    <a:pt x="659041" y="310519"/>
                  </a:lnTo>
                  <a:lnTo>
                    <a:pt x="655504" y="313422"/>
                  </a:lnTo>
                  <a:lnTo>
                    <a:pt x="653736" y="314856"/>
                  </a:lnTo>
                  <a:lnTo>
                    <a:pt x="648398" y="319193"/>
                  </a:lnTo>
                  <a:lnTo>
                    <a:pt x="648398" y="319193"/>
                  </a:lnTo>
                  <a:lnTo>
                    <a:pt x="641291" y="324965"/>
                  </a:lnTo>
                  <a:lnTo>
                    <a:pt x="634119" y="330837"/>
                  </a:lnTo>
                  <a:lnTo>
                    <a:pt x="634119" y="330837"/>
                  </a:lnTo>
                  <a:lnTo>
                    <a:pt x="623476" y="339478"/>
                  </a:lnTo>
                  <a:lnTo>
                    <a:pt x="623476" y="339478"/>
                  </a:lnTo>
                  <a:lnTo>
                    <a:pt x="623709" y="339745"/>
                  </a:lnTo>
                  <a:lnTo>
                    <a:pt x="623976" y="340079"/>
                  </a:lnTo>
                  <a:lnTo>
                    <a:pt x="623976" y="340079"/>
                  </a:lnTo>
                  <a:lnTo>
                    <a:pt x="623976" y="340279"/>
                  </a:lnTo>
                  <a:lnTo>
                    <a:pt x="623976" y="340279"/>
                  </a:lnTo>
                  <a:lnTo>
                    <a:pt x="624443" y="340813"/>
                  </a:lnTo>
                  <a:lnTo>
                    <a:pt x="624810" y="341313"/>
                  </a:lnTo>
                  <a:lnTo>
                    <a:pt x="624810" y="341313"/>
                  </a:lnTo>
                  <a:cubicBezTo>
                    <a:pt x="624920" y="341420"/>
                    <a:pt x="625011" y="341543"/>
                    <a:pt x="625077" y="341680"/>
                  </a:cubicBezTo>
                  <a:lnTo>
                    <a:pt x="625077" y="341847"/>
                  </a:lnTo>
                  <a:lnTo>
                    <a:pt x="625477" y="342381"/>
                  </a:lnTo>
                  <a:lnTo>
                    <a:pt x="625477" y="342381"/>
                  </a:lnTo>
                  <a:lnTo>
                    <a:pt x="625678" y="342648"/>
                  </a:lnTo>
                  <a:lnTo>
                    <a:pt x="625678" y="342648"/>
                  </a:lnTo>
                  <a:cubicBezTo>
                    <a:pt x="625831" y="342798"/>
                    <a:pt x="625965" y="342965"/>
                    <a:pt x="626078" y="343148"/>
                  </a:cubicBezTo>
                  <a:lnTo>
                    <a:pt x="626479" y="343649"/>
                  </a:lnTo>
                  <a:lnTo>
                    <a:pt x="627112" y="344483"/>
                  </a:lnTo>
                  <a:lnTo>
                    <a:pt x="627112" y="344483"/>
                  </a:lnTo>
                  <a:lnTo>
                    <a:pt x="627413" y="344883"/>
                  </a:lnTo>
                  <a:lnTo>
                    <a:pt x="627413" y="344883"/>
                  </a:lnTo>
                  <a:cubicBezTo>
                    <a:pt x="627556" y="345063"/>
                    <a:pt x="627690" y="345253"/>
                    <a:pt x="627813" y="345450"/>
                  </a:cubicBezTo>
                  <a:lnTo>
                    <a:pt x="627813" y="345450"/>
                  </a:lnTo>
                  <a:lnTo>
                    <a:pt x="627813" y="345450"/>
                  </a:lnTo>
                  <a:lnTo>
                    <a:pt x="627813" y="345450"/>
                  </a:lnTo>
                  <a:lnTo>
                    <a:pt x="628347" y="346184"/>
                  </a:lnTo>
                  <a:lnTo>
                    <a:pt x="628347" y="346184"/>
                  </a:lnTo>
                  <a:lnTo>
                    <a:pt x="628347" y="346351"/>
                  </a:lnTo>
                  <a:lnTo>
                    <a:pt x="628347" y="346351"/>
                  </a:lnTo>
                  <a:cubicBezTo>
                    <a:pt x="628347" y="346351"/>
                    <a:pt x="628347" y="346351"/>
                    <a:pt x="628347" y="346351"/>
                  </a:cubicBezTo>
                  <a:lnTo>
                    <a:pt x="628347" y="346351"/>
                  </a:lnTo>
                  <a:lnTo>
                    <a:pt x="628580" y="346651"/>
                  </a:lnTo>
                  <a:lnTo>
                    <a:pt x="628580" y="346651"/>
                  </a:lnTo>
                  <a:lnTo>
                    <a:pt x="629114" y="347385"/>
                  </a:lnTo>
                  <a:lnTo>
                    <a:pt x="629114" y="347385"/>
                  </a:lnTo>
                  <a:lnTo>
                    <a:pt x="629114" y="347585"/>
                  </a:lnTo>
                  <a:lnTo>
                    <a:pt x="629481" y="348119"/>
                  </a:lnTo>
                  <a:lnTo>
                    <a:pt x="629481" y="348119"/>
                  </a:lnTo>
                  <a:lnTo>
                    <a:pt x="629481" y="348119"/>
                  </a:lnTo>
                  <a:lnTo>
                    <a:pt x="629681" y="348386"/>
                  </a:lnTo>
                  <a:lnTo>
                    <a:pt x="629681" y="348553"/>
                  </a:lnTo>
                  <a:lnTo>
                    <a:pt x="629681" y="348753"/>
                  </a:lnTo>
                  <a:cubicBezTo>
                    <a:pt x="629838" y="348957"/>
                    <a:pt x="629982" y="349167"/>
                    <a:pt x="630115" y="349387"/>
                  </a:cubicBezTo>
                  <a:lnTo>
                    <a:pt x="630482" y="349887"/>
                  </a:lnTo>
                  <a:lnTo>
                    <a:pt x="630682" y="350154"/>
                  </a:lnTo>
                  <a:lnTo>
                    <a:pt x="630682" y="350354"/>
                  </a:lnTo>
                  <a:lnTo>
                    <a:pt x="630682" y="350354"/>
                  </a:lnTo>
                  <a:lnTo>
                    <a:pt x="630882" y="350621"/>
                  </a:lnTo>
                  <a:cubicBezTo>
                    <a:pt x="630949" y="350742"/>
                    <a:pt x="631026" y="350852"/>
                    <a:pt x="631116" y="350955"/>
                  </a:cubicBezTo>
                  <a:lnTo>
                    <a:pt x="631116" y="350955"/>
                  </a:lnTo>
                  <a:lnTo>
                    <a:pt x="631550" y="351656"/>
                  </a:lnTo>
                  <a:lnTo>
                    <a:pt x="631883" y="352156"/>
                  </a:lnTo>
                  <a:lnTo>
                    <a:pt x="631883" y="352156"/>
                  </a:lnTo>
                  <a:lnTo>
                    <a:pt x="631883" y="352156"/>
                  </a:lnTo>
                  <a:lnTo>
                    <a:pt x="631883" y="352156"/>
                  </a:lnTo>
                  <a:cubicBezTo>
                    <a:pt x="631950" y="352276"/>
                    <a:pt x="632027" y="352386"/>
                    <a:pt x="632117" y="352490"/>
                  </a:cubicBezTo>
                  <a:lnTo>
                    <a:pt x="632350" y="352857"/>
                  </a:lnTo>
                  <a:lnTo>
                    <a:pt x="632350" y="352857"/>
                  </a:lnTo>
                  <a:lnTo>
                    <a:pt x="632350" y="353057"/>
                  </a:lnTo>
                  <a:lnTo>
                    <a:pt x="632350" y="353257"/>
                  </a:lnTo>
                  <a:lnTo>
                    <a:pt x="632884" y="354058"/>
                  </a:lnTo>
                  <a:lnTo>
                    <a:pt x="633051" y="354358"/>
                  </a:lnTo>
                  <a:lnTo>
                    <a:pt x="633384" y="354859"/>
                  </a:lnTo>
                  <a:lnTo>
                    <a:pt x="633384" y="354859"/>
                  </a:lnTo>
                  <a:lnTo>
                    <a:pt x="633384" y="355025"/>
                  </a:lnTo>
                  <a:lnTo>
                    <a:pt x="633384" y="355025"/>
                  </a:lnTo>
                  <a:lnTo>
                    <a:pt x="633384" y="355025"/>
                  </a:lnTo>
                  <a:lnTo>
                    <a:pt x="633585" y="355359"/>
                  </a:lnTo>
                  <a:lnTo>
                    <a:pt x="633585" y="355526"/>
                  </a:lnTo>
                  <a:lnTo>
                    <a:pt x="633585" y="355693"/>
                  </a:lnTo>
                  <a:lnTo>
                    <a:pt x="633585" y="355859"/>
                  </a:lnTo>
                  <a:lnTo>
                    <a:pt x="633752" y="356093"/>
                  </a:lnTo>
                  <a:lnTo>
                    <a:pt x="633752" y="356260"/>
                  </a:lnTo>
                  <a:cubicBezTo>
                    <a:pt x="634285" y="357094"/>
                    <a:pt x="634819" y="357928"/>
                    <a:pt x="635320" y="358762"/>
                  </a:cubicBezTo>
                  <a:lnTo>
                    <a:pt x="635987" y="359830"/>
                  </a:lnTo>
                  <a:lnTo>
                    <a:pt x="636821" y="361197"/>
                  </a:lnTo>
                  <a:lnTo>
                    <a:pt x="637622" y="362632"/>
                  </a:lnTo>
                  <a:lnTo>
                    <a:pt x="638189" y="363533"/>
                  </a:lnTo>
                  <a:lnTo>
                    <a:pt x="639657" y="366102"/>
                  </a:lnTo>
                  <a:cubicBezTo>
                    <a:pt x="639857" y="366469"/>
                    <a:pt x="640057" y="366802"/>
                    <a:pt x="640224" y="367169"/>
                  </a:cubicBezTo>
                  <a:lnTo>
                    <a:pt x="641025" y="368637"/>
                  </a:lnTo>
                  <a:lnTo>
                    <a:pt x="641325" y="369171"/>
                  </a:lnTo>
                  <a:lnTo>
                    <a:pt x="641992" y="370406"/>
                  </a:lnTo>
                  <a:cubicBezTo>
                    <a:pt x="642326" y="371006"/>
                    <a:pt x="642626" y="371673"/>
                    <a:pt x="642960" y="372307"/>
                  </a:cubicBezTo>
                  <a:lnTo>
                    <a:pt x="643360" y="373041"/>
                  </a:lnTo>
                  <a:lnTo>
                    <a:pt x="643360" y="373208"/>
                  </a:lnTo>
                  <a:cubicBezTo>
                    <a:pt x="643373" y="373308"/>
                    <a:pt x="643373" y="373408"/>
                    <a:pt x="643360" y="373508"/>
                  </a:cubicBezTo>
                  <a:lnTo>
                    <a:pt x="643660" y="374109"/>
                  </a:lnTo>
                  <a:lnTo>
                    <a:pt x="644027" y="374776"/>
                  </a:lnTo>
                  <a:lnTo>
                    <a:pt x="644361" y="375477"/>
                  </a:lnTo>
                  <a:lnTo>
                    <a:pt x="645062" y="376878"/>
                  </a:lnTo>
                  <a:lnTo>
                    <a:pt x="645062" y="376878"/>
                  </a:lnTo>
                  <a:cubicBezTo>
                    <a:pt x="645328" y="377412"/>
                    <a:pt x="645595" y="377979"/>
                    <a:pt x="645829" y="378546"/>
                  </a:cubicBezTo>
                  <a:lnTo>
                    <a:pt x="646630" y="380214"/>
                  </a:lnTo>
                  <a:lnTo>
                    <a:pt x="646630" y="380414"/>
                  </a:lnTo>
                  <a:lnTo>
                    <a:pt x="646930" y="381115"/>
                  </a:lnTo>
                  <a:lnTo>
                    <a:pt x="647264" y="381816"/>
                  </a:lnTo>
                  <a:lnTo>
                    <a:pt x="648031" y="383551"/>
                  </a:lnTo>
                  <a:lnTo>
                    <a:pt x="648031" y="383551"/>
                  </a:lnTo>
                  <a:cubicBezTo>
                    <a:pt x="648051" y="383694"/>
                    <a:pt x="648051" y="383841"/>
                    <a:pt x="648031" y="383984"/>
                  </a:cubicBezTo>
                  <a:lnTo>
                    <a:pt x="648198" y="384318"/>
                  </a:lnTo>
                  <a:cubicBezTo>
                    <a:pt x="648191" y="384428"/>
                    <a:pt x="648191" y="384541"/>
                    <a:pt x="648198" y="384652"/>
                  </a:cubicBezTo>
                  <a:lnTo>
                    <a:pt x="648198" y="384652"/>
                  </a:lnTo>
                  <a:cubicBezTo>
                    <a:pt x="648198" y="384652"/>
                    <a:pt x="648198" y="384885"/>
                    <a:pt x="648198" y="384985"/>
                  </a:cubicBezTo>
                  <a:lnTo>
                    <a:pt x="649299" y="387588"/>
                  </a:lnTo>
                  <a:cubicBezTo>
                    <a:pt x="649766" y="388755"/>
                    <a:pt x="650200" y="389956"/>
                    <a:pt x="650700" y="391157"/>
                  </a:cubicBezTo>
                  <a:lnTo>
                    <a:pt x="650700" y="391324"/>
                  </a:lnTo>
                  <a:lnTo>
                    <a:pt x="650933" y="391324"/>
                  </a:lnTo>
                  <a:lnTo>
                    <a:pt x="650933" y="391324"/>
                  </a:lnTo>
                  <a:lnTo>
                    <a:pt x="663445" y="386520"/>
                  </a:lnTo>
                  <a:lnTo>
                    <a:pt x="663712" y="386520"/>
                  </a:lnTo>
                  <a:lnTo>
                    <a:pt x="680593" y="380014"/>
                  </a:lnTo>
                  <a:lnTo>
                    <a:pt x="680860" y="380014"/>
                  </a:lnTo>
                  <a:lnTo>
                    <a:pt x="693438" y="375210"/>
                  </a:lnTo>
                  <a:lnTo>
                    <a:pt x="693705" y="375210"/>
                  </a:lnTo>
                  <a:lnTo>
                    <a:pt x="706283" y="370372"/>
                  </a:lnTo>
                  <a:lnTo>
                    <a:pt x="706550" y="370372"/>
                  </a:lnTo>
                  <a:lnTo>
                    <a:pt x="719127" y="365535"/>
                  </a:lnTo>
                  <a:cubicBezTo>
                    <a:pt x="711200" y="342898"/>
                    <a:pt x="700367" y="321389"/>
                    <a:pt x="686899" y="301544"/>
                  </a:cubicBezTo>
                  <a:close/>
                  <a:moveTo>
                    <a:pt x="686899" y="301444"/>
                  </a:moveTo>
                  <a:cubicBezTo>
                    <a:pt x="685898" y="300076"/>
                    <a:pt x="684830" y="298675"/>
                    <a:pt x="683729" y="297307"/>
                  </a:cubicBezTo>
                  <a:cubicBezTo>
                    <a:pt x="682628" y="295939"/>
                    <a:pt x="681561" y="294572"/>
                    <a:pt x="680393" y="293204"/>
                  </a:cubicBezTo>
                  <a:lnTo>
                    <a:pt x="669683" y="301878"/>
                  </a:lnTo>
                  <a:lnTo>
                    <a:pt x="669683" y="301878"/>
                  </a:lnTo>
                  <a:lnTo>
                    <a:pt x="659041" y="310519"/>
                  </a:lnTo>
                  <a:lnTo>
                    <a:pt x="659041" y="310519"/>
                  </a:lnTo>
                  <a:lnTo>
                    <a:pt x="655504" y="313422"/>
                  </a:lnTo>
                  <a:lnTo>
                    <a:pt x="653736" y="314856"/>
                  </a:lnTo>
                  <a:lnTo>
                    <a:pt x="648398" y="319193"/>
                  </a:lnTo>
                  <a:lnTo>
                    <a:pt x="648398" y="319193"/>
                  </a:lnTo>
                  <a:lnTo>
                    <a:pt x="641291" y="324965"/>
                  </a:lnTo>
                  <a:lnTo>
                    <a:pt x="634119" y="330837"/>
                  </a:lnTo>
                  <a:lnTo>
                    <a:pt x="634119" y="330837"/>
                  </a:lnTo>
                  <a:lnTo>
                    <a:pt x="623476" y="339478"/>
                  </a:lnTo>
                  <a:lnTo>
                    <a:pt x="623476" y="339478"/>
                  </a:lnTo>
                  <a:lnTo>
                    <a:pt x="623709" y="339745"/>
                  </a:lnTo>
                  <a:lnTo>
                    <a:pt x="623976" y="340079"/>
                  </a:lnTo>
                  <a:lnTo>
                    <a:pt x="623976" y="340079"/>
                  </a:lnTo>
                  <a:lnTo>
                    <a:pt x="623976" y="340279"/>
                  </a:lnTo>
                  <a:lnTo>
                    <a:pt x="623976" y="340279"/>
                  </a:lnTo>
                  <a:lnTo>
                    <a:pt x="624443" y="340813"/>
                  </a:lnTo>
                  <a:lnTo>
                    <a:pt x="624810" y="341313"/>
                  </a:lnTo>
                  <a:lnTo>
                    <a:pt x="624810" y="341313"/>
                  </a:lnTo>
                  <a:cubicBezTo>
                    <a:pt x="624920" y="341420"/>
                    <a:pt x="625011" y="341543"/>
                    <a:pt x="625077" y="341680"/>
                  </a:cubicBezTo>
                  <a:lnTo>
                    <a:pt x="625077" y="341847"/>
                  </a:lnTo>
                  <a:lnTo>
                    <a:pt x="625477" y="342381"/>
                  </a:lnTo>
                  <a:lnTo>
                    <a:pt x="625477" y="342381"/>
                  </a:lnTo>
                  <a:lnTo>
                    <a:pt x="625678" y="342648"/>
                  </a:lnTo>
                  <a:lnTo>
                    <a:pt x="625678" y="342648"/>
                  </a:lnTo>
                  <a:cubicBezTo>
                    <a:pt x="625831" y="342798"/>
                    <a:pt x="625965" y="342965"/>
                    <a:pt x="626078" y="343148"/>
                  </a:cubicBezTo>
                  <a:lnTo>
                    <a:pt x="626479" y="343649"/>
                  </a:lnTo>
                  <a:lnTo>
                    <a:pt x="627112" y="344483"/>
                  </a:lnTo>
                  <a:lnTo>
                    <a:pt x="627112" y="344483"/>
                  </a:lnTo>
                  <a:lnTo>
                    <a:pt x="627413" y="344883"/>
                  </a:lnTo>
                  <a:lnTo>
                    <a:pt x="627413" y="344883"/>
                  </a:lnTo>
                  <a:cubicBezTo>
                    <a:pt x="627556" y="345063"/>
                    <a:pt x="627690" y="345253"/>
                    <a:pt x="627813" y="345450"/>
                  </a:cubicBezTo>
                  <a:lnTo>
                    <a:pt x="627813" y="345450"/>
                  </a:lnTo>
                  <a:lnTo>
                    <a:pt x="627813" y="345450"/>
                  </a:lnTo>
                  <a:lnTo>
                    <a:pt x="627813" y="345450"/>
                  </a:lnTo>
                  <a:lnTo>
                    <a:pt x="628347" y="346184"/>
                  </a:lnTo>
                  <a:lnTo>
                    <a:pt x="628347" y="346184"/>
                  </a:lnTo>
                  <a:lnTo>
                    <a:pt x="628347" y="346351"/>
                  </a:lnTo>
                  <a:lnTo>
                    <a:pt x="628347" y="346351"/>
                  </a:lnTo>
                  <a:cubicBezTo>
                    <a:pt x="628347" y="346351"/>
                    <a:pt x="628347" y="346351"/>
                    <a:pt x="628347" y="346351"/>
                  </a:cubicBezTo>
                  <a:lnTo>
                    <a:pt x="628347" y="346351"/>
                  </a:lnTo>
                  <a:lnTo>
                    <a:pt x="628580" y="346651"/>
                  </a:lnTo>
                  <a:lnTo>
                    <a:pt x="628580" y="346651"/>
                  </a:lnTo>
                  <a:lnTo>
                    <a:pt x="629114" y="347385"/>
                  </a:lnTo>
                  <a:lnTo>
                    <a:pt x="629114" y="347385"/>
                  </a:lnTo>
                  <a:lnTo>
                    <a:pt x="629114" y="347585"/>
                  </a:lnTo>
                  <a:lnTo>
                    <a:pt x="629481" y="348119"/>
                  </a:lnTo>
                  <a:lnTo>
                    <a:pt x="629481" y="348119"/>
                  </a:lnTo>
                  <a:lnTo>
                    <a:pt x="629481" y="348119"/>
                  </a:lnTo>
                  <a:lnTo>
                    <a:pt x="629681" y="348386"/>
                  </a:lnTo>
                  <a:lnTo>
                    <a:pt x="629681" y="348553"/>
                  </a:lnTo>
                  <a:lnTo>
                    <a:pt x="629681" y="348753"/>
                  </a:lnTo>
                  <a:cubicBezTo>
                    <a:pt x="629838" y="348957"/>
                    <a:pt x="629982" y="349167"/>
                    <a:pt x="630115" y="349387"/>
                  </a:cubicBezTo>
                  <a:lnTo>
                    <a:pt x="630482" y="349887"/>
                  </a:lnTo>
                  <a:lnTo>
                    <a:pt x="630682" y="350154"/>
                  </a:lnTo>
                  <a:lnTo>
                    <a:pt x="630682" y="350354"/>
                  </a:lnTo>
                  <a:lnTo>
                    <a:pt x="630682" y="350354"/>
                  </a:lnTo>
                  <a:lnTo>
                    <a:pt x="630882" y="350621"/>
                  </a:lnTo>
                  <a:cubicBezTo>
                    <a:pt x="630949" y="350742"/>
                    <a:pt x="631026" y="350852"/>
                    <a:pt x="631116" y="350955"/>
                  </a:cubicBezTo>
                  <a:lnTo>
                    <a:pt x="631116" y="350955"/>
                  </a:lnTo>
                  <a:lnTo>
                    <a:pt x="631550" y="351656"/>
                  </a:lnTo>
                  <a:lnTo>
                    <a:pt x="631883" y="352156"/>
                  </a:lnTo>
                  <a:lnTo>
                    <a:pt x="631883" y="352156"/>
                  </a:lnTo>
                  <a:lnTo>
                    <a:pt x="631883" y="352156"/>
                  </a:lnTo>
                  <a:lnTo>
                    <a:pt x="631883" y="352156"/>
                  </a:lnTo>
                  <a:cubicBezTo>
                    <a:pt x="631950" y="352276"/>
                    <a:pt x="632027" y="352386"/>
                    <a:pt x="632117" y="352490"/>
                  </a:cubicBezTo>
                  <a:lnTo>
                    <a:pt x="632350" y="352857"/>
                  </a:lnTo>
                  <a:lnTo>
                    <a:pt x="632350" y="352857"/>
                  </a:lnTo>
                  <a:lnTo>
                    <a:pt x="632350" y="353057"/>
                  </a:lnTo>
                  <a:lnTo>
                    <a:pt x="632350" y="353257"/>
                  </a:lnTo>
                  <a:lnTo>
                    <a:pt x="632884" y="354058"/>
                  </a:lnTo>
                  <a:lnTo>
                    <a:pt x="633051" y="354358"/>
                  </a:lnTo>
                  <a:lnTo>
                    <a:pt x="633384" y="354859"/>
                  </a:lnTo>
                  <a:lnTo>
                    <a:pt x="633384" y="354859"/>
                  </a:lnTo>
                  <a:lnTo>
                    <a:pt x="633384" y="355025"/>
                  </a:lnTo>
                  <a:lnTo>
                    <a:pt x="633384" y="355025"/>
                  </a:lnTo>
                  <a:lnTo>
                    <a:pt x="633384" y="355025"/>
                  </a:lnTo>
                  <a:lnTo>
                    <a:pt x="633585" y="355359"/>
                  </a:lnTo>
                  <a:lnTo>
                    <a:pt x="633585" y="355526"/>
                  </a:lnTo>
                  <a:lnTo>
                    <a:pt x="633585" y="355693"/>
                  </a:lnTo>
                  <a:lnTo>
                    <a:pt x="633585" y="355859"/>
                  </a:lnTo>
                  <a:lnTo>
                    <a:pt x="633752" y="356093"/>
                  </a:lnTo>
                  <a:lnTo>
                    <a:pt x="633752" y="356260"/>
                  </a:lnTo>
                  <a:cubicBezTo>
                    <a:pt x="634285" y="357094"/>
                    <a:pt x="634819" y="357928"/>
                    <a:pt x="635320" y="358762"/>
                  </a:cubicBezTo>
                  <a:lnTo>
                    <a:pt x="635987" y="359830"/>
                  </a:lnTo>
                  <a:lnTo>
                    <a:pt x="636821" y="361197"/>
                  </a:lnTo>
                  <a:lnTo>
                    <a:pt x="637622" y="362632"/>
                  </a:lnTo>
                  <a:lnTo>
                    <a:pt x="638189" y="363533"/>
                  </a:lnTo>
                  <a:lnTo>
                    <a:pt x="639657" y="366102"/>
                  </a:lnTo>
                  <a:cubicBezTo>
                    <a:pt x="639857" y="366469"/>
                    <a:pt x="640057" y="366802"/>
                    <a:pt x="640224" y="367169"/>
                  </a:cubicBezTo>
                  <a:lnTo>
                    <a:pt x="641025" y="368637"/>
                  </a:lnTo>
                  <a:lnTo>
                    <a:pt x="641325" y="369171"/>
                  </a:lnTo>
                  <a:lnTo>
                    <a:pt x="641992" y="370406"/>
                  </a:lnTo>
                  <a:cubicBezTo>
                    <a:pt x="642326" y="371006"/>
                    <a:pt x="642626" y="371673"/>
                    <a:pt x="642960" y="372307"/>
                  </a:cubicBezTo>
                  <a:lnTo>
                    <a:pt x="643360" y="373041"/>
                  </a:lnTo>
                  <a:lnTo>
                    <a:pt x="643360" y="373208"/>
                  </a:lnTo>
                  <a:cubicBezTo>
                    <a:pt x="643373" y="373308"/>
                    <a:pt x="643373" y="373408"/>
                    <a:pt x="643360" y="373508"/>
                  </a:cubicBezTo>
                  <a:lnTo>
                    <a:pt x="643660" y="374109"/>
                  </a:lnTo>
                  <a:lnTo>
                    <a:pt x="644027" y="374776"/>
                  </a:lnTo>
                  <a:lnTo>
                    <a:pt x="644361" y="375477"/>
                  </a:lnTo>
                  <a:lnTo>
                    <a:pt x="645062" y="376878"/>
                  </a:lnTo>
                  <a:lnTo>
                    <a:pt x="645062" y="376878"/>
                  </a:lnTo>
                  <a:cubicBezTo>
                    <a:pt x="645328" y="377412"/>
                    <a:pt x="645595" y="377979"/>
                    <a:pt x="645829" y="378546"/>
                  </a:cubicBezTo>
                  <a:lnTo>
                    <a:pt x="646630" y="380214"/>
                  </a:lnTo>
                  <a:lnTo>
                    <a:pt x="646630" y="380414"/>
                  </a:lnTo>
                  <a:lnTo>
                    <a:pt x="646930" y="381115"/>
                  </a:lnTo>
                  <a:lnTo>
                    <a:pt x="647264" y="381816"/>
                  </a:lnTo>
                  <a:lnTo>
                    <a:pt x="648031" y="383551"/>
                  </a:lnTo>
                  <a:lnTo>
                    <a:pt x="648031" y="383551"/>
                  </a:lnTo>
                  <a:cubicBezTo>
                    <a:pt x="648051" y="383694"/>
                    <a:pt x="648051" y="383841"/>
                    <a:pt x="648031" y="383984"/>
                  </a:cubicBezTo>
                  <a:lnTo>
                    <a:pt x="648198" y="384318"/>
                  </a:lnTo>
                  <a:cubicBezTo>
                    <a:pt x="648191" y="384428"/>
                    <a:pt x="648191" y="384541"/>
                    <a:pt x="648198" y="384652"/>
                  </a:cubicBezTo>
                  <a:lnTo>
                    <a:pt x="648198" y="384652"/>
                  </a:lnTo>
                  <a:cubicBezTo>
                    <a:pt x="648198" y="384652"/>
                    <a:pt x="648198" y="384885"/>
                    <a:pt x="648198" y="384985"/>
                  </a:cubicBezTo>
                  <a:lnTo>
                    <a:pt x="649299" y="387588"/>
                  </a:lnTo>
                  <a:cubicBezTo>
                    <a:pt x="649766" y="388755"/>
                    <a:pt x="650200" y="389956"/>
                    <a:pt x="650700" y="391157"/>
                  </a:cubicBezTo>
                  <a:lnTo>
                    <a:pt x="650700" y="391324"/>
                  </a:lnTo>
                  <a:lnTo>
                    <a:pt x="650933" y="391324"/>
                  </a:lnTo>
                  <a:lnTo>
                    <a:pt x="650933" y="391324"/>
                  </a:lnTo>
                  <a:lnTo>
                    <a:pt x="663445" y="386520"/>
                  </a:lnTo>
                  <a:lnTo>
                    <a:pt x="663712" y="386520"/>
                  </a:lnTo>
                  <a:lnTo>
                    <a:pt x="680593" y="380014"/>
                  </a:lnTo>
                  <a:lnTo>
                    <a:pt x="680860" y="380014"/>
                  </a:lnTo>
                  <a:lnTo>
                    <a:pt x="693438" y="375210"/>
                  </a:lnTo>
                  <a:lnTo>
                    <a:pt x="693705" y="375210"/>
                  </a:lnTo>
                  <a:lnTo>
                    <a:pt x="706283" y="370372"/>
                  </a:lnTo>
                  <a:lnTo>
                    <a:pt x="706550" y="370372"/>
                  </a:lnTo>
                  <a:lnTo>
                    <a:pt x="719127" y="365535"/>
                  </a:lnTo>
                  <a:cubicBezTo>
                    <a:pt x="711200" y="342898"/>
                    <a:pt x="700367" y="321389"/>
                    <a:pt x="686899" y="301544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Brīvforma: forma 194">
              <a:extLst>
                <a:ext uri="{FF2B5EF4-FFF2-40B4-BE49-F238E27FC236}">
                  <a16:creationId xmlns:a16="http://schemas.microsoft.com/office/drawing/2014/main" id="{A36775E6-943A-A0A8-8A88-6FA3DBD1C5F9}"/>
                </a:ext>
              </a:extLst>
            </p:cNvPr>
            <p:cNvSpPr/>
            <p:nvPr/>
          </p:nvSpPr>
          <p:spPr>
            <a:xfrm>
              <a:off x="4242104" y="5126924"/>
              <a:ext cx="632528" cy="627991"/>
            </a:xfrm>
            <a:custGeom>
              <a:avLst/>
              <a:gdLst>
                <a:gd name="connsiteX0" fmla="*/ 632450 w 632528"/>
                <a:gd name="connsiteY0" fmla="*/ 311714 h 627991"/>
                <a:gd name="connsiteX1" fmla="*/ 632450 w 632528"/>
                <a:gd name="connsiteY1" fmla="*/ 316986 h 627991"/>
                <a:gd name="connsiteX2" fmla="*/ 618671 w 632528"/>
                <a:gd name="connsiteY2" fmla="*/ 316752 h 627991"/>
                <a:gd name="connsiteX3" fmla="*/ 604925 w 632528"/>
                <a:gd name="connsiteY3" fmla="*/ 316519 h 627991"/>
                <a:gd name="connsiteX4" fmla="*/ 604758 w 632528"/>
                <a:gd name="connsiteY4" fmla="*/ 323191 h 627991"/>
                <a:gd name="connsiteX5" fmla="*/ 604758 w 632528"/>
                <a:gd name="connsiteY5" fmla="*/ 325393 h 627991"/>
                <a:gd name="connsiteX6" fmla="*/ 604758 w 632528"/>
                <a:gd name="connsiteY6" fmla="*/ 328296 h 627991"/>
                <a:gd name="connsiteX7" fmla="*/ 604491 w 632528"/>
                <a:gd name="connsiteY7" fmla="*/ 332633 h 627991"/>
                <a:gd name="connsiteX8" fmla="*/ 604124 w 632528"/>
                <a:gd name="connsiteY8" fmla="*/ 336937 h 627991"/>
                <a:gd name="connsiteX9" fmla="*/ 603924 w 632528"/>
                <a:gd name="connsiteY9" fmla="*/ 339239 h 627991"/>
                <a:gd name="connsiteX10" fmla="*/ 603524 w 632528"/>
                <a:gd name="connsiteY10" fmla="*/ 343242 h 627991"/>
                <a:gd name="connsiteX11" fmla="*/ 602923 w 632528"/>
                <a:gd name="connsiteY11" fmla="*/ 348347 h 627991"/>
                <a:gd name="connsiteX12" fmla="*/ 602690 w 632528"/>
                <a:gd name="connsiteY12" fmla="*/ 350315 h 627991"/>
                <a:gd name="connsiteX13" fmla="*/ 602356 w 632528"/>
                <a:gd name="connsiteY13" fmla="*/ 352651 h 627991"/>
                <a:gd name="connsiteX14" fmla="*/ 602022 w 632528"/>
                <a:gd name="connsiteY14" fmla="*/ 355053 h 627991"/>
                <a:gd name="connsiteX15" fmla="*/ 601756 w 632528"/>
                <a:gd name="connsiteY15" fmla="*/ 356854 h 627991"/>
                <a:gd name="connsiteX16" fmla="*/ 600821 w 632528"/>
                <a:gd name="connsiteY16" fmla="*/ 362459 h 627991"/>
                <a:gd name="connsiteX17" fmla="*/ 600421 w 632528"/>
                <a:gd name="connsiteY17" fmla="*/ 364695 h 627991"/>
                <a:gd name="connsiteX18" fmla="*/ 599687 w 632528"/>
                <a:gd name="connsiteY18" fmla="*/ 368498 h 627991"/>
                <a:gd name="connsiteX19" fmla="*/ 599220 w 632528"/>
                <a:gd name="connsiteY19" fmla="*/ 370800 h 627991"/>
                <a:gd name="connsiteX20" fmla="*/ 597685 w 632528"/>
                <a:gd name="connsiteY20" fmla="*/ 377873 h 627991"/>
                <a:gd name="connsiteX21" fmla="*/ 597051 w 632528"/>
                <a:gd name="connsiteY21" fmla="*/ 380509 h 627991"/>
                <a:gd name="connsiteX22" fmla="*/ 597051 w 632528"/>
                <a:gd name="connsiteY22" fmla="*/ 380943 h 627991"/>
                <a:gd name="connsiteX23" fmla="*/ 596217 w 632528"/>
                <a:gd name="connsiteY23" fmla="*/ 384279 h 627991"/>
                <a:gd name="connsiteX24" fmla="*/ 595450 w 632528"/>
                <a:gd name="connsiteY24" fmla="*/ 387248 h 627991"/>
                <a:gd name="connsiteX25" fmla="*/ 594216 w 632528"/>
                <a:gd name="connsiteY25" fmla="*/ 391685 h 627991"/>
                <a:gd name="connsiteX26" fmla="*/ 593515 w 632528"/>
                <a:gd name="connsiteY26" fmla="*/ 394021 h 627991"/>
                <a:gd name="connsiteX27" fmla="*/ 591480 w 632528"/>
                <a:gd name="connsiteY27" fmla="*/ 400693 h 627991"/>
                <a:gd name="connsiteX28" fmla="*/ 590812 w 632528"/>
                <a:gd name="connsiteY28" fmla="*/ 402729 h 627991"/>
                <a:gd name="connsiteX29" fmla="*/ 589745 w 632528"/>
                <a:gd name="connsiteY29" fmla="*/ 406065 h 627991"/>
                <a:gd name="connsiteX30" fmla="*/ 602756 w 632528"/>
                <a:gd name="connsiteY30" fmla="*/ 410536 h 627991"/>
                <a:gd name="connsiteX31" fmla="*/ 615735 w 632528"/>
                <a:gd name="connsiteY31" fmla="*/ 415006 h 627991"/>
                <a:gd name="connsiteX32" fmla="*/ 613833 w 632528"/>
                <a:gd name="connsiteY32" fmla="*/ 420511 h 627991"/>
                <a:gd name="connsiteX33" fmla="*/ 613399 w 632528"/>
                <a:gd name="connsiteY33" fmla="*/ 421679 h 627991"/>
                <a:gd name="connsiteX34" fmla="*/ 612532 w 632528"/>
                <a:gd name="connsiteY34" fmla="*/ 424014 h 627991"/>
                <a:gd name="connsiteX35" fmla="*/ 611965 w 632528"/>
                <a:gd name="connsiteY35" fmla="*/ 425449 h 627991"/>
                <a:gd name="connsiteX36" fmla="*/ 611965 w 632528"/>
                <a:gd name="connsiteY36" fmla="*/ 425716 h 627991"/>
                <a:gd name="connsiteX37" fmla="*/ 610730 w 632528"/>
                <a:gd name="connsiteY37" fmla="*/ 429052 h 627991"/>
                <a:gd name="connsiteX38" fmla="*/ 607994 w 632528"/>
                <a:gd name="connsiteY38" fmla="*/ 435725 h 627991"/>
                <a:gd name="connsiteX39" fmla="*/ 605058 w 632528"/>
                <a:gd name="connsiteY39" fmla="*/ 442397 h 627991"/>
                <a:gd name="connsiteX40" fmla="*/ 601956 w 632528"/>
                <a:gd name="connsiteY40" fmla="*/ 449070 h 627991"/>
                <a:gd name="connsiteX41" fmla="*/ 600621 w 632528"/>
                <a:gd name="connsiteY41" fmla="*/ 451839 h 627991"/>
                <a:gd name="connsiteX42" fmla="*/ 596951 w 632528"/>
                <a:gd name="connsiteY42" fmla="*/ 459045 h 627991"/>
                <a:gd name="connsiteX43" fmla="*/ 595683 w 632528"/>
                <a:gd name="connsiteY43" fmla="*/ 461447 h 627991"/>
                <a:gd name="connsiteX44" fmla="*/ 595183 w 632528"/>
                <a:gd name="connsiteY44" fmla="*/ 462382 h 627991"/>
                <a:gd name="connsiteX45" fmla="*/ 593915 w 632528"/>
                <a:gd name="connsiteY45" fmla="*/ 464717 h 627991"/>
                <a:gd name="connsiteX46" fmla="*/ 591680 w 632528"/>
                <a:gd name="connsiteY46" fmla="*/ 468721 h 627991"/>
                <a:gd name="connsiteX47" fmla="*/ 590279 w 632528"/>
                <a:gd name="connsiteY47" fmla="*/ 471156 h 627991"/>
                <a:gd name="connsiteX48" fmla="*/ 588911 w 632528"/>
                <a:gd name="connsiteY48" fmla="*/ 473425 h 627991"/>
                <a:gd name="connsiteX49" fmla="*/ 587476 w 632528"/>
                <a:gd name="connsiteY49" fmla="*/ 475860 h 627991"/>
                <a:gd name="connsiteX50" fmla="*/ 584841 w 632528"/>
                <a:gd name="connsiteY50" fmla="*/ 480164 h 627991"/>
                <a:gd name="connsiteX51" fmla="*/ 583573 w 632528"/>
                <a:gd name="connsiteY51" fmla="*/ 482132 h 627991"/>
                <a:gd name="connsiteX52" fmla="*/ 571362 w 632528"/>
                <a:gd name="connsiteY52" fmla="*/ 499915 h 627991"/>
                <a:gd name="connsiteX53" fmla="*/ 569927 w 632528"/>
                <a:gd name="connsiteY53" fmla="*/ 501850 h 627991"/>
                <a:gd name="connsiteX54" fmla="*/ 565457 w 632528"/>
                <a:gd name="connsiteY54" fmla="*/ 507722 h 627991"/>
                <a:gd name="connsiteX55" fmla="*/ 561019 w 632528"/>
                <a:gd name="connsiteY55" fmla="*/ 513227 h 627991"/>
                <a:gd name="connsiteX56" fmla="*/ 560686 w 632528"/>
                <a:gd name="connsiteY56" fmla="*/ 513594 h 627991"/>
                <a:gd name="connsiteX57" fmla="*/ 558250 w 632528"/>
                <a:gd name="connsiteY57" fmla="*/ 516530 h 627991"/>
                <a:gd name="connsiteX58" fmla="*/ 552645 w 632528"/>
                <a:gd name="connsiteY58" fmla="*/ 522935 h 627991"/>
                <a:gd name="connsiteX59" fmla="*/ 550977 w 632528"/>
                <a:gd name="connsiteY59" fmla="*/ 524770 h 627991"/>
                <a:gd name="connsiteX60" fmla="*/ 548942 w 632528"/>
                <a:gd name="connsiteY60" fmla="*/ 526972 h 627991"/>
                <a:gd name="connsiteX61" fmla="*/ 546807 w 632528"/>
                <a:gd name="connsiteY61" fmla="*/ 529241 h 627991"/>
                <a:gd name="connsiteX62" fmla="*/ 546507 w 632528"/>
                <a:gd name="connsiteY62" fmla="*/ 529575 h 627991"/>
                <a:gd name="connsiteX63" fmla="*/ 544338 w 632528"/>
                <a:gd name="connsiteY63" fmla="*/ 531877 h 627991"/>
                <a:gd name="connsiteX64" fmla="*/ 544038 w 632528"/>
                <a:gd name="connsiteY64" fmla="*/ 532177 h 627991"/>
                <a:gd name="connsiteX65" fmla="*/ 541969 w 632528"/>
                <a:gd name="connsiteY65" fmla="*/ 534279 h 627991"/>
                <a:gd name="connsiteX66" fmla="*/ 537098 w 632528"/>
                <a:gd name="connsiteY66" fmla="*/ 539117 h 627991"/>
                <a:gd name="connsiteX67" fmla="*/ 535196 w 632528"/>
                <a:gd name="connsiteY67" fmla="*/ 540951 h 627991"/>
                <a:gd name="connsiteX68" fmla="*/ 532894 w 632528"/>
                <a:gd name="connsiteY68" fmla="*/ 542720 h 627991"/>
                <a:gd name="connsiteX69" fmla="*/ 531159 w 632528"/>
                <a:gd name="connsiteY69" fmla="*/ 544354 h 627991"/>
                <a:gd name="connsiteX70" fmla="*/ 524887 w 632528"/>
                <a:gd name="connsiteY70" fmla="*/ 549993 h 627991"/>
                <a:gd name="connsiteX71" fmla="*/ 522885 w 632528"/>
                <a:gd name="connsiteY71" fmla="*/ 551728 h 627991"/>
                <a:gd name="connsiteX72" fmla="*/ 519549 w 632528"/>
                <a:gd name="connsiteY72" fmla="*/ 554497 h 627991"/>
                <a:gd name="connsiteX73" fmla="*/ 517214 w 632528"/>
                <a:gd name="connsiteY73" fmla="*/ 556432 h 627991"/>
                <a:gd name="connsiteX74" fmla="*/ 508740 w 632528"/>
                <a:gd name="connsiteY74" fmla="*/ 563104 h 627991"/>
                <a:gd name="connsiteX75" fmla="*/ 505837 w 632528"/>
                <a:gd name="connsiteY75" fmla="*/ 565273 h 627991"/>
                <a:gd name="connsiteX76" fmla="*/ 503702 w 632528"/>
                <a:gd name="connsiteY76" fmla="*/ 566874 h 627991"/>
                <a:gd name="connsiteX77" fmla="*/ 499932 w 632528"/>
                <a:gd name="connsiteY77" fmla="*/ 569610 h 627991"/>
                <a:gd name="connsiteX78" fmla="*/ 497363 w 632528"/>
                <a:gd name="connsiteY78" fmla="*/ 571445 h 627991"/>
                <a:gd name="connsiteX79" fmla="*/ 494026 w 632528"/>
                <a:gd name="connsiteY79" fmla="*/ 573781 h 627991"/>
                <a:gd name="connsiteX80" fmla="*/ 491558 w 632528"/>
                <a:gd name="connsiteY80" fmla="*/ 575482 h 627991"/>
                <a:gd name="connsiteX81" fmla="*/ 490857 w 632528"/>
                <a:gd name="connsiteY81" fmla="*/ 575949 h 627991"/>
                <a:gd name="connsiteX82" fmla="*/ 488088 w 632528"/>
                <a:gd name="connsiteY82" fmla="*/ 577784 h 627991"/>
                <a:gd name="connsiteX83" fmla="*/ 485586 w 632528"/>
                <a:gd name="connsiteY83" fmla="*/ 579386 h 627991"/>
                <a:gd name="connsiteX84" fmla="*/ 484485 w 632528"/>
                <a:gd name="connsiteY84" fmla="*/ 580086 h 627991"/>
                <a:gd name="connsiteX85" fmla="*/ 481949 w 632528"/>
                <a:gd name="connsiteY85" fmla="*/ 581654 h 627991"/>
                <a:gd name="connsiteX86" fmla="*/ 478846 w 632528"/>
                <a:gd name="connsiteY86" fmla="*/ 583556 h 627991"/>
                <a:gd name="connsiteX87" fmla="*/ 475710 w 632528"/>
                <a:gd name="connsiteY87" fmla="*/ 585391 h 627991"/>
                <a:gd name="connsiteX88" fmla="*/ 472974 w 632528"/>
                <a:gd name="connsiteY88" fmla="*/ 586992 h 627991"/>
                <a:gd name="connsiteX89" fmla="*/ 468737 w 632528"/>
                <a:gd name="connsiteY89" fmla="*/ 589361 h 627991"/>
                <a:gd name="connsiteX90" fmla="*/ 466202 w 632528"/>
                <a:gd name="connsiteY90" fmla="*/ 590729 h 627991"/>
                <a:gd name="connsiteX91" fmla="*/ 462866 w 632528"/>
                <a:gd name="connsiteY91" fmla="*/ 592464 h 627991"/>
                <a:gd name="connsiteX92" fmla="*/ 459529 w 632528"/>
                <a:gd name="connsiteY92" fmla="*/ 594132 h 627991"/>
                <a:gd name="connsiteX93" fmla="*/ 459129 w 632528"/>
                <a:gd name="connsiteY93" fmla="*/ 594332 h 627991"/>
                <a:gd name="connsiteX94" fmla="*/ 455993 w 632528"/>
                <a:gd name="connsiteY94" fmla="*/ 595900 h 627991"/>
                <a:gd name="connsiteX95" fmla="*/ 454525 w 632528"/>
                <a:gd name="connsiteY95" fmla="*/ 596634 h 627991"/>
                <a:gd name="connsiteX96" fmla="*/ 451188 w 632528"/>
                <a:gd name="connsiteY96" fmla="*/ 598202 h 627991"/>
                <a:gd name="connsiteX97" fmla="*/ 443615 w 632528"/>
                <a:gd name="connsiteY97" fmla="*/ 601539 h 627991"/>
                <a:gd name="connsiteX98" fmla="*/ 441480 w 632528"/>
                <a:gd name="connsiteY98" fmla="*/ 602439 h 627991"/>
                <a:gd name="connsiteX99" fmla="*/ 437543 w 632528"/>
                <a:gd name="connsiteY99" fmla="*/ 604108 h 627991"/>
                <a:gd name="connsiteX100" fmla="*/ 431638 w 632528"/>
                <a:gd name="connsiteY100" fmla="*/ 606510 h 627991"/>
                <a:gd name="connsiteX101" fmla="*/ 428302 w 632528"/>
                <a:gd name="connsiteY101" fmla="*/ 607811 h 627991"/>
                <a:gd name="connsiteX102" fmla="*/ 424631 w 632528"/>
                <a:gd name="connsiteY102" fmla="*/ 609145 h 627991"/>
                <a:gd name="connsiteX103" fmla="*/ 420962 w 632528"/>
                <a:gd name="connsiteY103" fmla="*/ 610480 h 627991"/>
                <a:gd name="connsiteX104" fmla="*/ 417625 w 632528"/>
                <a:gd name="connsiteY104" fmla="*/ 611614 h 627991"/>
                <a:gd name="connsiteX105" fmla="*/ 413588 w 632528"/>
                <a:gd name="connsiteY105" fmla="*/ 612949 h 627991"/>
                <a:gd name="connsiteX106" fmla="*/ 411320 w 632528"/>
                <a:gd name="connsiteY106" fmla="*/ 613683 h 627991"/>
                <a:gd name="connsiteX107" fmla="*/ 410119 w 632528"/>
                <a:gd name="connsiteY107" fmla="*/ 614050 h 627991"/>
                <a:gd name="connsiteX108" fmla="*/ 409618 w 632528"/>
                <a:gd name="connsiteY108" fmla="*/ 614217 h 627991"/>
                <a:gd name="connsiteX109" fmla="*/ 406282 w 632528"/>
                <a:gd name="connsiteY109" fmla="*/ 615251 h 627991"/>
                <a:gd name="connsiteX110" fmla="*/ 402545 w 632528"/>
                <a:gd name="connsiteY110" fmla="*/ 616352 h 627991"/>
                <a:gd name="connsiteX111" fmla="*/ 399209 w 632528"/>
                <a:gd name="connsiteY111" fmla="*/ 617253 h 627991"/>
                <a:gd name="connsiteX112" fmla="*/ 398241 w 632528"/>
                <a:gd name="connsiteY112" fmla="*/ 617520 h 627991"/>
                <a:gd name="connsiteX113" fmla="*/ 395072 w 632528"/>
                <a:gd name="connsiteY113" fmla="*/ 618354 h 627991"/>
                <a:gd name="connsiteX114" fmla="*/ 394905 w 632528"/>
                <a:gd name="connsiteY114" fmla="*/ 618354 h 627991"/>
                <a:gd name="connsiteX115" fmla="*/ 391369 w 632528"/>
                <a:gd name="connsiteY115" fmla="*/ 619288 h 627991"/>
                <a:gd name="connsiteX116" fmla="*/ 391169 w 632528"/>
                <a:gd name="connsiteY116" fmla="*/ 619288 h 627991"/>
                <a:gd name="connsiteX117" fmla="*/ 383495 w 632528"/>
                <a:gd name="connsiteY117" fmla="*/ 621023 h 627991"/>
                <a:gd name="connsiteX118" fmla="*/ 379658 w 632528"/>
                <a:gd name="connsiteY118" fmla="*/ 621857 h 627991"/>
                <a:gd name="connsiteX119" fmla="*/ 376322 w 632528"/>
                <a:gd name="connsiteY119" fmla="*/ 622491 h 627991"/>
                <a:gd name="connsiteX120" fmla="*/ 374554 w 632528"/>
                <a:gd name="connsiteY120" fmla="*/ 622824 h 627991"/>
                <a:gd name="connsiteX121" fmla="*/ 371785 w 632528"/>
                <a:gd name="connsiteY121" fmla="*/ 623358 h 627991"/>
                <a:gd name="connsiteX122" fmla="*/ 363978 w 632528"/>
                <a:gd name="connsiteY122" fmla="*/ 624626 h 627991"/>
                <a:gd name="connsiteX123" fmla="*/ 360041 w 632528"/>
                <a:gd name="connsiteY123" fmla="*/ 625226 h 627991"/>
                <a:gd name="connsiteX124" fmla="*/ 356705 w 632528"/>
                <a:gd name="connsiteY124" fmla="*/ 625660 h 627991"/>
                <a:gd name="connsiteX125" fmla="*/ 355804 w 632528"/>
                <a:gd name="connsiteY125" fmla="*/ 625660 h 627991"/>
                <a:gd name="connsiteX126" fmla="*/ 352201 w 632528"/>
                <a:gd name="connsiteY126" fmla="*/ 626094 h 627991"/>
                <a:gd name="connsiteX127" fmla="*/ 348597 w 632528"/>
                <a:gd name="connsiteY127" fmla="*/ 626461 h 627991"/>
                <a:gd name="connsiteX128" fmla="*/ 344227 w 632528"/>
                <a:gd name="connsiteY128" fmla="*/ 626895 h 627991"/>
                <a:gd name="connsiteX129" fmla="*/ 340590 w 632528"/>
                <a:gd name="connsiteY129" fmla="*/ 627195 h 627991"/>
                <a:gd name="connsiteX130" fmla="*/ 337254 w 632528"/>
                <a:gd name="connsiteY130" fmla="*/ 627462 h 627991"/>
                <a:gd name="connsiteX131" fmla="*/ 335152 w 632528"/>
                <a:gd name="connsiteY131" fmla="*/ 627462 h 627991"/>
                <a:gd name="connsiteX132" fmla="*/ 325343 w 632528"/>
                <a:gd name="connsiteY132" fmla="*/ 627929 h 627991"/>
                <a:gd name="connsiteX133" fmla="*/ 322607 w 632528"/>
                <a:gd name="connsiteY133" fmla="*/ 627929 h 627991"/>
                <a:gd name="connsiteX134" fmla="*/ 311898 w 632528"/>
                <a:gd name="connsiteY134" fmla="*/ 627929 h 627991"/>
                <a:gd name="connsiteX135" fmla="*/ 300388 w 632528"/>
                <a:gd name="connsiteY135" fmla="*/ 627562 h 627991"/>
                <a:gd name="connsiteX136" fmla="*/ 298219 w 632528"/>
                <a:gd name="connsiteY136" fmla="*/ 627562 h 627991"/>
                <a:gd name="connsiteX137" fmla="*/ 296351 w 632528"/>
                <a:gd name="connsiteY137" fmla="*/ 627562 h 627991"/>
                <a:gd name="connsiteX138" fmla="*/ 294616 w 632528"/>
                <a:gd name="connsiteY138" fmla="*/ 627562 h 627991"/>
                <a:gd name="connsiteX139" fmla="*/ 291914 w 632528"/>
                <a:gd name="connsiteY139" fmla="*/ 627362 h 627991"/>
                <a:gd name="connsiteX140" fmla="*/ 291246 w 632528"/>
                <a:gd name="connsiteY140" fmla="*/ 627362 h 627991"/>
                <a:gd name="connsiteX141" fmla="*/ 288210 w 632528"/>
                <a:gd name="connsiteY141" fmla="*/ 627128 h 627991"/>
                <a:gd name="connsiteX142" fmla="*/ 285541 w 632528"/>
                <a:gd name="connsiteY142" fmla="*/ 626895 h 627991"/>
                <a:gd name="connsiteX143" fmla="*/ 285541 w 632528"/>
                <a:gd name="connsiteY143" fmla="*/ 626895 h 627991"/>
                <a:gd name="connsiteX144" fmla="*/ 284841 w 632528"/>
                <a:gd name="connsiteY144" fmla="*/ 626895 h 627991"/>
                <a:gd name="connsiteX145" fmla="*/ 283239 w 632528"/>
                <a:gd name="connsiteY145" fmla="*/ 626728 h 627991"/>
                <a:gd name="connsiteX146" fmla="*/ 282739 w 632528"/>
                <a:gd name="connsiteY146" fmla="*/ 626728 h 627991"/>
                <a:gd name="connsiteX147" fmla="*/ 279936 w 632528"/>
                <a:gd name="connsiteY147" fmla="*/ 626427 h 627991"/>
                <a:gd name="connsiteX148" fmla="*/ 276366 w 632528"/>
                <a:gd name="connsiteY148" fmla="*/ 626027 h 627991"/>
                <a:gd name="connsiteX149" fmla="*/ 275999 w 632528"/>
                <a:gd name="connsiteY149" fmla="*/ 626027 h 627991"/>
                <a:gd name="connsiteX150" fmla="*/ 273264 w 632528"/>
                <a:gd name="connsiteY150" fmla="*/ 625660 h 627991"/>
                <a:gd name="connsiteX151" fmla="*/ 263655 w 632528"/>
                <a:gd name="connsiteY151" fmla="*/ 624225 h 627991"/>
                <a:gd name="connsiteX152" fmla="*/ 260319 w 632528"/>
                <a:gd name="connsiteY152" fmla="*/ 623625 h 627991"/>
                <a:gd name="connsiteX153" fmla="*/ 259618 w 632528"/>
                <a:gd name="connsiteY153" fmla="*/ 623625 h 627991"/>
                <a:gd name="connsiteX154" fmla="*/ 257383 w 632528"/>
                <a:gd name="connsiteY154" fmla="*/ 623225 h 627991"/>
                <a:gd name="connsiteX155" fmla="*/ 254680 w 632528"/>
                <a:gd name="connsiteY155" fmla="*/ 622724 h 627991"/>
                <a:gd name="connsiteX156" fmla="*/ 253513 w 632528"/>
                <a:gd name="connsiteY156" fmla="*/ 622491 h 627991"/>
                <a:gd name="connsiteX157" fmla="*/ 251011 w 632528"/>
                <a:gd name="connsiteY157" fmla="*/ 621957 h 627991"/>
                <a:gd name="connsiteX158" fmla="*/ 248842 w 632528"/>
                <a:gd name="connsiteY158" fmla="*/ 621523 h 627991"/>
                <a:gd name="connsiteX159" fmla="*/ 247107 w 632528"/>
                <a:gd name="connsiteY159" fmla="*/ 621123 h 627991"/>
                <a:gd name="connsiteX160" fmla="*/ 244772 w 632528"/>
                <a:gd name="connsiteY160" fmla="*/ 620589 h 627991"/>
                <a:gd name="connsiteX161" fmla="*/ 241202 w 632528"/>
                <a:gd name="connsiteY161" fmla="*/ 619755 h 627991"/>
                <a:gd name="connsiteX162" fmla="*/ 236931 w 632528"/>
                <a:gd name="connsiteY162" fmla="*/ 618687 h 627991"/>
                <a:gd name="connsiteX163" fmla="*/ 229225 w 632528"/>
                <a:gd name="connsiteY163" fmla="*/ 616619 h 627991"/>
                <a:gd name="connsiteX164" fmla="*/ 225488 w 632528"/>
                <a:gd name="connsiteY164" fmla="*/ 615518 h 627991"/>
                <a:gd name="connsiteX165" fmla="*/ 222619 w 632528"/>
                <a:gd name="connsiteY165" fmla="*/ 614617 h 627991"/>
                <a:gd name="connsiteX166" fmla="*/ 220884 w 632528"/>
                <a:gd name="connsiteY166" fmla="*/ 614050 h 627991"/>
                <a:gd name="connsiteX167" fmla="*/ 218782 w 632528"/>
                <a:gd name="connsiteY167" fmla="*/ 613416 h 627991"/>
                <a:gd name="connsiteX168" fmla="*/ 217448 w 632528"/>
                <a:gd name="connsiteY168" fmla="*/ 612949 h 627991"/>
                <a:gd name="connsiteX169" fmla="*/ 214712 w 632528"/>
                <a:gd name="connsiteY169" fmla="*/ 612048 h 627991"/>
                <a:gd name="connsiteX170" fmla="*/ 213844 w 632528"/>
                <a:gd name="connsiteY170" fmla="*/ 611748 h 627991"/>
                <a:gd name="connsiteX171" fmla="*/ 210742 w 632528"/>
                <a:gd name="connsiteY171" fmla="*/ 610680 h 627991"/>
                <a:gd name="connsiteX172" fmla="*/ 210475 w 632528"/>
                <a:gd name="connsiteY172" fmla="*/ 610680 h 627991"/>
                <a:gd name="connsiteX173" fmla="*/ 207138 w 632528"/>
                <a:gd name="connsiteY173" fmla="*/ 609412 h 627991"/>
                <a:gd name="connsiteX174" fmla="*/ 203535 w 632528"/>
                <a:gd name="connsiteY174" fmla="*/ 608078 h 627991"/>
                <a:gd name="connsiteX175" fmla="*/ 199932 w 632528"/>
                <a:gd name="connsiteY175" fmla="*/ 606677 h 627991"/>
                <a:gd name="connsiteX176" fmla="*/ 197163 w 632528"/>
                <a:gd name="connsiteY176" fmla="*/ 605576 h 627991"/>
                <a:gd name="connsiteX177" fmla="*/ 194761 w 632528"/>
                <a:gd name="connsiteY177" fmla="*/ 604575 h 627991"/>
                <a:gd name="connsiteX178" fmla="*/ 191891 w 632528"/>
                <a:gd name="connsiteY178" fmla="*/ 603374 h 627991"/>
                <a:gd name="connsiteX179" fmla="*/ 188555 w 632528"/>
                <a:gd name="connsiteY179" fmla="*/ 602006 h 627991"/>
                <a:gd name="connsiteX180" fmla="*/ 185619 w 632528"/>
                <a:gd name="connsiteY180" fmla="*/ 600838 h 627991"/>
                <a:gd name="connsiteX181" fmla="*/ 182283 w 632528"/>
                <a:gd name="connsiteY181" fmla="*/ 599303 h 627991"/>
                <a:gd name="connsiteX182" fmla="*/ 181516 w 632528"/>
                <a:gd name="connsiteY182" fmla="*/ 598970 h 627991"/>
                <a:gd name="connsiteX183" fmla="*/ 178947 w 632528"/>
                <a:gd name="connsiteY183" fmla="*/ 597735 h 627991"/>
                <a:gd name="connsiteX184" fmla="*/ 170973 w 632528"/>
                <a:gd name="connsiteY184" fmla="*/ 593765 h 627991"/>
                <a:gd name="connsiteX185" fmla="*/ 168037 w 632528"/>
                <a:gd name="connsiteY185" fmla="*/ 592230 h 627991"/>
                <a:gd name="connsiteX186" fmla="*/ 161598 w 632528"/>
                <a:gd name="connsiteY186" fmla="*/ 588694 h 627991"/>
                <a:gd name="connsiteX187" fmla="*/ 159296 w 632528"/>
                <a:gd name="connsiteY187" fmla="*/ 587393 h 627991"/>
                <a:gd name="connsiteX188" fmla="*/ 157694 w 632528"/>
                <a:gd name="connsiteY188" fmla="*/ 586492 h 627991"/>
                <a:gd name="connsiteX189" fmla="*/ 155292 w 632528"/>
                <a:gd name="connsiteY189" fmla="*/ 585091 h 627991"/>
                <a:gd name="connsiteX190" fmla="*/ 152523 w 632528"/>
                <a:gd name="connsiteY190" fmla="*/ 583423 h 627991"/>
                <a:gd name="connsiteX191" fmla="*/ 150054 w 632528"/>
                <a:gd name="connsiteY191" fmla="*/ 581921 h 627991"/>
                <a:gd name="connsiteX192" fmla="*/ 149153 w 632528"/>
                <a:gd name="connsiteY192" fmla="*/ 581354 h 627991"/>
                <a:gd name="connsiteX193" fmla="*/ 146351 w 632528"/>
                <a:gd name="connsiteY193" fmla="*/ 579586 h 627991"/>
                <a:gd name="connsiteX194" fmla="*/ 138644 w 632528"/>
                <a:gd name="connsiteY194" fmla="*/ 574515 h 627991"/>
                <a:gd name="connsiteX195" fmla="*/ 135108 w 632528"/>
                <a:gd name="connsiteY195" fmla="*/ 572112 h 627991"/>
                <a:gd name="connsiteX196" fmla="*/ 132038 w 632528"/>
                <a:gd name="connsiteY196" fmla="*/ 569944 h 627991"/>
                <a:gd name="connsiteX197" fmla="*/ 130303 w 632528"/>
                <a:gd name="connsiteY197" fmla="*/ 568676 h 627991"/>
                <a:gd name="connsiteX198" fmla="*/ 127668 w 632528"/>
                <a:gd name="connsiteY198" fmla="*/ 566741 h 627991"/>
                <a:gd name="connsiteX199" fmla="*/ 124965 w 632528"/>
                <a:gd name="connsiteY199" fmla="*/ 564706 h 627991"/>
                <a:gd name="connsiteX200" fmla="*/ 124532 w 632528"/>
                <a:gd name="connsiteY200" fmla="*/ 564406 h 627991"/>
                <a:gd name="connsiteX201" fmla="*/ 121896 w 632528"/>
                <a:gd name="connsiteY201" fmla="*/ 562371 h 627991"/>
                <a:gd name="connsiteX202" fmla="*/ 111386 w 632528"/>
                <a:gd name="connsiteY202" fmla="*/ 553830 h 627991"/>
                <a:gd name="connsiteX203" fmla="*/ 108384 w 632528"/>
                <a:gd name="connsiteY203" fmla="*/ 551261 h 627991"/>
                <a:gd name="connsiteX204" fmla="*/ 107450 w 632528"/>
                <a:gd name="connsiteY204" fmla="*/ 550427 h 627991"/>
                <a:gd name="connsiteX205" fmla="*/ 105081 w 632528"/>
                <a:gd name="connsiteY205" fmla="*/ 548358 h 627991"/>
                <a:gd name="connsiteX206" fmla="*/ 104681 w 632528"/>
                <a:gd name="connsiteY206" fmla="*/ 547991 h 627991"/>
                <a:gd name="connsiteX207" fmla="*/ 101912 w 632528"/>
                <a:gd name="connsiteY207" fmla="*/ 545489 h 627991"/>
                <a:gd name="connsiteX208" fmla="*/ 101611 w 632528"/>
                <a:gd name="connsiteY208" fmla="*/ 545188 h 627991"/>
                <a:gd name="connsiteX209" fmla="*/ 99176 w 632528"/>
                <a:gd name="connsiteY209" fmla="*/ 542720 h 627991"/>
                <a:gd name="connsiteX210" fmla="*/ 96774 w 632528"/>
                <a:gd name="connsiteY210" fmla="*/ 540418 h 627991"/>
                <a:gd name="connsiteX211" fmla="*/ 95106 w 632528"/>
                <a:gd name="connsiteY211" fmla="*/ 538816 h 627991"/>
                <a:gd name="connsiteX212" fmla="*/ 92103 w 632528"/>
                <a:gd name="connsiteY212" fmla="*/ 535847 h 627991"/>
                <a:gd name="connsiteX213" fmla="*/ 86798 w 632528"/>
                <a:gd name="connsiteY213" fmla="*/ 530409 h 627991"/>
                <a:gd name="connsiteX214" fmla="*/ 80125 w 632528"/>
                <a:gd name="connsiteY214" fmla="*/ 523169 h 627991"/>
                <a:gd name="connsiteX215" fmla="*/ 77957 w 632528"/>
                <a:gd name="connsiteY215" fmla="*/ 520733 h 627991"/>
                <a:gd name="connsiteX216" fmla="*/ 77957 w 632528"/>
                <a:gd name="connsiteY216" fmla="*/ 520733 h 627991"/>
                <a:gd name="connsiteX217" fmla="*/ 75588 w 632528"/>
                <a:gd name="connsiteY217" fmla="*/ 517998 h 627991"/>
                <a:gd name="connsiteX218" fmla="*/ 70951 w 632528"/>
                <a:gd name="connsiteY218" fmla="*/ 512493 h 627991"/>
                <a:gd name="connsiteX219" fmla="*/ 69383 w 632528"/>
                <a:gd name="connsiteY219" fmla="*/ 510558 h 627991"/>
                <a:gd name="connsiteX220" fmla="*/ 64678 w 632528"/>
                <a:gd name="connsiteY220" fmla="*/ 504586 h 627991"/>
                <a:gd name="connsiteX221" fmla="*/ 63444 w 632528"/>
                <a:gd name="connsiteY221" fmla="*/ 502951 h 627991"/>
                <a:gd name="connsiteX222" fmla="*/ 61876 w 632528"/>
                <a:gd name="connsiteY222" fmla="*/ 500882 h 627991"/>
                <a:gd name="connsiteX223" fmla="*/ 59007 w 632528"/>
                <a:gd name="connsiteY223" fmla="*/ 496912 h 627991"/>
                <a:gd name="connsiteX224" fmla="*/ 56872 w 632528"/>
                <a:gd name="connsiteY224" fmla="*/ 493910 h 627991"/>
                <a:gd name="connsiteX225" fmla="*/ 54569 w 632528"/>
                <a:gd name="connsiteY225" fmla="*/ 490573 h 627991"/>
                <a:gd name="connsiteX226" fmla="*/ 54336 w 632528"/>
                <a:gd name="connsiteY226" fmla="*/ 490206 h 627991"/>
                <a:gd name="connsiteX227" fmla="*/ 52568 w 632528"/>
                <a:gd name="connsiteY227" fmla="*/ 487604 h 627991"/>
                <a:gd name="connsiteX228" fmla="*/ 49665 w 632528"/>
                <a:gd name="connsiteY228" fmla="*/ 483200 h 627991"/>
                <a:gd name="connsiteX229" fmla="*/ 47130 w 632528"/>
                <a:gd name="connsiteY229" fmla="*/ 479196 h 627991"/>
                <a:gd name="connsiteX230" fmla="*/ 44761 w 632528"/>
                <a:gd name="connsiteY230" fmla="*/ 475293 h 627991"/>
                <a:gd name="connsiteX231" fmla="*/ 44761 w 632528"/>
                <a:gd name="connsiteY231" fmla="*/ 475126 h 627991"/>
                <a:gd name="connsiteX232" fmla="*/ 44761 w 632528"/>
                <a:gd name="connsiteY232" fmla="*/ 475126 h 627991"/>
                <a:gd name="connsiteX233" fmla="*/ 44460 w 632528"/>
                <a:gd name="connsiteY233" fmla="*/ 474626 h 627991"/>
                <a:gd name="connsiteX234" fmla="*/ 42859 w 632528"/>
                <a:gd name="connsiteY234" fmla="*/ 471890 h 627991"/>
                <a:gd name="connsiteX235" fmla="*/ 41224 w 632528"/>
                <a:gd name="connsiteY235" fmla="*/ 469088 h 627991"/>
                <a:gd name="connsiteX236" fmla="*/ 39656 w 632528"/>
                <a:gd name="connsiteY236" fmla="*/ 466318 h 627991"/>
                <a:gd name="connsiteX237" fmla="*/ 38389 w 632528"/>
                <a:gd name="connsiteY237" fmla="*/ 463983 h 627991"/>
                <a:gd name="connsiteX238" fmla="*/ 36787 w 632528"/>
                <a:gd name="connsiteY238" fmla="*/ 461080 h 627991"/>
                <a:gd name="connsiteX239" fmla="*/ 35719 w 632528"/>
                <a:gd name="connsiteY239" fmla="*/ 459045 h 627991"/>
                <a:gd name="connsiteX240" fmla="*/ 34251 w 632528"/>
                <a:gd name="connsiteY240" fmla="*/ 456209 h 627991"/>
                <a:gd name="connsiteX241" fmla="*/ 32850 w 632528"/>
                <a:gd name="connsiteY241" fmla="*/ 453440 h 627991"/>
                <a:gd name="connsiteX242" fmla="*/ 30782 w 632528"/>
                <a:gd name="connsiteY242" fmla="*/ 449203 h 627991"/>
                <a:gd name="connsiteX243" fmla="*/ 29180 w 632528"/>
                <a:gd name="connsiteY243" fmla="*/ 445867 h 627991"/>
                <a:gd name="connsiteX244" fmla="*/ 27979 w 632528"/>
                <a:gd name="connsiteY244" fmla="*/ 443231 h 627991"/>
                <a:gd name="connsiteX245" fmla="*/ 23008 w 632528"/>
                <a:gd name="connsiteY245" fmla="*/ 431754 h 627991"/>
                <a:gd name="connsiteX246" fmla="*/ 21573 w 632528"/>
                <a:gd name="connsiteY246" fmla="*/ 428185 h 627991"/>
                <a:gd name="connsiteX247" fmla="*/ 18804 w 632528"/>
                <a:gd name="connsiteY247" fmla="*/ 420945 h 627991"/>
                <a:gd name="connsiteX248" fmla="*/ 17503 w 632528"/>
                <a:gd name="connsiteY248" fmla="*/ 417275 h 627991"/>
                <a:gd name="connsiteX249" fmla="*/ 13333 w 632528"/>
                <a:gd name="connsiteY249" fmla="*/ 404564 h 627991"/>
                <a:gd name="connsiteX250" fmla="*/ 12699 w 632528"/>
                <a:gd name="connsiteY250" fmla="*/ 402495 h 627991"/>
                <a:gd name="connsiteX251" fmla="*/ 11731 w 632528"/>
                <a:gd name="connsiteY251" fmla="*/ 399159 h 627991"/>
                <a:gd name="connsiteX252" fmla="*/ 8762 w 632528"/>
                <a:gd name="connsiteY252" fmla="*/ 388049 h 627991"/>
                <a:gd name="connsiteX253" fmla="*/ 8128 w 632528"/>
                <a:gd name="connsiteY253" fmla="*/ 385413 h 627991"/>
                <a:gd name="connsiteX254" fmla="*/ 7728 w 632528"/>
                <a:gd name="connsiteY254" fmla="*/ 383712 h 627991"/>
                <a:gd name="connsiteX255" fmla="*/ 7027 w 632528"/>
                <a:gd name="connsiteY255" fmla="*/ 380542 h 627991"/>
                <a:gd name="connsiteX256" fmla="*/ 6227 w 632528"/>
                <a:gd name="connsiteY256" fmla="*/ 376772 h 627991"/>
                <a:gd name="connsiteX257" fmla="*/ 4759 w 632528"/>
                <a:gd name="connsiteY257" fmla="*/ 369165 h 627991"/>
                <a:gd name="connsiteX258" fmla="*/ 4058 w 632528"/>
                <a:gd name="connsiteY258" fmla="*/ 365329 h 627991"/>
                <a:gd name="connsiteX259" fmla="*/ 3457 w 632528"/>
                <a:gd name="connsiteY259" fmla="*/ 361525 h 627991"/>
                <a:gd name="connsiteX260" fmla="*/ 3124 w 632528"/>
                <a:gd name="connsiteY260" fmla="*/ 359490 h 627991"/>
                <a:gd name="connsiteX261" fmla="*/ 3124 w 632528"/>
                <a:gd name="connsiteY261" fmla="*/ 359157 h 627991"/>
                <a:gd name="connsiteX262" fmla="*/ 2723 w 632528"/>
                <a:gd name="connsiteY262" fmla="*/ 356421 h 627991"/>
                <a:gd name="connsiteX263" fmla="*/ 2190 w 632528"/>
                <a:gd name="connsiteY263" fmla="*/ 352484 h 627991"/>
                <a:gd name="connsiteX264" fmla="*/ 2190 w 632528"/>
                <a:gd name="connsiteY264" fmla="*/ 352117 h 627991"/>
                <a:gd name="connsiteX265" fmla="*/ 1756 w 632528"/>
                <a:gd name="connsiteY265" fmla="*/ 348480 h 627991"/>
                <a:gd name="connsiteX266" fmla="*/ 1355 w 632528"/>
                <a:gd name="connsiteY266" fmla="*/ 344510 h 627991"/>
                <a:gd name="connsiteX267" fmla="*/ 955 w 632528"/>
                <a:gd name="connsiteY267" fmla="*/ 340507 h 627991"/>
                <a:gd name="connsiteX268" fmla="*/ 622 w 632528"/>
                <a:gd name="connsiteY268" fmla="*/ 336503 h 627991"/>
                <a:gd name="connsiteX269" fmla="*/ 388 w 632528"/>
                <a:gd name="connsiteY269" fmla="*/ 333167 h 627991"/>
                <a:gd name="connsiteX270" fmla="*/ -79 w 632528"/>
                <a:gd name="connsiteY270" fmla="*/ 323625 h 627991"/>
                <a:gd name="connsiteX271" fmla="*/ -79 w 632528"/>
                <a:gd name="connsiteY271" fmla="*/ 321290 h 627991"/>
                <a:gd name="connsiteX272" fmla="*/ -79 w 632528"/>
                <a:gd name="connsiteY272" fmla="*/ 319188 h 627991"/>
                <a:gd name="connsiteX273" fmla="*/ -79 w 632528"/>
                <a:gd name="connsiteY273" fmla="*/ 315851 h 627991"/>
                <a:gd name="connsiteX274" fmla="*/ -79 w 632528"/>
                <a:gd name="connsiteY274" fmla="*/ 311848 h 627991"/>
                <a:gd name="connsiteX275" fmla="*/ 121 w 632528"/>
                <a:gd name="connsiteY275" fmla="*/ 300204 h 627991"/>
                <a:gd name="connsiteX276" fmla="*/ 121 w 632528"/>
                <a:gd name="connsiteY276" fmla="*/ 296868 h 627991"/>
                <a:gd name="connsiteX277" fmla="*/ 121 w 632528"/>
                <a:gd name="connsiteY277" fmla="*/ 294532 h 627991"/>
                <a:gd name="connsiteX278" fmla="*/ 288 w 632528"/>
                <a:gd name="connsiteY278" fmla="*/ 291663 h 627991"/>
                <a:gd name="connsiteX279" fmla="*/ 288 w 632528"/>
                <a:gd name="connsiteY279" fmla="*/ 291096 h 627991"/>
                <a:gd name="connsiteX280" fmla="*/ 521 w 632528"/>
                <a:gd name="connsiteY280" fmla="*/ 287559 h 627991"/>
                <a:gd name="connsiteX281" fmla="*/ 521 w 632528"/>
                <a:gd name="connsiteY281" fmla="*/ 287359 h 627991"/>
                <a:gd name="connsiteX282" fmla="*/ 855 w 632528"/>
                <a:gd name="connsiteY282" fmla="*/ 283723 h 627991"/>
                <a:gd name="connsiteX283" fmla="*/ 855 w 632528"/>
                <a:gd name="connsiteY283" fmla="*/ 283122 h 627991"/>
                <a:gd name="connsiteX284" fmla="*/ 1155 w 632528"/>
                <a:gd name="connsiteY284" fmla="*/ 279953 h 627991"/>
                <a:gd name="connsiteX285" fmla="*/ 1522 w 632528"/>
                <a:gd name="connsiteY285" fmla="*/ 276616 h 627991"/>
                <a:gd name="connsiteX286" fmla="*/ 1722 w 632528"/>
                <a:gd name="connsiteY286" fmla="*/ 274782 h 627991"/>
                <a:gd name="connsiteX287" fmla="*/ 2023 w 632528"/>
                <a:gd name="connsiteY287" fmla="*/ 272346 h 627991"/>
                <a:gd name="connsiteX288" fmla="*/ 2023 w 632528"/>
                <a:gd name="connsiteY288" fmla="*/ 271178 h 627991"/>
                <a:gd name="connsiteX289" fmla="*/ 2490 w 632528"/>
                <a:gd name="connsiteY289" fmla="*/ 267842 h 627991"/>
                <a:gd name="connsiteX290" fmla="*/ 3090 w 632528"/>
                <a:gd name="connsiteY290" fmla="*/ 263905 h 627991"/>
                <a:gd name="connsiteX291" fmla="*/ 3658 w 632528"/>
                <a:gd name="connsiteY291" fmla="*/ 260335 h 627991"/>
                <a:gd name="connsiteX292" fmla="*/ 3658 w 632528"/>
                <a:gd name="connsiteY292" fmla="*/ 259668 h 627991"/>
                <a:gd name="connsiteX293" fmla="*/ 4058 w 632528"/>
                <a:gd name="connsiteY293" fmla="*/ 257366 h 627991"/>
                <a:gd name="connsiteX294" fmla="*/ 4392 w 632528"/>
                <a:gd name="connsiteY294" fmla="*/ 255398 h 627991"/>
                <a:gd name="connsiteX295" fmla="*/ 4592 w 632528"/>
                <a:gd name="connsiteY295" fmla="*/ 254330 h 627991"/>
                <a:gd name="connsiteX296" fmla="*/ 5159 w 632528"/>
                <a:gd name="connsiteY296" fmla="*/ 251327 h 627991"/>
                <a:gd name="connsiteX297" fmla="*/ 5926 w 632528"/>
                <a:gd name="connsiteY297" fmla="*/ 247657 h 627991"/>
                <a:gd name="connsiteX298" fmla="*/ 7428 w 632528"/>
                <a:gd name="connsiteY298" fmla="*/ 240651 h 627991"/>
                <a:gd name="connsiteX299" fmla="*/ 7961 w 632528"/>
                <a:gd name="connsiteY299" fmla="*/ 238449 h 627991"/>
                <a:gd name="connsiteX300" fmla="*/ 10230 w 632528"/>
                <a:gd name="connsiteY300" fmla="*/ 229475 h 627991"/>
                <a:gd name="connsiteX301" fmla="*/ 11731 w 632528"/>
                <a:gd name="connsiteY301" fmla="*/ 224170 h 627991"/>
                <a:gd name="connsiteX302" fmla="*/ 12432 w 632528"/>
                <a:gd name="connsiteY302" fmla="*/ 221734 h 627991"/>
                <a:gd name="connsiteX303" fmla="*/ 13366 w 632528"/>
                <a:gd name="connsiteY303" fmla="*/ 218398 h 627991"/>
                <a:gd name="connsiteX304" fmla="*/ 13933 w 632528"/>
                <a:gd name="connsiteY304" fmla="*/ 216563 h 627991"/>
                <a:gd name="connsiteX305" fmla="*/ 14634 w 632528"/>
                <a:gd name="connsiteY305" fmla="*/ 214361 h 627991"/>
                <a:gd name="connsiteX306" fmla="*/ 15635 w 632528"/>
                <a:gd name="connsiteY306" fmla="*/ 211325 h 627991"/>
                <a:gd name="connsiteX307" fmla="*/ 16736 w 632528"/>
                <a:gd name="connsiteY307" fmla="*/ 208156 h 627991"/>
                <a:gd name="connsiteX308" fmla="*/ 16736 w 632528"/>
                <a:gd name="connsiteY308" fmla="*/ 208156 h 627991"/>
                <a:gd name="connsiteX309" fmla="*/ 17770 w 632528"/>
                <a:gd name="connsiteY309" fmla="*/ 205186 h 627991"/>
                <a:gd name="connsiteX310" fmla="*/ 19105 w 632528"/>
                <a:gd name="connsiteY310" fmla="*/ 202417 h 627991"/>
                <a:gd name="connsiteX311" fmla="*/ 19805 w 632528"/>
                <a:gd name="connsiteY311" fmla="*/ 200515 h 627991"/>
                <a:gd name="connsiteX312" fmla="*/ 20739 w 632528"/>
                <a:gd name="connsiteY312" fmla="*/ 198180 h 627991"/>
                <a:gd name="connsiteX313" fmla="*/ 20940 w 632528"/>
                <a:gd name="connsiteY313" fmla="*/ 197613 h 627991"/>
                <a:gd name="connsiteX314" fmla="*/ 22174 w 632528"/>
                <a:gd name="connsiteY314" fmla="*/ 194510 h 627991"/>
                <a:gd name="connsiteX315" fmla="*/ 22174 w 632528"/>
                <a:gd name="connsiteY315" fmla="*/ 194510 h 627991"/>
                <a:gd name="connsiteX316" fmla="*/ 22174 w 632528"/>
                <a:gd name="connsiteY316" fmla="*/ 194510 h 627991"/>
                <a:gd name="connsiteX317" fmla="*/ 23075 w 632528"/>
                <a:gd name="connsiteY317" fmla="*/ 192175 h 627991"/>
                <a:gd name="connsiteX318" fmla="*/ 24109 w 632528"/>
                <a:gd name="connsiteY318" fmla="*/ 189706 h 627991"/>
                <a:gd name="connsiteX319" fmla="*/ 25143 w 632528"/>
                <a:gd name="connsiteY319" fmla="*/ 187270 h 627991"/>
                <a:gd name="connsiteX320" fmla="*/ 25143 w 632528"/>
                <a:gd name="connsiteY320" fmla="*/ 187270 h 627991"/>
                <a:gd name="connsiteX321" fmla="*/ 26078 w 632528"/>
                <a:gd name="connsiteY321" fmla="*/ 185102 h 627991"/>
                <a:gd name="connsiteX322" fmla="*/ 26078 w 632528"/>
                <a:gd name="connsiteY322" fmla="*/ 184868 h 627991"/>
                <a:gd name="connsiteX323" fmla="*/ 28279 w 632528"/>
                <a:gd name="connsiteY323" fmla="*/ 180031 h 627991"/>
                <a:gd name="connsiteX324" fmla="*/ 29314 w 632528"/>
                <a:gd name="connsiteY324" fmla="*/ 177829 h 627991"/>
                <a:gd name="connsiteX325" fmla="*/ 30014 w 632528"/>
                <a:gd name="connsiteY325" fmla="*/ 176327 h 627991"/>
                <a:gd name="connsiteX326" fmla="*/ 31449 w 632528"/>
                <a:gd name="connsiteY326" fmla="*/ 173358 h 627991"/>
                <a:gd name="connsiteX327" fmla="*/ 31449 w 632528"/>
                <a:gd name="connsiteY327" fmla="*/ 173024 h 627991"/>
                <a:gd name="connsiteX328" fmla="*/ 32650 w 632528"/>
                <a:gd name="connsiteY328" fmla="*/ 170622 h 627991"/>
                <a:gd name="connsiteX329" fmla="*/ 33784 w 632528"/>
                <a:gd name="connsiteY329" fmla="*/ 168354 h 627991"/>
                <a:gd name="connsiteX330" fmla="*/ 39223 w 632528"/>
                <a:gd name="connsiteY330" fmla="*/ 158345 h 627991"/>
                <a:gd name="connsiteX331" fmla="*/ 40357 w 632528"/>
                <a:gd name="connsiteY331" fmla="*/ 156343 h 627991"/>
                <a:gd name="connsiteX332" fmla="*/ 45361 w 632528"/>
                <a:gd name="connsiteY332" fmla="*/ 147835 h 627991"/>
                <a:gd name="connsiteX333" fmla="*/ 46462 w 632528"/>
                <a:gd name="connsiteY333" fmla="*/ 146067 h 627991"/>
                <a:gd name="connsiteX334" fmla="*/ 47930 w 632528"/>
                <a:gd name="connsiteY334" fmla="*/ 143732 h 627991"/>
                <a:gd name="connsiteX335" fmla="*/ 48264 w 632528"/>
                <a:gd name="connsiteY335" fmla="*/ 143165 h 627991"/>
                <a:gd name="connsiteX336" fmla="*/ 50099 w 632528"/>
                <a:gd name="connsiteY336" fmla="*/ 140329 h 627991"/>
                <a:gd name="connsiteX337" fmla="*/ 50666 w 632528"/>
                <a:gd name="connsiteY337" fmla="*/ 139428 h 627991"/>
                <a:gd name="connsiteX338" fmla="*/ 52334 w 632528"/>
                <a:gd name="connsiteY338" fmla="*/ 136926 h 627991"/>
                <a:gd name="connsiteX339" fmla="*/ 52935 w 632528"/>
                <a:gd name="connsiteY339" fmla="*/ 135991 h 627991"/>
                <a:gd name="connsiteX340" fmla="*/ 55237 w 632528"/>
                <a:gd name="connsiteY340" fmla="*/ 132655 h 627991"/>
                <a:gd name="connsiteX341" fmla="*/ 60174 w 632528"/>
                <a:gd name="connsiteY341" fmla="*/ 125682 h 627991"/>
                <a:gd name="connsiteX342" fmla="*/ 60174 w 632528"/>
                <a:gd name="connsiteY342" fmla="*/ 125682 h 627991"/>
                <a:gd name="connsiteX343" fmla="*/ 66647 w 632528"/>
                <a:gd name="connsiteY343" fmla="*/ 117141 h 627991"/>
                <a:gd name="connsiteX344" fmla="*/ 69049 w 632528"/>
                <a:gd name="connsiteY344" fmla="*/ 114139 h 627991"/>
                <a:gd name="connsiteX345" fmla="*/ 73486 w 632528"/>
                <a:gd name="connsiteY345" fmla="*/ 108767 h 627991"/>
                <a:gd name="connsiteX346" fmla="*/ 75822 w 632528"/>
                <a:gd name="connsiteY346" fmla="*/ 105998 h 627991"/>
                <a:gd name="connsiteX347" fmla="*/ 77857 w 632528"/>
                <a:gd name="connsiteY347" fmla="*/ 103663 h 627991"/>
                <a:gd name="connsiteX348" fmla="*/ 78357 w 632528"/>
                <a:gd name="connsiteY348" fmla="*/ 103062 h 627991"/>
                <a:gd name="connsiteX349" fmla="*/ 80326 w 632528"/>
                <a:gd name="connsiteY349" fmla="*/ 100894 h 627991"/>
                <a:gd name="connsiteX350" fmla="*/ 83228 w 632528"/>
                <a:gd name="connsiteY350" fmla="*/ 97557 h 627991"/>
                <a:gd name="connsiteX351" fmla="*/ 85430 w 632528"/>
                <a:gd name="connsiteY351" fmla="*/ 95155 h 627991"/>
                <a:gd name="connsiteX352" fmla="*/ 87665 w 632528"/>
                <a:gd name="connsiteY352" fmla="*/ 92820 h 627991"/>
                <a:gd name="connsiteX353" fmla="*/ 88199 w 632528"/>
                <a:gd name="connsiteY353" fmla="*/ 92286 h 627991"/>
                <a:gd name="connsiteX354" fmla="*/ 90034 w 632528"/>
                <a:gd name="connsiteY354" fmla="*/ 90351 h 627991"/>
                <a:gd name="connsiteX355" fmla="*/ 90935 w 632528"/>
                <a:gd name="connsiteY355" fmla="*/ 89450 h 627991"/>
                <a:gd name="connsiteX356" fmla="*/ 92737 w 632528"/>
                <a:gd name="connsiteY356" fmla="*/ 87649 h 627991"/>
                <a:gd name="connsiteX357" fmla="*/ 93104 w 632528"/>
                <a:gd name="connsiteY357" fmla="*/ 87282 h 627991"/>
                <a:gd name="connsiteX358" fmla="*/ 95506 w 632528"/>
                <a:gd name="connsiteY358" fmla="*/ 84946 h 627991"/>
                <a:gd name="connsiteX359" fmla="*/ 98008 w 632528"/>
                <a:gd name="connsiteY359" fmla="*/ 82544 h 627991"/>
                <a:gd name="connsiteX360" fmla="*/ 98308 w 632528"/>
                <a:gd name="connsiteY360" fmla="*/ 82277 h 627991"/>
                <a:gd name="connsiteX361" fmla="*/ 100610 w 632528"/>
                <a:gd name="connsiteY361" fmla="*/ 80108 h 627991"/>
                <a:gd name="connsiteX362" fmla="*/ 102812 w 632528"/>
                <a:gd name="connsiteY362" fmla="*/ 78073 h 627991"/>
                <a:gd name="connsiteX363" fmla="*/ 105081 w 632528"/>
                <a:gd name="connsiteY363" fmla="*/ 76038 h 627991"/>
                <a:gd name="connsiteX364" fmla="*/ 125566 w 632528"/>
                <a:gd name="connsiteY364" fmla="*/ 59357 h 627991"/>
                <a:gd name="connsiteX365" fmla="*/ 128435 w 632528"/>
                <a:gd name="connsiteY365" fmla="*/ 57221 h 627991"/>
                <a:gd name="connsiteX366" fmla="*/ 131371 w 632528"/>
                <a:gd name="connsiteY366" fmla="*/ 55086 h 627991"/>
                <a:gd name="connsiteX367" fmla="*/ 134207 w 632528"/>
                <a:gd name="connsiteY367" fmla="*/ 53084 h 627991"/>
                <a:gd name="connsiteX368" fmla="*/ 140879 w 632528"/>
                <a:gd name="connsiteY368" fmla="*/ 48547 h 627991"/>
                <a:gd name="connsiteX369" fmla="*/ 143281 w 632528"/>
                <a:gd name="connsiteY369" fmla="*/ 46946 h 627991"/>
                <a:gd name="connsiteX370" fmla="*/ 146251 w 632528"/>
                <a:gd name="connsiteY370" fmla="*/ 45044 h 627991"/>
                <a:gd name="connsiteX371" fmla="*/ 146418 w 632528"/>
                <a:gd name="connsiteY371" fmla="*/ 45044 h 627991"/>
                <a:gd name="connsiteX372" fmla="*/ 149387 w 632528"/>
                <a:gd name="connsiteY372" fmla="*/ 43209 h 627991"/>
                <a:gd name="connsiteX373" fmla="*/ 152456 w 632528"/>
                <a:gd name="connsiteY373" fmla="*/ 41341 h 627991"/>
                <a:gd name="connsiteX374" fmla="*/ 152456 w 632528"/>
                <a:gd name="connsiteY374" fmla="*/ 41341 h 627991"/>
                <a:gd name="connsiteX375" fmla="*/ 157428 w 632528"/>
                <a:gd name="connsiteY375" fmla="*/ 38405 h 627991"/>
                <a:gd name="connsiteX376" fmla="*/ 158896 w 632528"/>
                <a:gd name="connsiteY376" fmla="*/ 37571 h 627991"/>
                <a:gd name="connsiteX377" fmla="*/ 161398 w 632528"/>
                <a:gd name="connsiteY377" fmla="*/ 36136 h 627991"/>
                <a:gd name="connsiteX378" fmla="*/ 161998 w 632528"/>
                <a:gd name="connsiteY378" fmla="*/ 35802 h 627991"/>
                <a:gd name="connsiteX379" fmla="*/ 168671 w 632528"/>
                <a:gd name="connsiteY379" fmla="*/ 47846 h 627991"/>
                <a:gd name="connsiteX380" fmla="*/ 173809 w 632528"/>
                <a:gd name="connsiteY380" fmla="*/ 45044 h 627991"/>
                <a:gd name="connsiteX381" fmla="*/ 176411 w 632528"/>
                <a:gd name="connsiteY381" fmla="*/ 43676 h 627991"/>
                <a:gd name="connsiteX382" fmla="*/ 179013 w 632528"/>
                <a:gd name="connsiteY382" fmla="*/ 42342 h 627991"/>
                <a:gd name="connsiteX383" fmla="*/ 184285 w 632528"/>
                <a:gd name="connsiteY383" fmla="*/ 39739 h 627991"/>
                <a:gd name="connsiteX384" fmla="*/ 190123 w 632528"/>
                <a:gd name="connsiteY384" fmla="*/ 37003 h 627991"/>
                <a:gd name="connsiteX385" fmla="*/ 192125 w 632528"/>
                <a:gd name="connsiteY385" fmla="*/ 36069 h 627991"/>
                <a:gd name="connsiteX386" fmla="*/ 200499 w 632528"/>
                <a:gd name="connsiteY386" fmla="*/ 32466 h 627991"/>
                <a:gd name="connsiteX387" fmla="*/ 202334 w 632528"/>
                <a:gd name="connsiteY387" fmla="*/ 31732 h 627991"/>
                <a:gd name="connsiteX388" fmla="*/ 217014 w 632528"/>
                <a:gd name="connsiteY388" fmla="*/ 26227 h 627991"/>
                <a:gd name="connsiteX389" fmla="*/ 219683 w 632528"/>
                <a:gd name="connsiteY389" fmla="*/ 25293 h 627991"/>
                <a:gd name="connsiteX390" fmla="*/ 231460 w 632528"/>
                <a:gd name="connsiteY390" fmla="*/ 21623 h 627991"/>
                <a:gd name="connsiteX391" fmla="*/ 234096 w 632528"/>
                <a:gd name="connsiteY391" fmla="*/ 20889 h 627991"/>
                <a:gd name="connsiteX392" fmla="*/ 236965 w 632528"/>
                <a:gd name="connsiteY392" fmla="*/ 20088 h 627991"/>
                <a:gd name="connsiteX393" fmla="*/ 242803 w 632528"/>
                <a:gd name="connsiteY393" fmla="*/ 18587 h 627991"/>
                <a:gd name="connsiteX394" fmla="*/ 245439 w 632528"/>
                <a:gd name="connsiteY394" fmla="*/ 17953 h 627991"/>
                <a:gd name="connsiteX395" fmla="*/ 245806 w 632528"/>
                <a:gd name="connsiteY395" fmla="*/ 17953 h 627991"/>
                <a:gd name="connsiteX396" fmla="*/ 257483 w 632528"/>
                <a:gd name="connsiteY396" fmla="*/ 15418 h 627991"/>
                <a:gd name="connsiteX397" fmla="*/ 257483 w 632528"/>
                <a:gd name="connsiteY397" fmla="*/ 15418 h 627991"/>
                <a:gd name="connsiteX398" fmla="*/ 254847 w 632528"/>
                <a:gd name="connsiteY398" fmla="*/ 1906 h 627991"/>
                <a:gd name="connsiteX399" fmla="*/ 256249 w 632528"/>
                <a:gd name="connsiteY399" fmla="*/ 1639 h 627991"/>
                <a:gd name="connsiteX400" fmla="*/ 259185 w 632528"/>
                <a:gd name="connsiteY400" fmla="*/ 1105 h 627991"/>
                <a:gd name="connsiteX401" fmla="*/ 260519 w 632528"/>
                <a:gd name="connsiteY401" fmla="*/ 871 h 627991"/>
                <a:gd name="connsiteX402" fmla="*/ 263488 w 632528"/>
                <a:gd name="connsiteY402" fmla="*/ 371 h 627991"/>
                <a:gd name="connsiteX403" fmla="*/ 265724 w 632528"/>
                <a:gd name="connsiteY403" fmla="*/ 4 h 627991"/>
                <a:gd name="connsiteX404" fmla="*/ 268059 w 632528"/>
                <a:gd name="connsiteY404" fmla="*/ 13616 h 627991"/>
                <a:gd name="connsiteX405" fmla="*/ 272363 w 632528"/>
                <a:gd name="connsiteY405" fmla="*/ 40807 h 627991"/>
                <a:gd name="connsiteX406" fmla="*/ 274498 w 632528"/>
                <a:gd name="connsiteY406" fmla="*/ 54386 h 627991"/>
                <a:gd name="connsiteX407" fmla="*/ 276633 w 632528"/>
                <a:gd name="connsiteY407" fmla="*/ 67964 h 627991"/>
                <a:gd name="connsiteX408" fmla="*/ 278802 w 632528"/>
                <a:gd name="connsiteY408" fmla="*/ 81576 h 627991"/>
                <a:gd name="connsiteX409" fmla="*/ 281671 w 632528"/>
                <a:gd name="connsiteY409" fmla="*/ 99693 h 627991"/>
                <a:gd name="connsiteX410" fmla="*/ 283807 w 632528"/>
                <a:gd name="connsiteY410" fmla="*/ 113305 h 627991"/>
                <a:gd name="connsiteX411" fmla="*/ 284474 w 632528"/>
                <a:gd name="connsiteY411" fmla="*/ 113305 h 627991"/>
                <a:gd name="connsiteX412" fmla="*/ 284474 w 632528"/>
                <a:gd name="connsiteY412" fmla="*/ 113305 h 627991"/>
                <a:gd name="connsiteX413" fmla="*/ 284941 w 632528"/>
                <a:gd name="connsiteY413" fmla="*/ 113305 h 627991"/>
                <a:gd name="connsiteX414" fmla="*/ 285374 w 632528"/>
                <a:gd name="connsiteY414" fmla="*/ 113305 h 627991"/>
                <a:gd name="connsiteX415" fmla="*/ 286409 w 632528"/>
                <a:gd name="connsiteY415" fmla="*/ 113305 h 627991"/>
                <a:gd name="connsiteX416" fmla="*/ 286842 w 632528"/>
                <a:gd name="connsiteY416" fmla="*/ 113305 h 627991"/>
                <a:gd name="connsiteX417" fmla="*/ 287610 w 632528"/>
                <a:gd name="connsiteY417" fmla="*/ 113305 h 627991"/>
                <a:gd name="connsiteX418" fmla="*/ 288577 w 632528"/>
                <a:gd name="connsiteY418" fmla="*/ 113305 h 627991"/>
                <a:gd name="connsiteX419" fmla="*/ 289345 w 632528"/>
                <a:gd name="connsiteY419" fmla="*/ 113305 h 627991"/>
                <a:gd name="connsiteX420" fmla="*/ 291813 w 632528"/>
                <a:gd name="connsiteY420" fmla="*/ 113004 h 627991"/>
                <a:gd name="connsiteX421" fmla="*/ 293715 w 632528"/>
                <a:gd name="connsiteY421" fmla="*/ 112771 h 627991"/>
                <a:gd name="connsiteX422" fmla="*/ 293949 w 632528"/>
                <a:gd name="connsiteY422" fmla="*/ 112771 h 627991"/>
                <a:gd name="connsiteX423" fmla="*/ 295784 w 632528"/>
                <a:gd name="connsiteY423" fmla="*/ 112604 h 627991"/>
                <a:gd name="connsiteX424" fmla="*/ 296017 w 632528"/>
                <a:gd name="connsiteY424" fmla="*/ 112604 h 627991"/>
                <a:gd name="connsiteX425" fmla="*/ 297218 w 632528"/>
                <a:gd name="connsiteY425" fmla="*/ 112604 h 627991"/>
                <a:gd name="connsiteX426" fmla="*/ 297218 w 632528"/>
                <a:gd name="connsiteY426" fmla="*/ 112604 h 627991"/>
                <a:gd name="connsiteX427" fmla="*/ 299654 w 632528"/>
                <a:gd name="connsiteY427" fmla="*/ 112404 h 627991"/>
                <a:gd name="connsiteX428" fmla="*/ 301656 w 632528"/>
                <a:gd name="connsiteY428" fmla="*/ 112404 h 627991"/>
                <a:gd name="connsiteX429" fmla="*/ 303657 w 632528"/>
                <a:gd name="connsiteY429" fmla="*/ 112404 h 627991"/>
                <a:gd name="connsiteX430" fmla="*/ 305659 w 632528"/>
                <a:gd name="connsiteY430" fmla="*/ 112404 h 627991"/>
                <a:gd name="connsiteX431" fmla="*/ 307661 w 632528"/>
                <a:gd name="connsiteY431" fmla="*/ 112404 h 627991"/>
                <a:gd name="connsiteX432" fmla="*/ 309563 w 632528"/>
                <a:gd name="connsiteY432" fmla="*/ 112404 h 627991"/>
                <a:gd name="connsiteX433" fmla="*/ 323675 w 632528"/>
                <a:gd name="connsiteY433" fmla="*/ 112404 h 627991"/>
                <a:gd name="connsiteX434" fmla="*/ 326077 w 632528"/>
                <a:gd name="connsiteY434" fmla="*/ 112404 h 627991"/>
                <a:gd name="connsiteX435" fmla="*/ 326244 w 632528"/>
                <a:gd name="connsiteY435" fmla="*/ 112404 h 627991"/>
                <a:gd name="connsiteX436" fmla="*/ 328746 w 632528"/>
                <a:gd name="connsiteY436" fmla="*/ 112404 h 627991"/>
                <a:gd name="connsiteX437" fmla="*/ 331315 w 632528"/>
                <a:gd name="connsiteY437" fmla="*/ 112404 h 627991"/>
                <a:gd name="connsiteX438" fmla="*/ 332383 w 632528"/>
                <a:gd name="connsiteY438" fmla="*/ 112404 h 627991"/>
                <a:gd name="connsiteX439" fmla="*/ 333150 w 632528"/>
                <a:gd name="connsiteY439" fmla="*/ 112404 h 627991"/>
                <a:gd name="connsiteX440" fmla="*/ 334418 w 632528"/>
                <a:gd name="connsiteY440" fmla="*/ 112404 h 627991"/>
                <a:gd name="connsiteX441" fmla="*/ 336420 w 632528"/>
                <a:gd name="connsiteY441" fmla="*/ 112404 h 627991"/>
                <a:gd name="connsiteX442" fmla="*/ 339156 w 632528"/>
                <a:gd name="connsiteY442" fmla="*/ 112704 h 627991"/>
                <a:gd name="connsiteX443" fmla="*/ 339456 w 632528"/>
                <a:gd name="connsiteY443" fmla="*/ 112704 h 627991"/>
                <a:gd name="connsiteX444" fmla="*/ 340056 w 632528"/>
                <a:gd name="connsiteY444" fmla="*/ 112704 h 627991"/>
                <a:gd name="connsiteX445" fmla="*/ 341324 w 632528"/>
                <a:gd name="connsiteY445" fmla="*/ 112704 h 627991"/>
                <a:gd name="connsiteX446" fmla="*/ 341958 w 632528"/>
                <a:gd name="connsiteY446" fmla="*/ 112704 h 627991"/>
                <a:gd name="connsiteX447" fmla="*/ 342859 w 632528"/>
                <a:gd name="connsiteY447" fmla="*/ 112704 h 627991"/>
                <a:gd name="connsiteX448" fmla="*/ 343860 w 632528"/>
                <a:gd name="connsiteY448" fmla="*/ 112704 h 627991"/>
                <a:gd name="connsiteX449" fmla="*/ 344994 w 632528"/>
                <a:gd name="connsiteY449" fmla="*/ 112704 h 627991"/>
                <a:gd name="connsiteX450" fmla="*/ 345194 w 632528"/>
                <a:gd name="connsiteY450" fmla="*/ 112704 h 627991"/>
                <a:gd name="connsiteX451" fmla="*/ 346829 w 632528"/>
                <a:gd name="connsiteY451" fmla="*/ 112938 h 627991"/>
                <a:gd name="connsiteX452" fmla="*/ 348998 w 632528"/>
                <a:gd name="connsiteY452" fmla="*/ 99359 h 627991"/>
                <a:gd name="connsiteX453" fmla="*/ 348998 w 632528"/>
                <a:gd name="connsiteY453" fmla="*/ 99359 h 627991"/>
                <a:gd name="connsiteX454" fmla="*/ 351867 w 632528"/>
                <a:gd name="connsiteY454" fmla="*/ 81243 h 627991"/>
                <a:gd name="connsiteX455" fmla="*/ 354002 w 632528"/>
                <a:gd name="connsiteY455" fmla="*/ 67664 h 627991"/>
                <a:gd name="connsiteX456" fmla="*/ 356137 w 632528"/>
                <a:gd name="connsiteY456" fmla="*/ 54319 h 627991"/>
                <a:gd name="connsiteX457" fmla="*/ 358272 w 632528"/>
                <a:gd name="connsiteY457" fmla="*/ 40740 h 627991"/>
                <a:gd name="connsiteX458" fmla="*/ 360441 w 632528"/>
                <a:gd name="connsiteY458" fmla="*/ 27128 h 627991"/>
                <a:gd name="connsiteX459" fmla="*/ 362610 w 632528"/>
                <a:gd name="connsiteY459" fmla="*/ 13549 h 627991"/>
                <a:gd name="connsiteX460" fmla="*/ 364745 w 632528"/>
                <a:gd name="connsiteY460" fmla="*/ -63 h 627991"/>
                <a:gd name="connsiteX461" fmla="*/ 370450 w 632528"/>
                <a:gd name="connsiteY461" fmla="*/ 871 h 627991"/>
                <a:gd name="connsiteX462" fmla="*/ 370717 w 632528"/>
                <a:gd name="connsiteY462" fmla="*/ 871 h 627991"/>
                <a:gd name="connsiteX463" fmla="*/ 372552 w 632528"/>
                <a:gd name="connsiteY463" fmla="*/ 1205 h 627991"/>
                <a:gd name="connsiteX464" fmla="*/ 375621 w 632528"/>
                <a:gd name="connsiteY464" fmla="*/ 1772 h 627991"/>
                <a:gd name="connsiteX465" fmla="*/ 372986 w 632528"/>
                <a:gd name="connsiteY465" fmla="*/ 15284 h 627991"/>
                <a:gd name="connsiteX466" fmla="*/ 370383 w 632528"/>
                <a:gd name="connsiteY466" fmla="*/ 28830 h 627991"/>
                <a:gd name="connsiteX467" fmla="*/ 367781 w 632528"/>
                <a:gd name="connsiteY467" fmla="*/ 42342 h 627991"/>
                <a:gd name="connsiteX468" fmla="*/ 370817 w 632528"/>
                <a:gd name="connsiteY468" fmla="*/ 42942 h 627991"/>
                <a:gd name="connsiteX469" fmla="*/ 374153 w 632528"/>
                <a:gd name="connsiteY469" fmla="*/ 43643 h 627991"/>
                <a:gd name="connsiteX470" fmla="*/ 378557 w 632528"/>
                <a:gd name="connsiteY470" fmla="*/ 44610 h 627991"/>
                <a:gd name="connsiteX471" fmla="*/ 381894 w 632528"/>
                <a:gd name="connsiteY471" fmla="*/ 45444 h 627991"/>
                <a:gd name="connsiteX472" fmla="*/ 382294 w 632528"/>
                <a:gd name="connsiteY472" fmla="*/ 45444 h 627991"/>
                <a:gd name="connsiteX473" fmla="*/ 386097 w 632528"/>
                <a:gd name="connsiteY473" fmla="*/ 45611 h 627991"/>
                <a:gd name="connsiteX474" fmla="*/ 387465 w 632528"/>
                <a:gd name="connsiteY474" fmla="*/ 45978 h 627991"/>
                <a:gd name="connsiteX475" fmla="*/ 390535 w 632528"/>
                <a:gd name="connsiteY475" fmla="*/ 46812 h 627991"/>
                <a:gd name="connsiteX476" fmla="*/ 393337 w 632528"/>
                <a:gd name="connsiteY476" fmla="*/ 47613 h 627991"/>
                <a:gd name="connsiteX477" fmla="*/ 395272 w 632528"/>
                <a:gd name="connsiteY477" fmla="*/ 48180 h 627991"/>
                <a:gd name="connsiteX478" fmla="*/ 397040 w 632528"/>
                <a:gd name="connsiteY478" fmla="*/ 48714 h 627991"/>
                <a:gd name="connsiteX479" fmla="*/ 399609 w 632528"/>
                <a:gd name="connsiteY479" fmla="*/ 49515 h 627991"/>
                <a:gd name="connsiteX480" fmla="*/ 410119 w 632528"/>
                <a:gd name="connsiteY480" fmla="*/ 53118 h 627991"/>
                <a:gd name="connsiteX481" fmla="*/ 412854 w 632528"/>
                <a:gd name="connsiteY481" fmla="*/ 54119 h 627991"/>
                <a:gd name="connsiteX482" fmla="*/ 415290 w 632528"/>
                <a:gd name="connsiteY482" fmla="*/ 55053 h 627991"/>
                <a:gd name="connsiteX483" fmla="*/ 417425 w 632528"/>
                <a:gd name="connsiteY483" fmla="*/ 55887 h 627991"/>
                <a:gd name="connsiteX484" fmla="*/ 421162 w 632528"/>
                <a:gd name="connsiteY484" fmla="*/ 57388 h 627991"/>
                <a:gd name="connsiteX485" fmla="*/ 424832 w 632528"/>
                <a:gd name="connsiteY485" fmla="*/ 58956 h 627991"/>
                <a:gd name="connsiteX486" fmla="*/ 431171 w 632528"/>
                <a:gd name="connsiteY486" fmla="*/ 61792 h 627991"/>
                <a:gd name="connsiteX487" fmla="*/ 434507 w 632528"/>
                <a:gd name="connsiteY487" fmla="*/ 63394 h 627991"/>
                <a:gd name="connsiteX488" fmla="*/ 438110 w 632528"/>
                <a:gd name="connsiteY488" fmla="*/ 65162 h 627991"/>
                <a:gd name="connsiteX489" fmla="*/ 441680 w 632528"/>
                <a:gd name="connsiteY489" fmla="*/ 66997 h 627991"/>
                <a:gd name="connsiteX490" fmla="*/ 445016 w 632528"/>
                <a:gd name="connsiteY490" fmla="*/ 68632 h 627991"/>
                <a:gd name="connsiteX491" fmla="*/ 448920 w 632528"/>
                <a:gd name="connsiteY491" fmla="*/ 70767 h 627991"/>
                <a:gd name="connsiteX492" fmla="*/ 455592 w 632528"/>
                <a:gd name="connsiteY492" fmla="*/ 58723 h 627991"/>
                <a:gd name="connsiteX493" fmla="*/ 462265 w 632528"/>
                <a:gd name="connsiteY493" fmla="*/ 46679 h 627991"/>
                <a:gd name="connsiteX494" fmla="*/ 468938 w 632528"/>
                <a:gd name="connsiteY494" fmla="*/ 34635 h 627991"/>
                <a:gd name="connsiteX495" fmla="*/ 473975 w 632528"/>
                <a:gd name="connsiteY495" fmla="*/ 37471 h 627991"/>
                <a:gd name="connsiteX496" fmla="*/ 478513 w 632528"/>
                <a:gd name="connsiteY496" fmla="*/ 40140 h 627991"/>
                <a:gd name="connsiteX497" fmla="*/ 471406 w 632528"/>
                <a:gd name="connsiteY497" fmla="*/ 51950 h 627991"/>
                <a:gd name="connsiteX498" fmla="*/ 464367 w 632528"/>
                <a:gd name="connsiteY498" fmla="*/ 63727 h 627991"/>
                <a:gd name="connsiteX499" fmla="*/ 457160 w 632528"/>
                <a:gd name="connsiteY499" fmla="*/ 75638 h 627991"/>
                <a:gd name="connsiteX500" fmla="*/ 450087 w 632528"/>
                <a:gd name="connsiteY500" fmla="*/ 87448 h 627991"/>
                <a:gd name="connsiteX501" fmla="*/ 442981 w 632528"/>
                <a:gd name="connsiteY501" fmla="*/ 99225 h 627991"/>
                <a:gd name="connsiteX502" fmla="*/ 444049 w 632528"/>
                <a:gd name="connsiteY502" fmla="*/ 99859 h 627991"/>
                <a:gd name="connsiteX503" fmla="*/ 444549 w 632528"/>
                <a:gd name="connsiteY503" fmla="*/ 100193 h 627991"/>
                <a:gd name="connsiteX504" fmla="*/ 445083 w 632528"/>
                <a:gd name="connsiteY504" fmla="*/ 100493 h 627991"/>
                <a:gd name="connsiteX505" fmla="*/ 447151 w 632528"/>
                <a:gd name="connsiteY505" fmla="*/ 101794 h 627991"/>
                <a:gd name="connsiteX506" fmla="*/ 448186 w 632528"/>
                <a:gd name="connsiteY506" fmla="*/ 102428 h 627991"/>
                <a:gd name="connsiteX507" fmla="*/ 449954 w 632528"/>
                <a:gd name="connsiteY507" fmla="*/ 103563 h 627991"/>
                <a:gd name="connsiteX508" fmla="*/ 451555 w 632528"/>
                <a:gd name="connsiteY508" fmla="*/ 104597 h 627991"/>
                <a:gd name="connsiteX509" fmla="*/ 452790 w 632528"/>
                <a:gd name="connsiteY509" fmla="*/ 105431 h 627991"/>
                <a:gd name="connsiteX510" fmla="*/ 454491 w 632528"/>
                <a:gd name="connsiteY510" fmla="*/ 106532 h 627991"/>
                <a:gd name="connsiteX511" fmla="*/ 456893 w 632528"/>
                <a:gd name="connsiteY511" fmla="*/ 108200 h 627991"/>
                <a:gd name="connsiteX512" fmla="*/ 458595 w 632528"/>
                <a:gd name="connsiteY512" fmla="*/ 109401 h 627991"/>
                <a:gd name="connsiteX513" fmla="*/ 458595 w 632528"/>
                <a:gd name="connsiteY513" fmla="*/ 109401 h 627991"/>
                <a:gd name="connsiteX514" fmla="*/ 459195 w 632528"/>
                <a:gd name="connsiteY514" fmla="*/ 109835 h 627991"/>
                <a:gd name="connsiteX515" fmla="*/ 461131 w 632528"/>
                <a:gd name="connsiteY515" fmla="*/ 111203 h 627991"/>
                <a:gd name="connsiteX516" fmla="*/ 461131 w 632528"/>
                <a:gd name="connsiteY516" fmla="*/ 111203 h 627991"/>
                <a:gd name="connsiteX517" fmla="*/ 463066 w 632528"/>
                <a:gd name="connsiteY517" fmla="*/ 112637 h 627991"/>
                <a:gd name="connsiteX518" fmla="*/ 463900 w 632528"/>
                <a:gd name="connsiteY518" fmla="*/ 113238 h 627991"/>
                <a:gd name="connsiteX519" fmla="*/ 463900 w 632528"/>
                <a:gd name="connsiteY519" fmla="*/ 113238 h 627991"/>
                <a:gd name="connsiteX520" fmla="*/ 464133 w 632528"/>
                <a:gd name="connsiteY520" fmla="*/ 113238 h 627991"/>
                <a:gd name="connsiteX521" fmla="*/ 464133 w 632528"/>
                <a:gd name="connsiteY521" fmla="*/ 113238 h 627991"/>
                <a:gd name="connsiteX522" fmla="*/ 464133 w 632528"/>
                <a:gd name="connsiteY522" fmla="*/ 113238 h 627991"/>
                <a:gd name="connsiteX523" fmla="*/ 464133 w 632528"/>
                <a:gd name="connsiteY523" fmla="*/ 113238 h 627991"/>
                <a:gd name="connsiteX524" fmla="*/ 464133 w 632528"/>
                <a:gd name="connsiteY524" fmla="*/ 113238 h 627991"/>
                <a:gd name="connsiteX525" fmla="*/ 464333 w 632528"/>
                <a:gd name="connsiteY525" fmla="*/ 113238 h 627991"/>
                <a:gd name="connsiteX526" fmla="*/ 464333 w 632528"/>
                <a:gd name="connsiteY526" fmla="*/ 113238 h 627991"/>
                <a:gd name="connsiteX527" fmla="*/ 465901 w 632528"/>
                <a:gd name="connsiteY527" fmla="*/ 114439 h 627991"/>
                <a:gd name="connsiteX528" fmla="*/ 466302 w 632528"/>
                <a:gd name="connsiteY528" fmla="*/ 114773 h 627991"/>
                <a:gd name="connsiteX529" fmla="*/ 467369 w 632528"/>
                <a:gd name="connsiteY529" fmla="*/ 115607 h 627991"/>
                <a:gd name="connsiteX530" fmla="*/ 467937 w 632528"/>
                <a:gd name="connsiteY530" fmla="*/ 116040 h 627991"/>
                <a:gd name="connsiteX531" fmla="*/ 468337 w 632528"/>
                <a:gd name="connsiteY531" fmla="*/ 116341 h 627991"/>
                <a:gd name="connsiteX532" fmla="*/ 469038 w 632528"/>
                <a:gd name="connsiteY532" fmla="*/ 116908 h 627991"/>
                <a:gd name="connsiteX533" fmla="*/ 469505 w 632528"/>
                <a:gd name="connsiteY533" fmla="*/ 117275 h 627991"/>
                <a:gd name="connsiteX534" fmla="*/ 472240 w 632528"/>
                <a:gd name="connsiteY534" fmla="*/ 119443 h 627991"/>
                <a:gd name="connsiteX535" fmla="*/ 474075 w 632528"/>
                <a:gd name="connsiteY535" fmla="*/ 121012 h 627991"/>
                <a:gd name="connsiteX536" fmla="*/ 476144 w 632528"/>
                <a:gd name="connsiteY536" fmla="*/ 122746 h 627991"/>
                <a:gd name="connsiteX537" fmla="*/ 476344 w 632528"/>
                <a:gd name="connsiteY537" fmla="*/ 122913 h 627991"/>
                <a:gd name="connsiteX538" fmla="*/ 476344 w 632528"/>
                <a:gd name="connsiteY538" fmla="*/ 122913 h 627991"/>
                <a:gd name="connsiteX539" fmla="*/ 476978 w 632528"/>
                <a:gd name="connsiteY539" fmla="*/ 123480 h 627991"/>
                <a:gd name="connsiteX540" fmla="*/ 477612 w 632528"/>
                <a:gd name="connsiteY540" fmla="*/ 124014 h 627991"/>
                <a:gd name="connsiteX541" fmla="*/ 480948 w 632528"/>
                <a:gd name="connsiteY541" fmla="*/ 127050 h 627991"/>
                <a:gd name="connsiteX542" fmla="*/ 480948 w 632528"/>
                <a:gd name="connsiteY542" fmla="*/ 127050 h 627991"/>
                <a:gd name="connsiteX543" fmla="*/ 480948 w 632528"/>
                <a:gd name="connsiteY543" fmla="*/ 127050 h 627991"/>
                <a:gd name="connsiteX544" fmla="*/ 480948 w 632528"/>
                <a:gd name="connsiteY544" fmla="*/ 127050 h 627991"/>
                <a:gd name="connsiteX545" fmla="*/ 481215 w 632528"/>
                <a:gd name="connsiteY545" fmla="*/ 127284 h 627991"/>
                <a:gd name="connsiteX546" fmla="*/ 481682 w 632528"/>
                <a:gd name="connsiteY546" fmla="*/ 127684 h 627991"/>
                <a:gd name="connsiteX547" fmla="*/ 482750 w 632528"/>
                <a:gd name="connsiteY547" fmla="*/ 128652 h 627991"/>
                <a:gd name="connsiteX548" fmla="*/ 483083 w 632528"/>
                <a:gd name="connsiteY548" fmla="*/ 128985 h 627991"/>
                <a:gd name="connsiteX549" fmla="*/ 484518 w 632528"/>
                <a:gd name="connsiteY549" fmla="*/ 130320 h 627991"/>
                <a:gd name="connsiteX550" fmla="*/ 487854 w 632528"/>
                <a:gd name="connsiteY550" fmla="*/ 133656 h 627991"/>
                <a:gd name="connsiteX551" fmla="*/ 487854 w 632528"/>
                <a:gd name="connsiteY551" fmla="*/ 133656 h 627991"/>
                <a:gd name="connsiteX552" fmla="*/ 491191 w 632528"/>
                <a:gd name="connsiteY552" fmla="*/ 136992 h 627991"/>
                <a:gd name="connsiteX553" fmla="*/ 492892 w 632528"/>
                <a:gd name="connsiteY553" fmla="*/ 138727 h 627991"/>
                <a:gd name="connsiteX554" fmla="*/ 494560 w 632528"/>
                <a:gd name="connsiteY554" fmla="*/ 140495 h 627991"/>
                <a:gd name="connsiteX555" fmla="*/ 495194 w 632528"/>
                <a:gd name="connsiteY555" fmla="*/ 141196 h 627991"/>
                <a:gd name="connsiteX556" fmla="*/ 496128 w 632528"/>
                <a:gd name="connsiteY556" fmla="*/ 142197 h 627991"/>
                <a:gd name="connsiteX557" fmla="*/ 496729 w 632528"/>
                <a:gd name="connsiteY557" fmla="*/ 142831 h 627991"/>
                <a:gd name="connsiteX558" fmla="*/ 496729 w 632528"/>
                <a:gd name="connsiteY558" fmla="*/ 142831 h 627991"/>
                <a:gd name="connsiteX559" fmla="*/ 496729 w 632528"/>
                <a:gd name="connsiteY559" fmla="*/ 143031 h 627991"/>
                <a:gd name="connsiteX560" fmla="*/ 496929 w 632528"/>
                <a:gd name="connsiteY560" fmla="*/ 143231 h 627991"/>
                <a:gd name="connsiteX561" fmla="*/ 497229 w 632528"/>
                <a:gd name="connsiteY561" fmla="*/ 143565 h 627991"/>
                <a:gd name="connsiteX562" fmla="*/ 497229 w 632528"/>
                <a:gd name="connsiteY562" fmla="*/ 143565 h 627991"/>
                <a:gd name="connsiteX563" fmla="*/ 497763 w 632528"/>
                <a:gd name="connsiteY563" fmla="*/ 144132 h 627991"/>
                <a:gd name="connsiteX564" fmla="*/ 499531 w 632528"/>
                <a:gd name="connsiteY564" fmla="*/ 146100 h 627991"/>
                <a:gd name="connsiteX565" fmla="*/ 499531 w 632528"/>
                <a:gd name="connsiteY565" fmla="*/ 146301 h 627991"/>
                <a:gd name="connsiteX566" fmla="*/ 499798 w 632528"/>
                <a:gd name="connsiteY566" fmla="*/ 146601 h 627991"/>
                <a:gd name="connsiteX567" fmla="*/ 500065 w 632528"/>
                <a:gd name="connsiteY567" fmla="*/ 146935 h 627991"/>
                <a:gd name="connsiteX568" fmla="*/ 500065 w 632528"/>
                <a:gd name="connsiteY568" fmla="*/ 146935 h 627991"/>
                <a:gd name="connsiteX569" fmla="*/ 500399 w 632528"/>
                <a:gd name="connsiteY569" fmla="*/ 147302 h 627991"/>
                <a:gd name="connsiteX570" fmla="*/ 510775 w 632528"/>
                <a:gd name="connsiteY570" fmla="*/ 138294 h 627991"/>
                <a:gd name="connsiteX571" fmla="*/ 510775 w 632528"/>
                <a:gd name="connsiteY571" fmla="*/ 138294 h 627991"/>
                <a:gd name="connsiteX572" fmla="*/ 521351 w 632528"/>
                <a:gd name="connsiteY572" fmla="*/ 129252 h 627991"/>
                <a:gd name="connsiteX573" fmla="*/ 531727 w 632528"/>
                <a:gd name="connsiteY573" fmla="*/ 120211 h 627991"/>
                <a:gd name="connsiteX574" fmla="*/ 542103 w 632528"/>
                <a:gd name="connsiteY574" fmla="*/ 111203 h 627991"/>
                <a:gd name="connsiteX575" fmla="*/ 552478 w 632528"/>
                <a:gd name="connsiteY575" fmla="*/ 102161 h 627991"/>
                <a:gd name="connsiteX576" fmla="*/ 553980 w 632528"/>
                <a:gd name="connsiteY576" fmla="*/ 103863 h 627991"/>
                <a:gd name="connsiteX577" fmla="*/ 556248 w 632528"/>
                <a:gd name="connsiteY577" fmla="*/ 106532 h 627991"/>
                <a:gd name="connsiteX578" fmla="*/ 559585 w 632528"/>
                <a:gd name="connsiteY578" fmla="*/ 110602 h 627991"/>
                <a:gd name="connsiteX579" fmla="*/ 548842 w 632528"/>
                <a:gd name="connsiteY579" fmla="*/ 119277 h 627991"/>
                <a:gd name="connsiteX580" fmla="*/ 538132 w 632528"/>
                <a:gd name="connsiteY580" fmla="*/ 127918 h 627991"/>
                <a:gd name="connsiteX581" fmla="*/ 527456 w 632528"/>
                <a:gd name="connsiteY581" fmla="*/ 136592 h 627991"/>
                <a:gd name="connsiteX582" fmla="*/ 516713 w 632528"/>
                <a:gd name="connsiteY582" fmla="*/ 145266 h 627991"/>
                <a:gd name="connsiteX583" fmla="*/ 506037 w 632528"/>
                <a:gd name="connsiteY583" fmla="*/ 153907 h 627991"/>
                <a:gd name="connsiteX584" fmla="*/ 495328 w 632528"/>
                <a:gd name="connsiteY584" fmla="*/ 162582 h 627991"/>
                <a:gd name="connsiteX585" fmla="*/ 483050 w 632528"/>
                <a:gd name="connsiteY585" fmla="*/ 175727 h 627991"/>
                <a:gd name="connsiteX586" fmla="*/ 472340 w 632528"/>
                <a:gd name="connsiteY586" fmla="*/ 184401 h 627991"/>
                <a:gd name="connsiteX587" fmla="*/ 472574 w 632528"/>
                <a:gd name="connsiteY587" fmla="*/ 184668 h 627991"/>
                <a:gd name="connsiteX588" fmla="*/ 472574 w 632528"/>
                <a:gd name="connsiteY588" fmla="*/ 184668 h 627991"/>
                <a:gd name="connsiteX589" fmla="*/ 472841 w 632528"/>
                <a:gd name="connsiteY589" fmla="*/ 185002 h 627991"/>
                <a:gd name="connsiteX590" fmla="*/ 474676 w 632528"/>
                <a:gd name="connsiteY590" fmla="*/ 187270 h 627991"/>
                <a:gd name="connsiteX591" fmla="*/ 474876 w 632528"/>
                <a:gd name="connsiteY591" fmla="*/ 187504 h 627991"/>
                <a:gd name="connsiteX592" fmla="*/ 476845 w 632528"/>
                <a:gd name="connsiteY592" fmla="*/ 190106 h 627991"/>
                <a:gd name="connsiteX593" fmla="*/ 476845 w 632528"/>
                <a:gd name="connsiteY593" fmla="*/ 190106 h 627991"/>
                <a:gd name="connsiteX594" fmla="*/ 477879 w 632528"/>
                <a:gd name="connsiteY594" fmla="*/ 191474 h 627991"/>
                <a:gd name="connsiteX595" fmla="*/ 478980 w 632528"/>
                <a:gd name="connsiteY595" fmla="*/ 192942 h 627991"/>
                <a:gd name="connsiteX596" fmla="*/ 479680 w 632528"/>
                <a:gd name="connsiteY596" fmla="*/ 193910 h 627991"/>
                <a:gd name="connsiteX597" fmla="*/ 480181 w 632528"/>
                <a:gd name="connsiteY597" fmla="*/ 194610 h 627991"/>
                <a:gd name="connsiteX598" fmla="*/ 480481 w 632528"/>
                <a:gd name="connsiteY598" fmla="*/ 195044 h 627991"/>
                <a:gd name="connsiteX599" fmla="*/ 481615 w 632528"/>
                <a:gd name="connsiteY599" fmla="*/ 196645 h 627991"/>
                <a:gd name="connsiteX600" fmla="*/ 481615 w 632528"/>
                <a:gd name="connsiteY600" fmla="*/ 196846 h 627991"/>
                <a:gd name="connsiteX601" fmla="*/ 481615 w 632528"/>
                <a:gd name="connsiteY601" fmla="*/ 196846 h 627991"/>
                <a:gd name="connsiteX602" fmla="*/ 482516 w 632528"/>
                <a:gd name="connsiteY602" fmla="*/ 198213 h 627991"/>
                <a:gd name="connsiteX603" fmla="*/ 482850 w 632528"/>
                <a:gd name="connsiteY603" fmla="*/ 198714 h 627991"/>
                <a:gd name="connsiteX604" fmla="*/ 482850 w 632528"/>
                <a:gd name="connsiteY604" fmla="*/ 198881 h 627991"/>
                <a:gd name="connsiteX605" fmla="*/ 483083 w 632528"/>
                <a:gd name="connsiteY605" fmla="*/ 199214 h 627991"/>
                <a:gd name="connsiteX606" fmla="*/ 483317 w 632528"/>
                <a:gd name="connsiteY606" fmla="*/ 199581 h 627991"/>
                <a:gd name="connsiteX607" fmla="*/ 483317 w 632528"/>
                <a:gd name="connsiteY607" fmla="*/ 199581 h 627991"/>
                <a:gd name="connsiteX608" fmla="*/ 483317 w 632528"/>
                <a:gd name="connsiteY608" fmla="*/ 199781 h 627991"/>
                <a:gd name="connsiteX609" fmla="*/ 483317 w 632528"/>
                <a:gd name="connsiteY609" fmla="*/ 199982 h 627991"/>
                <a:gd name="connsiteX610" fmla="*/ 483851 w 632528"/>
                <a:gd name="connsiteY610" fmla="*/ 200782 h 627991"/>
                <a:gd name="connsiteX611" fmla="*/ 484018 w 632528"/>
                <a:gd name="connsiteY611" fmla="*/ 201083 h 627991"/>
                <a:gd name="connsiteX612" fmla="*/ 484351 w 632528"/>
                <a:gd name="connsiteY612" fmla="*/ 201583 h 627991"/>
                <a:gd name="connsiteX613" fmla="*/ 484351 w 632528"/>
                <a:gd name="connsiteY613" fmla="*/ 201583 h 627991"/>
                <a:gd name="connsiteX614" fmla="*/ 484351 w 632528"/>
                <a:gd name="connsiteY614" fmla="*/ 201783 h 627991"/>
                <a:gd name="connsiteX615" fmla="*/ 484351 w 632528"/>
                <a:gd name="connsiteY615" fmla="*/ 201783 h 627991"/>
                <a:gd name="connsiteX616" fmla="*/ 484351 w 632528"/>
                <a:gd name="connsiteY616" fmla="*/ 201783 h 627991"/>
                <a:gd name="connsiteX617" fmla="*/ 484351 w 632528"/>
                <a:gd name="connsiteY617" fmla="*/ 201783 h 627991"/>
                <a:gd name="connsiteX618" fmla="*/ 484551 w 632528"/>
                <a:gd name="connsiteY618" fmla="*/ 202117 h 627991"/>
                <a:gd name="connsiteX619" fmla="*/ 484551 w 632528"/>
                <a:gd name="connsiteY619" fmla="*/ 202284 h 627991"/>
                <a:gd name="connsiteX620" fmla="*/ 484551 w 632528"/>
                <a:gd name="connsiteY620" fmla="*/ 202451 h 627991"/>
                <a:gd name="connsiteX621" fmla="*/ 484551 w 632528"/>
                <a:gd name="connsiteY621" fmla="*/ 202617 h 627991"/>
                <a:gd name="connsiteX622" fmla="*/ 484718 w 632528"/>
                <a:gd name="connsiteY622" fmla="*/ 202851 h 627991"/>
                <a:gd name="connsiteX623" fmla="*/ 484718 w 632528"/>
                <a:gd name="connsiteY623" fmla="*/ 203018 h 627991"/>
                <a:gd name="connsiteX624" fmla="*/ 486286 w 632528"/>
                <a:gd name="connsiteY624" fmla="*/ 205520 h 627991"/>
                <a:gd name="connsiteX625" fmla="*/ 486953 w 632528"/>
                <a:gd name="connsiteY625" fmla="*/ 206588 h 627991"/>
                <a:gd name="connsiteX626" fmla="*/ 487788 w 632528"/>
                <a:gd name="connsiteY626" fmla="*/ 207955 h 627991"/>
                <a:gd name="connsiteX627" fmla="*/ 488588 w 632528"/>
                <a:gd name="connsiteY627" fmla="*/ 209357 h 627991"/>
                <a:gd name="connsiteX628" fmla="*/ 489156 w 632528"/>
                <a:gd name="connsiteY628" fmla="*/ 210291 h 627991"/>
                <a:gd name="connsiteX629" fmla="*/ 490624 w 632528"/>
                <a:gd name="connsiteY629" fmla="*/ 212860 h 627991"/>
                <a:gd name="connsiteX630" fmla="*/ 491191 w 632528"/>
                <a:gd name="connsiteY630" fmla="*/ 213927 h 627991"/>
                <a:gd name="connsiteX631" fmla="*/ 491991 w 632528"/>
                <a:gd name="connsiteY631" fmla="*/ 215395 h 627991"/>
                <a:gd name="connsiteX632" fmla="*/ 492292 w 632528"/>
                <a:gd name="connsiteY632" fmla="*/ 215929 h 627991"/>
                <a:gd name="connsiteX633" fmla="*/ 492959 w 632528"/>
                <a:gd name="connsiteY633" fmla="*/ 217164 h 627991"/>
                <a:gd name="connsiteX634" fmla="*/ 493926 w 632528"/>
                <a:gd name="connsiteY634" fmla="*/ 219065 h 627991"/>
                <a:gd name="connsiteX635" fmla="*/ 494327 w 632528"/>
                <a:gd name="connsiteY635" fmla="*/ 219799 h 627991"/>
                <a:gd name="connsiteX636" fmla="*/ 494327 w 632528"/>
                <a:gd name="connsiteY636" fmla="*/ 219799 h 627991"/>
                <a:gd name="connsiteX637" fmla="*/ 494327 w 632528"/>
                <a:gd name="connsiteY637" fmla="*/ 219966 h 627991"/>
                <a:gd name="connsiteX638" fmla="*/ 494327 w 632528"/>
                <a:gd name="connsiteY638" fmla="*/ 220266 h 627991"/>
                <a:gd name="connsiteX639" fmla="*/ 494627 w 632528"/>
                <a:gd name="connsiteY639" fmla="*/ 220834 h 627991"/>
                <a:gd name="connsiteX640" fmla="*/ 494994 w 632528"/>
                <a:gd name="connsiteY640" fmla="*/ 221534 h 627991"/>
                <a:gd name="connsiteX641" fmla="*/ 495328 w 632528"/>
                <a:gd name="connsiteY641" fmla="*/ 222235 h 627991"/>
                <a:gd name="connsiteX642" fmla="*/ 496028 w 632528"/>
                <a:gd name="connsiteY642" fmla="*/ 223636 h 627991"/>
                <a:gd name="connsiteX643" fmla="*/ 496028 w 632528"/>
                <a:gd name="connsiteY643" fmla="*/ 223636 h 627991"/>
                <a:gd name="connsiteX644" fmla="*/ 496796 w 632528"/>
                <a:gd name="connsiteY644" fmla="*/ 225304 h 627991"/>
                <a:gd name="connsiteX645" fmla="*/ 497596 w 632528"/>
                <a:gd name="connsiteY645" fmla="*/ 226972 h 627991"/>
                <a:gd name="connsiteX646" fmla="*/ 497596 w 632528"/>
                <a:gd name="connsiteY646" fmla="*/ 227173 h 627991"/>
                <a:gd name="connsiteX647" fmla="*/ 497897 w 632528"/>
                <a:gd name="connsiteY647" fmla="*/ 227873 h 627991"/>
                <a:gd name="connsiteX648" fmla="*/ 498230 w 632528"/>
                <a:gd name="connsiteY648" fmla="*/ 228574 h 627991"/>
                <a:gd name="connsiteX649" fmla="*/ 498998 w 632528"/>
                <a:gd name="connsiteY649" fmla="*/ 230309 h 627991"/>
                <a:gd name="connsiteX650" fmla="*/ 498998 w 632528"/>
                <a:gd name="connsiteY650" fmla="*/ 230309 h 627991"/>
                <a:gd name="connsiteX651" fmla="*/ 498998 w 632528"/>
                <a:gd name="connsiteY651" fmla="*/ 230742 h 627991"/>
                <a:gd name="connsiteX652" fmla="*/ 499164 w 632528"/>
                <a:gd name="connsiteY652" fmla="*/ 231076 h 627991"/>
                <a:gd name="connsiteX653" fmla="*/ 499164 w 632528"/>
                <a:gd name="connsiteY653" fmla="*/ 231410 h 627991"/>
                <a:gd name="connsiteX654" fmla="*/ 499164 w 632528"/>
                <a:gd name="connsiteY654" fmla="*/ 231410 h 627991"/>
                <a:gd name="connsiteX655" fmla="*/ 499164 w 632528"/>
                <a:gd name="connsiteY655" fmla="*/ 231710 h 627991"/>
                <a:gd name="connsiteX656" fmla="*/ 500265 w 632528"/>
                <a:gd name="connsiteY656" fmla="*/ 234346 h 627991"/>
                <a:gd name="connsiteX657" fmla="*/ 501700 w 632528"/>
                <a:gd name="connsiteY657" fmla="*/ 237915 h 627991"/>
                <a:gd name="connsiteX658" fmla="*/ 501700 w 632528"/>
                <a:gd name="connsiteY658" fmla="*/ 238082 h 627991"/>
                <a:gd name="connsiteX659" fmla="*/ 514545 w 632528"/>
                <a:gd name="connsiteY659" fmla="*/ 233144 h 627991"/>
                <a:gd name="connsiteX660" fmla="*/ 531693 w 632528"/>
                <a:gd name="connsiteY660" fmla="*/ 226472 h 627991"/>
                <a:gd name="connsiteX661" fmla="*/ 544538 w 632528"/>
                <a:gd name="connsiteY661" fmla="*/ 221534 h 627991"/>
                <a:gd name="connsiteX662" fmla="*/ 544538 w 632528"/>
                <a:gd name="connsiteY662" fmla="*/ 221534 h 627991"/>
                <a:gd name="connsiteX663" fmla="*/ 557383 w 632528"/>
                <a:gd name="connsiteY663" fmla="*/ 216630 h 627991"/>
                <a:gd name="connsiteX664" fmla="*/ 570228 w 632528"/>
                <a:gd name="connsiteY664" fmla="*/ 211692 h 627991"/>
                <a:gd name="connsiteX665" fmla="*/ 583072 w 632528"/>
                <a:gd name="connsiteY665" fmla="*/ 206754 h 627991"/>
                <a:gd name="connsiteX666" fmla="*/ 595917 w 632528"/>
                <a:gd name="connsiteY666" fmla="*/ 201817 h 627991"/>
                <a:gd name="connsiteX667" fmla="*/ 608762 w 632528"/>
                <a:gd name="connsiteY667" fmla="*/ 196879 h 627991"/>
                <a:gd name="connsiteX668" fmla="*/ 609663 w 632528"/>
                <a:gd name="connsiteY668" fmla="*/ 199181 h 627991"/>
                <a:gd name="connsiteX669" fmla="*/ 610830 w 632528"/>
                <a:gd name="connsiteY669" fmla="*/ 202317 h 627991"/>
                <a:gd name="connsiteX670" fmla="*/ 612599 w 632528"/>
                <a:gd name="connsiteY670" fmla="*/ 207288 h 627991"/>
                <a:gd name="connsiteX671" fmla="*/ 599587 w 632528"/>
                <a:gd name="connsiteY671" fmla="*/ 211759 h 627991"/>
                <a:gd name="connsiteX672" fmla="*/ 603657 w 632528"/>
                <a:gd name="connsiteY672" fmla="*/ 224437 h 627991"/>
                <a:gd name="connsiteX673" fmla="*/ 604692 w 632528"/>
                <a:gd name="connsiteY673" fmla="*/ 227940 h 627991"/>
                <a:gd name="connsiteX674" fmla="*/ 605926 w 632528"/>
                <a:gd name="connsiteY674" fmla="*/ 232544 h 627991"/>
                <a:gd name="connsiteX675" fmla="*/ 606560 w 632528"/>
                <a:gd name="connsiteY675" fmla="*/ 234846 h 627991"/>
                <a:gd name="connsiteX676" fmla="*/ 607561 w 632528"/>
                <a:gd name="connsiteY676" fmla="*/ 238916 h 627991"/>
                <a:gd name="connsiteX677" fmla="*/ 608161 w 632528"/>
                <a:gd name="connsiteY677" fmla="*/ 241452 h 627991"/>
                <a:gd name="connsiteX678" fmla="*/ 608462 w 632528"/>
                <a:gd name="connsiteY678" fmla="*/ 242753 h 627991"/>
                <a:gd name="connsiteX679" fmla="*/ 609129 w 632528"/>
                <a:gd name="connsiteY679" fmla="*/ 245656 h 627991"/>
                <a:gd name="connsiteX680" fmla="*/ 609729 w 632528"/>
                <a:gd name="connsiteY680" fmla="*/ 248491 h 627991"/>
                <a:gd name="connsiteX681" fmla="*/ 610330 w 632528"/>
                <a:gd name="connsiteY681" fmla="*/ 251361 h 627991"/>
                <a:gd name="connsiteX682" fmla="*/ 610330 w 632528"/>
                <a:gd name="connsiteY682" fmla="*/ 252462 h 627991"/>
                <a:gd name="connsiteX683" fmla="*/ 610864 w 632528"/>
                <a:gd name="connsiteY683" fmla="*/ 255231 h 627991"/>
                <a:gd name="connsiteX684" fmla="*/ 611898 w 632528"/>
                <a:gd name="connsiteY684" fmla="*/ 261003 h 627991"/>
                <a:gd name="connsiteX685" fmla="*/ 611898 w 632528"/>
                <a:gd name="connsiteY685" fmla="*/ 261003 h 627991"/>
                <a:gd name="connsiteX686" fmla="*/ 612398 w 632528"/>
                <a:gd name="connsiteY686" fmla="*/ 263905 h 627991"/>
                <a:gd name="connsiteX687" fmla="*/ 612799 w 632528"/>
                <a:gd name="connsiteY687" fmla="*/ 266474 h 627991"/>
                <a:gd name="connsiteX688" fmla="*/ 612999 w 632528"/>
                <a:gd name="connsiteY688" fmla="*/ 267875 h 627991"/>
                <a:gd name="connsiteX689" fmla="*/ 613266 w 632528"/>
                <a:gd name="connsiteY689" fmla="*/ 269810 h 627991"/>
                <a:gd name="connsiteX690" fmla="*/ 613666 w 632528"/>
                <a:gd name="connsiteY690" fmla="*/ 272780 h 627991"/>
                <a:gd name="connsiteX691" fmla="*/ 614033 w 632528"/>
                <a:gd name="connsiteY691" fmla="*/ 275749 h 627991"/>
                <a:gd name="connsiteX692" fmla="*/ 614333 w 632528"/>
                <a:gd name="connsiteY692" fmla="*/ 278618 h 627991"/>
                <a:gd name="connsiteX693" fmla="*/ 614333 w 632528"/>
                <a:gd name="connsiteY693" fmla="*/ 278885 h 627991"/>
                <a:gd name="connsiteX694" fmla="*/ 614600 w 632528"/>
                <a:gd name="connsiteY694" fmla="*/ 281488 h 627991"/>
                <a:gd name="connsiteX695" fmla="*/ 614901 w 632528"/>
                <a:gd name="connsiteY695" fmla="*/ 284824 h 627991"/>
                <a:gd name="connsiteX696" fmla="*/ 615268 w 632528"/>
                <a:gd name="connsiteY696" fmla="*/ 289361 h 627991"/>
                <a:gd name="connsiteX697" fmla="*/ 615568 w 632528"/>
                <a:gd name="connsiteY697" fmla="*/ 293899 h 627991"/>
                <a:gd name="connsiteX698" fmla="*/ 615735 w 632528"/>
                <a:gd name="connsiteY698" fmla="*/ 296934 h 627991"/>
                <a:gd name="connsiteX699" fmla="*/ 616035 w 632528"/>
                <a:gd name="connsiteY699" fmla="*/ 306109 h 627991"/>
                <a:gd name="connsiteX700" fmla="*/ 629814 w 632528"/>
                <a:gd name="connsiteY700" fmla="*/ 305842 h 627991"/>
                <a:gd name="connsiteX701" fmla="*/ 629814 w 632528"/>
                <a:gd name="connsiteY701" fmla="*/ 308478 h 627991"/>
                <a:gd name="connsiteX702" fmla="*/ 632450 w 632528"/>
                <a:gd name="connsiteY702" fmla="*/ 311714 h 627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</a:cxnLst>
              <a:rect l="l" t="t" r="r" b="b"/>
              <a:pathLst>
                <a:path w="632528" h="627991">
                  <a:moveTo>
                    <a:pt x="632450" y="311714"/>
                  </a:moveTo>
                  <a:lnTo>
                    <a:pt x="632450" y="316986"/>
                  </a:lnTo>
                  <a:lnTo>
                    <a:pt x="618671" y="316752"/>
                  </a:lnTo>
                  <a:lnTo>
                    <a:pt x="604925" y="316519"/>
                  </a:lnTo>
                  <a:cubicBezTo>
                    <a:pt x="604925" y="318687"/>
                    <a:pt x="604925" y="320889"/>
                    <a:pt x="604758" y="323191"/>
                  </a:cubicBezTo>
                  <a:cubicBezTo>
                    <a:pt x="604758" y="323925"/>
                    <a:pt x="604758" y="324659"/>
                    <a:pt x="604758" y="325393"/>
                  </a:cubicBezTo>
                  <a:cubicBezTo>
                    <a:pt x="604758" y="326127"/>
                    <a:pt x="604758" y="327328"/>
                    <a:pt x="604758" y="328296"/>
                  </a:cubicBezTo>
                  <a:cubicBezTo>
                    <a:pt x="604758" y="329263"/>
                    <a:pt x="604591" y="331165"/>
                    <a:pt x="604491" y="332633"/>
                  </a:cubicBezTo>
                  <a:cubicBezTo>
                    <a:pt x="604391" y="334101"/>
                    <a:pt x="604258" y="335502"/>
                    <a:pt x="604124" y="336937"/>
                  </a:cubicBezTo>
                  <a:cubicBezTo>
                    <a:pt x="604124" y="337704"/>
                    <a:pt x="604124" y="338471"/>
                    <a:pt x="603924" y="339239"/>
                  </a:cubicBezTo>
                  <a:cubicBezTo>
                    <a:pt x="603924" y="340573"/>
                    <a:pt x="603690" y="341908"/>
                    <a:pt x="603524" y="343242"/>
                  </a:cubicBezTo>
                  <a:cubicBezTo>
                    <a:pt x="603357" y="344577"/>
                    <a:pt x="603157" y="346579"/>
                    <a:pt x="602923" y="348347"/>
                  </a:cubicBezTo>
                  <a:lnTo>
                    <a:pt x="602690" y="350315"/>
                  </a:lnTo>
                  <a:cubicBezTo>
                    <a:pt x="602690" y="351083"/>
                    <a:pt x="602489" y="351850"/>
                    <a:pt x="602356" y="352651"/>
                  </a:cubicBezTo>
                  <a:cubicBezTo>
                    <a:pt x="602223" y="353451"/>
                    <a:pt x="602123" y="354252"/>
                    <a:pt x="602022" y="355053"/>
                  </a:cubicBezTo>
                  <a:lnTo>
                    <a:pt x="601756" y="356854"/>
                  </a:lnTo>
                  <a:cubicBezTo>
                    <a:pt x="601455" y="358723"/>
                    <a:pt x="601155" y="360591"/>
                    <a:pt x="600821" y="362459"/>
                  </a:cubicBezTo>
                  <a:lnTo>
                    <a:pt x="600421" y="364695"/>
                  </a:lnTo>
                  <a:cubicBezTo>
                    <a:pt x="600187" y="365963"/>
                    <a:pt x="599954" y="367230"/>
                    <a:pt x="599687" y="368498"/>
                  </a:cubicBezTo>
                  <a:cubicBezTo>
                    <a:pt x="599420" y="369766"/>
                    <a:pt x="599387" y="370033"/>
                    <a:pt x="599220" y="370800"/>
                  </a:cubicBezTo>
                  <a:cubicBezTo>
                    <a:pt x="598753" y="373169"/>
                    <a:pt x="598219" y="375538"/>
                    <a:pt x="597685" y="377873"/>
                  </a:cubicBezTo>
                  <a:cubicBezTo>
                    <a:pt x="597452" y="378807"/>
                    <a:pt x="597251" y="379641"/>
                    <a:pt x="597051" y="380509"/>
                  </a:cubicBezTo>
                  <a:cubicBezTo>
                    <a:pt x="597068" y="380652"/>
                    <a:pt x="597068" y="380799"/>
                    <a:pt x="597051" y="380943"/>
                  </a:cubicBezTo>
                  <a:cubicBezTo>
                    <a:pt x="596785" y="382043"/>
                    <a:pt x="596484" y="383145"/>
                    <a:pt x="596217" y="384279"/>
                  </a:cubicBezTo>
                  <a:lnTo>
                    <a:pt x="595450" y="387248"/>
                  </a:lnTo>
                  <a:lnTo>
                    <a:pt x="594216" y="391685"/>
                  </a:lnTo>
                  <a:lnTo>
                    <a:pt x="593515" y="394021"/>
                  </a:lnTo>
                  <a:cubicBezTo>
                    <a:pt x="592881" y="396223"/>
                    <a:pt x="592180" y="398425"/>
                    <a:pt x="591480" y="400693"/>
                  </a:cubicBezTo>
                  <a:lnTo>
                    <a:pt x="590812" y="402729"/>
                  </a:lnTo>
                  <a:cubicBezTo>
                    <a:pt x="590479" y="403830"/>
                    <a:pt x="590112" y="404897"/>
                    <a:pt x="589745" y="406065"/>
                  </a:cubicBezTo>
                  <a:lnTo>
                    <a:pt x="602756" y="410536"/>
                  </a:lnTo>
                  <a:lnTo>
                    <a:pt x="615735" y="415006"/>
                  </a:lnTo>
                  <a:cubicBezTo>
                    <a:pt x="615134" y="416851"/>
                    <a:pt x="614500" y="418686"/>
                    <a:pt x="613833" y="420511"/>
                  </a:cubicBezTo>
                  <a:cubicBezTo>
                    <a:pt x="613833" y="420911"/>
                    <a:pt x="613533" y="421312"/>
                    <a:pt x="613399" y="421679"/>
                  </a:cubicBezTo>
                  <a:cubicBezTo>
                    <a:pt x="613266" y="422046"/>
                    <a:pt x="612832" y="423247"/>
                    <a:pt x="612532" y="424014"/>
                  </a:cubicBezTo>
                  <a:lnTo>
                    <a:pt x="611965" y="425449"/>
                  </a:lnTo>
                  <a:cubicBezTo>
                    <a:pt x="611998" y="425536"/>
                    <a:pt x="611998" y="425629"/>
                    <a:pt x="611965" y="425716"/>
                  </a:cubicBezTo>
                  <a:cubicBezTo>
                    <a:pt x="611564" y="426783"/>
                    <a:pt x="611164" y="427851"/>
                    <a:pt x="610730" y="429052"/>
                  </a:cubicBezTo>
                  <a:cubicBezTo>
                    <a:pt x="609829" y="431321"/>
                    <a:pt x="608928" y="433589"/>
                    <a:pt x="607994" y="435725"/>
                  </a:cubicBezTo>
                  <a:cubicBezTo>
                    <a:pt x="607060" y="437860"/>
                    <a:pt x="606059" y="440229"/>
                    <a:pt x="605058" y="442397"/>
                  </a:cubicBezTo>
                  <a:cubicBezTo>
                    <a:pt x="604058" y="444566"/>
                    <a:pt x="603023" y="446834"/>
                    <a:pt x="601956" y="449070"/>
                  </a:cubicBezTo>
                  <a:cubicBezTo>
                    <a:pt x="601522" y="450004"/>
                    <a:pt x="601021" y="450905"/>
                    <a:pt x="600621" y="451839"/>
                  </a:cubicBezTo>
                  <a:cubicBezTo>
                    <a:pt x="599420" y="454241"/>
                    <a:pt x="598186" y="456676"/>
                    <a:pt x="596951" y="459045"/>
                  </a:cubicBezTo>
                  <a:cubicBezTo>
                    <a:pt x="596518" y="459846"/>
                    <a:pt x="596084" y="460647"/>
                    <a:pt x="595683" y="461447"/>
                  </a:cubicBezTo>
                  <a:lnTo>
                    <a:pt x="595183" y="462382"/>
                  </a:lnTo>
                  <a:lnTo>
                    <a:pt x="593915" y="464717"/>
                  </a:lnTo>
                  <a:lnTo>
                    <a:pt x="591680" y="468721"/>
                  </a:lnTo>
                  <a:lnTo>
                    <a:pt x="590279" y="471156"/>
                  </a:lnTo>
                  <a:cubicBezTo>
                    <a:pt x="589812" y="471923"/>
                    <a:pt x="589344" y="472657"/>
                    <a:pt x="588911" y="473425"/>
                  </a:cubicBezTo>
                  <a:cubicBezTo>
                    <a:pt x="588477" y="474192"/>
                    <a:pt x="588010" y="475060"/>
                    <a:pt x="587476" y="475860"/>
                  </a:cubicBezTo>
                  <a:lnTo>
                    <a:pt x="584841" y="480164"/>
                  </a:lnTo>
                  <a:cubicBezTo>
                    <a:pt x="584407" y="480798"/>
                    <a:pt x="584006" y="481465"/>
                    <a:pt x="583573" y="482132"/>
                  </a:cubicBezTo>
                  <a:cubicBezTo>
                    <a:pt x="579703" y="488205"/>
                    <a:pt x="575632" y="494133"/>
                    <a:pt x="571362" y="499915"/>
                  </a:cubicBezTo>
                  <a:cubicBezTo>
                    <a:pt x="570895" y="500549"/>
                    <a:pt x="570461" y="501216"/>
                    <a:pt x="569927" y="501850"/>
                  </a:cubicBezTo>
                  <a:cubicBezTo>
                    <a:pt x="568459" y="503818"/>
                    <a:pt x="566958" y="505754"/>
                    <a:pt x="565457" y="507722"/>
                  </a:cubicBezTo>
                  <a:cubicBezTo>
                    <a:pt x="563955" y="509690"/>
                    <a:pt x="562454" y="511492"/>
                    <a:pt x="561019" y="513227"/>
                  </a:cubicBezTo>
                  <a:lnTo>
                    <a:pt x="560686" y="513594"/>
                  </a:lnTo>
                  <a:cubicBezTo>
                    <a:pt x="559885" y="514595"/>
                    <a:pt x="559051" y="515562"/>
                    <a:pt x="558250" y="516530"/>
                  </a:cubicBezTo>
                  <a:cubicBezTo>
                    <a:pt x="556405" y="518755"/>
                    <a:pt x="554537" y="520890"/>
                    <a:pt x="552645" y="522935"/>
                  </a:cubicBezTo>
                  <a:lnTo>
                    <a:pt x="550977" y="524770"/>
                  </a:lnTo>
                  <a:lnTo>
                    <a:pt x="548942" y="526972"/>
                  </a:lnTo>
                  <a:cubicBezTo>
                    <a:pt x="548275" y="527706"/>
                    <a:pt x="547541" y="528507"/>
                    <a:pt x="546807" y="529241"/>
                  </a:cubicBezTo>
                  <a:lnTo>
                    <a:pt x="546507" y="529575"/>
                  </a:lnTo>
                  <a:lnTo>
                    <a:pt x="544338" y="531877"/>
                  </a:lnTo>
                  <a:lnTo>
                    <a:pt x="544038" y="532177"/>
                  </a:lnTo>
                  <a:lnTo>
                    <a:pt x="541969" y="534279"/>
                  </a:lnTo>
                  <a:cubicBezTo>
                    <a:pt x="540368" y="535914"/>
                    <a:pt x="538633" y="537615"/>
                    <a:pt x="537098" y="539117"/>
                  </a:cubicBezTo>
                  <a:lnTo>
                    <a:pt x="535196" y="540951"/>
                  </a:lnTo>
                  <a:lnTo>
                    <a:pt x="532894" y="542720"/>
                  </a:lnTo>
                  <a:lnTo>
                    <a:pt x="531159" y="544354"/>
                  </a:lnTo>
                  <a:cubicBezTo>
                    <a:pt x="529091" y="546256"/>
                    <a:pt x="526989" y="548158"/>
                    <a:pt x="524887" y="549993"/>
                  </a:cubicBezTo>
                  <a:lnTo>
                    <a:pt x="522885" y="551728"/>
                  </a:lnTo>
                  <a:lnTo>
                    <a:pt x="519549" y="554497"/>
                  </a:lnTo>
                  <a:lnTo>
                    <a:pt x="517214" y="556432"/>
                  </a:lnTo>
                  <a:cubicBezTo>
                    <a:pt x="514445" y="558734"/>
                    <a:pt x="511609" y="560969"/>
                    <a:pt x="508740" y="563104"/>
                  </a:cubicBezTo>
                  <a:lnTo>
                    <a:pt x="505837" y="565273"/>
                  </a:lnTo>
                  <a:lnTo>
                    <a:pt x="503702" y="566874"/>
                  </a:lnTo>
                  <a:lnTo>
                    <a:pt x="499932" y="569610"/>
                  </a:lnTo>
                  <a:lnTo>
                    <a:pt x="497363" y="571445"/>
                  </a:lnTo>
                  <a:lnTo>
                    <a:pt x="494026" y="573781"/>
                  </a:lnTo>
                  <a:lnTo>
                    <a:pt x="491558" y="575482"/>
                  </a:lnTo>
                  <a:lnTo>
                    <a:pt x="490857" y="575949"/>
                  </a:lnTo>
                  <a:lnTo>
                    <a:pt x="488088" y="577784"/>
                  </a:lnTo>
                  <a:cubicBezTo>
                    <a:pt x="487187" y="578418"/>
                    <a:pt x="486420" y="578852"/>
                    <a:pt x="485586" y="579386"/>
                  </a:cubicBezTo>
                  <a:lnTo>
                    <a:pt x="484485" y="580086"/>
                  </a:lnTo>
                  <a:lnTo>
                    <a:pt x="481949" y="581654"/>
                  </a:lnTo>
                  <a:lnTo>
                    <a:pt x="478846" y="583556"/>
                  </a:lnTo>
                  <a:lnTo>
                    <a:pt x="475710" y="585391"/>
                  </a:lnTo>
                  <a:lnTo>
                    <a:pt x="472974" y="586992"/>
                  </a:lnTo>
                  <a:lnTo>
                    <a:pt x="468737" y="589361"/>
                  </a:lnTo>
                  <a:lnTo>
                    <a:pt x="466202" y="590729"/>
                  </a:lnTo>
                  <a:lnTo>
                    <a:pt x="462866" y="592464"/>
                  </a:lnTo>
                  <a:lnTo>
                    <a:pt x="459529" y="594132"/>
                  </a:lnTo>
                  <a:lnTo>
                    <a:pt x="459129" y="594332"/>
                  </a:lnTo>
                  <a:lnTo>
                    <a:pt x="455993" y="595900"/>
                  </a:lnTo>
                  <a:lnTo>
                    <a:pt x="454525" y="596634"/>
                  </a:lnTo>
                  <a:lnTo>
                    <a:pt x="451188" y="598202"/>
                  </a:lnTo>
                  <a:lnTo>
                    <a:pt x="443615" y="601539"/>
                  </a:lnTo>
                  <a:lnTo>
                    <a:pt x="441480" y="602439"/>
                  </a:lnTo>
                  <a:lnTo>
                    <a:pt x="437543" y="604108"/>
                  </a:lnTo>
                  <a:cubicBezTo>
                    <a:pt x="435608" y="604942"/>
                    <a:pt x="433606" y="605742"/>
                    <a:pt x="431638" y="606510"/>
                  </a:cubicBezTo>
                  <a:lnTo>
                    <a:pt x="428302" y="607811"/>
                  </a:lnTo>
                  <a:lnTo>
                    <a:pt x="424631" y="609145"/>
                  </a:lnTo>
                  <a:cubicBezTo>
                    <a:pt x="423397" y="609579"/>
                    <a:pt x="422229" y="610080"/>
                    <a:pt x="420962" y="610480"/>
                  </a:cubicBezTo>
                  <a:lnTo>
                    <a:pt x="417625" y="611614"/>
                  </a:lnTo>
                  <a:lnTo>
                    <a:pt x="413588" y="612949"/>
                  </a:lnTo>
                  <a:lnTo>
                    <a:pt x="411320" y="613683"/>
                  </a:lnTo>
                  <a:lnTo>
                    <a:pt x="410119" y="614050"/>
                  </a:lnTo>
                  <a:lnTo>
                    <a:pt x="409618" y="614217"/>
                  </a:lnTo>
                  <a:lnTo>
                    <a:pt x="406282" y="615251"/>
                  </a:lnTo>
                  <a:lnTo>
                    <a:pt x="402545" y="616352"/>
                  </a:lnTo>
                  <a:lnTo>
                    <a:pt x="399209" y="617253"/>
                  </a:lnTo>
                  <a:lnTo>
                    <a:pt x="398241" y="617520"/>
                  </a:lnTo>
                  <a:lnTo>
                    <a:pt x="395072" y="618354"/>
                  </a:lnTo>
                  <a:lnTo>
                    <a:pt x="394905" y="618354"/>
                  </a:lnTo>
                  <a:lnTo>
                    <a:pt x="391369" y="619288"/>
                  </a:lnTo>
                  <a:lnTo>
                    <a:pt x="391169" y="619288"/>
                  </a:lnTo>
                  <a:cubicBezTo>
                    <a:pt x="388633" y="619888"/>
                    <a:pt x="386064" y="620489"/>
                    <a:pt x="383495" y="621023"/>
                  </a:cubicBezTo>
                  <a:lnTo>
                    <a:pt x="379658" y="621857"/>
                  </a:lnTo>
                  <a:lnTo>
                    <a:pt x="376322" y="622491"/>
                  </a:lnTo>
                  <a:lnTo>
                    <a:pt x="374554" y="622824"/>
                  </a:lnTo>
                  <a:lnTo>
                    <a:pt x="371785" y="623358"/>
                  </a:lnTo>
                  <a:lnTo>
                    <a:pt x="363978" y="624626"/>
                  </a:lnTo>
                  <a:lnTo>
                    <a:pt x="360041" y="625226"/>
                  </a:lnTo>
                  <a:lnTo>
                    <a:pt x="356705" y="625660"/>
                  </a:lnTo>
                  <a:lnTo>
                    <a:pt x="355804" y="625660"/>
                  </a:lnTo>
                  <a:lnTo>
                    <a:pt x="352201" y="626094"/>
                  </a:lnTo>
                  <a:lnTo>
                    <a:pt x="348597" y="626461"/>
                  </a:lnTo>
                  <a:lnTo>
                    <a:pt x="344227" y="626895"/>
                  </a:lnTo>
                  <a:lnTo>
                    <a:pt x="340590" y="627195"/>
                  </a:lnTo>
                  <a:lnTo>
                    <a:pt x="337254" y="627462"/>
                  </a:lnTo>
                  <a:lnTo>
                    <a:pt x="335152" y="627462"/>
                  </a:lnTo>
                  <a:cubicBezTo>
                    <a:pt x="331816" y="627662"/>
                    <a:pt x="328479" y="627829"/>
                    <a:pt x="325343" y="627929"/>
                  </a:cubicBezTo>
                  <a:lnTo>
                    <a:pt x="322607" y="627929"/>
                  </a:lnTo>
                  <a:lnTo>
                    <a:pt x="311898" y="627929"/>
                  </a:lnTo>
                  <a:cubicBezTo>
                    <a:pt x="308061" y="627929"/>
                    <a:pt x="304225" y="627729"/>
                    <a:pt x="300388" y="627562"/>
                  </a:cubicBezTo>
                  <a:lnTo>
                    <a:pt x="298219" y="627562"/>
                  </a:lnTo>
                  <a:cubicBezTo>
                    <a:pt x="297595" y="627595"/>
                    <a:pt x="296971" y="627595"/>
                    <a:pt x="296351" y="627562"/>
                  </a:cubicBezTo>
                  <a:lnTo>
                    <a:pt x="294616" y="627562"/>
                  </a:lnTo>
                  <a:lnTo>
                    <a:pt x="291914" y="627362"/>
                  </a:lnTo>
                  <a:cubicBezTo>
                    <a:pt x="291693" y="627395"/>
                    <a:pt x="291467" y="627395"/>
                    <a:pt x="291246" y="627362"/>
                  </a:cubicBezTo>
                  <a:cubicBezTo>
                    <a:pt x="290246" y="627362"/>
                    <a:pt x="289244" y="627362"/>
                    <a:pt x="288210" y="627128"/>
                  </a:cubicBezTo>
                  <a:lnTo>
                    <a:pt x="285541" y="626895"/>
                  </a:lnTo>
                  <a:lnTo>
                    <a:pt x="285541" y="626895"/>
                  </a:lnTo>
                  <a:lnTo>
                    <a:pt x="284841" y="626895"/>
                  </a:lnTo>
                  <a:lnTo>
                    <a:pt x="283239" y="626728"/>
                  </a:lnTo>
                  <a:lnTo>
                    <a:pt x="282739" y="626728"/>
                  </a:lnTo>
                  <a:lnTo>
                    <a:pt x="279936" y="626427"/>
                  </a:lnTo>
                  <a:lnTo>
                    <a:pt x="276366" y="626027"/>
                  </a:lnTo>
                  <a:lnTo>
                    <a:pt x="275999" y="626027"/>
                  </a:lnTo>
                  <a:lnTo>
                    <a:pt x="273264" y="625660"/>
                  </a:lnTo>
                  <a:cubicBezTo>
                    <a:pt x="269927" y="625226"/>
                    <a:pt x="266858" y="624759"/>
                    <a:pt x="263655" y="624225"/>
                  </a:cubicBezTo>
                  <a:lnTo>
                    <a:pt x="260319" y="623625"/>
                  </a:lnTo>
                  <a:lnTo>
                    <a:pt x="259618" y="623625"/>
                  </a:lnTo>
                  <a:lnTo>
                    <a:pt x="257383" y="623225"/>
                  </a:lnTo>
                  <a:lnTo>
                    <a:pt x="254680" y="622724"/>
                  </a:lnTo>
                  <a:lnTo>
                    <a:pt x="253513" y="622491"/>
                  </a:lnTo>
                  <a:lnTo>
                    <a:pt x="251011" y="621957"/>
                  </a:lnTo>
                  <a:lnTo>
                    <a:pt x="248842" y="621523"/>
                  </a:lnTo>
                  <a:lnTo>
                    <a:pt x="247107" y="621123"/>
                  </a:lnTo>
                  <a:lnTo>
                    <a:pt x="244772" y="620589"/>
                  </a:lnTo>
                  <a:lnTo>
                    <a:pt x="241202" y="619755"/>
                  </a:lnTo>
                  <a:lnTo>
                    <a:pt x="236931" y="618687"/>
                  </a:lnTo>
                  <a:cubicBezTo>
                    <a:pt x="234363" y="618053"/>
                    <a:pt x="231794" y="617353"/>
                    <a:pt x="229225" y="616619"/>
                  </a:cubicBezTo>
                  <a:lnTo>
                    <a:pt x="225488" y="615518"/>
                  </a:lnTo>
                  <a:lnTo>
                    <a:pt x="222619" y="614617"/>
                  </a:lnTo>
                  <a:lnTo>
                    <a:pt x="220884" y="614050"/>
                  </a:lnTo>
                  <a:lnTo>
                    <a:pt x="218782" y="613416"/>
                  </a:lnTo>
                  <a:lnTo>
                    <a:pt x="217448" y="612949"/>
                  </a:lnTo>
                  <a:cubicBezTo>
                    <a:pt x="216547" y="612682"/>
                    <a:pt x="215613" y="612382"/>
                    <a:pt x="214712" y="612048"/>
                  </a:cubicBezTo>
                  <a:lnTo>
                    <a:pt x="213844" y="611748"/>
                  </a:lnTo>
                  <a:lnTo>
                    <a:pt x="210742" y="610680"/>
                  </a:lnTo>
                  <a:lnTo>
                    <a:pt x="210475" y="610680"/>
                  </a:lnTo>
                  <a:lnTo>
                    <a:pt x="207138" y="609412"/>
                  </a:lnTo>
                  <a:lnTo>
                    <a:pt x="203535" y="608078"/>
                  </a:lnTo>
                  <a:lnTo>
                    <a:pt x="199932" y="606677"/>
                  </a:lnTo>
                  <a:lnTo>
                    <a:pt x="197163" y="605576"/>
                  </a:lnTo>
                  <a:lnTo>
                    <a:pt x="194761" y="604575"/>
                  </a:lnTo>
                  <a:lnTo>
                    <a:pt x="191891" y="603374"/>
                  </a:lnTo>
                  <a:lnTo>
                    <a:pt x="188555" y="602006"/>
                  </a:lnTo>
                  <a:lnTo>
                    <a:pt x="185619" y="600838"/>
                  </a:lnTo>
                  <a:lnTo>
                    <a:pt x="182283" y="599303"/>
                  </a:lnTo>
                  <a:lnTo>
                    <a:pt x="181516" y="598970"/>
                  </a:lnTo>
                  <a:lnTo>
                    <a:pt x="178947" y="597735"/>
                  </a:lnTo>
                  <a:cubicBezTo>
                    <a:pt x="176278" y="596467"/>
                    <a:pt x="173609" y="595133"/>
                    <a:pt x="170973" y="593765"/>
                  </a:cubicBezTo>
                  <a:lnTo>
                    <a:pt x="168037" y="592230"/>
                  </a:lnTo>
                  <a:cubicBezTo>
                    <a:pt x="165835" y="591096"/>
                    <a:pt x="163700" y="589895"/>
                    <a:pt x="161598" y="588694"/>
                  </a:cubicBezTo>
                  <a:lnTo>
                    <a:pt x="159296" y="587393"/>
                  </a:lnTo>
                  <a:lnTo>
                    <a:pt x="157694" y="586492"/>
                  </a:lnTo>
                  <a:lnTo>
                    <a:pt x="155292" y="585091"/>
                  </a:lnTo>
                  <a:lnTo>
                    <a:pt x="152523" y="583423"/>
                  </a:lnTo>
                  <a:lnTo>
                    <a:pt x="150054" y="581921"/>
                  </a:lnTo>
                  <a:lnTo>
                    <a:pt x="149153" y="581354"/>
                  </a:lnTo>
                  <a:lnTo>
                    <a:pt x="146351" y="579586"/>
                  </a:lnTo>
                  <a:cubicBezTo>
                    <a:pt x="143749" y="577918"/>
                    <a:pt x="141180" y="576249"/>
                    <a:pt x="138644" y="574515"/>
                  </a:cubicBezTo>
                  <a:lnTo>
                    <a:pt x="135108" y="572112"/>
                  </a:lnTo>
                  <a:lnTo>
                    <a:pt x="132038" y="569944"/>
                  </a:lnTo>
                  <a:lnTo>
                    <a:pt x="130303" y="568676"/>
                  </a:lnTo>
                  <a:cubicBezTo>
                    <a:pt x="129369" y="568042"/>
                    <a:pt x="128535" y="567408"/>
                    <a:pt x="127668" y="566741"/>
                  </a:cubicBezTo>
                  <a:cubicBezTo>
                    <a:pt x="126800" y="566074"/>
                    <a:pt x="125833" y="565406"/>
                    <a:pt x="124965" y="564706"/>
                  </a:cubicBezTo>
                  <a:lnTo>
                    <a:pt x="124532" y="564406"/>
                  </a:lnTo>
                  <a:lnTo>
                    <a:pt x="121896" y="562371"/>
                  </a:lnTo>
                  <a:cubicBezTo>
                    <a:pt x="118326" y="559601"/>
                    <a:pt x="114823" y="556765"/>
                    <a:pt x="111386" y="553830"/>
                  </a:cubicBezTo>
                  <a:cubicBezTo>
                    <a:pt x="110386" y="552995"/>
                    <a:pt x="109351" y="552128"/>
                    <a:pt x="108384" y="551261"/>
                  </a:cubicBezTo>
                  <a:lnTo>
                    <a:pt x="107450" y="550427"/>
                  </a:lnTo>
                  <a:lnTo>
                    <a:pt x="105081" y="548358"/>
                  </a:lnTo>
                  <a:lnTo>
                    <a:pt x="104681" y="547991"/>
                  </a:lnTo>
                  <a:lnTo>
                    <a:pt x="101912" y="545489"/>
                  </a:lnTo>
                  <a:cubicBezTo>
                    <a:pt x="101805" y="545399"/>
                    <a:pt x="101701" y="545295"/>
                    <a:pt x="101611" y="545188"/>
                  </a:cubicBezTo>
                  <a:lnTo>
                    <a:pt x="99176" y="542720"/>
                  </a:lnTo>
                  <a:lnTo>
                    <a:pt x="96774" y="540418"/>
                  </a:lnTo>
                  <a:lnTo>
                    <a:pt x="95106" y="538816"/>
                  </a:lnTo>
                  <a:lnTo>
                    <a:pt x="92103" y="535847"/>
                  </a:lnTo>
                  <a:cubicBezTo>
                    <a:pt x="90301" y="534045"/>
                    <a:pt x="88533" y="532244"/>
                    <a:pt x="86798" y="530409"/>
                  </a:cubicBezTo>
                  <a:cubicBezTo>
                    <a:pt x="84529" y="528040"/>
                    <a:pt x="82294" y="525604"/>
                    <a:pt x="80125" y="523169"/>
                  </a:cubicBezTo>
                  <a:lnTo>
                    <a:pt x="77957" y="520733"/>
                  </a:lnTo>
                  <a:lnTo>
                    <a:pt x="77957" y="520733"/>
                  </a:lnTo>
                  <a:lnTo>
                    <a:pt x="75588" y="517998"/>
                  </a:lnTo>
                  <a:lnTo>
                    <a:pt x="70951" y="512493"/>
                  </a:lnTo>
                  <a:lnTo>
                    <a:pt x="69383" y="510558"/>
                  </a:lnTo>
                  <a:cubicBezTo>
                    <a:pt x="67814" y="508589"/>
                    <a:pt x="66213" y="506588"/>
                    <a:pt x="64678" y="504586"/>
                  </a:cubicBezTo>
                  <a:lnTo>
                    <a:pt x="63444" y="502951"/>
                  </a:lnTo>
                  <a:lnTo>
                    <a:pt x="61876" y="500882"/>
                  </a:lnTo>
                  <a:lnTo>
                    <a:pt x="59007" y="496912"/>
                  </a:lnTo>
                  <a:lnTo>
                    <a:pt x="56872" y="493910"/>
                  </a:lnTo>
                  <a:lnTo>
                    <a:pt x="54569" y="490573"/>
                  </a:lnTo>
                  <a:lnTo>
                    <a:pt x="54336" y="490206"/>
                  </a:lnTo>
                  <a:lnTo>
                    <a:pt x="52568" y="487604"/>
                  </a:lnTo>
                  <a:lnTo>
                    <a:pt x="49665" y="483200"/>
                  </a:lnTo>
                  <a:lnTo>
                    <a:pt x="47130" y="479196"/>
                  </a:lnTo>
                  <a:cubicBezTo>
                    <a:pt x="46296" y="477829"/>
                    <a:pt x="45528" y="476594"/>
                    <a:pt x="44761" y="475293"/>
                  </a:cubicBezTo>
                  <a:lnTo>
                    <a:pt x="44761" y="475126"/>
                  </a:lnTo>
                  <a:lnTo>
                    <a:pt x="44761" y="475126"/>
                  </a:lnTo>
                  <a:lnTo>
                    <a:pt x="44460" y="474626"/>
                  </a:lnTo>
                  <a:cubicBezTo>
                    <a:pt x="43927" y="473725"/>
                    <a:pt x="43360" y="472791"/>
                    <a:pt x="42859" y="471890"/>
                  </a:cubicBezTo>
                  <a:cubicBezTo>
                    <a:pt x="42359" y="470989"/>
                    <a:pt x="41758" y="470055"/>
                    <a:pt x="41224" y="469088"/>
                  </a:cubicBezTo>
                  <a:lnTo>
                    <a:pt x="39656" y="466318"/>
                  </a:lnTo>
                  <a:lnTo>
                    <a:pt x="38389" y="463983"/>
                  </a:lnTo>
                  <a:cubicBezTo>
                    <a:pt x="37855" y="463082"/>
                    <a:pt x="37321" y="462048"/>
                    <a:pt x="36787" y="461080"/>
                  </a:cubicBezTo>
                  <a:lnTo>
                    <a:pt x="35719" y="459045"/>
                  </a:lnTo>
                  <a:cubicBezTo>
                    <a:pt x="35219" y="458111"/>
                    <a:pt x="34718" y="457210"/>
                    <a:pt x="34251" y="456209"/>
                  </a:cubicBezTo>
                  <a:lnTo>
                    <a:pt x="32850" y="453440"/>
                  </a:lnTo>
                  <a:cubicBezTo>
                    <a:pt x="32149" y="452039"/>
                    <a:pt x="31482" y="450638"/>
                    <a:pt x="30782" y="449203"/>
                  </a:cubicBezTo>
                  <a:lnTo>
                    <a:pt x="29180" y="445867"/>
                  </a:lnTo>
                  <a:lnTo>
                    <a:pt x="27979" y="443231"/>
                  </a:lnTo>
                  <a:cubicBezTo>
                    <a:pt x="26244" y="439461"/>
                    <a:pt x="24643" y="435624"/>
                    <a:pt x="23008" y="431754"/>
                  </a:cubicBezTo>
                  <a:cubicBezTo>
                    <a:pt x="22508" y="430553"/>
                    <a:pt x="22041" y="429386"/>
                    <a:pt x="21573" y="428185"/>
                  </a:cubicBezTo>
                  <a:cubicBezTo>
                    <a:pt x="20639" y="425782"/>
                    <a:pt x="19739" y="423380"/>
                    <a:pt x="18804" y="420945"/>
                  </a:cubicBezTo>
                  <a:cubicBezTo>
                    <a:pt x="18371" y="419744"/>
                    <a:pt x="17904" y="418509"/>
                    <a:pt x="17503" y="417275"/>
                  </a:cubicBezTo>
                  <a:cubicBezTo>
                    <a:pt x="16035" y="413071"/>
                    <a:pt x="14634" y="408834"/>
                    <a:pt x="13333" y="404564"/>
                  </a:cubicBezTo>
                  <a:cubicBezTo>
                    <a:pt x="13133" y="403863"/>
                    <a:pt x="12899" y="403196"/>
                    <a:pt x="12699" y="402495"/>
                  </a:cubicBezTo>
                  <a:cubicBezTo>
                    <a:pt x="12499" y="401794"/>
                    <a:pt x="12032" y="400226"/>
                    <a:pt x="11731" y="399159"/>
                  </a:cubicBezTo>
                  <a:cubicBezTo>
                    <a:pt x="10664" y="395489"/>
                    <a:pt x="9696" y="391786"/>
                    <a:pt x="8762" y="388049"/>
                  </a:cubicBezTo>
                  <a:lnTo>
                    <a:pt x="8128" y="385413"/>
                  </a:lnTo>
                  <a:lnTo>
                    <a:pt x="7728" y="383712"/>
                  </a:lnTo>
                  <a:lnTo>
                    <a:pt x="7027" y="380542"/>
                  </a:lnTo>
                  <a:lnTo>
                    <a:pt x="6227" y="376772"/>
                  </a:lnTo>
                  <a:cubicBezTo>
                    <a:pt x="5693" y="374237"/>
                    <a:pt x="5192" y="371701"/>
                    <a:pt x="4759" y="369165"/>
                  </a:cubicBezTo>
                  <a:lnTo>
                    <a:pt x="4058" y="365329"/>
                  </a:lnTo>
                  <a:lnTo>
                    <a:pt x="3457" y="361525"/>
                  </a:lnTo>
                  <a:cubicBezTo>
                    <a:pt x="3457" y="360825"/>
                    <a:pt x="3224" y="360157"/>
                    <a:pt x="3124" y="359490"/>
                  </a:cubicBezTo>
                  <a:lnTo>
                    <a:pt x="3124" y="359157"/>
                  </a:lnTo>
                  <a:cubicBezTo>
                    <a:pt x="3124" y="358256"/>
                    <a:pt x="2857" y="357322"/>
                    <a:pt x="2723" y="356421"/>
                  </a:cubicBezTo>
                  <a:cubicBezTo>
                    <a:pt x="2590" y="355520"/>
                    <a:pt x="2356" y="353785"/>
                    <a:pt x="2190" y="352484"/>
                  </a:cubicBezTo>
                  <a:cubicBezTo>
                    <a:pt x="2220" y="352364"/>
                    <a:pt x="2220" y="352237"/>
                    <a:pt x="2190" y="352117"/>
                  </a:cubicBezTo>
                  <a:cubicBezTo>
                    <a:pt x="2190" y="350916"/>
                    <a:pt x="1923" y="349681"/>
                    <a:pt x="1756" y="348480"/>
                  </a:cubicBezTo>
                  <a:cubicBezTo>
                    <a:pt x="1589" y="347279"/>
                    <a:pt x="1489" y="345845"/>
                    <a:pt x="1355" y="344510"/>
                  </a:cubicBezTo>
                  <a:cubicBezTo>
                    <a:pt x="1222" y="343176"/>
                    <a:pt x="1089" y="341841"/>
                    <a:pt x="955" y="340507"/>
                  </a:cubicBezTo>
                  <a:cubicBezTo>
                    <a:pt x="822" y="339172"/>
                    <a:pt x="722" y="337838"/>
                    <a:pt x="622" y="336503"/>
                  </a:cubicBezTo>
                  <a:cubicBezTo>
                    <a:pt x="521" y="335169"/>
                    <a:pt x="622" y="334234"/>
                    <a:pt x="388" y="333167"/>
                  </a:cubicBezTo>
                  <a:cubicBezTo>
                    <a:pt x="188" y="329997"/>
                    <a:pt x="21" y="326828"/>
                    <a:pt x="-79" y="323625"/>
                  </a:cubicBezTo>
                  <a:cubicBezTo>
                    <a:pt x="-79" y="322858"/>
                    <a:pt x="-79" y="322057"/>
                    <a:pt x="-79" y="321290"/>
                  </a:cubicBezTo>
                  <a:lnTo>
                    <a:pt x="-79" y="319188"/>
                  </a:lnTo>
                  <a:cubicBezTo>
                    <a:pt x="-79" y="318120"/>
                    <a:pt x="-79" y="317052"/>
                    <a:pt x="-79" y="315851"/>
                  </a:cubicBezTo>
                  <a:lnTo>
                    <a:pt x="-79" y="311848"/>
                  </a:lnTo>
                  <a:cubicBezTo>
                    <a:pt x="-79" y="307944"/>
                    <a:pt x="-79" y="304074"/>
                    <a:pt x="121" y="300204"/>
                  </a:cubicBezTo>
                  <a:cubicBezTo>
                    <a:pt x="121" y="299070"/>
                    <a:pt x="121" y="297969"/>
                    <a:pt x="121" y="296868"/>
                  </a:cubicBezTo>
                  <a:cubicBezTo>
                    <a:pt x="121" y="295767"/>
                    <a:pt x="121" y="295300"/>
                    <a:pt x="121" y="294532"/>
                  </a:cubicBezTo>
                  <a:cubicBezTo>
                    <a:pt x="121" y="293765"/>
                    <a:pt x="121" y="292631"/>
                    <a:pt x="288" y="291663"/>
                  </a:cubicBezTo>
                  <a:lnTo>
                    <a:pt x="288" y="291096"/>
                  </a:lnTo>
                  <a:cubicBezTo>
                    <a:pt x="288" y="289928"/>
                    <a:pt x="288" y="288727"/>
                    <a:pt x="521" y="287559"/>
                  </a:cubicBezTo>
                  <a:lnTo>
                    <a:pt x="521" y="287359"/>
                  </a:lnTo>
                  <a:cubicBezTo>
                    <a:pt x="521" y="286125"/>
                    <a:pt x="722" y="284924"/>
                    <a:pt x="855" y="283723"/>
                  </a:cubicBezTo>
                  <a:cubicBezTo>
                    <a:pt x="838" y="283523"/>
                    <a:pt x="838" y="283322"/>
                    <a:pt x="855" y="283122"/>
                  </a:cubicBezTo>
                  <a:lnTo>
                    <a:pt x="1155" y="279953"/>
                  </a:lnTo>
                  <a:cubicBezTo>
                    <a:pt x="1155" y="278885"/>
                    <a:pt x="1389" y="277617"/>
                    <a:pt x="1522" y="276616"/>
                  </a:cubicBezTo>
                  <a:lnTo>
                    <a:pt x="1722" y="274782"/>
                  </a:lnTo>
                  <a:lnTo>
                    <a:pt x="2023" y="272346"/>
                  </a:lnTo>
                  <a:cubicBezTo>
                    <a:pt x="2023" y="271979"/>
                    <a:pt x="2023" y="271579"/>
                    <a:pt x="2023" y="271178"/>
                  </a:cubicBezTo>
                  <a:cubicBezTo>
                    <a:pt x="2190" y="270044"/>
                    <a:pt x="2356" y="268876"/>
                    <a:pt x="2490" y="267842"/>
                  </a:cubicBezTo>
                  <a:lnTo>
                    <a:pt x="3090" y="263905"/>
                  </a:lnTo>
                  <a:cubicBezTo>
                    <a:pt x="3090" y="262704"/>
                    <a:pt x="3457" y="261536"/>
                    <a:pt x="3658" y="260335"/>
                  </a:cubicBezTo>
                  <a:cubicBezTo>
                    <a:pt x="3624" y="260115"/>
                    <a:pt x="3624" y="259888"/>
                    <a:pt x="3658" y="259668"/>
                  </a:cubicBezTo>
                  <a:lnTo>
                    <a:pt x="4058" y="257366"/>
                  </a:lnTo>
                  <a:cubicBezTo>
                    <a:pt x="4058" y="256599"/>
                    <a:pt x="4291" y="256032"/>
                    <a:pt x="4392" y="255398"/>
                  </a:cubicBezTo>
                  <a:lnTo>
                    <a:pt x="4592" y="254330"/>
                  </a:lnTo>
                  <a:cubicBezTo>
                    <a:pt x="4792" y="253329"/>
                    <a:pt x="4959" y="252328"/>
                    <a:pt x="5159" y="251327"/>
                  </a:cubicBezTo>
                  <a:cubicBezTo>
                    <a:pt x="5359" y="250326"/>
                    <a:pt x="5659" y="248858"/>
                    <a:pt x="5926" y="247657"/>
                  </a:cubicBezTo>
                  <a:cubicBezTo>
                    <a:pt x="6393" y="245279"/>
                    <a:pt x="6894" y="242943"/>
                    <a:pt x="7428" y="240651"/>
                  </a:cubicBezTo>
                  <a:cubicBezTo>
                    <a:pt x="7594" y="239917"/>
                    <a:pt x="7761" y="239183"/>
                    <a:pt x="7961" y="238449"/>
                  </a:cubicBezTo>
                  <a:cubicBezTo>
                    <a:pt x="8662" y="235447"/>
                    <a:pt x="9429" y="232444"/>
                    <a:pt x="10230" y="229475"/>
                  </a:cubicBezTo>
                  <a:cubicBezTo>
                    <a:pt x="10697" y="227696"/>
                    <a:pt x="11198" y="225928"/>
                    <a:pt x="11731" y="224170"/>
                  </a:cubicBezTo>
                  <a:cubicBezTo>
                    <a:pt x="11931" y="223336"/>
                    <a:pt x="12198" y="222535"/>
                    <a:pt x="12432" y="221734"/>
                  </a:cubicBezTo>
                  <a:cubicBezTo>
                    <a:pt x="12666" y="220934"/>
                    <a:pt x="13066" y="219632"/>
                    <a:pt x="13366" y="218398"/>
                  </a:cubicBezTo>
                  <a:cubicBezTo>
                    <a:pt x="13666" y="217164"/>
                    <a:pt x="13733" y="217164"/>
                    <a:pt x="13933" y="216563"/>
                  </a:cubicBezTo>
                  <a:cubicBezTo>
                    <a:pt x="14134" y="215963"/>
                    <a:pt x="14401" y="215095"/>
                    <a:pt x="14634" y="214361"/>
                  </a:cubicBezTo>
                  <a:lnTo>
                    <a:pt x="15635" y="211325"/>
                  </a:lnTo>
                  <a:cubicBezTo>
                    <a:pt x="15968" y="210324"/>
                    <a:pt x="16369" y="209190"/>
                    <a:pt x="16736" y="208156"/>
                  </a:cubicBezTo>
                  <a:lnTo>
                    <a:pt x="16736" y="208156"/>
                  </a:lnTo>
                  <a:cubicBezTo>
                    <a:pt x="17070" y="207155"/>
                    <a:pt x="17436" y="206154"/>
                    <a:pt x="17770" y="205186"/>
                  </a:cubicBezTo>
                  <a:lnTo>
                    <a:pt x="19105" y="202417"/>
                  </a:lnTo>
                  <a:lnTo>
                    <a:pt x="19805" y="200515"/>
                  </a:lnTo>
                  <a:cubicBezTo>
                    <a:pt x="20105" y="199748"/>
                    <a:pt x="20406" y="198947"/>
                    <a:pt x="20739" y="198180"/>
                  </a:cubicBezTo>
                  <a:lnTo>
                    <a:pt x="20940" y="197613"/>
                  </a:lnTo>
                  <a:cubicBezTo>
                    <a:pt x="21373" y="196579"/>
                    <a:pt x="21774" y="195544"/>
                    <a:pt x="22174" y="194510"/>
                  </a:cubicBezTo>
                  <a:lnTo>
                    <a:pt x="22174" y="194510"/>
                  </a:lnTo>
                  <a:cubicBezTo>
                    <a:pt x="22174" y="194510"/>
                    <a:pt x="22174" y="194510"/>
                    <a:pt x="22174" y="194510"/>
                  </a:cubicBezTo>
                  <a:cubicBezTo>
                    <a:pt x="22474" y="193743"/>
                    <a:pt x="22808" y="192942"/>
                    <a:pt x="23075" y="192175"/>
                  </a:cubicBezTo>
                  <a:cubicBezTo>
                    <a:pt x="23342" y="191407"/>
                    <a:pt x="23776" y="190507"/>
                    <a:pt x="24109" y="189706"/>
                  </a:cubicBezTo>
                  <a:lnTo>
                    <a:pt x="25143" y="187270"/>
                  </a:lnTo>
                  <a:lnTo>
                    <a:pt x="25143" y="187270"/>
                  </a:lnTo>
                  <a:cubicBezTo>
                    <a:pt x="25444" y="186536"/>
                    <a:pt x="25777" y="185836"/>
                    <a:pt x="26078" y="185102"/>
                  </a:cubicBezTo>
                  <a:cubicBezTo>
                    <a:pt x="26067" y="185025"/>
                    <a:pt x="26067" y="184945"/>
                    <a:pt x="26078" y="184868"/>
                  </a:cubicBezTo>
                  <a:lnTo>
                    <a:pt x="28279" y="180031"/>
                  </a:lnTo>
                  <a:cubicBezTo>
                    <a:pt x="28613" y="179297"/>
                    <a:pt x="28947" y="178563"/>
                    <a:pt x="29314" y="177829"/>
                  </a:cubicBezTo>
                  <a:lnTo>
                    <a:pt x="30014" y="176327"/>
                  </a:lnTo>
                  <a:cubicBezTo>
                    <a:pt x="30481" y="175326"/>
                    <a:pt x="30915" y="174326"/>
                    <a:pt x="31449" y="173358"/>
                  </a:cubicBezTo>
                  <a:lnTo>
                    <a:pt x="31449" y="173024"/>
                  </a:lnTo>
                  <a:lnTo>
                    <a:pt x="32650" y="170622"/>
                  </a:lnTo>
                  <a:lnTo>
                    <a:pt x="33784" y="168354"/>
                  </a:lnTo>
                  <a:cubicBezTo>
                    <a:pt x="35553" y="165017"/>
                    <a:pt x="37354" y="161681"/>
                    <a:pt x="39223" y="158345"/>
                  </a:cubicBezTo>
                  <a:lnTo>
                    <a:pt x="40357" y="156343"/>
                  </a:lnTo>
                  <a:cubicBezTo>
                    <a:pt x="42002" y="153474"/>
                    <a:pt x="43670" y="150638"/>
                    <a:pt x="45361" y="147835"/>
                  </a:cubicBezTo>
                  <a:lnTo>
                    <a:pt x="46462" y="146067"/>
                  </a:lnTo>
                  <a:lnTo>
                    <a:pt x="47930" y="143732"/>
                  </a:lnTo>
                  <a:lnTo>
                    <a:pt x="48264" y="143165"/>
                  </a:lnTo>
                  <a:cubicBezTo>
                    <a:pt x="48864" y="142264"/>
                    <a:pt x="49465" y="141263"/>
                    <a:pt x="50099" y="140329"/>
                  </a:cubicBezTo>
                  <a:cubicBezTo>
                    <a:pt x="50299" y="140028"/>
                    <a:pt x="50499" y="139728"/>
                    <a:pt x="50666" y="139428"/>
                  </a:cubicBezTo>
                  <a:lnTo>
                    <a:pt x="52334" y="136926"/>
                  </a:lnTo>
                  <a:lnTo>
                    <a:pt x="52935" y="135991"/>
                  </a:lnTo>
                  <a:cubicBezTo>
                    <a:pt x="53669" y="134890"/>
                    <a:pt x="54436" y="133756"/>
                    <a:pt x="55237" y="132655"/>
                  </a:cubicBezTo>
                  <a:cubicBezTo>
                    <a:pt x="56838" y="130320"/>
                    <a:pt x="58573" y="127984"/>
                    <a:pt x="60174" y="125682"/>
                  </a:cubicBezTo>
                  <a:lnTo>
                    <a:pt x="60174" y="125682"/>
                  </a:lnTo>
                  <a:cubicBezTo>
                    <a:pt x="62276" y="122813"/>
                    <a:pt x="64445" y="119944"/>
                    <a:pt x="66647" y="117141"/>
                  </a:cubicBezTo>
                  <a:lnTo>
                    <a:pt x="69049" y="114139"/>
                  </a:lnTo>
                  <a:cubicBezTo>
                    <a:pt x="70517" y="112304"/>
                    <a:pt x="71985" y="110502"/>
                    <a:pt x="73486" y="108767"/>
                  </a:cubicBezTo>
                  <a:lnTo>
                    <a:pt x="75822" y="105998"/>
                  </a:lnTo>
                  <a:lnTo>
                    <a:pt x="77857" y="103663"/>
                  </a:lnTo>
                  <a:lnTo>
                    <a:pt x="78357" y="103062"/>
                  </a:lnTo>
                  <a:lnTo>
                    <a:pt x="80326" y="100894"/>
                  </a:lnTo>
                  <a:cubicBezTo>
                    <a:pt x="81293" y="99826"/>
                    <a:pt x="82227" y="98758"/>
                    <a:pt x="83228" y="97557"/>
                  </a:cubicBezTo>
                  <a:lnTo>
                    <a:pt x="85430" y="95155"/>
                  </a:lnTo>
                  <a:cubicBezTo>
                    <a:pt x="86197" y="94388"/>
                    <a:pt x="86932" y="93587"/>
                    <a:pt x="87665" y="92820"/>
                  </a:cubicBezTo>
                  <a:lnTo>
                    <a:pt x="88199" y="92286"/>
                  </a:lnTo>
                  <a:lnTo>
                    <a:pt x="90034" y="90351"/>
                  </a:lnTo>
                  <a:lnTo>
                    <a:pt x="90935" y="89450"/>
                  </a:lnTo>
                  <a:lnTo>
                    <a:pt x="92737" y="87649"/>
                  </a:lnTo>
                  <a:lnTo>
                    <a:pt x="93104" y="87282"/>
                  </a:lnTo>
                  <a:lnTo>
                    <a:pt x="95506" y="84946"/>
                  </a:lnTo>
                  <a:lnTo>
                    <a:pt x="98008" y="82544"/>
                  </a:lnTo>
                  <a:lnTo>
                    <a:pt x="98308" y="82277"/>
                  </a:lnTo>
                  <a:lnTo>
                    <a:pt x="100610" y="80108"/>
                  </a:lnTo>
                  <a:lnTo>
                    <a:pt x="102812" y="78073"/>
                  </a:lnTo>
                  <a:lnTo>
                    <a:pt x="105081" y="76038"/>
                  </a:lnTo>
                  <a:cubicBezTo>
                    <a:pt x="111754" y="70166"/>
                    <a:pt x="118583" y="64605"/>
                    <a:pt x="125566" y="59357"/>
                  </a:cubicBezTo>
                  <a:cubicBezTo>
                    <a:pt x="126500" y="58623"/>
                    <a:pt x="127467" y="57922"/>
                    <a:pt x="128435" y="57221"/>
                  </a:cubicBezTo>
                  <a:lnTo>
                    <a:pt x="131371" y="55086"/>
                  </a:lnTo>
                  <a:lnTo>
                    <a:pt x="134207" y="53084"/>
                  </a:lnTo>
                  <a:cubicBezTo>
                    <a:pt x="136409" y="51550"/>
                    <a:pt x="138611" y="50015"/>
                    <a:pt x="140879" y="48547"/>
                  </a:cubicBezTo>
                  <a:lnTo>
                    <a:pt x="143281" y="46946"/>
                  </a:lnTo>
                  <a:lnTo>
                    <a:pt x="146251" y="45044"/>
                  </a:lnTo>
                  <a:lnTo>
                    <a:pt x="146418" y="45044"/>
                  </a:lnTo>
                  <a:lnTo>
                    <a:pt x="149387" y="43209"/>
                  </a:lnTo>
                  <a:lnTo>
                    <a:pt x="152456" y="41341"/>
                  </a:lnTo>
                  <a:lnTo>
                    <a:pt x="152456" y="41341"/>
                  </a:lnTo>
                  <a:lnTo>
                    <a:pt x="157428" y="38405"/>
                  </a:lnTo>
                  <a:lnTo>
                    <a:pt x="158896" y="37571"/>
                  </a:lnTo>
                  <a:lnTo>
                    <a:pt x="161398" y="36136"/>
                  </a:lnTo>
                  <a:lnTo>
                    <a:pt x="161998" y="35802"/>
                  </a:lnTo>
                  <a:lnTo>
                    <a:pt x="168671" y="47846"/>
                  </a:lnTo>
                  <a:lnTo>
                    <a:pt x="173809" y="45044"/>
                  </a:lnTo>
                  <a:lnTo>
                    <a:pt x="176411" y="43676"/>
                  </a:lnTo>
                  <a:lnTo>
                    <a:pt x="179013" y="42342"/>
                  </a:lnTo>
                  <a:lnTo>
                    <a:pt x="184285" y="39739"/>
                  </a:lnTo>
                  <a:lnTo>
                    <a:pt x="190123" y="37003"/>
                  </a:lnTo>
                  <a:lnTo>
                    <a:pt x="192125" y="36069"/>
                  </a:lnTo>
                  <a:lnTo>
                    <a:pt x="200499" y="32466"/>
                  </a:lnTo>
                  <a:lnTo>
                    <a:pt x="202334" y="31732"/>
                  </a:lnTo>
                  <a:cubicBezTo>
                    <a:pt x="207205" y="29764"/>
                    <a:pt x="212076" y="27929"/>
                    <a:pt x="217014" y="26227"/>
                  </a:cubicBezTo>
                  <a:lnTo>
                    <a:pt x="219683" y="25293"/>
                  </a:lnTo>
                  <a:cubicBezTo>
                    <a:pt x="223553" y="24025"/>
                    <a:pt x="227490" y="22791"/>
                    <a:pt x="231460" y="21623"/>
                  </a:cubicBezTo>
                  <a:lnTo>
                    <a:pt x="234096" y="20889"/>
                  </a:lnTo>
                  <a:lnTo>
                    <a:pt x="236965" y="20088"/>
                  </a:lnTo>
                  <a:lnTo>
                    <a:pt x="242803" y="18587"/>
                  </a:lnTo>
                  <a:lnTo>
                    <a:pt x="245439" y="17953"/>
                  </a:lnTo>
                  <a:lnTo>
                    <a:pt x="245806" y="17953"/>
                  </a:lnTo>
                  <a:cubicBezTo>
                    <a:pt x="249676" y="17019"/>
                    <a:pt x="253580" y="16185"/>
                    <a:pt x="257483" y="15418"/>
                  </a:cubicBezTo>
                  <a:lnTo>
                    <a:pt x="257483" y="15418"/>
                  </a:lnTo>
                  <a:lnTo>
                    <a:pt x="254847" y="1906"/>
                  </a:lnTo>
                  <a:lnTo>
                    <a:pt x="256249" y="1639"/>
                  </a:lnTo>
                  <a:lnTo>
                    <a:pt x="259185" y="1105"/>
                  </a:lnTo>
                  <a:lnTo>
                    <a:pt x="260519" y="871"/>
                  </a:lnTo>
                  <a:lnTo>
                    <a:pt x="263488" y="371"/>
                  </a:lnTo>
                  <a:lnTo>
                    <a:pt x="265724" y="4"/>
                  </a:lnTo>
                  <a:lnTo>
                    <a:pt x="268059" y="13616"/>
                  </a:lnTo>
                  <a:lnTo>
                    <a:pt x="272363" y="40807"/>
                  </a:lnTo>
                  <a:lnTo>
                    <a:pt x="274498" y="54386"/>
                  </a:lnTo>
                  <a:lnTo>
                    <a:pt x="276633" y="67964"/>
                  </a:lnTo>
                  <a:lnTo>
                    <a:pt x="278802" y="81576"/>
                  </a:lnTo>
                  <a:lnTo>
                    <a:pt x="281671" y="99693"/>
                  </a:lnTo>
                  <a:lnTo>
                    <a:pt x="283807" y="113305"/>
                  </a:lnTo>
                  <a:lnTo>
                    <a:pt x="284474" y="113305"/>
                  </a:lnTo>
                  <a:lnTo>
                    <a:pt x="284474" y="113305"/>
                  </a:lnTo>
                  <a:lnTo>
                    <a:pt x="284941" y="113305"/>
                  </a:lnTo>
                  <a:lnTo>
                    <a:pt x="285374" y="113305"/>
                  </a:lnTo>
                  <a:lnTo>
                    <a:pt x="286409" y="113305"/>
                  </a:lnTo>
                  <a:lnTo>
                    <a:pt x="286842" y="113305"/>
                  </a:lnTo>
                  <a:lnTo>
                    <a:pt x="287610" y="113305"/>
                  </a:lnTo>
                  <a:lnTo>
                    <a:pt x="288577" y="113305"/>
                  </a:lnTo>
                  <a:lnTo>
                    <a:pt x="289345" y="113305"/>
                  </a:lnTo>
                  <a:lnTo>
                    <a:pt x="291813" y="113004"/>
                  </a:lnTo>
                  <a:lnTo>
                    <a:pt x="293715" y="112771"/>
                  </a:lnTo>
                  <a:lnTo>
                    <a:pt x="293949" y="112771"/>
                  </a:lnTo>
                  <a:lnTo>
                    <a:pt x="295784" y="112604"/>
                  </a:lnTo>
                  <a:lnTo>
                    <a:pt x="296017" y="112604"/>
                  </a:lnTo>
                  <a:lnTo>
                    <a:pt x="297218" y="112604"/>
                  </a:lnTo>
                  <a:lnTo>
                    <a:pt x="297218" y="112604"/>
                  </a:lnTo>
                  <a:lnTo>
                    <a:pt x="299654" y="112404"/>
                  </a:lnTo>
                  <a:lnTo>
                    <a:pt x="301656" y="112404"/>
                  </a:lnTo>
                  <a:lnTo>
                    <a:pt x="303657" y="112404"/>
                  </a:lnTo>
                  <a:lnTo>
                    <a:pt x="305659" y="112404"/>
                  </a:lnTo>
                  <a:lnTo>
                    <a:pt x="307661" y="112404"/>
                  </a:lnTo>
                  <a:lnTo>
                    <a:pt x="309563" y="112404"/>
                  </a:lnTo>
                  <a:lnTo>
                    <a:pt x="323675" y="112404"/>
                  </a:lnTo>
                  <a:lnTo>
                    <a:pt x="326077" y="112404"/>
                  </a:lnTo>
                  <a:lnTo>
                    <a:pt x="326244" y="112404"/>
                  </a:lnTo>
                  <a:cubicBezTo>
                    <a:pt x="327078" y="112404"/>
                    <a:pt x="327912" y="112404"/>
                    <a:pt x="328746" y="112404"/>
                  </a:cubicBezTo>
                  <a:lnTo>
                    <a:pt x="331315" y="112404"/>
                  </a:lnTo>
                  <a:lnTo>
                    <a:pt x="332383" y="112404"/>
                  </a:lnTo>
                  <a:lnTo>
                    <a:pt x="333150" y="112404"/>
                  </a:lnTo>
                  <a:cubicBezTo>
                    <a:pt x="333584" y="112404"/>
                    <a:pt x="333984" y="112404"/>
                    <a:pt x="334418" y="112404"/>
                  </a:cubicBezTo>
                  <a:lnTo>
                    <a:pt x="336420" y="112404"/>
                  </a:lnTo>
                  <a:lnTo>
                    <a:pt x="339156" y="112704"/>
                  </a:lnTo>
                  <a:lnTo>
                    <a:pt x="339456" y="112704"/>
                  </a:lnTo>
                  <a:lnTo>
                    <a:pt x="340056" y="112704"/>
                  </a:lnTo>
                  <a:lnTo>
                    <a:pt x="341324" y="112704"/>
                  </a:lnTo>
                  <a:lnTo>
                    <a:pt x="341958" y="112704"/>
                  </a:lnTo>
                  <a:lnTo>
                    <a:pt x="342859" y="112704"/>
                  </a:lnTo>
                  <a:lnTo>
                    <a:pt x="343860" y="112704"/>
                  </a:lnTo>
                  <a:lnTo>
                    <a:pt x="344994" y="112704"/>
                  </a:lnTo>
                  <a:lnTo>
                    <a:pt x="345194" y="112704"/>
                  </a:lnTo>
                  <a:lnTo>
                    <a:pt x="346829" y="112938"/>
                  </a:lnTo>
                  <a:lnTo>
                    <a:pt x="348998" y="99359"/>
                  </a:lnTo>
                  <a:lnTo>
                    <a:pt x="348998" y="99359"/>
                  </a:lnTo>
                  <a:lnTo>
                    <a:pt x="351867" y="81243"/>
                  </a:lnTo>
                  <a:lnTo>
                    <a:pt x="354002" y="67664"/>
                  </a:lnTo>
                  <a:lnTo>
                    <a:pt x="356137" y="54319"/>
                  </a:lnTo>
                  <a:lnTo>
                    <a:pt x="358272" y="40740"/>
                  </a:lnTo>
                  <a:lnTo>
                    <a:pt x="360441" y="27128"/>
                  </a:lnTo>
                  <a:lnTo>
                    <a:pt x="362610" y="13549"/>
                  </a:lnTo>
                  <a:lnTo>
                    <a:pt x="364745" y="-63"/>
                  </a:lnTo>
                  <a:lnTo>
                    <a:pt x="370450" y="871"/>
                  </a:lnTo>
                  <a:lnTo>
                    <a:pt x="370717" y="871"/>
                  </a:lnTo>
                  <a:lnTo>
                    <a:pt x="372552" y="1205"/>
                  </a:lnTo>
                  <a:lnTo>
                    <a:pt x="375621" y="1772"/>
                  </a:lnTo>
                  <a:lnTo>
                    <a:pt x="372986" y="15284"/>
                  </a:lnTo>
                  <a:lnTo>
                    <a:pt x="370383" y="28830"/>
                  </a:lnTo>
                  <a:lnTo>
                    <a:pt x="367781" y="42342"/>
                  </a:lnTo>
                  <a:lnTo>
                    <a:pt x="370817" y="42942"/>
                  </a:lnTo>
                  <a:lnTo>
                    <a:pt x="374153" y="43643"/>
                  </a:lnTo>
                  <a:lnTo>
                    <a:pt x="378557" y="44610"/>
                  </a:lnTo>
                  <a:lnTo>
                    <a:pt x="381894" y="45444"/>
                  </a:lnTo>
                  <a:lnTo>
                    <a:pt x="382294" y="45444"/>
                  </a:lnTo>
                  <a:lnTo>
                    <a:pt x="386097" y="45611"/>
                  </a:lnTo>
                  <a:lnTo>
                    <a:pt x="387465" y="45978"/>
                  </a:lnTo>
                  <a:cubicBezTo>
                    <a:pt x="388499" y="46212"/>
                    <a:pt x="389500" y="46512"/>
                    <a:pt x="390535" y="46812"/>
                  </a:cubicBezTo>
                  <a:lnTo>
                    <a:pt x="393337" y="47613"/>
                  </a:lnTo>
                  <a:lnTo>
                    <a:pt x="395272" y="48180"/>
                  </a:lnTo>
                  <a:lnTo>
                    <a:pt x="397040" y="48714"/>
                  </a:lnTo>
                  <a:lnTo>
                    <a:pt x="399609" y="49515"/>
                  </a:lnTo>
                  <a:cubicBezTo>
                    <a:pt x="403146" y="50649"/>
                    <a:pt x="406649" y="51850"/>
                    <a:pt x="410119" y="53118"/>
                  </a:cubicBezTo>
                  <a:lnTo>
                    <a:pt x="412854" y="54119"/>
                  </a:lnTo>
                  <a:lnTo>
                    <a:pt x="415290" y="55053"/>
                  </a:lnTo>
                  <a:lnTo>
                    <a:pt x="417425" y="55887"/>
                  </a:lnTo>
                  <a:lnTo>
                    <a:pt x="421162" y="57388"/>
                  </a:lnTo>
                  <a:lnTo>
                    <a:pt x="424832" y="58956"/>
                  </a:lnTo>
                  <a:lnTo>
                    <a:pt x="431171" y="61792"/>
                  </a:lnTo>
                  <a:lnTo>
                    <a:pt x="434507" y="63394"/>
                  </a:lnTo>
                  <a:lnTo>
                    <a:pt x="438110" y="65162"/>
                  </a:lnTo>
                  <a:cubicBezTo>
                    <a:pt x="439311" y="65762"/>
                    <a:pt x="440512" y="66363"/>
                    <a:pt x="441680" y="66997"/>
                  </a:cubicBezTo>
                  <a:cubicBezTo>
                    <a:pt x="442848" y="67631"/>
                    <a:pt x="443815" y="68064"/>
                    <a:pt x="445016" y="68632"/>
                  </a:cubicBezTo>
                  <a:lnTo>
                    <a:pt x="448920" y="70767"/>
                  </a:lnTo>
                  <a:lnTo>
                    <a:pt x="455592" y="58723"/>
                  </a:lnTo>
                  <a:lnTo>
                    <a:pt x="462265" y="46679"/>
                  </a:lnTo>
                  <a:lnTo>
                    <a:pt x="468938" y="34635"/>
                  </a:lnTo>
                  <a:lnTo>
                    <a:pt x="473975" y="37471"/>
                  </a:lnTo>
                  <a:cubicBezTo>
                    <a:pt x="475477" y="38405"/>
                    <a:pt x="477011" y="39239"/>
                    <a:pt x="478513" y="40140"/>
                  </a:cubicBezTo>
                  <a:lnTo>
                    <a:pt x="471406" y="51950"/>
                  </a:lnTo>
                  <a:lnTo>
                    <a:pt x="464367" y="63727"/>
                  </a:lnTo>
                  <a:lnTo>
                    <a:pt x="457160" y="75638"/>
                  </a:lnTo>
                  <a:lnTo>
                    <a:pt x="450087" y="87448"/>
                  </a:lnTo>
                  <a:lnTo>
                    <a:pt x="442981" y="99225"/>
                  </a:lnTo>
                  <a:lnTo>
                    <a:pt x="444049" y="99859"/>
                  </a:lnTo>
                  <a:lnTo>
                    <a:pt x="444549" y="100193"/>
                  </a:lnTo>
                  <a:lnTo>
                    <a:pt x="445083" y="100493"/>
                  </a:lnTo>
                  <a:lnTo>
                    <a:pt x="447151" y="101794"/>
                  </a:lnTo>
                  <a:lnTo>
                    <a:pt x="448186" y="102428"/>
                  </a:lnTo>
                  <a:lnTo>
                    <a:pt x="449954" y="103563"/>
                  </a:lnTo>
                  <a:lnTo>
                    <a:pt x="451555" y="104597"/>
                  </a:lnTo>
                  <a:lnTo>
                    <a:pt x="452790" y="105431"/>
                  </a:lnTo>
                  <a:lnTo>
                    <a:pt x="454491" y="106532"/>
                  </a:lnTo>
                  <a:lnTo>
                    <a:pt x="456893" y="108200"/>
                  </a:lnTo>
                  <a:lnTo>
                    <a:pt x="458595" y="109401"/>
                  </a:lnTo>
                  <a:lnTo>
                    <a:pt x="458595" y="109401"/>
                  </a:lnTo>
                  <a:lnTo>
                    <a:pt x="459195" y="109835"/>
                  </a:lnTo>
                  <a:lnTo>
                    <a:pt x="461131" y="111203"/>
                  </a:lnTo>
                  <a:lnTo>
                    <a:pt x="461131" y="111203"/>
                  </a:lnTo>
                  <a:lnTo>
                    <a:pt x="463066" y="112637"/>
                  </a:lnTo>
                  <a:lnTo>
                    <a:pt x="463900" y="113238"/>
                  </a:lnTo>
                  <a:lnTo>
                    <a:pt x="463900" y="113238"/>
                  </a:lnTo>
                  <a:lnTo>
                    <a:pt x="464133" y="113238"/>
                  </a:lnTo>
                  <a:lnTo>
                    <a:pt x="464133" y="113238"/>
                  </a:lnTo>
                  <a:lnTo>
                    <a:pt x="464133" y="113238"/>
                  </a:lnTo>
                  <a:lnTo>
                    <a:pt x="464133" y="113238"/>
                  </a:lnTo>
                  <a:lnTo>
                    <a:pt x="464133" y="113238"/>
                  </a:lnTo>
                  <a:lnTo>
                    <a:pt x="464333" y="113238"/>
                  </a:lnTo>
                  <a:lnTo>
                    <a:pt x="464333" y="113238"/>
                  </a:lnTo>
                  <a:lnTo>
                    <a:pt x="465901" y="114439"/>
                  </a:lnTo>
                  <a:lnTo>
                    <a:pt x="466302" y="114773"/>
                  </a:lnTo>
                  <a:lnTo>
                    <a:pt x="467369" y="115607"/>
                  </a:lnTo>
                  <a:lnTo>
                    <a:pt x="467937" y="116040"/>
                  </a:lnTo>
                  <a:lnTo>
                    <a:pt x="468337" y="116341"/>
                  </a:lnTo>
                  <a:lnTo>
                    <a:pt x="469038" y="116908"/>
                  </a:lnTo>
                  <a:lnTo>
                    <a:pt x="469505" y="117275"/>
                  </a:lnTo>
                  <a:lnTo>
                    <a:pt x="472240" y="119443"/>
                  </a:lnTo>
                  <a:lnTo>
                    <a:pt x="474075" y="121012"/>
                  </a:lnTo>
                  <a:lnTo>
                    <a:pt x="476144" y="122746"/>
                  </a:lnTo>
                  <a:lnTo>
                    <a:pt x="476344" y="122913"/>
                  </a:lnTo>
                  <a:lnTo>
                    <a:pt x="476344" y="122913"/>
                  </a:lnTo>
                  <a:lnTo>
                    <a:pt x="476978" y="123480"/>
                  </a:lnTo>
                  <a:lnTo>
                    <a:pt x="477612" y="124014"/>
                  </a:lnTo>
                  <a:lnTo>
                    <a:pt x="480948" y="127050"/>
                  </a:lnTo>
                  <a:lnTo>
                    <a:pt x="480948" y="127050"/>
                  </a:lnTo>
                  <a:lnTo>
                    <a:pt x="480948" y="127050"/>
                  </a:lnTo>
                  <a:lnTo>
                    <a:pt x="480948" y="127050"/>
                  </a:lnTo>
                  <a:lnTo>
                    <a:pt x="481215" y="127284"/>
                  </a:lnTo>
                  <a:lnTo>
                    <a:pt x="481682" y="127684"/>
                  </a:lnTo>
                  <a:lnTo>
                    <a:pt x="482750" y="128652"/>
                  </a:lnTo>
                  <a:lnTo>
                    <a:pt x="483083" y="128985"/>
                  </a:lnTo>
                  <a:lnTo>
                    <a:pt x="484518" y="130320"/>
                  </a:lnTo>
                  <a:lnTo>
                    <a:pt x="487854" y="133656"/>
                  </a:lnTo>
                  <a:lnTo>
                    <a:pt x="487854" y="133656"/>
                  </a:lnTo>
                  <a:lnTo>
                    <a:pt x="491191" y="136992"/>
                  </a:lnTo>
                  <a:lnTo>
                    <a:pt x="492892" y="138727"/>
                  </a:lnTo>
                  <a:cubicBezTo>
                    <a:pt x="493426" y="139328"/>
                    <a:pt x="493993" y="139895"/>
                    <a:pt x="494560" y="140495"/>
                  </a:cubicBezTo>
                  <a:lnTo>
                    <a:pt x="495194" y="141196"/>
                  </a:lnTo>
                  <a:lnTo>
                    <a:pt x="496128" y="142197"/>
                  </a:lnTo>
                  <a:lnTo>
                    <a:pt x="496729" y="142831"/>
                  </a:lnTo>
                  <a:lnTo>
                    <a:pt x="496729" y="142831"/>
                  </a:lnTo>
                  <a:lnTo>
                    <a:pt x="496729" y="143031"/>
                  </a:lnTo>
                  <a:lnTo>
                    <a:pt x="496929" y="143231"/>
                  </a:lnTo>
                  <a:lnTo>
                    <a:pt x="497229" y="143565"/>
                  </a:lnTo>
                  <a:lnTo>
                    <a:pt x="497229" y="143565"/>
                  </a:lnTo>
                  <a:lnTo>
                    <a:pt x="497763" y="144132"/>
                  </a:lnTo>
                  <a:cubicBezTo>
                    <a:pt x="498364" y="144766"/>
                    <a:pt x="498931" y="145433"/>
                    <a:pt x="499531" y="146100"/>
                  </a:cubicBezTo>
                  <a:lnTo>
                    <a:pt x="499531" y="146301"/>
                  </a:lnTo>
                  <a:lnTo>
                    <a:pt x="499798" y="146601"/>
                  </a:lnTo>
                  <a:lnTo>
                    <a:pt x="500065" y="146935"/>
                  </a:lnTo>
                  <a:lnTo>
                    <a:pt x="500065" y="146935"/>
                  </a:lnTo>
                  <a:lnTo>
                    <a:pt x="500399" y="147302"/>
                  </a:lnTo>
                  <a:lnTo>
                    <a:pt x="510775" y="138294"/>
                  </a:lnTo>
                  <a:lnTo>
                    <a:pt x="510775" y="138294"/>
                  </a:lnTo>
                  <a:lnTo>
                    <a:pt x="521351" y="129252"/>
                  </a:lnTo>
                  <a:lnTo>
                    <a:pt x="531727" y="120211"/>
                  </a:lnTo>
                  <a:lnTo>
                    <a:pt x="542103" y="111203"/>
                  </a:lnTo>
                  <a:lnTo>
                    <a:pt x="552478" y="102161"/>
                  </a:lnTo>
                  <a:lnTo>
                    <a:pt x="553980" y="103863"/>
                  </a:lnTo>
                  <a:cubicBezTo>
                    <a:pt x="554747" y="104764"/>
                    <a:pt x="555481" y="105698"/>
                    <a:pt x="556248" y="106532"/>
                  </a:cubicBezTo>
                  <a:cubicBezTo>
                    <a:pt x="557383" y="107900"/>
                    <a:pt x="558517" y="109234"/>
                    <a:pt x="559585" y="110602"/>
                  </a:cubicBezTo>
                  <a:lnTo>
                    <a:pt x="548842" y="119277"/>
                  </a:lnTo>
                  <a:lnTo>
                    <a:pt x="538132" y="127918"/>
                  </a:lnTo>
                  <a:lnTo>
                    <a:pt x="527456" y="136592"/>
                  </a:lnTo>
                  <a:lnTo>
                    <a:pt x="516713" y="145266"/>
                  </a:lnTo>
                  <a:lnTo>
                    <a:pt x="506037" y="153907"/>
                  </a:lnTo>
                  <a:lnTo>
                    <a:pt x="495328" y="162582"/>
                  </a:lnTo>
                  <a:lnTo>
                    <a:pt x="483050" y="175727"/>
                  </a:lnTo>
                  <a:lnTo>
                    <a:pt x="472340" y="184401"/>
                  </a:lnTo>
                  <a:lnTo>
                    <a:pt x="472574" y="184668"/>
                  </a:lnTo>
                  <a:lnTo>
                    <a:pt x="472574" y="184668"/>
                  </a:lnTo>
                  <a:lnTo>
                    <a:pt x="472841" y="185002"/>
                  </a:lnTo>
                  <a:lnTo>
                    <a:pt x="474676" y="187270"/>
                  </a:lnTo>
                  <a:lnTo>
                    <a:pt x="474876" y="187504"/>
                  </a:lnTo>
                  <a:lnTo>
                    <a:pt x="476845" y="190106"/>
                  </a:lnTo>
                  <a:lnTo>
                    <a:pt x="476845" y="190106"/>
                  </a:lnTo>
                  <a:cubicBezTo>
                    <a:pt x="477212" y="190540"/>
                    <a:pt x="477545" y="191007"/>
                    <a:pt x="477879" y="191474"/>
                  </a:cubicBezTo>
                  <a:lnTo>
                    <a:pt x="478980" y="192942"/>
                  </a:lnTo>
                  <a:lnTo>
                    <a:pt x="479680" y="193910"/>
                  </a:lnTo>
                  <a:lnTo>
                    <a:pt x="480181" y="194610"/>
                  </a:lnTo>
                  <a:lnTo>
                    <a:pt x="480481" y="195044"/>
                  </a:lnTo>
                  <a:lnTo>
                    <a:pt x="481615" y="196645"/>
                  </a:lnTo>
                  <a:lnTo>
                    <a:pt x="481615" y="196846"/>
                  </a:lnTo>
                  <a:lnTo>
                    <a:pt x="481615" y="196846"/>
                  </a:lnTo>
                  <a:cubicBezTo>
                    <a:pt x="481916" y="197279"/>
                    <a:pt x="482249" y="197746"/>
                    <a:pt x="482516" y="198213"/>
                  </a:cubicBezTo>
                  <a:lnTo>
                    <a:pt x="482850" y="198714"/>
                  </a:lnTo>
                  <a:lnTo>
                    <a:pt x="482850" y="198881"/>
                  </a:lnTo>
                  <a:cubicBezTo>
                    <a:pt x="482917" y="199001"/>
                    <a:pt x="482993" y="199111"/>
                    <a:pt x="483083" y="199214"/>
                  </a:cubicBezTo>
                  <a:lnTo>
                    <a:pt x="483317" y="199581"/>
                  </a:lnTo>
                  <a:lnTo>
                    <a:pt x="483317" y="199581"/>
                  </a:lnTo>
                  <a:lnTo>
                    <a:pt x="483317" y="199781"/>
                  </a:lnTo>
                  <a:lnTo>
                    <a:pt x="483317" y="199982"/>
                  </a:lnTo>
                  <a:lnTo>
                    <a:pt x="483851" y="200782"/>
                  </a:lnTo>
                  <a:lnTo>
                    <a:pt x="484018" y="201083"/>
                  </a:lnTo>
                  <a:lnTo>
                    <a:pt x="484351" y="201583"/>
                  </a:lnTo>
                  <a:lnTo>
                    <a:pt x="484351" y="201583"/>
                  </a:lnTo>
                  <a:lnTo>
                    <a:pt x="484351" y="201783"/>
                  </a:lnTo>
                  <a:lnTo>
                    <a:pt x="484351" y="201783"/>
                  </a:lnTo>
                  <a:lnTo>
                    <a:pt x="484351" y="201783"/>
                  </a:lnTo>
                  <a:lnTo>
                    <a:pt x="484351" y="201783"/>
                  </a:lnTo>
                  <a:lnTo>
                    <a:pt x="484551" y="202117"/>
                  </a:lnTo>
                  <a:lnTo>
                    <a:pt x="484551" y="202284"/>
                  </a:lnTo>
                  <a:lnTo>
                    <a:pt x="484551" y="202451"/>
                  </a:lnTo>
                  <a:lnTo>
                    <a:pt x="484551" y="202617"/>
                  </a:lnTo>
                  <a:lnTo>
                    <a:pt x="484718" y="202851"/>
                  </a:lnTo>
                  <a:lnTo>
                    <a:pt x="484718" y="203018"/>
                  </a:lnTo>
                  <a:cubicBezTo>
                    <a:pt x="485252" y="203852"/>
                    <a:pt x="485786" y="204686"/>
                    <a:pt x="486286" y="205520"/>
                  </a:cubicBezTo>
                  <a:lnTo>
                    <a:pt x="486953" y="206588"/>
                  </a:lnTo>
                  <a:lnTo>
                    <a:pt x="487788" y="207955"/>
                  </a:lnTo>
                  <a:lnTo>
                    <a:pt x="488588" y="209357"/>
                  </a:lnTo>
                  <a:lnTo>
                    <a:pt x="489156" y="210291"/>
                  </a:lnTo>
                  <a:lnTo>
                    <a:pt x="490624" y="212860"/>
                  </a:lnTo>
                  <a:cubicBezTo>
                    <a:pt x="490824" y="213227"/>
                    <a:pt x="491024" y="213560"/>
                    <a:pt x="491191" y="213927"/>
                  </a:cubicBezTo>
                  <a:lnTo>
                    <a:pt x="491991" y="215395"/>
                  </a:lnTo>
                  <a:lnTo>
                    <a:pt x="492292" y="215929"/>
                  </a:lnTo>
                  <a:lnTo>
                    <a:pt x="492959" y="217164"/>
                  </a:lnTo>
                  <a:cubicBezTo>
                    <a:pt x="493293" y="217764"/>
                    <a:pt x="493626" y="218431"/>
                    <a:pt x="493926" y="219065"/>
                  </a:cubicBezTo>
                  <a:lnTo>
                    <a:pt x="494327" y="219799"/>
                  </a:lnTo>
                  <a:lnTo>
                    <a:pt x="494327" y="219799"/>
                  </a:lnTo>
                  <a:lnTo>
                    <a:pt x="494327" y="219966"/>
                  </a:lnTo>
                  <a:cubicBezTo>
                    <a:pt x="494340" y="220066"/>
                    <a:pt x="494340" y="220166"/>
                    <a:pt x="494327" y="220266"/>
                  </a:cubicBezTo>
                  <a:lnTo>
                    <a:pt x="494627" y="220834"/>
                  </a:lnTo>
                  <a:lnTo>
                    <a:pt x="494994" y="221534"/>
                  </a:lnTo>
                  <a:lnTo>
                    <a:pt x="495328" y="222235"/>
                  </a:lnTo>
                  <a:lnTo>
                    <a:pt x="496028" y="223636"/>
                  </a:lnTo>
                  <a:lnTo>
                    <a:pt x="496028" y="223636"/>
                  </a:lnTo>
                  <a:cubicBezTo>
                    <a:pt x="496295" y="224170"/>
                    <a:pt x="496562" y="224737"/>
                    <a:pt x="496796" y="225304"/>
                  </a:cubicBezTo>
                  <a:lnTo>
                    <a:pt x="497596" y="226972"/>
                  </a:lnTo>
                  <a:lnTo>
                    <a:pt x="497596" y="227173"/>
                  </a:lnTo>
                  <a:lnTo>
                    <a:pt x="497897" y="227873"/>
                  </a:lnTo>
                  <a:lnTo>
                    <a:pt x="498230" y="228574"/>
                  </a:lnTo>
                  <a:lnTo>
                    <a:pt x="498998" y="230309"/>
                  </a:lnTo>
                  <a:lnTo>
                    <a:pt x="498998" y="230309"/>
                  </a:lnTo>
                  <a:cubicBezTo>
                    <a:pt x="499018" y="230452"/>
                    <a:pt x="499018" y="230599"/>
                    <a:pt x="498998" y="230742"/>
                  </a:cubicBezTo>
                  <a:lnTo>
                    <a:pt x="499164" y="231076"/>
                  </a:lnTo>
                  <a:cubicBezTo>
                    <a:pt x="499158" y="231186"/>
                    <a:pt x="499158" y="231300"/>
                    <a:pt x="499164" y="231410"/>
                  </a:cubicBezTo>
                  <a:lnTo>
                    <a:pt x="499164" y="231410"/>
                  </a:lnTo>
                  <a:cubicBezTo>
                    <a:pt x="499164" y="231410"/>
                    <a:pt x="499164" y="231610"/>
                    <a:pt x="499164" y="231710"/>
                  </a:cubicBezTo>
                  <a:lnTo>
                    <a:pt x="500265" y="234346"/>
                  </a:lnTo>
                  <a:cubicBezTo>
                    <a:pt x="500732" y="235513"/>
                    <a:pt x="501166" y="236714"/>
                    <a:pt x="501700" y="237915"/>
                  </a:cubicBezTo>
                  <a:lnTo>
                    <a:pt x="501700" y="238082"/>
                  </a:lnTo>
                  <a:lnTo>
                    <a:pt x="514545" y="233144"/>
                  </a:lnTo>
                  <a:lnTo>
                    <a:pt x="531693" y="226472"/>
                  </a:lnTo>
                  <a:lnTo>
                    <a:pt x="544538" y="221534"/>
                  </a:lnTo>
                  <a:lnTo>
                    <a:pt x="544538" y="221534"/>
                  </a:lnTo>
                  <a:lnTo>
                    <a:pt x="557383" y="216630"/>
                  </a:lnTo>
                  <a:lnTo>
                    <a:pt x="570228" y="211692"/>
                  </a:lnTo>
                  <a:lnTo>
                    <a:pt x="583072" y="206754"/>
                  </a:lnTo>
                  <a:lnTo>
                    <a:pt x="595917" y="201817"/>
                  </a:lnTo>
                  <a:lnTo>
                    <a:pt x="608762" y="196879"/>
                  </a:lnTo>
                  <a:lnTo>
                    <a:pt x="609663" y="199181"/>
                  </a:lnTo>
                  <a:cubicBezTo>
                    <a:pt x="610063" y="200215"/>
                    <a:pt x="610463" y="201249"/>
                    <a:pt x="610830" y="202317"/>
                  </a:cubicBezTo>
                  <a:cubicBezTo>
                    <a:pt x="611431" y="203952"/>
                    <a:pt x="612031" y="205653"/>
                    <a:pt x="612599" y="207288"/>
                  </a:cubicBezTo>
                  <a:lnTo>
                    <a:pt x="599587" y="211759"/>
                  </a:lnTo>
                  <a:cubicBezTo>
                    <a:pt x="601021" y="215929"/>
                    <a:pt x="602389" y="220166"/>
                    <a:pt x="603657" y="224437"/>
                  </a:cubicBezTo>
                  <a:cubicBezTo>
                    <a:pt x="603991" y="225604"/>
                    <a:pt x="604358" y="226772"/>
                    <a:pt x="604692" y="227940"/>
                  </a:cubicBezTo>
                  <a:cubicBezTo>
                    <a:pt x="605025" y="229108"/>
                    <a:pt x="605526" y="230976"/>
                    <a:pt x="605926" y="232544"/>
                  </a:cubicBezTo>
                  <a:cubicBezTo>
                    <a:pt x="606160" y="233311"/>
                    <a:pt x="606360" y="234079"/>
                    <a:pt x="606560" y="234846"/>
                  </a:cubicBezTo>
                  <a:lnTo>
                    <a:pt x="607561" y="238916"/>
                  </a:lnTo>
                  <a:cubicBezTo>
                    <a:pt x="607794" y="239750"/>
                    <a:pt x="607994" y="240584"/>
                    <a:pt x="608161" y="241452"/>
                  </a:cubicBezTo>
                  <a:lnTo>
                    <a:pt x="608462" y="242753"/>
                  </a:lnTo>
                  <a:cubicBezTo>
                    <a:pt x="608695" y="243721"/>
                    <a:pt x="608928" y="244688"/>
                    <a:pt x="609129" y="245656"/>
                  </a:cubicBezTo>
                  <a:cubicBezTo>
                    <a:pt x="609329" y="246623"/>
                    <a:pt x="609562" y="247557"/>
                    <a:pt x="609729" y="248491"/>
                  </a:cubicBezTo>
                  <a:lnTo>
                    <a:pt x="610330" y="251361"/>
                  </a:lnTo>
                  <a:lnTo>
                    <a:pt x="610330" y="252462"/>
                  </a:lnTo>
                  <a:cubicBezTo>
                    <a:pt x="610330" y="253396"/>
                    <a:pt x="610697" y="254297"/>
                    <a:pt x="610864" y="255231"/>
                  </a:cubicBezTo>
                  <a:cubicBezTo>
                    <a:pt x="611231" y="257132"/>
                    <a:pt x="611564" y="259068"/>
                    <a:pt x="611898" y="261003"/>
                  </a:cubicBezTo>
                  <a:lnTo>
                    <a:pt x="611898" y="261003"/>
                  </a:lnTo>
                  <a:lnTo>
                    <a:pt x="612398" y="263905"/>
                  </a:lnTo>
                  <a:cubicBezTo>
                    <a:pt x="612398" y="264873"/>
                    <a:pt x="612665" y="265607"/>
                    <a:pt x="612799" y="266474"/>
                  </a:cubicBezTo>
                  <a:lnTo>
                    <a:pt x="612999" y="267875"/>
                  </a:lnTo>
                  <a:lnTo>
                    <a:pt x="613266" y="269810"/>
                  </a:lnTo>
                  <a:lnTo>
                    <a:pt x="613666" y="272780"/>
                  </a:lnTo>
                  <a:cubicBezTo>
                    <a:pt x="613666" y="273781"/>
                    <a:pt x="613900" y="274748"/>
                    <a:pt x="614033" y="275749"/>
                  </a:cubicBezTo>
                  <a:cubicBezTo>
                    <a:pt x="614167" y="276750"/>
                    <a:pt x="614233" y="277651"/>
                    <a:pt x="614333" y="278618"/>
                  </a:cubicBezTo>
                  <a:lnTo>
                    <a:pt x="614333" y="278885"/>
                  </a:lnTo>
                  <a:cubicBezTo>
                    <a:pt x="614333" y="279753"/>
                    <a:pt x="614533" y="280620"/>
                    <a:pt x="614600" y="281488"/>
                  </a:cubicBezTo>
                  <a:cubicBezTo>
                    <a:pt x="614667" y="282355"/>
                    <a:pt x="614834" y="283656"/>
                    <a:pt x="614901" y="284824"/>
                  </a:cubicBezTo>
                  <a:cubicBezTo>
                    <a:pt x="614967" y="285991"/>
                    <a:pt x="615167" y="287826"/>
                    <a:pt x="615268" y="289361"/>
                  </a:cubicBezTo>
                  <a:cubicBezTo>
                    <a:pt x="615368" y="290896"/>
                    <a:pt x="615468" y="292364"/>
                    <a:pt x="615568" y="293899"/>
                  </a:cubicBezTo>
                  <a:cubicBezTo>
                    <a:pt x="615568" y="294899"/>
                    <a:pt x="615568" y="295900"/>
                    <a:pt x="615735" y="296934"/>
                  </a:cubicBezTo>
                  <a:cubicBezTo>
                    <a:pt x="615735" y="299971"/>
                    <a:pt x="616001" y="303040"/>
                    <a:pt x="616035" y="306109"/>
                  </a:cubicBezTo>
                  <a:lnTo>
                    <a:pt x="629814" y="305842"/>
                  </a:lnTo>
                  <a:cubicBezTo>
                    <a:pt x="629814" y="306743"/>
                    <a:pt x="629814" y="307611"/>
                    <a:pt x="629814" y="308478"/>
                  </a:cubicBezTo>
                  <a:cubicBezTo>
                    <a:pt x="630958" y="309309"/>
                    <a:pt x="631869" y="310423"/>
                    <a:pt x="632450" y="311714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Brīvforma: forma 195">
              <a:extLst>
                <a:ext uri="{FF2B5EF4-FFF2-40B4-BE49-F238E27FC236}">
                  <a16:creationId xmlns:a16="http://schemas.microsoft.com/office/drawing/2014/main" id="{F7D3263C-1BA0-613D-9542-A5D79D8D2406}"/>
                </a:ext>
              </a:extLst>
            </p:cNvPr>
            <p:cNvSpPr/>
            <p:nvPr/>
          </p:nvSpPr>
          <p:spPr>
            <a:xfrm>
              <a:off x="4255582" y="5140803"/>
              <a:ext cx="605271" cy="600300"/>
            </a:xfrm>
            <a:custGeom>
              <a:avLst/>
              <a:gdLst>
                <a:gd name="connsiteX0" fmla="*/ 605192 w 605271"/>
                <a:gd name="connsiteY0" fmla="*/ 297802 h 600300"/>
                <a:gd name="connsiteX1" fmla="*/ 605192 w 605271"/>
                <a:gd name="connsiteY1" fmla="*/ 302873 h 600300"/>
                <a:gd name="connsiteX2" fmla="*/ 591447 w 605271"/>
                <a:gd name="connsiteY2" fmla="*/ 302640 h 600300"/>
                <a:gd name="connsiteX3" fmla="*/ 591280 w 605271"/>
                <a:gd name="connsiteY3" fmla="*/ 309312 h 600300"/>
                <a:gd name="connsiteX4" fmla="*/ 591280 w 605271"/>
                <a:gd name="connsiteY4" fmla="*/ 311514 h 600300"/>
                <a:gd name="connsiteX5" fmla="*/ 591280 w 605271"/>
                <a:gd name="connsiteY5" fmla="*/ 314417 h 600300"/>
                <a:gd name="connsiteX6" fmla="*/ 591013 w 605271"/>
                <a:gd name="connsiteY6" fmla="*/ 318754 h 600300"/>
                <a:gd name="connsiteX7" fmla="*/ 590646 w 605271"/>
                <a:gd name="connsiteY7" fmla="*/ 323058 h 600300"/>
                <a:gd name="connsiteX8" fmla="*/ 590445 w 605271"/>
                <a:gd name="connsiteY8" fmla="*/ 325360 h 600300"/>
                <a:gd name="connsiteX9" fmla="*/ 590045 w 605271"/>
                <a:gd name="connsiteY9" fmla="*/ 329363 h 600300"/>
                <a:gd name="connsiteX10" fmla="*/ 589445 w 605271"/>
                <a:gd name="connsiteY10" fmla="*/ 334468 h 600300"/>
                <a:gd name="connsiteX11" fmla="*/ 589211 w 605271"/>
                <a:gd name="connsiteY11" fmla="*/ 336436 h 600300"/>
                <a:gd name="connsiteX12" fmla="*/ 588878 w 605271"/>
                <a:gd name="connsiteY12" fmla="*/ 338772 h 600300"/>
                <a:gd name="connsiteX13" fmla="*/ 588544 w 605271"/>
                <a:gd name="connsiteY13" fmla="*/ 341174 h 600300"/>
                <a:gd name="connsiteX14" fmla="*/ 588277 w 605271"/>
                <a:gd name="connsiteY14" fmla="*/ 342975 h 600300"/>
                <a:gd name="connsiteX15" fmla="*/ 587343 w 605271"/>
                <a:gd name="connsiteY15" fmla="*/ 348580 h 600300"/>
                <a:gd name="connsiteX16" fmla="*/ 586942 w 605271"/>
                <a:gd name="connsiteY16" fmla="*/ 350816 h 600300"/>
                <a:gd name="connsiteX17" fmla="*/ 586209 w 605271"/>
                <a:gd name="connsiteY17" fmla="*/ 354619 h 600300"/>
                <a:gd name="connsiteX18" fmla="*/ 585741 w 605271"/>
                <a:gd name="connsiteY18" fmla="*/ 356921 h 600300"/>
                <a:gd name="connsiteX19" fmla="*/ 584207 w 605271"/>
                <a:gd name="connsiteY19" fmla="*/ 363994 h 600300"/>
                <a:gd name="connsiteX20" fmla="*/ 583573 w 605271"/>
                <a:gd name="connsiteY20" fmla="*/ 366630 h 600300"/>
                <a:gd name="connsiteX21" fmla="*/ 583573 w 605271"/>
                <a:gd name="connsiteY21" fmla="*/ 367064 h 600300"/>
                <a:gd name="connsiteX22" fmla="*/ 582739 w 605271"/>
                <a:gd name="connsiteY22" fmla="*/ 370400 h 600300"/>
                <a:gd name="connsiteX23" fmla="*/ 581971 w 605271"/>
                <a:gd name="connsiteY23" fmla="*/ 373369 h 600300"/>
                <a:gd name="connsiteX24" fmla="*/ 580737 w 605271"/>
                <a:gd name="connsiteY24" fmla="*/ 377806 h 600300"/>
                <a:gd name="connsiteX25" fmla="*/ 580036 w 605271"/>
                <a:gd name="connsiteY25" fmla="*/ 380142 h 600300"/>
                <a:gd name="connsiteX26" fmla="*/ 578001 w 605271"/>
                <a:gd name="connsiteY26" fmla="*/ 386814 h 600300"/>
                <a:gd name="connsiteX27" fmla="*/ 577334 w 605271"/>
                <a:gd name="connsiteY27" fmla="*/ 388850 h 600300"/>
                <a:gd name="connsiteX28" fmla="*/ 576266 w 605271"/>
                <a:gd name="connsiteY28" fmla="*/ 392186 h 600300"/>
                <a:gd name="connsiteX29" fmla="*/ 589278 w 605271"/>
                <a:gd name="connsiteY29" fmla="*/ 396657 h 600300"/>
                <a:gd name="connsiteX30" fmla="*/ 587443 w 605271"/>
                <a:gd name="connsiteY30" fmla="*/ 401895 h 600300"/>
                <a:gd name="connsiteX31" fmla="*/ 587109 w 605271"/>
                <a:gd name="connsiteY31" fmla="*/ 402795 h 600300"/>
                <a:gd name="connsiteX32" fmla="*/ 585942 w 605271"/>
                <a:gd name="connsiteY32" fmla="*/ 405898 h 600300"/>
                <a:gd name="connsiteX33" fmla="*/ 585675 w 605271"/>
                <a:gd name="connsiteY33" fmla="*/ 406599 h 600300"/>
                <a:gd name="connsiteX34" fmla="*/ 585341 w 605271"/>
                <a:gd name="connsiteY34" fmla="*/ 407466 h 600300"/>
                <a:gd name="connsiteX35" fmla="*/ 584407 w 605271"/>
                <a:gd name="connsiteY35" fmla="*/ 409935 h 600300"/>
                <a:gd name="connsiteX36" fmla="*/ 583072 w 605271"/>
                <a:gd name="connsiteY36" fmla="*/ 413271 h 600300"/>
                <a:gd name="connsiteX37" fmla="*/ 575866 w 605271"/>
                <a:gd name="connsiteY37" fmla="*/ 429452 h 600300"/>
                <a:gd name="connsiteX38" fmla="*/ 574331 w 605271"/>
                <a:gd name="connsiteY38" fmla="*/ 432622 h 600300"/>
                <a:gd name="connsiteX39" fmla="*/ 572730 w 605271"/>
                <a:gd name="connsiteY39" fmla="*/ 435791 h 600300"/>
                <a:gd name="connsiteX40" fmla="*/ 571596 w 605271"/>
                <a:gd name="connsiteY40" fmla="*/ 437993 h 600300"/>
                <a:gd name="connsiteX41" fmla="*/ 567091 w 605271"/>
                <a:gd name="connsiteY41" fmla="*/ 446367 h 600300"/>
                <a:gd name="connsiteX42" fmla="*/ 565590 w 605271"/>
                <a:gd name="connsiteY42" fmla="*/ 449003 h 600300"/>
                <a:gd name="connsiteX43" fmla="*/ 565590 w 605271"/>
                <a:gd name="connsiteY43" fmla="*/ 449270 h 600300"/>
                <a:gd name="connsiteX44" fmla="*/ 564089 w 605271"/>
                <a:gd name="connsiteY44" fmla="*/ 451872 h 600300"/>
                <a:gd name="connsiteX45" fmla="*/ 561820 w 605271"/>
                <a:gd name="connsiteY45" fmla="*/ 455676 h 600300"/>
                <a:gd name="connsiteX46" fmla="*/ 560052 w 605271"/>
                <a:gd name="connsiteY46" fmla="*/ 458478 h 600300"/>
                <a:gd name="connsiteX47" fmla="*/ 558517 w 605271"/>
                <a:gd name="connsiteY47" fmla="*/ 460914 h 600300"/>
                <a:gd name="connsiteX48" fmla="*/ 557516 w 605271"/>
                <a:gd name="connsiteY48" fmla="*/ 462448 h 600300"/>
                <a:gd name="connsiteX49" fmla="*/ 556115 w 605271"/>
                <a:gd name="connsiteY49" fmla="*/ 464650 h 600300"/>
                <a:gd name="connsiteX50" fmla="*/ 554347 w 605271"/>
                <a:gd name="connsiteY50" fmla="*/ 467286 h 600300"/>
                <a:gd name="connsiteX51" fmla="*/ 553880 w 605271"/>
                <a:gd name="connsiteY51" fmla="*/ 468020 h 600300"/>
                <a:gd name="connsiteX52" fmla="*/ 552045 w 605271"/>
                <a:gd name="connsiteY52" fmla="*/ 470656 h 600300"/>
                <a:gd name="connsiteX53" fmla="*/ 549943 w 605271"/>
                <a:gd name="connsiteY53" fmla="*/ 473625 h 600300"/>
                <a:gd name="connsiteX54" fmla="*/ 549943 w 605271"/>
                <a:gd name="connsiteY54" fmla="*/ 473625 h 600300"/>
                <a:gd name="connsiteX55" fmla="*/ 548108 w 605271"/>
                <a:gd name="connsiteY55" fmla="*/ 476127 h 600300"/>
                <a:gd name="connsiteX56" fmla="*/ 545439 w 605271"/>
                <a:gd name="connsiteY56" fmla="*/ 479797 h 600300"/>
                <a:gd name="connsiteX57" fmla="*/ 543437 w 605271"/>
                <a:gd name="connsiteY57" fmla="*/ 482433 h 600300"/>
                <a:gd name="connsiteX58" fmla="*/ 541402 w 605271"/>
                <a:gd name="connsiteY58" fmla="*/ 485068 h 600300"/>
                <a:gd name="connsiteX59" fmla="*/ 538966 w 605271"/>
                <a:gd name="connsiteY59" fmla="*/ 488138 h 600300"/>
                <a:gd name="connsiteX60" fmla="*/ 536664 w 605271"/>
                <a:gd name="connsiteY60" fmla="*/ 490974 h 600300"/>
                <a:gd name="connsiteX61" fmla="*/ 534696 w 605271"/>
                <a:gd name="connsiteY61" fmla="*/ 493309 h 600300"/>
                <a:gd name="connsiteX62" fmla="*/ 531960 w 605271"/>
                <a:gd name="connsiteY62" fmla="*/ 496645 h 600300"/>
                <a:gd name="connsiteX63" fmla="*/ 527156 w 605271"/>
                <a:gd name="connsiteY63" fmla="*/ 502084 h 600300"/>
                <a:gd name="connsiteX64" fmla="*/ 524253 w 605271"/>
                <a:gd name="connsiteY64" fmla="*/ 505186 h 600300"/>
                <a:gd name="connsiteX65" fmla="*/ 522185 w 605271"/>
                <a:gd name="connsiteY65" fmla="*/ 507388 h 600300"/>
                <a:gd name="connsiteX66" fmla="*/ 519649 w 605271"/>
                <a:gd name="connsiteY66" fmla="*/ 510024 h 600300"/>
                <a:gd name="connsiteX67" fmla="*/ 517114 w 605271"/>
                <a:gd name="connsiteY67" fmla="*/ 512593 h 600300"/>
                <a:gd name="connsiteX68" fmla="*/ 514512 w 605271"/>
                <a:gd name="connsiteY68" fmla="*/ 515162 h 600300"/>
                <a:gd name="connsiteX69" fmla="*/ 511909 w 605271"/>
                <a:gd name="connsiteY69" fmla="*/ 517664 h 600300"/>
                <a:gd name="connsiteX70" fmla="*/ 506404 w 605271"/>
                <a:gd name="connsiteY70" fmla="*/ 522835 h 600300"/>
                <a:gd name="connsiteX71" fmla="*/ 503902 w 605271"/>
                <a:gd name="connsiteY71" fmla="*/ 525037 h 600300"/>
                <a:gd name="connsiteX72" fmla="*/ 501166 w 605271"/>
                <a:gd name="connsiteY72" fmla="*/ 527439 h 600300"/>
                <a:gd name="connsiteX73" fmla="*/ 498797 w 605271"/>
                <a:gd name="connsiteY73" fmla="*/ 529475 h 600300"/>
                <a:gd name="connsiteX74" fmla="*/ 497930 w 605271"/>
                <a:gd name="connsiteY74" fmla="*/ 530209 h 600300"/>
                <a:gd name="connsiteX75" fmla="*/ 495595 w 605271"/>
                <a:gd name="connsiteY75" fmla="*/ 532144 h 600300"/>
                <a:gd name="connsiteX76" fmla="*/ 492792 w 605271"/>
                <a:gd name="connsiteY76" fmla="*/ 534446 h 600300"/>
                <a:gd name="connsiteX77" fmla="*/ 489956 w 605271"/>
                <a:gd name="connsiteY77" fmla="*/ 536714 h 600300"/>
                <a:gd name="connsiteX78" fmla="*/ 487187 w 605271"/>
                <a:gd name="connsiteY78" fmla="*/ 538816 h 600300"/>
                <a:gd name="connsiteX79" fmla="*/ 485286 w 605271"/>
                <a:gd name="connsiteY79" fmla="*/ 540251 h 600300"/>
                <a:gd name="connsiteX80" fmla="*/ 483450 w 605271"/>
                <a:gd name="connsiteY80" fmla="*/ 541652 h 600300"/>
                <a:gd name="connsiteX81" fmla="*/ 481182 w 605271"/>
                <a:gd name="connsiteY81" fmla="*/ 543354 h 600300"/>
                <a:gd name="connsiteX82" fmla="*/ 478613 w 605271"/>
                <a:gd name="connsiteY82" fmla="*/ 545188 h 600300"/>
                <a:gd name="connsiteX83" fmla="*/ 478112 w 605271"/>
                <a:gd name="connsiteY83" fmla="*/ 545556 h 600300"/>
                <a:gd name="connsiteX84" fmla="*/ 475877 w 605271"/>
                <a:gd name="connsiteY84" fmla="*/ 547090 h 600300"/>
                <a:gd name="connsiteX85" fmla="*/ 473775 w 605271"/>
                <a:gd name="connsiteY85" fmla="*/ 548558 h 600300"/>
                <a:gd name="connsiteX86" fmla="*/ 471773 w 605271"/>
                <a:gd name="connsiteY86" fmla="*/ 549926 h 600300"/>
                <a:gd name="connsiteX87" fmla="*/ 463132 w 605271"/>
                <a:gd name="connsiteY87" fmla="*/ 555531 h 600300"/>
                <a:gd name="connsiteX88" fmla="*/ 460764 w 605271"/>
                <a:gd name="connsiteY88" fmla="*/ 556999 h 600300"/>
                <a:gd name="connsiteX89" fmla="*/ 441447 w 605271"/>
                <a:gd name="connsiteY89" fmla="*/ 567842 h 600300"/>
                <a:gd name="connsiteX90" fmla="*/ 438110 w 605271"/>
                <a:gd name="connsiteY90" fmla="*/ 569443 h 600300"/>
                <a:gd name="connsiteX91" fmla="*/ 434107 w 605271"/>
                <a:gd name="connsiteY91" fmla="*/ 571412 h 600300"/>
                <a:gd name="connsiteX92" fmla="*/ 433840 w 605271"/>
                <a:gd name="connsiteY92" fmla="*/ 571412 h 600300"/>
                <a:gd name="connsiteX93" fmla="*/ 429836 w 605271"/>
                <a:gd name="connsiteY93" fmla="*/ 573247 h 600300"/>
                <a:gd name="connsiteX94" fmla="*/ 429536 w 605271"/>
                <a:gd name="connsiteY94" fmla="*/ 573414 h 600300"/>
                <a:gd name="connsiteX95" fmla="*/ 429069 w 605271"/>
                <a:gd name="connsiteY95" fmla="*/ 573614 h 600300"/>
                <a:gd name="connsiteX96" fmla="*/ 426567 w 605271"/>
                <a:gd name="connsiteY96" fmla="*/ 574748 h 600300"/>
                <a:gd name="connsiteX97" fmla="*/ 426567 w 605271"/>
                <a:gd name="connsiteY97" fmla="*/ 574748 h 600300"/>
                <a:gd name="connsiteX98" fmla="*/ 423631 w 605271"/>
                <a:gd name="connsiteY98" fmla="*/ 576049 h 600300"/>
                <a:gd name="connsiteX99" fmla="*/ 414523 w 605271"/>
                <a:gd name="connsiteY99" fmla="*/ 579853 h 600300"/>
                <a:gd name="connsiteX100" fmla="*/ 412488 w 605271"/>
                <a:gd name="connsiteY100" fmla="*/ 580653 h 600300"/>
                <a:gd name="connsiteX101" fmla="*/ 410653 w 605271"/>
                <a:gd name="connsiteY101" fmla="*/ 581387 h 600300"/>
                <a:gd name="connsiteX102" fmla="*/ 410419 w 605271"/>
                <a:gd name="connsiteY102" fmla="*/ 581387 h 600300"/>
                <a:gd name="connsiteX103" fmla="*/ 407316 w 605271"/>
                <a:gd name="connsiteY103" fmla="*/ 582522 h 600300"/>
                <a:gd name="connsiteX104" fmla="*/ 404814 w 605271"/>
                <a:gd name="connsiteY104" fmla="*/ 583456 h 600300"/>
                <a:gd name="connsiteX105" fmla="*/ 402378 w 605271"/>
                <a:gd name="connsiteY105" fmla="*/ 584323 h 600300"/>
                <a:gd name="connsiteX106" fmla="*/ 401978 w 605271"/>
                <a:gd name="connsiteY106" fmla="*/ 584323 h 600300"/>
                <a:gd name="connsiteX107" fmla="*/ 399109 w 605271"/>
                <a:gd name="connsiteY107" fmla="*/ 585291 h 600300"/>
                <a:gd name="connsiteX108" fmla="*/ 396507 w 605271"/>
                <a:gd name="connsiteY108" fmla="*/ 586158 h 600300"/>
                <a:gd name="connsiteX109" fmla="*/ 393170 w 605271"/>
                <a:gd name="connsiteY109" fmla="*/ 587259 h 600300"/>
                <a:gd name="connsiteX110" fmla="*/ 389601 w 605271"/>
                <a:gd name="connsiteY110" fmla="*/ 588360 h 600300"/>
                <a:gd name="connsiteX111" fmla="*/ 386031 w 605271"/>
                <a:gd name="connsiteY111" fmla="*/ 589394 h 600300"/>
                <a:gd name="connsiteX112" fmla="*/ 382394 w 605271"/>
                <a:gd name="connsiteY112" fmla="*/ 590395 h 600300"/>
                <a:gd name="connsiteX113" fmla="*/ 379058 w 605271"/>
                <a:gd name="connsiteY113" fmla="*/ 591296 h 600300"/>
                <a:gd name="connsiteX114" fmla="*/ 378290 w 605271"/>
                <a:gd name="connsiteY114" fmla="*/ 591496 h 600300"/>
                <a:gd name="connsiteX115" fmla="*/ 375121 w 605271"/>
                <a:gd name="connsiteY115" fmla="*/ 592297 h 600300"/>
                <a:gd name="connsiteX116" fmla="*/ 371785 w 605271"/>
                <a:gd name="connsiteY116" fmla="*/ 593031 h 600300"/>
                <a:gd name="connsiteX117" fmla="*/ 369349 w 605271"/>
                <a:gd name="connsiteY117" fmla="*/ 593598 h 600300"/>
                <a:gd name="connsiteX118" fmla="*/ 366980 w 605271"/>
                <a:gd name="connsiteY118" fmla="*/ 594132 h 600300"/>
                <a:gd name="connsiteX119" fmla="*/ 356971 w 605271"/>
                <a:gd name="connsiteY119" fmla="*/ 596100 h 600300"/>
                <a:gd name="connsiteX120" fmla="*/ 353635 w 605271"/>
                <a:gd name="connsiteY120" fmla="*/ 596668 h 600300"/>
                <a:gd name="connsiteX121" fmla="*/ 350933 w 605271"/>
                <a:gd name="connsiteY121" fmla="*/ 597135 h 600300"/>
                <a:gd name="connsiteX122" fmla="*/ 349832 w 605271"/>
                <a:gd name="connsiteY122" fmla="*/ 597301 h 600300"/>
                <a:gd name="connsiteX123" fmla="*/ 347430 w 605271"/>
                <a:gd name="connsiteY123" fmla="*/ 597669 h 600300"/>
                <a:gd name="connsiteX124" fmla="*/ 346662 w 605271"/>
                <a:gd name="connsiteY124" fmla="*/ 597669 h 600300"/>
                <a:gd name="connsiteX125" fmla="*/ 343593 w 605271"/>
                <a:gd name="connsiteY125" fmla="*/ 598102 h 600300"/>
                <a:gd name="connsiteX126" fmla="*/ 340757 w 605271"/>
                <a:gd name="connsiteY126" fmla="*/ 598469 h 600300"/>
                <a:gd name="connsiteX127" fmla="*/ 338922 w 605271"/>
                <a:gd name="connsiteY127" fmla="*/ 598703 h 600300"/>
                <a:gd name="connsiteX128" fmla="*/ 336954 w 605271"/>
                <a:gd name="connsiteY128" fmla="*/ 598903 h 600300"/>
                <a:gd name="connsiteX129" fmla="*/ 336387 w 605271"/>
                <a:gd name="connsiteY129" fmla="*/ 598903 h 600300"/>
                <a:gd name="connsiteX130" fmla="*/ 333384 w 605271"/>
                <a:gd name="connsiteY130" fmla="*/ 599237 h 600300"/>
                <a:gd name="connsiteX131" fmla="*/ 326711 w 605271"/>
                <a:gd name="connsiteY131" fmla="*/ 599837 h 600300"/>
                <a:gd name="connsiteX132" fmla="*/ 323809 w 605271"/>
                <a:gd name="connsiteY132" fmla="*/ 600037 h 600300"/>
                <a:gd name="connsiteX133" fmla="*/ 323809 w 605271"/>
                <a:gd name="connsiteY133" fmla="*/ 600037 h 600300"/>
                <a:gd name="connsiteX134" fmla="*/ 320906 w 605271"/>
                <a:gd name="connsiteY134" fmla="*/ 600237 h 600300"/>
                <a:gd name="connsiteX135" fmla="*/ 318370 w 605271"/>
                <a:gd name="connsiteY135" fmla="*/ 600237 h 600300"/>
                <a:gd name="connsiteX136" fmla="*/ 315034 w 605271"/>
                <a:gd name="connsiteY136" fmla="*/ 600237 h 600300"/>
                <a:gd name="connsiteX137" fmla="*/ 314100 w 605271"/>
                <a:gd name="connsiteY137" fmla="*/ 600237 h 600300"/>
                <a:gd name="connsiteX138" fmla="*/ 310764 w 605271"/>
                <a:gd name="connsiteY138" fmla="*/ 600237 h 600300"/>
                <a:gd name="connsiteX139" fmla="*/ 299153 w 605271"/>
                <a:gd name="connsiteY139" fmla="*/ 600237 h 600300"/>
                <a:gd name="connsiteX140" fmla="*/ 294416 w 605271"/>
                <a:gd name="connsiteY140" fmla="*/ 600237 h 600300"/>
                <a:gd name="connsiteX141" fmla="*/ 291880 w 605271"/>
                <a:gd name="connsiteY141" fmla="*/ 600237 h 600300"/>
                <a:gd name="connsiteX142" fmla="*/ 290779 w 605271"/>
                <a:gd name="connsiteY142" fmla="*/ 600237 h 600300"/>
                <a:gd name="connsiteX143" fmla="*/ 288411 w 605271"/>
                <a:gd name="connsiteY143" fmla="*/ 600237 h 600300"/>
                <a:gd name="connsiteX144" fmla="*/ 286576 w 605271"/>
                <a:gd name="connsiteY144" fmla="*/ 600237 h 600300"/>
                <a:gd name="connsiteX145" fmla="*/ 280103 w 605271"/>
                <a:gd name="connsiteY145" fmla="*/ 599837 h 600300"/>
                <a:gd name="connsiteX146" fmla="*/ 277868 w 605271"/>
                <a:gd name="connsiteY146" fmla="*/ 599670 h 600300"/>
                <a:gd name="connsiteX147" fmla="*/ 276867 w 605271"/>
                <a:gd name="connsiteY147" fmla="*/ 599670 h 600300"/>
                <a:gd name="connsiteX148" fmla="*/ 276867 w 605271"/>
                <a:gd name="connsiteY148" fmla="*/ 599670 h 600300"/>
                <a:gd name="connsiteX149" fmla="*/ 275833 w 605271"/>
                <a:gd name="connsiteY149" fmla="*/ 599670 h 600300"/>
                <a:gd name="connsiteX150" fmla="*/ 272496 w 605271"/>
                <a:gd name="connsiteY150" fmla="*/ 599370 h 600300"/>
                <a:gd name="connsiteX151" fmla="*/ 271529 w 605271"/>
                <a:gd name="connsiteY151" fmla="*/ 599370 h 600300"/>
                <a:gd name="connsiteX152" fmla="*/ 268960 w 605271"/>
                <a:gd name="connsiteY152" fmla="*/ 599070 h 600300"/>
                <a:gd name="connsiteX153" fmla="*/ 267459 w 605271"/>
                <a:gd name="connsiteY153" fmla="*/ 598903 h 600300"/>
                <a:gd name="connsiteX154" fmla="*/ 263355 w 605271"/>
                <a:gd name="connsiteY154" fmla="*/ 598403 h 600300"/>
                <a:gd name="connsiteX155" fmla="*/ 262721 w 605271"/>
                <a:gd name="connsiteY155" fmla="*/ 598403 h 600300"/>
                <a:gd name="connsiteX156" fmla="*/ 258717 w 605271"/>
                <a:gd name="connsiteY156" fmla="*/ 597869 h 600300"/>
                <a:gd name="connsiteX157" fmla="*/ 250043 w 605271"/>
                <a:gd name="connsiteY157" fmla="*/ 596467 h 600300"/>
                <a:gd name="connsiteX158" fmla="*/ 241469 w 605271"/>
                <a:gd name="connsiteY158" fmla="*/ 594833 h 600300"/>
                <a:gd name="connsiteX159" fmla="*/ 237198 w 605271"/>
                <a:gd name="connsiteY159" fmla="*/ 593898 h 600300"/>
                <a:gd name="connsiteX160" fmla="*/ 233528 w 605271"/>
                <a:gd name="connsiteY160" fmla="*/ 593064 h 600300"/>
                <a:gd name="connsiteX161" fmla="*/ 232127 w 605271"/>
                <a:gd name="connsiteY161" fmla="*/ 592731 h 600300"/>
                <a:gd name="connsiteX162" fmla="*/ 228791 w 605271"/>
                <a:gd name="connsiteY162" fmla="*/ 591897 h 600300"/>
                <a:gd name="connsiteX163" fmla="*/ 224988 w 605271"/>
                <a:gd name="connsiteY163" fmla="*/ 590929 h 600300"/>
                <a:gd name="connsiteX164" fmla="*/ 224420 w 605271"/>
                <a:gd name="connsiteY164" fmla="*/ 590762 h 600300"/>
                <a:gd name="connsiteX165" fmla="*/ 220450 w 605271"/>
                <a:gd name="connsiteY165" fmla="*/ 589661 h 600300"/>
                <a:gd name="connsiteX166" fmla="*/ 217614 w 605271"/>
                <a:gd name="connsiteY166" fmla="*/ 588861 h 600300"/>
                <a:gd name="connsiteX167" fmla="*/ 216580 w 605271"/>
                <a:gd name="connsiteY167" fmla="*/ 588560 h 600300"/>
                <a:gd name="connsiteX168" fmla="*/ 214912 w 605271"/>
                <a:gd name="connsiteY168" fmla="*/ 588060 h 600300"/>
                <a:gd name="connsiteX169" fmla="*/ 212176 w 605271"/>
                <a:gd name="connsiteY169" fmla="*/ 587192 h 600300"/>
                <a:gd name="connsiteX170" fmla="*/ 208840 w 605271"/>
                <a:gd name="connsiteY170" fmla="*/ 586158 h 600300"/>
                <a:gd name="connsiteX171" fmla="*/ 207172 w 605271"/>
                <a:gd name="connsiteY171" fmla="*/ 585591 h 600300"/>
                <a:gd name="connsiteX172" fmla="*/ 204269 w 605271"/>
                <a:gd name="connsiteY172" fmla="*/ 584624 h 600300"/>
                <a:gd name="connsiteX173" fmla="*/ 203735 w 605271"/>
                <a:gd name="connsiteY173" fmla="*/ 584423 h 600300"/>
                <a:gd name="connsiteX174" fmla="*/ 200399 w 605271"/>
                <a:gd name="connsiteY174" fmla="*/ 583222 h 600300"/>
                <a:gd name="connsiteX175" fmla="*/ 199732 w 605271"/>
                <a:gd name="connsiteY175" fmla="*/ 582989 h 600300"/>
                <a:gd name="connsiteX176" fmla="*/ 196662 w 605271"/>
                <a:gd name="connsiteY176" fmla="*/ 581854 h 600300"/>
                <a:gd name="connsiteX177" fmla="*/ 195495 w 605271"/>
                <a:gd name="connsiteY177" fmla="*/ 581421 h 600300"/>
                <a:gd name="connsiteX178" fmla="*/ 188222 w 605271"/>
                <a:gd name="connsiteY178" fmla="*/ 578551 h 600300"/>
                <a:gd name="connsiteX179" fmla="*/ 184885 w 605271"/>
                <a:gd name="connsiteY179" fmla="*/ 577184 h 600300"/>
                <a:gd name="connsiteX180" fmla="*/ 182950 w 605271"/>
                <a:gd name="connsiteY180" fmla="*/ 576350 h 600300"/>
                <a:gd name="connsiteX181" fmla="*/ 180748 w 605271"/>
                <a:gd name="connsiteY181" fmla="*/ 575449 h 600300"/>
                <a:gd name="connsiteX182" fmla="*/ 179581 w 605271"/>
                <a:gd name="connsiteY182" fmla="*/ 574915 h 600300"/>
                <a:gd name="connsiteX183" fmla="*/ 176244 w 605271"/>
                <a:gd name="connsiteY183" fmla="*/ 573447 h 600300"/>
                <a:gd name="connsiteX184" fmla="*/ 176044 w 605271"/>
                <a:gd name="connsiteY184" fmla="*/ 573447 h 600300"/>
                <a:gd name="connsiteX185" fmla="*/ 173442 w 605271"/>
                <a:gd name="connsiteY185" fmla="*/ 572246 h 600300"/>
                <a:gd name="connsiteX186" fmla="*/ 168304 w 605271"/>
                <a:gd name="connsiteY186" fmla="*/ 569777 h 600300"/>
                <a:gd name="connsiteX187" fmla="*/ 164701 w 605271"/>
                <a:gd name="connsiteY187" fmla="*/ 567942 h 600300"/>
                <a:gd name="connsiteX188" fmla="*/ 159896 w 605271"/>
                <a:gd name="connsiteY188" fmla="*/ 565406 h 600300"/>
                <a:gd name="connsiteX189" fmla="*/ 157961 w 605271"/>
                <a:gd name="connsiteY189" fmla="*/ 564339 h 600300"/>
                <a:gd name="connsiteX190" fmla="*/ 156126 w 605271"/>
                <a:gd name="connsiteY190" fmla="*/ 563371 h 600300"/>
                <a:gd name="connsiteX191" fmla="*/ 152790 w 605271"/>
                <a:gd name="connsiteY191" fmla="*/ 561570 h 600300"/>
                <a:gd name="connsiteX192" fmla="*/ 150655 w 605271"/>
                <a:gd name="connsiteY192" fmla="*/ 560335 h 600300"/>
                <a:gd name="connsiteX193" fmla="*/ 134807 w 605271"/>
                <a:gd name="connsiteY193" fmla="*/ 550326 h 600300"/>
                <a:gd name="connsiteX194" fmla="*/ 132639 w 605271"/>
                <a:gd name="connsiteY194" fmla="*/ 548892 h 600300"/>
                <a:gd name="connsiteX195" fmla="*/ 130637 w 605271"/>
                <a:gd name="connsiteY195" fmla="*/ 547524 h 600300"/>
                <a:gd name="connsiteX196" fmla="*/ 129970 w 605271"/>
                <a:gd name="connsiteY196" fmla="*/ 547057 h 600300"/>
                <a:gd name="connsiteX197" fmla="*/ 127668 w 605271"/>
                <a:gd name="connsiteY197" fmla="*/ 545455 h 600300"/>
                <a:gd name="connsiteX198" fmla="*/ 117659 w 605271"/>
                <a:gd name="connsiteY198" fmla="*/ 538116 h 600300"/>
                <a:gd name="connsiteX199" fmla="*/ 115057 w 605271"/>
                <a:gd name="connsiteY199" fmla="*/ 536080 h 600300"/>
                <a:gd name="connsiteX200" fmla="*/ 112754 w 605271"/>
                <a:gd name="connsiteY200" fmla="*/ 534245 h 600300"/>
                <a:gd name="connsiteX201" fmla="*/ 110219 w 605271"/>
                <a:gd name="connsiteY201" fmla="*/ 532210 h 600300"/>
                <a:gd name="connsiteX202" fmla="*/ 107917 w 605271"/>
                <a:gd name="connsiteY202" fmla="*/ 530275 h 600300"/>
                <a:gd name="connsiteX203" fmla="*/ 106315 w 605271"/>
                <a:gd name="connsiteY203" fmla="*/ 528907 h 600300"/>
                <a:gd name="connsiteX204" fmla="*/ 104481 w 605271"/>
                <a:gd name="connsiteY204" fmla="*/ 527339 h 600300"/>
                <a:gd name="connsiteX205" fmla="*/ 93471 w 605271"/>
                <a:gd name="connsiteY205" fmla="*/ 517330 h 600300"/>
                <a:gd name="connsiteX206" fmla="*/ 91636 w 605271"/>
                <a:gd name="connsiteY206" fmla="*/ 515562 h 600300"/>
                <a:gd name="connsiteX207" fmla="*/ 87899 w 605271"/>
                <a:gd name="connsiteY207" fmla="*/ 511892 h 600300"/>
                <a:gd name="connsiteX208" fmla="*/ 85998 w 605271"/>
                <a:gd name="connsiteY208" fmla="*/ 509957 h 600300"/>
                <a:gd name="connsiteX209" fmla="*/ 77423 w 605271"/>
                <a:gd name="connsiteY209" fmla="*/ 500816 h 600300"/>
                <a:gd name="connsiteX210" fmla="*/ 75455 w 605271"/>
                <a:gd name="connsiteY210" fmla="*/ 498614 h 600300"/>
                <a:gd name="connsiteX211" fmla="*/ 75121 w 605271"/>
                <a:gd name="connsiteY211" fmla="*/ 498213 h 600300"/>
                <a:gd name="connsiteX212" fmla="*/ 72752 w 605271"/>
                <a:gd name="connsiteY212" fmla="*/ 495478 h 600300"/>
                <a:gd name="connsiteX213" fmla="*/ 72485 w 605271"/>
                <a:gd name="connsiteY213" fmla="*/ 495177 h 600300"/>
                <a:gd name="connsiteX214" fmla="*/ 70050 w 605271"/>
                <a:gd name="connsiteY214" fmla="*/ 492275 h 600300"/>
                <a:gd name="connsiteX215" fmla="*/ 69716 w 605271"/>
                <a:gd name="connsiteY215" fmla="*/ 491908 h 600300"/>
                <a:gd name="connsiteX216" fmla="*/ 67214 w 605271"/>
                <a:gd name="connsiteY216" fmla="*/ 488838 h 600300"/>
                <a:gd name="connsiteX217" fmla="*/ 64812 w 605271"/>
                <a:gd name="connsiteY217" fmla="*/ 485836 h 600300"/>
                <a:gd name="connsiteX218" fmla="*/ 62010 w 605271"/>
                <a:gd name="connsiteY218" fmla="*/ 482233 h 600300"/>
                <a:gd name="connsiteX219" fmla="*/ 59474 w 605271"/>
                <a:gd name="connsiteY219" fmla="*/ 478896 h 600300"/>
                <a:gd name="connsiteX220" fmla="*/ 57105 w 605271"/>
                <a:gd name="connsiteY220" fmla="*/ 475560 h 600300"/>
                <a:gd name="connsiteX221" fmla="*/ 56838 w 605271"/>
                <a:gd name="connsiteY221" fmla="*/ 475193 h 600300"/>
                <a:gd name="connsiteX222" fmla="*/ 54636 w 605271"/>
                <a:gd name="connsiteY222" fmla="*/ 472090 h 600300"/>
                <a:gd name="connsiteX223" fmla="*/ 54636 w 605271"/>
                <a:gd name="connsiteY223" fmla="*/ 471823 h 600300"/>
                <a:gd name="connsiteX224" fmla="*/ 52568 w 605271"/>
                <a:gd name="connsiteY224" fmla="*/ 468821 h 600300"/>
                <a:gd name="connsiteX225" fmla="*/ 52234 w 605271"/>
                <a:gd name="connsiteY225" fmla="*/ 468387 h 600300"/>
                <a:gd name="connsiteX226" fmla="*/ 49999 w 605271"/>
                <a:gd name="connsiteY226" fmla="*/ 465051 h 600300"/>
                <a:gd name="connsiteX227" fmla="*/ 47697 w 605271"/>
                <a:gd name="connsiteY227" fmla="*/ 461514 h 600300"/>
                <a:gd name="connsiteX228" fmla="*/ 45428 w 605271"/>
                <a:gd name="connsiteY228" fmla="*/ 457944 h 600300"/>
                <a:gd name="connsiteX229" fmla="*/ 43760 w 605271"/>
                <a:gd name="connsiteY229" fmla="*/ 455175 h 600300"/>
                <a:gd name="connsiteX230" fmla="*/ 42259 w 605271"/>
                <a:gd name="connsiteY230" fmla="*/ 452673 h 600300"/>
                <a:gd name="connsiteX231" fmla="*/ 40090 w 605271"/>
                <a:gd name="connsiteY231" fmla="*/ 449003 h 600300"/>
                <a:gd name="connsiteX232" fmla="*/ 38322 w 605271"/>
                <a:gd name="connsiteY232" fmla="*/ 445900 h 600300"/>
                <a:gd name="connsiteX233" fmla="*/ 34819 w 605271"/>
                <a:gd name="connsiteY233" fmla="*/ 439461 h 600300"/>
                <a:gd name="connsiteX234" fmla="*/ 33284 w 605271"/>
                <a:gd name="connsiteY234" fmla="*/ 436525 h 600300"/>
                <a:gd name="connsiteX235" fmla="*/ 32950 w 605271"/>
                <a:gd name="connsiteY235" fmla="*/ 435858 h 600300"/>
                <a:gd name="connsiteX236" fmla="*/ 31916 w 605271"/>
                <a:gd name="connsiteY236" fmla="*/ 433790 h 600300"/>
                <a:gd name="connsiteX237" fmla="*/ 29614 w 605271"/>
                <a:gd name="connsiteY237" fmla="*/ 429119 h 600300"/>
                <a:gd name="connsiteX238" fmla="*/ 26878 w 605271"/>
                <a:gd name="connsiteY238" fmla="*/ 423280 h 600300"/>
                <a:gd name="connsiteX239" fmla="*/ 26545 w 605271"/>
                <a:gd name="connsiteY239" fmla="*/ 422580 h 600300"/>
                <a:gd name="connsiteX240" fmla="*/ 25243 w 605271"/>
                <a:gd name="connsiteY240" fmla="*/ 419610 h 600300"/>
                <a:gd name="connsiteX241" fmla="*/ 23776 w 605271"/>
                <a:gd name="connsiteY241" fmla="*/ 416274 h 600300"/>
                <a:gd name="connsiteX242" fmla="*/ 22374 w 605271"/>
                <a:gd name="connsiteY242" fmla="*/ 412938 h 600300"/>
                <a:gd name="connsiteX243" fmla="*/ 20973 w 605271"/>
                <a:gd name="connsiteY243" fmla="*/ 409601 h 600300"/>
                <a:gd name="connsiteX244" fmla="*/ 17103 w 605271"/>
                <a:gd name="connsiteY244" fmla="*/ 399192 h 600300"/>
                <a:gd name="connsiteX245" fmla="*/ 15802 w 605271"/>
                <a:gd name="connsiteY245" fmla="*/ 395389 h 600300"/>
                <a:gd name="connsiteX246" fmla="*/ 14734 w 605271"/>
                <a:gd name="connsiteY246" fmla="*/ 392052 h 600300"/>
                <a:gd name="connsiteX247" fmla="*/ 13600 w 605271"/>
                <a:gd name="connsiteY247" fmla="*/ 388516 h 600300"/>
                <a:gd name="connsiteX248" fmla="*/ 12499 w 605271"/>
                <a:gd name="connsiteY248" fmla="*/ 384946 h 600300"/>
                <a:gd name="connsiteX249" fmla="*/ 11465 w 605271"/>
                <a:gd name="connsiteY249" fmla="*/ 381376 h 600300"/>
                <a:gd name="connsiteX250" fmla="*/ 10464 w 605271"/>
                <a:gd name="connsiteY250" fmla="*/ 377773 h 600300"/>
                <a:gd name="connsiteX251" fmla="*/ 9563 w 605271"/>
                <a:gd name="connsiteY251" fmla="*/ 374437 h 600300"/>
                <a:gd name="connsiteX252" fmla="*/ 9563 w 605271"/>
                <a:gd name="connsiteY252" fmla="*/ 374237 h 600300"/>
                <a:gd name="connsiteX253" fmla="*/ 7795 w 605271"/>
                <a:gd name="connsiteY253" fmla="*/ 366897 h 600300"/>
                <a:gd name="connsiteX254" fmla="*/ 7094 w 605271"/>
                <a:gd name="connsiteY254" fmla="*/ 363761 h 600300"/>
                <a:gd name="connsiteX255" fmla="*/ 6494 w 605271"/>
                <a:gd name="connsiteY255" fmla="*/ 360958 h 600300"/>
                <a:gd name="connsiteX256" fmla="*/ 5626 w 605271"/>
                <a:gd name="connsiteY256" fmla="*/ 358689 h 600300"/>
                <a:gd name="connsiteX257" fmla="*/ 5026 w 605271"/>
                <a:gd name="connsiteY257" fmla="*/ 355587 h 600300"/>
                <a:gd name="connsiteX258" fmla="*/ 4525 w 605271"/>
                <a:gd name="connsiteY258" fmla="*/ 353018 h 600300"/>
                <a:gd name="connsiteX259" fmla="*/ 4291 w 605271"/>
                <a:gd name="connsiteY259" fmla="*/ 351550 h 600300"/>
                <a:gd name="connsiteX260" fmla="*/ 4291 w 605271"/>
                <a:gd name="connsiteY260" fmla="*/ 351550 h 600300"/>
                <a:gd name="connsiteX261" fmla="*/ 3825 w 605271"/>
                <a:gd name="connsiteY261" fmla="*/ 348981 h 600300"/>
                <a:gd name="connsiteX262" fmla="*/ 3457 w 605271"/>
                <a:gd name="connsiteY262" fmla="*/ 346612 h 600300"/>
                <a:gd name="connsiteX263" fmla="*/ 2623 w 605271"/>
                <a:gd name="connsiteY263" fmla="*/ 341241 h 600300"/>
                <a:gd name="connsiteX264" fmla="*/ 2423 w 605271"/>
                <a:gd name="connsiteY264" fmla="*/ 339806 h 600300"/>
                <a:gd name="connsiteX265" fmla="*/ 2090 w 605271"/>
                <a:gd name="connsiteY265" fmla="*/ 337237 h 600300"/>
                <a:gd name="connsiteX266" fmla="*/ 1923 w 605271"/>
                <a:gd name="connsiteY266" fmla="*/ 335969 h 600300"/>
                <a:gd name="connsiteX267" fmla="*/ 1589 w 605271"/>
                <a:gd name="connsiteY267" fmla="*/ 333033 h 600300"/>
                <a:gd name="connsiteX268" fmla="*/ 1222 w 605271"/>
                <a:gd name="connsiteY268" fmla="*/ 329697 h 600300"/>
                <a:gd name="connsiteX269" fmla="*/ 1055 w 605271"/>
                <a:gd name="connsiteY269" fmla="*/ 327962 h 600300"/>
                <a:gd name="connsiteX270" fmla="*/ 521 w 605271"/>
                <a:gd name="connsiteY270" fmla="*/ 321757 h 600300"/>
                <a:gd name="connsiteX271" fmla="*/ 521 w 605271"/>
                <a:gd name="connsiteY271" fmla="*/ 321290 h 600300"/>
                <a:gd name="connsiteX272" fmla="*/ 288 w 605271"/>
                <a:gd name="connsiteY272" fmla="*/ 317953 h 600300"/>
                <a:gd name="connsiteX273" fmla="*/ -79 w 605271"/>
                <a:gd name="connsiteY273" fmla="*/ 311281 h 600300"/>
                <a:gd name="connsiteX274" fmla="*/ -79 w 605271"/>
                <a:gd name="connsiteY274" fmla="*/ 309446 h 600300"/>
                <a:gd name="connsiteX275" fmla="*/ -79 w 605271"/>
                <a:gd name="connsiteY275" fmla="*/ 306109 h 600300"/>
                <a:gd name="connsiteX276" fmla="*/ -79 w 605271"/>
                <a:gd name="connsiteY276" fmla="*/ 302339 h 600300"/>
                <a:gd name="connsiteX277" fmla="*/ -79 w 605271"/>
                <a:gd name="connsiteY277" fmla="*/ 298436 h 600300"/>
                <a:gd name="connsiteX278" fmla="*/ 321 w 605271"/>
                <a:gd name="connsiteY278" fmla="*/ 282789 h 600300"/>
                <a:gd name="connsiteX279" fmla="*/ 321 w 605271"/>
                <a:gd name="connsiteY279" fmla="*/ 279886 h 600300"/>
                <a:gd name="connsiteX280" fmla="*/ 521 w 605271"/>
                <a:gd name="connsiteY280" fmla="*/ 277117 h 600300"/>
                <a:gd name="connsiteX281" fmla="*/ 722 w 605271"/>
                <a:gd name="connsiteY281" fmla="*/ 274281 h 600300"/>
                <a:gd name="connsiteX282" fmla="*/ 1122 w 605271"/>
                <a:gd name="connsiteY282" fmla="*/ 269543 h 600300"/>
                <a:gd name="connsiteX283" fmla="*/ 1456 w 605271"/>
                <a:gd name="connsiteY283" fmla="*/ 266207 h 600300"/>
                <a:gd name="connsiteX284" fmla="*/ 1889 w 605271"/>
                <a:gd name="connsiteY284" fmla="*/ 262404 h 600300"/>
                <a:gd name="connsiteX285" fmla="*/ 1889 w 605271"/>
                <a:gd name="connsiteY285" fmla="*/ 261970 h 600300"/>
                <a:gd name="connsiteX286" fmla="*/ 2357 w 605271"/>
                <a:gd name="connsiteY286" fmla="*/ 258300 h 600300"/>
                <a:gd name="connsiteX287" fmla="*/ 2890 w 605271"/>
                <a:gd name="connsiteY287" fmla="*/ 254597 h 600300"/>
                <a:gd name="connsiteX288" fmla="*/ 2890 w 605271"/>
                <a:gd name="connsiteY288" fmla="*/ 254163 h 600300"/>
                <a:gd name="connsiteX289" fmla="*/ 3457 w 605271"/>
                <a:gd name="connsiteY289" fmla="*/ 250493 h 600300"/>
                <a:gd name="connsiteX290" fmla="*/ 4091 w 605271"/>
                <a:gd name="connsiteY290" fmla="*/ 246590 h 600300"/>
                <a:gd name="connsiteX291" fmla="*/ 4692 w 605271"/>
                <a:gd name="connsiteY291" fmla="*/ 243253 h 600300"/>
                <a:gd name="connsiteX292" fmla="*/ 4992 w 605271"/>
                <a:gd name="connsiteY292" fmla="*/ 241652 h 600300"/>
                <a:gd name="connsiteX293" fmla="*/ 5626 w 605271"/>
                <a:gd name="connsiteY293" fmla="*/ 238583 h 600300"/>
                <a:gd name="connsiteX294" fmla="*/ 6360 w 605271"/>
                <a:gd name="connsiteY294" fmla="*/ 235046 h 600300"/>
                <a:gd name="connsiteX295" fmla="*/ 6360 w 605271"/>
                <a:gd name="connsiteY295" fmla="*/ 235046 h 600300"/>
                <a:gd name="connsiteX296" fmla="*/ 7027 w 605271"/>
                <a:gd name="connsiteY296" fmla="*/ 231977 h 600300"/>
                <a:gd name="connsiteX297" fmla="*/ 7294 w 605271"/>
                <a:gd name="connsiteY297" fmla="*/ 230776 h 600300"/>
                <a:gd name="connsiteX298" fmla="*/ 7895 w 605271"/>
                <a:gd name="connsiteY298" fmla="*/ 228307 h 600300"/>
                <a:gd name="connsiteX299" fmla="*/ 8562 w 605271"/>
                <a:gd name="connsiteY299" fmla="*/ 225471 h 600300"/>
                <a:gd name="connsiteX300" fmla="*/ 9163 w 605271"/>
                <a:gd name="connsiteY300" fmla="*/ 223035 h 600300"/>
                <a:gd name="connsiteX301" fmla="*/ 19505 w 605271"/>
                <a:gd name="connsiteY301" fmla="*/ 190540 h 600300"/>
                <a:gd name="connsiteX302" fmla="*/ 20873 w 605271"/>
                <a:gd name="connsiteY302" fmla="*/ 186970 h 600300"/>
                <a:gd name="connsiteX303" fmla="*/ 24209 w 605271"/>
                <a:gd name="connsiteY303" fmla="*/ 178729 h 600300"/>
                <a:gd name="connsiteX304" fmla="*/ 25210 w 605271"/>
                <a:gd name="connsiteY304" fmla="*/ 176394 h 600300"/>
                <a:gd name="connsiteX305" fmla="*/ 25210 w 605271"/>
                <a:gd name="connsiteY305" fmla="*/ 176394 h 600300"/>
                <a:gd name="connsiteX306" fmla="*/ 25477 w 605271"/>
                <a:gd name="connsiteY306" fmla="*/ 175793 h 600300"/>
                <a:gd name="connsiteX307" fmla="*/ 26878 w 605271"/>
                <a:gd name="connsiteY307" fmla="*/ 172691 h 600300"/>
                <a:gd name="connsiteX308" fmla="*/ 26878 w 605271"/>
                <a:gd name="connsiteY308" fmla="*/ 172457 h 600300"/>
                <a:gd name="connsiteX309" fmla="*/ 28446 w 605271"/>
                <a:gd name="connsiteY309" fmla="*/ 169121 h 600300"/>
                <a:gd name="connsiteX310" fmla="*/ 28980 w 605271"/>
                <a:gd name="connsiteY310" fmla="*/ 168520 h 600300"/>
                <a:gd name="connsiteX311" fmla="*/ 30648 w 605271"/>
                <a:gd name="connsiteY311" fmla="*/ 165184 h 600300"/>
                <a:gd name="connsiteX312" fmla="*/ 30648 w 605271"/>
                <a:gd name="connsiteY312" fmla="*/ 165184 h 600300"/>
                <a:gd name="connsiteX313" fmla="*/ 32483 w 605271"/>
                <a:gd name="connsiteY313" fmla="*/ 161514 h 600300"/>
                <a:gd name="connsiteX314" fmla="*/ 32483 w 605271"/>
                <a:gd name="connsiteY314" fmla="*/ 161514 h 600300"/>
                <a:gd name="connsiteX315" fmla="*/ 32483 w 605271"/>
                <a:gd name="connsiteY315" fmla="*/ 161514 h 600300"/>
                <a:gd name="connsiteX316" fmla="*/ 34018 w 605271"/>
                <a:gd name="connsiteY316" fmla="*/ 158545 h 600300"/>
                <a:gd name="connsiteX317" fmla="*/ 40691 w 605271"/>
                <a:gd name="connsiteY317" fmla="*/ 146501 h 600300"/>
                <a:gd name="connsiteX318" fmla="*/ 42259 w 605271"/>
                <a:gd name="connsiteY318" fmla="*/ 143798 h 600300"/>
                <a:gd name="connsiteX319" fmla="*/ 44160 w 605271"/>
                <a:gd name="connsiteY319" fmla="*/ 140696 h 600300"/>
                <a:gd name="connsiteX320" fmla="*/ 44727 w 605271"/>
                <a:gd name="connsiteY320" fmla="*/ 139761 h 600300"/>
                <a:gd name="connsiteX321" fmla="*/ 46395 w 605271"/>
                <a:gd name="connsiteY321" fmla="*/ 137092 h 600300"/>
                <a:gd name="connsiteX322" fmla="*/ 46395 w 605271"/>
                <a:gd name="connsiteY322" fmla="*/ 136625 h 600300"/>
                <a:gd name="connsiteX323" fmla="*/ 48531 w 605271"/>
                <a:gd name="connsiteY323" fmla="*/ 133289 h 600300"/>
                <a:gd name="connsiteX324" fmla="*/ 48531 w 605271"/>
                <a:gd name="connsiteY324" fmla="*/ 133289 h 600300"/>
                <a:gd name="connsiteX325" fmla="*/ 50799 w 605271"/>
                <a:gd name="connsiteY325" fmla="*/ 129953 h 600300"/>
                <a:gd name="connsiteX326" fmla="*/ 52267 w 605271"/>
                <a:gd name="connsiteY326" fmla="*/ 127784 h 600300"/>
                <a:gd name="connsiteX327" fmla="*/ 53335 w 605271"/>
                <a:gd name="connsiteY327" fmla="*/ 126216 h 600300"/>
                <a:gd name="connsiteX328" fmla="*/ 57906 w 605271"/>
                <a:gd name="connsiteY328" fmla="*/ 119810 h 600300"/>
                <a:gd name="connsiteX329" fmla="*/ 57906 w 605271"/>
                <a:gd name="connsiteY329" fmla="*/ 119810 h 600300"/>
                <a:gd name="connsiteX330" fmla="*/ 58240 w 605271"/>
                <a:gd name="connsiteY330" fmla="*/ 119410 h 600300"/>
                <a:gd name="connsiteX331" fmla="*/ 60174 w 605271"/>
                <a:gd name="connsiteY331" fmla="*/ 116774 h 600300"/>
                <a:gd name="connsiteX332" fmla="*/ 64245 w 605271"/>
                <a:gd name="connsiteY332" fmla="*/ 111470 h 600300"/>
                <a:gd name="connsiteX333" fmla="*/ 66413 w 605271"/>
                <a:gd name="connsiteY333" fmla="*/ 108767 h 600300"/>
                <a:gd name="connsiteX334" fmla="*/ 68682 w 605271"/>
                <a:gd name="connsiteY334" fmla="*/ 105965 h 600300"/>
                <a:gd name="connsiteX335" fmla="*/ 70283 w 605271"/>
                <a:gd name="connsiteY335" fmla="*/ 104063 h 600300"/>
                <a:gd name="connsiteX336" fmla="*/ 71551 w 605271"/>
                <a:gd name="connsiteY336" fmla="*/ 102528 h 600300"/>
                <a:gd name="connsiteX337" fmla="*/ 73386 w 605271"/>
                <a:gd name="connsiteY337" fmla="*/ 100360 h 600300"/>
                <a:gd name="connsiteX338" fmla="*/ 75755 w 605271"/>
                <a:gd name="connsiteY338" fmla="*/ 97691 h 600300"/>
                <a:gd name="connsiteX339" fmla="*/ 77790 w 605271"/>
                <a:gd name="connsiteY339" fmla="*/ 95389 h 600300"/>
                <a:gd name="connsiteX340" fmla="*/ 81126 w 605271"/>
                <a:gd name="connsiteY340" fmla="*/ 92052 h 600300"/>
                <a:gd name="connsiteX341" fmla="*/ 83195 w 605271"/>
                <a:gd name="connsiteY341" fmla="*/ 89817 h 600300"/>
                <a:gd name="connsiteX342" fmla="*/ 83195 w 605271"/>
                <a:gd name="connsiteY342" fmla="*/ 89817 h 600300"/>
                <a:gd name="connsiteX343" fmla="*/ 85664 w 605271"/>
                <a:gd name="connsiteY343" fmla="*/ 87248 h 600300"/>
                <a:gd name="connsiteX344" fmla="*/ 85664 w 605271"/>
                <a:gd name="connsiteY344" fmla="*/ 87248 h 600300"/>
                <a:gd name="connsiteX345" fmla="*/ 87999 w 605271"/>
                <a:gd name="connsiteY345" fmla="*/ 84846 h 600300"/>
                <a:gd name="connsiteX346" fmla="*/ 88533 w 605271"/>
                <a:gd name="connsiteY346" fmla="*/ 84346 h 600300"/>
                <a:gd name="connsiteX347" fmla="*/ 90802 w 605271"/>
                <a:gd name="connsiteY347" fmla="*/ 82110 h 600300"/>
                <a:gd name="connsiteX348" fmla="*/ 96040 w 605271"/>
                <a:gd name="connsiteY348" fmla="*/ 77106 h 600300"/>
                <a:gd name="connsiteX349" fmla="*/ 99376 w 605271"/>
                <a:gd name="connsiteY349" fmla="*/ 74170 h 600300"/>
                <a:gd name="connsiteX350" fmla="*/ 101578 w 605271"/>
                <a:gd name="connsiteY350" fmla="*/ 72201 h 600300"/>
                <a:gd name="connsiteX351" fmla="*/ 104314 w 605271"/>
                <a:gd name="connsiteY351" fmla="*/ 69833 h 600300"/>
                <a:gd name="connsiteX352" fmla="*/ 106682 w 605271"/>
                <a:gd name="connsiteY352" fmla="*/ 67797 h 600300"/>
                <a:gd name="connsiteX353" fmla="*/ 108918 w 605271"/>
                <a:gd name="connsiteY353" fmla="*/ 65963 h 600300"/>
                <a:gd name="connsiteX354" fmla="*/ 110152 w 605271"/>
                <a:gd name="connsiteY354" fmla="*/ 64895 h 600300"/>
                <a:gd name="connsiteX355" fmla="*/ 112688 w 605271"/>
                <a:gd name="connsiteY355" fmla="*/ 62860 h 600300"/>
                <a:gd name="connsiteX356" fmla="*/ 124231 w 605271"/>
                <a:gd name="connsiteY356" fmla="*/ 54019 h 600300"/>
                <a:gd name="connsiteX357" fmla="*/ 126066 w 605271"/>
                <a:gd name="connsiteY357" fmla="*/ 52684 h 600300"/>
                <a:gd name="connsiteX358" fmla="*/ 136075 w 605271"/>
                <a:gd name="connsiteY358" fmla="*/ 45711 h 600300"/>
                <a:gd name="connsiteX359" fmla="*/ 137777 w 605271"/>
                <a:gd name="connsiteY359" fmla="*/ 44610 h 600300"/>
                <a:gd name="connsiteX360" fmla="*/ 139812 w 605271"/>
                <a:gd name="connsiteY360" fmla="*/ 43309 h 600300"/>
                <a:gd name="connsiteX361" fmla="*/ 143148 w 605271"/>
                <a:gd name="connsiteY361" fmla="*/ 41274 h 600300"/>
                <a:gd name="connsiteX362" fmla="*/ 146284 w 605271"/>
                <a:gd name="connsiteY362" fmla="*/ 39372 h 600300"/>
                <a:gd name="connsiteX363" fmla="*/ 146284 w 605271"/>
                <a:gd name="connsiteY363" fmla="*/ 39372 h 600300"/>
                <a:gd name="connsiteX364" fmla="*/ 151055 w 605271"/>
                <a:gd name="connsiteY364" fmla="*/ 36570 h 600300"/>
                <a:gd name="connsiteX365" fmla="*/ 152390 w 605271"/>
                <a:gd name="connsiteY365" fmla="*/ 35802 h 600300"/>
                <a:gd name="connsiteX366" fmla="*/ 153991 w 605271"/>
                <a:gd name="connsiteY366" fmla="*/ 34868 h 600300"/>
                <a:gd name="connsiteX367" fmla="*/ 155426 w 605271"/>
                <a:gd name="connsiteY367" fmla="*/ 34068 h 600300"/>
                <a:gd name="connsiteX368" fmla="*/ 160564 w 605271"/>
                <a:gd name="connsiteY368" fmla="*/ 31265 h 600300"/>
                <a:gd name="connsiteX369" fmla="*/ 163166 w 605271"/>
                <a:gd name="connsiteY369" fmla="*/ 29897 h 600300"/>
                <a:gd name="connsiteX370" fmla="*/ 165768 w 605271"/>
                <a:gd name="connsiteY370" fmla="*/ 28563 h 600300"/>
                <a:gd name="connsiteX371" fmla="*/ 171040 w 605271"/>
                <a:gd name="connsiteY371" fmla="*/ 25960 h 600300"/>
                <a:gd name="connsiteX372" fmla="*/ 176878 w 605271"/>
                <a:gd name="connsiteY372" fmla="*/ 23225 h 600300"/>
                <a:gd name="connsiteX373" fmla="*/ 178880 w 605271"/>
                <a:gd name="connsiteY373" fmla="*/ 22290 h 600300"/>
                <a:gd name="connsiteX374" fmla="*/ 187254 w 605271"/>
                <a:gd name="connsiteY374" fmla="*/ 18687 h 600300"/>
                <a:gd name="connsiteX375" fmla="*/ 189089 w 605271"/>
                <a:gd name="connsiteY375" fmla="*/ 17953 h 600300"/>
                <a:gd name="connsiteX376" fmla="*/ 203769 w 605271"/>
                <a:gd name="connsiteY376" fmla="*/ 12448 h 600300"/>
                <a:gd name="connsiteX377" fmla="*/ 206438 w 605271"/>
                <a:gd name="connsiteY377" fmla="*/ 11514 h 600300"/>
                <a:gd name="connsiteX378" fmla="*/ 218215 w 605271"/>
                <a:gd name="connsiteY378" fmla="*/ 7844 h 600300"/>
                <a:gd name="connsiteX379" fmla="*/ 220851 w 605271"/>
                <a:gd name="connsiteY379" fmla="*/ 7110 h 600300"/>
                <a:gd name="connsiteX380" fmla="*/ 223720 w 605271"/>
                <a:gd name="connsiteY380" fmla="*/ 6310 h 600300"/>
                <a:gd name="connsiteX381" fmla="*/ 229525 w 605271"/>
                <a:gd name="connsiteY381" fmla="*/ 4808 h 600300"/>
                <a:gd name="connsiteX382" fmla="*/ 232194 w 605271"/>
                <a:gd name="connsiteY382" fmla="*/ 4174 h 600300"/>
                <a:gd name="connsiteX383" fmla="*/ 232561 w 605271"/>
                <a:gd name="connsiteY383" fmla="*/ 4174 h 600300"/>
                <a:gd name="connsiteX384" fmla="*/ 244238 w 605271"/>
                <a:gd name="connsiteY384" fmla="*/ 1639 h 600300"/>
                <a:gd name="connsiteX385" fmla="*/ 246273 w 605271"/>
                <a:gd name="connsiteY385" fmla="*/ 1238 h 600300"/>
                <a:gd name="connsiteX386" fmla="*/ 249609 w 605271"/>
                <a:gd name="connsiteY386" fmla="*/ 638 h 600300"/>
                <a:gd name="connsiteX387" fmla="*/ 250377 w 605271"/>
                <a:gd name="connsiteY387" fmla="*/ 638 h 600300"/>
                <a:gd name="connsiteX388" fmla="*/ 254013 w 605271"/>
                <a:gd name="connsiteY388" fmla="*/ 37 h 600300"/>
                <a:gd name="connsiteX389" fmla="*/ 254547 w 605271"/>
                <a:gd name="connsiteY389" fmla="*/ 37 h 600300"/>
                <a:gd name="connsiteX390" fmla="*/ 258884 w 605271"/>
                <a:gd name="connsiteY390" fmla="*/ 27228 h 600300"/>
                <a:gd name="connsiteX391" fmla="*/ 261120 w 605271"/>
                <a:gd name="connsiteY391" fmla="*/ 40774 h 600300"/>
                <a:gd name="connsiteX392" fmla="*/ 263255 w 605271"/>
                <a:gd name="connsiteY392" fmla="*/ 54352 h 600300"/>
                <a:gd name="connsiteX393" fmla="*/ 265423 w 605271"/>
                <a:gd name="connsiteY393" fmla="*/ 67964 h 600300"/>
                <a:gd name="connsiteX394" fmla="*/ 268293 w 605271"/>
                <a:gd name="connsiteY394" fmla="*/ 86080 h 600300"/>
                <a:gd name="connsiteX395" fmla="*/ 270428 w 605271"/>
                <a:gd name="connsiteY395" fmla="*/ 99693 h 600300"/>
                <a:gd name="connsiteX396" fmla="*/ 271095 w 605271"/>
                <a:gd name="connsiteY396" fmla="*/ 99693 h 600300"/>
                <a:gd name="connsiteX397" fmla="*/ 271095 w 605271"/>
                <a:gd name="connsiteY397" fmla="*/ 99693 h 600300"/>
                <a:gd name="connsiteX398" fmla="*/ 271562 w 605271"/>
                <a:gd name="connsiteY398" fmla="*/ 99693 h 600300"/>
                <a:gd name="connsiteX399" fmla="*/ 271996 w 605271"/>
                <a:gd name="connsiteY399" fmla="*/ 99693 h 600300"/>
                <a:gd name="connsiteX400" fmla="*/ 273030 w 605271"/>
                <a:gd name="connsiteY400" fmla="*/ 99693 h 600300"/>
                <a:gd name="connsiteX401" fmla="*/ 273464 w 605271"/>
                <a:gd name="connsiteY401" fmla="*/ 99693 h 600300"/>
                <a:gd name="connsiteX402" fmla="*/ 274231 w 605271"/>
                <a:gd name="connsiteY402" fmla="*/ 99693 h 600300"/>
                <a:gd name="connsiteX403" fmla="*/ 275199 w 605271"/>
                <a:gd name="connsiteY403" fmla="*/ 99693 h 600300"/>
                <a:gd name="connsiteX404" fmla="*/ 275866 w 605271"/>
                <a:gd name="connsiteY404" fmla="*/ 99693 h 600300"/>
                <a:gd name="connsiteX405" fmla="*/ 278335 w 605271"/>
                <a:gd name="connsiteY405" fmla="*/ 99392 h 600300"/>
                <a:gd name="connsiteX406" fmla="*/ 280237 w 605271"/>
                <a:gd name="connsiteY406" fmla="*/ 99159 h 600300"/>
                <a:gd name="connsiteX407" fmla="*/ 280470 w 605271"/>
                <a:gd name="connsiteY407" fmla="*/ 99159 h 600300"/>
                <a:gd name="connsiteX408" fmla="*/ 282305 w 605271"/>
                <a:gd name="connsiteY408" fmla="*/ 98992 h 600300"/>
                <a:gd name="connsiteX409" fmla="*/ 282539 w 605271"/>
                <a:gd name="connsiteY409" fmla="*/ 98992 h 600300"/>
                <a:gd name="connsiteX410" fmla="*/ 283740 w 605271"/>
                <a:gd name="connsiteY410" fmla="*/ 98992 h 600300"/>
                <a:gd name="connsiteX411" fmla="*/ 283740 w 605271"/>
                <a:gd name="connsiteY411" fmla="*/ 98992 h 600300"/>
                <a:gd name="connsiteX412" fmla="*/ 286175 w 605271"/>
                <a:gd name="connsiteY412" fmla="*/ 98792 h 600300"/>
                <a:gd name="connsiteX413" fmla="*/ 288177 w 605271"/>
                <a:gd name="connsiteY413" fmla="*/ 98792 h 600300"/>
                <a:gd name="connsiteX414" fmla="*/ 290179 w 605271"/>
                <a:gd name="connsiteY414" fmla="*/ 98792 h 600300"/>
                <a:gd name="connsiteX415" fmla="*/ 292181 w 605271"/>
                <a:gd name="connsiteY415" fmla="*/ 98792 h 600300"/>
                <a:gd name="connsiteX416" fmla="*/ 294182 w 605271"/>
                <a:gd name="connsiteY416" fmla="*/ 98792 h 600300"/>
                <a:gd name="connsiteX417" fmla="*/ 296084 w 605271"/>
                <a:gd name="connsiteY417" fmla="*/ 98792 h 600300"/>
                <a:gd name="connsiteX418" fmla="*/ 310197 w 605271"/>
                <a:gd name="connsiteY418" fmla="*/ 98792 h 600300"/>
                <a:gd name="connsiteX419" fmla="*/ 312599 w 605271"/>
                <a:gd name="connsiteY419" fmla="*/ 98792 h 600300"/>
                <a:gd name="connsiteX420" fmla="*/ 312766 w 605271"/>
                <a:gd name="connsiteY420" fmla="*/ 98792 h 600300"/>
                <a:gd name="connsiteX421" fmla="*/ 315268 w 605271"/>
                <a:gd name="connsiteY421" fmla="*/ 98792 h 600300"/>
                <a:gd name="connsiteX422" fmla="*/ 317837 w 605271"/>
                <a:gd name="connsiteY422" fmla="*/ 98792 h 600300"/>
                <a:gd name="connsiteX423" fmla="*/ 318904 w 605271"/>
                <a:gd name="connsiteY423" fmla="*/ 98792 h 600300"/>
                <a:gd name="connsiteX424" fmla="*/ 319672 w 605271"/>
                <a:gd name="connsiteY424" fmla="*/ 98792 h 600300"/>
                <a:gd name="connsiteX425" fmla="*/ 320940 w 605271"/>
                <a:gd name="connsiteY425" fmla="*/ 98792 h 600300"/>
                <a:gd name="connsiteX426" fmla="*/ 322941 w 605271"/>
                <a:gd name="connsiteY426" fmla="*/ 98792 h 600300"/>
                <a:gd name="connsiteX427" fmla="*/ 325677 w 605271"/>
                <a:gd name="connsiteY427" fmla="*/ 99092 h 600300"/>
                <a:gd name="connsiteX428" fmla="*/ 325977 w 605271"/>
                <a:gd name="connsiteY428" fmla="*/ 99092 h 600300"/>
                <a:gd name="connsiteX429" fmla="*/ 326578 w 605271"/>
                <a:gd name="connsiteY429" fmla="*/ 99092 h 600300"/>
                <a:gd name="connsiteX430" fmla="*/ 327846 w 605271"/>
                <a:gd name="connsiteY430" fmla="*/ 99092 h 600300"/>
                <a:gd name="connsiteX431" fmla="*/ 328480 w 605271"/>
                <a:gd name="connsiteY431" fmla="*/ 99092 h 600300"/>
                <a:gd name="connsiteX432" fmla="*/ 329380 w 605271"/>
                <a:gd name="connsiteY432" fmla="*/ 99092 h 600300"/>
                <a:gd name="connsiteX433" fmla="*/ 330381 w 605271"/>
                <a:gd name="connsiteY433" fmla="*/ 99092 h 600300"/>
                <a:gd name="connsiteX434" fmla="*/ 331516 w 605271"/>
                <a:gd name="connsiteY434" fmla="*/ 99092 h 600300"/>
                <a:gd name="connsiteX435" fmla="*/ 331716 w 605271"/>
                <a:gd name="connsiteY435" fmla="*/ 99092 h 600300"/>
                <a:gd name="connsiteX436" fmla="*/ 333350 w 605271"/>
                <a:gd name="connsiteY436" fmla="*/ 99326 h 600300"/>
                <a:gd name="connsiteX437" fmla="*/ 335519 w 605271"/>
                <a:gd name="connsiteY437" fmla="*/ 85747 h 600300"/>
                <a:gd name="connsiteX438" fmla="*/ 335519 w 605271"/>
                <a:gd name="connsiteY438" fmla="*/ 85747 h 600300"/>
                <a:gd name="connsiteX439" fmla="*/ 338388 w 605271"/>
                <a:gd name="connsiteY439" fmla="*/ 67631 h 600300"/>
                <a:gd name="connsiteX440" fmla="*/ 340524 w 605271"/>
                <a:gd name="connsiteY440" fmla="*/ 54052 h 600300"/>
                <a:gd name="connsiteX441" fmla="*/ 342659 w 605271"/>
                <a:gd name="connsiteY441" fmla="*/ 40707 h 600300"/>
                <a:gd name="connsiteX442" fmla="*/ 344794 w 605271"/>
                <a:gd name="connsiteY442" fmla="*/ 27128 h 600300"/>
                <a:gd name="connsiteX443" fmla="*/ 346963 w 605271"/>
                <a:gd name="connsiteY443" fmla="*/ 13516 h 600300"/>
                <a:gd name="connsiteX444" fmla="*/ 349131 w 605271"/>
                <a:gd name="connsiteY444" fmla="*/ -63 h 600300"/>
                <a:gd name="connsiteX445" fmla="*/ 354569 w 605271"/>
                <a:gd name="connsiteY445" fmla="*/ 838 h 600300"/>
                <a:gd name="connsiteX446" fmla="*/ 356705 w 605271"/>
                <a:gd name="connsiteY446" fmla="*/ 1238 h 600300"/>
                <a:gd name="connsiteX447" fmla="*/ 359474 w 605271"/>
                <a:gd name="connsiteY447" fmla="*/ 1739 h 600300"/>
                <a:gd name="connsiteX448" fmla="*/ 356905 w 605271"/>
                <a:gd name="connsiteY448" fmla="*/ 15251 h 600300"/>
                <a:gd name="connsiteX449" fmla="*/ 354302 w 605271"/>
                <a:gd name="connsiteY449" fmla="*/ 28763 h 600300"/>
                <a:gd name="connsiteX450" fmla="*/ 357338 w 605271"/>
                <a:gd name="connsiteY450" fmla="*/ 29363 h 600300"/>
                <a:gd name="connsiteX451" fmla="*/ 360675 w 605271"/>
                <a:gd name="connsiteY451" fmla="*/ 30064 h 600300"/>
                <a:gd name="connsiteX452" fmla="*/ 365079 w 605271"/>
                <a:gd name="connsiteY452" fmla="*/ 31031 h 600300"/>
                <a:gd name="connsiteX453" fmla="*/ 368415 w 605271"/>
                <a:gd name="connsiteY453" fmla="*/ 31866 h 600300"/>
                <a:gd name="connsiteX454" fmla="*/ 368815 w 605271"/>
                <a:gd name="connsiteY454" fmla="*/ 31866 h 600300"/>
                <a:gd name="connsiteX455" fmla="*/ 372619 w 605271"/>
                <a:gd name="connsiteY455" fmla="*/ 31732 h 600300"/>
                <a:gd name="connsiteX456" fmla="*/ 373987 w 605271"/>
                <a:gd name="connsiteY456" fmla="*/ 32099 h 600300"/>
                <a:gd name="connsiteX457" fmla="*/ 377056 w 605271"/>
                <a:gd name="connsiteY457" fmla="*/ 32933 h 600300"/>
                <a:gd name="connsiteX458" fmla="*/ 379858 w 605271"/>
                <a:gd name="connsiteY458" fmla="*/ 33734 h 600300"/>
                <a:gd name="connsiteX459" fmla="*/ 381794 w 605271"/>
                <a:gd name="connsiteY459" fmla="*/ 34301 h 600300"/>
                <a:gd name="connsiteX460" fmla="*/ 383562 w 605271"/>
                <a:gd name="connsiteY460" fmla="*/ 34835 h 600300"/>
                <a:gd name="connsiteX461" fmla="*/ 386131 w 605271"/>
                <a:gd name="connsiteY461" fmla="*/ 35636 h 600300"/>
                <a:gd name="connsiteX462" fmla="*/ 396640 w 605271"/>
                <a:gd name="connsiteY462" fmla="*/ 39239 h 600300"/>
                <a:gd name="connsiteX463" fmla="*/ 399376 w 605271"/>
                <a:gd name="connsiteY463" fmla="*/ 40240 h 600300"/>
                <a:gd name="connsiteX464" fmla="*/ 401811 w 605271"/>
                <a:gd name="connsiteY464" fmla="*/ 41174 h 600300"/>
                <a:gd name="connsiteX465" fmla="*/ 403947 w 605271"/>
                <a:gd name="connsiteY465" fmla="*/ 42008 h 600300"/>
                <a:gd name="connsiteX466" fmla="*/ 407683 w 605271"/>
                <a:gd name="connsiteY466" fmla="*/ 43509 h 600300"/>
                <a:gd name="connsiteX467" fmla="*/ 411353 w 605271"/>
                <a:gd name="connsiteY467" fmla="*/ 45077 h 600300"/>
                <a:gd name="connsiteX468" fmla="*/ 417692 w 605271"/>
                <a:gd name="connsiteY468" fmla="*/ 47913 h 600300"/>
                <a:gd name="connsiteX469" fmla="*/ 421028 w 605271"/>
                <a:gd name="connsiteY469" fmla="*/ 49515 h 600300"/>
                <a:gd name="connsiteX470" fmla="*/ 424632 w 605271"/>
                <a:gd name="connsiteY470" fmla="*/ 51283 h 600300"/>
                <a:gd name="connsiteX471" fmla="*/ 428201 w 605271"/>
                <a:gd name="connsiteY471" fmla="*/ 53118 h 600300"/>
                <a:gd name="connsiteX472" fmla="*/ 431538 w 605271"/>
                <a:gd name="connsiteY472" fmla="*/ 54753 h 600300"/>
                <a:gd name="connsiteX473" fmla="*/ 435441 w 605271"/>
                <a:gd name="connsiteY473" fmla="*/ 56888 h 600300"/>
                <a:gd name="connsiteX474" fmla="*/ 442114 w 605271"/>
                <a:gd name="connsiteY474" fmla="*/ 44844 h 600300"/>
                <a:gd name="connsiteX475" fmla="*/ 448786 w 605271"/>
                <a:gd name="connsiteY475" fmla="*/ 32800 h 600300"/>
                <a:gd name="connsiteX476" fmla="*/ 453591 w 605271"/>
                <a:gd name="connsiteY476" fmla="*/ 35535 h 600300"/>
                <a:gd name="connsiteX477" fmla="*/ 455759 w 605271"/>
                <a:gd name="connsiteY477" fmla="*/ 36737 h 600300"/>
                <a:gd name="connsiteX478" fmla="*/ 457928 w 605271"/>
                <a:gd name="connsiteY478" fmla="*/ 38038 h 600300"/>
                <a:gd name="connsiteX479" fmla="*/ 450888 w 605271"/>
                <a:gd name="connsiteY479" fmla="*/ 49848 h 600300"/>
                <a:gd name="connsiteX480" fmla="*/ 443682 w 605271"/>
                <a:gd name="connsiteY480" fmla="*/ 61759 h 600300"/>
                <a:gd name="connsiteX481" fmla="*/ 436609 w 605271"/>
                <a:gd name="connsiteY481" fmla="*/ 73569 h 600300"/>
                <a:gd name="connsiteX482" fmla="*/ 429503 w 605271"/>
                <a:gd name="connsiteY482" fmla="*/ 85346 h 600300"/>
                <a:gd name="connsiteX483" fmla="*/ 430570 w 605271"/>
                <a:gd name="connsiteY483" fmla="*/ 85980 h 600300"/>
                <a:gd name="connsiteX484" fmla="*/ 431071 w 605271"/>
                <a:gd name="connsiteY484" fmla="*/ 86314 h 600300"/>
                <a:gd name="connsiteX485" fmla="*/ 431604 w 605271"/>
                <a:gd name="connsiteY485" fmla="*/ 86614 h 600300"/>
                <a:gd name="connsiteX486" fmla="*/ 433673 w 605271"/>
                <a:gd name="connsiteY486" fmla="*/ 87915 h 600300"/>
                <a:gd name="connsiteX487" fmla="*/ 434707 w 605271"/>
                <a:gd name="connsiteY487" fmla="*/ 88549 h 600300"/>
                <a:gd name="connsiteX488" fmla="*/ 436475 w 605271"/>
                <a:gd name="connsiteY488" fmla="*/ 89684 h 600300"/>
                <a:gd name="connsiteX489" fmla="*/ 438077 w 605271"/>
                <a:gd name="connsiteY489" fmla="*/ 90718 h 600300"/>
                <a:gd name="connsiteX490" fmla="*/ 439311 w 605271"/>
                <a:gd name="connsiteY490" fmla="*/ 91552 h 600300"/>
                <a:gd name="connsiteX491" fmla="*/ 441013 w 605271"/>
                <a:gd name="connsiteY491" fmla="*/ 92653 h 600300"/>
                <a:gd name="connsiteX492" fmla="*/ 443415 w 605271"/>
                <a:gd name="connsiteY492" fmla="*/ 94321 h 600300"/>
                <a:gd name="connsiteX493" fmla="*/ 445116 w 605271"/>
                <a:gd name="connsiteY493" fmla="*/ 95522 h 600300"/>
                <a:gd name="connsiteX494" fmla="*/ 445116 w 605271"/>
                <a:gd name="connsiteY494" fmla="*/ 95522 h 600300"/>
                <a:gd name="connsiteX495" fmla="*/ 445717 w 605271"/>
                <a:gd name="connsiteY495" fmla="*/ 95956 h 600300"/>
                <a:gd name="connsiteX496" fmla="*/ 447652 w 605271"/>
                <a:gd name="connsiteY496" fmla="*/ 97324 h 600300"/>
                <a:gd name="connsiteX497" fmla="*/ 447652 w 605271"/>
                <a:gd name="connsiteY497" fmla="*/ 97324 h 600300"/>
                <a:gd name="connsiteX498" fmla="*/ 449587 w 605271"/>
                <a:gd name="connsiteY498" fmla="*/ 98758 h 600300"/>
                <a:gd name="connsiteX499" fmla="*/ 450421 w 605271"/>
                <a:gd name="connsiteY499" fmla="*/ 99359 h 600300"/>
                <a:gd name="connsiteX500" fmla="*/ 450421 w 605271"/>
                <a:gd name="connsiteY500" fmla="*/ 99359 h 600300"/>
                <a:gd name="connsiteX501" fmla="*/ 450655 w 605271"/>
                <a:gd name="connsiteY501" fmla="*/ 99359 h 600300"/>
                <a:gd name="connsiteX502" fmla="*/ 450655 w 605271"/>
                <a:gd name="connsiteY502" fmla="*/ 99359 h 600300"/>
                <a:gd name="connsiteX503" fmla="*/ 450655 w 605271"/>
                <a:gd name="connsiteY503" fmla="*/ 99359 h 600300"/>
                <a:gd name="connsiteX504" fmla="*/ 450655 w 605271"/>
                <a:gd name="connsiteY504" fmla="*/ 99359 h 600300"/>
                <a:gd name="connsiteX505" fmla="*/ 450655 w 605271"/>
                <a:gd name="connsiteY505" fmla="*/ 99359 h 600300"/>
                <a:gd name="connsiteX506" fmla="*/ 450855 w 605271"/>
                <a:gd name="connsiteY506" fmla="*/ 99359 h 600300"/>
                <a:gd name="connsiteX507" fmla="*/ 450855 w 605271"/>
                <a:gd name="connsiteY507" fmla="*/ 99359 h 600300"/>
                <a:gd name="connsiteX508" fmla="*/ 452423 w 605271"/>
                <a:gd name="connsiteY508" fmla="*/ 100560 h 600300"/>
                <a:gd name="connsiteX509" fmla="*/ 452823 w 605271"/>
                <a:gd name="connsiteY509" fmla="*/ 100894 h 600300"/>
                <a:gd name="connsiteX510" fmla="*/ 453891 w 605271"/>
                <a:gd name="connsiteY510" fmla="*/ 101728 h 600300"/>
                <a:gd name="connsiteX511" fmla="*/ 454458 w 605271"/>
                <a:gd name="connsiteY511" fmla="*/ 102161 h 600300"/>
                <a:gd name="connsiteX512" fmla="*/ 454859 w 605271"/>
                <a:gd name="connsiteY512" fmla="*/ 102462 h 600300"/>
                <a:gd name="connsiteX513" fmla="*/ 455559 w 605271"/>
                <a:gd name="connsiteY513" fmla="*/ 103029 h 600300"/>
                <a:gd name="connsiteX514" fmla="*/ 456026 w 605271"/>
                <a:gd name="connsiteY514" fmla="*/ 103396 h 600300"/>
                <a:gd name="connsiteX515" fmla="*/ 458762 w 605271"/>
                <a:gd name="connsiteY515" fmla="*/ 105564 h 600300"/>
                <a:gd name="connsiteX516" fmla="*/ 460597 w 605271"/>
                <a:gd name="connsiteY516" fmla="*/ 107132 h 600300"/>
                <a:gd name="connsiteX517" fmla="*/ 462665 w 605271"/>
                <a:gd name="connsiteY517" fmla="*/ 108867 h 600300"/>
                <a:gd name="connsiteX518" fmla="*/ 462866 w 605271"/>
                <a:gd name="connsiteY518" fmla="*/ 109034 h 600300"/>
                <a:gd name="connsiteX519" fmla="*/ 462866 w 605271"/>
                <a:gd name="connsiteY519" fmla="*/ 109034 h 600300"/>
                <a:gd name="connsiteX520" fmla="*/ 463499 w 605271"/>
                <a:gd name="connsiteY520" fmla="*/ 109601 h 600300"/>
                <a:gd name="connsiteX521" fmla="*/ 464133 w 605271"/>
                <a:gd name="connsiteY521" fmla="*/ 110135 h 600300"/>
                <a:gd name="connsiteX522" fmla="*/ 467470 w 605271"/>
                <a:gd name="connsiteY522" fmla="*/ 113171 h 600300"/>
                <a:gd name="connsiteX523" fmla="*/ 467470 w 605271"/>
                <a:gd name="connsiteY523" fmla="*/ 113171 h 600300"/>
                <a:gd name="connsiteX524" fmla="*/ 467470 w 605271"/>
                <a:gd name="connsiteY524" fmla="*/ 113171 h 600300"/>
                <a:gd name="connsiteX525" fmla="*/ 467470 w 605271"/>
                <a:gd name="connsiteY525" fmla="*/ 113171 h 600300"/>
                <a:gd name="connsiteX526" fmla="*/ 467737 w 605271"/>
                <a:gd name="connsiteY526" fmla="*/ 113405 h 600300"/>
                <a:gd name="connsiteX527" fmla="*/ 468204 w 605271"/>
                <a:gd name="connsiteY527" fmla="*/ 113805 h 600300"/>
                <a:gd name="connsiteX528" fmla="*/ 469271 w 605271"/>
                <a:gd name="connsiteY528" fmla="*/ 114773 h 600300"/>
                <a:gd name="connsiteX529" fmla="*/ 469605 w 605271"/>
                <a:gd name="connsiteY529" fmla="*/ 115106 h 600300"/>
                <a:gd name="connsiteX530" fmla="*/ 471039 w 605271"/>
                <a:gd name="connsiteY530" fmla="*/ 116441 h 600300"/>
                <a:gd name="connsiteX531" fmla="*/ 474376 w 605271"/>
                <a:gd name="connsiteY531" fmla="*/ 119777 h 600300"/>
                <a:gd name="connsiteX532" fmla="*/ 474376 w 605271"/>
                <a:gd name="connsiteY532" fmla="*/ 119777 h 600300"/>
                <a:gd name="connsiteX533" fmla="*/ 477712 w 605271"/>
                <a:gd name="connsiteY533" fmla="*/ 123113 h 600300"/>
                <a:gd name="connsiteX534" fmla="*/ 479414 w 605271"/>
                <a:gd name="connsiteY534" fmla="*/ 124848 h 600300"/>
                <a:gd name="connsiteX535" fmla="*/ 481082 w 605271"/>
                <a:gd name="connsiteY535" fmla="*/ 126616 h 600300"/>
                <a:gd name="connsiteX536" fmla="*/ 481716 w 605271"/>
                <a:gd name="connsiteY536" fmla="*/ 127317 h 600300"/>
                <a:gd name="connsiteX537" fmla="*/ 482650 w 605271"/>
                <a:gd name="connsiteY537" fmla="*/ 128318 h 600300"/>
                <a:gd name="connsiteX538" fmla="*/ 483250 w 605271"/>
                <a:gd name="connsiteY538" fmla="*/ 128952 h 600300"/>
                <a:gd name="connsiteX539" fmla="*/ 483250 w 605271"/>
                <a:gd name="connsiteY539" fmla="*/ 128952 h 600300"/>
                <a:gd name="connsiteX540" fmla="*/ 483250 w 605271"/>
                <a:gd name="connsiteY540" fmla="*/ 129152 h 600300"/>
                <a:gd name="connsiteX541" fmla="*/ 483450 w 605271"/>
                <a:gd name="connsiteY541" fmla="*/ 129352 h 600300"/>
                <a:gd name="connsiteX542" fmla="*/ 483751 w 605271"/>
                <a:gd name="connsiteY542" fmla="*/ 129686 h 600300"/>
                <a:gd name="connsiteX543" fmla="*/ 483751 w 605271"/>
                <a:gd name="connsiteY543" fmla="*/ 129686 h 600300"/>
                <a:gd name="connsiteX544" fmla="*/ 484284 w 605271"/>
                <a:gd name="connsiteY544" fmla="*/ 130253 h 600300"/>
                <a:gd name="connsiteX545" fmla="*/ 486053 w 605271"/>
                <a:gd name="connsiteY545" fmla="*/ 132221 h 600300"/>
                <a:gd name="connsiteX546" fmla="*/ 486053 w 605271"/>
                <a:gd name="connsiteY546" fmla="*/ 132422 h 600300"/>
                <a:gd name="connsiteX547" fmla="*/ 486320 w 605271"/>
                <a:gd name="connsiteY547" fmla="*/ 132722 h 600300"/>
                <a:gd name="connsiteX548" fmla="*/ 486587 w 605271"/>
                <a:gd name="connsiteY548" fmla="*/ 133055 h 600300"/>
                <a:gd name="connsiteX549" fmla="*/ 486587 w 605271"/>
                <a:gd name="connsiteY549" fmla="*/ 133055 h 600300"/>
                <a:gd name="connsiteX550" fmla="*/ 486920 w 605271"/>
                <a:gd name="connsiteY550" fmla="*/ 133422 h 600300"/>
                <a:gd name="connsiteX551" fmla="*/ 497296 w 605271"/>
                <a:gd name="connsiteY551" fmla="*/ 124414 h 600300"/>
                <a:gd name="connsiteX552" fmla="*/ 497296 w 605271"/>
                <a:gd name="connsiteY552" fmla="*/ 124414 h 600300"/>
                <a:gd name="connsiteX553" fmla="*/ 507872 w 605271"/>
                <a:gd name="connsiteY553" fmla="*/ 115373 h 600300"/>
                <a:gd name="connsiteX554" fmla="*/ 518248 w 605271"/>
                <a:gd name="connsiteY554" fmla="*/ 106332 h 600300"/>
                <a:gd name="connsiteX555" fmla="*/ 528624 w 605271"/>
                <a:gd name="connsiteY555" fmla="*/ 97324 h 600300"/>
                <a:gd name="connsiteX556" fmla="*/ 529858 w 605271"/>
                <a:gd name="connsiteY556" fmla="*/ 98758 h 600300"/>
                <a:gd name="connsiteX557" fmla="*/ 531026 w 605271"/>
                <a:gd name="connsiteY557" fmla="*/ 100093 h 600300"/>
                <a:gd name="connsiteX558" fmla="*/ 532227 w 605271"/>
                <a:gd name="connsiteY558" fmla="*/ 101527 h 600300"/>
                <a:gd name="connsiteX559" fmla="*/ 535564 w 605271"/>
                <a:gd name="connsiteY559" fmla="*/ 105398 h 600300"/>
                <a:gd name="connsiteX560" fmla="*/ 524887 w 605271"/>
                <a:gd name="connsiteY560" fmla="*/ 114039 h 600300"/>
                <a:gd name="connsiteX561" fmla="*/ 514144 w 605271"/>
                <a:gd name="connsiteY561" fmla="*/ 122713 h 600300"/>
                <a:gd name="connsiteX562" fmla="*/ 503402 w 605271"/>
                <a:gd name="connsiteY562" fmla="*/ 131387 h 600300"/>
                <a:gd name="connsiteX563" fmla="*/ 492725 w 605271"/>
                <a:gd name="connsiteY563" fmla="*/ 140028 h 600300"/>
                <a:gd name="connsiteX564" fmla="*/ 482016 w 605271"/>
                <a:gd name="connsiteY564" fmla="*/ 148703 h 600300"/>
                <a:gd name="connsiteX565" fmla="*/ 469571 w 605271"/>
                <a:gd name="connsiteY565" fmla="*/ 161848 h 600300"/>
                <a:gd name="connsiteX566" fmla="*/ 458862 w 605271"/>
                <a:gd name="connsiteY566" fmla="*/ 170522 h 600300"/>
                <a:gd name="connsiteX567" fmla="*/ 459095 w 605271"/>
                <a:gd name="connsiteY567" fmla="*/ 170789 h 600300"/>
                <a:gd name="connsiteX568" fmla="*/ 459095 w 605271"/>
                <a:gd name="connsiteY568" fmla="*/ 170789 h 600300"/>
                <a:gd name="connsiteX569" fmla="*/ 459362 w 605271"/>
                <a:gd name="connsiteY569" fmla="*/ 171123 h 600300"/>
                <a:gd name="connsiteX570" fmla="*/ 461197 w 605271"/>
                <a:gd name="connsiteY570" fmla="*/ 173391 h 600300"/>
                <a:gd name="connsiteX571" fmla="*/ 461398 w 605271"/>
                <a:gd name="connsiteY571" fmla="*/ 173625 h 600300"/>
                <a:gd name="connsiteX572" fmla="*/ 463366 w 605271"/>
                <a:gd name="connsiteY572" fmla="*/ 176227 h 600300"/>
                <a:gd name="connsiteX573" fmla="*/ 463366 w 605271"/>
                <a:gd name="connsiteY573" fmla="*/ 176227 h 600300"/>
                <a:gd name="connsiteX574" fmla="*/ 464400 w 605271"/>
                <a:gd name="connsiteY574" fmla="*/ 177595 h 600300"/>
                <a:gd name="connsiteX575" fmla="*/ 465501 w 605271"/>
                <a:gd name="connsiteY575" fmla="*/ 179063 h 600300"/>
                <a:gd name="connsiteX576" fmla="*/ 466202 w 605271"/>
                <a:gd name="connsiteY576" fmla="*/ 180031 h 600300"/>
                <a:gd name="connsiteX577" fmla="*/ 466702 w 605271"/>
                <a:gd name="connsiteY577" fmla="*/ 180731 h 600300"/>
                <a:gd name="connsiteX578" fmla="*/ 467002 w 605271"/>
                <a:gd name="connsiteY578" fmla="*/ 181165 h 600300"/>
                <a:gd name="connsiteX579" fmla="*/ 468137 w 605271"/>
                <a:gd name="connsiteY579" fmla="*/ 182766 h 600300"/>
                <a:gd name="connsiteX580" fmla="*/ 468137 w 605271"/>
                <a:gd name="connsiteY580" fmla="*/ 182966 h 600300"/>
                <a:gd name="connsiteX581" fmla="*/ 468137 w 605271"/>
                <a:gd name="connsiteY581" fmla="*/ 182966 h 600300"/>
                <a:gd name="connsiteX582" fmla="*/ 469038 w 605271"/>
                <a:gd name="connsiteY582" fmla="*/ 184334 h 600300"/>
                <a:gd name="connsiteX583" fmla="*/ 469371 w 605271"/>
                <a:gd name="connsiteY583" fmla="*/ 184835 h 600300"/>
                <a:gd name="connsiteX584" fmla="*/ 469371 w 605271"/>
                <a:gd name="connsiteY584" fmla="*/ 185002 h 600300"/>
                <a:gd name="connsiteX585" fmla="*/ 469605 w 605271"/>
                <a:gd name="connsiteY585" fmla="*/ 185335 h 600300"/>
                <a:gd name="connsiteX586" fmla="*/ 469838 w 605271"/>
                <a:gd name="connsiteY586" fmla="*/ 185702 h 600300"/>
                <a:gd name="connsiteX587" fmla="*/ 469838 w 605271"/>
                <a:gd name="connsiteY587" fmla="*/ 185702 h 600300"/>
                <a:gd name="connsiteX588" fmla="*/ 469838 w 605271"/>
                <a:gd name="connsiteY588" fmla="*/ 185902 h 600300"/>
                <a:gd name="connsiteX589" fmla="*/ 469838 w 605271"/>
                <a:gd name="connsiteY589" fmla="*/ 186103 h 600300"/>
                <a:gd name="connsiteX590" fmla="*/ 470372 w 605271"/>
                <a:gd name="connsiteY590" fmla="*/ 186903 h 600300"/>
                <a:gd name="connsiteX591" fmla="*/ 470539 w 605271"/>
                <a:gd name="connsiteY591" fmla="*/ 187204 h 600300"/>
                <a:gd name="connsiteX592" fmla="*/ 470873 w 605271"/>
                <a:gd name="connsiteY592" fmla="*/ 187704 h 600300"/>
                <a:gd name="connsiteX593" fmla="*/ 470873 w 605271"/>
                <a:gd name="connsiteY593" fmla="*/ 187704 h 600300"/>
                <a:gd name="connsiteX594" fmla="*/ 470873 w 605271"/>
                <a:gd name="connsiteY594" fmla="*/ 187904 h 600300"/>
                <a:gd name="connsiteX595" fmla="*/ 470873 w 605271"/>
                <a:gd name="connsiteY595" fmla="*/ 187904 h 600300"/>
                <a:gd name="connsiteX596" fmla="*/ 470873 w 605271"/>
                <a:gd name="connsiteY596" fmla="*/ 187904 h 600300"/>
                <a:gd name="connsiteX597" fmla="*/ 470873 w 605271"/>
                <a:gd name="connsiteY597" fmla="*/ 187904 h 600300"/>
                <a:gd name="connsiteX598" fmla="*/ 471073 w 605271"/>
                <a:gd name="connsiteY598" fmla="*/ 188238 h 600300"/>
                <a:gd name="connsiteX599" fmla="*/ 471073 w 605271"/>
                <a:gd name="connsiteY599" fmla="*/ 188405 h 600300"/>
                <a:gd name="connsiteX600" fmla="*/ 471073 w 605271"/>
                <a:gd name="connsiteY600" fmla="*/ 188572 h 600300"/>
                <a:gd name="connsiteX601" fmla="*/ 471073 w 605271"/>
                <a:gd name="connsiteY601" fmla="*/ 188738 h 600300"/>
                <a:gd name="connsiteX602" fmla="*/ 471240 w 605271"/>
                <a:gd name="connsiteY602" fmla="*/ 188972 h 600300"/>
                <a:gd name="connsiteX603" fmla="*/ 471240 w 605271"/>
                <a:gd name="connsiteY603" fmla="*/ 189139 h 600300"/>
                <a:gd name="connsiteX604" fmla="*/ 472808 w 605271"/>
                <a:gd name="connsiteY604" fmla="*/ 191641 h 600300"/>
                <a:gd name="connsiteX605" fmla="*/ 473475 w 605271"/>
                <a:gd name="connsiteY605" fmla="*/ 192709 h 600300"/>
                <a:gd name="connsiteX606" fmla="*/ 474309 w 605271"/>
                <a:gd name="connsiteY606" fmla="*/ 194076 h 600300"/>
                <a:gd name="connsiteX607" fmla="*/ 475110 w 605271"/>
                <a:gd name="connsiteY607" fmla="*/ 195478 h 600300"/>
                <a:gd name="connsiteX608" fmla="*/ 475677 w 605271"/>
                <a:gd name="connsiteY608" fmla="*/ 196412 h 600300"/>
                <a:gd name="connsiteX609" fmla="*/ 477145 w 605271"/>
                <a:gd name="connsiteY609" fmla="*/ 198981 h 600300"/>
                <a:gd name="connsiteX610" fmla="*/ 477712 w 605271"/>
                <a:gd name="connsiteY610" fmla="*/ 200048 h 600300"/>
                <a:gd name="connsiteX611" fmla="*/ 478513 w 605271"/>
                <a:gd name="connsiteY611" fmla="*/ 201516 h 600300"/>
                <a:gd name="connsiteX612" fmla="*/ 478813 w 605271"/>
                <a:gd name="connsiteY612" fmla="*/ 202050 h 600300"/>
                <a:gd name="connsiteX613" fmla="*/ 479480 w 605271"/>
                <a:gd name="connsiteY613" fmla="*/ 203285 h 600300"/>
                <a:gd name="connsiteX614" fmla="*/ 480448 w 605271"/>
                <a:gd name="connsiteY614" fmla="*/ 205186 h 600300"/>
                <a:gd name="connsiteX615" fmla="*/ 480848 w 605271"/>
                <a:gd name="connsiteY615" fmla="*/ 205920 h 600300"/>
                <a:gd name="connsiteX616" fmla="*/ 480848 w 605271"/>
                <a:gd name="connsiteY616" fmla="*/ 205920 h 600300"/>
                <a:gd name="connsiteX617" fmla="*/ 480848 w 605271"/>
                <a:gd name="connsiteY617" fmla="*/ 206087 h 600300"/>
                <a:gd name="connsiteX618" fmla="*/ 480848 w 605271"/>
                <a:gd name="connsiteY618" fmla="*/ 206387 h 600300"/>
                <a:gd name="connsiteX619" fmla="*/ 481149 w 605271"/>
                <a:gd name="connsiteY619" fmla="*/ 206954 h 600300"/>
                <a:gd name="connsiteX620" fmla="*/ 481515 w 605271"/>
                <a:gd name="connsiteY620" fmla="*/ 207655 h 600300"/>
                <a:gd name="connsiteX621" fmla="*/ 481849 w 605271"/>
                <a:gd name="connsiteY621" fmla="*/ 208356 h 600300"/>
                <a:gd name="connsiteX622" fmla="*/ 482550 w 605271"/>
                <a:gd name="connsiteY622" fmla="*/ 209757 h 600300"/>
                <a:gd name="connsiteX623" fmla="*/ 482550 w 605271"/>
                <a:gd name="connsiteY623" fmla="*/ 209757 h 600300"/>
                <a:gd name="connsiteX624" fmla="*/ 483317 w 605271"/>
                <a:gd name="connsiteY624" fmla="*/ 211425 h 600300"/>
                <a:gd name="connsiteX625" fmla="*/ 484118 w 605271"/>
                <a:gd name="connsiteY625" fmla="*/ 213093 h 600300"/>
                <a:gd name="connsiteX626" fmla="*/ 484118 w 605271"/>
                <a:gd name="connsiteY626" fmla="*/ 213294 h 600300"/>
                <a:gd name="connsiteX627" fmla="*/ 484418 w 605271"/>
                <a:gd name="connsiteY627" fmla="*/ 213994 h 600300"/>
                <a:gd name="connsiteX628" fmla="*/ 484752 w 605271"/>
                <a:gd name="connsiteY628" fmla="*/ 214695 h 600300"/>
                <a:gd name="connsiteX629" fmla="*/ 485519 w 605271"/>
                <a:gd name="connsiteY629" fmla="*/ 216430 h 600300"/>
                <a:gd name="connsiteX630" fmla="*/ 485519 w 605271"/>
                <a:gd name="connsiteY630" fmla="*/ 216430 h 600300"/>
                <a:gd name="connsiteX631" fmla="*/ 485519 w 605271"/>
                <a:gd name="connsiteY631" fmla="*/ 216863 h 600300"/>
                <a:gd name="connsiteX632" fmla="*/ 485686 w 605271"/>
                <a:gd name="connsiteY632" fmla="*/ 217197 h 600300"/>
                <a:gd name="connsiteX633" fmla="*/ 485686 w 605271"/>
                <a:gd name="connsiteY633" fmla="*/ 217531 h 600300"/>
                <a:gd name="connsiteX634" fmla="*/ 485686 w 605271"/>
                <a:gd name="connsiteY634" fmla="*/ 217531 h 600300"/>
                <a:gd name="connsiteX635" fmla="*/ 485686 w 605271"/>
                <a:gd name="connsiteY635" fmla="*/ 217831 h 600300"/>
                <a:gd name="connsiteX636" fmla="*/ 486787 w 605271"/>
                <a:gd name="connsiteY636" fmla="*/ 220467 h 600300"/>
                <a:gd name="connsiteX637" fmla="*/ 488221 w 605271"/>
                <a:gd name="connsiteY637" fmla="*/ 224036 h 600300"/>
                <a:gd name="connsiteX638" fmla="*/ 488221 w 605271"/>
                <a:gd name="connsiteY638" fmla="*/ 224203 h 600300"/>
                <a:gd name="connsiteX639" fmla="*/ 501066 w 605271"/>
                <a:gd name="connsiteY639" fmla="*/ 219265 h 600300"/>
                <a:gd name="connsiteX640" fmla="*/ 518215 w 605271"/>
                <a:gd name="connsiteY640" fmla="*/ 212593 h 600300"/>
                <a:gd name="connsiteX641" fmla="*/ 531059 w 605271"/>
                <a:gd name="connsiteY641" fmla="*/ 207655 h 600300"/>
                <a:gd name="connsiteX642" fmla="*/ 531059 w 605271"/>
                <a:gd name="connsiteY642" fmla="*/ 207655 h 600300"/>
                <a:gd name="connsiteX643" fmla="*/ 543904 w 605271"/>
                <a:gd name="connsiteY643" fmla="*/ 202751 h 600300"/>
                <a:gd name="connsiteX644" fmla="*/ 556749 w 605271"/>
                <a:gd name="connsiteY644" fmla="*/ 197813 h 600300"/>
                <a:gd name="connsiteX645" fmla="*/ 569594 w 605271"/>
                <a:gd name="connsiteY645" fmla="*/ 192875 h 600300"/>
                <a:gd name="connsiteX646" fmla="*/ 582438 w 605271"/>
                <a:gd name="connsiteY646" fmla="*/ 187938 h 600300"/>
                <a:gd name="connsiteX647" fmla="*/ 583306 w 605271"/>
                <a:gd name="connsiteY647" fmla="*/ 190206 h 600300"/>
                <a:gd name="connsiteX648" fmla="*/ 584373 w 605271"/>
                <a:gd name="connsiteY648" fmla="*/ 193142 h 600300"/>
                <a:gd name="connsiteX649" fmla="*/ 585308 w 605271"/>
                <a:gd name="connsiteY649" fmla="*/ 195544 h 600300"/>
                <a:gd name="connsiteX650" fmla="*/ 586075 w 605271"/>
                <a:gd name="connsiteY650" fmla="*/ 197780 h 600300"/>
                <a:gd name="connsiteX651" fmla="*/ 586075 w 605271"/>
                <a:gd name="connsiteY651" fmla="*/ 197780 h 600300"/>
                <a:gd name="connsiteX652" fmla="*/ 590179 w 605271"/>
                <a:gd name="connsiteY652" fmla="*/ 210458 h 600300"/>
                <a:gd name="connsiteX653" fmla="*/ 591213 w 605271"/>
                <a:gd name="connsiteY653" fmla="*/ 213961 h 600300"/>
                <a:gd name="connsiteX654" fmla="*/ 592447 w 605271"/>
                <a:gd name="connsiteY654" fmla="*/ 218565 h 600300"/>
                <a:gd name="connsiteX655" fmla="*/ 593048 w 605271"/>
                <a:gd name="connsiteY655" fmla="*/ 220867 h 600300"/>
                <a:gd name="connsiteX656" fmla="*/ 594082 w 605271"/>
                <a:gd name="connsiteY656" fmla="*/ 224937 h 600300"/>
                <a:gd name="connsiteX657" fmla="*/ 594683 w 605271"/>
                <a:gd name="connsiteY657" fmla="*/ 227473 h 600300"/>
                <a:gd name="connsiteX658" fmla="*/ 594983 w 605271"/>
                <a:gd name="connsiteY658" fmla="*/ 228774 h 600300"/>
                <a:gd name="connsiteX659" fmla="*/ 595650 w 605271"/>
                <a:gd name="connsiteY659" fmla="*/ 231676 h 600300"/>
                <a:gd name="connsiteX660" fmla="*/ 596251 w 605271"/>
                <a:gd name="connsiteY660" fmla="*/ 234512 h 600300"/>
                <a:gd name="connsiteX661" fmla="*/ 596851 w 605271"/>
                <a:gd name="connsiteY661" fmla="*/ 237382 h 600300"/>
                <a:gd name="connsiteX662" fmla="*/ 596851 w 605271"/>
                <a:gd name="connsiteY662" fmla="*/ 238583 h 600300"/>
                <a:gd name="connsiteX663" fmla="*/ 597385 w 605271"/>
                <a:gd name="connsiteY663" fmla="*/ 241352 h 600300"/>
                <a:gd name="connsiteX664" fmla="*/ 598419 w 605271"/>
                <a:gd name="connsiteY664" fmla="*/ 247124 h 600300"/>
                <a:gd name="connsiteX665" fmla="*/ 598419 w 605271"/>
                <a:gd name="connsiteY665" fmla="*/ 247124 h 600300"/>
                <a:gd name="connsiteX666" fmla="*/ 598886 w 605271"/>
                <a:gd name="connsiteY666" fmla="*/ 250026 h 600300"/>
                <a:gd name="connsiteX667" fmla="*/ 599287 w 605271"/>
                <a:gd name="connsiteY667" fmla="*/ 252595 h 600300"/>
                <a:gd name="connsiteX668" fmla="*/ 599487 w 605271"/>
                <a:gd name="connsiteY668" fmla="*/ 253996 h 600300"/>
                <a:gd name="connsiteX669" fmla="*/ 599787 w 605271"/>
                <a:gd name="connsiteY669" fmla="*/ 255931 h 600300"/>
                <a:gd name="connsiteX670" fmla="*/ 600154 w 605271"/>
                <a:gd name="connsiteY670" fmla="*/ 258901 h 600300"/>
                <a:gd name="connsiteX671" fmla="*/ 600521 w 605271"/>
                <a:gd name="connsiteY671" fmla="*/ 261870 h 600300"/>
                <a:gd name="connsiteX672" fmla="*/ 600855 w 605271"/>
                <a:gd name="connsiteY672" fmla="*/ 264739 h 600300"/>
                <a:gd name="connsiteX673" fmla="*/ 600855 w 605271"/>
                <a:gd name="connsiteY673" fmla="*/ 265006 h 600300"/>
                <a:gd name="connsiteX674" fmla="*/ 601122 w 605271"/>
                <a:gd name="connsiteY674" fmla="*/ 267608 h 600300"/>
                <a:gd name="connsiteX675" fmla="*/ 601422 w 605271"/>
                <a:gd name="connsiteY675" fmla="*/ 270945 h 600300"/>
                <a:gd name="connsiteX676" fmla="*/ 601789 w 605271"/>
                <a:gd name="connsiteY676" fmla="*/ 275482 h 600300"/>
                <a:gd name="connsiteX677" fmla="*/ 602089 w 605271"/>
                <a:gd name="connsiteY677" fmla="*/ 280020 h 600300"/>
                <a:gd name="connsiteX678" fmla="*/ 602256 w 605271"/>
                <a:gd name="connsiteY678" fmla="*/ 283055 h 600300"/>
                <a:gd name="connsiteX679" fmla="*/ 602556 w 605271"/>
                <a:gd name="connsiteY679" fmla="*/ 292230 h 600300"/>
                <a:gd name="connsiteX680" fmla="*/ 602556 w 605271"/>
                <a:gd name="connsiteY680" fmla="*/ 294699 h 600300"/>
                <a:gd name="connsiteX681" fmla="*/ 605192 w 605271"/>
                <a:gd name="connsiteY681" fmla="*/ 297802 h 600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</a:cxnLst>
              <a:rect l="l" t="t" r="r" b="b"/>
              <a:pathLst>
                <a:path w="605271" h="600300">
                  <a:moveTo>
                    <a:pt x="605192" y="297802"/>
                  </a:moveTo>
                  <a:lnTo>
                    <a:pt x="605192" y="302873"/>
                  </a:lnTo>
                  <a:lnTo>
                    <a:pt x="591447" y="302640"/>
                  </a:lnTo>
                  <a:cubicBezTo>
                    <a:pt x="591447" y="304808"/>
                    <a:pt x="591447" y="307010"/>
                    <a:pt x="591280" y="309312"/>
                  </a:cubicBezTo>
                  <a:cubicBezTo>
                    <a:pt x="591280" y="310046"/>
                    <a:pt x="591280" y="310780"/>
                    <a:pt x="591280" y="311514"/>
                  </a:cubicBezTo>
                  <a:cubicBezTo>
                    <a:pt x="591280" y="312248"/>
                    <a:pt x="591280" y="313449"/>
                    <a:pt x="591280" y="314417"/>
                  </a:cubicBezTo>
                  <a:cubicBezTo>
                    <a:pt x="591280" y="315384"/>
                    <a:pt x="591113" y="317286"/>
                    <a:pt x="591013" y="318754"/>
                  </a:cubicBezTo>
                  <a:cubicBezTo>
                    <a:pt x="590913" y="320222"/>
                    <a:pt x="590779" y="321623"/>
                    <a:pt x="590646" y="323058"/>
                  </a:cubicBezTo>
                  <a:cubicBezTo>
                    <a:pt x="590646" y="323825"/>
                    <a:pt x="590646" y="324592"/>
                    <a:pt x="590445" y="325360"/>
                  </a:cubicBezTo>
                  <a:cubicBezTo>
                    <a:pt x="590445" y="326694"/>
                    <a:pt x="590212" y="328029"/>
                    <a:pt x="590045" y="329363"/>
                  </a:cubicBezTo>
                  <a:cubicBezTo>
                    <a:pt x="589878" y="330698"/>
                    <a:pt x="589678" y="332700"/>
                    <a:pt x="589445" y="334468"/>
                  </a:cubicBezTo>
                  <a:lnTo>
                    <a:pt x="589211" y="336436"/>
                  </a:lnTo>
                  <a:cubicBezTo>
                    <a:pt x="589211" y="337204"/>
                    <a:pt x="589011" y="337971"/>
                    <a:pt x="588878" y="338772"/>
                  </a:cubicBezTo>
                  <a:cubicBezTo>
                    <a:pt x="588744" y="339572"/>
                    <a:pt x="588644" y="340373"/>
                    <a:pt x="588544" y="341174"/>
                  </a:cubicBezTo>
                  <a:lnTo>
                    <a:pt x="588277" y="342975"/>
                  </a:lnTo>
                  <a:cubicBezTo>
                    <a:pt x="587977" y="344844"/>
                    <a:pt x="587676" y="346712"/>
                    <a:pt x="587343" y="348580"/>
                  </a:cubicBezTo>
                  <a:lnTo>
                    <a:pt x="586942" y="350816"/>
                  </a:lnTo>
                  <a:cubicBezTo>
                    <a:pt x="586709" y="352083"/>
                    <a:pt x="586475" y="353351"/>
                    <a:pt x="586209" y="354619"/>
                  </a:cubicBezTo>
                  <a:cubicBezTo>
                    <a:pt x="585942" y="355887"/>
                    <a:pt x="585908" y="356154"/>
                    <a:pt x="585741" y="356921"/>
                  </a:cubicBezTo>
                  <a:cubicBezTo>
                    <a:pt x="585274" y="359290"/>
                    <a:pt x="584741" y="361659"/>
                    <a:pt x="584207" y="363994"/>
                  </a:cubicBezTo>
                  <a:cubicBezTo>
                    <a:pt x="583973" y="364928"/>
                    <a:pt x="583773" y="365762"/>
                    <a:pt x="583573" y="366630"/>
                  </a:cubicBezTo>
                  <a:cubicBezTo>
                    <a:pt x="583589" y="366773"/>
                    <a:pt x="583589" y="366920"/>
                    <a:pt x="583573" y="367064"/>
                  </a:cubicBezTo>
                  <a:cubicBezTo>
                    <a:pt x="583306" y="368164"/>
                    <a:pt x="583006" y="369266"/>
                    <a:pt x="582739" y="370400"/>
                  </a:cubicBezTo>
                  <a:lnTo>
                    <a:pt x="581971" y="373369"/>
                  </a:lnTo>
                  <a:lnTo>
                    <a:pt x="580737" y="377806"/>
                  </a:lnTo>
                  <a:lnTo>
                    <a:pt x="580036" y="380142"/>
                  </a:lnTo>
                  <a:cubicBezTo>
                    <a:pt x="579402" y="382344"/>
                    <a:pt x="578702" y="384546"/>
                    <a:pt x="578001" y="386814"/>
                  </a:cubicBezTo>
                  <a:lnTo>
                    <a:pt x="577334" y="388850"/>
                  </a:lnTo>
                  <a:cubicBezTo>
                    <a:pt x="577000" y="389951"/>
                    <a:pt x="576633" y="391018"/>
                    <a:pt x="576266" y="392186"/>
                  </a:cubicBezTo>
                  <a:lnTo>
                    <a:pt x="589278" y="396657"/>
                  </a:lnTo>
                  <a:cubicBezTo>
                    <a:pt x="588644" y="398391"/>
                    <a:pt x="588043" y="399993"/>
                    <a:pt x="587443" y="401895"/>
                  </a:cubicBezTo>
                  <a:lnTo>
                    <a:pt x="587109" y="402795"/>
                  </a:lnTo>
                  <a:lnTo>
                    <a:pt x="585942" y="405898"/>
                  </a:lnTo>
                  <a:lnTo>
                    <a:pt x="585675" y="406599"/>
                  </a:lnTo>
                  <a:cubicBezTo>
                    <a:pt x="585675" y="406899"/>
                    <a:pt x="585441" y="407199"/>
                    <a:pt x="585341" y="407466"/>
                  </a:cubicBezTo>
                  <a:cubicBezTo>
                    <a:pt x="585007" y="408300"/>
                    <a:pt x="584707" y="409101"/>
                    <a:pt x="584407" y="409935"/>
                  </a:cubicBezTo>
                  <a:cubicBezTo>
                    <a:pt x="584107" y="410769"/>
                    <a:pt x="583506" y="412137"/>
                    <a:pt x="583072" y="413271"/>
                  </a:cubicBezTo>
                  <a:cubicBezTo>
                    <a:pt x="580847" y="418766"/>
                    <a:pt x="578445" y="424158"/>
                    <a:pt x="575866" y="429452"/>
                  </a:cubicBezTo>
                  <a:cubicBezTo>
                    <a:pt x="575366" y="430520"/>
                    <a:pt x="574865" y="431588"/>
                    <a:pt x="574331" y="432622"/>
                  </a:cubicBezTo>
                  <a:cubicBezTo>
                    <a:pt x="573797" y="433656"/>
                    <a:pt x="573297" y="434757"/>
                    <a:pt x="572730" y="435791"/>
                  </a:cubicBezTo>
                  <a:cubicBezTo>
                    <a:pt x="572163" y="436826"/>
                    <a:pt x="571996" y="437259"/>
                    <a:pt x="571596" y="437993"/>
                  </a:cubicBezTo>
                  <a:cubicBezTo>
                    <a:pt x="570128" y="440829"/>
                    <a:pt x="568626" y="443598"/>
                    <a:pt x="567091" y="446367"/>
                  </a:cubicBezTo>
                  <a:lnTo>
                    <a:pt x="565590" y="449003"/>
                  </a:lnTo>
                  <a:lnTo>
                    <a:pt x="565590" y="449270"/>
                  </a:lnTo>
                  <a:lnTo>
                    <a:pt x="564089" y="451872"/>
                  </a:lnTo>
                  <a:lnTo>
                    <a:pt x="561820" y="455676"/>
                  </a:lnTo>
                  <a:lnTo>
                    <a:pt x="560052" y="458478"/>
                  </a:lnTo>
                  <a:cubicBezTo>
                    <a:pt x="559485" y="459412"/>
                    <a:pt x="559051" y="460113"/>
                    <a:pt x="558517" y="460914"/>
                  </a:cubicBezTo>
                  <a:cubicBezTo>
                    <a:pt x="557983" y="461714"/>
                    <a:pt x="557883" y="461948"/>
                    <a:pt x="557516" y="462448"/>
                  </a:cubicBezTo>
                  <a:cubicBezTo>
                    <a:pt x="557149" y="462949"/>
                    <a:pt x="556616" y="463950"/>
                    <a:pt x="556115" y="464650"/>
                  </a:cubicBezTo>
                  <a:cubicBezTo>
                    <a:pt x="555615" y="465351"/>
                    <a:pt x="554947" y="466419"/>
                    <a:pt x="554347" y="467286"/>
                  </a:cubicBezTo>
                  <a:lnTo>
                    <a:pt x="553880" y="468020"/>
                  </a:lnTo>
                  <a:cubicBezTo>
                    <a:pt x="553279" y="468921"/>
                    <a:pt x="552645" y="469788"/>
                    <a:pt x="552045" y="470656"/>
                  </a:cubicBezTo>
                  <a:cubicBezTo>
                    <a:pt x="551444" y="471523"/>
                    <a:pt x="550677" y="472657"/>
                    <a:pt x="549943" y="473625"/>
                  </a:cubicBezTo>
                  <a:lnTo>
                    <a:pt x="549943" y="473625"/>
                  </a:lnTo>
                  <a:lnTo>
                    <a:pt x="548108" y="476127"/>
                  </a:lnTo>
                  <a:lnTo>
                    <a:pt x="545439" y="479797"/>
                  </a:lnTo>
                  <a:cubicBezTo>
                    <a:pt x="544772" y="480731"/>
                    <a:pt x="544104" y="481565"/>
                    <a:pt x="543437" y="482433"/>
                  </a:cubicBezTo>
                  <a:lnTo>
                    <a:pt x="541402" y="485068"/>
                  </a:lnTo>
                  <a:lnTo>
                    <a:pt x="538966" y="488138"/>
                  </a:lnTo>
                  <a:lnTo>
                    <a:pt x="536664" y="490974"/>
                  </a:lnTo>
                  <a:lnTo>
                    <a:pt x="534696" y="493309"/>
                  </a:lnTo>
                  <a:lnTo>
                    <a:pt x="531960" y="496645"/>
                  </a:lnTo>
                  <a:cubicBezTo>
                    <a:pt x="530392" y="498480"/>
                    <a:pt x="528624" y="500282"/>
                    <a:pt x="527156" y="502084"/>
                  </a:cubicBezTo>
                  <a:cubicBezTo>
                    <a:pt x="526222" y="503118"/>
                    <a:pt x="525254" y="504185"/>
                    <a:pt x="524253" y="505186"/>
                  </a:cubicBezTo>
                  <a:cubicBezTo>
                    <a:pt x="523253" y="506187"/>
                    <a:pt x="522885" y="506688"/>
                    <a:pt x="522185" y="507388"/>
                  </a:cubicBezTo>
                  <a:cubicBezTo>
                    <a:pt x="521484" y="508089"/>
                    <a:pt x="520517" y="509156"/>
                    <a:pt x="519649" y="510024"/>
                  </a:cubicBezTo>
                  <a:lnTo>
                    <a:pt x="517114" y="512593"/>
                  </a:lnTo>
                  <a:lnTo>
                    <a:pt x="514512" y="515162"/>
                  </a:lnTo>
                  <a:lnTo>
                    <a:pt x="511909" y="517664"/>
                  </a:lnTo>
                  <a:cubicBezTo>
                    <a:pt x="510074" y="519432"/>
                    <a:pt x="508239" y="521000"/>
                    <a:pt x="506404" y="522835"/>
                  </a:cubicBezTo>
                  <a:lnTo>
                    <a:pt x="503902" y="525037"/>
                  </a:lnTo>
                  <a:lnTo>
                    <a:pt x="501166" y="527439"/>
                  </a:lnTo>
                  <a:lnTo>
                    <a:pt x="498797" y="529475"/>
                  </a:lnTo>
                  <a:lnTo>
                    <a:pt x="497930" y="530209"/>
                  </a:lnTo>
                  <a:lnTo>
                    <a:pt x="495595" y="532144"/>
                  </a:lnTo>
                  <a:lnTo>
                    <a:pt x="492792" y="534446"/>
                  </a:lnTo>
                  <a:lnTo>
                    <a:pt x="489956" y="536714"/>
                  </a:lnTo>
                  <a:lnTo>
                    <a:pt x="487187" y="538816"/>
                  </a:lnTo>
                  <a:lnTo>
                    <a:pt x="485286" y="540251"/>
                  </a:lnTo>
                  <a:cubicBezTo>
                    <a:pt x="484652" y="540718"/>
                    <a:pt x="484051" y="541152"/>
                    <a:pt x="483450" y="541652"/>
                  </a:cubicBezTo>
                  <a:lnTo>
                    <a:pt x="481182" y="543354"/>
                  </a:lnTo>
                  <a:lnTo>
                    <a:pt x="478613" y="545188"/>
                  </a:lnTo>
                  <a:lnTo>
                    <a:pt x="478112" y="545556"/>
                  </a:lnTo>
                  <a:lnTo>
                    <a:pt x="475877" y="547090"/>
                  </a:lnTo>
                  <a:lnTo>
                    <a:pt x="473775" y="548558"/>
                  </a:lnTo>
                  <a:lnTo>
                    <a:pt x="471773" y="549926"/>
                  </a:lnTo>
                  <a:cubicBezTo>
                    <a:pt x="468904" y="551861"/>
                    <a:pt x="466035" y="553729"/>
                    <a:pt x="463132" y="555531"/>
                  </a:cubicBezTo>
                  <a:lnTo>
                    <a:pt x="460764" y="556999"/>
                  </a:lnTo>
                  <a:cubicBezTo>
                    <a:pt x="454458" y="560836"/>
                    <a:pt x="448019" y="564472"/>
                    <a:pt x="441447" y="567842"/>
                  </a:cubicBezTo>
                  <a:cubicBezTo>
                    <a:pt x="440379" y="568409"/>
                    <a:pt x="439345" y="568943"/>
                    <a:pt x="438110" y="569443"/>
                  </a:cubicBezTo>
                  <a:lnTo>
                    <a:pt x="434107" y="571412"/>
                  </a:lnTo>
                  <a:lnTo>
                    <a:pt x="433840" y="571412"/>
                  </a:lnTo>
                  <a:cubicBezTo>
                    <a:pt x="432505" y="572046"/>
                    <a:pt x="431171" y="572680"/>
                    <a:pt x="429836" y="573247"/>
                  </a:cubicBezTo>
                  <a:lnTo>
                    <a:pt x="429536" y="573414"/>
                  </a:lnTo>
                  <a:lnTo>
                    <a:pt x="429069" y="573614"/>
                  </a:lnTo>
                  <a:lnTo>
                    <a:pt x="426567" y="574748"/>
                  </a:lnTo>
                  <a:lnTo>
                    <a:pt x="426567" y="574748"/>
                  </a:lnTo>
                  <a:cubicBezTo>
                    <a:pt x="425599" y="575215"/>
                    <a:pt x="424598" y="575682"/>
                    <a:pt x="423631" y="576049"/>
                  </a:cubicBezTo>
                  <a:cubicBezTo>
                    <a:pt x="420628" y="577340"/>
                    <a:pt x="417592" y="578608"/>
                    <a:pt x="414523" y="579853"/>
                  </a:cubicBezTo>
                  <a:lnTo>
                    <a:pt x="412488" y="580653"/>
                  </a:lnTo>
                  <a:lnTo>
                    <a:pt x="410653" y="581387"/>
                  </a:lnTo>
                  <a:lnTo>
                    <a:pt x="410419" y="581387"/>
                  </a:lnTo>
                  <a:cubicBezTo>
                    <a:pt x="409418" y="581788"/>
                    <a:pt x="408351" y="582155"/>
                    <a:pt x="407316" y="582522"/>
                  </a:cubicBezTo>
                  <a:lnTo>
                    <a:pt x="404814" y="583456"/>
                  </a:lnTo>
                  <a:lnTo>
                    <a:pt x="402378" y="584323"/>
                  </a:lnTo>
                  <a:lnTo>
                    <a:pt x="401978" y="584323"/>
                  </a:lnTo>
                  <a:lnTo>
                    <a:pt x="399109" y="585291"/>
                  </a:lnTo>
                  <a:lnTo>
                    <a:pt x="396507" y="586158"/>
                  </a:lnTo>
                  <a:lnTo>
                    <a:pt x="393170" y="587259"/>
                  </a:lnTo>
                  <a:lnTo>
                    <a:pt x="389601" y="588360"/>
                  </a:lnTo>
                  <a:lnTo>
                    <a:pt x="386031" y="589394"/>
                  </a:lnTo>
                  <a:lnTo>
                    <a:pt x="382394" y="590395"/>
                  </a:lnTo>
                  <a:lnTo>
                    <a:pt x="379058" y="591296"/>
                  </a:lnTo>
                  <a:lnTo>
                    <a:pt x="378290" y="591496"/>
                  </a:lnTo>
                  <a:lnTo>
                    <a:pt x="375121" y="592297"/>
                  </a:lnTo>
                  <a:lnTo>
                    <a:pt x="371785" y="593031"/>
                  </a:lnTo>
                  <a:lnTo>
                    <a:pt x="369349" y="593598"/>
                  </a:lnTo>
                  <a:lnTo>
                    <a:pt x="366980" y="594132"/>
                  </a:lnTo>
                  <a:cubicBezTo>
                    <a:pt x="363644" y="594833"/>
                    <a:pt x="360308" y="595500"/>
                    <a:pt x="356971" y="596100"/>
                  </a:cubicBezTo>
                  <a:lnTo>
                    <a:pt x="353635" y="596668"/>
                  </a:lnTo>
                  <a:lnTo>
                    <a:pt x="350933" y="597135"/>
                  </a:lnTo>
                  <a:lnTo>
                    <a:pt x="349832" y="597301"/>
                  </a:lnTo>
                  <a:lnTo>
                    <a:pt x="347430" y="597669"/>
                  </a:lnTo>
                  <a:lnTo>
                    <a:pt x="346662" y="597669"/>
                  </a:lnTo>
                  <a:lnTo>
                    <a:pt x="343593" y="598102"/>
                  </a:lnTo>
                  <a:lnTo>
                    <a:pt x="340757" y="598469"/>
                  </a:lnTo>
                  <a:lnTo>
                    <a:pt x="338922" y="598703"/>
                  </a:lnTo>
                  <a:lnTo>
                    <a:pt x="336954" y="598903"/>
                  </a:lnTo>
                  <a:lnTo>
                    <a:pt x="336387" y="598903"/>
                  </a:lnTo>
                  <a:lnTo>
                    <a:pt x="333384" y="599237"/>
                  </a:lnTo>
                  <a:cubicBezTo>
                    <a:pt x="331159" y="599480"/>
                    <a:pt x="328937" y="599680"/>
                    <a:pt x="326711" y="599837"/>
                  </a:cubicBezTo>
                  <a:lnTo>
                    <a:pt x="323809" y="600037"/>
                  </a:lnTo>
                  <a:lnTo>
                    <a:pt x="323809" y="600037"/>
                  </a:lnTo>
                  <a:lnTo>
                    <a:pt x="320906" y="600237"/>
                  </a:lnTo>
                  <a:lnTo>
                    <a:pt x="318370" y="600237"/>
                  </a:lnTo>
                  <a:lnTo>
                    <a:pt x="315034" y="600237"/>
                  </a:lnTo>
                  <a:lnTo>
                    <a:pt x="314100" y="600237"/>
                  </a:lnTo>
                  <a:lnTo>
                    <a:pt x="310764" y="600237"/>
                  </a:lnTo>
                  <a:lnTo>
                    <a:pt x="299153" y="600237"/>
                  </a:lnTo>
                  <a:lnTo>
                    <a:pt x="294416" y="600237"/>
                  </a:lnTo>
                  <a:lnTo>
                    <a:pt x="291880" y="600237"/>
                  </a:lnTo>
                  <a:lnTo>
                    <a:pt x="290779" y="600237"/>
                  </a:lnTo>
                  <a:lnTo>
                    <a:pt x="288411" y="600237"/>
                  </a:lnTo>
                  <a:lnTo>
                    <a:pt x="286576" y="600237"/>
                  </a:lnTo>
                  <a:cubicBezTo>
                    <a:pt x="284407" y="600237"/>
                    <a:pt x="282238" y="600004"/>
                    <a:pt x="280103" y="599837"/>
                  </a:cubicBezTo>
                  <a:lnTo>
                    <a:pt x="277868" y="599670"/>
                  </a:lnTo>
                  <a:lnTo>
                    <a:pt x="276867" y="599670"/>
                  </a:lnTo>
                  <a:lnTo>
                    <a:pt x="276867" y="599670"/>
                  </a:lnTo>
                  <a:lnTo>
                    <a:pt x="275833" y="599670"/>
                  </a:lnTo>
                  <a:lnTo>
                    <a:pt x="272496" y="599370"/>
                  </a:lnTo>
                  <a:lnTo>
                    <a:pt x="271529" y="599370"/>
                  </a:lnTo>
                  <a:lnTo>
                    <a:pt x="268960" y="599070"/>
                  </a:lnTo>
                  <a:lnTo>
                    <a:pt x="267459" y="598903"/>
                  </a:lnTo>
                  <a:lnTo>
                    <a:pt x="263355" y="598403"/>
                  </a:lnTo>
                  <a:lnTo>
                    <a:pt x="262721" y="598403"/>
                  </a:lnTo>
                  <a:lnTo>
                    <a:pt x="258717" y="597869"/>
                  </a:lnTo>
                  <a:cubicBezTo>
                    <a:pt x="255815" y="597435"/>
                    <a:pt x="252912" y="596968"/>
                    <a:pt x="250043" y="596467"/>
                  </a:cubicBezTo>
                  <a:lnTo>
                    <a:pt x="241469" y="594833"/>
                  </a:lnTo>
                  <a:lnTo>
                    <a:pt x="237198" y="593898"/>
                  </a:lnTo>
                  <a:lnTo>
                    <a:pt x="233528" y="593064"/>
                  </a:lnTo>
                  <a:lnTo>
                    <a:pt x="232127" y="592731"/>
                  </a:lnTo>
                  <a:lnTo>
                    <a:pt x="228791" y="591897"/>
                  </a:lnTo>
                  <a:lnTo>
                    <a:pt x="224988" y="590929"/>
                  </a:lnTo>
                  <a:lnTo>
                    <a:pt x="224420" y="590762"/>
                  </a:lnTo>
                  <a:cubicBezTo>
                    <a:pt x="223086" y="590395"/>
                    <a:pt x="221751" y="590062"/>
                    <a:pt x="220450" y="589661"/>
                  </a:cubicBezTo>
                  <a:lnTo>
                    <a:pt x="217614" y="588861"/>
                  </a:lnTo>
                  <a:lnTo>
                    <a:pt x="216580" y="588560"/>
                  </a:lnTo>
                  <a:lnTo>
                    <a:pt x="214912" y="588060"/>
                  </a:lnTo>
                  <a:lnTo>
                    <a:pt x="212176" y="587192"/>
                  </a:lnTo>
                  <a:lnTo>
                    <a:pt x="208840" y="586158"/>
                  </a:lnTo>
                  <a:lnTo>
                    <a:pt x="207172" y="585591"/>
                  </a:lnTo>
                  <a:lnTo>
                    <a:pt x="204269" y="584624"/>
                  </a:lnTo>
                  <a:lnTo>
                    <a:pt x="203735" y="584423"/>
                  </a:lnTo>
                  <a:lnTo>
                    <a:pt x="200399" y="583222"/>
                  </a:lnTo>
                  <a:lnTo>
                    <a:pt x="199732" y="582989"/>
                  </a:lnTo>
                  <a:lnTo>
                    <a:pt x="196662" y="581854"/>
                  </a:lnTo>
                  <a:lnTo>
                    <a:pt x="195495" y="581421"/>
                  </a:lnTo>
                  <a:lnTo>
                    <a:pt x="188222" y="578551"/>
                  </a:lnTo>
                  <a:lnTo>
                    <a:pt x="184885" y="577184"/>
                  </a:lnTo>
                  <a:lnTo>
                    <a:pt x="182950" y="576350"/>
                  </a:lnTo>
                  <a:cubicBezTo>
                    <a:pt x="182350" y="576083"/>
                    <a:pt x="181482" y="575716"/>
                    <a:pt x="180748" y="575449"/>
                  </a:cubicBezTo>
                  <a:lnTo>
                    <a:pt x="179581" y="574915"/>
                  </a:lnTo>
                  <a:lnTo>
                    <a:pt x="176244" y="573447"/>
                  </a:lnTo>
                  <a:lnTo>
                    <a:pt x="176044" y="573447"/>
                  </a:lnTo>
                  <a:lnTo>
                    <a:pt x="173442" y="572246"/>
                  </a:lnTo>
                  <a:lnTo>
                    <a:pt x="168304" y="569777"/>
                  </a:lnTo>
                  <a:lnTo>
                    <a:pt x="164701" y="567942"/>
                  </a:lnTo>
                  <a:lnTo>
                    <a:pt x="159896" y="565406"/>
                  </a:lnTo>
                  <a:lnTo>
                    <a:pt x="157961" y="564339"/>
                  </a:lnTo>
                  <a:lnTo>
                    <a:pt x="156126" y="563371"/>
                  </a:lnTo>
                  <a:lnTo>
                    <a:pt x="152790" y="561570"/>
                  </a:lnTo>
                  <a:lnTo>
                    <a:pt x="150655" y="560335"/>
                  </a:lnTo>
                  <a:cubicBezTo>
                    <a:pt x="145250" y="557199"/>
                    <a:pt x="139979" y="553930"/>
                    <a:pt x="134807" y="550326"/>
                  </a:cubicBezTo>
                  <a:lnTo>
                    <a:pt x="132639" y="548892"/>
                  </a:lnTo>
                  <a:lnTo>
                    <a:pt x="130637" y="547524"/>
                  </a:lnTo>
                  <a:lnTo>
                    <a:pt x="129970" y="547057"/>
                  </a:lnTo>
                  <a:cubicBezTo>
                    <a:pt x="129202" y="546556"/>
                    <a:pt x="128435" y="545989"/>
                    <a:pt x="127668" y="545455"/>
                  </a:cubicBezTo>
                  <a:cubicBezTo>
                    <a:pt x="124332" y="543053"/>
                    <a:pt x="120995" y="540618"/>
                    <a:pt x="117659" y="538116"/>
                  </a:cubicBezTo>
                  <a:lnTo>
                    <a:pt x="115057" y="536080"/>
                  </a:lnTo>
                  <a:lnTo>
                    <a:pt x="112754" y="534245"/>
                  </a:lnTo>
                  <a:lnTo>
                    <a:pt x="110219" y="532210"/>
                  </a:lnTo>
                  <a:lnTo>
                    <a:pt x="107917" y="530275"/>
                  </a:lnTo>
                  <a:lnTo>
                    <a:pt x="106315" y="528907"/>
                  </a:lnTo>
                  <a:lnTo>
                    <a:pt x="104481" y="527339"/>
                  </a:lnTo>
                  <a:cubicBezTo>
                    <a:pt x="100744" y="524113"/>
                    <a:pt x="97074" y="520777"/>
                    <a:pt x="93471" y="517330"/>
                  </a:cubicBezTo>
                  <a:lnTo>
                    <a:pt x="91636" y="515562"/>
                  </a:lnTo>
                  <a:lnTo>
                    <a:pt x="87899" y="511892"/>
                  </a:lnTo>
                  <a:cubicBezTo>
                    <a:pt x="87232" y="511258"/>
                    <a:pt x="86598" y="510624"/>
                    <a:pt x="85998" y="509957"/>
                  </a:cubicBezTo>
                  <a:cubicBezTo>
                    <a:pt x="83062" y="506988"/>
                    <a:pt x="80226" y="503952"/>
                    <a:pt x="77423" y="500816"/>
                  </a:cubicBezTo>
                  <a:lnTo>
                    <a:pt x="75455" y="498614"/>
                  </a:lnTo>
                  <a:lnTo>
                    <a:pt x="75121" y="498213"/>
                  </a:lnTo>
                  <a:lnTo>
                    <a:pt x="72752" y="495478"/>
                  </a:lnTo>
                  <a:lnTo>
                    <a:pt x="72485" y="495177"/>
                  </a:lnTo>
                  <a:cubicBezTo>
                    <a:pt x="71651" y="494277"/>
                    <a:pt x="70851" y="493242"/>
                    <a:pt x="70050" y="492275"/>
                  </a:cubicBezTo>
                  <a:lnTo>
                    <a:pt x="69716" y="491908"/>
                  </a:lnTo>
                  <a:lnTo>
                    <a:pt x="67214" y="488838"/>
                  </a:lnTo>
                  <a:cubicBezTo>
                    <a:pt x="66380" y="487804"/>
                    <a:pt x="65579" y="486837"/>
                    <a:pt x="64812" y="485836"/>
                  </a:cubicBezTo>
                  <a:lnTo>
                    <a:pt x="62010" y="482233"/>
                  </a:lnTo>
                  <a:lnTo>
                    <a:pt x="59474" y="478896"/>
                  </a:lnTo>
                  <a:lnTo>
                    <a:pt x="57105" y="475560"/>
                  </a:lnTo>
                  <a:cubicBezTo>
                    <a:pt x="57035" y="475423"/>
                    <a:pt x="56945" y="475300"/>
                    <a:pt x="56838" y="475193"/>
                  </a:cubicBezTo>
                  <a:lnTo>
                    <a:pt x="54636" y="472090"/>
                  </a:lnTo>
                  <a:lnTo>
                    <a:pt x="54636" y="471823"/>
                  </a:lnTo>
                  <a:cubicBezTo>
                    <a:pt x="53936" y="470856"/>
                    <a:pt x="53235" y="469855"/>
                    <a:pt x="52568" y="468821"/>
                  </a:cubicBezTo>
                  <a:lnTo>
                    <a:pt x="52234" y="468387"/>
                  </a:lnTo>
                  <a:lnTo>
                    <a:pt x="49999" y="465051"/>
                  </a:lnTo>
                  <a:lnTo>
                    <a:pt x="47697" y="461514"/>
                  </a:lnTo>
                  <a:lnTo>
                    <a:pt x="45428" y="457944"/>
                  </a:lnTo>
                  <a:lnTo>
                    <a:pt x="43760" y="455175"/>
                  </a:lnTo>
                  <a:lnTo>
                    <a:pt x="42259" y="452673"/>
                  </a:lnTo>
                  <a:cubicBezTo>
                    <a:pt x="41525" y="451438"/>
                    <a:pt x="40791" y="450237"/>
                    <a:pt x="40090" y="449003"/>
                  </a:cubicBezTo>
                  <a:lnTo>
                    <a:pt x="38322" y="445900"/>
                  </a:lnTo>
                  <a:cubicBezTo>
                    <a:pt x="37121" y="443765"/>
                    <a:pt x="35953" y="441630"/>
                    <a:pt x="34819" y="439461"/>
                  </a:cubicBezTo>
                  <a:lnTo>
                    <a:pt x="33284" y="436525"/>
                  </a:lnTo>
                  <a:cubicBezTo>
                    <a:pt x="33284" y="436292"/>
                    <a:pt x="33050" y="436092"/>
                    <a:pt x="32950" y="435858"/>
                  </a:cubicBezTo>
                  <a:lnTo>
                    <a:pt x="31916" y="433790"/>
                  </a:lnTo>
                  <a:cubicBezTo>
                    <a:pt x="31115" y="432221"/>
                    <a:pt x="30348" y="430687"/>
                    <a:pt x="29614" y="429119"/>
                  </a:cubicBezTo>
                  <a:cubicBezTo>
                    <a:pt x="28880" y="427551"/>
                    <a:pt x="27779" y="425249"/>
                    <a:pt x="26878" y="423280"/>
                  </a:cubicBezTo>
                  <a:lnTo>
                    <a:pt x="26545" y="422580"/>
                  </a:lnTo>
                  <a:cubicBezTo>
                    <a:pt x="26111" y="421579"/>
                    <a:pt x="25610" y="420611"/>
                    <a:pt x="25243" y="419610"/>
                  </a:cubicBezTo>
                  <a:cubicBezTo>
                    <a:pt x="24877" y="418609"/>
                    <a:pt x="24243" y="417375"/>
                    <a:pt x="23776" y="416274"/>
                  </a:cubicBezTo>
                  <a:cubicBezTo>
                    <a:pt x="23308" y="415173"/>
                    <a:pt x="22875" y="414005"/>
                    <a:pt x="22374" y="412938"/>
                  </a:cubicBezTo>
                  <a:cubicBezTo>
                    <a:pt x="21874" y="411870"/>
                    <a:pt x="21440" y="410669"/>
                    <a:pt x="20973" y="409601"/>
                  </a:cubicBezTo>
                  <a:cubicBezTo>
                    <a:pt x="19639" y="406265"/>
                    <a:pt x="18337" y="402695"/>
                    <a:pt x="17103" y="399192"/>
                  </a:cubicBezTo>
                  <a:cubicBezTo>
                    <a:pt x="16636" y="397924"/>
                    <a:pt x="16169" y="396657"/>
                    <a:pt x="15802" y="395389"/>
                  </a:cubicBezTo>
                  <a:cubicBezTo>
                    <a:pt x="15435" y="394121"/>
                    <a:pt x="15068" y="393220"/>
                    <a:pt x="14734" y="392052"/>
                  </a:cubicBezTo>
                  <a:cubicBezTo>
                    <a:pt x="14401" y="390885"/>
                    <a:pt x="13967" y="389717"/>
                    <a:pt x="13600" y="388516"/>
                  </a:cubicBezTo>
                  <a:lnTo>
                    <a:pt x="12499" y="384946"/>
                  </a:lnTo>
                  <a:cubicBezTo>
                    <a:pt x="12165" y="383745"/>
                    <a:pt x="11798" y="382577"/>
                    <a:pt x="11465" y="381376"/>
                  </a:cubicBezTo>
                  <a:lnTo>
                    <a:pt x="10464" y="377773"/>
                  </a:lnTo>
                  <a:lnTo>
                    <a:pt x="9563" y="374437"/>
                  </a:lnTo>
                  <a:cubicBezTo>
                    <a:pt x="9563" y="374437"/>
                    <a:pt x="9563" y="374437"/>
                    <a:pt x="9563" y="374237"/>
                  </a:cubicBezTo>
                  <a:cubicBezTo>
                    <a:pt x="8962" y="371801"/>
                    <a:pt x="8362" y="369366"/>
                    <a:pt x="7795" y="366897"/>
                  </a:cubicBezTo>
                  <a:lnTo>
                    <a:pt x="7094" y="363761"/>
                  </a:lnTo>
                  <a:cubicBezTo>
                    <a:pt x="6860" y="362693"/>
                    <a:pt x="6660" y="361926"/>
                    <a:pt x="6494" y="360958"/>
                  </a:cubicBezTo>
                  <a:lnTo>
                    <a:pt x="5626" y="358689"/>
                  </a:lnTo>
                  <a:lnTo>
                    <a:pt x="5026" y="355587"/>
                  </a:lnTo>
                  <a:lnTo>
                    <a:pt x="4525" y="353018"/>
                  </a:lnTo>
                  <a:cubicBezTo>
                    <a:pt x="4525" y="352517"/>
                    <a:pt x="4358" y="352017"/>
                    <a:pt x="4291" y="351550"/>
                  </a:cubicBezTo>
                  <a:lnTo>
                    <a:pt x="4291" y="351550"/>
                  </a:lnTo>
                  <a:cubicBezTo>
                    <a:pt x="4291" y="350682"/>
                    <a:pt x="3958" y="349848"/>
                    <a:pt x="3825" y="348981"/>
                  </a:cubicBezTo>
                  <a:cubicBezTo>
                    <a:pt x="3691" y="348113"/>
                    <a:pt x="3558" y="347413"/>
                    <a:pt x="3457" y="346612"/>
                  </a:cubicBezTo>
                  <a:cubicBezTo>
                    <a:pt x="3157" y="344844"/>
                    <a:pt x="2890" y="343042"/>
                    <a:pt x="2623" y="341241"/>
                  </a:cubicBezTo>
                  <a:lnTo>
                    <a:pt x="2423" y="339806"/>
                  </a:lnTo>
                  <a:cubicBezTo>
                    <a:pt x="2423" y="338938"/>
                    <a:pt x="2190" y="338071"/>
                    <a:pt x="2090" y="337237"/>
                  </a:cubicBezTo>
                  <a:cubicBezTo>
                    <a:pt x="2066" y="336810"/>
                    <a:pt x="2013" y="336386"/>
                    <a:pt x="1923" y="335969"/>
                  </a:cubicBezTo>
                  <a:cubicBezTo>
                    <a:pt x="1923" y="335002"/>
                    <a:pt x="1689" y="334034"/>
                    <a:pt x="1589" y="333033"/>
                  </a:cubicBezTo>
                  <a:cubicBezTo>
                    <a:pt x="1489" y="332032"/>
                    <a:pt x="1322" y="330831"/>
                    <a:pt x="1222" y="329697"/>
                  </a:cubicBezTo>
                  <a:cubicBezTo>
                    <a:pt x="1222" y="329130"/>
                    <a:pt x="1222" y="328529"/>
                    <a:pt x="1055" y="327962"/>
                  </a:cubicBezTo>
                  <a:cubicBezTo>
                    <a:pt x="855" y="325894"/>
                    <a:pt x="655" y="323825"/>
                    <a:pt x="521" y="321757"/>
                  </a:cubicBezTo>
                  <a:lnTo>
                    <a:pt x="521" y="321290"/>
                  </a:lnTo>
                  <a:cubicBezTo>
                    <a:pt x="521" y="320155"/>
                    <a:pt x="521" y="319054"/>
                    <a:pt x="288" y="317953"/>
                  </a:cubicBezTo>
                  <a:cubicBezTo>
                    <a:pt x="288" y="315718"/>
                    <a:pt x="21" y="313516"/>
                    <a:pt x="-79" y="311281"/>
                  </a:cubicBezTo>
                  <a:cubicBezTo>
                    <a:pt x="-79" y="310647"/>
                    <a:pt x="-79" y="310013"/>
                    <a:pt x="-79" y="309446"/>
                  </a:cubicBezTo>
                  <a:cubicBezTo>
                    <a:pt x="-79" y="308278"/>
                    <a:pt x="-79" y="307144"/>
                    <a:pt x="-79" y="306109"/>
                  </a:cubicBezTo>
                  <a:cubicBezTo>
                    <a:pt x="-79" y="305075"/>
                    <a:pt x="-79" y="303607"/>
                    <a:pt x="-79" y="302339"/>
                  </a:cubicBezTo>
                  <a:lnTo>
                    <a:pt x="-79" y="298436"/>
                  </a:lnTo>
                  <a:cubicBezTo>
                    <a:pt x="-79" y="293198"/>
                    <a:pt x="-79" y="287960"/>
                    <a:pt x="321" y="282789"/>
                  </a:cubicBezTo>
                  <a:lnTo>
                    <a:pt x="321" y="279886"/>
                  </a:lnTo>
                  <a:lnTo>
                    <a:pt x="521" y="277117"/>
                  </a:lnTo>
                  <a:cubicBezTo>
                    <a:pt x="521" y="276216"/>
                    <a:pt x="521" y="275215"/>
                    <a:pt x="722" y="274281"/>
                  </a:cubicBezTo>
                  <a:lnTo>
                    <a:pt x="1122" y="269543"/>
                  </a:lnTo>
                  <a:cubicBezTo>
                    <a:pt x="1122" y="268443"/>
                    <a:pt x="1355" y="267375"/>
                    <a:pt x="1456" y="266207"/>
                  </a:cubicBezTo>
                  <a:cubicBezTo>
                    <a:pt x="1556" y="265039"/>
                    <a:pt x="1723" y="263672"/>
                    <a:pt x="1889" y="262404"/>
                  </a:cubicBezTo>
                  <a:cubicBezTo>
                    <a:pt x="1873" y="262260"/>
                    <a:pt x="1873" y="262114"/>
                    <a:pt x="1889" y="261970"/>
                  </a:cubicBezTo>
                  <a:cubicBezTo>
                    <a:pt x="1889" y="260769"/>
                    <a:pt x="2190" y="259535"/>
                    <a:pt x="2357" y="258300"/>
                  </a:cubicBezTo>
                  <a:cubicBezTo>
                    <a:pt x="2523" y="257066"/>
                    <a:pt x="2690" y="255831"/>
                    <a:pt x="2890" y="254597"/>
                  </a:cubicBezTo>
                  <a:cubicBezTo>
                    <a:pt x="2874" y="254453"/>
                    <a:pt x="2874" y="254307"/>
                    <a:pt x="2890" y="254163"/>
                  </a:cubicBezTo>
                  <a:cubicBezTo>
                    <a:pt x="3090" y="252929"/>
                    <a:pt x="3257" y="251694"/>
                    <a:pt x="3457" y="250493"/>
                  </a:cubicBezTo>
                  <a:cubicBezTo>
                    <a:pt x="3658" y="249292"/>
                    <a:pt x="3891" y="247891"/>
                    <a:pt x="4091" y="246590"/>
                  </a:cubicBezTo>
                  <a:lnTo>
                    <a:pt x="4692" y="243253"/>
                  </a:lnTo>
                  <a:lnTo>
                    <a:pt x="4992" y="241652"/>
                  </a:lnTo>
                  <a:lnTo>
                    <a:pt x="5626" y="238583"/>
                  </a:lnTo>
                  <a:cubicBezTo>
                    <a:pt x="5860" y="237382"/>
                    <a:pt x="6093" y="236214"/>
                    <a:pt x="6360" y="235046"/>
                  </a:cubicBezTo>
                  <a:lnTo>
                    <a:pt x="6360" y="235046"/>
                  </a:lnTo>
                  <a:cubicBezTo>
                    <a:pt x="6560" y="234012"/>
                    <a:pt x="6794" y="233011"/>
                    <a:pt x="7027" y="231977"/>
                  </a:cubicBezTo>
                  <a:cubicBezTo>
                    <a:pt x="7027" y="231576"/>
                    <a:pt x="7194" y="231176"/>
                    <a:pt x="7294" y="230776"/>
                  </a:cubicBezTo>
                  <a:lnTo>
                    <a:pt x="7895" y="228307"/>
                  </a:lnTo>
                  <a:cubicBezTo>
                    <a:pt x="8095" y="227473"/>
                    <a:pt x="8328" y="226405"/>
                    <a:pt x="8562" y="225471"/>
                  </a:cubicBezTo>
                  <a:lnTo>
                    <a:pt x="9163" y="223035"/>
                  </a:lnTo>
                  <a:cubicBezTo>
                    <a:pt x="11995" y="212016"/>
                    <a:pt x="15448" y="201169"/>
                    <a:pt x="19505" y="190540"/>
                  </a:cubicBezTo>
                  <a:cubicBezTo>
                    <a:pt x="19939" y="189372"/>
                    <a:pt x="20406" y="188171"/>
                    <a:pt x="20873" y="186970"/>
                  </a:cubicBezTo>
                  <a:cubicBezTo>
                    <a:pt x="21974" y="184201"/>
                    <a:pt x="23108" y="181432"/>
                    <a:pt x="24209" y="178729"/>
                  </a:cubicBezTo>
                  <a:lnTo>
                    <a:pt x="25210" y="176394"/>
                  </a:lnTo>
                  <a:lnTo>
                    <a:pt x="25210" y="176394"/>
                  </a:lnTo>
                  <a:lnTo>
                    <a:pt x="25477" y="175793"/>
                  </a:lnTo>
                  <a:lnTo>
                    <a:pt x="26878" y="172691"/>
                  </a:lnTo>
                  <a:lnTo>
                    <a:pt x="26878" y="172457"/>
                  </a:lnTo>
                  <a:cubicBezTo>
                    <a:pt x="27379" y="171356"/>
                    <a:pt x="27912" y="170222"/>
                    <a:pt x="28446" y="169121"/>
                  </a:cubicBezTo>
                  <a:lnTo>
                    <a:pt x="28980" y="168520"/>
                  </a:lnTo>
                  <a:cubicBezTo>
                    <a:pt x="29547" y="167353"/>
                    <a:pt x="30081" y="166218"/>
                    <a:pt x="30648" y="165184"/>
                  </a:cubicBezTo>
                  <a:lnTo>
                    <a:pt x="30648" y="165184"/>
                  </a:lnTo>
                  <a:lnTo>
                    <a:pt x="32483" y="161514"/>
                  </a:lnTo>
                  <a:lnTo>
                    <a:pt x="32483" y="161514"/>
                  </a:lnTo>
                  <a:lnTo>
                    <a:pt x="32483" y="161514"/>
                  </a:lnTo>
                  <a:lnTo>
                    <a:pt x="34018" y="158545"/>
                  </a:lnTo>
                  <a:cubicBezTo>
                    <a:pt x="36153" y="154475"/>
                    <a:pt x="38389" y="150471"/>
                    <a:pt x="40691" y="146501"/>
                  </a:cubicBezTo>
                  <a:cubicBezTo>
                    <a:pt x="41191" y="145567"/>
                    <a:pt x="41725" y="144699"/>
                    <a:pt x="42259" y="143798"/>
                  </a:cubicBezTo>
                  <a:lnTo>
                    <a:pt x="44160" y="140696"/>
                  </a:lnTo>
                  <a:lnTo>
                    <a:pt x="44727" y="139761"/>
                  </a:lnTo>
                  <a:cubicBezTo>
                    <a:pt x="45261" y="138861"/>
                    <a:pt x="45828" y="137993"/>
                    <a:pt x="46395" y="137092"/>
                  </a:cubicBezTo>
                  <a:lnTo>
                    <a:pt x="46395" y="136625"/>
                  </a:lnTo>
                  <a:cubicBezTo>
                    <a:pt x="47096" y="135524"/>
                    <a:pt x="47797" y="134423"/>
                    <a:pt x="48531" y="133289"/>
                  </a:cubicBezTo>
                  <a:lnTo>
                    <a:pt x="48531" y="133289"/>
                  </a:lnTo>
                  <a:cubicBezTo>
                    <a:pt x="49265" y="132121"/>
                    <a:pt x="50032" y="130954"/>
                    <a:pt x="50799" y="129953"/>
                  </a:cubicBezTo>
                  <a:cubicBezTo>
                    <a:pt x="51567" y="128952"/>
                    <a:pt x="51767" y="128485"/>
                    <a:pt x="52267" y="127784"/>
                  </a:cubicBezTo>
                  <a:cubicBezTo>
                    <a:pt x="52768" y="127084"/>
                    <a:pt x="52968" y="126750"/>
                    <a:pt x="53335" y="126216"/>
                  </a:cubicBezTo>
                  <a:cubicBezTo>
                    <a:pt x="54836" y="124081"/>
                    <a:pt x="56371" y="121912"/>
                    <a:pt x="57906" y="119810"/>
                  </a:cubicBezTo>
                  <a:lnTo>
                    <a:pt x="57906" y="119810"/>
                  </a:lnTo>
                  <a:lnTo>
                    <a:pt x="58240" y="119410"/>
                  </a:lnTo>
                  <a:cubicBezTo>
                    <a:pt x="58873" y="118476"/>
                    <a:pt x="59507" y="117642"/>
                    <a:pt x="60174" y="116774"/>
                  </a:cubicBezTo>
                  <a:lnTo>
                    <a:pt x="64245" y="111470"/>
                  </a:lnTo>
                  <a:lnTo>
                    <a:pt x="66413" y="108767"/>
                  </a:lnTo>
                  <a:lnTo>
                    <a:pt x="68682" y="105965"/>
                  </a:lnTo>
                  <a:lnTo>
                    <a:pt x="70283" y="104063"/>
                  </a:lnTo>
                  <a:cubicBezTo>
                    <a:pt x="70817" y="103463"/>
                    <a:pt x="71118" y="103062"/>
                    <a:pt x="71551" y="102528"/>
                  </a:cubicBezTo>
                  <a:lnTo>
                    <a:pt x="73386" y="100360"/>
                  </a:lnTo>
                  <a:cubicBezTo>
                    <a:pt x="74154" y="99459"/>
                    <a:pt x="74954" y="98525"/>
                    <a:pt x="75755" y="97691"/>
                  </a:cubicBezTo>
                  <a:lnTo>
                    <a:pt x="77790" y="95389"/>
                  </a:lnTo>
                  <a:cubicBezTo>
                    <a:pt x="78858" y="94221"/>
                    <a:pt x="79925" y="93053"/>
                    <a:pt x="81126" y="92052"/>
                  </a:cubicBezTo>
                  <a:cubicBezTo>
                    <a:pt x="82327" y="91052"/>
                    <a:pt x="82494" y="90551"/>
                    <a:pt x="83195" y="89817"/>
                  </a:cubicBezTo>
                  <a:lnTo>
                    <a:pt x="83195" y="89817"/>
                  </a:lnTo>
                  <a:cubicBezTo>
                    <a:pt x="83996" y="88950"/>
                    <a:pt x="84830" y="88082"/>
                    <a:pt x="85664" y="87248"/>
                  </a:cubicBezTo>
                  <a:lnTo>
                    <a:pt x="85664" y="87248"/>
                  </a:lnTo>
                  <a:lnTo>
                    <a:pt x="87999" y="84846"/>
                  </a:lnTo>
                  <a:lnTo>
                    <a:pt x="88533" y="84346"/>
                  </a:lnTo>
                  <a:lnTo>
                    <a:pt x="90802" y="82110"/>
                  </a:lnTo>
                  <a:cubicBezTo>
                    <a:pt x="92537" y="80409"/>
                    <a:pt x="94138" y="78774"/>
                    <a:pt x="96040" y="77106"/>
                  </a:cubicBezTo>
                  <a:lnTo>
                    <a:pt x="99376" y="74170"/>
                  </a:lnTo>
                  <a:lnTo>
                    <a:pt x="101578" y="72201"/>
                  </a:lnTo>
                  <a:lnTo>
                    <a:pt x="104314" y="69833"/>
                  </a:lnTo>
                  <a:cubicBezTo>
                    <a:pt x="105081" y="69132"/>
                    <a:pt x="105882" y="68465"/>
                    <a:pt x="106682" y="67797"/>
                  </a:cubicBezTo>
                  <a:lnTo>
                    <a:pt x="108918" y="65963"/>
                  </a:lnTo>
                  <a:lnTo>
                    <a:pt x="110152" y="64895"/>
                  </a:lnTo>
                  <a:lnTo>
                    <a:pt x="112688" y="62860"/>
                  </a:lnTo>
                  <a:cubicBezTo>
                    <a:pt x="116468" y="59790"/>
                    <a:pt x="120318" y="56844"/>
                    <a:pt x="124231" y="54019"/>
                  </a:cubicBezTo>
                  <a:cubicBezTo>
                    <a:pt x="124832" y="53551"/>
                    <a:pt x="125432" y="53084"/>
                    <a:pt x="126066" y="52684"/>
                  </a:cubicBezTo>
                  <a:cubicBezTo>
                    <a:pt x="129403" y="50282"/>
                    <a:pt x="132739" y="47980"/>
                    <a:pt x="136075" y="45711"/>
                  </a:cubicBezTo>
                  <a:lnTo>
                    <a:pt x="137777" y="44610"/>
                  </a:lnTo>
                  <a:lnTo>
                    <a:pt x="139812" y="43309"/>
                  </a:lnTo>
                  <a:lnTo>
                    <a:pt x="143148" y="41274"/>
                  </a:lnTo>
                  <a:lnTo>
                    <a:pt x="146284" y="39372"/>
                  </a:lnTo>
                  <a:lnTo>
                    <a:pt x="146284" y="39372"/>
                  </a:lnTo>
                  <a:lnTo>
                    <a:pt x="151055" y="36570"/>
                  </a:lnTo>
                  <a:lnTo>
                    <a:pt x="152390" y="35802"/>
                  </a:lnTo>
                  <a:lnTo>
                    <a:pt x="153991" y="34868"/>
                  </a:lnTo>
                  <a:lnTo>
                    <a:pt x="155426" y="34068"/>
                  </a:lnTo>
                  <a:lnTo>
                    <a:pt x="160564" y="31265"/>
                  </a:lnTo>
                  <a:lnTo>
                    <a:pt x="163166" y="29897"/>
                  </a:lnTo>
                  <a:lnTo>
                    <a:pt x="165768" y="28563"/>
                  </a:lnTo>
                  <a:lnTo>
                    <a:pt x="171040" y="25960"/>
                  </a:lnTo>
                  <a:lnTo>
                    <a:pt x="176878" y="23225"/>
                  </a:lnTo>
                  <a:lnTo>
                    <a:pt x="178880" y="22290"/>
                  </a:lnTo>
                  <a:lnTo>
                    <a:pt x="187254" y="18687"/>
                  </a:lnTo>
                  <a:lnTo>
                    <a:pt x="189089" y="17953"/>
                  </a:lnTo>
                  <a:cubicBezTo>
                    <a:pt x="193960" y="15985"/>
                    <a:pt x="198831" y="14150"/>
                    <a:pt x="203769" y="12448"/>
                  </a:cubicBezTo>
                  <a:lnTo>
                    <a:pt x="206438" y="11514"/>
                  </a:lnTo>
                  <a:cubicBezTo>
                    <a:pt x="210308" y="10246"/>
                    <a:pt x="214245" y="9012"/>
                    <a:pt x="218215" y="7844"/>
                  </a:cubicBezTo>
                  <a:lnTo>
                    <a:pt x="220851" y="7110"/>
                  </a:lnTo>
                  <a:lnTo>
                    <a:pt x="223720" y="6310"/>
                  </a:lnTo>
                  <a:lnTo>
                    <a:pt x="229525" y="4808"/>
                  </a:lnTo>
                  <a:lnTo>
                    <a:pt x="232194" y="4174"/>
                  </a:lnTo>
                  <a:lnTo>
                    <a:pt x="232561" y="4174"/>
                  </a:lnTo>
                  <a:cubicBezTo>
                    <a:pt x="236431" y="3240"/>
                    <a:pt x="240301" y="2406"/>
                    <a:pt x="244238" y="1639"/>
                  </a:cubicBezTo>
                  <a:lnTo>
                    <a:pt x="246273" y="1238"/>
                  </a:lnTo>
                  <a:lnTo>
                    <a:pt x="249609" y="638"/>
                  </a:lnTo>
                  <a:lnTo>
                    <a:pt x="250377" y="638"/>
                  </a:lnTo>
                  <a:lnTo>
                    <a:pt x="254013" y="37"/>
                  </a:lnTo>
                  <a:lnTo>
                    <a:pt x="254547" y="37"/>
                  </a:lnTo>
                  <a:lnTo>
                    <a:pt x="258884" y="27228"/>
                  </a:lnTo>
                  <a:lnTo>
                    <a:pt x="261120" y="40774"/>
                  </a:lnTo>
                  <a:lnTo>
                    <a:pt x="263255" y="54352"/>
                  </a:lnTo>
                  <a:lnTo>
                    <a:pt x="265423" y="67964"/>
                  </a:lnTo>
                  <a:lnTo>
                    <a:pt x="268293" y="86080"/>
                  </a:lnTo>
                  <a:lnTo>
                    <a:pt x="270428" y="99693"/>
                  </a:lnTo>
                  <a:lnTo>
                    <a:pt x="271095" y="99693"/>
                  </a:lnTo>
                  <a:lnTo>
                    <a:pt x="271095" y="99693"/>
                  </a:lnTo>
                  <a:lnTo>
                    <a:pt x="271562" y="99693"/>
                  </a:lnTo>
                  <a:lnTo>
                    <a:pt x="271996" y="99693"/>
                  </a:lnTo>
                  <a:lnTo>
                    <a:pt x="273030" y="99693"/>
                  </a:lnTo>
                  <a:lnTo>
                    <a:pt x="273464" y="99693"/>
                  </a:lnTo>
                  <a:lnTo>
                    <a:pt x="274231" y="99693"/>
                  </a:lnTo>
                  <a:lnTo>
                    <a:pt x="275199" y="99693"/>
                  </a:lnTo>
                  <a:lnTo>
                    <a:pt x="275866" y="99693"/>
                  </a:lnTo>
                  <a:lnTo>
                    <a:pt x="278335" y="99392"/>
                  </a:lnTo>
                  <a:lnTo>
                    <a:pt x="280237" y="99159"/>
                  </a:lnTo>
                  <a:lnTo>
                    <a:pt x="280470" y="99159"/>
                  </a:lnTo>
                  <a:lnTo>
                    <a:pt x="282305" y="98992"/>
                  </a:lnTo>
                  <a:lnTo>
                    <a:pt x="282539" y="98992"/>
                  </a:lnTo>
                  <a:lnTo>
                    <a:pt x="283740" y="98992"/>
                  </a:lnTo>
                  <a:lnTo>
                    <a:pt x="283740" y="98992"/>
                  </a:lnTo>
                  <a:lnTo>
                    <a:pt x="286175" y="98792"/>
                  </a:lnTo>
                  <a:lnTo>
                    <a:pt x="288177" y="98792"/>
                  </a:lnTo>
                  <a:lnTo>
                    <a:pt x="290179" y="98792"/>
                  </a:lnTo>
                  <a:lnTo>
                    <a:pt x="292181" y="98792"/>
                  </a:lnTo>
                  <a:lnTo>
                    <a:pt x="294182" y="98792"/>
                  </a:lnTo>
                  <a:lnTo>
                    <a:pt x="296084" y="98792"/>
                  </a:lnTo>
                  <a:lnTo>
                    <a:pt x="310197" y="98792"/>
                  </a:lnTo>
                  <a:lnTo>
                    <a:pt x="312599" y="98792"/>
                  </a:lnTo>
                  <a:lnTo>
                    <a:pt x="312766" y="98792"/>
                  </a:lnTo>
                  <a:cubicBezTo>
                    <a:pt x="313600" y="98792"/>
                    <a:pt x="314434" y="98792"/>
                    <a:pt x="315268" y="98792"/>
                  </a:cubicBezTo>
                  <a:lnTo>
                    <a:pt x="317837" y="98792"/>
                  </a:lnTo>
                  <a:lnTo>
                    <a:pt x="318904" y="98792"/>
                  </a:lnTo>
                  <a:lnTo>
                    <a:pt x="319672" y="98792"/>
                  </a:lnTo>
                  <a:cubicBezTo>
                    <a:pt x="320105" y="98792"/>
                    <a:pt x="320506" y="98792"/>
                    <a:pt x="320940" y="98792"/>
                  </a:cubicBezTo>
                  <a:lnTo>
                    <a:pt x="322941" y="98792"/>
                  </a:lnTo>
                  <a:lnTo>
                    <a:pt x="325677" y="99092"/>
                  </a:lnTo>
                  <a:lnTo>
                    <a:pt x="325977" y="99092"/>
                  </a:lnTo>
                  <a:lnTo>
                    <a:pt x="326578" y="99092"/>
                  </a:lnTo>
                  <a:lnTo>
                    <a:pt x="327846" y="99092"/>
                  </a:lnTo>
                  <a:lnTo>
                    <a:pt x="328480" y="99092"/>
                  </a:lnTo>
                  <a:lnTo>
                    <a:pt x="329380" y="99092"/>
                  </a:lnTo>
                  <a:lnTo>
                    <a:pt x="330381" y="99092"/>
                  </a:lnTo>
                  <a:lnTo>
                    <a:pt x="331516" y="99092"/>
                  </a:lnTo>
                  <a:lnTo>
                    <a:pt x="331716" y="99092"/>
                  </a:lnTo>
                  <a:lnTo>
                    <a:pt x="333350" y="99326"/>
                  </a:lnTo>
                  <a:lnTo>
                    <a:pt x="335519" y="85747"/>
                  </a:lnTo>
                  <a:lnTo>
                    <a:pt x="335519" y="85747"/>
                  </a:lnTo>
                  <a:lnTo>
                    <a:pt x="338388" y="67631"/>
                  </a:lnTo>
                  <a:lnTo>
                    <a:pt x="340524" y="54052"/>
                  </a:lnTo>
                  <a:lnTo>
                    <a:pt x="342659" y="40707"/>
                  </a:lnTo>
                  <a:lnTo>
                    <a:pt x="344794" y="27128"/>
                  </a:lnTo>
                  <a:lnTo>
                    <a:pt x="346963" y="13516"/>
                  </a:lnTo>
                  <a:lnTo>
                    <a:pt x="349131" y="-63"/>
                  </a:lnTo>
                  <a:cubicBezTo>
                    <a:pt x="350966" y="204"/>
                    <a:pt x="352801" y="504"/>
                    <a:pt x="354569" y="838"/>
                  </a:cubicBezTo>
                  <a:cubicBezTo>
                    <a:pt x="355270" y="838"/>
                    <a:pt x="356004" y="1072"/>
                    <a:pt x="356705" y="1238"/>
                  </a:cubicBezTo>
                  <a:lnTo>
                    <a:pt x="359474" y="1739"/>
                  </a:lnTo>
                  <a:lnTo>
                    <a:pt x="356905" y="15251"/>
                  </a:lnTo>
                  <a:lnTo>
                    <a:pt x="354302" y="28763"/>
                  </a:lnTo>
                  <a:lnTo>
                    <a:pt x="357338" y="29363"/>
                  </a:lnTo>
                  <a:lnTo>
                    <a:pt x="360675" y="30064"/>
                  </a:lnTo>
                  <a:lnTo>
                    <a:pt x="365079" y="31031"/>
                  </a:lnTo>
                  <a:lnTo>
                    <a:pt x="368415" y="31866"/>
                  </a:lnTo>
                  <a:lnTo>
                    <a:pt x="368815" y="31866"/>
                  </a:lnTo>
                  <a:lnTo>
                    <a:pt x="372619" y="31732"/>
                  </a:lnTo>
                  <a:lnTo>
                    <a:pt x="373987" y="32099"/>
                  </a:lnTo>
                  <a:cubicBezTo>
                    <a:pt x="375021" y="32333"/>
                    <a:pt x="376022" y="32633"/>
                    <a:pt x="377056" y="32933"/>
                  </a:cubicBezTo>
                  <a:lnTo>
                    <a:pt x="379858" y="33734"/>
                  </a:lnTo>
                  <a:lnTo>
                    <a:pt x="381794" y="34301"/>
                  </a:lnTo>
                  <a:lnTo>
                    <a:pt x="383562" y="34835"/>
                  </a:lnTo>
                  <a:lnTo>
                    <a:pt x="386131" y="35636"/>
                  </a:lnTo>
                  <a:cubicBezTo>
                    <a:pt x="389667" y="36770"/>
                    <a:pt x="393170" y="37971"/>
                    <a:pt x="396640" y="39239"/>
                  </a:cubicBezTo>
                  <a:lnTo>
                    <a:pt x="399376" y="40240"/>
                  </a:lnTo>
                  <a:lnTo>
                    <a:pt x="401811" y="41174"/>
                  </a:lnTo>
                  <a:lnTo>
                    <a:pt x="403947" y="42008"/>
                  </a:lnTo>
                  <a:lnTo>
                    <a:pt x="407683" y="43509"/>
                  </a:lnTo>
                  <a:lnTo>
                    <a:pt x="411353" y="45077"/>
                  </a:lnTo>
                  <a:lnTo>
                    <a:pt x="417692" y="47913"/>
                  </a:lnTo>
                  <a:lnTo>
                    <a:pt x="421028" y="49515"/>
                  </a:lnTo>
                  <a:lnTo>
                    <a:pt x="424632" y="51283"/>
                  </a:lnTo>
                  <a:cubicBezTo>
                    <a:pt x="425833" y="51883"/>
                    <a:pt x="427034" y="52484"/>
                    <a:pt x="428201" y="53118"/>
                  </a:cubicBezTo>
                  <a:cubicBezTo>
                    <a:pt x="429369" y="53752"/>
                    <a:pt x="430337" y="54185"/>
                    <a:pt x="431538" y="54753"/>
                  </a:cubicBezTo>
                  <a:lnTo>
                    <a:pt x="435441" y="56888"/>
                  </a:lnTo>
                  <a:lnTo>
                    <a:pt x="442114" y="44844"/>
                  </a:lnTo>
                  <a:lnTo>
                    <a:pt x="448786" y="32800"/>
                  </a:lnTo>
                  <a:lnTo>
                    <a:pt x="453591" y="35535"/>
                  </a:lnTo>
                  <a:lnTo>
                    <a:pt x="455759" y="36737"/>
                  </a:lnTo>
                  <a:lnTo>
                    <a:pt x="457928" y="38038"/>
                  </a:lnTo>
                  <a:lnTo>
                    <a:pt x="450888" y="49848"/>
                  </a:lnTo>
                  <a:lnTo>
                    <a:pt x="443682" y="61759"/>
                  </a:lnTo>
                  <a:lnTo>
                    <a:pt x="436609" y="73569"/>
                  </a:lnTo>
                  <a:lnTo>
                    <a:pt x="429503" y="85346"/>
                  </a:lnTo>
                  <a:lnTo>
                    <a:pt x="430570" y="85980"/>
                  </a:lnTo>
                  <a:lnTo>
                    <a:pt x="431071" y="86314"/>
                  </a:lnTo>
                  <a:lnTo>
                    <a:pt x="431604" y="86614"/>
                  </a:lnTo>
                  <a:lnTo>
                    <a:pt x="433673" y="87915"/>
                  </a:lnTo>
                  <a:lnTo>
                    <a:pt x="434707" y="88549"/>
                  </a:lnTo>
                  <a:lnTo>
                    <a:pt x="436475" y="89684"/>
                  </a:lnTo>
                  <a:lnTo>
                    <a:pt x="438077" y="90718"/>
                  </a:lnTo>
                  <a:lnTo>
                    <a:pt x="439311" y="91552"/>
                  </a:lnTo>
                  <a:lnTo>
                    <a:pt x="441013" y="92653"/>
                  </a:lnTo>
                  <a:lnTo>
                    <a:pt x="443415" y="94321"/>
                  </a:lnTo>
                  <a:lnTo>
                    <a:pt x="445116" y="95522"/>
                  </a:lnTo>
                  <a:lnTo>
                    <a:pt x="445116" y="95522"/>
                  </a:lnTo>
                  <a:lnTo>
                    <a:pt x="445717" y="95956"/>
                  </a:lnTo>
                  <a:lnTo>
                    <a:pt x="447652" y="97324"/>
                  </a:lnTo>
                  <a:lnTo>
                    <a:pt x="447652" y="97324"/>
                  </a:lnTo>
                  <a:lnTo>
                    <a:pt x="449587" y="98758"/>
                  </a:lnTo>
                  <a:lnTo>
                    <a:pt x="450421" y="99359"/>
                  </a:lnTo>
                  <a:lnTo>
                    <a:pt x="450421" y="99359"/>
                  </a:lnTo>
                  <a:lnTo>
                    <a:pt x="450655" y="99359"/>
                  </a:lnTo>
                  <a:lnTo>
                    <a:pt x="450655" y="99359"/>
                  </a:lnTo>
                  <a:lnTo>
                    <a:pt x="450655" y="99359"/>
                  </a:lnTo>
                  <a:lnTo>
                    <a:pt x="450655" y="99359"/>
                  </a:lnTo>
                  <a:lnTo>
                    <a:pt x="450655" y="99359"/>
                  </a:lnTo>
                  <a:lnTo>
                    <a:pt x="450855" y="99359"/>
                  </a:lnTo>
                  <a:lnTo>
                    <a:pt x="450855" y="99359"/>
                  </a:lnTo>
                  <a:lnTo>
                    <a:pt x="452423" y="100560"/>
                  </a:lnTo>
                  <a:lnTo>
                    <a:pt x="452823" y="100894"/>
                  </a:lnTo>
                  <a:lnTo>
                    <a:pt x="453891" y="101728"/>
                  </a:lnTo>
                  <a:lnTo>
                    <a:pt x="454458" y="102161"/>
                  </a:lnTo>
                  <a:lnTo>
                    <a:pt x="454859" y="102462"/>
                  </a:lnTo>
                  <a:lnTo>
                    <a:pt x="455559" y="103029"/>
                  </a:lnTo>
                  <a:lnTo>
                    <a:pt x="456026" y="103396"/>
                  </a:lnTo>
                  <a:lnTo>
                    <a:pt x="458762" y="105564"/>
                  </a:lnTo>
                  <a:lnTo>
                    <a:pt x="460597" y="107132"/>
                  </a:lnTo>
                  <a:lnTo>
                    <a:pt x="462665" y="108867"/>
                  </a:lnTo>
                  <a:lnTo>
                    <a:pt x="462866" y="109034"/>
                  </a:lnTo>
                  <a:lnTo>
                    <a:pt x="462866" y="109034"/>
                  </a:lnTo>
                  <a:lnTo>
                    <a:pt x="463499" y="109601"/>
                  </a:lnTo>
                  <a:lnTo>
                    <a:pt x="464133" y="110135"/>
                  </a:lnTo>
                  <a:lnTo>
                    <a:pt x="467470" y="113171"/>
                  </a:lnTo>
                  <a:lnTo>
                    <a:pt x="467470" y="113171"/>
                  </a:lnTo>
                  <a:lnTo>
                    <a:pt x="467470" y="113171"/>
                  </a:lnTo>
                  <a:lnTo>
                    <a:pt x="467470" y="113171"/>
                  </a:lnTo>
                  <a:lnTo>
                    <a:pt x="467737" y="113405"/>
                  </a:lnTo>
                  <a:lnTo>
                    <a:pt x="468204" y="113805"/>
                  </a:lnTo>
                  <a:lnTo>
                    <a:pt x="469271" y="114773"/>
                  </a:lnTo>
                  <a:lnTo>
                    <a:pt x="469605" y="115106"/>
                  </a:lnTo>
                  <a:lnTo>
                    <a:pt x="471039" y="116441"/>
                  </a:lnTo>
                  <a:lnTo>
                    <a:pt x="474376" y="119777"/>
                  </a:lnTo>
                  <a:lnTo>
                    <a:pt x="474376" y="119777"/>
                  </a:lnTo>
                  <a:lnTo>
                    <a:pt x="477712" y="123113"/>
                  </a:lnTo>
                  <a:lnTo>
                    <a:pt x="479414" y="124848"/>
                  </a:lnTo>
                  <a:cubicBezTo>
                    <a:pt x="479947" y="125449"/>
                    <a:pt x="480515" y="126016"/>
                    <a:pt x="481082" y="126616"/>
                  </a:cubicBezTo>
                  <a:lnTo>
                    <a:pt x="481716" y="127317"/>
                  </a:lnTo>
                  <a:lnTo>
                    <a:pt x="482650" y="128318"/>
                  </a:lnTo>
                  <a:lnTo>
                    <a:pt x="483250" y="128952"/>
                  </a:lnTo>
                  <a:lnTo>
                    <a:pt x="483250" y="128952"/>
                  </a:lnTo>
                  <a:lnTo>
                    <a:pt x="483250" y="129152"/>
                  </a:lnTo>
                  <a:lnTo>
                    <a:pt x="483450" y="129352"/>
                  </a:lnTo>
                  <a:lnTo>
                    <a:pt x="483751" y="129686"/>
                  </a:lnTo>
                  <a:lnTo>
                    <a:pt x="483751" y="129686"/>
                  </a:lnTo>
                  <a:lnTo>
                    <a:pt x="484284" y="130253"/>
                  </a:lnTo>
                  <a:cubicBezTo>
                    <a:pt x="484885" y="130887"/>
                    <a:pt x="485452" y="131554"/>
                    <a:pt x="486053" y="132221"/>
                  </a:cubicBezTo>
                  <a:lnTo>
                    <a:pt x="486053" y="132422"/>
                  </a:lnTo>
                  <a:lnTo>
                    <a:pt x="486320" y="132722"/>
                  </a:lnTo>
                  <a:lnTo>
                    <a:pt x="486587" y="133055"/>
                  </a:lnTo>
                  <a:lnTo>
                    <a:pt x="486587" y="133055"/>
                  </a:lnTo>
                  <a:lnTo>
                    <a:pt x="486920" y="133422"/>
                  </a:lnTo>
                  <a:lnTo>
                    <a:pt x="497296" y="124414"/>
                  </a:lnTo>
                  <a:lnTo>
                    <a:pt x="497296" y="124414"/>
                  </a:lnTo>
                  <a:lnTo>
                    <a:pt x="507872" y="115373"/>
                  </a:lnTo>
                  <a:lnTo>
                    <a:pt x="518248" y="106332"/>
                  </a:lnTo>
                  <a:lnTo>
                    <a:pt x="528624" y="97324"/>
                  </a:lnTo>
                  <a:cubicBezTo>
                    <a:pt x="529061" y="97778"/>
                    <a:pt x="529475" y="98258"/>
                    <a:pt x="529858" y="98758"/>
                  </a:cubicBezTo>
                  <a:cubicBezTo>
                    <a:pt x="530259" y="99259"/>
                    <a:pt x="530626" y="99659"/>
                    <a:pt x="531026" y="100093"/>
                  </a:cubicBezTo>
                  <a:lnTo>
                    <a:pt x="532227" y="101527"/>
                  </a:lnTo>
                  <a:cubicBezTo>
                    <a:pt x="533328" y="102795"/>
                    <a:pt x="534396" y="104096"/>
                    <a:pt x="535564" y="105398"/>
                  </a:cubicBezTo>
                  <a:lnTo>
                    <a:pt x="524887" y="114039"/>
                  </a:lnTo>
                  <a:lnTo>
                    <a:pt x="514144" y="122713"/>
                  </a:lnTo>
                  <a:lnTo>
                    <a:pt x="503402" y="131387"/>
                  </a:lnTo>
                  <a:lnTo>
                    <a:pt x="492725" y="140028"/>
                  </a:lnTo>
                  <a:lnTo>
                    <a:pt x="482016" y="148703"/>
                  </a:lnTo>
                  <a:lnTo>
                    <a:pt x="469571" y="161848"/>
                  </a:lnTo>
                  <a:lnTo>
                    <a:pt x="458862" y="170522"/>
                  </a:lnTo>
                  <a:lnTo>
                    <a:pt x="459095" y="170789"/>
                  </a:lnTo>
                  <a:lnTo>
                    <a:pt x="459095" y="170789"/>
                  </a:lnTo>
                  <a:lnTo>
                    <a:pt x="459362" y="171123"/>
                  </a:lnTo>
                  <a:lnTo>
                    <a:pt x="461197" y="173391"/>
                  </a:lnTo>
                  <a:lnTo>
                    <a:pt x="461398" y="173625"/>
                  </a:lnTo>
                  <a:lnTo>
                    <a:pt x="463366" y="176227"/>
                  </a:lnTo>
                  <a:lnTo>
                    <a:pt x="463366" y="176227"/>
                  </a:lnTo>
                  <a:cubicBezTo>
                    <a:pt x="463733" y="176661"/>
                    <a:pt x="464067" y="177128"/>
                    <a:pt x="464400" y="177595"/>
                  </a:cubicBezTo>
                  <a:lnTo>
                    <a:pt x="465501" y="179063"/>
                  </a:lnTo>
                  <a:lnTo>
                    <a:pt x="466202" y="180031"/>
                  </a:lnTo>
                  <a:lnTo>
                    <a:pt x="466702" y="180731"/>
                  </a:lnTo>
                  <a:lnTo>
                    <a:pt x="467002" y="181165"/>
                  </a:lnTo>
                  <a:lnTo>
                    <a:pt x="468137" y="182766"/>
                  </a:lnTo>
                  <a:lnTo>
                    <a:pt x="468137" y="182966"/>
                  </a:lnTo>
                  <a:lnTo>
                    <a:pt x="468137" y="182966"/>
                  </a:lnTo>
                  <a:cubicBezTo>
                    <a:pt x="468437" y="183400"/>
                    <a:pt x="468771" y="183867"/>
                    <a:pt x="469038" y="184334"/>
                  </a:cubicBezTo>
                  <a:lnTo>
                    <a:pt x="469371" y="184835"/>
                  </a:lnTo>
                  <a:lnTo>
                    <a:pt x="469371" y="185002"/>
                  </a:lnTo>
                  <a:cubicBezTo>
                    <a:pt x="469438" y="185122"/>
                    <a:pt x="469515" y="185232"/>
                    <a:pt x="469605" y="185335"/>
                  </a:cubicBezTo>
                  <a:lnTo>
                    <a:pt x="469838" y="185702"/>
                  </a:lnTo>
                  <a:lnTo>
                    <a:pt x="469838" y="185702"/>
                  </a:lnTo>
                  <a:lnTo>
                    <a:pt x="469838" y="185902"/>
                  </a:lnTo>
                  <a:lnTo>
                    <a:pt x="469838" y="186103"/>
                  </a:lnTo>
                  <a:lnTo>
                    <a:pt x="470372" y="186903"/>
                  </a:lnTo>
                  <a:lnTo>
                    <a:pt x="470539" y="187204"/>
                  </a:lnTo>
                  <a:lnTo>
                    <a:pt x="470873" y="187704"/>
                  </a:lnTo>
                  <a:lnTo>
                    <a:pt x="470873" y="187704"/>
                  </a:lnTo>
                  <a:lnTo>
                    <a:pt x="470873" y="187904"/>
                  </a:lnTo>
                  <a:lnTo>
                    <a:pt x="470873" y="187904"/>
                  </a:lnTo>
                  <a:lnTo>
                    <a:pt x="470873" y="187904"/>
                  </a:lnTo>
                  <a:lnTo>
                    <a:pt x="470873" y="187904"/>
                  </a:lnTo>
                  <a:lnTo>
                    <a:pt x="471073" y="188238"/>
                  </a:lnTo>
                  <a:lnTo>
                    <a:pt x="471073" y="188405"/>
                  </a:lnTo>
                  <a:lnTo>
                    <a:pt x="471073" y="188572"/>
                  </a:lnTo>
                  <a:lnTo>
                    <a:pt x="471073" y="188738"/>
                  </a:lnTo>
                  <a:lnTo>
                    <a:pt x="471240" y="188972"/>
                  </a:lnTo>
                  <a:lnTo>
                    <a:pt x="471240" y="189139"/>
                  </a:lnTo>
                  <a:cubicBezTo>
                    <a:pt x="471773" y="189973"/>
                    <a:pt x="472307" y="190807"/>
                    <a:pt x="472808" y="191641"/>
                  </a:cubicBezTo>
                  <a:lnTo>
                    <a:pt x="473475" y="192709"/>
                  </a:lnTo>
                  <a:lnTo>
                    <a:pt x="474309" y="194076"/>
                  </a:lnTo>
                  <a:lnTo>
                    <a:pt x="475110" y="195478"/>
                  </a:lnTo>
                  <a:lnTo>
                    <a:pt x="475677" y="196412"/>
                  </a:lnTo>
                  <a:lnTo>
                    <a:pt x="477145" y="198981"/>
                  </a:lnTo>
                  <a:cubicBezTo>
                    <a:pt x="477345" y="199348"/>
                    <a:pt x="477545" y="199681"/>
                    <a:pt x="477712" y="200048"/>
                  </a:cubicBezTo>
                  <a:lnTo>
                    <a:pt x="478513" y="201516"/>
                  </a:lnTo>
                  <a:lnTo>
                    <a:pt x="478813" y="202050"/>
                  </a:lnTo>
                  <a:lnTo>
                    <a:pt x="479480" y="203285"/>
                  </a:lnTo>
                  <a:cubicBezTo>
                    <a:pt x="479814" y="203885"/>
                    <a:pt x="480147" y="204552"/>
                    <a:pt x="480448" y="205186"/>
                  </a:cubicBezTo>
                  <a:lnTo>
                    <a:pt x="480848" y="205920"/>
                  </a:lnTo>
                  <a:lnTo>
                    <a:pt x="480848" y="205920"/>
                  </a:lnTo>
                  <a:lnTo>
                    <a:pt x="480848" y="206087"/>
                  </a:lnTo>
                  <a:cubicBezTo>
                    <a:pt x="480861" y="206187"/>
                    <a:pt x="480861" y="206287"/>
                    <a:pt x="480848" y="206387"/>
                  </a:cubicBezTo>
                  <a:lnTo>
                    <a:pt x="481149" y="206954"/>
                  </a:lnTo>
                  <a:lnTo>
                    <a:pt x="481515" y="207655"/>
                  </a:lnTo>
                  <a:lnTo>
                    <a:pt x="481849" y="208356"/>
                  </a:lnTo>
                  <a:lnTo>
                    <a:pt x="482550" y="209757"/>
                  </a:lnTo>
                  <a:lnTo>
                    <a:pt x="482550" y="209757"/>
                  </a:lnTo>
                  <a:cubicBezTo>
                    <a:pt x="482817" y="210291"/>
                    <a:pt x="483083" y="210858"/>
                    <a:pt x="483317" y="211425"/>
                  </a:cubicBezTo>
                  <a:lnTo>
                    <a:pt x="484118" y="213093"/>
                  </a:lnTo>
                  <a:lnTo>
                    <a:pt x="484118" y="213294"/>
                  </a:lnTo>
                  <a:lnTo>
                    <a:pt x="484418" y="213994"/>
                  </a:lnTo>
                  <a:lnTo>
                    <a:pt x="484752" y="214695"/>
                  </a:lnTo>
                  <a:lnTo>
                    <a:pt x="485519" y="216430"/>
                  </a:lnTo>
                  <a:lnTo>
                    <a:pt x="485519" y="216430"/>
                  </a:lnTo>
                  <a:cubicBezTo>
                    <a:pt x="485539" y="216573"/>
                    <a:pt x="485539" y="216720"/>
                    <a:pt x="485519" y="216863"/>
                  </a:cubicBezTo>
                  <a:lnTo>
                    <a:pt x="485686" y="217197"/>
                  </a:lnTo>
                  <a:cubicBezTo>
                    <a:pt x="485679" y="217307"/>
                    <a:pt x="485679" y="217421"/>
                    <a:pt x="485686" y="217531"/>
                  </a:cubicBezTo>
                  <a:lnTo>
                    <a:pt x="485686" y="217531"/>
                  </a:lnTo>
                  <a:cubicBezTo>
                    <a:pt x="485686" y="217531"/>
                    <a:pt x="485686" y="217731"/>
                    <a:pt x="485686" y="217831"/>
                  </a:cubicBezTo>
                  <a:lnTo>
                    <a:pt x="486787" y="220467"/>
                  </a:lnTo>
                  <a:cubicBezTo>
                    <a:pt x="487254" y="221634"/>
                    <a:pt x="487688" y="222835"/>
                    <a:pt x="488221" y="224036"/>
                  </a:cubicBezTo>
                  <a:lnTo>
                    <a:pt x="488221" y="224203"/>
                  </a:lnTo>
                  <a:lnTo>
                    <a:pt x="501066" y="219265"/>
                  </a:lnTo>
                  <a:lnTo>
                    <a:pt x="518215" y="212593"/>
                  </a:lnTo>
                  <a:lnTo>
                    <a:pt x="531059" y="207655"/>
                  </a:lnTo>
                  <a:lnTo>
                    <a:pt x="531059" y="207655"/>
                  </a:lnTo>
                  <a:lnTo>
                    <a:pt x="543904" y="202751"/>
                  </a:lnTo>
                  <a:lnTo>
                    <a:pt x="556749" y="197813"/>
                  </a:lnTo>
                  <a:lnTo>
                    <a:pt x="569594" y="192875"/>
                  </a:lnTo>
                  <a:lnTo>
                    <a:pt x="582438" y="187938"/>
                  </a:lnTo>
                  <a:cubicBezTo>
                    <a:pt x="582705" y="188705"/>
                    <a:pt x="583006" y="189439"/>
                    <a:pt x="583306" y="190206"/>
                  </a:cubicBezTo>
                  <a:cubicBezTo>
                    <a:pt x="583606" y="190974"/>
                    <a:pt x="584040" y="192141"/>
                    <a:pt x="584373" y="193142"/>
                  </a:cubicBezTo>
                  <a:cubicBezTo>
                    <a:pt x="584707" y="194143"/>
                    <a:pt x="584974" y="194744"/>
                    <a:pt x="585308" y="195544"/>
                  </a:cubicBezTo>
                  <a:cubicBezTo>
                    <a:pt x="585641" y="196345"/>
                    <a:pt x="585841" y="197046"/>
                    <a:pt x="586075" y="197780"/>
                  </a:cubicBezTo>
                  <a:lnTo>
                    <a:pt x="586075" y="197780"/>
                  </a:lnTo>
                  <a:cubicBezTo>
                    <a:pt x="587543" y="201950"/>
                    <a:pt x="588911" y="206187"/>
                    <a:pt x="590179" y="210458"/>
                  </a:cubicBezTo>
                  <a:cubicBezTo>
                    <a:pt x="590512" y="211625"/>
                    <a:pt x="590846" y="212793"/>
                    <a:pt x="591213" y="213961"/>
                  </a:cubicBezTo>
                  <a:cubicBezTo>
                    <a:pt x="591580" y="215128"/>
                    <a:pt x="592047" y="216997"/>
                    <a:pt x="592447" y="218565"/>
                  </a:cubicBezTo>
                  <a:lnTo>
                    <a:pt x="593048" y="220867"/>
                  </a:lnTo>
                  <a:cubicBezTo>
                    <a:pt x="593415" y="222201"/>
                    <a:pt x="593749" y="223569"/>
                    <a:pt x="594082" y="224937"/>
                  </a:cubicBezTo>
                  <a:lnTo>
                    <a:pt x="594683" y="227473"/>
                  </a:lnTo>
                  <a:lnTo>
                    <a:pt x="594983" y="228774"/>
                  </a:lnTo>
                  <a:cubicBezTo>
                    <a:pt x="595216" y="229741"/>
                    <a:pt x="595450" y="230709"/>
                    <a:pt x="595650" y="231676"/>
                  </a:cubicBezTo>
                  <a:cubicBezTo>
                    <a:pt x="595850" y="232644"/>
                    <a:pt x="596050" y="233578"/>
                    <a:pt x="596251" y="234512"/>
                  </a:cubicBezTo>
                  <a:lnTo>
                    <a:pt x="596851" y="237382"/>
                  </a:lnTo>
                  <a:lnTo>
                    <a:pt x="596851" y="238583"/>
                  </a:lnTo>
                  <a:cubicBezTo>
                    <a:pt x="596851" y="239517"/>
                    <a:pt x="597185" y="240418"/>
                    <a:pt x="597385" y="241352"/>
                  </a:cubicBezTo>
                  <a:cubicBezTo>
                    <a:pt x="597752" y="243253"/>
                    <a:pt x="598086" y="245189"/>
                    <a:pt x="598419" y="247124"/>
                  </a:cubicBezTo>
                  <a:lnTo>
                    <a:pt x="598419" y="247124"/>
                  </a:lnTo>
                  <a:cubicBezTo>
                    <a:pt x="598419" y="248091"/>
                    <a:pt x="598753" y="249059"/>
                    <a:pt x="598886" y="250026"/>
                  </a:cubicBezTo>
                  <a:cubicBezTo>
                    <a:pt x="599020" y="250994"/>
                    <a:pt x="599153" y="251728"/>
                    <a:pt x="599287" y="252595"/>
                  </a:cubicBezTo>
                  <a:lnTo>
                    <a:pt x="599487" y="253996"/>
                  </a:lnTo>
                  <a:lnTo>
                    <a:pt x="599787" y="255931"/>
                  </a:lnTo>
                  <a:cubicBezTo>
                    <a:pt x="599787" y="256932"/>
                    <a:pt x="600054" y="257900"/>
                    <a:pt x="600154" y="258901"/>
                  </a:cubicBezTo>
                  <a:cubicBezTo>
                    <a:pt x="600254" y="259902"/>
                    <a:pt x="600421" y="260869"/>
                    <a:pt x="600521" y="261870"/>
                  </a:cubicBezTo>
                  <a:cubicBezTo>
                    <a:pt x="600621" y="262871"/>
                    <a:pt x="600755" y="263772"/>
                    <a:pt x="600855" y="264739"/>
                  </a:cubicBezTo>
                  <a:lnTo>
                    <a:pt x="600855" y="265006"/>
                  </a:lnTo>
                  <a:cubicBezTo>
                    <a:pt x="600855" y="265874"/>
                    <a:pt x="601055" y="266741"/>
                    <a:pt x="601122" y="267608"/>
                  </a:cubicBezTo>
                  <a:lnTo>
                    <a:pt x="601422" y="270945"/>
                  </a:lnTo>
                  <a:cubicBezTo>
                    <a:pt x="601422" y="272446"/>
                    <a:pt x="601689" y="273947"/>
                    <a:pt x="601789" y="275482"/>
                  </a:cubicBezTo>
                  <a:lnTo>
                    <a:pt x="602089" y="280020"/>
                  </a:lnTo>
                  <a:cubicBezTo>
                    <a:pt x="602089" y="281020"/>
                    <a:pt x="602089" y="282021"/>
                    <a:pt x="602256" y="283055"/>
                  </a:cubicBezTo>
                  <a:cubicBezTo>
                    <a:pt x="602256" y="286092"/>
                    <a:pt x="602490" y="289161"/>
                    <a:pt x="602556" y="292230"/>
                  </a:cubicBezTo>
                  <a:lnTo>
                    <a:pt x="602556" y="294699"/>
                  </a:lnTo>
                  <a:cubicBezTo>
                    <a:pt x="603721" y="295450"/>
                    <a:pt x="604638" y="296531"/>
                    <a:pt x="605192" y="297802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Brīvforma: forma 196">
              <a:extLst>
                <a:ext uri="{FF2B5EF4-FFF2-40B4-BE49-F238E27FC236}">
                  <a16:creationId xmlns:a16="http://schemas.microsoft.com/office/drawing/2014/main" id="{EA6D8CE4-6028-7594-0F72-DFB54576F48A}"/>
                </a:ext>
              </a:extLst>
            </p:cNvPr>
            <p:cNvSpPr/>
            <p:nvPr/>
          </p:nvSpPr>
          <p:spPr>
            <a:xfrm>
              <a:off x="4270529" y="5153347"/>
              <a:ext cx="576578" cy="573643"/>
            </a:xfrm>
            <a:custGeom>
              <a:avLst/>
              <a:gdLst>
                <a:gd name="connsiteX0" fmla="*/ 576500 w 576578"/>
                <a:gd name="connsiteY0" fmla="*/ 285257 h 573643"/>
                <a:gd name="connsiteX1" fmla="*/ 576500 w 576578"/>
                <a:gd name="connsiteY1" fmla="*/ 290095 h 573643"/>
                <a:gd name="connsiteX2" fmla="*/ 576333 w 576578"/>
                <a:gd name="connsiteY2" fmla="*/ 296768 h 573643"/>
                <a:gd name="connsiteX3" fmla="*/ 576333 w 576578"/>
                <a:gd name="connsiteY3" fmla="*/ 298970 h 573643"/>
                <a:gd name="connsiteX4" fmla="*/ 576333 w 576578"/>
                <a:gd name="connsiteY4" fmla="*/ 301872 h 573643"/>
                <a:gd name="connsiteX5" fmla="*/ 576066 w 576578"/>
                <a:gd name="connsiteY5" fmla="*/ 306209 h 573643"/>
                <a:gd name="connsiteX6" fmla="*/ 575699 w 576578"/>
                <a:gd name="connsiteY6" fmla="*/ 310513 h 573643"/>
                <a:gd name="connsiteX7" fmla="*/ 575499 w 576578"/>
                <a:gd name="connsiteY7" fmla="*/ 312815 h 573643"/>
                <a:gd name="connsiteX8" fmla="*/ 575098 w 576578"/>
                <a:gd name="connsiteY8" fmla="*/ 316819 h 573643"/>
                <a:gd name="connsiteX9" fmla="*/ 574498 w 576578"/>
                <a:gd name="connsiteY9" fmla="*/ 321923 h 573643"/>
                <a:gd name="connsiteX10" fmla="*/ 574264 w 576578"/>
                <a:gd name="connsiteY10" fmla="*/ 323892 h 573643"/>
                <a:gd name="connsiteX11" fmla="*/ 573931 w 576578"/>
                <a:gd name="connsiteY11" fmla="*/ 326227 h 573643"/>
                <a:gd name="connsiteX12" fmla="*/ 573597 w 576578"/>
                <a:gd name="connsiteY12" fmla="*/ 328629 h 573643"/>
                <a:gd name="connsiteX13" fmla="*/ 573330 w 576578"/>
                <a:gd name="connsiteY13" fmla="*/ 330431 h 573643"/>
                <a:gd name="connsiteX14" fmla="*/ 572396 w 576578"/>
                <a:gd name="connsiteY14" fmla="*/ 336036 h 573643"/>
                <a:gd name="connsiteX15" fmla="*/ 571996 w 576578"/>
                <a:gd name="connsiteY15" fmla="*/ 338271 h 573643"/>
                <a:gd name="connsiteX16" fmla="*/ 571262 w 576578"/>
                <a:gd name="connsiteY16" fmla="*/ 342075 h 573643"/>
                <a:gd name="connsiteX17" fmla="*/ 570795 w 576578"/>
                <a:gd name="connsiteY17" fmla="*/ 344377 h 573643"/>
                <a:gd name="connsiteX18" fmla="*/ 569260 w 576578"/>
                <a:gd name="connsiteY18" fmla="*/ 351450 h 573643"/>
                <a:gd name="connsiteX19" fmla="*/ 568626 w 576578"/>
                <a:gd name="connsiteY19" fmla="*/ 354085 h 573643"/>
                <a:gd name="connsiteX20" fmla="*/ 568626 w 576578"/>
                <a:gd name="connsiteY20" fmla="*/ 354519 h 573643"/>
                <a:gd name="connsiteX21" fmla="*/ 567792 w 576578"/>
                <a:gd name="connsiteY21" fmla="*/ 357855 h 573643"/>
                <a:gd name="connsiteX22" fmla="*/ 567025 w 576578"/>
                <a:gd name="connsiteY22" fmla="*/ 360825 h 573643"/>
                <a:gd name="connsiteX23" fmla="*/ 565790 w 576578"/>
                <a:gd name="connsiteY23" fmla="*/ 365262 h 573643"/>
                <a:gd name="connsiteX24" fmla="*/ 565090 w 576578"/>
                <a:gd name="connsiteY24" fmla="*/ 367597 h 573643"/>
                <a:gd name="connsiteX25" fmla="*/ 563054 w 576578"/>
                <a:gd name="connsiteY25" fmla="*/ 374270 h 573643"/>
                <a:gd name="connsiteX26" fmla="*/ 562387 w 576578"/>
                <a:gd name="connsiteY26" fmla="*/ 376305 h 573643"/>
                <a:gd name="connsiteX27" fmla="*/ 561319 w 576578"/>
                <a:gd name="connsiteY27" fmla="*/ 379641 h 573643"/>
                <a:gd name="connsiteX28" fmla="*/ 561086 w 576578"/>
                <a:gd name="connsiteY28" fmla="*/ 380209 h 573643"/>
                <a:gd name="connsiteX29" fmla="*/ 559685 w 576578"/>
                <a:gd name="connsiteY29" fmla="*/ 384212 h 573643"/>
                <a:gd name="connsiteX30" fmla="*/ 559685 w 576578"/>
                <a:gd name="connsiteY30" fmla="*/ 384612 h 573643"/>
                <a:gd name="connsiteX31" fmla="*/ 557983 w 576578"/>
                <a:gd name="connsiteY31" fmla="*/ 389116 h 573643"/>
                <a:gd name="connsiteX32" fmla="*/ 556982 w 576578"/>
                <a:gd name="connsiteY32" fmla="*/ 391752 h 573643"/>
                <a:gd name="connsiteX33" fmla="*/ 556115 w 576578"/>
                <a:gd name="connsiteY33" fmla="*/ 393854 h 573643"/>
                <a:gd name="connsiteX34" fmla="*/ 554280 w 576578"/>
                <a:gd name="connsiteY34" fmla="*/ 398258 h 573643"/>
                <a:gd name="connsiteX35" fmla="*/ 552912 w 576578"/>
                <a:gd name="connsiteY35" fmla="*/ 401594 h 573643"/>
                <a:gd name="connsiteX36" fmla="*/ 551478 w 576578"/>
                <a:gd name="connsiteY36" fmla="*/ 404931 h 573643"/>
                <a:gd name="connsiteX37" fmla="*/ 550010 w 576578"/>
                <a:gd name="connsiteY37" fmla="*/ 408267 h 573643"/>
                <a:gd name="connsiteX38" fmla="*/ 542103 w 576578"/>
                <a:gd name="connsiteY38" fmla="*/ 423947 h 573643"/>
                <a:gd name="connsiteX39" fmla="*/ 538766 w 576578"/>
                <a:gd name="connsiteY39" fmla="*/ 429919 h 573643"/>
                <a:gd name="connsiteX40" fmla="*/ 533328 w 576578"/>
                <a:gd name="connsiteY40" fmla="*/ 438961 h 573643"/>
                <a:gd name="connsiteX41" fmla="*/ 529992 w 576578"/>
                <a:gd name="connsiteY41" fmla="*/ 444032 h 573643"/>
                <a:gd name="connsiteX42" fmla="*/ 529691 w 576578"/>
                <a:gd name="connsiteY42" fmla="*/ 444499 h 573643"/>
                <a:gd name="connsiteX43" fmla="*/ 528791 w 576578"/>
                <a:gd name="connsiteY43" fmla="*/ 445867 h 573643"/>
                <a:gd name="connsiteX44" fmla="*/ 527556 w 576578"/>
                <a:gd name="connsiteY44" fmla="*/ 447702 h 573643"/>
                <a:gd name="connsiteX45" fmla="*/ 525588 w 576578"/>
                <a:gd name="connsiteY45" fmla="*/ 450571 h 573643"/>
                <a:gd name="connsiteX46" fmla="*/ 521918 w 576578"/>
                <a:gd name="connsiteY46" fmla="*/ 455742 h 573643"/>
                <a:gd name="connsiteX47" fmla="*/ 520483 w 576578"/>
                <a:gd name="connsiteY47" fmla="*/ 457677 h 573643"/>
                <a:gd name="connsiteX48" fmla="*/ 517848 w 576578"/>
                <a:gd name="connsiteY48" fmla="*/ 461214 h 573643"/>
                <a:gd name="connsiteX49" fmla="*/ 516647 w 576578"/>
                <a:gd name="connsiteY49" fmla="*/ 462749 h 573643"/>
                <a:gd name="connsiteX50" fmla="*/ 515245 w 576578"/>
                <a:gd name="connsiteY50" fmla="*/ 464584 h 573643"/>
                <a:gd name="connsiteX51" fmla="*/ 513510 w 576578"/>
                <a:gd name="connsiteY51" fmla="*/ 466786 h 573643"/>
                <a:gd name="connsiteX52" fmla="*/ 511942 w 576578"/>
                <a:gd name="connsiteY52" fmla="*/ 468721 h 573643"/>
                <a:gd name="connsiteX53" fmla="*/ 507105 w 576578"/>
                <a:gd name="connsiteY53" fmla="*/ 474492 h 573643"/>
                <a:gd name="connsiteX54" fmla="*/ 504469 w 576578"/>
                <a:gd name="connsiteY54" fmla="*/ 476261 h 573643"/>
                <a:gd name="connsiteX55" fmla="*/ 494794 w 576578"/>
                <a:gd name="connsiteY55" fmla="*/ 486737 h 573643"/>
                <a:gd name="connsiteX56" fmla="*/ 493092 w 576578"/>
                <a:gd name="connsiteY56" fmla="*/ 488471 h 573643"/>
                <a:gd name="connsiteX57" fmla="*/ 489989 w 576578"/>
                <a:gd name="connsiteY57" fmla="*/ 491541 h 573643"/>
                <a:gd name="connsiteX58" fmla="*/ 488488 w 576578"/>
                <a:gd name="connsiteY58" fmla="*/ 493042 h 573643"/>
                <a:gd name="connsiteX59" fmla="*/ 482683 w 576578"/>
                <a:gd name="connsiteY59" fmla="*/ 498547 h 573643"/>
                <a:gd name="connsiteX60" fmla="*/ 480982 w 576578"/>
                <a:gd name="connsiteY60" fmla="*/ 500048 h 573643"/>
                <a:gd name="connsiteX61" fmla="*/ 480014 w 576578"/>
                <a:gd name="connsiteY61" fmla="*/ 500983 h 573643"/>
                <a:gd name="connsiteX62" fmla="*/ 477945 w 576578"/>
                <a:gd name="connsiteY62" fmla="*/ 502817 h 573643"/>
                <a:gd name="connsiteX63" fmla="*/ 475744 w 576578"/>
                <a:gd name="connsiteY63" fmla="*/ 504719 h 573643"/>
                <a:gd name="connsiteX64" fmla="*/ 469738 w 576578"/>
                <a:gd name="connsiteY64" fmla="*/ 509757 h 573643"/>
                <a:gd name="connsiteX65" fmla="*/ 467903 w 576578"/>
                <a:gd name="connsiteY65" fmla="*/ 511258 h 573643"/>
                <a:gd name="connsiteX66" fmla="*/ 464567 w 576578"/>
                <a:gd name="connsiteY66" fmla="*/ 513994 h 573643"/>
                <a:gd name="connsiteX67" fmla="*/ 462432 w 576578"/>
                <a:gd name="connsiteY67" fmla="*/ 515662 h 573643"/>
                <a:gd name="connsiteX68" fmla="*/ 458795 w 576578"/>
                <a:gd name="connsiteY68" fmla="*/ 518398 h 573643"/>
                <a:gd name="connsiteX69" fmla="*/ 456960 w 576578"/>
                <a:gd name="connsiteY69" fmla="*/ 519733 h 573643"/>
                <a:gd name="connsiteX70" fmla="*/ 454925 w 576578"/>
                <a:gd name="connsiteY70" fmla="*/ 521201 h 573643"/>
                <a:gd name="connsiteX71" fmla="*/ 452389 w 576578"/>
                <a:gd name="connsiteY71" fmla="*/ 522969 h 573643"/>
                <a:gd name="connsiteX72" fmla="*/ 451956 w 576578"/>
                <a:gd name="connsiteY72" fmla="*/ 523269 h 573643"/>
                <a:gd name="connsiteX73" fmla="*/ 449454 w 576578"/>
                <a:gd name="connsiteY73" fmla="*/ 525004 h 573643"/>
                <a:gd name="connsiteX74" fmla="*/ 447518 w 576578"/>
                <a:gd name="connsiteY74" fmla="*/ 526305 h 573643"/>
                <a:gd name="connsiteX75" fmla="*/ 445817 w 576578"/>
                <a:gd name="connsiteY75" fmla="*/ 527206 h 573643"/>
                <a:gd name="connsiteX76" fmla="*/ 443415 w 576578"/>
                <a:gd name="connsiteY76" fmla="*/ 528774 h 573643"/>
                <a:gd name="connsiteX77" fmla="*/ 441046 w 576578"/>
                <a:gd name="connsiteY77" fmla="*/ 530242 h 573643"/>
                <a:gd name="connsiteX78" fmla="*/ 418826 w 576578"/>
                <a:gd name="connsiteY78" fmla="*/ 542886 h 573643"/>
                <a:gd name="connsiteX79" fmla="*/ 415757 w 576578"/>
                <a:gd name="connsiteY79" fmla="*/ 544421 h 573643"/>
                <a:gd name="connsiteX80" fmla="*/ 412654 w 576578"/>
                <a:gd name="connsiteY80" fmla="*/ 545923 h 573643"/>
                <a:gd name="connsiteX81" fmla="*/ 409518 w 576578"/>
                <a:gd name="connsiteY81" fmla="*/ 547424 h 573643"/>
                <a:gd name="connsiteX82" fmla="*/ 403413 w 576578"/>
                <a:gd name="connsiteY82" fmla="*/ 550160 h 573643"/>
                <a:gd name="connsiteX83" fmla="*/ 389834 w 576578"/>
                <a:gd name="connsiteY83" fmla="*/ 555664 h 573643"/>
                <a:gd name="connsiteX84" fmla="*/ 386498 w 576578"/>
                <a:gd name="connsiteY84" fmla="*/ 556899 h 573643"/>
                <a:gd name="connsiteX85" fmla="*/ 379491 w 576578"/>
                <a:gd name="connsiteY85" fmla="*/ 559334 h 573643"/>
                <a:gd name="connsiteX86" fmla="*/ 376155 w 576578"/>
                <a:gd name="connsiteY86" fmla="*/ 560435 h 573643"/>
                <a:gd name="connsiteX87" fmla="*/ 372819 w 576578"/>
                <a:gd name="connsiteY87" fmla="*/ 561536 h 573643"/>
                <a:gd name="connsiteX88" fmla="*/ 369282 w 576578"/>
                <a:gd name="connsiteY88" fmla="*/ 562604 h 573643"/>
                <a:gd name="connsiteX89" fmla="*/ 366480 w 576578"/>
                <a:gd name="connsiteY89" fmla="*/ 563405 h 573643"/>
                <a:gd name="connsiteX90" fmla="*/ 364778 w 576578"/>
                <a:gd name="connsiteY90" fmla="*/ 563905 h 573643"/>
                <a:gd name="connsiteX91" fmla="*/ 362209 w 576578"/>
                <a:gd name="connsiteY91" fmla="*/ 564572 h 573643"/>
                <a:gd name="connsiteX92" fmla="*/ 362209 w 576578"/>
                <a:gd name="connsiteY92" fmla="*/ 564572 h 573643"/>
                <a:gd name="connsiteX93" fmla="*/ 359340 w 576578"/>
                <a:gd name="connsiteY93" fmla="*/ 565340 h 573643"/>
                <a:gd name="connsiteX94" fmla="*/ 357872 w 576578"/>
                <a:gd name="connsiteY94" fmla="*/ 565707 h 573643"/>
                <a:gd name="connsiteX95" fmla="*/ 355804 w 576578"/>
                <a:gd name="connsiteY95" fmla="*/ 566207 h 573643"/>
                <a:gd name="connsiteX96" fmla="*/ 354035 w 576578"/>
                <a:gd name="connsiteY96" fmla="*/ 566608 h 573643"/>
                <a:gd name="connsiteX97" fmla="*/ 350699 w 576578"/>
                <a:gd name="connsiteY97" fmla="*/ 567375 h 573643"/>
                <a:gd name="connsiteX98" fmla="*/ 348297 w 576578"/>
                <a:gd name="connsiteY98" fmla="*/ 567875 h 573643"/>
                <a:gd name="connsiteX99" fmla="*/ 347363 w 576578"/>
                <a:gd name="connsiteY99" fmla="*/ 568076 h 573643"/>
                <a:gd name="connsiteX100" fmla="*/ 344627 w 576578"/>
                <a:gd name="connsiteY100" fmla="*/ 568643 h 573643"/>
                <a:gd name="connsiteX101" fmla="*/ 343693 w 576578"/>
                <a:gd name="connsiteY101" fmla="*/ 568643 h 573643"/>
                <a:gd name="connsiteX102" fmla="*/ 340857 w 576578"/>
                <a:gd name="connsiteY102" fmla="*/ 569210 h 573643"/>
                <a:gd name="connsiteX103" fmla="*/ 340323 w 576578"/>
                <a:gd name="connsiteY103" fmla="*/ 569210 h 573643"/>
                <a:gd name="connsiteX104" fmla="*/ 336820 w 576578"/>
                <a:gd name="connsiteY104" fmla="*/ 569810 h 573643"/>
                <a:gd name="connsiteX105" fmla="*/ 333951 w 576578"/>
                <a:gd name="connsiteY105" fmla="*/ 570277 h 573643"/>
                <a:gd name="connsiteX106" fmla="*/ 332316 w 576578"/>
                <a:gd name="connsiteY106" fmla="*/ 570544 h 573643"/>
                <a:gd name="connsiteX107" fmla="*/ 331082 w 576578"/>
                <a:gd name="connsiteY107" fmla="*/ 570745 h 573643"/>
                <a:gd name="connsiteX108" fmla="*/ 328446 w 576578"/>
                <a:gd name="connsiteY108" fmla="*/ 571112 h 573643"/>
                <a:gd name="connsiteX109" fmla="*/ 325710 w 576578"/>
                <a:gd name="connsiteY109" fmla="*/ 571479 h 573643"/>
                <a:gd name="connsiteX110" fmla="*/ 321974 w 576578"/>
                <a:gd name="connsiteY110" fmla="*/ 571946 h 573643"/>
                <a:gd name="connsiteX111" fmla="*/ 319204 w 576578"/>
                <a:gd name="connsiteY111" fmla="*/ 572279 h 573643"/>
                <a:gd name="connsiteX112" fmla="*/ 317470 w 576578"/>
                <a:gd name="connsiteY112" fmla="*/ 572446 h 573643"/>
                <a:gd name="connsiteX113" fmla="*/ 303090 w 576578"/>
                <a:gd name="connsiteY113" fmla="*/ 573580 h 573643"/>
                <a:gd name="connsiteX114" fmla="*/ 299287 w 576578"/>
                <a:gd name="connsiteY114" fmla="*/ 573580 h 573643"/>
                <a:gd name="connsiteX115" fmla="*/ 295450 w 576578"/>
                <a:gd name="connsiteY115" fmla="*/ 573580 h 573643"/>
                <a:gd name="connsiteX116" fmla="*/ 287743 w 576578"/>
                <a:gd name="connsiteY116" fmla="*/ 573580 h 573643"/>
                <a:gd name="connsiteX117" fmla="*/ 284040 w 576578"/>
                <a:gd name="connsiteY117" fmla="*/ 573580 h 573643"/>
                <a:gd name="connsiteX118" fmla="*/ 281104 w 576578"/>
                <a:gd name="connsiteY118" fmla="*/ 573580 h 573643"/>
                <a:gd name="connsiteX119" fmla="*/ 279336 w 576578"/>
                <a:gd name="connsiteY119" fmla="*/ 573580 h 573643"/>
                <a:gd name="connsiteX120" fmla="*/ 276967 w 576578"/>
                <a:gd name="connsiteY120" fmla="*/ 573580 h 573643"/>
                <a:gd name="connsiteX121" fmla="*/ 268493 w 576578"/>
                <a:gd name="connsiteY121" fmla="*/ 573147 h 573643"/>
                <a:gd name="connsiteX122" fmla="*/ 268493 w 576578"/>
                <a:gd name="connsiteY122" fmla="*/ 573147 h 573643"/>
                <a:gd name="connsiteX123" fmla="*/ 265523 w 576578"/>
                <a:gd name="connsiteY123" fmla="*/ 572947 h 573643"/>
                <a:gd name="connsiteX124" fmla="*/ 262187 w 576578"/>
                <a:gd name="connsiteY124" fmla="*/ 572646 h 573643"/>
                <a:gd name="connsiteX125" fmla="*/ 258417 w 576578"/>
                <a:gd name="connsiteY125" fmla="*/ 572279 h 573643"/>
                <a:gd name="connsiteX126" fmla="*/ 258417 w 576578"/>
                <a:gd name="connsiteY126" fmla="*/ 572279 h 573643"/>
                <a:gd name="connsiteX127" fmla="*/ 254147 w 576578"/>
                <a:gd name="connsiteY127" fmla="*/ 571812 h 573643"/>
                <a:gd name="connsiteX128" fmla="*/ 249743 w 576578"/>
                <a:gd name="connsiteY128" fmla="*/ 571278 h 573643"/>
                <a:gd name="connsiteX129" fmla="*/ 246006 w 576578"/>
                <a:gd name="connsiteY129" fmla="*/ 570745 h 573643"/>
                <a:gd name="connsiteX130" fmla="*/ 244972 w 576578"/>
                <a:gd name="connsiteY130" fmla="*/ 570745 h 573643"/>
                <a:gd name="connsiteX131" fmla="*/ 241035 w 576578"/>
                <a:gd name="connsiteY131" fmla="*/ 570111 h 573643"/>
                <a:gd name="connsiteX132" fmla="*/ 233262 w 576578"/>
                <a:gd name="connsiteY132" fmla="*/ 568743 h 573643"/>
                <a:gd name="connsiteX133" fmla="*/ 231560 w 576578"/>
                <a:gd name="connsiteY133" fmla="*/ 568409 h 573643"/>
                <a:gd name="connsiteX134" fmla="*/ 228224 w 576578"/>
                <a:gd name="connsiteY134" fmla="*/ 567742 h 573643"/>
                <a:gd name="connsiteX135" fmla="*/ 227923 w 576578"/>
                <a:gd name="connsiteY135" fmla="*/ 567742 h 573643"/>
                <a:gd name="connsiteX136" fmla="*/ 224587 w 576578"/>
                <a:gd name="connsiteY136" fmla="*/ 567008 h 573643"/>
                <a:gd name="connsiteX137" fmla="*/ 223119 w 576578"/>
                <a:gd name="connsiteY137" fmla="*/ 566708 h 573643"/>
                <a:gd name="connsiteX138" fmla="*/ 214411 w 576578"/>
                <a:gd name="connsiteY138" fmla="*/ 564539 h 573643"/>
                <a:gd name="connsiteX139" fmla="*/ 211375 w 576578"/>
                <a:gd name="connsiteY139" fmla="*/ 563738 h 573643"/>
                <a:gd name="connsiteX140" fmla="*/ 210641 w 576578"/>
                <a:gd name="connsiteY140" fmla="*/ 563538 h 573643"/>
                <a:gd name="connsiteX141" fmla="*/ 207605 w 576578"/>
                <a:gd name="connsiteY141" fmla="*/ 562671 h 573643"/>
                <a:gd name="connsiteX142" fmla="*/ 206571 w 576578"/>
                <a:gd name="connsiteY142" fmla="*/ 562370 h 573643"/>
                <a:gd name="connsiteX143" fmla="*/ 203235 w 576578"/>
                <a:gd name="connsiteY143" fmla="*/ 561370 h 573643"/>
                <a:gd name="connsiteX144" fmla="*/ 202868 w 576578"/>
                <a:gd name="connsiteY144" fmla="*/ 561370 h 573643"/>
                <a:gd name="connsiteX145" fmla="*/ 195328 w 576578"/>
                <a:gd name="connsiteY145" fmla="*/ 558934 h 573643"/>
                <a:gd name="connsiteX146" fmla="*/ 194160 w 576578"/>
                <a:gd name="connsiteY146" fmla="*/ 558534 h 573643"/>
                <a:gd name="connsiteX147" fmla="*/ 190824 w 576578"/>
                <a:gd name="connsiteY147" fmla="*/ 557333 h 573643"/>
                <a:gd name="connsiteX148" fmla="*/ 187054 w 576578"/>
                <a:gd name="connsiteY148" fmla="*/ 555965 h 573643"/>
                <a:gd name="connsiteX149" fmla="*/ 186520 w 576578"/>
                <a:gd name="connsiteY149" fmla="*/ 555765 h 573643"/>
                <a:gd name="connsiteX150" fmla="*/ 182850 w 576578"/>
                <a:gd name="connsiteY150" fmla="*/ 554363 h 573643"/>
                <a:gd name="connsiteX151" fmla="*/ 182850 w 576578"/>
                <a:gd name="connsiteY151" fmla="*/ 554363 h 573643"/>
                <a:gd name="connsiteX152" fmla="*/ 178947 w 576578"/>
                <a:gd name="connsiteY152" fmla="*/ 552829 h 573643"/>
                <a:gd name="connsiteX153" fmla="*/ 174409 w 576578"/>
                <a:gd name="connsiteY153" fmla="*/ 550927 h 573643"/>
                <a:gd name="connsiteX154" fmla="*/ 171573 w 576578"/>
                <a:gd name="connsiteY154" fmla="*/ 549693 h 573643"/>
                <a:gd name="connsiteX155" fmla="*/ 170339 w 576578"/>
                <a:gd name="connsiteY155" fmla="*/ 549125 h 573643"/>
                <a:gd name="connsiteX156" fmla="*/ 167169 w 576578"/>
                <a:gd name="connsiteY156" fmla="*/ 547691 h 573643"/>
                <a:gd name="connsiteX157" fmla="*/ 163299 w 576578"/>
                <a:gd name="connsiteY157" fmla="*/ 545856 h 573643"/>
                <a:gd name="connsiteX158" fmla="*/ 155726 w 576578"/>
                <a:gd name="connsiteY158" fmla="*/ 542086 h 573643"/>
                <a:gd name="connsiteX159" fmla="*/ 155726 w 576578"/>
                <a:gd name="connsiteY159" fmla="*/ 542086 h 573643"/>
                <a:gd name="connsiteX160" fmla="*/ 152390 w 576578"/>
                <a:gd name="connsiteY160" fmla="*/ 540384 h 573643"/>
                <a:gd name="connsiteX161" fmla="*/ 151322 w 576578"/>
                <a:gd name="connsiteY161" fmla="*/ 539817 h 573643"/>
                <a:gd name="connsiteX162" fmla="*/ 149354 w 576578"/>
                <a:gd name="connsiteY162" fmla="*/ 538750 h 573643"/>
                <a:gd name="connsiteX163" fmla="*/ 147352 w 576578"/>
                <a:gd name="connsiteY163" fmla="*/ 537648 h 573643"/>
                <a:gd name="connsiteX164" fmla="*/ 144282 w 576578"/>
                <a:gd name="connsiteY164" fmla="*/ 535914 h 573643"/>
                <a:gd name="connsiteX165" fmla="*/ 140946 w 576578"/>
                <a:gd name="connsiteY165" fmla="*/ 533878 h 573643"/>
                <a:gd name="connsiteX166" fmla="*/ 137343 w 576578"/>
                <a:gd name="connsiteY166" fmla="*/ 531710 h 573643"/>
                <a:gd name="connsiteX167" fmla="*/ 134007 w 576578"/>
                <a:gd name="connsiteY167" fmla="*/ 529741 h 573643"/>
                <a:gd name="connsiteX168" fmla="*/ 130070 w 576578"/>
                <a:gd name="connsiteY168" fmla="*/ 527173 h 573643"/>
                <a:gd name="connsiteX169" fmla="*/ 126567 w 576578"/>
                <a:gd name="connsiteY169" fmla="*/ 524837 h 573643"/>
                <a:gd name="connsiteX170" fmla="*/ 126567 w 576578"/>
                <a:gd name="connsiteY170" fmla="*/ 524837 h 573643"/>
                <a:gd name="connsiteX171" fmla="*/ 123230 w 576578"/>
                <a:gd name="connsiteY171" fmla="*/ 522468 h 573643"/>
                <a:gd name="connsiteX172" fmla="*/ 119394 w 576578"/>
                <a:gd name="connsiteY172" fmla="*/ 519733 h 573643"/>
                <a:gd name="connsiteX173" fmla="*/ 116491 w 576578"/>
                <a:gd name="connsiteY173" fmla="*/ 517597 h 573643"/>
                <a:gd name="connsiteX174" fmla="*/ 116291 w 576578"/>
                <a:gd name="connsiteY174" fmla="*/ 517597 h 573643"/>
                <a:gd name="connsiteX175" fmla="*/ 112955 w 576578"/>
                <a:gd name="connsiteY175" fmla="*/ 515128 h 573643"/>
                <a:gd name="connsiteX176" fmla="*/ 109618 w 576578"/>
                <a:gd name="connsiteY176" fmla="*/ 512660 h 573643"/>
                <a:gd name="connsiteX177" fmla="*/ 109618 w 576578"/>
                <a:gd name="connsiteY177" fmla="*/ 512660 h 573643"/>
                <a:gd name="connsiteX178" fmla="*/ 106282 w 576578"/>
                <a:gd name="connsiteY178" fmla="*/ 510157 h 573643"/>
                <a:gd name="connsiteX179" fmla="*/ 105782 w 576578"/>
                <a:gd name="connsiteY179" fmla="*/ 509757 h 573643"/>
                <a:gd name="connsiteX180" fmla="*/ 103380 w 576578"/>
                <a:gd name="connsiteY180" fmla="*/ 507789 h 573643"/>
                <a:gd name="connsiteX181" fmla="*/ 102479 w 576578"/>
                <a:gd name="connsiteY181" fmla="*/ 507021 h 573643"/>
                <a:gd name="connsiteX182" fmla="*/ 99709 w 576578"/>
                <a:gd name="connsiteY182" fmla="*/ 504653 h 573643"/>
                <a:gd name="connsiteX183" fmla="*/ 96674 w 576578"/>
                <a:gd name="connsiteY183" fmla="*/ 502017 h 573643"/>
                <a:gd name="connsiteX184" fmla="*/ 96306 w 576578"/>
                <a:gd name="connsiteY184" fmla="*/ 501683 h 573643"/>
                <a:gd name="connsiteX185" fmla="*/ 93437 w 576578"/>
                <a:gd name="connsiteY185" fmla="*/ 499081 h 573643"/>
                <a:gd name="connsiteX186" fmla="*/ 90635 w 576578"/>
                <a:gd name="connsiteY186" fmla="*/ 496479 h 573643"/>
                <a:gd name="connsiteX187" fmla="*/ 89801 w 576578"/>
                <a:gd name="connsiteY187" fmla="*/ 495711 h 573643"/>
                <a:gd name="connsiteX188" fmla="*/ 87665 w 576578"/>
                <a:gd name="connsiteY188" fmla="*/ 493709 h 573643"/>
                <a:gd name="connsiteX189" fmla="*/ 87065 w 576578"/>
                <a:gd name="connsiteY189" fmla="*/ 493076 h 573643"/>
                <a:gd name="connsiteX190" fmla="*/ 84296 w 576578"/>
                <a:gd name="connsiteY190" fmla="*/ 490373 h 573643"/>
                <a:gd name="connsiteX191" fmla="*/ 78424 w 576578"/>
                <a:gd name="connsiteY191" fmla="*/ 484368 h 573643"/>
                <a:gd name="connsiteX192" fmla="*/ 78424 w 576578"/>
                <a:gd name="connsiteY192" fmla="*/ 484368 h 573643"/>
                <a:gd name="connsiteX193" fmla="*/ 75588 w 576578"/>
                <a:gd name="connsiteY193" fmla="*/ 481332 h 573643"/>
                <a:gd name="connsiteX194" fmla="*/ 72752 w 576578"/>
                <a:gd name="connsiteY194" fmla="*/ 478229 h 573643"/>
                <a:gd name="connsiteX195" fmla="*/ 70017 w 576578"/>
                <a:gd name="connsiteY195" fmla="*/ 475060 h 573643"/>
                <a:gd name="connsiteX196" fmla="*/ 65145 w 576578"/>
                <a:gd name="connsiteY196" fmla="*/ 469321 h 573643"/>
                <a:gd name="connsiteX197" fmla="*/ 64044 w 576578"/>
                <a:gd name="connsiteY197" fmla="*/ 467987 h 573643"/>
                <a:gd name="connsiteX198" fmla="*/ 62210 w 576578"/>
                <a:gd name="connsiteY198" fmla="*/ 465684 h 573643"/>
                <a:gd name="connsiteX199" fmla="*/ 59073 w 576578"/>
                <a:gd name="connsiteY199" fmla="*/ 461681 h 573643"/>
                <a:gd name="connsiteX200" fmla="*/ 57038 w 576578"/>
                <a:gd name="connsiteY200" fmla="*/ 459012 h 573643"/>
                <a:gd name="connsiteX201" fmla="*/ 50132 w 576578"/>
                <a:gd name="connsiteY201" fmla="*/ 449403 h 573643"/>
                <a:gd name="connsiteX202" fmla="*/ 48764 w 576578"/>
                <a:gd name="connsiteY202" fmla="*/ 447402 h 573643"/>
                <a:gd name="connsiteX203" fmla="*/ 47096 w 576578"/>
                <a:gd name="connsiteY203" fmla="*/ 444899 h 573643"/>
                <a:gd name="connsiteX204" fmla="*/ 45495 w 576578"/>
                <a:gd name="connsiteY204" fmla="*/ 442464 h 573643"/>
                <a:gd name="connsiteX205" fmla="*/ 43359 w 576578"/>
                <a:gd name="connsiteY205" fmla="*/ 439128 h 573643"/>
                <a:gd name="connsiteX206" fmla="*/ 42158 w 576578"/>
                <a:gd name="connsiteY206" fmla="*/ 437193 h 573643"/>
                <a:gd name="connsiteX207" fmla="*/ 40423 w 576578"/>
                <a:gd name="connsiteY207" fmla="*/ 434357 h 573643"/>
                <a:gd name="connsiteX208" fmla="*/ 40123 w 576578"/>
                <a:gd name="connsiteY208" fmla="*/ 433856 h 573643"/>
                <a:gd name="connsiteX209" fmla="*/ 38555 w 576578"/>
                <a:gd name="connsiteY209" fmla="*/ 431221 h 573643"/>
                <a:gd name="connsiteX210" fmla="*/ 38155 w 576578"/>
                <a:gd name="connsiteY210" fmla="*/ 430553 h 573643"/>
                <a:gd name="connsiteX211" fmla="*/ 37254 w 576578"/>
                <a:gd name="connsiteY211" fmla="*/ 428885 h 573643"/>
                <a:gd name="connsiteX212" fmla="*/ 35919 w 576578"/>
                <a:gd name="connsiteY212" fmla="*/ 426516 h 573643"/>
                <a:gd name="connsiteX213" fmla="*/ 32083 w 576578"/>
                <a:gd name="connsiteY213" fmla="*/ 419443 h 573643"/>
                <a:gd name="connsiteX214" fmla="*/ 32083 w 576578"/>
                <a:gd name="connsiteY214" fmla="*/ 419443 h 573643"/>
                <a:gd name="connsiteX215" fmla="*/ 29914 w 576578"/>
                <a:gd name="connsiteY215" fmla="*/ 415240 h 573643"/>
                <a:gd name="connsiteX216" fmla="*/ 27779 w 576578"/>
                <a:gd name="connsiteY216" fmla="*/ 410969 h 573643"/>
                <a:gd name="connsiteX217" fmla="*/ 27779 w 576578"/>
                <a:gd name="connsiteY217" fmla="*/ 410802 h 573643"/>
                <a:gd name="connsiteX218" fmla="*/ 25944 w 576578"/>
                <a:gd name="connsiteY218" fmla="*/ 406999 h 573643"/>
                <a:gd name="connsiteX219" fmla="*/ 25343 w 576578"/>
                <a:gd name="connsiteY219" fmla="*/ 405698 h 573643"/>
                <a:gd name="connsiteX220" fmla="*/ 24242 w 576578"/>
                <a:gd name="connsiteY220" fmla="*/ 403262 h 573643"/>
                <a:gd name="connsiteX221" fmla="*/ 23642 w 576578"/>
                <a:gd name="connsiteY221" fmla="*/ 401861 h 573643"/>
                <a:gd name="connsiteX222" fmla="*/ 22474 w 576578"/>
                <a:gd name="connsiteY222" fmla="*/ 399192 h 573643"/>
                <a:gd name="connsiteX223" fmla="*/ 21440 w 576578"/>
                <a:gd name="connsiteY223" fmla="*/ 396757 h 573643"/>
                <a:gd name="connsiteX224" fmla="*/ 20272 w 576578"/>
                <a:gd name="connsiteY224" fmla="*/ 393887 h 573643"/>
                <a:gd name="connsiteX225" fmla="*/ 19838 w 576578"/>
                <a:gd name="connsiteY225" fmla="*/ 392853 h 573643"/>
                <a:gd name="connsiteX226" fmla="*/ 18437 w 576578"/>
                <a:gd name="connsiteY226" fmla="*/ 389250 h 573643"/>
                <a:gd name="connsiteX227" fmla="*/ 18437 w 576578"/>
                <a:gd name="connsiteY227" fmla="*/ 388950 h 573643"/>
                <a:gd name="connsiteX228" fmla="*/ 16903 w 576578"/>
                <a:gd name="connsiteY228" fmla="*/ 384879 h 573643"/>
                <a:gd name="connsiteX229" fmla="*/ 16903 w 576578"/>
                <a:gd name="connsiteY229" fmla="*/ 384546 h 573643"/>
                <a:gd name="connsiteX230" fmla="*/ 15702 w 576578"/>
                <a:gd name="connsiteY230" fmla="*/ 381476 h 573643"/>
                <a:gd name="connsiteX231" fmla="*/ 11464 w 576578"/>
                <a:gd name="connsiteY231" fmla="*/ 368498 h 573643"/>
                <a:gd name="connsiteX232" fmla="*/ 11031 w 576578"/>
                <a:gd name="connsiteY232" fmla="*/ 367063 h 573643"/>
                <a:gd name="connsiteX233" fmla="*/ 10430 w 576578"/>
                <a:gd name="connsiteY233" fmla="*/ 364928 h 573643"/>
                <a:gd name="connsiteX234" fmla="*/ 9329 w 576578"/>
                <a:gd name="connsiteY234" fmla="*/ 360992 h 573643"/>
                <a:gd name="connsiteX235" fmla="*/ 8428 w 576578"/>
                <a:gd name="connsiteY235" fmla="*/ 357655 h 573643"/>
                <a:gd name="connsiteX236" fmla="*/ 7761 w 576578"/>
                <a:gd name="connsiteY236" fmla="*/ 355053 h 573643"/>
                <a:gd name="connsiteX237" fmla="*/ 5926 w 576578"/>
                <a:gd name="connsiteY237" fmla="*/ 347313 h 573643"/>
                <a:gd name="connsiteX238" fmla="*/ 5926 w 576578"/>
                <a:gd name="connsiteY238" fmla="*/ 347313 h 573643"/>
                <a:gd name="connsiteX239" fmla="*/ 4091 w 576578"/>
                <a:gd name="connsiteY239" fmla="*/ 337904 h 573643"/>
                <a:gd name="connsiteX240" fmla="*/ 3591 w 576578"/>
                <a:gd name="connsiteY240" fmla="*/ 335269 h 573643"/>
                <a:gd name="connsiteX241" fmla="*/ 3591 w 576578"/>
                <a:gd name="connsiteY241" fmla="*/ 334868 h 573643"/>
                <a:gd name="connsiteX242" fmla="*/ 3591 w 576578"/>
                <a:gd name="connsiteY242" fmla="*/ 334368 h 573643"/>
                <a:gd name="connsiteX243" fmla="*/ 3224 w 576578"/>
                <a:gd name="connsiteY243" fmla="*/ 332233 h 573643"/>
                <a:gd name="connsiteX244" fmla="*/ 3057 w 576578"/>
                <a:gd name="connsiteY244" fmla="*/ 331098 h 573643"/>
                <a:gd name="connsiteX245" fmla="*/ 2690 w 576578"/>
                <a:gd name="connsiteY245" fmla="*/ 328830 h 573643"/>
                <a:gd name="connsiteX246" fmla="*/ 2690 w 576578"/>
                <a:gd name="connsiteY246" fmla="*/ 328830 h 573643"/>
                <a:gd name="connsiteX247" fmla="*/ 1856 w 576578"/>
                <a:gd name="connsiteY247" fmla="*/ 322858 h 573643"/>
                <a:gd name="connsiteX248" fmla="*/ 1856 w 576578"/>
                <a:gd name="connsiteY248" fmla="*/ 322858 h 573643"/>
                <a:gd name="connsiteX249" fmla="*/ 1489 w 576578"/>
                <a:gd name="connsiteY249" fmla="*/ 319788 h 573643"/>
                <a:gd name="connsiteX250" fmla="*/ 1222 w 576578"/>
                <a:gd name="connsiteY250" fmla="*/ 317520 h 573643"/>
                <a:gd name="connsiteX251" fmla="*/ 989 w 576578"/>
                <a:gd name="connsiteY251" fmla="*/ 315384 h 573643"/>
                <a:gd name="connsiteX252" fmla="*/ 989 w 576578"/>
                <a:gd name="connsiteY252" fmla="*/ 314917 h 573643"/>
                <a:gd name="connsiteX253" fmla="*/ 688 w 576578"/>
                <a:gd name="connsiteY253" fmla="*/ 311581 h 573643"/>
                <a:gd name="connsiteX254" fmla="*/ 688 w 576578"/>
                <a:gd name="connsiteY254" fmla="*/ 311581 h 573643"/>
                <a:gd name="connsiteX255" fmla="*/ 388 w 576578"/>
                <a:gd name="connsiteY255" fmla="*/ 307911 h 573643"/>
                <a:gd name="connsiteX256" fmla="*/ 388 w 576578"/>
                <a:gd name="connsiteY256" fmla="*/ 307577 h 573643"/>
                <a:gd name="connsiteX257" fmla="*/ -79 w 576578"/>
                <a:gd name="connsiteY257" fmla="*/ 300538 h 573643"/>
                <a:gd name="connsiteX258" fmla="*/ -79 w 576578"/>
                <a:gd name="connsiteY258" fmla="*/ 297201 h 573643"/>
                <a:gd name="connsiteX259" fmla="*/ -79 w 576578"/>
                <a:gd name="connsiteY259" fmla="*/ 296601 h 573643"/>
                <a:gd name="connsiteX260" fmla="*/ -79 w 576578"/>
                <a:gd name="connsiteY260" fmla="*/ 293698 h 573643"/>
                <a:gd name="connsiteX261" fmla="*/ -79 w 576578"/>
                <a:gd name="connsiteY261" fmla="*/ 292764 h 573643"/>
                <a:gd name="connsiteX262" fmla="*/ -79 w 576578"/>
                <a:gd name="connsiteY262" fmla="*/ 289428 h 573643"/>
                <a:gd name="connsiteX263" fmla="*/ -79 w 576578"/>
                <a:gd name="connsiteY263" fmla="*/ 281955 h 573643"/>
                <a:gd name="connsiteX264" fmla="*/ -79 w 576578"/>
                <a:gd name="connsiteY264" fmla="*/ 278618 h 573643"/>
                <a:gd name="connsiteX265" fmla="*/ 421 w 576578"/>
                <a:gd name="connsiteY265" fmla="*/ 267041 h 573643"/>
                <a:gd name="connsiteX266" fmla="*/ 655 w 576578"/>
                <a:gd name="connsiteY266" fmla="*/ 263705 h 573643"/>
                <a:gd name="connsiteX267" fmla="*/ 655 w 576578"/>
                <a:gd name="connsiteY267" fmla="*/ 263505 h 573643"/>
                <a:gd name="connsiteX268" fmla="*/ 955 w 576578"/>
                <a:gd name="connsiteY268" fmla="*/ 259835 h 573643"/>
                <a:gd name="connsiteX269" fmla="*/ 1289 w 576578"/>
                <a:gd name="connsiteY269" fmla="*/ 256499 h 573643"/>
                <a:gd name="connsiteX270" fmla="*/ 1289 w 576578"/>
                <a:gd name="connsiteY270" fmla="*/ 255931 h 573643"/>
                <a:gd name="connsiteX271" fmla="*/ 1522 w 576578"/>
                <a:gd name="connsiteY271" fmla="*/ 253463 h 573643"/>
                <a:gd name="connsiteX272" fmla="*/ 1756 w 576578"/>
                <a:gd name="connsiteY272" fmla="*/ 251694 h 573643"/>
                <a:gd name="connsiteX273" fmla="*/ 2056 w 576578"/>
                <a:gd name="connsiteY273" fmla="*/ 248959 h 573643"/>
                <a:gd name="connsiteX274" fmla="*/ 2557 w 576578"/>
                <a:gd name="connsiteY274" fmla="*/ 245355 h 573643"/>
                <a:gd name="connsiteX275" fmla="*/ 3090 w 576578"/>
                <a:gd name="connsiteY275" fmla="*/ 241752 h 573643"/>
                <a:gd name="connsiteX276" fmla="*/ 3591 w 576578"/>
                <a:gd name="connsiteY276" fmla="*/ 238416 h 573643"/>
                <a:gd name="connsiteX277" fmla="*/ 4325 w 576578"/>
                <a:gd name="connsiteY277" fmla="*/ 234212 h 573643"/>
                <a:gd name="connsiteX278" fmla="*/ 4925 w 576578"/>
                <a:gd name="connsiteY278" fmla="*/ 230876 h 573643"/>
                <a:gd name="connsiteX279" fmla="*/ 5626 w 576578"/>
                <a:gd name="connsiteY279" fmla="*/ 227339 h 573643"/>
                <a:gd name="connsiteX280" fmla="*/ 6360 w 576578"/>
                <a:gd name="connsiteY280" fmla="*/ 224003 h 573643"/>
                <a:gd name="connsiteX281" fmla="*/ 7027 w 576578"/>
                <a:gd name="connsiteY281" fmla="*/ 221067 h 573643"/>
                <a:gd name="connsiteX282" fmla="*/ 8862 w 576578"/>
                <a:gd name="connsiteY282" fmla="*/ 213527 h 573643"/>
                <a:gd name="connsiteX283" fmla="*/ 9696 w 576578"/>
                <a:gd name="connsiteY283" fmla="*/ 210358 h 573643"/>
                <a:gd name="connsiteX284" fmla="*/ 10030 w 576578"/>
                <a:gd name="connsiteY284" fmla="*/ 209090 h 573643"/>
                <a:gd name="connsiteX285" fmla="*/ 10997 w 576578"/>
                <a:gd name="connsiteY285" fmla="*/ 205754 h 573643"/>
                <a:gd name="connsiteX286" fmla="*/ 11298 w 576578"/>
                <a:gd name="connsiteY286" fmla="*/ 204686 h 573643"/>
                <a:gd name="connsiteX287" fmla="*/ 12499 w 576578"/>
                <a:gd name="connsiteY287" fmla="*/ 200716 h 573643"/>
                <a:gd name="connsiteX288" fmla="*/ 12499 w 576578"/>
                <a:gd name="connsiteY288" fmla="*/ 200716 h 573643"/>
                <a:gd name="connsiteX289" fmla="*/ 13800 w 576578"/>
                <a:gd name="connsiteY289" fmla="*/ 196612 h 573643"/>
                <a:gd name="connsiteX290" fmla="*/ 13800 w 576578"/>
                <a:gd name="connsiteY290" fmla="*/ 196278 h 573643"/>
                <a:gd name="connsiteX291" fmla="*/ 15068 w 576578"/>
                <a:gd name="connsiteY291" fmla="*/ 192542 h 573643"/>
                <a:gd name="connsiteX292" fmla="*/ 15601 w 576578"/>
                <a:gd name="connsiteY292" fmla="*/ 190907 h 573643"/>
                <a:gd name="connsiteX293" fmla="*/ 16636 w 576578"/>
                <a:gd name="connsiteY293" fmla="*/ 188071 h 573643"/>
                <a:gd name="connsiteX294" fmla="*/ 16936 w 576578"/>
                <a:gd name="connsiteY294" fmla="*/ 187170 h 573643"/>
                <a:gd name="connsiteX295" fmla="*/ 18204 w 576578"/>
                <a:gd name="connsiteY295" fmla="*/ 183834 h 573643"/>
                <a:gd name="connsiteX296" fmla="*/ 19838 w 576578"/>
                <a:gd name="connsiteY296" fmla="*/ 179630 h 573643"/>
                <a:gd name="connsiteX297" fmla="*/ 20539 w 576578"/>
                <a:gd name="connsiteY297" fmla="*/ 177862 h 573643"/>
                <a:gd name="connsiteX298" fmla="*/ 21473 w 576578"/>
                <a:gd name="connsiteY298" fmla="*/ 175660 h 573643"/>
                <a:gd name="connsiteX299" fmla="*/ 22374 w 576578"/>
                <a:gd name="connsiteY299" fmla="*/ 173558 h 573643"/>
                <a:gd name="connsiteX300" fmla="*/ 25243 w 576578"/>
                <a:gd name="connsiteY300" fmla="*/ 167052 h 573643"/>
                <a:gd name="connsiteX301" fmla="*/ 26211 w 576578"/>
                <a:gd name="connsiteY301" fmla="*/ 164917 h 573643"/>
                <a:gd name="connsiteX302" fmla="*/ 27679 w 576578"/>
                <a:gd name="connsiteY302" fmla="*/ 161814 h 573643"/>
                <a:gd name="connsiteX303" fmla="*/ 27679 w 576578"/>
                <a:gd name="connsiteY303" fmla="*/ 161814 h 573643"/>
                <a:gd name="connsiteX304" fmla="*/ 29681 w 576578"/>
                <a:gd name="connsiteY304" fmla="*/ 157644 h 573643"/>
                <a:gd name="connsiteX305" fmla="*/ 29681 w 576578"/>
                <a:gd name="connsiteY305" fmla="*/ 157644 h 573643"/>
                <a:gd name="connsiteX306" fmla="*/ 31716 w 576578"/>
                <a:gd name="connsiteY306" fmla="*/ 153641 h 573643"/>
                <a:gd name="connsiteX307" fmla="*/ 31716 w 576578"/>
                <a:gd name="connsiteY307" fmla="*/ 153374 h 573643"/>
                <a:gd name="connsiteX308" fmla="*/ 33751 w 576578"/>
                <a:gd name="connsiteY308" fmla="*/ 149503 h 573643"/>
                <a:gd name="connsiteX309" fmla="*/ 33751 w 576578"/>
                <a:gd name="connsiteY309" fmla="*/ 149503 h 573643"/>
                <a:gd name="connsiteX310" fmla="*/ 35953 w 576578"/>
                <a:gd name="connsiteY310" fmla="*/ 145500 h 573643"/>
                <a:gd name="connsiteX311" fmla="*/ 35953 w 576578"/>
                <a:gd name="connsiteY311" fmla="*/ 145333 h 573643"/>
                <a:gd name="connsiteX312" fmla="*/ 38155 w 576578"/>
                <a:gd name="connsiteY312" fmla="*/ 141496 h 573643"/>
                <a:gd name="connsiteX313" fmla="*/ 40457 w 576578"/>
                <a:gd name="connsiteY313" fmla="*/ 137526 h 573643"/>
                <a:gd name="connsiteX314" fmla="*/ 42859 w 576578"/>
                <a:gd name="connsiteY314" fmla="*/ 133656 h 573643"/>
                <a:gd name="connsiteX315" fmla="*/ 45461 w 576578"/>
                <a:gd name="connsiteY315" fmla="*/ 129552 h 573643"/>
                <a:gd name="connsiteX316" fmla="*/ 47797 w 576578"/>
                <a:gd name="connsiteY316" fmla="*/ 125949 h 573643"/>
                <a:gd name="connsiteX317" fmla="*/ 49932 w 576578"/>
                <a:gd name="connsiteY317" fmla="*/ 122813 h 573643"/>
                <a:gd name="connsiteX318" fmla="*/ 52701 w 576578"/>
                <a:gd name="connsiteY318" fmla="*/ 118843 h 573643"/>
                <a:gd name="connsiteX319" fmla="*/ 53769 w 576578"/>
                <a:gd name="connsiteY319" fmla="*/ 117375 h 573643"/>
                <a:gd name="connsiteX320" fmla="*/ 55370 w 576578"/>
                <a:gd name="connsiteY320" fmla="*/ 115140 h 573643"/>
                <a:gd name="connsiteX321" fmla="*/ 62043 w 576578"/>
                <a:gd name="connsiteY321" fmla="*/ 106665 h 573643"/>
                <a:gd name="connsiteX322" fmla="*/ 64011 w 576578"/>
                <a:gd name="connsiteY322" fmla="*/ 104197 h 573643"/>
                <a:gd name="connsiteX323" fmla="*/ 64478 w 576578"/>
                <a:gd name="connsiteY323" fmla="*/ 103596 h 573643"/>
                <a:gd name="connsiteX324" fmla="*/ 67114 w 576578"/>
                <a:gd name="connsiteY324" fmla="*/ 100260 h 573643"/>
                <a:gd name="connsiteX325" fmla="*/ 70083 w 576578"/>
                <a:gd name="connsiteY325" fmla="*/ 96923 h 573643"/>
                <a:gd name="connsiteX326" fmla="*/ 72986 w 576578"/>
                <a:gd name="connsiteY326" fmla="*/ 93587 h 573643"/>
                <a:gd name="connsiteX327" fmla="*/ 73219 w 576578"/>
                <a:gd name="connsiteY327" fmla="*/ 93320 h 573643"/>
                <a:gd name="connsiteX328" fmla="*/ 75788 w 576578"/>
                <a:gd name="connsiteY328" fmla="*/ 90518 h 573643"/>
                <a:gd name="connsiteX329" fmla="*/ 76422 w 576578"/>
                <a:gd name="connsiteY329" fmla="*/ 89784 h 573643"/>
                <a:gd name="connsiteX330" fmla="*/ 79258 w 576578"/>
                <a:gd name="connsiteY330" fmla="*/ 86781 h 573643"/>
                <a:gd name="connsiteX331" fmla="*/ 79258 w 576578"/>
                <a:gd name="connsiteY331" fmla="*/ 86781 h 573643"/>
                <a:gd name="connsiteX332" fmla="*/ 82261 w 576578"/>
                <a:gd name="connsiteY332" fmla="*/ 83678 h 573643"/>
                <a:gd name="connsiteX333" fmla="*/ 82461 w 576578"/>
                <a:gd name="connsiteY333" fmla="*/ 83478 h 573643"/>
                <a:gd name="connsiteX334" fmla="*/ 85530 w 576578"/>
                <a:gd name="connsiteY334" fmla="*/ 80375 h 573643"/>
                <a:gd name="connsiteX335" fmla="*/ 88866 w 576578"/>
                <a:gd name="connsiteY335" fmla="*/ 77273 h 573643"/>
                <a:gd name="connsiteX336" fmla="*/ 92870 w 576578"/>
                <a:gd name="connsiteY336" fmla="*/ 73503 h 573643"/>
                <a:gd name="connsiteX337" fmla="*/ 95339 w 576578"/>
                <a:gd name="connsiteY337" fmla="*/ 71267 h 573643"/>
                <a:gd name="connsiteX338" fmla="*/ 95873 w 576578"/>
                <a:gd name="connsiteY338" fmla="*/ 70767 h 573643"/>
                <a:gd name="connsiteX339" fmla="*/ 99009 w 576578"/>
                <a:gd name="connsiteY339" fmla="*/ 68031 h 573643"/>
                <a:gd name="connsiteX340" fmla="*/ 102045 w 576578"/>
                <a:gd name="connsiteY340" fmla="*/ 65429 h 573643"/>
                <a:gd name="connsiteX341" fmla="*/ 105148 w 576578"/>
                <a:gd name="connsiteY341" fmla="*/ 62826 h 573643"/>
                <a:gd name="connsiteX342" fmla="*/ 106782 w 576578"/>
                <a:gd name="connsiteY342" fmla="*/ 61492 h 573643"/>
                <a:gd name="connsiteX343" fmla="*/ 107450 w 576578"/>
                <a:gd name="connsiteY343" fmla="*/ 59223 h 573643"/>
                <a:gd name="connsiteX344" fmla="*/ 114790 w 576578"/>
                <a:gd name="connsiteY344" fmla="*/ 53552 h 573643"/>
                <a:gd name="connsiteX345" fmla="*/ 116458 w 576578"/>
                <a:gd name="connsiteY345" fmla="*/ 52284 h 573643"/>
                <a:gd name="connsiteX346" fmla="*/ 118593 w 576578"/>
                <a:gd name="connsiteY346" fmla="*/ 50749 h 573643"/>
                <a:gd name="connsiteX347" fmla="*/ 127101 w 576578"/>
                <a:gd name="connsiteY347" fmla="*/ 44844 h 573643"/>
                <a:gd name="connsiteX348" fmla="*/ 130136 w 576578"/>
                <a:gd name="connsiteY348" fmla="*/ 42842 h 573643"/>
                <a:gd name="connsiteX349" fmla="*/ 134607 w 576578"/>
                <a:gd name="connsiteY349" fmla="*/ 40006 h 573643"/>
                <a:gd name="connsiteX350" fmla="*/ 138411 w 576578"/>
                <a:gd name="connsiteY350" fmla="*/ 37671 h 573643"/>
                <a:gd name="connsiteX351" fmla="*/ 138411 w 576578"/>
                <a:gd name="connsiteY351" fmla="*/ 37671 h 573643"/>
                <a:gd name="connsiteX352" fmla="*/ 142948 w 576578"/>
                <a:gd name="connsiteY352" fmla="*/ 35002 h 573643"/>
                <a:gd name="connsiteX353" fmla="*/ 147118 w 576578"/>
                <a:gd name="connsiteY353" fmla="*/ 32633 h 573643"/>
                <a:gd name="connsiteX354" fmla="*/ 151622 w 576578"/>
                <a:gd name="connsiteY354" fmla="*/ 30164 h 573643"/>
                <a:gd name="connsiteX355" fmla="*/ 152223 w 576578"/>
                <a:gd name="connsiteY355" fmla="*/ 29864 h 573643"/>
                <a:gd name="connsiteX356" fmla="*/ 154525 w 576578"/>
                <a:gd name="connsiteY356" fmla="*/ 28663 h 573643"/>
                <a:gd name="connsiteX357" fmla="*/ 157027 w 576578"/>
                <a:gd name="connsiteY357" fmla="*/ 27362 h 573643"/>
                <a:gd name="connsiteX358" fmla="*/ 164567 w 576578"/>
                <a:gd name="connsiteY358" fmla="*/ 23692 h 573643"/>
                <a:gd name="connsiteX359" fmla="*/ 167036 w 576578"/>
                <a:gd name="connsiteY359" fmla="*/ 22557 h 573643"/>
                <a:gd name="connsiteX360" fmla="*/ 168671 w 576578"/>
                <a:gd name="connsiteY360" fmla="*/ 21823 h 573643"/>
                <a:gd name="connsiteX361" fmla="*/ 171173 w 576578"/>
                <a:gd name="connsiteY361" fmla="*/ 20689 h 573643"/>
                <a:gd name="connsiteX362" fmla="*/ 180448 w 576578"/>
                <a:gd name="connsiteY362" fmla="*/ 16819 h 573643"/>
                <a:gd name="connsiteX363" fmla="*/ 182683 w 576578"/>
                <a:gd name="connsiteY363" fmla="*/ 15918 h 573643"/>
                <a:gd name="connsiteX364" fmla="*/ 187955 w 576578"/>
                <a:gd name="connsiteY364" fmla="*/ 13916 h 573643"/>
                <a:gd name="connsiteX365" fmla="*/ 189789 w 576578"/>
                <a:gd name="connsiteY365" fmla="*/ 13249 h 573643"/>
                <a:gd name="connsiteX366" fmla="*/ 196729 w 576578"/>
                <a:gd name="connsiteY366" fmla="*/ 10880 h 573643"/>
                <a:gd name="connsiteX367" fmla="*/ 198697 w 576578"/>
                <a:gd name="connsiteY367" fmla="*/ 10213 h 573643"/>
                <a:gd name="connsiteX368" fmla="*/ 204136 w 576578"/>
                <a:gd name="connsiteY368" fmla="*/ 8545 h 573643"/>
                <a:gd name="connsiteX369" fmla="*/ 206805 w 576578"/>
                <a:gd name="connsiteY369" fmla="*/ 7744 h 573643"/>
                <a:gd name="connsiteX370" fmla="*/ 206805 w 576578"/>
                <a:gd name="connsiteY370" fmla="*/ 7744 h 573643"/>
                <a:gd name="connsiteX371" fmla="*/ 209374 w 576578"/>
                <a:gd name="connsiteY371" fmla="*/ 7010 h 573643"/>
                <a:gd name="connsiteX372" fmla="*/ 209607 w 576578"/>
                <a:gd name="connsiteY372" fmla="*/ 7010 h 573643"/>
                <a:gd name="connsiteX373" fmla="*/ 212243 w 576578"/>
                <a:gd name="connsiteY373" fmla="*/ 6310 h 573643"/>
                <a:gd name="connsiteX374" fmla="*/ 222252 w 576578"/>
                <a:gd name="connsiteY374" fmla="*/ 3774 h 573643"/>
                <a:gd name="connsiteX375" fmla="*/ 224420 w 576578"/>
                <a:gd name="connsiteY375" fmla="*/ 3273 h 573643"/>
                <a:gd name="connsiteX376" fmla="*/ 226022 w 576578"/>
                <a:gd name="connsiteY376" fmla="*/ 2940 h 573643"/>
                <a:gd name="connsiteX377" fmla="*/ 231660 w 576578"/>
                <a:gd name="connsiteY377" fmla="*/ 1772 h 573643"/>
                <a:gd name="connsiteX378" fmla="*/ 233061 w 576578"/>
                <a:gd name="connsiteY378" fmla="*/ 1505 h 573643"/>
                <a:gd name="connsiteX379" fmla="*/ 235397 w 576578"/>
                <a:gd name="connsiteY379" fmla="*/ 1072 h 573643"/>
                <a:gd name="connsiteX380" fmla="*/ 236865 w 576578"/>
                <a:gd name="connsiteY380" fmla="*/ 805 h 573643"/>
                <a:gd name="connsiteX381" fmla="*/ 241602 w 576578"/>
                <a:gd name="connsiteY381" fmla="*/ 4 h 573643"/>
                <a:gd name="connsiteX382" fmla="*/ 243737 w 576578"/>
                <a:gd name="connsiteY382" fmla="*/ 13616 h 573643"/>
                <a:gd name="connsiteX383" fmla="*/ 245839 w 576578"/>
                <a:gd name="connsiteY383" fmla="*/ 27195 h 573643"/>
                <a:gd name="connsiteX384" fmla="*/ 247974 w 576578"/>
                <a:gd name="connsiteY384" fmla="*/ 40774 h 573643"/>
                <a:gd name="connsiteX385" fmla="*/ 250143 w 576578"/>
                <a:gd name="connsiteY385" fmla="*/ 54386 h 573643"/>
                <a:gd name="connsiteX386" fmla="*/ 253012 w 576578"/>
                <a:gd name="connsiteY386" fmla="*/ 72502 h 573643"/>
                <a:gd name="connsiteX387" fmla="*/ 255148 w 576578"/>
                <a:gd name="connsiteY387" fmla="*/ 86114 h 573643"/>
                <a:gd name="connsiteX388" fmla="*/ 255815 w 576578"/>
                <a:gd name="connsiteY388" fmla="*/ 86114 h 573643"/>
                <a:gd name="connsiteX389" fmla="*/ 255815 w 576578"/>
                <a:gd name="connsiteY389" fmla="*/ 86114 h 573643"/>
                <a:gd name="connsiteX390" fmla="*/ 256282 w 576578"/>
                <a:gd name="connsiteY390" fmla="*/ 86114 h 573643"/>
                <a:gd name="connsiteX391" fmla="*/ 256716 w 576578"/>
                <a:gd name="connsiteY391" fmla="*/ 86114 h 573643"/>
                <a:gd name="connsiteX392" fmla="*/ 257750 w 576578"/>
                <a:gd name="connsiteY392" fmla="*/ 86114 h 573643"/>
                <a:gd name="connsiteX393" fmla="*/ 258184 w 576578"/>
                <a:gd name="connsiteY393" fmla="*/ 86114 h 573643"/>
                <a:gd name="connsiteX394" fmla="*/ 258951 w 576578"/>
                <a:gd name="connsiteY394" fmla="*/ 86114 h 573643"/>
                <a:gd name="connsiteX395" fmla="*/ 259918 w 576578"/>
                <a:gd name="connsiteY395" fmla="*/ 86114 h 573643"/>
                <a:gd name="connsiteX396" fmla="*/ 260919 w 576578"/>
                <a:gd name="connsiteY396" fmla="*/ 86114 h 573643"/>
                <a:gd name="connsiteX397" fmla="*/ 263388 w 576578"/>
                <a:gd name="connsiteY397" fmla="*/ 85814 h 573643"/>
                <a:gd name="connsiteX398" fmla="*/ 265290 w 576578"/>
                <a:gd name="connsiteY398" fmla="*/ 85580 h 573643"/>
                <a:gd name="connsiteX399" fmla="*/ 265523 w 576578"/>
                <a:gd name="connsiteY399" fmla="*/ 85580 h 573643"/>
                <a:gd name="connsiteX400" fmla="*/ 267358 w 576578"/>
                <a:gd name="connsiteY400" fmla="*/ 85413 h 573643"/>
                <a:gd name="connsiteX401" fmla="*/ 267592 w 576578"/>
                <a:gd name="connsiteY401" fmla="*/ 85413 h 573643"/>
                <a:gd name="connsiteX402" fmla="*/ 268793 w 576578"/>
                <a:gd name="connsiteY402" fmla="*/ 85413 h 573643"/>
                <a:gd name="connsiteX403" fmla="*/ 268793 w 576578"/>
                <a:gd name="connsiteY403" fmla="*/ 85413 h 573643"/>
                <a:gd name="connsiteX404" fmla="*/ 271229 w 576578"/>
                <a:gd name="connsiteY404" fmla="*/ 85213 h 573643"/>
                <a:gd name="connsiteX405" fmla="*/ 273230 w 576578"/>
                <a:gd name="connsiteY405" fmla="*/ 85213 h 573643"/>
                <a:gd name="connsiteX406" fmla="*/ 275232 w 576578"/>
                <a:gd name="connsiteY406" fmla="*/ 85213 h 573643"/>
                <a:gd name="connsiteX407" fmla="*/ 277234 w 576578"/>
                <a:gd name="connsiteY407" fmla="*/ 85213 h 573643"/>
                <a:gd name="connsiteX408" fmla="*/ 279236 w 576578"/>
                <a:gd name="connsiteY408" fmla="*/ 85213 h 573643"/>
                <a:gd name="connsiteX409" fmla="*/ 281137 w 576578"/>
                <a:gd name="connsiteY409" fmla="*/ 85213 h 573643"/>
                <a:gd name="connsiteX410" fmla="*/ 295250 w 576578"/>
                <a:gd name="connsiteY410" fmla="*/ 85213 h 573643"/>
                <a:gd name="connsiteX411" fmla="*/ 297652 w 576578"/>
                <a:gd name="connsiteY411" fmla="*/ 85213 h 573643"/>
                <a:gd name="connsiteX412" fmla="*/ 297819 w 576578"/>
                <a:gd name="connsiteY412" fmla="*/ 85213 h 573643"/>
                <a:gd name="connsiteX413" fmla="*/ 300321 w 576578"/>
                <a:gd name="connsiteY413" fmla="*/ 85213 h 573643"/>
                <a:gd name="connsiteX414" fmla="*/ 302890 w 576578"/>
                <a:gd name="connsiteY414" fmla="*/ 85213 h 573643"/>
                <a:gd name="connsiteX415" fmla="*/ 303958 w 576578"/>
                <a:gd name="connsiteY415" fmla="*/ 85213 h 573643"/>
                <a:gd name="connsiteX416" fmla="*/ 304725 w 576578"/>
                <a:gd name="connsiteY416" fmla="*/ 85213 h 573643"/>
                <a:gd name="connsiteX417" fmla="*/ 305993 w 576578"/>
                <a:gd name="connsiteY417" fmla="*/ 85213 h 573643"/>
                <a:gd name="connsiteX418" fmla="*/ 307994 w 576578"/>
                <a:gd name="connsiteY418" fmla="*/ 85213 h 573643"/>
                <a:gd name="connsiteX419" fmla="*/ 310730 w 576578"/>
                <a:gd name="connsiteY419" fmla="*/ 85513 h 573643"/>
                <a:gd name="connsiteX420" fmla="*/ 311031 w 576578"/>
                <a:gd name="connsiteY420" fmla="*/ 85513 h 573643"/>
                <a:gd name="connsiteX421" fmla="*/ 311631 w 576578"/>
                <a:gd name="connsiteY421" fmla="*/ 85513 h 573643"/>
                <a:gd name="connsiteX422" fmla="*/ 312899 w 576578"/>
                <a:gd name="connsiteY422" fmla="*/ 85513 h 573643"/>
                <a:gd name="connsiteX423" fmla="*/ 313533 w 576578"/>
                <a:gd name="connsiteY423" fmla="*/ 85513 h 573643"/>
                <a:gd name="connsiteX424" fmla="*/ 314433 w 576578"/>
                <a:gd name="connsiteY424" fmla="*/ 85513 h 573643"/>
                <a:gd name="connsiteX425" fmla="*/ 315435 w 576578"/>
                <a:gd name="connsiteY425" fmla="*/ 85513 h 573643"/>
                <a:gd name="connsiteX426" fmla="*/ 316569 w 576578"/>
                <a:gd name="connsiteY426" fmla="*/ 85513 h 573643"/>
                <a:gd name="connsiteX427" fmla="*/ 316769 w 576578"/>
                <a:gd name="connsiteY427" fmla="*/ 85513 h 573643"/>
                <a:gd name="connsiteX428" fmla="*/ 318404 w 576578"/>
                <a:gd name="connsiteY428" fmla="*/ 85747 h 573643"/>
                <a:gd name="connsiteX429" fmla="*/ 320572 w 576578"/>
                <a:gd name="connsiteY429" fmla="*/ 72168 h 573643"/>
                <a:gd name="connsiteX430" fmla="*/ 320572 w 576578"/>
                <a:gd name="connsiteY430" fmla="*/ 72168 h 573643"/>
                <a:gd name="connsiteX431" fmla="*/ 323442 w 576578"/>
                <a:gd name="connsiteY431" fmla="*/ 54052 h 573643"/>
                <a:gd name="connsiteX432" fmla="*/ 325577 w 576578"/>
                <a:gd name="connsiteY432" fmla="*/ 40473 h 573643"/>
                <a:gd name="connsiteX433" fmla="*/ 327712 w 576578"/>
                <a:gd name="connsiteY433" fmla="*/ 27128 h 573643"/>
                <a:gd name="connsiteX434" fmla="*/ 329847 w 576578"/>
                <a:gd name="connsiteY434" fmla="*/ 13549 h 573643"/>
                <a:gd name="connsiteX435" fmla="*/ 332016 w 576578"/>
                <a:gd name="connsiteY435" fmla="*/ -63 h 573643"/>
                <a:gd name="connsiteX436" fmla="*/ 337220 w 576578"/>
                <a:gd name="connsiteY436" fmla="*/ 805 h 573643"/>
                <a:gd name="connsiteX437" fmla="*/ 341925 w 576578"/>
                <a:gd name="connsiteY437" fmla="*/ 1639 h 573643"/>
                <a:gd name="connsiteX438" fmla="*/ 339322 w 576578"/>
                <a:gd name="connsiteY438" fmla="*/ 15184 h 573643"/>
                <a:gd name="connsiteX439" fmla="*/ 342392 w 576578"/>
                <a:gd name="connsiteY439" fmla="*/ 15785 h 573643"/>
                <a:gd name="connsiteX440" fmla="*/ 345728 w 576578"/>
                <a:gd name="connsiteY440" fmla="*/ 16452 h 573643"/>
                <a:gd name="connsiteX441" fmla="*/ 350132 w 576578"/>
                <a:gd name="connsiteY441" fmla="*/ 17453 h 573643"/>
                <a:gd name="connsiteX442" fmla="*/ 353468 w 576578"/>
                <a:gd name="connsiteY442" fmla="*/ 18253 h 573643"/>
                <a:gd name="connsiteX443" fmla="*/ 353869 w 576578"/>
                <a:gd name="connsiteY443" fmla="*/ 18253 h 573643"/>
                <a:gd name="connsiteX444" fmla="*/ 357672 w 576578"/>
                <a:gd name="connsiteY444" fmla="*/ 19188 h 573643"/>
                <a:gd name="connsiteX445" fmla="*/ 359040 w 576578"/>
                <a:gd name="connsiteY445" fmla="*/ 19555 h 573643"/>
                <a:gd name="connsiteX446" fmla="*/ 362109 w 576578"/>
                <a:gd name="connsiteY446" fmla="*/ 20389 h 573643"/>
                <a:gd name="connsiteX447" fmla="*/ 364912 w 576578"/>
                <a:gd name="connsiteY447" fmla="*/ 21189 h 573643"/>
                <a:gd name="connsiteX448" fmla="*/ 366847 w 576578"/>
                <a:gd name="connsiteY448" fmla="*/ 21790 h 573643"/>
                <a:gd name="connsiteX449" fmla="*/ 368648 w 576578"/>
                <a:gd name="connsiteY449" fmla="*/ 22324 h 573643"/>
                <a:gd name="connsiteX450" fmla="*/ 371184 w 576578"/>
                <a:gd name="connsiteY450" fmla="*/ 23124 h 573643"/>
                <a:gd name="connsiteX451" fmla="*/ 381693 w 576578"/>
                <a:gd name="connsiteY451" fmla="*/ 26694 h 573643"/>
                <a:gd name="connsiteX452" fmla="*/ 384429 w 576578"/>
                <a:gd name="connsiteY452" fmla="*/ 27729 h 573643"/>
                <a:gd name="connsiteX453" fmla="*/ 386865 w 576578"/>
                <a:gd name="connsiteY453" fmla="*/ 28629 h 573643"/>
                <a:gd name="connsiteX454" fmla="*/ 389000 w 576578"/>
                <a:gd name="connsiteY454" fmla="*/ 29463 h 573643"/>
                <a:gd name="connsiteX455" fmla="*/ 392736 w 576578"/>
                <a:gd name="connsiteY455" fmla="*/ 30998 h 573643"/>
                <a:gd name="connsiteX456" fmla="*/ 396406 w 576578"/>
                <a:gd name="connsiteY456" fmla="*/ 32566 h 573643"/>
                <a:gd name="connsiteX457" fmla="*/ 402779 w 576578"/>
                <a:gd name="connsiteY457" fmla="*/ 35402 h 573643"/>
                <a:gd name="connsiteX458" fmla="*/ 406115 w 576578"/>
                <a:gd name="connsiteY458" fmla="*/ 36970 h 573643"/>
                <a:gd name="connsiteX459" fmla="*/ 409685 w 576578"/>
                <a:gd name="connsiteY459" fmla="*/ 38738 h 573643"/>
                <a:gd name="connsiteX460" fmla="*/ 413288 w 576578"/>
                <a:gd name="connsiteY460" fmla="*/ 40573 h 573643"/>
                <a:gd name="connsiteX461" fmla="*/ 416424 w 576578"/>
                <a:gd name="connsiteY461" fmla="*/ 42241 h 573643"/>
                <a:gd name="connsiteX462" fmla="*/ 420328 w 576578"/>
                <a:gd name="connsiteY462" fmla="*/ 44343 h 573643"/>
                <a:gd name="connsiteX463" fmla="*/ 427000 w 576578"/>
                <a:gd name="connsiteY463" fmla="*/ 32299 h 573643"/>
                <a:gd name="connsiteX464" fmla="*/ 431604 w 576578"/>
                <a:gd name="connsiteY464" fmla="*/ 34902 h 573643"/>
                <a:gd name="connsiteX465" fmla="*/ 431604 w 576578"/>
                <a:gd name="connsiteY465" fmla="*/ 34902 h 573643"/>
                <a:gd name="connsiteX466" fmla="*/ 435741 w 576578"/>
                <a:gd name="connsiteY466" fmla="*/ 37337 h 573643"/>
                <a:gd name="connsiteX467" fmla="*/ 428668 w 576578"/>
                <a:gd name="connsiteY467" fmla="*/ 49214 h 573643"/>
                <a:gd name="connsiteX468" fmla="*/ 421595 w 576578"/>
                <a:gd name="connsiteY468" fmla="*/ 60991 h 573643"/>
                <a:gd name="connsiteX469" fmla="*/ 414389 w 576578"/>
                <a:gd name="connsiteY469" fmla="*/ 72835 h 573643"/>
                <a:gd name="connsiteX470" fmla="*/ 415457 w 576578"/>
                <a:gd name="connsiteY470" fmla="*/ 73469 h 573643"/>
                <a:gd name="connsiteX471" fmla="*/ 415957 w 576578"/>
                <a:gd name="connsiteY471" fmla="*/ 73770 h 573643"/>
                <a:gd name="connsiteX472" fmla="*/ 416491 w 576578"/>
                <a:gd name="connsiteY472" fmla="*/ 74103 h 573643"/>
                <a:gd name="connsiteX473" fmla="*/ 418559 w 576578"/>
                <a:gd name="connsiteY473" fmla="*/ 75371 h 573643"/>
                <a:gd name="connsiteX474" fmla="*/ 419594 w 576578"/>
                <a:gd name="connsiteY474" fmla="*/ 76038 h 573643"/>
                <a:gd name="connsiteX475" fmla="*/ 421362 w 576578"/>
                <a:gd name="connsiteY475" fmla="*/ 77173 h 573643"/>
                <a:gd name="connsiteX476" fmla="*/ 422963 w 576578"/>
                <a:gd name="connsiteY476" fmla="*/ 78173 h 573643"/>
                <a:gd name="connsiteX477" fmla="*/ 424198 w 576578"/>
                <a:gd name="connsiteY477" fmla="*/ 79007 h 573643"/>
                <a:gd name="connsiteX478" fmla="*/ 425899 w 576578"/>
                <a:gd name="connsiteY478" fmla="*/ 80142 h 573643"/>
                <a:gd name="connsiteX479" fmla="*/ 428301 w 576578"/>
                <a:gd name="connsiteY479" fmla="*/ 81777 h 573643"/>
                <a:gd name="connsiteX480" fmla="*/ 430003 w 576578"/>
                <a:gd name="connsiteY480" fmla="*/ 82978 h 573643"/>
                <a:gd name="connsiteX481" fmla="*/ 430003 w 576578"/>
                <a:gd name="connsiteY481" fmla="*/ 82978 h 573643"/>
                <a:gd name="connsiteX482" fmla="*/ 430603 w 576578"/>
                <a:gd name="connsiteY482" fmla="*/ 83411 h 573643"/>
                <a:gd name="connsiteX483" fmla="*/ 432538 w 576578"/>
                <a:gd name="connsiteY483" fmla="*/ 84813 h 573643"/>
                <a:gd name="connsiteX484" fmla="*/ 432538 w 576578"/>
                <a:gd name="connsiteY484" fmla="*/ 84813 h 573643"/>
                <a:gd name="connsiteX485" fmla="*/ 434474 w 576578"/>
                <a:gd name="connsiteY485" fmla="*/ 86247 h 573643"/>
                <a:gd name="connsiteX486" fmla="*/ 435308 w 576578"/>
                <a:gd name="connsiteY486" fmla="*/ 86848 h 573643"/>
                <a:gd name="connsiteX487" fmla="*/ 435308 w 576578"/>
                <a:gd name="connsiteY487" fmla="*/ 86848 h 573643"/>
                <a:gd name="connsiteX488" fmla="*/ 435541 w 576578"/>
                <a:gd name="connsiteY488" fmla="*/ 86848 h 573643"/>
                <a:gd name="connsiteX489" fmla="*/ 435541 w 576578"/>
                <a:gd name="connsiteY489" fmla="*/ 86848 h 573643"/>
                <a:gd name="connsiteX490" fmla="*/ 435541 w 576578"/>
                <a:gd name="connsiteY490" fmla="*/ 86848 h 573643"/>
                <a:gd name="connsiteX491" fmla="*/ 435541 w 576578"/>
                <a:gd name="connsiteY491" fmla="*/ 86848 h 573643"/>
                <a:gd name="connsiteX492" fmla="*/ 435741 w 576578"/>
                <a:gd name="connsiteY492" fmla="*/ 87015 h 573643"/>
                <a:gd name="connsiteX493" fmla="*/ 435741 w 576578"/>
                <a:gd name="connsiteY493" fmla="*/ 87015 h 573643"/>
                <a:gd name="connsiteX494" fmla="*/ 437309 w 576578"/>
                <a:gd name="connsiteY494" fmla="*/ 88216 h 573643"/>
                <a:gd name="connsiteX495" fmla="*/ 437710 w 576578"/>
                <a:gd name="connsiteY495" fmla="*/ 88549 h 573643"/>
                <a:gd name="connsiteX496" fmla="*/ 438811 w 576578"/>
                <a:gd name="connsiteY496" fmla="*/ 89383 h 573643"/>
                <a:gd name="connsiteX497" fmla="*/ 439344 w 576578"/>
                <a:gd name="connsiteY497" fmla="*/ 89817 h 573643"/>
                <a:gd name="connsiteX498" fmla="*/ 439745 w 576578"/>
                <a:gd name="connsiteY498" fmla="*/ 90117 h 573643"/>
                <a:gd name="connsiteX499" fmla="*/ 440445 w 576578"/>
                <a:gd name="connsiteY499" fmla="*/ 90651 h 573643"/>
                <a:gd name="connsiteX500" fmla="*/ 440913 w 576578"/>
                <a:gd name="connsiteY500" fmla="*/ 91018 h 573643"/>
                <a:gd name="connsiteX501" fmla="*/ 443648 w 576578"/>
                <a:gd name="connsiteY501" fmla="*/ 93220 h 573643"/>
                <a:gd name="connsiteX502" fmla="*/ 445483 w 576578"/>
                <a:gd name="connsiteY502" fmla="*/ 94755 h 573643"/>
                <a:gd name="connsiteX503" fmla="*/ 447552 w 576578"/>
                <a:gd name="connsiteY503" fmla="*/ 96490 h 573643"/>
                <a:gd name="connsiteX504" fmla="*/ 447752 w 576578"/>
                <a:gd name="connsiteY504" fmla="*/ 96490 h 573643"/>
                <a:gd name="connsiteX505" fmla="*/ 447752 w 576578"/>
                <a:gd name="connsiteY505" fmla="*/ 96490 h 573643"/>
                <a:gd name="connsiteX506" fmla="*/ 448386 w 576578"/>
                <a:gd name="connsiteY506" fmla="*/ 97057 h 573643"/>
                <a:gd name="connsiteX507" fmla="*/ 449020 w 576578"/>
                <a:gd name="connsiteY507" fmla="*/ 97624 h 573643"/>
                <a:gd name="connsiteX508" fmla="*/ 452356 w 576578"/>
                <a:gd name="connsiteY508" fmla="*/ 100660 h 573643"/>
                <a:gd name="connsiteX509" fmla="*/ 452356 w 576578"/>
                <a:gd name="connsiteY509" fmla="*/ 100660 h 573643"/>
                <a:gd name="connsiteX510" fmla="*/ 452356 w 576578"/>
                <a:gd name="connsiteY510" fmla="*/ 100660 h 573643"/>
                <a:gd name="connsiteX511" fmla="*/ 452356 w 576578"/>
                <a:gd name="connsiteY511" fmla="*/ 100660 h 573643"/>
                <a:gd name="connsiteX512" fmla="*/ 452623 w 576578"/>
                <a:gd name="connsiteY512" fmla="*/ 100927 h 573643"/>
                <a:gd name="connsiteX513" fmla="*/ 453090 w 576578"/>
                <a:gd name="connsiteY513" fmla="*/ 101294 h 573643"/>
                <a:gd name="connsiteX514" fmla="*/ 454158 w 576578"/>
                <a:gd name="connsiteY514" fmla="*/ 102295 h 573643"/>
                <a:gd name="connsiteX515" fmla="*/ 454491 w 576578"/>
                <a:gd name="connsiteY515" fmla="*/ 102628 h 573643"/>
                <a:gd name="connsiteX516" fmla="*/ 455926 w 576578"/>
                <a:gd name="connsiteY516" fmla="*/ 103930 h 573643"/>
                <a:gd name="connsiteX517" fmla="*/ 459262 w 576578"/>
                <a:gd name="connsiteY517" fmla="*/ 107266 h 573643"/>
                <a:gd name="connsiteX518" fmla="*/ 459262 w 576578"/>
                <a:gd name="connsiteY518" fmla="*/ 107266 h 573643"/>
                <a:gd name="connsiteX519" fmla="*/ 462599 w 576578"/>
                <a:gd name="connsiteY519" fmla="*/ 110602 h 573643"/>
                <a:gd name="connsiteX520" fmla="*/ 464300 w 576578"/>
                <a:gd name="connsiteY520" fmla="*/ 112337 h 573643"/>
                <a:gd name="connsiteX521" fmla="*/ 465968 w 576578"/>
                <a:gd name="connsiteY521" fmla="*/ 114072 h 573643"/>
                <a:gd name="connsiteX522" fmla="*/ 466602 w 576578"/>
                <a:gd name="connsiteY522" fmla="*/ 114773 h 573643"/>
                <a:gd name="connsiteX523" fmla="*/ 467536 w 576578"/>
                <a:gd name="connsiteY523" fmla="*/ 115773 h 573643"/>
                <a:gd name="connsiteX524" fmla="*/ 468137 w 576578"/>
                <a:gd name="connsiteY524" fmla="*/ 116441 h 573643"/>
                <a:gd name="connsiteX525" fmla="*/ 468137 w 576578"/>
                <a:gd name="connsiteY525" fmla="*/ 116441 h 573643"/>
                <a:gd name="connsiteX526" fmla="*/ 468303 w 576578"/>
                <a:gd name="connsiteY526" fmla="*/ 116641 h 573643"/>
                <a:gd name="connsiteX527" fmla="*/ 468504 w 576578"/>
                <a:gd name="connsiteY527" fmla="*/ 116841 h 573643"/>
                <a:gd name="connsiteX528" fmla="*/ 468804 w 576578"/>
                <a:gd name="connsiteY528" fmla="*/ 117175 h 573643"/>
                <a:gd name="connsiteX529" fmla="*/ 468804 w 576578"/>
                <a:gd name="connsiteY529" fmla="*/ 117175 h 573643"/>
                <a:gd name="connsiteX530" fmla="*/ 469338 w 576578"/>
                <a:gd name="connsiteY530" fmla="*/ 117742 h 573643"/>
                <a:gd name="connsiteX531" fmla="*/ 471106 w 576578"/>
                <a:gd name="connsiteY531" fmla="*/ 119744 h 573643"/>
                <a:gd name="connsiteX532" fmla="*/ 471106 w 576578"/>
                <a:gd name="connsiteY532" fmla="*/ 119911 h 573643"/>
                <a:gd name="connsiteX533" fmla="*/ 471373 w 576578"/>
                <a:gd name="connsiteY533" fmla="*/ 120244 h 573643"/>
                <a:gd name="connsiteX534" fmla="*/ 471640 w 576578"/>
                <a:gd name="connsiteY534" fmla="*/ 120544 h 573643"/>
                <a:gd name="connsiteX535" fmla="*/ 471807 w 576578"/>
                <a:gd name="connsiteY535" fmla="*/ 120544 h 573643"/>
                <a:gd name="connsiteX536" fmla="*/ 472107 w 576578"/>
                <a:gd name="connsiteY536" fmla="*/ 120911 h 573643"/>
                <a:gd name="connsiteX537" fmla="*/ 482483 w 576578"/>
                <a:gd name="connsiteY537" fmla="*/ 111870 h 573643"/>
                <a:gd name="connsiteX538" fmla="*/ 482483 w 576578"/>
                <a:gd name="connsiteY538" fmla="*/ 111870 h 573643"/>
                <a:gd name="connsiteX539" fmla="*/ 493126 w 576578"/>
                <a:gd name="connsiteY539" fmla="*/ 102862 h 573643"/>
                <a:gd name="connsiteX540" fmla="*/ 503502 w 576578"/>
                <a:gd name="connsiteY540" fmla="*/ 93821 h 573643"/>
                <a:gd name="connsiteX541" fmla="*/ 505003 w 576578"/>
                <a:gd name="connsiteY541" fmla="*/ 95556 h 573643"/>
                <a:gd name="connsiteX542" fmla="*/ 506938 w 576578"/>
                <a:gd name="connsiteY542" fmla="*/ 97824 h 573643"/>
                <a:gd name="connsiteX543" fmla="*/ 510007 w 576578"/>
                <a:gd name="connsiteY543" fmla="*/ 101494 h 573643"/>
                <a:gd name="connsiteX544" fmla="*/ 501133 w 576578"/>
                <a:gd name="connsiteY544" fmla="*/ 111770 h 573643"/>
                <a:gd name="connsiteX545" fmla="*/ 490390 w 576578"/>
                <a:gd name="connsiteY545" fmla="*/ 120444 h 573643"/>
                <a:gd name="connsiteX546" fmla="*/ 479714 w 576578"/>
                <a:gd name="connsiteY546" fmla="*/ 129085 h 573643"/>
                <a:gd name="connsiteX547" fmla="*/ 469004 w 576578"/>
                <a:gd name="connsiteY547" fmla="*/ 137760 h 573643"/>
                <a:gd name="connsiteX548" fmla="*/ 454625 w 576578"/>
                <a:gd name="connsiteY548" fmla="*/ 149303 h 573643"/>
                <a:gd name="connsiteX549" fmla="*/ 443915 w 576578"/>
                <a:gd name="connsiteY549" fmla="*/ 157978 h 573643"/>
                <a:gd name="connsiteX550" fmla="*/ 444149 w 576578"/>
                <a:gd name="connsiteY550" fmla="*/ 158245 h 573643"/>
                <a:gd name="connsiteX551" fmla="*/ 444149 w 576578"/>
                <a:gd name="connsiteY551" fmla="*/ 158245 h 573643"/>
                <a:gd name="connsiteX552" fmla="*/ 444416 w 576578"/>
                <a:gd name="connsiteY552" fmla="*/ 158578 h 573643"/>
                <a:gd name="connsiteX553" fmla="*/ 446251 w 576578"/>
                <a:gd name="connsiteY553" fmla="*/ 160847 h 573643"/>
                <a:gd name="connsiteX554" fmla="*/ 446451 w 576578"/>
                <a:gd name="connsiteY554" fmla="*/ 161080 h 573643"/>
                <a:gd name="connsiteX555" fmla="*/ 448419 w 576578"/>
                <a:gd name="connsiteY555" fmla="*/ 163683 h 573643"/>
                <a:gd name="connsiteX556" fmla="*/ 448419 w 576578"/>
                <a:gd name="connsiteY556" fmla="*/ 163683 h 573643"/>
                <a:gd name="connsiteX557" fmla="*/ 449454 w 576578"/>
                <a:gd name="connsiteY557" fmla="*/ 165051 h 573643"/>
                <a:gd name="connsiteX558" fmla="*/ 450555 w 576578"/>
                <a:gd name="connsiteY558" fmla="*/ 166519 h 573643"/>
                <a:gd name="connsiteX559" fmla="*/ 451255 w 576578"/>
                <a:gd name="connsiteY559" fmla="*/ 167486 h 573643"/>
                <a:gd name="connsiteX560" fmla="*/ 451756 w 576578"/>
                <a:gd name="connsiteY560" fmla="*/ 168187 h 573643"/>
                <a:gd name="connsiteX561" fmla="*/ 452056 w 576578"/>
                <a:gd name="connsiteY561" fmla="*/ 168621 h 573643"/>
                <a:gd name="connsiteX562" fmla="*/ 453190 w 576578"/>
                <a:gd name="connsiteY562" fmla="*/ 170222 h 573643"/>
                <a:gd name="connsiteX563" fmla="*/ 453190 w 576578"/>
                <a:gd name="connsiteY563" fmla="*/ 170422 h 573643"/>
                <a:gd name="connsiteX564" fmla="*/ 453190 w 576578"/>
                <a:gd name="connsiteY564" fmla="*/ 170422 h 573643"/>
                <a:gd name="connsiteX565" fmla="*/ 454091 w 576578"/>
                <a:gd name="connsiteY565" fmla="*/ 171790 h 573643"/>
                <a:gd name="connsiteX566" fmla="*/ 454425 w 576578"/>
                <a:gd name="connsiteY566" fmla="*/ 172290 h 573643"/>
                <a:gd name="connsiteX567" fmla="*/ 454425 w 576578"/>
                <a:gd name="connsiteY567" fmla="*/ 172457 h 573643"/>
                <a:gd name="connsiteX568" fmla="*/ 454658 w 576578"/>
                <a:gd name="connsiteY568" fmla="*/ 172791 h 573643"/>
                <a:gd name="connsiteX569" fmla="*/ 454892 w 576578"/>
                <a:gd name="connsiteY569" fmla="*/ 173158 h 573643"/>
                <a:gd name="connsiteX570" fmla="*/ 454892 w 576578"/>
                <a:gd name="connsiteY570" fmla="*/ 173158 h 573643"/>
                <a:gd name="connsiteX571" fmla="*/ 454892 w 576578"/>
                <a:gd name="connsiteY571" fmla="*/ 173358 h 573643"/>
                <a:gd name="connsiteX572" fmla="*/ 454892 w 576578"/>
                <a:gd name="connsiteY572" fmla="*/ 173558 h 573643"/>
                <a:gd name="connsiteX573" fmla="*/ 455425 w 576578"/>
                <a:gd name="connsiteY573" fmla="*/ 174359 h 573643"/>
                <a:gd name="connsiteX574" fmla="*/ 455592 w 576578"/>
                <a:gd name="connsiteY574" fmla="*/ 174659 h 573643"/>
                <a:gd name="connsiteX575" fmla="*/ 455926 w 576578"/>
                <a:gd name="connsiteY575" fmla="*/ 175160 h 573643"/>
                <a:gd name="connsiteX576" fmla="*/ 455926 w 576578"/>
                <a:gd name="connsiteY576" fmla="*/ 175160 h 573643"/>
                <a:gd name="connsiteX577" fmla="*/ 455926 w 576578"/>
                <a:gd name="connsiteY577" fmla="*/ 175360 h 573643"/>
                <a:gd name="connsiteX578" fmla="*/ 455926 w 576578"/>
                <a:gd name="connsiteY578" fmla="*/ 175360 h 573643"/>
                <a:gd name="connsiteX579" fmla="*/ 455926 w 576578"/>
                <a:gd name="connsiteY579" fmla="*/ 175360 h 573643"/>
                <a:gd name="connsiteX580" fmla="*/ 455926 w 576578"/>
                <a:gd name="connsiteY580" fmla="*/ 175360 h 573643"/>
                <a:gd name="connsiteX581" fmla="*/ 456126 w 576578"/>
                <a:gd name="connsiteY581" fmla="*/ 175693 h 573643"/>
                <a:gd name="connsiteX582" fmla="*/ 456126 w 576578"/>
                <a:gd name="connsiteY582" fmla="*/ 175860 h 573643"/>
                <a:gd name="connsiteX583" fmla="*/ 456126 w 576578"/>
                <a:gd name="connsiteY583" fmla="*/ 176027 h 573643"/>
                <a:gd name="connsiteX584" fmla="*/ 456126 w 576578"/>
                <a:gd name="connsiteY584" fmla="*/ 176194 h 573643"/>
                <a:gd name="connsiteX585" fmla="*/ 456293 w 576578"/>
                <a:gd name="connsiteY585" fmla="*/ 176427 h 573643"/>
                <a:gd name="connsiteX586" fmla="*/ 456293 w 576578"/>
                <a:gd name="connsiteY586" fmla="*/ 176594 h 573643"/>
                <a:gd name="connsiteX587" fmla="*/ 457861 w 576578"/>
                <a:gd name="connsiteY587" fmla="*/ 179096 h 573643"/>
                <a:gd name="connsiteX588" fmla="*/ 458528 w 576578"/>
                <a:gd name="connsiteY588" fmla="*/ 180164 h 573643"/>
                <a:gd name="connsiteX589" fmla="*/ 459362 w 576578"/>
                <a:gd name="connsiteY589" fmla="*/ 181532 h 573643"/>
                <a:gd name="connsiteX590" fmla="*/ 460163 w 576578"/>
                <a:gd name="connsiteY590" fmla="*/ 182933 h 573643"/>
                <a:gd name="connsiteX591" fmla="*/ 460730 w 576578"/>
                <a:gd name="connsiteY591" fmla="*/ 183867 h 573643"/>
                <a:gd name="connsiteX592" fmla="*/ 462198 w 576578"/>
                <a:gd name="connsiteY592" fmla="*/ 186436 h 573643"/>
                <a:gd name="connsiteX593" fmla="*/ 462765 w 576578"/>
                <a:gd name="connsiteY593" fmla="*/ 187504 h 573643"/>
                <a:gd name="connsiteX594" fmla="*/ 463566 w 576578"/>
                <a:gd name="connsiteY594" fmla="*/ 188972 h 573643"/>
                <a:gd name="connsiteX595" fmla="*/ 463866 w 576578"/>
                <a:gd name="connsiteY595" fmla="*/ 189506 h 573643"/>
                <a:gd name="connsiteX596" fmla="*/ 464534 w 576578"/>
                <a:gd name="connsiteY596" fmla="*/ 190740 h 573643"/>
                <a:gd name="connsiteX597" fmla="*/ 465501 w 576578"/>
                <a:gd name="connsiteY597" fmla="*/ 192642 h 573643"/>
                <a:gd name="connsiteX598" fmla="*/ 465901 w 576578"/>
                <a:gd name="connsiteY598" fmla="*/ 193376 h 573643"/>
                <a:gd name="connsiteX599" fmla="*/ 465901 w 576578"/>
                <a:gd name="connsiteY599" fmla="*/ 193376 h 573643"/>
                <a:gd name="connsiteX600" fmla="*/ 465901 w 576578"/>
                <a:gd name="connsiteY600" fmla="*/ 193543 h 573643"/>
                <a:gd name="connsiteX601" fmla="*/ 465901 w 576578"/>
                <a:gd name="connsiteY601" fmla="*/ 193843 h 573643"/>
                <a:gd name="connsiteX602" fmla="*/ 466202 w 576578"/>
                <a:gd name="connsiteY602" fmla="*/ 194410 h 573643"/>
                <a:gd name="connsiteX603" fmla="*/ 466569 w 576578"/>
                <a:gd name="connsiteY603" fmla="*/ 195111 h 573643"/>
                <a:gd name="connsiteX604" fmla="*/ 466902 w 576578"/>
                <a:gd name="connsiteY604" fmla="*/ 195811 h 573643"/>
                <a:gd name="connsiteX605" fmla="*/ 467603 w 576578"/>
                <a:gd name="connsiteY605" fmla="*/ 197213 h 573643"/>
                <a:gd name="connsiteX606" fmla="*/ 467603 w 576578"/>
                <a:gd name="connsiteY606" fmla="*/ 197213 h 573643"/>
                <a:gd name="connsiteX607" fmla="*/ 468370 w 576578"/>
                <a:gd name="connsiteY607" fmla="*/ 198881 h 573643"/>
                <a:gd name="connsiteX608" fmla="*/ 469171 w 576578"/>
                <a:gd name="connsiteY608" fmla="*/ 200549 h 573643"/>
                <a:gd name="connsiteX609" fmla="*/ 469171 w 576578"/>
                <a:gd name="connsiteY609" fmla="*/ 200749 h 573643"/>
                <a:gd name="connsiteX610" fmla="*/ 469471 w 576578"/>
                <a:gd name="connsiteY610" fmla="*/ 201450 h 573643"/>
                <a:gd name="connsiteX611" fmla="*/ 469805 w 576578"/>
                <a:gd name="connsiteY611" fmla="*/ 202150 h 573643"/>
                <a:gd name="connsiteX612" fmla="*/ 470572 w 576578"/>
                <a:gd name="connsiteY612" fmla="*/ 203885 h 573643"/>
                <a:gd name="connsiteX613" fmla="*/ 470572 w 576578"/>
                <a:gd name="connsiteY613" fmla="*/ 203885 h 573643"/>
                <a:gd name="connsiteX614" fmla="*/ 470572 w 576578"/>
                <a:gd name="connsiteY614" fmla="*/ 204319 h 573643"/>
                <a:gd name="connsiteX615" fmla="*/ 470739 w 576578"/>
                <a:gd name="connsiteY615" fmla="*/ 204652 h 573643"/>
                <a:gd name="connsiteX616" fmla="*/ 470739 w 576578"/>
                <a:gd name="connsiteY616" fmla="*/ 204986 h 573643"/>
                <a:gd name="connsiteX617" fmla="*/ 470739 w 576578"/>
                <a:gd name="connsiteY617" fmla="*/ 204986 h 573643"/>
                <a:gd name="connsiteX618" fmla="*/ 470739 w 576578"/>
                <a:gd name="connsiteY618" fmla="*/ 205286 h 573643"/>
                <a:gd name="connsiteX619" fmla="*/ 471840 w 576578"/>
                <a:gd name="connsiteY619" fmla="*/ 207922 h 573643"/>
                <a:gd name="connsiteX620" fmla="*/ 473275 w 576578"/>
                <a:gd name="connsiteY620" fmla="*/ 211492 h 573643"/>
                <a:gd name="connsiteX621" fmla="*/ 473275 w 576578"/>
                <a:gd name="connsiteY621" fmla="*/ 211659 h 573643"/>
                <a:gd name="connsiteX622" fmla="*/ 486119 w 576578"/>
                <a:gd name="connsiteY622" fmla="*/ 206721 h 573643"/>
                <a:gd name="connsiteX623" fmla="*/ 503268 w 576578"/>
                <a:gd name="connsiteY623" fmla="*/ 200048 h 573643"/>
                <a:gd name="connsiteX624" fmla="*/ 516113 w 576578"/>
                <a:gd name="connsiteY624" fmla="*/ 195111 h 573643"/>
                <a:gd name="connsiteX625" fmla="*/ 516113 w 576578"/>
                <a:gd name="connsiteY625" fmla="*/ 195111 h 573643"/>
                <a:gd name="connsiteX626" fmla="*/ 528958 w 576578"/>
                <a:gd name="connsiteY626" fmla="*/ 190206 h 573643"/>
                <a:gd name="connsiteX627" fmla="*/ 541802 w 576578"/>
                <a:gd name="connsiteY627" fmla="*/ 185269 h 573643"/>
                <a:gd name="connsiteX628" fmla="*/ 554647 w 576578"/>
                <a:gd name="connsiteY628" fmla="*/ 180331 h 573643"/>
                <a:gd name="connsiteX629" fmla="*/ 554647 w 576578"/>
                <a:gd name="connsiteY629" fmla="*/ 180531 h 573643"/>
                <a:gd name="connsiteX630" fmla="*/ 555414 w 576578"/>
                <a:gd name="connsiteY630" fmla="*/ 182533 h 573643"/>
                <a:gd name="connsiteX631" fmla="*/ 556449 w 576578"/>
                <a:gd name="connsiteY631" fmla="*/ 185302 h 573643"/>
                <a:gd name="connsiteX632" fmla="*/ 558050 w 576578"/>
                <a:gd name="connsiteY632" fmla="*/ 189839 h 573643"/>
                <a:gd name="connsiteX633" fmla="*/ 559017 w 576578"/>
                <a:gd name="connsiteY633" fmla="*/ 192709 h 573643"/>
                <a:gd name="connsiteX634" fmla="*/ 560652 w 576578"/>
                <a:gd name="connsiteY634" fmla="*/ 197780 h 573643"/>
                <a:gd name="connsiteX635" fmla="*/ 561420 w 576578"/>
                <a:gd name="connsiteY635" fmla="*/ 200148 h 573643"/>
                <a:gd name="connsiteX636" fmla="*/ 561420 w 576578"/>
                <a:gd name="connsiteY636" fmla="*/ 200682 h 573643"/>
                <a:gd name="connsiteX637" fmla="*/ 562120 w 576578"/>
                <a:gd name="connsiteY637" fmla="*/ 203018 h 573643"/>
                <a:gd name="connsiteX638" fmla="*/ 562821 w 576578"/>
                <a:gd name="connsiteY638" fmla="*/ 205386 h 573643"/>
                <a:gd name="connsiteX639" fmla="*/ 563688 w 576578"/>
                <a:gd name="connsiteY639" fmla="*/ 208489 h 573643"/>
                <a:gd name="connsiteX640" fmla="*/ 563922 w 576578"/>
                <a:gd name="connsiteY640" fmla="*/ 209457 h 573643"/>
                <a:gd name="connsiteX641" fmla="*/ 564689 w 576578"/>
                <a:gd name="connsiteY641" fmla="*/ 212293 h 573643"/>
                <a:gd name="connsiteX642" fmla="*/ 565557 w 576578"/>
                <a:gd name="connsiteY642" fmla="*/ 215629 h 573643"/>
                <a:gd name="connsiteX643" fmla="*/ 565557 w 576578"/>
                <a:gd name="connsiteY643" fmla="*/ 215629 h 573643"/>
                <a:gd name="connsiteX644" fmla="*/ 566357 w 576578"/>
                <a:gd name="connsiteY644" fmla="*/ 219132 h 573643"/>
                <a:gd name="connsiteX645" fmla="*/ 566357 w 576578"/>
                <a:gd name="connsiteY645" fmla="*/ 219132 h 573643"/>
                <a:gd name="connsiteX646" fmla="*/ 567125 w 576578"/>
                <a:gd name="connsiteY646" fmla="*/ 222468 h 573643"/>
                <a:gd name="connsiteX647" fmla="*/ 567925 w 576578"/>
                <a:gd name="connsiteY647" fmla="*/ 226305 h 573643"/>
                <a:gd name="connsiteX648" fmla="*/ 568559 w 576578"/>
                <a:gd name="connsiteY648" fmla="*/ 229641 h 573643"/>
                <a:gd name="connsiteX649" fmla="*/ 569193 w 576578"/>
                <a:gd name="connsiteY649" fmla="*/ 232978 h 573643"/>
                <a:gd name="connsiteX650" fmla="*/ 569193 w 576578"/>
                <a:gd name="connsiteY650" fmla="*/ 232978 h 573643"/>
                <a:gd name="connsiteX651" fmla="*/ 569794 w 576578"/>
                <a:gd name="connsiteY651" fmla="*/ 236314 h 573643"/>
                <a:gd name="connsiteX652" fmla="*/ 569794 w 576578"/>
                <a:gd name="connsiteY652" fmla="*/ 236781 h 573643"/>
                <a:gd name="connsiteX653" fmla="*/ 570261 w 576578"/>
                <a:gd name="connsiteY653" fmla="*/ 239717 h 573643"/>
                <a:gd name="connsiteX654" fmla="*/ 570261 w 576578"/>
                <a:gd name="connsiteY654" fmla="*/ 240251 h 573643"/>
                <a:gd name="connsiteX655" fmla="*/ 570761 w 576578"/>
                <a:gd name="connsiteY655" fmla="*/ 243587 h 573643"/>
                <a:gd name="connsiteX656" fmla="*/ 571162 w 576578"/>
                <a:gd name="connsiteY656" fmla="*/ 246923 h 573643"/>
                <a:gd name="connsiteX657" fmla="*/ 571529 w 576578"/>
                <a:gd name="connsiteY657" fmla="*/ 249759 h 573643"/>
                <a:gd name="connsiteX658" fmla="*/ 571795 w 576578"/>
                <a:gd name="connsiteY658" fmla="*/ 251928 h 573643"/>
                <a:gd name="connsiteX659" fmla="*/ 572062 w 576578"/>
                <a:gd name="connsiteY659" fmla="*/ 254563 h 573643"/>
                <a:gd name="connsiteX660" fmla="*/ 572363 w 576578"/>
                <a:gd name="connsiteY660" fmla="*/ 257900 h 573643"/>
                <a:gd name="connsiteX661" fmla="*/ 572663 w 576578"/>
                <a:gd name="connsiteY661" fmla="*/ 261236 h 573643"/>
                <a:gd name="connsiteX662" fmla="*/ 572663 w 576578"/>
                <a:gd name="connsiteY662" fmla="*/ 263371 h 573643"/>
                <a:gd name="connsiteX663" fmla="*/ 572663 w 576578"/>
                <a:gd name="connsiteY663" fmla="*/ 264372 h 573643"/>
                <a:gd name="connsiteX664" fmla="*/ 572663 w 576578"/>
                <a:gd name="connsiteY664" fmla="*/ 266641 h 573643"/>
                <a:gd name="connsiteX665" fmla="*/ 572663 w 576578"/>
                <a:gd name="connsiteY665" fmla="*/ 267408 h 573643"/>
                <a:gd name="connsiteX666" fmla="*/ 572663 w 576578"/>
                <a:gd name="connsiteY666" fmla="*/ 269810 h 573643"/>
                <a:gd name="connsiteX667" fmla="*/ 572663 w 576578"/>
                <a:gd name="connsiteY667" fmla="*/ 272880 h 573643"/>
                <a:gd name="connsiteX668" fmla="*/ 572830 w 576578"/>
                <a:gd name="connsiteY668" fmla="*/ 278118 h 573643"/>
                <a:gd name="connsiteX669" fmla="*/ 572830 w 576578"/>
                <a:gd name="connsiteY669" fmla="*/ 278551 h 573643"/>
                <a:gd name="connsiteX670" fmla="*/ 576500 w 576578"/>
                <a:gd name="connsiteY670" fmla="*/ 285257 h 573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</a:cxnLst>
              <a:rect l="l" t="t" r="r" b="b"/>
              <a:pathLst>
                <a:path w="576578" h="573643">
                  <a:moveTo>
                    <a:pt x="576500" y="285257"/>
                  </a:moveTo>
                  <a:lnTo>
                    <a:pt x="576500" y="290095"/>
                  </a:lnTo>
                  <a:cubicBezTo>
                    <a:pt x="576500" y="292264"/>
                    <a:pt x="576500" y="294466"/>
                    <a:pt x="576333" y="296768"/>
                  </a:cubicBezTo>
                  <a:cubicBezTo>
                    <a:pt x="576333" y="297502"/>
                    <a:pt x="576333" y="298236"/>
                    <a:pt x="576333" y="298970"/>
                  </a:cubicBezTo>
                  <a:cubicBezTo>
                    <a:pt x="576333" y="299704"/>
                    <a:pt x="576333" y="300905"/>
                    <a:pt x="576333" y="301872"/>
                  </a:cubicBezTo>
                  <a:cubicBezTo>
                    <a:pt x="576333" y="302840"/>
                    <a:pt x="576166" y="304741"/>
                    <a:pt x="576066" y="306209"/>
                  </a:cubicBezTo>
                  <a:cubicBezTo>
                    <a:pt x="575966" y="307677"/>
                    <a:pt x="575832" y="309079"/>
                    <a:pt x="575699" y="310513"/>
                  </a:cubicBezTo>
                  <a:cubicBezTo>
                    <a:pt x="575699" y="311281"/>
                    <a:pt x="575699" y="312048"/>
                    <a:pt x="575499" y="312815"/>
                  </a:cubicBezTo>
                  <a:cubicBezTo>
                    <a:pt x="575499" y="314150"/>
                    <a:pt x="575265" y="315484"/>
                    <a:pt x="575098" y="316819"/>
                  </a:cubicBezTo>
                  <a:cubicBezTo>
                    <a:pt x="574932" y="318153"/>
                    <a:pt x="574731" y="320155"/>
                    <a:pt x="574498" y="321923"/>
                  </a:cubicBezTo>
                  <a:lnTo>
                    <a:pt x="574264" y="323892"/>
                  </a:lnTo>
                  <a:cubicBezTo>
                    <a:pt x="574264" y="324659"/>
                    <a:pt x="574064" y="325427"/>
                    <a:pt x="573931" y="326227"/>
                  </a:cubicBezTo>
                  <a:cubicBezTo>
                    <a:pt x="573797" y="327028"/>
                    <a:pt x="573697" y="327829"/>
                    <a:pt x="573597" y="328629"/>
                  </a:cubicBezTo>
                  <a:lnTo>
                    <a:pt x="573330" y="330431"/>
                  </a:lnTo>
                  <a:cubicBezTo>
                    <a:pt x="573030" y="332299"/>
                    <a:pt x="572730" y="334168"/>
                    <a:pt x="572396" y="336036"/>
                  </a:cubicBezTo>
                  <a:lnTo>
                    <a:pt x="571996" y="338271"/>
                  </a:lnTo>
                  <a:cubicBezTo>
                    <a:pt x="571762" y="339539"/>
                    <a:pt x="571529" y="340807"/>
                    <a:pt x="571262" y="342075"/>
                  </a:cubicBezTo>
                  <a:cubicBezTo>
                    <a:pt x="570995" y="343342"/>
                    <a:pt x="570961" y="343609"/>
                    <a:pt x="570795" y="344377"/>
                  </a:cubicBezTo>
                  <a:cubicBezTo>
                    <a:pt x="570328" y="346745"/>
                    <a:pt x="569794" y="349114"/>
                    <a:pt x="569260" y="351450"/>
                  </a:cubicBezTo>
                  <a:cubicBezTo>
                    <a:pt x="569026" y="352384"/>
                    <a:pt x="568826" y="353218"/>
                    <a:pt x="568626" y="354085"/>
                  </a:cubicBezTo>
                  <a:cubicBezTo>
                    <a:pt x="568643" y="354229"/>
                    <a:pt x="568643" y="354376"/>
                    <a:pt x="568626" y="354519"/>
                  </a:cubicBezTo>
                  <a:cubicBezTo>
                    <a:pt x="568359" y="355620"/>
                    <a:pt x="568059" y="356721"/>
                    <a:pt x="567792" y="357855"/>
                  </a:cubicBezTo>
                  <a:lnTo>
                    <a:pt x="567025" y="360825"/>
                  </a:lnTo>
                  <a:lnTo>
                    <a:pt x="565790" y="365262"/>
                  </a:lnTo>
                  <a:lnTo>
                    <a:pt x="565090" y="367597"/>
                  </a:lnTo>
                  <a:cubicBezTo>
                    <a:pt x="564456" y="369799"/>
                    <a:pt x="563755" y="372001"/>
                    <a:pt x="563054" y="374270"/>
                  </a:cubicBezTo>
                  <a:lnTo>
                    <a:pt x="562387" y="376305"/>
                  </a:lnTo>
                  <a:cubicBezTo>
                    <a:pt x="562054" y="377406"/>
                    <a:pt x="561687" y="378474"/>
                    <a:pt x="561319" y="379641"/>
                  </a:cubicBezTo>
                  <a:cubicBezTo>
                    <a:pt x="561319" y="379808"/>
                    <a:pt x="561319" y="380008"/>
                    <a:pt x="561086" y="380209"/>
                  </a:cubicBezTo>
                  <a:cubicBezTo>
                    <a:pt x="560642" y="381543"/>
                    <a:pt x="560175" y="382878"/>
                    <a:pt x="559685" y="384212"/>
                  </a:cubicBezTo>
                  <a:cubicBezTo>
                    <a:pt x="559698" y="384346"/>
                    <a:pt x="559698" y="384479"/>
                    <a:pt x="559685" y="384612"/>
                  </a:cubicBezTo>
                  <a:cubicBezTo>
                    <a:pt x="559128" y="386147"/>
                    <a:pt x="558560" y="387649"/>
                    <a:pt x="557983" y="389116"/>
                  </a:cubicBezTo>
                  <a:lnTo>
                    <a:pt x="556982" y="391752"/>
                  </a:lnTo>
                  <a:lnTo>
                    <a:pt x="556115" y="393854"/>
                  </a:lnTo>
                  <a:cubicBezTo>
                    <a:pt x="555514" y="395322"/>
                    <a:pt x="554914" y="396823"/>
                    <a:pt x="554280" y="398258"/>
                  </a:cubicBezTo>
                  <a:cubicBezTo>
                    <a:pt x="553646" y="399692"/>
                    <a:pt x="553379" y="400426"/>
                    <a:pt x="552912" y="401594"/>
                  </a:cubicBezTo>
                  <a:cubicBezTo>
                    <a:pt x="552445" y="402762"/>
                    <a:pt x="551978" y="403729"/>
                    <a:pt x="551478" y="404931"/>
                  </a:cubicBezTo>
                  <a:lnTo>
                    <a:pt x="550010" y="408267"/>
                  </a:lnTo>
                  <a:cubicBezTo>
                    <a:pt x="547541" y="413562"/>
                    <a:pt x="544905" y="418786"/>
                    <a:pt x="542103" y="423947"/>
                  </a:cubicBezTo>
                  <a:cubicBezTo>
                    <a:pt x="541002" y="425949"/>
                    <a:pt x="539901" y="427951"/>
                    <a:pt x="538766" y="429919"/>
                  </a:cubicBezTo>
                  <a:cubicBezTo>
                    <a:pt x="536998" y="432989"/>
                    <a:pt x="535196" y="435991"/>
                    <a:pt x="533328" y="438961"/>
                  </a:cubicBezTo>
                  <a:cubicBezTo>
                    <a:pt x="532294" y="440662"/>
                    <a:pt x="531193" y="442297"/>
                    <a:pt x="529992" y="444032"/>
                  </a:cubicBezTo>
                  <a:lnTo>
                    <a:pt x="529691" y="444499"/>
                  </a:lnTo>
                  <a:lnTo>
                    <a:pt x="528791" y="445867"/>
                  </a:lnTo>
                  <a:cubicBezTo>
                    <a:pt x="528390" y="446501"/>
                    <a:pt x="527957" y="447101"/>
                    <a:pt x="527556" y="447702"/>
                  </a:cubicBezTo>
                  <a:cubicBezTo>
                    <a:pt x="527156" y="448302"/>
                    <a:pt x="526255" y="449637"/>
                    <a:pt x="525588" y="450571"/>
                  </a:cubicBezTo>
                  <a:lnTo>
                    <a:pt x="521918" y="455742"/>
                  </a:lnTo>
                  <a:cubicBezTo>
                    <a:pt x="521451" y="456410"/>
                    <a:pt x="520950" y="457043"/>
                    <a:pt x="520483" y="457677"/>
                  </a:cubicBezTo>
                  <a:cubicBezTo>
                    <a:pt x="519616" y="458879"/>
                    <a:pt x="518715" y="460046"/>
                    <a:pt x="517848" y="461214"/>
                  </a:cubicBezTo>
                  <a:lnTo>
                    <a:pt x="516647" y="462749"/>
                  </a:lnTo>
                  <a:lnTo>
                    <a:pt x="515245" y="464584"/>
                  </a:lnTo>
                  <a:lnTo>
                    <a:pt x="513510" y="466786"/>
                  </a:lnTo>
                  <a:cubicBezTo>
                    <a:pt x="512943" y="467520"/>
                    <a:pt x="512476" y="468087"/>
                    <a:pt x="511942" y="468721"/>
                  </a:cubicBezTo>
                  <a:cubicBezTo>
                    <a:pt x="510374" y="470689"/>
                    <a:pt x="508606" y="472591"/>
                    <a:pt x="507105" y="474492"/>
                  </a:cubicBezTo>
                  <a:lnTo>
                    <a:pt x="504469" y="476261"/>
                  </a:lnTo>
                  <a:cubicBezTo>
                    <a:pt x="501333" y="479820"/>
                    <a:pt x="498107" y="483310"/>
                    <a:pt x="494794" y="486737"/>
                  </a:cubicBezTo>
                  <a:lnTo>
                    <a:pt x="493092" y="488471"/>
                  </a:lnTo>
                  <a:lnTo>
                    <a:pt x="489989" y="491541"/>
                  </a:lnTo>
                  <a:lnTo>
                    <a:pt x="488488" y="493042"/>
                  </a:lnTo>
                  <a:lnTo>
                    <a:pt x="482683" y="498547"/>
                  </a:lnTo>
                  <a:lnTo>
                    <a:pt x="480982" y="500048"/>
                  </a:lnTo>
                  <a:lnTo>
                    <a:pt x="480014" y="500983"/>
                  </a:lnTo>
                  <a:lnTo>
                    <a:pt x="477945" y="502817"/>
                  </a:lnTo>
                  <a:lnTo>
                    <a:pt x="475744" y="504719"/>
                  </a:lnTo>
                  <a:cubicBezTo>
                    <a:pt x="473775" y="506421"/>
                    <a:pt x="471773" y="508056"/>
                    <a:pt x="469738" y="509757"/>
                  </a:cubicBezTo>
                  <a:lnTo>
                    <a:pt x="467903" y="511258"/>
                  </a:lnTo>
                  <a:lnTo>
                    <a:pt x="464567" y="513994"/>
                  </a:lnTo>
                  <a:lnTo>
                    <a:pt x="462432" y="515662"/>
                  </a:lnTo>
                  <a:lnTo>
                    <a:pt x="458795" y="518398"/>
                  </a:lnTo>
                  <a:lnTo>
                    <a:pt x="456960" y="519733"/>
                  </a:lnTo>
                  <a:lnTo>
                    <a:pt x="454925" y="521201"/>
                  </a:lnTo>
                  <a:cubicBezTo>
                    <a:pt x="454091" y="521801"/>
                    <a:pt x="453257" y="522402"/>
                    <a:pt x="452389" y="522969"/>
                  </a:cubicBezTo>
                  <a:lnTo>
                    <a:pt x="451956" y="523269"/>
                  </a:lnTo>
                  <a:lnTo>
                    <a:pt x="449454" y="525004"/>
                  </a:lnTo>
                  <a:lnTo>
                    <a:pt x="447518" y="526305"/>
                  </a:lnTo>
                  <a:lnTo>
                    <a:pt x="445817" y="527206"/>
                  </a:lnTo>
                  <a:lnTo>
                    <a:pt x="443415" y="528774"/>
                  </a:lnTo>
                  <a:lnTo>
                    <a:pt x="441046" y="530242"/>
                  </a:lnTo>
                  <a:cubicBezTo>
                    <a:pt x="433840" y="534689"/>
                    <a:pt x="426433" y="538906"/>
                    <a:pt x="418826" y="542886"/>
                  </a:cubicBezTo>
                  <a:lnTo>
                    <a:pt x="415757" y="544421"/>
                  </a:lnTo>
                  <a:lnTo>
                    <a:pt x="412654" y="545923"/>
                  </a:lnTo>
                  <a:lnTo>
                    <a:pt x="409518" y="547424"/>
                  </a:lnTo>
                  <a:cubicBezTo>
                    <a:pt x="407516" y="548358"/>
                    <a:pt x="405481" y="549259"/>
                    <a:pt x="403413" y="550160"/>
                  </a:cubicBezTo>
                  <a:cubicBezTo>
                    <a:pt x="398942" y="552128"/>
                    <a:pt x="394405" y="553963"/>
                    <a:pt x="389834" y="555664"/>
                  </a:cubicBezTo>
                  <a:lnTo>
                    <a:pt x="386498" y="556899"/>
                  </a:lnTo>
                  <a:cubicBezTo>
                    <a:pt x="384162" y="557733"/>
                    <a:pt x="381860" y="558567"/>
                    <a:pt x="379491" y="559334"/>
                  </a:cubicBezTo>
                  <a:cubicBezTo>
                    <a:pt x="378390" y="559735"/>
                    <a:pt x="377256" y="560102"/>
                    <a:pt x="376155" y="560435"/>
                  </a:cubicBezTo>
                  <a:lnTo>
                    <a:pt x="372819" y="561536"/>
                  </a:lnTo>
                  <a:lnTo>
                    <a:pt x="369282" y="562604"/>
                  </a:lnTo>
                  <a:lnTo>
                    <a:pt x="366480" y="563405"/>
                  </a:lnTo>
                  <a:lnTo>
                    <a:pt x="364778" y="563905"/>
                  </a:lnTo>
                  <a:lnTo>
                    <a:pt x="362209" y="564572"/>
                  </a:lnTo>
                  <a:lnTo>
                    <a:pt x="362209" y="564572"/>
                  </a:lnTo>
                  <a:lnTo>
                    <a:pt x="359340" y="565340"/>
                  </a:lnTo>
                  <a:lnTo>
                    <a:pt x="357872" y="565707"/>
                  </a:lnTo>
                  <a:lnTo>
                    <a:pt x="355804" y="566207"/>
                  </a:lnTo>
                  <a:lnTo>
                    <a:pt x="354035" y="566608"/>
                  </a:lnTo>
                  <a:lnTo>
                    <a:pt x="350699" y="567375"/>
                  </a:lnTo>
                  <a:lnTo>
                    <a:pt x="348297" y="567875"/>
                  </a:lnTo>
                  <a:lnTo>
                    <a:pt x="347363" y="568076"/>
                  </a:lnTo>
                  <a:lnTo>
                    <a:pt x="344627" y="568643"/>
                  </a:lnTo>
                  <a:lnTo>
                    <a:pt x="343693" y="568643"/>
                  </a:lnTo>
                  <a:lnTo>
                    <a:pt x="340857" y="569210"/>
                  </a:lnTo>
                  <a:lnTo>
                    <a:pt x="340323" y="569210"/>
                  </a:lnTo>
                  <a:lnTo>
                    <a:pt x="336820" y="569810"/>
                  </a:lnTo>
                  <a:lnTo>
                    <a:pt x="333951" y="570277"/>
                  </a:lnTo>
                  <a:lnTo>
                    <a:pt x="332316" y="570544"/>
                  </a:lnTo>
                  <a:lnTo>
                    <a:pt x="331082" y="570745"/>
                  </a:lnTo>
                  <a:lnTo>
                    <a:pt x="328446" y="571112"/>
                  </a:lnTo>
                  <a:lnTo>
                    <a:pt x="325710" y="571479"/>
                  </a:lnTo>
                  <a:lnTo>
                    <a:pt x="321974" y="571946"/>
                  </a:lnTo>
                  <a:lnTo>
                    <a:pt x="319204" y="572279"/>
                  </a:lnTo>
                  <a:lnTo>
                    <a:pt x="317470" y="572446"/>
                  </a:lnTo>
                  <a:cubicBezTo>
                    <a:pt x="312699" y="572947"/>
                    <a:pt x="307928" y="573314"/>
                    <a:pt x="303090" y="573580"/>
                  </a:cubicBezTo>
                  <a:lnTo>
                    <a:pt x="299287" y="573580"/>
                  </a:lnTo>
                  <a:lnTo>
                    <a:pt x="295450" y="573580"/>
                  </a:lnTo>
                  <a:cubicBezTo>
                    <a:pt x="292915" y="573580"/>
                    <a:pt x="290346" y="573580"/>
                    <a:pt x="287743" y="573580"/>
                  </a:cubicBezTo>
                  <a:lnTo>
                    <a:pt x="284040" y="573580"/>
                  </a:lnTo>
                  <a:lnTo>
                    <a:pt x="281104" y="573580"/>
                  </a:lnTo>
                  <a:lnTo>
                    <a:pt x="279336" y="573580"/>
                  </a:lnTo>
                  <a:lnTo>
                    <a:pt x="276967" y="573580"/>
                  </a:lnTo>
                  <a:cubicBezTo>
                    <a:pt x="274131" y="573580"/>
                    <a:pt x="271295" y="573314"/>
                    <a:pt x="268493" y="573147"/>
                  </a:cubicBezTo>
                  <a:lnTo>
                    <a:pt x="268493" y="573147"/>
                  </a:lnTo>
                  <a:lnTo>
                    <a:pt x="265523" y="572947"/>
                  </a:lnTo>
                  <a:lnTo>
                    <a:pt x="262187" y="572646"/>
                  </a:lnTo>
                  <a:lnTo>
                    <a:pt x="258417" y="572279"/>
                  </a:lnTo>
                  <a:lnTo>
                    <a:pt x="258417" y="572279"/>
                  </a:lnTo>
                  <a:lnTo>
                    <a:pt x="254147" y="571812"/>
                  </a:lnTo>
                  <a:lnTo>
                    <a:pt x="249743" y="571278"/>
                  </a:lnTo>
                  <a:lnTo>
                    <a:pt x="246006" y="570745"/>
                  </a:lnTo>
                  <a:lnTo>
                    <a:pt x="244972" y="570745"/>
                  </a:lnTo>
                  <a:lnTo>
                    <a:pt x="241035" y="570111"/>
                  </a:lnTo>
                  <a:cubicBezTo>
                    <a:pt x="238433" y="569710"/>
                    <a:pt x="235830" y="569243"/>
                    <a:pt x="233262" y="568743"/>
                  </a:cubicBezTo>
                  <a:lnTo>
                    <a:pt x="231560" y="568409"/>
                  </a:lnTo>
                  <a:lnTo>
                    <a:pt x="228224" y="567742"/>
                  </a:lnTo>
                  <a:lnTo>
                    <a:pt x="227923" y="567742"/>
                  </a:lnTo>
                  <a:lnTo>
                    <a:pt x="224587" y="567008"/>
                  </a:lnTo>
                  <a:lnTo>
                    <a:pt x="223119" y="566708"/>
                  </a:lnTo>
                  <a:cubicBezTo>
                    <a:pt x="220183" y="566007"/>
                    <a:pt x="217281" y="565306"/>
                    <a:pt x="214411" y="564539"/>
                  </a:cubicBezTo>
                  <a:cubicBezTo>
                    <a:pt x="213377" y="564306"/>
                    <a:pt x="212376" y="564005"/>
                    <a:pt x="211375" y="563738"/>
                  </a:cubicBezTo>
                  <a:lnTo>
                    <a:pt x="210641" y="563538"/>
                  </a:lnTo>
                  <a:lnTo>
                    <a:pt x="207605" y="562671"/>
                  </a:lnTo>
                  <a:lnTo>
                    <a:pt x="206571" y="562370"/>
                  </a:lnTo>
                  <a:lnTo>
                    <a:pt x="203235" y="561370"/>
                  </a:lnTo>
                  <a:lnTo>
                    <a:pt x="202868" y="561370"/>
                  </a:lnTo>
                  <a:cubicBezTo>
                    <a:pt x="200332" y="560569"/>
                    <a:pt x="197797" y="559768"/>
                    <a:pt x="195328" y="558934"/>
                  </a:cubicBezTo>
                  <a:lnTo>
                    <a:pt x="194160" y="558534"/>
                  </a:lnTo>
                  <a:lnTo>
                    <a:pt x="190824" y="557333"/>
                  </a:lnTo>
                  <a:lnTo>
                    <a:pt x="187054" y="555965"/>
                  </a:lnTo>
                  <a:lnTo>
                    <a:pt x="186520" y="555765"/>
                  </a:lnTo>
                  <a:lnTo>
                    <a:pt x="182850" y="554363"/>
                  </a:lnTo>
                  <a:lnTo>
                    <a:pt x="182850" y="554363"/>
                  </a:lnTo>
                  <a:lnTo>
                    <a:pt x="178947" y="552829"/>
                  </a:lnTo>
                  <a:cubicBezTo>
                    <a:pt x="177412" y="552228"/>
                    <a:pt x="175911" y="551594"/>
                    <a:pt x="174409" y="550927"/>
                  </a:cubicBezTo>
                  <a:lnTo>
                    <a:pt x="171573" y="549693"/>
                  </a:lnTo>
                  <a:lnTo>
                    <a:pt x="170339" y="549125"/>
                  </a:lnTo>
                  <a:cubicBezTo>
                    <a:pt x="169271" y="548658"/>
                    <a:pt x="168237" y="548225"/>
                    <a:pt x="167169" y="547691"/>
                  </a:cubicBezTo>
                  <a:cubicBezTo>
                    <a:pt x="166102" y="547157"/>
                    <a:pt x="164600" y="546523"/>
                    <a:pt x="163299" y="545856"/>
                  </a:cubicBezTo>
                  <a:cubicBezTo>
                    <a:pt x="160764" y="544655"/>
                    <a:pt x="158228" y="543387"/>
                    <a:pt x="155726" y="542086"/>
                  </a:cubicBezTo>
                  <a:lnTo>
                    <a:pt x="155726" y="542086"/>
                  </a:lnTo>
                  <a:lnTo>
                    <a:pt x="152390" y="540384"/>
                  </a:lnTo>
                  <a:lnTo>
                    <a:pt x="151322" y="539817"/>
                  </a:lnTo>
                  <a:lnTo>
                    <a:pt x="149354" y="538750"/>
                  </a:lnTo>
                  <a:lnTo>
                    <a:pt x="147352" y="537648"/>
                  </a:lnTo>
                  <a:lnTo>
                    <a:pt x="144282" y="535914"/>
                  </a:lnTo>
                  <a:cubicBezTo>
                    <a:pt x="143115" y="535246"/>
                    <a:pt x="141947" y="534579"/>
                    <a:pt x="140946" y="533878"/>
                  </a:cubicBezTo>
                  <a:lnTo>
                    <a:pt x="137343" y="531710"/>
                  </a:lnTo>
                  <a:lnTo>
                    <a:pt x="134007" y="529741"/>
                  </a:lnTo>
                  <a:lnTo>
                    <a:pt x="130070" y="527173"/>
                  </a:lnTo>
                  <a:lnTo>
                    <a:pt x="126567" y="524837"/>
                  </a:lnTo>
                  <a:lnTo>
                    <a:pt x="126567" y="524837"/>
                  </a:lnTo>
                  <a:lnTo>
                    <a:pt x="123230" y="522468"/>
                  </a:lnTo>
                  <a:lnTo>
                    <a:pt x="119394" y="519733"/>
                  </a:lnTo>
                  <a:lnTo>
                    <a:pt x="116491" y="517597"/>
                  </a:lnTo>
                  <a:lnTo>
                    <a:pt x="116291" y="517597"/>
                  </a:lnTo>
                  <a:lnTo>
                    <a:pt x="112955" y="515128"/>
                  </a:lnTo>
                  <a:lnTo>
                    <a:pt x="109618" y="512660"/>
                  </a:lnTo>
                  <a:lnTo>
                    <a:pt x="109618" y="512660"/>
                  </a:lnTo>
                  <a:lnTo>
                    <a:pt x="106282" y="510157"/>
                  </a:lnTo>
                  <a:lnTo>
                    <a:pt x="105782" y="509757"/>
                  </a:lnTo>
                  <a:lnTo>
                    <a:pt x="103380" y="507789"/>
                  </a:lnTo>
                  <a:lnTo>
                    <a:pt x="102479" y="507021"/>
                  </a:lnTo>
                  <a:lnTo>
                    <a:pt x="99709" y="504653"/>
                  </a:lnTo>
                  <a:lnTo>
                    <a:pt x="96674" y="502017"/>
                  </a:lnTo>
                  <a:lnTo>
                    <a:pt x="96306" y="501683"/>
                  </a:lnTo>
                  <a:lnTo>
                    <a:pt x="93437" y="499081"/>
                  </a:lnTo>
                  <a:lnTo>
                    <a:pt x="90635" y="496479"/>
                  </a:lnTo>
                  <a:lnTo>
                    <a:pt x="89801" y="495711"/>
                  </a:lnTo>
                  <a:lnTo>
                    <a:pt x="87665" y="493709"/>
                  </a:lnTo>
                  <a:lnTo>
                    <a:pt x="87065" y="493076"/>
                  </a:lnTo>
                  <a:cubicBezTo>
                    <a:pt x="86131" y="492175"/>
                    <a:pt x="85230" y="491241"/>
                    <a:pt x="84296" y="490373"/>
                  </a:cubicBezTo>
                  <a:cubicBezTo>
                    <a:pt x="82327" y="488405"/>
                    <a:pt x="80359" y="486403"/>
                    <a:pt x="78424" y="484368"/>
                  </a:cubicBezTo>
                  <a:lnTo>
                    <a:pt x="78424" y="484368"/>
                  </a:lnTo>
                  <a:cubicBezTo>
                    <a:pt x="77523" y="483367"/>
                    <a:pt x="76522" y="482366"/>
                    <a:pt x="75588" y="481332"/>
                  </a:cubicBezTo>
                  <a:lnTo>
                    <a:pt x="72752" y="478229"/>
                  </a:lnTo>
                  <a:lnTo>
                    <a:pt x="70017" y="475060"/>
                  </a:lnTo>
                  <a:cubicBezTo>
                    <a:pt x="68382" y="473158"/>
                    <a:pt x="66680" y="471256"/>
                    <a:pt x="65145" y="469321"/>
                  </a:cubicBezTo>
                  <a:cubicBezTo>
                    <a:pt x="64779" y="468887"/>
                    <a:pt x="64411" y="468387"/>
                    <a:pt x="64044" y="467987"/>
                  </a:cubicBezTo>
                  <a:lnTo>
                    <a:pt x="62210" y="465684"/>
                  </a:lnTo>
                  <a:lnTo>
                    <a:pt x="59073" y="461681"/>
                  </a:lnTo>
                  <a:cubicBezTo>
                    <a:pt x="58406" y="460747"/>
                    <a:pt x="57739" y="459913"/>
                    <a:pt x="57038" y="459012"/>
                  </a:cubicBezTo>
                  <a:cubicBezTo>
                    <a:pt x="54659" y="455876"/>
                    <a:pt x="52357" y="452673"/>
                    <a:pt x="50132" y="449403"/>
                  </a:cubicBezTo>
                  <a:lnTo>
                    <a:pt x="48764" y="447402"/>
                  </a:lnTo>
                  <a:cubicBezTo>
                    <a:pt x="48197" y="446568"/>
                    <a:pt x="47630" y="445733"/>
                    <a:pt x="47096" y="444899"/>
                  </a:cubicBezTo>
                  <a:lnTo>
                    <a:pt x="45495" y="442464"/>
                  </a:lnTo>
                  <a:cubicBezTo>
                    <a:pt x="44761" y="441363"/>
                    <a:pt x="44060" y="440262"/>
                    <a:pt x="43359" y="439128"/>
                  </a:cubicBezTo>
                  <a:lnTo>
                    <a:pt x="42158" y="437193"/>
                  </a:lnTo>
                  <a:cubicBezTo>
                    <a:pt x="41558" y="436292"/>
                    <a:pt x="40991" y="435324"/>
                    <a:pt x="40423" y="434357"/>
                  </a:cubicBezTo>
                  <a:lnTo>
                    <a:pt x="40123" y="433856"/>
                  </a:lnTo>
                  <a:lnTo>
                    <a:pt x="38555" y="431221"/>
                  </a:lnTo>
                  <a:lnTo>
                    <a:pt x="38155" y="430553"/>
                  </a:lnTo>
                  <a:lnTo>
                    <a:pt x="37254" y="428885"/>
                  </a:lnTo>
                  <a:cubicBezTo>
                    <a:pt x="36787" y="428118"/>
                    <a:pt x="36320" y="427317"/>
                    <a:pt x="35919" y="426516"/>
                  </a:cubicBezTo>
                  <a:cubicBezTo>
                    <a:pt x="34618" y="424181"/>
                    <a:pt x="33317" y="421846"/>
                    <a:pt x="32083" y="419443"/>
                  </a:cubicBezTo>
                  <a:lnTo>
                    <a:pt x="32083" y="419443"/>
                  </a:lnTo>
                  <a:cubicBezTo>
                    <a:pt x="31349" y="418042"/>
                    <a:pt x="30615" y="416641"/>
                    <a:pt x="29914" y="415240"/>
                  </a:cubicBezTo>
                  <a:cubicBezTo>
                    <a:pt x="29213" y="413838"/>
                    <a:pt x="28480" y="412404"/>
                    <a:pt x="27779" y="410969"/>
                  </a:cubicBezTo>
                  <a:cubicBezTo>
                    <a:pt x="27779" y="410969"/>
                    <a:pt x="27779" y="410969"/>
                    <a:pt x="27779" y="410802"/>
                  </a:cubicBezTo>
                  <a:lnTo>
                    <a:pt x="25944" y="406999"/>
                  </a:lnTo>
                  <a:lnTo>
                    <a:pt x="25343" y="405698"/>
                  </a:lnTo>
                  <a:lnTo>
                    <a:pt x="24242" y="403262"/>
                  </a:lnTo>
                  <a:lnTo>
                    <a:pt x="23642" y="401861"/>
                  </a:lnTo>
                  <a:cubicBezTo>
                    <a:pt x="23242" y="400960"/>
                    <a:pt x="22841" y="400093"/>
                    <a:pt x="22474" y="399192"/>
                  </a:cubicBezTo>
                  <a:cubicBezTo>
                    <a:pt x="22107" y="398291"/>
                    <a:pt x="21774" y="397591"/>
                    <a:pt x="21440" y="396757"/>
                  </a:cubicBezTo>
                  <a:cubicBezTo>
                    <a:pt x="21106" y="395923"/>
                    <a:pt x="20639" y="394855"/>
                    <a:pt x="20272" y="393887"/>
                  </a:cubicBezTo>
                  <a:cubicBezTo>
                    <a:pt x="20109" y="393550"/>
                    <a:pt x="19962" y="393207"/>
                    <a:pt x="19838" y="392853"/>
                  </a:cubicBezTo>
                  <a:cubicBezTo>
                    <a:pt x="19371" y="391652"/>
                    <a:pt x="18871" y="390451"/>
                    <a:pt x="18437" y="389250"/>
                  </a:cubicBezTo>
                  <a:cubicBezTo>
                    <a:pt x="18424" y="389150"/>
                    <a:pt x="18424" y="389050"/>
                    <a:pt x="18437" y="388950"/>
                  </a:cubicBezTo>
                  <a:cubicBezTo>
                    <a:pt x="17903" y="387615"/>
                    <a:pt x="17403" y="386214"/>
                    <a:pt x="16903" y="384879"/>
                  </a:cubicBezTo>
                  <a:cubicBezTo>
                    <a:pt x="16916" y="384769"/>
                    <a:pt x="16916" y="384656"/>
                    <a:pt x="16903" y="384546"/>
                  </a:cubicBezTo>
                  <a:lnTo>
                    <a:pt x="15702" y="381476"/>
                  </a:lnTo>
                  <a:cubicBezTo>
                    <a:pt x="14167" y="377206"/>
                    <a:pt x="12766" y="372869"/>
                    <a:pt x="11464" y="368498"/>
                  </a:cubicBezTo>
                  <a:cubicBezTo>
                    <a:pt x="11464" y="367998"/>
                    <a:pt x="11164" y="367564"/>
                    <a:pt x="11031" y="367063"/>
                  </a:cubicBezTo>
                  <a:lnTo>
                    <a:pt x="10430" y="364928"/>
                  </a:lnTo>
                  <a:cubicBezTo>
                    <a:pt x="10030" y="363627"/>
                    <a:pt x="9663" y="362293"/>
                    <a:pt x="9329" y="360992"/>
                  </a:cubicBezTo>
                  <a:lnTo>
                    <a:pt x="8428" y="357655"/>
                  </a:lnTo>
                  <a:cubicBezTo>
                    <a:pt x="8195" y="356788"/>
                    <a:pt x="7961" y="355920"/>
                    <a:pt x="7761" y="355053"/>
                  </a:cubicBezTo>
                  <a:cubicBezTo>
                    <a:pt x="7127" y="352484"/>
                    <a:pt x="6527" y="349915"/>
                    <a:pt x="5926" y="347313"/>
                  </a:cubicBezTo>
                  <a:lnTo>
                    <a:pt x="5926" y="347313"/>
                  </a:lnTo>
                  <a:cubicBezTo>
                    <a:pt x="5225" y="344210"/>
                    <a:pt x="4625" y="341040"/>
                    <a:pt x="4091" y="337904"/>
                  </a:cubicBezTo>
                  <a:cubicBezTo>
                    <a:pt x="4091" y="336970"/>
                    <a:pt x="3758" y="336136"/>
                    <a:pt x="3591" y="335269"/>
                  </a:cubicBezTo>
                  <a:cubicBezTo>
                    <a:pt x="3607" y="335135"/>
                    <a:pt x="3607" y="335002"/>
                    <a:pt x="3591" y="334868"/>
                  </a:cubicBezTo>
                  <a:lnTo>
                    <a:pt x="3591" y="334368"/>
                  </a:lnTo>
                  <a:cubicBezTo>
                    <a:pt x="3591" y="333667"/>
                    <a:pt x="3357" y="332967"/>
                    <a:pt x="3224" y="332233"/>
                  </a:cubicBezTo>
                  <a:cubicBezTo>
                    <a:pt x="3090" y="331499"/>
                    <a:pt x="3224" y="331465"/>
                    <a:pt x="3057" y="331098"/>
                  </a:cubicBezTo>
                  <a:cubicBezTo>
                    <a:pt x="2890" y="330731"/>
                    <a:pt x="2823" y="329597"/>
                    <a:pt x="2690" y="328830"/>
                  </a:cubicBezTo>
                  <a:lnTo>
                    <a:pt x="2690" y="328830"/>
                  </a:lnTo>
                  <a:cubicBezTo>
                    <a:pt x="2390" y="326828"/>
                    <a:pt x="2123" y="324859"/>
                    <a:pt x="1856" y="322858"/>
                  </a:cubicBezTo>
                  <a:lnTo>
                    <a:pt x="1856" y="322858"/>
                  </a:lnTo>
                  <a:cubicBezTo>
                    <a:pt x="1856" y="321857"/>
                    <a:pt x="1622" y="320822"/>
                    <a:pt x="1489" y="319788"/>
                  </a:cubicBezTo>
                  <a:cubicBezTo>
                    <a:pt x="1355" y="318754"/>
                    <a:pt x="1322" y="318287"/>
                    <a:pt x="1222" y="317520"/>
                  </a:cubicBezTo>
                  <a:cubicBezTo>
                    <a:pt x="1122" y="316752"/>
                    <a:pt x="1222" y="316118"/>
                    <a:pt x="989" y="315384"/>
                  </a:cubicBezTo>
                  <a:lnTo>
                    <a:pt x="989" y="314917"/>
                  </a:lnTo>
                  <a:lnTo>
                    <a:pt x="688" y="311581"/>
                  </a:lnTo>
                  <a:lnTo>
                    <a:pt x="688" y="311581"/>
                  </a:lnTo>
                  <a:cubicBezTo>
                    <a:pt x="688" y="310380"/>
                    <a:pt x="455" y="309179"/>
                    <a:pt x="388" y="307911"/>
                  </a:cubicBezTo>
                  <a:lnTo>
                    <a:pt x="388" y="307577"/>
                  </a:lnTo>
                  <a:cubicBezTo>
                    <a:pt x="188" y="305242"/>
                    <a:pt x="54" y="302907"/>
                    <a:pt x="-79" y="300538"/>
                  </a:cubicBezTo>
                  <a:cubicBezTo>
                    <a:pt x="-79" y="299403"/>
                    <a:pt x="-79" y="298269"/>
                    <a:pt x="-79" y="297201"/>
                  </a:cubicBezTo>
                  <a:lnTo>
                    <a:pt x="-79" y="296601"/>
                  </a:lnTo>
                  <a:cubicBezTo>
                    <a:pt x="-79" y="295633"/>
                    <a:pt x="-79" y="294666"/>
                    <a:pt x="-79" y="293698"/>
                  </a:cubicBezTo>
                  <a:lnTo>
                    <a:pt x="-79" y="292764"/>
                  </a:lnTo>
                  <a:cubicBezTo>
                    <a:pt x="-79" y="291630"/>
                    <a:pt x="-79" y="290496"/>
                    <a:pt x="-79" y="289428"/>
                  </a:cubicBezTo>
                  <a:lnTo>
                    <a:pt x="-79" y="281955"/>
                  </a:lnTo>
                  <a:cubicBezTo>
                    <a:pt x="-79" y="280720"/>
                    <a:pt x="-79" y="279686"/>
                    <a:pt x="-79" y="278618"/>
                  </a:cubicBezTo>
                  <a:cubicBezTo>
                    <a:pt x="-79" y="274715"/>
                    <a:pt x="188" y="270878"/>
                    <a:pt x="421" y="267041"/>
                  </a:cubicBezTo>
                  <a:cubicBezTo>
                    <a:pt x="421" y="265940"/>
                    <a:pt x="588" y="264839"/>
                    <a:pt x="655" y="263705"/>
                  </a:cubicBezTo>
                  <a:lnTo>
                    <a:pt x="655" y="263505"/>
                  </a:lnTo>
                  <a:lnTo>
                    <a:pt x="955" y="259835"/>
                  </a:lnTo>
                  <a:cubicBezTo>
                    <a:pt x="955" y="258701"/>
                    <a:pt x="1155" y="257600"/>
                    <a:pt x="1289" y="256499"/>
                  </a:cubicBezTo>
                  <a:lnTo>
                    <a:pt x="1289" y="255931"/>
                  </a:lnTo>
                  <a:cubicBezTo>
                    <a:pt x="1289" y="255131"/>
                    <a:pt x="1289" y="254297"/>
                    <a:pt x="1522" y="253463"/>
                  </a:cubicBezTo>
                  <a:cubicBezTo>
                    <a:pt x="1756" y="252628"/>
                    <a:pt x="1522" y="252295"/>
                    <a:pt x="1756" y="251694"/>
                  </a:cubicBezTo>
                  <a:lnTo>
                    <a:pt x="2056" y="248959"/>
                  </a:lnTo>
                  <a:lnTo>
                    <a:pt x="2557" y="245355"/>
                  </a:lnTo>
                  <a:cubicBezTo>
                    <a:pt x="2557" y="244154"/>
                    <a:pt x="2890" y="242953"/>
                    <a:pt x="3090" y="241752"/>
                  </a:cubicBezTo>
                  <a:cubicBezTo>
                    <a:pt x="3291" y="240551"/>
                    <a:pt x="3424" y="239617"/>
                    <a:pt x="3591" y="238416"/>
                  </a:cubicBezTo>
                  <a:cubicBezTo>
                    <a:pt x="3758" y="237215"/>
                    <a:pt x="4058" y="235613"/>
                    <a:pt x="4325" y="234212"/>
                  </a:cubicBezTo>
                  <a:cubicBezTo>
                    <a:pt x="4592" y="232811"/>
                    <a:pt x="4725" y="232010"/>
                    <a:pt x="4925" y="230876"/>
                  </a:cubicBezTo>
                  <a:cubicBezTo>
                    <a:pt x="5126" y="229741"/>
                    <a:pt x="5392" y="228540"/>
                    <a:pt x="5626" y="227339"/>
                  </a:cubicBezTo>
                  <a:cubicBezTo>
                    <a:pt x="5859" y="226138"/>
                    <a:pt x="6093" y="225004"/>
                    <a:pt x="6360" y="224003"/>
                  </a:cubicBezTo>
                  <a:cubicBezTo>
                    <a:pt x="6627" y="223002"/>
                    <a:pt x="6794" y="222035"/>
                    <a:pt x="7027" y="221067"/>
                  </a:cubicBezTo>
                  <a:cubicBezTo>
                    <a:pt x="7594" y="218565"/>
                    <a:pt x="8195" y="216029"/>
                    <a:pt x="8862" y="213527"/>
                  </a:cubicBezTo>
                  <a:cubicBezTo>
                    <a:pt x="9129" y="212459"/>
                    <a:pt x="9396" y="211392"/>
                    <a:pt x="9696" y="210358"/>
                  </a:cubicBezTo>
                  <a:cubicBezTo>
                    <a:pt x="9696" y="209924"/>
                    <a:pt x="9930" y="209523"/>
                    <a:pt x="10030" y="209090"/>
                  </a:cubicBezTo>
                  <a:cubicBezTo>
                    <a:pt x="10330" y="207955"/>
                    <a:pt x="10664" y="206788"/>
                    <a:pt x="10997" y="205754"/>
                  </a:cubicBezTo>
                  <a:lnTo>
                    <a:pt x="11298" y="204686"/>
                  </a:lnTo>
                  <a:lnTo>
                    <a:pt x="12499" y="200716"/>
                  </a:lnTo>
                  <a:lnTo>
                    <a:pt x="12499" y="200716"/>
                  </a:lnTo>
                  <a:lnTo>
                    <a:pt x="13800" y="196612"/>
                  </a:lnTo>
                  <a:lnTo>
                    <a:pt x="13800" y="196278"/>
                  </a:lnTo>
                  <a:cubicBezTo>
                    <a:pt x="14200" y="195011"/>
                    <a:pt x="14634" y="193776"/>
                    <a:pt x="15068" y="192542"/>
                  </a:cubicBezTo>
                  <a:cubicBezTo>
                    <a:pt x="15068" y="192008"/>
                    <a:pt x="15435" y="191474"/>
                    <a:pt x="15601" y="190907"/>
                  </a:cubicBezTo>
                  <a:cubicBezTo>
                    <a:pt x="15768" y="190340"/>
                    <a:pt x="16269" y="189039"/>
                    <a:pt x="16636" y="188071"/>
                  </a:cubicBezTo>
                  <a:lnTo>
                    <a:pt x="16936" y="187170"/>
                  </a:lnTo>
                  <a:cubicBezTo>
                    <a:pt x="17336" y="186036"/>
                    <a:pt x="17770" y="184902"/>
                    <a:pt x="18204" y="183834"/>
                  </a:cubicBezTo>
                  <a:cubicBezTo>
                    <a:pt x="18637" y="182766"/>
                    <a:pt x="19271" y="181032"/>
                    <a:pt x="19838" y="179630"/>
                  </a:cubicBezTo>
                  <a:lnTo>
                    <a:pt x="20539" y="177862"/>
                  </a:lnTo>
                  <a:cubicBezTo>
                    <a:pt x="20839" y="177128"/>
                    <a:pt x="21140" y="176394"/>
                    <a:pt x="21473" y="175660"/>
                  </a:cubicBezTo>
                  <a:cubicBezTo>
                    <a:pt x="21807" y="174926"/>
                    <a:pt x="22041" y="174259"/>
                    <a:pt x="22374" y="173558"/>
                  </a:cubicBezTo>
                  <a:cubicBezTo>
                    <a:pt x="23308" y="171390"/>
                    <a:pt x="24242" y="169221"/>
                    <a:pt x="25243" y="167052"/>
                  </a:cubicBezTo>
                  <a:cubicBezTo>
                    <a:pt x="25544" y="166318"/>
                    <a:pt x="25877" y="165618"/>
                    <a:pt x="26211" y="164917"/>
                  </a:cubicBezTo>
                  <a:cubicBezTo>
                    <a:pt x="26544" y="164217"/>
                    <a:pt x="27178" y="162849"/>
                    <a:pt x="27679" y="161814"/>
                  </a:cubicBezTo>
                  <a:lnTo>
                    <a:pt x="27679" y="161814"/>
                  </a:lnTo>
                  <a:cubicBezTo>
                    <a:pt x="28313" y="160413"/>
                    <a:pt x="29013" y="159045"/>
                    <a:pt x="29681" y="157644"/>
                  </a:cubicBezTo>
                  <a:lnTo>
                    <a:pt x="29681" y="157644"/>
                  </a:lnTo>
                  <a:lnTo>
                    <a:pt x="31716" y="153641"/>
                  </a:lnTo>
                  <a:lnTo>
                    <a:pt x="31716" y="153374"/>
                  </a:lnTo>
                  <a:lnTo>
                    <a:pt x="33751" y="149503"/>
                  </a:lnTo>
                  <a:lnTo>
                    <a:pt x="33751" y="149503"/>
                  </a:lnTo>
                  <a:lnTo>
                    <a:pt x="35953" y="145500"/>
                  </a:lnTo>
                  <a:lnTo>
                    <a:pt x="35953" y="145333"/>
                  </a:lnTo>
                  <a:cubicBezTo>
                    <a:pt x="36687" y="144032"/>
                    <a:pt x="37387" y="142764"/>
                    <a:pt x="38155" y="141496"/>
                  </a:cubicBezTo>
                  <a:cubicBezTo>
                    <a:pt x="38922" y="140229"/>
                    <a:pt x="39690" y="138861"/>
                    <a:pt x="40457" y="137526"/>
                  </a:cubicBezTo>
                  <a:cubicBezTo>
                    <a:pt x="41224" y="136192"/>
                    <a:pt x="42025" y="134924"/>
                    <a:pt x="42859" y="133656"/>
                  </a:cubicBezTo>
                  <a:cubicBezTo>
                    <a:pt x="43693" y="132388"/>
                    <a:pt x="44561" y="130887"/>
                    <a:pt x="45461" y="129552"/>
                  </a:cubicBezTo>
                  <a:cubicBezTo>
                    <a:pt x="46362" y="128218"/>
                    <a:pt x="46996" y="127117"/>
                    <a:pt x="47797" y="125949"/>
                  </a:cubicBezTo>
                  <a:lnTo>
                    <a:pt x="49932" y="122813"/>
                  </a:lnTo>
                  <a:cubicBezTo>
                    <a:pt x="50866" y="121479"/>
                    <a:pt x="51767" y="120144"/>
                    <a:pt x="52701" y="118843"/>
                  </a:cubicBezTo>
                  <a:cubicBezTo>
                    <a:pt x="53035" y="118342"/>
                    <a:pt x="53402" y="117875"/>
                    <a:pt x="53769" y="117375"/>
                  </a:cubicBezTo>
                  <a:lnTo>
                    <a:pt x="55370" y="115140"/>
                  </a:lnTo>
                  <a:cubicBezTo>
                    <a:pt x="57472" y="112270"/>
                    <a:pt x="59640" y="109435"/>
                    <a:pt x="62043" y="106665"/>
                  </a:cubicBezTo>
                  <a:cubicBezTo>
                    <a:pt x="62677" y="105831"/>
                    <a:pt x="63344" y="104997"/>
                    <a:pt x="64011" y="104197"/>
                  </a:cubicBezTo>
                  <a:lnTo>
                    <a:pt x="64478" y="103596"/>
                  </a:lnTo>
                  <a:lnTo>
                    <a:pt x="67114" y="100260"/>
                  </a:lnTo>
                  <a:cubicBezTo>
                    <a:pt x="68081" y="99092"/>
                    <a:pt x="69082" y="97924"/>
                    <a:pt x="70083" y="96923"/>
                  </a:cubicBezTo>
                  <a:lnTo>
                    <a:pt x="72986" y="93587"/>
                  </a:lnTo>
                  <a:lnTo>
                    <a:pt x="73219" y="93320"/>
                  </a:lnTo>
                  <a:lnTo>
                    <a:pt x="75788" y="90518"/>
                  </a:lnTo>
                  <a:lnTo>
                    <a:pt x="76422" y="89784"/>
                  </a:lnTo>
                  <a:cubicBezTo>
                    <a:pt x="77356" y="88783"/>
                    <a:pt x="78257" y="87782"/>
                    <a:pt x="79258" y="86781"/>
                  </a:cubicBezTo>
                  <a:lnTo>
                    <a:pt x="79258" y="86781"/>
                  </a:lnTo>
                  <a:lnTo>
                    <a:pt x="82261" y="83678"/>
                  </a:lnTo>
                  <a:lnTo>
                    <a:pt x="82461" y="83478"/>
                  </a:lnTo>
                  <a:lnTo>
                    <a:pt x="85530" y="80375"/>
                  </a:lnTo>
                  <a:lnTo>
                    <a:pt x="88866" y="77273"/>
                  </a:lnTo>
                  <a:cubicBezTo>
                    <a:pt x="90168" y="76005"/>
                    <a:pt x="91502" y="74737"/>
                    <a:pt x="92870" y="73503"/>
                  </a:cubicBezTo>
                  <a:lnTo>
                    <a:pt x="95339" y="71267"/>
                  </a:lnTo>
                  <a:lnTo>
                    <a:pt x="95873" y="70767"/>
                  </a:lnTo>
                  <a:lnTo>
                    <a:pt x="99009" y="68031"/>
                  </a:lnTo>
                  <a:cubicBezTo>
                    <a:pt x="100043" y="67097"/>
                    <a:pt x="101011" y="66263"/>
                    <a:pt x="102045" y="65429"/>
                  </a:cubicBezTo>
                  <a:lnTo>
                    <a:pt x="105148" y="62826"/>
                  </a:lnTo>
                  <a:lnTo>
                    <a:pt x="106782" y="61492"/>
                  </a:lnTo>
                  <a:lnTo>
                    <a:pt x="107450" y="59223"/>
                  </a:lnTo>
                  <a:cubicBezTo>
                    <a:pt x="109885" y="57288"/>
                    <a:pt x="112354" y="55387"/>
                    <a:pt x="114790" y="53552"/>
                  </a:cubicBezTo>
                  <a:lnTo>
                    <a:pt x="116458" y="52284"/>
                  </a:lnTo>
                  <a:lnTo>
                    <a:pt x="118593" y="50749"/>
                  </a:lnTo>
                  <a:cubicBezTo>
                    <a:pt x="121395" y="48747"/>
                    <a:pt x="124231" y="46745"/>
                    <a:pt x="127101" y="44844"/>
                  </a:cubicBezTo>
                  <a:lnTo>
                    <a:pt x="130136" y="42842"/>
                  </a:lnTo>
                  <a:cubicBezTo>
                    <a:pt x="131604" y="41874"/>
                    <a:pt x="133106" y="40940"/>
                    <a:pt x="134607" y="40006"/>
                  </a:cubicBezTo>
                  <a:lnTo>
                    <a:pt x="138411" y="37671"/>
                  </a:lnTo>
                  <a:lnTo>
                    <a:pt x="138411" y="37671"/>
                  </a:lnTo>
                  <a:cubicBezTo>
                    <a:pt x="139912" y="36770"/>
                    <a:pt x="141413" y="35869"/>
                    <a:pt x="142948" y="35002"/>
                  </a:cubicBezTo>
                  <a:lnTo>
                    <a:pt x="147118" y="32633"/>
                  </a:lnTo>
                  <a:lnTo>
                    <a:pt x="151622" y="30164"/>
                  </a:lnTo>
                  <a:lnTo>
                    <a:pt x="152223" y="29864"/>
                  </a:lnTo>
                  <a:lnTo>
                    <a:pt x="154525" y="28663"/>
                  </a:lnTo>
                  <a:lnTo>
                    <a:pt x="157027" y="27362"/>
                  </a:lnTo>
                  <a:cubicBezTo>
                    <a:pt x="159529" y="26094"/>
                    <a:pt x="162031" y="24893"/>
                    <a:pt x="164567" y="23692"/>
                  </a:cubicBezTo>
                  <a:lnTo>
                    <a:pt x="167036" y="22557"/>
                  </a:lnTo>
                  <a:lnTo>
                    <a:pt x="168671" y="21823"/>
                  </a:lnTo>
                  <a:lnTo>
                    <a:pt x="171173" y="20689"/>
                  </a:lnTo>
                  <a:cubicBezTo>
                    <a:pt x="174242" y="19354"/>
                    <a:pt x="177312" y="18053"/>
                    <a:pt x="180448" y="16819"/>
                  </a:cubicBezTo>
                  <a:lnTo>
                    <a:pt x="182683" y="15918"/>
                  </a:lnTo>
                  <a:cubicBezTo>
                    <a:pt x="184418" y="15217"/>
                    <a:pt x="186019" y="14550"/>
                    <a:pt x="187955" y="13916"/>
                  </a:cubicBezTo>
                  <a:lnTo>
                    <a:pt x="189789" y="13249"/>
                  </a:lnTo>
                  <a:cubicBezTo>
                    <a:pt x="192092" y="12415"/>
                    <a:pt x="194394" y="11648"/>
                    <a:pt x="196729" y="10880"/>
                  </a:cubicBezTo>
                  <a:lnTo>
                    <a:pt x="198697" y="10213"/>
                  </a:lnTo>
                  <a:lnTo>
                    <a:pt x="204136" y="8545"/>
                  </a:lnTo>
                  <a:lnTo>
                    <a:pt x="206805" y="7744"/>
                  </a:lnTo>
                  <a:lnTo>
                    <a:pt x="206805" y="7744"/>
                  </a:lnTo>
                  <a:lnTo>
                    <a:pt x="209374" y="7010"/>
                  </a:lnTo>
                  <a:lnTo>
                    <a:pt x="209607" y="7010"/>
                  </a:lnTo>
                  <a:lnTo>
                    <a:pt x="212243" y="6310"/>
                  </a:lnTo>
                  <a:cubicBezTo>
                    <a:pt x="215579" y="5375"/>
                    <a:pt x="218915" y="4541"/>
                    <a:pt x="222252" y="3774"/>
                  </a:cubicBezTo>
                  <a:lnTo>
                    <a:pt x="224420" y="3273"/>
                  </a:lnTo>
                  <a:lnTo>
                    <a:pt x="226022" y="2940"/>
                  </a:lnTo>
                  <a:lnTo>
                    <a:pt x="231660" y="1772"/>
                  </a:lnTo>
                  <a:lnTo>
                    <a:pt x="233061" y="1505"/>
                  </a:lnTo>
                  <a:lnTo>
                    <a:pt x="235397" y="1072"/>
                  </a:lnTo>
                  <a:lnTo>
                    <a:pt x="236865" y="805"/>
                  </a:lnTo>
                  <a:lnTo>
                    <a:pt x="241602" y="4"/>
                  </a:lnTo>
                  <a:lnTo>
                    <a:pt x="243737" y="13616"/>
                  </a:lnTo>
                  <a:lnTo>
                    <a:pt x="245839" y="27195"/>
                  </a:lnTo>
                  <a:lnTo>
                    <a:pt x="247974" y="40774"/>
                  </a:lnTo>
                  <a:lnTo>
                    <a:pt x="250143" y="54386"/>
                  </a:lnTo>
                  <a:lnTo>
                    <a:pt x="253012" y="72502"/>
                  </a:lnTo>
                  <a:lnTo>
                    <a:pt x="255148" y="86114"/>
                  </a:lnTo>
                  <a:lnTo>
                    <a:pt x="255815" y="86114"/>
                  </a:lnTo>
                  <a:lnTo>
                    <a:pt x="255815" y="86114"/>
                  </a:lnTo>
                  <a:lnTo>
                    <a:pt x="256282" y="86114"/>
                  </a:lnTo>
                  <a:lnTo>
                    <a:pt x="256716" y="86114"/>
                  </a:lnTo>
                  <a:lnTo>
                    <a:pt x="257750" y="86114"/>
                  </a:lnTo>
                  <a:lnTo>
                    <a:pt x="258184" y="86114"/>
                  </a:lnTo>
                  <a:lnTo>
                    <a:pt x="258951" y="86114"/>
                  </a:lnTo>
                  <a:lnTo>
                    <a:pt x="259918" y="86114"/>
                  </a:lnTo>
                  <a:lnTo>
                    <a:pt x="260919" y="86114"/>
                  </a:lnTo>
                  <a:lnTo>
                    <a:pt x="263388" y="85814"/>
                  </a:lnTo>
                  <a:lnTo>
                    <a:pt x="265290" y="85580"/>
                  </a:lnTo>
                  <a:lnTo>
                    <a:pt x="265523" y="85580"/>
                  </a:lnTo>
                  <a:lnTo>
                    <a:pt x="267358" y="85413"/>
                  </a:lnTo>
                  <a:lnTo>
                    <a:pt x="267592" y="85413"/>
                  </a:lnTo>
                  <a:lnTo>
                    <a:pt x="268793" y="85413"/>
                  </a:lnTo>
                  <a:lnTo>
                    <a:pt x="268793" y="85413"/>
                  </a:lnTo>
                  <a:lnTo>
                    <a:pt x="271229" y="85213"/>
                  </a:lnTo>
                  <a:lnTo>
                    <a:pt x="273230" y="85213"/>
                  </a:lnTo>
                  <a:lnTo>
                    <a:pt x="275232" y="85213"/>
                  </a:lnTo>
                  <a:lnTo>
                    <a:pt x="277234" y="85213"/>
                  </a:lnTo>
                  <a:lnTo>
                    <a:pt x="279236" y="85213"/>
                  </a:lnTo>
                  <a:lnTo>
                    <a:pt x="281137" y="85213"/>
                  </a:lnTo>
                  <a:lnTo>
                    <a:pt x="295250" y="85213"/>
                  </a:lnTo>
                  <a:lnTo>
                    <a:pt x="297652" y="85213"/>
                  </a:lnTo>
                  <a:lnTo>
                    <a:pt x="297819" y="85213"/>
                  </a:lnTo>
                  <a:cubicBezTo>
                    <a:pt x="298653" y="85213"/>
                    <a:pt x="299487" y="85213"/>
                    <a:pt x="300321" y="85213"/>
                  </a:cubicBezTo>
                  <a:lnTo>
                    <a:pt x="302890" y="85213"/>
                  </a:lnTo>
                  <a:lnTo>
                    <a:pt x="303958" y="85213"/>
                  </a:lnTo>
                  <a:lnTo>
                    <a:pt x="304725" y="85213"/>
                  </a:lnTo>
                  <a:cubicBezTo>
                    <a:pt x="305159" y="85213"/>
                    <a:pt x="305559" y="85213"/>
                    <a:pt x="305993" y="85213"/>
                  </a:cubicBezTo>
                  <a:lnTo>
                    <a:pt x="307994" y="85213"/>
                  </a:lnTo>
                  <a:lnTo>
                    <a:pt x="310730" y="85513"/>
                  </a:lnTo>
                  <a:lnTo>
                    <a:pt x="311031" y="85513"/>
                  </a:lnTo>
                  <a:lnTo>
                    <a:pt x="311631" y="85513"/>
                  </a:lnTo>
                  <a:lnTo>
                    <a:pt x="312899" y="85513"/>
                  </a:lnTo>
                  <a:lnTo>
                    <a:pt x="313533" y="85513"/>
                  </a:lnTo>
                  <a:lnTo>
                    <a:pt x="314433" y="85513"/>
                  </a:lnTo>
                  <a:lnTo>
                    <a:pt x="315435" y="85513"/>
                  </a:lnTo>
                  <a:lnTo>
                    <a:pt x="316569" y="85513"/>
                  </a:lnTo>
                  <a:lnTo>
                    <a:pt x="316769" y="85513"/>
                  </a:lnTo>
                  <a:lnTo>
                    <a:pt x="318404" y="85747"/>
                  </a:lnTo>
                  <a:lnTo>
                    <a:pt x="320572" y="72168"/>
                  </a:lnTo>
                  <a:lnTo>
                    <a:pt x="320572" y="72168"/>
                  </a:lnTo>
                  <a:lnTo>
                    <a:pt x="323442" y="54052"/>
                  </a:lnTo>
                  <a:lnTo>
                    <a:pt x="325577" y="40473"/>
                  </a:lnTo>
                  <a:lnTo>
                    <a:pt x="327712" y="27128"/>
                  </a:lnTo>
                  <a:lnTo>
                    <a:pt x="329847" y="13549"/>
                  </a:lnTo>
                  <a:lnTo>
                    <a:pt x="332016" y="-63"/>
                  </a:lnTo>
                  <a:lnTo>
                    <a:pt x="337220" y="805"/>
                  </a:lnTo>
                  <a:lnTo>
                    <a:pt x="341925" y="1639"/>
                  </a:lnTo>
                  <a:lnTo>
                    <a:pt x="339322" y="15184"/>
                  </a:lnTo>
                  <a:cubicBezTo>
                    <a:pt x="340357" y="15184"/>
                    <a:pt x="341357" y="15551"/>
                    <a:pt x="342392" y="15785"/>
                  </a:cubicBezTo>
                  <a:lnTo>
                    <a:pt x="345728" y="16452"/>
                  </a:lnTo>
                  <a:lnTo>
                    <a:pt x="350132" y="17453"/>
                  </a:lnTo>
                  <a:lnTo>
                    <a:pt x="353468" y="18253"/>
                  </a:lnTo>
                  <a:lnTo>
                    <a:pt x="353869" y="18253"/>
                  </a:lnTo>
                  <a:lnTo>
                    <a:pt x="357672" y="19188"/>
                  </a:lnTo>
                  <a:lnTo>
                    <a:pt x="359040" y="19555"/>
                  </a:lnTo>
                  <a:lnTo>
                    <a:pt x="362109" y="20389"/>
                  </a:lnTo>
                  <a:lnTo>
                    <a:pt x="364912" y="21189"/>
                  </a:lnTo>
                  <a:lnTo>
                    <a:pt x="366847" y="21790"/>
                  </a:lnTo>
                  <a:lnTo>
                    <a:pt x="368648" y="22324"/>
                  </a:lnTo>
                  <a:cubicBezTo>
                    <a:pt x="369482" y="22557"/>
                    <a:pt x="370350" y="22824"/>
                    <a:pt x="371184" y="23124"/>
                  </a:cubicBezTo>
                  <a:cubicBezTo>
                    <a:pt x="374720" y="24225"/>
                    <a:pt x="378223" y="25427"/>
                    <a:pt x="381693" y="26694"/>
                  </a:cubicBezTo>
                  <a:lnTo>
                    <a:pt x="384429" y="27729"/>
                  </a:lnTo>
                  <a:lnTo>
                    <a:pt x="386865" y="28629"/>
                  </a:lnTo>
                  <a:lnTo>
                    <a:pt x="389000" y="29463"/>
                  </a:lnTo>
                  <a:lnTo>
                    <a:pt x="392736" y="30998"/>
                  </a:lnTo>
                  <a:lnTo>
                    <a:pt x="396406" y="32566"/>
                  </a:lnTo>
                  <a:cubicBezTo>
                    <a:pt x="398542" y="33467"/>
                    <a:pt x="400643" y="34401"/>
                    <a:pt x="402779" y="35402"/>
                  </a:cubicBezTo>
                  <a:lnTo>
                    <a:pt x="406115" y="36970"/>
                  </a:lnTo>
                  <a:lnTo>
                    <a:pt x="409685" y="38738"/>
                  </a:lnTo>
                  <a:lnTo>
                    <a:pt x="413288" y="40573"/>
                  </a:lnTo>
                  <a:lnTo>
                    <a:pt x="416424" y="42241"/>
                  </a:lnTo>
                  <a:cubicBezTo>
                    <a:pt x="417725" y="42909"/>
                    <a:pt x="419027" y="43643"/>
                    <a:pt x="420328" y="44343"/>
                  </a:cubicBezTo>
                  <a:lnTo>
                    <a:pt x="427000" y="32299"/>
                  </a:lnTo>
                  <a:cubicBezTo>
                    <a:pt x="428535" y="33143"/>
                    <a:pt x="430070" y="34011"/>
                    <a:pt x="431604" y="34902"/>
                  </a:cubicBezTo>
                  <a:lnTo>
                    <a:pt x="431604" y="34902"/>
                  </a:lnTo>
                  <a:lnTo>
                    <a:pt x="435741" y="37337"/>
                  </a:lnTo>
                  <a:lnTo>
                    <a:pt x="428668" y="49214"/>
                  </a:lnTo>
                  <a:lnTo>
                    <a:pt x="421595" y="60991"/>
                  </a:lnTo>
                  <a:lnTo>
                    <a:pt x="414389" y="72835"/>
                  </a:lnTo>
                  <a:lnTo>
                    <a:pt x="415457" y="73469"/>
                  </a:lnTo>
                  <a:lnTo>
                    <a:pt x="415957" y="73770"/>
                  </a:lnTo>
                  <a:lnTo>
                    <a:pt x="416491" y="74103"/>
                  </a:lnTo>
                  <a:lnTo>
                    <a:pt x="418559" y="75371"/>
                  </a:lnTo>
                  <a:lnTo>
                    <a:pt x="419594" y="76038"/>
                  </a:lnTo>
                  <a:lnTo>
                    <a:pt x="421362" y="77173"/>
                  </a:lnTo>
                  <a:lnTo>
                    <a:pt x="422963" y="78173"/>
                  </a:lnTo>
                  <a:lnTo>
                    <a:pt x="424198" y="79007"/>
                  </a:lnTo>
                  <a:lnTo>
                    <a:pt x="425899" y="80142"/>
                  </a:lnTo>
                  <a:lnTo>
                    <a:pt x="428301" y="81777"/>
                  </a:lnTo>
                  <a:lnTo>
                    <a:pt x="430003" y="82978"/>
                  </a:lnTo>
                  <a:lnTo>
                    <a:pt x="430003" y="82978"/>
                  </a:lnTo>
                  <a:lnTo>
                    <a:pt x="430603" y="83411"/>
                  </a:lnTo>
                  <a:lnTo>
                    <a:pt x="432538" y="84813"/>
                  </a:lnTo>
                  <a:lnTo>
                    <a:pt x="432538" y="84813"/>
                  </a:lnTo>
                  <a:lnTo>
                    <a:pt x="434474" y="86247"/>
                  </a:lnTo>
                  <a:lnTo>
                    <a:pt x="435308" y="86848"/>
                  </a:lnTo>
                  <a:lnTo>
                    <a:pt x="435308" y="86848"/>
                  </a:lnTo>
                  <a:lnTo>
                    <a:pt x="435541" y="86848"/>
                  </a:lnTo>
                  <a:lnTo>
                    <a:pt x="435541" y="86848"/>
                  </a:lnTo>
                  <a:lnTo>
                    <a:pt x="435541" y="86848"/>
                  </a:lnTo>
                  <a:lnTo>
                    <a:pt x="435541" y="86848"/>
                  </a:lnTo>
                  <a:lnTo>
                    <a:pt x="435741" y="87015"/>
                  </a:lnTo>
                  <a:lnTo>
                    <a:pt x="435741" y="87015"/>
                  </a:lnTo>
                  <a:lnTo>
                    <a:pt x="437309" y="88216"/>
                  </a:lnTo>
                  <a:lnTo>
                    <a:pt x="437710" y="88549"/>
                  </a:lnTo>
                  <a:lnTo>
                    <a:pt x="438811" y="89383"/>
                  </a:lnTo>
                  <a:lnTo>
                    <a:pt x="439344" y="89817"/>
                  </a:lnTo>
                  <a:lnTo>
                    <a:pt x="439745" y="90117"/>
                  </a:lnTo>
                  <a:lnTo>
                    <a:pt x="440445" y="90651"/>
                  </a:lnTo>
                  <a:lnTo>
                    <a:pt x="440913" y="91018"/>
                  </a:lnTo>
                  <a:lnTo>
                    <a:pt x="443648" y="93220"/>
                  </a:lnTo>
                  <a:lnTo>
                    <a:pt x="445483" y="94755"/>
                  </a:lnTo>
                  <a:lnTo>
                    <a:pt x="447552" y="96490"/>
                  </a:lnTo>
                  <a:lnTo>
                    <a:pt x="447752" y="96490"/>
                  </a:lnTo>
                  <a:lnTo>
                    <a:pt x="447752" y="96490"/>
                  </a:lnTo>
                  <a:lnTo>
                    <a:pt x="448386" y="97057"/>
                  </a:lnTo>
                  <a:lnTo>
                    <a:pt x="449020" y="97624"/>
                  </a:lnTo>
                  <a:lnTo>
                    <a:pt x="452356" y="100660"/>
                  </a:lnTo>
                  <a:lnTo>
                    <a:pt x="452356" y="100660"/>
                  </a:lnTo>
                  <a:lnTo>
                    <a:pt x="452356" y="100660"/>
                  </a:lnTo>
                  <a:cubicBezTo>
                    <a:pt x="452356" y="100660"/>
                    <a:pt x="452356" y="100660"/>
                    <a:pt x="452356" y="100660"/>
                  </a:cubicBezTo>
                  <a:lnTo>
                    <a:pt x="452623" y="100927"/>
                  </a:lnTo>
                  <a:lnTo>
                    <a:pt x="453090" y="101294"/>
                  </a:lnTo>
                  <a:lnTo>
                    <a:pt x="454158" y="102295"/>
                  </a:lnTo>
                  <a:lnTo>
                    <a:pt x="454491" y="102628"/>
                  </a:lnTo>
                  <a:lnTo>
                    <a:pt x="455926" y="103930"/>
                  </a:lnTo>
                  <a:lnTo>
                    <a:pt x="459262" y="107266"/>
                  </a:lnTo>
                  <a:lnTo>
                    <a:pt x="459262" y="107266"/>
                  </a:lnTo>
                  <a:lnTo>
                    <a:pt x="462599" y="110602"/>
                  </a:lnTo>
                  <a:lnTo>
                    <a:pt x="464300" y="112337"/>
                  </a:lnTo>
                  <a:lnTo>
                    <a:pt x="465968" y="114072"/>
                  </a:lnTo>
                  <a:lnTo>
                    <a:pt x="466602" y="114773"/>
                  </a:lnTo>
                  <a:lnTo>
                    <a:pt x="467536" y="115773"/>
                  </a:lnTo>
                  <a:lnTo>
                    <a:pt x="468137" y="116441"/>
                  </a:lnTo>
                  <a:lnTo>
                    <a:pt x="468137" y="116441"/>
                  </a:lnTo>
                  <a:lnTo>
                    <a:pt x="468303" y="116641"/>
                  </a:lnTo>
                  <a:lnTo>
                    <a:pt x="468504" y="116841"/>
                  </a:lnTo>
                  <a:lnTo>
                    <a:pt x="468804" y="117175"/>
                  </a:lnTo>
                  <a:lnTo>
                    <a:pt x="468804" y="117175"/>
                  </a:lnTo>
                  <a:lnTo>
                    <a:pt x="469338" y="117742"/>
                  </a:lnTo>
                  <a:lnTo>
                    <a:pt x="471106" y="119744"/>
                  </a:lnTo>
                  <a:lnTo>
                    <a:pt x="471106" y="119911"/>
                  </a:lnTo>
                  <a:lnTo>
                    <a:pt x="471373" y="120244"/>
                  </a:lnTo>
                  <a:lnTo>
                    <a:pt x="471640" y="120544"/>
                  </a:lnTo>
                  <a:lnTo>
                    <a:pt x="471807" y="120544"/>
                  </a:lnTo>
                  <a:lnTo>
                    <a:pt x="472107" y="120911"/>
                  </a:lnTo>
                  <a:lnTo>
                    <a:pt x="482483" y="111870"/>
                  </a:lnTo>
                  <a:lnTo>
                    <a:pt x="482483" y="111870"/>
                  </a:lnTo>
                  <a:lnTo>
                    <a:pt x="493126" y="102862"/>
                  </a:lnTo>
                  <a:lnTo>
                    <a:pt x="503502" y="93821"/>
                  </a:lnTo>
                  <a:lnTo>
                    <a:pt x="505003" y="95556"/>
                  </a:lnTo>
                  <a:lnTo>
                    <a:pt x="506938" y="97824"/>
                  </a:lnTo>
                  <a:lnTo>
                    <a:pt x="510007" y="101494"/>
                  </a:lnTo>
                  <a:lnTo>
                    <a:pt x="501133" y="111770"/>
                  </a:lnTo>
                  <a:lnTo>
                    <a:pt x="490390" y="120444"/>
                  </a:lnTo>
                  <a:lnTo>
                    <a:pt x="479714" y="129085"/>
                  </a:lnTo>
                  <a:lnTo>
                    <a:pt x="469004" y="137760"/>
                  </a:lnTo>
                  <a:lnTo>
                    <a:pt x="454625" y="149303"/>
                  </a:lnTo>
                  <a:lnTo>
                    <a:pt x="443915" y="157978"/>
                  </a:lnTo>
                  <a:lnTo>
                    <a:pt x="444149" y="158245"/>
                  </a:lnTo>
                  <a:lnTo>
                    <a:pt x="444149" y="158245"/>
                  </a:lnTo>
                  <a:lnTo>
                    <a:pt x="444416" y="158578"/>
                  </a:lnTo>
                  <a:lnTo>
                    <a:pt x="446251" y="160847"/>
                  </a:lnTo>
                  <a:lnTo>
                    <a:pt x="446451" y="161080"/>
                  </a:lnTo>
                  <a:lnTo>
                    <a:pt x="448419" y="163683"/>
                  </a:lnTo>
                  <a:lnTo>
                    <a:pt x="448419" y="163683"/>
                  </a:lnTo>
                  <a:cubicBezTo>
                    <a:pt x="448786" y="164116"/>
                    <a:pt x="449120" y="164584"/>
                    <a:pt x="449454" y="165051"/>
                  </a:cubicBezTo>
                  <a:lnTo>
                    <a:pt x="450555" y="166519"/>
                  </a:lnTo>
                  <a:lnTo>
                    <a:pt x="451255" y="167486"/>
                  </a:lnTo>
                  <a:lnTo>
                    <a:pt x="451756" y="168187"/>
                  </a:lnTo>
                  <a:lnTo>
                    <a:pt x="452056" y="168621"/>
                  </a:lnTo>
                  <a:lnTo>
                    <a:pt x="453190" y="170222"/>
                  </a:lnTo>
                  <a:lnTo>
                    <a:pt x="453190" y="170422"/>
                  </a:lnTo>
                  <a:lnTo>
                    <a:pt x="453190" y="170422"/>
                  </a:lnTo>
                  <a:cubicBezTo>
                    <a:pt x="453490" y="170856"/>
                    <a:pt x="453824" y="171323"/>
                    <a:pt x="454091" y="171790"/>
                  </a:cubicBezTo>
                  <a:lnTo>
                    <a:pt x="454425" y="172290"/>
                  </a:lnTo>
                  <a:lnTo>
                    <a:pt x="454425" y="172457"/>
                  </a:lnTo>
                  <a:cubicBezTo>
                    <a:pt x="454491" y="172577"/>
                    <a:pt x="454568" y="172687"/>
                    <a:pt x="454658" y="172791"/>
                  </a:cubicBezTo>
                  <a:lnTo>
                    <a:pt x="454892" y="173158"/>
                  </a:lnTo>
                  <a:lnTo>
                    <a:pt x="454892" y="173158"/>
                  </a:lnTo>
                  <a:lnTo>
                    <a:pt x="454892" y="173358"/>
                  </a:lnTo>
                  <a:lnTo>
                    <a:pt x="454892" y="173558"/>
                  </a:lnTo>
                  <a:lnTo>
                    <a:pt x="455425" y="174359"/>
                  </a:lnTo>
                  <a:lnTo>
                    <a:pt x="455592" y="174659"/>
                  </a:lnTo>
                  <a:lnTo>
                    <a:pt x="455926" y="175160"/>
                  </a:lnTo>
                  <a:lnTo>
                    <a:pt x="455926" y="175160"/>
                  </a:lnTo>
                  <a:lnTo>
                    <a:pt x="455926" y="175360"/>
                  </a:lnTo>
                  <a:lnTo>
                    <a:pt x="455926" y="175360"/>
                  </a:lnTo>
                  <a:lnTo>
                    <a:pt x="455926" y="175360"/>
                  </a:lnTo>
                  <a:lnTo>
                    <a:pt x="455926" y="175360"/>
                  </a:lnTo>
                  <a:lnTo>
                    <a:pt x="456126" y="175693"/>
                  </a:lnTo>
                  <a:lnTo>
                    <a:pt x="456126" y="175860"/>
                  </a:lnTo>
                  <a:lnTo>
                    <a:pt x="456126" y="176027"/>
                  </a:lnTo>
                  <a:lnTo>
                    <a:pt x="456126" y="176194"/>
                  </a:lnTo>
                  <a:lnTo>
                    <a:pt x="456293" y="176427"/>
                  </a:lnTo>
                  <a:lnTo>
                    <a:pt x="456293" y="176594"/>
                  </a:lnTo>
                  <a:cubicBezTo>
                    <a:pt x="456827" y="177428"/>
                    <a:pt x="457361" y="178262"/>
                    <a:pt x="457861" y="179096"/>
                  </a:cubicBezTo>
                  <a:lnTo>
                    <a:pt x="458528" y="180164"/>
                  </a:lnTo>
                  <a:lnTo>
                    <a:pt x="459362" y="181532"/>
                  </a:lnTo>
                  <a:lnTo>
                    <a:pt x="460163" y="182933"/>
                  </a:lnTo>
                  <a:lnTo>
                    <a:pt x="460730" y="183867"/>
                  </a:lnTo>
                  <a:lnTo>
                    <a:pt x="462198" y="186436"/>
                  </a:lnTo>
                  <a:cubicBezTo>
                    <a:pt x="462398" y="186803"/>
                    <a:pt x="462599" y="187137"/>
                    <a:pt x="462765" y="187504"/>
                  </a:cubicBezTo>
                  <a:lnTo>
                    <a:pt x="463566" y="188972"/>
                  </a:lnTo>
                  <a:lnTo>
                    <a:pt x="463866" y="189506"/>
                  </a:lnTo>
                  <a:lnTo>
                    <a:pt x="464534" y="190740"/>
                  </a:lnTo>
                  <a:cubicBezTo>
                    <a:pt x="464867" y="191341"/>
                    <a:pt x="465201" y="192008"/>
                    <a:pt x="465501" y="192642"/>
                  </a:cubicBezTo>
                  <a:lnTo>
                    <a:pt x="465901" y="193376"/>
                  </a:lnTo>
                  <a:lnTo>
                    <a:pt x="465901" y="193376"/>
                  </a:lnTo>
                  <a:lnTo>
                    <a:pt x="465901" y="193543"/>
                  </a:lnTo>
                  <a:cubicBezTo>
                    <a:pt x="465915" y="193643"/>
                    <a:pt x="465915" y="193743"/>
                    <a:pt x="465901" y="193843"/>
                  </a:cubicBezTo>
                  <a:lnTo>
                    <a:pt x="466202" y="194410"/>
                  </a:lnTo>
                  <a:lnTo>
                    <a:pt x="466569" y="195111"/>
                  </a:lnTo>
                  <a:lnTo>
                    <a:pt x="466902" y="195811"/>
                  </a:lnTo>
                  <a:lnTo>
                    <a:pt x="467603" y="197213"/>
                  </a:lnTo>
                  <a:lnTo>
                    <a:pt x="467603" y="197213"/>
                  </a:lnTo>
                  <a:cubicBezTo>
                    <a:pt x="467870" y="197746"/>
                    <a:pt x="468137" y="198314"/>
                    <a:pt x="468370" y="198881"/>
                  </a:cubicBezTo>
                  <a:lnTo>
                    <a:pt x="469171" y="200549"/>
                  </a:lnTo>
                  <a:lnTo>
                    <a:pt x="469171" y="200749"/>
                  </a:lnTo>
                  <a:lnTo>
                    <a:pt x="469471" y="201450"/>
                  </a:lnTo>
                  <a:lnTo>
                    <a:pt x="469805" y="202150"/>
                  </a:lnTo>
                  <a:lnTo>
                    <a:pt x="470572" y="203885"/>
                  </a:lnTo>
                  <a:lnTo>
                    <a:pt x="470572" y="203885"/>
                  </a:lnTo>
                  <a:cubicBezTo>
                    <a:pt x="470592" y="204029"/>
                    <a:pt x="470592" y="204175"/>
                    <a:pt x="470572" y="204319"/>
                  </a:cubicBezTo>
                  <a:lnTo>
                    <a:pt x="470739" y="204652"/>
                  </a:lnTo>
                  <a:cubicBezTo>
                    <a:pt x="470732" y="204763"/>
                    <a:pt x="470732" y="204876"/>
                    <a:pt x="470739" y="204986"/>
                  </a:cubicBezTo>
                  <a:lnTo>
                    <a:pt x="470739" y="204986"/>
                  </a:lnTo>
                  <a:cubicBezTo>
                    <a:pt x="470739" y="204986"/>
                    <a:pt x="470739" y="205186"/>
                    <a:pt x="470739" y="205286"/>
                  </a:cubicBezTo>
                  <a:lnTo>
                    <a:pt x="471840" y="207922"/>
                  </a:lnTo>
                  <a:cubicBezTo>
                    <a:pt x="472307" y="209090"/>
                    <a:pt x="472741" y="210291"/>
                    <a:pt x="473275" y="211492"/>
                  </a:cubicBezTo>
                  <a:lnTo>
                    <a:pt x="473275" y="211659"/>
                  </a:lnTo>
                  <a:lnTo>
                    <a:pt x="486119" y="206721"/>
                  </a:lnTo>
                  <a:lnTo>
                    <a:pt x="503268" y="200048"/>
                  </a:lnTo>
                  <a:lnTo>
                    <a:pt x="516113" y="195111"/>
                  </a:lnTo>
                  <a:lnTo>
                    <a:pt x="516113" y="195111"/>
                  </a:lnTo>
                  <a:lnTo>
                    <a:pt x="528958" y="190206"/>
                  </a:lnTo>
                  <a:lnTo>
                    <a:pt x="541802" y="185269"/>
                  </a:lnTo>
                  <a:lnTo>
                    <a:pt x="554647" y="180331"/>
                  </a:lnTo>
                  <a:lnTo>
                    <a:pt x="554647" y="180531"/>
                  </a:lnTo>
                  <a:lnTo>
                    <a:pt x="555414" y="182533"/>
                  </a:lnTo>
                  <a:lnTo>
                    <a:pt x="556449" y="185302"/>
                  </a:lnTo>
                  <a:lnTo>
                    <a:pt x="558050" y="189839"/>
                  </a:lnTo>
                  <a:cubicBezTo>
                    <a:pt x="558384" y="190773"/>
                    <a:pt x="558717" y="191741"/>
                    <a:pt x="559017" y="192709"/>
                  </a:cubicBezTo>
                  <a:cubicBezTo>
                    <a:pt x="559585" y="194377"/>
                    <a:pt x="560118" y="196045"/>
                    <a:pt x="560652" y="197780"/>
                  </a:cubicBezTo>
                  <a:cubicBezTo>
                    <a:pt x="560919" y="198580"/>
                    <a:pt x="561153" y="199381"/>
                    <a:pt x="561420" y="200148"/>
                  </a:cubicBezTo>
                  <a:cubicBezTo>
                    <a:pt x="561420" y="200349"/>
                    <a:pt x="561420" y="200516"/>
                    <a:pt x="561420" y="200682"/>
                  </a:cubicBezTo>
                  <a:lnTo>
                    <a:pt x="562120" y="203018"/>
                  </a:lnTo>
                  <a:lnTo>
                    <a:pt x="562821" y="205386"/>
                  </a:lnTo>
                  <a:cubicBezTo>
                    <a:pt x="563121" y="206421"/>
                    <a:pt x="563388" y="207455"/>
                    <a:pt x="563688" y="208489"/>
                  </a:cubicBezTo>
                  <a:cubicBezTo>
                    <a:pt x="563688" y="208823"/>
                    <a:pt x="563688" y="209123"/>
                    <a:pt x="563922" y="209457"/>
                  </a:cubicBezTo>
                  <a:cubicBezTo>
                    <a:pt x="564189" y="210358"/>
                    <a:pt x="564422" y="211325"/>
                    <a:pt x="564689" y="212293"/>
                  </a:cubicBezTo>
                  <a:cubicBezTo>
                    <a:pt x="564956" y="213260"/>
                    <a:pt x="565256" y="214595"/>
                    <a:pt x="565557" y="215629"/>
                  </a:cubicBezTo>
                  <a:lnTo>
                    <a:pt x="565557" y="215629"/>
                  </a:lnTo>
                  <a:lnTo>
                    <a:pt x="566357" y="219132"/>
                  </a:lnTo>
                  <a:lnTo>
                    <a:pt x="566357" y="219132"/>
                  </a:lnTo>
                  <a:cubicBezTo>
                    <a:pt x="566624" y="220266"/>
                    <a:pt x="566891" y="221367"/>
                    <a:pt x="567125" y="222468"/>
                  </a:cubicBezTo>
                  <a:lnTo>
                    <a:pt x="567925" y="226305"/>
                  </a:lnTo>
                  <a:cubicBezTo>
                    <a:pt x="568159" y="227373"/>
                    <a:pt x="568359" y="228440"/>
                    <a:pt x="568559" y="229641"/>
                  </a:cubicBezTo>
                  <a:cubicBezTo>
                    <a:pt x="568760" y="230842"/>
                    <a:pt x="568993" y="231943"/>
                    <a:pt x="569193" y="232978"/>
                  </a:cubicBezTo>
                  <a:lnTo>
                    <a:pt x="569193" y="232978"/>
                  </a:lnTo>
                  <a:lnTo>
                    <a:pt x="569794" y="236314"/>
                  </a:lnTo>
                  <a:cubicBezTo>
                    <a:pt x="569794" y="236314"/>
                    <a:pt x="569794" y="236614"/>
                    <a:pt x="569794" y="236781"/>
                  </a:cubicBezTo>
                  <a:cubicBezTo>
                    <a:pt x="569961" y="237749"/>
                    <a:pt x="570127" y="238716"/>
                    <a:pt x="570261" y="239717"/>
                  </a:cubicBezTo>
                  <a:cubicBezTo>
                    <a:pt x="570244" y="239894"/>
                    <a:pt x="570244" y="240074"/>
                    <a:pt x="570261" y="240251"/>
                  </a:cubicBezTo>
                  <a:lnTo>
                    <a:pt x="570761" y="243587"/>
                  </a:lnTo>
                  <a:cubicBezTo>
                    <a:pt x="570761" y="244721"/>
                    <a:pt x="571028" y="245756"/>
                    <a:pt x="571162" y="246923"/>
                  </a:cubicBezTo>
                  <a:cubicBezTo>
                    <a:pt x="571295" y="248091"/>
                    <a:pt x="571429" y="248792"/>
                    <a:pt x="571529" y="249759"/>
                  </a:cubicBezTo>
                  <a:cubicBezTo>
                    <a:pt x="571629" y="250727"/>
                    <a:pt x="571529" y="251194"/>
                    <a:pt x="571795" y="251928"/>
                  </a:cubicBezTo>
                  <a:cubicBezTo>
                    <a:pt x="572062" y="252662"/>
                    <a:pt x="571962" y="253696"/>
                    <a:pt x="572062" y="254563"/>
                  </a:cubicBezTo>
                  <a:lnTo>
                    <a:pt x="572363" y="257900"/>
                  </a:lnTo>
                  <a:cubicBezTo>
                    <a:pt x="572363" y="258967"/>
                    <a:pt x="572563" y="260202"/>
                    <a:pt x="572663" y="261236"/>
                  </a:cubicBezTo>
                  <a:cubicBezTo>
                    <a:pt x="572763" y="262270"/>
                    <a:pt x="572663" y="262671"/>
                    <a:pt x="572663" y="263371"/>
                  </a:cubicBezTo>
                  <a:cubicBezTo>
                    <a:pt x="572630" y="263705"/>
                    <a:pt x="572630" y="264039"/>
                    <a:pt x="572663" y="264372"/>
                  </a:cubicBezTo>
                  <a:cubicBezTo>
                    <a:pt x="572663" y="265106"/>
                    <a:pt x="572663" y="265874"/>
                    <a:pt x="572663" y="266641"/>
                  </a:cubicBezTo>
                  <a:cubicBezTo>
                    <a:pt x="572646" y="266898"/>
                    <a:pt x="572646" y="267151"/>
                    <a:pt x="572663" y="267408"/>
                  </a:cubicBezTo>
                  <a:cubicBezTo>
                    <a:pt x="572663" y="268209"/>
                    <a:pt x="572663" y="269010"/>
                    <a:pt x="572663" y="269810"/>
                  </a:cubicBezTo>
                  <a:cubicBezTo>
                    <a:pt x="572663" y="270611"/>
                    <a:pt x="572663" y="271846"/>
                    <a:pt x="572663" y="272880"/>
                  </a:cubicBezTo>
                  <a:cubicBezTo>
                    <a:pt x="572663" y="274615"/>
                    <a:pt x="572663" y="276383"/>
                    <a:pt x="572830" y="278118"/>
                  </a:cubicBezTo>
                  <a:lnTo>
                    <a:pt x="572830" y="278551"/>
                  </a:lnTo>
                  <a:cubicBezTo>
                    <a:pt x="574478" y="280527"/>
                    <a:pt x="575722" y="282805"/>
                    <a:pt x="576500" y="285257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Brīvforma: forma 197">
              <a:extLst>
                <a:ext uri="{FF2B5EF4-FFF2-40B4-BE49-F238E27FC236}">
                  <a16:creationId xmlns:a16="http://schemas.microsoft.com/office/drawing/2014/main" id="{8485A4A0-5630-3E7E-F010-71D149117F67}"/>
                </a:ext>
              </a:extLst>
            </p:cNvPr>
            <p:cNvSpPr/>
            <p:nvPr/>
          </p:nvSpPr>
          <p:spPr>
            <a:xfrm>
              <a:off x="4284308" y="5167359"/>
              <a:ext cx="549045" cy="546552"/>
            </a:xfrm>
            <a:custGeom>
              <a:avLst/>
              <a:gdLst>
                <a:gd name="connsiteX0" fmla="*/ 548942 w 549045"/>
                <a:gd name="connsiteY0" fmla="*/ 271245 h 546552"/>
                <a:gd name="connsiteX1" fmla="*/ 548942 w 549045"/>
                <a:gd name="connsiteY1" fmla="*/ 275816 h 546552"/>
                <a:gd name="connsiteX2" fmla="*/ 548942 w 549045"/>
                <a:gd name="connsiteY2" fmla="*/ 278451 h 546552"/>
                <a:gd name="connsiteX3" fmla="*/ 548942 w 549045"/>
                <a:gd name="connsiteY3" fmla="*/ 281020 h 546552"/>
                <a:gd name="connsiteX4" fmla="*/ 548942 w 549045"/>
                <a:gd name="connsiteY4" fmla="*/ 282555 h 546552"/>
                <a:gd name="connsiteX5" fmla="*/ 548942 w 549045"/>
                <a:gd name="connsiteY5" fmla="*/ 284157 h 546552"/>
                <a:gd name="connsiteX6" fmla="*/ 548642 w 549045"/>
                <a:gd name="connsiteY6" fmla="*/ 289661 h 546552"/>
                <a:gd name="connsiteX7" fmla="*/ 548441 w 549045"/>
                <a:gd name="connsiteY7" fmla="*/ 292397 h 546552"/>
                <a:gd name="connsiteX8" fmla="*/ 548208 w 549045"/>
                <a:gd name="connsiteY8" fmla="*/ 295166 h 546552"/>
                <a:gd name="connsiteX9" fmla="*/ 547808 w 549045"/>
                <a:gd name="connsiteY9" fmla="*/ 299604 h 546552"/>
                <a:gd name="connsiteX10" fmla="*/ 547407 w 549045"/>
                <a:gd name="connsiteY10" fmla="*/ 303340 h 546552"/>
                <a:gd name="connsiteX11" fmla="*/ 547007 w 549045"/>
                <a:gd name="connsiteY11" fmla="*/ 306510 h 546552"/>
                <a:gd name="connsiteX12" fmla="*/ 546440 w 549045"/>
                <a:gd name="connsiteY12" fmla="*/ 310747 h 546552"/>
                <a:gd name="connsiteX13" fmla="*/ 546139 w 549045"/>
                <a:gd name="connsiteY13" fmla="*/ 312682 h 546552"/>
                <a:gd name="connsiteX14" fmla="*/ 543771 w 549045"/>
                <a:gd name="connsiteY14" fmla="*/ 326027 h 546552"/>
                <a:gd name="connsiteX15" fmla="*/ 543137 w 549045"/>
                <a:gd name="connsiteY15" fmla="*/ 329163 h 546552"/>
                <a:gd name="connsiteX16" fmla="*/ 542403 w 549045"/>
                <a:gd name="connsiteY16" fmla="*/ 332499 h 546552"/>
                <a:gd name="connsiteX17" fmla="*/ 541802 w 549045"/>
                <a:gd name="connsiteY17" fmla="*/ 335102 h 546552"/>
                <a:gd name="connsiteX18" fmla="*/ 541002 w 549045"/>
                <a:gd name="connsiteY18" fmla="*/ 338438 h 546552"/>
                <a:gd name="connsiteX19" fmla="*/ 540167 w 549045"/>
                <a:gd name="connsiteY19" fmla="*/ 341774 h 546552"/>
                <a:gd name="connsiteX20" fmla="*/ 539567 w 549045"/>
                <a:gd name="connsiteY20" fmla="*/ 344043 h 546552"/>
                <a:gd name="connsiteX21" fmla="*/ 539133 w 549045"/>
                <a:gd name="connsiteY21" fmla="*/ 345644 h 546552"/>
                <a:gd name="connsiteX22" fmla="*/ 534396 w 549045"/>
                <a:gd name="connsiteY22" fmla="*/ 360858 h 546552"/>
                <a:gd name="connsiteX23" fmla="*/ 532727 w 549045"/>
                <a:gd name="connsiteY23" fmla="*/ 365629 h 546552"/>
                <a:gd name="connsiteX24" fmla="*/ 532227 w 549045"/>
                <a:gd name="connsiteY24" fmla="*/ 366930 h 546552"/>
                <a:gd name="connsiteX25" fmla="*/ 531526 w 549045"/>
                <a:gd name="connsiteY25" fmla="*/ 368765 h 546552"/>
                <a:gd name="connsiteX26" fmla="*/ 531093 w 549045"/>
                <a:gd name="connsiteY26" fmla="*/ 369866 h 546552"/>
                <a:gd name="connsiteX27" fmla="*/ 529858 w 549045"/>
                <a:gd name="connsiteY27" fmla="*/ 373202 h 546552"/>
                <a:gd name="connsiteX28" fmla="*/ 527256 w 549045"/>
                <a:gd name="connsiteY28" fmla="*/ 379508 h 546552"/>
                <a:gd name="connsiteX29" fmla="*/ 525054 w 549045"/>
                <a:gd name="connsiteY29" fmla="*/ 384546 h 546552"/>
                <a:gd name="connsiteX30" fmla="*/ 524253 w 549045"/>
                <a:gd name="connsiteY30" fmla="*/ 386281 h 546552"/>
                <a:gd name="connsiteX31" fmla="*/ 521451 w 549045"/>
                <a:gd name="connsiteY31" fmla="*/ 392219 h 546552"/>
                <a:gd name="connsiteX32" fmla="*/ 520116 w 549045"/>
                <a:gd name="connsiteY32" fmla="*/ 394922 h 546552"/>
                <a:gd name="connsiteX33" fmla="*/ 518148 w 549045"/>
                <a:gd name="connsiteY33" fmla="*/ 398758 h 546552"/>
                <a:gd name="connsiteX34" fmla="*/ 516380 w 549045"/>
                <a:gd name="connsiteY34" fmla="*/ 402095 h 546552"/>
                <a:gd name="connsiteX35" fmla="*/ 515913 w 549045"/>
                <a:gd name="connsiteY35" fmla="*/ 402962 h 546552"/>
                <a:gd name="connsiteX36" fmla="*/ 514611 w 549045"/>
                <a:gd name="connsiteY36" fmla="*/ 405364 h 546552"/>
                <a:gd name="connsiteX37" fmla="*/ 512776 w 549045"/>
                <a:gd name="connsiteY37" fmla="*/ 408701 h 546552"/>
                <a:gd name="connsiteX38" fmla="*/ 511342 w 549045"/>
                <a:gd name="connsiteY38" fmla="*/ 411169 h 546552"/>
                <a:gd name="connsiteX39" fmla="*/ 509974 w 549045"/>
                <a:gd name="connsiteY39" fmla="*/ 413438 h 546552"/>
                <a:gd name="connsiteX40" fmla="*/ 507338 w 549045"/>
                <a:gd name="connsiteY40" fmla="*/ 417742 h 546552"/>
                <a:gd name="connsiteX41" fmla="*/ 506437 w 549045"/>
                <a:gd name="connsiteY41" fmla="*/ 419243 h 546552"/>
                <a:gd name="connsiteX42" fmla="*/ 503101 w 549045"/>
                <a:gd name="connsiteY42" fmla="*/ 424214 h 546552"/>
                <a:gd name="connsiteX43" fmla="*/ 502401 w 549045"/>
                <a:gd name="connsiteY43" fmla="*/ 425249 h 546552"/>
                <a:gd name="connsiteX44" fmla="*/ 500299 w 549045"/>
                <a:gd name="connsiteY44" fmla="*/ 428318 h 546552"/>
                <a:gd name="connsiteX45" fmla="*/ 498397 w 549045"/>
                <a:gd name="connsiteY45" fmla="*/ 431020 h 546552"/>
                <a:gd name="connsiteX46" fmla="*/ 496462 w 549045"/>
                <a:gd name="connsiteY46" fmla="*/ 433723 h 546552"/>
                <a:gd name="connsiteX47" fmla="*/ 494494 w 549045"/>
                <a:gd name="connsiteY47" fmla="*/ 436358 h 546552"/>
                <a:gd name="connsiteX48" fmla="*/ 492492 w 549045"/>
                <a:gd name="connsiteY48" fmla="*/ 439028 h 546552"/>
                <a:gd name="connsiteX49" fmla="*/ 490490 w 549045"/>
                <a:gd name="connsiteY49" fmla="*/ 441630 h 546552"/>
                <a:gd name="connsiteX50" fmla="*/ 488755 w 549045"/>
                <a:gd name="connsiteY50" fmla="*/ 443798 h 546552"/>
                <a:gd name="connsiteX51" fmla="*/ 486520 w 549045"/>
                <a:gd name="connsiteY51" fmla="*/ 446534 h 546552"/>
                <a:gd name="connsiteX52" fmla="*/ 485285 w 549045"/>
                <a:gd name="connsiteY52" fmla="*/ 448035 h 546552"/>
                <a:gd name="connsiteX53" fmla="*/ 483117 w 549045"/>
                <a:gd name="connsiteY53" fmla="*/ 450604 h 546552"/>
                <a:gd name="connsiteX54" fmla="*/ 482082 w 549045"/>
                <a:gd name="connsiteY54" fmla="*/ 451806 h 546552"/>
                <a:gd name="connsiteX55" fmla="*/ 480948 w 549045"/>
                <a:gd name="connsiteY55" fmla="*/ 453107 h 546552"/>
                <a:gd name="connsiteX56" fmla="*/ 479881 w 549045"/>
                <a:gd name="connsiteY56" fmla="*/ 454308 h 546552"/>
                <a:gd name="connsiteX57" fmla="*/ 477678 w 549045"/>
                <a:gd name="connsiteY57" fmla="*/ 456777 h 546552"/>
                <a:gd name="connsiteX58" fmla="*/ 475543 w 549045"/>
                <a:gd name="connsiteY58" fmla="*/ 459079 h 546552"/>
                <a:gd name="connsiteX59" fmla="*/ 473074 w 549045"/>
                <a:gd name="connsiteY59" fmla="*/ 461714 h 546552"/>
                <a:gd name="connsiteX60" fmla="*/ 470906 w 549045"/>
                <a:gd name="connsiteY60" fmla="*/ 463983 h 546552"/>
                <a:gd name="connsiteX61" fmla="*/ 469104 w 549045"/>
                <a:gd name="connsiteY61" fmla="*/ 465818 h 546552"/>
                <a:gd name="connsiteX62" fmla="*/ 468137 w 549045"/>
                <a:gd name="connsiteY62" fmla="*/ 466785 h 546552"/>
                <a:gd name="connsiteX63" fmla="*/ 467970 w 549045"/>
                <a:gd name="connsiteY63" fmla="*/ 466952 h 546552"/>
                <a:gd name="connsiteX64" fmla="*/ 466235 w 549045"/>
                <a:gd name="connsiteY64" fmla="*/ 468687 h 546552"/>
                <a:gd name="connsiteX65" fmla="*/ 463833 w 549045"/>
                <a:gd name="connsiteY65" fmla="*/ 470989 h 546552"/>
                <a:gd name="connsiteX66" fmla="*/ 461898 w 549045"/>
                <a:gd name="connsiteY66" fmla="*/ 472824 h 546552"/>
                <a:gd name="connsiteX67" fmla="*/ 461097 w 549045"/>
                <a:gd name="connsiteY67" fmla="*/ 473558 h 546552"/>
                <a:gd name="connsiteX68" fmla="*/ 460930 w 549045"/>
                <a:gd name="connsiteY68" fmla="*/ 473558 h 546552"/>
                <a:gd name="connsiteX69" fmla="*/ 457594 w 549045"/>
                <a:gd name="connsiteY69" fmla="*/ 476594 h 546552"/>
                <a:gd name="connsiteX70" fmla="*/ 454058 w 549045"/>
                <a:gd name="connsiteY70" fmla="*/ 479697 h 546552"/>
                <a:gd name="connsiteX71" fmla="*/ 451555 w 549045"/>
                <a:gd name="connsiteY71" fmla="*/ 481866 h 546552"/>
                <a:gd name="connsiteX72" fmla="*/ 449020 w 549045"/>
                <a:gd name="connsiteY72" fmla="*/ 483967 h 546552"/>
                <a:gd name="connsiteX73" fmla="*/ 445150 w 549045"/>
                <a:gd name="connsiteY73" fmla="*/ 487137 h 546552"/>
                <a:gd name="connsiteX74" fmla="*/ 443315 w 549045"/>
                <a:gd name="connsiteY74" fmla="*/ 488572 h 546552"/>
                <a:gd name="connsiteX75" fmla="*/ 443315 w 549045"/>
                <a:gd name="connsiteY75" fmla="*/ 488572 h 546552"/>
                <a:gd name="connsiteX76" fmla="*/ 441713 w 549045"/>
                <a:gd name="connsiteY76" fmla="*/ 489806 h 546552"/>
                <a:gd name="connsiteX77" fmla="*/ 441313 w 549045"/>
                <a:gd name="connsiteY77" fmla="*/ 490106 h 546552"/>
                <a:gd name="connsiteX78" fmla="*/ 436042 w 549045"/>
                <a:gd name="connsiteY78" fmla="*/ 494043 h 546552"/>
                <a:gd name="connsiteX79" fmla="*/ 433539 w 549045"/>
                <a:gd name="connsiteY79" fmla="*/ 495878 h 546552"/>
                <a:gd name="connsiteX80" fmla="*/ 428602 w 549045"/>
                <a:gd name="connsiteY80" fmla="*/ 499214 h 546552"/>
                <a:gd name="connsiteX81" fmla="*/ 426099 w 549045"/>
                <a:gd name="connsiteY81" fmla="*/ 500916 h 546552"/>
                <a:gd name="connsiteX82" fmla="*/ 422530 w 549045"/>
                <a:gd name="connsiteY82" fmla="*/ 503218 h 546552"/>
                <a:gd name="connsiteX83" fmla="*/ 419460 w 549045"/>
                <a:gd name="connsiteY83" fmla="*/ 505086 h 546552"/>
                <a:gd name="connsiteX84" fmla="*/ 416658 w 549045"/>
                <a:gd name="connsiteY84" fmla="*/ 506821 h 546552"/>
                <a:gd name="connsiteX85" fmla="*/ 413789 w 549045"/>
                <a:gd name="connsiteY85" fmla="*/ 508523 h 546552"/>
                <a:gd name="connsiteX86" fmla="*/ 408017 w 549045"/>
                <a:gd name="connsiteY86" fmla="*/ 511859 h 546552"/>
                <a:gd name="connsiteX87" fmla="*/ 402178 w 549045"/>
                <a:gd name="connsiteY87" fmla="*/ 515028 h 546552"/>
                <a:gd name="connsiteX88" fmla="*/ 400076 w 549045"/>
                <a:gd name="connsiteY88" fmla="*/ 516096 h 546552"/>
                <a:gd name="connsiteX89" fmla="*/ 398241 w 549045"/>
                <a:gd name="connsiteY89" fmla="*/ 517030 h 546552"/>
                <a:gd name="connsiteX90" fmla="*/ 395939 w 549045"/>
                <a:gd name="connsiteY90" fmla="*/ 518198 h 546552"/>
                <a:gd name="connsiteX91" fmla="*/ 393037 w 549045"/>
                <a:gd name="connsiteY91" fmla="*/ 519599 h 546552"/>
                <a:gd name="connsiteX92" fmla="*/ 391302 w 549045"/>
                <a:gd name="connsiteY92" fmla="*/ 520433 h 546552"/>
                <a:gd name="connsiteX93" fmla="*/ 386364 w 549045"/>
                <a:gd name="connsiteY93" fmla="*/ 522702 h 546552"/>
                <a:gd name="connsiteX94" fmla="*/ 375788 w 549045"/>
                <a:gd name="connsiteY94" fmla="*/ 527173 h 546552"/>
                <a:gd name="connsiteX95" fmla="*/ 375788 w 549045"/>
                <a:gd name="connsiteY95" fmla="*/ 527173 h 546552"/>
                <a:gd name="connsiteX96" fmla="*/ 373686 w 549045"/>
                <a:gd name="connsiteY96" fmla="*/ 528007 h 546552"/>
                <a:gd name="connsiteX97" fmla="*/ 371684 w 549045"/>
                <a:gd name="connsiteY97" fmla="*/ 528774 h 546552"/>
                <a:gd name="connsiteX98" fmla="*/ 368782 w 549045"/>
                <a:gd name="connsiteY98" fmla="*/ 529875 h 546552"/>
                <a:gd name="connsiteX99" fmla="*/ 365913 w 549045"/>
                <a:gd name="connsiteY99" fmla="*/ 530909 h 546552"/>
                <a:gd name="connsiteX100" fmla="*/ 363010 w 549045"/>
                <a:gd name="connsiteY100" fmla="*/ 531910 h 546552"/>
                <a:gd name="connsiteX101" fmla="*/ 360074 w 549045"/>
                <a:gd name="connsiteY101" fmla="*/ 532911 h 546552"/>
                <a:gd name="connsiteX102" fmla="*/ 353101 w 549045"/>
                <a:gd name="connsiteY102" fmla="*/ 535113 h 546552"/>
                <a:gd name="connsiteX103" fmla="*/ 351266 w 549045"/>
                <a:gd name="connsiteY103" fmla="*/ 535647 h 546552"/>
                <a:gd name="connsiteX104" fmla="*/ 348264 w 549045"/>
                <a:gd name="connsiteY104" fmla="*/ 536514 h 546552"/>
                <a:gd name="connsiteX105" fmla="*/ 342692 w 549045"/>
                <a:gd name="connsiteY105" fmla="*/ 538015 h 546552"/>
                <a:gd name="connsiteX106" fmla="*/ 340957 w 549045"/>
                <a:gd name="connsiteY106" fmla="*/ 538449 h 546552"/>
                <a:gd name="connsiteX107" fmla="*/ 336687 w 549045"/>
                <a:gd name="connsiteY107" fmla="*/ 539483 h 546552"/>
                <a:gd name="connsiteX108" fmla="*/ 335019 w 549045"/>
                <a:gd name="connsiteY108" fmla="*/ 539851 h 546552"/>
                <a:gd name="connsiteX109" fmla="*/ 329380 w 549045"/>
                <a:gd name="connsiteY109" fmla="*/ 541085 h 546552"/>
                <a:gd name="connsiteX110" fmla="*/ 326044 w 549045"/>
                <a:gd name="connsiteY110" fmla="*/ 541719 h 546552"/>
                <a:gd name="connsiteX111" fmla="*/ 321340 w 549045"/>
                <a:gd name="connsiteY111" fmla="*/ 542586 h 546552"/>
                <a:gd name="connsiteX112" fmla="*/ 319605 w 549045"/>
                <a:gd name="connsiteY112" fmla="*/ 542887 h 546552"/>
                <a:gd name="connsiteX113" fmla="*/ 317403 w 549045"/>
                <a:gd name="connsiteY113" fmla="*/ 543253 h 546552"/>
                <a:gd name="connsiteX114" fmla="*/ 316002 w 549045"/>
                <a:gd name="connsiteY114" fmla="*/ 543454 h 546552"/>
                <a:gd name="connsiteX115" fmla="*/ 315067 w 549045"/>
                <a:gd name="connsiteY115" fmla="*/ 543621 h 546552"/>
                <a:gd name="connsiteX116" fmla="*/ 312432 w 549045"/>
                <a:gd name="connsiteY116" fmla="*/ 543987 h 546552"/>
                <a:gd name="connsiteX117" fmla="*/ 309095 w 549045"/>
                <a:gd name="connsiteY117" fmla="*/ 544455 h 546552"/>
                <a:gd name="connsiteX118" fmla="*/ 308261 w 549045"/>
                <a:gd name="connsiteY118" fmla="*/ 544455 h 546552"/>
                <a:gd name="connsiteX119" fmla="*/ 305692 w 549045"/>
                <a:gd name="connsiteY119" fmla="*/ 544755 h 546552"/>
                <a:gd name="connsiteX120" fmla="*/ 302356 w 549045"/>
                <a:gd name="connsiteY120" fmla="*/ 545122 h 546552"/>
                <a:gd name="connsiteX121" fmla="*/ 301422 w 549045"/>
                <a:gd name="connsiteY121" fmla="*/ 545122 h 546552"/>
                <a:gd name="connsiteX122" fmla="*/ 299487 w 549045"/>
                <a:gd name="connsiteY122" fmla="*/ 545322 h 546552"/>
                <a:gd name="connsiteX123" fmla="*/ 297185 w 549045"/>
                <a:gd name="connsiteY123" fmla="*/ 545656 h 546552"/>
                <a:gd name="connsiteX124" fmla="*/ 294282 w 549045"/>
                <a:gd name="connsiteY124" fmla="*/ 545889 h 546552"/>
                <a:gd name="connsiteX125" fmla="*/ 287943 w 549045"/>
                <a:gd name="connsiteY125" fmla="*/ 546290 h 546552"/>
                <a:gd name="connsiteX126" fmla="*/ 286509 w 549045"/>
                <a:gd name="connsiteY126" fmla="*/ 546290 h 546552"/>
                <a:gd name="connsiteX127" fmla="*/ 280537 w 549045"/>
                <a:gd name="connsiteY127" fmla="*/ 546490 h 546552"/>
                <a:gd name="connsiteX128" fmla="*/ 266858 w 549045"/>
                <a:gd name="connsiteY128" fmla="*/ 546490 h 546552"/>
                <a:gd name="connsiteX129" fmla="*/ 264556 w 549045"/>
                <a:gd name="connsiteY129" fmla="*/ 546490 h 546552"/>
                <a:gd name="connsiteX130" fmla="*/ 264556 w 549045"/>
                <a:gd name="connsiteY130" fmla="*/ 546490 h 546552"/>
                <a:gd name="connsiteX131" fmla="*/ 253079 w 549045"/>
                <a:gd name="connsiteY131" fmla="*/ 545889 h 546552"/>
                <a:gd name="connsiteX132" fmla="*/ 249142 w 549045"/>
                <a:gd name="connsiteY132" fmla="*/ 545556 h 546552"/>
                <a:gd name="connsiteX133" fmla="*/ 245806 w 549045"/>
                <a:gd name="connsiteY133" fmla="*/ 545222 h 546552"/>
                <a:gd name="connsiteX134" fmla="*/ 239133 w 549045"/>
                <a:gd name="connsiteY134" fmla="*/ 544455 h 546552"/>
                <a:gd name="connsiteX135" fmla="*/ 237298 w 549045"/>
                <a:gd name="connsiteY135" fmla="*/ 544221 h 546552"/>
                <a:gd name="connsiteX136" fmla="*/ 235530 w 549045"/>
                <a:gd name="connsiteY136" fmla="*/ 543987 h 546552"/>
                <a:gd name="connsiteX137" fmla="*/ 232194 w 549045"/>
                <a:gd name="connsiteY137" fmla="*/ 543487 h 546552"/>
                <a:gd name="connsiteX138" fmla="*/ 228858 w 549045"/>
                <a:gd name="connsiteY138" fmla="*/ 542953 h 546552"/>
                <a:gd name="connsiteX139" fmla="*/ 228457 w 549045"/>
                <a:gd name="connsiteY139" fmla="*/ 542953 h 546552"/>
                <a:gd name="connsiteX140" fmla="*/ 225454 w 549045"/>
                <a:gd name="connsiteY140" fmla="*/ 542419 h 546552"/>
                <a:gd name="connsiteX141" fmla="*/ 223786 w 549045"/>
                <a:gd name="connsiteY141" fmla="*/ 542119 h 546552"/>
                <a:gd name="connsiteX142" fmla="*/ 220784 w 549045"/>
                <a:gd name="connsiteY142" fmla="*/ 541552 h 546552"/>
                <a:gd name="connsiteX143" fmla="*/ 217781 w 549045"/>
                <a:gd name="connsiteY143" fmla="*/ 540951 h 546552"/>
                <a:gd name="connsiteX144" fmla="*/ 215746 w 549045"/>
                <a:gd name="connsiteY144" fmla="*/ 540518 h 546552"/>
                <a:gd name="connsiteX145" fmla="*/ 215145 w 549045"/>
                <a:gd name="connsiteY145" fmla="*/ 540518 h 546552"/>
                <a:gd name="connsiteX146" fmla="*/ 213544 w 549045"/>
                <a:gd name="connsiteY146" fmla="*/ 540151 h 546552"/>
                <a:gd name="connsiteX147" fmla="*/ 202868 w 549045"/>
                <a:gd name="connsiteY147" fmla="*/ 537515 h 546552"/>
                <a:gd name="connsiteX148" fmla="*/ 200466 w 549045"/>
                <a:gd name="connsiteY148" fmla="*/ 536881 h 546552"/>
                <a:gd name="connsiteX149" fmla="*/ 194727 w 549045"/>
                <a:gd name="connsiteY149" fmla="*/ 535213 h 546552"/>
                <a:gd name="connsiteX150" fmla="*/ 192325 w 549045"/>
                <a:gd name="connsiteY150" fmla="*/ 534479 h 546552"/>
                <a:gd name="connsiteX151" fmla="*/ 189222 w 549045"/>
                <a:gd name="connsiteY151" fmla="*/ 533511 h 546552"/>
                <a:gd name="connsiteX152" fmla="*/ 185886 w 549045"/>
                <a:gd name="connsiteY152" fmla="*/ 532344 h 546552"/>
                <a:gd name="connsiteX153" fmla="*/ 183517 w 549045"/>
                <a:gd name="connsiteY153" fmla="*/ 531543 h 546552"/>
                <a:gd name="connsiteX154" fmla="*/ 182616 w 549045"/>
                <a:gd name="connsiteY154" fmla="*/ 531210 h 546552"/>
                <a:gd name="connsiteX155" fmla="*/ 180948 w 549045"/>
                <a:gd name="connsiteY155" fmla="*/ 530609 h 546552"/>
                <a:gd name="connsiteX156" fmla="*/ 178847 w 549045"/>
                <a:gd name="connsiteY156" fmla="*/ 529875 h 546552"/>
                <a:gd name="connsiteX157" fmla="*/ 174709 w 549045"/>
                <a:gd name="connsiteY157" fmla="*/ 528274 h 546552"/>
                <a:gd name="connsiteX158" fmla="*/ 169805 w 549045"/>
                <a:gd name="connsiteY158" fmla="*/ 526338 h 546552"/>
                <a:gd name="connsiteX159" fmla="*/ 167169 w 549045"/>
                <a:gd name="connsiteY159" fmla="*/ 525237 h 546552"/>
                <a:gd name="connsiteX160" fmla="*/ 166536 w 549045"/>
                <a:gd name="connsiteY160" fmla="*/ 524971 h 546552"/>
                <a:gd name="connsiteX161" fmla="*/ 163700 w 549045"/>
                <a:gd name="connsiteY161" fmla="*/ 523736 h 546552"/>
                <a:gd name="connsiteX162" fmla="*/ 159396 w 549045"/>
                <a:gd name="connsiteY162" fmla="*/ 521801 h 546552"/>
                <a:gd name="connsiteX163" fmla="*/ 156060 w 549045"/>
                <a:gd name="connsiteY163" fmla="*/ 520166 h 546552"/>
                <a:gd name="connsiteX164" fmla="*/ 152723 w 549045"/>
                <a:gd name="connsiteY164" fmla="*/ 518531 h 546552"/>
                <a:gd name="connsiteX165" fmla="*/ 152456 w 549045"/>
                <a:gd name="connsiteY165" fmla="*/ 518531 h 546552"/>
                <a:gd name="connsiteX166" fmla="*/ 149120 w 549045"/>
                <a:gd name="connsiteY166" fmla="*/ 516897 h 546552"/>
                <a:gd name="connsiteX167" fmla="*/ 146184 w 549045"/>
                <a:gd name="connsiteY167" fmla="*/ 515329 h 546552"/>
                <a:gd name="connsiteX168" fmla="*/ 142848 w 549045"/>
                <a:gd name="connsiteY168" fmla="*/ 513627 h 546552"/>
                <a:gd name="connsiteX169" fmla="*/ 133339 w 549045"/>
                <a:gd name="connsiteY169" fmla="*/ 508189 h 546552"/>
                <a:gd name="connsiteX170" fmla="*/ 130971 w 549045"/>
                <a:gd name="connsiteY170" fmla="*/ 506754 h 546552"/>
                <a:gd name="connsiteX171" fmla="*/ 128535 w 549045"/>
                <a:gd name="connsiteY171" fmla="*/ 505253 h 546552"/>
                <a:gd name="connsiteX172" fmla="*/ 126166 w 549045"/>
                <a:gd name="connsiteY172" fmla="*/ 503752 h 546552"/>
                <a:gd name="connsiteX173" fmla="*/ 117726 w 549045"/>
                <a:gd name="connsiteY173" fmla="*/ 498113 h 546552"/>
                <a:gd name="connsiteX174" fmla="*/ 115123 w 549045"/>
                <a:gd name="connsiteY174" fmla="*/ 496278 h 546552"/>
                <a:gd name="connsiteX175" fmla="*/ 112321 w 549045"/>
                <a:gd name="connsiteY175" fmla="*/ 494243 h 546552"/>
                <a:gd name="connsiteX176" fmla="*/ 107016 w 549045"/>
                <a:gd name="connsiteY176" fmla="*/ 490306 h 546552"/>
                <a:gd name="connsiteX177" fmla="*/ 104414 w 549045"/>
                <a:gd name="connsiteY177" fmla="*/ 488271 h 546552"/>
                <a:gd name="connsiteX178" fmla="*/ 101945 w 549045"/>
                <a:gd name="connsiteY178" fmla="*/ 486303 h 546552"/>
                <a:gd name="connsiteX179" fmla="*/ 93704 w 549045"/>
                <a:gd name="connsiteY179" fmla="*/ 479397 h 546552"/>
                <a:gd name="connsiteX180" fmla="*/ 92336 w 549045"/>
                <a:gd name="connsiteY180" fmla="*/ 478229 h 546552"/>
                <a:gd name="connsiteX181" fmla="*/ 92069 w 549045"/>
                <a:gd name="connsiteY181" fmla="*/ 477995 h 546552"/>
                <a:gd name="connsiteX182" fmla="*/ 91002 w 549045"/>
                <a:gd name="connsiteY182" fmla="*/ 477061 h 546552"/>
                <a:gd name="connsiteX183" fmla="*/ 84129 w 549045"/>
                <a:gd name="connsiteY183" fmla="*/ 470722 h 546552"/>
                <a:gd name="connsiteX184" fmla="*/ 82394 w 549045"/>
                <a:gd name="connsiteY184" fmla="*/ 469054 h 546552"/>
                <a:gd name="connsiteX185" fmla="*/ 81960 w 549045"/>
                <a:gd name="connsiteY185" fmla="*/ 468654 h 546552"/>
                <a:gd name="connsiteX186" fmla="*/ 80125 w 549045"/>
                <a:gd name="connsiteY186" fmla="*/ 466886 h 546552"/>
                <a:gd name="connsiteX187" fmla="*/ 80125 w 549045"/>
                <a:gd name="connsiteY187" fmla="*/ 466886 h 546552"/>
                <a:gd name="connsiteX188" fmla="*/ 77089 w 549045"/>
                <a:gd name="connsiteY188" fmla="*/ 463783 h 546552"/>
                <a:gd name="connsiteX189" fmla="*/ 77089 w 549045"/>
                <a:gd name="connsiteY189" fmla="*/ 463783 h 546552"/>
                <a:gd name="connsiteX190" fmla="*/ 74487 w 549045"/>
                <a:gd name="connsiteY190" fmla="*/ 461080 h 546552"/>
                <a:gd name="connsiteX191" fmla="*/ 73987 w 549045"/>
                <a:gd name="connsiteY191" fmla="*/ 460513 h 546552"/>
                <a:gd name="connsiteX192" fmla="*/ 72285 w 549045"/>
                <a:gd name="connsiteY192" fmla="*/ 458678 h 546552"/>
                <a:gd name="connsiteX193" fmla="*/ 72085 w 549045"/>
                <a:gd name="connsiteY193" fmla="*/ 458478 h 546552"/>
                <a:gd name="connsiteX194" fmla="*/ 70650 w 549045"/>
                <a:gd name="connsiteY194" fmla="*/ 456910 h 546552"/>
                <a:gd name="connsiteX195" fmla="*/ 68415 w 549045"/>
                <a:gd name="connsiteY195" fmla="*/ 454441 h 546552"/>
                <a:gd name="connsiteX196" fmla="*/ 66980 w 549045"/>
                <a:gd name="connsiteY196" fmla="*/ 452806 h 546552"/>
                <a:gd name="connsiteX197" fmla="*/ 65946 w 549045"/>
                <a:gd name="connsiteY197" fmla="*/ 451605 h 546552"/>
                <a:gd name="connsiteX198" fmla="*/ 64612 w 549045"/>
                <a:gd name="connsiteY198" fmla="*/ 450037 h 546552"/>
                <a:gd name="connsiteX199" fmla="*/ 63010 w 549045"/>
                <a:gd name="connsiteY199" fmla="*/ 448136 h 546552"/>
                <a:gd name="connsiteX200" fmla="*/ 62276 w 549045"/>
                <a:gd name="connsiteY200" fmla="*/ 447235 h 546552"/>
                <a:gd name="connsiteX201" fmla="*/ 57839 w 549045"/>
                <a:gd name="connsiteY201" fmla="*/ 441730 h 546552"/>
                <a:gd name="connsiteX202" fmla="*/ 56171 w 549045"/>
                <a:gd name="connsiteY202" fmla="*/ 439595 h 546552"/>
                <a:gd name="connsiteX203" fmla="*/ 55404 w 549045"/>
                <a:gd name="connsiteY203" fmla="*/ 438560 h 546552"/>
                <a:gd name="connsiteX204" fmla="*/ 53936 w 549045"/>
                <a:gd name="connsiteY204" fmla="*/ 436625 h 546552"/>
                <a:gd name="connsiteX205" fmla="*/ 52601 w 549045"/>
                <a:gd name="connsiteY205" fmla="*/ 434790 h 546552"/>
                <a:gd name="connsiteX206" fmla="*/ 51667 w 549045"/>
                <a:gd name="connsiteY206" fmla="*/ 433589 h 546552"/>
                <a:gd name="connsiteX207" fmla="*/ 49899 w 549045"/>
                <a:gd name="connsiteY207" fmla="*/ 431121 h 546552"/>
                <a:gd name="connsiteX208" fmla="*/ 47997 w 549045"/>
                <a:gd name="connsiteY208" fmla="*/ 428418 h 546552"/>
                <a:gd name="connsiteX209" fmla="*/ 46495 w 549045"/>
                <a:gd name="connsiteY209" fmla="*/ 426249 h 546552"/>
                <a:gd name="connsiteX210" fmla="*/ 44460 w 549045"/>
                <a:gd name="connsiteY210" fmla="*/ 423147 h 546552"/>
                <a:gd name="connsiteX211" fmla="*/ 42459 w 549045"/>
                <a:gd name="connsiteY211" fmla="*/ 420144 h 546552"/>
                <a:gd name="connsiteX212" fmla="*/ 42058 w 549045"/>
                <a:gd name="connsiteY212" fmla="*/ 419510 h 546552"/>
                <a:gd name="connsiteX213" fmla="*/ 39923 w 549045"/>
                <a:gd name="connsiteY213" fmla="*/ 416174 h 546552"/>
                <a:gd name="connsiteX214" fmla="*/ 39523 w 549045"/>
                <a:gd name="connsiteY214" fmla="*/ 415573 h 546552"/>
                <a:gd name="connsiteX215" fmla="*/ 37988 w 549045"/>
                <a:gd name="connsiteY215" fmla="*/ 413004 h 546552"/>
                <a:gd name="connsiteX216" fmla="*/ 36086 w 549045"/>
                <a:gd name="connsiteY216" fmla="*/ 409668 h 546552"/>
                <a:gd name="connsiteX217" fmla="*/ 34785 w 549045"/>
                <a:gd name="connsiteY217" fmla="*/ 407399 h 546552"/>
                <a:gd name="connsiteX218" fmla="*/ 33050 w 549045"/>
                <a:gd name="connsiteY218" fmla="*/ 404297 h 546552"/>
                <a:gd name="connsiteX219" fmla="*/ 31215 w 549045"/>
                <a:gd name="connsiteY219" fmla="*/ 400960 h 546552"/>
                <a:gd name="connsiteX220" fmla="*/ 29013 w 549045"/>
                <a:gd name="connsiteY220" fmla="*/ 396823 h 546552"/>
                <a:gd name="connsiteX221" fmla="*/ 27646 w 549045"/>
                <a:gd name="connsiteY221" fmla="*/ 394054 h 546552"/>
                <a:gd name="connsiteX222" fmla="*/ 25143 w 549045"/>
                <a:gd name="connsiteY222" fmla="*/ 388883 h 546552"/>
                <a:gd name="connsiteX223" fmla="*/ 22041 w 549045"/>
                <a:gd name="connsiteY223" fmla="*/ 382043 h 546552"/>
                <a:gd name="connsiteX224" fmla="*/ 22041 w 549045"/>
                <a:gd name="connsiteY224" fmla="*/ 381743 h 546552"/>
                <a:gd name="connsiteX225" fmla="*/ 19605 w 549045"/>
                <a:gd name="connsiteY225" fmla="*/ 376005 h 546552"/>
                <a:gd name="connsiteX226" fmla="*/ 18404 w 549045"/>
                <a:gd name="connsiteY226" fmla="*/ 372969 h 546552"/>
                <a:gd name="connsiteX227" fmla="*/ 18404 w 549045"/>
                <a:gd name="connsiteY227" fmla="*/ 372969 h 546552"/>
                <a:gd name="connsiteX228" fmla="*/ 17336 w 549045"/>
                <a:gd name="connsiteY228" fmla="*/ 370200 h 546552"/>
                <a:gd name="connsiteX229" fmla="*/ 16903 w 549045"/>
                <a:gd name="connsiteY229" fmla="*/ 369099 h 546552"/>
                <a:gd name="connsiteX230" fmla="*/ 15768 w 549045"/>
                <a:gd name="connsiteY230" fmla="*/ 366063 h 546552"/>
                <a:gd name="connsiteX231" fmla="*/ 14534 w 549045"/>
                <a:gd name="connsiteY231" fmla="*/ 362726 h 546552"/>
                <a:gd name="connsiteX232" fmla="*/ 13333 w 549045"/>
                <a:gd name="connsiteY232" fmla="*/ 359223 h 546552"/>
                <a:gd name="connsiteX233" fmla="*/ 13333 w 549045"/>
                <a:gd name="connsiteY233" fmla="*/ 359223 h 546552"/>
                <a:gd name="connsiteX234" fmla="*/ 10597 w 549045"/>
                <a:gd name="connsiteY234" fmla="*/ 350516 h 546552"/>
                <a:gd name="connsiteX235" fmla="*/ 10030 w 549045"/>
                <a:gd name="connsiteY235" fmla="*/ 348614 h 546552"/>
                <a:gd name="connsiteX236" fmla="*/ 9296 w 549045"/>
                <a:gd name="connsiteY236" fmla="*/ 345978 h 546552"/>
                <a:gd name="connsiteX237" fmla="*/ 7961 w 549045"/>
                <a:gd name="connsiteY237" fmla="*/ 340974 h 546552"/>
                <a:gd name="connsiteX238" fmla="*/ 7394 w 549045"/>
                <a:gd name="connsiteY238" fmla="*/ 338672 h 546552"/>
                <a:gd name="connsiteX239" fmla="*/ 6260 w 549045"/>
                <a:gd name="connsiteY239" fmla="*/ 334034 h 546552"/>
                <a:gd name="connsiteX240" fmla="*/ 5426 w 549045"/>
                <a:gd name="connsiteY240" fmla="*/ 330298 h 546552"/>
                <a:gd name="connsiteX241" fmla="*/ 4525 w 549045"/>
                <a:gd name="connsiteY241" fmla="*/ 325627 h 546552"/>
                <a:gd name="connsiteX242" fmla="*/ 3991 w 549045"/>
                <a:gd name="connsiteY242" fmla="*/ 322791 h 546552"/>
                <a:gd name="connsiteX243" fmla="*/ 3257 w 549045"/>
                <a:gd name="connsiteY243" fmla="*/ 318721 h 546552"/>
                <a:gd name="connsiteX244" fmla="*/ 2790 w 549045"/>
                <a:gd name="connsiteY244" fmla="*/ 315818 h 546552"/>
                <a:gd name="connsiteX245" fmla="*/ 1589 w 549045"/>
                <a:gd name="connsiteY245" fmla="*/ 307511 h 546552"/>
                <a:gd name="connsiteX246" fmla="*/ 1122 w 549045"/>
                <a:gd name="connsiteY246" fmla="*/ 303841 h 546552"/>
                <a:gd name="connsiteX247" fmla="*/ 288 w 549045"/>
                <a:gd name="connsiteY247" fmla="*/ 295166 h 546552"/>
                <a:gd name="connsiteX248" fmla="*/ 88 w 549045"/>
                <a:gd name="connsiteY248" fmla="*/ 292798 h 546552"/>
                <a:gd name="connsiteX249" fmla="*/ 88 w 549045"/>
                <a:gd name="connsiteY249" fmla="*/ 291330 h 546552"/>
                <a:gd name="connsiteX250" fmla="*/ 88 w 549045"/>
                <a:gd name="connsiteY250" fmla="*/ 288727 h 546552"/>
                <a:gd name="connsiteX251" fmla="*/ 88 w 549045"/>
                <a:gd name="connsiteY251" fmla="*/ 287560 h 546552"/>
                <a:gd name="connsiteX252" fmla="*/ 88 w 549045"/>
                <a:gd name="connsiteY252" fmla="*/ 284557 h 546552"/>
                <a:gd name="connsiteX253" fmla="*/ -79 w 549045"/>
                <a:gd name="connsiteY253" fmla="*/ 280620 h 546552"/>
                <a:gd name="connsiteX254" fmla="*/ -79 w 549045"/>
                <a:gd name="connsiteY254" fmla="*/ 279619 h 546552"/>
                <a:gd name="connsiteX255" fmla="*/ -79 w 549045"/>
                <a:gd name="connsiteY255" fmla="*/ 275949 h 546552"/>
                <a:gd name="connsiteX256" fmla="*/ -79 w 549045"/>
                <a:gd name="connsiteY256" fmla="*/ 269510 h 546552"/>
                <a:gd name="connsiteX257" fmla="*/ -79 w 549045"/>
                <a:gd name="connsiteY257" fmla="*/ 264706 h 546552"/>
                <a:gd name="connsiteX258" fmla="*/ -79 w 549045"/>
                <a:gd name="connsiteY258" fmla="*/ 262471 h 546552"/>
                <a:gd name="connsiteX259" fmla="*/ 88 w 549045"/>
                <a:gd name="connsiteY259" fmla="*/ 258133 h 546552"/>
                <a:gd name="connsiteX260" fmla="*/ 288 w 549045"/>
                <a:gd name="connsiteY260" fmla="*/ 254797 h 546552"/>
                <a:gd name="connsiteX261" fmla="*/ 288 w 549045"/>
                <a:gd name="connsiteY261" fmla="*/ 252762 h 546552"/>
                <a:gd name="connsiteX262" fmla="*/ 521 w 549045"/>
                <a:gd name="connsiteY262" fmla="*/ 249726 h 546552"/>
                <a:gd name="connsiteX263" fmla="*/ 722 w 549045"/>
                <a:gd name="connsiteY263" fmla="*/ 247424 h 546552"/>
                <a:gd name="connsiteX264" fmla="*/ 988 w 549045"/>
                <a:gd name="connsiteY264" fmla="*/ 244388 h 546552"/>
                <a:gd name="connsiteX265" fmla="*/ 1389 w 549045"/>
                <a:gd name="connsiteY265" fmla="*/ 240651 h 546552"/>
                <a:gd name="connsiteX266" fmla="*/ 1756 w 549045"/>
                <a:gd name="connsiteY266" fmla="*/ 237782 h 546552"/>
                <a:gd name="connsiteX267" fmla="*/ 1923 w 549045"/>
                <a:gd name="connsiteY267" fmla="*/ 236381 h 546552"/>
                <a:gd name="connsiteX268" fmla="*/ 2290 w 549045"/>
                <a:gd name="connsiteY268" fmla="*/ 233645 h 546552"/>
                <a:gd name="connsiteX269" fmla="*/ 2523 w 549045"/>
                <a:gd name="connsiteY269" fmla="*/ 232010 h 546552"/>
                <a:gd name="connsiteX270" fmla="*/ 2790 w 549045"/>
                <a:gd name="connsiteY270" fmla="*/ 230375 h 546552"/>
                <a:gd name="connsiteX271" fmla="*/ 3324 w 549045"/>
                <a:gd name="connsiteY271" fmla="*/ 227039 h 546552"/>
                <a:gd name="connsiteX272" fmla="*/ 3324 w 549045"/>
                <a:gd name="connsiteY272" fmla="*/ 226305 h 546552"/>
                <a:gd name="connsiteX273" fmla="*/ 3791 w 549045"/>
                <a:gd name="connsiteY273" fmla="*/ 223636 h 546552"/>
                <a:gd name="connsiteX274" fmla="*/ 4425 w 549045"/>
                <a:gd name="connsiteY274" fmla="*/ 220300 h 546552"/>
                <a:gd name="connsiteX275" fmla="*/ 5993 w 549045"/>
                <a:gd name="connsiteY275" fmla="*/ 212793 h 546552"/>
                <a:gd name="connsiteX276" fmla="*/ 6527 w 549045"/>
                <a:gd name="connsiteY276" fmla="*/ 210291 h 546552"/>
                <a:gd name="connsiteX277" fmla="*/ 7461 w 549045"/>
                <a:gd name="connsiteY277" fmla="*/ 206421 h 546552"/>
                <a:gd name="connsiteX278" fmla="*/ 8228 w 549045"/>
                <a:gd name="connsiteY278" fmla="*/ 203385 h 546552"/>
                <a:gd name="connsiteX279" fmla="*/ 9029 w 549045"/>
                <a:gd name="connsiteY279" fmla="*/ 200349 h 546552"/>
                <a:gd name="connsiteX280" fmla="*/ 9463 w 549045"/>
                <a:gd name="connsiteY280" fmla="*/ 198814 h 546552"/>
                <a:gd name="connsiteX281" fmla="*/ 9463 w 549045"/>
                <a:gd name="connsiteY281" fmla="*/ 198247 h 546552"/>
                <a:gd name="connsiteX282" fmla="*/ 10097 w 549045"/>
                <a:gd name="connsiteY282" fmla="*/ 195911 h 546552"/>
                <a:gd name="connsiteX283" fmla="*/ 11264 w 549045"/>
                <a:gd name="connsiteY283" fmla="*/ 192008 h 546552"/>
                <a:gd name="connsiteX284" fmla="*/ 11698 w 549045"/>
                <a:gd name="connsiteY284" fmla="*/ 190573 h 546552"/>
                <a:gd name="connsiteX285" fmla="*/ 14600 w 549045"/>
                <a:gd name="connsiteY285" fmla="*/ 181799 h 546552"/>
                <a:gd name="connsiteX286" fmla="*/ 15535 w 549045"/>
                <a:gd name="connsiteY286" fmla="*/ 179163 h 546552"/>
                <a:gd name="connsiteX287" fmla="*/ 16002 w 549045"/>
                <a:gd name="connsiteY287" fmla="*/ 177829 h 546552"/>
                <a:gd name="connsiteX288" fmla="*/ 17103 w 549045"/>
                <a:gd name="connsiteY288" fmla="*/ 174859 h 546552"/>
                <a:gd name="connsiteX289" fmla="*/ 17370 w 549045"/>
                <a:gd name="connsiteY289" fmla="*/ 174226 h 546552"/>
                <a:gd name="connsiteX290" fmla="*/ 18838 w 549045"/>
                <a:gd name="connsiteY290" fmla="*/ 170389 h 546552"/>
                <a:gd name="connsiteX291" fmla="*/ 25977 w 549045"/>
                <a:gd name="connsiteY291" fmla="*/ 154108 h 546552"/>
                <a:gd name="connsiteX292" fmla="*/ 27912 w 549045"/>
                <a:gd name="connsiteY292" fmla="*/ 150137 h 546552"/>
                <a:gd name="connsiteX293" fmla="*/ 29914 w 549045"/>
                <a:gd name="connsiteY293" fmla="*/ 146201 h 546552"/>
                <a:gd name="connsiteX294" fmla="*/ 31949 w 549045"/>
                <a:gd name="connsiteY294" fmla="*/ 142297 h 546552"/>
                <a:gd name="connsiteX295" fmla="*/ 34085 w 549045"/>
                <a:gd name="connsiteY295" fmla="*/ 138460 h 546552"/>
                <a:gd name="connsiteX296" fmla="*/ 36253 w 549045"/>
                <a:gd name="connsiteY296" fmla="*/ 134624 h 546552"/>
                <a:gd name="connsiteX297" fmla="*/ 45094 w 549045"/>
                <a:gd name="connsiteY297" fmla="*/ 120378 h 546552"/>
                <a:gd name="connsiteX298" fmla="*/ 45928 w 549045"/>
                <a:gd name="connsiteY298" fmla="*/ 119143 h 546552"/>
                <a:gd name="connsiteX299" fmla="*/ 48030 w 549045"/>
                <a:gd name="connsiteY299" fmla="*/ 116040 h 546552"/>
                <a:gd name="connsiteX300" fmla="*/ 49598 w 549045"/>
                <a:gd name="connsiteY300" fmla="*/ 113805 h 546552"/>
                <a:gd name="connsiteX301" fmla="*/ 49598 w 549045"/>
                <a:gd name="connsiteY301" fmla="*/ 113805 h 546552"/>
                <a:gd name="connsiteX302" fmla="*/ 50766 w 549045"/>
                <a:gd name="connsiteY302" fmla="*/ 112170 h 546552"/>
                <a:gd name="connsiteX303" fmla="*/ 52501 w 549045"/>
                <a:gd name="connsiteY303" fmla="*/ 109768 h 546552"/>
                <a:gd name="connsiteX304" fmla="*/ 53201 w 549045"/>
                <a:gd name="connsiteY304" fmla="*/ 108801 h 546552"/>
                <a:gd name="connsiteX305" fmla="*/ 61142 w 549045"/>
                <a:gd name="connsiteY305" fmla="*/ 98792 h 546552"/>
                <a:gd name="connsiteX306" fmla="*/ 62743 w 549045"/>
                <a:gd name="connsiteY306" fmla="*/ 96823 h 546552"/>
                <a:gd name="connsiteX307" fmla="*/ 63344 w 549045"/>
                <a:gd name="connsiteY307" fmla="*/ 96123 h 546552"/>
                <a:gd name="connsiteX308" fmla="*/ 64178 w 549045"/>
                <a:gd name="connsiteY308" fmla="*/ 95122 h 546552"/>
                <a:gd name="connsiteX309" fmla="*/ 71885 w 549045"/>
                <a:gd name="connsiteY309" fmla="*/ 86414 h 546552"/>
                <a:gd name="connsiteX310" fmla="*/ 72719 w 549045"/>
                <a:gd name="connsiteY310" fmla="*/ 85480 h 546552"/>
                <a:gd name="connsiteX311" fmla="*/ 77723 w 549045"/>
                <a:gd name="connsiteY311" fmla="*/ 80242 h 546552"/>
                <a:gd name="connsiteX312" fmla="*/ 79058 w 549045"/>
                <a:gd name="connsiteY312" fmla="*/ 78874 h 546552"/>
                <a:gd name="connsiteX313" fmla="*/ 80626 w 549045"/>
                <a:gd name="connsiteY313" fmla="*/ 77339 h 546552"/>
                <a:gd name="connsiteX314" fmla="*/ 81627 w 549045"/>
                <a:gd name="connsiteY314" fmla="*/ 76338 h 546552"/>
                <a:gd name="connsiteX315" fmla="*/ 84096 w 549045"/>
                <a:gd name="connsiteY315" fmla="*/ 73903 h 546552"/>
                <a:gd name="connsiteX316" fmla="*/ 84329 w 549045"/>
                <a:gd name="connsiteY316" fmla="*/ 73703 h 546552"/>
                <a:gd name="connsiteX317" fmla="*/ 86765 w 549045"/>
                <a:gd name="connsiteY317" fmla="*/ 71401 h 546552"/>
                <a:gd name="connsiteX318" fmla="*/ 86765 w 549045"/>
                <a:gd name="connsiteY318" fmla="*/ 71401 h 546552"/>
                <a:gd name="connsiteX319" fmla="*/ 88032 w 549045"/>
                <a:gd name="connsiteY319" fmla="*/ 70233 h 546552"/>
                <a:gd name="connsiteX320" fmla="*/ 89334 w 549045"/>
                <a:gd name="connsiteY320" fmla="*/ 69065 h 546552"/>
                <a:gd name="connsiteX321" fmla="*/ 91769 w 549045"/>
                <a:gd name="connsiteY321" fmla="*/ 66830 h 546552"/>
                <a:gd name="connsiteX322" fmla="*/ 93037 w 549045"/>
                <a:gd name="connsiteY322" fmla="*/ 65762 h 546552"/>
                <a:gd name="connsiteX323" fmla="*/ 94271 w 549045"/>
                <a:gd name="connsiteY323" fmla="*/ 64661 h 546552"/>
                <a:gd name="connsiteX324" fmla="*/ 96773 w 549045"/>
                <a:gd name="connsiteY324" fmla="*/ 62526 h 546552"/>
                <a:gd name="connsiteX325" fmla="*/ 98442 w 549045"/>
                <a:gd name="connsiteY325" fmla="*/ 61125 h 546552"/>
                <a:gd name="connsiteX326" fmla="*/ 99509 w 549045"/>
                <a:gd name="connsiteY326" fmla="*/ 60191 h 546552"/>
                <a:gd name="connsiteX327" fmla="*/ 99509 w 549045"/>
                <a:gd name="connsiteY327" fmla="*/ 60191 h 546552"/>
                <a:gd name="connsiteX328" fmla="*/ 100444 w 549045"/>
                <a:gd name="connsiteY328" fmla="*/ 59423 h 546552"/>
                <a:gd name="connsiteX329" fmla="*/ 102278 w 549045"/>
                <a:gd name="connsiteY329" fmla="*/ 57922 h 546552"/>
                <a:gd name="connsiteX330" fmla="*/ 103680 w 549045"/>
                <a:gd name="connsiteY330" fmla="*/ 55220 h 546552"/>
                <a:gd name="connsiteX331" fmla="*/ 109251 w 549045"/>
                <a:gd name="connsiteY331" fmla="*/ 50949 h 546552"/>
                <a:gd name="connsiteX332" fmla="*/ 111587 w 549045"/>
                <a:gd name="connsiteY332" fmla="*/ 49214 h 546552"/>
                <a:gd name="connsiteX333" fmla="*/ 114289 w 549045"/>
                <a:gd name="connsiteY333" fmla="*/ 47279 h 546552"/>
                <a:gd name="connsiteX334" fmla="*/ 119227 w 549045"/>
                <a:gd name="connsiteY334" fmla="*/ 43943 h 546552"/>
                <a:gd name="connsiteX335" fmla="*/ 119861 w 549045"/>
                <a:gd name="connsiteY335" fmla="*/ 43509 h 546552"/>
                <a:gd name="connsiteX336" fmla="*/ 119861 w 549045"/>
                <a:gd name="connsiteY336" fmla="*/ 43509 h 546552"/>
                <a:gd name="connsiteX337" fmla="*/ 121262 w 549045"/>
                <a:gd name="connsiteY337" fmla="*/ 42575 h 546552"/>
                <a:gd name="connsiteX338" fmla="*/ 123831 w 549045"/>
                <a:gd name="connsiteY338" fmla="*/ 40907 h 546552"/>
                <a:gd name="connsiteX339" fmla="*/ 125499 w 549045"/>
                <a:gd name="connsiteY339" fmla="*/ 39806 h 546552"/>
                <a:gd name="connsiteX340" fmla="*/ 131604 w 549045"/>
                <a:gd name="connsiteY340" fmla="*/ 36036 h 546552"/>
                <a:gd name="connsiteX341" fmla="*/ 135908 w 549045"/>
                <a:gd name="connsiteY341" fmla="*/ 33467 h 546552"/>
                <a:gd name="connsiteX342" fmla="*/ 139878 w 549045"/>
                <a:gd name="connsiteY342" fmla="*/ 31232 h 546552"/>
                <a:gd name="connsiteX343" fmla="*/ 142748 w 549045"/>
                <a:gd name="connsiteY343" fmla="*/ 29630 h 546552"/>
                <a:gd name="connsiteX344" fmla="*/ 145484 w 549045"/>
                <a:gd name="connsiteY344" fmla="*/ 28196 h 546552"/>
                <a:gd name="connsiteX345" fmla="*/ 147585 w 549045"/>
                <a:gd name="connsiteY345" fmla="*/ 27095 h 546552"/>
                <a:gd name="connsiteX346" fmla="*/ 150922 w 549045"/>
                <a:gd name="connsiteY346" fmla="*/ 25427 h 546552"/>
                <a:gd name="connsiteX347" fmla="*/ 152390 w 549045"/>
                <a:gd name="connsiteY347" fmla="*/ 24693 h 546552"/>
                <a:gd name="connsiteX348" fmla="*/ 178179 w 549045"/>
                <a:gd name="connsiteY348" fmla="*/ 13616 h 546552"/>
                <a:gd name="connsiteX349" fmla="*/ 180515 w 549045"/>
                <a:gd name="connsiteY349" fmla="*/ 12782 h 546552"/>
                <a:gd name="connsiteX350" fmla="*/ 182083 w 549045"/>
                <a:gd name="connsiteY350" fmla="*/ 12215 h 546552"/>
                <a:gd name="connsiteX351" fmla="*/ 184785 w 549045"/>
                <a:gd name="connsiteY351" fmla="*/ 11314 h 546552"/>
                <a:gd name="connsiteX352" fmla="*/ 188121 w 549045"/>
                <a:gd name="connsiteY352" fmla="*/ 10180 h 546552"/>
                <a:gd name="connsiteX353" fmla="*/ 192092 w 549045"/>
                <a:gd name="connsiteY353" fmla="*/ 8912 h 546552"/>
                <a:gd name="connsiteX354" fmla="*/ 196095 w 549045"/>
                <a:gd name="connsiteY354" fmla="*/ 7711 h 546552"/>
                <a:gd name="connsiteX355" fmla="*/ 200699 w 549045"/>
                <a:gd name="connsiteY355" fmla="*/ 6410 h 546552"/>
                <a:gd name="connsiteX356" fmla="*/ 203368 w 549045"/>
                <a:gd name="connsiteY356" fmla="*/ 5709 h 546552"/>
                <a:gd name="connsiteX357" fmla="*/ 209307 w 549045"/>
                <a:gd name="connsiteY357" fmla="*/ 4208 h 546552"/>
                <a:gd name="connsiteX358" fmla="*/ 210241 w 549045"/>
                <a:gd name="connsiteY358" fmla="*/ 3974 h 546552"/>
                <a:gd name="connsiteX359" fmla="*/ 216413 w 549045"/>
                <a:gd name="connsiteY359" fmla="*/ 2606 h 546552"/>
                <a:gd name="connsiteX360" fmla="*/ 218482 w 549045"/>
                <a:gd name="connsiteY360" fmla="*/ 2173 h 546552"/>
                <a:gd name="connsiteX361" fmla="*/ 220583 w 549045"/>
                <a:gd name="connsiteY361" fmla="*/ 1772 h 546552"/>
                <a:gd name="connsiteX362" fmla="*/ 222318 w 549045"/>
                <a:gd name="connsiteY362" fmla="*/ 1439 h 546552"/>
                <a:gd name="connsiteX363" fmla="*/ 224721 w 549045"/>
                <a:gd name="connsiteY363" fmla="*/ 971 h 546552"/>
                <a:gd name="connsiteX364" fmla="*/ 225488 w 549045"/>
                <a:gd name="connsiteY364" fmla="*/ 971 h 546552"/>
                <a:gd name="connsiteX365" fmla="*/ 230025 w 549045"/>
                <a:gd name="connsiteY365" fmla="*/ 237 h 546552"/>
                <a:gd name="connsiteX366" fmla="*/ 232260 w 549045"/>
                <a:gd name="connsiteY366" fmla="*/ 13583 h 546552"/>
                <a:gd name="connsiteX367" fmla="*/ 234396 w 549045"/>
                <a:gd name="connsiteY367" fmla="*/ 27161 h 546552"/>
                <a:gd name="connsiteX368" fmla="*/ 236564 w 549045"/>
                <a:gd name="connsiteY368" fmla="*/ 40774 h 546552"/>
                <a:gd name="connsiteX369" fmla="*/ 239434 w 549045"/>
                <a:gd name="connsiteY369" fmla="*/ 58890 h 546552"/>
                <a:gd name="connsiteX370" fmla="*/ 241569 w 549045"/>
                <a:gd name="connsiteY370" fmla="*/ 72502 h 546552"/>
                <a:gd name="connsiteX371" fmla="*/ 242236 w 549045"/>
                <a:gd name="connsiteY371" fmla="*/ 72502 h 546552"/>
                <a:gd name="connsiteX372" fmla="*/ 242236 w 549045"/>
                <a:gd name="connsiteY372" fmla="*/ 72502 h 546552"/>
                <a:gd name="connsiteX373" fmla="*/ 242703 w 549045"/>
                <a:gd name="connsiteY373" fmla="*/ 72502 h 546552"/>
                <a:gd name="connsiteX374" fmla="*/ 243137 w 549045"/>
                <a:gd name="connsiteY374" fmla="*/ 72502 h 546552"/>
                <a:gd name="connsiteX375" fmla="*/ 244171 w 549045"/>
                <a:gd name="connsiteY375" fmla="*/ 72502 h 546552"/>
                <a:gd name="connsiteX376" fmla="*/ 244605 w 549045"/>
                <a:gd name="connsiteY376" fmla="*/ 72502 h 546552"/>
                <a:gd name="connsiteX377" fmla="*/ 245372 w 549045"/>
                <a:gd name="connsiteY377" fmla="*/ 72502 h 546552"/>
                <a:gd name="connsiteX378" fmla="*/ 246340 w 549045"/>
                <a:gd name="connsiteY378" fmla="*/ 72502 h 546552"/>
                <a:gd name="connsiteX379" fmla="*/ 247140 w 549045"/>
                <a:gd name="connsiteY379" fmla="*/ 72502 h 546552"/>
                <a:gd name="connsiteX380" fmla="*/ 249609 w 549045"/>
                <a:gd name="connsiteY380" fmla="*/ 72201 h 546552"/>
                <a:gd name="connsiteX381" fmla="*/ 251511 w 549045"/>
                <a:gd name="connsiteY381" fmla="*/ 71968 h 546552"/>
                <a:gd name="connsiteX382" fmla="*/ 251745 w 549045"/>
                <a:gd name="connsiteY382" fmla="*/ 71968 h 546552"/>
                <a:gd name="connsiteX383" fmla="*/ 253579 w 549045"/>
                <a:gd name="connsiteY383" fmla="*/ 71801 h 546552"/>
                <a:gd name="connsiteX384" fmla="*/ 253813 w 549045"/>
                <a:gd name="connsiteY384" fmla="*/ 71801 h 546552"/>
                <a:gd name="connsiteX385" fmla="*/ 255014 w 549045"/>
                <a:gd name="connsiteY385" fmla="*/ 71801 h 546552"/>
                <a:gd name="connsiteX386" fmla="*/ 255014 w 549045"/>
                <a:gd name="connsiteY386" fmla="*/ 71801 h 546552"/>
                <a:gd name="connsiteX387" fmla="*/ 257450 w 549045"/>
                <a:gd name="connsiteY387" fmla="*/ 71601 h 546552"/>
                <a:gd name="connsiteX388" fmla="*/ 259451 w 549045"/>
                <a:gd name="connsiteY388" fmla="*/ 71601 h 546552"/>
                <a:gd name="connsiteX389" fmla="*/ 261453 w 549045"/>
                <a:gd name="connsiteY389" fmla="*/ 71601 h 546552"/>
                <a:gd name="connsiteX390" fmla="*/ 263455 w 549045"/>
                <a:gd name="connsiteY390" fmla="*/ 71601 h 546552"/>
                <a:gd name="connsiteX391" fmla="*/ 265457 w 549045"/>
                <a:gd name="connsiteY391" fmla="*/ 71601 h 546552"/>
                <a:gd name="connsiteX392" fmla="*/ 267358 w 549045"/>
                <a:gd name="connsiteY392" fmla="*/ 71601 h 546552"/>
                <a:gd name="connsiteX393" fmla="*/ 281471 w 549045"/>
                <a:gd name="connsiteY393" fmla="*/ 71601 h 546552"/>
                <a:gd name="connsiteX394" fmla="*/ 283873 w 549045"/>
                <a:gd name="connsiteY394" fmla="*/ 71601 h 546552"/>
                <a:gd name="connsiteX395" fmla="*/ 284040 w 549045"/>
                <a:gd name="connsiteY395" fmla="*/ 71601 h 546552"/>
                <a:gd name="connsiteX396" fmla="*/ 286542 w 549045"/>
                <a:gd name="connsiteY396" fmla="*/ 71601 h 546552"/>
                <a:gd name="connsiteX397" fmla="*/ 289111 w 549045"/>
                <a:gd name="connsiteY397" fmla="*/ 71601 h 546552"/>
                <a:gd name="connsiteX398" fmla="*/ 290179 w 549045"/>
                <a:gd name="connsiteY398" fmla="*/ 71601 h 546552"/>
                <a:gd name="connsiteX399" fmla="*/ 290946 w 549045"/>
                <a:gd name="connsiteY399" fmla="*/ 71601 h 546552"/>
                <a:gd name="connsiteX400" fmla="*/ 292214 w 549045"/>
                <a:gd name="connsiteY400" fmla="*/ 71601 h 546552"/>
                <a:gd name="connsiteX401" fmla="*/ 294216 w 549045"/>
                <a:gd name="connsiteY401" fmla="*/ 71601 h 546552"/>
                <a:gd name="connsiteX402" fmla="*/ 296951 w 549045"/>
                <a:gd name="connsiteY402" fmla="*/ 71901 h 546552"/>
                <a:gd name="connsiteX403" fmla="*/ 296951 w 549045"/>
                <a:gd name="connsiteY403" fmla="*/ 71901 h 546552"/>
                <a:gd name="connsiteX404" fmla="*/ 297685 w 549045"/>
                <a:gd name="connsiteY404" fmla="*/ 71901 h 546552"/>
                <a:gd name="connsiteX405" fmla="*/ 298519 w 549045"/>
                <a:gd name="connsiteY405" fmla="*/ 71901 h 546552"/>
                <a:gd name="connsiteX406" fmla="*/ 298953 w 549045"/>
                <a:gd name="connsiteY406" fmla="*/ 71901 h 546552"/>
                <a:gd name="connsiteX407" fmla="*/ 299587 w 549045"/>
                <a:gd name="connsiteY407" fmla="*/ 71901 h 546552"/>
                <a:gd name="connsiteX408" fmla="*/ 300488 w 549045"/>
                <a:gd name="connsiteY408" fmla="*/ 71901 h 546552"/>
                <a:gd name="connsiteX409" fmla="*/ 301155 w 549045"/>
                <a:gd name="connsiteY409" fmla="*/ 71901 h 546552"/>
                <a:gd name="connsiteX410" fmla="*/ 301489 w 549045"/>
                <a:gd name="connsiteY410" fmla="*/ 71901 h 546552"/>
                <a:gd name="connsiteX411" fmla="*/ 302623 w 549045"/>
                <a:gd name="connsiteY411" fmla="*/ 71901 h 546552"/>
                <a:gd name="connsiteX412" fmla="*/ 302823 w 549045"/>
                <a:gd name="connsiteY412" fmla="*/ 71901 h 546552"/>
                <a:gd name="connsiteX413" fmla="*/ 304458 w 549045"/>
                <a:gd name="connsiteY413" fmla="*/ 72168 h 546552"/>
                <a:gd name="connsiteX414" fmla="*/ 306627 w 549045"/>
                <a:gd name="connsiteY414" fmla="*/ 58589 h 546552"/>
                <a:gd name="connsiteX415" fmla="*/ 306627 w 549045"/>
                <a:gd name="connsiteY415" fmla="*/ 58589 h 546552"/>
                <a:gd name="connsiteX416" fmla="*/ 309496 w 549045"/>
                <a:gd name="connsiteY416" fmla="*/ 40440 h 546552"/>
                <a:gd name="connsiteX417" fmla="*/ 311631 w 549045"/>
                <a:gd name="connsiteY417" fmla="*/ 26861 h 546552"/>
                <a:gd name="connsiteX418" fmla="*/ 313766 w 549045"/>
                <a:gd name="connsiteY418" fmla="*/ 13516 h 546552"/>
                <a:gd name="connsiteX419" fmla="*/ 315901 w 549045"/>
                <a:gd name="connsiteY419" fmla="*/ -63 h 546552"/>
                <a:gd name="connsiteX420" fmla="*/ 320873 w 549045"/>
                <a:gd name="connsiteY420" fmla="*/ 738 h 546552"/>
                <a:gd name="connsiteX421" fmla="*/ 322307 w 549045"/>
                <a:gd name="connsiteY421" fmla="*/ 1005 h 546552"/>
                <a:gd name="connsiteX422" fmla="*/ 325310 w 549045"/>
                <a:gd name="connsiteY422" fmla="*/ 1539 h 546552"/>
                <a:gd name="connsiteX423" fmla="*/ 325310 w 549045"/>
                <a:gd name="connsiteY423" fmla="*/ 1539 h 546552"/>
                <a:gd name="connsiteX424" fmla="*/ 328379 w 549045"/>
                <a:gd name="connsiteY424" fmla="*/ 2139 h 546552"/>
                <a:gd name="connsiteX425" fmla="*/ 331715 w 549045"/>
                <a:gd name="connsiteY425" fmla="*/ 2840 h 546552"/>
                <a:gd name="connsiteX426" fmla="*/ 336119 w 549045"/>
                <a:gd name="connsiteY426" fmla="*/ 3807 h 546552"/>
                <a:gd name="connsiteX427" fmla="*/ 339456 w 549045"/>
                <a:gd name="connsiteY427" fmla="*/ 4641 h 546552"/>
                <a:gd name="connsiteX428" fmla="*/ 339856 w 549045"/>
                <a:gd name="connsiteY428" fmla="*/ 4641 h 546552"/>
                <a:gd name="connsiteX429" fmla="*/ 343893 w 549045"/>
                <a:gd name="connsiteY429" fmla="*/ 5175 h 546552"/>
                <a:gd name="connsiteX430" fmla="*/ 345261 w 549045"/>
                <a:gd name="connsiteY430" fmla="*/ 5542 h 546552"/>
                <a:gd name="connsiteX431" fmla="*/ 348330 w 549045"/>
                <a:gd name="connsiteY431" fmla="*/ 6376 h 546552"/>
                <a:gd name="connsiteX432" fmla="*/ 351133 w 549045"/>
                <a:gd name="connsiteY432" fmla="*/ 7177 h 546552"/>
                <a:gd name="connsiteX433" fmla="*/ 353068 w 549045"/>
                <a:gd name="connsiteY433" fmla="*/ 7744 h 546552"/>
                <a:gd name="connsiteX434" fmla="*/ 354869 w 549045"/>
                <a:gd name="connsiteY434" fmla="*/ 8278 h 546552"/>
                <a:gd name="connsiteX435" fmla="*/ 357405 w 549045"/>
                <a:gd name="connsiteY435" fmla="*/ 9079 h 546552"/>
                <a:gd name="connsiteX436" fmla="*/ 367914 w 549045"/>
                <a:gd name="connsiteY436" fmla="*/ 12682 h 546552"/>
                <a:gd name="connsiteX437" fmla="*/ 370650 w 549045"/>
                <a:gd name="connsiteY437" fmla="*/ 13683 h 546552"/>
                <a:gd name="connsiteX438" fmla="*/ 373086 w 549045"/>
                <a:gd name="connsiteY438" fmla="*/ 14617 h 546552"/>
                <a:gd name="connsiteX439" fmla="*/ 375221 w 549045"/>
                <a:gd name="connsiteY439" fmla="*/ 15451 h 546552"/>
                <a:gd name="connsiteX440" fmla="*/ 378958 w 549045"/>
                <a:gd name="connsiteY440" fmla="*/ 16952 h 546552"/>
                <a:gd name="connsiteX441" fmla="*/ 382627 w 549045"/>
                <a:gd name="connsiteY441" fmla="*/ 18520 h 546552"/>
                <a:gd name="connsiteX442" fmla="*/ 389000 w 549045"/>
                <a:gd name="connsiteY442" fmla="*/ 21356 h 546552"/>
                <a:gd name="connsiteX443" fmla="*/ 392336 w 549045"/>
                <a:gd name="connsiteY443" fmla="*/ 22958 h 546552"/>
                <a:gd name="connsiteX444" fmla="*/ 395906 w 549045"/>
                <a:gd name="connsiteY444" fmla="*/ 24726 h 546552"/>
                <a:gd name="connsiteX445" fmla="*/ 399509 w 549045"/>
                <a:gd name="connsiteY445" fmla="*/ 26561 h 546552"/>
                <a:gd name="connsiteX446" fmla="*/ 402645 w 549045"/>
                <a:gd name="connsiteY446" fmla="*/ 28196 h 546552"/>
                <a:gd name="connsiteX447" fmla="*/ 406549 w 549045"/>
                <a:gd name="connsiteY447" fmla="*/ 30331 h 546552"/>
                <a:gd name="connsiteX448" fmla="*/ 408751 w 549045"/>
                <a:gd name="connsiteY448" fmla="*/ 31565 h 546552"/>
                <a:gd name="connsiteX449" fmla="*/ 410919 w 549045"/>
                <a:gd name="connsiteY449" fmla="*/ 32800 h 546552"/>
                <a:gd name="connsiteX450" fmla="*/ 411420 w 549045"/>
                <a:gd name="connsiteY450" fmla="*/ 33067 h 546552"/>
                <a:gd name="connsiteX451" fmla="*/ 413488 w 549045"/>
                <a:gd name="connsiteY451" fmla="*/ 34301 h 546552"/>
                <a:gd name="connsiteX452" fmla="*/ 414856 w 549045"/>
                <a:gd name="connsiteY452" fmla="*/ 35102 h 546552"/>
                <a:gd name="connsiteX453" fmla="*/ 407783 w 549045"/>
                <a:gd name="connsiteY453" fmla="*/ 46912 h 546552"/>
                <a:gd name="connsiteX454" fmla="*/ 400610 w 549045"/>
                <a:gd name="connsiteY454" fmla="*/ 58790 h 546552"/>
                <a:gd name="connsiteX455" fmla="*/ 401644 w 549045"/>
                <a:gd name="connsiteY455" fmla="*/ 59423 h 546552"/>
                <a:gd name="connsiteX456" fmla="*/ 402178 w 549045"/>
                <a:gd name="connsiteY456" fmla="*/ 59757 h 546552"/>
                <a:gd name="connsiteX457" fmla="*/ 402679 w 549045"/>
                <a:gd name="connsiteY457" fmla="*/ 60057 h 546552"/>
                <a:gd name="connsiteX458" fmla="*/ 404747 w 549045"/>
                <a:gd name="connsiteY458" fmla="*/ 61358 h 546552"/>
                <a:gd name="connsiteX459" fmla="*/ 405781 w 549045"/>
                <a:gd name="connsiteY459" fmla="*/ 61992 h 546552"/>
                <a:gd name="connsiteX460" fmla="*/ 407550 w 549045"/>
                <a:gd name="connsiteY460" fmla="*/ 63127 h 546552"/>
                <a:gd name="connsiteX461" fmla="*/ 409151 w 549045"/>
                <a:gd name="connsiteY461" fmla="*/ 64161 h 546552"/>
                <a:gd name="connsiteX462" fmla="*/ 410385 w 549045"/>
                <a:gd name="connsiteY462" fmla="*/ 64995 h 546552"/>
                <a:gd name="connsiteX463" fmla="*/ 412087 w 549045"/>
                <a:gd name="connsiteY463" fmla="*/ 66129 h 546552"/>
                <a:gd name="connsiteX464" fmla="*/ 414489 w 549045"/>
                <a:gd name="connsiteY464" fmla="*/ 67764 h 546552"/>
                <a:gd name="connsiteX465" fmla="*/ 416224 w 549045"/>
                <a:gd name="connsiteY465" fmla="*/ 68965 h 546552"/>
                <a:gd name="connsiteX466" fmla="*/ 416224 w 549045"/>
                <a:gd name="connsiteY466" fmla="*/ 68965 h 546552"/>
                <a:gd name="connsiteX467" fmla="*/ 416858 w 549045"/>
                <a:gd name="connsiteY467" fmla="*/ 69399 h 546552"/>
                <a:gd name="connsiteX468" fmla="*/ 418760 w 549045"/>
                <a:gd name="connsiteY468" fmla="*/ 70767 h 546552"/>
                <a:gd name="connsiteX469" fmla="*/ 418760 w 549045"/>
                <a:gd name="connsiteY469" fmla="*/ 70767 h 546552"/>
                <a:gd name="connsiteX470" fmla="*/ 420728 w 549045"/>
                <a:gd name="connsiteY470" fmla="*/ 72201 h 546552"/>
                <a:gd name="connsiteX471" fmla="*/ 421529 w 549045"/>
                <a:gd name="connsiteY471" fmla="*/ 72802 h 546552"/>
                <a:gd name="connsiteX472" fmla="*/ 421529 w 549045"/>
                <a:gd name="connsiteY472" fmla="*/ 72802 h 546552"/>
                <a:gd name="connsiteX473" fmla="*/ 421729 w 549045"/>
                <a:gd name="connsiteY473" fmla="*/ 72802 h 546552"/>
                <a:gd name="connsiteX474" fmla="*/ 421729 w 549045"/>
                <a:gd name="connsiteY474" fmla="*/ 72802 h 546552"/>
                <a:gd name="connsiteX475" fmla="*/ 421729 w 549045"/>
                <a:gd name="connsiteY475" fmla="*/ 72802 h 546552"/>
                <a:gd name="connsiteX476" fmla="*/ 421729 w 549045"/>
                <a:gd name="connsiteY476" fmla="*/ 72802 h 546552"/>
                <a:gd name="connsiteX477" fmla="*/ 421729 w 549045"/>
                <a:gd name="connsiteY477" fmla="*/ 72802 h 546552"/>
                <a:gd name="connsiteX478" fmla="*/ 421896 w 549045"/>
                <a:gd name="connsiteY478" fmla="*/ 72802 h 546552"/>
                <a:gd name="connsiteX479" fmla="*/ 421896 w 549045"/>
                <a:gd name="connsiteY479" fmla="*/ 72802 h 546552"/>
                <a:gd name="connsiteX480" fmla="*/ 423464 w 549045"/>
                <a:gd name="connsiteY480" fmla="*/ 73970 h 546552"/>
                <a:gd name="connsiteX481" fmla="*/ 424064 w 549045"/>
                <a:gd name="connsiteY481" fmla="*/ 74437 h 546552"/>
                <a:gd name="connsiteX482" fmla="*/ 424998 w 549045"/>
                <a:gd name="connsiteY482" fmla="*/ 75137 h 546552"/>
                <a:gd name="connsiteX483" fmla="*/ 425566 w 549045"/>
                <a:gd name="connsiteY483" fmla="*/ 75571 h 546552"/>
                <a:gd name="connsiteX484" fmla="*/ 425966 w 549045"/>
                <a:gd name="connsiteY484" fmla="*/ 75871 h 546552"/>
                <a:gd name="connsiteX485" fmla="*/ 426633 w 549045"/>
                <a:gd name="connsiteY485" fmla="*/ 76439 h 546552"/>
                <a:gd name="connsiteX486" fmla="*/ 427100 w 549045"/>
                <a:gd name="connsiteY486" fmla="*/ 76806 h 546552"/>
                <a:gd name="connsiteX487" fmla="*/ 429869 w 549045"/>
                <a:gd name="connsiteY487" fmla="*/ 79008 h 546552"/>
                <a:gd name="connsiteX488" fmla="*/ 431704 w 549045"/>
                <a:gd name="connsiteY488" fmla="*/ 80542 h 546552"/>
                <a:gd name="connsiteX489" fmla="*/ 433739 w 549045"/>
                <a:gd name="connsiteY489" fmla="*/ 82277 h 546552"/>
                <a:gd name="connsiteX490" fmla="*/ 433940 w 549045"/>
                <a:gd name="connsiteY490" fmla="*/ 82277 h 546552"/>
                <a:gd name="connsiteX491" fmla="*/ 433940 w 549045"/>
                <a:gd name="connsiteY491" fmla="*/ 82277 h 546552"/>
                <a:gd name="connsiteX492" fmla="*/ 434574 w 549045"/>
                <a:gd name="connsiteY492" fmla="*/ 82844 h 546552"/>
                <a:gd name="connsiteX493" fmla="*/ 435207 w 549045"/>
                <a:gd name="connsiteY493" fmla="*/ 83411 h 546552"/>
                <a:gd name="connsiteX494" fmla="*/ 438544 w 549045"/>
                <a:gd name="connsiteY494" fmla="*/ 86447 h 546552"/>
                <a:gd name="connsiteX495" fmla="*/ 438544 w 549045"/>
                <a:gd name="connsiteY495" fmla="*/ 86447 h 546552"/>
                <a:gd name="connsiteX496" fmla="*/ 438544 w 549045"/>
                <a:gd name="connsiteY496" fmla="*/ 86447 h 546552"/>
                <a:gd name="connsiteX497" fmla="*/ 438544 w 549045"/>
                <a:gd name="connsiteY497" fmla="*/ 86447 h 546552"/>
                <a:gd name="connsiteX498" fmla="*/ 438811 w 549045"/>
                <a:gd name="connsiteY498" fmla="*/ 86681 h 546552"/>
                <a:gd name="connsiteX499" fmla="*/ 439244 w 549045"/>
                <a:gd name="connsiteY499" fmla="*/ 87081 h 546552"/>
                <a:gd name="connsiteX500" fmla="*/ 440312 w 549045"/>
                <a:gd name="connsiteY500" fmla="*/ 88082 h 546552"/>
                <a:gd name="connsiteX501" fmla="*/ 440679 w 549045"/>
                <a:gd name="connsiteY501" fmla="*/ 88383 h 546552"/>
                <a:gd name="connsiteX502" fmla="*/ 442080 w 549045"/>
                <a:gd name="connsiteY502" fmla="*/ 89717 h 546552"/>
                <a:gd name="connsiteX503" fmla="*/ 445417 w 549045"/>
                <a:gd name="connsiteY503" fmla="*/ 93053 h 546552"/>
                <a:gd name="connsiteX504" fmla="*/ 445417 w 549045"/>
                <a:gd name="connsiteY504" fmla="*/ 93053 h 546552"/>
                <a:gd name="connsiteX505" fmla="*/ 448753 w 549045"/>
                <a:gd name="connsiteY505" fmla="*/ 96390 h 546552"/>
                <a:gd name="connsiteX506" fmla="*/ 450454 w 549045"/>
                <a:gd name="connsiteY506" fmla="*/ 98158 h 546552"/>
                <a:gd name="connsiteX507" fmla="*/ 452123 w 549045"/>
                <a:gd name="connsiteY507" fmla="*/ 99893 h 546552"/>
                <a:gd name="connsiteX508" fmla="*/ 452790 w 549045"/>
                <a:gd name="connsiteY508" fmla="*/ 100593 h 546552"/>
                <a:gd name="connsiteX509" fmla="*/ 453690 w 549045"/>
                <a:gd name="connsiteY509" fmla="*/ 101594 h 546552"/>
                <a:gd name="connsiteX510" fmla="*/ 454291 w 549045"/>
                <a:gd name="connsiteY510" fmla="*/ 102228 h 546552"/>
                <a:gd name="connsiteX511" fmla="*/ 454291 w 549045"/>
                <a:gd name="connsiteY511" fmla="*/ 102228 h 546552"/>
                <a:gd name="connsiteX512" fmla="*/ 454491 w 549045"/>
                <a:gd name="connsiteY512" fmla="*/ 102462 h 546552"/>
                <a:gd name="connsiteX513" fmla="*/ 454491 w 549045"/>
                <a:gd name="connsiteY513" fmla="*/ 102462 h 546552"/>
                <a:gd name="connsiteX514" fmla="*/ 454792 w 549045"/>
                <a:gd name="connsiteY514" fmla="*/ 102795 h 546552"/>
                <a:gd name="connsiteX515" fmla="*/ 454792 w 549045"/>
                <a:gd name="connsiteY515" fmla="*/ 102795 h 546552"/>
                <a:gd name="connsiteX516" fmla="*/ 455292 w 549045"/>
                <a:gd name="connsiteY516" fmla="*/ 103362 h 546552"/>
                <a:gd name="connsiteX517" fmla="*/ 457060 w 549045"/>
                <a:gd name="connsiteY517" fmla="*/ 105331 h 546552"/>
                <a:gd name="connsiteX518" fmla="*/ 457060 w 549045"/>
                <a:gd name="connsiteY518" fmla="*/ 105531 h 546552"/>
                <a:gd name="connsiteX519" fmla="*/ 457361 w 549045"/>
                <a:gd name="connsiteY519" fmla="*/ 105831 h 546552"/>
                <a:gd name="connsiteX520" fmla="*/ 457627 w 549045"/>
                <a:gd name="connsiteY520" fmla="*/ 106165 h 546552"/>
                <a:gd name="connsiteX521" fmla="*/ 457627 w 549045"/>
                <a:gd name="connsiteY521" fmla="*/ 106165 h 546552"/>
                <a:gd name="connsiteX522" fmla="*/ 457961 w 549045"/>
                <a:gd name="connsiteY522" fmla="*/ 106532 h 546552"/>
                <a:gd name="connsiteX523" fmla="*/ 468337 w 549045"/>
                <a:gd name="connsiteY523" fmla="*/ 97524 h 546552"/>
                <a:gd name="connsiteX524" fmla="*/ 468337 w 549045"/>
                <a:gd name="connsiteY524" fmla="*/ 97524 h 546552"/>
                <a:gd name="connsiteX525" fmla="*/ 478913 w 549045"/>
                <a:gd name="connsiteY525" fmla="*/ 88516 h 546552"/>
                <a:gd name="connsiteX526" fmla="*/ 482249 w 549045"/>
                <a:gd name="connsiteY526" fmla="*/ 92319 h 546552"/>
                <a:gd name="connsiteX527" fmla="*/ 485152 w 549045"/>
                <a:gd name="connsiteY527" fmla="*/ 95856 h 546552"/>
                <a:gd name="connsiteX528" fmla="*/ 474376 w 549045"/>
                <a:gd name="connsiteY528" fmla="*/ 104530 h 546552"/>
                <a:gd name="connsiteX529" fmla="*/ 463699 w 549045"/>
                <a:gd name="connsiteY529" fmla="*/ 113171 h 546552"/>
                <a:gd name="connsiteX530" fmla="*/ 452990 w 549045"/>
                <a:gd name="connsiteY530" fmla="*/ 121846 h 546552"/>
                <a:gd name="connsiteX531" fmla="*/ 440846 w 549045"/>
                <a:gd name="connsiteY531" fmla="*/ 135291 h 546552"/>
                <a:gd name="connsiteX532" fmla="*/ 430136 w 549045"/>
                <a:gd name="connsiteY532" fmla="*/ 143965 h 546552"/>
                <a:gd name="connsiteX533" fmla="*/ 430370 w 549045"/>
                <a:gd name="connsiteY533" fmla="*/ 144232 h 546552"/>
                <a:gd name="connsiteX534" fmla="*/ 430370 w 549045"/>
                <a:gd name="connsiteY534" fmla="*/ 144232 h 546552"/>
                <a:gd name="connsiteX535" fmla="*/ 430637 w 549045"/>
                <a:gd name="connsiteY535" fmla="*/ 144566 h 546552"/>
                <a:gd name="connsiteX536" fmla="*/ 432472 w 549045"/>
                <a:gd name="connsiteY536" fmla="*/ 146834 h 546552"/>
                <a:gd name="connsiteX537" fmla="*/ 432672 w 549045"/>
                <a:gd name="connsiteY537" fmla="*/ 147068 h 546552"/>
                <a:gd name="connsiteX538" fmla="*/ 434640 w 549045"/>
                <a:gd name="connsiteY538" fmla="*/ 149670 h 546552"/>
                <a:gd name="connsiteX539" fmla="*/ 434640 w 549045"/>
                <a:gd name="connsiteY539" fmla="*/ 149670 h 546552"/>
                <a:gd name="connsiteX540" fmla="*/ 435675 w 549045"/>
                <a:gd name="connsiteY540" fmla="*/ 151038 h 546552"/>
                <a:gd name="connsiteX541" fmla="*/ 436776 w 549045"/>
                <a:gd name="connsiteY541" fmla="*/ 152506 h 546552"/>
                <a:gd name="connsiteX542" fmla="*/ 437476 w 549045"/>
                <a:gd name="connsiteY542" fmla="*/ 153474 h 546552"/>
                <a:gd name="connsiteX543" fmla="*/ 437977 w 549045"/>
                <a:gd name="connsiteY543" fmla="*/ 154174 h 546552"/>
                <a:gd name="connsiteX544" fmla="*/ 438277 w 549045"/>
                <a:gd name="connsiteY544" fmla="*/ 154608 h 546552"/>
                <a:gd name="connsiteX545" fmla="*/ 439411 w 549045"/>
                <a:gd name="connsiteY545" fmla="*/ 156209 h 546552"/>
                <a:gd name="connsiteX546" fmla="*/ 439411 w 549045"/>
                <a:gd name="connsiteY546" fmla="*/ 156410 h 546552"/>
                <a:gd name="connsiteX547" fmla="*/ 439411 w 549045"/>
                <a:gd name="connsiteY547" fmla="*/ 156410 h 546552"/>
                <a:gd name="connsiteX548" fmla="*/ 440312 w 549045"/>
                <a:gd name="connsiteY548" fmla="*/ 157777 h 546552"/>
                <a:gd name="connsiteX549" fmla="*/ 440779 w 549045"/>
                <a:gd name="connsiteY549" fmla="*/ 158445 h 546552"/>
                <a:gd name="connsiteX550" fmla="*/ 441013 w 549045"/>
                <a:gd name="connsiteY550" fmla="*/ 158778 h 546552"/>
                <a:gd name="connsiteX551" fmla="*/ 441246 w 549045"/>
                <a:gd name="connsiteY551" fmla="*/ 159145 h 546552"/>
                <a:gd name="connsiteX552" fmla="*/ 441246 w 549045"/>
                <a:gd name="connsiteY552" fmla="*/ 159145 h 546552"/>
                <a:gd name="connsiteX553" fmla="*/ 441246 w 549045"/>
                <a:gd name="connsiteY553" fmla="*/ 159346 h 546552"/>
                <a:gd name="connsiteX554" fmla="*/ 441246 w 549045"/>
                <a:gd name="connsiteY554" fmla="*/ 159546 h 546552"/>
                <a:gd name="connsiteX555" fmla="*/ 441780 w 549045"/>
                <a:gd name="connsiteY555" fmla="*/ 160346 h 546552"/>
                <a:gd name="connsiteX556" fmla="*/ 441947 w 549045"/>
                <a:gd name="connsiteY556" fmla="*/ 160647 h 546552"/>
                <a:gd name="connsiteX557" fmla="*/ 442280 w 549045"/>
                <a:gd name="connsiteY557" fmla="*/ 161147 h 546552"/>
                <a:gd name="connsiteX558" fmla="*/ 442514 w 549045"/>
                <a:gd name="connsiteY558" fmla="*/ 161481 h 546552"/>
                <a:gd name="connsiteX559" fmla="*/ 442514 w 549045"/>
                <a:gd name="connsiteY559" fmla="*/ 161481 h 546552"/>
                <a:gd name="connsiteX560" fmla="*/ 442514 w 549045"/>
                <a:gd name="connsiteY560" fmla="*/ 161481 h 546552"/>
                <a:gd name="connsiteX561" fmla="*/ 442514 w 549045"/>
                <a:gd name="connsiteY561" fmla="*/ 161481 h 546552"/>
                <a:gd name="connsiteX562" fmla="*/ 442714 w 549045"/>
                <a:gd name="connsiteY562" fmla="*/ 161814 h 546552"/>
                <a:gd name="connsiteX563" fmla="*/ 442714 w 549045"/>
                <a:gd name="connsiteY563" fmla="*/ 161981 h 546552"/>
                <a:gd name="connsiteX564" fmla="*/ 442714 w 549045"/>
                <a:gd name="connsiteY564" fmla="*/ 162148 h 546552"/>
                <a:gd name="connsiteX565" fmla="*/ 442714 w 549045"/>
                <a:gd name="connsiteY565" fmla="*/ 162315 h 546552"/>
                <a:gd name="connsiteX566" fmla="*/ 442881 w 549045"/>
                <a:gd name="connsiteY566" fmla="*/ 162548 h 546552"/>
                <a:gd name="connsiteX567" fmla="*/ 442881 w 549045"/>
                <a:gd name="connsiteY567" fmla="*/ 162715 h 546552"/>
                <a:gd name="connsiteX568" fmla="*/ 444449 w 549045"/>
                <a:gd name="connsiteY568" fmla="*/ 165217 h 546552"/>
                <a:gd name="connsiteX569" fmla="*/ 445116 w 549045"/>
                <a:gd name="connsiteY569" fmla="*/ 166285 h 546552"/>
                <a:gd name="connsiteX570" fmla="*/ 445950 w 549045"/>
                <a:gd name="connsiteY570" fmla="*/ 167653 h 546552"/>
                <a:gd name="connsiteX571" fmla="*/ 446751 w 549045"/>
                <a:gd name="connsiteY571" fmla="*/ 169054 h 546552"/>
                <a:gd name="connsiteX572" fmla="*/ 447318 w 549045"/>
                <a:gd name="connsiteY572" fmla="*/ 169988 h 546552"/>
                <a:gd name="connsiteX573" fmla="*/ 448786 w 549045"/>
                <a:gd name="connsiteY573" fmla="*/ 172557 h 546552"/>
                <a:gd name="connsiteX574" fmla="*/ 449353 w 549045"/>
                <a:gd name="connsiteY574" fmla="*/ 173625 h 546552"/>
                <a:gd name="connsiteX575" fmla="*/ 450154 w 549045"/>
                <a:gd name="connsiteY575" fmla="*/ 175093 h 546552"/>
                <a:gd name="connsiteX576" fmla="*/ 450454 w 549045"/>
                <a:gd name="connsiteY576" fmla="*/ 175627 h 546552"/>
                <a:gd name="connsiteX577" fmla="*/ 451122 w 549045"/>
                <a:gd name="connsiteY577" fmla="*/ 176861 h 546552"/>
                <a:gd name="connsiteX578" fmla="*/ 452089 w 549045"/>
                <a:gd name="connsiteY578" fmla="*/ 178763 h 546552"/>
                <a:gd name="connsiteX579" fmla="*/ 452489 w 549045"/>
                <a:gd name="connsiteY579" fmla="*/ 179497 h 546552"/>
                <a:gd name="connsiteX580" fmla="*/ 452489 w 549045"/>
                <a:gd name="connsiteY580" fmla="*/ 179497 h 546552"/>
                <a:gd name="connsiteX581" fmla="*/ 452489 w 549045"/>
                <a:gd name="connsiteY581" fmla="*/ 179664 h 546552"/>
                <a:gd name="connsiteX582" fmla="*/ 452489 w 549045"/>
                <a:gd name="connsiteY582" fmla="*/ 179964 h 546552"/>
                <a:gd name="connsiteX583" fmla="*/ 452790 w 549045"/>
                <a:gd name="connsiteY583" fmla="*/ 180531 h 546552"/>
                <a:gd name="connsiteX584" fmla="*/ 453157 w 549045"/>
                <a:gd name="connsiteY584" fmla="*/ 181232 h 546552"/>
                <a:gd name="connsiteX585" fmla="*/ 453490 w 549045"/>
                <a:gd name="connsiteY585" fmla="*/ 181932 h 546552"/>
                <a:gd name="connsiteX586" fmla="*/ 454191 w 549045"/>
                <a:gd name="connsiteY586" fmla="*/ 183334 h 546552"/>
                <a:gd name="connsiteX587" fmla="*/ 454191 w 549045"/>
                <a:gd name="connsiteY587" fmla="*/ 183334 h 546552"/>
                <a:gd name="connsiteX588" fmla="*/ 454958 w 549045"/>
                <a:gd name="connsiteY588" fmla="*/ 185002 h 546552"/>
                <a:gd name="connsiteX589" fmla="*/ 455759 w 549045"/>
                <a:gd name="connsiteY589" fmla="*/ 186670 h 546552"/>
                <a:gd name="connsiteX590" fmla="*/ 455759 w 549045"/>
                <a:gd name="connsiteY590" fmla="*/ 186870 h 546552"/>
                <a:gd name="connsiteX591" fmla="*/ 457160 w 549045"/>
                <a:gd name="connsiteY591" fmla="*/ 190006 h 546552"/>
                <a:gd name="connsiteX592" fmla="*/ 457160 w 549045"/>
                <a:gd name="connsiteY592" fmla="*/ 190006 h 546552"/>
                <a:gd name="connsiteX593" fmla="*/ 457160 w 549045"/>
                <a:gd name="connsiteY593" fmla="*/ 190440 h 546552"/>
                <a:gd name="connsiteX594" fmla="*/ 457327 w 549045"/>
                <a:gd name="connsiteY594" fmla="*/ 190774 h 546552"/>
                <a:gd name="connsiteX595" fmla="*/ 457327 w 549045"/>
                <a:gd name="connsiteY595" fmla="*/ 191107 h 546552"/>
                <a:gd name="connsiteX596" fmla="*/ 457327 w 549045"/>
                <a:gd name="connsiteY596" fmla="*/ 191107 h 546552"/>
                <a:gd name="connsiteX597" fmla="*/ 457327 w 549045"/>
                <a:gd name="connsiteY597" fmla="*/ 191407 h 546552"/>
                <a:gd name="connsiteX598" fmla="*/ 458428 w 549045"/>
                <a:gd name="connsiteY598" fmla="*/ 194043 h 546552"/>
                <a:gd name="connsiteX599" fmla="*/ 459863 w 549045"/>
                <a:gd name="connsiteY599" fmla="*/ 197613 h 546552"/>
                <a:gd name="connsiteX600" fmla="*/ 459863 w 549045"/>
                <a:gd name="connsiteY600" fmla="*/ 197780 h 546552"/>
                <a:gd name="connsiteX601" fmla="*/ 472707 w 549045"/>
                <a:gd name="connsiteY601" fmla="*/ 192842 h 546552"/>
                <a:gd name="connsiteX602" fmla="*/ 489856 w 549045"/>
                <a:gd name="connsiteY602" fmla="*/ 186169 h 546552"/>
                <a:gd name="connsiteX603" fmla="*/ 502701 w 549045"/>
                <a:gd name="connsiteY603" fmla="*/ 181232 h 546552"/>
                <a:gd name="connsiteX604" fmla="*/ 502701 w 549045"/>
                <a:gd name="connsiteY604" fmla="*/ 181232 h 546552"/>
                <a:gd name="connsiteX605" fmla="*/ 515546 w 549045"/>
                <a:gd name="connsiteY605" fmla="*/ 176327 h 546552"/>
                <a:gd name="connsiteX606" fmla="*/ 528390 w 549045"/>
                <a:gd name="connsiteY606" fmla="*/ 171390 h 546552"/>
                <a:gd name="connsiteX607" fmla="*/ 528924 w 549045"/>
                <a:gd name="connsiteY607" fmla="*/ 172824 h 546552"/>
                <a:gd name="connsiteX608" fmla="*/ 529858 w 549045"/>
                <a:gd name="connsiteY608" fmla="*/ 175360 h 546552"/>
                <a:gd name="connsiteX609" fmla="*/ 530125 w 549045"/>
                <a:gd name="connsiteY609" fmla="*/ 176094 h 546552"/>
                <a:gd name="connsiteX610" fmla="*/ 531660 w 549045"/>
                <a:gd name="connsiteY610" fmla="*/ 180398 h 546552"/>
                <a:gd name="connsiteX611" fmla="*/ 533328 w 549045"/>
                <a:gd name="connsiteY611" fmla="*/ 185435 h 546552"/>
                <a:gd name="connsiteX612" fmla="*/ 534563 w 549045"/>
                <a:gd name="connsiteY612" fmla="*/ 189272 h 546552"/>
                <a:gd name="connsiteX613" fmla="*/ 534563 w 549045"/>
                <a:gd name="connsiteY613" fmla="*/ 189639 h 546552"/>
                <a:gd name="connsiteX614" fmla="*/ 535497 w 549045"/>
                <a:gd name="connsiteY614" fmla="*/ 192608 h 546552"/>
                <a:gd name="connsiteX615" fmla="*/ 535497 w 549045"/>
                <a:gd name="connsiteY615" fmla="*/ 193042 h 546552"/>
                <a:gd name="connsiteX616" fmla="*/ 535864 w 549045"/>
                <a:gd name="connsiteY616" fmla="*/ 194310 h 546552"/>
                <a:gd name="connsiteX617" fmla="*/ 536798 w 549045"/>
                <a:gd name="connsiteY617" fmla="*/ 197480 h 546552"/>
                <a:gd name="connsiteX618" fmla="*/ 536998 w 549045"/>
                <a:gd name="connsiteY618" fmla="*/ 198180 h 546552"/>
                <a:gd name="connsiteX619" fmla="*/ 537899 w 549045"/>
                <a:gd name="connsiteY619" fmla="*/ 201850 h 546552"/>
                <a:gd name="connsiteX620" fmla="*/ 538566 w 549045"/>
                <a:gd name="connsiteY620" fmla="*/ 204519 h 546552"/>
                <a:gd name="connsiteX621" fmla="*/ 538799 w 549045"/>
                <a:gd name="connsiteY621" fmla="*/ 205420 h 546552"/>
                <a:gd name="connsiteX622" fmla="*/ 539133 w 549045"/>
                <a:gd name="connsiteY622" fmla="*/ 206788 h 546552"/>
                <a:gd name="connsiteX623" fmla="*/ 540034 w 549045"/>
                <a:gd name="connsiteY623" fmla="*/ 210758 h 546552"/>
                <a:gd name="connsiteX624" fmla="*/ 540701 w 549045"/>
                <a:gd name="connsiteY624" fmla="*/ 213861 h 546552"/>
                <a:gd name="connsiteX625" fmla="*/ 542269 w 549045"/>
                <a:gd name="connsiteY625" fmla="*/ 221801 h 546552"/>
                <a:gd name="connsiteX626" fmla="*/ 542569 w 549045"/>
                <a:gd name="connsiteY626" fmla="*/ 223503 h 546552"/>
                <a:gd name="connsiteX627" fmla="*/ 543003 w 549045"/>
                <a:gd name="connsiteY627" fmla="*/ 226038 h 546552"/>
                <a:gd name="connsiteX628" fmla="*/ 543404 w 549045"/>
                <a:gd name="connsiteY628" fmla="*/ 228674 h 546552"/>
                <a:gd name="connsiteX629" fmla="*/ 543771 w 549045"/>
                <a:gd name="connsiteY629" fmla="*/ 231109 h 546552"/>
                <a:gd name="connsiteX630" fmla="*/ 544304 w 549045"/>
                <a:gd name="connsiteY630" fmla="*/ 235180 h 546552"/>
                <a:gd name="connsiteX631" fmla="*/ 544972 w 549045"/>
                <a:gd name="connsiteY631" fmla="*/ 240618 h 546552"/>
                <a:gd name="connsiteX632" fmla="*/ 544972 w 549045"/>
                <a:gd name="connsiteY632" fmla="*/ 241352 h 546552"/>
                <a:gd name="connsiteX633" fmla="*/ 545238 w 549045"/>
                <a:gd name="connsiteY633" fmla="*/ 243921 h 546552"/>
                <a:gd name="connsiteX634" fmla="*/ 545539 w 549045"/>
                <a:gd name="connsiteY634" fmla="*/ 247491 h 546552"/>
                <a:gd name="connsiteX635" fmla="*/ 545772 w 549045"/>
                <a:gd name="connsiteY635" fmla="*/ 250093 h 546552"/>
                <a:gd name="connsiteX636" fmla="*/ 545973 w 549045"/>
                <a:gd name="connsiteY636" fmla="*/ 253196 h 546552"/>
                <a:gd name="connsiteX637" fmla="*/ 546139 w 549045"/>
                <a:gd name="connsiteY637" fmla="*/ 255865 h 546552"/>
                <a:gd name="connsiteX638" fmla="*/ 546139 w 549045"/>
                <a:gd name="connsiteY638" fmla="*/ 258434 h 546552"/>
                <a:gd name="connsiteX639" fmla="*/ 546139 w 549045"/>
                <a:gd name="connsiteY639" fmla="*/ 260636 h 546552"/>
                <a:gd name="connsiteX640" fmla="*/ 546139 w 549045"/>
                <a:gd name="connsiteY640" fmla="*/ 262604 h 546552"/>
                <a:gd name="connsiteX641" fmla="*/ 546139 w 549045"/>
                <a:gd name="connsiteY641" fmla="*/ 265340 h 546552"/>
                <a:gd name="connsiteX642" fmla="*/ 546139 w 549045"/>
                <a:gd name="connsiteY642" fmla="*/ 267875 h 546552"/>
                <a:gd name="connsiteX643" fmla="*/ 548942 w 549045"/>
                <a:gd name="connsiteY643" fmla="*/ 271245 h 546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</a:cxnLst>
              <a:rect l="l" t="t" r="r" b="b"/>
              <a:pathLst>
                <a:path w="549045" h="546552">
                  <a:moveTo>
                    <a:pt x="548942" y="271245"/>
                  </a:moveTo>
                  <a:lnTo>
                    <a:pt x="548942" y="275816"/>
                  </a:lnTo>
                  <a:cubicBezTo>
                    <a:pt x="548942" y="276717"/>
                    <a:pt x="548942" y="277584"/>
                    <a:pt x="548942" y="278451"/>
                  </a:cubicBezTo>
                  <a:cubicBezTo>
                    <a:pt x="548942" y="279319"/>
                    <a:pt x="548942" y="280153"/>
                    <a:pt x="548942" y="281020"/>
                  </a:cubicBezTo>
                  <a:cubicBezTo>
                    <a:pt x="548975" y="281531"/>
                    <a:pt x="548975" y="282045"/>
                    <a:pt x="548942" y="282555"/>
                  </a:cubicBezTo>
                  <a:cubicBezTo>
                    <a:pt x="548942" y="283089"/>
                    <a:pt x="548942" y="283623"/>
                    <a:pt x="548942" y="284157"/>
                  </a:cubicBezTo>
                  <a:lnTo>
                    <a:pt x="548642" y="289661"/>
                  </a:lnTo>
                  <a:lnTo>
                    <a:pt x="548441" y="292397"/>
                  </a:lnTo>
                  <a:cubicBezTo>
                    <a:pt x="548441" y="293331"/>
                    <a:pt x="548441" y="294232"/>
                    <a:pt x="548208" y="295166"/>
                  </a:cubicBezTo>
                  <a:lnTo>
                    <a:pt x="547808" y="299604"/>
                  </a:lnTo>
                  <a:lnTo>
                    <a:pt x="547407" y="303340"/>
                  </a:lnTo>
                  <a:lnTo>
                    <a:pt x="547007" y="306510"/>
                  </a:lnTo>
                  <a:cubicBezTo>
                    <a:pt x="547007" y="307911"/>
                    <a:pt x="546640" y="309346"/>
                    <a:pt x="546440" y="310747"/>
                  </a:cubicBezTo>
                  <a:lnTo>
                    <a:pt x="546139" y="312682"/>
                  </a:lnTo>
                  <a:cubicBezTo>
                    <a:pt x="545472" y="317219"/>
                    <a:pt x="544671" y="321723"/>
                    <a:pt x="543771" y="326027"/>
                  </a:cubicBezTo>
                  <a:cubicBezTo>
                    <a:pt x="543570" y="327095"/>
                    <a:pt x="543370" y="328129"/>
                    <a:pt x="543137" y="329163"/>
                  </a:cubicBezTo>
                  <a:cubicBezTo>
                    <a:pt x="542903" y="330197"/>
                    <a:pt x="542636" y="331399"/>
                    <a:pt x="542403" y="332499"/>
                  </a:cubicBezTo>
                  <a:cubicBezTo>
                    <a:pt x="542169" y="333600"/>
                    <a:pt x="542002" y="334234"/>
                    <a:pt x="541802" y="335102"/>
                  </a:cubicBezTo>
                  <a:lnTo>
                    <a:pt x="541002" y="338438"/>
                  </a:lnTo>
                  <a:cubicBezTo>
                    <a:pt x="540735" y="339539"/>
                    <a:pt x="540434" y="340607"/>
                    <a:pt x="540167" y="341774"/>
                  </a:cubicBezTo>
                  <a:lnTo>
                    <a:pt x="539567" y="344043"/>
                  </a:lnTo>
                  <a:lnTo>
                    <a:pt x="539133" y="345644"/>
                  </a:lnTo>
                  <a:cubicBezTo>
                    <a:pt x="537699" y="350782"/>
                    <a:pt x="536097" y="355854"/>
                    <a:pt x="534396" y="360858"/>
                  </a:cubicBezTo>
                  <a:cubicBezTo>
                    <a:pt x="533862" y="362459"/>
                    <a:pt x="533295" y="364028"/>
                    <a:pt x="532727" y="365629"/>
                  </a:cubicBezTo>
                  <a:lnTo>
                    <a:pt x="532227" y="366930"/>
                  </a:lnTo>
                  <a:lnTo>
                    <a:pt x="531526" y="368765"/>
                  </a:lnTo>
                  <a:cubicBezTo>
                    <a:pt x="531526" y="369132"/>
                    <a:pt x="531259" y="369499"/>
                    <a:pt x="531093" y="369866"/>
                  </a:cubicBezTo>
                  <a:cubicBezTo>
                    <a:pt x="530692" y="370934"/>
                    <a:pt x="530292" y="372001"/>
                    <a:pt x="529858" y="373202"/>
                  </a:cubicBezTo>
                  <a:cubicBezTo>
                    <a:pt x="529034" y="375294"/>
                    <a:pt x="528167" y="377396"/>
                    <a:pt x="527256" y="379508"/>
                  </a:cubicBezTo>
                  <a:cubicBezTo>
                    <a:pt x="526555" y="381209"/>
                    <a:pt x="525821" y="382844"/>
                    <a:pt x="525054" y="384546"/>
                  </a:cubicBezTo>
                  <a:lnTo>
                    <a:pt x="524253" y="386281"/>
                  </a:lnTo>
                  <a:cubicBezTo>
                    <a:pt x="523352" y="388282"/>
                    <a:pt x="522418" y="390251"/>
                    <a:pt x="521451" y="392219"/>
                  </a:cubicBezTo>
                  <a:cubicBezTo>
                    <a:pt x="521017" y="393153"/>
                    <a:pt x="520517" y="394021"/>
                    <a:pt x="520116" y="394922"/>
                  </a:cubicBezTo>
                  <a:lnTo>
                    <a:pt x="518148" y="398758"/>
                  </a:lnTo>
                  <a:cubicBezTo>
                    <a:pt x="517581" y="399859"/>
                    <a:pt x="516980" y="400960"/>
                    <a:pt x="516380" y="402095"/>
                  </a:cubicBezTo>
                  <a:cubicBezTo>
                    <a:pt x="516243" y="402395"/>
                    <a:pt x="516089" y="402685"/>
                    <a:pt x="515913" y="402962"/>
                  </a:cubicBezTo>
                  <a:cubicBezTo>
                    <a:pt x="515479" y="403763"/>
                    <a:pt x="515012" y="404564"/>
                    <a:pt x="514611" y="405364"/>
                  </a:cubicBezTo>
                  <a:lnTo>
                    <a:pt x="512776" y="408701"/>
                  </a:lnTo>
                  <a:cubicBezTo>
                    <a:pt x="512309" y="409535"/>
                    <a:pt x="511876" y="410335"/>
                    <a:pt x="511342" y="411169"/>
                  </a:cubicBezTo>
                  <a:cubicBezTo>
                    <a:pt x="510808" y="412003"/>
                    <a:pt x="510408" y="412704"/>
                    <a:pt x="509974" y="413438"/>
                  </a:cubicBezTo>
                  <a:cubicBezTo>
                    <a:pt x="509073" y="414906"/>
                    <a:pt x="508239" y="416341"/>
                    <a:pt x="507338" y="417742"/>
                  </a:cubicBezTo>
                  <a:lnTo>
                    <a:pt x="506437" y="419243"/>
                  </a:lnTo>
                  <a:cubicBezTo>
                    <a:pt x="505370" y="420911"/>
                    <a:pt x="504302" y="422580"/>
                    <a:pt x="503101" y="424214"/>
                  </a:cubicBezTo>
                  <a:lnTo>
                    <a:pt x="502401" y="425249"/>
                  </a:lnTo>
                  <a:lnTo>
                    <a:pt x="500299" y="428318"/>
                  </a:lnTo>
                  <a:cubicBezTo>
                    <a:pt x="499598" y="429319"/>
                    <a:pt x="499031" y="430153"/>
                    <a:pt x="498397" y="431020"/>
                  </a:cubicBezTo>
                  <a:cubicBezTo>
                    <a:pt x="497763" y="431888"/>
                    <a:pt x="497129" y="432855"/>
                    <a:pt x="496462" y="433723"/>
                  </a:cubicBezTo>
                  <a:lnTo>
                    <a:pt x="494494" y="436358"/>
                  </a:lnTo>
                  <a:cubicBezTo>
                    <a:pt x="493860" y="437259"/>
                    <a:pt x="493159" y="438127"/>
                    <a:pt x="492492" y="439028"/>
                  </a:cubicBezTo>
                  <a:lnTo>
                    <a:pt x="490490" y="441630"/>
                  </a:lnTo>
                  <a:cubicBezTo>
                    <a:pt x="489789" y="442464"/>
                    <a:pt x="489322" y="443064"/>
                    <a:pt x="488755" y="443798"/>
                  </a:cubicBezTo>
                  <a:cubicBezTo>
                    <a:pt x="488188" y="444532"/>
                    <a:pt x="487287" y="445633"/>
                    <a:pt x="486520" y="446534"/>
                  </a:cubicBezTo>
                  <a:lnTo>
                    <a:pt x="485285" y="448035"/>
                  </a:lnTo>
                  <a:cubicBezTo>
                    <a:pt x="484585" y="448936"/>
                    <a:pt x="483851" y="449737"/>
                    <a:pt x="483117" y="450604"/>
                  </a:cubicBezTo>
                  <a:lnTo>
                    <a:pt x="482082" y="451806"/>
                  </a:lnTo>
                  <a:lnTo>
                    <a:pt x="480948" y="453107"/>
                  </a:lnTo>
                  <a:lnTo>
                    <a:pt x="479881" y="454308"/>
                  </a:lnTo>
                  <a:lnTo>
                    <a:pt x="477678" y="456777"/>
                  </a:lnTo>
                  <a:lnTo>
                    <a:pt x="475543" y="459079"/>
                  </a:lnTo>
                  <a:lnTo>
                    <a:pt x="473074" y="461714"/>
                  </a:lnTo>
                  <a:lnTo>
                    <a:pt x="470906" y="463983"/>
                  </a:lnTo>
                  <a:lnTo>
                    <a:pt x="469104" y="465818"/>
                  </a:lnTo>
                  <a:lnTo>
                    <a:pt x="468137" y="466785"/>
                  </a:lnTo>
                  <a:lnTo>
                    <a:pt x="467970" y="466952"/>
                  </a:lnTo>
                  <a:lnTo>
                    <a:pt x="466235" y="468687"/>
                  </a:lnTo>
                  <a:lnTo>
                    <a:pt x="463833" y="470989"/>
                  </a:lnTo>
                  <a:lnTo>
                    <a:pt x="461898" y="472824"/>
                  </a:lnTo>
                  <a:lnTo>
                    <a:pt x="461097" y="473558"/>
                  </a:lnTo>
                  <a:lnTo>
                    <a:pt x="460930" y="473558"/>
                  </a:lnTo>
                  <a:lnTo>
                    <a:pt x="457594" y="476594"/>
                  </a:lnTo>
                  <a:cubicBezTo>
                    <a:pt x="456493" y="477595"/>
                    <a:pt x="455259" y="478696"/>
                    <a:pt x="454058" y="479697"/>
                  </a:cubicBezTo>
                  <a:lnTo>
                    <a:pt x="451555" y="481866"/>
                  </a:lnTo>
                  <a:lnTo>
                    <a:pt x="449020" y="483967"/>
                  </a:lnTo>
                  <a:cubicBezTo>
                    <a:pt x="447752" y="485068"/>
                    <a:pt x="446451" y="486103"/>
                    <a:pt x="445150" y="487137"/>
                  </a:cubicBezTo>
                  <a:lnTo>
                    <a:pt x="443315" y="488572"/>
                  </a:lnTo>
                  <a:lnTo>
                    <a:pt x="443315" y="488572"/>
                  </a:lnTo>
                  <a:lnTo>
                    <a:pt x="441713" y="489806"/>
                  </a:lnTo>
                  <a:lnTo>
                    <a:pt x="441313" y="490106"/>
                  </a:lnTo>
                  <a:cubicBezTo>
                    <a:pt x="439578" y="491441"/>
                    <a:pt x="437977" y="492742"/>
                    <a:pt x="436042" y="494043"/>
                  </a:cubicBezTo>
                  <a:cubicBezTo>
                    <a:pt x="435241" y="494677"/>
                    <a:pt x="434407" y="495244"/>
                    <a:pt x="433539" y="495878"/>
                  </a:cubicBezTo>
                  <a:cubicBezTo>
                    <a:pt x="431905" y="497046"/>
                    <a:pt x="430203" y="498213"/>
                    <a:pt x="428602" y="499214"/>
                  </a:cubicBezTo>
                  <a:lnTo>
                    <a:pt x="426099" y="500916"/>
                  </a:lnTo>
                  <a:cubicBezTo>
                    <a:pt x="424898" y="501717"/>
                    <a:pt x="423731" y="502484"/>
                    <a:pt x="422530" y="503218"/>
                  </a:cubicBezTo>
                  <a:lnTo>
                    <a:pt x="419460" y="505086"/>
                  </a:lnTo>
                  <a:cubicBezTo>
                    <a:pt x="418559" y="505687"/>
                    <a:pt x="417625" y="506254"/>
                    <a:pt x="416658" y="506821"/>
                  </a:cubicBezTo>
                  <a:cubicBezTo>
                    <a:pt x="415690" y="507388"/>
                    <a:pt x="414756" y="507989"/>
                    <a:pt x="413789" y="508523"/>
                  </a:cubicBezTo>
                  <a:cubicBezTo>
                    <a:pt x="411887" y="509657"/>
                    <a:pt x="409952" y="510758"/>
                    <a:pt x="408017" y="511859"/>
                  </a:cubicBezTo>
                  <a:cubicBezTo>
                    <a:pt x="406082" y="512960"/>
                    <a:pt x="404147" y="513994"/>
                    <a:pt x="402178" y="515028"/>
                  </a:cubicBezTo>
                  <a:lnTo>
                    <a:pt x="400076" y="516096"/>
                  </a:lnTo>
                  <a:cubicBezTo>
                    <a:pt x="399376" y="516463"/>
                    <a:pt x="398909" y="516730"/>
                    <a:pt x="398241" y="517030"/>
                  </a:cubicBezTo>
                  <a:lnTo>
                    <a:pt x="395939" y="518198"/>
                  </a:lnTo>
                  <a:lnTo>
                    <a:pt x="393037" y="519599"/>
                  </a:lnTo>
                  <a:lnTo>
                    <a:pt x="391302" y="520433"/>
                  </a:lnTo>
                  <a:cubicBezTo>
                    <a:pt x="389667" y="521234"/>
                    <a:pt x="387966" y="521968"/>
                    <a:pt x="386364" y="522702"/>
                  </a:cubicBezTo>
                  <a:cubicBezTo>
                    <a:pt x="383028" y="524270"/>
                    <a:pt x="379358" y="525771"/>
                    <a:pt x="375788" y="527173"/>
                  </a:cubicBezTo>
                  <a:lnTo>
                    <a:pt x="375788" y="527173"/>
                  </a:lnTo>
                  <a:lnTo>
                    <a:pt x="373686" y="528007"/>
                  </a:lnTo>
                  <a:lnTo>
                    <a:pt x="371684" y="528774"/>
                  </a:lnTo>
                  <a:lnTo>
                    <a:pt x="368782" y="529875"/>
                  </a:lnTo>
                  <a:lnTo>
                    <a:pt x="365913" y="530909"/>
                  </a:lnTo>
                  <a:lnTo>
                    <a:pt x="363010" y="531910"/>
                  </a:lnTo>
                  <a:lnTo>
                    <a:pt x="360074" y="532911"/>
                  </a:lnTo>
                  <a:cubicBezTo>
                    <a:pt x="357772" y="533678"/>
                    <a:pt x="355437" y="534379"/>
                    <a:pt x="353101" y="535113"/>
                  </a:cubicBezTo>
                  <a:lnTo>
                    <a:pt x="351266" y="535647"/>
                  </a:lnTo>
                  <a:lnTo>
                    <a:pt x="348264" y="536514"/>
                  </a:lnTo>
                  <a:lnTo>
                    <a:pt x="342692" y="538015"/>
                  </a:lnTo>
                  <a:lnTo>
                    <a:pt x="340957" y="538449"/>
                  </a:lnTo>
                  <a:lnTo>
                    <a:pt x="336687" y="539483"/>
                  </a:lnTo>
                  <a:lnTo>
                    <a:pt x="335019" y="539851"/>
                  </a:lnTo>
                  <a:lnTo>
                    <a:pt x="329380" y="541085"/>
                  </a:lnTo>
                  <a:lnTo>
                    <a:pt x="326044" y="541719"/>
                  </a:lnTo>
                  <a:cubicBezTo>
                    <a:pt x="324476" y="542052"/>
                    <a:pt x="322908" y="542319"/>
                    <a:pt x="321340" y="542586"/>
                  </a:cubicBezTo>
                  <a:lnTo>
                    <a:pt x="319605" y="542887"/>
                  </a:lnTo>
                  <a:lnTo>
                    <a:pt x="317403" y="543253"/>
                  </a:lnTo>
                  <a:cubicBezTo>
                    <a:pt x="316936" y="543253"/>
                    <a:pt x="316502" y="543420"/>
                    <a:pt x="316002" y="543454"/>
                  </a:cubicBezTo>
                  <a:lnTo>
                    <a:pt x="315067" y="543621"/>
                  </a:lnTo>
                  <a:lnTo>
                    <a:pt x="312432" y="543987"/>
                  </a:lnTo>
                  <a:lnTo>
                    <a:pt x="309095" y="544455"/>
                  </a:lnTo>
                  <a:lnTo>
                    <a:pt x="308261" y="544455"/>
                  </a:lnTo>
                  <a:lnTo>
                    <a:pt x="305692" y="544755"/>
                  </a:lnTo>
                  <a:lnTo>
                    <a:pt x="302356" y="545122"/>
                  </a:lnTo>
                  <a:lnTo>
                    <a:pt x="301422" y="545122"/>
                  </a:lnTo>
                  <a:lnTo>
                    <a:pt x="299487" y="545322"/>
                  </a:lnTo>
                  <a:lnTo>
                    <a:pt x="297185" y="545656"/>
                  </a:lnTo>
                  <a:lnTo>
                    <a:pt x="294282" y="545889"/>
                  </a:lnTo>
                  <a:cubicBezTo>
                    <a:pt x="292180" y="546056"/>
                    <a:pt x="290079" y="546156"/>
                    <a:pt x="287943" y="546290"/>
                  </a:cubicBezTo>
                  <a:lnTo>
                    <a:pt x="286509" y="546290"/>
                  </a:lnTo>
                  <a:cubicBezTo>
                    <a:pt x="284540" y="546290"/>
                    <a:pt x="282538" y="546290"/>
                    <a:pt x="280537" y="546490"/>
                  </a:cubicBezTo>
                  <a:lnTo>
                    <a:pt x="266858" y="546490"/>
                  </a:lnTo>
                  <a:lnTo>
                    <a:pt x="264556" y="546490"/>
                  </a:lnTo>
                  <a:lnTo>
                    <a:pt x="264556" y="546490"/>
                  </a:lnTo>
                  <a:cubicBezTo>
                    <a:pt x="260686" y="546490"/>
                    <a:pt x="256882" y="546189"/>
                    <a:pt x="253079" y="545889"/>
                  </a:cubicBezTo>
                  <a:lnTo>
                    <a:pt x="249142" y="545556"/>
                  </a:lnTo>
                  <a:lnTo>
                    <a:pt x="245806" y="545222"/>
                  </a:lnTo>
                  <a:cubicBezTo>
                    <a:pt x="243537" y="545022"/>
                    <a:pt x="241302" y="544755"/>
                    <a:pt x="239133" y="544455"/>
                  </a:cubicBezTo>
                  <a:lnTo>
                    <a:pt x="237298" y="544221"/>
                  </a:lnTo>
                  <a:lnTo>
                    <a:pt x="235530" y="543987"/>
                  </a:lnTo>
                  <a:lnTo>
                    <a:pt x="232194" y="543487"/>
                  </a:lnTo>
                  <a:lnTo>
                    <a:pt x="228858" y="542953"/>
                  </a:lnTo>
                  <a:lnTo>
                    <a:pt x="228457" y="542953"/>
                  </a:lnTo>
                  <a:lnTo>
                    <a:pt x="225454" y="542419"/>
                  </a:lnTo>
                  <a:lnTo>
                    <a:pt x="223786" y="542119"/>
                  </a:lnTo>
                  <a:lnTo>
                    <a:pt x="220784" y="541552"/>
                  </a:lnTo>
                  <a:lnTo>
                    <a:pt x="217781" y="540951"/>
                  </a:lnTo>
                  <a:lnTo>
                    <a:pt x="215746" y="540518"/>
                  </a:lnTo>
                  <a:lnTo>
                    <a:pt x="215145" y="540518"/>
                  </a:lnTo>
                  <a:lnTo>
                    <a:pt x="213544" y="540151"/>
                  </a:lnTo>
                  <a:cubicBezTo>
                    <a:pt x="209941" y="539350"/>
                    <a:pt x="206404" y="538483"/>
                    <a:pt x="202868" y="537515"/>
                  </a:cubicBezTo>
                  <a:lnTo>
                    <a:pt x="200466" y="536881"/>
                  </a:lnTo>
                  <a:lnTo>
                    <a:pt x="194727" y="535213"/>
                  </a:lnTo>
                  <a:lnTo>
                    <a:pt x="192325" y="534479"/>
                  </a:lnTo>
                  <a:lnTo>
                    <a:pt x="189222" y="533511"/>
                  </a:lnTo>
                  <a:lnTo>
                    <a:pt x="185886" y="532344"/>
                  </a:lnTo>
                  <a:lnTo>
                    <a:pt x="183517" y="531543"/>
                  </a:lnTo>
                  <a:lnTo>
                    <a:pt x="182616" y="531210"/>
                  </a:lnTo>
                  <a:lnTo>
                    <a:pt x="180948" y="530609"/>
                  </a:lnTo>
                  <a:lnTo>
                    <a:pt x="178847" y="529875"/>
                  </a:lnTo>
                  <a:lnTo>
                    <a:pt x="174709" y="528274"/>
                  </a:lnTo>
                  <a:cubicBezTo>
                    <a:pt x="173075" y="527673"/>
                    <a:pt x="171373" y="527039"/>
                    <a:pt x="169805" y="526338"/>
                  </a:cubicBezTo>
                  <a:lnTo>
                    <a:pt x="167169" y="525237"/>
                  </a:lnTo>
                  <a:lnTo>
                    <a:pt x="166536" y="524971"/>
                  </a:lnTo>
                  <a:lnTo>
                    <a:pt x="163700" y="523736"/>
                  </a:lnTo>
                  <a:cubicBezTo>
                    <a:pt x="162265" y="523136"/>
                    <a:pt x="160830" y="522468"/>
                    <a:pt x="159396" y="521801"/>
                  </a:cubicBezTo>
                  <a:lnTo>
                    <a:pt x="156060" y="520166"/>
                  </a:lnTo>
                  <a:lnTo>
                    <a:pt x="152723" y="518531"/>
                  </a:lnTo>
                  <a:lnTo>
                    <a:pt x="152456" y="518531"/>
                  </a:lnTo>
                  <a:lnTo>
                    <a:pt x="149120" y="516897"/>
                  </a:lnTo>
                  <a:lnTo>
                    <a:pt x="146184" y="515329"/>
                  </a:lnTo>
                  <a:lnTo>
                    <a:pt x="142848" y="513627"/>
                  </a:lnTo>
                  <a:cubicBezTo>
                    <a:pt x="139511" y="511859"/>
                    <a:pt x="136476" y="510057"/>
                    <a:pt x="133339" y="508189"/>
                  </a:cubicBezTo>
                  <a:lnTo>
                    <a:pt x="130971" y="506754"/>
                  </a:lnTo>
                  <a:lnTo>
                    <a:pt x="128535" y="505253"/>
                  </a:lnTo>
                  <a:lnTo>
                    <a:pt x="126166" y="503752"/>
                  </a:lnTo>
                  <a:cubicBezTo>
                    <a:pt x="123297" y="501917"/>
                    <a:pt x="120495" y="500015"/>
                    <a:pt x="117726" y="498113"/>
                  </a:cubicBezTo>
                  <a:cubicBezTo>
                    <a:pt x="116825" y="497513"/>
                    <a:pt x="115957" y="496879"/>
                    <a:pt x="115123" y="496278"/>
                  </a:cubicBezTo>
                  <a:lnTo>
                    <a:pt x="112321" y="494243"/>
                  </a:lnTo>
                  <a:cubicBezTo>
                    <a:pt x="110486" y="492975"/>
                    <a:pt x="108751" y="491641"/>
                    <a:pt x="107016" y="490306"/>
                  </a:cubicBezTo>
                  <a:lnTo>
                    <a:pt x="104414" y="488271"/>
                  </a:lnTo>
                  <a:lnTo>
                    <a:pt x="101945" y="486303"/>
                  </a:lnTo>
                  <a:cubicBezTo>
                    <a:pt x="99142" y="484068"/>
                    <a:pt x="96407" y="481766"/>
                    <a:pt x="93704" y="479397"/>
                  </a:cubicBezTo>
                  <a:lnTo>
                    <a:pt x="92336" y="478229"/>
                  </a:lnTo>
                  <a:lnTo>
                    <a:pt x="92069" y="477995"/>
                  </a:lnTo>
                  <a:lnTo>
                    <a:pt x="91002" y="477061"/>
                  </a:lnTo>
                  <a:cubicBezTo>
                    <a:pt x="88666" y="474993"/>
                    <a:pt x="86364" y="472858"/>
                    <a:pt x="84129" y="470722"/>
                  </a:cubicBezTo>
                  <a:lnTo>
                    <a:pt x="82394" y="469054"/>
                  </a:lnTo>
                  <a:lnTo>
                    <a:pt x="81960" y="468654"/>
                  </a:lnTo>
                  <a:lnTo>
                    <a:pt x="80125" y="466886"/>
                  </a:lnTo>
                  <a:lnTo>
                    <a:pt x="80125" y="466886"/>
                  </a:lnTo>
                  <a:lnTo>
                    <a:pt x="77089" y="463783"/>
                  </a:lnTo>
                  <a:lnTo>
                    <a:pt x="77089" y="463783"/>
                  </a:lnTo>
                  <a:cubicBezTo>
                    <a:pt x="76189" y="462882"/>
                    <a:pt x="75355" y="461948"/>
                    <a:pt x="74487" y="461080"/>
                  </a:cubicBezTo>
                  <a:cubicBezTo>
                    <a:pt x="74487" y="460880"/>
                    <a:pt x="74120" y="460713"/>
                    <a:pt x="73987" y="460513"/>
                  </a:cubicBezTo>
                  <a:cubicBezTo>
                    <a:pt x="73853" y="460313"/>
                    <a:pt x="72819" y="459312"/>
                    <a:pt x="72285" y="458678"/>
                  </a:cubicBezTo>
                  <a:lnTo>
                    <a:pt x="72085" y="458478"/>
                  </a:lnTo>
                  <a:lnTo>
                    <a:pt x="70650" y="456910"/>
                  </a:lnTo>
                  <a:lnTo>
                    <a:pt x="68415" y="454441"/>
                  </a:lnTo>
                  <a:lnTo>
                    <a:pt x="66980" y="452806"/>
                  </a:lnTo>
                  <a:lnTo>
                    <a:pt x="65946" y="451605"/>
                  </a:lnTo>
                  <a:cubicBezTo>
                    <a:pt x="65579" y="451172"/>
                    <a:pt x="65012" y="450571"/>
                    <a:pt x="64612" y="450037"/>
                  </a:cubicBezTo>
                  <a:lnTo>
                    <a:pt x="63010" y="448136"/>
                  </a:lnTo>
                  <a:lnTo>
                    <a:pt x="62276" y="447235"/>
                  </a:lnTo>
                  <a:lnTo>
                    <a:pt x="57839" y="441730"/>
                  </a:lnTo>
                  <a:lnTo>
                    <a:pt x="56171" y="439595"/>
                  </a:lnTo>
                  <a:lnTo>
                    <a:pt x="55404" y="438560"/>
                  </a:lnTo>
                  <a:cubicBezTo>
                    <a:pt x="54903" y="437926"/>
                    <a:pt x="54402" y="437293"/>
                    <a:pt x="53936" y="436625"/>
                  </a:cubicBezTo>
                  <a:cubicBezTo>
                    <a:pt x="53468" y="435958"/>
                    <a:pt x="53001" y="435391"/>
                    <a:pt x="52601" y="434790"/>
                  </a:cubicBezTo>
                  <a:lnTo>
                    <a:pt x="51667" y="433589"/>
                  </a:lnTo>
                  <a:cubicBezTo>
                    <a:pt x="51066" y="432755"/>
                    <a:pt x="50466" y="431955"/>
                    <a:pt x="49899" y="431121"/>
                  </a:cubicBezTo>
                  <a:lnTo>
                    <a:pt x="47997" y="428418"/>
                  </a:lnTo>
                  <a:lnTo>
                    <a:pt x="46495" y="426249"/>
                  </a:lnTo>
                  <a:cubicBezTo>
                    <a:pt x="45795" y="425215"/>
                    <a:pt x="45128" y="424181"/>
                    <a:pt x="44460" y="423147"/>
                  </a:cubicBezTo>
                  <a:cubicBezTo>
                    <a:pt x="43793" y="422112"/>
                    <a:pt x="43126" y="421145"/>
                    <a:pt x="42459" y="420144"/>
                  </a:cubicBezTo>
                  <a:lnTo>
                    <a:pt x="42058" y="419510"/>
                  </a:lnTo>
                  <a:lnTo>
                    <a:pt x="39923" y="416174"/>
                  </a:lnTo>
                  <a:lnTo>
                    <a:pt x="39523" y="415573"/>
                  </a:lnTo>
                  <a:lnTo>
                    <a:pt x="37988" y="413004"/>
                  </a:lnTo>
                  <a:cubicBezTo>
                    <a:pt x="37354" y="411937"/>
                    <a:pt x="36687" y="410869"/>
                    <a:pt x="36086" y="409668"/>
                  </a:cubicBezTo>
                  <a:lnTo>
                    <a:pt x="34785" y="407399"/>
                  </a:lnTo>
                  <a:cubicBezTo>
                    <a:pt x="34185" y="406365"/>
                    <a:pt x="33617" y="405331"/>
                    <a:pt x="33050" y="404297"/>
                  </a:cubicBezTo>
                  <a:cubicBezTo>
                    <a:pt x="32483" y="403262"/>
                    <a:pt x="31816" y="402028"/>
                    <a:pt x="31215" y="400960"/>
                  </a:cubicBezTo>
                  <a:cubicBezTo>
                    <a:pt x="30615" y="399893"/>
                    <a:pt x="29714" y="398191"/>
                    <a:pt x="29013" y="396823"/>
                  </a:cubicBezTo>
                  <a:lnTo>
                    <a:pt x="27646" y="394054"/>
                  </a:lnTo>
                  <a:lnTo>
                    <a:pt x="25143" y="388883"/>
                  </a:lnTo>
                  <a:cubicBezTo>
                    <a:pt x="24076" y="386614"/>
                    <a:pt x="23041" y="384346"/>
                    <a:pt x="22041" y="382043"/>
                  </a:cubicBezTo>
                  <a:lnTo>
                    <a:pt x="22041" y="381743"/>
                  </a:lnTo>
                  <a:cubicBezTo>
                    <a:pt x="21206" y="379842"/>
                    <a:pt x="20406" y="377940"/>
                    <a:pt x="19605" y="376005"/>
                  </a:cubicBezTo>
                  <a:lnTo>
                    <a:pt x="18404" y="372969"/>
                  </a:lnTo>
                  <a:lnTo>
                    <a:pt x="18404" y="372969"/>
                  </a:lnTo>
                  <a:cubicBezTo>
                    <a:pt x="18037" y="372035"/>
                    <a:pt x="17670" y="371134"/>
                    <a:pt x="17336" y="370200"/>
                  </a:cubicBezTo>
                  <a:cubicBezTo>
                    <a:pt x="17336" y="369833"/>
                    <a:pt x="17036" y="369466"/>
                    <a:pt x="16903" y="369099"/>
                  </a:cubicBezTo>
                  <a:cubicBezTo>
                    <a:pt x="16502" y="368098"/>
                    <a:pt x="16135" y="367097"/>
                    <a:pt x="15768" y="366063"/>
                  </a:cubicBezTo>
                  <a:cubicBezTo>
                    <a:pt x="15401" y="365028"/>
                    <a:pt x="14934" y="363761"/>
                    <a:pt x="14534" y="362726"/>
                  </a:cubicBezTo>
                  <a:lnTo>
                    <a:pt x="13333" y="359223"/>
                  </a:lnTo>
                  <a:lnTo>
                    <a:pt x="13333" y="359223"/>
                  </a:lnTo>
                  <a:cubicBezTo>
                    <a:pt x="12365" y="356354"/>
                    <a:pt x="11464" y="353451"/>
                    <a:pt x="10597" y="350516"/>
                  </a:cubicBezTo>
                  <a:cubicBezTo>
                    <a:pt x="10397" y="349882"/>
                    <a:pt x="10230" y="349248"/>
                    <a:pt x="10030" y="348614"/>
                  </a:cubicBezTo>
                  <a:cubicBezTo>
                    <a:pt x="9830" y="347980"/>
                    <a:pt x="9529" y="346879"/>
                    <a:pt x="9296" y="345978"/>
                  </a:cubicBezTo>
                  <a:cubicBezTo>
                    <a:pt x="8829" y="344310"/>
                    <a:pt x="8395" y="342642"/>
                    <a:pt x="7961" y="340974"/>
                  </a:cubicBezTo>
                  <a:cubicBezTo>
                    <a:pt x="7761" y="340206"/>
                    <a:pt x="7561" y="339439"/>
                    <a:pt x="7394" y="338672"/>
                  </a:cubicBezTo>
                  <a:cubicBezTo>
                    <a:pt x="6994" y="337137"/>
                    <a:pt x="6627" y="335602"/>
                    <a:pt x="6260" y="334034"/>
                  </a:cubicBezTo>
                  <a:cubicBezTo>
                    <a:pt x="5893" y="332466"/>
                    <a:pt x="5693" y="331565"/>
                    <a:pt x="5426" y="330298"/>
                  </a:cubicBezTo>
                  <a:cubicBezTo>
                    <a:pt x="5159" y="329030"/>
                    <a:pt x="4792" y="327195"/>
                    <a:pt x="4525" y="325627"/>
                  </a:cubicBezTo>
                  <a:cubicBezTo>
                    <a:pt x="4325" y="324693"/>
                    <a:pt x="4158" y="323725"/>
                    <a:pt x="3991" y="322791"/>
                  </a:cubicBezTo>
                  <a:cubicBezTo>
                    <a:pt x="3824" y="321857"/>
                    <a:pt x="3491" y="320089"/>
                    <a:pt x="3257" y="318721"/>
                  </a:cubicBezTo>
                  <a:cubicBezTo>
                    <a:pt x="3024" y="317353"/>
                    <a:pt x="2923" y="316786"/>
                    <a:pt x="2790" y="315818"/>
                  </a:cubicBezTo>
                  <a:cubicBezTo>
                    <a:pt x="2323" y="313082"/>
                    <a:pt x="1923" y="310313"/>
                    <a:pt x="1589" y="307511"/>
                  </a:cubicBezTo>
                  <a:cubicBezTo>
                    <a:pt x="1589" y="306276"/>
                    <a:pt x="1255" y="305042"/>
                    <a:pt x="1122" y="303841"/>
                  </a:cubicBezTo>
                  <a:cubicBezTo>
                    <a:pt x="788" y="300971"/>
                    <a:pt x="521" y="298069"/>
                    <a:pt x="288" y="295166"/>
                  </a:cubicBezTo>
                  <a:lnTo>
                    <a:pt x="88" y="292798"/>
                  </a:lnTo>
                  <a:lnTo>
                    <a:pt x="88" y="291330"/>
                  </a:lnTo>
                  <a:cubicBezTo>
                    <a:pt x="88" y="290462"/>
                    <a:pt x="88" y="289595"/>
                    <a:pt x="88" y="288727"/>
                  </a:cubicBezTo>
                  <a:cubicBezTo>
                    <a:pt x="88" y="287860"/>
                    <a:pt x="88" y="287960"/>
                    <a:pt x="88" y="287560"/>
                  </a:cubicBezTo>
                  <a:cubicBezTo>
                    <a:pt x="88" y="286559"/>
                    <a:pt x="88" y="285558"/>
                    <a:pt x="88" y="284557"/>
                  </a:cubicBezTo>
                  <a:cubicBezTo>
                    <a:pt x="88" y="283556"/>
                    <a:pt x="88" y="281955"/>
                    <a:pt x="-79" y="280620"/>
                  </a:cubicBezTo>
                  <a:lnTo>
                    <a:pt x="-79" y="279619"/>
                  </a:lnTo>
                  <a:cubicBezTo>
                    <a:pt x="-79" y="278418"/>
                    <a:pt x="-79" y="277184"/>
                    <a:pt x="-79" y="275949"/>
                  </a:cubicBezTo>
                  <a:lnTo>
                    <a:pt x="-79" y="269510"/>
                  </a:lnTo>
                  <a:cubicBezTo>
                    <a:pt x="-79" y="267909"/>
                    <a:pt x="-79" y="266174"/>
                    <a:pt x="-79" y="264706"/>
                  </a:cubicBezTo>
                  <a:cubicBezTo>
                    <a:pt x="-79" y="263972"/>
                    <a:pt x="-79" y="263205"/>
                    <a:pt x="-79" y="262471"/>
                  </a:cubicBezTo>
                  <a:cubicBezTo>
                    <a:pt x="-79" y="261003"/>
                    <a:pt x="-79" y="259568"/>
                    <a:pt x="88" y="258133"/>
                  </a:cubicBezTo>
                  <a:lnTo>
                    <a:pt x="288" y="254797"/>
                  </a:lnTo>
                  <a:cubicBezTo>
                    <a:pt x="288" y="254130"/>
                    <a:pt x="288" y="253463"/>
                    <a:pt x="288" y="252762"/>
                  </a:cubicBezTo>
                  <a:cubicBezTo>
                    <a:pt x="288" y="252061"/>
                    <a:pt x="288" y="250727"/>
                    <a:pt x="521" y="249726"/>
                  </a:cubicBezTo>
                  <a:lnTo>
                    <a:pt x="722" y="247424"/>
                  </a:lnTo>
                  <a:cubicBezTo>
                    <a:pt x="722" y="246390"/>
                    <a:pt x="722" y="245389"/>
                    <a:pt x="988" y="244388"/>
                  </a:cubicBezTo>
                  <a:lnTo>
                    <a:pt x="1389" y="240651"/>
                  </a:lnTo>
                  <a:cubicBezTo>
                    <a:pt x="1389" y="239750"/>
                    <a:pt x="1622" y="238750"/>
                    <a:pt x="1756" y="237782"/>
                  </a:cubicBezTo>
                  <a:cubicBezTo>
                    <a:pt x="1756" y="237315"/>
                    <a:pt x="1756" y="236881"/>
                    <a:pt x="1923" y="236381"/>
                  </a:cubicBezTo>
                  <a:cubicBezTo>
                    <a:pt x="2089" y="235880"/>
                    <a:pt x="2190" y="234546"/>
                    <a:pt x="2290" y="233645"/>
                  </a:cubicBezTo>
                  <a:cubicBezTo>
                    <a:pt x="2390" y="232744"/>
                    <a:pt x="2456" y="232544"/>
                    <a:pt x="2523" y="232010"/>
                  </a:cubicBezTo>
                  <a:lnTo>
                    <a:pt x="2790" y="230375"/>
                  </a:lnTo>
                  <a:cubicBezTo>
                    <a:pt x="2790" y="229241"/>
                    <a:pt x="3124" y="228073"/>
                    <a:pt x="3324" y="227039"/>
                  </a:cubicBezTo>
                  <a:cubicBezTo>
                    <a:pt x="3304" y="226796"/>
                    <a:pt x="3304" y="226549"/>
                    <a:pt x="3324" y="226305"/>
                  </a:cubicBezTo>
                  <a:cubicBezTo>
                    <a:pt x="3491" y="225404"/>
                    <a:pt x="3658" y="224537"/>
                    <a:pt x="3791" y="223636"/>
                  </a:cubicBezTo>
                  <a:cubicBezTo>
                    <a:pt x="3924" y="222735"/>
                    <a:pt x="4225" y="221367"/>
                    <a:pt x="4425" y="220300"/>
                  </a:cubicBezTo>
                  <a:cubicBezTo>
                    <a:pt x="4892" y="217798"/>
                    <a:pt x="5426" y="215295"/>
                    <a:pt x="5993" y="212793"/>
                  </a:cubicBezTo>
                  <a:cubicBezTo>
                    <a:pt x="5993" y="211959"/>
                    <a:pt x="6360" y="211125"/>
                    <a:pt x="6527" y="210291"/>
                  </a:cubicBezTo>
                  <a:cubicBezTo>
                    <a:pt x="6693" y="209457"/>
                    <a:pt x="7161" y="207722"/>
                    <a:pt x="7461" y="206421"/>
                  </a:cubicBezTo>
                  <a:lnTo>
                    <a:pt x="8228" y="203385"/>
                  </a:lnTo>
                  <a:lnTo>
                    <a:pt x="9029" y="200349"/>
                  </a:lnTo>
                  <a:cubicBezTo>
                    <a:pt x="9029" y="199848"/>
                    <a:pt x="9296" y="199348"/>
                    <a:pt x="9463" y="198814"/>
                  </a:cubicBezTo>
                  <a:cubicBezTo>
                    <a:pt x="9453" y="198624"/>
                    <a:pt x="9453" y="198437"/>
                    <a:pt x="9463" y="198247"/>
                  </a:cubicBezTo>
                  <a:cubicBezTo>
                    <a:pt x="9663" y="197480"/>
                    <a:pt x="9863" y="196712"/>
                    <a:pt x="10097" y="195911"/>
                  </a:cubicBezTo>
                  <a:cubicBezTo>
                    <a:pt x="10464" y="194610"/>
                    <a:pt x="10864" y="193309"/>
                    <a:pt x="11264" y="192008"/>
                  </a:cubicBezTo>
                  <a:cubicBezTo>
                    <a:pt x="11264" y="191541"/>
                    <a:pt x="11565" y="191074"/>
                    <a:pt x="11698" y="190573"/>
                  </a:cubicBezTo>
                  <a:cubicBezTo>
                    <a:pt x="12632" y="187637"/>
                    <a:pt x="13533" y="184701"/>
                    <a:pt x="14600" y="181799"/>
                  </a:cubicBezTo>
                  <a:cubicBezTo>
                    <a:pt x="14901" y="180865"/>
                    <a:pt x="15234" y="180031"/>
                    <a:pt x="15535" y="179163"/>
                  </a:cubicBezTo>
                  <a:lnTo>
                    <a:pt x="16002" y="177829"/>
                  </a:lnTo>
                  <a:lnTo>
                    <a:pt x="17103" y="174859"/>
                  </a:lnTo>
                  <a:cubicBezTo>
                    <a:pt x="17103" y="174659"/>
                    <a:pt x="17103" y="174426"/>
                    <a:pt x="17370" y="174226"/>
                  </a:cubicBezTo>
                  <a:cubicBezTo>
                    <a:pt x="17837" y="172924"/>
                    <a:pt x="18337" y="171656"/>
                    <a:pt x="18838" y="170389"/>
                  </a:cubicBezTo>
                  <a:cubicBezTo>
                    <a:pt x="21063" y="164894"/>
                    <a:pt x="23442" y="159469"/>
                    <a:pt x="25977" y="154108"/>
                  </a:cubicBezTo>
                  <a:cubicBezTo>
                    <a:pt x="26611" y="152773"/>
                    <a:pt x="27245" y="151439"/>
                    <a:pt x="27912" y="150137"/>
                  </a:cubicBezTo>
                  <a:lnTo>
                    <a:pt x="29914" y="146201"/>
                  </a:lnTo>
                  <a:cubicBezTo>
                    <a:pt x="30581" y="144866"/>
                    <a:pt x="31282" y="143598"/>
                    <a:pt x="31949" y="142297"/>
                  </a:cubicBezTo>
                  <a:cubicBezTo>
                    <a:pt x="32617" y="140996"/>
                    <a:pt x="33350" y="139728"/>
                    <a:pt x="34085" y="138460"/>
                  </a:cubicBezTo>
                  <a:lnTo>
                    <a:pt x="36253" y="134624"/>
                  </a:lnTo>
                  <a:cubicBezTo>
                    <a:pt x="39056" y="129786"/>
                    <a:pt x="41992" y="125015"/>
                    <a:pt x="45094" y="120378"/>
                  </a:cubicBezTo>
                  <a:cubicBezTo>
                    <a:pt x="45361" y="119944"/>
                    <a:pt x="45661" y="119544"/>
                    <a:pt x="45928" y="119143"/>
                  </a:cubicBezTo>
                  <a:lnTo>
                    <a:pt x="48030" y="116040"/>
                  </a:lnTo>
                  <a:lnTo>
                    <a:pt x="49598" y="113805"/>
                  </a:lnTo>
                  <a:lnTo>
                    <a:pt x="49598" y="113805"/>
                  </a:lnTo>
                  <a:lnTo>
                    <a:pt x="50766" y="112170"/>
                  </a:lnTo>
                  <a:lnTo>
                    <a:pt x="52501" y="109768"/>
                  </a:lnTo>
                  <a:lnTo>
                    <a:pt x="53201" y="108801"/>
                  </a:lnTo>
                  <a:cubicBezTo>
                    <a:pt x="55770" y="105464"/>
                    <a:pt x="58406" y="102128"/>
                    <a:pt x="61142" y="98792"/>
                  </a:cubicBezTo>
                  <a:cubicBezTo>
                    <a:pt x="61642" y="98124"/>
                    <a:pt x="62210" y="97491"/>
                    <a:pt x="62743" y="96823"/>
                  </a:cubicBezTo>
                  <a:lnTo>
                    <a:pt x="63344" y="96123"/>
                  </a:lnTo>
                  <a:cubicBezTo>
                    <a:pt x="63611" y="95756"/>
                    <a:pt x="63911" y="95455"/>
                    <a:pt x="64178" y="95122"/>
                  </a:cubicBezTo>
                  <a:cubicBezTo>
                    <a:pt x="66690" y="92163"/>
                    <a:pt x="69259" y="89260"/>
                    <a:pt x="71885" y="86414"/>
                  </a:cubicBezTo>
                  <a:lnTo>
                    <a:pt x="72719" y="85480"/>
                  </a:lnTo>
                  <a:cubicBezTo>
                    <a:pt x="74354" y="83712"/>
                    <a:pt x="76055" y="81943"/>
                    <a:pt x="77723" y="80242"/>
                  </a:cubicBezTo>
                  <a:lnTo>
                    <a:pt x="79058" y="78874"/>
                  </a:lnTo>
                  <a:lnTo>
                    <a:pt x="80626" y="77339"/>
                  </a:lnTo>
                  <a:cubicBezTo>
                    <a:pt x="80933" y="76982"/>
                    <a:pt x="81270" y="76645"/>
                    <a:pt x="81627" y="76338"/>
                  </a:cubicBezTo>
                  <a:cubicBezTo>
                    <a:pt x="82427" y="75504"/>
                    <a:pt x="83262" y="74704"/>
                    <a:pt x="84096" y="73903"/>
                  </a:cubicBezTo>
                  <a:lnTo>
                    <a:pt x="84329" y="73703"/>
                  </a:lnTo>
                  <a:lnTo>
                    <a:pt x="86765" y="71401"/>
                  </a:lnTo>
                  <a:cubicBezTo>
                    <a:pt x="86765" y="71401"/>
                    <a:pt x="86765" y="71401"/>
                    <a:pt x="86765" y="71401"/>
                  </a:cubicBezTo>
                  <a:lnTo>
                    <a:pt x="88032" y="70233"/>
                  </a:lnTo>
                  <a:lnTo>
                    <a:pt x="89334" y="69065"/>
                  </a:lnTo>
                  <a:lnTo>
                    <a:pt x="91769" y="66830"/>
                  </a:lnTo>
                  <a:lnTo>
                    <a:pt x="93037" y="65762"/>
                  </a:lnTo>
                  <a:lnTo>
                    <a:pt x="94271" y="64661"/>
                  </a:lnTo>
                  <a:lnTo>
                    <a:pt x="96773" y="62526"/>
                  </a:lnTo>
                  <a:lnTo>
                    <a:pt x="98442" y="61125"/>
                  </a:lnTo>
                  <a:cubicBezTo>
                    <a:pt x="98809" y="60825"/>
                    <a:pt x="99176" y="60524"/>
                    <a:pt x="99509" y="60191"/>
                  </a:cubicBezTo>
                  <a:lnTo>
                    <a:pt x="99509" y="60191"/>
                  </a:lnTo>
                  <a:lnTo>
                    <a:pt x="100444" y="59423"/>
                  </a:lnTo>
                  <a:lnTo>
                    <a:pt x="102278" y="57922"/>
                  </a:lnTo>
                  <a:lnTo>
                    <a:pt x="103680" y="55220"/>
                  </a:lnTo>
                  <a:cubicBezTo>
                    <a:pt x="105515" y="53752"/>
                    <a:pt x="107383" y="52317"/>
                    <a:pt x="109251" y="50949"/>
                  </a:cubicBezTo>
                  <a:lnTo>
                    <a:pt x="111587" y="49214"/>
                  </a:lnTo>
                  <a:cubicBezTo>
                    <a:pt x="112521" y="48580"/>
                    <a:pt x="113388" y="47947"/>
                    <a:pt x="114289" y="47279"/>
                  </a:cubicBezTo>
                  <a:cubicBezTo>
                    <a:pt x="115890" y="46112"/>
                    <a:pt x="117625" y="44977"/>
                    <a:pt x="119227" y="43943"/>
                  </a:cubicBezTo>
                  <a:lnTo>
                    <a:pt x="119861" y="43509"/>
                  </a:lnTo>
                  <a:lnTo>
                    <a:pt x="119861" y="43509"/>
                  </a:lnTo>
                  <a:cubicBezTo>
                    <a:pt x="120328" y="43176"/>
                    <a:pt x="120761" y="42875"/>
                    <a:pt x="121262" y="42575"/>
                  </a:cubicBezTo>
                  <a:lnTo>
                    <a:pt x="123831" y="40907"/>
                  </a:lnTo>
                  <a:lnTo>
                    <a:pt x="125499" y="39806"/>
                  </a:lnTo>
                  <a:cubicBezTo>
                    <a:pt x="127534" y="38505"/>
                    <a:pt x="129536" y="37237"/>
                    <a:pt x="131604" y="36036"/>
                  </a:cubicBezTo>
                  <a:lnTo>
                    <a:pt x="135908" y="33467"/>
                  </a:lnTo>
                  <a:lnTo>
                    <a:pt x="139878" y="31232"/>
                  </a:lnTo>
                  <a:lnTo>
                    <a:pt x="142748" y="29630"/>
                  </a:lnTo>
                  <a:lnTo>
                    <a:pt x="145484" y="28196"/>
                  </a:lnTo>
                  <a:lnTo>
                    <a:pt x="147585" y="27095"/>
                  </a:lnTo>
                  <a:lnTo>
                    <a:pt x="150922" y="25427"/>
                  </a:lnTo>
                  <a:lnTo>
                    <a:pt x="152390" y="24693"/>
                  </a:lnTo>
                  <a:cubicBezTo>
                    <a:pt x="160794" y="20569"/>
                    <a:pt x="169401" y="16872"/>
                    <a:pt x="178179" y="13616"/>
                  </a:cubicBezTo>
                  <a:lnTo>
                    <a:pt x="180515" y="12782"/>
                  </a:lnTo>
                  <a:lnTo>
                    <a:pt x="182083" y="12215"/>
                  </a:lnTo>
                  <a:lnTo>
                    <a:pt x="184785" y="11314"/>
                  </a:lnTo>
                  <a:lnTo>
                    <a:pt x="188121" y="10180"/>
                  </a:lnTo>
                  <a:lnTo>
                    <a:pt x="192092" y="8912"/>
                  </a:lnTo>
                  <a:lnTo>
                    <a:pt x="196095" y="7711"/>
                  </a:lnTo>
                  <a:lnTo>
                    <a:pt x="200699" y="6410"/>
                  </a:lnTo>
                  <a:lnTo>
                    <a:pt x="203368" y="5709"/>
                  </a:lnTo>
                  <a:cubicBezTo>
                    <a:pt x="205337" y="5175"/>
                    <a:pt x="207338" y="4675"/>
                    <a:pt x="209307" y="4208"/>
                  </a:cubicBezTo>
                  <a:lnTo>
                    <a:pt x="210241" y="3974"/>
                  </a:lnTo>
                  <a:lnTo>
                    <a:pt x="216413" y="2606"/>
                  </a:lnTo>
                  <a:lnTo>
                    <a:pt x="218482" y="2173"/>
                  </a:lnTo>
                  <a:lnTo>
                    <a:pt x="220583" y="1772"/>
                  </a:lnTo>
                  <a:lnTo>
                    <a:pt x="222318" y="1439"/>
                  </a:lnTo>
                  <a:lnTo>
                    <a:pt x="224721" y="971"/>
                  </a:lnTo>
                  <a:lnTo>
                    <a:pt x="225488" y="971"/>
                  </a:lnTo>
                  <a:lnTo>
                    <a:pt x="230025" y="237"/>
                  </a:lnTo>
                  <a:lnTo>
                    <a:pt x="232260" y="13583"/>
                  </a:lnTo>
                  <a:lnTo>
                    <a:pt x="234396" y="27161"/>
                  </a:lnTo>
                  <a:lnTo>
                    <a:pt x="236564" y="40774"/>
                  </a:lnTo>
                  <a:lnTo>
                    <a:pt x="239434" y="58890"/>
                  </a:lnTo>
                  <a:lnTo>
                    <a:pt x="241569" y="72502"/>
                  </a:lnTo>
                  <a:lnTo>
                    <a:pt x="242236" y="72502"/>
                  </a:lnTo>
                  <a:lnTo>
                    <a:pt x="242236" y="72502"/>
                  </a:lnTo>
                  <a:lnTo>
                    <a:pt x="242703" y="72502"/>
                  </a:lnTo>
                  <a:lnTo>
                    <a:pt x="243137" y="72502"/>
                  </a:lnTo>
                  <a:lnTo>
                    <a:pt x="244171" y="72502"/>
                  </a:lnTo>
                  <a:lnTo>
                    <a:pt x="244605" y="72502"/>
                  </a:lnTo>
                  <a:lnTo>
                    <a:pt x="245372" y="72502"/>
                  </a:lnTo>
                  <a:lnTo>
                    <a:pt x="246340" y="72502"/>
                  </a:lnTo>
                  <a:lnTo>
                    <a:pt x="247140" y="72502"/>
                  </a:lnTo>
                  <a:lnTo>
                    <a:pt x="249609" y="72201"/>
                  </a:lnTo>
                  <a:lnTo>
                    <a:pt x="251511" y="71968"/>
                  </a:lnTo>
                  <a:lnTo>
                    <a:pt x="251745" y="71968"/>
                  </a:lnTo>
                  <a:lnTo>
                    <a:pt x="253579" y="71801"/>
                  </a:lnTo>
                  <a:lnTo>
                    <a:pt x="253813" y="71801"/>
                  </a:lnTo>
                  <a:lnTo>
                    <a:pt x="255014" y="71801"/>
                  </a:lnTo>
                  <a:lnTo>
                    <a:pt x="255014" y="71801"/>
                  </a:lnTo>
                  <a:lnTo>
                    <a:pt x="257450" y="71601"/>
                  </a:lnTo>
                  <a:lnTo>
                    <a:pt x="259451" y="71601"/>
                  </a:lnTo>
                  <a:lnTo>
                    <a:pt x="261453" y="71601"/>
                  </a:lnTo>
                  <a:lnTo>
                    <a:pt x="263455" y="71601"/>
                  </a:lnTo>
                  <a:lnTo>
                    <a:pt x="265457" y="71601"/>
                  </a:lnTo>
                  <a:lnTo>
                    <a:pt x="267358" y="71601"/>
                  </a:lnTo>
                  <a:lnTo>
                    <a:pt x="281471" y="71601"/>
                  </a:lnTo>
                  <a:lnTo>
                    <a:pt x="283873" y="71601"/>
                  </a:lnTo>
                  <a:lnTo>
                    <a:pt x="284040" y="71601"/>
                  </a:lnTo>
                  <a:cubicBezTo>
                    <a:pt x="284874" y="71601"/>
                    <a:pt x="285708" y="71601"/>
                    <a:pt x="286542" y="71601"/>
                  </a:cubicBezTo>
                  <a:lnTo>
                    <a:pt x="289111" y="71601"/>
                  </a:lnTo>
                  <a:lnTo>
                    <a:pt x="290179" y="71601"/>
                  </a:lnTo>
                  <a:lnTo>
                    <a:pt x="290946" y="71601"/>
                  </a:lnTo>
                  <a:cubicBezTo>
                    <a:pt x="291380" y="71601"/>
                    <a:pt x="291780" y="71601"/>
                    <a:pt x="292214" y="71601"/>
                  </a:cubicBezTo>
                  <a:lnTo>
                    <a:pt x="294216" y="71601"/>
                  </a:lnTo>
                  <a:lnTo>
                    <a:pt x="296951" y="71901"/>
                  </a:lnTo>
                  <a:lnTo>
                    <a:pt x="296951" y="71901"/>
                  </a:lnTo>
                  <a:lnTo>
                    <a:pt x="297685" y="71901"/>
                  </a:lnTo>
                  <a:lnTo>
                    <a:pt x="298519" y="71901"/>
                  </a:lnTo>
                  <a:lnTo>
                    <a:pt x="298953" y="71901"/>
                  </a:lnTo>
                  <a:lnTo>
                    <a:pt x="299587" y="71901"/>
                  </a:lnTo>
                  <a:lnTo>
                    <a:pt x="300488" y="71901"/>
                  </a:lnTo>
                  <a:lnTo>
                    <a:pt x="301155" y="71901"/>
                  </a:lnTo>
                  <a:lnTo>
                    <a:pt x="301489" y="71901"/>
                  </a:lnTo>
                  <a:lnTo>
                    <a:pt x="302623" y="71901"/>
                  </a:lnTo>
                  <a:lnTo>
                    <a:pt x="302823" y="71901"/>
                  </a:lnTo>
                  <a:lnTo>
                    <a:pt x="304458" y="72168"/>
                  </a:lnTo>
                  <a:lnTo>
                    <a:pt x="306627" y="58589"/>
                  </a:lnTo>
                  <a:lnTo>
                    <a:pt x="306627" y="58589"/>
                  </a:lnTo>
                  <a:lnTo>
                    <a:pt x="309496" y="40440"/>
                  </a:lnTo>
                  <a:lnTo>
                    <a:pt x="311631" y="26861"/>
                  </a:lnTo>
                  <a:lnTo>
                    <a:pt x="313766" y="13516"/>
                  </a:lnTo>
                  <a:lnTo>
                    <a:pt x="315901" y="-63"/>
                  </a:lnTo>
                  <a:cubicBezTo>
                    <a:pt x="317570" y="171"/>
                    <a:pt x="319238" y="438"/>
                    <a:pt x="320873" y="738"/>
                  </a:cubicBezTo>
                  <a:lnTo>
                    <a:pt x="322307" y="1005"/>
                  </a:lnTo>
                  <a:lnTo>
                    <a:pt x="325310" y="1539"/>
                  </a:lnTo>
                  <a:lnTo>
                    <a:pt x="325310" y="1539"/>
                  </a:lnTo>
                  <a:lnTo>
                    <a:pt x="328379" y="2139"/>
                  </a:lnTo>
                  <a:lnTo>
                    <a:pt x="331715" y="2840"/>
                  </a:lnTo>
                  <a:lnTo>
                    <a:pt x="336119" y="3807"/>
                  </a:lnTo>
                  <a:lnTo>
                    <a:pt x="339456" y="4641"/>
                  </a:lnTo>
                  <a:lnTo>
                    <a:pt x="339856" y="4641"/>
                  </a:lnTo>
                  <a:lnTo>
                    <a:pt x="343893" y="5175"/>
                  </a:lnTo>
                  <a:lnTo>
                    <a:pt x="345261" y="5542"/>
                  </a:lnTo>
                  <a:lnTo>
                    <a:pt x="348330" y="6376"/>
                  </a:lnTo>
                  <a:lnTo>
                    <a:pt x="351133" y="7177"/>
                  </a:lnTo>
                  <a:lnTo>
                    <a:pt x="353068" y="7744"/>
                  </a:lnTo>
                  <a:lnTo>
                    <a:pt x="354869" y="8278"/>
                  </a:lnTo>
                  <a:lnTo>
                    <a:pt x="357405" y="9079"/>
                  </a:lnTo>
                  <a:cubicBezTo>
                    <a:pt x="360941" y="10213"/>
                    <a:pt x="364445" y="11414"/>
                    <a:pt x="367914" y="12682"/>
                  </a:cubicBezTo>
                  <a:lnTo>
                    <a:pt x="370650" y="13683"/>
                  </a:lnTo>
                  <a:lnTo>
                    <a:pt x="373086" y="14617"/>
                  </a:lnTo>
                  <a:lnTo>
                    <a:pt x="375221" y="15451"/>
                  </a:lnTo>
                  <a:lnTo>
                    <a:pt x="378958" y="16952"/>
                  </a:lnTo>
                  <a:lnTo>
                    <a:pt x="382627" y="18520"/>
                  </a:lnTo>
                  <a:lnTo>
                    <a:pt x="389000" y="21356"/>
                  </a:lnTo>
                  <a:lnTo>
                    <a:pt x="392336" y="22958"/>
                  </a:lnTo>
                  <a:lnTo>
                    <a:pt x="395906" y="24726"/>
                  </a:lnTo>
                  <a:lnTo>
                    <a:pt x="399509" y="26561"/>
                  </a:lnTo>
                  <a:lnTo>
                    <a:pt x="402645" y="28196"/>
                  </a:lnTo>
                  <a:lnTo>
                    <a:pt x="406549" y="30331"/>
                  </a:lnTo>
                  <a:lnTo>
                    <a:pt x="408751" y="31565"/>
                  </a:lnTo>
                  <a:lnTo>
                    <a:pt x="410919" y="32800"/>
                  </a:lnTo>
                  <a:lnTo>
                    <a:pt x="411420" y="33067"/>
                  </a:lnTo>
                  <a:lnTo>
                    <a:pt x="413488" y="34301"/>
                  </a:lnTo>
                  <a:lnTo>
                    <a:pt x="414856" y="35102"/>
                  </a:lnTo>
                  <a:lnTo>
                    <a:pt x="407783" y="46912"/>
                  </a:lnTo>
                  <a:lnTo>
                    <a:pt x="400610" y="58790"/>
                  </a:lnTo>
                  <a:lnTo>
                    <a:pt x="401644" y="59423"/>
                  </a:lnTo>
                  <a:lnTo>
                    <a:pt x="402178" y="59757"/>
                  </a:lnTo>
                  <a:lnTo>
                    <a:pt x="402679" y="60057"/>
                  </a:lnTo>
                  <a:lnTo>
                    <a:pt x="404747" y="61358"/>
                  </a:lnTo>
                  <a:lnTo>
                    <a:pt x="405781" y="61992"/>
                  </a:lnTo>
                  <a:lnTo>
                    <a:pt x="407550" y="63127"/>
                  </a:lnTo>
                  <a:lnTo>
                    <a:pt x="409151" y="64161"/>
                  </a:lnTo>
                  <a:lnTo>
                    <a:pt x="410385" y="64995"/>
                  </a:lnTo>
                  <a:lnTo>
                    <a:pt x="412087" y="66129"/>
                  </a:lnTo>
                  <a:lnTo>
                    <a:pt x="414489" y="67764"/>
                  </a:lnTo>
                  <a:lnTo>
                    <a:pt x="416224" y="68965"/>
                  </a:lnTo>
                  <a:lnTo>
                    <a:pt x="416224" y="68965"/>
                  </a:lnTo>
                  <a:lnTo>
                    <a:pt x="416858" y="69399"/>
                  </a:lnTo>
                  <a:lnTo>
                    <a:pt x="418760" y="70767"/>
                  </a:lnTo>
                  <a:lnTo>
                    <a:pt x="418760" y="70767"/>
                  </a:lnTo>
                  <a:lnTo>
                    <a:pt x="420728" y="72201"/>
                  </a:lnTo>
                  <a:lnTo>
                    <a:pt x="421529" y="72802"/>
                  </a:lnTo>
                  <a:lnTo>
                    <a:pt x="421529" y="72802"/>
                  </a:lnTo>
                  <a:lnTo>
                    <a:pt x="421729" y="72802"/>
                  </a:lnTo>
                  <a:lnTo>
                    <a:pt x="421729" y="72802"/>
                  </a:lnTo>
                  <a:lnTo>
                    <a:pt x="421729" y="72802"/>
                  </a:lnTo>
                  <a:lnTo>
                    <a:pt x="421729" y="72802"/>
                  </a:lnTo>
                  <a:lnTo>
                    <a:pt x="421729" y="72802"/>
                  </a:lnTo>
                  <a:lnTo>
                    <a:pt x="421896" y="72802"/>
                  </a:lnTo>
                  <a:lnTo>
                    <a:pt x="421896" y="72802"/>
                  </a:lnTo>
                  <a:lnTo>
                    <a:pt x="423464" y="73970"/>
                  </a:lnTo>
                  <a:lnTo>
                    <a:pt x="424064" y="74437"/>
                  </a:lnTo>
                  <a:lnTo>
                    <a:pt x="424998" y="75137"/>
                  </a:lnTo>
                  <a:lnTo>
                    <a:pt x="425566" y="75571"/>
                  </a:lnTo>
                  <a:lnTo>
                    <a:pt x="425966" y="75871"/>
                  </a:lnTo>
                  <a:lnTo>
                    <a:pt x="426633" y="76439"/>
                  </a:lnTo>
                  <a:lnTo>
                    <a:pt x="427100" y="76806"/>
                  </a:lnTo>
                  <a:lnTo>
                    <a:pt x="429869" y="79008"/>
                  </a:lnTo>
                  <a:lnTo>
                    <a:pt x="431704" y="80542"/>
                  </a:lnTo>
                  <a:lnTo>
                    <a:pt x="433739" y="82277"/>
                  </a:lnTo>
                  <a:lnTo>
                    <a:pt x="433940" y="82277"/>
                  </a:lnTo>
                  <a:lnTo>
                    <a:pt x="433940" y="82277"/>
                  </a:lnTo>
                  <a:lnTo>
                    <a:pt x="434574" y="82844"/>
                  </a:lnTo>
                  <a:lnTo>
                    <a:pt x="435207" y="83411"/>
                  </a:lnTo>
                  <a:lnTo>
                    <a:pt x="438544" y="86447"/>
                  </a:lnTo>
                  <a:lnTo>
                    <a:pt x="438544" y="86447"/>
                  </a:lnTo>
                  <a:lnTo>
                    <a:pt x="438544" y="86447"/>
                  </a:lnTo>
                  <a:lnTo>
                    <a:pt x="438544" y="86447"/>
                  </a:lnTo>
                  <a:lnTo>
                    <a:pt x="438811" y="86681"/>
                  </a:lnTo>
                  <a:lnTo>
                    <a:pt x="439244" y="87081"/>
                  </a:lnTo>
                  <a:lnTo>
                    <a:pt x="440312" y="88082"/>
                  </a:lnTo>
                  <a:lnTo>
                    <a:pt x="440679" y="88383"/>
                  </a:lnTo>
                  <a:lnTo>
                    <a:pt x="442080" y="89717"/>
                  </a:lnTo>
                  <a:lnTo>
                    <a:pt x="445417" y="93053"/>
                  </a:lnTo>
                  <a:lnTo>
                    <a:pt x="445417" y="93053"/>
                  </a:lnTo>
                  <a:cubicBezTo>
                    <a:pt x="446584" y="94188"/>
                    <a:pt x="447719" y="95355"/>
                    <a:pt x="448753" y="96390"/>
                  </a:cubicBezTo>
                  <a:lnTo>
                    <a:pt x="450454" y="98158"/>
                  </a:lnTo>
                  <a:cubicBezTo>
                    <a:pt x="451021" y="98725"/>
                    <a:pt x="451589" y="99292"/>
                    <a:pt x="452123" y="99893"/>
                  </a:cubicBezTo>
                  <a:lnTo>
                    <a:pt x="452790" y="100593"/>
                  </a:lnTo>
                  <a:lnTo>
                    <a:pt x="453690" y="101594"/>
                  </a:lnTo>
                  <a:cubicBezTo>
                    <a:pt x="453907" y="101788"/>
                    <a:pt x="454108" y="102001"/>
                    <a:pt x="454291" y="102228"/>
                  </a:cubicBezTo>
                  <a:lnTo>
                    <a:pt x="454291" y="102228"/>
                  </a:lnTo>
                  <a:lnTo>
                    <a:pt x="454491" y="102462"/>
                  </a:lnTo>
                  <a:lnTo>
                    <a:pt x="454491" y="102462"/>
                  </a:lnTo>
                  <a:lnTo>
                    <a:pt x="454792" y="102795"/>
                  </a:lnTo>
                  <a:lnTo>
                    <a:pt x="454792" y="102795"/>
                  </a:lnTo>
                  <a:lnTo>
                    <a:pt x="455292" y="103362"/>
                  </a:lnTo>
                  <a:cubicBezTo>
                    <a:pt x="455893" y="103996"/>
                    <a:pt x="456493" y="104664"/>
                    <a:pt x="457060" y="105331"/>
                  </a:cubicBezTo>
                  <a:lnTo>
                    <a:pt x="457060" y="105531"/>
                  </a:lnTo>
                  <a:lnTo>
                    <a:pt x="457361" y="105831"/>
                  </a:lnTo>
                  <a:lnTo>
                    <a:pt x="457627" y="106165"/>
                  </a:lnTo>
                  <a:lnTo>
                    <a:pt x="457627" y="106165"/>
                  </a:lnTo>
                  <a:lnTo>
                    <a:pt x="457961" y="106532"/>
                  </a:lnTo>
                  <a:lnTo>
                    <a:pt x="468337" y="97524"/>
                  </a:lnTo>
                  <a:lnTo>
                    <a:pt x="468337" y="97524"/>
                  </a:lnTo>
                  <a:lnTo>
                    <a:pt x="478913" y="88516"/>
                  </a:lnTo>
                  <a:lnTo>
                    <a:pt x="482249" y="92319"/>
                  </a:lnTo>
                  <a:lnTo>
                    <a:pt x="485152" y="95856"/>
                  </a:lnTo>
                  <a:lnTo>
                    <a:pt x="474376" y="104530"/>
                  </a:lnTo>
                  <a:lnTo>
                    <a:pt x="463699" y="113171"/>
                  </a:lnTo>
                  <a:lnTo>
                    <a:pt x="452990" y="121846"/>
                  </a:lnTo>
                  <a:lnTo>
                    <a:pt x="440846" y="135291"/>
                  </a:lnTo>
                  <a:lnTo>
                    <a:pt x="430136" y="143965"/>
                  </a:lnTo>
                  <a:lnTo>
                    <a:pt x="430370" y="144232"/>
                  </a:lnTo>
                  <a:lnTo>
                    <a:pt x="430370" y="144232"/>
                  </a:lnTo>
                  <a:lnTo>
                    <a:pt x="430637" y="144566"/>
                  </a:lnTo>
                  <a:lnTo>
                    <a:pt x="432472" y="146834"/>
                  </a:lnTo>
                  <a:lnTo>
                    <a:pt x="432672" y="147068"/>
                  </a:lnTo>
                  <a:lnTo>
                    <a:pt x="434640" y="149670"/>
                  </a:lnTo>
                  <a:lnTo>
                    <a:pt x="434640" y="149670"/>
                  </a:lnTo>
                  <a:cubicBezTo>
                    <a:pt x="435007" y="150104"/>
                    <a:pt x="435341" y="150571"/>
                    <a:pt x="435675" y="151038"/>
                  </a:cubicBezTo>
                  <a:lnTo>
                    <a:pt x="436776" y="152506"/>
                  </a:lnTo>
                  <a:lnTo>
                    <a:pt x="437476" y="153474"/>
                  </a:lnTo>
                  <a:lnTo>
                    <a:pt x="437977" y="154174"/>
                  </a:lnTo>
                  <a:lnTo>
                    <a:pt x="438277" y="154608"/>
                  </a:lnTo>
                  <a:lnTo>
                    <a:pt x="439411" y="156209"/>
                  </a:lnTo>
                  <a:lnTo>
                    <a:pt x="439411" y="156410"/>
                  </a:lnTo>
                  <a:lnTo>
                    <a:pt x="439411" y="156410"/>
                  </a:lnTo>
                  <a:cubicBezTo>
                    <a:pt x="439711" y="156843"/>
                    <a:pt x="440045" y="157310"/>
                    <a:pt x="440312" y="157777"/>
                  </a:cubicBezTo>
                  <a:lnTo>
                    <a:pt x="440779" y="158445"/>
                  </a:lnTo>
                  <a:lnTo>
                    <a:pt x="441013" y="158778"/>
                  </a:lnTo>
                  <a:lnTo>
                    <a:pt x="441246" y="159145"/>
                  </a:lnTo>
                  <a:lnTo>
                    <a:pt x="441246" y="159145"/>
                  </a:lnTo>
                  <a:lnTo>
                    <a:pt x="441246" y="159346"/>
                  </a:lnTo>
                  <a:lnTo>
                    <a:pt x="441246" y="159546"/>
                  </a:lnTo>
                  <a:lnTo>
                    <a:pt x="441780" y="160346"/>
                  </a:lnTo>
                  <a:lnTo>
                    <a:pt x="441947" y="160647"/>
                  </a:lnTo>
                  <a:lnTo>
                    <a:pt x="442280" y="161147"/>
                  </a:lnTo>
                  <a:lnTo>
                    <a:pt x="442514" y="161481"/>
                  </a:lnTo>
                  <a:lnTo>
                    <a:pt x="442514" y="161481"/>
                  </a:lnTo>
                  <a:lnTo>
                    <a:pt x="442514" y="161481"/>
                  </a:lnTo>
                  <a:lnTo>
                    <a:pt x="442514" y="161481"/>
                  </a:lnTo>
                  <a:lnTo>
                    <a:pt x="442714" y="161814"/>
                  </a:lnTo>
                  <a:lnTo>
                    <a:pt x="442714" y="161981"/>
                  </a:lnTo>
                  <a:lnTo>
                    <a:pt x="442714" y="162148"/>
                  </a:lnTo>
                  <a:lnTo>
                    <a:pt x="442714" y="162315"/>
                  </a:lnTo>
                  <a:lnTo>
                    <a:pt x="442881" y="162548"/>
                  </a:lnTo>
                  <a:lnTo>
                    <a:pt x="442881" y="162715"/>
                  </a:lnTo>
                  <a:cubicBezTo>
                    <a:pt x="443415" y="163549"/>
                    <a:pt x="443949" y="164383"/>
                    <a:pt x="444449" y="165217"/>
                  </a:cubicBezTo>
                  <a:lnTo>
                    <a:pt x="445116" y="166285"/>
                  </a:lnTo>
                  <a:lnTo>
                    <a:pt x="445950" y="167653"/>
                  </a:lnTo>
                  <a:lnTo>
                    <a:pt x="446751" y="169054"/>
                  </a:lnTo>
                  <a:lnTo>
                    <a:pt x="447318" y="169988"/>
                  </a:lnTo>
                  <a:lnTo>
                    <a:pt x="448786" y="172557"/>
                  </a:lnTo>
                  <a:cubicBezTo>
                    <a:pt x="448986" y="172924"/>
                    <a:pt x="449187" y="173258"/>
                    <a:pt x="449353" y="173625"/>
                  </a:cubicBezTo>
                  <a:lnTo>
                    <a:pt x="450154" y="175093"/>
                  </a:lnTo>
                  <a:lnTo>
                    <a:pt x="450454" y="175627"/>
                  </a:lnTo>
                  <a:lnTo>
                    <a:pt x="451122" y="176861"/>
                  </a:lnTo>
                  <a:cubicBezTo>
                    <a:pt x="451455" y="177495"/>
                    <a:pt x="451789" y="178129"/>
                    <a:pt x="452089" y="178763"/>
                  </a:cubicBezTo>
                  <a:lnTo>
                    <a:pt x="452489" y="179497"/>
                  </a:lnTo>
                  <a:lnTo>
                    <a:pt x="452489" y="179497"/>
                  </a:lnTo>
                  <a:lnTo>
                    <a:pt x="452489" y="179664"/>
                  </a:lnTo>
                  <a:cubicBezTo>
                    <a:pt x="452503" y="179764"/>
                    <a:pt x="452503" y="179864"/>
                    <a:pt x="452489" y="179964"/>
                  </a:cubicBezTo>
                  <a:lnTo>
                    <a:pt x="452790" y="180531"/>
                  </a:lnTo>
                  <a:lnTo>
                    <a:pt x="453157" y="181232"/>
                  </a:lnTo>
                  <a:lnTo>
                    <a:pt x="453490" y="181932"/>
                  </a:lnTo>
                  <a:lnTo>
                    <a:pt x="454191" y="183334"/>
                  </a:lnTo>
                  <a:lnTo>
                    <a:pt x="454191" y="183334"/>
                  </a:lnTo>
                  <a:cubicBezTo>
                    <a:pt x="454458" y="183867"/>
                    <a:pt x="454725" y="184435"/>
                    <a:pt x="454958" y="185002"/>
                  </a:cubicBezTo>
                  <a:lnTo>
                    <a:pt x="455759" y="186670"/>
                  </a:lnTo>
                  <a:lnTo>
                    <a:pt x="455759" y="186870"/>
                  </a:lnTo>
                  <a:cubicBezTo>
                    <a:pt x="456226" y="187938"/>
                    <a:pt x="456660" y="188972"/>
                    <a:pt x="457160" y="190006"/>
                  </a:cubicBezTo>
                  <a:lnTo>
                    <a:pt x="457160" y="190006"/>
                  </a:lnTo>
                  <a:cubicBezTo>
                    <a:pt x="457180" y="190150"/>
                    <a:pt x="457180" y="190296"/>
                    <a:pt x="457160" y="190440"/>
                  </a:cubicBezTo>
                  <a:lnTo>
                    <a:pt x="457327" y="190774"/>
                  </a:lnTo>
                  <a:cubicBezTo>
                    <a:pt x="457320" y="190884"/>
                    <a:pt x="457320" y="190997"/>
                    <a:pt x="457327" y="191107"/>
                  </a:cubicBezTo>
                  <a:lnTo>
                    <a:pt x="457327" y="191107"/>
                  </a:lnTo>
                  <a:cubicBezTo>
                    <a:pt x="457327" y="191107"/>
                    <a:pt x="457327" y="191307"/>
                    <a:pt x="457327" y="191407"/>
                  </a:cubicBezTo>
                  <a:lnTo>
                    <a:pt x="458428" y="194043"/>
                  </a:lnTo>
                  <a:cubicBezTo>
                    <a:pt x="458895" y="195211"/>
                    <a:pt x="459329" y="196412"/>
                    <a:pt x="459863" y="197613"/>
                  </a:cubicBezTo>
                  <a:lnTo>
                    <a:pt x="459863" y="197780"/>
                  </a:lnTo>
                  <a:lnTo>
                    <a:pt x="472707" y="192842"/>
                  </a:lnTo>
                  <a:lnTo>
                    <a:pt x="489856" y="186169"/>
                  </a:lnTo>
                  <a:lnTo>
                    <a:pt x="502701" y="181232"/>
                  </a:lnTo>
                  <a:lnTo>
                    <a:pt x="502701" y="181232"/>
                  </a:lnTo>
                  <a:lnTo>
                    <a:pt x="515546" y="176327"/>
                  </a:lnTo>
                  <a:lnTo>
                    <a:pt x="528390" y="171390"/>
                  </a:lnTo>
                  <a:cubicBezTo>
                    <a:pt x="528390" y="171857"/>
                    <a:pt x="528757" y="172290"/>
                    <a:pt x="528924" y="172824"/>
                  </a:cubicBezTo>
                  <a:cubicBezTo>
                    <a:pt x="529091" y="173358"/>
                    <a:pt x="529558" y="174492"/>
                    <a:pt x="529858" y="175360"/>
                  </a:cubicBezTo>
                  <a:lnTo>
                    <a:pt x="530125" y="176094"/>
                  </a:lnTo>
                  <a:cubicBezTo>
                    <a:pt x="530659" y="177528"/>
                    <a:pt x="531159" y="178963"/>
                    <a:pt x="531660" y="180398"/>
                  </a:cubicBezTo>
                  <a:cubicBezTo>
                    <a:pt x="532160" y="181832"/>
                    <a:pt x="532794" y="183734"/>
                    <a:pt x="533328" y="185435"/>
                  </a:cubicBezTo>
                  <a:cubicBezTo>
                    <a:pt x="533862" y="187137"/>
                    <a:pt x="534162" y="188004"/>
                    <a:pt x="534563" y="189272"/>
                  </a:cubicBezTo>
                  <a:lnTo>
                    <a:pt x="534563" y="189639"/>
                  </a:lnTo>
                  <a:cubicBezTo>
                    <a:pt x="534863" y="190607"/>
                    <a:pt x="535163" y="191608"/>
                    <a:pt x="535497" y="192608"/>
                  </a:cubicBezTo>
                  <a:lnTo>
                    <a:pt x="535497" y="193042"/>
                  </a:lnTo>
                  <a:cubicBezTo>
                    <a:pt x="535497" y="193476"/>
                    <a:pt x="535764" y="193910"/>
                    <a:pt x="535864" y="194310"/>
                  </a:cubicBezTo>
                  <a:cubicBezTo>
                    <a:pt x="536197" y="195378"/>
                    <a:pt x="536497" y="196445"/>
                    <a:pt x="536798" y="197480"/>
                  </a:cubicBezTo>
                  <a:lnTo>
                    <a:pt x="536998" y="198180"/>
                  </a:lnTo>
                  <a:cubicBezTo>
                    <a:pt x="537331" y="199415"/>
                    <a:pt x="537632" y="200616"/>
                    <a:pt x="537899" y="201850"/>
                  </a:cubicBezTo>
                  <a:cubicBezTo>
                    <a:pt x="538166" y="203084"/>
                    <a:pt x="538366" y="203618"/>
                    <a:pt x="538566" y="204519"/>
                  </a:cubicBezTo>
                  <a:lnTo>
                    <a:pt x="538799" y="205420"/>
                  </a:lnTo>
                  <a:cubicBezTo>
                    <a:pt x="538799" y="205887"/>
                    <a:pt x="539000" y="206354"/>
                    <a:pt x="539133" y="206788"/>
                  </a:cubicBezTo>
                  <a:lnTo>
                    <a:pt x="540034" y="210758"/>
                  </a:lnTo>
                  <a:cubicBezTo>
                    <a:pt x="540267" y="211792"/>
                    <a:pt x="540501" y="212826"/>
                    <a:pt x="540701" y="213861"/>
                  </a:cubicBezTo>
                  <a:cubicBezTo>
                    <a:pt x="541268" y="216496"/>
                    <a:pt x="541802" y="219132"/>
                    <a:pt x="542269" y="221801"/>
                  </a:cubicBezTo>
                  <a:lnTo>
                    <a:pt x="542569" y="223503"/>
                  </a:lnTo>
                  <a:cubicBezTo>
                    <a:pt x="542569" y="224370"/>
                    <a:pt x="542836" y="225204"/>
                    <a:pt x="543003" y="226038"/>
                  </a:cubicBezTo>
                  <a:cubicBezTo>
                    <a:pt x="543170" y="226872"/>
                    <a:pt x="543270" y="227806"/>
                    <a:pt x="543404" y="228674"/>
                  </a:cubicBezTo>
                  <a:cubicBezTo>
                    <a:pt x="543537" y="229541"/>
                    <a:pt x="543637" y="230309"/>
                    <a:pt x="543771" y="231109"/>
                  </a:cubicBezTo>
                  <a:cubicBezTo>
                    <a:pt x="543971" y="232477"/>
                    <a:pt x="544138" y="233845"/>
                    <a:pt x="544304" y="235180"/>
                  </a:cubicBezTo>
                  <a:cubicBezTo>
                    <a:pt x="544471" y="236514"/>
                    <a:pt x="544772" y="238783"/>
                    <a:pt x="544972" y="240618"/>
                  </a:cubicBezTo>
                  <a:cubicBezTo>
                    <a:pt x="544958" y="240861"/>
                    <a:pt x="544958" y="241108"/>
                    <a:pt x="544972" y="241352"/>
                  </a:cubicBezTo>
                  <a:cubicBezTo>
                    <a:pt x="544972" y="242219"/>
                    <a:pt x="544972" y="243087"/>
                    <a:pt x="545238" y="243921"/>
                  </a:cubicBezTo>
                  <a:lnTo>
                    <a:pt x="545539" y="247491"/>
                  </a:lnTo>
                  <a:cubicBezTo>
                    <a:pt x="545539" y="248425"/>
                    <a:pt x="545706" y="249225"/>
                    <a:pt x="545772" y="250093"/>
                  </a:cubicBezTo>
                  <a:lnTo>
                    <a:pt x="545973" y="253196"/>
                  </a:lnTo>
                  <a:cubicBezTo>
                    <a:pt x="545973" y="254130"/>
                    <a:pt x="545973" y="254964"/>
                    <a:pt x="546139" y="255865"/>
                  </a:cubicBezTo>
                  <a:lnTo>
                    <a:pt x="546139" y="258434"/>
                  </a:lnTo>
                  <a:cubicBezTo>
                    <a:pt x="546139" y="259268"/>
                    <a:pt x="546139" y="259902"/>
                    <a:pt x="546139" y="260636"/>
                  </a:cubicBezTo>
                  <a:cubicBezTo>
                    <a:pt x="546139" y="261370"/>
                    <a:pt x="546139" y="261937"/>
                    <a:pt x="546139" y="262604"/>
                  </a:cubicBezTo>
                  <a:cubicBezTo>
                    <a:pt x="546139" y="263271"/>
                    <a:pt x="546139" y="264439"/>
                    <a:pt x="546139" y="265340"/>
                  </a:cubicBezTo>
                  <a:cubicBezTo>
                    <a:pt x="546139" y="266241"/>
                    <a:pt x="546139" y="267041"/>
                    <a:pt x="546139" y="267875"/>
                  </a:cubicBezTo>
                  <a:cubicBezTo>
                    <a:pt x="546139" y="268709"/>
                    <a:pt x="548942" y="270411"/>
                    <a:pt x="548942" y="271245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Brīvforma: forma 198">
              <a:extLst>
                <a:ext uri="{FF2B5EF4-FFF2-40B4-BE49-F238E27FC236}">
                  <a16:creationId xmlns:a16="http://schemas.microsoft.com/office/drawing/2014/main" id="{57D98060-0B4D-0F6F-AF17-73528A356F07}"/>
                </a:ext>
              </a:extLst>
            </p:cNvPr>
            <p:cNvSpPr/>
            <p:nvPr/>
          </p:nvSpPr>
          <p:spPr>
            <a:xfrm>
              <a:off x="4296561" y="5180805"/>
              <a:ext cx="523022" cy="519561"/>
            </a:xfrm>
            <a:custGeom>
              <a:avLst/>
              <a:gdLst>
                <a:gd name="connsiteX0" fmla="*/ 522944 w 523022"/>
                <a:gd name="connsiteY0" fmla="*/ 257766 h 519561"/>
                <a:gd name="connsiteX1" fmla="*/ 522944 w 523022"/>
                <a:gd name="connsiteY1" fmla="*/ 262137 h 519561"/>
                <a:gd name="connsiteX2" fmla="*/ 508898 w 523022"/>
                <a:gd name="connsiteY2" fmla="*/ 342875 h 519561"/>
                <a:gd name="connsiteX3" fmla="*/ 507297 w 523022"/>
                <a:gd name="connsiteY3" fmla="*/ 347379 h 519561"/>
                <a:gd name="connsiteX4" fmla="*/ 505762 w 523022"/>
                <a:gd name="connsiteY4" fmla="*/ 351483 h 519561"/>
                <a:gd name="connsiteX5" fmla="*/ 357964 w 523022"/>
                <a:gd name="connsiteY5" fmla="*/ 501116 h 519561"/>
                <a:gd name="connsiteX6" fmla="*/ 344185 w 523022"/>
                <a:gd name="connsiteY6" fmla="*/ 506154 h 519561"/>
                <a:gd name="connsiteX7" fmla="*/ 344185 w 523022"/>
                <a:gd name="connsiteY7" fmla="*/ 506154 h 519561"/>
                <a:gd name="connsiteX8" fmla="*/ 267817 w 523022"/>
                <a:gd name="connsiteY8" fmla="*/ 519499 h 519561"/>
                <a:gd name="connsiteX9" fmla="*/ 261511 w 523022"/>
                <a:gd name="connsiteY9" fmla="*/ 519499 h 519561"/>
                <a:gd name="connsiteX10" fmla="*/ 253137 w 523022"/>
                <a:gd name="connsiteY10" fmla="*/ 519499 h 519561"/>
                <a:gd name="connsiteX11" fmla="*/ 53 w 523022"/>
                <a:gd name="connsiteY11" fmla="*/ 249979 h 519561"/>
                <a:gd name="connsiteX12" fmla="*/ 126658 w 523022"/>
                <a:gd name="connsiteY12" fmla="*/ 34134 h 519561"/>
                <a:gd name="connsiteX13" fmla="*/ 130762 w 523022"/>
                <a:gd name="connsiteY13" fmla="*/ 31699 h 519561"/>
                <a:gd name="connsiteX14" fmla="*/ 134532 w 523022"/>
                <a:gd name="connsiteY14" fmla="*/ 29563 h 519561"/>
                <a:gd name="connsiteX15" fmla="*/ 211267 w 523022"/>
                <a:gd name="connsiteY15" fmla="*/ 1572 h 519561"/>
                <a:gd name="connsiteX16" fmla="*/ 215938 w 523022"/>
                <a:gd name="connsiteY16" fmla="*/ 705 h 519561"/>
                <a:gd name="connsiteX17" fmla="*/ 220241 w 523022"/>
                <a:gd name="connsiteY17" fmla="*/ 4 h 519561"/>
                <a:gd name="connsiteX18" fmla="*/ 222377 w 523022"/>
                <a:gd name="connsiteY18" fmla="*/ 13583 h 519561"/>
                <a:gd name="connsiteX19" fmla="*/ 224545 w 523022"/>
                <a:gd name="connsiteY19" fmla="*/ 27161 h 519561"/>
                <a:gd name="connsiteX20" fmla="*/ 227415 w 523022"/>
                <a:gd name="connsiteY20" fmla="*/ 45311 h 519561"/>
                <a:gd name="connsiteX21" fmla="*/ 229550 w 523022"/>
                <a:gd name="connsiteY21" fmla="*/ 58890 h 519561"/>
                <a:gd name="connsiteX22" fmla="*/ 292572 w 523022"/>
                <a:gd name="connsiteY22" fmla="*/ 58890 h 519561"/>
                <a:gd name="connsiteX23" fmla="*/ 294708 w 523022"/>
                <a:gd name="connsiteY23" fmla="*/ 45311 h 519561"/>
                <a:gd name="connsiteX24" fmla="*/ 294708 w 523022"/>
                <a:gd name="connsiteY24" fmla="*/ 45311 h 519561"/>
                <a:gd name="connsiteX25" fmla="*/ 297610 w 523022"/>
                <a:gd name="connsiteY25" fmla="*/ 27161 h 519561"/>
                <a:gd name="connsiteX26" fmla="*/ 299745 w 523022"/>
                <a:gd name="connsiteY26" fmla="*/ 13583 h 519561"/>
                <a:gd name="connsiteX27" fmla="*/ 301881 w 523022"/>
                <a:gd name="connsiteY27" fmla="*/ -63 h 519561"/>
                <a:gd name="connsiteX28" fmla="*/ 306585 w 523022"/>
                <a:gd name="connsiteY28" fmla="*/ 705 h 519561"/>
                <a:gd name="connsiteX29" fmla="*/ 310855 w 523022"/>
                <a:gd name="connsiteY29" fmla="*/ 1472 h 519561"/>
                <a:gd name="connsiteX30" fmla="*/ 387590 w 523022"/>
                <a:gd name="connsiteY30" fmla="*/ 29263 h 519561"/>
                <a:gd name="connsiteX31" fmla="*/ 391727 w 523022"/>
                <a:gd name="connsiteY31" fmla="*/ 31632 h 519561"/>
                <a:gd name="connsiteX32" fmla="*/ 395497 w 523022"/>
                <a:gd name="connsiteY32" fmla="*/ 33834 h 519561"/>
                <a:gd name="connsiteX33" fmla="*/ 388357 w 523022"/>
                <a:gd name="connsiteY33" fmla="*/ 45344 h 519561"/>
                <a:gd name="connsiteX34" fmla="*/ 447977 w 523022"/>
                <a:gd name="connsiteY34" fmla="*/ 95155 h 519561"/>
                <a:gd name="connsiteX35" fmla="*/ 458353 w 523022"/>
                <a:gd name="connsiteY35" fmla="*/ 86147 h 519561"/>
                <a:gd name="connsiteX36" fmla="*/ 461456 w 523022"/>
                <a:gd name="connsiteY36" fmla="*/ 89750 h 519561"/>
                <a:gd name="connsiteX37" fmla="*/ 464225 w 523022"/>
                <a:gd name="connsiteY37" fmla="*/ 93087 h 519561"/>
                <a:gd name="connsiteX38" fmla="*/ 453515 w 523022"/>
                <a:gd name="connsiteY38" fmla="*/ 101728 h 519561"/>
                <a:gd name="connsiteX39" fmla="*/ 442839 w 523022"/>
                <a:gd name="connsiteY39" fmla="*/ 110402 h 519561"/>
                <a:gd name="connsiteX40" fmla="*/ 428593 w 523022"/>
                <a:gd name="connsiteY40" fmla="*/ 121846 h 519561"/>
                <a:gd name="connsiteX41" fmla="*/ 417884 w 523022"/>
                <a:gd name="connsiteY41" fmla="*/ 130520 h 519561"/>
                <a:gd name="connsiteX42" fmla="*/ 449712 w 523022"/>
                <a:gd name="connsiteY42" fmla="*/ 185235 h 519561"/>
                <a:gd name="connsiteX43" fmla="*/ 462523 w 523022"/>
                <a:gd name="connsiteY43" fmla="*/ 180297 h 519561"/>
                <a:gd name="connsiteX44" fmla="*/ 479672 w 523022"/>
                <a:gd name="connsiteY44" fmla="*/ 173625 h 519561"/>
                <a:gd name="connsiteX45" fmla="*/ 492517 w 523022"/>
                <a:gd name="connsiteY45" fmla="*/ 168687 h 519561"/>
                <a:gd name="connsiteX46" fmla="*/ 505361 w 523022"/>
                <a:gd name="connsiteY46" fmla="*/ 163749 h 519561"/>
                <a:gd name="connsiteX47" fmla="*/ 507030 w 523022"/>
                <a:gd name="connsiteY47" fmla="*/ 168220 h 519561"/>
                <a:gd name="connsiteX48" fmla="*/ 508498 w 523022"/>
                <a:gd name="connsiteY48" fmla="*/ 172324 h 519561"/>
                <a:gd name="connsiteX49" fmla="*/ 522944 w 523022"/>
                <a:gd name="connsiteY49" fmla="*/ 252995 h 51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23022" h="519561">
                  <a:moveTo>
                    <a:pt x="522944" y="257766"/>
                  </a:moveTo>
                  <a:lnTo>
                    <a:pt x="522944" y="262137"/>
                  </a:lnTo>
                  <a:cubicBezTo>
                    <a:pt x="522543" y="289621"/>
                    <a:pt x="517803" y="316869"/>
                    <a:pt x="508898" y="342875"/>
                  </a:cubicBezTo>
                  <a:lnTo>
                    <a:pt x="507297" y="347379"/>
                  </a:lnTo>
                  <a:cubicBezTo>
                    <a:pt x="506796" y="348747"/>
                    <a:pt x="506296" y="350148"/>
                    <a:pt x="505762" y="351483"/>
                  </a:cubicBezTo>
                  <a:cubicBezTo>
                    <a:pt x="479525" y="419794"/>
                    <a:pt x="425944" y="474039"/>
                    <a:pt x="357964" y="501116"/>
                  </a:cubicBezTo>
                  <a:cubicBezTo>
                    <a:pt x="353427" y="502951"/>
                    <a:pt x="348822" y="504619"/>
                    <a:pt x="344185" y="506154"/>
                  </a:cubicBezTo>
                  <a:lnTo>
                    <a:pt x="344185" y="506154"/>
                  </a:lnTo>
                  <a:cubicBezTo>
                    <a:pt x="319536" y="514381"/>
                    <a:pt x="293797" y="518882"/>
                    <a:pt x="267817" y="519499"/>
                  </a:cubicBezTo>
                  <a:lnTo>
                    <a:pt x="261511" y="519499"/>
                  </a:lnTo>
                  <a:cubicBezTo>
                    <a:pt x="258709" y="519499"/>
                    <a:pt x="255906" y="519499"/>
                    <a:pt x="253137" y="519499"/>
                  </a:cubicBezTo>
                  <a:cubicBezTo>
                    <a:pt x="108822" y="514962"/>
                    <a:pt x="-4485" y="394291"/>
                    <a:pt x="53" y="249979"/>
                  </a:cubicBezTo>
                  <a:cubicBezTo>
                    <a:pt x="2845" y="161194"/>
                    <a:pt x="50527" y="79902"/>
                    <a:pt x="126658" y="34134"/>
                  </a:cubicBezTo>
                  <a:lnTo>
                    <a:pt x="130762" y="31699"/>
                  </a:lnTo>
                  <a:lnTo>
                    <a:pt x="134532" y="29563"/>
                  </a:lnTo>
                  <a:cubicBezTo>
                    <a:pt x="158477" y="16248"/>
                    <a:pt x="184373" y="6800"/>
                    <a:pt x="211267" y="1572"/>
                  </a:cubicBezTo>
                  <a:lnTo>
                    <a:pt x="215938" y="705"/>
                  </a:lnTo>
                  <a:cubicBezTo>
                    <a:pt x="217382" y="438"/>
                    <a:pt x="218817" y="204"/>
                    <a:pt x="220241" y="4"/>
                  </a:cubicBezTo>
                  <a:lnTo>
                    <a:pt x="222377" y="13583"/>
                  </a:lnTo>
                  <a:lnTo>
                    <a:pt x="224545" y="27161"/>
                  </a:lnTo>
                  <a:lnTo>
                    <a:pt x="227415" y="45311"/>
                  </a:lnTo>
                  <a:lnTo>
                    <a:pt x="229550" y="58890"/>
                  </a:lnTo>
                  <a:cubicBezTo>
                    <a:pt x="250432" y="55637"/>
                    <a:pt x="271691" y="55637"/>
                    <a:pt x="292572" y="58890"/>
                  </a:cubicBezTo>
                  <a:lnTo>
                    <a:pt x="294708" y="45311"/>
                  </a:lnTo>
                  <a:lnTo>
                    <a:pt x="294708" y="45311"/>
                  </a:lnTo>
                  <a:lnTo>
                    <a:pt x="297610" y="27161"/>
                  </a:lnTo>
                  <a:lnTo>
                    <a:pt x="299745" y="13583"/>
                  </a:lnTo>
                  <a:lnTo>
                    <a:pt x="301881" y="-63"/>
                  </a:lnTo>
                  <a:lnTo>
                    <a:pt x="306585" y="705"/>
                  </a:lnTo>
                  <a:lnTo>
                    <a:pt x="310855" y="1472"/>
                  </a:lnTo>
                  <a:cubicBezTo>
                    <a:pt x="337732" y="6653"/>
                    <a:pt x="363629" y="16031"/>
                    <a:pt x="387590" y="29263"/>
                  </a:cubicBezTo>
                  <a:cubicBezTo>
                    <a:pt x="388991" y="30031"/>
                    <a:pt x="390359" y="30831"/>
                    <a:pt x="391727" y="31632"/>
                  </a:cubicBezTo>
                  <a:cubicBezTo>
                    <a:pt x="393095" y="32433"/>
                    <a:pt x="394263" y="33067"/>
                    <a:pt x="395497" y="33834"/>
                  </a:cubicBezTo>
                  <a:lnTo>
                    <a:pt x="388357" y="45344"/>
                  </a:lnTo>
                  <a:cubicBezTo>
                    <a:pt x="410717" y="58723"/>
                    <a:pt x="430835" y="75531"/>
                    <a:pt x="447977" y="95155"/>
                  </a:cubicBezTo>
                  <a:lnTo>
                    <a:pt x="458353" y="86147"/>
                  </a:lnTo>
                  <a:cubicBezTo>
                    <a:pt x="459421" y="87348"/>
                    <a:pt x="460455" y="88549"/>
                    <a:pt x="461456" y="89750"/>
                  </a:cubicBezTo>
                  <a:lnTo>
                    <a:pt x="464225" y="93087"/>
                  </a:lnTo>
                  <a:lnTo>
                    <a:pt x="453515" y="101728"/>
                  </a:lnTo>
                  <a:lnTo>
                    <a:pt x="442839" y="110402"/>
                  </a:lnTo>
                  <a:lnTo>
                    <a:pt x="428593" y="121846"/>
                  </a:lnTo>
                  <a:lnTo>
                    <a:pt x="417884" y="130520"/>
                  </a:lnTo>
                  <a:cubicBezTo>
                    <a:pt x="431312" y="146968"/>
                    <a:pt x="442052" y="165434"/>
                    <a:pt x="449712" y="185235"/>
                  </a:cubicBezTo>
                  <a:lnTo>
                    <a:pt x="462523" y="180297"/>
                  </a:lnTo>
                  <a:lnTo>
                    <a:pt x="479672" y="173625"/>
                  </a:lnTo>
                  <a:lnTo>
                    <a:pt x="492517" y="168687"/>
                  </a:lnTo>
                  <a:lnTo>
                    <a:pt x="505361" y="163749"/>
                  </a:lnTo>
                  <a:cubicBezTo>
                    <a:pt x="505929" y="165251"/>
                    <a:pt x="506496" y="166719"/>
                    <a:pt x="507030" y="168220"/>
                  </a:cubicBezTo>
                  <a:cubicBezTo>
                    <a:pt x="507563" y="169721"/>
                    <a:pt x="508030" y="170956"/>
                    <a:pt x="508498" y="172324"/>
                  </a:cubicBezTo>
                  <a:cubicBezTo>
                    <a:pt x="517539" y="198284"/>
                    <a:pt x="522413" y="225511"/>
                    <a:pt x="522944" y="252995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Brīvforma: forma 199">
              <a:extLst>
                <a:ext uri="{FF2B5EF4-FFF2-40B4-BE49-F238E27FC236}">
                  <a16:creationId xmlns:a16="http://schemas.microsoft.com/office/drawing/2014/main" id="{7B3ACD62-2831-4CD4-9E50-11A62650995B}"/>
                </a:ext>
              </a:extLst>
            </p:cNvPr>
            <p:cNvSpPr/>
            <p:nvPr/>
          </p:nvSpPr>
          <p:spPr>
            <a:xfrm>
              <a:off x="4310351" y="5194117"/>
              <a:ext cx="495453" cy="492537"/>
            </a:xfrm>
            <a:custGeom>
              <a:avLst/>
              <a:gdLst>
                <a:gd name="connsiteX0" fmla="*/ 495374 w 495453"/>
                <a:gd name="connsiteY0" fmla="*/ 244455 h 492537"/>
                <a:gd name="connsiteX1" fmla="*/ 495374 w 495453"/>
                <a:gd name="connsiteY1" fmla="*/ 248658 h 492537"/>
                <a:gd name="connsiteX2" fmla="*/ 482029 w 495453"/>
                <a:gd name="connsiteY2" fmla="*/ 325193 h 492537"/>
                <a:gd name="connsiteX3" fmla="*/ 480528 w 495453"/>
                <a:gd name="connsiteY3" fmla="*/ 329463 h 492537"/>
                <a:gd name="connsiteX4" fmla="*/ 479093 w 495453"/>
                <a:gd name="connsiteY4" fmla="*/ 333334 h 492537"/>
                <a:gd name="connsiteX5" fmla="*/ 320653 w 495453"/>
                <a:gd name="connsiteY5" fmla="*/ 481565 h 492537"/>
                <a:gd name="connsiteX6" fmla="*/ 290392 w 495453"/>
                <a:gd name="connsiteY6" fmla="*/ 488838 h 492537"/>
                <a:gd name="connsiteX7" fmla="*/ 259331 w 495453"/>
                <a:gd name="connsiteY7" fmla="*/ 492175 h 492537"/>
                <a:gd name="connsiteX8" fmla="*/ 247721 w 495453"/>
                <a:gd name="connsiteY8" fmla="*/ 492475 h 492537"/>
                <a:gd name="connsiteX9" fmla="*/ -79 w 495453"/>
                <a:gd name="connsiteY9" fmla="*/ 244835 h 492537"/>
                <a:gd name="connsiteX10" fmla="*/ 119974 w 495453"/>
                <a:gd name="connsiteY10" fmla="*/ 32466 h 492537"/>
                <a:gd name="connsiteX11" fmla="*/ 123844 w 495453"/>
                <a:gd name="connsiteY11" fmla="*/ 30164 h 492537"/>
                <a:gd name="connsiteX12" fmla="*/ 127414 w 495453"/>
                <a:gd name="connsiteY12" fmla="*/ 28129 h 492537"/>
                <a:gd name="connsiteX13" fmla="*/ 200079 w 495453"/>
                <a:gd name="connsiteY13" fmla="*/ 1439 h 492537"/>
                <a:gd name="connsiteX14" fmla="*/ 204483 w 495453"/>
                <a:gd name="connsiteY14" fmla="*/ 604 h 492537"/>
                <a:gd name="connsiteX15" fmla="*/ 204483 w 495453"/>
                <a:gd name="connsiteY15" fmla="*/ 604 h 492537"/>
                <a:gd name="connsiteX16" fmla="*/ 208553 w 495453"/>
                <a:gd name="connsiteY16" fmla="*/ -63 h 492537"/>
                <a:gd name="connsiteX17" fmla="*/ 210722 w 495453"/>
                <a:gd name="connsiteY17" fmla="*/ 13549 h 492537"/>
                <a:gd name="connsiteX18" fmla="*/ 213557 w 495453"/>
                <a:gd name="connsiteY18" fmla="*/ 31665 h 492537"/>
                <a:gd name="connsiteX19" fmla="*/ 215726 w 495453"/>
                <a:gd name="connsiteY19" fmla="*/ 45244 h 492537"/>
                <a:gd name="connsiteX20" fmla="*/ 278749 w 495453"/>
                <a:gd name="connsiteY20" fmla="*/ 45244 h 492537"/>
                <a:gd name="connsiteX21" fmla="*/ 280884 w 495453"/>
                <a:gd name="connsiteY21" fmla="*/ 31665 h 492537"/>
                <a:gd name="connsiteX22" fmla="*/ 280884 w 495453"/>
                <a:gd name="connsiteY22" fmla="*/ 31665 h 492537"/>
                <a:gd name="connsiteX23" fmla="*/ 283753 w 495453"/>
                <a:gd name="connsiteY23" fmla="*/ 13549 h 492537"/>
                <a:gd name="connsiteX24" fmla="*/ 285922 w 495453"/>
                <a:gd name="connsiteY24" fmla="*/ -63 h 492537"/>
                <a:gd name="connsiteX25" fmla="*/ 290392 w 495453"/>
                <a:gd name="connsiteY25" fmla="*/ 671 h 492537"/>
                <a:gd name="connsiteX26" fmla="*/ 294429 w 495453"/>
                <a:gd name="connsiteY26" fmla="*/ 1405 h 492537"/>
                <a:gd name="connsiteX27" fmla="*/ 367261 w 495453"/>
                <a:gd name="connsiteY27" fmla="*/ 27729 h 492537"/>
                <a:gd name="connsiteX28" fmla="*/ 371197 w 495453"/>
                <a:gd name="connsiteY28" fmla="*/ 29931 h 492537"/>
                <a:gd name="connsiteX29" fmla="*/ 374734 w 495453"/>
                <a:gd name="connsiteY29" fmla="*/ 32032 h 492537"/>
                <a:gd name="connsiteX30" fmla="*/ 434187 w 495453"/>
                <a:gd name="connsiteY30" fmla="*/ 81843 h 492537"/>
                <a:gd name="connsiteX31" fmla="*/ 437156 w 495453"/>
                <a:gd name="connsiteY31" fmla="*/ 85180 h 492537"/>
                <a:gd name="connsiteX32" fmla="*/ 439792 w 495453"/>
                <a:gd name="connsiteY32" fmla="*/ 88349 h 492537"/>
                <a:gd name="connsiteX33" fmla="*/ 429082 w 495453"/>
                <a:gd name="connsiteY33" fmla="*/ 97024 h 492537"/>
                <a:gd name="connsiteX34" fmla="*/ 414836 w 495453"/>
                <a:gd name="connsiteY34" fmla="*/ 108534 h 492537"/>
                <a:gd name="connsiteX35" fmla="*/ 404127 w 495453"/>
                <a:gd name="connsiteY35" fmla="*/ 117175 h 492537"/>
                <a:gd name="connsiteX36" fmla="*/ 435955 w 495453"/>
                <a:gd name="connsiteY36" fmla="*/ 171923 h 492537"/>
                <a:gd name="connsiteX37" fmla="*/ 448800 w 495453"/>
                <a:gd name="connsiteY37" fmla="*/ 166986 h 492537"/>
                <a:gd name="connsiteX38" fmla="*/ 465915 w 495453"/>
                <a:gd name="connsiteY38" fmla="*/ 160313 h 492537"/>
                <a:gd name="connsiteX39" fmla="*/ 478760 w 495453"/>
                <a:gd name="connsiteY39" fmla="*/ 155375 h 492537"/>
                <a:gd name="connsiteX40" fmla="*/ 480361 w 495453"/>
                <a:gd name="connsiteY40" fmla="*/ 159612 h 492537"/>
                <a:gd name="connsiteX41" fmla="*/ 481729 w 495453"/>
                <a:gd name="connsiteY41" fmla="*/ 163483 h 492537"/>
                <a:gd name="connsiteX42" fmla="*/ 495374 w 495453"/>
                <a:gd name="connsiteY42" fmla="*/ 239884 h 492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95453" h="492537">
                  <a:moveTo>
                    <a:pt x="495374" y="244455"/>
                  </a:moveTo>
                  <a:lnTo>
                    <a:pt x="495374" y="248658"/>
                  </a:lnTo>
                  <a:cubicBezTo>
                    <a:pt x="495007" y="274715"/>
                    <a:pt x="490503" y="300548"/>
                    <a:pt x="482029" y="325193"/>
                  </a:cubicBezTo>
                  <a:cubicBezTo>
                    <a:pt x="481562" y="326628"/>
                    <a:pt x="481062" y="328029"/>
                    <a:pt x="480528" y="329463"/>
                  </a:cubicBezTo>
                  <a:cubicBezTo>
                    <a:pt x="479994" y="330898"/>
                    <a:pt x="479627" y="332066"/>
                    <a:pt x="479093" y="333334"/>
                  </a:cubicBezTo>
                  <a:cubicBezTo>
                    <a:pt x="451806" y="404427"/>
                    <a:pt x="393404" y="459065"/>
                    <a:pt x="320653" y="481565"/>
                  </a:cubicBezTo>
                  <a:cubicBezTo>
                    <a:pt x="310730" y="484631"/>
                    <a:pt x="300625" y="487060"/>
                    <a:pt x="290392" y="488838"/>
                  </a:cubicBezTo>
                  <a:cubicBezTo>
                    <a:pt x="280120" y="490600"/>
                    <a:pt x="269744" y="491714"/>
                    <a:pt x="259331" y="492175"/>
                  </a:cubicBezTo>
                  <a:cubicBezTo>
                    <a:pt x="255495" y="492375"/>
                    <a:pt x="251591" y="492475"/>
                    <a:pt x="247721" y="492475"/>
                  </a:cubicBezTo>
                  <a:cubicBezTo>
                    <a:pt x="110910" y="492518"/>
                    <a:pt x="-36" y="381646"/>
                    <a:pt x="-79" y="244835"/>
                  </a:cubicBezTo>
                  <a:cubicBezTo>
                    <a:pt x="-106" y="157881"/>
                    <a:pt x="45458" y="77279"/>
                    <a:pt x="119974" y="32466"/>
                  </a:cubicBezTo>
                  <a:cubicBezTo>
                    <a:pt x="121242" y="31665"/>
                    <a:pt x="122543" y="30898"/>
                    <a:pt x="123844" y="30164"/>
                  </a:cubicBezTo>
                  <a:lnTo>
                    <a:pt x="127414" y="28129"/>
                  </a:lnTo>
                  <a:cubicBezTo>
                    <a:pt x="150081" y="15461"/>
                    <a:pt x="174603" y="6456"/>
                    <a:pt x="200079" y="1439"/>
                  </a:cubicBezTo>
                  <a:lnTo>
                    <a:pt x="204483" y="604"/>
                  </a:lnTo>
                  <a:lnTo>
                    <a:pt x="204483" y="604"/>
                  </a:lnTo>
                  <a:lnTo>
                    <a:pt x="208553" y="-63"/>
                  </a:lnTo>
                  <a:lnTo>
                    <a:pt x="210722" y="13549"/>
                  </a:lnTo>
                  <a:lnTo>
                    <a:pt x="213557" y="31665"/>
                  </a:lnTo>
                  <a:lnTo>
                    <a:pt x="215726" y="45244"/>
                  </a:lnTo>
                  <a:cubicBezTo>
                    <a:pt x="236608" y="41991"/>
                    <a:pt x="257867" y="41991"/>
                    <a:pt x="278749" y="45244"/>
                  </a:cubicBezTo>
                  <a:lnTo>
                    <a:pt x="280884" y="31665"/>
                  </a:lnTo>
                  <a:lnTo>
                    <a:pt x="280884" y="31665"/>
                  </a:lnTo>
                  <a:lnTo>
                    <a:pt x="283753" y="13549"/>
                  </a:lnTo>
                  <a:lnTo>
                    <a:pt x="285922" y="-63"/>
                  </a:lnTo>
                  <a:lnTo>
                    <a:pt x="290392" y="671"/>
                  </a:lnTo>
                  <a:lnTo>
                    <a:pt x="294429" y="1405"/>
                  </a:lnTo>
                  <a:cubicBezTo>
                    <a:pt x="319945" y="6279"/>
                    <a:pt x="344527" y="15164"/>
                    <a:pt x="367261" y="27729"/>
                  </a:cubicBezTo>
                  <a:lnTo>
                    <a:pt x="371197" y="29931"/>
                  </a:lnTo>
                  <a:lnTo>
                    <a:pt x="374734" y="32032"/>
                  </a:lnTo>
                  <a:cubicBezTo>
                    <a:pt x="397037" y="45424"/>
                    <a:pt x="417098" y="62233"/>
                    <a:pt x="434187" y="81843"/>
                  </a:cubicBezTo>
                  <a:lnTo>
                    <a:pt x="437156" y="85180"/>
                  </a:lnTo>
                  <a:cubicBezTo>
                    <a:pt x="438057" y="86214"/>
                    <a:pt x="438891" y="87282"/>
                    <a:pt x="439792" y="88349"/>
                  </a:cubicBezTo>
                  <a:lnTo>
                    <a:pt x="429082" y="97024"/>
                  </a:lnTo>
                  <a:lnTo>
                    <a:pt x="414836" y="108534"/>
                  </a:lnTo>
                  <a:lnTo>
                    <a:pt x="404127" y="117175"/>
                  </a:lnTo>
                  <a:cubicBezTo>
                    <a:pt x="417549" y="133639"/>
                    <a:pt x="428288" y="152116"/>
                    <a:pt x="435955" y="171923"/>
                  </a:cubicBezTo>
                  <a:lnTo>
                    <a:pt x="448800" y="166986"/>
                  </a:lnTo>
                  <a:lnTo>
                    <a:pt x="465915" y="160313"/>
                  </a:lnTo>
                  <a:lnTo>
                    <a:pt x="478760" y="155375"/>
                  </a:lnTo>
                  <a:lnTo>
                    <a:pt x="480361" y="159612"/>
                  </a:lnTo>
                  <a:cubicBezTo>
                    <a:pt x="480828" y="160880"/>
                    <a:pt x="481295" y="162181"/>
                    <a:pt x="481729" y="163483"/>
                  </a:cubicBezTo>
                  <a:cubicBezTo>
                    <a:pt x="490300" y="188064"/>
                    <a:pt x="494907" y="213854"/>
                    <a:pt x="495374" y="239884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Brīvforma: forma 200">
              <a:extLst>
                <a:ext uri="{FF2B5EF4-FFF2-40B4-BE49-F238E27FC236}">
                  <a16:creationId xmlns:a16="http://schemas.microsoft.com/office/drawing/2014/main" id="{F83F4BC9-DDA1-D019-5F41-027C7E522187}"/>
                </a:ext>
              </a:extLst>
            </p:cNvPr>
            <p:cNvSpPr/>
            <p:nvPr/>
          </p:nvSpPr>
          <p:spPr>
            <a:xfrm>
              <a:off x="4324086" y="5207729"/>
              <a:ext cx="467972" cy="465253"/>
            </a:xfrm>
            <a:custGeom>
              <a:avLst/>
              <a:gdLst>
                <a:gd name="connsiteX0" fmla="*/ 467894 w 467972"/>
                <a:gd name="connsiteY0" fmla="*/ 230842 h 465253"/>
                <a:gd name="connsiteX1" fmla="*/ 467894 w 467972"/>
                <a:gd name="connsiteY1" fmla="*/ 234779 h 465253"/>
                <a:gd name="connsiteX2" fmla="*/ 455316 w 467972"/>
                <a:gd name="connsiteY2" fmla="*/ 307043 h 465253"/>
                <a:gd name="connsiteX3" fmla="*/ 453915 w 467972"/>
                <a:gd name="connsiteY3" fmla="*/ 311080 h 465253"/>
                <a:gd name="connsiteX4" fmla="*/ 453915 w 467972"/>
                <a:gd name="connsiteY4" fmla="*/ 311080 h 465253"/>
                <a:gd name="connsiteX5" fmla="*/ 452547 w 467972"/>
                <a:gd name="connsiteY5" fmla="*/ 314750 h 465253"/>
                <a:gd name="connsiteX6" fmla="*/ 150361 w 467972"/>
                <a:gd name="connsiteY6" fmla="*/ 449674 h 465253"/>
                <a:gd name="connsiteX7" fmla="*/ 15438 w 467972"/>
                <a:gd name="connsiteY7" fmla="*/ 147488 h 465253"/>
                <a:gd name="connsiteX8" fmla="*/ 113312 w 467972"/>
                <a:gd name="connsiteY8" fmla="*/ 30631 h 465253"/>
                <a:gd name="connsiteX9" fmla="*/ 116982 w 467972"/>
                <a:gd name="connsiteY9" fmla="*/ 28463 h 465253"/>
                <a:gd name="connsiteX10" fmla="*/ 120318 w 467972"/>
                <a:gd name="connsiteY10" fmla="*/ 26561 h 465253"/>
                <a:gd name="connsiteX11" fmla="*/ 189013 w 467972"/>
                <a:gd name="connsiteY11" fmla="*/ 1505 h 465253"/>
                <a:gd name="connsiteX12" fmla="*/ 193183 w 467972"/>
                <a:gd name="connsiteY12" fmla="*/ 705 h 465253"/>
                <a:gd name="connsiteX13" fmla="*/ 197020 w 467972"/>
                <a:gd name="connsiteY13" fmla="*/ 71 h 465253"/>
                <a:gd name="connsiteX14" fmla="*/ 199889 w 467972"/>
                <a:gd name="connsiteY14" fmla="*/ 18187 h 465253"/>
                <a:gd name="connsiteX15" fmla="*/ 202057 w 467972"/>
                <a:gd name="connsiteY15" fmla="*/ 31799 h 465253"/>
                <a:gd name="connsiteX16" fmla="*/ 265047 w 467972"/>
                <a:gd name="connsiteY16" fmla="*/ 31632 h 465253"/>
                <a:gd name="connsiteX17" fmla="*/ 267215 w 467972"/>
                <a:gd name="connsiteY17" fmla="*/ 18053 h 465253"/>
                <a:gd name="connsiteX18" fmla="*/ 267215 w 467972"/>
                <a:gd name="connsiteY18" fmla="*/ 18053 h 465253"/>
                <a:gd name="connsiteX19" fmla="*/ 270085 w 467972"/>
                <a:gd name="connsiteY19" fmla="*/ -63 h 465253"/>
                <a:gd name="connsiteX20" fmla="*/ 274288 w 467972"/>
                <a:gd name="connsiteY20" fmla="*/ 638 h 465253"/>
                <a:gd name="connsiteX21" fmla="*/ 278125 w 467972"/>
                <a:gd name="connsiteY21" fmla="*/ 1338 h 465253"/>
                <a:gd name="connsiteX22" fmla="*/ 346920 w 467972"/>
                <a:gd name="connsiteY22" fmla="*/ 26161 h 465253"/>
                <a:gd name="connsiteX23" fmla="*/ 350823 w 467972"/>
                <a:gd name="connsiteY23" fmla="*/ 28196 h 465253"/>
                <a:gd name="connsiteX24" fmla="*/ 354159 w 467972"/>
                <a:gd name="connsiteY24" fmla="*/ 30164 h 465253"/>
                <a:gd name="connsiteX25" fmla="*/ 410276 w 467972"/>
                <a:gd name="connsiteY25" fmla="*/ 77072 h 465253"/>
                <a:gd name="connsiteX26" fmla="*/ 413012 w 467972"/>
                <a:gd name="connsiteY26" fmla="*/ 80409 h 465253"/>
                <a:gd name="connsiteX27" fmla="*/ 415514 w 467972"/>
                <a:gd name="connsiteY27" fmla="*/ 83411 h 465253"/>
                <a:gd name="connsiteX28" fmla="*/ 401068 w 467972"/>
                <a:gd name="connsiteY28" fmla="*/ 94922 h 465253"/>
                <a:gd name="connsiteX29" fmla="*/ 390391 w 467972"/>
                <a:gd name="connsiteY29" fmla="*/ 103596 h 465253"/>
                <a:gd name="connsiteX30" fmla="*/ 422186 w 467972"/>
                <a:gd name="connsiteY30" fmla="*/ 158311 h 465253"/>
                <a:gd name="connsiteX31" fmla="*/ 435031 w 467972"/>
                <a:gd name="connsiteY31" fmla="*/ 153374 h 465253"/>
                <a:gd name="connsiteX32" fmla="*/ 452180 w 467972"/>
                <a:gd name="connsiteY32" fmla="*/ 146701 h 465253"/>
                <a:gd name="connsiteX33" fmla="*/ 453681 w 467972"/>
                <a:gd name="connsiteY33" fmla="*/ 150705 h 465253"/>
                <a:gd name="connsiteX34" fmla="*/ 454982 w 467972"/>
                <a:gd name="connsiteY34" fmla="*/ 154374 h 465253"/>
                <a:gd name="connsiteX35" fmla="*/ 467827 w 467972"/>
                <a:gd name="connsiteY35" fmla="*/ 226539 h 465253"/>
                <a:gd name="connsiteX36" fmla="*/ 467894 w 467972"/>
                <a:gd name="connsiteY36" fmla="*/ 230842 h 465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67972" h="465253">
                  <a:moveTo>
                    <a:pt x="467894" y="230842"/>
                  </a:moveTo>
                  <a:lnTo>
                    <a:pt x="467894" y="234779"/>
                  </a:lnTo>
                  <a:cubicBezTo>
                    <a:pt x="467547" y="259381"/>
                    <a:pt x="463303" y="283773"/>
                    <a:pt x="455316" y="307043"/>
                  </a:cubicBezTo>
                  <a:cubicBezTo>
                    <a:pt x="454882" y="308411"/>
                    <a:pt x="454415" y="309746"/>
                    <a:pt x="453915" y="311080"/>
                  </a:cubicBezTo>
                  <a:lnTo>
                    <a:pt x="453915" y="311080"/>
                  </a:lnTo>
                  <a:cubicBezTo>
                    <a:pt x="453447" y="312315"/>
                    <a:pt x="452980" y="313516"/>
                    <a:pt x="452547" y="314750"/>
                  </a:cubicBezTo>
                  <a:cubicBezTo>
                    <a:pt x="406359" y="435454"/>
                    <a:pt x="271065" y="495861"/>
                    <a:pt x="150361" y="449674"/>
                  </a:cubicBezTo>
                  <a:cubicBezTo>
                    <a:pt x="29658" y="403486"/>
                    <a:pt x="-30749" y="268192"/>
                    <a:pt x="15438" y="147488"/>
                  </a:cubicBezTo>
                  <a:cubicBezTo>
                    <a:pt x="34108" y="98705"/>
                    <a:pt x="68559" y="57568"/>
                    <a:pt x="113312" y="30631"/>
                  </a:cubicBezTo>
                  <a:lnTo>
                    <a:pt x="116982" y="28463"/>
                  </a:lnTo>
                  <a:lnTo>
                    <a:pt x="120318" y="26561"/>
                  </a:lnTo>
                  <a:cubicBezTo>
                    <a:pt x="141744" y="14624"/>
                    <a:pt x="164931" y="6166"/>
                    <a:pt x="189013" y="1505"/>
                  </a:cubicBezTo>
                  <a:cubicBezTo>
                    <a:pt x="190380" y="1205"/>
                    <a:pt x="191748" y="938"/>
                    <a:pt x="193183" y="705"/>
                  </a:cubicBezTo>
                  <a:lnTo>
                    <a:pt x="197020" y="71"/>
                  </a:lnTo>
                  <a:lnTo>
                    <a:pt x="199889" y="18187"/>
                  </a:lnTo>
                  <a:lnTo>
                    <a:pt x="202057" y="31799"/>
                  </a:lnTo>
                  <a:cubicBezTo>
                    <a:pt x="222919" y="28489"/>
                    <a:pt x="244168" y="28436"/>
                    <a:pt x="265047" y="31632"/>
                  </a:cubicBezTo>
                  <a:lnTo>
                    <a:pt x="267215" y="18053"/>
                  </a:lnTo>
                  <a:lnTo>
                    <a:pt x="267215" y="18053"/>
                  </a:lnTo>
                  <a:lnTo>
                    <a:pt x="270085" y="-63"/>
                  </a:lnTo>
                  <a:cubicBezTo>
                    <a:pt x="271486" y="171"/>
                    <a:pt x="272887" y="371"/>
                    <a:pt x="274288" y="638"/>
                  </a:cubicBezTo>
                  <a:cubicBezTo>
                    <a:pt x="275689" y="905"/>
                    <a:pt x="276857" y="1072"/>
                    <a:pt x="278125" y="1338"/>
                  </a:cubicBezTo>
                  <a:cubicBezTo>
                    <a:pt x="302227" y="5913"/>
                    <a:pt x="325450" y="14290"/>
                    <a:pt x="346920" y="26161"/>
                  </a:cubicBezTo>
                  <a:lnTo>
                    <a:pt x="350823" y="28196"/>
                  </a:lnTo>
                  <a:lnTo>
                    <a:pt x="354159" y="30164"/>
                  </a:lnTo>
                  <a:cubicBezTo>
                    <a:pt x="375201" y="42769"/>
                    <a:pt x="394138" y="58596"/>
                    <a:pt x="410276" y="77072"/>
                  </a:cubicBezTo>
                  <a:cubicBezTo>
                    <a:pt x="411210" y="78140"/>
                    <a:pt x="412111" y="79208"/>
                    <a:pt x="413012" y="80409"/>
                  </a:cubicBezTo>
                  <a:lnTo>
                    <a:pt x="415514" y="83411"/>
                  </a:lnTo>
                  <a:lnTo>
                    <a:pt x="401068" y="94922"/>
                  </a:lnTo>
                  <a:lnTo>
                    <a:pt x="390391" y="103596"/>
                  </a:lnTo>
                  <a:cubicBezTo>
                    <a:pt x="403820" y="120037"/>
                    <a:pt x="414553" y="138504"/>
                    <a:pt x="422186" y="158311"/>
                  </a:cubicBezTo>
                  <a:lnTo>
                    <a:pt x="435031" y="153374"/>
                  </a:lnTo>
                  <a:lnTo>
                    <a:pt x="452180" y="146701"/>
                  </a:lnTo>
                  <a:cubicBezTo>
                    <a:pt x="452680" y="148002"/>
                    <a:pt x="453214" y="149370"/>
                    <a:pt x="453681" y="150705"/>
                  </a:cubicBezTo>
                  <a:cubicBezTo>
                    <a:pt x="454148" y="152039"/>
                    <a:pt x="454615" y="153140"/>
                    <a:pt x="454982" y="154374"/>
                  </a:cubicBezTo>
                  <a:cubicBezTo>
                    <a:pt x="463056" y="177598"/>
                    <a:pt x="467393" y="201957"/>
                    <a:pt x="467827" y="226539"/>
                  </a:cubicBezTo>
                  <a:cubicBezTo>
                    <a:pt x="467894" y="228007"/>
                    <a:pt x="467894" y="229408"/>
                    <a:pt x="467894" y="230842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Brīvforma: forma 201">
              <a:extLst>
                <a:ext uri="{FF2B5EF4-FFF2-40B4-BE49-F238E27FC236}">
                  <a16:creationId xmlns:a16="http://schemas.microsoft.com/office/drawing/2014/main" id="{469F68E8-AF98-DE6C-3CA0-13538B5F831B}"/>
                </a:ext>
              </a:extLst>
            </p:cNvPr>
            <p:cNvSpPr/>
            <p:nvPr/>
          </p:nvSpPr>
          <p:spPr>
            <a:xfrm>
              <a:off x="4342454" y="5226045"/>
              <a:ext cx="431255" cy="428560"/>
            </a:xfrm>
            <a:custGeom>
              <a:avLst/>
              <a:gdLst>
                <a:gd name="connsiteX0" fmla="*/ 431177 w 431255"/>
                <a:gd name="connsiteY0" fmla="*/ 212493 h 428560"/>
                <a:gd name="connsiteX1" fmla="*/ 431177 w 431255"/>
                <a:gd name="connsiteY1" fmla="*/ 216096 h 428560"/>
                <a:gd name="connsiteX2" fmla="*/ 419599 w 431255"/>
                <a:gd name="connsiteY2" fmla="*/ 282822 h 428560"/>
                <a:gd name="connsiteX3" fmla="*/ 418298 w 431255"/>
                <a:gd name="connsiteY3" fmla="*/ 286559 h 428560"/>
                <a:gd name="connsiteX4" fmla="*/ 417030 w 431255"/>
                <a:gd name="connsiteY4" fmla="*/ 289895 h 428560"/>
                <a:gd name="connsiteX5" fmla="*/ 138460 w 431255"/>
                <a:gd name="connsiteY5" fmla="*/ 414172 h 428560"/>
                <a:gd name="connsiteX6" fmla="*/ 12938 w 431255"/>
                <a:gd name="connsiteY6" fmla="*/ 286559 h 428560"/>
                <a:gd name="connsiteX7" fmla="*/ 12938 w 431255"/>
                <a:gd name="connsiteY7" fmla="*/ 286559 h 428560"/>
                <a:gd name="connsiteX8" fmla="*/ 104386 w 431255"/>
                <a:gd name="connsiteY8" fmla="*/ 28096 h 428560"/>
                <a:gd name="connsiteX9" fmla="*/ 107722 w 431255"/>
                <a:gd name="connsiteY9" fmla="*/ 26094 h 428560"/>
                <a:gd name="connsiteX10" fmla="*/ 110825 w 431255"/>
                <a:gd name="connsiteY10" fmla="*/ 24326 h 428560"/>
                <a:gd name="connsiteX11" fmla="*/ 174015 w 431255"/>
                <a:gd name="connsiteY11" fmla="*/ 1238 h 428560"/>
                <a:gd name="connsiteX12" fmla="*/ 177885 w 431255"/>
                <a:gd name="connsiteY12" fmla="*/ 504 h 428560"/>
                <a:gd name="connsiteX13" fmla="*/ 181421 w 431255"/>
                <a:gd name="connsiteY13" fmla="*/ -63 h 428560"/>
                <a:gd name="connsiteX14" fmla="*/ 183556 w 431255"/>
                <a:gd name="connsiteY14" fmla="*/ 13516 h 428560"/>
                <a:gd name="connsiteX15" fmla="*/ 246579 w 431255"/>
                <a:gd name="connsiteY15" fmla="*/ 13516 h 428560"/>
                <a:gd name="connsiteX16" fmla="*/ 248714 w 431255"/>
                <a:gd name="connsiteY16" fmla="*/ -63 h 428560"/>
                <a:gd name="connsiteX17" fmla="*/ 252618 w 431255"/>
                <a:gd name="connsiteY17" fmla="*/ 571 h 428560"/>
                <a:gd name="connsiteX18" fmla="*/ 255954 w 431255"/>
                <a:gd name="connsiteY18" fmla="*/ 1205 h 428560"/>
                <a:gd name="connsiteX19" fmla="*/ 319344 w 431255"/>
                <a:gd name="connsiteY19" fmla="*/ 24092 h 428560"/>
                <a:gd name="connsiteX20" fmla="*/ 322680 w 431255"/>
                <a:gd name="connsiteY20" fmla="*/ 25994 h 428560"/>
                <a:gd name="connsiteX21" fmla="*/ 325749 w 431255"/>
                <a:gd name="connsiteY21" fmla="*/ 27829 h 428560"/>
                <a:gd name="connsiteX22" fmla="*/ 377529 w 431255"/>
                <a:gd name="connsiteY22" fmla="*/ 71201 h 428560"/>
                <a:gd name="connsiteX23" fmla="*/ 380098 w 431255"/>
                <a:gd name="connsiteY23" fmla="*/ 74170 h 428560"/>
                <a:gd name="connsiteX24" fmla="*/ 382400 w 431255"/>
                <a:gd name="connsiteY24" fmla="*/ 76939 h 428560"/>
                <a:gd name="connsiteX25" fmla="*/ 371690 w 431255"/>
                <a:gd name="connsiteY25" fmla="*/ 85580 h 428560"/>
                <a:gd name="connsiteX26" fmla="*/ 403852 w 431255"/>
                <a:gd name="connsiteY26" fmla="*/ 139995 h 428560"/>
                <a:gd name="connsiteX27" fmla="*/ 416697 w 431255"/>
                <a:gd name="connsiteY27" fmla="*/ 135057 h 428560"/>
                <a:gd name="connsiteX28" fmla="*/ 418065 w 431255"/>
                <a:gd name="connsiteY28" fmla="*/ 138727 h 428560"/>
                <a:gd name="connsiteX29" fmla="*/ 419266 w 431255"/>
                <a:gd name="connsiteY29" fmla="*/ 142063 h 428560"/>
                <a:gd name="connsiteX30" fmla="*/ 431177 w 431255"/>
                <a:gd name="connsiteY30" fmla="*/ 208589 h 428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31255" h="428560">
                  <a:moveTo>
                    <a:pt x="431177" y="212493"/>
                  </a:moveTo>
                  <a:lnTo>
                    <a:pt x="431177" y="216096"/>
                  </a:lnTo>
                  <a:cubicBezTo>
                    <a:pt x="430873" y="238810"/>
                    <a:pt x="426966" y="261333"/>
                    <a:pt x="419599" y="282822"/>
                  </a:cubicBezTo>
                  <a:lnTo>
                    <a:pt x="418298" y="286559"/>
                  </a:lnTo>
                  <a:cubicBezTo>
                    <a:pt x="417831" y="287793"/>
                    <a:pt x="417464" y="288827"/>
                    <a:pt x="417030" y="289895"/>
                  </a:cubicBezTo>
                  <a:cubicBezTo>
                    <a:pt x="374423" y="401137"/>
                    <a:pt x="249702" y="456777"/>
                    <a:pt x="138460" y="414172"/>
                  </a:cubicBezTo>
                  <a:cubicBezTo>
                    <a:pt x="80111" y="391822"/>
                    <a:pt x="34321" y="345271"/>
                    <a:pt x="12938" y="286559"/>
                  </a:cubicBezTo>
                  <a:lnTo>
                    <a:pt x="12938" y="286559"/>
                  </a:lnTo>
                  <a:cubicBezTo>
                    <a:pt x="-22326" y="189622"/>
                    <a:pt x="16004" y="81286"/>
                    <a:pt x="104386" y="28096"/>
                  </a:cubicBezTo>
                  <a:lnTo>
                    <a:pt x="107722" y="26094"/>
                  </a:lnTo>
                  <a:lnTo>
                    <a:pt x="110825" y="24326"/>
                  </a:lnTo>
                  <a:cubicBezTo>
                    <a:pt x="130536" y="13342"/>
                    <a:pt x="151865" y="5549"/>
                    <a:pt x="174015" y="1238"/>
                  </a:cubicBezTo>
                  <a:lnTo>
                    <a:pt x="177885" y="504"/>
                  </a:lnTo>
                  <a:lnTo>
                    <a:pt x="181421" y="-63"/>
                  </a:lnTo>
                  <a:lnTo>
                    <a:pt x="183556" y="13516"/>
                  </a:lnTo>
                  <a:cubicBezTo>
                    <a:pt x="204438" y="10263"/>
                    <a:pt x="225697" y="10263"/>
                    <a:pt x="246579" y="13516"/>
                  </a:cubicBezTo>
                  <a:lnTo>
                    <a:pt x="248714" y="-63"/>
                  </a:lnTo>
                  <a:lnTo>
                    <a:pt x="252618" y="571"/>
                  </a:lnTo>
                  <a:lnTo>
                    <a:pt x="255954" y="1205"/>
                  </a:lnTo>
                  <a:cubicBezTo>
                    <a:pt x="278164" y="5429"/>
                    <a:pt x="299560" y="13156"/>
                    <a:pt x="319344" y="24092"/>
                  </a:cubicBezTo>
                  <a:cubicBezTo>
                    <a:pt x="320511" y="24693"/>
                    <a:pt x="321646" y="25360"/>
                    <a:pt x="322680" y="25994"/>
                  </a:cubicBezTo>
                  <a:cubicBezTo>
                    <a:pt x="323714" y="26628"/>
                    <a:pt x="324749" y="27195"/>
                    <a:pt x="325749" y="27829"/>
                  </a:cubicBezTo>
                  <a:cubicBezTo>
                    <a:pt x="345183" y="39476"/>
                    <a:pt x="362656" y="54112"/>
                    <a:pt x="377529" y="71201"/>
                  </a:cubicBezTo>
                  <a:cubicBezTo>
                    <a:pt x="378396" y="72168"/>
                    <a:pt x="379264" y="73169"/>
                    <a:pt x="380098" y="74170"/>
                  </a:cubicBezTo>
                  <a:lnTo>
                    <a:pt x="382400" y="76939"/>
                  </a:lnTo>
                  <a:lnTo>
                    <a:pt x="371690" y="85580"/>
                  </a:lnTo>
                  <a:cubicBezTo>
                    <a:pt x="385199" y="101918"/>
                    <a:pt x="396052" y="120281"/>
                    <a:pt x="403852" y="139995"/>
                  </a:cubicBezTo>
                  <a:lnTo>
                    <a:pt x="416697" y="135057"/>
                  </a:lnTo>
                  <a:cubicBezTo>
                    <a:pt x="417164" y="136258"/>
                    <a:pt x="417598" y="137493"/>
                    <a:pt x="418065" y="138727"/>
                  </a:cubicBezTo>
                  <a:cubicBezTo>
                    <a:pt x="418532" y="139962"/>
                    <a:pt x="418899" y="140963"/>
                    <a:pt x="419266" y="142063"/>
                  </a:cubicBezTo>
                  <a:cubicBezTo>
                    <a:pt x="426729" y="163469"/>
                    <a:pt x="430749" y="185922"/>
                    <a:pt x="431177" y="208589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Brīvforma: forma 202">
              <a:extLst>
                <a:ext uri="{FF2B5EF4-FFF2-40B4-BE49-F238E27FC236}">
                  <a16:creationId xmlns:a16="http://schemas.microsoft.com/office/drawing/2014/main" id="{C8F654FE-E4BE-F2E6-056B-D87FC215A145}"/>
                </a:ext>
              </a:extLst>
            </p:cNvPr>
            <p:cNvSpPr/>
            <p:nvPr/>
          </p:nvSpPr>
          <p:spPr>
            <a:xfrm>
              <a:off x="4356087" y="5237217"/>
              <a:ext cx="403876" cy="403762"/>
            </a:xfrm>
            <a:custGeom>
              <a:avLst/>
              <a:gdLst>
                <a:gd name="connsiteX0" fmla="*/ 403797 w 403876"/>
                <a:gd name="connsiteY0" fmla="*/ 201287 h 403762"/>
                <a:gd name="connsiteX1" fmla="*/ 403797 w 403876"/>
                <a:gd name="connsiteY1" fmla="*/ 204623 h 403762"/>
                <a:gd name="connsiteX2" fmla="*/ 392954 w 403876"/>
                <a:gd name="connsiteY2" fmla="*/ 267012 h 403762"/>
                <a:gd name="connsiteX3" fmla="*/ 391720 w 403876"/>
                <a:gd name="connsiteY3" fmla="*/ 270348 h 403762"/>
                <a:gd name="connsiteX4" fmla="*/ 390552 w 403876"/>
                <a:gd name="connsiteY4" fmla="*/ 273518 h 403762"/>
                <a:gd name="connsiteX5" fmla="*/ 130104 w 403876"/>
                <a:gd name="connsiteY5" fmla="*/ 390465 h 403762"/>
                <a:gd name="connsiteX6" fmla="*/ 13157 w 403876"/>
                <a:gd name="connsiteY6" fmla="*/ 130014 h 403762"/>
                <a:gd name="connsiteX7" fmla="*/ 97859 w 403876"/>
                <a:gd name="connsiteY7" fmla="*/ 28734 h 403762"/>
                <a:gd name="connsiteX8" fmla="*/ 101195 w 403876"/>
                <a:gd name="connsiteY8" fmla="*/ 26899 h 403762"/>
                <a:gd name="connsiteX9" fmla="*/ 104098 w 403876"/>
                <a:gd name="connsiteY9" fmla="*/ 25230 h 403762"/>
                <a:gd name="connsiteX10" fmla="*/ 163250 w 403876"/>
                <a:gd name="connsiteY10" fmla="*/ 3611 h 403762"/>
                <a:gd name="connsiteX11" fmla="*/ 166854 w 403876"/>
                <a:gd name="connsiteY11" fmla="*/ 2944 h 403762"/>
                <a:gd name="connsiteX12" fmla="*/ 170190 w 403876"/>
                <a:gd name="connsiteY12" fmla="*/ 2377 h 403762"/>
                <a:gd name="connsiteX13" fmla="*/ 233213 w 403876"/>
                <a:gd name="connsiteY13" fmla="*/ 2377 h 403762"/>
                <a:gd name="connsiteX14" fmla="*/ 236849 w 403876"/>
                <a:gd name="connsiteY14" fmla="*/ 2977 h 403762"/>
                <a:gd name="connsiteX15" fmla="*/ 240185 w 403876"/>
                <a:gd name="connsiteY15" fmla="*/ 3578 h 403762"/>
                <a:gd name="connsiteX16" fmla="*/ 299505 w 403876"/>
                <a:gd name="connsiteY16" fmla="*/ 24997 h 403762"/>
                <a:gd name="connsiteX17" fmla="*/ 302841 w 403876"/>
                <a:gd name="connsiteY17" fmla="*/ 26832 h 403762"/>
                <a:gd name="connsiteX18" fmla="*/ 305744 w 403876"/>
                <a:gd name="connsiteY18" fmla="*/ 28500 h 403762"/>
                <a:gd name="connsiteX19" fmla="*/ 353853 w 403876"/>
                <a:gd name="connsiteY19" fmla="*/ 68769 h 403762"/>
                <a:gd name="connsiteX20" fmla="*/ 356255 w 403876"/>
                <a:gd name="connsiteY20" fmla="*/ 71538 h 403762"/>
                <a:gd name="connsiteX21" fmla="*/ 358390 w 403876"/>
                <a:gd name="connsiteY21" fmla="*/ 74107 h 403762"/>
                <a:gd name="connsiteX22" fmla="*/ 390219 w 403876"/>
                <a:gd name="connsiteY22" fmla="*/ 128823 h 403762"/>
                <a:gd name="connsiteX23" fmla="*/ 391520 w 403876"/>
                <a:gd name="connsiteY23" fmla="*/ 132159 h 403762"/>
                <a:gd name="connsiteX24" fmla="*/ 392654 w 403876"/>
                <a:gd name="connsiteY24" fmla="*/ 135328 h 403762"/>
                <a:gd name="connsiteX25" fmla="*/ 403797 w 403876"/>
                <a:gd name="connsiteY25" fmla="*/ 197584 h 40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03876" h="403762">
                  <a:moveTo>
                    <a:pt x="403797" y="201287"/>
                  </a:moveTo>
                  <a:lnTo>
                    <a:pt x="403797" y="204623"/>
                  </a:lnTo>
                  <a:cubicBezTo>
                    <a:pt x="403487" y="225862"/>
                    <a:pt x="399831" y="246918"/>
                    <a:pt x="392954" y="267012"/>
                  </a:cubicBezTo>
                  <a:cubicBezTo>
                    <a:pt x="392554" y="268180"/>
                    <a:pt x="392154" y="269347"/>
                    <a:pt x="391720" y="270348"/>
                  </a:cubicBezTo>
                  <a:cubicBezTo>
                    <a:pt x="391286" y="271349"/>
                    <a:pt x="390953" y="272484"/>
                    <a:pt x="390552" y="273518"/>
                  </a:cubicBezTo>
                  <a:cubicBezTo>
                    <a:pt x="350924" y="377734"/>
                    <a:pt x="234317" y="430090"/>
                    <a:pt x="130104" y="390465"/>
                  </a:cubicBezTo>
                  <a:cubicBezTo>
                    <a:pt x="25888" y="350837"/>
                    <a:pt x="-26471" y="234230"/>
                    <a:pt x="13157" y="130014"/>
                  </a:cubicBezTo>
                  <a:cubicBezTo>
                    <a:pt x="29241" y="87716"/>
                    <a:pt x="59071" y="52044"/>
                    <a:pt x="97859" y="28734"/>
                  </a:cubicBezTo>
                  <a:cubicBezTo>
                    <a:pt x="98893" y="28100"/>
                    <a:pt x="99961" y="27466"/>
                    <a:pt x="101195" y="26899"/>
                  </a:cubicBezTo>
                  <a:cubicBezTo>
                    <a:pt x="102430" y="26331"/>
                    <a:pt x="103097" y="25798"/>
                    <a:pt x="104098" y="25230"/>
                  </a:cubicBezTo>
                  <a:cubicBezTo>
                    <a:pt x="122551" y="14948"/>
                    <a:pt x="142515" y="7652"/>
                    <a:pt x="163250" y="3611"/>
                  </a:cubicBezTo>
                  <a:lnTo>
                    <a:pt x="166854" y="2944"/>
                  </a:lnTo>
                  <a:lnTo>
                    <a:pt x="170190" y="2377"/>
                  </a:lnTo>
                  <a:cubicBezTo>
                    <a:pt x="191072" y="-876"/>
                    <a:pt x="212331" y="-876"/>
                    <a:pt x="233213" y="2377"/>
                  </a:cubicBezTo>
                  <a:lnTo>
                    <a:pt x="236849" y="2977"/>
                  </a:lnTo>
                  <a:lnTo>
                    <a:pt x="240185" y="3578"/>
                  </a:lnTo>
                  <a:cubicBezTo>
                    <a:pt x="260967" y="7538"/>
                    <a:pt x="280988" y="14768"/>
                    <a:pt x="299505" y="24997"/>
                  </a:cubicBezTo>
                  <a:cubicBezTo>
                    <a:pt x="300573" y="25564"/>
                    <a:pt x="301640" y="26165"/>
                    <a:pt x="302841" y="26832"/>
                  </a:cubicBezTo>
                  <a:lnTo>
                    <a:pt x="305744" y="28500"/>
                  </a:lnTo>
                  <a:cubicBezTo>
                    <a:pt x="323770" y="39350"/>
                    <a:pt x="339997" y="52935"/>
                    <a:pt x="353853" y="68769"/>
                  </a:cubicBezTo>
                  <a:lnTo>
                    <a:pt x="356255" y="71538"/>
                  </a:lnTo>
                  <a:cubicBezTo>
                    <a:pt x="357056" y="72439"/>
                    <a:pt x="357690" y="73240"/>
                    <a:pt x="358390" y="74107"/>
                  </a:cubicBezTo>
                  <a:cubicBezTo>
                    <a:pt x="371809" y="90559"/>
                    <a:pt x="382552" y="109025"/>
                    <a:pt x="390219" y="128823"/>
                  </a:cubicBezTo>
                  <a:cubicBezTo>
                    <a:pt x="390653" y="129990"/>
                    <a:pt x="391119" y="131125"/>
                    <a:pt x="391520" y="132159"/>
                  </a:cubicBezTo>
                  <a:cubicBezTo>
                    <a:pt x="391920" y="133193"/>
                    <a:pt x="392287" y="134261"/>
                    <a:pt x="392654" y="135328"/>
                  </a:cubicBezTo>
                  <a:cubicBezTo>
                    <a:pt x="399634" y="155363"/>
                    <a:pt x="403394" y="176375"/>
                    <a:pt x="403797" y="197584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Brīvforma: forma 203">
              <a:extLst>
                <a:ext uri="{FF2B5EF4-FFF2-40B4-BE49-F238E27FC236}">
                  <a16:creationId xmlns:a16="http://schemas.microsoft.com/office/drawing/2014/main" id="{E829DD9C-D1F5-AC0D-B0C8-85E12C44C125}"/>
                </a:ext>
              </a:extLst>
            </p:cNvPr>
            <p:cNvSpPr/>
            <p:nvPr/>
          </p:nvSpPr>
          <p:spPr>
            <a:xfrm>
              <a:off x="4186955" y="5071041"/>
              <a:ext cx="742726" cy="737889"/>
            </a:xfrm>
            <a:custGeom>
              <a:avLst/>
              <a:gdLst>
                <a:gd name="connsiteX0" fmla="*/ 742648 w 742726"/>
                <a:gd name="connsiteY0" fmla="*/ 364061 h 737889"/>
                <a:gd name="connsiteX1" fmla="*/ 742648 w 742726"/>
                <a:gd name="connsiteY1" fmla="*/ 360725 h 737889"/>
                <a:gd name="connsiteX2" fmla="*/ 738077 w 742726"/>
                <a:gd name="connsiteY2" fmla="*/ 360725 h 737889"/>
                <a:gd name="connsiteX3" fmla="*/ 728902 w 742726"/>
                <a:gd name="connsiteY3" fmla="*/ 360891 h 737889"/>
                <a:gd name="connsiteX4" fmla="*/ 724298 w 742726"/>
                <a:gd name="connsiteY4" fmla="*/ 360891 h 737889"/>
                <a:gd name="connsiteX5" fmla="*/ 724298 w 742726"/>
                <a:gd name="connsiteY5" fmla="*/ 360891 h 737889"/>
                <a:gd name="connsiteX6" fmla="*/ 719794 w 742726"/>
                <a:gd name="connsiteY6" fmla="*/ 360891 h 737889"/>
                <a:gd name="connsiteX7" fmla="*/ 715223 w 742726"/>
                <a:gd name="connsiteY7" fmla="*/ 360891 h 737889"/>
                <a:gd name="connsiteX8" fmla="*/ 710619 w 742726"/>
                <a:gd name="connsiteY8" fmla="*/ 360891 h 737889"/>
                <a:gd name="connsiteX9" fmla="*/ 706048 w 742726"/>
                <a:gd name="connsiteY9" fmla="*/ 360891 h 737889"/>
                <a:gd name="connsiteX10" fmla="*/ 701478 w 742726"/>
                <a:gd name="connsiteY10" fmla="*/ 361725 h 737889"/>
                <a:gd name="connsiteX11" fmla="*/ 696907 w 742726"/>
                <a:gd name="connsiteY11" fmla="*/ 361725 h 737889"/>
                <a:gd name="connsiteX12" fmla="*/ 687732 w 742726"/>
                <a:gd name="connsiteY12" fmla="*/ 361725 h 737889"/>
                <a:gd name="connsiteX13" fmla="*/ 673953 w 742726"/>
                <a:gd name="connsiteY13" fmla="*/ 361959 h 737889"/>
                <a:gd name="connsiteX14" fmla="*/ 673653 w 742726"/>
                <a:gd name="connsiteY14" fmla="*/ 352784 h 737889"/>
                <a:gd name="connsiteX15" fmla="*/ 673486 w 742726"/>
                <a:gd name="connsiteY15" fmla="*/ 349748 h 737889"/>
                <a:gd name="connsiteX16" fmla="*/ 673186 w 742726"/>
                <a:gd name="connsiteY16" fmla="*/ 345211 h 737889"/>
                <a:gd name="connsiteX17" fmla="*/ 672819 w 742726"/>
                <a:gd name="connsiteY17" fmla="*/ 340707 h 737889"/>
                <a:gd name="connsiteX18" fmla="*/ 672519 w 742726"/>
                <a:gd name="connsiteY18" fmla="*/ 337371 h 737889"/>
                <a:gd name="connsiteX19" fmla="*/ 672252 w 742726"/>
                <a:gd name="connsiteY19" fmla="*/ 334768 h 737889"/>
                <a:gd name="connsiteX20" fmla="*/ 672252 w 742726"/>
                <a:gd name="connsiteY20" fmla="*/ 334501 h 737889"/>
                <a:gd name="connsiteX21" fmla="*/ 671951 w 742726"/>
                <a:gd name="connsiteY21" fmla="*/ 331632 h 737889"/>
                <a:gd name="connsiteX22" fmla="*/ 671584 w 742726"/>
                <a:gd name="connsiteY22" fmla="*/ 328663 h 737889"/>
                <a:gd name="connsiteX23" fmla="*/ 671184 w 742726"/>
                <a:gd name="connsiteY23" fmla="*/ 325693 h 737889"/>
                <a:gd name="connsiteX24" fmla="*/ 670917 w 742726"/>
                <a:gd name="connsiteY24" fmla="*/ 323758 h 737889"/>
                <a:gd name="connsiteX25" fmla="*/ 670717 w 742726"/>
                <a:gd name="connsiteY25" fmla="*/ 322357 h 737889"/>
                <a:gd name="connsiteX26" fmla="*/ 670316 w 742726"/>
                <a:gd name="connsiteY26" fmla="*/ 319788 h 737889"/>
                <a:gd name="connsiteX27" fmla="*/ 669816 w 742726"/>
                <a:gd name="connsiteY27" fmla="*/ 316852 h 737889"/>
                <a:gd name="connsiteX28" fmla="*/ 669816 w 742726"/>
                <a:gd name="connsiteY28" fmla="*/ 316852 h 737889"/>
                <a:gd name="connsiteX29" fmla="*/ 668782 w 742726"/>
                <a:gd name="connsiteY29" fmla="*/ 311080 h 737889"/>
                <a:gd name="connsiteX30" fmla="*/ 668248 w 742726"/>
                <a:gd name="connsiteY30" fmla="*/ 308345 h 737889"/>
                <a:gd name="connsiteX31" fmla="*/ 668248 w 742726"/>
                <a:gd name="connsiteY31" fmla="*/ 308345 h 737889"/>
                <a:gd name="connsiteX32" fmla="*/ 667647 w 742726"/>
                <a:gd name="connsiteY32" fmla="*/ 305476 h 737889"/>
                <a:gd name="connsiteX33" fmla="*/ 667047 w 742726"/>
                <a:gd name="connsiteY33" fmla="*/ 302640 h 737889"/>
                <a:gd name="connsiteX34" fmla="*/ 666380 w 742726"/>
                <a:gd name="connsiteY34" fmla="*/ 299704 h 737889"/>
                <a:gd name="connsiteX35" fmla="*/ 666079 w 742726"/>
                <a:gd name="connsiteY35" fmla="*/ 298402 h 737889"/>
                <a:gd name="connsiteX36" fmla="*/ 665479 w 742726"/>
                <a:gd name="connsiteY36" fmla="*/ 295867 h 737889"/>
                <a:gd name="connsiteX37" fmla="*/ 664478 w 742726"/>
                <a:gd name="connsiteY37" fmla="*/ 291830 h 737889"/>
                <a:gd name="connsiteX38" fmla="*/ 663844 w 742726"/>
                <a:gd name="connsiteY38" fmla="*/ 289495 h 737889"/>
                <a:gd name="connsiteX39" fmla="*/ 662610 w 742726"/>
                <a:gd name="connsiteY39" fmla="*/ 284924 h 737889"/>
                <a:gd name="connsiteX40" fmla="*/ 661575 w 742726"/>
                <a:gd name="connsiteY40" fmla="*/ 281421 h 737889"/>
                <a:gd name="connsiteX41" fmla="*/ 657505 w 742726"/>
                <a:gd name="connsiteY41" fmla="*/ 268743 h 737889"/>
                <a:gd name="connsiteX42" fmla="*/ 670517 w 742726"/>
                <a:gd name="connsiteY42" fmla="*/ 264239 h 737889"/>
                <a:gd name="connsiteX43" fmla="*/ 679191 w 742726"/>
                <a:gd name="connsiteY43" fmla="*/ 261270 h 737889"/>
                <a:gd name="connsiteX44" fmla="*/ 683528 w 742726"/>
                <a:gd name="connsiteY44" fmla="*/ 259768 h 737889"/>
                <a:gd name="connsiteX45" fmla="*/ 687765 w 742726"/>
                <a:gd name="connsiteY45" fmla="*/ 258300 h 737889"/>
                <a:gd name="connsiteX46" fmla="*/ 692103 w 742726"/>
                <a:gd name="connsiteY46" fmla="*/ 256799 h 737889"/>
                <a:gd name="connsiteX47" fmla="*/ 696440 w 742726"/>
                <a:gd name="connsiteY47" fmla="*/ 255298 h 737889"/>
                <a:gd name="connsiteX48" fmla="*/ 700777 w 742726"/>
                <a:gd name="connsiteY48" fmla="*/ 253796 h 737889"/>
                <a:gd name="connsiteX49" fmla="*/ 705114 w 742726"/>
                <a:gd name="connsiteY49" fmla="*/ 252328 h 737889"/>
                <a:gd name="connsiteX50" fmla="*/ 709451 w 742726"/>
                <a:gd name="connsiteY50" fmla="*/ 250827 h 737889"/>
                <a:gd name="connsiteX51" fmla="*/ 718126 w 742726"/>
                <a:gd name="connsiteY51" fmla="*/ 247824 h 737889"/>
                <a:gd name="connsiteX52" fmla="*/ 722563 w 742726"/>
                <a:gd name="connsiteY52" fmla="*/ 246289 h 737889"/>
                <a:gd name="connsiteX53" fmla="*/ 720494 w 742726"/>
                <a:gd name="connsiteY53" fmla="*/ 240484 h 737889"/>
                <a:gd name="connsiteX54" fmla="*/ 719927 w 742726"/>
                <a:gd name="connsiteY54" fmla="*/ 238883 h 737889"/>
                <a:gd name="connsiteX55" fmla="*/ 718860 w 742726"/>
                <a:gd name="connsiteY55" fmla="*/ 236080 h 737889"/>
                <a:gd name="connsiteX56" fmla="*/ 718092 w 742726"/>
                <a:gd name="connsiteY56" fmla="*/ 234112 h 737889"/>
                <a:gd name="connsiteX57" fmla="*/ 713722 w 742726"/>
                <a:gd name="connsiteY57" fmla="*/ 235814 h 737889"/>
                <a:gd name="connsiteX58" fmla="*/ 705181 w 742726"/>
                <a:gd name="connsiteY58" fmla="*/ 239150 h 737889"/>
                <a:gd name="connsiteX59" fmla="*/ 700910 w 742726"/>
                <a:gd name="connsiteY59" fmla="*/ 240785 h 737889"/>
                <a:gd name="connsiteX60" fmla="*/ 696606 w 742726"/>
                <a:gd name="connsiteY60" fmla="*/ 242453 h 737889"/>
                <a:gd name="connsiteX61" fmla="*/ 696606 w 742726"/>
                <a:gd name="connsiteY61" fmla="*/ 242453 h 737889"/>
                <a:gd name="connsiteX62" fmla="*/ 688066 w 742726"/>
                <a:gd name="connsiteY62" fmla="*/ 245789 h 737889"/>
                <a:gd name="connsiteX63" fmla="*/ 683762 w 742726"/>
                <a:gd name="connsiteY63" fmla="*/ 247424 h 737889"/>
                <a:gd name="connsiteX64" fmla="*/ 679491 w 742726"/>
                <a:gd name="connsiteY64" fmla="*/ 249092 h 737889"/>
                <a:gd name="connsiteX65" fmla="*/ 675188 w 742726"/>
                <a:gd name="connsiteY65" fmla="*/ 250727 h 737889"/>
                <a:gd name="connsiteX66" fmla="*/ 675188 w 742726"/>
                <a:gd name="connsiteY66" fmla="*/ 250727 h 737889"/>
                <a:gd name="connsiteX67" fmla="*/ 666647 w 742726"/>
                <a:gd name="connsiteY67" fmla="*/ 254063 h 737889"/>
                <a:gd name="connsiteX68" fmla="*/ 653802 w 742726"/>
                <a:gd name="connsiteY68" fmla="*/ 259001 h 737889"/>
                <a:gd name="connsiteX69" fmla="*/ 640957 w 742726"/>
                <a:gd name="connsiteY69" fmla="*/ 263939 h 737889"/>
                <a:gd name="connsiteX70" fmla="*/ 628079 w 742726"/>
                <a:gd name="connsiteY70" fmla="*/ 268609 h 737889"/>
                <a:gd name="connsiteX71" fmla="*/ 615234 w 742726"/>
                <a:gd name="connsiteY71" fmla="*/ 273547 h 737889"/>
                <a:gd name="connsiteX72" fmla="*/ 602256 w 742726"/>
                <a:gd name="connsiteY72" fmla="*/ 278318 h 737889"/>
                <a:gd name="connsiteX73" fmla="*/ 602256 w 742726"/>
                <a:gd name="connsiteY73" fmla="*/ 278318 h 737889"/>
                <a:gd name="connsiteX74" fmla="*/ 589411 w 742726"/>
                <a:gd name="connsiteY74" fmla="*/ 283256 h 737889"/>
                <a:gd name="connsiteX75" fmla="*/ 572263 w 742726"/>
                <a:gd name="connsiteY75" fmla="*/ 289928 h 737889"/>
                <a:gd name="connsiteX76" fmla="*/ 559418 w 742726"/>
                <a:gd name="connsiteY76" fmla="*/ 294999 h 737889"/>
                <a:gd name="connsiteX77" fmla="*/ 559418 w 742726"/>
                <a:gd name="connsiteY77" fmla="*/ 294833 h 737889"/>
                <a:gd name="connsiteX78" fmla="*/ 558017 w 742726"/>
                <a:gd name="connsiteY78" fmla="*/ 291296 h 737889"/>
                <a:gd name="connsiteX79" fmla="*/ 556916 w 742726"/>
                <a:gd name="connsiteY79" fmla="*/ 288661 h 737889"/>
                <a:gd name="connsiteX80" fmla="*/ 556916 w 742726"/>
                <a:gd name="connsiteY80" fmla="*/ 288360 h 737889"/>
                <a:gd name="connsiteX81" fmla="*/ 556916 w 742726"/>
                <a:gd name="connsiteY81" fmla="*/ 288360 h 737889"/>
                <a:gd name="connsiteX82" fmla="*/ 556916 w 742726"/>
                <a:gd name="connsiteY82" fmla="*/ 288027 h 737889"/>
                <a:gd name="connsiteX83" fmla="*/ 556749 w 742726"/>
                <a:gd name="connsiteY83" fmla="*/ 287693 h 737889"/>
                <a:gd name="connsiteX84" fmla="*/ 556749 w 742726"/>
                <a:gd name="connsiteY84" fmla="*/ 287259 h 737889"/>
                <a:gd name="connsiteX85" fmla="*/ 556749 w 742726"/>
                <a:gd name="connsiteY85" fmla="*/ 287259 h 737889"/>
                <a:gd name="connsiteX86" fmla="*/ 555982 w 742726"/>
                <a:gd name="connsiteY86" fmla="*/ 285524 h 737889"/>
                <a:gd name="connsiteX87" fmla="*/ 555648 w 742726"/>
                <a:gd name="connsiteY87" fmla="*/ 284824 h 737889"/>
                <a:gd name="connsiteX88" fmla="*/ 555348 w 742726"/>
                <a:gd name="connsiteY88" fmla="*/ 284123 h 737889"/>
                <a:gd name="connsiteX89" fmla="*/ 555348 w 742726"/>
                <a:gd name="connsiteY89" fmla="*/ 283890 h 737889"/>
                <a:gd name="connsiteX90" fmla="*/ 554547 w 742726"/>
                <a:gd name="connsiteY90" fmla="*/ 282221 h 737889"/>
                <a:gd name="connsiteX91" fmla="*/ 553780 w 742726"/>
                <a:gd name="connsiteY91" fmla="*/ 280587 h 737889"/>
                <a:gd name="connsiteX92" fmla="*/ 553780 w 742726"/>
                <a:gd name="connsiteY92" fmla="*/ 280587 h 737889"/>
                <a:gd name="connsiteX93" fmla="*/ 553079 w 742726"/>
                <a:gd name="connsiteY93" fmla="*/ 279185 h 737889"/>
                <a:gd name="connsiteX94" fmla="*/ 552745 w 742726"/>
                <a:gd name="connsiteY94" fmla="*/ 278485 h 737889"/>
                <a:gd name="connsiteX95" fmla="*/ 552378 w 742726"/>
                <a:gd name="connsiteY95" fmla="*/ 277784 h 737889"/>
                <a:gd name="connsiteX96" fmla="*/ 552078 w 742726"/>
                <a:gd name="connsiteY96" fmla="*/ 277184 h 737889"/>
                <a:gd name="connsiteX97" fmla="*/ 552078 w 742726"/>
                <a:gd name="connsiteY97" fmla="*/ 276917 h 737889"/>
                <a:gd name="connsiteX98" fmla="*/ 552078 w 742726"/>
                <a:gd name="connsiteY98" fmla="*/ 276750 h 737889"/>
                <a:gd name="connsiteX99" fmla="*/ 552078 w 742726"/>
                <a:gd name="connsiteY99" fmla="*/ 276750 h 737889"/>
                <a:gd name="connsiteX100" fmla="*/ 551678 w 742726"/>
                <a:gd name="connsiteY100" fmla="*/ 275983 h 737889"/>
                <a:gd name="connsiteX101" fmla="*/ 550710 w 742726"/>
                <a:gd name="connsiteY101" fmla="*/ 274114 h 737889"/>
                <a:gd name="connsiteX102" fmla="*/ 550043 w 742726"/>
                <a:gd name="connsiteY102" fmla="*/ 272880 h 737889"/>
                <a:gd name="connsiteX103" fmla="*/ 549743 w 742726"/>
                <a:gd name="connsiteY103" fmla="*/ 272346 h 737889"/>
                <a:gd name="connsiteX104" fmla="*/ 548942 w 742726"/>
                <a:gd name="connsiteY104" fmla="*/ 270845 h 737889"/>
                <a:gd name="connsiteX105" fmla="*/ 548375 w 742726"/>
                <a:gd name="connsiteY105" fmla="*/ 269810 h 737889"/>
                <a:gd name="connsiteX106" fmla="*/ 546907 w 742726"/>
                <a:gd name="connsiteY106" fmla="*/ 267241 h 737889"/>
                <a:gd name="connsiteX107" fmla="*/ 546340 w 742726"/>
                <a:gd name="connsiteY107" fmla="*/ 266307 h 737889"/>
                <a:gd name="connsiteX108" fmla="*/ 545539 w 742726"/>
                <a:gd name="connsiteY108" fmla="*/ 264906 h 737889"/>
                <a:gd name="connsiteX109" fmla="*/ 544705 w 742726"/>
                <a:gd name="connsiteY109" fmla="*/ 263505 h 737889"/>
                <a:gd name="connsiteX110" fmla="*/ 544038 w 742726"/>
                <a:gd name="connsiteY110" fmla="*/ 262471 h 737889"/>
                <a:gd name="connsiteX111" fmla="*/ 542470 w 742726"/>
                <a:gd name="connsiteY111" fmla="*/ 259968 h 737889"/>
                <a:gd name="connsiteX112" fmla="*/ 542470 w 742726"/>
                <a:gd name="connsiteY112" fmla="*/ 259968 h 737889"/>
                <a:gd name="connsiteX113" fmla="*/ 542303 w 742726"/>
                <a:gd name="connsiteY113" fmla="*/ 259735 h 737889"/>
                <a:gd name="connsiteX114" fmla="*/ 542303 w 742726"/>
                <a:gd name="connsiteY114" fmla="*/ 259735 h 737889"/>
                <a:gd name="connsiteX115" fmla="*/ 542303 w 742726"/>
                <a:gd name="connsiteY115" fmla="*/ 259568 h 737889"/>
                <a:gd name="connsiteX116" fmla="*/ 542303 w 742726"/>
                <a:gd name="connsiteY116" fmla="*/ 259401 h 737889"/>
                <a:gd name="connsiteX117" fmla="*/ 542103 w 742726"/>
                <a:gd name="connsiteY117" fmla="*/ 259068 h 737889"/>
                <a:gd name="connsiteX118" fmla="*/ 542103 w 742726"/>
                <a:gd name="connsiteY118" fmla="*/ 259068 h 737889"/>
                <a:gd name="connsiteX119" fmla="*/ 542103 w 742726"/>
                <a:gd name="connsiteY119" fmla="*/ 259068 h 737889"/>
                <a:gd name="connsiteX120" fmla="*/ 542103 w 742726"/>
                <a:gd name="connsiteY120" fmla="*/ 259068 h 737889"/>
                <a:gd name="connsiteX121" fmla="*/ 542103 w 742726"/>
                <a:gd name="connsiteY121" fmla="*/ 258867 h 737889"/>
                <a:gd name="connsiteX122" fmla="*/ 542103 w 742726"/>
                <a:gd name="connsiteY122" fmla="*/ 258867 h 737889"/>
                <a:gd name="connsiteX123" fmla="*/ 541769 w 742726"/>
                <a:gd name="connsiteY123" fmla="*/ 258367 h 737889"/>
                <a:gd name="connsiteX124" fmla="*/ 541602 w 742726"/>
                <a:gd name="connsiteY124" fmla="*/ 258067 h 737889"/>
                <a:gd name="connsiteX125" fmla="*/ 541068 w 742726"/>
                <a:gd name="connsiteY125" fmla="*/ 257266 h 737889"/>
                <a:gd name="connsiteX126" fmla="*/ 541068 w 742726"/>
                <a:gd name="connsiteY126" fmla="*/ 257066 h 737889"/>
                <a:gd name="connsiteX127" fmla="*/ 541068 w 742726"/>
                <a:gd name="connsiteY127" fmla="*/ 256866 h 737889"/>
                <a:gd name="connsiteX128" fmla="*/ 541068 w 742726"/>
                <a:gd name="connsiteY128" fmla="*/ 256866 h 737889"/>
                <a:gd name="connsiteX129" fmla="*/ 540835 w 742726"/>
                <a:gd name="connsiteY129" fmla="*/ 256499 h 737889"/>
                <a:gd name="connsiteX130" fmla="*/ 540601 w 742726"/>
                <a:gd name="connsiteY130" fmla="*/ 256165 h 737889"/>
                <a:gd name="connsiteX131" fmla="*/ 540601 w 742726"/>
                <a:gd name="connsiteY131" fmla="*/ 255965 h 737889"/>
                <a:gd name="connsiteX132" fmla="*/ 540268 w 742726"/>
                <a:gd name="connsiteY132" fmla="*/ 255498 h 737889"/>
                <a:gd name="connsiteX133" fmla="*/ 539367 w 742726"/>
                <a:gd name="connsiteY133" fmla="*/ 254130 h 737889"/>
                <a:gd name="connsiteX134" fmla="*/ 539367 w 742726"/>
                <a:gd name="connsiteY134" fmla="*/ 254130 h 737889"/>
                <a:gd name="connsiteX135" fmla="*/ 539367 w 742726"/>
                <a:gd name="connsiteY135" fmla="*/ 253930 h 737889"/>
                <a:gd name="connsiteX136" fmla="*/ 538233 w 742726"/>
                <a:gd name="connsiteY136" fmla="*/ 252328 h 737889"/>
                <a:gd name="connsiteX137" fmla="*/ 537932 w 742726"/>
                <a:gd name="connsiteY137" fmla="*/ 251894 h 737889"/>
                <a:gd name="connsiteX138" fmla="*/ 537432 w 742726"/>
                <a:gd name="connsiteY138" fmla="*/ 251194 h 737889"/>
                <a:gd name="connsiteX139" fmla="*/ 536731 w 742726"/>
                <a:gd name="connsiteY139" fmla="*/ 250226 h 737889"/>
                <a:gd name="connsiteX140" fmla="*/ 535630 w 742726"/>
                <a:gd name="connsiteY140" fmla="*/ 248758 h 737889"/>
                <a:gd name="connsiteX141" fmla="*/ 534596 w 742726"/>
                <a:gd name="connsiteY141" fmla="*/ 247391 h 737889"/>
                <a:gd name="connsiteX142" fmla="*/ 534596 w 742726"/>
                <a:gd name="connsiteY142" fmla="*/ 247224 h 737889"/>
                <a:gd name="connsiteX143" fmla="*/ 532594 w 742726"/>
                <a:gd name="connsiteY143" fmla="*/ 244655 h 737889"/>
                <a:gd name="connsiteX144" fmla="*/ 532427 w 742726"/>
                <a:gd name="connsiteY144" fmla="*/ 244421 h 737889"/>
                <a:gd name="connsiteX145" fmla="*/ 530593 w 742726"/>
                <a:gd name="connsiteY145" fmla="*/ 242153 h 737889"/>
                <a:gd name="connsiteX146" fmla="*/ 530326 w 742726"/>
                <a:gd name="connsiteY146" fmla="*/ 241819 h 737889"/>
                <a:gd name="connsiteX147" fmla="*/ 530326 w 742726"/>
                <a:gd name="connsiteY147" fmla="*/ 241819 h 737889"/>
                <a:gd name="connsiteX148" fmla="*/ 530092 w 742726"/>
                <a:gd name="connsiteY148" fmla="*/ 241519 h 737889"/>
                <a:gd name="connsiteX149" fmla="*/ 540802 w 742726"/>
                <a:gd name="connsiteY149" fmla="*/ 232878 h 737889"/>
                <a:gd name="connsiteX150" fmla="*/ 555047 w 742726"/>
                <a:gd name="connsiteY150" fmla="*/ 221334 h 737889"/>
                <a:gd name="connsiteX151" fmla="*/ 565757 w 742726"/>
                <a:gd name="connsiteY151" fmla="*/ 212660 h 737889"/>
                <a:gd name="connsiteX152" fmla="*/ 575999 w 742726"/>
                <a:gd name="connsiteY152" fmla="*/ 203885 h 737889"/>
                <a:gd name="connsiteX153" fmla="*/ 586742 w 742726"/>
                <a:gd name="connsiteY153" fmla="*/ 195211 h 737889"/>
                <a:gd name="connsiteX154" fmla="*/ 597418 w 742726"/>
                <a:gd name="connsiteY154" fmla="*/ 186536 h 737889"/>
                <a:gd name="connsiteX155" fmla="*/ 608128 w 742726"/>
                <a:gd name="connsiteY155" fmla="*/ 177895 h 737889"/>
                <a:gd name="connsiteX156" fmla="*/ 618804 w 742726"/>
                <a:gd name="connsiteY156" fmla="*/ 169254 h 737889"/>
                <a:gd name="connsiteX157" fmla="*/ 625944 w 742726"/>
                <a:gd name="connsiteY157" fmla="*/ 163449 h 737889"/>
                <a:gd name="connsiteX158" fmla="*/ 629514 w 742726"/>
                <a:gd name="connsiteY158" fmla="*/ 160580 h 737889"/>
                <a:gd name="connsiteX159" fmla="*/ 633083 w 742726"/>
                <a:gd name="connsiteY159" fmla="*/ 157677 h 737889"/>
                <a:gd name="connsiteX160" fmla="*/ 636653 w 742726"/>
                <a:gd name="connsiteY160" fmla="*/ 154808 h 737889"/>
                <a:gd name="connsiteX161" fmla="*/ 640223 w 742726"/>
                <a:gd name="connsiteY161" fmla="*/ 151906 h 737889"/>
                <a:gd name="connsiteX162" fmla="*/ 643760 w 742726"/>
                <a:gd name="connsiteY162" fmla="*/ 149036 h 737889"/>
                <a:gd name="connsiteX163" fmla="*/ 647330 w 742726"/>
                <a:gd name="connsiteY163" fmla="*/ 146134 h 737889"/>
                <a:gd name="connsiteX164" fmla="*/ 650899 w 742726"/>
                <a:gd name="connsiteY164" fmla="*/ 143265 h 737889"/>
                <a:gd name="connsiteX165" fmla="*/ 658039 w 742726"/>
                <a:gd name="connsiteY165" fmla="*/ 137493 h 737889"/>
                <a:gd name="connsiteX166" fmla="*/ 661742 w 742726"/>
                <a:gd name="connsiteY166" fmla="*/ 134457 h 737889"/>
                <a:gd name="connsiteX167" fmla="*/ 661242 w 742726"/>
                <a:gd name="connsiteY167" fmla="*/ 133856 h 737889"/>
                <a:gd name="connsiteX168" fmla="*/ 659774 w 742726"/>
                <a:gd name="connsiteY168" fmla="*/ 132088 h 737889"/>
                <a:gd name="connsiteX169" fmla="*/ 657805 w 742726"/>
                <a:gd name="connsiteY169" fmla="*/ 129686 h 737889"/>
                <a:gd name="connsiteX170" fmla="*/ 657805 w 742726"/>
                <a:gd name="connsiteY170" fmla="*/ 129686 h 737889"/>
                <a:gd name="connsiteX171" fmla="*/ 656271 w 742726"/>
                <a:gd name="connsiteY171" fmla="*/ 127851 h 737889"/>
                <a:gd name="connsiteX172" fmla="*/ 653402 w 742726"/>
                <a:gd name="connsiteY172" fmla="*/ 124515 h 737889"/>
                <a:gd name="connsiteX173" fmla="*/ 649798 w 742726"/>
                <a:gd name="connsiteY173" fmla="*/ 127651 h 737889"/>
                <a:gd name="connsiteX174" fmla="*/ 642859 w 742726"/>
                <a:gd name="connsiteY174" fmla="*/ 133689 h 737889"/>
                <a:gd name="connsiteX175" fmla="*/ 639522 w 742726"/>
                <a:gd name="connsiteY175" fmla="*/ 136725 h 737889"/>
                <a:gd name="connsiteX176" fmla="*/ 636186 w 742726"/>
                <a:gd name="connsiteY176" fmla="*/ 139728 h 737889"/>
                <a:gd name="connsiteX177" fmla="*/ 632850 w 742726"/>
                <a:gd name="connsiteY177" fmla="*/ 142731 h 737889"/>
                <a:gd name="connsiteX178" fmla="*/ 629514 w 742726"/>
                <a:gd name="connsiteY178" fmla="*/ 145733 h 737889"/>
                <a:gd name="connsiteX179" fmla="*/ 626177 w 742726"/>
                <a:gd name="connsiteY179" fmla="*/ 148736 h 737889"/>
                <a:gd name="connsiteX180" fmla="*/ 622841 w 742726"/>
                <a:gd name="connsiteY180" fmla="*/ 151739 h 737889"/>
                <a:gd name="connsiteX181" fmla="*/ 619505 w 742726"/>
                <a:gd name="connsiteY181" fmla="*/ 154741 h 737889"/>
                <a:gd name="connsiteX182" fmla="*/ 612565 w 742726"/>
                <a:gd name="connsiteY182" fmla="*/ 160747 h 737889"/>
                <a:gd name="connsiteX183" fmla="*/ 602156 w 742726"/>
                <a:gd name="connsiteY183" fmla="*/ 169788 h 737889"/>
                <a:gd name="connsiteX184" fmla="*/ 591780 w 742726"/>
                <a:gd name="connsiteY184" fmla="*/ 178796 h 737889"/>
                <a:gd name="connsiteX185" fmla="*/ 581471 w 742726"/>
                <a:gd name="connsiteY185" fmla="*/ 187838 h 737889"/>
                <a:gd name="connsiteX186" fmla="*/ 571062 w 742726"/>
                <a:gd name="connsiteY186" fmla="*/ 196846 h 737889"/>
                <a:gd name="connsiteX187" fmla="*/ 571062 w 742726"/>
                <a:gd name="connsiteY187" fmla="*/ 196846 h 737889"/>
                <a:gd name="connsiteX188" fmla="*/ 557650 w 742726"/>
                <a:gd name="connsiteY188" fmla="*/ 204919 h 737889"/>
                <a:gd name="connsiteX189" fmla="*/ 557316 w 742726"/>
                <a:gd name="connsiteY189" fmla="*/ 204552 h 737889"/>
                <a:gd name="connsiteX190" fmla="*/ 557316 w 742726"/>
                <a:gd name="connsiteY190" fmla="*/ 204552 h 737889"/>
                <a:gd name="connsiteX191" fmla="*/ 557049 w 742726"/>
                <a:gd name="connsiteY191" fmla="*/ 204252 h 737889"/>
                <a:gd name="connsiteX192" fmla="*/ 556782 w 742726"/>
                <a:gd name="connsiteY192" fmla="*/ 203919 h 737889"/>
                <a:gd name="connsiteX193" fmla="*/ 556616 w 742726"/>
                <a:gd name="connsiteY193" fmla="*/ 203752 h 737889"/>
                <a:gd name="connsiteX194" fmla="*/ 554814 w 742726"/>
                <a:gd name="connsiteY194" fmla="*/ 201750 h 737889"/>
                <a:gd name="connsiteX195" fmla="*/ 554314 w 742726"/>
                <a:gd name="connsiteY195" fmla="*/ 201183 h 737889"/>
                <a:gd name="connsiteX196" fmla="*/ 554314 w 742726"/>
                <a:gd name="connsiteY196" fmla="*/ 201183 h 737889"/>
                <a:gd name="connsiteX197" fmla="*/ 553980 w 742726"/>
                <a:gd name="connsiteY197" fmla="*/ 200849 h 737889"/>
                <a:gd name="connsiteX198" fmla="*/ 553813 w 742726"/>
                <a:gd name="connsiteY198" fmla="*/ 200649 h 737889"/>
                <a:gd name="connsiteX199" fmla="*/ 553613 w 742726"/>
                <a:gd name="connsiteY199" fmla="*/ 200449 h 737889"/>
                <a:gd name="connsiteX200" fmla="*/ 553613 w 742726"/>
                <a:gd name="connsiteY200" fmla="*/ 200449 h 737889"/>
                <a:gd name="connsiteX201" fmla="*/ 553012 w 742726"/>
                <a:gd name="connsiteY201" fmla="*/ 199782 h 737889"/>
                <a:gd name="connsiteX202" fmla="*/ 552078 w 742726"/>
                <a:gd name="connsiteY202" fmla="*/ 198781 h 737889"/>
                <a:gd name="connsiteX203" fmla="*/ 551444 w 742726"/>
                <a:gd name="connsiteY203" fmla="*/ 198080 h 737889"/>
                <a:gd name="connsiteX204" fmla="*/ 549743 w 742726"/>
                <a:gd name="connsiteY204" fmla="*/ 196345 h 737889"/>
                <a:gd name="connsiteX205" fmla="*/ 548041 w 742726"/>
                <a:gd name="connsiteY205" fmla="*/ 194610 h 737889"/>
                <a:gd name="connsiteX206" fmla="*/ 544705 w 742726"/>
                <a:gd name="connsiteY206" fmla="*/ 191274 h 737889"/>
                <a:gd name="connsiteX207" fmla="*/ 544705 w 742726"/>
                <a:gd name="connsiteY207" fmla="*/ 191274 h 737889"/>
                <a:gd name="connsiteX208" fmla="*/ 541369 w 742726"/>
                <a:gd name="connsiteY208" fmla="*/ 187938 h 737889"/>
                <a:gd name="connsiteX209" fmla="*/ 539967 w 742726"/>
                <a:gd name="connsiteY209" fmla="*/ 186636 h 737889"/>
                <a:gd name="connsiteX210" fmla="*/ 539600 w 742726"/>
                <a:gd name="connsiteY210" fmla="*/ 186303 h 737889"/>
                <a:gd name="connsiteX211" fmla="*/ 538533 w 742726"/>
                <a:gd name="connsiteY211" fmla="*/ 185302 h 737889"/>
                <a:gd name="connsiteX212" fmla="*/ 538099 w 742726"/>
                <a:gd name="connsiteY212" fmla="*/ 184935 h 737889"/>
                <a:gd name="connsiteX213" fmla="*/ 537832 w 742726"/>
                <a:gd name="connsiteY213" fmla="*/ 184668 h 737889"/>
                <a:gd name="connsiteX214" fmla="*/ 537832 w 742726"/>
                <a:gd name="connsiteY214" fmla="*/ 184668 h 737889"/>
                <a:gd name="connsiteX215" fmla="*/ 537832 w 742726"/>
                <a:gd name="connsiteY215" fmla="*/ 184668 h 737889"/>
                <a:gd name="connsiteX216" fmla="*/ 537832 w 742726"/>
                <a:gd name="connsiteY216" fmla="*/ 184668 h 737889"/>
                <a:gd name="connsiteX217" fmla="*/ 534496 w 742726"/>
                <a:gd name="connsiteY217" fmla="*/ 181632 h 737889"/>
                <a:gd name="connsiteX218" fmla="*/ 533829 w 742726"/>
                <a:gd name="connsiteY218" fmla="*/ 181065 h 737889"/>
                <a:gd name="connsiteX219" fmla="*/ 533195 w 742726"/>
                <a:gd name="connsiteY219" fmla="*/ 180498 h 737889"/>
                <a:gd name="connsiteX220" fmla="*/ 533195 w 742726"/>
                <a:gd name="connsiteY220" fmla="*/ 180498 h 737889"/>
                <a:gd name="connsiteX221" fmla="*/ 532961 w 742726"/>
                <a:gd name="connsiteY221" fmla="*/ 180498 h 737889"/>
                <a:gd name="connsiteX222" fmla="*/ 530926 w 742726"/>
                <a:gd name="connsiteY222" fmla="*/ 178763 h 737889"/>
                <a:gd name="connsiteX223" fmla="*/ 529091 w 742726"/>
                <a:gd name="connsiteY223" fmla="*/ 177228 h 737889"/>
                <a:gd name="connsiteX224" fmla="*/ 526322 w 742726"/>
                <a:gd name="connsiteY224" fmla="*/ 175026 h 737889"/>
                <a:gd name="connsiteX225" fmla="*/ 525855 w 742726"/>
                <a:gd name="connsiteY225" fmla="*/ 174659 h 737889"/>
                <a:gd name="connsiteX226" fmla="*/ 525188 w 742726"/>
                <a:gd name="connsiteY226" fmla="*/ 174125 h 737889"/>
                <a:gd name="connsiteX227" fmla="*/ 524787 w 742726"/>
                <a:gd name="connsiteY227" fmla="*/ 173825 h 737889"/>
                <a:gd name="connsiteX228" fmla="*/ 524220 w 742726"/>
                <a:gd name="connsiteY228" fmla="*/ 173391 h 737889"/>
                <a:gd name="connsiteX229" fmla="*/ 523152 w 742726"/>
                <a:gd name="connsiteY229" fmla="*/ 172557 h 737889"/>
                <a:gd name="connsiteX230" fmla="*/ 522719 w 742726"/>
                <a:gd name="connsiteY230" fmla="*/ 172224 h 737889"/>
                <a:gd name="connsiteX231" fmla="*/ 521151 w 742726"/>
                <a:gd name="connsiteY231" fmla="*/ 171023 h 737889"/>
                <a:gd name="connsiteX232" fmla="*/ 521151 w 742726"/>
                <a:gd name="connsiteY232" fmla="*/ 171023 h 737889"/>
                <a:gd name="connsiteX233" fmla="*/ 521151 w 742726"/>
                <a:gd name="connsiteY233" fmla="*/ 170856 h 737889"/>
                <a:gd name="connsiteX234" fmla="*/ 521151 w 742726"/>
                <a:gd name="connsiteY234" fmla="*/ 170856 h 737889"/>
                <a:gd name="connsiteX235" fmla="*/ 521151 w 742726"/>
                <a:gd name="connsiteY235" fmla="*/ 170856 h 737889"/>
                <a:gd name="connsiteX236" fmla="*/ 521151 w 742726"/>
                <a:gd name="connsiteY236" fmla="*/ 170856 h 737889"/>
                <a:gd name="connsiteX237" fmla="*/ 520951 w 742726"/>
                <a:gd name="connsiteY237" fmla="*/ 170856 h 737889"/>
                <a:gd name="connsiteX238" fmla="*/ 520951 w 742726"/>
                <a:gd name="connsiteY238" fmla="*/ 170856 h 737889"/>
                <a:gd name="connsiteX239" fmla="*/ 520116 w 742726"/>
                <a:gd name="connsiteY239" fmla="*/ 170255 h 737889"/>
                <a:gd name="connsiteX240" fmla="*/ 518181 w 742726"/>
                <a:gd name="connsiteY240" fmla="*/ 168821 h 737889"/>
                <a:gd name="connsiteX241" fmla="*/ 518181 w 742726"/>
                <a:gd name="connsiteY241" fmla="*/ 168821 h 737889"/>
                <a:gd name="connsiteX242" fmla="*/ 516246 w 742726"/>
                <a:gd name="connsiteY242" fmla="*/ 167419 h 737889"/>
                <a:gd name="connsiteX243" fmla="*/ 515612 w 742726"/>
                <a:gd name="connsiteY243" fmla="*/ 166986 h 737889"/>
                <a:gd name="connsiteX244" fmla="*/ 515612 w 742726"/>
                <a:gd name="connsiteY244" fmla="*/ 166986 h 737889"/>
                <a:gd name="connsiteX245" fmla="*/ 513878 w 742726"/>
                <a:gd name="connsiteY245" fmla="*/ 165785 h 737889"/>
                <a:gd name="connsiteX246" fmla="*/ 511475 w 742726"/>
                <a:gd name="connsiteY246" fmla="*/ 164150 h 737889"/>
                <a:gd name="connsiteX247" fmla="*/ 509807 w 742726"/>
                <a:gd name="connsiteY247" fmla="*/ 163015 h 737889"/>
                <a:gd name="connsiteX248" fmla="*/ 508539 w 742726"/>
                <a:gd name="connsiteY248" fmla="*/ 162181 h 737889"/>
                <a:gd name="connsiteX249" fmla="*/ 506971 w 742726"/>
                <a:gd name="connsiteY249" fmla="*/ 161181 h 737889"/>
                <a:gd name="connsiteX250" fmla="*/ 505036 w 742726"/>
                <a:gd name="connsiteY250" fmla="*/ 159979 h 737889"/>
                <a:gd name="connsiteX251" fmla="*/ 504002 w 742726"/>
                <a:gd name="connsiteY251" fmla="*/ 159346 h 737889"/>
                <a:gd name="connsiteX252" fmla="*/ 501934 w 742726"/>
                <a:gd name="connsiteY252" fmla="*/ 158044 h 737889"/>
                <a:gd name="connsiteX253" fmla="*/ 501400 w 742726"/>
                <a:gd name="connsiteY253" fmla="*/ 157744 h 737889"/>
                <a:gd name="connsiteX254" fmla="*/ 500899 w 742726"/>
                <a:gd name="connsiteY254" fmla="*/ 157410 h 737889"/>
                <a:gd name="connsiteX255" fmla="*/ 499832 w 742726"/>
                <a:gd name="connsiteY255" fmla="*/ 156777 h 737889"/>
                <a:gd name="connsiteX256" fmla="*/ 506938 w 742726"/>
                <a:gd name="connsiteY256" fmla="*/ 144999 h 737889"/>
                <a:gd name="connsiteX257" fmla="*/ 512309 w 742726"/>
                <a:gd name="connsiteY257" fmla="*/ 131521 h 737889"/>
                <a:gd name="connsiteX258" fmla="*/ 519416 w 742726"/>
                <a:gd name="connsiteY258" fmla="*/ 119777 h 737889"/>
                <a:gd name="connsiteX259" fmla="*/ 526489 w 742726"/>
                <a:gd name="connsiteY259" fmla="*/ 108000 h 737889"/>
                <a:gd name="connsiteX260" fmla="*/ 533562 w 742726"/>
                <a:gd name="connsiteY260" fmla="*/ 96189 h 737889"/>
                <a:gd name="connsiteX261" fmla="*/ 538299 w 742726"/>
                <a:gd name="connsiteY261" fmla="*/ 88349 h 737889"/>
                <a:gd name="connsiteX262" fmla="*/ 540668 w 742726"/>
                <a:gd name="connsiteY262" fmla="*/ 84412 h 737889"/>
                <a:gd name="connsiteX263" fmla="*/ 543037 w 742726"/>
                <a:gd name="connsiteY263" fmla="*/ 80475 h 737889"/>
                <a:gd name="connsiteX264" fmla="*/ 545405 w 742726"/>
                <a:gd name="connsiteY264" fmla="*/ 76539 h 737889"/>
                <a:gd name="connsiteX265" fmla="*/ 547774 w 742726"/>
                <a:gd name="connsiteY265" fmla="*/ 72602 h 737889"/>
                <a:gd name="connsiteX266" fmla="*/ 550110 w 742726"/>
                <a:gd name="connsiteY266" fmla="*/ 68665 h 737889"/>
                <a:gd name="connsiteX267" fmla="*/ 552479 w 742726"/>
                <a:gd name="connsiteY267" fmla="*/ 64728 h 737889"/>
                <a:gd name="connsiteX268" fmla="*/ 554847 w 742726"/>
                <a:gd name="connsiteY268" fmla="*/ 60791 h 737889"/>
                <a:gd name="connsiteX269" fmla="*/ 559552 w 742726"/>
                <a:gd name="connsiteY269" fmla="*/ 52951 h 737889"/>
                <a:gd name="connsiteX270" fmla="*/ 562087 w 742726"/>
                <a:gd name="connsiteY270" fmla="*/ 48781 h 737889"/>
                <a:gd name="connsiteX271" fmla="*/ 556749 w 742726"/>
                <a:gd name="connsiteY271" fmla="*/ 45644 h 737889"/>
                <a:gd name="connsiteX272" fmla="*/ 553146 w 742726"/>
                <a:gd name="connsiteY272" fmla="*/ 43609 h 737889"/>
                <a:gd name="connsiteX273" fmla="*/ 551211 w 742726"/>
                <a:gd name="connsiteY273" fmla="*/ 42508 h 737889"/>
                <a:gd name="connsiteX274" fmla="*/ 550844 w 742726"/>
                <a:gd name="connsiteY274" fmla="*/ 42308 h 737889"/>
                <a:gd name="connsiteX275" fmla="*/ 548475 w 742726"/>
                <a:gd name="connsiteY275" fmla="*/ 46545 h 737889"/>
                <a:gd name="connsiteX276" fmla="*/ 544038 w 742726"/>
                <a:gd name="connsiteY276" fmla="*/ 54586 h 737889"/>
                <a:gd name="connsiteX277" fmla="*/ 544038 w 742726"/>
                <a:gd name="connsiteY277" fmla="*/ 54586 h 737889"/>
                <a:gd name="connsiteX278" fmla="*/ 541802 w 742726"/>
                <a:gd name="connsiteY278" fmla="*/ 58589 h 737889"/>
                <a:gd name="connsiteX279" fmla="*/ 541802 w 742726"/>
                <a:gd name="connsiteY279" fmla="*/ 58589 h 737889"/>
                <a:gd name="connsiteX280" fmla="*/ 539600 w 742726"/>
                <a:gd name="connsiteY280" fmla="*/ 62593 h 737889"/>
                <a:gd name="connsiteX281" fmla="*/ 535163 w 742726"/>
                <a:gd name="connsiteY281" fmla="*/ 70633 h 737889"/>
                <a:gd name="connsiteX282" fmla="*/ 532928 w 742726"/>
                <a:gd name="connsiteY282" fmla="*/ 74637 h 737889"/>
                <a:gd name="connsiteX283" fmla="*/ 530726 w 742726"/>
                <a:gd name="connsiteY283" fmla="*/ 78607 h 737889"/>
                <a:gd name="connsiteX284" fmla="*/ 528491 w 742726"/>
                <a:gd name="connsiteY284" fmla="*/ 82611 h 737889"/>
                <a:gd name="connsiteX285" fmla="*/ 524020 w 742726"/>
                <a:gd name="connsiteY285" fmla="*/ 90651 h 737889"/>
                <a:gd name="connsiteX286" fmla="*/ 517347 w 742726"/>
                <a:gd name="connsiteY286" fmla="*/ 102695 h 737889"/>
                <a:gd name="connsiteX287" fmla="*/ 510675 w 742726"/>
                <a:gd name="connsiteY287" fmla="*/ 114739 h 737889"/>
                <a:gd name="connsiteX288" fmla="*/ 504002 w 742726"/>
                <a:gd name="connsiteY288" fmla="*/ 126750 h 737889"/>
                <a:gd name="connsiteX289" fmla="*/ 500132 w 742726"/>
                <a:gd name="connsiteY289" fmla="*/ 124648 h 737889"/>
                <a:gd name="connsiteX290" fmla="*/ 496963 w 742726"/>
                <a:gd name="connsiteY290" fmla="*/ 123013 h 737889"/>
                <a:gd name="connsiteX291" fmla="*/ 493393 w 742726"/>
                <a:gd name="connsiteY291" fmla="*/ 121178 h 737889"/>
                <a:gd name="connsiteX292" fmla="*/ 489789 w 742726"/>
                <a:gd name="connsiteY292" fmla="*/ 119410 h 737889"/>
                <a:gd name="connsiteX293" fmla="*/ 486453 w 742726"/>
                <a:gd name="connsiteY293" fmla="*/ 117809 h 737889"/>
                <a:gd name="connsiteX294" fmla="*/ 480114 w 742726"/>
                <a:gd name="connsiteY294" fmla="*/ 114973 h 737889"/>
                <a:gd name="connsiteX295" fmla="*/ 476444 w 742726"/>
                <a:gd name="connsiteY295" fmla="*/ 113405 h 737889"/>
                <a:gd name="connsiteX296" fmla="*/ 472708 w 742726"/>
                <a:gd name="connsiteY296" fmla="*/ 111903 h 737889"/>
                <a:gd name="connsiteX297" fmla="*/ 470572 w 742726"/>
                <a:gd name="connsiteY297" fmla="*/ 111069 h 737889"/>
                <a:gd name="connsiteX298" fmla="*/ 468137 w 742726"/>
                <a:gd name="connsiteY298" fmla="*/ 110135 h 737889"/>
                <a:gd name="connsiteX299" fmla="*/ 465368 w 742726"/>
                <a:gd name="connsiteY299" fmla="*/ 109134 h 737889"/>
                <a:gd name="connsiteX300" fmla="*/ 454859 w 742726"/>
                <a:gd name="connsiteY300" fmla="*/ 105531 h 737889"/>
                <a:gd name="connsiteX301" fmla="*/ 452323 w 742726"/>
                <a:gd name="connsiteY301" fmla="*/ 104730 h 737889"/>
                <a:gd name="connsiteX302" fmla="*/ 450555 w 742726"/>
                <a:gd name="connsiteY302" fmla="*/ 104197 h 737889"/>
                <a:gd name="connsiteX303" fmla="*/ 448620 w 742726"/>
                <a:gd name="connsiteY303" fmla="*/ 103629 h 737889"/>
                <a:gd name="connsiteX304" fmla="*/ 445817 w 742726"/>
                <a:gd name="connsiteY304" fmla="*/ 102829 h 737889"/>
                <a:gd name="connsiteX305" fmla="*/ 442748 w 742726"/>
                <a:gd name="connsiteY305" fmla="*/ 101961 h 737889"/>
                <a:gd name="connsiteX306" fmla="*/ 441246 w 742726"/>
                <a:gd name="connsiteY306" fmla="*/ 101494 h 737889"/>
                <a:gd name="connsiteX307" fmla="*/ 437643 w 742726"/>
                <a:gd name="connsiteY307" fmla="*/ 100593 h 737889"/>
                <a:gd name="connsiteX308" fmla="*/ 437243 w 742726"/>
                <a:gd name="connsiteY308" fmla="*/ 100593 h 737889"/>
                <a:gd name="connsiteX309" fmla="*/ 433906 w 742726"/>
                <a:gd name="connsiteY309" fmla="*/ 99759 h 737889"/>
                <a:gd name="connsiteX310" fmla="*/ 429503 w 742726"/>
                <a:gd name="connsiteY310" fmla="*/ 98758 h 737889"/>
                <a:gd name="connsiteX311" fmla="*/ 426166 w 742726"/>
                <a:gd name="connsiteY311" fmla="*/ 98091 h 737889"/>
                <a:gd name="connsiteX312" fmla="*/ 423097 w 742726"/>
                <a:gd name="connsiteY312" fmla="*/ 97491 h 737889"/>
                <a:gd name="connsiteX313" fmla="*/ 425666 w 742726"/>
                <a:gd name="connsiteY313" fmla="*/ 84145 h 737889"/>
                <a:gd name="connsiteX314" fmla="*/ 428302 w 742726"/>
                <a:gd name="connsiteY314" fmla="*/ 70633 h 737889"/>
                <a:gd name="connsiteX315" fmla="*/ 430937 w 742726"/>
                <a:gd name="connsiteY315" fmla="*/ 57288 h 737889"/>
                <a:gd name="connsiteX316" fmla="*/ 432672 w 742726"/>
                <a:gd name="connsiteY316" fmla="*/ 48280 h 737889"/>
                <a:gd name="connsiteX317" fmla="*/ 433606 w 742726"/>
                <a:gd name="connsiteY317" fmla="*/ 43776 h 737889"/>
                <a:gd name="connsiteX318" fmla="*/ 434507 w 742726"/>
                <a:gd name="connsiteY318" fmla="*/ 39272 h 737889"/>
                <a:gd name="connsiteX319" fmla="*/ 435441 w 742726"/>
                <a:gd name="connsiteY319" fmla="*/ 34768 h 737889"/>
                <a:gd name="connsiteX320" fmla="*/ 436342 w 742726"/>
                <a:gd name="connsiteY320" fmla="*/ 30264 h 737889"/>
                <a:gd name="connsiteX321" fmla="*/ 437276 w 742726"/>
                <a:gd name="connsiteY321" fmla="*/ 25760 h 737889"/>
                <a:gd name="connsiteX322" fmla="*/ 438177 w 742726"/>
                <a:gd name="connsiteY322" fmla="*/ 21256 h 737889"/>
                <a:gd name="connsiteX323" fmla="*/ 439111 w 742726"/>
                <a:gd name="connsiteY323" fmla="*/ 16752 h 737889"/>
                <a:gd name="connsiteX324" fmla="*/ 440846 w 742726"/>
                <a:gd name="connsiteY324" fmla="*/ 7778 h 737889"/>
                <a:gd name="connsiteX325" fmla="*/ 441780 w 742726"/>
                <a:gd name="connsiteY325" fmla="*/ 2940 h 737889"/>
                <a:gd name="connsiteX326" fmla="*/ 441780 w 742726"/>
                <a:gd name="connsiteY326" fmla="*/ 2940 h 737889"/>
                <a:gd name="connsiteX327" fmla="*/ 437677 w 742726"/>
                <a:gd name="connsiteY327" fmla="*/ 2206 h 737889"/>
                <a:gd name="connsiteX328" fmla="*/ 435808 w 742726"/>
                <a:gd name="connsiteY328" fmla="*/ 1872 h 737889"/>
                <a:gd name="connsiteX329" fmla="*/ 429136 w 742726"/>
                <a:gd name="connsiteY329" fmla="*/ 771 h 737889"/>
                <a:gd name="connsiteX330" fmla="*/ 426667 w 742726"/>
                <a:gd name="connsiteY330" fmla="*/ 14584 h 737889"/>
                <a:gd name="connsiteX331" fmla="*/ 425933 w 742726"/>
                <a:gd name="connsiteY331" fmla="*/ 19121 h 737889"/>
                <a:gd name="connsiteX332" fmla="*/ 425199 w 742726"/>
                <a:gd name="connsiteY332" fmla="*/ 23658 h 737889"/>
                <a:gd name="connsiteX333" fmla="*/ 424498 w 742726"/>
                <a:gd name="connsiteY333" fmla="*/ 28196 h 737889"/>
                <a:gd name="connsiteX334" fmla="*/ 423764 w 742726"/>
                <a:gd name="connsiteY334" fmla="*/ 32733 h 737889"/>
                <a:gd name="connsiteX335" fmla="*/ 423064 w 742726"/>
                <a:gd name="connsiteY335" fmla="*/ 37237 h 737889"/>
                <a:gd name="connsiteX336" fmla="*/ 422229 w 742726"/>
                <a:gd name="connsiteY336" fmla="*/ 41441 h 737889"/>
                <a:gd name="connsiteX337" fmla="*/ 421529 w 742726"/>
                <a:gd name="connsiteY337" fmla="*/ 46011 h 737889"/>
                <a:gd name="connsiteX338" fmla="*/ 420094 w 742726"/>
                <a:gd name="connsiteY338" fmla="*/ 55053 h 737889"/>
                <a:gd name="connsiteX339" fmla="*/ 417959 w 742726"/>
                <a:gd name="connsiteY339" fmla="*/ 68665 h 737889"/>
                <a:gd name="connsiteX340" fmla="*/ 415790 w 742726"/>
                <a:gd name="connsiteY340" fmla="*/ 82244 h 737889"/>
                <a:gd name="connsiteX341" fmla="*/ 413655 w 742726"/>
                <a:gd name="connsiteY341" fmla="*/ 95856 h 737889"/>
                <a:gd name="connsiteX342" fmla="*/ 411453 w 742726"/>
                <a:gd name="connsiteY342" fmla="*/ 109435 h 737889"/>
                <a:gd name="connsiteX343" fmla="*/ 409285 w 742726"/>
                <a:gd name="connsiteY343" fmla="*/ 123013 h 737889"/>
                <a:gd name="connsiteX344" fmla="*/ 407150 w 742726"/>
                <a:gd name="connsiteY344" fmla="*/ 136625 h 737889"/>
                <a:gd name="connsiteX345" fmla="*/ 404280 w 742726"/>
                <a:gd name="connsiteY345" fmla="*/ 154741 h 737889"/>
                <a:gd name="connsiteX346" fmla="*/ 404280 w 742726"/>
                <a:gd name="connsiteY346" fmla="*/ 154741 h 737889"/>
                <a:gd name="connsiteX347" fmla="*/ 402145 w 742726"/>
                <a:gd name="connsiteY347" fmla="*/ 168387 h 737889"/>
                <a:gd name="connsiteX348" fmla="*/ 400510 w 742726"/>
                <a:gd name="connsiteY348" fmla="*/ 168120 h 737889"/>
                <a:gd name="connsiteX349" fmla="*/ 400277 w 742726"/>
                <a:gd name="connsiteY349" fmla="*/ 168120 h 737889"/>
                <a:gd name="connsiteX350" fmla="*/ 399176 w 742726"/>
                <a:gd name="connsiteY350" fmla="*/ 168120 h 737889"/>
                <a:gd name="connsiteX351" fmla="*/ 398842 w 742726"/>
                <a:gd name="connsiteY351" fmla="*/ 168120 h 737889"/>
                <a:gd name="connsiteX352" fmla="*/ 398175 w 742726"/>
                <a:gd name="connsiteY352" fmla="*/ 168120 h 737889"/>
                <a:gd name="connsiteX353" fmla="*/ 397241 w 742726"/>
                <a:gd name="connsiteY353" fmla="*/ 168120 h 737889"/>
                <a:gd name="connsiteX354" fmla="*/ 396640 w 742726"/>
                <a:gd name="connsiteY354" fmla="*/ 168120 h 737889"/>
                <a:gd name="connsiteX355" fmla="*/ 396206 w 742726"/>
                <a:gd name="connsiteY355" fmla="*/ 168120 h 737889"/>
                <a:gd name="connsiteX356" fmla="*/ 395339 w 742726"/>
                <a:gd name="connsiteY356" fmla="*/ 168120 h 737889"/>
                <a:gd name="connsiteX357" fmla="*/ 394772 w 742726"/>
                <a:gd name="connsiteY357" fmla="*/ 168120 h 737889"/>
                <a:gd name="connsiteX358" fmla="*/ 394538 w 742726"/>
                <a:gd name="connsiteY358" fmla="*/ 168120 h 737889"/>
                <a:gd name="connsiteX359" fmla="*/ 391769 w 742726"/>
                <a:gd name="connsiteY359" fmla="*/ 167820 h 737889"/>
                <a:gd name="connsiteX360" fmla="*/ 389801 w 742726"/>
                <a:gd name="connsiteY360" fmla="*/ 167820 h 737889"/>
                <a:gd name="connsiteX361" fmla="*/ 388533 w 742726"/>
                <a:gd name="connsiteY361" fmla="*/ 167820 h 737889"/>
                <a:gd name="connsiteX362" fmla="*/ 387866 w 742726"/>
                <a:gd name="connsiteY362" fmla="*/ 167820 h 737889"/>
                <a:gd name="connsiteX363" fmla="*/ 386798 w 742726"/>
                <a:gd name="connsiteY363" fmla="*/ 167820 h 737889"/>
                <a:gd name="connsiteX364" fmla="*/ 384229 w 742726"/>
                <a:gd name="connsiteY364" fmla="*/ 167620 h 737889"/>
                <a:gd name="connsiteX365" fmla="*/ 381727 w 742726"/>
                <a:gd name="connsiteY365" fmla="*/ 167620 h 737889"/>
                <a:gd name="connsiteX366" fmla="*/ 381560 w 742726"/>
                <a:gd name="connsiteY366" fmla="*/ 167620 h 737889"/>
                <a:gd name="connsiteX367" fmla="*/ 379158 w 742726"/>
                <a:gd name="connsiteY367" fmla="*/ 167620 h 737889"/>
                <a:gd name="connsiteX368" fmla="*/ 378591 w 742726"/>
                <a:gd name="connsiteY368" fmla="*/ 167620 h 737889"/>
                <a:gd name="connsiteX369" fmla="*/ 377223 w 742726"/>
                <a:gd name="connsiteY369" fmla="*/ 167620 h 737889"/>
                <a:gd name="connsiteX370" fmla="*/ 365045 w 742726"/>
                <a:gd name="connsiteY370" fmla="*/ 167620 h 737889"/>
                <a:gd name="connsiteX371" fmla="*/ 363177 w 742726"/>
                <a:gd name="connsiteY371" fmla="*/ 167620 h 737889"/>
                <a:gd name="connsiteX372" fmla="*/ 361142 w 742726"/>
                <a:gd name="connsiteY372" fmla="*/ 167620 h 737889"/>
                <a:gd name="connsiteX373" fmla="*/ 359140 w 742726"/>
                <a:gd name="connsiteY373" fmla="*/ 167620 h 737889"/>
                <a:gd name="connsiteX374" fmla="*/ 357138 w 742726"/>
                <a:gd name="connsiteY374" fmla="*/ 167620 h 737889"/>
                <a:gd name="connsiteX375" fmla="*/ 355137 w 742726"/>
                <a:gd name="connsiteY375" fmla="*/ 167786 h 737889"/>
                <a:gd name="connsiteX376" fmla="*/ 352701 w 742726"/>
                <a:gd name="connsiteY376" fmla="*/ 167987 h 737889"/>
                <a:gd name="connsiteX377" fmla="*/ 352701 w 742726"/>
                <a:gd name="connsiteY377" fmla="*/ 167987 h 737889"/>
                <a:gd name="connsiteX378" fmla="*/ 351500 w 742726"/>
                <a:gd name="connsiteY378" fmla="*/ 167987 h 737889"/>
                <a:gd name="connsiteX379" fmla="*/ 351500 w 742726"/>
                <a:gd name="connsiteY379" fmla="*/ 167987 h 737889"/>
                <a:gd name="connsiteX380" fmla="*/ 349665 w 742726"/>
                <a:gd name="connsiteY380" fmla="*/ 168187 h 737889"/>
                <a:gd name="connsiteX381" fmla="*/ 349398 w 742726"/>
                <a:gd name="connsiteY381" fmla="*/ 168187 h 737889"/>
                <a:gd name="connsiteX382" fmla="*/ 347497 w 742726"/>
                <a:gd name="connsiteY382" fmla="*/ 168387 h 737889"/>
                <a:gd name="connsiteX383" fmla="*/ 344494 w 742726"/>
                <a:gd name="connsiteY383" fmla="*/ 168220 h 737889"/>
                <a:gd name="connsiteX384" fmla="*/ 343927 w 742726"/>
                <a:gd name="connsiteY384" fmla="*/ 168220 h 737889"/>
                <a:gd name="connsiteX385" fmla="*/ 342959 w 742726"/>
                <a:gd name="connsiteY385" fmla="*/ 168220 h 737889"/>
                <a:gd name="connsiteX386" fmla="*/ 342192 w 742726"/>
                <a:gd name="connsiteY386" fmla="*/ 168220 h 737889"/>
                <a:gd name="connsiteX387" fmla="*/ 341791 w 742726"/>
                <a:gd name="connsiteY387" fmla="*/ 168220 h 737889"/>
                <a:gd name="connsiteX388" fmla="*/ 341424 w 742726"/>
                <a:gd name="connsiteY388" fmla="*/ 168220 h 737889"/>
                <a:gd name="connsiteX389" fmla="*/ 341024 w 742726"/>
                <a:gd name="connsiteY389" fmla="*/ 168220 h 737889"/>
                <a:gd name="connsiteX390" fmla="*/ 340757 w 742726"/>
                <a:gd name="connsiteY390" fmla="*/ 168220 h 737889"/>
                <a:gd name="connsiteX391" fmla="*/ 340323 w 742726"/>
                <a:gd name="connsiteY391" fmla="*/ 168220 h 737889"/>
                <a:gd name="connsiteX392" fmla="*/ 339856 w 742726"/>
                <a:gd name="connsiteY392" fmla="*/ 168220 h 737889"/>
                <a:gd name="connsiteX393" fmla="*/ 339856 w 742726"/>
                <a:gd name="connsiteY393" fmla="*/ 168220 h 737889"/>
                <a:gd name="connsiteX394" fmla="*/ 339222 w 742726"/>
                <a:gd name="connsiteY394" fmla="*/ 168220 h 737889"/>
                <a:gd name="connsiteX395" fmla="*/ 337054 w 742726"/>
                <a:gd name="connsiteY395" fmla="*/ 154641 h 737889"/>
                <a:gd name="connsiteX396" fmla="*/ 334218 w 742726"/>
                <a:gd name="connsiteY396" fmla="*/ 136492 h 737889"/>
                <a:gd name="connsiteX397" fmla="*/ 332049 w 742726"/>
                <a:gd name="connsiteY397" fmla="*/ 122913 h 737889"/>
                <a:gd name="connsiteX398" fmla="*/ 329881 w 742726"/>
                <a:gd name="connsiteY398" fmla="*/ 109001 h 737889"/>
                <a:gd name="connsiteX399" fmla="*/ 327712 w 742726"/>
                <a:gd name="connsiteY399" fmla="*/ 95422 h 737889"/>
                <a:gd name="connsiteX400" fmla="*/ 323442 w 742726"/>
                <a:gd name="connsiteY400" fmla="*/ 68231 h 737889"/>
                <a:gd name="connsiteX401" fmla="*/ 321306 w 742726"/>
                <a:gd name="connsiteY401" fmla="*/ 54619 h 737889"/>
                <a:gd name="connsiteX402" fmla="*/ 319872 w 742726"/>
                <a:gd name="connsiteY402" fmla="*/ 45578 h 737889"/>
                <a:gd name="connsiteX403" fmla="*/ 319138 w 742726"/>
                <a:gd name="connsiteY403" fmla="*/ 41040 h 737889"/>
                <a:gd name="connsiteX404" fmla="*/ 318437 w 742726"/>
                <a:gd name="connsiteY404" fmla="*/ 36503 h 737889"/>
                <a:gd name="connsiteX405" fmla="*/ 317703 w 742726"/>
                <a:gd name="connsiteY405" fmla="*/ 31966 h 737889"/>
                <a:gd name="connsiteX406" fmla="*/ 317003 w 742726"/>
                <a:gd name="connsiteY406" fmla="*/ 27428 h 737889"/>
                <a:gd name="connsiteX407" fmla="*/ 316269 w 742726"/>
                <a:gd name="connsiteY407" fmla="*/ 22924 h 737889"/>
                <a:gd name="connsiteX408" fmla="*/ 315568 w 742726"/>
                <a:gd name="connsiteY408" fmla="*/ 18387 h 737889"/>
                <a:gd name="connsiteX409" fmla="*/ 314834 w 742726"/>
                <a:gd name="connsiteY409" fmla="*/ 13783 h 737889"/>
                <a:gd name="connsiteX410" fmla="*/ 312599 w 742726"/>
                <a:gd name="connsiteY410" fmla="*/ -63 h 737889"/>
                <a:gd name="connsiteX411" fmla="*/ 309963 w 742726"/>
                <a:gd name="connsiteY411" fmla="*/ 338 h 737889"/>
                <a:gd name="connsiteX412" fmla="*/ 306627 w 742726"/>
                <a:gd name="connsiteY412" fmla="*/ 938 h 737889"/>
                <a:gd name="connsiteX413" fmla="*/ 306627 w 742726"/>
                <a:gd name="connsiteY413" fmla="*/ 938 h 737889"/>
                <a:gd name="connsiteX414" fmla="*/ 304358 w 742726"/>
                <a:gd name="connsiteY414" fmla="*/ 1338 h 737889"/>
                <a:gd name="connsiteX415" fmla="*/ 302089 w 742726"/>
                <a:gd name="connsiteY415" fmla="*/ 1739 h 737889"/>
                <a:gd name="connsiteX416" fmla="*/ 300188 w 742726"/>
                <a:gd name="connsiteY416" fmla="*/ 2106 h 737889"/>
                <a:gd name="connsiteX417" fmla="*/ 299954 w 742726"/>
                <a:gd name="connsiteY417" fmla="*/ 2106 h 737889"/>
                <a:gd name="connsiteX418" fmla="*/ 300888 w 742726"/>
                <a:gd name="connsiteY418" fmla="*/ 6910 h 737889"/>
                <a:gd name="connsiteX419" fmla="*/ 302623 w 742726"/>
                <a:gd name="connsiteY419" fmla="*/ 15918 h 737889"/>
                <a:gd name="connsiteX420" fmla="*/ 303491 w 742726"/>
                <a:gd name="connsiteY420" fmla="*/ 20422 h 737889"/>
                <a:gd name="connsiteX421" fmla="*/ 304425 w 742726"/>
                <a:gd name="connsiteY421" fmla="*/ 24926 h 737889"/>
                <a:gd name="connsiteX422" fmla="*/ 305292 w 742726"/>
                <a:gd name="connsiteY422" fmla="*/ 29430 h 737889"/>
                <a:gd name="connsiteX423" fmla="*/ 306160 w 742726"/>
                <a:gd name="connsiteY423" fmla="*/ 33934 h 737889"/>
                <a:gd name="connsiteX424" fmla="*/ 307094 w 742726"/>
                <a:gd name="connsiteY424" fmla="*/ 38438 h 737889"/>
                <a:gd name="connsiteX425" fmla="*/ 307995 w 742726"/>
                <a:gd name="connsiteY425" fmla="*/ 42942 h 737889"/>
                <a:gd name="connsiteX426" fmla="*/ 308862 w 742726"/>
                <a:gd name="connsiteY426" fmla="*/ 47446 h 737889"/>
                <a:gd name="connsiteX427" fmla="*/ 310630 w 742726"/>
                <a:gd name="connsiteY427" fmla="*/ 56454 h 737889"/>
                <a:gd name="connsiteX428" fmla="*/ 313266 w 742726"/>
                <a:gd name="connsiteY428" fmla="*/ 69966 h 737889"/>
                <a:gd name="connsiteX429" fmla="*/ 313266 w 742726"/>
                <a:gd name="connsiteY429" fmla="*/ 69966 h 737889"/>
                <a:gd name="connsiteX430" fmla="*/ 301556 w 742726"/>
                <a:gd name="connsiteY430" fmla="*/ 72468 h 737889"/>
                <a:gd name="connsiteX431" fmla="*/ 301222 w 742726"/>
                <a:gd name="connsiteY431" fmla="*/ 72468 h 737889"/>
                <a:gd name="connsiteX432" fmla="*/ 298553 w 742726"/>
                <a:gd name="connsiteY432" fmla="*/ 73102 h 737889"/>
                <a:gd name="connsiteX433" fmla="*/ 292748 w 742726"/>
                <a:gd name="connsiteY433" fmla="*/ 74604 h 737889"/>
                <a:gd name="connsiteX434" fmla="*/ 289879 w 742726"/>
                <a:gd name="connsiteY434" fmla="*/ 75371 h 737889"/>
                <a:gd name="connsiteX435" fmla="*/ 287243 w 742726"/>
                <a:gd name="connsiteY435" fmla="*/ 76138 h 737889"/>
                <a:gd name="connsiteX436" fmla="*/ 275432 w 742726"/>
                <a:gd name="connsiteY436" fmla="*/ 79808 h 737889"/>
                <a:gd name="connsiteX437" fmla="*/ 272797 w 742726"/>
                <a:gd name="connsiteY437" fmla="*/ 80709 h 737889"/>
                <a:gd name="connsiteX438" fmla="*/ 258117 w 742726"/>
                <a:gd name="connsiteY438" fmla="*/ 86214 h 737889"/>
                <a:gd name="connsiteX439" fmla="*/ 256282 w 742726"/>
                <a:gd name="connsiteY439" fmla="*/ 86981 h 737889"/>
                <a:gd name="connsiteX440" fmla="*/ 247908 w 742726"/>
                <a:gd name="connsiteY440" fmla="*/ 90584 h 737889"/>
                <a:gd name="connsiteX441" fmla="*/ 245906 w 742726"/>
                <a:gd name="connsiteY441" fmla="*/ 91485 h 737889"/>
                <a:gd name="connsiteX442" fmla="*/ 240068 w 742726"/>
                <a:gd name="connsiteY442" fmla="*/ 94254 h 737889"/>
                <a:gd name="connsiteX443" fmla="*/ 234796 w 742726"/>
                <a:gd name="connsiteY443" fmla="*/ 96857 h 737889"/>
                <a:gd name="connsiteX444" fmla="*/ 232194 w 742726"/>
                <a:gd name="connsiteY444" fmla="*/ 98191 h 737889"/>
                <a:gd name="connsiteX445" fmla="*/ 229592 w 742726"/>
                <a:gd name="connsiteY445" fmla="*/ 99559 h 737889"/>
                <a:gd name="connsiteX446" fmla="*/ 224454 w 742726"/>
                <a:gd name="connsiteY446" fmla="*/ 102362 h 737889"/>
                <a:gd name="connsiteX447" fmla="*/ 217781 w 742726"/>
                <a:gd name="connsiteY447" fmla="*/ 90318 h 737889"/>
                <a:gd name="connsiteX448" fmla="*/ 213344 w 742726"/>
                <a:gd name="connsiteY448" fmla="*/ 82277 h 737889"/>
                <a:gd name="connsiteX449" fmla="*/ 213344 w 742726"/>
                <a:gd name="connsiteY449" fmla="*/ 82277 h 737889"/>
                <a:gd name="connsiteX450" fmla="*/ 211142 w 742726"/>
                <a:gd name="connsiteY450" fmla="*/ 78273 h 737889"/>
                <a:gd name="connsiteX451" fmla="*/ 208907 w 742726"/>
                <a:gd name="connsiteY451" fmla="*/ 74270 h 737889"/>
                <a:gd name="connsiteX452" fmla="*/ 206671 w 742726"/>
                <a:gd name="connsiteY452" fmla="*/ 70233 h 737889"/>
                <a:gd name="connsiteX453" fmla="*/ 204336 w 742726"/>
                <a:gd name="connsiteY453" fmla="*/ 66263 h 737889"/>
                <a:gd name="connsiteX454" fmla="*/ 202134 w 742726"/>
                <a:gd name="connsiteY454" fmla="*/ 62226 h 737889"/>
                <a:gd name="connsiteX455" fmla="*/ 202134 w 742726"/>
                <a:gd name="connsiteY455" fmla="*/ 62226 h 737889"/>
                <a:gd name="connsiteX456" fmla="*/ 199899 w 742726"/>
                <a:gd name="connsiteY456" fmla="*/ 58189 h 737889"/>
                <a:gd name="connsiteX457" fmla="*/ 197663 w 742726"/>
                <a:gd name="connsiteY457" fmla="*/ 54185 h 737889"/>
                <a:gd name="connsiteX458" fmla="*/ 193226 w 742726"/>
                <a:gd name="connsiteY458" fmla="*/ 46178 h 737889"/>
                <a:gd name="connsiteX459" fmla="*/ 193226 w 742726"/>
                <a:gd name="connsiteY459" fmla="*/ 46178 h 737889"/>
                <a:gd name="connsiteX460" fmla="*/ 190891 w 742726"/>
                <a:gd name="connsiteY460" fmla="*/ 41908 h 737889"/>
                <a:gd name="connsiteX461" fmla="*/ 188755 w 742726"/>
                <a:gd name="connsiteY461" fmla="*/ 43109 h 737889"/>
                <a:gd name="connsiteX462" fmla="*/ 187721 w 742726"/>
                <a:gd name="connsiteY462" fmla="*/ 43709 h 737889"/>
                <a:gd name="connsiteX463" fmla="*/ 185519 w 742726"/>
                <a:gd name="connsiteY463" fmla="*/ 44977 h 737889"/>
                <a:gd name="connsiteX464" fmla="*/ 179681 w 742726"/>
                <a:gd name="connsiteY464" fmla="*/ 48314 h 737889"/>
                <a:gd name="connsiteX465" fmla="*/ 179681 w 742726"/>
                <a:gd name="connsiteY465" fmla="*/ 48314 h 737889"/>
                <a:gd name="connsiteX466" fmla="*/ 177679 w 742726"/>
                <a:gd name="connsiteY466" fmla="*/ 49515 h 737889"/>
                <a:gd name="connsiteX467" fmla="*/ 175277 w 742726"/>
                <a:gd name="connsiteY467" fmla="*/ 51016 h 737889"/>
                <a:gd name="connsiteX468" fmla="*/ 174009 w 742726"/>
                <a:gd name="connsiteY468" fmla="*/ 51817 h 737889"/>
                <a:gd name="connsiteX469" fmla="*/ 171407 w 742726"/>
                <a:gd name="connsiteY469" fmla="*/ 53451 h 737889"/>
                <a:gd name="connsiteX470" fmla="*/ 170406 w 742726"/>
                <a:gd name="connsiteY470" fmla="*/ 54085 h 737889"/>
                <a:gd name="connsiteX471" fmla="*/ 167803 w 742726"/>
                <a:gd name="connsiteY471" fmla="*/ 55787 h 737889"/>
                <a:gd name="connsiteX472" fmla="*/ 166402 w 742726"/>
                <a:gd name="connsiteY472" fmla="*/ 56721 h 737889"/>
                <a:gd name="connsiteX473" fmla="*/ 164033 w 742726"/>
                <a:gd name="connsiteY473" fmla="*/ 58289 h 737889"/>
                <a:gd name="connsiteX474" fmla="*/ 163233 w 742726"/>
                <a:gd name="connsiteY474" fmla="*/ 58823 h 737889"/>
                <a:gd name="connsiteX475" fmla="*/ 159896 w 742726"/>
                <a:gd name="connsiteY475" fmla="*/ 61025 h 737889"/>
                <a:gd name="connsiteX476" fmla="*/ 159529 w 742726"/>
                <a:gd name="connsiteY476" fmla="*/ 61258 h 737889"/>
                <a:gd name="connsiteX477" fmla="*/ 156493 w 742726"/>
                <a:gd name="connsiteY477" fmla="*/ 63394 h 737889"/>
                <a:gd name="connsiteX478" fmla="*/ 155759 w 742726"/>
                <a:gd name="connsiteY478" fmla="*/ 63927 h 737889"/>
                <a:gd name="connsiteX479" fmla="*/ 152423 w 742726"/>
                <a:gd name="connsiteY479" fmla="*/ 66296 h 737889"/>
                <a:gd name="connsiteX480" fmla="*/ 149087 w 742726"/>
                <a:gd name="connsiteY480" fmla="*/ 68732 h 737889"/>
                <a:gd name="connsiteX481" fmla="*/ 148486 w 742726"/>
                <a:gd name="connsiteY481" fmla="*/ 69199 h 737889"/>
                <a:gd name="connsiteX482" fmla="*/ 145484 w 742726"/>
                <a:gd name="connsiteY482" fmla="*/ 71467 h 737889"/>
                <a:gd name="connsiteX483" fmla="*/ 145083 w 742726"/>
                <a:gd name="connsiteY483" fmla="*/ 71734 h 737889"/>
                <a:gd name="connsiteX484" fmla="*/ 141747 w 742726"/>
                <a:gd name="connsiteY484" fmla="*/ 74237 h 737889"/>
                <a:gd name="connsiteX485" fmla="*/ 141480 w 742726"/>
                <a:gd name="connsiteY485" fmla="*/ 74437 h 737889"/>
                <a:gd name="connsiteX486" fmla="*/ 138144 w 742726"/>
                <a:gd name="connsiteY486" fmla="*/ 77139 h 737889"/>
                <a:gd name="connsiteX487" fmla="*/ 135141 w 742726"/>
                <a:gd name="connsiteY487" fmla="*/ 79608 h 737889"/>
                <a:gd name="connsiteX488" fmla="*/ 134374 w 742726"/>
                <a:gd name="connsiteY488" fmla="*/ 80242 h 737889"/>
                <a:gd name="connsiteX489" fmla="*/ 132372 w 742726"/>
                <a:gd name="connsiteY489" fmla="*/ 81910 h 737889"/>
                <a:gd name="connsiteX490" fmla="*/ 127901 w 742726"/>
                <a:gd name="connsiteY490" fmla="*/ 85713 h 737889"/>
                <a:gd name="connsiteX491" fmla="*/ 125399 w 742726"/>
                <a:gd name="connsiteY491" fmla="*/ 87915 h 737889"/>
                <a:gd name="connsiteX492" fmla="*/ 117459 w 742726"/>
                <a:gd name="connsiteY492" fmla="*/ 95122 h 737889"/>
                <a:gd name="connsiteX493" fmla="*/ 114323 w 742726"/>
                <a:gd name="connsiteY493" fmla="*/ 98091 h 737889"/>
                <a:gd name="connsiteX494" fmla="*/ 110186 w 742726"/>
                <a:gd name="connsiteY494" fmla="*/ 102095 h 737889"/>
                <a:gd name="connsiteX495" fmla="*/ 108150 w 742726"/>
                <a:gd name="connsiteY495" fmla="*/ 104130 h 737889"/>
                <a:gd name="connsiteX496" fmla="*/ 104814 w 742726"/>
                <a:gd name="connsiteY496" fmla="*/ 107466 h 737889"/>
                <a:gd name="connsiteX497" fmla="*/ 100477 w 742726"/>
                <a:gd name="connsiteY497" fmla="*/ 111970 h 737889"/>
                <a:gd name="connsiteX498" fmla="*/ 96240 w 742726"/>
                <a:gd name="connsiteY498" fmla="*/ 116574 h 737889"/>
                <a:gd name="connsiteX499" fmla="*/ 93337 w 742726"/>
                <a:gd name="connsiteY499" fmla="*/ 119911 h 737889"/>
                <a:gd name="connsiteX500" fmla="*/ 90501 w 742726"/>
                <a:gd name="connsiteY500" fmla="*/ 123247 h 737889"/>
                <a:gd name="connsiteX501" fmla="*/ 87699 w 742726"/>
                <a:gd name="connsiteY501" fmla="*/ 126583 h 737889"/>
                <a:gd name="connsiteX502" fmla="*/ 82194 w 742726"/>
                <a:gd name="connsiteY502" fmla="*/ 133256 h 737889"/>
                <a:gd name="connsiteX503" fmla="*/ 79492 w 742726"/>
                <a:gd name="connsiteY503" fmla="*/ 136592 h 737889"/>
                <a:gd name="connsiteX504" fmla="*/ 76823 w 742726"/>
                <a:gd name="connsiteY504" fmla="*/ 139928 h 737889"/>
                <a:gd name="connsiteX505" fmla="*/ 75155 w 742726"/>
                <a:gd name="connsiteY505" fmla="*/ 142130 h 737889"/>
                <a:gd name="connsiteX506" fmla="*/ 73420 w 742726"/>
                <a:gd name="connsiteY506" fmla="*/ 144432 h 737889"/>
                <a:gd name="connsiteX507" fmla="*/ 72352 w 742726"/>
                <a:gd name="connsiteY507" fmla="*/ 145867 h 737889"/>
                <a:gd name="connsiteX508" fmla="*/ 70083 w 742726"/>
                <a:gd name="connsiteY508" fmla="*/ 148936 h 737889"/>
                <a:gd name="connsiteX509" fmla="*/ 67314 w 742726"/>
                <a:gd name="connsiteY509" fmla="*/ 152806 h 737889"/>
                <a:gd name="connsiteX510" fmla="*/ 67114 w 742726"/>
                <a:gd name="connsiteY510" fmla="*/ 153107 h 737889"/>
                <a:gd name="connsiteX511" fmla="*/ 64912 w 742726"/>
                <a:gd name="connsiteY511" fmla="*/ 156443 h 737889"/>
                <a:gd name="connsiteX512" fmla="*/ 63778 w 742726"/>
                <a:gd name="connsiteY512" fmla="*/ 158078 h 737889"/>
                <a:gd name="connsiteX513" fmla="*/ 62343 w 742726"/>
                <a:gd name="connsiteY513" fmla="*/ 160213 h 737889"/>
                <a:gd name="connsiteX514" fmla="*/ 61275 w 742726"/>
                <a:gd name="connsiteY514" fmla="*/ 161781 h 737889"/>
                <a:gd name="connsiteX515" fmla="*/ 59274 w 742726"/>
                <a:gd name="connsiteY515" fmla="*/ 164817 h 737889"/>
                <a:gd name="connsiteX516" fmla="*/ 59007 w 742726"/>
                <a:gd name="connsiteY516" fmla="*/ 165217 h 737889"/>
                <a:gd name="connsiteX517" fmla="*/ 56972 w 742726"/>
                <a:gd name="connsiteY517" fmla="*/ 168554 h 737889"/>
                <a:gd name="connsiteX518" fmla="*/ 56238 w 742726"/>
                <a:gd name="connsiteY518" fmla="*/ 169721 h 737889"/>
                <a:gd name="connsiteX519" fmla="*/ 54336 w 742726"/>
                <a:gd name="connsiteY519" fmla="*/ 172791 h 737889"/>
                <a:gd name="connsiteX520" fmla="*/ 53802 w 742726"/>
                <a:gd name="connsiteY520" fmla="*/ 173625 h 737889"/>
                <a:gd name="connsiteX521" fmla="*/ 51467 w 742726"/>
                <a:gd name="connsiteY521" fmla="*/ 177528 h 737889"/>
                <a:gd name="connsiteX522" fmla="*/ 49932 w 742726"/>
                <a:gd name="connsiteY522" fmla="*/ 180131 h 737889"/>
                <a:gd name="connsiteX523" fmla="*/ 48664 w 742726"/>
                <a:gd name="connsiteY523" fmla="*/ 182266 h 737889"/>
                <a:gd name="connsiteX524" fmla="*/ 37988 w 742726"/>
                <a:gd name="connsiteY524" fmla="*/ 202284 h 737889"/>
                <a:gd name="connsiteX525" fmla="*/ 36854 w 742726"/>
                <a:gd name="connsiteY525" fmla="*/ 204619 h 737889"/>
                <a:gd name="connsiteX526" fmla="*/ 35419 w 742726"/>
                <a:gd name="connsiteY526" fmla="*/ 207588 h 737889"/>
                <a:gd name="connsiteX527" fmla="*/ 33417 w 742726"/>
                <a:gd name="connsiteY527" fmla="*/ 211859 h 737889"/>
                <a:gd name="connsiteX528" fmla="*/ 33417 w 742726"/>
                <a:gd name="connsiteY528" fmla="*/ 212226 h 737889"/>
                <a:gd name="connsiteX529" fmla="*/ 31516 w 742726"/>
                <a:gd name="connsiteY529" fmla="*/ 216430 h 737889"/>
                <a:gd name="connsiteX530" fmla="*/ 31516 w 742726"/>
                <a:gd name="connsiteY530" fmla="*/ 216430 h 737889"/>
                <a:gd name="connsiteX531" fmla="*/ 31516 w 742726"/>
                <a:gd name="connsiteY531" fmla="*/ 216763 h 737889"/>
                <a:gd name="connsiteX532" fmla="*/ 30081 w 742726"/>
                <a:gd name="connsiteY532" fmla="*/ 220100 h 737889"/>
                <a:gd name="connsiteX533" fmla="*/ 28980 w 742726"/>
                <a:gd name="connsiteY533" fmla="*/ 222635 h 737889"/>
                <a:gd name="connsiteX534" fmla="*/ 27245 w 742726"/>
                <a:gd name="connsiteY534" fmla="*/ 226806 h 737889"/>
                <a:gd name="connsiteX535" fmla="*/ 25210 w 742726"/>
                <a:gd name="connsiteY535" fmla="*/ 231910 h 737889"/>
                <a:gd name="connsiteX536" fmla="*/ 22474 w 742726"/>
                <a:gd name="connsiteY536" fmla="*/ 239083 h 737889"/>
                <a:gd name="connsiteX537" fmla="*/ 22241 w 742726"/>
                <a:gd name="connsiteY537" fmla="*/ 239750 h 737889"/>
                <a:gd name="connsiteX538" fmla="*/ 20773 w 742726"/>
                <a:gd name="connsiteY538" fmla="*/ 243787 h 737889"/>
                <a:gd name="connsiteX539" fmla="*/ 19305 w 742726"/>
                <a:gd name="connsiteY539" fmla="*/ 248091 h 737889"/>
                <a:gd name="connsiteX540" fmla="*/ 17870 w 742726"/>
                <a:gd name="connsiteY540" fmla="*/ 252428 h 737889"/>
                <a:gd name="connsiteX541" fmla="*/ 16569 w 742726"/>
                <a:gd name="connsiteY541" fmla="*/ 256465 h 737889"/>
                <a:gd name="connsiteX542" fmla="*/ 16235 w 742726"/>
                <a:gd name="connsiteY542" fmla="*/ 257566 h 737889"/>
                <a:gd name="connsiteX543" fmla="*/ 15135 w 742726"/>
                <a:gd name="connsiteY543" fmla="*/ 261169 h 737889"/>
                <a:gd name="connsiteX544" fmla="*/ 14000 w 742726"/>
                <a:gd name="connsiteY544" fmla="*/ 265140 h 737889"/>
                <a:gd name="connsiteX545" fmla="*/ 13633 w 742726"/>
                <a:gd name="connsiteY545" fmla="*/ 266407 h 737889"/>
                <a:gd name="connsiteX546" fmla="*/ 12632 w 742726"/>
                <a:gd name="connsiteY546" fmla="*/ 269977 h 737889"/>
                <a:gd name="connsiteX547" fmla="*/ 11498 w 742726"/>
                <a:gd name="connsiteY547" fmla="*/ 274314 h 737889"/>
                <a:gd name="connsiteX548" fmla="*/ 11498 w 742726"/>
                <a:gd name="connsiteY548" fmla="*/ 274615 h 737889"/>
                <a:gd name="connsiteX549" fmla="*/ 10531 w 742726"/>
                <a:gd name="connsiteY549" fmla="*/ 278485 h 737889"/>
                <a:gd name="connsiteX550" fmla="*/ 9596 w 742726"/>
                <a:gd name="connsiteY550" fmla="*/ 282322 h 737889"/>
                <a:gd name="connsiteX551" fmla="*/ 9163 w 742726"/>
                <a:gd name="connsiteY551" fmla="*/ 284157 h 737889"/>
                <a:gd name="connsiteX552" fmla="*/ 8429 w 742726"/>
                <a:gd name="connsiteY552" fmla="*/ 287493 h 737889"/>
                <a:gd name="connsiteX553" fmla="*/ 8228 w 742726"/>
                <a:gd name="connsiteY553" fmla="*/ 288494 h 737889"/>
                <a:gd name="connsiteX554" fmla="*/ 7494 w 742726"/>
                <a:gd name="connsiteY554" fmla="*/ 291830 h 737889"/>
                <a:gd name="connsiteX555" fmla="*/ 7294 w 742726"/>
                <a:gd name="connsiteY555" fmla="*/ 292798 h 737889"/>
                <a:gd name="connsiteX556" fmla="*/ 6593 w 742726"/>
                <a:gd name="connsiteY556" fmla="*/ 296367 h 737889"/>
                <a:gd name="connsiteX557" fmla="*/ 6393 w 742726"/>
                <a:gd name="connsiteY557" fmla="*/ 297402 h 737889"/>
                <a:gd name="connsiteX558" fmla="*/ 5659 w 742726"/>
                <a:gd name="connsiteY558" fmla="*/ 301272 h 737889"/>
                <a:gd name="connsiteX559" fmla="*/ 5659 w 742726"/>
                <a:gd name="connsiteY559" fmla="*/ 301539 h 737889"/>
                <a:gd name="connsiteX560" fmla="*/ 4892 w 742726"/>
                <a:gd name="connsiteY560" fmla="*/ 306009 h 737889"/>
                <a:gd name="connsiteX561" fmla="*/ 4158 w 742726"/>
                <a:gd name="connsiteY561" fmla="*/ 310613 h 737889"/>
                <a:gd name="connsiteX562" fmla="*/ 3591 w 742726"/>
                <a:gd name="connsiteY562" fmla="*/ 314584 h 737889"/>
                <a:gd name="connsiteX563" fmla="*/ 3391 w 742726"/>
                <a:gd name="connsiteY563" fmla="*/ 315785 h 737889"/>
                <a:gd name="connsiteX564" fmla="*/ 3090 w 742726"/>
                <a:gd name="connsiteY564" fmla="*/ 317987 h 737889"/>
                <a:gd name="connsiteX565" fmla="*/ 2690 w 742726"/>
                <a:gd name="connsiteY565" fmla="*/ 321323 h 737889"/>
                <a:gd name="connsiteX566" fmla="*/ 2690 w 742726"/>
                <a:gd name="connsiteY566" fmla="*/ 321823 h 737889"/>
                <a:gd name="connsiteX567" fmla="*/ 2290 w 742726"/>
                <a:gd name="connsiteY567" fmla="*/ 325427 h 737889"/>
                <a:gd name="connsiteX568" fmla="*/ 1990 w 742726"/>
                <a:gd name="connsiteY568" fmla="*/ 328029 h 737889"/>
                <a:gd name="connsiteX569" fmla="*/ 1823 w 742726"/>
                <a:gd name="connsiteY569" fmla="*/ 329697 h 737889"/>
                <a:gd name="connsiteX570" fmla="*/ 1589 w 742726"/>
                <a:gd name="connsiteY570" fmla="*/ 332066 h 737889"/>
                <a:gd name="connsiteX571" fmla="*/ 1322 w 742726"/>
                <a:gd name="connsiteY571" fmla="*/ 335068 h 737889"/>
                <a:gd name="connsiteX572" fmla="*/ 989 w 742726"/>
                <a:gd name="connsiteY572" fmla="*/ 339372 h 737889"/>
                <a:gd name="connsiteX573" fmla="*/ 421 w 742726"/>
                <a:gd name="connsiteY573" fmla="*/ 348213 h 737889"/>
                <a:gd name="connsiteX574" fmla="*/ 221 w 742726"/>
                <a:gd name="connsiteY574" fmla="*/ 352784 h 737889"/>
                <a:gd name="connsiteX575" fmla="*/ -79 w 742726"/>
                <a:gd name="connsiteY575" fmla="*/ 367330 h 737889"/>
                <a:gd name="connsiteX576" fmla="*/ -79 w 742726"/>
                <a:gd name="connsiteY576" fmla="*/ 373736 h 737889"/>
                <a:gd name="connsiteX577" fmla="*/ 154 w 742726"/>
                <a:gd name="connsiteY577" fmla="*/ 381877 h 737889"/>
                <a:gd name="connsiteX578" fmla="*/ 355 w 742726"/>
                <a:gd name="connsiteY578" fmla="*/ 386481 h 737889"/>
                <a:gd name="connsiteX579" fmla="*/ 588 w 742726"/>
                <a:gd name="connsiteY579" fmla="*/ 390451 h 737889"/>
                <a:gd name="connsiteX580" fmla="*/ 889 w 742726"/>
                <a:gd name="connsiteY580" fmla="*/ 395055 h 737889"/>
                <a:gd name="connsiteX581" fmla="*/ 1055 w 742726"/>
                <a:gd name="connsiteY581" fmla="*/ 396890 h 737889"/>
                <a:gd name="connsiteX582" fmla="*/ 1055 w 742726"/>
                <a:gd name="connsiteY582" fmla="*/ 398858 h 737889"/>
                <a:gd name="connsiteX583" fmla="*/ 1289 w 742726"/>
                <a:gd name="connsiteY583" fmla="*/ 401227 h 737889"/>
                <a:gd name="connsiteX584" fmla="*/ 1956 w 742726"/>
                <a:gd name="connsiteY584" fmla="*/ 407900 h 737889"/>
                <a:gd name="connsiteX585" fmla="*/ 2323 w 742726"/>
                <a:gd name="connsiteY585" fmla="*/ 411236 h 737889"/>
                <a:gd name="connsiteX586" fmla="*/ 3024 w 742726"/>
                <a:gd name="connsiteY586" fmla="*/ 416908 h 737889"/>
                <a:gd name="connsiteX587" fmla="*/ 3224 w 742726"/>
                <a:gd name="connsiteY587" fmla="*/ 418443 h 737889"/>
                <a:gd name="connsiteX588" fmla="*/ 3524 w 742726"/>
                <a:gd name="connsiteY588" fmla="*/ 420411 h 737889"/>
                <a:gd name="connsiteX589" fmla="*/ 3524 w 742726"/>
                <a:gd name="connsiteY589" fmla="*/ 421178 h 737889"/>
                <a:gd name="connsiteX590" fmla="*/ 4625 w 742726"/>
                <a:gd name="connsiteY590" fmla="*/ 428318 h 737889"/>
                <a:gd name="connsiteX591" fmla="*/ 5159 w 742726"/>
                <a:gd name="connsiteY591" fmla="*/ 431421 h 737889"/>
                <a:gd name="connsiteX592" fmla="*/ 5159 w 742726"/>
                <a:gd name="connsiteY592" fmla="*/ 431421 h 737889"/>
                <a:gd name="connsiteX593" fmla="*/ 5726 w 742726"/>
                <a:gd name="connsiteY593" fmla="*/ 434757 h 737889"/>
                <a:gd name="connsiteX594" fmla="*/ 6026 w 742726"/>
                <a:gd name="connsiteY594" fmla="*/ 436325 h 737889"/>
                <a:gd name="connsiteX595" fmla="*/ 6694 w 742726"/>
                <a:gd name="connsiteY595" fmla="*/ 439661 h 737889"/>
                <a:gd name="connsiteX596" fmla="*/ 7494 w 742726"/>
                <a:gd name="connsiteY596" fmla="*/ 443732 h 737889"/>
                <a:gd name="connsiteX597" fmla="*/ 7494 w 742726"/>
                <a:gd name="connsiteY597" fmla="*/ 443732 h 737889"/>
                <a:gd name="connsiteX598" fmla="*/ 8362 w 742726"/>
                <a:gd name="connsiteY598" fmla="*/ 447735 h 737889"/>
                <a:gd name="connsiteX599" fmla="*/ 9296 w 742726"/>
                <a:gd name="connsiteY599" fmla="*/ 451806 h 737889"/>
                <a:gd name="connsiteX600" fmla="*/ 11231 w 742726"/>
                <a:gd name="connsiteY600" fmla="*/ 459846 h 737889"/>
                <a:gd name="connsiteX601" fmla="*/ 13466 w 742726"/>
                <a:gd name="connsiteY601" fmla="*/ 468087 h 737889"/>
                <a:gd name="connsiteX602" fmla="*/ 14401 w 742726"/>
                <a:gd name="connsiteY602" fmla="*/ 471223 h 737889"/>
                <a:gd name="connsiteX603" fmla="*/ 14701 w 742726"/>
                <a:gd name="connsiteY603" fmla="*/ 472190 h 737889"/>
                <a:gd name="connsiteX604" fmla="*/ 15335 w 742726"/>
                <a:gd name="connsiteY604" fmla="*/ 474359 h 737889"/>
                <a:gd name="connsiteX605" fmla="*/ 16069 w 742726"/>
                <a:gd name="connsiteY605" fmla="*/ 476794 h 737889"/>
                <a:gd name="connsiteX606" fmla="*/ 16703 w 742726"/>
                <a:gd name="connsiteY606" fmla="*/ 478830 h 737889"/>
                <a:gd name="connsiteX607" fmla="*/ 17904 w 742726"/>
                <a:gd name="connsiteY607" fmla="*/ 482500 h 737889"/>
                <a:gd name="connsiteX608" fmla="*/ 18904 w 742726"/>
                <a:gd name="connsiteY608" fmla="*/ 485535 h 737889"/>
                <a:gd name="connsiteX609" fmla="*/ 20973 w 742726"/>
                <a:gd name="connsiteY609" fmla="*/ 491541 h 737889"/>
                <a:gd name="connsiteX610" fmla="*/ 23142 w 742726"/>
                <a:gd name="connsiteY610" fmla="*/ 497513 h 737889"/>
                <a:gd name="connsiteX611" fmla="*/ 25210 w 742726"/>
                <a:gd name="connsiteY611" fmla="*/ 502918 h 737889"/>
                <a:gd name="connsiteX612" fmla="*/ 26645 w 742726"/>
                <a:gd name="connsiteY612" fmla="*/ 506487 h 737889"/>
                <a:gd name="connsiteX613" fmla="*/ 27812 w 742726"/>
                <a:gd name="connsiteY613" fmla="*/ 509357 h 737889"/>
                <a:gd name="connsiteX614" fmla="*/ 28647 w 742726"/>
                <a:gd name="connsiteY614" fmla="*/ 511325 h 737889"/>
                <a:gd name="connsiteX615" fmla="*/ 30014 w 742726"/>
                <a:gd name="connsiteY615" fmla="*/ 514661 h 737889"/>
                <a:gd name="connsiteX616" fmla="*/ 31416 w 742726"/>
                <a:gd name="connsiteY616" fmla="*/ 517831 h 737889"/>
                <a:gd name="connsiteX617" fmla="*/ 32617 w 742726"/>
                <a:gd name="connsiteY617" fmla="*/ 520567 h 737889"/>
                <a:gd name="connsiteX618" fmla="*/ 33985 w 742726"/>
                <a:gd name="connsiteY618" fmla="*/ 523536 h 737889"/>
                <a:gd name="connsiteX619" fmla="*/ 36287 w 742726"/>
                <a:gd name="connsiteY619" fmla="*/ 528407 h 737889"/>
                <a:gd name="connsiteX620" fmla="*/ 38188 w 742726"/>
                <a:gd name="connsiteY620" fmla="*/ 532310 h 737889"/>
                <a:gd name="connsiteX621" fmla="*/ 43960 w 742726"/>
                <a:gd name="connsiteY621" fmla="*/ 543420 h 737889"/>
                <a:gd name="connsiteX622" fmla="*/ 45795 w 742726"/>
                <a:gd name="connsiteY622" fmla="*/ 546757 h 737889"/>
                <a:gd name="connsiteX623" fmla="*/ 47630 w 742726"/>
                <a:gd name="connsiteY623" fmla="*/ 550093 h 737889"/>
                <a:gd name="connsiteX624" fmla="*/ 47997 w 742726"/>
                <a:gd name="connsiteY624" fmla="*/ 550760 h 737889"/>
                <a:gd name="connsiteX625" fmla="*/ 49765 w 742726"/>
                <a:gd name="connsiteY625" fmla="*/ 553863 h 737889"/>
                <a:gd name="connsiteX626" fmla="*/ 49765 w 742726"/>
                <a:gd name="connsiteY626" fmla="*/ 553863 h 737889"/>
                <a:gd name="connsiteX627" fmla="*/ 52167 w 742726"/>
                <a:gd name="connsiteY627" fmla="*/ 557933 h 737889"/>
                <a:gd name="connsiteX628" fmla="*/ 52601 w 742726"/>
                <a:gd name="connsiteY628" fmla="*/ 558634 h 737889"/>
                <a:gd name="connsiteX629" fmla="*/ 54569 w 742726"/>
                <a:gd name="connsiteY629" fmla="*/ 561970 h 737889"/>
                <a:gd name="connsiteX630" fmla="*/ 55103 w 742726"/>
                <a:gd name="connsiteY630" fmla="*/ 562804 h 737889"/>
                <a:gd name="connsiteX631" fmla="*/ 55337 w 742726"/>
                <a:gd name="connsiteY631" fmla="*/ 563238 h 737889"/>
                <a:gd name="connsiteX632" fmla="*/ 57038 w 742726"/>
                <a:gd name="connsiteY632" fmla="*/ 565907 h 737889"/>
                <a:gd name="connsiteX633" fmla="*/ 63077 w 742726"/>
                <a:gd name="connsiteY633" fmla="*/ 575182 h 737889"/>
                <a:gd name="connsiteX634" fmla="*/ 65045 w 742726"/>
                <a:gd name="connsiteY634" fmla="*/ 578018 h 737889"/>
                <a:gd name="connsiteX635" fmla="*/ 65946 w 742726"/>
                <a:gd name="connsiteY635" fmla="*/ 579386 h 737889"/>
                <a:gd name="connsiteX636" fmla="*/ 67348 w 742726"/>
                <a:gd name="connsiteY636" fmla="*/ 581387 h 737889"/>
                <a:gd name="connsiteX637" fmla="*/ 69349 w 742726"/>
                <a:gd name="connsiteY637" fmla="*/ 584123 h 737889"/>
                <a:gd name="connsiteX638" fmla="*/ 71618 w 742726"/>
                <a:gd name="connsiteY638" fmla="*/ 587259 h 737889"/>
                <a:gd name="connsiteX639" fmla="*/ 73286 w 742726"/>
                <a:gd name="connsiteY639" fmla="*/ 589528 h 737889"/>
                <a:gd name="connsiteX640" fmla="*/ 78891 w 742726"/>
                <a:gd name="connsiteY640" fmla="*/ 596868 h 737889"/>
                <a:gd name="connsiteX641" fmla="*/ 80626 w 742726"/>
                <a:gd name="connsiteY641" fmla="*/ 599036 h 737889"/>
                <a:gd name="connsiteX642" fmla="*/ 83262 w 742726"/>
                <a:gd name="connsiteY642" fmla="*/ 602373 h 737889"/>
                <a:gd name="connsiteX643" fmla="*/ 85364 w 742726"/>
                <a:gd name="connsiteY643" fmla="*/ 604908 h 737889"/>
                <a:gd name="connsiteX644" fmla="*/ 86631 w 742726"/>
                <a:gd name="connsiteY644" fmla="*/ 606443 h 737889"/>
                <a:gd name="connsiteX645" fmla="*/ 88066 w 742726"/>
                <a:gd name="connsiteY645" fmla="*/ 608144 h 737889"/>
                <a:gd name="connsiteX646" fmla="*/ 90068 w 742726"/>
                <a:gd name="connsiteY646" fmla="*/ 610480 h 737889"/>
                <a:gd name="connsiteX647" fmla="*/ 96407 w 742726"/>
                <a:gd name="connsiteY647" fmla="*/ 617620 h 737889"/>
                <a:gd name="connsiteX648" fmla="*/ 99743 w 742726"/>
                <a:gd name="connsiteY648" fmla="*/ 621356 h 737889"/>
                <a:gd name="connsiteX649" fmla="*/ 103079 w 742726"/>
                <a:gd name="connsiteY649" fmla="*/ 625026 h 737889"/>
                <a:gd name="connsiteX650" fmla="*/ 105448 w 742726"/>
                <a:gd name="connsiteY650" fmla="*/ 627495 h 737889"/>
                <a:gd name="connsiteX651" fmla="*/ 107683 w 742726"/>
                <a:gd name="connsiteY651" fmla="*/ 629764 h 737889"/>
                <a:gd name="connsiteX652" fmla="*/ 117692 w 742726"/>
                <a:gd name="connsiteY652" fmla="*/ 639472 h 737889"/>
                <a:gd name="connsiteX653" fmla="*/ 119961 w 742726"/>
                <a:gd name="connsiteY653" fmla="*/ 641541 h 737889"/>
                <a:gd name="connsiteX654" fmla="*/ 122763 w 742726"/>
                <a:gd name="connsiteY654" fmla="*/ 644110 h 737889"/>
                <a:gd name="connsiteX655" fmla="*/ 125266 w 742726"/>
                <a:gd name="connsiteY655" fmla="*/ 646345 h 737889"/>
                <a:gd name="connsiteX656" fmla="*/ 126934 w 742726"/>
                <a:gd name="connsiteY656" fmla="*/ 647780 h 737889"/>
                <a:gd name="connsiteX657" fmla="*/ 129202 w 742726"/>
                <a:gd name="connsiteY657" fmla="*/ 649748 h 737889"/>
                <a:gd name="connsiteX658" fmla="*/ 130303 w 742726"/>
                <a:gd name="connsiteY658" fmla="*/ 650649 h 737889"/>
                <a:gd name="connsiteX659" fmla="*/ 132606 w 742726"/>
                <a:gd name="connsiteY659" fmla="*/ 652584 h 737889"/>
                <a:gd name="connsiteX660" fmla="*/ 134440 w 742726"/>
                <a:gd name="connsiteY660" fmla="*/ 654152 h 737889"/>
                <a:gd name="connsiteX661" fmla="*/ 145350 w 742726"/>
                <a:gd name="connsiteY661" fmla="*/ 662826 h 737889"/>
                <a:gd name="connsiteX662" fmla="*/ 147786 w 742726"/>
                <a:gd name="connsiteY662" fmla="*/ 664661 h 737889"/>
                <a:gd name="connsiteX663" fmla="*/ 149120 w 742726"/>
                <a:gd name="connsiteY663" fmla="*/ 665629 h 737889"/>
                <a:gd name="connsiteX664" fmla="*/ 152056 w 742726"/>
                <a:gd name="connsiteY664" fmla="*/ 667831 h 737889"/>
                <a:gd name="connsiteX665" fmla="*/ 155693 w 742726"/>
                <a:gd name="connsiteY665" fmla="*/ 670433 h 737889"/>
                <a:gd name="connsiteX666" fmla="*/ 159363 w 742726"/>
                <a:gd name="connsiteY666" fmla="*/ 673002 h 737889"/>
                <a:gd name="connsiteX667" fmla="*/ 167036 w 742726"/>
                <a:gd name="connsiteY667" fmla="*/ 678173 h 737889"/>
                <a:gd name="connsiteX668" fmla="*/ 169605 w 742726"/>
                <a:gd name="connsiteY668" fmla="*/ 679842 h 737889"/>
                <a:gd name="connsiteX669" fmla="*/ 171340 w 742726"/>
                <a:gd name="connsiteY669" fmla="*/ 680976 h 737889"/>
                <a:gd name="connsiteX670" fmla="*/ 173842 w 742726"/>
                <a:gd name="connsiteY670" fmla="*/ 682577 h 737889"/>
                <a:gd name="connsiteX671" fmla="*/ 174610 w 742726"/>
                <a:gd name="connsiteY671" fmla="*/ 683044 h 737889"/>
                <a:gd name="connsiteX672" fmla="*/ 177946 w 742726"/>
                <a:gd name="connsiteY672" fmla="*/ 685180 h 737889"/>
                <a:gd name="connsiteX673" fmla="*/ 178947 w 742726"/>
                <a:gd name="connsiteY673" fmla="*/ 685814 h 737889"/>
                <a:gd name="connsiteX674" fmla="*/ 181816 w 742726"/>
                <a:gd name="connsiteY674" fmla="*/ 687482 h 737889"/>
                <a:gd name="connsiteX675" fmla="*/ 189590 w 742726"/>
                <a:gd name="connsiteY675" fmla="*/ 691986 h 737889"/>
                <a:gd name="connsiteX676" fmla="*/ 192726 w 742726"/>
                <a:gd name="connsiteY676" fmla="*/ 693721 h 737889"/>
                <a:gd name="connsiteX677" fmla="*/ 193526 w 742726"/>
                <a:gd name="connsiteY677" fmla="*/ 694154 h 737889"/>
                <a:gd name="connsiteX678" fmla="*/ 197430 w 742726"/>
                <a:gd name="connsiteY678" fmla="*/ 696223 h 737889"/>
                <a:gd name="connsiteX679" fmla="*/ 197430 w 742726"/>
                <a:gd name="connsiteY679" fmla="*/ 696223 h 737889"/>
                <a:gd name="connsiteX680" fmla="*/ 201433 w 742726"/>
                <a:gd name="connsiteY680" fmla="*/ 698291 h 737889"/>
                <a:gd name="connsiteX681" fmla="*/ 213577 w 742726"/>
                <a:gd name="connsiteY681" fmla="*/ 704263 h 737889"/>
                <a:gd name="connsiteX682" fmla="*/ 214045 w 742726"/>
                <a:gd name="connsiteY682" fmla="*/ 704463 h 737889"/>
                <a:gd name="connsiteX683" fmla="*/ 221318 w 742726"/>
                <a:gd name="connsiteY683" fmla="*/ 707800 h 737889"/>
                <a:gd name="connsiteX684" fmla="*/ 221818 w 742726"/>
                <a:gd name="connsiteY684" fmla="*/ 708000 h 737889"/>
                <a:gd name="connsiteX685" fmla="*/ 225955 w 742726"/>
                <a:gd name="connsiteY685" fmla="*/ 709801 h 737889"/>
                <a:gd name="connsiteX686" fmla="*/ 226222 w 742726"/>
                <a:gd name="connsiteY686" fmla="*/ 709801 h 737889"/>
                <a:gd name="connsiteX687" fmla="*/ 230125 w 742726"/>
                <a:gd name="connsiteY687" fmla="*/ 711436 h 737889"/>
                <a:gd name="connsiteX688" fmla="*/ 233662 w 742726"/>
                <a:gd name="connsiteY688" fmla="*/ 712838 h 737889"/>
                <a:gd name="connsiteX689" fmla="*/ 234729 w 742726"/>
                <a:gd name="connsiteY689" fmla="*/ 713271 h 737889"/>
                <a:gd name="connsiteX690" fmla="*/ 242336 w 742726"/>
                <a:gd name="connsiteY690" fmla="*/ 716174 h 737889"/>
                <a:gd name="connsiteX691" fmla="*/ 243671 w 742726"/>
                <a:gd name="connsiteY691" fmla="*/ 716641 h 737889"/>
                <a:gd name="connsiteX692" fmla="*/ 247007 w 742726"/>
                <a:gd name="connsiteY692" fmla="*/ 717875 h 737889"/>
                <a:gd name="connsiteX693" fmla="*/ 251178 w 742726"/>
                <a:gd name="connsiteY693" fmla="*/ 719310 h 737889"/>
                <a:gd name="connsiteX694" fmla="*/ 251178 w 742726"/>
                <a:gd name="connsiteY694" fmla="*/ 719310 h 737889"/>
                <a:gd name="connsiteX695" fmla="*/ 255515 w 742726"/>
                <a:gd name="connsiteY695" fmla="*/ 720745 h 737889"/>
                <a:gd name="connsiteX696" fmla="*/ 264222 w 742726"/>
                <a:gd name="connsiteY696" fmla="*/ 723514 h 737889"/>
                <a:gd name="connsiteX697" fmla="*/ 267892 w 742726"/>
                <a:gd name="connsiteY697" fmla="*/ 724581 h 737889"/>
                <a:gd name="connsiteX698" fmla="*/ 269027 w 742726"/>
                <a:gd name="connsiteY698" fmla="*/ 724915 h 737889"/>
                <a:gd name="connsiteX699" fmla="*/ 273030 w 742726"/>
                <a:gd name="connsiteY699" fmla="*/ 726016 h 737889"/>
                <a:gd name="connsiteX700" fmla="*/ 277467 w 742726"/>
                <a:gd name="connsiteY700" fmla="*/ 727184 h 737889"/>
                <a:gd name="connsiteX701" fmla="*/ 281938 w 742726"/>
                <a:gd name="connsiteY701" fmla="*/ 728318 h 737889"/>
                <a:gd name="connsiteX702" fmla="*/ 282138 w 742726"/>
                <a:gd name="connsiteY702" fmla="*/ 728318 h 737889"/>
                <a:gd name="connsiteX703" fmla="*/ 286075 w 742726"/>
                <a:gd name="connsiteY703" fmla="*/ 729252 h 737889"/>
                <a:gd name="connsiteX704" fmla="*/ 286642 w 742726"/>
                <a:gd name="connsiteY704" fmla="*/ 729252 h 737889"/>
                <a:gd name="connsiteX705" fmla="*/ 290913 w 742726"/>
                <a:gd name="connsiteY705" fmla="*/ 730153 h 737889"/>
                <a:gd name="connsiteX706" fmla="*/ 295417 w 742726"/>
                <a:gd name="connsiteY706" fmla="*/ 731087 h 737889"/>
                <a:gd name="connsiteX707" fmla="*/ 295417 w 742726"/>
                <a:gd name="connsiteY707" fmla="*/ 731087 h 737889"/>
                <a:gd name="connsiteX708" fmla="*/ 299954 w 742726"/>
                <a:gd name="connsiteY708" fmla="*/ 731988 h 737889"/>
                <a:gd name="connsiteX709" fmla="*/ 300788 w 742726"/>
                <a:gd name="connsiteY709" fmla="*/ 732155 h 737889"/>
                <a:gd name="connsiteX710" fmla="*/ 304525 w 742726"/>
                <a:gd name="connsiteY710" fmla="*/ 732822 h 737889"/>
                <a:gd name="connsiteX711" fmla="*/ 308896 w 742726"/>
                <a:gd name="connsiteY711" fmla="*/ 733589 h 737889"/>
                <a:gd name="connsiteX712" fmla="*/ 309362 w 742726"/>
                <a:gd name="connsiteY712" fmla="*/ 733589 h 737889"/>
                <a:gd name="connsiteX713" fmla="*/ 313266 w 742726"/>
                <a:gd name="connsiteY713" fmla="*/ 734223 h 737889"/>
                <a:gd name="connsiteX714" fmla="*/ 314334 w 742726"/>
                <a:gd name="connsiteY714" fmla="*/ 734390 h 737889"/>
                <a:gd name="connsiteX715" fmla="*/ 318137 w 742726"/>
                <a:gd name="connsiteY715" fmla="*/ 734924 h 737889"/>
                <a:gd name="connsiteX716" fmla="*/ 318537 w 742726"/>
                <a:gd name="connsiteY716" fmla="*/ 734924 h 737889"/>
                <a:gd name="connsiteX717" fmla="*/ 321874 w 742726"/>
                <a:gd name="connsiteY717" fmla="*/ 735391 h 737889"/>
                <a:gd name="connsiteX718" fmla="*/ 322541 w 742726"/>
                <a:gd name="connsiteY718" fmla="*/ 735391 h 737889"/>
                <a:gd name="connsiteX719" fmla="*/ 325177 w 742726"/>
                <a:gd name="connsiteY719" fmla="*/ 735725 h 737889"/>
                <a:gd name="connsiteX720" fmla="*/ 325377 w 742726"/>
                <a:gd name="connsiteY720" fmla="*/ 735725 h 737889"/>
                <a:gd name="connsiteX721" fmla="*/ 328012 w 742726"/>
                <a:gd name="connsiteY721" fmla="*/ 736025 h 737889"/>
                <a:gd name="connsiteX722" fmla="*/ 330782 w 742726"/>
                <a:gd name="connsiteY722" fmla="*/ 736325 h 737889"/>
                <a:gd name="connsiteX723" fmla="*/ 333317 w 742726"/>
                <a:gd name="connsiteY723" fmla="*/ 736592 h 737889"/>
                <a:gd name="connsiteX724" fmla="*/ 333684 w 742726"/>
                <a:gd name="connsiteY724" fmla="*/ 736592 h 737889"/>
                <a:gd name="connsiteX725" fmla="*/ 338555 w 742726"/>
                <a:gd name="connsiteY725" fmla="*/ 737059 h 737889"/>
                <a:gd name="connsiteX726" fmla="*/ 343093 w 742726"/>
                <a:gd name="connsiteY726" fmla="*/ 737393 h 737889"/>
                <a:gd name="connsiteX727" fmla="*/ 343593 w 742726"/>
                <a:gd name="connsiteY727" fmla="*/ 737393 h 737889"/>
                <a:gd name="connsiteX728" fmla="*/ 344694 w 742726"/>
                <a:gd name="connsiteY728" fmla="*/ 737393 h 737889"/>
                <a:gd name="connsiteX729" fmla="*/ 346896 w 742726"/>
                <a:gd name="connsiteY729" fmla="*/ 737393 h 737889"/>
                <a:gd name="connsiteX730" fmla="*/ 346896 w 742726"/>
                <a:gd name="connsiteY730" fmla="*/ 737393 h 737889"/>
                <a:gd name="connsiteX731" fmla="*/ 350766 w 742726"/>
                <a:gd name="connsiteY731" fmla="*/ 737593 h 737889"/>
                <a:gd name="connsiteX732" fmla="*/ 356171 w 742726"/>
                <a:gd name="connsiteY732" fmla="*/ 737826 h 737889"/>
                <a:gd name="connsiteX733" fmla="*/ 358806 w 742726"/>
                <a:gd name="connsiteY733" fmla="*/ 737826 h 737889"/>
                <a:gd name="connsiteX734" fmla="*/ 360074 w 742726"/>
                <a:gd name="connsiteY734" fmla="*/ 737826 h 737889"/>
                <a:gd name="connsiteX735" fmla="*/ 363411 w 742726"/>
                <a:gd name="connsiteY735" fmla="*/ 737826 h 737889"/>
                <a:gd name="connsiteX736" fmla="*/ 375755 w 742726"/>
                <a:gd name="connsiteY736" fmla="*/ 737826 h 737889"/>
                <a:gd name="connsiteX737" fmla="*/ 379558 w 742726"/>
                <a:gd name="connsiteY737" fmla="*/ 737826 h 737889"/>
                <a:gd name="connsiteX738" fmla="*/ 385330 w 742726"/>
                <a:gd name="connsiteY738" fmla="*/ 737626 h 737889"/>
                <a:gd name="connsiteX739" fmla="*/ 389233 w 742726"/>
                <a:gd name="connsiteY739" fmla="*/ 737459 h 737889"/>
                <a:gd name="connsiteX740" fmla="*/ 392970 w 742726"/>
                <a:gd name="connsiteY740" fmla="*/ 737259 h 737889"/>
                <a:gd name="connsiteX741" fmla="*/ 393304 w 742726"/>
                <a:gd name="connsiteY741" fmla="*/ 737259 h 737889"/>
                <a:gd name="connsiteX742" fmla="*/ 395139 w 742726"/>
                <a:gd name="connsiteY742" fmla="*/ 737259 h 737889"/>
                <a:gd name="connsiteX743" fmla="*/ 398108 w 742726"/>
                <a:gd name="connsiteY743" fmla="*/ 737059 h 737889"/>
                <a:gd name="connsiteX744" fmla="*/ 403179 w 742726"/>
                <a:gd name="connsiteY744" fmla="*/ 736659 h 737889"/>
                <a:gd name="connsiteX745" fmla="*/ 405782 w 742726"/>
                <a:gd name="connsiteY745" fmla="*/ 736425 h 737889"/>
                <a:gd name="connsiteX746" fmla="*/ 406749 w 742726"/>
                <a:gd name="connsiteY746" fmla="*/ 736425 h 737889"/>
                <a:gd name="connsiteX747" fmla="*/ 409485 w 742726"/>
                <a:gd name="connsiteY747" fmla="*/ 736125 h 737889"/>
                <a:gd name="connsiteX748" fmla="*/ 410152 w 742726"/>
                <a:gd name="connsiteY748" fmla="*/ 736125 h 737889"/>
                <a:gd name="connsiteX749" fmla="*/ 412888 w 742726"/>
                <a:gd name="connsiteY749" fmla="*/ 735825 h 737889"/>
                <a:gd name="connsiteX750" fmla="*/ 416224 w 742726"/>
                <a:gd name="connsiteY750" fmla="*/ 735458 h 737889"/>
                <a:gd name="connsiteX751" fmla="*/ 419327 w 742726"/>
                <a:gd name="connsiteY751" fmla="*/ 735057 h 737889"/>
                <a:gd name="connsiteX752" fmla="*/ 419794 w 742726"/>
                <a:gd name="connsiteY752" fmla="*/ 735057 h 737889"/>
                <a:gd name="connsiteX753" fmla="*/ 422663 w 742726"/>
                <a:gd name="connsiteY753" fmla="*/ 734657 h 737889"/>
                <a:gd name="connsiteX754" fmla="*/ 427734 w 742726"/>
                <a:gd name="connsiteY754" fmla="*/ 733890 h 737889"/>
                <a:gd name="connsiteX755" fmla="*/ 430470 w 742726"/>
                <a:gd name="connsiteY755" fmla="*/ 733456 h 737889"/>
                <a:gd name="connsiteX756" fmla="*/ 441046 w 742726"/>
                <a:gd name="connsiteY756" fmla="*/ 731587 h 737889"/>
                <a:gd name="connsiteX757" fmla="*/ 444382 w 742726"/>
                <a:gd name="connsiteY757" fmla="*/ 730920 h 737889"/>
                <a:gd name="connsiteX758" fmla="*/ 448119 w 742726"/>
                <a:gd name="connsiteY758" fmla="*/ 730153 h 737889"/>
                <a:gd name="connsiteX759" fmla="*/ 451022 w 742726"/>
                <a:gd name="connsiteY759" fmla="*/ 729519 h 737889"/>
                <a:gd name="connsiteX760" fmla="*/ 451589 w 742726"/>
                <a:gd name="connsiteY760" fmla="*/ 729519 h 737889"/>
                <a:gd name="connsiteX761" fmla="*/ 457494 w 742726"/>
                <a:gd name="connsiteY761" fmla="*/ 728151 h 737889"/>
                <a:gd name="connsiteX762" fmla="*/ 460597 w 742726"/>
                <a:gd name="connsiteY762" fmla="*/ 727384 h 737889"/>
                <a:gd name="connsiteX763" fmla="*/ 466769 w 742726"/>
                <a:gd name="connsiteY763" fmla="*/ 725816 h 737889"/>
                <a:gd name="connsiteX764" fmla="*/ 469838 w 742726"/>
                <a:gd name="connsiteY764" fmla="*/ 724948 h 737889"/>
                <a:gd name="connsiteX765" fmla="*/ 472908 w 742726"/>
                <a:gd name="connsiteY765" fmla="*/ 724081 h 737889"/>
                <a:gd name="connsiteX766" fmla="*/ 475911 w 742726"/>
                <a:gd name="connsiteY766" fmla="*/ 723180 h 737889"/>
                <a:gd name="connsiteX767" fmla="*/ 479247 w 742726"/>
                <a:gd name="connsiteY767" fmla="*/ 722213 h 737889"/>
                <a:gd name="connsiteX768" fmla="*/ 481983 w 742726"/>
                <a:gd name="connsiteY768" fmla="*/ 721345 h 737889"/>
                <a:gd name="connsiteX769" fmla="*/ 485319 w 742726"/>
                <a:gd name="connsiteY769" fmla="*/ 720311 h 737889"/>
                <a:gd name="connsiteX770" fmla="*/ 488989 w 742726"/>
                <a:gd name="connsiteY770" fmla="*/ 719110 h 737889"/>
                <a:gd name="connsiteX771" fmla="*/ 497330 w 742726"/>
                <a:gd name="connsiteY771" fmla="*/ 716174 h 737889"/>
                <a:gd name="connsiteX772" fmla="*/ 499164 w 742726"/>
                <a:gd name="connsiteY772" fmla="*/ 715507 h 737889"/>
                <a:gd name="connsiteX773" fmla="*/ 502134 w 742726"/>
                <a:gd name="connsiteY773" fmla="*/ 714406 h 737889"/>
                <a:gd name="connsiteX774" fmla="*/ 503969 w 742726"/>
                <a:gd name="connsiteY774" fmla="*/ 713705 h 737889"/>
                <a:gd name="connsiteX775" fmla="*/ 508439 w 742726"/>
                <a:gd name="connsiteY775" fmla="*/ 711937 h 737889"/>
                <a:gd name="connsiteX776" fmla="*/ 518115 w 742726"/>
                <a:gd name="connsiteY776" fmla="*/ 707900 h 737889"/>
                <a:gd name="connsiteX777" fmla="*/ 520283 w 742726"/>
                <a:gd name="connsiteY777" fmla="*/ 706966 h 737889"/>
                <a:gd name="connsiteX778" fmla="*/ 520817 w 742726"/>
                <a:gd name="connsiteY778" fmla="*/ 706732 h 737889"/>
                <a:gd name="connsiteX779" fmla="*/ 522051 w 742726"/>
                <a:gd name="connsiteY779" fmla="*/ 706165 h 737889"/>
                <a:gd name="connsiteX780" fmla="*/ 523953 w 742726"/>
                <a:gd name="connsiteY780" fmla="*/ 705331 h 737889"/>
                <a:gd name="connsiteX781" fmla="*/ 526289 w 742726"/>
                <a:gd name="connsiteY781" fmla="*/ 704263 h 737889"/>
                <a:gd name="connsiteX782" fmla="*/ 530025 w 742726"/>
                <a:gd name="connsiteY782" fmla="*/ 702495 h 737889"/>
                <a:gd name="connsiteX783" fmla="*/ 529858 w 742726"/>
                <a:gd name="connsiteY783" fmla="*/ 697791 h 737889"/>
                <a:gd name="connsiteX784" fmla="*/ 520850 w 742726"/>
                <a:gd name="connsiteY784" fmla="*/ 701995 h 737889"/>
                <a:gd name="connsiteX785" fmla="*/ 520617 w 742726"/>
                <a:gd name="connsiteY785" fmla="*/ 697057 h 737889"/>
                <a:gd name="connsiteX786" fmla="*/ 520150 w 742726"/>
                <a:gd name="connsiteY786" fmla="*/ 692253 h 737889"/>
                <a:gd name="connsiteX787" fmla="*/ 520550 w 742726"/>
                <a:gd name="connsiteY787" fmla="*/ 692052 h 737889"/>
                <a:gd name="connsiteX788" fmla="*/ 523887 w 742726"/>
                <a:gd name="connsiteY788" fmla="*/ 690451 h 737889"/>
                <a:gd name="connsiteX789" fmla="*/ 524620 w 742726"/>
                <a:gd name="connsiteY789" fmla="*/ 690084 h 737889"/>
                <a:gd name="connsiteX790" fmla="*/ 528691 w 742726"/>
                <a:gd name="connsiteY790" fmla="*/ 688082 h 737889"/>
                <a:gd name="connsiteX791" fmla="*/ 529325 w 742726"/>
                <a:gd name="connsiteY791" fmla="*/ 692887 h 737889"/>
                <a:gd name="connsiteX792" fmla="*/ 571362 w 742726"/>
                <a:gd name="connsiteY792" fmla="*/ 669165 h 737889"/>
                <a:gd name="connsiteX793" fmla="*/ 587076 w 742726"/>
                <a:gd name="connsiteY793" fmla="*/ 669165 h 737889"/>
                <a:gd name="connsiteX794" fmla="*/ 587576 w 742726"/>
                <a:gd name="connsiteY794" fmla="*/ 668798 h 737889"/>
                <a:gd name="connsiteX795" fmla="*/ 589478 w 742726"/>
                <a:gd name="connsiteY795" fmla="*/ 667431 h 737889"/>
                <a:gd name="connsiteX796" fmla="*/ 593348 w 742726"/>
                <a:gd name="connsiteY796" fmla="*/ 664561 h 737889"/>
                <a:gd name="connsiteX797" fmla="*/ 596685 w 742726"/>
                <a:gd name="connsiteY797" fmla="*/ 662092 h 737889"/>
                <a:gd name="connsiteX798" fmla="*/ 599754 w 742726"/>
                <a:gd name="connsiteY798" fmla="*/ 659690 h 737889"/>
                <a:gd name="connsiteX799" fmla="*/ 604491 w 742726"/>
                <a:gd name="connsiteY799" fmla="*/ 655920 h 737889"/>
                <a:gd name="connsiteX800" fmla="*/ 606593 w 742726"/>
                <a:gd name="connsiteY800" fmla="*/ 654185 h 737889"/>
                <a:gd name="connsiteX801" fmla="*/ 614100 w 742726"/>
                <a:gd name="connsiteY801" fmla="*/ 647880 h 737889"/>
                <a:gd name="connsiteX802" fmla="*/ 616836 w 742726"/>
                <a:gd name="connsiteY802" fmla="*/ 645478 h 737889"/>
                <a:gd name="connsiteX803" fmla="*/ 617803 w 742726"/>
                <a:gd name="connsiteY803" fmla="*/ 644610 h 737889"/>
                <a:gd name="connsiteX804" fmla="*/ 620639 w 742726"/>
                <a:gd name="connsiteY804" fmla="*/ 642075 h 737889"/>
                <a:gd name="connsiteX805" fmla="*/ 623642 w 742726"/>
                <a:gd name="connsiteY805" fmla="*/ 639306 h 737889"/>
                <a:gd name="connsiteX806" fmla="*/ 627712 w 742726"/>
                <a:gd name="connsiteY806" fmla="*/ 635469 h 737889"/>
                <a:gd name="connsiteX807" fmla="*/ 633551 w 742726"/>
                <a:gd name="connsiteY807" fmla="*/ 629797 h 737889"/>
                <a:gd name="connsiteX808" fmla="*/ 636687 w 742726"/>
                <a:gd name="connsiteY808" fmla="*/ 626461 h 737889"/>
                <a:gd name="connsiteX809" fmla="*/ 639789 w 742726"/>
                <a:gd name="connsiteY809" fmla="*/ 623124 h 737889"/>
                <a:gd name="connsiteX810" fmla="*/ 642725 w 742726"/>
                <a:gd name="connsiteY810" fmla="*/ 619988 h 737889"/>
                <a:gd name="connsiteX811" fmla="*/ 646062 w 742726"/>
                <a:gd name="connsiteY811" fmla="*/ 616352 h 737889"/>
                <a:gd name="connsiteX812" fmla="*/ 648297 w 742726"/>
                <a:gd name="connsiteY812" fmla="*/ 613883 h 737889"/>
                <a:gd name="connsiteX813" fmla="*/ 651633 w 742726"/>
                <a:gd name="connsiteY813" fmla="*/ 609913 h 737889"/>
                <a:gd name="connsiteX814" fmla="*/ 654536 w 742726"/>
                <a:gd name="connsiteY814" fmla="*/ 606576 h 737889"/>
                <a:gd name="connsiteX815" fmla="*/ 657238 w 742726"/>
                <a:gd name="connsiteY815" fmla="*/ 603240 h 737889"/>
                <a:gd name="connsiteX816" fmla="*/ 657505 w 742726"/>
                <a:gd name="connsiteY816" fmla="*/ 602873 h 737889"/>
                <a:gd name="connsiteX817" fmla="*/ 660208 w 742726"/>
                <a:gd name="connsiteY817" fmla="*/ 599537 h 737889"/>
                <a:gd name="connsiteX818" fmla="*/ 660208 w 742726"/>
                <a:gd name="connsiteY818" fmla="*/ 599537 h 737889"/>
                <a:gd name="connsiteX819" fmla="*/ 662877 w 742726"/>
                <a:gd name="connsiteY819" fmla="*/ 596201 h 737889"/>
                <a:gd name="connsiteX820" fmla="*/ 663077 w 742726"/>
                <a:gd name="connsiteY820" fmla="*/ 595967 h 737889"/>
                <a:gd name="connsiteX821" fmla="*/ 665379 w 742726"/>
                <a:gd name="connsiteY821" fmla="*/ 592998 h 737889"/>
                <a:gd name="connsiteX822" fmla="*/ 668382 w 742726"/>
                <a:gd name="connsiteY822" fmla="*/ 589028 h 737889"/>
                <a:gd name="connsiteX823" fmla="*/ 671017 w 742726"/>
                <a:gd name="connsiteY823" fmla="*/ 585424 h 737889"/>
                <a:gd name="connsiteX824" fmla="*/ 673620 w 742726"/>
                <a:gd name="connsiteY824" fmla="*/ 581854 h 737889"/>
                <a:gd name="connsiteX825" fmla="*/ 673620 w 742726"/>
                <a:gd name="connsiteY825" fmla="*/ 581854 h 737889"/>
                <a:gd name="connsiteX826" fmla="*/ 676188 w 742726"/>
                <a:gd name="connsiteY826" fmla="*/ 578185 h 737889"/>
                <a:gd name="connsiteX827" fmla="*/ 678691 w 742726"/>
                <a:gd name="connsiteY827" fmla="*/ 574515 h 737889"/>
                <a:gd name="connsiteX828" fmla="*/ 680893 w 742726"/>
                <a:gd name="connsiteY828" fmla="*/ 571178 h 737889"/>
                <a:gd name="connsiteX829" fmla="*/ 690902 w 742726"/>
                <a:gd name="connsiteY829" fmla="*/ 555131 h 737889"/>
                <a:gd name="connsiteX830" fmla="*/ 692903 w 742726"/>
                <a:gd name="connsiteY830" fmla="*/ 551794 h 737889"/>
                <a:gd name="connsiteX831" fmla="*/ 694972 w 742726"/>
                <a:gd name="connsiteY831" fmla="*/ 548124 h 737889"/>
                <a:gd name="connsiteX832" fmla="*/ 695239 w 742726"/>
                <a:gd name="connsiteY832" fmla="*/ 547624 h 737889"/>
                <a:gd name="connsiteX833" fmla="*/ 696840 w 742726"/>
                <a:gd name="connsiteY833" fmla="*/ 544755 h 737889"/>
                <a:gd name="connsiteX834" fmla="*/ 699743 w 742726"/>
                <a:gd name="connsiteY834" fmla="*/ 539317 h 737889"/>
                <a:gd name="connsiteX835" fmla="*/ 701377 w 742726"/>
                <a:gd name="connsiteY835" fmla="*/ 536147 h 737889"/>
                <a:gd name="connsiteX836" fmla="*/ 701377 w 742726"/>
                <a:gd name="connsiteY836" fmla="*/ 535847 h 737889"/>
                <a:gd name="connsiteX837" fmla="*/ 703346 w 742726"/>
                <a:gd name="connsiteY837" fmla="*/ 531943 h 737889"/>
                <a:gd name="connsiteX838" fmla="*/ 705181 w 742726"/>
                <a:gd name="connsiteY838" fmla="*/ 528274 h 737889"/>
                <a:gd name="connsiteX839" fmla="*/ 705181 w 742726"/>
                <a:gd name="connsiteY839" fmla="*/ 527940 h 737889"/>
                <a:gd name="connsiteX840" fmla="*/ 706882 w 742726"/>
                <a:gd name="connsiteY840" fmla="*/ 524370 h 737889"/>
                <a:gd name="connsiteX841" fmla="*/ 707449 w 742726"/>
                <a:gd name="connsiteY841" fmla="*/ 523202 h 737889"/>
                <a:gd name="connsiteX842" fmla="*/ 708751 w 742726"/>
                <a:gd name="connsiteY842" fmla="*/ 520300 h 737889"/>
                <a:gd name="connsiteX843" fmla="*/ 710753 w 742726"/>
                <a:gd name="connsiteY843" fmla="*/ 515896 h 737889"/>
                <a:gd name="connsiteX844" fmla="*/ 711653 w 742726"/>
                <a:gd name="connsiteY844" fmla="*/ 513827 h 737889"/>
                <a:gd name="connsiteX845" fmla="*/ 713688 w 742726"/>
                <a:gd name="connsiteY845" fmla="*/ 508990 h 737889"/>
                <a:gd name="connsiteX846" fmla="*/ 714756 w 742726"/>
                <a:gd name="connsiteY846" fmla="*/ 506421 h 737889"/>
                <a:gd name="connsiteX847" fmla="*/ 717125 w 742726"/>
                <a:gd name="connsiteY847" fmla="*/ 500449 h 737889"/>
                <a:gd name="connsiteX848" fmla="*/ 717125 w 742726"/>
                <a:gd name="connsiteY848" fmla="*/ 500048 h 737889"/>
                <a:gd name="connsiteX849" fmla="*/ 718693 w 742726"/>
                <a:gd name="connsiteY849" fmla="*/ 495945 h 737889"/>
                <a:gd name="connsiteX850" fmla="*/ 719327 w 742726"/>
                <a:gd name="connsiteY850" fmla="*/ 494277 h 737889"/>
                <a:gd name="connsiteX851" fmla="*/ 720461 w 742726"/>
                <a:gd name="connsiteY851" fmla="*/ 490940 h 737889"/>
                <a:gd name="connsiteX852" fmla="*/ 721495 w 742726"/>
                <a:gd name="connsiteY852" fmla="*/ 487971 h 737889"/>
                <a:gd name="connsiteX853" fmla="*/ 721495 w 742726"/>
                <a:gd name="connsiteY853" fmla="*/ 487737 h 737889"/>
                <a:gd name="connsiteX854" fmla="*/ 717258 w 742726"/>
                <a:gd name="connsiteY854" fmla="*/ 486269 h 737889"/>
                <a:gd name="connsiteX855" fmla="*/ 708984 w 742726"/>
                <a:gd name="connsiteY855" fmla="*/ 483667 h 737889"/>
                <a:gd name="connsiteX856" fmla="*/ 704647 w 742726"/>
                <a:gd name="connsiteY856" fmla="*/ 482166 h 737889"/>
                <a:gd name="connsiteX857" fmla="*/ 700310 w 742726"/>
                <a:gd name="connsiteY857" fmla="*/ 480698 h 737889"/>
                <a:gd name="connsiteX858" fmla="*/ 700310 w 742726"/>
                <a:gd name="connsiteY858" fmla="*/ 480698 h 737889"/>
                <a:gd name="connsiteX859" fmla="*/ 695973 w 742726"/>
                <a:gd name="connsiteY859" fmla="*/ 479196 h 737889"/>
                <a:gd name="connsiteX860" fmla="*/ 691535 w 742726"/>
                <a:gd name="connsiteY860" fmla="*/ 477695 h 737889"/>
                <a:gd name="connsiteX861" fmla="*/ 687198 w 742726"/>
                <a:gd name="connsiteY861" fmla="*/ 476194 h 737889"/>
                <a:gd name="connsiteX862" fmla="*/ 682861 w 742726"/>
                <a:gd name="connsiteY862" fmla="*/ 474692 h 737889"/>
                <a:gd name="connsiteX863" fmla="*/ 678524 w 742726"/>
                <a:gd name="connsiteY863" fmla="*/ 473225 h 737889"/>
                <a:gd name="connsiteX864" fmla="*/ 669850 w 742726"/>
                <a:gd name="connsiteY864" fmla="*/ 470222 h 737889"/>
                <a:gd name="connsiteX865" fmla="*/ 656838 w 742726"/>
                <a:gd name="connsiteY865" fmla="*/ 465751 h 737889"/>
                <a:gd name="connsiteX866" fmla="*/ 643826 w 742726"/>
                <a:gd name="connsiteY866" fmla="*/ 461281 h 737889"/>
                <a:gd name="connsiteX867" fmla="*/ 644927 w 742726"/>
                <a:gd name="connsiteY867" fmla="*/ 457944 h 737889"/>
                <a:gd name="connsiteX868" fmla="*/ 645595 w 742726"/>
                <a:gd name="connsiteY868" fmla="*/ 455909 h 737889"/>
                <a:gd name="connsiteX869" fmla="*/ 647630 w 742726"/>
                <a:gd name="connsiteY869" fmla="*/ 449237 h 737889"/>
                <a:gd name="connsiteX870" fmla="*/ 648297 w 742726"/>
                <a:gd name="connsiteY870" fmla="*/ 446901 h 737889"/>
                <a:gd name="connsiteX871" fmla="*/ 649531 w 742726"/>
                <a:gd name="connsiteY871" fmla="*/ 442464 h 737889"/>
                <a:gd name="connsiteX872" fmla="*/ 650332 w 742726"/>
                <a:gd name="connsiteY872" fmla="*/ 439495 h 737889"/>
                <a:gd name="connsiteX873" fmla="*/ 651166 w 742726"/>
                <a:gd name="connsiteY873" fmla="*/ 436158 h 737889"/>
                <a:gd name="connsiteX874" fmla="*/ 651166 w 742726"/>
                <a:gd name="connsiteY874" fmla="*/ 435725 h 737889"/>
                <a:gd name="connsiteX875" fmla="*/ 651767 w 742726"/>
                <a:gd name="connsiteY875" fmla="*/ 433089 h 737889"/>
                <a:gd name="connsiteX876" fmla="*/ 653335 w 742726"/>
                <a:gd name="connsiteY876" fmla="*/ 426016 h 737889"/>
                <a:gd name="connsiteX877" fmla="*/ 653802 w 742726"/>
                <a:gd name="connsiteY877" fmla="*/ 423714 h 737889"/>
                <a:gd name="connsiteX878" fmla="*/ 654536 w 742726"/>
                <a:gd name="connsiteY878" fmla="*/ 419911 h 737889"/>
                <a:gd name="connsiteX879" fmla="*/ 654936 w 742726"/>
                <a:gd name="connsiteY879" fmla="*/ 417675 h 737889"/>
                <a:gd name="connsiteX880" fmla="*/ 655837 w 742726"/>
                <a:gd name="connsiteY880" fmla="*/ 412070 h 737889"/>
                <a:gd name="connsiteX881" fmla="*/ 656137 w 742726"/>
                <a:gd name="connsiteY881" fmla="*/ 410269 h 737889"/>
                <a:gd name="connsiteX882" fmla="*/ 656471 w 742726"/>
                <a:gd name="connsiteY882" fmla="*/ 407866 h 737889"/>
                <a:gd name="connsiteX883" fmla="*/ 656804 w 742726"/>
                <a:gd name="connsiteY883" fmla="*/ 405531 h 737889"/>
                <a:gd name="connsiteX884" fmla="*/ 657038 w 742726"/>
                <a:gd name="connsiteY884" fmla="*/ 403563 h 737889"/>
                <a:gd name="connsiteX885" fmla="*/ 657639 w 742726"/>
                <a:gd name="connsiteY885" fmla="*/ 398458 h 737889"/>
                <a:gd name="connsiteX886" fmla="*/ 658039 w 742726"/>
                <a:gd name="connsiteY886" fmla="*/ 394455 h 737889"/>
                <a:gd name="connsiteX887" fmla="*/ 658239 w 742726"/>
                <a:gd name="connsiteY887" fmla="*/ 392152 h 737889"/>
                <a:gd name="connsiteX888" fmla="*/ 658573 w 742726"/>
                <a:gd name="connsiteY888" fmla="*/ 387849 h 737889"/>
                <a:gd name="connsiteX889" fmla="*/ 658840 w 742726"/>
                <a:gd name="connsiteY889" fmla="*/ 383511 h 737889"/>
                <a:gd name="connsiteX890" fmla="*/ 658840 w 742726"/>
                <a:gd name="connsiteY890" fmla="*/ 380609 h 737889"/>
                <a:gd name="connsiteX891" fmla="*/ 658840 w 742726"/>
                <a:gd name="connsiteY891" fmla="*/ 378407 h 737889"/>
                <a:gd name="connsiteX892" fmla="*/ 659040 w 742726"/>
                <a:gd name="connsiteY892" fmla="*/ 371734 h 737889"/>
                <a:gd name="connsiteX893" fmla="*/ 672785 w 742726"/>
                <a:gd name="connsiteY893" fmla="*/ 371968 h 737889"/>
                <a:gd name="connsiteX894" fmla="*/ 686564 w 742726"/>
                <a:gd name="connsiteY894" fmla="*/ 372201 h 737889"/>
                <a:gd name="connsiteX895" fmla="*/ 695739 w 742726"/>
                <a:gd name="connsiteY895" fmla="*/ 372368 h 737889"/>
                <a:gd name="connsiteX896" fmla="*/ 700310 w 742726"/>
                <a:gd name="connsiteY896" fmla="*/ 372368 h 737889"/>
                <a:gd name="connsiteX897" fmla="*/ 704914 w 742726"/>
                <a:gd name="connsiteY897" fmla="*/ 372368 h 737889"/>
                <a:gd name="connsiteX898" fmla="*/ 709485 w 742726"/>
                <a:gd name="connsiteY898" fmla="*/ 372368 h 737889"/>
                <a:gd name="connsiteX899" fmla="*/ 714089 w 742726"/>
                <a:gd name="connsiteY899" fmla="*/ 372368 h 737889"/>
                <a:gd name="connsiteX900" fmla="*/ 718660 w 742726"/>
                <a:gd name="connsiteY900" fmla="*/ 372368 h 737889"/>
                <a:gd name="connsiteX901" fmla="*/ 723264 w 742726"/>
                <a:gd name="connsiteY901" fmla="*/ 372368 h 737889"/>
                <a:gd name="connsiteX902" fmla="*/ 727868 w 742726"/>
                <a:gd name="connsiteY902" fmla="*/ 372368 h 737889"/>
                <a:gd name="connsiteX903" fmla="*/ 737042 w 742726"/>
                <a:gd name="connsiteY903" fmla="*/ 372535 h 737889"/>
                <a:gd name="connsiteX904" fmla="*/ 741613 w 742726"/>
                <a:gd name="connsiteY904" fmla="*/ 372535 h 737889"/>
                <a:gd name="connsiteX905" fmla="*/ 741613 w 742726"/>
                <a:gd name="connsiteY905" fmla="*/ 366229 h 737889"/>
                <a:gd name="connsiteX906" fmla="*/ 742648 w 742726"/>
                <a:gd name="connsiteY906" fmla="*/ 364061 h 737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</a:cxnLst>
              <a:rect l="l" t="t" r="r" b="b"/>
              <a:pathLst>
                <a:path w="742726" h="737889">
                  <a:moveTo>
                    <a:pt x="742648" y="364061"/>
                  </a:moveTo>
                  <a:cubicBezTo>
                    <a:pt x="742648" y="362993"/>
                    <a:pt x="742648" y="361926"/>
                    <a:pt x="742648" y="360725"/>
                  </a:cubicBezTo>
                  <a:lnTo>
                    <a:pt x="738077" y="360725"/>
                  </a:lnTo>
                  <a:lnTo>
                    <a:pt x="728902" y="360891"/>
                  </a:lnTo>
                  <a:lnTo>
                    <a:pt x="724298" y="360891"/>
                  </a:lnTo>
                  <a:lnTo>
                    <a:pt x="724298" y="360891"/>
                  </a:lnTo>
                  <a:lnTo>
                    <a:pt x="719794" y="360891"/>
                  </a:lnTo>
                  <a:lnTo>
                    <a:pt x="715223" y="360891"/>
                  </a:lnTo>
                  <a:lnTo>
                    <a:pt x="710619" y="360891"/>
                  </a:lnTo>
                  <a:lnTo>
                    <a:pt x="706048" y="360891"/>
                  </a:lnTo>
                  <a:lnTo>
                    <a:pt x="701478" y="361725"/>
                  </a:lnTo>
                  <a:lnTo>
                    <a:pt x="696907" y="361725"/>
                  </a:lnTo>
                  <a:lnTo>
                    <a:pt x="687732" y="361725"/>
                  </a:lnTo>
                  <a:lnTo>
                    <a:pt x="673953" y="361959"/>
                  </a:lnTo>
                  <a:cubicBezTo>
                    <a:pt x="673953" y="358923"/>
                    <a:pt x="673953" y="355854"/>
                    <a:pt x="673653" y="352784"/>
                  </a:cubicBezTo>
                  <a:cubicBezTo>
                    <a:pt x="673653" y="351783"/>
                    <a:pt x="673653" y="350782"/>
                    <a:pt x="673486" y="349748"/>
                  </a:cubicBezTo>
                  <a:cubicBezTo>
                    <a:pt x="673319" y="348714"/>
                    <a:pt x="673486" y="346712"/>
                    <a:pt x="673186" y="345211"/>
                  </a:cubicBezTo>
                  <a:cubicBezTo>
                    <a:pt x="672885" y="343709"/>
                    <a:pt x="672952" y="342208"/>
                    <a:pt x="672819" y="340707"/>
                  </a:cubicBezTo>
                  <a:cubicBezTo>
                    <a:pt x="672685" y="339205"/>
                    <a:pt x="672652" y="338538"/>
                    <a:pt x="672519" y="337371"/>
                  </a:cubicBezTo>
                  <a:cubicBezTo>
                    <a:pt x="672385" y="336203"/>
                    <a:pt x="672519" y="335636"/>
                    <a:pt x="672252" y="334768"/>
                  </a:cubicBezTo>
                  <a:lnTo>
                    <a:pt x="672252" y="334501"/>
                  </a:lnTo>
                  <a:lnTo>
                    <a:pt x="671951" y="331632"/>
                  </a:lnTo>
                  <a:cubicBezTo>
                    <a:pt x="671951" y="330665"/>
                    <a:pt x="671718" y="329630"/>
                    <a:pt x="671584" y="328663"/>
                  </a:cubicBezTo>
                  <a:lnTo>
                    <a:pt x="671184" y="325693"/>
                  </a:lnTo>
                  <a:lnTo>
                    <a:pt x="670917" y="323758"/>
                  </a:lnTo>
                  <a:lnTo>
                    <a:pt x="670717" y="322357"/>
                  </a:lnTo>
                  <a:lnTo>
                    <a:pt x="670316" y="319788"/>
                  </a:lnTo>
                  <a:cubicBezTo>
                    <a:pt x="670150" y="318921"/>
                    <a:pt x="669983" y="317820"/>
                    <a:pt x="669816" y="316852"/>
                  </a:cubicBezTo>
                  <a:lnTo>
                    <a:pt x="669816" y="316852"/>
                  </a:lnTo>
                  <a:cubicBezTo>
                    <a:pt x="669482" y="314917"/>
                    <a:pt x="669149" y="313015"/>
                    <a:pt x="668782" y="311080"/>
                  </a:cubicBezTo>
                  <a:cubicBezTo>
                    <a:pt x="668782" y="310180"/>
                    <a:pt x="668415" y="309245"/>
                    <a:pt x="668248" y="308345"/>
                  </a:cubicBezTo>
                  <a:lnTo>
                    <a:pt x="668248" y="308345"/>
                  </a:lnTo>
                  <a:lnTo>
                    <a:pt x="667647" y="305476"/>
                  </a:lnTo>
                  <a:cubicBezTo>
                    <a:pt x="667447" y="304541"/>
                    <a:pt x="667280" y="303574"/>
                    <a:pt x="667047" y="302640"/>
                  </a:cubicBezTo>
                  <a:cubicBezTo>
                    <a:pt x="666813" y="301705"/>
                    <a:pt x="666613" y="300705"/>
                    <a:pt x="666380" y="299704"/>
                  </a:cubicBezTo>
                  <a:lnTo>
                    <a:pt x="666079" y="298402"/>
                  </a:lnTo>
                  <a:lnTo>
                    <a:pt x="665479" y="295867"/>
                  </a:lnTo>
                  <a:cubicBezTo>
                    <a:pt x="665145" y="294532"/>
                    <a:pt x="664812" y="293131"/>
                    <a:pt x="664478" y="291830"/>
                  </a:cubicBezTo>
                  <a:cubicBezTo>
                    <a:pt x="664278" y="291063"/>
                    <a:pt x="664078" y="290262"/>
                    <a:pt x="663844" y="289495"/>
                  </a:cubicBezTo>
                  <a:cubicBezTo>
                    <a:pt x="663444" y="287993"/>
                    <a:pt x="663043" y="286459"/>
                    <a:pt x="662610" y="284924"/>
                  </a:cubicBezTo>
                  <a:cubicBezTo>
                    <a:pt x="662176" y="283389"/>
                    <a:pt x="661943" y="282588"/>
                    <a:pt x="661575" y="281421"/>
                  </a:cubicBezTo>
                  <a:cubicBezTo>
                    <a:pt x="660308" y="277150"/>
                    <a:pt x="658940" y="272913"/>
                    <a:pt x="657505" y="268743"/>
                  </a:cubicBezTo>
                  <a:lnTo>
                    <a:pt x="670517" y="264239"/>
                  </a:lnTo>
                  <a:lnTo>
                    <a:pt x="679191" y="261270"/>
                  </a:lnTo>
                  <a:lnTo>
                    <a:pt x="683528" y="259768"/>
                  </a:lnTo>
                  <a:lnTo>
                    <a:pt x="687765" y="258300"/>
                  </a:lnTo>
                  <a:lnTo>
                    <a:pt x="692103" y="256799"/>
                  </a:lnTo>
                  <a:lnTo>
                    <a:pt x="696440" y="255298"/>
                  </a:lnTo>
                  <a:lnTo>
                    <a:pt x="700777" y="253796"/>
                  </a:lnTo>
                  <a:lnTo>
                    <a:pt x="705114" y="252328"/>
                  </a:lnTo>
                  <a:lnTo>
                    <a:pt x="709451" y="250827"/>
                  </a:lnTo>
                  <a:lnTo>
                    <a:pt x="718126" y="247824"/>
                  </a:lnTo>
                  <a:lnTo>
                    <a:pt x="722563" y="246289"/>
                  </a:lnTo>
                  <a:cubicBezTo>
                    <a:pt x="721896" y="244354"/>
                    <a:pt x="721195" y="242419"/>
                    <a:pt x="720494" y="240484"/>
                  </a:cubicBezTo>
                  <a:lnTo>
                    <a:pt x="719927" y="238883"/>
                  </a:lnTo>
                  <a:cubicBezTo>
                    <a:pt x="719560" y="237982"/>
                    <a:pt x="719227" y="237015"/>
                    <a:pt x="718860" y="236080"/>
                  </a:cubicBezTo>
                  <a:cubicBezTo>
                    <a:pt x="718493" y="235146"/>
                    <a:pt x="718359" y="234779"/>
                    <a:pt x="718092" y="234112"/>
                  </a:cubicBezTo>
                  <a:lnTo>
                    <a:pt x="713722" y="235814"/>
                  </a:lnTo>
                  <a:lnTo>
                    <a:pt x="705181" y="239150"/>
                  </a:lnTo>
                  <a:lnTo>
                    <a:pt x="700910" y="240785"/>
                  </a:lnTo>
                  <a:lnTo>
                    <a:pt x="696606" y="242453"/>
                  </a:lnTo>
                  <a:lnTo>
                    <a:pt x="696606" y="242453"/>
                  </a:lnTo>
                  <a:lnTo>
                    <a:pt x="688066" y="245789"/>
                  </a:lnTo>
                  <a:lnTo>
                    <a:pt x="683762" y="247424"/>
                  </a:lnTo>
                  <a:lnTo>
                    <a:pt x="679491" y="249092"/>
                  </a:lnTo>
                  <a:lnTo>
                    <a:pt x="675188" y="250727"/>
                  </a:lnTo>
                  <a:lnTo>
                    <a:pt x="675188" y="250727"/>
                  </a:lnTo>
                  <a:lnTo>
                    <a:pt x="666647" y="254063"/>
                  </a:lnTo>
                  <a:lnTo>
                    <a:pt x="653802" y="259001"/>
                  </a:lnTo>
                  <a:lnTo>
                    <a:pt x="640957" y="263939"/>
                  </a:lnTo>
                  <a:lnTo>
                    <a:pt x="628079" y="268609"/>
                  </a:lnTo>
                  <a:lnTo>
                    <a:pt x="615234" y="273547"/>
                  </a:lnTo>
                  <a:lnTo>
                    <a:pt x="602256" y="278318"/>
                  </a:lnTo>
                  <a:lnTo>
                    <a:pt x="602256" y="278318"/>
                  </a:lnTo>
                  <a:lnTo>
                    <a:pt x="589411" y="283256"/>
                  </a:lnTo>
                  <a:lnTo>
                    <a:pt x="572263" y="289928"/>
                  </a:lnTo>
                  <a:lnTo>
                    <a:pt x="559418" y="294999"/>
                  </a:lnTo>
                  <a:lnTo>
                    <a:pt x="559418" y="294833"/>
                  </a:lnTo>
                  <a:cubicBezTo>
                    <a:pt x="558984" y="293665"/>
                    <a:pt x="558517" y="292464"/>
                    <a:pt x="558017" y="291296"/>
                  </a:cubicBezTo>
                  <a:cubicBezTo>
                    <a:pt x="557516" y="290129"/>
                    <a:pt x="557283" y="289528"/>
                    <a:pt x="556916" y="288661"/>
                  </a:cubicBezTo>
                  <a:cubicBezTo>
                    <a:pt x="556916" y="288661"/>
                    <a:pt x="556916" y="288460"/>
                    <a:pt x="556916" y="288360"/>
                  </a:cubicBezTo>
                  <a:lnTo>
                    <a:pt x="556916" y="288360"/>
                  </a:lnTo>
                  <a:lnTo>
                    <a:pt x="556916" y="288027"/>
                  </a:lnTo>
                  <a:lnTo>
                    <a:pt x="556749" y="287693"/>
                  </a:lnTo>
                  <a:cubicBezTo>
                    <a:pt x="556762" y="287550"/>
                    <a:pt x="556762" y="287403"/>
                    <a:pt x="556749" y="287259"/>
                  </a:cubicBezTo>
                  <a:lnTo>
                    <a:pt x="556749" y="287259"/>
                  </a:lnTo>
                  <a:lnTo>
                    <a:pt x="555982" y="285524"/>
                  </a:lnTo>
                  <a:lnTo>
                    <a:pt x="555648" y="284824"/>
                  </a:lnTo>
                  <a:lnTo>
                    <a:pt x="555348" y="284123"/>
                  </a:lnTo>
                  <a:lnTo>
                    <a:pt x="555348" y="283890"/>
                  </a:lnTo>
                  <a:lnTo>
                    <a:pt x="554547" y="282221"/>
                  </a:lnTo>
                  <a:cubicBezTo>
                    <a:pt x="554280" y="281688"/>
                    <a:pt x="554047" y="281120"/>
                    <a:pt x="553780" y="280587"/>
                  </a:cubicBezTo>
                  <a:lnTo>
                    <a:pt x="553780" y="280587"/>
                  </a:lnTo>
                  <a:cubicBezTo>
                    <a:pt x="553546" y="280120"/>
                    <a:pt x="553313" y="279686"/>
                    <a:pt x="553079" y="279185"/>
                  </a:cubicBezTo>
                  <a:lnTo>
                    <a:pt x="552745" y="278485"/>
                  </a:lnTo>
                  <a:lnTo>
                    <a:pt x="552378" y="277784"/>
                  </a:lnTo>
                  <a:lnTo>
                    <a:pt x="552078" y="277184"/>
                  </a:lnTo>
                  <a:lnTo>
                    <a:pt x="552078" y="276917"/>
                  </a:lnTo>
                  <a:lnTo>
                    <a:pt x="552078" y="276750"/>
                  </a:lnTo>
                  <a:lnTo>
                    <a:pt x="552078" y="276750"/>
                  </a:lnTo>
                  <a:lnTo>
                    <a:pt x="551678" y="275983"/>
                  </a:lnTo>
                  <a:cubicBezTo>
                    <a:pt x="551344" y="275349"/>
                    <a:pt x="551044" y="274715"/>
                    <a:pt x="550710" y="274114"/>
                  </a:cubicBezTo>
                  <a:lnTo>
                    <a:pt x="550043" y="272880"/>
                  </a:lnTo>
                  <a:lnTo>
                    <a:pt x="549743" y="272346"/>
                  </a:lnTo>
                  <a:lnTo>
                    <a:pt x="548942" y="270845"/>
                  </a:lnTo>
                  <a:lnTo>
                    <a:pt x="548375" y="269810"/>
                  </a:lnTo>
                  <a:cubicBezTo>
                    <a:pt x="547875" y="268943"/>
                    <a:pt x="547407" y="268076"/>
                    <a:pt x="546907" y="267241"/>
                  </a:cubicBezTo>
                  <a:lnTo>
                    <a:pt x="546340" y="266307"/>
                  </a:lnTo>
                  <a:lnTo>
                    <a:pt x="545539" y="264906"/>
                  </a:lnTo>
                  <a:cubicBezTo>
                    <a:pt x="545239" y="264439"/>
                    <a:pt x="544972" y="264005"/>
                    <a:pt x="544705" y="263505"/>
                  </a:cubicBezTo>
                  <a:lnTo>
                    <a:pt x="544038" y="262471"/>
                  </a:lnTo>
                  <a:cubicBezTo>
                    <a:pt x="543537" y="261636"/>
                    <a:pt x="543003" y="260802"/>
                    <a:pt x="542470" y="259968"/>
                  </a:cubicBezTo>
                  <a:lnTo>
                    <a:pt x="542470" y="259968"/>
                  </a:lnTo>
                  <a:lnTo>
                    <a:pt x="542303" y="259735"/>
                  </a:lnTo>
                  <a:lnTo>
                    <a:pt x="542303" y="259735"/>
                  </a:lnTo>
                  <a:lnTo>
                    <a:pt x="542303" y="259568"/>
                  </a:lnTo>
                  <a:lnTo>
                    <a:pt x="542303" y="259401"/>
                  </a:lnTo>
                  <a:lnTo>
                    <a:pt x="542103" y="259068"/>
                  </a:lnTo>
                  <a:lnTo>
                    <a:pt x="542103" y="259068"/>
                  </a:lnTo>
                  <a:lnTo>
                    <a:pt x="542103" y="259068"/>
                  </a:lnTo>
                  <a:lnTo>
                    <a:pt x="542103" y="259068"/>
                  </a:lnTo>
                  <a:lnTo>
                    <a:pt x="542103" y="258867"/>
                  </a:lnTo>
                  <a:lnTo>
                    <a:pt x="542103" y="258867"/>
                  </a:lnTo>
                  <a:lnTo>
                    <a:pt x="541769" y="258367"/>
                  </a:lnTo>
                  <a:lnTo>
                    <a:pt x="541602" y="258067"/>
                  </a:lnTo>
                  <a:lnTo>
                    <a:pt x="541068" y="257266"/>
                  </a:lnTo>
                  <a:lnTo>
                    <a:pt x="541068" y="257066"/>
                  </a:lnTo>
                  <a:lnTo>
                    <a:pt x="541068" y="256866"/>
                  </a:lnTo>
                  <a:lnTo>
                    <a:pt x="541068" y="256866"/>
                  </a:lnTo>
                  <a:lnTo>
                    <a:pt x="540835" y="256499"/>
                  </a:lnTo>
                  <a:cubicBezTo>
                    <a:pt x="540745" y="256395"/>
                    <a:pt x="540668" y="256285"/>
                    <a:pt x="540601" y="256165"/>
                  </a:cubicBezTo>
                  <a:lnTo>
                    <a:pt x="540601" y="255965"/>
                  </a:lnTo>
                  <a:lnTo>
                    <a:pt x="540268" y="255498"/>
                  </a:lnTo>
                  <a:lnTo>
                    <a:pt x="539367" y="254130"/>
                  </a:lnTo>
                  <a:lnTo>
                    <a:pt x="539367" y="254130"/>
                  </a:lnTo>
                  <a:lnTo>
                    <a:pt x="539367" y="253930"/>
                  </a:lnTo>
                  <a:lnTo>
                    <a:pt x="538233" y="252328"/>
                  </a:lnTo>
                  <a:lnTo>
                    <a:pt x="537932" y="251894"/>
                  </a:lnTo>
                  <a:lnTo>
                    <a:pt x="537432" y="251194"/>
                  </a:lnTo>
                  <a:lnTo>
                    <a:pt x="536731" y="250226"/>
                  </a:lnTo>
                  <a:lnTo>
                    <a:pt x="535630" y="248758"/>
                  </a:lnTo>
                  <a:lnTo>
                    <a:pt x="534596" y="247391"/>
                  </a:lnTo>
                  <a:lnTo>
                    <a:pt x="534596" y="247224"/>
                  </a:lnTo>
                  <a:lnTo>
                    <a:pt x="532594" y="244655"/>
                  </a:lnTo>
                  <a:lnTo>
                    <a:pt x="532427" y="244421"/>
                  </a:lnTo>
                  <a:lnTo>
                    <a:pt x="530593" y="242153"/>
                  </a:lnTo>
                  <a:lnTo>
                    <a:pt x="530326" y="241819"/>
                  </a:lnTo>
                  <a:lnTo>
                    <a:pt x="530326" y="241819"/>
                  </a:lnTo>
                  <a:lnTo>
                    <a:pt x="530092" y="241519"/>
                  </a:lnTo>
                  <a:lnTo>
                    <a:pt x="540802" y="232878"/>
                  </a:lnTo>
                  <a:lnTo>
                    <a:pt x="555047" y="221334"/>
                  </a:lnTo>
                  <a:lnTo>
                    <a:pt x="565757" y="212660"/>
                  </a:lnTo>
                  <a:lnTo>
                    <a:pt x="575999" y="203885"/>
                  </a:lnTo>
                  <a:lnTo>
                    <a:pt x="586742" y="195211"/>
                  </a:lnTo>
                  <a:lnTo>
                    <a:pt x="597418" y="186536"/>
                  </a:lnTo>
                  <a:lnTo>
                    <a:pt x="608128" y="177895"/>
                  </a:lnTo>
                  <a:lnTo>
                    <a:pt x="618804" y="169254"/>
                  </a:lnTo>
                  <a:lnTo>
                    <a:pt x="625944" y="163449"/>
                  </a:lnTo>
                  <a:lnTo>
                    <a:pt x="629514" y="160580"/>
                  </a:lnTo>
                  <a:lnTo>
                    <a:pt x="633083" y="157677"/>
                  </a:lnTo>
                  <a:lnTo>
                    <a:pt x="636653" y="154808"/>
                  </a:lnTo>
                  <a:lnTo>
                    <a:pt x="640223" y="151906"/>
                  </a:lnTo>
                  <a:lnTo>
                    <a:pt x="643760" y="149036"/>
                  </a:lnTo>
                  <a:lnTo>
                    <a:pt x="647330" y="146134"/>
                  </a:lnTo>
                  <a:lnTo>
                    <a:pt x="650899" y="143265"/>
                  </a:lnTo>
                  <a:lnTo>
                    <a:pt x="658039" y="137493"/>
                  </a:lnTo>
                  <a:lnTo>
                    <a:pt x="661742" y="134457"/>
                  </a:lnTo>
                  <a:lnTo>
                    <a:pt x="661242" y="133856"/>
                  </a:lnTo>
                  <a:lnTo>
                    <a:pt x="659774" y="132088"/>
                  </a:lnTo>
                  <a:lnTo>
                    <a:pt x="657805" y="129686"/>
                  </a:lnTo>
                  <a:lnTo>
                    <a:pt x="657805" y="129686"/>
                  </a:lnTo>
                  <a:lnTo>
                    <a:pt x="656271" y="127851"/>
                  </a:lnTo>
                  <a:lnTo>
                    <a:pt x="653402" y="124515"/>
                  </a:lnTo>
                  <a:lnTo>
                    <a:pt x="649798" y="127651"/>
                  </a:lnTo>
                  <a:lnTo>
                    <a:pt x="642859" y="133689"/>
                  </a:lnTo>
                  <a:lnTo>
                    <a:pt x="639522" y="136725"/>
                  </a:lnTo>
                  <a:lnTo>
                    <a:pt x="636186" y="139728"/>
                  </a:lnTo>
                  <a:lnTo>
                    <a:pt x="632850" y="142731"/>
                  </a:lnTo>
                  <a:lnTo>
                    <a:pt x="629514" y="145733"/>
                  </a:lnTo>
                  <a:lnTo>
                    <a:pt x="626177" y="148736"/>
                  </a:lnTo>
                  <a:lnTo>
                    <a:pt x="622841" y="151739"/>
                  </a:lnTo>
                  <a:lnTo>
                    <a:pt x="619505" y="154741"/>
                  </a:lnTo>
                  <a:lnTo>
                    <a:pt x="612565" y="160747"/>
                  </a:lnTo>
                  <a:lnTo>
                    <a:pt x="602156" y="169788"/>
                  </a:lnTo>
                  <a:lnTo>
                    <a:pt x="591780" y="178796"/>
                  </a:lnTo>
                  <a:lnTo>
                    <a:pt x="581471" y="187838"/>
                  </a:lnTo>
                  <a:lnTo>
                    <a:pt x="571062" y="196846"/>
                  </a:lnTo>
                  <a:lnTo>
                    <a:pt x="571062" y="196846"/>
                  </a:lnTo>
                  <a:lnTo>
                    <a:pt x="557650" y="204919"/>
                  </a:lnTo>
                  <a:lnTo>
                    <a:pt x="557316" y="204552"/>
                  </a:lnTo>
                  <a:lnTo>
                    <a:pt x="557316" y="204552"/>
                  </a:lnTo>
                  <a:lnTo>
                    <a:pt x="557049" y="204252"/>
                  </a:lnTo>
                  <a:lnTo>
                    <a:pt x="556782" y="203919"/>
                  </a:lnTo>
                  <a:lnTo>
                    <a:pt x="556616" y="203752"/>
                  </a:lnTo>
                  <a:cubicBezTo>
                    <a:pt x="556015" y="203051"/>
                    <a:pt x="555414" y="202417"/>
                    <a:pt x="554814" y="201750"/>
                  </a:cubicBezTo>
                  <a:lnTo>
                    <a:pt x="554314" y="201183"/>
                  </a:lnTo>
                  <a:lnTo>
                    <a:pt x="554314" y="201183"/>
                  </a:lnTo>
                  <a:lnTo>
                    <a:pt x="553980" y="200849"/>
                  </a:lnTo>
                  <a:lnTo>
                    <a:pt x="553813" y="200649"/>
                  </a:lnTo>
                  <a:lnTo>
                    <a:pt x="553613" y="200449"/>
                  </a:lnTo>
                  <a:lnTo>
                    <a:pt x="553613" y="200449"/>
                  </a:lnTo>
                  <a:lnTo>
                    <a:pt x="553012" y="199782"/>
                  </a:lnTo>
                  <a:lnTo>
                    <a:pt x="552078" y="198781"/>
                  </a:lnTo>
                  <a:lnTo>
                    <a:pt x="551444" y="198080"/>
                  </a:lnTo>
                  <a:lnTo>
                    <a:pt x="549743" y="196345"/>
                  </a:lnTo>
                  <a:lnTo>
                    <a:pt x="548041" y="194610"/>
                  </a:lnTo>
                  <a:cubicBezTo>
                    <a:pt x="546907" y="193443"/>
                    <a:pt x="545773" y="192308"/>
                    <a:pt x="544705" y="191274"/>
                  </a:cubicBezTo>
                  <a:lnTo>
                    <a:pt x="544705" y="191274"/>
                  </a:lnTo>
                  <a:cubicBezTo>
                    <a:pt x="543604" y="190173"/>
                    <a:pt x="542470" y="189105"/>
                    <a:pt x="541369" y="187938"/>
                  </a:cubicBezTo>
                  <a:lnTo>
                    <a:pt x="539967" y="186636"/>
                  </a:lnTo>
                  <a:lnTo>
                    <a:pt x="539600" y="186303"/>
                  </a:lnTo>
                  <a:lnTo>
                    <a:pt x="538533" y="185302"/>
                  </a:lnTo>
                  <a:lnTo>
                    <a:pt x="538099" y="184935"/>
                  </a:lnTo>
                  <a:lnTo>
                    <a:pt x="537832" y="184668"/>
                  </a:lnTo>
                  <a:lnTo>
                    <a:pt x="537832" y="184668"/>
                  </a:lnTo>
                  <a:lnTo>
                    <a:pt x="537832" y="184668"/>
                  </a:lnTo>
                  <a:lnTo>
                    <a:pt x="537832" y="184668"/>
                  </a:lnTo>
                  <a:lnTo>
                    <a:pt x="534496" y="181632"/>
                  </a:lnTo>
                  <a:lnTo>
                    <a:pt x="533829" y="181065"/>
                  </a:lnTo>
                  <a:lnTo>
                    <a:pt x="533195" y="180498"/>
                  </a:lnTo>
                  <a:lnTo>
                    <a:pt x="533195" y="180498"/>
                  </a:lnTo>
                  <a:lnTo>
                    <a:pt x="532961" y="180498"/>
                  </a:lnTo>
                  <a:lnTo>
                    <a:pt x="530926" y="178763"/>
                  </a:lnTo>
                  <a:lnTo>
                    <a:pt x="529091" y="177228"/>
                  </a:lnTo>
                  <a:lnTo>
                    <a:pt x="526322" y="175026"/>
                  </a:lnTo>
                  <a:lnTo>
                    <a:pt x="525855" y="174659"/>
                  </a:lnTo>
                  <a:lnTo>
                    <a:pt x="525188" y="174125"/>
                  </a:lnTo>
                  <a:lnTo>
                    <a:pt x="524787" y="173825"/>
                  </a:lnTo>
                  <a:lnTo>
                    <a:pt x="524220" y="173391"/>
                  </a:lnTo>
                  <a:lnTo>
                    <a:pt x="523152" y="172557"/>
                  </a:lnTo>
                  <a:lnTo>
                    <a:pt x="522719" y="172224"/>
                  </a:lnTo>
                  <a:lnTo>
                    <a:pt x="521151" y="171023"/>
                  </a:lnTo>
                  <a:lnTo>
                    <a:pt x="521151" y="171023"/>
                  </a:lnTo>
                  <a:lnTo>
                    <a:pt x="521151" y="170856"/>
                  </a:lnTo>
                  <a:lnTo>
                    <a:pt x="521151" y="170856"/>
                  </a:lnTo>
                  <a:lnTo>
                    <a:pt x="521151" y="170856"/>
                  </a:lnTo>
                  <a:lnTo>
                    <a:pt x="521151" y="170856"/>
                  </a:lnTo>
                  <a:lnTo>
                    <a:pt x="520951" y="170856"/>
                  </a:lnTo>
                  <a:lnTo>
                    <a:pt x="520951" y="170856"/>
                  </a:lnTo>
                  <a:lnTo>
                    <a:pt x="520116" y="170255"/>
                  </a:lnTo>
                  <a:lnTo>
                    <a:pt x="518181" y="168821"/>
                  </a:lnTo>
                  <a:lnTo>
                    <a:pt x="518181" y="168821"/>
                  </a:lnTo>
                  <a:lnTo>
                    <a:pt x="516246" y="167419"/>
                  </a:lnTo>
                  <a:lnTo>
                    <a:pt x="515612" y="166986"/>
                  </a:lnTo>
                  <a:lnTo>
                    <a:pt x="515612" y="166986"/>
                  </a:lnTo>
                  <a:lnTo>
                    <a:pt x="513878" y="165785"/>
                  </a:lnTo>
                  <a:lnTo>
                    <a:pt x="511475" y="164150"/>
                  </a:lnTo>
                  <a:lnTo>
                    <a:pt x="509807" y="163015"/>
                  </a:lnTo>
                  <a:lnTo>
                    <a:pt x="508539" y="162181"/>
                  </a:lnTo>
                  <a:lnTo>
                    <a:pt x="506971" y="161181"/>
                  </a:lnTo>
                  <a:lnTo>
                    <a:pt x="505036" y="159979"/>
                  </a:lnTo>
                  <a:lnTo>
                    <a:pt x="504002" y="159346"/>
                  </a:lnTo>
                  <a:lnTo>
                    <a:pt x="501934" y="158044"/>
                  </a:lnTo>
                  <a:lnTo>
                    <a:pt x="501400" y="157744"/>
                  </a:lnTo>
                  <a:lnTo>
                    <a:pt x="500899" y="157410"/>
                  </a:lnTo>
                  <a:lnTo>
                    <a:pt x="499832" y="156777"/>
                  </a:lnTo>
                  <a:lnTo>
                    <a:pt x="506938" y="144999"/>
                  </a:lnTo>
                  <a:lnTo>
                    <a:pt x="512309" y="131521"/>
                  </a:lnTo>
                  <a:lnTo>
                    <a:pt x="519416" y="119777"/>
                  </a:lnTo>
                  <a:lnTo>
                    <a:pt x="526489" y="108000"/>
                  </a:lnTo>
                  <a:lnTo>
                    <a:pt x="533562" y="96189"/>
                  </a:lnTo>
                  <a:lnTo>
                    <a:pt x="538299" y="88349"/>
                  </a:lnTo>
                  <a:lnTo>
                    <a:pt x="540668" y="84412"/>
                  </a:lnTo>
                  <a:lnTo>
                    <a:pt x="543037" y="80475"/>
                  </a:lnTo>
                  <a:lnTo>
                    <a:pt x="545405" y="76539"/>
                  </a:lnTo>
                  <a:lnTo>
                    <a:pt x="547774" y="72602"/>
                  </a:lnTo>
                  <a:lnTo>
                    <a:pt x="550110" y="68665"/>
                  </a:lnTo>
                  <a:lnTo>
                    <a:pt x="552479" y="64728"/>
                  </a:lnTo>
                  <a:lnTo>
                    <a:pt x="554847" y="60791"/>
                  </a:lnTo>
                  <a:lnTo>
                    <a:pt x="559552" y="52951"/>
                  </a:lnTo>
                  <a:lnTo>
                    <a:pt x="562087" y="48781"/>
                  </a:lnTo>
                  <a:lnTo>
                    <a:pt x="556749" y="45644"/>
                  </a:lnTo>
                  <a:lnTo>
                    <a:pt x="553146" y="43609"/>
                  </a:lnTo>
                  <a:lnTo>
                    <a:pt x="551211" y="42508"/>
                  </a:lnTo>
                  <a:lnTo>
                    <a:pt x="550844" y="42308"/>
                  </a:lnTo>
                  <a:lnTo>
                    <a:pt x="548475" y="46545"/>
                  </a:lnTo>
                  <a:lnTo>
                    <a:pt x="544038" y="54586"/>
                  </a:lnTo>
                  <a:lnTo>
                    <a:pt x="544038" y="54586"/>
                  </a:lnTo>
                  <a:lnTo>
                    <a:pt x="541802" y="58589"/>
                  </a:lnTo>
                  <a:lnTo>
                    <a:pt x="541802" y="58589"/>
                  </a:lnTo>
                  <a:lnTo>
                    <a:pt x="539600" y="62593"/>
                  </a:lnTo>
                  <a:lnTo>
                    <a:pt x="535163" y="70633"/>
                  </a:lnTo>
                  <a:lnTo>
                    <a:pt x="532928" y="74637"/>
                  </a:lnTo>
                  <a:lnTo>
                    <a:pt x="530726" y="78607"/>
                  </a:lnTo>
                  <a:lnTo>
                    <a:pt x="528491" y="82611"/>
                  </a:lnTo>
                  <a:lnTo>
                    <a:pt x="524020" y="90651"/>
                  </a:lnTo>
                  <a:lnTo>
                    <a:pt x="517347" y="102695"/>
                  </a:lnTo>
                  <a:lnTo>
                    <a:pt x="510675" y="114739"/>
                  </a:lnTo>
                  <a:lnTo>
                    <a:pt x="504002" y="126750"/>
                  </a:lnTo>
                  <a:lnTo>
                    <a:pt x="500132" y="124648"/>
                  </a:lnTo>
                  <a:lnTo>
                    <a:pt x="496963" y="123013"/>
                  </a:lnTo>
                  <a:lnTo>
                    <a:pt x="493393" y="121178"/>
                  </a:lnTo>
                  <a:cubicBezTo>
                    <a:pt x="492192" y="120544"/>
                    <a:pt x="490990" y="119977"/>
                    <a:pt x="489789" y="119410"/>
                  </a:cubicBezTo>
                  <a:lnTo>
                    <a:pt x="486453" y="117809"/>
                  </a:lnTo>
                  <a:lnTo>
                    <a:pt x="480114" y="114973"/>
                  </a:lnTo>
                  <a:lnTo>
                    <a:pt x="476444" y="113405"/>
                  </a:lnTo>
                  <a:lnTo>
                    <a:pt x="472708" y="111903"/>
                  </a:lnTo>
                  <a:lnTo>
                    <a:pt x="470572" y="111069"/>
                  </a:lnTo>
                  <a:lnTo>
                    <a:pt x="468137" y="110135"/>
                  </a:lnTo>
                  <a:lnTo>
                    <a:pt x="465368" y="109134"/>
                  </a:lnTo>
                  <a:cubicBezTo>
                    <a:pt x="462031" y="107833"/>
                    <a:pt x="458395" y="106665"/>
                    <a:pt x="454859" y="105531"/>
                  </a:cubicBezTo>
                  <a:lnTo>
                    <a:pt x="452323" y="104730"/>
                  </a:lnTo>
                  <a:lnTo>
                    <a:pt x="450555" y="104197"/>
                  </a:lnTo>
                  <a:lnTo>
                    <a:pt x="448620" y="103629"/>
                  </a:lnTo>
                  <a:cubicBezTo>
                    <a:pt x="447685" y="103329"/>
                    <a:pt x="446785" y="103062"/>
                    <a:pt x="445817" y="102829"/>
                  </a:cubicBezTo>
                  <a:lnTo>
                    <a:pt x="442748" y="101961"/>
                  </a:lnTo>
                  <a:lnTo>
                    <a:pt x="441246" y="101494"/>
                  </a:lnTo>
                  <a:lnTo>
                    <a:pt x="437643" y="100593"/>
                  </a:lnTo>
                  <a:lnTo>
                    <a:pt x="437243" y="100593"/>
                  </a:lnTo>
                  <a:lnTo>
                    <a:pt x="433906" y="99759"/>
                  </a:lnTo>
                  <a:lnTo>
                    <a:pt x="429503" y="98758"/>
                  </a:lnTo>
                  <a:lnTo>
                    <a:pt x="426166" y="98091"/>
                  </a:lnTo>
                  <a:lnTo>
                    <a:pt x="423097" y="97491"/>
                  </a:lnTo>
                  <a:lnTo>
                    <a:pt x="425666" y="84145"/>
                  </a:lnTo>
                  <a:lnTo>
                    <a:pt x="428302" y="70633"/>
                  </a:lnTo>
                  <a:lnTo>
                    <a:pt x="430937" y="57288"/>
                  </a:lnTo>
                  <a:lnTo>
                    <a:pt x="432672" y="48280"/>
                  </a:lnTo>
                  <a:lnTo>
                    <a:pt x="433606" y="43776"/>
                  </a:lnTo>
                  <a:lnTo>
                    <a:pt x="434507" y="39272"/>
                  </a:lnTo>
                  <a:lnTo>
                    <a:pt x="435441" y="34768"/>
                  </a:lnTo>
                  <a:lnTo>
                    <a:pt x="436342" y="30264"/>
                  </a:lnTo>
                  <a:lnTo>
                    <a:pt x="437276" y="25760"/>
                  </a:lnTo>
                  <a:lnTo>
                    <a:pt x="438177" y="21256"/>
                  </a:lnTo>
                  <a:lnTo>
                    <a:pt x="439111" y="16752"/>
                  </a:lnTo>
                  <a:lnTo>
                    <a:pt x="440846" y="7778"/>
                  </a:lnTo>
                  <a:lnTo>
                    <a:pt x="441780" y="2940"/>
                  </a:lnTo>
                  <a:lnTo>
                    <a:pt x="441780" y="2940"/>
                  </a:lnTo>
                  <a:lnTo>
                    <a:pt x="437677" y="2206"/>
                  </a:lnTo>
                  <a:lnTo>
                    <a:pt x="435808" y="1872"/>
                  </a:lnTo>
                  <a:lnTo>
                    <a:pt x="429136" y="771"/>
                  </a:lnTo>
                  <a:lnTo>
                    <a:pt x="426667" y="14584"/>
                  </a:lnTo>
                  <a:lnTo>
                    <a:pt x="425933" y="19121"/>
                  </a:lnTo>
                  <a:lnTo>
                    <a:pt x="425199" y="23658"/>
                  </a:lnTo>
                  <a:lnTo>
                    <a:pt x="424498" y="28196"/>
                  </a:lnTo>
                  <a:lnTo>
                    <a:pt x="423764" y="32733"/>
                  </a:lnTo>
                  <a:lnTo>
                    <a:pt x="423064" y="37237"/>
                  </a:lnTo>
                  <a:lnTo>
                    <a:pt x="422229" y="41441"/>
                  </a:lnTo>
                  <a:lnTo>
                    <a:pt x="421529" y="46011"/>
                  </a:lnTo>
                  <a:lnTo>
                    <a:pt x="420094" y="55053"/>
                  </a:lnTo>
                  <a:lnTo>
                    <a:pt x="417959" y="68665"/>
                  </a:lnTo>
                  <a:lnTo>
                    <a:pt x="415790" y="82244"/>
                  </a:lnTo>
                  <a:lnTo>
                    <a:pt x="413655" y="95856"/>
                  </a:lnTo>
                  <a:lnTo>
                    <a:pt x="411453" y="109435"/>
                  </a:lnTo>
                  <a:lnTo>
                    <a:pt x="409285" y="123013"/>
                  </a:lnTo>
                  <a:lnTo>
                    <a:pt x="407150" y="136625"/>
                  </a:lnTo>
                  <a:lnTo>
                    <a:pt x="404280" y="154741"/>
                  </a:lnTo>
                  <a:lnTo>
                    <a:pt x="404280" y="154741"/>
                  </a:lnTo>
                  <a:lnTo>
                    <a:pt x="402145" y="168387"/>
                  </a:lnTo>
                  <a:lnTo>
                    <a:pt x="400510" y="168120"/>
                  </a:lnTo>
                  <a:lnTo>
                    <a:pt x="400277" y="168120"/>
                  </a:lnTo>
                  <a:lnTo>
                    <a:pt x="399176" y="168120"/>
                  </a:lnTo>
                  <a:lnTo>
                    <a:pt x="398842" y="168120"/>
                  </a:lnTo>
                  <a:lnTo>
                    <a:pt x="398175" y="168120"/>
                  </a:lnTo>
                  <a:lnTo>
                    <a:pt x="397241" y="168120"/>
                  </a:lnTo>
                  <a:lnTo>
                    <a:pt x="396640" y="168120"/>
                  </a:lnTo>
                  <a:lnTo>
                    <a:pt x="396206" y="168120"/>
                  </a:lnTo>
                  <a:lnTo>
                    <a:pt x="395339" y="168120"/>
                  </a:lnTo>
                  <a:lnTo>
                    <a:pt x="394772" y="168120"/>
                  </a:lnTo>
                  <a:lnTo>
                    <a:pt x="394538" y="168120"/>
                  </a:lnTo>
                  <a:cubicBezTo>
                    <a:pt x="393604" y="168120"/>
                    <a:pt x="392703" y="167886"/>
                    <a:pt x="391769" y="167820"/>
                  </a:cubicBezTo>
                  <a:lnTo>
                    <a:pt x="389801" y="167820"/>
                  </a:lnTo>
                  <a:lnTo>
                    <a:pt x="388533" y="167820"/>
                  </a:lnTo>
                  <a:lnTo>
                    <a:pt x="387866" y="167820"/>
                  </a:lnTo>
                  <a:lnTo>
                    <a:pt x="386798" y="167820"/>
                  </a:lnTo>
                  <a:lnTo>
                    <a:pt x="384229" y="167620"/>
                  </a:lnTo>
                  <a:lnTo>
                    <a:pt x="381727" y="167620"/>
                  </a:lnTo>
                  <a:lnTo>
                    <a:pt x="381560" y="167620"/>
                  </a:lnTo>
                  <a:lnTo>
                    <a:pt x="379158" y="167620"/>
                  </a:lnTo>
                  <a:lnTo>
                    <a:pt x="378591" y="167620"/>
                  </a:lnTo>
                  <a:lnTo>
                    <a:pt x="377223" y="167620"/>
                  </a:lnTo>
                  <a:lnTo>
                    <a:pt x="365045" y="167620"/>
                  </a:lnTo>
                  <a:lnTo>
                    <a:pt x="363177" y="167620"/>
                  </a:lnTo>
                  <a:lnTo>
                    <a:pt x="361142" y="167620"/>
                  </a:lnTo>
                  <a:lnTo>
                    <a:pt x="359140" y="167620"/>
                  </a:lnTo>
                  <a:lnTo>
                    <a:pt x="357138" y="167620"/>
                  </a:lnTo>
                  <a:lnTo>
                    <a:pt x="355137" y="167786"/>
                  </a:lnTo>
                  <a:lnTo>
                    <a:pt x="352701" y="167987"/>
                  </a:lnTo>
                  <a:lnTo>
                    <a:pt x="352701" y="167987"/>
                  </a:lnTo>
                  <a:lnTo>
                    <a:pt x="351500" y="167987"/>
                  </a:lnTo>
                  <a:lnTo>
                    <a:pt x="351500" y="167987"/>
                  </a:lnTo>
                  <a:lnTo>
                    <a:pt x="349665" y="168187"/>
                  </a:lnTo>
                  <a:lnTo>
                    <a:pt x="349398" y="168187"/>
                  </a:lnTo>
                  <a:lnTo>
                    <a:pt x="347497" y="168387"/>
                  </a:lnTo>
                  <a:lnTo>
                    <a:pt x="344494" y="168220"/>
                  </a:lnTo>
                  <a:lnTo>
                    <a:pt x="343927" y="168220"/>
                  </a:lnTo>
                  <a:lnTo>
                    <a:pt x="342959" y="168220"/>
                  </a:lnTo>
                  <a:lnTo>
                    <a:pt x="342192" y="168220"/>
                  </a:lnTo>
                  <a:lnTo>
                    <a:pt x="341791" y="168220"/>
                  </a:lnTo>
                  <a:lnTo>
                    <a:pt x="341424" y="168220"/>
                  </a:lnTo>
                  <a:lnTo>
                    <a:pt x="341024" y="168220"/>
                  </a:lnTo>
                  <a:lnTo>
                    <a:pt x="340757" y="168220"/>
                  </a:lnTo>
                  <a:lnTo>
                    <a:pt x="340323" y="168220"/>
                  </a:lnTo>
                  <a:lnTo>
                    <a:pt x="339856" y="168220"/>
                  </a:lnTo>
                  <a:lnTo>
                    <a:pt x="339856" y="168220"/>
                  </a:lnTo>
                  <a:lnTo>
                    <a:pt x="339222" y="168220"/>
                  </a:lnTo>
                  <a:lnTo>
                    <a:pt x="337054" y="154641"/>
                  </a:lnTo>
                  <a:lnTo>
                    <a:pt x="334218" y="136492"/>
                  </a:lnTo>
                  <a:lnTo>
                    <a:pt x="332049" y="122913"/>
                  </a:lnTo>
                  <a:lnTo>
                    <a:pt x="329881" y="109001"/>
                  </a:lnTo>
                  <a:lnTo>
                    <a:pt x="327712" y="95422"/>
                  </a:lnTo>
                  <a:lnTo>
                    <a:pt x="323442" y="68231"/>
                  </a:lnTo>
                  <a:lnTo>
                    <a:pt x="321306" y="54619"/>
                  </a:lnTo>
                  <a:lnTo>
                    <a:pt x="319872" y="45578"/>
                  </a:lnTo>
                  <a:lnTo>
                    <a:pt x="319138" y="41040"/>
                  </a:lnTo>
                  <a:lnTo>
                    <a:pt x="318437" y="36503"/>
                  </a:lnTo>
                  <a:lnTo>
                    <a:pt x="317703" y="31966"/>
                  </a:lnTo>
                  <a:lnTo>
                    <a:pt x="317003" y="27428"/>
                  </a:lnTo>
                  <a:lnTo>
                    <a:pt x="316269" y="22924"/>
                  </a:lnTo>
                  <a:lnTo>
                    <a:pt x="315568" y="18387"/>
                  </a:lnTo>
                  <a:lnTo>
                    <a:pt x="314834" y="13783"/>
                  </a:lnTo>
                  <a:lnTo>
                    <a:pt x="312599" y="-63"/>
                  </a:lnTo>
                  <a:lnTo>
                    <a:pt x="309963" y="338"/>
                  </a:lnTo>
                  <a:lnTo>
                    <a:pt x="306627" y="938"/>
                  </a:lnTo>
                  <a:lnTo>
                    <a:pt x="306627" y="938"/>
                  </a:lnTo>
                  <a:lnTo>
                    <a:pt x="304358" y="1338"/>
                  </a:lnTo>
                  <a:lnTo>
                    <a:pt x="302089" y="1739"/>
                  </a:lnTo>
                  <a:lnTo>
                    <a:pt x="300188" y="2106"/>
                  </a:lnTo>
                  <a:lnTo>
                    <a:pt x="299954" y="2106"/>
                  </a:lnTo>
                  <a:lnTo>
                    <a:pt x="300888" y="6910"/>
                  </a:lnTo>
                  <a:lnTo>
                    <a:pt x="302623" y="15918"/>
                  </a:lnTo>
                  <a:lnTo>
                    <a:pt x="303491" y="20422"/>
                  </a:lnTo>
                  <a:lnTo>
                    <a:pt x="304425" y="24926"/>
                  </a:lnTo>
                  <a:lnTo>
                    <a:pt x="305292" y="29430"/>
                  </a:lnTo>
                  <a:lnTo>
                    <a:pt x="306160" y="33934"/>
                  </a:lnTo>
                  <a:lnTo>
                    <a:pt x="307094" y="38438"/>
                  </a:lnTo>
                  <a:lnTo>
                    <a:pt x="307995" y="42942"/>
                  </a:lnTo>
                  <a:lnTo>
                    <a:pt x="308862" y="47446"/>
                  </a:lnTo>
                  <a:lnTo>
                    <a:pt x="310630" y="56454"/>
                  </a:lnTo>
                  <a:lnTo>
                    <a:pt x="313266" y="69966"/>
                  </a:lnTo>
                  <a:lnTo>
                    <a:pt x="313266" y="69966"/>
                  </a:lnTo>
                  <a:cubicBezTo>
                    <a:pt x="309329" y="70723"/>
                    <a:pt x="305426" y="71558"/>
                    <a:pt x="301556" y="72468"/>
                  </a:cubicBezTo>
                  <a:lnTo>
                    <a:pt x="301222" y="72468"/>
                  </a:lnTo>
                  <a:lnTo>
                    <a:pt x="298553" y="73102"/>
                  </a:lnTo>
                  <a:lnTo>
                    <a:pt x="292748" y="74604"/>
                  </a:lnTo>
                  <a:lnTo>
                    <a:pt x="289879" y="75371"/>
                  </a:lnTo>
                  <a:lnTo>
                    <a:pt x="287243" y="76138"/>
                  </a:lnTo>
                  <a:cubicBezTo>
                    <a:pt x="283273" y="77273"/>
                    <a:pt x="279336" y="78507"/>
                    <a:pt x="275432" y="79808"/>
                  </a:cubicBezTo>
                  <a:lnTo>
                    <a:pt x="272797" y="80709"/>
                  </a:lnTo>
                  <a:cubicBezTo>
                    <a:pt x="267826" y="82444"/>
                    <a:pt x="262788" y="84279"/>
                    <a:pt x="258117" y="86214"/>
                  </a:cubicBezTo>
                  <a:lnTo>
                    <a:pt x="256282" y="86981"/>
                  </a:lnTo>
                  <a:cubicBezTo>
                    <a:pt x="253479" y="88116"/>
                    <a:pt x="250677" y="89317"/>
                    <a:pt x="247908" y="90584"/>
                  </a:cubicBezTo>
                  <a:lnTo>
                    <a:pt x="245906" y="91485"/>
                  </a:lnTo>
                  <a:lnTo>
                    <a:pt x="240068" y="94254"/>
                  </a:lnTo>
                  <a:cubicBezTo>
                    <a:pt x="238299" y="95088"/>
                    <a:pt x="236531" y="95956"/>
                    <a:pt x="234796" y="96857"/>
                  </a:cubicBezTo>
                  <a:lnTo>
                    <a:pt x="232194" y="98191"/>
                  </a:lnTo>
                  <a:lnTo>
                    <a:pt x="229592" y="99559"/>
                  </a:lnTo>
                  <a:cubicBezTo>
                    <a:pt x="227857" y="100460"/>
                    <a:pt x="226255" y="101394"/>
                    <a:pt x="224454" y="102362"/>
                  </a:cubicBezTo>
                  <a:lnTo>
                    <a:pt x="217781" y="90318"/>
                  </a:lnTo>
                  <a:lnTo>
                    <a:pt x="213344" y="82277"/>
                  </a:lnTo>
                  <a:lnTo>
                    <a:pt x="213344" y="82277"/>
                  </a:lnTo>
                  <a:lnTo>
                    <a:pt x="211142" y="78273"/>
                  </a:lnTo>
                  <a:lnTo>
                    <a:pt x="208907" y="74270"/>
                  </a:lnTo>
                  <a:lnTo>
                    <a:pt x="206671" y="70233"/>
                  </a:lnTo>
                  <a:lnTo>
                    <a:pt x="204336" y="66263"/>
                  </a:lnTo>
                  <a:lnTo>
                    <a:pt x="202134" y="62226"/>
                  </a:lnTo>
                  <a:lnTo>
                    <a:pt x="202134" y="62226"/>
                  </a:lnTo>
                  <a:lnTo>
                    <a:pt x="199899" y="58189"/>
                  </a:lnTo>
                  <a:lnTo>
                    <a:pt x="197663" y="54185"/>
                  </a:lnTo>
                  <a:lnTo>
                    <a:pt x="193226" y="46178"/>
                  </a:lnTo>
                  <a:lnTo>
                    <a:pt x="193226" y="46178"/>
                  </a:lnTo>
                  <a:lnTo>
                    <a:pt x="190891" y="41908"/>
                  </a:lnTo>
                  <a:lnTo>
                    <a:pt x="188755" y="43109"/>
                  </a:lnTo>
                  <a:lnTo>
                    <a:pt x="187721" y="43709"/>
                  </a:lnTo>
                  <a:lnTo>
                    <a:pt x="185519" y="44977"/>
                  </a:lnTo>
                  <a:cubicBezTo>
                    <a:pt x="183551" y="46078"/>
                    <a:pt x="181616" y="47246"/>
                    <a:pt x="179681" y="48314"/>
                  </a:cubicBezTo>
                  <a:lnTo>
                    <a:pt x="179681" y="48314"/>
                  </a:lnTo>
                  <a:lnTo>
                    <a:pt x="177679" y="49515"/>
                  </a:lnTo>
                  <a:lnTo>
                    <a:pt x="175277" y="51016"/>
                  </a:lnTo>
                  <a:lnTo>
                    <a:pt x="174009" y="51817"/>
                  </a:lnTo>
                  <a:lnTo>
                    <a:pt x="171407" y="53451"/>
                  </a:lnTo>
                  <a:lnTo>
                    <a:pt x="170406" y="54085"/>
                  </a:lnTo>
                  <a:lnTo>
                    <a:pt x="167803" y="55787"/>
                  </a:lnTo>
                  <a:lnTo>
                    <a:pt x="166402" y="56721"/>
                  </a:lnTo>
                  <a:lnTo>
                    <a:pt x="164033" y="58289"/>
                  </a:lnTo>
                  <a:lnTo>
                    <a:pt x="163233" y="58823"/>
                  </a:lnTo>
                  <a:lnTo>
                    <a:pt x="159896" y="61025"/>
                  </a:lnTo>
                  <a:lnTo>
                    <a:pt x="159529" y="61258"/>
                  </a:lnTo>
                  <a:lnTo>
                    <a:pt x="156493" y="63394"/>
                  </a:lnTo>
                  <a:lnTo>
                    <a:pt x="155759" y="63927"/>
                  </a:lnTo>
                  <a:lnTo>
                    <a:pt x="152423" y="66296"/>
                  </a:lnTo>
                  <a:lnTo>
                    <a:pt x="149087" y="68732"/>
                  </a:lnTo>
                  <a:lnTo>
                    <a:pt x="148486" y="69199"/>
                  </a:lnTo>
                  <a:lnTo>
                    <a:pt x="145484" y="71467"/>
                  </a:lnTo>
                  <a:lnTo>
                    <a:pt x="145083" y="71734"/>
                  </a:lnTo>
                  <a:lnTo>
                    <a:pt x="141747" y="74237"/>
                  </a:lnTo>
                  <a:lnTo>
                    <a:pt x="141480" y="74437"/>
                  </a:lnTo>
                  <a:lnTo>
                    <a:pt x="138144" y="77139"/>
                  </a:lnTo>
                  <a:lnTo>
                    <a:pt x="135141" y="79608"/>
                  </a:lnTo>
                  <a:lnTo>
                    <a:pt x="134374" y="80242"/>
                  </a:lnTo>
                  <a:lnTo>
                    <a:pt x="132372" y="81910"/>
                  </a:lnTo>
                  <a:cubicBezTo>
                    <a:pt x="130871" y="83144"/>
                    <a:pt x="129369" y="84446"/>
                    <a:pt x="127901" y="85713"/>
                  </a:cubicBezTo>
                  <a:lnTo>
                    <a:pt x="125399" y="87915"/>
                  </a:lnTo>
                  <a:cubicBezTo>
                    <a:pt x="122697" y="90284"/>
                    <a:pt x="120028" y="92686"/>
                    <a:pt x="117459" y="95122"/>
                  </a:cubicBezTo>
                  <a:lnTo>
                    <a:pt x="114323" y="98091"/>
                  </a:lnTo>
                  <a:lnTo>
                    <a:pt x="110186" y="102095"/>
                  </a:lnTo>
                  <a:lnTo>
                    <a:pt x="108150" y="104130"/>
                  </a:lnTo>
                  <a:cubicBezTo>
                    <a:pt x="107050" y="105231"/>
                    <a:pt x="105915" y="106365"/>
                    <a:pt x="104814" y="107466"/>
                  </a:cubicBezTo>
                  <a:cubicBezTo>
                    <a:pt x="103713" y="108567"/>
                    <a:pt x="101912" y="110469"/>
                    <a:pt x="100477" y="111970"/>
                  </a:cubicBezTo>
                  <a:cubicBezTo>
                    <a:pt x="99042" y="113471"/>
                    <a:pt x="97641" y="115006"/>
                    <a:pt x="96240" y="116574"/>
                  </a:cubicBezTo>
                  <a:cubicBezTo>
                    <a:pt x="94839" y="118142"/>
                    <a:pt x="94305" y="118676"/>
                    <a:pt x="93337" y="119911"/>
                  </a:cubicBezTo>
                  <a:cubicBezTo>
                    <a:pt x="92370" y="121145"/>
                    <a:pt x="91436" y="122046"/>
                    <a:pt x="90501" y="123247"/>
                  </a:cubicBezTo>
                  <a:cubicBezTo>
                    <a:pt x="89567" y="124448"/>
                    <a:pt x="88667" y="125415"/>
                    <a:pt x="87699" y="126583"/>
                  </a:cubicBezTo>
                  <a:cubicBezTo>
                    <a:pt x="85864" y="128752"/>
                    <a:pt x="84029" y="130987"/>
                    <a:pt x="82194" y="133256"/>
                  </a:cubicBezTo>
                  <a:cubicBezTo>
                    <a:pt x="81260" y="134357"/>
                    <a:pt x="80393" y="135491"/>
                    <a:pt x="79492" y="136592"/>
                  </a:cubicBezTo>
                  <a:cubicBezTo>
                    <a:pt x="78591" y="137693"/>
                    <a:pt x="77690" y="138861"/>
                    <a:pt x="76823" y="139928"/>
                  </a:cubicBezTo>
                  <a:lnTo>
                    <a:pt x="75155" y="142130"/>
                  </a:lnTo>
                  <a:lnTo>
                    <a:pt x="73420" y="144432"/>
                  </a:lnTo>
                  <a:lnTo>
                    <a:pt x="72352" y="145867"/>
                  </a:lnTo>
                  <a:lnTo>
                    <a:pt x="70083" y="148936"/>
                  </a:lnTo>
                  <a:lnTo>
                    <a:pt x="67314" y="152806"/>
                  </a:lnTo>
                  <a:lnTo>
                    <a:pt x="67114" y="153107"/>
                  </a:lnTo>
                  <a:lnTo>
                    <a:pt x="64912" y="156443"/>
                  </a:lnTo>
                  <a:lnTo>
                    <a:pt x="63778" y="158078"/>
                  </a:lnTo>
                  <a:cubicBezTo>
                    <a:pt x="63277" y="158778"/>
                    <a:pt x="62810" y="159479"/>
                    <a:pt x="62343" y="160213"/>
                  </a:cubicBezTo>
                  <a:cubicBezTo>
                    <a:pt x="61876" y="160947"/>
                    <a:pt x="61609" y="161247"/>
                    <a:pt x="61275" y="161781"/>
                  </a:cubicBezTo>
                  <a:lnTo>
                    <a:pt x="59274" y="164817"/>
                  </a:lnTo>
                  <a:lnTo>
                    <a:pt x="59007" y="165217"/>
                  </a:lnTo>
                  <a:lnTo>
                    <a:pt x="56972" y="168554"/>
                  </a:lnTo>
                  <a:lnTo>
                    <a:pt x="56238" y="169721"/>
                  </a:lnTo>
                  <a:lnTo>
                    <a:pt x="54336" y="172791"/>
                  </a:lnTo>
                  <a:cubicBezTo>
                    <a:pt x="54136" y="173058"/>
                    <a:pt x="53969" y="173358"/>
                    <a:pt x="53802" y="173625"/>
                  </a:cubicBezTo>
                  <a:cubicBezTo>
                    <a:pt x="53001" y="174926"/>
                    <a:pt x="52234" y="176227"/>
                    <a:pt x="51467" y="177528"/>
                  </a:cubicBezTo>
                  <a:cubicBezTo>
                    <a:pt x="50699" y="178830"/>
                    <a:pt x="50432" y="179263"/>
                    <a:pt x="49932" y="180131"/>
                  </a:cubicBezTo>
                  <a:lnTo>
                    <a:pt x="48664" y="182266"/>
                  </a:lnTo>
                  <a:cubicBezTo>
                    <a:pt x="44928" y="188805"/>
                    <a:pt x="41368" y="195478"/>
                    <a:pt x="37988" y="202284"/>
                  </a:cubicBezTo>
                  <a:lnTo>
                    <a:pt x="36854" y="204619"/>
                  </a:lnTo>
                  <a:cubicBezTo>
                    <a:pt x="36353" y="205587"/>
                    <a:pt x="35920" y="206588"/>
                    <a:pt x="35419" y="207588"/>
                  </a:cubicBezTo>
                  <a:cubicBezTo>
                    <a:pt x="34919" y="208589"/>
                    <a:pt x="34051" y="210424"/>
                    <a:pt x="33417" y="211859"/>
                  </a:cubicBezTo>
                  <a:cubicBezTo>
                    <a:pt x="33417" y="211859"/>
                    <a:pt x="33417" y="212092"/>
                    <a:pt x="33417" y="212226"/>
                  </a:cubicBezTo>
                  <a:cubicBezTo>
                    <a:pt x="32784" y="213627"/>
                    <a:pt x="32116" y="215028"/>
                    <a:pt x="31516" y="216430"/>
                  </a:cubicBezTo>
                  <a:lnTo>
                    <a:pt x="31516" y="216430"/>
                  </a:lnTo>
                  <a:lnTo>
                    <a:pt x="31516" y="216763"/>
                  </a:lnTo>
                  <a:lnTo>
                    <a:pt x="30081" y="220100"/>
                  </a:lnTo>
                  <a:lnTo>
                    <a:pt x="28980" y="222635"/>
                  </a:lnTo>
                  <a:cubicBezTo>
                    <a:pt x="28380" y="224036"/>
                    <a:pt x="27812" y="225404"/>
                    <a:pt x="27245" y="226806"/>
                  </a:cubicBezTo>
                  <a:lnTo>
                    <a:pt x="25210" y="231910"/>
                  </a:lnTo>
                  <a:cubicBezTo>
                    <a:pt x="24276" y="234279"/>
                    <a:pt x="23375" y="236681"/>
                    <a:pt x="22474" y="239083"/>
                  </a:cubicBezTo>
                  <a:lnTo>
                    <a:pt x="22241" y="239750"/>
                  </a:lnTo>
                  <a:cubicBezTo>
                    <a:pt x="21740" y="241085"/>
                    <a:pt x="21273" y="242453"/>
                    <a:pt x="20773" y="243787"/>
                  </a:cubicBezTo>
                  <a:cubicBezTo>
                    <a:pt x="20272" y="245122"/>
                    <a:pt x="19805" y="246590"/>
                    <a:pt x="19305" y="248091"/>
                  </a:cubicBezTo>
                  <a:cubicBezTo>
                    <a:pt x="18804" y="249592"/>
                    <a:pt x="18337" y="250994"/>
                    <a:pt x="17870" y="252428"/>
                  </a:cubicBezTo>
                  <a:lnTo>
                    <a:pt x="16569" y="256465"/>
                  </a:lnTo>
                  <a:cubicBezTo>
                    <a:pt x="16569" y="256832"/>
                    <a:pt x="16336" y="257199"/>
                    <a:pt x="16235" y="257566"/>
                  </a:cubicBezTo>
                  <a:lnTo>
                    <a:pt x="15135" y="261169"/>
                  </a:lnTo>
                  <a:cubicBezTo>
                    <a:pt x="14801" y="262337"/>
                    <a:pt x="14367" y="263805"/>
                    <a:pt x="14000" y="265140"/>
                  </a:cubicBezTo>
                  <a:lnTo>
                    <a:pt x="13633" y="266407"/>
                  </a:lnTo>
                  <a:lnTo>
                    <a:pt x="12632" y="269977"/>
                  </a:lnTo>
                  <a:cubicBezTo>
                    <a:pt x="12265" y="271412"/>
                    <a:pt x="11865" y="272846"/>
                    <a:pt x="11498" y="274314"/>
                  </a:cubicBezTo>
                  <a:lnTo>
                    <a:pt x="11498" y="274615"/>
                  </a:lnTo>
                  <a:cubicBezTo>
                    <a:pt x="11164" y="275882"/>
                    <a:pt x="10831" y="277184"/>
                    <a:pt x="10531" y="278485"/>
                  </a:cubicBezTo>
                  <a:cubicBezTo>
                    <a:pt x="10230" y="279786"/>
                    <a:pt x="9897" y="281054"/>
                    <a:pt x="9596" y="282322"/>
                  </a:cubicBezTo>
                  <a:cubicBezTo>
                    <a:pt x="9596" y="282955"/>
                    <a:pt x="9296" y="283556"/>
                    <a:pt x="9163" y="284157"/>
                  </a:cubicBezTo>
                  <a:cubicBezTo>
                    <a:pt x="9029" y="284757"/>
                    <a:pt x="8662" y="286325"/>
                    <a:pt x="8429" y="287493"/>
                  </a:cubicBezTo>
                  <a:lnTo>
                    <a:pt x="8228" y="288494"/>
                  </a:lnTo>
                  <a:cubicBezTo>
                    <a:pt x="7961" y="289628"/>
                    <a:pt x="7728" y="290796"/>
                    <a:pt x="7494" y="291830"/>
                  </a:cubicBezTo>
                  <a:lnTo>
                    <a:pt x="7294" y="292798"/>
                  </a:lnTo>
                  <a:lnTo>
                    <a:pt x="6593" y="296367"/>
                  </a:lnTo>
                  <a:lnTo>
                    <a:pt x="6393" y="297402"/>
                  </a:lnTo>
                  <a:cubicBezTo>
                    <a:pt x="6127" y="298669"/>
                    <a:pt x="5893" y="299971"/>
                    <a:pt x="5659" y="301272"/>
                  </a:cubicBezTo>
                  <a:cubicBezTo>
                    <a:pt x="5676" y="301358"/>
                    <a:pt x="5676" y="301452"/>
                    <a:pt x="5659" y="301539"/>
                  </a:cubicBezTo>
                  <a:cubicBezTo>
                    <a:pt x="5392" y="303040"/>
                    <a:pt x="5126" y="304541"/>
                    <a:pt x="4892" y="306009"/>
                  </a:cubicBezTo>
                  <a:cubicBezTo>
                    <a:pt x="4659" y="307477"/>
                    <a:pt x="4392" y="309079"/>
                    <a:pt x="4158" y="310613"/>
                  </a:cubicBezTo>
                  <a:cubicBezTo>
                    <a:pt x="3924" y="312148"/>
                    <a:pt x="3758" y="313249"/>
                    <a:pt x="3591" y="314584"/>
                  </a:cubicBezTo>
                  <a:lnTo>
                    <a:pt x="3391" y="315785"/>
                  </a:lnTo>
                  <a:lnTo>
                    <a:pt x="3090" y="317987"/>
                  </a:lnTo>
                  <a:lnTo>
                    <a:pt x="2690" y="321323"/>
                  </a:lnTo>
                  <a:cubicBezTo>
                    <a:pt x="2707" y="321490"/>
                    <a:pt x="2707" y="321656"/>
                    <a:pt x="2690" y="321823"/>
                  </a:cubicBezTo>
                  <a:lnTo>
                    <a:pt x="2290" y="325427"/>
                  </a:lnTo>
                  <a:lnTo>
                    <a:pt x="1990" y="328029"/>
                  </a:lnTo>
                  <a:cubicBezTo>
                    <a:pt x="1990" y="328563"/>
                    <a:pt x="1990" y="329130"/>
                    <a:pt x="1823" y="329697"/>
                  </a:cubicBezTo>
                  <a:cubicBezTo>
                    <a:pt x="1656" y="330264"/>
                    <a:pt x="1823" y="331265"/>
                    <a:pt x="1589" y="332066"/>
                  </a:cubicBezTo>
                  <a:cubicBezTo>
                    <a:pt x="1356" y="332866"/>
                    <a:pt x="1422" y="334068"/>
                    <a:pt x="1322" y="335068"/>
                  </a:cubicBezTo>
                  <a:cubicBezTo>
                    <a:pt x="1222" y="336069"/>
                    <a:pt x="1089" y="337938"/>
                    <a:pt x="989" y="339372"/>
                  </a:cubicBezTo>
                  <a:cubicBezTo>
                    <a:pt x="755" y="342308"/>
                    <a:pt x="588" y="345244"/>
                    <a:pt x="421" y="348213"/>
                  </a:cubicBezTo>
                  <a:lnTo>
                    <a:pt x="221" y="352784"/>
                  </a:lnTo>
                  <a:cubicBezTo>
                    <a:pt x="21" y="357655"/>
                    <a:pt x="-79" y="362493"/>
                    <a:pt x="-79" y="367330"/>
                  </a:cubicBezTo>
                  <a:lnTo>
                    <a:pt x="-79" y="373736"/>
                  </a:lnTo>
                  <a:cubicBezTo>
                    <a:pt x="-79" y="376505"/>
                    <a:pt x="-79" y="379174"/>
                    <a:pt x="154" y="381877"/>
                  </a:cubicBezTo>
                  <a:cubicBezTo>
                    <a:pt x="154" y="383411"/>
                    <a:pt x="154" y="384913"/>
                    <a:pt x="355" y="386481"/>
                  </a:cubicBezTo>
                  <a:cubicBezTo>
                    <a:pt x="555" y="388049"/>
                    <a:pt x="355" y="389150"/>
                    <a:pt x="588" y="390451"/>
                  </a:cubicBezTo>
                  <a:lnTo>
                    <a:pt x="889" y="395055"/>
                  </a:lnTo>
                  <a:cubicBezTo>
                    <a:pt x="912" y="395669"/>
                    <a:pt x="969" y="396283"/>
                    <a:pt x="1055" y="396890"/>
                  </a:cubicBezTo>
                  <a:cubicBezTo>
                    <a:pt x="1055" y="397491"/>
                    <a:pt x="1055" y="398191"/>
                    <a:pt x="1055" y="398858"/>
                  </a:cubicBezTo>
                  <a:cubicBezTo>
                    <a:pt x="1055" y="399526"/>
                    <a:pt x="1055" y="400460"/>
                    <a:pt x="1289" y="401227"/>
                  </a:cubicBezTo>
                  <a:cubicBezTo>
                    <a:pt x="1489" y="403463"/>
                    <a:pt x="1689" y="405698"/>
                    <a:pt x="1956" y="407900"/>
                  </a:cubicBezTo>
                  <a:cubicBezTo>
                    <a:pt x="1956" y="409034"/>
                    <a:pt x="2190" y="410135"/>
                    <a:pt x="2323" y="411236"/>
                  </a:cubicBezTo>
                  <a:lnTo>
                    <a:pt x="3024" y="416908"/>
                  </a:lnTo>
                  <a:lnTo>
                    <a:pt x="3224" y="418443"/>
                  </a:lnTo>
                  <a:lnTo>
                    <a:pt x="3524" y="420411"/>
                  </a:lnTo>
                  <a:lnTo>
                    <a:pt x="3524" y="421178"/>
                  </a:lnTo>
                  <a:cubicBezTo>
                    <a:pt x="3858" y="423580"/>
                    <a:pt x="4225" y="425949"/>
                    <a:pt x="4625" y="428318"/>
                  </a:cubicBezTo>
                  <a:cubicBezTo>
                    <a:pt x="4625" y="429352"/>
                    <a:pt x="4992" y="430386"/>
                    <a:pt x="5159" y="431421"/>
                  </a:cubicBezTo>
                  <a:lnTo>
                    <a:pt x="5159" y="431421"/>
                  </a:lnTo>
                  <a:cubicBezTo>
                    <a:pt x="5359" y="432488"/>
                    <a:pt x="5526" y="433556"/>
                    <a:pt x="5726" y="434757"/>
                  </a:cubicBezTo>
                  <a:lnTo>
                    <a:pt x="6026" y="436325"/>
                  </a:lnTo>
                  <a:cubicBezTo>
                    <a:pt x="6227" y="437459"/>
                    <a:pt x="6460" y="438594"/>
                    <a:pt x="6694" y="439661"/>
                  </a:cubicBezTo>
                  <a:cubicBezTo>
                    <a:pt x="6927" y="440729"/>
                    <a:pt x="7227" y="442431"/>
                    <a:pt x="7494" y="443732"/>
                  </a:cubicBezTo>
                  <a:lnTo>
                    <a:pt x="7494" y="443732"/>
                  </a:lnTo>
                  <a:cubicBezTo>
                    <a:pt x="7795" y="445066"/>
                    <a:pt x="8061" y="446401"/>
                    <a:pt x="8362" y="447735"/>
                  </a:cubicBezTo>
                  <a:cubicBezTo>
                    <a:pt x="8662" y="449070"/>
                    <a:pt x="8962" y="450438"/>
                    <a:pt x="9296" y="451806"/>
                  </a:cubicBezTo>
                  <a:cubicBezTo>
                    <a:pt x="9897" y="454475"/>
                    <a:pt x="10564" y="457177"/>
                    <a:pt x="11231" y="459846"/>
                  </a:cubicBezTo>
                  <a:cubicBezTo>
                    <a:pt x="11898" y="462515"/>
                    <a:pt x="12699" y="465351"/>
                    <a:pt x="13466" y="468087"/>
                  </a:cubicBezTo>
                  <a:cubicBezTo>
                    <a:pt x="13767" y="469121"/>
                    <a:pt x="14067" y="470189"/>
                    <a:pt x="14401" y="471223"/>
                  </a:cubicBezTo>
                  <a:lnTo>
                    <a:pt x="14701" y="472190"/>
                  </a:lnTo>
                  <a:cubicBezTo>
                    <a:pt x="14901" y="472924"/>
                    <a:pt x="15101" y="473625"/>
                    <a:pt x="15335" y="474359"/>
                  </a:cubicBezTo>
                  <a:cubicBezTo>
                    <a:pt x="15568" y="475093"/>
                    <a:pt x="15802" y="475994"/>
                    <a:pt x="16069" y="476794"/>
                  </a:cubicBezTo>
                  <a:cubicBezTo>
                    <a:pt x="16336" y="477595"/>
                    <a:pt x="16502" y="478162"/>
                    <a:pt x="16703" y="478830"/>
                  </a:cubicBezTo>
                  <a:cubicBezTo>
                    <a:pt x="17103" y="480097"/>
                    <a:pt x="17470" y="481332"/>
                    <a:pt x="17904" y="482500"/>
                  </a:cubicBezTo>
                  <a:cubicBezTo>
                    <a:pt x="18337" y="483667"/>
                    <a:pt x="18537" y="484535"/>
                    <a:pt x="18904" y="485535"/>
                  </a:cubicBezTo>
                  <a:cubicBezTo>
                    <a:pt x="19572" y="487537"/>
                    <a:pt x="20272" y="489539"/>
                    <a:pt x="20973" y="491541"/>
                  </a:cubicBezTo>
                  <a:cubicBezTo>
                    <a:pt x="21674" y="493543"/>
                    <a:pt x="22408" y="495544"/>
                    <a:pt x="23142" y="497513"/>
                  </a:cubicBezTo>
                  <a:cubicBezTo>
                    <a:pt x="23876" y="499481"/>
                    <a:pt x="24510" y="501183"/>
                    <a:pt x="25210" y="502918"/>
                  </a:cubicBezTo>
                  <a:cubicBezTo>
                    <a:pt x="25677" y="504119"/>
                    <a:pt x="26144" y="505320"/>
                    <a:pt x="26645" y="506487"/>
                  </a:cubicBezTo>
                  <a:cubicBezTo>
                    <a:pt x="27145" y="507655"/>
                    <a:pt x="27412" y="508423"/>
                    <a:pt x="27812" y="509357"/>
                  </a:cubicBezTo>
                  <a:cubicBezTo>
                    <a:pt x="28213" y="510291"/>
                    <a:pt x="28346" y="510691"/>
                    <a:pt x="28647" y="511325"/>
                  </a:cubicBezTo>
                  <a:cubicBezTo>
                    <a:pt x="28947" y="511959"/>
                    <a:pt x="29547" y="513494"/>
                    <a:pt x="30014" y="514661"/>
                  </a:cubicBezTo>
                  <a:cubicBezTo>
                    <a:pt x="30481" y="515829"/>
                    <a:pt x="30949" y="516763"/>
                    <a:pt x="31416" y="517831"/>
                  </a:cubicBezTo>
                  <a:cubicBezTo>
                    <a:pt x="31883" y="518898"/>
                    <a:pt x="32216" y="519666"/>
                    <a:pt x="32617" y="520567"/>
                  </a:cubicBezTo>
                  <a:cubicBezTo>
                    <a:pt x="33017" y="521467"/>
                    <a:pt x="33551" y="522535"/>
                    <a:pt x="33985" y="523536"/>
                  </a:cubicBezTo>
                  <a:cubicBezTo>
                    <a:pt x="34719" y="525171"/>
                    <a:pt x="35519" y="526872"/>
                    <a:pt x="36287" y="528407"/>
                  </a:cubicBezTo>
                  <a:lnTo>
                    <a:pt x="38188" y="532310"/>
                  </a:lnTo>
                  <a:cubicBezTo>
                    <a:pt x="40023" y="536047"/>
                    <a:pt x="41958" y="539750"/>
                    <a:pt x="43960" y="543420"/>
                  </a:cubicBezTo>
                  <a:cubicBezTo>
                    <a:pt x="44561" y="544555"/>
                    <a:pt x="45194" y="545689"/>
                    <a:pt x="45795" y="546757"/>
                  </a:cubicBezTo>
                  <a:cubicBezTo>
                    <a:pt x="46396" y="547824"/>
                    <a:pt x="46963" y="548892"/>
                    <a:pt x="47630" y="550093"/>
                  </a:cubicBezTo>
                  <a:lnTo>
                    <a:pt x="47997" y="550760"/>
                  </a:lnTo>
                  <a:cubicBezTo>
                    <a:pt x="48598" y="551794"/>
                    <a:pt x="49198" y="552829"/>
                    <a:pt x="49765" y="553863"/>
                  </a:cubicBezTo>
                  <a:lnTo>
                    <a:pt x="49765" y="553863"/>
                  </a:lnTo>
                  <a:lnTo>
                    <a:pt x="52167" y="557933"/>
                  </a:lnTo>
                  <a:cubicBezTo>
                    <a:pt x="52324" y="558160"/>
                    <a:pt x="52468" y="558394"/>
                    <a:pt x="52601" y="558634"/>
                  </a:cubicBezTo>
                  <a:lnTo>
                    <a:pt x="54569" y="561970"/>
                  </a:lnTo>
                  <a:cubicBezTo>
                    <a:pt x="54726" y="562260"/>
                    <a:pt x="54906" y="562537"/>
                    <a:pt x="55103" y="562804"/>
                  </a:cubicBezTo>
                  <a:lnTo>
                    <a:pt x="55337" y="563238"/>
                  </a:lnTo>
                  <a:cubicBezTo>
                    <a:pt x="55904" y="564139"/>
                    <a:pt x="56471" y="565073"/>
                    <a:pt x="57038" y="565907"/>
                  </a:cubicBezTo>
                  <a:cubicBezTo>
                    <a:pt x="59007" y="569043"/>
                    <a:pt x="61009" y="572112"/>
                    <a:pt x="63077" y="575182"/>
                  </a:cubicBezTo>
                  <a:cubicBezTo>
                    <a:pt x="63711" y="576116"/>
                    <a:pt x="64345" y="577084"/>
                    <a:pt x="65045" y="578018"/>
                  </a:cubicBezTo>
                  <a:lnTo>
                    <a:pt x="65946" y="579386"/>
                  </a:lnTo>
                  <a:lnTo>
                    <a:pt x="67348" y="581387"/>
                  </a:lnTo>
                  <a:lnTo>
                    <a:pt x="69349" y="584123"/>
                  </a:lnTo>
                  <a:lnTo>
                    <a:pt x="71618" y="587259"/>
                  </a:lnTo>
                  <a:cubicBezTo>
                    <a:pt x="72152" y="588027"/>
                    <a:pt x="72719" y="588761"/>
                    <a:pt x="73286" y="589528"/>
                  </a:cubicBezTo>
                  <a:cubicBezTo>
                    <a:pt x="75121" y="591963"/>
                    <a:pt x="76989" y="594432"/>
                    <a:pt x="78891" y="596868"/>
                  </a:cubicBezTo>
                  <a:lnTo>
                    <a:pt x="80626" y="599036"/>
                  </a:lnTo>
                  <a:lnTo>
                    <a:pt x="83262" y="602373"/>
                  </a:lnTo>
                  <a:cubicBezTo>
                    <a:pt x="83929" y="603240"/>
                    <a:pt x="84663" y="604074"/>
                    <a:pt x="85364" y="604908"/>
                  </a:cubicBezTo>
                  <a:cubicBezTo>
                    <a:pt x="86064" y="605742"/>
                    <a:pt x="86198" y="605943"/>
                    <a:pt x="86631" y="606443"/>
                  </a:cubicBezTo>
                  <a:cubicBezTo>
                    <a:pt x="87065" y="606943"/>
                    <a:pt x="87532" y="607577"/>
                    <a:pt x="88066" y="608144"/>
                  </a:cubicBezTo>
                  <a:lnTo>
                    <a:pt x="90068" y="610480"/>
                  </a:lnTo>
                  <a:cubicBezTo>
                    <a:pt x="92136" y="612882"/>
                    <a:pt x="94271" y="615251"/>
                    <a:pt x="96407" y="617620"/>
                  </a:cubicBezTo>
                  <a:cubicBezTo>
                    <a:pt x="97541" y="618887"/>
                    <a:pt x="98709" y="620122"/>
                    <a:pt x="99743" y="621356"/>
                  </a:cubicBezTo>
                  <a:cubicBezTo>
                    <a:pt x="100777" y="622591"/>
                    <a:pt x="102045" y="623825"/>
                    <a:pt x="103079" y="625026"/>
                  </a:cubicBezTo>
                  <a:cubicBezTo>
                    <a:pt x="104114" y="626227"/>
                    <a:pt x="104647" y="626694"/>
                    <a:pt x="105448" y="627495"/>
                  </a:cubicBezTo>
                  <a:lnTo>
                    <a:pt x="107683" y="629764"/>
                  </a:lnTo>
                  <a:cubicBezTo>
                    <a:pt x="111020" y="633100"/>
                    <a:pt x="114356" y="636436"/>
                    <a:pt x="117692" y="639472"/>
                  </a:cubicBezTo>
                  <a:lnTo>
                    <a:pt x="119961" y="641541"/>
                  </a:lnTo>
                  <a:cubicBezTo>
                    <a:pt x="120862" y="642408"/>
                    <a:pt x="121796" y="643276"/>
                    <a:pt x="122763" y="644110"/>
                  </a:cubicBezTo>
                  <a:lnTo>
                    <a:pt x="125266" y="646345"/>
                  </a:lnTo>
                  <a:lnTo>
                    <a:pt x="126934" y="647780"/>
                  </a:lnTo>
                  <a:lnTo>
                    <a:pt x="129202" y="649748"/>
                  </a:lnTo>
                  <a:lnTo>
                    <a:pt x="130303" y="650649"/>
                  </a:lnTo>
                  <a:lnTo>
                    <a:pt x="132606" y="652584"/>
                  </a:lnTo>
                  <a:lnTo>
                    <a:pt x="134440" y="654152"/>
                  </a:lnTo>
                  <a:cubicBezTo>
                    <a:pt x="138010" y="657121"/>
                    <a:pt x="141647" y="659991"/>
                    <a:pt x="145350" y="662826"/>
                  </a:cubicBezTo>
                  <a:lnTo>
                    <a:pt x="147786" y="664661"/>
                  </a:lnTo>
                  <a:lnTo>
                    <a:pt x="149120" y="665629"/>
                  </a:lnTo>
                  <a:lnTo>
                    <a:pt x="152056" y="667831"/>
                  </a:lnTo>
                  <a:lnTo>
                    <a:pt x="155693" y="670433"/>
                  </a:lnTo>
                  <a:lnTo>
                    <a:pt x="159363" y="673002"/>
                  </a:lnTo>
                  <a:cubicBezTo>
                    <a:pt x="161898" y="674770"/>
                    <a:pt x="164434" y="676505"/>
                    <a:pt x="167036" y="678173"/>
                  </a:cubicBezTo>
                  <a:lnTo>
                    <a:pt x="169605" y="679842"/>
                  </a:lnTo>
                  <a:lnTo>
                    <a:pt x="171340" y="680976"/>
                  </a:lnTo>
                  <a:lnTo>
                    <a:pt x="173842" y="682577"/>
                  </a:lnTo>
                  <a:lnTo>
                    <a:pt x="174610" y="683044"/>
                  </a:lnTo>
                  <a:lnTo>
                    <a:pt x="177946" y="685180"/>
                  </a:lnTo>
                  <a:lnTo>
                    <a:pt x="178947" y="685814"/>
                  </a:lnTo>
                  <a:lnTo>
                    <a:pt x="181816" y="687482"/>
                  </a:lnTo>
                  <a:cubicBezTo>
                    <a:pt x="184385" y="689016"/>
                    <a:pt x="186954" y="690518"/>
                    <a:pt x="189590" y="691986"/>
                  </a:cubicBezTo>
                  <a:lnTo>
                    <a:pt x="192726" y="693721"/>
                  </a:lnTo>
                  <a:lnTo>
                    <a:pt x="193526" y="694154"/>
                  </a:lnTo>
                  <a:lnTo>
                    <a:pt x="197430" y="696223"/>
                  </a:lnTo>
                  <a:lnTo>
                    <a:pt x="197430" y="696223"/>
                  </a:lnTo>
                  <a:lnTo>
                    <a:pt x="201433" y="698291"/>
                  </a:lnTo>
                  <a:cubicBezTo>
                    <a:pt x="205437" y="700360"/>
                    <a:pt x="209507" y="702328"/>
                    <a:pt x="213577" y="704263"/>
                  </a:cubicBezTo>
                  <a:lnTo>
                    <a:pt x="214045" y="704463"/>
                  </a:lnTo>
                  <a:cubicBezTo>
                    <a:pt x="216447" y="705598"/>
                    <a:pt x="218882" y="706699"/>
                    <a:pt x="221318" y="707800"/>
                  </a:cubicBezTo>
                  <a:lnTo>
                    <a:pt x="221818" y="708000"/>
                  </a:lnTo>
                  <a:lnTo>
                    <a:pt x="225955" y="709801"/>
                  </a:lnTo>
                  <a:lnTo>
                    <a:pt x="226222" y="709801"/>
                  </a:lnTo>
                  <a:lnTo>
                    <a:pt x="230125" y="711436"/>
                  </a:lnTo>
                  <a:lnTo>
                    <a:pt x="233662" y="712838"/>
                  </a:lnTo>
                  <a:lnTo>
                    <a:pt x="234729" y="713271"/>
                  </a:lnTo>
                  <a:cubicBezTo>
                    <a:pt x="237242" y="714272"/>
                    <a:pt x="239777" y="715240"/>
                    <a:pt x="242336" y="716174"/>
                  </a:cubicBezTo>
                  <a:lnTo>
                    <a:pt x="243671" y="716641"/>
                  </a:lnTo>
                  <a:lnTo>
                    <a:pt x="247007" y="717875"/>
                  </a:lnTo>
                  <a:lnTo>
                    <a:pt x="251178" y="719310"/>
                  </a:lnTo>
                  <a:lnTo>
                    <a:pt x="251178" y="719310"/>
                  </a:lnTo>
                  <a:lnTo>
                    <a:pt x="255515" y="720745"/>
                  </a:lnTo>
                  <a:cubicBezTo>
                    <a:pt x="258417" y="721712"/>
                    <a:pt x="261320" y="722613"/>
                    <a:pt x="264222" y="723514"/>
                  </a:cubicBezTo>
                  <a:lnTo>
                    <a:pt x="267892" y="724581"/>
                  </a:lnTo>
                  <a:lnTo>
                    <a:pt x="269027" y="724915"/>
                  </a:lnTo>
                  <a:lnTo>
                    <a:pt x="273030" y="726016"/>
                  </a:lnTo>
                  <a:lnTo>
                    <a:pt x="277467" y="727184"/>
                  </a:lnTo>
                  <a:lnTo>
                    <a:pt x="281938" y="728318"/>
                  </a:lnTo>
                  <a:lnTo>
                    <a:pt x="282138" y="728318"/>
                  </a:lnTo>
                  <a:lnTo>
                    <a:pt x="286075" y="729252"/>
                  </a:lnTo>
                  <a:lnTo>
                    <a:pt x="286642" y="729252"/>
                  </a:lnTo>
                  <a:lnTo>
                    <a:pt x="290913" y="730153"/>
                  </a:lnTo>
                  <a:lnTo>
                    <a:pt x="295417" y="731087"/>
                  </a:lnTo>
                  <a:lnTo>
                    <a:pt x="295417" y="731087"/>
                  </a:lnTo>
                  <a:lnTo>
                    <a:pt x="299954" y="731988"/>
                  </a:lnTo>
                  <a:lnTo>
                    <a:pt x="300788" y="732155"/>
                  </a:lnTo>
                  <a:lnTo>
                    <a:pt x="304525" y="732822"/>
                  </a:lnTo>
                  <a:lnTo>
                    <a:pt x="308896" y="733589"/>
                  </a:lnTo>
                  <a:lnTo>
                    <a:pt x="309362" y="733589"/>
                  </a:lnTo>
                  <a:lnTo>
                    <a:pt x="313266" y="734223"/>
                  </a:lnTo>
                  <a:lnTo>
                    <a:pt x="314334" y="734390"/>
                  </a:lnTo>
                  <a:lnTo>
                    <a:pt x="318137" y="734924"/>
                  </a:lnTo>
                  <a:lnTo>
                    <a:pt x="318537" y="734924"/>
                  </a:lnTo>
                  <a:lnTo>
                    <a:pt x="321874" y="735391"/>
                  </a:lnTo>
                  <a:lnTo>
                    <a:pt x="322541" y="735391"/>
                  </a:lnTo>
                  <a:lnTo>
                    <a:pt x="325177" y="735725"/>
                  </a:lnTo>
                  <a:lnTo>
                    <a:pt x="325377" y="735725"/>
                  </a:lnTo>
                  <a:lnTo>
                    <a:pt x="328012" y="736025"/>
                  </a:lnTo>
                  <a:lnTo>
                    <a:pt x="330782" y="736325"/>
                  </a:lnTo>
                  <a:lnTo>
                    <a:pt x="333317" y="736592"/>
                  </a:lnTo>
                  <a:lnTo>
                    <a:pt x="333684" y="736592"/>
                  </a:lnTo>
                  <a:lnTo>
                    <a:pt x="338555" y="737059"/>
                  </a:lnTo>
                  <a:lnTo>
                    <a:pt x="343093" y="737393"/>
                  </a:lnTo>
                  <a:lnTo>
                    <a:pt x="343593" y="737393"/>
                  </a:lnTo>
                  <a:lnTo>
                    <a:pt x="344694" y="737393"/>
                  </a:lnTo>
                  <a:lnTo>
                    <a:pt x="346896" y="737393"/>
                  </a:lnTo>
                  <a:lnTo>
                    <a:pt x="346896" y="737393"/>
                  </a:lnTo>
                  <a:cubicBezTo>
                    <a:pt x="348197" y="737393"/>
                    <a:pt x="349465" y="737559"/>
                    <a:pt x="350766" y="737593"/>
                  </a:cubicBezTo>
                  <a:lnTo>
                    <a:pt x="356171" y="737826"/>
                  </a:lnTo>
                  <a:cubicBezTo>
                    <a:pt x="357072" y="737826"/>
                    <a:pt x="357906" y="737826"/>
                    <a:pt x="358806" y="737826"/>
                  </a:cubicBezTo>
                  <a:lnTo>
                    <a:pt x="360074" y="737826"/>
                  </a:lnTo>
                  <a:lnTo>
                    <a:pt x="363411" y="737826"/>
                  </a:lnTo>
                  <a:lnTo>
                    <a:pt x="375755" y="737826"/>
                  </a:lnTo>
                  <a:cubicBezTo>
                    <a:pt x="377023" y="737826"/>
                    <a:pt x="378290" y="737826"/>
                    <a:pt x="379558" y="737826"/>
                  </a:cubicBezTo>
                  <a:lnTo>
                    <a:pt x="385330" y="737626"/>
                  </a:lnTo>
                  <a:lnTo>
                    <a:pt x="389233" y="737459"/>
                  </a:lnTo>
                  <a:lnTo>
                    <a:pt x="392970" y="737259"/>
                  </a:lnTo>
                  <a:lnTo>
                    <a:pt x="393304" y="737259"/>
                  </a:lnTo>
                  <a:lnTo>
                    <a:pt x="395139" y="737259"/>
                  </a:lnTo>
                  <a:cubicBezTo>
                    <a:pt x="396140" y="737259"/>
                    <a:pt x="397107" y="737259"/>
                    <a:pt x="398108" y="737059"/>
                  </a:cubicBezTo>
                  <a:lnTo>
                    <a:pt x="403179" y="736659"/>
                  </a:lnTo>
                  <a:lnTo>
                    <a:pt x="405782" y="736425"/>
                  </a:lnTo>
                  <a:lnTo>
                    <a:pt x="406749" y="736425"/>
                  </a:lnTo>
                  <a:lnTo>
                    <a:pt x="409485" y="736125"/>
                  </a:lnTo>
                  <a:lnTo>
                    <a:pt x="410152" y="736125"/>
                  </a:lnTo>
                  <a:lnTo>
                    <a:pt x="412888" y="735825"/>
                  </a:lnTo>
                  <a:lnTo>
                    <a:pt x="416224" y="735458"/>
                  </a:lnTo>
                  <a:lnTo>
                    <a:pt x="419327" y="735057"/>
                  </a:lnTo>
                  <a:lnTo>
                    <a:pt x="419794" y="735057"/>
                  </a:lnTo>
                  <a:lnTo>
                    <a:pt x="422663" y="734657"/>
                  </a:lnTo>
                  <a:lnTo>
                    <a:pt x="427734" y="733890"/>
                  </a:lnTo>
                  <a:lnTo>
                    <a:pt x="430470" y="733456"/>
                  </a:lnTo>
                  <a:cubicBezTo>
                    <a:pt x="434007" y="732889"/>
                    <a:pt x="437543" y="732255"/>
                    <a:pt x="441046" y="731587"/>
                  </a:cubicBezTo>
                  <a:lnTo>
                    <a:pt x="444382" y="730920"/>
                  </a:lnTo>
                  <a:lnTo>
                    <a:pt x="448119" y="730153"/>
                  </a:lnTo>
                  <a:lnTo>
                    <a:pt x="451022" y="729519"/>
                  </a:lnTo>
                  <a:lnTo>
                    <a:pt x="451589" y="729519"/>
                  </a:lnTo>
                  <a:lnTo>
                    <a:pt x="457494" y="728151"/>
                  </a:lnTo>
                  <a:lnTo>
                    <a:pt x="460597" y="727384"/>
                  </a:lnTo>
                  <a:lnTo>
                    <a:pt x="466769" y="725816"/>
                  </a:lnTo>
                  <a:lnTo>
                    <a:pt x="469838" y="724948"/>
                  </a:lnTo>
                  <a:lnTo>
                    <a:pt x="472908" y="724081"/>
                  </a:lnTo>
                  <a:lnTo>
                    <a:pt x="475911" y="723180"/>
                  </a:lnTo>
                  <a:lnTo>
                    <a:pt x="479247" y="722213"/>
                  </a:lnTo>
                  <a:lnTo>
                    <a:pt x="481983" y="721345"/>
                  </a:lnTo>
                  <a:lnTo>
                    <a:pt x="485319" y="720311"/>
                  </a:lnTo>
                  <a:lnTo>
                    <a:pt x="488989" y="719110"/>
                  </a:lnTo>
                  <a:lnTo>
                    <a:pt x="497330" y="716174"/>
                  </a:lnTo>
                  <a:lnTo>
                    <a:pt x="499164" y="715507"/>
                  </a:lnTo>
                  <a:lnTo>
                    <a:pt x="502134" y="714406"/>
                  </a:lnTo>
                  <a:lnTo>
                    <a:pt x="503969" y="713705"/>
                  </a:lnTo>
                  <a:lnTo>
                    <a:pt x="508439" y="711937"/>
                  </a:lnTo>
                  <a:cubicBezTo>
                    <a:pt x="511776" y="710636"/>
                    <a:pt x="514912" y="709301"/>
                    <a:pt x="518115" y="707900"/>
                  </a:cubicBezTo>
                  <a:lnTo>
                    <a:pt x="520283" y="706966"/>
                  </a:lnTo>
                  <a:lnTo>
                    <a:pt x="520817" y="706732"/>
                  </a:lnTo>
                  <a:lnTo>
                    <a:pt x="522051" y="706165"/>
                  </a:lnTo>
                  <a:lnTo>
                    <a:pt x="523953" y="705331"/>
                  </a:lnTo>
                  <a:lnTo>
                    <a:pt x="526289" y="704263"/>
                  </a:lnTo>
                  <a:lnTo>
                    <a:pt x="530025" y="702495"/>
                  </a:lnTo>
                  <a:cubicBezTo>
                    <a:pt x="530025" y="700927"/>
                    <a:pt x="530025" y="699359"/>
                    <a:pt x="529858" y="697791"/>
                  </a:cubicBezTo>
                  <a:cubicBezTo>
                    <a:pt x="526899" y="699215"/>
                    <a:pt x="523896" y="700617"/>
                    <a:pt x="520850" y="701995"/>
                  </a:cubicBezTo>
                  <a:cubicBezTo>
                    <a:pt x="520850" y="700360"/>
                    <a:pt x="520850" y="698658"/>
                    <a:pt x="520617" y="697057"/>
                  </a:cubicBezTo>
                  <a:cubicBezTo>
                    <a:pt x="520383" y="695455"/>
                    <a:pt x="520317" y="693721"/>
                    <a:pt x="520150" y="692253"/>
                  </a:cubicBezTo>
                  <a:lnTo>
                    <a:pt x="520550" y="692052"/>
                  </a:lnTo>
                  <a:lnTo>
                    <a:pt x="523887" y="690451"/>
                  </a:lnTo>
                  <a:lnTo>
                    <a:pt x="524620" y="690084"/>
                  </a:lnTo>
                  <a:cubicBezTo>
                    <a:pt x="525988" y="689417"/>
                    <a:pt x="527356" y="688783"/>
                    <a:pt x="528691" y="688082"/>
                  </a:cubicBezTo>
                  <a:cubicBezTo>
                    <a:pt x="528958" y="689684"/>
                    <a:pt x="529191" y="691419"/>
                    <a:pt x="529325" y="692887"/>
                  </a:cubicBezTo>
                  <a:cubicBezTo>
                    <a:pt x="543857" y="685940"/>
                    <a:pt x="557903" y="678013"/>
                    <a:pt x="571362" y="669165"/>
                  </a:cubicBezTo>
                  <a:lnTo>
                    <a:pt x="587076" y="669165"/>
                  </a:lnTo>
                  <a:lnTo>
                    <a:pt x="587576" y="668798"/>
                  </a:lnTo>
                  <a:lnTo>
                    <a:pt x="589478" y="667431"/>
                  </a:lnTo>
                  <a:lnTo>
                    <a:pt x="593348" y="664561"/>
                  </a:lnTo>
                  <a:lnTo>
                    <a:pt x="596685" y="662092"/>
                  </a:lnTo>
                  <a:lnTo>
                    <a:pt x="599754" y="659690"/>
                  </a:lnTo>
                  <a:lnTo>
                    <a:pt x="604491" y="655920"/>
                  </a:lnTo>
                  <a:lnTo>
                    <a:pt x="606593" y="654185"/>
                  </a:lnTo>
                  <a:cubicBezTo>
                    <a:pt x="609129" y="652117"/>
                    <a:pt x="611631" y="650015"/>
                    <a:pt x="614100" y="647880"/>
                  </a:cubicBezTo>
                  <a:lnTo>
                    <a:pt x="616836" y="645478"/>
                  </a:lnTo>
                  <a:lnTo>
                    <a:pt x="617803" y="644610"/>
                  </a:lnTo>
                  <a:lnTo>
                    <a:pt x="620639" y="642075"/>
                  </a:lnTo>
                  <a:lnTo>
                    <a:pt x="623642" y="639306"/>
                  </a:lnTo>
                  <a:cubicBezTo>
                    <a:pt x="625010" y="638038"/>
                    <a:pt x="626411" y="636770"/>
                    <a:pt x="627712" y="635469"/>
                  </a:cubicBezTo>
                  <a:cubicBezTo>
                    <a:pt x="629680" y="633600"/>
                    <a:pt x="631615" y="631699"/>
                    <a:pt x="633551" y="629797"/>
                  </a:cubicBezTo>
                  <a:lnTo>
                    <a:pt x="636687" y="626461"/>
                  </a:lnTo>
                  <a:lnTo>
                    <a:pt x="639789" y="623124"/>
                  </a:lnTo>
                  <a:lnTo>
                    <a:pt x="642725" y="619988"/>
                  </a:lnTo>
                  <a:lnTo>
                    <a:pt x="646062" y="616352"/>
                  </a:lnTo>
                  <a:lnTo>
                    <a:pt x="648297" y="613883"/>
                  </a:lnTo>
                  <a:cubicBezTo>
                    <a:pt x="649465" y="612548"/>
                    <a:pt x="650632" y="611247"/>
                    <a:pt x="651633" y="609913"/>
                  </a:cubicBezTo>
                  <a:lnTo>
                    <a:pt x="654536" y="606576"/>
                  </a:lnTo>
                  <a:cubicBezTo>
                    <a:pt x="655470" y="605442"/>
                    <a:pt x="656371" y="604441"/>
                    <a:pt x="657238" y="603240"/>
                  </a:cubicBezTo>
                  <a:lnTo>
                    <a:pt x="657505" y="602873"/>
                  </a:lnTo>
                  <a:cubicBezTo>
                    <a:pt x="658439" y="601772"/>
                    <a:pt x="659307" y="600671"/>
                    <a:pt x="660208" y="599537"/>
                  </a:cubicBezTo>
                  <a:lnTo>
                    <a:pt x="660208" y="599537"/>
                  </a:lnTo>
                  <a:cubicBezTo>
                    <a:pt x="661108" y="598403"/>
                    <a:pt x="662009" y="597301"/>
                    <a:pt x="662877" y="596201"/>
                  </a:cubicBezTo>
                  <a:lnTo>
                    <a:pt x="663077" y="595967"/>
                  </a:lnTo>
                  <a:lnTo>
                    <a:pt x="665379" y="592998"/>
                  </a:lnTo>
                  <a:lnTo>
                    <a:pt x="668382" y="589028"/>
                  </a:lnTo>
                  <a:lnTo>
                    <a:pt x="671017" y="585424"/>
                  </a:lnTo>
                  <a:cubicBezTo>
                    <a:pt x="671885" y="584223"/>
                    <a:pt x="672785" y="583056"/>
                    <a:pt x="673620" y="581854"/>
                  </a:cubicBezTo>
                  <a:lnTo>
                    <a:pt x="673620" y="581854"/>
                  </a:lnTo>
                  <a:cubicBezTo>
                    <a:pt x="674487" y="580620"/>
                    <a:pt x="675321" y="579386"/>
                    <a:pt x="676188" y="578185"/>
                  </a:cubicBezTo>
                  <a:lnTo>
                    <a:pt x="678691" y="574515"/>
                  </a:lnTo>
                  <a:lnTo>
                    <a:pt x="680893" y="571178"/>
                  </a:lnTo>
                  <a:cubicBezTo>
                    <a:pt x="684362" y="565907"/>
                    <a:pt x="687699" y="560559"/>
                    <a:pt x="690902" y="555131"/>
                  </a:cubicBezTo>
                  <a:lnTo>
                    <a:pt x="692903" y="551794"/>
                  </a:lnTo>
                  <a:lnTo>
                    <a:pt x="694972" y="548124"/>
                  </a:lnTo>
                  <a:lnTo>
                    <a:pt x="695239" y="547624"/>
                  </a:lnTo>
                  <a:lnTo>
                    <a:pt x="696840" y="544755"/>
                  </a:lnTo>
                  <a:cubicBezTo>
                    <a:pt x="697841" y="542920"/>
                    <a:pt x="698775" y="541118"/>
                    <a:pt x="699743" y="539317"/>
                  </a:cubicBezTo>
                  <a:lnTo>
                    <a:pt x="701377" y="536147"/>
                  </a:lnTo>
                  <a:cubicBezTo>
                    <a:pt x="701377" y="536147"/>
                    <a:pt x="701377" y="535947"/>
                    <a:pt x="701377" y="535847"/>
                  </a:cubicBezTo>
                  <a:lnTo>
                    <a:pt x="703346" y="531943"/>
                  </a:lnTo>
                  <a:cubicBezTo>
                    <a:pt x="703946" y="530742"/>
                    <a:pt x="704547" y="529508"/>
                    <a:pt x="705181" y="528274"/>
                  </a:cubicBezTo>
                  <a:lnTo>
                    <a:pt x="705181" y="527940"/>
                  </a:lnTo>
                  <a:cubicBezTo>
                    <a:pt x="705781" y="526772"/>
                    <a:pt x="706349" y="525571"/>
                    <a:pt x="706882" y="524370"/>
                  </a:cubicBezTo>
                  <a:lnTo>
                    <a:pt x="707449" y="523202"/>
                  </a:lnTo>
                  <a:cubicBezTo>
                    <a:pt x="707883" y="522268"/>
                    <a:pt x="708350" y="521267"/>
                    <a:pt x="708751" y="520300"/>
                  </a:cubicBezTo>
                  <a:lnTo>
                    <a:pt x="710753" y="515896"/>
                  </a:lnTo>
                  <a:cubicBezTo>
                    <a:pt x="711053" y="515195"/>
                    <a:pt x="711320" y="514528"/>
                    <a:pt x="711653" y="513827"/>
                  </a:cubicBezTo>
                  <a:cubicBezTo>
                    <a:pt x="712354" y="512226"/>
                    <a:pt x="713021" y="510491"/>
                    <a:pt x="713688" y="508990"/>
                  </a:cubicBezTo>
                  <a:cubicBezTo>
                    <a:pt x="714055" y="508156"/>
                    <a:pt x="714422" y="507288"/>
                    <a:pt x="714756" y="506421"/>
                  </a:cubicBezTo>
                  <a:cubicBezTo>
                    <a:pt x="715557" y="504452"/>
                    <a:pt x="716357" y="502451"/>
                    <a:pt x="717125" y="500449"/>
                  </a:cubicBezTo>
                  <a:lnTo>
                    <a:pt x="717125" y="500048"/>
                  </a:lnTo>
                  <a:cubicBezTo>
                    <a:pt x="717658" y="498714"/>
                    <a:pt x="718192" y="497313"/>
                    <a:pt x="718693" y="495945"/>
                  </a:cubicBezTo>
                  <a:cubicBezTo>
                    <a:pt x="718893" y="495411"/>
                    <a:pt x="719093" y="494844"/>
                    <a:pt x="719327" y="494277"/>
                  </a:cubicBezTo>
                  <a:lnTo>
                    <a:pt x="720461" y="490940"/>
                  </a:lnTo>
                  <a:lnTo>
                    <a:pt x="721495" y="487971"/>
                  </a:lnTo>
                  <a:lnTo>
                    <a:pt x="721495" y="487737"/>
                  </a:lnTo>
                  <a:lnTo>
                    <a:pt x="717258" y="486269"/>
                  </a:lnTo>
                  <a:lnTo>
                    <a:pt x="708984" y="483667"/>
                  </a:lnTo>
                  <a:lnTo>
                    <a:pt x="704647" y="482166"/>
                  </a:lnTo>
                  <a:lnTo>
                    <a:pt x="700310" y="480698"/>
                  </a:lnTo>
                  <a:lnTo>
                    <a:pt x="700310" y="480698"/>
                  </a:lnTo>
                  <a:lnTo>
                    <a:pt x="695973" y="479196"/>
                  </a:lnTo>
                  <a:lnTo>
                    <a:pt x="691535" y="477695"/>
                  </a:lnTo>
                  <a:lnTo>
                    <a:pt x="687198" y="476194"/>
                  </a:lnTo>
                  <a:lnTo>
                    <a:pt x="682861" y="474692"/>
                  </a:lnTo>
                  <a:lnTo>
                    <a:pt x="678524" y="473225"/>
                  </a:lnTo>
                  <a:lnTo>
                    <a:pt x="669850" y="470222"/>
                  </a:lnTo>
                  <a:lnTo>
                    <a:pt x="656838" y="465751"/>
                  </a:lnTo>
                  <a:lnTo>
                    <a:pt x="643826" y="461281"/>
                  </a:lnTo>
                  <a:lnTo>
                    <a:pt x="644927" y="457944"/>
                  </a:lnTo>
                  <a:lnTo>
                    <a:pt x="645595" y="455909"/>
                  </a:lnTo>
                  <a:cubicBezTo>
                    <a:pt x="646295" y="453707"/>
                    <a:pt x="646996" y="451505"/>
                    <a:pt x="647630" y="449237"/>
                  </a:cubicBezTo>
                  <a:cubicBezTo>
                    <a:pt x="647863" y="448469"/>
                    <a:pt x="648097" y="447669"/>
                    <a:pt x="648297" y="446901"/>
                  </a:cubicBezTo>
                  <a:cubicBezTo>
                    <a:pt x="648731" y="445433"/>
                    <a:pt x="649131" y="443932"/>
                    <a:pt x="649531" y="442464"/>
                  </a:cubicBezTo>
                  <a:lnTo>
                    <a:pt x="650332" y="439495"/>
                  </a:lnTo>
                  <a:cubicBezTo>
                    <a:pt x="650599" y="438394"/>
                    <a:pt x="650899" y="437293"/>
                    <a:pt x="651166" y="436158"/>
                  </a:cubicBezTo>
                  <a:cubicBezTo>
                    <a:pt x="651149" y="436015"/>
                    <a:pt x="651149" y="435868"/>
                    <a:pt x="651166" y="435725"/>
                  </a:cubicBezTo>
                  <a:cubicBezTo>
                    <a:pt x="651366" y="434790"/>
                    <a:pt x="651566" y="433956"/>
                    <a:pt x="651767" y="433089"/>
                  </a:cubicBezTo>
                  <a:cubicBezTo>
                    <a:pt x="652334" y="430753"/>
                    <a:pt x="652834" y="428385"/>
                    <a:pt x="653335" y="426016"/>
                  </a:cubicBezTo>
                  <a:cubicBezTo>
                    <a:pt x="653502" y="425249"/>
                    <a:pt x="653635" y="424481"/>
                    <a:pt x="653802" y="423714"/>
                  </a:cubicBezTo>
                  <a:cubicBezTo>
                    <a:pt x="653969" y="422947"/>
                    <a:pt x="654302" y="421178"/>
                    <a:pt x="654536" y="419911"/>
                  </a:cubicBezTo>
                  <a:lnTo>
                    <a:pt x="654936" y="417675"/>
                  </a:lnTo>
                  <a:cubicBezTo>
                    <a:pt x="655270" y="415850"/>
                    <a:pt x="655570" y="413982"/>
                    <a:pt x="655837" y="412070"/>
                  </a:cubicBezTo>
                  <a:lnTo>
                    <a:pt x="656137" y="410269"/>
                  </a:lnTo>
                  <a:cubicBezTo>
                    <a:pt x="656137" y="409468"/>
                    <a:pt x="656371" y="408667"/>
                    <a:pt x="656471" y="407866"/>
                  </a:cubicBezTo>
                  <a:cubicBezTo>
                    <a:pt x="656571" y="407066"/>
                    <a:pt x="656704" y="406298"/>
                    <a:pt x="656804" y="405531"/>
                  </a:cubicBezTo>
                  <a:lnTo>
                    <a:pt x="657038" y="403563"/>
                  </a:lnTo>
                  <a:cubicBezTo>
                    <a:pt x="657282" y="401871"/>
                    <a:pt x="657482" y="400170"/>
                    <a:pt x="657639" y="398458"/>
                  </a:cubicBezTo>
                  <a:lnTo>
                    <a:pt x="658039" y="394455"/>
                  </a:lnTo>
                  <a:lnTo>
                    <a:pt x="658239" y="392152"/>
                  </a:lnTo>
                  <a:cubicBezTo>
                    <a:pt x="658239" y="390718"/>
                    <a:pt x="658473" y="389283"/>
                    <a:pt x="658573" y="387849"/>
                  </a:cubicBezTo>
                  <a:cubicBezTo>
                    <a:pt x="658673" y="386414"/>
                    <a:pt x="658773" y="384946"/>
                    <a:pt x="658840" y="383511"/>
                  </a:cubicBezTo>
                  <a:cubicBezTo>
                    <a:pt x="658840" y="382577"/>
                    <a:pt x="658840" y="381576"/>
                    <a:pt x="658840" y="380609"/>
                  </a:cubicBezTo>
                  <a:cubicBezTo>
                    <a:pt x="658840" y="379641"/>
                    <a:pt x="658840" y="379141"/>
                    <a:pt x="658840" y="378407"/>
                  </a:cubicBezTo>
                  <a:cubicBezTo>
                    <a:pt x="658840" y="376238"/>
                    <a:pt x="658840" y="374036"/>
                    <a:pt x="659040" y="371734"/>
                  </a:cubicBezTo>
                  <a:lnTo>
                    <a:pt x="672785" y="371968"/>
                  </a:lnTo>
                  <a:lnTo>
                    <a:pt x="686564" y="372201"/>
                  </a:lnTo>
                  <a:lnTo>
                    <a:pt x="695739" y="372368"/>
                  </a:lnTo>
                  <a:lnTo>
                    <a:pt x="700310" y="372368"/>
                  </a:lnTo>
                  <a:lnTo>
                    <a:pt x="704914" y="372368"/>
                  </a:lnTo>
                  <a:lnTo>
                    <a:pt x="709485" y="372368"/>
                  </a:lnTo>
                  <a:lnTo>
                    <a:pt x="714089" y="372368"/>
                  </a:lnTo>
                  <a:lnTo>
                    <a:pt x="718660" y="372368"/>
                  </a:lnTo>
                  <a:lnTo>
                    <a:pt x="723264" y="372368"/>
                  </a:lnTo>
                  <a:lnTo>
                    <a:pt x="727868" y="372368"/>
                  </a:lnTo>
                  <a:lnTo>
                    <a:pt x="737042" y="372535"/>
                  </a:lnTo>
                  <a:lnTo>
                    <a:pt x="741613" y="372535"/>
                  </a:lnTo>
                  <a:lnTo>
                    <a:pt x="741613" y="366229"/>
                  </a:lnTo>
                  <a:cubicBezTo>
                    <a:pt x="742648" y="366363"/>
                    <a:pt x="742648" y="365062"/>
                    <a:pt x="742648" y="364061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Brīvforma: forma 204">
              <a:extLst>
                <a:ext uri="{FF2B5EF4-FFF2-40B4-BE49-F238E27FC236}">
                  <a16:creationId xmlns:a16="http://schemas.microsoft.com/office/drawing/2014/main" id="{7105971C-31FC-0C32-2B2F-DBCDD91B28D6}"/>
                </a:ext>
              </a:extLst>
            </p:cNvPr>
            <p:cNvSpPr/>
            <p:nvPr/>
          </p:nvSpPr>
          <p:spPr>
            <a:xfrm>
              <a:off x="4175645" y="5058663"/>
              <a:ext cx="767815" cy="762277"/>
            </a:xfrm>
            <a:custGeom>
              <a:avLst/>
              <a:gdLst>
                <a:gd name="connsiteX0" fmla="*/ 548708 w 767815"/>
                <a:gd name="connsiteY0" fmla="*/ 702195 h 762277"/>
                <a:gd name="connsiteX1" fmla="*/ 548708 w 767815"/>
                <a:gd name="connsiteY1" fmla="*/ 702195 h 762277"/>
                <a:gd name="connsiteX2" fmla="*/ 549142 w 767815"/>
                <a:gd name="connsiteY2" fmla="*/ 701995 h 762277"/>
                <a:gd name="connsiteX3" fmla="*/ 547674 w 767815"/>
                <a:gd name="connsiteY3" fmla="*/ 702729 h 762277"/>
                <a:gd name="connsiteX4" fmla="*/ 547674 w 767815"/>
                <a:gd name="connsiteY4" fmla="*/ 702729 h 762277"/>
                <a:gd name="connsiteX5" fmla="*/ 547674 w 767815"/>
                <a:gd name="connsiteY5" fmla="*/ 702729 h 762277"/>
                <a:gd name="connsiteX6" fmla="*/ 548642 w 767815"/>
                <a:gd name="connsiteY6" fmla="*/ 702228 h 762277"/>
                <a:gd name="connsiteX7" fmla="*/ 548241 w 767815"/>
                <a:gd name="connsiteY7" fmla="*/ 702395 h 762277"/>
                <a:gd name="connsiteX8" fmla="*/ 541836 w 767815"/>
                <a:gd name="connsiteY8" fmla="*/ 710769 h 762277"/>
                <a:gd name="connsiteX9" fmla="*/ 541836 w 767815"/>
                <a:gd name="connsiteY9" fmla="*/ 710769 h 762277"/>
                <a:gd name="connsiteX10" fmla="*/ 540568 w 767815"/>
                <a:gd name="connsiteY10" fmla="*/ 701160 h 762277"/>
                <a:gd name="connsiteX11" fmla="*/ 540568 w 767815"/>
                <a:gd name="connsiteY11" fmla="*/ 701160 h 762277"/>
                <a:gd name="connsiteX12" fmla="*/ 540568 w 767815"/>
                <a:gd name="connsiteY12" fmla="*/ 701160 h 762277"/>
                <a:gd name="connsiteX13" fmla="*/ 540568 w 767815"/>
                <a:gd name="connsiteY13" fmla="*/ 701160 h 762277"/>
                <a:gd name="connsiteX14" fmla="*/ 540568 w 767815"/>
                <a:gd name="connsiteY14" fmla="*/ 701160 h 762277"/>
                <a:gd name="connsiteX15" fmla="*/ 536231 w 767815"/>
                <a:gd name="connsiteY15" fmla="*/ 703296 h 762277"/>
                <a:gd name="connsiteX16" fmla="*/ 536598 w 767815"/>
                <a:gd name="connsiteY16" fmla="*/ 703129 h 762277"/>
                <a:gd name="connsiteX17" fmla="*/ 536598 w 767815"/>
                <a:gd name="connsiteY17" fmla="*/ 703129 h 762277"/>
                <a:gd name="connsiteX18" fmla="*/ 532627 w 767815"/>
                <a:gd name="connsiteY18" fmla="*/ 709435 h 762277"/>
                <a:gd name="connsiteX19" fmla="*/ 532627 w 767815"/>
                <a:gd name="connsiteY19" fmla="*/ 708834 h 762277"/>
                <a:gd name="connsiteX20" fmla="*/ 532627 w 767815"/>
                <a:gd name="connsiteY20" fmla="*/ 707800 h 762277"/>
                <a:gd name="connsiteX21" fmla="*/ 532627 w 767815"/>
                <a:gd name="connsiteY21" fmla="*/ 707800 h 762277"/>
                <a:gd name="connsiteX22" fmla="*/ 532794 w 767815"/>
                <a:gd name="connsiteY22" fmla="*/ 709501 h 762277"/>
                <a:gd name="connsiteX23" fmla="*/ 532794 w 767815"/>
                <a:gd name="connsiteY23" fmla="*/ 710035 h 762277"/>
                <a:gd name="connsiteX24" fmla="*/ 532794 w 767815"/>
                <a:gd name="connsiteY24" fmla="*/ 710202 h 762277"/>
                <a:gd name="connsiteX25" fmla="*/ 532627 w 767815"/>
                <a:gd name="connsiteY25" fmla="*/ 709435 h 762277"/>
                <a:gd name="connsiteX26" fmla="*/ 532194 w 767815"/>
                <a:gd name="connsiteY26" fmla="*/ 705264 h 762277"/>
                <a:gd name="connsiteX27" fmla="*/ 532194 w 767815"/>
                <a:gd name="connsiteY27" fmla="*/ 705264 h 762277"/>
                <a:gd name="connsiteX28" fmla="*/ 532461 w 767815"/>
                <a:gd name="connsiteY28" fmla="*/ 707666 h 762277"/>
                <a:gd name="connsiteX29" fmla="*/ 532160 w 767815"/>
                <a:gd name="connsiteY29" fmla="*/ 705264 h 762277"/>
                <a:gd name="connsiteX30" fmla="*/ 767670 w 767815"/>
                <a:gd name="connsiteY30" fmla="*/ 373002 h 762277"/>
                <a:gd name="connsiteX31" fmla="*/ 767670 w 767815"/>
                <a:gd name="connsiteY31" fmla="*/ 373002 h 762277"/>
                <a:gd name="connsiteX32" fmla="*/ 759896 w 767815"/>
                <a:gd name="connsiteY32" fmla="*/ 373002 h 762277"/>
                <a:gd name="connsiteX33" fmla="*/ 754491 w 767815"/>
                <a:gd name="connsiteY33" fmla="*/ 373002 h 762277"/>
                <a:gd name="connsiteX34" fmla="*/ 752122 w 767815"/>
                <a:gd name="connsiteY34" fmla="*/ 373002 h 762277"/>
                <a:gd name="connsiteX35" fmla="*/ 749520 w 767815"/>
                <a:gd name="connsiteY35" fmla="*/ 373002 h 762277"/>
                <a:gd name="connsiteX36" fmla="*/ 748419 w 767815"/>
                <a:gd name="connsiteY36" fmla="*/ 373002 h 762277"/>
                <a:gd name="connsiteX37" fmla="*/ 741980 w 767815"/>
                <a:gd name="connsiteY37" fmla="*/ 373002 h 762277"/>
                <a:gd name="connsiteX38" fmla="*/ 740145 w 767815"/>
                <a:gd name="connsiteY38" fmla="*/ 373002 h 762277"/>
                <a:gd name="connsiteX39" fmla="*/ 736242 w 767815"/>
                <a:gd name="connsiteY39" fmla="*/ 373002 h 762277"/>
                <a:gd name="connsiteX40" fmla="*/ 726400 w 767815"/>
                <a:gd name="connsiteY40" fmla="*/ 373002 h 762277"/>
                <a:gd name="connsiteX41" fmla="*/ 722496 w 767815"/>
                <a:gd name="connsiteY41" fmla="*/ 373002 h 762277"/>
                <a:gd name="connsiteX42" fmla="*/ 721729 w 767815"/>
                <a:gd name="connsiteY42" fmla="*/ 373002 h 762277"/>
                <a:gd name="connsiteX43" fmla="*/ 717225 w 767815"/>
                <a:gd name="connsiteY43" fmla="*/ 373002 h 762277"/>
                <a:gd name="connsiteX44" fmla="*/ 698441 w 767815"/>
                <a:gd name="connsiteY44" fmla="*/ 373002 h 762277"/>
                <a:gd name="connsiteX45" fmla="*/ 689834 w 767815"/>
                <a:gd name="connsiteY45" fmla="*/ 373169 h 762277"/>
                <a:gd name="connsiteX46" fmla="*/ 685096 w 767815"/>
                <a:gd name="connsiteY46" fmla="*/ 373169 h 762277"/>
                <a:gd name="connsiteX47" fmla="*/ 685096 w 767815"/>
                <a:gd name="connsiteY47" fmla="*/ 374103 h 762277"/>
                <a:gd name="connsiteX48" fmla="*/ 685096 w 767815"/>
                <a:gd name="connsiteY48" fmla="*/ 373402 h 762277"/>
                <a:gd name="connsiteX49" fmla="*/ 684829 w 767815"/>
                <a:gd name="connsiteY49" fmla="*/ 365195 h 762277"/>
                <a:gd name="connsiteX50" fmla="*/ 684662 w 767815"/>
                <a:gd name="connsiteY50" fmla="*/ 362159 h 762277"/>
                <a:gd name="connsiteX51" fmla="*/ 684362 w 767815"/>
                <a:gd name="connsiteY51" fmla="*/ 357622 h 762277"/>
                <a:gd name="connsiteX52" fmla="*/ 683995 w 767815"/>
                <a:gd name="connsiteY52" fmla="*/ 353118 h 762277"/>
                <a:gd name="connsiteX53" fmla="*/ 683695 w 767815"/>
                <a:gd name="connsiteY53" fmla="*/ 349781 h 762277"/>
                <a:gd name="connsiteX54" fmla="*/ 683428 w 767815"/>
                <a:gd name="connsiteY54" fmla="*/ 347179 h 762277"/>
                <a:gd name="connsiteX55" fmla="*/ 683428 w 767815"/>
                <a:gd name="connsiteY55" fmla="*/ 346879 h 762277"/>
                <a:gd name="connsiteX56" fmla="*/ 683261 w 767815"/>
                <a:gd name="connsiteY56" fmla="*/ 345478 h 762277"/>
                <a:gd name="connsiteX57" fmla="*/ 683261 w 767815"/>
                <a:gd name="connsiteY57" fmla="*/ 344043 h 762277"/>
                <a:gd name="connsiteX58" fmla="*/ 683261 w 767815"/>
                <a:gd name="connsiteY58" fmla="*/ 343309 h 762277"/>
                <a:gd name="connsiteX59" fmla="*/ 683261 w 767815"/>
                <a:gd name="connsiteY59" fmla="*/ 342542 h 762277"/>
                <a:gd name="connsiteX60" fmla="*/ 683261 w 767815"/>
                <a:gd name="connsiteY60" fmla="*/ 341808 h 762277"/>
                <a:gd name="connsiteX61" fmla="*/ 683261 w 767815"/>
                <a:gd name="connsiteY61" fmla="*/ 341074 h 762277"/>
                <a:gd name="connsiteX62" fmla="*/ 682894 w 767815"/>
                <a:gd name="connsiteY62" fmla="*/ 338104 h 762277"/>
                <a:gd name="connsiteX63" fmla="*/ 682894 w 767815"/>
                <a:gd name="connsiteY63" fmla="*/ 338104 h 762277"/>
                <a:gd name="connsiteX64" fmla="*/ 682894 w 767815"/>
                <a:gd name="connsiteY64" fmla="*/ 337704 h 762277"/>
                <a:gd name="connsiteX65" fmla="*/ 682661 w 767815"/>
                <a:gd name="connsiteY65" fmla="*/ 336203 h 762277"/>
                <a:gd name="connsiteX66" fmla="*/ 682460 w 767815"/>
                <a:gd name="connsiteY66" fmla="*/ 334801 h 762277"/>
                <a:gd name="connsiteX67" fmla="*/ 682260 w 767815"/>
                <a:gd name="connsiteY67" fmla="*/ 333500 h 762277"/>
                <a:gd name="connsiteX68" fmla="*/ 682060 w 767815"/>
                <a:gd name="connsiteY68" fmla="*/ 332233 h 762277"/>
                <a:gd name="connsiteX69" fmla="*/ 681593 w 767815"/>
                <a:gd name="connsiteY69" fmla="*/ 329297 h 762277"/>
                <a:gd name="connsiteX70" fmla="*/ 681593 w 767815"/>
                <a:gd name="connsiteY70" fmla="*/ 329297 h 762277"/>
                <a:gd name="connsiteX71" fmla="*/ 680559 w 767815"/>
                <a:gd name="connsiteY71" fmla="*/ 323525 h 762277"/>
                <a:gd name="connsiteX72" fmla="*/ 680025 w 767815"/>
                <a:gd name="connsiteY72" fmla="*/ 320789 h 762277"/>
                <a:gd name="connsiteX73" fmla="*/ 680025 w 767815"/>
                <a:gd name="connsiteY73" fmla="*/ 320789 h 762277"/>
                <a:gd name="connsiteX74" fmla="*/ 679424 w 767815"/>
                <a:gd name="connsiteY74" fmla="*/ 317920 h 762277"/>
                <a:gd name="connsiteX75" fmla="*/ 678824 w 767815"/>
                <a:gd name="connsiteY75" fmla="*/ 315084 h 762277"/>
                <a:gd name="connsiteX76" fmla="*/ 678157 w 767815"/>
                <a:gd name="connsiteY76" fmla="*/ 312148 h 762277"/>
                <a:gd name="connsiteX77" fmla="*/ 677856 w 767815"/>
                <a:gd name="connsiteY77" fmla="*/ 310847 h 762277"/>
                <a:gd name="connsiteX78" fmla="*/ 677256 w 767815"/>
                <a:gd name="connsiteY78" fmla="*/ 308311 h 762277"/>
                <a:gd name="connsiteX79" fmla="*/ 676755 w 767815"/>
                <a:gd name="connsiteY79" fmla="*/ 306276 h 762277"/>
                <a:gd name="connsiteX80" fmla="*/ 676222 w 767815"/>
                <a:gd name="connsiteY80" fmla="*/ 304274 h 762277"/>
                <a:gd name="connsiteX81" fmla="*/ 675621 w 767815"/>
                <a:gd name="connsiteY81" fmla="*/ 301939 h 762277"/>
                <a:gd name="connsiteX82" fmla="*/ 674353 w 767815"/>
                <a:gd name="connsiteY82" fmla="*/ 297368 h 762277"/>
                <a:gd name="connsiteX83" fmla="*/ 673853 w 767815"/>
                <a:gd name="connsiteY83" fmla="*/ 295600 h 762277"/>
                <a:gd name="connsiteX84" fmla="*/ 673352 w 767815"/>
                <a:gd name="connsiteY84" fmla="*/ 293865 h 762277"/>
                <a:gd name="connsiteX85" fmla="*/ 671384 w 767815"/>
                <a:gd name="connsiteY85" fmla="*/ 287493 h 762277"/>
                <a:gd name="connsiteX86" fmla="*/ 671384 w 767815"/>
                <a:gd name="connsiteY86" fmla="*/ 287493 h 762277"/>
                <a:gd name="connsiteX87" fmla="*/ 670850 w 767815"/>
                <a:gd name="connsiteY87" fmla="*/ 285925 h 762277"/>
                <a:gd name="connsiteX88" fmla="*/ 670049 w 767815"/>
                <a:gd name="connsiteY88" fmla="*/ 283556 h 762277"/>
                <a:gd name="connsiteX89" fmla="*/ 669249 w 767815"/>
                <a:gd name="connsiteY89" fmla="*/ 281221 h 762277"/>
                <a:gd name="connsiteX90" fmla="*/ 669249 w 767815"/>
                <a:gd name="connsiteY90" fmla="*/ 281221 h 762277"/>
                <a:gd name="connsiteX91" fmla="*/ 676855 w 767815"/>
                <a:gd name="connsiteY91" fmla="*/ 278618 h 762277"/>
                <a:gd name="connsiteX92" fmla="*/ 679358 w 767815"/>
                <a:gd name="connsiteY92" fmla="*/ 277751 h 762277"/>
                <a:gd name="connsiteX93" fmla="*/ 682093 w 767815"/>
                <a:gd name="connsiteY93" fmla="*/ 276817 h 762277"/>
                <a:gd name="connsiteX94" fmla="*/ 682093 w 767815"/>
                <a:gd name="connsiteY94" fmla="*/ 276817 h 762277"/>
                <a:gd name="connsiteX95" fmla="*/ 682561 w 767815"/>
                <a:gd name="connsiteY95" fmla="*/ 276650 h 762277"/>
                <a:gd name="connsiteX96" fmla="*/ 682761 w 767815"/>
                <a:gd name="connsiteY96" fmla="*/ 276650 h 762277"/>
                <a:gd name="connsiteX97" fmla="*/ 683228 w 767815"/>
                <a:gd name="connsiteY97" fmla="*/ 276483 h 762277"/>
                <a:gd name="connsiteX98" fmla="*/ 683228 w 767815"/>
                <a:gd name="connsiteY98" fmla="*/ 276483 h 762277"/>
                <a:gd name="connsiteX99" fmla="*/ 683528 w 767815"/>
                <a:gd name="connsiteY99" fmla="*/ 276483 h 762277"/>
                <a:gd name="connsiteX100" fmla="*/ 683528 w 767815"/>
                <a:gd name="connsiteY100" fmla="*/ 276483 h 762277"/>
                <a:gd name="connsiteX101" fmla="*/ 684162 w 767815"/>
                <a:gd name="connsiteY101" fmla="*/ 276249 h 762277"/>
                <a:gd name="connsiteX102" fmla="*/ 684462 w 767815"/>
                <a:gd name="connsiteY102" fmla="*/ 276249 h 762277"/>
                <a:gd name="connsiteX103" fmla="*/ 684762 w 767815"/>
                <a:gd name="connsiteY103" fmla="*/ 276249 h 762277"/>
                <a:gd name="connsiteX104" fmla="*/ 686064 w 767815"/>
                <a:gd name="connsiteY104" fmla="*/ 275816 h 762277"/>
                <a:gd name="connsiteX105" fmla="*/ 686598 w 767815"/>
                <a:gd name="connsiteY105" fmla="*/ 275616 h 762277"/>
                <a:gd name="connsiteX106" fmla="*/ 687532 w 767815"/>
                <a:gd name="connsiteY106" fmla="*/ 275315 h 762277"/>
                <a:gd name="connsiteX107" fmla="*/ 687799 w 767815"/>
                <a:gd name="connsiteY107" fmla="*/ 275315 h 762277"/>
                <a:gd name="connsiteX108" fmla="*/ 690434 w 767815"/>
                <a:gd name="connsiteY108" fmla="*/ 274414 h 762277"/>
                <a:gd name="connsiteX109" fmla="*/ 690434 w 767815"/>
                <a:gd name="connsiteY109" fmla="*/ 274414 h 762277"/>
                <a:gd name="connsiteX110" fmla="*/ 691368 w 767815"/>
                <a:gd name="connsiteY110" fmla="*/ 274081 h 762277"/>
                <a:gd name="connsiteX111" fmla="*/ 691669 w 767815"/>
                <a:gd name="connsiteY111" fmla="*/ 274081 h 762277"/>
                <a:gd name="connsiteX112" fmla="*/ 692036 w 767815"/>
                <a:gd name="connsiteY112" fmla="*/ 274081 h 762277"/>
                <a:gd name="connsiteX113" fmla="*/ 692236 w 767815"/>
                <a:gd name="connsiteY113" fmla="*/ 274081 h 762277"/>
                <a:gd name="connsiteX114" fmla="*/ 692503 w 767815"/>
                <a:gd name="connsiteY114" fmla="*/ 274081 h 762277"/>
                <a:gd name="connsiteX115" fmla="*/ 693203 w 767815"/>
                <a:gd name="connsiteY115" fmla="*/ 273847 h 762277"/>
                <a:gd name="connsiteX116" fmla="*/ 693770 w 767815"/>
                <a:gd name="connsiteY116" fmla="*/ 273847 h 762277"/>
                <a:gd name="connsiteX117" fmla="*/ 694638 w 767815"/>
                <a:gd name="connsiteY117" fmla="*/ 273547 h 762277"/>
                <a:gd name="connsiteX118" fmla="*/ 694638 w 767815"/>
                <a:gd name="connsiteY118" fmla="*/ 273547 h 762277"/>
                <a:gd name="connsiteX119" fmla="*/ 698875 w 767815"/>
                <a:gd name="connsiteY119" fmla="*/ 272079 h 762277"/>
                <a:gd name="connsiteX120" fmla="*/ 703179 w 767815"/>
                <a:gd name="connsiteY120" fmla="*/ 270578 h 762277"/>
                <a:gd name="connsiteX121" fmla="*/ 703179 w 767815"/>
                <a:gd name="connsiteY121" fmla="*/ 270578 h 762277"/>
                <a:gd name="connsiteX122" fmla="*/ 707483 w 767815"/>
                <a:gd name="connsiteY122" fmla="*/ 269076 h 762277"/>
                <a:gd name="connsiteX123" fmla="*/ 707483 w 767815"/>
                <a:gd name="connsiteY123" fmla="*/ 269076 h 762277"/>
                <a:gd name="connsiteX124" fmla="*/ 711820 w 767815"/>
                <a:gd name="connsiteY124" fmla="*/ 267575 h 762277"/>
                <a:gd name="connsiteX125" fmla="*/ 716157 w 767815"/>
                <a:gd name="connsiteY125" fmla="*/ 266107 h 762277"/>
                <a:gd name="connsiteX126" fmla="*/ 720494 w 767815"/>
                <a:gd name="connsiteY126" fmla="*/ 264606 h 762277"/>
                <a:gd name="connsiteX127" fmla="*/ 720494 w 767815"/>
                <a:gd name="connsiteY127" fmla="*/ 264606 h 762277"/>
                <a:gd name="connsiteX128" fmla="*/ 728301 w 767815"/>
                <a:gd name="connsiteY128" fmla="*/ 261903 h 762277"/>
                <a:gd name="connsiteX129" fmla="*/ 729135 w 767815"/>
                <a:gd name="connsiteY129" fmla="*/ 261603 h 762277"/>
                <a:gd name="connsiteX130" fmla="*/ 733572 w 767815"/>
                <a:gd name="connsiteY130" fmla="*/ 260102 h 762277"/>
                <a:gd name="connsiteX131" fmla="*/ 739144 w 767815"/>
                <a:gd name="connsiteY131" fmla="*/ 258200 h 762277"/>
                <a:gd name="connsiteX132" fmla="*/ 739144 w 767815"/>
                <a:gd name="connsiteY132" fmla="*/ 258200 h 762277"/>
                <a:gd name="connsiteX133" fmla="*/ 746484 w 767815"/>
                <a:gd name="connsiteY133" fmla="*/ 255698 h 762277"/>
                <a:gd name="connsiteX134" fmla="*/ 744315 w 767815"/>
                <a:gd name="connsiteY134" fmla="*/ 249659 h 762277"/>
                <a:gd name="connsiteX135" fmla="*/ 742914 w 767815"/>
                <a:gd name="connsiteY135" fmla="*/ 245822 h 762277"/>
                <a:gd name="connsiteX136" fmla="*/ 741847 w 767815"/>
                <a:gd name="connsiteY136" fmla="*/ 243087 h 762277"/>
                <a:gd name="connsiteX137" fmla="*/ 741847 w 767815"/>
                <a:gd name="connsiteY137" fmla="*/ 243087 h 762277"/>
                <a:gd name="connsiteX138" fmla="*/ 740445 w 767815"/>
                <a:gd name="connsiteY138" fmla="*/ 243620 h 762277"/>
                <a:gd name="connsiteX139" fmla="*/ 740012 w 767815"/>
                <a:gd name="connsiteY139" fmla="*/ 243787 h 762277"/>
                <a:gd name="connsiteX140" fmla="*/ 734607 w 767815"/>
                <a:gd name="connsiteY140" fmla="*/ 245856 h 762277"/>
                <a:gd name="connsiteX141" fmla="*/ 729135 w 767815"/>
                <a:gd name="connsiteY141" fmla="*/ 247958 h 762277"/>
                <a:gd name="connsiteX142" fmla="*/ 729135 w 767815"/>
                <a:gd name="connsiteY142" fmla="*/ 247958 h 762277"/>
                <a:gd name="connsiteX143" fmla="*/ 728401 w 767815"/>
                <a:gd name="connsiteY143" fmla="*/ 248225 h 762277"/>
                <a:gd name="connsiteX144" fmla="*/ 725966 w 767815"/>
                <a:gd name="connsiteY144" fmla="*/ 249159 h 762277"/>
                <a:gd name="connsiteX145" fmla="*/ 725966 w 767815"/>
                <a:gd name="connsiteY145" fmla="*/ 249159 h 762277"/>
                <a:gd name="connsiteX146" fmla="*/ 725399 w 767815"/>
                <a:gd name="connsiteY146" fmla="*/ 249392 h 762277"/>
                <a:gd name="connsiteX147" fmla="*/ 724798 w 767815"/>
                <a:gd name="connsiteY147" fmla="*/ 249592 h 762277"/>
                <a:gd name="connsiteX148" fmla="*/ 724798 w 767815"/>
                <a:gd name="connsiteY148" fmla="*/ 249592 h 762277"/>
                <a:gd name="connsiteX149" fmla="*/ 723964 w 767815"/>
                <a:gd name="connsiteY149" fmla="*/ 249926 h 762277"/>
                <a:gd name="connsiteX150" fmla="*/ 716257 w 767815"/>
                <a:gd name="connsiteY150" fmla="*/ 252895 h 762277"/>
                <a:gd name="connsiteX151" fmla="*/ 716257 w 767815"/>
                <a:gd name="connsiteY151" fmla="*/ 252895 h 762277"/>
                <a:gd name="connsiteX152" fmla="*/ 712020 w 767815"/>
                <a:gd name="connsiteY152" fmla="*/ 254530 h 762277"/>
                <a:gd name="connsiteX153" fmla="*/ 712020 w 767815"/>
                <a:gd name="connsiteY153" fmla="*/ 254530 h 762277"/>
                <a:gd name="connsiteX154" fmla="*/ 707783 w 767815"/>
                <a:gd name="connsiteY154" fmla="*/ 256198 h 762277"/>
                <a:gd name="connsiteX155" fmla="*/ 707783 w 767815"/>
                <a:gd name="connsiteY155" fmla="*/ 256198 h 762277"/>
                <a:gd name="connsiteX156" fmla="*/ 703479 w 767815"/>
                <a:gd name="connsiteY156" fmla="*/ 257833 h 762277"/>
                <a:gd name="connsiteX157" fmla="*/ 703479 w 767815"/>
                <a:gd name="connsiteY157" fmla="*/ 257833 h 762277"/>
                <a:gd name="connsiteX158" fmla="*/ 699242 w 767815"/>
                <a:gd name="connsiteY158" fmla="*/ 259435 h 762277"/>
                <a:gd name="connsiteX159" fmla="*/ 699242 w 767815"/>
                <a:gd name="connsiteY159" fmla="*/ 259435 h 762277"/>
                <a:gd name="connsiteX160" fmla="*/ 694972 w 767815"/>
                <a:gd name="connsiteY160" fmla="*/ 261036 h 762277"/>
                <a:gd name="connsiteX161" fmla="*/ 694972 w 767815"/>
                <a:gd name="connsiteY161" fmla="*/ 261036 h 762277"/>
                <a:gd name="connsiteX162" fmla="*/ 690735 w 767815"/>
                <a:gd name="connsiteY162" fmla="*/ 262704 h 762277"/>
                <a:gd name="connsiteX163" fmla="*/ 690735 w 767815"/>
                <a:gd name="connsiteY163" fmla="*/ 262704 h 762277"/>
                <a:gd name="connsiteX164" fmla="*/ 686464 w 767815"/>
                <a:gd name="connsiteY164" fmla="*/ 264339 h 762277"/>
                <a:gd name="connsiteX165" fmla="*/ 686464 w 767815"/>
                <a:gd name="connsiteY165" fmla="*/ 264339 h 762277"/>
                <a:gd name="connsiteX166" fmla="*/ 677923 w 767815"/>
                <a:gd name="connsiteY166" fmla="*/ 267675 h 762277"/>
                <a:gd name="connsiteX167" fmla="*/ 677923 w 767815"/>
                <a:gd name="connsiteY167" fmla="*/ 267675 h 762277"/>
                <a:gd name="connsiteX168" fmla="*/ 677656 w 767815"/>
                <a:gd name="connsiteY168" fmla="*/ 267675 h 762277"/>
                <a:gd name="connsiteX169" fmla="*/ 665145 w 767815"/>
                <a:gd name="connsiteY169" fmla="*/ 272479 h 762277"/>
                <a:gd name="connsiteX170" fmla="*/ 665145 w 767815"/>
                <a:gd name="connsiteY170" fmla="*/ 272479 h 762277"/>
                <a:gd name="connsiteX171" fmla="*/ 664845 w 767815"/>
                <a:gd name="connsiteY171" fmla="*/ 272479 h 762277"/>
                <a:gd name="connsiteX172" fmla="*/ 652334 w 767815"/>
                <a:gd name="connsiteY172" fmla="*/ 277284 h 762277"/>
                <a:gd name="connsiteX173" fmla="*/ 652334 w 767815"/>
                <a:gd name="connsiteY173" fmla="*/ 277284 h 762277"/>
                <a:gd name="connsiteX174" fmla="*/ 652033 w 767815"/>
                <a:gd name="connsiteY174" fmla="*/ 277284 h 762277"/>
                <a:gd name="connsiteX175" fmla="*/ 639389 w 767815"/>
                <a:gd name="connsiteY175" fmla="*/ 280987 h 762277"/>
                <a:gd name="connsiteX176" fmla="*/ 639389 w 767815"/>
                <a:gd name="connsiteY176" fmla="*/ 280987 h 762277"/>
                <a:gd name="connsiteX177" fmla="*/ 639089 w 767815"/>
                <a:gd name="connsiteY177" fmla="*/ 280987 h 762277"/>
                <a:gd name="connsiteX178" fmla="*/ 626577 w 767815"/>
                <a:gd name="connsiteY178" fmla="*/ 285791 h 762277"/>
                <a:gd name="connsiteX179" fmla="*/ 626577 w 767815"/>
                <a:gd name="connsiteY179" fmla="*/ 285791 h 762277"/>
                <a:gd name="connsiteX180" fmla="*/ 613566 w 767815"/>
                <a:gd name="connsiteY180" fmla="*/ 290696 h 762277"/>
                <a:gd name="connsiteX181" fmla="*/ 613566 w 767815"/>
                <a:gd name="connsiteY181" fmla="*/ 290696 h 762277"/>
                <a:gd name="connsiteX182" fmla="*/ 600821 w 767815"/>
                <a:gd name="connsiteY182" fmla="*/ 295600 h 762277"/>
                <a:gd name="connsiteX183" fmla="*/ 600821 w 767815"/>
                <a:gd name="connsiteY183" fmla="*/ 295600 h 762277"/>
                <a:gd name="connsiteX184" fmla="*/ 583773 w 767815"/>
                <a:gd name="connsiteY184" fmla="*/ 302273 h 762277"/>
                <a:gd name="connsiteX185" fmla="*/ 583773 w 767815"/>
                <a:gd name="connsiteY185" fmla="*/ 302273 h 762277"/>
                <a:gd name="connsiteX186" fmla="*/ 570728 w 767815"/>
                <a:gd name="connsiteY186" fmla="*/ 307377 h 762277"/>
                <a:gd name="connsiteX187" fmla="*/ 570728 w 767815"/>
                <a:gd name="connsiteY187" fmla="*/ 307377 h 762277"/>
                <a:gd name="connsiteX188" fmla="*/ 570728 w 767815"/>
                <a:gd name="connsiteY188" fmla="*/ 307177 h 762277"/>
                <a:gd name="connsiteX189" fmla="*/ 569360 w 767815"/>
                <a:gd name="connsiteY189" fmla="*/ 303841 h 762277"/>
                <a:gd name="connsiteX190" fmla="*/ 568259 w 767815"/>
                <a:gd name="connsiteY190" fmla="*/ 301205 h 762277"/>
                <a:gd name="connsiteX191" fmla="*/ 568259 w 767815"/>
                <a:gd name="connsiteY191" fmla="*/ 300905 h 762277"/>
                <a:gd name="connsiteX192" fmla="*/ 568259 w 767815"/>
                <a:gd name="connsiteY192" fmla="*/ 300905 h 762277"/>
                <a:gd name="connsiteX193" fmla="*/ 568092 w 767815"/>
                <a:gd name="connsiteY193" fmla="*/ 300571 h 762277"/>
                <a:gd name="connsiteX194" fmla="*/ 568092 w 767815"/>
                <a:gd name="connsiteY194" fmla="*/ 300237 h 762277"/>
                <a:gd name="connsiteX195" fmla="*/ 568092 w 767815"/>
                <a:gd name="connsiteY195" fmla="*/ 299804 h 762277"/>
                <a:gd name="connsiteX196" fmla="*/ 568092 w 767815"/>
                <a:gd name="connsiteY196" fmla="*/ 299804 h 762277"/>
                <a:gd name="connsiteX197" fmla="*/ 567292 w 767815"/>
                <a:gd name="connsiteY197" fmla="*/ 298069 h 762277"/>
                <a:gd name="connsiteX198" fmla="*/ 566991 w 767815"/>
                <a:gd name="connsiteY198" fmla="*/ 297368 h 762277"/>
                <a:gd name="connsiteX199" fmla="*/ 566691 w 767815"/>
                <a:gd name="connsiteY199" fmla="*/ 296668 h 762277"/>
                <a:gd name="connsiteX200" fmla="*/ 566691 w 767815"/>
                <a:gd name="connsiteY200" fmla="*/ 296434 h 762277"/>
                <a:gd name="connsiteX201" fmla="*/ 565924 w 767815"/>
                <a:gd name="connsiteY201" fmla="*/ 294766 h 762277"/>
                <a:gd name="connsiteX202" fmla="*/ 565156 w 767815"/>
                <a:gd name="connsiteY202" fmla="*/ 293131 h 762277"/>
                <a:gd name="connsiteX203" fmla="*/ 565156 w 767815"/>
                <a:gd name="connsiteY203" fmla="*/ 293131 h 762277"/>
                <a:gd name="connsiteX204" fmla="*/ 564456 w 767815"/>
                <a:gd name="connsiteY204" fmla="*/ 291730 h 762277"/>
                <a:gd name="connsiteX205" fmla="*/ 564122 w 767815"/>
                <a:gd name="connsiteY205" fmla="*/ 291029 h 762277"/>
                <a:gd name="connsiteX206" fmla="*/ 563755 w 767815"/>
                <a:gd name="connsiteY206" fmla="*/ 290329 h 762277"/>
                <a:gd name="connsiteX207" fmla="*/ 563455 w 767815"/>
                <a:gd name="connsiteY207" fmla="*/ 289761 h 762277"/>
                <a:gd name="connsiteX208" fmla="*/ 563455 w 767815"/>
                <a:gd name="connsiteY208" fmla="*/ 289461 h 762277"/>
                <a:gd name="connsiteX209" fmla="*/ 563455 w 767815"/>
                <a:gd name="connsiteY209" fmla="*/ 289294 h 762277"/>
                <a:gd name="connsiteX210" fmla="*/ 563054 w 767815"/>
                <a:gd name="connsiteY210" fmla="*/ 288527 h 762277"/>
                <a:gd name="connsiteX211" fmla="*/ 562087 w 767815"/>
                <a:gd name="connsiteY211" fmla="*/ 286659 h 762277"/>
                <a:gd name="connsiteX212" fmla="*/ 561420 w 767815"/>
                <a:gd name="connsiteY212" fmla="*/ 285424 h 762277"/>
                <a:gd name="connsiteX213" fmla="*/ 561119 w 767815"/>
                <a:gd name="connsiteY213" fmla="*/ 284890 h 762277"/>
                <a:gd name="connsiteX214" fmla="*/ 560319 w 767815"/>
                <a:gd name="connsiteY214" fmla="*/ 283423 h 762277"/>
                <a:gd name="connsiteX215" fmla="*/ 559752 w 767815"/>
                <a:gd name="connsiteY215" fmla="*/ 282355 h 762277"/>
                <a:gd name="connsiteX216" fmla="*/ 558284 w 767815"/>
                <a:gd name="connsiteY216" fmla="*/ 279786 h 762277"/>
                <a:gd name="connsiteX217" fmla="*/ 557716 w 767815"/>
                <a:gd name="connsiteY217" fmla="*/ 278852 h 762277"/>
                <a:gd name="connsiteX218" fmla="*/ 556882 w 767815"/>
                <a:gd name="connsiteY218" fmla="*/ 277451 h 762277"/>
                <a:gd name="connsiteX219" fmla="*/ 556048 w 767815"/>
                <a:gd name="connsiteY219" fmla="*/ 276083 h 762277"/>
                <a:gd name="connsiteX220" fmla="*/ 555414 w 767815"/>
                <a:gd name="connsiteY220" fmla="*/ 275015 h 762277"/>
                <a:gd name="connsiteX221" fmla="*/ 553846 w 767815"/>
                <a:gd name="connsiteY221" fmla="*/ 272513 h 762277"/>
                <a:gd name="connsiteX222" fmla="*/ 553846 w 767815"/>
                <a:gd name="connsiteY222" fmla="*/ 272513 h 762277"/>
                <a:gd name="connsiteX223" fmla="*/ 553679 w 767815"/>
                <a:gd name="connsiteY223" fmla="*/ 272279 h 762277"/>
                <a:gd name="connsiteX224" fmla="*/ 553679 w 767815"/>
                <a:gd name="connsiteY224" fmla="*/ 272279 h 762277"/>
                <a:gd name="connsiteX225" fmla="*/ 553679 w 767815"/>
                <a:gd name="connsiteY225" fmla="*/ 272112 h 762277"/>
                <a:gd name="connsiteX226" fmla="*/ 553679 w 767815"/>
                <a:gd name="connsiteY226" fmla="*/ 271946 h 762277"/>
                <a:gd name="connsiteX227" fmla="*/ 553479 w 767815"/>
                <a:gd name="connsiteY227" fmla="*/ 271612 h 762277"/>
                <a:gd name="connsiteX228" fmla="*/ 553479 w 767815"/>
                <a:gd name="connsiteY228" fmla="*/ 271612 h 762277"/>
                <a:gd name="connsiteX229" fmla="*/ 553479 w 767815"/>
                <a:gd name="connsiteY229" fmla="*/ 271612 h 762277"/>
                <a:gd name="connsiteX230" fmla="*/ 553479 w 767815"/>
                <a:gd name="connsiteY230" fmla="*/ 271412 h 762277"/>
                <a:gd name="connsiteX231" fmla="*/ 553479 w 767815"/>
                <a:gd name="connsiteY231" fmla="*/ 271412 h 762277"/>
                <a:gd name="connsiteX232" fmla="*/ 553146 w 767815"/>
                <a:gd name="connsiteY232" fmla="*/ 270911 h 762277"/>
                <a:gd name="connsiteX233" fmla="*/ 552979 w 767815"/>
                <a:gd name="connsiteY233" fmla="*/ 270611 h 762277"/>
                <a:gd name="connsiteX234" fmla="*/ 552445 w 767815"/>
                <a:gd name="connsiteY234" fmla="*/ 269810 h 762277"/>
                <a:gd name="connsiteX235" fmla="*/ 552445 w 767815"/>
                <a:gd name="connsiteY235" fmla="*/ 269610 h 762277"/>
                <a:gd name="connsiteX236" fmla="*/ 552445 w 767815"/>
                <a:gd name="connsiteY236" fmla="*/ 269410 h 762277"/>
                <a:gd name="connsiteX237" fmla="*/ 552445 w 767815"/>
                <a:gd name="connsiteY237" fmla="*/ 269410 h 762277"/>
                <a:gd name="connsiteX238" fmla="*/ 552178 w 767815"/>
                <a:gd name="connsiteY238" fmla="*/ 269043 h 762277"/>
                <a:gd name="connsiteX239" fmla="*/ 551978 w 767815"/>
                <a:gd name="connsiteY239" fmla="*/ 268709 h 762277"/>
                <a:gd name="connsiteX240" fmla="*/ 551978 w 767815"/>
                <a:gd name="connsiteY240" fmla="*/ 268509 h 762277"/>
                <a:gd name="connsiteX241" fmla="*/ 551644 w 767815"/>
                <a:gd name="connsiteY241" fmla="*/ 268042 h 762277"/>
                <a:gd name="connsiteX242" fmla="*/ 550743 w 767815"/>
                <a:gd name="connsiteY242" fmla="*/ 266674 h 762277"/>
                <a:gd name="connsiteX243" fmla="*/ 550743 w 767815"/>
                <a:gd name="connsiteY243" fmla="*/ 266674 h 762277"/>
                <a:gd name="connsiteX244" fmla="*/ 550743 w 767815"/>
                <a:gd name="connsiteY244" fmla="*/ 266474 h 762277"/>
                <a:gd name="connsiteX245" fmla="*/ 549609 w 767815"/>
                <a:gd name="connsiteY245" fmla="*/ 264873 h 762277"/>
                <a:gd name="connsiteX246" fmla="*/ 549309 w 767815"/>
                <a:gd name="connsiteY246" fmla="*/ 264439 h 762277"/>
                <a:gd name="connsiteX247" fmla="*/ 548775 w 767815"/>
                <a:gd name="connsiteY247" fmla="*/ 263738 h 762277"/>
                <a:gd name="connsiteX248" fmla="*/ 548108 w 767815"/>
                <a:gd name="connsiteY248" fmla="*/ 262771 h 762277"/>
                <a:gd name="connsiteX249" fmla="*/ 547007 w 767815"/>
                <a:gd name="connsiteY249" fmla="*/ 261303 h 762277"/>
                <a:gd name="connsiteX250" fmla="*/ 545973 w 767815"/>
                <a:gd name="connsiteY250" fmla="*/ 259935 h 762277"/>
                <a:gd name="connsiteX251" fmla="*/ 545973 w 767815"/>
                <a:gd name="connsiteY251" fmla="*/ 259935 h 762277"/>
                <a:gd name="connsiteX252" fmla="*/ 543971 w 767815"/>
                <a:gd name="connsiteY252" fmla="*/ 257333 h 762277"/>
                <a:gd name="connsiteX253" fmla="*/ 543804 w 767815"/>
                <a:gd name="connsiteY253" fmla="*/ 257099 h 762277"/>
                <a:gd name="connsiteX254" fmla="*/ 541969 w 767815"/>
                <a:gd name="connsiteY254" fmla="*/ 254830 h 762277"/>
                <a:gd name="connsiteX255" fmla="*/ 541702 w 767815"/>
                <a:gd name="connsiteY255" fmla="*/ 254497 h 762277"/>
                <a:gd name="connsiteX256" fmla="*/ 541469 w 767815"/>
                <a:gd name="connsiteY256" fmla="*/ 254196 h 762277"/>
                <a:gd name="connsiteX257" fmla="*/ 551978 w 767815"/>
                <a:gd name="connsiteY257" fmla="*/ 245722 h 762277"/>
                <a:gd name="connsiteX258" fmla="*/ 552178 w 767815"/>
                <a:gd name="connsiteY258" fmla="*/ 245555 h 762277"/>
                <a:gd name="connsiteX259" fmla="*/ 566224 w 767815"/>
                <a:gd name="connsiteY259" fmla="*/ 234145 h 762277"/>
                <a:gd name="connsiteX260" fmla="*/ 566424 w 767815"/>
                <a:gd name="connsiteY260" fmla="*/ 234145 h 762277"/>
                <a:gd name="connsiteX261" fmla="*/ 576934 w 767815"/>
                <a:gd name="connsiteY261" fmla="*/ 225638 h 762277"/>
                <a:gd name="connsiteX262" fmla="*/ 577134 w 767815"/>
                <a:gd name="connsiteY262" fmla="*/ 225471 h 762277"/>
                <a:gd name="connsiteX263" fmla="*/ 586809 w 767815"/>
                <a:gd name="connsiteY263" fmla="*/ 217197 h 762277"/>
                <a:gd name="connsiteX264" fmla="*/ 587376 w 767815"/>
                <a:gd name="connsiteY264" fmla="*/ 216697 h 762277"/>
                <a:gd name="connsiteX265" fmla="*/ 587376 w 767815"/>
                <a:gd name="connsiteY265" fmla="*/ 216697 h 762277"/>
                <a:gd name="connsiteX266" fmla="*/ 598086 w 767815"/>
                <a:gd name="connsiteY266" fmla="*/ 208022 h 762277"/>
                <a:gd name="connsiteX267" fmla="*/ 598086 w 767815"/>
                <a:gd name="connsiteY267" fmla="*/ 208022 h 762277"/>
                <a:gd name="connsiteX268" fmla="*/ 600755 w 767815"/>
                <a:gd name="connsiteY268" fmla="*/ 205854 h 762277"/>
                <a:gd name="connsiteX269" fmla="*/ 601622 w 767815"/>
                <a:gd name="connsiteY269" fmla="*/ 205120 h 762277"/>
                <a:gd name="connsiteX270" fmla="*/ 601789 w 767815"/>
                <a:gd name="connsiteY270" fmla="*/ 205120 h 762277"/>
                <a:gd name="connsiteX271" fmla="*/ 603023 w 767815"/>
                <a:gd name="connsiteY271" fmla="*/ 204119 h 762277"/>
                <a:gd name="connsiteX272" fmla="*/ 605192 w 767815"/>
                <a:gd name="connsiteY272" fmla="*/ 202384 h 762277"/>
                <a:gd name="connsiteX273" fmla="*/ 606226 w 767815"/>
                <a:gd name="connsiteY273" fmla="*/ 201516 h 762277"/>
                <a:gd name="connsiteX274" fmla="*/ 608728 w 767815"/>
                <a:gd name="connsiteY274" fmla="*/ 199481 h 762277"/>
                <a:gd name="connsiteX275" fmla="*/ 608728 w 767815"/>
                <a:gd name="connsiteY275" fmla="*/ 199481 h 762277"/>
                <a:gd name="connsiteX276" fmla="*/ 619338 w 767815"/>
                <a:gd name="connsiteY276" fmla="*/ 190874 h 762277"/>
                <a:gd name="connsiteX277" fmla="*/ 619338 w 767815"/>
                <a:gd name="connsiteY277" fmla="*/ 190874 h 762277"/>
                <a:gd name="connsiteX278" fmla="*/ 630014 w 767815"/>
                <a:gd name="connsiteY278" fmla="*/ 182266 h 762277"/>
                <a:gd name="connsiteX279" fmla="*/ 630014 w 767815"/>
                <a:gd name="connsiteY279" fmla="*/ 182266 h 762277"/>
                <a:gd name="connsiteX280" fmla="*/ 632683 w 767815"/>
                <a:gd name="connsiteY280" fmla="*/ 180097 h 762277"/>
                <a:gd name="connsiteX281" fmla="*/ 637087 w 767815"/>
                <a:gd name="connsiteY281" fmla="*/ 176494 h 762277"/>
                <a:gd name="connsiteX282" fmla="*/ 637087 w 767815"/>
                <a:gd name="connsiteY282" fmla="*/ 176494 h 762277"/>
                <a:gd name="connsiteX283" fmla="*/ 640623 w 767815"/>
                <a:gd name="connsiteY283" fmla="*/ 173658 h 762277"/>
                <a:gd name="connsiteX284" fmla="*/ 640623 w 767815"/>
                <a:gd name="connsiteY284" fmla="*/ 173658 h 762277"/>
                <a:gd name="connsiteX285" fmla="*/ 644160 w 767815"/>
                <a:gd name="connsiteY285" fmla="*/ 170756 h 762277"/>
                <a:gd name="connsiteX286" fmla="*/ 644160 w 767815"/>
                <a:gd name="connsiteY286" fmla="*/ 170756 h 762277"/>
                <a:gd name="connsiteX287" fmla="*/ 647696 w 767815"/>
                <a:gd name="connsiteY287" fmla="*/ 167886 h 762277"/>
                <a:gd name="connsiteX288" fmla="*/ 647696 w 767815"/>
                <a:gd name="connsiteY288" fmla="*/ 167886 h 762277"/>
                <a:gd name="connsiteX289" fmla="*/ 651233 w 767815"/>
                <a:gd name="connsiteY289" fmla="*/ 164984 h 762277"/>
                <a:gd name="connsiteX290" fmla="*/ 651233 w 767815"/>
                <a:gd name="connsiteY290" fmla="*/ 164984 h 762277"/>
                <a:gd name="connsiteX291" fmla="*/ 654569 w 767815"/>
                <a:gd name="connsiteY291" fmla="*/ 162148 h 762277"/>
                <a:gd name="connsiteX292" fmla="*/ 658139 w 767815"/>
                <a:gd name="connsiteY292" fmla="*/ 159245 h 762277"/>
                <a:gd name="connsiteX293" fmla="*/ 661709 w 767815"/>
                <a:gd name="connsiteY293" fmla="*/ 156376 h 762277"/>
                <a:gd name="connsiteX294" fmla="*/ 668148 w 767815"/>
                <a:gd name="connsiteY294" fmla="*/ 151172 h 762277"/>
                <a:gd name="connsiteX295" fmla="*/ 668148 w 767815"/>
                <a:gd name="connsiteY295" fmla="*/ 151172 h 762277"/>
                <a:gd name="connsiteX296" fmla="*/ 668815 w 767815"/>
                <a:gd name="connsiteY296" fmla="*/ 150604 h 762277"/>
                <a:gd name="connsiteX297" fmla="*/ 672518 w 767815"/>
                <a:gd name="connsiteY297" fmla="*/ 147568 h 762277"/>
                <a:gd name="connsiteX298" fmla="*/ 677022 w 767815"/>
                <a:gd name="connsiteY298" fmla="*/ 143932 h 762277"/>
                <a:gd name="connsiteX299" fmla="*/ 683094 w 767815"/>
                <a:gd name="connsiteY299" fmla="*/ 139061 h 762277"/>
                <a:gd name="connsiteX300" fmla="*/ 679024 w 767815"/>
                <a:gd name="connsiteY300" fmla="*/ 134090 h 762277"/>
                <a:gd name="connsiteX301" fmla="*/ 676889 w 767815"/>
                <a:gd name="connsiteY301" fmla="*/ 131588 h 762277"/>
                <a:gd name="connsiteX302" fmla="*/ 676622 w 767815"/>
                <a:gd name="connsiteY302" fmla="*/ 131287 h 762277"/>
                <a:gd name="connsiteX303" fmla="*/ 674520 w 767815"/>
                <a:gd name="connsiteY303" fmla="*/ 128852 h 762277"/>
                <a:gd name="connsiteX304" fmla="*/ 674520 w 767815"/>
                <a:gd name="connsiteY304" fmla="*/ 128852 h 762277"/>
                <a:gd name="connsiteX305" fmla="*/ 674520 w 767815"/>
                <a:gd name="connsiteY305" fmla="*/ 128852 h 762277"/>
                <a:gd name="connsiteX306" fmla="*/ 672151 w 767815"/>
                <a:gd name="connsiteY306" fmla="*/ 130920 h 762277"/>
                <a:gd name="connsiteX307" fmla="*/ 668815 w 767815"/>
                <a:gd name="connsiteY307" fmla="*/ 133923 h 762277"/>
                <a:gd name="connsiteX308" fmla="*/ 666046 w 767815"/>
                <a:gd name="connsiteY308" fmla="*/ 136358 h 762277"/>
                <a:gd name="connsiteX309" fmla="*/ 664478 w 767815"/>
                <a:gd name="connsiteY309" fmla="*/ 137726 h 762277"/>
                <a:gd name="connsiteX310" fmla="*/ 664478 w 767815"/>
                <a:gd name="connsiteY310" fmla="*/ 137726 h 762277"/>
                <a:gd name="connsiteX311" fmla="*/ 660908 w 767815"/>
                <a:gd name="connsiteY311" fmla="*/ 140862 h 762277"/>
                <a:gd name="connsiteX312" fmla="*/ 660908 w 767815"/>
                <a:gd name="connsiteY312" fmla="*/ 140862 h 762277"/>
                <a:gd name="connsiteX313" fmla="*/ 660274 w 767815"/>
                <a:gd name="connsiteY313" fmla="*/ 141430 h 762277"/>
                <a:gd name="connsiteX314" fmla="*/ 654035 w 767815"/>
                <a:gd name="connsiteY314" fmla="*/ 146834 h 762277"/>
                <a:gd name="connsiteX315" fmla="*/ 654035 w 767815"/>
                <a:gd name="connsiteY315" fmla="*/ 146834 h 762277"/>
                <a:gd name="connsiteX316" fmla="*/ 650699 w 767815"/>
                <a:gd name="connsiteY316" fmla="*/ 149804 h 762277"/>
                <a:gd name="connsiteX317" fmla="*/ 650699 w 767815"/>
                <a:gd name="connsiteY317" fmla="*/ 149804 h 762277"/>
                <a:gd name="connsiteX318" fmla="*/ 647363 w 767815"/>
                <a:gd name="connsiteY318" fmla="*/ 152773 h 762277"/>
                <a:gd name="connsiteX319" fmla="*/ 647363 w 767815"/>
                <a:gd name="connsiteY319" fmla="*/ 152773 h 762277"/>
                <a:gd name="connsiteX320" fmla="*/ 644026 w 767815"/>
                <a:gd name="connsiteY320" fmla="*/ 155742 h 762277"/>
                <a:gd name="connsiteX321" fmla="*/ 644026 w 767815"/>
                <a:gd name="connsiteY321" fmla="*/ 155742 h 762277"/>
                <a:gd name="connsiteX322" fmla="*/ 640690 w 767815"/>
                <a:gd name="connsiteY322" fmla="*/ 158712 h 762277"/>
                <a:gd name="connsiteX323" fmla="*/ 640690 w 767815"/>
                <a:gd name="connsiteY323" fmla="*/ 158712 h 762277"/>
                <a:gd name="connsiteX324" fmla="*/ 637687 w 767815"/>
                <a:gd name="connsiteY324" fmla="*/ 161314 h 762277"/>
                <a:gd name="connsiteX325" fmla="*/ 637254 w 767815"/>
                <a:gd name="connsiteY325" fmla="*/ 161681 h 762277"/>
                <a:gd name="connsiteX326" fmla="*/ 637020 w 767815"/>
                <a:gd name="connsiteY326" fmla="*/ 161914 h 762277"/>
                <a:gd name="connsiteX327" fmla="*/ 635986 w 767815"/>
                <a:gd name="connsiteY327" fmla="*/ 162815 h 762277"/>
                <a:gd name="connsiteX328" fmla="*/ 635552 w 767815"/>
                <a:gd name="connsiteY328" fmla="*/ 163182 h 762277"/>
                <a:gd name="connsiteX329" fmla="*/ 633751 w 767815"/>
                <a:gd name="connsiteY329" fmla="*/ 164717 h 762277"/>
                <a:gd name="connsiteX330" fmla="*/ 630414 w 767815"/>
                <a:gd name="connsiteY330" fmla="*/ 167720 h 762277"/>
                <a:gd name="connsiteX331" fmla="*/ 623475 w 767815"/>
                <a:gd name="connsiteY331" fmla="*/ 173725 h 762277"/>
                <a:gd name="connsiteX332" fmla="*/ 623475 w 767815"/>
                <a:gd name="connsiteY332" fmla="*/ 173725 h 762277"/>
                <a:gd name="connsiteX333" fmla="*/ 613065 w 767815"/>
                <a:gd name="connsiteY333" fmla="*/ 182766 h 762277"/>
                <a:gd name="connsiteX334" fmla="*/ 602756 w 767815"/>
                <a:gd name="connsiteY334" fmla="*/ 191774 h 762277"/>
                <a:gd name="connsiteX335" fmla="*/ 592347 w 767815"/>
                <a:gd name="connsiteY335" fmla="*/ 200816 h 762277"/>
                <a:gd name="connsiteX336" fmla="*/ 592347 w 767815"/>
                <a:gd name="connsiteY336" fmla="*/ 200816 h 762277"/>
                <a:gd name="connsiteX337" fmla="*/ 590679 w 767815"/>
                <a:gd name="connsiteY337" fmla="*/ 202284 h 762277"/>
                <a:gd name="connsiteX338" fmla="*/ 590279 w 767815"/>
                <a:gd name="connsiteY338" fmla="*/ 202617 h 762277"/>
                <a:gd name="connsiteX339" fmla="*/ 590279 w 767815"/>
                <a:gd name="connsiteY339" fmla="*/ 202617 h 762277"/>
                <a:gd name="connsiteX340" fmla="*/ 579336 w 767815"/>
                <a:gd name="connsiteY340" fmla="*/ 208122 h 762277"/>
                <a:gd name="connsiteX341" fmla="*/ 579336 w 767815"/>
                <a:gd name="connsiteY341" fmla="*/ 208122 h 762277"/>
                <a:gd name="connsiteX342" fmla="*/ 569026 w 767815"/>
                <a:gd name="connsiteY342" fmla="*/ 217130 h 762277"/>
                <a:gd name="connsiteX343" fmla="*/ 569026 w 767815"/>
                <a:gd name="connsiteY343" fmla="*/ 217130 h 762277"/>
                <a:gd name="connsiteX344" fmla="*/ 568793 w 767815"/>
                <a:gd name="connsiteY344" fmla="*/ 216863 h 762277"/>
                <a:gd name="connsiteX345" fmla="*/ 568793 w 767815"/>
                <a:gd name="connsiteY345" fmla="*/ 216863 h 762277"/>
                <a:gd name="connsiteX346" fmla="*/ 568526 w 767815"/>
                <a:gd name="connsiteY346" fmla="*/ 216563 h 762277"/>
                <a:gd name="connsiteX347" fmla="*/ 568226 w 767815"/>
                <a:gd name="connsiteY347" fmla="*/ 216229 h 762277"/>
                <a:gd name="connsiteX348" fmla="*/ 568059 w 767815"/>
                <a:gd name="connsiteY348" fmla="*/ 216063 h 762277"/>
                <a:gd name="connsiteX349" fmla="*/ 566291 w 767815"/>
                <a:gd name="connsiteY349" fmla="*/ 214061 h 762277"/>
                <a:gd name="connsiteX350" fmla="*/ 565790 w 767815"/>
                <a:gd name="connsiteY350" fmla="*/ 213494 h 762277"/>
                <a:gd name="connsiteX351" fmla="*/ 565790 w 767815"/>
                <a:gd name="connsiteY351" fmla="*/ 213494 h 762277"/>
                <a:gd name="connsiteX352" fmla="*/ 565457 w 767815"/>
                <a:gd name="connsiteY352" fmla="*/ 213160 h 762277"/>
                <a:gd name="connsiteX353" fmla="*/ 565290 w 767815"/>
                <a:gd name="connsiteY353" fmla="*/ 212960 h 762277"/>
                <a:gd name="connsiteX354" fmla="*/ 565090 w 767815"/>
                <a:gd name="connsiteY354" fmla="*/ 212760 h 762277"/>
                <a:gd name="connsiteX355" fmla="*/ 565090 w 767815"/>
                <a:gd name="connsiteY355" fmla="*/ 212760 h 762277"/>
                <a:gd name="connsiteX356" fmla="*/ 564456 w 767815"/>
                <a:gd name="connsiteY356" fmla="*/ 212092 h 762277"/>
                <a:gd name="connsiteX357" fmla="*/ 563555 w 767815"/>
                <a:gd name="connsiteY357" fmla="*/ 211092 h 762277"/>
                <a:gd name="connsiteX358" fmla="*/ 562888 w 767815"/>
                <a:gd name="connsiteY358" fmla="*/ 210391 h 762277"/>
                <a:gd name="connsiteX359" fmla="*/ 561219 w 767815"/>
                <a:gd name="connsiteY359" fmla="*/ 208656 h 762277"/>
                <a:gd name="connsiteX360" fmla="*/ 559518 w 767815"/>
                <a:gd name="connsiteY360" fmla="*/ 206921 h 762277"/>
                <a:gd name="connsiteX361" fmla="*/ 556182 w 767815"/>
                <a:gd name="connsiteY361" fmla="*/ 203585 h 762277"/>
                <a:gd name="connsiteX362" fmla="*/ 556182 w 767815"/>
                <a:gd name="connsiteY362" fmla="*/ 203585 h 762277"/>
                <a:gd name="connsiteX363" fmla="*/ 552845 w 767815"/>
                <a:gd name="connsiteY363" fmla="*/ 200249 h 762277"/>
                <a:gd name="connsiteX364" fmla="*/ 551444 w 767815"/>
                <a:gd name="connsiteY364" fmla="*/ 198947 h 762277"/>
                <a:gd name="connsiteX365" fmla="*/ 551077 w 767815"/>
                <a:gd name="connsiteY365" fmla="*/ 198614 h 762277"/>
                <a:gd name="connsiteX366" fmla="*/ 550010 w 767815"/>
                <a:gd name="connsiteY366" fmla="*/ 197646 h 762277"/>
                <a:gd name="connsiteX367" fmla="*/ 549576 w 767815"/>
                <a:gd name="connsiteY367" fmla="*/ 197246 h 762277"/>
                <a:gd name="connsiteX368" fmla="*/ 549309 w 767815"/>
                <a:gd name="connsiteY368" fmla="*/ 196979 h 762277"/>
                <a:gd name="connsiteX369" fmla="*/ 549309 w 767815"/>
                <a:gd name="connsiteY369" fmla="*/ 196979 h 762277"/>
                <a:gd name="connsiteX370" fmla="*/ 549309 w 767815"/>
                <a:gd name="connsiteY370" fmla="*/ 196979 h 762277"/>
                <a:gd name="connsiteX371" fmla="*/ 549309 w 767815"/>
                <a:gd name="connsiteY371" fmla="*/ 196979 h 762277"/>
                <a:gd name="connsiteX372" fmla="*/ 545973 w 767815"/>
                <a:gd name="connsiteY372" fmla="*/ 193943 h 762277"/>
                <a:gd name="connsiteX373" fmla="*/ 545305 w 767815"/>
                <a:gd name="connsiteY373" fmla="*/ 193376 h 762277"/>
                <a:gd name="connsiteX374" fmla="*/ 544671 w 767815"/>
                <a:gd name="connsiteY374" fmla="*/ 192809 h 762277"/>
                <a:gd name="connsiteX375" fmla="*/ 544671 w 767815"/>
                <a:gd name="connsiteY375" fmla="*/ 192809 h 762277"/>
                <a:gd name="connsiteX376" fmla="*/ 544471 w 767815"/>
                <a:gd name="connsiteY376" fmla="*/ 192608 h 762277"/>
                <a:gd name="connsiteX377" fmla="*/ 542436 w 767815"/>
                <a:gd name="connsiteY377" fmla="*/ 190874 h 762277"/>
                <a:gd name="connsiteX378" fmla="*/ 540601 w 767815"/>
                <a:gd name="connsiteY378" fmla="*/ 189339 h 762277"/>
                <a:gd name="connsiteX379" fmla="*/ 537832 w 767815"/>
                <a:gd name="connsiteY379" fmla="*/ 187137 h 762277"/>
                <a:gd name="connsiteX380" fmla="*/ 537365 w 767815"/>
                <a:gd name="connsiteY380" fmla="*/ 186770 h 762277"/>
                <a:gd name="connsiteX381" fmla="*/ 536698 w 767815"/>
                <a:gd name="connsiteY381" fmla="*/ 186236 h 762277"/>
                <a:gd name="connsiteX382" fmla="*/ 536297 w 767815"/>
                <a:gd name="connsiteY382" fmla="*/ 185936 h 762277"/>
                <a:gd name="connsiteX383" fmla="*/ 535730 w 767815"/>
                <a:gd name="connsiteY383" fmla="*/ 185502 h 762277"/>
                <a:gd name="connsiteX384" fmla="*/ 534662 w 767815"/>
                <a:gd name="connsiteY384" fmla="*/ 184668 h 762277"/>
                <a:gd name="connsiteX385" fmla="*/ 534229 w 767815"/>
                <a:gd name="connsiteY385" fmla="*/ 184334 h 762277"/>
                <a:gd name="connsiteX386" fmla="*/ 532661 w 767815"/>
                <a:gd name="connsiteY386" fmla="*/ 183133 h 762277"/>
                <a:gd name="connsiteX387" fmla="*/ 532661 w 767815"/>
                <a:gd name="connsiteY387" fmla="*/ 183133 h 762277"/>
                <a:gd name="connsiteX388" fmla="*/ 532661 w 767815"/>
                <a:gd name="connsiteY388" fmla="*/ 182967 h 762277"/>
                <a:gd name="connsiteX389" fmla="*/ 532661 w 767815"/>
                <a:gd name="connsiteY389" fmla="*/ 182967 h 762277"/>
                <a:gd name="connsiteX390" fmla="*/ 532661 w 767815"/>
                <a:gd name="connsiteY390" fmla="*/ 182967 h 762277"/>
                <a:gd name="connsiteX391" fmla="*/ 532661 w 767815"/>
                <a:gd name="connsiteY391" fmla="*/ 182967 h 762277"/>
                <a:gd name="connsiteX392" fmla="*/ 532461 w 767815"/>
                <a:gd name="connsiteY392" fmla="*/ 182967 h 762277"/>
                <a:gd name="connsiteX393" fmla="*/ 532461 w 767815"/>
                <a:gd name="connsiteY393" fmla="*/ 182967 h 762277"/>
                <a:gd name="connsiteX394" fmla="*/ 531660 w 767815"/>
                <a:gd name="connsiteY394" fmla="*/ 182366 h 762277"/>
                <a:gd name="connsiteX395" fmla="*/ 529725 w 767815"/>
                <a:gd name="connsiteY395" fmla="*/ 180931 h 762277"/>
                <a:gd name="connsiteX396" fmla="*/ 529725 w 767815"/>
                <a:gd name="connsiteY396" fmla="*/ 180931 h 762277"/>
                <a:gd name="connsiteX397" fmla="*/ 527823 w 767815"/>
                <a:gd name="connsiteY397" fmla="*/ 179530 h 762277"/>
                <a:gd name="connsiteX398" fmla="*/ 527189 w 767815"/>
                <a:gd name="connsiteY398" fmla="*/ 179096 h 762277"/>
                <a:gd name="connsiteX399" fmla="*/ 527189 w 767815"/>
                <a:gd name="connsiteY399" fmla="*/ 179096 h 762277"/>
                <a:gd name="connsiteX400" fmla="*/ 525454 w 767815"/>
                <a:gd name="connsiteY400" fmla="*/ 177895 h 762277"/>
                <a:gd name="connsiteX401" fmla="*/ 523052 w 767815"/>
                <a:gd name="connsiteY401" fmla="*/ 176261 h 762277"/>
                <a:gd name="connsiteX402" fmla="*/ 521351 w 767815"/>
                <a:gd name="connsiteY402" fmla="*/ 175126 h 762277"/>
                <a:gd name="connsiteX403" fmla="*/ 520116 w 767815"/>
                <a:gd name="connsiteY403" fmla="*/ 174292 h 762277"/>
                <a:gd name="connsiteX404" fmla="*/ 518548 w 767815"/>
                <a:gd name="connsiteY404" fmla="*/ 173291 h 762277"/>
                <a:gd name="connsiteX405" fmla="*/ 516613 w 767815"/>
                <a:gd name="connsiteY405" fmla="*/ 172090 h 762277"/>
                <a:gd name="connsiteX406" fmla="*/ 515579 w 767815"/>
                <a:gd name="connsiteY406" fmla="*/ 171456 h 762277"/>
                <a:gd name="connsiteX407" fmla="*/ 513510 w 767815"/>
                <a:gd name="connsiteY407" fmla="*/ 170155 h 762277"/>
                <a:gd name="connsiteX408" fmla="*/ 512977 w 767815"/>
                <a:gd name="connsiteY408" fmla="*/ 169855 h 762277"/>
                <a:gd name="connsiteX409" fmla="*/ 512776 w 767815"/>
                <a:gd name="connsiteY409" fmla="*/ 169855 h 762277"/>
                <a:gd name="connsiteX410" fmla="*/ 512443 w 767815"/>
                <a:gd name="connsiteY410" fmla="*/ 169621 h 762277"/>
                <a:gd name="connsiteX411" fmla="*/ 511442 w 767815"/>
                <a:gd name="connsiteY411" fmla="*/ 169021 h 762277"/>
                <a:gd name="connsiteX412" fmla="*/ 511442 w 767815"/>
                <a:gd name="connsiteY412" fmla="*/ 169021 h 762277"/>
                <a:gd name="connsiteX413" fmla="*/ 518515 w 767815"/>
                <a:gd name="connsiteY413" fmla="*/ 157277 h 762277"/>
                <a:gd name="connsiteX414" fmla="*/ 518515 w 767815"/>
                <a:gd name="connsiteY414" fmla="*/ 157277 h 762277"/>
                <a:gd name="connsiteX415" fmla="*/ 525421 w 767815"/>
                <a:gd name="connsiteY415" fmla="*/ 145767 h 762277"/>
                <a:gd name="connsiteX416" fmla="*/ 525421 w 767815"/>
                <a:gd name="connsiteY416" fmla="*/ 145767 h 762277"/>
                <a:gd name="connsiteX417" fmla="*/ 525421 w 767815"/>
                <a:gd name="connsiteY417" fmla="*/ 145600 h 762277"/>
                <a:gd name="connsiteX418" fmla="*/ 525421 w 767815"/>
                <a:gd name="connsiteY418" fmla="*/ 145600 h 762277"/>
                <a:gd name="connsiteX419" fmla="*/ 532527 w 767815"/>
                <a:gd name="connsiteY419" fmla="*/ 133856 h 762277"/>
                <a:gd name="connsiteX420" fmla="*/ 539600 w 767815"/>
                <a:gd name="connsiteY420" fmla="*/ 122079 h 762277"/>
                <a:gd name="connsiteX421" fmla="*/ 539600 w 767815"/>
                <a:gd name="connsiteY421" fmla="*/ 122079 h 762277"/>
                <a:gd name="connsiteX422" fmla="*/ 540935 w 767815"/>
                <a:gd name="connsiteY422" fmla="*/ 119844 h 762277"/>
                <a:gd name="connsiteX423" fmla="*/ 542403 w 767815"/>
                <a:gd name="connsiteY423" fmla="*/ 117375 h 762277"/>
                <a:gd name="connsiteX424" fmla="*/ 546673 w 767815"/>
                <a:gd name="connsiteY424" fmla="*/ 110302 h 762277"/>
                <a:gd name="connsiteX425" fmla="*/ 546673 w 767815"/>
                <a:gd name="connsiteY425" fmla="*/ 110302 h 762277"/>
                <a:gd name="connsiteX426" fmla="*/ 548441 w 767815"/>
                <a:gd name="connsiteY426" fmla="*/ 107366 h 762277"/>
                <a:gd name="connsiteX427" fmla="*/ 549509 w 767815"/>
                <a:gd name="connsiteY427" fmla="*/ 105598 h 762277"/>
                <a:gd name="connsiteX428" fmla="*/ 549843 w 767815"/>
                <a:gd name="connsiteY428" fmla="*/ 105097 h 762277"/>
                <a:gd name="connsiteX429" fmla="*/ 549843 w 767815"/>
                <a:gd name="connsiteY429" fmla="*/ 104830 h 762277"/>
                <a:gd name="connsiteX430" fmla="*/ 551277 w 767815"/>
                <a:gd name="connsiteY430" fmla="*/ 102495 h 762277"/>
                <a:gd name="connsiteX431" fmla="*/ 551277 w 767815"/>
                <a:gd name="connsiteY431" fmla="*/ 102495 h 762277"/>
                <a:gd name="connsiteX432" fmla="*/ 553646 w 767815"/>
                <a:gd name="connsiteY432" fmla="*/ 98592 h 762277"/>
                <a:gd name="connsiteX433" fmla="*/ 553646 w 767815"/>
                <a:gd name="connsiteY433" fmla="*/ 98592 h 762277"/>
                <a:gd name="connsiteX434" fmla="*/ 556015 w 767815"/>
                <a:gd name="connsiteY434" fmla="*/ 94688 h 762277"/>
                <a:gd name="connsiteX435" fmla="*/ 556015 w 767815"/>
                <a:gd name="connsiteY435" fmla="*/ 94688 h 762277"/>
                <a:gd name="connsiteX436" fmla="*/ 558384 w 767815"/>
                <a:gd name="connsiteY436" fmla="*/ 90785 h 762277"/>
                <a:gd name="connsiteX437" fmla="*/ 558384 w 767815"/>
                <a:gd name="connsiteY437" fmla="*/ 90785 h 762277"/>
                <a:gd name="connsiteX438" fmla="*/ 560752 w 767815"/>
                <a:gd name="connsiteY438" fmla="*/ 86881 h 762277"/>
                <a:gd name="connsiteX439" fmla="*/ 563088 w 767815"/>
                <a:gd name="connsiteY439" fmla="*/ 82978 h 762277"/>
                <a:gd name="connsiteX440" fmla="*/ 563088 w 767815"/>
                <a:gd name="connsiteY440" fmla="*/ 82978 h 762277"/>
                <a:gd name="connsiteX441" fmla="*/ 565457 w 767815"/>
                <a:gd name="connsiteY441" fmla="*/ 79074 h 762277"/>
                <a:gd name="connsiteX442" fmla="*/ 565457 w 767815"/>
                <a:gd name="connsiteY442" fmla="*/ 79074 h 762277"/>
                <a:gd name="connsiteX443" fmla="*/ 567825 w 767815"/>
                <a:gd name="connsiteY443" fmla="*/ 75171 h 762277"/>
                <a:gd name="connsiteX444" fmla="*/ 567825 w 767815"/>
                <a:gd name="connsiteY444" fmla="*/ 75171 h 762277"/>
                <a:gd name="connsiteX445" fmla="*/ 572096 w 767815"/>
                <a:gd name="connsiteY445" fmla="*/ 68064 h 762277"/>
                <a:gd name="connsiteX446" fmla="*/ 572530 w 767815"/>
                <a:gd name="connsiteY446" fmla="*/ 67330 h 762277"/>
                <a:gd name="connsiteX447" fmla="*/ 572530 w 767815"/>
                <a:gd name="connsiteY447" fmla="*/ 67330 h 762277"/>
                <a:gd name="connsiteX448" fmla="*/ 575032 w 767815"/>
                <a:gd name="connsiteY448" fmla="*/ 63193 h 762277"/>
                <a:gd name="connsiteX449" fmla="*/ 578034 w 767815"/>
                <a:gd name="connsiteY449" fmla="*/ 58222 h 762277"/>
                <a:gd name="connsiteX450" fmla="*/ 582005 w 767815"/>
                <a:gd name="connsiteY450" fmla="*/ 51550 h 762277"/>
                <a:gd name="connsiteX451" fmla="*/ 579235 w 767815"/>
                <a:gd name="connsiteY451" fmla="*/ 49882 h 762277"/>
                <a:gd name="connsiteX452" fmla="*/ 576500 w 767815"/>
                <a:gd name="connsiteY452" fmla="*/ 48280 h 762277"/>
                <a:gd name="connsiteX453" fmla="*/ 576500 w 767815"/>
                <a:gd name="connsiteY453" fmla="*/ 48280 h 762277"/>
                <a:gd name="connsiteX454" fmla="*/ 573163 w 767815"/>
                <a:gd name="connsiteY454" fmla="*/ 46312 h 762277"/>
                <a:gd name="connsiteX455" fmla="*/ 570594 w 767815"/>
                <a:gd name="connsiteY455" fmla="*/ 44877 h 762277"/>
                <a:gd name="connsiteX456" fmla="*/ 570594 w 767815"/>
                <a:gd name="connsiteY456" fmla="*/ 44877 h 762277"/>
                <a:gd name="connsiteX457" fmla="*/ 566858 w 767815"/>
                <a:gd name="connsiteY457" fmla="*/ 51550 h 762277"/>
                <a:gd name="connsiteX458" fmla="*/ 566624 w 767815"/>
                <a:gd name="connsiteY458" fmla="*/ 51950 h 762277"/>
                <a:gd name="connsiteX459" fmla="*/ 564089 w 767815"/>
                <a:gd name="connsiteY459" fmla="*/ 56554 h 762277"/>
                <a:gd name="connsiteX460" fmla="*/ 564089 w 767815"/>
                <a:gd name="connsiteY460" fmla="*/ 56554 h 762277"/>
                <a:gd name="connsiteX461" fmla="*/ 562921 w 767815"/>
                <a:gd name="connsiteY461" fmla="*/ 58656 h 762277"/>
                <a:gd name="connsiteX462" fmla="*/ 561753 w 767815"/>
                <a:gd name="connsiteY462" fmla="*/ 60758 h 762277"/>
                <a:gd name="connsiteX463" fmla="*/ 561753 w 767815"/>
                <a:gd name="connsiteY463" fmla="*/ 60758 h 762277"/>
                <a:gd name="connsiteX464" fmla="*/ 561319 w 767815"/>
                <a:gd name="connsiteY464" fmla="*/ 61492 h 762277"/>
                <a:gd name="connsiteX465" fmla="*/ 558150 w 767815"/>
                <a:gd name="connsiteY465" fmla="*/ 67197 h 762277"/>
                <a:gd name="connsiteX466" fmla="*/ 557283 w 767815"/>
                <a:gd name="connsiteY466" fmla="*/ 68732 h 762277"/>
                <a:gd name="connsiteX467" fmla="*/ 557283 w 767815"/>
                <a:gd name="connsiteY467" fmla="*/ 68732 h 762277"/>
                <a:gd name="connsiteX468" fmla="*/ 555915 w 767815"/>
                <a:gd name="connsiteY468" fmla="*/ 71134 h 762277"/>
                <a:gd name="connsiteX469" fmla="*/ 555715 w 767815"/>
                <a:gd name="connsiteY469" fmla="*/ 71534 h 762277"/>
                <a:gd name="connsiteX470" fmla="*/ 555715 w 767815"/>
                <a:gd name="connsiteY470" fmla="*/ 71534 h 762277"/>
                <a:gd name="connsiteX471" fmla="*/ 555715 w 767815"/>
                <a:gd name="connsiteY471" fmla="*/ 71734 h 762277"/>
                <a:gd name="connsiteX472" fmla="*/ 555715 w 767815"/>
                <a:gd name="connsiteY472" fmla="*/ 71734 h 762277"/>
                <a:gd name="connsiteX473" fmla="*/ 555715 w 767815"/>
                <a:gd name="connsiteY473" fmla="*/ 71968 h 762277"/>
                <a:gd name="connsiteX474" fmla="*/ 555414 w 767815"/>
                <a:gd name="connsiteY474" fmla="*/ 72568 h 762277"/>
                <a:gd name="connsiteX475" fmla="*/ 555414 w 767815"/>
                <a:gd name="connsiteY475" fmla="*/ 72568 h 762277"/>
                <a:gd name="connsiteX476" fmla="*/ 553846 w 767815"/>
                <a:gd name="connsiteY476" fmla="*/ 75338 h 762277"/>
                <a:gd name="connsiteX477" fmla="*/ 553846 w 767815"/>
                <a:gd name="connsiteY477" fmla="*/ 75638 h 762277"/>
                <a:gd name="connsiteX478" fmla="*/ 553379 w 767815"/>
                <a:gd name="connsiteY478" fmla="*/ 76505 h 762277"/>
                <a:gd name="connsiteX479" fmla="*/ 553379 w 767815"/>
                <a:gd name="connsiteY479" fmla="*/ 76505 h 762277"/>
                <a:gd name="connsiteX480" fmla="*/ 552845 w 767815"/>
                <a:gd name="connsiteY480" fmla="*/ 77439 h 762277"/>
                <a:gd name="connsiteX481" fmla="*/ 552612 w 767815"/>
                <a:gd name="connsiteY481" fmla="*/ 77940 h 762277"/>
                <a:gd name="connsiteX482" fmla="*/ 551811 w 767815"/>
                <a:gd name="connsiteY482" fmla="*/ 79341 h 762277"/>
                <a:gd name="connsiteX483" fmla="*/ 551177 w 767815"/>
                <a:gd name="connsiteY483" fmla="*/ 80509 h 762277"/>
                <a:gd name="connsiteX484" fmla="*/ 551177 w 767815"/>
                <a:gd name="connsiteY484" fmla="*/ 80509 h 762277"/>
                <a:gd name="connsiteX485" fmla="*/ 550977 w 767815"/>
                <a:gd name="connsiteY485" fmla="*/ 80842 h 762277"/>
                <a:gd name="connsiteX486" fmla="*/ 550677 w 767815"/>
                <a:gd name="connsiteY486" fmla="*/ 81410 h 762277"/>
                <a:gd name="connsiteX487" fmla="*/ 550677 w 767815"/>
                <a:gd name="connsiteY487" fmla="*/ 81610 h 762277"/>
                <a:gd name="connsiteX488" fmla="*/ 549142 w 767815"/>
                <a:gd name="connsiteY488" fmla="*/ 84446 h 762277"/>
                <a:gd name="connsiteX489" fmla="*/ 549142 w 767815"/>
                <a:gd name="connsiteY489" fmla="*/ 84446 h 762277"/>
                <a:gd name="connsiteX490" fmla="*/ 549142 w 767815"/>
                <a:gd name="connsiteY490" fmla="*/ 84446 h 762277"/>
                <a:gd name="connsiteX491" fmla="*/ 549142 w 767815"/>
                <a:gd name="connsiteY491" fmla="*/ 84446 h 762277"/>
                <a:gd name="connsiteX492" fmla="*/ 545973 w 767815"/>
                <a:gd name="connsiteY492" fmla="*/ 83845 h 762277"/>
                <a:gd name="connsiteX493" fmla="*/ 545405 w 767815"/>
                <a:gd name="connsiteY493" fmla="*/ 84879 h 762277"/>
                <a:gd name="connsiteX494" fmla="*/ 544304 w 767815"/>
                <a:gd name="connsiteY494" fmla="*/ 86848 h 762277"/>
                <a:gd name="connsiteX495" fmla="*/ 544304 w 767815"/>
                <a:gd name="connsiteY495" fmla="*/ 86848 h 762277"/>
                <a:gd name="connsiteX496" fmla="*/ 542103 w 767815"/>
                <a:gd name="connsiteY496" fmla="*/ 90785 h 762277"/>
                <a:gd name="connsiteX497" fmla="*/ 542103 w 767815"/>
                <a:gd name="connsiteY497" fmla="*/ 90785 h 762277"/>
                <a:gd name="connsiteX498" fmla="*/ 539901 w 767815"/>
                <a:gd name="connsiteY498" fmla="*/ 94755 h 762277"/>
                <a:gd name="connsiteX499" fmla="*/ 539901 w 767815"/>
                <a:gd name="connsiteY499" fmla="*/ 94755 h 762277"/>
                <a:gd name="connsiteX500" fmla="*/ 535463 w 767815"/>
                <a:gd name="connsiteY500" fmla="*/ 102695 h 762277"/>
                <a:gd name="connsiteX501" fmla="*/ 535463 w 767815"/>
                <a:gd name="connsiteY501" fmla="*/ 102695 h 762277"/>
                <a:gd name="connsiteX502" fmla="*/ 528791 w 767815"/>
                <a:gd name="connsiteY502" fmla="*/ 114706 h 762277"/>
                <a:gd name="connsiteX503" fmla="*/ 528791 w 767815"/>
                <a:gd name="connsiteY503" fmla="*/ 114706 h 762277"/>
                <a:gd name="connsiteX504" fmla="*/ 522118 w 767815"/>
                <a:gd name="connsiteY504" fmla="*/ 126683 h 762277"/>
                <a:gd name="connsiteX505" fmla="*/ 522118 w 767815"/>
                <a:gd name="connsiteY505" fmla="*/ 126683 h 762277"/>
                <a:gd name="connsiteX506" fmla="*/ 516580 w 767815"/>
                <a:gd name="connsiteY506" fmla="*/ 136692 h 762277"/>
                <a:gd name="connsiteX507" fmla="*/ 515445 w 767815"/>
                <a:gd name="connsiteY507" fmla="*/ 138727 h 762277"/>
                <a:gd name="connsiteX508" fmla="*/ 515445 w 767815"/>
                <a:gd name="connsiteY508" fmla="*/ 138727 h 762277"/>
                <a:gd name="connsiteX509" fmla="*/ 511609 w 767815"/>
                <a:gd name="connsiteY509" fmla="*/ 136659 h 762277"/>
                <a:gd name="connsiteX510" fmla="*/ 510841 w 767815"/>
                <a:gd name="connsiteY510" fmla="*/ 136292 h 762277"/>
                <a:gd name="connsiteX511" fmla="*/ 510841 w 767815"/>
                <a:gd name="connsiteY511" fmla="*/ 136292 h 762277"/>
                <a:gd name="connsiteX512" fmla="*/ 510541 w 767815"/>
                <a:gd name="connsiteY512" fmla="*/ 136125 h 762277"/>
                <a:gd name="connsiteX513" fmla="*/ 510174 w 767815"/>
                <a:gd name="connsiteY513" fmla="*/ 135925 h 762277"/>
                <a:gd name="connsiteX514" fmla="*/ 509407 w 767815"/>
                <a:gd name="connsiteY514" fmla="*/ 135524 h 762277"/>
                <a:gd name="connsiteX515" fmla="*/ 509407 w 767815"/>
                <a:gd name="connsiteY515" fmla="*/ 135524 h 762277"/>
                <a:gd name="connsiteX516" fmla="*/ 509407 w 767815"/>
                <a:gd name="connsiteY516" fmla="*/ 135524 h 762277"/>
                <a:gd name="connsiteX517" fmla="*/ 509140 w 767815"/>
                <a:gd name="connsiteY517" fmla="*/ 135524 h 762277"/>
                <a:gd name="connsiteX518" fmla="*/ 508639 w 767815"/>
                <a:gd name="connsiteY518" fmla="*/ 135224 h 762277"/>
                <a:gd name="connsiteX519" fmla="*/ 507805 w 767815"/>
                <a:gd name="connsiteY519" fmla="*/ 134790 h 762277"/>
                <a:gd name="connsiteX520" fmla="*/ 505970 w 767815"/>
                <a:gd name="connsiteY520" fmla="*/ 133856 h 762277"/>
                <a:gd name="connsiteX521" fmla="*/ 505070 w 767815"/>
                <a:gd name="connsiteY521" fmla="*/ 133389 h 762277"/>
                <a:gd name="connsiteX522" fmla="*/ 501466 w 767815"/>
                <a:gd name="connsiteY522" fmla="*/ 131621 h 762277"/>
                <a:gd name="connsiteX523" fmla="*/ 499732 w 767815"/>
                <a:gd name="connsiteY523" fmla="*/ 130820 h 762277"/>
                <a:gd name="connsiteX524" fmla="*/ 498063 w 767815"/>
                <a:gd name="connsiteY524" fmla="*/ 130019 h 762277"/>
                <a:gd name="connsiteX525" fmla="*/ 494894 w 767815"/>
                <a:gd name="connsiteY525" fmla="*/ 128618 h 762277"/>
                <a:gd name="connsiteX526" fmla="*/ 494894 w 767815"/>
                <a:gd name="connsiteY526" fmla="*/ 128618 h 762277"/>
                <a:gd name="connsiteX527" fmla="*/ 494127 w 767815"/>
                <a:gd name="connsiteY527" fmla="*/ 128285 h 762277"/>
                <a:gd name="connsiteX528" fmla="*/ 493826 w 767815"/>
                <a:gd name="connsiteY528" fmla="*/ 128285 h 762277"/>
                <a:gd name="connsiteX529" fmla="*/ 493359 w 767815"/>
                <a:gd name="connsiteY529" fmla="*/ 128051 h 762277"/>
                <a:gd name="connsiteX530" fmla="*/ 491825 w 767815"/>
                <a:gd name="connsiteY530" fmla="*/ 127350 h 762277"/>
                <a:gd name="connsiteX531" fmla="*/ 488154 w 767815"/>
                <a:gd name="connsiteY531" fmla="*/ 125782 h 762277"/>
                <a:gd name="connsiteX532" fmla="*/ 486286 w 767815"/>
                <a:gd name="connsiteY532" fmla="*/ 125048 h 762277"/>
                <a:gd name="connsiteX533" fmla="*/ 484418 w 767815"/>
                <a:gd name="connsiteY533" fmla="*/ 124281 h 762277"/>
                <a:gd name="connsiteX534" fmla="*/ 483284 w 767815"/>
                <a:gd name="connsiteY534" fmla="*/ 123847 h 762277"/>
                <a:gd name="connsiteX535" fmla="*/ 482283 w 767815"/>
                <a:gd name="connsiteY535" fmla="*/ 123447 h 762277"/>
                <a:gd name="connsiteX536" fmla="*/ 481682 w 767815"/>
                <a:gd name="connsiteY536" fmla="*/ 123247 h 762277"/>
                <a:gd name="connsiteX537" fmla="*/ 481682 w 767815"/>
                <a:gd name="connsiteY537" fmla="*/ 123247 h 762277"/>
                <a:gd name="connsiteX538" fmla="*/ 481349 w 767815"/>
                <a:gd name="connsiteY538" fmla="*/ 123247 h 762277"/>
                <a:gd name="connsiteX539" fmla="*/ 481349 w 767815"/>
                <a:gd name="connsiteY539" fmla="*/ 123247 h 762277"/>
                <a:gd name="connsiteX540" fmla="*/ 480748 w 767815"/>
                <a:gd name="connsiteY540" fmla="*/ 123013 h 762277"/>
                <a:gd name="connsiteX541" fmla="*/ 480081 w 767815"/>
                <a:gd name="connsiteY541" fmla="*/ 122746 h 762277"/>
                <a:gd name="connsiteX542" fmla="*/ 479480 w 767815"/>
                <a:gd name="connsiteY542" fmla="*/ 122546 h 762277"/>
                <a:gd name="connsiteX543" fmla="*/ 478846 w 767815"/>
                <a:gd name="connsiteY543" fmla="*/ 122313 h 762277"/>
                <a:gd name="connsiteX544" fmla="*/ 478012 w 767815"/>
                <a:gd name="connsiteY544" fmla="*/ 122012 h 762277"/>
                <a:gd name="connsiteX545" fmla="*/ 477312 w 767815"/>
                <a:gd name="connsiteY545" fmla="*/ 121745 h 762277"/>
                <a:gd name="connsiteX546" fmla="*/ 475944 w 767815"/>
                <a:gd name="connsiteY546" fmla="*/ 121278 h 762277"/>
                <a:gd name="connsiteX547" fmla="*/ 475377 w 767815"/>
                <a:gd name="connsiteY547" fmla="*/ 121045 h 762277"/>
                <a:gd name="connsiteX548" fmla="*/ 474142 w 767815"/>
                <a:gd name="connsiteY548" fmla="*/ 120611 h 762277"/>
                <a:gd name="connsiteX549" fmla="*/ 473475 w 767815"/>
                <a:gd name="connsiteY549" fmla="*/ 120411 h 762277"/>
                <a:gd name="connsiteX550" fmla="*/ 473475 w 767815"/>
                <a:gd name="connsiteY550" fmla="*/ 120411 h 762277"/>
                <a:gd name="connsiteX551" fmla="*/ 473475 w 767815"/>
                <a:gd name="connsiteY551" fmla="*/ 120411 h 762277"/>
                <a:gd name="connsiteX552" fmla="*/ 473475 w 767815"/>
                <a:gd name="connsiteY552" fmla="*/ 120411 h 762277"/>
                <a:gd name="connsiteX553" fmla="*/ 473475 w 767815"/>
                <a:gd name="connsiteY553" fmla="*/ 120411 h 762277"/>
                <a:gd name="connsiteX554" fmla="*/ 472374 w 767815"/>
                <a:gd name="connsiteY554" fmla="*/ 120011 h 762277"/>
                <a:gd name="connsiteX555" fmla="*/ 472374 w 767815"/>
                <a:gd name="connsiteY555" fmla="*/ 120011 h 762277"/>
                <a:gd name="connsiteX556" fmla="*/ 469038 w 767815"/>
                <a:gd name="connsiteY556" fmla="*/ 118876 h 762277"/>
                <a:gd name="connsiteX557" fmla="*/ 467369 w 767815"/>
                <a:gd name="connsiteY557" fmla="*/ 118309 h 762277"/>
                <a:gd name="connsiteX558" fmla="*/ 465901 w 767815"/>
                <a:gd name="connsiteY558" fmla="*/ 118309 h 762277"/>
                <a:gd name="connsiteX559" fmla="*/ 465601 w 767815"/>
                <a:gd name="connsiteY559" fmla="*/ 118309 h 762277"/>
                <a:gd name="connsiteX560" fmla="*/ 465601 w 767815"/>
                <a:gd name="connsiteY560" fmla="*/ 118309 h 762277"/>
                <a:gd name="connsiteX561" fmla="*/ 464901 w 767815"/>
                <a:gd name="connsiteY561" fmla="*/ 118075 h 762277"/>
                <a:gd name="connsiteX562" fmla="*/ 463700 w 767815"/>
                <a:gd name="connsiteY562" fmla="*/ 117675 h 762277"/>
                <a:gd name="connsiteX563" fmla="*/ 461931 w 767815"/>
                <a:gd name="connsiteY563" fmla="*/ 117141 h 762277"/>
                <a:gd name="connsiteX564" fmla="*/ 459996 w 767815"/>
                <a:gd name="connsiteY564" fmla="*/ 116574 h 762277"/>
                <a:gd name="connsiteX565" fmla="*/ 457160 w 767815"/>
                <a:gd name="connsiteY565" fmla="*/ 115773 h 762277"/>
                <a:gd name="connsiteX566" fmla="*/ 457160 w 767815"/>
                <a:gd name="connsiteY566" fmla="*/ 115773 h 762277"/>
                <a:gd name="connsiteX567" fmla="*/ 456693 w 767815"/>
                <a:gd name="connsiteY567" fmla="*/ 115773 h 762277"/>
                <a:gd name="connsiteX568" fmla="*/ 454191 w 767815"/>
                <a:gd name="connsiteY568" fmla="*/ 115040 h 762277"/>
                <a:gd name="connsiteX569" fmla="*/ 452556 w 767815"/>
                <a:gd name="connsiteY569" fmla="*/ 113872 h 762277"/>
                <a:gd name="connsiteX570" fmla="*/ 448953 w 767815"/>
                <a:gd name="connsiteY570" fmla="*/ 112971 h 762277"/>
                <a:gd name="connsiteX571" fmla="*/ 448953 w 767815"/>
                <a:gd name="connsiteY571" fmla="*/ 112971 h 762277"/>
                <a:gd name="connsiteX572" fmla="*/ 448619 w 767815"/>
                <a:gd name="connsiteY572" fmla="*/ 112971 h 762277"/>
                <a:gd name="connsiteX573" fmla="*/ 448619 w 767815"/>
                <a:gd name="connsiteY573" fmla="*/ 112971 h 762277"/>
                <a:gd name="connsiteX574" fmla="*/ 448253 w 767815"/>
                <a:gd name="connsiteY574" fmla="*/ 112971 h 762277"/>
                <a:gd name="connsiteX575" fmla="*/ 448019 w 767815"/>
                <a:gd name="connsiteY575" fmla="*/ 112971 h 762277"/>
                <a:gd name="connsiteX576" fmla="*/ 447785 w 767815"/>
                <a:gd name="connsiteY576" fmla="*/ 112971 h 762277"/>
                <a:gd name="connsiteX577" fmla="*/ 447518 w 767815"/>
                <a:gd name="connsiteY577" fmla="*/ 112971 h 762277"/>
                <a:gd name="connsiteX578" fmla="*/ 447218 w 767815"/>
                <a:gd name="connsiteY578" fmla="*/ 112971 h 762277"/>
                <a:gd name="connsiteX579" fmla="*/ 447018 w 767815"/>
                <a:gd name="connsiteY579" fmla="*/ 112971 h 762277"/>
                <a:gd name="connsiteX580" fmla="*/ 447018 w 767815"/>
                <a:gd name="connsiteY580" fmla="*/ 112971 h 762277"/>
                <a:gd name="connsiteX581" fmla="*/ 446484 w 767815"/>
                <a:gd name="connsiteY581" fmla="*/ 112971 h 762277"/>
                <a:gd name="connsiteX582" fmla="*/ 445383 w 767815"/>
                <a:gd name="connsiteY582" fmla="*/ 112704 h 762277"/>
                <a:gd name="connsiteX583" fmla="*/ 440979 w 767815"/>
                <a:gd name="connsiteY583" fmla="*/ 111703 h 762277"/>
                <a:gd name="connsiteX584" fmla="*/ 437643 w 767815"/>
                <a:gd name="connsiteY584" fmla="*/ 111036 h 762277"/>
                <a:gd name="connsiteX585" fmla="*/ 436709 w 767815"/>
                <a:gd name="connsiteY585" fmla="*/ 110869 h 762277"/>
                <a:gd name="connsiteX586" fmla="*/ 436542 w 767815"/>
                <a:gd name="connsiteY586" fmla="*/ 110869 h 762277"/>
                <a:gd name="connsiteX587" fmla="*/ 436075 w 767815"/>
                <a:gd name="connsiteY587" fmla="*/ 110869 h 762277"/>
                <a:gd name="connsiteX588" fmla="*/ 435708 w 767815"/>
                <a:gd name="connsiteY588" fmla="*/ 110869 h 762277"/>
                <a:gd name="connsiteX589" fmla="*/ 434574 w 767815"/>
                <a:gd name="connsiteY589" fmla="*/ 110636 h 762277"/>
                <a:gd name="connsiteX590" fmla="*/ 437143 w 767815"/>
                <a:gd name="connsiteY590" fmla="*/ 97290 h 762277"/>
                <a:gd name="connsiteX591" fmla="*/ 439778 w 767815"/>
                <a:gd name="connsiteY591" fmla="*/ 83778 h 762277"/>
                <a:gd name="connsiteX592" fmla="*/ 442414 w 767815"/>
                <a:gd name="connsiteY592" fmla="*/ 70433 h 762277"/>
                <a:gd name="connsiteX593" fmla="*/ 442414 w 767815"/>
                <a:gd name="connsiteY593" fmla="*/ 70433 h 762277"/>
                <a:gd name="connsiteX594" fmla="*/ 442414 w 767815"/>
                <a:gd name="connsiteY594" fmla="*/ 70033 h 762277"/>
                <a:gd name="connsiteX595" fmla="*/ 442681 w 767815"/>
                <a:gd name="connsiteY595" fmla="*/ 68798 h 762277"/>
                <a:gd name="connsiteX596" fmla="*/ 442914 w 767815"/>
                <a:gd name="connsiteY596" fmla="*/ 67497 h 762277"/>
                <a:gd name="connsiteX597" fmla="*/ 443148 w 767815"/>
                <a:gd name="connsiteY597" fmla="*/ 66396 h 762277"/>
                <a:gd name="connsiteX598" fmla="*/ 443148 w 767815"/>
                <a:gd name="connsiteY598" fmla="*/ 65729 h 762277"/>
                <a:gd name="connsiteX599" fmla="*/ 443949 w 767815"/>
                <a:gd name="connsiteY599" fmla="*/ 61458 h 762277"/>
                <a:gd name="connsiteX600" fmla="*/ 444883 w 767815"/>
                <a:gd name="connsiteY600" fmla="*/ 56955 h 762277"/>
                <a:gd name="connsiteX601" fmla="*/ 445783 w 767815"/>
                <a:gd name="connsiteY601" fmla="*/ 52451 h 762277"/>
                <a:gd name="connsiteX602" fmla="*/ 446718 w 767815"/>
                <a:gd name="connsiteY602" fmla="*/ 47947 h 762277"/>
                <a:gd name="connsiteX603" fmla="*/ 447619 w 767815"/>
                <a:gd name="connsiteY603" fmla="*/ 43443 h 762277"/>
                <a:gd name="connsiteX604" fmla="*/ 448553 w 767815"/>
                <a:gd name="connsiteY604" fmla="*/ 38938 h 762277"/>
                <a:gd name="connsiteX605" fmla="*/ 449454 w 767815"/>
                <a:gd name="connsiteY605" fmla="*/ 34435 h 762277"/>
                <a:gd name="connsiteX606" fmla="*/ 450388 w 767815"/>
                <a:gd name="connsiteY606" fmla="*/ 29997 h 762277"/>
                <a:gd name="connsiteX607" fmla="*/ 450388 w 767815"/>
                <a:gd name="connsiteY607" fmla="*/ 29997 h 762277"/>
                <a:gd name="connsiteX608" fmla="*/ 451956 w 767815"/>
                <a:gd name="connsiteY608" fmla="*/ 21923 h 762277"/>
                <a:gd name="connsiteX609" fmla="*/ 451956 w 767815"/>
                <a:gd name="connsiteY609" fmla="*/ 21056 h 762277"/>
                <a:gd name="connsiteX610" fmla="*/ 451956 w 767815"/>
                <a:gd name="connsiteY610" fmla="*/ 21056 h 762277"/>
                <a:gd name="connsiteX611" fmla="*/ 452890 w 767815"/>
                <a:gd name="connsiteY611" fmla="*/ 16252 h 762277"/>
                <a:gd name="connsiteX612" fmla="*/ 453957 w 767815"/>
                <a:gd name="connsiteY612" fmla="*/ 10680 h 762277"/>
                <a:gd name="connsiteX613" fmla="*/ 455459 w 767815"/>
                <a:gd name="connsiteY613" fmla="*/ 3007 h 762277"/>
                <a:gd name="connsiteX614" fmla="*/ 455459 w 767815"/>
                <a:gd name="connsiteY614" fmla="*/ 3007 h 762277"/>
                <a:gd name="connsiteX615" fmla="*/ 452123 w 767815"/>
                <a:gd name="connsiteY615" fmla="*/ 2373 h 762277"/>
                <a:gd name="connsiteX616" fmla="*/ 449320 w 767815"/>
                <a:gd name="connsiteY616" fmla="*/ 1872 h 762277"/>
                <a:gd name="connsiteX617" fmla="*/ 449220 w 767815"/>
                <a:gd name="connsiteY617" fmla="*/ 1872 h 762277"/>
                <a:gd name="connsiteX618" fmla="*/ 442547 w 767815"/>
                <a:gd name="connsiteY618" fmla="*/ 771 h 762277"/>
                <a:gd name="connsiteX619" fmla="*/ 441346 w 767815"/>
                <a:gd name="connsiteY619" fmla="*/ 8445 h 762277"/>
                <a:gd name="connsiteX620" fmla="*/ 440445 w 767815"/>
                <a:gd name="connsiteY620" fmla="*/ 14050 h 762277"/>
                <a:gd name="connsiteX621" fmla="*/ 440445 w 767815"/>
                <a:gd name="connsiteY621" fmla="*/ 14050 h 762277"/>
                <a:gd name="connsiteX622" fmla="*/ 439578 w 767815"/>
                <a:gd name="connsiteY622" fmla="*/ 18854 h 762277"/>
                <a:gd name="connsiteX623" fmla="*/ 439411 w 767815"/>
                <a:gd name="connsiteY623" fmla="*/ 19721 h 762277"/>
                <a:gd name="connsiteX624" fmla="*/ 437943 w 767815"/>
                <a:gd name="connsiteY624" fmla="*/ 27862 h 762277"/>
                <a:gd name="connsiteX625" fmla="*/ 437943 w 767815"/>
                <a:gd name="connsiteY625" fmla="*/ 27862 h 762277"/>
                <a:gd name="connsiteX626" fmla="*/ 437510 w 767815"/>
                <a:gd name="connsiteY626" fmla="*/ 30698 h 762277"/>
                <a:gd name="connsiteX627" fmla="*/ 437510 w 767815"/>
                <a:gd name="connsiteY627" fmla="*/ 31565 h 762277"/>
                <a:gd name="connsiteX628" fmla="*/ 437510 w 767815"/>
                <a:gd name="connsiteY628" fmla="*/ 31866 h 762277"/>
                <a:gd name="connsiteX629" fmla="*/ 437510 w 767815"/>
                <a:gd name="connsiteY629" fmla="*/ 32233 h 762277"/>
                <a:gd name="connsiteX630" fmla="*/ 437510 w 767815"/>
                <a:gd name="connsiteY630" fmla="*/ 32399 h 762277"/>
                <a:gd name="connsiteX631" fmla="*/ 437510 w 767815"/>
                <a:gd name="connsiteY631" fmla="*/ 33033 h 762277"/>
                <a:gd name="connsiteX632" fmla="*/ 437510 w 767815"/>
                <a:gd name="connsiteY632" fmla="*/ 33033 h 762277"/>
                <a:gd name="connsiteX633" fmla="*/ 437510 w 767815"/>
                <a:gd name="connsiteY633" fmla="*/ 33701 h 762277"/>
                <a:gd name="connsiteX634" fmla="*/ 437510 w 767815"/>
                <a:gd name="connsiteY634" fmla="*/ 34168 h 762277"/>
                <a:gd name="connsiteX635" fmla="*/ 437076 w 767815"/>
                <a:gd name="connsiteY635" fmla="*/ 36803 h 762277"/>
                <a:gd name="connsiteX636" fmla="*/ 436475 w 767815"/>
                <a:gd name="connsiteY636" fmla="*/ 40640 h 762277"/>
                <a:gd name="connsiteX637" fmla="*/ 436475 w 767815"/>
                <a:gd name="connsiteY637" fmla="*/ 41341 h 762277"/>
                <a:gd name="connsiteX638" fmla="*/ 436475 w 767815"/>
                <a:gd name="connsiteY638" fmla="*/ 42075 h 762277"/>
                <a:gd name="connsiteX639" fmla="*/ 436475 w 767815"/>
                <a:gd name="connsiteY639" fmla="*/ 43142 h 762277"/>
                <a:gd name="connsiteX640" fmla="*/ 436475 w 767815"/>
                <a:gd name="connsiteY640" fmla="*/ 43843 h 762277"/>
                <a:gd name="connsiteX641" fmla="*/ 436142 w 767815"/>
                <a:gd name="connsiteY641" fmla="*/ 45878 h 762277"/>
                <a:gd name="connsiteX642" fmla="*/ 435541 w 767815"/>
                <a:gd name="connsiteY642" fmla="*/ 49715 h 762277"/>
                <a:gd name="connsiteX643" fmla="*/ 435541 w 767815"/>
                <a:gd name="connsiteY643" fmla="*/ 50415 h 762277"/>
                <a:gd name="connsiteX644" fmla="*/ 435541 w 767815"/>
                <a:gd name="connsiteY644" fmla="*/ 50882 h 762277"/>
                <a:gd name="connsiteX645" fmla="*/ 435541 w 767815"/>
                <a:gd name="connsiteY645" fmla="*/ 51149 h 762277"/>
                <a:gd name="connsiteX646" fmla="*/ 435541 w 767815"/>
                <a:gd name="connsiteY646" fmla="*/ 51883 h 762277"/>
                <a:gd name="connsiteX647" fmla="*/ 435541 w 767815"/>
                <a:gd name="connsiteY647" fmla="*/ 52117 h 762277"/>
                <a:gd name="connsiteX648" fmla="*/ 435074 w 767815"/>
                <a:gd name="connsiteY648" fmla="*/ 54919 h 762277"/>
                <a:gd name="connsiteX649" fmla="*/ 434373 w 767815"/>
                <a:gd name="connsiteY649" fmla="*/ 59490 h 762277"/>
                <a:gd name="connsiteX650" fmla="*/ 432939 w 767815"/>
                <a:gd name="connsiteY650" fmla="*/ 68531 h 762277"/>
                <a:gd name="connsiteX651" fmla="*/ 432939 w 767815"/>
                <a:gd name="connsiteY651" fmla="*/ 68531 h 762277"/>
                <a:gd name="connsiteX652" fmla="*/ 432939 w 767815"/>
                <a:gd name="connsiteY652" fmla="*/ 69199 h 762277"/>
                <a:gd name="connsiteX653" fmla="*/ 432939 w 767815"/>
                <a:gd name="connsiteY653" fmla="*/ 69199 h 762277"/>
                <a:gd name="connsiteX654" fmla="*/ 432438 w 767815"/>
                <a:gd name="connsiteY654" fmla="*/ 72535 h 762277"/>
                <a:gd name="connsiteX655" fmla="*/ 430937 w 767815"/>
                <a:gd name="connsiteY655" fmla="*/ 82144 h 762277"/>
                <a:gd name="connsiteX656" fmla="*/ 430937 w 767815"/>
                <a:gd name="connsiteY656" fmla="*/ 82144 h 762277"/>
                <a:gd name="connsiteX657" fmla="*/ 428768 w 767815"/>
                <a:gd name="connsiteY657" fmla="*/ 95489 h 762277"/>
                <a:gd name="connsiteX658" fmla="*/ 426633 w 767815"/>
                <a:gd name="connsiteY658" fmla="*/ 109101 h 762277"/>
                <a:gd name="connsiteX659" fmla="*/ 426633 w 767815"/>
                <a:gd name="connsiteY659" fmla="*/ 109401 h 762277"/>
                <a:gd name="connsiteX660" fmla="*/ 426633 w 767815"/>
                <a:gd name="connsiteY660" fmla="*/ 109401 h 762277"/>
                <a:gd name="connsiteX661" fmla="*/ 425532 w 767815"/>
                <a:gd name="connsiteY661" fmla="*/ 116407 h 762277"/>
                <a:gd name="connsiteX662" fmla="*/ 425232 w 767815"/>
                <a:gd name="connsiteY662" fmla="*/ 118309 h 762277"/>
                <a:gd name="connsiteX663" fmla="*/ 424498 w 767815"/>
                <a:gd name="connsiteY663" fmla="*/ 122680 h 762277"/>
                <a:gd name="connsiteX664" fmla="*/ 422863 w 767815"/>
                <a:gd name="connsiteY664" fmla="*/ 133022 h 762277"/>
                <a:gd name="connsiteX665" fmla="*/ 422463 w 767815"/>
                <a:gd name="connsiteY665" fmla="*/ 135458 h 762277"/>
                <a:gd name="connsiteX666" fmla="*/ 422463 w 767815"/>
                <a:gd name="connsiteY666" fmla="*/ 136258 h 762277"/>
                <a:gd name="connsiteX667" fmla="*/ 420361 w 767815"/>
                <a:gd name="connsiteY667" fmla="*/ 149604 h 762277"/>
                <a:gd name="connsiteX668" fmla="*/ 420361 w 767815"/>
                <a:gd name="connsiteY668" fmla="*/ 149870 h 762277"/>
                <a:gd name="connsiteX669" fmla="*/ 420361 w 767815"/>
                <a:gd name="connsiteY669" fmla="*/ 149870 h 762277"/>
                <a:gd name="connsiteX670" fmla="*/ 419594 w 767815"/>
                <a:gd name="connsiteY670" fmla="*/ 154741 h 762277"/>
                <a:gd name="connsiteX671" fmla="*/ 418826 w 767815"/>
                <a:gd name="connsiteY671" fmla="*/ 159546 h 762277"/>
                <a:gd name="connsiteX672" fmla="*/ 418259 w 767815"/>
                <a:gd name="connsiteY672" fmla="*/ 163216 h 762277"/>
                <a:gd name="connsiteX673" fmla="*/ 417525 w 767815"/>
                <a:gd name="connsiteY673" fmla="*/ 167686 h 762277"/>
                <a:gd name="connsiteX674" fmla="*/ 417525 w 767815"/>
                <a:gd name="connsiteY674" fmla="*/ 167686 h 762277"/>
                <a:gd name="connsiteX675" fmla="*/ 417525 w 767815"/>
                <a:gd name="connsiteY675" fmla="*/ 167253 h 762277"/>
                <a:gd name="connsiteX676" fmla="*/ 415390 w 767815"/>
                <a:gd name="connsiteY676" fmla="*/ 180765 h 762277"/>
                <a:gd name="connsiteX677" fmla="*/ 415390 w 767815"/>
                <a:gd name="connsiteY677" fmla="*/ 180765 h 762277"/>
                <a:gd name="connsiteX678" fmla="*/ 413755 w 767815"/>
                <a:gd name="connsiteY678" fmla="*/ 180498 h 762277"/>
                <a:gd name="connsiteX679" fmla="*/ 413522 w 767815"/>
                <a:gd name="connsiteY679" fmla="*/ 180498 h 762277"/>
                <a:gd name="connsiteX680" fmla="*/ 412421 w 767815"/>
                <a:gd name="connsiteY680" fmla="*/ 180498 h 762277"/>
                <a:gd name="connsiteX681" fmla="*/ 412087 w 767815"/>
                <a:gd name="connsiteY681" fmla="*/ 180498 h 762277"/>
                <a:gd name="connsiteX682" fmla="*/ 411420 w 767815"/>
                <a:gd name="connsiteY682" fmla="*/ 180498 h 762277"/>
                <a:gd name="connsiteX683" fmla="*/ 410486 w 767815"/>
                <a:gd name="connsiteY683" fmla="*/ 180498 h 762277"/>
                <a:gd name="connsiteX684" fmla="*/ 409885 w 767815"/>
                <a:gd name="connsiteY684" fmla="*/ 180498 h 762277"/>
                <a:gd name="connsiteX685" fmla="*/ 409451 w 767815"/>
                <a:gd name="connsiteY685" fmla="*/ 180498 h 762277"/>
                <a:gd name="connsiteX686" fmla="*/ 408584 w 767815"/>
                <a:gd name="connsiteY686" fmla="*/ 180498 h 762277"/>
                <a:gd name="connsiteX687" fmla="*/ 408017 w 767815"/>
                <a:gd name="connsiteY687" fmla="*/ 180498 h 762277"/>
                <a:gd name="connsiteX688" fmla="*/ 405848 w 767815"/>
                <a:gd name="connsiteY688" fmla="*/ 180498 h 762277"/>
                <a:gd name="connsiteX689" fmla="*/ 403079 w 767815"/>
                <a:gd name="connsiteY689" fmla="*/ 180197 h 762277"/>
                <a:gd name="connsiteX690" fmla="*/ 401077 w 767815"/>
                <a:gd name="connsiteY690" fmla="*/ 180197 h 762277"/>
                <a:gd name="connsiteX691" fmla="*/ 399843 w 767815"/>
                <a:gd name="connsiteY691" fmla="*/ 180197 h 762277"/>
                <a:gd name="connsiteX692" fmla="*/ 399176 w 767815"/>
                <a:gd name="connsiteY692" fmla="*/ 180197 h 762277"/>
                <a:gd name="connsiteX693" fmla="*/ 398074 w 767815"/>
                <a:gd name="connsiteY693" fmla="*/ 180197 h 762277"/>
                <a:gd name="connsiteX694" fmla="*/ 395506 w 767815"/>
                <a:gd name="connsiteY694" fmla="*/ 179997 h 762277"/>
                <a:gd name="connsiteX695" fmla="*/ 393037 w 767815"/>
                <a:gd name="connsiteY695" fmla="*/ 179997 h 762277"/>
                <a:gd name="connsiteX696" fmla="*/ 392870 w 767815"/>
                <a:gd name="connsiteY696" fmla="*/ 179997 h 762277"/>
                <a:gd name="connsiteX697" fmla="*/ 390434 w 767815"/>
                <a:gd name="connsiteY697" fmla="*/ 179997 h 762277"/>
                <a:gd name="connsiteX698" fmla="*/ 389901 w 767815"/>
                <a:gd name="connsiteY698" fmla="*/ 179997 h 762277"/>
                <a:gd name="connsiteX699" fmla="*/ 388533 w 767815"/>
                <a:gd name="connsiteY699" fmla="*/ 179997 h 762277"/>
                <a:gd name="connsiteX700" fmla="*/ 376355 w 767815"/>
                <a:gd name="connsiteY700" fmla="*/ 179997 h 762277"/>
                <a:gd name="connsiteX701" fmla="*/ 374487 w 767815"/>
                <a:gd name="connsiteY701" fmla="*/ 179997 h 762277"/>
                <a:gd name="connsiteX702" fmla="*/ 372452 w 767815"/>
                <a:gd name="connsiteY702" fmla="*/ 179997 h 762277"/>
                <a:gd name="connsiteX703" fmla="*/ 370450 w 767815"/>
                <a:gd name="connsiteY703" fmla="*/ 179997 h 762277"/>
                <a:gd name="connsiteX704" fmla="*/ 368448 w 767815"/>
                <a:gd name="connsiteY704" fmla="*/ 179997 h 762277"/>
                <a:gd name="connsiteX705" fmla="*/ 366446 w 767815"/>
                <a:gd name="connsiteY705" fmla="*/ 180164 h 762277"/>
                <a:gd name="connsiteX706" fmla="*/ 364011 w 767815"/>
                <a:gd name="connsiteY706" fmla="*/ 180364 h 762277"/>
                <a:gd name="connsiteX707" fmla="*/ 364011 w 767815"/>
                <a:gd name="connsiteY707" fmla="*/ 180364 h 762277"/>
                <a:gd name="connsiteX708" fmla="*/ 362810 w 767815"/>
                <a:gd name="connsiteY708" fmla="*/ 180364 h 762277"/>
                <a:gd name="connsiteX709" fmla="*/ 362610 w 767815"/>
                <a:gd name="connsiteY709" fmla="*/ 180364 h 762277"/>
                <a:gd name="connsiteX710" fmla="*/ 360775 w 767815"/>
                <a:gd name="connsiteY710" fmla="*/ 180564 h 762277"/>
                <a:gd name="connsiteX711" fmla="*/ 360541 w 767815"/>
                <a:gd name="connsiteY711" fmla="*/ 180564 h 762277"/>
                <a:gd name="connsiteX712" fmla="*/ 358639 w 767815"/>
                <a:gd name="connsiteY712" fmla="*/ 180765 h 762277"/>
                <a:gd name="connsiteX713" fmla="*/ 355804 w 767815"/>
                <a:gd name="connsiteY713" fmla="*/ 180598 h 762277"/>
                <a:gd name="connsiteX714" fmla="*/ 355237 w 767815"/>
                <a:gd name="connsiteY714" fmla="*/ 180598 h 762277"/>
                <a:gd name="connsiteX715" fmla="*/ 354269 w 767815"/>
                <a:gd name="connsiteY715" fmla="*/ 180598 h 762277"/>
                <a:gd name="connsiteX716" fmla="*/ 353502 w 767815"/>
                <a:gd name="connsiteY716" fmla="*/ 180598 h 762277"/>
                <a:gd name="connsiteX717" fmla="*/ 352734 w 767815"/>
                <a:gd name="connsiteY717" fmla="*/ 180598 h 762277"/>
                <a:gd name="connsiteX718" fmla="*/ 352334 w 767815"/>
                <a:gd name="connsiteY718" fmla="*/ 180598 h 762277"/>
                <a:gd name="connsiteX719" fmla="*/ 352034 w 767815"/>
                <a:gd name="connsiteY719" fmla="*/ 180598 h 762277"/>
                <a:gd name="connsiteX720" fmla="*/ 351633 w 767815"/>
                <a:gd name="connsiteY720" fmla="*/ 180598 h 762277"/>
                <a:gd name="connsiteX721" fmla="*/ 351166 w 767815"/>
                <a:gd name="connsiteY721" fmla="*/ 180598 h 762277"/>
                <a:gd name="connsiteX722" fmla="*/ 351166 w 767815"/>
                <a:gd name="connsiteY722" fmla="*/ 180598 h 762277"/>
                <a:gd name="connsiteX723" fmla="*/ 350532 w 767815"/>
                <a:gd name="connsiteY723" fmla="*/ 180598 h 762277"/>
                <a:gd name="connsiteX724" fmla="*/ 350532 w 767815"/>
                <a:gd name="connsiteY724" fmla="*/ 180331 h 762277"/>
                <a:gd name="connsiteX725" fmla="*/ 350532 w 767815"/>
                <a:gd name="connsiteY725" fmla="*/ 180331 h 762277"/>
                <a:gd name="connsiteX726" fmla="*/ 350232 w 767815"/>
                <a:gd name="connsiteY726" fmla="*/ 178496 h 762277"/>
                <a:gd name="connsiteX727" fmla="*/ 349598 w 767815"/>
                <a:gd name="connsiteY727" fmla="*/ 174459 h 762277"/>
                <a:gd name="connsiteX728" fmla="*/ 348397 w 767815"/>
                <a:gd name="connsiteY728" fmla="*/ 167052 h 762277"/>
                <a:gd name="connsiteX729" fmla="*/ 348397 w 767815"/>
                <a:gd name="connsiteY729" fmla="*/ 167253 h 762277"/>
                <a:gd name="connsiteX730" fmla="*/ 347396 w 767815"/>
                <a:gd name="connsiteY730" fmla="*/ 160880 h 762277"/>
                <a:gd name="connsiteX731" fmla="*/ 345595 w 767815"/>
                <a:gd name="connsiteY731" fmla="*/ 149403 h 762277"/>
                <a:gd name="connsiteX732" fmla="*/ 345595 w 767815"/>
                <a:gd name="connsiteY732" fmla="*/ 149136 h 762277"/>
                <a:gd name="connsiteX733" fmla="*/ 345595 w 767815"/>
                <a:gd name="connsiteY733" fmla="*/ 149136 h 762277"/>
                <a:gd name="connsiteX734" fmla="*/ 344260 w 767815"/>
                <a:gd name="connsiteY734" fmla="*/ 140696 h 762277"/>
                <a:gd name="connsiteX735" fmla="*/ 344260 w 767815"/>
                <a:gd name="connsiteY735" fmla="*/ 140195 h 762277"/>
                <a:gd name="connsiteX736" fmla="*/ 343826 w 767815"/>
                <a:gd name="connsiteY736" fmla="*/ 137426 h 762277"/>
                <a:gd name="connsiteX737" fmla="*/ 343626 w 767815"/>
                <a:gd name="connsiteY737" fmla="*/ 136192 h 762277"/>
                <a:gd name="connsiteX738" fmla="*/ 343626 w 767815"/>
                <a:gd name="connsiteY738" fmla="*/ 135591 h 762277"/>
                <a:gd name="connsiteX739" fmla="*/ 343626 w 767815"/>
                <a:gd name="connsiteY739" fmla="*/ 135591 h 762277"/>
                <a:gd name="connsiteX740" fmla="*/ 341491 w 767815"/>
                <a:gd name="connsiteY740" fmla="*/ 122046 h 762277"/>
                <a:gd name="connsiteX741" fmla="*/ 341491 w 767815"/>
                <a:gd name="connsiteY741" fmla="*/ 122046 h 762277"/>
                <a:gd name="connsiteX742" fmla="*/ 339356 w 767815"/>
                <a:gd name="connsiteY742" fmla="*/ 108701 h 762277"/>
                <a:gd name="connsiteX743" fmla="*/ 339356 w 767815"/>
                <a:gd name="connsiteY743" fmla="*/ 108400 h 762277"/>
                <a:gd name="connsiteX744" fmla="*/ 337220 w 767815"/>
                <a:gd name="connsiteY744" fmla="*/ 94788 h 762277"/>
                <a:gd name="connsiteX745" fmla="*/ 337220 w 767815"/>
                <a:gd name="connsiteY745" fmla="*/ 94521 h 762277"/>
                <a:gd name="connsiteX746" fmla="*/ 336753 w 767815"/>
                <a:gd name="connsiteY746" fmla="*/ 91619 h 762277"/>
                <a:gd name="connsiteX747" fmla="*/ 335119 w 767815"/>
                <a:gd name="connsiteY747" fmla="*/ 81209 h 762277"/>
                <a:gd name="connsiteX748" fmla="*/ 333117 w 767815"/>
                <a:gd name="connsiteY748" fmla="*/ 68331 h 762277"/>
                <a:gd name="connsiteX749" fmla="*/ 333117 w 767815"/>
                <a:gd name="connsiteY749" fmla="*/ 68331 h 762277"/>
                <a:gd name="connsiteX750" fmla="*/ 333117 w 767815"/>
                <a:gd name="connsiteY750" fmla="*/ 68331 h 762277"/>
                <a:gd name="connsiteX751" fmla="*/ 333117 w 767815"/>
                <a:gd name="connsiteY751" fmla="*/ 67664 h 762277"/>
                <a:gd name="connsiteX752" fmla="*/ 333117 w 767815"/>
                <a:gd name="connsiteY752" fmla="*/ 67664 h 762277"/>
                <a:gd name="connsiteX753" fmla="*/ 331682 w 767815"/>
                <a:gd name="connsiteY753" fmla="*/ 58689 h 762277"/>
                <a:gd name="connsiteX754" fmla="*/ 330948 w 767815"/>
                <a:gd name="connsiteY754" fmla="*/ 54152 h 762277"/>
                <a:gd name="connsiteX755" fmla="*/ 330248 w 767815"/>
                <a:gd name="connsiteY755" fmla="*/ 49615 h 762277"/>
                <a:gd name="connsiteX756" fmla="*/ 329514 w 767815"/>
                <a:gd name="connsiteY756" fmla="*/ 45077 h 762277"/>
                <a:gd name="connsiteX757" fmla="*/ 328780 w 767815"/>
                <a:gd name="connsiteY757" fmla="*/ 40540 h 762277"/>
                <a:gd name="connsiteX758" fmla="*/ 328079 w 767815"/>
                <a:gd name="connsiteY758" fmla="*/ 36036 h 762277"/>
                <a:gd name="connsiteX759" fmla="*/ 327378 w 767815"/>
                <a:gd name="connsiteY759" fmla="*/ 31499 h 762277"/>
                <a:gd name="connsiteX760" fmla="*/ 326644 w 767815"/>
                <a:gd name="connsiteY760" fmla="*/ 26961 h 762277"/>
                <a:gd name="connsiteX761" fmla="*/ 326644 w 767815"/>
                <a:gd name="connsiteY761" fmla="*/ 26961 h 762277"/>
                <a:gd name="connsiteX762" fmla="*/ 325343 w 767815"/>
                <a:gd name="connsiteY762" fmla="*/ 18821 h 762277"/>
                <a:gd name="connsiteX763" fmla="*/ 325343 w 767815"/>
                <a:gd name="connsiteY763" fmla="*/ 18454 h 762277"/>
                <a:gd name="connsiteX764" fmla="*/ 325343 w 767815"/>
                <a:gd name="connsiteY764" fmla="*/ 18454 h 762277"/>
                <a:gd name="connsiteX765" fmla="*/ 325343 w 767815"/>
                <a:gd name="connsiteY765" fmla="*/ 18087 h 762277"/>
                <a:gd name="connsiteX766" fmla="*/ 324576 w 767815"/>
                <a:gd name="connsiteY766" fmla="*/ 13249 h 762277"/>
                <a:gd name="connsiteX767" fmla="*/ 323675 w 767815"/>
                <a:gd name="connsiteY767" fmla="*/ 7611 h 762277"/>
                <a:gd name="connsiteX768" fmla="*/ 322474 w 767815"/>
                <a:gd name="connsiteY768" fmla="*/ -63 h 762277"/>
                <a:gd name="connsiteX769" fmla="*/ 316135 w 767815"/>
                <a:gd name="connsiteY769" fmla="*/ 1005 h 762277"/>
                <a:gd name="connsiteX770" fmla="*/ 314033 w 767815"/>
                <a:gd name="connsiteY770" fmla="*/ 1372 h 762277"/>
                <a:gd name="connsiteX771" fmla="*/ 310697 w 767815"/>
                <a:gd name="connsiteY771" fmla="*/ 2006 h 762277"/>
                <a:gd name="connsiteX772" fmla="*/ 309262 w 767815"/>
                <a:gd name="connsiteY772" fmla="*/ 2273 h 762277"/>
                <a:gd name="connsiteX773" fmla="*/ 308295 w 767815"/>
                <a:gd name="connsiteY773" fmla="*/ 2473 h 762277"/>
                <a:gd name="connsiteX774" fmla="*/ 301622 w 767815"/>
                <a:gd name="connsiteY774" fmla="*/ 3807 h 762277"/>
                <a:gd name="connsiteX775" fmla="*/ 298519 w 767815"/>
                <a:gd name="connsiteY775" fmla="*/ 4508 h 762277"/>
                <a:gd name="connsiteX776" fmla="*/ 297285 w 767815"/>
                <a:gd name="connsiteY776" fmla="*/ 4775 h 762277"/>
                <a:gd name="connsiteX777" fmla="*/ 294683 w 767815"/>
                <a:gd name="connsiteY777" fmla="*/ 5375 h 762277"/>
                <a:gd name="connsiteX778" fmla="*/ 291079 w 767815"/>
                <a:gd name="connsiteY778" fmla="*/ 6243 h 762277"/>
                <a:gd name="connsiteX779" fmla="*/ 288210 w 767815"/>
                <a:gd name="connsiteY779" fmla="*/ 6943 h 762277"/>
                <a:gd name="connsiteX780" fmla="*/ 283006 w 767815"/>
                <a:gd name="connsiteY780" fmla="*/ 8311 h 762277"/>
                <a:gd name="connsiteX781" fmla="*/ 280770 w 767815"/>
                <a:gd name="connsiteY781" fmla="*/ 8912 h 762277"/>
                <a:gd name="connsiteX782" fmla="*/ 278568 w 767815"/>
                <a:gd name="connsiteY782" fmla="*/ 9512 h 762277"/>
                <a:gd name="connsiteX783" fmla="*/ 276733 w 767815"/>
                <a:gd name="connsiteY783" fmla="*/ 10046 h 762277"/>
                <a:gd name="connsiteX784" fmla="*/ 273064 w 767815"/>
                <a:gd name="connsiteY784" fmla="*/ 11114 h 762277"/>
                <a:gd name="connsiteX785" fmla="*/ 268826 w 767815"/>
                <a:gd name="connsiteY785" fmla="*/ 12415 h 762277"/>
                <a:gd name="connsiteX786" fmla="*/ 268359 w 767815"/>
                <a:gd name="connsiteY786" fmla="*/ 12415 h 762277"/>
                <a:gd name="connsiteX787" fmla="*/ 264022 w 767815"/>
                <a:gd name="connsiteY787" fmla="*/ 13816 h 762277"/>
                <a:gd name="connsiteX788" fmla="*/ 259952 w 767815"/>
                <a:gd name="connsiteY788" fmla="*/ 15151 h 762277"/>
                <a:gd name="connsiteX789" fmla="*/ 255081 w 767815"/>
                <a:gd name="connsiteY789" fmla="*/ 16852 h 762277"/>
                <a:gd name="connsiteX790" fmla="*/ 250643 w 767815"/>
                <a:gd name="connsiteY790" fmla="*/ 18420 h 762277"/>
                <a:gd name="connsiteX791" fmla="*/ 246440 w 767815"/>
                <a:gd name="connsiteY791" fmla="*/ 19988 h 762277"/>
                <a:gd name="connsiteX792" fmla="*/ 245773 w 767815"/>
                <a:gd name="connsiteY792" fmla="*/ 20255 h 762277"/>
                <a:gd name="connsiteX793" fmla="*/ 242436 w 767815"/>
                <a:gd name="connsiteY793" fmla="*/ 21523 h 762277"/>
                <a:gd name="connsiteX794" fmla="*/ 237132 w 767815"/>
                <a:gd name="connsiteY794" fmla="*/ 23658 h 762277"/>
                <a:gd name="connsiteX795" fmla="*/ 233161 w 767815"/>
                <a:gd name="connsiteY795" fmla="*/ 25326 h 762277"/>
                <a:gd name="connsiteX796" fmla="*/ 233161 w 767815"/>
                <a:gd name="connsiteY796" fmla="*/ 25326 h 762277"/>
                <a:gd name="connsiteX797" fmla="*/ 228891 w 767815"/>
                <a:gd name="connsiteY797" fmla="*/ 27161 h 762277"/>
                <a:gd name="connsiteX798" fmla="*/ 224987 w 767815"/>
                <a:gd name="connsiteY798" fmla="*/ 28896 h 762277"/>
                <a:gd name="connsiteX799" fmla="*/ 224253 w 767815"/>
                <a:gd name="connsiteY799" fmla="*/ 29230 h 762277"/>
                <a:gd name="connsiteX800" fmla="*/ 220583 w 767815"/>
                <a:gd name="connsiteY800" fmla="*/ 30931 h 762277"/>
                <a:gd name="connsiteX801" fmla="*/ 220317 w 767815"/>
                <a:gd name="connsiteY801" fmla="*/ 30931 h 762277"/>
                <a:gd name="connsiteX802" fmla="*/ 216547 w 767815"/>
                <a:gd name="connsiteY802" fmla="*/ 32766 h 762277"/>
                <a:gd name="connsiteX803" fmla="*/ 211375 w 767815"/>
                <a:gd name="connsiteY803" fmla="*/ 35302 h 762277"/>
                <a:gd name="connsiteX804" fmla="*/ 208039 w 767815"/>
                <a:gd name="connsiteY804" fmla="*/ 36870 h 762277"/>
                <a:gd name="connsiteX805" fmla="*/ 205403 w 767815"/>
                <a:gd name="connsiteY805" fmla="*/ 38238 h 762277"/>
                <a:gd name="connsiteX806" fmla="*/ 202601 w 767815"/>
                <a:gd name="connsiteY806" fmla="*/ 39706 h 762277"/>
                <a:gd name="connsiteX807" fmla="*/ 195928 w 767815"/>
                <a:gd name="connsiteY807" fmla="*/ 43276 h 762277"/>
                <a:gd name="connsiteX808" fmla="*/ 195928 w 767815"/>
                <a:gd name="connsiteY808" fmla="*/ 43276 h 762277"/>
                <a:gd name="connsiteX809" fmla="*/ 190457 w 767815"/>
                <a:gd name="connsiteY809" fmla="*/ 46345 h 762277"/>
                <a:gd name="connsiteX810" fmla="*/ 190457 w 767815"/>
                <a:gd name="connsiteY810" fmla="*/ 46345 h 762277"/>
                <a:gd name="connsiteX811" fmla="*/ 184518 w 767815"/>
                <a:gd name="connsiteY811" fmla="*/ 49882 h 762277"/>
                <a:gd name="connsiteX812" fmla="*/ 184518 w 767815"/>
                <a:gd name="connsiteY812" fmla="*/ 49882 h 762277"/>
                <a:gd name="connsiteX813" fmla="*/ 184318 w 767815"/>
                <a:gd name="connsiteY813" fmla="*/ 49882 h 762277"/>
                <a:gd name="connsiteX814" fmla="*/ 180548 w 767815"/>
                <a:gd name="connsiteY814" fmla="*/ 52184 h 762277"/>
                <a:gd name="connsiteX815" fmla="*/ 177011 w 767815"/>
                <a:gd name="connsiteY815" fmla="*/ 54386 h 762277"/>
                <a:gd name="connsiteX816" fmla="*/ 172241 w 767815"/>
                <a:gd name="connsiteY816" fmla="*/ 57455 h 762277"/>
                <a:gd name="connsiteX817" fmla="*/ 168270 w 767815"/>
                <a:gd name="connsiteY817" fmla="*/ 60091 h 762277"/>
                <a:gd name="connsiteX818" fmla="*/ 160263 w 767815"/>
                <a:gd name="connsiteY818" fmla="*/ 65662 h 762277"/>
                <a:gd name="connsiteX819" fmla="*/ 156360 w 767815"/>
                <a:gd name="connsiteY819" fmla="*/ 68465 h 762277"/>
                <a:gd name="connsiteX820" fmla="*/ 149287 w 767815"/>
                <a:gd name="connsiteY820" fmla="*/ 73769 h 762277"/>
                <a:gd name="connsiteX821" fmla="*/ 149087 w 767815"/>
                <a:gd name="connsiteY821" fmla="*/ 73769 h 762277"/>
                <a:gd name="connsiteX822" fmla="*/ 146418 w 767815"/>
                <a:gd name="connsiteY822" fmla="*/ 75738 h 762277"/>
                <a:gd name="connsiteX823" fmla="*/ 143882 w 767815"/>
                <a:gd name="connsiteY823" fmla="*/ 77740 h 762277"/>
                <a:gd name="connsiteX824" fmla="*/ 140779 w 767815"/>
                <a:gd name="connsiteY824" fmla="*/ 80242 h 762277"/>
                <a:gd name="connsiteX825" fmla="*/ 137443 w 767815"/>
                <a:gd name="connsiteY825" fmla="*/ 83078 h 762277"/>
                <a:gd name="connsiteX826" fmla="*/ 136509 w 767815"/>
                <a:gd name="connsiteY826" fmla="*/ 83845 h 762277"/>
                <a:gd name="connsiteX827" fmla="*/ 133640 w 767815"/>
                <a:gd name="connsiteY827" fmla="*/ 86247 h 762277"/>
                <a:gd name="connsiteX828" fmla="*/ 132939 w 767815"/>
                <a:gd name="connsiteY828" fmla="*/ 86881 h 762277"/>
                <a:gd name="connsiteX829" fmla="*/ 130170 w 767815"/>
                <a:gd name="connsiteY829" fmla="*/ 89217 h 762277"/>
                <a:gd name="connsiteX830" fmla="*/ 129169 w 767815"/>
                <a:gd name="connsiteY830" fmla="*/ 90151 h 762277"/>
                <a:gd name="connsiteX831" fmla="*/ 126467 w 767815"/>
                <a:gd name="connsiteY831" fmla="*/ 92553 h 762277"/>
                <a:gd name="connsiteX832" fmla="*/ 123364 w 767815"/>
                <a:gd name="connsiteY832" fmla="*/ 95355 h 762277"/>
                <a:gd name="connsiteX833" fmla="*/ 121696 w 767815"/>
                <a:gd name="connsiteY833" fmla="*/ 96890 h 762277"/>
                <a:gd name="connsiteX834" fmla="*/ 119861 w 767815"/>
                <a:gd name="connsiteY834" fmla="*/ 98592 h 762277"/>
                <a:gd name="connsiteX835" fmla="*/ 117926 w 767815"/>
                <a:gd name="connsiteY835" fmla="*/ 100426 h 762277"/>
                <a:gd name="connsiteX836" fmla="*/ 116858 w 767815"/>
                <a:gd name="connsiteY836" fmla="*/ 101427 h 762277"/>
                <a:gd name="connsiteX837" fmla="*/ 114423 w 767815"/>
                <a:gd name="connsiteY837" fmla="*/ 103796 h 762277"/>
                <a:gd name="connsiteX838" fmla="*/ 113455 w 767815"/>
                <a:gd name="connsiteY838" fmla="*/ 104697 h 762277"/>
                <a:gd name="connsiteX839" fmla="*/ 110986 w 767815"/>
                <a:gd name="connsiteY839" fmla="*/ 107132 h 762277"/>
                <a:gd name="connsiteX840" fmla="*/ 110352 w 767815"/>
                <a:gd name="connsiteY840" fmla="*/ 107800 h 762277"/>
                <a:gd name="connsiteX841" fmla="*/ 107817 w 767815"/>
                <a:gd name="connsiteY841" fmla="*/ 110369 h 762277"/>
                <a:gd name="connsiteX842" fmla="*/ 106716 w 767815"/>
                <a:gd name="connsiteY842" fmla="*/ 111470 h 762277"/>
                <a:gd name="connsiteX843" fmla="*/ 104647 w 767815"/>
                <a:gd name="connsiteY843" fmla="*/ 113638 h 762277"/>
                <a:gd name="connsiteX844" fmla="*/ 95272 w 767815"/>
                <a:gd name="connsiteY844" fmla="*/ 123647 h 762277"/>
                <a:gd name="connsiteX845" fmla="*/ 92270 w 767815"/>
                <a:gd name="connsiteY845" fmla="*/ 126983 h 762277"/>
                <a:gd name="connsiteX846" fmla="*/ 91836 w 767815"/>
                <a:gd name="connsiteY846" fmla="*/ 127484 h 762277"/>
                <a:gd name="connsiteX847" fmla="*/ 85931 w 767815"/>
                <a:gd name="connsiteY847" fmla="*/ 134490 h 762277"/>
                <a:gd name="connsiteX848" fmla="*/ 79858 w 767815"/>
                <a:gd name="connsiteY848" fmla="*/ 142030 h 762277"/>
                <a:gd name="connsiteX849" fmla="*/ 76889 w 767815"/>
                <a:gd name="connsiteY849" fmla="*/ 145867 h 762277"/>
                <a:gd name="connsiteX850" fmla="*/ 74020 w 767815"/>
                <a:gd name="connsiteY850" fmla="*/ 149704 h 762277"/>
                <a:gd name="connsiteX851" fmla="*/ 71284 w 767815"/>
                <a:gd name="connsiteY851" fmla="*/ 153407 h 762277"/>
                <a:gd name="connsiteX852" fmla="*/ 71284 w 767815"/>
                <a:gd name="connsiteY852" fmla="*/ 153407 h 762277"/>
                <a:gd name="connsiteX853" fmla="*/ 68882 w 767815"/>
                <a:gd name="connsiteY853" fmla="*/ 156743 h 762277"/>
                <a:gd name="connsiteX854" fmla="*/ 61943 w 767815"/>
                <a:gd name="connsiteY854" fmla="*/ 166752 h 762277"/>
                <a:gd name="connsiteX855" fmla="*/ 61943 w 767815"/>
                <a:gd name="connsiteY855" fmla="*/ 166752 h 762277"/>
                <a:gd name="connsiteX856" fmla="*/ 61943 w 767815"/>
                <a:gd name="connsiteY856" fmla="*/ 166752 h 762277"/>
                <a:gd name="connsiteX857" fmla="*/ 60408 w 767815"/>
                <a:gd name="connsiteY857" fmla="*/ 169054 h 762277"/>
                <a:gd name="connsiteX858" fmla="*/ 57238 w 767815"/>
                <a:gd name="connsiteY858" fmla="*/ 173992 h 762277"/>
                <a:gd name="connsiteX859" fmla="*/ 55870 w 767815"/>
                <a:gd name="connsiteY859" fmla="*/ 176227 h 762277"/>
                <a:gd name="connsiteX860" fmla="*/ 45328 w 767815"/>
                <a:gd name="connsiteY860" fmla="*/ 194277 h 762277"/>
                <a:gd name="connsiteX861" fmla="*/ 43927 w 767815"/>
                <a:gd name="connsiteY861" fmla="*/ 196812 h 762277"/>
                <a:gd name="connsiteX862" fmla="*/ 38522 w 767815"/>
                <a:gd name="connsiteY862" fmla="*/ 207255 h 762277"/>
                <a:gd name="connsiteX863" fmla="*/ 38522 w 767815"/>
                <a:gd name="connsiteY863" fmla="*/ 207255 h 762277"/>
                <a:gd name="connsiteX864" fmla="*/ 38522 w 767815"/>
                <a:gd name="connsiteY864" fmla="*/ 207255 h 762277"/>
                <a:gd name="connsiteX865" fmla="*/ 38522 w 767815"/>
                <a:gd name="connsiteY865" fmla="*/ 207255 h 762277"/>
                <a:gd name="connsiteX866" fmla="*/ 38522 w 767815"/>
                <a:gd name="connsiteY866" fmla="*/ 207455 h 762277"/>
                <a:gd name="connsiteX867" fmla="*/ 38288 w 767815"/>
                <a:gd name="connsiteY867" fmla="*/ 207889 h 762277"/>
                <a:gd name="connsiteX868" fmla="*/ 36954 w 767815"/>
                <a:gd name="connsiteY868" fmla="*/ 210591 h 762277"/>
                <a:gd name="connsiteX869" fmla="*/ 35686 w 767815"/>
                <a:gd name="connsiteY869" fmla="*/ 213193 h 762277"/>
                <a:gd name="connsiteX870" fmla="*/ 34785 w 767815"/>
                <a:gd name="connsiteY870" fmla="*/ 215095 h 762277"/>
                <a:gd name="connsiteX871" fmla="*/ 33751 w 767815"/>
                <a:gd name="connsiteY871" fmla="*/ 217297 h 762277"/>
                <a:gd name="connsiteX872" fmla="*/ 33150 w 767815"/>
                <a:gd name="connsiteY872" fmla="*/ 218598 h 762277"/>
                <a:gd name="connsiteX873" fmla="*/ 31782 w 767815"/>
                <a:gd name="connsiteY873" fmla="*/ 221668 h 762277"/>
                <a:gd name="connsiteX874" fmla="*/ 31782 w 767815"/>
                <a:gd name="connsiteY874" fmla="*/ 221668 h 762277"/>
                <a:gd name="connsiteX875" fmla="*/ 29948 w 767815"/>
                <a:gd name="connsiteY875" fmla="*/ 225938 h 762277"/>
                <a:gd name="connsiteX876" fmla="*/ 29714 w 767815"/>
                <a:gd name="connsiteY876" fmla="*/ 226472 h 762277"/>
                <a:gd name="connsiteX877" fmla="*/ 27979 w 767815"/>
                <a:gd name="connsiteY877" fmla="*/ 230542 h 762277"/>
                <a:gd name="connsiteX878" fmla="*/ 27979 w 767815"/>
                <a:gd name="connsiteY878" fmla="*/ 230776 h 762277"/>
                <a:gd name="connsiteX879" fmla="*/ 26178 w 767815"/>
                <a:gd name="connsiteY879" fmla="*/ 235113 h 762277"/>
                <a:gd name="connsiteX880" fmla="*/ 26178 w 767815"/>
                <a:gd name="connsiteY880" fmla="*/ 235380 h 762277"/>
                <a:gd name="connsiteX881" fmla="*/ 24643 w 767815"/>
                <a:gd name="connsiteY881" fmla="*/ 239317 h 762277"/>
                <a:gd name="connsiteX882" fmla="*/ 24242 w 767815"/>
                <a:gd name="connsiteY882" fmla="*/ 240351 h 762277"/>
                <a:gd name="connsiteX883" fmla="*/ 23041 w 767815"/>
                <a:gd name="connsiteY883" fmla="*/ 243520 h 762277"/>
                <a:gd name="connsiteX884" fmla="*/ 22374 w 767815"/>
                <a:gd name="connsiteY884" fmla="*/ 245289 h 762277"/>
                <a:gd name="connsiteX885" fmla="*/ 21473 w 767815"/>
                <a:gd name="connsiteY885" fmla="*/ 247791 h 762277"/>
                <a:gd name="connsiteX886" fmla="*/ 20773 w 767815"/>
                <a:gd name="connsiteY886" fmla="*/ 249693 h 762277"/>
                <a:gd name="connsiteX887" fmla="*/ 19338 w 767815"/>
                <a:gd name="connsiteY887" fmla="*/ 253830 h 762277"/>
                <a:gd name="connsiteX888" fmla="*/ 18237 w 767815"/>
                <a:gd name="connsiteY888" fmla="*/ 257166 h 762277"/>
                <a:gd name="connsiteX889" fmla="*/ 17503 w 767815"/>
                <a:gd name="connsiteY889" fmla="*/ 259368 h 762277"/>
                <a:gd name="connsiteX890" fmla="*/ 16235 w 767815"/>
                <a:gd name="connsiteY890" fmla="*/ 263305 h 762277"/>
                <a:gd name="connsiteX891" fmla="*/ 14968 w 767815"/>
                <a:gd name="connsiteY891" fmla="*/ 267475 h 762277"/>
                <a:gd name="connsiteX892" fmla="*/ 14600 w 767815"/>
                <a:gd name="connsiteY892" fmla="*/ 268676 h 762277"/>
                <a:gd name="connsiteX893" fmla="*/ 12032 w 767815"/>
                <a:gd name="connsiteY893" fmla="*/ 277684 h 762277"/>
                <a:gd name="connsiteX894" fmla="*/ 8695 w 767815"/>
                <a:gd name="connsiteY894" fmla="*/ 291696 h 762277"/>
                <a:gd name="connsiteX895" fmla="*/ 8028 w 767815"/>
                <a:gd name="connsiteY895" fmla="*/ 294599 h 762277"/>
                <a:gd name="connsiteX896" fmla="*/ 7494 w 767815"/>
                <a:gd name="connsiteY896" fmla="*/ 297001 h 762277"/>
                <a:gd name="connsiteX897" fmla="*/ 7294 w 767815"/>
                <a:gd name="connsiteY897" fmla="*/ 297935 h 762277"/>
                <a:gd name="connsiteX898" fmla="*/ 6493 w 767815"/>
                <a:gd name="connsiteY898" fmla="*/ 301805 h 762277"/>
                <a:gd name="connsiteX899" fmla="*/ 5726 w 767815"/>
                <a:gd name="connsiteY899" fmla="*/ 305776 h 762277"/>
                <a:gd name="connsiteX900" fmla="*/ 5059 w 767815"/>
                <a:gd name="connsiteY900" fmla="*/ 309112 h 762277"/>
                <a:gd name="connsiteX901" fmla="*/ 4692 w 767815"/>
                <a:gd name="connsiteY901" fmla="*/ 311247 h 762277"/>
                <a:gd name="connsiteX902" fmla="*/ 4391 w 767815"/>
                <a:gd name="connsiteY902" fmla="*/ 313049 h 762277"/>
                <a:gd name="connsiteX903" fmla="*/ 3791 w 767815"/>
                <a:gd name="connsiteY903" fmla="*/ 316585 h 762277"/>
                <a:gd name="connsiteX904" fmla="*/ 3791 w 767815"/>
                <a:gd name="connsiteY904" fmla="*/ 317586 h 762277"/>
                <a:gd name="connsiteX905" fmla="*/ 3257 w 767815"/>
                <a:gd name="connsiteY905" fmla="*/ 321189 h 762277"/>
                <a:gd name="connsiteX906" fmla="*/ 2990 w 767815"/>
                <a:gd name="connsiteY906" fmla="*/ 322791 h 762277"/>
                <a:gd name="connsiteX907" fmla="*/ 2423 w 767815"/>
                <a:gd name="connsiteY907" fmla="*/ 326828 h 762277"/>
                <a:gd name="connsiteX908" fmla="*/ 2423 w 767815"/>
                <a:gd name="connsiteY908" fmla="*/ 327195 h 762277"/>
                <a:gd name="connsiteX909" fmla="*/ 1823 w 767815"/>
                <a:gd name="connsiteY909" fmla="*/ 331799 h 762277"/>
                <a:gd name="connsiteX910" fmla="*/ 1823 w 767815"/>
                <a:gd name="connsiteY910" fmla="*/ 332433 h 762277"/>
                <a:gd name="connsiteX911" fmla="*/ 1389 w 767815"/>
                <a:gd name="connsiteY911" fmla="*/ 336403 h 762277"/>
                <a:gd name="connsiteX912" fmla="*/ 1222 w 767815"/>
                <a:gd name="connsiteY912" fmla="*/ 337804 h 762277"/>
                <a:gd name="connsiteX913" fmla="*/ 855 w 767815"/>
                <a:gd name="connsiteY913" fmla="*/ 341474 h 762277"/>
                <a:gd name="connsiteX914" fmla="*/ 855 w 767815"/>
                <a:gd name="connsiteY914" fmla="*/ 342675 h 762277"/>
                <a:gd name="connsiteX915" fmla="*/ 555 w 767815"/>
                <a:gd name="connsiteY915" fmla="*/ 346345 h 762277"/>
                <a:gd name="connsiteX916" fmla="*/ 555 w 767815"/>
                <a:gd name="connsiteY916" fmla="*/ 347947 h 762277"/>
                <a:gd name="connsiteX917" fmla="*/ 321 w 767815"/>
                <a:gd name="connsiteY917" fmla="*/ 351283 h 762277"/>
                <a:gd name="connsiteX918" fmla="*/ 321 w 767815"/>
                <a:gd name="connsiteY918" fmla="*/ 353118 h 762277"/>
                <a:gd name="connsiteX919" fmla="*/ 321 w 767815"/>
                <a:gd name="connsiteY919" fmla="*/ 355186 h 762277"/>
                <a:gd name="connsiteX920" fmla="*/ 121 w 767815"/>
                <a:gd name="connsiteY920" fmla="*/ 358723 h 762277"/>
                <a:gd name="connsiteX921" fmla="*/ -79 w 767815"/>
                <a:gd name="connsiteY921" fmla="*/ 363460 h 762277"/>
                <a:gd name="connsiteX922" fmla="*/ -79 w 767815"/>
                <a:gd name="connsiteY922" fmla="*/ 364628 h 762277"/>
                <a:gd name="connsiteX923" fmla="*/ -79 w 767815"/>
                <a:gd name="connsiteY923" fmla="*/ 368598 h 762277"/>
                <a:gd name="connsiteX924" fmla="*/ -79 w 767815"/>
                <a:gd name="connsiteY924" fmla="*/ 373302 h 762277"/>
                <a:gd name="connsiteX925" fmla="*/ -79 w 767815"/>
                <a:gd name="connsiteY925" fmla="*/ 384546 h 762277"/>
                <a:gd name="connsiteX926" fmla="*/ -79 w 767815"/>
                <a:gd name="connsiteY926" fmla="*/ 388282 h 762277"/>
                <a:gd name="connsiteX927" fmla="*/ -79 w 767815"/>
                <a:gd name="connsiteY927" fmla="*/ 388783 h 762277"/>
                <a:gd name="connsiteX928" fmla="*/ -79 w 767815"/>
                <a:gd name="connsiteY928" fmla="*/ 392786 h 762277"/>
                <a:gd name="connsiteX929" fmla="*/ -79 w 767815"/>
                <a:gd name="connsiteY929" fmla="*/ 393787 h 762277"/>
                <a:gd name="connsiteX930" fmla="*/ 154 w 767815"/>
                <a:gd name="connsiteY930" fmla="*/ 398325 h 762277"/>
                <a:gd name="connsiteX931" fmla="*/ 688 w 767815"/>
                <a:gd name="connsiteY931" fmla="*/ 407199 h 762277"/>
                <a:gd name="connsiteX932" fmla="*/ 888 w 767815"/>
                <a:gd name="connsiteY932" fmla="*/ 409802 h 762277"/>
                <a:gd name="connsiteX933" fmla="*/ 1089 w 767815"/>
                <a:gd name="connsiteY933" fmla="*/ 412104 h 762277"/>
                <a:gd name="connsiteX934" fmla="*/ 1255 w 767815"/>
                <a:gd name="connsiteY934" fmla="*/ 413939 h 762277"/>
                <a:gd name="connsiteX935" fmla="*/ 1622 w 767815"/>
                <a:gd name="connsiteY935" fmla="*/ 417942 h 762277"/>
                <a:gd name="connsiteX936" fmla="*/ 2156 w 767815"/>
                <a:gd name="connsiteY936" fmla="*/ 422780 h 762277"/>
                <a:gd name="connsiteX937" fmla="*/ 3190 w 767815"/>
                <a:gd name="connsiteY937" fmla="*/ 431054 h 762277"/>
                <a:gd name="connsiteX938" fmla="*/ 3658 w 767815"/>
                <a:gd name="connsiteY938" fmla="*/ 434390 h 762277"/>
                <a:gd name="connsiteX939" fmla="*/ 4191 w 767815"/>
                <a:gd name="connsiteY939" fmla="*/ 437993 h 762277"/>
                <a:gd name="connsiteX940" fmla="*/ 4625 w 767815"/>
                <a:gd name="connsiteY940" fmla="*/ 440729 h 762277"/>
                <a:gd name="connsiteX941" fmla="*/ 4959 w 767815"/>
                <a:gd name="connsiteY941" fmla="*/ 442731 h 762277"/>
                <a:gd name="connsiteX942" fmla="*/ 4959 w 767815"/>
                <a:gd name="connsiteY942" fmla="*/ 442731 h 762277"/>
                <a:gd name="connsiteX943" fmla="*/ 5492 w 767815"/>
                <a:gd name="connsiteY943" fmla="*/ 445767 h 762277"/>
                <a:gd name="connsiteX944" fmla="*/ 5826 w 767815"/>
                <a:gd name="connsiteY944" fmla="*/ 447602 h 762277"/>
                <a:gd name="connsiteX945" fmla="*/ 6427 w 767815"/>
                <a:gd name="connsiteY945" fmla="*/ 450938 h 762277"/>
                <a:gd name="connsiteX946" fmla="*/ 6427 w 767815"/>
                <a:gd name="connsiteY946" fmla="*/ 451405 h 762277"/>
                <a:gd name="connsiteX947" fmla="*/ 6994 w 767815"/>
                <a:gd name="connsiteY947" fmla="*/ 454308 h 762277"/>
                <a:gd name="connsiteX948" fmla="*/ 6994 w 767815"/>
                <a:gd name="connsiteY948" fmla="*/ 454308 h 762277"/>
                <a:gd name="connsiteX949" fmla="*/ 8095 w 767815"/>
                <a:gd name="connsiteY949" fmla="*/ 459646 h 762277"/>
                <a:gd name="connsiteX950" fmla="*/ 9296 w 767815"/>
                <a:gd name="connsiteY950" fmla="*/ 465017 h 762277"/>
                <a:gd name="connsiteX951" fmla="*/ 9863 w 767815"/>
                <a:gd name="connsiteY951" fmla="*/ 467386 h 762277"/>
                <a:gd name="connsiteX952" fmla="*/ 10263 w 767815"/>
                <a:gd name="connsiteY952" fmla="*/ 469088 h 762277"/>
                <a:gd name="connsiteX953" fmla="*/ 10797 w 767815"/>
                <a:gd name="connsiteY953" fmla="*/ 471256 h 762277"/>
                <a:gd name="connsiteX954" fmla="*/ 11198 w 767815"/>
                <a:gd name="connsiteY954" fmla="*/ 472858 h 762277"/>
                <a:gd name="connsiteX955" fmla="*/ 11898 w 767815"/>
                <a:gd name="connsiteY955" fmla="*/ 475693 h 762277"/>
                <a:gd name="connsiteX956" fmla="*/ 13833 w 767815"/>
                <a:gd name="connsiteY956" fmla="*/ 482733 h 762277"/>
                <a:gd name="connsiteX957" fmla="*/ 14567 w 767815"/>
                <a:gd name="connsiteY957" fmla="*/ 485335 h 762277"/>
                <a:gd name="connsiteX958" fmla="*/ 15201 w 767815"/>
                <a:gd name="connsiteY958" fmla="*/ 487471 h 762277"/>
                <a:gd name="connsiteX959" fmla="*/ 16102 w 767815"/>
                <a:gd name="connsiteY959" fmla="*/ 490807 h 762277"/>
                <a:gd name="connsiteX960" fmla="*/ 17403 w 767815"/>
                <a:gd name="connsiteY960" fmla="*/ 495011 h 762277"/>
                <a:gd name="connsiteX961" fmla="*/ 18204 w 767815"/>
                <a:gd name="connsiteY961" fmla="*/ 497479 h 762277"/>
                <a:gd name="connsiteX962" fmla="*/ 19872 w 767815"/>
                <a:gd name="connsiteY962" fmla="*/ 502451 h 762277"/>
                <a:gd name="connsiteX963" fmla="*/ 21073 w 767815"/>
                <a:gd name="connsiteY963" fmla="*/ 505787 h 762277"/>
                <a:gd name="connsiteX964" fmla="*/ 21473 w 767815"/>
                <a:gd name="connsiteY964" fmla="*/ 506988 h 762277"/>
                <a:gd name="connsiteX965" fmla="*/ 22841 w 767815"/>
                <a:gd name="connsiteY965" fmla="*/ 510758 h 762277"/>
                <a:gd name="connsiteX966" fmla="*/ 24343 w 767815"/>
                <a:gd name="connsiteY966" fmla="*/ 514828 h 762277"/>
                <a:gd name="connsiteX967" fmla="*/ 24643 w 767815"/>
                <a:gd name="connsiteY967" fmla="*/ 515562 h 762277"/>
                <a:gd name="connsiteX968" fmla="*/ 25877 w 767815"/>
                <a:gd name="connsiteY968" fmla="*/ 518898 h 762277"/>
                <a:gd name="connsiteX969" fmla="*/ 28146 w 767815"/>
                <a:gd name="connsiteY969" fmla="*/ 524503 h 762277"/>
                <a:gd name="connsiteX970" fmla="*/ 29714 w 767815"/>
                <a:gd name="connsiteY970" fmla="*/ 528307 h 762277"/>
                <a:gd name="connsiteX971" fmla="*/ 31549 w 767815"/>
                <a:gd name="connsiteY971" fmla="*/ 532544 h 762277"/>
                <a:gd name="connsiteX972" fmla="*/ 31549 w 767815"/>
                <a:gd name="connsiteY972" fmla="*/ 532544 h 762277"/>
                <a:gd name="connsiteX973" fmla="*/ 33050 w 767815"/>
                <a:gd name="connsiteY973" fmla="*/ 535880 h 762277"/>
                <a:gd name="connsiteX974" fmla="*/ 35786 w 767815"/>
                <a:gd name="connsiteY974" fmla="*/ 541852 h 762277"/>
                <a:gd name="connsiteX975" fmla="*/ 37321 w 767815"/>
                <a:gd name="connsiteY975" fmla="*/ 545188 h 762277"/>
                <a:gd name="connsiteX976" fmla="*/ 37321 w 767815"/>
                <a:gd name="connsiteY976" fmla="*/ 545422 h 762277"/>
                <a:gd name="connsiteX977" fmla="*/ 39323 w 767815"/>
                <a:gd name="connsiteY977" fmla="*/ 549492 h 762277"/>
                <a:gd name="connsiteX978" fmla="*/ 41424 w 767815"/>
                <a:gd name="connsiteY978" fmla="*/ 553663 h 762277"/>
                <a:gd name="connsiteX979" fmla="*/ 43193 w 767815"/>
                <a:gd name="connsiteY979" fmla="*/ 556999 h 762277"/>
                <a:gd name="connsiteX980" fmla="*/ 44527 w 767815"/>
                <a:gd name="connsiteY980" fmla="*/ 559535 h 762277"/>
                <a:gd name="connsiteX981" fmla="*/ 46129 w 767815"/>
                <a:gd name="connsiteY981" fmla="*/ 562537 h 762277"/>
                <a:gd name="connsiteX982" fmla="*/ 46129 w 767815"/>
                <a:gd name="connsiteY982" fmla="*/ 562704 h 762277"/>
                <a:gd name="connsiteX983" fmla="*/ 46129 w 767815"/>
                <a:gd name="connsiteY983" fmla="*/ 562904 h 762277"/>
                <a:gd name="connsiteX984" fmla="*/ 46129 w 767815"/>
                <a:gd name="connsiteY984" fmla="*/ 562904 h 762277"/>
                <a:gd name="connsiteX985" fmla="*/ 51834 w 767815"/>
                <a:gd name="connsiteY985" fmla="*/ 572913 h 762277"/>
                <a:gd name="connsiteX986" fmla="*/ 52100 w 767815"/>
                <a:gd name="connsiteY986" fmla="*/ 573347 h 762277"/>
                <a:gd name="connsiteX987" fmla="*/ 53402 w 767815"/>
                <a:gd name="connsiteY987" fmla="*/ 575515 h 762277"/>
                <a:gd name="connsiteX988" fmla="*/ 56104 w 767815"/>
                <a:gd name="connsiteY988" fmla="*/ 579986 h 762277"/>
                <a:gd name="connsiteX989" fmla="*/ 57605 w 767815"/>
                <a:gd name="connsiteY989" fmla="*/ 582422 h 762277"/>
                <a:gd name="connsiteX990" fmla="*/ 58540 w 767815"/>
                <a:gd name="connsiteY990" fmla="*/ 583789 h 762277"/>
                <a:gd name="connsiteX991" fmla="*/ 60375 w 767815"/>
                <a:gd name="connsiteY991" fmla="*/ 586692 h 762277"/>
                <a:gd name="connsiteX992" fmla="*/ 61509 w 767815"/>
                <a:gd name="connsiteY992" fmla="*/ 588460 h 762277"/>
                <a:gd name="connsiteX993" fmla="*/ 63277 w 767815"/>
                <a:gd name="connsiteY993" fmla="*/ 591196 h 762277"/>
                <a:gd name="connsiteX994" fmla="*/ 64478 w 767815"/>
                <a:gd name="connsiteY994" fmla="*/ 593031 h 762277"/>
                <a:gd name="connsiteX995" fmla="*/ 67314 w 767815"/>
                <a:gd name="connsiteY995" fmla="*/ 597168 h 762277"/>
                <a:gd name="connsiteX996" fmla="*/ 70984 w 767815"/>
                <a:gd name="connsiteY996" fmla="*/ 602339 h 762277"/>
                <a:gd name="connsiteX997" fmla="*/ 73987 w 767815"/>
                <a:gd name="connsiteY997" fmla="*/ 606510 h 762277"/>
                <a:gd name="connsiteX998" fmla="*/ 76622 w 767815"/>
                <a:gd name="connsiteY998" fmla="*/ 609846 h 762277"/>
                <a:gd name="connsiteX999" fmla="*/ 78257 w 767815"/>
                <a:gd name="connsiteY999" fmla="*/ 612015 h 762277"/>
                <a:gd name="connsiteX1000" fmla="*/ 81260 w 767815"/>
                <a:gd name="connsiteY1000" fmla="*/ 615885 h 762277"/>
                <a:gd name="connsiteX1001" fmla="*/ 84596 w 767815"/>
                <a:gd name="connsiteY1001" fmla="*/ 619922 h 762277"/>
                <a:gd name="connsiteX1002" fmla="*/ 87932 w 767815"/>
                <a:gd name="connsiteY1002" fmla="*/ 624025 h 762277"/>
                <a:gd name="connsiteX1003" fmla="*/ 88566 w 767815"/>
                <a:gd name="connsiteY1003" fmla="*/ 624826 h 762277"/>
                <a:gd name="connsiteX1004" fmla="*/ 91402 w 767815"/>
                <a:gd name="connsiteY1004" fmla="*/ 628162 h 762277"/>
                <a:gd name="connsiteX1005" fmla="*/ 92203 w 767815"/>
                <a:gd name="connsiteY1005" fmla="*/ 629063 h 762277"/>
                <a:gd name="connsiteX1006" fmla="*/ 95539 w 767815"/>
                <a:gd name="connsiteY1006" fmla="*/ 632967 h 762277"/>
                <a:gd name="connsiteX1007" fmla="*/ 99209 w 767815"/>
                <a:gd name="connsiteY1007" fmla="*/ 637037 h 762277"/>
                <a:gd name="connsiteX1008" fmla="*/ 102545 w 767815"/>
                <a:gd name="connsiteY1008" fmla="*/ 640707 h 762277"/>
                <a:gd name="connsiteX1009" fmla="*/ 104681 w 767815"/>
                <a:gd name="connsiteY1009" fmla="*/ 642975 h 762277"/>
                <a:gd name="connsiteX1010" fmla="*/ 106282 w 767815"/>
                <a:gd name="connsiteY1010" fmla="*/ 644644 h 762277"/>
                <a:gd name="connsiteX1011" fmla="*/ 107917 w 767815"/>
                <a:gd name="connsiteY1011" fmla="*/ 646345 h 762277"/>
                <a:gd name="connsiteX1012" fmla="*/ 109652 w 767815"/>
                <a:gd name="connsiteY1012" fmla="*/ 648113 h 762277"/>
                <a:gd name="connsiteX1013" fmla="*/ 111954 w 767815"/>
                <a:gd name="connsiteY1013" fmla="*/ 650415 h 762277"/>
                <a:gd name="connsiteX1014" fmla="*/ 118626 w 767815"/>
                <a:gd name="connsiteY1014" fmla="*/ 656854 h 762277"/>
                <a:gd name="connsiteX1015" fmla="*/ 121062 w 767815"/>
                <a:gd name="connsiteY1015" fmla="*/ 659123 h 762277"/>
                <a:gd name="connsiteX1016" fmla="*/ 122797 w 767815"/>
                <a:gd name="connsiteY1016" fmla="*/ 660758 h 762277"/>
                <a:gd name="connsiteX1017" fmla="*/ 124465 w 767815"/>
                <a:gd name="connsiteY1017" fmla="*/ 662293 h 762277"/>
                <a:gd name="connsiteX1018" fmla="*/ 127467 w 767815"/>
                <a:gd name="connsiteY1018" fmla="*/ 665028 h 762277"/>
                <a:gd name="connsiteX1019" fmla="*/ 127935 w 767815"/>
                <a:gd name="connsiteY1019" fmla="*/ 665462 h 762277"/>
                <a:gd name="connsiteX1020" fmla="*/ 131538 w 767815"/>
                <a:gd name="connsiteY1020" fmla="*/ 668632 h 762277"/>
                <a:gd name="connsiteX1021" fmla="*/ 137176 w 767815"/>
                <a:gd name="connsiteY1021" fmla="*/ 673436 h 762277"/>
                <a:gd name="connsiteX1022" fmla="*/ 140846 w 767815"/>
                <a:gd name="connsiteY1022" fmla="*/ 676472 h 762277"/>
                <a:gd name="connsiteX1023" fmla="*/ 144683 w 767815"/>
                <a:gd name="connsiteY1023" fmla="*/ 679608 h 762277"/>
                <a:gd name="connsiteX1024" fmla="*/ 145717 w 767815"/>
                <a:gd name="connsiteY1024" fmla="*/ 680409 h 762277"/>
                <a:gd name="connsiteX1025" fmla="*/ 148453 w 767815"/>
                <a:gd name="connsiteY1025" fmla="*/ 682577 h 762277"/>
                <a:gd name="connsiteX1026" fmla="*/ 153857 w 767815"/>
                <a:gd name="connsiteY1026" fmla="*/ 686681 h 762277"/>
                <a:gd name="connsiteX1027" fmla="*/ 156126 w 767815"/>
                <a:gd name="connsiteY1027" fmla="*/ 688382 h 762277"/>
                <a:gd name="connsiteX1028" fmla="*/ 158128 w 767815"/>
                <a:gd name="connsiteY1028" fmla="*/ 689850 h 762277"/>
                <a:gd name="connsiteX1029" fmla="*/ 160297 w 767815"/>
                <a:gd name="connsiteY1029" fmla="*/ 691385 h 762277"/>
                <a:gd name="connsiteX1030" fmla="*/ 162298 w 767815"/>
                <a:gd name="connsiteY1030" fmla="*/ 692820 h 762277"/>
                <a:gd name="connsiteX1031" fmla="*/ 164467 w 767815"/>
                <a:gd name="connsiteY1031" fmla="*/ 694354 h 762277"/>
                <a:gd name="connsiteX1032" fmla="*/ 167136 w 767815"/>
                <a:gd name="connsiteY1032" fmla="*/ 696189 h 762277"/>
                <a:gd name="connsiteX1033" fmla="*/ 177145 w 767815"/>
                <a:gd name="connsiteY1033" fmla="*/ 702862 h 762277"/>
                <a:gd name="connsiteX1034" fmla="*/ 180248 w 767815"/>
                <a:gd name="connsiteY1034" fmla="*/ 704864 h 762277"/>
                <a:gd name="connsiteX1035" fmla="*/ 181115 w 767815"/>
                <a:gd name="connsiteY1035" fmla="*/ 705398 h 762277"/>
                <a:gd name="connsiteX1036" fmla="*/ 184618 w 767815"/>
                <a:gd name="connsiteY1036" fmla="*/ 707533 h 762277"/>
                <a:gd name="connsiteX1037" fmla="*/ 188388 w 767815"/>
                <a:gd name="connsiteY1037" fmla="*/ 709801 h 762277"/>
                <a:gd name="connsiteX1038" fmla="*/ 188989 w 767815"/>
                <a:gd name="connsiteY1038" fmla="*/ 710169 h 762277"/>
                <a:gd name="connsiteX1039" fmla="*/ 192625 w 767815"/>
                <a:gd name="connsiteY1039" fmla="*/ 712270 h 762277"/>
                <a:gd name="connsiteX1040" fmla="*/ 192625 w 767815"/>
                <a:gd name="connsiteY1040" fmla="*/ 712270 h 762277"/>
                <a:gd name="connsiteX1041" fmla="*/ 196662 w 767815"/>
                <a:gd name="connsiteY1041" fmla="*/ 714539 h 762277"/>
                <a:gd name="connsiteX1042" fmla="*/ 199999 w 767815"/>
                <a:gd name="connsiteY1042" fmla="*/ 716507 h 762277"/>
                <a:gd name="connsiteX1043" fmla="*/ 205070 w 767815"/>
                <a:gd name="connsiteY1043" fmla="*/ 719243 h 762277"/>
                <a:gd name="connsiteX1044" fmla="*/ 208806 w 767815"/>
                <a:gd name="connsiteY1044" fmla="*/ 721178 h 762277"/>
                <a:gd name="connsiteX1045" fmla="*/ 212777 w 767815"/>
                <a:gd name="connsiteY1045" fmla="*/ 723180 h 762277"/>
                <a:gd name="connsiteX1046" fmla="*/ 212977 w 767815"/>
                <a:gd name="connsiteY1046" fmla="*/ 723180 h 762277"/>
                <a:gd name="connsiteX1047" fmla="*/ 217181 w 767815"/>
                <a:gd name="connsiteY1047" fmla="*/ 725249 h 762277"/>
                <a:gd name="connsiteX1048" fmla="*/ 221384 w 767815"/>
                <a:gd name="connsiteY1048" fmla="*/ 727250 h 762277"/>
                <a:gd name="connsiteX1049" fmla="*/ 225555 w 767815"/>
                <a:gd name="connsiteY1049" fmla="*/ 729152 h 762277"/>
                <a:gd name="connsiteX1050" fmla="*/ 225821 w 767815"/>
                <a:gd name="connsiteY1050" fmla="*/ 729152 h 762277"/>
                <a:gd name="connsiteX1051" fmla="*/ 229925 w 767815"/>
                <a:gd name="connsiteY1051" fmla="*/ 730987 h 762277"/>
                <a:gd name="connsiteX1052" fmla="*/ 233795 w 767815"/>
                <a:gd name="connsiteY1052" fmla="*/ 732655 h 762277"/>
                <a:gd name="connsiteX1053" fmla="*/ 234229 w 767815"/>
                <a:gd name="connsiteY1053" fmla="*/ 732822 h 762277"/>
                <a:gd name="connsiteX1054" fmla="*/ 238333 w 767815"/>
                <a:gd name="connsiteY1054" fmla="*/ 734557 h 762277"/>
                <a:gd name="connsiteX1055" fmla="*/ 239167 w 767815"/>
                <a:gd name="connsiteY1055" fmla="*/ 734890 h 762277"/>
                <a:gd name="connsiteX1056" fmla="*/ 242703 w 767815"/>
                <a:gd name="connsiteY1056" fmla="*/ 736292 h 762277"/>
                <a:gd name="connsiteX1057" fmla="*/ 243237 w 767815"/>
                <a:gd name="connsiteY1057" fmla="*/ 736525 h 762277"/>
                <a:gd name="connsiteX1058" fmla="*/ 247274 w 767815"/>
                <a:gd name="connsiteY1058" fmla="*/ 738060 h 762277"/>
                <a:gd name="connsiteX1059" fmla="*/ 247274 w 767815"/>
                <a:gd name="connsiteY1059" fmla="*/ 738060 h 762277"/>
                <a:gd name="connsiteX1060" fmla="*/ 251711 w 767815"/>
                <a:gd name="connsiteY1060" fmla="*/ 739728 h 762277"/>
                <a:gd name="connsiteX1061" fmla="*/ 256082 w 767815"/>
                <a:gd name="connsiteY1061" fmla="*/ 741296 h 762277"/>
                <a:gd name="connsiteX1062" fmla="*/ 256082 w 767815"/>
                <a:gd name="connsiteY1062" fmla="*/ 741296 h 762277"/>
                <a:gd name="connsiteX1063" fmla="*/ 260419 w 767815"/>
                <a:gd name="connsiteY1063" fmla="*/ 742798 h 762277"/>
                <a:gd name="connsiteX1064" fmla="*/ 260786 w 767815"/>
                <a:gd name="connsiteY1064" fmla="*/ 742798 h 762277"/>
                <a:gd name="connsiteX1065" fmla="*/ 264923 w 767815"/>
                <a:gd name="connsiteY1065" fmla="*/ 744165 h 762277"/>
                <a:gd name="connsiteX1066" fmla="*/ 268826 w 767815"/>
                <a:gd name="connsiteY1066" fmla="*/ 745433 h 762277"/>
                <a:gd name="connsiteX1067" fmla="*/ 273964 w 767815"/>
                <a:gd name="connsiteY1067" fmla="*/ 747001 h 762277"/>
                <a:gd name="connsiteX1068" fmla="*/ 277567 w 767815"/>
                <a:gd name="connsiteY1068" fmla="*/ 748035 h 762277"/>
                <a:gd name="connsiteX1069" fmla="*/ 277768 w 767815"/>
                <a:gd name="connsiteY1069" fmla="*/ 748035 h 762277"/>
                <a:gd name="connsiteX1070" fmla="*/ 279603 w 767815"/>
                <a:gd name="connsiteY1070" fmla="*/ 748569 h 762277"/>
                <a:gd name="connsiteX1071" fmla="*/ 283172 w 767815"/>
                <a:gd name="connsiteY1071" fmla="*/ 749537 h 762277"/>
                <a:gd name="connsiteX1072" fmla="*/ 287476 w 767815"/>
                <a:gd name="connsiteY1072" fmla="*/ 750671 h 762277"/>
                <a:gd name="connsiteX1073" fmla="*/ 287910 w 767815"/>
                <a:gd name="connsiteY1073" fmla="*/ 750671 h 762277"/>
                <a:gd name="connsiteX1074" fmla="*/ 292314 w 767815"/>
                <a:gd name="connsiteY1074" fmla="*/ 751772 h 762277"/>
                <a:gd name="connsiteX1075" fmla="*/ 300354 w 767815"/>
                <a:gd name="connsiteY1075" fmla="*/ 753607 h 762277"/>
                <a:gd name="connsiteX1076" fmla="*/ 300855 w 767815"/>
                <a:gd name="connsiteY1076" fmla="*/ 753607 h 762277"/>
                <a:gd name="connsiteX1077" fmla="*/ 302423 w 767815"/>
                <a:gd name="connsiteY1077" fmla="*/ 753941 h 762277"/>
                <a:gd name="connsiteX1078" fmla="*/ 306160 w 767815"/>
                <a:gd name="connsiteY1078" fmla="*/ 754741 h 762277"/>
                <a:gd name="connsiteX1079" fmla="*/ 306627 w 767815"/>
                <a:gd name="connsiteY1079" fmla="*/ 754741 h 762277"/>
                <a:gd name="connsiteX1080" fmla="*/ 311031 w 767815"/>
                <a:gd name="connsiteY1080" fmla="*/ 755642 h 762277"/>
                <a:gd name="connsiteX1081" fmla="*/ 314901 w 767815"/>
                <a:gd name="connsiteY1081" fmla="*/ 756376 h 762277"/>
                <a:gd name="connsiteX1082" fmla="*/ 316135 w 767815"/>
                <a:gd name="connsiteY1082" fmla="*/ 756576 h 762277"/>
                <a:gd name="connsiteX1083" fmla="*/ 320539 w 767815"/>
                <a:gd name="connsiteY1083" fmla="*/ 757344 h 762277"/>
                <a:gd name="connsiteX1084" fmla="*/ 319104 w 767815"/>
                <a:gd name="connsiteY1084" fmla="*/ 757344 h 762277"/>
                <a:gd name="connsiteX1085" fmla="*/ 323642 w 767815"/>
                <a:gd name="connsiteY1085" fmla="*/ 758044 h 762277"/>
                <a:gd name="connsiteX1086" fmla="*/ 327979 w 767815"/>
                <a:gd name="connsiteY1086" fmla="*/ 758712 h 762277"/>
                <a:gd name="connsiteX1087" fmla="*/ 331315 w 767815"/>
                <a:gd name="connsiteY1087" fmla="*/ 759179 h 762277"/>
                <a:gd name="connsiteX1088" fmla="*/ 333784 w 767815"/>
                <a:gd name="connsiteY1088" fmla="*/ 759479 h 762277"/>
                <a:gd name="connsiteX1089" fmla="*/ 336920 w 767815"/>
                <a:gd name="connsiteY1089" fmla="*/ 759879 h 762277"/>
                <a:gd name="connsiteX1090" fmla="*/ 339055 w 767815"/>
                <a:gd name="connsiteY1090" fmla="*/ 760113 h 762277"/>
                <a:gd name="connsiteX1091" fmla="*/ 342792 w 767815"/>
                <a:gd name="connsiteY1091" fmla="*/ 760513 h 762277"/>
                <a:gd name="connsiteX1092" fmla="*/ 346529 w 767815"/>
                <a:gd name="connsiteY1092" fmla="*/ 760847 h 762277"/>
                <a:gd name="connsiteX1093" fmla="*/ 348798 w 767815"/>
                <a:gd name="connsiteY1093" fmla="*/ 761080 h 762277"/>
                <a:gd name="connsiteX1094" fmla="*/ 351800 w 767815"/>
                <a:gd name="connsiteY1094" fmla="*/ 761314 h 762277"/>
                <a:gd name="connsiteX1095" fmla="*/ 354569 w 767815"/>
                <a:gd name="connsiteY1095" fmla="*/ 761514 h 762277"/>
                <a:gd name="connsiteX1096" fmla="*/ 362676 w 767815"/>
                <a:gd name="connsiteY1096" fmla="*/ 762015 h 762277"/>
                <a:gd name="connsiteX1097" fmla="*/ 362676 w 767815"/>
                <a:gd name="connsiteY1097" fmla="*/ 762015 h 762277"/>
                <a:gd name="connsiteX1098" fmla="*/ 367514 w 767815"/>
                <a:gd name="connsiteY1098" fmla="*/ 762215 h 762277"/>
                <a:gd name="connsiteX1099" fmla="*/ 372085 w 767815"/>
                <a:gd name="connsiteY1099" fmla="*/ 762215 h 762277"/>
                <a:gd name="connsiteX1100" fmla="*/ 375421 w 767815"/>
                <a:gd name="connsiteY1100" fmla="*/ 762215 h 762277"/>
                <a:gd name="connsiteX1101" fmla="*/ 382494 w 767815"/>
                <a:gd name="connsiteY1101" fmla="*/ 762215 h 762277"/>
                <a:gd name="connsiteX1102" fmla="*/ 398275 w 767815"/>
                <a:gd name="connsiteY1102" fmla="*/ 761914 h 762277"/>
                <a:gd name="connsiteX1103" fmla="*/ 402312 w 767815"/>
                <a:gd name="connsiteY1103" fmla="*/ 761714 h 762277"/>
                <a:gd name="connsiteX1104" fmla="*/ 406582 w 767815"/>
                <a:gd name="connsiteY1104" fmla="*/ 761481 h 762277"/>
                <a:gd name="connsiteX1105" fmla="*/ 411186 w 767815"/>
                <a:gd name="connsiteY1105" fmla="*/ 761180 h 762277"/>
                <a:gd name="connsiteX1106" fmla="*/ 415690 w 767815"/>
                <a:gd name="connsiteY1106" fmla="*/ 760814 h 762277"/>
                <a:gd name="connsiteX1107" fmla="*/ 415857 w 767815"/>
                <a:gd name="connsiteY1107" fmla="*/ 760814 h 762277"/>
                <a:gd name="connsiteX1108" fmla="*/ 418726 w 767815"/>
                <a:gd name="connsiteY1108" fmla="*/ 760547 h 762277"/>
                <a:gd name="connsiteX1109" fmla="*/ 421395 w 767815"/>
                <a:gd name="connsiteY1109" fmla="*/ 760313 h 762277"/>
                <a:gd name="connsiteX1110" fmla="*/ 425799 w 767815"/>
                <a:gd name="connsiteY1110" fmla="*/ 759846 h 762277"/>
                <a:gd name="connsiteX1111" fmla="*/ 428168 w 767815"/>
                <a:gd name="connsiteY1111" fmla="*/ 759546 h 762277"/>
                <a:gd name="connsiteX1112" fmla="*/ 430570 w 767815"/>
                <a:gd name="connsiteY1112" fmla="*/ 759279 h 762277"/>
                <a:gd name="connsiteX1113" fmla="*/ 433706 w 767815"/>
                <a:gd name="connsiteY1113" fmla="*/ 758878 h 762277"/>
                <a:gd name="connsiteX1114" fmla="*/ 434874 w 767815"/>
                <a:gd name="connsiteY1114" fmla="*/ 758712 h 762277"/>
                <a:gd name="connsiteX1115" fmla="*/ 438544 w 767815"/>
                <a:gd name="connsiteY1115" fmla="*/ 758178 h 762277"/>
                <a:gd name="connsiteX1116" fmla="*/ 439778 w 767815"/>
                <a:gd name="connsiteY1116" fmla="*/ 758178 h 762277"/>
                <a:gd name="connsiteX1117" fmla="*/ 441980 w 767815"/>
                <a:gd name="connsiteY1117" fmla="*/ 757811 h 762277"/>
                <a:gd name="connsiteX1118" fmla="*/ 445317 w 767815"/>
                <a:gd name="connsiteY1118" fmla="*/ 757310 h 762277"/>
                <a:gd name="connsiteX1119" fmla="*/ 446584 w 767815"/>
                <a:gd name="connsiteY1119" fmla="*/ 757077 h 762277"/>
                <a:gd name="connsiteX1120" fmla="*/ 449921 w 767815"/>
                <a:gd name="connsiteY1120" fmla="*/ 756510 h 762277"/>
                <a:gd name="connsiteX1121" fmla="*/ 450955 w 767815"/>
                <a:gd name="connsiteY1121" fmla="*/ 756309 h 762277"/>
                <a:gd name="connsiteX1122" fmla="*/ 455259 w 767815"/>
                <a:gd name="connsiteY1122" fmla="*/ 755509 h 762277"/>
                <a:gd name="connsiteX1123" fmla="*/ 458829 w 767815"/>
                <a:gd name="connsiteY1123" fmla="*/ 754808 h 762277"/>
                <a:gd name="connsiteX1124" fmla="*/ 461864 w 767815"/>
                <a:gd name="connsiteY1124" fmla="*/ 754208 h 762277"/>
                <a:gd name="connsiteX1125" fmla="*/ 462365 w 767815"/>
                <a:gd name="connsiteY1125" fmla="*/ 754208 h 762277"/>
                <a:gd name="connsiteX1126" fmla="*/ 466068 w 767815"/>
                <a:gd name="connsiteY1126" fmla="*/ 753374 h 762277"/>
                <a:gd name="connsiteX1127" fmla="*/ 470038 w 767815"/>
                <a:gd name="connsiteY1127" fmla="*/ 752473 h 762277"/>
                <a:gd name="connsiteX1128" fmla="*/ 472441 w 767815"/>
                <a:gd name="connsiteY1128" fmla="*/ 751906 h 762277"/>
                <a:gd name="connsiteX1129" fmla="*/ 475343 w 767815"/>
                <a:gd name="connsiteY1129" fmla="*/ 751205 h 762277"/>
                <a:gd name="connsiteX1130" fmla="*/ 476144 w 767815"/>
                <a:gd name="connsiteY1130" fmla="*/ 751005 h 762277"/>
                <a:gd name="connsiteX1131" fmla="*/ 479714 w 767815"/>
                <a:gd name="connsiteY1131" fmla="*/ 750071 h 762277"/>
                <a:gd name="connsiteX1132" fmla="*/ 485519 w 767815"/>
                <a:gd name="connsiteY1132" fmla="*/ 748503 h 762277"/>
                <a:gd name="connsiteX1133" fmla="*/ 488855 w 767815"/>
                <a:gd name="connsiteY1133" fmla="*/ 747535 h 762277"/>
                <a:gd name="connsiteX1134" fmla="*/ 493026 w 767815"/>
                <a:gd name="connsiteY1134" fmla="*/ 746301 h 762277"/>
                <a:gd name="connsiteX1135" fmla="*/ 493759 w 767815"/>
                <a:gd name="connsiteY1135" fmla="*/ 746067 h 762277"/>
                <a:gd name="connsiteX1136" fmla="*/ 497663 w 767815"/>
                <a:gd name="connsiteY1136" fmla="*/ 744899 h 762277"/>
                <a:gd name="connsiteX1137" fmla="*/ 502034 w 767815"/>
                <a:gd name="connsiteY1137" fmla="*/ 743498 h 762277"/>
                <a:gd name="connsiteX1138" fmla="*/ 506271 w 767815"/>
                <a:gd name="connsiteY1138" fmla="*/ 742064 h 762277"/>
                <a:gd name="connsiteX1139" fmla="*/ 506804 w 767815"/>
                <a:gd name="connsiteY1139" fmla="*/ 741897 h 762277"/>
                <a:gd name="connsiteX1140" fmla="*/ 510674 w 767815"/>
                <a:gd name="connsiteY1140" fmla="*/ 740529 h 762277"/>
                <a:gd name="connsiteX1141" fmla="*/ 515612 w 767815"/>
                <a:gd name="connsiteY1141" fmla="*/ 738761 h 762277"/>
                <a:gd name="connsiteX1142" fmla="*/ 523786 w 767815"/>
                <a:gd name="connsiteY1142" fmla="*/ 735624 h 762277"/>
                <a:gd name="connsiteX1143" fmla="*/ 525855 w 767815"/>
                <a:gd name="connsiteY1143" fmla="*/ 734790 h 762277"/>
                <a:gd name="connsiteX1144" fmla="*/ 527122 w 767815"/>
                <a:gd name="connsiteY1144" fmla="*/ 734290 h 762277"/>
                <a:gd name="connsiteX1145" fmla="*/ 527690 w 767815"/>
                <a:gd name="connsiteY1145" fmla="*/ 734056 h 762277"/>
                <a:gd name="connsiteX1146" fmla="*/ 529158 w 767815"/>
                <a:gd name="connsiteY1146" fmla="*/ 733456 h 762277"/>
                <a:gd name="connsiteX1147" fmla="*/ 530659 w 767815"/>
                <a:gd name="connsiteY1147" fmla="*/ 732822 h 762277"/>
                <a:gd name="connsiteX1148" fmla="*/ 530659 w 767815"/>
                <a:gd name="connsiteY1148" fmla="*/ 732822 h 762277"/>
                <a:gd name="connsiteX1149" fmla="*/ 532060 w 767815"/>
                <a:gd name="connsiteY1149" fmla="*/ 732255 h 762277"/>
                <a:gd name="connsiteX1150" fmla="*/ 535563 w 767815"/>
                <a:gd name="connsiteY1150" fmla="*/ 730753 h 762277"/>
                <a:gd name="connsiteX1151" fmla="*/ 536331 w 767815"/>
                <a:gd name="connsiteY1151" fmla="*/ 730386 h 762277"/>
                <a:gd name="connsiteX1152" fmla="*/ 539667 w 767815"/>
                <a:gd name="connsiteY1152" fmla="*/ 728885 h 762277"/>
                <a:gd name="connsiteX1153" fmla="*/ 540468 w 767815"/>
                <a:gd name="connsiteY1153" fmla="*/ 728518 h 762277"/>
                <a:gd name="connsiteX1154" fmla="*/ 540468 w 767815"/>
                <a:gd name="connsiteY1154" fmla="*/ 728518 h 762277"/>
                <a:gd name="connsiteX1155" fmla="*/ 541302 w 767815"/>
                <a:gd name="connsiteY1155" fmla="*/ 719910 h 762277"/>
                <a:gd name="connsiteX1156" fmla="*/ 541302 w 767815"/>
                <a:gd name="connsiteY1156" fmla="*/ 717075 h 762277"/>
                <a:gd name="connsiteX1157" fmla="*/ 541302 w 767815"/>
                <a:gd name="connsiteY1157" fmla="*/ 715640 h 762277"/>
                <a:gd name="connsiteX1158" fmla="*/ 541302 w 767815"/>
                <a:gd name="connsiteY1158" fmla="*/ 714239 h 762277"/>
                <a:gd name="connsiteX1159" fmla="*/ 541302 w 767815"/>
                <a:gd name="connsiteY1159" fmla="*/ 712871 h 762277"/>
                <a:gd name="connsiteX1160" fmla="*/ 541302 w 767815"/>
                <a:gd name="connsiteY1160" fmla="*/ 712871 h 762277"/>
                <a:gd name="connsiteX1161" fmla="*/ 542303 w 767815"/>
                <a:gd name="connsiteY1161" fmla="*/ 712370 h 762277"/>
                <a:gd name="connsiteX1162" fmla="*/ 542303 w 767815"/>
                <a:gd name="connsiteY1162" fmla="*/ 712370 h 762277"/>
                <a:gd name="connsiteX1163" fmla="*/ 541402 w 767815"/>
                <a:gd name="connsiteY1163" fmla="*/ 712804 h 762277"/>
                <a:gd name="connsiteX1164" fmla="*/ 541402 w 767815"/>
                <a:gd name="connsiteY1164" fmla="*/ 712804 h 762277"/>
                <a:gd name="connsiteX1165" fmla="*/ 541402 w 767815"/>
                <a:gd name="connsiteY1165" fmla="*/ 712170 h 762277"/>
                <a:gd name="connsiteX1166" fmla="*/ 541402 w 767815"/>
                <a:gd name="connsiteY1166" fmla="*/ 710135 h 762277"/>
                <a:gd name="connsiteX1167" fmla="*/ 541402 w 767815"/>
                <a:gd name="connsiteY1167" fmla="*/ 708133 h 762277"/>
                <a:gd name="connsiteX1168" fmla="*/ 541402 w 767815"/>
                <a:gd name="connsiteY1168" fmla="*/ 708133 h 762277"/>
                <a:gd name="connsiteX1169" fmla="*/ 541402 w 767815"/>
                <a:gd name="connsiteY1169" fmla="*/ 708133 h 762277"/>
                <a:gd name="connsiteX1170" fmla="*/ 541402 w 767815"/>
                <a:gd name="connsiteY1170" fmla="*/ 708133 h 762277"/>
                <a:gd name="connsiteX1171" fmla="*/ 532728 w 767815"/>
                <a:gd name="connsiteY1171" fmla="*/ 712170 h 762277"/>
                <a:gd name="connsiteX1172" fmla="*/ 532728 w 767815"/>
                <a:gd name="connsiteY1172" fmla="*/ 712170 h 762277"/>
                <a:gd name="connsiteX1173" fmla="*/ 532728 w 767815"/>
                <a:gd name="connsiteY1173" fmla="*/ 714406 h 762277"/>
                <a:gd name="connsiteX1174" fmla="*/ 532728 w 767815"/>
                <a:gd name="connsiteY1174" fmla="*/ 714406 h 762277"/>
                <a:gd name="connsiteX1175" fmla="*/ 532728 w 767815"/>
                <a:gd name="connsiteY1175" fmla="*/ 714105 h 762277"/>
                <a:gd name="connsiteX1176" fmla="*/ 532728 w 767815"/>
                <a:gd name="connsiteY1176" fmla="*/ 712237 h 762277"/>
                <a:gd name="connsiteX1177" fmla="*/ 532728 w 767815"/>
                <a:gd name="connsiteY1177" fmla="*/ 710068 h 762277"/>
                <a:gd name="connsiteX1178" fmla="*/ 532728 w 767815"/>
                <a:gd name="connsiteY1178" fmla="*/ 709468 h 762277"/>
                <a:gd name="connsiteX1179" fmla="*/ 532728 w 767815"/>
                <a:gd name="connsiteY1179" fmla="*/ 708867 h 762277"/>
                <a:gd name="connsiteX1180" fmla="*/ 532728 w 767815"/>
                <a:gd name="connsiteY1180" fmla="*/ 707833 h 762277"/>
                <a:gd name="connsiteX1181" fmla="*/ 532728 w 767815"/>
                <a:gd name="connsiteY1181" fmla="*/ 707833 h 762277"/>
                <a:gd name="connsiteX1182" fmla="*/ 532494 w 767815"/>
                <a:gd name="connsiteY1182" fmla="*/ 705464 h 762277"/>
                <a:gd name="connsiteX1183" fmla="*/ 532494 w 767815"/>
                <a:gd name="connsiteY1183" fmla="*/ 705464 h 762277"/>
                <a:gd name="connsiteX1184" fmla="*/ 532494 w 767815"/>
                <a:gd name="connsiteY1184" fmla="*/ 705464 h 762277"/>
                <a:gd name="connsiteX1185" fmla="*/ 532661 w 767815"/>
                <a:gd name="connsiteY1185" fmla="*/ 705464 h 762277"/>
                <a:gd name="connsiteX1186" fmla="*/ 532661 w 767815"/>
                <a:gd name="connsiteY1186" fmla="*/ 705464 h 762277"/>
                <a:gd name="connsiteX1187" fmla="*/ 533295 w 767815"/>
                <a:gd name="connsiteY1187" fmla="*/ 705164 h 762277"/>
                <a:gd name="connsiteX1188" fmla="*/ 533295 w 767815"/>
                <a:gd name="connsiteY1188" fmla="*/ 705164 h 762277"/>
                <a:gd name="connsiteX1189" fmla="*/ 535997 w 767815"/>
                <a:gd name="connsiteY1189" fmla="*/ 703863 h 762277"/>
                <a:gd name="connsiteX1190" fmla="*/ 535997 w 767815"/>
                <a:gd name="connsiteY1190" fmla="*/ 703863 h 762277"/>
                <a:gd name="connsiteX1191" fmla="*/ 536297 w 767815"/>
                <a:gd name="connsiteY1191" fmla="*/ 703863 h 762277"/>
                <a:gd name="connsiteX1192" fmla="*/ 536664 w 767815"/>
                <a:gd name="connsiteY1192" fmla="*/ 703696 h 762277"/>
                <a:gd name="connsiteX1193" fmla="*/ 536664 w 767815"/>
                <a:gd name="connsiteY1193" fmla="*/ 703696 h 762277"/>
                <a:gd name="connsiteX1194" fmla="*/ 537131 w 767815"/>
                <a:gd name="connsiteY1194" fmla="*/ 703463 h 762277"/>
                <a:gd name="connsiteX1195" fmla="*/ 537398 w 767815"/>
                <a:gd name="connsiteY1195" fmla="*/ 703463 h 762277"/>
                <a:gd name="connsiteX1196" fmla="*/ 537799 w 767815"/>
                <a:gd name="connsiteY1196" fmla="*/ 703262 h 762277"/>
                <a:gd name="connsiteX1197" fmla="*/ 537799 w 767815"/>
                <a:gd name="connsiteY1197" fmla="*/ 703262 h 762277"/>
                <a:gd name="connsiteX1198" fmla="*/ 538199 w 767815"/>
                <a:gd name="connsiteY1198" fmla="*/ 703062 h 762277"/>
                <a:gd name="connsiteX1199" fmla="*/ 538199 w 767815"/>
                <a:gd name="connsiteY1199" fmla="*/ 703062 h 762277"/>
                <a:gd name="connsiteX1200" fmla="*/ 538466 w 767815"/>
                <a:gd name="connsiteY1200" fmla="*/ 703062 h 762277"/>
                <a:gd name="connsiteX1201" fmla="*/ 538466 w 767815"/>
                <a:gd name="connsiteY1201" fmla="*/ 703062 h 762277"/>
                <a:gd name="connsiteX1202" fmla="*/ 539000 w 767815"/>
                <a:gd name="connsiteY1202" fmla="*/ 702829 h 762277"/>
                <a:gd name="connsiteX1203" fmla="*/ 539500 w 767815"/>
                <a:gd name="connsiteY1203" fmla="*/ 702595 h 762277"/>
                <a:gd name="connsiteX1204" fmla="*/ 539500 w 767815"/>
                <a:gd name="connsiteY1204" fmla="*/ 702595 h 762277"/>
                <a:gd name="connsiteX1205" fmla="*/ 539500 w 767815"/>
                <a:gd name="connsiteY1205" fmla="*/ 702595 h 762277"/>
                <a:gd name="connsiteX1206" fmla="*/ 539500 w 767815"/>
                <a:gd name="connsiteY1206" fmla="*/ 702595 h 762277"/>
                <a:gd name="connsiteX1207" fmla="*/ 539500 w 767815"/>
                <a:gd name="connsiteY1207" fmla="*/ 702595 h 762277"/>
                <a:gd name="connsiteX1208" fmla="*/ 539734 w 767815"/>
                <a:gd name="connsiteY1208" fmla="*/ 702595 h 762277"/>
                <a:gd name="connsiteX1209" fmla="*/ 539734 w 767815"/>
                <a:gd name="connsiteY1209" fmla="*/ 702595 h 762277"/>
                <a:gd name="connsiteX1210" fmla="*/ 539901 w 767815"/>
                <a:gd name="connsiteY1210" fmla="*/ 702595 h 762277"/>
                <a:gd name="connsiteX1211" fmla="*/ 539901 w 767815"/>
                <a:gd name="connsiteY1211" fmla="*/ 703729 h 762277"/>
                <a:gd name="connsiteX1212" fmla="*/ 539901 w 767815"/>
                <a:gd name="connsiteY1212" fmla="*/ 703729 h 762277"/>
                <a:gd name="connsiteX1213" fmla="*/ 539901 w 767815"/>
                <a:gd name="connsiteY1213" fmla="*/ 704463 h 762277"/>
                <a:gd name="connsiteX1214" fmla="*/ 539901 w 767815"/>
                <a:gd name="connsiteY1214" fmla="*/ 704797 h 762277"/>
                <a:gd name="connsiteX1215" fmla="*/ 539901 w 767815"/>
                <a:gd name="connsiteY1215" fmla="*/ 705598 h 762277"/>
                <a:gd name="connsiteX1216" fmla="*/ 539901 w 767815"/>
                <a:gd name="connsiteY1216" fmla="*/ 706599 h 762277"/>
                <a:gd name="connsiteX1217" fmla="*/ 539901 w 767815"/>
                <a:gd name="connsiteY1217" fmla="*/ 707199 h 762277"/>
                <a:gd name="connsiteX1218" fmla="*/ 539901 w 767815"/>
                <a:gd name="connsiteY1218" fmla="*/ 707199 h 762277"/>
                <a:gd name="connsiteX1219" fmla="*/ 545205 w 767815"/>
                <a:gd name="connsiteY1219" fmla="*/ 704563 h 762277"/>
                <a:gd name="connsiteX1220" fmla="*/ 545205 w 767815"/>
                <a:gd name="connsiteY1220" fmla="*/ 704563 h 762277"/>
                <a:gd name="connsiteX1221" fmla="*/ 545472 w 767815"/>
                <a:gd name="connsiteY1221" fmla="*/ 704397 h 762277"/>
                <a:gd name="connsiteX1222" fmla="*/ 545739 w 767815"/>
                <a:gd name="connsiteY1222" fmla="*/ 704397 h 762277"/>
                <a:gd name="connsiteX1223" fmla="*/ 545739 w 767815"/>
                <a:gd name="connsiteY1223" fmla="*/ 704397 h 762277"/>
                <a:gd name="connsiteX1224" fmla="*/ 546706 w 767815"/>
                <a:gd name="connsiteY1224" fmla="*/ 703896 h 762277"/>
                <a:gd name="connsiteX1225" fmla="*/ 546706 w 767815"/>
                <a:gd name="connsiteY1225" fmla="*/ 703896 h 762277"/>
                <a:gd name="connsiteX1226" fmla="*/ 547140 w 767815"/>
                <a:gd name="connsiteY1226" fmla="*/ 703696 h 762277"/>
                <a:gd name="connsiteX1227" fmla="*/ 547140 w 767815"/>
                <a:gd name="connsiteY1227" fmla="*/ 703696 h 762277"/>
                <a:gd name="connsiteX1228" fmla="*/ 548041 w 767815"/>
                <a:gd name="connsiteY1228" fmla="*/ 703229 h 762277"/>
                <a:gd name="connsiteX1229" fmla="*/ 550043 w 767815"/>
                <a:gd name="connsiteY1229" fmla="*/ 702161 h 762277"/>
                <a:gd name="connsiteX1230" fmla="*/ 550043 w 767815"/>
                <a:gd name="connsiteY1230" fmla="*/ 702161 h 762277"/>
                <a:gd name="connsiteX1231" fmla="*/ 550543 w 767815"/>
                <a:gd name="connsiteY1231" fmla="*/ 701861 h 762277"/>
                <a:gd name="connsiteX1232" fmla="*/ 551244 w 767815"/>
                <a:gd name="connsiteY1232" fmla="*/ 701494 h 762277"/>
                <a:gd name="connsiteX1233" fmla="*/ 551244 w 767815"/>
                <a:gd name="connsiteY1233" fmla="*/ 701494 h 762277"/>
                <a:gd name="connsiteX1234" fmla="*/ 551811 w 767815"/>
                <a:gd name="connsiteY1234" fmla="*/ 701194 h 762277"/>
                <a:gd name="connsiteX1235" fmla="*/ 552578 w 767815"/>
                <a:gd name="connsiteY1235" fmla="*/ 700794 h 762277"/>
                <a:gd name="connsiteX1236" fmla="*/ 552578 w 767815"/>
                <a:gd name="connsiteY1236" fmla="*/ 700794 h 762277"/>
                <a:gd name="connsiteX1237" fmla="*/ 552745 w 767815"/>
                <a:gd name="connsiteY1237" fmla="*/ 700794 h 762277"/>
                <a:gd name="connsiteX1238" fmla="*/ 553279 w 767815"/>
                <a:gd name="connsiteY1238" fmla="*/ 700493 h 762277"/>
                <a:gd name="connsiteX1239" fmla="*/ 554013 w 767815"/>
                <a:gd name="connsiteY1239" fmla="*/ 700093 h 762277"/>
                <a:gd name="connsiteX1240" fmla="*/ 554380 w 767815"/>
                <a:gd name="connsiteY1240" fmla="*/ 699926 h 762277"/>
                <a:gd name="connsiteX1241" fmla="*/ 555047 w 767815"/>
                <a:gd name="connsiteY1241" fmla="*/ 699559 h 762277"/>
                <a:gd name="connsiteX1242" fmla="*/ 555047 w 767815"/>
                <a:gd name="connsiteY1242" fmla="*/ 699559 h 762277"/>
                <a:gd name="connsiteX1243" fmla="*/ 557650 w 767815"/>
                <a:gd name="connsiteY1243" fmla="*/ 698091 h 762277"/>
                <a:gd name="connsiteX1244" fmla="*/ 557650 w 767815"/>
                <a:gd name="connsiteY1244" fmla="*/ 698091 h 762277"/>
                <a:gd name="connsiteX1245" fmla="*/ 558350 w 767815"/>
                <a:gd name="connsiteY1245" fmla="*/ 697691 h 762277"/>
                <a:gd name="connsiteX1246" fmla="*/ 560052 w 767815"/>
                <a:gd name="connsiteY1246" fmla="*/ 696723 h 762277"/>
                <a:gd name="connsiteX1247" fmla="*/ 560052 w 767815"/>
                <a:gd name="connsiteY1247" fmla="*/ 696723 h 762277"/>
                <a:gd name="connsiteX1248" fmla="*/ 560319 w 767815"/>
                <a:gd name="connsiteY1248" fmla="*/ 696556 h 762277"/>
                <a:gd name="connsiteX1249" fmla="*/ 560319 w 767815"/>
                <a:gd name="connsiteY1249" fmla="*/ 696556 h 762277"/>
                <a:gd name="connsiteX1250" fmla="*/ 560319 w 767815"/>
                <a:gd name="connsiteY1250" fmla="*/ 696556 h 762277"/>
                <a:gd name="connsiteX1251" fmla="*/ 560319 w 767815"/>
                <a:gd name="connsiteY1251" fmla="*/ 696556 h 762277"/>
                <a:gd name="connsiteX1252" fmla="*/ 560319 w 767815"/>
                <a:gd name="connsiteY1252" fmla="*/ 696556 h 762277"/>
                <a:gd name="connsiteX1253" fmla="*/ 560319 w 767815"/>
                <a:gd name="connsiteY1253" fmla="*/ 696556 h 762277"/>
                <a:gd name="connsiteX1254" fmla="*/ 560319 w 767815"/>
                <a:gd name="connsiteY1254" fmla="*/ 696556 h 762277"/>
                <a:gd name="connsiteX1255" fmla="*/ 560652 w 767815"/>
                <a:gd name="connsiteY1255" fmla="*/ 696356 h 762277"/>
                <a:gd name="connsiteX1256" fmla="*/ 561086 w 767815"/>
                <a:gd name="connsiteY1256" fmla="*/ 696123 h 762277"/>
                <a:gd name="connsiteX1257" fmla="*/ 561086 w 767815"/>
                <a:gd name="connsiteY1257" fmla="*/ 696123 h 762277"/>
                <a:gd name="connsiteX1258" fmla="*/ 562354 w 767815"/>
                <a:gd name="connsiteY1258" fmla="*/ 695355 h 762277"/>
                <a:gd name="connsiteX1259" fmla="*/ 562354 w 767815"/>
                <a:gd name="connsiteY1259" fmla="*/ 695355 h 762277"/>
                <a:gd name="connsiteX1260" fmla="*/ 562354 w 767815"/>
                <a:gd name="connsiteY1260" fmla="*/ 695355 h 762277"/>
                <a:gd name="connsiteX1261" fmla="*/ 562821 w 767815"/>
                <a:gd name="connsiteY1261" fmla="*/ 695088 h 762277"/>
                <a:gd name="connsiteX1262" fmla="*/ 563054 w 767815"/>
                <a:gd name="connsiteY1262" fmla="*/ 695088 h 762277"/>
                <a:gd name="connsiteX1263" fmla="*/ 563755 w 767815"/>
                <a:gd name="connsiteY1263" fmla="*/ 694688 h 762277"/>
                <a:gd name="connsiteX1264" fmla="*/ 564422 w 767815"/>
                <a:gd name="connsiteY1264" fmla="*/ 694288 h 762277"/>
                <a:gd name="connsiteX1265" fmla="*/ 565457 w 767815"/>
                <a:gd name="connsiteY1265" fmla="*/ 693687 h 762277"/>
                <a:gd name="connsiteX1266" fmla="*/ 565890 w 767815"/>
                <a:gd name="connsiteY1266" fmla="*/ 693387 h 762277"/>
                <a:gd name="connsiteX1267" fmla="*/ 566991 w 767815"/>
                <a:gd name="connsiteY1267" fmla="*/ 692720 h 762277"/>
                <a:gd name="connsiteX1268" fmla="*/ 568159 w 767815"/>
                <a:gd name="connsiteY1268" fmla="*/ 692019 h 762277"/>
                <a:gd name="connsiteX1269" fmla="*/ 568159 w 767815"/>
                <a:gd name="connsiteY1269" fmla="*/ 692019 h 762277"/>
                <a:gd name="connsiteX1270" fmla="*/ 568159 w 767815"/>
                <a:gd name="connsiteY1270" fmla="*/ 692019 h 762277"/>
                <a:gd name="connsiteX1271" fmla="*/ 568359 w 767815"/>
                <a:gd name="connsiteY1271" fmla="*/ 692019 h 762277"/>
                <a:gd name="connsiteX1272" fmla="*/ 568359 w 767815"/>
                <a:gd name="connsiteY1272" fmla="*/ 692019 h 762277"/>
                <a:gd name="connsiteX1273" fmla="*/ 568559 w 767815"/>
                <a:gd name="connsiteY1273" fmla="*/ 692019 h 762277"/>
                <a:gd name="connsiteX1274" fmla="*/ 568559 w 767815"/>
                <a:gd name="connsiteY1274" fmla="*/ 692019 h 762277"/>
                <a:gd name="connsiteX1275" fmla="*/ 568559 w 767815"/>
                <a:gd name="connsiteY1275" fmla="*/ 692019 h 762277"/>
                <a:gd name="connsiteX1276" fmla="*/ 568726 w 767815"/>
                <a:gd name="connsiteY1276" fmla="*/ 692019 h 762277"/>
                <a:gd name="connsiteX1277" fmla="*/ 568726 w 767815"/>
                <a:gd name="connsiteY1277" fmla="*/ 692019 h 762277"/>
                <a:gd name="connsiteX1278" fmla="*/ 569093 w 767815"/>
                <a:gd name="connsiteY1278" fmla="*/ 691785 h 762277"/>
                <a:gd name="connsiteX1279" fmla="*/ 569093 w 767815"/>
                <a:gd name="connsiteY1279" fmla="*/ 691785 h 762277"/>
                <a:gd name="connsiteX1280" fmla="*/ 571595 w 767815"/>
                <a:gd name="connsiteY1280" fmla="*/ 690184 h 762277"/>
                <a:gd name="connsiteX1281" fmla="*/ 573731 w 767815"/>
                <a:gd name="connsiteY1281" fmla="*/ 688816 h 762277"/>
                <a:gd name="connsiteX1282" fmla="*/ 574098 w 767815"/>
                <a:gd name="connsiteY1282" fmla="*/ 688583 h 762277"/>
                <a:gd name="connsiteX1283" fmla="*/ 574832 w 767815"/>
                <a:gd name="connsiteY1283" fmla="*/ 688116 h 762277"/>
                <a:gd name="connsiteX1284" fmla="*/ 575799 w 767815"/>
                <a:gd name="connsiteY1284" fmla="*/ 687482 h 762277"/>
                <a:gd name="connsiteX1285" fmla="*/ 576066 w 767815"/>
                <a:gd name="connsiteY1285" fmla="*/ 687315 h 762277"/>
                <a:gd name="connsiteX1286" fmla="*/ 576633 w 767815"/>
                <a:gd name="connsiteY1286" fmla="*/ 686948 h 762277"/>
                <a:gd name="connsiteX1287" fmla="*/ 576967 w 767815"/>
                <a:gd name="connsiteY1287" fmla="*/ 686714 h 762277"/>
                <a:gd name="connsiteX1288" fmla="*/ 577267 w 767815"/>
                <a:gd name="connsiteY1288" fmla="*/ 686514 h 762277"/>
                <a:gd name="connsiteX1289" fmla="*/ 579069 w 767815"/>
                <a:gd name="connsiteY1289" fmla="*/ 685313 h 762277"/>
                <a:gd name="connsiteX1290" fmla="*/ 617670 w 767815"/>
                <a:gd name="connsiteY1290" fmla="*/ 685313 h 762277"/>
                <a:gd name="connsiteX1291" fmla="*/ 617970 w 767815"/>
                <a:gd name="connsiteY1291" fmla="*/ 685079 h 762277"/>
                <a:gd name="connsiteX1292" fmla="*/ 620472 w 767815"/>
                <a:gd name="connsiteY1292" fmla="*/ 683078 h 762277"/>
                <a:gd name="connsiteX1293" fmla="*/ 625410 w 767815"/>
                <a:gd name="connsiteY1293" fmla="*/ 679007 h 762277"/>
                <a:gd name="connsiteX1294" fmla="*/ 632082 w 767815"/>
                <a:gd name="connsiteY1294" fmla="*/ 673202 h 762277"/>
                <a:gd name="connsiteX1295" fmla="*/ 632916 w 767815"/>
                <a:gd name="connsiteY1295" fmla="*/ 672468 h 762277"/>
                <a:gd name="connsiteX1296" fmla="*/ 634985 w 767815"/>
                <a:gd name="connsiteY1296" fmla="*/ 670633 h 762277"/>
                <a:gd name="connsiteX1297" fmla="*/ 638321 w 767815"/>
                <a:gd name="connsiteY1297" fmla="*/ 667731 h 762277"/>
                <a:gd name="connsiteX1298" fmla="*/ 640757 w 767815"/>
                <a:gd name="connsiteY1298" fmla="*/ 665495 h 762277"/>
                <a:gd name="connsiteX1299" fmla="*/ 641190 w 767815"/>
                <a:gd name="connsiteY1299" fmla="*/ 665095 h 762277"/>
                <a:gd name="connsiteX1300" fmla="*/ 643826 w 767815"/>
                <a:gd name="connsiteY1300" fmla="*/ 662593 h 762277"/>
                <a:gd name="connsiteX1301" fmla="*/ 644527 w 767815"/>
                <a:gd name="connsiteY1301" fmla="*/ 661926 h 762277"/>
                <a:gd name="connsiteX1302" fmla="*/ 647463 w 767815"/>
                <a:gd name="connsiteY1302" fmla="*/ 659090 h 762277"/>
                <a:gd name="connsiteX1303" fmla="*/ 647896 w 767815"/>
                <a:gd name="connsiteY1303" fmla="*/ 658656 h 762277"/>
                <a:gd name="connsiteX1304" fmla="*/ 650899 w 767815"/>
                <a:gd name="connsiteY1304" fmla="*/ 655687 h 762277"/>
                <a:gd name="connsiteX1305" fmla="*/ 653668 w 767815"/>
                <a:gd name="connsiteY1305" fmla="*/ 652951 h 762277"/>
                <a:gd name="connsiteX1306" fmla="*/ 658105 w 767815"/>
                <a:gd name="connsiteY1306" fmla="*/ 648347 h 762277"/>
                <a:gd name="connsiteX1307" fmla="*/ 660541 w 767815"/>
                <a:gd name="connsiteY1307" fmla="*/ 645745 h 762277"/>
                <a:gd name="connsiteX1308" fmla="*/ 666046 w 767815"/>
                <a:gd name="connsiteY1308" fmla="*/ 639739 h 762277"/>
                <a:gd name="connsiteX1309" fmla="*/ 668415 w 767815"/>
                <a:gd name="connsiteY1309" fmla="*/ 637270 h 762277"/>
                <a:gd name="connsiteX1310" fmla="*/ 670350 w 767815"/>
                <a:gd name="connsiteY1310" fmla="*/ 635068 h 762277"/>
                <a:gd name="connsiteX1311" fmla="*/ 672185 w 767815"/>
                <a:gd name="connsiteY1311" fmla="*/ 632933 h 762277"/>
                <a:gd name="connsiteX1312" fmla="*/ 673519 w 767815"/>
                <a:gd name="connsiteY1312" fmla="*/ 631398 h 762277"/>
                <a:gd name="connsiteX1313" fmla="*/ 675788 w 767815"/>
                <a:gd name="connsiteY1313" fmla="*/ 628629 h 762277"/>
                <a:gd name="connsiteX1314" fmla="*/ 676088 w 767815"/>
                <a:gd name="connsiteY1314" fmla="*/ 628262 h 762277"/>
                <a:gd name="connsiteX1315" fmla="*/ 678257 w 767815"/>
                <a:gd name="connsiteY1315" fmla="*/ 625593 h 762277"/>
                <a:gd name="connsiteX1316" fmla="*/ 681927 w 767815"/>
                <a:gd name="connsiteY1316" fmla="*/ 621023 h 762277"/>
                <a:gd name="connsiteX1317" fmla="*/ 687165 w 767815"/>
                <a:gd name="connsiteY1317" fmla="*/ 614350 h 762277"/>
                <a:gd name="connsiteX1318" fmla="*/ 687632 w 767815"/>
                <a:gd name="connsiteY1318" fmla="*/ 613683 h 762277"/>
                <a:gd name="connsiteX1319" fmla="*/ 689667 w 767815"/>
                <a:gd name="connsiteY1319" fmla="*/ 610914 h 762277"/>
                <a:gd name="connsiteX1320" fmla="*/ 692836 w 767815"/>
                <a:gd name="connsiteY1320" fmla="*/ 606576 h 762277"/>
                <a:gd name="connsiteX1321" fmla="*/ 695339 w 767815"/>
                <a:gd name="connsiteY1321" fmla="*/ 602973 h 762277"/>
                <a:gd name="connsiteX1322" fmla="*/ 698308 w 767815"/>
                <a:gd name="connsiteY1322" fmla="*/ 598636 h 762277"/>
                <a:gd name="connsiteX1323" fmla="*/ 700677 w 767815"/>
                <a:gd name="connsiteY1323" fmla="*/ 595099 h 762277"/>
                <a:gd name="connsiteX1324" fmla="*/ 703212 w 767815"/>
                <a:gd name="connsiteY1324" fmla="*/ 591196 h 762277"/>
                <a:gd name="connsiteX1325" fmla="*/ 705314 w 767815"/>
                <a:gd name="connsiteY1325" fmla="*/ 587860 h 762277"/>
                <a:gd name="connsiteX1326" fmla="*/ 706248 w 767815"/>
                <a:gd name="connsiteY1326" fmla="*/ 586458 h 762277"/>
                <a:gd name="connsiteX1327" fmla="*/ 708183 w 767815"/>
                <a:gd name="connsiteY1327" fmla="*/ 583322 h 762277"/>
                <a:gd name="connsiteX1328" fmla="*/ 710385 w 767815"/>
                <a:gd name="connsiteY1328" fmla="*/ 579652 h 762277"/>
                <a:gd name="connsiteX1329" fmla="*/ 713054 w 767815"/>
                <a:gd name="connsiteY1329" fmla="*/ 575048 h 762277"/>
                <a:gd name="connsiteX1330" fmla="*/ 714723 w 767815"/>
                <a:gd name="connsiteY1330" fmla="*/ 572146 h 762277"/>
                <a:gd name="connsiteX1331" fmla="*/ 716991 w 767815"/>
                <a:gd name="connsiteY1331" fmla="*/ 568042 h 762277"/>
                <a:gd name="connsiteX1332" fmla="*/ 718326 w 767815"/>
                <a:gd name="connsiteY1332" fmla="*/ 565607 h 762277"/>
                <a:gd name="connsiteX1333" fmla="*/ 726333 w 767815"/>
                <a:gd name="connsiteY1333" fmla="*/ 549793 h 762277"/>
                <a:gd name="connsiteX1334" fmla="*/ 727400 w 767815"/>
                <a:gd name="connsiteY1334" fmla="*/ 547524 h 762277"/>
                <a:gd name="connsiteX1335" fmla="*/ 728435 w 767815"/>
                <a:gd name="connsiteY1335" fmla="*/ 545322 h 762277"/>
                <a:gd name="connsiteX1336" fmla="*/ 731237 w 767815"/>
                <a:gd name="connsiteY1336" fmla="*/ 539150 h 762277"/>
                <a:gd name="connsiteX1337" fmla="*/ 732238 w 767815"/>
                <a:gd name="connsiteY1337" fmla="*/ 536881 h 762277"/>
                <a:gd name="connsiteX1338" fmla="*/ 734974 w 767815"/>
                <a:gd name="connsiteY1338" fmla="*/ 530442 h 762277"/>
                <a:gd name="connsiteX1339" fmla="*/ 736208 w 767815"/>
                <a:gd name="connsiteY1339" fmla="*/ 527439 h 762277"/>
                <a:gd name="connsiteX1340" fmla="*/ 738544 w 767815"/>
                <a:gd name="connsiteY1340" fmla="*/ 521534 h 762277"/>
                <a:gd name="connsiteX1341" fmla="*/ 738544 w 767815"/>
                <a:gd name="connsiteY1341" fmla="*/ 521534 h 762277"/>
                <a:gd name="connsiteX1342" fmla="*/ 738544 w 767815"/>
                <a:gd name="connsiteY1342" fmla="*/ 521534 h 762277"/>
                <a:gd name="connsiteX1343" fmla="*/ 739278 w 767815"/>
                <a:gd name="connsiteY1343" fmla="*/ 519532 h 762277"/>
                <a:gd name="connsiteX1344" fmla="*/ 740445 w 767815"/>
                <a:gd name="connsiteY1344" fmla="*/ 516396 h 762277"/>
                <a:gd name="connsiteX1345" fmla="*/ 740746 w 767815"/>
                <a:gd name="connsiteY1345" fmla="*/ 515629 h 762277"/>
                <a:gd name="connsiteX1346" fmla="*/ 740746 w 767815"/>
                <a:gd name="connsiteY1346" fmla="*/ 515629 h 762277"/>
                <a:gd name="connsiteX1347" fmla="*/ 742113 w 767815"/>
                <a:gd name="connsiteY1347" fmla="*/ 511825 h 762277"/>
                <a:gd name="connsiteX1348" fmla="*/ 743048 w 767815"/>
                <a:gd name="connsiteY1348" fmla="*/ 509090 h 762277"/>
                <a:gd name="connsiteX1349" fmla="*/ 743048 w 767815"/>
                <a:gd name="connsiteY1349" fmla="*/ 509090 h 762277"/>
                <a:gd name="connsiteX1350" fmla="*/ 735708 w 767815"/>
                <a:gd name="connsiteY1350" fmla="*/ 506621 h 762277"/>
                <a:gd name="connsiteX1351" fmla="*/ 729903 w 767815"/>
                <a:gd name="connsiteY1351" fmla="*/ 504652 h 762277"/>
                <a:gd name="connsiteX1352" fmla="*/ 729502 w 767815"/>
                <a:gd name="connsiteY1352" fmla="*/ 504652 h 762277"/>
                <a:gd name="connsiteX1353" fmla="*/ 729502 w 767815"/>
                <a:gd name="connsiteY1353" fmla="*/ 504652 h 762277"/>
                <a:gd name="connsiteX1354" fmla="*/ 725732 w 767815"/>
                <a:gd name="connsiteY1354" fmla="*/ 503385 h 762277"/>
                <a:gd name="connsiteX1355" fmla="*/ 724932 w 767815"/>
                <a:gd name="connsiteY1355" fmla="*/ 503118 h 762277"/>
                <a:gd name="connsiteX1356" fmla="*/ 717125 w 767815"/>
                <a:gd name="connsiteY1356" fmla="*/ 500382 h 762277"/>
                <a:gd name="connsiteX1357" fmla="*/ 716858 w 767815"/>
                <a:gd name="connsiteY1357" fmla="*/ 500382 h 762277"/>
                <a:gd name="connsiteX1358" fmla="*/ 712787 w 767815"/>
                <a:gd name="connsiteY1358" fmla="*/ 498981 h 762277"/>
                <a:gd name="connsiteX1359" fmla="*/ 712487 w 767815"/>
                <a:gd name="connsiteY1359" fmla="*/ 498981 h 762277"/>
                <a:gd name="connsiteX1360" fmla="*/ 708450 w 767815"/>
                <a:gd name="connsiteY1360" fmla="*/ 497613 h 762277"/>
                <a:gd name="connsiteX1361" fmla="*/ 708183 w 767815"/>
                <a:gd name="connsiteY1361" fmla="*/ 497613 h 762277"/>
                <a:gd name="connsiteX1362" fmla="*/ 704113 w 767815"/>
                <a:gd name="connsiteY1362" fmla="*/ 496212 h 762277"/>
                <a:gd name="connsiteX1363" fmla="*/ 700210 w 767815"/>
                <a:gd name="connsiteY1363" fmla="*/ 494877 h 762277"/>
                <a:gd name="connsiteX1364" fmla="*/ 700210 w 767815"/>
                <a:gd name="connsiteY1364" fmla="*/ 494877 h 762277"/>
                <a:gd name="connsiteX1365" fmla="*/ 700009 w 767815"/>
                <a:gd name="connsiteY1365" fmla="*/ 494877 h 762277"/>
                <a:gd name="connsiteX1366" fmla="*/ 699776 w 767815"/>
                <a:gd name="connsiteY1366" fmla="*/ 494877 h 762277"/>
                <a:gd name="connsiteX1367" fmla="*/ 695505 w 767815"/>
                <a:gd name="connsiteY1367" fmla="*/ 493409 h 762277"/>
                <a:gd name="connsiteX1368" fmla="*/ 695505 w 767815"/>
                <a:gd name="connsiteY1368" fmla="*/ 493409 h 762277"/>
                <a:gd name="connsiteX1369" fmla="*/ 691235 w 767815"/>
                <a:gd name="connsiteY1369" fmla="*/ 491941 h 762277"/>
                <a:gd name="connsiteX1370" fmla="*/ 691235 w 767815"/>
                <a:gd name="connsiteY1370" fmla="*/ 491941 h 762277"/>
                <a:gd name="connsiteX1371" fmla="*/ 686998 w 767815"/>
                <a:gd name="connsiteY1371" fmla="*/ 490507 h 762277"/>
                <a:gd name="connsiteX1372" fmla="*/ 686998 w 767815"/>
                <a:gd name="connsiteY1372" fmla="*/ 490507 h 762277"/>
                <a:gd name="connsiteX1373" fmla="*/ 678390 w 767815"/>
                <a:gd name="connsiteY1373" fmla="*/ 487537 h 762277"/>
                <a:gd name="connsiteX1374" fmla="*/ 678390 w 767815"/>
                <a:gd name="connsiteY1374" fmla="*/ 487537 h 762277"/>
                <a:gd name="connsiteX1375" fmla="*/ 665445 w 767815"/>
                <a:gd name="connsiteY1375" fmla="*/ 483100 h 762277"/>
                <a:gd name="connsiteX1376" fmla="*/ 665445 w 767815"/>
                <a:gd name="connsiteY1376" fmla="*/ 483100 h 762277"/>
                <a:gd name="connsiteX1377" fmla="*/ 655870 w 767815"/>
                <a:gd name="connsiteY1377" fmla="*/ 474192 h 762277"/>
                <a:gd name="connsiteX1378" fmla="*/ 655870 w 767815"/>
                <a:gd name="connsiteY1378" fmla="*/ 474192 h 762277"/>
                <a:gd name="connsiteX1379" fmla="*/ 656971 w 767815"/>
                <a:gd name="connsiteY1379" fmla="*/ 470856 h 762277"/>
                <a:gd name="connsiteX1380" fmla="*/ 657638 w 767815"/>
                <a:gd name="connsiteY1380" fmla="*/ 468821 h 762277"/>
                <a:gd name="connsiteX1381" fmla="*/ 659674 w 767815"/>
                <a:gd name="connsiteY1381" fmla="*/ 462148 h 762277"/>
                <a:gd name="connsiteX1382" fmla="*/ 660341 w 767815"/>
                <a:gd name="connsiteY1382" fmla="*/ 459813 h 762277"/>
                <a:gd name="connsiteX1383" fmla="*/ 661575 w 767815"/>
                <a:gd name="connsiteY1383" fmla="*/ 455375 h 762277"/>
                <a:gd name="connsiteX1384" fmla="*/ 662343 w 767815"/>
                <a:gd name="connsiteY1384" fmla="*/ 452439 h 762277"/>
                <a:gd name="connsiteX1385" fmla="*/ 663210 w 767815"/>
                <a:gd name="connsiteY1385" fmla="*/ 449103 h 762277"/>
                <a:gd name="connsiteX1386" fmla="*/ 663210 w 767815"/>
                <a:gd name="connsiteY1386" fmla="*/ 448669 h 762277"/>
                <a:gd name="connsiteX1387" fmla="*/ 663811 w 767815"/>
                <a:gd name="connsiteY1387" fmla="*/ 446034 h 762277"/>
                <a:gd name="connsiteX1388" fmla="*/ 665379 w 767815"/>
                <a:gd name="connsiteY1388" fmla="*/ 438961 h 762277"/>
                <a:gd name="connsiteX1389" fmla="*/ 665846 w 767815"/>
                <a:gd name="connsiteY1389" fmla="*/ 436659 h 762277"/>
                <a:gd name="connsiteX1390" fmla="*/ 666580 w 767815"/>
                <a:gd name="connsiteY1390" fmla="*/ 432855 h 762277"/>
                <a:gd name="connsiteX1391" fmla="*/ 666980 w 767815"/>
                <a:gd name="connsiteY1391" fmla="*/ 430620 h 762277"/>
                <a:gd name="connsiteX1392" fmla="*/ 667881 w 767815"/>
                <a:gd name="connsiteY1392" fmla="*/ 425015 h 762277"/>
                <a:gd name="connsiteX1393" fmla="*/ 668181 w 767815"/>
                <a:gd name="connsiteY1393" fmla="*/ 423213 h 762277"/>
                <a:gd name="connsiteX1394" fmla="*/ 668515 w 767815"/>
                <a:gd name="connsiteY1394" fmla="*/ 420811 h 762277"/>
                <a:gd name="connsiteX1395" fmla="*/ 668848 w 767815"/>
                <a:gd name="connsiteY1395" fmla="*/ 418476 h 762277"/>
                <a:gd name="connsiteX1396" fmla="*/ 669082 w 767815"/>
                <a:gd name="connsiteY1396" fmla="*/ 416541 h 762277"/>
                <a:gd name="connsiteX1397" fmla="*/ 669683 w 767815"/>
                <a:gd name="connsiteY1397" fmla="*/ 411403 h 762277"/>
                <a:gd name="connsiteX1398" fmla="*/ 670083 w 767815"/>
                <a:gd name="connsiteY1398" fmla="*/ 407399 h 762277"/>
                <a:gd name="connsiteX1399" fmla="*/ 670283 w 767815"/>
                <a:gd name="connsiteY1399" fmla="*/ 405097 h 762277"/>
                <a:gd name="connsiteX1400" fmla="*/ 670617 w 767815"/>
                <a:gd name="connsiteY1400" fmla="*/ 400793 h 762277"/>
                <a:gd name="connsiteX1401" fmla="*/ 670884 w 767815"/>
                <a:gd name="connsiteY1401" fmla="*/ 396456 h 762277"/>
                <a:gd name="connsiteX1402" fmla="*/ 670884 w 767815"/>
                <a:gd name="connsiteY1402" fmla="*/ 393554 h 762277"/>
                <a:gd name="connsiteX1403" fmla="*/ 670884 w 767815"/>
                <a:gd name="connsiteY1403" fmla="*/ 391385 h 762277"/>
                <a:gd name="connsiteX1404" fmla="*/ 671084 w 767815"/>
                <a:gd name="connsiteY1404" fmla="*/ 384712 h 762277"/>
                <a:gd name="connsiteX1405" fmla="*/ 671084 w 767815"/>
                <a:gd name="connsiteY1405" fmla="*/ 384712 h 762277"/>
                <a:gd name="connsiteX1406" fmla="*/ 684762 w 767815"/>
                <a:gd name="connsiteY1406" fmla="*/ 384946 h 762277"/>
                <a:gd name="connsiteX1407" fmla="*/ 684762 w 767815"/>
                <a:gd name="connsiteY1407" fmla="*/ 384946 h 762277"/>
                <a:gd name="connsiteX1408" fmla="*/ 698475 w 767815"/>
                <a:gd name="connsiteY1408" fmla="*/ 385180 h 762277"/>
                <a:gd name="connsiteX1409" fmla="*/ 698475 w 767815"/>
                <a:gd name="connsiteY1409" fmla="*/ 385180 h 762277"/>
                <a:gd name="connsiteX1410" fmla="*/ 707650 w 767815"/>
                <a:gd name="connsiteY1410" fmla="*/ 385346 h 762277"/>
                <a:gd name="connsiteX1411" fmla="*/ 712220 w 767815"/>
                <a:gd name="connsiteY1411" fmla="*/ 385346 h 762277"/>
                <a:gd name="connsiteX1412" fmla="*/ 715557 w 767815"/>
                <a:gd name="connsiteY1412" fmla="*/ 385346 h 762277"/>
                <a:gd name="connsiteX1413" fmla="*/ 717058 w 767815"/>
                <a:gd name="connsiteY1413" fmla="*/ 385346 h 762277"/>
                <a:gd name="connsiteX1414" fmla="*/ 721495 w 767815"/>
                <a:gd name="connsiteY1414" fmla="*/ 385346 h 762277"/>
                <a:gd name="connsiteX1415" fmla="*/ 726032 w 767815"/>
                <a:gd name="connsiteY1415" fmla="*/ 385346 h 762277"/>
                <a:gd name="connsiteX1416" fmla="*/ 726032 w 767815"/>
                <a:gd name="connsiteY1416" fmla="*/ 385346 h 762277"/>
                <a:gd name="connsiteX1417" fmla="*/ 730603 w 767815"/>
                <a:gd name="connsiteY1417" fmla="*/ 385346 h 762277"/>
                <a:gd name="connsiteX1418" fmla="*/ 735207 w 767815"/>
                <a:gd name="connsiteY1418" fmla="*/ 385346 h 762277"/>
                <a:gd name="connsiteX1419" fmla="*/ 739778 w 767815"/>
                <a:gd name="connsiteY1419" fmla="*/ 385346 h 762277"/>
                <a:gd name="connsiteX1420" fmla="*/ 739778 w 767815"/>
                <a:gd name="connsiteY1420" fmla="*/ 385346 h 762277"/>
                <a:gd name="connsiteX1421" fmla="*/ 745817 w 767815"/>
                <a:gd name="connsiteY1421" fmla="*/ 385346 h 762277"/>
                <a:gd name="connsiteX1422" fmla="*/ 747985 w 767815"/>
                <a:gd name="connsiteY1422" fmla="*/ 385346 h 762277"/>
                <a:gd name="connsiteX1423" fmla="*/ 749487 w 767815"/>
                <a:gd name="connsiteY1423" fmla="*/ 385346 h 762277"/>
                <a:gd name="connsiteX1424" fmla="*/ 753991 w 767815"/>
                <a:gd name="connsiteY1424" fmla="*/ 385346 h 762277"/>
                <a:gd name="connsiteX1425" fmla="*/ 754291 w 767815"/>
                <a:gd name="connsiteY1425" fmla="*/ 385346 h 762277"/>
                <a:gd name="connsiteX1426" fmla="*/ 759996 w 767815"/>
                <a:gd name="connsiteY1426" fmla="*/ 385346 h 762277"/>
                <a:gd name="connsiteX1427" fmla="*/ 767736 w 767815"/>
                <a:gd name="connsiteY1427" fmla="*/ 385346 h 762277"/>
                <a:gd name="connsiteX1428" fmla="*/ 767736 w 767815"/>
                <a:gd name="connsiteY1428" fmla="*/ 378907 h 762277"/>
                <a:gd name="connsiteX1429" fmla="*/ 767736 w 767815"/>
                <a:gd name="connsiteY1429" fmla="*/ 375271 h 762277"/>
                <a:gd name="connsiteX1430" fmla="*/ 767636 w 767815"/>
                <a:gd name="connsiteY1430" fmla="*/ 373002 h 762277"/>
                <a:gd name="connsiteX1431" fmla="*/ 212943 w 767815"/>
                <a:gd name="connsiteY1431" fmla="*/ 49114 h 762277"/>
                <a:gd name="connsiteX1432" fmla="*/ 213577 w 767815"/>
                <a:gd name="connsiteY1432" fmla="*/ 48781 h 762277"/>
                <a:gd name="connsiteX1433" fmla="*/ 213577 w 767815"/>
                <a:gd name="connsiteY1433" fmla="*/ 48781 h 762277"/>
                <a:gd name="connsiteX1434" fmla="*/ 215112 w 767815"/>
                <a:gd name="connsiteY1434" fmla="*/ 47980 h 762277"/>
                <a:gd name="connsiteX1435" fmla="*/ 217214 w 767815"/>
                <a:gd name="connsiteY1435" fmla="*/ 46946 h 762277"/>
                <a:gd name="connsiteX1436" fmla="*/ 217214 w 767815"/>
                <a:gd name="connsiteY1436" fmla="*/ 46946 h 762277"/>
                <a:gd name="connsiteX1437" fmla="*/ 218148 w 767815"/>
                <a:gd name="connsiteY1437" fmla="*/ 46479 h 762277"/>
                <a:gd name="connsiteX1438" fmla="*/ 221051 w 767815"/>
                <a:gd name="connsiteY1438" fmla="*/ 45044 h 762277"/>
                <a:gd name="connsiteX1439" fmla="*/ 221051 w 767815"/>
                <a:gd name="connsiteY1439" fmla="*/ 45044 h 762277"/>
                <a:gd name="connsiteX1440" fmla="*/ 221217 w 767815"/>
                <a:gd name="connsiteY1440" fmla="*/ 45044 h 762277"/>
                <a:gd name="connsiteX1441" fmla="*/ 221217 w 767815"/>
                <a:gd name="connsiteY1441" fmla="*/ 45044 h 762277"/>
                <a:gd name="connsiteX1442" fmla="*/ 225021 w 767815"/>
                <a:gd name="connsiteY1442" fmla="*/ 43242 h 762277"/>
                <a:gd name="connsiteX1443" fmla="*/ 225021 w 767815"/>
                <a:gd name="connsiteY1443" fmla="*/ 43242 h 762277"/>
                <a:gd name="connsiteX1444" fmla="*/ 225521 w 767815"/>
                <a:gd name="connsiteY1444" fmla="*/ 42975 h 762277"/>
                <a:gd name="connsiteX1445" fmla="*/ 225521 w 767815"/>
                <a:gd name="connsiteY1445" fmla="*/ 42975 h 762277"/>
                <a:gd name="connsiteX1446" fmla="*/ 229325 w 767815"/>
                <a:gd name="connsiteY1446" fmla="*/ 41241 h 762277"/>
                <a:gd name="connsiteX1447" fmla="*/ 233462 w 767815"/>
                <a:gd name="connsiteY1447" fmla="*/ 39406 h 762277"/>
                <a:gd name="connsiteX1448" fmla="*/ 235430 w 767815"/>
                <a:gd name="connsiteY1448" fmla="*/ 38571 h 762277"/>
                <a:gd name="connsiteX1449" fmla="*/ 235430 w 767815"/>
                <a:gd name="connsiteY1449" fmla="*/ 38571 h 762277"/>
                <a:gd name="connsiteX1450" fmla="*/ 237365 w 767815"/>
                <a:gd name="connsiteY1450" fmla="*/ 37771 h 762277"/>
                <a:gd name="connsiteX1451" fmla="*/ 237365 w 767815"/>
                <a:gd name="connsiteY1451" fmla="*/ 37771 h 762277"/>
                <a:gd name="connsiteX1452" fmla="*/ 237365 w 767815"/>
                <a:gd name="connsiteY1452" fmla="*/ 37771 h 762277"/>
                <a:gd name="connsiteX1453" fmla="*/ 237365 w 767815"/>
                <a:gd name="connsiteY1453" fmla="*/ 37771 h 762277"/>
                <a:gd name="connsiteX1454" fmla="*/ 241502 w 767815"/>
                <a:gd name="connsiteY1454" fmla="*/ 36069 h 762277"/>
                <a:gd name="connsiteX1455" fmla="*/ 241502 w 767815"/>
                <a:gd name="connsiteY1455" fmla="*/ 36069 h 762277"/>
                <a:gd name="connsiteX1456" fmla="*/ 245372 w 767815"/>
                <a:gd name="connsiteY1456" fmla="*/ 34535 h 762277"/>
                <a:gd name="connsiteX1457" fmla="*/ 245372 w 767815"/>
                <a:gd name="connsiteY1457" fmla="*/ 34535 h 762277"/>
                <a:gd name="connsiteX1458" fmla="*/ 245773 w 767815"/>
                <a:gd name="connsiteY1458" fmla="*/ 34334 h 762277"/>
                <a:gd name="connsiteX1459" fmla="*/ 245773 w 767815"/>
                <a:gd name="connsiteY1459" fmla="*/ 34334 h 762277"/>
                <a:gd name="connsiteX1460" fmla="*/ 249809 w 767815"/>
                <a:gd name="connsiteY1460" fmla="*/ 32800 h 762277"/>
                <a:gd name="connsiteX1461" fmla="*/ 251544 w 767815"/>
                <a:gd name="connsiteY1461" fmla="*/ 32132 h 762277"/>
                <a:gd name="connsiteX1462" fmla="*/ 253946 w 767815"/>
                <a:gd name="connsiteY1462" fmla="*/ 31232 h 762277"/>
                <a:gd name="connsiteX1463" fmla="*/ 254580 w 767815"/>
                <a:gd name="connsiteY1463" fmla="*/ 30998 h 762277"/>
                <a:gd name="connsiteX1464" fmla="*/ 254580 w 767815"/>
                <a:gd name="connsiteY1464" fmla="*/ 30998 h 762277"/>
                <a:gd name="connsiteX1465" fmla="*/ 258250 w 767815"/>
                <a:gd name="connsiteY1465" fmla="*/ 29664 h 762277"/>
                <a:gd name="connsiteX1466" fmla="*/ 258250 w 767815"/>
                <a:gd name="connsiteY1466" fmla="*/ 29664 h 762277"/>
                <a:gd name="connsiteX1467" fmla="*/ 260119 w 767815"/>
                <a:gd name="connsiteY1467" fmla="*/ 28996 h 762277"/>
                <a:gd name="connsiteX1468" fmla="*/ 261053 w 767815"/>
                <a:gd name="connsiteY1468" fmla="*/ 28696 h 762277"/>
                <a:gd name="connsiteX1469" fmla="*/ 261053 w 767815"/>
                <a:gd name="connsiteY1469" fmla="*/ 28696 h 762277"/>
                <a:gd name="connsiteX1470" fmla="*/ 261987 w 767815"/>
                <a:gd name="connsiteY1470" fmla="*/ 28396 h 762277"/>
                <a:gd name="connsiteX1471" fmla="*/ 261987 w 767815"/>
                <a:gd name="connsiteY1471" fmla="*/ 28396 h 762277"/>
                <a:gd name="connsiteX1472" fmla="*/ 262621 w 767815"/>
                <a:gd name="connsiteY1472" fmla="*/ 28162 h 762277"/>
                <a:gd name="connsiteX1473" fmla="*/ 266724 w 767815"/>
                <a:gd name="connsiteY1473" fmla="*/ 26828 h 762277"/>
                <a:gd name="connsiteX1474" fmla="*/ 266724 w 767815"/>
                <a:gd name="connsiteY1474" fmla="*/ 26828 h 762277"/>
                <a:gd name="connsiteX1475" fmla="*/ 268793 w 767815"/>
                <a:gd name="connsiteY1475" fmla="*/ 26161 h 762277"/>
                <a:gd name="connsiteX1476" fmla="*/ 270895 w 767815"/>
                <a:gd name="connsiteY1476" fmla="*/ 25493 h 762277"/>
                <a:gd name="connsiteX1477" fmla="*/ 271062 w 767815"/>
                <a:gd name="connsiteY1477" fmla="*/ 25493 h 762277"/>
                <a:gd name="connsiteX1478" fmla="*/ 275432 w 767815"/>
                <a:gd name="connsiteY1478" fmla="*/ 24159 h 762277"/>
                <a:gd name="connsiteX1479" fmla="*/ 278568 w 767815"/>
                <a:gd name="connsiteY1479" fmla="*/ 23258 h 762277"/>
                <a:gd name="connsiteX1480" fmla="*/ 281404 w 767815"/>
                <a:gd name="connsiteY1480" fmla="*/ 22457 h 762277"/>
                <a:gd name="connsiteX1481" fmla="*/ 294015 w 767815"/>
                <a:gd name="connsiteY1481" fmla="*/ 19121 h 762277"/>
                <a:gd name="connsiteX1482" fmla="*/ 294015 w 767815"/>
                <a:gd name="connsiteY1482" fmla="*/ 19121 h 762277"/>
                <a:gd name="connsiteX1483" fmla="*/ 296718 w 767815"/>
                <a:gd name="connsiteY1483" fmla="*/ 18487 h 762277"/>
                <a:gd name="connsiteX1484" fmla="*/ 299120 w 767815"/>
                <a:gd name="connsiteY1484" fmla="*/ 17953 h 762277"/>
                <a:gd name="connsiteX1485" fmla="*/ 299620 w 767815"/>
                <a:gd name="connsiteY1485" fmla="*/ 17953 h 762277"/>
                <a:gd name="connsiteX1486" fmla="*/ 302957 w 767815"/>
                <a:gd name="connsiteY1486" fmla="*/ 17219 h 762277"/>
                <a:gd name="connsiteX1487" fmla="*/ 306560 w 767815"/>
                <a:gd name="connsiteY1487" fmla="*/ 16485 h 762277"/>
                <a:gd name="connsiteX1488" fmla="*/ 308395 w 767815"/>
                <a:gd name="connsiteY1488" fmla="*/ 16118 h 762277"/>
                <a:gd name="connsiteX1489" fmla="*/ 310263 w 767815"/>
                <a:gd name="connsiteY1489" fmla="*/ 15751 h 762277"/>
                <a:gd name="connsiteX1490" fmla="*/ 310263 w 767815"/>
                <a:gd name="connsiteY1490" fmla="*/ 15751 h 762277"/>
                <a:gd name="connsiteX1491" fmla="*/ 310463 w 767815"/>
                <a:gd name="connsiteY1491" fmla="*/ 16819 h 762277"/>
                <a:gd name="connsiteX1492" fmla="*/ 310830 w 767815"/>
                <a:gd name="connsiteY1492" fmla="*/ 18754 h 762277"/>
                <a:gd name="connsiteX1493" fmla="*/ 310830 w 767815"/>
                <a:gd name="connsiteY1493" fmla="*/ 19388 h 762277"/>
                <a:gd name="connsiteX1494" fmla="*/ 310830 w 767815"/>
                <a:gd name="connsiteY1494" fmla="*/ 19855 h 762277"/>
                <a:gd name="connsiteX1495" fmla="*/ 310830 w 767815"/>
                <a:gd name="connsiteY1495" fmla="*/ 20355 h 762277"/>
                <a:gd name="connsiteX1496" fmla="*/ 310830 w 767815"/>
                <a:gd name="connsiteY1496" fmla="*/ 20522 h 762277"/>
                <a:gd name="connsiteX1497" fmla="*/ 310830 w 767815"/>
                <a:gd name="connsiteY1497" fmla="*/ 21323 h 762277"/>
                <a:gd name="connsiteX1498" fmla="*/ 311031 w 767815"/>
                <a:gd name="connsiteY1498" fmla="*/ 22491 h 762277"/>
                <a:gd name="connsiteX1499" fmla="*/ 311264 w 767815"/>
                <a:gd name="connsiteY1499" fmla="*/ 23592 h 762277"/>
                <a:gd name="connsiteX1500" fmla="*/ 311665 w 767815"/>
                <a:gd name="connsiteY1500" fmla="*/ 25660 h 762277"/>
                <a:gd name="connsiteX1501" fmla="*/ 311665 w 767815"/>
                <a:gd name="connsiteY1501" fmla="*/ 25994 h 762277"/>
                <a:gd name="connsiteX1502" fmla="*/ 311865 w 767815"/>
                <a:gd name="connsiteY1502" fmla="*/ 26961 h 762277"/>
                <a:gd name="connsiteX1503" fmla="*/ 312165 w 767815"/>
                <a:gd name="connsiteY1503" fmla="*/ 28529 h 762277"/>
                <a:gd name="connsiteX1504" fmla="*/ 312165 w 767815"/>
                <a:gd name="connsiteY1504" fmla="*/ 29397 h 762277"/>
                <a:gd name="connsiteX1505" fmla="*/ 312165 w 767815"/>
                <a:gd name="connsiteY1505" fmla="*/ 29397 h 762277"/>
                <a:gd name="connsiteX1506" fmla="*/ 312165 w 767815"/>
                <a:gd name="connsiteY1506" fmla="*/ 29397 h 762277"/>
                <a:gd name="connsiteX1507" fmla="*/ 313032 w 767815"/>
                <a:gd name="connsiteY1507" fmla="*/ 33801 h 762277"/>
                <a:gd name="connsiteX1508" fmla="*/ 313032 w 767815"/>
                <a:gd name="connsiteY1508" fmla="*/ 33801 h 762277"/>
                <a:gd name="connsiteX1509" fmla="*/ 313199 w 767815"/>
                <a:gd name="connsiteY1509" fmla="*/ 34601 h 762277"/>
                <a:gd name="connsiteX1510" fmla="*/ 313199 w 767815"/>
                <a:gd name="connsiteY1510" fmla="*/ 34601 h 762277"/>
                <a:gd name="connsiteX1511" fmla="*/ 313199 w 767815"/>
                <a:gd name="connsiteY1511" fmla="*/ 35102 h 762277"/>
                <a:gd name="connsiteX1512" fmla="*/ 313199 w 767815"/>
                <a:gd name="connsiteY1512" fmla="*/ 35369 h 762277"/>
                <a:gd name="connsiteX1513" fmla="*/ 313199 w 767815"/>
                <a:gd name="connsiteY1513" fmla="*/ 35369 h 762277"/>
                <a:gd name="connsiteX1514" fmla="*/ 313199 w 767815"/>
                <a:gd name="connsiteY1514" fmla="*/ 35669 h 762277"/>
                <a:gd name="connsiteX1515" fmla="*/ 313199 w 767815"/>
                <a:gd name="connsiteY1515" fmla="*/ 35669 h 762277"/>
                <a:gd name="connsiteX1516" fmla="*/ 313199 w 767815"/>
                <a:gd name="connsiteY1516" fmla="*/ 35669 h 762277"/>
                <a:gd name="connsiteX1517" fmla="*/ 313199 w 767815"/>
                <a:gd name="connsiteY1517" fmla="*/ 35669 h 762277"/>
                <a:gd name="connsiteX1518" fmla="*/ 313199 w 767815"/>
                <a:gd name="connsiteY1518" fmla="*/ 35669 h 762277"/>
                <a:gd name="connsiteX1519" fmla="*/ 313199 w 767815"/>
                <a:gd name="connsiteY1519" fmla="*/ 36069 h 762277"/>
                <a:gd name="connsiteX1520" fmla="*/ 313199 w 767815"/>
                <a:gd name="connsiteY1520" fmla="*/ 36069 h 762277"/>
                <a:gd name="connsiteX1521" fmla="*/ 313199 w 767815"/>
                <a:gd name="connsiteY1521" fmla="*/ 36636 h 762277"/>
                <a:gd name="connsiteX1522" fmla="*/ 313199 w 767815"/>
                <a:gd name="connsiteY1522" fmla="*/ 36636 h 762277"/>
                <a:gd name="connsiteX1523" fmla="*/ 313199 w 767815"/>
                <a:gd name="connsiteY1523" fmla="*/ 36636 h 762277"/>
                <a:gd name="connsiteX1524" fmla="*/ 313199 w 767815"/>
                <a:gd name="connsiteY1524" fmla="*/ 36636 h 762277"/>
                <a:gd name="connsiteX1525" fmla="*/ 313199 w 767815"/>
                <a:gd name="connsiteY1525" fmla="*/ 36636 h 762277"/>
                <a:gd name="connsiteX1526" fmla="*/ 313199 w 767815"/>
                <a:gd name="connsiteY1526" fmla="*/ 37037 h 762277"/>
                <a:gd name="connsiteX1527" fmla="*/ 313199 w 767815"/>
                <a:gd name="connsiteY1527" fmla="*/ 37504 h 762277"/>
                <a:gd name="connsiteX1528" fmla="*/ 313199 w 767815"/>
                <a:gd name="connsiteY1528" fmla="*/ 37504 h 762277"/>
                <a:gd name="connsiteX1529" fmla="*/ 313199 w 767815"/>
                <a:gd name="connsiteY1529" fmla="*/ 37504 h 762277"/>
                <a:gd name="connsiteX1530" fmla="*/ 313199 w 767815"/>
                <a:gd name="connsiteY1530" fmla="*/ 37871 h 762277"/>
                <a:gd name="connsiteX1531" fmla="*/ 313199 w 767815"/>
                <a:gd name="connsiteY1531" fmla="*/ 38238 h 762277"/>
                <a:gd name="connsiteX1532" fmla="*/ 313199 w 767815"/>
                <a:gd name="connsiteY1532" fmla="*/ 38238 h 762277"/>
                <a:gd name="connsiteX1533" fmla="*/ 313199 w 767815"/>
                <a:gd name="connsiteY1533" fmla="*/ 38605 h 762277"/>
                <a:gd name="connsiteX1534" fmla="*/ 313199 w 767815"/>
                <a:gd name="connsiteY1534" fmla="*/ 38605 h 762277"/>
                <a:gd name="connsiteX1535" fmla="*/ 313199 w 767815"/>
                <a:gd name="connsiteY1535" fmla="*/ 38905 h 762277"/>
                <a:gd name="connsiteX1536" fmla="*/ 313199 w 767815"/>
                <a:gd name="connsiteY1536" fmla="*/ 38905 h 762277"/>
                <a:gd name="connsiteX1537" fmla="*/ 313199 w 767815"/>
                <a:gd name="connsiteY1537" fmla="*/ 38905 h 762277"/>
                <a:gd name="connsiteX1538" fmla="*/ 313199 w 767815"/>
                <a:gd name="connsiteY1538" fmla="*/ 39239 h 762277"/>
                <a:gd name="connsiteX1539" fmla="*/ 313199 w 767815"/>
                <a:gd name="connsiteY1539" fmla="*/ 39739 h 762277"/>
                <a:gd name="connsiteX1540" fmla="*/ 313199 w 767815"/>
                <a:gd name="connsiteY1540" fmla="*/ 39739 h 762277"/>
                <a:gd name="connsiteX1541" fmla="*/ 313199 w 767815"/>
                <a:gd name="connsiteY1541" fmla="*/ 39973 h 762277"/>
                <a:gd name="connsiteX1542" fmla="*/ 313199 w 767815"/>
                <a:gd name="connsiteY1542" fmla="*/ 40340 h 762277"/>
                <a:gd name="connsiteX1543" fmla="*/ 313199 w 767815"/>
                <a:gd name="connsiteY1543" fmla="*/ 40573 h 762277"/>
                <a:gd name="connsiteX1544" fmla="*/ 313199 w 767815"/>
                <a:gd name="connsiteY1544" fmla="*/ 40573 h 762277"/>
                <a:gd name="connsiteX1545" fmla="*/ 313199 w 767815"/>
                <a:gd name="connsiteY1545" fmla="*/ 41341 h 762277"/>
                <a:gd name="connsiteX1546" fmla="*/ 313199 w 767815"/>
                <a:gd name="connsiteY1546" fmla="*/ 41341 h 762277"/>
                <a:gd name="connsiteX1547" fmla="*/ 313199 w 767815"/>
                <a:gd name="connsiteY1547" fmla="*/ 41341 h 762277"/>
                <a:gd name="connsiteX1548" fmla="*/ 313933 w 767815"/>
                <a:gd name="connsiteY1548" fmla="*/ 45144 h 762277"/>
                <a:gd name="connsiteX1549" fmla="*/ 313933 w 767815"/>
                <a:gd name="connsiteY1549" fmla="*/ 45678 h 762277"/>
                <a:gd name="connsiteX1550" fmla="*/ 313933 w 767815"/>
                <a:gd name="connsiteY1550" fmla="*/ 45678 h 762277"/>
                <a:gd name="connsiteX1551" fmla="*/ 313933 w 767815"/>
                <a:gd name="connsiteY1551" fmla="*/ 46078 h 762277"/>
                <a:gd name="connsiteX1552" fmla="*/ 313933 w 767815"/>
                <a:gd name="connsiteY1552" fmla="*/ 46378 h 762277"/>
                <a:gd name="connsiteX1553" fmla="*/ 313933 w 767815"/>
                <a:gd name="connsiteY1553" fmla="*/ 46378 h 762277"/>
                <a:gd name="connsiteX1554" fmla="*/ 313933 w 767815"/>
                <a:gd name="connsiteY1554" fmla="*/ 46846 h 762277"/>
                <a:gd name="connsiteX1555" fmla="*/ 313933 w 767815"/>
                <a:gd name="connsiteY1555" fmla="*/ 47346 h 762277"/>
                <a:gd name="connsiteX1556" fmla="*/ 313933 w 767815"/>
                <a:gd name="connsiteY1556" fmla="*/ 47346 h 762277"/>
                <a:gd name="connsiteX1557" fmla="*/ 313933 w 767815"/>
                <a:gd name="connsiteY1557" fmla="*/ 47346 h 762277"/>
                <a:gd name="connsiteX1558" fmla="*/ 313933 w 767815"/>
                <a:gd name="connsiteY1558" fmla="*/ 47613 h 762277"/>
                <a:gd name="connsiteX1559" fmla="*/ 313933 w 767815"/>
                <a:gd name="connsiteY1559" fmla="*/ 47980 h 762277"/>
                <a:gd name="connsiteX1560" fmla="*/ 313933 w 767815"/>
                <a:gd name="connsiteY1560" fmla="*/ 47980 h 762277"/>
                <a:gd name="connsiteX1561" fmla="*/ 313933 w 767815"/>
                <a:gd name="connsiteY1561" fmla="*/ 47980 h 762277"/>
                <a:gd name="connsiteX1562" fmla="*/ 313933 w 767815"/>
                <a:gd name="connsiteY1562" fmla="*/ 48213 h 762277"/>
                <a:gd name="connsiteX1563" fmla="*/ 313933 w 767815"/>
                <a:gd name="connsiteY1563" fmla="*/ 48814 h 762277"/>
                <a:gd name="connsiteX1564" fmla="*/ 314100 w 767815"/>
                <a:gd name="connsiteY1564" fmla="*/ 49648 h 762277"/>
                <a:gd name="connsiteX1565" fmla="*/ 314100 w 767815"/>
                <a:gd name="connsiteY1565" fmla="*/ 49648 h 762277"/>
                <a:gd name="connsiteX1566" fmla="*/ 314100 w 767815"/>
                <a:gd name="connsiteY1566" fmla="*/ 49648 h 762277"/>
                <a:gd name="connsiteX1567" fmla="*/ 314100 w 767815"/>
                <a:gd name="connsiteY1567" fmla="*/ 49648 h 762277"/>
                <a:gd name="connsiteX1568" fmla="*/ 314100 w 767815"/>
                <a:gd name="connsiteY1568" fmla="*/ 50182 h 762277"/>
                <a:gd name="connsiteX1569" fmla="*/ 314334 w 767815"/>
                <a:gd name="connsiteY1569" fmla="*/ 51383 h 762277"/>
                <a:gd name="connsiteX1570" fmla="*/ 314334 w 767815"/>
                <a:gd name="connsiteY1570" fmla="*/ 51983 h 762277"/>
                <a:gd name="connsiteX1571" fmla="*/ 314334 w 767815"/>
                <a:gd name="connsiteY1571" fmla="*/ 52284 h 762277"/>
                <a:gd name="connsiteX1572" fmla="*/ 314334 w 767815"/>
                <a:gd name="connsiteY1572" fmla="*/ 52517 h 762277"/>
                <a:gd name="connsiteX1573" fmla="*/ 314334 w 767815"/>
                <a:gd name="connsiteY1573" fmla="*/ 52784 h 762277"/>
                <a:gd name="connsiteX1574" fmla="*/ 314334 w 767815"/>
                <a:gd name="connsiteY1574" fmla="*/ 53251 h 762277"/>
                <a:gd name="connsiteX1575" fmla="*/ 314334 w 767815"/>
                <a:gd name="connsiteY1575" fmla="*/ 53985 h 762277"/>
                <a:gd name="connsiteX1576" fmla="*/ 314334 w 767815"/>
                <a:gd name="connsiteY1576" fmla="*/ 53985 h 762277"/>
                <a:gd name="connsiteX1577" fmla="*/ 314334 w 767815"/>
                <a:gd name="connsiteY1577" fmla="*/ 53985 h 762277"/>
                <a:gd name="connsiteX1578" fmla="*/ 314334 w 767815"/>
                <a:gd name="connsiteY1578" fmla="*/ 54619 h 762277"/>
                <a:gd name="connsiteX1579" fmla="*/ 314534 w 767815"/>
                <a:gd name="connsiteY1579" fmla="*/ 55620 h 762277"/>
                <a:gd name="connsiteX1580" fmla="*/ 314534 w 767815"/>
                <a:gd name="connsiteY1580" fmla="*/ 55787 h 762277"/>
                <a:gd name="connsiteX1581" fmla="*/ 314534 w 767815"/>
                <a:gd name="connsiteY1581" fmla="*/ 55787 h 762277"/>
                <a:gd name="connsiteX1582" fmla="*/ 314534 w 767815"/>
                <a:gd name="connsiteY1582" fmla="*/ 56387 h 762277"/>
                <a:gd name="connsiteX1583" fmla="*/ 314901 w 767815"/>
                <a:gd name="connsiteY1583" fmla="*/ 58256 h 762277"/>
                <a:gd name="connsiteX1584" fmla="*/ 314901 w 767815"/>
                <a:gd name="connsiteY1584" fmla="*/ 60491 h 762277"/>
                <a:gd name="connsiteX1585" fmla="*/ 314901 w 767815"/>
                <a:gd name="connsiteY1585" fmla="*/ 60491 h 762277"/>
                <a:gd name="connsiteX1586" fmla="*/ 314901 w 767815"/>
                <a:gd name="connsiteY1586" fmla="*/ 60491 h 762277"/>
                <a:gd name="connsiteX1587" fmla="*/ 314901 w 767815"/>
                <a:gd name="connsiteY1587" fmla="*/ 60925 h 762277"/>
                <a:gd name="connsiteX1588" fmla="*/ 314901 w 767815"/>
                <a:gd name="connsiteY1588" fmla="*/ 61659 h 762277"/>
                <a:gd name="connsiteX1589" fmla="*/ 314901 w 767815"/>
                <a:gd name="connsiteY1589" fmla="*/ 61859 h 762277"/>
                <a:gd name="connsiteX1590" fmla="*/ 314901 w 767815"/>
                <a:gd name="connsiteY1590" fmla="*/ 62359 h 762277"/>
                <a:gd name="connsiteX1591" fmla="*/ 314901 w 767815"/>
                <a:gd name="connsiteY1591" fmla="*/ 62726 h 762277"/>
                <a:gd name="connsiteX1592" fmla="*/ 314901 w 767815"/>
                <a:gd name="connsiteY1592" fmla="*/ 62726 h 762277"/>
                <a:gd name="connsiteX1593" fmla="*/ 314901 w 767815"/>
                <a:gd name="connsiteY1593" fmla="*/ 62726 h 762277"/>
                <a:gd name="connsiteX1594" fmla="*/ 314901 w 767815"/>
                <a:gd name="connsiteY1594" fmla="*/ 63027 h 762277"/>
                <a:gd name="connsiteX1595" fmla="*/ 315067 w 767815"/>
                <a:gd name="connsiteY1595" fmla="*/ 63894 h 762277"/>
                <a:gd name="connsiteX1596" fmla="*/ 315067 w 767815"/>
                <a:gd name="connsiteY1596" fmla="*/ 64595 h 762277"/>
                <a:gd name="connsiteX1597" fmla="*/ 315067 w 767815"/>
                <a:gd name="connsiteY1597" fmla="*/ 64995 h 762277"/>
                <a:gd name="connsiteX1598" fmla="*/ 315067 w 767815"/>
                <a:gd name="connsiteY1598" fmla="*/ 65195 h 762277"/>
                <a:gd name="connsiteX1599" fmla="*/ 315067 w 767815"/>
                <a:gd name="connsiteY1599" fmla="*/ 65829 h 762277"/>
                <a:gd name="connsiteX1600" fmla="*/ 315067 w 767815"/>
                <a:gd name="connsiteY1600" fmla="*/ 66430 h 762277"/>
                <a:gd name="connsiteX1601" fmla="*/ 315067 w 767815"/>
                <a:gd name="connsiteY1601" fmla="*/ 66997 h 762277"/>
                <a:gd name="connsiteX1602" fmla="*/ 315067 w 767815"/>
                <a:gd name="connsiteY1602" fmla="*/ 67497 h 762277"/>
                <a:gd name="connsiteX1603" fmla="*/ 315435 w 767815"/>
                <a:gd name="connsiteY1603" fmla="*/ 69265 h 762277"/>
                <a:gd name="connsiteX1604" fmla="*/ 315435 w 767815"/>
                <a:gd name="connsiteY1604" fmla="*/ 69265 h 762277"/>
                <a:gd name="connsiteX1605" fmla="*/ 315435 w 767815"/>
                <a:gd name="connsiteY1605" fmla="*/ 69265 h 762277"/>
                <a:gd name="connsiteX1606" fmla="*/ 315435 w 767815"/>
                <a:gd name="connsiteY1606" fmla="*/ 69265 h 762277"/>
                <a:gd name="connsiteX1607" fmla="*/ 318037 w 767815"/>
                <a:gd name="connsiteY1607" fmla="*/ 82611 h 762277"/>
                <a:gd name="connsiteX1608" fmla="*/ 318037 w 767815"/>
                <a:gd name="connsiteY1608" fmla="*/ 82777 h 762277"/>
                <a:gd name="connsiteX1609" fmla="*/ 318037 w 767815"/>
                <a:gd name="connsiteY1609" fmla="*/ 82777 h 762277"/>
                <a:gd name="connsiteX1610" fmla="*/ 306460 w 767815"/>
                <a:gd name="connsiteY1610" fmla="*/ 85246 h 762277"/>
                <a:gd name="connsiteX1611" fmla="*/ 306093 w 767815"/>
                <a:gd name="connsiteY1611" fmla="*/ 85246 h 762277"/>
                <a:gd name="connsiteX1612" fmla="*/ 303457 w 767815"/>
                <a:gd name="connsiteY1612" fmla="*/ 85880 h 762277"/>
                <a:gd name="connsiteX1613" fmla="*/ 297619 w 767815"/>
                <a:gd name="connsiteY1613" fmla="*/ 87382 h 762277"/>
                <a:gd name="connsiteX1614" fmla="*/ 294749 w 767815"/>
                <a:gd name="connsiteY1614" fmla="*/ 88182 h 762277"/>
                <a:gd name="connsiteX1615" fmla="*/ 292114 w 767815"/>
                <a:gd name="connsiteY1615" fmla="*/ 88916 h 762277"/>
                <a:gd name="connsiteX1616" fmla="*/ 280337 w 767815"/>
                <a:gd name="connsiteY1616" fmla="*/ 92586 h 762277"/>
                <a:gd name="connsiteX1617" fmla="*/ 277668 w 767815"/>
                <a:gd name="connsiteY1617" fmla="*/ 93520 h 762277"/>
                <a:gd name="connsiteX1618" fmla="*/ 262988 w 767815"/>
                <a:gd name="connsiteY1618" fmla="*/ 99025 h 762277"/>
                <a:gd name="connsiteX1619" fmla="*/ 261153 w 767815"/>
                <a:gd name="connsiteY1619" fmla="*/ 99759 h 762277"/>
                <a:gd name="connsiteX1620" fmla="*/ 252779 w 767815"/>
                <a:gd name="connsiteY1620" fmla="*/ 103362 h 762277"/>
                <a:gd name="connsiteX1621" fmla="*/ 250777 w 767815"/>
                <a:gd name="connsiteY1621" fmla="*/ 104297 h 762277"/>
                <a:gd name="connsiteX1622" fmla="*/ 244939 w 767815"/>
                <a:gd name="connsiteY1622" fmla="*/ 107032 h 762277"/>
                <a:gd name="connsiteX1623" fmla="*/ 239667 w 767815"/>
                <a:gd name="connsiteY1623" fmla="*/ 109635 h 762277"/>
                <a:gd name="connsiteX1624" fmla="*/ 237065 w 767815"/>
                <a:gd name="connsiteY1624" fmla="*/ 110969 h 762277"/>
                <a:gd name="connsiteX1625" fmla="*/ 234463 w 767815"/>
                <a:gd name="connsiteY1625" fmla="*/ 112337 h 762277"/>
                <a:gd name="connsiteX1626" fmla="*/ 229325 w 767815"/>
                <a:gd name="connsiteY1626" fmla="*/ 115140 h 762277"/>
                <a:gd name="connsiteX1627" fmla="*/ 229325 w 767815"/>
                <a:gd name="connsiteY1627" fmla="*/ 115140 h 762277"/>
                <a:gd name="connsiteX1628" fmla="*/ 229325 w 767815"/>
                <a:gd name="connsiteY1628" fmla="*/ 115140 h 762277"/>
                <a:gd name="connsiteX1629" fmla="*/ 229325 w 767815"/>
                <a:gd name="connsiteY1629" fmla="*/ 115140 h 762277"/>
                <a:gd name="connsiteX1630" fmla="*/ 229024 w 767815"/>
                <a:gd name="connsiteY1630" fmla="*/ 103863 h 762277"/>
                <a:gd name="connsiteX1631" fmla="*/ 229024 w 767815"/>
                <a:gd name="connsiteY1631" fmla="*/ 103863 h 762277"/>
                <a:gd name="connsiteX1632" fmla="*/ 229024 w 767815"/>
                <a:gd name="connsiteY1632" fmla="*/ 103863 h 762277"/>
                <a:gd name="connsiteX1633" fmla="*/ 228824 w 767815"/>
                <a:gd name="connsiteY1633" fmla="*/ 103529 h 762277"/>
                <a:gd name="connsiteX1634" fmla="*/ 228824 w 767815"/>
                <a:gd name="connsiteY1634" fmla="*/ 103529 h 762277"/>
                <a:gd name="connsiteX1635" fmla="*/ 226889 w 767815"/>
                <a:gd name="connsiteY1635" fmla="*/ 99959 h 762277"/>
                <a:gd name="connsiteX1636" fmla="*/ 226622 w 767815"/>
                <a:gd name="connsiteY1636" fmla="*/ 99492 h 762277"/>
                <a:gd name="connsiteX1637" fmla="*/ 226122 w 767815"/>
                <a:gd name="connsiteY1637" fmla="*/ 98558 h 762277"/>
                <a:gd name="connsiteX1638" fmla="*/ 225821 w 767815"/>
                <a:gd name="connsiteY1638" fmla="*/ 97991 h 762277"/>
                <a:gd name="connsiteX1639" fmla="*/ 225688 w 767815"/>
                <a:gd name="connsiteY1639" fmla="*/ 97190 h 762277"/>
                <a:gd name="connsiteX1640" fmla="*/ 225488 w 767815"/>
                <a:gd name="connsiteY1640" fmla="*/ 96857 h 762277"/>
                <a:gd name="connsiteX1641" fmla="*/ 225488 w 767815"/>
                <a:gd name="connsiteY1641" fmla="*/ 96857 h 762277"/>
                <a:gd name="connsiteX1642" fmla="*/ 225488 w 767815"/>
                <a:gd name="connsiteY1642" fmla="*/ 96857 h 762277"/>
                <a:gd name="connsiteX1643" fmla="*/ 225488 w 767815"/>
                <a:gd name="connsiteY1643" fmla="*/ 96857 h 762277"/>
                <a:gd name="connsiteX1644" fmla="*/ 225188 w 767815"/>
                <a:gd name="connsiteY1644" fmla="*/ 96356 h 762277"/>
                <a:gd name="connsiteX1645" fmla="*/ 224754 w 767815"/>
                <a:gd name="connsiteY1645" fmla="*/ 95555 h 762277"/>
                <a:gd name="connsiteX1646" fmla="*/ 224754 w 767815"/>
                <a:gd name="connsiteY1646" fmla="*/ 95555 h 762277"/>
                <a:gd name="connsiteX1647" fmla="*/ 224754 w 767815"/>
                <a:gd name="connsiteY1647" fmla="*/ 95555 h 762277"/>
                <a:gd name="connsiteX1648" fmla="*/ 224754 w 767815"/>
                <a:gd name="connsiteY1648" fmla="*/ 95555 h 762277"/>
                <a:gd name="connsiteX1649" fmla="*/ 224754 w 767815"/>
                <a:gd name="connsiteY1649" fmla="*/ 95555 h 762277"/>
                <a:gd name="connsiteX1650" fmla="*/ 224754 w 767815"/>
                <a:gd name="connsiteY1650" fmla="*/ 95555 h 762277"/>
                <a:gd name="connsiteX1651" fmla="*/ 224754 w 767815"/>
                <a:gd name="connsiteY1651" fmla="*/ 95389 h 762277"/>
                <a:gd name="connsiteX1652" fmla="*/ 224754 w 767815"/>
                <a:gd name="connsiteY1652" fmla="*/ 95088 h 762277"/>
                <a:gd name="connsiteX1653" fmla="*/ 224754 w 767815"/>
                <a:gd name="connsiteY1653" fmla="*/ 95088 h 762277"/>
                <a:gd name="connsiteX1654" fmla="*/ 224754 w 767815"/>
                <a:gd name="connsiteY1654" fmla="*/ 95088 h 762277"/>
                <a:gd name="connsiteX1655" fmla="*/ 224420 w 767815"/>
                <a:gd name="connsiteY1655" fmla="*/ 94454 h 762277"/>
                <a:gd name="connsiteX1656" fmla="*/ 224420 w 767815"/>
                <a:gd name="connsiteY1656" fmla="*/ 94454 h 762277"/>
                <a:gd name="connsiteX1657" fmla="*/ 224420 w 767815"/>
                <a:gd name="connsiteY1657" fmla="*/ 94454 h 762277"/>
                <a:gd name="connsiteX1658" fmla="*/ 224420 w 767815"/>
                <a:gd name="connsiteY1658" fmla="*/ 94454 h 762277"/>
                <a:gd name="connsiteX1659" fmla="*/ 224420 w 767815"/>
                <a:gd name="connsiteY1659" fmla="*/ 94221 h 762277"/>
                <a:gd name="connsiteX1660" fmla="*/ 224020 w 767815"/>
                <a:gd name="connsiteY1660" fmla="*/ 93520 h 762277"/>
                <a:gd name="connsiteX1661" fmla="*/ 223586 w 767815"/>
                <a:gd name="connsiteY1661" fmla="*/ 92820 h 762277"/>
                <a:gd name="connsiteX1662" fmla="*/ 223253 w 767815"/>
                <a:gd name="connsiteY1662" fmla="*/ 92219 h 762277"/>
                <a:gd name="connsiteX1663" fmla="*/ 223253 w 767815"/>
                <a:gd name="connsiteY1663" fmla="*/ 92219 h 762277"/>
                <a:gd name="connsiteX1664" fmla="*/ 223253 w 767815"/>
                <a:gd name="connsiteY1664" fmla="*/ 92219 h 762277"/>
                <a:gd name="connsiteX1665" fmla="*/ 223052 w 767815"/>
                <a:gd name="connsiteY1665" fmla="*/ 91819 h 762277"/>
                <a:gd name="connsiteX1666" fmla="*/ 222552 w 767815"/>
                <a:gd name="connsiteY1666" fmla="*/ 90918 h 762277"/>
                <a:gd name="connsiteX1667" fmla="*/ 222352 w 767815"/>
                <a:gd name="connsiteY1667" fmla="*/ 90551 h 762277"/>
                <a:gd name="connsiteX1668" fmla="*/ 222352 w 767815"/>
                <a:gd name="connsiteY1668" fmla="*/ 90551 h 762277"/>
                <a:gd name="connsiteX1669" fmla="*/ 222352 w 767815"/>
                <a:gd name="connsiteY1669" fmla="*/ 90551 h 762277"/>
                <a:gd name="connsiteX1670" fmla="*/ 222352 w 767815"/>
                <a:gd name="connsiteY1670" fmla="*/ 90284 h 762277"/>
                <a:gd name="connsiteX1671" fmla="*/ 222118 w 767815"/>
                <a:gd name="connsiteY1671" fmla="*/ 89884 h 762277"/>
                <a:gd name="connsiteX1672" fmla="*/ 221618 w 767815"/>
                <a:gd name="connsiteY1672" fmla="*/ 88983 h 762277"/>
                <a:gd name="connsiteX1673" fmla="*/ 221384 w 767815"/>
                <a:gd name="connsiteY1673" fmla="*/ 88516 h 762277"/>
                <a:gd name="connsiteX1674" fmla="*/ 221384 w 767815"/>
                <a:gd name="connsiteY1674" fmla="*/ 88516 h 762277"/>
                <a:gd name="connsiteX1675" fmla="*/ 221384 w 767815"/>
                <a:gd name="connsiteY1675" fmla="*/ 88516 h 762277"/>
                <a:gd name="connsiteX1676" fmla="*/ 220951 w 767815"/>
                <a:gd name="connsiteY1676" fmla="*/ 87715 h 762277"/>
                <a:gd name="connsiteX1677" fmla="*/ 220951 w 767815"/>
                <a:gd name="connsiteY1677" fmla="*/ 87715 h 762277"/>
                <a:gd name="connsiteX1678" fmla="*/ 220550 w 767815"/>
                <a:gd name="connsiteY1678" fmla="*/ 87081 h 762277"/>
                <a:gd name="connsiteX1679" fmla="*/ 220550 w 767815"/>
                <a:gd name="connsiteY1679" fmla="*/ 87081 h 762277"/>
                <a:gd name="connsiteX1680" fmla="*/ 220216 w 767815"/>
                <a:gd name="connsiteY1680" fmla="*/ 86481 h 762277"/>
                <a:gd name="connsiteX1681" fmla="*/ 219850 w 767815"/>
                <a:gd name="connsiteY1681" fmla="*/ 85847 h 762277"/>
                <a:gd name="connsiteX1682" fmla="*/ 219850 w 767815"/>
                <a:gd name="connsiteY1682" fmla="*/ 85580 h 762277"/>
                <a:gd name="connsiteX1683" fmla="*/ 219850 w 767815"/>
                <a:gd name="connsiteY1683" fmla="*/ 85580 h 762277"/>
                <a:gd name="connsiteX1684" fmla="*/ 219449 w 767815"/>
                <a:gd name="connsiteY1684" fmla="*/ 84913 h 762277"/>
                <a:gd name="connsiteX1685" fmla="*/ 219449 w 767815"/>
                <a:gd name="connsiteY1685" fmla="*/ 84913 h 762277"/>
                <a:gd name="connsiteX1686" fmla="*/ 219449 w 767815"/>
                <a:gd name="connsiteY1686" fmla="*/ 84913 h 762277"/>
                <a:gd name="connsiteX1687" fmla="*/ 219449 w 767815"/>
                <a:gd name="connsiteY1687" fmla="*/ 84913 h 762277"/>
                <a:gd name="connsiteX1688" fmla="*/ 218915 w 767815"/>
                <a:gd name="connsiteY1688" fmla="*/ 84012 h 762277"/>
                <a:gd name="connsiteX1689" fmla="*/ 218315 w 767815"/>
                <a:gd name="connsiteY1689" fmla="*/ 82978 h 762277"/>
                <a:gd name="connsiteX1690" fmla="*/ 218315 w 767815"/>
                <a:gd name="connsiteY1690" fmla="*/ 82978 h 762277"/>
                <a:gd name="connsiteX1691" fmla="*/ 218015 w 767815"/>
                <a:gd name="connsiteY1691" fmla="*/ 82477 h 762277"/>
                <a:gd name="connsiteX1692" fmla="*/ 217547 w 767815"/>
                <a:gd name="connsiteY1692" fmla="*/ 81710 h 762277"/>
                <a:gd name="connsiteX1693" fmla="*/ 217547 w 767815"/>
                <a:gd name="connsiteY1693" fmla="*/ 81710 h 762277"/>
                <a:gd name="connsiteX1694" fmla="*/ 217547 w 767815"/>
                <a:gd name="connsiteY1694" fmla="*/ 81510 h 762277"/>
                <a:gd name="connsiteX1695" fmla="*/ 217281 w 767815"/>
                <a:gd name="connsiteY1695" fmla="*/ 81076 h 762277"/>
                <a:gd name="connsiteX1696" fmla="*/ 217281 w 767815"/>
                <a:gd name="connsiteY1696" fmla="*/ 81076 h 762277"/>
                <a:gd name="connsiteX1697" fmla="*/ 215045 w 767815"/>
                <a:gd name="connsiteY1697" fmla="*/ 77039 h 762277"/>
                <a:gd name="connsiteX1698" fmla="*/ 212843 w 767815"/>
                <a:gd name="connsiteY1698" fmla="*/ 73002 h 762277"/>
                <a:gd name="connsiteX1699" fmla="*/ 210641 w 767815"/>
                <a:gd name="connsiteY1699" fmla="*/ 69032 h 762277"/>
                <a:gd name="connsiteX1700" fmla="*/ 210641 w 767815"/>
                <a:gd name="connsiteY1700" fmla="*/ 69032 h 762277"/>
                <a:gd name="connsiteX1701" fmla="*/ 206638 w 767815"/>
                <a:gd name="connsiteY1701" fmla="*/ 61792 h 762277"/>
                <a:gd name="connsiteX1702" fmla="*/ 206204 w 767815"/>
                <a:gd name="connsiteY1702" fmla="*/ 61025 h 762277"/>
                <a:gd name="connsiteX1703" fmla="*/ 203869 w 767815"/>
                <a:gd name="connsiteY1703" fmla="*/ 56754 h 762277"/>
                <a:gd name="connsiteX1704" fmla="*/ 211842 w 767815"/>
                <a:gd name="connsiteY1704" fmla="*/ 52451 h 762277"/>
                <a:gd name="connsiteX1705" fmla="*/ 597185 w 767815"/>
                <a:gd name="connsiteY1705" fmla="*/ 683011 h 762277"/>
                <a:gd name="connsiteX1706" fmla="*/ 597185 w 767815"/>
                <a:gd name="connsiteY1706" fmla="*/ 683011 h 762277"/>
                <a:gd name="connsiteX1707" fmla="*/ 596784 w 767815"/>
                <a:gd name="connsiteY1707" fmla="*/ 683278 h 762277"/>
                <a:gd name="connsiteX1708" fmla="*/ 596518 w 767815"/>
                <a:gd name="connsiteY1708" fmla="*/ 683478 h 762277"/>
                <a:gd name="connsiteX1709" fmla="*/ 595050 w 767815"/>
                <a:gd name="connsiteY1709" fmla="*/ 684512 h 762277"/>
                <a:gd name="connsiteX1710" fmla="*/ 594449 w 767815"/>
                <a:gd name="connsiteY1710" fmla="*/ 684913 h 762277"/>
                <a:gd name="connsiteX1711" fmla="*/ 594249 w 767815"/>
                <a:gd name="connsiteY1711" fmla="*/ 684913 h 762277"/>
                <a:gd name="connsiteX1712" fmla="*/ 593949 w 767815"/>
                <a:gd name="connsiteY1712" fmla="*/ 685146 h 762277"/>
                <a:gd name="connsiteX1713" fmla="*/ 592781 w 767815"/>
                <a:gd name="connsiteY1713" fmla="*/ 685947 h 762277"/>
                <a:gd name="connsiteX1714" fmla="*/ 591446 w 767815"/>
                <a:gd name="connsiteY1714" fmla="*/ 686881 h 762277"/>
                <a:gd name="connsiteX1715" fmla="*/ 591446 w 767815"/>
                <a:gd name="connsiteY1715" fmla="*/ 686881 h 762277"/>
                <a:gd name="connsiteX1716" fmla="*/ 590912 w 767815"/>
                <a:gd name="connsiteY1716" fmla="*/ 687248 h 762277"/>
                <a:gd name="connsiteX1717" fmla="*/ 589912 w 767815"/>
                <a:gd name="connsiteY1717" fmla="*/ 687915 h 762277"/>
                <a:gd name="connsiteX1718" fmla="*/ 589211 w 767815"/>
                <a:gd name="connsiteY1718" fmla="*/ 688382 h 762277"/>
                <a:gd name="connsiteX1719" fmla="*/ 589211 w 767815"/>
                <a:gd name="connsiteY1719" fmla="*/ 688382 h 762277"/>
                <a:gd name="connsiteX1720" fmla="*/ 589211 w 767815"/>
                <a:gd name="connsiteY1720" fmla="*/ 688382 h 762277"/>
                <a:gd name="connsiteX1721" fmla="*/ 591480 w 767815"/>
                <a:gd name="connsiteY1721" fmla="*/ 686881 h 762277"/>
                <a:gd name="connsiteX1722" fmla="*/ 594516 w 767815"/>
                <a:gd name="connsiteY1722" fmla="*/ 684779 h 762277"/>
                <a:gd name="connsiteX1723" fmla="*/ 596851 w 767815"/>
                <a:gd name="connsiteY1723" fmla="*/ 683144 h 762277"/>
                <a:gd name="connsiteX1724" fmla="*/ 596851 w 767815"/>
                <a:gd name="connsiteY1724" fmla="*/ 683144 h 762277"/>
                <a:gd name="connsiteX1725" fmla="*/ 597251 w 767815"/>
                <a:gd name="connsiteY1725" fmla="*/ 682811 h 762277"/>
                <a:gd name="connsiteX1726" fmla="*/ 587443 w 767815"/>
                <a:gd name="connsiteY1726" fmla="*/ 689684 h 762277"/>
                <a:gd name="connsiteX1727" fmla="*/ 586509 w 767815"/>
                <a:gd name="connsiteY1727" fmla="*/ 690317 h 762277"/>
                <a:gd name="connsiteX1728" fmla="*/ 585841 w 767815"/>
                <a:gd name="connsiteY1728" fmla="*/ 690751 h 762277"/>
                <a:gd name="connsiteX1729" fmla="*/ 585474 w 767815"/>
                <a:gd name="connsiteY1729" fmla="*/ 691018 h 762277"/>
                <a:gd name="connsiteX1730" fmla="*/ 585474 w 767815"/>
                <a:gd name="connsiteY1730" fmla="*/ 691018 h 762277"/>
                <a:gd name="connsiteX1731" fmla="*/ 585241 w 767815"/>
                <a:gd name="connsiteY1731" fmla="*/ 691185 h 762277"/>
                <a:gd name="connsiteX1732" fmla="*/ 583906 w 767815"/>
                <a:gd name="connsiteY1732" fmla="*/ 692052 h 762277"/>
                <a:gd name="connsiteX1733" fmla="*/ 584373 w 767815"/>
                <a:gd name="connsiteY1733" fmla="*/ 691785 h 762277"/>
                <a:gd name="connsiteX1734" fmla="*/ 586042 w 767815"/>
                <a:gd name="connsiteY1734" fmla="*/ 690718 h 762277"/>
                <a:gd name="connsiteX1735" fmla="*/ 589211 w 767815"/>
                <a:gd name="connsiteY1735" fmla="*/ 688549 h 762277"/>
                <a:gd name="connsiteX1736" fmla="*/ 587876 w 767815"/>
                <a:gd name="connsiteY1736" fmla="*/ 689417 h 762277"/>
                <a:gd name="connsiteX1737" fmla="*/ 587443 w 767815"/>
                <a:gd name="connsiteY1737" fmla="*/ 689750 h 762277"/>
                <a:gd name="connsiteX1738" fmla="*/ 597885 w 767815"/>
                <a:gd name="connsiteY1738" fmla="*/ 682511 h 762277"/>
                <a:gd name="connsiteX1739" fmla="*/ 597885 w 767815"/>
                <a:gd name="connsiteY1739" fmla="*/ 682511 h 762277"/>
                <a:gd name="connsiteX1740" fmla="*/ 597418 w 767815"/>
                <a:gd name="connsiteY1740" fmla="*/ 682844 h 762277"/>
                <a:gd name="connsiteX1741" fmla="*/ 597418 w 767815"/>
                <a:gd name="connsiteY1741" fmla="*/ 682844 h 762277"/>
                <a:gd name="connsiteX1742" fmla="*/ 597418 w 767815"/>
                <a:gd name="connsiteY1742" fmla="*/ 682844 h 762277"/>
                <a:gd name="connsiteX1743" fmla="*/ 597852 w 767815"/>
                <a:gd name="connsiteY1743" fmla="*/ 682544 h 762277"/>
                <a:gd name="connsiteX1744" fmla="*/ 598252 w 767815"/>
                <a:gd name="connsiteY1744" fmla="*/ 682210 h 762277"/>
                <a:gd name="connsiteX1745" fmla="*/ 583739 w 767815"/>
                <a:gd name="connsiteY1745" fmla="*/ 692119 h 762277"/>
                <a:gd name="connsiteX1746" fmla="*/ 583739 w 767815"/>
                <a:gd name="connsiteY1746" fmla="*/ 692119 h 762277"/>
                <a:gd name="connsiteX1747" fmla="*/ 582071 w 767815"/>
                <a:gd name="connsiteY1747" fmla="*/ 693187 h 762277"/>
                <a:gd name="connsiteX1748" fmla="*/ 583839 w 767815"/>
                <a:gd name="connsiteY1748" fmla="*/ 692086 h 762277"/>
                <a:gd name="connsiteX1749" fmla="*/ 583839 w 767815"/>
                <a:gd name="connsiteY1749" fmla="*/ 692086 h 762277"/>
                <a:gd name="connsiteX1750" fmla="*/ 580904 w 767815"/>
                <a:gd name="connsiteY1750" fmla="*/ 693954 h 762277"/>
                <a:gd name="connsiteX1751" fmla="*/ 579836 w 767815"/>
                <a:gd name="connsiteY1751" fmla="*/ 694621 h 762277"/>
                <a:gd name="connsiteX1752" fmla="*/ 580904 w 767815"/>
                <a:gd name="connsiteY1752" fmla="*/ 693987 h 762277"/>
                <a:gd name="connsiteX1753" fmla="*/ 580904 w 767815"/>
                <a:gd name="connsiteY1753" fmla="*/ 693987 h 762277"/>
                <a:gd name="connsiteX1754" fmla="*/ 575899 w 767815"/>
                <a:gd name="connsiteY1754" fmla="*/ 697057 h 762277"/>
                <a:gd name="connsiteX1755" fmla="*/ 574731 w 767815"/>
                <a:gd name="connsiteY1755" fmla="*/ 697791 h 762277"/>
                <a:gd name="connsiteX1756" fmla="*/ 576500 w 767815"/>
                <a:gd name="connsiteY1756" fmla="*/ 696723 h 762277"/>
                <a:gd name="connsiteX1757" fmla="*/ 578168 w 767815"/>
                <a:gd name="connsiteY1757" fmla="*/ 695656 h 762277"/>
                <a:gd name="connsiteX1758" fmla="*/ 574698 w 767815"/>
                <a:gd name="connsiteY1758" fmla="*/ 697791 h 762277"/>
                <a:gd name="connsiteX1759" fmla="*/ 573630 w 767815"/>
                <a:gd name="connsiteY1759" fmla="*/ 698425 h 762277"/>
                <a:gd name="connsiteX1760" fmla="*/ 573630 w 767815"/>
                <a:gd name="connsiteY1760" fmla="*/ 698425 h 762277"/>
                <a:gd name="connsiteX1761" fmla="*/ 571429 w 767815"/>
                <a:gd name="connsiteY1761" fmla="*/ 699759 h 762277"/>
                <a:gd name="connsiteX1762" fmla="*/ 574765 w 767815"/>
                <a:gd name="connsiteY1762" fmla="*/ 697824 h 762277"/>
                <a:gd name="connsiteX1763" fmla="*/ 574765 w 767815"/>
                <a:gd name="connsiteY1763" fmla="*/ 697824 h 762277"/>
                <a:gd name="connsiteX1764" fmla="*/ 569327 w 767815"/>
                <a:gd name="connsiteY1764" fmla="*/ 701060 h 762277"/>
                <a:gd name="connsiteX1765" fmla="*/ 568192 w 767815"/>
                <a:gd name="connsiteY1765" fmla="*/ 701694 h 762277"/>
                <a:gd name="connsiteX1766" fmla="*/ 569327 w 767815"/>
                <a:gd name="connsiteY1766" fmla="*/ 701060 h 762277"/>
                <a:gd name="connsiteX1767" fmla="*/ 569327 w 767815"/>
                <a:gd name="connsiteY1767" fmla="*/ 701060 h 762277"/>
                <a:gd name="connsiteX1768" fmla="*/ 567692 w 767815"/>
                <a:gd name="connsiteY1768" fmla="*/ 701995 h 762277"/>
                <a:gd name="connsiteX1769" fmla="*/ 568192 w 767815"/>
                <a:gd name="connsiteY1769" fmla="*/ 701694 h 762277"/>
                <a:gd name="connsiteX1770" fmla="*/ 567992 w 767815"/>
                <a:gd name="connsiteY1770" fmla="*/ 701694 h 762277"/>
                <a:gd name="connsiteX1771" fmla="*/ 563922 w 767815"/>
                <a:gd name="connsiteY1771" fmla="*/ 704130 h 762277"/>
                <a:gd name="connsiteX1772" fmla="*/ 563922 w 767815"/>
                <a:gd name="connsiteY1772" fmla="*/ 704130 h 762277"/>
                <a:gd name="connsiteX1773" fmla="*/ 559151 w 767815"/>
                <a:gd name="connsiteY1773" fmla="*/ 706799 h 762277"/>
                <a:gd name="connsiteX1774" fmla="*/ 558851 w 767815"/>
                <a:gd name="connsiteY1774" fmla="*/ 706966 h 762277"/>
                <a:gd name="connsiteX1775" fmla="*/ 559151 w 767815"/>
                <a:gd name="connsiteY1775" fmla="*/ 706966 h 762277"/>
                <a:gd name="connsiteX1776" fmla="*/ 559151 w 767815"/>
                <a:gd name="connsiteY1776" fmla="*/ 706966 h 762277"/>
                <a:gd name="connsiteX1777" fmla="*/ 555514 w 767815"/>
                <a:gd name="connsiteY1777" fmla="*/ 708734 h 762277"/>
                <a:gd name="connsiteX1778" fmla="*/ 555848 w 767815"/>
                <a:gd name="connsiteY1778" fmla="*/ 708567 h 762277"/>
                <a:gd name="connsiteX1779" fmla="*/ 555848 w 767815"/>
                <a:gd name="connsiteY1779" fmla="*/ 708567 h 762277"/>
                <a:gd name="connsiteX1780" fmla="*/ 554714 w 767815"/>
                <a:gd name="connsiteY1780" fmla="*/ 709168 h 762277"/>
                <a:gd name="connsiteX1781" fmla="*/ 554714 w 767815"/>
                <a:gd name="connsiteY1781" fmla="*/ 709168 h 762277"/>
                <a:gd name="connsiteX1782" fmla="*/ 554914 w 767815"/>
                <a:gd name="connsiteY1782" fmla="*/ 709168 h 762277"/>
                <a:gd name="connsiteX1783" fmla="*/ 554914 w 767815"/>
                <a:gd name="connsiteY1783" fmla="*/ 709168 h 762277"/>
                <a:gd name="connsiteX1784" fmla="*/ 558050 w 767815"/>
                <a:gd name="connsiteY1784" fmla="*/ 707433 h 762277"/>
                <a:gd name="connsiteX1785" fmla="*/ 556849 w 767815"/>
                <a:gd name="connsiteY1785" fmla="*/ 708100 h 762277"/>
                <a:gd name="connsiteX1786" fmla="*/ 558083 w 767815"/>
                <a:gd name="connsiteY1786" fmla="*/ 707466 h 762277"/>
                <a:gd name="connsiteX1787" fmla="*/ 558083 w 767815"/>
                <a:gd name="connsiteY1787" fmla="*/ 707466 h 762277"/>
                <a:gd name="connsiteX1788" fmla="*/ 551377 w 767815"/>
                <a:gd name="connsiteY1788" fmla="*/ 710769 h 762277"/>
                <a:gd name="connsiteX1789" fmla="*/ 550944 w 767815"/>
                <a:gd name="connsiteY1789" fmla="*/ 711003 h 762277"/>
                <a:gd name="connsiteX1790" fmla="*/ 550944 w 767815"/>
                <a:gd name="connsiteY1790" fmla="*/ 711003 h 762277"/>
                <a:gd name="connsiteX1791" fmla="*/ 551277 w 767815"/>
                <a:gd name="connsiteY1791" fmla="*/ 710836 h 762277"/>
                <a:gd name="connsiteX1792" fmla="*/ 551277 w 767815"/>
                <a:gd name="connsiteY1792" fmla="*/ 710836 h 762277"/>
                <a:gd name="connsiteX1793" fmla="*/ 550043 w 767815"/>
                <a:gd name="connsiteY1793" fmla="*/ 711436 h 762277"/>
                <a:gd name="connsiteX1794" fmla="*/ 550043 w 767815"/>
                <a:gd name="connsiteY1794" fmla="*/ 711436 h 762277"/>
                <a:gd name="connsiteX1795" fmla="*/ 549709 w 767815"/>
                <a:gd name="connsiteY1795" fmla="*/ 711603 h 762277"/>
                <a:gd name="connsiteX1796" fmla="*/ 549509 w 767815"/>
                <a:gd name="connsiteY1796" fmla="*/ 711603 h 762277"/>
                <a:gd name="connsiteX1797" fmla="*/ 550110 w 767815"/>
                <a:gd name="connsiteY1797" fmla="*/ 711303 h 762277"/>
                <a:gd name="connsiteX1798" fmla="*/ 550110 w 767815"/>
                <a:gd name="connsiteY1798" fmla="*/ 711303 h 762277"/>
                <a:gd name="connsiteX1799" fmla="*/ 549376 w 767815"/>
                <a:gd name="connsiteY1799" fmla="*/ 711770 h 762277"/>
                <a:gd name="connsiteX1800" fmla="*/ 549376 w 767815"/>
                <a:gd name="connsiteY1800" fmla="*/ 711770 h 762277"/>
                <a:gd name="connsiteX1801" fmla="*/ 548808 w 767815"/>
                <a:gd name="connsiteY1801" fmla="*/ 712070 h 762277"/>
                <a:gd name="connsiteX1802" fmla="*/ 548208 w 767815"/>
                <a:gd name="connsiteY1802" fmla="*/ 712370 h 762277"/>
                <a:gd name="connsiteX1803" fmla="*/ 548808 w 767815"/>
                <a:gd name="connsiteY1803" fmla="*/ 712104 h 762277"/>
                <a:gd name="connsiteX1804" fmla="*/ 548808 w 767815"/>
                <a:gd name="connsiteY1804" fmla="*/ 712104 h 762277"/>
                <a:gd name="connsiteX1805" fmla="*/ 546273 w 767815"/>
                <a:gd name="connsiteY1805" fmla="*/ 713305 h 762277"/>
                <a:gd name="connsiteX1806" fmla="*/ 545973 w 767815"/>
                <a:gd name="connsiteY1806" fmla="*/ 713471 h 762277"/>
                <a:gd name="connsiteX1807" fmla="*/ 546273 w 767815"/>
                <a:gd name="connsiteY1807" fmla="*/ 713471 h 762277"/>
                <a:gd name="connsiteX1808" fmla="*/ 546273 w 767815"/>
                <a:gd name="connsiteY1808" fmla="*/ 713471 h 76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</a:cxnLst>
              <a:rect l="l" t="t" r="r" b="b"/>
              <a:pathLst>
                <a:path w="767815" h="762277">
                  <a:moveTo>
                    <a:pt x="548708" y="702195"/>
                  </a:moveTo>
                  <a:lnTo>
                    <a:pt x="548708" y="702195"/>
                  </a:lnTo>
                  <a:lnTo>
                    <a:pt x="549142" y="701995"/>
                  </a:lnTo>
                  <a:close/>
                  <a:moveTo>
                    <a:pt x="547674" y="702729"/>
                  </a:moveTo>
                  <a:lnTo>
                    <a:pt x="547674" y="702729"/>
                  </a:lnTo>
                  <a:lnTo>
                    <a:pt x="547674" y="702729"/>
                  </a:lnTo>
                  <a:cubicBezTo>
                    <a:pt x="548011" y="702588"/>
                    <a:pt x="548335" y="702422"/>
                    <a:pt x="548642" y="702228"/>
                  </a:cubicBezTo>
                  <a:lnTo>
                    <a:pt x="548241" y="702395"/>
                  </a:lnTo>
                  <a:close/>
                  <a:moveTo>
                    <a:pt x="541836" y="710769"/>
                  </a:moveTo>
                  <a:lnTo>
                    <a:pt x="541836" y="710769"/>
                  </a:lnTo>
                  <a:close/>
                  <a:moveTo>
                    <a:pt x="540568" y="701160"/>
                  </a:moveTo>
                  <a:lnTo>
                    <a:pt x="540568" y="701160"/>
                  </a:lnTo>
                  <a:lnTo>
                    <a:pt x="540568" y="701160"/>
                  </a:lnTo>
                  <a:close/>
                  <a:moveTo>
                    <a:pt x="540568" y="701160"/>
                  </a:moveTo>
                  <a:lnTo>
                    <a:pt x="540568" y="701160"/>
                  </a:lnTo>
                  <a:close/>
                  <a:moveTo>
                    <a:pt x="536231" y="703296"/>
                  </a:moveTo>
                  <a:lnTo>
                    <a:pt x="536598" y="703129"/>
                  </a:lnTo>
                  <a:lnTo>
                    <a:pt x="536598" y="703129"/>
                  </a:lnTo>
                  <a:close/>
                  <a:moveTo>
                    <a:pt x="532627" y="709435"/>
                  </a:moveTo>
                  <a:cubicBezTo>
                    <a:pt x="532627" y="709234"/>
                    <a:pt x="532627" y="709034"/>
                    <a:pt x="532627" y="708834"/>
                  </a:cubicBezTo>
                  <a:lnTo>
                    <a:pt x="532627" y="707800"/>
                  </a:lnTo>
                  <a:cubicBezTo>
                    <a:pt x="532627" y="707800"/>
                    <a:pt x="532627" y="707800"/>
                    <a:pt x="532627" y="707800"/>
                  </a:cubicBezTo>
                  <a:cubicBezTo>
                    <a:pt x="532627" y="708367"/>
                    <a:pt x="532627" y="708901"/>
                    <a:pt x="532794" y="709501"/>
                  </a:cubicBezTo>
                  <a:cubicBezTo>
                    <a:pt x="532777" y="709678"/>
                    <a:pt x="532777" y="709858"/>
                    <a:pt x="532794" y="710035"/>
                  </a:cubicBezTo>
                  <a:cubicBezTo>
                    <a:pt x="532811" y="710088"/>
                    <a:pt x="532811" y="710148"/>
                    <a:pt x="532794" y="710202"/>
                  </a:cubicBezTo>
                  <a:cubicBezTo>
                    <a:pt x="532627" y="709835"/>
                    <a:pt x="532627" y="709635"/>
                    <a:pt x="532627" y="709435"/>
                  </a:cubicBezTo>
                  <a:close/>
                  <a:moveTo>
                    <a:pt x="532194" y="705264"/>
                  </a:moveTo>
                  <a:lnTo>
                    <a:pt x="532194" y="705264"/>
                  </a:lnTo>
                  <a:cubicBezTo>
                    <a:pt x="532194" y="706065"/>
                    <a:pt x="532394" y="706866"/>
                    <a:pt x="532461" y="707666"/>
                  </a:cubicBezTo>
                  <a:cubicBezTo>
                    <a:pt x="532360" y="706866"/>
                    <a:pt x="532260" y="706031"/>
                    <a:pt x="532160" y="705264"/>
                  </a:cubicBezTo>
                  <a:close/>
                  <a:moveTo>
                    <a:pt x="767670" y="373002"/>
                  </a:moveTo>
                  <a:lnTo>
                    <a:pt x="767670" y="373002"/>
                  </a:lnTo>
                  <a:lnTo>
                    <a:pt x="759896" y="373002"/>
                  </a:lnTo>
                  <a:lnTo>
                    <a:pt x="754491" y="373002"/>
                  </a:lnTo>
                  <a:lnTo>
                    <a:pt x="752122" y="373002"/>
                  </a:lnTo>
                  <a:lnTo>
                    <a:pt x="749520" y="373002"/>
                  </a:lnTo>
                  <a:lnTo>
                    <a:pt x="748419" y="373002"/>
                  </a:lnTo>
                  <a:lnTo>
                    <a:pt x="741980" y="373002"/>
                  </a:lnTo>
                  <a:lnTo>
                    <a:pt x="740145" y="373002"/>
                  </a:lnTo>
                  <a:lnTo>
                    <a:pt x="736242" y="373002"/>
                  </a:lnTo>
                  <a:lnTo>
                    <a:pt x="726400" y="373002"/>
                  </a:lnTo>
                  <a:lnTo>
                    <a:pt x="722496" y="373002"/>
                  </a:lnTo>
                  <a:lnTo>
                    <a:pt x="721729" y="373002"/>
                  </a:lnTo>
                  <a:lnTo>
                    <a:pt x="717225" y="373002"/>
                  </a:lnTo>
                  <a:lnTo>
                    <a:pt x="698441" y="373002"/>
                  </a:lnTo>
                  <a:lnTo>
                    <a:pt x="689834" y="373169"/>
                  </a:lnTo>
                  <a:lnTo>
                    <a:pt x="685096" y="373169"/>
                  </a:lnTo>
                  <a:lnTo>
                    <a:pt x="685096" y="374103"/>
                  </a:lnTo>
                  <a:cubicBezTo>
                    <a:pt x="685113" y="373870"/>
                    <a:pt x="685113" y="373636"/>
                    <a:pt x="685096" y="373402"/>
                  </a:cubicBezTo>
                  <a:cubicBezTo>
                    <a:pt x="685096" y="370700"/>
                    <a:pt x="685096" y="367931"/>
                    <a:pt x="684829" y="365195"/>
                  </a:cubicBezTo>
                  <a:cubicBezTo>
                    <a:pt x="684829" y="364194"/>
                    <a:pt x="684829" y="363160"/>
                    <a:pt x="684662" y="362159"/>
                  </a:cubicBezTo>
                  <a:cubicBezTo>
                    <a:pt x="684496" y="361158"/>
                    <a:pt x="684662" y="359123"/>
                    <a:pt x="684362" y="357622"/>
                  </a:cubicBezTo>
                  <a:cubicBezTo>
                    <a:pt x="684062" y="356120"/>
                    <a:pt x="684129" y="354619"/>
                    <a:pt x="683995" y="353118"/>
                  </a:cubicBezTo>
                  <a:cubicBezTo>
                    <a:pt x="683862" y="351616"/>
                    <a:pt x="683828" y="350949"/>
                    <a:pt x="683695" y="349781"/>
                  </a:cubicBezTo>
                  <a:cubicBezTo>
                    <a:pt x="683561" y="348614"/>
                    <a:pt x="683695" y="348047"/>
                    <a:pt x="683428" y="347179"/>
                  </a:cubicBezTo>
                  <a:lnTo>
                    <a:pt x="683428" y="346879"/>
                  </a:lnTo>
                  <a:cubicBezTo>
                    <a:pt x="683428" y="346412"/>
                    <a:pt x="683428" y="345945"/>
                    <a:pt x="683261" y="345478"/>
                  </a:cubicBezTo>
                  <a:cubicBezTo>
                    <a:pt x="683094" y="345011"/>
                    <a:pt x="683261" y="344510"/>
                    <a:pt x="683261" y="344043"/>
                  </a:cubicBezTo>
                  <a:cubicBezTo>
                    <a:pt x="683261" y="343576"/>
                    <a:pt x="683261" y="343543"/>
                    <a:pt x="683261" y="343309"/>
                  </a:cubicBezTo>
                  <a:lnTo>
                    <a:pt x="683261" y="342542"/>
                  </a:lnTo>
                  <a:cubicBezTo>
                    <a:pt x="683294" y="342298"/>
                    <a:pt x="683294" y="342051"/>
                    <a:pt x="683261" y="341808"/>
                  </a:cubicBezTo>
                  <a:lnTo>
                    <a:pt x="683261" y="341074"/>
                  </a:lnTo>
                  <a:cubicBezTo>
                    <a:pt x="683261" y="340073"/>
                    <a:pt x="683028" y="339072"/>
                    <a:pt x="682894" y="338104"/>
                  </a:cubicBezTo>
                  <a:lnTo>
                    <a:pt x="682894" y="338104"/>
                  </a:lnTo>
                  <a:lnTo>
                    <a:pt x="682894" y="337704"/>
                  </a:lnTo>
                  <a:lnTo>
                    <a:pt x="682661" y="336203"/>
                  </a:lnTo>
                  <a:lnTo>
                    <a:pt x="682460" y="334801"/>
                  </a:lnTo>
                  <a:lnTo>
                    <a:pt x="682260" y="333500"/>
                  </a:lnTo>
                  <a:lnTo>
                    <a:pt x="682060" y="332233"/>
                  </a:lnTo>
                  <a:cubicBezTo>
                    <a:pt x="682060" y="331365"/>
                    <a:pt x="681760" y="330264"/>
                    <a:pt x="681593" y="329297"/>
                  </a:cubicBezTo>
                  <a:lnTo>
                    <a:pt x="681593" y="329297"/>
                  </a:lnTo>
                  <a:cubicBezTo>
                    <a:pt x="681259" y="327362"/>
                    <a:pt x="680926" y="325460"/>
                    <a:pt x="680559" y="323525"/>
                  </a:cubicBezTo>
                  <a:cubicBezTo>
                    <a:pt x="680559" y="322624"/>
                    <a:pt x="680192" y="321690"/>
                    <a:pt x="680025" y="320789"/>
                  </a:cubicBezTo>
                  <a:lnTo>
                    <a:pt x="680025" y="320789"/>
                  </a:lnTo>
                  <a:lnTo>
                    <a:pt x="679424" y="317920"/>
                  </a:lnTo>
                  <a:lnTo>
                    <a:pt x="678824" y="315084"/>
                  </a:lnTo>
                  <a:cubicBezTo>
                    <a:pt x="678624" y="314150"/>
                    <a:pt x="678390" y="313116"/>
                    <a:pt x="678157" y="312148"/>
                  </a:cubicBezTo>
                  <a:lnTo>
                    <a:pt x="677856" y="310847"/>
                  </a:lnTo>
                  <a:lnTo>
                    <a:pt x="677256" y="308311"/>
                  </a:lnTo>
                  <a:lnTo>
                    <a:pt x="676755" y="306276"/>
                  </a:lnTo>
                  <a:cubicBezTo>
                    <a:pt x="676755" y="305609"/>
                    <a:pt x="676389" y="304942"/>
                    <a:pt x="676222" y="304274"/>
                  </a:cubicBezTo>
                  <a:lnTo>
                    <a:pt x="675621" y="301939"/>
                  </a:lnTo>
                  <a:cubicBezTo>
                    <a:pt x="675221" y="300438"/>
                    <a:pt x="674787" y="298903"/>
                    <a:pt x="674353" y="297368"/>
                  </a:cubicBezTo>
                  <a:lnTo>
                    <a:pt x="673853" y="295600"/>
                  </a:lnTo>
                  <a:lnTo>
                    <a:pt x="673352" y="293865"/>
                  </a:lnTo>
                  <a:cubicBezTo>
                    <a:pt x="672718" y="291730"/>
                    <a:pt x="672051" y="289628"/>
                    <a:pt x="671384" y="287493"/>
                  </a:cubicBezTo>
                  <a:lnTo>
                    <a:pt x="671384" y="287493"/>
                  </a:lnTo>
                  <a:cubicBezTo>
                    <a:pt x="671384" y="286959"/>
                    <a:pt x="671050" y="286459"/>
                    <a:pt x="670850" y="285925"/>
                  </a:cubicBezTo>
                  <a:lnTo>
                    <a:pt x="670049" y="283556"/>
                  </a:lnTo>
                  <a:lnTo>
                    <a:pt x="669249" y="281221"/>
                  </a:lnTo>
                  <a:lnTo>
                    <a:pt x="669249" y="281221"/>
                  </a:lnTo>
                  <a:lnTo>
                    <a:pt x="676855" y="278618"/>
                  </a:lnTo>
                  <a:lnTo>
                    <a:pt x="679358" y="277751"/>
                  </a:lnTo>
                  <a:lnTo>
                    <a:pt x="682093" y="276817"/>
                  </a:lnTo>
                  <a:lnTo>
                    <a:pt x="682093" y="276817"/>
                  </a:lnTo>
                  <a:lnTo>
                    <a:pt x="682561" y="276650"/>
                  </a:lnTo>
                  <a:lnTo>
                    <a:pt x="682761" y="276650"/>
                  </a:lnTo>
                  <a:lnTo>
                    <a:pt x="683228" y="276483"/>
                  </a:lnTo>
                  <a:lnTo>
                    <a:pt x="683228" y="276483"/>
                  </a:lnTo>
                  <a:lnTo>
                    <a:pt x="683528" y="276483"/>
                  </a:lnTo>
                  <a:lnTo>
                    <a:pt x="683528" y="276483"/>
                  </a:lnTo>
                  <a:lnTo>
                    <a:pt x="684162" y="276249"/>
                  </a:lnTo>
                  <a:lnTo>
                    <a:pt x="684462" y="276249"/>
                  </a:lnTo>
                  <a:lnTo>
                    <a:pt x="684762" y="276249"/>
                  </a:lnTo>
                  <a:lnTo>
                    <a:pt x="686064" y="275816"/>
                  </a:lnTo>
                  <a:lnTo>
                    <a:pt x="686598" y="275616"/>
                  </a:lnTo>
                  <a:lnTo>
                    <a:pt x="687532" y="275315"/>
                  </a:lnTo>
                  <a:lnTo>
                    <a:pt x="687799" y="275315"/>
                  </a:lnTo>
                  <a:lnTo>
                    <a:pt x="690434" y="274414"/>
                  </a:lnTo>
                  <a:lnTo>
                    <a:pt x="690434" y="274414"/>
                  </a:lnTo>
                  <a:lnTo>
                    <a:pt x="691368" y="274081"/>
                  </a:lnTo>
                  <a:lnTo>
                    <a:pt x="691669" y="274081"/>
                  </a:lnTo>
                  <a:lnTo>
                    <a:pt x="692036" y="274081"/>
                  </a:lnTo>
                  <a:lnTo>
                    <a:pt x="692236" y="274081"/>
                  </a:lnTo>
                  <a:lnTo>
                    <a:pt x="692503" y="274081"/>
                  </a:lnTo>
                  <a:lnTo>
                    <a:pt x="693203" y="273847"/>
                  </a:lnTo>
                  <a:lnTo>
                    <a:pt x="693770" y="273847"/>
                  </a:lnTo>
                  <a:lnTo>
                    <a:pt x="694638" y="273547"/>
                  </a:lnTo>
                  <a:lnTo>
                    <a:pt x="694638" y="273547"/>
                  </a:lnTo>
                  <a:lnTo>
                    <a:pt x="698875" y="272079"/>
                  </a:lnTo>
                  <a:lnTo>
                    <a:pt x="703179" y="270578"/>
                  </a:lnTo>
                  <a:lnTo>
                    <a:pt x="703179" y="270578"/>
                  </a:lnTo>
                  <a:lnTo>
                    <a:pt x="707483" y="269076"/>
                  </a:lnTo>
                  <a:lnTo>
                    <a:pt x="707483" y="269076"/>
                  </a:lnTo>
                  <a:lnTo>
                    <a:pt x="711820" y="267575"/>
                  </a:lnTo>
                  <a:lnTo>
                    <a:pt x="716157" y="266107"/>
                  </a:lnTo>
                  <a:lnTo>
                    <a:pt x="720494" y="264606"/>
                  </a:lnTo>
                  <a:lnTo>
                    <a:pt x="720494" y="264606"/>
                  </a:lnTo>
                  <a:lnTo>
                    <a:pt x="728301" y="261903"/>
                  </a:lnTo>
                  <a:lnTo>
                    <a:pt x="729135" y="261603"/>
                  </a:lnTo>
                  <a:lnTo>
                    <a:pt x="733572" y="260102"/>
                  </a:lnTo>
                  <a:lnTo>
                    <a:pt x="739144" y="258200"/>
                  </a:lnTo>
                  <a:lnTo>
                    <a:pt x="739144" y="258200"/>
                  </a:lnTo>
                  <a:lnTo>
                    <a:pt x="746484" y="255698"/>
                  </a:lnTo>
                  <a:cubicBezTo>
                    <a:pt x="745783" y="253663"/>
                    <a:pt x="745083" y="251661"/>
                    <a:pt x="744315" y="249659"/>
                  </a:cubicBezTo>
                  <a:cubicBezTo>
                    <a:pt x="743882" y="248358"/>
                    <a:pt x="743415" y="247090"/>
                    <a:pt x="742914" y="245822"/>
                  </a:cubicBezTo>
                  <a:cubicBezTo>
                    <a:pt x="742414" y="244555"/>
                    <a:pt x="742214" y="244021"/>
                    <a:pt x="741847" y="243087"/>
                  </a:cubicBezTo>
                  <a:lnTo>
                    <a:pt x="741847" y="243087"/>
                  </a:lnTo>
                  <a:lnTo>
                    <a:pt x="740445" y="243620"/>
                  </a:lnTo>
                  <a:lnTo>
                    <a:pt x="740012" y="243787"/>
                  </a:lnTo>
                  <a:lnTo>
                    <a:pt x="734607" y="245856"/>
                  </a:lnTo>
                  <a:lnTo>
                    <a:pt x="729135" y="247958"/>
                  </a:lnTo>
                  <a:lnTo>
                    <a:pt x="729135" y="247958"/>
                  </a:lnTo>
                  <a:lnTo>
                    <a:pt x="728401" y="248225"/>
                  </a:lnTo>
                  <a:lnTo>
                    <a:pt x="725966" y="249159"/>
                  </a:lnTo>
                  <a:lnTo>
                    <a:pt x="725966" y="249159"/>
                  </a:lnTo>
                  <a:lnTo>
                    <a:pt x="725399" y="249392"/>
                  </a:lnTo>
                  <a:lnTo>
                    <a:pt x="724798" y="249592"/>
                  </a:lnTo>
                  <a:lnTo>
                    <a:pt x="724798" y="249592"/>
                  </a:lnTo>
                  <a:lnTo>
                    <a:pt x="723964" y="249926"/>
                  </a:lnTo>
                  <a:lnTo>
                    <a:pt x="716257" y="252895"/>
                  </a:lnTo>
                  <a:lnTo>
                    <a:pt x="716257" y="252895"/>
                  </a:lnTo>
                  <a:lnTo>
                    <a:pt x="712020" y="254530"/>
                  </a:lnTo>
                  <a:lnTo>
                    <a:pt x="712020" y="254530"/>
                  </a:lnTo>
                  <a:lnTo>
                    <a:pt x="707783" y="256198"/>
                  </a:lnTo>
                  <a:lnTo>
                    <a:pt x="707783" y="256198"/>
                  </a:lnTo>
                  <a:lnTo>
                    <a:pt x="703479" y="257833"/>
                  </a:lnTo>
                  <a:lnTo>
                    <a:pt x="703479" y="257833"/>
                  </a:lnTo>
                  <a:lnTo>
                    <a:pt x="699242" y="259435"/>
                  </a:lnTo>
                  <a:lnTo>
                    <a:pt x="699242" y="259435"/>
                  </a:lnTo>
                  <a:lnTo>
                    <a:pt x="694972" y="261036"/>
                  </a:lnTo>
                  <a:lnTo>
                    <a:pt x="694972" y="261036"/>
                  </a:lnTo>
                  <a:lnTo>
                    <a:pt x="690735" y="262704"/>
                  </a:lnTo>
                  <a:lnTo>
                    <a:pt x="690735" y="262704"/>
                  </a:lnTo>
                  <a:lnTo>
                    <a:pt x="686464" y="264339"/>
                  </a:lnTo>
                  <a:lnTo>
                    <a:pt x="686464" y="264339"/>
                  </a:lnTo>
                  <a:lnTo>
                    <a:pt x="677923" y="267675"/>
                  </a:lnTo>
                  <a:lnTo>
                    <a:pt x="677923" y="267675"/>
                  </a:lnTo>
                  <a:lnTo>
                    <a:pt x="677656" y="267675"/>
                  </a:lnTo>
                  <a:lnTo>
                    <a:pt x="665145" y="272479"/>
                  </a:lnTo>
                  <a:lnTo>
                    <a:pt x="665145" y="272479"/>
                  </a:lnTo>
                  <a:lnTo>
                    <a:pt x="664845" y="272479"/>
                  </a:lnTo>
                  <a:lnTo>
                    <a:pt x="652334" y="277284"/>
                  </a:lnTo>
                  <a:lnTo>
                    <a:pt x="652334" y="277284"/>
                  </a:lnTo>
                  <a:lnTo>
                    <a:pt x="652033" y="277284"/>
                  </a:lnTo>
                  <a:lnTo>
                    <a:pt x="639389" y="280987"/>
                  </a:lnTo>
                  <a:lnTo>
                    <a:pt x="639389" y="280987"/>
                  </a:lnTo>
                  <a:lnTo>
                    <a:pt x="639089" y="280987"/>
                  </a:lnTo>
                  <a:lnTo>
                    <a:pt x="626577" y="285791"/>
                  </a:lnTo>
                  <a:lnTo>
                    <a:pt x="626577" y="285791"/>
                  </a:lnTo>
                  <a:lnTo>
                    <a:pt x="613566" y="290696"/>
                  </a:lnTo>
                  <a:lnTo>
                    <a:pt x="613566" y="290696"/>
                  </a:lnTo>
                  <a:lnTo>
                    <a:pt x="600821" y="295600"/>
                  </a:lnTo>
                  <a:lnTo>
                    <a:pt x="600821" y="295600"/>
                  </a:lnTo>
                  <a:lnTo>
                    <a:pt x="583773" y="302273"/>
                  </a:lnTo>
                  <a:lnTo>
                    <a:pt x="583773" y="302273"/>
                  </a:lnTo>
                  <a:lnTo>
                    <a:pt x="570728" y="307377"/>
                  </a:lnTo>
                  <a:lnTo>
                    <a:pt x="570728" y="307377"/>
                  </a:lnTo>
                  <a:lnTo>
                    <a:pt x="570728" y="307177"/>
                  </a:lnTo>
                  <a:cubicBezTo>
                    <a:pt x="570294" y="306043"/>
                    <a:pt x="569860" y="304841"/>
                    <a:pt x="569360" y="303841"/>
                  </a:cubicBezTo>
                  <a:lnTo>
                    <a:pt x="568259" y="301205"/>
                  </a:lnTo>
                  <a:cubicBezTo>
                    <a:pt x="568259" y="301205"/>
                    <a:pt x="568259" y="301005"/>
                    <a:pt x="568259" y="300905"/>
                  </a:cubicBezTo>
                  <a:lnTo>
                    <a:pt x="568259" y="300905"/>
                  </a:lnTo>
                  <a:cubicBezTo>
                    <a:pt x="568216" y="300788"/>
                    <a:pt x="568162" y="300674"/>
                    <a:pt x="568092" y="300571"/>
                  </a:cubicBezTo>
                  <a:cubicBezTo>
                    <a:pt x="568112" y="300461"/>
                    <a:pt x="568112" y="300348"/>
                    <a:pt x="568092" y="300237"/>
                  </a:cubicBezTo>
                  <a:cubicBezTo>
                    <a:pt x="568092" y="300237"/>
                    <a:pt x="568092" y="299937"/>
                    <a:pt x="568092" y="299804"/>
                  </a:cubicBezTo>
                  <a:lnTo>
                    <a:pt x="568092" y="299804"/>
                  </a:lnTo>
                  <a:lnTo>
                    <a:pt x="567292" y="298069"/>
                  </a:lnTo>
                  <a:lnTo>
                    <a:pt x="566991" y="297368"/>
                  </a:lnTo>
                  <a:lnTo>
                    <a:pt x="566691" y="296668"/>
                  </a:lnTo>
                  <a:lnTo>
                    <a:pt x="566691" y="296434"/>
                  </a:lnTo>
                  <a:lnTo>
                    <a:pt x="565924" y="294766"/>
                  </a:lnTo>
                  <a:cubicBezTo>
                    <a:pt x="565657" y="294232"/>
                    <a:pt x="565423" y="293665"/>
                    <a:pt x="565156" y="293131"/>
                  </a:cubicBezTo>
                  <a:lnTo>
                    <a:pt x="565156" y="293131"/>
                  </a:lnTo>
                  <a:cubicBezTo>
                    <a:pt x="564923" y="292664"/>
                    <a:pt x="564689" y="292230"/>
                    <a:pt x="564456" y="291730"/>
                  </a:cubicBezTo>
                  <a:lnTo>
                    <a:pt x="564122" y="291029"/>
                  </a:lnTo>
                  <a:lnTo>
                    <a:pt x="563755" y="290329"/>
                  </a:lnTo>
                  <a:lnTo>
                    <a:pt x="563455" y="289761"/>
                  </a:lnTo>
                  <a:cubicBezTo>
                    <a:pt x="563468" y="289661"/>
                    <a:pt x="563468" y="289561"/>
                    <a:pt x="563455" y="289461"/>
                  </a:cubicBezTo>
                  <a:lnTo>
                    <a:pt x="563455" y="289294"/>
                  </a:lnTo>
                  <a:lnTo>
                    <a:pt x="563054" y="288527"/>
                  </a:lnTo>
                  <a:cubicBezTo>
                    <a:pt x="562721" y="287927"/>
                    <a:pt x="562387" y="287259"/>
                    <a:pt x="562087" y="286659"/>
                  </a:cubicBezTo>
                  <a:lnTo>
                    <a:pt x="561420" y="285424"/>
                  </a:lnTo>
                  <a:lnTo>
                    <a:pt x="561119" y="284890"/>
                  </a:lnTo>
                  <a:lnTo>
                    <a:pt x="560319" y="283423"/>
                  </a:lnTo>
                  <a:lnTo>
                    <a:pt x="559752" y="282355"/>
                  </a:lnTo>
                  <a:cubicBezTo>
                    <a:pt x="559251" y="281487"/>
                    <a:pt x="558784" y="280620"/>
                    <a:pt x="558284" y="279786"/>
                  </a:cubicBezTo>
                  <a:lnTo>
                    <a:pt x="557716" y="278852"/>
                  </a:lnTo>
                  <a:lnTo>
                    <a:pt x="556882" y="277451"/>
                  </a:lnTo>
                  <a:lnTo>
                    <a:pt x="556048" y="276083"/>
                  </a:lnTo>
                  <a:cubicBezTo>
                    <a:pt x="555781" y="275582"/>
                    <a:pt x="555648" y="275382"/>
                    <a:pt x="555414" y="275015"/>
                  </a:cubicBezTo>
                  <a:cubicBezTo>
                    <a:pt x="555181" y="274648"/>
                    <a:pt x="554380" y="273347"/>
                    <a:pt x="553846" y="272513"/>
                  </a:cubicBezTo>
                  <a:lnTo>
                    <a:pt x="553846" y="272513"/>
                  </a:lnTo>
                  <a:lnTo>
                    <a:pt x="553679" y="272279"/>
                  </a:lnTo>
                  <a:lnTo>
                    <a:pt x="553679" y="272279"/>
                  </a:lnTo>
                  <a:lnTo>
                    <a:pt x="553679" y="272112"/>
                  </a:lnTo>
                  <a:lnTo>
                    <a:pt x="553679" y="271946"/>
                  </a:lnTo>
                  <a:lnTo>
                    <a:pt x="553479" y="271612"/>
                  </a:lnTo>
                  <a:lnTo>
                    <a:pt x="553479" y="271612"/>
                  </a:lnTo>
                  <a:lnTo>
                    <a:pt x="553479" y="271612"/>
                  </a:lnTo>
                  <a:lnTo>
                    <a:pt x="553479" y="271412"/>
                  </a:lnTo>
                  <a:lnTo>
                    <a:pt x="553479" y="271412"/>
                  </a:lnTo>
                  <a:lnTo>
                    <a:pt x="553146" y="270911"/>
                  </a:lnTo>
                  <a:lnTo>
                    <a:pt x="552979" y="270611"/>
                  </a:lnTo>
                  <a:lnTo>
                    <a:pt x="552445" y="269810"/>
                  </a:lnTo>
                  <a:lnTo>
                    <a:pt x="552445" y="269610"/>
                  </a:lnTo>
                  <a:lnTo>
                    <a:pt x="552445" y="269410"/>
                  </a:lnTo>
                  <a:lnTo>
                    <a:pt x="552445" y="269410"/>
                  </a:lnTo>
                  <a:lnTo>
                    <a:pt x="552178" y="269043"/>
                  </a:lnTo>
                  <a:lnTo>
                    <a:pt x="551978" y="268709"/>
                  </a:lnTo>
                  <a:lnTo>
                    <a:pt x="551978" y="268509"/>
                  </a:lnTo>
                  <a:lnTo>
                    <a:pt x="551644" y="268042"/>
                  </a:lnTo>
                  <a:lnTo>
                    <a:pt x="550743" y="266674"/>
                  </a:lnTo>
                  <a:lnTo>
                    <a:pt x="550743" y="266674"/>
                  </a:lnTo>
                  <a:lnTo>
                    <a:pt x="550743" y="266474"/>
                  </a:lnTo>
                  <a:lnTo>
                    <a:pt x="549609" y="264873"/>
                  </a:lnTo>
                  <a:lnTo>
                    <a:pt x="549309" y="264439"/>
                  </a:lnTo>
                  <a:lnTo>
                    <a:pt x="548775" y="263738"/>
                  </a:lnTo>
                  <a:lnTo>
                    <a:pt x="548108" y="262771"/>
                  </a:lnTo>
                  <a:lnTo>
                    <a:pt x="547007" y="261303"/>
                  </a:lnTo>
                  <a:lnTo>
                    <a:pt x="545973" y="259935"/>
                  </a:lnTo>
                  <a:lnTo>
                    <a:pt x="545973" y="259935"/>
                  </a:lnTo>
                  <a:lnTo>
                    <a:pt x="543971" y="257333"/>
                  </a:lnTo>
                  <a:lnTo>
                    <a:pt x="543804" y="257099"/>
                  </a:lnTo>
                  <a:lnTo>
                    <a:pt x="541969" y="254830"/>
                  </a:lnTo>
                  <a:lnTo>
                    <a:pt x="541702" y="254497"/>
                  </a:lnTo>
                  <a:lnTo>
                    <a:pt x="541469" y="254196"/>
                  </a:lnTo>
                  <a:lnTo>
                    <a:pt x="551978" y="245722"/>
                  </a:lnTo>
                  <a:lnTo>
                    <a:pt x="552178" y="245555"/>
                  </a:lnTo>
                  <a:lnTo>
                    <a:pt x="566224" y="234145"/>
                  </a:lnTo>
                  <a:lnTo>
                    <a:pt x="566424" y="234145"/>
                  </a:lnTo>
                  <a:lnTo>
                    <a:pt x="576934" y="225638"/>
                  </a:lnTo>
                  <a:lnTo>
                    <a:pt x="577134" y="225471"/>
                  </a:lnTo>
                  <a:lnTo>
                    <a:pt x="586809" y="217197"/>
                  </a:lnTo>
                  <a:lnTo>
                    <a:pt x="587376" y="216697"/>
                  </a:lnTo>
                  <a:lnTo>
                    <a:pt x="587376" y="216697"/>
                  </a:lnTo>
                  <a:lnTo>
                    <a:pt x="598086" y="208022"/>
                  </a:lnTo>
                  <a:lnTo>
                    <a:pt x="598086" y="208022"/>
                  </a:lnTo>
                  <a:lnTo>
                    <a:pt x="600755" y="205854"/>
                  </a:lnTo>
                  <a:lnTo>
                    <a:pt x="601622" y="205120"/>
                  </a:lnTo>
                  <a:lnTo>
                    <a:pt x="601789" y="205120"/>
                  </a:lnTo>
                  <a:lnTo>
                    <a:pt x="603023" y="204119"/>
                  </a:lnTo>
                  <a:lnTo>
                    <a:pt x="605192" y="202384"/>
                  </a:lnTo>
                  <a:lnTo>
                    <a:pt x="606226" y="201516"/>
                  </a:lnTo>
                  <a:lnTo>
                    <a:pt x="608728" y="199481"/>
                  </a:lnTo>
                  <a:lnTo>
                    <a:pt x="608728" y="199481"/>
                  </a:lnTo>
                  <a:lnTo>
                    <a:pt x="619338" y="190874"/>
                  </a:lnTo>
                  <a:lnTo>
                    <a:pt x="619338" y="190874"/>
                  </a:lnTo>
                  <a:lnTo>
                    <a:pt x="630014" y="182266"/>
                  </a:lnTo>
                  <a:lnTo>
                    <a:pt x="630014" y="182266"/>
                  </a:lnTo>
                  <a:lnTo>
                    <a:pt x="632683" y="180097"/>
                  </a:lnTo>
                  <a:lnTo>
                    <a:pt x="637087" y="176494"/>
                  </a:lnTo>
                  <a:lnTo>
                    <a:pt x="637087" y="176494"/>
                  </a:lnTo>
                  <a:lnTo>
                    <a:pt x="640623" y="173658"/>
                  </a:lnTo>
                  <a:lnTo>
                    <a:pt x="640623" y="173658"/>
                  </a:lnTo>
                  <a:lnTo>
                    <a:pt x="644160" y="170756"/>
                  </a:lnTo>
                  <a:lnTo>
                    <a:pt x="644160" y="170756"/>
                  </a:lnTo>
                  <a:lnTo>
                    <a:pt x="647696" y="167886"/>
                  </a:lnTo>
                  <a:lnTo>
                    <a:pt x="647696" y="167886"/>
                  </a:lnTo>
                  <a:lnTo>
                    <a:pt x="651233" y="164984"/>
                  </a:lnTo>
                  <a:lnTo>
                    <a:pt x="651233" y="164984"/>
                  </a:lnTo>
                  <a:lnTo>
                    <a:pt x="654569" y="162148"/>
                  </a:lnTo>
                  <a:lnTo>
                    <a:pt x="658139" y="159245"/>
                  </a:lnTo>
                  <a:lnTo>
                    <a:pt x="661709" y="156376"/>
                  </a:lnTo>
                  <a:lnTo>
                    <a:pt x="668148" y="151172"/>
                  </a:lnTo>
                  <a:lnTo>
                    <a:pt x="668148" y="151172"/>
                  </a:lnTo>
                  <a:lnTo>
                    <a:pt x="668815" y="150604"/>
                  </a:lnTo>
                  <a:lnTo>
                    <a:pt x="672518" y="147568"/>
                  </a:lnTo>
                  <a:lnTo>
                    <a:pt x="677022" y="143932"/>
                  </a:lnTo>
                  <a:lnTo>
                    <a:pt x="683094" y="139061"/>
                  </a:lnTo>
                  <a:cubicBezTo>
                    <a:pt x="681760" y="137393"/>
                    <a:pt x="680359" y="135725"/>
                    <a:pt x="679024" y="134090"/>
                  </a:cubicBezTo>
                  <a:lnTo>
                    <a:pt x="676889" y="131588"/>
                  </a:lnTo>
                  <a:lnTo>
                    <a:pt x="676622" y="131287"/>
                  </a:lnTo>
                  <a:lnTo>
                    <a:pt x="674520" y="128852"/>
                  </a:lnTo>
                  <a:lnTo>
                    <a:pt x="674520" y="128852"/>
                  </a:lnTo>
                  <a:lnTo>
                    <a:pt x="674520" y="128852"/>
                  </a:lnTo>
                  <a:lnTo>
                    <a:pt x="672151" y="130920"/>
                  </a:lnTo>
                  <a:lnTo>
                    <a:pt x="668815" y="133923"/>
                  </a:lnTo>
                  <a:lnTo>
                    <a:pt x="666046" y="136358"/>
                  </a:lnTo>
                  <a:lnTo>
                    <a:pt x="664478" y="137726"/>
                  </a:lnTo>
                  <a:lnTo>
                    <a:pt x="664478" y="137726"/>
                  </a:lnTo>
                  <a:lnTo>
                    <a:pt x="660908" y="140862"/>
                  </a:lnTo>
                  <a:lnTo>
                    <a:pt x="660908" y="140862"/>
                  </a:lnTo>
                  <a:lnTo>
                    <a:pt x="660274" y="141430"/>
                  </a:lnTo>
                  <a:lnTo>
                    <a:pt x="654035" y="146834"/>
                  </a:lnTo>
                  <a:lnTo>
                    <a:pt x="654035" y="146834"/>
                  </a:lnTo>
                  <a:lnTo>
                    <a:pt x="650699" y="149804"/>
                  </a:lnTo>
                  <a:lnTo>
                    <a:pt x="650699" y="149804"/>
                  </a:lnTo>
                  <a:lnTo>
                    <a:pt x="647363" y="152773"/>
                  </a:lnTo>
                  <a:lnTo>
                    <a:pt x="647363" y="152773"/>
                  </a:lnTo>
                  <a:lnTo>
                    <a:pt x="644026" y="155742"/>
                  </a:lnTo>
                  <a:lnTo>
                    <a:pt x="644026" y="155742"/>
                  </a:lnTo>
                  <a:lnTo>
                    <a:pt x="640690" y="158712"/>
                  </a:lnTo>
                  <a:lnTo>
                    <a:pt x="640690" y="158712"/>
                  </a:lnTo>
                  <a:lnTo>
                    <a:pt x="637687" y="161314"/>
                  </a:lnTo>
                  <a:lnTo>
                    <a:pt x="637254" y="161681"/>
                  </a:lnTo>
                  <a:lnTo>
                    <a:pt x="637020" y="161914"/>
                  </a:lnTo>
                  <a:lnTo>
                    <a:pt x="635986" y="162815"/>
                  </a:lnTo>
                  <a:lnTo>
                    <a:pt x="635552" y="163182"/>
                  </a:lnTo>
                  <a:lnTo>
                    <a:pt x="633751" y="164717"/>
                  </a:lnTo>
                  <a:lnTo>
                    <a:pt x="630414" y="167720"/>
                  </a:lnTo>
                  <a:lnTo>
                    <a:pt x="623475" y="173725"/>
                  </a:lnTo>
                  <a:lnTo>
                    <a:pt x="623475" y="173725"/>
                  </a:lnTo>
                  <a:lnTo>
                    <a:pt x="613065" y="182766"/>
                  </a:lnTo>
                  <a:lnTo>
                    <a:pt x="602756" y="191774"/>
                  </a:lnTo>
                  <a:lnTo>
                    <a:pt x="592347" y="200816"/>
                  </a:lnTo>
                  <a:lnTo>
                    <a:pt x="592347" y="200816"/>
                  </a:lnTo>
                  <a:lnTo>
                    <a:pt x="590679" y="202284"/>
                  </a:lnTo>
                  <a:lnTo>
                    <a:pt x="590279" y="202617"/>
                  </a:lnTo>
                  <a:lnTo>
                    <a:pt x="590279" y="202617"/>
                  </a:lnTo>
                  <a:lnTo>
                    <a:pt x="579336" y="208122"/>
                  </a:lnTo>
                  <a:lnTo>
                    <a:pt x="579336" y="208122"/>
                  </a:lnTo>
                  <a:lnTo>
                    <a:pt x="569026" y="217130"/>
                  </a:lnTo>
                  <a:lnTo>
                    <a:pt x="569026" y="217130"/>
                  </a:lnTo>
                  <a:lnTo>
                    <a:pt x="568793" y="216863"/>
                  </a:lnTo>
                  <a:lnTo>
                    <a:pt x="568793" y="216863"/>
                  </a:lnTo>
                  <a:lnTo>
                    <a:pt x="568526" y="216563"/>
                  </a:lnTo>
                  <a:lnTo>
                    <a:pt x="568226" y="216229"/>
                  </a:lnTo>
                  <a:lnTo>
                    <a:pt x="568059" y="216063"/>
                  </a:lnTo>
                  <a:cubicBezTo>
                    <a:pt x="567492" y="215362"/>
                    <a:pt x="566891" y="214728"/>
                    <a:pt x="566291" y="214061"/>
                  </a:cubicBezTo>
                  <a:lnTo>
                    <a:pt x="565790" y="213494"/>
                  </a:lnTo>
                  <a:lnTo>
                    <a:pt x="565790" y="213494"/>
                  </a:lnTo>
                  <a:lnTo>
                    <a:pt x="565457" y="213160"/>
                  </a:lnTo>
                  <a:lnTo>
                    <a:pt x="565290" y="212960"/>
                  </a:lnTo>
                  <a:lnTo>
                    <a:pt x="565090" y="212760"/>
                  </a:lnTo>
                  <a:lnTo>
                    <a:pt x="565090" y="212760"/>
                  </a:lnTo>
                  <a:cubicBezTo>
                    <a:pt x="564896" y="212523"/>
                    <a:pt x="564682" y="212299"/>
                    <a:pt x="564456" y="212092"/>
                  </a:cubicBezTo>
                  <a:lnTo>
                    <a:pt x="563555" y="211092"/>
                  </a:lnTo>
                  <a:lnTo>
                    <a:pt x="562888" y="210391"/>
                  </a:lnTo>
                  <a:lnTo>
                    <a:pt x="561219" y="208656"/>
                  </a:lnTo>
                  <a:lnTo>
                    <a:pt x="559518" y="206921"/>
                  </a:lnTo>
                  <a:cubicBezTo>
                    <a:pt x="558384" y="205753"/>
                    <a:pt x="557249" y="204619"/>
                    <a:pt x="556182" y="203585"/>
                  </a:cubicBezTo>
                  <a:lnTo>
                    <a:pt x="556182" y="203585"/>
                  </a:lnTo>
                  <a:cubicBezTo>
                    <a:pt x="555081" y="202484"/>
                    <a:pt x="553946" y="201416"/>
                    <a:pt x="552845" y="200249"/>
                  </a:cubicBezTo>
                  <a:lnTo>
                    <a:pt x="551444" y="198947"/>
                  </a:lnTo>
                  <a:lnTo>
                    <a:pt x="551077" y="198614"/>
                  </a:lnTo>
                  <a:lnTo>
                    <a:pt x="550010" y="197646"/>
                  </a:lnTo>
                  <a:lnTo>
                    <a:pt x="549576" y="197246"/>
                  </a:lnTo>
                  <a:lnTo>
                    <a:pt x="549309" y="196979"/>
                  </a:lnTo>
                  <a:lnTo>
                    <a:pt x="549309" y="196979"/>
                  </a:lnTo>
                  <a:lnTo>
                    <a:pt x="549309" y="196979"/>
                  </a:lnTo>
                  <a:lnTo>
                    <a:pt x="549309" y="196979"/>
                  </a:lnTo>
                  <a:cubicBezTo>
                    <a:pt x="548208" y="195945"/>
                    <a:pt x="547040" y="194944"/>
                    <a:pt x="545973" y="193943"/>
                  </a:cubicBezTo>
                  <a:lnTo>
                    <a:pt x="545305" y="193376"/>
                  </a:lnTo>
                  <a:lnTo>
                    <a:pt x="544671" y="192809"/>
                  </a:lnTo>
                  <a:lnTo>
                    <a:pt x="544671" y="192809"/>
                  </a:lnTo>
                  <a:lnTo>
                    <a:pt x="544471" y="192608"/>
                  </a:lnTo>
                  <a:lnTo>
                    <a:pt x="542436" y="190874"/>
                  </a:lnTo>
                  <a:lnTo>
                    <a:pt x="540601" y="189339"/>
                  </a:lnTo>
                  <a:lnTo>
                    <a:pt x="537832" y="187137"/>
                  </a:lnTo>
                  <a:lnTo>
                    <a:pt x="537365" y="186770"/>
                  </a:lnTo>
                  <a:lnTo>
                    <a:pt x="536698" y="186236"/>
                  </a:lnTo>
                  <a:lnTo>
                    <a:pt x="536297" y="185936"/>
                  </a:lnTo>
                  <a:lnTo>
                    <a:pt x="535730" y="185502"/>
                  </a:lnTo>
                  <a:lnTo>
                    <a:pt x="534662" y="184668"/>
                  </a:lnTo>
                  <a:lnTo>
                    <a:pt x="534229" y="184334"/>
                  </a:lnTo>
                  <a:lnTo>
                    <a:pt x="532661" y="183133"/>
                  </a:lnTo>
                  <a:lnTo>
                    <a:pt x="532661" y="183133"/>
                  </a:lnTo>
                  <a:lnTo>
                    <a:pt x="532661" y="182967"/>
                  </a:lnTo>
                  <a:lnTo>
                    <a:pt x="532661" y="182967"/>
                  </a:lnTo>
                  <a:lnTo>
                    <a:pt x="532661" y="182967"/>
                  </a:lnTo>
                  <a:lnTo>
                    <a:pt x="532661" y="182967"/>
                  </a:lnTo>
                  <a:lnTo>
                    <a:pt x="532461" y="182967"/>
                  </a:lnTo>
                  <a:lnTo>
                    <a:pt x="532461" y="182967"/>
                  </a:lnTo>
                  <a:lnTo>
                    <a:pt x="531660" y="182366"/>
                  </a:lnTo>
                  <a:lnTo>
                    <a:pt x="529725" y="180931"/>
                  </a:lnTo>
                  <a:lnTo>
                    <a:pt x="529725" y="180931"/>
                  </a:lnTo>
                  <a:lnTo>
                    <a:pt x="527823" y="179530"/>
                  </a:lnTo>
                  <a:lnTo>
                    <a:pt x="527189" y="179096"/>
                  </a:lnTo>
                  <a:lnTo>
                    <a:pt x="527189" y="179096"/>
                  </a:lnTo>
                  <a:lnTo>
                    <a:pt x="525454" y="177895"/>
                  </a:lnTo>
                  <a:lnTo>
                    <a:pt x="523052" y="176261"/>
                  </a:lnTo>
                  <a:lnTo>
                    <a:pt x="521351" y="175126"/>
                  </a:lnTo>
                  <a:lnTo>
                    <a:pt x="520116" y="174292"/>
                  </a:lnTo>
                  <a:lnTo>
                    <a:pt x="518548" y="173291"/>
                  </a:lnTo>
                  <a:lnTo>
                    <a:pt x="516613" y="172090"/>
                  </a:lnTo>
                  <a:lnTo>
                    <a:pt x="515579" y="171456"/>
                  </a:lnTo>
                  <a:lnTo>
                    <a:pt x="513510" y="170155"/>
                  </a:lnTo>
                  <a:lnTo>
                    <a:pt x="512977" y="169855"/>
                  </a:lnTo>
                  <a:lnTo>
                    <a:pt x="512776" y="169855"/>
                  </a:lnTo>
                  <a:lnTo>
                    <a:pt x="512443" y="169621"/>
                  </a:lnTo>
                  <a:lnTo>
                    <a:pt x="511442" y="169021"/>
                  </a:lnTo>
                  <a:lnTo>
                    <a:pt x="511442" y="169021"/>
                  </a:lnTo>
                  <a:lnTo>
                    <a:pt x="518515" y="157277"/>
                  </a:lnTo>
                  <a:lnTo>
                    <a:pt x="518515" y="157277"/>
                  </a:lnTo>
                  <a:lnTo>
                    <a:pt x="525421" y="145767"/>
                  </a:lnTo>
                  <a:lnTo>
                    <a:pt x="525421" y="145767"/>
                  </a:lnTo>
                  <a:lnTo>
                    <a:pt x="525421" y="145600"/>
                  </a:lnTo>
                  <a:lnTo>
                    <a:pt x="525421" y="145600"/>
                  </a:lnTo>
                  <a:lnTo>
                    <a:pt x="532527" y="133856"/>
                  </a:lnTo>
                  <a:lnTo>
                    <a:pt x="539600" y="122079"/>
                  </a:lnTo>
                  <a:lnTo>
                    <a:pt x="539600" y="122079"/>
                  </a:lnTo>
                  <a:lnTo>
                    <a:pt x="540935" y="119844"/>
                  </a:lnTo>
                  <a:lnTo>
                    <a:pt x="542403" y="117375"/>
                  </a:lnTo>
                  <a:lnTo>
                    <a:pt x="546673" y="110302"/>
                  </a:lnTo>
                  <a:lnTo>
                    <a:pt x="546673" y="110302"/>
                  </a:lnTo>
                  <a:lnTo>
                    <a:pt x="548441" y="107366"/>
                  </a:lnTo>
                  <a:lnTo>
                    <a:pt x="549509" y="105598"/>
                  </a:lnTo>
                  <a:lnTo>
                    <a:pt x="549843" y="105097"/>
                  </a:lnTo>
                  <a:lnTo>
                    <a:pt x="549843" y="104830"/>
                  </a:lnTo>
                  <a:lnTo>
                    <a:pt x="551277" y="102495"/>
                  </a:lnTo>
                  <a:lnTo>
                    <a:pt x="551277" y="102495"/>
                  </a:lnTo>
                  <a:lnTo>
                    <a:pt x="553646" y="98592"/>
                  </a:lnTo>
                  <a:lnTo>
                    <a:pt x="553646" y="98592"/>
                  </a:lnTo>
                  <a:lnTo>
                    <a:pt x="556015" y="94688"/>
                  </a:lnTo>
                  <a:lnTo>
                    <a:pt x="556015" y="94688"/>
                  </a:lnTo>
                  <a:lnTo>
                    <a:pt x="558384" y="90785"/>
                  </a:lnTo>
                  <a:lnTo>
                    <a:pt x="558384" y="90785"/>
                  </a:lnTo>
                  <a:lnTo>
                    <a:pt x="560752" y="86881"/>
                  </a:lnTo>
                  <a:lnTo>
                    <a:pt x="563088" y="82978"/>
                  </a:lnTo>
                  <a:lnTo>
                    <a:pt x="563088" y="82978"/>
                  </a:lnTo>
                  <a:lnTo>
                    <a:pt x="565457" y="79074"/>
                  </a:lnTo>
                  <a:lnTo>
                    <a:pt x="565457" y="79074"/>
                  </a:lnTo>
                  <a:lnTo>
                    <a:pt x="567825" y="75171"/>
                  </a:lnTo>
                  <a:lnTo>
                    <a:pt x="567825" y="75171"/>
                  </a:lnTo>
                  <a:lnTo>
                    <a:pt x="572096" y="68064"/>
                  </a:lnTo>
                  <a:lnTo>
                    <a:pt x="572530" y="67330"/>
                  </a:lnTo>
                  <a:lnTo>
                    <a:pt x="572530" y="67330"/>
                  </a:lnTo>
                  <a:lnTo>
                    <a:pt x="575032" y="63193"/>
                  </a:lnTo>
                  <a:lnTo>
                    <a:pt x="578034" y="58222"/>
                  </a:lnTo>
                  <a:lnTo>
                    <a:pt x="582005" y="51550"/>
                  </a:lnTo>
                  <a:lnTo>
                    <a:pt x="579235" y="49882"/>
                  </a:lnTo>
                  <a:lnTo>
                    <a:pt x="576500" y="48280"/>
                  </a:lnTo>
                  <a:lnTo>
                    <a:pt x="576500" y="48280"/>
                  </a:lnTo>
                  <a:cubicBezTo>
                    <a:pt x="575299" y="47646"/>
                    <a:pt x="574164" y="46946"/>
                    <a:pt x="573163" y="46312"/>
                  </a:cubicBezTo>
                  <a:lnTo>
                    <a:pt x="570594" y="44877"/>
                  </a:lnTo>
                  <a:lnTo>
                    <a:pt x="570594" y="44877"/>
                  </a:lnTo>
                  <a:lnTo>
                    <a:pt x="566858" y="51550"/>
                  </a:lnTo>
                  <a:lnTo>
                    <a:pt x="566624" y="51950"/>
                  </a:lnTo>
                  <a:lnTo>
                    <a:pt x="564089" y="56554"/>
                  </a:lnTo>
                  <a:lnTo>
                    <a:pt x="564089" y="56554"/>
                  </a:lnTo>
                  <a:lnTo>
                    <a:pt x="562921" y="58656"/>
                  </a:lnTo>
                  <a:lnTo>
                    <a:pt x="561753" y="60758"/>
                  </a:lnTo>
                  <a:lnTo>
                    <a:pt x="561753" y="60758"/>
                  </a:lnTo>
                  <a:lnTo>
                    <a:pt x="561319" y="61492"/>
                  </a:lnTo>
                  <a:lnTo>
                    <a:pt x="558150" y="67197"/>
                  </a:lnTo>
                  <a:lnTo>
                    <a:pt x="557283" y="68732"/>
                  </a:lnTo>
                  <a:lnTo>
                    <a:pt x="557283" y="68732"/>
                  </a:lnTo>
                  <a:lnTo>
                    <a:pt x="555915" y="71134"/>
                  </a:lnTo>
                  <a:lnTo>
                    <a:pt x="555715" y="71534"/>
                  </a:lnTo>
                  <a:lnTo>
                    <a:pt x="555715" y="71534"/>
                  </a:lnTo>
                  <a:lnTo>
                    <a:pt x="555715" y="71734"/>
                  </a:lnTo>
                  <a:lnTo>
                    <a:pt x="555715" y="71734"/>
                  </a:lnTo>
                  <a:lnTo>
                    <a:pt x="555715" y="71968"/>
                  </a:lnTo>
                  <a:lnTo>
                    <a:pt x="555414" y="72568"/>
                  </a:lnTo>
                  <a:lnTo>
                    <a:pt x="555414" y="72568"/>
                  </a:lnTo>
                  <a:lnTo>
                    <a:pt x="553846" y="75338"/>
                  </a:lnTo>
                  <a:lnTo>
                    <a:pt x="553846" y="75638"/>
                  </a:lnTo>
                  <a:lnTo>
                    <a:pt x="553379" y="76505"/>
                  </a:lnTo>
                  <a:lnTo>
                    <a:pt x="553379" y="76505"/>
                  </a:lnTo>
                  <a:lnTo>
                    <a:pt x="552845" y="77439"/>
                  </a:lnTo>
                  <a:lnTo>
                    <a:pt x="552612" y="77940"/>
                  </a:lnTo>
                  <a:lnTo>
                    <a:pt x="551811" y="79341"/>
                  </a:lnTo>
                  <a:lnTo>
                    <a:pt x="551177" y="80509"/>
                  </a:lnTo>
                  <a:lnTo>
                    <a:pt x="551177" y="80509"/>
                  </a:lnTo>
                  <a:lnTo>
                    <a:pt x="550977" y="80842"/>
                  </a:lnTo>
                  <a:lnTo>
                    <a:pt x="550677" y="81410"/>
                  </a:lnTo>
                  <a:lnTo>
                    <a:pt x="550677" y="81610"/>
                  </a:lnTo>
                  <a:lnTo>
                    <a:pt x="549142" y="84446"/>
                  </a:lnTo>
                  <a:lnTo>
                    <a:pt x="549142" y="84446"/>
                  </a:lnTo>
                  <a:lnTo>
                    <a:pt x="549142" y="84446"/>
                  </a:lnTo>
                  <a:lnTo>
                    <a:pt x="549142" y="84446"/>
                  </a:lnTo>
                  <a:lnTo>
                    <a:pt x="545973" y="83845"/>
                  </a:lnTo>
                  <a:lnTo>
                    <a:pt x="545405" y="84879"/>
                  </a:lnTo>
                  <a:lnTo>
                    <a:pt x="544304" y="86848"/>
                  </a:lnTo>
                  <a:lnTo>
                    <a:pt x="544304" y="86848"/>
                  </a:lnTo>
                  <a:lnTo>
                    <a:pt x="542103" y="90785"/>
                  </a:lnTo>
                  <a:lnTo>
                    <a:pt x="542103" y="90785"/>
                  </a:lnTo>
                  <a:lnTo>
                    <a:pt x="539901" y="94755"/>
                  </a:lnTo>
                  <a:lnTo>
                    <a:pt x="539901" y="94755"/>
                  </a:lnTo>
                  <a:lnTo>
                    <a:pt x="535463" y="102695"/>
                  </a:lnTo>
                  <a:lnTo>
                    <a:pt x="535463" y="102695"/>
                  </a:lnTo>
                  <a:lnTo>
                    <a:pt x="528791" y="114706"/>
                  </a:lnTo>
                  <a:lnTo>
                    <a:pt x="528791" y="114706"/>
                  </a:lnTo>
                  <a:lnTo>
                    <a:pt x="522118" y="126683"/>
                  </a:lnTo>
                  <a:lnTo>
                    <a:pt x="522118" y="126683"/>
                  </a:lnTo>
                  <a:lnTo>
                    <a:pt x="516580" y="136692"/>
                  </a:lnTo>
                  <a:lnTo>
                    <a:pt x="515445" y="138727"/>
                  </a:lnTo>
                  <a:lnTo>
                    <a:pt x="515445" y="138727"/>
                  </a:lnTo>
                  <a:lnTo>
                    <a:pt x="511609" y="136659"/>
                  </a:lnTo>
                  <a:lnTo>
                    <a:pt x="510841" y="136292"/>
                  </a:lnTo>
                  <a:lnTo>
                    <a:pt x="510841" y="136292"/>
                  </a:lnTo>
                  <a:lnTo>
                    <a:pt x="510541" y="136125"/>
                  </a:lnTo>
                  <a:lnTo>
                    <a:pt x="510174" y="135925"/>
                  </a:lnTo>
                  <a:cubicBezTo>
                    <a:pt x="509934" y="135765"/>
                    <a:pt x="509677" y="135631"/>
                    <a:pt x="509407" y="135524"/>
                  </a:cubicBezTo>
                  <a:cubicBezTo>
                    <a:pt x="509407" y="135524"/>
                    <a:pt x="509407" y="135524"/>
                    <a:pt x="509407" y="135524"/>
                  </a:cubicBezTo>
                  <a:lnTo>
                    <a:pt x="509407" y="135524"/>
                  </a:lnTo>
                  <a:lnTo>
                    <a:pt x="509140" y="135524"/>
                  </a:lnTo>
                  <a:lnTo>
                    <a:pt x="508639" y="135224"/>
                  </a:lnTo>
                  <a:lnTo>
                    <a:pt x="507805" y="134790"/>
                  </a:lnTo>
                  <a:lnTo>
                    <a:pt x="505970" y="133856"/>
                  </a:lnTo>
                  <a:lnTo>
                    <a:pt x="505070" y="133389"/>
                  </a:lnTo>
                  <a:cubicBezTo>
                    <a:pt x="503869" y="132755"/>
                    <a:pt x="502668" y="132188"/>
                    <a:pt x="501466" y="131621"/>
                  </a:cubicBezTo>
                  <a:lnTo>
                    <a:pt x="499732" y="130820"/>
                  </a:lnTo>
                  <a:lnTo>
                    <a:pt x="498063" y="130019"/>
                  </a:lnTo>
                  <a:cubicBezTo>
                    <a:pt x="497029" y="129552"/>
                    <a:pt x="495962" y="129052"/>
                    <a:pt x="494894" y="128618"/>
                  </a:cubicBezTo>
                  <a:lnTo>
                    <a:pt x="494894" y="128618"/>
                  </a:lnTo>
                  <a:lnTo>
                    <a:pt x="494127" y="128285"/>
                  </a:lnTo>
                  <a:cubicBezTo>
                    <a:pt x="494026" y="128258"/>
                    <a:pt x="493926" y="128258"/>
                    <a:pt x="493826" y="128285"/>
                  </a:cubicBezTo>
                  <a:cubicBezTo>
                    <a:pt x="493683" y="128188"/>
                    <a:pt x="493523" y="128108"/>
                    <a:pt x="493359" y="128051"/>
                  </a:cubicBezTo>
                  <a:lnTo>
                    <a:pt x="491825" y="127350"/>
                  </a:lnTo>
                  <a:lnTo>
                    <a:pt x="488154" y="125782"/>
                  </a:lnTo>
                  <a:lnTo>
                    <a:pt x="486286" y="125048"/>
                  </a:lnTo>
                  <a:lnTo>
                    <a:pt x="484418" y="124281"/>
                  </a:lnTo>
                  <a:lnTo>
                    <a:pt x="483284" y="123847"/>
                  </a:lnTo>
                  <a:lnTo>
                    <a:pt x="482283" y="123447"/>
                  </a:lnTo>
                  <a:lnTo>
                    <a:pt x="481682" y="123247"/>
                  </a:lnTo>
                  <a:lnTo>
                    <a:pt x="481682" y="123247"/>
                  </a:lnTo>
                  <a:lnTo>
                    <a:pt x="481349" y="123247"/>
                  </a:lnTo>
                  <a:lnTo>
                    <a:pt x="481349" y="123247"/>
                  </a:lnTo>
                  <a:lnTo>
                    <a:pt x="480748" y="123013"/>
                  </a:lnTo>
                  <a:lnTo>
                    <a:pt x="480081" y="122746"/>
                  </a:lnTo>
                  <a:lnTo>
                    <a:pt x="479480" y="122546"/>
                  </a:lnTo>
                  <a:lnTo>
                    <a:pt x="478846" y="122313"/>
                  </a:lnTo>
                  <a:lnTo>
                    <a:pt x="478012" y="122012"/>
                  </a:lnTo>
                  <a:lnTo>
                    <a:pt x="477312" y="121745"/>
                  </a:lnTo>
                  <a:lnTo>
                    <a:pt x="475944" y="121278"/>
                  </a:lnTo>
                  <a:lnTo>
                    <a:pt x="475377" y="121045"/>
                  </a:lnTo>
                  <a:lnTo>
                    <a:pt x="474142" y="120611"/>
                  </a:lnTo>
                  <a:lnTo>
                    <a:pt x="473475" y="120411"/>
                  </a:lnTo>
                  <a:lnTo>
                    <a:pt x="473475" y="120411"/>
                  </a:lnTo>
                  <a:lnTo>
                    <a:pt x="473475" y="120411"/>
                  </a:lnTo>
                  <a:lnTo>
                    <a:pt x="473475" y="120411"/>
                  </a:lnTo>
                  <a:lnTo>
                    <a:pt x="473475" y="120411"/>
                  </a:lnTo>
                  <a:lnTo>
                    <a:pt x="472374" y="120011"/>
                  </a:lnTo>
                  <a:lnTo>
                    <a:pt x="472374" y="120011"/>
                  </a:lnTo>
                  <a:cubicBezTo>
                    <a:pt x="471206" y="119610"/>
                    <a:pt x="470038" y="119210"/>
                    <a:pt x="469038" y="118876"/>
                  </a:cubicBezTo>
                  <a:cubicBezTo>
                    <a:pt x="468490" y="118656"/>
                    <a:pt x="467937" y="118469"/>
                    <a:pt x="467369" y="118309"/>
                  </a:cubicBezTo>
                  <a:lnTo>
                    <a:pt x="465901" y="118309"/>
                  </a:lnTo>
                  <a:lnTo>
                    <a:pt x="465601" y="118309"/>
                  </a:lnTo>
                  <a:lnTo>
                    <a:pt x="465601" y="118309"/>
                  </a:lnTo>
                  <a:lnTo>
                    <a:pt x="464901" y="118075"/>
                  </a:lnTo>
                  <a:lnTo>
                    <a:pt x="463700" y="117675"/>
                  </a:lnTo>
                  <a:lnTo>
                    <a:pt x="461931" y="117141"/>
                  </a:lnTo>
                  <a:lnTo>
                    <a:pt x="459996" y="116574"/>
                  </a:lnTo>
                  <a:cubicBezTo>
                    <a:pt x="459062" y="116274"/>
                    <a:pt x="458161" y="116007"/>
                    <a:pt x="457160" y="115773"/>
                  </a:cubicBezTo>
                  <a:lnTo>
                    <a:pt x="457160" y="115773"/>
                  </a:lnTo>
                  <a:lnTo>
                    <a:pt x="456693" y="115773"/>
                  </a:lnTo>
                  <a:lnTo>
                    <a:pt x="454191" y="115040"/>
                  </a:lnTo>
                  <a:lnTo>
                    <a:pt x="452556" y="113872"/>
                  </a:lnTo>
                  <a:lnTo>
                    <a:pt x="448953" y="112971"/>
                  </a:lnTo>
                  <a:lnTo>
                    <a:pt x="448953" y="112971"/>
                  </a:lnTo>
                  <a:lnTo>
                    <a:pt x="448619" y="112971"/>
                  </a:lnTo>
                  <a:lnTo>
                    <a:pt x="448619" y="112971"/>
                  </a:lnTo>
                  <a:lnTo>
                    <a:pt x="448253" y="112971"/>
                  </a:lnTo>
                  <a:lnTo>
                    <a:pt x="448019" y="112971"/>
                  </a:lnTo>
                  <a:lnTo>
                    <a:pt x="447785" y="112971"/>
                  </a:lnTo>
                  <a:cubicBezTo>
                    <a:pt x="447699" y="112941"/>
                    <a:pt x="447605" y="112941"/>
                    <a:pt x="447518" y="112971"/>
                  </a:cubicBezTo>
                  <a:lnTo>
                    <a:pt x="447218" y="112971"/>
                  </a:lnTo>
                  <a:lnTo>
                    <a:pt x="447018" y="112971"/>
                  </a:lnTo>
                  <a:lnTo>
                    <a:pt x="447018" y="112971"/>
                  </a:lnTo>
                  <a:lnTo>
                    <a:pt x="446484" y="112971"/>
                  </a:lnTo>
                  <a:lnTo>
                    <a:pt x="445383" y="112704"/>
                  </a:lnTo>
                  <a:lnTo>
                    <a:pt x="440979" y="111703"/>
                  </a:lnTo>
                  <a:lnTo>
                    <a:pt x="437643" y="111036"/>
                  </a:lnTo>
                  <a:lnTo>
                    <a:pt x="436709" y="110869"/>
                  </a:lnTo>
                  <a:lnTo>
                    <a:pt x="436542" y="110869"/>
                  </a:lnTo>
                  <a:lnTo>
                    <a:pt x="436075" y="110869"/>
                  </a:lnTo>
                  <a:lnTo>
                    <a:pt x="435708" y="110869"/>
                  </a:lnTo>
                  <a:lnTo>
                    <a:pt x="434574" y="110636"/>
                  </a:lnTo>
                  <a:lnTo>
                    <a:pt x="437143" y="97290"/>
                  </a:lnTo>
                  <a:lnTo>
                    <a:pt x="439778" y="83778"/>
                  </a:lnTo>
                  <a:lnTo>
                    <a:pt x="442414" y="70433"/>
                  </a:lnTo>
                  <a:lnTo>
                    <a:pt x="442414" y="70433"/>
                  </a:lnTo>
                  <a:lnTo>
                    <a:pt x="442414" y="70033"/>
                  </a:lnTo>
                  <a:lnTo>
                    <a:pt x="442681" y="68798"/>
                  </a:lnTo>
                  <a:lnTo>
                    <a:pt x="442914" y="67497"/>
                  </a:lnTo>
                  <a:lnTo>
                    <a:pt x="443148" y="66396"/>
                  </a:lnTo>
                  <a:lnTo>
                    <a:pt x="443148" y="65729"/>
                  </a:lnTo>
                  <a:lnTo>
                    <a:pt x="443949" y="61458"/>
                  </a:lnTo>
                  <a:lnTo>
                    <a:pt x="444883" y="56955"/>
                  </a:lnTo>
                  <a:lnTo>
                    <a:pt x="445783" y="52451"/>
                  </a:lnTo>
                  <a:lnTo>
                    <a:pt x="446718" y="47947"/>
                  </a:lnTo>
                  <a:lnTo>
                    <a:pt x="447619" y="43443"/>
                  </a:lnTo>
                  <a:lnTo>
                    <a:pt x="448553" y="38938"/>
                  </a:lnTo>
                  <a:lnTo>
                    <a:pt x="449454" y="34435"/>
                  </a:lnTo>
                  <a:lnTo>
                    <a:pt x="450388" y="29997"/>
                  </a:lnTo>
                  <a:lnTo>
                    <a:pt x="450388" y="29997"/>
                  </a:lnTo>
                  <a:lnTo>
                    <a:pt x="451956" y="21923"/>
                  </a:lnTo>
                  <a:lnTo>
                    <a:pt x="451956" y="21056"/>
                  </a:lnTo>
                  <a:lnTo>
                    <a:pt x="451956" y="21056"/>
                  </a:lnTo>
                  <a:lnTo>
                    <a:pt x="452890" y="16252"/>
                  </a:lnTo>
                  <a:lnTo>
                    <a:pt x="453957" y="10680"/>
                  </a:lnTo>
                  <a:lnTo>
                    <a:pt x="455459" y="3007"/>
                  </a:lnTo>
                  <a:lnTo>
                    <a:pt x="455459" y="3007"/>
                  </a:lnTo>
                  <a:lnTo>
                    <a:pt x="452123" y="2373"/>
                  </a:lnTo>
                  <a:lnTo>
                    <a:pt x="449320" y="1872"/>
                  </a:lnTo>
                  <a:lnTo>
                    <a:pt x="449220" y="1872"/>
                  </a:lnTo>
                  <a:cubicBezTo>
                    <a:pt x="447018" y="1472"/>
                    <a:pt x="444816" y="1105"/>
                    <a:pt x="442547" y="771"/>
                  </a:cubicBezTo>
                  <a:lnTo>
                    <a:pt x="441346" y="8445"/>
                  </a:lnTo>
                  <a:lnTo>
                    <a:pt x="440445" y="14050"/>
                  </a:lnTo>
                  <a:lnTo>
                    <a:pt x="440445" y="14050"/>
                  </a:lnTo>
                  <a:lnTo>
                    <a:pt x="439578" y="18854"/>
                  </a:lnTo>
                  <a:lnTo>
                    <a:pt x="439411" y="19721"/>
                  </a:lnTo>
                  <a:lnTo>
                    <a:pt x="437943" y="27862"/>
                  </a:lnTo>
                  <a:lnTo>
                    <a:pt x="437943" y="27862"/>
                  </a:lnTo>
                  <a:lnTo>
                    <a:pt x="437510" y="30698"/>
                  </a:lnTo>
                  <a:lnTo>
                    <a:pt x="437510" y="31565"/>
                  </a:lnTo>
                  <a:lnTo>
                    <a:pt x="437510" y="31866"/>
                  </a:lnTo>
                  <a:lnTo>
                    <a:pt x="437510" y="32233"/>
                  </a:lnTo>
                  <a:lnTo>
                    <a:pt x="437510" y="32399"/>
                  </a:lnTo>
                  <a:lnTo>
                    <a:pt x="437510" y="33033"/>
                  </a:lnTo>
                  <a:lnTo>
                    <a:pt x="437510" y="33033"/>
                  </a:lnTo>
                  <a:lnTo>
                    <a:pt x="437510" y="33701"/>
                  </a:lnTo>
                  <a:lnTo>
                    <a:pt x="437510" y="34168"/>
                  </a:lnTo>
                  <a:lnTo>
                    <a:pt x="437076" y="36803"/>
                  </a:lnTo>
                  <a:lnTo>
                    <a:pt x="436475" y="40640"/>
                  </a:lnTo>
                  <a:lnTo>
                    <a:pt x="436475" y="41341"/>
                  </a:lnTo>
                  <a:lnTo>
                    <a:pt x="436475" y="42075"/>
                  </a:lnTo>
                  <a:lnTo>
                    <a:pt x="436475" y="43142"/>
                  </a:lnTo>
                  <a:lnTo>
                    <a:pt x="436475" y="43843"/>
                  </a:lnTo>
                  <a:lnTo>
                    <a:pt x="436142" y="45878"/>
                  </a:lnTo>
                  <a:lnTo>
                    <a:pt x="435541" y="49715"/>
                  </a:lnTo>
                  <a:lnTo>
                    <a:pt x="435541" y="50415"/>
                  </a:lnTo>
                  <a:lnTo>
                    <a:pt x="435541" y="50882"/>
                  </a:lnTo>
                  <a:lnTo>
                    <a:pt x="435541" y="51149"/>
                  </a:lnTo>
                  <a:lnTo>
                    <a:pt x="435541" y="51883"/>
                  </a:lnTo>
                  <a:lnTo>
                    <a:pt x="435541" y="52117"/>
                  </a:lnTo>
                  <a:lnTo>
                    <a:pt x="435074" y="54919"/>
                  </a:lnTo>
                  <a:lnTo>
                    <a:pt x="434373" y="59490"/>
                  </a:lnTo>
                  <a:lnTo>
                    <a:pt x="432939" y="68531"/>
                  </a:lnTo>
                  <a:lnTo>
                    <a:pt x="432939" y="68531"/>
                  </a:lnTo>
                  <a:lnTo>
                    <a:pt x="432939" y="69199"/>
                  </a:lnTo>
                  <a:lnTo>
                    <a:pt x="432939" y="69199"/>
                  </a:lnTo>
                  <a:lnTo>
                    <a:pt x="432438" y="72535"/>
                  </a:lnTo>
                  <a:lnTo>
                    <a:pt x="430937" y="82144"/>
                  </a:lnTo>
                  <a:lnTo>
                    <a:pt x="430937" y="82144"/>
                  </a:lnTo>
                  <a:lnTo>
                    <a:pt x="428768" y="95489"/>
                  </a:lnTo>
                  <a:lnTo>
                    <a:pt x="426633" y="109101"/>
                  </a:lnTo>
                  <a:lnTo>
                    <a:pt x="426633" y="109401"/>
                  </a:lnTo>
                  <a:lnTo>
                    <a:pt x="426633" y="109401"/>
                  </a:lnTo>
                  <a:lnTo>
                    <a:pt x="425532" y="116407"/>
                  </a:lnTo>
                  <a:lnTo>
                    <a:pt x="425232" y="118309"/>
                  </a:lnTo>
                  <a:lnTo>
                    <a:pt x="424498" y="122680"/>
                  </a:lnTo>
                  <a:lnTo>
                    <a:pt x="422863" y="133022"/>
                  </a:lnTo>
                  <a:lnTo>
                    <a:pt x="422463" y="135458"/>
                  </a:lnTo>
                  <a:lnTo>
                    <a:pt x="422463" y="136258"/>
                  </a:lnTo>
                  <a:lnTo>
                    <a:pt x="420361" y="149604"/>
                  </a:lnTo>
                  <a:lnTo>
                    <a:pt x="420361" y="149870"/>
                  </a:lnTo>
                  <a:lnTo>
                    <a:pt x="420361" y="149870"/>
                  </a:lnTo>
                  <a:lnTo>
                    <a:pt x="419594" y="154741"/>
                  </a:lnTo>
                  <a:lnTo>
                    <a:pt x="418826" y="159546"/>
                  </a:lnTo>
                  <a:lnTo>
                    <a:pt x="418259" y="163216"/>
                  </a:lnTo>
                  <a:lnTo>
                    <a:pt x="417525" y="167686"/>
                  </a:lnTo>
                  <a:lnTo>
                    <a:pt x="417525" y="167686"/>
                  </a:lnTo>
                  <a:lnTo>
                    <a:pt x="417525" y="167253"/>
                  </a:lnTo>
                  <a:lnTo>
                    <a:pt x="415390" y="180765"/>
                  </a:lnTo>
                  <a:lnTo>
                    <a:pt x="415390" y="180765"/>
                  </a:lnTo>
                  <a:lnTo>
                    <a:pt x="413755" y="180498"/>
                  </a:lnTo>
                  <a:lnTo>
                    <a:pt x="413522" y="180498"/>
                  </a:lnTo>
                  <a:lnTo>
                    <a:pt x="412421" y="180498"/>
                  </a:lnTo>
                  <a:lnTo>
                    <a:pt x="412087" y="180498"/>
                  </a:lnTo>
                  <a:lnTo>
                    <a:pt x="411420" y="180498"/>
                  </a:lnTo>
                  <a:lnTo>
                    <a:pt x="410486" y="180498"/>
                  </a:lnTo>
                  <a:lnTo>
                    <a:pt x="409885" y="180498"/>
                  </a:lnTo>
                  <a:lnTo>
                    <a:pt x="409451" y="180498"/>
                  </a:lnTo>
                  <a:lnTo>
                    <a:pt x="408584" y="180498"/>
                  </a:lnTo>
                  <a:lnTo>
                    <a:pt x="408017" y="180498"/>
                  </a:lnTo>
                  <a:lnTo>
                    <a:pt x="405848" y="180498"/>
                  </a:lnTo>
                  <a:cubicBezTo>
                    <a:pt x="404914" y="180498"/>
                    <a:pt x="404013" y="180264"/>
                    <a:pt x="403079" y="180197"/>
                  </a:cubicBezTo>
                  <a:lnTo>
                    <a:pt x="401077" y="180197"/>
                  </a:lnTo>
                  <a:lnTo>
                    <a:pt x="399843" y="180197"/>
                  </a:lnTo>
                  <a:lnTo>
                    <a:pt x="399176" y="180197"/>
                  </a:lnTo>
                  <a:lnTo>
                    <a:pt x="398074" y="180197"/>
                  </a:lnTo>
                  <a:lnTo>
                    <a:pt x="395506" y="179997"/>
                  </a:lnTo>
                  <a:lnTo>
                    <a:pt x="393037" y="179997"/>
                  </a:lnTo>
                  <a:lnTo>
                    <a:pt x="392870" y="179997"/>
                  </a:lnTo>
                  <a:lnTo>
                    <a:pt x="390434" y="179997"/>
                  </a:lnTo>
                  <a:lnTo>
                    <a:pt x="389901" y="179997"/>
                  </a:lnTo>
                  <a:lnTo>
                    <a:pt x="388533" y="179997"/>
                  </a:lnTo>
                  <a:lnTo>
                    <a:pt x="376355" y="179997"/>
                  </a:lnTo>
                  <a:lnTo>
                    <a:pt x="374487" y="179997"/>
                  </a:lnTo>
                  <a:lnTo>
                    <a:pt x="372452" y="179997"/>
                  </a:lnTo>
                  <a:lnTo>
                    <a:pt x="370450" y="179997"/>
                  </a:lnTo>
                  <a:lnTo>
                    <a:pt x="368448" y="179997"/>
                  </a:lnTo>
                  <a:lnTo>
                    <a:pt x="366446" y="180164"/>
                  </a:lnTo>
                  <a:lnTo>
                    <a:pt x="364011" y="180364"/>
                  </a:lnTo>
                  <a:lnTo>
                    <a:pt x="364011" y="180364"/>
                  </a:lnTo>
                  <a:lnTo>
                    <a:pt x="362810" y="180364"/>
                  </a:lnTo>
                  <a:lnTo>
                    <a:pt x="362610" y="180364"/>
                  </a:lnTo>
                  <a:lnTo>
                    <a:pt x="360775" y="180564"/>
                  </a:lnTo>
                  <a:lnTo>
                    <a:pt x="360541" y="180564"/>
                  </a:lnTo>
                  <a:lnTo>
                    <a:pt x="358639" y="180765"/>
                  </a:lnTo>
                  <a:lnTo>
                    <a:pt x="355804" y="180598"/>
                  </a:lnTo>
                  <a:lnTo>
                    <a:pt x="355237" y="180598"/>
                  </a:lnTo>
                  <a:lnTo>
                    <a:pt x="354269" y="180598"/>
                  </a:lnTo>
                  <a:lnTo>
                    <a:pt x="353502" y="180598"/>
                  </a:lnTo>
                  <a:lnTo>
                    <a:pt x="352734" y="180598"/>
                  </a:lnTo>
                  <a:lnTo>
                    <a:pt x="352334" y="180598"/>
                  </a:lnTo>
                  <a:lnTo>
                    <a:pt x="352034" y="180598"/>
                  </a:lnTo>
                  <a:lnTo>
                    <a:pt x="351633" y="180598"/>
                  </a:lnTo>
                  <a:lnTo>
                    <a:pt x="351166" y="180598"/>
                  </a:lnTo>
                  <a:lnTo>
                    <a:pt x="351166" y="180598"/>
                  </a:lnTo>
                  <a:lnTo>
                    <a:pt x="350532" y="180598"/>
                  </a:lnTo>
                  <a:lnTo>
                    <a:pt x="350532" y="180331"/>
                  </a:lnTo>
                  <a:lnTo>
                    <a:pt x="350532" y="180331"/>
                  </a:lnTo>
                  <a:lnTo>
                    <a:pt x="350232" y="178496"/>
                  </a:lnTo>
                  <a:lnTo>
                    <a:pt x="349598" y="174459"/>
                  </a:lnTo>
                  <a:lnTo>
                    <a:pt x="348397" y="167052"/>
                  </a:lnTo>
                  <a:lnTo>
                    <a:pt x="348397" y="167253"/>
                  </a:lnTo>
                  <a:lnTo>
                    <a:pt x="347396" y="160880"/>
                  </a:lnTo>
                  <a:lnTo>
                    <a:pt x="345595" y="149403"/>
                  </a:lnTo>
                  <a:lnTo>
                    <a:pt x="345595" y="149136"/>
                  </a:lnTo>
                  <a:lnTo>
                    <a:pt x="345595" y="149136"/>
                  </a:lnTo>
                  <a:lnTo>
                    <a:pt x="344260" y="140696"/>
                  </a:lnTo>
                  <a:lnTo>
                    <a:pt x="344260" y="140195"/>
                  </a:lnTo>
                  <a:lnTo>
                    <a:pt x="343826" y="137426"/>
                  </a:lnTo>
                  <a:lnTo>
                    <a:pt x="343626" y="136192"/>
                  </a:lnTo>
                  <a:lnTo>
                    <a:pt x="343626" y="135591"/>
                  </a:lnTo>
                  <a:lnTo>
                    <a:pt x="343626" y="135591"/>
                  </a:lnTo>
                  <a:lnTo>
                    <a:pt x="341491" y="122046"/>
                  </a:lnTo>
                  <a:lnTo>
                    <a:pt x="341491" y="122046"/>
                  </a:lnTo>
                  <a:lnTo>
                    <a:pt x="339356" y="108701"/>
                  </a:lnTo>
                  <a:lnTo>
                    <a:pt x="339356" y="108400"/>
                  </a:lnTo>
                  <a:lnTo>
                    <a:pt x="337220" y="94788"/>
                  </a:lnTo>
                  <a:lnTo>
                    <a:pt x="337220" y="94521"/>
                  </a:lnTo>
                  <a:lnTo>
                    <a:pt x="336753" y="91619"/>
                  </a:lnTo>
                  <a:lnTo>
                    <a:pt x="335119" y="81209"/>
                  </a:lnTo>
                  <a:lnTo>
                    <a:pt x="333117" y="68331"/>
                  </a:lnTo>
                  <a:lnTo>
                    <a:pt x="333117" y="68331"/>
                  </a:lnTo>
                  <a:lnTo>
                    <a:pt x="333117" y="68331"/>
                  </a:lnTo>
                  <a:lnTo>
                    <a:pt x="333117" y="67664"/>
                  </a:lnTo>
                  <a:lnTo>
                    <a:pt x="333117" y="67664"/>
                  </a:lnTo>
                  <a:lnTo>
                    <a:pt x="331682" y="58689"/>
                  </a:lnTo>
                  <a:lnTo>
                    <a:pt x="330948" y="54152"/>
                  </a:lnTo>
                  <a:lnTo>
                    <a:pt x="330248" y="49615"/>
                  </a:lnTo>
                  <a:lnTo>
                    <a:pt x="329514" y="45077"/>
                  </a:lnTo>
                  <a:lnTo>
                    <a:pt x="328780" y="40540"/>
                  </a:lnTo>
                  <a:lnTo>
                    <a:pt x="328079" y="36036"/>
                  </a:lnTo>
                  <a:lnTo>
                    <a:pt x="327378" y="31499"/>
                  </a:lnTo>
                  <a:lnTo>
                    <a:pt x="326644" y="26961"/>
                  </a:lnTo>
                  <a:lnTo>
                    <a:pt x="326644" y="26961"/>
                  </a:lnTo>
                  <a:lnTo>
                    <a:pt x="325343" y="18821"/>
                  </a:lnTo>
                  <a:lnTo>
                    <a:pt x="325343" y="18454"/>
                  </a:lnTo>
                  <a:lnTo>
                    <a:pt x="325343" y="18454"/>
                  </a:lnTo>
                  <a:lnTo>
                    <a:pt x="325343" y="18087"/>
                  </a:lnTo>
                  <a:lnTo>
                    <a:pt x="324576" y="13249"/>
                  </a:lnTo>
                  <a:lnTo>
                    <a:pt x="323675" y="7611"/>
                  </a:lnTo>
                  <a:lnTo>
                    <a:pt x="322474" y="-63"/>
                  </a:lnTo>
                  <a:cubicBezTo>
                    <a:pt x="320372" y="271"/>
                    <a:pt x="318237" y="604"/>
                    <a:pt x="316135" y="1005"/>
                  </a:cubicBezTo>
                  <a:lnTo>
                    <a:pt x="314033" y="1372"/>
                  </a:lnTo>
                  <a:lnTo>
                    <a:pt x="310697" y="2006"/>
                  </a:lnTo>
                  <a:lnTo>
                    <a:pt x="309262" y="2273"/>
                  </a:lnTo>
                  <a:lnTo>
                    <a:pt x="308295" y="2473"/>
                  </a:lnTo>
                  <a:lnTo>
                    <a:pt x="301622" y="3807"/>
                  </a:lnTo>
                  <a:lnTo>
                    <a:pt x="298519" y="4508"/>
                  </a:lnTo>
                  <a:lnTo>
                    <a:pt x="297285" y="4775"/>
                  </a:lnTo>
                  <a:lnTo>
                    <a:pt x="294683" y="5375"/>
                  </a:lnTo>
                  <a:lnTo>
                    <a:pt x="291079" y="6243"/>
                  </a:lnTo>
                  <a:lnTo>
                    <a:pt x="288210" y="6943"/>
                  </a:lnTo>
                  <a:lnTo>
                    <a:pt x="283006" y="8311"/>
                  </a:lnTo>
                  <a:lnTo>
                    <a:pt x="280770" y="8912"/>
                  </a:lnTo>
                  <a:lnTo>
                    <a:pt x="278568" y="9512"/>
                  </a:lnTo>
                  <a:lnTo>
                    <a:pt x="276733" y="10046"/>
                  </a:lnTo>
                  <a:lnTo>
                    <a:pt x="273064" y="11114"/>
                  </a:lnTo>
                  <a:lnTo>
                    <a:pt x="268826" y="12415"/>
                  </a:lnTo>
                  <a:lnTo>
                    <a:pt x="268359" y="12415"/>
                  </a:lnTo>
                  <a:lnTo>
                    <a:pt x="264022" y="13816"/>
                  </a:lnTo>
                  <a:lnTo>
                    <a:pt x="259952" y="15151"/>
                  </a:lnTo>
                  <a:lnTo>
                    <a:pt x="255081" y="16852"/>
                  </a:lnTo>
                  <a:lnTo>
                    <a:pt x="250643" y="18420"/>
                  </a:lnTo>
                  <a:lnTo>
                    <a:pt x="246440" y="19988"/>
                  </a:lnTo>
                  <a:lnTo>
                    <a:pt x="245773" y="20255"/>
                  </a:lnTo>
                  <a:lnTo>
                    <a:pt x="242436" y="21523"/>
                  </a:lnTo>
                  <a:lnTo>
                    <a:pt x="237132" y="23658"/>
                  </a:lnTo>
                  <a:lnTo>
                    <a:pt x="233161" y="25326"/>
                  </a:lnTo>
                  <a:lnTo>
                    <a:pt x="233161" y="25326"/>
                  </a:lnTo>
                  <a:lnTo>
                    <a:pt x="228891" y="27161"/>
                  </a:lnTo>
                  <a:lnTo>
                    <a:pt x="224987" y="28896"/>
                  </a:lnTo>
                  <a:lnTo>
                    <a:pt x="224253" y="29230"/>
                  </a:lnTo>
                  <a:lnTo>
                    <a:pt x="220583" y="30931"/>
                  </a:lnTo>
                  <a:lnTo>
                    <a:pt x="220317" y="30931"/>
                  </a:lnTo>
                  <a:cubicBezTo>
                    <a:pt x="219049" y="31499"/>
                    <a:pt x="217814" y="32099"/>
                    <a:pt x="216547" y="32766"/>
                  </a:cubicBezTo>
                  <a:cubicBezTo>
                    <a:pt x="215279" y="33434"/>
                    <a:pt x="213210" y="34435"/>
                    <a:pt x="211375" y="35302"/>
                  </a:cubicBezTo>
                  <a:lnTo>
                    <a:pt x="208039" y="36870"/>
                  </a:lnTo>
                  <a:lnTo>
                    <a:pt x="205403" y="38238"/>
                  </a:lnTo>
                  <a:lnTo>
                    <a:pt x="202601" y="39706"/>
                  </a:lnTo>
                  <a:lnTo>
                    <a:pt x="195928" y="43276"/>
                  </a:lnTo>
                  <a:lnTo>
                    <a:pt x="195928" y="43276"/>
                  </a:lnTo>
                  <a:lnTo>
                    <a:pt x="190457" y="46345"/>
                  </a:lnTo>
                  <a:lnTo>
                    <a:pt x="190457" y="46345"/>
                  </a:lnTo>
                  <a:lnTo>
                    <a:pt x="184518" y="49882"/>
                  </a:lnTo>
                  <a:lnTo>
                    <a:pt x="184518" y="49882"/>
                  </a:lnTo>
                  <a:lnTo>
                    <a:pt x="184318" y="49882"/>
                  </a:lnTo>
                  <a:cubicBezTo>
                    <a:pt x="183050" y="50616"/>
                    <a:pt x="181782" y="51383"/>
                    <a:pt x="180548" y="52184"/>
                  </a:cubicBezTo>
                  <a:lnTo>
                    <a:pt x="177011" y="54386"/>
                  </a:lnTo>
                  <a:lnTo>
                    <a:pt x="172241" y="57455"/>
                  </a:lnTo>
                  <a:cubicBezTo>
                    <a:pt x="170906" y="58389"/>
                    <a:pt x="169605" y="59190"/>
                    <a:pt x="168270" y="60091"/>
                  </a:cubicBezTo>
                  <a:cubicBezTo>
                    <a:pt x="165568" y="61926"/>
                    <a:pt x="162899" y="63794"/>
                    <a:pt x="160263" y="65662"/>
                  </a:cubicBezTo>
                  <a:lnTo>
                    <a:pt x="156360" y="68465"/>
                  </a:lnTo>
                  <a:cubicBezTo>
                    <a:pt x="153991" y="70200"/>
                    <a:pt x="151622" y="71968"/>
                    <a:pt x="149287" y="73769"/>
                  </a:cubicBezTo>
                  <a:lnTo>
                    <a:pt x="149087" y="73769"/>
                  </a:lnTo>
                  <a:lnTo>
                    <a:pt x="146418" y="75738"/>
                  </a:lnTo>
                  <a:lnTo>
                    <a:pt x="143882" y="77740"/>
                  </a:lnTo>
                  <a:lnTo>
                    <a:pt x="140779" y="80242"/>
                  </a:lnTo>
                  <a:lnTo>
                    <a:pt x="137443" y="83078"/>
                  </a:lnTo>
                  <a:lnTo>
                    <a:pt x="136509" y="83845"/>
                  </a:lnTo>
                  <a:lnTo>
                    <a:pt x="133640" y="86247"/>
                  </a:lnTo>
                  <a:lnTo>
                    <a:pt x="132939" y="86881"/>
                  </a:lnTo>
                  <a:lnTo>
                    <a:pt x="130170" y="89217"/>
                  </a:lnTo>
                  <a:lnTo>
                    <a:pt x="129169" y="90151"/>
                  </a:lnTo>
                  <a:cubicBezTo>
                    <a:pt x="128235" y="90918"/>
                    <a:pt x="127367" y="91719"/>
                    <a:pt x="126467" y="92553"/>
                  </a:cubicBezTo>
                  <a:cubicBezTo>
                    <a:pt x="125566" y="93387"/>
                    <a:pt x="124398" y="94388"/>
                    <a:pt x="123364" y="95355"/>
                  </a:cubicBezTo>
                  <a:cubicBezTo>
                    <a:pt x="122330" y="96323"/>
                    <a:pt x="122229" y="96356"/>
                    <a:pt x="121696" y="96890"/>
                  </a:cubicBezTo>
                  <a:lnTo>
                    <a:pt x="119861" y="98592"/>
                  </a:lnTo>
                  <a:lnTo>
                    <a:pt x="117926" y="100426"/>
                  </a:lnTo>
                  <a:lnTo>
                    <a:pt x="116858" y="101427"/>
                  </a:lnTo>
                  <a:lnTo>
                    <a:pt x="114423" y="103796"/>
                  </a:lnTo>
                  <a:lnTo>
                    <a:pt x="113455" y="104697"/>
                  </a:lnTo>
                  <a:lnTo>
                    <a:pt x="110986" y="107132"/>
                  </a:lnTo>
                  <a:lnTo>
                    <a:pt x="110352" y="107800"/>
                  </a:lnTo>
                  <a:cubicBezTo>
                    <a:pt x="109485" y="108634"/>
                    <a:pt x="108651" y="109501"/>
                    <a:pt x="107817" y="110369"/>
                  </a:cubicBezTo>
                  <a:lnTo>
                    <a:pt x="106716" y="111470"/>
                  </a:lnTo>
                  <a:cubicBezTo>
                    <a:pt x="106015" y="112204"/>
                    <a:pt x="105314" y="112904"/>
                    <a:pt x="104647" y="113638"/>
                  </a:cubicBezTo>
                  <a:cubicBezTo>
                    <a:pt x="101311" y="116975"/>
                    <a:pt x="98342" y="120311"/>
                    <a:pt x="95272" y="123647"/>
                  </a:cubicBezTo>
                  <a:lnTo>
                    <a:pt x="92270" y="126983"/>
                  </a:lnTo>
                  <a:lnTo>
                    <a:pt x="91836" y="127484"/>
                  </a:lnTo>
                  <a:cubicBezTo>
                    <a:pt x="89834" y="129709"/>
                    <a:pt x="87866" y="132045"/>
                    <a:pt x="85931" y="134490"/>
                  </a:cubicBezTo>
                  <a:cubicBezTo>
                    <a:pt x="83862" y="136992"/>
                    <a:pt x="81860" y="139495"/>
                    <a:pt x="79858" y="142030"/>
                  </a:cubicBezTo>
                  <a:lnTo>
                    <a:pt x="76889" y="145867"/>
                  </a:lnTo>
                  <a:cubicBezTo>
                    <a:pt x="75922" y="147135"/>
                    <a:pt x="74954" y="148402"/>
                    <a:pt x="74020" y="149704"/>
                  </a:cubicBezTo>
                  <a:lnTo>
                    <a:pt x="71284" y="153407"/>
                  </a:lnTo>
                  <a:lnTo>
                    <a:pt x="71284" y="153407"/>
                  </a:lnTo>
                  <a:lnTo>
                    <a:pt x="68882" y="156743"/>
                  </a:lnTo>
                  <a:cubicBezTo>
                    <a:pt x="66513" y="160080"/>
                    <a:pt x="64211" y="163416"/>
                    <a:pt x="61943" y="166752"/>
                  </a:cubicBezTo>
                  <a:lnTo>
                    <a:pt x="61943" y="166752"/>
                  </a:lnTo>
                  <a:lnTo>
                    <a:pt x="61943" y="166752"/>
                  </a:lnTo>
                  <a:lnTo>
                    <a:pt x="60408" y="169054"/>
                  </a:lnTo>
                  <a:lnTo>
                    <a:pt x="57238" y="173992"/>
                  </a:lnTo>
                  <a:lnTo>
                    <a:pt x="55870" y="176227"/>
                  </a:lnTo>
                  <a:cubicBezTo>
                    <a:pt x="52201" y="182132"/>
                    <a:pt x="48664" y="188138"/>
                    <a:pt x="45328" y="194277"/>
                  </a:cubicBezTo>
                  <a:lnTo>
                    <a:pt x="43927" y="196812"/>
                  </a:lnTo>
                  <a:cubicBezTo>
                    <a:pt x="42092" y="200148"/>
                    <a:pt x="40290" y="203752"/>
                    <a:pt x="38522" y="207255"/>
                  </a:cubicBezTo>
                  <a:lnTo>
                    <a:pt x="38522" y="207255"/>
                  </a:lnTo>
                  <a:lnTo>
                    <a:pt x="38522" y="207255"/>
                  </a:lnTo>
                  <a:lnTo>
                    <a:pt x="38522" y="207255"/>
                  </a:lnTo>
                  <a:lnTo>
                    <a:pt x="38522" y="207455"/>
                  </a:lnTo>
                  <a:cubicBezTo>
                    <a:pt x="38458" y="207605"/>
                    <a:pt x="38378" y="207752"/>
                    <a:pt x="38288" y="207889"/>
                  </a:cubicBezTo>
                  <a:cubicBezTo>
                    <a:pt x="37855" y="208823"/>
                    <a:pt x="37387" y="209657"/>
                    <a:pt x="36954" y="210591"/>
                  </a:cubicBezTo>
                  <a:lnTo>
                    <a:pt x="35686" y="213193"/>
                  </a:lnTo>
                  <a:lnTo>
                    <a:pt x="34785" y="215095"/>
                  </a:lnTo>
                  <a:lnTo>
                    <a:pt x="33751" y="217297"/>
                  </a:lnTo>
                  <a:lnTo>
                    <a:pt x="33150" y="218598"/>
                  </a:lnTo>
                  <a:cubicBezTo>
                    <a:pt x="32683" y="219599"/>
                    <a:pt x="32250" y="220633"/>
                    <a:pt x="31782" y="221668"/>
                  </a:cubicBezTo>
                  <a:lnTo>
                    <a:pt x="31782" y="221668"/>
                  </a:lnTo>
                  <a:cubicBezTo>
                    <a:pt x="31149" y="223102"/>
                    <a:pt x="30548" y="224503"/>
                    <a:pt x="29948" y="225938"/>
                  </a:cubicBezTo>
                  <a:cubicBezTo>
                    <a:pt x="29851" y="226108"/>
                    <a:pt x="29771" y="226285"/>
                    <a:pt x="29714" y="226472"/>
                  </a:cubicBezTo>
                  <a:cubicBezTo>
                    <a:pt x="29080" y="227806"/>
                    <a:pt x="28513" y="229174"/>
                    <a:pt x="27979" y="230542"/>
                  </a:cubicBezTo>
                  <a:cubicBezTo>
                    <a:pt x="27993" y="230619"/>
                    <a:pt x="27993" y="230699"/>
                    <a:pt x="27979" y="230776"/>
                  </a:cubicBezTo>
                  <a:cubicBezTo>
                    <a:pt x="27345" y="232244"/>
                    <a:pt x="26778" y="233678"/>
                    <a:pt x="26178" y="235113"/>
                  </a:cubicBezTo>
                  <a:cubicBezTo>
                    <a:pt x="26204" y="235200"/>
                    <a:pt x="26204" y="235293"/>
                    <a:pt x="26178" y="235380"/>
                  </a:cubicBezTo>
                  <a:cubicBezTo>
                    <a:pt x="25677" y="236681"/>
                    <a:pt x="25143" y="237982"/>
                    <a:pt x="24643" y="239317"/>
                  </a:cubicBezTo>
                  <a:lnTo>
                    <a:pt x="24242" y="240351"/>
                  </a:lnTo>
                  <a:lnTo>
                    <a:pt x="23041" y="243520"/>
                  </a:lnTo>
                  <a:cubicBezTo>
                    <a:pt x="22808" y="244088"/>
                    <a:pt x="22608" y="244688"/>
                    <a:pt x="22374" y="245289"/>
                  </a:cubicBezTo>
                  <a:lnTo>
                    <a:pt x="21473" y="247791"/>
                  </a:lnTo>
                  <a:lnTo>
                    <a:pt x="20773" y="249693"/>
                  </a:lnTo>
                  <a:cubicBezTo>
                    <a:pt x="20306" y="251060"/>
                    <a:pt x="19805" y="252428"/>
                    <a:pt x="19338" y="253830"/>
                  </a:cubicBezTo>
                  <a:lnTo>
                    <a:pt x="18237" y="257166"/>
                  </a:lnTo>
                  <a:cubicBezTo>
                    <a:pt x="17970" y="257900"/>
                    <a:pt x="17737" y="258634"/>
                    <a:pt x="17503" y="259368"/>
                  </a:cubicBezTo>
                  <a:cubicBezTo>
                    <a:pt x="17069" y="260669"/>
                    <a:pt x="16636" y="262003"/>
                    <a:pt x="16235" y="263305"/>
                  </a:cubicBezTo>
                  <a:lnTo>
                    <a:pt x="14968" y="267475"/>
                  </a:lnTo>
                  <a:cubicBezTo>
                    <a:pt x="14968" y="267875"/>
                    <a:pt x="14701" y="268276"/>
                    <a:pt x="14600" y="268676"/>
                  </a:cubicBezTo>
                  <a:cubicBezTo>
                    <a:pt x="13700" y="271679"/>
                    <a:pt x="12866" y="274681"/>
                    <a:pt x="12032" y="277684"/>
                  </a:cubicBezTo>
                  <a:cubicBezTo>
                    <a:pt x="10764" y="282311"/>
                    <a:pt x="9653" y="286982"/>
                    <a:pt x="8695" y="291696"/>
                  </a:cubicBezTo>
                  <a:cubicBezTo>
                    <a:pt x="8462" y="292664"/>
                    <a:pt x="8262" y="293632"/>
                    <a:pt x="8028" y="294599"/>
                  </a:cubicBezTo>
                  <a:cubicBezTo>
                    <a:pt x="7795" y="295567"/>
                    <a:pt x="7661" y="296200"/>
                    <a:pt x="7494" y="297001"/>
                  </a:cubicBezTo>
                  <a:lnTo>
                    <a:pt x="7294" y="297935"/>
                  </a:lnTo>
                  <a:lnTo>
                    <a:pt x="6493" y="301805"/>
                  </a:lnTo>
                  <a:cubicBezTo>
                    <a:pt x="6226" y="303107"/>
                    <a:pt x="5960" y="304475"/>
                    <a:pt x="5726" y="305776"/>
                  </a:cubicBezTo>
                  <a:cubicBezTo>
                    <a:pt x="5492" y="307077"/>
                    <a:pt x="5292" y="308111"/>
                    <a:pt x="5059" y="309112"/>
                  </a:cubicBezTo>
                  <a:lnTo>
                    <a:pt x="4692" y="311247"/>
                  </a:lnTo>
                  <a:cubicBezTo>
                    <a:pt x="4558" y="311841"/>
                    <a:pt x="4458" y="312445"/>
                    <a:pt x="4391" y="313049"/>
                  </a:cubicBezTo>
                  <a:cubicBezTo>
                    <a:pt x="4158" y="314216"/>
                    <a:pt x="3958" y="315384"/>
                    <a:pt x="3791" y="316585"/>
                  </a:cubicBezTo>
                  <a:cubicBezTo>
                    <a:pt x="3791" y="316919"/>
                    <a:pt x="3791" y="317253"/>
                    <a:pt x="3791" y="317586"/>
                  </a:cubicBezTo>
                  <a:cubicBezTo>
                    <a:pt x="3591" y="318821"/>
                    <a:pt x="3391" y="320022"/>
                    <a:pt x="3257" y="321189"/>
                  </a:cubicBezTo>
                  <a:cubicBezTo>
                    <a:pt x="3257" y="321690"/>
                    <a:pt x="3257" y="322224"/>
                    <a:pt x="2990" y="322791"/>
                  </a:cubicBezTo>
                  <a:cubicBezTo>
                    <a:pt x="2790" y="324125"/>
                    <a:pt x="2623" y="325493"/>
                    <a:pt x="2423" y="326828"/>
                  </a:cubicBezTo>
                  <a:cubicBezTo>
                    <a:pt x="2443" y="326948"/>
                    <a:pt x="2443" y="327075"/>
                    <a:pt x="2423" y="327195"/>
                  </a:cubicBezTo>
                  <a:lnTo>
                    <a:pt x="1823" y="331799"/>
                  </a:lnTo>
                  <a:cubicBezTo>
                    <a:pt x="1836" y="332009"/>
                    <a:pt x="1836" y="332223"/>
                    <a:pt x="1823" y="332433"/>
                  </a:cubicBezTo>
                  <a:cubicBezTo>
                    <a:pt x="1656" y="333734"/>
                    <a:pt x="1522" y="335068"/>
                    <a:pt x="1389" y="336403"/>
                  </a:cubicBezTo>
                  <a:cubicBezTo>
                    <a:pt x="1389" y="336870"/>
                    <a:pt x="1389" y="337337"/>
                    <a:pt x="1222" y="337804"/>
                  </a:cubicBezTo>
                  <a:cubicBezTo>
                    <a:pt x="1222" y="339039"/>
                    <a:pt x="955" y="340273"/>
                    <a:pt x="855" y="341474"/>
                  </a:cubicBezTo>
                  <a:cubicBezTo>
                    <a:pt x="855" y="341874"/>
                    <a:pt x="855" y="342275"/>
                    <a:pt x="855" y="342675"/>
                  </a:cubicBezTo>
                  <a:lnTo>
                    <a:pt x="555" y="346345"/>
                  </a:lnTo>
                  <a:cubicBezTo>
                    <a:pt x="555" y="346879"/>
                    <a:pt x="555" y="347413"/>
                    <a:pt x="555" y="347947"/>
                  </a:cubicBezTo>
                  <a:cubicBezTo>
                    <a:pt x="555" y="349047"/>
                    <a:pt x="388" y="350148"/>
                    <a:pt x="321" y="351283"/>
                  </a:cubicBezTo>
                  <a:cubicBezTo>
                    <a:pt x="321" y="351883"/>
                    <a:pt x="321" y="352517"/>
                    <a:pt x="321" y="353118"/>
                  </a:cubicBezTo>
                  <a:cubicBezTo>
                    <a:pt x="321" y="353718"/>
                    <a:pt x="321" y="354486"/>
                    <a:pt x="321" y="355186"/>
                  </a:cubicBezTo>
                  <a:lnTo>
                    <a:pt x="121" y="358723"/>
                  </a:lnTo>
                  <a:cubicBezTo>
                    <a:pt x="121" y="360291"/>
                    <a:pt x="121" y="362059"/>
                    <a:pt x="-79" y="363460"/>
                  </a:cubicBezTo>
                  <a:lnTo>
                    <a:pt x="-79" y="364628"/>
                  </a:lnTo>
                  <a:cubicBezTo>
                    <a:pt x="-79" y="365963"/>
                    <a:pt x="-79" y="367297"/>
                    <a:pt x="-79" y="368598"/>
                  </a:cubicBezTo>
                  <a:cubicBezTo>
                    <a:pt x="-79" y="369899"/>
                    <a:pt x="-79" y="371734"/>
                    <a:pt x="-79" y="373302"/>
                  </a:cubicBezTo>
                  <a:lnTo>
                    <a:pt x="-79" y="384546"/>
                  </a:lnTo>
                  <a:cubicBezTo>
                    <a:pt x="-79" y="385780"/>
                    <a:pt x="-79" y="387048"/>
                    <a:pt x="-79" y="388282"/>
                  </a:cubicBezTo>
                  <a:lnTo>
                    <a:pt x="-79" y="388783"/>
                  </a:lnTo>
                  <a:cubicBezTo>
                    <a:pt x="-79" y="390117"/>
                    <a:pt x="-79" y="391452"/>
                    <a:pt x="-79" y="392786"/>
                  </a:cubicBezTo>
                  <a:lnTo>
                    <a:pt x="-79" y="393787"/>
                  </a:lnTo>
                  <a:cubicBezTo>
                    <a:pt x="-79" y="395322"/>
                    <a:pt x="-79" y="396823"/>
                    <a:pt x="154" y="398325"/>
                  </a:cubicBezTo>
                  <a:cubicBezTo>
                    <a:pt x="154" y="401294"/>
                    <a:pt x="455" y="404263"/>
                    <a:pt x="688" y="407199"/>
                  </a:cubicBezTo>
                  <a:lnTo>
                    <a:pt x="888" y="409802"/>
                  </a:lnTo>
                  <a:lnTo>
                    <a:pt x="1089" y="412104"/>
                  </a:lnTo>
                  <a:cubicBezTo>
                    <a:pt x="1089" y="412704"/>
                    <a:pt x="1089" y="413338"/>
                    <a:pt x="1255" y="413939"/>
                  </a:cubicBezTo>
                  <a:cubicBezTo>
                    <a:pt x="1255" y="415273"/>
                    <a:pt x="1489" y="416608"/>
                    <a:pt x="1622" y="417942"/>
                  </a:cubicBezTo>
                  <a:cubicBezTo>
                    <a:pt x="1756" y="419277"/>
                    <a:pt x="1956" y="421278"/>
                    <a:pt x="2156" y="422780"/>
                  </a:cubicBezTo>
                  <a:cubicBezTo>
                    <a:pt x="2457" y="425549"/>
                    <a:pt x="2823" y="428285"/>
                    <a:pt x="3190" y="431054"/>
                  </a:cubicBezTo>
                  <a:cubicBezTo>
                    <a:pt x="3190" y="432121"/>
                    <a:pt x="3491" y="433222"/>
                    <a:pt x="3658" y="434390"/>
                  </a:cubicBezTo>
                  <a:cubicBezTo>
                    <a:pt x="3824" y="435558"/>
                    <a:pt x="3991" y="436792"/>
                    <a:pt x="4191" y="437993"/>
                  </a:cubicBezTo>
                  <a:cubicBezTo>
                    <a:pt x="4391" y="439194"/>
                    <a:pt x="4458" y="439828"/>
                    <a:pt x="4625" y="440729"/>
                  </a:cubicBezTo>
                  <a:lnTo>
                    <a:pt x="4959" y="442731"/>
                  </a:lnTo>
                  <a:lnTo>
                    <a:pt x="4959" y="442731"/>
                  </a:lnTo>
                  <a:lnTo>
                    <a:pt x="5492" y="445767"/>
                  </a:lnTo>
                  <a:cubicBezTo>
                    <a:pt x="5492" y="446401"/>
                    <a:pt x="5693" y="447001"/>
                    <a:pt x="5826" y="447602"/>
                  </a:cubicBezTo>
                  <a:lnTo>
                    <a:pt x="6427" y="450938"/>
                  </a:lnTo>
                  <a:cubicBezTo>
                    <a:pt x="6413" y="451095"/>
                    <a:pt x="6413" y="451248"/>
                    <a:pt x="6427" y="451405"/>
                  </a:cubicBezTo>
                  <a:cubicBezTo>
                    <a:pt x="6627" y="452339"/>
                    <a:pt x="6827" y="453340"/>
                    <a:pt x="6994" y="454308"/>
                  </a:cubicBezTo>
                  <a:lnTo>
                    <a:pt x="6994" y="454308"/>
                  </a:lnTo>
                  <a:cubicBezTo>
                    <a:pt x="7327" y="456109"/>
                    <a:pt x="7694" y="457878"/>
                    <a:pt x="8095" y="459646"/>
                  </a:cubicBezTo>
                  <a:cubicBezTo>
                    <a:pt x="8495" y="461414"/>
                    <a:pt x="8896" y="463216"/>
                    <a:pt x="9296" y="465017"/>
                  </a:cubicBezTo>
                  <a:lnTo>
                    <a:pt x="9863" y="467386"/>
                  </a:lnTo>
                  <a:lnTo>
                    <a:pt x="10263" y="469088"/>
                  </a:lnTo>
                  <a:cubicBezTo>
                    <a:pt x="10263" y="469822"/>
                    <a:pt x="10597" y="470522"/>
                    <a:pt x="10797" y="471256"/>
                  </a:cubicBezTo>
                  <a:lnTo>
                    <a:pt x="11198" y="472858"/>
                  </a:lnTo>
                  <a:cubicBezTo>
                    <a:pt x="11431" y="473758"/>
                    <a:pt x="11665" y="474759"/>
                    <a:pt x="11898" y="475693"/>
                  </a:cubicBezTo>
                  <a:cubicBezTo>
                    <a:pt x="12532" y="478062"/>
                    <a:pt x="13166" y="480398"/>
                    <a:pt x="13833" y="482733"/>
                  </a:cubicBezTo>
                  <a:cubicBezTo>
                    <a:pt x="14067" y="483600"/>
                    <a:pt x="14300" y="484468"/>
                    <a:pt x="14567" y="485335"/>
                  </a:cubicBezTo>
                  <a:cubicBezTo>
                    <a:pt x="14834" y="486203"/>
                    <a:pt x="14968" y="486770"/>
                    <a:pt x="15201" y="487471"/>
                  </a:cubicBezTo>
                  <a:cubicBezTo>
                    <a:pt x="15435" y="488171"/>
                    <a:pt x="15835" y="489606"/>
                    <a:pt x="16102" y="490807"/>
                  </a:cubicBezTo>
                  <a:lnTo>
                    <a:pt x="17403" y="495011"/>
                  </a:lnTo>
                  <a:lnTo>
                    <a:pt x="18204" y="497479"/>
                  </a:lnTo>
                  <a:cubicBezTo>
                    <a:pt x="18737" y="499148"/>
                    <a:pt x="19305" y="500816"/>
                    <a:pt x="19872" y="502451"/>
                  </a:cubicBezTo>
                  <a:cubicBezTo>
                    <a:pt x="20439" y="504085"/>
                    <a:pt x="20639" y="504753"/>
                    <a:pt x="21073" y="505787"/>
                  </a:cubicBezTo>
                  <a:lnTo>
                    <a:pt x="21473" y="506988"/>
                  </a:lnTo>
                  <a:cubicBezTo>
                    <a:pt x="21907" y="508256"/>
                    <a:pt x="22408" y="509490"/>
                    <a:pt x="22841" y="510758"/>
                  </a:cubicBezTo>
                  <a:cubicBezTo>
                    <a:pt x="23275" y="512026"/>
                    <a:pt x="23842" y="513494"/>
                    <a:pt x="24343" y="514828"/>
                  </a:cubicBezTo>
                  <a:lnTo>
                    <a:pt x="24643" y="515562"/>
                  </a:lnTo>
                  <a:cubicBezTo>
                    <a:pt x="25043" y="516663"/>
                    <a:pt x="25477" y="517731"/>
                    <a:pt x="25877" y="518898"/>
                  </a:cubicBezTo>
                  <a:lnTo>
                    <a:pt x="28146" y="524503"/>
                  </a:lnTo>
                  <a:lnTo>
                    <a:pt x="29714" y="528307"/>
                  </a:lnTo>
                  <a:cubicBezTo>
                    <a:pt x="30348" y="529708"/>
                    <a:pt x="30948" y="531143"/>
                    <a:pt x="31549" y="532544"/>
                  </a:cubicBezTo>
                  <a:lnTo>
                    <a:pt x="31549" y="532544"/>
                  </a:lnTo>
                  <a:cubicBezTo>
                    <a:pt x="32016" y="533678"/>
                    <a:pt x="32550" y="534813"/>
                    <a:pt x="33050" y="535880"/>
                  </a:cubicBezTo>
                  <a:cubicBezTo>
                    <a:pt x="33951" y="537882"/>
                    <a:pt x="34885" y="539884"/>
                    <a:pt x="35786" y="541852"/>
                  </a:cubicBezTo>
                  <a:cubicBezTo>
                    <a:pt x="36320" y="542920"/>
                    <a:pt x="36820" y="544021"/>
                    <a:pt x="37321" y="545188"/>
                  </a:cubicBezTo>
                  <a:lnTo>
                    <a:pt x="37321" y="545422"/>
                  </a:lnTo>
                  <a:cubicBezTo>
                    <a:pt x="37955" y="546790"/>
                    <a:pt x="38655" y="548158"/>
                    <a:pt x="39323" y="549492"/>
                  </a:cubicBezTo>
                  <a:cubicBezTo>
                    <a:pt x="39990" y="550827"/>
                    <a:pt x="40724" y="552261"/>
                    <a:pt x="41424" y="553663"/>
                  </a:cubicBezTo>
                  <a:cubicBezTo>
                    <a:pt x="42125" y="555064"/>
                    <a:pt x="42592" y="555931"/>
                    <a:pt x="43193" y="556999"/>
                  </a:cubicBezTo>
                  <a:lnTo>
                    <a:pt x="44527" y="559535"/>
                  </a:lnTo>
                  <a:lnTo>
                    <a:pt x="46129" y="562537"/>
                  </a:lnTo>
                  <a:lnTo>
                    <a:pt x="46129" y="562704"/>
                  </a:lnTo>
                  <a:lnTo>
                    <a:pt x="46129" y="562904"/>
                  </a:lnTo>
                  <a:lnTo>
                    <a:pt x="46129" y="562904"/>
                  </a:lnTo>
                  <a:cubicBezTo>
                    <a:pt x="47963" y="566241"/>
                    <a:pt x="49865" y="569577"/>
                    <a:pt x="51834" y="572913"/>
                  </a:cubicBezTo>
                  <a:lnTo>
                    <a:pt x="52100" y="573347"/>
                  </a:lnTo>
                  <a:lnTo>
                    <a:pt x="53402" y="575515"/>
                  </a:lnTo>
                  <a:cubicBezTo>
                    <a:pt x="54336" y="577017"/>
                    <a:pt x="55203" y="578485"/>
                    <a:pt x="56104" y="579986"/>
                  </a:cubicBezTo>
                  <a:lnTo>
                    <a:pt x="57605" y="582422"/>
                  </a:lnTo>
                  <a:lnTo>
                    <a:pt x="58540" y="583789"/>
                  </a:lnTo>
                  <a:cubicBezTo>
                    <a:pt x="59140" y="584790"/>
                    <a:pt x="59741" y="585725"/>
                    <a:pt x="60375" y="586692"/>
                  </a:cubicBezTo>
                  <a:cubicBezTo>
                    <a:pt x="61008" y="587660"/>
                    <a:pt x="61108" y="587893"/>
                    <a:pt x="61509" y="588460"/>
                  </a:cubicBezTo>
                  <a:lnTo>
                    <a:pt x="63277" y="591196"/>
                  </a:lnTo>
                  <a:lnTo>
                    <a:pt x="64478" y="593031"/>
                  </a:lnTo>
                  <a:cubicBezTo>
                    <a:pt x="65412" y="594432"/>
                    <a:pt x="66313" y="595800"/>
                    <a:pt x="67314" y="597168"/>
                  </a:cubicBezTo>
                  <a:cubicBezTo>
                    <a:pt x="68315" y="598536"/>
                    <a:pt x="69716" y="600504"/>
                    <a:pt x="70984" y="602339"/>
                  </a:cubicBezTo>
                  <a:cubicBezTo>
                    <a:pt x="72252" y="604174"/>
                    <a:pt x="72986" y="605075"/>
                    <a:pt x="73987" y="606510"/>
                  </a:cubicBezTo>
                  <a:lnTo>
                    <a:pt x="76622" y="609846"/>
                  </a:lnTo>
                  <a:lnTo>
                    <a:pt x="78257" y="612015"/>
                  </a:lnTo>
                  <a:lnTo>
                    <a:pt x="81260" y="615885"/>
                  </a:lnTo>
                  <a:cubicBezTo>
                    <a:pt x="82261" y="617186"/>
                    <a:pt x="83395" y="618587"/>
                    <a:pt x="84596" y="619922"/>
                  </a:cubicBezTo>
                  <a:cubicBezTo>
                    <a:pt x="85797" y="621256"/>
                    <a:pt x="86831" y="622691"/>
                    <a:pt x="87932" y="624025"/>
                  </a:cubicBezTo>
                  <a:lnTo>
                    <a:pt x="88566" y="624826"/>
                  </a:lnTo>
                  <a:lnTo>
                    <a:pt x="91402" y="628162"/>
                  </a:lnTo>
                  <a:lnTo>
                    <a:pt x="92203" y="629063"/>
                  </a:lnTo>
                  <a:lnTo>
                    <a:pt x="95539" y="632967"/>
                  </a:lnTo>
                  <a:cubicBezTo>
                    <a:pt x="96707" y="634268"/>
                    <a:pt x="97975" y="635736"/>
                    <a:pt x="99209" y="637037"/>
                  </a:cubicBezTo>
                  <a:cubicBezTo>
                    <a:pt x="100444" y="638338"/>
                    <a:pt x="101444" y="639472"/>
                    <a:pt x="102545" y="640707"/>
                  </a:cubicBezTo>
                  <a:lnTo>
                    <a:pt x="104681" y="642975"/>
                  </a:lnTo>
                  <a:lnTo>
                    <a:pt x="106282" y="644644"/>
                  </a:lnTo>
                  <a:lnTo>
                    <a:pt x="107917" y="646345"/>
                  </a:lnTo>
                  <a:lnTo>
                    <a:pt x="109652" y="648113"/>
                  </a:lnTo>
                  <a:lnTo>
                    <a:pt x="111954" y="650415"/>
                  </a:lnTo>
                  <a:cubicBezTo>
                    <a:pt x="114122" y="652617"/>
                    <a:pt x="116324" y="654753"/>
                    <a:pt x="118626" y="656854"/>
                  </a:cubicBezTo>
                  <a:lnTo>
                    <a:pt x="121062" y="659123"/>
                  </a:lnTo>
                  <a:lnTo>
                    <a:pt x="122797" y="660758"/>
                  </a:lnTo>
                  <a:lnTo>
                    <a:pt x="124465" y="662293"/>
                  </a:lnTo>
                  <a:lnTo>
                    <a:pt x="127467" y="665028"/>
                  </a:lnTo>
                  <a:lnTo>
                    <a:pt x="127935" y="665462"/>
                  </a:lnTo>
                  <a:lnTo>
                    <a:pt x="131538" y="668632"/>
                  </a:lnTo>
                  <a:cubicBezTo>
                    <a:pt x="133373" y="670233"/>
                    <a:pt x="135241" y="671968"/>
                    <a:pt x="137176" y="673436"/>
                  </a:cubicBezTo>
                  <a:cubicBezTo>
                    <a:pt x="138377" y="674470"/>
                    <a:pt x="139612" y="675471"/>
                    <a:pt x="140846" y="676472"/>
                  </a:cubicBezTo>
                  <a:lnTo>
                    <a:pt x="144683" y="679608"/>
                  </a:lnTo>
                  <a:lnTo>
                    <a:pt x="145717" y="680409"/>
                  </a:lnTo>
                  <a:lnTo>
                    <a:pt x="148453" y="682577"/>
                  </a:lnTo>
                  <a:cubicBezTo>
                    <a:pt x="150254" y="683979"/>
                    <a:pt x="152056" y="685313"/>
                    <a:pt x="153857" y="686681"/>
                  </a:cubicBezTo>
                  <a:lnTo>
                    <a:pt x="156126" y="688382"/>
                  </a:lnTo>
                  <a:lnTo>
                    <a:pt x="158128" y="689850"/>
                  </a:lnTo>
                  <a:lnTo>
                    <a:pt x="160297" y="691385"/>
                  </a:lnTo>
                  <a:lnTo>
                    <a:pt x="162298" y="692820"/>
                  </a:lnTo>
                  <a:lnTo>
                    <a:pt x="164467" y="694354"/>
                  </a:lnTo>
                  <a:lnTo>
                    <a:pt x="167136" y="696189"/>
                  </a:lnTo>
                  <a:cubicBezTo>
                    <a:pt x="170472" y="698425"/>
                    <a:pt x="173809" y="700627"/>
                    <a:pt x="177145" y="702862"/>
                  </a:cubicBezTo>
                  <a:lnTo>
                    <a:pt x="180248" y="704864"/>
                  </a:lnTo>
                  <a:lnTo>
                    <a:pt x="181115" y="705398"/>
                  </a:lnTo>
                  <a:lnTo>
                    <a:pt x="184618" y="707533"/>
                  </a:lnTo>
                  <a:lnTo>
                    <a:pt x="188388" y="709801"/>
                  </a:lnTo>
                  <a:lnTo>
                    <a:pt x="188989" y="710169"/>
                  </a:lnTo>
                  <a:lnTo>
                    <a:pt x="192625" y="712270"/>
                  </a:lnTo>
                  <a:lnTo>
                    <a:pt x="192625" y="712270"/>
                  </a:lnTo>
                  <a:cubicBezTo>
                    <a:pt x="193960" y="713038"/>
                    <a:pt x="195294" y="713805"/>
                    <a:pt x="196662" y="714539"/>
                  </a:cubicBezTo>
                  <a:lnTo>
                    <a:pt x="199999" y="716507"/>
                  </a:lnTo>
                  <a:lnTo>
                    <a:pt x="205070" y="719243"/>
                  </a:lnTo>
                  <a:lnTo>
                    <a:pt x="208806" y="721178"/>
                  </a:lnTo>
                  <a:lnTo>
                    <a:pt x="212777" y="723180"/>
                  </a:lnTo>
                  <a:lnTo>
                    <a:pt x="212977" y="723180"/>
                  </a:lnTo>
                  <a:lnTo>
                    <a:pt x="217181" y="725249"/>
                  </a:lnTo>
                  <a:lnTo>
                    <a:pt x="221384" y="727250"/>
                  </a:lnTo>
                  <a:lnTo>
                    <a:pt x="225555" y="729152"/>
                  </a:lnTo>
                  <a:lnTo>
                    <a:pt x="225821" y="729152"/>
                  </a:lnTo>
                  <a:lnTo>
                    <a:pt x="229925" y="730987"/>
                  </a:lnTo>
                  <a:lnTo>
                    <a:pt x="233795" y="732655"/>
                  </a:lnTo>
                  <a:lnTo>
                    <a:pt x="234229" y="732822"/>
                  </a:lnTo>
                  <a:lnTo>
                    <a:pt x="238333" y="734557"/>
                  </a:lnTo>
                  <a:lnTo>
                    <a:pt x="239167" y="734890"/>
                  </a:lnTo>
                  <a:lnTo>
                    <a:pt x="242703" y="736292"/>
                  </a:lnTo>
                  <a:lnTo>
                    <a:pt x="243237" y="736525"/>
                  </a:lnTo>
                  <a:lnTo>
                    <a:pt x="247274" y="738060"/>
                  </a:lnTo>
                  <a:lnTo>
                    <a:pt x="247274" y="738060"/>
                  </a:lnTo>
                  <a:lnTo>
                    <a:pt x="251711" y="739728"/>
                  </a:lnTo>
                  <a:lnTo>
                    <a:pt x="256082" y="741296"/>
                  </a:lnTo>
                  <a:lnTo>
                    <a:pt x="256082" y="741296"/>
                  </a:lnTo>
                  <a:lnTo>
                    <a:pt x="260419" y="742798"/>
                  </a:lnTo>
                  <a:lnTo>
                    <a:pt x="260786" y="742798"/>
                  </a:lnTo>
                  <a:lnTo>
                    <a:pt x="264923" y="744165"/>
                  </a:lnTo>
                  <a:lnTo>
                    <a:pt x="268826" y="745433"/>
                  </a:lnTo>
                  <a:lnTo>
                    <a:pt x="273964" y="747001"/>
                  </a:lnTo>
                  <a:lnTo>
                    <a:pt x="277567" y="748035"/>
                  </a:lnTo>
                  <a:lnTo>
                    <a:pt x="277768" y="748035"/>
                  </a:lnTo>
                  <a:lnTo>
                    <a:pt x="279603" y="748569"/>
                  </a:lnTo>
                  <a:lnTo>
                    <a:pt x="283172" y="749537"/>
                  </a:lnTo>
                  <a:lnTo>
                    <a:pt x="287476" y="750671"/>
                  </a:lnTo>
                  <a:lnTo>
                    <a:pt x="287910" y="750671"/>
                  </a:lnTo>
                  <a:lnTo>
                    <a:pt x="292314" y="751772"/>
                  </a:lnTo>
                  <a:cubicBezTo>
                    <a:pt x="294983" y="752406"/>
                    <a:pt x="297685" y="753040"/>
                    <a:pt x="300354" y="753607"/>
                  </a:cubicBezTo>
                  <a:lnTo>
                    <a:pt x="300855" y="753607"/>
                  </a:lnTo>
                  <a:lnTo>
                    <a:pt x="302423" y="753941"/>
                  </a:lnTo>
                  <a:lnTo>
                    <a:pt x="306160" y="754741"/>
                  </a:lnTo>
                  <a:lnTo>
                    <a:pt x="306627" y="754741"/>
                  </a:lnTo>
                  <a:cubicBezTo>
                    <a:pt x="308095" y="755042"/>
                    <a:pt x="309563" y="755309"/>
                    <a:pt x="311031" y="755642"/>
                  </a:cubicBezTo>
                  <a:lnTo>
                    <a:pt x="314901" y="756376"/>
                  </a:lnTo>
                  <a:lnTo>
                    <a:pt x="316135" y="756576"/>
                  </a:lnTo>
                  <a:lnTo>
                    <a:pt x="320539" y="757344"/>
                  </a:lnTo>
                  <a:lnTo>
                    <a:pt x="319104" y="757344"/>
                  </a:lnTo>
                  <a:lnTo>
                    <a:pt x="323642" y="758044"/>
                  </a:lnTo>
                  <a:lnTo>
                    <a:pt x="327979" y="758712"/>
                  </a:lnTo>
                  <a:lnTo>
                    <a:pt x="331315" y="759179"/>
                  </a:lnTo>
                  <a:lnTo>
                    <a:pt x="333784" y="759479"/>
                  </a:lnTo>
                  <a:lnTo>
                    <a:pt x="336920" y="759879"/>
                  </a:lnTo>
                  <a:lnTo>
                    <a:pt x="339055" y="760113"/>
                  </a:lnTo>
                  <a:lnTo>
                    <a:pt x="342792" y="760513"/>
                  </a:lnTo>
                  <a:lnTo>
                    <a:pt x="346529" y="760847"/>
                  </a:lnTo>
                  <a:lnTo>
                    <a:pt x="348798" y="761080"/>
                  </a:lnTo>
                  <a:lnTo>
                    <a:pt x="351800" y="761314"/>
                  </a:lnTo>
                  <a:lnTo>
                    <a:pt x="354569" y="761514"/>
                  </a:lnTo>
                  <a:lnTo>
                    <a:pt x="362676" y="762015"/>
                  </a:lnTo>
                  <a:lnTo>
                    <a:pt x="362676" y="762015"/>
                  </a:lnTo>
                  <a:lnTo>
                    <a:pt x="367514" y="762215"/>
                  </a:lnTo>
                  <a:lnTo>
                    <a:pt x="372085" y="762215"/>
                  </a:lnTo>
                  <a:lnTo>
                    <a:pt x="375421" y="762215"/>
                  </a:lnTo>
                  <a:lnTo>
                    <a:pt x="382494" y="762215"/>
                  </a:lnTo>
                  <a:cubicBezTo>
                    <a:pt x="387765" y="762215"/>
                    <a:pt x="393037" y="762215"/>
                    <a:pt x="398275" y="761914"/>
                  </a:cubicBezTo>
                  <a:cubicBezTo>
                    <a:pt x="399609" y="761914"/>
                    <a:pt x="400977" y="761914"/>
                    <a:pt x="402312" y="761714"/>
                  </a:cubicBezTo>
                  <a:lnTo>
                    <a:pt x="406582" y="761481"/>
                  </a:lnTo>
                  <a:lnTo>
                    <a:pt x="411186" y="761180"/>
                  </a:lnTo>
                  <a:lnTo>
                    <a:pt x="415690" y="760814"/>
                  </a:lnTo>
                  <a:lnTo>
                    <a:pt x="415857" y="760814"/>
                  </a:lnTo>
                  <a:lnTo>
                    <a:pt x="418726" y="760547"/>
                  </a:lnTo>
                  <a:lnTo>
                    <a:pt x="421395" y="760313"/>
                  </a:lnTo>
                  <a:lnTo>
                    <a:pt x="425799" y="759846"/>
                  </a:lnTo>
                  <a:lnTo>
                    <a:pt x="428168" y="759546"/>
                  </a:lnTo>
                  <a:lnTo>
                    <a:pt x="430570" y="759279"/>
                  </a:lnTo>
                  <a:lnTo>
                    <a:pt x="433706" y="758878"/>
                  </a:lnTo>
                  <a:lnTo>
                    <a:pt x="434874" y="758712"/>
                  </a:lnTo>
                  <a:lnTo>
                    <a:pt x="438544" y="758178"/>
                  </a:lnTo>
                  <a:lnTo>
                    <a:pt x="439778" y="758178"/>
                  </a:lnTo>
                  <a:lnTo>
                    <a:pt x="441980" y="757811"/>
                  </a:lnTo>
                  <a:lnTo>
                    <a:pt x="445317" y="757310"/>
                  </a:lnTo>
                  <a:lnTo>
                    <a:pt x="446584" y="757077"/>
                  </a:lnTo>
                  <a:lnTo>
                    <a:pt x="449921" y="756510"/>
                  </a:lnTo>
                  <a:lnTo>
                    <a:pt x="450955" y="756309"/>
                  </a:lnTo>
                  <a:cubicBezTo>
                    <a:pt x="452399" y="756086"/>
                    <a:pt x="453834" y="755819"/>
                    <a:pt x="455259" y="755509"/>
                  </a:cubicBezTo>
                  <a:cubicBezTo>
                    <a:pt x="456460" y="755309"/>
                    <a:pt x="457661" y="755075"/>
                    <a:pt x="458829" y="754808"/>
                  </a:cubicBezTo>
                  <a:cubicBezTo>
                    <a:pt x="459996" y="754541"/>
                    <a:pt x="460864" y="754408"/>
                    <a:pt x="461864" y="754208"/>
                  </a:cubicBezTo>
                  <a:lnTo>
                    <a:pt x="462365" y="754208"/>
                  </a:lnTo>
                  <a:lnTo>
                    <a:pt x="466068" y="753374"/>
                  </a:lnTo>
                  <a:cubicBezTo>
                    <a:pt x="467303" y="753107"/>
                    <a:pt x="468737" y="752806"/>
                    <a:pt x="470038" y="752473"/>
                  </a:cubicBezTo>
                  <a:lnTo>
                    <a:pt x="472441" y="751906"/>
                  </a:lnTo>
                  <a:lnTo>
                    <a:pt x="475343" y="751205"/>
                  </a:lnTo>
                  <a:lnTo>
                    <a:pt x="476144" y="751005"/>
                  </a:lnTo>
                  <a:lnTo>
                    <a:pt x="479714" y="750071"/>
                  </a:lnTo>
                  <a:cubicBezTo>
                    <a:pt x="481649" y="749570"/>
                    <a:pt x="483584" y="749070"/>
                    <a:pt x="485519" y="748503"/>
                  </a:cubicBezTo>
                  <a:lnTo>
                    <a:pt x="488855" y="747535"/>
                  </a:lnTo>
                  <a:lnTo>
                    <a:pt x="493026" y="746301"/>
                  </a:lnTo>
                  <a:lnTo>
                    <a:pt x="493759" y="746067"/>
                  </a:lnTo>
                  <a:lnTo>
                    <a:pt x="497663" y="744899"/>
                  </a:lnTo>
                  <a:lnTo>
                    <a:pt x="502034" y="743498"/>
                  </a:lnTo>
                  <a:lnTo>
                    <a:pt x="506271" y="742064"/>
                  </a:lnTo>
                  <a:lnTo>
                    <a:pt x="506804" y="741897"/>
                  </a:lnTo>
                  <a:lnTo>
                    <a:pt x="510674" y="740529"/>
                  </a:lnTo>
                  <a:lnTo>
                    <a:pt x="515612" y="738761"/>
                  </a:lnTo>
                  <a:cubicBezTo>
                    <a:pt x="518348" y="737760"/>
                    <a:pt x="521084" y="736692"/>
                    <a:pt x="523786" y="735624"/>
                  </a:cubicBezTo>
                  <a:lnTo>
                    <a:pt x="525855" y="734790"/>
                  </a:lnTo>
                  <a:lnTo>
                    <a:pt x="527122" y="734290"/>
                  </a:lnTo>
                  <a:lnTo>
                    <a:pt x="527690" y="734056"/>
                  </a:lnTo>
                  <a:lnTo>
                    <a:pt x="529158" y="733456"/>
                  </a:lnTo>
                  <a:lnTo>
                    <a:pt x="530659" y="732822"/>
                  </a:lnTo>
                  <a:lnTo>
                    <a:pt x="530659" y="732822"/>
                  </a:lnTo>
                  <a:lnTo>
                    <a:pt x="532060" y="732255"/>
                  </a:lnTo>
                  <a:lnTo>
                    <a:pt x="535563" y="730753"/>
                  </a:lnTo>
                  <a:lnTo>
                    <a:pt x="536331" y="730386"/>
                  </a:lnTo>
                  <a:cubicBezTo>
                    <a:pt x="537498" y="729919"/>
                    <a:pt x="538633" y="729386"/>
                    <a:pt x="539667" y="728885"/>
                  </a:cubicBezTo>
                  <a:lnTo>
                    <a:pt x="540468" y="728518"/>
                  </a:lnTo>
                  <a:lnTo>
                    <a:pt x="540468" y="728518"/>
                  </a:lnTo>
                  <a:cubicBezTo>
                    <a:pt x="540868" y="725649"/>
                    <a:pt x="541168" y="722780"/>
                    <a:pt x="541302" y="719910"/>
                  </a:cubicBezTo>
                  <a:cubicBezTo>
                    <a:pt x="541352" y="718966"/>
                    <a:pt x="541352" y="718019"/>
                    <a:pt x="541302" y="717075"/>
                  </a:cubicBezTo>
                  <a:cubicBezTo>
                    <a:pt x="541302" y="716608"/>
                    <a:pt x="541302" y="716107"/>
                    <a:pt x="541302" y="715640"/>
                  </a:cubicBezTo>
                  <a:cubicBezTo>
                    <a:pt x="541302" y="715173"/>
                    <a:pt x="541302" y="714706"/>
                    <a:pt x="541302" y="714239"/>
                  </a:cubicBezTo>
                  <a:lnTo>
                    <a:pt x="541302" y="712871"/>
                  </a:lnTo>
                  <a:lnTo>
                    <a:pt x="541302" y="712871"/>
                  </a:lnTo>
                  <a:lnTo>
                    <a:pt x="542303" y="712370"/>
                  </a:lnTo>
                  <a:lnTo>
                    <a:pt x="542303" y="712370"/>
                  </a:lnTo>
                  <a:lnTo>
                    <a:pt x="541402" y="712804"/>
                  </a:lnTo>
                  <a:lnTo>
                    <a:pt x="541402" y="712804"/>
                  </a:lnTo>
                  <a:lnTo>
                    <a:pt x="541402" y="712170"/>
                  </a:lnTo>
                  <a:cubicBezTo>
                    <a:pt x="541402" y="711503"/>
                    <a:pt x="541402" y="710836"/>
                    <a:pt x="541402" y="710135"/>
                  </a:cubicBezTo>
                  <a:cubicBezTo>
                    <a:pt x="541402" y="709435"/>
                    <a:pt x="541402" y="708801"/>
                    <a:pt x="541402" y="708133"/>
                  </a:cubicBezTo>
                  <a:lnTo>
                    <a:pt x="541402" y="708133"/>
                  </a:lnTo>
                  <a:lnTo>
                    <a:pt x="541402" y="708133"/>
                  </a:lnTo>
                  <a:lnTo>
                    <a:pt x="541402" y="708133"/>
                  </a:lnTo>
                  <a:cubicBezTo>
                    <a:pt x="538533" y="709501"/>
                    <a:pt x="535663" y="710869"/>
                    <a:pt x="532728" y="712170"/>
                  </a:cubicBezTo>
                  <a:lnTo>
                    <a:pt x="532728" y="712170"/>
                  </a:lnTo>
                  <a:lnTo>
                    <a:pt x="532728" y="714406"/>
                  </a:lnTo>
                  <a:lnTo>
                    <a:pt x="532728" y="714406"/>
                  </a:lnTo>
                  <a:lnTo>
                    <a:pt x="532728" y="714105"/>
                  </a:lnTo>
                  <a:cubicBezTo>
                    <a:pt x="532728" y="713505"/>
                    <a:pt x="532728" y="712871"/>
                    <a:pt x="532728" y="712237"/>
                  </a:cubicBezTo>
                  <a:cubicBezTo>
                    <a:pt x="532728" y="711603"/>
                    <a:pt x="532728" y="710802"/>
                    <a:pt x="532728" y="710068"/>
                  </a:cubicBezTo>
                  <a:cubicBezTo>
                    <a:pt x="532728" y="709868"/>
                    <a:pt x="532728" y="709668"/>
                    <a:pt x="532728" y="709468"/>
                  </a:cubicBezTo>
                  <a:cubicBezTo>
                    <a:pt x="532728" y="709268"/>
                    <a:pt x="532728" y="709067"/>
                    <a:pt x="532728" y="708867"/>
                  </a:cubicBezTo>
                  <a:lnTo>
                    <a:pt x="532728" y="707833"/>
                  </a:lnTo>
                  <a:cubicBezTo>
                    <a:pt x="532728" y="707833"/>
                    <a:pt x="532728" y="707833"/>
                    <a:pt x="532728" y="707833"/>
                  </a:cubicBezTo>
                  <a:cubicBezTo>
                    <a:pt x="532728" y="707066"/>
                    <a:pt x="532728" y="706232"/>
                    <a:pt x="532494" y="705464"/>
                  </a:cubicBezTo>
                  <a:lnTo>
                    <a:pt x="532494" y="705464"/>
                  </a:lnTo>
                  <a:lnTo>
                    <a:pt x="532494" y="705464"/>
                  </a:lnTo>
                  <a:lnTo>
                    <a:pt x="532661" y="705464"/>
                  </a:lnTo>
                  <a:lnTo>
                    <a:pt x="532661" y="705464"/>
                  </a:lnTo>
                  <a:lnTo>
                    <a:pt x="533295" y="705164"/>
                  </a:lnTo>
                  <a:lnTo>
                    <a:pt x="533295" y="705164"/>
                  </a:lnTo>
                  <a:lnTo>
                    <a:pt x="535997" y="703863"/>
                  </a:lnTo>
                  <a:lnTo>
                    <a:pt x="535997" y="703863"/>
                  </a:lnTo>
                  <a:lnTo>
                    <a:pt x="536297" y="703863"/>
                  </a:lnTo>
                  <a:lnTo>
                    <a:pt x="536664" y="703696"/>
                  </a:lnTo>
                  <a:lnTo>
                    <a:pt x="536664" y="703696"/>
                  </a:lnTo>
                  <a:lnTo>
                    <a:pt x="537131" y="703463"/>
                  </a:lnTo>
                  <a:lnTo>
                    <a:pt x="537398" y="703463"/>
                  </a:lnTo>
                  <a:cubicBezTo>
                    <a:pt x="537518" y="703369"/>
                    <a:pt x="537652" y="703302"/>
                    <a:pt x="537799" y="703262"/>
                  </a:cubicBezTo>
                  <a:lnTo>
                    <a:pt x="537799" y="703262"/>
                  </a:lnTo>
                  <a:cubicBezTo>
                    <a:pt x="537919" y="703169"/>
                    <a:pt x="538052" y="703102"/>
                    <a:pt x="538199" y="703062"/>
                  </a:cubicBezTo>
                  <a:lnTo>
                    <a:pt x="538199" y="703062"/>
                  </a:lnTo>
                  <a:lnTo>
                    <a:pt x="538466" y="703062"/>
                  </a:lnTo>
                  <a:lnTo>
                    <a:pt x="538466" y="703062"/>
                  </a:lnTo>
                  <a:lnTo>
                    <a:pt x="539000" y="702829"/>
                  </a:lnTo>
                  <a:lnTo>
                    <a:pt x="539500" y="702595"/>
                  </a:lnTo>
                  <a:lnTo>
                    <a:pt x="539500" y="702595"/>
                  </a:lnTo>
                  <a:lnTo>
                    <a:pt x="539500" y="702595"/>
                  </a:lnTo>
                  <a:lnTo>
                    <a:pt x="539500" y="702595"/>
                  </a:lnTo>
                  <a:lnTo>
                    <a:pt x="539500" y="702595"/>
                  </a:lnTo>
                  <a:lnTo>
                    <a:pt x="539734" y="702595"/>
                  </a:lnTo>
                  <a:lnTo>
                    <a:pt x="539734" y="702595"/>
                  </a:lnTo>
                  <a:lnTo>
                    <a:pt x="539901" y="702595"/>
                  </a:lnTo>
                  <a:cubicBezTo>
                    <a:pt x="539901" y="702962"/>
                    <a:pt x="539901" y="703362"/>
                    <a:pt x="539901" y="703729"/>
                  </a:cubicBezTo>
                  <a:cubicBezTo>
                    <a:pt x="539901" y="704096"/>
                    <a:pt x="539901" y="703729"/>
                    <a:pt x="539901" y="703729"/>
                  </a:cubicBezTo>
                  <a:lnTo>
                    <a:pt x="539901" y="704463"/>
                  </a:lnTo>
                  <a:cubicBezTo>
                    <a:pt x="539901" y="704463"/>
                    <a:pt x="539901" y="704697"/>
                    <a:pt x="539901" y="704797"/>
                  </a:cubicBezTo>
                  <a:lnTo>
                    <a:pt x="539901" y="705598"/>
                  </a:lnTo>
                  <a:cubicBezTo>
                    <a:pt x="539901" y="705931"/>
                    <a:pt x="539901" y="706265"/>
                    <a:pt x="539901" y="706599"/>
                  </a:cubicBezTo>
                  <a:cubicBezTo>
                    <a:pt x="539901" y="706932"/>
                    <a:pt x="539901" y="706999"/>
                    <a:pt x="539901" y="707199"/>
                  </a:cubicBezTo>
                  <a:lnTo>
                    <a:pt x="539901" y="707199"/>
                  </a:lnTo>
                  <a:lnTo>
                    <a:pt x="545205" y="704563"/>
                  </a:lnTo>
                  <a:lnTo>
                    <a:pt x="545205" y="704563"/>
                  </a:lnTo>
                  <a:lnTo>
                    <a:pt x="545472" y="704397"/>
                  </a:lnTo>
                  <a:lnTo>
                    <a:pt x="545739" y="704397"/>
                  </a:lnTo>
                  <a:lnTo>
                    <a:pt x="545739" y="704397"/>
                  </a:lnTo>
                  <a:cubicBezTo>
                    <a:pt x="546076" y="704257"/>
                    <a:pt x="546400" y="704090"/>
                    <a:pt x="546706" y="703896"/>
                  </a:cubicBezTo>
                  <a:lnTo>
                    <a:pt x="546706" y="703896"/>
                  </a:lnTo>
                  <a:lnTo>
                    <a:pt x="547140" y="703696"/>
                  </a:lnTo>
                  <a:lnTo>
                    <a:pt x="547140" y="703696"/>
                  </a:lnTo>
                  <a:lnTo>
                    <a:pt x="548041" y="703229"/>
                  </a:lnTo>
                  <a:lnTo>
                    <a:pt x="550043" y="702161"/>
                  </a:lnTo>
                  <a:lnTo>
                    <a:pt x="550043" y="702161"/>
                  </a:lnTo>
                  <a:lnTo>
                    <a:pt x="550543" y="701861"/>
                  </a:lnTo>
                  <a:lnTo>
                    <a:pt x="551244" y="701494"/>
                  </a:lnTo>
                  <a:lnTo>
                    <a:pt x="551244" y="701494"/>
                  </a:lnTo>
                  <a:lnTo>
                    <a:pt x="551811" y="701194"/>
                  </a:lnTo>
                  <a:lnTo>
                    <a:pt x="552578" y="700794"/>
                  </a:lnTo>
                  <a:lnTo>
                    <a:pt x="552578" y="700794"/>
                  </a:lnTo>
                  <a:lnTo>
                    <a:pt x="552745" y="700794"/>
                  </a:lnTo>
                  <a:lnTo>
                    <a:pt x="553279" y="700493"/>
                  </a:lnTo>
                  <a:lnTo>
                    <a:pt x="554013" y="700093"/>
                  </a:lnTo>
                  <a:lnTo>
                    <a:pt x="554380" y="699926"/>
                  </a:lnTo>
                  <a:lnTo>
                    <a:pt x="555047" y="699559"/>
                  </a:lnTo>
                  <a:lnTo>
                    <a:pt x="555047" y="699559"/>
                  </a:lnTo>
                  <a:lnTo>
                    <a:pt x="557650" y="698091"/>
                  </a:lnTo>
                  <a:lnTo>
                    <a:pt x="557650" y="698091"/>
                  </a:lnTo>
                  <a:lnTo>
                    <a:pt x="558350" y="697691"/>
                  </a:lnTo>
                  <a:lnTo>
                    <a:pt x="560052" y="696723"/>
                  </a:lnTo>
                  <a:lnTo>
                    <a:pt x="560052" y="696723"/>
                  </a:lnTo>
                  <a:lnTo>
                    <a:pt x="560319" y="696556"/>
                  </a:lnTo>
                  <a:lnTo>
                    <a:pt x="560319" y="696556"/>
                  </a:lnTo>
                  <a:lnTo>
                    <a:pt x="560319" y="696556"/>
                  </a:lnTo>
                  <a:lnTo>
                    <a:pt x="560319" y="696556"/>
                  </a:lnTo>
                  <a:lnTo>
                    <a:pt x="560319" y="696556"/>
                  </a:lnTo>
                  <a:cubicBezTo>
                    <a:pt x="560319" y="696556"/>
                    <a:pt x="560319" y="696556"/>
                    <a:pt x="560319" y="696556"/>
                  </a:cubicBezTo>
                  <a:lnTo>
                    <a:pt x="560319" y="696556"/>
                  </a:lnTo>
                  <a:lnTo>
                    <a:pt x="560652" y="696356"/>
                  </a:lnTo>
                  <a:lnTo>
                    <a:pt x="561086" y="696123"/>
                  </a:lnTo>
                  <a:lnTo>
                    <a:pt x="561086" y="696123"/>
                  </a:lnTo>
                  <a:lnTo>
                    <a:pt x="562354" y="695355"/>
                  </a:lnTo>
                  <a:lnTo>
                    <a:pt x="562354" y="695355"/>
                  </a:lnTo>
                  <a:cubicBezTo>
                    <a:pt x="562354" y="695355"/>
                    <a:pt x="562354" y="695355"/>
                    <a:pt x="562354" y="695355"/>
                  </a:cubicBezTo>
                  <a:lnTo>
                    <a:pt x="562821" y="695088"/>
                  </a:lnTo>
                  <a:lnTo>
                    <a:pt x="563054" y="695088"/>
                  </a:lnTo>
                  <a:cubicBezTo>
                    <a:pt x="563271" y="694932"/>
                    <a:pt x="563508" y="694795"/>
                    <a:pt x="563755" y="694688"/>
                  </a:cubicBezTo>
                  <a:lnTo>
                    <a:pt x="564422" y="694288"/>
                  </a:lnTo>
                  <a:lnTo>
                    <a:pt x="565457" y="693687"/>
                  </a:lnTo>
                  <a:cubicBezTo>
                    <a:pt x="565610" y="693597"/>
                    <a:pt x="565754" y="693497"/>
                    <a:pt x="565890" y="693387"/>
                  </a:cubicBezTo>
                  <a:lnTo>
                    <a:pt x="566991" y="692720"/>
                  </a:lnTo>
                  <a:lnTo>
                    <a:pt x="568159" y="692019"/>
                  </a:lnTo>
                  <a:lnTo>
                    <a:pt x="568159" y="692019"/>
                  </a:lnTo>
                  <a:lnTo>
                    <a:pt x="568159" y="692019"/>
                  </a:lnTo>
                  <a:lnTo>
                    <a:pt x="568359" y="692019"/>
                  </a:lnTo>
                  <a:lnTo>
                    <a:pt x="568359" y="692019"/>
                  </a:lnTo>
                  <a:cubicBezTo>
                    <a:pt x="568426" y="692002"/>
                    <a:pt x="568493" y="692002"/>
                    <a:pt x="568559" y="692019"/>
                  </a:cubicBezTo>
                  <a:lnTo>
                    <a:pt x="568559" y="692019"/>
                  </a:lnTo>
                  <a:lnTo>
                    <a:pt x="568559" y="692019"/>
                  </a:lnTo>
                  <a:lnTo>
                    <a:pt x="568726" y="692019"/>
                  </a:lnTo>
                  <a:lnTo>
                    <a:pt x="568726" y="692019"/>
                  </a:lnTo>
                  <a:lnTo>
                    <a:pt x="569093" y="691785"/>
                  </a:lnTo>
                  <a:lnTo>
                    <a:pt x="569093" y="691785"/>
                  </a:lnTo>
                  <a:lnTo>
                    <a:pt x="571595" y="690184"/>
                  </a:lnTo>
                  <a:lnTo>
                    <a:pt x="573731" y="688816"/>
                  </a:lnTo>
                  <a:lnTo>
                    <a:pt x="574098" y="688583"/>
                  </a:lnTo>
                  <a:lnTo>
                    <a:pt x="574832" y="688116"/>
                  </a:lnTo>
                  <a:lnTo>
                    <a:pt x="575799" y="687482"/>
                  </a:lnTo>
                  <a:lnTo>
                    <a:pt x="576066" y="687315"/>
                  </a:lnTo>
                  <a:lnTo>
                    <a:pt x="576633" y="686948"/>
                  </a:lnTo>
                  <a:lnTo>
                    <a:pt x="576967" y="686714"/>
                  </a:lnTo>
                  <a:lnTo>
                    <a:pt x="577267" y="686514"/>
                  </a:lnTo>
                  <a:lnTo>
                    <a:pt x="579069" y="685313"/>
                  </a:lnTo>
                  <a:lnTo>
                    <a:pt x="617670" y="685313"/>
                  </a:lnTo>
                  <a:lnTo>
                    <a:pt x="617970" y="685079"/>
                  </a:lnTo>
                  <a:lnTo>
                    <a:pt x="620472" y="683078"/>
                  </a:lnTo>
                  <a:cubicBezTo>
                    <a:pt x="622140" y="681743"/>
                    <a:pt x="623808" y="680375"/>
                    <a:pt x="625410" y="679007"/>
                  </a:cubicBezTo>
                  <a:cubicBezTo>
                    <a:pt x="627635" y="677096"/>
                    <a:pt x="629857" y="675161"/>
                    <a:pt x="632082" y="673202"/>
                  </a:cubicBezTo>
                  <a:lnTo>
                    <a:pt x="632916" y="672468"/>
                  </a:lnTo>
                  <a:lnTo>
                    <a:pt x="634985" y="670633"/>
                  </a:lnTo>
                  <a:lnTo>
                    <a:pt x="638321" y="667731"/>
                  </a:lnTo>
                  <a:lnTo>
                    <a:pt x="640757" y="665495"/>
                  </a:lnTo>
                  <a:lnTo>
                    <a:pt x="641190" y="665095"/>
                  </a:lnTo>
                  <a:lnTo>
                    <a:pt x="643826" y="662593"/>
                  </a:lnTo>
                  <a:lnTo>
                    <a:pt x="644527" y="661926"/>
                  </a:lnTo>
                  <a:cubicBezTo>
                    <a:pt x="645494" y="661025"/>
                    <a:pt x="646495" y="660057"/>
                    <a:pt x="647463" y="659090"/>
                  </a:cubicBezTo>
                  <a:lnTo>
                    <a:pt x="647896" y="658656"/>
                  </a:lnTo>
                  <a:lnTo>
                    <a:pt x="650899" y="655687"/>
                  </a:lnTo>
                  <a:lnTo>
                    <a:pt x="653668" y="652951"/>
                  </a:lnTo>
                  <a:lnTo>
                    <a:pt x="658105" y="648347"/>
                  </a:lnTo>
                  <a:lnTo>
                    <a:pt x="660541" y="645745"/>
                  </a:lnTo>
                  <a:cubicBezTo>
                    <a:pt x="662366" y="643766"/>
                    <a:pt x="664201" y="641764"/>
                    <a:pt x="666046" y="639739"/>
                  </a:cubicBezTo>
                  <a:lnTo>
                    <a:pt x="668415" y="637270"/>
                  </a:lnTo>
                  <a:lnTo>
                    <a:pt x="670350" y="635068"/>
                  </a:lnTo>
                  <a:lnTo>
                    <a:pt x="672185" y="632933"/>
                  </a:lnTo>
                  <a:cubicBezTo>
                    <a:pt x="672652" y="632433"/>
                    <a:pt x="673119" y="631899"/>
                    <a:pt x="673519" y="631398"/>
                  </a:cubicBezTo>
                  <a:lnTo>
                    <a:pt x="675788" y="628629"/>
                  </a:lnTo>
                  <a:lnTo>
                    <a:pt x="676088" y="628262"/>
                  </a:lnTo>
                  <a:lnTo>
                    <a:pt x="678257" y="625593"/>
                  </a:lnTo>
                  <a:cubicBezTo>
                    <a:pt x="679491" y="624092"/>
                    <a:pt x="680692" y="622557"/>
                    <a:pt x="681927" y="621023"/>
                  </a:cubicBezTo>
                  <a:cubicBezTo>
                    <a:pt x="683695" y="618787"/>
                    <a:pt x="685430" y="616519"/>
                    <a:pt x="687165" y="614350"/>
                  </a:cubicBezTo>
                  <a:lnTo>
                    <a:pt x="687632" y="613683"/>
                  </a:lnTo>
                  <a:cubicBezTo>
                    <a:pt x="688332" y="612782"/>
                    <a:pt x="689000" y="611848"/>
                    <a:pt x="689667" y="610914"/>
                  </a:cubicBezTo>
                  <a:cubicBezTo>
                    <a:pt x="690334" y="609979"/>
                    <a:pt x="691802" y="608044"/>
                    <a:pt x="692836" y="606576"/>
                  </a:cubicBezTo>
                  <a:lnTo>
                    <a:pt x="695339" y="602973"/>
                  </a:lnTo>
                  <a:cubicBezTo>
                    <a:pt x="696340" y="601539"/>
                    <a:pt x="697340" y="600104"/>
                    <a:pt x="698308" y="598636"/>
                  </a:cubicBezTo>
                  <a:lnTo>
                    <a:pt x="700677" y="595099"/>
                  </a:lnTo>
                  <a:lnTo>
                    <a:pt x="703212" y="591196"/>
                  </a:lnTo>
                  <a:lnTo>
                    <a:pt x="705314" y="587860"/>
                  </a:lnTo>
                  <a:lnTo>
                    <a:pt x="706248" y="586458"/>
                  </a:lnTo>
                  <a:lnTo>
                    <a:pt x="708183" y="583322"/>
                  </a:lnTo>
                  <a:lnTo>
                    <a:pt x="710385" y="579652"/>
                  </a:lnTo>
                  <a:cubicBezTo>
                    <a:pt x="711319" y="578118"/>
                    <a:pt x="712187" y="576583"/>
                    <a:pt x="713054" y="575048"/>
                  </a:cubicBezTo>
                  <a:cubicBezTo>
                    <a:pt x="713622" y="574148"/>
                    <a:pt x="714155" y="573113"/>
                    <a:pt x="714723" y="572146"/>
                  </a:cubicBezTo>
                  <a:cubicBezTo>
                    <a:pt x="715290" y="571178"/>
                    <a:pt x="716257" y="569410"/>
                    <a:pt x="716991" y="568042"/>
                  </a:cubicBezTo>
                  <a:cubicBezTo>
                    <a:pt x="717458" y="567208"/>
                    <a:pt x="717925" y="566407"/>
                    <a:pt x="718326" y="565607"/>
                  </a:cubicBezTo>
                  <a:cubicBezTo>
                    <a:pt x="721095" y="560402"/>
                    <a:pt x="723797" y="555131"/>
                    <a:pt x="726333" y="549793"/>
                  </a:cubicBezTo>
                  <a:cubicBezTo>
                    <a:pt x="726700" y="549059"/>
                    <a:pt x="727067" y="548291"/>
                    <a:pt x="727400" y="547524"/>
                  </a:cubicBezTo>
                  <a:lnTo>
                    <a:pt x="728435" y="545322"/>
                  </a:lnTo>
                  <a:cubicBezTo>
                    <a:pt x="729402" y="543287"/>
                    <a:pt x="730336" y="541218"/>
                    <a:pt x="731237" y="539150"/>
                  </a:cubicBezTo>
                  <a:lnTo>
                    <a:pt x="732238" y="536881"/>
                  </a:lnTo>
                  <a:cubicBezTo>
                    <a:pt x="733139" y="534746"/>
                    <a:pt x="734073" y="532611"/>
                    <a:pt x="734974" y="530442"/>
                  </a:cubicBezTo>
                  <a:cubicBezTo>
                    <a:pt x="735408" y="529441"/>
                    <a:pt x="735808" y="528474"/>
                    <a:pt x="736208" y="527439"/>
                  </a:cubicBezTo>
                  <a:cubicBezTo>
                    <a:pt x="737009" y="525504"/>
                    <a:pt x="737776" y="523503"/>
                    <a:pt x="738544" y="521534"/>
                  </a:cubicBezTo>
                  <a:cubicBezTo>
                    <a:pt x="738544" y="521534"/>
                    <a:pt x="738544" y="521534"/>
                    <a:pt x="738544" y="521534"/>
                  </a:cubicBezTo>
                  <a:lnTo>
                    <a:pt x="738544" y="521534"/>
                  </a:lnTo>
                  <a:lnTo>
                    <a:pt x="739278" y="519532"/>
                  </a:lnTo>
                  <a:cubicBezTo>
                    <a:pt x="739678" y="518498"/>
                    <a:pt x="740078" y="517430"/>
                    <a:pt x="740445" y="516396"/>
                  </a:cubicBezTo>
                  <a:lnTo>
                    <a:pt x="740746" y="515629"/>
                  </a:lnTo>
                  <a:cubicBezTo>
                    <a:pt x="740746" y="515629"/>
                    <a:pt x="740746" y="515629"/>
                    <a:pt x="740746" y="515629"/>
                  </a:cubicBezTo>
                  <a:lnTo>
                    <a:pt x="742113" y="511825"/>
                  </a:lnTo>
                  <a:cubicBezTo>
                    <a:pt x="742447" y="510925"/>
                    <a:pt x="742714" y="509991"/>
                    <a:pt x="743048" y="509090"/>
                  </a:cubicBezTo>
                  <a:lnTo>
                    <a:pt x="743048" y="509090"/>
                  </a:lnTo>
                  <a:lnTo>
                    <a:pt x="735708" y="506621"/>
                  </a:lnTo>
                  <a:lnTo>
                    <a:pt x="729903" y="504652"/>
                  </a:lnTo>
                  <a:lnTo>
                    <a:pt x="729502" y="504652"/>
                  </a:lnTo>
                  <a:lnTo>
                    <a:pt x="729502" y="504652"/>
                  </a:lnTo>
                  <a:lnTo>
                    <a:pt x="725732" y="503385"/>
                  </a:lnTo>
                  <a:lnTo>
                    <a:pt x="724932" y="503118"/>
                  </a:lnTo>
                  <a:lnTo>
                    <a:pt x="717125" y="500382"/>
                  </a:lnTo>
                  <a:lnTo>
                    <a:pt x="716858" y="500382"/>
                  </a:lnTo>
                  <a:lnTo>
                    <a:pt x="712787" y="498981"/>
                  </a:lnTo>
                  <a:lnTo>
                    <a:pt x="712487" y="498981"/>
                  </a:lnTo>
                  <a:lnTo>
                    <a:pt x="708450" y="497613"/>
                  </a:lnTo>
                  <a:lnTo>
                    <a:pt x="708183" y="497613"/>
                  </a:lnTo>
                  <a:lnTo>
                    <a:pt x="704113" y="496212"/>
                  </a:lnTo>
                  <a:lnTo>
                    <a:pt x="700210" y="494877"/>
                  </a:lnTo>
                  <a:lnTo>
                    <a:pt x="700210" y="494877"/>
                  </a:lnTo>
                  <a:lnTo>
                    <a:pt x="700009" y="494877"/>
                  </a:lnTo>
                  <a:lnTo>
                    <a:pt x="699776" y="494877"/>
                  </a:lnTo>
                  <a:lnTo>
                    <a:pt x="695505" y="493409"/>
                  </a:lnTo>
                  <a:lnTo>
                    <a:pt x="695505" y="493409"/>
                  </a:lnTo>
                  <a:lnTo>
                    <a:pt x="691235" y="491941"/>
                  </a:lnTo>
                  <a:lnTo>
                    <a:pt x="691235" y="491941"/>
                  </a:lnTo>
                  <a:lnTo>
                    <a:pt x="686998" y="490507"/>
                  </a:lnTo>
                  <a:lnTo>
                    <a:pt x="686998" y="490507"/>
                  </a:lnTo>
                  <a:lnTo>
                    <a:pt x="678390" y="487537"/>
                  </a:lnTo>
                  <a:lnTo>
                    <a:pt x="678390" y="487537"/>
                  </a:lnTo>
                  <a:lnTo>
                    <a:pt x="665445" y="483100"/>
                  </a:lnTo>
                  <a:lnTo>
                    <a:pt x="665445" y="483100"/>
                  </a:lnTo>
                  <a:lnTo>
                    <a:pt x="655870" y="474192"/>
                  </a:lnTo>
                  <a:lnTo>
                    <a:pt x="655870" y="474192"/>
                  </a:lnTo>
                  <a:lnTo>
                    <a:pt x="656971" y="470856"/>
                  </a:lnTo>
                  <a:lnTo>
                    <a:pt x="657638" y="468821"/>
                  </a:lnTo>
                  <a:cubicBezTo>
                    <a:pt x="658339" y="466652"/>
                    <a:pt x="659040" y="464417"/>
                    <a:pt x="659674" y="462148"/>
                  </a:cubicBezTo>
                  <a:cubicBezTo>
                    <a:pt x="659907" y="461381"/>
                    <a:pt x="660141" y="460613"/>
                    <a:pt x="660341" y="459813"/>
                  </a:cubicBezTo>
                  <a:cubicBezTo>
                    <a:pt x="660774" y="458345"/>
                    <a:pt x="661175" y="456843"/>
                    <a:pt x="661575" y="455375"/>
                  </a:cubicBezTo>
                  <a:cubicBezTo>
                    <a:pt x="661976" y="453907"/>
                    <a:pt x="662109" y="453407"/>
                    <a:pt x="662343" y="452439"/>
                  </a:cubicBezTo>
                  <a:cubicBezTo>
                    <a:pt x="662576" y="451472"/>
                    <a:pt x="662943" y="450204"/>
                    <a:pt x="663210" y="449103"/>
                  </a:cubicBezTo>
                  <a:cubicBezTo>
                    <a:pt x="663193" y="448960"/>
                    <a:pt x="663193" y="448813"/>
                    <a:pt x="663210" y="448669"/>
                  </a:cubicBezTo>
                  <a:lnTo>
                    <a:pt x="663811" y="446034"/>
                  </a:lnTo>
                  <a:cubicBezTo>
                    <a:pt x="664378" y="443698"/>
                    <a:pt x="664878" y="441329"/>
                    <a:pt x="665379" y="438961"/>
                  </a:cubicBezTo>
                  <a:cubicBezTo>
                    <a:pt x="665546" y="438193"/>
                    <a:pt x="665679" y="437426"/>
                    <a:pt x="665846" y="436659"/>
                  </a:cubicBezTo>
                  <a:cubicBezTo>
                    <a:pt x="666012" y="435891"/>
                    <a:pt x="666346" y="434123"/>
                    <a:pt x="666580" y="432855"/>
                  </a:cubicBezTo>
                  <a:lnTo>
                    <a:pt x="666980" y="430620"/>
                  </a:lnTo>
                  <a:cubicBezTo>
                    <a:pt x="667314" y="428795"/>
                    <a:pt x="667614" y="426927"/>
                    <a:pt x="667881" y="425015"/>
                  </a:cubicBezTo>
                  <a:lnTo>
                    <a:pt x="668181" y="423213"/>
                  </a:lnTo>
                  <a:cubicBezTo>
                    <a:pt x="668181" y="422413"/>
                    <a:pt x="668415" y="421612"/>
                    <a:pt x="668515" y="420811"/>
                  </a:cubicBezTo>
                  <a:cubicBezTo>
                    <a:pt x="668615" y="420011"/>
                    <a:pt x="668748" y="419243"/>
                    <a:pt x="668848" y="418476"/>
                  </a:cubicBezTo>
                  <a:lnTo>
                    <a:pt x="669082" y="416541"/>
                  </a:lnTo>
                  <a:lnTo>
                    <a:pt x="669683" y="411403"/>
                  </a:lnTo>
                  <a:lnTo>
                    <a:pt x="670083" y="407399"/>
                  </a:lnTo>
                  <a:lnTo>
                    <a:pt x="670283" y="405097"/>
                  </a:lnTo>
                  <a:cubicBezTo>
                    <a:pt x="670283" y="403663"/>
                    <a:pt x="670517" y="402228"/>
                    <a:pt x="670617" y="400793"/>
                  </a:cubicBezTo>
                  <a:cubicBezTo>
                    <a:pt x="670717" y="399359"/>
                    <a:pt x="670817" y="397891"/>
                    <a:pt x="670884" y="396456"/>
                  </a:cubicBezTo>
                  <a:cubicBezTo>
                    <a:pt x="670884" y="395522"/>
                    <a:pt x="670884" y="394521"/>
                    <a:pt x="670884" y="393554"/>
                  </a:cubicBezTo>
                  <a:cubicBezTo>
                    <a:pt x="670884" y="392586"/>
                    <a:pt x="670884" y="392086"/>
                    <a:pt x="670884" y="391385"/>
                  </a:cubicBezTo>
                  <a:cubicBezTo>
                    <a:pt x="670884" y="389183"/>
                    <a:pt x="670884" y="386981"/>
                    <a:pt x="671084" y="384712"/>
                  </a:cubicBezTo>
                  <a:lnTo>
                    <a:pt x="671084" y="384712"/>
                  </a:lnTo>
                  <a:lnTo>
                    <a:pt x="684762" y="384946"/>
                  </a:lnTo>
                  <a:lnTo>
                    <a:pt x="684762" y="384946"/>
                  </a:lnTo>
                  <a:lnTo>
                    <a:pt x="698475" y="385180"/>
                  </a:lnTo>
                  <a:lnTo>
                    <a:pt x="698475" y="385180"/>
                  </a:lnTo>
                  <a:lnTo>
                    <a:pt x="707650" y="385346"/>
                  </a:lnTo>
                  <a:lnTo>
                    <a:pt x="712220" y="385346"/>
                  </a:lnTo>
                  <a:lnTo>
                    <a:pt x="715557" y="385346"/>
                  </a:lnTo>
                  <a:lnTo>
                    <a:pt x="717058" y="385346"/>
                  </a:lnTo>
                  <a:lnTo>
                    <a:pt x="721495" y="385346"/>
                  </a:lnTo>
                  <a:lnTo>
                    <a:pt x="726032" y="385346"/>
                  </a:lnTo>
                  <a:lnTo>
                    <a:pt x="726032" y="385346"/>
                  </a:lnTo>
                  <a:lnTo>
                    <a:pt x="730603" y="385346"/>
                  </a:lnTo>
                  <a:lnTo>
                    <a:pt x="735207" y="385346"/>
                  </a:lnTo>
                  <a:lnTo>
                    <a:pt x="739778" y="385346"/>
                  </a:lnTo>
                  <a:lnTo>
                    <a:pt x="739778" y="385346"/>
                  </a:lnTo>
                  <a:lnTo>
                    <a:pt x="745817" y="385346"/>
                  </a:lnTo>
                  <a:lnTo>
                    <a:pt x="747985" y="385346"/>
                  </a:lnTo>
                  <a:lnTo>
                    <a:pt x="749487" y="385346"/>
                  </a:lnTo>
                  <a:lnTo>
                    <a:pt x="753991" y="385346"/>
                  </a:lnTo>
                  <a:lnTo>
                    <a:pt x="754291" y="385346"/>
                  </a:lnTo>
                  <a:lnTo>
                    <a:pt x="759996" y="385346"/>
                  </a:lnTo>
                  <a:lnTo>
                    <a:pt x="767736" y="385346"/>
                  </a:lnTo>
                  <a:lnTo>
                    <a:pt x="767736" y="378907"/>
                  </a:lnTo>
                  <a:cubicBezTo>
                    <a:pt x="767736" y="377740"/>
                    <a:pt x="767736" y="376505"/>
                    <a:pt x="767736" y="375271"/>
                  </a:cubicBezTo>
                  <a:cubicBezTo>
                    <a:pt x="767736" y="374036"/>
                    <a:pt x="767703" y="374103"/>
                    <a:pt x="767636" y="373002"/>
                  </a:cubicBezTo>
                  <a:close/>
                  <a:moveTo>
                    <a:pt x="212943" y="49114"/>
                  </a:moveTo>
                  <a:lnTo>
                    <a:pt x="213577" y="48781"/>
                  </a:lnTo>
                  <a:lnTo>
                    <a:pt x="213577" y="48781"/>
                  </a:lnTo>
                  <a:lnTo>
                    <a:pt x="215112" y="47980"/>
                  </a:lnTo>
                  <a:lnTo>
                    <a:pt x="217214" y="46946"/>
                  </a:lnTo>
                  <a:lnTo>
                    <a:pt x="217214" y="46946"/>
                  </a:lnTo>
                  <a:lnTo>
                    <a:pt x="218148" y="46479"/>
                  </a:lnTo>
                  <a:lnTo>
                    <a:pt x="221051" y="45044"/>
                  </a:lnTo>
                  <a:lnTo>
                    <a:pt x="221051" y="45044"/>
                  </a:lnTo>
                  <a:lnTo>
                    <a:pt x="221217" y="45044"/>
                  </a:lnTo>
                  <a:lnTo>
                    <a:pt x="221217" y="45044"/>
                  </a:lnTo>
                  <a:cubicBezTo>
                    <a:pt x="222485" y="44420"/>
                    <a:pt x="223753" y="43820"/>
                    <a:pt x="225021" y="43242"/>
                  </a:cubicBezTo>
                  <a:lnTo>
                    <a:pt x="225021" y="43242"/>
                  </a:lnTo>
                  <a:lnTo>
                    <a:pt x="225521" y="42975"/>
                  </a:lnTo>
                  <a:lnTo>
                    <a:pt x="225521" y="42975"/>
                  </a:lnTo>
                  <a:lnTo>
                    <a:pt x="229325" y="41241"/>
                  </a:lnTo>
                  <a:lnTo>
                    <a:pt x="233462" y="39406"/>
                  </a:lnTo>
                  <a:lnTo>
                    <a:pt x="235430" y="38571"/>
                  </a:lnTo>
                  <a:lnTo>
                    <a:pt x="235430" y="38571"/>
                  </a:lnTo>
                  <a:lnTo>
                    <a:pt x="237365" y="37771"/>
                  </a:lnTo>
                  <a:lnTo>
                    <a:pt x="237365" y="37771"/>
                  </a:lnTo>
                  <a:lnTo>
                    <a:pt x="237365" y="37771"/>
                  </a:lnTo>
                  <a:lnTo>
                    <a:pt x="237365" y="37771"/>
                  </a:lnTo>
                  <a:cubicBezTo>
                    <a:pt x="238733" y="37137"/>
                    <a:pt x="240101" y="36570"/>
                    <a:pt x="241502" y="36069"/>
                  </a:cubicBezTo>
                  <a:lnTo>
                    <a:pt x="241502" y="36069"/>
                  </a:lnTo>
                  <a:lnTo>
                    <a:pt x="245372" y="34535"/>
                  </a:lnTo>
                  <a:lnTo>
                    <a:pt x="245372" y="34535"/>
                  </a:lnTo>
                  <a:lnTo>
                    <a:pt x="245773" y="34334"/>
                  </a:lnTo>
                  <a:lnTo>
                    <a:pt x="245773" y="34334"/>
                  </a:lnTo>
                  <a:lnTo>
                    <a:pt x="249809" y="32800"/>
                  </a:lnTo>
                  <a:lnTo>
                    <a:pt x="251544" y="32132"/>
                  </a:lnTo>
                  <a:lnTo>
                    <a:pt x="253946" y="31232"/>
                  </a:lnTo>
                  <a:lnTo>
                    <a:pt x="254580" y="30998"/>
                  </a:lnTo>
                  <a:lnTo>
                    <a:pt x="254580" y="30998"/>
                  </a:lnTo>
                  <a:lnTo>
                    <a:pt x="258250" y="29664"/>
                  </a:lnTo>
                  <a:lnTo>
                    <a:pt x="258250" y="29664"/>
                  </a:lnTo>
                  <a:lnTo>
                    <a:pt x="260119" y="28996"/>
                  </a:lnTo>
                  <a:lnTo>
                    <a:pt x="261053" y="28696"/>
                  </a:lnTo>
                  <a:lnTo>
                    <a:pt x="261053" y="28696"/>
                  </a:lnTo>
                  <a:cubicBezTo>
                    <a:pt x="261353" y="28566"/>
                    <a:pt x="261667" y="28466"/>
                    <a:pt x="261987" y="28396"/>
                  </a:cubicBezTo>
                  <a:lnTo>
                    <a:pt x="261987" y="28396"/>
                  </a:lnTo>
                  <a:lnTo>
                    <a:pt x="262621" y="28162"/>
                  </a:lnTo>
                  <a:lnTo>
                    <a:pt x="266724" y="26828"/>
                  </a:lnTo>
                  <a:lnTo>
                    <a:pt x="266724" y="26828"/>
                  </a:lnTo>
                  <a:lnTo>
                    <a:pt x="268793" y="26161"/>
                  </a:lnTo>
                  <a:lnTo>
                    <a:pt x="270895" y="25493"/>
                  </a:lnTo>
                  <a:lnTo>
                    <a:pt x="271062" y="25493"/>
                  </a:lnTo>
                  <a:cubicBezTo>
                    <a:pt x="272530" y="25060"/>
                    <a:pt x="273964" y="24559"/>
                    <a:pt x="275432" y="24159"/>
                  </a:cubicBezTo>
                  <a:lnTo>
                    <a:pt x="278568" y="23258"/>
                  </a:lnTo>
                  <a:lnTo>
                    <a:pt x="281404" y="22457"/>
                  </a:lnTo>
                  <a:cubicBezTo>
                    <a:pt x="285585" y="21279"/>
                    <a:pt x="289788" y="20165"/>
                    <a:pt x="294015" y="19121"/>
                  </a:cubicBezTo>
                  <a:lnTo>
                    <a:pt x="294015" y="19121"/>
                  </a:lnTo>
                  <a:lnTo>
                    <a:pt x="296718" y="18487"/>
                  </a:lnTo>
                  <a:lnTo>
                    <a:pt x="299120" y="17953"/>
                  </a:lnTo>
                  <a:lnTo>
                    <a:pt x="299620" y="17953"/>
                  </a:lnTo>
                  <a:lnTo>
                    <a:pt x="302957" y="17219"/>
                  </a:lnTo>
                  <a:lnTo>
                    <a:pt x="306560" y="16485"/>
                  </a:lnTo>
                  <a:lnTo>
                    <a:pt x="308395" y="16118"/>
                  </a:lnTo>
                  <a:lnTo>
                    <a:pt x="310263" y="15751"/>
                  </a:lnTo>
                  <a:lnTo>
                    <a:pt x="310263" y="15751"/>
                  </a:lnTo>
                  <a:lnTo>
                    <a:pt x="310463" y="16819"/>
                  </a:lnTo>
                  <a:lnTo>
                    <a:pt x="310830" y="18754"/>
                  </a:lnTo>
                  <a:lnTo>
                    <a:pt x="310830" y="19388"/>
                  </a:lnTo>
                  <a:lnTo>
                    <a:pt x="310830" y="19855"/>
                  </a:lnTo>
                  <a:lnTo>
                    <a:pt x="310830" y="20355"/>
                  </a:lnTo>
                  <a:lnTo>
                    <a:pt x="310830" y="20522"/>
                  </a:lnTo>
                  <a:lnTo>
                    <a:pt x="310830" y="21323"/>
                  </a:lnTo>
                  <a:lnTo>
                    <a:pt x="311031" y="22491"/>
                  </a:lnTo>
                  <a:lnTo>
                    <a:pt x="311264" y="23592"/>
                  </a:lnTo>
                  <a:lnTo>
                    <a:pt x="311665" y="25660"/>
                  </a:lnTo>
                  <a:lnTo>
                    <a:pt x="311665" y="25994"/>
                  </a:lnTo>
                  <a:lnTo>
                    <a:pt x="311865" y="26961"/>
                  </a:lnTo>
                  <a:lnTo>
                    <a:pt x="312165" y="28529"/>
                  </a:lnTo>
                  <a:lnTo>
                    <a:pt x="312165" y="29397"/>
                  </a:lnTo>
                  <a:lnTo>
                    <a:pt x="312165" y="29397"/>
                  </a:lnTo>
                  <a:lnTo>
                    <a:pt x="312165" y="29397"/>
                  </a:lnTo>
                  <a:lnTo>
                    <a:pt x="313032" y="33801"/>
                  </a:lnTo>
                  <a:lnTo>
                    <a:pt x="313032" y="33801"/>
                  </a:lnTo>
                  <a:lnTo>
                    <a:pt x="313199" y="34601"/>
                  </a:lnTo>
                  <a:lnTo>
                    <a:pt x="313199" y="34601"/>
                  </a:lnTo>
                  <a:lnTo>
                    <a:pt x="313199" y="35102"/>
                  </a:lnTo>
                  <a:lnTo>
                    <a:pt x="313199" y="35369"/>
                  </a:lnTo>
                  <a:lnTo>
                    <a:pt x="313199" y="35369"/>
                  </a:lnTo>
                  <a:lnTo>
                    <a:pt x="313199" y="35669"/>
                  </a:lnTo>
                  <a:lnTo>
                    <a:pt x="313199" y="35669"/>
                  </a:lnTo>
                  <a:lnTo>
                    <a:pt x="313199" y="35669"/>
                  </a:lnTo>
                  <a:lnTo>
                    <a:pt x="313199" y="35669"/>
                  </a:lnTo>
                  <a:lnTo>
                    <a:pt x="313199" y="35669"/>
                  </a:lnTo>
                  <a:lnTo>
                    <a:pt x="313199" y="36069"/>
                  </a:lnTo>
                  <a:lnTo>
                    <a:pt x="313199" y="36069"/>
                  </a:lnTo>
                  <a:lnTo>
                    <a:pt x="313199" y="36636"/>
                  </a:lnTo>
                  <a:lnTo>
                    <a:pt x="313199" y="36636"/>
                  </a:lnTo>
                  <a:lnTo>
                    <a:pt x="313199" y="36636"/>
                  </a:lnTo>
                  <a:lnTo>
                    <a:pt x="313199" y="36636"/>
                  </a:lnTo>
                  <a:lnTo>
                    <a:pt x="313199" y="36636"/>
                  </a:lnTo>
                  <a:lnTo>
                    <a:pt x="313199" y="37037"/>
                  </a:lnTo>
                  <a:lnTo>
                    <a:pt x="313199" y="37504"/>
                  </a:lnTo>
                  <a:lnTo>
                    <a:pt x="313199" y="37504"/>
                  </a:lnTo>
                  <a:lnTo>
                    <a:pt x="313199" y="37504"/>
                  </a:lnTo>
                  <a:lnTo>
                    <a:pt x="313199" y="37871"/>
                  </a:lnTo>
                  <a:lnTo>
                    <a:pt x="313199" y="38238"/>
                  </a:lnTo>
                  <a:lnTo>
                    <a:pt x="313199" y="38238"/>
                  </a:lnTo>
                  <a:lnTo>
                    <a:pt x="313199" y="38605"/>
                  </a:lnTo>
                  <a:lnTo>
                    <a:pt x="313199" y="38605"/>
                  </a:lnTo>
                  <a:lnTo>
                    <a:pt x="313199" y="38905"/>
                  </a:lnTo>
                  <a:lnTo>
                    <a:pt x="313199" y="38905"/>
                  </a:lnTo>
                  <a:lnTo>
                    <a:pt x="313199" y="38905"/>
                  </a:lnTo>
                  <a:lnTo>
                    <a:pt x="313199" y="39239"/>
                  </a:lnTo>
                  <a:lnTo>
                    <a:pt x="313199" y="39739"/>
                  </a:lnTo>
                  <a:lnTo>
                    <a:pt x="313199" y="39739"/>
                  </a:lnTo>
                  <a:lnTo>
                    <a:pt x="313199" y="39973"/>
                  </a:lnTo>
                  <a:lnTo>
                    <a:pt x="313199" y="40340"/>
                  </a:lnTo>
                  <a:lnTo>
                    <a:pt x="313199" y="40573"/>
                  </a:lnTo>
                  <a:lnTo>
                    <a:pt x="313199" y="40573"/>
                  </a:lnTo>
                  <a:lnTo>
                    <a:pt x="313199" y="41341"/>
                  </a:lnTo>
                  <a:lnTo>
                    <a:pt x="313199" y="41341"/>
                  </a:lnTo>
                  <a:lnTo>
                    <a:pt x="313199" y="41341"/>
                  </a:lnTo>
                  <a:lnTo>
                    <a:pt x="313933" y="45144"/>
                  </a:lnTo>
                  <a:lnTo>
                    <a:pt x="313933" y="45678"/>
                  </a:lnTo>
                  <a:lnTo>
                    <a:pt x="313933" y="45678"/>
                  </a:lnTo>
                  <a:lnTo>
                    <a:pt x="313933" y="46078"/>
                  </a:lnTo>
                  <a:lnTo>
                    <a:pt x="313933" y="46378"/>
                  </a:lnTo>
                  <a:lnTo>
                    <a:pt x="313933" y="46378"/>
                  </a:lnTo>
                  <a:lnTo>
                    <a:pt x="313933" y="46846"/>
                  </a:lnTo>
                  <a:lnTo>
                    <a:pt x="313933" y="47346"/>
                  </a:lnTo>
                  <a:lnTo>
                    <a:pt x="313933" y="47346"/>
                  </a:lnTo>
                  <a:lnTo>
                    <a:pt x="313933" y="47346"/>
                  </a:lnTo>
                  <a:lnTo>
                    <a:pt x="313933" y="47613"/>
                  </a:lnTo>
                  <a:lnTo>
                    <a:pt x="313933" y="47980"/>
                  </a:lnTo>
                  <a:lnTo>
                    <a:pt x="313933" y="47980"/>
                  </a:lnTo>
                  <a:lnTo>
                    <a:pt x="313933" y="47980"/>
                  </a:lnTo>
                  <a:lnTo>
                    <a:pt x="313933" y="48213"/>
                  </a:lnTo>
                  <a:lnTo>
                    <a:pt x="313933" y="48814"/>
                  </a:lnTo>
                  <a:lnTo>
                    <a:pt x="314100" y="49648"/>
                  </a:lnTo>
                  <a:lnTo>
                    <a:pt x="314100" y="49648"/>
                  </a:lnTo>
                  <a:lnTo>
                    <a:pt x="314100" y="49648"/>
                  </a:lnTo>
                  <a:lnTo>
                    <a:pt x="314100" y="49648"/>
                  </a:lnTo>
                  <a:lnTo>
                    <a:pt x="314100" y="50182"/>
                  </a:lnTo>
                  <a:lnTo>
                    <a:pt x="314334" y="51383"/>
                  </a:lnTo>
                  <a:lnTo>
                    <a:pt x="314334" y="51983"/>
                  </a:lnTo>
                  <a:lnTo>
                    <a:pt x="314334" y="52284"/>
                  </a:lnTo>
                  <a:lnTo>
                    <a:pt x="314334" y="52517"/>
                  </a:lnTo>
                  <a:lnTo>
                    <a:pt x="314334" y="52784"/>
                  </a:lnTo>
                  <a:lnTo>
                    <a:pt x="314334" y="53251"/>
                  </a:lnTo>
                  <a:lnTo>
                    <a:pt x="314334" y="53985"/>
                  </a:lnTo>
                  <a:lnTo>
                    <a:pt x="314334" y="53985"/>
                  </a:lnTo>
                  <a:lnTo>
                    <a:pt x="314334" y="53985"/>
                  </a:lnTo>
                  <a:lnTo>
                    <a:pt x="314334" y="54619"/>
                  </a:lnTo>
                  <a:lnTo>
                    <a:pt x="314534" y="55620"/>
                  </a:lnTo>
                  <a:lnTo>
                    <a:pt x="314534" y="55787"/>
                  </a:lnTo>
                  <a:lnTo>
                    <a:pt x="314534" y="55787"/>
                  </a:lnTo>
                  <a:lnTo>
                    <a:pt x="314534" y="56387"/>
                  </a:lnTo>
                  <a:lnTo>
                    <a:pt x="314901" y="58256"/>
                  </a:lnTo>
                  <a:lnTo>
                    <a:pt x="314901" y="60491"/>
                  </a:lnTo>
                  <a:lnTo>
                    <a:pt x="314901" y="60491"/>
                  </a:lnTo>
                  <a:lnTo>
                    <a:pt x="314901" y="60491"/>
                  </a:lnTo>
                  <a:lnTo>
                    <a:pt x="314901" y="60925"/>
                  </a:lnTo>
                  <a:lnTo>
                    <a:pt x="314901" y="61659"/>
                  </a:lnTo>
                  <a:lnTo>
                    <a:pt x="314901" y="61859"/>
                  </a:lnTo>
                  <a:lnTo>
                    <a:pt x="314901" y="62359"/>
                  </a:lnTo>
                  <a:lnTo>
                    <a:pt x="314901" y="62726"/>
                  </a:lnTo>
                  <a:lnTo>
                    <a:pt x="314901" y="62726"/>
                  </a:lnTo>
                  <a:lnTo>
                    <a:pt x="314901" y="62726"/>
                  </a:lnTo>
                  <a:lnTo>
                    <a:pt x="314901" y="63027"/>
                  </a:lnTo>
                  <a:lnTo>
                    <a:pt x="315067" y="63894"/>
                  </a:lnTo>
                  <a:lnTo>
                    <a:pt x="315067" y="64595"/>
                  </a:lnTo>
                  <a:lnTo>
                    <a:pt x="315067" y="64995"/>
                  </a:lnTo>
                  <a:lnTo>
                    <a:pt x="315067" y="65195"/>
                  </a:lnTo>
                  <a:lnTo>
                    <a:pt x="315067" y="65829"/>
                  </a:lnTo>
                  <a:lnTo>
                    <a:pt x="315067" y="66430"/>
                  </a:lnTo>
                  <a:lnTo>
                    <a:pt x="315067" y="66997"/>
                  </a:lnTo>
                  <a:lnTo>
                    <a:pt x="315067" y="67497"/>
                  </a:lnTo>
                  <a:lnTo>
                    <a:pt x="315435" y="69265"/>
                  </a:lnTo>
                  <a:lnTo>
                    <a:pt x="315435" y="69265"/>
                  </a:lnTo>
                  <a:lnTo>
                    <a:pt x="315435" y="69265"/>
                  </a:lnTo>
                  <a:lnTo>
                    <a:pt x="315435" y="69265"/>
                  </a:lnTo>
                  <a:lnTo>
                    <a:pt x="318037" y="82611"/>
                  </a:lnTo>
                  <a:lnTo>
                    <a:pt x="318037" y="82777"/>
                  </a:lnTo>
                  <a:lnTo>
                    <a:pt x="318037" y="82777"/>
                  </a:lnTo>
                  <a:cubicBezTo>
                    <a:pt x="314133" y="83511"/>
                    <a:pt x="310297" y="84346"/>
                    <a:pt x="306460" y="85246"/>
                  </a:cubicBezTo>
                  <a:lnTo>
                    <a:pt x="306093" y="85246"/>
                  </a:lnTo>
                  <a:lnTo>
                    <a:pt x="303457" y="85880"/>
                  </a:lnTo>
                  <a:lnTo>
                    <a:pt x="297619" y="87382"/>
                  </a:lnTo>
                  <a:lnTo>
                    <a:pt x="294749" y="88182"/>
                  </a:lnTo>
                  <a:lnTo>
                    <a:pt x="292114" y="88916"/>
                  </a:lnTo>
                  <a:cubicBezTo>
                    <a:pt x="288143" y="90051"/>
                    <a:pt x="284207" y="91285"/>
                    <a:pt x="280337" y="92586"/>
                  </a:cubicBezTo>
                  <a:lnTo>
                    <a:pt x="277668" y="93520"/>
                  </a:lnTo>
                  <a:cubicBezTo>
                    <a:pt x="272730" y="95212"/>
                    <a:pt x="267835" y="97047"/>
                    <a:pt x="262988" y="99025"/>
                  </a:cubicBezTo>
                  <a:lnTo>
                    <a:pt x="261153" y="99759"/>
                  </a:lnTo>
                  <a:cubicBezTo>
                    <a:pt x="258350" y="100927"/>
                    <a:pt x="255548" y="102128"/>
                    <a:pt x="252779" y="103362"/>
                  </a:cubicBezTo>
                  <a:lnTo>
                    <a:pt x="250777" y="104297"/>
                  </a:lnTo>
                  <a:lnTo>
                    <a:pt x="244939" y="107032"/>
                  </a:lnTo>
                  <a:lnTo>
                    <a:pt x="239667" y="109635"/>
                  </a:lnTo>
                  <a:lnTo>
                    <a:pt x="237065" y="110969"/>
                  </a:lnTo>
                  <a:lnTo>
                    <a:pt x="234463" y="112337"/>
                  </a:lnTo>
                  <a:lnTo>
                    <a:pt x="229325" y="115140"/>
                  </a:lnTo>
                  <a:lnTo>
                    <a:pt x="229325" y="115140"/>
                  </a:lnTo>
                  <a:lnTo>
                    <a:pt x="229325" y="115140"/>
                  </a:lnTo>
                  <a:lnTo>
                    <a:pt x="229325" y="115140"/>
                  </a:lnTo>
                  <a:lnTo>
                    <a:pt x="229024" y="103863"/>
                  </a:lnTo>
                  <a:lnTo>
                    <a:pt x="229024" y="103863"/>
                  </a:lnTo>
                  <a:lnTo>
                    <a:pt x="229024" y="103863"/>
                  </a:lnTo>
                  <a:lnTo>
                    <a:pt x="228824" y="103529"/>
                  </a:lnTo>
                  <a:lnTo>
                    <a:pt x="228824" y="103529"/>
                  </a:lnTo>
                  <a:lnTo>
                    <a:pt x="226889" y="99959"/>
                  </a:lnTo>
                  <a:lnTo>
                    <a:pt x="226622" y="99492"/>
                  </a:lnTo>
                  <a:lnTo>
                    <a:pt x="226122" y="98558"/>
                  </a:lnTo>
                  <a:lnTo>
                    <a:pt x="225821" y="97991"/>
                  </a:lnTo>
                  <a:lnTo>
                    <a:pt x="225688" y="97190"/>
                  </a:lnTo>
                  <a:lnTo>
                    <a:pt x="225488" y="96857"/>
                  </a:lnTo>
                  <a:lnTo>
                    <a:pt x="225488" y="96857"/>
                  </a:lnTo>
                  <a:lnTo>
                    <a:pt x="225488" y="96857"/>
                  </a:lnTo>
                  <a:lnTo>
                    <a:pt x="225488" y="96857"/>
                  </a:lnTo>
                  <a:lnTo>
                    <a:pt x="225188" y="96356"/>
                  </a:lnTo>
                  <a:lnTo>
                    <a:pt x="224754" y="95555"/>
                  </a:lnTo>
                  <a:lnTo>
                    <a:pt x="224754" y="95555"/>
                  </a:lnTo>
                  <a:lnTo>
                    <a:pt x="224754" y="95555"/>
                  </a:lnTo>
                  <a:lnTo>
                    <a:pt x="224754" y="95555"/>
                  </a:lnTo>
                  <a:lnTo>
                    <a:pt x="224754" y="95555"/>
                  </a:lnTo>
                  <a:lnTo>
                    <a:pt x="224754" y="95555"/>
                  </a:lnTo>
                  <a:lnTo>
                    <a:pt x="224754" y="95389"/>
                  </a:lnTo>
                  <a:lnTo>
                    <a:pt x="224754" y="95088"/>
                  </a:lnTo>
                  <a:lnTo>
                    <a:pt x="224754" y="95088"/>
                  </a:lnTo>
                  <a:lnTo>
                    <a:pt x="224754" y="95088"/>
                  </a:lnTo>
                  <a:lnTo>
                    <a:pt x="224420" y="94454"/>
                  </a:lnTo>
                  <a:lnTo>
                    <a:pt x="224420" y="94454"/>
                  </a:lnTo>
                  <a:lnTo>
                    <a:pt x="224420" y="94454"/>
                  </a:lnTo>
                  <a:lnTo>
                    <a:pt x="224420" y="94454"/>
                  </a:lnTo>
                  <a:lnTo>
                    <a:pt x="224420" y="94221"/>
                  </a:lnTo>
                  <a:lnTo>
                    <a:pt x="224020" y="93520"/>
                  </a:lnTo>
                  <a:lnTo>
                    <a:pt x="223586" y="92820"/>
                  </a:lnTo>
                  <a:lnTo>
                    <a:pt x="223253" y="92219"/>
                  </a:lnTo>
                  <a:lnTo>
                    <a:pt x="223253" y="92219"/>
                  </a:lnTo>
                  <a:lnTo>
                    <a:pt x="223253" y="92219"/>
                  </a:lnTo>
                  <a:lnTo>
                    <a:pt x="223052" y="91819"/>
                  </a:lnTo>
                  <a:lnTo>
                    <a:pt x="222552" y="90918"/>
                  </a:lnTo>
                  <a:lnTo>
                    <a:pt x="222352" y="90551"/>
                  </a:lnTo>
                  <a:lnTo>
                    <a:pt x="222352" y="90551"/>
                  </a:lnTo>
                  <a:lnTo>
                    <a:pt x="222352" y="90551"/>
                  </a:lnTo>
                  <a:lnTo>
                    <a:pt x="222352" y="90284"/>
                  </a:lnTo>
                  <a:lnTo>
                    <a:pt x="222118" y="89884"/>
                  </a:lnTo>
                  <a:lnTo>
                    <a:pt x="221618" y="88983"/>
                  </a:lnTo>
                  <a:lnTo>
                    <a:pt x="221384" y="88516"/>
                  </a:lnTo>
                  <a:lnTo>
                    <a:pt x="221384" y="88516"/>
                  </a:lnTo>
                  <a:lnTo>
                    <a:pt x="221384" y="88516"/>
                  </a:lnTo>
                  <a:lnTo>
                    <a:pt x="220951" y="87715"/>
                  </a:lnTo>
                  <a:lnTo>
                    <a:pt x="220951" y="87715"/>
                  </a:lnTo>
                  <a:lnTo>
                    <a:pt x="220550" y="87081"/>
                  </a:lnTo>
                  <a:lnTo>
                    <a:pt x="220550" y="87081"/>
                  </a:lnTo>
                  <a:lnTo>
                    <a:pt x="220216" y="86481"/>
                  </a:lnTo>
                  <a:lnTo>
                    <a:pt x="219850" y="85847"/>
                  </a:lnTo>
                  <a:lnTo>
                    <a:pt x="219850" y="85580"/>
                  </a:lnTo>
                  <a:lnTo>
                    <a:pt x="219850" y="85580"/>
                  </a:lnTo>
                  <a:lnTo>
                    <a:pt x="219449" y="84913"/>
                  </a:lnTo>
                  <a:lnTo>
                    <a:pt x="219449" y="84913"/>
                  </a:lnTo>
                  <a:lnTo>
                    <a:pt x="219449" y="84913"/>
                  </a:lnTo>
                  <a:lnTo>
                    <a:pt x="219449" y="84913"/>
                  </a:lnTo>
                  <a:lnTo>
                    <a:pt x="218915" y="84012"/>
                  </a:lnTo>
                  <a:lnTo>
                    <a:pt x="218315" y="82978"/>
                  </a:lnTo>
                  <a:lnTo>
                    <a:pt x="218315" y="82978"/>
                  </a:lnTo>
                  <a:lnTo>
                    <a:pt x="218015" y="82477"/>
                  </a:lnTo>
                  <a:lnTo>
                    <a:pt x="217547" y="81710"/>
                  </a:lnTo>
                  <a:lnTo>
                    <a:pt x="217547" y="81710"/>
                  </a:lnTo>
                  <a:lnTo>
                    <a:pt x="217547" y="81510"/>
                  </a:lnTo>
                  <a:lnTo>
                    <a:pt x="217281" y="81076"/>
                  </a:lnTo>
                  <a:lnTo>
                    <a:pt x="217281" y="81076"/>
                  </a:lnTo>
                  <a:lnTo>
                    <a:pt x="215045" y="77039"/>
                  </a:lnTo>
                  <a:lnTo>
                    <a:pt x="212843" y="73002"/>
                  </a:lnTo>
                  <a:lnTo>
                    <a:pt x="210641" y="69032"/>
                  </a:lnTo>
                  <a:lnTo>
                    <a:pt x="210641" y="69032"/>
                  </a:lnTo>
                  <a:lnTo>
                    <a:pt x="206638" y="61792"/>
                  </a:lnTo>
                  <a:lnTo>
                    <a:pt x="206204" y="61025"/>
                  </a:lnTo>
                  <a:lnTo>
                    <a:pt x="203869" y="56754"/>
                  </a:lnTo>
                  <a:cubicBezTo>
                    <a:pt x="206504" y="55286"/>
                    <a:pt x="209173" y="53852"/>
                    <a:pt x="211842" y="52451"/>
                  </a:cubicBezTo>
                  <a:close/>
                  <a:moveTo>
                    <a:pt x="597185" y="683011"/>
                  </a:moveTo>
                  <a:lnTo>
                    <a:pt x="597185" y="683011"/>
                  </a:lnTo>
                  <a:lnTo>
                    <a:pt x="596784" y="683278"/>
                  </a:lnTo>
                  <a:lnTo>
                    <a:pt x="596518" y="683478"/>
                  </a:lnTo>
                  <a:lnTo>
                    <a:pt x="595050" y="684512"/>
                  </a:lnTo>
                  <a:lnTo>
                    <a:pt x="594449" y="684913"/>
                  </a:lnTo>
                  <a:lnTo>
                    <a:pt x="594249" y="684913"/>
                  </a:lnTo>
                  <a:lnTo>
                    <a:pt x="593949" y="685146"/>
                  </a:lnTo>
                  <a:lnTo>
                    <a:pt x="592781" y="685947"/>
                  </a:lnTo>
                  <a:lnTo>
                    <a:pt x="591446" y="686881"/>
                  </a:lnTo>
                  <a:lnTo>
                    <a:pt x="591446" y="686881"/>
                  </a:lnTo>
                  <a:lnTo>
                    <a:pt x="590912" y="687248"/>
                  </a:lnTo>
                  <a:lnTo>
                    <a:pt x="589912" y="687915"/>
                  </a:lnTo>
                  <a:lnTo>
                    <a:pt x="589211" y="688382"/>
                  </a:lnTo>
                  <a:lnTo>
                    <a:pt x="589211" y="688382"/>
                  </a:lnTo>
                  <a:lnTo>
                    <a:pt x="589211" y="688382"/>
                  </a:lnTo>
                  <a:lnTo>
                    <a:pt x="591480" y="686881"/>
                  </a:lnTo>
                  <a:lnTo>
                    <a:pt x="594516" y="684779"/>
                  </a:lnTo>
                  <a:lnTo>
                    <a:pt x="596851" y="683144"/>
                  </a:lnTo>
                  <a:lnTo>
                    <a:pt x="596851" y="683144"/>
                  </a:lnTo>
                  <a:lnTo>
                    <a:pt x="597251" y="682811"/>
                  </a:lnTo>
                  <a:close/>
                  <a:moveTo>
                    <a:pt x="587443" y="689684"/>
                  </a:moveTo>
                  <a:lnTo>
                    <a:pt x="586509" y="690317"/>
                  </a:lnTo>
                  <a:lnTo>
                    <a:pt x="585841" y="690751"/>
                  </a:lnTo>
                  <a:lnTo>
                    <a:pt x="585474" y="691018"/>
                  </a:lnTo>
                  <a:lnTo>
                    <a:pt x="585474" y="691018"/>
                  </a:lnTo>
                  <a:lnTo>
                    <a:pt x="585241" y="691185"/>
                  </a:lnTo>
                  <a:lnTo>
                    <a:pt x="583906" y="692052"/>
                  </a:lnTo>
                  <a:lnTo>
                    <a:pt x="584373" y="691785"/>
                  </a:lnTo>
                  <a:lnTo>
                    <a:pt x="586042" y="690718"/>
                  </a:lnTo>
                  <a:lnTo>
                    <a:pt x="589211" y="688549"/>
                  </a:lnTo>
                  <a:lnTo>
                    <a:pt x="587876" y="689417"/>
                  </a:lnTo>
                  <a:cubicBezTo>
                    <a:pt x="587776" y="689577"/>
                    <a:pt x="587623" y="689694"/>
                    <a:pt x="587443" y="689750"/>
                  </a:cubicBezTo>
                  <a:close/>
                  <a:moveTo>
                    <a:pt x="597885" y="682511"/>
                  </a:moveTo>
                  <a:cubicBezTo>
                    <a:pt x="597885" y="682511"/>
                    <a:pt x="597885" y="682511"/>
                    <a:pt x="597885" y="682511"/>
                  </a:cubicBezTo>
                  <a:lnTo>
                    <a:pt x="597418" y="682844"/>
                  </a:lnTo>
                  <a:lnTo>
                    <a:pt x="597418" y="682844"/>
                  </a:lnTo>
                  <a:lnTo>
                    <a:pt x="597418" y="682844"/>
                  </a:lnTo>
                  <a:lnTo>
                    <a:pt x="597852" y="682544"/>
                  </a:lnTo>
                  <a:lnTo>
                    <a:pt x="598252" y="682210"/>
                  </a:lnTo>
                  <a:close/>
                  <a:moveTo>
                    <a:pt x="583739" y="692119"/>
                  </a:moveTo>
                  <a:lnTo>
                    <a:pt x="583739" y="692119"/>
                  </a:lnTo>
                  <a:lnTo>
                    <a:pt x="582071" y="693187"/>
                  </a:lnTo>
                  <a:lnTo>
                    <a:pt x="583839" y="692086"/>
                  </a:lnTo>
                  <a:lnTo>
                    <a:pt x="583839" y="692086"/>
                  </a:lnTo>
                  <a:close/>
                  <a:moveTo>
                    <a:pt x="580904" y="693954"/>
                  </a:moveTo>
                  <a:lnTo>
                    <a:pt x="579836" y="694621"/>
                  </a:lnTo>
                  <a:lnTo>
                    <a:pt x="580904" y="693987"/>
                  </a:lnTo>
                  <a:lnTo>
                    <a:pt x="580904" y="693987"/>
                  </a:lnTo>
                  <a:close/>
                  <a:moveTo>
                    <a:pt x="575899" y="697057"/>
                  </a:moveTo>
                  <a:lnTo>
                    <a:pt x="574731" y="697791"/>
                  </a:lnTo>
                  <a:lnTo>
                    <a:pt x="576500" y="696723"/>
                  </a:lnTo>
                  <a:lnTo>
                    <a:pt x="578168" y="695656"/>
                  </a:lnTo>
                  <a:close/>
                  <a:moveTo>
                    <a:pt x="574698" y="697791"/>
                  </a:moveTo>
                  <a:lnTo>
                    <a:pt x="573630" y="698425"/>
                  </a:lnTo>
                  <a:lnTo>
                    <a:pt x="573630" y="698425"/>
                  </a:lnTo>
                  <a:lnTo>
                    <a:pt x="571429" y="699759"/>
                  </a:lnTo>
                  <a:cubicBezTo>
                    <a:pt x="572530" y="699159"/>
                    <a:pt x="573630" y="698491"/>
                    <a:pt x="574765" y="697824"/>
                  </a:cubicBezTo>
                  <a:lnTo>
                    <a:pt x="574765" y="697824"/>
                  </a:lnTo>
                  <a:close/>
                  <a:moveTo>
                    <a:pt x="569327" y="701060"/>
                  </a:moveTo>
                  <a:lnTo>
                    <a:pt x="568192" y="701694"/>
                  </a:lnTo>
                  <a:lnTo>
                    <a:pt x="569327" y="701060"/>
                  </a:lnTo>
                  <a:lnTo>
                    <a:pt x="569327" y="701060"/>
                  </a:lnTo>
                  <a:close/>
                  <a:moveTo>
                    <a:pt x="567692" y="701995"/>
                  </a:moveTo>
                  <a:lnTo>
                    <a:pt x="568192" y="701694"/>
                  </a:lnTo>
                  <a:lnTo>
                    <a:pt x="567992" y="701694"/>
                  </a:lnTo>
                  <a:close/>
                  <a:moveTo>
                    <a:pt x="563922" y="704130"/>
                  </a:moveTo>
                  <a:lnTo>
                    <a:pt x="563922" y="704130"/>
                  </a:lnTo>
                  <a:close/>
                  <a:moveTo>
                    <a:pt x="559151" y="706799"/>
                  </a:moveTo>
                  <a:lnTo>
                    <a:pt x="558851" y="706966"/>
                  </a:lnTo>
                  <a:lnTo>
                    <a:pt x="559151" y="706966"/>
                  </a:lnTo>
                  <a:lnTo>
                    <a:pt x="559151" y="706966"/>
                  </a:lnTo>
                  <a:close/>
                  <a:moveTo>
                    <a:pt x="555514" y="708734"/>
                  </a:moveTo>
                  <a:lnTo>
                    <a:pt x="555848" y="708567"/>
                  </a:lnTo>
                  <a:lnTo>
                    <a:pt x="555848" y="708567"/>
                  </a:lnTo>
                  <a:close/>
                  <a:moveTo>
                    <a:pt x="554714" y="709168"/>
                  </a:moveTo>
                  <a:lnTo>
                    <a:pt x="554714" y="709168"/>
                  </a:lnTo>
                  <a:lnTo>
                    <a:pt x="554914" y="709168"/>
                  </a:lnTo>
                  <a:lnTo>
                    <a:pt x="554914" y="709168"/>
                  </a:lnTo>
                  <a:close/>
                  <a:moveTo>
                    <a:pt x="558050" y="707433"/>
                  </a:moveTo>
                  <a:lnTo>
                    <a:pt x="556849" y="708100"/>
                  </a:lnTo>
                  <a:lnTo>
                    <a:pt x="558083" y="707466"/>
                  </a:lnTo>
                  <a:lnTo>
                    <a:pt x="558083" y="707466"/>
                  </a:lnTo>
                  <a:close/>
                  <a:moveTo>
                    <a:pt x="551377" y="710769"/>
                  </a:moveTo>
                  <a:lnTo>
                    <a:pt x="550944" y="711003"/>
                  </a:lnTo>
                  <a:lnTo>
                    <a:pt x="550944" y="711003"/>
                  </a:lnTo>
                  <a:lnTo>
                    <a:pt x="551277" y="710836"/>
                  </a:lnTo>
                  <a:lnTo>
                    <a:pt x="551277" y="710836"/>
                  </a:lnTo>
                  <a:close/>
                  <a:moveTo>
                    <a:pt x="550043" y="711436"/>
                  </a:moveTo>
                  <a:lnTo>
                    <a:pt x="550043" y="711436"/>
                  </a:lnTo>
                  <a:lnTo>
                    <a:pt x="549709" y="711603"/>
                  </a:lnTo>
                  <a:lnTo>
                    <a:pt x="549509" y="711603"/>
                  </a:lnTo>
                  <a:lnTo>
                    <a:pt x="550110" y="711303"/>
                  </a:lnTo>
                  <a:lnTo>
                    <a:pt x="550110" y="711303"/>
                  </a:lnTo>
                  <a:close/>
                  <a:moveTo>
                    <a:pt x="549376" y="711770"/>
                  </a:moveTo>
                  <a:lnTo>
                    <a:pt x="549376" y="711770"/>
                  </a:lnTo>
                  <a:close/>
                  <a:moveTo>
                    <a:pt x="548808" y="712070"/>
                  </a:moveTo>
                  <a:lnTo>
                    <a:pt x="548208" y="712370"/>
                  </a:lnTo>
                  <a:lnTo>
                    <a:pt x="548808" y="712104"/>
                  </a:lnTo>
                  <a:lnTo>
                    <a:pt x="548808" y="712104"/>
                  </a:lnTo>
                  <a:close/>
                  <a:moveTo>
                    <a:pt x="546273" y="713305"/>
                  </a:moveTo>
                  <a:lnTo>
                    <a:pt x="545973" y="713471"/>
                  </a:lnTo>
                  <a:lnTo>
                    <a:pt x="546273" y="713471"/>
                  </a:lnTo>
                  <a:lnTo>
                    <a:pt x="546273" y="713471"/>
                  </a:ln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Brīvforma: forma 205">
              <a:extLst>
                <a:ext uri="{FF2B5EF4-FFF2-40B4-BE49-F238E27FC236}">
                  <a16:creationId xmlns:a16="http://schemas.microsoft.com/office/drawing/2014/main" id="{8C1823B3-6ED7-54E2-FC07-C57FEDC087C4}"/>
                </a:ext>
              </a:extLst>
            </p:cNvPr>
            <p:cNvSpPr/>
            <p:nvPr/>
          </p:nvSpPr>
          <p:spPr>
            <a:xfrm>
              <a:off x="4160665" y="5045118"/>
              <a:ext cx="796574" cy="791561"/>
            </a:xfrm>
            <a:custGeom>
              <a:avLst/>
              <a:gdLst>
                <a:gd name="connsiteX0" fmla="*/ 333851 w 796574"/>
                <a:gd name="connsiteY0" fmla="*/ 68231 h 791561"/>
                <a:gd name="connsiteX1" fmla="*/ 333851 w 796574"/>
                <a:gd name="connsiteY1" fmla="*/ 68231 h 791561"/>
                <a:gd name="connsiteX2" fmla="*/ 333317 w 796574"/>
                <a:gd name="connsiteY2" fmla="*/ 65629 h 791561"/>
                <a:gd name="connsiteX3" fmla="*/ 333317 w 796574"/>
                <a:gd name="connsiteY3" fmla="*/ 65095 h 791561"/>
                <a:gd name="connsiteX4" fmla="*/ 333317 w 796574"/>
                <a:gd name="connsiteY4" fmla="*/ 65095 h 791561"/>
                <a:gd name="connsiteX5" fmla="*/ 333317 w 796574"/>
                <a:gd name="connsiteY5" fmla="*/ 65629 h 791561"/>
                <a:gd name="connsiteX6" fmla="*/ 333584 w 796574"/>
                <a:gd name="connsiteY6" fmla="*/ 66830 h 791561"/>
                <a:gd name="connsiteX7" fmla="*/ 333017 w 796574"/>
                <a:gd name="connsiteY7" fmla="*/ 64094 h 791561"/>
                <a:gd name="connsiteX8" fmla="*/ 333017 w 796574"/>
                <a:gd name="connsiteY8" fmla="*/ 63494 h 791561"/>
                <a:gd name="connsiteX9" fmla="*/ 333017 w 796574"/>
                <a:gd name="connsiteY9" fmla="*/ 63260 h 791561"/>
                <a:gd name="connsiteX10" fmla="*/ 333017 w 796574"/>
                <a:gd name="connsiteY10" fmla="*/ 63260 h 791561"/>
                <a:gd name="connsiteX11" fmla="*/ 333017 w 796574"/>
                <a:gd name="connsiteY11" fmla="*/ 63727 h 791561"/>
                <a:gd name="connsiteX12" fmla="*/ 333250 w 796574"/>
                <a:gd name="connsiteY12" fmla="*/ 65062 h 791561"/>
                <a:gd name="connsiteX13" fmla="*/ 333250 w 796574"/>
                <a:gd name="connsiteY13" fmla="*/ 65062 h 791561"/>
                <a:gd name="connsiteX14" fmla="*/ 333250 w 796574"/>
                <a:gd name="connsiteY14" fmla="*/ 65062 h 791561"/>
                <a:gd name="connsiteX15" fmla="*/ 597919 w 796574"/>
                <a:gd name="connsiteY15" fmla="*/ 695556 h 791561"/>
                <a:gd name="connsiteX16" fmla="*/ 596117 w 796574"/>
                <a:gd name="connsiteY16" fmla="*/ 696757 h 791561"/>
                <a:gd name="connsiteX17" fmla="*/ 595817 w 796574"/>
                <a:gd name="connsiteY17" fmla="*/ 696957 h 791561"/>
                <a:gd name="connsiteX18" fmla="*/ 597985 w 796574"/>
                <a:gd name="connsiteY18" fmla="*/ 695589 h 791561"/>
                <a:gd name="connsiteX19" fmla="*/ 597985 w 796574"/>
                <a:gd name="connsiteY19" fmla="*/ 695589 h 791561"/>
                <a:gd name="connsiteX20" fmla="*/ 587109 w 796574"/>
                <a:gd name="connsiteY20" fmla="*/ 702495 h 791561"/>
                <a:gd name="connsiteX21" fmla="*/ 586909 w 796574"/>
                <a:gd name="connsiteY21" fmla="*/ 702495 h 791561"/>
                <a:gd name="connsiteX22" fmla="*/ 587176 w 796574"/>
                <a:gd name="connsiteY22" fmla="*/ 702328 h 791561"/>
                <a:gd name="connsiteX23" fmla="*/ 587876 w 796574"/>
                <a:gd name="connsiteY23" fmla="*/ 702028 h 791561"/>
                <a:gd name="connsiteX24" fmla="*/ 587510 w 796574"/>
                <a:gd name="connsiteY24" fmla="*/ 702261 h 791561"/>
                <a:gd name="connsiteX25" fmla="*/ 587910 w 796574"/>
                <a:gd name="connsiteY25" fmla="*/ 702061 h 791561"/>
                <a:gd name="connsiteX26" fmla="*/ 587910 w 796574"/>
                <a:gd name="connsiteY26" fmla="*/ 702061 h 791561"/>
                <a:gd name="connsiteX27" fmla="*/ 582739 w 796574"/>
                <a:gd name="connsiteY27" fmla="*/ 705131 h 791561"/>
                <a:gd name="connsiteX28" fmla="*/ 582739 w 796574"/>
                <a:gd name="connsiteY28" fmla="*/ 705131 h 791561"/>
                <a:gd name="connsiteX29" fmla="*/ 583773 w 796574"/>
                <a:gd name="connsiteY29" fmla="*/ 704530 h 791561"/>
                <a:gd name="connsiteX30" fmla="*/ 584707 w 796574"/>
                <a:gd name="connsiteY30" fmla="*/ 703963 h 791561"/>
                <a:gd name="connsiteX31" fmla="*/ 585307 w 796574"/>
                <a:gd name="connsiteY31" fmla="*/ 703563 h 791561"/>
                <a:gd name="connsiteX32" fmla="*/ 584206 w 796574"/>
                <a:gd name="connsiteY32" fmla="*/ 704230 h 791561"/>
                <a:gd name="connsiteX33" fmla="*/ 578068 w 796574"/>
                <a:gd name="connsiteY33" fmla="*/ 707900 h 791561"/>
                <a:gd name="connsiteX34" fmla="*/ 578068 w 796574"/>
                <a:gd name="connsiteY34" fmla="*/ 707900 h 791561"/>
                <a:gd name="connsiteX35" fmla="*/ 578068 w 796574"/>
                <a:gd name="connsiteY35" fmla="*/ 707900 h 791561"/>
                <a:gd name="connsiteX36" fmla="*/ 577868 w 796574"/>
                <a:gd name="connsiteY36" fmla="*/ 707900 h 791561"/>
                <a:gd name="connsiteX37" fmla="*/ 577868 w 796574"/>
                <a:gd name="connsiteY37" fmla="*/ 707900 h 791561"/>
                <a:gd name="connsiteX38" fmla="*/ 577868 w 796574"/>
                <a:gd name="connsiteY38" fmla="*/ 707900 h 791561"/>
                <a:gd name="connsiteX39" fmla="*/ 578235 w 796574"/>
                <a:gd name="connsiteY39" fmla="*/ 707666 h 791561"/>
                <a:gd name="connsiteX40" fmla="*/ 578235 w 796574"/>
                <a:gd name="connsiteY40" fmla="*/ 707666 h 791561"/>
                <a:gd name="connsiteX41" fmla="*/ 578435 w 796574"/>
                <a:gd name="connsiteY41" fmla="*/ 707666 h 791561"/>
                <a:gd name="connsiteX42" fmla="*/ 577567 w 796574"/>
                <a:gd name="connsiteY42" fmla="*/ 708033 h 791561"/>
                <a:gd name="connsiteX43" fmla="*/ 577567 w 796574"/>
                <a:gd name="connsiteY43" fmla="*/ 708033 h 791561"/>
                <a:gd name="connsiteX44" fmla="*/ 577834 w 796574"/>
                <a:gd name="connsiteY44" fmla="*/ 707867 h 791561"/>
                <a:gd name="connsiteX45" fmla="*/ 577634 w 796574"/>
                <a:gd name="connsiteY45" fmla="*/ 708167 h 791561"/>
                <a:gd name="connsiteX46" fmla="*/ 571328 w 796574"/>
                <a:gd name="connsiteY46" fmla="*/ 711536 h 791561"/>
                <a:gd name="connsiteX47" fmla="*/ 570594 w 796574"/>
                <a:gd name="connsiteY47" fmla="*/ 711937 h 791561"/>
                <a:gd name="connsiteX48" fmla="*/ 571695 w 796574"/>
                <a:gd name="connsiteY48" fmla="*/ 711370 h 791561"/>
                <a:gd name="connsiteX49" fmla="*/ 574198 w 796574"/>
                <a:gd name="connsiteY49" fmla="*/ 709935 h 791561"/>
                <a:gd name="connsiteX50" fmla="*/ 572363 w 796574"/>
                <a:gd name="connsiteY50" fmla="*/ 710969 h 791561"/>
                <a:gd name="connsiteX51" fmla="*/ 572363 w 796574"/>
                <a:gd name="connsiteY51" fmla="*/ 710969 h 791561"/>
                <a:gd name="connsiteX52" fmla="*/ 574965 w 796574"/>
                <a:gd name="connsiteY52" fmla="*/ 709501 h 791561"/>
                <a:gd name="connsiteX53" fmla="*/ 567091 w 796574"/>
                <a:gd name="connsiteY53" fmla="*/ 713838 h 791561"/>
                <a:gd name="connsiteX54" fmla="*/ 565090 w 796574"/>
                <a:gd name="connsiteY54" fmla="*/ 714906 h 791561"/>
                <a:gd name="connsiteX55" fmla="*/ 567125 w 796574"/>
                <a:gd name="connsiteY55" fmla="*/ 713872 h 791561"/>
                <a:gd name="connsiteX56" fmla="*/ 567125 w 796574"/>
                <a:gd name="connsiteY56" fmla="*/ 713872 h 791561"/>
                <a:gd name="connsiteX57" fmla="*/ 563755 w 796574"/>
                <a:gd name="connsiteY57" fmla="*/ 715607 h 791561"/>
                <a:gd name="connsiteX58" fmla="*/ 563755 w 796574"/>
                <a:gd name="connsiteY58" fmla="*/ 715607 h 791561"/>
                <a:gd name="connsiteX59" fmla="*/ 564189 w 796574"/>
                <a:gd name="connsiteY59" fmla="*/ 715406 h 791561"/>
                <a:gd name="connsiteX60" fmla="*/ 562721 w 796574"/>
                <a:gd name="connsiteY60" fmla="*/ 716140 h 791561"/>
                <a:gd name="connsiteX61" fmla="*/ 562721 w 796574"/>
                <a:gd name="connsiteY61" fmla="*/ 716140 h 791561"/>
                <a:gd name="connsiteX62" fmla="*/ 562721 w 796574"/>
                <a:gd name="connsiteY62" fmla="*/ 716140 h 791561"/>
                <a:gd name="connsiteX63" fmla="*/ 563688 w 796574"/>
                <a:gd name="connsiteY63" fmla="*/ 715640 h 791561"/>
                <a:gd name="connsiteX64" fmla="*/ 563288 w 796574"/>
                <a:gd name="connsiteY64" fmla="*/ 715807 h 791561"/>
                <a:gd name="connsiteX65" fmla="*/ 561853 w 796574"/>
                <a:gd name="connsiteY65" fmla="*/ 716608 h 791561"/>
                <a:gd name="connsiteX66" fmla="*/ 556549 w 796574"/>
                <a:gd name="connsiteY66" fmla="*/ 719243 h 791561"/>
                <a:gd name="connsiteX67" fmla="*/ 556549 w 796574"/>
                <a:gd name="connsiteY67" fmla="*/ 719243 h 791561"/>
                <a:gd name="connsiteX68" fmla="*/ 561887 w 796574"/>
                <a:gd name="connsiteY68" fmla="*/ 716608 h 791561"/>
                <a:gd name="connsiteX69" fmla="*/ 561887 w 796574"/>
                <a:gd name="connsiteY69" fmla="*/ 716608 h 791561"/>
                <a:gd name="connsiteX70" fmla="*/ 555848 w 796574"/>
                <a:gd name="connsiteY70" fmla="*/ 714472 h 791561"/>
                <a:gd name="connsiteX71" fmla="*/ 555848 w 796574"/>
                <a:gd name="connsiteY71" fmla="*/ 714472 h 791561"/>
                <a:gd name="connsiteX72" fmla="*/ 555848 w 796574"/>
                <a:gd name="connsiteY72" fmla="*/ 714472 h 791561"/>
                <a:gd name="connsiteX73" fmla="*/ 555848 w 796574"/>
                <a:gd name="connsiteY73" fmla="*/ 714472 h 791561"/>
                <a:gd name="connsiteX74" fmla="*/ 556048 w 796574"/>
                <a:gd name="connsiteY74" fmla="*/ 714472 h 791561"/>
                <a:gd name="connsiteX75" fmla="*/ 556048 w 796574"/>
                <a:gd name="connsiteY75" fmla="*/ 714472 h 791561"/>
                <a:gd name="connsiteX76" fmla="*/ 556048 w 796574"/>
                <a:gd name="connsiteY76" fmla="*/ 714472 h 791561"/>
                <a:gd name="connsiteX77" fmla="*/ 555514 w 796574"/>
                <a:gd name="connsiteY77" fmla="*/ 714639 h 791561"/>
                <a:gd name="connsiteX78" fmla="*/ 555514 w 796574"/>
                <a:gd name="connsiteY78" fmla="*/ 714639 h 791561"/>
                <a:gd name="connsiteX79" fmla="*/ 555514 w 796574"/>
                <a:gd name="connsiteY79" fmla="*/ 714639 h 791561"/>
                <a:gd name="connsiteX80" fmla="*/ 555514 w 796574"/>
                <a:gd name="connsiteY80" fmla="*/ 714639 h 791561"/>
                <a:gd name="connsiteX81" fmla="*/ 555514 w 796574"/>
                <a:gd name="connsiteY81" fmla="*/ 714639 h 791561"/>
                <a:gd name="connsiteX82" fmla="*/ 555915 w 796574"/>
                <a:gd name="connsiteY82" fmla="*/ 714439 h 791561"/>
                <a:gd name="connsiteX83" fmla="*/ 555915 w 796574"/>
                <a:gd name="connsiteY83" fmla="*/ 714439 h 791561"/>
                <a:gd name="connsiteX84" fmla="*/ 551878 w 796574"/>
                <a:gd name="connsiteY84" fmla="*/ 716407 h 791561"/>
                <a:gd name="connsiteX85" fmla="*/ 551511 w 796574"/>
                <a:gd name="connsiteY85" fmla="*/ 716608 h 791561"/>
                <a:gd name="connsiteX86" fmla="*/ 551878 w 796574"/>
                <a:gd name="connsiteY86" fmla="*/ 716441 h 791561"/>
                <a:gd name="connsiteX87" fmla="*/ 551878 w 796574"/>
                <a:gd name="connsiteY87" fmla="*/ 716441 h 791561"/>
                <a:gd name="connsiteX88" fmla="*/ 551144 w 796574"/>
                <a:gd name="connsiteY88" fmla="*/ 716774 h 791561"/>
                <a:gd name="connsiteX89" fmla="*/ 548441 w 796574"/>
                <a:gd name="connsiteY89" fmla="*/ 718076 h 791561"/>
                <a:gd name="connsiteX90" fmla="*/ 549476 w 796574"/>
                <a:gd name="connsiteY90" fmla="*/ 717608 h 791561"/>
                <a:gd name="connsiteX91" fmla="*/ 551177 w 796574"/>
                <a:gd name="connsiteY91" fmla="*/ 716808 h 791561"/>
                <a:gd name="connsiteX92" fmla="*/ 551177 w 796574"/>
                <a:gd name="connsiteY92" fmla="*/ 716808 h 791561"/>
                <a:gd name="connsiteX93" fmla="*/ 548041 w 796574"/>
                <a:gd name="connsiteY93" fmla="*/ 727717 h 791561"/>
                <a:gd name="connsiteX94" fmla="*/ 548041 w 796574"/>
                <a:gd name="connsiteY94" fmla="*/ 727717 h 791561"/>
                <a:gd name="connsiteX95" fmla="*/ 548041 w 796574"/>
                <a:gd name="connsiteY95" fmla="*/ 728318 h 791561"/>
                <a:gd name="connsiteX96" fmla="*/ 548041 w 796574"/>
                <a:gd name="connsiteY96" fmla="*/ 728318 h 791561"/>
                <a:gd name="connsiteX97" fmla="*/ 547841 w 796574"/>
                <a:gd name="connsiteY97" fmla="*/ 727951 h 791561"/>
                <a:gd name="connsiteX98" fmla="*/ 548041 w 796574"/>
                <a:gd name="connsiteY98" fmla="*/ 725849 h 791561"/>
                <a:gd name="connsiteX99" fmla="*/ 548041 w 796574"/>
                <a:gd name="connsiteY99" fmla="*/ 725549 h 791561"/>
                <a:gd name="connsiteX100" fmla="*/ 548041 w 796574"/>
                <a:gd name="connsiteY100" fmla="*/ 723380 h 791561"/>
                <a:gd name="connsiteX101" fmla="*/ 548041 w 796574"/>
                <a:gd name="connsiteY101" fmla="*/ 722780 h 791561"/>
                <a:gd name="connsiteX102" fmla="*/ 547641 w 796574"/>
                <a:gd name="connsiteY102" fmla="*/ 718576 h 791561"/>
                <a:gd name="connsiteX103" fmla="*/ 547641 w 796574"/>
                <a:gd name="connsiteY103" fmla="*/ 718576 h 791561"/>
                <a:gd name="connsiteX104" fmla="*/ 547908 w 796574"/>
                <a:gd name="connsiteY104" fmla="*/ 720978 h 791561"/>
                <a:gd name="connsiteX105" fmla="*/ 548074 w 796574"/>
                <a:gd name="connsiteY105" fmla="*/ 722680 h 791561"/>
                <a:gd name="connsiteX106" fmla="*/ 548074 w 796574"/>
                <a:gd name="connsiteY106" fmla="*/ 723213 h 791561"/>
                <a:gd name="connsiteX107" fmla="*/ 548074 w 796574"/>
                <a:gd name="connsiteY107" fmla="*/ 723380 h 791561"/>
                <a:gd name="connsiteX108" fmla="*/ 548308 w 796574"/>
                <a:gd name="connsiteY108" fmla="*/ 727417 h 791561"/>
                <a:gd name="connsiteX109" fmla="*/ 548308 w 796574"/>
                <a:gd name="connsiteY109" fmla="*/ 727951 h 791561"/>
                <a:gd name="connsiteX110" fmla="*/ 548308 w 796574"/>
                <a:gd name="connsiteY110" fmla="*/ 727951 h 791561"/>
                <a:gd name="connsiteX111" fmla="*/ 548308 w 796574"/>
                <a:gd name="connsiteY111" fmla="*/ 727617 h 791561"/>
                <a:gd name="connsiteX112" fmla="*/ 547774 w 796574"/>
                <a:gd name="connsiteY112" fmla="*/ 726049 h 791561"/>
                <a:gd name="connsiteX113" fmla="*/ 547808 w 796574"/>
                <a:gd name="connsiteY113" fmla="*/ 718376 h 791561"/>
                <a:gd name="connsiteX114" fmla="*/ 547808 w 796574"/>
                <a:gd name="connsiteY114" fmla="*/ 718376 h 791561"/>
                <a:gd name="connsiteX115" fmla="*/ 547641 w 796574"/>
                <a:gd name="connsiteY115" fmla="*/ 718376 h 791561"/>
                <a:gd name="connsiteX116" fmla="*/ 547641 w 796574"/>
                <a:gd name="connsiteY116" fmla="*/ 718376 h 791561"/>
                <a:gd name="connsiteX117" fmla="*/ 548008 w 796574"/>
                <a:gd name="connsiteY117" fmla="*/ 718209 h 791561"/>
                <a:gd name="connsiteX118" fmla="*/ 333317 w 796574"/>
                <a:gd name="connsiteY118" fmla="*/ 65629 h 791561"/>
                <a:gd name="connsiteX119" fmla="*/ 333317 w 796574"/>
                <a:gd name="connsiteY119" fmla="*/ 65095 h 791561"/>
                <a:gd name="connsiteX120" fmla="*/ 333317 w 796574"/>
                <a:gd name="connsiteY120" fmla="*/ 65095 h 791561"/>
                <a:gd name="connsiteX121" fmla="*/ 333317 w 796574"/>
                <a:gd name="connsiteY121" fmla="*/ 65629 h 791561"/>
                <a:gd name="connsiteX122" fmla="*/ 333584 w 796574"/>
                <a:gd name="connsiteY122" fmla="*/ 66830 h 791561"/>
                <a:gd name="connsiteX123" fmla="*/ 333317 w 796574"/>
                <a:gd name="connsiteY123" fmla="*/ 64928 h 791561"/>
                <a:gd name="connsiteX124" fmla="*/ 333150 w 796574"/>
                <a:gd name="connsiteY124" fmla="*/ 64094 h 791561"/>
                <a:gd name="connsiteX125" fmla="*/ 333150 w 796574"/>
                <a:gd name="connsiteY125" fmla="*/ 63694 h 791561"/>
                <a:gd name="connsiteX126" fmla="*/ 333384 w 796574"/>
                <a:gd name="connsiteY126" fmla="*/ 65028 h 791561"/>
                <a:gd name="connsiteX127" fmla="*/ 333384 w 796574"/>
                <a:gd name="connsiteY127" fmla="*/ 65028 h 791561"/>
                <a:gd name="connsiteX128" fmla="*/ 332983 w 796574"/>
                <a:gd name="connsiteY128" fmla="*/ 63260 h 791561"/>
                <a:gd name="connsiteX129" fmla="*/ 332983 w 796574"/>
                <a:gd name="connsiteY129" fmla="*/ 63260 h 791561"/>
                <a:gd name="connsiteX130" fmla="*/ 332983 w 796574"/>
                <a:gd name="connsiteY130" fmla="*/ 63727 h 791561"/>
                <a:gd name="connsiteX131" fmla="*/ 332983 w 796574"/>
                <a:gd name="connsiteY131" fmla="*/ 63294 h 791561"/>
                <a:gd name="connsiteX132" fmla="*/ 796495 w 796574"/>
                <a:gd name="connsiteY132" fmla="*/ 386281 h 791561"/>
                <a:gd name="connsiteX133" fmla="*/ 792358 w 796574"/>
                <a:gd name="connsiteY133" fmla="*/ 386281 h 791561"/>
                <a:gd name="connsiteX134" fmla="*/ 782749 w 796574"/>
                <a:gd name="connsiteY134" fmla="*/ 386447 h 791561"/>
                <a:gd name="connsiteX135" fmla="*/ 774976 w 796574"/>
                <a:gd name="connsiteY135" fmla="*/ 386447 h 791561"/>
                <a:gd name="connsiteX136" fmla="*/ 769571 w 796574"/>
                <a:gd name="connsiteY136" fmla="*/ 386447 h 791561"/>
                <a:gd name="connsiteX137" fmla="*/ 767202 w 796574"/>
                <a:gd name="connsiteY137" fmla="*/ 386447 h 791561"/>
                <a:gd name="connsiteX138" fmla="*/ 764600 w 796574"/>
                <a:gd name="connsiteY138" fmla="*/ 386447 h 791561"/>
                <a:gd name="connsiteX139" fmla="*/ 763499 w 796574"/>
                <a:gd name="connsiteY139" fmla="*/ 386447 h 791561"/>
                <a:gd name="connsiteX140" fmla="*/ 757060 w 796574"/>
                <a:gd name="connsiteY140" fmla="*/ 386447 h 791561"/>
                <a:gd name="connsiteX141" fmla="*/ 755225 w 796574"/>
                <a:gd name="connsiteY141" fmla="*/ 386447 h 791561"/>
                <a:gd name="connsiteX142" fmla="*/ 751322 w 796574"/>
                <a:gd name="connsiteY142" fmla="*/ 386447 h 791561"/>
                <a:gd name="connsiteX143" fmla="*/ 741480 w 796574"/>
                <a:gd name="connsiteY143" fmla="*/ 386447 h 791561"/>
                <a:gd name="connsiteX144" fmla="*/ 737576 w 796574"/>
                <a:gd name="connsiteY144" fmla="*/ 386447 h 791561"/>
                <a:gd name="connsiteX145" fmla="*/ 736809 w 796574"/>
                <a:gd name="connsiteY145" fmla="*/ 386447 h 791561"/>
                <a:gd name="connsiteX146" fmla="*/ 732305 w 796574"/>
                <a:gd name="connsiteY146" fmla="*/ 386447 h 791561"/>
                <a:gd name="connsiteX147" fmla="*/ 713521 w 796574"/>
                <a:gd name="connsiteY147" fmla="*/ 386447 h 791561"/>
                <a:gd name="connsiteX148" fmla="*/ 704914 w 796574"/>
                <a:gd name="connsiteY148" fmla="*/ 386614 h 791561"/>
                <a:gd name="connsiteX149" fmla="*/ 700276 w 796574"/>
                <a:gd name="connsiteY149" fmla="*/ 386614 h 791561"/>
                <a:gd name="connsiteX150" fmla="*/ 700276 w 796574"/>
                <a:gd name="connsiteY150" fmla="*/ 386614 h 791561"/>
                <a:gd name="connsiteX151" fmla="*/ 699943 w 796574"/>
                <a:gd name="connsiteY151" fmla="*/ 377506 h 791561"/>
                <a:gd name="connsiteX152" fmla="*/ 699943 w 796574"/>
                <a:gd name="connsiteY152" fmla="*/ 374470 h 791561"/>
                <a:gd name="connsiteX153" fmla="*/ 699642 w 796574"/>
                <a:gd name="connsiteY153" fmla="*/ 369933 h 791561"/>
                <a:gd name="connsiteX154" fmla="*/ 699275 w 796574"/>
                <a:gd name="connsiteY154" fmla="*/ 365429 h 791561"/>
                <a:gd name="connsiteX155" fmla="*/ 698975 w 796574"/>
                <a:gd name="connsiteY155" fmla="*/ 362092 h 791561"/>
                <a:gd name="connsiteX156" fmla="*/ 698708 w 796574"/>
                <a:gd name="connsiteY156" fmla="*/ 359490 h 791561"/>
                <a:gd name="connsiteX157" fmla="*/ 698708 w 796574"/>
                <a:gd name="connsiteY157" fmla="*/ 359223 h 791561"/>
                <a:gd name="connsiteX158" fmla="*/ 698375 w 796574"/>
                <a:gd name="connsiteY158" fmla="*/ 356354 h 791561"/>
                <a:gd name="connsiteX159" fmla="*/ 698008 w 796574"/>
                <a:gd name="connsiteY159" fmla="*/ 353385 h 791561"/>
                <a:gd name="connsiteX160" fmla="*/ 697607 w 796574"/>
                <a:gd name="connsiteY160" fmla="*/ 350415 h 791561"/>
                <a:gd name="connsiteX161" fmla="*/ 697340 w 796574"/>
                <a:gd name="connsiteY161" fmla="*/ 348480 h 791561"/>
                <a:gd name="connsiteX162" fmla="*/ 697140 w 796574"/>
                <a:gd name="connsiteY162" fmla="*/ 347079 h 791561"/>
                <a:gd name="connsiteX163" fmla="*/ 696740 w 796574"/>
                <a:gd name="connsiteY163" fmla="*/ 344510 h 791561"/>
                <a:gd name="connsiteX164" fmla="*/ 696273 w 796574"/>
                <a:gd name="connsiteY164" fmla="*/ 341574 h 791561"/>
                <a:gd name="connsiteX165" fmla="*/ 696273 w 796574"/>
                <a:gd name="connsiteY165" fmla="*/ 341574 h 791561"/>
                <a:gd name="connsiteX166" fmla="*/ 695205 w 796574"/>
                <a:gd name="connsiteY166" fmla="*/ 335802 h 791561"/>
                <a:gd name="connsiteX167" fmla="*/ 694671 w 796574"/>
                <a:gd name="connsiteY167" fmla="*/ 333067 h 791561"/>
                <a:gd name="connsiteX168" fmla="*/ 694671 w 796574"/>
                <a:gd name="connsiteY168" fmla="*/ 333067 h 791561"/>
                <a:gd name="connsiteX169" fmla="*/ 694104 w 796574"/>
                <a:gd name="connsiteY169" fmla="*/ 330197 h 791561"/>
                <a:gd name="connsiteX170" fmla="*/ 693504 w 796574"/>
                <a:gd name="connsiteY170" fmla="*/ 327362 h 791561"/>
                <a:gd name="connsiteX171" fmla="*/ 692836 w 796574"/>
                <a:gd name="connsiteY171" fmla="*/ 324426 h 791561"/>
                <a:gd name="connsiteX172" fmla="*/ 692536 w 796574"/>
                <a:gd name="connsiteY172" fmla="*/ 323124 h 791561"/>
                <a:gd name="connsiteX173" fmla="*/ 691902 w 796574"/>
                <a:gd name="connsiteY173" fmla="*/ 320622 h 791561"/>
                <a:gd name="connsiteX174" fmla="*/ 690901 w 796574"/>
                <a:gd name="connsiteY174" fmla="*/ 316552 h 791561"/>
                <a:gd name="connsiteX175" fmla="*/ 690301 w 796574"/>
                <a:gd name="connsiteY175" fmla="*/ 314217 h 791561"/>
                <a:gd name="connsiteX176" fmla="*/ 689033 w 796574"/>
                <a:gd name="connsiteY176" fmla="*/ 309646 h 791561"/>
                <a:gd name="connsiteX177" fmla="*/ 687999 w 796574"/>
                <a:gd name="connsiteY177" fmla="*/ 306143 h 791561"/>
                <a:gd name="connsiteX178" fmla="*/ 685997 w 796574"/>
                <a:gd name="connsiteY178" fmla="*/ 299770 h 791561"/>
                <a:gd name="connsiteX179" fmla="*/ 685997 w 796574"/>
                <a:gd name="connsiteY179" fmla="*/ 299770 h 791561"/>
                <a:gd name="connsiteX180" fmla="*/ 683928 w 796574"/>
                <a:gd name="connsiteY180" fmla="*/ 293498 h 791561"/>
                <a:gd name="connsiteX181" fmla="*/ 691502 w 796574"/>
                <a:gd name="connsiteY181" fmla="*/ 290862 h 791561"/>
                <a:gd name="connsiteX182" fmla="*/ 694004 w 796574"/>
                <a:gd name="connsiteY182" fmla="*/ 289995 h 791561"/>
                <a:gd name="connsiteX183" fmla="*/ 696740 w 796574"/>
                <a:gd name="connsiteY183" fmla="*/ 289061 h 791561"/>
                <a:gd name="connsiteX184" fmla="*/ 696740 w 796574"/>
                <a:gd name="connsiteY184" fmla="*/ 289061 h 791561"/>
                <a:gd name="connsiteX185" fmla="*/ 697207 w 796574"/>
                <a:gd name="connsiteY185" fmla="*/ 288894 h 791561"/>
                <a:gd name="connsiteX186" fmla="*/ 697407 w 796574"/>
                <a:gd name="connsiteY186" fmla="*/ 288894 h 791561"/>
                <a:gd name="connsiteX187" fmla="*/ 697907 w 796574"/>
                <a:gd name="connsiteY187" fmla="*/ 288727 h 791561"/>
                <a:gd name="connsiteX188" fmla="*/ 698208 w 796574"/>
                <a:gd name="connsiteY188" fmla="*/ 288727 h 791561"/>
                <a:gd name="connsiteX189" fmla="*/ 698208 w 796574"/>
                <a:gd name="connsiteY189" fmla="*/ 288727 h 791561"/>
                <a:gd name="connsiteX190" fmla="*/ 698942 w 796574"/>
                <a:gd name="connsiteY190" fmla="*/ 288494 h 791561"/>
                <a:gd name="connsiteX191" fmla="*/ 698942 w 796574"/>
                <a:gd name="connsiteY191" fmla="*/ 288494 h 791561"/>
                <a:gd name="connsiteX192" fmla="*/ 698942 w 796574"/>
                <a:gd name="connsiteY192" fmla="*/ 288494 h 791561"/>
                <a:gd name="connsiteX193" fmla="*/ 699209 w 796574"/>
                <a:gd name="connsiteY193" fmla="*/ 288494 h 791561"/>
                <a:gd name="connsiteX194" fmla="*/ 700510 w 796574"/>
                <a:gd name="connsiteY194" fmla="*/ 288060 h 791561"/>
                <a:gd name="connsiteX195" fmla="*/ 701044 w 796574"/>
                <a:gd name="connsiteY195" fmla="*/ 287860 h 791561"/>
                <a:gd name="connsiteX196" fmla="*/ 701978 w 796574"/>
                <a:gd name="connsiteY196" fmla="*/ 287560 h 791561"/>
                <a:gd name="connsiteX197" fmla="*/ 702245 w 796574"/>
                <a:gd name="connsiteY197" fmla="*/ 287560 h 791561"/>
                <a:gd name="connsiteX198" fmla="*/ 704880 w 796574"/>
                <a:gd name="connsiteY198" fmla="*/ 286659 h 791561"/>
                <a:gd name="connsiteX199" fmla="*/ 704880 w 796574"/>
                <a:gd name="connsiteY199" fmla="*/ 286659 h 791561"/>
                <a:gd name="connsiteX200" fmla="*/ 705814 w 796574"/>
                <a:gd name="connsiteY200" fmla="*/ 286325 h 791561"/>
                <a:gd name="connsiteX201" fmla="*/ 706115 w 796574"/>
                <a:gd name="connsiteY201" fmla="*/ 286325 h 791561"/>
                <a:gd name="connsiteX202" fmla="*/ 706482 w 796574"/>
                <a:gd name="connsiteY202" fmla="*/ 286325 h 791561"/>
                <a:gd name="connsiteX203" fmla="*/ 706682 w 796574"/>
                <a:gd name="connsiteY203" fmla="*/ 286325 h 791561"/>
                <a:gd name="connsiteX204" fmla="*/ 706949 w 796574"/>
                <a:gd name="connsiteY204" fmla="*/ 286325 h 791561"/>
                <a:gd name="connsiteX205" fmla="*/ 707649 w 796574"/>
                <a:gd name="connsiteY205" fmla="*/ 286092 h 791561"/>
                <a:gd name="connsiteX206" fmla="*/ 708217 w 796574"/>
                <a:gd name="connsiteY206" fmla="*/ 286092 h 791561"/>
                <a:gd name="connsiteX207" fmla="*/ 709084 w 796574"/>
                <a:gd name="connsiteY207" fmla="*/ 285791 h 791561"/>
                <a:gd name="connsiteX208" fmla="*/ 709084 w 796574"/>
                <a:gd name="connsiteY208" fmla="*/ 285791 h 791561"/>
                <a:gd name="connsiteX209" fmla="*/ 713321 w 796574"/>
                <a:gd name="connsiteY209" fmla="*/ 284323 h 791561"/>
                <a:gd name="connsiteX210" fmla="*/ 717625 w 796574"/>
                <a:gd name="connsiteY210" fmla="*/ 282822 h 791561"/>
                <a:gd name="connsiteX211" fmla="*/ 717625 w 796574"/>
                <a:gd name="connsiteY211" fmla="*/ 282822 h 791561"/>
                <a:gd name="connsiteX212" fmla="*/ 721929 w 796574"/>
                <a:gd name="connsiteY212" fmla="*/ 281321 h 791561"/>
                <a:gd name="connsiteX213" fmla="*/ 721929 w 796574"/>
                <a:gd name="connsiteY213" fmla="*/ 281321 h 791561"/>
                <a:gd name="connsiteX214" fmla="*/ 726266 w 796574"/>
                <a:gd name="connsiteY214" fmla="*/ 279819 h 791561"/>
                <a:gd name="connsiteX215" fmla="*/ 730603 w 796574"/>
                <a:gd name="connsiteY215" fmla="*/ 278351 h 791561"/>
                <a:gd name="connsiteX216" fmla="*/ 734940 w 796574"/>
                <a:gd name="connsiteY216" fmla="*/ 276850 h 791561"/>
                <a:gd name="connsiteX217" fmla="*/ 734940 w 796574"/>
                <a:gd name="connsiteY217" fmla="*/ 276850 h 791561"/>
                <a:gd name="connsiteX218" fmla="*/ 742747 w 796574"/>
                <a:gd name="connsiteY218" fmla="*/ 274148 h 791561"/>
                <a:gd name="connsiteX219" fmla="*/ 743581 w 796574"/>
                <a:gd name="connsiteY219" fmla="*/ 273847 h 791561"/>
                <a:gd name="connsiteX220" fmla="*/ 748019 w 796574"/>
                <a:gd name="connsiteY220" fmla="*/ 272346 h 791561"/>
                <a:gd name="connsiteX221" fmla="*/ 753590 w 796574"/>
                <a:gd name="connsiteY221" fmla="*/ 270444 h 791561"/>
                <a:gd name="connsiteX222" fmla="*/ 753590 w 796574"/>
                <a:gd name="connsiteY222" fmla="*/ 270444 h 791561"/>
                <a:gd name="connsiteX223" fmla="*/ 760930 w 796574"/>
                <a:gd name="connsiteY223" fmla="*/ 267942 h 791561"/>
                <a:gd name="connsiteX224" fmla="*/ 773942 w 796574"/>
                <a:gd name="connsiteY224" fmla="*/ 263438 h 791561"/>
                <a:gd name="connsiteX225" fmla="*/ 773008 w 796574"/>
                <a:gd name="connsiteY225" fmla="*/ 260769 h 791561"/>
                <a:gd name="connsiteX226" fmla="*/ 771740 w 796574"/>
                <a:gd name="connsiteY226" fmla="*/ 257199 h 791561"/>
                <a:gd name="connsiteX227" fmla="*/ 771006 w 796574"/>
                <a:gd name="connsiteY227" fmla="*/ 255264 h 791561"/>
                <a:gd name="connsiteX228" fmla="*/ 770038 w 796574"/>
                <a:gd name="connsiteY228" fmla="*/ 252628 h 791561"/>
                <a:gd name="connsiteX229" fmla="*/ 769171 w 796574"/>
                <a:gd name="connsiteY229" fmla="*/ 250360 h 791561"/>
                <a:gd name="connsiteX230" fmla="*/ 756326 w 796574"/>
                <a:gd name="connsiteY230" fmla="*/ 255298 h 791561"/>
                <a:gd name="connsiteX231" fmla="*/ 756326 w 796574"/>
                <a:gd name="connsiteY231" fmla="*/ 255298 h 791561"/>
                <a:gd name="connsiteX232" fmla="*/ 754925 w 796574"/>
                <a:gd name="connsiteY232" fmla="*/ 255798 h 791561"/>
                <a:gd name="connsiteX233" fmla="*/ 754491 w 796574"/>
                <a:gd name="connsiteY233" fmla="*/ 255965 h 791561"/>
                <a:gd name="connsiteX234" fmla="*/ 749086 w 796574"/>
                <a:gd name="connsiteY234" fmla="*/ 258033 h 791561"/>
                <a:gd name="connsiteX235" fmla="*/ 743615 w 796574"/>
                <a:gd name="connsiteY235" fmla="*/ 260135 h 791561"/>
                <a:gd name="connsiteX236" fmla="*/ 743615 w 796574"/>
                <a:gd name="connsiteY236" fmla="*/ 260135 h 791561"/>
                <a:gd name="connsiteX237" fmla="*/ 742881 w 796574"/>
                <a:gd name="connsiteY237" fmla="*/ 260402 h 791561"/>
                <a:gd name="connsiteX238" fmla="*/ 740445 w 796574"/>
                <a:gd name="connsiteY238" fmla="*/ 261336 h 791561"/>
                <a:gd name="connsiteX239" fmla="*/ 740445 w 796574"/>
                <a:gd name="connsiteY239" fmla="*/ 261336 h 791561"/>
                <a:gd name="connsiteX240" fmla="*/ 739311 w 796574"/>
                <a:gd name="connsiteY240" fmla="*/ 261803 h 791561"/>
                <a:gd name="connsiteX241" fmla="*/ 739311 w 796574"/>
                <a:gd name="connsiteY241" fmla="*/ 261803 h 791561"/>
                <a:gd name="connsiteX242" fmla="*/ 738477 w 796574"/>
                <a:gd name="connsiteY242" fmla="*/ 262137 h 791561"/>
                <a:gd name="connsiteX243" fmla="*/ 730770 w 796574"/>
                <a:gd name="connsiteY243" fmla="*/ 265106 h 791561"/>
                <a:gd name="connsiteX244" fmla="*/ 730770 w 796574"/>
                <a:gd name="connsiteY244" fmla="*/ 265106 h 791561"/>
                <a:gd name="connsiteX245" fmla="*/ 726533 w 796574"/>
                <a:gd name="connsiteY245" fmla="*/ 266741 h 791561"/>
                <a:gd name="connsiteX246" fmla="*/ 726533 w 796574"/>
                <a:gd name="connsiteY246" fmla="*/ 266741 h 791561"/>
                <a:gd name="connsiteX247" fmla="*/ 722296 w 796574"/>
                <a:gd name="connsiteY247" fmla="*/ 268409 h 791561"/>
                <a:gd name="connsiteX248" fmla="*/ 722296 w 796574"/>
                <a:gd name="connsiteY248" fmla="*/ 268409 h 791561"/>
                <a:gd name="connsiteX249" fmla="*/ 717992 w 796574"/>
                <a:gd name="connsiteY249" fmla="*/ 270044 h 791561"/>
                <a:gd name="connsiteX250" fmla="*/ 717992 w 796574"/>
                <a:gd name="connsiteY250" fmla="*/ 270044 h 791561"/>
                <a:gd name="connsiteX251" fmla="*/ 713755 w 796574"/>
                <a:gd name="connsiteY251" fmla="*/ 271645 h 791561"/>
                <a:gd name="connsiteX252" fmla="*/ 713755 w 796574"/>
                <a:gd name="connsiteY252" fmla="*/ 271645 h 791561"/>
                <a:gd name="connsiteX253" fmla="*/ 709485 w 796574"/>
                <a:gd name="connsiteY253" fmla="*/ 273247 h 791561"/>
                <a:gd name="connsiteX254" fmla="*/ 709485 w 796574"/>
                <a:gd name="connsiteY254" fmla="*/ 273247 h 791561"/>
                <a:gd name="connsiteX255" fmla="*/ 705247 w 796574"/>
                <a:gd name="connsiteY255" fmla="*/ 274915 h 791561"/>
                <a:gd name="connsiteX256" fmla="*/ 705247 w 796574"/>
                <a:gd name="connsiteY256" fmla="*/ 274915 h 791561"/>
                <a:gd name="connsiteX257" fmla="*/ 700977 w 796574"/>
                <a:gd name="connsiteY257" fmla="*/ 276550 h 791561"/>
                <a:gd name="connsiteX258" fmla="*/ 700977 w 796574"/>
                <a:gd name="connsiteY258" fmla="*/ 276550 h 791561"/>
                <a:gd name="connsiteX259" fmla="*/ 692436 w 796574"/>
                <a:gd name="connsiteY259" fmla="*/ 279886 h 791561"/>
                <a:gd name="connsiteX260" fmla="*/ 692436 w 796574"/>
                <a:gd name="connsiteY260" fmla="*/ 279886 h 791561"/>
                <a:gd name="connsiteX261" fmla="*/ 692169 w 796574"/>
                <a:gd name="connsiteY261" fmla="*/ 279886 h 791561"/>
                <a:gd name="connsiteX262" fmla="*/ 679658 w 796574"/>
                <a:gd name="connsiteY262" fmla="*/ 284690 h 791561"/>
                <a:gd name="connsiteX263" fmla="*/ 679658 w 796574"/>
                <a:gd name="connsiteY263" fmla="*/ 284690 h 791561"/>
                <a:gd name="connsiteX264" fmla="*/ 679358 w 796574"/>
                <a:gd name="connsiteY264" fmla="*/ 284690 h 791561"/>
                <a:gd name="connsiteX265" fmla="*/ 666847 w 796574"/>
                <a:gd name="connsiteY265" fmla="*/ 289495 h 791561"/>
                <a:gd name="connsiteX266" fmla="*/ 666847 w 796574"/>
                <a:gd name="connsiteY266" fmla="*/ 289495 h 791561"/>
                <a:gd name="connsiteX267" fmla="*/ 666546 w 796574"/>
                <a:gd name="connsiteY267" fmla="*/ 289495 h 791561"/>
                <a:gd name="connsiteX268" fmla="*/ 654369 w 796574"/>
                <a:gd name="connsiteY268" fmla="*/ 294532 h 791561"/>
                <a:gd name="connsiteX269" fmla="*/ 654369 w 796574"/>
                <a:gd name="connsiteY269" fmla="*/ 294532 h 791561"/>
                <a:gd name="connsiteX270" fmla="*/ 654068 w 796574"/>
                <a:gd name="connsiteY270" fmla="*/ 294532 h 791561"/>
                <a:gd name="connsiteX271" fmla="*/ 641557 w 796574"/>
                <a:gd name="connsiteY271" fmla="*/ 299337 h 791561"/>
                <a:gd name="connsiteX272" fmla="*/ 641557 w 796574"/>
                <a:gd name="connsiteY272" fmla="*/ 299337 h 791561"/>
                <a:gd name="connsiteX273" fmla="*/ 628546 w 796574"/>
                <a:gd name="connsiteY273" fmla="*/ 304241 h 791561"/>
                <a:gd name="connsiteX274" fmla="*/ 628546 w 796574"/>
                <a:gd name="connsiteY274" fmla="*/ 304241 h 791561"/>
                <a:gd name="connsiteX275" fmla="*/ 615801 w 796574"/>
                <a:gd name="connsiteY275" fmla="*/ 309145 h 791561"/>
                <a:gd name="connsiteX276" fmla="*/ 615801 w 796574"/>
                <a:gd name="connsiteY276" fmla="*/ 309145 h 791561"/>
                <a:gd name="connsiteX277" fmla="*/ 598753 w 796574"/>
                <a:gd name="connsiteY277" fmla="*/ 315818 h 791561"/>
                <a:gd name="connsiteX278" fmla="*/ 598753 w 796574"/>
                <a:gd name="connsiteY278" fmla="*/ 315818 h 791561"/>
                <a:gd name="connsiteX279" fmla="*/ 585708 w 796574"/>
                <a:gd name="connsiteY279" fmla="*/ 320923 h 791561"/>
                <a:gd name="connsiteX280" fmla="*/ 585708 w 796574"/>
                <a:gd name="connsiteY280" fmla="*/ 320923 h 791561"/>
                <a:gd name="connsiteX281" fmla="*/ 585708 w 796574"/>
                <a:gd name="connsiteY281" fmla="*/ 320722 h 791561"/>
                <a:gd name="connsiteX282" fmla="*/ 584340 w 796574"/>
                <a:gd name="connsiteY282" fmla="*/ 317386 h 791561"/>
                <a:gd name="connsiteX283" fmla="*/ 583239 w 796574"/>
                <a:gd name="connsiteY283" fmla="*/ 314750 h 791561"/>
                <a:gd name="connsiteX284" fmla="*/ 583239 w 796574"/>
                <a:gd name="connsiteY284" fmla="*/ 314450 h 791561"/>
                <a:gd name="connsiteX285" fmla="*/ 583239 w 796574"/>
                <a:gd name="connsiteY285" fmla="*/ 314450 h 791561"/>
                <a:gd name="connsiteX286" fmla="*/ 583072 w 796574"/>
                <a:gd name="connsiteY286" fmla="*/ 314116 h 791561"/>
                <a:gd name="connsiteX287" fmla="*/ 583072 w 796574"/>
                <a:gd name="connsiteY287" fmla="*/ 313783 h 791561"/>
                <a:gd name="connsiteX288" fmla="*/ 583072 w 796574"/>
                <a:gd name="connsiteY288" fmla="*/ 313349 h 791561"/>
                <a:gd name="connsiteX289" fmla="*/ 583072 w 796574"/>
                <a:gd name="connsiteY289" fmla="*/ 313349 h 791561"/>
                <a:gd name="connsiteX290" fmla="*/ 582272 w 796574"/>
                <a:gd name="connsiteY290" fmla="*/ 311614 h 791561"/>
                <a:gd name="connsiteX291" fmla="*/ 581971 w 796574"/>
                <a:gd name="connsiteY291" fmla="*/ 310914 h 791561"/>
                <a:gd name="connsiteX292" fmla="*/ 581671 w 796574"/>
                <a:gd name="connsiteY292" fmla="*/ 310213 h 791561"/>
                <a:gd name="connsiteX293" fmla="*/ 581671 w 796574"/>
                <a:gd name="connsiteY293" fmla="*/ 309979 h 791561"/>
                <a:gd name="connsiteX294" fmla="*/ 580904 w 796574"/>
                <a:gd name="connsiteY294" fmla="*/ 308311 h 791561"/>
                <a:gd name="connsiteX295" fmla="*/ 580136 w 796574"/>
                <a:gd name="connsiteY295" fmla="*/ 306677 h 791561"/>
                <a:gd name="connsiteX296" fmla="*/ 580136 w 796574"/>
                <a:gd name="connsiteY296" fmla="*/ 306677 h 791561"/>
                <a:gd name="connsiteX297" fmla="*/ 579436 w 796574"/>
                <a:gd name="connsiteY297" fmla="*/ 305275 h 791561"/>
                <a:gd name="connsiteX298" fmla="*/ 579102 w 796574"/>
                <a:gd name="connsiteY298" fmla="*/ 304575 h 791561"/>
                <a:gd name="connsiteX299" fmla="*/ 578735 w 796574"/>
                <a:gd name="connsiteY299" fmla="*/ 303874 h 791561"/>
                <a:gd name="connsiteX300" fmla="*/ 578435 w 796574"/>
                <a:gd name="connsiteY300" fmla="*/ 303307 h 791561"/>
                <a:gd name="connsiteX301" fmla="*/ 578435 w 796574"/>
                <a:gd name="connsiteY301" fmla="*/ 303007 h 791561"/>
                <a:gd name="connsiteX302" fmla="*/ 578435 w 796574"/>
                <a:gd name="connsiteY302" fmla="*/ 302840 h 791561"/>
                <a:gd name="connsiteX303" fmla="*/ 578034 w 796574"/>
                <a:gd name="connsiteY303" fmla="*/ 302072 h 791561"/>
                <a:gd name="connsiteX304" fmla="*/ 577067 w 796574"/>
                <a:gd name="connsiteY304" fmla="*/ 300204 h 791561"/>
                <a:gd name="connsiteX305" fmla="*/ 576400 w 796574"/>
                <a:gd name="connsiteY305" fmla="*/ 298970 h 791561"/>
                <a:gd name="connsiteX306" fmla="*/ 576099 w 796574"/>
                <a:gd name="connsiteY306" fmla="*/ 298436 h 791561"/>
                <a:gd name="connsiteX307" fmla="*/ 575299 w 796574"/>
                <a:gd name="connsiteY307" fmla="*/ 296968 h 791561"/>
                <a:gd name="connsiteX308" fmla="*/ 574731 w 796574"/>
                <a:gd name="connsiteY308" fmla="*/ 295900 h 791561"/>
                <a:gd name="connsiteX309" fmla="*/ 573263 w 796574"/>
                <a:gd name="connsiteY309" fmla="*/ 293331 h 791561"/>
                <a:gd name="connsiteX310" fmla="*/ 572696 w 796574"/>
                <a:gd name="connsiteY310" fmla="*/ 292397 h 791561"/>
                <a:gd name="connsiteX311" fmla="*/ 571862 w 796574"/>
                <a:gd name="connsiteY311" fmla="*/ 290996 h 791561"/>
                <a:gd name="connsiteX312" fmla="*/ 571028 w 796574"/>
                <a:gd name="connsiteY312" fmla="*/ 289628 h 791561"/>
                <a:gd name="connsiteX313" fmla="*/ 570394 w 796574"/>
                <a:gd name="connsiteY313" fmla="*/ 288560 h 791561"/>
                <a:gd name="connsiteX314" fmla="*/ 568826 w 796574"/>
                <a:gd name="connsiteY314" fmla="*/ 286058 h 791561"/>
                <a:gd name="connsiteX315" fmla="*/ 568826 w 796574"/>
                <a:gd name="connsiteY315" fmla="*/ 286058 h 791561"/>
                <a:gd name="connsiteX316" fmla="*/ 568659 w 796574"/>
                <a:gd name="connsiteY316" fmla="*/ 285825 h 791561"/>
                <a:gd name="connsiteX317" fmla="*/ 568659 w 796574"/>
                <a:gd name="connsiteY317" fmla="*/ 285825 h 791561"/>
                <a:gd name="connsiteX318" fmla="*/ 568659 w 796574"/>
                <a:gd name="connsiteY318" fmla="*/ 285658 h 791561"/>
                <a:gd name="connsiteX319" fmla="*/ 568659 w 796574"/>
                <a:gd name="connsiteY319" fmla="*/ 285491 h 791561"/>
                <a:gd name="connsiteX320" fmla="*/ 568459 w 796574"/>
                <a:gd name="connsiteY320" fmla="*/ 285157 h 791561"/>
                <a:gd name="connsiteX321" fmla="*/ 568459 w 796574"/>
                <a:gd name="connsiteY321" fmla="*/ 285157 h 791561"/>
                <a:gd name="connsiteX322" fmla="*/ 568459 w 796574"/>
                <a:gd name="connsiteY322" fmla="*/ 285157 h 791561"/>
                <a:gd name="connsiteX323" fmla="*/ 568459 w 796574"/>
                <a:gd name="connsiteY323" fmla="*/ 284957 h 791561"/>
                <a:gd name="connsiteX324" fmla="*/ 568459 w 796574"/>
                <a:gd name="connsiteY324" fmla="*/ 284957 h 791561"/>
                <a:gd name="connsiteX325" fmla="*/ 568126 w 796574"/>
                <a:gd name="connsiteY325" fmla="*/ 284457 h 791561"/>
                <a:gd name="connsiteX326" fmla="*/ 567959 w 796574"/>
                <a:gd name="connsiteY326" fmla="*/ 284157 h 791561"/>
                <a:gd name="connsiteX327" fmla="*/ 567425 w 796574"/>
                <a:gd name="connsiteY327" fmla="*/ 283356 h 791561"/>
                <a:gd name="connsiteX328" fmla="*/ 567425 w 796574"/>
                <a:gd name="connsiteY328" fmla="*/ 283156 h 791561"/>
                <a:gd name="connsiteX329" fmla="*/ 567425 w 796574"/>
                <a:gd name="connsiteY329" fmla="*/ 282955 h 791561"/>
                <a:gd name="connsiteX330" fmla="*/ 567425 w 796574"/>
                <a:gd name="connsiteY330" fmla="*/ 282955 h 791561"/>
                <a:gd name="connsiteX331" fmla="*/ 567158 w 796574"/>
                <a:gd name="connsiteY331" fmla="*/ 282588 h 791561"/>
                <a:gd name="connsiteX332" fmla="*/ 566958 w 796574"/>
                <a:gd name="connsiteY332" fmla="*/ 282255 h 791561"/>
                <a:gd name="connsiteX333" fmla="*/ 566958 w 796574"/>
                <a:gd name="connsiteY333" fmla="*/ 282055 h 791561"/>
                <a:gd name="connsiteX334" fmla="*/ 566624 w 796574"/>
                <a:gd name="connsiteY334" fmla="*/ 281588 h 791561"/>
                <a:gd name="connsiteX335" fmla="*/ 565723 w 796574"/>
                <a:gd name="connsiteY335" fmla="*/ 280220 h 791561"/>
                <a:gd name="connsiteX336" fmla="*/ 565723 w 796574"/>
                <a:gd name="connsiteY336" fmla="*/ 280220 h 791561"/>
                <a:gd name="connsiteX337" fmla="*/ 565723 w 796574"/>
                <a:gd name="connsiteY337" fmla="*/ 280019 h 791561"/>
                <a:gd name="connsiteX338" fmla="*/ 564589 w 796574"/>
                <a:gd name="connsiteY338" fmla="*/ 278418 h 791561"/>
                <a:gd name="connsiteX339" fmla="*/ 564289 w 796574"/>
                <a:gd name="connsiteY339" fmla="*/ 277984 h 791561"/>
                <a:gd name="connsiteX340" fmla="*/ 563755 w 796574"/>
                <a:gd name="connsiteY340" fmla="*/ 277284 h 791561"/>
                <a:gd name="connsiteX341" fmla="*/ 563088 w 796574"/>
                <a:gd name="connsiteY341" fmla="*/ 276316 h 791561"/>
                <a:gd name="connsiteX342" fmla="*/ 561987 w 796574"/>
                <a:gd name="connsiteY342" fmla="*/ 274848 h 791561"/>
                <a:gd name="connsiteX343" fmla="*/ 560953 w 796574"/>
                <a:gd name="connsiteY343" fmla="*/ 273480 h 791561"/>
                <a:gd name="connsiteX344" fmla="*/ 560953 w 796574"/>
                <a:gd name="connsiteY344" fmla="*/ 273480 h 791561"/>
                <a:gd name="connsiteX345" fmla="*/ 558951 w 796574"/>
                <a:gd name="connsiteY345" fmla="*/ 270878 h 791561"/>
                <a:gd name="connsiteX346" fmla="*/ 558784 w 796574"/>
                <a:gd name="connsiteY346" fmla="*/ 270644 h 791561"/>
                <a:gd name="connsiteX347" fmla="*/ 556949 w 796574"/>
                <a:gd name="connsiteY347" fmla="*/ 268376 h 791561"/>
                <a:gd name="connsiteX348" fmla="*/ 556682 w 796574"/>
                <a:gd name="connsiteY348" fmla="*/ 268042 h 791561"/>
                <a:gd name="connsiteX349" fmla="*/ 556449 w 796574"/>
                <a:gd name="connsiteY349" fmla="*/ 267742 h 791561"/>
                <a:gd name="connsiteX350" fmla="*/ 566958 w 796574"/>
                <a:gd name="connsiteY350" fmla="*/ 259268 h 791561"/>
                <a:gd name="connsiteX351" fmla="*/ 567158 w 796574"/>
                <a:gd name="connsiteY351" fmla="*/ 259101 h 791561"/>
                <a:gd name="connsiteX352" fmla="*/ 581204 w 796574"/>
                <a:gd name="connsiteY352" fmla="*/ 247691 h 791561"/>
                <a:gd name="connsiteX353" fmla="*/ 581404 w 796574"/>
                <a:gd name="connsiteY353" fmla="*/ 247691 h 791561"/>
                <a:gd name="connsiteX354" fmla="*/ 591913 w 796574"/>
                <a:gd name="connsiteY354" fmla="*/ 239183 h 791561"/>
                <a:gd name="connsiteX355" fmla="*/ 592114 w 796574"/>
                <a:gd name="connsiteY355" fmla="*/ 239016 h 791561"/>
                <a:gd name="connsiteX356" fmla="*/ 601789 w 796574"/>
                <a:gd name="connsiteY356" fmla="*/ 230742 h 791561"/>
                <a:gd name="connsiteX357" fmla="*/ 602356 w 796574"/>
                <a:gd name="connsiteY357" fmla="*/ 230242 h 791561"/>
                <a:gd name="connsiteX358" fmla="*/ 602356 w 796574"/>
                <a:gd name="connsiteY358" fmla="*/ 230242 h 791561"/>
                <a:gd name="connsiteX359" fmla="*/ 613065 w 796574"/>
                <a:gd name="connsiteY359" fmla="*/ 221568 h 791561"/>
                <a:gd name="connsiteX360" fmla="*/ 613065 w 796574"/>
                <a:gd name="connsiteY360" fmla="*/ 221568 h 791561"/>
                <a:gd name="connsiteX361" fmla="*/ 615734 w 796574"/>
                <a:gd name="connsiteY361" fmla="*/ 219399 h 791561"/>
                <a:gd name="connsiteX362" fmla="*/ 616602 w 796574"/>
                <a:gd name="connsiteY362" fmla="*/ 218665 h 791561"/>
                <a:gd name="connsiteX363" fmla="*/ 616769 w 796574"/>
                <a:gd name="connsiteY363" fmla="*/ 218665 h 791561"/>
                <a:gd name="connsiteX364" fmla="*/ 618003 w 796574"/>
                <a:gd name="connsiteY364" fmla="*/ 217664 h 791561"/>
                <a:gd name="connsiteX365" fmla="*/ 620172 w 796574"/>
                <a:gd name="connsiteY365" fmla="*/ 215929 h 791561"/>
                <a:gd name="connsiteX366" fmla="*/ 621206 w 796574"/>
                <a:gd name="connsiteY366" fmla="*/ 215062 h 791561"/>
                <a:gd name="connsiteX367" fmla="*/ 623708 w 796574"/>
                <a:gd name="connsiteY367" fmla="*/ 213027 h 791561"/>
                <a:gd name="connsiteX368" fmla="*/ 623708 w 796574"/>
                <a:gd name="connsiteY368" fmla="*/ 213027 h 791561"/>
                <a:gd name="connsiteX369" fmla="*/ 634318 w 796574"/>
                <a:gd name="connsiteY369" fmla="*/ 204419 h 791561"/>
                <a:gd name="connsiteX370" fmla="*/ 634318 w 796574"/>
                <a:gd name="connsiteY370" fmla="*/ 204419 h 791561"/>
                <a:gd name="connsiteX371" fmla="*/ 644994 w 796574"/>
                <a:gd name="connsiteY371" fmla="*/ 195811 h 791561"/>
                <a:gd name="connsiteX372" fmla="*/ 644994 w 796574"/>
                <a:gd name="connsiteY372" fmla="*/ 195811 h 791561"/>
                <a:gd name="connsiteX373" fmla="*/ 647663 w 796574"/>
                <a:gd name="connsiteY373" fmla="*/ 193643 h 791561"/>
                <a:gd name="connsiteX374" fmla="*/ 652067 w 796574"/>
                <a:gd name="connsiteY374" fmla="*/ 190040 h 791561"/>
                <a:gd name="connsiteX375" fmla="*/ 652067 w 796574"/>
                <a:gd name="connsiteY375" fmla="*/ 190040 h 791561"/>
                <a:gd name="connsiteX376" fmla="*/ 655603 w 796574"/>
                <a:gd name="connsiteY376" fmla="*/ 187204 h 791561"/>
                <a:gd name="connsiteX377" fmla="*/ 655603 w 796574"/>
                <a:gd name="connsiteY377" fmla="*/ 187204 h 791561"/>
                <a:gd name="connsiteX378" fmla="*/ 659140 w 796574"/>
                <a:gd name="connsiteY378" fmla="*/ 184301 h 791561"/>
                <a:gd name="connsiteX379" fmla="*/ 659140 w 796574"/>
                <a:gd name="connsiteY379" fmla="*/ 184301 h 791561"/>
                <a:gd name="connsiteX380" fmla="*/ 662676 w 796574"/>
                <a:gd name="connsiteY380" fmla="*/ 181432 h 791561"/>
                <a:gd name="connsiteX381" fmla="*/ 662676 w 796574"/>
                <a:gd name="connsiteY381" fmla="*/ 181432 h 791561"/>
                <a:gd name="connsiteX382" fmla="*/ 666213 w 796574"/>
                <a:gd name="connsiteY382" fmla="*/ 178529 h 791561"/>
                <a:gd name="connsiteX383" fmla="*/ 666213 w 796574"/>
                <a:gd name="connsiteY383" fmla="*/ 178529 h 791561"/>
                <a:gd name="connsiteX384" fmla="*/ 669549 w 796574"/>
                <a:gd name="connsiteY384" fmla="*/ 175693 h 791561"/>
                <a:gd name="connsiteX385" fmla="*/ 673119 w 796574"/>
                <a:gd name="connsiteY385" fmla="*/ 172791 h 791561"/>
                <a:gd name="connsiteX386" fmla="*/ 676689 w 796574"/>
                <a:gd name="connsiteY386" fmla="*/ 169922 h 791561"/>
                <a:gd name="connsiteX387" fmla="*/ 683128 w 796574"/>
                <a:gd name="connsiteY387" fmla="*/ 164717 h 791561"/>
                <a:gd name="connsiteX388" fmla="*/ 683128 w 796574"/>
                <a:gd name="connsiteY388" fmla="*/ 164717 h 791561"/>
                <a:gd name="connsiteX389" fmla="*/ 683795 w 796574"/>
                <a:gd name="connsiteY389" fmla="*/ 164150 h 791561"/>
                <a:gd name="connsiteX390" fmla="*/ 687498 w 796574"/>
                <a:gd name="connsiteY390" fmla="*/ 161114 h 791561"/>
                <a:gd name="connsiteX391" fmla="*/ 692002 w 796574"/>
                <a:gd name="connsiteY391" fmla="*/ 157477 h 791561"/>
                <a:gd name="connsiteX392" fmla="*/ 698074 w 796574"/>
                <a:gd name="connsiteY392" fmla="*/ 152606 h 791561"/>
                <a:gd name="connsiteX393" fmla="*/ 708784 w 796574"/>
                <a:gd name="connsiteY393" fmla="*/ 143932 h 791561"/>
                <a:gd name="connsiteX394" fmla="*/ 704547 w 796574"/>
                <a:gd name="connsiteY394" fmla="*/ 138794 h 791561"/>
                <a:gd name="connsiteX395" fmla="*/ 701578 w 796574"/>
                <a:gd name="connsiteY395" fmla="*/ 135458 h 791561"/>
                <a:gd name="connsiteX396" fmla="*/ 699876 w 796574"/>
                <a:gd name="connsiteY396" fmla="*/ 133489 h 791561"/>
                <a:gd name="connsiteX397" fmla="*/ 699876 w 796574"/>
                <a:gd name="connsiteY397" fmla="*/ 133489 h 791561"/>
                <a:gd name="connsiteX398" fmla="*/ 699876 w 796574"/>
                <a:gd name="connsiteY398" fmla="*/ 133489 h 791561"/>
                <a:gd name="connsiteX399" fmla="*/ 690201 w 796574"/>
                <a:gd name="connsiteY399" fmla="*/ 141830 h 791561"/>
                <a:gd name="connsiteX400" fmla="*/ 689533 w 796574"/>
                <a:gd name="connsiteY400" fmla="*/ 142464 h 791561"/>
                <a:gd name="connsiteX401" fmla="*/ 689533 w 796574"/>
                <a:gd name="connsiteY401" fmla="*/ 142464 h 791561"/>
                <a:gd name="connsiteX402" fmla="*/ 687165 w 796574"/>
                <a:gd name="connsiteY402" fmla="*/ 144532 h 791561"/>
                <a:gd name="connsiteX403" fmla="*/ 683828 w 796574"/>
                <a:gd name="connsiteY403" fmla="*/ 147535 h 791561"/>
                <a:gd name="connsiteX404" fmla="*/ 681059 w 796574"/>
                <a:gd name="connsiteY404" fmla="*/ 149971 h 791561"/>
                <a:gd name="connsiteX405" fmla="*/ 679491 w 796574"/>
                <a:gd name="connsiteY405" fmla="*/ 151338 h 791561"/>
                <a:gd name="connsiteX406" fmla="*/ 679491 w 796574"/>
                <a:gd name="connsiteY406" fmla="*/ 151338 h 791561"/>
                <a:gd name="connsiteX407" fmla="*/ 675921 w 796574"/>
                <a:gd name="connsiteY407" fmla="*/ 154475 h 791561"/>
                <a:gd name="connsiteX408" fmla="*/ 675921 w 796574"/>
                <a:gd name="connsiteY408" fmla="*/ 154475 h 791561"/>
                <a:gd name="connsiteX409" fmla="*/ 675287 w 796574"/>
                <a:gd name="connsiteY409" fmla="*/ 155042 h 791561"/>
                <a:gd name="connsiteX410" fmla="*/ 669049 w 796574"/>
                <a:gd name="connsiteY410" fmla="*/ 160447 h 791561"/>
                <a:gd name="connsiteX411" fmla="*/ 669049 w 796574"/>
                <a:gd name="connsiteY411" fmla="*/ 160447 h 791561"/>
                <a:gd name="connsiteX412" fmla="*/ 665712 w 796574"/>
                <a:gd name="connsiteY412" fmla="*/ 163416 h 791561"/>
                <a:gd name="connsiteX413" fmla="*/ 665712 w 796574"/>
                <a:gd name="connsiteY413" fmla="*/ 163416 h 791561"/>
                <a:gd name="connsiteX414" fmla="*/ 662376 w 796574"/>
                <a:gd name="connsiteY414" fmla="*/ 166385 h 791561"/>
                <a:gd name="connsiteX415" fmla="*/ 662376 w 796574"/>
                <a:gd name="connsiteY415" fmla="*/ 166385 h 791561"/>
                <a:gd name="connsiteX416" fmla="*/ 659040 w 796574"/>
                <a:gd name="connsiteY416" fmla="*/ 169354 h 791561"/>
                <a:gd name="connsiteX417" fmla="*/ 659040 w 796574"/>
                <a:gd name="connsiteY417" fmla="*/ 169354 h 791561"/>
                <a:gd name="connsiteX418" fmla="*/ 655703 w 796574"/>
                <a:gd name="connsiteY418" fmla="*/ 172324 h 791561"/>
                <a:gd name="connsiteX419" fmla="*/ 655703 w 796574"/>
                <a:gd name="connsiteY419" fmla="*/ 172324 h 791561"/>
                <a:gd name="connsiteX420" fmla="*/ 652701 w 796574"/>
                <a:gd name="connsiteY420" fmla="*/ 174926 h 791561"/>
                <a:gd name="connsiteX421" fmla="*/ 652267 w 796574"/>
                <a:gd name="connsiteY421" fmla="*/ 175293 h 791561"/>
                <a:gd name="connsiteX422" fmla="*/ 652033 w 796574"/>
                <a:gd name="connsiteY422" fmla="*/ 175527 h 791561"/>
                <a:gd name="connsiteX423" fmla="*/ 650999 w 796574"/>
                <a:gd name="connsiteY423" fmla="*/ 176427 h 791561"/>
                <a:gd name="connsiteX424" fmla="*/ 650565 w 796574"/>
                <a:gd name="connsiteY424" fmla="*/ 176794 h 791561"/>
                <a:gd name="connsiteX425" fmla="*/ 648764 w 796574"/>
                <a:gd name="connsiteY425" fmla="*/ 178329 h 791561"/>
                <a:gd name="connsiteX426" fmla="*/ 645428 w 796574"/>
                <a:gd name="connsiteY426" fmla="*/ 181332 h 791561"/>
                <a:gd name="connsiteX427" fmla="*/ 638488 w 796574"/>
                <a:gd name="connsiteY427" fmla="*/ 187337 h 791561"/>
                <a:gd name="connsiteX428" fmla="*/ 638488 w 796574"/>
                <a:gd name="connsiteY428" fmla="*/ 187337 h 791561"/>
                <a:gd name="connsiteX429" fmla="*/ 628079 w 796574"/>
                <a:gd name="connsiteY429" fmla="*/ 196378 h 791561"/>
                <a:gd name="connsiteX430" fmla="*/ 617770 w 796574"/>
                <a:gd name="connsiteY430" fmla="*/ 205386 h 791561"/>
                <a:gd name="connsiteX431" fmla="*/ 607360 w 796574"/>
                <a:gd name="connsiteY431" fmla="*/ 214428 h 791561"/>
                <a:gd name="connsiteX432" fmla="*/ 607360 w 796574"/>
                <a:gd name="connsiteY432" fmla="*/ 214428 h 791561"/>
                <a:gd name="connsiteX433" fmla="*/ 605692 w 796574"/>
                <a:gd name="connsiteY433" fmla="*/ 215896 h 791561"/>
                <a:gd name="connsiteX434" fmla="*/ 605292 w 796574"/>
                <a:gd name="connsiteY434" fmla="*/ 216229 h 791561"/>
                <a:gd name="connsiteX435" fmla="*/ 605292 w 796574"/>
                <a:gd name="connsiteY435" fmla="*/ 216229 h 791561"/>
                <a:gd name="connsiteX436" fmla="*/ 594315 w 796574"/>
                <a:gd name="connsiteY436" fmla="*/ 221668 h 791561"/>
                <a:gd name="connsiteX437" fmla="*/ 594315 w 796574"/>
                <a:gd name="connsiteY437" fmla="*/ 221668 h 791561"/>
                <a:gd name="connsiteX438" fmla="*/ 584006 w 796574"/>
                <a:gd name="connsiteY438" fmla="*/ 230676 h 791561"/>
                <a:gd name="connsiteX439" fmla="*/ 584006 w 796574"/>
                <a:gd name="connsiteY439" fmla="*/ 230676 h 791561"/>
                <a:gd name="connsiteX440" fmla="*/ 583773 w 796574"/>
                <a:gd name="connsiteY440" fmla="*/ 230409 h 791561"/>
                <a:gd name="connsiteX441" fmla="*/ 583773 w 796574"/>
                <a:gd name="connsiteY441" fmla="*/ 230409 h 791561"/>
                <a:gd name="connsiteX442" fmla="*/ 583506 w 796574"/>
                <a:gd name="connsiteY442" fmla="*/ 230108 h 791561"/>
                <a:gd name="connsiteX443" fmla="*/ 583206 w 796574"/>
                <a:gd name="connsiteY443" fmla="*/ 229775 h 791561"/>
                <a:gd name="connsiteX444" fmla="*/ 583039 w 796574"/>
                <a:gd name="connsiteY444" fmla="*/ 229608 h 791561"/>
                <a:gd name="connsiteX445" fmla="*/ 581271 w 796574"/>
                <a:gd name="connsiteY445" fmla="*/ 227606 h 791561"/>
                <a:gd name="connsiteX446" fmla="*/ 580770 w 796574"/>
                <a:gd name="connsiteY446" fmla="*/ 227039 h 791561"/>
                <a:gd name="connsiteX447" fmla="*/ 580770 w 796574"/>
                <a:gd name="connsiteY447" fmla="*/ 227039 h 791561"/>
                <a:gd name="connsiteX448" fmla="*/ 580437 w 796574"/>
                <a:gd name="connsiteY448" fmla="*/ 226705 h 791561"/>
                <a:gd name="connsiteX449" fmla="*/ 580270 w 796574"/>
                <a:gd name="connsiteY449" fmla="*/ 226505 h 791561"/>
                <a:gd name="connsiteX450" fmla="*/ 580069 w 796574"/>
                <a:gd name="connsiteY450" fmla="*/ 226305 h 791561"/>
                <a:gd name="connsiteX451" fmla="*/ 580069 w 796574"/>
                <a:gd name="connsiteY451" fmla="*/ 226305 h 791561"/>
                <a:gd name="connsiteX452" fmla="*/ 579436 w 796574"/>
                <a:gd name="connsiteY452" fmla="*/ 225638 h 791561"/>
                <a:gd name="connsiteX453" fmla="*/ 578535 w 796574"/>
                <a:gd name="connsiteY453" fmla="*/ 224637 h 791561"/>
                <a:gd name="connsiteX454" fmla="*/ 577868 w 796574"/>
                <a:gd name="connsiteY454" fmla="*/ 223936 h 791561"/>
                <a:gd name="connsiteX455" fmla="*/ 576199 w 796574"/>
                <a:gd name="connsiteY455" fmla="*/ 222201 h 791561"/>
                <a:gd name="connsiteX456" fmla="*/ 574498 w 796574"/>
                <a:gd name="connsiteY456" fmla="*/ 220467 h 791561"/>
                <a:gd name="connsiteX457" fmla="*/ 571162 w 796574"/>
                <a:gd name="connsiteY457" fmla="*/ 217130 h 791561"/>
                <a:gd name="connsiteX458" fmla="*/ 571162 w 796574"/>
                <a:gd name="connsiteY458" fmla="*/ 217130 h 791561"/>
                <a:gd name="connsiteX459" fmla="*/ 567825 w 796574"/>
                <a:gd name="connsiteY459" fmla="*/ 213794 h 791561"/>
                <a:gd name="connsiteX460" fmla="*/ 566424 w 796574"/>
                <a:gd name="connsiteY460" fmla="*/ 212493 h 791561"/>
                <a:gd name="connsiteX461" fmla="*/ 566057 w 796574"/>
                <a:gd name="connsiteY461" fmla="*/ 212159 h 791561"/>
                <a:gd name="connsiteX462" fmla="*/ 564990 w 796574"/>
                <a:gd name="connsiteY462" fmla="*/ 211192 h 791561"/>
                <a:gd name="connsiteX463" fmla="*/ 564556 w 796574"/>
                <a:gd name="connsiteY463" fmla="*/ 210791 h 791561"/>
                <a:gd name="connsiteX464" fmla="*/ 564289 w 796574"/>
                <a:gd name="connsiteY464" fmla="*/ 210524 h 791561"/>
                <a:gd name="connsiteX465" fmla="*/ 564289 w 796574"/>
                <a:gd name="connsiteY465" fmla="*/ 210524 h 791561"/>
                <a:gd name="connsiteX466" fmla="*/ 564289 w 796574"/>
                <a:gd name="connsiteY466" fmla="*/ 210524 h 791561"/>
                <a:gd name="connsiteX467" fmla="*/ 564289 w 796574"/>
                <a:gd name="connsiteY467" fmla="*/ 210524 h 791561"/>
                <a:gd name="connsiteX468" fmla="*/ 560953 w 796574"/>
                <a:gd name="connsiteY468" fmla="*/ 207488 h 791561"/>
                <a:gd name="connsiteX469" fmla="*/ 560285 w 796574"/>
                <a:gd name="connsiteY469" fmla="*/ 206921 h 791561"/>
                <a:gd name="connsiteX470" fmla="*/ 559651 w 796574"/>
                <a:gd name="connsiteY470" fmla="*/ 206354 h 791561"/>
                <a:gd name="connsiteX471" fmla="*/ 559651 w 796574"/>
                <a:gd name="connsiteY471" fmla="*/ 206354 h 791561"/>
                <a:gd name="connsiteX472" fmla="*/ 559451 w 796574"/>
                <a:gd name="connsiteY472" fmla="*/ 206154 h 791561"/>
                <a:gd name="connsiteX473" fmla="*/ 557416 w 796574"/>
                <a:gd name="connsiteY473" fmla="*/ 204419 h 791561"/>
                <a:gd name="connsiteX474" fmla="*/ 555581 w 796574"/>
                <a:gd name="connsiteY474" fmla="*/ 202884 h 791561"/>
                <a:gd name="connsiteX475" fmla="*/ 552812 w 796574"/>
                <a:gd name="connsiteY475" fmla="*/ 200682 h 791561"/>
                <a:gd name="connsiteX476" fmla="*/ 552345 w 796574"/>
                <a:gd name="connsiteY476" fmla="*/ 200315 h 791561"/>
                <a:gd name="connsiteX477" fmla="*/ 551678 w 796574"/>
                <a:gd name="connsiteY477" fmla="*/ 199782 h 791561"/>
                <a:gd name="connsiteX478" fmla="*/ 551277 w 796574"/>
                <a:gd name="connsiteY478" fmla="*/ 199481 h 791561"/>
                <a:gd name="connsiteX479" fmla="*/ 550710 w 796574"/>
                <a:gd name="connsiteY479" fmla="*/ 199048 h 791561"/>
                <a:gd name="connsiteX480" fmla="*/ 549642 w 796574"/>
                <a:gd name="connsiteY480" fmla="*/ 198213 h 791561"/>
                <a:gd name="connsiteX481" fmla="*/ 549209 w 796574"/>
                <a:gd name="connsiteY481" fmla="*/ 197880 h 791561"/>
                <a:gd name="connsiteX482" fmla="*/ 547641 w 796574"/>
                <a:gd name="connsiteY482" fmla="*/ 196679 h 791561"/>
                <a:gd name="connsiteX483" fmla="*/ 547641 w 796574"/>
                <a:gd name="connsiteY483" fmla="*/ 196679 h 791561"/>
                <a:gd name="connsiteX484" fmla="*/ 547641 w 796574"/>
                <a:gd name="connsiteY484" fmla="*/ 196512 h 791561"/>
                <a:gd name="connsiteX485" fmla="*/ 547641 w 796574"/>
                <a:gd name="connsiteY485" fmla="*/ 196512 h 791561"/>
                <a:gd name="connsiteX486" fmla="*/ 547641 w 796574"/>
                <a:gd name="connsiteY486" fmla="*/ 196512 h 791561"/>
                <a:gd name="connsiteX487" fmla="*/ 547641 w 796574"/>
                <a:gd name="connsiteY487" fmla="*/ 196512 h 791561"/>
                <a:gd name="connsiteX488" fmla="*/ 547441 w 796574"/>
                <a:gd name="connsiteY488" fmla="*/ 196512 h 791561"/>
                <a:gd name="connsiteX489" fmla="*/ 547441 w 796574"/>
                <a:gd name="connsiteY489" fmla="*/ 196512 h 791561"/>
                <a:gd name="connsiteX490" fmla="*/ 546640 w 796574"/>
                <a:gd name="connsiteY490" fmla="*/ 195911 h 791561"/>
                <a:gd name="connsiteX491" fmla="*/ 544705 w 796574"/>
                <a:gd name="connsiteY491" fmla="*/ 194477 h 791561"/>
                <a:gd name="connsiteX492" fmla="*/ 544705 w 796574"/>
                <a:gd name="connsiteY492" fmla="*/ 194477 h 791561"/>
                <a:gd name="connsiteX493" fmla="*/ 542803 w 796574"/>
                <a:gd name="connsiteY493" fmla="*/ 193076 h 791561"/>
                <a:gd name="connsiteX494" fmla="*/ 542169 w 796574"/>
                <a:gd name="connsiteY494" fmla="*/ 192642 h 791561"/>
                <a:gd name="connsiteX495" fmla="*/ 542169 w 796574"/>
                <a:gd name="connsiteY495" fmla="*/ 192642 h 791561"/>
                <a:gd name="connsiteX496" fmla="*/ 540434 w 796574"/>
                <a:gd name="connsiteY496" fmla="*/ 191441 h 791561"/>
                <a:gd name="connsiteX497" fmla="*/ 538032 w 796574"/>
                <a:gd name="connsiteY497" fmla="*/ 189806 h 791561"/>
                <a:gd name="connsiteX498" fmla="*/ 536331 w 796574"/>
                <a:gd name="connsiteY498" fmla="*/ 188672 h 791561"/>
                <a:gd name="connsiteX499" fmla="*/ 535096 w 796574"/>
                <a:gd name="connsiteY499" fmla="*/ 187838 h 791561"/>
                <a:gd name="connsiteX500" fmla="*/ 533528 w 796574"/>
                <a:gd name="connsiteY500" fmla="*/ 186837 h 791561"/>
                <a:gd name="connsiteX501" fmla="*/ 531593 w 796574"/>
                <a:gd name="connsiteY501" fmla="*/ 185636 h 791561"/>
                <a:gd name="connsiteX502" fmla="*/ 530559 w 796574"/>
                <a:gd name="connsiteY502" fmla="*/ 185002 h 791561"/>
                <a:gd name="connsiteX503" fmla="*/ 528490 w 796574"/>
                <a:gd name="connsiteY503" fmla="*/ 183701 h 791561"/>
                <a:gd name="connsiteX504" fmla="*/ 527957 w 796574"/>
                <a:gd name="connsiteY504" fmla="*/ 183400 h 791561"/>
                <a:gd name="connsiteX505" fmla="*/ 527756 w 796574"/>
                <a:gd name="connsiteY505" fmla="*/ 183400 h 791561"/>
                <a:gd name="connsiteX506" fmla="*/ 527423 w 796574"/>
                <a:gd name="connsiteY506" fmla="*/ 183167 h 791561"/>
                <a:gd name="connsiteX507" fmla="*/ 526422 w 796574"/>
                <a:gd name="connsiteY507" fmla="*/ 182566 h 791561"/>
                <a:gd name="connsiteX508" fmla="*/ 526422 w 796574"/>
                <a:gd name="connsiteY508" fmla="*/ 182566 h 791561"/>
                <a:gd name="connsiteX509" fmla="*/ 533495 w 796574"/>
                <a:gd name="connsiteY509" fmla="*/ 170822 h 791561"/>
                <a:gd name="connsiteX510" fmla="*/ 533495 w 796574"/>
                <a:gd name="connsiteY510" fmla="*/ 170822 h 791561"/>
                <a:gd name="connsiteX511" fmla="*/ 540401 w 796574"/>
                <a:gd name="connsiteY511" fmla="*/ 159312 h 791561"/>
                <a:gd name="connsiteX512" fmla="*/ 540401 w 796574"/>
                <a:gd name="connsiteY512" fmla="*/ 159312 h 791561"/>
                <a:gd name="connsiteX513" fmla="*/ 540401 w 796574"/>
                <a:gd name="connsiteY513" fmla="*/ 159145 h 791561"/>
                <a:gd name="connsiteX514" fmla="*/ 540401 w 796574"/>
                <a:gd name="connsiteY514" fmla="*/ 159145 h 791561"/>
                <a:gd name="connsiteX515" fmla="*/ 547507 w 796574"/>
                <a:gd name="connsiteY515" fmla="*/ 147402 h 791561"/>
                <a:gd name="connsiteX516" fmla="*/ 554580 w 796574"/>
                <a:gd name="connsiteY516" fmla="*/ 135625 h 791561"/>
                <a:gd name="connsiteX517" fmla="*/ 554580 w 796574"/>
                <a:gd name="connsiteY517" fmla="*/ 135625 h 791561"/>
                <a:gd name="connsiteX518" fmla="*/ 555915 w 796574"/>
                <a:gd name="connsiteY518" fmla="*/ 133389 h 791561"/>
                <a:gd name="connsiteX519" fmla="*/ 557383 w 796574"/>
                <a:gd name="connsiteY519" fmla="*/ 130920 h 791561"/>
                <a:gd name="connsiteX520" fmla="*/ 561653 w 796574"/>
                <a:gd name="connsiteY520" fmla="*/ 123847 h 791561"/>
                <a:gd name="connsiteX521" fmla="*/ 561653 w 796574"/>
                <a:gd name="connsiteY521" fmla="*/ 123847 h 791561"/>
                <a:gd name="connsiteX522" fmla="*/ 563421 w 796574"/>
                <a:gd name="connsiteY522" fmla="*/ 120911 h 791561"/>
                <a:gd name="connsiteX523" fmla="*/ 564489 w 796574"/>
                <a:gd name="connsiteY523" fmla="*/ 119143 h 791561"/>
                <a:gd name="connsiteX524" fmla="*/ 564823 w 796574"/>
                <a:gd name="connsiteY524" fmla="*/ 118643 h 791561"/>
                <a:gd name="connsiteX525" fmla="*/ 564823 w 796574"/>
                <a:gd name="connsiteY525" fmla="*/ 118376 h 791561"/>
                <a:gd name="connsiteX526" fmla="*/ 566257 w 796574"/>
                <a:gd name="connsiteY526" fmla="*/ 116040 h 791561"/>
                <a:gd name="connsiteX527" fmla="*/ 566257 w 796574"/>
                <a:gd name="connsiteY527" fmla="*/ 116040 h 791561"/>
                <a:gd name="connsiteX528" fmla="*/ 568626 w 796574"/>
                <a:gd name="connsiteY528" fmla="*/ 112137 h 791561"/>
                <a:gd name="connsiteX529" fmla="*/ 568626 w 796574"/>
                <a:gd name="connsiteY529" fmla="*/ 112137 h 791561"/>
                <a:gd name="connsiteX530" fmla="*/ 570995 w 796574"/>
                <a:gd name="connsiteY530" fmla="*/ 108233 h 791561"/>
                <a:gd name="connsiteX531" fmla="*/ 570995 w 796574"/>
                <a:gd name="connsiteY531" fmla="*/ 108233 h 791561"/>
                <a:gd name="connsiteX532" fmla="*/ 573363 w 796574"/>
                <a:gd name="connsiteY532" fmla="*/ 104330 h 791561"/>
                <a:gd name="connsiteX533" fmla="*/ 573363 w 796574"/>
                <a:gd name="connsiteY533" fmla="*/ 104330 h 791561"/>
                <a:gd name="connsiteX534" fmla="*/ 575732 w 796574"/>
                <a:gd name="connsiteY534" fmla="*/ 100427 h 791561"/>
                <a:gd name="connsiteX535" fmla="*/ 578068 w 796574"/>
                <a:gd name="connsiteY535" fmla="*/ 96523 h 791561"/>
                <a:gd name="connsiteX536" fmla="*/ 578068 w 796574"/>
                <a:gd name="connsiteY536" fmla="*/ 96523 h 791561"/>
                <a:gd name="connsiteX537" fmla="*/ 580437 w 796574"/>
                <a:gd name="connsiteY537" fmla="*/ 92620 h 791561"/>
                <a:gd name="connsiteX538" fmla="*/ 580437 w 796574"/>
                <a:gd name="connsiteY538" fmla="*/ 92620 h 791561"/>
                <a:gd name="connsiteX539" fmla="*/ 582805 w 796574"/>
                <a:gd name="connsiteY539" fmla="*/ 88716 h 791561"/>
                <a:gd name="connsiteX540" fmla="*/ 582805 w 796574"/>
                <a:gd name="connsiteY540" fmla="*/ 88716 h 791561"/>
                <a:gd name="connsiteX541" fmla="*/ 587076 w 796574"/>
                <a:gd name="connsiteY541" fmla="*/ 81610 h 791561"/>
                <a:gd name="connsiteX542" fmla="*/ 587510 w 796574"/>
                <a:gd name="connsiteY542" fmla="*/ 80876 h 791561"/>
                <a:gd name="connsiteX543" fmla="*/ 587510 w 796574"/>
                <a:gd name="connsiteY543" fmla="*/ 80876 h 791561"/>
                <a:gd name="connsiteX544" fmla="*/ 590012 w 796574"/>
                <a:gd name="connsiteY544" fmla="*/ 76739 h 791561"/>
                <a:gd name="connsiteX545" fmla="*/ 593014 w 796574"/>
                <a:gd name="connsiteY545" fmla="*/ 71768 h 791561"/>
                <a:gd name="connsiteX546" fmla="*/ 596984 w 796574"/>
                <a:gd name="connsiteY546" fmla="*/ 65095 h 791561"/>
                <a:gd name="connsiteX547" fmla="*/ 604057 w 796574"/>
                <a:gd name="connsiteY547" fmla="*/ 53285 h 791561"/>
                <a:gd name="connsiteX548" fmla="*/ 598352 w 796574"/>
                <a:gd name="connsiteY548" fmla="*/ 49948 h 791561"/>
                <a:gd name="connsiteX549" fmla="*/ 598352 w 796574"/>
                <a:gd name="connsiteY549" fmla="*/ 49948 h 791561"/>
                <a:gd name="connsiteX550" fmla="*/ 597418 w 796574"/>
                <a:gd name="connsiteY550" fmla="*/ 49381 h 791561"/>
                <a:gd name="connsiteX551" fmla="*/ 594082 w 796574"/>
                <a:gd name="connsiteY551" fmla="*/ 47446 h 791561"/>
                <a:gd name="connsiteX552" fmla="*/ 592180 w 796574"/>
                <a:gd name="connsiteY552" fmla="*/ 46379 h 791561"/>
                <a:gd name="connsiteX553" fmla="*/ 592180 w 796574"/>
                <a:gd name="connsiteY553" fmla="*/ 46379 h 791561"/>
                <a:gd name="connsiteX554" fmla="*/ 588844 w 796574"/>
                <a:gd name="connsiteY554" fmla="*/ 52350 h 791561"/>
                <a:gd name="connsiteX555" fmla="*/ 585508 w 796574"/>
                <a:gd name="connsiteY555" fmla="*/ 58322 h 791561"/>
                <a:gd name="connsiteX556" fmla="*/ 585508 w 796574"/>
                <a:gd name="connsiteY556" fmla="*/ 58322 h 791561"/>
                <a:gd name="connsiteX557" fmla="*/ 581771 w 796574"/>
                <a:gd name="connsiteY557" fmla="*/ 64995 h 791561"/>
                <a:gd name="connsiteX558" fmla="*/ 581537 w 796574"/>
                <a:gd name="connsiteY558" fmla="*/ 65395 h 791561"/>
                <a:gd name="connsiteX559" fmla="*/ 579002 w 796574"/>
                <a:gd name="connsiteY559" fmla="*/ 69999 h 791561"/>
                <a:gd name="connsiteX560" fmla="*/ 579002 w 796574"/>
                <a:gd name="connsiteY560" fmla="*/ 69999 h 791561"/>
                <a:gd name="connsiteX561" fmla="*/ 577834 w 796574"/>
                <a:gd name="connsiteY561" fmla="*/ 72101 h 791561"/>
                <a:gd name="connsiteX562" fmla="*/ 576667 w 796574"/>
                <a:gd name="connsiteY562" fmla="*/ 74203 h 791561"/>
                <a:gd name="connsiteX563" fmla="*/ 576667 w 796574"/>
                <a:gd name="connsiteY563" fmla="*/ 74203 h 791561"/>
                <a:gd name="connsiteX564" fmla="*/ 576266 w 796574"/>
                <a:gd name="connsiteY564" fmla="*/ 74971 h 791561"/>
                <a:gd name="connsiteX565" fmla="*/ 576266 w 796574"/>
                <a:gd name="connsiteY565" fmla="*/ 74971 h 791561"/>
                <a:gd name="connsiteX566" fmla="*/ 573130 w 796574"/>
                <a:gd name="connsiteY566" fmla="*/ 80676 h 791561"/>
                <a:gd name="connsiteX567" fmla="*/ 572263 w 796574"/>
                <a:gd name="connsiteY567" fmla="*/ 82210 h 791561"/>
                <a:gd name="connsiteX568" fmla="*/ 572263 w 796574"/>
                <a:gd name="connsiteY568" fmla="*/ 82210 h 791561"/>
                <a:gd name="connsiteX569" fmla="*/ 570895 w 796574"/>
                <a:gd name="connsiteY569" fmla="*/ 84612 h 791561"/>
                <a:gd name="connsiteX570" fmla="*/ 570694 w 796574"/>
                <a:gd name="connsiteY570" fmla="*/ 85013 h 791561"/>
                <a:gd name="connsiteX571" fmla="*/ 570694 w 796574"/>
                <a:gd name="connsiteY571" fmla="*/ 85013 h 791561"/>
                <a:gd name="connsiteX572" fmla="*/ 570694 w 796574"/>
                <a:gd name="connsiteY572" fmla="*/ 85213 h 791561"/>
                <a:gd name="connsiteX573" fmla="*/ 570694 w 796574"/>
                <a:gd name="connsiteY573" fmla="*/ 85213 h 791561"/>
                <a:gd name="connsiteX574" fmla="*/ 570694 w 796574"/>
                <a:gd name="connsiteY574" fmla="*/ 85447 h 791561"/>
                <a:gd name="connsiteX575" fmla="*/ 570361 w 796574"/>
                <a:gd name="connsiteY575" fmla="*/ 86014 h 791561"/>
                <a:gd name="connsiteX576" fmla="*/ 570361 w 796574"/>
                <a:gd name="connsiteY576" fmla="*/ 86014 h 791561"/>
                <a:gd name="connsiteX577" fmla="*/ 568826 w 796574"/>
                <a:gd name="connsiteY577" fmla="*/ 88816 h 791561"/>
                <a:gd name="connsiteX578" fmla="*/ 568826 w 796574"/>
                <a:gd name="connsiteY578" fmla="*/ 89116 h 791561"/>
                <a:gd name="connsiteX579" fmla="*/ 568359 w 796574"/>
                <a:gd name="connsiteY579" fmla="*/ 89984 h 791561"/>
                <a:gd name="connsiteX580" fmla="*/ 568359 w 796574"/>
                <a:gd name="connsiteY580" fmla="*/ 89984 h 791561"/>
                <a:gd name="connsiteX581" fmla="*/ 567825 w 796574"/>
                <a:gd name="connsiteY581" fmla="*/ 90918 h 791561"/>
                <a:gd name="connsiteX582" fmla="*/ 567592 w 796574"/>
                <a:gd name="connsiteY582" fmla="*/ 91419 h 791561"/>
                <a:gd name="connsiteX583" fmla="*/ 566791 w 796574"/>
                <a:gd name="connsiteY583" fmla="*/ 92820 h 791561"/>
                <a:gd name="connsiteX584" fmla="*/ 566157 w 796574"/>
                <a:gd name="connsiteY584" fmla="*/ 93987 h 791561"/>
                <a:gd name="connsiteX585" fmla="*/ 566157 w 796574"/>
                <a:gd name="connsiteY585" fmla="*/ 93987 h 791561"/>
                <a:gd name="connsiteX586" fmla="*/ 565957 w 796574"/>
                <a:gd name="connsiteY586" fmla="*/ 94321 h 791561"/>
                <a:gd name="connsiteX587" fmla="*/ 565657 w 796574"/>
                <a:gd name="connsiteY587" fmla="*/ 94888 h 791561"/>
                <a:gd name="connsiteX588" fmla="*/ 565657 w 796574"/>
                <a:gd name="connsiteY588" fmla="*/ 95088 h 791561"/>
                <a:gd name="connsiteX589" fmla="*/ 564122 w 796574"/>
                <a:gd name="connsiteY589" fmla="*/ 97924 h 791561"/>
                <a:gd name="connsiteX590" fmla="*/ 564122 w 796574"/>
                <a:gd name="connsiteY590" fmla="*/ 97924 h 791561"/>
                <a:gd name="connsiteX591" fmla="*/ 564122 w 796574"/>
                <a:gd name="connsiteY591" fmla="*/ 97924 h 791561"/>
                <a:gd name="connsiteX592" fmla="*/ 564122 w 796574"/>
                <a:gd name="connsiteY592" fmla="*/ 97924 h 791561"/>
                <a:gd name="connsiteX593" fmla="*/ 560953 w 796574"/>
                <a:gd name="connsiteY593" fmla="*/ 97391 h 791561"/>
                <a:gd name="connsiteX594" fmla="*/ 560385 w 796574"/>
                <a:gd name="connsiteY594" fmla="*/ 98425 h 791561"/>
                <a:gd name="connsiteX595" fmla="*/ 559284 w 796574"/>
                <a:gd name="connsiteY595" fmla="*/ 100393 h 791561"/>
                <a:gd name="connsiteX596" fmla="*/ 559284 w 796574"/>
                <a:gd name="connsiteY596" fmla="*/ 100393 h 791561"/>
                <a:gd name="connsiteX597" fmla="*/ 557083 w 796574"/>
                <a:gd name="connsiteY597" fmla="*/ 104330 h 791561"/>
                <a:gd name="connsiteX598" fmla="*/ 557083 w 796574"/>
                <a:gd name="connsiteY598" fmla="*/ 104330 h 791561"/>
                <a:gd name="connsiteX599" fmla="*/ 554880 w 796574"/>
                <a:gd name="connsiteY599" fmla="*/ 108300 h 791561"/>
                <a:gd name="connsiteX600" fmla="*/ 554880 w 796574"/>
                <a:gd name="connsiteY600" fmla="*/ 108300 h 791561"/>
                <a:gd name="connsiteX601" fmla="*/ 550443 w 796574"/>
                <a:gd name="connsiteY601" fmla="*/ 116241 h 791561"/>
                <a:gd name="connsiteX602" fmla="*/ 550443 w 796574"/>
                <a:gd name="connsiteY602" fmla="*/ 116241 h 791561"/>
                <a:gd name="connsiteX603" fmla="*/ 543771 w 796574"/>
                <a:gd name="connsiteY603" fmla="*/ 128251 h 791561"/>
                <a:gd name="connsiteX604" fmla="*/ 543771 w 796574"/>
                <a:gd name="connsiteY604" fmla="*/ 128251 h 791561"/>
                <a:gd name="connsiteX605" fmla="*/ 537098 w 796574"/>
                <a:gd name="connsiteY605" fmla="*/ 140229 h 791561"/>
                <a:gd name="connsiteX606" fmla="*/ 537098 w 796574"/>
                <a:gd name="connsiteY606" fmla="*/ 140229 h 791561"/>
                <a:gd name="connsiteX607" fmla="*/ 531560 w 796574"/>
                <a:gd name="connsiteY607" fmla="*/ 150237 h 791561"/>
                <a:gd name="connsiteX608" fmla="*/ 530425 w 796574"/>
                <a:gd name="connsiteY608" fmla="*/ 152273 h 791561"/>
                <a:gd name="connsiteX609" fmla="*/ 530425 w 796574"/>
                <a:gd name="connsiteY609" fmla="*/ 152273 h 791561"/>
                <a:gd name="connsiteX610" fmla="*/ 526589 w 796574"/>
                <a:gd name="connsiteY610" fmla="*/ 150204 h 791561"/>
                <a:gd name="connsiteX611" fmla="*/ 525821 w 796574"/>
                <a:gd name="connsiteY611" fmla="*/ 149837 h 791561"/>
                <a:gd name="connsiteX612" fmla="*/ 525821 w 796574"/>
                <a:gd name="connsiteY612" fmla="*/ 149837 h 791561"/>
                <a:gd name="connsiteX613" fmla="*/ 525521 w 796574"/>
                <a:gd name="connsiteY613" fmla="*/ 149670 h 791561"/>
                <a:gd name="connsiteX614" fmla="*/ 525154 w 796574"/>
                <a:gd name="connsiteY614" fmla="*/ 149470 h 791561"/>
                <a:gd name="connsiteX615" fmla="*/ 524387 w 796574"/>
                <a:gd name="connsiteY615" fmla="*/ 149070 h 791561"/>
                <a:gd name="connsiteX616" fmla="*/ 524387 w 796574"/>
                <a:gd name="connsiteY616" fmla="*/ 149070 h 791561"/>
                <a:gd name="connsiteX617" fmla="*/ 524387 w 796574"/>
                <a:gd name="connsiteY617" fmla="*/ 149070 h 791561"/>
                <a:gd name="connsiteX618" fmla="*/ 524120 w 796574"/>
                <a:gd name="connsiteY618" fmla="*/ 149070 h 791561"/>
                <a:gd name="connsiteX619" fmla="*/ 523619 w 796574"/>
                <a:gd name="connsiteY619" fmla="*/ 148769 h 791561"/>
                <a:gd name="connsiteX620" fmla="*/ 522785 w 796574"/>
                <a:gd name="connsiteY620" fmla="*/ 148336 h 791561"/>
                <a:gd name="connsiteX621" fmla="*/ 520950 w 796574"/>
                <a:gd name="connsiteY621" fmla="*/ 147402 h 791561"/>
                <a:gd name="connsiteX622" fmla="*/ 520049 w 796574"/>
                <a:gd name="connsiteY622" fmla="*/ 146935 h 791561"/>
                <a:gd name="connsiteX623" fmla="*/ 516446 w 796574"/>
                <a:gd name="connsiteY623" fmla="*/ 145166 h 791561"/>
                <a:gd name="connsiteX624" fmla="*/ 514711 w 796574"/>
                <a:gd name="connsiteY624" fmla="*/ 144366 h 791561"/>
                <a:gd name="connsiteX625" fmla="*/ 513043 w 796574"/>
                <a:gd name="connsiteY625" fmla="*/ 143565 h 791561"/>
                <a:gd name="connsiteX626" fmla="*/ 509874 w 796574"/>
                <a:gd name="connsiteY626" fmla="*/ 142164 h 791561"/>
                <a:gd name="connsiteX627" fmla="*/ 509874 w 796574"/>
                <a:gd name="connsiteY627" fmla="*/ 142164 h 791561"/>
                <a:gd name="connsiteX628" fmla="*/ 509107 w 796574"/>
                <a:gd name="connsiteY628" fmla="*/ 141830 h 791561"/>
                <a:gd name="connsiteX629" fmla="*/ 508806 w 796574"/>
                <a:gd name="connsiteY629" fmla="*/ 141830 h 791561"/>
                <a:gd name="connsiteX630" fmla="*/ 508339 w 796574"/>
                <a:gd name="connsiteY630" fmla="*/ 141596 h 791561"/>
                <a:gd name="connsiteX631" fmla="*/ 506804 w 796574"/>
                <a:gd name="connsiteY631" fmla="*/ 140896 h 791561"/>
                <a:gd name="connsiteX632" fmla="*/ 503134 w 796574"/>
                <a:gd name="connsiteY632" fmla="*/ 139328 h 791561"/>
                <a:gd name="connsiteX633" fmla="*/ 501266 w 796574"/>
                <a:gd name="connsiteY633" fmla="*/ 138594 h 791561"/>
                <a:gd name="connsiteX634" fmla="*/ 499398 w 796574"/>
                <a:gd name="connsiteY634" fmla="*/ 137826 h 791561"/>
                <a:gd name="connsiteX635" fmla="*/ 498264 w 796574"/>
                <a:gd name="connsiteY635" fmla="*/ 137393 h 791561"/>
                <a:gd name="connsiteX636" fmla="*/ 497263 w 796574"/>
                <a:gd name="connsiteY636" fmla="*/ 136992 h 791561"/>
                <a:gd name="connsiteX637" fmla="*/ 496662 w 796574"/>
                <a:gd name="connsiteY637" fmla="*/ 136792 h 791561"/>
                <a:gd name="connsiteX638" fmla="*/ 496662 w 796574"/>
                <a:gd name="connsiteY638" fmla="*/ 136792 h 791561"/>
                <a:gd name="connsiteX639" fmla="*/ 496328 w 796574"/>
                <a:gd name="connsiteY639" fmla="*/ 136792 h 791561"/>
                <a:gd name="connsiteX640" fmla="*/ 496328 w 796574"/>
                <a:gd name="connsiteY640" fmla="*/ 136792 h 791561"/>
                <a:gd name="connsiteX641" fmla="*/ 495728 w 796574"/>
                <a:gd name="connsiteY641" fmla="*/ 136559 h 791561"/>
                <a:gd name="connsiteX642" fmla="*/ 495061 w 796574"/>
                <a:gd name="connsiteY642" fmla="*/ 136292 h 791561"/>
                <a:gd name="connsiteX643" fmla="*/ 494460 w 796574"/>
                <a:gd name="connsiteY643" fmla="*/ 136092 h 791561"/>
                <a:gd name="connsiteX644" fmla="*/ 493826 w 796574"/>
                <a:gd name="connsiteY644" fmla="*/ 135858 h 791561"/>
                <a:gd name="connsiteX645" fmla="*/ 492992 w 796574"/>
                <a:gd name="connsiteY645" fmla="*/ 135558 h 791561"/>
                <a:gd name="connsiteX646" fmla="*/ 492291 w 796574"/>
                <a:gd name="connsiteY646" fmla="*/ 135291 h 791561"/>
                <a:gd name="connsiteX647" fmla="*/ 490924 w 796574"/>
                <a:gd name="connsiteY647" fmla="*/ 134824 h 791561"/>
                <a:gd name="connsiteX648" fmla="*/ 490357 w 796574"/>
                <a:gd name="connsiteY648" fmla="*/ 134590 h 791561"/>
                <a:gd name="connsiteX649" fmla="*/ 489122 w 796574"/>
                <a:gd name="connsiteY649" fmla="*/ 134157 h 791561"/>
                <a:gd name="connsiteX650" fmla="*/ 488455 w 796574"/>
                <a:gd name="connsiteY650" fmla="*/ 133956 h 791561"/>
                <a:gd name="connsiteX651" fmla="*/ 488455 w 796574"/>
                <a:gd name="connsiteY651" fmla="*/ 133956 h 791561"/>
                <a:gd name="connsiteX652" fmla="*/ 488455 w 796574"/>
                <a:gd name="connsiteY652" fmla="*/ 133956 h 791561"/>
                <a:gd name="connsiteX653" fmla="*/ 488455 w 796574"/>
                <a:gd name="connsiteY653" fmla="*/ 133956 h 791561"/>
                <a:gd name="connsiteX654" fmla="*/ 488455 w 796574"/>
                <a:gd name="connsiteY654" fmla="*/ 133956 h 791561"/>
                <a:gd name="connsiteX655" fmla="*/ 487354 w 796574"/>
                <a:gd name="connsiteY655" fmla="*/ 133556 h 791561"/>
                <a:gd name="connsiteX656" fmla="*/ 487354 w 796574"/>
                <a:gd name="connsiteY656" fmla="*/ 133556 h 791561"/>
                <a:gd name="connsiteX657" fmla="*/ 484018 w 796574"/>
                <a:gd name="connsiteY657" fmla="*/ 132422 h 791561"/>
                <a:gd name="connsiteX658" fmla="*/ 482349 w 796574"/>
                <a:gd name="connsiteY658" fmla="*/ 131854 h 791561"/>
                <a:gd name="connsiteX659" fmla="*/ 480881 w 796574"/>
                <a:gd name="connsiteY659" fmla="*/ 131854 h 791561"/>
                <a:gd name="connsiteX660" fmla="*/ 480581 w 796574"/>
                <a:gd name="connsiteY660" fmla="*/ 131854 h 791561"/>
                <a:gd name="connsiteX661" fmla="*/ 480581 w 796574"/>
                <a:gd name="connsiteY661" fmla="*/ 131854 h 791561"/>
                <a:gd name="connsiteX662" fmla="*/ 479881 w 796574"/>
                <a:gd name="connsiteY662" fmla="*/ 131621 h 791561"/>
                <a:gd name="connsiteX663" fmla="*/ 478680 w 796574"/>
                <a:gd name="connsiteY663" fmla="*/ 131221 h 791561"/>
                <a:gd name="connsiteX664" fmla="*/ 476911 w 796574"/>
                <a:gd name="connsiteY664" fmla="*/ 130687 h 791561"/>
                <a:gd name="connsiteX665" fmla="*/ 474976 w 796574"/>
                <a:gd name="connsiteY665" fmla="*/ 130120 h 791561"/>
                <a:gd name="connsiteX666" fmla="*/ 472140 w 796574"/>
                <a:gd name="connsiteY666" fmla="*/ 129319 h 791561"/>
                <a:gd name="connsiteX667" fmla="*/ 472140 w 796574"/>
                <a:gd name="connsiteY667" fmla="*/ 129319 h 791561"/>
                <a:gd name="connsiteX668" fmla="*/ 471673 w 796574"/>
                <a:gd name="connsiteY668" fmla="*/ 129319 h 791561"/>
                <a:gd name="connsiteX669" fmla="*/ 469171 w 796574"/>
                <a:gd name="connsiteY669" fmla="*/ 128585 h 791561"/>
                <a:gd name="connsiteX670" fmla="*/ 467536 w 796574"/>
                <a:gd name="connsiteY670" fmla="*/ 127417 h 791561"/>
                <a:gd name="connsiteX671" fmla="*/ 463933 w 796574"/>
                <a:gd name="connsiteY671" fmla="*/ 126516 h 791561"/>
                <a:gd name="connsiteX672" fmla="*/ 463933 w 796574"/>
                <a:gd name="connsiteY672" fmla="*/ 126516 h 791561"/>
                <a:gd name="connsiteX673" fmla="*/ 463599 w 796574"/>
                <a:gd name="connsiteY673" fmla="*/ 126516 h 791561"/>
                <a:gd name="connsiteX674" fmla="*/ 463599 w 796574"/>
                <a:gd name="connsiteY674" fmla="*/ 126516 h 791561"/>
                <a:gd name="connsiteX675" fmla="*/ 463232 w 796574"/>
                <a:gd name="connsiteY675" fmla="*/ 126516 h 791561"/>
                <a:gd name="connsiteX676" fmla="*/ 462999 w 796574"/>
                <a:gd name="connsiteY676" fmla="*/ 126516 h 791561"/>
                <a:gd name="connsiteX677" fmla="*/ 462765 w 796574"/>
                <a:gd name="connsiteY677" fmla="*/ 126516 h 791561"/>
                <a:gd name="connsiteX678" fmla="*/ 462498 w 796574"/>
                <a:gd name="connsiteY678" fmla="*/ 126516 h 791561"/>
                <a:gd name="connsiteX679" fmla="*/ 462198 w 796574"/>
                <a:gd name="connsiteY679" fmla="*/ 126516 h 791561"/>
                <a:gd name="connsiteX680" fmla="*/ 461998 w 796574"/>
                <a:gd name="connsiteY680" fmla="*/ 126516 h 791561"/>
                <a:gd name="connsiteX681" fmla="*/ 461998 w 796574"/>
                <a:gd name="connsiteY681" fmla="*/ 126516 h 791561"/>
                <a:gd name="connsiteX682" fmla="*/ 461464 w 796574"/>
                <a:gd name="connsiteY682" fmla="*/ 126516 h 791561"/>
                <a:gd name="connsiteX683" fmla="*/ 460363 w 796574"/>
                <a:gd name="connsiteY683" fmla="*/ 126249 h 791561"/>
                <a:gd name="connsiteX684" fmla="*/ 455959 w 796574"/>
                <a:gd name="connsiteY684" fmla="*/ 125249 h 791561"/>
                <a:gd name="connsiteX685" fmla="*/ 452623 w 796574"/>
                <a:gd name="connsiteY685" fmla="*/ 124581 h 791561"/>
                <a:gd name="connsiteX686" fmla="*/ 451689 w 796574"/>
                <a:gd name="connsiteY686" fmla="*/ 124415 h 791561"/>
                <a:gd name="connsiteX687" fmla="*/ 451522 w 796574"/>
                <a:gd name="connsiteY687" fmla="*/ 124415 h 791561"/>
                <a:gd name="connsiteX688" fmla="*/ 451055 w 796574"/>
                <a:gd name="connsiteY688" fmla="*/ 124415 h 791561"/>
                <a:gd name="connsiteX689" fmla="*/ 450688 w 796574"/>
                <a:gd name="connsiteY689" fmla="*/ 124415 h 791561"/>
                <a:gd name="connsiteX690" fmla="*/ 449554 w 796574"/>
                <a:gd name="connsiteY690" fmla="*/ 124181 h 791561"/>
                <a:gd name="connsiteX691" fmla="*/ 452123 w 796574"/>
                <a:gd name="connsiteY691" fmla="*/ 110836 h 791561"/>
                <a:gd name="connsiteX692" fmla="*/ 454758 w 796574"/>
                <a:gd name="connsiteY692" fmla="*/ 97324 h 791561"/>
                <a:gd name="connsiteX693" fmla="*/ 457394 w 796574"/>
                <a:gd name="connsiteY693" fmla="*/ 83979 h 791561"/>
                <a:gd name="connsiteX694" fmla="*/ 457394 w 796574"/>
                <a:gd name="connsiteY694" fmla="*/ 83979 h 791561"/>
                <a:gd name="connsiteX695" fmla="*/ 457394 w 796574"/>
                <a:gd name="connsiteY695" fmla="*/ 83578 h 791561"/>
                <a:gd name="connsiteX696" fmla="*/ 457661 w 796574"/>
                <a:gd name="connsiteY696" fmla="*/ 82344 h 791561"/>
                <a:gd name="connsiteX697" fmla="*/ 457894 w 796574"/>
                <a:gd name="connsiteY697" fmla="*/ 81043 h 791561"/>
                <a:gd name="connsiteX698" fmla="*/ 458128 w 796574"/>
                <a:gd name="connsiteY698" fmla="*/ 79942 h 791561"/>
                <a:gd name="connsiteX699" fmla="*/ 458128 w 796574"/>
                <a:gd name="connsiteY699" fmla="*/ 79274 h 791561"/>
                <a:gd name="connsiteX700" fmla="*/ 458928 w 796574"/>
                <a:gd name="connsiteY700" fmla="*/ 75004 h 791561"/>
                <a:gd name="connsiteX701" fmla="*/ 459863 w 796574"/>
                <a:gd name="connsiteY701" fmla="*/ 70500 h 791561"/>
                <a:gd name="connsiteX702" fmla="*/ 460763 w 796574"/>
                <a:gd name="connsiteY702" fmla="*/ 65996 h 791561"/>
                <a:gd name="connsiteX703" fmla="*/ 461698 w 796574"/>
                <a:gd name="connsiteY703" fmla="*/ 61492 h 791561"/>
                <a:gd name="connsiteX704" fmla="*/ 462599 w 796574"/>
                <a:gd name="connsiteY704" fmla="*/ 56988 h 791561"/>
                <a:gd name="connsiteX705" fmla="*/ 463533 w 796574"/>
                <a:gd name="connsiteY705" fmla="*/ 52484 h 791561"/>
                <a:gd name="connsiteX706" fmla="*/ 464433 w 796574"/>
                <a:gd name="connsiteY706" fmla="*/ 47980 h 791561"/>
                <a:gd name="connsiteX707" fmla="*/ 465368 w 796574"/>
                <a:gd name="connsiteY707" fmla="*/ 43543 h 791561"/>
                <a:gd name="connsiteX708" fmla="*/ 465368 w 796574"/>
                <a:gd name="connsiteY708" fmla="*/ 43543 h 791561"/>
                <a:gd name="connsiteX709" fmla="*/ 466936 w 796574"/>
                <a:gd name="connsiteY709" fmla="*/ 35469 h 791561"/>
                <a:gd name="connsiteX710" fmla="*/ 466936 w 796574"/>
                <a:gd name="connsiteY710" fmla="*/ 34601 h 791561"/>
                <a:gd name="connsiteX711" fmla="*/ 466936 w 796574"/>
                <a:gd name="connsiteY711" fmla="*/ 34601 h 791561"/>
                <a:gd name="connsiteX712" fmla="*/ 467870 w 796574"/>
                <a:gd name="connsiteY712" fmla="*/ 29797 h 791561"/>
                <a:gd name="connsiteX713" fmla="*/ 468937 w 796574"/>
                <a:gd name="connsiteY713" fmla="*/ 24225 h 791561"/>
                <a:gd name="connsiteX714" fmla="*/ 470439 w 796574"/>
                <a:gd name="connsiteY714" fmla="*/ 16552 h 791561"/>
                <a:gd name="connsiteX715" fmla="*/ 473041 w 796574"/>
                <a:gd name="connsiteY715" fmla="*/ 3040 h 791561"/>
                <a:gd name="connsiteX716" fmla="*/ 473041 w 796574"/>
                <a:gd name="connsiteY716" fmla="*/ 3040 h 791561"/>
                <a:gd name="connsiteX717" fmla="*/ 469705 w 796574"/>
                <a:gd name="connsiteY717" fmla="*/ 2439 h 791561"/>
                <a:gd name="connsiteX718" fmla="*/ 466869 w 796574"/>
                <a:gd name="connsiteY718" fmla="*/ 1939 h 791561"/>
                <a:gd name="connsiteX719" fmla="*/ 466435 w 796574"/>
                <a:gd name="connsiteY719" fmla="*/ 1939 h 791561"/>
                <a:gd name="connsiteX720" fmla="*/ 466168 w 796574"/>
                <a:gd name="connsiteY720" fmla="*/ 1939 h 791561"/>
                <a:gd name="connsiteX721" fmla="*/ 459262 w 796574"/>
                <a:gd name="connsiteY721" fmla="*/ 805 h 791561"/>
                <a:gd name="connsiteX722" fmla="*/ 457094 w 796574"/>
                <a:gd name="connsiteY722" fmla="*/ 14417 h 791561"/>
                <a:gd name="connsiteX723" fmla="*/ 455893 w 796574"/>
                <a:gd name="connsiteY723" fmla="*/ 22090 h 791561"/>
                <a:gd name="connsiteX724" fmla="*/ 454992 w 796574"/>
                <a:gd name="connsiteY724" fmla="*/ 27695 h 791561"/>
                <a:gd name="connsiteX725" fmla="*/ 454992 w 796574"/>
                <a:gd name="connsiteY725" fmla="*/ 27695 h 791561"/>
                <a:gd name="connsiteX726" fmla="*/ 454124 w 796574"/>
                <a:gd name="connsiteY726" fmla="*/ 32499 h 791561"/>
                <a:gd name="connsiteX727" fmla="*/ 453957 w 796574"/>
                <a:gd name="connsiteY727" fmla="*/ 33367 h 791561"/>
                <a:gd name="connsiteX728" fmla="*/ 452489 w 796574"/>
                <a:gd name="connsiteY728" fmla="*/ 41507 h 791561"/>
                <a:gd name="connsiteX729" fmla="*/ 452489 w 796574"/>
                <a:gd name="connsiteY729" fmla="*/ 41507 h 791561"/>
                <a:gd name="connsiteX730" fmla="*/ 452056 w 796574"/>
                <a:gd name="connsiteY730" fmla="*/ 44343 h 791561"/>
                <a:gd name="connsiteX731" fmla="*/ 452056 w 796574"/>
                <a:gd name="connsiteY731" fmla="*/ 45211 h 791561"/>
                <a:gd name="connsiteX732" fmla="*/ 452056 w 796574"/>
                <a:gd name="connsiteY732" fmla="*/ 45511 h 791561"/>
                <a:gd name="connsiteX733" fmla="*/ 452056 w 796574"/>
                <a:gd name="connsiteY733" fmla="*/ 45878 h 791561"/>
                <a:gd name="connsiteX734" fmla="*/ 452056 w 796574"/>
                <a:gd name="connsiteY734" fmla="*/ 46045 h 791561"/>
                <a:gd name="connsiteX735" fmla="*/ 452056 w 796574"/>
                <a:gd name="connsiteY735" fmla="*/ 46679 h 791561"/>
                <a:gd name="connsiteX736" fmla="*/ 452056 w 796574"/>
                <a:gd name="connsiteY736" fmla="*/ 46679 h 791561"/>
                <a:gd name="connsiteX737" fmla="*/ 452056 w 796574"/>
                <a:gd name="connsiteY737" fmla="*/ 47346 h 791561"/>
                <a:gd name="connsiteX738" fmla="*/ 452056 w 796574"/>
                <a:gd name="connsiteY738" fmla="*/ 47813 h 791561"/>
                <a:gd name="connsiteX739" fmla="*/ 451622 w 796574"/>
                <a:gd name="connsiteY739" fmla="*/ 50449 h 791561"/>
                <a:gd name="connsiteX740" fmla="*/ 451021 w 796574"/>
                <a:gd name="connsiteY740" fmla="*/ 54286 h 791561"/>
                <a:gd name="connsiteX741" fmla="*/ 451021 w 796574"/>
                <a:gd name="connsiteY741" fmla="*/ 54986 h 791561"/>
                <a:gd name="connsiteX742" fmla="*/ 451021 w 796574"/>
                <a:gd name="connsiteY742" fmla="*/ 55720 h 791561"/>
                <a:gd name="connsiteX743" fmla="*/ 451021 w 796574"/>
                <a:gd name="connsiteY743" fmla="*/ 56788 h 791561"/>
                <a:gd name="connsiteX744" fmla="*/ 451021 w 796574"/>
                <a:gd name="connsiteY744" fmla="*/ 57488 h 791561"/>
                <a:gd name="connsiteX745" fmla="*/ 450688 w 796574"/>
                <a:gd name="connsiteY745" fmla="*/ 59523 h 791561"/>
                <a:gd name="connsiteX746" fmla="*/ 450087 w 796574"/>
                <a:gd name="connsiteY746" fmla="*/ 63360 h 791561"/>
                <a:gd name="connsiteX747" fmla="*/ 450087 w 796574"/>
                <a:gd name="connsiteY747" fmla="*/ 64061 h 791561"/>
                <a:gd name="connsiteX748" fmla="*/ 450087 w 796574"/>
                <a:gd name="connsiteY748" fmla="*/ 64528 h 791561"/>
                <a:gd name="connsiteX749" fmla="*/ 450087 w 796574"/>
                <a:gd name="connsiteY749" fmla="*/ 64795 h 791561"/>
                <a:gd name="connsiteX750" fmla="*/ 450087 w 796574"/>
                <a:gd name="connsiteY750" fmla="*/ 65529 h 791561"/>
                <a:gd name="connsiteX751" fmla="*/ 450087 w 796574"/>
                <a:gd name="connsiteY751" fmla="*/ 65762 h 791561"/>
                <a:gd name="connsiteX752" fmla="*/ 449620 w 796574"/>
                <a:gd name="connsiteY752" fmla="*/ 68565 h 791561"/>
                <a:gd name="connsiteX753" fmla="*/ 448920 w 796574"/>
                <a:gd name="connsiteY753" fmla="*/ 73136 h 791561"/>
                <a:gd name="connsiteX754" fmla="*/ 447485 w 796574"/>
                <a:gd name="connsiteY754" fmla="*/ 82177 h 791561"/>
                <a:gd name="connsiteX755" fmla="*/ 447485 w 796574"/>
                <a:gd name="connsiteY755" fmla="*/ 82177 h 791561"/>
                <a:gd name="connsiteX756" fmla="*/ 447485 w 796574"/>
                <a:gd name="connsiteY756" fmla="*/ 82844 h 791561"/>
                <a:gd name="connsiteX757" fmla="*/ 447485 w 796574"/>
                <a:gd name="connsiteY757" fmla="*/ 82844 h 791561"/>
                <a:gd name="connsiteX758" fmla="*/ 446985 w 796574"/>
                <a:gd name="connsiteY758" fmla="*/ 86181 h 791561"/>
                <a:gd name="connsiteX759" fmla="*/ 445483 w 796574"/>
                <a:gd name="connsiteY759" fmla="*/ 95789 h 791561"/>
                <a:gd name="connsiteX760" fmla="*/ 445483 w 796574"/>
                <a:gd name="connsiteY760" fmla="*/ 95789 h 791561"/>
                <a:gd name="connsiteX761" fmla="*/ 443315 w 796574"/>
                <a:gd name="connsiteY761" fmla="*/ 109134 h 791561"/>
                <a:gd name="connsiteX762" fmla="*/ 441179 w 796574"/>
                <a:gd name="connsiteY762" fmla="*/ 122746 h 791561"/>
                <a:gd name="connsiteX763" fmla="*/ 441179 w 796574"/>
                <a:gd name="connsiteY763" fmla="*/ 123047 h 791561"/>
                <a:gd name="connsiteX764" fmla="*/ 441179 w 796574"/>
                <a:gd name="connsiteY764" fmla="*/ 123047 h 791561"/>
                <a:gd name="connsiteX765" fmla="*/ 440079 w 796574"/>
                <a:gd name="connsiteY765" fmla="*/ 130053 h 791561"/>
                <a:gd name="connsiteX766" fmla="*/ 439778 w 796574"/>
                <a:gd name="connsiteY766" fmla="*/ 131955 h 791561"/>
                <a:gd name="connsiteX767" fmla="*/ 439044 w 796574"/>
                <a:gd name="connsiteY767" fmla="*/ 136325 h 791561"/>
                <a:gd name="connsiteX768" fmla="*/ 437409 w 796574"/>
                <a:gd name="connsiteY768" fmla="*/ 146668 h 791561"/>
                <a:gd name="connsiteX769" fmla="*/ 437009 w 796574"/>
                <a:gd name="connsiteY769" fmla="*/ 149103 h 791561"/>
                <a:gd name="connsiteX770" fmla="*/ 437009 w 796574"/>
                <a:gd name="connsiteY770" fmla="*/ 149904 h 791561"/>
                <a:gd name="connsiteX771" fmla="*/ 434907 w 796574"/>
                <a:gd name="connsiteY771" fmla="*/ 163249 h 791561"/>
                <a:gd name="connsiteX772" fmla="*/ 434907 w 796574"/>
                <a:gd name="connsiteY772" fmla="*/ 163516 h 791561"/>
                <a:gd name="connsiteX773" fmla="*/ 434907 w 796574"/>
                <a:gd name="connsiteY773" fmla="*/ 163516 h 791561"/>
                <a:gd name="connsiteX774" fmla="*/ 434140 w 796574"/>
                <a:gd name="connsiteY774" fmla="*/ 168387 h 791561"/>
                <a:gd name="connsiteX775" fmla="*/ 433373 w 796574"/>
                <a:gd name="connsiteY775" fmla="*/ 173191 h 791561"/>
                <a:gd name="connsiteX776" fmla="*/ 432805 w 796574"/>
                <a:gd name="connsiteY776" fmla="*/ 176861 h 791561"/>
                <a:gd name="connsiteX777" fmla="*/ 432071 w 796574"/>
                <a:gd name="connsiteY777" fmla="*/ 181332 h 791561"/>
                <a:gd name="connsiteX778" fmla="*/ 432071 w 796574"/>
                <a:gd name="connsiteY778" fmla="*/ 181332 h 791561"/>
                <a:gd name="connsiteX779" fmla="*/ 432071 w 796574"/>
                <a:gd name="connsiteY779" fmla="*/ 180798 h 791561"/>
                <a:gd name="connsiteX780" fmla="*/ 429936 w 796574"/>
                <a:gd name="connsiteY780" fmla="*/ 194310 h 791561"/>
                <a:gd name="connsiteX781" fmla="*/ 429936 w 796574"/>
                <a:gd name="connsiteY781" fmla="*/ 194310 h 791561"/>
                <a:gd name="connsiteX782" fmla="*/ 428301 w 796574"/>
                <a:gd name="connsiteY782" fmla="*/ 194043 h 791561"/>
                <a:gd name="connsiteX783" fmla="*/ 428068 w 796574"/>
                <a:gd name="connsiteY783" fmla="*/ 194043 h 791561"/>
                <a:gd name="connsiteX784" fmla="*/ 426967 w 796574"/>
                <a:gd name="connsiteY784" fmla="*/ 194043 h 791561"/>
                <a:gd name="connsiteX785" fmla="*/ 426633 w 796574"/>
                <a:gd name="connsiteY785" fmla="*/ 194043 h 791561"/>
                <a:gd name="connsiteX786" fmla="*/ 425966 w 796574"/>
                <a:gd name="connsiteY786" fmla="*/ 194043 h 791561"/>
                <a:gd name="connsiteX787" fmla="*/ 425032 w 796574"/>
                <a:gd name="connsiteY787" fmla="*/ 194043 h 791561"/>
                <a:gd name="connsiteX788" fmla="*/ 424431 w 796574"/>
                <a:gd name="connsiteY788" fmla="*/ 194043 h 791561"/>
                <a:gd name="connsiteX789" fmla="*/ 423998 w 796574"/>
                <a:gd name="connsiteY789" fmla="*/ 194043 h 791561"/>
                <a:gd name="connsiteX790" fmla="*/ 423130 w 796574"/>
                <a:gd name="connsiteY790" fmla="*/ 194043 h 791561"/>
                <a:gd name="connsiteX791" fmla="*/ 422563 w 796574"/>
                <a:gd name="connsiteY791" fmla="*/ 194043 h 791561"/>
                <a:gd name="connsiteX792" fmla="*/ 420828 w 796574"/>
                <a:gd name="connsiteY792" fmla="*/ 194043 h 791561"/>
                <a:gd name="connsiteX793" fmla="*/ 418059 w 796574"/>
                <a:gd name="connsiteY793" fmla="*/ 193743 h 791561"/>
                <a:gd name="connsiteX794" fmla="*/ 416057 w 796574"/>
                <a:gd name="connsiteY794" fmla="*/ 193743 h 791561"/>
                <a:gd name="connsiteX795" fmla="*/ 414823 w 796574"/>
                <a:gd name="connsiteY795" fmla="*/ 193743 h 791561"/>
                <a:gd name="connsiteX796" fmla="*/ 414155 w 796574"/>
                <a:gd name="connsiteY796" fmla="*/ 193743 h 791561"/>
                <a:gd name="connsiteX797" fmla="*/ 413054 w 796574"/>
                <a:gd name="connsiteY797" fmla="*/ 193743 h 791561"/>
                <a:gd name="connsiteX798" fmla="*/ 410486 w 796574"/>
                <a:gd name="connsiteY798" fmla="*/ 193543 h 791561"/>
                <a:gd name="connsiteX799" fmla="*/ 408017 w 796574"/>
                <a:gd name="connsiteY799" fmla="*/ 193543 h 791561"/>
                <a:gd name="connsiteX800" fmla="*/ 407850 w 796574"/>
                <a:gd name="connsiteY800" fmla="*/ 193543 h 791561"/>
                <a:gd name="connsiteX801" fmla="*/ 405414 w 796574"/>
                <a:gd name="connsiteY801" fmla="*/ 193543 h 791561"/>
                <a:gd name="connsiteX802" fmla="*/ 404880 w 796574"/>
                <a:gd name="connsiteY802" fmla="*/ 193543 h 791561"/>
                <a:gd name="connsiteX803" fmla="*/ 403513 w 796574"/>
                <a:gd name="connsiteY803" fmla="*/ 193543 h 791561"/>
                <a:gd name="connsiteX804" fmla="*/ 391335 w 796574"/>
                <a:gd name="connsiteY804" fmla="*/ 193543 h 791561"/>
                <a:gd name="connsiteX805" fmla="*/ 389467 w 796574"/>
                <a:gd name="connsiteY805" fmla="*/ 193543 h 791561"/>
                <a:gd name="connsiteX806" fmla="*/ 387432 w 796574"/>
                <a:gd name="connsiteY806" fmla="*/ 193543 h 791561"/>
                <a:gd name="connsiteX807" fmla="*/ 385430 w 796574"/>
                <a:gd name="connsiteY807" fmla="*/ 193543 h 791561"/>
                <a:gd name="connsiteX808" fmla="*/ 383428 w 796574"/>
                <a:gd name="connsiteY808" fmla="*/ 193543 h 791561"/>
                <a:gd name="connsiteX809" fmla="*/ 381426 w 796574"/>
                <a:gd name="connsiteY809" fmla="*/ 193709 h 791561"/>
                <a:gd name="connsiteX810" fmla="*/ 378991 w 796574"/>
                <a:gd name="connsiteY810" fmla="*/ 193910 h 791561"/>
                <a:gd name="connsiteX811" fmla="*/ 378991 w 796574"/>
                <a:gd name="connsiteY811" fmla="*/ 193910 h 791561"/>
                <a:gd name="connsiteX812" fmla="*/ 377790 w 796574"/>
                <a:gd name="connsiteY812" fmla="*/ 193910 h 791561"/>
                <a:gd name="connsiteX813" fmla="*/ 377590 w 796574"/>
                <a:gd name="connsiteY813" fmla="*/ 193910 h 791561"/>
                <a:gd name="connsiteX814" fmla="*/ 375755 w 796574"/>
                <a:gd name="connsiteY814" fmla="*/ 194110 h 791561"/>
                <a:gd name="connsiteX815" fmla="*/ 375521 w 796574"/>
                <a:gd name="connsiteY815" fmla="*/ 194110 h 791561"/>
                <a:gd name="connsiteX816" fmla="*/ 373619 w 796574"/>
                <a:gd name="connsiteY816" fmla="*/ 194310 h 791561"/>
                <a:gd name="connsiteX817" fmla="*/ 370784 w 796574"/>
                <a:gd name="connsiteY817" fmla="*/ 194143 h 791561"/>
                <a:gd name="connsiteX818" fmla="*/ 370216 w 796574"/>
                <a:gd name="connsiteY818" fmla="*/ 194143 h 791561"/>
                <a:gd name="connsiteX819" fmla="*/ 369249 w 796574"/>
                <a:gd name="connsiteY819" fmla="*/ 194143 h 791561"/>
                <a:gd name="connsiteX820" fmla="*/ 368482 w 796574"/>
                <a:gd name="connsiteY820" fmla="*/ 194143 h 791561"/>
                <a:gd name="connsiteX821" fmla="*/ 367714 w 796574"/>
                <a:gd name="connsiteY821" fmla="*/ 194143 h 791561"/>
                <a:gd name="connsiteX822" fmla="*/ 367314 w 796574"/>
                <a:gd name="connsiteY822" fmla="*/ 194143 h 791561"/>
                <a:gd name="connsiteX823" fmla="*/ 367014 w 796574"/>
                <a:gd name="connsiteY823" fmla="*/ 194143 h 791561"/>
                <a:gd name="connsiteX824" fmla="*/ 366613 w 796574"/>
                <a:gd name="connsiteY824" fmla="*/ 194143 h 791561"/>
                <a:gd name="connsiteX825" fmla="*/ 366146 w 796574"/>
                <a:gd name="connsiteY825" fmla="*/ 194143 h 791561"/>
                <a:gd name="connsiteX826" fmla="*/ 366146 w 796574"/>
                <a:gd name="connsiteY826" fmla="*/ 194143 h 791561"/>
                <a:gd name="connsiteX827" fmla="*/ 365512 w 796574"/>
                <a:gd name="connsiteY827" fmla="*/ 194143 h 791561"/>
                <a:gd name="connsiteX828" fmla="*/ 365512 w 796574"/>
                <a:gd name="connsiteY828" fmla="*/ 193876 h 791561"/>
                <a:gd name="connsiteX829" fmla="*/ 365512 w 796574"/>
                <a:gd name="connsiteY829" fmla="*/ 193876 h 791561"/>
                <a:gd name="connsiteX830" fmla="*/ 365212 w 796574"/>
                <a:gd name="connsiteY830" fmla="*/ 192041 h 791561"/>
                <a:gd name="connsiteX831" fmla="*/ 364578 w 796574"/>
                <a:gd name="connsiteY831" fmla="*/ 188004 h 791561"/>
                <a:gd name="connsiteX832" fmla="*/ 363377 w 796574"/>
                <a:gd name="connsiteY832" fmla="*/ 180598 h 791561"/>
                <a:gd name="connsiteX833" fmla="*/ 363377 w 796574"/>
                <a:gd name="connsiteY833" fmla="*/ 180798 h 791561"/>
                <a:gd name="connsiteX834" fmla="*/ 362376 w 796574"/>
                <a:gd name="connsiteY834" fmla="*/ 174426 h 791561"/>
                <a:gd name="connsiteX835" fmla="*/ 360575 w 796574"/>
                <a:gd name="connsiteY835" fmla="*/ 162949 h 791561"/>
                <a:gd name="connsiteX836" fmla="*/ 360575 w 796574"/>
                <a:gd name="connsiteY836" fmla="*/ 162682 h 791561"/>
                <a:gd name="connsiteX837" fmla="*/ 360575 w 796574"/>
                <a:gd name="connsiteY837" fmla="*/ 162682 h 791561"/>
                <a:gd name="connsiteX838" fmla="*/ 359240 w 796574"/>
                <a:gd name="connsiteY838" fmla="*/ 154241 h 791561"/>
                <a:gd name="connsiteX839" fmla="*/ 359240 w 796574"/>
                <a:gd name="connsiteY839" fmla="*/ 153741 h 791561"/>
                <a:gd name="connsiteX840" fmla="*/ 358806 w 796574"/>
                <a:gd name="connsiteY840" fmla="*/ 150971 h 791561"/>
                <a:gd name="connsiteX841" fmla="*/ 358606 w 796574"/>
                <a:gd name="connsiteY841" fmla="*/ 149737 h 791561"/>
                <a:gd name="connsiteX842" fmla="*/ 358606 w 796574"/>
                <a:gd name="connsiteY842" fmla="*/ 149136 h 791561"/>
                <a:gd name="connsiteX843" fmla="*/ 358606 w 796574"/>
                <a:gd name="connsiteY843" fmla="*/ 149136 h 791561"/>
                <a:gd name="connsiteX844" fmla="*/ 356471 w 796574"/>
                <a:gd name="connsiteY844" fmla="*/ 135591 h 791561"/>
                <a:gd name="connsiteX845" fmla="*/ 356471 w 796574"/>
                <a:gd name="connsiteY845" fmla="*/ 135591 h 791561"/>
                <a:gd name="connsiteX846" fmla="*/ 354336 w 796574"/>
                <a:gd name="connsiteY846" fmla="*/ 122246 h 791561"/>
                <a:gd name="connsiteX847" fmla="*/ 354336 w 796574"/>
                <a:gd name="connsiteY847" fmla="*/ 121946 h 791561"/>
                <a:gd name="connsiteX848" fmla="*/ 352200 w 796574"/>
                <a:gd name="connsiteY848" fmla="*/ 108334 h 791561"/>
                <a:gd name="connsiteX849" fmla="*/ 352200 w 796574"/>
                <a:gd name="connsiteY849" fmla="*/ 108067 h 791561"/>
                <a:gd name="connsiteX850" fmla="*/ 351733 w 796574"/>
                <a:gd name="connsiteY850" fmla="*/ 105164 h 791561"/>
                <a:gd name="connsiteX851" fmla="*/ 350099 w 796574"/>
                <a:gd name="connsiteY851" fmla="*/ 94755 h 791561"/>
                <a:gd name="connsiteX852" fmla="*/ 348097 w 796574"/>
                <a:gd name="connsiteY852" fmla="*/ 81877 h 791561"/>
                <a:gd name="connsiteX853" fmla="*/ 348097 w 796574"/>
                <a:gd name="connsiteY853" fmla="*/ 81877 h 791561"/>
                <a:gd name="connsiteX854" fmla="*/ 348097 w 796574"/>
                <a:gd name="connsiteY854" fmla="*/ 81877 h 791561"/>
                <a:gd name="connsiteX855" fmla="*/ 348097 w 796574"/>
                <a:gd name="connsiteY855" fmla="*/ 81209 h 791561"/>
                <a:gd name="connsiteX856" fmla="*/ 348097 w 796574"/>
                <a:gd name="connsiteY856" fmla="*/ 81209 h 791561"/>
                <a:gd name="connsiteX857" fmla="*/ 346662 w 796574"/>
                <a:gd name="connsiteY857" fmla="*/ 72235 h 791561"/>
                <a:gd name="connsiteX858" fmla="*/ 345928 w 796574"/>
                <a:gd name="connsiteY858" fmla="*/ 67697 h 791561"/>
                <a:gd name="connsiteX859" fmla="*/ 345228 w 796574"/>
                <a:gd name="connsiteY859" fmla="*/ 63160 h 791561"/>
                <a:gd name="connsiteX860" fmla="*/ 344494 w 796574"/>
                <a:gd name="connsiteY860" fmla="*/ 58623 h 791561"/>
                <a:gd name="connsiteX861" fmla="*/ 343760 w 796574"/>
                <a:gd name="connsiteY861" fmla="*/ 54085 h 791561"/>
                <a:gd name="connsiteX862" fmla="*/ 343059 w 796574"/>
                <a:gd name="connsiteY862" fmla="*/ 49581 h 791561"/>
                <a:gd name="connsiteX863" fmla="*/ 342358 w 796574"/>
                <a:gd name="connsiteY863" fmla="*/ 45044 h 791561"/>
                <a:gd name="connsiteX864" fmla="*/ 341624 w 796574"/>
                <a:gd name="connsiteY864" fmla="*/ 40507 h 791561"/>
                <a:gd name="connsiteX865" fmla="*/ 341624 w 796574"/>
                <a:gd name="connsiteY865" fmla="*/ 40507 h 791561"/>
                <a:gd name="connsiteX866" fmla="*/ 340323 w 796574"/>
                <a:gd name="connsiteY866" fmla="*/ 32366 h 791561"/>
                <a:gd name="connsiteX867" fmla="*/ 340323 w 796574"/>
                <a:gd name="connsiteY867" fmla="*/ 31999 h 791561"/>
                <a:gd name="connsiteX868" fmla="*/ 340323 w 796574"/>
                <a:gd name="connsiteY868" fmla="*/ 31999 h 791561"/>
                <a:gd name="connsiteX869" fmla="*/ 340323 w 796574"/>
                <a:gd name="connsiteY869" fmla="*/ 31632 h 791561"/>
                <a:gd name="connsiteX870" fmla="*/ 339556 w 796574"/>
                <a:gd name="connsiteY870" fmla="*/ 26794 h 791561"/>
                <a:gd name="connsiteX871" fmla="*/ 338655 w 796574"/>
                <a:gd name="connsiteY871" fmla="*/ 21156 h 791561"/>
                <a:gd name="connsiteX872" fmla="*/ 337454 w 796574"/>
                <a:gd name="connsiteY872" fmla="*/ 13483 h 791561"/>
                <a:gd name="connsiteX873" fmla="*/ 335285 w 796574"/>
                <a:gd name="connsiteY873" fmla="*/ -63 h 791561"/>
                <a:gd name="connsiteX874" fmla="*/ 335285 w 796574"/>
                <a:gd name="connsiteY874" fmla="*/ -63 h 791561"/>
                <a:gd name="connsiteX875" fmla="*/ 328613 w 796574"/>
                <a:gd name="connsiteY875" fmla="*/ 1038 h 791561"/>
                <a:gd name="connsiteX876" fmla="*/ 325710 w 796574"/>
                <a:gd name="connsiteY876" fmla="*/ 1572 h 791561"/>
                <a:gd name="connsiteX877" fmla="*/ 324242 w 796574"/>
                <a:gd name="connsiteY877" fmla="*/ 1839 h 791561"/>
                <a:gd name="connsiteX878" fmla="*/ 321506 w 796574"/>
                <a:gd name="connsiteY878" fmla="*/ 2373 h 791561"/>
                <a:gd name="connsiteX879" fmla="*/ 321506 w 796574"/>
                <a:gd name="connsiteY879" fmla="*/ 2373 h 791561"/>
                <a:gd name="connsiteX880" fmla="*/ 311998 w 796574"/>
                <a:gd name="connsiteY880" fmla="*/ 4341 h 791561"/>
                <a:gd name="connsiteX881" fmla="*/ 308662 w 796574"/>
                <a:gd name="connsiteY881" fmla="*/ 5075 h 791561"/>
                <a:gd name="connsiteX882" fmla="*/ 307127 w 796574"/>
                <a:gd name="connsiteY882" fmla="*/ 5442 h 791561"/>
                <a:gd name="connsiteX883" fmla="*/ 303057 w 796574"/>
                <a:gd name="connsiteY883" fmla="*/ 6410 h 791561"/>
                <a:gd name="connsiteX884" fmla="*/ 298253 w 796574"/>
                <a:gd name="connsiteY884" fmla="*/ 7611 h 791561"/>
                <a:gd name="connsiteX885" fmla="*/ 293548 w 796574"/>
                <a:gd name="connsiteY885" fmla="*/ 8845 h 791561"/>
                <a:gd name="connsiteX886" fmla="*/ 293548 w 796574"/>
                <a:gd name="connsiteY886" fmla="*/ 8845 h 791561"/>
                <a:gd name="connsiteX887" fmla="*/ 289712 w 796574"/>
                <a:gd name="connsiteY887" fmla="*/ 9913 h 791561"/>
                <a:gd name="connsiteX888" fmla="*/ 287610 w 796574"/>
                <a:gd name="connsiteY888" fmla="*/ 10513 h 791561"/>
                <a:gd name="connsiteX889" fmla="*/ 283840 w 796574"/>
                <a:gd name="connsiteY889" fmla="*/ 11614 h 791561"/>
                <a:gd name="connsiteX890" fmla="*/ 280837 w 796574"/>
                <a:gd name="connsiteY890" fmla="*/ 12515 h 791561"/>
                <a:gd name="connsiteX891" fmla="*/ 275499 w 796574"/>
                <a:gd name="connsiteY891" fmla="*/ 14217 h 791561"/>
                <a:gd name="connsiteX892" fmla="*/ 273464 w 796574"/>
                <a:gd name="connsiteY892" fmla="*/ 14884 h 791561"/>
                <a:gd name="connsiteX893" fmla="*/ 271128 w 796574"/>
                <a:gd name="connsiteY893" fmla="*/ 15651 h 791561"/>
                <a:gd name="connsiteX894" fmla="*/ 269060 w 796574"/>
                <a:gd name="connsiteY894" fmla="*/ 16352 h 791561"/>
                <a:gd name="connsiteX895" fmla="*/ 265724 w 796574"/>
                <a:gd name="connsiteY895" fmla="*/ 17553 h 791561"/>
                <a:gd name="connsiteX896" fmla="*/ 261120 w 796574"/>
                <a:gd name="connsiteY896" fmla="*/ 19221 h 791561"/>
                <a:gd name="connsiteX897" fmla="*/ 256582 w 796574"/>
                <a:gd name="connsiteY897" fmla="*/ 20923 h 791561"/>
                <a:gd name="connsiteX898" fmla="*/ 252679 w 796574"/>
                <a:gd name="connsiteY898" fmla="*/ 22424 h 791561"/>
                <a:gd name="connsiteX899" fmla="*/ 251211 w 796574"/>
                <a:gd name="connsiteY899" fmla="*/ 23024 h 791561"/>
                <a:gd name="connsiteX900" fmla="*/ 248608 w 796574"/>
                <a:gd name="connsiteY900" fmla="*/ 24092 h 791561"/>
                <a:gd name="connsiteX901" fmla="*/ 237999 w 796574"/>
                <a:gd name="connsiteY901" fmla="*/ 28563 h 791561"/>
                <a:gd name="connsiteX902" fmla="*/ 234429 w 796574"/>
                <a:gd name="connsiteY902" fmla="*/ 30164 h 791561"/>
                <a:gd name="connsiteX903" fmla="*/ 231693 w 796574"/>
                <a:gd name="connsiteY903" fmla="*/ 31399 h 791561"/>
                <a:gd name="connsiteX904" fmla="*/ 228724 w 796574"/>
                <a:gd name="connsiteY904" fmla="*/ 32766 h 791561"/>
                <a:gd name="connsiteX905" fmla="*/ 217914 w 796574"/>
                <a:gd name="connsiteY905" fmla="*/ 38071 h 791561"/>
                <a:gd name="connsiteX906" fmla="*/ 215579 w 796574"/>
                <a:gd name="connsiteY906" fmla="*/ 39272 h 791561"/>
                <a:gd name="connsiteX907" fmla="*/ 213744 w 796574"/>
                <a:gd name="connsiteY907" fmla="*/ 40173 h 791561"/>
                <a:gd name="connsiteX908" fmla="*/ 211375 w 796574"/>
                <a:gd name="connsiteY908" fmla="*/ 41407 h 791561"/>
                <a:gd name="connsiteX909" fmla="*/ 208039 w 796574"/>
                <a:gd name="connsiteY909" fmla="*/ 43242 h 791561"/>
                <a:gd name="connsiteX910" fmla="*/ 204703 w 796574"/>
                <a:gd name="connsiteY910" fmla="*/ 45077 h 791561"/>
                <a:gd name="connsiteX911" fmla="*/ 204703 w 796574"/>
                <a:gd name="connsiteY911" fmla="*/ 45077 h 791561"/>
                <a:gd name="connsiteX912" fmla="*/ 201366 w 796574"/>
                <a:gd name="connsiteY912" fmla="*/ 47079 h 791561"/>
                <a:gd name="connsiteX913" fmla="*/ 199298 w 796574"/>
                <a:gd name="connsiteY913" fmla="*/ 48247 h 791561"/>
                <a:gd name="connsiteX914" fmla="*/ 199298 w 796574"/>
                <a:gd name="connsiteY914" fmla="*/ 48247 h 791561"/>
                <a:gd name="connsiteX915" fmla="*/ 193026 w 796574"/>
                <a:gd name="connsiteY915" fmla="*/ 51917 h 791561"/>
                <a:gd name="connsiteX916" fmla="*/ 193026 w 796574"/>
                <a:gd name="connsiteY916" fmla="*/ 51917 h 791561"/>
                <a:gd name="connsiteX917" fmla="*/ 192525 w 796574"/>
                <a:gd name="connsiteY917" fmla="*/ 52217 h 791561"/>
                <a:gd name="connsiteX918" fmla="*/ 188855 w 796574"/>
                <a:gd name="connsiteY918" fmla="*/ 54452 h 791561"/>
                <a:gd name="connsiteX919" fmla="*/ 185252 w 796574"/>
                <a:gd name="connsiteY919" fmla="*/ 56721 h 791561"/>
                <a:gd name="connsiteX920" fmla="*/ 183083 w 796574"/>
                <a:gd name="connsiteY920" fmla="*/ 58122 h 791561"/>
                <a:gd name="connsiteX921" fmla="*/ 181249 w 796574"/>
                <a:gd name="connsiteY921" fmla="*/ 59257 h 791561"/>
                <a:gd name="connsiteX922" fmla="*/ 179514 w 796574"/>
                <a:gd name="connsiteY922" fmla="*/ 60424 h 791561"/>
                <a:gd name="connsiteX923" fmla="*/ 176177 w 796574"/>
                <a:gd name="connsiteY923" fmla="*/ 62560 h 791561"/>
                <a:gd name="connsiteX924" fmla="*/ 171507 w 796574"/>
                <a:gd name="connsiteY924" fmla="*/ 65729 h 791561"/>
                <a:gd name="connsiteX925" fmla="*/ 167603 w 796574"/>
                <a:gd name="connsiteY925" fmla="*/ 68498 h 791561"/>
                <a:gd name="connsiteX926" fmla="*/ 164267 w 796574"/>
                <a:gd name="connsiteY926" fmla="*/ 70800 h 791561"/>
                <a:gd name="connsiteX927" fmla="*/ 160530 w 796574"/>
                <a:gd name="connsiteY927" fmla="*/ 73536 h 791561"/>
                <a:gd name="connsiteX928" fmla="*/ 158929 w 796574"/>
                <a:gd name="connsiteY928" fmla="*/ 74737 h 791561"/>
                <a:gd name="connsiteX929" fmla="*/ 155592 w 796574"/>
                <a:gd name="connsiteY929" fmla="*/ 77239 h 791561"/>
                <a:gd name="connsiteX930" fmla="*/ 154024 w 796574"/>
                <a:gd name="connsiteY930" fmla="*/ 78440 h 791561"/>
                <a:gd name="connsiteX931" fmla="*/ 152490 w 796574"/>
                <a:gd name="connsiteY931" fmla="*/ 79675 h 791561"/>
                <a:gd name="connsiteX932" fmla="*/ 146484 w 796574"/>
                <a:gd name="connsiteY932" fmla="*/ 84446 h 791561"/>
                <a:gd name="connsiteX933" fmla="*/ 140612 w 796574"/>
                <a:gd name="connsiteY933" fmla="*/ 89317 h 791561"/>
                <a:gd name="connsiteX934" fmla="*/ 137543 w 796574"/>
                <a:gd name="connsiteY934" fmla="*/ 91952 h 791561"/>
                <a:gd name="connsiteX935" fmla="*/ 137310 w 796574"/>
                <a:gd name="connsiteY935" fmla="*/ 92186 h 791561"/>
                <a:gd name="connsiteX936" fmla="*/ 134240 w 796574"/>
                <a:gd name="connsiteY936" fmla="*/ 94955 h 791561"/>
                <a:gd name="connsiteX937" fmla="*/ 133139 w 796574"/>
                <a:gd name="connsiteY937" fmla="*/ 95956 h 791561"/>
                <a:gd name="connsiteX938" fmla="*/ 130170 w 796574"/>
                <a:gd name="connsiteY938" fmla="*/ 98625 h 791561"/>
                <a:gd name="connsiteX939" fmla="*/ 126633 w 796574"/>
                <a:gd name="connsiteY939" fmla="*/ 101961 h 791561"/>
                <a:gd name="connsiteX940" fmla="*/ 126633 w 796574"/>
                <a:gd name="connsiteY940" fmla="*/ 101961 h 791561"/>
                <a:gd name="connsiteX941" fmla="*/ 123297 w 796574"/>
                <a:gd name="connsiteY941" fmla="*/ 105064 h 791561"/>
                <a:gd name="connsiteX942" fmla="*/ 119394 w 796574"/>
                <a:gd name="connsiteY942" fmla="*/ 108801 h 791561"/>
                <a:gd name="connsiteX943" fmla="*/ 116558 w 796574"/>
                <a:gd name="connsiteY943" fmla="*/ 111536 h 791561"/>
                <a:gd name="connsiteX944" fmla="*/ 109618 w 796574"/>
                <a:gd name="connsiteY944" fmla="*/ 118676 h 791561"/>
                <a:gd name="connsiteX945" fmla="*/ 106282 w 796574"/>
                <a:gd name="connsiteY945" fmla="*/ 122012 h 791561"/>
                <a:gd name="connsiteX946" fmla="*/ 102946 w 796574"/>
                <a:gd name="connsiteY946" fmla="*/ 125549 h 791561"/>
                <a:gd name="connsiteX947" fmla="*/ 100110 w 796574"/>
                <a:gd name="connsiteY947" fmla="*/ 128885 h 791561"/>
                <a:gd name="connsiteX948" fmla="*/ 99543 w 796574"/>
                <a:gd name="connsiteY948" fmla="*/ 129486 h 791561"/>
                <a:gd name="connsiteX949" fmla="*/ 96607 w 796574"/>
                <a:gd name="connsiteY949" fmla="*/ 132822 h 791561"/>
                <a:gd name="connsiteX950" fmla="*/ 91302 w 796574"/>
                <a:gd name="connsiteY950" fmla="*/ 139061 h 791561"/>
                <a:gd name="connsiteX951" fmla="*/ 89934 w 796574"/>
                <a:gd name="connsiteY951" fmla="*/ 140696 h 791561"/>
                <a:gd name="connsiteX952" fmla="*/ 86931 w 796574"/>
                <a:gd name="connsiteY952" fmla="*/ 144432 h 791561"/>
                <a:gd name="connsiteX953" fmla="*/ 85130 w 796574"/>
                <a:gd name="connsiteY953" fmla="*/ 146668 h 791561"/>
                <a:gd name="connsiteX954" fmla="*/ 80526 w 796574"/>
                <a:gd name="connsiteY954" fmla="*/ 151105 h 791561"/>
                <a:gd name="connsiteX955" fmla="*/ 78024 w 796574"/>
                <a:gd name="connsiteY955" fmla="*/ 154441 h 791561"/>
                <a:gd name="connsiteX956" fmla="*/ 76255 w 796574"/>
                <a:gd name="connsiteY956" fmla="*/ 156810 h 791561"/>
                <a:gd name="connsiteX957" fmla="*/ 73620 w 796574"/>
                <a:gd name="connsiteY957" fmla="*/ 160480 h 791561"/>
                <a:gd name="connsiteX958" fmla="*/ 72085 w 796574"/>
                <a:gd name="connsiteY958" fmla="*/ 162615 h 791561"/>
                <a:gd name="connsiteX959" fmla="*/ 67648 w 796574"/>
                <a:gd name="connsiteY959" fmla="*/ 168987 h 791561"/>
                <a:gd name="connsiteX960" fmla="*/ 66046 w 796574"/>
                <a:gd name="connsiteY960" fmla="*/ 171323 h 791561"/>
                <a:gd name="connsiteX961" fmla="*/ 63744 w 796574"/>
                <a:gd name="connsiteY961" fmla="*/ 174659 h 791561"/>
                <a:gd name="connsiteX962" fmla="*/ 62043 w 796574"/>
                <a:gd name="connsiteY962" fmla="*/ 177295 h 791561"/>
                <a:gd name="connsiteX963" fmla="*/ 61142 w 796574"/>
                <a:gd name="connsiteY963" fmla="*/ 178729 h 791561"/>
                <a:gd name="connsiteX964" fmla="*/ 59507 w 796574"/>
                <a:gd name="connsiteY964" fmla="*/ 181265 h 791561"/>
                <a:gd name="connsiteX965" fmla="*/ 58173 w 796574"/>
                <a:gd name="connsiteY965" fmla="*/ 183400 h 791561"/>
                <a:gd name="connsiteX966" fmla="*/ 58173 w 796574"/>
                <a:gd name="connsiteY966" fmla="*/ 183400 h 791561"/>
                <a:gd name="connsiteX967" fmla="*/ 58173 w 796574"/>
                <a:gd name="connsiteY967" fmla="*/ 183400 h 791561"/>
                <a:gd name="connsiteX968" fmla="*/ 58173 w 796574"/>
                <a:gd name="connsiteY968" fmla="*/ 183600 h 791561"/>
                <a:gd name="connsiteX969" fmla="*/ 56404 w 796574"/>
                <a:gd name="connsiteY969" fmla="*/ 186503 h 791561"/>
                <a:gd name="connsiteX970" fmla="*/ 54269 w 796574"/>
                <a:gd name="connsiteY970" fmla="*/ 190073 h 791561"/>
                <a:gd name="connsiteX971" fmla="*/ 51967 w 796574"/>
                <a:gd name="connsiteY971" fmla="*/ 193976 h 791561"/>
                <a:gd name="connsiteX972" fmla="*/ 50632 w 796574"/>
                <a:gd name="connsiteY972" fmla="*/ 196312 h 791561"/>
                <a:gd name="connsiteX973" fmla="*/ 47296 w 796574"/>
                <a:gd name="connsiteY973" fmla="*/ 202250 h 791561"/>
                <a:gd name="connsiteX974" fmla="*/ 46028 w 796574"/>
                <a:gd name="connsiteY974" fmla="*/ 204552 h 791561"/>
                <a:gd name="connsiteX975" fmla="*/ 46028 w 796574"/>
                <a:gd name="connsiteY975" fmla="*/ 204719 h 791561"/>
                <a:gd name="connsiteX976" fmla="*/ 46028 w 796574"/>
                <a:gd name="connsiteY976" fmla="*/ 204719 h 791561"/>
                <a:gd name="connsiteX977" fmla="*/ 46028 w 796574"/>
                <a:gd name="connsiteY977" fmla="*/ 204719 h 791561"/>
                <a:gd name="connsiteX978" fmla="*/ 44727 w 796574"/>
                <a:gd name="connsiteY978" fmla="*/ 207088 h 791561"/>
                <a:gd name="connsiteX979" fmla="*/ 43359 w 796574"/>
                <a:gd name="connsiteY979" fmla="*/ 209757 h 791561"/>
                <a:gd name="connsiteX980" fmla="*/ 42025 w 796574"/>
                <a:gd name="connsiteY980" fmla="*/ 212293 h 791561"/>
                <a:gd name="connsiteX981" fmla="*/ 36587 w 796574"/>
                <a:gd name="connsiteY981" fmla="*/ 223403 h 791561"/>
                <a:gd name="connsiteX982" fmla="*/ 35653 w 796574"/>
                <a:gd name="connsiteY982" fmla="*/ 225371 h 791561"/>
                <a:gd name="connsiteX983" fmla="*/ 30515 w 796574"/>
                <a:gd name="connsiteY983" fmla="*/ 236915 h 791561"/>
                <a:gd name="connsiteX984" fmla="*/ 29347 w 796574"/>
                <a:gd name="connsiteY984" fmla="*/ 239650 h 791561"/>
                <a:gd name="connsiteX985" fmla="*/ 28213 w 796574"/>
                <a:gd name="connsiteY985" fmla="*/ 242419 h 791561"/>
                <a:gd name="connsiteX986" fmla="*/ 26644 w 796574"/>
                <a:gd name="connsiteY986" fmla="*/ 246256 h 791561"/>
                <a:gd name="connsiteX987" fmla="*/ 26211 w 796574"/>
                <a:gd name="connsiteY987" fmla="*/ 247357 h 791561"/>
                <a:gd name="connsiteX988" fmla="*/ 24876 w 796574"/>
                <a:gd name="connsiteY988" fmla="*/ 250693 h 791561"/>
                <a:gd name="connsiteX989" fmla="*/ 24476 w 796574"/>
                <a:gd name="connsiteY989" fmla="*/ 251761 h 791561"/>
                <a:gd name="connsiteX990" fmla="*/ 23075 w 796574"/>
                <a:gd name="connsiteY990" fmla="*/ 255531 h 791561"/>
                <a:gd name="connsiteX991" fmla="*/ 22741 w 796574"/>
                <a:gd name="connsiteY991" fmla="*/ 256365 h 791561"/>
                <a:gd name="connsiteX992" fmla="*/ 21273 w 796574"/>
                <a:gd name="connsiteY992" fmla="*/ 260502 h 791561"/>
                <a:gd name="connsiteX993" fmla="*/ 19739 w 796574"/>
                <a:gd name="connsiteY993" fmla="*/ 264939 h 791561"/>
                <a:gd name="connsiteX994" fmla="*/ 19739 w 796574"/>
                <a:gd name="connsiteY994" fmla="*/ 264939 h 791561"/>
                <a:gd name="connsiteX995" fmla="*/ 18204 w 796574"/>
                <a:gd name="connsiteY995" fmla="*/ 269577 h 791561"/>
                <a:gd name="connsiteX996" fmla="*/ 16736 w 796574"/>
                <a:gd name="connsiteY996" fmla="*/ 274281 h 791561"/>
                <a:gd name="connsiteX997" fmla="*/ 15301 w 796574"/>
                <a:gd name="connsiteY997" fmla="*/ 278952 h 791561"/>
                <a:gd name="connsiteX998" fmla="*/ 14367 w 796574"/>
                <a:gd name="connsiteY998" fmla="*/ 282288 h 791561"/>
                <a:gd name="connsiteX999" fmla="*/ 14167 w 796574"/>
                <a:gd name="connsiteY999" fmla="*/ 282989 h 791561"/>
                <a:gd name="connsiteX1000" fmla="*/ 13766 w 796574"/>
                <a:gd name="connsiteY1000" fmla="*/ 284490 h 791561"/>
                <a:gd name="connsiteX1001" fmla="*/ 12732 w 796574"/>
                <a:gd name="connsiteY1001" fmla="*/ 288160 h 791561"/>
                <a:gd name="connsiteX1002" fmla="*/ 12432 w 796574"/>
                <a:gd name="connsiteY1002" fmla="*/ 289328 h 791561"/>
                <a:gd name="connsiteX1003" fmla="*/ 11431 w 796574"/>
                <a:gd name="connsiteY1003" fmla="*/ 292998 h 791561"/>
                <a:gd name="connsiteX1004" fmla="*/ 11431 w 796574"/>
                <a:gd name="connsiteY1004" fmla="*/ 293398 h 791561"/>
                <a:gd name="connsiteX1005" fmla="*/ 10530 w 796574"/>
                <a:gd name="connsiteY1005" fmla="*/ 297068 h 791561"/>
                <a:gd name="connsiteX1006" fmla="*/ 9096 w 796574"/>
                <a:gd name="connsiteY1006" fmla="*/ 303040 h 791561"/>
                <a:gd name="connsiteX1007" fmla="*/ 8061 w 796574"/>
                <a:gd name="connsiteY1007" fmla="*/ 307611 h 791561"/>
                <a:gd name="connsiteX1008" fmla="*/ 6827 w 796574"/>
                <a:gd name="connsiteY1008" fmla="*/ 313583 h 791561"/>
                <a:gd name="connsiteX1009" fmla="*/ 6327 w 796574"/>
                <a:gd name="connsiteY1009" fmla="*/ 316085 h 791561"/>
                <a:gd name="connsiteX1010" fmla="*/ 5926 w 796574"/>
                <a:gd name="connsiteY1010" fmla="*/ 318087 h 791561"/>
                <a:gd name="connsiteX1011" fmla="*/ 5359 w 796574"/>
                <a:gd name="connsiteY1011" fmla="*/ 321123 h 791561"/>
                <a:gd name="connsiteX1012" fmla="*/ 4959 w 796574"/>
                <a:gd name="connsiteY1012" fmla="*/ 323425 h 791561"/>
                <a:gd name="connsiteX1013" fmla="*/ 4458 w 796574"/>
                <a:gd name="connsiteY1013" fmla="*/ 326394 h 791561"/>
                <a:gd name="connsiteX1014" fmla="*/ 3724 w 796574"/>
                <a:gd name="connsiteY1014" fmla="*/ 330731 h 791561"/>
                <a:gd name="connsiteX1015" fmla="*/ 3424 w 796574"/>
                <a:gd name="connsiteY1015" fmla="*/ 332900 h 791561"/>
                <a:gd name="connsiteX1016" fmla="*/ 2356 w 796574"/>
                <a:gd name="connsiteY1016" fmla="*/ 340440 h 791561"/>
                <a:gd name="connsiteX1017" fmla="*/ 2056 w 796574"/>
                <a:gd name="connsiteY1017" fmla="*/ 342608 h 791561"/>
                <a:gd name="connsiteX1018" fmla="*/ 1489 w 796574"/>
                <a:gd name="connsiteY1018" fmla="*/ 347513 h 791561"/>
                <a:gd name="connsiteX1019" fmla="*/ 1489 w 796574"/>
                <a:gd name="connsiteY1019" fmla="*/ 348113 h 791561"/>
                <a:gd name="connsiteX1020" fmla="*/ 1055 w 796574"/>
                <a:gd name="connsiteY1020" fmla="*/ 351917 h 791561"/>
                <a:gd name="connsiteX1021" fmla="*/ 1055 w 796574"/>
                <a:gd name="connsiteY1021" fmla="*/ 352217 h 791561"/>
                <a:gd name="connsiteX1022" fmla="*/ 655 w 796574"/>
                <a:gd name="connsiteY1022" fmla="*/ 356387 h 791561"/>
                <a:gd name="connsiteX1023" fmla="*/ 655 w 796574"/>
                <a:gd name="connsiteY1023" fmla="*/ 358222 h 791561"/>
                <a:gd name="connsiteX1024" fmla="*/ 655 w 796574"/>
                <a:gd name="connsiteY1024" fmla="*/ 358689 h 791561"/>
                <a:gd name="connsiteX1025" fmla="*/ 354 w 796574"/>
                <a:gd name="connsiteY1025" fmla="*/ 362359 h 791561"/>
                <a:gd name="connsiteX1026" fmla="*/ 121 w 796574"/>
                <a:gd name="connsiteY1026" fmla="*/ 366029 h 791561"/>
                <a:gd name="connsiteX1027" fmla="*/ 121 w 796574"/>
                <a:gd name="connsiteY1027" fmla="*/ 367664 h 791561"/>
                <a:gd name="connsiteX1028" fmla="*/ 121 w 796574"/>
                <a:gd name="connsiteY1028" fmla="*/ 368732 h 791561"/>
                <a:gd name="connsiteX1029" fmla="*/ 121 w 796574"/>
                <a:gd name="connsiteY1029" fmla="*/ 372068 h 791561"/>
                <a:gd name="connsiteX1030" fmla="*/ 121 w 796574"/>
                <a:gd name="connsiteY1030" fmla="*/ 372602 h 791561"/>
                <a:gd name="connsiteX1031" fmla="*/ -79 w 796574"/>
                <a:gd name="connsiteY1031" fmla="*/ 377006 h 791561"/>
                <a:gd name="connsiteX1032" fmla="*/ -79 w 796574"/>
                <a:gd name="connsiteY1032" fmla="*/ 377873 h 791561"/>
                <a:gd name="connsiteX1033" fmla="*/ -79 w 796574"/>
                <a:gd name="connsiteY1033" fmla="*/ 381910 h 791561"/>
                <a:gd name="connsiteX1034" fmla="*/ -79 w 796574"/>
                <a:gd name="connsiteY1034" fmla="*/ 382878 h 791561"/>
                <a:gd name="connsiteX1035" fmla="*/ -79 w 796574"/>
                <a:gd name="connsiteY1035" fmla="*/ 392887 h 791561"/>
                <a:gd name="connsiteX1036" fmla="*/ -79 w 796574"/>
                <a:gd name="connsiteY1036" fmla="*/ 402061 h 791561"/>
                <a:gd name="connsiteX1037" fmla="*/ 121 w 796574"/>
                <a:gd name="connsiteY1037" fmla="*/ 408300 h 791561"/>
                <a:gd name="connsiteX1038" fmla="*/ 621 w 796574"/>
                <a:gd name="connsiteY1038" fmla="*/ 418309 h 791561"/>
                <a:gd name="connsiteX1039" fmla="*/ 1355 w 796574"/>
                <a:gd name="connsiteY1039" fmla="*/ 428318 h 791561"/>
                <a:gd name="connsiteX1040" fmla="*/ 1689 w 796574"/>
                <a:gd name="connsiteY1040" fmla="*/ 431654 h 791561"/>
                <a:gd name="connsiteX1041" fmla="*/ 2190 w 796574"/>
                <a:gd name="connsiteY1041" fmla="*/ 436692 h 791561"/>
                <a:gd name="connsiteX1042" fmla="*/ 2423 w 796574"/>
                <a:gd name="connsiteY1042" fmla="*/ 438761 h 791561"/>
                <a:gd name="connsiteX1043" fmla="*/ 3624 w 796574"/>
                <a:gd name="connsiteY1043" fmla="*/ 448169 h 791561"/>
                <a:gd name="connsiteX1044" fmla="*/ 4325 w 796574"/>
                <a:gd name="connsiteY1044" fmla="*/ 453073 h 791561"/>
                <a:gd name="connsiteX1045" fmla="*/ 4992 w 796574"/>
                <a:gd name="connsiteY1045" fmla="*/ 457277 h 791561"/>
                <a:gd name="connsiteX1046" fmla="*/ 4992 w 796574"/>
                <a:gd name="connsiteY1046" fmla="*/ 458111 h 791561"/>
                <a:gd name="connsiteX1047" fmla="*/ 5793 w 796574"/>
                <a:gd name="connsiteY1047" fmla="*/ 462849 h 791561"/>
                <a:gd name="connsiteX1048" fmla="*/ 6727 w 796574"/>
                <a:gd name="connsiteY1048" fmla="*/ 467620 h 791561"/>
                <a:gd name="connsiteX1049" fmla="*/ 7628 w 796574"/>
                <a:gd name="connsiteY1049" fmla="*/ 472357 h 791561"/>
                <a:gd name="connsiteX1050" fmla="*/ 7628 w 796574"/>
                <a:gd name="connsiteY1050" fmla="*/ 472357 h 791561"/>
                <a:gd name="connsiteX1051" fmla="*/ 7995 w 796574"/>
                <a:gd name="connsiteY1051" fmla="*/ 474192 h 791561"/>
                <a:gd name="connsiteX1052" fmla="*/ 8729 w 796574"/>
                <a:gd name="connsiteY1052" fmla="*/ 477528 h 791561"/>
                <a:gd name="connsiteX1053" fmla="*/ 9563 w 796574"/>
                <a:gd name="connsiteY1053" fmla="*/ 481232 h 791561"/>
                <a:gd name="connsiteX1054" fmla="*/ 10030 w 796574"/>
                <a:gd name="connsiteY1054" fmla="*/ 483400 h 791561"/>
                <a:gd name="connsiteX1055" fmla="*/ 10864 w 796574"/>
                <a:gd name="connsiteY1055" fmla="*/ 486737 h 791561"/>
                <a:gd name="connsiteX1056" fmla="*/ 10864 w 796574"/>
                <a:gd name="connsiteY1056" fmla="*/ 486737 h 791561"/>
                <a:gd name="connsiteX1057" fmla="*/ 10864 w 796574"/>
                <a:gd name="connsiteY1057" fmla="*/ 487170 h 791561"/>
                <a:gd name="connsiteX1058" fmla="*/ 11231 w 796574"/>
                <a:gd name="connsiteY1058" fmla="*/ 488672 h 791561"/>
                <a:gd name="connsiteX1059" fmla="*/ 12999 w 796574"/>
                <a:gd name="connsiteY1059" fmla="*/ 495611 h 791561"/>
                <a:gd name="connsiteX1060" fmla="*/ 13800 w 796574"/>
                <a:gd name="connsiteY1060" fmla="*/ 498614 h 791561"/>
                <a:gd name="connsiteX1061" fmla="*/ 14967 w 796574"/>
                <a:gd name="connsiteY1061" fmla="*/ 502784 h 791561"/>
                <a:gd name="connsiteX1062" fmla="*/ 15568 w 796574"/>
                <a:gd name="connsiteY1062" fmla="*/ 504753 h 791561"/>
                <a:gd name="connsiteX1063" fmla="*/ 16302 w 796574"/>
                <a:gd name="connsiteY1063" fmla="*/ 507288 h 791561"/>
                <a:gd name="connsiteX1064" fmla="*/ 17236 w 796574"/>
                <a:gd name="connsiteY1064" fmla="*/ 510257 h 791561"/>
                <a:gd name="connsiteX1065" fmla="*/ 17903 w 796574"/>
                <a:gd name="connsiteY1065" fmla="*/ 512459 h 791561"/>
                <a:gd name="connsiteX1066" fmla="*/ 18704 w 796574"/>
                <a:gd name="connsiteY1066" fmla="*/ 514928 h 791561"/>
                <a:gd name="connsiteX1067" fmla="*/ 19405 w 796574"/>
                <a:gd name="connsiteY1067" fmla="*/ 517130 h 791561"/>
                <a:gd name="connsiteX1068" fmla="*/ 20472 w 796574"/>
                <a:gd name="connsiteY1068" fmla="*/ 520266 h 791561"/>
                <a:gd name="connsiteX1069" fmla="*/ 20873 w 796574"/>
                <a:gd name="connsiteY1069" fmla="*/ 521467 h 791561"/>
                <a:gd name="connsiteX1070" fmla="*/ 22207 w 796574"/>
                <a:gd name="connsiteY1070" fmla="*/ 525271 h 791561"/>
                <a:gd name="connsiteX1071" fmla="*/ 25544 w 796574"/>
                <a:gd name="connsiteY1071" fmla="*/ 534446 h 791561"/>
                <a:gd name="connsiteX1072" fmla="*/ 27512 w 796574"/>
                <a:gd name="connsiteY1072" fmla="*/ 539517 h 791561"/>
                <a:gd name="connsiteX1073" fmla="*/ 29547 w 796574"/>
                <a:gd name="connsiteY1073" fmla="*/ 544588 h 791561"/>
                <a:gd name="connsiteX1074" fmla="*/ 31616 w 796574"/>
                <a:gd name="connsiteY1074" fmla="*/ 549459 h 791561"/>
                <a:gd name="connsiteX1075" fmla="*/ 31849 w 796574"/>
                <a:gd name="connsiteY1075" fmla="*/ 549993 h 791561"/>
                <a:gd name="connsiteX1076" fmla="*/ 33517 w 796574"/>
                <a:gd name="connsiteY1076" fmla="*/ 553863 h 791561"/>
                <a:gd name="connsiteX1077" fmla="*/ 34118 w 796574"/>
                <a:gd name="connsiteY1077" fmla="*/ 555197 h 791561"/>
                <a:gd name="connsiteX1078" fmla="*/ 36086 w 796574"/>
                <a:gd name="connsiteY1078" fmla="*/ 559535 h 791561"/>
                <a:gd name="connsiteX1079" fmla="*/ 38255 w 796574"/>
                <a:gd name="connsiteY1079" fmla="*/ 564172 h 791561"/>
                <a:gd name="connsiteX1080" fmla="*/ 38488 w 796574"/>
                <a:gd name="connsiteY1080" fmla="*/ 564639 h 791561"/>
                <a:gd name="connsiteX1081" fmla="*/ 40757 w 796574"/>
                <a:gd name="connsiteY1081" fmla="*/ 569343 h 791561"/>
                <a:gd name="connsiteX1082" fmla="*/ 40924 w 796574"/>
                <a:gd name="connsiteY1082" fmla="*/ 569710 h 791561"/>
                <a:gd name="connsiteX1083" fmla="*/ 40924 w 796574"/>
                <a:gd name="connsiteY1083" fmla="*/ 569710 h 791561"/>
                <a:gd name="connsiteX1084" fmla="*/ 41658 w 796574"/>
                <a:gd name="connsiteY1084" fmla="*/ 571078 h 791561"/>
                <a:gd name="connsiteX1085" fmla="*/ 42926 w 796574"/>
                <a:gd name="connsiteY1085" fmla="*/ 573614 h 791561"/>
                <a:gd name="connsiteX1086" fmla="*/ 43693 w 796574"/>
                <a:gd name="connsiteY1086" fmla="*/ 575082 h 791561"/>
                <a:gd name="connsiteX1087" fmla="*/ 44961 w 796574"/>
                <a:gd name="connsiteY1087" fmla="*/ 577551 h 791561"/>
                <a:gd name="connsiteX1088" fmla="*/ 47797 w 796574"/>
                <a:gd name="connsiteY1088" fmla="*/ 582855 h 791561"/>
                <a:gd name="connsiteX1089" fmla="*/ 50132 w 796574"/>
                <a:gd name="connsiteY1089" fmla="*/ 587059 h 791561"/>
                <a:gd name="connsiteX1090" fmla="*/ 52501 w 796574"/>
                <a:gd name="connsiteY1090" fmla="*/ 591263 h 791561"/>
                <a:gd name="connsiteX1091" fmla="*/ 59941 w 796574"/>
                <a:gd name="connsiteY1091" fmla="*/ 603640 h 791561"/>
                <a:gd name="connsiteX1092" fmla="*/ 62510 w 796574"/>
                <a:gd name="connsiteY1092" fmla="*/ 607711 h 791561"/>
                <a:gd name="connsiteX1093" fmla="*/ 67781 w 796574"/>
                <a:gd name="connsiteY1093" fmla="*/ 615751 h 791561"/>
                <a:gd name="connsiteX1094" fmla="*/ 70517 w 796574"/>
                <a:gd name="connsiteY1094" fmla="*/ 619721 h 791561"/>
                <a:gd name="connsiteX1095" fmla="*/ 76088 w 796574"/>
                <a:gd name="connsiteY1095" fmla="*/ 627528 h 791561"/>
                <a:gd name="connsiteX1096" fmla="*/ 76522 w 796574"/>
                <a:gd name="connsiteY1096" fmla="*/ 628096 h 791561"/>
                <a:gd name="connsiteX1097" fmla="*/ 78958 w 796574"/>
                <a:gd name="connsiteY1097" fmla="*/ 631432 h 791561"/>
                <a:gd name="connsiteX1098" fmla="*/ 83295 w 796574"/>
                <a:gd name="connsiteY1098" fmla="*/ 637137 h 791561"/>
                <a:gd name="connsiteX1099" fmla="*/ 87365 w 796574"/>
                <a:gd name="connsiteY1099" fmla="*/ 642875 h 791561"/>
                <a:gd name="connsiteX1100" fmla="*/ 90401 w 796574"/>
                <a:gd name="connsiteY1100" fmla="*/ 646545 h 791561"/>
                <a:gd name="connsiteX1101" fmla="*/ 93471 w 796574"/>
                <a:gd name="connsiteY1101" fmla="*/ 650215 h 791561"/>
                <a:gd name="connsiteX1102" fmla="*/ 93471 w 796574"/>
                <a:gd name="connsiteY1102" fmla="*/ 650382 h 791561"/>
                <a:gd name="connsiteX1103" fmla="*/ 99609 w 796574"/>
                <a:gd name="connsiteY1103" fmla="*/ 657455 h 791561"/>
                <a:gd name="connsiteX1104" fmla="*/ 105948 w 796574"/>
                <a:gd name="connsiteY1104" fmla="*/ 664428 h 791561"/>
                <a:gd name="connsiteX1105" fmla="*/ 105948 w 796574"/>
                <a:gd name="connsiteY1105" fmla="*/ 664428 h 791561"/>
                <a:gd name="connsiteX1106" fmla="*/ 109285 w 796574"/>
                <a:gd name="connsiteY1106" fmla="*/ 667931 h 791561"/>
                <a:gd name="connsiteX1107" fmla="*/ 112387 w 796574"/>
                <a:gd name="connsiteY1107" fmla="*/ 671267 h 791561"/>
                <a:gd name="connsiteX1108" fmla="*/ 112588 w 796574"/>
                <a:gd name="connsiteY1108" fmla="*/ 671467 h 791561"/>
                <a:gd name="connsiteX1109" fmla="*/ 115924 w 796574"/>
                <a:gd name="connsiteY1109" fmla="*/ 674804 h 791561"/>
                <a:gd name="connsiteX1110" fmla="*/ 119027 w 796574"/>
                <a:gd name="connsiteY1110" fmla="*/ 677873 h 791561"/>
                <a:gd name="connsiteX1111" fmla="*/ 122797 w 796574"/>
                <a:gd name="connsiteY1111" fmla="*/ 681543 h 791561"/>
                <a:gd name="connsiteX1112" fmla="*/ 126133 w 796574"/>
                <a:gd name="connsiteY1112" fmla="*/ 684879 h 791561"/>
                <a:gd name="connsiteX1113" fmla="*/ 129669 w 796574"/>
                <a:gd name="connsiteY1113" fmla="*/ 688216 h 791561"/>
                <a:gd name="connsiteX1114" fmla="*/ 132672 w 796574"/>
                <a:gd name="connsiteY1114" fmla="*/ 690918 h 791561"/>
                <a:gd name="connsiteX1115" fmla="*/ 133406 w 796574"/>
                <a:gd name="connsiteY1115" fmla="*/ 691585 h 791561"/>
                <a:gd name="connsiteX1116" fmla="*/ 136742 w 796574"/>
                <a:gd name="connsiteY1116" fmla="*/ 694588 h 791561"/>
                <a:gd name="connsiteX1117" fmla="*/ 139678 w 796574"/>
                <a:gd name="connsiteY1117" fmla="*/ 697090 h 791561"/>
                <a:gd name="connsiteX1118" fmla="*/ 147018 w 796574"/>
                <a:gd name="connsiteY1118" fmla="*/ 703196 h 791561"/>
                <a:gd name="connsiteX1119" fmla="*/ 149187 w 796574"/>
                <a:gd name="connsiteY1119" fmla="*/ 704931 h 791561"/>
                <a:gd name="connsiteX1120" fmla="*/ 151822 w 796574"/>
                <a:gd name="connsiteY1120" fmla="*/ 707032 h 791561"/>
                <a:gd name="connsiteX1121" fmla="*/ 155159 w 796574"/>
                <a:gd name="connsiteY1121" fmla="*/ 709601 h 791561"/>
                <a:gd name="connsiteX1122" fmla="*/ 157594 w 796574"/>
                <a:gd name="connsiteY1122" fmla="*/ 711436 h 791561"/>
                <a:gd name="connsiteX1123" fmla="*/ 161865 w 796574"/>
                <a:gd name="connsiteY1123" fmla="*/ 714606 h 791561"/>
                <a:gd name="connsiteX1124" fmla="*/ 164000 w 796574"/>
                <a:gd name="connsiteY1124" fmla="*/ 716174 h 791561"/>
                <a:gd name="connsiteX1125" fmla="*/ 166969 w 796574"/>
                <a:gd name="connsiteY1125" fmla="*/ 718276 h 791561"/>
                <a:gd name="connsiteX1126" fmla="*/ 170639 w 796574"/>
                <a:gd name="connsiteY1126" fmla="*/ 720911 h 791561"/>
                <a:gd name="connsiteX1127" fmla="*/ 173208 w 796574"/>
                <a:gd name="connsiteY1127" fmla="*/ 722680 h 791561"/>
                <a:gd name="connsiteX1128" fmla="*/ 176544 w 796574"/>
                <a:gd name="connsiteY1128" fmla="*/ 724882 h 791561"/>
                <a:gd name="connsiteX1129" fmla="*/ 187254 w 796574"/>
                <a:gd name="connsiteY1129" fmla="*/ 731788 h 791561"/>
                <a:gd name="connsiteX1130" fmla="*/ 190590 w 796574"/>
                <a:gd name="connsiteY1130" fmla="*/ 733890 h 791561"/>
                <a:gd name="connsiteX1131" fmla="*/ 193626 w 796574"/>
                <a:gd name="connsiteY1131" fmla="*/ 735725 h 791561"/>
                <a:gd name="connsiteX1132" fmla="*/ 195761 w 796574"/>
                <a:gd name="connsiteY1132" fmla="*/ 736992 h 791561"/>
                <a:gd name="connsiteX1133" fmla="*/ 207005 w 796574"/>
                <a:gd name="connsiteY1133" fmla="*/ 743398 h 791561"/>
                <a:gd name="connsiteX1134" fmla="*/ 209240 w 796574"/>
                <a:gd name="connsiteY1134" fmla="*/ 744632 h 791561"/>
                <a:gd name="connsiteX1135" fmla="*/ 210341 w 796574"/>
                <a:gd name="connsiteY1135" fmla="*/ 745200 h 791561"/>
                <a:gd name="connsiteX1136" fmla="*/ 212576 w 796574"/>
                <a:gd name="connsiteY1136" fmla="*/ 746401 h 791561"/>
                <a:gd name="connsiteX1137" fmla="*/ 216446 w 796574"/>
                <a:gd name="connsiteY1137" fmla="*/ 748403 h 791561"/>
                <a:gd name="connsiteX1138" fmla="*/ 219783 w 796574"/>
                <a:gd name="connsiteY1138" fmla="*/ 750137 h 791561"/>
                <a:gd name="connsiteX1139" fmla="*/ 223820 w 796574"/>
                <a:gd name="connsiteY1139" fmla="*/ 752106 h 791561"/>
                <a:gd name="connsiteX1140" fmla="*/ 225888 w 796574"/>
                <a:gd name="connsiteY1140" fmla="*/ 753107 h 791561"/>
                <a:gd name="connsiteX1141" fmla="*/ 227289 w 796574"/>
                <a:gd name="connsiteY1141" fmla="*/ 753774 h 791561"/>
                <a:gd name="connsiteX1142" fmla="*/ 232427 w 796574"/>
                <a:gd name="connsiteY1142" fmla="*/ 756176 h 791561"/>
                <a:gd name="connsiteX1143" fmla="*/ 234262 w 796574"/>
                <a:gd name="connsiteY1143" fmla="*/ 757010 h 791561"/>
                <a:gd name="connsiteX1144" fmla="*/ 237932 w 796574"/>
                <a:gd name="connsiteY1144" fmla="*/ 758645 h 791561"/>
                <a:gd name="connsiteX1145" fmla="*/ 241269 w 796574"/>
                <a:gd name="connsiteY1145" fmla="*/ 760013 h 791561"/>
                <a:gd name="connsiteX1146" fmla="*/ 244204 w 796574"/>
                <a:gd name="connsiteY1146" fmla="*/ 761247 h 791561"/>
                <a:gd name="connsiteX1147" fmla="*/ 247140 w 796574"/>
                <a:gd name="connsiteY1147" fmla="*/ 762482 h 791561"/>
                <a:gd name="connsiteX1148" fmla="*/ 250110 w 796574"/>
                <a:gd name="connsiteY1148" fmla="*/ 763649 h 791561"/>
                <a:gd name="connsiteX1149" fmla="*/ 252579 w 796574"/>
                <a:gd name="connsiteY1149" fmla="*/ 764650 h 791561"/>
                <a:gd name="connsiteX1150" fmla="*/ 259051 w 796574"/>
                <a:gd name="connsiteY1150" fmla="*/ 767119 h 791561"/>
                <a:gd name="connsiteX1151" fmla="*/ 261887 w 796574"/>
                <a:gd name="connsiteY1151" fmla="*/ 768153 h 791561"/>
                <a:gd name="connsiteX1152" fmla="*/ 265223 w 796574"/>
                <a:gd name="connsiteY1152" fmla="*/ 769388 h 791561"/>
                <a:gd name="connsiteX1153" fmla="*/ 268893 w 796574"/>
                <a:gd name="connsiteY1153" fmla="*/ 770656 h 791561"/>
                <a:gd name="connsiteX1154" fmla="*/ 270661 w 796574"/>
                <a:gd name="connsiteY1154" fmla="*/ 771256 h 791561"/>
                <a:gd name="connsiteX1155" fmla="*/ 278068 w 796574"/>
                <a:gd name="connsiteY1155" fmla="*/ 773658 h 791561"/>
                <a:gd name="connsiteX1156" fmla="*/ 280003 w 796574"/>
                <a:gd name="connsiteY1156" fmla="*/ 774259 h 791561"/>
                <a:gd name="connsiteX1157" fmla="*/ 283339 w 796574"/>
                <a:gd name="connsiteY1157" fmla="*/ 775260 h 791561"/>
                <a:gd name="connsiteX1158" fmla="*/ 286409 w 796574"/>
                <a:gd name="connsiteY1158" fmla="*/ 776161 h 791561"/>
                <a:gd name="connsiteX1159" fmla="*/ 289511 w 796574"/>
                <a:gd name="connsiteY1159" fmla="*/ 777095 h 791561"/>
                <a:gd name="connsiteX1160" fmla="*/ 298286 w 796574"/>
                <a:gd name="connsiteY1160" fmla="*/ 779430 h 791561"/>
                <a:gd name="connsiteX1161" fmla="*/ 301422 w 796574"/>
                <a:gd name="connsiteY1161" fmla="*/ 780231 h 791561"/>
                <a:gd name="connsiteX1162" fmla="*/ 302023 w 796574"/>
                <a:gd name="connsiteY1162" fmla="*/ 780231 h 791561"/>
                <a:gd name="connsiteX1163" fmla="*/ 304024 w 796574"/>
                <a:gd name="connsiteY1163" fmla="*/ 780731 h 791561"/>
                <a:gd name="connsiteX1164" fmla="*/ 306460 w 796574"/>
                <a:gd name="connsiteY1164" fmla="*/ 781298 h 791561"/>
                <a:gd name="connsiteX1165" fmla="*/ 308328 w 796574"/>
                <a:gd name="connsiteY1165" fmla="*/ 781766 h 791561"/>
                <a:gd name="connsiteX1166" fmla="*/ 312999 w 796574"/>
                <a:gd name="connsiteY1166" fmla="*/ 782800 h 791561"/>
                <a:gd name="connsiteX1167" fmla="*/ 316335 w 796574"/>
                <a:gd name="connsiteY1167" fmla="*/ 783534 h 791561"/>
                <a:gd name="connsiteX1168" fmla="*/ 320939 w 796574"/>
                <a:gd name="connsiteY1168" fmla="*/ 784435 h 791561"/>
                <a:gd name="connsiteX1169" fmla="*/ 324276 w 796574"/>
                <a:gd name="connsiteY1169" fmla="*/ 785068 h 791561"/>
                <a:gd name="connsiteX1170" fmla="*/ 327612 w 796574"/>
                <a:gd name="connsiteY1170" fmla="*/ 785636 h 791561"/>
                <a:gd name="connsiteX1171" fmla="*/ 331282 w 796574"/>
                <a:gd name="connsiteY1171" fmla="*/ 786270 h 791561"/>
                <a:gd name="connsiteX1172" fmla="*/ 333584 w 796574"/>
                <a:gd name="connsiteY1172" fmla="*/ 786636 h 791561"/>
                <a:gd name="connsiteX1173" fmla="*/ 334585 w 796574"/>
                <a:gd name="connsiteY1173" fmla="*/ 786803 h 791561"/>
                <a:gd name="connsiteX1174" fmla="*/ 339689 w 796574"/>
                <a:gd name="connsiteY1174" fmla="*/ 787604 h 791561"/>
                <a:gd name="connsiteX1175" fmla="*/ 340957 w 796574"/>
                <a:gd name="connsiteY1175" fmla="*/ 787771 h 791561"/>
                <a:gd name="connsiteX1176" fmla="*/ 343826 w 796574"/>
                <a:gd name="connsiteY1176" fmla="*/ 788171 h 791561"/>
                <a:gd name="connsiteX1177" fmla="*/ 349665 w 796574"/>
                <a:gd name="connsiteY1177" fmla="*/ 788939 h 791561"/>
                <a:gd name="connsiteX1178" fmla="*/ 350899 w 796574"/>
                <a:gd name="connsiteY1178" fmla="*/ 788939 h 791561"/>
                <a:gd name="connsiteX1179" fmla="*/ 353001 w 796574"/>
                <a:gd name="connsiteY1179" fmla="*/ 789172 h 791561"/>
                <a:gd name="connsiteX1180" fmla="*/ 360241 w 796574"/>
                <a:gd name="connsiteY1180" fmla="*/ 789906 h 791561"/>
                <a:gd name="connsiteX1181" fmla="*/ 366914 w 796574"/>
                <a:gd name="connsiteY1181" fmla="*/ 790473 h 791561"/>
                <a:gd name="connsiteX1182" fmla="*/ 370250 w 796574"/>
                <a:gd name="connsiteY1182" fmla="*/ 790740 h 791561"/>
                <a:gd name="connsiteX1183" fmla="*/ 373252 w 796574"/>
                <a:gd name="connsiteY1183" fmla="*/ 790940 h 791561"/>
                <a:gd name="connsiteX1184" fmla="*/ 376922 w 796574"/>
                <a:gd name="connsiteY1184" fmla="*/ 791140 h 791561"/>
                <a:gd name="connsiteX1185" fmla="*/ 377857 w 796574"/>
                <a:gd name="connsiteY1185" fmla="*/ 791140 h 791561"/>
                <a:gd name="connsiteX1186" fmla="*/ 381827 w 796574"/>
                <a:gd name="connsiteY1186" fmla="*/ 791307 h 791561"/>
                <a:gd name="connsiteX1187" fmla="*/ 386264 w 796574"/>
                <a:gd name="connsiteY1187" fmla="*/ 791474 h 791561"/>
                <a:gd name="connsiteX1188" fmla="*/ 389300 w 796574"/>
                <a:gd name="connsiteY1188" fmla="*/ 791474 h 791561"/>
                <a:gd name="connsiteX1189" fmla="*/ 389300 w 796574"/>
                <a:gd name="connsiteY1189" fmla="*/ 791474 h 791561"/>
                <a:gd name="connsiteX1190" fmla="*/ 392636 w 796574"/>
                <a:gd name="connsiteY1190" fmla="*/ 791474 h 791561"/>
                <a:gd name="connsiteX1191" fmla="*/ 402946 w 796574"/>
                <a:gd name="connsiteY1191" fmla="*/ 791474 h 791561"/>
                <a:gd name="connsiteX1192" fmla="*/ 407449 w 796574"/>
                <a:gd name="connsiteY1192" fmla="*/ 791474 h 791561"/>
                <a:gd name="connsiteX1193" fmla="*/ 410552 w 796574"/>
                <a:gd name="connsiteY1193" fmla="*/ 791474 h 791561"/>
                <a:gd name="connsiteX1194" fmla="*/ 412487 w 796574"/>
                <a:gd name="connsiteY1194" fmla="*/ 791474 h 791561"/>
                <a:gd name="connsiteX1195" fmla="*/ 414089 w 796574"/>
                <a:gd name="connsiteY1195" fmla="*/ 791474 h 791561"/>
                <a:gd name="connsiteX1196" fmla="*/ 418326 w 796574"/>
                <a:gd name="connsiteY1196" fmla="*/ 791274 h 791561"/>
                <a:gd name="connsiteX1197" fmla="*/ 422463 w 796574"/>
                <a:gd name="connsiteY1197" fmla="*/ 791040 h 791561"/>
                <a:gd name="connsiteX1198" fmla="*/ 424365 w 796574"/>
                <a:gd name="connsiteY1198" fmla="*/ 791040 h 791561"/>
                <a:gd name="connsiteX1199" fmla="*/ 427701 w 796574"/>
                <a:gd name="connsiteY1199" fmla="*/ 790807 h 791561"/>
                <a:gd name="connsiteX1200" fmla="*/ 429669 w 796574"/>
                <a:gd name="connsiteY1200" fmla="*/ 790807 h 791561"/>
                <a:gd name="connsiteX1201" fmla="*/ 431738 w 796574"/>
                <a:gd name="connsiteY1201" fmla="*/ 790640 h 791561"/>
                <a:gd name="connsiteX1202" fmla="*/ 434173 w 796574"/>
                <a:gd name="connsiteY1202" fmla="*/ 790440 h 791561"/>
                <a:gd name="connsiteX1203" fmla="*/ 438611 w 796574"/>
                <a:gd name="connsiteY1203" fmla="*/ 790006 h 791561"/>
                <a:gd name="connsiteX1204" fmla="*/ 443648 w 796574"/>
                <a:gd name="connsiteY1204" fmla="*/ 789472 h 791561"/>
                <a:gd name="connsiteX1205" fmla="*/ 448319 w 796574"/>
                <a:gd name="connsiteY1205" fmla="*/ 788905 h 791561"/>
                <a:gd name="connsiteX1206" fmla="*/ 465001 w 796574"/>
                <a:gd name="connsiteY1206" fmla="*/ 786470 h 791561"/>
                <a:gd name="connsiteX1207" fmla="*/ 467937 w 796574"/>
                <a:gd name="connsiteY1207" fmla="*/ 785969 h 791561"/>
                <a:gd name="connsiteX1208" fmla="*/ 470772 w 796574"/>
                <a:gd name="connsiteY1208" fmla="*/ 785435 h 791561"/>
                <a:gd name="connsiteX1209" fmla="*/ 472307 w 796574"/>
                <a:gd name="connsiteY1209" fmla="*/ 785168 h 791561"/>
                <a:gd name="connsiteX1210" fmla="*/ 474943 w 796574"/>
                <a:gd name="connsiteY1210" fmla="*/ 784635 h 791561"/>
                <a:gd name="connsiteX1211" fmla="*/ 477712 w 796574"/>
                <a:gd name="connsiteY1211" fmla="*/ 784101 h 791561"/>
                <a:gd name="connsiteX1212" fmla="*/ 479280 w 796574"/>
                <a:gd name="connsiteY1212" fmla="*/ 783801 h 791561"/>
                <a:gd name="connsiteX1213" fmla="*/ 482616 w 796574"/>
                <a:gd name="connsiteY1213" fmla="*/ 783100 h 791561"/>
                <a:gd name="connsiteX1214" fmla="*/ 484018 w 796574"/>
                <a:gd name="connsiteY1214" fmla="*/ 782800 h 791561"/>
                <a:gd name="connsiteX1215" fmla="*/ 487120 w 796574"/>
                <a:gd name="connsiteY1215" fmla="*/ 782099 h 791561"/>
                <a:gd name="connsiteX1216" fmla="*/ 488755 w 796574"/>
                <a:gd name="connsiteY1216" fmla="*/ 781732 h 791561"/>
                <a:gd name="connsiteX1217" fmla="*/ 492425 w 796574"/>
                <a:gd name="connsiteY1217" fmla="*/ 780798 h 791561"/>
                <a:gd name="connsiteX1218" fmla="*/ 493292 w 796574"/>
                <a:gd name="connsiteY1218" fmla="*/ 780598 h 791561"/>
                <a:gd name="connsiteX1219" fmla="*/ 497763 w 796574"/>
                <a:gd name="connsiteY1219" fmla="*/ 779463 h 791561"/>
                <a:gd name="connsiteX1220" fmla="*/ 497763 w 796574"/>
                <a:gd name="connsiteY1220" fmla="*/ 779463 h 791561"/>
                <a:gd name="connsiteX1221" fmla="*/ 502501 w 796574"/>
                <a:gd name="connsiteY1221" fmla="*/ 778229 h 791561"/>
                <a:gd name="connsiteX1222" fmla="*/ 507138 w 796574"/>
                <a:gd name="connsiteY1222" fmla="*/ 776928 h 791561"/>
                <a:gd name="connsiteX1223" fmla="*/ 511475 w 796574"/>
                <a:gd name="connsiteY1223" fmla="*/ 775660 h 791561"/>
                <a:gd name="connsiteX1224" fmla="*/ 513877 w 796574"/>
                <a:gd name="connsiteY1224" fmla="*/ 774959 h 791561"/>
                <a:gd name="connsiteX1225" fmla="*/ 516513 w 796574"/>
                <a:gd name="connsiteY1225" fmla="*/ 774159 h 791561"/>
                <a:gd name="connsiteX1226" fmla="*/ 517214 w 796574"/>
                <a:gd name="connsiteY1226" fmla="*/ 773925 h 791561"/>
                <a:gd name="connsiteX1227" fmla="*/ 520950 w 796574"/>
                <a:gd name="connsiteY1227" fmla="*/ 772724 h 791561"/>
                <a:gd name="connsiteX1228" fmla="*/ 522218 w 796574"/>
                <a:gd name="connsiteY1228" fmla="*/ 772324 h 791561"/>
                <a:gd name="connsiteX1229" fmla="*/ 525221 w 796574"/>
                <a:gd name="connsiteY1229" fmla="*/ 771323 h 791561"/>
                <a:gd name="connsiteX1230" fmla="*/ 528157 w 796574"/>
                <a:gd name="connsiteY1230" fmla="*/ 770322 h 791561"/>
                <a:gd name="connsiteX1231" fmla="*/ 528791 w 796574"/>
                <a:gd name="connsiteY1231" fmla="*/ 770122 h 791561"/>
                <a:gd name="connsiteX1232" fmla="*/ 532394 w 796574"/>
                <a:gd name="connsiteY1232" fmla="*/ 768821 h 791561"/>
                <a:gd name="connsiteX1233" fmla="*/ 533161 w 796574"/>
                <a:gd name="connsiteY1233" fmla="*/ 768554 h 791561"/>
                <a:gd name="connsiteX1234" fmla="*/ 536497 w 796574"/>
                <a:gd name="connsiteY1234" fmla="*/ 767286 h 791561"/>
                <a:gd name="connsiteX1235" fmla="*/ 537532 w 796574"/>
                <a:gd name="connsiteY1235" fmla="*/ 766919 h 791561"/>
                <a:gd name="connsiteX1236" fmla="*/ 540868 w 796574"/>
                <a:gd name="connsiteY1236" fmla="*/ 765651 h 791561"/>
                <a:gd name="connsiteX1237" fmla="*/ 540868 w 796574"/>
                <a:gd name="connsiteY1237" fmla="*/ 765651 h 791561"/>
                <a:gd name="connsiteX1238" fmla="*/ 541068 w 796574"/>
                <a:gd name="connsiteY1238" fmla="*/ 765651 h 791561"/>
                <a:gd name="connsiteX1239" fmla="*/ 541302 w 796574"/>
                <a:gd name="connsiteY1239" fmla="*/ 765651 h 791561"/>
                <a:gd name="connsiteX1240" fmla="*/ 542203 w 796574"/>
                <a:gd name="connsiteY1240" fmla="*/ 765318 h 791561"/>
                <a:gd name="connsiteX1241" fmla="*/ 543771 w 796574"/>
                <a:gd name="connsiteY1241" fmla="*/ 764684 h 791561"/>
                <a:gd name="connsiteX1242" fmla="*/ 545772 w 796574"/>
                <a:gd name="connsiteY1242" fmla="*/ 763916 h 791561"/>
                <a:gd name="connsiteX1243" fmla="*/ 549109 w 796574"/>
                <a:gd name="connsiteY1243" fmla="*/ 762548 h 791561"/>
                <a:gd name="connsiteX1244" fmla="*/ 552445 w 796574"/>
                <a:gd name="connsiteY1244" fmla="*/ 761180 h 791561"/>
                <a:gd name="connsiteX1245" fmla="*/ 553913 w 796574"/>
                <a:gd name="connsiteY1245" fmla="*/ 760580 h 791561"/>
                <a:gd name="connsiteX1246" fmla="*/ 557583 w 796574"/>
                <a:gd name="connsiteY1246" fmla="*/ 758979 h 791561"/>
                <a:gd name="connsiteX1247" fmla="*/ 562020 w 796574"/>
                <a:gd name="connsiteY1247" fmla="*/ 757010 h 791561"/>
                <a:gd name="connsiteX1248" fmla="*/ 565356 w 796574"/>
                <a:gd name="connsiteY1248" fmla="*/ 755509 h 791561"/>
                <a:gd name="connsiteX1249" fmla="*/ 567392 w 796574"/>
                <a:gd name="connsiteY1249" fmla="*/ 754575 h 791561"/>
                <a:gd name="connsiteX1250" fmla="*/ 570728 w 796574"/>
                <a:gd name="connsiteY1250" fmla="*/ 752940 h 791561"/>
                <a:gd name="connsiteX1251" fmla="*/ 575065 w 796574"/>
                <a:gd name="connsiteY1251" fmla="*/ 750805 h 791561"/>
                <a:gd name="connsiteX1252" fmla="*/ 576366 w 796574"/>
                <a:gd name="connsiteY1252" fmla="*/ 750171 h 791561"/>
                <a:gd name="connsiteX1253" fmla="*/ 555448 w 796574"/>
                <a:gd name="connsiteY1253" fmla="*/ 750171 h 791561"/>
                <a:gd name="connsiteX1254" fmla="*/ 556415 w 796574"/>
                <a:gd name="connsiteY1254" fmla="*/ 744566 h 791561"/>
                <a:gd name="connsiteX1255" fmla="*/ 556415 w 796574"/>
                <a:gd name="connsiteY1255" fmla="*/ 744266 h 791561"/>
                <a:gd name="connsiteX1256" fmla="*/ 557249 w 796574"/>
                <a:gd name="connsiteY1256" fmla="*/ 735658 h 791561"/>
                <a:gd name="connsiteX1257" fmla="*/ 557249 w 796574"/>
                <a:gd name="connsiteY1257" fmla="*/ 732822 h 791561"/>
                <a:gd name="connsiteX1258" fmla="*/ 557249 w 796574"/>
                <a:gd name="connsiteY1258" fmla="*/ 731387 h 791561"/>
                <a:gd name="connsiteX1259" fmla="*/ 557249 w 796574"/>
                <a:gd name="connsiteY1259" fmla="*/ 729986 h 791561"/>
                <a:gd name="connsiteX1260" fmla="*/ 557249 w 796574"/>
                <a:gd name="connsiteY1260" fmla="*/ 728618 h 791561"/>
                <a:gd name="connsiteX1261" fmla="*/ 557249 w 796574"/>
                <a:gd name="connsiteY1261" fmla="*/ 728618 h 791561"/>
                <a:gd name="connsiteX1262" fmla="*/ 557249 w 796574"/>
                <a:gd name="connsiteY1262" fmla="*/ 728018 h 791561"/>
                <a:gd name="connsiteX1263" fmla="*/ 557083 w 796574"/>
                <a:gd name="connsiteY1263" fmla="*/ 723947 h 791561"/>
                <a:gd name="connsiteX1264" fmla="*/ 557083 w 796574"/>
                <a:gd name="connsiteY1264" fmla="*/ 723947 h 791561"/>
                <a:gd name="connsiteX1265" fmla="*/ 557083 w 796574"/>
                <a:gd name="connsiteY1265" fmla="*/ 723947 h 791561"/>
                <a:gd name="connsiteX1266" fmla="*/ 557083 w 796574"/>
                <a:gd name="connsiteY1266" fmla="*/ 723947 h 791561"/>
                <a:gd name="connsiteX1267" fmla="*/ 548408 w 796574"/>
                <a:gd name="connsiteY1267" fmla="*/ 727984 h 791561"/>
                <a:gd name="connsiteX1268" fmla="*/ 548408 w 796574"/>
                <a:gd name="connsiteY1268" fmla="*/ 727984 h 791561"/>
                <a:gd name="connsiteX1269" fmla="*/ 548408 w 796574"/>
                <a:gd name="connsiteY1269" fmla="*/ 727417 h 791561"/>
                <a:gd name="connsiteX1270" fmla="*/ 548408 w 796574"/>
                <a:gd name="connsiteY1270" fmla="*/ 727084 h 791561"/>
                <a:gd name="connsiteX1271" fmla="*/ 548408 w 796574"/>
                <a:gd name="connsiteY1271" fmla="*/ 725549 h 791561"/>
                <a:gd name="connsiteX1272" fmla="*/ 548408 w 796574"/>
                <a:gd name="connsiteY1272" fmla="*/ 725249 h 791561"/>
                <a:gd name="connsiteX1273" fmla="*/ 548408 w 796574"/>
                <a:gd name="connsiteY1273" fmla="*/ 723080 h 791561"/>
                <a:gd name="connsiteX1274" fmla="*/ 548408 w 796574"/>
                <a:gd name="connsiteY1274" fmla="*/ 722479 h 791561"/>
                <a:gd name="connsiteX1275" fmla="*/ 548008 w 796574"/>
                <a:gd name="connsiteY1275" fmla="*/ 718276 h 791561"/>
                <a:gd name="connsiteX1276" fmla="*/ 548375 w 796574"/>
                <a:gd name="connsiteY1276" fmla="*/ 718109 h 791561"/>
                <a:gd name="connsiteX1277" fmla="*/ 548375 w 796574"/>
                <a:gd name="connsiteY1277" fmla="*/ 718109 h 791561"/>
                <a:gd name="connsiteX1278" fmla="*/ 549009 w 796574"/>
                <a:gd name="connsiteY1278" fmla="*/ 717809 h 791561"/>
                <a:gd name="connsiteX1279" fmla="*/ 549009 w 796574"/>
                <a:gd name="connsiteY1279" fmla="*/ 717809 h 791561"/>
                <a:gd name="connsiteX1280" fmla="*/ 550043 w 796574"/>
                <a:gd name="connsiteY1280" fmla="*/ 717342 h 791561"/>
                <a:gd name="connsiteX1281" fmla="*/ 551744 w 796574"/>
                <a:gd name="connsiteY1281" fmla="*/ 716541 h 791561"/>
                <a:gd name="connsiteX1282" fmla="*/ 551744 w 796574"/>
                <a:gd name="connsiteY1282" fmla="*/ 716541 h 791561"/>
                <a:gd name="connsiteX1283" fmla="*/ 552045 w 796574"/>
                <a:gd name="connsiteY1283" fmla="*/ 716541 h 791561"/>
                <a:gd name="connsiteX1284" fmla="*/ 552412 w 796574"/>
                <a:gd name="connsiteY1284" fmla="*/ 716374 h 791561"/>
                <a:gd name="connsiteX1285" fmla="*/ 552412 w 796574"/>
                <a:gd name="connsiteY1285" fmla="*/ 716374 h 791561"/>
                <a:gd name="connsiteX1286" fmla="*/ 552879 w 796574"/>
                <a:gd name="connsiteY1286" fmla="*/ 716140 h 791561"/>
                <a:gd name="connsiteX1287" fmla="*/ 553146 w 796574"/>
                <a:gd name="connsiteY1287" fmla="*/ 716140 h 791561"/>
                <a:gd name="connsiteX1288" fmla="*/ 553546 w 796574"/>
                <a:gd name="connsiteY1288" fmla="*/ 715940 h 791561"/>
                <a:gd name="connsiteX1289" fmla="*/ 553746 w 796574"/>
                <a:gd name="connsiteY1289" fmla="*/ 715940 h 791561"/>
                <a:gd name="connsiteX1290" fmla="*/ 554013 w 796574"/>
                <a:gd name="connsiteY1290" fmla="*/ 715774 h 791561"/>
                <a:gd name="connsiteX1291" fmla="*/ 554013 w 796574"/>
                <a:gd name="connsiteY1291" fmla="*/ 715774 h 791561"/>
                <a:gd name="connsiteX1292" fmla="*/ 554280 w 796574"/>
                <a:gd name="connsiteY1292" fmla="*/ 715774 h 791561"/>
                <a:gd name="connsiteX1293" fmla="*/ 554280 w 796574"/>
                <a:gd name="connsiteY1293" fmla="*/ 715774 h 791561"/>
                <a:gd name="connsiteX1294" fmla="*/ 554780 w 796574"/>
                <a:gd name="connsiteY1294" fmla="*/ 715507 h 791561"/>
                <a:gd name="connsiteX1295" fmla="*/ 555281 w 796574"/>
                <a:gd name="connsiteY1295" fmla="*/ 715273 h 791561"/>
                <a:gd name="connsiteX1296" fmla="*/ 555281 w 796574"/>
                <a:gd name="connsiteY1296" fmla="*/ 715273 h 791561"/>
                <a:gd name="connsiteX1297" fmla="*/ 555281 w 796574"/>
                <a:gd name="connsiteY1297" fmla="*/ 715273 h 791561"/>
                <a:gd name="connsiteX1298" fmla="*/ 555281 w 796574"/>
                <a:gd name="connsiteY1298" fmla="*/ 715273 h 791561"/>
                <a:gd name="connsiteX1299" fmla="*/ 555681 w 796574"/>
                <a:gd name="connsiteY1299" fmla="*/ 715073 h 791561"/>
                <a:gd name="connsiteX1300" fmla="*/ 555681 w 796574"/>
                <a:gd name="connsiteY1300" fmla="*/ 715073 h 791561"/>
                <a:gd name="connsiteX1301" fmla="*/ 555881 w 796574"/>
                <a:gd name="connsiteY1301" fmla="*/ 715073 h 791561"/>
                <a:gd name="connsiteX1302" fmla="*/ 555881 w 796574"/>
                <a:gd name="connsiteY1302" fmla="*/ 715073 h 791561"/>
                <a:gd name="connsiteX1303" fmla="*/ 555881 w 796574"/>
                <a:gd name="connsiteY1303" fmla="*/ 715073 h 791561"/>
                <a:gd name="connsiteX1304" fmla="*/ 556449 w 796574"/>
                <a:gd name="connsiteY1304" fmla="*/ 719243 h 791561"/>
                <a:gd name="connsiteX1305" fmla="*/ 556449 w 796574"/>
                <a:gd name="connsiteY1305" fmla="*/ 719844 h 791561"/>
                <a:gd name="connsiteX1306" fmla="*/ 556449 w 796574"/>
                <a:gd name="connsiteY1306" fmla="*/ 719844 h 791561"/>
                <a:gd name="connsiteX1307" fmla="*/ 561787 w 796574"/>
                <a:gd name="connsiteY1307" fmla="*/ 717208 h 791561"/>
                <a:gd name="connsiteX1308" fmla="*/ 561787 w 796574"/>
                <a:gd name="connsiteY1308" fmla="*/ 717208 h 791561"/>
                <a:gd name="connsiteX1309" fmla="*/ 562054 w 796574"/>
                <a:gd name="connsiteY1309" fmla="*/ 717041 h 791561"/>
                <a:gd name="connsiteX1310" fmla="*/ 562320 w 796574"/>
                <a:gd name="connsiteY1310" fmla="*/ 717041 h 791561"/>
                <a:gd name="connsiteX1311" fmla="*/ 562320 w 796574"/>
                <a:gd name="connsiteY1311" fmla="*/ 717041 h 791561"/>
                <a:gd name="connsiteX1312" fmla="*/ 563288 w 796574"/>
                <a:gd name="connsiteY1312" fmla="*/ 716541 h 791561"/>
                <a:gd name="connsiteX1313" fmla="*/ 563288 w 796574"/>
                <a:gd name="connsiteY1313" fmla="*/ 716541 h 791561"/>
                <a:gd name="connsiteX1314" fmla="*/ 563722 w 796574"/>
                <a:gd name="connsiteY1314" fmla="*/ 716341 h 791561"/>
                <a:gd name="connsiteX1315" fmla="*/ 563722 w 796574"/>
                <a:gd name="connsiteY1315" fmla="*/ 716341 h 791561"/>
                <a:gd name="connsiteX1316" fmla="*/ 564622 w 796574"/>
                <a:gd name="connsiteY1316" fmla="*/ 715874 h 791561"/>
                <a:gd name="connsiteX1317" fmla="*/ 566658 w 796574"/>
                <a:gd name="connsiteY1317" fmla="*/ 714839 h 791561"/>
                <a:gd name="connsiteX1318" fmla="*/ 566658 w 796574"/>
                <a:gd name="connsiteY1318" fmla="*/ 714839 h 791561"/>
                <a:gd name="connsiteX1319" fmla="*/ 567158 w 796574"/>
                <a:gd name="connsiteY1319" fmla="*/ 714539 h 791561"/>
                <a:gd name="connsiteX1320" fmla="*/ 567859 w 796574"/>
                <a:gd name="connsiteY1320" fmla="*/ 714172 h 791561"/>
                <a:gd name="connsiteX1321" fmla="*/ 567859 w 796574"/>
                <a:gd name="connsiteY1321" fmla="*/ 714172 h 791561"/>
                <a:gd name="connsiteX1322" fmla="*/ 568426 w 796574"/>
                <a:gd name="connsiteY1322" fmla="*/ 713872 h 791561"/>
                <a:gd name="connsiteX1323" fmla="*/ 569193 w 796574"/>
                <a:gd name="connsiteY1323" fmla="*/ 713471 h 791561"/>
                <a:gd name="connsiteX1324" fmla="*/ 569193 w 796574"/>
                <a:gd name="connsiteY1324" fmla="*/ 713471 h 791561"/>
                <a:gd name="connsiteX1325" fmla="*/ 569360 w 796574"/>
                <a:gd name="connsiteY1325" fmla="*/ 713471 h 791561"/>
                <a:gd name="connsiteX1326" fmla="*/ 569894 w 796574"/>
                <a:gd name="connsiteY1326" fmla="*/ 713171 h 791561"/>
                <a:gd name="connsiteX1327" fmla="*/ 570995 w 796574"/>
                <a:gd name="connsiteY1327" fmla="*/ 712604 h 791561"/>
                <a:gd name="connsiteX1328" fmla="*/ 571662 w 796574"/>
                <a:gd name="connsiteY1328" fmla="*/ 712237 h 791561"/>
                <a:gd name="connsiteX1329" fmla="*/ 571662 w 796574"/>
                <a:gd name="connsiteY1329" fmla="*/ 712237 h 791561"/>
                <a:gd name="connsiteX1330" fmla="*/ 574264 w 796574"/>
                <a:gd name="connsiteY1330" fmla="*/ 710769 h 791561"/>
                <a:gd name="connsiteX1331" fmla="*/ 574264 w 796574"/>
                <a:gd name="connsiteY1331" fmla="*/ 710769 h 791561"/>
                <a:gd name="connsiteX1332" fmla="*/ 574965 w 796574"/>
                <a:gd name="connsiteY1332" fmla="*/ 710369 h 791561"/>
                <a:gd name="connsiteX1333" fmla="*/ 576667 w 796574"/>
                <a:gd name="connsiteY1333" fmla="*/ 709401 h 791561"/>
                <a:gd name="connsiteX1334" fmla="*/ 576667 w 796574"/>
                <a:gd name="connsiteY1334" fmla="*/ 709401 h 791561"/>
                <a:gd name="connsiteX1335" fmla="*/ 576933 w 796574"/>
                <a:gd name="connsiteY1335" fmla="*/ 709234 h 791561"/>
                <a:gd name="connsiteX1336" fmla="*/ 576933 w 796574"/>
                <a:gd name="connsiteY1336" fmla="*/ 709234 h 791561"/>
                <a:gd name="connsiteX1337" fmla="*/ 576933 w 796574"/>
                <a:gd name="connsiteY1337" fmla="*/ 709234 h 791561"/>
                <a:gd name="connsiteX1338" fmla="*/ 576933 w 796574"/>
                <a:gd name="connsiteY1338" fmla="*/ 709234 h 791561"/>
                <a:gd name="connsiteX1339" fmla="*/ 577133 w 796574"/>
                <a:gd name="connsiteY1339" fmla="*/ 709234 h 791561"/>
                <a:gd name="connsiteX1340" fmla="*/ 577467 w 796574"/>
                <a:gd name="connsiteY1340" fmla="*/ 709034 h 791561"/>
                <a:gd name="connsiteX1341" fmla="*/ 577901 w 796574"/>
                <a:gd name="connsiteY1341" fmla="*/ 708801 h 791561"/>
                <a:gd name="connsiteX1342" fmla="*/ 577901 w 796574"/>
                <a:gd name="connsiteY1342" fmla="*/ 708801 h 791561"/>
                <a:gd name="connsiteX1343" fmla="*/ 579169 w 796574"/>
                <a:gd name="connsiteY1343" fmla="*/ 708033 h 791561"/>
                <a:gd name="connsiteX1344" fmla="*/ 579169 w 796574"/>
                <a:gd name="connsiteY1344" fmla="*/ 708033 h 791561"/>
                <a:gd name="connsiteX1345" fmla="*/ 579169 w 796574"/>
                <a:gd name="connsiteY1345" fmla="*/ 708033 h 791561"/>
                <a:gd name="connsiteX1346" fmla="*/ 579636 w 796574"/>
                <a:gd name="connsiteY1346" fmla="*/ 707766 h 791561"/>
                <a:gd name="connsiteX1347" fmla="*/ 579869 w 796574"/>
                <a:gd name="connsiteY1347" fmla="*/ 707766 h 791561"/>
                <a:gd name="connsiteX1348" fmla="*/ 580570 w 796574"/>
                <a:gd name="connsiteY1348" fmla="*/ 707366 h 791561"/>
                <a:gd name="connsiteX1349" fmla="*/ 581237 w 796574"/>
                <a:gd name="connsiteY1349" fmla="*/ 706966 h 791561"/>
                <a:gd name="connsiteX1350" fmla="*/ 582272 w 796574"/>
                <a:gd name="connsiteY1350" fmla="*/ 706365 h 791561"/>
                <a:gd name="connsiteX1351" fmla="*/ 583206 w 796574"/>
                <a:gd name="connsiteY1351" fmla="*/ 705798 h 791561"/>
                <a:gd name="connsiteX1352" fmla="*/ 583806 w 796574"/>
                <a:gd name="connsiteY1352" fmla="*/ 705398 h 791561"/>
                <a:gd name="connsiteX1353" fmla="*/ 584974 w 796574"/>
                <a:gd name="connsiteY1353" fmla="*/ 704697 h 791561"/>
                <a:gd name="connsiteX1354" fmla="*/ 584974 w 796574"/>
                <a:gd name="connsiteY1354" fmla="*/ 704697 h 791561"/>
                <a:gd name="connsiteX1355" fmla="*/ 584974 w 796574"/>
                <a:gd name="connsiteY1355" fmla="*/ 704697 h 791561"/>
                <a:gd name="connsiteX1356" fmla="*/ 585174 w 796574"/>
                <a:gd name="connsiteY1356" fmla="*/ 704697 h 791561"/>
                <a:gd name="connsiteX1357" fmla="*/ 585174 w 796574"/>
                <a:gd name="connsiteY1357" fmla="*/ 704697 h 791561"/>
                <a:gd name="connsiteX1358" fmla="*/ 585441 w 796574"/>
                <a:gd name="connsiteY1358" fmla="*/ 704530 h 791561"/>
                <a:gd name="connsiteX1359" fmla="*/ 585441 w 796574"/>
                <a:gd name="connsiteY1359" fmla="*/ 704530 h 791561"/>
                <a:gd name="connsiteX1360" fmla="*/ 585608 w 796574"/>
                <a:gd name="connsiteY1360" fmla="*/ 704530 h 791561"/>
                <a:gd name="connsiteX1361" fmla="*/ 585608 w 796574"/>
                <a:gd name="connsiteY1361" fmla="*/ 704530 h 791561"/>
                <a:gd name="connsiteX1362" fmla="*/ 586008 w 796574"/>
                <a:gd name="connsiteY1362" fmla="*/ 704330 h 791561"/>
                <a:gd name="connsiteX1363" fmla="*/ 586008 w 796574"/>
                <a:gd name="connsiteY1363" fmla="*/ 704330 h 791561"/>
                <a:gd name="connsiteX1364" fmla="*/ 588510 w 796574"/>
                <a:gd name="connsiteY1364" fmla="*/ 702729 h 791561"/>
                <a:gd name="connsiteX1365" fmla="*/ 590646 w 796574"/>
                <a:gd name="connsiteY1365" fmla="*/ 701361 h 791561"/>
                <a:gd name="connsiteX1366" fmla="*/ 591013 w 796574"/>
                <a:gd name="connsiteY1366" fmla="*/ 701127 h 791561"/>
                <a:gd name="connsiteX1367" fmla="*/ 591746 w 796574"/>
                <a:gd name="connsiteY1367" fmla="*/ 700660 h 791561"/>
                <a:gd name="connsiteX1368" fmla="*/ 592714 w 796574"/>
                <a:gd name="connsiteY1368" fmla="*/ 700026 h 791561"/>
                <a:gd name="connsiteX1369" fmla="*/ 592981 w 796574"/>
                <a:gd name="connsiteY1369" fmla="*/ 699859 h 791561"/>
                <a:gd name="connsiteX1370" fmla="*/ 593548 w 796574"/>
                <a:gd name="connsiteY1370" fmla="*/ 699492 h 791561"/>
                <a:gd name="connsiteX1371" fmla="*/ 593882 w 796574"/>
                <a:gd name="connsiteY1371" fmla="*/ 699259 h 791561"/>
                <a:gd name="connsiteX1372" fmla="*/ 596050 w 796574"/>
                <a:gd name="connsiteY1372" fmla="*/ 697891 h 791561"/>
                <a:gd name="connsiteX1373" fmla="*/ 656404 w 796574"/>
                <a:gd name="connsiteY1373" fmla="*/ 697891 h 791561"/>
                <a:gd name="connsiteX1374" fmla="*/ 656404 w 796574"/>
                <a:gd name="connsiteY1374" fmla="*/ 697891 h 791561"/>
                <a:gd name="connsiteX1375" fmla="*/ 659306 w 796574"/>
                <a:gd name="connsiteY1375" fmla="*/ 695322 h 791561"/>
                <a:gd name="connsiteX1376" fmla="*/ 660875 w 796574"/>
                <a:gd name="connsiteY1376" fmla="*/ 693954 h 791561"/>
                <a:gd name="connsiteX1377" fmla="*/ 663811 w 796574"/>
                <a:gd name="connsiteY1377" fmla="*/ 691318 h 791561"/>
                <a:gd name="connsiteX1378" fmla="*/ 666847 w 796574"/>
                <a:gd name="connsiteY1378" fmla="*/ 688516 h 791561"/>
                <a:gd name="connsiteX1379" fmla="*/ 687465 w 796574"/>
                <a:gd name="connsiteY1379" fmla="*/ 667898 h 791561"/>
                <a:gd name="connsiteX1380" fmla="*/ 690801 w 796574"/>
                <a:gd name="connsiteY1380" fmla="*/ 664561 h 791561"/>
                <a:gd name="connsiteX1381" fmla="*/ 693404 w 796574"/>
                <a:gd name="connsiteY1381" fmla="*/ 661659 h 791561"/>
                <a:gd name="connsiteX1382" fmla="*/ 694738 w 796574"/>
                <a:gd name="connsiteY1382" fmla="*/ 660157 h 791561"/>
                <a:gd name="connsiteX1383" fmla="*/ 697174 w 796574"/>
                <a:gd name="connsiteY1383" fmla="*/ 657422 h 791561"/>
                <a:gd name="connsiteX1384" fmla="*/ 699009 w 796574"/>
                <a:gd name="connsiteY1384" fmla="*/ 655286 h 791561"/>
                <a:gd name="connsiteX1385" fmla="*/ 699442 w 796574"/>
                <a:gd name="connsiteY1385" fmla="*/ 654753 h 791561"/>
                <a:gd name="connsiteX1386" fmla="*/ 701411 w 796574"/>
                <a:gd name="connsiteY1386" fmla="*/ 652451 h 791561"/>
                <a:gd name="connsiteX1387" fmla="*/ 705314 w 796574"/>
                <a:gd name="connsiteY1387" fmla="*/ 647713 h 791561"/>
                <a:gd name="connsiteX1388" fmla="*/ 707149 w 796574"/>
                <a:gd name="connsiteY1388" fmla="*/ 645511 h 791561"/>
                <a:gd name="connsiteX1389" fmla="*/ 709985 w 796574"/>
                <a:gd name="connsiteY1389" fmla="*/ 641875 h 791561"/>
                <a:gd name="connsiteX1390" fmla="*/ 712354 w 796574"/>
                <a:gd name="connsiteY1390" fmla="*/ 638838 h 791561"/>
                <a:gd name="connsiteX1391" fmla="*/ 714756 w 796574"/>
                <a:gd name="connsiteY1391" fmla="*/ 635669 h 791561"/>
                <a:gd name="connsiteX1392" fmla="*/ 716391 w 796574"/>
                <a:gd name="connsiteY1392" fmla="*/ 633467 h 791561"/>
                <a:gd name="connsiteX1393" fmla="*/ 725732 w 796574"/>
                <a:gd name="connsiteY1393" fmla="*/ 620389 h 791561"/>
                <a:gd name="connsiteX1394" fmla="*/ 727067 w 796574"/>
                <a:gd name="connsiteY1394" fmla="*/ 618420 h 791561"/>
                <a:gd name="connsiteX1395" fmla="*/ 730770 w 796574"/>
                <a:gd name="connsiteY1395" fmla="*/ 612782 h 791561"/>
                <a:gd name="connsiteX1396" fmla="*/ 733839 w 796574"/>
                <a:gd name="connsiteY1396" fmla="*/ 607978 h 791561"/>
                <a:gd name="connsiteX1397" fmla="*/ 734774 w 796574"/>
                <a:gd name="connsiteY1397" fmla="*/ 606476 h 791561"/>
                <a:gd name="connsiteX1398" fmla="*/ 736609 w 796574"/>
                <a:gd name="connsiteY1398" fmla="*/ 603474 h 791561"/>
                <a:gd name="connsiteX1399" fmla="*/ 738744 w 796574"/>
                <a:gd name="connsiteY1399" fmla="*/ 599937 h 791561"/>
                <a:gd name="connsiteX1400" fmla="*/ 739945 w 796574"/>
                <a:gd name="connsiteY1400" fmla="*/ 597835 h 791561"/>
                <a:gd name="connsiteX1401" fmla="*/ 740512 w 796574"/>
                <a:gd name="connsiteY1401" fmla="*/ 596935 h 791561"/>
                <a:gd name="connsiteX1402" fmla="*/ 742847 w 796574"/>
                <a:gd name="connsiteY1402" fmla="*/ 592864 h 791561"/>
                <a:gd name="connsiteX1403" fmla="*/ 743381 w 796574"/>
                <a:gd name="connsiteY1403" fmla="*/ 591930 h 791561"/>
                <a:gd name="connsiteX1404" fmla="*/ 744749 w 796574"/>
                <a:gd name="connsiteY1404" fmla="*/ 589495 h 791561"/>
                <a:gd name="connsiteX1405" fmla="*/ 746217 w 796574"/>
                <a:gd name="connsiteY1405" fmla="*/ 586792 h 791561"/>
                <a:gd name="connsiteX1406" fmla="*/ 747685 w 796574"/>
                <a:gd name="connsiteY1406" fmla="*/ 584056 h 791561"/>
                <a:gd name="connsiteX1407" fmla="*/ 749086 w 796574"/>
                <a:gd name="connsiteY1407" fmla="*/ 581387 h 791561"/>
                <a:gd name="connsiteX1408" fmla="*/ 752423 w 796574"/>
                <a:gd name="connsiteY1408" fmla="*/ 575048 h 791561"/>
                <a:gd name="connsiteX1409" fmla="*/ 753390 w 796574"/>
                <a:gd name="connsiteY1409" fmla="*/ 573113 h 791561"/>
                <a:gd name="connsiteX1410" fmla="*/ 754758 w 796574"/>
                <a:gd name="connsiteY1410" fmla="*/ 570344 h 791561"/>
                <a:gd name="connsiteX1411" fmla="*/ 755993 w 796574"/>
                <a:gd name="connsiteY1411" fmla="*/ 567742 h 791561"/>
                <a:gd name="connsiteX1412" fmla="*/ 756193 w 796574"/>
                <a:gd name="connsiteY1412" fmla="*/ 567308 h 791561"/>
                <a:gd name="connsiteX1413" fmla="*/ 757394 w 796574"/>
                <a:gd name="connsiteY1413" fmla="*/ 564773 h 791561"/>
                <a:gd name="connsiteX1414" fmla="*/ 762465 w 796574"/>
                <a:gd name="connsiteY1414" fmla="*/ 553463 h 791561"/>
                <a:gd name="connsiteX1415" fmla="*/ 763666 w 796574"/>
                <a:gd name="connsiteY1415" fmla="*/ 550627 h 791561"/>
                <a:gd name="connsiteX1416" fmla="*/ 764867 w 796574"/>
                <a:gd name="connsiteY1416" fmla="*/ 547757 h 791561"/>
                <a:gd name="connsiteX1417" fmla="*/ 766001 w 796574"/>
                <a:gd name="connsiteY1417" fmla="*/ 544888 h 791561"/>
                <a:gd name="connsiteX1418" fmla="*/ 767169 w 796574"/>
                <a:gd name="connsiteY1418" fmla="*/ 542019 h 791561"/>
                <a:gd name="connsiteX1419" fmla="*/ 768270 w 796574"/>
                <a:gd name="connsiteY1419" fmla="*/ 539116 h 791561"/>
                <a:gd name="connsiteX1420" fmla="*/ 768270 w 796574"/>
                <a:gd name="connsiteY1420" fmla="*/ 539116 h 791561"/>
                <a:gd name="connsiteX1421" fmla="*/ 769037 w 796574"/>
                <a:gd name="connsiteY1421" fmla="*/ 537148 h 791561"/>
                <a:gd name="connsiteX1422" fmla="*/ 769972 w 796574"/>
                <a:gd name="connsiteY1422" fmla="*/ 534713 h 791561"/>
                <a:gd name="connsiteX1423" fmla="*/ 770639 w 796574"/>
                <a:gd name="connsiteY1423" fmla="*/ 532911 h 791561"/>
                <a:gd name="connsiteX1424" fmla="*/ 770639 w 796574"/>
                <a:gd name="connsiteY1424" fmla="*/ 532911 h 791561"/>
                <a:gd name="connsiteX1425" fmla="*/ 770639 w 796574"/>
                <a:gd name="connsiteY1425" fmla="*/ 532511 h 791561"/>
                <a:gd name="connsiteX1426" fmla="*/ 771907 w 796574"/>
                <a:gd name="connsiteY1426" fmla="*/ 528941 h 791561"/>
                <a:gd name="connsiteX1427" fmla="*/ 772908 w 796574"/>
                <a:gd name="connsiteY1427" fmla="*/ 526038 h 791561"/>
                <a:gd name="connsiteX1428" fmla="*/ 759996 w 796574"/>
                <a:gd name="connsiteY1428" fmla="*/ 521568 h 791561"/>
                <a:gd name="connsiteX1429" fmla="*/ 759996 w 796574"/>
                <a:gd name="connsiteY1429" fmla="*/ 521568 h 791561"/>
                <a:gd name="connsiteX1430" fmla="*/ 752656 w 796574"/>
                <a:gd name="connsiteY1430" fmla="*/ 519065 h 791561"/>
                <a:gd name="connsiteX1431" fmla="*/ 746884 w 796574"/>
                <a:gd name="connsiteY1431" fmla="*/ 517064 h 791561"/>
                <a:gd name="connsiteX1432" fmla="*/ 746484 w 796574"/>
                <a:gd name="connsiteY1432" fmla="*/ 517064 h 791561"/>
                <a:gd name="connsiteX1433" fmla="*/ 746484 w 796574"/>
                <a:gd name="connsiteY1433" fmla="*/ 517064 h 791561"/>
                <a:gd name="connsiteX1434" fmla="*/ 742714 w 796574"/>
                <a:gd name="connsiteY1434" fmla="*/ 515796 h 791561"/>
                <a:gd name="connsiteX1435" fmla="*/ 741913 w 796574"/>
                <a:gd name="connsiteY1435" fmla="*/ 515529 h 791561"/>
                <a:gd name="connsiteX1436" fmla="*/ 734106 w 796574"/>
                <a:gd name="connsiteY1436" fmla="*/ 512793 h 791561"/>
                <a:gd name="connsiteX1437" fmla="*/ 733839 w 796574"/>
                <a:gd name="connsiteY1437" fmla="*/ 512793 h 791561"/>
                <a:gd name="connsiteX1438" fmla="*/ 729769 w 796574"/>
                <a:gd name="connsiteY1438" fmla="*/ 511392 h 791561"/>
                <a:gd name="connsiteX1439" fmla="*/ 729469 w 796574"/>
                <a:gd name="connsiteY1439" fmla="*/ 511392 h 791561"/>
                <a:gd name="connsiteX1440" fmla="*/ 725432 w 796574"/>
                <a:gd name="connsiteY1440" fmla="*/ 510024 h 791561"/>
                <a:gd name="connsiteX1441" fmla="*/ 725165 w 796574"/>
                <a:gd name="connsiteY1441" fmla="*/ 510024 h 791561"/>
                <a:gd name="connsiteX1442" fmla="*/ 721095 w 796574"/>
                <a:gd name="connsiteY1442" fmla="*/ 508623 h 791561"/>
                <a:gd name="connsiteX1443" fmla="*/ 717191 w 796574"/>
                <a:gd name="connsiteY1443" fmla="*/ 507288 h 791561"/>
                <a:gd name="connsiteX1444" fmla="*/ 717191 w 796574"/>
                <a:gd name="connsiteY1444" fmla="*/ 507288 h 791561"/>
                <a:gd name="connsiteX1445" fmla="*/ 716991 w 796574"/>
                <a:gd name="connsiteY1445" fmla="*/ 507288 h 791561"/>
                <a:gd name="connsiteX1446" fmla="*/ 716758 w 796574"/>
                <a:gd name="connsiteY1446" fmla="*/ 507288 h 791561"/>
                <a:gd name="connsiteX1447" fmla="*/ 712487 w 796574"/>
                <a:gd name="connsiteY1447" fmla="*/ 505820 h 791561"/>
                <a:gd name="connsiteX1448" fmla="*/ 712487 w 796574"/>
                <a:gd name="connsiteY1448" fmla="*/ 505820 h 791561"/>
                <a:gd name="connsiteX1449" fmla="*/ 708217 w 796574"/>
                <a:gd name="connsiteY1449" fmla="*/ 504352 h 791561"/>
                <a:gd name="connsiteX1450" fmla="*/ 708217 w 796574"/>
                <a:gd name="connsiteY1450" fmla="*/ 504352 h 791561"/>
                <a:gd name="connsiteX1451" fmla="*/ 703980 w 796574"/>
                <a:gd name="connsiteY1451" fmla="*/ 502918 h 791561"/>
                <a:gd name="connsiteX1452" fmla="*/ 703980 w 796574"/>
                <a:gd name="connsiteY1452" fmla="*/ 502918 h 791561"/>
                <a:gd name="connsiteX1453" fmla="*/ 695372 w 796574"/>
                <a:gd name="connsiteY1453" fmla="*/ 499948 h 791561"/>
                <a:gd name="connsiteX1454" fmla="*/ 695372 w 796574"/>
                <a:gd name="connsiteY1454" fmla="*/ 499948 h 791561"/>
                <a:gd name="connsiteX1455" fmla="*/ 682427 w 796574"/>
                <a:gd name="connsiteY1455" fmla="*/ 495511 h 791561"/>
                <a:gd name="connsiteX1456" fmla="*/ 682427 w 796574"/>
                <a:gd name="connsiteY1456" fmla="*/ 495511 h 791561"/>
                <a:gd name="connsiteX1457" fmla="*/ 670850 w 796574"/>
                <a:gd name="connsiteY1457" fmla="*/ 487737 h 791561"/>
                <a:gd name="connsiteX1458" fmla="*/ 670850 w 796574"/>
                <a:gd name="connsiteY1458" fmla="*/ 487737 h 791561"/>
                <a:gd name="connsiteX1459" fmla="*/ 671951 w 796574"/>
                <a:gd name="connsiteY1459" fmla="*/ 484401 h 791561"/>
                <a:gd name="connsiteX1460" fmla="*/ 672618 w 796574"/>
                <a:gd name="connsiteY1460" fmla="*/ 482366 h 791561"/>
                <a:gd name="connsiteX1461" fmla="*/ 674654 w 796574"/>
                <a:gd name="connsiteY1461" fmla="*/ 475693 h 791561"/>
                <a:gd name="connsiteX1462" fmla="*/ 675321 w 796574"/>
                <a:gd name="connsiteY1462" fmla="*/ 473358 h 791561"/>
                <a:gd name="connsiteX1463" fmla="*/ 676555 w 796574"/>
                <a:gd name="connsiteY1463" fmla="*/ 468921 h 791561"/>
                <a:gd name="connsiteX1464" fmla="*/ 677323 w 796574"/>
                <a:gd name="connsiteY1464" fmla="*/ 465985 h 791561"/>
                <a:gd name="connsiteX1465" fmla="*/ 678190 w 796574"/>
                <a:gd name="connsiteY1465" fmla="*/ 462649 h 791561"/>
                <a:gd name="connsiteX1466" fmla="*/ 678190 w 796574"/>
                <a:gd name="connsiteY1466" fmla="*/ 462215 h 791561"/>
                <a:gd name="connsiteX1467" fmla="*/ 678791 w 796574"/>
                <a:gd name="connsiteY1467" fmla="*/ 459579 h 791561"/>
                <a:gd name="connsiteX1468" fmla="*/ 680359 w 796574"/>
                <a:gd name="connsiteY1468" fmla="*/ 452506 h 791561"/>
                <a:gd name="connsiteX1469" fmla="*/ 680826 w 796574"/>
                <a:gd name="connsiteY1469" fmla="*/ 450204 h 791561"/>
                <a:gd name="connsiteX1470" fmla="*/ 681560 w 796574"/>
                <a:gd name="connsiteY1470" fmla="*/ 446401 h 791561"/>
                <a:gd name="connsiteX1471" fmla="*/ 681960 w 796574"/>
                <a:gd name="connsiteY1471" fmla="*/ 444165 h 791561"/>
                <a:gd name="connsiteX1472" fmla="*/ 682861 w 796574"/>
                <a:gd name="connsiteY1472" fmla="*/ 438560 h 791561"/>
                <a:gd name="connsiteX1473" fmla="*/ 683161 w 796574"/>
                <a:gd name="connsiteY1473" fmla="*/ 436759 h 791561"/>
                <a:gd name="connsiteX1474" fmla="*/ 683495 w 796574"/>
                <a:gd name="connsiteY1474" fmla="*/ 434357 h 791561"/>
                <a:gd name="connsiteX1475" fmla="*/ 683828 w 796574"/>
                <a:gd name="connsiteY1475" fmla="*/ 432021 h 791561"/>
                <a:gd name="connsiteX1476" fmla="*/ 684062 w 796574"/>
                <a:gd name="connsiteY1476" fmla="*/ 430086 h 791561"/>
                <a:gd name="connsiteX1477" fmla="*/ 684662 w 796574"/>
                <a:gd name="connsiteY1477" fmla="*/ 424948 h 791561"/>
                <a:gd name="connsiteX1478" fmla="*/ 685063 w 796574"/>
                <a:gd name="connsiteY1478" fmla="*/ 420945 h 791561"/>
                <a:gd name="connsiteX1479" fmla="*/ 685263 w 796574"/>
                <a:gd name="connsiteY1479" fmla="*/ 418643 h 791561"/>
                <a:gd name="connsiteX1480" fmla="*/ 685597 w 796574"/>
                <a:gd name="connsiteY1480" fmla="*/ 414339 h 791561"/>
                <a:gd name="connsiteX1481" fmla="*/ 685863 w 796574"/>
                <a:gd name="connsiteY1481" fmla="*/ 410002 h 791561"/>
                <a:gd name="connsiteX1482" fmla="*/ 685863 w 796574"/>
                <a:gd name="connsiteY1482" fmla="*/ 407099 h 791561"/>
                <a:gd name="connsiteX1483" fmla="*/ 685863 w 796574"/>
                <a:gd name="connsiteY1483" fmla="*/ 404931 h 791561"/>
                <a:gd name="connsiteX1484" fmla="*/ 686064 w 796574"/>
                <a:gd name="connsiteY1484" fmla="*/ 398258 h 791561"/>
                <a:gd name="connsiteX1485" fmla="*/ 686064 w 796574"/>
                <a:gd name="connsiteY1485" fmla="*/ 398258 h 791561"/>
                <a:gd name="connsiteX1486" fmla="*/ 699742 w 796574"/>
                <a:gd name="connsiteY1486" fmla="*/ 398491 h 791561"/>
                <a:gd name="connsiteX1487" fmla="*/ 699742 w 796574"/>
                <a:gd name="connsiteY1487" fmla="*/ 398491 h 791561"/>
                <a:gd name="connsiteX1488" fmla="*/ 713455 w 796574"/>
                <a:gd name="connsiteY1488" fmla="*/ 398725 h 791561"/>
                <a:gd name="connsiteX1489" fmla="*/ 713455 w 796574"/>
                <a:gd name="connsiteY1489" fmla="*/ 398725 h 791561"/>
                <a:gd name="connsiteX1490" fmla="*/ 722630 w 796574"/>
                <a:gd name="connsiteY1490" fmla="*/ 398892 h 791561"/>
                <a:gd name="connsiteX1491" fmla="*/ 727200 w 796574"/>
                <a:gd name="connsiteY1491" fmla="*/ 398892 h 791561"/>
                <a:gd name="connsiteX1492" fmla="*/ 730537 w 796574"/>
                <a:gd name="connsiteY1492" fmla="*/ 398892 h 791561"/>
                <a:gd name="connsiteX1493" fmla="*/ 732038 w 796574"/>
                <a:gd name="connsiteY1493" fmla="*/ 398892 h 791561"/>
                <a:gd name="connsiteX1494" fmla="*/ 736475 w 796574"/>
                <a:gd name="connsiteY1494" fmla="*/ 398892 h 791561"/>
                <a:gd name="connsiteX1495" fmla="*/ 741012 w 796574"/>
                <a:gd name="connsiteY1495" fmla="*/ 398892 h 791561"/>
                <a:gd name="connsiteX1496" fmla="*/ 741012 w 796574"/>
                <a:gd name="connsiteY1496" fmla="*/ 398892 h 791561"/>
                <a:gd name="connsiteX1497" fmla="*/ 745583 w 796574"/>
                <a:gd name="connsiteY1497" fmla="*/ 398892 h 791561"/>
                <a:gd name="connsiteX1498" fmla="*/ 750187 w 796574"/>
                <a:gd name="connsiteY1498" fmla="*/ 398892 h 791561"/>
                <a:gd name="connsiteX1499" fmla="*/ 754758 w 796574"/>
                <a:gd name="connsiteY1499" fmla="*/ 398892 h 791561"/>
                <a:gd name="connsiteX1500" fmla="*/ 754758 w 796574"/>
                <a:gd name="connsiteY1500" fmla="*/ 398892 h 791561"/>
                <a:gd name="connsiteX1501" fmla="*/ 760797 w 796574"/>
                <a:gd name="connsiteY1501" fmla="*/ 398892 h 791561"/>
                <a:gd name="connsiteX1502" fmla="*/ 762965 w 796574"/>
                <a:gd name="connsiteY1502" fmla="*/ 398892 h 791561"/>
                <a:gd name="connsiteX1503" fmla="*/ 764467 w 796574"/>
                <a:gd name="connsiteY1503" fmla="*/ 398892 h 791561"/>
                <a:gd name="connsiteX1504" fmla="*/ 768971 w 796574"/>
                <a:gd name="connsiteY1504" fmla="*/ 398892 h 791561"/>
                <a:gd name="connsiteX1505" fmla="*/ 769271 w 796574"/>
                <a:gd name="connsiteY1505" fmla="*/ 398892 h 791561"/>
                <a:gd name="connsiteX1506" fmla="*/ 774976 w 796574"/>
                <a:gd name="connsiteY1506" fmla="*/ 398892 h 791561"/>
                <a:gd name="connsiteX1507" fmla="*/ 782716 w 796574"/>
                <a:gd name="connsiteY1507" fmla="*/ 398892 h 791561"/>
                <a:gd name="connsiteX1508" fmla="*/ 782716 w 796574"/>
                <a:gd name="connsiteY1508" fmla="*/ 398892 h 791561"/>
                <a:gd name="connsiteX1509" fmla="*/ 796328 w 796574"/>
                <a:gd name="connsiteY1509" fmla="*/ 399125 h 791561"/>
                <a:gd name="connsiteX1510" fmla="*/ 796328 w 796574"/>
                <a:gd name="connsiteY1510" fmla="*/ 399125 h 791561"/>
                <a:gd name="connsiteX1511" fmla="*/ 796328 w 796574"/>
                <a:gd name="connsiteY1511" fmla="*/ 392453 h 791561"/>
                <a:gd name="connsiteX1512" fmla="*/ 796328 w 796574"/>
                <a:gd name="connsiteY1512" fmla="*/ 390151 h 791561"/>
                <a:gd name="connsiteX1513" fmla="*/ 796328 w 796574"/>
                <a:gd name="connsiteY1513" fmla="*/ 387782 h 791561"/>
                <a:gd name="connsiteX1514" fmla="*/ 796328 w 796574"/>
                <a:gd name="connsiteY1514" fmla="*/ 385213 h 791561"/>
                <a:gd name="connsiteX1515" fmla="*/ 228724 w 796574"/>
                <a:gd name="connsiteY1515" fmla="*/ 62326 h 791561"/>
                <a:gd name="connsiteX1516" fmla="*/ 228724 w 796574"/>
                <a:gd name="connsiteY1516" fmla="*/ 62326 h 791561"/>
                <a:gd name="connsiteX1517" fmla="*/ 230259 w 796574"/>
                <a:gd name="connsiteY1517" fmla="*/ 61559 h 791561"/>
                <a:gd name="connsiteX1518" fmla="*/ 232361 w 796574"/>
                <a:gd name="connsiteY1518" fmla="*/ 60524 h 791561"/>
                <a:gd name="connsiteX1519" fmla="*/ 232361 w 796574"/>
                <a:gd name="connsiteY1519" fmla="*/ 60524 h 791561"/>
                <a:gd name="connsiteX1520" fmla="*/ 233295 w 796574"/>
                <a:gd name="connsiteY1520" fmla="*/ 60091 h 791561"/>
                <a:gd name="connsiteX1521" fmla="*/ 236197 w 796574"/>
                <a:gd name="connsiteY1521" fmla="*/ 58656 h 791561"/>
                <a:gd name="connsiteX1522" fmla="*/ 236197 w 796574"/>
                <a:gd name="connsiteY1522" fmla="*/ 58656 h 791561"/>
                <a:gd name="connsiteX1523" fmla="*/ 236364 w 796574"/>
                <a:gd name="connsiteY1523" fmla="*/ 58656 h 791561"/>
                <a:gd name="connsiteX1524" fmla="*/ 236364 w 796574"/>
                <a:gd name="connsiteY1524" fmla="*/ 58656 h 791561"/>
                <a:gd name="connsiteX1525" fmla="*/ 240167 w 796574"/>
                <a:gd name="connsiteY1525" fmla="*/ 56854 h 791561"/>
                <a:gd name="connsiteX1526" fmla="*/ 240167 w 796574"/>
                <a:gd name="connsiteY1526" fmla="*/ 56854 h 791561"/>
                <a:gd name="connsiteX1527" fmla="*/ 240668 w 796574"/>
                <a:gd name="connsiteY1527" fmla="*/ 56621 h 791561"/>
                <a:gd name="connsiteX1528" fmla="*/ 240668 w 796574"/>
                <a:gd name="connsiteY1528" fmla="*/ 56621 h 791561"/>
                <a:gd name="connsiteX1529" fmla="*/ 244471 w 796574"/>
                <a:gd name="connsiteY1529" fmla="*/ 54886 h 791561"/>
                <a:gd name="connsiteX1530" fmla="*/ 248608 w 796574"/>
                <a:gd name="connsiteY1530" fmla="*/ 53051 h 791561"/>
                <a:gd name="connsiteX1531" fmla="*/ 250577 w 796574"/>
                <a:gd name="connsiteY1531" fmla="*/ 52217 h 791561"/>
                <a:gd name="connsiteX1532" fmla="*/ 250577 w 796574"/>
                <a:gd name="connsiteY1532" fmla="*/ 52217 h 791561"/>
                <a:gd name="connsiteX1533" fmla="*/ 252512 w 796574"/>
                <a:gd name="connsiteY1533" fmla="*/ 51416 h 791561"/>
                <a:gd name="connsiteX1534" fmla="*/ 252712 w 796574"/>
                <a:gd name="connsiteY1534" fmla="*/ 51416 h 791561"/>
                <a:gd name="connsiteX1535" fmla="*/ 256849 w 796574"/>
                <a:gd name="connsiteY1535" fmla="*/ 49715 h 791561"/>
                <a:gd name="connsiteX1536" fmla="*/ 256849 w 796574"/>
                <a:gd name="connsiteY1536" fmla="*/ 49715 h 791561"/>
                <a:gd name="connsiteX1537" fmla="*/ 260719 w 796574"/>
                <a:gd name="connsiteY1537" fmla="*/ 48180 h 791561"/>
                <a:gd name="connsiteX1538" fmla="*/ 260719 w 796574"/>
                <a:gd name="connsiteY1538" fmla="*/ 48180 h 791561"/>
                <a:gd name="connsiteX1539" fmla="*/ 261120 w 796574"/>
                <a:gd name="connsiteY1539" fmla="*/ 48013 h 791561"/>
                <a:gd name="connsiteX1540" fmla="*/ 261120 w 796574"/>
                <a:gd name="connsiteY1540" fmla="*/ 48013 h 791561"/>
                <a:gd name="connsiteX1541" fmla="*/ 265157 w 796574"/>
                <a:gd name="connsiteY1541" fmla="*/ 46479 h 791561"/>
                <a:gd name="connsiteX1542" fmla="*/ 266891 w 796574"/>
                <a:gd name="connsiteY1542" fmla="*/ 45845 h 791561"/>
                <a:gd name="connsiteX1543" fmla="*/ 269293 w 796574"/>
                <a:gd name="connsiteY1543" fmla="*/ 44944 h 791561"/>
                <a:gd name="connsiteX1544" fmla="*/ 269927 w 796574"/>
                <a:gd name="connsiteY1544" fmla="*/ 44710 h 791561"/>
                <a:gd name="connsiteX1545" fmla="*/ 269927 w 796574"/>
                <a:gd name="connsiteY1545" fmla="*/ 44710 h 791561"/>
                <a:gd name="connsiteX1546" fmla="*/ 273597 w 796574"/>
                <a:gd name="connsiteY1546" fmla="*/ 43409 h 791561"/>
                <a:gd name="connsiteX1547" fmla="*/ 273597 w 796574"/>
                <a:gd name="connsiteY1547" fmla="*/ 43409 h 791561"/>
                <a:gd name="connsiteX1548" fmla="*/ 275466 w 796574"/>
                <a:gd name="connsiteY1548" fmla="*/ 42775 h 791561"/>
                <a:gd name="connsiteX1549" fmla="*/ 276400 w 796574"/>
                <a:gd name="connsiteY1549" fmla="*/ 42475 h 791561"/>
                <a:gd name="connsiteX1550" fmla="*/ 276400 w 796574"/>
                <a:gd name="connsiteY1550" fmla="*/ 42475 h 791561"/>
                <a:gd name="connsiteX1551" fmla="*/ 277334 w 796574"/>
                <a:gd name="connsiteY1551" fmla="*/ 42175 h 791561"/>
                <a:gd name="connsiteX1552" fmla="*/ 277334 w 796574"/>
                <a:gd name="connsiteY1552" fmla="*/ 42175 h 791561"/>
                <a:gd name="connsiteX1553" fmla="*/ 277968 w 796574"/>
                <a:gd name="connsiteY1553" fmla="*/ 41975 h 791561"/>
                <a:gd name="connsiteX1554" fmla="*/ 282071 w 796574"/>
                <a:gd name="connsiteY1554" fmla="*/ 40640 h 791561"/>
                <a:gd name="connsiteX1555" fmla="*/ 282071 w 796574"/>
                <a:gd name="connsiteY1555" fmla="*/ 40640 h 791561"/>
                <a:gd name="connsiteX1556" fmla="*/ 284140 w 796574"/>
                <a:gd name="connsiteY1556" fmla="*/ 39973 h 791561"/>
                <a:gd name="connsiteX1557" fmla="*/ 286242 w 796574"/>
                <a:gd name="connsiteY1557" fmla="*/ 39306 h 791561"/>
                <a:gd name="connsiteX1558" fmla="*/ 286409 w 796574"/>
                <a:gd name="connsiteY1558" fmla="*/ 39306 h 791561"/>
                <a:gd name="connsiteX1559" fmla="*/ 290779 w 796574"/>
                <a:gd name="connsiteY1559" fmla="*/ 37971 h 791561"/>
                <a:gd name="connsiteX1560" fmla="*/ 293915 w 796574"/>
                <a:gd name="connsiteY1560" fmla="*/ 37070 h 791561"/>
                <a:gd name="connsiteX1561" fmla="*/ 296751 w 796574"/>
                <a:gd name="connsiteY1561" fmla="*/ 36269 h 791561"/>
                <a:gd name="connsiteX1562" fmla="*/ 309362 w 796574"/>
                <a:gd name="connsiteY1562" fmla="*/ 32933 h 791561"/>
                <a:gd name="connsiteX1563" fmla="*/ 309362 w 796574"/>
                <a:gd name="connsiteY1563" fmla="*/ 32933 h 791561"/>
                <a:gd name="connsiteX1564" fmla="*/ 312031 w 796574"/>
                <a:gd name="connsiteY1564" fmla="*/ 32333 h 791561"/>
                <a:gd name="connsiteX1565" fmla="*/ 314433 w 796574"/>
                <a:gd name="connsiteY1565" fmla="*/ 31799 h 791561"/>
                <a:gd name="connsiteX1566" fmla="*/ 314934 w 796574"/>
                <a:gd name="connsiteY1566" fmla="*/ 31799 h 791561"/>
                <a:gd name="connsiteX1567" fmla="*/ 318270 w 796574"/>
                <a:gd name="connsiteY1567" fmla="*/ 31065 h 791561"/>
                <a:gd name="connsiteX1568" fmla="*/ 321874 w 796574"/>
                <a:gd name="connsiteY1568" fmla="*/ 30331 h 791561"/>
                <a:gd name="connsiteX1569" fmla="*/ 323708 w 796574"/>
                <a:gd name="connsiteY1569" fmla="*/ 29964 h 791561"/>
                <a:gd name="connsiteX1570" fmla="*/ 325577 w 796574"/>
                <a:gd name="connsiteY1570" fmla="*/ 29597 h 791561"/>
                <a:gd name="connsiteX1571" fmla="*/ 326177 w 796574"/>
                <a:gd name="connsiteY1571" fmla="*/ 32600 h 791561"/>
                <a:gd name="connsiteX1572" fmla="*/ 326177 w 796574"/>
                <a:gd name="connsiteY1572" fmla="*/ 33233 h 791561"/>
                <a:gd name="connsiteX1573" fmla="*/ 326177 w 796574"/>
                <a:gd name="connsiteY1573" fmla="*/ 33701 h 791561"/>
                <a:gd name="connsiteX1574" fmla="*/ 326177 w 796574"/>
                <a:gd name="connsiteY1574" fmla="*/ 34201 h 791561"/>
                <a:gd name="connsiteX1575" fmla="*/ 326177 w 796574"/>
                <a:gd name="connsiteY1575" fmla="*/ 34368 h 791561"/>
                <a:gd name="connsiteX1576" fmla="*/ 326177 w 796574"/>
                <a:gd name="connsiteY1576" fmla="*/ 35169 h 791561"/>
                <a:gd name="connsiteX1577" fmla="*/ 326377 w 796574"/>
                <a:gd name="connsiteY1577" fmla="*/ 36336 h 791561"/>
                <a:gd name="connsiteX1578" fmla="*/ 326611 w 796574"/>
                <a:gd name="connsiteY1578" fmla="*/ 37437 h 791561"/>
                <a:gd name="connsiteX1579" fmla="*/ 327011 w 796574"/>
                <a:gd name="connsiteY1579" fmla="*/ 39506 h 791561"/>
                <a:gd name="connsiteX1580" fmla="*/ 327011 w 796574"/>
                <a:gd name="connsiteY1580" fmla="*/ 39839 h 791561"/>
                <a:gd name="connsiteX1581" fmla="*/ 327212 w 796574"/>
                <a:gd name="connsiteY1581" fmla="*/ 40807 h 791561"/>
                <a:gd name="connsiteX1582" fmla="*/ 327645 w 796574"/>
                <a:gd name="connsiteY1582" fmla="*/ 43209 h 791561"/>
                <a:gd name="connsiteX1583" fmla="*/ 327645 w 796574"/>
                <a:gd name="connsiteY1583" fmla="*/ 43209 h 791561"/>
                <a:gd name="connsiteX1584" fmla="*/ 327645 w 796574"/>
                <a:gd name="connsiteY1584" fmla="*/ 43209 h 791561"/>
                <a:gd name="connsiteX1585" fmla="*/ 327645 w 796574"/>
                <a:gd name="connsiteY1585" fmla="*/ 43209 h 791561"/>
                <a:gd name="connsiteX1586" fmla="*/ 328479 w 796574"/>
                <a:gd name="connsiteY1586" fmla="*/ 47546 h 791561"/>
                <a:gd name="connsiteX1587" fmla="*/ 328479 w 796574"/>
                <a:gd name="connsiteY1587" fmla="*/ 47546 h 791561"/>
                <a:gd name="connsiteX1588" fmla="*/ 328479 w 796574"/>
                <a:gd name="connsiteY1588" fmla="*/ 47546 h 791561"/>
                <a:gd name="connsiteX1589" fmla="*/ 328479 w 796574"/>
                <a:gd name="connsiteY1589" fmla="*/ 48047 h 791561"/>
                <a:gd name="connsiteX1590" fmla="*/ 328479 w 796574"/>
                <a:gd name="connsiteY1590" fmla="*/ 48480 h 791561"/>
                <a:gd name="connsiteX1591" fmla="*/ 328479 w 796574"/>
                <a:gd name="connsiteY1591" fmla="*/ 48981 h 791561"/>
                <a:gd name="connsiteX1592" fmla="*/ 328479 w 796574"/>
                <a:gd name="connsiteY1592" fmla="*/ 49248 h 791561"/>
                <a:gd name="connsiteX1593" fmla="*/ 328479 w 796574"/>
                <a:gd name="connsiteY1593" fmla="*/ 49248 h 791561"/>
                <a:gd name="connsiteX1594" fmla="*/ 328479 w 796574"/>
                <a:gd name="connsiteY1594" fmla="*/ 49548 h 791561"/>
                <a:gd name="connsiteX1595" fmla="*/ 328479 w 796574"/>
                <a:gd name="connsiteY1595" fmla="*/ 49548 h 791561"/>
                <a:gd name="connsiteX1596" fmla="*/ 328479 w 796574"/>
                <a:gd name="connsiteY1596" fmla="*/ 49548 h 791561"/>
                <a:gd name="connsiteX1597" fmla="*/ 328479 w 796574"/>
                <a:gd name="connsiteY1597" fmla="*/ 49548 h 791561"/>
                <a:gd name="connsiteX1598" fmla="*/ 328479 w 796574"/>
                <a:gd name="connsiteY1598" fmla="*/ 49548 h 791561"/>
                <a:gd name="connsiteX1599" fmla="*/ 328479 w 796574"/>
                <a:gd name="connsiteY1599" fmla="*/ 49948 h 791561"/>
                <a:gd name="connsiteX1600" fmla="*/ 328479 w 796574"/>
                <a:gd name="connsiteY1600" fmla="*/ 49948 h 791561"/>
                <a:gd name="connsiteX1601" fmla="*/ 328479 w 796574"/>
                <a:gd name="connsiteY1601" fmla="*/ 50515 h 791561"/>
                <a:gd name="connsiteX1602" fmla="*/ 328479 w 796574"/>
                <a:gd name="connsiteY1602" fmla="*/ 50515 h 791561"/>
                <a:gd name="connsiteX1603" fmla="*/ 328479 w 796574"/>
                <a:gd name="connsiteY1603" fmla="*/ 50515 h 791561"/>
                <a:gd name="connsiteX1604" fmla="*/ 328479 w 796574"/>
                <a:gd name="connsiteY1604" fmla="*/ 50515 h 791561"/>
                <a:gd name="connsiteX1605" fmla="*/ 328479 w 796574"/>
                <a:gd name="connsiteY1605" fmla="*/ 50515 h 791561"/>
                <a:gd name="connsiteX1606" fmla="*/ 328479 w 796574"/>
                <a:gd name="connsiteY1606" fmla="*/ 50916 h 791561"/>
                <a:gd name="connsiteX1607" fmla="*/ 328479 w 796574"/>
                <a:gd name="connsiteY1607" fmla="*/ 51383 h 791561"/>
                <a:gd name="connsiteX1608" fmla="*/ 328479 w 796574"/>
                <a:gd name="connsiteY1608" fmla="*/ 51383 h 791561"/>
                <a:gd name="connsiteX1609" fmla="*/ 328479 w 796574"/>
                <a:gd name="connsiteY1609" fmla="*/ 51383 h 791561"/>
                <a:gd name="connsiteX1610" fmla="*/ 328479 w 796574"/>
                <a:gd name="connsiteY1610" fmla="*/ 51750 h 791561"/>
                <a:gd name="connsiteX1611" fmla="*/ 328479 w 796574"/>
                <a:gd name="connsiteY1611" fmla="*/ 52117 h 791561"/>
                <a:gd name="connsiteX1612" fmla="*/ 328479 w 796574"/>
                <a:gd name="connsiteY1612" fmla="*/ 52117 h 791561"/>
                <a:gd name="connsiteX1613" fmla="*/ 328479 w 796574"/>
                <a:gd name="connsiteY1613" fmla="*/ 52484 h 791561"/>
                <a:gd name="connsiteX1614" fmla="*/ 328479 w 796574"/>
                <a:gd name="connsiteY1614" fmla="*/ 52484 h 791561"/>
                <a:gd name="connsiteX1615" fmla="*/ 328479 w 796574"/>
                <a:gd name="connsiteY1615" fmla="*/ 52784 h 791561"/>
                <a:gd name="connsiteX1616" fmla="*/ 328479 w 796574"/>
                <a:gd name="connsiteY1616" fmla="*/ 52784 h 791561"/>
                <a:gd name="connsiteX1617" fmla="*/ 328479 w 796574"/>
                <a:gd name="connsiteY1617" fmla="*/ 52784 h 791561"/>
                <a:gd name="connsiteX1618" fmla="*/ 328479 w 796574"/>
                <a:gd name="connsiteY1618" fmla="*/ 53118 h 791561"/>
                <a:gd name="connsiteX1619" fmla="*/ 328479 w 796574"/>
                <a:gd name="connsiteY1619" fmla="*/ 53618 h 791561"/>
                <a:gd name="connsiteX1620" fmla="*/ 328479 w 796574"/>
                <a:gd name="connsiteY1620" fmla="*/ 53618 h 791561"/>
                <a:gd name="connsiteX1621" fmla="*/ 328479 w 796574"/>
                <a:gd name="connsiteY1621" fmla="*/ 53852 h 791561"/>
                <a:gd name="connsiteX1622" fmla="*/ 328479 w 796574"/>
                <a:gd name="connsiteY1622" fmla="*/ 54219 h 791561"/>
                <a:gd name="connsiteX1623" fmla="*/ 328479 w 796574"/>
                <a:gd name="connsiteY1623" fmla="*/ 54452 h 791561"/>
                <a:gd name="connsiteX1624" fmla="*/ 328479 w 796574"/>
                <a:gd name="connsiteY1624" fmla="*/ 54452 h 791561"/>
                <a:gd name="connsiteX1625" fmla="*/ 328479 w 796574"/>
                <a:gd name="connsiteY1625" fmla="*/ 55220 h 791561"/>
                <a:gd name="connsiteX1626" fmla="*/ 328479 w 796574"/>
                <a:gd name="connsiteY1626" fmla="*/ 55220 h 791561"/>
                <a:gd name="connsiteX1627" fmla="*/ 328479 w 796574"/>
                <a:gd name="connsiteY1627" fmla="*/ 55220 h 791561"/>
                <a:gd name="connsiteX1628" fmla="*/ 329213 w 796574"/>
                <a:gd name="connsiteY1628" fmla="*/ 59023 h 791561"/>
                <a:gd name="connsiteX1629" fmla="*/ 329213 w 796574"/>
                <a:gd name="connsiteY1629" fmla="*/ 59557 h 791561"/>
                <a:gd name="connsiteX1630" fmla="*/ 329213 w 796574"/>
                <a:gd name="connsiteY1630" fmla="*/ 59557 h 791561"/>
                <a:gd name="connsiteX1631" fmla="*/ 329213 w 796574"/>
                <a:gd name="connsiteY1631" fmla="*/ 60257 h 791561"/>
                <a:gd name="connsiteX1632" fmla="*/ 329213 w 796574"/>
                <a:gd name="connsiteY1632" fmla="*/ 60257 h 791561"/>
                <a:gd name="connsiteX1633" fmla="*/ 329213 w 796574"/>
                <a:gd name="connsiteY1633" fmla="*/ 60257 h 791561"/>
                <a:gd name="connsiteX1634" fmla="*/ 329213 w 796574"/>
                <a:gd name="connsiteY1634" fmla="*/ 60725 h 791561"/>
                <a:gd name="connsiteX1635" fmla="*/ 329213 w 796574"/>
                <a:gd name="connsiteY1635" fmla="*/ 61225 h 791561"/>
                <a:gd name="connsiteX1636" fmla="*/ 329213 w 796574"/>
                <a:gd name="connsiteY1636" fmla="*/ 61225 h 791561"/>
                <a:gd name="connsiteX1637" fmla="*/ 329213 w 796574"/>
                <a:gd name="connsiteY1637" fmla="*/ 61225 h 791561"/>
                <a:gd name="connsiteX1638" fmla="*/ 329213 w 796574"/>
                <a:gd name="connsiteY1638" fmla="*/ 61492 h 791561"/>
                <a:gd name="connsiteX1639" fmla="*/ 329213 w 796574"/>
                <a:gd name="connsiteY1639" fmla="*/ 61859 h 791561"/>
                <a:gd name="connsiteX1640" fmla="*/ 329213 w 796574"/>
                <a:gd name="connsiteY1640" fmla="*/ 61859 h 791561"/>
                <a:gd name="connsiteX1641" fmla="*/ 329213 w 796574"/>
                <a:gd name="connsiteY1641" fmla="*/ 62326 h 791561"/>
                <a:gd name="connsiteX1642" fmla="*/ 329447 w 796574"/>
                <a:gd name="connsiteY1642" fmla="*/ 63661 h 791561"/>
                <a:gd name="connsiteX1643" fmla="*/ 329447 w 796574"/>
                <a:gd name="connsiteY1643" fmla="*/ 63661 h 791561"/>
                <a:gd name="connsiteX1644" fmla="*/ 329447 w 796574"/>
                <a:gd name="connsiteY1644" fmla="*/ 63661 h 791561"/>
                <a:gd name="connsiteX1645" fmla="*/ 329447 w 796574"/>
                <a:gd name="connsiteY1645" fmla="*/ 64194 h 791561"/>
                <a:gd name="connsiteX1646" fmla="*/ 329714 w 796574"/>
                <a:gd name="connsiteY1646" fmla="*/ 65395 h 791561"/>
                <a:gd name="connsiteX1647" fmla="*/ 329714 w 796574"/>
                <a:gd name="connsiteY1647" fmla="*/ 65996 h 791561"/>
                <a:gd name="connsiteX1648" fmla="*/ 329714 w 796574"/>
                <a:gd name="connsiteY1648" fmla="*/ 66296 h 791561"/>
                <a:gd name="connsiteX1649" fmla="*/ 329714 w 796574"/>
                <a:gd name="connsiteY1649" fmla="*/ 66530 h 791561"/>
                <a:gd name="connsiteX1650" fmla="*/ 329714 w 796574"/>
                <a:gd name="connsiteY1650" fmla="*/ 66797 h 791561"/>
                <a:gd name="connsiteX1651" fmla="*/ 329714 w 796574"/>
                <a:gd name="connsiteY1651" fmla="*/ 67264 h 791561"/>
                <a:gd name="connsiteX1652" fmla="*/ 329714 w 796574"/>
                <a:gd name="connsiteY1652" fmla="*/ 67998 h 791561"/>
                <a:gd name="connsiteX1653" fmla="*/ 329714 w 796574"/>
                <a:gd name="connsiteY1653" fmla="*/ 67998 h 791561"/>
                <a:gd name="connsiteX1654" fmla="*/ 329714 w 796574"/>
                <a:gd name="connsiteY1654" fmla="*/ 67998 h 791561"/>
                <a:gd name="connsiteX1655" fmla="*/ 329714 w 796574"/>
                <a:gd name="connsiteY1655" fmla="*/ 68632 h 791561"/>
                <a:gd name="connsiteX1656" fmla="*/ 329914 w 796574"/>
                <a:gd name="connsiteY1656" fmla="*/ 69632 h 791561"/>
                <a:gd name="connsiteX1657" fmla="*/ 329914 w 796574"/>
                <a:gd name="connsiteY1657" fmla="*/ 69799 h 791561"/>
                <a:gd name="connsiteX1658" fmla="*/ 330414 w 796574"/>
                <a:gd name="connsiteY1658" fmla="*/ 72402 h 791561"/>
                <a:gd name="connsiteX1659" fmla="*/ 330414 w 796574"/>
                <a:gd name="connsiteY1659" fmla="*/ 72402 h 791561"/>
                <a:gd name="connsiteX1660" fmla="*/ 330414 w 796574"/>
                <a:gd name="connsiteY1660" fmla="*/ 72402 h 791561"/>
                <a:gd name="connsiteX1661" fmla="*/ 330414 w 796574"/>
                <a:gd name="connsiteY1661" fmla="*/ 72402 h 791561"/>
                <a:gd name="connsiteX1662" fmla="*/ 330414 w 796574"/>
                <a:gd name="connsiteY1662" fmla="*/ 72835 h 791561"/>
                <a:gd name="connsiteX1663" fmla="*/ 330414 w 796574"/>
                <a:gd name="connsiteY1663" fmla="*/ 73569 h 791561"/>
                <a:gd name="connsiteX1664" fmla="*/ 330414 w 796574"/>
                <a:gd name="connsiteY1664" fmla="*/ 73770 h 791561"/>
                <a:gd name="connsiteX1665" fmla="*/ 330414 w 796574"/>
                <a:gd name="connsiteY1665" fmla="*/ 74270 h 791561"/>
                <a:gd name="connsiteX1666" fmla="*/ 330414 w 796574"/>
                <a:gd name="connsiteY1666" fmla="*/ 74637 h 791561"/>
                <a:gd name="connsiteX1667" fmla="*/ 330414 w 796574"/>
                <a:gd name="connsiteY1667" fmla="*/ 74637 h 791561"/>
                <a:gd name="connsiteX1668" fmla="*/ 330414 w 796574"/>
                <a:gd name="connsiteY1668" fmla="*/ 74637 h 791561"/>
                <a:gd name="connsiteX1669" fmla="*/ 330414 w 796574"/>
                <a:gd name="connsiteY1669" fmla="*/ 74937 h 791561"/>
                <a:gd name="connsiteX1670" fmla="*/ 330581 w 796574"/>
                <a:gd name="connsiteY1670" fmla="*/ 75805 h 791561"/>
                <a:gd name="connsiteX1671" fmla="*/ 330581 w 796574"/>
                <a:gd name="connsiteY1671" fmla="*/ 76505 h 791561"/>
                <a:gd name="connsiteX1672" fmla="*/ 330581 w 796574"/>
                <a:gd name="connsiteY1672" fmla="*/ 76505 h 791561"/>
                <a:gd name="connsiteX1673" fmla="*/ 330581 w 796574"/>
                <a:gd name="connsiteY1673" fmla="*/ 76839 h 791561"/>
                <a:gd name="connsiteX1674" fmla="*/ 330581 w 796574"/>
                <a:gd name="connsiteY1674" fmla="*/ 77039 h 791561"/>
                <a:gd name="connsiteX1675" fmla="*/ 330581 w 796574"/>
                <a:gd name="connsiteY1675" fmla="*/ 77673 h 791561"/>
                <a:gd name="connsiteX1676" fmla="*/ 330581 w 796574"/>
                <a:gd name="connsiteY1676" fmla="*/ 78274 h 791561"/>
                <a:gd name="connsiteX1677" fmla="*/ 330581 w 796574"/>
                <a:gd name="connsiteY1677" fmla="*/ 78841 h 791561"/>
                <a:gd name="connsiteX1678" fmla="*/ 330581 w 796574"/>
                <a:gd name="connsiteY1678" fmla="*/ 79341 h 791561"/>
                <a:gd name="connsiteX1679" fmla="*/ 330948 w 796574"/>
                <a:gd name="connsiteY1679" fmla="*/ 81109 h 791561"/>
                <a:gd name="connsiteX1680" fmla="*/ 330948 w 796574"/>
                <a:gd name="connsiteY1680" fmla="*/ 81109 h 791561"/>
                <a:gd name="connsiteX1681" fmla="*/ 330948 w 796574"/>
                <a:gd name="connsiteY1681" fmla="*/ 81109 h 791561"/>
                <a:gd name="connsiteX1682" fmla="*/ 330948 w 796574"/>
                <a:gd name="connsiteY1682" fmla="*/ 81109 h 791561"/>
                <a:gd name="connsiteX1683" fmla="*/ 333551 w 796574"/>
                <a:gd name="connsiteY1683" fmla="*/ 94455 h 791561"/>
                <a:gd name="connsiteX1684" fmla="*/ 333551 w 796574"/>
                <a:gd name="connsiteY1684" fmla="*/ 94621 h 791561"/>
                <a:gd name="connsiteX1685" fmla="*/ 333551 w 796574"/>
                <a:gd name="connsiteY1685" fmla="*/ 94621 h 791561"/>
                <a:gd name="connsiteX1686" fmla="*/ 321974 w 796574"/>
                <a:gd name="connsiteY1686" fmla="*/ 97090 h 791561"/>
                <a:gd name="connsiteX1687" fmla="*/ 321607 w 796574"/>
                <a:gd name="connsiteY1687" fmla="*/ 97090 h 791561"/>
                <a:gd name="connsiteX1688" fmla="*/ 318971 w 796574"/>
                <a:gd name="connsiteY1688" fmla="*/ 97724 h 791561"/>
                <a:gd name="connsiteX1689" fmla="*/ 313132 w 796574"/>
                <a:gd name="connsiteY1689" fmla="*/ 99225 h 791561"/>
                <a:gd name="connsiteX1690" fmla="*/ 310263 w 796574"/>
                <a:gd name="connsiteY1690" fmla="*/ 100026 h 791561"/>
                <a:gd name="connsiteX1691" fmla="*/ 307628 w 796574"/>
                <a:gd name="connsiteY1691" fmla="*/ 100760 h 791561"/>
                <a:gd name="connsiteX1692" fmla="*/ 295850 w 796574"/>
                <a:gd name="connsiteY1692" fmla="*/ 104430 h 791561"/>
                <a:gd name="connsiteX1693" fmla="*/ 293181 w 796574"/>
                <a:gd name="connsiteY1693" fmla="*/ 105364 h 791561"/>
                <a:gd name="connsiteX1694" fmla="*/ 278502 w 796574"/>
                <a:gd name="connsiteY1694" fmla="*/ 110869 h 791561"/>
                <a:gd name="connsiteX1695" fmla="*/ 276667 w 796574"/>
                <a:gd name="connsiteY1695" fmla="*/ 111603 h 791561"/>
                <a:gd name="connsiteX1696" fmla="*/ 268293 w 796574"/>
                <a:gd name="connsiteY1696" fmla="*/ 115206 h 791561"/>
                <a:gd name="connsiteX1697" fmla="*/ 266291 w 796574"/>
                <a:gd name="connsiteY1697" fmla="*/ 116140 h 791561"/>
                <a:gd name="connsiteX1698" fmla="*/ 260452 w 796574"/>
                <a:gd name="connsiteY1698" fmla="*/ 118876 h 791561"/>
                <a:gd name="connsiteX1699" fmla="*/ 255181 w 796574"/>
                <a:gd name="connsiteY1699" fmla="*/ 121479 h 791561"/>
                <a:gd name="connsiteX1700" fmla="*/ 252579 w 796574"/>
                <a:gd name="connsiteY1700" fmla="*/ 122813 h 791561"/>
                <a:gd name="connsiteX1701" fmla="*/ 249976 w 796574"/>
                <a:gd name="connsiteY1701" fmla="*/ 124181 h 791561"/>
                <a:gd name="connsiteX1702" fmla="*/ 244838 w 796574"/>
                <a:gd name="connsiteY1702" fmla="*/ 126983 h 791561"/>
                <a:gd name="connsiteX1703" fmla="*/ 244838 w 796574"/>
                <a:gd name="connsiteY1703" fmla="*/ 126983 h 791561"/>
                <a:gd name="connsiteX1704" fmla="*/ 244838 w 796574"/>
                <a:gd name="connsiteY1704" fmla="*/ 126983 h 791561"/>
                <a:gd name="connsiteX1705" fmla="*/ 244838 w 796574"/>
                <a:gd name="connsiteY1705" fmla="*/ 126983 h 791561"/>
                <a:gd name="connsiteX1706" fmla="*/ 244838 w 796574"/>
                <a:gd name="connsiteY1706" fmla="*/ 126983 h 791561"/>
                <a:gd name="connsiteX1707" fmla="*/ 244004 w 796574"/>
                <a:gd name="connsiteY1707" fmla="*/ 117408 h 791561"/>
                <a:gd name="connsiteX1708" fmla="*/ 244004 w 796574"/>
                <a:gd name="connsiteY1708" fmla="*/ 117408 h 791561"/>
                <a:gd name="connsiteX1709" fmla="*/ 243804 w 796574"/>
                <a:gd name="connsiteY1709" fmla="*/ 117041 h 791561"/>
                <a:gd name="connsiteX1710" fmla="*/ 243804 w 796574"/>
                <a:gd name="connsiteY1710" fmla="*/ 117041 h 791561"/>
                <a:gd name="connsiteX1711" fmla="*/ 243804 w 796574"/>
                <a:gd name="connsiteY1711" fmla="*/ 117041 h 791561"/>
                <a:gd name="connsiteX1712" fmla="*/ 241869 w 796574"/>
                <a:gd name="connsiteY1712" fmla="*/ 113471 h 791561"/>
                <a:gd name="connsiteX1713" fmla="*/ 241602 w 796574"/>
                <a:gd name="connsiteY1713" fmla="*/ 113004 h 791561"/>
                <a:gd name="connsiteX1714" fmla="*/ 240334 w 796574"/>
                <a:gd name="connsiteY1714" fmla="*/ 110702 h 791561"/>
                <a:gd name="connsiteX1715" fmla="*/ 240334 w 796574"/>
                <a:gd name="connsiteY1715" fmla="*/ 110702 h 791561"/>
                <a:gd name="connsiteX1716" fmla="*/ 240334 w 796574"/>
                <a:gd name="connsiteY1716" fmla="*/ 110702 h 791561"/>
                <a:gd name="connsiteX1717" fmla="*/ 240034 w 796574"/>
                <a:gd name="connsiteY1717" fmla="*/ 110202 h 791561"/>
                <a:gd name="connsiteX1718" fmla="*/ 239567 w 796574"/>
                <a:gd name="connsiteY1718" fmla="*/ 109401 h 791561"/>
                <a:gd name="connsiteX1719" fmla="*/ 239567 w 796574"/>
                <a:gd name="connsiteY1719" fmla="*/ 109401 h 791561"/>
                <a:gd name="connsiteX1720" fmla="*/ 239567 w 796574"/>
                <a:gd name="connsiteY1720" fmla="*/ 109401 h 791561"/>
                <a:gd name="connsiteX1721" fmla="*/ 239333 w 796574"/>
                <a:gd name="connsiteY1721" fmla="*/ 109001 h 791561"/>
                <a:gd name="connsiteX1722" fmla="*/ 238633 w 796574"/>
                <a:gd name="connsiteY1722" fmla="*/ 107766 h 791561"/>
                <a:gd name="connsiteX1723" fmla="*/ 237732 w 796574"/>
                <a:gd name="connsiteY1723" fmla="*/ 106065 h 791561"/>
                <a:gd name="connsiteX1724" fmla="*/ 237398 w 796574"/>
                <a:gd name="connsiteY1724" fmla="*/ 105464 h 791561"/>
                <a:gd name="connsiteX1725" fmla="*/ 237398 w 796574"/>
                <a:gd name="connsiteY1725" fmla="*/ 105464 h 791561"/>
                <a:gd name="connsiteX1726" fmla="*/ 237398 w 796574"/>
                <a:gd name="connsiteY1726" fmla="*/ 105464 h 791561"/>
                <a:gd name="connsiteX1727" fmla="*/ 237198 w 796574"/>
                <a:gd name="connsiteY1727" fmla="*/ 105064 h 791561"/>
                <a:gd name="connsiteX1728" fmla="*/ 236698 w 796574"/>
                <a:gd name="connsiteY1728" fmla="*/ 104163 h 791561"/>
                <a:gd name="connsiteX1729" fmla="*/ 236431 w 796574"/>
                <a:gd name="connsiteY1729" fmla="*/ 103729 h 791561"/>
                <a:gd name="connsiteX1730" fmla="*/ 236431 w 796574"/>
                <a:gd name="connsiteY1730" fmla="*/ 103729 h 791561"/>
                <a:gd name="connsiteX1731" fmla="*/ 236431 w 796574"/>
                <a:gd name="connsiteY1731" fmla="*/ 103729 h 791561"/>
                <a:gd name="connsiteX1732" fmla="*/ 236431 w 796574"/>
                <a:gd name="connsiteY1732" fmla="*/ 103463 h 791561"/>
                <a:gd name="connsiteX1733" fmla="*/ 236197 w 796574"/>
                <a:gd name="connsiteY1733" fmla="*/ 103062 h 791561"/>
                <a:gd name="connsiteX1734" fmla="*/ 235697 w 796574"/>
                <a:gd name="connsiteY1734" fmla="*/ 102161 h 791561"/>
                <a:gd name="connsiteX1735" fmla="*/ 235463 w 796574"/>
                <a:gd name="connsiteY1735" fmla="*/ 101761 h 791561"/>
                <a:gd name="connsiteX1736" fmla="*/ 235463 w 796574"/>
                <a:gd name="connsiteY1736" fmla="*/ 100727 h 791561"/>
                <a:gd name="connsiteX1737" fmla="*/ 234596 w 796574"/>
                <a:gd name="connsiteY1737" fmla="*/ 99192 h 791561"/>
                <a:gd name="connsiteX1738" fmla="*/ 233262 w 796574"/>
                <a:gd name="connsiteY1738" fmla="*/ 96857 h 791561"/>
                <a:gd name="connsiteX1739" fmla="*/ 233262 w 796574"/>
                <a:gd name="connsiteY1739" fmla="*/ 96857 h 791561"/>
                <a:gd name="connsiteX1740" fmla="*/ 232728 w 796574"/>
                <a:gd name="connsiteY1740" fmla="*/ 95956 h 791561"/>
                <a:gd name="connsiteX1741" fmla="*/ 232127 w 796574"/>
                <a:gd name="connsiteY1741" fmla="*/ 94922 h 791561"/>
                <a:gd name="connsiteX1742" fmla="*/ 232127 w 796574"/>
                <a:gd name="connsiteY1742" fmla="*/ 94922 h 791561"/>
                <a:gd name="connsiteX1743" fmla="*/ 231827 w 796574"/>
                <a:gd name="connsiteY1743" fmla="*/ 94421 h 791561"/>
                <a:gd name="connsiteX1744" fmla="*/ 231360 w 796574"/>
                <a:gd name="connsiteY1744" fmla="*/ 93654 h 791561"/>
                <a:gd name="connsiteX1745" fmla="*/ 231360 w 796574"/>
                <a:gd name="connsiteY1745" fmla="*/ 93654 h 791561"/>
                <a:gd name="connsiteX1746" fmla="*/ 231360 w 796574"/>
                <a:gd name="connsiteY1746" fmla="*/ 93454 h 791561"/>
                <a:gd name="connsiteX1747" fmla="*/ 231093 w 796574"/>
                <a:gd name="connsiteY1747" fmla="*/ 93020 h 791561"/>
                <a:gd name="connsiteX1748" fmla="*/ 231093 w 796574"/>
                <a:gd name="connsiteY1748" fmla="*/ 93020 h 791561"/>
                <a:gd name="connsiteX1749" fmla="*/ 228858 w 796574"/>
                <a:gd name="connsiteY1749" fmla="*/ 88983 h 791561"/>
                <a:gd name="connsiteX1750" fmla="*/ 226656 w 796574"/>
                <a:gd name="connsiteY1750" fmla="*/ 84946 h 791561"/>
                <a:gd name="connsiteX1751" fmla="*/ 224454 w 796574"/>
                <a:gd name="connsiteY1751" fmla="*/ 80976 h 791561"/>
                <a:gd name="connsiteX1752" fmla="*/ 224454 w 796574"/>
                <a:gd name="connsiteY1752" fmla="*/ 80976 h 791561"/>
                <a:gd name="connsiteX1753" fmla="*/ 220450 w 796574"/>
                <a:gd name="connsiteY1753" fmla="*/ 73736 h 791561"/>
                <a:gd name="connsiteX1754" fmla="*/ 220016 w 796574"/>
                <a:gd name="connsiteY1754" fmla="*/ 72969 h 791561"/>
                <a:gd name="connsiteX1755" fmla="*/ 217681 w 796574"/>
                <a:gd name="connsiteY1755" fmla="*/ 68698 h 791561"/>
                <a:gd name="connsiteX1756" fmla="*/ 225655 w 796574"/>
                <a:gd name="connsiteY1756" fmla="*/ 64395 h 791561"/>
                <a:gd name="connsiteX1757" fmla="*/ 228657 w 796574"/>
                <a:gd name="connsiteY1757" fmla="*/ 62826 h 791561"/>
                <a:gd name="connsiteX1758" fmla="*/ 229291 w 796574"/>
                <a:gd name="connsiteY1758" fmla="*/ 62526 h 791561"/>
                <a:gd name="connsiteX1759" fmla="*/ 333150 w 796574"/>
                <a:gd name="connsiteY1759" fmla="*/ 64094 h 791561"/>
                <a:gd name="connsiteX1760" fmla="*/ 333150 w 796574"/>
                <a:gd name="connsiteY1760" fmla="*/ 64028 h 791561"/>
                <a:gd name="connsiteX1761" fmla="*/ 333150 w 796574"/>
                <a:gd name="connsiteY1761" fmla="*/ 63827 h 791561"/>
                <a:gd name="connsiteX1762" fmla="*/ 333384 w 796574"/>
                <a:gd name="connsiteY1762" fmla="*/ 65162 h 791561"/>
                <a:gd name="connsiteX1763" fmla="*/ 333384 w 796574"/>
                <a:gd name="connsiteY1763" fmla="*/ 65162 h 791561"/>
                <a:gd name="connsiteX1764" fmla="*/ 333384 w 796574"/>
                <a:gd name="connsiteY1764" fmla="*/ 65162 h 791561"/>
                <a:gd name="connsiteX1765" fmla="*/ 333150 w 796574"/>
                <a:gd name="connsiteY1765" fmla="*/ 63260 h 791561"/>
                <a:gd name="connsiteX1766" fmla="*/ 333150 w 796574"/>
                <a:gd name="connsiteY1766" fmla="*/ 63260 h 791561"/>
                <a:gd name="connsiteX1767" fmla="*/ 333150 w 796574"/>
                <a:gd name="connsiteY1767" fmla="*/ 63727 h 791561"/>
                <a:gd name="connsiteX1768" fmla="*/ 333150 w 796574"/>
                <a:gd name="connsiteY1768" fmla="*/ 63294 h 791561"/>
                <a:gd name="connsiteX1769" fmla="*/ 333617 w 796574"/>
                <a:gd name="connsiteY1769" fmla="*/ 65629 h 791561"/>
                <a:gd name="connsiteX1770" fmla="*/ 333617 w 796574"/>
                <a:gd name="connsiteY1770" fmla="*/ 65095 h 791561"/>
                <a:gd name="connsiteX1771" fmla="*/ 333617 w 796574"/>
                <a:gd name="connsiteY1771" fmla="*/ 65095 h 791561"/>
                <a:gd name="connsiteX1772" fmla="*/ 333617 w 796574"/>
                <a:gd name="connsiteY1772" fmla="*/ 65629 h 791561"/>
                <a:gd name="connsiteX1773" fmla="*/ 333884 w 796574"/>
                <a:gd name="connsiteY1773" fmla="*/ 66830 h 791561"/>
                <a:gd name="connsiteX1774" fmla="*/ 334151 w 796574"/>
                <a:gd name="connsiteY1774" fmla="*/ 68231 h 791561"/>
                <a:gd name="connsiteX1775" fmla="*/ 334151 w 796574"/>
                <a:gd name="connsiteY1775" fmla="*/ 68231 h 791561"/>
                <a:gd name="connsiteX1776" fmla="*/ 612465 w 796574"/>
                <a:gd name="connsiteY1776" fmla="*/ 696623 h 791561"/>
                <a:gd name="connsiteX1777" fmla="*/ 612465 w 796574"/>
                <a:gd name="connsiteY1777" fmla="*/ 696623 h 791561"/>
                <a:gd name="connsiteX1778" fmla="*/ 612131 w 796574"/>
                <a:gd name="connsiteY1778" fmla="*/ 696923 h 791561"/>
                <a:gd name="connsiteX1779" fmla="*/ 612532 w 796574"/>
                <a:gd name="connsiteY1779" fmla="*/ 696590 h 791561"/>
                <a:gd name="connsiteX1780" fmla="*/ 613166 w 796574"/>
                <a:gd name="connsiteY1780" fmla="*/ 696123 h 791561"/>
                <a:gd name="connsiteX1781" fmla="*/ 613166 w 796574"/>
                <a:gd name="connsiteY1781" fmla="*/ 696123 h 791561"/>
                <a:gd name="connsiteX1782" fmla="*/ 612699 w 796574"/>
                <a:gd name="connsiteY1782" fmla="*/ 696456 h 791561"/>
                <a:gd name="connsiteX1783" fmla="*/ 612699 w 796574"/>
                <a:gd name="connsiteY1783" fmla="*/ 696456 h 791561"/>
                <a:gd name="connsiteX1784" fmla="*/ 613132 w 796574"/>
                <a:gd name="connsiteY1784" fmla="*/ 696156 h 791561"/>
                <a:gd name="connsiteX1785" fmla="*/ 613533 w 796574"/>
                <a:gd name="connsiteY1785" fmla="*/ 695822 h 791561"/>
                <a:gd name="connsiteX1786" fmla="*/ 599020 w 796574"/>
                <a:gd name="connsiteY1786" fmla="*/ 705731 h 791561"/>
                <a:gd name="connsiteX1787" fmla="*/ 599020 w 796574"/>
                <a:gd name="connsiteY1787" fmla="*/ 705731 h 791561"/>
                <a:gd name="connsiteX1788" fmla="*/ 599020 w 796574"/>
                <a:gd name="connsiteY1788" fmla="*/ 705731 h 791561"/>
                <a:gd name="connsiteX1789" fmla="*/ 597351 w 796574"/>
                <a:gd name="connsiteY1789" fmla="*/ 706799 h 791561"/>
                <a:gd name="connsiteX1790" fmla="*/ 599120 w 796574"/>
                <a:gd name="connsiteY1790" fmla="*/ 705698 h 791561"/>
                <a:gd name="connsiteX1791" fmla="*/ 596284 w 796574"/>
                <a:gd name="connsiteY1791" fmla="*/ 707499 h 791561"/>
                <a:gd name="connsiteX1792" fmla="*/ 596284 w 796574"/>
                <a:gd name="connsiteY1792" fmla="*/ 707499 h 791561"/>
                <a:gd name="connsiteX1793" fmla="*/ 589678 w 796574"/>
                <a:gd name="connsiteY1793" fmla="*/ 711269 h 791561"/>
                <a:gd name="connsiteX1794" fmla="*/ 589678 w 796574"/>
                <a:gd name="connsiteY1794" fmla="*/ 711269 h 791561"/>
                <a:gd name="connsiteX1795" fmla="*/ 588610 w 796574"/>
                <a:gd name="connsiteY1795" fmla="*/ 711903 h 791561"/>
                <a:gd name="connsiteX1796" fmla="*/ 586375 w 796574"/>
                <a:gd name="connsiteY1796" fmla="*/ 713238 h 791561"/>
                <a:gd name="connsiteX1797" fmla="*/ 589711 w 796574"/>
                <a:gd name="connsiteY1797" fmla="*/ 711303 h 791561"/>
                <a:gd name="connsiteX1798" fmla="*/ 588610 w 796574"/>
                <a:gd name="connsiteY1798" fmla="*/ 712037 h 791561"/>
                <a:gd name="connsiteX1799" fmla="*/ 584307 w 796574"/>
                <a:gd name="connsiteY1799" fmla="*/ 714606 h 791561"/>
                <a:gd name="connsiteX1800" fmla="*/ 584307 w 796574"/>
                <a:gd name="connsiteY1800" fmla="*/ 714606 h 791561"/>
                <a:gd name="connsiteX1801" fmla="*/ 582972 w 796574"/>
                <a:gd name="connsiteY1801" fmla="*/ 715340 h 791561"/>
                <a:gd name="connsiteX1802" fmla="*/ 582672 w 796574"/>
                <a:gd name="connsiteY1802" fmla="*/ 715540 h 791561"/>
                <a:gd name="connsiteX1803" fmla="*/ 583172 w 796574"/>
                <a:gd name="connsiteY1803" fmla="*/ 715240 h 791561"/>
                <a:gd name="connsiteX1804" fmla="*/ 578935 w 796574"/>
                <a:gd name="connsiteY1804" fmla="*/ 717675 h 791561"/>
                <a:gd name="connsiteX1805" fmla="*/ 578935 w 796574"/>
                <a:gd name="connsiteY1805" fmla="*/ 717675 h 791561"/>
                <a:gd name="connsiteX1806" fmla="*/ 574131 w 796574"/>
                <a:gd name="connsiteY1806" fmla="*/ 720344 h 791561"/>
                <a:gd name="connsiteX1807" fmla="*/ 574131 w 796574"/>
                <a:gd name="connsiteY1807" fmla="*/ 720344 h 791561"/>
                <a:gd name="connsiteX1808" fmla="*/ 572897 w 796574"/>
                <a:gd name="connsiteY1808" fmla="*/ 720978 h 791561"/>
                <a:gd name="connsiteX1809" fmla="*/ 572897 w 796574"/>
                <a:gd name="connsiteY1809" fmla="*/ 720978 h 791561"/>
                <a:gd name="connsiteX1810" fmla="*/ 570494 w 796574"/>
                <a:gd name="connsiteY1810" fmla="*/ 722279 h 791561"/>
                <a:gd name="connsiteX1811" fmla="*/ 570828 w 796574"/>
                <a:gd name="connsiteY1811" fmla="*/ 722112 h 791561"/>
                <a:gd name="connsiteX1812" fmla="*/ 570828 w 796574"/>
                <a:gd name="connsiteY1812" fmla="*/ 722112 h 791561"/>
                <a:gd name="connsiteX1813" fmla="*/ 569694 w 796574"/>
                <a:gd name="connsiteY1813" fmla="*/ 722713 h 791561"/>
                <a:gd name="connsiteX1814" fmla="*/ 569694 w 796574"/>
                <a:gd name="connsiteY1814" fmla="*/ 722713 h 791561"/>
                <a:gd name="connsiteX1815" fmla="*/ 569894 w 796574"/>
                <a:gd name="connsiteY1815" fmla="*/ 722713 h 791561"/>
                <a:gd name="connsiteX1816" fmla="*/ 569894 w 796574"/>
                <a:gd name="connsiteY1816" fmla="*/ 722713 h 791561"/>
                <a:gd name="connsiteX1817" fmla="*/ 566357 w 796574"/>
                <a:gd name="connsiteY1817" fmla="*/ 724415 h 791561"/>
                <a:gd name="connsiteX1818" fmla="*/ 566357 w 796574"/>
                <a:gd name="connsiteY1818" fmla="*/ 724415 h 791561"/>
                <a:gd name="connsiteX1819" fmla="*/ 565023 w 796574"/>
                <a:gd name="connsiteY1819" fmla="*/ 725082 h 791561"/>
                <a:gd name="connsiteX1820" fmla="*/ 565023 w 796574"/>
                <a:gd name="connsiteY1820" fmla="*/ 725082 h 791561"/>
                <a:gd name="connsiteX1821" fmla="*/ 563788 w 796574"/>
                <a:gd name="connsiteY1821" fmla="*/ 725716 h 791561"/>
                <a:gd name="connsiteX1822" fmla="*/ 563788 w 796574"/>
                <a:gd name="connsiteY1822" fmla="*/ 725716 h 791561"/>
                <a:gd name="connsiteX1823" fmla="*/ 561253 w 796574"/>
                <a:gd name="connsiteY1823" fmla="*/ 726950 h 791561"/>
                <a:gd name="connsiteX1824" fmla="*/ 561253 w 796574"/>
                <a:gd name="connsiteY1824" fmla="*/ 726950 h 791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</a:cxnLst>
              <a:rect l="l" t="t" r="r" b="b"/>
              <a:pathLst>
                <a:path w="796574" h="791561">
                  <a:moveTo>
                    <a:pt x="333851" y="68231"/>
                  </a:moveTo>
                  <a:lnTo>
                    <a:pt x="333851" y="68231"/>
                  </a:lnTo>
                  <a:close/>
                  <a:moveTo>
                    <a:pt x="333317" y="65629"/>
                  </a:moveTo>
                  <a:lnTo>
                    <a:pt x="333317" y="65095"/>
                  </a:lnTo>
                  <a:lnTo>
                    <a:pt x="333317" y="65095"/>
                  </a:lnTo>
                  <a:lnTo>
                    <a:pt x="333317" y="65629"/>
                  </a:lnTo>
                  <a:lnTo>
                    <a:pt x="333584" y="66830"/>
                  </a:lnTo>
                  <a:close/>
                  <a:moveTo>
                    <a:pt x="333017" y="64094"/>
                  </a:moveTo>
                  <a:lnTo>
                    <a:pt x="333017" y="63494"/>
                  </a:lnTo>
                  <a:lnTo>
                    <a:pt x="333017" y="63260"/>
                  </a:lnTo>
                  <a:lnTo>
                    <a:pt x="333017" y="63260"/>
                  </a:lnTo>
                  <a:lnTo>
                    <a:pt x="333017" y="63727"/>
                  </a:lnTo>
                  <a:lnTo>
                    <a:pt x="333250" y="65062"/>
                  </a:lnTo>
                  <a:lnTo>
                    <a:pt x="333250" y="65062"/>
                  </a:lnTo>
                  <a:lnTo>
                    <a:pt x="333250" y="65062"/>
                  </a:lnTo>
                  <a:close/>
                  <a:moveTo>
                    <a:pt x="597919" y="695556"/>
                  </a:moveTo>
                  <a:lnTo>
                    <a:pt x="596117" y="696757"/>
                  </a:lnTo>
                  <a:lnTo>
                    <a:pt x="595817" y="696957"/>
                  </a:lnTo>
                  <a:lnTo>
                    <a:pt x="597985" y="695589"/>
                  </a:lnTo>
                  <a:lnTo>
                    <a:pt x="597985" y="695589"/>
                  </a:lnTo>
                  <a:close/>
                  <a:moveTo>
                    <a:pt x="587109" y="702495"/>
                  </a:moveTo>
                  <a:cubicBezTo>
                    <a:pt x="587042" y="702478"/>
                    <a:pt x="586976" y="702478"/>
                    <a:pt x="586909" y="702495"/>
                  </a:cubicBezTo>
                  <a:cubicBezTo>
                    <a:pt x="587009" y="702458"/>
                    <a:pt x="587099" y="702402"/>
                    <a:pt x="587176" y="702328"/>
                  </a:cubicBezTo>
                  <a:close/>
                  <a:moveTo>
                    <a:pt x="587876" y="702028"/>
                  </a:moveTo>
                  <a:lnTo>
                    <a:pt x="587510" y="702261"/>
                  </a:lnTo>
                  <a:lnTo>
                    <a:pt x="587910" y="702061"/>
                  </a:lnTo>
                  <a:lnTo>
                    <a:pt x="587910" y="702061"/>
                  </a:lnTo>
                  <a:close/>
                  <a:moveTo>
                    <a:pt x="582739" y="705131"/>
                  </a:moveTo>
                  <a:lnTo>
                    <a:pt x="582739" y="705131"/>
                  </a:lnTo>
                  <a:lnTo>
                    <a:pt x="583773" y="704530"/>
                  </a:lnTo>
                  <a:cubicBezTo>
                    <a:pt x="584096" y="704360"/>
                    <a:pt x="584407" y="704170"/>
                    <a:pt x="584707" y="703963"/>
                  </a:cubicBezTo>
                  <a:cubicBezTo>
                    <a:pt x="584914" y="703840"/>
                    <a:pt x="585114" y="703706"/>
                    <a:pt x="585307" y="703563"/>
                  </a:cubicBezTo>
                  <a:lnTo>
                    <a:pt x="584206" y="704230"/>
                  </a:lnTo>
                  <a:close/>
                  <a:moveTo>
                    <a:pt x="578068" y="707900"/>
                  </a:moveTo>
                  <a:lnTo>
                    <a:pt x="578068" y="707900"/>
                  </a:lnTo>
                  <a:lnTo>
                    <a:pt x="578068" y="707900"/>
                  </a:lnTo>
                  <a:close/>
                  <a:moveTo>
                    <a:pt x="577868" y="707900"/>
                  </a:moveTo>
                  <a:lnTo>
                    <a:pt x="577868" y="707900"/>
                  </a:lnTo>
                  <a:lnTo>
                    <a:pt x="577868" y="707900"/>
                  </a:lnTo>
                  <a:close/>
                  <a:moveTo>
                    <a:pt x="578235" y="707666"/>
                  </a:moveTo>
                  <a:cubicBezTo>
                    <a:pt x="578235" y="707666"/>
                    <a:pt x="578235" y="707666"/>
                    <a:pt x="578235" y="707666"/>
                  </a:cubicBezTo>
                  <a:lnTo>
                    <a:pt x="578435" y="707666"/>
                  </a:lnTo>
                  <a:close/>
                  <a:moveTo>
                    <a:pt x="577567" y="708033"/>
                  </a:moveTo>
                  <a:lnTo>
                    <a:pt x="577567" y="708033"/>
                  </a:lnTo>
                  <a:lnTo>
                    <a:pt x="577834" y="707867"/>
                  </a:lnTo>
                  <a:cubicBezTo>
                    <a:pt x="577834" y="707867"/>
                    <a:pt x="577634" y="708100"/>
                    <a:pt x="577634" y="708167"/>
                  </a:cubicBezTo>
                  <a:close/>
                  <a:moveTo>
                    <a:pt x="571328" y="711536"/>
                  </a:moveTo>
                  <a:lnTo>
                    <a:pt x="570594" y="711937"/>
                  </a:lnTo>
                  <a:lnTo>
                    <a:pt x="571695" y="711370"/>
                  </a:lnTo>
                  <a:close/>
                  <a:moveTo>
                    <a:pt x="574198" y="709935"/>
                  </a:moveTo>
                  <a:lnTo>
                    <a:pt x="572363" y="710969"/>
                  </a:lnTo>
                  <a:lnTo>
                    <a:pt x="572363" y="710969"/>
                  </a:lnTo>
                  <a:lnTo>
                    <a:pt x="574965" y="709501"/>
                  </a:lnTo>
                  <a:close/>
                  <a:moveTo>
                    <a:pt x="567091" y="713838"/>
                  </a:moveTo>
                  <a:lnTo>
                    <a:pt x="565090" y="714906"/>
                  </a:lnTo>
                  <a:lnTo>
                    <a:pt x="567125" y="713872"/>
                  </a:lnTo>
                  <a:lnTo>
                    <a:pt x="567125" y="713872"/>
                  </a:lnTo>
                  <a:close/>
                  <a:moveTo>
                    <a:pt x="563755" y="715607"/>
                  </a:moveTo>
                  <a:lnTo>
                    <a:pt x="563755" y="715607"/>
                  </a:lnTo>
                  <a:lnTo>
                    <a:pt x="564189" y="715406"/>
                  </a:lnTo>
                  <a:close/>
                  <a:moveTo>
                    <a:pt x="562721" y="716140"/>
                  </a:moveTo>
                  <a:lnTo>
                    <a:pt x="562721" y="716140"/>
                  </a:lnTo>
                  <a:lnTo>
                    <a:pt x="562721" y="716140"/>
                  </a:lnTo>
                  <a:cubicBezTo>
                    <a:pt x="563058" y="716000"/>
                    <a:pt x="563381" y="715834"/>
                    <a:pt x="563688" y="715640"/>
                  </a:cubicBezTo>
                  <a:lnTo>
                    <a:pt x="563288" y="715807"/>
                  </a:lnTo>
                  <a:close/>
                  <a:moveTo>
                    <a:pt x="561853" y="716608"/>
                  </a:moveTo>
                  <a:lnTo>
                    <a:pt x="556549" y="719243"/>
                  </a:lnTo>
                  <a:lnTo>
                    <a:pt x="556549" y="719243"/>
                  </a:lnTo>
                  <a:lnTo>
                    <a:pt x="561887" y="716608"/>
                  </a:lnTo>
                  <a:lnTo>
                    <a:pt x="561887" y="716608"/>
                  </a:lnTo>
                  <a:close/>
                  <a:moveTo>
                    <a:pt x="555848" y="714472"/>
                  </a:moveTo>
                  <a:lnTo>
                    <a:pt x="555848" y="714472"/>
                  </a:lnTo>
                  <a:close/>
                  <a:moveTo>
                    <a:pt x="555848" y="714472"/>
                  </a:moveTo>
                  <a:lnTo>
                    <a:pt x="555848" y="714472"/>
                  </a:lnTo>
                  <a:lnTo>
                    <a:pt x="556048" y="714472"/>
                  </a:lnTo>
                  <a:cubicBezTo>
                    <a:pt x="556048" y="714472"/>
                    <a:pt x="556048" y="714472"/>
                    <a:pt x="556048" y="714472"/>
                  </a:cubicBezTo>
                  <a:lnTo>
                    <a:pt x="556048" y="714472"/>
                  </a:lnTo>
                  <a:close/>
                  <a:moveTo>
                    <a:pt x="555514" y="714639"/>
                  </a:moveTo>
                  <a:lnTo>
                    <a:pt x="555514" y="714639"/>
                  </a:lnTo>
                  <a:lnTo>
                    <a:pt x="555514" y="714639"/>
                  </a:lnTo>
                  <a:lnTo>
                    <a:pt x="555514" y="714639"/>
                  </a:lnTo>
                  <a:lnTo>
                    <a:pt x="555514" y="714639"/>
                  </a:lnTo>
                  <a:lnTo>
                    <a:pt x="555915" y="714439"/>
                  </a:lnTo>
                  <a:lnTo>
                    <a:pt x="555915" y="714439"/>
                  </a:lnTo>
                  <a:close/>
                  <a:moveTo>
                    <a:pt x="551878" y="716407"/>
                  </a:moveTo>
                  <a:lnTo>
                    <a:pt x="551511" y="716608"/>
                  </a:lnTo>
                  <a:lnTo>
                    <a:pt x="551878" y="716441"/>
                  </a:lnTo>
                  <a:lnTo>
                    <a:pt x="551878" y="716441"/>
                  </a:lnTo>
                  <a:close/>
                  <a:moveTo>
                    <a:pt x="551144" y="716774"/>
                  </a:moveTo>
                  <a:lnTo>
                    <a:pt x="548441" y="718076"/>
                  </a:lnTo>
                  <a:lnTo>
                    <a:pt x="549476" y="717608"/>
                  </a:lnTo>
                  <a:lnTo>
                    <a:pt x="551177" y="716808"/>
                  </a:lnTo>
                  <a:lnTo>
                    <a:pt x="551177" y="716808"/>
                  </a:lnTo>
                  <a:close/>
                  <a:moveTo>
                    <a:pt x="548041" y="727717"/>
                  </a:moveTo>
                  <a:lnTo>
                    <a:pt x="548041" y="727717"/>
                  </a:lnTo>
                  <a:lnTo>
                    <a:pt x="548041" y="728318"/>
                  </a:lnTo>
                  <a:lnTo>
                    <a:pt x="548041" y="728318"/>
                  </a:lnTo>
                  <a:cubicBezTo>
                    <a:pt x="547981" y="728191"/>
                    <a:pt x="547914" y="728068"/>
                    <a:pt x="547841" y="727951"/>
                  </a:cubicBezTo>
                  <a:close/>
                  <a:moveTo>
                    <a:pt x="548041" y="725849"/>
                  </a:moveTo>
                  <a:cubicBezTo>
                    <a:pt x="548024" y="725749"/>
                    <a:pt x="548024" y="725649"/>
                    <a:pt x="548041" y="725549"/>
                  </a:cubicBezTo>
                  <a:cubicBezTo>
                    <a:pt x="548041" y="724848"/>
                    <a:pt x="548041" y="724114"/>
                    <a:pt x="548041" y="723380"/>
                  </a:cubicBezTo>
                  <a:cubicBezTo>
                    <a:pt x="548058" y="723180"/>
                    <a:pt x="548058" y="722980"/>
                    <a:pt x="548041" y="722780"/>
                  </a:cubicBezTo>
                  <a:cubicBezTo>
                    <a:pt x="548041" y="721345"/>
                    <a:pt x="547808" y="719977"/>
                    <a:pt x="547641" y="718576"/>
                  </a:cubicBezTo>
                  <a:lnTo>
                    <a:pt x="547641" y="718576"/>
                  </a:lnTo>
                  <a:cubicBezTo>
                    <a:pt x="547641" y="719377"/>
                    <a:pt x="547841" y="720177"/>
                    <a:pt x="547908" y="720978"/>
                  </a:cubicBezTo>
                  <a:cubicBezTo>
                    <a:pt x="547974" y="721779"/>
                    <a:pt x="547908" y="722079"/>
                    <a:pt x="548074" y="722680"/>
                  </a:cubicBezTo>
                  <a:cubicBezTo>
                    <a:pt x="548058" y="722856"/>
                    <a:pt x="548058" y="723037"/>
                    <a:pt x="548074" y="723213"/>
                  </a:cubicBezTo>
                  <a:lnTo>
                    <a:pt x="548074" y="723380"/>
                  </a:lnTo>
                  <a:cubicBezTo>
                    <a:pt x="548074" y="724681"/>
                    <a:pt x="548074" y="726049"/>
                    <a:pt x="548308" y="727417"/>
                  </a:cubicBezTo>
                  <a:lnTo>
                    <a:pt x="548308" y="727951"/>
                  </a:lnTo>
                  <a:lnTo>
                    <a:pt x="548308" y="727951"/>
                  </a:lnTo>
                  <a:lnTo>
                    <a:pt x="548308" y="727617"/>
                  </a:lnTo>
                  <a:cubicBezTo>
                    <a:pt x="547841" y="727084"/>
                    <a:pt x="547808" y="726550"/>
                    <a:pt x="547774" y="726049"/>
                  </a:cubicBezTo>
                  <a:close/>
                  <a:moveTo>
                    <a:pt x="547808" y="718376"/>
                  </a:moveTo>
                  <a:lnTo>
                    <a:pt x="547808" y="718376"/>
                  </a:lnTo>
                  <a:lnTo>
                    <a:pt x="547641" y="718376"/>
                  </a:lnTo>
                  <a:lnTo>
                    <a:pt x="547641" y="718376"/>
                  </a:lnTo>
                  <a:lnTo>
                    <a:pt x="548008" y="718209"/>
                  </a:lnTo>
                  <a:close/>
                  <a:moveTo>
                    <a:pt x="333317" y="65629"/>
                  </a:moveTo>
                  <a:lnTo>
                    <a:pt x="333317" y="65095"/>
                  </a:lnTo>
                  <a:lnTo>
                    <a:pt x="333317" y="65095"/>
                  </a:lnTo>
                  <a:lnTo>
                    <a:pt x="333317" y="65629"/>
                  </a:lnTo>
                  <a:lnTo>
                    <a:pt x="333584" y="66830"/>
                  </a:lnTo>
                  <a:close/>
                  <a:moveTo>
                    <a:pt x="333317" y="64928"/>
                  </a:moveTo>
                  <a:lnTo>
                    <a:pt x="333150" y="64094"/>
                  </a:lnTo>
                  <a:lnTo>
                    <a:pt x="333150" y="63694"/>
                  </a:lnTo>
                  <a:lnTo>
                    <a:pt x="333384" y="65028"/>
                  </a:lnTo>
                  <a:lnTo>
                    <a:pt x="333384" y="65028"/>
                  </a:lnTo>
                  <a:close/>
                  <a:moveTo>
                    <a:pt x="332983" y="63260"/>
                  </a:moveTo>
                  <a:lnTo>
                    <a:pt x="332983" y="63260"/>
                  </a:lnTo>
                  <a:lnTo>
                    <a:pt x="332983" y="63727"/>
                  </a:lnTo>
                  <a:lnTo>
                    <a:pt x="332983" y="63294"/>
                  </a:lnTo>
                  <a:close/>
                  <a:moveTo>
                    <a:pt x="796495" y="386281"/>
                  </a:moveTo>
                  <a:lnTo>
                    <a:pt x="792358" y="386281"/>
                  </a:lnTo>
                  <a:lnTo>
                    <a:pt x="782749" y="386447"/>
                  </a:lnTo>
                  <a:lnTo>
                    <a:pt x="774976" y="386447"/>
                  </a:lnTo>
                  <a:lnTo>
                    <a:pt x="769571" y="386447"/>
                  </a:lnTo>
                  <a:lnTo>
                    <a:pt x="767202" y="386447"/>
                  </a:lnTo>
                  <a:lnTo>
                    <a:pt x="764600" y="386447"/>
                  </a:lnTo>
                  <a:lnTo>
                    <a:pt x="763499" y="386447"/>
                  </a:lnTo>
                  <a:lnTo>
                    <a:pt x="757060" y="386447"/>
                  </a:lnTo>
                  <a:lnTo>
                    <a:pt x="755225" y="386447"/>
                  </a:lnTo>
                  <a:lnTo>
                    <a:pt x="751322" y="386447"/>
                  </a:lnTo>
                  <a:lnTo>
                    <a:pt x="741480" y="386447"/>
                  </a:lnTo>
                  <a:lnTo>
                    <a:pt x="737576" y="386447"/>
                  </a:lnTo>
                  <a:lnTo>
                    <a:pt x="736809" y="386447"/>
                  </a:lnTo>
                  <a:lnTo>
                    <a:pt x="732305" y="386447"/>
                  </a:lnTo>
                  <a:lnTo>
                    <a:pt x="713521" y="386447"/>
                  </a:lnTo>
                  <a:lnTo>
                    <a:pt x="704914" y="386614"/>
                  </a:lnTo>
                  <a:lnTo>
                    <a:pt x="700276" y="386614"/>
                  </a:lnTo>
                  <a:lnTo>
                    <a:pt x="700276" y="386614"/>
                  </a:lnTo>
                  <a:cubicBezTo>
                    <a:pt x="700276" y="383612"/>
                    <a:pt x="700110" y="380542"/>
                    <a:pt x="699943" y="377506"/>
                  </a:cubicBezTo>
                  <a:cubicBezTo>
                    <a:pt x="699943" y="376505"/>
                    <a:pt x="699943" y="375504"/>
                    <a:pt x="699943" y="374470"/>
                  </a:cubicBezTo>
                  <a:lnTo>
                    <a:pt x="699642" y="369933"/>
                  </a:lnTo>
                  <a:cubicBezTo>
                    <a:pt x="699642" y="368431"/>
                    <a:pt x="699409" y="366930"/>
                    <a:pt x="699275" y="365429"/>
                  </a:cubicBezTo>
                  <a:lnTo>
                    <a:pt x="698975" y="362092"/>
                  </a:lnTo>
                  <a:cubicBezTo>
                    <a:pt x="698975" y="361225"/>
                    <a:pt x="698775" y="360358"/>
                    <a:pt x="698708" y="359490"/>
                  </a:cubicBezTo>
                  <a:lnTo>
                    <a:pt x="698708" y="359223"/>
                  </a:lnTo>
                  <a:cubicBezTo>
                    <a:pt x="698708" y="358289"/>
                    <a:pt x="698475" y="357288"/>
                    <a:pt x="698375" y="356354"/>
                  </a:cubicBezTo>
                  <a:cubicBezTo>
                    <a:pt x="698274" y="355420"/>
                    <a:pt x="698141" y="354352"/>
                    <a:pt x="698008" y="353385"/>
                  </a:cubicBezTo>
                  <a:lnTo>
                    <a:pt x="697607" y="350415"/>
                  </a:lnTo>
                  <a:lnTo>
                    <a:pt x="697340" y="348480"/>
                  </a:lnTo>
                  <a:lnTo>
                    <a:pt x="697140" y="347079"/>
                  </a:lnTo>
                  <a:lnTo>
                    <a:pt x="696740" y="344510"/>
                  </a:lnTo>
                  <a:cubicBezTo>
                    <a:pt x="696740" y="343643"/>
                    <a:pt x="696439" y="342575"/>
                    <a:pt x="696273" y="341574"/>
                  </a:cubicBezTo>
                  <a:lnTo>
                    <a:pt x="696273" y="341574"/>
                  </a:lnTo>
                  <a:cubicBezTo>
                    <a:pt x="695939" y="339639"/>
                    <a:pt x="695572" y="337738"/>
                    <a:pt x="695205" y="335802"/>
                  </a:cubicBezTo>
                  <a:cubicBezTo>
                    <a:pt x="695205" y="334902"/>
                    <a:pt x="694872" y="333967"/>
                    <a:pt x="694671" y="333067"/>
                  </a:cubicBezTo>
                  <a:lnTo>
                    <a:pt x="694671" y="333067"/>
                  </a:lnTo>
                  <a:cubicBezTo>
                    <a:pt x="694471" y="332132"/>
                    <a:pt x="694304" y="331165"/>
                    <a:pt x="694104" y="330197"/>
                  </a:cubicBezTo>
                  <a:lnTo>
                    <a:pt x="693504" y="327362"/>
                  </a:lnTo>
                  <a:cubicBezTo>
                    <a:pt x="693270" y="326427"/>
                    <a:pt x="693070" y="325427"/>
                    <a:pt x="692836" y="324426"/>
                  </a:cubicBezTo>
                  <a:lnTo>
                    <a:pt x="692536" y="323124"/>
                  </a:lnTo>
                  <a:cubicBezTo>
                    <a:pt x="692336" y="322290"/>
                    <a:pt x="692136" y="321456"/>
                    <a:pt x="691902" y="320622"/>
                  </a:cubicBezTo>
                  <a:cubicBezTo>
                    <a:pt x="691602" y="319254"/>
                    <a:pt x="691235" y="317853"/>
                    <a:pt x="690901" y="316552"/>
                  </a:cubicBezTo>
                  <a:lnTo>
                    <a:pt x="690301" y="314217"/>
                  </a:lnTo>
                  <a:cubicBezTo>
                    <a:pt x="689867" y="312715"/>
                    <a:pt x="689467" y="311180"/>
                    <a:pt x="689033" y="309646"/>
                  </a:cubicBezTo>
                  <a:cubicBezTo>
                    <a:pt x="688599" y="308111"/>
                    <a:pt x="688366" y="307310"/>
                    <a:pt x="687999" y="306143"/>
                  </a:cubicBezTo>
                  <a:cubicBezTo>
                    <a:pt x="687365" y="304007"/>
                    <a:pt x="686698" y="301906"/>
                    <a:pt x="685997" y="299770"/>
                  </a:cubicBezTo>
                  <a:lnTo>
                    <a:pt x="685997" y="299770"/>
                  </a:lnTo>
                  <a:cubicBezTo>
                    <a:pt x="685363" y="297669"/>
                    <a:pt x="684662" y="295567"/>
                    <a:pt x="683928" y="293498"/>
                  </a:cubicBezTo>
                  <a:lnTo>
                    <a:pt x="691502" y="290862"/>
                  </a:lnTo>
                  <a:lnTo>
                    <a:pt x="694004" y="289995"/>
                  </a:lnTo>
                  <a:lnTo>
                    <a:pt x="696740" y="289061"/>
                  </a:lnTo>
                  <a:lnTo>
                    <a:pt x="696740" y="289061"/>
                  </a:lnTo>
                  <a:lnTo>
                    <a:pt x="697207" y="288894"/>
                  </a:lnTo>
                  <a:lnTo>
                    <a:pt x="697407" y="288894"/>
                  </a:lnTo>
                  <a:lnTo>
                    <a:pt x="697907" y="288727"/>
                  </a:lnTo>
                  <a:lnTo>
                    <a:pt x="698208" y="288727"/>
                  </a:lnTo>
                  <a:lnTo>
                    <a:pt x="698208" y="288727"/>
                  </a:lnTo>
                  <a:lnTo>
                    <a:pt x="698942" y="288494"/>
                  </a:lnTo>
                  <a:lnTo>
                    <a:pt x="698942" y="288494"/>
                  </a:lnTo>
                  <a:lnTo>
                    <a:pt x="698942" y="288494"/>
                  </a:lnTo>
                  <a:lnTo>
                    <a:pt x="699209" y="288494"/>
                  </a:lnTo>
                  <a:lnTo>
                    <a:pt x="700510" y="288060"/>
                  </a:lnTo>
                  <a:lnTo>
                    <a:pt x="701044" y="287860"/>
                  </a:lnTo>
                  <a:lnTo>
                    <a:pt x="701978" y="287560"/>
                  </a:lnTo>
                  <a:lnTo>
                    <a:pt x="702245" y="287560"/>
                  </a:lnTo>
                  <a:lnTo>
                    <a:pt x="704880" y="286659"/>
                  </a:lnTo>
                  <a:lnTo>
                    <a:pt x="704880" y="286659"/>
                  </a:lnTo>
                  <a:lnTo>
                    <a:pt x="705814" y="286325"/>
                  </a:lnTo>
                  <a:lnTo>
                    <a:pt x="706115" y="286325"/>
                  </a:lnTo>
                  <a:lnTo>
                    <a:pt x="706482" y="286325"/>
                  </a:lnTo>
                  <a:lnTo>
                    <a:pt x="706682" y="286325"/>
                  </a:lnTo>
                  <a:lnTo>
                    <a:pt x="706949" y="286325"/>
                  </a:lnTo>
                  <a:lnTo>
                    <a:pt x="707649" y="286092"/>
                  </a:lnTo>
                  <a:lnTo>
                    <a:pt x="708217" y="286092"/>
                  </a:lnTo>
                  <a:lnTo>
                    <a:pt x="709084" y="285791"/>
                  </a:lnTo>
                  <a:lnTo>
                    <a:pt x="709084" y="285791"/>
                  </a:lnTo>
                  <a:lnTo>
                    <a:pt x="713321" y="284323"/>
                  </a:lnTo>
                  <a:lnTo>
                    <a:pt x="717625" y="282822"/>
                  </a:lnTo>
                  <a:lnTo>
                    <a:pt x="717625" y="282822"/>
                  </a:lnTo>
                  <a:lnTo>
                    <a:pt x="721929" y="281321"/>
                  </a:lnTo>
                  <a:lnTo>
                    <a:pt x="721929" y="281321"/>
                  </a:lnTo>
                  <a:lnTo>
                    <a:pt x="726266" y="279819"/>
                  </a:lnTo>
                  <a:lnTo>
                    <a:pt x="730603" y="278351"/>
                  </a:lnTo>
                  <a:lnTo>
                    <a:pt x="734940" y="276850"/>
                  </a:lnTo>
                  <a:lnTo>
                    <a:pt x="734940" y="276850"/>
                  </a:lnTo>
                  <a:lnTo>
                    <a:pt x="742747" y="274148"/>
                  </a:lnTo>
                  <a:lnTo>
                    <a:pt x="743581" y="273847"/>
                  </a:lnTo>
                  <a:lnTo>
                    <a:pt x="748019" y="272346"/>
                  </a:lnTo>
                  <a:lnTo>
                    <a:pt x="753590" y="270444"/>
                  </a:lnTo>
                  <a:lnTo>
                    <a:pt x="753590" y="270444"/>
                  </a:lnTo>
                  <a:lnTo>
                    <a:pt x="760930" y="267942"/>
                  </a:lnTo>
                  <a:lnTo>
                    <a:pt x="773942" y="263438"/>
                  </a:lnTo>
                  <a:cubicBezTo>
                    <a:pt x="773641" y="262537"/>
                    <a:pt x="773308" y="261603"/>
                    <a:pt x="773008" y="260769"/>
                  </a:cubicBezTo>
                  <a:cubicBezTo>
                    <a:pt x="772707" y="259935"/>
                    <a:pt x="772173" y="258367"/>
                    <a:pt x="771740" y="257199"/>
                  </a:cubicBezTo>
                  <a:cubicBezTo>
                    <a:pt x="771306" y="256032"/>
                    <a:pt x="771273" y="255898"/>
                    <a:pt x="771006" y="255264"/>
                  </a:cubicBezTo>
                  <a:cubicBezTo>
                    <a:pt x="770739" y="254630"/>
                    <a:pt x="770372" y="253496"/>
                    <a:pt x="770038" y="252628"/>
                  </a:cubicBezTo>
                  <a:lnTo>
                    <a:pt x="769171" y="250360"/>
                  </a:lnTo>
                  <a:lnTo>
                    <a:pt x="756326" y="255298"/>
                  </a:lnTo>
                  <a:lnTo>
                    <a:pt x="756326" y="255298"/>
                  </a:lnTo>
                  <a:lnTo>
                    <a:pt x="754925" y="255798"/>
                  </a:lnTo>
                  <a:lnTo>
                    <a:pt x="754491" y="255965"/>
                  </a:lnTo>
                  <a:lnTo>
                    <a:pt x="749086" y="258033"/>
                  </a:lnTo>
                  <a:lnTo>
                    <a:pt x="743615" y="260135"/>
                  </a:lnTo>
                  <a:lnTo>
                    <a:pt x="743615" y="260135"/>
                  </a:lnTo>
                  <a:lnTo>
                    <a:pt x="742881" y="260402"/>
                  </a:lnTo>
                  <a:lnTo>
                    <a:pt x="740445" y="261336"/>
                  </a:lnTo>
                  <a:lnTo>
                    <a:pt x="740445" y="261336"/>
                  </a:lnTo>
                  <a:lnTo>
                    <a:pt x="739311" y="261803"/>
                  </a:lnTo>
                  <a:lnTo>
                    <a:pt x="739311" y="261803"/>
                  </a:lnTo>
                  <a:lnTo>
                    <a:pt x="738477" y="262137"/>
                  </a:lnTo>
                  <a:lnTo>
                    <a:pt x="730770" y="265106"/>
                  </a:lnTo>
                  <a:lnTo>
                    <a:pt x="730770" y="265106"/>
                  </a:lnTo>
                  <a:lnTo>
                    <a:pt x="726533" y="266741"/>
                  </a:lnTo>
                  <a:lnTo>
                    <a:pt x="726533" y="266741"/>
                  </a:lnTo>
                  <a:lnTo>
                    <a:pt x="722296" y="268409"/>
                  </a:lnTo>
                  <a:lnTo>
                    <a:pt x="722296" y="268409"/>
                  </a:lnTo>
                  <a:lnTo>
                    <a:pt x="717992" y="270044"/>
                  </a:lnTo>
                  <a:lnTo>
                    <a:pt x="717992" y="270044"/>
                  </a:lnTo>
                  <a:lnTo>
                    <a:pt x="713755" y="271645"/>
                  </a:lnTo>
                  <a:lnTo>
                    <a:pt x="713755" y="271645"/>
                  </a:lnTo>
                  <a:lnTo>
                    <a:pt x="709485" y="273247"/>
                  </a:lnTo>
                  <a:lnTo>
                    <a:pt x="709485" y="273247"/>
                  </a:lnTo>
                  <a:lnTo>
                    <a:pt x="705247" y="274915"/>
                  </a:lnTo>
                  <a:lnTo>
                    <a:pt x="705247" y="274915"/>
                  </a:lnTo>
                  <a:lnTo>
                    <a:pt x="700977" y="276550"/>
                  </a:lnTo>
                  <a:lnTo>
                    <a:pt x="700977" y="276550"/>
                  </a:lnTo>
                  <a:lnTo>
                    <a:pt x="692436" y="279886"/>
                  </a:lnTo>
                  <a:lnTo>
                    <a:pt x="692436" y="279886"/>
                  </a:lnTo>
                  <a:lnTo>
                    <a:pt x="692169" y="279886"/>
                  </a:lnTo>
                  <a:lnTo>
                    <a:pt x="679658" y="284690"/>
                  </a:lnTo>
                  <a:lnTo>
                    <a:pt x="679658" y="284690"/>
                  </a:lnTo>
                  <a:lnTo>
                    <a:pt x="679358" y="284690"/>
                  </a:lnTo>
                  <a:lnTo>
                    <a:pt x="666847" y="289495"/>
                  </a:lnTo>
                  <a:lnTo>
                    <a:pt x="666847" y="289495"/>
                  </a:lnTo>
                  <a:lnTo>
                    <a:pt x="666546" y="289495"/>
                  </a:lnTo>
                  <a:lnTo>
                    <a:pt x="654369" y="294532"/>
                  </a:lnTo>
                  <a:lnTo>
                    <a:pt x="654369" y="294532"/>
                  </a:lnTo>
                  <a:lnTo>
                    <a:pt x="654068" y="294532"/>
                  </a:lnTo>
                  <a:lnTo>
                    <a:pt x="641557" y="299337"/>
                  </a:lnTo>
                  <a:lnTo>
                    <a:pt x="641557" y="299337"/>
                  </a:lnTo>
                  <a:lnTo>
                    <a:pt x="628546" y="304241"/>
                  </a:lnTo>
                  <a:lnTo>
                    <a:pt x="628546" y="304241"/>
                  </a:lnTo>
                  <a:lnTo>
                    <a:pt x="615801" y="309145"/>
                  </a:lnTo>
                  <a:lnTo>
                    <a:pt x="615801" y="309145"/>
                  </a:lnTo>
                  <a:lnTo>
                    <a:pt x="598753" y="315818"/>
                  </a:lnTo>
                  <a:lnTo>
                    <a:pt x="598753" y="315818"/>
                  </a:lnTo>
                  <a:lnTo>
                    <a:pt x="585708" y="320923"/>
                  </a:lnTo>
                  <a:lnTo>
                    <a:pt x="585708" y="320923"/>
                  </a:lnTo>
                  <a:lnTo>
                    <a:pt x="585708" y="320722"/>
                  </a:lnTo>
                  <a:cubicBezTo>
                    <a:pt x="585274" y="319588"/>
                    <a:pt x="584840" y="318387"/>
                    <a:pt x="584340" y="317386"/>
                  </a:cubicBezTo>
                  <a:lnTo>
                    <a:pt x="583239" y="314750"/>
                  </a:lnTo>
                  <a:cubicBezTo>
                    <a:pt x="583239" y="314750"/>
                    <a:pt x="583239" y="314550"/>
                    <a:pt x="583239" y="314450"/>
                  </a:cubicBezTo>
                  <a:lnTo>
                    <a:pt x="583239" y="314450"/>
                  </a:lnTo>
                  <a:cubicBezTo>
                    <a:pt x="583196" y="314333"/>
                    <a:pt x="583142" y="314220"/>
                    <a:pt x="583072" y="314116"/>
                  </a:cubicBezTo>
                  <a:cubicBezTo>
                    <a:pt x="583092" y="314006"/>
                    <a:pt x="583092" y="313893"/>
                    <a:pt x="583072" y="313783"/>
                  </a:cubicBezTo>
                  <a:cubicBezTo>
                    <a:pt x="583072" y="313783"/>
                    <a:pt x="583072" y="313483"/>
                    <a:pt x="583072" y="313349"/>
                  </a:cubicBezTo>
                  <a:lnTo>
                    <a:pt x="583072" y="313349"/>
                  </a:lnTo>
                  <a:lnTo>
                    <a:pt x="582272" y="311614"/>
                  </a:lnTo>
                  <a:lnTo>
                    <a:pt x="581971" y="310914"/>
                  </a:lnTo>
                  <a:lnTo>
                    <a:pt x="581671" y="310213"/>
                  </a:lnTo>
                  <a:lnTo>
                    <a:pt x="581671" y="309979"/>
                  </a:lnTo>
                  <a:lnTo>
                    <a:pt x="580904" y="308311"/>
                  </a:lnTo>
                  <a:cubicBezTo>
                    <a:pt x="580637" y="307778"/>
                    <a:pt x="580403" y="307210"/>
                    <a:pt x="580136" y="306677"/>
                  </a:cubicBezTo>
                  <a:lnTo>
                    <a:pt x="580136" y="306677"/>
                  </a:lnTo>
                  <a:cubicBezTo>
                    <a:pt x="579903" y="306209"/>
                    <a:pt x="579669" y="305776"/>
                    <a:pt x="579436" y="305275"/>
                  </a:cubicBezTo>
                  <a:lnTo>
                    <a:pt x="579102" y="304575"/>
                  </a:lnTo>
                  <a:lnTo>
                    <a:pt x="578735" y="303874"/>
                  </a:lnTo>
                  <a:lnTo>
                    <a:pt x="578435" y="303307"/>
                  </a:lnTo>
                  <a:cubicBezTo>
                    <a:pt x="578448" y="303207"/>
                    <a:pt x="578448" y="303107"/>
                    <a:pt x="578435" y="303007"/>
                  </a:cubicBezTo>
                  <a:lnTo>
                    <a:pt x="578435" y="302840"/>
                  </a:lnTo>
                  <a:lnTo>
                    <a:pt x="578034" y="302072"/>
                  </a:lnTo>
                  <a:cubicBezTo>
                    <a:pt x="577701" y="301472"/>
                    <a:pt x="577367" y="300805"/>
                    <a:pt x="577067" y="300204"/>
                  </a:cubicBezTo>
                  <a:lnTo>
                    <a:pt x="576400" y="298970"/>
                  </a:lnTo>
                  <a:lnTo>
                    <a:pt x="576099" y="298436"/>
                  </a:lnTo>
                  <a:lnTo>
                    <a:pt x="575299" y="296968"/>
                  </a:lnTo>
                  <a:lnTo>
                    <a:pt x="574731" y="295900"/>
                  </a:lnTo>
                  <a:cubicBezTo>
                    <a:pt x="574231" y="295033"/>
                    <a:pt x="573764" y="294165"/>
                    <a:pt x="573263" y="293331"/>
                  </a:cubicBezTo>
                  <a:lnTo>
                    <a:pt x="572696" y="292397"/>
                  </a:lnTo>
                  <a:lnTo>
                    <a:pt x="571862" y="290996"/>
                  </a:lnTo>
                  <a:lnTo>
                    <a:pt x="571028" y="289628"/>
                  </a:lnTo>
                  <a:cubicBezTo>
                    <a:pt x="570761" y="289128"/>
                    <a:pt x="570628" y="288927"/>
                    <a:pt x="570394" y="288560"/>
                  </a:cubicBezTo>
                  <a:cubicBezTo>
                    <a:pt x="570161" y="288193"/>
                    <a:pt x="569360" y="286892"/>
                    <a:pt x="568826" y="286058"/>
                  </a:cubicBezTo>
                  <a:lnTo>
                    <a:pt x="568826" y="286058"/>
                  </a:lnTo>
                  <a:lnTo>
                    <a:pt x="568659" y="285825"/>
                  </a:lnTo>
                  <a:lnTo>
                    <a:pt x="568659" y="285825"/>
                  </a:lnTo>
                  <a:lnTo>
                    <a:pt x="568659" y="285658"/>
                  </a:lnTo>
                  <a:lnTo>
                    <a:pt x="568659" y="285491"/>
                  </a:lnTo>
                  <a:lnTo>
                    <a:pt x="568459" y="285157"/>
                  </a:lnTo>
                  <a:lnTo>
                    <a:pt x="568459" y="285157"/>
                  </a:lnTo>
                  <a:lnTo>
                    <a:pt x="568459" y="285157"/>
                  </a:lnTo>
                  <a:lnTo>
                    <a:pt x="568459" y="284957"/>
                  </a:lnTo>
                  <a:lnTo>
                    <a:pt x="568459" y="284957"/>
                  </a:lnTo>
                  <a:lnTo>
                    <a:pt x="568126" y="284457"/>
                  </a:lnTo>
                  <a:lnTo>
                    <a:pt x="567959" y="284157"/>
                  </a:lnTo>
                  <a:lnTo>
                    <a:pt x="567425" y="283356"/>
                  </a:lnTo>
                  <a:lnTo>
                    <a:pt x="567425" y="283156"/>
                  </a:lnTo>
                  <a:lnTo>
                    <a:pt x="567425" y="282955"/>
                  </a:lnTo>
                  <a:lnTo>
                    <a:pt x="567425" y="282955"/>
                  </a:lnTo>
                  <a:lnTo>
                    <a:pt x="567158" y="282588"/>
                  </a:lnTo>
                  <a:lnTo>
                    <a:pt x="566958" y="282255"/>
                  </a:lnTo>
                  <a:lnTo>
                    <a:pt x="566958" y="282055"/>
                  </a:lnTo>
                  <a:lnTo>
                    <a:pt x="566624" y="281588"/>
                  </a:lnTo>
                  <a:lnTo>
                    <a:pt x="565723" y="280220"/>
                  </a:lnTo>
                  <a:lnTo>
                    <a:pt x="565723" y="280220"/>
                  </a:lnTo>
                  <a:lnTo>
                    <a:pt x="565723" y="280019"/>
                  </a:lnTo>
                  <a:lnTo>
                    <a:pt x="564589" y="278418"/>
                  </a:lnTo>
                  <a:lnTo>
                    <a:pt x="564289" y="277984"/>
                  </a:lnTo>
                  <a:lnTo>
                    <a:pt x="563755" y="277284"/>
                  </a:lnTo>
                  <a:lnTo>
                    <a:pt x="563088" y="276316"/>
                  </a:lnTo>
                  <a:lnTo>
                    <a:pt x="561987" y="274848"/>
                  </a:lnTo>
                  <a:lnTo>
                    <a:pt x="560953" y="273480"/>
                  </a:lnTo>
                  <a:lnTo>
                    <a:pt x="560953" y="273480"/>
                  </a:lnTo>
                  <a:lnTo>
                    <a:pt x="558951" y="270878"/>
                  </a:lnTo>
                  <a:lnTo>
                    <a:pt x="558784" y="270644"/>
                  </a:lnTo>
                  <a:lnTo>
                    <a:pt x="556949" y="268376"/>
                  </a:lnTo>
                  <a:lnTo>
                    <a:pt x="556682" y="268042"/>
                  </a:lnTo>
                  <a:lnTo>
                    <a:pt x="556449" y="267742"/>
                  </a:lnTo>
                  <a:lnTo>
                    <a:pt x="566958" y="259268"/>
                  </a:lnTo>
                  <a:lnTo>
                    <a:pt x="567158" y="259101"/>
                  </a:lnTo>
                  <a:lnTo>
                    <a:pt x="581204" y="247691"/>
                  </a:lnTo>
                  <a:lnTo>
                    <a:pt x="581404" y="247691"/>
                  </a:lnTo>
                  <a:lnTo>
                    <a:pt x="591913" y="239183"/>
                  </a:lnTo>
                  <a:lnTo>
                    <a:pt x="592114" y="239016"/>
                  </a:lnTo>
                  <a:lnTo>
                    <a:pt x="601789" y="230742"/>
                  </a:lnTo>
                  <a:lnTo>
                    <a:pt x="602356" y="230242"/>
                  </a:lnTo>
                  <a:lnTo>
                    <a:pt x="602356" y="230242"/>
                  </a:lnTo>
                  <a:lnTo>
                    <a:pt x="613065" y="221568"/>
                  </a:lnTo>
                  <a:lnTo>
                    <a:pt x="613065" y="221568"/>
                  </a:lnTo>
                  <a:lnTo>
                    <a:pt x="615734" y="219399"/>
                  </a:lnTo>
                  <a:lnTo>
                    <a:pt x="616602" y="218665"/>
                  </a:lnTo>
                  <a:lnTo>
                    <a:pt x="616769" y="218665"/>
                  </a:lnTo>
                  <a:lnTo>
                    <a:pt x="618003" y="217664"/>
                  </a:lnTo>
                  <a:lnTo>
                    <a:pt x="620172" y="215929"/>
                  </a:lnTo>
                  <a:lnTo>
                    <a:pt x="621206" y="215062"/>
                  </a:lnTo>
                  <a:lnTo>
                    <a:pt x="623708" y="213027"/>
                  </a:lnTo>
                  <a:lnTo>
                    <a:pt x="623708" y="213027"/>
                  </a:lnTo>
                  <a:lnTo>
                    <a:pt x="634318" y="204419"/>
                  </a:lnTo>
                  <a:lnTo>
                    <a:pt x="634318" y="204419"/>
                  </a:lnTo>
                  <a:lnTo>
                    <a:pt x="644994" y="195811"/>
                  </a:lnTo>
                  <a:lnTo>
                    <a:pt x="644994" y="195811"/>
                  </a:lnTo>
                  <a:lnTo>
                    <a:pt x="647663" y="193643"/>
                  </a:lnTo>
                  <a:lnTo>
                    <a:pt x="652067" y="190040"/>
                  </a:lnTo>
                  <a:lnTo>
                    <a:pt x="652067" y="190040"/>
                  </a:lnTo>
                  <a:lnTo>
                    <a:pt x="655603" y="187204"/>
                  </a:lnTo>
                  <a:lnTo>
                    <a:pt x="655603" y="187204"/>
                  </a:lnTo>
                  <a:lnTo>
                    <a:pt x="659140" y="184301"/>
                  </a:lnTo>
                  <a:lnTo>
                    <a:pt x="659140" y="184301"/>
                  </a:lnTo>
                  <a:lnTo>
                    <a:pt x="662676" y="181432"/>
                  </a:lnTo>
                  <a:lnTo>
                    <a:pt x="662676" y="181432"/>
                  </a:lnTo>
                  <a:lnTo>
                    <a:pt x="666213" y="178529"/>
                  </a:lnTo>
                  <a:lnTo>
                    <a:pt x="666213" y="178529"/>
                  </a:lnTo>
                  <a:lnTo>
                    <a:pt x="669549" y="175693"/>
                  </a:lnTo>
                  <a:lnTo>
                    <a:pt x="673119" y="172791"/>
                  </a:lnTo>
                  <a:lnTo>
                    <a:pt x="676689" y="169922"/>
                  </a:lnTo>
                  <a:lnTo>
                    <a:pt x="683128" y="164717"/>
                  </a:lnTo>
                  <a:lnTo>
                    <a:pt x="683128" y="164717"/>
                  </a:lnTo>
                  <a:lnTo>
                    <a:pt x="683795" y="164150"/>
                  </a:lnTo>
                  <a:lnTo>
                    <a:pt x="687498" y="161114"/>
                  </a:lnTo>
                  <a:lnTo>
                    <a:pt x="692002" y="157477"/>
                  </a:lnTo>
                  <a:lnTo>
                    <a:pt x="698074" y="152606"/>
                  </a:lnTo>
                  <a:lnTo>
                    <a:pt x="708784" y="143932"/>
                  </a:lnTo>
                  <a:cubicBezTo>
                    <a:pt x="707383" y="142197"/>
                    <a:pt x="705981" y="140596"/>
                    <a:pt x="704547" y="138794"/>
                  </a:cubicBezTo>
                  <a:lnTo>
                    <a:pt x="701578" y="135458"/>
                  </a:lnTo>
                  <a:lnTo>
                    <a:pt x="699876" y="133489"/>
                  </a:lnTo>
                  <a:lnTo>
                    <a:pt x="699876" y="133489"/>
                  </a:lnTo>
                  <a:lnTo>
                    <a:pt x="699876" y="133489"/>
                  </a:lnTo>
                  <a:lnTo>
                    <a:pt x="690201" y="141830"/>
                  </a:lnTo>
                  <a:lnTo>
                    <a:pt x="689533" y="142464"/>
                  </a:lnTo>
                  <a:lnTo>
                    <a:pt x="689533" y="142464"/>
                  </a:lnTo>
                  <a:lnTo>
                    <a:pt x="687165" y="144532"/>
                  </a:lnTo>
                  <a:lnTo>
                    <a:pt x="683828" y="147535"/>
                  </a:lnTo>
                  <a:lnTo>
                    <a:pt x="681059" y="149971"/>
                  </a:lnTo>
                  <a:lnTo>
                    <a:pt x="679491" y="151338"/>
                  </a:lnTo>
                  <a:lnTo>
                    <a:pt x="679491" y="151338"/>
                  </a:lnTo>
                  <a:lnTo>
                    <a:pt x="675921" y="154475"/>
                  </a:lnTo>
                  <a:lnTo>
                    <a:pt x="675921" y="154475"/>
                  </a:lnTo>
                  <a:lnTo>
                    <a:pt x="675287" y="155042"/>
                  </a:lnTo>
                  <a:lnTo>
                    <a:pt x="669049" y="160447"/>
                  </a:lnTo>
                  <a:lnTo>
                    <a:pt x="669049" y="160447"/>
                  </a:lnTo>
                  <a:lnTo>
                    <a:pt x="665712" y="163416"/>
                  </a:lnTo>
                  <a:lnTo>
                    <a:pt x="665712" y="163416"/>
                  </a:lnTo>
                  <a:lnTo>
                    <a:pt x="662376" y="166385"/>
                  </a:lnTo>
                  <a:lnTo>
                    <a:pt x="662376" y="166385"/>
                  </a:lnTo>
                  <a:lnTo>
                    <a:pt x="659040" y="169354"/>
                  </a:lnTo>
                  <a:lnTo>
                    <a:pt x="659040" y="169354"/>
                  </a:lnTo>
                  <a:lnTo>
                    <a:pt x="655703" y="172324"/>
                  </a:lnTo>
                  <a:lnTo>
                    <a:pt x="655703" y="172324"/>
                  </a:lnTo>
                  <a:lnTo>
                    <a:pt x="652701" y="174926"/>
                  </a:lnTo>
                  <a:lnTo>
                    <a:pt x="652267" y="175293"/>
                  </a:lnTo>
                  <a:lnTo>
                    <a:pt x="652033" y="175527"/>
                  </a:lnTo>
                  <a:lnTo>
                    <a:pt x="650999" y="176427"/>
                  </a:lnTo>
                  <a:lnTo>
                    <a:pt x="650565" y="176794"/>
                  </a:lnTo>
                  <a:lnTo>
                    <a:pt x="648764" y="178329"/>
                  </a:lnTo>
                  <a:lnTo>
                    <a:pt x="645428" y="181332"/>
                  </a:lnTo>
                  <a:lnTo>
                    <a:pt x="638488" y="187337"/>
                  </a:lnTo>
                  <a:lnTo>
                    <a:pt x="638488" y="187337"/>
                  </a:lnTo>
                  <a:lnTo>
                    <a:pt x="628079" y="196378"/>
                  </a:lnTo>
                  <a:lnTo>
                    <a:pt x="617770" y="205386"/>
                  </a:lnTo>
                  <a:lnTo>
                    <a:pt x="607360" y="214428"/>
                  </a:lnTo>
                  <a:lnTo>
                    <a:pt x="607360" y="214428"/>
                  </a:lnTo>
                  <a:lnTo>
                    <a:pt x="605692" y="215896"/>
                  </a:lnTo>
                  <a:lnTo>
                    <a:pt x="605292" y="216229"/>
                  </a:lnTo>
                  <a:lnTo>
                    <a:pt x="605292" y="216229"/>
                  </a:lnTo>
                  <a:lnTo>
                    <a:pt x="594315" y="221668"/>
                  </a:lnTo>
                  <a:lnTo>
                    <a:pt x="594315" y="221668"/>
                  </a:lnTo>
                  <a:lnTo>
                    <a:pt x="584006" y="230676"/>
                  </a:lnTo>
                  <a:lnTo>
                    <a:pt x="584006" y="230676"/>
                  </a:lnTo>
                  <a:lnTo>
                    <a:pt x="583773" y="230409"/>
                  </a:lnTo>
                  <a:lnTo>
                    <a:pt x="583773" y="230409"/>
                  </a:lnTo>
                  <a:lnTo>
                    <a:pt x="583506" y="230108"/>
                  </a:lnTo>
                  <a:lnTo>
                    <a:pt x="583206" y="229775"/>
                  </a:lnTo>
                  <a:lnTo>
                    <a:pt x="583039" y="229608"/>
                  </a:lnTo>
                  <a:cubicBezTo>
                    <a:pt x="582472" y="228907"/>
                    <a:pt x="581871" y="228273"/>
                    <a:pt x="581271" y="227606"/>
                  </a:cubicBezTo>
                  <a:lnTo>
                    <a:pt x="580770" y="227039"/>
                  </a:lnTo>
                  <a:lnTo>
                    <a:pt x="580770" y="227039"/>
                  </a:lnTo>
                  <a:lnTo>
                    <a:pt x="580437" y="226705"/>
                  </a:lnTo>
                  <a:lnTo>
                    <a:pt x="580270" y="226505"/>
                  </a:lnTo>
                  <a:lnTo>
                    <a:pt x="580069" y="226305"/>
                  </a:lnTo>
                  <a:lnTo>
                    <a:pt x="580069" y="226305"/>
                  </a:lnTo>
                  <a:cubicBezTo>
                    <a:pt x="579876" y="226068"/>
                    <a:pt x="579662" y="225845"/>
                    <a:pt x="579436" y="225638"/>
                  </a:cubicBezTo>
                  <a:lnTo>
                    <a:pt x="578535" y="224637"/>
                  </a:lnTo>
                  <a:lnTo>
                    <a:pt x="577868" y="223936"/>
                  </a:lnTo>
                  <a:lnTo>
                    <a:pt x="576199" y="222201"/>
                  </a:lnTo>
                  <a:lnTo>
                    <a:pt x="574498" y="220467"/>
                  </a:lnTo>
                  <a:cubicBezTo>
                    <a:pt x="573363" y="219299"/>
                    <a:pt x="572229" y="218165"/>
                    <a:pt x="571162" y="217130"/>
                  </a:cubicBezTo>
                  <a:lnTo>
                    <a:pt x="571162" y="217130"/>
                  </a:lnTo>
                  <a:cubicBezTo>
                    <a:pt x="570061" y="216029"/>
                    <a:pt x="568926" y="214962"/>
                    <a:pt x="567825" y="213794"/>
                  </a:cubicBezTo>
                  <a:lnTo>
                    <a:pt x="566424" y="212493"/>
                  </a:lnTo>
                  <a:lnTo>
                    <a:pt x="566057" y="212159"/>
                  </a:lnTo>
                  <a:lnTo>
                    <a:pt x="564990" y="211192"/>
                  </a:lnTo>
                  <a:lnTo>
                    <a:pt x="564556" y="210791"/>
                  </a:lnTo>
                  <a:lnTo>
                    <a:pt x="564289" y="210524"/>
                  </a:lnTo>
                  <a:lnTo>
                    <a:pt x="564289" y="210524"/>
                  </a:lnTo>
                  <a:lnTo>
                    <a:pt x="564289" y="210524"/>
                  </a:lnTo>
                  <a:lnTo>
                    <a:pt x="564289" y="210524"/>
                  </a:lnTo>
                  <a:cubicBezTo>
                    <a:pt x="563188" y="209490"/>
                    <a:pt x="562020" y="208489"/>
                    <a:pt x="560953" y="207488"/>
                  </a:cubicBezTo>
                  <a:lnTo>
                    <a:pt x="560285" y="206921"/>
                  </a:lnTo>
                  <a:lnTo>
                    <a:pt x="559651" y="206354"/>
                  </a:lnTo>
                  <a:lnTo>
                    <a:pt x="559651" y="206354"/>
                  </a:lnTo>
                  <a:lnTo>
                    <a:pt x="559451" y="206154"/>
                  </a:lnTo>
                  <a:lnTo>
                    <a:pt x="557416" y="204419"/>
                  </a:lnTo>
                  <a:lnTo>
                    <a:pt x="555581" y="202884"/>
                  </a:lnTo>
                  <a:lnTo>
                    <a:pt x="552812" y="200682"/>
                  </a:lnTo>
                  <a:lnTo>
                    <a:pt x="552345" y="200315"/>
                  </a:lnTo>
                  <a:lnTo>
                    <a:pt x="551678" y="199782"/>
                  </a:lnTo>
                  <a:lnTo>
                    <a:pt x="551277" y="199481"/>
                  </a:lnTo>
                  <a:lnTo>
                    <a:pt x="550710" y="199048"/>
                  </a:lnTo>
                  <a:lnTo>
                    <a:pt x="549642" y="198213"/>
                  </a:lnTo>
                  <a:lnTo>
                    <a:pt x="549209" y="197880"/>
                  </a:lnTo>
                  <a:lnTo>
                    <a:pt x="547641" y="196679"/>
                  </a:lnTo>
                  <a:lnTo>
                    <a:pt x="547641" y="196679"/>
                  </a:lnTo>
                  <a:lnTo>
                    <a:pt x="547641" y="196512"/>
                  </a:lnTo>
                  <a:lnTo>
                    <a:pt x="547641" y="196512"/>
                  </a:lnTo>
                  <a:lnTo>
                    <a:pt x="547641" y="196512"/>
                  </a:lnTo>
                  <a:lnTo>
                    <a:pt x="547641" y="196512"/>
                  </a:lnTo>
                  <a:lnTo>
                    <a:pt x="547441" y="196512"/>
                  </a:lnTo>
                  <a:lnTo>
                    <a:pt x="547441" y="196512"/>
                  </a:lnTo>
                  <a:lnTo>
                    <a:pt x="546640" y="195911"/>
                  </a:lnTo>
                  <a:lnTo>
                    <a:pt x="544705" y="194477"/>
                  </a:lnTo>
                  <a:lnTo>
                    <a:pt x="544705" y="194477"/>
                  </a:lnTo>
                  <a:lnTo>
                    <a:pt x="542803" y="193076"/>
                  </a:lnTo>
                  <a:lnTo>
                    <a:pt x="542169" y="192642"/>
                  </a:lnTo>
                  <a:lnTo>
                    <a:pt x="542169" y="192642"/>
                  </a:lnTo>
                  <a:lnTo>
                    <a:pt x="540434" y="191441"/>
                  </a:lnTo>
                  <a:lnTo>
                    <a:pt x="538032" y="189806"/>
                  </a:lnTo>
                  <a:lnTo>
                    <a:pt x="536331" y="188672"/>
                  </a:lnTo>
                  <a:lnTo>
                    <a:pt x="535096" y="187838"/>
                  </a:lnTo>
                  <a:lnTo>
                    <a:pt x="533528" y="186837"/>
                  </a:lnTo>
                  <a:lnTo>
                    <a:pt x="531593" y="185636"/>
                  </a:lnTo>
                  <a:lnTo>
                    <a:pt x="530559" y="185002"/>
                  </a:lnTo>
                  <a:lnTo>
                    <a:pt x="528490" y="183701"/>
                  </a:lnTo>
                  <a:lnTo>
                    <a:pt x="527957" y="183400"/>
                  </a:lnTo>
                  <a:lnTo>
                    <a:pt x="527756" y="183400"/>
                  </a:lnTo>
                  <a:lnTo>
                    <a:pt x="527423" y="183167"/>
                  </a:lnTo>
                  <a:lnTo>
                    <a:pt x="526422" y="182566"/>
                  </a:lnTo>
                  <a:lnTo>
                    <a:pt x="526422" y="182566"/>
                  </a:lnTo>
                  <a:lnTo>
                    <a:pt x="533495" y="170822"/>
                  </a:lnTo>
                  <a:lnTo>
                    <a:pt x="533495" y="170822"/>
                  </a:lnTo>
                  <a:lnTo>
                    <a:pt x="540401" y="159312"/>
                  </a:lnTo>
                  <a:lnTo>
                    <a:pt x="540401" y="159312"/>
                  </a:lnTo>
                  <a:lnTo>
                    <a:pt x="540401" y="159145"/>
                  </a:lnTo>
                  <a:lnTo>
                    <a:pt x="540401" y="159145"/>
                  </a:lnTo>
                  <a:lnTo>
                    <a:pt x="547507" y="147402"/>
                  </a:lnTo>
                  <a:lnTo>
                    <a:pt x="554580" y="135625"/>
                  </a:lnTo>
                  <a:lnTo>
                    <a:pt x="554580" y="135625"/>
                  </a:lnTo>
                  <a:lnTo>
                    <a:pt x="555915" y="133389"/>
                  </a:lnTo>
                  <a:lnTo>
                    <a:pt x="557383" y="130920"/>
                  </a:lnTo>
                  <a:lnTo>
                    <a:pt x="561653" y="123847"/>
                  </a:lnTo>
                  <a:lnTo>
                    <a:pt x="561653" y="123847"/>
                  </a:lnTo>
                  <a:lnTo>
                    <a:pt x="563421" y="120911"/>
                  </a:lnTo>
                  <a:lnTo>
                    <a:pt x="564489" y="119143"/>
                  </a:lnTo>
                  <a:lnTo>
                    <a:pt x="564823" y="118643"/>
                  </a:lnTo>
                  <a:lnTo>
                    <a:pt x="564823" y="118376"/>
                  </a:lnTo>
                  <a:lnTo>
                    <a:pt x="566257" y="116040"/>
                  </a:lnTo>
                  <a:lnTo>
                    <a:pt x="566257" y="116040"/>
                  </a:lnTo>
                  <a:lnTo>
                    <a:pt x="568626" y="112137"/>
                  </a:lnTo>
                  <a:lnTo>
                    <a:pt x="568626" y="112137"/>
                  </a:lnTo>
                  <a:lnTo>
                    <a:pt x="570995" y="108233"/>
                  </a:lnTo>
                  <a:lnTo>
                    <a:pt x="570995" y="108233"/>
                  </a:lnTo>
                  <a:lnTo>
                    <a:pt x="573363" y="104330"/>
                  </a:lnTo>
                  <a:lnTo>
                    <a:pt x="573363" y="104330"/>
                  </a:lnTo>
                  <a:lnTo>
                    <a:pt x="575732" y="100427"/>
                  </a:lnTo>
                  <a:lnTo>
                    <a:pt x="578068" y="96523"/>
                  </a:lnTo>
                  <a:lnTo>
                    <a:pt x="578068" y="96523"/>
                  </a:lnTo>
                  <a:lnTo>
                    <a:pt x="580437" y="92620"/>
                  </a:lnTo>
                  <a:lnTo>
                    <a:pt x="580437" y="92620"/>
                  </a:lnTo>
                  <a:lnTo>
                    <a:pt x="582805" y="88716"/>
                  </a:lnTo>
                  <a:lnTo>
                    <a:pt x="582805" y="88716"/>
                  </a:lnTo>
                  <a:lnTo>
                    <a:pt x="587076" y="81610"/>
                  </a:lnTo>
                  <a:lnTo>
                    <a:pt x="587510" y="80876"/>
                  </a:lnTo>
                  <a:lnTo>
                    <a:pt x="587510" y="80876"/>
                  </a:lnTo>
                  <a:lnTo>
                    <a:pt x="590012" y="76739"/>
                  </a:lnTo>
                  <a:lnTo>
                    <a:pt x="593014" y="71768"/>
                  </a:lnTo>
                  <a:lnTo>
                    <a:pt x="596984" y="65095"/>
                  </a:lnTo>
                  <a:lnTo>
                    <a:pt x="604057" y="53285"/>
                  </a:lnTo>
                  <a:lnTo>
                    <a:pt x="598352" y="49948"/>
                  </a:lnTo>
                  <a:lnTo>
                    <a:pt x="598352" y="49948"/>
                  </a:lnTo>
                  <a:lnTo>
                    <a:pt x="597418" y="49381"/>
                  </a:lnTo>
                  <a:lnTo>
                    <a:pt x="594082" y="47446"/>
                  </a:lnTo>
                  <a:lnTo>
                    <a:pt x="592180" y="46379"/>
                  </a:lnTo>
                  <a:lnTo>
                    <a:pt x="592180" y="46379"/>
                  </a:lnTo>
                  <a:lnTo>
                    <a:pt x="588844" y="52350"/>
                  </a:lnTo>
                  <a:lnTo>
                    <a:pt x="585508" y="58322"/>
                  </a:lnTo>
                  <a:lnTo>
                    <a:pt x="585508" y="58322"/>
                  </a:lnTo>
                  <a:lnTo>
                    <a:pt x="581771" y="64995"/>
                  </a:lnTo>
                  <a:lnTo>
                    <a:pt x="581537" y="65395"/>
                  </a:lnTo>
                  <a:lnTo>
                    <a:pt x="579002" y="69999"/>
                  </a:lnTo>
                  <a:lnTo>
                    <a:pt x="579002" y="69999"/>
                  </a:lnTo>
                  <a:lnTo>
                    <a:pt x="577834" y="72101"/>
                  </a:lnTo>
                  <a:lnTo>
                    <a:pt x="576667" y="74203"/>
                  </a:lnTo>
                  <a:lnTo>
                    <a:pt x="576667" y="74203"/>
                  </a:lnTo>
                  <a:lnTo>
                    <a:pt x="576266" y="74971"/>
                  </a:lnTo>
                  <a:lnTo>
                    <a:pt x="576266" y="74971"/>
                  </a:lnTo>
                  <a:lnTo>
                    <a:pt x="573130" y="80676"/>
                  </a:lnTo>
                  <a:lnTo>
                    <a:pt x="572263" y="82210"/>
                  </a:lnTo>
                  <a:lnTo>
                    <a:pt x="572263" y="82210"/>
                  </a:lnTo>
                  <a:lnTo>
                    <a:pt x="570895" y="84612"/>
                  </a:lnTo>
                  <a:lnTo>
                    <a:pt x="570694" y="85013"/>
                  </a:lnTo>
                  <a:lnTo>
                    <a:pt x="570694" y="85013"/>
                  </a:lnTo>
                  <a:lnTo>
                    <a:pt x="570694" y="85213"/>
                  </a:lnTo>
                  <a:lnTo>
                    <a:pt x="570694" y="85213"/>
                  </a:lnTo>
                  <a:lnTo>
                    <a:pt x="570694" y="85447"/>
                  </a:lnTo>
                  <a:lnTo>
                    <a:pt x="570361" y="86014"/>
                  </a:lnTo>
                  <a:lnTo>
                    <a:pt x="570361" y="86014"/>
                  </a:lnTo>
                  <a:lnTo>
                    <a:pt x="568826" y="88816"/>
                  </a:lnTo>
                  <a:lnTo>
                    <a:pt x="568826" y="89116"/>
                  </a:lnTo>
                  <a:lnTo>
                    <a:pt x="568359" y="89984"/>
                  </a:lnTo>
                  <a:lnTo>
                    <a:pt x="568359" y="89984"/>
                  </a:lnTo>
                  <a:lnTo>
                    <a:pt x="567825" y="90918"/>
                  </a:lnTo>
                  <a:lnTo>
                    <a:pt x="567592" y="91419"/>
                  </a:lnTo>
                  <a:lnTo>
                    <a:pt x="566791" y="92820"/>
                  </a:lnTo>
                  <a:lnTo>
                    <a:pt x="566157" y="93987"/>
                  </a:lnTo>
                  <a:lnTo>
                    <a:pt x="566157" y="93987"/>
                  </a:lnTo>
                  <a:lnTo>
                    <a:pt x="565957" y="94321"/>
                  </a:lnTo>
                  <a:lnTo>
                    <a:pt x="565657" y="94888"/>
                  </a:lnTo>
                  <a:lnTo>
                    <a:pt x="565657" y="95088"/>
                  </a:lnTo>
                  <a:lnTo>
                    <a:pt x="564122" y="97924"/>
                  </a:lnTo>
                  <a:lnTo>
                    <a:pt x="564122" y="97924"/>
                  </a:lnTo>
                  <a:lnTo>
                    <a:pt x="564122" y="97924"/>
                  </a:lnTo>
                  <a:lnTo>
                    <a:pt x="564122" y="97924"/>
                  </a:lnTo>
                  <a:lnTo>
                    <a:pt x="560953" y="97391"/>
                  </a:lnTo>
                  <a:lnTo>
                    <a:pt x="560385" y="98425"/>
                  </a:lnTo>
                  <a:lnTo>
                    <a:pt x="559284" y="100393"/>
                  </a:lnTo>
                  <a:lnTo>
                    <a:pt x="559284" y="100393"/>
                  </a:lnTo>
                  <a:lnTo>
                    <a:pt x="557083" y="104330"/>
                  </a:lnTo>
                  <a:lnTo>
                    <a:pt x="557083" y="104330"/>
                  </a:lnTo>
                  <a:lnTo>
                    <a:pt x="554880" y="108300"/>
                  </a:lnTo>
                  <a:lnTo>
                    <a:pt x="554880" y="108300"/>
                  </a:lnTo>
                  <a:lnTo>
                    <a:pt x="550443" y="116241"/>
                  </a:lnTo>
                  <a:lnTo>
                    <a:pt x="550443" y="116241"/>
                  </a:lnTo>
                  <a:lnTo>
                    <a:pt x="543771" y="128251"/>
                  </a:lnTo>
                  <a:lnTo>
                    <a:pt x="543771" y="128251"/>
                  </a:lnTo>
                  <a:lnTo>
                    <a:pt x="537098" y="140229"/>
                  </a:lnTo>
                  <a:lnTo>
                    <a:pt x="537098" y="140229"/>
                  </a:lnTo>
                  <a:lnTo>
                    <a:pt x="531560" y="150237"/>
                  </a:lnTo>
                  <a:lnTo>
                    <a:pt x="530425" y="152273"/>
                  </a:lnTo>
                  <a:lnTo>
                    <a:pt x="530425" y="152273"/>
                  </a:lnTo>
                  <a:lnTo>
                    <a:pt x="526589" y="150204"/>
                  </a:lnTo>
                  <a:lnTo>
                    <a:pt x="525821" y="149837"/>
                  </a:lnTo>
                  <a:lnTo>
                    <a:pt x="525821" y="149837"/>
                  </a:lnTo>
                  <a:lnTo>
                    <a:pt x="525521" y="149670"/>
                  </a:lnTo>
                  <a:lnTo>
                    <a:pt x="525154" y="149470"/>
                  </a:lnTo>
                  <a:cubicBezTo>
                    <a:pt x="524914" y="149310"/>
                    <a:pt x="524657" y="149177"/>
                    <a:pt x="524387" y="149070"/>
                  </a:cubicBezTo>
                  <a:cubicBezTo>
                    <a:pt x="524387" y="149070"/>
                    <a:pt x="524387" y="149070"/>
                    <a:pt x="524387" y="149070"/>
                  </a:cubicBezTo>
                  <a:lnTo>
                    <a:pt x="524387" y="149070"/>
                  </a:lnTo>
                  <a:lnTo>
                    <a:pt x="524120" y="149070"/>
                  </a:lnTo>
                  <a:lnTo>
                    <a:pt x="523619" y="148769"/>
                  </a:lnTo>
                  <a:lnTo>
                    <a:pt x="522785" y="148336"/>
                  </a:lnTo>
                  <a:lnTo>
                    <a:pt x="520950" y="147402"/>
                  </a:lnTo>
                  <a:lnTo>
                    <a:pt x="520049" y="146935"/>
                  </a:lnTo>
                  <a:cubicBezTo>
                    <a:pt x="518848" y="146301"/>
                    <a:pt x="517647" y="145733"/>
                    <a:pt x="516446" y="145166"/>
                  </a:cubicBezTo>
                  <a:lnTo>
                    <a:pt x="514711" y="144366"/>
                  </a:lnTo>
                  <a:lnTo>
                    <a:pt x="513043" y="143565"/>
                  </a:lnTo>
                  <a:cubicBezTo>
                    <a:pt x="512009" y="143098"/>
                    <a:pt x="510941" y="142597"/>
                    <a:pt x="509874" y="142164"/>
                  </a:cubicBezTo>
                  <a:lnTo>
                    <a:pt x="509874" y="142164"/>
                  </a:lnTo>
                  <a:lnTo>
                    <a:pt x="509107" y="141830"/>
                  </a:lnTo>
                  <a:cubicBezTo>
                    <a:pt x="509006" y="141803"/>
                    <a:pt x="508906" y="141803"/>
                    <a:pt x="508806" y="141830"/>
                  </a:cubicBezTo>
                  <a:cubicBezTo>
                    <a:pt x="508663" y="141733"/>
                    <a:pt x="508503" y="141653"/>
                    <a:pt x="508339" y="141596"/>
                  </a:cubicBezTo>
                  <a:lnTo>
                    <a:pt x="506804" y="140896"/>
                  </a:lnTo>
                  <a:lnTo>
                    <a:pt x="503134" y="139328"/>
                  </a:lnTo>
                  <a:lnTo>
                    <a:pt x="501266" y="138594"/>
                  </a:lnTo>
                  <a:lnTo>
                    <a:pt x="499398" y="137826"/>
                  </a:lnTo>
                  <a:lnTo>
                    <a:pt x="498264" y="137393"/>
                  </a:lnTo>
                  <a:lnTo>
                    <a:pt x="497263" y="136992"/>
                  </a:lnTo>
                  <a:lnTo>
                    <a:pt x="496662" y="136792"/>
                  </a:lnTo>
                  <a:lnTo>
                    <a:pt x="496662" y="136792"/>
                  </a:lnTo>
                  <a:lnTo>
                    <a:pt x="496328" y="136792"/>
                  </a:lnTo>
                  <a:lnTo>
                    <a:pt x="496328" y="136792"/>
                  </a:lnTo>
                  <a:lnTo>
                    <a:pt x="495728" y="136559"/>
                  </a:lnTo>
                  <a:lnTo>
                    <a:pt x="495061" y="136292"/>
                  </a:lnTo>
                  <a:lnTo>
                    <a:pt x="494460" y="136092"/>
                  </a:lnTo>
                  <a:lnTo>
                    <a:pt x="493826" y="135858"/>
                  </a:lnTo>
                  <a:lnTo>
                    <a:pt x="492992" y="135558"/>
                  </a:lnTo>
                  <a:lnTo>
                    <a:pt x="492291" y="135291"/>
                  </a:lnTo>
                  <a:lnTo>
                    <a:pt x="490924" y="134824"/>
                  </a:lnTo>
                  <a:lnTo>
                    <a:pt x="490357" y="134590"/>
                  </a:lnTo>
                  <a:lnTo>
                    <a:pt x="489122" y="134157"/>
                  </a:lnTo>
                  <a:lnTo>
                    <a:pt x="488455" y="133956"/>
                  </a:lnTo>
                  <a:lnTo>
                    <a:pt x="488455" y="133956"/>
                  </a:lnTo>
                  <a:lnTo>
                    <a:pt x="488455" y="133956"/>
                  </a:lnTo>
                  <a:lnTo>
                    <a:pt x="488455" y="133956"/>
                  </a:lnTo>
                  <a:lnTo>
                    <a:pt x="488455" y="133956"/>
                  </a:lnTo>
                  <a:lnTo>
                    <a:pt x="487354" y="133556"/>
                  </a:lnTo>
                  <a:lnTo>
                    <a:pt x="487354" y="133556"/>
                  </a:lnTo>
                  <a:cubicBezTo>
                    <a:pt x="486186" y="133156"/>
                    <a:pt x="485018" y="132755"/>
                    <a:pt x="484018" y="132422"/>
                  </a:cubicBezTo>
                  <a:cubicBezTo>
                    <a:pt x="483470" y="132201"/>
                    <a:pt x="482916" y="132015"/>
                    <a:pt x="482349" y="131854"/>
                  </a:cubicBezTo>
                  <a:lnTo>
                    <a:pt x="480881" y="131854"/>
                  </a:lnTo>
                  <a:lnTo>
                    <a:pt x="480581" y="131854"/>
                  </a:lnTo>
                  <a:lnTo>
                    <a:pt x="480581" y="131854"/>
                  </a:lnTo>
                  <a:lnTo>
                    <a:pt x="479881" y="131621"/>
                  </a:lnTo>
                  <a:lnTo>
                    <a:pt x="478680" y="131221"/>
                  </a:lnTo>
                  <a:lnTo>
                    <a:pt x="476911" y="130687"/>
                  </a:lnTo>
                  <a:lnTo>
                    <a:pt x="474976" y="130120"/>
                  </a:lnTo>
                  <a:cubicBezTo>
                    <a:pt x="474042" y="129819"/>
                    <a:pt x="473141" y="129552"/>
                    <a:pt x="472140" y="129319"/>
                  </a:cubicBezTo>
                  <a:lnTo>
                    <a:pt x="472140" y="129319"/>
                  </a:lnTo>
                  <a:lnTo>
                    <a:pt x="471673" y="129319"/>
                  </a:lnTo>
                  <a:lnTo>
                    <a:pt x="469171" y="128585"/>
                  </a:lnTo>
                  <a:lnTo>
                    <a:pt x="467536" y="127417"/>
                  </a:lnTo>
                  <a:lnTo>
                    <a:pt x="463933" y="126516"/>
                  </a:lnTo>
                  <a:lnTo>
                    <a:pt x="463933" y="126516"/>
                  </a:lnTo>
                  <a:lnTo>
                    <a:pt x="463599" y="126516"/>
                  </a:lnTo>
                  <a:lnTo>
                    <a:pt x="463599" y="126516"/>
                  </a:lnTo>
                  <a:lnTo>
                    <a:pt x="463232" y="126516"/>
                  </a:lnTo>
                  <a:lnTo>
                    <a:pt x="462999" y="126516"/>
                  </a:lnTo>
                  <a:lnTo>
                    <a:pt x="462765" y="126516"/>
                  </a:lnTo>
                  <a:cubicBezTo>
                    <a:pt x="462679" y="126486"/>
                    <a:pt x="462585" y="126486"/>
                    <a:pt x="462498" y="126516"/>
                  </a:cubicBezTo>
                  <a:lnTo>
                    <a:pt x="462198" y="126516"/>
                  </a:lnTo>
                  <a:lnTo>
                    <a:pt x="461998" y="126516"/>
                  </a:lnTo>
                  <a:lnTo>
                    <a:pt x="461998" y="126516"/>
                  </a:lnTo>
                  <a:lnTo>
                    <a:pt x="461464" y="126516"/>
                  </a:lnTo>
                  <a:lnTo>
                    <a:pt x="460363" y="126249"/>
                  </a:lnTo>
                  <a:lnTo>
                    <a:pt x="455959" y="125249"/>
                  </a:lnTo>
                  <a:lnTo>
                    <a:pt x="452623" y="124581"/>
                  </a:lnTo>
                  <a:lnTo>
                    <a:pt x="451689" y="124415"/>
                  </a:lnTo>
                  <a:lnTo>
                    <a:pt x="451522" y="124415"/>
                  </a:lnTo>
                  <a:lnTo>
                    <a:pt x="451055" y="124415"/>
                  </a:lnTo>
                  <a:lnTo>
                    <a:pt x="450688" y="124415"/>
                  </a:lnTo>
                  <a:lnTo>
                    <a:pt x="449554" y="124181"/>
                  </a:lnTo>
                  <a:lnTo>
                    <a:pt x="452123" y="110836"/>
                  </a:lnTo>
                  <a:lnTo>
                    <a:pt x="454758" y="97324"/>
                  </a:lnTo>
                  <a:lnTo>
                    <a:pt x="457394" y="83979"/>
                  </a:lnTo>
                  <a:lnTo>
                    <a:pt x="457394" y="83979"/>
                  </a:lnTo>
                  <a:lnTo>
                    <a:pt x="457394" y="83578"/>
                  </a:lnTo>
                  <a:lnTo>
                    <a:pt x="457661" y="82344"/>
                  </a:lnTo>
                  <a:lnTo>
                    <a:pt x="457894" y="81043"/>
                  </a:lnTo>
                  <a:lnTo>
                    <a:pt x="458128" y="79942"/>
                  </a:lnTo>
                  <a:lnTo>
                    <a:pt x="458128" y="79274"/>
                  </a:lnTo>
                  <a:lnTo>
                    <a:pt x="458928" y="75004"/>
                  </a:lnTo>
                  <a:lnTo>
                    <a:pt x="459863" y="70500"/>
                  </a:lnTo>
                  <a:lnTo>
                    <a:pt x="460763" y="65996"/>
                  </a:lnTo>
                  <a:lnTo>
                    <a:pt x="461698" y="61492"/>
                  </a:lnTo>
                  <a:lnTo>
                    <a:pt x="462599" y="56988"/>
                  </a:lnTo>
                  <a:lnTo>
                    <a:pt x="463533" y="52484"/>
                  </a:lnTo>
                  <a:lnTo>
                    <a:pt x="464433" y="47980"/>
                  </a:lnTo>
                  <a:lnTo>
                    <a:pt x="465368" y="43543"/>
                  </a:lnTo>
                  <a:lnTo>
                    <a:pt x="465368" y="43543"/>
                  </a:lnTo>
                  <a:lnTo>
                    <a:pt x="466936" y="35469"/>
                  </a:lnTo>
                  <a:lnTo>
                    <a:pt x="466936" y="34601"/>
                  </a:lnTo>
                  <a:lnTo>
                    <a:pt x="466936" y="34601"/>
                  </a:lnTo>
                  <a:lnTo>
                    <a:pt x="467870" y="29797"/>
                  </a:lnTo>
                  <a:lnTo>
                    <a:pt x="468937" y="24225"/>
                  </a:lnTo>
                  <a:lnTo>
                    <a:pt x="470439" y="16552"/>
                  </a:lnTo>
                  <a:lnTo>
                    <a:pt x="473041" y="3040"/>
                  </a:lnTo>
                  <a:lnTo>
                    <a:pt x="473041" y="3040"/>
                  </a:lnTo>
                  <a:lnTo>
                    <a:pt x="469705" y="2439"/>
                  </a:lnTo>
                  <a:lnTo>
                    <a:pt x="466869" y="1939"/>
                  </a:lnTo>
                  <a:lnTo>
                    <a:pt x="466435" y="1939"/>
                  </a:lnTo>
                  <a:lnTo>
                    <a:pt x="466168" y="1939"/>
                  </a:lnTo>
                  <a:lnTo>
                    <a:pt x="459262" y="805"/>
                  </a:lnTo>
                  <a:lnTo>
                    <a:pt x="457094" y="14417"/>
                  </a:lnTo>
                  <a:lnTo>
                    <a:pt x="455893" y="22090"/>
                  </a:lnTo>
                  <a:lnTo>
                    <a:pt x="454992" y="27695"/>
                  </a:lnTo>
                  <a:lnTo>
                    <a:pt x="454992" y="27695"/>
                  </a:lnTo>
                  <a:lnTo>
                    <a:pt x="454124" y="32499"/>
                  </a:lnTo>
                  <a:lnTo>
                    <a:pt x="453957" y="33367"/>
                  </a:lnTo>
                  <a:lnTo>
                    <a:pt x="452489" y="41507"/>
                  </a:lnTo>
                  <a:lnTo>
                    <a:pt x="452489" y="41507"/>
                  </a:lnTo>
                  <a:lnTo>
                    <a:pt x="452056" y="44343"/>
                  </a:lnTo>
                  <a:lnTo>
                    <a:pt x="452056" y="45211"/>
                  </a:lnTo>
                  <a:lnTo>
                    <a:pt x="452056" y="45511"/>
                  </a:lnTo>
                  <a:lnTo>
                    <a:pt x="452056" y="45878"/>
                  </a:lnTo>
                  <a:lnTo>
                    <a:pt x="452056" y="46045"/>
                  </a:lnTo>
                  <a:lnTo>
                    <a:pt x="452056" y="46679"/>
                  </a:lnTo>
                  <a:lnTo>
                    <a:pt x="452056" y="46679"/>
                  </a:lnTo>
                  <a:lnTo>
                    <a:pt x="452056" y="47346"/>
                  </a:lnTo>
                  <a:lnTo>
                    <a:pt x="452056" y="47813"/>
                  </a:lnTo>
                  <a:lnTo>
                    <a:pt x="451622" y="50449"/>
                  </a:lnTo>
                  <a:lnTo>
                    <a:pt x="451021" y="54286"/>
                  </a:lnTo>
                  <a:lnTo>
                    <a:pt x="451021" y="54986"/>
                  </a:lnTo>
                  <a:lnTo>
                    <a:pt x="451021" y="55720"/>
                  </a:lnTo>
                  <a:lnTo>
                    <a:pt x="451021" y="56788"/>
                  </a:lnTo>
                  <a:lnTo>
                    <a:pt x="451021" y="57488"/>
                  </a:lnTo>
                  <a:lnTo>
                    <a:pt x="450688" y="59523"/>
                  </a:lnTo>
                  <a:lnTo>
                    <a:pt x="450087" y="63360"/>
                  </a:lnTo>
                  <a:lnTo>
                    <a:pt x="450087" y="64061"/>
                  </a:lnTo>
                  <a:lnTo>
                    <a:pt x="450087" y="64528"/>
                  </a:lnTo>
                  <a:lnTo>
                    <a:pt x="450087" y="64795"/>
                  </a:lnTo>
                  <a:lnTo>
                    <a:pt x="450087" y="65529"/>
                  </a:lnTo>
                  <a:lnTo>
                    <a:pt x="450087" y="65762"/>
                  </a:lnTo>
                  <a:lnTo>
                    <a:pt x="449620" y="68565"/>
                  </a:lnTo>
                  <a:lnTo>
                    <a:pt x="448920" y="73136"/>
                  </a:lnTo>
                  <a:lnTo>
                    <a:pt x="447485" y="82177"/>
                  </a:lnTo>
                  <a:lnTo>
                    <a:pt x="447485" y="82177"/>
                  </a:lnTo>
                  <a:lnTo>
                    <a:pt x="447485" y="82844"/>
                  </a:lnTo>
                  <a:lnTo>
                    <a:pt x="447485" y="82844"/>
                  </a:lnTo>
                  <a:lnTo>
                    <a:pt x="446985" y="86181"/>
                  </a:lnTo>
                  <a:lnTo>
                    <a:pt x="445483" y="95789"/>
                  </a:lnTo>
                  <a:lnTo>
                    <a:pt x="445483" y="95789"/>
                  </a:lnTo>
                  <a:lnTo>
                    <a:pt x="443315" y="109134"/>
                  </a:lnTo>
                  <a:lnTo>
                    <a:pt x="441179" y="122746"/>
                  </a:lnTo>
                  <a:lnTo>
                    <a:pt x="441179" y="123047"/>
                  </a:lnTo>
                  <a:lnTo>
                    <a:pt x="441179" y="123047"/>
                  </a:lnTo>
                  <a:lnTo>
                    <a:pt x="440079" y="130053"/>
                  </a:lnTo>
                  <a:lnTo>
                    <a:pt x="439778" y="131955"/>
                  </a:lnTo>
                  <a:lnTo>
                    <a:pt x="439044" y="136325"/>
                  </a:lnTo>
                  <a:lnTo>
                    <a:pt x="437409" y="146668"/>
                  </a:lnTo>
                  <a:lnTo>
                    <a:pt x="437009" y="149103"/>
                  </a:lnTo>
                  <a:lnTo>
                    <a:pt x="437009" y="149904"/>
                  </a:lnTo>
                  <a:lnTo>
                    <a:pt x="434907" y="163249"/>
                  </a:lnTo>
                  <a:lnTo>
                    <a:pt x="434907" y="163516"/>
                  </a:lnTo>
                  <a:lnTo>
                    <a:pt x="434907" y="163516"/>
                  </a:lnTo>
                  <a:lnTo>
                    <a:pt x="434140" y="168387"/>
                  </a:lnTo>
                  <a:lnTo>
                    <a:pt x="433373" y="173191"/>
                  </a:lnTo>
                  <a:lnTo>
                    <a:pt x="432805" y="176861"/>
                  </a:lnTo>
                  <a:lnTo>
                    <a:pt x="432071" y="181332"/>
                  </a:lnTo>
                  <a:lnTo>
                    <a:pt x="432071" y="181332"/>
                  </a:lnTo>
                  <a:lnTo>
                    <a:pt x="432071" y="180798"/>
                  </a:lnTo>
                  <a:lnTo>
                    <a:pt x="429936" y="194310"/>
                  </a:lnTo>
                  <a:lnTo>
                    <a:pt x="429936" y="194310"/>
                  </a:lnTo>
                  <a:lnTo>
                    <a:pt x="428301" y="194043"/>
                  </a:lnTo>
                  <a:lnTo>
                    <a:pt x="428068" y="194043"/>
                  </a:lnTo>
                  <a:lnTo>
                    <a:pt x="426967" y="194043"/>
                  </a:lnTo>
                  <a:lnTo>
                    <a:pt x="426633" y="194043"/>
                  </a:lnTo>
                  <a:lnTo>
                    <a:pt x="425966" y="194043"/>
                  </a:lnTo>
                  <a:lnTo>
                    <a:pt x="425032" y="194043"/>
                  </a:lnTo>
                  <a:lnTo>
                    <a:pt x="424431" y="194043"/>
                  </a:lnTo>
                  <a:lnTo>
                    <a:pt x="423998" y="194043"/>
                  </a:lnTo>
                  <a:lnTo>
                    <a:pt x="423130" y="194043"/>
                  </a:lnTo>
                  <a:lnTo>
                    <a:pt x="422563" y="194043"/>
                  </a:lnTo>
                  <a:lnTo>
                    <a:pt x="420828" y="194043"/>
                  </a:lnTo>
                  <a:cubicBezTo>
                    <a:pt x="419894" y="194043"/>
                    <a:pt x="418993" y="193810"/>
                    <a:pt x="418059" y="193743"/>
                  </a:cubicBezTo>
                  <a:lnTo>
                    <a:pt x="416057" y="193743"/>
                  </a:lnTo>
                  <a:lnTo>
                    <a:pt x="414823" y="193743"/>
                  </a:lnTo>
                  <a:lnTo>
                    <a:pt x="414155" y="193743"/>
                  </a:lnTo>
                  <a:lnTo>
                    <a:pt x="413054" y="193743"/>
                  </a:lnTo>
                  <a:lnTo>
                    <a:pt x="410486" y="193543"/>
                  </a:lnTo>
                  <a:lnTo>
                    <a:pt x="408017" y="193543"/>
                  </a:lnTo>
                  <a:lnTo>
                    <a:pt x="407850" y="193543"/>
                  </a:lnTo>
                  <a:lnTo>
                    <a:pt x="405414" y="193543"/>
                  </a:lnTo>
                  <a:lnTo>
                    <a:pt x="404880" y="193543"/>
                  </a:lnTo>
                  <a:lnTo>
                    <a:pt x="403513" y="193543"/>
                  </a:lnTo>
                  <a:lnTo>
                    <a:pt x="391335" y="193543"/>
                  </a:lnTo>
                  <a:lnTo>
                    <a:pt x="389467" y="193543"/>
                  </a:lnTo>
                  <a:lnTo>
                    <a:pt x="387432" y="193543"/>
                  </a:lnTo>
                  <a:lnTo>
                    <a:pt x="385430" y="193543"/>
                  </a:lnTo>
                  <a:lnTo>
                    <a:pt x="383428" y="193543"/>
                  </a:lnTo>
                  <a:lnTo>
                    <a:pt x="381426" y="193709"/>
                  </a:lnTo>
                  <a:lnTo>
                    <a:pt x="378991" y="193910"/>
                  </a:lnTo>
                  <a:lnTo>
                    <a:pt x="378991" y="193910"/>
                  </a:lnTo>
                  <a:lnTo>
                    <a:pt x="377790" y="193910"/>
                  </a:lnTo>
                  <a:lnTo>
                    <a:pt x="377590" y="193910"/>
                  </a:lnTo>
                  <a:lnTo>
                    <a:pt x="375755" y="194110"/>
                  </a:lnTo>
                  <a:lnTo>
                    <a:pt x="375521" y="194110"/>
                  </a:lnTo>
                  <a:lnTo>
                    <a:pt x="373619" y="194310"/>
                  </a:lnTo>
                  <a:lnTo>
                    <a:pt x="370784" y="194143"/>
                  </a:lnTo>
                  <a:lnTo>
                    <a:pt x="370216" y="194143"/>
                  </a:lnTo>
                  <a:lnTo>
                    <a:pt x="369249" y="194143"/>
                  </a:lnTo>
                  <a:lnTo>
                    <a:pt x="368482" y="194143"/>
                  </a:lnTo>
                  <a:lnTo>
                    <a:pt x="367714" y="194143"/>
                  </a:lnTo>
                  <a:lnTo>
                    <a:pt x="367314" y="194143"/>
                  </a:lnTo>
                  <a:lnTo>
                    <a:pt x="367014" y="194143"/>
                  </a:lnTo>
                  <a:lnTo>
                    <a:pt x="366613" y="194143"/>
                  </a:lnTo>
                  <a:lnTo>
                    <a:pt x="366146" y="194143"/>
                  </a:lnTo>
                  <a:lnTo>
                    <a:pt x="366146" y="194143"/>
                  </a:lnTo>
                  <a:lnTo>
                    <a:pt x="365512" y="194143"/>
                  </a:lnTo>
                  <a:lnTo>
                    <a:pt x="365512" y="193876"/>
                  </a:lnTo>
                  <a:lnTo>
                    <a:pt x="365512" y="193876"/>
                  </a:lnTo>
                  <a:lnTo>
                    <a:pt x="365212" y="192041"/>
                  </a:lnTo>
                  <a:lnTo>
                    <a:pt x="364578" y="188004"/>
                  </a:lnTo>
                  <a:lnTo>
                    <a:pt x="363377" y="180598"/>
                  </a:lnTo>
                  <a:lnTo>
                    <a:pt x="363377" y="180798"/>
                  </a:lnTo>
                  <a:lnTo>
                    <a:pt x="362376" y="174426"/>
                  </a:lnTo>
                  <a:lnTo>
                    <a:pt x="360575" y="162949"/>
                  </a:lnTo>
                  <a:lnTo>
                    <a:pt x="360575" y="162682"/>
                  </a:lnTo>
                  <a:lnTo>
                    <a:pt x="360575" y="162682"/>
                  </a:lnTo>
                  <a:lnTo>
                    <a:pt x="359240" y="154241"/>
                  </a:lnTo>
                  <a:lnTo>
                    <a:pt x="359240" y="153741"/>
                  </a:lnTo>
                  <a:lnTo>
                    <a:pt x="358806" y="150971"/>
                  </a:lnTo>
                  <a:lnTo>
                    <a:pt x="358606" y="149737"/>
                  </a:lnTo>
                  <a:lnTo>
                    <a:pt x="358606" y="149136"/>
                  </a:lnTo>
                  <a:lnTo>
                    <a:pt x="358606" y="149136"/>
                  </a:lnTo>
                  <a:lnTo>
                    <a:pt x="356471" y="135591"/>
                  </a:lnTo>
                  <a:lnTo>
                    <a:pt x="356471" y="135591"/>
                  </a:lnTo>
                  <a:lnTo>
                    <a:pt x="354336" y="122246"/>
                  </a:lnTo>
                  <a:lnTo>
                    <a:pt x="354336" y="121946"/>
                  </a:lnTo>
                  <a:lnTo>
                    <a:pt x="352200" y="108334"/>
                  </a:lnTo>
                  <a:lnTo>
                    <a:pt x="352200" y="108067"/>
                  </a:lnTo>
                  <a:lnTo>
                    <a:pt x="351733" y="105164"/>
                  </a:lnTo>
                  <a:lnTo>
                    <a:pt x="350099" y="94755"/>
                  </a:lnTo>
                  <a:lnTo>
                    <a:pt x="348097" y="81877"/>
                  </a:lnTo>
                  <a:lnTo>
                    <a:pt x="348097" y="81877"/>
                  </a:lnTo>
                  <a:lnTo>
                    <a:pt x="348097" y="81877"/>
                  </a:lnTo>
                  <a:lnTo>
                    <a:pt x="348097" y="81209"/>
                  </a:lnTo>
                  <a:lnTo>
                    <a:pt x="348097" y="81209"/>
                  </a:lnTo>
                  <a:lnTo>
                    <a:pt x="346662" y="72235"/>
                  </a:lnTo>
                  <a:lnTo>
                    <a:pt x="345928" y="67697"/>
                  </a:lnTo>
                  <a:lnTo>
                    <a:pt x="345228" y="63160"/>
                  </a:lnTo>
                  <a:lnTo>
                    <a:pt x="344494" y="58623"/>
                  </a:lnTo>
                  <a:lnTo>
                    <a:pt x="343760" y="54085"/>
                  </a:lnTo>
                  <a:lnTo>
                    <a:pt x="343059" y="49581"/>
                  </a:lnTo>
                  <a:lnTo>
                    <a:pt x="342358" y="45044"/>
                  </a:lnTo>
                  <a:lnTo>
                    <a:pt x="341624" y="40507"/>
                  </a:lnTo>
                  <a:lnTo>
                    <a:pt x="341624" y="40507"/>
                  </a:lnTo>
                  <a:lnTo>
                    <a:pt x="340323" y="32366"/>
                  </a:lnTo>
                  <a:lnTo>
                    <a:pt x="340323" y="31999"/>
                  </a:lnTo>
                  <a:lnTo>
                    <a:pt x="340323" y="31999"/>
                  </a:lnTo>
                  <a:lnTo>
                    <a:pt x="340323" y="31632"/>
                  </a:lnTo>
                  <a:lnTo>
                    <a:pt x="339556" y="26794"/>
                  </a:lnTo>
                  <a:lnTo>
                    <a:pt x="338655" y="21156"/>
                  </a:lnTo>
                  <a:lnTo>
                    <a:pt x="337454" y="13483"/>
                  </a:lnTo>
                  <a:lnTo>
                    <a:pt x="335285" y="-63"/>
                  </a:lnTo>
                  <a:lnTo>
                    <a:pt x="335285" y="-63"/>
                  </a:lnTo>
                  <a:lnTo>
                    <a:pt x="328613" y="1038"/>
                  </a:lnTo>
                  <a:lnTo>
                    <a:pt x="325710" y="1572"/>
                  </a:lnTo>
                  <a:lnTo>
                    <a:pt x="324242" y="1839"/>
                  </a:lnTo>
                  <a:lnTo>
                    <a:pt x="321506" y="2373"/>
                  </a:lnTo>
                  <a:lnTo>
                    <a:pt x="321506" y="2373"/>
                  </a:lnTo>
                  <a:cubicBezTo>
                    <a:pt x="318170" y="2973"/>
                    <a:pt x="315101" y="3640"/>
                    <a:pt x="311998" y="4341"/>
                  </a:cubicBezTo>
                  <a:lnTo>
                    <a:pt x="308662" y="5075"/>
                  </a:lnTo>
                  <a:lnTo>
                    <a:pt x="307127" y="5442"/>
                  </a:lnTo>
                  <a:lnTo>
                    <a:pt x="303057" y="6410"/>
                  </a:lnTo>
                  <a:lnTo>
                    <a:pt x="298253" y="7611"/>
                  </a:lnTo>
                  <a:lnTo>
                    <a:pt x="293548" y="8845"/>
                  </a:lnTo>
                  <a:lnTo>
                    <a:pt x="293548" y="8845"/>
                  </a:lnTo>
                  <a:lnTo>
                    <a:pt x="289712" y="9913"/>
                  </a:lnTo>
                  <a:lnTo>
                    <a:pt x="287610" y="10513"/>
                  </a:lnTo>
                  <a:lnTo>
                    <a:pt x="283840" y="11614"/>
                  </a:lnTo>
                  <a:lnTo>
                    <a:pt x="280837" y="12515"/>
                  </a:lnTo>
                  <a:cubicBezTo>
                    <a:pt x="279069" y="13082"/>
                    <a:pt x="277267" y="13616"/>
                    <a:pt x="275499" y="14217"/>
                  </a:cubicBezTo>
                  <a:lnTo>
                    <a:pt x="273464" y="14884"/>
                  </a:lnTo>
                  <a:lnTo>
                    <a:pt x="271128" y="15651"/>
                  </a:lnTo>
                  <a:lnTo>
                    <a:pt x="269060" y="16352"/>
                  </a:lnTo>
                  <a:lnTo>
                    <a:pt x="265724" y="17553"/>
                  </a:lnTo>
                  <a:lnTo>
                    <a:pt x="261120" y="19221"/>
                  </a:lnTo>
                  <a:lnTo>
                    <a:pt x="256582" y="20923"/>
                  </a:lnTo>
                  <a:lnTo>
                    <a:pt x="252679" y="22424"/>
                  </a:lnTo>
                  <a:lnTo>
                    <a:pt x="251211" y="23024"/>
                  </a:lnTo>
                  <a:lnTo>
                    <a:pt x="248608" y="24092"/>
                  </a:lnTo>
                  <a:cubicBezTo>
                    <a:pt x="245039" y="25527"/>
                    <a:pt x="241502" y="27028"/>
                    <a:pt x="237999" y="28563"/>
                  </a:cubicBezTo>
                  <a:lnTo>
                    <a:pt x="234429" y="30164"/>
                  </a:lnTo>
                  <a:lnTo>
                    <a:pt x="231693" y="31399"/>
                  </a:lnTo>
                  <a:lnTo>
                    <a:pt x="228724" y="32766"/>
                  </a:lnTo>
                  <a:cubicBezTo>
                    <a:pt x="225088" y="34501"/>
                    <a:pt x="221484" y="36103"/>
                    <a:pt x="217914" y="38071"/>
                  </a:cubicBezTo>
                  <a:cubicBezTo>
                    <a:pt x="217114" y="38471"/>
                    <a:pt x="216346" y="38838"/>
                    <a:pt x="215579" y="39272"/>
                  </a:cubicBezTo>
                  <a:lnTo>
                    <a:pt x="213744" y="40173"/>
                  </a:lnTo>
                  <a:lnTo>
                    <a:pt x="211375" y="41407"/>
                  </a:lnTo>
                  <a:lnTo>
                    <a:pt x="208039" y="43242"/>
                  </a:lnTo>
                  <a:lnTo>
                    <a:pt x="204703" y="45077"/>
                  </a:lnTo>
                  <a:lnTo>
                    <a:pt x="204703" y="45077"/>
                  </a:lnTo>
                  <a:lnTo>
                    <a:pt x="201366" y="47079"/>
                  </a:lnTo>
                  <a:lnTo>
                    <a:pt x="199298" y="48247"/>
                  </a:lnTo>
                  <a:lnTo>
                    <a:pt x="199298" y="48247"/>
                  </a:lnTo>
                  <a:lnTo>
                    <a:pt x="193026" y="51917"/>
                  </a:lnTo>
                  <a:lnTo>
                    <a:pt x="193026" y="51917"/>
                  </a:lnTo>
                  <a:lnTo>
                    <a:pt x="192525" y="52217"/>
                  </a:lnTo>
                  <a:lnTo>
                    <a:pt x="188855" y="54452"/>
                  </a:lnTo>
                  <a:lnTo>
                    <a:pt x="185252" y="56721"/>
                  </a:lnTo>
                  <a:cubicBezTo>
                    <a:pt x="184518" y="57155"/>
                    <a:pt x="183784" y="57622"/>
                    <a:pt x="183083" y="58122"/>
                  </a:cubicBezTo>
                  <a:lnTo>
                    <a:pt x="181249" y="59257"/>
                  </a:lnTo>
                  <a:lnTo>
                    <a:pt x="179514" y="60424"/>
                  </a:lnTo>
                  <a:lnTo>
                    <a:pt x="176177" y="62560"/>
                  </a:lnTo>
                  <a:lnTo>
                    <a:pt x="171507" y="65729"/>
                  </a:lnTo>
                  <a:lnTo>
                    <a:pt x="167603" y="68498"/>
                  </a:lnTo>
                  <a:lnTo>
                    <a:pt x="164267" y="70800"/>
                  </a:lnTo>
                  <a:lnTo>
                    <a:pt x="160530" y="73536"/>
                  </a:lnTo>
                  <a:lnTo>
                    <a:pt x="158929" y="74737"/>
                  </a:lnTo>
                  <a:lnTo>
                    <a:pt x="155592" y="77239"/>
                  </a:lnTo>
                  <a:lnTo>
                    <a:pt x="154024" y="78440"/>
                  </a:lnTo>
                  <a:lnTo>
                    <a:pt x="152490" y="79675"/>
                  </a:lnTo>
                  <a:lnTo>
                    <a:pt x="146484" y="84446"/>
                  </a:lnTo>
                  <a:lnTo>
                    <a:pt x="140612" y="89317"/>
                  </a:lnTo>
                  <a:lnTo>
                    <a:pt x="137543" y="91952"/>
                  </a:lnTo>
                  <a:lnTo>
                    <a:pt x="137310" y="92186"/>
                  </a:lnTo>
                  <a:lnTo>
                    <a:pt x="134240" y="94955"/>
                  </a:lnTo>
                  <a:lnTo>
                    <a:pt x="133139" y="95956"/>
                  </a:lnTo>
                  <a:lnTo>
                    <a:pt x="130170" y="98625"/>
                  </a:lnTo>
                  <a:lnTo>
                    <a:pt x="126633" y="101961"/>
                  </a:lnTo>
                  <a:lnTo>
                    <a:pt x="126633" y="101961"/>
                  </a:lnTo>
                  <a:lnTo>
                    <a:pt x="123297" y="105064"/>
                  </a:lnTo>
                  <a:cubicBezTo>
                    <a:pt x="121996" y="106265"/>
                    <a:pt x="120695" y="107533"/>
                    <a:pt x="119394" y="108801"/>
                  </a:cubicBezTo>
                  <a:lnTo>
                    <a:pt x="116558" y="111536"/>
                  </a:lnTo>
                  <a:cubicBezTo>
                    <a:pt x="114222" y="113905"/>
                    <a:pt x="111887" y="116274"/>
                    <a:pt x="109618" y="118676"/>
                  </a:cubicBezTo>
                  <a:lnTo>
                    <a:pt x="106282" y="122012"/>
                  </a:lnTo>
                  <a:lnTo>
                    <a:pt x="102946" y="125549"/>
                  </a:lnTo>
                  <a:lnTo>
                    <a:pt x="100110" y="128885"/>
                  </a:lnTo>
                  <a:lnTo>
                    <a:pt x="99543" y="129486"/>
                  </a:lnTo>
                  <a:lnTo>
                    <a:pt x="96607" y="132822"/>
                  </a:lnTo>
                  <a:cubicBezTo>
                    <a:pt x="94805" y="134891"/>
                    <a:pt x="93037" y="136959"/>
                    <a:pt x="91302" y="139061"/>
                  </a:cubicBezTo>
                  <a:lnTo>
                    <a:pt x="89934" y="140696"/>
                  </a:lnTo>
                  <a:cubicBezTo>
                    <a:pt x="88900" y="141930"/>
                    <a:pt x="87899" y="143165"/>
                    <a:pt x="86931" y="144432"/>
                  </a:cubicBezTo>
                  <a:lnTo>
                    <a:pt x="85130" y="146668"/>
                  </a:lnTo>
                  <a:lnTo>
                    <a:pt x="80526" y="151105"/>
                  </a:lnTo>
                  <a:lnTo>
                    <a:pt x="78024" y="154441"/>
                  </a:lnTo>
                  <a:lnTo>
                    <a:pt x="76255" y="156810"/>
                  </a:lnTo>
                  <a:cubicBezTo>
                    <a:pt x="75355" y="158011"/>
                    <a:pt x="74487" y="159212"/>
                    <a:pt x="73620" y="160480"/>
                  </a:cubicBezTo>
                  <a:cubicBezTo>
                    <a:pt x="73086" y="161181"/>
                    <a:pt x="72585" y="161881"/>
                    <a:pt x="72085" y="162615"/>
                  </a:cubicBezTo>
                  <a:cubicBezTo>
                    <a:pt x="70584" y="164717"/>
                    <a:pt x="69116" y="166819"/>
                    <a:pt x="67648" y="168987"/>
                  </a:cubicBezTo>
                  <a:lnTo>
                    <a:pt x="66046" y="171323"/>
                  </a:lnTo>
                  <a:lnTo>
                    <a:pt x="63744" y="174659"/>
                  </a:lnTo>
                  <a:lnTo>
                    <a:pt x="62043" y="177295"/>
                  </a:lnTo>
                  <a:lnTo>
                    <a:pt x="61142" y="178729"/>
                  </a:lnTo>
                  <a:lnTo>
                    <a:pt x="59507" y="181265"/>
                  </a:lnTo>
                  <a:lnTo>
                    <a:pt x="58173" y="183400"/>
                  </a:lnTo>
                  <a:lnTo>
                    <a:pt x="58173" y="183400"/>
                  </a:lnTo>
                  <a:lnTo>
                    <a:pt x="58173" y="183400"/>
                  </a:lnTo>
                  <a:lnTo>
                    <a:pt x="58173" y="183600"/>
                  </a:lnTo>
                  <a:cubicBezTo>
                    <a:pt x="57572" y="184535"/>
                    <a:pt x="57005" y="185536"/>
                    <a:pt x="56404" y="186503"/>
                  </a:cubicBezTo>
                  <a:lnTo>
                    <a:pt x="54269" y="190073"/>
                  </a:lnTo>
                  <a:lnTo>
                    <a:pt x="51967" y="193976"/>
                  </a:lnTo>
                  <a:cubicBezTo>
                    <a:pt x="51533" y="194744"/>
                    <a:pt x="51066" y="195511"/>
                    <a:pt x="50632" y="196312"/>
                  </a:cubicBezTo>
                  <a:lnTo>
                    <a:pt x="47296" y="202250"/>
                  </a:lnTo>
                  <a:lnTo>
                    <a:pt x="46028" y="204552"/>
                  </a:lnTo>
                  <a:cubicBezTo>
                    <a:pt x="46028" y="204552"/>
                    <a:pt x="46028" y="204552"/>
                    <a:pt x="46028" y="204719"/>
                  </a:cubicBezTo>
                  <a:cubicBezTo>
                    <a:pt x="46028" y="204886"/>
                    <a:pt x="46028" y="204719"/>
                    <a:pt x="46028" y="204719"/>
                  </a:cubicBezTo>
                  <a:lnTo>
                    <a:pt x="46028" y="204719"/>
                  </a:lnTo>
                  <a:cubicBezTo>
                    <a:pt x="45561" y="205520"/>
                    <a:pt x="45194" y="206321"/>
                    <a:pt x="44727" y="207088"/>
                  </a:cubicBezTo>
                  <a:cubicBezTo>
                    <a:pt x="44260" y="207855"/>
                    <a:pt x="43826" y="208856"/>
                    <a:pt x="43359" y="209757"/>
                  </a:cubicBezTo>
                  <a:cubicBezTo>
                    <a:pt x="42892" y="210658"/>
                    <a:pt x="42425" y="211459"/>
                    <a:pt x="42025" y="212293"/>
                  </a:cubicBezTo>
                  <a:cubicBezTo>
                    <a:pt x="40190" y="215963"/>
                    <a:pt x="38388" y="219666"/>
                    <a:pt x="36587" y="223403"/>
                  </a:cubicBezTo>
                  <a:lnTo>
                    <a:pt x="35653" y="225371"/>
                  </a:lnTo>
                  <a:cubicBezTo>
                    <a:pt x="33884" y="229174"/>
                    <a:pt x="32316" y="233011"/>
                    <a:pt x="30515" y="236915"/>
                  </a:cubicBezTo>
                  <a:cubicBezTo>
                    <a:pt x="30148" y="237815"/>
                    <a:pt x="29747" y="238749"/>
                    <a:pt x="29347" y="239650"/>
                  </a:cubicBezTo>
                  <a:lnTo>
                    <a:pt x="28213" y="242419"/>
                  </a:lnTo>
                  <a:lnTo>
                    <a:pt x="26644" y="246256"/>
                  </a:lnTo>
                  <a:cubicBezTo>
                    <a:pt x="26644" y="246623"/>
                    <a:pt x="26378" y="246990"/>
                    <a:pt x="26211" y="247357"/>
                  </a:cubicBezTo>
                  <a:cubicBezTo>
                    <a:pt x="25777" y="248491"/>
                    <a:pt x="25310" y="249659"/>
                    <a:pt x="24876" y="250693"/>
                  </a:cubicBezTo>
                  <a:lnTo>
                    <a:pt x="24476" y="251761"/>
                  </a:lnTo>
                  <a:cubicBezTo>
                    <a:pt x="23975" y="253029"/>
                    <a:pt x="23542" y="254263"/>
                    <a:pt x="23075" y="255531"/>
                  </a:cubicBezTo>
                  <a:lnTo>
                    <a:pt x="22741" y="256365"/>
                  </a:lnTo>
                  <a:cubicBezTo>
                    <a:pt x="22241" y="257733"/>
                    <a:pt x="21774" y="259101"/>
                    <a:pt x="21273" y="260502"/>
                  </a:cubicBezTo>
                  <a:lnTo>
                    <a:pt x="19739" y="264939"/>
                  </a:lnTo>
                  <a:lnTo>
                    <a:pt x="19739" y="264939"/>
                  </a:lnTo>
                  <a:cubicBezTo>
                    <a:pt x="19238" y="266508"/>
                    <a:pt x="18704" y="268042"/>
                    <a:pt x="18204" y="269577"/>
                  </a:cubicBezTo>
                  <a:cubicBezTo>
                    <a:pt x="17703" y="271112"/>
                    <a:pt x="17203" y="272713"/>
                    <a:pt x="16736" y="274281"/>
                  </a:cubicBezTo>
                  <a:cubicBezTo>
                    <a:pt x="16269" y="275849"/>
                    <a:pt x="15768" y="277384"/>
                    <a:pt x="15301" y="278952"/>
                  </a:cubicBezTo>
                  <a:cubicBezTo>
                    <a:pt x="14834" y="280520"/>
                    <a:pt x="14667" y="281121"/>
                    <a:pt x="14367" y="282288"/>
                  </a:cubicBezTo>
                  <a:lnTo>
                    <a:pt x="14167" y="282989"/>
                  </a:lnTo>
                  <a:lnTo>
                    <a:pt x="13766" y="284490"/>
                  </a:lnTo>
                  <a:cubicBezTo>
                    <a:pt x="13399" y="285725"/>
                    <a:pt x="13066" y="286926"/>
                    <a:pt x="12732" y="288160"/>
                  </a:cubicBezTo>
                  <a:lnTo>
                    <a:pt x="12432" y="289328"/>
                  </a:lnTo>
                  <a:cubicBezTo>
                    <a:pt x="12065" y="290562"/>
                    <a:pt x="11765" y="291797"/>
                    <a:pt x="11431" y="292998"/>
                  </a:cubicBezTo>
                  <a:cubicBezTo>
                    <a:pt x="11444" y="293131"/>
                    <a:pt x="11444" y="293265"/>
                    <a:pt x="11431" y="293398"/>
                  </a:cubicBezTo>
                  <a:lnTo>
                    <a:pt x="10530" y="297068"/>
                  </a:lnTo>
                  <a:cubicBezTo>
                    <a:pt x="10030" y="299070"/>
                    <a:pt x="9563" y="301038"/>
                    <a:pt x="9096" y="303040"/>
                  </a:cubicBezTo>
                  <a:cubicBezTo>
                    <a:pt x="8629" y="305042"/>
                    <a:pt x="8395" y="306109"/>
                    <a:pt x="8061" y="307611"/>
                  </a:cubicBezTo>
                  <a:cubicBezTo>
                    <a:pt x="7728" y="309112"/>
                    <a:pt x="7227" y="311614"/>
                    <a:pt x="6827" y="313583"/>
                  </a:cubicBezTo>
                  <a:cubicBezTo>
                    <a:pt x="6627" y="314450"/>
                    <a:pt x="6460" y="315251"/>
                    <a:pt x="6327" y="316085"/>
                  </a:cubicBezTo>
                  <a:lnTo>
                    <a:pt x="5926" y="318087"/>
                  </a:lnTo>
                  <a:cubicBezTo>
                    <a:pt x="5726" y="319088"/>
                    <a:pt x="5559" y="320088"/>
                    <a:pt x="5359" y="321123"/>
                  </a:cubicBezTo>
                  <a:lnTo>
                    <a:pt x="4959" y="323425"/>
                  </a:lnTo>
                  <a:lnTo>
                    <a:pt x="4458" y="326394"/>
                  </a:lnTo>
                  <a:cubicBezTo>
                    <a:pt x="4191" y="327829"/>
                    <a:pt x="3958" y="329297"/>
                    <a:pt x="3724" y="330731"/>
                  </a:cubicBezTo>
                  <a:lnTo>
                    <a:pt x="3424" y="332900"/>
                  </a:lnTo>
                  <a:cubicBezTo>
                    <a:pt x="3024" y="335402"/>
                    <a:pt x="2690" y="337904"/>
                    <a:pt x="2356" y="340440"/>
                  </a:cubicBezTo>
                  <a:lnTo>
                    <a:pt x="2056" y="342608"/>
                  </a:lnTo>
                  <a:cubicBezTo>
                    <a:pt x="1856" y="344243"/>
                    <a:pt x="1656" y="345945"/>
                    <a:pt x="1489" y="347513"/>
                  </a:cubicBezTo>
                  <a:cubicBezTo>
                    <a:pt x="1489" y="347713"/>
                    <a:pt x="1489" y="347913"/>
                    <a:pt x="1489" y="348113"/>
                  </a:cubicBezTo>
                  <a:cubicBezTo>
                    <a:pt x="1489" y="349381"/>
                    <a:pt x="1189" y="350649"/>
                    <a:pt x="1055" y="351917"/>
                  </a:cubicBezTo>
                  <a:lnTo>
                    <a:pt x="1055" y="352217"/>
                  </a:lnTo>
                  <a:lnTo>
                    <a:pt x="655" y="356387"/>
                  </a:lnTo>
                  <a:cubicBezTo>
                    <a:pt x="655" y="356988"/>
                    <a:pt x="655" y="357588"/>
                    <a:pt x="655" y="358222"/>
                  </a:cubicBezTo>
                  <a:lnTo>
                    <a:pt x="655" y="358689"/>
                  </a:lnTo>
                  <a:lnTo>
                    <a:pt x="354" y="362359"/>
                  </a:lnTo>
                  <a:cubicBezTo>
                    <a:pt x="354" y="363560"/>
                    <a:pt x="354" y="364795"/>
                    <a:pt x="121" y="366029"/>
                  </a:cubicBezTo>
                  <a:lnTo>
                    <a:pt x="121" y="367664"/>
                  </a:lnTo>
                  <a:cubicBezTo>
                    <a:pt x="121" y="368031"/>
                    <a:pt x="121" y="368398"/>
                    <a:pt x="121" y="368732"/>
                  </a:cubicBezTo>
                  <a:cubicBezTo>
                    <a:pt x="121" y="369899"/>
                    <a:pt x="121" y="371034"/>
                    <a:pt x="121" y="372068"/>
                  </a:cubicBezTo>
                  <a:lnTo>
                    <a:pt x="121" y="372602"/>
                  </a:lnTo>
                  <a:cubicBezTo>
                    <a:pt x="121" y="374070"/>
                    <a:pt x="-46" y="375538"/>
                    <a:pt x="-79" y="377006"/>
                  </a:cubicBezTo>
                  <a:lnTo>
                    <a:pt x="-79" y="377873"/>
                  </a:lnTo>
                  <a:cubicBezTo>
                    <a:pt x="-79" y="379208"/>
                    <a:pt x="-79" y="380542"/>
                    <a:pt x="-79" y="381910"/>
                  </a:cubicBezTo>
                  <a:lnTo>
                    <a:pt x="-79" y="382878"/>
                  </a:lnTo>
                  <a:cubicBezTo>
                    <a:pt x="-79" y="386214"/>
                    <a:pt x="-79" y="389550"/>
                    <a:pt x="-79" y="392887"/>
                  </a:cubicBezTo>
                  <a:cubicBezTo>
                    <a:pt x="-79" y="396223"/>
                    <a:pt x="-79" y="399059"/>
                    <a:pt x="-79" y="402061"/>
                  </a:cubicBezTo>
                  <a:cubicBezTo>
                    <a:pt x="-79" y="404163"/>
                    <a:pt x="-79" y="406232"/>
                    <a:pt x="121" y="408300"/>
                  </a:cubicBezTo>
                  <a:cubicBezTo>
                    <a:pt x="121" y="411636"/>
                    <a:pt x="421" y="414973"/>
                    <a:pt x="621" y="418309"/>
                  </a:cubicBezTo>
                  <a:cubicBezTo>
                    <a:pt x="822" y="421645"/>
                    <a:pt x="1055" y="424982"/>
                    <a:pt x="1355" y="428318"/>
                  </a:cubicBezTo>
                  <a:cubicBezTo>
                    <a:pt x="1355" y="429452"/>
                    <a:pt x="1556" y="430553"/>
                    <a:pt x="1689" y="431654"/>
                  </a:cubicBezTo>
                  <a:cubicBezTo>
                    <a:pt x="1689" y="433322"/>
                    <a:pt x="2023" y="434991"/>
                    <a:pt x="2190" y="436692"/>
                  </a:cubicBezTo>
                  <a:cubicBezTo>
                    <a:pt x="2190" y="437393"/>
                    <a:pt x="2356" y="438060"/>
                    <a:pt x="2423" y="438761"/>
                  </a:cubicBezTo>
                  <a:cubicBezTo>
                    <a:pt x="2780" y="441897"/>
                    <a:pt x="3180" y="445033"/>
                    <a:pt x="3624" y="448169"/>
                  </a:cubicBezTo>
                  <a:cubicBezTo>
                    <a:pt x="3824" y="449794"/>
                    <a:pt x="4058" y="451429"/>
                    <a:pt x="4325" y="453073"/>
                  </a:cubicBezTo>
                  <a:cubicBezTo>
                    <a:pt x="4525" y="454475"/>
                    <a:pt x="4758" y="455876"/>
                    <a:pt x="4992" y="457277"/>
                  </a:cubicBezTo>
                  <a:lnTo>
                    <a:pt x="4992" y="458111"/>
                  </a:lnTo>
                  <a:lnTo>
                    <a:pt x="5793" y="462849"/>
                  </a:lnTo>
                  <a:cubicBezTo>
                    <a:pt x="6060" y="464450"/>
                    <a:pt x="6360" y="466018"/>
                    <a:pt x="6727" y="467620"/>
                  </a:cubicBezTo>
                  <a:cubicBezTo>
                    <a:pt x="7094" y="469221"/>
                    <a:pt x="7327" y="470789"/>
                    <a:pt x="7628" y="472357"/>
                  </a:cubicBezTo>
                  <a:lnTo>
                    <a:pt x="7628" y="472357"/>
                  </a:lnTo>
                  <a:cubicBezTo>
                    <a:pt x="7628" y="472991"/>
                    <a:pt x="7894" y="473592"/>
                    <a:pt x="7995" y="474192"/>
                  </a:cubicBezTo>
                  <a:cubicBezTo>
                    <a:pt x="8228" y="475326"/>
                    <a:pt x="8462" y="476461"/>
                    <a:pt x="8729" y="477528"/>
                  </a:cubicBezTo>
                  <a:cubicBezTo>
                    <a:pt x="8996" y="478596"/>
                    <a:pt x="9262" y="479997"/>
                    <a:pt x="9563" y="481232"/>
                  </a:cubicBezTo>
                  <a:cubicBezTo>
                    <a:pt x="9863" y="482466"/>
                    <a:pt x="9863" y="482666"/>
                    <a:pt x="10030" y="483400"/>
                  </a:cubicBezTo>
                  <a:cubicBezTo>
                    <a:pt x="10197" y="484134"/>
                    <a:pt x="10564" y="485602"/>
                    <a:pt x="10864" y="486737"/>
                  </a:cubicBezTo>
                  <a:lnTo>
                    <a:pt x="10864" y="486737"/>
                  </a:lnTo>
                  <a:lnTo>
                    <a:pt x="10864" y="487170"/>
                  </a:lnTo>
                  <a:cubicBezTo>
                    <a:pt x="10864" y="487671"/>
                    <a:pt x="11097" y="488171"/>
                    <a:pt x="11231" y="488672"/>
                  </a:cubicBezTo>
                  <a:cubicBezTo>
                    <a:pt x="11798" y="491007"/>
                    <a:pt x="12365" y="493309"/>
                    <a:pt x="12999" y="495611"/>
                  </a:cubicBezTo>
                  <a:lnTo>
                    <a:pt x="13800" y="498614"/>
                  </a:lnTo>
                  <a:cubicBezTo>
                    <a:pt x="14200" y="500015"/>
                    <a:pt x="14600" y="501350"/>
                    <a:pt x="14967" y="502784"/>
                  </a:cubicBezTo>
                  <a:lnTo>
                    <a:pt x="15568" y="504753"/>
                  </a:lnTo>
                  <a:cubicBezTo>
                    <a:pt x="15802" y="505620"/>
                    <a:pt x="16068" y="506454"/>
                    <a:pt x="16302" y="507288"/>
                  </a:cubicBezTo>
                  <a:cubicBezTo>
                    <a:pt x="16536" y="508122"/>
                    <a:pt x="16903" y="509257"/>
                    <a:pt x="17236" y="510257"/>
                  </a:cubicBezTo>
                  <a:cubicBezTo>
                    <a:pt x="17570" y="511258"/>
                    <a:pt x="17670" y="511725"/>
                    <a:pt x="17903" y="512459"/>
                  </a:cubicBezTo>
                  <a:cubicBezTo>
                    <a:pt x="18137" y="513193"/>
                    <a:pt x="18437" y="514128"/>
                    <a:pt x="18704" y="514928"/>
                  </a:cubicBezTo>
                  <a:cubicBezTo>
                    <a:pt x="18971" y="515729"/>
                    <a:pt x="19171" y="516396"/>
                    <a:pt x="19405" y="517130"/>
                  </a:cubicBezTo>
                  <a:cubicBezTo>
                    <a:pt x="19638" y="517864"/>
                    <a:pt x="20105" y="519232"/>
                    <a:pt x="20472" y="520266"/>
                  </a:cubicBezTo>
                  <a:lnTo>
                    <a:pt x="20873" y="521467"/>
                  </a:lnTo>
                  <a:lnTo>
                    <a:pt x="22207" y="525271"/>
                  </a:lnTo>
                  <a:cubicBezTo>
                    <a:pt x="23275" y="528340"/>
                    <a:pt x="24409" y="531410"/>
                    <a:pt x="25544" y="534446"/>
                  </a:cubicBezTo>
                  <a:cubicBezTo>
                    <a:pt x="26178" y="536147"/>
                    <a:pt x="26845" y="537782"/>
                    <a:pt x="27512" y="539517"/>
                  </a:cubicBezTo>
                  <a:cubicBezTo>
                    <a:pt x="28179" y="541252"/>
                    <a:pt x="28880" y="542853"/>
                    <a:pt x="29547" y="544588"/>
                  </a:cubicBezTo>
                  <a:cubicBezTo>
                    <a:pt x="30214" y="546323"/>
                    <a:pt x="30915" y="547924"/>
                    <a:pt x="31616" y="549459"/>
                  </a:cubicBezTo>
                  <a:cubicBezTo>
                    <a:pt x="31672" y="549646"/>
                    <a:pt x="31752" y="549823"/>
                    <a:pt x="31849" y="549993"/>
                  </a:cubicBezTo>
                  <a:cubicBezTo>
                    <a:pt x="32383" y="551294"/>
                    <a:pt x="32950" y="552562"/>
                    <a:pt x="33517" y="553863"/>
                  </a:cubicBezTo>
                  <a:lnTo>
                    <a:pt x="34118" y="555197"/>
                  </a:lnTo>
                  <a:cubicBezTo>
                    <a:pt x="34752" y="556632"/>
                    <a:pt x="35419" y="558100"/>
                    <a:pt x="36086" y="559535"/>
                  </a:cubicBezTo>
                  <a:cubicBezTo>
                    <a:pt x="36754" y="560969"/>
                    <a:pt x="37521" y="562637"/>
                    <a:pt x="38255" y="564172"/>
                  </a:cubicBezTo>
                  <a:lnTo>
                    <a:pt x="38488" y="564639"/>
                  </a:lnTo>
                  <a:cubicBezTo>
                    <a:pt x="39222" y="566207"/>
                    <a:pt x="39990" y="567775"/>
                    <a:pt x="40757" y="569343"/>
                  </a:cubicBezTo>
                  <a:lnTo>
                    <a:pt x="40924" y="569710"/>
                  </a:lnTo>
                  <a:lnTo>
                    <a:pt x="40924" y="569710"/>
                  </a:lnTo>
                  <a:lnTo>
                    <a:pt x="41658" y="571078"/>
                  </a:lnTo>
                  <a:lnTo>
                    <a:pt x="42926" y="573614"/>
                  </a:lnTo>
                  <a:lnTo>
                    <a:pt x="43693" y="575082"/>
                  </a:lnTo>
                  <a:cubicBezTo>
                    <a:pt x="44093" y="575916"/>
                    <a:pt x="44527" y="576717"/>
                    <a:pt x="44961" y="577551"/>
                  </a:cubicBezTo>
                  <a:cubicBezTo>
                    <a:pt x="45895" y="579319"/>
                    <a:pt x="46829" y="581087"/>
                    <a:pt x="47797" y="582855"/>
                  </a:cubicBezTo>
                  <a:cubicBezTo>
                    <a:pt x="48764" y="584624"/>
                    <a:pt x="49331" y="585658"/>
                    <a:pt x="50132" y="587059"/>
                  </a:cubicBezTo>
                  <a:cubicBezTo>
                    <a:pt x="50933" y="588460"/>
                    <a:pt x="51700" y="589862"/>
                    <a:pt x="52501" y="591263"/>
                  </a:cubicBezTo>
                  <a:cubicBezTo>
                    <a:pt x="54903" y="595433"/>
                    <a:pt x="57372" y="599570"/>
                    <a:pt x="59941" y="603640"/>
                  </a:cubicBezTo>
                  <a:cubicBezTo>
                    <a:pt x="60775" y="605008"/>
                    <a:pt x="61642" y="606410"/>
                    <a:pt x="62510" y="607711"/>
                  </a:cubicBezTo>
                  <a:cubicBezTo>
                    <a:pt x="64211" y="610413"/>
                    <a:pt x="65846" y="613082"/>
                    <a:pt x="67781" y="615751"/>
                  </a:cubicBezTo>
                  <a:lnTo>
                    <a:pt x="70517" y="619721"/>
                  </a:lnTo>
                  <a:cubicBezTo>
                    <a:pt x="72352" y="622357"/>
                    <a:pt x="74220" y="624959"/>
                    <a:pt x="76088" y="627528"/>
                  </a:cubicBezTo>
                  <a:cubicBezTo>
                    <a:pt x="76215" y="627732"/>
                    <a:pt x="76359" y="627922"/>
                    <a:pt x="76522" y="628096"/>
                  </a:cubicBezTo>
                  <a:lnTo>
                    <a:pt x="78958" y="631432"/>
                  </a:lnTo>
                  <a:cubicBezTo>
                    <a:pt x="80392" y="633334"/>
                    <a:pt x="81827" y="635269"/>
                    <a:pt x="83295" y="637137"/>
                  </a:cubicBezTo>
                  <a:cubicBezTo>
                    <a:pt x="84763" y="639005"/>
                    <a:pt x="85897" y="641040"/>
                    <a:pt x="87365" y="642875"/>
                  </a:cubicBezTo>
                  <a:lnTo>
                    <a:pt x="90401" y="646545"/>
                  </a:lnTo>
                  <a:cubicBezTo>
                    <a:pt x="91402" y="647780"/>
                    <a:pt x="92436" y="648981"/>
                    <a:pt x="93471" y="650215"/>
                  </a:cubicBezTo>
                  <a:lnTo>
                    <a:pt x="93471" y="650382"/>
                  </a:lnTo>
                  <a:cubicBezTo>
                    <a:pt x="95506" y="652751"/>
                    <a:pt x="97541" y="655120"/>
                    <a:pt x="99609" y="657455"/>
                  </a:cubicBezTo>
                  <a:cubicBezTo>
                    <a:pt x="101678" y="659790"/>
                    <a:pt x="103813" y="662126"/>
                    <a:pt x="105948" y="664428"/>
                  </a:cubicBezTo>
                  <a:lnTo>
                    <a:pt x="105948" y="664428"/>
                  </a:lnTo>
                  <a:lnTo>
                    <a:pt x="109285" y="667931"/>
                  </a:lnTo>
                  <a:lnTo>
                    <a:pt x="112387" y="671267"/>
                  </a:lnTo>
                  <a:lnTo>
                    <a:pt x="112588" y="671467"/>
                  </a:lnTo>
                  <a:lnTo>
                    <a:pt x="115924" y="674804"/>
                  </a:lnTo>
                  <a:lnTo>
                    <a:pt x="119027" y="677873"/>
                  </a:lnTo>
                  <a:cubicBezTo>
                    <a:pt x="120261" y="679074"/>
                    <a:pt x="121529" y="680275"/>
                    <a:pt x="122797" y="681543"/>
                  </a:cubicBezTo>
                  <a:cubicBezTo>
                    <a:pt x="124064" y="682811"/>
                    <a:pt x="125099" y="683745"/>
                    <a:pt x="126133" y="684879"/>
                  </a:cubicBezTo>
                  <a:lnTo>
                    <a:pt x="129669" y="688216"/>
                  </a:lnTo>
                  <a:cubicBezTo>
                    <a:pt x="130647" y="689150"/>
                    <a:pt x="131648" y="690051"/>
                    <a:pt x="132672" y="690918"/>
                  </a:cubicBezTo>
                  <a:lnTo>
                    <a:pt x="133406" y="691585"/>
                  </a:lnTo>
                  <a:lnTo>
                    <a:pt x="136742" y="694588"/>
                  </a:lnTo>
                  <a:lnTo>
                    <a:pt x="139678" y="697090"/>
                  </a:lnTo>
                  <a:lnTo>
                    <a:pt x="147018" y="703196"/>
                  </a:lnTo>
                  <a:lnTo>
                    <a:pt x="149187" y="704931"/>
                  </a:lnTo>
                  <a:cubicBezTo>
                    <a:pt x="150121" y="705631"/>
                    <a:pt x="150955" y="706332"/>
                    <a:pt x="151822" y="707032"/>
                  </a:cubicBezTo>
                  <a:cubicBezTo>
                    <a:pt x="152690" y="707733"/>
                    <a:pt x="154024" y="708767"/>
                    <a:pt x="155159" y="709601"/>
                  </a:cubicBezTo>
                  <a:lnTo>
                    <a:pt x="157594" y="711436"/>
                  </a:lnTo>
                  <a:lnTo>
                    <a:pt x="161865" y="714606"/>
                  </a:lnTo>
                  <a:lnTo>
                    <a:pt x="164000" y="716174"/>
                  </a:lnTo>
                  <a:cubicBezTo>
                    <a:pt x="165001" y="716874"/>
                    <a:pt x="165968" y="717608"/>
                    <a:pt x="166969" y="718276"/>
                  </a:cubicBezTo>
                  <a:cubicBezTo>
                    <a:pt x="167970" y="718943"/>
                    <a:pt x="169405" y="720044"/>
                    <a:pt x="170639" y="720911"/>
                  </a:cubicBezTo>
                  <a:lnTo>
                    <a:pt x="173208" y="722680"/>
                  </a:lnTo>
                  <a:lnTo>
                    <a:pt x="176544" y="724882"/>
                  </a:lnTo>
                  <a:cubicBezTo>
                    <a:pt x="180081" y="727260"/>
                    <a:pt x="183651" y="729562"/>
                    <a:pt x="187254" y="731788"/>
                  </a:cubicBezTo>
                  <a:lnTo>
                    <a:pt x="190590" y="733890"/>
                  </a:lnTo>
                  <a:lnTo>
                    <a:pt x="193626" y="735725"/>
                  </a:lnTo>
                  <a:lnTo>
                    <a:pt x="195761" y="736992"/>
                  </a:lnTo>
                  <a:cubicBezTo>
                    <a:pt x="199465" y="739161"/>
                    <a:pt x="203235" y="741296"/>
                    <a:pt x="207005" y="743398"/>
                  </a:cubicBezTo>
                  <a:lnTo>
                    <a:pt x="209240" y="744632"/>
                  </a:lnTo>
                  <a:lnTo>
                    <a:pt x="210341" y="745200"/>
                  </a:lnTo>
                  <a:lnTo>
                    <a:pt x="212576" y="746401"/>
                  </a:lnTo>
                  <a:lnTo>
                    <a:pt x="216446" y="748403"/>
                  </a:lnTo>
                  <a:lnTo>
                    <a:pt x="219783" y="750137"/>
                  </a:lnTo>
                  <a:lnTo>
                    <a:pt x="223820" y="752106"/>
                  </a:lnTo>
                  <a:lnTo>
                    <a:pt x="225888" y="753107"/>
                  </a:lnTo>
                  <a:lnTo>
                    <a:pt x="227289" y="753774"/>
                  </a:lnTo>
                  <a:lnTo>
                    <a:pt x="232427" y="756176"/>
                  </a:lnTo>
                  <a:lnTo>
                    <a:pt x="234262" y="757010"/>
                  </a:lnTo>
                  <a:lnTo>
                    <a:pt x="237932" y="758645"/>
                  </a:lnTo>
                  <a:lnTo>
                    <a:pt x="241269" y="760013"/>
                  </a:lnTo>
                  <a:lnTo>
                    <a:pt x="244204" y="761247"/>
                  </a:lnTo>
                  <a:lnTo>
                    <a:pt x="247140" y="762482"/>
                  </a:lnTo>
                  <a:lnTo>
                    <a:pt x="250110" y="763649"/>
                  </a:lnTo>
                  <a:lnTo>
                    <a:pt x="252579" y="764650"/>
                  </a:lnTo>
                  <a:lnTo>
                    <a:pt x="259051" y="767119"/>
                  </a:lnTo>
                  <a:lnTo>
                    <a:pt x="261887" y="768153"/>
                  </a:lnTo>
                  <a:lnTo>
                    <a:pt x="265223" y="769388"/>
                  </a:lnTo>
                  <a:lnTo>
                    <a:pt x="268893" y="770656"/>
                  </a:lnTo>
                  <a:lnTo>
                    <a:pt x="270661" y="771256"/>
                  </a:lnTo>
                  <a:cubicBezTo>
                    <a:pt x="273107" y="772100"/>
                    <a:pt x="275576" y="772901"/>
                    <a:pt x="278068" y="773658"/>
                  </a:cubicBezTo>
                  <a:lnTo>
                    <a:pt x="280003" y="774259"/>
                  </a:lnTo>
                  <a:lnTo>
                    <a:pt x="283339" y="775260"/>
                  </a:lnTo>
                  <a:lnTo>
                    <a:pt x="286409" y="776161"/>
                  </a:lnTo>
                  <a:lnTo>
                    <a:pt x="289511" y="777095"/>
                  </a:lnTo>
                  <a:cubicBezTo>
                    <a:pt x="292414" y="777895"/>
                    <a:pt x="295350" y="778696"/>
                    <a:pt x="298286" y="779430"/>
                  </a:cubicBezTo>
                  <a:cubicBezTo>
                    <a:pt x="299320" y="779730"/>
                    <a:pt x="300354" y="779964"/>
                    <a:pt x="301422" y="780231"/>
                  </a:cubicBezTo>
                  <a:lnTo>
                    <a:pt x="302023" y="780231"/>
                  </a:lnTo>
                  <a:lnTo>
                    <a:pt x="304024" y="780731"/>
                  </a:lnTo>
                  <a:lnTo>
                    <a:pt x="306460" y="781298"/>
                  </a:lnTo>
                  <a:lnTo>
                    <a:pt x="308328" y="781766"/>
                  </a:lnTo>
                  <a:lnTo>
                    <a:pt x="312999" y="782800"/>
                  </a:lnTo>
                  <a:lnTo>
                    <a:pt x="316335" y="783534"/>
                  </a:lnTo>
                  <a:lnTo>
                    <a:pt x="320939" y="784435"/>
                  </a:lnTo>
                  <a:lnTo>
                    <a:pt x="324276" y="785068"/>
                  </a:lnTo>
                  <a:lnTo>
                    <a:pt x="327612" y="785636"/>
                  </a:lnTo>
                  <a:lnTo>
                    <a:pt x="331282" y="786270"/>
                  </a:lnTo>
                  <a:lnTo>
                    <a:pt x="333584" y="786636"/>
                  </a:lnTo>
                  <a:lnTo>
                    <a:pt x="334585" y="786803"/>
                  </a:lnTo>
                  <a:lnTo>
                    <a:pt x="339689" y="787604"/>
                  </a:lnTo>
                  <a:lnTo>
                    <a:pt x="340957" y="787771"/>
                  </a:lnTo>
                  <a:lnTo>
                    <a:pt x="343826" y="788171"/>
                  </a:lnTo>
                  <a:lnTo>
                    <a:pt x="349665" y="788939"/>
                  </a:lnTo>
                  <a:lnTo>
                    <a:pt x="350899" y="788939"/>
                  </a:lnTo>
                  <a:lnTo>
                    <a:pt x="353001" y="789172"/>
                  </a:lnTo>
                  <a:cubicBezTo>
                    <a:pt x="355403" y="789439"/>
                    <a:pt x="357805" y="789706"/>
                    <a:pt x="360241" y="789906"/>
                  </a:cubicBezTo>
                  <a:cubicBezTo>
                    <a:pt x="362676" y="790106"/>
                    <a:pt x="364645" y="790306"/>
                    <a:pt x="366914" y="790473"/>
                  </a:cubicBezTo>
                  <a:lnTo>
                    <a:pt x="370250" y="790740"/>
                  </a:lnTo>
                  <a:lnTo>
                    <a:pt x="373252" y="790940"/>
                  </a:lnTo>
                  <a:lnTo>
                    <a:pt x="376922" y="791140"/>
                  </a:lnTo>
                  <a:lnTo>
                    <a:pt x="377857" y="791140"/>
                  </a:lnTo>
                  <a:lnTo>
                    <a:pt x="381827" y="791307"/>
                  </a:lnTo>
                  <a:lnTo>
                    <a:pt x="386264" y="791474"/>
                  </a:lnTo>
                  <a:lnTo>
                    <a:pt x="389300" y="791474"/>
                  </a:lnTo>
                  <a:lnTo>
                    <a:pt x="389300" y="791474"/>
                  </a:lnTo>
                  <a:lnTo>
                    <a:pt x="392636" y="791474"/>
                  </a:lnTo>
                  <a:lnTo>
                    <a:pt x="402946" y="791474"/>
                  </a:lnTo>
                  <a:lnTo>
                    <a:pt x="407449" y="791474"/>
                  </a:lnTo>
                  <a:lnTo>
                    <a:pt x="410552" y="791474"/>
                  </a:lnTo>
                  <a:cubicBezTo>
                    <a:pt x="411196" y="791507"/>
                    <a:pt x="411843" y="791507"/>
                    <a:pt x="412487" y="791474"/>
                  </a:cubicBezTo>
                  <a:lnTo>
                    <a:pt x="414089" y="791474"/>
                  </a:lnTo>
                  <a:lnTo>
                    <a:pt x="418326" y="791274"/>
                  </a:lnTo>
                  <a:lnTo>
                    <a:pt x="422463" y="791040"/>
                  </a:lnTo>
                  <a:lnTo>
                    <a:pt x="424365" y="791040"/>
                  </a:lnTo>
                  <a:lnTo>
                    <a:pt x="427701" y="790807"/>
                  </a:lnTo>
                  <a:cubicBezTo>
                    <a:pt x="428358" y="790840"/>
                    <a:pt x="429012" y="790840"/>
                    <a:pt x="429669" y="790807"/>
                  </a:cubicBezTo>
                  <a:lnTo>
                    <a:pt x="431738" y="790640"/>
                  </a:lnTo>
                  <a:lnTo>
                    <a:pt x="434173" y="790440"/>
                  </a:lnTo>
                  <a:lnTo>
                    <a:pt x="438611" y="790006"/>
                  </a:lnTo>
                  <a:lnTo>
                    <a:pt x="443648" y="789472"/>
                  </a:lnTo>
                  <a:lnTo>
                    <a:pt x="448319" y="788905"/>
                  </a:lnTo>
                  <a:cubicBezTo>
                    <a:pt x="453824" y="788205"/>
                    <a:pt x="459329" y="787404"/>
                    <a:pt x="465001" y="786470"/>
                  </a:cubicBezTo>
                  <a:lnTo>
                    <a:pt x="467937" y="785969"/>
                  </a:lnTo>
                  <a:lnTo>
                    <a:pt x="470772" y="785435"/>
                  </a:lnTo>
                  <a:lnTo>
                    <a:pt x="472307" y="785168"/>
                  </a:lnTo>
                  <a:lnTo>
                    <a:pt x="474943" y="784635"/>
                  </a:lnTo>
                  <a:lnTo>
                    <a:pt x="477712" y="784101"/>
                  </a:lnTo>
                  <a:lnTo>
                    <a:pt x="479280" y="783801"/>
                  </a:lnTo>
                  <a:lnTo>
                    <a:pt x="482616" y="783100"/>
                  </a:lnTo>
                  <a:lnTo>
                    <a:pt x="484018" y="782800"/>
                  </a:lnTo>
                  <a:lnTo>
                    <a:pt x="487120" y="782099"/>
                  </a:lnTo>
                  <a:lnTo>
                    <a:pt x="488755" y="781732"/>
                  </a:lnTo>
                  <a:cubicBezTo>
                    <a:pt x="489989" y="781432"/>
                    <a:pt x="491191" y="781165"/>
                    <a:pt x="492425" y="780798"/>
                  </a:cubicBezTo>
                  <a:lnTo>
                    <a:pt x="493292" y="780598"/>
                  </a:lnTo>
                  <a:lnTo>
                    <a:pt x="497763" y="779463"/>
                  </a:lnTo>
                  <a:lnTo>
                    <a:pt x="497763" y="779463"/>
                  </a:lnTo>
                  <a:lnTo>
                    <a:pt x="502501" y="778229"/>
                  </a:lnTo>
                  <a:lnTo>
                    <a:pt x="507138" y="776928"/>
                  </a:lnTo>
                  <a:lnTo>
                    <a:pt x="511475" y="775660"/>
                  </a:lnTo>
                  <a:lnTo>
                    <a:pt x="513877" y="774959"/>
                  </a:lnTo>
                  <a:lnTo>
                    <a:pt x="516513" y="774159"/>
                  </a:lnTo>
                  <a:lnTo>
                    <a:pt x="517214" y="773925"/>
                  </a:lnTo>
                  <a:lnTo>
                    <a:pt x="520950" y="772724"/>
                  </a:lnTo>
                  <a:lnTo>
                    <a:pt x="522218" y="772324"/>
                  </a:lnTo>
                  <a:lnTo>
                    <a:pt x="525221" y="771323"/>
                  </a:lnTo>
                  <a:lnTo>
                    <a:pt x="528157" y="770322"/>
                  </a:lnTo>
                  <a:lnTo>
                    <a:pt x="528791" y="770122"/>
                  </a:lnTo>
                  <a:lnTo>
                    <a:pt x="532394" y="768821"/>
                  </a:lnTo>
                  <a:lnTo>
                    <a:pt x="533161" y="768554"/>
                  </a:lnTo>
                  <a:lnTo>
                    <a:pt x="536497" y="767286"/>
                  </a:lnTo>
                  <a:lnTo>
                    <a:pt x="537532" y="766919"/>
                  </a:lnTo>
                  <a:lnTo>
                    <a:pt x="540868" y="765651"/>
                  </a:lnTo>
                  <a:lnTo>
                    <a:pt x="540868" y="765651"/>
                  </a:lnTo>
                  <a:lnTo>
                    <a:pt x="541068" y="765651"/>
                  </a:lnTo>
                  <a:lnTo>
                    <a:pt x="541302" y="765651"/>
                  </a:lnTo>
                  <a:lnTo>
                    <a:pt x="542203" y="765318"/>
                  </a:lnTo>
                  <a:lnTo>
                    <a:pt x="543771" y="764684"/>
                  </a:lnTo>
                  <a:lnTo>
                    <a:pt x="545772" y="763916"/>
                  </a:lnTo>
                  <a:lnTo>
                    <a:pt x="549109" y="762548"/>
                  </a:lnTo>
                  <a:lnTo>
                    <a:pt x="552445" y="761180"/>
                  </a:lnTo>
                  <a:lnTo>
                    <a:pt x="553913" y="760580"/>
                  </a:lnTo>
                  <a:lnTo>
                    <a:pt x="557583" y="758979"/>
                  </a:lnTo>
                  <a:lnTo>
                    <a:pt x="562020" y="757010"/>
                  </a:lnTo>
                  <a:lnTo>
                    <a:pt x="565356" y="755509"/>
                  </a:lnTo>
                  <a:lnTo>
                    <a:pt x="567392" y="754575"/>
                  </a:lnTo>
                  <a:lnTo>
                    <a:pt x="570728" y="752940"/>
                  </a:lnTo>
                  <a:lnTo>
                    <a:pt x="575065" y="750805"/>
                  </a:lnTo>
                  <a:lnTo>
                    <a:pt x="576366" y="750171"/>
                  </a:lnTo>
                  <a:lnTo>
                    <a:pt x="555448" y="750171"/>
                  </a:lnTo>
                  <a:cubicBezTo>
                    <a:pt x="555815" y="748302"/>
                    <a:pt x="556148" y="746434"/>
                    <a:pt x="556415" y="744566"/>
                  </a:cubicBezTo>
                  <a:cubicBezTo>
                    <a:pt x="556415" y="744566"/>
                    <a:pt x="556415" y="744366"/>
                    <a:pt x="556415" y="744266"/>
                  </a:cubicBezTo>
                  <a:cubicBezTo>
                    <a:pt x="556816" y="741396"/>
                    <a:pt x="557116" y="738527"/>
                    <a:pt x="557249" y="735658"/>
                  </a:cubicBezTo>
                  <a:cubicBezTo>
                    <a:pt x="557299" y="734714"/>
                    <a:pt x="557299" y="733766"/>
                    <a:pt x="557249" y="732822"/>
                  </a:cubicBezTo>
                  <a:cubicBezTo>
                    <a:pt x="557249" y="732355"/>
                    <a:pt x="557249" y="731855"/>
                    <a:pt x="557249" y="731387"/>
                  </a:cubicBezTo>
                  <a:cubicBezTo>
                    <a:pt x="557249" y="730920"/>
                    <a:pt x="557249" y="730453"/>
                    <a:pt x="557249" y="729986"/>
                  </a:cubicBezTo>
                  <a:lnTo>
                    <a:pt x="557249" y="728618"/>
                  </a:lnTo>
                  <a:lnTo>
                    <a:pt x="557249" y="728618"/>
                  </a:lnTo>
                  <a:cubicBezTo>
                    <a:pt x="557266" y="728418"/>
                    <a:pt x="557266" y="728218"/>
                    <a:pt x="557249" y="728018"/>
                  </a:cubicBezTo>
                  <a:cubicBezTo>
                    <a:pt x="557249" y="726650"/>
                    <a:pt x="557249" y="725315"/>
                    <a:pt x="557083" y="723947"/>
                  </a:cubicBezTo>
                  <a:lnTo>
                    <a:pt x="557083" y="723947"/>
                  </a:lnTo>
                  <a:lnTo>
                    <a:pt x="557083" y="723947"/>
                  </a:lnTo>
                  <a:lnTo>
                    <a:pt x="557083" y="723947"/>
                  </a:lnTo>
                  <a:cubicBezTo>
                    <a:pt x="554213" y="725349"/>
                    <a:pt x="551344" y="726683"/>
                    <a:pt x="548408" y="727984"/>
                  </a:cubicBezTo>
                  <a:lnTo>
                    <a:pt x="548408" y="727984"/>
                  </a:lnTo>
                  <a:cubicBezTo>
                    <a:pt x="548425" y="727794"/>
                    <a:pt x="548425" y="727607"/>
                    <a:pt x="548408" y="727417"/>
                  </a:cubicBezTo>
                  <a:lnTo>
                    <a:pt x="548408" y="727084"/>
                  </a:lnTo>
                  <a:cubicBezTo>
                    <a:pt x="548408" y="726583"/>
                    <a:pt x="548408" y="726049"/>
                    <a:pt x="548408" y="725549"/>
                  </a:cubicBezTo>
                  <a:cubicBezTo>
                    <a:pt x="548391" y="725449"/>
                    <a:pt x="548391" y="725349"/>
                    <a:pt x="548408" y="725249"/>
                  </a:cubicBezTo>
                  <a:cubicBezTo>
                    <a:pt x="548408" y="724548"/>
                    <a:pt x="548408" y="723814"/>
                    <a:pt x="548408" y="723080"/>
                  </a:cubicBezTo>
                  <a:cubicBezTo>
                    <a:pt x="548425" y="722880"/>
                    <a:pt x="548425" y="722680"/>
                    <a:pt x="548408" y="722479"/>
                  </a:cubicBezTo>
                  <a:cubicBezTo>
                    <a:pt x="548408" y="721045"/>
                    <a:pt x="548174" y="719677"/>
                    <a:pt x="548008" y="718276"/>
                  </a:cubicBezTo>
                  <a:lnTo>
                    <a:pt x="548375" y="718109"/>
                  </a:lnTo>
                  <a:lnTo>
                    <a:pt x="548375" y="718109"/>
                  </a:lnTo>
                  <a:lnTo>
                    <a:pt x="549009" y="717809"/>
                  </a:lnTo>
                  <a:lnTo>
                    <a:pt x="549009" y="717809"/>
                  </a:lnTo>
                  <a:lnTo>
                    <a:pt x="550043" y="717342"/>
                  </a:lnTo>
                  <a:lnTo>
                    <a:pt x="551744" y="716541"/>
                  </a:lnTo>
                  <a:lnTo>
                    <a:pt x="551744" y="716541"/>
                  </a:lnTo>
                  <a:lnTo>
                    <a:pt x="552045" y="716541"/>
                  </a:lnTo>
                  <a:lnTo>
                    <a:pt x="552412" y="716374"/>
                  </a:lnTo>
                  <a:lnTo>
                    <a:pt x="552412" y="716374"/>
                  </a:lnTo>
                  <a:lnTo>
                    <a:pt x="552879" y="716140"/>
                  </a:lnTo>
                  <a:lnTo>
                    <a:pt x="553146" y="716140"/>
                  </a:lnTo>
                  <a:cubicBezTo>
                    <a:pt x="553266" y="716047"/>
                    <a:pt x="553399" y="715980"/>
                    <a:pt x="553546" y="715940"/>
                  </a:cubicBezTo>
                  <a:lnTo>
                    <a:pt x="553746" y="715940"/>
                  </a:lnTo>
                  <a:lnTo>
                    <a:pt x="554013" y="715774"/>
                  </a:lnTo>
                  <a:lnTo>
                    <a:pt x="554013" y="715774"/>
                  </a:lnTo>
                  <a:lnTo>
                    <a:pt x="554280" y="715774"/>
                  </a:lnTo>
                  <a:lnTo>
                    <a:pt x="554280" y="715774"/>
                  </a:lnTo>
                  <a:lnTo>
                    <a:pt x="554780" y="715507"/>
                  </a:lnTo>
                  <a:lnTo>
                    <a:pt x="555281" y="715273"/>
                  </a:lnTo>
                  <a:lnTo>
                    <a:pt x="555281" y="715273"/>
                  </a:lnTo>
                  <a:lnTo>
                    <a:pt x="555281" y="715273"/>
                  </a:lnTo>
                  <a:lnTo>
                    <a:pt x="555281" y="715273"/>
                  </a:lnTo>
                  <a:lnTo>
                    <a:pt x="555681" y="715073"/>
                  </a:lnTo>
                  <a:lnTo>
                    <a:pt x="555681" y="715073"/>
                  </a:lnTo>
                  <a:lnTo>
                    <a:pt x="555881" y="715073"/>
                  </a:lnTo>
                  <a:cubicBezTo>
                    <a:pt x="555881" y="715073"/>
                    <a:pt x="555881" y="715073"/>
                    <a:pt x="555881" y="715073"/>
                  </a:cubicBezTo>
                  <a:lnTo>
                    <a:pt x="555881" y="715073"/>
                  </a:lnTo>
                  <a:cubicBezTo>
                    <a:pt x="556081" y="716474"/>
                    <a:pt x="556282" y="717842"/>
                    <a:pt x="556449" y="719243"/>
                  </a:cubicBezTo>
                  <a:cubicBezTo>
                    <a:pt x="556449" y="719443"/>
                    <a:pt x="556449" y="719644"/>
                    <a:pt x="556449" y="719844"/>
                  </a:cubicBezTo>
                  <a:lnTo>
                    <a:pt x="556449" y="719844"/>
                  </a:lnTo>
                  <a:lnTo>
                    <a:pt x="561787" y="717208"/>
                  </a:lnTo>
                  <a:lnTo>
                    <a:pt x="561787" y="717208"/>
                  </a:lnTo>
                  <a:lnTo>
                    <a:pt x="562054" y="717041"/>
                  </a:lnTo>
                  <a:lnTo>
                    <a:pt x="562320" y="717041"/>
                  </a:lnTo>
                  <a:lnTo>
                    <a:pt x="562320" y="717041"/>
                  </a:lnTo>
                  <a:cubicBezTo>
                    <a:pt x="562657" y="716901"/>
                    <a:pt x="562981" y="716734"/>
                    <a:pt x="563288" y="716541"/>
                  </a:cubicBezTo>
                  <a:lnTo>
                    <a:pt x="563288" y="716541"/>
                  </a:lnTo>
                  <a:lnTo>
                    <a:pt x="563722" y="716341"/>
                  </a:lnTo>
                  <a:lnTo>
                    <a:pt x="563722" y="716341"/>
                  </a:lnTo>
                  <a:lnTo>
                    <a:pt x="564622" y="715874"/>
                  </a:lnTo>
                  <a:lnTo>
                    <a:pt x="566658" y="714839"/>
                  </a:lnTo>
                  <a:lnTo>
                    <a:pt x="566658" y="714839"/>
                  </a:lnTo>
                  <a:lnTo>
                    <a:pt x="567158" y="714539"/>
                  </a:lnTo>
                  <a:lnTo>
                    <a:pt x="567859" y="714172"/>
                  </a:lnTo>
                  <a:lnTo>
                    <a:pt x="567859" y="714172"/>
                  </a:lnTo>
                  <a:lnTo>
                    <a:pt x="568426" y="713872"/>
                  </a:lnTo>
                  <a:lnTo>
                    <a:pt x="569193" y="713471"/>
                  </a:lnTo>
                  <a:lnTo>
                    <a:pt x="569193" y="713471"/>
                  </a:lnTo>
                  <a:lnTo>
                    <a:pt x="569360" y="713471"/>
                  </a:lnTo>
                  <a:lnTo>
                    <a:pt x="569894" y="713171"/>
                  </a:lnTo>
                  <a:lnTo>
                    <a:pt x="570995" y="712604"/>
                  </a:lnTo>
                  <a:lnTo>
                    <a:pt x="571662" y="712237"/>
                  </a:lnTo>
                  <a:lnTo>
                    <a:pt x="571662" y="712237"/>
                  </a:lnTo>
                  <a:lnTo>
                    <a:pt x="574264" y="710769"/>
                  </a:lnTo>
                  <a:lnTo>
                    <a:pt x="574264" y="710769"/>
                  </a:lnTo>
                  <a:lnTo>
                    <a:pt x="574965" y="710369"/>
                  </a:lnTo>
                  <a:lnTo>
                    <a:pt x="576667" y="709401"/>
                  </a:lnTo>
                  <a:lnTo>
                    <a:pt x="576667" y="709401"/>
                  </a:lnTo>
                  <a:lnTo>
                    <a:pt x="576933" y="709234"/>
                  </a:lnTo>
                  <a:lnTo>
                    <a:pt x="576933" y="709234"/>
                  </a:lnTo>
                  <a:lnTo>
                    <a:pt x="576933" y="709234"/>
                  </a:lnTo>
                  <a:lnTo>
                    <a:pt x="576933" y="709234"/>
                  </a:lnTo>
                  <a:lnTo>
                    <a:pt x="577133" y="709234"/>
                  </a:lnTo>
                  <a:lnTo>
                    <a:pt x="577467" y="709034"/>
                  </a:lnTo>
                  <a:lnTo>
                    <a:pt x="577901" y="708801"/>
                  </a:lnTo>
                  <a:lnTo>
                    <a:pt x="577901" y="708801"/>
                  </a:lnTo>
                  <a:lnTo>
                    <a:pt x="579169" y="708033"/>
                  </a:lnTo>
                  <a:lnTo>
                    <a:pt x="579169" y="708033"/>
                  </a:lnTo>
                  <a:cubicBezTo>
                    <a:pt x="579169" y="708033"/>
                    <a:pt x="579169" y="708033"/>
                    <a:pt x="579169" y="708033"/>
                  </a:cubicBezTo>
                  <a:lnTo>
                    <a:pt x="579636" y="707766"/>
                  </a:lnTo>
                  <a:lnTo>
                    <a:pt x="579869" y="707766"/>
                  </a:lnTo>
                  <a:cubicBezTo>
                    <a:pt x="580086" y="707610"/>
                    <a:pt x="580323" y="707473"/>
                    <a:pt x="580570" y="707366"/>
                  </a:cubicBezTo>
                  <a:lnTo>
                    <a:pt x="581237" y="706966"/>
                  </a:lnTo>
                  <a:lnTo>
                    <a:pt x="582272" y="706365"/>
                  </a:lnTo>
                  <a:cubicBezTo>
                    <a:pt x="582595" y="706195"/>
                    <a:pt x="582905" y="706005"/>
                    <a:pt x="583206" y="705798"/>
                  </a:cubicBezTo>
                  <a:cubicBezTo>
                    <a:pt x="583412" y="705675"/>
                    <a:pt x="583613" y="705541"/>
                    <a:pt x="583806" y="705398"/>
                  </a:cubicBezTo>
                  <a:cubicBezTo>
                    <a:pt x="584210" y="705187"/>
                    <a:pt x="584600" y="704954"/>
                    <a:pt x="584974" y="704697"/>
                  </a:cubicBezTo>
                  <a:lnTo>
                    <a:pt x="584974" y="704697"/>
                  </a:lnTo>
                  <a:lnTo>
                    <a:pt x="584974" y="704697"/>
                  </a:lnTo>
                  <a:lnTo>
                    <a:pt x="585174" y="704697"/>
                  </a:lnTo>
                  <a:lnTo>
                    <a:pt x="585174" y="704697"/>
                  </a:lnTo>
                  <a:cubicBezTo>
                    <a:pt x="585274" y="704660"/>
                    <a:pt x="585364" y="704604"/>
                    <a:pt x="585441" y="704530"/>
                  </a:cubicBezTo>
                  <a:lnTo>
                    <a:pt x="585441" y="704530"/>
                  </a:lnTo>
                  <a:lnTo>
                    <a:pt x="585608" y="704530"/>
                  </a:lnTo>
                  <a:lnTo>
                    <a:pt x="585608" y="704530"/>
                  </a:lnTo>
                  <a:lnTo>
                    <a:pt x="586008" y="704330"/>
                  </a:lnTo>
                  <a:lnTo>
                    <a:pt x="586008" y="704330"/>
                  </a:lnTo>
                  <a:lnTo>
                    <a:pt x="588510" y="702729"/>
                  </a:lnTo>
                  <a:lnTo>
                    <a:pt x="590646" y="701361"/>
                  </a:lnTo>
                  <a:lnTo>
                    <a:pt x="591013" y="701127"/>
                  </a:lnTo>
                  <a:lnTo>
                    <a:pt x="591746" y="700660"/>
                  </a:lnTo>
                  <a:lnTo>
                    <a:pt x="592714" y="700026"/>
                  </a:lnTo>
                  <a:lnTo>
                    <a:pt x="592981" y="699859"/>
                  </a:lnTo>
                  <a:lnTo>
                    <a:pt x="593548" y="699492"/>
                  </a:lnTo>
                  <a:lnTo>
                    <a:pt x="593882" y="699259"/>
                  </a:lnTo>
                  <a:lnTo>
                    <a:pt x="596050" y="697891"/>
                  </a:lnTo>
                  <a:lnTo>
                    <a:pt x="656404" y="697891"/>
                  </a:lnTo>
                  <a:lnTo>
                    <a:pt x="656404" y="697891"/>
                  </a:lnTo>
                  <a:lnTo>
                    <a:pt x="659306" y="695322"/>
                  </a:lnTo>
                  <a:lnTo>
                    <a:pt x="660875" y="693954"/>
                  </a:lnTo>
                  <a:lnTo>
                    <a:pt x="663811" y="691318"/>
                  </a:lnTo>
                  <a:cubicBezTo>
                    <a:pt x="664811" y="690384"/>
                    <a:pt x="665846" y="689483"/>
                    <a:pt x="666847" y="688516"/>
                  </a:cubicBezTo>
                  <a:cubicBezTo>
                    <a:pt x="673953" y="681843"/>
                    <a:pt x="680859" y="675171"/>
                    <a:pt x="687465" y="667898"/>
                  </a:cubicBezTo>
                  <a:lnTo>
                    <a:pt x="690801" y="664561"/>
                  </a:lnTo>
                  <a:cubicBezTo>
                    <a:pt x="691735" y="663594"/>
                    <a:pt x="692569" y="662626"/>
                    <a:pt x="693404" y="661659"/>
                  </a:cubicBezTo>
                  <a:cubicBezTo>
                    <a:pt x="694238" y="660691"/>
                    <a:pt x="694338" y="660658"/>
                    <a:pt x="694738" y="660157"/>
                  </a:cubicBezTo>
                  <a:cubicBezTo>
                    <a:pt x="695138" y="659657"/>
                    <a:pt x="696373" y="658322"/>
                    <a:pt x="697174" y="657422"/>
                  </a:cubicBezTo>
                  <a:cubicBezTo>
                    <a:pt x="697974" y="656521"/>
                    <a:pt x="698408" y="655987"/>
                    <a:pt x="699009" y="655286"/>
                  </a:cubicBezTo>
                  <a:lnTo>
                    <a:pt x="699442" y="654753"/>
                  </a:lnTo>
                  <a:lnTo>
                    <a:pt x="701411" y="652451"/>
                  </a:lnTo>
                  <a:lnTo>
                    <a:pt x="705314" y="647713"/>
                  </a:lnTo>
                  <a:lnTo>
                    <a:pt x="707149" y="645511"/>
                  </a:lnTo>
                  <a:cubicBezTo>
                    <a:pt x="708050" y="644310"/>
                    <a:pt x="709051" y="643109"/>
                    <a:pt x="709985" y="641875"/>
                  </a:cubicBezTo>
                  <a:cubicBezTo>
                    <a:pt x="710919" y="640640"/>
                    <a:pt x="711586" y="639873"/>
                    <a:pt x="712354" y="638838"/>
                  </a:cubicBezTo>
                  <a:cubicBezTo>
                    <a:pt x="713121" y="637804"/>
                    <a:pt x="713955" y="636737"/>
                    <a:pt x="714756" y="635669"/>
                  </a:cubicBezTo>
                  <a:lnTo>
                    <a:pt x="716391" y="633467"/>
                  </a:lnTo>
                  <a:cubicBezTo>
                    <a:pt x="719727" y="629197"/>
                    <a:pt x="722696" y="624826"/>
                    <a:pt x="725732" y="620389"/>
                  </a:cubicBezTo>
                  <a:cubicBezTo>
                    <a:pt x="726166" y="619721"/>
                    <a:pt x="726666" y="619088"/>
                    <a:pt x="727067" y="618420"/>
                  </a:cubicBezTo>
                  <a:cubicBezTo>
                    <a:pt x="728301" y="616585"/>
                    <a:pt x="729569" y="614650"/>
                    <a:pt x="730770" y="612782"/>
                  </a:cubicBezTo>
                  <a:cubicBezTo>
                    <a:pt x="731971" y="610914"/>
                    <a:pt x="732839" y="609446"/>
                    <a:pt x="733839" y="607978"/>
                  </a:cubicBezTo>
                  <a:lnTo>
                    <a:pt x="734774" y="606476"/>
                  </a:lnTo>
                  <a:cubicBezTo>
                    <a:pt x="735374" y="605475"/>
                    <a:pt x="735975" y="604475"/>
                    <a:pt x="736609" y="603474"/>
                  </a:cubicBezTo>
                  <a:cubicBezTo>
                    <a:pt x="737243" y="602473"/>
                    <a:pt x="738010" y="601105"/>
                    <a:pt x="738744" y="599937"/>
                  </a:cubicBezTo>
                  <a:lnTo>
                    <a:pt x="739945" y="597835"/>
                  </a:lnTo>
                  <a:lnTo>
                    <a:pt x="740512" y="596935"/>
                  </a:lnTo>
                  <a:lnTo>
                    <a:pt x="742847" y="592864"/>
                  </a:lnTo>
                  <a:lnTo>
                    <a:pt x="743381" y="591930"/>
                  </a:lnTo>
                  <a:lnTo>
                    <a:pt x="744749" y="589495"/>
                  </a:lnTo>
                  <a:cubicBezTo>
                    <a:pt x="745183" y="588661"/>
                    <a:pt x="745717" y="587693"/>
                    <a:pt x="746217" y="586792"/>
                  </a:cubicBezTo>
                  <a:lnTo>
                    <a:pt x="747685" y="584056"/>
                  </a:lnTo>
                  <a:cubicBezTo>
                    <a:pt x="748152" y="583122"/>
                    <a:pt x="748586" y="582288"/>
                    <a:pt x="749086" y="581387"/>
                  </a:cubicBezTo>
                  <a:cubicBezTo>
                    <a:pt x="750187" y="579286"/>
                    <a:pt x="751288" y="577184"/>
                    <a:pt x="752423" y="575048"/>
                  </a:cubicBezTo>
                  <a:lnTo>
                    <a:pt x="753390" y="573113"/>
                  </a:lnTo>
                  <a:lnTo>
                    <a:pt x="754758" y="570344"/>
                  </a:lnTo>
                  <a:lnTo>
                    <a:pt x="755993" y="567742"/>
                  </a:lnTo>
                  <a:lnTo>
                    <a:pt x="756193" y="567308"/>
                  </a:lnTo>
                  <a:lnTo>
                    <a:pt x="757394" y="564773"/>
                  </a:lnTo>
                  <a:cubicBezTo>
                    <a:pt x="759129" y="561036"/>
                    <a:pt x="760730" y="557266"/>
                    <a:pt x="762465" y="553463"/>
                  </a:cubicBezTo>
                  <a:cubicBezTo>
                    <a:pt x="762865" y="552562"/>
                    <a:pt x="763266" y="551561"/>
                    <a:pt x="763666" y="550627"/>
                  </a:cubicBezTo>
                  <a:lnTo>
                    <a:pt x="764867" y="547757"/>
                  </a:lnTo>
                  <a:cubicBezTo>
                    <a:pt x="765234" y="546823"/>
                    <a:pt x="765634" y="545856"/>
                    <a:pt x="766001" y="544888"/>
                  </a:cubicBezTo>
                  <a:lnTo>
                    <a:pt x="767169" y="542019"/>
                  </a:lnTo>
                  <a:lnTo>
                    <a:pt x="768270" y="539116"/>
                  </a:lnTo>
                  <a:lnTo>
                    <a:pt x="768270" y="539116"/>
                  </a:lnTo>
                  <a:cubicBezTo>
                    <a:pt x="768537" y="538449"/>
                    <a:pt x="768804" y="537815"/>
                    <a:pt x="769037" y="537148"/>
                  </a:cubicBezTo>
                  <a:cubicBezTo>
                    <a:pt x="769271" y="536481"/>
                    <a:pt x="769671" y="535513"/>
                    <a:pt x="769972" y="534713"/>
                  </a:cubicBezTo>
                  <a:lnTo>
                    <a:pt x="770639" y="532911"/>
                  </a:lnTo>
                  <a:lnTo>
                    <a:pt x="770639" y="532911"/>
                  </a:lnTo>
                  <a:lnTo>
                    <a:pt x="770639" y="532511"/>
                  </a:lnTo>
                  <a:cubicBezTo>
                    <a:pt x="771072" y="531343"/>
                    <a:pt x="771540" y="530142"/>
                    <a:pt x="771907" y="528941"/>
                  </a:cubicBezTo>
                  <a:lnTo>
                    <a:pt x="772908" y="526038"/>
                  </a:lnTo>
                  <a:lnTo>
                    <a:pt x="759996" y="521568"/>
                  </a:lnTo>
                  <a:lnTo>
                    <a:pt x="759996" y="521568"/>
                  </a:lnTo>
                  <a:lnTo>
                    <a:pt x="752656" y="519065"/>
                  </a:lnTo>
                  <a:lnTo>
                    <a:pt x="746884" y="517064"/>
                  </a:lnTo>
                  <a:lnTo>
                    <a:pt x="746484" y="517064"/>
                  </a:lnTo>
                  <a:lnTo>
                    <a:pt x="746484" y="517064"/>
                  </a:lnTo>
                  <a:lnTo>
                    <a:pt x="742714" y="515796"/>
                  </a:lnTo>
                  <a:lnTo>
                    <a:pt x="741913" y="515529"/>
                  </a:lnTo>
                  <a:lnTo>
                    <a:pt x="734106" y="512793"/>
                  </a:lnTo>
                  <a:lnTo>
                    <a:pt x="733839" y="512793"/>
                  </a:lnTo>
                  <a:lnTo>
                    <a:pt x="729769" y="511392"/>
                  </a:lnTo>
                  <a:lnTo>
                    <a:pt x="729469" y="511392"/>
                  </a:lnTo>
                  <a:lnTo>
                    <a:pt x="725432" y="510024"/>
                  </a:lnTo>
                  <a:lnTo>
                    <a:pt x="725165" y="510024"/>
                  </a:lnTo>
                  <a:lnTo>
                    <a:pt x="721095" y="508623"/>
                  </a:lnTo>
                  <a:lnTo>
                    <a:pt x="717191" y="507288"/>
                  </a:lnTo>
                  <a:lnTo>
                    <a:pt x="717191" y="507288"/>
                  </a:lnTo>
                  <a:lnTo>
                    <a:pt x="716991" y="507288"/>
                  </a:lnTo>
                  <a:lnTo>
                    <a:pt x="716758" y="507288"/>
                  </a:lnTo>
                  <a:lnTo>
                    <a:pt x="712487" y="505820"/>
                  </a:lnTo>
                  <a:lnTo>
                    <a:pt x="712487" y="505820"/>
                  </a:lnTo>
                  <a:lnTo>
                    <a:pt x="708217" y="504352"/>
                  </a:lnTo>
                  <a:lnTo>
                    <a:pt x="708217" y="504352"/>
                  </a:lnTo>
                  <a:lnTo>
                    <a:pt x="703980" y="502918"/>
                  </a:lnTo>
                  <a:lnTo>
                    <a:pt x="703980" y="502918"/>
                  </a:lnTo>
                  <a:lnTo>
                    <a:pt x="695372" y="499948"/>
                  </a:lnTo>
                  <a:lnTo>
                    <a:pt x="695372" y="499948"/>
                  </a:lnTo>
                  <a:lnTo>
                    <a:pt x="682427" y="495511"/>
                  </a:lnTo>
                  <a:lnTo>
                    <a:pt x="682427" y="495511"/>
                  </a:lnTo>
                  <a:lnTo>
                    <a:pt x="670850" y="487737"/>
                  </a:lnTo>
                  <a:lnTo>
                    <a:pt x="670850" y="487737"/>
                  </a:lnTo>
                  <a:lnTo>
                    <a:pt x="671951" y="484401"/>
                  </a:lnTo>
                  <a:lnTo>
                    <a:pt x="672618" y="482366"/>
                  </a:lnTo>
                  <a:cubicBezTo>
                    <a:pt x="673319" y="480197"/>
                    <a:pt x="674020" y="477962"/>
                    <a:pt x="674654" y="475693"/>
                  </a:cubicBezTo>
                  <a:cubicBezTo>
                    <a:pt x="674887" y="474926"/>
                    <a:pt x="675121" y="474159"/>
                    <a:pt x="675321" y="473358"/>
                  </a:cubicBezTo>
                  <a:cubicBezTo>
                    <a:pt x="675754" y="471890"/>
                    <a:pt x="676155" y="470389"/>
                    <a:pt x="676555" y="468921"/>
                  </a:cubicBezTo>
                  <a:cubicBezTo>
                    <a:pt x="676956" y="467453"/>
                    <a:pt x="677089" y="466952"/>
                    <a:pt x="677323" y="465985"/>
                  </a:cubicBezTo>
                  <a:cubicBezTo>
                    <a:pt x="677556" y="465017"/>
                    <a:pt x="677923" y="463749"/>
                    <a:pt x="678190" y="462649"/>
                  </a:cubicBezTo>
                  <a:cubicBezTo>
                    <a:pt x="678173" y="462505"/>
                    <a:pt x="678173" y="462358"/>
                    <a:pt x="678190" y="462215"/>
                  </a:cubicBezTo>
                  <a:lnTo>
                    <a:pt x="678791" y="459579"/>
                  </a:lnTo>
                  <a:cubicBezTo>
                    <a:pt x="679358" y="457244"/>
                    <a:pt x="679858" y="454875"/>
                    <a:pt x="680359" y="452506"/>
                  </a:cubicBezTo>
                  <a:cubicBezTo>
                    <a:pt x="680525" y="451739"/>
                    <a:pt x="680659" y="450971"/>
                    <a:pt x="680826" y="450204"/>
                  </a:cubicBezTo>
                  <a:cubicBezTo>
                    <a:pt x="680992" y="449437"/>
                    <a:pt x="681326" y="447668"/>
                    <a:pt x="681560" y="446401"/>
                  </a:cubicBezTo>
                  <a:lnTo>
                    <a:pt x="681960" y="444165"/>
                  </a:lnTo>
                  <a:cubicBezTo>
                    <a:pt x="682294" y="442340"/>
                    <a:pt x="682594" y="440472"/>
                    <a:pt x="682861" y="438560"/>
                  </a:cubicBezTo>
                  <a:lnTo>
                    <a:pt x="683161" y="436759"/>
                  </a:lnTo>
                  <a:cubicBezTo>
                    <a:pt x="683161" y="435958"/>
                    <a:pt x="683395" y="435157"/>
                    <a:pt x="683495" y="434357"/>
                  </a:cubicBezTo>
                  <a:cubicBezTo>
                    <a:pt x="683595" y="433556"/>
                    <a:pt x="683728" y="432789"/>
                    <a:pt x="683828" y="432021"/>
                  </a:cubicBezTo>
                  <a:lnTo>
                    <a:pt x="684062" y="430086"/>
                  </a:lnTo>
                  <a:lnTo>
                    <a:pt x="684662" y="424948"/>
                  </a:lnTo>
                  <a:lnTo>
                    <a:pt x="685063" y="420945"/>
                  </a:lnTo>
                  <a:lnTo>
                    <a:pt x="685263" y="418643"/>
                  </a:lnTo>
                  <a:cubicBezTo>
                    <a:pt x="685263" y="417208"/>
                    <a:pt x="685497" y="415773"/>
                    <a:pt x="685597" y="414339"/>
                  </a:cubicBezTo>
                  <a:cubicBezTo>
                    <a:pt x="685697" y="412904"/>
                    <a:pt x="685797" y="411436"/>
                    <a:pt x="685863" y="410002"/>
                  </a:cubicBezTo>
                  <a:cubicBezTo>
                    <a:pt x="685863" y="409068"/>
                    <a:pt x="685863" y="408067"/>
                    <a:pt x="685863" y="407099"/>
                  </a:cubicBezTo>
                  <a:cubicBezTo>
                    <a:pt x="685863" y="406132"/>
                    <a:pt x="685863" y="405631"/>
                    <a:pt x="685863" y="404931"/>
                  </a:cubicBezTo>
                  <a:cubicBezTo>
                    <a:pt x="685863" y="402729"/>
                    <a:pt x="685863" y="400527"/>
                    <a:pt x="686064" y="398258"/>
                  </a:cubicBezTo>
                  <a:lnTo>
                    <a:pt x="686064" y="398258"/>
                  </a:lnTo>
                  <a:lnTo>
                    <a:pt x="699742" y="398491"/>
                  </a:lnTo>
                  <a:lnTo>
                    <a:pt x="699742" y="398491"/>
                  </a:lnTo>
                  <a:lnTo>
                    <a:pt x="713455" y="398725"/>
                  </a:lnTo>
                  <a:lnTo>
                    <a:pt x="713455" y="398725"/>
                  </a:lnTo>
                  <a:lnTo>
                    <a:pt x="722630" y="398892"/>
                  </a:lnTo>
                  <a:lnTo>
                    <a:pt x="727200" y="398892"/>
                  </a:lnTo>
                  <a:lnTo>
                    <a:pt x="730537" y="398892"/>
                  </a:lnTo>
                  <a:lnTo>
                    <a:pt x="732038" y="398892"/>
                  </a:lnTo>
                  <a:lnTo>
                    <a:pt x="736475" y="398892"/>
                  </a:lnTo>
                  <a:lnTo>
                    <a:pt x="741012" y="398892"/>
                  </a:lnTo>
                  <a:lnTo>
                    <a:pt x="741012" y="398892"/>
                  </a:lnTo>
                  <a:lnTo>
                    <a:pt x="745583" y="398892"/>
                  </a:lnTo>
                  <a:lnTo>
                    <a:pt x="750187" y="398892"/>
                  </a:lnTo>
                  <a:lnTo>
                    <a:pt x="754758" y="398892"/>
                  </a:lnTo>
                  <a:lnTo>
                    <a:pt x="754758" y="398892"/>
                  </a:lnTo>
                  <a:lnTo>
                    <a:pt x="760797" y="398892"/>
                  </a:lnTo>
                  <a:lnTo>
                    <a:pt x="762965" y="398892"/>
                  </a:lnTo>
                  <a:lnTo>
                    <a:pt x="764467" y="398892"/>
                  </a:lnTo>
                  <a:lnTo>
                    <a:pt x="768971" y="398892"/>
                  </a:lnTo>
                  <a:lnTo>
                    <a:pt x="769271" y="398892"/>
                  </a:lnTo>
                  <a:lnTo>
                    <a:pt x="774976" y="398892"/>
                  </a:lnTo>
                  <a:lnTo>
                    <a:pt x="782716" y="398892"/>
                  </a:lnTo>
                  <a:lnTo>
                    <a:pt x="782716" y="398892"/>
                  </a:lnTo>
                  <a:lnTo>
                    <a:pt x="796328" y="399125"/>
                  </a:lnTo>
                  <a:lnTo>
                    <a:pt x="796328" y="399125"/>
                  </a:lnTo>
                  <a:lnTo>
                    <a:pt x="796328" y="392453"/>
                  </a:lnTo>
                  <a:cubicBezTo>
                    <a:pt x="796328" y="391719"/>
                    <a:pt x="796328" y="390918"/>
                    <a:pt x="796328" y="390151"/>
                  </a:cubicBezTo>
                  <a:cubicBezTo>
                    <a:pt x="796328" y="389383"/>
                    <a:pt x="796328" y="388583"/>
                    <a:pt x="796328" y="387782"/>
                  </a:cubicBezTo>
                  <a:lnTo>
                    <a:pt x="796328" y="385213"/>
                  </a:lnTo>
                  <a:close/>
                  <a:moveTo>
                    <a:pt x="228724" y="62326"/>
                  </a:moveTo>
                  <a:lnTo>
                    <a:pt x="228724" y="62326"/>
                  </a:lnTo>
                  <a:lnTo>
                    <a:pt x="230259" y="61559"/>
                  </a:lnTo>
                  <a:lnTo>
                    <a:pt x="232361" y="60524"/>
                  </a:lnTo>
                  <a:lnTo>
                    <a:pt x="232361" y="60524"/>
                  </a:lnTo>
                  <a:lnTo>
                    <a:pt x="233295" y="60091"/>
                  </a:lnTo>
                  <a:lnTo>
                    <a:pt x="236197" y="58656"/>
                  </a:lnTo>
                  <a:lnTo>
                    <a:pt x="236197" y="58656"/>
                  </a:lnTo>
                  <a:lnTo>
                    <a:pt x="236364" y="58656"/>
                  </a:lnTo>
                  <a:lnTo>
                    <a:pt x="236364" y="58656"/>
                  </a:lnTo>
                  <a:cubicBezTo>
                    <a:pt x="237632" y="58032"/>
                    <a:pt x="238900" y="57432"/>
                    <a:pt x="240167" y="56854"/>
                  </a:cubicBezTo>
                  <a:lnTo>
                    <a:pt x="240167" y="56854"/>
                  </a:lnTo>
                  <a:lnTo>
                    <a:pt x="240668" y="56621"/>
                  </a:lnTo>
                  <a:lnTo>
                    <a:pt x="240668" y="56621"/>
                  </a:lnTo>
                  <a:lnTo>
                    <a:pt x="244471" y="54886"/>
                  </a:lnTo>
                  <a:lnTo>
                    <a:pt x="248608" y="53051"/>
                  </a:lnTo>
                  <a:lnTo>
                    <a:pt x="250577" y="52217"/>
                  </a:lnTo>
                  <a:lnTo>
                    <a:pt x="250577" y="52217"/>
                  </a:lnTo>
                  <a:lnTo>
                    <a:pt x="252512" y="51416"/>
                  </a:lnTo>
                  <a:lnTo>
                    <a:pt x="252712" y="51416"/>
                  </a:lnTo>
                  <a:cubicBezTo>
                    <a:pt x="254080" y="50782"/>
                    <a:pt x="255448" y="50215"/>
                    <a:pt x="256849" y="49715"/>
                  </a:cubicBezTo>
                  <a:lnTo>
                    <a:pt x="256849" y="49715"/>
                  </a:lnTo>
                  <a:lnTo>
                    <a:pt x="260719" y="48180"/>
                  </a:lnTo>
                  <a:lnTo>
                    <a:pt x="260719" y="48180"/>
                  </a:lnTo>
                  <a:lnTo>
                    <a:pt x="261120" y="48013"/>
                  </a:lnTo>
                  <a:lnTo>
                    <a:pt x="261120" y="48013"/>
                  </a:lnTo>
                  <a:lnTo>
                    <a:pt x="265157" y="46479"/>
                  </a:lnTo>
                  <a:lnTo>
                    <a:pt x="266891" y="45845"/>
                  </a:lnTo>
                  <a:lnTo>
                    <a:pt x="269293" y="44944"/>
                  </a:lnTo>
                  <a:lnTo>
                    <a:pt x="269927" y="44710"/>
                  </a:lnTo>
                  <a:lnTo>
                    <a:pt x="269927" y="44710"/>
                  </a:lnTo>
                  <a:cubicBezTo>
                    <a:pt x="271128" y="44277"/>
                    <a:pt x="272363" y="43810"/>
                    <a:pt x="273597" y="43409"/>
                  </a:cubicBezTo>
                  <a:lnTo>
                    <a:pt x="273597" y="43409"/>
                  </a:lnTo>
                  <a:lnTo>
                    <a:pt x="275466" y="42775"/>
                  </a:lnTo>
                  <a:lnTo>
                    <a:pt x="276400" y="42475"/>
                  </a:lnTo>
                  <a:lnTo>
                    <a:pt x="276400" y="42475"/>
                  </a:lnTo>
                  <a:cubicBezTo>
                    <a:pt x="276700" y="42345"/>
                    <a:pt x="277014" y="42245"/>
                    <a:pt x="277334" y="42175"/>
                  </a:cubicBezTo>
                  <a:lnTo>
                    <a:pt x="277334" y="42175"/>
                  </a:lnTo>
                  <a:lnTo>
                    <a:pt x="277968" y="41975"/>
                  </a:lnTo>
                  <a:lnTo>
                    <a:pt x="282071" y="40640"/>
                  </a:lnTo>
                  <a:lnTo>
                    <a:pt x="282071" y="40640"/>
                  </a:lnTo>
                  <a:lnTo>
                    <a:pt x="284140" y="39973"/>
                  </a:lnTo>
                  <a:lnTo>
                    <a:pt x="286242" y="39306"/>
                  </a:lnTo>
                  <a:lnTo>
                    <a:pt x="286409" y="39306"/>
                  </a:lnTo>
                  <a:cubicBezTo>
                    <a:pt x="287877" y="38872"/>
                    <a:pt x="289311" y="38371"/>
                    <a:pt x="290779" y="37971"/>
                  </a:cubicBezTo>
                  <a:lnTo>
                    <a:pt x="293915" y="37070"/>
                  </a:lnTo>
                  <a:lnTo>
                    <a:pt x="296751" y="36269"/>
                  </a:lnTo>
                  <a:cubicBezTo>
                    <a:pt x="300932" y="35092"/>
                    <a:pt x="305135" y="33977"/>
                    <a:pt x="309362" y="32933"/>
                  </a:cubicBezTo>
                  <a:lnTo>
                    <a:pt x="309362" y="32933"/>
                  </a:lnTo>
                  <a:cubicBezTo>
                    <a:pt x="310263" y="32933"/>
                    <a:pt x="311164" y="32533"/>
                    <a:pt x="312031" y="32333"/>
                  </a:cubicBezTo>
                  <a:lnTo>
                    <a:pt x="314433" y="31799"/>
                  </a:lnTo>
                  <a:lnTo>
                    <a:pt x="314934" y="31799"/>
                  </a:lnTo>
                  <a:lnTo>
                    <a:pt x="318270" y="31065"/>
                  </a:lnTo>
                  <a:lnTo>
                    <a:pt x="321874" y="30331"/>
                  </a:lnTo>
                  <a:lnTo>
                    <a:pt x="323708" y="29964"/>
                  </a:lnTo>
                  <a:lnTo>
                    <a:pt x="325577" y="29597"/>
                  </a:lnTo>
                  <a:lnTo>
                    <a:pt x="326177" y="32600"/>
                  </a:lnTo>
                  <a:lnTo>
                    <a:pt x="326177" y="33233"/>
                  </a:lnTo>
                  <a:lnTo>
                    <a:pt x="326177" y="33701"/>
                  </a:lnTo>
                  <a:lnTo>
                    <a:pt x="326177" y="34201"/>
                  </a:lnTo>
                  <a:lnTo>
                    <a:pt x="326177" y="34368"/>
                  </a:lnTo>
                  <a:lnTo>
                    <a:pt x="326177" y="35169"/>
                  </a:lnTo>
                  <a:lnTo>
                    <a:pt x="326377" y="36336"/>
                  </a:lnTo>
                  <a:lnTo>
                    <a:pt x="326611" y="37437"/>
                  </a:lnTo>
                  <a:lnTo>
                    <a:pt x="327011" y="39506"/>
                  </a:lnTo>
                  <a:lnTo>
                    <a:pt x="327011" y="39839"/>
                  </a:lnTo>
                  <a:lnTo>
                    <a:pt x="327212" y="40807"/>
                  </a:lnTo>
                  <a:lnTo>
                    <a:pt x="327645" y="43209"/>
                  </a:lnTo>
                  <a:lnTo>
                    <a:pt x="327645" y="43209"/>
                  </a:lnTo>
                  <a:lnTo>
                    <a:pt x="327645" y="43209"/>
                  </a:lnTo>
                  <a:lnTo>
                    <a:pt x="327645" y="43209"/>
                  </a:lnTo>
                  <a:lnTo>
                    <a:pt x="328479" y="47546"/>
                  </a:lnTo>
                  <a:lnTo>
                    <a:pt x="328479" y="47546"/>
                  </a:lnTo>
                  <a:lnTo>
                    <a:pt x="328479" y="47546"/>
                  </a:lnTo>
                  <a:lnTo>
                    <a:pt x="328479" y="48047"/>
                  </a:lnTo>
                  <a:lnTo>
                    <a:pt x="328479" y="48480"/>
                  </a:lnTo>
                  <a:lnTo>
                    <a:pt x="328479" y="48981"/>
                  </a:lnTo>
                  <a:lnTo>
                    <a:pt x="328479" y="49248"/>
                  </a:lnTo>
                  <a:lnTo>
                    <a:pt x="328479" y="49248"/>
                  </a:lnTo>
                  <a:lnTo>
                    <a:pt x="328479" y="49548"/>
                  </a:lnTo>
                  <a:lnTo>
                    <a:pt x="328479" y="49548"/>
                  </a:lnTo>
                  <a:lnTo>
                    <a:pt x="328479" y="49548"/>
                  </a:lnTo>
                  <a:lnTo>
                    <a:pt x="328479" y="49548"/>
                  </a:lnTo>
                  <a:lnTo>
                    <a:pt x="328479" y="49548"/>
                  </a:lnTo>
                  <a:lnTo>
                    <a:pt x="328479" y="49948"/>
                  </a:lnTo>
                  <a:lnTo>
                    <a:pt x="328479" y="49948"/>
                  </a:lnTo>
                  <a:lnTo>
                    <a:pt x="328479" y="50515"/>
                  </a:lnTo>
                  <a:lnTo>
                    <a:pt x="328479" y="50515"/>
                  </a:lnTo>
                  <a:lnTo>
                    <a:pt x="328479" y="50515"/>
                  </a:lnTo>
                  <a:lnTo>
                    <a:pt x="328479" y="50515"/>
                  </a:lnTo>
                  <a:lnTo>
                    <a:pt x="328479" y="50515"/>
                  </a:lnTo>
                  <a:lnTo>
                    <a:pt x="328479" y="50916"/>
                  </a:lnTo>
                  <a:lnTo>
                    <a:pt x="328479" y="51383"/>
                  </a:lnTo>
                  <a:lnTo>
                    <a:pt x="328479" y="51383"/>
                  </a:lnTo>
                  <a:lnTo>
                    <a:pt x="328479" y="51383"/>
                  </a:lnTo>
                  <a:lnTo>
                    <a:pt x="328479" y="51750"/>
                  </a:lnTo>
                  <a:lnTo>
                    <a:pt x="328479" y="52117"/>
                  </a:lnTo>
                  <a:lnTo>
                    <a:pt x="328479" y="52117"/>
                  </a:lnTo>
                  <a:lnTo>
                    <a:pt x="328479" y="52484"/>
                  </a:lnTo>
                  <a:lnTo>
                    <a:pt x="328479" y="52484"/>
                  </a:lnTo>
                  <a:lnTo>
                    <a:pt x="328479" y="52784"/>
                  </a:lnTo>
                  <a:lnTo>
                    <a:pt x="328479" y="52784"/>
                  </a:lnTo>
                  <a:lnTo>
                    <a:pt x="328479" y="52784"/>
                  </a:lnTo>
                  <a:lnTo>
                    <a:pt x="328479" y="53118"/>
                  </a:lnTo>
                  <a:lnTo>
                    <a:pt x="328479" y="53618"/>
                  </a:lnTo>
                  <a:lnTo>
                    <a:pt x="328479" y="53618"/>
                  </a:lnTo>
                  <a:lnTo>
                    <a:pt x="328479" y="53852"/>
                  </a:lnTo>
                  <a:lnTo>
                    <a:pt x="328479" y="54219"/>
                  </a:lnTo>
                  <a:lnTo>
                    <a:pt x="328479" y="54452"/>
                  </a:lnTo>
                  <a:lnTo>
                    <a:pt x="328479" y="54452"/>
                  </a:lnTo>
                  <a:lnTo>
                    <a:pt x="328479" y="55220"/>
                  </a:lnTo>
                  <a:lnTo>
                    <a:pt x="328479" y="55220"/>
                  </a:lnTo>
                  <a:lnTo>
                    <a:pt x="328479" y="55220"/>
                  </a:lnTo>
                  <a:lnTo>
                    <a:pt x="329213" y="59023"/>
                  </a:lnTo>
                  <a:lnTo>
                    <a:pt x="329213" y="59557"/>
                  </a:lnTo>
                  <a:lnTo>
                    <a:pt x="329213" y="59557"/>
                  </a:lnTo>
                  <a:lnTo>
                    <a:pt x="329213" y="60257"/>
                  </a:lnTo>
                  <a:lnTo>
                    <a:pt x="329213" y="60257"/>
                  </a:lnTo>
                  <a:lnTo>
                    <a:pt x="329213" y="60257"/>
                  </a:lnTo>
                  <a:lnTo>
                    <a:pt x="329213" y="60725"/>
                  </a:lnTo>
                  <a:lnTo>
                    <a:pt x="329213" y="61225"/>
                  </a:lnTo>
                  <a:lnTo>
                    <a:pt x="329213" y="61225"/>
                  </a:lnTo>
                  <a:lnTo>
                    <a:pt x="329213" y="61225"/>
                  </a:lnTo>
                  <a:lnTo>
                    <a:pt x="329213" y="61492"/>
                  </a:lnTo>
                  <a:lnTo>
                    <a:pt x="329213" y="61859"/>
                  </a:lnTo>
                  <a:lnTo>
                    <a:pt x="329213" y="61859"/>
                  </a:lnTo>
                  <a:lnTo>
                    <a:pt x="329213" y="62326"/>
                  </a:lnTo>
                  <a:lnTo>
                    <a:pt x="329447" y="63661"/>
                  </a:lnTo>
                  <a:lnTo>
                    <a:pt x="329447" y="63661"/>
                  </a:lnTo>
                  <a:lnTo>
                    <a:pt x="329447" y="63661"/>
                  </a:lnTo>
                  <a:lnTo>
                    <a:pt x="329447" y="64194"/>
                  </a:lnTo>
                  <a:lnTo>
                    <a:pt x="329714" y="65395"/>
                  </a:lnTo>
                  <a:lnTo>
                    <a:pt x="329714" y="65996"/>
                  </a:lnTo>
                  <a:lnTo>
                    <a:pt x="329714" y="66296"/>
                  </a:lnTo>
                  <a:lnTo>
                    <a:pt x="329714" y="66530"/>
                  </a:lnTo>
                  <a:lnTo>
                    <a:pt x="329714" y="66797"/>
                  </a:lnTo>
                  <a:lnTo>
                    <a:pt x="329714" y="67264"/>
                  </a:lnTo>
                  <a:lnTo>
                    <a:pt x="329714" y="67998"/>
                  </a:lnTo>
                  <a:lnTo>
                    <a:pt x="329714" y="67998"/>
                  </a:lnTo>
                  <a:lnTo>
                    <a:pt x="329714" y="67998"/>
                  </a:lnTo>
                  <a:lnTo>
                    <a:pt x="329714" y="68632"/>
                  </a:lnTo>
                  <a:lnTo>
                    <a:pt x="329914" y="69632"/>
                  </a:lnTo>
                  <a:lnTo>
                    <a:pt x="329914" y="69799"/>
                  </a:lnTo>
                  <a:lnTo>
                    <a:pt x="330414" y="72402"/>
                  </a:lnTo>
                  <a:lnTo>
                    <a:pt x="330414" y="72402"/>
                  </a:lnTo>
                  <a:lnTo>
                    <a:pt x="330414" y="72402"/>
                  </a:lnTo>
                  <a:lnTo>
                    <a:pt x="330414" y="72402"/>
                  </a:lnTo>
                  <a:lnTo>
                    <a:pt x="330414" y="72835"/>
                  </a:lnTo>
                  <a:lnTo>
                    <a:pt x="330414" y="73569"/>
                  </a:lnTo>
                  <a:lnTo>
                    <a:pt x="330414" y="73770"/>
                  </a:lnTo>
                  <a:lnTo>
                    <a:pt x="330414" y="74270"/>
                  </a:lnTo>
                  <a:lnTo>
                    <a:pt x="330414" y="74637"/>
                  </a:lnTo>
                  <a:lnTo>
                    <a:pt x="330414" y="74637"/>
                  </a:lnTo>
                  <a:lnTo>
                    <a:pt x="330414" y="74637"/>
                  </a:lnTo>
                  <a:lnTo>
                    <a:pt x="330414" y="74937"/>
                  </a:lnTo>
                  <a:lnTo>
                    <a:pt x="330581" y="75805"/>
                  </a:lnTo>
                  <a:lnTo>
                    <a:pt x="330581" y="76505"/>
                  </a:lnTo>
                  <a:lnTo>
                    <a:pt x="330581" y="76505"/>
                  </a:lnTo>
                  <a:lnTo>
                    <a:pt x="330581" y="76839"/>
                  </a:lnTo>
                  <a:lnTo>
                    <a:pt x="330581" y="77039"/>
                  </a:lnTo>
                  <a:lnTo>
                    <a:pt x="330581" y="77673"/>
                  </a:lnTo>
                  <a:lnTo>
                    <a:pt x="330581" y="78274"/>
                  </a:lnTo>
                  <a:lnTo>
                    <a:pt x="330581" y="78841"/>
                  </a:lnTo>
                  <a:lnTo>
                    <a:pt x="330581" y="79341"/>
                  </a:lnTo>
                  <a:lnTo>
                    <a:pt x="330948" y="81109"/>
                  </a:lnTo>
                  <a:lnTo>
                    <a:pt x="330948" y="81109"/>
                  </a:lnTo>
                  <a:lnTo>
                    <a:pt x="330948" y="81109"/>
                  </a:lnTo>
                  <a:lnTo>
                    <a:pt x="330948" y="81109"/>
                  </a:lnTo>
                  <a:lnTo>
                    <a:pt x="333551" y="94455"/>
                  </a:lnTo>
                  <a:lnTo>
                    <a:pt x="333551" y="94621"/>
                  </a:lnTo>
                  <a:lnTo>
                    <a:pt x="333551" y="94621"/>
                  </a:lnTo>
                  <a:cubicBezTo>
                    <a:pt x="329647" y="95355"/>
                    <a:pt x="325810" y="96189"/>
                    <a:pt x="321974" y="97090"/>
                  </a:cubicBezTo>
                  <a:lnTo>
                    <a:pt x="321607" y="97090"/>
                  </a:lnTo>
                  <a:lnTo>
                    <a:pt x="318971" y="97724"/>
                  </a:lnTo>
                  <a:lnTo>
                    <a:pt x="313132" y="99225"/>
                  </a:lnTo>
                  <a:lnTo>
                    <a:pt x="310263" y="100026"/>
                  </a:lnTo>
                  <a:lnTo>
                    <a:pt x="307628" y="100760"/>
                  </a:lnTo>
                  <a:cubicBezTo>
                    <a:pt x="303657" y="101895"/>
                    <a:pt x="299721" y="103129"/>
                    <a:pt x="295850" y="104430"/>
                  </a:cubicBezTo>
                  <a:lnTo>
                    <a:pt x="293181" y="105364"/>
                  </a:lnTo>
                  <a:cubicBezTo>
                    <a:pt x="288244" y="107056"/>
                    <a:pt x="283349" y="108891"/>
                    <a:pt x="278502" y="110869"/>
                  </a:cubicBezTo>
                  <a:lnTo>
                    <a:pt x="276667" y="111603"/>
                  </a:lnTo>
                  <a:cubicBezTo>
                    <a:pt x="273864" y="112771"/>
                    <a:pt x="271062" y="113972"/>
                    <a:pt x="268293" y="115206"/>
                  </a:cubicBezTo>
                  <a:lnTo>
                    <a:pt x="266291" y="116140"/>
                  </a:lnTo>
                  <a:lnTo>
                    <a:pt x="260452" y="118876"/>
                  </a:lnTo>
                  <a:lnTo>
                    <a:pt x="255181" y="121479"/>
                  </a:lnTo>
                  <a:lnTo>
                    <a:pt x="252579" y="122813"/>
                  </a:lnTo>
                  <a:lnTo>
                    <a:pt x="249976" y="124181"/>
                  </a:lnTo>
                  <a:lnTo>
                    <a:pt x="244838" y="126983"/>
                  </a:lnTo>
                  <a:lnTo>
                    <a:pt x="244838" y="126983"/>
                  </a:lnTo>
                  <a:lnTo>
                    <a:pt x="244838" y="126983"/>
                  </a:lnTo>
                  <a:lnTo>
                    <a:pt x="244838" y="126983"/>
                  </a:lnTo>
                  <a:lnTo>
                    <a:pt x="244838" y="126983"/>
                  </a:lnTo>
                  <a:lnTo>
                    <a:pt x="244004" y="117408"/>
                  </a:lnTo>
                  <a:lnTo>
                    <a:pt x="244004" y="117408"/>
                  </a:lnTo>
                  <a:lnTo>
                    <a:pt x="243804" y="117041"/>
                  </a:lnTo>
                  <a:lnTo>
                    <a:pt x="243804" y="117041"/>
                  </a:lnTo>
                  <a:lnTo>
                    <a:pt x="243804" y="117041"/>
                  </a:lnTo>
                  <a:lnTo>
                    <a:pt x="241869" y="113471"/>
                  </a:lnTo>
                  <a:lnTo>
                    <a:pt x="241602" y="113004"/>
                  </a:lnTo>
                  <a:lnTo>
                    <a:pt x="240334" y="110702"/>
                  </a:lnTo>
                  <a:lnTo>
                    <a:pt x="240334" y="110702"/>
                  </a:lnTo>
                  <a:lnTo>
                    <a:pt x="240334" y="110702"/>
                  </a:lnTo>
                  <a:lnTo>
                    <a:pt x="240034" y="110202"/>
                  </a:lnTo>
                  <a:lnTo>
                    <a:pt x="239567" y="109401"/>
                  </a:lnTo>
                  <a:lnTo>
                    <a:pt x="239567" y="109401"/>
                  </a:lnTo>
                  <a:lnTo>
                    <a:pt x="239567" y="109401"/>
                  </a:lnTo>
                  <a:lnTo>
                    <a:pt x="239333" y="109001"/>
                  </a:lnTo>
                  <a:lnTo>
                    <a:pt x="238633" y="107766"/>
                  </a:lnTo>
                  <a:lnTo>
                    <a:pt x="237732" y="106065"/>
                  </a:lnTo>
                  <a:lnTo>
                    <a:pt x="237398" y="105464"/>
                  </a:lnTo>
                  <a:lnTo>
                    <a:pt x="237398" y="105464"/>
                  </a:lnTo>
                  <a:lnTo>
                    <a:pt x="237398" y="105464"/>
                  </a:lnTo>
                  <a:lnTo>
                    <a:pt x="237198" y="105064"/>
                  </a:lnTo>
                  <a:lnTo>
                    <a:pt x="236698" y="104163"/>
                  </a:lnTo>
                  <a:lnTo>
                    <a:pt x="236431" y="103729"/>
                  </a:lnTo>
                  <a:lnTo>
                    <a:pt x="236431" y="103729"/>
                  </a:lnTo>
                  <a:lnTo>
                    <a:pt x="236431" y="103729"/>
                  </a:lnTo>
                  <a:lnTo>
                    <a:pt x="236431" y="103463"/>
                  </a:lnTo>
                  <a:lnTo>
                    <a:pt x="236197" y="103062"/>
                  </a:lnTo>
                  <a:lnTo>
                    <a:pt x="235697" y="102161"/>
                  </a:lnTo>
                  <a:lnTo>
                    <a:pt x="235463" y="101761"/>
                  </a:lnTo>
                  <a:lnTo>
                    <a:pt x="235463" y="100727"/>
                  </a:lnTo>
                  <a:lnTo>
                    <a:pt x="234596" y="99192"/>
                  </a:lnTo>
                  <a:lnTo>
                    <a:pt x="233262" y="96857"/>
                  </a:lnTo>
                  <a:lnTo>
                    <a:pt x="233262" y="96857"/>
                  </a:lnTo>
                  <a:lnTo>
                    <a:pt x="232728" y="95956"/>
                  </a:lnTo>
                  <a:lnTo>
                    <a:pt x="232127" y="94922"/>
                  </a:lnTo>
                  <a:lnTo>
                    <a:pt x="232127" y="94922"/>
                  </a:lnTo>
                  <a:lnTo>
                    <a:pt x="231827" y="94421"/>
                  </a:lnTo>
                  <a:lnTo>
                    <a:pt x="231360" y="93654"/>
                  </a:lnTo>
                  <a:lnTo>
                    <a:pt x="231360" y="93654"/>
                  </a:lnTo>
                  <a:lnTo>
                    <a:pt x="231360" y="93454"/>
                  </a:lnTo>
                  <a:lnTo>
                    <a:pt x="231093" y="93020"/>
                  </a:lnTo>
                  <a:lnTo>
                    <a:pt x="231093" y="93020"/>
                  </a:lnTo>
                  <a:lnTo>
                    <a:pt x="228858" y="88983"/>
                  </a:lnTo>
                  <a:lnTo>
                    <a:pt x="226656" y="84946"/>
                  </a:lnTo>
                  <a:lnTo>
                    <a:pt x="224454" y="80976"/>
                  </a:lnTo>
                  <a:lnTo>
                    <a:pt x="224454" y="80976"/>
                  </a:lnTo>
                  <a:lnTo>
                    <a:pt x="220450" y="73736"/>
                  </a:lnTo>
                  <a:lnTo>
                    <a:pt x="220016" y="72969"/>
                  </a:lnTo>
                  <a:lnTo>
                    <a:pt x="217681" y="68698"/>
                  </a:lnTo>
                  <a:cubicBezTo>
                    <a:pt x="220317" y="67230"/>
                    <a:pt x="222986" y="65796"/>
                    <a:pt x="225655" y="64395"/>
                  </a:cubicBezTo>
                  <a:lnTo>
                    <a:pt x="228657" y="62826"/>
                  </a:lnTo>
                  <a:lnTo>
                    <a:pt x="229291" y="62526"/>
                  </a:lnTo>
                  <a:close/>
                  <a:moveTo>
                    <a:pt x="333150" y="64094"/>
                  </a:moveTo>
                  <a:lnTo>
                    <a:pt x="333150" y="64028"/>
                  </a:lnTo>
                  <a:lnTo>
                    <a:pt x="333150" y="63827"/>
                  </a:lnTo>
                  <a:lnTo>
                    <a:pt x="333384" y="65162"/>
                  </a:lnTo>
                  <a:lnTo>
                    <a:pt x="333384" y="65162"/>
                  </a:lnTo>
                  <a:lnTo>
                    <a:pt x="333384" y="65162"/>
                  </a:lnTo>
                  <a:close/>
                  <a:moveTo>
                    <a:pt x="333150" y="63260"/>
                  </a:moveTo>
                  <a:lnTo>
                    <a:pt x="333150" y="63260"/>
                  </a:lnTo>
                  <a:lnTo>
                    <a:pt x="333150" y="63727"/>
                  </a:lnTo>
                  <a:lnTo>
                    <a:pt x="333150" y="63294"/>
                  </a:lnTo>
                  <a:close/>
                  <a:moveTo>
                    <a:pt x="333617" y="65629"/>
                  </a:moveTo>
                  <a:lnTo>
                    <a:pt x="333617" y="65095"/>
                  </a:lnTo>
                  <a:lnTo>
                    <a:pt x="333617" y="65095"/>
                  </a:lnTo>
                  <a:lnTo>
                    <a:pt x="333617" y="65629"/>
                  </a:lnTo>
                  <a:lnTo>
                    <a:pt x="333884" y="66830"/>
                  </a:lnTo>
                  <a:close/>
                  <a:moveTo>
                    <a:pt x="334151" y="68231"/>
                  </a:moveTo>
                  <a:lnTo>
                    <a:pt x="334151" y="68231"/>
                  </a:lnTo>
                  <a:close/>
                  <a:moveTo>
                    <a:pt x="612465" y="696623"/>
                  </a:moveTo>
                  <a:lnTo>
                    <a:pt x="612465" y="696623"/>
                  </a:lnTo>
                  <a:cubicBezTo>
                    <a:pt x="612362" y="696733"/>
                    <a:pt x="612251" y="696833"/>
                    <a:pt x="612131" y="696923"/>
                  </a:cubicBezTo>
                  <a:lnTo>
                    <a:pt x="612532" y="696590"/>
                  </a:lnTo>
                  <a:close/>
                  <a:moveTo>
                    <a:pt x="613166" y="696123"/>
                  </a:moveTo>
                  <a:cubicBezTo>
                    <a:pt x="613166" y="696123"/>
                    <a:pt x="613166" y="696123"/>
                    <a:pt x="613166" y="696123"/>
                  </a:cubicBezTo>
                  <a:lnTo>
                    <a:pt x="612699" y="696456"/>
                  </a:lnTo>
                  <a:cubicBezTo>
                    <a:pt x="612699" y="696456"/>
                    <a:pt x="612699" y="696456"/>
                    <a:pt x="612699" y="696456"/>
                  </a:cubicBezTo>
                  <a:lnTo>
                    <a:pt x="613132" y="696156"/>
                  </a:lnTo>
                  <a:lnTo>
                    <a:pt x="613533" y="695822"/>
                  </a:lnTo>
                  <a:close/>
                  <a:moveTo>
                    <a:pt x="599020" y="705731"/>
                  </a:moveTo>
                  <a:lnTo>
                    <a:pt x="599020" y="705731"/>
                  </a:lnTo>
                  <a:close/>
                  <a:moveTo>
                    <a:pt x="599020" y="705731"/>
                  </a:moveTo>
                  <a:lnTo>
                    <a:pt x="597351" y="706799"/>
                  </a:lnTo>
                  <a:lnTo>
                    <a:pt x="599120" y="705698"/>
                  </a:lnTo>
                  <a:close/>
                  <a:moveTo>
                    <a:pt x="596284" y="707499"/>
                  </a:moveTo>
                  <a:lnTo>
                    <a:pt x="596284" y="707499"/>
                  </a:lnTo>
                  <a:close/>
                  <a:moveTo>
                    <a:pt x="589678" y="711269"/>
                  </a:moveTo>
                  <a:lnTo>
                    <a:pt x="589678" y="711269"/>
                  </a:lnTo>
                  <a:close/>
                  <a:moveTo>
                    <a:pt x="588610" y="711903"/>
                  </a:moveTo>
                  <a:lnTo>
                    <a:pt x="586375" y="713238"/>
                  </a:lnTo>
                  <a:cubicBezTo>
                    <a:pt x="587476" y="712637"/>
                    <a:pt x="588577" y="711970"/>
                    <a:pt x="589711" y="711303"/>
                  </a:cubicBezTo>
                  <a:cubicBezTo>
                    <a:pt x="589311" y="711636"/>
                    <a:pt x="588978" y="711870"/>
                    <a:pt x="588610" y="712037"/>
                  </a:cubicBezTo>
                  <a:close/>
                  <a:moveTo>
                    <a:pt x="584307" y="714606"/>
                  </a:moveTo>
                  <a:lnTo>
                    <a:pt x="584307" y="714606"/>
                  </a:lnTo>
                  <a:close/>
                  <a:moveTo>
                    <a:pt x="582972" y="715340"/>
                  </a:moveTo>
                  <a:lnTo>
                    <a:pt x="582672" y="715540"/>
                  </a:lnTo>
                  <a:lnTo>
                    <a:pt x="583172" y="715240"/>
                  </a:lnTo>
                  <a:close/>
                  <a:moveTo>
                    <a:pt x="578935" y="717675"/>
                  </a:moveTo>
                  <a:lnTo>
                    <a:pt x="578935" y="717675"/>
                  </a:lnTo>
                  <a:close/>
                  <a:moveTo>
                    <a:pt x="574131" y="720344"/>
                  </a:moveTo>
                  <a:lnTo>
                    <a:pt x="574131" y="720344"/>
                  </a:lnTo>
                  <a:close/>
                  <a:moveTo>
                    <a:pt x="572897" y="720978"/>
                  </a:moveTo>
                  <a:lnTo>
                    <a:pt x="572897" y="720978"/>
                  </a:lnTo>
                  <a:close/>
                  <a:moveTo>
                    <a:pt x="570494" y="722279"/>
                  </a:moveTo>
                  <a:lnTo>
                    <a:pt x="570828" y="722112"/>
                  </a:lnTo>
                  <a:lnTo>
                    <a:pt x="570828" y="722112"/>
                  </a:lnTo>
                  <a:close/>
                  <a:moveTo>
                    <a:pt x="569694" y="722713"/>
                  </a:moveTo>
                  <a:lnTo>
                    <a:pt x="569694" y="722713"/>
                  </a:lnTo>
                  <a:lnTo>
                    <a:pt x="569894" y="722713"/>
                  </a:lnTo>
                  <a:lnTo>
                    <a:pt x="569894" y="722713"/>
                  </a:lnTo>
                  <a:close/>
                  <a:moveTo>
                    <a:pt x="566357" y="724415"/>
                  </a:moveTo>
                  <a:lnTo>
                    <a:pt x="566357" y="724415"/>
                  </a:lnTo>
                  <a:close/>
                  <a:moveTo>
                    <a:pt x="565023" y="725082"/>
                  </a:moveTo>
                  <a:lnTo>
                    <a:pt x="565023" y="725082"/>
                  </a:lnTo>
                  <a:close/>
                  <a:moveTo>
                    <a:pt x="563788" y="725716"/>
                  </a:moveTo>
                  <a:lnTo>
                    <a:pt x="563788" y="725716"/>
                  </a:lnTo>
                  <a:close/>
                  <a:moveTo>
                    <a:pt x="561253" y="726950"/>
                  </a:moveTo>
                  <a:lnTo>
                    <a:pt x="561253" y="726950"/>
                  </a:ln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Brīvforma: forma 206">
              <a:extLst>
                <a:ext uri="{FF2B5EF4-FFF2-40B4-BE49-F238E27FC236}">
                  <a16:creationId xmlns:a16="http://schemas.microsoft.com/office/drawing/2014/main" id="{487CB18A-1223-B952-4A2A-F83B4D18D551}"/>
                </a:ext>
              </a:extLst>
            </p:cNvPr>
            <p:cNvSpPr/>
            <p:nvPr/>
          </p:nvSpPr>
          <p:spPr>
            <a:xfrm>
              <a:off x="4146018" y="5028036"/>
              <a:ext cx="824911" cy="823431"/>
            </a:xfrm>
            <a:custGeom>
              <a:avLst/>
              <a:gdLst>
                <a:gd name="connsiteX0" fmla="*/ 360741 w 824911"/>
                <a:gd name="connsiteY0" fmla="*/ 89150 h 823431"/>
                <a:gd name="connsiteX1" fmla="*/ 360007 w 824911"/>
                <a:gd name="connsiteY1" fmla="*/ 84612 h 823431"/>
                <a:gd name="connsiteX2" fmla="*/ 360708 w 824911"/>
                <a:gd name="connsiteY2" fmla="*/ 89150 h 823431"/>
                <a:gd name="connsiteX3" fmla="*/ 362143 w 824911"/>
                <a:gd name="connsiteY3" fmla="*/ 98124 h 823431"/>
                <a:gd name="connsiteX4" fmla="*/ 362143 w 824911"/>
                <a:gd name="connsiteY4" fmla="*/ 98124 h 823431"/>
                <a:gd name="connsiteX5" fmla="*/ 362143 w 824911"/>
                <a:gd name="connsiteY5" fmla="*/ 98124 h 823431"/>
                <a:gd name="connsiteX6" fmla="*/ 362143 w 824911"/>
                <a:gd name="connsiteY6" fmla="*/ 98124 h 823431"/>
                <a:gd name="connsiteX7" fmla="*/ 359307 w 824911"/>
                <a:gd name="connsiteY7" fmla="*/ 80075 h 823431"/>
                <a:gd name="connsiteX8" fmla="*/ 358573 w 824911"/>
                <a:gd name="connsiteY8" fmla="*/ 75538 h 823431"/>
                <a:gd name="connsiteX9" fmla="*/ 357839 w 824911"/>
                <a:gd name="connsiteY9" fmla="*/ 71000 h 823431"/>
                <a:gd name="connsiteX10" fmla="*/ 358539 w 824911"/>
                <a:gd name="connsiteY10" fmla="*/ 75538 h 823431"/>
                <a:gd name="connsiteX11" fmla="*/ 359273 w 824911"/>
                <a:gd name="connsiteY11" fmla="*/ 80075 h 823431"/>
                <a:gd name="connsiteX12" fmla="*/ 360007 w 824911"/>
                <a:gd name="connsiteY12" fmla="*/ 84612 h 823431"/>
                <a:gd name="connsiteX13" fmla="*/ 601756 w 824911"/>
                <a:gd name="connsiteY13" fmla="*/ 719577 h 823431"/>
                <a:gd name="connsiteX14" fmla="*/ 601555 w 824911"/>
                <a:gd name="connsiteY14" fmla="*/ 719577 h 823431"/>
                <a:gd name="connsiteX15" fmla="*/ 601822 w 824911"/>
                <a:gd name="connsiteY15" fmla="*/ 719410 h 823431"/>
                <a:gd name="connsiteX16" fmla="*/ 602523 w 824911"/>
                <a:gd name="connsiteY16" fmla="*/ 719110 h 823431"/>
                <a:gd name="connsiteX17" fmla="*/ 602156 w 824911"/>
                <a:gd name="connsiteY17" fmla="*/ 719343 h 823431"/>
                <a:gd name="connsiteX18" fmla="*/ 602556 w 824911"/>
                <a:gd name="connsiteY18" fmla="*/ 719143 h 823431"/>
                <a:gd name="connsiteX19" fmla="*/ 602556 w 824911"/>
                <a:gd name="connsiteY19" fmla="*/ 719143 h 823431"/>
                <a:gd name="connsiteX20" fmla="*/ 598419 w 824911"/>
                <a:gd name="connsiteY20" fmla="*/ 721645 h 823431"/>
                <a:gd name="connsiteX21" fmla="*/ 599353 w 824911"/>
                <a:gd name="connsiteY21" fmla="*/ 721078 h 823431"/>
                <a:gd name="connsiteX22" fmla="*/ 599954 w 824911"/>
                <a:gd name="connsiteY22" fmla="*/ 720678 h 823431"/>
                <a:gd name="connsiteX23" fmla="*/ 598853 w 824911"/>
                <a:gd name="connsiteY23" fmla="*/ 721345 h 823431"/>
                <a:gd name="connsiteX24" fmla="*/ 598419 w 824911"/>
                <a:gd name="connsiteY24" fmla="*/ 721679 h 823431"/>
                <a:gd name="connsiteX25" fmla="*/ 581738 w 824911"/>
                <a:gd name="connsiteY25" fmla="*/ 731054 h 823431"/>
                <a:gd name="connsiteX26" fmla="*/ 579736 w 824911"/>
                <a:gd name="connsiteY26" fmla="*/ 732121 h 823431"/>
                <a:gd name="connsiteX27" fmla="*/ 581771 w 824911"/>
                <a:gd name="connsiteY27" fmla="*/ 731087 h 823431"/>
                <a:gd name="connsiteX28" fmla="*/ 581771 w 824911"/>
                <a:gd name="connsiteY28" fmla="*/ 731087 h 823431"/>
                <a:gd name="connsiteX29" fmla="*/ 585975 w 824911"/>
                <a:gd name="connsiteY29" fmla="*/ 728752 h 823431"/>
                <a:gd name="connsiteX30" fmla="*/ 585241 w 824911"/>
                <a:gd name="connsiteY30" fmla="*/ 729152 h 823431"/>
                <a:gd name="connsiteX31" fmla="*/ 586342 w 824911"/>
                <a:gd name="connsiteY31" fmla="*/ 728585 h 823431"/>
                <a:gd name="connsiteX32" fmla="*/ 571095 w 824911"/>
                <a:gd name="connsiteY32" fmla="*/ 736492 h 823431"/>
                <a:gd name="connsiteX33" fmla="*/ 571095 w 824911"/>
                <a:gd name="connsiteY33" fmla="*/ 736492 h 823431"/>
                <a:gd name="connsiteX34" fmla="*/ 576433 w 824911"/>
                <a:gd name="connsiteY34" fmla="*/ 733823 h 823431"/>
                <a:gd name="connsiteX35" fmla="*/ 571128 w 824911"/>
                <a:gd name="connsiteY35" fmla="*/ 736459 h 823431"/>
                <a:gd name="connsiteX36" fmla="*/ 571128 w 824911"/>
                <a:gd name="connsiteY36" fmla="*/ 736459 h 823431"/>
                <a:gd name="connsiteX37" fmla="*/ 576466 w 824911"/>
                <a:gd name="connsiteY37" fmla="*/ 733823 h 823431"/>
                <a:gd name="connsiteX38" fmla="*/ 576466 w 824911"/>
                <a:gd name="connsiteY38" fmla="*/ 733823 h 823431"/>
                <a:gd name="connsiteX39" fmla="*/ 578335 w 824911"/>
                <a:gd name="connsiteY39" fmla="*/ 732822 h 823431"/>
                <a:gd name="connsiteX40" fmla="*/ 578335 w 824911"/>
                <a:gd name="connsiteY40" fmla="*/ 732822 h 823431"/>
                <a:gd name="connsiteX41" fmla="*/ 578768 w 824911"/>
                <a:gd name="connsiteY41" fmla="*/ 732622 h 823431"/>
                <a:gd name="connsiteX42" fmla="*/ 577300 w 824911"/>
                <a:gd name="connsiteY42" fmla="*/ 733356 h 823431"/>
                <a:gd name="connsiteX43" fmla="*/ 577300 w 824911"/>
                <a:gd name="connsiteY43" fmla="*/ 733356 h 823431"/>
                <a:gd name="connsiteX44" fmla="*/ 577300 w 824911"/>
                <a:gd name="connsiteY44" fmla="*/ 733356 h 823431"/>
                <a:gd name="connsiteX45" fmla="*/ 578268 w 824911"/>
                <a:gd name="connsiteY45" fmla="*/ 732855 h 823431"/>
                <a:gd name="connsiteX46" fmla="*/ 577868 w 824911"/>
                <a:gd name="connsiteY46" fmla="*/ 733022 h 823431"/>
                <a:gd name="connsiteX47" fmla="*/ 570394 w 824911"/>
                <a:gd name="connsiteY47" fmla="*/ 731688 h 823431"/>
                <a:gd name="connsiteX48" fmla="*/ 570394 w 824911"/>
                <a:gd name="connsiteY48" fmla="*/ 731688 h 823431"/>
                <a:gd name="connsiteX49" fmla="*/ 570394 w 824911"/>
                <a:gd name="connsiteY49" fmla="*/ 731688 h 823431"/>
                <a:gd name="connsiteX50" fmla="*/ 570161 w 824911"/>
                <a:gd name="connsiteY50" fmla="*/ 731688 h 823431"/>
                <a:gd name="connsiteX51" fmla="*/ 570161 w 824911"/>
                <a:gd name="connsiteY51" fmla="*/ 731688 h 823431"/>
                <a:gd name="connsiteX52" fmla="*/ 570161 w 824911"/>
                <a:gd name="connsiteY52" fmla="*/ 731688 h 823431"/>
                <a:gd name="connsiteX53" fmla="*/ 570161 w 824911"/>
                <a:gd name="connsiteY53" fmla="*/ 731688 h 823431"/>
                <a:gd name="connsiteX54" fmla="*/ 570161 w 824911"/>
                <a:gd name="connsiteY54" fmla="*/ 731688 h 823431"/>
                <a:gd name="connsiteX55" fmla="*/ 570561 w 824911"/>
                <a:gd name="connsiteY55" fmla="*/ 731487 h 823431"/>
                <a:gd name="connsiteX56" fmla="*/ 570761 w 824911"/>
                <a:gd name="connsiteY56" fmla="*/ 731487 h 823431"/>
                <a:gd name="connsiteX57" fmla="*/ 570761 w 824911"/>
                <a:gd name="connsiteY57" fmla="*/ 731487 h 823431"/>
                <a:gd name="connsiteX58" fmla="*/ 565590 w 824911"/>
                <a:gd name="connsiteY58" fmla="*/ 734056 h 823431"/>
                <a:gd name="connsiteX59" fmla="*/ 562888 w 824911"/>
                <a:gd name="connsiteY59" fmla="*/ 735358 h 823431"/>
                <a:gd name="connsiteX60" fmla="*/ 563922 w 824911"/>
                <a:gd name="connsiteY60" fmla="*/ 734890 h 823431"/>
                <a:gd name="connsiteX61" fmla="*/ 565623 w 824911"/>
                <a:gd name="connsiteY61" fmla="*/ 734090 h 823431"/>
                <a:gd name="connsiteX62" fmla="*/ 565623 w 824911"/>
                <a:gd name="connsiteY62" fmla="*/ 734090 h 823431"/>
                <a:gd name="connsiteX63" fmla="*/ 566324 w 824911"/>
                <a:gd name="connsiteY63" fmla="*/ 733689 h 823431"/>
                <a:gd name="connsiteX64" fmla="*/ 565957 w 824911"/>
                <a:gd name="connsiteY64" fmla="*/ 733890 h 823431"/>
                <a:gd name="connsiteX65" fmla="*/ 566324 w 824911"/>
                <a:gd name="connsiteY65" fmla="*/ 733723 h 823431"/>
                <a:gd name="connsiteX66" fmla="*/ 566324 w 824911"/>
                <a:gd name="connsiteY66" fmla="*/ 733723 h 823431"/>
                <a:gd name="connsiteX67" fmla="*/ 562988 w 824911"/>
                <a:gd name="connsiteY67" fmla="*/ 735358 h 823431"/>
                <a:gd name="connsiteX68" fmla="*/ 564022 w 824911"/>
                <a:gd name="connsiteY68" fmla="*/ 734890 h 823431"/>
                <a:gd name="connsiteX69" fmla="*/ 565690 w 824911"/>
                <a:gd name="connsiteY69" fmla="*/ 734056 h 823431"/>
                <a:gd name="connsiteX70" fmla="*/ 562254 w 824911"/>
                <a:gd name="connsiteY70" fmla="*/ 735658 h 823431"/>
                <a:gd name="connsiteX71" fmla="*/ 562087 w 824911"/>
                <a:gd name="connsiteY71" fmla="*/ 735658 h 823431"/>
                <a:gd name="connsiteX72" fmla="*/ 562087 w 824911"/>
                <a:gd name="connsiteY72" fmla="*/ 735658 h 823431"/>
                <a:gd name="connsiteX73" fmla="*/ 562454 w 824911"/>
                <a:gd name="connsiteY73" fmla="*/ 735491 h 823431"/>
                <a:gd name="connsiteX74" fmla="*/ 562454 w 824911"/>
                <a:gd name="connsiteY74" fmla="*/ 735491 h 823431"/>
                <a:gd name="connsiteX75" fmla="*/ 561853 w 824911"/>
                <a:gd name="connsiteY75" fmla="*/ 735858 h 823431"/>
                <a:gd name="connsiteX76" fmla="*/ 562120 w 824911"/>
                <a:gd name="connsiteY76" fmla="*/ 738260 h 823431"/>
                <a:gd name="connsiteX77" fmla="*/ 561887 w 824911"/>
                <a:gd name="connsiteY77" fmla="*/ 735891 h 823431"/>
                <a:gd name="connsiteX78" fmla="*/ 561887 w 824911"/>
                <a:gd name="connsiteY78" fmla="*/ 735891 h 823431"/>
                <a:gd name="connsiteX79" fmla="*/ 360741 w 824911"/>
                <a:gd name="connsiteY79" fmla="*/ 89150 h 823431"/>
                <a:gd name="connsiteX80" fmla="*/ 360007 w 824911"/>
                <a:gd name="connsiteY80" fmla="*/ 84612 h 823431"/>
                <a:gd name="connsiteX81" fmla="*/ 360708 w 824911"/>
                <a:gd name="connsiteY81" fmla="*/ 89150 h 823431"/>
                <a:gd name="connsiteX82" fmla="*/ 362143 w 824911"/>
                <a:gd name="connsiteY82" fmla="*/ 98124 h 823431"/>
                <a:gd name="connsiteX83" fmla="*/ 362143 w 824911"/>
                <a:gd name="connsiteY83" fmla="*/ 98124 h 823431"/>
                <a:gd name="connsiteX84" fmla="*/ 362143 w 824911"/>
                <a:gd name="connsiteY84" fmla="*/ 98124 h 823431"/>
                <a:gd name="connsiteX85" fmla="*/ 362143 w 824911"/>
                <a:gd name="connsiteY85" fmla="*/ 98124 h 823431"/>
                <a:gd name="connsiteX86" fmla="*/ 358573 w 824911"/>
                <a:gd name="connsiteY86" fmla="*/ 75538 h 823431"/>
                <a:gd name="connsiteX87" fmla="*/ 357839 w 824911"/>
                <a:gd name="connsiteY87" fmla="*/ 71000 h 823431"/>
                <a:gd name="connsiteX88" fmla="*/ 358539 w 824911"/>
                <a:gd name="connsiteY88" fmla="*/ 75538 h 823431"/>
                <a:gd name="connsiteX89" fmla="*/ 359273 w 824911"/>
                <a:gd name="connsiteY89" fmla="*/ 80075 h 823431"/>
                <a:gd name="connsiteX90" fmla="*/ 360007 w 824911"/>
                <a:gd name="connsiteY90" fmla="*/ 84612 h 823431"/>
                <a:gd name="connsiteX91" fmla="*/ 359307 w 824911"/>
                <a:gd name="connsiteY91" fmla="*/ 80075 h 823431"/>
                <a:gd name="connsiteX92" fmla="*/ 824820 w 824911"/>
                <a:gd name="connsiteY92" fmla="*/ 403129 h 823431"/>
                <a:gd name="connsiteX93" fmla="*/ 811108 w 824911"/>
                <a:gd name="connsiteY93" fmla="*/ 403362 h 823431"/>
                <a:gd name="connsiteX94" fmla="*/ 811108 w 824911"/>
                <a:gd name="connsiteY94" fmla="*/ 403362 h 823431"/>
                <a:gd name="connsiteX95" fmla="*/ 806971 w 824911"/>
                <a:gd name="connsiteY95" fmla="*/ 403362 h 823431"/>
                <a:gd name="connsiteX96" fmla="*/ 797362 w 824911"/>
                <a:gd name="connsiteY96" fmla="*/ 403529 h 823431"/>
                <a:gd name="connsiteX97" fmla="*/ 789589 w 824911"/>
                <a:gd name="connsiteY97" fmla="*/ 403529 h 823431"/>
                <a:gd name="connsiteX98" fmla="*/ 784184 w 824911"/>
                <a:gd name="connsiteY98" fmla="*/ 403529 h 823431"/>
                <a:gd name="connsiteX99" fmla="*/ 781815 w 824911"/>
                <a:gd name="connsiteY99" fmla="*/ 403529 h 823431"/>
                <a:gd name="connsiteX100" fmla="*/ 779213 w 824911"/>
                <a:gd name="connsiteY100" fmla="*/ 403529 h 823431"/>
                <a:gd name="connsiteX101" fmla="*/ 778112 w 824911"/>
                <a:gd name="connsiteY101" fmla="*/ 403529 h 823431"/>
                <a:gd name="connsiteX102" fmla="*/ 771673 w 824911"/>
                <a:gd name="connsiteY102" fmla="*/ 403529 h 823431"/>
                <a:gd name="connsiteX103" fmla="*/ 769838 w 824911"/>
                <a:gd name="connsiteY103" fmla="*/ 403529 h 823431"/>
                <a:gd name="connsiteX104" fmla="*/ 765935 w 824911"/>
                <a:gd name="connsiteY104" fmla="*/ 403529 h 823431"/>
                <a:gd name="connsiteX105" fmla="*/ 756092 w 824911"/>
                <a:gd name="connsiteY105" fmla="*/ 403529 h 823431"/>
                <a:gd name="connsiteX106" fmla="*/ 752189 w 824911"/>
                <a:gd name="connsiteY106" fmla="*/ 403529 h 823431"/>
                <a:gd name="connsiteX107" fmla="*/ 751422 w 824911"/>
                <a:gd name="connsiteY107" fmla="*/ 403529 h 823431"/>
                <a:gd name="connsiteX108" fmla="*/ 746918 w 824911"/>
                <a:gd name="connsiteY108" fmla="*/ 403529 h 823431"/>
                <a:gd name="connsiteX109" fmla="*/ 728134 w 824911"/>
                <a:gd name="connsiteY109" fmla="*/ 403529 h 823431"/>
                <a:gd name="connsiteX110" fmla="*/ 719527 w 824911"/>
                <a:gd name="connsiteY110" fmla="*/ 403696 h 823431"/>
                <a:gd name="connsiteX111" fmla="*/ 714723 w 824911"/>
                <a:gd name="connsiteY111" fmla="*/ 403696 h 823431"/>
                <a:gd name="connsiteX112" fmla="*/ 714723 w 824911"/>
                <a:gd name="connsiteY112" fmla="*/ 404730 h 823431"/>
                <a:gd name="connsiteX113" fmla="*/ 714723 w 824911"/>
                <a:gd name="connsiteY113" fmla="*/ 404030 h 823431"/>
                <a:gd name="connsiteX114" fmla="*/ 714456 w 824911"/>
                <a:gd name="connsiteY114" fmla="*/ 395822 h 823431"/>
                <a:gd name="connsiteX115" fmla="*/ 714289 w 824911"/>
                <a:gd name="connsiteY115" fmla="*/ 392786 h 823431"/>
                <a:gd name="connsiteX116" fmla="*/ 713988 w 824911"/>
                <a:gd name="connsiteY116" fmla="*/ 388249 h 823431"/>
                <a:gd name="connsiteX117" fmla="*/ 713622 w 824911"/>
                <a:gd name="connsiteY117" fmla="*/ 383745 h 823431"/>
                <a:gd name="connsiteX118" fmla="*/ 713321 w 824911"/>
                <a:gd name="connsiteY118" fmla="*/ 380409 h 823431"/>
                <a:gd name="connsiteX119" fmla="*/ 713054 w 824911"/>
                <a:gd name="connsiteY119" fmla="*/ 377806 h 823431"/>
                <a:gd name="connsiteX120" fmla="*/ 713054 w 824911"/>
                <a:gd name="connsiteY120" fmla="*/ 377506 h 823431"/>
                <a:gd name="connsiteX121" fmla="*/ 712888 w 824911"/>
                <a:gd name="connsiteY121" fmla="*/ 376105 h 823431"/>
                <a:gd name="connsiteX122" fmla="*/ 712888 w 824911"/>
                <a:gd name="connsiteY122" fmla="*/ 374670 h 823431"/>
                <a:gd name="connsiteX123" fmla="*/ 712888 w 824911"/>
                <a:gd name="connsiteY123" fmla="*/ 373936 h 823431"/>
                <a:gd name="connsiteX124" fmla="*/ 712888 w 824911"/>
                <a:gd name="connsiteY124" fmla="*/ 373169 h 823431"/>
                <a:gd name="connsiteX125" fmla="*/ 712888 w 824911"/>
                <a:gd name="connsiteY125" fmla="*/ 372435 h 823431"/>
                <a:gd name="connsiteX126" fmla="*/ 712888 w 824911"/>
                <a:gd name="connsiteY126" fmla="*/ 371668 h 823431"/>
                <a:gd name="connsiteX127" fmla="*/ 712487 w 824911"/>
                <a:gd name="connsiteY127" fmla="*/ 368732 h 823431"/>
                <a:gd name="connsiteX128" fmla="*/ 712487 w 824911"/>
                <a:gd name="connsiteY128" fmla="*/ 368732 h 823431"/>
                <a:gd name="connsiteX129" fmla="*/ 712487 w 824911"/>
                <a:gd name="connsiteY129" fmla="*/ 368331 h 823431"/>
                <a:gd name="connsiteX130" fmla="*/ 712287 w 824911"/>
                <a:gd name="connsiteY130" fmla="*/ 366830 h 823431"/>
                <a:gd name="connsiteX131" fmla="*/ 712087 w 824911"/>
                <a:gd name="connsiteY131" fmla="*/ 365429 h 823431"/>
                <a:gd name="connsiteX132" fmla="*/ 711853 w 824911"/>
                <a:gd name="connsiteY132" fmla="*/ 364128 h 823431"/>
                <a:gd name="connsiteX133" fmla="*/ 711653 w 824911"/>
                <a:gd name="connsiteY133" fmla="*/ 362860 h 823431"/>
                <a:gd name="connsiteX134" fmla="*/ 711186 w 824911"/>
                <a:gd name="connsiteY134" fmla="*/ 359924 h 823431"/>
                <a:gd name="connsiteX135" fmla="*/ 711186 w 824911"/>
                <a:gd name="connsiteY135" fmla="*/ 359924 h 823431"/>
                <a:gd name="connsiteX136" fmla="*/ 710152 w 824911"/>
                <a:gd name="connsiteY136" fmla="*/ 354152 h 823431"/>
                <a:gd name="connsiteX137" fmla="*/ 709618 w 824911"/>
                <a:gd name="connsiteY137" fmla="*/ 351416 h 823431"/>
                <a:gd name="connsiteX138" fmla="*/ 709618 w 824911"/>
                <a:gd name="connsiteY138" fmla="*/ 351416 h 823431"/>
                <a:gd name="connsiteX139" fmla="*/ 709017 w 824911"/>
                <a:gd name="connsiteY139" fmla="*/ 348547 h 823431"/>
                <a:gd name="connsiteX140" fmla="*/ 708417 w 824911"/>
                <a:gd name="connsiteY140" fmla="*/ 345711 h 823431"/>
                <a:gd name="connsiteX141" fmla="*/ 707750 w 824911"/>
                <a:gd name="connsiteY141" fmla="*/ 342775 h 823431"/>
                <a:gd name="connsiteX142" fmla="*/ 707449 w 824911"/>
                <a:gd name="connsiteY142" fmla="*/ 341474 h 823431"/>
                <a:gd name="connsiteX143" fmla="*/ 706849 w 824911"/>
                <a:gd name="connsiteY143" fmla="*/ 338939 h 823431"/>
                <a:gd name="connsiteX144" fmla="*/ 706348 w 824911"/>
                <a:gd name="connsiteY144" fmla="*/ 336903 h 823431"/>
                <a:gd name="connsiteX145" fmla="*/ 705848 w 824911"/>
                <a:gd name="connsiteY145" fmla="*/ 334868 h 823431"/>
                <a:gd name="connsiteX146" fmla="*/ 705214 w 824911"/>
                <a:gd name="connsiteY146" fmla="*/ 332566 h 823431"/>
                <a:gd name="connsiteX147" fmla="*/ 703980 w 824911"/>
                <a:gd name="connsiteY147" fmla="*/ 327995 h 823431"/>
                <a:gd name="connsiteX148" fmla="*/ 703446 w 824911"/>
                <a:gd name="connsiteY148" fmla="*/ 326227 h 823431"/>
                <a:gd name="connsiteX149" fmla="*/ 702945 w 824911"/>
                <a:gd name="connsiteY149" fmla="*/ 324492 h 823431"/>
                <a:gd name="connsiteX150" fmla="*/ 700977 w 824911"/>
                <a:gd name="connsiteY150" fmla="*/ 318120 h 823431"/>
                <a:gd name="connsiteX151" fmla="*/ 700977 w 824911"/>
                <a:gd name="connsiteY151" fmla="*/ 318120 h 823431"/>
                <a:gd name="connsiteX152" fmla="*/ 700443 w 824911"/>
                <a:gd name="connsiteY152" fmla="*/ 316552 h 823431"/>
                <a:gd name="connsiteX153" fmla="*/ 698875 w 824911"/>
                <a:gd name="connsiteY153" fmla="*/ 311848 h 823431"/>
                <a:gd name="connsiteX154" fmla="*/ 698875 w 824911"/>
                <a:gd name="connsiteY154" fmla="*/ 311848 h 823431"/>
                <a:gd name="connsiteX155" fmla="*/ 706448 w 824911"/>
                <a:gd name="connsiteY155" fmla="*/ 309212 h 823431"/>
                <a:gd name="connsiteX156" fmla="*/ 708951 w 824911"/>
                <a:gd name="connsiteY156" fmla="*/ 308345 h 823431"/>
                <a:gd name="connsiteX157" fmla="*/ 711686 w 824911"/>
                <a:gd name="connsiteY157" fmla="*/ 307410 h 823431"/>
                <a:gd name="connsiteX158" fmla="*/ 711686 w 824911"/>
                <a:gd name="connsiteY158" fmla="*/ 307410 h 823431"/>
                <a:gd name="connsiteX159" fmla="*/ 712154 w 824911"/>
                <a:gd name="connsiteY159" fmla="*/ 307244 h 823431"/>
                <a:gd name="connsiteX160" fmla="*/ 712354 w 824911"/>
                <a:gd name="connsiteY160" fmla="*/ 307244 h 823431"/>
                <a:gd name="connsiteX161" fmla="*/ 712821 w 824911"/>
                <a:gd name="connsiteY161" fmla="*/ 307077 h 823431"/>
                <a:gd name="connsiteX162" fmla="*/ 712821 w 824911"/>
                <a:gd name="connsiteY162" fmla="*/ 307077 h 823431"/>
                <a:gd name="connsiteX163" fmla="*/ 713121 w 824911"/>
                <a:gd name="connsiteY163" fmla="*/ 307077 h 823431"/>
                <a:gd name="connsiteX164" fmla="*/ 713121 w 824911"/>
                <a:gd name="connsiteY164" fmla="*/ 307077 h 823431"/>
                <a:gd name="connsiteX165" fmla="*/ 713755 w 824911"/>
                <a:gd name="connsiteY165" fmla="*/ 306843 h 823431"/>
                <a:gd name="connsiteX166" fmla="*/ 714055 w 824911"/>
                <a:gd name="connsiteY166" fmla="*/ 306843 h 823431"/>
                <a:gd name="connsiteX167" fmla="*/ 714356 w 824911"/>
                <a:gd name="connsiteY167" fmla="*/ 306843 h 823431"/>
                <a:gd name="connsiteX168" fmla="*/ 715657 w 824911"/>
                <a:gd name="connsiteY168" fmla="*/ 306410 h 823431"/>
                <a:gd name="connsiteX169" fmla="*/ 716191 w 824911"/>
                <a:gd name="connsiteY169" fmla="*/ 306209 h 823431"/>
                <a:gd name="connsiteX170" fmla="*/ 717125 w 824911"/>
                <a:gd name="connsiteY170" fmla="*/ 305909 h 823431"/>
                <a:gd name="connsiteX171" fmla="*/ 717392 w 824911"/>
                <a:gd name="connsiteY171" fmla="*/ 305909 h 823431"/>
                <a:gd name="connsiteX172" fmla="*/ 720027 w 824911"/>
                <a:gd name="connsiteY172" fmla="*/ 305008 h 823431"/>
                <a:gd name="connsiteX173" fmla="*/ 720027 w 824911"/>
                <a:gd name="connsiteY173" fmla="*/ 305008 h 823431"/>
                <a:gd name="connsiteX174" fmla="*/ 720961 w 824911"/>
                <a:gd name="connsiteY174" fmla="*/ 304675 h 823431"/>
                <a:gd name="connsiteX175" fmla="*/ 721262 w 824911"/>
                <a:gd name="connsiteY175" fmla="*/ 304675 h 823431"/>
                <a:gd name="connsiteX176" fmla="*/ 721629 w 824911"/>
                <a:gd name="connsiteY176" fmla="*/ 304675 h 823431"/>
                <a:gd name="connsiteX177" fmla="*/ 721829 w 824911"/>
                <a:gd name="connsiteY177" fmla="*/ 304675 h 823431"/>
                <a:gd name="connsiteX178" fmla="*/ 722096 w 824911"/>
                <a:gd name="connsiteY178" fmla="*/ 304675 h 823431"/>
                <a:gd name="connsiteX179" fmla="*/ 722796 w 824911"/>
                <a:gd name="connsiteY179" fmla="*/ 304441 h 823431"/>
                <a:gd name="connsiteX180" fmla="*/ 723363 w 824911"/>
                <a:gd name="connsiteY180" fmla="*/ 304441 h 823431"/>
                <a:gd name="connsiteX181" fmla="*/ 724231 w 824911"/>
                <a:gd name="connsiteY181" fmla="*/ 304141 h 823431"/>
                <a:gd name="connsiteX182" fmla="*/ 724231 w 824911"/>
                <a:gd name="connsiteY182" fmla="*/ 304141 h 823431"/>
                <a:gd name="connsiteX183" fmla="*/ 728468 w 824911"/>
                <a:gd name="connsiteY183" fmla="*/ 302673 h 823431"/>
                <a:gd name="connsiteX184" fmla="*/ 732772 w 824911"/>
                <a:gd name="connsiteY184" fmla="*/ 301172 h 823431"/>
                <a:gd name="connsiteX185" fmla="*/ 732772 w 824911"/>
                <a:gd name="connsiteY185" fmla="*/ 301172 h 823431"/>
                <a:gd name="connsiteX186" fmla="*/ 737076 w 824911"/>
                <a:gd name="connsiteY186" fmla="*/ 299670 h 823431"/>
                <a:gd name="connsiteX187" fmla="*/ 737076 w 824911"/>
                <a:gd name="connsiteY187" fmla="*/ 299670 h 823431"/>
                <a:gd name="connsiteX188" fmla="*/ 741413 w 824911"/>
                <a:gd name="connsiteY188" fmla="*/ 298169 h 823431"/>
                <a:gd name="connsiteX189" fmla="*/ 745750 w 824911"/>
                <a:gd name="connsiteY189" fmla="*/ 296701 h 823431"/>
                <a:gd name="connsiteX190" fmla="*/ 750087 w 824911"/>
                <a:gd name="connsiteY190" fmla="*/ 295200 h 823431"/>
                <a:gd name="connsiteX191" fmla="*/ 750087 w 824911"/>
                <a:gd name="connsiteY191" fmla="*/ 295200 h 823431"/>
                <a:gd name="connsiteX192" fmla="*/ 757894 w 824911"/>
                <a:gd name="connsiteY192" fmla="*/ 292497 h 823431"/>
                <a:gd name="connsiteX193" fmla="*/ 758728 w 824911"/>
                <a:gd name="connsiteY193" fmla="*/ 292197 h 823431"/>
                <a:gd name="connsiteX194" fmla="*/ 763165 w 824911"/>
                <a:gd name="connsiteY194" fmla="*/ 290696 h 823431"/>
                <a:gd name="connsiteX195" fmla="*/ 768737 w 824911"/>
                <a:gd name="connsiteY195" fmla="*/ 288794 h 823431"/>
                <a:gd name="connsiteX196" fmla="*/ 768737 w 824911"/>
                <a:gd name="connsiteY196" fmla="*/ 288794 h 823431"/>
                <a:gd name="connsiteX197" fmla="*/ 776077 w 824911"/>
                <a:gd name="connsiteY197" fmla="*/ 286292 h 823431"/>
                <a:gd name="connsiteX198" fmla="*/ 789089 w 824911"/>
                <a:gd name="connsiteY198" fmla="*/ 281788 h 823431"/>
                <a:gd name="connsiteX199" fmla="*/ 802100 w 824911"/>
                <a:gd name="connsiteY199" fmla="*/ 277317 h 823431"/>
                <a:gd name="connsiteX200" fmla="*/ 801867 w 824911"/>
                <a:gd name="connsiteY200" fmla="*/ 276616 h 823431"/>
                <a:gd name="connsiteX201" fmla="*/ 801033 w 824911"/>
                <a:gd name="connsiteY201" fmla="*/ 274214 h 823431"/>
                <a:gd name="connsiteX202" fmla="*/ 799798 w 824911"/>
                <a:gd name="connsiteY202" fmla="*/ 270878 h 823431"/>
                <a:gd name="connsiteX203" fmla="*/ 798364 w 824911"/>
                <a:gd name="connsiteY203" fmla="*/ 266975 h 823431"/>
                <a:gd name="connsiteX204" fmla="*/ 797362 w 824911"/>
                <a:gd name="connsiteY204" fmla="*/ 264406 h 823431"/>
                <a:gd name="connsiteX205" fmla="*/ 797162 w 824911"/>
                <a:gd name="connsiteY205" fmla="*/ 263805 h 823431"/>
                <a:gd name="connsiteX206" fmla="*/ 784318 w 824911"/>
                <a:gd name="connsiteY206" fmla="*/ 268743 h 823431"/>
                <a:gd name="connsiteX207" fmla="*/ 771473 w 824911"/>
                <a:gd name="connsiteY207" fmla="*/ 273681 h 823431"/>
                <a:gd name="connsiteX208" fmla="*/ 771473 w 824911"/>
                <a:gd name="connsiteY208" fmla="*/ 273681 h 823431"/>
                <a:gd name="connsiteX209" fmla="*/ 770072 w 824911"/>
                <a:gd name="connsiteY209" fmla="*/ 274181 h 823431"/>
                <a:gd name="connsiteX210" fmla="*/ 769638 w 824911"/>
                <a:gd name="connsiteY210" fmla="*/ 274348 h 823431"/>
                <a:gd name="connsiteX211" fmla="*/ 764233 w 824911"/>
                <a:gd name="connsiteY211" fmla="*/ 276416 h 823431"/>
                <a:gd name="connsiteX212" fmla="*/ 758762 w 824911"/>
                <a:gd name="connsiteY212" fmla="*/ 278518 h 823431"/>
                <a:gd name="connsiteX213" fmla="*/ 758762 w 824911"/>
                <a:gd name="connsiteY213" fmla="*/ 278518 h 823431"/>
                <a:gd name="connsiteX214" fmla="*/ 758028 w 824911"/>
                <a:gd name="connsiteY214" fmla="*/ 278818 h 823431"/>
                <a:gd name="connsiteX215" fmla="*/ 755592 w 824911"/>
                <a:gd name="connsiteY215" fmla="*/ 279753 h 823431"/>
                <a:gd name="connsiteX216" fmla="*/ 755592 w 824911"/>
                <a:gd name="connsiteY216" fmla="*/ 279753 h 823431"/>
                <a:gd name="connsiteX217" fmla="*/ 754458 w 824911"/>
                <a:gd name="connsiteY217" fmla="*/ 280220 h 823431"/>
                <a:gd name="connsiteX218" fmla="*/ 754458 w 824911"/>
                <a:gd name="connsiteY218" fmla="*/ 280220 h 823431"/>
                <a:gd name="connsiteX219" fmla="*/ 753624 w 824911"/>
                <a:gd name="connsiteY219" fmla="*/ 280553 h 823431"/>
                <a:gd name="connsiteX220" fmla="*/ 745917 w 824911"/>
                <a:gd name="connsiteY220" fmla="*/ 283523 h 823431"/>
                <a:gd name="connsiteX221" fmla="*/ 745917 w 824911"/>
                <a:gd name="connsiteY221" fmla="*/ 283523 h 823431"/>
                <a:gd name="connsiteX222" fmla="*/ 741680 w 824911"/>
                <a:gd name="connsiteY222" fmla="*/ 285157 h 823431"/>
                <a:gd name="connsiteX223" fmla="*/ 741680 w 824911"/>
                <a:gd name="connsiteY223" fmla="*/ 285157 h 823431"/>
                <a:gd name="connsiteX224" fmla="*/ 737443 w 824911"/>
                <a:gd name="connsiteY224" fmla="*/ 286826 h 823431"/>
                <a:gd name="connsiteX225" fmla="*/ 737443 w 824911"/>
                <a:gd name="connsiteY225" fmla="*/ 286826 h 823431"/>
                <a:gd name="connsiteX226" fmla="*/ 733139 w 824911"/>
                <a:gd name="connsiteY226" fmla="*/ 288460 h 823431"/>
                <a:gd name="connsiteX227" fmla="*/ 733139 w 824911"/>
                <a:gd name="connsiteY227" fmla="*/ 288460 h 823431"/>
                <a:gd name="connsiteX228" fmla="*/ 728902 w 824911"/>
                <a:gd name="connsiteY228" fmla="*/ 290062 h 823431"/>
                <a:gd name="connsiteX229" fmla="*/ 728902 w 824911"/>
                <a:gd name="connsiteY229" fmla="*/ 290062 h 823431"/>
                <a:gd name="connsiteX230" fmla="*/ 724631 w 824911"/>
                <a:gd name="connsiteY230" fmla="*/ 291663 h 823431"/>
                <a:gd name="connsiteX231" fmla="*/ 724631 w 824911"/>
                <a:gd name="connsiteY231" fmla="*/ 291663 h 823431"/>
                <a:gd name="connsiteX232" fmla="*/ 720394 w 824911"/>
                <a:gd name="connsiteY232" fmla="*/ 293331 h 823431"/>
                <a:gd name="connsiteX233" fmla="*/ 720394 w 824911"/>
                <a:gd name="connsiteY233" fmla="*/ 293331 h 823431"/>
                <a:gd name="connsiteX234" fmla="*/ 716124 w 824911"/>
                <a:gd name="connsiteY234" fmla="*/ 294966 h 823431"/>
                <a:gd name="connsiteX235" fmla="*/ 716124 w 824911"/>
                <a:gd name="connsiteY235" fmla="*/ 294966 h 823431"/>
                <a:gd name="connsiteX236" fmla="*/ 707583 w 824911"/>
                <a:gd name="connsiteY236" fmla="*/ 298302 h 823431"/>
                <a:gd name="connsiteX237" fmla="*/ 707583 w 824911"/>
                <a:gd name="connsiteY237" fmla="*/ 298302 h 823431"/>
                <a:gd name="connsiteX238" fmla="*/ 707316 w 824911"/>
                <a:gd name="connsiteY238" fmla="*/ 298302 h 823431"/>
                <a:gd name="connsiteX239" fmla="*/ 694805 w 824911"/>
                <a:gd name="connsiteY239" fmla="*/ 303107 h 823431"/>
                <a:gd name="connsiteX240" fmla="*/ 694805 w 824911"/>
                <a:gd name="connsiteY240" fmla="*/ 303107 h 823431"/>
                <a:gd name="connsiteX241" fmla="*/ 694505 w 824911"/>
                <a:gd name="connsiteY241" fmla="*/ 303107 h 823431"/>
                <a:gd name="connsiteX242" fmla="*/ 681993 w 824911"/>
                <a:gd name="connsiteY242" fmla="*/ 307911 h 823431"/>
                <a:gd name="connsiteX243" fmla="*/ 681993 w 824911"/>
                <a:gd name="connsiteY243" fmla="*/ 307911 h 823431"/>
                <a:gd name="connsiteX244" fmla="*/ 681693 w 824911"/>
                <a:gd name="connsiteY244" fmla="*/ 307911 h 823431"/>
                <a:gd name="connsiteX245" fmla="*/ 669015 w 824911"/>
                <a:gd name="connsiteY245" fmla="*/ 311614 h 823431"/>
                <a:gd name="connsiteX246" fmla="*/ 669015 w 824911"/>
                <a:gd name="connsiteY246" fmla="*/ 311614 h 823431"/>
                <a:gd name="connsiteX247" fmla="*/ 668715 w 824911"/>
                <a:gd name="connsiteY247" fmla="*/ 311614 h 823431"/>
                <a:gd name="connsiteX248" fmla="*/ 656204 w 824911"/>
                <a:gd name="connsiteY248" fmla="*/ 316419 h 823431"/>
                <a:gd name="connsiteX249" fmla="*/ 656204 w 824911"/>
                <a:gd name="connsiteY249" fmla="*/ 316419 h 823431"/>
                <a:gd name="connsiteX250" fmla="*/ 643192 w 824911"/>
                <a:gd name="connsiteY250" fmla="*/ 321323 h 823431"/>
                <a:gd name="connsiteX251" fmla="*/ 643192 w 824911"/>
                <a:gd name="connsiteY251" fmla="*/ 321323 h 823431"/>
                <a:gd name="connsiteX252" fmla="*/ 630448 w 824911"/>
                <a:gd name="connsiteY252" fmla="*/ 326227 h 823431"/>
                <a:gd name="connsiteX253" fmla="*/ 630448 w 824911"/>
                <a:gd name="connsiteY253" fmla="*/ 326227 h 823431"/>
                <a:gd name="connsiteX254" fmla="*/ 613399 w 824911"/>
                <a:gd name="connsiteY254" fmla="*/ 332900 h 823431"/>
                <a:gd name="connsiteX255" fmla="*/ 613399 w 824911"/>
                <a:gd name="connsiteY255" fmla="*/ 332900 h 823431"/>
                <a:gd name="connsiteX256" fmla="*/ 600354 w 824911"/>
                <a:gd name="connsiteY256" fmla="*/ 338004 h 823431"/>
                <a:gd name="connsiteX257" fmla="*/ 600354 w 824911"/>
                <a:gd name="connsiteY257" fmla="*/ 338004 h 823431"/>
                <a:gd name="connsiteX258" fmla="*/ 600354 w 824911"/>
                <a:gd name="connsiteY258" fmla="*/ 337804 h 823431"/>
                <a:gd name="connsiteX259" fmla="*/ 598986 w 824911"/>
                <a:gd name="connsiteY259" fmla="*/ 334468 h 823431"/>
                <a:gd name="connsiteX260" fmla="*/ 597885 w 824911"/>
                <a:gd name="connsiteY260" fmla="*/ 331832 h 823431"/>
                <a:gd name="connsiteX261" fmla="*/ 597885 w 824911"/>
                <a:gd name="connsiteY261" fmla="*/ 331532 h 823431"/>
                <a:gd name="connsiteX262" fmla="*/ 597885 w 824911"/>
                <a:gd name="connsiteY262" fmla="*/ 331532 h 823431"/>
                <a:gd name="connsiteX263" fmla="*/ 597719 w 824911"/>
                <a:gd name="connsiteY263" fmla="*/ 331198 h 823431"/>
                <a:gd name="connsiteX264" fmla="*/ 597719 w 824911"/>
                <a:gd name="connsiteY264" fmla="*/ 330865 h 823431"/>
                <a:gd name="connsiteX265" fmla="*/ 597719 w 824911"/>
                <a:gd name="connsiteY265" fmla="*/ 330431 h 823431"/>
                <a:gd name="connsiteX266" fmla="*/ 597719 w 824911"/>
                <a:gd name="connsiteY266" fmla="*/ 330431 h 823431"/>
                <a:gd name="connsiteX267" fmla="*/ 596918 w 824911"/>
                <a:gd name="connsiteY267" fmla="*/ 328696 h 823431"/>
                <a:gd name="connsiteX268" fmla="*/ 596618 w 824911"/>
                <a:gd name="connsiteY268" fmla="*/ 327995 h 823431"/>
                <a:gd name="connsiteX269" fmla="*/ 596317 w 824911"/>
                <a:gd name="connsiteY269" fmla="*/ 327295 h 823431"/>
                <a:gd name="connsiteX270" fmla="*/ 596317 w 824911"/>
                <a:gd name="connsiteY270" fmla="*/ 327061 h 823431"/>
                <a:gd name="connsiteX271" fmla="*/ 595550 w 824911"/>
                <a:gd name="connsiteY271" fmla="*/ 325393 h 823431"/>
                <a:gd name="connsiteX272" fmla="*/ 594783 w 824911"/>
                <a:gd name="connsiteY272" fmla="*/ 323758 h 823431"/>
                <a:gd name="connsiteX273" fmla="*/ 594783 w 824911"/>
                <a:gd name="connsiteY273" fmla="*/ 323758 h 823431"/>
                <a:gd name="connsiteX274" fmla="*/ 594082 w 824911"/>
                <a:gd name="connsiteY274" fmla="*/ 322357 h 823431"/>
                <a:gd name="connsiteX275" fmla="*/ 593748 w 824911"/>
                <a:gd name="connsiteY275" fmla="*/ 321657 h 823431"/>
                <a:gd name="connsiteX276" fmla="*/ 593381 w 824911"/>
                <a:gd name="connsiteY276" fmla="*/ 320956 h 823431"/>
                <a:gd name="connsiteX277" fmla="*/ 593081 w 824911"/>
                <a:gd name="connsiteY277" fmla="*/ 320389 h 823431"/>
                <a:gd name="connsiteX278" fmla="*/ 593081 w 824911"/>
                <a:gd name="connsiteY278" fmla="*/ 320088 h 823431"/>
                <a:gd name="connsiteX279" fmla="*/ 593081 w 824911"/>
                <a:gd name="connsiteY279" fmla="*/ 319922 h 823431"/>
                <a:gd name="connsiteX280" fmla="*/ 592681 w 824911"/>
                <a:gd name="connsiteY280" fmla="*/ 319154 h 823431"/>
                <a:gd name="connsiteX281" fmla="*/ 591713 w 824911"/>
                <a:gd name="connsiteY281" fmla="*/ 317286 h 823431"/>
                <a:gd name="connsiteX282" fmla="*/ 591046 w 824911"/>
                <a:gd name="connsiteY282" fmla="*/ 316052 h 823431"/>
                <a:gd name="connsiteX283" fmla="*/ 590746 w 824911"/>
                <a:gd name="connsiteY283" fmla="*/ 315518 h 823431"/>
                <a:gd name="connsiteX284" fmla="*/ 589945 w 824911"/>
                <a:gd name="connsiteY284" fmla="*/ 314050 h 823431"/>
                <a:gd name="connsiteX285" fmla="*/ 589378 w 824911"/>
                <a:gd name="connsiteY285" fmla="*/ 312982 h 823431"/>
                <a:gd name="connsiteX286" fmla="*/ 587910 w 824911"/>
                <a:gd name="connsiteY286" fmla="*/ 310413 h 823431"/>
                <a:gd name="connsiteX287" fmla="*/ 587343 w 824911"/>
                <a:gd name="connsiteY287" fmla="*/ 309479 h 823431"/>
                <a:gd name="connsiteX288" fmla="*/ 586509 w 824911"/>
                <a:gd name="connsiteY288" fmla="*/ 308078 h 823431"/>
                <a:gd name="connsiteX289" fmla="*/ 585675 w 824911"/>
                <a:gd name="connsiteY289" fmla="*/ 306710 h 823431"/>
                <a:gd name="connsiteX290" fmla="*/ 585041 w 824911"/>
                <a:gd name="connsiteY290" fmla="*/ 305642 h 823431"/>
                <a:gd name="connsiteX291" fmla="*/ 583473 w 824911"/>
                <a:gd name="connsiteY291" fmla="*/ 303140 h 823431"/>
                <a:gd name="connsiteX292" fmla="*/ 583473 w 824911"/>
                <a:gd name="connsiteY292" fmla="*/ 303140 h 823431"/>
                <a:gd name="connsiteX293" fmla="*/ 583306 w 824911"/>
                <a:gd name="connsiteY293" fmla="*/ 302907 h 823431"/>
                <a:gd name="connsiteX294" fmla="*/ 583306 w 824911"/>
                <a:gd name="connsiteY294" fmla="*/ 302907 h 823431"/>
                <a:gd name="connsiteX295" fmla="*/ 583306 w 824911"/>
                <a:gd name="connsiteY295" fmla="*/ 302740 h 823431"/>
                <a:gd name="connsiteX296" fmla="*/ 583306 w 824911"/>
                <a:gd name="connsiteY296" fmla="*/ 302573 h 823431"/>
                <a:gd name="connsiteX297" fmla="*/ 583106 w 824911"/>
                <a:gd name="connsiteY297" fmla="*/ 302239 h 823431"/>
                <a:gd name="connsiteX298" fmla="*/ 583106 w 824911"/>
                <a:gd name="connsiteY298" fmla="*/ 302239 h 823431"/>
                <a:gd name="connsiteX299" fmla="*/ 583106 w 824911"/>
                <a:gd name="connsiteY299" fmla="*/ 302239 h 823431"/>
                <a:gd name="connsiteX300" fmla="*/ 583106 w 824911"/>
                <a:gd name="connsiteY300" fmla="*/ 302039 h 823431"/>
                <a:gd name="connsiteX301" fmla="*/ 583106 w 824911"/>
                <a:gd name="connsiteY301" fmla="*/ 302039 h 823431"/>
                <a:gd name="connsiteX302" fmla="*/ 582772 w 824911"/>
                <a:gd name="connsiteY302" fmla="*/ 301539 h 823431"/>
                <a:gd name="connsiteX303" fmla="*/ 582605 w 824911"/>
                <a:gd name="connsiteY303" fmla="*/ 301238 h 823431"/>
                <a:gd name="connsiteX304" fmla="*/ 582071 w 824911"/>
                <a:gd name="connsiteY304" fmla="*/ 300438 h 823431"/>
                <a:gd name="connsiteX305" fmla="*/ 582071 w 824911"/>
                <a:gd name="connsiteY305" fmla="*/ 300237 h 823431"/>
                <a:gd name="connsiteX306" fmla="*/ 582071 w 824911"/>
                <a:gd name="connsiteY306" fmla="*/ 300037 h 823431"/>
                <a:gd name="connsiteX307" fmla="*/ 582071 w 824911"/>
                <a:gd name="connsiteY307" fmla="*/ 300037 h 823431"/>
                <a:gd name="connsiteX308" fmla="*/ 581804 w 824911"/>
                <a:gd name="connsiteY308" fmla="*/ 299670 h 823431"/>
                <a:gd name="connsiteX309" fmla="*/ 581604 w 824911"/>
                <a:gd name="connsiteY309" fmla="*/ 299337 h 823431"/>
                <a:gd name="connsiteX310" fmla="*/ 581604 w 824911"/>
                <a:gd name="connsiteY310" fmla="*/ 299137 h 823431"/>
                <a:gd name="connsiteX311" fmla="*/ 581271 w 824911"/>
                <a:gd name="connsiteY311" fmla="*/ 298669 h 823431"/>
                <a:gd name="connsiteX312" fmla="*/ 580370 w 824911"/>
                <a:gd name="connsiteY312" fmla="*/ 297301 h 823431"/>
                <a:gd name="connsiteX313" fmla="*/ 580370 w 824911"/>
                <a:gd name="connsiteY313" fmla="*/ 297301 h 823431"/>
                <a:gd name="connsiteX314" fmla="*/ 580370 w 824911"/>
                <a:gd name="connsiteY314" fmla="*/ 297101 h 823431"/>
                <a:gd name="connsiteX315" fmla="*/ 579236 w 824911"/>
                <a:gd name="connsiteY315" fmla="*/ 295500 h 823431"/>
                <a:gd name="connsiteX316" fmla="*/ 578935 w 824911"/>
                <a:gd name="connsiteY316" fmla="*/ 295066 h 823431"/>
                <a:gd name="connsiteX317" fmla="*/ 578401 w 824911"/>
                <a:gd name="connsiteY317" fmla="*/ 294366 h 823431"/>
                <a:gd name="connsiteX318" fmla="*/ 577734 w 824911"/>
                <a:gd name="connsiteY318" fmla="*/ 293398 h 823431"/>
                <a:gd name="connsiteX319" fmla="*/ 576633 w 824911"/>
                <a:gd name="connsiteY319" fmla="*/ 291930 h 823431"/>
                <a:gd name="connsiteX320" fmla="*/ 575599 w 824911"/>
                <a:gd name="connsiteY320" fmla="*/ 290562 h 823431"/>
                <a:gd name="connsiteX321" fmla="*/ 575599 w 824911"/>
                <a:gd name="connsiteY321" fmla="*/ 290562 h 823431"/>
                <a:gd name="connsiteX322" fmla="*/ 573597 w 824911"/>
                <a:gd name="connsiteY322" fmla="*/ 287960 h 823431"/>
                <a:gd name="connsiteX323" fmla="*/ 573430 w 824911"/>
                <a:gd name="connsiteY323" fmla="*/ 287726 h 823431"/>
                <a:gd name="connsiteX324" fmla="*/ 571595 w 824911"/>
                <a:gd name="connsiteY324" fmla="*/ 285458 h 823431"/>
                <a:gd name="connsiteX325" fmla="*/ 571328 w 824911"/>
                <a:gd name="connsiteY325" fmla="*/ 285124 h 823431"/>
                <a:gd name="connsiteX326" fmla="*/ 571095 w 824911"/>
                <a:gd name="connsiteY326" fmla="*/ 284824 h 823431"/>
                <a:gd name="connsiteX327" fmla="*/ 581604 w 824911"/>
                <a:gd name="connsiteY327" fmla="*/ 276350 h 823431"/>
                <a:gd name="connsiteX328" fmla="*/ 581804 w 824911"/>
                <a:gd name="connsiteY328" fmla="*/ 276183 h 823431"/>
                <a:gd name="connsiteX329" fmla="*/ 595850 w 824911"/>
                <a:gd name="connsiteY329" fmla="*/ 264773 h 823431"/>
                <a:gd name="connsiteX330" fmla="*/ 596050 w 824911"/>
                <a:gd name="connsiteY330" fmla="*/ 264773 h 823431"/>
                <a:gd name="connsiteX331" fmla="*/ 606560 w 824911"/>
                <a:gd name="connsiteY331" fmla="*/ 256265 h 823431"/>
                <a:gd name="connsiteX332" fmla="*/ 606760 w 824911"/>
                <a:gd name="connsiteY332" fmla="*/ 256098 h 823431"/>
                <a:gd name="connsiteX333" fmla="*/ 616435 w 824911"/>
                <a:gd name="connsiteY333" fmla="*/ 247824 h 823431"/>
                <a:gd name="connsiteX334" fmla="*/ 617002 w 824911"/>
                <a:gd name="connsiteY334" fmla="*/ 247324 h 823431"/>
                <a:gd name="connsiteX335" fmla="*/ 617002 w 824911"/>
                <a:gd name="connsiteY335" fmla="*/ 247324 h 823431"/>
                <a:gd name="connsiteX336" fmla="*/ 627712 w 824911"/>
                <a:gd name="connsiteY336" fmla="*/ 238649 h 823431"/>
                <a:gd name="connsiteX337" fmla="*/ 627712 w 824911"/>
                <a:gd name="connsiteY337" fmla="*/ 238649 h 823431"/>
                <a:gd name="connsiteX338" fmla="*/ 630381 w 824911"/>
                <a:gd name="connsiteY338" fmla="*/ 236481 h 823431"/>
                <a:gd name="connsiteX339" fmla="*/ 631248 w 824911"/>
                <a:gd name="connsiteY339" fmla="*/ 235747 h 823431"/>
                <a:gd name="connsiteX340" fmla="*/ 631415 w 824911"/>
                <a:gd name="connsiteY340" fmla="*/ 235747 h 823431"/>
                <a:gd name="connsiteX341" fmla="*/ 632650 w 824911"/>
                <a:gd name="connsiteY341" fmla="*/ 234746 h 823431"/>
                <a:gd name="connsiteX342" fmla="*/ 634818 w 824911"/>
                <a:gd name="connsiteY342" fmla="*/ 233011 h 823431"/>
                <a:gd name="connsiteX343" fmla="*/ 635852 w 824911"/>
                <a:gd name="connsiteY343" fmla="*/ 232144 h 823431"/>
                <a:gd name="connsiteX344" fmla="*/ 638355 w 824911"/>
                <a:gd name="connsiteY344" fmla="*/ 230108 h 823431"/>
                <a:gd name="connsiteX345" fmla="*/ 638355 w 824911"/>
                <a:gd name="connsiteY345" fmla="*/ 230108 h 823431"/>
                <a:gd name="connsiteX346" fmla="*/ 648964 w 824911"/>
                <a:gd name="connsiteY346" fmla="*/ 221501 h 823431"/>
                <a:gd name="connsiteX347" fmla="*/ 648964 w 824911"/>
                <a:gd name="connsiteY347" fmla="*/ 221501 h 823431"/>
                <a:gd name="connsiteX348" fmla="*/ 659640 w 824911"/>
                <a:gd name="connsiteY348" fmla="*/ 212893 h 823431"/>
                <a:gd name="connsiteX349" fmla="*/ 659640 w 824911"/>
                <a:gd name="connsiteY349" fmla="*/ 212893 h 823431"/>
                <a:gd name="connsiteX350" fmla="*/ 662309 w 824911"/>
                <a:gd name="connsiteY350" fmla="*/ 210725 h 823431"/>
                <a:gd name="connsiteX351" fmla="*/ 666713 w 824911"/>
                <a:gd name="connsiteY351" fmla="*/ 207121 h 823431"/>
                <a:gd name="connsiteX352" fmla="*/ 666713 w 824911"/>
                <a:gd name="connsiteY352" fmla="*/ 207121 h 823431"/>
                <a:gd name="connsiteX353" fmla="*/ 670250 w 824911"/>
                <a:gd name="connsiteY353" fmla="*/ 204285 h 823431"/>
                <a:gd name="connsiteX354" fmla="*/ 670250 w 824911"/>
                <a:gd name="connsiteY354" fmla="*/ 204285 h 823431"/>
                <a:gd name="connsiteX355" fmla="*/ 673786 w 824911"/>
                <a:gd name="connsiteY355" fmla="*/ 201383 h 823431"/>
                <a:gd name="connsiteX356" fmla="*/ 673786 w 824911"/>
                <a:gd name="connsiteY356" fmla="*/ 201383 h 823431"/>
                <a:gd name="connsiteX357" fmla="*/ 677323 w 824911"/>
                <a:gd name="connsiteY357" fmla="*/ 198514 h 823431"/>
                <a:gd name="connsiteX358" fmla="*/ 677323 w 824911"/>
                <a:gd name="connsiteY358" fmla="*/ 198514 h 823431"/>
                <a:gd name="connsiteX359" fmla="*/ 680859 w 824911"/>
                <a:gd name="connsiteY359" fmla="*/ 195611 h 823431"/>
                <a:gd name="connsiteX360" fmla="*/ 680859 w 824911"/>
                <a:gd name="connsiteY360" fmla="*/ 195611 h 823431"/>
                <a:gd name="connsiteX361" fmla="*/ 684195 w 824911"/>
                <a:gd name="connsiteY361" fmla="*/ 192775 h 823431"/>
                <a:gd name="connsiteX362" fmla="*/ 687765 w 824911"/>
                <a:gd name="connsiteY362" fmla="*/ 189873 h 823431"/>
                <a:gd name="connsiteX363" fmla="*/ 691335 w 824911"/>
                <a:gd name="connsiteY363" fmla="*/ 187003 h 823431"/>
                <a:gd name="connsiteX364" fmla="*/ 697774 w 824911"/>
                <a:gd name="connsiteY364" fmla="*/ 181799 h 823431"/>
                <a:gd name="connsiteX365" fmla="*/ 697774 w 824911"/>
                <a:gd name="connsiteY365" fmla="*/ 181799 h 823431"/>
                <a:gd name="connsiteX366" fmla="*/ 698441 w 824911"/>
                <a:gd name="connsiteY366" fmla="*/ 181232 h 823431"/>
                <a:gd name="connsiteX367" fmla="*/ 702145 w 824911"/>
                <a:gd name="connsiteY367" fmla="*/ 178196 h 823431"/>
                <a:gd name="connsiteX368" fmla="*/ 706649 w 824911"/>
                <a:gd name="connsiteY368" fmla="*/ 174559 h 823431"/>
                <a:gd name="connsiteX369" fmla="*/ 712721 w 824911"/>
                <a:gd name="connsiteY369" fmla="*/ 169688 h 823431"/>
                <a:gd name="connsiteX370" fmla="*/ 723430 w 824911"/>
                <a:gd name="connsiteY370" fmla="*/ 161014 h 823431"/>
                <a:gd name="connsiteX371" fmla="*/ 732405 w 824911"/>
                <a:gd name="connsiteY371" fmla="*/ 150504 h 823431"/>
                <a:gd name="connsiteX372" fmla="*/ 732405 w 824911"/>
                <a:gd name="connsiteY372" fmla="*/ 150504 h 823431"/>
                <a:gd name="connsiteX373" fmla="*/ 728034 w 824911"/>
                <a:gd name="connsiteY373" fmla="*/ 145233 h 823431"/>
                <a:gd name="connsiteX374" fmla="*/ 728034 w 824911"/>
                <a:gd name="connsiteY374" fmla="*/ 145233 h 823431"/>
                <a:gd name="connsiteX375" fmla="*/ 726767 w 824911"/>
                <a:gd name="connsiteY375" fmla="*/ 143732 h 823431"/>
                <a:gd name="connsiteX376" fmla="*/ 724698 w 824911"/>
                <a:gd name="connsiteY376" fmla="*/ 141330 h 823431"/>
                <a:gd name="connsiteX377" fmla="*/ 723197 w 824911"/>
                <a:gd name="connsiteY377" fmla="*/ 139595 h 823431"/>
                <a:gd name="connsiteX378" fmla="*/ 723197 w 824911"/>
                <a:gd name="connsiteY378" fmla="*/ 139595 h 823431"/>
                <a:gd name="connsiteX379" fmla="*/ 723197 w 824911"/>
                <a:gd name="connsiteY379" fmla="*/ 139595 h 823431"/>
                <a:gd name="connsiteX380" fmla="*/ 721862 w 824911"/>
                <a:gd name="connsiteY380" fmla="*/ 140762 h 823431"/>
                <a:gd name="connsiteX381" fmla="*/ 714422 w 824911"/>
                <a:gd name="connsiteY381" fmla="*/ 147435 h 823431"/>
                <a:gd name="connsiteX382" fmla="*/ 712888 w 824911"/>
                <a:gd name="connsiteY382" fmla="*/ 148769 h 823431"/>
                <a:gd name="connsiteX383" fmla="*/ 712888 w 824911"/>
                <a:gd name="connsiteY383" fmla="*/ 148769 h 823431"/>
                <a:gd name="connsiteX384" fmla="*/ 703212 w 824911"/>
                <a:gd name="connsiteY384" fmla="*/ 157110 h 823431"/>
                <a:gd name="connsiteX385" fmla="*/ 702545 w 824911"/>
                <a:gd name="connsiteY385" fmla="*/ 157744 h 823431"/>
                <a:gd name="connsiteX386" fmla="*/ 702545 w 824911"/>
                <a:gd name="connsiteY386" fmla="*/ 157744 h 823431"/>
                <a:gd name="connsiteX387" fmla="*/ 700176 w 824911"/>
                <a:gd name="connsiteY387" fmla="*/ 159813 h 823431"/>
                <a:gd name="connsiteX388" fmla="*/ 696840 w 824911"/>
                <a:gd name="connsiteY388" fmla="*/ 162815 h 823431"/>
                <a:gd name="connsiteX389" fmla="*/ 694071 w 824911"/>
                <a:gd name="connsiteY389" fmla="*/ 165251 h 823431"/>
                <a:gd name="connsiteX390" fmla="*/ 692503 w 824911"/>
                <a:gd name="connsiteY390" fmla="*/ 166619 h 823431"/>
                <a:gd name="connsiteX391" fmla="*/ 692503 w 824911"/>
                <a:gd name="connsiteY391" fmla="*/ 166619 h 823431"/>
                <a:gd name="connsiteX392" fmla="*/ 688933 w 824911"/>
                <a:gd name="connsiteY392" fmla="*/ 169755 h 823431"/>
                <a:gd name="connsiteX393" fmla="*/ 688933 w 824911"/>
                <a:gd name="connsiteY393" fmla="*/ 169755 h 823431"/>
                <a:gd name="connsiteX394" fmla="*/ 688299 w 824911"/>
                <a:gd name="connsiteY394" fmla="*/ 170322 h 823431"/>
                <a:gd name="connsiteX395" fmla="*/ 682060 w 824911"/>
                <a:gd name="connsiteY395" fmla="*/ 175727 h 823431"/>
                <a:gd name="connsiteX396" fmla="*/ 682060 w 824911"/>
                <a:gd name="connsiteY396" fmla="*/ 175727 h 823431"/>
                <a:gd name="connsiteX397" fmla="*/ 678724 w 824911"/>
                <a:gd name="connsiteY397" fmla="*/ 178696 h 823431"/>
                <a:gd name="connsiteX398" fmla="*/ 678724 w 824911"/>
                <a:gd name="connsiteY398" fmla="*/ 178696 h 823431"/>
                <a:gd name="connsiteX399" fmla="*/ 675387 w 824911"/>
                <a:gd name="connsiteY399" fmla="*/ 181665 h 823431"/>
                <a:gd name="connsiteX400" fmla="*/ 675387 w 824911"/>
                <a:gd name="connsiteY400" fmla="*/ 181665 h 823431"/>
                <a:gd name="connsiteX401" fmla="*/ 672051 w 824911"/>
                <a:gd name="connsiteY401" fmla="*/ 184635 h 823431"/>
                <a:gd name="connsiteX402" fmla="*/ 672051 w 824911"/>
                <a:gd name="connsiteY402" fmla="*/ 184635 h 823431"/>
                <a:gd name="connsiteX403" fmla="*/ 668715 w 824911"/>
                <a:gd name="connsiteY403" fmla="*/ 187604 h 823431"/>
                <a:gd name="connsiteX404" fmla="*/ 668715 w 824911"/>
                <a:gd name="connsiteY404" fmla="*/ 187604 h 823431"/>
                <a:gd name="connsiteX405" fmla="*/ 665712 w 824911"/>
                <a:gd name="connsiteY405" fmla="*/ 190206 h 823431"/>
                <a:gd name="connsiteX406" fmla="*/ 665279 w 824911"/>
                <a:gd name="connsiteY406" fmla="*/ 190573 h 823431"/>
                <a:gd name="connsiteX407" fmla="*/ 665045 w 824911"/>
                <a:gd name="connsiteY407" fmla="*/ 190807 h 823431"/>
                <a:gd name="connsiteX408" fmla="*/ 664011 w 824911"/>
                <a:gd name="connsiteY408" fmla="*/ 191708 h 823431"/>
                <a:gd name="connsiteX409" fmla="*/ 663577 w 824911"/>
                <a:gd name="connsiteY409" fmla="*/ 192075 h 823431"/>
                <a:gd name="connsiteX410" fmla="*/ 661776 w 824911"/>
                <a:gd name="connsiteY410" fmla="*/ 193609 h 823431"/>
                <a:gd name="connsiteX411" fmla="*/ 658439 w 824911"/>
                <a:gd name="connsiteY411" fmla="*/ 196612 h 823431"/>
                <a:gd name="connsiteX412" fmla="*/ 651500 w 824911"/>
                <a:gd name="connsiteY412" fmla="*/ 202617 h 823431"/>
                <a:gd name="connsiteX413" fmla="*/ 651500 w 824911"/>
                <a:gd name="connsiteY413" fmla="*/ 202617 h 823431"/>
                <a:gd name="connsiteX414" fmla="*/ 641090 w 824911"/>
                <a:gd name="connsiteY414" fmla="*/ 211659 h 823431"/>
                <a:gd name="connsiteX415" fmla="*/ 630781 w 824911"/>
                <a:gd name="connsiteY415" fmla="*/ 220667 h 823431"/>
                <a:gd name="connsiteX416" fmla="*/ 620372 w 824911"/>
                <a:gd name="connsiteY416" fmla="*/ 229708 h 823431"/>
                <a:gd name="connsiteX417" fmla="*/ 620372 w 824911"/>
                <a:gd name="connsiteY417" fmla="*/ 229708 h 823431"/>
                <a:gd name="connsiteX418" fmla="*/ 618704 w 824911"/>
                <a:gd name="connsiteY418" fmla="*/ 231176 h 823431"/>
                <a:gd name="connsiteX419" fmla="*/ 618303 w 824911"/>
                <a:gd name="connsiteY419" fmla="*/ 231510 h 823431"/>
                <a:gd name="connsiteX420" fmla="*/ 618303 w 824911"/>
                <a:gd name="connsiteY420" fmla="*/ 231510 h 823431"/>
                <a:gd name="connsiteX421" fmla="*/ 608962 w 824911"/>
                <a:gd name="connsiteY421" fmla="*/ 238749 h 823431"/>
                <a:gd name="connsiteX422" fmla="*/ 608962 w 824911"/>
                <a:gd name="connsiteY422" fmla="*/ 238749 h 823431"/>
                <a:gd name="connsiteX423" fmla="*/ 598653 w 824911"/>
                <a:gd name="connsiteY423" fmla="*/ 247757 h 823431"/>
                <a:gd name="connsiteX424" fmla="*/ 598653 w 824911"/>
                <a:gd name="connsiteY424" fmla="*/ 247757 h 823431"/>
                <a:gd name="connsiteX425" fmla="*/ 598419 w 824911"/>
                <a:gd name="connsiteY425" fmla="*/ 247491 h 823431"/>
                <a:gd name="connsiteX426" fmla="*/ 598419 w 824911"/>
                <a:gd name="connsiteY426" fmla="*/ 247491 h 823431"/>
                <a:gd name="connsiteX427" fmla="*/ 598152 w 824911"/>
                <a:gd name="connsiteY427" fmla="*/ 247190 h 823431"/>
                <a:gd name="connsiteX428" fmla="*/ 597852 w 824911"/>
                <a:gd name="connsiteY428" fmla="*/ 246857 h 823431"/>
                <a:gd name="connsiteX429" fmla="*/ 597685 w 824911"/>
                <a:gd name="connsiteY429" fmla="*/ 246690 h 823431"/>
                <a:gd name="connsiteX430" fmla="*/ 595917 w 824911"/>
                <a:gd name="connsiteY430" fmla="*/ 244688 h 823431"/>
                <a:gd name="connsiteX431" fmla="*/ 595417 w 824911"/>
                <a:gd name="connsiteY431" fmla="*/ 244121 h 823431"/>
                <a:gd name="connsiteX432" fmla="*/ 595417 w 824911"/>
                <a:gd name="connsiteY432" fmla="*/ 244121 h 823431"/>
                <a:gd name="connsiteX433" fmla="*/ 595083 w 824911"/>
                <a:gd name="connsiteY433" fmla="*/ 243787 h 823431"/>
                <a:gd name="connsiteX434" fmla="*/ 594916 w 824911"/>
                <a:gd name="connsiteY434" fmla="*/ 243587 h 823431"/>
                <a:gd name="connsiteX435" fmla="*/ 594716 w 824911"/>
                <a:gd name="connsiteY435" fmla="*/ 243387 h 823431"/>
                <a:gd name="connsiteX436" fmla="*/ 594716 w 824911"/>
                <a:gd name="connsiteY436" fmla="*/ 243387 h 823431"/>
                <a:gd name="connsiteX437" fmla="*/ 594082 w 824911"/>
                <a:gd name="connsiteY437" fmla="*/ 242720 h 823431"/>
                <a:gd name="connsiteX438" fmla="*/ 593181 w 824911"/>
                <a:gd name="connsiteY438" fmla="*/ 241719 h 823431"/>
                <a:gd name="connsiteX439" fmla="*/ 592514 w 824911"/>
                <a:gd name="connsiteY439" fmla="*/ 241018 h 823431"/>
                <a:gd name="connsiteX440" fmla="*/ 590846 w 824911"/>
                <a:gd name="connsiteY440" fmla="*/ 239283 h 823431"/>
                <a:gd name="connsiteX441" fmla="*/ 589144 w 824911"/>
                <a:gd name="connsiteY441" fmla="*/ 237548 h 823431"/>
                <a:gd name="connsiteX442" fmla="*/ 585808 w 824911"/>
                <a:gd name="connsiteY442" fmla="*/ 234212 h 823431"/>
                <a:gd name="connsiteX443" fmla="*/ 585808 w 824911"/>
                <a:gd name="connsiteY443" fmla="*/ 234212 h 823431"/>
                <a:gd name="connsiteX444" fmla="*/ 582472 w 824911"/>
                <a:gd name="connsiteY444" fmla="*/ 230876 h 823431"/>
                <a:gd name="connsiteX445" fmla="*/ 581070 w 824911"/>
                <a:gd name="connsiteY445" fmla="*/ 229575 h 823431"/>
                <a:gd name="connsiteX446" fmla="*/ 580704 w 824911"/>
                <a:gd name="connsiteY446" fmla="*/ 229241 h 823431"/>
                <a:gd name="connsiteX447" fmla="*/ 579636 w 824911"/>
                <a:gd name="connsiteY447" fmla="*/ 228273 h 823431"/>
                <a:gd name="connsiteX448" fmla="*/ 579202 w 824911"/>
                <a:gd name="connsiteY448" fmla="*/ 227873 h 823431"/>
                <a:gd name="connsiteX449" fmla="*/ 578935 w 824911"/>
                <a:gd name="connsiteY449" fmla="*/ 227606 h 823431"/>
                <a:gd name="connsiteX450" fmla="*/ 578935 w 824911"/>
                <a:gd name="connsiteY450" fmla="*/ 227606 h 823431"/>
                <a:gd name="connsiteX451" fmla="*/ 578935 w 824911"/>
                <a:gd name="connsiteY451" fmla="*/ 227606 h 823431"/>
                <a:gd name="connsiteX452" fmla="*/ 578935 w 824911"/>
                <a:gd name="connsiteY452" fmla="*/ 227606 h 823431"/>
                <a:gd name="connsiteX453" fmla="*/ 575599 w 824911"/>
                <a:gd name="connsiteY453" fmla="*/ 224570 h 823431"/>
                <a:gd name="connsiteX454" fmla="*/ 574932 w 824911"/>
                <a:gd name="connsiteY454" fmla="*/ 224003 h 823431"/>
                <a:gd name="connsiteX455" fmla="*/ 574298 w 824911"/>
                <a:gd name="connsiteY455" fmla="*/ 223436 h 823431"/>
                <a:gd name="connsiteX456" fmla="*/ 574298 w 824911"/>
                <a:gd name="connsiteY456" fmla="*/ 223436 h 823431"/>
                <a:gd name="connsiteX457" fmla="*/ 574098 w 824911"/>
                <a:gd name="connsiteY457" fmla="*/ 223236 h 823431"/>
                <a:gd name="connsiteX458" fmla="*/ 572062 w 824911"/>
                <a:gd name="connsiteY458" fmla="*/ 221501 h 823431"/>
                <a:gd name="connsiteX459" fmla="*/ 570228 w 824911"/>
                <a:gd name="connsiteY459" fmla="*/ 219966 h 823431"/>
                <a:gd name="connsiteX460" fmla="*/ 567458 w 824911"/>
                <a:gd name="connsiteY460" fmla="*/ 217764 h 823431"/>
                <a:gd name="connsiteX461" fmla="*/ 566991 w 824911"/>
                <a:gd name="connsiteY461" fmla="*/ 217397 h 823431"/>
                <a:gd name="connsiteX462" fmla="*/ 566324 w 824911"/>
                <a:gd name="connsiteY462" fmla="*/ 216863 h 823431"/>
                <a:gd name="connsiteX463" fmla="*/ 565924 w 824911"/>
                <a:gd name="connsiteY463" fmla="*/ 216563 h 823431"/>
                <a:gd name="connsiteX464" fmla="*/ 565356 w 824911"/>
                <a:gd name="connsiteY464" fmla="*/ 216129 h 823431"/>
                <a:gd name="connsiteX465" fmla="*/ 564289 w 824911"/>
                <a:gd name="connsiteY465" fmla="*/ 215295 h 823431"/>
                <a:gd name="connsiteX466" fmla="*/ 563855 w 824911"/>
                <a:gd name="connsiteY466" fmla="*/ 214962 h 823431"/>
                <a:gd name="connsiteX467" fmla="*/ 562287 w 824911"/>
                <a:gd name="connsiteY467" fmla="*/ 213761 h 823431"/>
                <a:gd name="connsiteX468" fmla="*/ 562287 w 824911"/>
                <a:gd name="connsiteY468" fmla="*/ 213761 h 823431"/>
                <a:gd name="connsiteX469" fmla="*/ 562287 w 824911"/>
                <a:gd name="connsiteY469" fmla="*/ 213594 h 823431"/>
                <a:gd name="connsiteX470" fmla="*/ 562287 w 824911"/>
                <a:gd name="connsiteY470" fmla="*/ 213594 h 823431"/>
                <a:gd name="connsiteX471" fmla="*/ 562287 w 824911"/>
                <a:gd name="connsiteY471" fmla="*/ 213594 h 823431"/>
                <a:gd name="connsiteX472" fmla="*/ 562287 w 824911"/>
                <a:gd name="connsiteY472" fmla="*/ 213594 h 823431"/>
                <a:gd name="connsiteX473" fmla="*/ 562087 w 824911"/>
                <a:gd name="connsiteY473" fmla="*/ 213594 h 823431"/>
                <a:gd name="connsiteX474" fmla="*/ 562087 w 824911"/>
                <a:gd name="connsiteY474" fmla="*/ 213594 h 823431"/>
                <a:gd name="connsiteX475" fmla="*/ 561286 w 824911"/>
                <a:gd name="connsiteY475" fmla="*/ 212993 h 823431"/>
                <a:gd name="connsiteX476" fmla="*/ 559351 w 824911"/>
                <a:gd name="connsiteY476" fmla="*/ 211559 h 823431"/>
                <a:gd name="connsiteX477" fmla="*/ 559351 w 824911"/>
                <a:gd name="connsiteY477" fmla="*/ 211559 h 823431"/>
                <a:gd name="connsiteX478" fmla="*/ 557449 w 824911"/>
                <a:gd name="connsiteY478" fmla="*/ 210157 h 823431"/>
                <a:gd name="connsiteX479" fmla="*/ 556816 w 824911"/>
                <a:gd name="connsiteY479" fmla="*/ 209724 h 823431"/>
                <a:gd name="connsiteX480" fmla="*/ 556816 w 824911"/>
                <a:gd name="connsiteY480" fmla="*/ 209724 h 823431"/>
                <a:gd name="connsiteX481" fmla="*/ 555081 w 824911"/>
                <a:gd name="connsiteY481" fmla="*/ 208523 h 823431"/>
                <a:gd name="connsiteX482" fmla="*/ 552679 w 824911"/>
                <a:gd name="connsiteY482" fmla="*/ 206888 h 823431"/>
                <a:gd name="connsiteX483" fmla="*/ 550977 w 824911"/>
                <a:gd name="connsiteY483" fmla="*/ 205753 h 823431"/>
                <a:gd name="connsiteX484" fmla="*/ 549743 w 824911"/>
                <a:gd name="connsiteY484" fmla="*/ 204919 h 823431"/>
                <a:gd name="connsiteX485" fmla="*/ 548175 w 824911"/>
                <a:gd name="connsiteY485" fmla="*/ 203919 h 823431"/>
                <a:gd name="connsiteX486" fmla="*/ 546240 w 824911"/>
                <a:gd name="connsiteY486" fmla="*/ 202717 h 823431"/>
                <a:gd name="connsiteX487" fmla="*/ 545205 w 824911"/>
                <a:gd name="connsiteY487" fmla="*/ 202084 h 823431"/>
                <a:gd name="connsiteX488" fmla="*/ 543137 w 824911"/>
                <a:gd name="connsiteY488" fmla="*/ 200782 h 823431"/>
                <a:gd name="connsiteX489" fmla="*/ 542603 w 824911"/>
                <a:gd name="connsiteY489" fmla="*/ 200482 h 823431"/>
                <a:gd name="connsiteX490" fmla="*/ 542403 w 824911"/>
                <a:gd name="connsiteY490" fmla="*/ 200482 h 823431"/>
                <a:gd name="connsiteX491" fmla="*/ 542069 w 824911"/>
                <a:gd name="connsiteY491" fmla="*/ 200249 h 823431"/>
                <a:gd name="connsiteX492" fmla="*/ 541068 w 824911"/>
                <a:gd name="connsiteY492" fmla="*/ 199648 h 823431"/>
                <a:gd name="connsiteX493" fmla="*/ 541068 w 824911"/>
                <a:gd name="connsiteY493" fmla="*/ 199648 h 823431"/>
                <a:gd name="connsiteX494" fmla="*/ 548141 w 824911"/>
                <a:gd name="connsiteY494" fmla="*/ 187904 h 823431"/>
                <a:gd name="connsiteX495" fmla="*/ 548141 w 824911"/>
                <a:gd name="connsiteY495" fmla="*/ 187904 h 823431"/>
                <a:gd name="connsiteX496" fmla="*/ 555047 w 824911"/>
                <a:gd name="connsiteY496" fmla="*/ 176394 h 823431"/>
                <a:gd name="connsiteX497" fmla="*/ 555047 w 824911"/>
                <a:gd name="connsiteY497" fmla="*/ 176394 h 823431"/>
                <a:gd name="connsiteX498" fmla="*/ 555047 w 824911"/>
                <a:gd name="connsiteY498" fmla="*/ 176227 h 823431"/>
                <a:gd name="connsiteX499" fmla="*/ 555047 w 824911"/>
                <a:gd name="connsiteY499" fmla="*/ 176227 h 823431"/>
                <a:gd name="connsiteX500" fmla="*/ 562154 w 824911"/>
                <a:gd name="connsiteY500" fmla="*/ 164483 h 823431"/>
                <a:gd name="connsiteX501" fmla="*/ 569227 w 824911"/>
                <a:gd name="connsiteY501" fmla="*/ 152706 h 823431"/>
                <a:gd name="connsiteX502" fmla="*/ 569227 w 824911"/>
                <a:gd name="connsiteY502" fmla="*/ 152706 h 823431"/>
                <a:gd name="connsiteX503" fmla="*/ 570561 w 824911"/>
                <a:gd name="connsiteY503" fmla="*/ 150471 h 823431"/>
                <a:gd name="connsiteX504" fmla="*/ 572029 w 824911"/>
                <a:gd name="connsiteY504" fmla="*/ 148002 h 823431"/>
                <a:gd name="connsiteX505" fmla="*/ 576300 w 824911"/>
                <a:gd name="connsiteY505" fmla="*/ 140929 h 823431"/>
                <a:gd name="connsiteX506" fmla="*/ 576300 w 824911"/>
                <a:gd name="connsiteY506" fmla="*/ 140929 h 823431"/>
                <a:gd name="connsiteX507" fmla="*/ 578068 w 824911"/>
                <a:gd name="connsiteY507" fmla="*/ 137993 h 823431"/>
                <a:gd name="connsiteX508" fmla="*/ 579135 w 824911"/>
                <a:gd name="connsiteY508" fmla="*/ 136225 h 823431"/>
                <a:gd name="connsiteX509" fmla="*/ 579469 w 824911"/>
                <a:gd name="connsiteY509" fmla="*/ 135725 h 823431"/>
                <a:gd name="connsiteX510" fmla="*/ 579469 w 824911"/>
                <a:gd name="connsiteY510" fmla="*/ 135458 h 823431"/>
                <a:gd name="connsiteX511" fmla="*/ 580904 w 824911"/>
                <a:gd name="connsiteY511" fmla="*/ 133122 h 823431"/>
                <a:gd name="connsiteX512" fmla="*/ 580904 w 824911"/>
                <a:gd name="connsiteY512" fmla="*/ 133122 h 823431"/>
                <a:gd name="connsiteX513" fmla="*/ 583272 w 824911"/>
                <a:gd name="connsiteY513" fmla="*/ 129219 h 823431"/>
                <a:gd name="connsiteX514" fmla="*/ 583272 w 824911"/>
                <a:gd name="connsiteY514" fmla="*/ 129219 h 823431"/>
                <a:gd name="connsiteX515" fmla="*/ 585641 w 824911"/>
                <a:gd name="connsiteY515" fmla="*/ 125315 h 823431"/>
                <a:gd name="connsiteX516" fmla="*/ 585641 w 824911"/>
                <a:gd name="connsiteY516" fmla="*/ 125315 h 823431"/>
                <a:gd name="connsiteX517" fmla="*/ 588010 w 824911"/>
                <a:gd name="connsiteY517" fmla="*/ 121412 h 823431"/>
                <a:gd name="connsiteX518" fmla="*/ 588010 w 824911"/>
                <a:gd name="connsiteY518" fmla="*/ 121412 h 823431"/>
                <a:gd name="connsiteX519" fmla="*/ 590379 w 824911"/>
                <a:gd name="connsiteY519" fmla="*/ 117508 h 823431"/>
                <a:gd name="connsiteX520" fmla="*/ 592714 w 824911"/>
                <a:gd name="connsiteY520" fmla="*/ 113605 h 823431"/>
                <a:gd name="connsiteX521" fmla="*/ 592714 w 824911"/>
                <a:gd name="connsiteY521" fmla="*/ 113605 h 823431"/>
                <a:gd name="connsiteX522" fmla="*/ 595083 w 824911"/>
                <a:gd name="connsiteY522" fmla="*/ 109701 h 823431"/>
                <a:gd name="connsiteX523" fmla="*/ 595083 w 824911"/>
                <a:gd name="connsiteY523" fmla="*/ 109701 h 823431"/>
                <a:gd name="connsiteX524" fmla="*/ 597452 w 824911"/>
                <a:gd name="connsiteY524" fmla="*/ 105798 h 823431"/>
                <a:gd name="connsiteX525" fmla="*/ 597452 w 824911"/>
                <a:gd name="connsiteY525" fmla="*/ 105798 h 823431"/>
                <a:gd name="connsiteX526" fmla="*/ 601722 w 824911"/>
                <a:gd name="connsiteY526" fmla="*/ 98692 h 823431"/>
                <a:gd name="connsiteX527" fmla="*/ 602156 w 824911"/>
                <a:gd name="connsiteY527" fmla="*/ 97958 h 823431"/>
                <a:gd name="connsiteX528" fmla="*/ 602156 w 824911"/>
                <a:gd name="connsiteY528" fmla="*/ 97958 h 823431"/>
                <a:gd name="connsiteX529" fmla="*/ 604658 w 824911"/>
                <a:gd name="connsiteY529" fmla="*/ 93821 h 823431"/>
                <a:gd name="connsiteX530" fmla="*/ 607661 w 824911"/>
                <a:gd name="connsiteY530" fmla="*/ 88850 h 823431"/>
                <a:gd name="connsiteX531" fmla="*/ 611631 w 824911"/>
                <a:gd name="connsiteY531" fmla="*/ 82177 h 823431"/>
                <a:gd name="connsiteX532" fmla="*/ 618704 w 824911"/>
                <a:gd name="connsiteY532" fmla="*/ 70366 h 823431"/>
                <a:gd name="connsiteX533" fmla="*/ 618704 w 824911"/>
                <a:gd name="connsiteY533" fmla="*/ 70366 h 823431"/>
                <a:gd name="connsiteX534" fmla="*/ 625810 w 824911"/>
                <a:gd name="connsiteY534" fmla="*/ 58589 h 823431"/>
                <a:gd name="connsiteX535" fmla="*/ 619872 w 824911"/>
                <a:gd name="connsiteY535" fmla="*/ 55253 h 823431"/>
                <a:gd name="connsiteX536" fmla="*/ 617937 w 824911"/>
                <a:gd name="connsiteY536" fmla="*/ 54119 h 823431"/>
                <a:gd name="connsiteX537" fmla="*/ 615735 w 824911"/>
                <a:gd name="connsiteY537" fmla="*/ 52884 h 823431"/>
                <a:gd name="connsiteX538" fmla="*/ 613366 w 824911"/>
                <a:gd name="connsiteY538" fmla="*/ 51550 h 823431"/>
                <a:gd name="connsiteX539" fmla="*/ 600021 w 824911"/>
                <a:gd name="connsiteY539" fmla="*/ 75638 h 823431"/>
                <a:gd name="connsiteX540" fmla="*/ 596284 w 824911"/>
                <a:gd name="connsiteY540" fmla="*/ 82310 h 823431"/>
                <a:gd name="connsiteX541" fmla="*/ 593481 w 824911"/>
                <a:gd name="connsiteY541" fmla="*/ 87382 h 823431"/>
                <a:gd name="connsiteX542" fmla="*/ 591113 w 824911"/>
                <a:gd name="connsiteY542" fmla="*/ 91552 h 823431"/>
                <a:gd name="connsiteX543" fmla="*/ 591113 w 824911"/>
                <a:gd name="connsiteY543" fmla="*/ 91552 h 823431"/>
                <a:gd name="connsiteX544" fmla="*/ 590712 w 824911"/>
                <a:gd name="connsiteY544" fmla="*/ 92319 h 823431"/>
                <a:gd name="connsiteX545" fmla="*/ 586675 w 824911"/>
                <a:gd name="connsiteY545" fmla="*/ 99559 h 823431"/>
                <a:gd name="connsiteX546" fmla="*/ 585074 w 824911"/>
                <a:gd name="connsiteY546" fmla="*/ 102362 h 823431"/>
                <a:gd name="connsiteX547" fmla="*/ 585074 w 824911"/>
                <a:gd name="connsiteY547" fmla="*/ 102362 h 823431"/>
                <a:gd name="connsiteX548" fmla="*/ 585074 w 824911"/>
                <a:gd name="connsiteY548" fmla="*/ 102562 h 823431"/>
                <a:gd name="connsiteX549" fmla="*/ 585074 w 824911"/>
                <a:gd name="connsiteY549" fmla="*/ 102562 h 823431"/>
                <a:gd name="connsiteX550" fmla="*/ 585074 w 824911"/>
                <a:gd name="connsiteY550" fmla="*/ 102795 h 823431"/>
                <a:gd name="connsiteX551" fmla="*/ 584774 w 824911"/>
                <a:gd name="connsiteY551" fmla="*/ 103396 h 823431"/>
                <a:gd name="connsiteX552" fmla="*/ 584774 w 824911"/>
                <a:gd name="connsiteY552" fmla="*/ 103396 h 823431"/>
                <a:gd name="connsiteX553" fmla="*/ 583206 w 824911"/>
                <a:gd name="connsiteY553" fmla="*/ 106165 h 823431"/>
                <a:gd name="connsiteX554" fmla="*/ 583206 w 824911"/>
                <a:gd name="connsiteY554" fmla="*/ 106465 h 823431"/>
                <a:gd name="connsiteX555" fmla="*/ 582739 w 824911"/>
                <a:gd name="connsiteY555" fmla="*/ 107333 h 823431"/>
                <a:gd name="connsiteX556" fmla="*/ 582739 w 824911"/>
                <a:gd name="connsiteY556" fmla="*/ 107333 h 823431"/>
                <a:gd name="connsiteX557" fmla="*/ 581938 w 824911"/>
                <a:gd name="connsiteY557" fmla="*/ 108767 h 823431"/>
                <a:gd name="connsiteX558" fmla="*/ 581137 w 824911"/>
                <a:gd name="connsiteY558" fmla="*/ 110169 h 823431"/>
                <a:gd name="connsiteX559" fmla="*/ 580503 w 824911"/>
                <a:gd name="connsiteY559" fmla="*/ 111336 h 823431"/>
                <a:gd name="connsiteX560" fmla="*/ 578301 w 824911"/>
                <a:gd name="connsiteY560" fmla="*/ 115340 h 823431"/>
                <a:gd name="connsiteX561" fmla="*/ 578301 w 824911"/>
                <a:gd name="connsiteY561" fmla="*/ 115340 h 823431"/>
                <a:gd name="connsiteX562" fmla="*/ 575599 w 824911"/>
                <a:gd name="connsiteY562" fmla="*/ 114472 h 823431"/>
                <a:gd name="connsiteX563" fmla="*/ 575032 w 824911"/>
                <a:gd name="connsiteY563" fmla="*/ 115507 h 823431"/>
                <a:gd name="connsiteX564" fmla="*/ 573931 w 824911"/>
                <a:gd name="connsiteY564" fmla="*/ 117475 h 823431"/>
                <a:gd name="connsiteX565" fmla="*/ 573931 w 824911"/>
                <a:gd name="connsiteY565" fmla="*/ 117475 h 823431"/>
                <a:gd name="connsiteX566" fmla="*/ 571696 w 824911"/>
                <a:gd name="connsiteY566" fmla="*/ 121378 h 823431"/>
                <a:gd name="connsiteX567" fmla="*/ 571696 w 824911"/>
                <a:gd name="connsiteY567" fmla="*/ 121378 h 823431"/>
                <a:gd name="connsiteX568" fmla="*/ 569493 w 824911"/>
                <a:gd name="connsiteY568" fmla="*/ 125349 h 823431"/>
                <a:gd name="connsiteX569" fmla="*/ 569493 w 824911"/>
                <a:gd name="connsiteY569" fmla="*/ 125349 h 823431"/>
                <a:gd name="connsiteX570" fmla="*/ 565056 w 824911"/>
                <a:gd name="connsiteY570" fmla="*/ 133289 h 823431"/>
                <a:gd name="connsiteX571" fmla="*/ 565056 w 824911"/>
                <a:gd name="connsiteY571" fmla="*/ 133289 h 823431"/>
                <a:gd name="connsiteX572" fmla="*/ 558384 w 824911"/>
                <a:gd name="connsiteY572" fmla="*/ 145300 h 823431"/>
                <a:gd name="connsiteX573" fmla="*/ 558384 w 824911"/>
                <a:gd name="connsiteY573" fmla="*/ 145300 h 823431"/>
                <a:gd name="connsiteX574" fmla="*/ 551711 w 824911"/>
                <a:gd name="connsiteY574" fmla="*/ 157277 h 823431"/>
                <a:gd name="connsiteX575" fmla="*/ 551711 w 824911"/>
                <a:gd name="connsiteY575" fmla="*/ 157277 h 823431"/>
                <a:gd name="connsiteX576" fmla="*/ 546173 w 824911"/>
                <a:gd name="connsiteY576" fmla="*/ 167286 h 823431"/>
                <a:gd name="connsiteX577" fmla="*/ 545039 w 824911"/>
                <a:gd name="connsiteY577" fmla="*/ 169321 h 823431"/>
                <a:gd name="connsiteX578" fmla="*/ 545039 w 824911"/>
                <a:gd name="connsiteY578" fmla="*/ 169321 h 823431"/>
                <a:gd name="connsiteX579" fmla="*/ 541202 w 824911"/>
                <a:gd name="connsiteY579" fmla="*/ 167253 h 823431"/>
                <a:gd name="connsiteX580" fmla="*/ 540434 w 824911"/>
                <a:gd name="connsiteY580" fmla="*/ 166886 h 823431"/>
                <a:gd name="connsiteX581" fmla="*/ 540434 w 824911"/>
                <a:gd name="connsiteY581" fmla="*/ 166886 h 823431"/>
                <a:gd name="connsiteX582" fmla="*/ 540134 w 824911"/>
                <a:gd name="connsiteY582" fmla="*/ 166719 h 823431"/>
                <a:gd name="connsiteX583" fmla="*/ 539767 w 824911"/>
                <a:gd name="connsiteY583" fmla="*/ 166519 h 823431"/>
                <a:gd name="connsiteX584" fmla="*/ 539000 w 824911"/>
                <a:gd name="connsiteY584" fmla="*/ 166118 h 823431"/>
                <a:gd name="connsiteX585" fmla="*/ 539000 w 824911"/>
                <a:gd name="connsiteY585" fmla="*/ 166118 h 823431"/>
                <a:gd name="connsiteX586" fmla="*/ 539000 w 824911"/>
                <a:gd name="connsiteY586" fmla="*/ 166118 h 823431"/>
                <a:gd name="connsiteX587" fmla="*/ 538733 w 824911"/>
                <a:gd name="connsiteY587" fmla="*/ 166118 h 823431"/>
                <a:gd name="connsiteX588" fmla="*/ 538232 w 824911"/>
                <a:gd name="connsiteY588" fmla="*/ 165818 h 823431"/>
                <a:gd name="connsiteX589" fmla="*/ 537398 w 824911"/>
                <a:gd name="connsiteY589" fmla="*/ 165384 h 823431"/>
                <a:gd name="connsiteX590" fmla="*/ 535563 w 824911"/>
                <a:gd name="connsiteY590" fmla="*/ 164450 h 823431"/>
                <a:gd name="connsiteX591" fmla="*/ 534662 w 824911"/>
                <a:gd name="connsiteY591" fmla="*/ 163983 h 823431"/>
                <a:gd name="connsiteX592" fmla="*/ 531059 w 824911"/>
                <a:gd name="connsiteY592" fmla="*/ 162215 h 823431"/>
                <a:gd name="connsiteX593" fmla="*/ 529324 w 824911"/>
                <a:gd name="connsiteY593" fmla="*/ 161414 h 823431"/>
                <a:gd name="connsiteX594" fmla="*/ 527656 w 824911"/>
                <a:gd name="connsiteY594" fmla="*/ 160613 h 823431"/>
                <a:gd name="connsiteX595" fmla="*/ 524487 w 824911"/>
                <a:gd name="connsiteY595" fmla="*/ 159212 h 823431"/>
                <a:gd name="connsiteX596" fmla="*/ 524487 w 824911"/>
                <a:gd name="connsiteY596" fmla="*/ 159212 h 823431"/>
                <a:gd name="connsiteX597" fmla="*/ 523720 w 824911"/>
                <a:gd name="connsiteY597" fmla="*/ 158878 h 823431"/>
                <a:gd name="connsiteX598" fmla="*/ 523419 w 824911"/>
                <a:gd name="connsiteY598" fmla="*/ 158878 h 823431"/>
                <a:gd name="connsiteX599" fmla="*/ 522952 w 824911"/>
                <a:gd name="connsiteY599" fmla="*/ 158645 h 823431"/>
                <a:gd name="connsiteX600" fmla="*/ 521417 w 824911"/>
                <a:gd name="connsiteY600" fmla="*/ 157944 h 823431"/>
                <a:gd name="connsiteX601" fmla="*/ 517747 w 824911"/>
                <a:gd name="connsiteY601" fmla="*/ 156376 h 823431"/>
                <a:gd name="connsiteX602" fmla="*/ 515879 w 824911"/>
                <a:gd name="connsiteY602" fmla="*/ 155642 h 823431"/>
                <a:gd name="connsiteX603" fmla="*/ 514011 w 824911"/>
                <a:gd name="connsiteY603" fmla="*/ 154875 h 823431"/>
                <a:gd name="connsiteX604" fmla="*/ 512877 w 824911"/>
                <a:gd name="connsiteY604" fmla="*/ 154441 h 823431"/>
                <a:gd name="connsiteX605" fmla="*/ 511876 w 824911"/>
                <a:gd name="connsiteY605" fmla="*/ 154041 h 823431"/>
                <a:gd name="connsiteX606" fmla="*/ 511275 w 824911"/>
                <a:gd name="connsiteY606" fmla="*/ 153841 h 823431"/>
                <a:gd name="connsiteX607" fmla="*/ 511275 w 824911"/>
                <a:gd name="connsiteY607" fmla="*/ 153841 h 823431"/>
                <a:gd name="connsiteX608" fmla="*/ 510941 w 824911"/>
                <a:gd name="connsiteY608" fmla="*/ 153841 h 823431"/>
                <a:gd name="connsiteX609" fmla="*/ 510941 w 824911"/>
                <a:gd name="connsiteY609" fmla="*/ 153841 h 823431"/>
                <a:gd name="connsiteX610" fmla="*/ 510341 w 824911"/>
                <a:gd name="connsiteY610" fmla="*/ 153607 h 823431"/>
                <a:gd name="connsiteX611" fmla="*/ 509674 w 824911"/>
                <a:gd name="connsiteY611" fmla="*/ 153340 h 823431"/>
                <a:gd name="connsiteX612" fmla="*/ 509073 w 824911"/>
                <a:gd name="connsiteY612" fmla="*/ 153140 h 823431"/>
                <a:gd name="connsiteX613" fmla="*/ 508439 w 824911"/>
                <a:gd name="connsiteY613" fmla="*/ 152907 h 823431"/>
                <a:gd name="connsiteX614" fmla="*/ 507605 w 824911"/>
                <a:gd name="connsiteY614" fmla="*/ 152606 h 823431"/>
                <a:gd name="connsiteX615" fmla="*/ 506904 w 824911"/>
                <a:gd name="connsiteY615" fmla="*/ 152339 h 823431"/>
                <a:gd name="connsiteX616" fmla="*/ 505537 w 824911"/>
                <a:gd name="connsiteY616" fmla="*/ 151872 h 823431"/>
                <a:gd name="connsiteX617" fmla="*/ 504970 w 824911"/>
                <a:gd name="connsiteY617" fmla="*/ 151639 h 823431"/>
                <a:gd name="connsiteX618" fmla="*/ 503735 w 824911"/>
                <a:gd name="connsiteY618" fmla="*/ 151205 h 823431"/>
                <a:gd name="connsiteX619" fmla="*/ 503068 w 824911"/>
                <a:gd name="connsiteY619" fmla="*/ 151005 h 823431"/>
                <a:gd name="connsiteX620" fmla="*/ 503068 w 824911"/>
                <a:gd name="connsiteY620" fmla="*/ 151005 h 823431"/>
                <a:gd name="connsiteX621" fmla="*/ 503068 w 824911"/>
                <a:gd name="connsiteY621" fmla="*/ 151005 h 823431"/>
                <a:gd name="connsiteX622" fmla="*/ 503068 w 824911"/>
                <a:gd name="connsiteY622" fmla="*/ 151005 h 823431"/>
                <a:gd name="connsiteX623" fmla="*/ 503068 w 824911"/>
                <a:gd name="connsiteY623" fmla="*/ 151005 h 823431"/>
                <a:gd name="connsiteX624" fmla="*/ 501967 w 824911"/>
                <a:gd name="connsiteY624" fmla="*/ 150604 h 823431"/>
                <a:gd name="connsiteX625" fmla="*/ 501967 w 824911"/>
                <a:gd name="connsiteY625" fmla="*/ 150604 h 823431"/>
                <a:gd name="connsiteX626" fmla="*/ 498631 w 824911"/>
                <a:gd name="connsiteY626" fmla="*/ 149470 h 823431"/>
                <a:gd name="connsiteX627" fmla="*/ 496962 w 824911"/>
                <a:gd name="connsiteY627" fmla="*/ 148903 h 823431"/>
                <a:gd name="connsiteX628" fmla="*/ 495528 w 824911"/>
                <a:gd name="connsiteY628" fmla="*/ 148903 h 823431"/>
                <a:gd name="connsiteX629" fmla="*/ 495227 w 824911"/>
                <a:gd name="connsiteY629" fmla="*/ 148903 h 823431"/>
                <a:gd name="connsiteX630" fmla="*/ 495227 w 824911"/>
                <a:gd name="connsiteY630" fmla="*/ 148903 h 823431"/>
                <a:gd name="connsiteX631" fmla="*/ 494527 w 824911"/>
                <a:gd name="connsiteY631" fmla="*/ 148669 h 823431"/>
                <a:gd name="connsiteX632" fmla="*/ 493326 w 824911"/>
                <a:gd name="connsiteY632" fmla="*/ 148269 h 823431"/>
                <a:gd name="connsiteX633" fmla="*/ 491558 w 824911"/>
                <a:gd name="connsiteY633" fmla="*/ 147735 h 823431"/>
                <a:gd name="connsiteX634" fmla="*/ 489622 w 824911"/>
                <a:gd name="connsiteY634" fmla="*/ 147168 h 823431"/>
                <a:gd name="connsiteX635" fmla="*/ 486787 w 824911"/>
                <a:gd name="connsiteY635" fmla="*/ 146367 h 823431"/>
                <a:gd name="connsiteX636" fmla="*/ 486787 w 824911"/>
                <a:gd name="connsiteY636" fmla="*/ 146367 h 823431"/>
                <a:gd name="connsiteX637" fmla="*/ 486320 w 824911"/>
                <a:gd name="connsiteY637" fmla="*/ 146367 h 823431"/>
                <a:gd name="connsiteX638" fmla="*/ 483817 w 824911"/>
                <a:gd name="connsiteY638" fmla="*/ 145633 h 823431"/>
                <a:gd name="connsiteX639" fmla="*/ 482183 w 824911"/>
                <a:gd name="connsiteY639" fmla="*/ 144499 h 823431"/>
                <a:gd name="connsiteX640" fmla="*/ 478579 w 824911"/>
                <a:gd name="connsiteY640" fmla="*/ 143598 h 823431"/>
                <a:gd name="connsiteX641" fmla="*/ 478579 w 824911"/>
                <a:gd name="connsiteY641" fmla="*/ 143598 h 823431"/>
                <a:gd name="connsiteX642" fmla="*/ 478246 w 824911"/>
                <a:gd name="connsiteY642" fmla="*/ 143598 h 823431"/>
                <a:gd name="connsiteX643" fmla="*/ 478246 w 824911"/>
                <a:gd name="connsiteY643" fmla="*/ 143598 h 823431"/>
                <a:gd name="connsiteX644" fmla="*/ 477879 w 824911"/>
                <a:gd name="connsiteY644" fmla="*/ 143598 h 823431"/>
                <a:gd name="connsiteX645" fmla="*/ 477645 w 824911"/>
                <a:gd name="connsiteY645" fmla="*/ 143598 h 823431"/>
                <a:gd name="connsiteX646" fmla="*/ 477412 w 824911"/>
                <a:gd name="connsiteY646" fmla="*/ 143598 h 823431"/>
                <a:gd name="connsiteX647" fmla="*/ 477145 w 824911"/>
                <a:gd name="connsiteY647" fmla="*/ 143598 h 823431"/>
                <a:gd name="connsiteX648" fmla="*/ 476845 w 824911"/>
                <a:gd name="connsiteY648" fmla="*/ 143598 h 823431"/>
                <a:gd name="connsiteX649" fmla="*/ 476644 w 824911"/>
                <a:gd name="connsiteY649" fmla="*/ 143598 h 823431"/>
                <a:gd name="connsiteX650" fmla="*/ 476644 w 824911"/>
                <a:gd name="connsiteY650" fmla="*/ 143598 h 823431"/>
                <a:gd name="connsiteX651" fmla="*/ 476111 w 824911"/>
                <a:gd name="connsiteY651" fmla="*/ 143598 h 823431"/>
                <a:gd name="connsiteX652" fmla="*/ 475009 w 824911"/>
                <a:gd name="connsiteY652" fmla="*/ 143331 h 823431"/>
                <a:gd name="connsiteX653" fmla="*/ 470606 w 824911"/>
                <a:gd name="connsiteY653" fmla="*/ 142330 h 823431"/>
                <a:gd name="connsiteX654" fmla="*/ 467269 w 824911"/>
                <a:gd name="connsiteY654" fmla="*/ 141663 h 823431"/>
                <a:gd name="connsiteX655" fmla="*/ 466335 w 824911"/>
                <a:gd name="connsiteY655" fmla="*/ 141496 h 823431"/>
                <a:gd name="connsiteX656" fmla="*/ 466168 w 824911"/>
                <a:gd name="connsiteY656" fmla="*/ 141496 h 823431"/>
                <a:gd name="connsiteX657" fmla="*/ 465701 w 824911"/>
                <a:gd name="connsiteY657" fmla="*/ 141496 h 823431"/>
                <a:gd name="connsiteX658" fmla="*/ 465334 w 824911"/>
                <a:gd name="connsiteY658" fmla="*/ 141496 h 823431"/>
                <a:gd name="connsiteX659" fmla="*/ 464200 w 824911"/>
                <a:gd name="connsiteY659" fmla="*/ 141263 h 823431"/>
                <a:gd name="connsiteX660" fmla="*/ 466769 w 824911"/>
                <a:gd name="connsiteY660" fmla="*/ 127918 h 823431"/>
                <a:gd name="connsiteX661" fmla="*/ 469405 w 824911"/>
                <a:gd name="connsiteY661" fmla="*/ 114406 h 823431"/>
                <a:gd name="connsiteX662" fmla="*/ 472040 w 824911"/>
                <a:gd name="connsiteY662" fmla="*/ 101060 h 823431"/>
                <a:gd name="connsiteX663" fmla="*/ 472040 w 824911"/>
                <a:gd name="connsiteY663" fmla="*/ 101060 h 823431"/>
                <a:gd name="connsiteX664" fmla="*/ 472040 w 824911"/>
                <a:gd name="connsiteY664" fmla="*/ 100660 h 823431"/>
                <a:gd name="connsiteX665" fmla="*/ 472307 w 824911"/>
                <a:gd name="connsiteY665" fmla="*/ 99426 h 823431"/>
                <a:gd name="connsiteX666" fmla="*/ 472541 w 824911"/>
                <a:gd name="connsiteY666" fmla="*/ 98124 h 823431"/>
                <a:gd name="connsiteX667" fmla="*/ 472774 w 824911"/>
                <a:gd name="connsiteY667" fmla="*/ 97024 h 823431"/>
                <a:gd name="connsiteX668" fmla="*/ 472774 w 824911"/>
                <a:gd name="connsiteY668" fmla="*/ 96356 h 823431"/>
                <a:gd name="connsiteX669" fmla="*/ 473575 w 824911"/>
                <a:gd name="connsiteY669" fmla="*/ 92086 h 823431"/>
                <a:gd name="connsiteX670" fmla="*/ 474509 w 824911"/>
                <a:gd name="connsiteY670" fmla="*/ 87582 h 823431"/>
                <a:gd name="connsiteX671" fmla="*/ 475410 w 824911"/>
                <a:gd name="connsiteY671" fmla="*/ 83078 h 823431"/>
                <a:gd name="connsiteX672" fmla="*/ 476344 w 824911"/>
                <a:gd name="connsiteY672" fmla="*/ 78574 h 823431"/>
                <a:gd name="connsiteX673" fmla="*/ 477245 w 824911"/>
                <a:gd name="connsiteY673" fmla="*/ 74070 h 823431"/>
                <a:gd name="connsiteX674" fmla="*/ 478179 w 824911"/>
                <a:gd name="connsiteY674" fmla="*/ 69566 h 823431"/>
                <a:gd name="connsiteX675" fmla="*/ 479080 w 824911"/>
                <a:gd name="connsiteY675" fmla="*/ 65062 h 823431"/>
                <a:gd name="connsiteX676" fmla="*/ 480014 w 824911"/>
                <a:gd name="connsiteY676" fmla="*/ 60624 h 823431"/>
                <a:gd name="connsiteX677" fmla="*/ 480014 w 824911"/>
                <a:gd name="connsiteY677" fmla="*/ 60624 h 823431"/>
                <a:gd name="connsiteX678" fmla="*/ 481582 w 824911"/>
                <a:gd name="connsiteY678" fmla="*/ 52551 h 823431"/>
                <a:gd name="connsiteX679" fmla="*/ 481582 w 824911"/>
                <a:gd name="connsiteY679" fmla="*/ 51683 h 823431"/>
                <a:gd name="connsiteX680" fmla="*/ 481582 w 824911"/>
                <a:gd name="connsiteY680" fmla="*/ 51683 h 823431"/>
                <a:gd name="connsiteX681" fmla="*/ 482516 w 824911"/>
                <a:gd name="connsiteY681" fmla="*/ 46879 h 823431"/>
                <a:gd name="connsiteX682" fmla="*/ 483584 w 824911"/>
                <a:gd name="connsiteY682" fmla="*/ 41307 h 823431"/>
                <a:gd name="connsiteX683" fmla="*/ 485085 w 824911"/>
                <a:gd name="connsiteY683" fmla="*/ 33634 h 823431"/>
                <a:gd name="connsiteX684" fmla="*/ 487688 w 824911"/>
                <a:gd name="connsiteY684" fmla="*/ 20122 h 823431"/>
                <a:gd name="connsiteX685" fmla="*/ 490323 w 824911"/>
                <a:gd name="connsiteY685" fmla="*/ 6777 h 823431"/>
                <a:gd name="connsiteX686" fmla="*/ 490323 w 824911"/>
                <a:gd name="connsiteY686" fmla="*/ 6777 h 823431"/>
                <a:gd name="connsiteX687" fmla="*/ 486353 w 824911"/>
                <a:gd name="connsiteY687" fmla="*/ 6043 h 823431"/>
                <a:gd name="connsiteX688" fmla="*/ 484051 w 824911"/>
                <a:gd name="connsiteY688" fmla="*/ 5642 h 823431"/>
                <a:gd name="connsiteX689" fmla="*/ 483617 w 824911"/>
                <a:gd name="connsiteY689" fmla="*/ 5642 h 823431"/>
                <a:gd name="connsiteX690" fmla="*/ 483317 w 824911"/>
                <a:gd name="connsiteY690" fmla="*/ 5642 h 823431"/>
                <a:gd name="connsiteX691" fmla="*/ 476177 w 824911"/>
                <a:gd name="connsiteY691" fmla="*/ 4441 h 823431"/>
                <a:gd name="connsiteX692" fmla="*/ 475877 w 824911"/>
                <a:gd name="connsiteY692" fmla="*/ 4441 h 823431"/>
                <a:gd name="connsiteX693" fmla="*/ 473308 w 824911"/>
                <a:gd name="connsiteY693" fmla="*/ 4041 h 823431"/>
                <a:gd name="connsiteX694" fmla="*/ 471340 w 824911"/>
                <a:gd name="connsiteY694" fmla="*/ 3741 h 823431"/>
                <a:gd name="connsiteX695" fmla="*/ 468337 w 824911"/>
                <a:gd name="connsiteY695" fmla="*/ 3340 h 823431"/>
                <a:gd name="connsiteX696" fmla="*/ 460230 w 824911"/>
                <a:gd name="connsiteY696" fmla="*/ 2306 h 823431"/>
                <a:gd name="connsiteX697" fmla="*/ 456893 w 824911"/>
                <a:gd name="connsiteY697" fmla="*/ 1906 h 823431"/>
                <a:gd name="connsiteX698" fmla="*/ 456293 w 824911"/>
                <a:gd name="connsiteY698" fmla="*/ 1906 h 823431"/>
                <a:gd name="connsiteX699" fmla="*/ 453591 w 824911"/>
                <a:gd name="connsiteY699" fmla="*/ 1639 h 823431"/>
                <a:gd name="connsiteX700" fmla="*/ 449687 w 824911"/>
                <a:gd name="connsiteY700" fmla="*/ 1272 h 823431"/>
                <a:gd name="connsiteX701" fmla="*/ 448586 w 824911"/>
                <a:gd name="connsiteY701" fmla="*/ 1272 h 823431"/>
                <a:gd name="connsiteX702" fmla="*/ 444015 w 824911"/>
                <a:gd name="connsiteY702" fmla="*/ 905 h 823431"/>
                <a:gd name="connsiteX703" fmla="*/ 444015 w 824911"/>
                <a:gd name="connsiteY703" fmla="*/ 905 h 823431"/>
                <a:gd name="connsiteX704" fmla="*/ 439445 w 824911"/>
                <a:gd name="connsiteY704" fmla="*/ 571 h 823431"/>
                <a:gd name="connsiteX705" fmla="*/ 438077 w 824911"/>
                <a:gd name="connsiteY705" fmla="*/ 571 h 823431"/>
                <a:gd name="connsiteX706" fmla="*/ 433606 w 824911"/>
                <a:gd name="connsiteY706" fmla="*/ 338 h 823431"/>
                <a:gd name="connsiteX707" fmla="*/ 428335 w 824911"/>
                <a:gd name="connsiteY707" fmla="*/ 104 h 823431"/>
                <a:gd name="connsiteX708" fmla="*/ 423163 w 824911"/>
                <a:gd name="connsiteY708" fmla="*/ -63 h 823431"/>
                <a:gd name="connsiteX709" fmla="*/ 422663 w 824911"/>
                <a:gd name="connsiteY709" fmla="*/ -63 h 823431"/>
                <a:gd name="connsiteX710" fmla="*/ 418159 w 824911"/>
                <a:gd name="connsiteY710" fmla="*/ -63 h 823431"/>
                <a:gd name="connsiteX711" fmla="*/ 406916 w 824911"/>
                <a:gd name="connsiteY711" fmla="*/ -63 h 823431"/>
                <a:gd name="connsiteX712" fmla="*/ 402345 w 824911"/>
                <a:gd name="connsiteY712" fmla="*/ -63 h 823431"/>
                <a:gd name="connsiteX713" fmla="*/ 401211 w 824911"/>
                <a:gd name="connsiteY713" fmla="*/ -63 h 823431"/>
                <a:gd name="connsiteX714" fmla="*/ 396507 w 824911"/>
                <a:gd name="connsiteY714" fmla="*/ 104 h 823431"/>
                <a:gd name="connsiteX715" fmla="*/ 396507 w 824911"/>
                <a:gd name="connsiteY715" fmla="*/ 104 h 823431"/>
                <a:gd name="connsiteX716" fmla="*/ 391235 w 824911"/>
                <a:gd name="connsiteY716" fmla="*/ 338 h 823431"/>
                <a:gd name="connsiteX717" fmla="*/ 386631 w 824911"/>
                <a:gd name="connsiteY717" fmla="*/ 571 h 823431"/>
                <a:gd name="connsiteX718" fmla="*/ 385297 w 824911"/>
                <a:gd name="connsiteY718" fmla="*/ 571 h 823431"/>
                <a:gd name="connsiteX719" fmla="*/ 381293 w 824911"/>
                <a:gd name="connsiteY719" fmla="*/ 838 h 823431"/>
                <a:gd name="connsiteX720" fmla="*/ 380359 w 824911"/>
                <a:gd name="connsiteY720" fmla="*/ 838 h 823431"/>
                <a:gd name="connsiteX721" fmla="*/ 375588 w 824911"/>
                <a:gd name="connsiteY721" fmla="*/ 1238 h 823431"/>
                <a:gd name="connsiteX722" fmla="*/ 374954 w 824911"/>
                <a:gd name="connsiteY722" fmla="*/ 1238 h 823431"/>
                <a:gd name="connsiteX723" fmla="*/ 370784 w 824911"/>
                <a:gd name="connsiteY723" fmla="*/ 1639 h 823431"/>
                <a:gd name="connsiteX724" fmla="*/ 366847 w 824911"/>
                <a:gd name="connsiteY724" fmla="*/ 2039 h 823431"/>
                <a:gd name="connsiteX725" fmla="*/ 363510 w 824911"/>
                <a:gd name="connsiteY725" fmla="*/ 2406 h 823431"/>
                <a:gd name="connsiteX726" fmla="*/ 353502 w 824911"/>
                <a:gd name="connsiteY726" fmla="*/ 3707 h 823431"/>
                <a:gd name="connsiteX727" fmla="*/ 350165 w 824911"/>
                <a:gd name="connsiteY727" fmla="*/ 4208 h 823431"/>
                <a:gd name="connsiteX728" fmla="*/ 347330 w 824911"/>
                <a:gd name="connsiteY728" fmla="*/ 4641 h 823431"/>
                <a:gd name="connsiteX729" fmla="*/ 346929 w 824911"/>
                <a:gd name="connsiteY729" fmla="*/ 4641 h 823431"/>
                <a:gd name="connsiteX730" fmla="*/ 343860 w 824911"/>
                <a:gd name="connsiteY730" fmla="*/ 5108 h 823431"/>
                <a:gd name="connsiteX731" fmla="*/ 340523 w 824911"/>
                <a:gd name="connsiteY731" fmla="*/ 5709 h 823431"/>
                <a:gd name="connsiteX732" fmla="*/ 340190 w 824911"/>
                <a:gd name="connsiteY732" fmla="*/ 5709 h 823431"/>
                <a:gd name="connsiteX733" fmla="*/ 337521 w 824911"/>
                <a:gd name="connsiteY733" fmla="*/ 6176 h 823431"/>
                <a:gd name="connsiteX734" fmla="*/ 335686 w 824911"/>
                <a:gd name="connsiteY734" fmla="*/ 6510 h 823431"/>
                <a:gd name="connsiteX735" fmla="*/ 333517 w 824911"/>
                <a:gd name="connsiteY735" fmla="*/ 6910 h 823431"/>
                <a:gd name="connsiteX736" fmla="*/ 332783 w 824911"/>
                <a:gd name="connsiteY736" fmla="*/ 6910 h 823431"/>
                <a:gd name="connsiteX737" fmla="*/ 323442 w 824911"/>
                <a:gd name="connsiteY737" fmla="*/ 8878 h 823431"/>
                <a:gd name="connsiteX738" fmla="*/ 319772 w 824911"/>
                <a:gd name="connsiteY738" fmla="*/ 9679 h 823431"/>
                <a:gd name="connsiteX739" fmla="*/ 318037 w 824911"/>
                <a:gd name="connsiteY739" fmla="*/ 10080 h 823431"/>
                <a:gd name="connsiteX740" fmla="*/ 315935 w 824911"/>
                <a:gd name="connsiteY740" fmla="*/ 10613 h 823431"/>
                <a:gd name="connsiteX741" fmla="*/ 315935 w 824911"/>
                <a:gd name="connsiteY741" fmla="*/ 10613 h 823431"/>
                <a:gd name="connsiteX742" fmla="*/ 313299 w 824911"/>
                <a:gd name="connsiteY742" fmla="*/ 11247 h 823431"/>
                <a:gd name="connsiteX743" fmla="*/ 309196 w 824911"/>
                <a:gd name="connsiteY743" fmla="*/ 12281 h 823431"/>
                <a:gd name="connsiteX744" fmla="*/ 304425 w 824911"/>
                <a:gd name="connsiteY744" fmla="*/ 13549 h 823431"/>
                <a:gd name="connsiteX745" fmla="*/ 303824 w 824911"/>
                <a:gd name="connsiteY745" fmla="*/ 13549 h 823431"/>
                <a:gd name="connsiteX746" fmla="*/ 299821 w 824911"/>
                <a:gd name="connsiteY746" fmla="*/ 14650 h 823431"/>
                <a:gd name="connsiteX747" fmla="*/ 298920 w 824911"/>
                <a:gd name="connsiteY747" fmla="*/ 14917 h 823431"/>
                <a:gd name="connsiteX748" fmla="*/ 295116 w 824911"/>
                <a:gd name="connsiteY748" fmla="*/ 16018 h 823431"/>
                <a:gd name="connsiteX749" fmla="*/ 288677 w 824911"/>
                <a:gd name="connsiteY749" fmla="*/ 17987 h 823431"/>
                <a:gd name="connsiteX750" fmla="*/ 284774 w 824911"/>
                <a:gd name="connsiteY750" fmla="*/ 19221 h 823431"/>
                <a:gd name="connsiteX751" fmla="*/ 281438 w 824911"/>
                <a:gd name="connsiteY751" fmla="*/ 20322 h 823431"/>
                <a:gd name="connsiteX752" fmla="*/ 278101 w 824911"/>
                <a:gd name="connsiteY752" fmla="*/ 21456 h 823431"/>
                <a:gd name="connsiteX753" fmla="*/ 274465 w 824911"/>
                <a:gd name="connsiteY753" fmla="*/ 22724 h 823431"/>
                <a:gd name="connsiteX754" fmla="*/ 272430 w 824911"/>
                <a:gd name="connsiteY754" fmla="*/ 23425 h 823431"/>
                <a:gd name="connsiteX755" fmla="*/ 270495 w 824911"/>
                <a:gd name="connsiteY755" fmla="*/ 24192 h 823431"/>
                <a:gd name="connsiteX756" fmla="*/ 268293 w 824911"/>
                <a:gd name="connsiteY756" fmla="*/ 24993 h 823431"/>
                <a:gd name="connsiteX757" fmla="*/ 266091 w 824911"/>
                <a:gd name="connsiteY757" fmla="*/ 25794 h 823431"/>
                <a:gd name="connsiteX758" fmla="*/ 262554 w 824911"/>
                <a:gd name="connsiteY758" fmla="*/ 27161 h 823431"/>
                <a:gd name="connsiteX759" fmla="*/ 262554 w 824911"/>
                <a:gd name="connsiteY759" fmla="*/ 27161 h 823431"/>
                <a:gd name="connsiteX760" fmla="*/ 259985 w 824911"/>
                <a:gd name="connsiteY760" fmla="*/ 28196 h 823431"/>
                <a:gd name="connsiteX761" fmla="*/ 256649 w 824911"/>
                <a:gd name="connsiteY761" fmla="*/ 29597 h 823431"/>
                <a:gd name="connsiteX762" fmla="*/ 256649 w 824911"/>
                <a:gd name="connsiteY762" fmla="*/ 29597 h 823431"/>
                <a:gd name="connsiteX763" fmla="*/ 252979 w 824911"/>
                <a:gd name="connsiteY763" fmla="*/ 31098 h 823431"/>
                <a:gd name="connsiteX764" fmla="*/ 244038 w 824911"/>
                <a:gd name="connsiteY764" fmla="*/ 34968 h 823431"/>
                <a:gd name="connsiteX765" fmla="*/ 242770 w 824911"/>
                <a:gd name="connsiteY765" fmla="*/ 35535 h 823431"/>
                <a:gd name="connsiteX766" fmla="*/ 241636 w 824911"/>
                <a:gd name="connsiteY766" fmla="*/ 36069 h 823431"/>
                <a:gd name="connsiteX767" fmla="*/ 239801 w 824911"/>
                <a:gd name="connsiteY767" fmla="*/ 36903 h 823431"/>
                <a:gd name="connsiteX768" fmla="*/ 237665 w 824911"/>
                <a:gd name="connsiteY768" fmla="*/ 37904 h 823431"/>
                <a:gd name="connsiteX769" fmla="*/ 237665 w 824911"/>
                <a:gd name="connsiteY769" fmla="*/ 37904 h 823431"/>
                <a:gd name="connsiteX770" fmla="*/ 230025 w 824911"/>
                <a:gd name="connsiteY770" fmla="*/ 41574 h 823431"/>
                <a:gd name="connsiteX771" fmla="*/ 227456 w 824911"/>
                <a:gd name="connsiteY771" fmla="*/ 42842 h 823431"/>
                <a:gd name="connsiteX772" fmla="*/ 227456 w 824911"/>
                <a:gd name="connsiteY772" fmla="*/ 42842 h 823431"/>
                <a:gd name="connsiteX773" fmla="*/ 224120 w 824911"/>
                <a:gd name="connsiteY773" fmla="*/ 44577 h 823431"/>
                <a:gd name="connsiteX774" fmla="*/ 221684 w 824911"/>
                <a:gd name="connsiteY774" fmla="*/ 45845 h 823431"/>
                <a:gd name="connsiteX775" fmla="*/ 219649 w 824911"/>
                <a:gd name="connsiteY775" fmla="*/ 46912 h 823431"/>
                <a:gd name="connsiteX776" fmla="*/ 218949 w 824911"/>
                <a:gd name="connsiteY776" fmla="*/ 47279 h 823431"/>
                <a:gd name="connsiteX777" fmla="*/ 218949 w 824911"/>
                <a:gd name="connsiteY777" fmla="*/ 47279 h 823431"/>
                <a:gd name="connsiteX778" fmla="*/ 217481 w 824911"/>
                <a:gd name="connsiteY778" fmla="*/ 48080 h 823431"/>
                <a:gd name="connsiteX779" fmla="*/ 216046 w 824911"/>
                <a:gd name="connsiteY779" fmla="*/ 48881 h 823431"/>
                <a:gd name="connsiteX780" fmla="*/ 212543 w 824911"/>
                <a:gd name="connsiteY780" fmla="*/ 50816 h 823431"/>
                <a:gd name="connsiteX781" fmla="*/ 212176 w 824911"/>
                <a:gd name="connsiteY781" fmla="*/ 51016 h 823431"/>
                <a:gd name="connsiteX782" fmla="*/ 210041 w 824911"/>
                <a:gd name="connsiteY782" fmla="*/ 52217 h 823431"/>
                <a:gd name="connsiteX783" fmla="*/ 209173 w 824911"/>
                <a:gd name="connsiteY783" fmla="*/ 52684 h 823431"/>
                <a:gd name="connsiteX784" fmla="*/ 207839 w 824911"/>
                <a:gd name="connsiteY784" fmla="*/ 53418 h 823431"/>
                <a:gd name="connsiteX785" fmla="*/ 207172 w 824911"/>
                <a:gd name="connsiteY785" fmla="*/ 53818 h 823431"/>
                <a:gd name="connsiteX786" fmla="*/ 206571 w 824911"/>
                <a:gd name="connsiteY786" fmla="*/ 54185 h 823431"/>
                <a:gd name="connsiteX787" fmla="*/ 206237 w 824911"/>
                <a:gd name="connsiteY787" fmla="*/ 54386 h 823431"/>
                <a:gd name="connsiteX788" fmla="*/ 200065 w 824911"/>
                <a:gd name="connsiteY788" fmla="*/ 58022 h 823431"/>
                <a:gd name="connsiteX789" fmla="*/ 200065 w 824911"/>
                <a:gd name="connsiteY789" fmla="*/ 58022 h 823431"/>
                <a:gd name="connsiteX790" fmla="*/ 199765 w 824911"/>
                <a:gd name="connsiteY790" fmla="*/ 58222 h 823431"/>
                <a:gd name="connsiteX791" fmla="*/ 199465 w 824911"/>
                <a:gd name="connsiteY791" fmla="*/ 58423 h 823431"/>
                <a:gd name="connsiteX792" fmla="*/ 197196 w 824911"/>
                <a:gd name="connsiteY792" fmla="*/ 59790 h 823431"/>
                <a:gd name="connsiteX793" fmla="*/ 195128 w 824911"/>
                <a:gd name="connsiteY793" fmla="*/ 61058 h 823431"/>
                <a:gd name="connsiteX794" fmla="*/ 193126 w 824911"/>
                <a:gd name="connsiteY794" fmla="*/ 62326 h 823431"/>
                <a:gd name="connsiteX795" fmla="*/ 191992 w 824911"/>
                <a:gd name="connsiteY795" fmla="*/ 63027 h 823431"/>
                <a:gd name="connsiteX796" fmla="*/ 190891 w 824911"/>
                <a:gd name="connsiteY796" fmla="*/ 63727 h 823431"/>
                <a:gd name="connsiteX797" fmla="*/ 190891 w 824911"/>
                <a:gd name="connsiteY797" fmla="*/ 63727 h 823431"/>
                <a:gd name="connsiteX798" fmla="*/ 183050 w 824911"/>
                <a:gd name="connsiteY798" fmla="*/ 68898 h 823431"/>
                <a:gd name="connsiteX799" fmla="*/ 180581 w 824911"/>
                <a:gd name="connsiteY799" fmla="*/ 70333 h 823431"/>
                <a:gd name="connsiteX800" fmla="*/ 174876 w 824911"/>
                <a:gd name="connsiteY800" fmla="*/ 74270 h 823431"/>
                <a:gd name="connsiteX801" fmla="*/ 172374 w 824911"/>
                <a:gd name="connsiteY801" fmla="*/ 76072 h 823431"/>
                <a:gd name="connsiteX802" fmla="*/ 169505 w 824911"/>
                <a:gd name="connsiteY802" fmla="*/ 78140 h 823431"/>
                <a:gd name="connsiteX803" fmla="*/ 165635 w 824911"/>
                <a:gd name="connsiteY803" fmla="*/ 80976 h 823431"/>
                <a:gd name="connsiteX804" fmla="*/ 165435 w 824911"/>
                <a:gd name="connsiteY804" fmla="*/ 80976 h 823431"/>
                <a:gd name="connsiteX805" fmla="*/ 162832 w 824911"/>
                <a:gd name="connsiteY805" fmla="*/ 83011 h 823431"/>
                <a:gd name="connsiteX806" fmla="*/ 161898 w 824911"/>
                <a:gd name="connsiteY806" fmla="*/ 83745 h 823431"/>
                <a:gd name="connsiteX807" fmla="*/ 160263 w 824911"/>
                <a:gd name="connsiteY807" fmla="*/ 85013 h 823431"/>
                <a:gd name="connsiteX808" fmla="*/ 146618 w 824911"/>
                <a:gd name="connsiteY808" fmla="*/ 96023 h 823431"/>
                <a:gd name="connsiteX809" fmla="*/ 144916 w 824911"/>
                <a:gd name="connsiteY809" fmla="*/ 97457 h 823431"/>
                <a:gd name="connsiteX810" fmla="*/ 143548 w 824911"/>
                <a:gd name="connsiteY810" fmla="*/ 98592 h 823431"/>
                <a:gd name="connsiteX811" fmla="*/ 141647 w 824911"/>
                <a:gd name="connsiteY811" fmla="*/ 100226 h 823431"/>
                <a:gd name="connsiteX812" fmla="*/ 136509 w 824911"/>
                <a:gd name="connsiteY812" fmla="*/ 104764 h 823431"/>
                <a:gd name="connsiteX813" fmla="*/ 134340 w 824911"/>
                <a:gd name="connsiteY813" fmla="*/ 106765 h 823431"/>
                <a:gd name="connsiteX814" fmla="*/ 134107 w 824911"/>
                <a:gd name="connsiteY814" fmla="*/ 106966 h 823431"/>
                <a:gd name="connsiteX815" fmla="*/ 131338 w 824911"/>
                <a:gd name="connsiteY815" fmla="*/ 109535 h 823431"/>
                <a:gd name="connsiteX816" fmla="*/ 127734 w 824911"/>
                <a:gd name="connsiteY816" fmla="*/ 112871 h 823431"/>
                <a:gd name="connsiteX817" fmla="*/ 125266 w 824911"/>
                <a:gd name="connsiteY817" fmla="*/ 115273 h 823431"/>
                <a:gd name="connsiteX818" fmla="*/ 123631 w 824911"/>
                <a:gd name="connsiteY818" fmla="*/ 116874 h 823431"/>
                <a:gd name="connsiteX819" fmla="*/ 120862 w 824911"/>
                <a:gd name="connsiteY819" fmla="*/ 119610 h 823431"/>
                <a:gd name="connsiteX820" fmla="*/ 116825 w 824911"/>
                <a:gd name="connsiteY820" fmla="*/ 123681 h 823431"/>
                <a:gd name="connsiteX821" fmla="*/ 113755 w 824911"/>
                <a:gd name="connsiteY821" fmla="*/ 127017 h 823431"/>
                <a:gd name="connsiteX822" fmla="*/ 110419 w 824911"/>
                <a:gd name="connsiteY822" fmla="*/ 130620 h 823431"/>
                <a:gd name="connsiteX823" fmla="*/ 107583 w 824911"/>
                <a:gd name="connsiteY823" fmla="*/ 133723 h 823431"/>
                <a:gd name="connsiteX824" fmla="*/ 103446 w 824911"/>
                <a:gd name="connsiteY824" fmla="*/ 138294 h 823431"/>
                <a:gd name="connsiteX825" fmla="*/ 100510 w 824911"/>
                <a:gd name="connsiteY825" fmla="*/ 141630 h 823431"/>
                <a:gd name="connsiteX826" fmla="*/ 96740 w 824911"/>
                <a:gd name="connsiteY826" fmla="*/ 146034 h 823431"/>
                <a:gd name="connsiteX827" fmla="*/ 94772 w 824911"/>
                <a:gd name="connsiteY827" fmla="*/ 148402 h 823431"/>
                <a:gd name="connsiteX828" fmla="*/ 93571 w 824911"/>
                <a:gd name="connsiteY828" fmla="*/ 149870 h 823431"/>
                <a:gd name="connsiteX829" fmla="*/ 91169 w 824911"/>
                <a:gd name="connsiteY829" fmla="*/ 152806 h 823431"/>
                <a:gd name="connsiteX830" fmla="*/ 90735 w 824911"/>
                <a:gd name="connsiteY830" fmla="*/ 153340 h 823431"/>
                <a:gd name="connsiteX831" fmla="*/ 87899 w 824911"/>
                <a:gd name="connsiteY831" fmla="*/ 156910 h 823431"/>
                <a:gd name="connsiteX832" fmla="*/ 85197 w 824911"/>
                <a:gd name="connsiteY832" fmla="*/ 160246 h 823431"/>
                <a:gd name="connsiteX833" fmla="*/ 84496 w 824911"/>
                <a:gd name="connsiteY833" fmla="*/ 161181 h 823431"/>
                <a:gd name="connsiteX834" fmla="*/ 81927 w 824911"/>
                <a:gd name="connsiteY834" fmla="*/ 164517 h 823431"/>
                <a:gd name="connsiteX835" fmla="*/ 81927 w 824911"/>
                <a:gd name="connsiteY835" fmla="*/ 164717 h 823431"/>
                <a:gd name="connsiteX836" fmla="*/ 78491 w 824911"/>
                <a:gd name="connsiteY836" fmla="*/ 167853 h 823431"/>
                <a:gd name="connsiteX837" fmla="*/ 75721 w 824911"/>
                <a:gd name="connsiteY837" fmla="*/ 171690 h 823431"/>
                <a:gd name="connsiteX838" fmla="*/ 72385 w 824911"/>
                <a:gd name="connsiteY838" fmla="*/ 176261 h 823431"/>
                <a:gd name="connsiteX839" fmla="*/ 69983 w 824911"/>
                <a:gd name="connsiteY839" fmla="*/ 179764 h 823431"/>
                <a:gd name="connsiteX840" fmla="*/ 69649 w 824911"/>
                <a:gd name="connsiteY840" fmla="*/ 180264 h 823431"/>
                <a:gd name="connsiteX841" fmla="*/ 67047 w 824911"/>
                <a:gd name="connsiteY841" fmla="*/ 184201 h 823431"/>
                <a:gd name="connsiteX842" fmla="*/ 64278 w 824911"/>
                <a:gd name="connsiteY842" fmla="*/ 188405 h 823431"/>
                <a:gd name="connsiteX843" fmla="*/ 61843 w 824911"/>
                <a:gd name="connsiteY843" fmla="*/ 192241 h 823431"/>
                <a:gd name="connsiteX844" fmla="*/ 59007 w 824911"/>
                <a:gd name="connsiteY844" fmla="*/ 196812 h 823431"/>
                <a:gd name="connsiteX845" fmla="*/ 56471 w 824911"/>
                <a:gd name="connsiteY845" fmla="*/ 201083 h 823431"/>
                <a:gd name="connsiteX846" fmla="*/ 53936 w 824911"/>
                <a:gd name="connsiteY846" fmla="*/ 205386 h 823431"/>
                <a:gd name="connsiteX847" fmla="*/ 51467 w 824911"/>
                <a:gd name="connsiteY847" fmla="*/ 209724 h 823431"/>
                <a:gd name="connsiteX848" fmla="*/ 49498 w 824911"/>
                <a:gd name="connsiteY848" fmla="*/ 213360 h 823431"/>
                <a:gd name="connsiteX849" fmla="*/ 49064 w 824911"/>
                <a:gd name="connsiteY849" fmla="*/ 214094 h 823431"/>
                <a:gd name="connsiteX850" fmla="*/ 46696 w 824911"/>
                <a:gd name="connsiteY850" fmla="*/ 218498 h 823431"/>
                <a:gd name="connsiteX851" fmla="*/ 44460 w 824911"/>
                <a:gd name="connsiteY851" fmla="*/ 222835 h 823431"/>
                <a:gd name="connsiteX852" fmla="*/ 44460 w 824911"/>
                <a:gd name="connsiteY852" fmla="*/ 223169 h 823431"/>
                <a:gd name="connsiteX853" fmla="*/ 42425 w 824911"/>
                <a:gd name="connsiteY853" fmla="*/ 227173 h 823431"/>
                <a:gd name="connsiteX854" fmla="*/ 41791 w 824911"/>
                <a:gd name="connsiteY854" fmla="*/ 227906 h 823431"/>
                <a:gd name="connsiteX855" fmla="*/ 39856 w 824911"/>
                <a:gd name="connsiteY855" fmla="*/ 231877 h 823431"/>
                <a:gd name="connsiteX856" fmla="*/ 37788 w 824911"/>
                <a:gd name="connsiteY856" fmla="*/ 236214 h 823431"/>
                <a:gd name="connsiteX857" fmla="*/ 37488 w 824911"/>
                <a:gd name="connsiteY857" fmla="*/ 236814 h 823431"/>
                <a:gd name="connsiteX858" fmla="*/ 35619 w 824911"/>
                <a:gd name="connsiteY858" fmla="*/ 240951 h 823431"/>
                <a:gd name="connsiteX859" fmla="*/ 33584 w 824911"/>
                <a:gd name="connsiteY859" fmla="*/ 245555 h 823431"/>
                <a:gd name="connsiteX860" fmla="*/ 31582 w 824911"/>
                <a:gd name="connsiteY860" fmla="*/ 250126 h 823431"/>
                <a:gd name="connsiteX861" fmla="*/ 29647 w 824911"/>
                <a:gd name="connsiteY861" fmla="*/ 254764 h 823431"/>
                <a:gd name="connsiteX862" fmla="*/ 27946 w 824911"/>
                <a:gd name="connsiteY862" fmla="*/ 259001 h 823431"/>
                <a:gd name="connsiteX863" fmla="*/ 27579 w 824911"/>
                <a:gd name="connsiteY863" fmla="*/ 259902 h 823431"/>
                <a:gd name="connsiteX864" fmla="*/ 24242 w 824911"/>
                <a:gd name="connsiteY864" fmla="*/ 268876 h 823431"/>
                <a:gd name="connsiteX865" fmla="*/ 22507 w 824911"/>
                <a:gd name="connsiteY865" fmla="*/ 273614 h 823431"/>
                <a:gd name="connsiteX866" fmla="*/ 21106 w 824911"/>
                <a:gd name="connsiteY866" fmla="*/ 277684 h 823431"/>
                <a:gd name="connsiteX867" fmla="*/ 20372 w 824911"/>
                <a:gd name="connsiteY867" fmla="*/ 279919 h 823431"/>
                <a:gd name="connsiteX868" fmla="*/ 17737 w 824911"/>
                <a:gd name="connsiteY868" fmla="*/ 288060 h 823431"/>
                <a:gd name="connsiteX869" fmla="*/ 16335 w 824911"/>
                <a:gd name="connsiteY869" fmla="*/ 292631 h 823431"/>
                <a:gd name="connsiteX870" fmla="*/ 16335 w 824911"/>
                <a:gd name="connsiteY870" fmla="*/ 293031 h 823431"/>
                <a:gd name="connsiteX871" fmla="*/ 15635 w 824911"/>
                <a:gd name="connsiteY871" fmla="*/ 295467 h 823431"/>
                <a:gd name="connsiteX872" fmla="*/ 15101 w 824911"/>
                <a:gd name="connsiteY872" fmla="*/ 297301 h 823431"/>
                <a:gd name="connsiteX873" fmla="*/ 14867 w 824911"/>
                <a:gd name="connsiteY873" fmla="*/ 298202 h 823431"/>
                <a:gd name="connsiteX874" fmla="*/ 12298 w 824911"/>
                <a:gd name="connsiteY874" fmla="*/ 307644 h 823431"/>
                <a:gd name="connsiteX875" fmla="*/ 11064 w 824911"/>
                <a:gd name="connsiteY875" fmla="*/ 312615 h 823431"/>
                <a:gd name="connsiteX876" fmla="*/ 10030 w 824911"/>
                <a:gd name="connsiteY876" fmla="*/ 317019 h 823431"/>
                <a:gd name="connsiteX877" fmla="*/ 9629 w 824911"/>
                <a:gd name="connsiteY877" fmla="*/ 318654 h 823431"/>
                <a:gd name="connsiteX878" fmla="*/ 8729 w 824911"/>
                <a:gd name="connsiteY878" fmla="*/ 322591 h 823431"/>
                <a:gd name="connsiteX879" fmla="*/ 7661 w 824911"/>
                <a:gd name="connsiteY879" fmla="*/ 327562 h 823431"/>
                <a:gd name="connsiteX880" fmla="*/ 7661 w 824911"/>
                <a:gd name="connsiteY880" fmla="*/ 327562 h 823431"/>
                <a:gd name="connsiteX881" fmla="*/ 7661 w 824911"/>
                <a:gd name="connsiteY881" fmla="*/ 327962 h 823431"/>
                <a:gd name="connsiteX882" fmla="*/ 7661 w 824911"/>
                <a:gd name="connsiteY882" fmla="*/ 327962 h 823431"/>
                <a:gd name="connsiteX883" fmla="*/ 7661 w 824911"/>
                <a:gd name="connsiteY883" fmla="*/ 328396 h 823431"/>
                <a:gd name="connsiteX884" fmla="*/ 7661 w 824911"/>
                <a:gd name="connsiteY884" fmla="*/ 328563 h 823431"/>
                <a:gd name="connsiteX885" fmla="*/ 7027 w 824911"/>
                <a:gd name="connsiteY885" fmla="*/ 331899 h 823431"/>
                <a:gd name="connsiteX886" fmla="*/ 6727 w 824911"/>
                <a:gd name="connsiteY886" fmla="*/ 333534 h 823431"/>
                <a:gd name="connsiteX887" fmla="*/ 5960 w 824911"/>
                <a:gd name="connsiteY887" fmla="*/ 337604 h 823431"/>
                <a:gd name="connsiteX888" fmla="*/ 5960 w 824911"/>
                <a:gd name="connsiteY888" fmla="*/ 337771 h 823431"/>
                <a:gd name="connsiteX889" fmla="*/ 5259 w 824911"/>
                <a:gd name="connsiteY889" fmla="*/ 341941 h 823431"/>
                <a:gd name="connsiteX890" fmla="*/ 5025 w 824911"/>
                <a:gd name="connsiteY890" fmla="*/ 343242 h 823431"/>
                <a:gd name="connsiteX891" fmla="*/ 4291 w 824911"/>
                <a:gd name="connsiteY891" fmla="*/ 347947 h 823431"/>
                <a:gd name="connsiteX892" fmla="*/ 3557 w 824911"/>
                <a:gd name="connsiteY892" fmla="*/ 353084 h 823431"/>
                <a:gd name="connsiteX893" fmla="*/ 2857 w 824911"/>
                <a:gd name="connsiteY893" fmla="*/ 358222 h 823431"/>
                <a:gd name="connsiteX894" fmla="*/ 2356 w 824911"/>
                <a:gd name="connsiteY894" fmla="*/ 362259 h 823431"/>
                <a:gd name="connsiteX895" fmla="*/ 2356 w 824911"/>
                <a:gd name="connsiteY895" fmla="*/ 362526 h 823431"/>
                <a:gd name="connsiteX896" fmla="*/ 2056 w 824911"/>
                <a:gd name="connsiteY896" fmla="*/ 365162 h 823431"/>
                <a:gd name="connsiteX897" fmla="*/ 1823 w 824911"/>
                <a:gd name="connsiteY897" fmla="*/ 366463 h 823431"/>
                <a:gd name="connsiteX898" fmla="*/ 1556 w 824911"/>
                <a:gd name="connsiteY898" fmla="*/ 369099 h 823431"/>
                <a:gd name="connsiteX899" fmla="*/ 1189 w 824911"/>
                <a:gd name="connsiteY899" fmla="*/ 372769 h 823431"/>
                <a:gd name="connsiteX900" fmla="*/ 1189 w 824911"/>
                <a:gd name="connsiteY900" fmla="*/ 375004 h 823431"/>
                <a:gd name="connsiteX901" fmla="*/ 922 w 824911"/>
                <a:gd name="connsiteY901" fmla="*/ 378040 h 823431"/>
                <a:gd name="connsiteX902" fmla="*/ 922 w 824911"/>
                <a:gd name="connsiteY902" fmla="*/ 379374 h 823431"/>
                <a:gd name="connsiteX903" fmla="*/ 621 w 824911"/>
                <a:gd name="connsiteY903" fmla="*/ 383645 h 823431"/>
                <a:gd name="connsiteX904" fmla="*/ 621 w 824911"/>
                <a:gd name="connsiteY904" fmla="*/ 385413 h 823431"/>
                <a:gd name="connsiteX905" fmla="*/ 388 w 824911"/>
                <a:gd name="connsiteY905" fmla="*/ 389517 h 823431"/>
                <a:gd name="connsiteX906" fmla="*/ 154 w 824911"/>
                <a:gd name="connsiteY906" fmla="*/ 394321 h 823431"/>
                <a:gd name="connsiteX907" fmla="*/ 154 w 824911"/>
                <a:gd name="connsiteY907" fmla="*/ 395155 h 823431"/>
                <a:gd name="connsiteX908" fmla="*/ -79 w 824911"/>
                <a:gd name="connsiteY908" fmla="*/ 405364 h 823431"/>
                <a:gd name="connsiteX909" fmla="*/ -79 w 824911"/>
                <a:gd name="connsiteY909" fmla="*/ 416107 h 823431"/>
                <a:gd name="connsiteX910" fmla="*/ -79 w 824911"/>
                <a:gd name="connsiteY910" fmla="*/ 421412 h 823431"/>
                <a:gd name="connsiteX911" fmla="*/ 88 w 824911"/>
                <a:gd name="connsiteY911" fmla="*/ 426616 h 823431"/>
                <a:gd name="connsiteX912" fmla="*/ 88 w 824911"/>
                <a:gd name="connsiteY912" fmla="*/ 426783 h 823431"/>
                <a:gd name="connsiteX913" fmla="*/ 321 w 824911"/>
                <a:gd name="connsiteY913" fmla="*/ 432021 h 823431"/>
                <a:gd name="connsiteX914" fmla="*/ 588 w 824911"/>
                <a:gd name="connsiteY914" fmla="*/ 436859 h 823431"/>
                <a:gd name="connsiteX915" fmla="*/ 588 w 824911"/>
                <a:gd name="connsiteY915" fmla="*/ 437426 h 823431"/>
                <a:gd name="connsiteX916" fmla="*/ 922 w 824911"/>
                <a:gd name="connsiteY916" fmla="*/ 442130 h 823431"/>
                <a:gd name="connsiteX917" fmla="*/ 1322 w 824911"/>
                <a:gd name="connsiteY917" fmla="*/ 447302 h 823431"/>
                <a:gd name="connsiteX918" fmla="*/ 1322 w 824911"/>
                <a:gd name="connsiteY918" fmla="*/ 448669 h 823431"/>
                <a:gd name="connsiteX919" fmla="*/ 1689 w 824911"/>
                <a:gd name="connsiteY919" fmla="*/ 452406 h 823431"/>
                <a:gd name="connsiteX920" fmla="*/ 1689 w 824911"/>
                <a:gd name="connsiteY920" fmla="*/ 453874 h 823431"/>
                <a:gd name="connsiteX921" fmla="*/ 2123 w 824911"/>
                <a:gd name="connsiteY921" fmla="*/ 457844 h 823431"/>
                <a:gd name="connsiteX922" fmla="*/ 2123 w 824911"/>
                <a:gd name="connsiteY922" fmla="*/ 458545 h 823431"/>
                <a:gd name="connsiteX923" fmla="*/ 3424 w 824911"/>
                <a:gd name="connsiteY923" fmla="*/ 468554 h 823431"/>
                <a:gd name="connsiteX924" fmla="*/ 4158 w 824911"/>
                <a:gd name="connsiteY924" fmla="*/ 473692 h 823431"/>
                <a:gd name="connsiteX925" fmla="*/ 4859 w 824911"/>
                <a:gd name="connsiteY925" fmla="*/ 478162 h 823431"/>
                <a:gd name="connsiteX926" fmla="*/ 4859 w 824911"/>
                <a:gd name="connsiteY926" fmla="*/ 479163 h 823431"/>
                <a:gd name="connsiteX927" fmla="*/ 5693 w 824911"/>
                <a:gd name="connsiteY927" fmla="*/ 483901 h 823431"/>
                <a:gd name="connsiteX928" fmla="*/ 6593 w 824911"/>
                <a:gd name="connsiteY928" fmla="*/ 488938 h 823431"/>
                <a:gd name="connsiteX929" fmla="*/ 7327 w 824911"/>
                <a:gd name="connsiteY929" fmla="*/ 492542 h 823431"/>
                <a:gd name="connsiteX930" fmla="*/ 7327 w 824911"/>
                <a:gd name="connsiteY930" fmla="*/ 492809 h 823431"/>
                <a:gd name="connsiteX931" fmla="*/ 7728 w 824911"/>
                <a:gd name="connsiteY931" fmla="*/ 494710 h 823431"/>
                <a:gd name="connsiteX932" fmla="*/ 8462 w 824911"/>
                <a:gd name="connsiteY932" fmla="*/ 498213 h 823431"/>
                <a:gd name="connsiteX933" fmla="*/ 9863 w 824911"/>
                <a:gd name="connsiteY933" fmla="*/ 504486 h 823431"/>
                <a:gd name="connsiteX934" fmla="*/ 10597 w 824911"/>
                <a:gd name="connsiteY934" fmla="*/ 507488 h 823431"/>
                <a:gd name="connsiteX935" fmla="*/ 10764 w 824911"/>
                <a:gd name="connsiteY935" fmla="*/ 508289 h 823431"/>
                <a:gd name="connsiteX936" fmla="*/ 11464 w 824911"/>
                <a:gd name="connsiteY936" fmla="*/ 511158 h 823431"/>
                <a:gd name="connsiteX937" fmla="*/ 12332 w 824911"/>
                <a:gd name="connsiteY937" fmla="*/ 514495 h 823431"/>
                <a:gd name="connsiteX938" fmla="*/ 15668 w 824911"/>
                <a:gd name="connsiteY938" fmla="*/ 526372 h 823431"/>
                <a:gd name="connsiteX939" fmla="*/ 17803 w 824911"/>
                <a:gd name="connsiteY939" fmla="*/ 533578 h 823431"/>
                <a:gd name="connsiteX940" fmla="*/ 20806 w 824911"/>
                <a:gd name="connsiteY940" fmla="*/ 542853 h 823431"/>
                <a:gd name="connsiteX941" fmla="*/ 23008 w 824911"/>
                <a:gd name="connsiteY941" fmla="*/ 549159 h 823431"/>
                <a:gd name="connsiteX942" fmla="*/ 24309 w 824911"/>
                <a:gd name="connsiteY942" fmla="*/ 552762 h 823431"/>
                <a:gd name="connsiteX943" fmla="*/ 25844 w 824911"/>
                <a:gd name="connsiteY943" fmla="*/ 556866 h 823431"/>
                <a:gd name="connsiteX944" fmla="*/ 26911 w 824911"/>
                <a:gd name="connsiteY944" fmla="*/ 559635 h 823431"/>
                <a:gd name="connsiteX945" fmla="*/ 28513 w 824911"/>
                <a:gd name="connsiteY945" fmla="*/ 563738 h 823431"/>
                <a:gd name="connsiteX946" fmla="*/ 29681 w 824911"/>
                <a:gd name="connsiteY946" fmla="*/ 566574 h 823431"/>
                <a:gd name="connsiteX947" fmla="*/ 31282 w 824911"/>
                <a:gd name="connsiteY947" fmla="*/ 570544 h 823431"/>
                <a:gd name="connsiteX948" fmla="*/ 32450 w 824911"/>
                <a:gd name="connsiteY948" fmla="*/ 573213 h 823431"/>
                <a:gd name="connsiteX949" fmla="*/ 33517 w 824911"/>
                <a:gd name="connsiteY949" fmla="*/ 575716 h 823431"/>
                <a:gd name="connsiteX950" fmla="*/ 35252 w 824911"/>
                <a:gd name="connsiteY950" fmla="*/ 579619 h 823431"/>
                <a:gd name="connsiteX951" fmla="*/ 37087 w 824911"/>
                <a:gd name="connsiteY951" fmla="*/ 583656 h 823431"/>
                <a:gd name="connsiteX952" fmla="*/ 39156 w 824911"/>
                <a:gd name="connsiteY952" fmla="*/ 588027 h 823431"/>
                <a:gd name="connsiteX953" fmla="*/ 44027 w 824911"/>
                <a:gd name="connsiteY953" fmla="*/ 598036 h 823431"/>
                <a:gd name="connsiteX954" fmla="*/ 45128 w 824911"/>
                <a:gd name="connsiteY954" fmla="*/ 600171 h 823431"/>
                <a:gd name="connsiteX955" fmla="*/ 45828 w 824911"/>
                <a:gd name="connsiteY955" fmla="*/ 601505 h 823431"/>
                <a:gd name="connsiteX956" fmla="*/ 47129 w 824911"/>
                <a:gd name="connsiteY956" fmla="*/ 603974 h 823431"/>
                <a:gd name="connsiteX957" fmla="*/ 48798 w 824911"/>
                <a:gd name="connsiteY957" fmla="*/ 607110 h 823431"/>
                <a:gd name="connsiteX958" fmla="*/ 50065 w 824911"/>
                <a:gd name="connsiteY958" fmla="*/ 609446 h 823431"/>
                <a:gd name="connsiteX959" fmla="*/ 50833 w 824911"/>
                <a:gd name="connsiteY959" fmla="*/ 610780 h 823431"/>
                <a:gd name="connsiteX960" fmla="*/ 52201 w 824911"/>
                <a:gd name="connsiteY960" fmla="*/ 613282 h 823431"/>
                <a:gd name="connsiteX961" fmla="*/ 56971 w 824911"/>
                <a:gd name="connsiteY961" fmla="*/ 621456 h 823431"/>
                <a:gd name="connsiteX962" fmla="*/ 58506 w 824911"/>
                <a:gd name="connsiteY962" fmla="*/ 624059 h 823431"/>
                <a:gd name="connsiteX963" fmla="*/ 61275 w 824911"/>
                <a:gd name="connsiteY963" fmla="*/ 628563 h 823431"/>
                <a:gd name="connsiteX964" fmla="*/ 62576 w 824911"/>
                <a:gd name="connsiteY964" fmla="*/ 630631 h 823431"/>
                <a:gd name="connsiteX965" fmla="*/ 63578 w 824911"/>
                <a:gd name="connsiteY965" fmla="*/ 632199 h 823431"/>
                <a:gd name="connsiteX966" fmla="*/ 65045 w 824911"/>
                <a:gd name="connsiteY966" fmla="*/ 634535 h 823431"/>
                <a:gd name="connsiteX967" fmla="*/ 69182 w 824911"/>
                <a:gd name="connsiteY967" fmla="*/ 640773 h 823431"/>
                <a:gd name="connsiteX968" fmla="*/ 70917 w 824911"/>
                <a:gd name="connsiteY968" fmla="*/ 643342 h 823431"/>
                <a:gd name="connsiteX969" fmla="*/ 72919 w 824911"/>
                <a:gd name="connsiteY969" fmla="*/ 646245 h 823431"/>
                <a:gd name="connsiteX970" fmla="*/ 74954 w 824911"/>
                <a:gd name="connsiteY970" fmla="*/ 649148 h 823431"/>
                <a:gd name="connsiteX971" fmla="*/ 76856 w 824911"/>
                <a:gd name="connsiteY971" fmla="*/ 651817 h 823431"/>
                <a:gd name="connsiteX972" fmla="*/ 83528 w 824911"/>
                <a:gd name="connsiteY972" fmla="*/ 660825 h 823431"/>
                <a:gd name="connsiteX973" fmla="*/ 85096 w 824911"/>
                <a:gd name="connsiteY973" fmla="*/ 662860 h 823431"/>
                <a:gd name="connsiteX974" fmla="*/ 91069 w 824911"/>
                <a:gd name="connsiteY974" fmla="*/ 670433 h 823431"/>
                <a:gd name="connsiteX975" fmla="*/ 93537 w 824911"/>
                <a:gd name="connsiteY975" fmla="*/ 673469 h 823431"/>
                <a:gd name="connsiteX976" fmla="*/ 95906 w 824911"/>
                <a:gd name="connsiteY976" fmla="*/ 676272 h 823431"/>
                <a:gd name="connsiteX977" fmla="*/ 96507 w 824911"/>
                <a:gd name="connsiteY977" fmla="*/ 677006 h 823431"/>
                <a:gd name="connsiteX978" fmla="*/ 97808 w 824911"/>
                <a:gd name="connsiteY978" fmla="*/ 678507 h 823431"/>
                <a:gd name="connsiteX979" fmla="*/ 99309 w 824911"/>
                <a:gd name="connsiteY979" fmla="*/ 680342 h 823431"/>
                <a:gd name="connsiteX980" fmla="*/ 100944 w 824911"/>
                <a:gd name="connsiteY980" fmla="*/ 682177 h 823431"/>
                <a:gd name="connsiteX981" fmla="*/ 105815 w 824911"/>
                <a:gd name="connsiteY981" fmla="*/ 687682 h 823431"/>
                <a:gd name="connsiteX982" fmla="*/ 107450 w 824911"/>
                <a:gd name="connsiteY982" fmla="*/ 689483 h 823431"/>
                <a:gd name="connsiteX983" fmla="*/ 109852 w 824911"/>
                <a:gd name="connsiteY983" fmla="*/ 692086 h 823431"/>
                <a:gd name="connsiteX984" fmla="*/ 113188 w 824911"/>
                <a:gd name="connsiteY984" fmla="*/ 695722 h 823431"/>
                <a:gd name="connsiteX985" fmla="*/ 116157 w 824911"/>
                <a:gd name="connsiteY985" fmla="*/ 698758 h 823431"/>
                <a:gd name="connsiteX986" fmla="*/ 118326 w 824911"/>
                <a:gd name="connsiteY986" fmla="*/ 700994 h 823431"/>
                <a:gd name="connsiteX987" fmla="*/ 120261 w 824911"/>
                <a:gd name="connsiteY987" fmla="*/ 702929 h 823431"/>
                <a:gd name="connsiteX988" fmla="*/ 124031 w 824911"/>
                <a:gd name="connsiteY988" fmla="*/ 706599 h 823431"/>
                <a:gd name="connsiteX989" fmla="*/ 127067 w 824911"/>
                <a:gd name="connsiteY989" fmla="*/ 709535 h 823431"/>
                <a:gd name="connsiteX990" fmla="*/ 131171 w 824911"/>
                <a:gd name="connsiteY990" fmla="*/ 713405 h 823431"/>
                <a:gd name="connsiteX991" fmla="*/ 133873 w 824911"/>
                <a:gd name="connsiteY991" fmla="*/ 715907 h 823431"/>
                <a:gd name="connsiteX992" fmla="*/ 138677 w 824911"/>
                <a:gd name="connsiteY992" fmla="*/ 720177 h 823431"/>
                <a:gd name="connsiteX993" fmla="*/ 141814 w 824911"/>
                <a:gd name="connsiteY993" fmla="*/ 722947 h 823431"/>
                <a:gd name="connsiteX994" fmla="*/ 141814 w 824911"/>
                <a:gd name="connsiteY994" fmla="*/ 722947 h 823431"/>
                <a:gd name="connsiteX995" fmla="*/ 144916 w 824911"/>
                <a:gd name="connsiteY995" fmla="*/ 725582 h 823431"/>
                <a:gd name="connsiteX996" fmla="*/ 149754 w 824911"/>
                <a:gd name="connsiteY996" fmla="*/ 729619 h 823431"/>
                <a:gd name="connsiteX997" fmla="*/ 152890 w 824911"/>
                <a:gd name="connsiteY997" fmla="*/ 732188 h 823431"/>
                <a:gd name="connsiteX998" fmla="*/ 153424 w 824911"/>
                <a:gd name="connsiteY998" fmla="*/ 732622 h 823431"/>
                <a:gd name="connsiteX999" fmla="*/ 160664 w 824911"/>
                <a:gd name="connsiteY999" fmla="*/ 738327 h 823431"/>
                <a:gd name="connsiteX1000" fmla="*/ 165401 w 824911"/>
                <a:gd name="connsiteY1000" fmla="*/ 741897 h 823431"/>
                <a:gd name="connsiteX1001" fmla="*/ 168737 w 824911"/>
                <a:gd name="connsiteY1001" fmla="*/ 744499 h 823431"/>
                <a:gd name="connsiteX1002" fmla="*/ 172074 w 824911"/>
                <a:gd name="connsiteY1002" fmla="*/ 746834 h 823431"/>
                <a:gd name="connsiteX1003" fmla="*/ 176911 w 824911"/>
                <a:gd name="connsiteY1003" fmla="*/ 750171 h 823431"/>
                <a:gd name="connsiteX1004" fmla="*/ 180481 w 824911"/>
                <a:gd name="connsiteY1004" fmla="*/ 752640 h 823431"/>
                <a:gd name="connsiteX1005" fmla="*/ 181649 w 824911"/>
                <a:gd name="connsiteY1005" fmla="*/ 753407 h 823431"/>
                <a:gd name="connsiteX1006" fmla="*/ 184985 w 824911"/>
                <a:gd name="connsiteY1006" fmla="*/ 755742 h 823431"/>
                <a:gd name="connsiteX1007" fmla="*/ 188955 w 824911"/>
                <a:gd name="connsiteY1007" fmla="*/ 758311 h 823431"/>
                <a:gd name="connsiteX1008" fmla="*/ 193626 w 824911"/>
                <a:gd name="connsiteY1008" fmla="*/ 761281 h 823431"/>
                <a:gd name="connsiteX1009" fmla="*/ 197596 w 824911"/>
                <a:gd name="connsiteY1009" fmla="*/ 763716 h 823431"/>
                <a:gd name="connsiteX1010" fmla="*/ 201867 w 824911"/>
                <a:gd name="connsiteY1010" fmla="*/ 766285 h 823431"/>
                <a:gd name="connsiteX1011" fmla="*/ 205704 w 824911"/>
                <a:gd name="connsiteY1011" fmla="*/ 768520 h 823431"/>
                <a:gd name="connsiteX1012" fmla="*/ 206471 w 824911"/>
                <a:gd name="connsiteY1012" fmla="*/ 768954 h 823431"/>
                <a:gd name="connsiteX1013" fmla="*/ 210508 w 824911"/>
                <a:gd name="connsiteY1013" fmla="*/ 771256 h 823431"/>
                <a:gd name="connsiteX1014" fmla="*/ 214612 w 824911"/>
                <a:gd name="connsiteY1014" fmla="*/ 773491 h 823431"/>
                <a:gd name="connsiteX1015" fmla="*/ 220117 w 824911"/>
                <a:gd name="connsiteY1015" fmla="*/ 776427 h 823431"/>
                <a:gd name="connsiteX1016" fmla="*/ 223453 w 824911"/>
                <a:gd name="connsiteY1016" fmla="*/ 778096 h 823431"/>
                <a:gd name="connsiteX1017" fmla="*/ 229158 w 824911"/>
                <a:gd name="connsiteY1017" fmla="*/ 780965 h 823431"/>
                <a:gd name="connsiteX1018" fmla="*/ 232828 w 824911"/>
                <a:gd name="connsiteY1018" fmla="*/ 782800 h 823431"/>
                <a:gd name="connsiteX1019" fmla="*/ 236431 w 824911"/>
                <a:gd name="connsiteY1019" fmla="*/ 784535 h 823431"/>
                <a:gd name="connsiteX1020" fmla="*/ 238066 w 824911"/>
                <a:gd name="connsiteY1020" fmla="*/ 785302 h 823431"/>
                <a:gd name="connsiteX1021" fmla="*/ 249176 w 824911"/>
                <a:gd name="connsiteY1021" fmla="*/ 790273 h 823431"/>
                <a:gd name="connsiteX1022" fmla="*/ 253046 w 824911"/>
                <a:gd name="connsiteY1022" fmla="*/ 791874 h 823431"/>
                <a:gd name="connsiteX1023" fmla="*/ 258684 w 824911"/>
                <a:gd name="connsiteY1023" fmla="*/ 794210 h 823431"/>
                <a:gd name="connsiteX1024" fmla="*/ 261120 w 824911"/>
                <a:gd name="connsiteY1024" fmla="*/ 795177 h 823431"/>
                <a:gd name="connsiteX1025" fmla="*/ 264456 w 824911"/>
                <a:gd name="connsiteY1025" fmla="*/ 796445 h 823431"/>
                <a:gd name="connsiteX1026" fmla="*/ 266724 w 824911"/>
                <a:gd name="connsiteY1026" fmla="*/ 797313 h 823431"/>
                <a:gd name="connsiteX1027" fmla="*/ 277968 w 824911"/>
                <a:gd name="connsiteY1027" fmla="*/ 801350 h 823431"/>
                <a:gd name="connsiteX1028" fmla="*/ 280637 w 824911"/>
                <a:gd name="connsiteY1028" fmla="*/ 802250 h 823431"/>
                <a:gd name="connsiteX1029" fmla="*/ 284207 w 824911"/>
                <a:gd name="connsiteY1029" fmla="*/ 803451 h 823431"/>
                <a:gd name="connsiteX1030" fmla="*/ 288310 w 824911"/>
                <a:gd name="connsiteY1030" fmla="*/ 804753 h 823431"/>
                <a:gd name="connsiteX1031" fmla="*/ 290479 w 824911"/>
                <a:gd name="connsiteY1031" fmla="*/ 805420 h 823431"/>
                <a:gd name="connsiteX1032" fmla="*/ 292781 w 824911"/>
                <a:gd name="connsiteY1032" fmla="*/ 806120 h 823431"/>
                <a:gd name="connsiteX1033" fmla="*/ 294616 w 824911"/>
                <a:gd name="connsiteY1033" fmla="*/ 806688 h 823431"/>
                <a:gd name="connsiteX1034" fmla="*/ 298586 w 824911"/>
                <a:gd name="connsiteY1034" fmla="*/ 807822 h 823431"/>
                <a:gd name="connsiteX1035" fmla="*/ 301555 w 824911"/>
                <a:gd name="connsiteY1035" fmla="*/ 808656 h 823431"/>
                <a:gd name="connsiteX1036" fmla="*/ 302256 w 824911"/>
                <a:gd name="connsiteY1036" fmla="*/ 808856 h 823431"/>
                <a:gd name="connsiteX1037" fmla="*/ 305592 w 824911"/>
                <a:gd name="connsiteY1037" fmla="*/ 809690 h 823431"/>
                <a:gd name="connsiteX1038" fmla="*/ 313132 w 824911"/>
                <a:gd name="connsiteY1038" fmla="*/ 811625 h 823431"/>
                <a:gd name="connsiteX1039" fmla="*/ 315668 w 824911"/>
                <a:gd name="connsiteY1039" fmla="*/ 812259 h 823431"/>
                <a:gd name="connsiteX1040" fmla="*/ 316836 w 824911"/>
                <a:gd name="connsiteY1040" fmla="*/ 812526 h 823431"/>
                <a:gd name="connsiteX1041" fmla="*/ 319638 w 824911"/>
                <a:gd name="connsiteY1041" fmla="*/ 813193 h 823431"/>
                <a:gd name="connsiteX1042" fmla="*/ 320873 w 824911"/>
                <a:gd name="connsiteY1042" fmla="*/ 813460 h 823431"/>
                <a:gd name="connsiteX1043" fmla="*/ 327011 w 824911"/>
                <a:gd name="connsiteY1043" fmla="*/ 814795 h 823431"/>
                <a:gd name="connsiteX1044" fmla="*/ 330581 w 824911"/>
                <a:gd name="connsiteY1044" fmla="*/ 815529 h 823431"/>
                <a:gd name="connsiteX1045" fmla="*/ 334185 w 824911"/>
                <a:gd name="connsiteY1045" fmla="*/ 816229 h 823431"/>
                <a:gd name="connsiteX1046" fmla="*/ 337955 w 824911"/>
                <a:gd name="connsiteY1046" fmla="*/ 816930 h 823431"/>
                <a:gd name="connsiteX1047" fmla="*/ 341291 w 824911"/>
                <a:gd name="connsiteY1047" fmla="*/ 817531 h 823431"/>
                <a:gd name="connsiteX1048" fmla="*/ 348531 w 824911"/>
                <a:gd name="connsiteY1048" fmla="*/ 818698 h 823431"/>
                <a:gd name="connsiteX1049" fmla="*/ 350432 w 824911"/>
                <a:gd name="connsiteY1049" fmla="*/ 818999 h 823431"/>
                <a:gd name="connsiteX1050" fmla="*/ 353135 w 824911"/>
                <a:gd name="connsiteY1050" fmla="*/ 819399 h 823431"/>
                <a:gd name="connsiteX1051" fmla="*/ 355837 w 824911"/>
                <a:gd name="connsiteY1051" fmla="*/ 819766 h 823431"/>
                <a:gd name="connsiteX1052" fmla="*/ 363177 w 824911"/>
                <a:gd name="connsiteY1052" fmla="*/ 820700 h 823431"/>
                <a:gd name="connsiteX1053" fmla="*/ 366847 w 824911"/>
                <a:gd name="connsiteY1053" fmla="*/ 821100 h 823431"/>
                <a:gd name="connsiteX1054" fmla="*/ 377990 w 824911"/>
                <a:gd name="connsiteY1054" fmla="*/ 822168 h 823431"/>
                <a:gd name="connsiteX1055" fmla="*/ 381693 w 824911"/>
                <a:gd name="connsiteY1055" fmla="*/ 822435 h 823431"/>
                <a:gd name="connsiteX1056" fmla="*/ 389167 w 824911"/>
                <a:gd name="connsiteY1056" fmla="*/ 822902 h 823431"/>
                <a:gd name="connsiteX1057" fmla="*/ 392937 w 824911"/>
                <a:gd name="connsiteY1057" fmla="*/ 823102 h 823431"/>
                <a:gd name="connsiteX1058" fmla="*/ 400443 w 824911"/>
                <a:gd name="connsiteY1058" fmla="*/ 823369 h 823431"/>
                <a:gd name="connsiteX1059" fmla="*/ 404247 w 824911"/>
                <a:gd name="connsiteY1059" fmla="*/ 823369 h 823431"/>
                <a:gd name="connsiteX1060" fmla="*/ 407249 w 824911"/>
                <a:gd name="connsiteY1060" fmla="*/ 823369 h 823431"/>
                <a:gd name="connsiteX1061" fmla="*/ 420161 w 824911"/>
                <a:gd name="connsiteY1061" fmla="*/ 823369 h 823431"/>
                <a:gd name="connsiteX1062" fmla="*/ 423330 w 824911"/>
                <a:gd name="connsiteY1062" fmla="*/ 823369 h 823431"/>
                <a:gd name="connsiteX1063" fmla="*/ 427467 w 824911"/>
                <a:gd name="connsiteY1063" fmla="*/ 823202 h 823431"/>
                <a:gd name="connsiteX1064" fmla="*/ 430170 w 824911"/>
                <a:gd name="connsiteY1064" fmla="*/ 823202 h 823431"/>
                <a:gd name="connsiteX1065" fmla="*/ 432005 w 824911"/>
                <a:gd name="connsiteY1065" fmla="*/ 823202 h 823431"/>
                <a:gd name="connsiteX1066" fmla="*/ 435107 w 824911"/>
                <a:gd name="connsiteY1066" fmla="*/ 823202 h 823431"/>
                <a:gd name="connsiteX1067" fmla="*/ 436008 w 824911"/>
                <a:gd name="connsiteY1067" fmla="*/ 823202 h 823431"/>
                <a:gd name="connsiteX1068" fmla="*/ 439678 w 824911"/>
                <a:gd name="connsiteY1068" fmla="*/ 822969 h 823431"/>
                <a:gd name="connsiteX1069" fmla="*/ 447752 w 824911"/>
                <a:gd name="connsiteY1069" fmla="*/ 822368 h 823431"/>
                <a:gd name="connsiteX1070" fmla="*/ 451689 w 824911"/>
                <a:gd name="connsiteY1070" fmla="*/ 822001 h 823431"/>
                <a:gd name="connsiteX1071" fmla="*/ 452156 w 824911"/>
                <a:gd name="connsiteY1071" fmla="*/ 822001 h 823431"/>
                <a:gd name="connsiteX1072" fmla="*/ 456093 w 824911"/>
                <a:gd name="connsiteY1072" fmla="*/ 821601 h 823431"/>
                <a:gd name="connsiteX1073" fmla="*/ 460063 w 824911"/>
                <a:gd name="connsiteY1073" fmla="*/ 821167 h 823431"/>
                <a:gd name="connsiteX1074" fmla="*/ 461364 w 824911"/>
                <a:gd name="connsiteY1074" fmla="*/ 821000 h 823431"/>
                <a:gd name="connsiteX1075" fmla="*/ 464700 w 824911"/>
                <a:gd name="connsiteY1075" fmla="*/ 820600 h 823431"/>
                <a:gd name="connsiteX1076" fmla="*/ 469838 w 824911"/>
                <a:gd name="connsiteY1076" fmla="*/ 819899 h 823431"/>
                <a:gd name="connsiteX1077" fmla="*/ 474609 w 824911"/>
                <a:gd name="connsiteY1077" fmla="*/ 819199 h 823431"/>
                <a:gd name="connsiteX1078" fmla="*/ 480615 w 824911"/>
                <a:gd name="connsiteY1078" fmla="*/ 818298 h 823431"/>
                <a:gd name="connsiteX1079" fmla="*/ 484551 w 824911"/>
                <a:gd name="connsiteY1079" fmla="*/ 817631 h 823431"/>
                <a:gd name="connsiteX1080" fmla="*/ 488488 w 824911"/>
                <a:gd name="connsiteY1080" fmla="*/ 816897 h 823431"/>
                <a:gd name="connsiteX1081" fmla="*/ 491558 w 824911"/>
                <a:gd name="connsiteY1081" fmla="*/ 816296 h 823431"/>
                <a:gd name="connsiteX1082" fmla="*/ 499598 w 824911"/>
                <a:gd name="connsiteY1082" fmla="*/ 814661 h 823431"/>
                <a:gd name="connsiteX1083" fmla="*/ 502634 w 824911"/>
                <a:gd name="connsiteY1083" fmla="*/ 813994 h 823431"/>
                <a:gd name="connsiteX1084" fmla="*/ 503468 w 824911"/>
                <a:gd name="connsiteY1084" fmla="*/ 813794 h 823431"/>
                <a:gd name="connsiteX1085" fmla="*/ 506504 w 824911"/>
                <a:gd name="connsiteY1085" fmla="*/ 813127 h 823431"/>
                <a:gd name="connsiteX1086" fmla="*/ 508106 w 824911"/>
                <a:gd name="connsiteY1086" fmla="*/ 812726 h 823431"/>
                <a:gd name="connsiteX1087" fmla="*/ 510841 w 824911"/>
                <a:gd name="connsiteY1087" fmla="*/ 812059 h 823431"/>
                <a:gd name="connsiteX1088" fmla="*/ 516346 w 824911"/>
                <a:gd name="connsiteY1088" fmla="*/ 810658 h 823431"/>
                <a:gd name="connsiteX1089" fmla="*/ 519516 w 824911"/>
                <a:gd name="connsiteY1089" fmla="*/ 809824 h 823431"/>
                <a:gd name="connsiteX1090" fmla="*/ 521084 w 824911"/>
                <a:gd name="connsiteY1090" fmla="*/ 809390 h 823431"/>
                <a:gd name="connsiteX1091" fmla="*/ 523386 w 824911"/>
                <a:gd name="connsiteY1091" fmla="*/ 808756 h 823431"/>
                <a:gd name="connsiteX1092" fmla="*/ 526022 w 824911"/>
                <a:gd name="connsiteY1092" fmla="*/ 808022 h 823431"/>
                <a:gd name="connsiteX1093" fmla="*/ 533728 w 824911"/>
                <a:gd name="connsiteY1093" fmla="*/ 805720 h 823431"/>
                <a:gd name="connsiteX1094" fmla="*/ 536130 w 824911"/>
                <a:gd name="connsiteY1094" fmla="*/ 804986 h 823431"/>
                <a:gd name="connsiteX1095" fmla="*/ 538866 w 824911"/>
                <a:gd name="connsiteY1095" fmla="*/ 804085 h 823431"/>
                <a:gd name="connsiteX1096" fmla="*/ 542203 w 824911"/>
                <a:gd name="connsiteY1096" fmla="*/ 802918 h 823431"/>
                <a:gd name="connsiteX1097" fmla="*/ 544438 w 824911"/>
                <a:gd name="connsiteY1097" fmla="*/ 802184 h 823431"/>
                <a:gd name="connsiteX1098" fmla="*/ 544438 w 824911"/>
                <a:gd name="connsiteY1098" fmla="*/ 802184 h 823431"/>
                <a:gd name="connsiteX1099" fmla="*/ 549576 w 824911"/>
                <a:gd name="connsiteY1099" fmla="*/ 800382 h 823431"/>
                <a:gd name="connsiteX1100" fmla="*/ 553713 w 824911"/>
                <a:gd name="connsiteY1100" fmla="*/ 798881 h 823431"/>
                <a:gd name="connsiteX1101" fmla="*/ 557449 w 824911"/>
                <a:gd name="connsiteY1101" fmla="*/ 797479 h 823431"/>
                <a:gd name="connsiteX1102" fmla="*/ 558550 w 824911"/>
                <a:gd name="connsiteY1102" fmla="*/ 797079 h 823431"/>
                <a:gd name="connsiteX1103" fmla="*/ 564289 w 824911"/>
                <a:gd name="connsiteY1103" fmla="*/ 794844 h 823431"/>
                <a:gd name="connsiteX1104" fmla="*/ 567625 w 824911"/>
                <a:gd name="connsiteY1104" fmla="*/ 793509 h 823431"/>
                <a:gd name="connsiteX1105" fmla="*/ 570961 w 824911"/>
                <a:gd name="connsiteY1105" fmla="*/ 792175 h 823431"/>
                <a:gd name="connsiteX1106" fmla="*/ 574298 w 824911"/>
                <a:gd name="connsiteY1106" fmla="*/ 790840 h 823431"/>
                <a:gd name="connsiteX1107" fmla="*/ 577634 w 824911"/>
                <a:gd name="connsiteY1107" fmla="*/ 789372 h 823431"/>
                <a:gd name="connsiteX1108" fmla="*/ 579936 w 824911"/>
                <a:gd name="connsiteY1108" fmla="*/ 788338 h 823431"/>
                <a:gd name="connsiteX1109" fmla="*/ 582238 w 824911"/>
                <a:gd name="connsiteY1109" fmla="*/ 787304 h 823431"/>
                <a:gd name="connsiteX1110" fmla="*/ 586075 w 824911"/>
                <a:gd name="connsiteY1110" fmla="*/ 785536 h 823431"/>
                <a:gd name="connsiteX1111" fmla="*/ 587910 w 824911"/>
                <a:gd name="connsiteY1111" fmla="*/ 784635 h 823431"/>
                <a:gd name="connsiteX1112" fmla="*/ 590946 w 824911"/>
                <a:gd name="connsiteY1112" fmla="*/ 783200 h 823431"/>
                <a:gd name="connsiteX1113" fmla="*/ 594282 w 824911"/>
                <a:gd name="connsiteY1113" fmla="*/ 781499 h 823431"/>
                <a:gd name="connsiteX1114" fmla="*/ 597185 w 824911"/>
                <a:gd name="connsiteY1114" fmla="*/ 780064 h 823431"/>
                <a:gd name="connsiteX1115" fmla="*/ 597719 w 824911"/>
                <a:gd name="connsiteY1115" fmla="*/ 779797 h 823431"/>
                <a:gd name="connsiteX1116" fmla="*/ 600454 w 824911"/>
                <a:gd name="connsiteY1116" fmla="*/ 778396 h 823431"/>
                <a:gd name="connsiteX1117" fmla="*/ 602590 w 824911"/>
                <a:gd name="connsiteY1117" fmla="*/ 777295 h 823431"/>
                <a:gd name="connsiteX1118" fmla="*/ 604825 w 824911"/>
                <a:gd name="connsiteY1118" fmla="*/ 776127 h 823431"/>
                <a:gd name="connsiteX1119" fmla="*/ 612231 w 824911"/>
                <a:gd name="connsiteY1119" fmla="*/ 772090 h 823431"/>
                <a:gd name="connsiteX1120" fmla="*/ 615301 w 824911"/>
                <a:gd name="connsiteY1120" fmla="*/ 770389 h 823431"/>
                <a:gd name="connsiteX1121" fmla="*/ 616202 w 824911"/>
                <a:gd name="connsiteY1121" fmla="*/ 769855 h 823431"/>
                <a:gd name="connsiteX1122" fmla="*/ 618937 w 824911"/>
                <a:gd name="connsiteY1122" fmla="*/ 768287 h 823431"/>
                <a:gd name="connsiteX1123" fmla="*/ 619405 w 824911"/>
                <a:gd name="connsiteY1123" fmla="*/ 768020 h 823431"/>
                <a:gd name="connsiteX1124" fmla="*/ 569627 w 824911"/>
                <a:gd name="connsiteY1124" fmla="*/ 768020 h 823431"/>
                <a:gd name="connsiteX1125" fmla="*/ 570594 w 824911"/>
                <a:gd name="connsiteY1125" fmla="*/ 762415 h 823431"/>
                <a:gd name="connsiteX1126" fmla="*/ 570594 w 824911"/>
                <a:gd name="connsiteY1126" fmla="*/ 762115 h 823431"/>
                <a:gd name="connsiteX1127" fmla="*/ 571429 w 824911"/>
                <a:gd name="connsiteY1127" fmla="*/ 753507 h 823431"/>
                <a:gd name="connsiteX1128" fmla="*/ 571429 w 824911"/>
                <a:gd name="connsiteY1128" fmla="*/ 750671 h 823431"/>
                <a:gd name="connsiteX1129" fmla="*/ 571429 w 824911"/>
                <a:gd name="connsiteY1129" fmla="*/ 749237 h 823431"/>
                <a:gd name="connsiteX1130" fmla="*/ 571429 w 824911"/>
                <a:gd name="connsiteY1130" fmla="*/ 747835 h 823431"/>
                <a:gd name="connsiteX1131" fmla="*/ 571429 w 824911"/>
                <a:gd name="connsiteY1131" fmla="*/ 745800 h 823431"/>
                <a:gd name="connsiteX1132" fmla="*/ 571429 w 824911"/>
                <a:gd name="connsiteY1132" fmla="*/ 743765 h 823431"/>
                <a:gd name="connsiteX1133" fmla="*/ 571429 w 824911"/>
                <a:gd name="connsiteY1133" fmla="*/ 741763 h 823431"/>
                <a:gd name="connsiteX1134" fmla="*/ 571429 w 824911"/>
                <a:gd name="connsiteY1134" fmla="*/ 741763 h 823431"/>
                <a:gd name="connsiteX1135" fmla="*/ 571429 w 824911"/>
                <a:gd name="connsiteY1135" fmla="*/ 741763 h 823431"/>
                <a:gd name="connsiteX1136" fmla="*/ 562754 w 824911"/>
                <a:gd name="connsiteY1136" fmla="*/ 745800 h 823431"/>
                <a:gd name="connsiteX1137" fmla="*/ 562754 w 824911"/>
                <a:gd name="connsiteY1137" fmla="*/ 745800 h 823431"/>
                <a:gd name="connsiteX1138" fmla="*/ 562754 w 824911"/>
                <a:gd name="connsiteY1138" fmla="*/ 745200 h 823431"/>
                <a:gd name="connsiteX1139" fmla="*/ 562754 w 824911"/>
                <a:gd name="connsiteY1139" fmla="*/ 744899 h 823431"/>
                <a:gd name="connsiteX1140" fmla="*/ 562754 w 824911"/>
                <a:gd name="connsiteY1140" fmla="*/ 743031 h 823431"/>
                <a:gd name="connsiteX1141" fmla="*/ 562754 w 824911"/>
                <a:gd name="connsiteY1141" fmla="*/ 740862 h 823431"/>
                <a:gd name="connsiteX1142" fmla="*/ 562754 w 824911"/>
                <a:gd name="connsiteY1142" fmla="*/ 740696 h 823431"/>
                <a:gd name="connsiteX1143" fmla="*/ 562754 w 824911"/>
                <a:gd name="connsiteY1143" fmla="*/ 740162 h 823431"/>
                <a:gd name="connsiteX1144" fmla="*/ 562754 w 824911"/>
                <a:gd name="connsiteY1144" fmla="*/ 739661 h 823431"/>
                <a:gd name="connsiteX1145" fmla="*/ 562754 w 824911"/>
                <a:gd name="connsiteY1145" fmla="*/ 738627 h 823431"/>
                <a:gd name="connsiteX1146" fmla="*/ 562754 w 824911"/>
                <a:gd name="connsiteY1146" fmla="*/ 738627 h 823431"/>
                <a:gd name="connsiteX1147" fmla="*/ 562521 w 824911"/>
                <a:gd name="connsiteY1147" fmla="*/ 736258 h 823431"/>
                <a:gd name="connsiteX1148" fmla="*/ 562521 w 824911"/>
                <a:gd name="connsiteY1148" fmla="*/ 736258 h 823431"/>
                <a:gd name="connsiteX1149" fmla="*/ 562888 w 824911"/>
                <a:gd name="connsiteY1149" fmla="*/ 736092 h 823431"/>
                <a:gd name="connsiteX1150" fmla="*/ 562888 w 824911"/>
                <a:gd name="connsiteY1150" fmla="*/ 736092 h 823431"/>
                <a:gd name="connsiteX1151" fmla="*/ 563522 w 824911"/>
                <a:gd name="connsiteY1151" fmla="*/ 735791 h 823431"/>
                <a:gd name="connsiteX1152" fmla="*/ 563522 w 824911"/>
                <a:gd name="connsiteY1152" fmla="*/ 735791 h 823431"/>
                <a:gd name="connsiteX1153" fmla="*/ 564556 w 824911"/>
                <a:gd name="connsiteY1153" fmla="*/ 735324 h 823431"/>
                <a:gd name="connsiteX1154" fmla="*/ 566257 w 824911"/>
                <a:gd name="connsiteY1154" fmla="*/ 734524 h 823431"/>
                <a:gd name="connsiteX1155" fmla="*/ 566257 w 824911"/>
                <a:gd name="connsiteY1155" fmla="*/ 734524 h 823431"/>
                <a:gd name="connsiteX1156" fmla="*/ 566557 w 824911"/>
                <a:gd name="connsiteY1156" fmla="*/ 734524 h 823431"/>
                <a:gd name="connsiteX1157" fmla="*/ 566925 w 824911"/>
                <a:gd name="connsiteY1157" fmla="*/ 734357 h 823431"/>
                <a:gd name="connsiteX1158" fmla="*/ 566925 w 824911"/>
                <a:gd name="connsiteY1158" fmla="*/ 734357 h 823431"/>
                <a:gd name="connsiteX1159" fmla="*/ 567392 w 824911"/>
                <a:gd name="connsiteY1159" fmla="*/ 734123 h 823431"/>
                <a:gd name="connsiteX1160" fmla="*/ 567659 w 824911"/>
                <a:gd name="connsiteY1160" fmla="*/ 734123 h 823431"/>
                <a:gd name="connsiteX1161" fmla="*/ 568059 w 824911"/>
                <a:gd name="connsiteY1161" fmla="*/ 733923 h 823431"/>
                <a:gd name="connsiteX1162" fmla="*/ 568259 w 824911"/>
                <a:gd name="connsiteY1162" fmla="*/ 733923 h 823431"/>
                <a:gd name="connsiteX1163" fmla="*/ 568526 w 824911"/>
                <a:gd name="connsiteY1163" fmla="*/ 733756 h 823431"/>
                <a:gd name="connsiteX1164" fmla="*/ 568526 w 824911"/>
                <a:gd name="connsiteY1164" fmla="*/ 733756 h 823431"/>
                <a:gd name="connsiteX1165" fmla="*/ 568793 w 824911"/>
                <a:gd name="connsiteY1165" fmla="*/ 733756 h 823431"/>
                <a:gd name="connsiteX1166" fmla="*/ 568793 w 824911"/>
                <a:gd name="connsiteY1166" fmla="*/ 733756 h 823431"/>
                <a:gd name="connsiteX1167" fmla="*/ 569293 w 824911"/>
                <a:gd name="connsiteY1167" fmla="*/ 733489 h 823431"/>
                <a:gd name="connsiteX1168" fmla="*/ 569794 w 824911"/>
                <a:gd name="connsiteY1168" fmla="*/ 733256 h 823431"/>
                <a:gd name="connsiteX1169" fmla="*/ 569794 w 824911"/>
                <a:gd name="connsiteY1169" fmla="*/ 733256 h 823431"/>
                <a:gd name="connsiteX1170" fmla="*/ 569794 w 824911"/>
                <a:gd name="connsiteY1170" fmla="*/ 733256 h 823431"/>
                <a:gd name="connsiteX1171" fmla="*/ 569794 w 824911"/>
                <a:gd name="connsiteY1171" fmla="*/ 733256 h 823431"/>
                <a:gd name="connsiteX1172" fmla="*/ 570194 w 824911"/>
                <a:gd name="connsiteY1172" fmla="*/ 733056 h 823431"/>
                <a:gd name="connsiteX1173" fmla="*/ 570394 w 824911"/>
                <a:gd name="connsiteY1173" fmla="*/ 733056 h 823431"/>
                <a:gd name="connsiteX1174" fmla="*/ 570394 w 824911"/>
                <a:gd name="connsiteY1174" fmla="*/ 733056 h 823431"/>
                <a:gd name="connsiteX1175" fmla="*/ 570394 w 824911"/>
                <a:gd name="connsiteY1175" fmla="*/ 734190 h 823431"/>
                <a:gd name="connsiteX1176" fmla="*/ 570394 w 824911"/>
                <a:gd name="connsiteY1176" fmla="*/ 734190 h 823431"/>
                <a:gd name="connsiteX1177" fmla="*/ 570394 w 824911"/>
                <a:gd name="connsiteY1177" fmla="*/ 734924 h 823431"/>
                <a:gd name="connsiteX1178" fmla="*/ 570394 w 824911"/>
                <a:gd name="connsiteY1178" fmla="*/ 735257 h 823431"/>
                <a:gd name="connsiteX1179" fmla="*/ 570394 w 824911"/>
                <a:gd name="connsiteY1179" fmla="*/ 736058 h 823431"/>
                <a:gd name="connsiteX1180" fmla="*/ 570394 w 824911"/>
                <a:gd name="connsiteY1180" fmla="*/ 737059 h 823431"/>
                <a:gd name="connsiteX1181" fmla="*/ 570394 w 824911"/>
                <a:gd name="connsiteY1181" fmla="*/ 737660 h 823431"/>
                <a:gd name="connsiteX1182" fmla="*/ 570394 w 824911"/>
                <a:gd name="connsiteY1182" fmla="*/ 737660 h 823431"/>
                <a:gd name="connsiteX1183" fmla="*/ 575732 w 824911"/>
                <a:gd name="connsiteY1183" fmla="*/ 735024 h 823431"/>
                <a:gd name="connsiteX1184" fmla="*/ 575732 w 824911"/>
                <a:gd name="connsiteY1184" fmla="*/ 735024 h 823431"/>
                <a:gd name="connsiteX1185" fmla="*/ 575999 w 824911"/>
                <a:gd name="connsiteY1185" fmla="*/ 734857 h 823431"/>
                <a:gd name="connsiteX1186" fmla="*/ 576266 w 824911"/>
                <a:gd name="connsiteY1186" fmla="*/ 734857 h 823431"/>
                <a:gd name="connsiteX1187" fmla="*/ 576266 w 824911"/>
                <a:gd name="connsiteY1187" fmla="*/ 734857 h 823431"/>
                <a:gd name="connsiteX1188" fmla="*/ 577234 w 824911"/>
                <a:gd name="connsiteY1188" fmla="*/ 734357 h 823431"/>
                <a:gd name="connsiteX1189" fmla="*/ 577234 w 824911"/>
                <a:gd name="connsiteY1189" fmla="*/ 734357 h 823431"/>
                <a:gd name="connsiteX1190" fmla="*/ 577667 w 824911"/>
                <a:gd name="connsiteY1190" fmla="*/ 734156 h 823431"/>
                <a:gd name="connsiteX1191" fmla="*/ 577667 w 824911"/>
                <a:gd name="connsiteY1191" fmla="*/ 734156 h 823431"/>
                <a:gd name="connsiteX1192" fmla="*/ 578568 w 824911"/>
                <a:gd name="connsiteY1192" fmla="*/ 733689 h 823431"/>
                <a:gd name="connsiteX1193" fmla="*/ 580603 w 824911"/>
                <a:gd name="connsiteY1193" fmla="*/ 732655 h 823431"/>
                <a:gd name="connsiteX1194" fmla="*/ 580603 w 824911"/>
                <a:gd name="connsiteY1194" fmla="*/ 732655 h 823431"/>
                <a:gd name="connsiteX1195" fmla="*/ 581104 w 824911"/>
                <a:gd name="connsiteY1195" fmla="*/ 732355 h 823431"/>
                <a:gd name="connsiteX1196" fmla="*/ 581804 w 824911"/>
                <a:gd name="connsiteY1196" fmla="*/ 731988 h 823431"/>
                <a:gd name="connsiteX1197" fmla="*/ 581804 w 824911"/>
                <a:gd name="connsiteY1197" fmla="*/ 731988 h 823431"/>
                <a:gd name="connsiteX1198" fmla="*/ 582372 w 824911"/>
                <a:gd name="connsiteY1198" fmla="*/ 731688 h 823431"/>
                <a:gd name="connsiteX1199" fmla="*/ 583139 w 824911"/>
                <a:gd name="connsiteY1199" fmla="*/ 731287 h 823431"/>
                <a:gd name="connsiteX1200" fmla="*/ 583139 w 824911"/>
                <a:gd name="connsiteY1200" fmla="*/ 731287 h 823431"/>
                <a:gd name="connsiteX1201" fmla="*/ 583306 w 824911"/>
                <a:gd name="connsiteY1201" fmla="*/ 731287 h 823431"/>
                <a:gd name="connsiteX1202" fmla="*/ 583839 w 824911"/>
                <a:gd name="connsiteY1202" fmla="*/ 730987 h 823431"/>
                <a:gd name="connsiteX1203" fmla="*/ 584941 w 824911"/>
                <a:gd name="connsiteY1203" fmla="*/ 730420 h 823431"/>
                <a:gd name="connsiteX1204" fmla="*/ 585608 w 824911"/>
                <a:gd name="connsiteY1204" fmla="*/ 730053 h 823431"/>
                <a:gd name="connsiteX1205" fmla="*/ 585608 w 824911"/>
                <a:gd name="connsiteY1205" fmla="*/ 730053 h 823431"/>
                <a:gd name="connsiteX1206" fmla="*/ 588210 w 824911"/>
                <a:gd name="connsiteY1206" fmla="*/ 728585 h 823431"/>
                <a:gd name="connsiteX1207" fmla="*/ 588210 w 824911"/>
                <a:gd name="connsiteY1207" fmla="*/ 728585 h 823431"/>
                <a:gd name="connsiteX1208" fmla="*/ 588911 w 824911"/>
                <a:gd name="connsiteY1208" fmla="*/ 728185 h 823431"/>
                <a:gd name="connsiteX1209" fmla="*/ 590612 w 824911"/>
                <a:gd name="connsiteY1209" fmla="*/ 727217 h 823431"/>
                <a:gd name="connsiteX1210" fmla="*/ 590612 w 824911"/>
                <a:gd name="connsiteY1210" fmla="*/ 727217 h 823431"/>
                <a:gd name="connsiteX1211" fmla="*/ 590879 w 824911"/>
                <a:gd name="connsiteY1211" fmla="*/ 727050 h 823431"/>
                <a:gd name="connsiteX1212" fmla="*/ 590879 w 824911"/>
                <a:gd name="connsiteY1212" fmla="*/ 727050 h 823431"/>
                <a:gd name="connsiteX1213" fmla="*/ 590879 w 824911"/>
                <a:gd name="connsiteY1213" fmla="*/ 727050 h 823431"/>
                <a:gd name="connsiteX1214" fmla="*/ 590879 w 824911"/>
                <a:gd name="connsiteY1214" fmla="*/ 727050 h 823431"/>
                <a:gd name="connsiteX1215" fmla="*/ 590879 w 824911"/>
                <a:gd name="connsiteY1215" fmla="*/ 727050 h 823431"/>
                <a:gd name="connsiteX1216" fmla="*/ 590879 w 824911"/>
                <a:gd name="connsiteY1216" fmla="*/ 727050 h 823431"/>
                <a:gd name="connsiteX1217" fmla="*/ 590879 w 824911"/>
                <a:gd name="connsiteY1217" fmla="*/ 727050 h 823431"/>
                <a:gd name="connsiteX1218" fmla="*/ 591213 w 824911"/>
                <a:gd name="connsiteY1218" fmla="*/ 726850 h 823431"/>
                <a:gd name="connsiteX1219" fmla="*/ 591646 w 824911"/>
                <a:gd name="connsiteY1219" fmla="*/ 726616 h 823431"/>
                <a:gd name="connsiteX1220" fmla="*/ 591646 w 824911"/>
                <a:gd name="connsiteY1220" fmla="*/ 726616 h 823431"/>
                <a:gd name="connsiteX1221" fmla="*/ 592914 w 824911"/>
                <a:gd name="connsiteY1221" fmla="*/ 725849 h 823431"/>
                <a:gd name="connsiteX1222" fmla="*/ 592914 w 824911"/>
                <a:gd name="connsiteY1222" fmla="*/ 725849 h 823431"/>
                <a:gd name="connsiteX1223" fmla="*/ 592914 w 824911"/>
                <a:gd name="connsiteY1223" fmla="*/ 725849 h 823431"/>
                <a:gd name="connsiteX1224" fmla="*/ 593381 w 824911"/>
                <a:gd name="connsiteY1224" fmla="*/ 725582 h 823431"/>
                <a:gd name="connsiteX1225" fmla="*/ 593615 w 824911"/>
                <a:gd name="connsiteY1225" fmla="*/ 725582 h 823431"/>
                <a:gd name="connsiteX1226" fmla="*/ 594315 w 824911"/>
                <a:gd name="connsiteY1226" fmla="*/ 725182 h 823431"/>
                <a:gd name="connsiteX1227" fmla="*/ 594983 w 824911"/>
                <a:gd name="connsiteY1227" fmla="*/ 724781 h 823431"/>
                <a:gd name="connsiteX1228" fmla="*/ 596017 w 824911"/>
                <a:gd name="connsiteY1228" fmla="*/ 724181 h 823431"/>
                <a:gd name="connsiteX1229" fmla="*/ 596951 w 824911"/>
                <a:gd name="connsiteY1229" fmla="*/ 723614 h 823431"/>
                <a:gd name="connsiteX1230" fmla="*/ 597552 w 824911"/>
                <a:gd name="connsiteY1230" fmla="*/ 723213 h 823431"/>
                <a:gd name="connsiteX1231" fmla="*/ 598719 w 824911"/>
                <a:gd name="connsiteY1231" fmla="*/ 722513 h 823431"/>
                <a:gd name="connsiteX1232" fmla="*/ 598719 w 824911"/>
                <a:gd name="connsiteY1232" fmla="*/ 722513 h 823431"/>
                <a:gd name="connsiteX1233" fmla="*/ 598719 w 824911"/>
                <a:gd name="connsiteY1233" fmla="*/ 722513 h 823431"/>
                <a:gd name="connsiteX1234" fmla="*/ 598920 w 824911"/>
                <a:gd name="connsiteY1234" fmla="*/ 722513 h 823431"/>
                <a:gd name="connsiteX1235" fmla="*/ 598920 w 824911"/>
                <a:gd name="connsiteY1235" fmla="*/ 722513 h 823431"/>
                <a:gd name="connsiteX1236" fmla="*/ 599187 w 824911"/>
                <a:gd name="connsiteY1236" fmla="*/ 722346 h 823431"/>
                <a:gd name="connsiteX1237" fmla="*/ 599187 w 824911"/>
                <a:gd name="connsiteY1237" fmla="*/ 722346 h 823431"/>
                <a:gd name="connsiteX1238" fmla="*/ 599353 w 824911"/>
                <a:gd name="connsiteY1238" fmla="*/ 722346 h 823431"/>
                <a:gd name="connsiteX1239" fmla="*/ 599353 w 824911"/>
                <a:gd name="connsiteY1239" fmla="*/ 722346 h 823431"/>
                <a:gd name="connsiteX1240" fmla="*/ 599754 w 824911"/>
                <a:gd name="connsiteY1240" fmla="*/ 722146 h 823431"/>
                <a:gd name="connsiteX1241" fmla="*/ 599754 w 824911"/>
                <a:gd name="connsiteY1241" fmla="*/ 722146 h 823431"/>
                <a:gd name="connsiteX1242" fmla="*/ 602256 w 824911"/>
                <a:gd name="connsiteY1242" fmla="*/ 720544 h 823431"/>
                <a:gd name="connsiteX1243" fmla="*/ 604391 w 824911"/>
                <a:gd name="connsiteY1243" fmla="*/ 719177 h 823431"/>
                <a:gd name="connsiteX1244" fmla="*/ 604758 w 824911"/>
                <a:gd name="connsiteY1244" fmla="*/ 718943 h 823431"/>
                <a:gd name="connsiteX1245" fmla="*/ 605492 w 824911"/>
                <a:gd name="connsiteY1245" fmla="*/ 718476 h 823431"/>
                <a:gd name="connsiteX1246" fmla="*/ 606460 w 824911"/>
                <a:gd name="connsiteY1246" fmla="*/ 717842 h 823431"/>
                <a:gd name="connsiteX1247" fmla="*/ 606727 w 824911"/>
                <a:gd name="connsiteY1247" fmla="*/ 717675 h 823431"/>
                <a:gd name="connsiteX1248" fmla="*/ 607294 w 824911"/>
                <a:gd name="connsiteY1248" fmla="*/ 717308 h 823431"/>
                <a:gd name="connsiteX1249" fmla="*/ 607627 w 824911"/>
                <a:gd name="connsiteY1249" fmla="*/ 717075 h 823431"/>
                <a:gd name="connsiteX1250" fmla="*/ 609796 w 824911"/>
                <a:gd name="connsiteY1250" fmla="*/ 715707 h 823431"/>
                <a:gd name="connsiteX1251" fmla="*/ 690668 w 824911"/>
                <a:gd name="connsiteY1251" fmla="*/ 715707 h 823431"/>
                <a:gd name="connsiteX1252" fmla="*/ 699075 w 824911"/>
                <a:gd name="connsiteY1252" fmla="*/ 707633 h 823431"/>
                <a:gd name="connsiteX1253" fmla="*/ 701144 w 824911"/>
                <a:gd name="connsiteY1253" fmla="*/ 705598 h 823431"/>
                <a:gd name="connsiteX1254" fmla="*/ 703212 w 824911"/>
                <a:gd name="connsiteY1254" fmla="*/ 703529 h 823431"/>
                <a:gd name="connsiteX1255" fmla="*/ 707249 w 824911"/>
                <a:gd name="connsiteY1255" fmla="*/ 699359 h 823431"/>
                <a:gd name="connsiteX1256" fmla="*/ 711253 w 824911"/>
                <a:gd name="connsiteY1256" fmla="*/ 695122 h 823431"/>
                <a:gd name="connsiteX1257" fmla="*/ 715190 w 824911"/>
                <a:gd name="connsiteY1257" fmla="*/ 690818 h 823431"/>
                <a:gd name="connsiteX1258" fmla="*/ 719093 w 824911"/>
                <a:gd name="connsiteY1258" fmla="*/ 686481 h 823431"/>
                <a:gd name="connsiteX1259" fmla="*/ 725732 w 824911"/>
                <a:gd name="connsiteY1259" fmla="*/ 678974 h 823431"/>
                <a:gd name="connsiteX1260" fmla="*/ 729502 w 824911"/>
                <a:gd name="connsiteY1260" fmla="*/ 674503 h 823431"/>
                <a:gd name="connsiteX1261" fmla="*/ 733172 w 824911"/>
                <a:gd name="connsiteY1261" fmla="*/ 669999 h 823431"/>
                <a:gd name="connsiteX1262" fmla="*/ 736508 w 824911"/>
                <a:gd name="connsiteY1262" fmla="*/ 665662 h 823431"/>
                <a:gd name="connsiteX1263" fmla="*/ 736709 w 824911"/>
                <a:gd name="connsiteY1263" fmla="*/ 665429 h 823431"/>
                <a:gd name="connsiteX1264" fmla="*/ 743381 w 824911"/>
                <a:gd name="connsiteY1264" fmla="*/ 656821 h 823431"/>
                <a:gd name="connsiteX1265" fmla="*/ 744682 w 824911"/>
                <a:gd name="connsiteY1265" fmla="*/ 655053 h 823431"/>
                <a:gd name="connsiteX1266" fmla="*/ 747051 w 824911"/>
                <a:gd name="connsiteY1266" fmla="*/ 651717 h 823431"/>
                <a:gd name="connsiteX1267" fmla="*/ 747452 w 824911"/>
                <a:gd name="connsiteY1267" fmla="*/ 651149 h 823431"/>
                <a:gd name="connsiteX1268" fmla="*/ 750788 w 824911"/>
                <a:gd name="connsiteY1268" fmla="*/ 646579 h 823431"/>
                <a:gd name="connsiteX1269" fmla="*/ 754124 w 824911"/>
                <a:gd name="connsiteY1269" fmla="*/ 641774 h 823431"/>
                <a:gd name="connsiteX1270" fmla="*/ 755092 w 824911"/>
                <a:gd name="connsiteY1270" fmla="*/ 640306 h 823431"/>
                <a:gd name="connsiteX1271" fmla="*/ 758962 w 824911"/>
                <a:gd name="connsiteY1271" fmla="*/ 634435 h 823431"/>
                <a:gd name="connsiteX1272" fmla="*/ 760530 w 824911"/>
                <a:gd name="connsiteY1272" fmla="*/ 631966 h 823431"/>
                <a:gd name="connsiteX1273" fmla="*/ 774275 w 824911"/>
                <a:gd name="connsiteY1273" fmla="*/ 608612 h 823431"/>
                <a:gd name="connsiteX1274" fmla="*/ 775410 w 824911"/>
                <a:gd name="connsiteY1274" fmla="*/ 606576 h 823431"/>
                <a:gd name="connsiteX1275" fmla="*/ 781282 w 824911"/>
                <a:gd name="connsiteY1275" fmla="*/ 595233 h 823431"/>
                <a:gd name="connsiteX1276" fmla="*/ 782149 w 824911"/>
                <a:gd name="connsiteY1276" fmla="*/ 593498 h 823431"/>
                <a:gd name="connsiteX1277" fmla="*/ 785185 w 824911"/>
                <a:gd name="connsiteY1277" fmla="*/ 587226 h 823431"/>
                <a:gd name="connsiteX1278" fmla="*/ 787020 w 824911"/>
                <a:gd name="connsiteY1278" fmla="*/ 583222 h 823431"/>
                <a:gd name="connsiteX1279" fmla="*/ 787420 w 824911"/>
                <a:gd name="connsiteY1279" fmla="*/ 582288 h 823431"/>
                <a:gd name="connsiteX1280" fmla="*/ 788421 w 824911"/>
                <a:gd name="connsiteY1280" fmla="*/ 580153 h 823431"/>
                <a:gd name="connsiteX1281" fmla="*/ 789622 w 824911"/>
                <a:gd name="connsiteY1281" fmla="*/ 577451 h 823431"/>
                <a:gd name="connsiteX1282" fmla="*/ 790657 w 824911"/>
                <a:gd name="connsiteY1282" fmla="*/ 575115 h 823431"/>
                <a:gd name="connsiteX1283" fmla="*/ 791991 w 824911"/>
                <a:gd name="connsiteY1283" fmla="*/ 572012 h 823431"/>
                <a:gd name="connsiteX1284" fmla="*/ 793025 w 824911"/>
                <a:gd name="connsiteY1284" fmla="*/ 569543 h 823431"/>
                <a:gd name="connsiteX1285" fmla="*/ 795361 w 824911"/>
                <a:gd name="connsiteY1285" fmla="*/ 563805 h 823431"/>
                <a:gd name="connsiteX1286" fmla="*/ 796462 w 824911"/>
                <a:gd name="connsiteY1286" fmla="*/ 561069 h 823431"/>
                <a:gd name="connsiteX1287" fmla="*/ 797529 w 824911"/>
                <a:gd name="connsiteY1287" fmla="*/ 558300 h 823431"/>
                <a:gd name="connsiteX1288" fmla="*/ 797529 w 824911"/>
                <a:gd name="connsiteY1288" fmla="*/ 558300 h 823431"/>
                <a:gd name="connsiteX1289" fmla="*/ 798397 w 824911"/>
                <a:gd name="connsiteY1289" fmla="*/ 555898 h 823431"/>
                <a:gd name="connsiteX1290" fmla="*/ 799031 w 824911"/>
                <a:gd name="connsiteY1290" fmla="*/ 554230 h 823431"/>
                <a:gd name="connsiteX1291" fmla="*/ 799865 w 824911"/>
                <a:gd name="connsiteY1291" fmla="*/ 551928 h 823431"/>
                <a:gd name="connsiteX1292" fmla="*/ 799865 w 824911"/>
                <a:gd name="connsiteY1292" fmla="*/ 551928 h 823431"/>
                <a:gd name="connsiteX1293" fmla="*/ 801133 w 824911"/>
                <a:gd name="connsiteY1293" fmla="*/ 548592 h 823431"/>
                <a:gd name="connsiteX1294" fmla="*/ 802134 w 824911"/>
                <a:gd name="connsiteY1294" fmla="*/ 545789 h 823431"/>
                <a:gd name="connsiteX1295" fmla="*/ 802467 w 824911"/>
                <a:gd name="connsiteY1295" fmla="*/ 544855 h 823431"/>
                <a:gd name="connsiteX1296" fmla="*/ 802467 w 824911"/>
                <a:gd name="connsiteY1296" fmla="*/ 544855 h 823431"/>
                <a:gd name="connsiteX1297" fmla="*/ 802467 w 824911"/>
                <a:gd name="connsiteY1297" fmla="*/ 544455 h 823431"/>
                <a:gd name="connsiteX1298" fmla="*/ 803201 w 824911"/>
                <a:gd name="connsiteY1298" fmla="*/ 542286 h 823431"/>
                <a:gd name="connsiteX1299" fmla="*/ 804502 w 824911"/>
                <a:gd name="connsiteY1299" fmla="*/ 538349 h 823431"/>
                <a:gd name="connsiteX1300" fmla="*/ 805737 w 824911"/>
                <a:gd name="connsiteY1300" fmla="*/ 534446 h 823431"/>
                <a:gd name="connsiteX1301" fmla="*/ 806404 w 824911"/>
                <a:gd name="connsiteY1301" fmla="*/ 532344 h 823431"/>
                <a:gd name="connsiteX1302" fmla="*/ 807505 w 824911"/>
                <a:gd name="connsiteY1302" fmla="*/ 528674 h 823431"/>
                <a:gd name="connsiteX1303" fmla="*/ 808773 w 824911"/>
                <a:gd name="connsiteY1303" fmla="*/ 524337 h 823431"/>
                <a:gd name="connsiteX1304" fmla="*/ 809073 w 824911"/>
                <a:gd name="connsiteY1304" fmla="*/ 523302 h 823431"/>
                <a:gd name="connsiteX1305" fmla="*/ 810241 w 824911"/>
                <a:gd name="connsiteY1305" fmla="*/ 519132 h 823431"/>
                <a:gd name="connsiteX1306" fmla="*/ 811775 w 824911"/>
                <a:gd name="connsiteY1306" fmla="*/ 513227 h 823431"/>
                <a:gd name="connsiteX1307" fmla="*/ 812710 w 824911"/>
                <a:gd name="connsiteY1307" fmla="*/ 509557 h 823431"/>
                <a:gd name="connsiteX1308" fmla="*/ 813077 w 824911"/>
                <a:gd name="connsiteY1308" fmla="*/ 508022 h 823431"/>
                <a:gd name="connsiteX1309" fmla="*/ 813710 w 824911"/>
                <a:gd name="connsiteY1309" fmla="*/ 505420 h 823431"/>
                <a:gd name="connsiteX1310" fmla="*/ 814211 w 824911"/>
                <a:gd name="connsiteY1310" fmla="*/ 503218 h 823431"/>
                <a:gd name="connsiteX1311" fmla="*/ 816046 w 824911"/>
                <a:gd name="connsiteY1311" fmla="*/ 494877 h 823431"/>
                <a:gd name="connsiteX1312" fmla="*/ 816680 w 824911"/>
                <a:gd name="connsiteY1312" fmla="*/ 491541 h 823431"/>
                <a:gd name="connsiteX1313" fmla="*/ 816913 w 824911"/>
                <a:gd name="connsiteY1313" fmla="*/ 490306 h 823431"/>
                <a:gd name="connsiteX1314" fmla="*/ 817447 w 824911"/>
                <a:gd name="connsiteY1314" fmla="*/ 487537 h 823431"/>
                <a:gd name="connsiteX1315" fmla="*/ 819048 w 824911"/>
                <a:gd name="connsiteY1315" fmla="*/ 478696 h 823431"/>
                <a:gd name="connsiteX1316" fmla="*/ 819816 w 824911"/>
                <a:gd name="connsiteY1316" fmla="*/ 473658 h 823431"/>
                <a:gd name="connsiteX1317" fmla="*/ 819816 w 824911"/>
                <a:gd name="connsiteY1317" fmla="*/ 473458 h 823431"/>
                <a:gd name="connsiteX1318" fmla="*/ 820516 w 824911"/>
                <a:gd name="connsiteY1318" fmla="*/ 468821 h 823431"/>
                <a:gd name="connsiteX1319" fmla="*/ 820516 w 824911"/>
                <a:gd name="connsiteY1319" fmla="*/ 468153 h 823431"/>
                <a:gd name="connsiteX1320" fmla="*/ 821150 w 824911"/>
                <a:gd name="connsiteY1320" fmla="*/ 463282 h 823431"/>
                <a:gd name="connsiteX1321" fmla="*/ 821584 w 824911"/>
                <a:gd name="connsiteY1321" fmla="*/ 459679 h 823431"/>
                <a:gd name="connsiteX1322" fmla="*/ 821584 w 824911"/>
                <a:gd name="connsiteY1322" fmla="*/ 458678 h 823431"/>
                <a:gd name="connsiteX1323" fmla="*/ 822018 w 824911"/>
                <a:gd name="connsiteY1323" fmla="*/ 454608 h 823431"/>
                <a:gd name="connsiteX1324" fmla="*/ 822385 w 824911"/>
                <a:gd name="connsiteY1324" fmla="*/ 450938 h 823431"/>
                <a:gd name="connsiteX1325" fmla="*/ 822385 w 824911"/>
                <a:gd name="connsiteY1325" fmla="*/ 450037 h 823431"/>
                <a:gd name="connsiteX1326" fmla="*/ 822718 w 824911"/>
                <a:gd name="connsiteY1326" fmla="*/ 446401 h 823431"/>
                <a:gd name="connsiteX1327" fmla="*/ 823319 w 824911"/>
                <a:gd name="connsiteY1327" fmla="*/ 438160 h 823431"/>
                <a:gd name="connsiteX1328" fmla="*/ 823586 w 824911"/>
                <a:gd name="connsiteY1328" fmla="*/ 434023 h 823431"/>
                <a:gd name="connsiteX1329" fmla="*/ 823786 w 824911"/>
                <a:gd name="connsiteY1329" fmla="*/ 430086 h 823431"/>
                <a:gd name="connsiteX1330" fmla="*/ 823786 w 824911"/>
                <a:gd name="connsiteY1330" fmla="*/ 429652 h 823431"/>
                <a:gd name="connsiteX1331" fmla="*/ 823786 w 824911"/>
                <a:gd name="connsiteY1331" fmla="*/ 426616 h 823431"/>
                <a:gd name="connsiteX1332" fmla="*/ 824020 w 824911"/>
                <a:gd name="connsiteY1332" fmla="*/ 417442 h 823431"/>
                <a:gd name="connsiteX1333" fmla="*/ 824020 w 824911"/>
                <a:gd name="connsiteY1333" fmla="*/ 410535 h 823431"/>
                <a:gd name="connsiteX1334" fmla="*/ 824353 w 824911"/>
                <a:gd name="connsiteY1334" fmla="*/ 405898 h 823431"/>
                <a:gd name="connsiteX1335" fmla="*/ 824820 w 824911"/>
                <a:gd name="connsiteY1335" fmla="*/ 403129 h 823431"/>
                <a:gd name="connsiteX1336" fmla="*/ 242570 w 824911"/>
                <a:gd name="connsiteY1336" fmla="*/ 79741 h 823431"/>
                <a:gd name="connsiteX1337" fmla="*/ 243204 w 824911"/>
                <a:gd name="connsiteY1337" fmla="*/ 79408 h 823431"/>
                <a:gd name="connsiteX1338" fmla="*/ 243204 w 824911"/>
                <a:gd name="connsiteY1338" fmla="*/ 79408 h 823431"/>
                <a:gd name="connsiteX1339" fmla="*/ 244738 w 824911"/>
                <a:gd name="connsiteY1339" fmla="*/ 78607 h 823431"/>
                <a:gd name="connsiteX1340" fmla="*/ 246840 w 824911"/>
                <a:gd name="connsiteY1340" fmla="*/ 77573 h 823431"/>
                <a:gd name="connsiteX1341" fmla="*/ 246840 w 824911"/>
                <a:gd name="connsiteY1341" fmla="*/ 77573 h 823431"/>
                <a:gd name="connsiteX1342" fmla="*/ 247774 w 824911"/>
                <a:gd name="connsiteY1342" fmla="*/ 77106 h 823431"/>
                <a:gd name="connsiteX1343" fmla="*/ 250677 w 824911"/>
                <a:gd name="connsiteY1343" fmla="*/ 75671 h 823431"/>
                <a:gd name="connsiteX1344" fmla="*/ 250677 w 824911"/>
                <a:gd name="connsiteY1344" fmla="*/ 75671 h 823431"/>
                <a:gd name="connsiteX1345" fmla="*/ 250844 w 824911"/>
                <a:gd name="connsiteY1345" fmla="*/ 75671 h 823431"/>
                <a:gd name="connsiteX1346" fmla="*/ 250844 w 824911"/>
                <a:gd name="connsiteY1346" fmla="*/ 75671 h 823431"/>
                <a:gd name="connsiteX1347" fmla="*/ 254647 w 824911"/>
                <a:gd name="connsiteY1347" fmla="*/ 73870 h 823431"/>
                <a:gd name="connsiteX1348" fmla="*/ 254647 w 824911"/>
                <a:gd name="connsiteY1348" fmla="*/ 73870 h 823431"/>
                <a:gd name="connsiteX1349" fmla="*/ 255148 w 824911"/>
                <a:gd name="connsiteY1349" fmla="*/ 73603 h 823431"/>
                <a:gd name="connsiteX1350" fmla="*/ 255148 w 824911"/>
                <a:gd name="connsiteY1350" fmla="*/ 73603 h 823431"/>
                <a:gd name="connsiteX1351" fmla="*/ 258951 w 824911"/>
                <a:gd name="connsiteY1351" fmla="*/ 71868 h 823431"/>
                <a:gd name="connsiteX1352" fmla="*/ 263088 w 824911"/>
                <a:gd name="connsiteY1352" fmla="*/ 70033 h 823431"/>
                <a:gd name="connsiteX1353" fmla="*/ 265056 w 824911"/>
                <a:gd name="connsiteY1353" fmla="*/ 69199 h 823431"/>
                <a:gd name="connsiteX1354" fmla="*/ 265056 w 824911"/>
                <a:gd name="connsiteY1354" fmla="*/ 69199 h 823431"/>
                <a:gd name="connsiteX1355" fmla="*/ 266991 w 824911"/>
                <a:gd name="connsiteY1355" fmla="*/ 68398 h 823431"/>
                <a:gd name="connsiteX1356" fmla="*/ 266991 w 824911"/>
                <a:gd name="connsiteY1356" fmla="*/ 68398 h 823431"/>
                <a:gd name="connsiteX1357" fmla="*/ 266991 w 824911"/>
                <a:gd name="connsiteY1357" fmla="*/ 68398 h 823431"/>
                <a:gd name="connsiteX1358" fmla="*/ 266991 w 824911"/>
                <a:gd name="connsiteY1358" fmla="*/ 68398 h 823431"/>
                <a:gd name="connsiteX1359" fmla="*/ 271128 w 824911"/>
                <a:gd name="connsiteY1359" fmla="*/ 66697 h 823431"/>
                <a:gd name="connsiteX1360" fmla="*/ 271128 w 824911"/>
                <a:gd name="connsiteY1360" fmla="*/ 66697 h 823431"/>
                <a:gd name="connsiteX1361" fmla="*/ 274999 w 824911"/>
                <a:gd name="connsiteY1361" fmla="*/ 65162 h 823431"/>
                <a:gd name="connsiteX1362" fmla="*/ 274999 w 824911"/>
                <a:gd name="connsiteY1362" fmla="*/ 65162 h 823431"/>
                <a:gd name="connsiteX1363" fmla="*/ 275399 w 824911"/>
                <a:gd name="connsiteY1363" fmla="*/ 64962 h 823431"/>
                <a:gd name="connsiteX1364" fmla="*/ 275399 w 824911"/>
                <a:gd name="connsiteY1364" fmla="*/ 64962 h 823431"/>
                <a:gd name="connsiteX1365" fmla="*/ 279436 w 824911"/>
                <a:gd name="connsiteY1365" fmla="*/ 63427 h 823431"/>
                <a:gd name="connsiteX1366" fmla="*/ 281171 w 824911"/>
                <a:gd name="connsiteY1366" fmla="*/ 62760 h 823431"/>
                <a:gd name="connsiteX1367" fmla="*/ 283573 w 824911"/>
                <a:gd name="connsiteY1367" fmla="*/ 61859 h 823431"/>
                <a:gd name="connsiteX1368" fmla="*/ 284207 w 824911"/>
                <a:gd name="connsiteY1368" fmla="*/ 61625 h 823431"/>
                <a:gd name="connsiteX1369" fmla="*/ 284207 w 824911"/>
                <a:gd name="connsiteY1369" fmla="*/ 61625 h 823431"/>
                <a:gd name="connsiteX1370" fmla="*/ 287877 w 824911"/>
                <a:gd name="connsiteY1370" fmla="*/ 60291 h 823431"/>
                <a:gd name="connsiteX1371" fmla="*/ 287877 w 824911"/>
                <a:gd name="connsiteY1371" fmla="*/ 60291 h 823431"/>
                <a:gd name="connsiteX1372" fmla="*/ 289745 w 824911"/>
                <a:gd name="connsiteY1372" fmla="*/ 59624 h 823431"/>
                <a:gd name="connsiteX1373" fmla="*/ 290679 w 824911"/>
                <a:gd name="connsiteY1373" fmla="*/ 59323 h 823431"/>
                <a:gd name="connsiteX1374" fmla="*/ 290679 w 824911"/>
                <a:gd name="connsiteY1374" fmla="*/ 59323 h 823431"/>
                <a:gd name="connsiteX1375" fmla="*/ 291613 w 824911"/>
                <a:gd name="connsiteY1375" fmla="*/ 59023 h 823431"/>
                <a:gd name="connsiteX1376" fmla="*/ 291613 w 824911"/>
                <a:gd name="connsiteY1376" fmla="*/ 59023 h 823431"/>
                <a:gd name="connsiteX1377" fmla="*/ 292247 w 824911"/>
                <a:gd name="connsiteY1377" fmla="*/ 58789 h 823431"/>
                <a:gd name="connsiteX1378" fmla="*/ 296351 w 824911"/>
                <a:gd name="connsiteY1378" fmla="*/ 57455 h 823431"/>
                <a:gd name="connsiteX1379" fmla="*/ 296351 w 824911"/>
                <a:gd name="connsiteY1379" fmla="*/ 57455 h 823431"/>
                <a:gd name="connsiteX1380" fmla="*/ 298419 w 824911"/>
                <a:gd name="connsiteY1380" fmla="*/ 56788 h 823431"/>
                <a:gd name="connsiteX1381" fmla="*/ 300521 w 824911"/>
                <a:gd name="connsiteY1381" fmla="*/ 56120 h 823431"/>
                <a:gd name="connsiteX1382" fmla="*/ 300688 w 824911"/>
                <a:gd name="connsiteY1382" fmla="*/ 56120 h 823431"/>
                <a:gd name="connsiteX1383" fmla="*/ 305058 w 824911"/>
                <a:gd name="connsiteY1383" fmla="*/ 54786 h 823431"/>
                <a:gd name="connsiteX1384" fmla="*/ 308195 w 824911"/>
                <a:gd name="connsiteY1384" fmla="*/ 53885 h 823431"/>
                <a:gd name="connsiteX1385" fmla="*/ 311031 w 824911"/>
                <a:gd name="connsiteY1385" fmla="*/ 53084 h 823431"/>
                <a:gd name="connsiteX1386" fmla="*/ 323642 w 824911"/>
                <a:gd name="connsiteY1386" fmla="*/ 49748 h 823431"/>
                <a:gd name="connsiteX1387" fmla="*/ 323642 w 824911"/>
                <a:gd name="connsiteY1387" fmla="*/ 49748 h 823431"/>
                <a:gd name="connsiteX1388" fmla="*/ 326344 w 824911"/>
                <a:gd name="connsiteY1388" fmla="*/ 49114 h 823431"/>
                <a:gd name="connsiteX1389" fmla="*/ 328746 w 824911"/>
                <a:gd name="connsiteY1389" fmla="*/ 48580 h 823431"/>
                <a:gd name="connsiteX1390" fmla="*/ 329247 w 824911"/>
                <a:gd name="connsiteY1390" fmla="*/ 48580 h 823431"/>
                <a:gd name="connsiteX1391" fmla="*/ 332583 w 824911"/>
                <a:gd name="connsiteY1391" fmla="*/ 47846 h 823431"/>
                <a:gd name="connsiteX1392" fmla="*/ 336186 w 824911"/>
                <a:gd name="connsiteY1392" fmla="*/ 47112 h 823431"/>
                <a:gd name="connsiteX1393" fmla="*/ 338021 w 824911"/>
                <a:gd name="connsiteY1393" fmla="*/ 46745 h 823431"/>
                <a:gd name="connsiteX1394" fmla="*/ 339889 w 824911"/>
                <a:gd name="connsiteY1394" fmla="*/ 46378 h 823431"/>
                <a:gd name="connsiteX1395" fmla="*/ 339889 w 824911"/>
                <a:gd name="connsiteY1395" fmla="*/ 46378 h 823431"/>
                <a:gd name="connsiteX1396" fmla="*/ 340090 w 824911"/>
                <a:gd name="connsiteY1396" fmla="*/ 47446 h 823431"/>
                <a:gd name="connsiteX1397" fmla="*/ 340457 w 824911"/>
                <a:gd name="connsiteY1397" fmla="*/ 49381 h 823431"/>
                <a:gd name="connsiteX1398" fmla="*/ 340457 w 824911"/>
                <a:gd name="connsiteY1398" fmla="*/ 50015 h 823431"/>
                <a:gd name="connsiteX1399" fmla="*/ 340457 w 824911"/>
                <a:gd name="connsiteY1399" fmla="*/ 50482 h 823431"/>
                <a:gd name="connsiteX1400" fmla="*/ 340457 w 824911"/>
                <a:gd name="connsiteY1400" fmla="*/ 50983 h 823431"/>
                <a:gd name="connsiteX1401" fmla="*/ 340457 w 824911"/>
                <a:gd name="connsiteY1401" fmla="*/ 51149 h 823431"/>
                <a:gd name="connsiteX1402" fmla="*/ 340457 w 824911"/>
                <a:gd name="connsiteY1402" fmla="*/ 51950 h 823431"/>
                <a:gd name="connsiteX1403" fmla="*/ 340657 w 824911"/>
                <a:gd name="connsiteY1403" fmla="*/ 53118 h 823431"/>
                <a:gd name="connsiteX1404" fmla="*/ 340890 w 824911"/>
                <a:gd name="connsiteY1404" fmla="*/ 54219 h 823431"/>
                <a:gd name="connsiteX1405" fmla="*/ 341291 w 824911"/>
                <a:gd name="connsiteY1405" fmla="*/ 56287 h 823431"/>
                <a:gd name="connsiteX1406" fmla="*/ 341291 w 824911"/>
                <a:gd name="connsiteY1406" fmla="*/ 56621 h 823431"/>
                <a:gd name="connsiteX1407" fmla="*/ 341491 w 824911"/>
                <a:gd name="connsiteY1407" fmla="*/ 57588 h 823431"/>
                <a:gd name="connsiteX1408" fmla="*/ 341791 w 824911"/>
                <a:gd name="connsiteY1408" fmla="*/ 59156 h 823431"/>
                <a:gd name="connsiteX1409" fmla="*/ 341791 w 824911"/>
                <a:gd name="connsiteY1409" fmla="*/ 60024 h 823431"/>
                <a:gd name="connsiteX1410" fmla="*/ 341791 w 824911"/>
                <a:gd name="connsiteY1410" fmla="*/ 60024 h 823431"/>
                <a:gd name="connsiteX1411" fmla="*/ 341791 w 824911"/>
                <a:gd name="connsiteY1411" fmla="*/ 60024 h 823431"/>
                <a:gd name="connsiteX1412" fmla="*/ 342659 w 824911"/>
                <a:gd name="connsiteY1412" fmla="*/ 64428 h 823431"/>
                <a:gd name="connsiteX1413" fmla="*/ 342659 w 824911"/>
                <a:gd name="connsiteY1413" fmla="*/ 64428 h 823431"/>
                <a:gd name="connsiteX1414" fmla="*/ 342825 w 824911"/>
                <a:gd name="connsiteY1414" fmla="*/ 65229 h 823431"/>
                <a:gd name="connsiteX1415" fmla="*/ 342825 w 824911"/>
                <a:gd name="connsiteY1415" fmla="*/ 65229 h 823431"/>
                <a:gd name="connsiteX1416" fmla="*/ 342825 w 824911"/>
                <a:gd name="connsiteY1416" fmla="*/ 65729 h 823431"/>
                <a:gd name="connsiteX1417" fmla="*/ 342825 w 824911"/>
                <a:gd name="connsiteY1417" fmla="*/ 65996 h 823431"/>
                <a:gd name="connsiteX1418" fmla="*/ 342825 w 824911"/>
                <a:gd name="connsiteY1418" fmla="*/ 65996 h 823431"/>
                <a:gd name="connsiteX1419" fmla="*/ 342825 w 824911"/>
                <a:gd name="connsiteY1419" fmla="*/ 66296 h 823431"/>
                <a:gd name="connsiteX1420" fmla="*/ 342825 w 824911"/>
                <a:gd name="connsiteY1420" fmla="*/ 66296 h 823431"/>
                <a:gd name="connsiteX1421" fmla="*/ 342825 w 824911"/>
                <a:gd name="connsiteY1421" fmla="*/ 66296 h 823431"/>
                <a:gd name="connsiteX1422" fmla="*/ 342825 w 824911"/>
                <a:gd name="connsiteY1422" fmla="*/ 66296 h 823431"/>
                <a:gd name="connsiteX1423" fmla="*/ 342825 w 824911"/>
                <a:gd name="connsiteY1423" fmla="*/ 66296 h 823431"/>
                <a:gd name="connsiteX1424" fmla="*/ 342825 w 824911"/>
                <a:gd name="connsiteY1424" fmla="*/ 66697 h 823431"/>
                <a:gd name="connsiteX1425" fmla="*/ 342825 w 824911"/>
                <a:gd name="connsiteY1425" fmla="*/ 66697 h 823431"/>
                <a:gd name="connsiteX1426" fmla="*/ 342825 w 824911"/>
                <a:gd name="connsiteY1426" fmla="*/ 67264 h 823431"/>
                <a:gd name="connsiteX1427" fmla="*/ 342825 w 824911"/>
                <a:gd name="connsiteY1427" fmla="*/ 67264 h 823431"/>
                <a:gd name="connsiteX1428" fmla="*/ 342825 w 824911"/>
                <a:gd name="connsiteY1428" fmla="*/ 67264 h 823431"/>
                <a:gd name="connsiteX1429" fmla="*/ 342825 w 824911"/>
                <a:gd name="connsiteY1429" fmla="*/ 67264 h 823431"/>
                <a:gd name="connsiteX1430" fmla="*/ 342825 w 824911"/>
                <a:gd name="connsiteY1430" fmla="*/ 67264 h 823431"/>
                <a:gd name="connsiteX1431" fmla="*/ 342825 w 824911"/>
                <a:gd name="connsiteY1431" fmla="*/ 67664 h 823431"/>
                <a:gd name="connsiteX1432" fmla="*/ 342825 w 824911"/>
                <a:gd name="connsiteY1432" fmla="*/ 68131 h 823431"/>
                <a:gd name="connsiteX1433" fmla="*/ 342825 w 824911"/>
                <a:gd name="connsiteY1433" fmla="*/ 68131 h 823431"/>
                <a:gd name="connsiteX1434" fmla="*/ 342825 w 824911"/>
                <a:gd name="connsiteY1434" fmla="*/ 68131 h 823431"/>
                <a:gd name="connsiteX1435" fmla="*/ 342825 w 824911"/>
                <a:gd name="connsiteY1435" fmla="*/ 68498 h 823431"/>
                <a:gd name="connsiteX1436" fmla="*/ 342825 w 824911"/>
                <a:gd name="connsiteY1436" fmla="*/ 68865 h 823431"/>
                <a:gd name="connsiteX1437" fmla="*/ 342825 w 824911"/>
                <a:gd name="connsiteY1437" fmla="*/ 68865 h 823431"/>
                <a:gd name="connsiteX1438" fmla="*/ 342825 w 824911"/>
                <a:gd name="connsiteY1438" fmla="*/ 69232 h 823431"/>
                <a:gd name="connsiteX1439" fmla="*/ 342825 w 824911"/>
                <a:gd name="connsiteY1439" fmla="*/ 69232 h 823431"/>
                <a:gd name="connsiteX1440" fmla="*/ 342825 w 824911"/>
                <a:gd name="connsiteY1440" fmla="*/ 69532 h 823431"/>
                <a:gd name="connsiteX1441" fmla="*/ 342825 w 824911"/>
                <a:gd name="connsiteY1441" fmla="*/ 69532 h 823431"/>
                <a:gd name="connsiteX1442" fmla="*/ 342825 w 824911"/>
                <a:gd name="connsiteY1442" fmla="*/ 69532 h 823431"/>
                <a:gd name="connsiteX1443" fmla="*/ 342825 w 824911"/>
                <a:gd name="connsiteY1443" fmla="*/ 69866 h 823431"/>
                <a:gd name="connsiteX1444" fmla="*/ 342825 w 824911"/>
                <a:gd name="connsiteY1444" fmla="*/ 70366 h 823431"/>
                <a:gd name="connsiteX1445" fmla="*/ 342825 w 824911"/>
                <a:gd name="connsiteY1445" fmla="*/ 70366 h 823431"/>
                <a:gd name="connsiteX1446" fmla="*/ 342825 w 824911"/>
                <a:gd name="connsiteY1446" fmla="*/ 70600 h 823431"/>
                <a:gd name="connsiteX1447" fmla="*/ 342825 w 824911"/>
                <a:gd name="connsiteY1447" fmla="*/ 70967 h 823431"/>
                <a:gd name="connsiteX1448" fmla="*/ 342825 w 824911"/>
                <a:gd name="connsiteY1448" fmla="*/ 71201 h 823431"/>
                <a:gd name="connsiteX1449" fmla="*/ 342825 w 824911"/>
                <a:gd name="connsiteY1449" fmla="*/ 71201 h 823431"/>
                <a:gd name="connsiteX1450" fmla="*/ 342825 w 824911"/>
                <a:gd name="connsiteY1450" fmla="*/ 71968 h 823431"/>
                <a:gd name="connsiteX1451" fmla="*/ 342825 w 824911"/>
                <a:gd name="connsiteY1451" fmla="*/ 71968 h 823431"/>
                <a:gd name="connsiteX1452" fmla="*/ 342825 w 824911"/>
                <a:gd name="connsiteY1452" fmla="*/ 71968 h 823431"/>
                <a:gd name="connsiteX1453" fmla="*/ 343559 w 824911"/>
                <a:gd name="connsiteY1453" fmla="*/ 75771 h 823431"/>
                <a:gd name="connsiteX1454" fmla="*/ 343559 w 824911"/>
                <a:gd name="connsiteY1454" fmla="*/ 76305 h 823431"/>
                <a:gd name="connsiteX1455" fmla="*/ 343559 w 824911"/>
                <a:gd name="connsiteY1455" fmla="*/ 76305 h 823431"/>
                <a:gd name="connsiteX1456" fmla="*/ 343559 w 824911"/>
                <a:gd name="connsiteY1456" fmla="*/ 76705 h 823431"/>
                <a:gd name="connsiteX1457" fmla="*/ 343559 w 824911"/>
                <a:gd name="connsiteY1457" fmla="*/ 77006 h 823431"/>
                <a:gd name="connsiteX1458" fmla="*/ 343559 w 824911"/>
                <a:gd name="connsiteY1458" fmla="*/ 77006 h 823431"/>
                <a:gd name="connsiteX1459" fmla="*/ 343559 w 824911"/>
                <a:gd name="connsiteY1459" fmla="*/ 77473 h 823431"/>
                <a:gd name="connsiteX1460" fmla="*/ 343559 w 824911"/>
                <a:gd name="connsiteY1460" fmla="*/ 77973 h 823431"/>
                <a:gd name="connsiteX1461" fmla="*/ 343559 w 824911"/>
                <a:gd name="connsiteY1461" fmla="*/ 77973 h 823431"/>
                <a:gd name="connsiteX1462" fmla="*/ 343559 w 824911"/>
                <a:gd name="connsiteY1462" fmla="*/ 77973 h 823431"/>
                <a:gd name="connsiteX1463" fmla="*/ 343559 w 824911"/>
                <a:gd name="connsiteY1463" fmla="*/ 78240 h 823431"/>
                <a:gd name="connsiteX1464" fmla="*/ 343559 w 824911"/>
                <a:gd name="connsiteY1464" fmla="*/ 78607 h 823431"/>
                <a:gd name="connsiteX1465" fmla="*/ 343559 w 824911"/>
                <a:gd name="connsiteY1465" fmla="*/ 78607 h 823431"/>
                <a:gd name="connsiteX1466" fmla="*/ 343559 w 824911"/>
                <a:gd name="connsiteY1466" fmla="*/ 78607 h 823431"/>
                <a:gd name="connsiteX1467" fmla="*/ 343559 w 824911"/>
                <a:gd name="connsiteY1467" fmla="*/ 78841 h 823431"/>
                <a:gd name="connsiteX1468" fmla="*/ 343559 w 824911"/>
                <a:gd name="connsiteY1468" fmla="*/ 79441 h 823431"/>
                <a:gd name="connsiteX1469" fmla="*/ 343726 w 824911"/>
                <a:gd name="connsiteY1469" fmla="*/ 80275 h 823431"/>
                <a:gd name="connsiteX1470" fmla="*/ 343726 w 824911"/>
                <a:gd name="connsiteY1470" fmla="*/ 80275 h 823431"/>
                <a:gd name="connsiteX1471" fmla="*/ 343726 w 824911"/>
                <a:gd name="connsiteY1471" fmla="*/ 80275 h 823431"/>
                <a:gd name="connsiteX1472" fmla="*/ 343726 w 824911"/>
                <a:gd name="connsiteY1472" fmla="*/ 80275 h 823431"/>
                <a:gd name="connsiteX1473" fmla="*/ 343726 w 824911"/>
                <a:gd name="connsiteY1473" fmla="*/ 80809 h 823431"/>
                <a:gd name="connsiteX1474" fmla="*/ 343960 w 824911"/>
                <a:gd name="connsiteY1474" fmla="*/ 82010 h 823431"/>
                <a:gd name="connsiteX1475" fmla="*/ 343960 w 824911"/>
                <a:gd name="connsiteY1475" fmla="*/ 82611 h 823431"/>
                <a:gd name="connsiteX1476" fmla="*/ 343960 w 824911"/>
                <a:gd name="connsiteY1476" fmla="*/ 82911 h 823431"/>
                <a:gd name="connsiteX1477" fmla="*/ 343960 w 824911"/>
                <a:gd name="connsiteY1477" fmla="*/ 83144 h 823431"/>
                <a:gd name="connsiteX1478" fmla="*/ 343960 w 824911"/>
                <a:gd name="connsiteY1478" fmla="*/ 83411 h 823431"/>
                <a:gd name="connsiteX1479" fmla="*/ 343960 w 824911"/>
                <a:gd name="connsiteY1479" fmla="*/ 83878 h 823431"/>
                <a:gd name="connsiteX1480" fmla="*/ 343960 w 824911"/>
                <a:gd name="connsiteY1480" fmla="*/ 84612 h 823431"/>
                <a:gd name="connsiteX1481" fmla="*/ 343960 w 824911"/>
                <a:gd name="connsiteY1481" fmla="*/ 84612 h 823431"/>
                <a:gd name="connsiteX1482" fmla="*/ 343960 w 824911"/>
                <a:gd name="connsiteY1482" fmla="*/ 84612 h 823431"/>
                <a:gd name="connsiteX1483" fmla="*/ 343960 w 824911"/>
                <a:gd name="connsiteY1483" fmla="*/ 85246 h 823431"/>
                <a:gd name="connsiteX1484" fmla="*/ 344160 w 824911"/>
                <a:gd name="connsiteY1484" fmla="*/ 86247 h 823431"/>
                <a:gd name="connsiteX1485" fmla="*/ 344160 w 824911"/>
                <a:gd name="connsiteY1485" fmla="*/ 86414 h 823431"/>
                <a:gd name="connsiteX1486" fmla="*/ 344160 w 824911"/>
                <a:gd name="connsiteY1486" fmla="*/ 86414 h 823431"/>
                <a:gd name="connsiteX1487" fmla="*/ 344160 w 824911"/>
                <a:gd name="connsiteY1487" fmla="*/ 87015 h 823431"/>
                <a:gd name="connsiteX1488" fmla="*/ 344527 w 824911"/>
                <a:gd name="connsiteY1488" fmla="*/ 88883 h 823431"/>
                <a:gd name="connsiteX1489" fmla="*/ 344527 w 824911"/>
                <a:gd name="connsiteY1489" fmla="*/ 91118 h 823431"/>
                <a:gd name="connsiteX1490" fmla="*/ 344527 w 824911"/>
                <a:gd name="connsiteY1490" fmla="*/ 91118 h 823431"/>
                <a:gd name="connsiteX1491" fmla="*/ 344527 w 824911"/>
                <a:gd name="connsiteY1491" fmla="*/ 91118 h 823431"/>
                <a:gd name="connsiteX1492" fmla="*/ 344527 w 824911"/>
                <a:gd name="connsiteY1492" fmla="*/ 91552 h 823431"/>
                <a:gd name="connsiteX1493" fmla="*/ 344527 w 824911"/>
                <a:gd name="connsiteY1493" fmla="*/ 92286 h 823431"/>
                <a:gd name="connsiteX1494" fmla="*/ 344527 w 824911"/>
                <a:gd name="connsiteY1494" fmla="*/ 92486 h 823431"/>
                <a:gd name="connsiteX1495" fmla="*/ 344527 w 824911"/>
                <a:gd name="connsiteY1495" fmla="*/ 92987 h 823431"/>
                <a:gd name="connsiteX1496" fmla="*/ 344527 w 824911"/>
                <a:gd name="connsiteY1496" fmla="*/ 93354 h 823431"/>
                <a:gd name="connsiteX1497" fmla="*/ 344527 w 824911"/>
                <a:gd name="connsiteY1497" fmla="*/ 93354 h 823431"/>
                <a:gd name="connsiteX1498" fmla="*/ 344527 w 824911"/>
                <a:gd name="connsiteY1498" fmla="*/ 93354 h 823431"/>
                <a:gd name="connsiteX1499" fmla="*/ 344527 w 824911"/>
                <a:gd name="connsiteY1499" fmla="*/ 93654 h 823431"/>
                <a:gd name="connsiteX1500" fmla="*/ 344694 w 824911"/>
                <a:gd name="connsiteY1500" fmla="*/ 94521 h 823431"/>
                <a:gd name="connsiteX1501" fmla="*/ 344694 w 824911"/>
                <a:gd name="connsiteY1501" fmla="*/ 95222 h 823431"/>
                <a:gd name="connsiteX1502" fmla="*/ 344694 w 824911"/>
                <a:gd name="connsiteY1502" fmla="*/ 95622 h 823431"/>
                <a:gd name="connsiteX1503" fmla="*/ 344694 w 824911"/>
                <a:gd name="connsiteY1503" fmla="*/ 95822 h 823431"/>
                <a:gd name="connsiteX1504" fmla="*/ 344694 w 824911"/>
                <a:gd name="connsiteY1504" fmla="*/ 96456 h 823431"/>
                <a:gd name="connsiteX1505" fmla="*/ 344694 w 824911"/>
                <a:gd name="connsiteY1505" fmla="*/ 97057 h 823431"/>
                <a:gd name="connsiteX1506" fmla="*/ 344694 w 824911"/>
                <a:gd name="connsiteY1506" fmla="*/ 97624 h 823431"/>
                <a:gd name="connsiteX1507" fmla="*/ 344694 w 824911"/>
                <a:gd name="connsiteY1507" fmla="*/ 98124 h 823431"/>
                <a:gd name="connsiteX1508" fmla="*/ 345061 w 824911"/>
                <a:gd name="connsiteY1508" fmla="*/ 99893 h 823431"/>
                <a:gd name="connsiteX1509" fmla="*/ 345061 w 824911"/>
                <a:gd name="connsiteY1509" fmla="*/ 99893 h 823431"/>
                <a:gd name="connsiteX1510" fmla="*/ 345061 w 824911"/>
                <a:gd name="connsiteY1510" fmla="*/ 99893 h 823431"/>
                <a:gd name="connsiteX1511" fmla="*/ 345061 w 824911"/>
                <a:gd name="connsiteY1511" fmla="*/ 99893 h 823431"/>
                <a:gd name="connsiteX1512" fmla="*/ 347663 w 824911"/>
                <a:gd name="connsiteY1512" fmla="*/ 113238 h 823431"/>
                <a:gd name="connsiteX1513" fmla="*/ 347663 w 824911"/>
                <a:gd name="connsiteY1513" fmla="*/ 113405 h 823431"/>
                <a:gd name="connsiteX1514" fmla="*/ 347663 w 824911"/>
                <a:gd name="connsiteY1514" fmla="*/ 113405 h 823431"/>
                <a:gd name="connsiteX1515" fmla="*/ 336086 w 824911"/>
                <a:gd name="connsiteY1515" fmla="*/ 115874 h 823431"/>
                <a:gd name="connsiteX1516" fmla="*/ 335719 w 824911"/>
                <a:gd name="connsiteY1516" fmla="*/ 115874 h 823431"/>
                <a:gd name="connsiteX1517" fmla="*/ 333083 w 824911"/>
                <a:gd name="connsiteY1517" fmla="*/ 116507 h 823431"/>
                <a:gd name="connsiteX1518" fmla="*/ 327245 w 824911"/>
                <a:gd name="connsiteY1518" fmla="*/ 118009 h 823431"/>
                <a:gd name="connsiteX1519" fmla="*/ 324376 w 824911"/>
                <a:gd name="connsiteY1519" fmla="*/ 118810 h 823431"/>
                <a:gd name="connsiteX1520" fmla="*/ 321740 w 824911"/>
                <a:gd name="connsiteY1520" fmla="*/ 119544 h 823431"/>
                <a:gd name="connsiteX1521" fmla="*/ 309963 w 824911"/>
                <a:gd name="connsiteY1521" fmla="*/ 123213 h 823431"/>
                <a:gd name="connsiteX1522" fmla="*/ 307294 w 824911"/>
                <a:gd name="connsiteY1522" fmla="*/ 124148 h 823431"/>
                <a:gd name="connsiteX1523" fmla="*/ 292614 w 824911"/>
                <a:gd name="connsiteY1523" fmla="*/ 129653 h 823431"/>
                <a:gd name="connsiteX1524" fmla="*/ 290779 w 824911"/>
                <a:gd name="connsiteY1524" fmla="*/ 130386 h 823431"/>
                <a:gd name="connsiteX1525" fmla="*/ 282405 w 824911"/>
                <a:gd name="connsiteY1525" fmla="*/ 133990 h 823431"/>
                <a:gd name="connsiteX1526" fmla="*/ 280403 w 824911"/>
                <a:gd name="connsiteY1526" fmla="*/ 134924 h 823431"/>
                <a:gd name="connsiteX1527" fmla="*/ 274565 w 824911"/>
                <a:gd name="connsiteY1527" fmla="*/ 137660 h 823431"/>
                <a:gd name="connsiteX1528" fmla="*/ 269293 w 824911"/>
                <a:gd name="connsiteY1528" fmla="*/ 140262 h 823431"/>
                <a:gd name="connsiteX1529" fmla="*/ 266691 w 824911"/>
                <a:gd name="connsiteY1529" fmla="*/ 141596 h 823431"/>
                <a:gd name="connsiteX1530" fmla="*/ 264089 w 824911"/>
                <a:gd name="connsiteY1530" fmla="*/ 142964 h 823431"/>
                <a:gd name="connsiteX1531" fmla="*/ 258951 w 824911"/>
                <a:gd name="connsiteY1531" fmla="*/ 145767 h 823431"/>
                <a:gd name="connsiteX1532" fmla="*/ 258951 w 824911"/>
                <a:gd name="connsiteY1532" fmla="*/ 145767 h 823431"/>
                <a:gd name="connsiteX1533" fmla="*/ 258951 w 824911"/>
                <a:gd name="connsiteY1533" fmla="*/ 145767 h 823431"/>
                <a:gd name="connsiteX1534" fmla="*/ 258951 w 824911"/>
                <a:gd name="connsiteY1534" fmla="*/ 145767 h 823431"/>
                <a:gd name="connsiteX1535" fmla="*/ 258651 w 824911"/>
                <a:gd name="connsiteY1535" fmla="*/ 134490 h 823431"/>
                <a:gd name="connsiteX1536" fmla="*/ 258651 w 824911"/>
                <a:gd name="connsiteY1536" fmla="*/ 134490 h 823431"/>
                <a:gd name="connsiteX1537" fmla="*/ 258651 w 824911"/>
                <a:gd name="connsiteY1537" fmla="*/ 134490 h 823431"/>
                <a:gd name="connsiteX1538" fmla="*/ 258451 w 824911"/>
                <a:gd name="connsiteY1538" fmla="*/ 134156 h 823431"/>
                <a:gd name="connsiteX1539" fmla="*/ 258451 w 824911"/>
                <a:gd name="connsiteY1539" fmla="*/ 134156 h 823431"/>
                <a:gd name="connsiteX1540" fmla="*/ 256515 w 824911"/>
                <a:gd name="connsiteY1540" fmla="*/ 130587 h 823431"/>
                <a:gd name="connsiteX1541" fmla="*/ 256249 w 824911"/>
                <a:gd name="connsiteY1541" fmla="*/ 130120 h 823431"/>
                <a:gd name="connsiteX1542" fmla="*/ 255748 w 824911"/>
                <a:gd name="connsiteY1542" fmla="*/ 129185 h 823431"/>
                <a:gd name="connsiteX1543" fmla="*/ 255448 w 824911"/>
                <a:gd name="connsiteY1543" fmla="*/ 128618 h 823431"/>
                <a:gd name="connsiteX1544" fmla="*/ 255314 w 824911"/>
                <a:gd name="connsiteY1544" fmla="*/ 127818 h 823431"/>
                <a:gd name="connsiteX1545" fmla="*/ 255114 w 824911"/>
                <a:gd name="connsiteY1545" fmla="*/ 127484 h 823431"/>
                <a:gd name="connsiteX1546" fmla="*/ 255114 w 824911"/>
                <a:gd name="connsiteY1546" fmla="*/ 127484 h 823431"/>
                <a:gd name="connsiteX1547" fmla="*/ 255114 w 824911"/>
                <a:gd name="connsiteY1547" fmla="*/ 127484 h 823431"/>
                <a:gd name="connsiteX1548" fmla="*/ 255114 w 824911"/>
                <a:gd name="connsiteY1548" fmla="*/ 127484 h 823431"/>
                <a:gd name="connsiteX1549" fmla="*/ 254814 w 824911"/>
                <a:gd name="connsiteY1549" fmla="*/ 126983 h 823431"/>
                <a:gd name="connsiteX1550" fmla="*/ 254380 w 824911"/>
                <a:gd name="connsiteY1550" fmla="*/ 126183 h 823431"/>
                <a:gd name="connsiteX1551" fmla="*/ 254380 w 824911"/>
                <a:gd name="connsiteY1551" fmla="*/ 126183 h 823431"/>
                <a:gd name="connsiteX1552" fmla="*/ 254380 w 824911"/>
                <a:gd name="connsiteY1552" fmla="*/ 126183 h 823431"/>
                <a:gd name="connsiteX1553" fmla="*/ 254380 w 824911"/>
                <a:gd name="connsiteY1553" fmla="*/ 126183 h 823431"/>
                <a:gd name="connsiteX1554" fmla="*/ 254380 w 824911"/>
                <a:gd name="connsiteY1554" fmla="*/ 126183 h 823431"/>
                <a:gd name="connsiteX1555" fmla="*/ 254380 w 824911"/>
                <a:gd name="connsiteY1555" fmla="*/ 126183 h 823431"/>
                <a:gd name="connsiteX1556" fmla="*/ 254380 w 824911"/>
                <a:gd name="connsiteY1556" fmla="*/ 126016 h 823431"/>
                <a:gd name="connsiteX1557" fmla="*/ 254380 w 824911"/>
                <a:gd name="connsiteY1557" fmla="*/ 125716 h 823431"/>
                <a:gd name="connsiteX1558" fmla="*/ 254380 w 824911"/>
                <a:gd name="connsiteY1558" fmla="*/ 125716 h 823431"/>
                <a:gd name="connsiteX1559" fmla="*/ 254380 w 824911"/>
                <a:gd name="connsiteY1559" fmla="*/ 125716 h 823431"/>
                <a:gd name="connsiteX1560" fmla="*/ 254047 w 824911"/>
                <a:gd name="connsiteY1560" fmla="*/ 125082 h 823431"/>
                <a:gd name="connsiteX1561" fmla="*/ 254047 w 824911"/>
                <a:gd name="connsiteY1561" fmla="*/ 125082 h 823431"/>
                <a:gd name="connsiteX1562" fmla="*/ 254047 w 824911"/>
                <a:gd name="connsiteY1562" fmla="*/ 125082 h 823431"/>
                <a:gd name="connsiteX1563" fmla="*/ 254047 w 824911"/>
                <a:gd name="connsiteY1563" fmla="*/ 125082 h 823431"/>
                <a:gd name="connsiteX1564" fmla="*/ 254047 w 824911"/>
                <a:gd name="connsiteY1564" fmla="*/ 124848 h 823431"/>
                <a:gd name="connsiteX1565" fmla="*/ 253646 w 824911"/>
                <a:gd name="connsiteY1565" fmla="*/ 124148 h 823431"/>
                <a:gd name="connsiteX1566" fmla="*/ 253213 w 824911"/>
                <a:gd name="connsiteY1566" fmla="*/ 123447 h 823431"/>
                <a:gd name="connsiteX1567" fmla="*/ 252879 w 824911"/>
                <a:gd name="connsiteY1567" fmla="*/ 122846 h 823431"/>
                <a:gd name="connsiteX1568" fmla="*/ 252879 w 824911"/>
                <a:gd name="connsiteY1568" fmla="*/ 122846 h 823431"/>
                <a:gd name="connsiteX1569" fmla="*/ 252879 w 824911"/>
                <a:gd name="connsiteY1569" fmla="*/ 122846 h 823431"/>
                <a:gd name="connsiteX1570" fmla="*/ 252679 w 824911"/>
                <a:gd name="connsiteY1570" fmla="*/ 122446 h 823431"/>
                <a:gd name="connsiteX1571" fmla="*/ 252178 w 824911"/>
                <a:gd name="connsiteY1571" fmla="*/ 121545 h 823431"/>
                <a:gd name="connsiteX1572" fmla="*/ 251978 w 824911"/>
                <a:gd name="connsiteY1572" fmla="*/ 121178 h 823431"/>
                <a:gd name="connsiteX1573" fmla="*/ 251978 w 824911"/>
                <a:gd name="connsiteY1573" fmla="*/ 121178 h 823431"/>
                <a:gd name="connsiteX1574" fmla="*/ 251978 w 824911"/>
                <a:gd name="connsiteY1574" fmla="*/ 121178 h 823431"/>
                <a:gd name="connsiteX1575" fmla="*/ 251978 w 824911"/>
                <a:gd name="connsiteY1575" fmla="*/ 120911 h 823431"/>
                <a:gd name="connsiteX1576" fmla="*/ 251745 w 824911"/>
                <a:gd name="connsiteY1576" fmla="*/ 120511 h 823431"/>
                <a:gd name="connsiteX1577" fmla="*/ 251244 w 824911"/>
                <a:gd name="connsiteY1577" fmla="*/ 119610 h 823431"/>
                <a:gd name="connsiteX1578" fmla="*/ 251011 w 824911"/>
                <a:gd name="connsiteY1578" fmla="*/ 119143 h 823431"/>
                <a:gd name="connsiteX1579" fmla="*/ 251011 w 824911"/>
                <a:gd name="connsiteY1579" fmla="*/ 119143 h 823431"/>
                <a:gd name="connsiteX1580" fmla="*/ 251011 w 824911"/>
                <a:gd name="connsiteY1580" fmla="*/ 119143 h 823431"/>
                <a:gd name="connsiteX1581" fmla="*/ 250577 w 824911"/>
                <a:gd name="connsiteY1581" fmla="*/ 118342 h 823431"/>
                <a:gd name="connsiteX1582" fmla="*/ 250577 w 824911"/>
                <a:gd name="connsiteY1582" fmla="*/ 118342 h 823431"/>
                <a:gd name="connsiteX1583" fmla="*/ 250177 w 824911"/>
                <a:gd name="connsiteY1583" fmla="*/ 117709 h 823431"/>
                <a:gd name="connsiteX1584" fmla="*/ 250177 w 824911"/>
                <a:gd name="connsiteY1584" fmla="*/ 117709 h 823431"/>
                <a:gd name="connsiteX1585" fmla="*/ 249843 w 824911"/>
                <a:gd name="connsiteY1585" fmla="*/ 117108 h 823431"/>
                <a:gd name="connsiteX1586" fmla="*/ 249476 w 824911"/>
                <a:gd name="connsiteY1586" fmla="*/ 116474 h 823431"/>
                <a:gd name="connsiteX1587" fmla="*/ 249476 w 824911"/>
                <a:gd name="connsiteY1587" fmla="*/ 116207 h 823431"/>
                <a:gd name="connsiteX1588" fmla="*/ 249476 w 824911"/>
                <a:gd name="connsiteY1588" fmla="*/ 116207 h 823431"/>
                <a:gd name="connsiteX1589" fmla="*/ 249076 w 824911"/>
                <a:gd name="connsiteY1589" fmla="*/ 115540 h 823431"/>
                <a:gd name="connsiteX1590" fmla="*/ 249076 w 824911"/>
                <a:gd name="connsiteY1590" fmla="*/ 115540 h 823431"/>
                <a:gd name="connsiteX1591" fmla="*/ 249076 w 824911"/>
                <a:gd name="connsiteY1591" fmla="*/ 115540 h 823431"/>
                <a:gd name="connsiteX1592" fmla="*/ 249076 w 824911"/>
                <a:gd name="connsiteY1592" fmla="*/ 115540 h 823431"/>
                <a:gd name="connsiteX1593" fmla="*/ 248542 w 824911"/>
                <a:gd name="connsiteY1593" fmla="*/ 114639 h 823431"/>
                <a:gd name="connsiteX1594" fmla="*/ 247941 w 824911"/>
                <a:gd name="connsiteY1594" fmla="*/ 113605 h 823431"/>
                <a:gd name="connsiteX1595" fmla="*/ 247941 w 824911"/>
                <a:gd name="connsiteY1595" fmla="*/ 113605 h 823431"/>
                <a:gd name="connsiteX1596" fmla="*/ 247641 w 824911"/>
                <a:gd name="connsiteY1596" fmla="*/ 113104 h 823431"/>
                <a:gd name="connsiteX1597" fmla="*/ 247174 w 824911"/>
                <a:gd name="connsiteY1597" fmla="*/ 112337 h 823431"/>
                <a:gd name="connsiteX1598" fmla="*/ 247174 w 824911"/>
                <a:gd name="connsiteY1598" fmla="*/ 112337 h 823431"/>
                <a:gd name="connsiteX1599" fmla="*/ 247174 w 824911"/>
                <a:gd name="connsiteY1599" fmla="*/ 112137 h 823431"/>
                <a:gd name="connsiteX1600" fmla="*/ 246907 w 824911"/>
                <a:gd name="connsiteY1600" fmla="*/ 111703 h 823431"/>
                <a:gd name="connsiteX1601" fmla="*/ 246907 w 824911"/>
                <a:gd name="connsiteY1601" fmla="*/ 111703 h 823431"/>
                <a:gd name="connsiteX1602" fmla="*/ 244672 w 824911"/>
                <a:gd name="connsiteY1602" fmla="*/ 107666 h 823431"/>
                <a:gd name="connsiteX1603" fmla="*/ 242470 w 824911"/>
                <a:gd name="connsiteY1603" fmla="*/ 103629 h 823431"/>
                <a:gd name="connsiteX1604" fmla="*/ 240268 w 824911"/>
                <a:gd name="connsiteY1604" fmla="*/ 99659 h 823431"/>
                <a:gd name="connsiteX1605" fmla="*/ 240268 w 824911"/>
                <a:gd name="connsiteY1605" fmla="*/ 99659 h 823431"/>
                <a:gd name="connsiteX1606" fmla="*/ 236264 w 824911"/>
                <a:gd name="connsiteY1606" fmla="*/ 92419 h 823431"/>
                <a:gd name="connsiteX1607" fmla="*/ 235830 w 824911"/>
                <a:gd name="connsiteY1607" fmla="*/ 91652 h 823431"/>
                <a:gd name="connsiteX1608" fmla="*/ 233495 w 824911"/>
                <a:gd name="connsiteY1608" fmla="*/ 87382 h 823431"/>
                <a:gd name="connsiteX1609" fmla="*/ 241469 w 824911"/>
                <a:gd name="connsiteY1609" fmla="*/ 83078 h 823431"/>
                <a:gd name="connsiteX1610" fmla="*/ 349832 w 824911"/>
                <a:gd name="connsiteY1610" fmla="*/ 16552 h 823431"/>
                <a:gd name="connsiteX1611" fmla="*/ 352668 w 824911"/>
                <a:gd name="connsiteY1611" fmla="*/ 16118 h 823431"/>
                <a:gd name="connsiteX1612" fmla="*/ 353969 w 824911"/>
                <a:gd name="connsiteY1612" fmla="*/ 15918 h 823431"/>
                <a:gd name="connsiteX1613" fmla="*/ 356905 w 824911"/>
                <a:gd name="connsiteY1613" fmla="*/ 15484 h 823431"/>
                <a:gd name="connsiteX1614" fmla="*/ 364245 w 824911"/>
                <a:gd name="connsiteY1614" fmla="*/ 14584 h 823431"/>
                <a:gd name="connsiteX1615" fmla="*/ 364878 w 824911"/>
                <a:gd name="connsiteY1615" fmla="*/ 14584 h 823431"/>
                <a:gd name="connsiteX1616" fmla="*/ 367681 w 824911"/>
                <a:gd name="connsiteY1616" fmla="*/ 14250 h 823431"/>
                <a:gd name="connsiteX1617" fmla="*/ 369583 w 824911"/>
                <a:gd name="connsiteY1617" fmla="*/ 14050 h 823431"/>
                <a:gd name="connsiteX1618" fmla="*/ 372185 w 824911"/>
                <a:gd name="connsiteY1618" fmla="*/ 13783 h 823431"/>
                <a:gd name="connsiteX1619" fmla="*/ 373086 w 824911"/>
                <a:gd name="connsiteY1619" fmla="*/ 13783 h 823431"/>
                <a:gd name="connsiteX1620" fmla="*/ 379091 w 824911"/>
                <a:gd name="connsiteY1620" fmla="*/ 13249 h 823431"/>
                <a:gd name="connsiteX1621" fmla="*/ 382427 w 824911"/>
                <a:gd name="connsiteY1621" fmla="*/ 12982 h 823431"/>
                <a:gd name="connsiteX1622" fmla="*/ 385130 w 824911"/>
                <a:gd name="connsiteY1622" fmla="*/ 12815 h 823431"/>
                <a:gd name="connsiteX1623" fmla="*/ 387765 w 824911"/>
                <a:gd name="connsiteY1623" fmla="*/ 12815 h 823431"/>
                <a:gd name="connsiteX1624" fmla="*/ 391469 w 824911"/>
                <a:gd name="connsiteY1624" fmla="*/ 12615 h 823431"/>
                <a:gd name="connsiteX1625" fmla="*/ 396573 w 824911"/>
                <a:gd name="connsiteY1625" fmla="*/ 12382 h 823431"/>
                <a:gd name="connsiteX1626" fmla="*/ 396573 w 824911"/>
                <a:gd name="connsiteY1626" fmla="*/ 12382 h 823431"/>
                <a:gd name="connsiteX1627" fmla="*/ 400810 w 824911"/>
                <a:gd name="connsiteY1627" fmla="*/ 12382 h 823431"/>
                <a:gd name="connsiteX1628" fmla="*/ 402979 w 824911"/>
                <a:gd name="connsiteY1628" fmla="*/ 12382 h 823431"/>
                <a:gd name="connsiteX1629" fmla="*/ 406649 w 824911"/>
                <a:gd name="connsiteY1629" fmla="*/ 12382 h 823431"/>
                <a:gd name="connsiteX1630" fmla="*/ 417091 w 824911"/>
                <a:gd name="connsiteY1630" fmla="*/ 12382 h 823431"/>
                <a:gd name="connsiteX1631" fmla="*/ 421329 w 824911"/>
                <a:gd name="connsiteY1631" fmla="*/ 12382 h 823431"/>
                <a:gd name="connsiteX1632" fmla="*/ 423330 w 824911"/>
                <a:gd name="connsiteY1632" fmla="*/ 12382 h 823431"/>
                <a:gd name="connsiteX1633" fmla="*/ 427667 w 824911"/>
                <a:gd name="connsiteY1633" fmla="*/ 12382 h 823431"/>
                <a:gd name="connsiteX1634" fmla="*/ 432372 w 824911"/>
                <a:gd name="connsiteY1634" fmla="*/ 12615 h 823431"/>
                <a:gd name="connsiteX1635" fmla="*/ 432639 w 824911"/>
                <a:gd name="connsiteY1635" fmla="*/ 12615 h 823431"/>
                <a:gd name="connsiteX1636" fmla="*/ 436876 w 824911"/>
                <a:gd name="connsiteY1636" fmla="*/ 12849 h 823431"/>
                <a:gd name="connsiteX1637" fmla="*/ 438344 w 824911"/>
                <a:gd name="connsiteY1637" fmla="*/ 12849 h 823431"/>
                <a:gd name="connsiteX1638" fmla="*/ 441680 w 824911"/>
                <a:gd name="connsiteY1638" fmla="*/ 13082 h 823431"/>
                <a:gd name="connsiteX1639" fmla="*/ 447051 w 824911"/>
                <a:gd name="connsiteY1639" fmla="*/ 13516 h 823431"/>
                <a:gd name="connsiteX1640" fmla="*/ 449087 w 824911"/>
                <a:gd name="connsiteY1640" fmla="*/ 13683 h 823431"/>
                <a:gd name="connsiteX1641" fmla="*/ 452690 w 824911"/>
                <a:gd name="connsiteY1641" fmla="*/ 14050 h 823431"/>
                <a:gd name="connsiteX1642" fmla="*/ 457060 w 824911"/>
                <a:gd name="connsiteY1642" fmla="*/ 14517 h 823431"/>
                <a:gd name="connsiteX1643" fmla="*/ 459562 w 824911"/>
                <a:gd name="connsiteY1643" fmla="*/ 14784 h 823431"/>
                <a:gd name="connsiteX1644" fmla="*/ 465434 w 824911"/>
                <a:gd name="connsiteY1644" fmla="*/ 15551 h 823431"/>
                <a:gd name="connsiteX1645" fmla="*/ 466602 w 824911"/>
                <a:gd name="connsiteY1645" fmla="*/ 15718 h 823431"/>
                <a:gd name="connsiteX1646" fmla="*/ 469938 w 824911"/>
                <a:gd name="connsiteY1646" fmla="*/ 16185 h 823431"/>
                <a:gd name="connsiteX1647" fmla="*/ 469938 w 824911"/>
                <a:gd name="connsiteY1647" fmla="*/ 16185 h 823431"/>
                <a:gd name="connsiteX1648" fmla="*/ 473675 w 824911"/>
                <a:gd name="connsiteY1648" fmla="*/ 16719 h 823431"/>
                <a:gd name="connsiteX1649" fmla="*/ 471540 w 824911"/>
                <a:gd name="connsiteY1649" fmla="*/ 30298 h 823431"/>
                <a:gd name="connsiteX1650" fmla="*/ 471540 w 824911"/>
                <a:gd name="connsiteY1650" fmla="*/ 30298 h 823431"/>
                <a:gd name="connsiteX1651" fmla="*/ 470305 w 824911"/>
                <a:gd name="connsiteY1651" fmla="*/ 37938 h 823431"/>
                <a:gd name="connsiteX1652" fmla="*/ 469405 w 824911"/>
                <a:gd name="connsiteY1652" fmla="*/ 43576 h 823431"/>
                <a:gd name="connsiteX1653" fmla="*/ 469405 w 824911"/>
                <a:gd name="connsiteY1653" fmla="*/ 43576 h 823431"/>
                <a:gd name="connsiteX1654" fmla="*/ 468671 w 824911"/>
                <a:gd name="connsiteY1654" fmla="*/ 48380 h 823431"/>
                <a:gd name="connsiteX1655" fmla="*/ 468671 w 824911"/>
                <a:gd name="connsiteY1655" fmla="*/ 48380 h 823431"/>
                <a:gd name="connsiteX1656" fmla="*/ 468671 w 824911"/>
                <a:gd name="connsiteY1656" fmla="*/ 49248 h 823431"/>
                <a:gd name="connsiteX1657" fmla="*/ 467403 w 824911"/>
                <a:gd name="connsiteY1657" fmla="*/ 57422 h 823431"/>
                <a:gd name="connsiteX1658" fmla="*/ 467403 w 824911"/>
                <a:gd name="connsiteY1658" fmla="*/ 57422 h 823431"/>
                <a:gd name="connsiteX1659" fmla="*/ 466969 w 824911"/>
                <a:gd name="connsiteY1659" fmla="*/ 60257 h 823431"/>
                <a:gd name="connsiteX1660" fmla="*/ 466969 w 824911"/>
                <a:gd name="connsiteY1660" fmla="*/ 61125 h 823431"/>
                <a:gd name="connsiteX1661" fmla="*/ 466969 w 824911"/>
                <a:gd name="connsiteY1661" fmla="*/ 61425 h 823431"/>
                <a:gd name="connsiteX1662" fmla="*/ 466969 w 824911"/>
                <a:gd name="connsiteY1662" fmla="*/ 61792 h 823431"/>
                <a:gd name="connsiteX1663" fmla="*/ 466969 w 824911"/>
                <a:gd name="connsiteY1663" fmla="*/ 61959 h 823431"/>
                <a:gd name="connsiteX1664" fmla="*/ 466969 w 824911"/>
                <a:gd name="connsiteY1664" fmla="*/ 62593 h 823431"/>
                <a:gd name="connsiteX1665" fmla="*/ 466969 w 824911"/>
                <a:gd name="connsiteY1665" fmla="*/ 62593 h 823431"/>
                <a:gd name="connsiteX1666" fmla="*/ 466969 w 824911"/>
                <a:gd name="connsiteY1666" fmla="*/ 63260 h 823431"/>
                <a:gd name="connsiteX1667" fmla="*/ 466969 w 824911"/>
                <a:gd name="connsiteY1667" fmla="*/ 63727 h 823431"/>
                <a:gd name="connsiteX1668" fmla="*/ 466535 w 824911"/>
                <a:gd name="connsiteY1668" fmla="*/ 66363 h 823431"/>
                <a:gd name="connsiteX1669" fmla="*/ 465935 w 824911"/>
                <a:gd name="connsiteY1669" fmla="*/ 70200 h 823431"/>
                <a:gd name="connsiteX1670" fmla="*/ 465935 w 824911"/>
                <a:gd name="connsiteY1670" fmla="*/ 70900 h 823431"/>
                <a:gd name="connsiteX1671" fmla="*/ 465935 w 824911"/>
                <a:gd name="connsiteY1671" fmla="*/ 71634 h 823431"/>
                <a:gd name="connsiteX1672" fmla="*/ 465935 w 824911"/>
                <a:gd name="connsiteY1672" fmla="*/ 72702 h 823431"/>
                <a:gd name="connsiteX1673" fmla="*/ 465935 w 824911"/>
                <a:gd name="connsiteY1673" fmla="*/ 73403 h 823431"/>
                <a:gd name="connsiteX1674" fmla="*/ 465601 w 824911"/>
                <a:gd name="connsiteY1674" fmla="*/ 75438 h 823431"/>
                <a:gd name="connsiteX1675" fmla="*/ 465001 w 824911"/>
                <a:gd name="connsiteY1675" fmla="*/ 79274 h 823431"/>
                <a:gd name="connsiteX1676" fmla="*/ 465001 w 824911"/>
                <a:gd name="connsiteY1676" fmla="*/ 79975 h 823431"/>
                <a:gd name="connsiteX1677" fmla="*/ 465001 w 824911"/>
                <a:gd name="connsiteY1677" fmla="*/ 80442 h 823431"/>
                <a:gd name="connsiteX1678" fmla="*/ 465001 w 824911"/>
                <a:gd name="connsiteY1678" fmla="*/ 80709 h 823431"/>
                <a:gd name="connsiteX1679" fmla="*/ 465001 w 824911"/>
                <a:gd name="connsiteY1679" fmla="*/ 81443 h 823431"/>
                <a:gd name="connsiteX1680" fmla="*/ 465001 w 824911"/>
                <a:gd name="connsiteY1680" fmla="*/ 81677 h 823431"/>
                <a:gd name="connsiteX1681" fmla="*/ 464534 w 824911"/>
                <a:gd name="connsiteY1681" fmla="*/ 84479 h 823431"/>
                <a:gd name="connsiteX1682" fmla="*/ 463833 w 824911"/>
                <a:gd name="connsiteY1682" fmla="*/ 89050 h 823431"/>
                <a:gd name="connsiteX1683" fmla="*/ 462398 w 824911"/>
                <a:gd name="connsiteY1683" fmla="*/ 98091 h 823431"/>
                <a:gd name="connsiteX1684" fmla="*/ 462398 w 824911"/>
                <a:gd name="connsiteY1684" fmla="*/ 98091 h 823431"/>
                <a:gd name="connsiteX1685" fmla="*/ 462398 w 824911"/>
                <a:gd name="connsiteY1685" fmla="*/ 98758 h 823431"/>
                <a:gd name="connsiteX1686" fmla="*/ 462398 w 824911"/>
                <a:gd name="connsiteY1686" fmla="*/ 98758 h 823431"/>
                <a:gd name="connsiteX1687" fmla="*/ 461898 w 824911"/>
                <a:gd name="connsiteY1687" fmla="*/ 102095 h 823431"/>
                <a:gd name="connsiteX1688" fmla="*/ 460396 w 824911"/>
                <a:gd name="connsiteY1688" fmla="*/ 111703 h 823431"/>
                <a:gd name="connsiteX1689" fmla="*/ 460396 w 824911"/>
                <a:gd name="connsiteY1689" fmla="*/ 111703 h 823431"/>
                <a:gd name="connsiteX1690" fmla="*/ 458228 w 824911"/>
                <a:gd name="connsiteY1690" fmla="*/ 125048 h 823431"/>
                <a:gd name="connsiteX1691" fmla="*/ 456093 w 824911"/>
                <a:gd name="connsiteY1691" fmla="*/ 138661 h 823431"/>
                <a:gd name="connsiteX1692" fmla="*/ 456093 w 824911"/>
                <a:gd name="connsiteY1692" fmla="*/ 138961 h 823431"/>
                <a:gd name="connsiteX1693" fmla="*/ 456093 w 824911"/>
                <a:gd name="connsiteY1693" fmla="*/ 138961 h 823431"/>
                <a:gd name="connsiteX1694" fmla="*/ 454992 w 824911"/>
                <a:gd name="connsiteY1694" fmla="*/ 145967 h 823431"/>
                <a:gd name="connsiteX1695" fmla="*/ 454692 w 824911"/>
                <a:gd name="connsiteY1695" fmla="*/ 147869 h 823431"/>
                <a:gd name="connsiteX1696" fmla="*/ 453957 w 824911"/>
                <a:gd name="connsiteY1696" fmla="*/ 152239 h 823431"/>
                <a:gd name="connsiteX1697" fmla="*/ 452323 w 824911"/>
                <a:gd name="connsiteY1697" fmla="*/ 162582 h 823431"/>
                <a:gd name="connsiteX1698" fmla="*/ 451922 w 824911"/>
                <a:gd name="connsiteY1698" fmla="*/ 165017 h 823431"/>
                <a:gd name="connsiteX1699" fmla="*/ 451922 w 824911"/>
                <a:gd name="connsiteY1699" fmla="*/ 165818 h 823431"/>
                <a:gd name="connsiteX1700" fmla="*/ 449820 w 824911"/>
                <a:gd name="connsiteY1700" fmla="*/ 179163 h 823431"/>
                <a:gd name="connsiteX1701" fmla="*/ 449820 w 824911"/>
                <a:gd name="connsiteY1701" fmla="*/ 179430 h 823431"/>
                <a:gd name="connsiteX1702" fmla="*/ 449820 w 824911"/>
                <a:gd name="connsiteY1702" fmla="*/ 179430 h 823431"/>
                <a:gd name="connsiteX1703" fmla="*/ 449053 w 824911"/>
                <a:gd name="connsiteY1703" fmla="*/ 184301 h 823431"/>
                <a:gd name="connsiteX1704" fmla="*/ 448286 w 824911"/>
                <a:gd name="connsiteY1704" fmla="*/ 189105 h 823431"/>
                <a:gd name="connsiteX1705" fmla="*/ 447719 w 824911"/>
                <a:gd name="connsiteY1705" fmla="*/ 192775 h 823431"/>
                <a:gd name="connsiteX1706" fmla="*/ 446985 w 824911"/>
                <a:gd name="connsiteY1706" fmla="*/ 197246 h 823431"/>
                <a:gd name="connsiteX1707" fmla="*/ 446985 w 824911"/>
                <a:gd name="connsiteY1707" fmla="*/ 197246 h 823431"/>
                <a:gd name="connsiteX1708" fmla="*/ 446985 w 824911"/>
                <a:gd name="connsiteY1708" fmla="*/ 197880 h 823431"/>
                <a:gd name="connsiteX1709" fmla="*/ 444849 w 824911"/>
                <a:gd name="connsiteY1709" fmla="*/ 211392 h 823431"/>
                <a:gd name="connsiteX1710" fmla="*/ 444849 w 824911"/>
                <a:gd name="connsiteY1710" fmla="*/ 211392 h 823431"/>
                <a:gd name="connsiteX1711" fmla="*/ 443215 w 824911"/>
                <a:gd name="connsiteY1711" fmla="*/ 211125 h 823431"/>
                <a:gd name="connsiteX1712" fmla="*/ 442981 w 824911"/>
                <a:gd name="connsiteY1712" fmla="*/ 211125 h 823431"/>
                <a:gd name="connsiteX1713" fmla="*/ 441880 w 824911"/>
                <a:gd name="connsiteY1713" fmla="*/ 211125 h 823431"/>
                <a:gd name="connsiteX1714" fmla="*/ 441547 w 824911"/>
                <a:gd name="connsiteY1714" fmla="*/ 211125 h 823431"/>
                <a:gd name="connsiteX1715" fmla="*/ 440879 w 824911"/>
                <a:gd name="connsiteY1715" fmla="*/ 211125 h 823431"/>
                <a:gd name="connsiteX1716" fmla="*/ 439945 w 824911"/>
                <a:gd name="connsiteY1716" fmla="*/ 211125 h 823431"/>
                <a:gd name="connsiteX1717" fmla="*/ 439344 w 824911"/>
                <a:gd name="connsiteY1717" fmla="*/ 211125 h 823431"/>
                <a:gd name="connsiteX1718" fmla="*/ 438911 w 824911"/>
                <a:gd name="connsiteY1718" fmla="*/ 211125 h 823431"/>
                <a:gd name="connsiteX1719" fmla="*/ 438043 w 824911"/>
                <a:gd name="connsiteY1719" fmla="*/ 211125 h 823431"/>
                <a:gd name="connsiteX1720" fmla="*/ 437476 w 824911"/>
                <a:gd name="connsiteY1720" fmla="*/ 211125 h 823431"/>
                <a:gd name="connsiteX1721" fmla="*/ 435474 w 824911"/>
                <a:gd name="connsiteY1721" fmla="*/ 211125 h 823431"/>
                <a:gd name="connsiteX1722" fmla="*/ 432705 w 824911"/>
                <a:gd name="connsiteY1722" fmla="*/ 210825 h 823431"/>
                <a:gd name="connsiteX1723" fmla="*/ 430704 w 824911"/>
                <a:gd name="connsiteY1723" fmla="*/ 210825 h 823431"/>
                <a:gd name="connsiteX1724" fmla="*/ 429469 w 824911"/>
                <a:gd name="connsiteY1724" fmla="*/ 210825 h 823431"/>
                <a:gd name="connsiteX1725" fmla="*/ 428802 w 824911"/>
                <a:gd name="connsiteY1725" fmla="*/ 210825 h 823431"/>
                <a:gd name="connsiteX1726" fmla="*/ 427701 w 824911"/>
                <a:gd name="connsiteY1726" fmla="*/ 210825 h 823431"/>
                <a:gd name="connsiteX1727" fmla="*/ 425132 w 824911"/>
                <a:gd name="connsiteY1727" fmla="*/ 210624 h 823431"/>
                <a:gd name="connsiteX1728" fmla="*/ 422663 w 824911"/>
                <a:gd name="connsiteY1728" fmla="*/ 210624 h 823431"/>
                <a:gd name="connsiteX1729" fmla="*/ 422496 w 824911"/>
                <a:gd name="connsiteY1729" fmla="*/ 210624 h 823431"/>
                <a:gd name="connsiteX1730" fmla="*/ 420061 w 824911"/>
                <a:gd name="connsiteY1730" fmla="*/ 210624 h 823431"/>
                <a:gd name="connsiteX1731" fmla="*/ 419527 w 824911"/>
                <a:gd name="connsiteY1731" fmla="*/ 210624 h 823431"/>
                <a:gd name="connsiteX1732" fmla="*/ 418159 w 824911"/>
                <a:gd name="connsiteY1732" fmla="*/ 210624 h 823431"/>
                <a:gd name="connsiteX1733" fmla="*/ 405981 w 824911"/>
                <a:gd name="connsiteY1733" fmla="*/ 210624 h 823431"/>
                <a:gd name="connsiteX1734" fmla="*/ 404113 w 824911"/>
                <a:gd name="connsiteY1734" fmla="*/ 210624 h 823431"/>
                <a:gd name="connsiteX1735" fmla="*/ 402078 w 824911"/>
                <a:gd name="connsiteY1735" fmla="*/ 210624 h 823431"/>
                <a:gd name="connsiteX1736" fmla="*/ 400076 w 824911"/>
                <a:gd name="connsiteY1736" fmla="*/ 210624 h 823431"/>
                <a:gd name="connsiteX1737" fmla="*/ 398074 w 824911"/>
                <a:gd name="connsiteY1737" fmla="*/ 210624 h 823431"/>
                <a:gd name="connsiteX1738" fmla="*/ 396073 w 824911"/>
                <a:gd name="connsiteY1738" fmla="*/ 210791 h 823431"/>
                <a:gd name="connsiteX1739" fmla="*/ 393637 w 824911"/>
                <a:gd name="connsiteY1739" fmla="*/ 210991 h 823431"/>
                <a:gd name="connsiteX1740" fmla="*/ 393637 w 824911"/>
                <a:gd name="connsiteY1740" fmla="*/ 210991 h 823431"/>
                <a:gd name="connsiteX1741" fmla="*/ 392436 w 824911"/>
                <a:gd name="connsiteY1741" fmla="*/ 210991 h 823431"/>
                <a:gd name="connsiteX1742" fmla="*/ 392236 w 824911"/>
                <a:gd name="connsiteY1742" fmla="*/ 210991 h 823431"/>
                <a:gd name="connsiteX1743" fmla="*/ 390401 w 824911"/>
                <a:gd name="connsiteY1743" fmla="*/ 211192 h 823431"/>
                <a:gd name="connsiteX1744" fmla="*/ 390167 w 824911"/>
                <a:gd name="connsiteY1744" fmla="*/ 211192 h 823431"/>
                <a:gd name="connsiteX1745" fmla="*/ 388266 w 824911"/>
                <a:gd name="connsiteY1745" fmla="*/ 211392 h 823431"/>
                <a:gd name="connsiteX1746" fmla="*/ 385430 w 824911"/>
                <a:gd name="connsiteY1746" fmla="*/ 211225 h 823431"/>
                <a:gd name="connsiteX1747" fmla="*/ 384863 w 824911"/>
                <a:gd name="connsiteY1747" fmla="*/ 211225 h 823431"/>
                <a:gd name="connsiteX1748" fmla="*/ 383895 w 824911"/>
                <a:gd name="connsiteY1748" fmla="*/ 211225 h 823431"/>
                <a:gd name="connsiteX1749" fmla="*/ 383128 w 824911"/>
                <a:gd name="connsiteY1749" fmla="*/ 211225 h 823431"/>
                <a:gd name="connsiteX1750" fmla="*/ 382361 w 824911"/>
                <a:gd name="connsiteY1750" fmla="*/ 211225 h 823431"/>
                <a:gd name="connsiteX1751" fmla="*/ 381960 w 824911"/>
                <a:gd name="connsiteY1751" fmla="*/ 211225 h 823431"/>
                <a:gd name="connsiteX1752" fmla="*/ 381660 w 824911"/>
                <a:gd name="connsiteY1752" fmla="*/ 211225 h 823431"/>
                <a:gd name="connsiteX1753" fmla="*/ 381260 w 824911"/>
                <a:gd name="connsiteY1753" fmla="*/ 211225 h 823431"/>
                <a:gd name="connsiteX1754" fmla="*/ 380792 w 824911"/>
                <a:gd name="connsiteY1754" fmla="*/ 211225 h 823431"/>
                <a:gd name="connsiteX1755" fmla="*/ 380792 w 824911"/>
                <a:gd name="connsiteY1755" fmla="*/ 211225 h 823431"/>
                <a:gd name="connsiteX1756" fmla="*/ 380159 w 824911"/>
                <a:gd name="connsiteY1756" fmla="*/ 211225 h 823431"/>
                <a:gd name="connsiteX1757" fmla="*/ 380159 w 824911"/>
                <a:gd name="connsiteY1757" fmla="*/ 210958 h 823431"/>
                <a:gd name="connsiteX1758" fmla="*/ 380159 w 824911"/>
                <a:gd name="connsiteY1758" fmla="*/ 210958 h 823431"/>
                <a:gd name="connsiteX1759" fmla="*/ 379858 w 824911"/>
                <a:gd name="connsiteY1759" fmla="*/ 209123 h 823431"/>
                <a:gd name="connsiteX1760" fmla="*/ 379225 w 824911"/>
                <a:gd name="connsiteY1760" fmla="*/ 205086 h 823431"/>
                <a:gd name="connsiteX1761" fmla="*/ 378023 w 824911"/>
                <a:gd name="connsiteY1761" fmla="*/ 197680 h 823431"/>
                <a:gd name="connsiteX1762" fmla="*/ 378023 w 824911"/>
                <a:gd name="connsiteY1762" fmla="*/ 197880 h 823431"/>
                <a:gd name="connsiteX1763" fmla="*/ 377022 w 824911"/>
                <a:gd name="connsiteY1763" fmla="*/ 191507 h 823431"/>
                <a:gd name="connsiteX1764" fmla="*/ 375221 w 824911"/>
                <a:gd name="connsiteY1764" fmla="*/ 180031 h 823431"/>
                <a:gd name="connsiteX1765" fmla="*/ 375221 w 824911"/>
                <a:gd name="connsiteY1765" fmla="*/ 179764 h 823431"/>
                <a:gd name="connsiteX1766" fmla="*/ 375221 w 824911"/>
                <a:gd name="connsiteY1766" fmla="*/ 179764 h 823431"/>
                <a:gd name="connsiteX1767" fmla="*/ 373886 w 824911"/>
                <a:gd name="connsiteY1767" fmla="*/ 171323 h 823431"/>
                <a:gd name="connsiteX1768" fmla="*/ 373886 w 824911"/>
                <a:gd name="connsiteY1768" fmla="*/ 170822 h 823431"/>
                <a:gd name="connsiteX1769" fmla="*/ 373453 w 824911"/>
                <a:gd name="connsiteY1769" fmla="*/ 168053 h 823431"/>
                <a:gd name="connsiteX1770" fmla="*/ 373252 w 824911"/>
                <a:gd name="connsiteY1770" fmla="*/ 166819 h 823431"/>
                <a:gd name="connsiteX1771" fmla="*/ 373252 w 824911"/>
                <a:gd name="connsiteY1771" fmla="*/ 166218 h 823431"/>
                <a:gd name="connsiteX1772" fmla="*/ 373252 w 824911"/>
                <a:gd name="connsiteY1772" fmla="*/ 166218 h 823431"/>
                <a:gd name="connsiteX1773" fmla="*/ 371117 w 824911"/>
                <a:gd name="connsiteY1773" fmla="*/ 152673 h 823431"/>
                <a:gd name="connsiteX1774" fmla="*/ 371117 w 824911"/>
                <a:gd name="connsiteY1774" fmla="*/ 152673 h 823431"/>
                <a:gd name="connsiteX1775" fmla="*/ 368982 w 824911"/>
                <a:gd name="connsiteY1775" fmla="*/ 139328 h 823431"/>
                <a:gd name="connsiteX1776" fmla="*/ 368982 w 824911"/>
                <a:gd name="connsiteY1776" fmla="*/ 139028 h 823431"/>
                <a:gd name="connsiteX1777" fmla="*/ 366847 w 824911"/>
                <a:gd name="connsiteY1777" fmla="*/ 125415 h 823431"/>
                <a:gd name="connsiteX1778" fmla="*/ 366847 w 824911"/>
                <a:gd name="connsiteY1778" fmla="*/ 125148 h 823431"/>
                <a:gd name="connsiteX1779" fmla="*/ 366380 w 824911"/>
                <a:gd name="connsiteY1779" fmla="*/ 122246 h 823431"/>
                <a:gd name="connsiteX1780" fmla="*/ 364745 w 824911"/>
                <a:gd name="connsiteY1780" fmla="*/ 111837 h 823431"/>
                <a:gd name="connsiteX1781" fmla="*/ 362743 w 824911"/>
                <a:gd name="connsiteY1781" fmla="*/ 98959 h 823431"/>
                <a:gd name="connsiteX1782" fmla="*/ 362743 w 824911"/>
                <a:gd name="connsiteY1782" fmla="*/ 98959 h 823431"/>
                <a:gd name="connsiteX1783" fmla="*/ 362743 w 824911"/>
                <a:gd name="connsiteY1783" fmla="*/ 98959 h 823431"/>
                <a:gd name="connsiteX1784" fmla="*/ 362743 w 824911"/>
                <a:gd name="connsiteY1784" fmla="*/ 98291 h 823431"/>
                <a:gd name="connsiteX1785" fmla="*/ 362743 w 824911"/>
                <a:gd name="connsiteY1785" fmla="*/ 98291 h 823431"/>
                <a:gd name="connsiteX1786" fmla="*/ 361309 w 824911"/>
                <a:gd name="connsiteY1786" fmla="*/ 89317 h 823431"/>
                <a:gd name="connsiteX1787" fmla="*/ 360575 w 824911"/>
                <a:gd name="connsiteY1787" fmla="*/ 84779 h 823431"/>
                <a:gd name="connsiteX1788" fmla="*/ 359874 w 824911"/>
                <a:gd name="connsiteY1788" fmla="*/ 80242 h 823431"/>
                <a:gd name="connsiteX1789" fmla="*/ 359140 w 824911"/>
                <a:gd name="connsiteY1789" fmla="*/ 75705 h 823431"/>
                <a:gd name="connsiteX1790" fmla="*/ 358406 w 824911"/>
                <a:gd name="connsiteY1790" fmla="*/ 71167 h 823431"/>
                <a:gd name="connsiteX1791" fmla="*/ 357705 w 824911"/>
                <a:gd name="connsiteY1791" fmla="*/ 66663 h 823431"/>
                <a:gd name="connsiteX1792" fmla="*/ 357005 w 824911"/>
                <a:gd name="connsiteY1792" fmla="*/ 62126 h 823431"/>
                <a:gd name="connsiteX1793" fmla="*/ 356271 w 824911"/>
                <a:gd name="connsiteY1793" fmla="*/ 57588 h 823431"/>
                <a:gd name="connsiteX1794" fmla="*/ 356271 w 824911"/>
                <a:gd name="connsiteY1794" fmla="*/ 57588 h 823431"/>
                <a:gd name="connsiteX1795" fmla="*/ 354970 w 824911"/>
                <a:gd name="connsiteY1795" fmla="*/ 49448 h 823431"/>
                <a:gd name="connsiteX1796" fmla="*/ 354970 w 824911"/>
                <a:gd name="connsiteY1796" fmla="*/ 49081 h 823431"/>
                <a:gd name="connsiteX1797" fmla="*/ 354970 w 824911"/>
                <a:gd name="connsiteY1797" fmla="*/ 49081 h 823431"/>
                <a:gd name="connsiteX1798" fmla="*/ 354970 w 824911"/>
                <a:gd name="connsiteY1798" fmla="*/ 48714 h 823431"/>
                <a:gd name="connsiteX1799" fmla="*/ 354202 w 824911"/>
                <a:gd name="connsiteY1799" fmla="*/ 43876 h 823431"/>
                <a:gd name="connsiteX1800" fmla="*/ 353301 w 824911"/>
                <a:gd name="connsiteY1800" fmla="*/ 38238 h 823431"/>
                <a:gd name="connsiteX1801" fmla="*/ 352100 w 824911"/>
                <a:gd name="connsiteY1801" fmla="*/ 30564 h 823431"/>
                <a:gd name="connsiteX1802" fmla="*/ 349932 w 824911"/>
                <a:gd name="connsiteY1802" fmla="*/ 17019 h 823431"/>
                <a:gd name="connsiteX1803" fmla="*/ 349932 w 824911"/>
                <a:gd name="connsiteY1803" fmla="*/ 17019 h 823431"/>
                <a:gd name="connsiteX1804" fmla="*/ 810674 w 824911"/>
                <a:gd name="connsiteY1804" fmla="*/ 428718 h 823431"/>
                <a:gd name="connsiteX1805" fmla="*/ 810674 w 824911"/>
                <a:gd name="connsiteY1805" fmla="*/ 430086 h 823431"/>
                <a:gd name="connsiteX1806" fmla="*/ 810674 w 824911"/>
                <a:gd name="connsiteY1806" fmla="*/ 432555 h 823431"/>
                <a:gd name="connsiteX1807" fmla="*/ 810674 w 824911"/>
                <a:gd name="connsiteY1807" fmla="*/ 434090 h 823431"/>
                <a:gd name="connsiteX1808" fmla="*/ 810207 w 824911"/>
                <a:gd name="connsiteY1808" fmla="*/ 441363 h 823431"/>
                <a:gd name="connsiteX1809" fmla="*/ 809874 w 824911"/>
                <a:gd name="connsiteY1809" fmla="*/ 445333 h 823431"/>
                <a:gd name="connsiteX1810" fmla="*/ 809607 w 824911"/>
                <a:gd name="connsiteY1810" fmla="*/ 448336 h 823431"/>
                <a:gd name="connsiteX1811" fmla="*/ 809607 w 824911"/>
                <a:gd name="connsiteY1811" fmla="*/ 450238 h 823431"/>
                <a:gd name="connsiteX1812" fmla="*/ 809306 w 824911"/>
                <a:gd name="connsiteY1812" fmla="*/ 453073 h 823431"/>
                <a:gd name="connsiteX1813" fmla="*/ 808839 w 824911"/>
                <a:gd name="connsiteY1813" fmla="*/ 457310 h 823431"/>
                <a:gd name="connsiteX1814" fmla="*/ 807972 w 824911"/>
                <a:gd name="connsiteY1814" fmla="*/ 464183 h 823431"/>
                <a:gd name="connsiteX1815" fmla="*/ 807772 w 824911"/>
                <a:gd name="connsiteY1815" fmla="*/ 465684 h 823431"/>
                <a:gd name="connsiteX1816" fmla="*/ 807472 w 824911"/>
                <a:gd name="connsiteY1816" fmla="*/ 467820 h 823431"/>
                <a:gd name="connsiteX1817" fmla="*/ 807171 w 824911"/>
                <a:gd name="connsiteY1817" fmla="*/ 469888 h 823431"/>
                <a:gd name="connsiteX1818" fmla="*/ 806771 w 824911"/>
                <a:gd name="connsiteY1818" fmla="*/ 472624 h 823431"/>
                <a:gd name="connsiteX1819" fmla="*/ 805436 w 824911"/>
                <a:gd name="connsiteY1819" fmla="*/ 480531 h 823431"/>
                <a:gd name="connsiteX1820" fmla="*/ 804936 w 824911"/>
                <a:gd name="connsiteY1820" fmla="*/ 483434 h 823431"/>
                <a:gd name="connsiteX1821" fmla="*/ 804636 w 824911"/>
                <a:gd name="connsiteY1821" fmla="*/ 484902 h 823431"/>
                <a:gd name="connsiteX1822" fmla="*/ 804169 w 824911"/>
                <a:gd name="connsiteY1822" fmla="*/ 487404 h 823431"/>
                <a:gd name="connsiteX1823" fmla="*/ 803468 w 824911"/>
                <a:gd name="connsiteY1823" fmla="*/ 490740 h 823431"/>
                <a:gd name="connsiteX1824" fmla="*/ 803468 w 824911"/>
                <a:gd name="connsiteY1824" fmla="*/ 491107 h 823431"/>
                <a:gd name="connsiteX1825" fmla="*/ 801399 w 824911"/>
                <a:gd name="connsiteY1825" fmla="*/ 500582 h 823431"/>
                <a:gd name="connsiteX1826" fmla="*/ 801399 w 824911"/>
                <a:gd name="connsiteY1826" fmla="*/ 501016 h 823431"/>
                <a:gd name="connsiteX1827" fmla="*/ 800365 w 824911"/>
                <a:gd name="connsiteY1827" fmla="*/ 505420 h 823431"/>
                <a:gd name="connsiteX1828" fmla="*/ 800365 w 824911"/>
                <a:gd name="connsiteY1828" fmla="*/ 505653 h 823431"/>
                <a:gd name="connsiteX1829" fmla="*/ 799164 w 824911"/>
                <a:gd name="connsiteY1829" fmla="*/ 510324 h 823431"/>
                <a:gd name="connsiteX1830" fmla="*/ 799164 w 824911"/>
                <a:gd name="connsiteY1830" fmla="*/ 510324 h 823431"/>
                <a:gd name="connsiteX1831" fmla="*/ 798630 w 824911"/>
                <a:gd name="connsiteY1831" fmla="*/ 512359 h 823431"/>
                <a:gd name="connsiteX1832" fmla="*/ 798630 w 824911"/>
                <a:gd name="connsiteY1832" fmla="*/ 512526 h 823431"/>
                <a:gd name="connsiteX1833" fmla="*/ 798130 w 824911"/>
                <a:gd name="connsiteY1833" fmla="*/ 514495 h 823431"/>
                <a:gd name="connsiteX1834" fmla="*/ 796996 w 824911"/>
                <a:gd name="connsiteY1834" fmla="*/ 518698 h 823431"/>
                <a:gd name="connsiteX1835" fmla="*/ 796328 w 824911"/>
                <a:gd name="connsiteY1835" fmla="*/ 520967 h 823431"/>
                <a:gd name="connsiteX1836" fmla="*/ 795694 w 824911"/>
                <a:gd name="connsiteY1836" fmla="*/ 523236 h 823431"/>
                <a:gd name="connsiteX1837" fmla="*/ 795327 w 824911"/>
                <a:gd name="connsiteY1837" fmla="*/ 524370 h 823431"/>
                <a:gd name="connsiteX1838" fmla="*/ 794960 w 824911"/>
                <a:gd name="connsiteY1838" fmla="*/ 525604 h 823431"/>
                <a:gd name="connsiteX1839" fmla="*/ 794960 w 824911"/>
                <a:gd name="connsiteY1839" fmla="*/ 525604 h 823431"/>
                <a:gd name="connsiteX1840" fmla="*/ 793793 w 824911"/>
                <a:gd name="connsiteY1840" fmla="*/ 529374 h 823431"/>
                <a:gd name="connsiteX1841" fmla="*/ 792592 w 824911"/>
                <a:gd name="connsiteY1841" fmla="*/ 533178 h 823431"/>
                <a:gd name="connsiteX1842" fmla="*/ 791557 w 824911"/>
                <a:gd name="connsiteY1842" fmla="*/ 536514 h 823431"/>
                <a:gd name="connsiteX1843" fmla="*/ 791557 w 824911"/>
                <a:gd name="connsiteY1843" fmla="*/ 536848 h 823431"/>
                <a:gd name="connsiteX1844" fmla="*/ 790356 w 824911"/>
                <a:gd name="connsiteY1844" fmla="*/ 540351 h 823431"/>
                <a:gd name="connsiteX1845" fmla="*/ 790356 w 824911"/>
                <a:gd name="connsiteY1845" fmla="*/ 540351 h 823431"/>
                <a:gd name="connsiteX1846" fmla="*/ 777445 w 824911"/>
                <a:gd name="connsiteY1846" fmla="*/ 535914 h 823431"/>
                <a:gd name="connsiteX1847" fmla="*/ 777445 w 824911"/>
                <a:gd name="connsiteY1847" fmla="*/ 535914 h 823431"/>
                <a:gd name="connsiteX1848" fmla="*/ 770105 w 824911"/>
                <a:gd name="connsiteY1848" fmla="*/ 533445 h 823431"/>
                <a:gd name="connsiteX1849" fmla="*/ 764300 w 824911"/>
                <a:gd name="connsiteY1849" fmla="*/ 531476 h 823431"/>
                <a:gd name="connsiteX1850" fmla="*/ 763900 w 824911"/>
                <a:gd name="connsiteY1850" fmla="*/ 531476 h 823431"/>
                <a:gd name="connsiteX1851" fmla="*/ 763900 w 824911"/>
                <a:gd name="connsiteY1851" fmla="*/ 531476 h 823431"/>
                <a:gd name="connsiteX1852" fmla="*/ 760129 w 824911"/>
                <a:gd name="connsiteY1852" fmla="*/ 530208 h 823431"/>
                <a:gd name="connsiteX1853" fmla="*/ 759329 w 824911"/>
                <a:gd name="connsiteY1853" fmla="*/ 529942 h 823431"/>
                <a:gd name="connsiteX1854" fmla="*/ 751522 w 824911"/>
                <a:gd name="connsiteY1854" fmla="*/ 527206 h 823431"/>
                <a:gd name="connsiteX1855" fmla="*/ 751255 w 824911"/>
                <a:gd name="connsiteY1855" fmla="*/ 527206 h 823431"/>
                <a:gd name="connsiteX1856" fmla="*/ 747185 w 824911"/>
                <a:gd name="connsiteY1856" fmla="*/ 525805 h 823431"/>
                <a:gd name="connsiteX1857" fmla="*/ 746884 w 824911"/>
                <a:gd name="connsiteY1857" fmla="*/ 525805 h 823431"/>
                <a:gd name="connsiteX1858" fmla="*/ 742847 w 824911"/>
                <a:gd name="connsiteY1858" fmla="*/ 524437 h 823431"/>
                <a:gd name="connsiteX1859" fmla="*/ 742581 w 824911"/>
                <a:gd name="connsiteY1859" fmla="*/ 524437 h 823431"/>
                <a:gd name="connsiteX1860" fmla="*/ 738510 w 824911"/>
                <a:gd name="connsiteY1860" fmla="*/ 523035 h 823431"/>
                <a:gd name="connsiteX1861" fmla="*/ 734607 w 824911"/>
                <a:gd name="connsiteY1861" fmla="*/ 521701 h 823431"/>
                <a:gd name="connsiteX1862" fmla="*/ 734607 w 824911"/>
                <a:gd name="connsiteY1862" fmla="*/ 521701 h 823431"/>
                <a:gd name="connsiteX1863" fmla="*/ 734407 w 824911"/>
                <a:gd name="connsiteY1863" fmla="*/ 521701 h 823431"/>
                <a:gd name="connsiteX1864" fmla="*/ 734173 w 824911"/>
                <a:gd name="connsiteY1864" fmla="*/ 521701 h 823431"/>
                <a:gd name="connsiteX1865" fmla="*/ 729903 w 824911"/>
                <a:gd name="connsiteY1865" fmla="*/ 520233 h 823431"/>
                <a:gd name="connsiteX1866" fmla="*/ 729903 w 824911"/>
                <a:gd name="connsiteY1866" fmla="*/ 520233 h 823431"/>
                <a:gd name="connsiteX1867" fmla="*/ 725632 w 824911"/>
                <a:gd name="connsiteY1867" fmla="*/ 518765 h 823431"/>
                <a:gd name="connsiteX1868" fmla="*/ 725632 w 824911"/>
                <a:gd name="connsiteY1868" fmla="*/ 518765 h 823431"/>
                <a:gd name="connsiteX1869" fmla="*/ 721395 w 824911"/>
                <a:gd name="connsiteY1869" fmla="*/ 517330 h 823431"/>
                <a:gd name="connsiteX1870" fmla="*/ 721395 w 824911"/>
                <a:gd name="connsiteY1870" fmla="*/ 517330 h 823431"/>
                <a:gd name="connsiteX1871" fmla="*/ 712787 w 824911"/>
                <a:gd name="connsiteY1871" fmla="*/ 514361 h 823431"/>
                <a:gd name="connsiteX1872" fmla="*/ 712787 w 824911"/>
                <a:gd name="connsiteY1872" fmla="*/ 514361 h 823431"/>
                <a:gd name="connsiteX1873" fmla="*/ 699843 w 824911"/>
                <a:gd name="connsiteY1873" fmla="*/ 509924 h 823431"/>
                <a:gd name="connsiteX1874" fmla="*/ 699843 w 824911"/>
                <a:gd name="connsiteY1874" fmla="*/ 509924 h 823431"/>
                <a:gd name="connsiteX1875" fmla="*/ 685497 w 824911"/>
                <a:gd name="connsiteY1875" fmla="*/ 504819 h 823431"/>
                <a:gd name="connsiteX1876" fmla="*/ 685497 w 824911"/>
                <a:gd name="connsiteY1876" fmla="*/ 504819 h 823431"/>
                <a:gd name="connsiteX1877" fmla="*/ 686598 w 824911"/>
                <a:gd name="connsiteY1877" fmla="*/ 501483 h 823431"/>
                <a:gd name="connsiteX1878" fmla="*/ 687265 w 824911"/>
                <a:gd name="connsiteY1878" fmla="*/ 499448 h 823431"/>
                <a:gd name="connsiteX1879" fmla="*/ 689300 w 824911"/>
                <a:gd name="connsiteY1879" fmla="*/ 492775 h 823431"/>
                <a:gd name="connsiteX1880" fmla="*/ 689967 w 824911"/>
                <a:gd name="connsiteY1880" fmla="*/ 490440 h 823431"/>
                <a:gd name="connsiteX1881" fmla="*/ 691202 w 824911"/>
                <a:gd name="connsiteY1881" fmla="*/ 486003 h 823431"/>
                <a:gd name="connsiteX1882" fmla="*/ 691969 w 824911"/>
                <a:gd name="connsiteY1882" fmla="*/ 483067 h 823431"/>
                <a:gd name="connsiteX1883" fmla="*/ 692836 w 824911"/>
                <a:gd name="connsiteY1883" fmla="*/ 479730 h 823431"/>
                <a:gd name="connsiteX1884" fmla="*/ 692836 w 824911"/>
                <a:gd name="connsiteY1884" fmla="*/ 479297 h 823431"/>
                <a:gd name="connsiteX1885" fmla="*/ 693437 w 824911"/>
                <a:gd name="connsiteY1885" fmla="*/ 476661 h 823431"/>
                <a:gd name="connsiteX1886" fmla="*/ 695005 w 824911"/>
                <a:gd name="connsiteY1886" fmla="*/ 469588 h 823431"/>
                <a:gd name="connsiteX1887" fmla="*/ 695472 w 824911"/>
                <a:gd name="connsiteY1887" fmla="*/ 467286 h 823431"/>
                <a:gd name="connsiteX1888" fmla="*/ 696206 w 824911"/>
                <a:gd name="connsiteY1888" fmla="*/ 463483 h 823431"/>
                <a:gd name="connsiteX1889" fmla="*/ 696606 w 824911"/>
                <a:gd name="connsiteY1889" fmla="*/ 461247 h 823431"/>
                <a:gd name="connsiteX1890" fmla="*/ 697507 w 824911"/>
                <a:gd name="connsiteY1890" fmla="*/ 455642 h 823431"/>
                <a:gd name="connsiteX1891" fmla="*/ 697807 w 824911"/>
                <a:gd name="connsiteY1891" fmla="*/ 453841 h 823431"/>
                <a:gd name="connsiteX1892" fmla="*/ 698141 w 824911"/>
                <a:gd name="connsiteY1892" fmla="*/ 451439 h 823431"/>
                <a:gd name="connsiteX1893" fmla="*/ 698475 w 824911"/>
                <a:gd name="connsiteY1893" fmla="*/ 449103 h 823431"/>
                <a:gd name="connsiteX1894" fmla="*/ 698708 w 824911"/>
                <a:gd name="connsiteY1894" fmla="*/ 447168 h 823431"/>
                <a:gd name="connsiteX1895" fmla="*/ 699309 w 824911"/>
                <a:gd name="connsiteY1895" fmla="*/ 442030 h 823431"/>
                <a:gd name="connsiteX1896" fmla="*/ 699709 w 824911"/>
                <a:gd name="connsiteY1896" fmla="*/ 438027 h 823431"/>
                <a:gd name="connsiteX1897" fmla="*/ 699909 w 824911"/>
                <a:gd name="connsiteY1897" fmla="*/ 435725 h 823431"/>
                <a:gd name="connsiteX1898" fmla="*/ 700243 w 824911"/>
                <a:gd name="connsiteY1898" fmla="*/ 431421 h 823431"/>
                <a:gd name="connsiteX1899" fmla="*/ 700510 w 824911"/>
                <a:gd name="connsiteY1899" fmla="*/ 427084 h 823431"/>
                <a:gd name="connsiteX1900" fmla="*/ 700510 w 824911"/>
                <a:gd name="connsiteY1900" fmla="*/ 424181 h 823431"/>
                <a:gd name="connsiteX1901" fmla="*/ 700510 w 824911"/>
                <a:gd name="connsiteY1901" fmla="*/ 422012 h 823431"/>
                <a:gd name="connsiteX1902" fmla="*/ 700710 w 824911"/>
                <a:gd name="connsiteY1902" fmla="*/ 415340 h 823431"/>
                <a:gd name="connsiteX1903" fmla="*/ 700710 w 824911"/>
                <a:gd name="connsiteY1903" fmla="*/ 415340 h 823431"/>
                <a:gd name="connsiteX1904" fmla="*/ 714389 w 824911"/>
                <a:gd name="connsiteY1904" fmla="*/ 415573 h 823431"/>
                <a:gd name="connsiteX1905" fmla="*/ 714389 w 824911"/>
                <a:gd name="connsiteY1905" fmla="*/ 415573 h 823431"/>
                <a:gd name="connsiteX1906" fmla="*/ 728101 w 824911"/>
                <a:gd name="connsiteY1906" fmla="*/ 415807 h 823431"/>
                <a:gd name="connsiteX1907" fmla="*/ 728101 w 824911"/>
                <a:gd name="connsiteY1907" fmla="*/ 415807 h 823431"/>
                <a:gd name="connsiteX1908" fmla="*/ 737276 w 824911"/>
                <a:gd name="connsiteY1908" fmla="*/ 415974 h 823431"/>
                <a:gd name="connsiteX1909" fmla="*/ 741847 w 824911"/>
                <a:gd name="connsiteY1909" fmla="*/ 415974 h 823431"/>
                <a:gd name="connsiteX1910" fmla="*/ 745183 w 824911"/>
                <a:gd name="connsiteY1910" fmla="*/ 415974 h 823431"/>
                <a:gd name="connsiteX1911" fmla="*/ 746684 w 824911"/>
                <a:gd name="connsiteY1911" fmla="*/ 415974 h 823431"/>
                <a:gd name="connsiteX1912" fmla="*/ 751121 w 824911"/>
                <a:gd name="connsiteY1912" fmla="*/ 415974 h 823431"/>
                <a:gd name="connsiteX1913" fmla="*/ 755659 w 824911"/>
                <a:gd name="connsiteY1913" fmla="*/ 415974 h 823431"/>
                <a:gd name="connsiteX1914" fmla="*/ 755659 w 824911"/>
                <a:gd name="connsiteY1914" fmla="*/ 415974 h 823431"/>
                <a:gd name="connsiteX1915" fmla="*/ 760230 w 824911"/>
                <a:gd name="connsiteY1915" fmla="*/ 415974 h 823431"/>
                <a:gd name="connsiteX1916" fmla="*/ 764834 w 824911"/>
                <a:gd name="connsiteY1916" fmla="*/ 415974 h 823431"/>
                <a:gd name="connsiteX1917" fmla="*/ 769404 w 824911"/>
                <a:gd name="connsiteY1917" fmla="*/ 415974 h 823431"/>
                <a:gd name="connsiteX1918" fmla="*/ 769404 w 824911"/>
                <a:gd name="connsiteY1918" fmla="*/ 415974 h 823431"/>
                <a:gd name="connsiteX1919" fmla="*/ 775443 w 824911"/>
                <a:gd name="connsiteY1919" fmla="*/ 415974 h 823431"/>
                <a:gd name="connsiteX1920" fmla="*/ 777612 w 824911"/>
                <a:gd name="connsiteY1920" fmla="*/ 415974 h 823431"/>
                <a:gd name="connsiteX1921" fmla="*/ 779113 w 824911"/>
                <a:gd name="connsiteY1921" fmla="*/ 415974 h 823431"/>
                <a:gd name="connsiteX1922" fmla="*/ 783617 w 824911"/>
                <a:gd name="connsiteY1922" fmla="*/ 415974 h 823431"/>
                <a:gd name="connsiteX1923" fmla="*/ 783917 w 824911"/>
                <a:gd name="connsiteY1923" fmla="*/ 415974 h 823431"/>
                <a:gd name="connsiteX1924" fmla="*/ 789622 w 824911"/>
                <a:gd name="connsiteY1924" fmla="*/ 415974 h 823431"/>
                <a:gd name="connsiteX1925" fmla="*/ 797362 w 824911"/>
                <a:gd name="connsiteY1925" fmla="*/ 415974 h 823431"/>
                <a:gd name="connsiteX1926" fmla="*/ 797362 w 824911"/>
                <a:gd name="connsiteY1926" fmla="*/ 415974 h 823431"/>
                <a:gd name="connsiteX1927" fmla="*/ 810975 w 824911"/>
                <a:gd name="connsiteY1927" fmla="*/ 416207 h 823431"/>
                <a:gd name="connsiteX1928" fmla="*/ 810975 w 824911"/>
                <a:gd name="connsiteY1928" fmla="*/ 416207 h 823431"/>
                <a:gd name="connsiteX1929" fmla="*/ 810975 w 824911"/>
                <a:gd name="connsiteY1929" fmla="*/ 416207 h 823431"/>
                <a:gd name="connsiteX1930" fmla="*/ 810674 w 824911"/>
                <a:gd name="connsiteY1930" fmla="*/ 428718 h 823431"/>
                <a:gd name="connsiteX1931" fmla="*/ 359307 w 824911"/>
                <a:gd name="connsiteY1931" fmla="*/ 80075 h 823431"/>
                <a:gd name="connsiteX1932" fmla="*/ 358573 w 824911"/>
                <a:gd name="connsiteY1932" fmla="*/ 75538 h 823431"/>
                <a:gd name="connsiteX1933" fmla="*/ 357839 w 824911"/>
                <a:gd name="connsiteY1933" fmla="*/ 71000 h 823431"/>
                <a:gd name="connsiteX1934" fmla="*/ 358539 w 824911"/>
                <a:gd name="connsiteY1934" fmla="*/ 75538 h 823431"/>
                <a:gd name="connsiteX1935" fmla="*/ 359273 w 824911"/>
                <a:gd name="connsiteY1935" fmla="*/ 80075 h 823431"/>
                <a:gd name="connsiteX1936" fmla="*/ 360007 w 824911"/>
                <a:gd name="connsiteY1936" fmla="*/ 84612 h 823431"/>
                <a:gd name="connsiteX1937" fmla="*/ 360741 w 824911"/>
                <a:gd name="connsiteY1937" fmla="*/ 89150 h 823431"/>
                <a:gd name="connsiteX1938" fmla="*/ 360007 w 824911"/>
                <a:gd name="connsiteY1938" fmla="*/ 84612 h 823431"/>
                <a:gd name="connsiteX1939" fmla="*/ 360708 w 824911"/>
                <a:gd name="connsiteY1939" fmla="*/ 89150 h 823431"/>
                <a:gd name="connsiteX1940" fmla="*/ 362143 w 824911"/>
                <a:gd name="connsiteY1940" fmla="*/ 98124 h 823431"/>
                <a:gd name="connsiteX1941" fmla="*/ 362143 w 824911"/>
                <a:gd name="connsiteY1941" fmla="*/ 98124 h 823431"/>
                <a:gd name="connsiteX1942" fmla="*/ 362143 w 824911"/>
                <a:gd name="connsiteY1942" fmla="*/ 98124 h 823431"/>
                <a:gd name="connsiteX1943" fmla="*/ 362143 w 824911"/>
                <a:gd name="connsiteY1943" fmla="*/ 98124 h 823431"/>
                <a:gd name="connsiteX1944" fmla="*/ 661008 w 824911"/>
                <a:gd name="connsiteY1944" fmla="*/ 722446 h 823431"/>
                <a:gd name="connsiteX1945" fmla="*/ 661008 w 824911"/>
                <a:gd name="connsiteY1945" fmla="*/ 722446 h 823431"/>
                <a:gd name="connsiteX1946" fmla="*/ 658306 w 824911"/>
                <a:gd name="connsiteY1946" fmla="*/ 724581 h 823431"/>
                <a:gd name="connsiteX1947" fmla="*/ 654536 w 824911"/>
                <a:gd name="connsiteY1947" fmla="*/ 727517 h 823431"/>
                <a:gd name="connsiteX1948" fmla="*/ 651500 w 824911"/>
                <a:gd name="connsiteY1948" fmla="*/ 729853 h 823431"/>
                <a:gd name="connsiteX1949" fmla="*/ 654536 w 824911"/>
                <a:gd name="connsiteY1949" fmla="*/ 727551 h 823431"/>
                <a:gd name="connsiteX1950" fmla="*/ 658306 w 824911"/>
                <a:gd name="connsiteY1950" fmla="*/ 724615 h 823431"/>
                <a:gd name="connsiteX1951" fmla="*/ 661008 w 824911"/>
                <a:gd name="connsiteY1951" fmla="*/ 722479 h 823431"/>
                <a:gd name="connsiteX1952" fmla="*/ 661008 w 824911"/>
                <a:gd name="connsiteY1952" fmla="*/ 722479 h 823431"/>
                <a:gd name="connsiteX1953" fmla="*/ 663210 w 824911"/>
                <a:gd name="connsiteY1953" fmla="*/ 720678 h 823431"/>
                <a:gd name="connsiteX1954" fmla="*/ 651233 w 824911"/>
                <a:gd name="connsiteY1954" fmla="*/ 730019 h 823431"/>
                <a:gd name="connsiteX1955" fmla="*/ 650165 w 824911"/>
                <a:gd name="connsiteY1955" fmla="*/ 730820 h 823431"/>
                <a:gd name="connsiteX1956" fmla="*/ 651233 w 824911"/>
                <a:gd name="connsiteY1956" fmla="*/ 730053 h 823431"/>
                <a:gd name="connsiteX1957" fmla="*/ 651233 w 824911"/>
                <a:gd name="connsiteY1957" fmla="*/ 730053 h 823431"/>
                <a:gd name="connsiteX1958" fmla="*/ 638888 w 824911"/>
                <a:gd name="connsiteY1958" fmla="*/ 738927 h 823431"/>
                <a:gd name="connsiteX1959" fmla="*/ 638655 w 824911"/>
                <a:gd name="connsiteY1959" fmla="*/ 739094 h 823431"/>
                <a:gd name="connsiteX1960" fmla="*/ 638888 w 824911"/>
                <a:gd name="connsiteY1960" fmla="*/ 739094 h 823431"/>
                <a:gd name="connsiteX1961" fmla="*/ 640790 w 824911"/>
                <a:gd name="connsiteY1961" fmla="*/ 737760 h 823431"/>
                <a:gd name="connsiteX1962" fmla="*/ 638989 w 824911"/>
                <a:gd name="connsiteY1962" fmla="*/ 738927 h 823431"/>
                <a:gd name="connsiteX1963" fmla="*/ 634685 w 824911"/>
                <a:gd name="connsiteY1963" fmla="*/ 741797 h 823431"/>
                <a:gd name="connsiteX1964" fmla="*/ 630881 w 824911"/>
                <a:gd name="connsiteY1964" fmla="*/ 744366 h 823431"/>
                <a:gd name="connsiteX1965" fmla="*/ 634685 w 824911"/>
                <a:gd name="connsiteY1965" fmla="*/ 741830 h 823431"/>
                <a:gd name="connsiteX1966" fmla="*/ 635152 w 824911"/>
                <a:gd name="connsiteY1966" fmla="*/ 741496 h 823431"/>
                <a:gd name="connsiteX1967" fmla="*/ 622307 w 824911"/>
                <a:gd name="connsiteY1967" fmla="*/ 749937 h 823431"/>
                <a:gd name="connsiteX1968" fmla="*/ 618971 w 824911"/>
                <a:gd name="connsiteY1968" fmla="*/ 751972 h 823431"/>
                <a:gd name="connsiteX1969" fmla="*/ 622307 w 824911"/>
                <a:gd name="connsiteY1969" fmla="*/ 749971 h 823431"/>
                <a:gd name="connsiteX1970" fmla="*/ 627211 w 824911"/>
                <a:gd name="connsiteY1970" fmla="*/ 746868 h 823431"/>
                <a:gd name="connsiteX1971" fmla="*/ 622307 w 824911"/>
                <a:gd name="connsiteY1971" fmla="*/ 749937 h 823431"/>
                <a:gd name="connsiteX1972" fmla="*/ 617403 w 824911"/>
                <a:gd name="connsiteY1972" fmla="*/ 720177 h 823431"/>
                <a:gd name="connsiteX1973" fmla="*/ 617102 w 824911"/>
                <a:gd name="connsiteY1973" fmla="*/ 720378 h 823431"/>
                <a:gd name="connsiteX1974" fmla="*/ 616168 w 824911"/>
                <a:gd name="connsiteY1974" fmla="*/ 721011 h 823431"/>
                <a:gd name="connsiteX1975" fmla="*/ 615501 w 824911"/>
                <a:gd name="connsiteY1975" fmla="*/ 721479 h 823431"/>
                <a:gd name="connsiteX1976" fmla="*/ 615134 w 824911"/>
                <a:gd name="connsiteY1976" fmla="*/ 721712 h 823431"/>
                <a:gd name="connsiteX1977" fmla="*/ 615134 w 824911"/>
                <a:gd name="connsiteY1977" fmla="*/ 721712 h 823431"/>
                <a:gd name="connsiteX1978" fmla="*/ 614901 w 824911"/>
                <a:gd name="connsiteY1978" fmla="*/ 721879 h 823431"/>
                <a:gd name="connsiteX1979" fmla="*/ 614033 w 824911"/>
                <a:gd name="connsiteY1979" fmla="*/ 722479 h 823431"/>
                <a:gd name="connsiteX1980" fmla="*/ 615701 w 824911"/>
                <a:gd name="connsiteY1980" fmla="*/ 721412 h 823431"/>
                <a:gd name="connsiteX1981" fmla="*/ 618871 w 824911"/>
                <a:gd name="connsiteY1981" fmla="*/ 719243 h 82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</a:cxnLst>
              <a:rect l="l" t="t" r="r" b="b"/>
              <a:pathLst>
                <a:path w="824911" h="823431">
                  <a:moveTo>
                    <a:pt x="360741" y="89150"/>
                  </a:moveTo>
                  <a:lnTo>
                    <a:pt x="360007" y="84612"/>
                  </a:lnTo>
                  <a:lnTo>
                    <a:pt x="360708" y="89150"/>
                  </a:lnTo>
                  <a:lnTo>
                    <a:pt x="362143" y="98124"/>
                  </a:lnTo>
                  <a:lnTo>
                    <a:pt x="362143" y="98124"/>
                  </a:lnTo>
                  <a:lnTo>
                    <a:pt x="362143" y="98124"/>
                  </a:lnTo>
                  <a:lnTo>
                    <a:pt x="362143" y="98124"/>
                  </a:lnTo>
                  <a:close/>
                  <a:moveTo>
                    <a:pt x="359307" y="80075"/>
                  </a:moveTo>
                  <a:lnTo>
                    <a:pt x="358573" y="75538"/>
                  </a:lnTo>
                  <a:lnTo>
                    <a:pt x="357839" y="71000"/>
                  </a:lnTo>
                  <a:lnTo>
                    <a:pt x="358539" y="75538"/>
                  </a:lnTo>
                  <a:lnTo>
                    <a:pt x="359273" y="80075"/>
                  </a:lnTo>
                  <a:lnTo>
                    <a:pt x="360007" y="84612"/>
                  </a:lnTo>
                  <a:close/>
                  <a:moveTo>
                    <a:pt x="601756" y="719577"/>
                  </a:moveTo>
                  <a:cubicBezTo>
                    <a:pt x="601689" y="719560"/>
                    <a:pt x="601622" y="719560"/>
                    <a:pt x="601555" y="719577"/>
                  </a:cubicBezTo>
                  <a:cubicBezTo>
                    <a:pt x="601655" y="719540"/>
                    <a:pt x="601745" y="719483"/>
                    <a:pt x="601822" y="719410"/>
                  </a:cubicBezTo>
                  <a:close/>
                  <a:moveTo>
                    <a:pt x="602523" y="719110"/>
                  </a:moveTo>
                  <a:lnTo>
                    <a:pt x="602156" y="719343"/>
                  </a:lnTo>
                  <a:lnTo>
                    <a:pt x="602556" y="719143"/>
                  </a:lnTo>
                  <a:lnTo>
                    <a:pt x="602556" y="719143"/>
                  </a:lnTo>
                  <a:close/>
                  <a:moveTo>
                    <a:pt x="598419" y="721645"/>
                  </a:moveTo>
                  <a:cubicBezTo>
                    <a:pt x="598743" y="721475"/>
                    <a:pt x="599053" y="721285"/>
                    <a:pt x="599353" y="721078"/>
                  </a:cubicBezTo>
                  <a:cubicBezTo>
                    <a:pt x="599560" y="720955"/>
                    <a:pt x="599760" y="720821"/>
                    <a:pt x="599954" y="720678"/>
                  </a:cubicBezTo>
                  <a:lnTo>
                    <a:pt x="598853" y="721345"/>
                  </a:lnTo>
                  <a:cubicBezTo>
                    <a:pt x="598716" y="721469"/>
                    <a:pt x="598573" y="721579"/>
                    <a:pt x="598419" y="721679"/>
                  </a:cubicBezTo>
                  <a:close/>
                  <a:moveTo>
                    <a:pt x="581738" y="731054"/>
                  </a:moveTo>
                  <a:lnTo>
                    <a:pt x="579736" y="732121"/>
                  </a:lnTo>
                  <a:lnTo>
                    <a:pt x="581771" y="731087"/>
                  </a:lnTo>
                  <a:lnTo>
                    <a:pt x="581771" y="731087"/>
                  </a:lnTo>
                  <a:close/>
                  <a:moveTo>
                    <a:pt x="585975" y="728752"/>
                  </a:moveTo>
                  <a:lnTo>
                    <a:pt x="585241" y="729152"/>
                  </a:lnTo>
                  <a:lnTo>
                    <a:pt x="586342" y="728585"/>
                  </a:lnTo>
                  <a:close/>
                  <a:moveTo>
                    <a:pt x="571095" y="736492"/>
                  </a:moveTo>
                  <a:lnTo>
                    <a:pt x="571095" y="736492"/>
                  </a:lnTo>
                  <a:close/>
                  <a:moveTo>
                    <a:pt x="576433" y="733823"/>
                  </a:moveTo>
                  <a:lnTo>
                    <a:pt x="571128" y="736459"/>
                  </a:lnTo>
                  <a:lnTo>
                    <a:pt x="571128" y="736459"/>
                  </a:lnTo>
                  <a:lnTo>
                    <a:pt x="576466" y="733823"/>
                  </a:lnTo>
                  <a:lnTo>
                    <a:pt x="576466" y="733823"/>
                  </a:lnTo>
                  <a:close/>
                  <a:moveTo>
                    <a:pt x="578335" y="732822"/>
                  </a:moveTo>
                  <a:lnTo>
                    <a:pt x="578335" y="732822"/>
                  </a:lnTo>
                  <a:lnTo>
                    <a:pt x="578768" y="732622"/>
                  </a:lnTo>
                  <a:close/>
                  <a:moveTo>
                    <a:pt x="577300" y="733356"/>
                  </a:moveTo>
                  <a:lnTo>
                    <a:pt x="577300" y="733356"/>
                  </a:lnTo>
                  <a:lnTo>
                    <a:pt x="577300" y="733356"/>
                  </a:lnTo>
                  <a:cubicBezTo>
                    <a:pt x="577637" y="733216"/>
                    <a:pt x="577961" y="733049"/>
                    <a:pt x="578268" y="732855"/>
                  </a:cubicBezTo>
                  <a:lnTo>
                    <a:pt x="577868" y="733022"/>
                  </a:lnTo>
                  <a:close/>
                  <a:moveTo>
                    <a:pt x="570394" y="731688"/>
                  </a:moveTo>
                  <a:lnTo>
                    <a:pt x="570394" y="731688"/>
                  </a:lnTo>
                  <a:lnTo>
                    <a:pt x="570394" y="731688"/>
                  </a:lnTo>
                  <a:lnTo>
                    <a:pt x="570161" y="731688"/>
                  </a:lnTo>
                  <a:lnTo>
                    <a:pt x="570161" y="731688"/>
                  </a:lnTo>
                  <a:lnTo>
                    <a:pt x="570161" y="731688"/>
                  </a:lnTo>
                  <a:lnTo>
                    <a:pt x="570161" y="731688"/>
                  </a:lnTo>
                  <a:lnTo>
                    <a:pt x="570161" y="731688"/>
                  </a:lnTo>
                  <a:lnTo>
                    <a:pt x="570561" y="731487"/>
                  </a:lnTo>
                  <a:lnTo>
                    <a:pt x="570761" y="731487"/>
                  </a:lnTo>
                  <a:lnTo>
                    <a:pt x="570761" y="731487"/>
                  </a:lnTo>
                  <a:close/>
                  <a:moveTo>
                    <a:pt x="565590" y="734056"/>
                  </a:moveTo>
                  <a:lnTo>
                    <a:pt x="562888" y="735358"/>
                  </a:lnTo>
                  <a:lnTo>
                    <a:pt x="563922" y="734890"/>
                  </a:lnTo>
                  <a:lnTo>
                    <a:pt x="565623" y="734090"/>
                  </a:lnTo>
                  <a:lnTo>
                    <a:pt x="565623" y="734090"/>
                  </a:lnTo>
                  <a:close/>
                  <a:moveTo>
                    <a:pt x="566324" y="733689"/>
                  </a:moveTo>
                  <a:lnTo>
                    <a:pt x="565957" y="733890"/>
                  </a:lnTo>
                  <a:lnTo>
                    <a:pt x="566324" y="733723"/>
                  </a:lnTo>
                  <a:lnTo>
                    <a:pt x="566324" y="733723"/>
                  </a:lnTo>
                  <a:close/>
                  <a:moveTo>
                    <a:pt x="562988" y="735358"/>
                  </a:moveTo>
                  <a:lnTo>
                    <a:pt x="564022" y="734890"/>
                  </a:lnTo>
                  <a:lnTo>
                    <a:pt x="565690" y="734056"/>
                  </a:lnTo>
                  <a:close/>
                  <a:moveTo>
                    <a:pt x="562254" y="735658"/>
                  </a:moveTo>
                  <a:lnTo>
                    <a:pt x="562087" y="735658"/>
                  </a:lnTo>
                  <a:lnTo>
                    <a:pt x="562087" y="735658"/>
                  </a:lnTo>
                  <a:lnTo>
                    <a:pt x="562454" y="735491"/>
                  </a:lnTo>
                  <a:lnTo>
                    <a:pt x="562454" y="735491"/>
                  </a:lnTo>
                  <a:close/>
                  <a:moveTo>
                    <a:pt x="561853" y="735858"/>
                  </a:moveTo>
                  <a:cubicBezTo>
                    <a:pt x="561853" y="736659"/>
                    <a:pt x="562054" y="737459"/>
                    <a:pt x="562120" y="738260"/>
                  </a:cubicBezTo>
                  <a:cubicBezTo>
                    <a:pt x="562120" y="737493"/>
                    <a:pt x="562120" y="736659"/>
                    <a:pt x="561887" y="735891"/>
                  </a:cubicBezTo>
                  <a:lnTo>
                    <a:pt x="561887" y="735891"/>
                  </a:lnTo>
                  <a:close/>
                  <a:moveTo>
                    <a:pt x="360741" y="89150"/>
                  </a:moveTo>
                  <a:lnTo>
                    <a:pt x="360007" y="84612"/>
                  </a:lnTo>
                  <a:lnTo>
                    <a:pt x="360708" y="89150"/>
                  </a:lnTo>
                  <a:lnTo>
                    <a:pt x="362143" y="98124"/>
                  </a:lnTo>
                  <a:lnTo>
                    <a:pt x="362143" y="98124"/>
                  </a:lnTo>
                  <a:lnTo>
                    <a:pt x="362143" y="98124"/>
                  </a:lnTo>
                  <a:lnTo>
                    <a:pt x="362143" y="98124"/>
                  </a:lnTo>
                  <a:close/>
                  <a:moveTo>
                    <a:pt x="358573" y="75538"/>
                  </a:moveTo>
                  <a:lnTo>
                    <a:pt x="357839" y="71000"/>
                  </a:lnTo>
                  <a:lnTo>
                    <a:pt x="358539" y="75538"/>
                  </a:lnTo>
                  <a:lnTo>
                    <a:pt x="359273" y="80075"/>
                  </a:lnTo>
                  <a:lnTo>
                    <a:pt x="360007" y="84612"/>
                  </a:lnTo>
                  <a:lnTo>
                    <a:pt x="359307" y="80075"/>
                  </a:lnTo>
                  <a:close/>
                  <a:moveTo>
                    <a:pt x="824820" y="403129"/>
                  </a:moveTo>
                  <a:lnTo>
                    <a:pt x="811108" y="403362"/>
                  </a:lnTo>
                  <a:lnTo>
                    <a:pt x="811108" y="403362"/>
                  </a:lnTo>
                  <a:lnTo>
                    <a:pt x="806971" y="403362"/>
                  </a:lnTo>
                  <a:lnTo>
                    <a:pt x="797362" y="403529"/>
                  </a:lnTo>
                  <a:lnTo>
                    <a:pt x="789589" y="403529"/>
                  </a:lnTo>
                  <a:lnTo>
                    <a:pt x="784184" y="403529"/>
                  </a:lnTo>
                  <a:lnTo>
                    <a:pt x="781815" y="403529"/>
                  </a:lnTo>
                  <a:lnTo>
                    <a:pt x="779213" y="403529"/>
                  </a:lnTo>
                  <a:lnTo>
                    <a:pt x="778112" y="403529"/>
                  </a:lnTo>
                  <a:lnTo>
                    <a:pt x="771673" y="403529"/>
                  </a:lnTo>
                  <a:lnTo>
                    <a:pt x="769838" y="403529"/>
                  </a:lnTo>
                  <a:lnTo>
                    <a:pt x="765935" y="403529"/>
                  </a:lnTo>
                  <a:lnTo>
                    <a:pt x="756092" y="403529"/>
                  </a:lnTo>
                  <a:lnTo>
                    <a:pt x="752189" y="403529"/>
                  </a:lnTo>
                  <a:lnTo>
                    <a:pt x="751422" y="403529"/>
                  </a:lnTo>
                  <a:lnTo>
                    <a:pt x="746918" y="403529"/>
                  </a:lnTo>
                  <a:lnTo>
                    <a:pt x="728134" y="403529"/>
                  </a:lnTo>
                  <a:lnTo>
                    <a:pt x="719527" y="403696"/>
                  </a:lnTo>
                  <a:lnTo>
                    <a:pt x="714723" y="403696"/>
                  </a:lnTo>
                  <a:lnTo>
                    <a:pt x="714723" y="404730"/>
                  </a:lnTo>
                  <a:cubicBezTo>
                    <a:pt x="714739" y="404497"/>
                    <a:pt x="714739" y="404263"/>
                    <a:pt x="714723" y="404030"/>
                  </a:cubicBezTo>
                  <a:cubicBezTo>
                    <a:pt x="714723" y="401327"/>
                    <a:pt x="714723" y="398558"/>
                    <a:pt x="714456" y="395822"/>
                  </a:cubicBezTo>
                  <a:cubicBezTo>
                    <a:pt x="714456" y="394822"/>
                    <a:pt x="714456" y="393787"/>
                    <a:pt x="714289" y="392786"/>
                  </a:cubicBezTo>
                  <a:cubicBezTo>
                    <a:pt x="714122" y="391785"/>
                    <a:pt x="714289" y="389750"/>
                    <a:pt x="713988" y="388249"/>
                  </a:cubicBezTo>
                  <a:cubicBezTo>
                    <a:pt x="713688" y="386748"/>
                    <a:pt x="713755" y="385246"/>
                    <a:pt x="713622" y="383745"/>
                  </a:cubicBezTo>
                  <a:cubicBezTo>
                    <a:pt x="713488" y="382244"/>
                    <a:pt x="713455" y="381576"/>
                    <a:pt x="713321" y="380409"/>
                  </a:cubicBezTo>
                  <a:cubicBezTo>
                    <a:pt x="713188" y="379241"/>
                    <a:pt x="713321" y="378674"/>
                    <a:pt x="713054" y="377806"/>
                  </a:cubicBezTo>
                  <a:lnTo>
                    <a:pt x="713054" y="377506"/>
                  </a:lnTo>
                  <a:cubicBezTo>
                    <a:pt x="713054" y="377039"/>
                    <a:pt x="713054" y="376572"/>
                    <a:pt x="712888" y="376105"/>
                  </a:cubicBezTo>
                  <a:cubicBezTo>
                    <a:pt x="712721" y="375638"/>
                    <a:pt x="712888" y="375137"/>
                    <a:pt x="712888" y="374670"/>
                  </a:cubicBezTo>
                  <a:lnTo>
                    <a:pt x="712888" y="373936"/>
                  </a:lnTo>
                  <a:lnTo>
                    <a:pt x="712888" y="373169"/>
                  </a:lnTo>
                  <a:cubicBezTo>
                    <a:pt x="712921" y="372925"/>
                    <a:pt x="712921" y="372679"/>
                    <a:pt x="712888" y="372435"/>
                  </a:cubicBezTo>
                  <a:cubicBezTo>
                    <a:pt x="712904" y="372178"/>
                    <a:pt x="712904" y="371924"/>
                    <a:pt x="712888" y="371668"/>
                  </a:cubicBezTo>
                  <a:lnTo>
                    <a:pt x="712487" y="368732"/>
                  </a:lnTo>
                  <a:lnTo>
                    <a:pt x="712487" y="368732"/>
                  </a:lnTo>
                  <a:lnTo>
                    <a:pt x="712487" y="368331"/>
                  </a:lnTo>
                  <a:lnTo>
                    <a:pt x="712287" y="366830"/>
                  </a:lnTo>
                  <a:lnTo>
                    <a:pt x="712087" y="365429"/>
                  </a:lnTo>
                  <a:cubicBezTo>
                    <a:pt x="712087" y="364995"/>
                    <a:pt x="711920" y="364561"/>
                    <a:pt x="711853" y="364128"/>
                  </a:cubicBezTo>
                  <a:lnTo>
                    <a:pt x="711653" y="362860"/>
                  </a:lnTo>
                  <a:cubicBezTo>
                    <a:pt x="711653" y="361992"/>
                    <a:pt x="711353" y="360891"/>
                    <a:pt x="711186" y="359924"/>
                  </a:cubicBezTo>
                  <a:lnTo>
                    <a:pt x="711186" y="359924"/>
                  </a:lnTo>
                  <a:cubicBezTo>
                    <a:pt x="710852" y="357989"/>
                    <a:pt x="710519" y="356087"/>
                    <a:pt x="710152" y="354152"/>
                  </a:cubicBezTo>
                  <a:cubicBezTo>
                    <a:pt x="710152" y="353251"/>
                    <a:pt x="709785" y="352317"/>
                    <a:pt x="709618" y="351416"/>
                  </a:cubicBezTo>
                  <a:lnTo>
                    <a:pt x="709618" y="351416"/>
                  </a:lnTo>
                  <a:lnTo>
                    <a:pt x="709017" y="348547"/>
                  </a:lnTo>
                  <a:lnTo>
                    <a:pt x="708417" y="345711"/>
                  </a:lnTo>
                  <a:cubicBezTo>
                    <a:pt x="708217" y="344777"/>
                    <a:pt x="707983" y="343743"/>
                    <a:pt x="707750" y="342775"/>
                  </a:cubicBezTo>
                  <a:lnTo>
                    <a:pt x="707449" y="341474"/>
                  </a:lnTo>
                  <a:lnTo>
                    <a:pt x="706849" y="338939"/>
                  </a:lnTo>
                  <a:lnTo>
                    <a:pt x="706348" y="336903"/>
                  </a:lnTo>
                  <a:lnTo>
                    <a:pt x="705848" y="334868"/>
                  </a:lnTo>
                  <a:cubicBezTo>
                    <a:pt x="705648" y="334101"/>
                    <a:pt x="705414" y="333334"/>
                    <a:pt x="705214" y="332566"/>
                  </a:cubicBezTo>
                  <a:cubicBezTo>
                    <a:pt x="704814" y="331032"/>
                    <a:pt x="704380" y="329530"/>
                    <a:pt x="703980" y="327995"/>
                  </a:cubicBezTo>
                  <a:cubicBezTo>
                    <a:pt x="703980" y="327395"/>
                    <a:pt x="703646" y="326828"/>
                    <a:pt x="703446" y="326227"/>
                  </a:cubicBezTo>
                  <a:lnTo>
                    <a:pt x="702945" y="324492"/>
                  </a:lnTo>
                  <a:cubicBezTo>
                    <a:pt x="702311" y="322357"/>
                    <a:pt x="701644" y="320255"/>
                    <a:pt x="700977" y="318120"/>
                  </a:cubicBezTo>
                  <a:lnTo>
                    <a:pt x="700977" y="318120"/>
                  </a:lnTo>
                  <a:cubicBezTo>
                    <a:pt x="700977" y="317586"/>
                    <a:pt x="700643" y="317086"/>
                    <a:pt x="700443" y="316552"/>
                  </a:cubicBezTo>
                  <a:cubicBezTo>
                    <a:pt x="699943" y="314984"/>
                    <a:pt x="699442" y="313416"/>
                    <a:pt x="698875" y="311848"/>
                  </a:cubicBezTo>
                  <a:lnTo>
                    <a:pt x="698875" y="311848"/>
                  </a:lnTo>
                  <a:lnTo>
                    <a:pt x="706448" y="309212"/>
                  </a:lnTo>
                  <a:lnTo>
                    <a:pt x="708951" y="308345"/>
                  </a:lnTo>
                  <a:lnTo>
                    <a:pt x="711686" y="307410"/>
                  </a:lnTo>
                  <a:lnTo>
                    <a:pt x="711686" y="307410"/>
                  </a:lnTo>
                  <a:lnTo>
                    <a:pt x="712154" y="307244"/>
                  </a:lnTo>
                  <a:lnTo>
                    <a:pt x="712354" y="307244"/>
                  </a:lnTo>
                  <a:lnTo>
                    <a:pt x="712821" y="307077"/>
                  </a:lnTo>
                  <a:lnTo>
                    <a:pt x="712821" y="307077"/>
                  </a:lnTo>
                  <a:lnTo>
                    <a:pt x="713121" y="307077"/>
                  </a:lnTo>
                  <a:lnTo>
                    <a:pt x="713121" y="307077"/>
                  </a:lnTo>
                  <a:lnTo>
                    <a:pt x="713755" y="306843"/>
                  </a:lnTo>
                  <a:lnTo>
                    <a:pt x="714055" y="306843"/>
                  </a:lnTo>
                  <a:lnTo>
                    <a:pt x="714356" y="306843"/>
                  </a:lnTo>
                  <a:lnTo>
                    <a:pt x="715657" y="306410"/>
                  </a:lnTo>
                  <a:lnTo>
                    <a:pt x="716191" y="306209"/>
                  </a:lnTo>
                  <a:lnTo>
                    <a:pt x="717125" y="305909"/>
                  </a:lnTo>
                  <a:lnTo>
                    <a:pt x="717392" y="305909"/>
                  </a:lnTo>
                  <a:lnTo>
                    <a:pt x="720027" y="305008"/>
                  </a:lnTo>
                  <a:lnTo>
                    <a:pt x="720027" y="305008"/>
                  </a:lnTo>
                  <a:lnTo>
                    <a:pt x="720961" y="304675"/>
                  </a:lnTo>
                  <a:lnTo>
                    <a:pt x="721262" y="304675"/>
                  </a:lnTo>
                  <a:lnTo>
                    <a:pt x="721629" y="304675"/>
                  </a:lnTo>
                  <a:lnTo>
                    <a:pt x="721829" y="304675"/>
                  </a:lnTo>
                  <a:lnTo>
                    <a:pt x="722096" y="304675"/>
                  </a:lnTo>
                  <a:lnTo>
                    <a:pt x="722796" y="304441"/>
                  </a:lnTo>
                  <a:lnTo>
                    <a:pt x="723363" y="304441"/>
                  </a:lnTo>
                  <a:lnTo>
                    <a:pt x="724231" y="304141"/>
                  </a:lnTo>
                  <a:lnTo>
                    <a:pt x="724231" y="304141"/>
                  </a:lnTo>
                  <a:lnTo>
                    <a:pt x="728468" y="302673"/>
                  </a:lnTo>
                  <a:lnTo>
                    <a:pt x="732772" y="301172"/>
                  </a:lnTo>
                  <a:lnTo>
                    <a:pt x="732772" y="301172"/>
                  </a:lnTo>
                  <a:lnTo>
                    <a:pt x="737076" y="299670"/>
                  </a:lnTo>
                  <a:lnTo>
                    <a:pt x="737076" y="299670"/>
                  </a:lnTo>
                  <a:lnTo>
                    <a:pt x="741413" y="298169"/>
                  </a:lnTo>
                  <a:lnTo>
                    <a:pt x="745750" y="296701"/>
                  </a:lnTo>
                  <a:lnTo>
                    <a:pt x="750087" y="295200"/>
                  </a:lnTo>
                  <a:lnTo>
                    <a:pt x="750087" y="295200"/>
                  </a:lnTo>
                  <a:lnTo>
                    <a:pt x="757894" y="292497"/>
                  </a:lnTo>
                  <a:lnTo>
                    <a:pt x="758728" y="292197"/>
                  </a:lnTo>
                  <a:lnTo>
                    <a:pt x="763165" y="290696"/>
                  </a:lnTo>
                  <a:lnTo>
                    <a:pt x="768737" y="288794"/>
                  </a:lnTo>
                  <a:lnTo>
                    <a:pt x="768737" y="288794"/>
                  </a:lnTo>
                  <a:lnTo>
                    <a:pt x="776077" y="286292"/>
                  </a:lnTo>
                  <a:lnTo>
                    <a:pt x="789089" y="281788"/>
                  </a:lnTo>
                  <a:lnTo>
                    <a:pt x="802100" y="277317"/>
                  </a:lnTo>
                  <a:lnTo>
                    <a:pt x="801867" y="276616"/>
                  </a:lnTo>
                  <a:lnTo>
                    <a:pt x="801033" y="274214"/>
                  </a:lnTo>
                  <a:cubicBezTo>
                    <a:pt x="800632" y="273080"/>
                    <a:pt x="800198" y="271946"/>
                    <a:pt x="799798" y="270878"/>
                  </a:cubicBezTo>
                  <a:cubicBezTo>
                    <a:pt x="799398" y="269810"/>
                    <a:pt x="798897" y="268276"/>
                    <a:pt x="798364" y="266975"/>
                  </a:cubicBezTo>
                  <a:lnTo>
                    <a:pt x="797362" y="264406"/>
                  </a:lnTo>
                  <a:lnTo>
                    <a:pt x="797162" y="263805"/>
                  </a:lnTo>
                  <a:lnTo>
                    <a:pt x="784318" y="268743"/>
                  </a:lnTo>
                  <a:lnTo>
                    <a:pt x="771473" y="273681"/>
                  </a:lnTo>
                  <a:lnTo>
                    <a:pt x="771473" y="273681"/>
                  </a:lnTo>
                  <a:lnTo>
                    <a:pt x="770072" y="274181"/>
                  </a:lnTo>
                  <a:lnTo>
                    <a:pt x="769638" y="274348"/>
                  </a:lnTo>
                  <a:lnTo>
                    <a:pt x="764233" y="276416"/>
                  </a:lnTo>
                  <a:lnTo>
                    <a:pt x="758762" y="278518"/>
                  </a:lnTo>
                  <a:lnTo>
                    <a:pt x="758762" y="278518"/>
                  </a:lnTo>
                  <a:lnTo>
                    <a:pt x="758028" y="278818"/>
                  </a:lnTo>
                  <a:lnTo>
                    <a:pt x="755592" y="279753"/>
                  </a:lnTo>
                  <a:lnTo>
                    <a:pt x="755592" y="279753"/>
                  </a:lnTo>
                  <a:lnTo>
                    <a:pt x="754458" y="280220"/>
                  </a:lnTo>
                  <a:lnTo>
                    <a:pt x="754458" y="280220"/>
                  </a:lnTo>
                  <a:lnTo>
                    <a:pt x="753624" y="280553"/>
                  </a:lnTo>
                  <a:lnTo>
                    <a:pt x="745917" y="283523"/>
                  </a:lnTo>
                  <a:lnTo>
                    <a:pt x="745917" y="283523"/>
                  </a:lnTo>
                  <a:lnTo>
                    <a:pt x="741680" y="285157"/>
                  </a:lnTo>
                  <a:lnTo>
                    <a:pt x="741680" y="285157"/>
                  </a:lnTo>
                  <a:lnTo>
                    <a:pt x="737443" y="286826"/>
                  </a:lnTo>
                  <a:lnTo>
                    <a:pt x="737443" y="286826"/>
                  </a:lnTo>
                  <a:lnTo>
                    <a:pt x="733139" y="288460"/>
                  </a:lnTo>
                  <a:lnTo>
                    <a:pt x="733139" y="288460"/>
                  </a:lnTo>
                  <a:lnTo>
                    <a:pt x="728902" y="290062"/>
                  </a:lnTo>
                  <a:lnTo>
                    <a:pt x="728902" y="290062"/>
                  </a:lnTo>
                  <a:lnTo>
                    <a:pt x="724631" y="291663"/>
                  </a:lnTo>
                  <a:lnTo>
                    <a:pt x="724631" y="291663"/>
                  </a:lnTo>
                  <a:lnTo>
                    <a:pt x="720394" y="293331"/>
                  </a:lnTo>
                  <a:lnTo>
                    <a:pt x="720394" y="293331"/>
                  </a:lnTo>
                  <a:lnTo>
                    <a:pt x="716124" y="294966"/>
                  </a:lnTo>
                  <a:lnTo>
                    <a:pt x="716124" y="294966"/>
                  </a:lnTo>
                  <a:lnTo>
                    <a:pt x="707583" y="298302"/>
                  </a:lnTo>
                  <a:lnTo>
                    <a:pt x="707583" y="298302"/>
                  </a:lnTo>
                  <a:lnTo>
                    <a:pt x="707316" y="298302"/>
                  </a:lnTo>
                  <a:lnTo>
                    <a:pt x="694805" y="303107"/>
                  </a:lnTo>
                  <a:lnTo>
                    <a:pt x="694805" y="303107"/>
                  </a:lnTo>
                  <a:lnTo>
                    <a:pt x="694505" y="303107"/>
                  </a:lnTo>
                  <a:lnTo>
                    <a:pt x="681993" y="307911"/>
                  </a:lnTo>
                  <a:lnTo>
                    <a:pt x="681993" y="307911"/>
                  </a:lnTo>
                  <a:lnTo>
                    <a:pt x="681693" y="307911"/>
                  </a:lnTo>
                  <a:lnTo>
                    <a:pt x="669015" y="311614"/>
                  </a:lnTo>
                  <a:lnTo>
                    <a:pt x="669015" y="311614"/>
                  </a:lnTo>
                  <a:lnTo>
                    <a:pt x="668715" y="311614"/>
                  </a:lnTo>
                  <a:lnTo>
                    <a:pt x="656204" y="316419"/>
                  </a:lnTo>
                  <a:lnTo>
                    <a:pt x="656204" y="316419"/>
                  </a:lnTo>
                  <a:lnTo>
                    <a:pt x="643192" y="321323"/>
                  </a:lnTo>
                  <a:lnTo>
                    <a:pt x="643192" y="321323"/>
                  </a:lnTo>
                  <a:lnTo>
                    <a:pt x="630448" y="326227"/>
                  </a:lnTo>
                  <a:lnTo>
                    <a:pt x="630448" y="326227"/>
                  </a:lnTo>
                  <a:lnTo>
                    <a:pt x="613399" y="332900"/>
                  </a:lnTo>
                  <a:lnTo>
                    <a:pt x="613399" y="332900"/>
                  </a:lnTo>
                  <a:lnTo>
                    <a:pt x="600354" y="338004"/>
                  </a:lnTo>
                  <a:lnTo>
                    <a:pt x="600354" y="338004"/>
                  </a:lnTo>
                  <a:lnTo>
                    <a:pt x="600354" y="337804"/>
                  </a:lnTo>
                  <a:cubicBezTo>
                    <a:pt x="599920" y="336670"/>
                    <a:pt x="599487" y="335469"/>
                    <a:pt x="598986" y="334468"/>
                  </a:cubicBezTo>
                  <a:lnTo>
                    <a:pt x="597885" y="331832"/>
                  </a:lnTo>
                  <a:cubicBezTo>
                    <a:pt x="597885" y="331832"/>
                    <a:pt x="597885" y="331632"/>
                    <a:pt x="597885" y="331532"/>
                  </a:cubicBezTo>
                  <a:lnTo>
                    <a:pt x="597885" y="331532"/>
                  </a:lnTo>
                  <a:cubicBezTo>
                    <a:pt x="597842" y="331415"/>
                    <a:pt x="597789" y="331302"/>
                    <a:pt x="597719" y="331198"/>
                  </a:cubicBezTo>
                  <a:cubicBezTo>
                    <a:pt x="597739" y="331088"/>
                    <a:pt x="597739" y="330975"/>
                    <a:pt x="597719" y="330865"/>
                  </a:cubicBezTo>
                  <a:cubicBezTo>
                    <a:pt x="597719" y="330865"/>
                    <a:pt x="597719" y="330564"/>
                    <a:pt x="597719" y="330431"/>
                  </a:cubicBezTo>
                  <a:lnTo>
                    <a:pt x="597719" y="330431"/>
                  </a:lnTo>
                  <a:lnTo>
                    <a:pt x="596918" y="328696"/>
                  </a:lnTo>
                  <a:lnTo>
                    <a:pt x="596618" y="327995"/>
                  </a:lnTo>
                  <a:lnTo>
                    <a:pt x="596317" y="327295"/>
                  </a:lnTo>
                  <a:lnTo>
                    <a:pt x="596317" y="327061"/>
                  </a:lnTo>
                  <a:lnTo>
                    <a:pt x="595550" y="325393"/>
                  </a:lnTo>
                  <a:cubicBezTo>
                    <a:pt x="595283" y="324859"/>
                    <a:pt x="595050" y="324292"/>
                    <a:pt x="594783" y="323758"/>
                  </a:cubicBezTo>
                  <a:lnTo>
                    <a:pt x="594783" y="323758"/>
                  </a:lnTo>
                  <a:cubicBezTo>
                    <a:pt x="594549" y="323291"/>
                    <a:pt x="594315" y="322858"/>
                    <a:pt x="594082" y="322357"/>
                  </a:cubicBezTo>
                  <a:lnTo>
                    <a:pt x="593748" y="321657"/>
                  </a:lnTo>
                  <a:lnTo>
                    <a:pt x="593381" y="320956"/>
                  </a:lnTo>
                  <a:lnTo>
                    <a:pt x="593081" y="320389"/>
                  </a:lnTo>
                  <a:cubicBezTo>
                    <a:pt x="593095" y="320289"/>
                    <a:pt x="593095" y="320189"/>
                    <a:pt x="593081" y="320088"/>
                  </a:cubicBezTo>
                  <a:lnTo>
                    <a:pt x="593081" y="319922"/>
                  </a:lnTo>
                  <a:lnTo>
                    <a:pt x="592681" y="319154"/>
                  </a:lnTo>
                  <a:cubicBezTo>
                    <a:pt x="592347" y="318554"/>
                    <a:pt x="592013" y="317886"/>
                    <a:pt x="591713" y="317286"/>
                  </a:cubicBezTo>
                  <a:lnTo>
                    <a:pt x="591046" y="316052"/>
                  </a:lnTo>
                  <a:lnTo>
                    <a:pt x="590746" y="315518"/>
                  </a:lnTo>
                  <a:lnTo>
                    <a:pt x="589945" y="314050"/>
                  </a:lnTo>
                  <a:lnTo>
                    <a:pt x="589378" y="312982"/>
                  </a:lnTo>
                  <a:cubicBezTo>
                    <a:pt x="588877" y="312115"/>
                    <a:pt x="588410" y="311247"/>
                    <a:pt x="587910" y="310413"/>
                  </a:cubicBezTo>
                  <a:lnTo>
                    <a:pt x="587343" y="309479"/>
                  </a:lnTo>
                  <a:lnTo>
                    <a:pt x="586509" y="308078"/>
                  </a:lnTo>
                  <a:lnTo>
                    <a:pt x="585675" y="306710"/>
                  </a:lnTo>
                  <a:cubicBezTo>
                    <a:pt x="585408" y="306209"/>
                    <a:pt x="585274" y="306009"/>
                    <a:pt x="585041" y="305642"/>
                  </a:cubicBezTo>
                  <a:cubicBezTo>
                    <a:pt x="584807" y="305275"/>
                    <a:pt x="584006" y="303974"/>
                    <a:pt x="583473" y="303140"/>
                  </a:cubicBezTo>
                  <a:lnTo>
                    <a:pt x="583473" y="303140"/>
                  </a:lnTo>
                  <a:lnTo>
                    <a:pt x="583306" y="302907"/>
                  </a:lnTo>
                  <a:lnTo>
                    <a:pt x="583306" y="302907"/>
                  </a:lnTo>
                  <a:lnTo>
                    <a:pt x="583306" y="302740"/>
                  </a:lnTo>
                  <a:lnTo>
                    <a:pt x="583306" y="302573"/>
                  </a:lnTo>
                  <a:lnTo>
                    <a:pt x="583106" y="302239"/>
                  </a:lnTo>
                  <a:lnTo>
                    <a:pt x="583106" y="302239"/>
                  </a:lnTo>
                  <a:lnTo>
                    <a:pt x="583106" y="302239"/>
                  </a:lnTo>
                  <a:lnTo>
                    <a:pt x="583106" y="302039"/>
                  </a:lnTo>
                  <a:lnTo>
                    <a:pt x="583106" y="302039"/>
                  </a:lnTo>
                  <a:lnTo>
                    <a:pt x="582772" y="301539"/>
                  </a:lnTo>
                  <a:lnTo>
                    <a:pt x="582605" y="301238"/>
                  </a:lnTo>
                  <a:lnTo>
                    <a:pt x="582071" y="300438"/>
                  </a:lnTo>
                  <a:lnTo>
                    <a:pt x="582071" y="300237"/>
                  </a:lnTo>
                  <a:lnTo>
                    <a:pt x="582071" y="300037"/>
                  </a:lnTo>
                  <a:lnTo>
                    <a:pt x="582071" y="300037"/>
                  </a:lnTo>
                  <a:lnTo>
                    <a:pt x="581804" y="299670"/>
                  </a:lnTo>
                  <a:lnTo>
                    <a:pt x="581604" y="299337"/>
                  </a:lnTo>
                  <a:lnTo>
                    <a:pt x="581604" y="299137"/>
                  </a:lnTo>
                  <a:lnTo>
                    <a:pt x="581271" y="298669"/>
                  </a:lnTo>
                  <a:lnTo>
                    <a:pt x="580370" y="297301"/>
                  </a:lnTo>
                  <a:lnTo>
                    <a:pt x="580370" y="297301"/>
                  </a:lnTo>
                  <a:lnTo>
                    <a:pt x="580370" y="297101"/>
                  </a:lnTo>
                  <a:lnTo>
                    <a:pt x="579236" y="295500"/>
                  </a:lnTo>
                  <a:lnTo>
                    <a:pt x="578935" y="295066"/>
                  </a:lnTo>
                  <a:lnTo>
                    <a:pt x="578401" y="294366"/>
                  </a:lnTo>
                  <a:lnTo>
                    <a:pt x="577734" y="293398"/>
                  </a:lnTo>
                  <a:lnTo>
                    <a:pt x="576633" y="291930"/>
                  </a:lnTo>
                  <a:lnTo>
                    <a:pt x="575599" y="290562"/>
                  </a:lnTo>
                  <a:lnTo>
                    <a:pt x="575599" y="290562"/>
                  </a:lnTo>
                  <a:lnTo>
                    <a:pt x="573597" y="287960"/>
                  </a:lnTo>
                  <a:lnTo>
                    <a:pt x="573430" y="287726"/>
                  </a:lnTo>
                  <a:lnTo>
                    <a:pt x="571595" y="285458"/>
                  </a:lnTo>
                  <a:lnTo>
                    <a:pt x="571328" y="285124"/>
                  </a:lnTo>
                  <a:lnTo>
                    <a:pt x="571095" y="284824"/>
                  </a:lnTo>
                  <a:lnTo>
                    <a:pt x="581604" y="276350"/>
                  </a:lnTo>
                  <a:lnTo>
                    <a:pt x="581804" y="276183"/>
                  </a:lnTo>
                  <a:lnTo>
                    <a:pt x="595850" y="264773"/>
                  </a:lnTo>
                  <a:lnTo>
                    <a:pt x="596050" y="264773"/>
                  </a:lnTo>
                  <a:lnTo>
                    <a:pt x="606560" y="256265"/>
                  </a:lnTo>
                  <a:lnTo>
                    <a:pt x="606760" y="256098"/>
                  </a:lnTo>
                  <a:lnTo>
                    <a:pt x="616435" y="247824"/>
                  </a:lnTo>
                  <a:lnTo>
                    <a:pt x="617002" y="247324"/>
                  </a:lnTo>
                  <a:lnTo>
                    <a:pt x="617002" y="247324"/>
                  </a:lnTo>
                  <a:lnTo>
                    <a:pt x="627712" y="238649"/>
                  </a:lnTo>
                  <a:lnTo>
                    <a:pt x="627712" y="238649"/>
                  </a:lnTo>
                  <a:lnTo>
                    <a:pt x="630381" y="236481"/>
                  </a:lnTo>
                  <a:lnTo>
                    <a:pt x="631248" y="235747"/>
                  </a:lnTo>
                  <a:lnTo>
                    <a:pt x="631415" y="235747"/>
                  </a:lnTo>
                  <a:lnTo>
                    <a:pt x="632650" y="234746"/>
                  </a:lnTo>
                  <a:lnTo>
                    <a:pt x="634818" y="233011"/>
                  </a:lnTo>
                  <a:lnTo>
                    <a:pt x="635852" y="232144"/>
                  </a:lnTo>
                  <a:lnTo>
                    <a:pt x="638355" y="230108"/>
                  </a:lnTo>
                  <a:lnTo>
                    <a:pt x="638355" y="230108"/>
                  </a:lnTo>
                  <a:lnTo>
                    <a:pt x="648964" y="221501"/>
                  </a:lnTo>
                  <a:lnTo>
                    <a:pt x="648964" y="221501"/>
                  </a:lnTo>
                  <a:lnTo>
                    <a:pt x="659640" y="212893"/>
                  </a:lnTo>
                  <a:lnTo>
                    <a:pt x="659640" y="212893"/>
                  </a:lnTo>
                  <a:lnTo>
                    <a:pt x="662309" y="210725"/>
                  </a:lnTo>
                  <a:lnTo>
                    <a:pt x="666713" y="207121"/>
                  </a:lnTo>
                  <a:lnTo>
                    <a:pt x="666713" y="207121"/>
                  </a:lnTo>
                  <a:lnTo>
                    <a:pt x="670250" y="204285"/>
                  </a:lnTo>
                  <a:lnTo>
                    <a:pt x="670250" y="204285"/>
                  </a:lnTo>
                  <a:lnTo>
                    <a:pt x="673786" y="201383"/>
                  </a:lnTo>
                  <a:lnTo>
                    <a:pt x="673786" y="201383"/>
                  </a:lnTo>
                  <a:lnTo>
                    <a:pt x="677323" y="198514"/>
                  </a:lnTo>
                  <a:lnTo>
                    <a:pt x="677323" y="198514"/>
                  </a:lnTo>
                  <a:lnTo>
                    <a:pt x="680859" y="195611"/>
                  </a:lnTo>
                  <a:lnTo>
                    <a:pt x="680859" y="195611"/>
                  </a:lnTo>
                  <a:lnTo>
                    <a:pt x="684195" y="192775"/>
                  </a:lnTo>
                  <a:lnTo>
                    <a:pt x="687765" y="189873"/>
                  </a:lnTo>
                  <a:lnTo>
                    <a:pt x="691335" y="187003"/>
                  </a:lnTo>
                  <a:lnTo>
                    <a:pt x="697774" y="181799"/>
                  </a:lnTo>
                  <a:lnTo>
                    <a:pt x="697774" y="181799"/>
                  </a:lnTo>
                  <a:lnTo>
                    <a:pt x="698441" y="181232"/>
                  </a:lnTo>
                  <a:lnTo>
                    <a:pt x="702145" y="178196"/>
                  </a:lnTo>
                  <a:lnTo>
                    <a:pt x="706649" y="174559"/>
                  </a:lnTo>
                  <a:lnTo>
                    <a:pt x="712721" y="169688"/>
                  </a:lnTo>
                  <a:lnTo>
                    <a:pt x="723430" y="161014"/>
                  </a:lnTo>
                  <a:lnTo>
                    <a:pt x="732405" y="150504"/>
                  </a:lnTo>
                  <a:lnTo>
                    <a:pt x="732405" y="150504"/>
                  </a:lnTo>
                  <a:cubicBezTo>
                    <a:pt x="730937" y="148703"/>
                    <a:pt x="729536" y="146968"/>
                    <a:pt x="728034" y="145233"/>
                  </a:cubicBezTo>
                  <a:lnTo>
                    <a:pt x="728034" y="145233"/>
                  </a:lnTo>
                  <a:lnTo>
                    <a:pt x="726767" y="143732"/>
                  </a:lnTo>
                  <a:lnTo>
                    <a:pt x="724698" y="141330"/>
                  </a:lnTo>
                  <a:lnTo>
                    <a:pt x="723197" y="139595"/>
                  </a:lnTo>
                  <a:lnTo>
                    <a:pt x="723197" y="139595"/>
                  </a:lnTo>
                  <a:lnTo>
                    <a:pt x="723197" y="139595"/>
                  </a:lnTo>
                  <a:lnTo>
                    <a:pt x="721862" y="140762"/>
                  </a:lnTo>
                  <a:lnTo>
                    <a:pt x="714422" y="147435"/>
                  </a:lnTo>
                  <a:lnTo>
                    <a:pt x="712888" y="148769"/>
                  </a:lnTo>
                  <a:lnTo>
                    <a:pt x="712888" y="148769"/>
                  </a:lnTo>
                  <a:lnTo>
                    <a:pt x="703212" y="157110"/>
                  </a:lnTo>
                  <a:lnTo>
                    <a:pt x="702545" y="157744"/>
                  </a:lnTo>
                  <a:lnTo>
                    <a:pt x="702545" y="157744"/>
                  </a:lnTo>
                  <a:lnTo>
                    <a:pt x="700176" y="159813"/>
                  </a:lnTo>
                  <a:lnTo>
                    <a:pt x="696840" y="162815"/>
                  </a:lnTo>
                  <a:lnTo>
                    <a:pt x="694071" y="165251"/>
                  </a:lnTo>
                  <a:lnTo>
                    <a:pt x="692503" y="166619"/>
                  </a:lnTo>
                  <a:lnTo>
                    <a:pt x="692503" y="166619"/>
                  </a:lnTo>
                  <a:lnTo>
                    <a:pt x="688933" y="169755"/>
                  </a:lnTo>
                  <a:lnTo>
                    <a:pt x="688933" y="169755"/>
                  </a:lnTo>
                  <a:lnTo>
                    <a:pt x="688299" y="170322"/>
                  </a:lnTo>
                  <a:lnTo>
                    <a:pt x="682060" y="175727"/>
                  </a:lnTo>
                  <a:lnTo>
                    <a:pt x="682060" y="175727"/>
                  </a:lnTo>
                  <a:lnTo>
                    <a:pt x="678724" y="178696"/>
                  </a:lnTo>
                  <a:lnTo>
                    <a:pt x="678724" y="178696"/>
                  </a:lnTo>
                  <a:lnTo>
                    <a:pt x="675387" y="181665"/>
                  </a:lnTo>
                  <a:lnTo>
                    <a:pt x="675387" y="181665"/>
                  </a:lnTo>
                  <a:lnTo>
                    <a:pt x="672051" y="184635"/>
                  </a:lnTo>
                  <a:lnTo>
                    <a:pt x="672051" y="184635"/>
                  </a:lnTo>
                  <a:lnTo>
                    <a:pt x="668715" y="187604"/>
                  </a:lnTo>
                  <a:lnTo>
                    <a:pt x="668715" y="187604"/>
                  </a:lnTo>
                  <a:lnTo>
                    <a:pt x="665712" y="190206"/>
                  </a:lnTo>
                  <a:lnTo>
                    <a:pt x="665279" y="190573"/>
                  </a:lnTo>
                  <a:lnTo>
                    <a:pt x="665045" y="190807"/>
                  </a:lnTo>
                  <a:lnTo>
                    <a:pt x="664011" y="191708"/>
                  </a:lnTo>
                  <a:lnTo>
                    <a:pt x="663577" y="192075"/>
                  </a:lnTo>
                  <a:lnTo>
                    <a:pt x="661776" y="193609"/>
                  </a:lnTo>
                  <a:lnTo>
                    <a:pt x="658439" y="196612"/>
                  </a:lnTo>
                  <a:lnTo>
                    <a:pt x="651500" y="202617"/>
                  </a:lnTo>
                  <a:lnTo>
                    <a:pt x="651500" y="202617"/>
                  </a:lnTo>
                  <a:lnTo>
                    <a:pt x="641090" y="211659"/>
                  </a:lnTo>
                  <a:lnTo>
                    <a:pt x="630781" y="220667"/>
                  </a:lnTo>
                  <a:lnTo>
                    <a:pt x="620372" y="229708"/>
                  </a:lnTo>
                  <a:lnTo>
                    <a:pt x="620372" y="229708"/>
                  </a:lnTo>
                  <a:lnTo>
                    <a:pt x="618704" y="231176"/>
                  </a:lnTo>
                  <a:lnTo>
                    <a:pt x="618303" y="231510"/>
                  </a:lnTo>
                  <a:lnTo>
                    <a:pt x="618303" y="231510"/>
                  </a:lnTo>
                  <a:lnTo>
                    <a:pt x="608962" y="238749"/>
                  </a:lnTo>
                  <a:lnTo>
                    <a:pt x="608962" y="238749"/>
                  </a:lnTo>
                  <a:lnTo>
                    <a:pt x="598653" y="247757"/>
                  </a:lnTo>
                  <a:lnTo>
                    <a:pt x="598653" y="247757"/>
                  </a:lnTo>
                  <a:lnTo>
                    <a:pt x="598419" y="247491"/>
                  </a:lnTo>
                  <a:lnTo>
                    <a:pt x="598419" y="247491"/>
                  </a:lnTo>
                  <a:lnTo>
                    <a:pt x="598152" y="247190"/>
                  </a:lnTo>
                  <a:lnTo>
                    <a:pt x="597852" y="246857"/>
                  </a:lnTo>
                  <a:lnTo>
                    <a:pt x="597685" y="246690"/>
                  </a:lnTo>
                  <a:cubicBezTo>
                    <a:pt x="597118" y="245989"/>
                    <a:pt x="596518" y="245355"/>
                    <a:pt x="595917" y="244688"/>
                  </a:cubicBezTo>
                  <a:lnTo>
                    <a:pt x="595417" y="244121"/>
                  </a:lnTo>
                  <a:lnTo>
                    <a:pt x="595417" y="244121"/>
                  </a:lnTo>
                  <a:lnTo>
                    <a:pt x="595083" y="243787"/>
                  </a:lnTo>
                  <a:lnTo>
                    <a:pt x="594916" y="243587"/>
                  </a:lnTo>
                  <a:lnTo>
                    <a:pt x="594716" y="243387"/>
                  </a:lnTo>
                  <a:lnTo>
                    <a:pt x="594716" y="243387"/>
                  </a:lnTo>
                  <a:cubicBezTo>
                    <a:pt x="594522" y="243150"/>
                    <a:pt x="594309" y="242927"/>
                    <a:pt x="594082" y="242720"/>
                  </a:cubicBezTo>
                  <a:lnTo>
                    <a:pt x="593181" y="241719"/>
                  </a:lnTo>
                  <a:lnTo>
                    <a:pt x="592514" y="241018"/>
                  </a:lnTo>
                  <a:lnTo>
                    <a:pt x="590846" y="239283"/>
                  </a:lnTo>
                  <a:lnTo>
                    <a:pt x="589144" y="237548"/>
                  </a:lnTo>
                  <a:cubicBezTo>
                    <a:pt x="588010" y="236381"/>
                    <a:pt x="586876" y="235246"/>
                    <a:pt x="585808" y="234212"/>
                  </a:cubicBezTo>
                  <a:lnTo>
                    <a:pt x="585808" y="234212"/>
                  </a:lnTo>
                  <a:cubicBezTo>
                    <a:pt x="584707" y="233111"/>
                    <a:pt x="583573" y="232044"/>
                    <a:pt x="582472" y="230876"/>
                  </a:cubicBezTo>
                  <a:lnTo>
                    <a:pt x="581070" y="229575"/>
                  </a:lnTo>
                  <a:lnTo>
                    <a:pt x="580704" y="229241"/>
                  </a:lnTo>
                  <a:lnTo>
                    <a:pt x="579636" y="228273"/>
                  </a:lnTo>
                  <a:lnTo>
                    <a:pt x="579202" y="227873"/>
                  </a:lnTo>
                  <a:lnTo>
                    <a:pt x="578935" y="227606"/>
                  </a:lnTo>
                  <a:lnTo>
                    <a:pt x="578935" y="227606"/>
                  </a:lnTo>
                  <a:lnTo>
                    <a:pt x="578935" y="227606"/>
                  </a:lnTo>
                  <a:lnTo>
                    <a:pt x="578935" y="227606"/>
                  </a:lnTo>
                  <a:cubicBezTo>
                    <a:pt x="577834" y="226572"/>
                    <a:pt x="576667" y="225571"/>
                    <a:pt x="575599" y="224570"/>
                  </a:cubicBezTo>
                  <a:lnTo>
                    <a:pt x="574932" y="224003"/>
                  </a:lnTo>
                  <a:lnTo>
                    <a:pt x="574298" y="223436"/>
                  </a:lnTo>
                  <a:lnTo>
                    <a:pt x="574298" y="223436"/>
                  </a:lnTo>
                  <a:lnTo>
                    <a:pt x="574098" y="223236"/>
                  </a:lnTo>
                  <a:lnTo>
                    <a:pt x="572062" y="221501"/>
                  </a:lnTo>
                  <a:lnTo>
                    <a:pt x="570228" y="219966"/>
                  </a:lnTo>
                  <a:lnTo>
                    <a:pt x="567458" y="217764"/>
                  </a:lnTo>
                  <a:lnTo>
                    <a:pt x="566991" y="217397"/>
                  </a:lnTo>
                  <a:lnTo>
                    <a:pt x="566324" y="216863"/>
                  </a:lnTo>
                  <a:lnTo>
                    <a:pt x="565924" y="216563"/>
                  </a:lnTo>
                  <a:lnTo>
                    <a:pt x="565356" y="216129"/>
                  </a:lnTo>
                  <a:lnTo>
                    <a:pt x="564289" y="215295"/>
                  </a:lnTo>
                  <a:lnTo>
                    <a:pt x="563855" y="214962"/>
                  </a:lnTo>
                  <a:lnTo>
                    <a:pt x="562287" y="213761"/>
                  </a:lnTo>
                  <a:lnTo>
                    <a:pt x="562287" y="213761"/>
                  </a:lnTo>
                  <a:lnTo>
                    <a:pt x="562287" y="213594"/>
                  </a:lnTo>
                  <a:lnTo>
                    <a:pt x="562287" y="213594"/>
                  </a:lnTo>
                  <a:lnTo>
                    <a:pt x="562287" y="213594"/>
                  </a:lnTo>
                  <a:lnTo>
                    <a:pt x="562287" y="213594"/>
                  </a:lnTo>
                  <a:lnTo>
                    <a:pt x="562087" y="213594"/>
                  </a:lnTo>
                  <a:lnTo>
                    <a:pt x="562087" y="213594"/>
                  </a:lnTo>
                  <a:lnTo>
                    <a:pt x="561286" y="212993"/>
                  </a:lnTo>
                  <a:lnTo>
                    <a:pt x="559351" y="211559"/>
                  </a:lnTo>
                  <a:lnTo>
                    <a:pt x="559351" y="211559"/>
                  </a:lnTo>
                  <a:lnTo>
                    <a:pt x="557449" y="210157"/>
                  </a:lnTo>
                  <a:lnTo>
                    <a:pt x="556816" y="209724"/>
                  </a:lnTo>
                  <a:lnTo>
                    <a:pt x="556816" y="209724"/>
                  </a:lnTo>
                  <a:lnTo>
                    <a:pt x="555081" y="208523"/>
                  </a:lnTo>
                  <a:lnTo>
                    <a:pt x="552679" y="206888"/>
                  </a:lnTo>
                  <a:lnTo>
                    <a:pt x="550977" y="205753"/>
                  </a:lnTo>
                  <a:lnTo>
                    <a:pt x="549743" y="204919"/>
                  </a:lnTo>
                  <a:lnTo>
                    <a:pt x="548175" y="203919"/>
                  </a:lnTo>
                  <a:lnTo>
                    <a:pt x="546240" y="202717"/>
                  </a:lnTo>
                  <a:lnTo>
                    <a:pt x="545205" y="202084"/>
                  </a:lnTo>
                  <a:lnTo>
                    <a:pt x="543137" y="200782"/>
                  </a:lnTo>
                  <a:lnTo>
                    <a:pt x="542603" y="200482"/>
                  </a:lnTo>
                  <a:lnTo>
                    <a:pt x="542403" y="200482"/>
                  </a:lnTo>
                  <a:lnTo>
                    <a:pt x="542069" y="200249"/>
                  </a:lnTo>
                  <a:lnTo>
                    <a:pt x="541068" y="199648"/>
                  </a:lnTo>
                  <a:lnTo>
                    <a:pt x="541068" y="199648"/>
                  </a:lnTo>
                  <a:lnTo>
                    <a:pt x="548141" y="187904"/>
                  </a:lnTo>
                  <a:lnTo>
                    <a:pt x="548141" y="187904"/>
                  </a:lnTo>
                  <a:lnTo>
                    <a:pt x="555047" y="176394"/>
                  </a:lnTo>
                  <a:lnTo>
                    <a:pt x="555047" y="176394"/>
                  </a:lnTo>
                  <a:lnTo>
                    <a:pt x="555047" y="176227"/>
                  </a:lnTo>
                  <a:lnTo>
                    <a:pt x="555047" y="176227"/>
                  </a:lnTo>
                  <a:lnTo>
                    <a:pt x="562154" y="164483"/>
                  </a:lnTo>
                  <a:lnTo>
                    <a:pt x="569227" y="152706"/>
                  </a:lnTo>
                  <a:lnTo>
                    <a:pt x="569227" y="152706"/>
                  </a:lnTo>
                  <a:lnTo>
                    <a:pt x="570561" y="150471"/>
                  </a:lnTo>
                  <a:lnTo>
                    <a:pt x="572029" y="148002"/>
                  </a:lnTo>
                  <a:lnTo>
                    <a:pt x="576300" y="140929"/>
                  </a:lnTo>
                  <a:lnTo>
                    <a:pt x="576300" y="140929"/>
                  </a:lnTo>
                  <a:lnTo>
                    <a:pt x="578068" y="137993"/>
                  </a:lnTo>
                  <a:lnTo>
                    <a:pt x="579135" y="136225"/>
                  </a:lnTo>
                  <a:lnTo>
                    <a:pt x="579469" y="135725"/>
                  </a:lnTo>
                  <a:lnTo>
                    <a:pt x="579469" y="135458"/>
                  </a:lnTo>
                  <a:lnTo>
                    <a:pt x="580904" y="133122"/>
                  </a:lnTo>
                  <a:lnTo>
                    <a:pt x="580904" y="133122"/>
                  </a:lnTo>
                  <a:lnTo>
                    <a:pt x="583272" y="129219"/>
                  </a:lnTo>
                  <a:lnTo>
                    <a:pt x="583272" y="129219"/>
                  </a:lnTo>
                  <a:lnTo>
                    <a:pt x="585641" y="125315"/>
                  </a:lnTo>
                  <a:lnTo>
                    <a:pt x="585641" y="125315"/>
                  </a:lnTo>
                  <a:lnTo>
                    <a:pt x="588010" y="121412"/>
                  </a:lnTo>
                  <a:lnTo>
                    <a:pt x="588010" y="121412"/>
                  </a:lnTo>
                  <a:lnTo>
                    <a:pt x="590379" y="117508"/>
                  </a:lnTo>
                  <a:lnTo>
                    <a:pt x="592714" y="113605"/>
                  </a:lnTo>
                  <a:lnTo>
                    <a:pt x="592714" y="113605"/>
                  </a:lnTo>
                  <a:lnTo>
                    <a:pt x="595083" y="109701"/>
                  </a:lnTo>
                  <a:lnTo>
                    <a:pt x="595083" y="109701"/>
                  </a:lnTo>
                  <a:lnTo>
                    <a:pt x="597452" y="105798"/>
                  </a:lnTo>
                  <a:lnTo>
                    <a:pt x="597452" y="105798"/>
                  </a:lnTo>
                  <a:lnTo>
                    <a:pt x="601722" y="98692"/>
                  </a:lnTo>
                  <a:lnTo>
                    <a:pt x="602156" y="97958"/>
                  </a:lnTo>
                  <a:lnTo>
                    <a:pt x="602156" y="97958"/>
                  </a:lnTo>
                  <a:lnTo>
                    <a:pt x="604658" y="93821"/>
                  </a:lnTo>
                  <a:lnTo>
                    <a:pt x="607661" y="88850"/>
                  </a:lnTo>
                  <a:lnTo>
                    <a:pt x="611631" y="82177"/>
                  </a:lnTo>
                  <a:lnTo>
                    <a:pt x="618704" y="70366"/>
                  </a:lnTo>
                  <a:lnTo>
                    <a:pt x="618704" y="70366"/>
                  </a:lnTo>
                  <a:lnTo>
                    <a:pt x="625810" y="58589"/>
                  </a:lnTo>
                  <a:cubicBezTo>
                    <a:pt x="623842" y="57422"/>
                    <a:pt x="621873" y="56254"/>
                    <a:pt x="619872" y="55253"/>
                  </a:cubicBezTo>
                  <a:lnTo>
                    <a:pt x="617937" y="54119"/>
                  </a:lnTo>
                  <a:lnTo>
                    <a:pt x="615735" y="52884"/>
                  </a:lnTo>
                  <a:lnTo>
                    <a:pt x="613366" y="51550"/>
                  </a:lnTo>
                  <a:lnTo>
                    <a:pt x="600021" y="75638"/>
                  </a:lnTo>
                  <a:lnTo>
                    <a:pt x="596284" y="82310"/>
                  </a:lnTo>
                  <a:lnTo>
                    <a:pt x="593481" y="87382"/>
                  </a:lnTo>
                  <a:lnTo>
                    <a:pt x="591113" y="91552"/>
                  </a:lnTo>
                  <a:lnTo>
                    <a:pt x="591113" y="91552"/>
                  </a:lnTo>
                  <a:lnTo>
                    <a:pt x="590712" y="92319"/>
                  </a:lnTo>
                  <a:lnTo>
                    <a:pt x="586675" y="99559"/>
                  </a:lnTo>
                  <a:lnTo>
                    <a:pt x="585074" y="102362"/>
                  </a:lnTo>
                  <a:lnTo>
                    <a:pt x="585074" y="102362"/>
                  </a:lnTo>
                  <a:lnTo>
                    <a:pt x="585074" y="102562"/>
                  </a:lnTo>
                  <a:lnTo>
                    <a:pt x="585074" y="102562"/>
                  </a:lnTo>
                  <a:lnTo>
                    <a:pt x="585074" y="102795"/>
                  </a:lnTo>
                  <a:lnTo>
                    <a:pt x="584774" y="103396"/>
                  </a:lnTo>
                  <a:lnTo>
                    <a:pt x="584774" y="103396"/>
                  </a:lnTo>
                  <a:lnTo>
                    <a:pt x="583206" y="106165"/>
                  </a:lnTo>
                  <a:lnTo>
                    <a:pt x="583206" y="106465"/>
                  </a:lnTo>
                  <a:lnTo>
                    <a:pt x="582739" y="107333"/>
                  </a:lnTo>
                  <a:lnTo>
                    <a:pt x="582739" y="107333"/>
                  </a:lnTo>
                  <a:lnTo>
                    <a:pt x="581938" y="108767"/>
                  </a:lnTo>
                  <a:lnTo>
                    <a:pt x="581137" y="110169"/>
                  </a:lnTo>
                  <a:lnTo>
                    <a:pt x="580503" y="111336"/>
                  </a:lnTo>
                  <a:lnTo>
                    <a:pt x="578301" y="115340"/>
                  </a:lnTo>
                  <a:lnTo>
                    <a:pt x="578301" y="115340"/>
                  </a:lnTo>
                  <a:lnTo>
                    <a:pt x="575599" y="114472"/>
                  </a:lnTo>
                  <a:lnTo>
                    <a:pt x="575032" y="115507"/>
                  </a:lnTo>
                  <a:lnTo>
                    <a:pt x="573931" y="117475"/>
                  </a:lnTo>
                  <a:lnTo>
                    <a:pt x="573931" y="117475"/>
                  </a:lnTo>
                  <a:lnTo>
                    <a:pt x="571696" y="121378"/>
                  </a:lnTo>
                  <a:lnTo>
                    <a:pt x="571696" y="121378"/>
                  </a:lnTo>
                  <a:lnTo>
                    <a:pt x="569493" y="125349"/>
                  </a:lnTo>
                  <a:lnTo>
                    <a:pt x="569493" y="125349"/>
                  </a:lnTo>
                  <a:lnTo>
                    <a:pt x="565056" y="133289"/>
                  </a:lnTo>
                  <a:lnTo>
                    <a:pt x="565056" y="133289"/>
                  </a:lnTo>
                  <a:lnTo>
                    <a:pt x="558384" y="145300"/>
                  </a:lnTo>
                  <a:lnTo>
                    <a:pt x="558384" y="145300"/>
                  </a:lnTo>
                  <a:lnTo>
                    <a:pt x="551711" y="157277"/>
                  </a:lnTo>
                  <a:lnTo>
                    <a:pt x="551711" y="157277"/>
                  </a:lnTo>
                  <a:lnTo>
                    <a:pt x="546173" y="167286"/>
                  </a:lnTo>
                  <a:lnTo>
                    <a:pt x="545039" y="169321"/>
                  </a:lnTo>
                  <a:lnTo>
                    <a:pt x="545039" y="169321"/>
                  </a:lnTo>
                  <a:lnTo>
                    <a:pt x="541202" y="167253"/>
                  </a:lnTo>
                  <a:lnTo>
                    <a:pt x="540434" y="166886"/>
                  </a:lnTo>
                  <a:lnTo>
                    <a:pt x="540434" y="166886"/>
                  </a:lnTo>
                  <a:lnTo>
                    <a:pt x="540134" y="166719"/>
                  </a:lnTo>
                  <a:lnTo>
                    <a:pt x="539767" y="166519"/>
                  </a:lnTo>
                  <a:cubicBezTo>
                    <a:pt x="539527" y="166358"/>
                    <a:pt x="539270" y="166225"/>
                    <a:pt x="539000" y="166118"/>
                  </a:cubicBezTo>
                  <a:cubicBezTo>
                    <a:pt x="539000" y="166118"/>
                    <a:pt x="539000" y="166118"/>
                    <a:pt x="539000" y="166118"/>
                  </a:cubicBezTo>
                  <a:lnTo>
                    <a:pt x="539000" y="166118"/>
                  </a:lnTo>
                  <a:lnTo>
                    <a:pt x="538733" y="166118"/>
                  </a:lnTo>
                  <a:lnTo>
                    <a:pt x="538232" y="165818"/>
                  </a:lnTo>
                  <a:lnTo>
                    <a:pt x="537398" y="165384"/>
                  </a:lnTo>
                  <a:lnTo>
                    <a:pt x="535563" y="164450"/>
                  </a:lnTo>
                  <a:lnTo>
                    <a:pt x="534662" y="163983"/>
                  </a:lnTo>
                  <a:cubicBezTo>
                    <a:pt x="533461" y="163349"/>
                    <a:pt x="532260" y="162782"/>
                    <a:pt x="531059" y="162215"/>
                  </a:cubicBezTo>
                  <a:lnTo>
                    <a:pt x="529324" y="161414"/>
                  </a:lnTo>
                  <a:lnTo>
                    <a:pt x="527656" y="160613"/>
                  </a:lnTo>
                  <a:cubicBezTo>
                    <a:pt x="526622" y="160146"/>
                    <a:pt x="525554" y="159646"/>
                    <a:pt x="524487" y="159212"/>
                  </a:cubicBezTo>
                  <a:lnTo>
                    <a:pt x="524487" y="159212"/>
                  </a:lnTo>
                  <a:lnTo>
                    <a:pt x="523720" y="158878"/>
                  </a:lnTo>
                  <a:cubicBezTo>
                    <a:pt x="523619" y="158852"/>
                    <a:pt x="523519" y="158852"/>
                    <a:pt x="523419" y="158878"/>
                  </a:cubicBezTo>
                  <a:cubicBezTo>
                    <a:pt x="523276" y="158782"/>
                    <a:pt x="523116" y="158702"/>
                    <a:pt x="522952" y="158645"/>
                  </a:cubicBezTo>
                  <a:lnTo>
                    <a:pt x="521417" y="157944"/>
                  </a:lnTo>
                  <a:lnTo>
                    <a:pt x="517747" y="156376"/>
                  </a:lnTo>
                  <a:lnTo>
                    <a:pt x="515879" y="155642"/>
                  </a:lnTo>
                  <a:lnTo>
                    <a:pt x="514011" y="154875"/>
                  </a:lnTo>
                  <a:lnTo>
                    <a:pt x="512877" y="154441"/>
                  </a:lnTo>
                  <a:lnTo>
                    <a:pt x="511876" y="154041"/>
                  </a:lnTo>
                  <a:lnTo>
                    <a:pt x="511275" y="153841"/>
                  </a:lnTo>
                  <a:lnTo>
                    <a:pt x="511275" y="153841"/>
                  </a:lnTo>
                  <a:lnTo>
                    <a:pt x="510941" y="153841"/>
                  </a:lnTo>
                  <a:lnTo>
                    <a:pt x="510941" y="153841"/>
                  </a:lnTo>
                  <a:lnTo>
                    <a:pt x="510341" y="153607"/>
                  </a:lnTo>
                  <a:lnTo>
                    <a:pt x="509674" y="153340"/>
                  </a:lnTo>
                  <a:lnTo>
                    <a:pt x="509073" y="153140"/>
                  </a:lnTo>
                  <a:lnTo>
                    <a:pt x="508439" y="152907"/>
                  </a:lnTo>
                  <a:lnTo>
                    <a:pt x="507605" y="152606"/>
                  </a:lnTo>
                  <a:lnTo>
                    <a:pt x="506904" y="152339"/>
                  </a:lnTo>
                  <a:lnTo>
                    <a:pt x="505537" y="151872"/>
                  </a:lnTo>
                  <a:lnTo>
                    <a:pt x="504970" y="151639"/>
                  </a:lnTo>
                  <a:lnTo>
                    <a:pt x="503735" y="151205"/>
                  </a:lnTo>
                  <a:lnTo>
                    <a:pt x="503068" y="151005"/>
                  </a:lnTo>
                  <a:lnTo>
                    <a:pt x="503068" y="151005"/>
                  </a:lnTo>
                  <a:lnTo>
                    <a:pt x="503068" y="151005"/>
                  </a:lnTo>
                  <a:lnTo>
                    <a:pt x="503068" y="151005"/>
                  </a:lnTo>
                  <a:lnTo>
                    <a:pt x="503068" y="151005"/>
                  </a:lnTo>
                  <a:lnTo>
                    <a:pt x="501967" y="150604"/>
                  </a:lnTo>
                  <a:lnTo>
                    <a:pt x="501967" y="150604"/>
                  </a:lnTo>
                  <a:cubicBezTo>
                    <a:pt x="500799" y="150204"/>
                    <a:pt x="499631" y="149804"/>
                    <a:pt x="498631" y="149470"/>
                  </a:cubicBezTo>
                  <a:cubicBezTo>
                    <a:pt x="498083" y="149250"/>
                    <a:pt x="497529" y="149063"/>
                    <a:pt x="496962" y="148903"/>
                  </a:cubicBezTo>
                  <a:lnTo>
                    <a:pt x="495528" y="148903"/>
                  </a:lnTo>
                  <a:lnTo>
                    <a:pt x="495227" y="148903"/>
                  </a:lnTo>
                  <a:lnTo>
                    <a:pt x="495227" y="148903"/>
                  </a:lnTo>
                  <a:lnTo>
                    <a:pt x="494527" y="148669"/>
                  </a:lnTo>
                  <a:lnTo>
                    <a:pt x="493326" y="148269"/>
                  </a:lnTo>
                  <a:lnTo>
                    <a:pt x="491558" y="147735"/>
                  </a:lnTo>
                  <a:lnTo>
                    <a:pt x="489622" y="147168"/>
                  </a:lnTo>
                  <a:cubicBezTo>
                    <a:pt x="488688" y="146868"/>
                    <a:pt x="487788" y="146601"/>
                    <a:pt x="486787" y="146367"/>
                  </a:cubicBezTo>
                  <a:lnTo>
                    <a:pt x="486787" y="146367"/>
                  </a:lnTo>
                  <a:lnTo>
                    <a:pt x="486320" y="146367"/>
                  </a:lnTo>
                  <a:lnTo>
                    <a:pt x="483817" y="145633"/>
                  </a:lnTo>
                  <a:lnTo>
                    <a:pt x="482183" y="144499"/>
                  </a:lnTo>
                  <a:lnTo>
                    <a:pt x="478579" y="143598"/>
                  </a:lnTo>
                  <a:lnTo>
                    <a:pt x="478579" y="143598"/>
                  </a:lnTo>
                  <a:lnTo>
                    <a:pt x="478246" y="143598"/>
                  </a:lnTo>
                  <a:lnTo>
                    <a:pt x="478246" y="143598"/>
                  </a:lnTo>
                  <a:lnTo>
                    <a:pt x="477879" y="143598"/>
                  </a:lnTo>
                  <a:lnTo>
                    <a:pt x="477645" y="143598"/>
                  </a:lnTo>
                  <a:lnTo>
                    <a:pt x="477412" y="143598"/>
                  </a:lnTo>
                  <a:cubicBezTo>
                    <a:pt x="477325" y="143568"/>
                    <a:pt x="477231" y="143568"/>
                    <a:pt x="477145" y="143598"/>
                  </a:cubicBezTo>
                  <a:lnTo>
                    <a:pt x="476845" y="143598"/>
                  </a:lnTo>
                  <a:lnTo>
                    <a:pt x="476644" y="143598"/>
                  </a:lnTo>
                  <a:lnTo>
                    <a:pt x="476644" y="143598"/>
                  </a:lnTo>
                  <a:lnTo>
                    <a:pt x="476111" y="143598"/>
                  </a:lnTo>
                  <a:lnTo>
                    <a:pt x="475009" y="143331"/>
                  </a:lnTo>
                  <a:lnTo>
                    <a:pt x="470606" y="142330"/>
                  </a:lnTo>
                  <a:lnTo>
                    <a:pt x="467269" y="141663"/>
                  </a:lnTo>
                  <a:lnTo>
                    <a:pt x="466335" y="141496"/>
                  </a:lnTo>
                  <a:lnTo>
                    <a:pt x="466168" y="141496"/>
                  </a:lnTo>
                  <a:lnTo>
                    <a:pt x="465701" y="141496"/>
                  </a:lnTo>
                  <a:lnTo>
                    <a:pt x="465334" y="141496"/>
                  </a:lnTo>
                  <a:lnTo>
                    <a:pt x="464200" y="141263"/>
                  </a:lnTo>
                  <a:lnTo>
                    <a:pt x="466769" y="127918"/>
                  </a:lnTo>
                  <a:lnTo>
                    <a:pt x="469405" y="114406"/>
                  </a:lnTo>
                  <a:lnTo>
                    <a:pt x="472040" y="101060"/>
                  </a:lnTo>
                  <a:lnTo>
                    <a:pt x="472040" y="101060"/>
                  </a:lnTo>
                  <a:lnTo>
                    <a:pt x="472040" y="100660"/>
                  </a:lnTo>
                  <a:lnTo>
                    <a:pt x="472307" y="99426"/>
                  </a:lnTo>
                  <a:lnTo>
                    <a:pt x="472541" y="98124"/>
                  </a:lnTo>
                  <a:lnTo>
                    <a:pt x="472774" y="97024"/>
                  </a:lnTo>
                  <a:lnTo>
                    <a:pt x="472774" y="96356"/>
                  </a:lnTo>
                  <a:lnTo>
                    <a:pt x="473575" y="92086"/>
                  </a:lnTo>
                  <a:lnTo>
                    <a:pt x="474509" y="87582"/>
                  </a:lnTo>
                  <a:lnTo>
                    <a:pt x="475410" y="83078"/>
                  </a:lnTo>
                  <a:lnTo>
                    <a:pt x="476344" y="78574"/>
                  </a:lnTo>
                  <a:lnTo>
                    <a:pt x="477245" y="74070"/>
                  </a:lnTo>
                  <a:lnTo>
                    <a:pt x="478179" y="69566"/>
                  </a:lnTo>
                  <a:lnTo>
                    <a:pt x="479080" y="65062"/>
                  </a:lnTo>
                  <a:lnTo>
                    <a:pt x="480014" y="60624"/>
                  </a:lnTo>
                  <a:lnTo>
                    <a:pt x="480014" y="60624"/>
                  </a:lnTo>
                  <a:lnTo>
                    <a:pt x="481582" y="52551"/>
                  </a:lnTo>
                  <a:lnTo>
                    <a:pt x="481582" y="51683"/>
                  </a:lnTo>
                  <a:lnTo>
                    <a:pt x="481582" y="51683"/>
                  </a:lnTo>
                  <a:lnTo>
                    <a:pt x="482516" y="46879"/>
                  </a:lnTo>
                  <a:lnTo>
                    <a:pt x="483584" y="41307"/>
                  </a:lnTo>
                  <a:lnTo>
                    <a:pt x="485085" y="33634"/>
                  </a:lnTo>
                  <a:lnTo>
                    <a:pt x="487688" y="20122"/>
                  </a:lnTo>
                  <a:lnTo>
                    <a:pt x="490323" y="6777"/>
                  </a:lnTo>
                  <a:lnTo>
                    <a:pt x="490323" y="6777"/>
                  </a:lnTo>
                  <a:lnTo>
                    <a:pt x="486353" y="6043"/>
                  </a:lnTo>
                  <a:lnTo>
                    <a:pt x="484051" y="5642"/>
                  </a:lnTo>
                  <a:lnTo>
                    <a:pt x="483617" y="5642"/>
                  </a:lnTo>
                  <a:lnTo>
                    <a:pt x="483317" y="5642"/>
                  </a:lnTo>
                  <a:cubicBezTo>
                    <a:pt x="480948" y="5209"/>
                    <a:pt x="478546" y="4808"/>
                    <a:pt x="476177" y="4441"/>
                  </a:cubicBezTo>
                  <a:lnTo>
                    <a:pt x="475877" y="4441"/>
                  </a:lnTo>
                  <a:lnTo>
                    <a:pt x="473308" y="4041"/>
                  </a:lnTo>
                  <a:lnTo>
                    <a:pt x="471340" y="3741"/>
                  </a:lnTo>
                  <a:lnTo>
                    <a:pt x="468337" y="3340"/>
                  </a:lnTo>
                  <a:cubicBezTo>
                    <a:pt x="465634" y="2973"/>
                    <a:pt x="462932" y="2606"/>
                    <a:pt x="460230" y="2306"/>
                  </a:cubicBezTo>
                  <a:lnTo>
                    <a:pt x="456893" y="1906"/>
                  </a:lnTo>
                  <a:lnTo>
                    <a:pt x="456293" y="1906"/>
                  </a:lnTo>
                  <a:lnTo>
                    <a:pt x="453591" y="1639"/>
                  </a:lnTo>
                  <a:lnTo>
                    <a:pt x="449687" y="1272"/>
                  </a:lnTo>
                  <a:lnTo>
                    <a:pt x="448586" y="1272"/>
                  </a:lnTo>
                  <a:lnTo>
                    <a:pt x="444015" y="905"/>
                  </a:lnTo>
                  <a:lnTo>
                    <a:pt x="444015" y="905"/>
                  </a:lnTo>
                  <a:lnTo>
                    <a:pt x="439445" y="571"/>
                  </a:lnTo>
                  <a:lnTo>
                    <a:pt x="438077" y="571"/>
                  </a:lnTo>
                  <a:lnTo>
                    <a:pt x="433606" y="338"/>
                  </a:lnTo>
                  <a:lnTo>
                    <a:pt x="428335" y="104"/>
                  </a:lnTo>
                  <a:lnTo>
                    <a:pt x="423163" y="-63"/>
                  </a:lnTo>
                  <a:lnTo>
                    <a:pt x="422663" y="-63"/>
                  </a:lnTo>
                  <a:lnTo>
                    <a:pt x="418159" y="-63"/>
                  </a:lnTo>
                  <a:lnTo>
                    <a:pt x="406916" y="-63"/>
                  </a:lnTo>
                  <a:cubicBezTo>
                    <a:pt x="405381" y="-63"/>
                    <a:pt x="403846" y="-63"/>
                    <a:pt x="402345" y="-63"/>
                  </a:cubicBezTo>
                  <a:lnTo>
                    <a:pt x="401211" y="-63"/>
                  </a:lnTo>
                  <a:cubicBezTo>
                    <a:pt x="399643" y="-63"/>
                    <a:pt x="398074" y="-63"/>
                    <a:pt x="396507" y="104"/>
                  </a:cubicBezTo>
                  <a:lnTo>
                    <a:pt x="396507" y="104"/>
                  </a:lnTo>
                  <a:lnTo>
                    <a:pt x="391235" y="338"/>
                  </a:lnTo>
                  <a:lnTo>
                    <a:pt x="386631" y="571"/>
                  </a:lnTo>
                  <a:lnTo>
                    <a:pt x="385297" y="571"/>
                  </a:lnTo>
                  <a:lnTo>
                    <a:pt x="381293" y="838"/>
                  </a:lnTo>
                  <a:lnTo>
                    <a:pt x="380359" y="838"/>
                  </a:lnTo>
                  <a:lnTo>
                    <a:pt x="375588" y="1238"/>
                  </a:lnTo>
                  <a:lnTo>
                    <a:pt x="374954" y="1238"/>
                  </a:lnTo>
                  <a:lnTo>
                    <a:pt x="370784" y="1639"/>
                  </a:lnTo>
                  <a:lnTo>
                    <a:pt x="366847" y="2039"/>
                  </a:lnTo>
                  <a:lnTo>
                    <a:pt x="363510" y="2406"/>
                  </a:lnTo>
                  <a:cubicBezTo>
                    <a:pt x="360174" y="2806"/>
                    <a:pt x="356838" y="3240"/>
                    <a:pt x="353502" y="3707"/>
                  </a:cubicBezTo>
                  <a:cubicBezTo>
                    <a:pt x="352367" y="3707"/>
                    <a:pt x="351233" y="4007"/>
                    <a:pt x="350165" y="4208"/>
                  </a:cubicBezTo>
                  <a:lnTo>
                    <a:pt x="347330" y="4641"/>
                  </a:lnTo>
                  <a:lnTo>
                    <a:pt x="346929" y="4641"/>
                  </a:lnTo>
                  <a:lnTo>
                    <a:pt x="343860" y="5108"/>
                  </a:lnTo>
                  <a:lnTo>
                    <a:pt x="340523" y="5709"/>
                  </a:lnTo>
                  <a:lnTo>
                    <a:pt x="340190" y="5709"/>
                  </a:lnTo>
                  <a:lnTo>
                    <a:pt x="337521" y="6176"/>
                  </a:lnTo>
                  <a:lnTo>
                    <a:pt x="335686" y="6510"/>
                  </a:lnTo>
                  <a:lnTo>
                    <a:pt x="333517" y="6910"/>
                  </a:lnTo>
                  <a:lnTo>
                    <a:pt x="332783" y="6910"/>
                  </a:lnTo>
                  <a:cubicBezTo>
                    <a:pt x="329447" y="7577"/>
                    <a:pt x="326444" y="8211"/>
                    <a:pt x="323442" y="8878"/>
                  </a:cubicBezTo>
                  <a:lnTo>
                    <a:pt x="319772" y="9679"/>
                  </a:lnTo>
                  <a:lnTo>
                    <a:pt x="318037" y="10080"/>
                  </a:lnTo>
                  <a:lnTo>
                    <a:pt x="315935" y="10613"/>
                  </a:lnTo>
                  <a:lnTo>
                    <a:pt x="315935" y="10613"/>
                  </a:lnTo>
                  <a:lnTo>
                    <a:pt x="313299" y="11247"/>
                  </a:lnTo>
                  <a:lnTo>
                    <a:pt x="309196" y="12281"/>
                  </a:lnTo>
                  <a:lnTo>
                    <a:pt x="304425" y="13549"/>
                  </a:lnTo>
                  <a:cubicBezTo>
                    <a:pt x="304224" y="13519"/>
                    <a:pt x="304024" y="13519"/>
                    <a:pt x="303824" y="13549"/>
                  </a:cubicBezTo>
                  <a:lnTo>
                    <a:pt x="299821" y="14650"/>
                  </a:lnTo>
                  <a:lnTo>
                    <a:pt x="298920" y="14917"/>
                  </a:lnTo>
                  <a:lnTo>
                    <a:pt x="295116" y="16018"/>
                  </a:lnTo>
                  <a:cubicBezTo>
                    <a:pt x="292948" y="16619"/>
                    <a:pt x="290813" y="17286"/>
                    <a:pt x="288677" y="17987"/>
                  </a:cubicBezTo>
                  <a:cubicBezTo>
                    <a:pt x="287376" y="18354"/>
                    <a:pt x="286075" y="18787"/>
                    <a:pt x="284774" y="19221"/>
                  </a:cubicBezTo>
                  <a:cubicBezTo>
                    <a:pt x="283473" y="19655"/>
                    <a:pt x="282538" y="19922"/>
                    <a:pt x="281438" y="20322"/>
                  </a:cubicBezTo>
                  <a:lnTo>
                    <a:pt x="278101" y="21456"/>
                  </a:lnTo>
                  <a:lnTo>
                    <a:pt x="274465" y="22724"/>
                  </a:lnTo>
                  <a:lnTo>
                    <a:pt x="272430" y="23425"/>
                  </a:lnTo>
                  <a:lnTo>
                    <a:pt x="270495" y="24192"/>
                  </a:lnTo>
                  <a:lnTo>
                    <a:pt x="268293" y="24993"/>
                  </a:lnTo>
                  <a:lnTo>
                    <a:pt x="266091" y="25794"/>
                  </a:lnTo>
                  <a:lnTo>
                    <a:pt x="262554" y="27161"/>
                  </a:lnTo>
                  <a:lnTo>
                    <a:pt x="262554" y="27161"/>
                  </a:lnTo>
                  <a:lnTo>
                    <a:pt x="259985" y="28196"/>
                  </a:lnTo>
                  <a:lnTo>
                    <a:pt x="256649" y="29597"/>
                  </a:lnTo>
                  <a:lnTo>
                    <a:pt x="256649" y="29597"/>
                  </a:lnTo>
                  <a:lnTo>
                    <a:pt x="252979" y="31098"/>
                  </a:lnTo>
                  <a:cubicBezTo>
                    <a:pt x="249976" y="32333"/>
                    <a:pt x="247007" y="33634"/>
                    <a:pt x="244038" y="34968"/>
                  </a:cubicBezTo>
                  <a:lnTo>
                    <a:pt x="242770" y="35535"/>
                  </a:lnTo>
                  <a:lnTo>
                    <a:pt x="241636" y="36069"/>
                  </a:lnTo>
                  <a:lnTo>
                    <a:pt x="239801" y="36903"/>
                  </a:lnTo>
                  <a:lnTo>
                    <a:pt x="237665" y="37904"/>
                  </a:lnTo>
                  <a:lnTo>
                    <a:pt x="237665" y="37904"/>
                  </a:lnTo>
                  <a:lnTo>
                    <a:pt x="230025" y="41574"/>
                  </a:lnTo>
                  <a:lnTo>
                    <a:pt x="227456" y="42842"/>
                  </a:lnTo>
                  <a:lnTo>
                    <a:pt x="227456" y="42842"/>
                  </a:lnTo>
                  <a:lnTo>
                    <a:pt x="224120" y="44577"/>
                  </a:lnTo>
                  <a:lnTo>
                    <a:pt x="221684" y="45845"/>
                  </a:lnTo>
                  <a:lnTo>
                    <a:pt x="219649" y="46912"/>
                  </a:lnTo>
                  <a:lnTo>
                    <a:pt x="218949" y="47279"/>
                  </a:lnTo>
                  <a:lnTo>
                    <a:pt x="218949" y="47279"/>
                  </a:lnTo>
                  <a:lnTo>
                    <a:pt x="217481" y="48080"/>
                  </a:lnTo>
                  <a:lnTo>
                    <a:pt x="216046" y="48881"/>
                  </a:lnTo>
                  <a:cubicBezTo>
                    <a:pt x="214845" y="49515"/>
                    <a:pt x="213677" y="50148"/>
                    <a:pt x="212543" y="50816"/>
                  </a:cubicBezTo>
                  <a:lnTo>
                    <a:pt x="212176" y="51016"/>
                  </a:lnTo>
                  <a:cubicBezTo>
                    <a:pt x="211475" y="51416"/>
                    <a:pt x="210742" y="51783"/>
                    <a:pt x="210041" y="52217"/>
                  </a:cubicBezTo>
                  <a:lnTo>
                    <a:pt x="209173" y="52684"/>
                  </a:lnTo>
                  <a:lnTo>
                    <a:pt x="207839" y="53418"/>
                  </a:lnTo>
                  <a:lnTo>
                    <a:pt x="207172" y="53818"/>
                  </a:lnTo>
                  <a:lnTo>
                    <a:pt x="206571" y="54185"/>
                  </a:lnTo>
                  <a:lnTo>
                    <a:pt x="206237" y="54386"/>
                  </a:lnTo>
                  <a:cubicBezTo>
                    <a:pt x="204136" y="55587"/>
                    <a:pt x="202100" y="56788"/>
                    <a:pt x="200065" y="58022"/>
                  </a:cubicBezTo>
                  <a:lnTo>
                    <a:pt x="200065" y="58022"/>
                  </a:lnTo>
                  <a:lnTo>
                    <a:pt x="199765" y="58222"/>
                  </a:lnTo>
                  <a:lnTo>
                    <a:pt x="199465" y="58423"/>
                  </a:lnTo>
                  <a:lnTo>
                    <a:pt x="197196" y="59790"/>
                  </a:lnTo>
                  <a:lnTo>
                    <a:pt x="195128" y="61058"/>
                  </a:lnTo>
                  <a:lnTo>
                    <a:pt x="193126" y="62326"/>
                  </a:lnTo>
                  <a:lnTo>
                    <a:pt x="191992" y="63027"/>
                  </a:lnTo>
                  <a:lnTo>
                    <a:pt x="190891" y="63727"/>
                  </a:lnTo>
                  <a:lnTo>
                    <a:pt x="190891" y="63727"/>
                  </a:lnTo>
                  <a:cubicBezTo>
                    <a:pt x="188255" y="65429"/>
                    <a:pt x="185652" y="67064"/>
                    <a:pt x="183050" y="68898"/>
                  </a:cubicBezTo>
                  <a:lnTo>
                    <a:pt x="180581" y="70333"/>
                  </a:lnTo>
                  <a:cubicBezTo>
                    <a:pt x="178646" y="71634"/>
                    <a:pt x="176745" y="72935"/>
                    <a:pt x="174876" y="74270"/>
                  </a:cubicBezTo>
                  <a:lnTo>
                    <a:pt x="172374" y="76072"/>
                  </a:lnTo>
                  <a:lnTo>
                    <a:pt x="169505" y="78140"/>
                  </a:lnTo>
                  <a:cubicBezTo>
                    <a:pt x="168204" y="79041"/>
                    <a:pt x="166936" y="80008"/>
                    <a:pt x="165635" y="80976"/>
                  </a:cubicBezTo>
                  <a:lnTo>
                    <a:pt x="165435" y="80976"/>
                  </a:lnTo>
                  <a:lnTo>
                    <a:pt x="162832" y="83011"/>
                  </a:lnTo>
                  <a:lnTo>
                    <a:pt x="161898" y="83745"/>
                  </a:lnTo>
                  <a:lnTo>
                    <a:pt x="160263" y="85013"/>
                  </a:lnTo>
                  <a:cubicBezTo>
                    <a:pt x="155636" y="88549"/>
                    <a:pt x="151089" y="92219"/>
                    <a:pt x="146618" y="96023"/>
                  </a:cubicBezTo>
                  <a:lnTo>
                    <a:pt x="144916" y="97457"/>
                  </a:lnTo>
                  <a:lnTo>
                    <a:pt x="143548" y="98592"/>
                  </a:lnTo>
                  <a:lnTo>
                    <a:pt x="141647" y="100226"/>
                  </a:lnTo>
                  <a:lnTo>
                    <a:pt x="136509" y="104764"/>
                  </a:lnTo>
                  <a:lnTo>
                    <a:pt x="134340" y="106765"/>
                  </a:lnTo>
                  <a:lnTo>
                    <a:pt x="134107" y="106966"/>
                  </a:lnTo>
                  <a:lnTo>
                    <a:pt x="131338" y="109535"/>
                  </a:lnTo>
                  <a:lnTo>
                    <a:pt x="127734" y="112871"/>
                  </a:lnTo>
                  <a:cubicBezTo>
                    <a:pt x="126900" y="113672"/>
                    <a:pt x="126066" y="114439"/>
                    <a:pt x="125266" y="115273"/>
                  </a:cubicBezTo>
                  <a:cubicBezTo>
                    <a:pt x="124465" y="116107"/>
                    <a:pt x="124165" y="116307"/>
                    <a:pt x="123631" y="116874"/>
                  </a:cubicBezTo>
                  <a:cubicBezTo>
                    <a:pt x="123097" y="117442"/>
                    <a:pt x="121762" y="118676"/>
                    <a:pt x="120862" y="119610"/>
                  </a:cubicBezTo>
                  <a:cubicBezTo>
                    <a:pt x="119961" y="120544"/>
                    <a:pt x="118159" y="122313"/>
                    <a:pt x="116825" y="123681"/>
                  </a:cubicBezTo>
                  <a:lnTo>
                    <a:pt x="113755" y="127017"/>
                  </a:lnTo>
                  <a:lnTo>
                    <a:pt x="110419" y="130620"/>
                  </a:lnTo>
                  <a:cubicBezTo>
                    <a:pt x="109485" y="131654"/>
                    <a:pt x="108517" y="132655"/>
                    <a:pt x="107583" y="133723"/>
                  </a:cubicBezTo>
                  <a:cubicBezTo>
                    <a:pt x="106649" y="134790"/>
                    <a:pt x="104814" y="136759"/>
                    <a:pt x="103446" y="138294"/>
                  </a:cubicBezTo>
                  <a:lnTo>
                    <a:pt x="100510" y="141630"/>
                  </a:lnTo>
                  <a:lnTo>
                    <a:pt x="96740" y="146034"/>
                  </a:lnTo>
                  <a:lnTo>
                    <a:pt x="94772" y="148402"/>
                  </a:lnTo>
                  <a:lnTo>
                    <a:pt x="93571" y="149870"/>
                  </a:lnTo>
                  <a:lnTo>
                    <a:pt x="91169" y="152806"/>
                  </a:lnTo>
                  <a:lnTo>
                    <a:pt x="90735" y="153340"/>
                  </a:lnTo>
                  <a:cubicBezTo>
                    <a:pt x="89834" y="154508"/>
                    <a:pt x="88833" y="155709"/>
                    <a:pt x="87899" y="156910"/>
                  </a:cubicBezTo>
                  <a:cubicBezTo>
                    <a:pt x="86965" y="158111"/>
                    <a:pt x="86064" y="159212"/>
                    <a:pt x="85197" y="160246"/>
                  </a:cubicBezTo>
                  <a:lnTo>
                    <a:pt x="84496" y="161181"/>
                  </a:lnTo>
                  <a:cubicBezTo>
                    <a:pt x="83628" y="162282"/>
                    <a:pt x="82794" y="163416"/>
                    <a:pt x="81927" y="164517"/>
                  </a:cubicBezTo>
                  <a:lnTo>
                    <a:pt x="81927" y="164717"/>
                  </a:lnTo>
                  <a:lnTo>
                    <a:pt x="78491" y="167853"/>
                  </a:lnTo>
                  <a:cubicBezTo>
                    <a:pt x="77523" y="169154"/>
                    <a:pt x="76656" y="170389"/>
                    <a:pt x="75721" y="171690"/>
                  </a:cubicBezTo>
                  <a:cubicBezTo>
                    <a:pt x="74787" y="172991"/>
                    <a:pt x="73586" y="174693"/>
                    <a:pt x="72385" y="176261"/>
                  </a:cubicBezTo>
                  <a:lnTo>
                    <a:pt x="69983" y="179764"/>
                  </a:lnTo>
                  <a:lnTo>
                    <a:pt x="69649" y="180264"/>
                  </a:lnTo>
                  <a:cubicBezTo>
                    <a:pt x="68749" y="181565"/>
                    <a:pt x="67915" y="182900"/>
                    <a:pt x="67047" y="184201"/>
                  </a:cubicBezTo>
                  <a:lnTo>
                    <a:pt x="64278" y="188405"/>
                  </a:lnTo>
                  <a:cubicBezTo>
                    <a:pt x="63377" y="189806"/>
                    <a:pt x="62643" y="190940"/>
                    <a:pt x="61843" y="192241"/>
                  </a:cubicBezTo>
                  <a:cubicBezTo>
                    <a:pt x="61042" y="193543"/>
                    <a:pt x="59941" y="195277"/>
                    <a:pt x="59007" y="196812"/>
                  </a:cubicBezTo>
                  <a:cubicBezTo>
                    <a:pt x="58073" y="198347"/>
                    <a:pt x="57305" y="199648"/>
                    <a:pt x="56471" y="201083"/>
                  </a:cubicBezTo>
                  <a:cubicBezTo>
                    <a:pt x="55637" y="202517"/>
                    <a:pt x="54770" y="203952"/>
                    <a:pt x="53936" y="205386"/>
                  </a:cubicBezTo>
                  <a:lnTo>
                    <a:pt x="51467" y="209724"/>
                  </a:lnTo>
                  <a:lnTo>
                    <a:pt x="49498" y="213360"/>
                  </a:lnTo>
                  <a:lnTo>
                    <a:pt x="49064" y="214094"/>
                  </a:lnTo>
                  <a:lnTo>
                    <a:pt x="46696" y="218498"/>
                  </a:lnTo>
                  <a:cubicBezTo>
                    <a:pt x="45928" y="219999"/>
                    <a:pt x="45161" y="221434"/>
                    <a:pt x="44460" y="222835"/>
                  </a:cubicBezTo>
                  <a:lnTo>
                    <a:pt x="44460" y="223169"/>
                  </a:lnTo>
                  <a:lnTo>
                    <a:pt x="42425" y="227173"/>
                  </a:lnTo>
                  <a:lnTo>
                    <a:pt x="41791" y="227906"/>
                  </a:lnTo>
                  <a:cubicBezTo>
                    <a:pt x="41157" y="229208"/>
                    <a:pt x="40490" y="230542"/>
                    <a:pt x="39856" y="231877"/>
                  </a:cubicBezTo>
                  <a:lnTo>
                    <a:pt x="37788" y="236214"/>
                  </a:lnTo>
                  <a:lnTo>
                    <a:pt x="37488" y="236814"/>
                  </a:lnTo>
                  <a:cubicBezTo>
                    <a:pt x="36887" y="238216"/>
                    <a:pt x="36253" y="239584"/>
                    <a:pt x="35619" y="240951"/>
                  </a:cubicBezTo>
                  <a:cubicBezTo>
                    <a:pt x="34985" y="242319"/>
                    <a:pt x="34251" y="244021"/>
                    <a:pt x="33584" y="245555"/>
                  </a:cubicBezTo>
                  <a:lnTo>
                    <a:pt x="31582" y="250126"/>
                  </a:lnTo>
                  <a:lnTo>
                    <a:pt x="29647" y="254764"/>
                  </a:lnTo>
                  <a:lnTo>
                    <a:pt x="27946" y="259001"/>
                  </a:lnTo>
                  <a:cubicBezTo>
                    <a:pt x="27946" y="259301"/>
                    <a:pt x="27712" y="259601"/>
                    <a:pt x="27579" y="259902"/>
                  </a:cubicBezTo>
                  <a:cubicBezTo>
                    <a:pt x="26411" y="262871"/>
                    <a:pt x="25310" y="265874"/>
                    <a:pt x="24242" y="268876"/>
                  </a:cubicBezTo>
                  <a:cubicBezTo>
                    <a:pt x="23642" y="270444"/>
                    <a:pt x="23075" y="272012"/>
                    <a:pt x="22507" y="273614"/>
                  </a:cubicBezTo>
                  <a:lnTo>
                    <a:pt x="21106" y="277684"/>
                  </a:lnTo>
                  <a:cubicBezTo>
                    <a:pt x="20873" y="278418"/>
                    <a:pt x="20606" y="279152"/>
                    <a:pt x="20372" y="279919"/>
                  </a:cubicBezTo>
                  <a:cubicBezTo>
                    <a:pt x="19472" y="282588"/>
                    <a:pt x="18571" y="285324"/>
                    <a:pt x="17737" y="288060"/>
                  </a:cubicBezTo>
                  <a:lnTo>
                    <a:pt x="16335" y="292631"/>
                  </a:lnTo>
                  <a:cubicBezTo>
                    <a:pt x="16349" y="292764"/>
                    <a:pt x="16349" y="292898"/>
                    <a:pt x="16335" y="293031"/>
                  </a:cubicBezTo>
                  <a:lnTo>
                    <a:pt x="15635" y="295467"/>
                  </a:lnTo>
                  <a:cubicBezTo>
                    <a:pt x="15435" y="296067"/>
                    <a:pt x="15268" y="296701"/>
                    <a:pt x="15101" y="297301"/>
                  </a:cubicBezTo>
                  <a:cubicBezTo>
                    <a:pt x="15008" y="297598"/>
                    <a:pt x="14931" y="297899"/>
                    <a:pt x="14867" y="298202"/>
                  </a:cubicBezTo>
                  <a:cubicBezTo>
                    <a:pt x="13967" y="301338"/>
                    <a:pt x="13133" y="304475"/>
                    <a:pt x="12298" y="307644"/>
                  </a:cubicBezTo>
                  <a:cubicBezTo>
                    <a:pt x="11898" y="309279"/>
                    <a:pt x="11464" y="310980"/>
                    <a:pt x="11064" y="312615"/>
                  </a:cubicBezTo>
                  <a:cubicBezTo>
                    <a:pt x="10664" y="314250"/>
                    <a:pt x="10364" y="315551"/>
                    <a:pt x="10030" y="317019"/>
                  </a:cubicBezTo>
                  <a:lnTo>
                    <a:pt x="9629" y="318654"/>
                  </a:lnTo>
                  <a:lnTo>
                    <a:pt x="8729" y="322591"/>
                  </a:lnTo>
                  <a:cubicBezTo>
                    <a:pt x="8362" y="324225"/>
                    <a:pt x="7995" y="325927"/>
                    <a:pt x="7661" y="327562"/>
                  </a:cubicBezTo>
                  <a:lnTo>
                    <a:pt x="7661" y="327562"/>
                  </a:lnTo>
                  <a:lnTo>
                    <a:pt x="7661" y="327962"/>
                  </a:lnTo>
                  <a:lnTo>
                    <a:pt x="7661" y="327962"/>
                  </a:lnTo>
                  <a:lnTo>
                    <a:pt x="7661" y="328396"/>
                  </a:lnTo>
                  <a:lnTo>
                    <a:pt x="7661" y="328563"/>
                  </a:lnTo>
                  <a:cubicBezTo>
                    <a:pt x="7461" y="329630"/>
                    <a:pt x="7261" y="330698"/>
                    <a:pt x="7027" y="331899"/>
                  </a:cubicBezTo>
                  <a:lnTo>
                    <a:pt x="6727" y="333534"/>
                  </a:lnTo>
                  <a:cubicBezTo>
                    <a:pt x="6460" y="334902"/>
                    <a:pt x="6227" y="336303"/>
                    <a:pt x="5960" y="337604"/>
                  </a:cubicBezTo>
                  <a:lnTo>
                    <a:pt x="5960" y="337771"/>
                  </a:lnTo>
                  <a:lnTo>
                    <a:pt x="5259" y="341941"/>
                  </a:lnTo>
                  <a:cubicBezTo>
                    <a:pt x="5259" y="342375"/>
                    <a:pt x="5259" y="342809"/>
                    <a:pt x="5025" y="343242"/>
                  </a:cubicBezTo>
                  <a:cubicBezTo>
                    <a:pt x="4792" y="344810"/>
                    <a:pt x="4525" y="346379"/>
                    <a:pt x="4291" y="347947"/>
                  </a:cubicBezTo>
                  <a:cubicBezTo>
                    <a:pt x="4058" y="349515"/>
                    <a:pt x="3791" y="351283"/>
                    <a:pt x="3557" y="353084"/>
                  </a:cubicBezTo>
                  <a:cubicBezTo>
                    <a:pt x="3324" y="354886"/>
                    <a:pt x="3090" y="356421"/>
                    <a:pt x="2857" y="358222"/>
                  </a:cubicBezTo>
                  <a:lnTo>
                    <a:pt x="2356" y="362259"/>
                  </a:lnTo>
                  <a:lnTo>
                    <a:pt x="2356" y="362526"/>
                  </a:lnTo>
                  <a:cubicBezTo>
                    <a:pt x="2356" y="363460"/>
                    <a:pt x="2156" y="364294"/>
                    <a:pt x="2056" y="365162"/>
                  </a:cubicBezTo>
                  <a:lnTo>
                    <a:pt x="1823" y="366463"/>
                  </a:lnTo>
                  <a:cubicBezTo>
                    <a:pt x="1823" y="367330"/>
                    <a:pt x="1823" y="368231"/>
                    <a:pt x="1556" y="369099"/>
                  </a:cubicBezTo>
                  <a:cubicBezTo>
                    <a:pt x="1289" y="369966"/>
                    <a:pt x="1322" y="371568"/>
                    <a:pt x="1189" y="372769"/>
                  </a:cubicBezTo>
                  <a:cubicBezTo>
                    <a:pt x="1055" y="373970"/>
                    <a:pt x="1189" y="374270"/>
                    <a:pt x="1189" y="375004"/>
                  </a:cubicBezTo>
                  <a:cubicBezTo>
                    <a:pt x="1189" y="375738"/>
                    <a:pt x="989" y="377039"/>
                    <a:pt x="922" y="378040"/>
                  </a:cubicBezTo>
                  <a:lnTo>
                    <a:pt x="922" y="379374"/>
                  </a:lnTo>
                  <a:lnTo>
                    <a:pt x="621" y="383645"/>
                  </a:lnTo>
                  <a:lnTo>
                    <a:pt x="621" y="385413"/>
                  </a:lnTo>
                  <a:cubicBezTo>
                    <a:pt x="621" y="386781"/>
                    <a:pt x="455" y="388149"/>
                    <a:pt x="388" y="389517"/>
                  </a:cubicBezTo>
                  <a:cubicBezTo>
                    <a:pt x="321" y="390885"/>
                    <a:pt x="388" y="392853"/>
                    <a:pt x="154" y="394321"/>
                  </a:cubicBezTo>
                  <a:lnTo>
                    <a:pt x="154" y="395155"/>
                  </a:lnTo>
                  <a:cubicBezTo>
                    <a:pt x="154" y="398491"/>
                    <a:pt x="-46" y="401828"/>
                    <a:pt x="-79" y="405364"/>
                  </a:cubicBezTo>
                  <a:lnTo>
                    <a:pt x="-79" y="416107"/>
                  </a:lnTo>
                  <a:cubicBezTo>
                    <a:pt x="-79" y="417909"/>
                    <a:pt x="-79" y="419644"/>
                    <a:pt x="-79" y="421412"/>
                  </a:cubicBezTo>
                  <a:cubicBezTo>
                    <a:pt x="-79" y="423180"/>
                    <a:pt x="-79" y="424748"/>
                    <a:pt x="88" y="426616"/>
                  </a:cubicBezTo>
                  <a:lnTo>
                    <a:pt x="88" y="426783"/>
                  </a:lnTo>
                  <a:cubicBezTo>
                    <a:pt x="88" y="428552"/>
                    <a:pt x="88" y="430120"/>
                    <a:pt x="321" y="432021"/>
                  </a:cubicBezTo>
                  <a:cubicBezTo>
                    <a:pt x="555" y="433923"/>
                    <a:pt x="488" y="435358"/>
                    <a:pt x="588" y="436859"/>
                  </a:cubicBezTo>
                  <a:lnTo>
                    <a:pt x="588" y="437426"/>
                  </a:lnTo>
                  <a:cubicBezTo>
                    <a:pt x="588" y="438994"/>
                    <a:pt x="788" y="440562"/>
                    <a:pt x="922" y="442130"/>
                  </a:cubicBezTo>
                  <a:lnTo>
                    <a:pt x="1322" y="447302"/>
                  </a:lnTo>
                  <a:cubicBezTo>
                    <a:pt x="1322" y="447769"/>
                    <a:pt x="1322" y="448236"/>
                    <a:pt x="1322" y="448669"/>
                  </a:cubicBezTo>
                  <a:cubicBezTo>
                    <a:pt x="1322" y="449904"/>
                    <a:pt x="1556" y="451138"/>
                    <a:pt x="1689" y="452406"/>
                  </a:cubicBezTo>
                  <a:cubicBezTo>
                    <a:pt x="1689" y="452873"/>
                    <a:pt x="1689" y="453374"/>
                    <a:pt x="1689" y="453874"/>
                  </a:cubicBezTo>
                  <a:cubicBezTo>
                    <a:pt x="1689" y="455175"/>
                    <a:pt x="1989" y="456510"/>
                    <a:pt x="2123" y="457844"/>
                  </a:cubicBezTo>
                  <a:lnTo>
                    <a:pt x="2123" y="458545"/>
                  </a:lnTo>
                  <a:cubicBezTo>
                    <a:pt x="2523" y="461881"/>
                    <a:pt x="2957" y="465217"/>
                    <a:pt x="3424" y="468554"/>
                  </a:cubicBezTo>
                  <a:cubicBezTo>
                    <a:pt x="3658" y="470255"/>
                    <a:pt x="3891" y="471890"/>
                    <a:pt x="4158" y="473692"/>
                  </a:cubicBezTo>
                  <a:lnTo>
                    <a:pt x="4859" y="478162"/>
                  </a:lnTo>
                  <a:lnTo>
                    <a:pt x="4859" y="479163"/>
                  </a:lnTo>
                  <a:cubicBezTo>
                    <a:pt x="5126" y="480731"/>
                    <a:pt x="5392" y="482333"/>
                    <a:pt x="5693" y="483901"/>
                  </a:cubicBezTo>
                  <a:lnTo>
                    <a:pt x="6593" y="488938"/>
                  </a:lnTo>
                  <a:cubicBezTo>
                    <a:pt x="6827" y="490173"/>
                    <a:pt x="7061" y="491341"/>
                    <a:pt x="7327" y="492542"/>
                  </a:cubicBezTo>
                  <a:lnTo>
                    <a:pt x="7327" y="492809"/>
                  </a:lnTo>
                  <a:lnTo>
                    <a:pt x="7728" y="494710"/>
                  </a:lnTo>
                  <a:cubicBezTo>
                    <a:pt x="7961" y="495878"/>
                    <a:pt x="8195" y="497046"/>
                    <a:pt x="8462" y="498213"/>
                  </a:cubicBezTo>
                  <a:cubicBezTo>
                    <a:pt x="8896" y="500315"/>
                    <a:pt x="9363" y="502417"/>
                    <a:pt x="9863" y="504486"/>
                  </a:cubicBezTo>
                  <a:cubicBezTo>
                    <a:pt x="10097" y="505487"/>
                    <a:pt x="10330" y="506487"/>
                    <a:pt x="10597" y="507488"/>
                  </a:cubicBezTo>
                  <a:cubicBezTo>
                    <a:pt x="10637" y="507759"/>
                    <a:pt x="10690" y="508025"/>
                    <a:pt x="10764" y="508289"/>
                  </a:cubicBezTo>
                  <a:lnTo>
                    <a:pt x="11464" y="511158"/>
                  </a:lnTo>
                  <a:cubicBezTo>
                    <a:pt x="11765" y="512259"/>
                    <a:pt x="12032" y="513394"/>
                    <a:pt x="12332" y="514495"/>
                  </a:cubicBezTo>
                  <a:cubicBezTo>
                    <a:pt x="13366" y="518498"/>
                    <a:pt x="14467" y="522435"/>
                    <a:pt x="15668" y="526372"/>
                  </a:cubicBezTo>
                  <a:cubicBezTo>
                    <a:pt x="16335" y="528774"/>
                    <a:pt x="17070" y="531176"/>
                    <a:pt x="17803" y="533578"/>
                  </a:cubicBezTo>
                  <a:cubicBezTo>
                    <a:pt x="18771" y="536681"/>
                    <a:pt x="19772" y="539784"/>
                    <a:pt x="20806" y="542853"/>
                  </a:cubicBezTo>
                  <a:lnTo>
                    <a:pt x="23008" y="549159"/>
                  </a:lnTo>
                  <a:lnTo>
                    <a:pt x="24309" y="552762"/>
                  </a:lnTo>
                  <a:cubicBezTo>
                    <a:pt x="24810" y="554130"/>
                    <a:pt x="25310" y="555498"/>
                    <a:pt x="25844" y="556866"/>
                  </a:cubicBezTo>
                  <a:cubicBezTo>
                    <a:pt x="26378" y="558233"/>
                    <a:pt x="26544" y="558701"/>
                    <a:pt x="26911" y="559635"/>
                  </a:cubicBezTo>
                  <a:lnTo>
                    <a:pt x="28513" y="563738"/>
                  </a:lnTo>
                  <a:cubicBezTo>
                    <a:pt x="28880" y="564639"/>
                    <a:pt x="29280" y="565640"/>
                    <a:pt x="29681" y="566574"/>
                  </a:cubicBezTo>
                  <a:cubicBezTo>
                    <a:pt x="30081" y="567508"/>
                    <a:pt x="30748" y="569210"/>
                    <a:pt x="31282" y="570544"/>
                  </a:cubicBezTo>
                  <a:cubicBezTo>
                    <a:pt x="31816" y="571879"/>
                    <a:pt x="32049" y="572379"/>
                    <a:pt x="32450" y="573213"/>
                  </a:cubicBezTo>
                  <a:lnTo>
                    <a:pt x="33517" y="575716"/>
                  </a:lnTo>
                  <a:cubicBezTo>
                    <a:pt x="34085" y="577017"/>
                    <a:pt x="34652" y="578318"/>
                    <a:pt x="35252" y="579619"/>
                  </a:cubicBezTo>
                  <a:cubicBezTo>
                    <a:pt x="35853" y="580920"/>
                    <a:pt x="36420" y="582255"/>
                    <a:pt x="37087" y="583656"/>
                  </a:cubicBezTo>
                  <a:cubicBezTo>
                    <a:pt x="37754" y="585057"/>
                    <a:pt x="38455" y="586559"/>
                    <a:pt x="39156" y="588027"/>
                  </a:cubicBezTo>
                  <a:cubicBezTo>
                    <a:pt x="40724" y="591363"/>
                    <a:pt x="42492" y="594699"/>
                    <a:pt x="44027" y="598036"/>
                  </a:cubicBezTo>
                  <a:lnTo>
                    <a:pt x="45128" y="600171"/>
                  </a:lnTo>
                  <a:lnTo>
                    <a:pt x="45828" y="601505"/>
                  </a:lnTo>
                  <a:lnTo>
                    <a:pt x="47129" y="603974"/>
                  </a:lnTo>
                  <a:lnTo>
                    <a:pt x="48798" y="607110"/>
                  </a:lnTo>
                  <a:lnTo>
                    <a:pt x="50065" y="609446"/>
                  </a:lnTo>
                  <a:lnTo>
                    <a:pt x="50833" y="610780"/>
                  </a:lnTo>
                  <a:cubicBezTo>
                    <a:pt x="51267" y="611614"/>
                    <a:pt x="51733" y="612448"/>
                    <a:pt x="52201" y="613282"/>
                  </a:cubicBezTo>
                  <a:cubicBezTo>
                    <a:pt x="53769" y="616052"/>
                    <a:pt x="55337" y="618754"/>
                    <a:pt x="56971" y="621456"/>
                  </a:cubicBezTo>
                  <a:cubicBezTo>
                    <a:pt x="57472" y="622390"/>
                    <a:pt x="57972" y="623191"/>
                    <a:pt x="58506" y="624059"/>
                  </a:cubicBezTo>
                  <a:lnTo>
                    <a:pt x="61275" y="628563"/>
                  </a:lnTo>
                  <a:lnTo>
                    <a:pt x="62576" y="630631"/>
                  </a:lnTo>
                  <a:lnTo>
                    <a:pt x="63578" y="632199"/>
                  </a:lnTo>
                  <a:lnTo>
                    <a:pt x="65045" y="634535"/>
                  </a:lnTo>
                  <a:cubicBezTo>
                    <a:pt x="66413" y="636637"/>
                    <a:pt x="67814" y="638705"/>
                    <a:pt x="69182" y="640773"/>
                  </a:cubicBezTo>
                  <a:cubicBezTo>
                    <a:pt x="69750" y="641641"/>
                    <a:pt x="70317" y="642508"/>
                    <a:pt x="70917" y="643342"/>
                  </a:cubicBezTo>
                  <a:cubicBezTo>
                    <a:pt x="71518" y="644176"/>
                    <a:pt x="72252" y="645311"/>
                    <a:pt x="72919" y="646245"/>
                  </a:cubicBezTo>
                  <a:lnTo>
                    <a:pt x="74954" y="649148"/>
                  </a:lnTo>
                  <a:lnTo>
                    <a:pt x="76856" y="651817"/>
                  </a:lnTo>
                  <a:cubicBezTo>
                    <a:pt x="79024" y="654886"/>
                    <a:pt x="81260" y="657889"/>
                    <a:pt x="83528" y="660825"/>
                  </a:cubicBezTo>
                  <a:lnTo>
                    <a:pt x="85096" y="662860"/>
                  </a:lnTo>
                  <a:cubicBezTo>
                    <a:pt x="87032" y="665395"/>
                    <a:pt x="89033" y="667931"/>
                    <a:pt x="91069" y="670433"/>
                  </a:cubicBezTo>
                  <a:lnTo>
                    <a:pt x="93537" y="673469"/>
                  </a:lnTo>
                  <a:lnTo>
                    <a:pt x="95906" y="676272"/>
                  </a:lnTo>
                  <a:lnTo>
                    <a:pt x="96507" y="677006"/>
                  </a:lnTo>
                  <a:cubicBezTo>
                    <a:pt x="96914" y="677529"/>
                    <a:pt x="97347" y="678030"/>
                    <a:pt x="97808" y="678507"/>
                  </a:cubicBezTo>
                  <a:lnTo>
                    <a:pt x="99309" y="680342"/>
                  </a:lnTo>
                  <a:cubicBezTo>
                    <a:pt x="99843" y="680976"/>
                    <a:pt x="100410" y="681610"/>
                    <a:pt x="100944" y="682177"/>
                  </a:cubicBezTo>
                  <a:lnTo>
                    <a:pt x="105815" y="687682"/>
                  </a:lnTo>
                  <a:lnTo>
                    <a:pt x="107450" y="689483"/>
                  </a:lnTo>
                  <a:lnTo>
                    <a:pt x="109852" y="692086"/>
                  </a:lnTo>
                  <a:lnTo>
                    <a:pt x="113188" y="695722"/>
                  </a:lnTo>
                  <a:lnTo>
                    <a:pt x="116157" y="698758"/>
                  </a:lnTo>
                  <a:cubicBezTo>
                    <a:pt x="116858" y="699526"/>
                    <a:pt x="117592" y="700260"/>
                    <a:pt x="118326" y="700994"/>
                  </a:cubicBezTo>
                  <a:lnTo>
                    <a:pt x="120261" y="702929"/>
                  </a:lnTo>
                  <a:cubicBezTo>
                    <a:pt x="121496" y="704163"/>
                    <a:pt x="122730" y="705398"/>
                    <a:pt x="124031" y="706599"/>
                  </a:cubicBezTo>
                  <a:lnTo>
                    <a:pt x="127067" y="709535"/>
                  </a:lnTo>
                  <a:cubicBezTo>
                    <a:pt x="128435" y="710869"/>
                    <a:pt x="129836" y="712137"/>
                    <a:pt x="131171" y="713405"/>
                  </a:cubicBezTo>
                  <a:lnTo>
                    <a:pt x="133873" y="715907"/>
                  </a:lnTo>
                  <a:cubicBezTo>
                    <a:pt x="135475" y="717342"/>
                    <a:pt x="137043" y="718776"/>
                    <a:pt x="138677" y="720177"/>
                  </a:cubicBezTo>
                  <a:lnTo>
                    <a:pt x="141814" y="722947"/>
                  </a:lnTo>
                  <a:lnTo>
                    <a:pt x="141814" y="722947"/>
                  </a:lnTo>
                  <a:lnTo>
                    <a:pt x="144916" y="725582"/>
                  </a:lnTo>
                  <a:lnTo>
                    <a:pt x="149754" y="729619"/>
                  </a:lnTo>
                  <a:cubicBezTo>
                    <a:pt x="150788" y="730487"/>
                    <a:pt x="151822" y="731354"/>
                    <a:pt x="152890" y="732188"/>
                  </a:cubicBezTo>
                  <a:lnTo>
                    <a:pt x="153424" y="732622"/>
                  </a:lnTo>
                  <a:cubicBezTo>
                    <a:pt x="155826" y="734557"/>
                    <a:pt x="158228" y="736425"/>
                    <a:pt x="160664" y="738327"/>
                  </a:cubicBezTo>
                  <a:cubicBezTo>
                    <a:pt x="162232" y="739528"/>
                    <a:pt x="163800" y="740729"/>
                    <a:pt x="165401" y="741897"/>
                  </a:cubicBezTo>
                  <a:lnTo>
                    <a:pt x="168737" y="744499"/>
                  </a:lnTo>
                  <a:lnTo>
                    <a:pt x="172074" y="746834"/>
                  </a:lnTo>
                  <a:cubicBezTo>
                    <a:pt x="173675" y="748002"/>
                    <a:pt x="175410" y="749103"/>
                    <a:pt x="176911" y="750171"/>
                  </a:cubicBezTo>
                  <a:lnTo>
                    <a:pt x="180481" y="752640"/>
                  </a:lnTo>
                  <a:lnTo>
                    <a:pt x="181649" y="753407"/>
                  </a:lnTo>
                  <a:lnTo>
                    <a:pt x="184985" y="755742"/>
                  </a:lnTo>
                  <a:cubicBezTo>
                    <a:pt x="186286" y="756643"/>
                    <a:pt x="187621" y="757477"/>
                    <a:pt x="188955" y="758311"/>
                  </a:cubicBezTo>
                  <a:lnTo>
                    <a:pt x="193626" y="761281"/>
                  </a:lnTo>
                  <a:cubicBezTo>
                    <a:pt x="194928" y="762115"/>
                    <a:pt x="196262" y="762915"/>
                    <a:pt x="197596" y="763716"/>
                  </a:cubicBezTo>
                  <a:lnTo>
                    <a:pt x="201867" y="766285"/>
                  </a:lnTo>
                  <a:lnTo>
                    <a:pt x="205704" y="768520"/>
                  </a:lnTo>
                  <a:lnTo>
                    <a:pt x="206471" y="768954"/>
                  </a:lnTo>
                  <a:cubicBezTo>
                    <a:pt x="207806" y="769755"/>
                    <a:pt x="209173" y="770489"/>
                    <a:pt x="210508" y="771256"/>
                  </a:cubicBezTo>
                  <a:lnTo>
                    <a:pt x="214612" y="773491"/>
                  </a:lnTo>
                  <a:lnTo>
                    <a:pt x="220117" y="776427"/>
                  </a:lnTo>
                  <a:lnTo>
                    <a:pt x="223453" y="778096"/>
                  </a:lnTo>
                  <a:lnTo>
                    <a:pt x="229158" y="780965"/>
                  </a:lnTo>
                  <a:lnTo>
                    <a:pt x="232828" y="782800"/>
                  </a:lnTo>
                  <a:cubicBezTo>
                    <a:pt x="234062" y="783434"/>
                    <a:pt x="235230" y="783967"/>
                    <a:pt x="236431" y="784535"/>
                  </a:cubicBezTo>
                  <a:lnTo>
                    <a:pt x="238066" y="785302"/>
                  </a:lnTo>
                  <a:cubicBezTo>
                    <a:pt x="241736" y="787003"/>
                    <a:pt x="245439" y="788638"/>
                    <a:pt x="249176" y="790273"/>
                  </a:cubicBezTo>
                  <a:lnTo>
                    <a:pt x="253046" y="791874"/>
                  </a:lnTo>
                  <a:lnTo>
                    <a:pt x="258684" y="794210"/>
                  </a:lnTo>
                  <a:lnTo>
                    <a:pt x="261120" y="795177"/>
                  </a:lnTo>
                  <a:lnTo>
                    <a:pt x="264456" y="796445"/>
                  </a:lnTo>
                  <a:lnTo>
                    <a:pt x="266724" y="797313"/>
                  </a:lnTo>
                  <a:cubicBezTo>
                    <a:pt x="270428" y="798714"/>
                    <a:pt x="274198" y="800048"/>
                    <a:pt x="277968" y="801350"/>
                  </a:cubicBezTo>
                  <a:lnTo>
                    <a:pt x="280637" y="802250"/>
                  </a:lnTo>
                  <a:lnTo>
                    <a:pt x="284207" y="803451"/>
                  </a:lnTo>
                  <a:lnTo>
                    <a:pt x="288310" y="804753"/>
                  </a:lnTo>
                  <a:lnTo>
                    <a:pt x="290479" y="805420"/>
                  </a:lnTo>
                  <a:lnTo>
                    <a:pt x="292781" y="806120"/>
                  </a:lnTo>
                  <a:lnTo>
                    <a:pt x="294616" y="806688"/>
                  </a:lnTo>
                  <a:lnTo>
                    <a:pt x="298586" y="807822"/>
                  </a:lnTo>
                  <a:lnTo>
                    <a:pt x="301555" y="808656"/>
                  </a:lnTo>
                  <a:lnTo>
                    <a:pt x="302256" y="808856"/>
                  </a:lnTo>
                  <a:lnTo>
                    <a:pt x="305592" y="809690"/>
                  </a:lnTo>
                  <a:cubicBezTo>
                    <a:pt x="308095" y="810391"/>
                    <a:pt x="310597" y="811025"/>
                    <a:pt x="313132" y="811625"/>
                  </a:cubicBezTo>
                  <a:lnTo>
                    <a:pt x="315668" y="812259"/>
                  </a:lnTo>
                  <a:lnTo>
                    <a:pt x="316836" y="812526"/>
                  </a:lnTo>
                  <a:lnTo>
                    <a:pt x="319638" y="813193"/>
                  </a:lnTo>
                  <a:lnTo>
                    <a:pt x="320873" y="813460"/>
                  </a:lnTo>
                  <a:lnTo>
                    <a:pt x="327011" y="814795"/>
                  </a:lnTo>
                  <a:lnTo>
                    <a:pt x="330581" y="815529"/>
                  </a:lnTo>
                  <a:lnTo>
                    <a:pt x="334185" y="816229"/>
                  </a:lnTo>
                  <a:lnTo>
                    <a:pt x="337955" y="816930"/>
                  </a:lnTo>
                  <a:lnTo>
                    <a:pt x="341291" y="817531"/>
                  </a:lnTo>
                  <a:cubicBezTo>
                    <a:pt x="343693" y="817964"/>
                    <a:pt x="346128" y="818331"/>
                    <a:pt x="348531" y="818698"/>
                  </a:cubicBezTo>
                  <a:lnTo>
                    <a:pt x="350432" y="818999"/>
                  </a:lnTo>
                  <a:lnTo>
                    <a:pt x="353135" y="819399"/>
                  </a:lnTo>
                  <a:lnTo>
                    <a:pt x="355837" y="819766"/>
                  </a:lnTo>
                  <a:lnTo>
                    <a:pt x="363177" y="820700"/>
                  </a:lnTo>
                  <a:lnTo>
                    <a:pt x="366847" y="821100"/>
                  </a:lnTo>
                  <a:cubicBezTo>
                    <a:pt x="370517" y="821501"/>
                    <a:pt x="374220" y="821834"/>
                    <a:pt x="377990" y="822168"/>
                  </a:cubicBezTo>
                  <a:lnTo>
                    <a:pt x="381693" y="822435"/>
                  </a:lnTo>
                  <a:lnTo>
                    <a:pt x="389167" y="822902"/>
                  </a:lnTo>
                  <a:lnTo>
                    <a:pt x="392937" y="823102"/>
                  </a:lnTo>
                  <a:lnTo>
                    <a:pt x="400443" y="823369"/>
                  </a:lnTo>
                  <a:lnTo>
                    <a:pt x="404247" y="823369"/>
                  </a:lnTo>
                  <a:lnTo>
                    <a:pt x="407249" y="823369"/>
                  </a:lnTo>
                  <a:lnTo>
                    <a:pt x="420161" y="823369"/>
                  </a:lnTo>
                  <a:lnTo>
                    <a:pt x="423330" y="823369"/>
                  </a:lnTo>
                  <a:lnTo>
                    <a:pt x="427467" y="823202"/>
                  </a:lnTo>
                  <a:lnTo>
                    <a:pt x="430170" y="823202"/>
                  </a:lnTo>
                  <a:cubicBezTo>
                    <a:pt x="430780" y="823252"/>
                    <a:pt x="431394" y="823252"/>
                    <a:pt x="432005" y="823202"/>
                  </a:cubicBezTo>
                  <a:lnTo>
                    <a:pt x="435107" y="823202"/>
                  </a:lnTo>
                  <a:lnTo>
                    <a:pt x="436008" y="823202"/>
                  </a:lnTo>
                  <a:lnTo>
                    <a:pt x="439678" y="822969"/>
                  </a:lnTo>
                  <a:cubicBezTo>
                    <a:pt x="442381" y="822969"/>
                    <a:pt x="445083" y="822602"/>
                    <a:pt x="447752" y="822368"/>
                  </a:cubicBezTo>
                  <a:lnTo>
                    <a:pt x="451689" y="822001"/>
                  </a:lnTo>
                  <a:lnTo>
                    <a:pt x="452156" y="822001"/>
                  </a:lnTo>
                  <a:lnTo>
                    <a:pt x="456093" y="821601"/>
                  </a:lnTo>
                  <a:lnTo>
                    <a:pt x="460063" y="821167"/>
                  </a:lnTo>
                  <a:lnTo>
                    <a:pt x="461364" y="821000"/>
                  </a:lnTo>
                  <a:lnTo>
                    <a:pt x="464700" y="820600"/>
                  </a:lnTo>
                  <a:cubicBezTo>
                    <a:pt x="466402" y="820366"/>
                    <a:pt x="468037" y="820166"/>
                    <a:pt x="469838" y="819899"/>
                  </a:cubicBezTo>
                  <a:cubicBezTo>
                    <a:pt x="471640" y="819632"/>
                    <a:pt x="473175" y="819466"/>
                    <a:pt x="474609" y="819199"/>
                  </a:cubicBezTo>
                  <a:lnTo>
                    <a:pt x="480615" y="818298"/>
                  </a:lnTo>
                  <a:lnTo>
                    <a:pt x="484551" y="817631"/>
                  </a:lnTo>
                  <a:lnTo>
                    <a:pt x="488488" y="816897"/>
                  </a:lnTo>
                  <a:lnTo>
                    <a:pt x="491558" y="816296"/>
                  </a:lnTo>
                  <a:cubicBezTo>
                    <a:pt x="494260" y="815796"/>
                    <a:pt x="496929" y="815229"/>
                    <a:pt x="499598" y="814661"/>
                  </a:cubicBezTo>
                  <a:lnTo>
                    <a:pt x="502634" y="813994"/>
                  </a:lnTo>
                  <a:lnTo>
                    <a:pt x="503468" y="813794"/>
                  </a:lnTo>
                  <a:lnTo>
                    <a:pt x="506504" y="813127"/>
                  </a:lnTo>
                  <a:lnTo>
                    <a:pt x="508106" y="812726"/>
                  </a:lnTo>
                  <a:lnTo>
                    <a:pt x="510841" y="812059"/>
                  </a:lnTo>
                  <a:cubicBezTo>
                    <a:pt x="512686" y="811635"/>
                    <a:pt x="514521" y="811168"/>
                    <a:pt x="516346" y="810658"/>
                  </a:cubicBezTo>
                  <a:lnTo>
                    <a:pt x="519516" y="809824"/>
                  </a:lnTo>
                  <a:lnTo>
                    <a:pt x="521084" y="809390"/>
                  </a:lnTo>
                  <a:lnTo>
                    <a:pt x="523386" y="808756"/>
                  </a:lnTo>
                  <a:lnTo>
                    <a:pt x="526022" y="808022"/>
                  </a:lnTo>
                  <a:cubicBezTo>
                    <a:pt x="528590" y="807288"/>
                    <a:pt x="531193" y="806521"/>
                    <a:pt x="533728" y="805720"/>
                  </a:cubicBezTo>
                  <a:lnTo>
                    <a:pt x="536130" y="804986"/>
                  </a:lnTo>
                  <a:cubicBezTo>
                    <a:pt x="537031" y="804719"/>
                    <a:pt x="537965" y="804419"/>
                    <a:pt x="538866" y="804085"/>
                  </a:cubicBezTo>
                  <a:lnTo>
                    <a:pt x="542203" y="802918"/>
                  </a:lnTo>
                  <a:lnTo>
                    <a:pt x="544438" y="802184"/>
                  </a:lnTo>
                  <a:lnTo>
                    <a:pt x="544438" y="802184"/>
                  </a:lnTo>
                  <a:cubicBezTo>
                    <a:pt x="546173" y="801583"/>
                    <a:pt x="547774" y="801016"/>
                    <a:pt x="549576" y="800382"/>
                  </a:cubicBezTo>
                  <a:cubicBezTo>
                    <a:pt x="551377" y="799748"/>
                    <a:pt x="552345" y="799414"/>
                    <a:pt x="553713" y="798881"/>
                  </a:cubicBezTo>
                  <a:cubicBezTo>
                    <a:pt x="555081" y="798347"/>
                    <a:pt x="556215" y="797980"/>
                    <a:pt x="557449" y="797479"/>
                  </a:cubicBezTo>
                  <a:lnTo>
                    <a:pt x="558550" y="797079"/>
                  </a:lnTo>
                  <a:lnTo>
                    <a:pt x="564289" y="794844"/>
                  </a:lnTo>
                  <a:lnTo>
                    <a:pt x="567625" y="793509"/>
                  </a:lnTo>
                  <a:lnTo>
                    <a:pt x="570961" y="792175"/>
                  </a:lnTo>
                  <a:lnTo>
                    <a:pt x="574298" y="790840"/>
                  </a:lnTo>
                  <a:lnTo>
                    <a:pt x="577634" y="789372"/>
                  </a:lnTo>
                  <a:lnTo>
                    <a:pt x="579936" y="788338"/>
                  </a:lnTo>
                  <a:lnTo>
                    <a:pt x="582238" y="787304"/>
                  </a:lnTo>
                  <a:lnTo>
                    <a:pt x="586075" y="785536"/>
                  </a:lnTo>
                  <a:lnTo>
                    <a:pt x="587910" y="784635"/>
                  </a:lnTo>
                  <a:lnTo>
                    <a:pt x="590946" y="783200"/>
                  </a:lnTo>
                  <a:lnTo>
                    <a:pt x="594282" y="781499"/>
                  </a:lnTo>
                  <a:cubicBezTo>
                    <a:pt x="595216" y="781032"/>
                    <a:pt x="596217" y="780598"/>
                    <a:pt x="597185" y="780064"/>
                  </a:cubicBezTo>
                  <a:lnTo>
                    <a:pt x="597719" y="779797"/>
                  </a:lnTo>
                  <a:lnTo>
                    <a:pt x="600454" y="778396"/>
                  </a:lnTo>
                  <a:lnTo>
                    <a:pt x="602590" y="777295"/>
                  </a:lnTo>
                  <a:lnTo>
                    <a:pt x="604825" y="776127"/>
                  </a:lnTo>
                  <a:cubicBezTo>
                    <a:pt x="607327" y="774793"/>
                    <a:pt x="609796" y="773458"/>
                    <a:pt x="612231" y="772090"/>
                  </a:cubicBezTo>
                  <a:lnTo>
                    <a:pt x="615301" y="770389"/>
                  </a:lnTo>
                  <a:lnTo>
                    <a:pt x="616202" y="769855"/>
                  </a:lnTo>
                  <a:lnTo>
                    <a:pt x="618937" y="768287"/>
                  </a:lnTo>
                  <a:lnTo>
                    <a:pt x="619405" y="768020"/>
                  </a:lnTo>
                  <a:lnTo>
                    <a:pt x="569627" y="768020"/>
                  </a:lnTo>
                  <a:cubicBezTo>
                    <a:pt x="569994" y="766152"/>
                    <a:pt x="570328" y="764283"/>
                    <a:pt x="570594" y="762415"/>
                  </a:cubicBezTo>
                  <a:cubicBezTo>
                    <a:pt x="570594" y="762415"/>
                    <a:pt x="570594" y="762215"/>
                    <a:pt x="570594" y="762115"/>
                  </a:cubicBezTo>
                  <a:cubicBezTo>
                    <a:pt x="570995" y="759245"/>
                    <a:pt x="571295" y="756376"/>
                    <a:pt x="571429" y="753507"/>
                  </a:cubicBezTo>
                  <a:cubicBezTo>
                    <a:pt x="571479" y="752563"/>
                    <a:pt x="571479" y="751615"/>
                    <a:pt x="571429" y="750671"/>
                  </a:cubicBezTo>
                  <a:cubicBezTo>
                    <a:pt x="571429" y="750204"/>
                    <a:pt x="571429" y="749704"/>
                    <a:pt x="571429" y="749237"/>
                  </a:cubicBezTo>
                  <a:cubicBezTo>
                    <a:pt x="571429" y="748769"/>
                    <a:pt x="571429" y="748302"/>
                    <a:pt x="571429" y="747835"/>
                  </a:cubicBezTo>
                  <a:lnTo>
                    <a:pt x="571429" y="745800"/>
                  </a:lnTo>
                  <a:cubicBezTo>
                    <a:pt x="571429" y="745133"/>
                    <a:pt x="571429" y="744466"/>
                    <a:pt x="571429" y="743765"/>
                  </a:cubicBezTo>
                  <a:cubicBezTo>
                    <a:pt x="571429" y="743064"/>
                    <a:pt x="571429" y="742431"/>
                    <a:pt x="571429" y="741763"/>
                  </a:cubicBezTo>
                  <a:lnTo>
                    <a:pt x="571429" y="741763"/>
                  </a:lnTo>
                  <a:lnTo>
                    <a:pt x="571429" y="741763"/>
                  </a:lnTo>
                  <a:cubicBezTo>
                    <a:pt x="568559" y="743165"/>
                    <a:pt x="565690" y="744499"/>
                    <a:pt x="562754" y="745800"/>
                  </a:cubicBezTo>
                  <a:lnTo>
                    <a:pt x="562754" y="745800"/>
                  </a:lnTo>
                  <a:cubicBezTo>
                    <a:pt x="562771" y="745600"/>
                    <a:pt x="562771" y="745400"/>
                    <a:pt x="562754" y="745200"/>
                  </a:cubicBezTo>
                  <a:lnTo>
                    <a:pt x="562754" y="744899"/>
                  </a:lnTo>
                  <a:cubicBezTo>
                    <a:pt x="562754" y="744299"/>
                    <a:pt x="562754" y="743665"/>
                    <a:pt x="562754" y="743031"/>
                  </a:cubicBezTo>
                  <a:cubicBezTo>
                    <a:pt x="562754" y="742397"/>
                    <a:pt x="562754" y="741596"/>
                    <a:pt x="562754" y="740862"/>
                  </a:cubicBezTo>
                  <a:cubicBezTo>
                    <a:pt x="562771" y="740809"/>
                    <a:pt x="562771" y="740749"/>
                    <a:pt x="562754" y="740696"/>
                  </a:cubicBezTo>
                  <a:cubicBezTo>
                    <a:pt x="562738" y="740519"/>
                    <a:pt x="562738" y="740339"/>
                    <a:pt x="562754" y="740162"/>
                  </a:cubicBezTo>
                  <a:cubicBezTo>
                    <a:pt x="562738" y="739995"/>
                    <a:pt x="562738" y="739828"/>
                    <a:pt x="562754" y="739661"/>
                  </a:cubicBezTo>
                  <a:lnTo>
                    <a:pt x="562754" y="738627"/>
                  </a:lnTo>
                  <a:cubicBezTo>
                    <a:pt x="562754" y="738627"/>
                    <a:pt x="562754" y="738627"/>
                    <a:pt x="562754" y="738627"/>
                  </a:cubicBezTo>
                  <a:cubicBezTo>
                    <a:pt x="562754" y="737860"/>
                    <a:pt x="562754" y="737026"/>
                    <a:pt x="562521" y="736258"/>
                  </a:cubicBezTo>
                  <a:lnTo>
                    <a:pt x="562521" y="736258"/>
                  </a:lnTo>
                  <a:lnTo>
                    <a:pt x="562888" y="736092"/>
                  </a:lnTo>
                  <a:lnTo>
                    <a:pt x="562888" y="736092"/>
                  </a:lnTo>
                  <a:lnTo>
                    <a:pt x="563522" y="735791"/>
                  </a:lnTo>
                  <a:lnTo>
                    <a:pt x="563522" y="735791"/>
                  </a:lnTo>
                  <a:lnTo>
                    <a:pt x="564556" y="735324"/>
                  </a:lnTo>
                  <a:lnTo>
                    <a:pt x="566257" y="734524"/>
                  </a:lnTo>
                  <a:lnTo>
                    <a:pt x="566257" y="734524"/>
                  </a:lnTo>
                  <a:lnTo>
                    <a:pt x="566557" y="734524"/>
                  </a:lnTo>
                  <a:lnTo>
                    <a:pt x="566925" y="734357"/>
                  </a:lnTo>
                  <a:lnTo>
                    <a:pt x="566925" y="734357"/>
                  </a:lnTo>
                  <a:lnTo>
                    <a:pt x="567392" y="734123"/>
                  </a:lnTo>
                  <a:lnTo>
                    <a:pt x="567659" y="734123"/>
                  </a:lnTo>
                  <a:cubicBezTo>
                    <a:pt x="567779" y="734030"/>
                    <a:pt x="567912" y="733963"/>
                    <a:pt x="568059" y="733923"/>
                  </a:cubicBezTo>
                  <a:lnTo>
                    <a:pt x="568259" y="733923"/>
                  </a:lnTo>
                  <a:lnTo>
                    <a:pt x="568526" y="733756"/>
                  </a:lnTo>
                  <a:lnTo>
                    <a:pt x="568526" y="733756"/>
                  </a:lnTo>
                  <a:lnTo>
                    <a:pt x="568793" y="733756"/>
                  </a:lnTo>
                  <a:lnTo>
                    <a:pt x="568793" y="733756"/>
                  </a:lnTo>
                  <a:lnTo>
                    <a:pt x="569293" y="733489"/>
                  </a:lnTo>
                  <a:lnTo>
                    <a:pt x="569794" y="733256"/>
                  </a:lnTo>
                  <a:lnTo>
                    <a:pt x="569794" y="733256"/>
                  </a:lnTo>
                  <a:lnTo>
                    <a:pt x="569794" y="733256"/>
                  </a:lnTo>
                  <a:lnTo>
                    <a:pt x="569794" y="733256"/>
                  </a:lnTo>
                  <a:lnTo>
                    <a:pt x="570194" y="733056"/>
                  </a:lnTo>
                  <a:lnTo>
                    <a:pt x="570394" y="733056"/>
                  </a:lnTo>
                  <a:lnTo>
                    <a:pt x="570394" y="733056"/>
                  </a:lnTo>
                  <a:cubicBezTo>
                    <a:pt x="570394" y="733422"/>
                    <a:pt x="570394" y="733823"/>
                    <a:pt x="570394" y="734190"/>
                  </a:cubicBezTo>
                  <a:cubicBezTo>
                    <a:pt x="570394" y="734557"/>
                    <a:pt x="570394" y="734190"/>
                    <a:pt x="570394" y="734190"/>
                  </a:cubicBezTo>
                  <a:lnTo>
                    <a:pt x="570394" y="734924"/>
                  </a:lnTo>
                  <a:cubicBezTo>
                    <a:pt x="570394" y="734924"/>
                    <a:pt x="570394" y="735157"/>
                    <a:pt x="570394" y="735257"/>
                  </a:cubicBezTo>
                  <a:lnTo>
                    <a:pt x="570394" y="736058"/>
                  </a:lnTo>
                  <a:cubicBezTo>
                    <a:pt x="570394" y="736392"/>
                    <a:pt x="570394" y="736725"/>
                    <a:pt x="570394" y="737059"/>
                  </a:cubicBezTo>
                  <a:cubicBezTo>
                    <a:pt x="570394" y="737393"/>
                    <a:pt x="570394" y="737459"/>
                    <a:pt x="570394" y="737660"/>
                  </a:cubicBezTo>
                  <a:lnTo>
                    <a:pt x="570394" y="737660"/>
                  </a:lnTo>
                  <a:lnTo>
                    <a:pt x="575732" y="735024"/>
                  </a:lnTo>
                  <a:lnTo>
                    <a:pt x="575732" y="735024"/>
                  </a:lnTo>
                  <a:lnTo>
                    <a:pt x="575999" y="734857"/>
                  </a:lnTo>
                  <a:lnTo>
                    <a:pt x="576266" y="734857"/>
                  </a:lnTo>
                  <a:lnTo>
                    <a:pt x="576266" y="734857"/>
                  </a:lnTo>
                  <a:cubicBezTo>
                    <a:pt x="576603" y="734717"/>
                    <a:pt x="576927" y="734550"/>
                    <a:pt x="577234" y="734357"/>
                  </a:cubicBezTo>
                  <a:lnTo>
                    <a:pt x="577234" y="734357"/>
                  </a:lnTo>
                  <a:lnTo>
                    <a:pt x="577667" y="734156"/>
                  </a:lnTo>
                  <a:lnTo>
                    <a:pt x="577667" y="734156"/>
                  </a:lnTo>
                  <a:lnTo>
                    <a:pt x="578568" y="733689"/>
                  </a:lnTo>
                  <a:lnTo>
                    <a:pt x="580603" y="732655"/>
                  </a:lnTo>
                  <a:lnTo>
                    <a:pt x="580603" y="732655"/>
                  </a:lnTo>
                  <a:lnTo>
                    <a:pt x="581104" y="732355"/>
                  </a:lnTo>
                  <a:lnTo>
                    <a:pt x="581804" y="731988"/>
                  </a:lnTo>
                  <a:lnTo>
                    <a:pt x="581804" y="731988"/>
                  </a:lnTo>
                  <a:lnTo>
                    <a:pt x="582372" y="731688"/>
                  </a:lnTo>
                  <a:lnTo>
                    <a:pt x="583139" y="731287"/>
                  </a:lnTo>
                  <a:lnTo>
                    <a:pt x="583139" y="731287"/>
                  </a:lnTo>
                  <a:lnTo>
                    <a:pt x="583306" y="731287"/>
                  </a:lnTo>
                  <a:lnTo>
                    <a:pt x="583839" y="730987"/>
                  </a:lnTo>
                  <a:lnTo>
                    <a:pt x="584941" y="730420"/>
                  </a:lnTo>
                  <a:lnTo>
                    <a:pt x="585608" y="730053"/>
                  </a:lnTo>
                  <a:lnTo>
                    <a:pt x="585608" y="730053"/>
                  </a:lnTo>
                  <a:lnTo>
                    <a:pt x="588210" y="728585"/>
                  </a:lnTo>
                  <a:lnTo>
                    <a:pt x="588210" y="728585"/>
                  </a:lnTo>
                  <a:lnTo>
                    <a:pt x="588911" y="728185"/>
                  </a:lnTo>
                  <a:lnTo>
                    <a:pt x="590612" y="727217"/>
                  </a:lnTo>
                  <a:lnTo>
                    <a:pt x="590612" y="727217"/>
                  </a:lnTo>
                  <a:lnTo>
                    <a:pt x="590879" y="727050"/>
                  </a:lnTo>
                  <a:lnTo>
                    <a:pt x="590879" y="727050"/>
                  </a:lnTo>
                  <a:lnTo>
                    <a:pt x="590879" y="727050"/>
                  </a:lnTo>
                  <a:lnTo>
                    <a:pt x="590879" y="727050"/>
                  </a:lnTo>
                  <a:lnTo>
                    <a:pt x="590879" y="727050"/>
                  </a:lnTo>
                  <a:cubicBezTo>
                    <a:pt x="590879" y="727050"/>
                    <a:pt x="590879" y="727050"/>
                    <a:pt x="590879" y="727050"/>
                  </a:cubicBezTo>
                  <a:lnTo>
                    <a:pt x="590879" y="727050"/>
                  </a:lnTo>
                  <a:lnTo>
                    <a:pt x="591213" y="726850"/>
                  </a:lnTo>
                  <a:lnTo>
                    <a:pt x="591646" y="726616"/>
                  </a:lnTo>
                  <a:lnTo>
                    <a:pt x="591646" y="726616"/>
                  </a:lnTo>
                  <a:lnTo>
                    <a:pt x="592914" y="725849"/>
                  </a:lnTo>
                  <a:lnTo>
                    <a:pt x="592914" y="725849"/>
                  </a:lnTo>
                  <a:cubicBezTo>
                    <a:pt x="592914" y="725849"/>
                    <a:pt x="592914" y="725849"/>
                    <a:pt x="592914" y="725849"/>
                  </a:cubicBezTo>
                  <a:lnTo>
                    <a:pt x="593381" y="725582"/>
                  </a:lnTo>
                  <a:lnTo>
                    <a:pt x="593615" y="725582"/>
                  </a:lnTo>
                  <a:cubicBezTo>
                    <a:pt x="593835" y="725425"/>
                    <a:pt x="594069" y="725289"/>
                    <a:pt x="594315" y="725182"/>
                  </a:cubicBezTo>
                  <a:lnTo>
                    <a:pt x="594983" y="724781"/>
                  </a:lnTo>
                  <a:lnTo>
                    <a:pt x="596017" y="724181"/>
                  </a:lnTo>
                  <a:cubicBezTo>
                    <a:pt x="596341" y="724011"/>
                    <a:pt x="596651" y="723821"/>
                    <a:pt x="596951" y="723614"/>
                  </a:cubicBezTo>
                  <a:cubicBezTo>
                    <a:pt x="597158" y="723490"/>
                    <a:pt x="597358" y="723357"/>
                    <a:pt x="597552" y="723213"/>
                  </a:cubicBezTo>
                  <a:cubicBezTo>
                    <a:pt x="597955" y="723003"/>
                    <a:pt x="598346" y="722770"/>
                    <a:pt x="598719" y="722513"/>
                  </a:cubicBezTo>
                  <a:lnTo>
                    <a:pt x="598719" y="722513"/>
                  </a:lnTo>
                  <a:lnTo>
                    <a:pt x="598719" y="722513"/>
                  </a:lnTo>
                  <a:lnTo>
                    <a:pt x="598920" y="722513"/>
                  </a:lnTo>
                  <a:lnTo>
                    <a:pt x="598920" y="722513"/>
                  </a:lnTo>
                  <a:cubicBezTo>
                    <a:pt x="599020" y="722476"/>
                    <a:pt x="599110" y="722419"/>
                    <a:pt x="599187" y="722346"/>
                  </a:cubicBezTo>
                  <a:lnTo>
                    <a:pt x="599187" y="722346"/>
                  </a:lnTo>
                  <a:lnTo>
                    <a:pt x="599353" y="722346"/>
                  </a:lnTo>
                  <a:lnTo>
                    <a:pt x="599353" y="722346"/>
                  </a:lnTo>
                  <a:lnTo>
                    <a:pt x="599754" y="722146"/>
                  </a:lnTo>
                  <a:lnTo>
                    <a:pt x="599754" y="722146"/>
                  </a:lnTo>
                  <a:lnTo>
                    <a:pt x="602256" y="720544"/>
                  </a:lnTo>
                  <a:lnTo>
                    <a:pt x="604391" y="719177"/>
                  </a:lnTo>
                  <a:lnTo>
                    <a:pt x="604758" y="718943"/>
                  </a:lnTo>
                  <a:lnTo>
                    <a:pt x="605492" y="718476"/>
                  </a:lnTo>
                  <a:lnTo>
                    <a:pt x="606460" y="717842"/>
                  </a:lnTo>
                  <a:lnTo>
                    <a:pt x="606727" y="717675"/>
                  </a:lnTo>
                  <a:lnTo>
                    <a:pt x="607294" y="717308"/>
                  </a:lnTo>
                  <a:lnTo>
                    <a:pt x="607627" y="717075"/>
                  </a:lnTo>
                  <a:lnTo>
                    <a:pt x="609796" y="715707"/>
                  </a:lnTo>
                  <a:lnTo>
                    <a:pt x="690668" y="715707"/>
                  </a:lnTo>
                  <a:cubicBezTo>
                    <a:pt x="693470" y="713071"/>
                    <a:pt x="696273" y="710402"/>
                    <a:pt x="699075" y="707633"/>
                  </a:cubicBezTo>
                  <a:lnTo>
                    <a:pt x="701144" y="705598"/>
                  </a:lnTo>
                  <a:lnTo>
                    <a:pt x="703212" y="703529"/>
                  </a:lnTo>
                  <a:cubicBezTo>
                    <a:pt x="704547" y="702128"/>
                    <a:pt x="705948" y="700793"/>
                    <a:pt x="707249" y="699359"/>
                  </a:cubicBezTo>
                  <a:lnTo>
                    <a:pt x="711253" y="695122"/>
                  </a:lnTo>
                  <a:lnTo>
                    <a:pt x="715190" y="690818"/>
                  </a:lnTo>
                  <a:cubicBezTo>
                    <a:pt x="716524" y="689383"/>
                    <a:pt x="717792" y="687915"/>
                    <a:pt x="719093" y="686481"/>
                  </a:cubicBezTo>
                  <a:lnTo>
                    <a:pt x="725732" y="678974"/>
                  </a:lnTo>
                  <a:cubicBezTo>
                    <a:pt x="727000" y="677506"/>
                    <a:pt x="728268" y="676005"/>
                    <a:pt x="729502" y="674503"/>
                  </a:cubicBezTo>
                  <a:lnTo>
                    <a:pt x="733172" y="669999"/>
                  </a:lnTo>
                  <a:cubicBezTo>
                    <a:pt x="734373" y="668498"/>
                    <a:pt x="735474" y="667130"/>
                    <a:pt x="736508" y="665662"/>
                  </a:cubicBezTo>
                  <a:lnTo>
                    <a:pt x="736709" y="665429"/>
                  </a:lnTo>
                  <a:cubicBezTo>
                    <a:pt x="738944" y="662593"/>
                    <a:pt x="741113" y="659724"/>
                    <a:pt x="743381" y="656821"/>
                  </a:cubicBezTo>
                  <a:cubicBezTo>
                    <a:pt x="743815" y="656221"/>
                    <a:pt x="744282" y="655653"/>
                    <a:pt x="744682" y="655053"/>
                  </a:cubicBezTo>
                  <a:lnTo>
                    <a:pt x="747051" y="651717"/>
                  </a:lnTo>
                  <a:lnTo>
                    <a:pt x="747452" y="651149"/>
                  </a:lnTo>
                  <a:lnTo>
                    <a:pt x="750788" y="646579"/>
                  </a:lnTo>
                  <a:cubicBezTo>
                    <a:pt x="751889" y="645044"/>
                    <a:pt x="753023" y="643242"/>
                    <a:pt x="754124" y="641774"/>
                  </a:cubicBezTo>
                  <a:lnTo>
                    <a:pt x="755092" y="640306"/>
                  </a:lnTo>
                  <a:cubicBezTo>
                    <a:pt x="756393" y="638371"/>
                    <a:pt x="757694" y="636403"/>
                    <a:pt x="758962" y="634435"/>
                  </a:cubicBezTo>
                  <a:cubicBezTo>
                    <a:pt x="759496" y="633634"/>
                    <a:pt x="759996" y="632800"/>
                    <a:pt x="760530" y="631966"/>
                  </a:cubicBezTo>
                  <a:cubicBezTo>
                    <a:pt x="765377" y="624402"/>
                    <a:pt x="769962" y="616619"/>
                    <a:pt x="774275" y="608612"/>
                  </a:cubicBezTo>
                  <a:cubicBezTo>
                    <a:pt x="774676" y="607944"/>
                    <a:pt x="775043" y="607244"/>
                    <a:pt x="775410" y="606576"/>
                  </a:cubicBezTo>
                  <a:cubicBezTo>
                    <a:pt x="777411" y="602840"/>
                    <a:pt x="779380" y="599070"/>
                    <a:pt x="781282" y="595233"/>
                  </a:cubicBezTo>
                  <a:cubicBezTo>
                    <a:pt x="781582" y="594666"/>
                    <a:pt x="781882" y="594099"/>
                    <a:pt x="782149" y="593498"/>
                  </a:cubicBezTo>
                  <a:cubicBezTo>
                    <a:pt x="783183" y="591430"/>
                    <a:pt x="784218" y="589328"/>
                    <a:pt x="785185" y="587226"/>
                  </a:cubicBezTo>
                  <a:cubicBezTo>
                    <a:pt x="785819" y="585891"/>
                    <a:pt x="786420" y="584557"/>
                    <a:pt x="787020" y="583222"/>
                  </a:cubicBezTo>
                  <a:lnTo>
                    <a:pt x="787420" y="582288"/>
                  </a:lnTo>
                  <a:lnTo>
                    <a:pt x="788421" y="580153"/>
                  </a:lnTo>
                  <a:lnTo>
                    <a:pt x="789622" y="577451"/>
                  </a:lnTo>
                  <a:lnTo>
                    <a:pt x="790657" y="575115"/>
                  </a:lnTo>
                  <a:lnTo>
                    <a:pt x="791991" y="572012"/>
                  </a:lnTo>
                  <a:cubicBezTo>
                    <a:pt x="792325" y="571178"/>
                    <a:pt x="792658" y="570378"/>
                    <a:pt x="793025" y="569543"/>
                  </a:cubicBezTo>
                  <a:cubicBezTo>
                    <a:pt x="793793" y="567642"/>
                    <a:pt x="794593" y="565740"/>
                    <a:pt x="795361" y="563805"/>
                  </a:cubicBezTo>
                  <a:lnTo>
                    <a:pt x="796462" y="561069"/>
                  </a:lnTo>
                  <a:lnTo>
                    <a:pt x="797529" y="558300"/>
                  </a:lnTo>
                  <a:cubicBezTo>
                    <a:pt x="797529" y="558300"/>
                    <a:pt x="797529" y="558300"/>
                    <a:pt x="797529" y="558300"/>
                  </a:cubicBezTo>
                  <a:cubicBezTo>
                    <a:pt x="797830" y="557533"/>
                    <a:pt x="798130" y="556699"/>
                    <a:pt x="798397" y="555898"/>
                  </a:cubicBezTo>
                  <a:cubicBezTo>
                    <a:pt x="798664" y="555097"/>
                    <a:pt x="798830" y="554797"/>
                    <a:pt x="799031" y="554230"/>
                  </a:cubicBezTo>
                  <a:cubicBezTo>
                    <a:pt x="799231" y="553663"/>
                    <a:pt x="799598" y="552695"/>
                    <a:pt x="799865" y="551928"/>
                  </a:cubicBezTo>
                  <a:cubicBezTo>
                    <a:pt x="799865" y="551928"/>
                    <a:pt x="799865" y="551928"/>
                    <a:pt x="799865" y="551928"/>
                  </a:cubicBezTo>
                  <a:lnTo>
                    <a:pt x="801133" y="548592"/>
                  </a:lnTo>
                  <a:cubicBezTo>
                    <a:pt x="801466" y="547681"/>
                    <a:pt x="801800" y="546747"/>
                    <a:pt x="802134" y="545789"/>
                  </a:cubicBezTo>
                  <a:lnTo>
                    <a:pt x="802467" y="544855"/>
                  </a:lnTo>
                  <a:lnTo>
                    <a:pt x="802467" y="544855"/>
                  </a:lnTo>
                  <a:lnTo>
                    <a:pt x="802467" y="544455"/>
                  </a:lnTo>
                  <a:cubicBezTo>
                    <a:pt x="802734" y="543721"/>
                    <a:pt x="802968" y="543020"/>
                    <a:pt x="803201" y="542286"/>
                  </a:cubicBezTo>
                  <a:cubicBezTo>
                    <a:pt x="803635" y="540985"/>
                    <a:pt x="804102" y="539684"/>
                    <a:pt x="804502" y="538349"/>
                  </a:cubicBezTo>
                  <a:cubicBezTo>
                    <a:pt x="804903" y="537015"/>
                    <a:pt x="805336" y="535747"/>
                    <a:pt x="805737" y="534446"/>
                  </a:cubicBezTo>
                  <a:cubicBezTo>
                    <a:pt x="805970" y="533745"/>
                    <a:pt x="806204" y="533044"/>
                    <a:pt x="806404" y="532344"/>
                  </a:cubicBezTo>
                  <a:lnTo>
                    <a:pt x="807505" y="528674"/>
                  </a:lnTo>
                  <a:cubicBezTo>
                    <a:pt x="807939" y="527206"/>
                    <a:pt x="808372" y="525805"/>
                    <a:pt x="808773" y="524337"/>
                  </a:cubicBezTo>
                  <a:lnTo>
                    <a:pt x="809073" y="523302"/>
                  </a:lnTo>
                  <a:lnTo>
                    <a:pt x="810241" y="519132"/>
                  </a:lnTo>
                  <a:cubicBezTo>
                    <a:pt x="810774" y="517164"/>
                    <a:pt x="811275" y="515195"/>
                    <a:pt x="811775" y="513227"/>
                  </a:cubicBezTo>
                  <a:cubicBezTo>
                    <a:pt x="812109" y="511992"/>
                    <a:pt x="812409" y="510758"/>
                    <a:pt x="812710" y="509557"/>
                  </a:cubicBezTo>
                  <a:cubicBezTo>
                    <a:pt x="812710" y="509056"/>
                    <a:pt x="812943" y="508523"/>
                    <a:pt x="813077" y="508022"/>
                  </a:cubicBezTo>
                  <a:cubicBezTo>
                    <a:pt x="813210" y="507522"/>
                    <a:pt x="813477" y="506287"/>
                    <a:pt x="813710" y="505420"/>
                  </a:cubicBezTo>
                  <a:lnTo>
                    <a:pt x="814211" y="503218"/>
                  </a:lnTo>
                  <a:cubicBezTo>
                    <a:pt x="814811" y="500449"/>
                    <a:pt x="815412" y="497680"/>
                    <a:pt x="816046" y="494877"/>
                  </a:cubicBezTo>
                  <a:cubicBezTo>
                    <a:pt x="816246" y="493810"/>
                    <a:pt x="816480" y="492742"/>
                    <a:pt x="816680" y="491541"/>
                  </a:cubicBezTo>
                  <a:cubicBezTo>
                    <a:pt x="816680" y="491140"/>
                    <a:pt x="816847" y="490707"/>
                    <a:pt x="816913" y="490306"/>
                  </a:cubicBezTo>
                  <a:cubicBezTo>
                    <a:pt x="817113" y="489372"/>
                    <a:pt x="817280" y="488471"/>
                    <a:pt x="817447" y="487537"/>
                  </a:cubicBezTo>
                  <a:cubicBezTo>
                    <a:pt x="818014" y="484601"/>
                    <a:pt x="818548" y="481632"/>
                    <a:pt x="819048" y="478696"/>
                  </a:cubicBezTo>
                  <a:cubicBezTo>
                    <a:pt x="819315" y="477028"/>
                    <a:pt x="819582" y="475360"/>
                    <a:pt x="819816" y="473658"/>
                  </a:cubicBezTo>
                  <a:lnTo>
                    <a:pt x="819816" y="473458"/>
                  </a:lnTo>
                  <a:cubicBezTo>
                    <a:pt x="820083" y="471890"/>
                    <a:pt x="820283" y="470355"/>
                    <a:pt x="820516" y="468821"/>
                  </a:cubicBezTo>
                  <a:cubicBezTo>
                    <a:pt x="820500" y="468597"/>
                    <a:pt x="820500" y="468377"/>
                    <a:pt x="820516" y="468153"/>
                  </a:cubicBezTo>
                  <a:cubicBezTo>
                    <a:pt x="820750" y="466552"/>
                    <a:pt x="820950" y="464817"/>
                    <a:pt x="821150" y="463282"/>
                  </a:cubicBezTo>
                  <a:cubicBezTo>
                    <a:pt x="821350" y="461748"/>
                    <a:pt x="821451" y="460847"/>
                    <a:pt x="821584" y="459679"/>
                  </a:cubicBezTo>
                  <a:cubicBezTo>
                    <a:pt x="821584" y="459346"/>
                    <a:pt x="821584" y="459012"/>
                    <a:pt x="821584" y="458678"/>
                  </a:cubicBezTo>
                  <a:cubicBezTo>
                    <a:pt x="821751" y="457344"/>
                    <a:pt x="821884" y="455943"/>
                    <a:pt x="822018" y="454608"/>
                  </a:cubicBezTo>
                  <a:cubicBezTo>
                    <a:pt x="822151" y="453273"/>
                    <a:pt x="822285" y="452173"/>
                    <a:pt x="822385" y="450938"/>
                  </a:cubicBezTo>
                  <a:cubicBezTo>
                    <a:pt x="822368" y="450638"/>
                    <a:pt x="822368" y="450338"/>
                    <a:pt x="822385" y="450037"/>
                  </a:cubicBezTo>
                  <a:cubicBezTo>
                    <a:pt x="822385" y="448836"/>
                    <a:pt x="822618" y="447602"/>
                    <a:pt x="822718" y="446401"/>
                  </a:cubicBezTo>
                  <a:cubicBezTo>
                    <a:pt x="822952" y="443665"/>
                    <a:pt x="823152" y="440896"/>
                    <a:pt x="823319" y="438160"/>
                  </a:cubicBezTo>
                  <a:cubicBezTo>
                    <a:pt x="823319" y="436792"/>
                    <a:pt x="823519" y="435391"/>
                    <a:pt x="823586" y="434023"/>
                  </a:cubicBezTo>
                  <a:lnTo>
                    <a:pt x="823786" y="430086"/>
                  </a:lnTo>
                  <a:lnTo>
                    <a:pt x="823786" y="429652"/>
                  </a:lnTo>
                  <a:cubicBezTo>
                    <a:pt x="823786" y="428652"/>
                    <a:pt x="823786" y="427617"/>
                    <a:pt x="823786" y="426616"/>
                  </a:cubicBezTo>
                  <a:cubicBezTo>
                    <a:pt x="823786" y="423547"/>
                    <a:pt x="823986" y="420478"/>
                    <a:pt x="824020" y="417442"/>
                  </a:cubicBezTo>
                  <a:lnTo>
                    <a:pt x="824020" y="410535"/>
                  </a:lnTo>
                  <a:cubicBezTo>
                    <a:pt x="824297" y="409008"/>
                    <a:pt x="824407" y="407453"/>
                    <a:pt x="824353" y="405898"/>
                  </a:cubicBezTo>
                  <a:cubicBezTo>
                    <a:pt x="824854" y="405097"/>
                    <a:pt x="824854" y="404096"/>
                    <a:pt x="824820" y="403129"/>
                  </a:cubicBezTo>
                  <a:close/>
                  <a:moveTo>
                    <a:pt x="242570" y="79741"/>
                  </a:moveTo>
                  <a:lnTo>
                    <a:pt x="243204" y="79408"/>
                  </a:lnTo>
                  <a:lnTo>
                    <a:pt x="243204" y="79408"/>
                  </a:lnTo>
                  <a:lnTo>
                    <a:pt x="244738" y="78607"/>
                  </a:lnTo>
                  <a:lnTo>
                    <a:pt x="246840" y="77573"/>
                  </a:lnTo>
                  <a:lnTo>
                    <a:pt x="246840" y="77573"/>
                  </a:lnTo>
                  <a:lnTo>
                    <a:pt x="247774" y="77106"/>
                  </a:lnTo>
                  <a:lnTo>
                    <a:pt x="250677" y="75671"/>
                  </a:lnTo>
                  <a:lnTo>
                    <a:pt x="250677" y="75671"/>
                  </a:lnTo>
                  <a:lnTo>
                    <a:pt x="250844" y="75671"/>
                  </a:lnTo>
                  <a:lnTo>
                    <a:pt x="250844" y="75671"/>
                  </a:lnTo>
                  <a:cubicBezTo>
                    <a:pt x="252111" y="75047"/>
                    <a:pt x="253379" y="74447"/>
                    <a:pt x="254647" y="73870"/>
                  </a:cubicBezTo>
                  <a:lnTo>
                    <a:pt x="254647" y="73870"/>
                  </a:lnTo>
                  <a:lnTo>
                    <a:pt x="255148" y="73603"/>
                  </a:lnTo>
                  <a:lnTo>
                    <a:pt x="255148" y="73603"/>
                  </a:lnTo>
                  <a:lnTo>
                    <a:pt x="258951" y="71868"/>
                  </a:lnTo>
                  <a:lnTo>
                    <a:pt x="263088" y="70033"/>
                  </a:lnTo>
                  <a:lnTo>
                    <a:pt x="265056" y="69199"/>
                  </a:lnTo>
                  <a:lnTo>
                    <a:pt x="265056" y="69199"/>
                  </a:lnTo>
                  <a:lnTo>
                    <a:pt x="266991" y="68398"/>
                  </a:lnTo>
                  <a:lnTo>
                    <a:pt x="266991" y="68398"/>
                  </a:lnTo>
                  <a:lnTo>
                    <a:pt x="266991" y="68398"/>
                  </a:lnTo>
                  <a:lnTo>
                    <a:pt x="266991" y="68398"/>
                  </a:lnTo>
                  <a:cubicBezTo>
                    <a:pt x="268359" y="67764"/>
                    <a:pt x="269727" y="67197"/>
                    <a:pt x="271128" y="66697"/>
                  </a:cubicBezTo>
                  <a:lnTo>
                    <a:pt x="271128" y="66697"/>
                  </a:lnTo>
                  <a:lnTo>
                    <a:pt x="274999" y="65162"/>
                  </a:lnTo>
                  <a:lnTo>
                    <a:pt x="274999" y="65162"/>
                  </a:lnTo>
                  <a:lnTo>
                    <a:pt x="275399" y="64962"/>
                  </a:lnTo>
                  <a:lnTo>
                    <a:pt x="275399" y="64962"/>
                  </a:lnTo>
                  <a:lnTo>
                    <a:pt x="279436" y="63427"/>
                  </a:lnTo>
                  <a:lnTo>
                    <a:pt x="281171" y="62760"/>
                  </a:lnTo>
                  <a:lnTo>
                    <a:pt x="283573" y="61859"/>
                  </a:lnTo>
                  <a:lnTo>
                    <a:pt x="284207" y="61625"/>
                  </a:lnTo>
                  <a:lnTo>
                    <a:pt x="284207" y="61625"/>
                  </a:lnTo>
                  <a:lnTo>
                    <a:pt x="287877" y="60291"/>
                  </a:lnTo>
                  <a:lnTo>
                    <a:pt x="287877" y="60291"/>
                  </a:lnTo>
                  <a:lnTo>
                    <a:pt x="289745" y="59624"/>
                  </a:lnTo>
                  <a:lnTo>
                    <a:pt x="290679" y="59323"/>
                  </a:lnTo>
                  <a:lnTo>
                    <a:pt x="290679" y="59323"/>
                  </a:lnTo>
                  <a:cubicBezTo>
                    <a:pt x="290979" y="59193"/>
                    <a:pt x="291293" y="59093"/>
                    <a:pt x="291613" y="59023"/>
                  </a:cubicBezTo>
                  <a:lnTo>
                    <a:pt x="291613" y="59023"/>
                  </a:lnTo>
                  <a:lnTo>
                    <a:pt x="292247" y="58789"/>
                  </a:lnTo>
                  <a:lnTo>
                    <a:pt x="296351" y="57455"/>
                  </a:lnTo>
                  <a:lnTo>
                    <a:pt x="296351" y="57455"/>
                  </a:lnTo>
                  <a:lnTo>
                    <a:pt x="298419" y="56788"/>
                  </a:lnTo>
                  <a:lnTo>
                    <a:pt x="300521" y="56120"/>
                  </a:lnTo>
                  <a:lnTo>
                    <a:pt x="300688" y="56120"/>
                  </a:lnTo>
                  <a:cubicBezTo>
                    <a:pt x="302156" y="55687"/>
                    <a:pt x="303591" y="55186"/>
                    <a:pt x="305058" y="54786"/>
                  </a:cubicBezTo>
                  <a:lnTo>
                    <a:pt x="308195" y="53885"/>
                  </a:lnTo>
                  <a:lnTo>
                    <a:pt x="311031" y="53084"/>
                  </a:lnTo>
                  <a:cubicBezTo>
                    <a:pt x="315211" y="51907"/>
                    <a:pt x="319415" y="50792"/>
                    <a:pt x="323642" y="49748"/>
                  </a:cubicBezTo>
                  <a:lnTo>
                    <a:pt x="323642" y="49748"/>
                  </a:lnTo>
                  <a:lnTo>
                    <a:pt x="326344" y="49114"/>
                  </a:lnTo>
                  <a:lnTo>
                    <a:pt x="328746" y="48580"/>
                  </a:lnTo>
                  <a:lnTo>
                    <a:pt x="329247" y="48580"/>
                  </a:lnTo>
                  <a:lnTo>
                    <a:pt x="332583" y="47846"/>
                  </a:lnTo>
                  <a:lnTo>
                    <a:pt x="336186" y="47112"/>
                  </a:lnTo>
                  <a:lnTo>
                    <a:pt x="338021" y="46745"/>
                  </a:lnTo>
                  <a:lnTo>
                    <a:pt x="339889" y="46378"/>
                  </a:lnTo>
                  <a:lnTo>
                    <a:pt x="339889" y="46378"/>
                  </a:lnTo>
                  <a:lnTo>
                    <a:pt x="340090" y="47446"/>
                  </a:lnTo>
                  <a:lnTo>
                    <a:pt x="340457" y="49381"/>
                  </a:lnTo>
                  <a:lnTo>
                    <a:pt x="340457" y="50015"/>
                  </a:lnTo>
                  <a:lnTo>
                    <a:pt x="340457" y="50482"/>
                  </a:lnTo>
                  <a:lnTo>
                    <a:pt x="340457" y="50983"/>
                  </a:lnTo>
                  <a:lnTo>
                    <a:pt x="340457" y="51149"/>
                  </a:lnTo>
                  <a:lnTo>
                    <a:pt x="340457" y="51950"/>
                  </a:lnTo>
                  <a:lnTo>
                    <a:pt x="340657" y="53118"/>
                  </a:lnTo>
                  <a:lnTo>
                    <a:pt x="340890" y="54219"/>
                  </a:lnTo>
                  <a:lnTo>
                    <a:pt x="341291" y="56287"/>
                  </a:lnTo>
                  <a:lnTo>
                    <a:pt x="341291" y="56621"/>
                  </a:lnTo>
                  <a:lnTo>
                    <a:pt x="341491" y="57588"/>
                  </a:lnTo>
                  <a:lnTo>
                    <a:pt x="341791" y="59156"/>
                  </a:lnTo>
                  <a:lnTo>
                    <a:pt x="341791" y="60024"/>
                  </a:lnTo>
                  <a:lnTo>
                    <a:pt x="341791" y="60024"/>
                  </a:lnTo>
                  <a:lnTo>
                    <a:pt x="341791" y="60024"/>
                  </a:lnTo>
                  <a:lnTo>
                    <a:pt x="342659" y="64428"/>
                  </a:lnTo>
                  <a:lnTo>
                    <a:pt x="342659" y="64428"/>
                  </a:lnTo>
                  <a:lnTo>
                    <a:pt x="342825" y="65229"/>
                  </a:lnTo>
                  <a:lnTo>
                    <a:pt x="342825" y="65229"/>
                  </a:lnTo>
                  <a:lnTo>
                    <a:pt x="342825" y="65729"/>
                  </a:lnTo>
                  <a:lnTo>
                    <a:pt x="342825" y="65996"/>
                  </a:lnTo>
                  <a:lnTo>
                    <a:pt x="342825" y="65996"/>
                  </a:lnTo>
                  <a:lnTo>
                    <a:pt x="342825" y="66296"/>
                  </a:lnTo>
                  <a:lnTo>
                    <a:pt x="342825" y="66296"/>
                  </a:lnTo>
                  <a:lnTo>
                    <a:pt x="342825" y="66296"/>
                  </a:lnTo>
                  <a:lnTo>
                    <a:pt x="342825" y="66296"/>
                  </a:lnTo>
                  <a:lnTo>
                    <a:pt x="342825" y="66296"/>
                  </a:lnTo>
                  <a:lnTo>
                    <a:pt x="342825" y="66697"/>
                  </a:lnTo>
                  <a:lnTo>
                    <a:pt x="342825" y="66697"/>
                  </a:lnTo>
                  <a:lnTo>
                    <a:pt x="342825" y="67264"/>
                  </a:lnTo>
                  <a:lnTo>
                    <a:pt x="342825" y="67264"/>
                  </a:lnTo>
                  <a:lnTo>
                    <a:pt x="342825" y="67264"/>
                  </a:lnTo>
                  <a:lnTo>
                    <a:pt x="342825" y="67264"/>
                  </a:lnTo>
                  <a:lnTo>
                    <a:pt x="342825" y="67264"/>
                  </a:lnTo>
                  <a:lnTo>
                    <a:pt x="342825" y="67664"/>
                  </a:lnTo>
                  <a:lnTo>
                    <a:pt x="342825" y="68131"/>
                  </a:lnTo>
                  <a:lnTo>
                    <a:pt x="342825" y="68131"/>
                  </a:lnTo>
                  <a:lnTo>
                    <a:pt x="342825" y="68131"/>
                  </a:lnTo>
                  <a:lnTo>
                    <a:pt x="342825" y="68498"/>
                  </a:lnTo>
                  <a:lnTo>
                    <a:pt x="342825" y="68865"/>
                  </a:lnTo>
                  <a:lnTo>
                    <a:pt x="342825" y="68865"/>
                  </a:lnTo>
                  <a:lnTo>
                    <a:pt x="342825" y="69232"/>
                  </a:lnTo>
                  <a:lnTo>
                    <a:pt x="342825" y="69232"/>
                  </a:lnTo>
                  <a:lnTo>
                    <a:pt x="342825" y="69532"/>
                  </a:lnTo>
                  <a:lnTo>
                    <a:pt x="342825" y="69532"/>
                  </a:lnTo>
                  <a:lnTo>
                    <a:pt x="342825" y="69532"/>
                  </a:lnTo>
                  <a:lnTo>
                    <a:pt x="342825" y="69866"/>
                  </a:lnTo>
                  <a:lnTo>
                    <a:pt x="342825" y="70366"/>
                  </a:lnTo>
                  <a:lnTo>
                    <a:pt x="342825" y="70366"/>
                  </a:lnTo>
                  <a:lnTo>
                    <a:pt x="342825" y="70600"/>
                  </a:lnTo>
                  <a:lnTo>
                    <a:pt x="342825" y="70967"/>
                  </a:lnTo>
                  <a:lnTo>
                    <a:pt x="342825" y="71201"/>
                  </a:lnTo>
                  <a:lnTo>
                    <a:pt x="342825" y="71201"/>
                  </a:lnTo>
                  <a:lnTo>
                    <a:pt x="342825" y="71968"/>
                  </a:lnTo>
                  <a:lnTo>
                    <a:pt x="342825" y="71968"/>
                  </a:lnTo>
                  <a:lnTo>
                    <a:pt x="342825" y="71968"/>
                  </a:lnTo>
                  <a:lnTo>
                    <a:pt x="343559" y="75771"/>
                  </a:lnTo>
                  <a:lnTo>
                    <a:pt x="343559" y="76305"/>
                  </a:lnTo>
                  <a:lnTo>
                    <a:pt x="343559" y="76305"/>
                  </a:lnTo>
                  <a:lnTo>
                    <a:pt x="343559" y="76705"/>
                  </a:lnTo>
                  <a:lnTo>
                    <a:pt x="343559" y="77006"/>
                  </a:lnTo>
                  <a:lnTo>
                    <a:pt x="343559" y="77006"/>
                  </a:lnTo>
                  <a:lnTo>
                    <a:pt x="343559" y="77473"/>
                  </a:lnTo>
                  <a:lnTo>
                    <a:pt x="343559" y="77973"/>
                  </a:lnTo>
                  <a:lnTo>
                    <a:pt x="343559" y="77973"/>
                  </a:lnTo>
                  <a:lnTo>
                    <a:pt x="343559" y="77973"/>
                  </a:lnTo>
                  <a:lnTo>
                    <a:pt x="343559" y="78240"/>
                  </a:lnTo>
                  <a:lnTo>
                    <a:pt x="343559" y="78607"/>
                  </a:lnTo>
                  <a:lnTo>
                    <a:pt x="343559" y="78607"/>
                  </a:lnTo>
                  <a:lnTo>
                    <a:pt x="343559" y="78607"/>
                  </a:lnTo>
                  <a:lnTo>
                    <a:pt x="343559" y="78841"/>
                  </a:lnTo>
                  <a:lnTo>
                    <a:pt x="343559" y="79441"/>
                  </a:lnTo>
                  <a:lnTo>
                    <a:pt x="343726" y="80275"/>
                  </a:lnTo>
                  <a:lnTo>
                    <a:pt x="343726" y="80275"/>
                  </a:lnTo>
                  <a:lnTo>
                    <a:pt x="343726" y="80275"/>
                  </a:lnTo>
                  <a:lnTo>
                    <a:pt x="343726" y="80275"/>
                  </a:lnTo>
                  <a:lnTo>
                    <a:pt x="343726" y="80809"/>
                  </a:lnTo>
                  <a:lnTo>
                    <a:pt x="343960" y="82010"/>
                  </a:lnTo>
                  <a:lnTo>
                    <a:pt x="343960" y="82611"/>
                  </a:lnTo>
                  <a:lnTo>
                    <a:pt x="343960" y="82911"/>
                  </a:lnTo>
                  <a:lnTo>
                    <a:pt x="343960" y="83144"/>
                  </a:lnTo>
                  <a:lnTo>
                    <a:pt x="343960" y="83411"/>
                  </a:lnTo>
                  <a:lnTo>
                    <a:pt x="343960" y="83878"/>
                  </a:lnTo>
                  <a:lnTo>
                    <a:pt x="343960" y="84612"/>
                  </a:lnTo>
                  <a:lnTo>
                    <a:pt x="343960" y="84612"/>
                  </a:lnTo>
                  <a:lnTo>
                    <a:pt x="343960" y="84612"/>
                  </a:lnTo>
                  <a:lnTo>
                    <a:pt x="343960" y="85246"/>
                  </a:lnTo>
                  <a:lnTo>
                    <a:pt x="344160" y="86247"/>
                  </a:lnTo>
                  <a:lnTo>
                    <a:pt x="344160" y="86414"/>
                  </a:lnTo>
                  <a:lnTo>
                    <a:pt x="344160" y="86414"/>
                  </a:lnTo>
                  <a:lnTo>
                    <a:pt x="344160" y="87015"/>
                  </a:lnTo>
                  <a:lnTo>
                    <a:pt x="344527" y="88883"/>
                  </a:lnTo>
                  <a:lnTo>
                    <a:pt x="344527" y="91118"/>
                  </a:lnTo>
                  <a:lnTo>
                    <a:pt x="344527" y="91118"/>
                  </a:lnTo>
                  <a:lnTo>
                    <a:pt x="344527" y="91118"/>
                  </a:lnTo>
                  <a:lnTo>
                    <a:pt x="344527" y="91552"/>
                  </a:lnTo>
                  <a:lnTo>
                    <a:pt x="344527" y="92286"/>
                  </a:lnTo>
                  <a:lnTo>
                    <a:pt x="344527" y="92486"/>
                  </a:lnTo>
                  <a:lnTo>
                    <a:pt x="344527" y="92987"/>
                  </a:lnTo>
                  <a:lnTo>
                    <a:pt x="344527" y="93354"/>
                  </a:lnTo>
                  <a:lnTo>
                    <a:pt x="344527" y="93354"/>
                  </a:lnTo>
                  <a:lnTo>
                    <a:pt x="344527" y="93354"/>
                  </a:lnTo>
                  <a:lnTo>
                    <a:pt x="344527" y="93654"/>
                  </a:lnTo>
                  <a:lnTo>
                    <a:pt x="344694" y="94521"/>
                  </a:lnTo>
                  <a:lnTo>
                    <a:pt x="344694" y="95222"/>
                  </a:lnTo>
                  <a:lnTo>
                    <a:pt x="344694" y="95622"/>
                  </a:lnTo>
                  <a:lnTo>
                    <a:pt x="344694" y="95822"/>
                  </a:lnTo>
                  <a:lnTo>
                    <a:pt x="344694" y="96456"/>
                  </a:lnTo>
                  <a:lnTo>
                    <a:pt x="344694" y="97057"/>
                  </a:lnTo>
                  <a:lnTo>
                    <a:pt x="344694" y="97624"/>
                  </a:lnTo>
                  <a:lnTo>
                    <a:pt x="344694" y="98124"/>
                  </a:lnTo>
                  <a:lnTo>
                    <a:pt x="345061" y="99893"/>
                  </a:lnTo>
                  <a:lnTo>
                    <a:pt x="345061" y="99893"/>
                  </a:lnTo>
                  <a:lnTo>
                    <a:pt x="345061" y="99893"/>
                  </a:lnTo>
                  <a:lnTo>
                    <a:pt x="345061" y="99893"/>
                  </a:lnTo>
                  <a:lnTo>
                    <a:pt x="347663" y="113238"/>
                  </a:lnTo>
                  <a:lnTo>
                    <a:pt x="347663" y="113405"/>
                  </a:lnTo>
                  <a:lnTo>
                    <a:pt x="347663" y="113405"/>
                  </a:lnTo>
                  <a:cubicBezTo>
                    <a:pt x="343760" y="114139"/>
                    <a:pt x="339923" y="114973"/>
                    <a:pt x="336086" y="115874"/>
                  </a:cubicBezTo>
                  <a:lnTo>
                    <a:pt x="335719" y="115874"/>
                  </a:lnTo>
                  <a:lnTo>
                    <a:pt x="333083" y="116507"/>
                  </a:lnTo>
                  <a:lnTo>
                    <a:pt x="327245" y="118009"/>
                  </a:lnTo>
                  <a:lnTo>
                    <a:pt x="324376" y="118810"/>
                  </a:lnTo>
                  <a:lnTo>
                    <a:pt x="321740" y="119544"/>
                  </a:lnTo>
                  <a:cubicBezTo>
                    <a:pt x="317770" y="120678"/>
                    <a:pt x="313833" y="121912"/>
                    <a:pt x="309963" y="123213"/>
                  </a:cubicBezTo>
                  <a:lnTo>
                    <a:pt x="307294" y="124148"/>
                  </a:lnTo>
                  <a:cubicBezTo>
                    <a:pt x="302356" y="125839"/>
                    <a:pt x="297462" y="127674"/>
                    <a:pt x="292614" y="129653"/>
                  </a:cubicBezTo>
                  <a:lnTo>
                    <a:pt x="290779" y="130386"/>
                  </a:lnTo>
                  <a:cubicBezTo>
                    <a:pt x="287977" y="131554"/>
                    <a:pt x="285174" y="132755"/>
                    <a:pt x="282405" y="133990"/>
                  </a:cubicBezTo>
                  <a:lnTo>
                    <a:pt x="280403" y="134924"/>
                  </a:lnTo>
                  <a:lnTo>
                    <a:pt x="274565" y="137660"/>
                  </a:lnTo>
                  <a:lnTo>
                    <a:pt x="269293" y="140262"/>
                  </a:lnTo>
                  <a:lnTo>
                    <a:pt x="266691" y="141596"/>
                  </a:lnTo>
                  <a:lnTo>
                    <a:pt x="264089" y="142964"/>
                  </a:lnTo>
                  <a:lnTo>
                    <a:pt x="258951" y="145767"/>
                  </a:lnTo>
                  <a:lnTo>
                    <a:pt x="258951" y="145767"/>
                  </a:lnTo>
                  <a:lnTo>
                    <a:pt x="258951" y="145767"/>
                  </a:lnTo>
                  <a:lnTo>
                    <a:pt x="258951" y="145767"/>
                  </a:lnTo>
                  <a:lnTo>
                    <a:pt x="258651" y="134490"/>
                  </a:lnTo>
                  <a:lnTo>
                    <a:pt x="258651" y="134490"/>
                  </a:lnTo>
                  <a:lnTo>
                    <a:pt x="258651" y="134490"/>
                  </a:lnTo>
                  <a:lnTo>
                    <a:pt x="258451" y="134156"/>
                  </a:lnTo>
                  <a:lnTo>
                    <a:pt x="258451" y="134156"/>
                  </a:lnTo>
                  <a:lnTo>
                    <a:pt x="256515" y="130587"/>
                  </a:lnTo>
                  <a:lnTo>
                    <a:pt x="256249" y="130120"/>
                  </a:lnTo>
                  <a:lnTo>
                    <a:pt x="255748" y="129185"/>
                  </a:lnTo>
                  <a:lnTo>
                    <a:pt x="255448" y="128618"/>
                  </a:lnTo>
                  <a:lnTo>
                    <a:pt x="255314" y="127818"/>
                  </a:lnTo>
                  <a:lnTo>
                    <a:pt x="255114" y="127484"/>
                  </a:lnTo>
                  <a:lnTo>
                    <a:pt x="255114" y="127484"/>
                  </a:lnTo>
                  <a:lnTo>
                    <a:pt x="255114" y="127484"/>
                  </a:lnTo>
                  <a:lnTo>
                    <a:pt x="255114" y="127484"/>
                  </a:lnTo>
                  <a:lnTo>
                    <a:pt x="254814" y="126983"/>
                  </a:lnTo>
                  <a:lnTo>
                    <a:pt x="254380" y="126183"/>
                  </a:lnTo>
                  <a:lnTo>
                    <a:pt x="254380" y="126183"/>
                  </a:lnTo>
                  <a:lnTo>
                    <a:pt x="254380" y="126183"/>
                  </a:lnTo>
                  <a:lnTo>
                    <a:pt x="254380" y="126183"/>
                  </a:lnTo>
                  <a:lnTo>
                    <a:pt x="254380" y="126183"/>
                  </a:lnTo>
                  <a:lnTo>
                    <a:pt x="254380" y="126183"/>
                  </a:lnTo>
                  <a:lnTo>
                    <a:pt x="254380" y="126016"/>
                  </a:lnTo>
                  <a:lnTo>
                    <a:pt x="254380" y="125716"/>
                  </a:lnTo>
                  <a:lnTo>
                    <a:pt x="254380" y="125716"/>
                  </a:lnTo>
                  <a:lnTo>
                    <a:pt x="254380" y="125716"/>
                  </a:lnTo>
                  <a:lnTo>
                    <a:pt x="254047" y="125082"/>
                  </a:lnTo>
                  <a:lnTo>
                    <a:pt x="254047" y="125082"/>
                  </a:lnTo>
                  <a:lnTo>
                    <a:pt x="254047" y="125082"/>
                  </a:lnTo>
                  <a:lnTo>
                    <a:pt x="254047" y="125082"/>
                  </a:lnTo>
                  <a:lnTo>
                    <a:pt x="254047" y="124848"/>
                  </a:lnTo>
                  <a:lnTo>
                    <a:pt x="253646" y="124148"/>
                  </a:lnTo>
                  <a:lnTo>
                    <a:pt x="253213" y="123447"/>
                  </a:lnTo>
                  <a:lnTo>
                    <a:pt x="252879" y="122846"/>
                  </a:lnTo>
                  <a:lnTo>
                    <a:pt x="252879" y="122846"/>
                  </a:lnTo>
                  <a:lnTo>
                    <a:pt x="252879" y="122846"/>
                  </a:lnTo>
                  <a:lnTo>
                    <a:pt x="252679" y="122446"/>
                  </a:lnTo>
                  <a:lnTo>
                    <a:pt x="252178" y="121545"/>
                  </a:lnTo>
                  <a:lnTo>
                    <a:pt x="251978" y="121178"/>
                  </a:lnTo>
                  <a:lnTo>
                    <a:pt x="251978" y="121178"/>
                  </a:lnTo>
                  <a:lnTo>
                    <a:pt x="251978" y="121178"/>
                  </a:lnTo>
                  <a:lnTo>
                    <a:pt x="251978" y="120911"/>
                  </a:lnTo>
                  <a:lnTo>
                    <a:pt x="251745" y="120511"/>
                  </a:lnTo>
                  <a:lnTo>
                    <a:pt x="251244" y="119610"/>
                  </a:lnTo>
                  <a:lnTo>
                    <a:pt x="251011" y="119143"/>
                  </a:lnTo>
                  <a:lnTo>
                    <a:pt x="251011" y="119143"/>
                  </a:lnTo>
                  <a:lnTo>
                    <a:pt x="251011" y="119143"/>
                  </a:lnTo>
                  <a:lnTo>
                    <a:pt x="250577" y="118342"/>
                  </a:lnTo>
                  <a:lnTo>
                    <a:pt x="250577" y="118342"/>
                  </a:lnTo>
                  <a:lnTo>
                    <a:pt x="250177" y="117709"/>
                  </a:lnTo>
                  <a:lnTo>
                    <a:pt x="250177" y="117709"/>
                  </a:lnTo>
                  <a:lnTo>
                    <a:pt x="249843" y="117108"/>
                  </a:lnTo>
                  <a:lnTo>
                    <a:pt x="249476" y="116474"/>
                  </a:lnTo>
                  <a:lnTo>
                    <a:pt x="249476" y="116207"/>
                  </a:lnTo>
                  <a:lnTo>
                    <a:pt x="249476" y="116207"/>
                  </a:lnTo>
                  <a:lnTo>
                    <a:pt x="249076" y="115540"/>
                  </a:lnTo>
                  <a:lnTo>
                    <a:pt x="249076" y="115540"/>
                  </a:lnTo>
                  <a:lnTo>
                    <a:pt x="249076" y="115540"/>
                  </a:lnTo>
                  <a:lnTo>
                    <a:pt x="249076" y="115540"/>
                  </a:lnTo>
                  <a:lnTo>
                    <a:pt x="248542" y="114639"/>
                  </a:lnTo>
                  <a:lnTo>
                    <a:pt x="247941" y="113605"/>
                  </a:lnTo>
                  <a:lnTo>
                    <a:pt x="247941" y="113605"/>
                  </a:lnTo>
                  <a:lnTo>
                    <a:pt x="247641" y="113104"/>
                  </a:lnTo>
                  <a:lnTo>
                    <a:pt x="247174" y="112337"/>
                  </a:lnTo>
                  <a:lnTo>
                    <a:pt x="247174" y="112337"/>
                  </a:lnTo>
                  <a:lnTo>
                    <a:pt x="247174" y="112137"/>
                  </a:lnTo>
                  <a:lnTo>
                    <a:pt x="246907" y="111703"/>
                  </a:lnTo>
                  <a:lnTo>
                    <a:pt x="246907" y="111703"/>
                  </a:lnTo>
                  <a:lnTo>
                    <a:pt x="244672" y="107666"/>
                  </a:lnTo>
                  <a:lnTo>
                    <a:pt x="242470" y="103629"/>
                  </a:lnTo>
                  <a:lnTo>
                    <a:pt x="240268" y="99659"/>
                  </a:lnTo>
                  <a:lnTo>
                    <a:pt x="240268" y="99659"/>
                  </a:lnTo>
                  <a:lnTo>
                    <a:pt x="236264" y="92419"/>
                  </a:lnTo>
                  <a:lnTo>
                    <a:pt x="235830" y="91652"/>
                  </a:lnTo>
                  <a:lnTo>
                    <a:pt x="233495" y="87382"/>
                  </a:lnTo>
                  <a:cubicBezTo>
                    <a:pt x="236131" y="85914"/>
                    <a:pt x="238800" y="84479"/>
                    <a:pt x="241469" y="83078"/>
                  </a:cubicBezTo>
                  <a:close/>
                  <a:moveTo>
                    <a:pt x="349832" y="16552"/>
                  </a:moveTo>
                  <a:lnTo>
                    <a:pt x="352668" y="16118"/>
                  </a:lnTo>
                  <a:lnTo>
                    <a:pt x="353969" y="15918"/>
                  </a:lnTo>
                  <a:lnTo>
                    <a:pt x="356905" y="15484"/>
                  </a:lnTo>
                  <a:cubicBezTo>
                    <a:pt x="359340" y="15151"/>
                    <a:pt x="361809" y="14850"/>
                    <a:pt x="364245" y="14584"/>
                  </a:cubicBezTo>
                  <a:lnTo>
                    <a:pt x="364878" y="14584"/>
                  </a:lnTo>
                  <a:lnTo>
                    <a:pt x="367681" y="14250"/>
                  </a:lnTo>
                  <a:lnTo>
                    <a:pt x="369583" y="14050"/>
                  </a:lnTo>
                  <a:lnTo>
                    <a:pt x="372185" y="13783"/>
                  </a:lnTo>
                  <a:lnTo>
                    <a:pt x="373086" y="13783"/>
                  </a:lnTo>
                  <a:lnTo>
                    <a:pt x="379091" y="13249"/>
                  </a:lnTo>
                  <a:lnTo>
                    <a:pt x="382427" y="12982"/>
                  </a:lnTo>
                  <a:lnTo>
                    <a:pt x="385130" y="12815"/>
                  </a:lnTo>
                  <a:lnTo>
                    <a:pt x="387765" y="12815"/>
                  </a:lnTo>
                  <a:cubicBezTo>
                    <a:pt x="389000" y="12815"/>
                    <a:pt x="390234" y="12648"/>
                    <a:pt x="391469" y="12615"/>
                  </a:cubicBezTo>
                  <a:lnTo>
                    <a:pt x="396573" y="12382"/>
                  </a:lnTo>
                  <a:lnTo>
                    <a:pt x="396573" y="12382"/>
                  </a:lnTo>
                  <a:lnTo>
                    <a:pt x="400810" y="12382"/>
                  </a:lnTo>
                  <a:cubicBezTo>
                    <a:pt x="401544" y="12382"/>
                    <a:pt x="402245" y="12382"/>
                    <a:pt x="402979" y="12382"/>
                  </a:cubicBezTo>
                  <a:lnTo>
                    <a:pt x="406649" y="12382"/>
                  </a:lnTo>
                  <a:lnTo>
                    <a:pt x="417091" y="12382"/>
                  </a:lnTo>
                  <a:cubicBezTo>
                    <a:pt x="418493" y="12382"/>
                    <a:pt x="419894" y="12382"/>
                    <a:pt x="421329" y="12382"/>
                  </a:cubicBezTo>
                  <a:cubicBezTo>
                    <a:pt x="421996" y="12382"/>
                    <a:pt x="422663" y="12382"/>
                    <a:pt x="423330" y="12382"/>
                  </a:cubicBezTo>
                  <a:cubicBezTo>
                    <a:pt x="424765" y="12382"/>
                    <a:pt x="426233" y="12382"/>
                    <a:pt x="427667" y="12382"/>
                  </a:cubicBezTo>
                  <a:lnTo>
                    <a:pt x="432372" y="12615"/>
                  </a:lnTo>
                  <a:lnTo>
                    <a:pt x="432639" y="12615"/>
                  </a:lnTo>
                  <a:lnTo>
                    <a:pt x="436876" y="12849"/>
                  </a:lnTo>
                  <a:lnTo>
                    <a:pt x="438344" y="12849"/>
                  </a:lnTo>
                  <a:lnTo>
                    <a:pt x="441680" y="13082"/>
                  </a:lnTo>
                  <a:lnTo>
                    <a:pt x="447051" y="13516"/>
                  </a:lnTo>
                  <a:lnTo>
                    <a:pt x="449087" y="13683"/>
                  </a:lnTo>
                  <a:lnTo>
                    <a:pt x="452690" y="14050"/>
                  </a:lnTo>
                  <a:lnTo>
                    <a:pt x="457060" y="14517"/>
                  </a:lnTo>
                  <a:lnTo>
                    <a:pt x="459562" y="14784"/>
                  </a:lnTo>
                  <a:lnTo>
                    <a:pt x="465434" y="15551"/>
                  </a:lnTo>
                  <a:lnTo>
                    <a:pt x="466602" y="15718"/>
                  </a:lnTo>
                  <a:lnTo>
                    <a:pt x="469938" y="16185"/>
                  </a:lnTo>
                  <a:lnTo>
                    <a:pt x="469938" y="16185"/>
                  </a:lnTo>
                  <a:lnTo>
                    <a:pt x="473675" y="16719"/>
                  </a:lnTo>
                  <a:lnTo>
                    <a:pt x="471540" y="30298"/>
                  </a:lnTo>
                  <a:lnTo>
                    <a:pt x="471540" y="30298"/>
                  </a:lnTo>
                  <a:lnTo>
                    <a:pt x="470305" y="37938"/>
                  </a:lnTo>
                  <a:lnTo>
                    <a:pt x="469405" y="43576"/>
                  </a:lnTo>
                  <a:lnTo>
                    <a:pt x="469405" y="43576"/>
                  </a:lnTo>
                  <a:lnTo>
                    <a:pt x="468671" y="48380"/>
                  </a:lnTo>
                  <a:lnTo>
                    <a:pt x="468671" y="48380"/>
                  </a:lnTo>
                  <a:lnTo>
                    <a:pt x="468671" y="49248"/>
                  </a:lnTo>
                  <a:lnTo>
                    <a:pt x="467403" y="57422"/>
                  </a:lnTo>
                  <a:lnTo>
                    <a:pt x="467403" y="57422"/>
                  </a:lnTo>
                  <a:lnTo>
                    <a:pt x="466969" y="60257"/>
                  </a:lnTo>
                  <a:lnTo>
                    <a:pt x="466969" y="61125"/>
                  </a:lnTo>
                  <a:lnTo>
                    <a:pt x="466969" y="61425"/>
                  </a:lnTo>
                  <a:lnTo>
                    <a:pt x="466969" y="61792"/>
                  </a:lnTo>
                  <a:lnTo>
                    <a:pt x="466969" y="61959"/>
                  </a:lnTo>
                  <a:lnTo>
                    <a:pt x="466969" y="62593"/>
                  </a:lnTo>
                  <a:lnTo>
                    <a:pt x="466969" y="62593"/>
                  </a:lnTo>
                  <a:lnTo>
                    <a:pt x="466969" y="63260"/>
                  </a:lnTo>
                  <a:lnTo>
                    <a:pt x="466969" y="63727"/>
                  </a:lnTo>
                  <a:lnTo>
                    <a:pt x="466535" y="66363"/>
                  </a:lnTo>
                  <a:lnTo>
                    <a:pt x="465935" y="70200"/>
                  </a:lnTo>
                  <a:lnTo>
                    <a:pt x="465935" y="70900"/>
                  </a:lnTo>
                  <a:lnTo>
                    <a:pt x="465935" y="71634"/>
                  </a:lnTo>
                  <a:lnTo>
                    <a:pt x="465935" y="72702"/>
                  </a:lnTo>
                  <a:lnTo>
                    <a:pt x="465935" y="73403"/>
                  </a:lnTo>
                  <a:lnTo>
                    <a:pt x="465601" y="75438"/>
                  </a:lnTo>
                  <a:lnTo>
                    <a:pt x="465001" y="79274"/>
                  </a:lnTo>
                  <a:lnTo>
                    <a:pt x="465001" y="79975"/>
                  </a:lnTo>
                  <a:lnTo>
                    <a:pt x="465001" y="80442"/>
                  </a:lnTo>
                  <a:lnTo>
                    <a:pt x="465001" y="80709"/>
                  </a:lnTo>
                  <a:lnTo>
                    <a:pt x="465001" y="81443"/>
                  </a:lnTo>
                  <a:lnTo>
                    <a:pt x="465001" y="81677"/>
                  </a:lnTo>
                  <a:lnTo>
                    <a:pt x="464534" y="84479"/>
                  </a:lnTo>
                  <a:lnTo>
                    <a:pt x="463833" y="89050"/>
                  </a:lnTo>
                  <a:lnTo>
                    <a:pt x="462398" y="98091"/>
                  </a:lnTo>
                  <a:lnTo>
                    <a:pt x="462398" y="98091"/>
                  </a:lnTo>
                  <a:lnTo>
                    <a:pt x="462398" y="98758"/>
                  </a:lnTo>
                  <a:lnTo>
                    <a:pt x="462398" y="98758"/>
                  </a:lnTo>
                  <a:lnTo>
                    <a:pt x="461898" y="102095"/>
                  </a:lnTo>
                  <a:lnTo>
                    <a:pt x="460396" y="111703"/>
                  </a:lnTo>
                  <a:lnTo>
                    <a:pt x="460396" y="111703"/>
                  </a:lnTo>
                  <a:lnTo>
                    <a:pt x="458228" y="125048"/>
                  </a:lnTo>
                  <a:lnTo>
                    <a:pt x="456093" y="138661"/>
                  </a:lnTo>
                  <a:lnTo>
                    <a:pt x="456093" y="138961"/>
                  </a:lnTo>
                  <a:lnTo>
                    <a:pt x="456093" y="138961"/>
                  </a:lnTo>
                  <a:lnTo>
                    <a:pt x="454992" y="145967"/>
                  </a:lnTo>
                  <a:lnTo>
                    <a:pt x="454692" y="147869"/>
                  </a:lnTo>
                  <a:lnTo>
                    <a:pt x="453957" y="152239"/>
                  </a:lnTo>
                  <a:lnTo>
                    <a:pt x="452323" y="162582"/>
                  </a:lnTo>
                  <a:lnTo>
                    <a:pt x="451922" y="165017"/>
                  </a:lnTo>
                  <a:lnTo>
                    <a:pt x="451922" y="165818"/>
                  </a:lnTo>
                  <a:lnTo>
                    <a:pt x="449820" y="179163"/>
                  </a:lnTo>
                  <a:lnTo>
                    <a:pt x="449820" y="179430"/>
                  </a:lnTo>
                  <a:lnTo>
                    <a:pt x="449820" y="179430"/>
                  </a:lnTo>
                  <a:lnTo>
                    <a:pt x="449053" y="184301"/>
                  </a:lnTo>
                  <a:lnTo>
                    <a:pt x="448286" y="189105"/>
                  </a:lnTo>
                  <a:lnTo>
                    <a:pt x="447719" y="192775"/>
                  </a:lnTo>
                  <a:lnTo>
                    <a:pt x="446985" y="197246"/>
                  </a:lnTo>
                  <a:lnTo>
                    <a:pt x="446985" y="197246"/>
                  </a:lnTo>
                  <a:lnTo>
                    <a:pt x="446985" y="197880"/>
                  </a:lnTo>
                  <a:lnTo>
                    <a:pt x="444849" y="211392"/>
                  </a:lnTo>
                  <a:lnTo>
                    <a:pt x="444849" y="211392"/>
                  </a:lnTo>
                  <a:lnTo>
                    <a:pt x="443215" y="211125"/>
                  </a:lnTo>
                  <a:lnTo>
                    <a:pt x="442981" y="211125"/>
                  </a:lnTo>
                  <a:lnTo>
                    <a:pt x="441880" y="211125"/>
                  </a:lnTo>
                  <a:lnTo>
                    <a:pt x="441547" y="211125"/>
                  </a:lnTo>
                  <a:lnTo>
                    <a:pt x="440879" y="211125"/>
                  </a:lnTo>
                  <a:lnTo>
                    <a:pt x="439945" y="211125"/>
                  </a:lnTo>
                  <a:lnTo>
                    <a:pt x="439344" y="211125"/>
                  </a:lnTo>
                  <a:lnTo>
                    <a:pt x="438911" y="211125"/>
                  </a:lnTo>
                  <a:lnTo>
                    <a:pt x="438043" y="211125"/>
                  </a:lnTo>
                  <a:lnTo>
                    <a:pt x="437476" y="211125"/>
                  </a:lnTo>
                  <a:lnTo>
                    <a:pt x="435474" y="211125"/>
                  </a:lnTo>
                  <a:cubicBezTo>
                    <a:pt x="434540" y="211125"/>
                    <a:pt x="433640" y="210891"/>
                    <a:pt x="432705" y="210825"/>
                  </a:cubicBezTo>
                  <a:lnTo>
                    <a:pt x="430704" y="210825"/>
                  </a:lnTo>
                  <a:lnTo>
                    <a:pt x="429469" y="210825"/>
                  </a:lnTo>
                  <a:lnTo>
                    <a:pt x="428802" y="210825"/>
                  </a:lnTo>
                  <a:lnTo>
                    <a:pt x="427701" y="210825"/>
                  </a:lnTo>
                  <a:lnTo>
                    <a:pt x="425132" y="210624"/>
                  </a:lnTo>
                  <a:lnTo>
                    <a:pt x="422663" y="210624"/>
                  </a:lnTo>
                  <a:lnTo>
                    <a:pt x="422496" y="210624"/>
                  </a:lnTo>
                  <a:lnTo>
                    <a:pt x="420061" y="210624"/>
                  </a:lnTo>
                  <a:lnTo>
                    <a:pt x="419527" y="210624"/>
                  </a:lnTo>
                  <a:lnTo>
                    <a:pt x="418159" y="210624"/>
                  </a:lnTo>
                  <a:lnTo>
                    <a:pt x="405981" y="210624"/>
                  </a:lnTo>
                  <a:lnTo>
                    <a:pt x="404113" y="210624"/>
                  </a:lnTo>
                  <a:lnTo>
                    <a:pt x="402078" y="210624"/>
                  </a:lnTo>
                  <a:lnTo>
                    <a:pt x="400076" y="210624"/>
                  </a:lnTo>
                  <a:lnTo>
                    <a:pt x="398074" y="210624"/>
                  </a:lnTo>
                  <a:lnTo>
                    <a:pt x="396073" y="210791"/>
                  </a:lnTo>
                  <a:lnTo>
                    <a:pt x="393637" y="210991"/>
                  </a:lnTo>
                  <a:lnTo>
                    <a:pt x="393637" y="210991"/>
                  </a:lnTo>
                  <a:lnTo>
                    <a:pt x="392436" y="210991"/>
                  </a:lnTo>
                  <a:lnTo>
                    <a:pt x="392236" y="210991"/>
                  </a:lnTo>
                  <a:lnTo>
                    <a:pt x="390401" y="211192"/>
                  </a:lnTo>
                  <a:lnTo>
                    <a:pt x="390167" y="211192"/>
                  </a:lnTo>
                  <a:lnTo>
                    <a:pt x="388266" y="211392"/>
                  </a:lnTo>
                  <a:lnTo>
                    <a:pt x="385430" y="211225"/>
                  </a:lnTo>
                  <a:lnTo>
                    <a:pt x="384863" y="211225"/>
                  </a:lnTo>
                  <a:lnTo>
                    <a:pt x="383895" y="211225"/>
                  </a:lnTo>
                  <a:lnTo>
                    <a:pt x="383128" y="211225"/>
                  </a:lnTo>
                  <a:lnTo>
                    <a:pt x="382361" y="211225"/>
                  </a:lnTo>
                  <a:lnTo>
                    <a:pt x="381960" y="211225"/>
                  </a:lnTo>
                  <a:lnTo>
                    <a:pt x="381660" y="211225"/>
                  </a:lnTo>
                  <a:lnTo>
                    <a:pt x="381260" y="211225"/>
                  </a:lnTo>
                  <a:lnTo>
                    <a:pt x="380792" y="211225"/>
                  </a:lnTo>
                  <a:lnTo>
                    <a:pt x="380792" y="211225"/>
                  </a:lnTo>
                  <a:lnTo>
                    <a:pt x="380159" y="211225"/>
                  </a:lnTo>
                  <a:lnTo>
                    <a:pt x="380159" y="210958"/>
                  </a:lnTo>
                  <a:lnTo>
                    <a:pt x="380159" y="210958"/>
                  </a:lnTo>
                  <a:lnTo>
                    <a:pt x="379858" y="209123"/>
                  </a:lnTo>
                  <a:lnTo>
                    <a:pt x="379225" y="205086"/>
                  </a:lnTo>
                  <a:lnTo>
                    <a:pt x="378023" y="197680"/>
                  </a:lnTo>
                  <a:lnTo>
                    <a:pt x="378023" y="197880"/>
                  </a:lnTo>
                  <a:lnTo>
                    <a:pt x="377022" y="191507"/>
                  </a:lnTo>
                  <a:lnTo>
                    <a:pt x="375221" y="180031"/>
                  </a:lnTo>
                  <a:lnTo>
                    <a:pt x="375221" y="179764"/>
                  </a:lnTo>
                  <a:lnTo>
                    <a:pt x="375221" y="179764"/>
                  </a:lnTo>
                  <a:lnTo>
                    <a:pt x="373886" y="171323"/>
                  </a:lnTo>
                  <a:lnTo>
                    <a:pt x="373886" y="170822"/>
                  </a:lnTo>
                  <a:lnTo>
                    <a:pt x="373453" y="168053"/>
                  </a:lnTo>
                  <a:lnTo>
                    <a:pt x="373252" y="166819"/>
                  </a:lnTo>
                  <a:lnTo>
                    <a:pt x="373252" y="166218"/>
                  </a:lnTo>
                  <a:lnTo>
                    <a:pt x="373252" y="166218"/>
                  </a:lnTo>
                  <a:lnTo>
                    <a:pt x="371117" y="152673"/>
                  </a:lnTo>
                  <a:lnTo>
                    <a:pt x="371117" y="152673"/>
                  </a:lnTo>
                  <a:lnTo>
                    <a:pt x="368982" y="139328"/>
                  </a:lnTo>
                  <a:lnTo>
                    <a:pt x="368982" y="139028"/>
                  </a:lnTo>
                  <a:lnTo>
                    <a:pt x="366847" y="125415"/>
                  </a:lnTo>
                  <a:lnTo>
                    <a:pt x="366847" y="125148"/>
                  </a:lnTo>
                  <a:lnTo>
                    <a:pt x="366380" y="122246"/>
                  </a:lnTo>
                  <a:lnTo>
                    <a:pt x="364745" y="111837"/>
                  </a:lnTo>
                  <a:lnTo>
                    <a:pt x="362743" y="98959"/>
                  </a:lnTo>
                  <a:lnTo>
                    <a:pt x="362743" y="98959"/>
                  </a:lnTo>
                  <a:lnTo>
                    <a:pt x="362743" y="98959"/>
                  </a:lnTo>
                  <a:lnTo>
                    <a:pt x="362743" y="98291"/>
                  </a:lnTo>
                  <a:lnTo>
                    <a:pt x="362743" y="98291"/>
                  </a:lnTo>
                  <a:lnTo>
                    <a:pt x="361309" y="89317"/>
                  </a:lnTo>
                  <a:lnTo>
                    <a:pt x="360575" y="84779"/>
                  </a:lnTo>
                  <a:lnTo>
                    <a:pt x="359874" y="80242"/>
                  </a:lnTo>
                  <a:lnTo>
                    <a:pt x="359140" y="75705"/>
                  </a:lnTo>
                  <a:lnTo>
                    <a:pt x="358406" y="71167"/>
                  </a:lnTo>
                  <a:lnTo>
                    <a:pt x="357705" y="66663"/>
                  </a:lnTo>
                  <a:lnTo>
                    <a:pt x="357005" y="62126"/>
                  </a:lnTo>
                  <a:lnTo>
                    <a:pt x="356271" y="57588"/>
                  </a:lnTo>
                  <a:lnTo>
                    <a:pt x="356271" y="57588"/>
                  </a:lnTo>
                  <a:lnTo>
                    <a:pt x="354970" y="49448"/>
                  </a:lnTo>
                  <a:lnTo>
                    <a:pt x="354970" y="49081"/>
                  </a:lnTo>
                  <a:lnTo>
                    <a:pt x="354970" y="49081"/>
                  </a:lnTo>
                  <a:lnTo>
                    <a:pt x="354970" y="48714"/>
                  </a:lnTo>
                  <a:lnTo>
                    <a:pt x="354202" y="43876"/>
                  </a:lnTo>
                  <a:lnTo>
                    <a:pt x="353301" y="38238"/>
                  </a:lnTo>
                  <a:lnTo>
                    <a:pt x="352100" y="30564"/>
                  </a:lnTo>
                  <a:lnTo>
                    <a:pt x="349932" y="17019"/>
                  </a:lnTo>
                  <a:lnTo>
                    <a:pt x="349932" y="17019"/>
                  </a:lnTo>
                  <a:close/>
                  <a:moveTo>
                    <a:pt x="810674" y="428718"/>
                  </a:moveTo>
                  <a:cubicBezTo>
                    <a:pt x="810674" y="429185"/>
                    <a:pt x="810674" y="429652"/>
                    <a:pt x="810674" y="430086"/>
                  </a:cubicBezTo>
                  <a:cubicBezTo>
                    <a:pt x="810674" y="430520"/>
                    <a:pt x="810674" y="431754"/>
                    <a:pt x="810674" y="432555"/>
                  </a:cubicBezTo>
                  <a:cubicBezTo>
                    <a:pt x="810674" y="433356"/>
                    <a:pt x="810674" y="433589"/>
                    <a:pt x="810674" y="434090"/>
                  </a:cubicBezTo>
                  <a:cubicBezTo>
                    <a:pt x="810674" y="436525"/>
                    <a:pt x="810374" y="438961"/>
                    <a:pt x="810207" y="441363"/>
                  </a:cubicBezTo>
                  <a:cubicBezTo>
                    <a:pt x="810207" y="442664"/>
                    <a:pt x="810007" y="443999"/>
                    <a:pt x="809874" y="445333"/>
                  </a:cubicBezTo>
                  <a:cubicBezTo>
                    <a:pt x="809740" y="446668"/>
                    <a:pt x="809874" y="447335"/>
                    <a:pt x="809607" y="448336"/>
                  </a:cubicBezTo>
                  <a:cubicBezTo>
                    <a:pt x="809340" y="449337"/>
                    <a:pt x="809607" y="449604"/>
                    <a:pt x="809607" y="450238"/>
                  </a:cubicBezTo>
                  <a:cubicBezTo>
                    <a:pt x="809607" y="450871"/>
                    <a:pt x="809407" y="452139"/>
                    <a:pt x="809306" y="453073"/>
                  </a:cubicBezTo>
                  <a:cubicBezTo>
                    <a:pt x="809206" y="454007"/>
                    <a:pt x="809006" y="455909"/>
                    <a:pt x="808839" y="457310"/>
                  </a:cubicBezTo>
                  <a:cubicBezTo>
                    <a:pt x="808573" y="459612"/>
                    <a:pt x="808306" y="461881"/>
                    <a:pt x="807972" y="464183"/>
                  </a:cubicBezTo>
                  <a:lnTo>
                    <a:pt x="807772" y="465684"/>
                  </a:lnTo>
                  <a:lnTo>
                    <a:pt x="807472" y="467820"/>
                  </a:lnTo>
                  <a:lnTo>
                    <a:pt x="807171" y="469888"/>
                  </a:lnTo>
                  <a:lnTo>
                    <a:pt x="806771" y="472624"/>
                  </a:lnTo>
                  <a:cubicBezTo>
                    <a:pt x="806337" y="475260"/>
                    <a:pt x="805904" y="477895"/>
                    <a:pt x="805436" y="480531"/>
                  </a:cubicBezTo>
                  <a:lnTo>
                    <a:pt x="804936" y="483434"/>
                  </a:lnTo>
                  <a:lnTo>
                    <a:pt x="804636" y="484902"/>
                  </a:lnTo>
                  <a:cubicBezTo>
                    <a:pt x="804636" y="485736"/>
                    <a:pt x="804335" y="486570"/>
                    <a:pt x="804169" y="487404"/>
                  </a:cubicBezTo>
                  <a:lnTo>
                    <a:pt x="803468" y="490740"/>
                  </a:lnTo>
                  <a:cubicBezTo>
                    <a:pt x="803488" y="490860"/>
                    <a:pt x="803488" y="490987"/>
                    <a:pt x="803468" y="491107"/>
                  </a:cubicBezTo>
                  <a:cubicBezTo>
                    <a:pt x="802834" y="494443"/>
                    <a:pt x="802134" y="497446"/>
                    <a:pt x="801399" y="500582"/>
                  </a:cubicBezTo>
                  <a:cubicBezTo>
                    <a:pt x="801419" y="500726"/>
                    <a:pt x="801419" y="500872"/>
                    <a:pt x="801399" y="501016"/>
                  </a:cubicBezTo>
                  <a:cubicBezTo>
                    <a:pt x="801066" y="502517"/>
                    <a:pt x="800732" y="503952"/>
                    <a:pt x="800365" y="505420"/>
                  </a:cubicBezTo>
                  <a:lnTo>
                    <a:pt x="800365" y="505653"/>
                  </a:lnTo>
                  <a:lnTo>
                    <a:pt x="799164" y="510324"/>
                  </a:lnTo>
                  <a:lnTo>
                    <a:pt x="799164" y="510324"/>
                  </a:lnTo>
                  <a:lnTo>
                    <a:pt x="798630" y="512359"/>
                  </a:lnTo>
                  <a:lnTo>
                    <a:pt x="798630" y="512526"/>
                  </a:lnTo>
                  <a:lnTo>
                    <a:pt x="798130" y="514495"/>
                  </a:lnTo>
                  <a:cubicBezTo>
                    <a:pt x="797763" y="515896"/>
                    <a:pt x="797362" y="517297"/>
                    <a:pt x="796996" y="518698"/>
                  </a:cubicBezTo>
                  <a:cubicBezTo>
                    <a:pt x="796762" y="519466"/>
                    <a:pt x="796562" y="520233"/>
                    <a:pt x="796328" y="520967"/>
                  </a:cubicBezTo>
                  <a:cubicBezTo>
                    <a:pt x="796095" y="521701"/>
                    <a:pt x="795895" y="522468"/>
                    <a:pt x="795694" y="523236"/>
                  </a:cubicBezTo>
                  <a:cubicBezTo>
                    <a:pt x="795494" y="524003"/>
                    <a:pt x="795461" y="523970"/>
                    <a:pt x="795327" y="524370"/>
                  </a:cubicBezTo>
                  <a:cubicBezTo>
                    <a:pt x="795194" y="524770"/>
                    <a:pt x="795094" y="525204"/>
                    <a:pt x="794960" y="525604"/>
                  </a:cubicBezTo>
                  <a:lnTo>
                    <a:pt x="794960" y="525604"/>
                  </a:lnTo>
                  <a:cubicBezTo>
                    <a:pt x="794593" y="526872"/>
                    <a:pt x="794193" y="528107"/>
                    <a:pt x="793793" y="529374"/>
                  </a:cubicBezTo>
                  <a:cubicBezTo>
                    <a:pt x="793392" y="530642"/>
                    <a:pt x="793025" y="531910"/>
                    <a:pt x="792592" y="533178"/>
                  </a:cubicBezTo>
                  <a:cubicBezTo>
                    <a:pt x="792158" y="534446"/>
                    <a:pt x="791924" y="535313"/>
                    <a:pt x="791557" y="536514"/>
                  </a:cubicBezTo>
                  <a:cubicBezTo>
                    <a:pt x="791571" y="536624"/>
                    <a:pt x="791571" y="536738"/>
                    <a:pt x="791557" y="536848"/>
                  </a:cubicBezTo>
                  <a:lnTo>
                    <a:pt x="790356" y="540351"/>
                  </a:lnTo>
                  <a:lnTo>
                    <a:pt x="790356" y="540351"/>
                  </a:lnTo>
                  <a:lnTo>
                    <a:pt x="777445" y="535914"/>
                  </a:lnTo>
                  <a:lnTo>
                    <a:pt x="777445" y="535914"/>
                  </a:lnTo>
                  <a:lnTo>
                    <a:pt x="770105" y="533445"/>
                  </a:lnTo>
                  <a:lnTo>
                    <a:pt x="764300" y="531476"/>
                  </a:lnTo>
                  <a:lnTo>
                    <a:pt x="763900" y="531476"/>
                  </a:lnTo>
                  <a:lnTo>
                    <a:pt x="763900" y="531476"/>
                  </a:lnTo>
                  <a:lnTo>
                    <a:pt x="760129" y="530208"/>
                  </a:lnTo>
                  <a:lnTo>
                    <a:pt x="759329" y="529942"/>
                  </a:lnTo>
                  <a:lnTo>
                    <a:pt x="751522" y="527206"/>
                  </a:lnTo>
                  <a:lnTo>
                    <a:pt x="751255" y="527206"/>
                  </a:lnTo>
                  <a:lnTo>
                    <a:pt x="747185" y="525805"/>
                  </a:lnTo>
                  <a:lnTo>
                    <a:pt x="746884" y="525805"/>
                  </a:lnTo>
                  <a:lnTo>
                    <a:pt x="742847" y="524437"/>
                  </a:lnTo>
                  <a:lnTo>
                    <a:pt x="742581" y="524437"/>
                  </a:lnTo>
                  <a:lnTo>
                    <a:pt x="738510" y="523035"/>
                  </a:lnTo>
                  <a:lnTo>
                    <a:pt x="734607" y="521701"/>
                  </a:lnTo>
                  <a:lnTo>
                    <a:pt x="734607" y="521701"/>
                  </a:lnTo>
                  <a:lnTo>
                    <a:pt x="734407" y="521701"/>
                  </a:lnTo>
                  <a:lnTo>
                    <a:pt x="734173" y="521701"/>
                  </a:lnTo>
                  <a:lnTo>
                    <a:pt x="729903" y="520233"/>
                  </a:lnTo>
                  <a:lnTo>
                    <a:pt x="729903" y="520233"/>
                  </a:lnTo>
                  <a:lnTo>
                    <a:pt x="725632" y="518765"/>
                  </a:lnTo>
                  <a:lnTo>
                    <a:pt x="725632" y="518765"/>
                  </a:lnTo>
                  <a:lnTo>
                    <a:pt x="721395" y="517330"/>
                  </a:lnTo>
                  <a:lnTo>
                    <a:pt x="721395" y="517330"/>
                  </a:lnTo>
                  <a:lnTo>
                    <a:pt x="712787" y="514361"/>
                  </a:lnTo>
                  <a:lnTo>
                    <a:pt x="712787" y="514361"/>
                  </a:lnTo>
                  <a:lnTo>
                    <a:pt x="699843" y="509924"/>
                  </a:lnTo>
                  <a:lnTo>
                    <a:pt x="699843" y="509924"/>
                  </a:lnTo>
                  <a:lnTo>
                    <a:pt x="685497" y="504819"/>
                  </a:lnTo>
                  <a:lnTo>
                    <a:pt x="685497" y="504819"/>
                  </a:lnTo>
                  <a:lnTo>
                    <a:pt x="686598" y="501483"/>
                  </a:lnTo>
                  <a:lnTo>
                    <a:pt x="687265" y="499448"/>
                  </a:lnTo>
                  <a:cubicBezTo>
                    <a:pt x="687965" y="497279"/>
                    <a:pt x="688666" y="495044"/>
                    <a:pt x="689300" y="492775"/>
                  </a:cubicBezTo>
                  <a:cubicBezTo>
                    <a:pt x="689534" y="492008"/>
                    <a:pt x="689767" y="491241"/>
                    <a:pt x="689967" y="490440"/>
                  </a:cubicBezTo>
                  <a:cubicBezTo>
                    <a:pt x="690401" y="488972"/>
                    <a:pt x="690801" y="487471"/>
                    <a:pt x="691202" y="486003"/>
                  </a:cubicBezTo>
                  <a:cubicBezTo>
                    <a:pt x="691602" y="484535"/>
                    <a:pt x="691735" y="484034"/>
                    <a:pt x="691969" y="483067"/>
                  </a:cubicBezTo>
                  <a:cubicBezTo>
                    <a:pt x="692203" y="482099"/>
                    <a:pt x="692569" y="480831"/>
                    <a:pt x="692836" y="479730"/>
                  </a:cubicBezTo>
                  <a:cubicBezTo>
                    <a:pt x="692820" y="479587"/>
                    <a:pt x="692820" y="479440"/>
                    <a:pt x="692836" y="479297"/>
                  </a:cubicBezTo>
                  <a:lnTo>
                    <a:pt x="693437" y="476661"/>
                  </a:lnTo>
                  <a:cubicBezTo>
                    <a:pt x="694004" y="474325"/>
                    <a:pt x="694505" y="471957"/>
                    <a:pt x="695005" y="469588"/>
                  </a:cubicBezTo>
                  <a:cubicBezTo>
                    <a:pt x="695172" y="468821"/>
                    <a:pt x="695305" y="468053"/>
                    <a:pt x="695472" y="467286"/>
                  </a:cubicBezTo>
                  <a:cubicBezTo>
                    <a:pt x="695639" y="466519"/>
                    <a:pt x="695973" y="464750"/>
                    <a:pt x="696206" y="463483"/>
                  </a:cubicBezTo>
                  <a:lnTo>
                    <a:pt x="696606" y="461247"/>
                  </a:lnTo>
                  <a:cubicBezTo>
                    <a:pt x="696940" y="459422"/>
                    <a:pt x="697240" y="457554"/>
                    <a:pt x="697507" y="455642"/>
                  </a:cubicBezTo>
                  <a:lnTo>
                    <a:pt x="697807" y="453841"/>
                  </a:lnTo>
                  <a:cubicBezTo>
                    <a:pt x="697807" y="453040"/>
                    <a:pt x="698041" y="452239"/>
                    <a:pt x="698141" y="451439"/>
                  </a:cubicBezTo>
                  <a:cubicBezTo>
                    <a:pt x="698241" y="450638"/>
                    <a:pt x="698375" y="449870"/>
                    <a:pt x="698475" y="449103"/>
                  </a:cubicBezTo>
                  <a:lnTo>
                    <a:pt x="698708" y="447168"/>
                  </a:lnTo>
                  <a:lnTo>
                    <a:pt x="699309" y="442030"/>
                  </a:lnTo>
                  <a:lnTo>
                    <a:pt x="699709" y="438027"/>
                  </a:lnTo>
                  <a:lnTo>
                    <a:pt x="699909" y="435725"/>
                  </a:lnTo>
                  <a:cubicBezTo>
                    <a:pt x="699909" y="434290"/>
                    <a:pt x="700143" y="432855"/>
                    <a:pt x="700243" y="431421"/>
                  </a:cubicBezTo>
                  <a:cubicBezTo>
                    <a:pt x="700343" y="429986"/>
                    <a:pt x="700443" y="428518"/>
                    <a:pt x="700510" y="427084"/>
                  </a:cubicBezTo>
                  <a:cubicBezTo>
                    <a:pt x="700510" y="426149"/>
                    <a:pt x="700510" y="425148"/>
                    <a:pt x="700510" y="424181"/>
                  </a:cubicBezTo>
                  <a:cubicBezTo>
                    <a:pt x="700510" y="423213"/>
                    <a:pt x="700510" y="422713"/>
                    <a:pt x="700510" y="422012"/>
                  </a:cubicBezTo>
                  <a:cubicBezTo>
                    <a:pt x="700510" y="419810"/>
                    <a:pt x="700510" y="417608"/>
                    <a:pt x="700710" y="415340"/>
                  </a:cubicBezTo>
                  <a:lnTo>
                    <a:pt x="700710" y="415340"/>
                  </a:lnTo>
                  <a:lnTo>
                    <a:pt x="714389" y="415573"/>
                  </a:lnTo>
                  <a:lnTo>
                    <a:pt x="714389" y="415573"/>
                  </a:lnTo>
                  <a:lnTo>
                    <a:pt x="728101" y="415807"/>
                  </a:lnTo>
                  <a:lnTo>
                    <a:pt x="728101" y="415807"/>
                  </a:lnTo>
                  <a:lnTo>
                    <a:pt x="737276" y="415974"/>
                  </a:lnTo>
                  <a:lnTo>
                    <a:pt x="741847" y="415974"/>
                  </a:lnTo>
                  <a:lnTo>
                    <a:pt x="745183" y="415974"/>
                  </a:lnTo>
                  <a:lnTo>
                    <a:pt x="746684" y="415974"/>
                  </a:lnTo>
                  <a:lnTo>
                    <a:pt x="751121" y="415974"/>
                  </a:lnTo>
                  <a:lnTo>
                    <a:pt x="755659" y="415974"/>
                  </a:lnTo>
                  <a:lnTo>
                    <a:pt x="755659" y="415974"/>
                  </a:lnTo>
                  <a:lnTo>
                    <a:pt x="760230" y="415974"/>
                  </a:lnTo>
                  <a:lnTo>
                    <a:pt x="764834" y="415974"/>
                  </a:lnTo>
                  <a:lnTo>
                    <a:pt x="769404" y="415974"/>
                  </a:lnTo>
                  <a:lnTo>
                    <a:pt x="769404" y="415974"/>
                  </a:lnTo>
                  <a:lnTo>
                    <a:pt x="775443" y="415974"/>
                  </a:lnTo>
                  <a:lnTo>
                    <a:pt x="777612" y="415974"/>
                  </a:lnTo>
                  <a:lnTo>
                    <a:pt x="779113" y="415974"/>
                  </a:lnTo>
                  <a:lnTo>
                    <a:pt x="783617" y="415974"/>
                  </a:lnTo>
                  <a:lnTo>
                    <a:pt x="783917" y="415974"/>
                  </a:lnTo>
                  <a:lnTo>
                    <a:pt x="789622" y="415974"/>
                  </a:lnTo>
                  <a:lnTo>
                    <a:pt x="797362" y="415974"/>
                  </a:lnTo>
                  <a:lnTo>
                    <a:pt x="797362" y="415974"/>
                  </a:lnTo>
                  <a:lnTo>
                    <a:pt x="810975" y="416207"/>
                  </a:lnTo>
                  <a:lnTo>
                    <a:pt x="810975" y="416207"/>
                  </a:lnTo>
                  <a:lnTo>
                    <a:pt x="810975" y="416207"/>
                  </a:lnTo>
                  <a:cubicBezTo>
                    <a:pt x="810975" y="421145"/>
                    <a:pt x="810841" y="424982"/>
                    <a:pt x="810674" y="428718"/>
                  </a:cubicBezTo>
                  <a:close/>
                  <a:moveTo>
                    <a:pt x="359307" y="80075"/>
                  </a:moveTo>
                  <a:lnTo>
                    <a:pt x="358573" y="75538"/>
                  </a:lnTo>
                  <a:lnTo>
                    <a:pt x="357839" y="71000"/>
                  </a:lnTo>
                  <a:lnTo>
                    <a:pt x="358539" y="75538"/>
                  </a:lnTo>
                  <a:lnTo>
                    <a:pt x="359273" y="80075"/>
                  </a:lnTo>
                  <a:lnTo>
                    <a:pt x="360007" y="84612"/>
                  </a:lnTo>
                  <a:close/>
                  <a:moveTo>
                    <a:pt x="360741" y="89150"/>
                  </a:moveTo>
                  <a:lnTo>
                    <a:pt x="360007" y="84612"/>
                  </a:lnTo>
                  <a:lnTo>
                    <a:pt x="360708" y="89150"/>
                  </a:lnTo>
                  <a:lnTo>
                    <a:pt x="362143" y="98124"/>
                  </a:lnTo>
                  <a:lnTo>
                    <a:pt x="362143" y="98124"/>
                  </a:lnTo>
                  <a:lnTo>
                    <a:pt x="362143" y="98124"/>
                  </a:lnTo>
                  <a:lnTo>
                    <a:pt x="362143" y="98124"/>
                  </a:lnTo>
                  <a:close/>
                  <a:moveTo>
                    <a:pt x="661008" y="722446"/>
                  </a:moveTo>
                  <a:lnTo>
                    <a:pt x="661008" y="722446"/>
                  </a:lnTo>
                  <a:cubicBezTo>
                    <a:pt x="660141" y="723180"/>
                    <a:pt x="659240" y="723881"/>
                    <a:pt x="658306" y="724581"/>
                  </a:cubicBezTo>
                  <a:cubicBezTo>
                    <a:pt x="657372" y="725282"/>
                    <a:pt x="655803" y="726550"/>
                    <a:pt x="654536" y="727517"/>
                  </a:cubicBezTo>
                  <a:lnTo>
                    <a:pt x="651500" y="729853"/>
                  </a:lnTo>
                  <a:lnTo>
                    <a:pt x="654536" y="727551"/>
                  </a:lnTo>
                  <a:lnTo>
                    <a:pt x="658306" y="724615"/>
                  </a:lnTo>
                  <a:lnTo>
                    <a:pt x="661008" y="722479"/>
                  </a:lnTo>
                  <a:lnTo>
                    <a:pt x="661008" y="722479"/>
                  </a:lnTo>
                  <a:lnTo>
                    <a:pt x="663210" y="720678"/>
                  </a:lnTo>
                  <a:close/>
                  <a:moveTo>
                    <a:pt x="651233" y="730019"/>
                  </a:moveTo>
                  <a:lnTo>
                    <a:pt x="650165" y="730820"/>
                  </a:lnTo>
                  <a:lnTo>
                    <a:pt x="651233" y="730053"/>
                  </a:lnTo>
                  <a:lnTo>
                    <a:pt x="651233" y="730053"/>
                  </a:lnTo>
                  <a:close/>
                  <a:moveTo>
                    <a:pt x="638888" y="738927"/>
                  </a:moveTo>
                  <a:lnTo>
                    <a:pt x="638655" y="739094"/>
                  </a:lnTo>
                  <a:lnTo>
                    <a:pt x="638888" y="739094"/>
                  </a:lnTo>
                  <a:lnTo>
                    <a:pt x="640790" y="737760"/>
                  </a:lnTo>
                  <a:cubicBezTo>
                    <a:pt x="640323" y="738027"/>
                    <a:pt x="639689" y="738360"/>
                    <a:pt x="638989" y="738927"/>
                  </a:cubicBezTo>
                  <a:close/>
                  <a:moveTo>
                    <a:pt x="634685" y="741797"/>
                  </a:moveTo>
                  <a:lnTo>
                    <a:pt x="630881" y="744366"/>
                  </a:lnTo>
                  <a:lnTo>
                    <a:pt x="634685" y="741830"/>
                  </a:lnTo>
                  <a:lnTo>
                    <a:pt x="635152" y="741496"/>
                  </a:lnTo>
                  <a:close/>
                  <a:moveTo>
                    <a:pt x="622307" y="749937"/>
                  </a:moveTo>
                  <a:cubicBezTo>
                    <a:pt x="621239" y="750638"/>
                    <a:pt x="620138" y="751305"/>
                    <a:pt x="618971" y="751972"/>
                  </a:cubicBezTo>
                  <a:lnTo>
                    <a:pt x="622307" y="749971"/>
                  </a:lnTo>
                  <a:lnTo>
                    <a:pt x="627211" y="746868"/>
                  </a:lnTo>
                  <a:cubicBezTo>
                    <a:pt x="625643" y="747902"/>
                    <a:pt x="623942" y="748936"/>
                    <a:pt x="622307" y="749937"/>
                  </a:cubicBezTo>
                  <a:close/>
                  <a:moveTo>
                    <a:pt x="617403" y="720177"/>
                  </a:moveTo>
                  <a:cubicBezTo>
                    <a:pt x="617319" y="720267"/>
                    <a:pt x="617216" y="720334"/>
                    <a:pt x="617102" y="720378"/>
                  </a:cubicBezTo>
                  <a:lnTo>
                    <a:pt x="616168" y="721011"/>
                  </a:lnTo>
                  <a:lnTo>
                    <a:pt x="615501" y="721479"/>
                  </a:lnTo>
                  <a:cubicBezTo>
                    <a:pt x="615368" y="721535"/>
                    <a:pt x="615244" y="721615"/>
                    <a:pt x="615134" y="721712"/>
                  </a:cubicBezTo>
                  <a:lnTo>
                    <a:pt x="615134" y="721712"/>
                  </a:lnTo>
                  <a:lnTo>
                    <a:pt x="614901" y="721879"/>
                  </a:lnTo>
                  <a:lnTo>
                    <a:pt x="614033" y="722479"/>
                  </a:lnTo>
                  <a:lnTo>
                    <a:pt x="615701" y="721412"/>
                  </a:lnTo>
                  <a:lnTo>
                    <a:pt x="618871" y="719243"/>
                  </a:ln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Brīvforma: forma 207">
              <a:extLst>
                <a:ext uri="{FF2B5EF4-FFF2-40B4-BE49-F238E27FC236}">
                  <a16:creationId xmlns:a16="http://schemas.microsoft.com/office/drawing/2014/main" id="{E1955E85-335A-C947-A267-FBBF40D8D8F4}"/>
                </a:ext>
              </a:extLst>
            </p:cNvPr>
            <p:cNvSpPr/>
            <p:nvPr/>
          </p:nvSpPr>
          <p:spPr>
            <a:xfrm>
              <a:off x="4133107" y="5014957"/>
              <a:ext cx="851557" cy="850622"/>
            </a:xfrm>
            <a:custGeom>
              <a:avLst/>
              <a:gdLst>
                <a:gd name="connsiteX0" fmla="*/ 767403 w 851557"/>
                <a:gd name="connsiteY0" fmla="*/ 291763 h 850622"/>
                <a:gd name="connsiteX1" fmla="*/ 767403 w 851557"/>
                <a:gd name="connsiteY1" fmla="*/ 291763 h 850622"/>
                <a:gd name="connsiteX2" fmla="*/ 767970 w 851557"/>
                <a:gd name="connsiteY2" fmla="*/ 291530 h 850622"/>
                <a:gd name="connsiteX3" fmla="*/ 777411 w 851557"/>
                <a:gd name="connsiteY3" fmla="*/ 287960 h 850622"/>
                <a:gd name="connsiteX4" fmla="*/ 777411 w 851557"/>
                <a:gd name="connsiteY4" fmla="*/ 287960 h 850622"/>
                <a:gd name="connsiteX5" fmla="*/ 782816 w 851557"/>
                <a:gd name="connsiteY5" fmla="*/ 285891 h 850622"/>
                <a:gd name="connsiteX6" fmla="*/ 768737 w 851557"/>
                <a:gd name="connsiteY6" fmla="*/ 291296 h 850622"/>
                <a:gd name="connsiteX7" fmla="*/ 771173 w 851557"/>
                <a:gd name="connsiteY7" fmla="*/ 290362 h 850622"/>
                <a:gd name="connsiteX8" fmla="*/ 771907 w 851557"/>
                <a:gd name="connsiteY8" fmla="*/ 290095 h 850622"/>
                <a:gd name="connsiteX9" fmla="*/ 771907 w 851557"/>
                <a:gd name="connsiteY9" fmla="*/ 290095 h 850622"/>
                <a:gd name="connsiteX10" fmla="*/ 777378 w 851557"/>
                <a:gd name="connsiteY10" fmla="*/ 287993 h 850622"/>
                <a:gd name="connsiteX11" fmla="*/ 771873 w 851557"/>
                <a:gd name="connsiteY11" fmla="*/ 290062 h 850622"/>
                <a:gd name="connsiteX12" fmla="*/ 783250 w 851557"/>
                <a:gd name="connsiteY12" fmla="*/ 285725 h 850622"/>
                <a:gd name="connsiteX13" fmla="*/ 784651 w 851557"/>
                <a:gd name="connsiteY13" fmla="*/ 285224 h 850622"/>
                <a:gd name="connsiteX14" fmla="*/ 784651 w 851557"/>
                <a:gd name="connsiteY14" fmla="*/ 285224 h 850622"/>
                <a:gd name="connsiteX15" fmla="*/ 354869 w 851557"/>
                <a:gd name="connsiteY15" fmla="*/ 64495 h 850622"/>
                <a:gd name="connsiteX16" fmla="*/ 354869 w 851557"/>
                <a:gd name="connsiteY16" fmla="*/ 63694 h 850622"/>
                <a:gd name="connsiteX17" fmla="*/ 354869 w 851557"/>
                <a:gd name="connsiteY17" fmla="*/ 64495 h 850622"/>
                <a:gd name="connsiteX18" fmla="*/ 355103 w 851557"/>
                <a:gd name="connsiteY18" fmla="*/ 65662 h 850622"/>
                <a:gd name="connsiteX19" fmla="*/ 354669 w 851557"/>
                <a:gd name="connsiteY19" fmla="*/ 63627 h 850622"/>
                <a:gd name="connsiteX20" fmla="*/ 354669 w 851557"/>
                <a:gd name="connsiteY20" fmla="*/ 63627 h 850622"/>
                <a:gd name="connsiteX21" fmla="*/ 373786 w 851557"/>
                <a:gd name="connsiteY21" fmla="*/ 102195 h 850622"/>
                <a:gd name="connsiteX22" fmla="*/ 373052 w 851557"/>
                <a:gd name="connsiteY22" fmla="*/ 97657 h 850622"/>
                <a:gd name="connsiteX23" fmla="*/ 373753 w 851557"/>
                <a:gd name="connsiteY23" fmla="*/ 102195 h 850622"/>
                <a:gd name="connsiteX24" fmla="*/ 375188 w 851557"/>
                <a:gd name="connsiteY24" fmla="*/ 111169 h 850622"/>
                <a:gd name="connsiteX25" fmla="*/ 375188 w 851557"/>
                <a:gd name="connsiteY25" fmla="*/ 111169 h 850622"/>
                <a:gd name="connsiteX26" fmla="*/ 375188 w 851557"/>
                <a:gd name="connsiteY26" fmla="*/ 111169 h 850622"/>
                <a:gd name="connsiteX27" fmla="*/ 375188 w 851557"/>
                <a:gd name="connsiteY27" fmla="*/ 111169 h 850622"/>
                <a:gd name="connsiteX28" fmla="*/ 372352 w 851557"/>
                <a:gd name="connsiteY28" fmla="*/ 93120 h 850622"/>
                <a:gd name="connsiteX29" fmla="*/ 371618 w 851557"/>
                <a:gd name="connsiteY29" fmla="*/ 88583 h 850622"/>
                <a:gd name="connsiteX30" fmla="*/ 370884 w 851557"/>
                <a:gd name="connsiteY30" fmla="*/ 84045 h 850622"/>
                <a:gd name="connsiteX31" fmla="*/ 371584 w 851557"/>
                <a:gd name="connsiteY31" fmla="*/ 88583 h 850622"/>
                <a:gd name="connsiteX32" fmla="*/ 372318 w 851557"/>
                <a:gd name="connsiteY32" fmla="*/ 93120 h 850622"/>
                <a:gd name="connsiteX33" fmla="*/ 373052 w 851557"/>
                <a:gd name="connsiteY33" fmla="*/ 97657 h 850622"/>
                <a:gd name="connsiteX34" fmla="*/ 639856 w 851557"/>
                <a:gd name="connsiteY34" fmla="*/ 726750 h 850622"/>
                <a:gd name="connsiteX35" fmla="*/ 639856 w 851557"/>
                <a:gd name="connsiteY35" fmla="*/ 726750 h 850622"/>
                <a:gd name="connsiteX36" fmla="*/ 639456 w 851557"/>
                <a:gd name="connsiteY36" fmla="*/ 727050 h 850622"/>
                <a:gd name="connsiteX37" fmla="*/ 639189 w 851557"/>
                <a:gd name="connsiteY37" fmla="*/ 727217 h 850622"/>
                <a:gd name="connsiteX38" fmla="*/ 637721 w 851557"/>
                <a:gd name="connsiteY38" fmla="*/ 728251 h 850622"/>
                <a:gd name="connsiteX39" fmla="*/ 637120 w 851557"/>
                <a:gd name="connsiteY39" fmla="*/ 728685 h 850622"/>
                <a:gd name="connsiteX40" fmla="*/ 636620 w 851557"/>
                <a:gd name="connsiteY40" fmla="*/ 729019 h 850622"/>
                <a:gd name="connsiteX41" fmla="*/ 635452 w 851557"/>
                <a:gd name="connsiteY41" fmla="*/ 729819 h 850622"/>
                <a:gd name="connsiteX42" fmla="*/ 634117 w 851557"/>
                <a:gd name="connsiteY42" fmla="*/ 730753 h 850622"/>
                <a:gd name="connsiteX43" fmla="*/ 634117 w 851557"/>
                <a:gd name="connsiteY43" fmla="*/ 730753 h 850622"/>
                <a:gd name="connsiteX44" fmla="*/ 633584 w 851557"/>
                <a:gd name="connsiteY44" fmla="*/ 731120 h 850622"/>
                <a:gd name="connsiteX45" fmla="*/ 632583 w 851557"/>
                <a:gd name="connsiteY45" fmla="*/ 731788 h 850622"/>
                <a:gd name="connsiteX46" fmla="*/ 631882 w 851557"/>
                <a:gd name="connsiteY46" fmla="*/ 732255 h 850622"/>
                <a:gd name="connsiteX47" fmla="*/ 631882 w 851557"/>
                <a:gd name="connsiteY47" fmla="*/ 732255 h 850622"/>
                <a:gd name="connsiteX48" fmla="*/ 631882 w 851557"/>
                <a:gd name="connsiteY48" fmla="*/ 732255 h 850622"/>
                <a:gd name="connsiteX49" fmla="*/ 634151 w 851557"/>
                <a:gd name="connsiteY49" fmla="*/ 730753 h 850622"/>
                <a:gd name="connsiteX50" fmla="*/ 637187 w 851557"/>
                <a:gd name="connsiteY50" fmla="*/ 728652 h 850622"/>
                <a:gd name="connsiteX51" fmla="*/ 639522 w 851557"/>
                <a:gd name="connsiteY51" fmla="*/ 727017 h 850622"/>
                <a:gd name="connsiteX52" fmla="*/ 639522 w 851557"/>
                <a:gd name="connsiteY52" fmla="*/ 727017 h 850622"/>
                <a:gd name="connsiteX53" fmla="*/ 639923 w 851557"/>
                <a:gd name="connsiteY53" fmla="*/ 726683 h 850622"/>
                <a:gd name="connsiteX54" fmla="*/ 630114 w 851557"/>
                <a:gd name="connsiteY54" fmla="*/ 733423 h 850622"/>
                <a:gd name="connsiteX55" fmla="*/ 629180 w 851557"/>
                <a:gd name="connsiteY55" fmla="*/ 734056 h 850622"/>
                <a:gd name="connsiteX56" fmla="*/ 628513 w 851557"/>
                <a:gd name="connsiteY56" fmla="*/ 734490 h 850622"/>
                <a:gd name="connsiteX57" fmla="*/ 628146 w 851557"/>
                <a:gd name="connsiteY57" fmla="*/ 734757 h 850622"/>
                <a:gd name="connsiteX58" fmla="*/ 628146 w 851557"/>
                <a:gd name="connsiteY58" fmla="*/ 734757 h 850622"/>
                <a:gd name="connsiteX59" fmla="*/ 627912 w 851557"/>
                <a:gd name="connsiteY59" fmla="*/ 734924 h 850622"/>
                <a:gd name="connsiteX60" fmla="*/ 626577 w 851557"/>
                <a:gd name="connsiteY60" fmla="*/ 735791 h 850622"/>
                <a:gd name="connsiteX61" fmla="*/ 627045 w 851557"/>
                <a:gd name="connsiteY61" fmla="*/ 735524 h 850622"/>
                <a:gd name="connsiteX62" fmla="*/ 628713 w 851557"/>
                <a:gd name="connsiteY62" fmla="*/ 734457 h 850622"/>
                <a:gd name="connsiteX63" fmla="*/ 631882 w 851557"/>
                <a:gd name="connsiteY63" fmla="*/ 732288 h 850622"/>
                <a:gd name="connsiteX64" fmla="*/ 630548 w 851557"/>
                <a:gd name="connsiteY64" fmla="*/ 733156 h 850622"/>
                <a:gd name="connsiteX65" fmla="*/ 629981 w 851557"/>
                <a:gd name="connsiteY65" fmla="*/ 733456 h 850622"/>
                <a:gd name="connsiteX66" fmla="*/ 640557 w 851557"/>
                <a:gd name="connsiteY66" fmla="*/ 726249 h 850622"/>
                <a:gd name="connsiteX67" fmla="*/ 640557 w 851557"/>
                <a:gd name="connsiteY67" fmla="*/ 726249 h 850622"/>
                <a:gd name="connsiteX68" fmla="*/ 640090 w 851557"/>
                <a:gd name="connsiteY68" fmla="*/ 726583 h 850622"/>
                <a:gd name="connsiteX69" fmla="*/ 640090 w 851557"/>
                <a:gd name="connsiteY69" fmla="*/ 726583 h 850622"/>
                <a:gd name="connsiteX70" fmla="*/ 640090 w 851557"/>
                <a:gd name="connsiteY70" fmla="*/ 726583 h 850622"/>
                <a:gd name="connsiteX71" fmla="*/ 640523 w 851557"/>
                <a:gd name="connsiteY71" fmla="*/ 726283 h 850622"/>
                <a:gd name="connsiteX72" fmla="*/ 640924 w 851557"/>
                <a:gd name="connsiteY72" fmla="*/ 725949 h 850622"/>
                <a:gd name="connsiteX73" fmla="*/ 783250 w 851557"/>
                <a:gd name="connsiteY73" fmla="*/ 285858 h 850622"/>
                <a:gd name="connsiteX74" fmla="*/ 784651 w 851557"/>
                <a:gd name="connsiteY74" fmla="*/ 285358 h 850622"/>
                <a:gd name="connsiteX75" fmla="*/ 784651 w 851557"/>
                <a:gd name="connsiteY75" fmla="*/ 285358 h 850622"/>
                <a:gd name="connsiteX76" fmla="*/ 777411 w 851557"/>
                <a:gd name="connsiteY76" fmla="*/ 288093 h 850622"/>
                <a:gd name="connsiteX77" fmla="*/ 782816 w 851557"/>
                <a:gd name="connsiteY77" fmla="*/ 286025 h 850622"/>
                <a:gd name="connsiteX78" fmla="*/ 777411 w 851557"/>
                <a:gd name="connsiteY78" fmla="*/ 288060 h 850622"/>
                <a:gd name="connsiteX79" fmla="*/ 768737 w 851557"/>
                <a:gd name="connsiteY79" fmla="*/ 291430 h 850622"/>
                <a:gd name="connsiteX80" fmla="*/ 771173 w 851557"/>
                <a:gd name="connsiteY80" fmla="*/ 290495 h 850622"/>
                <a:gd name="connsiteX81" fmla="*/ 771907 w 851557"/>
                <a:gd name="connsiteY81" fmla="*/ 290229 h 850622"/>
                <a:gd name="connsiteX82" fmla="*/ 771907 w 851557"/>
                <a:gd name="connsiteY82" fmla="*/ 290229 h 850622"/>
                <a:gd name="connsiteX83" fmla="*/ 777378 w 851557"/>
                <a:gd name="connsiteY83" fmla="*/ 288127 h 850622"/>
                <a:gd name="connsiteX84" fmla="*/ 771873 w 851557"/>
                <a:gd name="connsiteY84" fmla="*/ 290195 h 850622"/>
                <a:gd name="connsiteX85" fmla="*/ 767536 w 851557"/>
                <a:gd name="connsiteY85" fmla="*/ 291897 h 850622"/>
                <a:gd name="connsiteX86" fmla="*/ 767536 w 851557"/>
                <a:gd name="connsiteY86" fmla="*/ 291897 h 850622"/>
                <a:gd name="connsiteX87" fmla="*/ 768103 w 851557"/>
                <a:gd name="connsiteY87" fmla="*/ 291663 h 850622"/>
                <a:gd name="connsiteX88" fmla="*/ 767503 w 851557"/>
                <a:gd name="connsiteY88" fmla="*/ 291863 h 850622"/>
                <a:gd name="connsiteX89" fmla="*/ 373853 w 851557"/>
                <a:gd name="connsiteY89" fmla="*/ 102328 h 850622"/>
                <a:gd name="connsiteX90" fmla="*/ 373119 w 851557"/>
                <a:gd name="connsiteY90" fmla="*/ 97791 h 850622"/>
                <a:gd name="connsiteX91" fmla="*/ 373820 w 851557"/>
                <a:gd name="connsiteY91" fmla="*/ 102328 h 850622"/>
                <a:gd name="connsiteX92" fmla="*/ 375254 w 851557"/>
                <a:gd name="connsiteY92" fmla="*/ 111303 h 850622"/>
                <a:gd name="connsiteX93" fmla="*/ 375254 w 851557"/>
                <a:gd name="connsiteY93" fmla="*/ 111303 h 850622"/>
                <a:gd name="connsiteX94" fmla="*/ 375254 w 851557"/>
                <a:gd name="connsiteY94" fmla="*/ 111303 h 850622"/>
                <a:gd name="connsiteX95" fmla="*/ 375254 w 851557"/>
                <a:gd name="connsiteY95" fmla="*/ 111303 h 850622"/>
                <a:gd name="connsiteX96" fmla="*/ 371684 w 851557"/>
                <a:gd name="connsiteY96" fmla="*/ 88716 h 850622"/>
                <a:gd name="connsiteX97" fmla="*/ 370950 w 851557"/>
                <a:gd name="connsiteY97" fmla="*/ 84179 h 850622"/>
                <a:gd name="connsiteX98" fmla="*/ 371651 w 851557"/>
                <a:gd name="connsiteY98" fmla="*/ 88716 h 850622"/>
                <a:gd name="connsiteX99" fmla="*/ 372385 w 851557"/>
                <a:gd name="connsiteY99" fmla="*/ 93253 h 850622"/>
                <a:gd name="connsiteX100" fmla="*/ 373119 w 851557"/>
                <a:gd name="connsiteY100" fmla="*/ 97791 h 850622"/>
                <a:gd name="connsiteX101" fmla="*/ 372418 w 851557"/>
                <a:gd name="connsiteY101" fmla="*/ 93253 h 850622"/>
                <a:gd name="connsiteX102" fmla="*/ 355003 w 851557"/>
                <a:gd name="connsiteY102" fmla="*/ 64628 h 850622"/>
                <a:gd name="connsiteX103" fmla="*/ 355003 w 851557"/>
                <a:gd name="connsiteY103" fmla="*/ 64628 h 850622"/>
                <a:gd name="connsiteX104" fmla="*/ 355237 w 851557"/>
                <a:gd name="connsiteY104" fmla="*/ 65796 h 850622"/>
                <a:gd name="connsiteX105" fmla="*/ 355003 w 851557"/>
                <a:gd name="connsiteY105" fmla="*/ 63827 h 850622"/>
                <a:gd name="connsiteX106" fmla="*/ 355003 w 851557"/>
                <a:gd name="connsiteY106" fmla="*/ 63827 h 850622"/>
                <a:gd name="connsiteX107" fmla="*/ 355003 w 851557"/>
                <a:gd name="connsiteY107" fmla="*/ 63827 h 850622"/>
                <a:gd name="connsiteX108" fmla="*/ 851477 w 851557"/>
                <a:gd name="connsiteY108" fmla="*/ 415974 h 850622"/>
                <a:gd name="connsiteX109" fmla="*/ 851477 w 851557"/>
                <a:gd name="connsiteY109" fmla="*/ 415974 h 850622"/>
                <a:gd name="connsiteX110" fmla="*/ 837765 w 851557"/>
                <a:gd name="connsiteY110" fmla="*/ 416207 h 850622"/>
                <a:gd name="connsiteX111" fmla="*/ 824053 w 851557"/>
                <a:gd name="connsiteY111" fmla="*/ 416441 h 850622"/>
                <a:gd name="connsiteX112" fmla="*/ 824053 w 851557"/>
                <a:gd name="connsiteY112" fmla="*/ 416441 h 850622"/>
                <a:gd name="connsiteX113" fmla="*/ 819916 w 851557"/>
                <a:gd name="connsiteY113" fmla="*/ 416441 h 850622"/>
                <a:gd name="connsiteX114" fmla="*/ 810307 w 851557"/>
                <a:gd name="connsiteY114" fmla="*/ 416608 h 850622"/>
                <a:gd name="connsiteX115" fmla="*/ 802534 w 851557"/>
                <a:gd name="connsiteY115" fmla="*/ 416608 h 850622"/>
                <a:gd name="connsiteX116" fmla="*/ 797129 w 851557"/>
                <a:gd name="connsiteY116" fmla="*/ 416608 h 850622"/>
                <a:gd name="connsiteX117" fmla="*/ 794760 w 851557"/>
                <a:gd name="connsiteY117" fmla="*/ 416608 h 850622"/>
                <a:gd name="connsiteX118" fmla="*/ 792158 w 851557"/>
                <a:gd name="connsiteY118" fmla="*/ 416608 h 850622"/>
                <a:gd name="connsiteX119" fmla="*/ 791057 w 851557"/>
                <a:gd name="connsiteY119" fmla="*/ 416608 h 850622"/>
                <a:gd name="connsiteX120" fmla="*/ 782816 w 851557"/>
                <a:gd name="connsiteY120" fmla="*/ 416608 h 850622"/>
                <a:gd name="connsiteX121" fmla="*/ 782816 w 851557"/>
                <a:gd name="connsiteY121" fmla="*/ 416608 h 850622"/>
                <a:gd name="connsiteX122" fmla="*/ 778980 w 851557"/>
                <a:gd name="connsiteY122" fmla="*/ 416608 h 850622"/>
                <a:gd name="connsiteX123" fmla="*/ 768971 w 851557"/>
                <a:gd name="connsiteY123" fmla="*/ 416608 h 850622"/>
                <a:gd name="connsiteX124" fmla="*/ 765134 w 851557"/>
                <a:gd name="connsiteY124" fmla="*/ 416608 h 850622"/>
                <a:gd name="connsiteX125" fmla="*/ 764367 w 851557"/>
                <a:gd name="connsiteY125" fmla="*/ 416608 h 850622"/>
                <a:gd name="connsiteX126" fmla="*/ 759896 w 851557"/>
                <a:gd name="connsiteY126" fmla="*/ 416608 h 850622"/>
                <a:gd name="connsiteX127" fmla="*/ 759362 w 851557"/>
                <a:gd name="connsiteY127" fmla="*/ 416608 h 850622"/>
                <a:gd name="connsiteX128" fmla="*/ 757527 w 851557"/>
                <a:gd name="connsiteY128" fmla="*/ 416608 h 850622"/>
                <a:gd name="connsiteX129" fmla="*/ 741079 w 851557"/>
                <a:gd name="connsiteY129" fmla="*/ 416608 h 850622"/>
                <a:gd name="connsiteX130" fmla="*/ 732472 w 851557"/>
                <a:gd name="connsiteY130" fmla="*/ 416774 h 850622"/>
                <a:gd name="connsiteX131" fmla="*/ 727634 w 851557"/>
                <a:gd name="connsiteY131" fmla="*/ 416774 h 850622"/>
                <a:gd name="connsiteX132" fmla="*/ 727634 w 851557"/>
                <a:gd name="connsiteY132" fmla="*/ 417809 h 850622"/>
                <a:gd name="connsiteX133" fmla="*/ 727634 w 851557"/>
                <a:gd name="connsiteY133" fmla="*/ 417108 h 850622"/>
                <a:gd name="connsiteX134" fmla="*/ 727367 w 851557"/>
                <a:gd name="connsiteY134" fmla="*/ 408901 h 850622"/>
                <a:gd name="connsiteX135" fmla="*/ 727200 w 851557"/>
                <a:gd name="connsiteY135" fmla="*/ 405865 h 850622"/>
                <a:gd name="connsiteX136" fmla="*/ 726900 w 851557"/>
                <a:gd name="connsiteY136" fmla="*/ 401327 h 850622"/>
                <a:gd name="connsiteX137" fmla="*/ 726533 w 851557"/>
                <a:gd name="connsiteY137" fmla="*/ 396823 h 850622"/>
                <a:gd name="connsiteX138" fmla="*/ 726233 w 851557"/>
                <a:gd name="connsiteY138" fmla="*/ 393487 h 850622"/>
                <a:gd name="connsiteX139" fmla="*/ 725966 w 851557"/>
                <a:gd name="connsiteY139" fmla="*/ 390885 h 850622"/>
                <a:gd name="connsiteX140" fmla="*/ 725966 w 851557"/>
                <a:gd name="connsiteY140" fmla="*/ 390584 h 850622"/>
                <a:gd name="connsiteX141" fmla="*/ 725799 w 851557"/>
                <a:gd name="connsiteY141" fmla="*/ 389183 h 850622"/>
                <a:gd name="connsiteX142" fmla="*/ 725799 w 851557"/>
                <a:gd name="connsiteY142" fmla="*/ 387749 h 850622"/>
                <a:gd name="connsiteX143" fmla="*/ 725799 w 851557"/>
                <a:gd name="connsiteY143" fmla="*/ 387015 h 850622"/>
                <a:gd name="connsiteX144" fmla="*/ 725799 w 851557"/>
                <a:gd name="connsiteY144" fmla="*/ 386247 h 850622"/>
                <a:gd name="connsiteX145" fmla="*/ 725799 w 851557"/>
                <a:gd name="connsiteY145" fmla="*/ 385513 h 850622"/>
                <a:gd name="connsiteX146" fmla="*/ 725799 w 851557"/>
                <a:gd name="connsiteY146" fmla="*/ 384746 h 850622"/>
                <a:gd name="connsiteX147" fmla="*/ 725399 w 851557"/>
                <a:gd name="connsiteY147" fmla="*/ 381810 h 850622"/>
                <a:gd name="connsiteX148" fmla="*/ 725399 w 851557"/>
                <a:gd name="connsiteY148" fmla="*/ 381810 h 850622"/>
                <a:gd name="connsiteX149" fmla="*/ 725399 w 851557"/>
                <a:gd name="connsiteY149" fmla="*/ 381410 h 850622"/>
                <a:gd name="connsiteX150" fmla="*/ 725198 w 851557"/>
                <a:gd name="connsiteY150" fmla="*/ 379908 h 850622"/>
                <a:gd name="connsiteX151" fmla="*/ 724998 w 851557"/>
                <a:gd name="connsiteY151" fmla="*/ 378507 h 850622"/>
                <a:gd name="connsiteX152" fmla="*/ 724765 w 851557"/>
                <a:gd name="connsiteY152" fmla="*/ 377206 h 850622"/>
                <a:gd name="connsiteX153" fmla="*/ 724565 w 851557"/>
                <a:gd name="connsiteY153" fmla="*/ 375938 h 850622"/>
                <a:gd name="connsiteX154" fmla="*/ 724098 w 851557"/>
                <a:gd name="connsiteY154" fmla="*/ 373002 h 850622"/>
                <a:gd name="connsiteX155" fmla="*/ 724098 w 851557"/>
                <a:gd name="connsiteY155" fmla="*/ 373002 h 850622"/>
                <a:gd name="connsiteX156" fmla="*/ 723063 w 851557"/>
                <a:gd name="connsiteY156" fmla="*/ 367230 h 850622"/>
                <a:gd name="connsiteX157" fmla="*/ 722529 w 851557"/>
                <a:gd name="connsiteY157" fmla="*/ 364495 h 850622"/>
                <a:gd name="connsiteX158" fmla="*/ 722529 w 851557"/>
                <a:gd name="connsiteY158" fmla="*/ 364495 h 850622"/>
                <a:gd name="connsiteX159" fmla="*/ 721929 w 851557"/>
                <a:gd name="connsiteY159" fmla="*/ 361625 h 850622"/>
                <a:gd name="connsiteX160" fmla="*/ 721328 w 851557"/>
                <a:gd name="connsiteY160" fmla="*/ 358789 h 850622"/>
                <a:gd name="connsiteX161" fmla="*/ 720661 w 851557"/>
                <a:gd name="connsiteY161" fmla="*/ 355854 h 850622"/>
                <a:gd name="connsiteX162" fmla="*/ 720361 w 851557"/>
                <a:gd name="connsiteY162" fmla="*/ 354552 h 850622"/>
                <a:gd name="connsiteX163" fmla="*/ 719760 w 851557"/>
                <a:gd name="connsiteY163" fmla="*/ 352017 h 850622"/>
                <a:gd name="connsiteX164" fmla="*/ 719260 w 851557"/>
                <a:gd name="connsiteY164" fmla="*/ 349982 h 850622"/>
                <a:gd name="connsiteX165" fmla="*/ 718759 w 851557"/>
                <a:gd name="connsiteY165" fmla="*/ 347947 h 850622"/>
                <a:gd name="connsiteX166" fmla="*/ 718125 w 851557"/>
                <a:gd name="connsiteY166" fmla="*/ 345644 h 850622"/>
                <a:gd name="connsiteX167" fmla="*/ 716891 w 851557"/>
                <a:gd name="connsiteY167" fmla="*/ 341074 h 850622"/>
                <a:gd name="connsiteX168" fmla="*/ 716357 w 851557"/>
                <a:gd name="connsiteY168" fmla="*/ 339306 h 850622"/>
                <a:gd name="connsiteX169" fmla="*/ 715857 w 851557"/>
                <a:gd name="connsiteY169" fmla="*/ 337571 h 850622"/>
                <a:gd name="connsiteX170" fmla="*/ 713888 w 851557"/>
                <a:gd name="connsiteY170" fmla="*/ 331198 h 850622"/>
                <a:gd name="connsiteX171" fmla="*/ 713888 w 851557"/>
                <a:gd name="connsiteY171" fmla="*/ 331198 h 850622"/>
                <a:gd name="connsiteX172" fmla="*/ 713355 w 851557"/>
                <a:gd name="connsiteY172" fmla="*/ 329630 h 850622"/>
                <a:gd name="connsiteX173" fmla="*/ 711787 w 851557"/>
                <a:gd name="connsiteY173" fmla="*/ 324926 h 850622"/>
                <a:gd name="connsiteX174" fmla="*/ 711787 w 851557"/>
                <a:gd name="connsiteY174" fmla="*/ 324926 h 850622"/>
                <a:gd name="connsiteX175" fmla="*/ 719393 w 851557"/>
                <a:gd name="connsiteY175" fmla="*/ 322324 h 850622"/>
                <a:gd name="connsiteX176" fmla="*/ 721895 w 851557"/>
                <a:gd name="connsiteY176" fmla="*/ 321456 h 850622"/>
                <a:gd name="connsiteX177" fmla="*/ 724631 w 851557"/>
                <a:gd name="connsiteY177" fmla="*/ 320522 h 850622"/>
                <a:gd name="connsiteX178" fmla="*/ 724631 w 851557"/>
                <a:gd name="connsiteY178" fmla="*/ 320522 h 850622"/>
                <a:gd name="connsiteX179" fmla="*/ 725098 w 851557"/>
                <a:gd name="connsiteY179" fmla="*/ 320355 h 850622"/>
                <a:gd name="connsiteX180" fmla="*/ 725299 w 851557"/>
                <a:gd name="connsiteY180" fmla="*/ 320355 h 850622"/>
                <a:gd name="connsiteX181" fmla="*/ 725766 w 851557"/>
                <a:gd name="connsiteY181" fmla="*/ 320188 h 850622"/>
                <a:gd name="connsiteX182" fmla="*/ 725766 w 851557"/>
                <a:gd name="connsiteY182" fmla="*/ 320188 h 850622"/>
                <a:gd name="connsiteX183" fmla="*/ 726066 w 851557"/>
                <a:gd name="connsiteY183" fmla="*/ 320188 h 850622"/>
                <a:gd name="connsiteX184" fmla="*/ 726066 w 851557"/>
                <a:gd name="connsiteY184" fmla="*/ 320188 h 850622"/>
                <a:gd name="connsiteX185" fmla="*/ 726700 w 851557"/>
                <a:gd name="connsiteY185" fmla="*/ 319955 h 850622"/>
                <a:gd name="connsiteX186" fmla="*/ 727000 w 851557"/>
                <a:gd name="connsiteY186" fmla="*/ 319955 h 850622"/>
                <a:gd name="connsiteX187" fmla="*/ 727300 w 851557"/>
                <a:gd name="connsiteY187" fmla="*/ 319955 h 850622"/>
                <a:gd name="connsiteX188" fmla="*/ 728601 w 851557"/>
                <a:gd name="connsiteY188" fmla="*/ 319521 h 850622"/>
                <a:gd name="connsiteX189" fmla="*/ 729135 w 851557"/>
                <a:gd name="connsiteY189" fmla="*/ 319321 h 850622"/>
                <a:gd name="connsiteX190" fmla="*/ 730003 w 851557"/>
                <a:gd name="connsiteY190" fmla="*/ 319021 h 850622"/>
                <a:gd name="connsiteX191" fmla="*/ 730336 w 851557"/>
                <a:gd name="connsiteY191" fmla="*/ 319021 h 850622"/>
                <a:gd name="connsiteX192" fmla="*/ 732972 w 851557"/>
                <a:gd name="connsiteY192" fmla="*/ 318120 h 850622"/>
                <a:gd name="connsiteX193" fmla="*/ 732972 w 851557"/>
                <a:gd name="connsiteY193" fmla="*/ 318120 h 850622"/>
                <a:gd name="connsiteX194" fmla="*/ 733906 w 851557"/>
                <a:gd name="connsiteY194" fmla="*/ 317820 h 850622"/>
                <a:gd name="connsiteX195" fmla="*/ 734206 w 851557"/>
                <a:gd name="connsiteY195" fmla="*/ 317820 h 850622"/>
                <a:gd name="connsiteX196" fmla="*/ 734574 w 851557"/>
                <a:gd name="connsiteY196" fmla="*/ 317820 h 850622"/>
                <a:gd name="connsiteX197" fmla="*/ 734774 w 851557"/>
                <a:gd name="connsiteY197" fmla="*/ 317820 h 850622"/>
                <a:gd name="connsiteX198" fmla="*/ 735040 w 851557"/>
                <a:gd name="connsiteY198" fmla="*/ 317820 h 850622"/>
                <a:gd name="connsiteX199" fmla="*/ 735741 w 851557"/>
                <a:gd name="connsiteY199" fmla="*/ 317586 h 850622"/>
                <a:gd name="connsiteX200" fmla="*/ 736308 w 851557"/>
                <a:gd name="connsiteY200" fmla="*/ 317586 h 850622"/>
                <a:gd name="connsiteX201" fmla="*/ 737176 w 851557"/>
                <a:gd name="connsiteY201" fmla="*/ 317286 h 850622"/>
                <a:gd name="connsiteX202" fmla="*/ 737176 w 851557"/>
                <a:gd name="connsiteY202" fmla="*/ 317286 h 850622"/>
                <a:gd name="connsiteX203" fmla="*/ 741413 w 851557"/>
                <a:gd name="connsiteY203" fmla="*/ 315818 h 850622"/>
                <a:gd name="connsiteX204" fmla="*/ 745717 w 851557"/>
                <a:gd name="connsiteY204" fmla="*/ 314317 h 850622"/>
                <a:gd name="connsiteX205" fmla="*/ 745717 w 851557"/>
                <a:gd name="connsiteY205" fmla="*/ 314317 h 850622"/>
                <a:gd name="connsiteX206" fmla="*/ 750020 w 851557"/>
                <a:gd name="connsiteY206" fmla="*/ 312815 h 850622"/>
                <a:gd name="connsiteX207" fmla="*/ 750020 w 851557"/>
                <a:gd name="connsiteY207" fmla="*/ 312815 h 850622"/>
                <a:gd name="connsiteX208" fmla="*/ 754358 w 851557"/>
                <a:gd name="connsiteY208" fmla="*/ 311314 h 850622"/>
                <a:gd name="connsiteX209" fmla="*/ 758695 w 851557"/>
                <a:gd name="connsiteY209" fmla="*/ 309846 h 850622"/>
                <a:gd name="connsiteX210" fmla="*/ 763032 w 851557"/>
                <a:gd name="connsiteY210" fmla="*/ 308345 h 850622"/>
                <a:gd name="connsiteX211" fmla="*/ 763032 w 851557"/>
                <a:gd name="connsiteY211" fmla="*/ 308345 h 850622"/>
                <a:gd name="connsiteX212" fmla="*/ 770839 w 851557"/>
                <a:gd name="connsiteY212" fmla="*/ 305642 h 850622"/>
                <a:gd name="connsiteX213" fmla="*/ 771673 w 851557"/>
                <a:gd name="connsiteY213" fmla="*/ 305342 h 850622"/>
                <a:gd name="connsiteX214" fmla="*/ 776110 w 851557"/>
                <a:gd name="connsiteY214" fmla="*/ 303841 h 850622"/>
                <a:gd name="connsiteX215" fmla="*/ 781682 w 851557"/>
                <a:gd name="connsiteY215" fmla="*/ 301939 h 850622"/>
                <a:gd name="connsiteX216" fmla="*/ 781682 w 851557"/>
                <a:gd name="connsiteY216" fmla="*/ 301939 h 850622"/>
                <a:gd name="connsiteX217" fmla="*/ 789022 w 851557"/>
                <a:gd name="connsiteY217" fmla="*/ 299437 h 850622"/>
                <a:gd name="connsiteX218" fmla="*/ 802033 w 851557"/>
                <a:gd name="connsiteY218" fmla="*/ 294933 h 850622"/>
                <a:gd name="connsiteX219" fmla="*/ 815045 w 851557"/>
                <a:gd name="connsiteY219" fmla="*/ 290462 h 850622"/>
                <a:gd name="connsiteX220" fmla="*/ 815045 w 851557"/>
                <a:gd name="connsiteY220" fmla="*/ 290462 h 850622"/>
                <a:gd name="connsiteX221" fmla="*/ 828023 w 851557"/>
                <a:gd name="connsiteY221" fmla="*/ 285991 h 850622"/>
                <a:gd name="connsiteX222" fmla="*/ 828023 w 851557"/>
                <a:gd name="connsiteY222" fmla="*/ 285991 h 850622"/>
                <a:gd name="connsiteX223" fmla="*/ 826855 w 851557"/>
                <a:gd name="connsiteY223" fmla="*/ 282655 h 850622"/>
                <a:gd name="connsiteX224" fmla="*/ 825654 w 851557"/>
                <a:gd name="connsiteY224" fmla="*/ 279319 h 850622"/>
                <a:gd name="connsiteX225" fmla="*/ 824153 w 851557"/>
                <a:gd name="connsiteY225" fmla="*/ 275315 h 850622"/>
                <a:gd name="connsiteX226" fmla="*/ 822919 w 851557"/>
                <a:gd name="connsiteY226" fmla="*/ 271979 h 850622"/>
                <a:gd name="connsiteX227" fmla="*/ 821451 w 851557"/>
                <a:gd name="connsiteY227" fmla="*/ 268276 h 850622"/>
                <a:gd name="connsiteX228" fmla="*/ 820984 w 851557"/>
                <a:gd name="connsiteY228" fmla="*/ 267141 h 850622"/>
                <a:gd name="connsiteX229" fmla="*/ 819782 w 851557"/>
                <a:gd name="connsiteY229" fmla="*/ 264139 h 850622"/>
                <a:gd name="connsiteX230" fmla="*/ 818148 w 851557"/>
                <a:gd name="connsiteY230" fmla="*/ 260168 h 850622"/>
                <a:gd name="connsiteX231" fmla="*/ 816513 w 851557"/>
                <a:gd name="connsiteY231" fmla="*/ 256298 h 850622"/>
                <a:gd name="connsiteX232" fmla="*/ 815145 w 851557"/>
                <a:gd name="connsiteY232" fmla="*/ 253229 h 850622"/>
                <a:gd name="connsiteX233" fmla="*/ 814244 w 851557"/>
                <a:gd name="connsiteY233" fmla="*/ 251161 h 850622"/>
                <a:gd name="connsiteX234" fmla="*/ 813277 w 851557"/>
                <a:gd name="connsiteY234" fmla="*/ 249025 h 850622"/>
                <a:gd name="connsiteX235" fmla="*/ 808539 w 851557"/>
                <a:gd name="connsiteY235" fmla="*/ 239016 h 850622"/>
                <a:gd name="connsiteX236" fmla="*/ 807405 w 851557"/>
                <a:gd name="connsiteY236" fmla="*/ 236648 h 850622"/>
                <a:gd name="connsiteX237" fmla="*/ 806070 w 851557"/>
                <a:gd name="connsiteY237" fmla="*/ 234012 h 850622"/>
                <a:gd name="connsiteX238" fmla="*/ 805570 w 851557"/>
                <a:gd name="connsiteY238" fmla="*/ 233011 h 850622"/>
                <a:gd name="connsiteX239" fmla="*/ 804068 w 851557"/>
                <a:gd name="connsiteY239" fmla="*/ 230042 h 850622"/>
                <a:gd name="connsiteX240" fmla="*/ 795561 w 851557"/>
                <a:gd name="connsiteY240" fmla="*/ 214394 h 850622"/>
                <a:gd name="connsiteX241" fmla="*/ 794360 w 851557"/>
                <a:gd name="connsiteY241" fmla="*/ 212293 h 850622"/>
                <a:gd name="connsiteX242" fmla="*/ 792525 w 851557"/>
                <a:gd name="connsiteY242" fmla="*/ 209157 h 850622"/>
                <a:gd name="connsiteX243" fmla="*/ 792125 w 851557"/>
                <a:gd name="connsiteY243" fmla="*/ 208489 h 850622"/>
                <a:gd name="connsiteX244" fmla="*/ 789589 w 851557"/>
                <a:gd name="connsiteY244" fmla="*/ 204252 h 850622"/>
                <a:gd name="connsiteX245" fmla="*/ 786253 w 851557"/>
                <a:gd name="connsiteY245" fmla="*/ 199047 h 850622"/>
                <a:gd name="connsiteX246" fmla="*/ 784184 w 851557"/>
                <a:gd name="connsiteY246" fmla="*/ 195711 h 850622"/>
                <a:gd name="connsiteX247" fmla="*/ 783784 w 851557"/>
                <a:gd name="connsiteY247" fmla="*/ 195077 h 850622"/>
                <a:gd name="connsiteX248" fmla="*/ 781749 w 851557"/>
                <a:gd name="connsiteY248" fmla="*/ 192008 h 850622"/>
                <a:gd name="connsiteX249" fmla="*/ 780881 w 851557"/>
                <a:gd name="connsiteY249" fmla="*/ 190673 h 850622"/>
                <a:gd name="connsiteX250" fmla="*/ 778346 w 851557"/>
                <a:gd name="connsiteY250" fmla="*/ 186870 h 850622"/>
                <a:gd name="connsiteX251" fmla="*/ 778112 w 851557"/>
                <a:gd name="connsiteY251" fmla="*/ 186536 h 850622"/>
                <a:gd name="connsiteX252" fmla="*/ 775443 w 851557"/>
                <a:gd name="connsiteY252" fmla="*/ 182633 h 850622"/>
                <a:gd name="connsiteX253" fmla="*/ 773374 w 851557"/>
                <a:gd name="connsiteY253" fmla="*/ 179664 h 850622"/>
                <a:gd name="connsiteX254" fmla="*/ 770939 w 851557"/>
                <a:gd name="connsiteY254" fmla="*/ 176327 h 850622"/>
                <a:gd name="connsiteX255" fmla="*/ 768704 w 851557"/>
                <a:gd name="connsiteY255" fmla="*/ 173258 h 850622"/>
                <a:gd name="connsiteX256" fmla="*/ 768070 w 851557"/>
                <a:gd name="connsiteY256" fmla="*/ 172424 h 850622"/>
                <a:gd name="connsiteX257" fmla="*/ 766001 w 851557"/>
                <a:gd name="connsiteY257" fmla="*/ 169655 h 850622"/>
                <a:gd name="connsiteX258" fmla="*/ 763499 w 851557"/>
                <a:gd name="connsiteY258" fmla="*/ 166318 h 850622"/>
                <a:gd name="connsiteX259" fmla="*/ 760930 w 851557"/>
                <a:gd name="connsiteY259" fmla="*/ 162982 h 850622"/>
                <a:gd name="connsiteX260" fmla="*/ 758361 w 851557"/>
                <a:gd name="connsiteY260" fmla="*/ 159646 h 850622"/>
                <a:gd name="connsiteX261" fmla="*/ 755759 w 851557"/>
                <a:gd name="connsiteY261" fmla="*/ 156310 h 850622"/>
                <a:gd name="connsiteX262" fmla="*/ 755759 w 851557"/>
                <a:gd name="connsiteY262" fmla="*/ 156310 h 850622"/>
                <a:gd name="connsiteX263" fmla="*/ 751288 w 851557"/>
                <a:gd name="connsiteY263" fmla="*/ 150838 h 850622"/>
                <a:gd name="connsiteX264" fmla="*/ 751288 w 851557"/>
                <a:gd name="connsiteY264" fmla="*/ 150838 h 850622"/>
                <a:gd name="connsiteX265" fmla="*/ 749854 w 851557"/>
                <a:gd name="connsiteY265" fmla="*/ 149136 h 850622"/>
                <a:gd name="connsiteX266" fmla="*/ 748019 w 851557"/>
                <a:gd name="connsiteY266" fmla="*/ 147035 h 850622"/>
                <a:gd name="connsiteX267" fmla="*/ 746284 w 851557"/>
                <a:gd name="connsiteY267" fmla="*/ 145033 h 850622"/>
                <a:gd name="connsiteX268" fmla="*/ 746284 w 851557"/>
                <a:gd name="connsiteY268" fmla="*/ 145033 h 850622"/>
                <a:gd name="connsiteX269" fmla="*/ 746284 w 851557"/>
                <a:gd name="connsiteY269" fmla="*/ 145033 h 850622"/>
                <a:gd name="connsiteX270" fmla="*/ 736008 w 851557"/>
                <a:gd name="connsiteY270" fmla="*/ 154041 h 850622"/>
                <a:gd name="connsiteX271" fmla="*/ 736008 w 851557"/>
                <a:gd name="connsiteY271" fmla="*/ 154041 h 850622"/>
                <a:gd name="connsiteX272" fmla="*/ 734674 w 851557"/>
                <a:gd name="connsiteY272" fmla="*/ 155209 h 850622"/>
                <a:gd name="connsiteX273" fmla="*/ 727234 w 851557"/>
                <a:gd name="connsiteY273" fmla="*/ 161881 h 850622"/>
                <a:gd name="connsiteX274" fmla="*/ 725699 w 851557"/>
                <a:gd name="connsiteY274" fmla="*/ 163216 h 850622"/>
                <a:gd name="connsiteX275" fmla="*/ 725699 w 851557"/>
                <a:gd name="connsiteY275" fmla="*/ 163216 h 850622"/>
                <a:gd name="connsiteX276" fmla="*/ 720861 w 851557"/>
                <a:gd name="connsiteY276" fmla="*/ 167419 h 850622"/>
                <a:gd name="connsiteX277" fmla="*/ 716024 w 851557"/>
                <a:gd name="connsiteY277" fmla="*/ 171590 h 850622"/>
                <a:gd name="connsiteX278" fmla="*/ 715356 w 851557"/>
                <a:gd name="connsiteY278" fmla="*/ 172224 h 850622"/>
                <a:gd name="connsiteX279" fmla="*/ 715356 w 851557"/>
                <a:gd name="connsiteY279" fmla="*/ 172224 h 850622"/>
                <a:gd name="connsiteX280" fmla="*/ 712988 w 851557"/>
                <a:gd name="connsiteY280" fmla="*/ 174292 h 850622"/>
                <a:gd name="connsiteX281" fmla="*/ 709651 w 851557"/>
                <a:gd name="connsiteY281" fmla="*/ 177295 h 850622"/>
                <a:gd name="connsiteX282" fmla="*/ 706882 w 851557"/>
                <a:gd name="connsiteY282" fmla="*/ 179730 h 850622"/>
                <a:gd name="connsiteX283" fmla="*/ 705314 w 851557"/>
                <a:gd name="connsiteY283" fmla="*/ 181098 h 850622"/>
                <a:gd name="connsiteX284" fmla="*/ 705314 w 851557"/>
                <a:gd name="connsiteY284" fmla="*/ 181098 h 850622"/>
                <a:gd name="connsiteX285" fmla="*/ 701744 w 851557"/>
                <a:gd name="connsiteY285" fmla="*/ 184234 h 850622"/>
                <a:gd name="connsiteX286" fmla="*/ 701744 w 851557"/>
                <a:gd name="connsiteY286" fmla="*/ 184234 h 850622"/>
                <a:gd name="connsiteX287" fmla="*/ 701110 w 851557"/>
                <a:gd name="connsiteY287" fmla="*/ 184802 h 850622"/>
                <a:gd name="connsiteX288" fmla="*/ 694872 w 851557"/>
                <a:gd name="connsiteY288" fmla="*/ 190206 h 850622"/>
                <a:gd name="connsiteX289" fmla="*/ 694872 w 851557"/>
                <a:gd name="connsiteY289" fmla="*/ 190206 h 850622"/>
                <a:gd name="connsiteX290" fmla="*/ 691535 w 851557"/>
                <a:gd name="connsiteY290" fmla="*/ 193176 h 850622"/>
                <a:gd name="connsiteX291" fmla="*/ 691535 w 851557"/>
                <a:gd name="connsiteY291" fmla="*/ 193176 h 850622"/>
                <a:gd name="connsiteX292" fmla="*/ 688199 w 851557"/>
                <a:gd name="connsiteY292" fmla="*/ 196145 h 850622"/>
                <a:gd name="connsiteX293" fmla="*/ 688199 w 851557"/>
                <a:gd name="connsiteY293" fmla="*/ 196145 h 850622"/>
                <a:gd name="connsiteX294" fmla="*/ 684863 w 851557"/>
                <a:gd name="connsiteY294" fmla="*/ 199114 h 850622"/>
                <a:gd name="connsiteX295" fmla="*/ 684863 w 851557"/>
                <a:gd name="connsiteY295" fmla="*/ 199114 h 850622"/>
                <a:gd name="connsiteX296" fmla="*/ 681526 w 851557"/>
                <a:gd name="connsiteY296" fmla="*/ 202084 h 850622"/>
                <a:gd name="connsiteX297" fmla="*/ 681526 w 851557"/>
                <a:gd name="connsiteY297" fmla="*/ 202084 h 850622"/>
                <a:gd name="connsiteX298" fmla="*/ 678524 w 851557"/>
                <a:gd name="connsiteY298" fmla="*/ 204686 h 850622"/>
                <a:gd name="connsiteX299" fmla="*/ 678090 w 851557"/>
                <a:gd name="connsiteY299" fmla="*/ 205053 h 850622"/>
                <a:gd name="connsiteX300" fmla="*/ 677856 w 851557"/>
                <a:gd name="connsiteY300" fmla="*/ 205286 h 850622"/>
                <a:gd name="connsiteX301" fmla="*/ 676822 w 851557"/>
                <a:gd name="connsiteY301" fmla="*/ 206187 h 850622"/>
                <a:gd name="connsiteX302" fmla="*/ 676389 w 851557"/>
                <a:gd name="connsiteY302" fmla="*/ 206554 h 850622"/>
                <a:gd name="connsiteX303" fmla="*/ 674587 w 851557"/>
                <a:gd name="connsiteY303" fmla="*/ 208089 h 850622"/>
                <a:gd name="connsiteX304" fmla="*/ 671250 w 851557"/>
                <a:gd name="connsiteY304" fmla="*/ 211092 h 850622"/>
                <a:gd name="connsiteX305" fmla="*/ 664311 w 851557"/>
                <a:gd name="connsiteY305" fmla="*/ 217097 h 850622"/>
                <a:gd name="connsiteX306" fmla="*/ 664311 w 851557"/>
                <a:gd name="connsiteY306" fmla="*/ 217097 h 850622"/>
                <a:gd name="connsiteX307" fmla="*/ 653902 w 851557"/>
                <a:gd name="connsiteY307" fmla="*/ 226138 h 850622"/>
                <a:gd name="connsiteX308" fmla="*/ 643593 w 851557"/>
                <a:gd name="connsiteY308" fmla="*/ 235146 h 850622"/>
                <a:gd name="connsiteX309" fmla="*/ 633183 w 851557"/>
                <a:gd name="connsiteY309" fmla="*/ 244188 h 850622"/>
                <a:gd name="connsiteX310" fmla="*/ 633183 w 851557"/>
                <a:gd name="connsiteY310" fmla="*/ 244188 h 850622"/>
                <a:gd name="connsiteX311" fmla="*/ 631515 w 851557"/>
                <a:gd name="connsiteY311" fmla="*/ 245656 h 850622"/>
                <a:gd name="connsiteX312" fmla="*/ 631115 w 851557"/>
                <a:gd name="connsiteY312" fmla="*/ 245989 h 850622"/>
                <a:gd name="connsiteX313" fmla="*/ 631115 w 851557"/>
                <a:gd name="connsiteY313" fmla="*/ 245989 h 850622"/>
                <a:gd name="connsiteX314" fmla="*/ 621873 w 851557"/>
                <a:gd name="connsiteY314" fmla="*/ 251828 h 850622"/>
                <a:gd name="connsiteX315" fmla="*/ 621873 w 851557"/>
                <a:gd name="connsiteY315" fmla="*/ 251828 h 850622"/>
                <a:gd name="connsiteX316" fmla="*/ 611564 w 851557"/>
                <a:gd name="connsiteY316" fmla="*/ 260836 h 850622"/>
                <a:gd name="connsiteX317" fmla="*/ 611564 w 851557"/>
                <a:gd name="connsiteY317" fmla="*/ 260836 h 850622"/>
                <a:gd name="connsiteX318" fmla="*/ 611331 w 851557"/>
                <a:gd name="connsiteY318" fmla="*/ 260569 h 850622"/>
                <a:gd name="connsiteX319" fmla="*/ 611331 w 851557"/>
                <a:gd name="connsiteY319" fmla="*/ 260569 h 850622"/>
                <a:gd name="connsiteX320" fmla="*/ 611064 w 851557"/>
                <a:gd name="connsiteY320" fmla="*/ 260269 h 850622"/>
                <a:gd name="connsiteX321" fmla="*/ 610763 w 851557"/>
                <a:gd name="connsiteY321" fmla="*/ 259935 h 850622"/>
                <a:gd name="connsiteX322" fmla="*/ 610597 w 851557"/>
                <a:gd name="connsiteY322" fmla="*/ 259768 h 850622"/>
                <a:gd name="connsiteX323" fmla="*/ 608829 w 851557"/>
                <a:gd name="connsiteY323" fmla="*/ 257766 h 850622"/>
                <a:gd name="connsiteX324" fmla="*/ 608328 w 851557"/>
                <a:gd name="connsiteY324" fmla="*/ 257199 h 850622"/>
                <a:gd name="connsiteX325" fmla="*/ 608328 w 851557"/>
                <a:gd name="connsiteY325" fmla="*/ 257199 h 850622"/>
                <a:gd name="connsiteX326" fmla="*/ 607994 w 851557"/>
                <a:gd name="connsiteY326" fmla="*/ 256866 h 850622"/>
                <a:gd name="connsiteX327" fmla="*/ 607827 w 851557"/>
                <a:gd name="connsiteY327" fmla="*/ 256665 h 850622"/>
                <a:gd name="connsiteX328" fmla="*/ 607627 w 851557"/>
                <a:gd name="connsiteY328" fmla="*/ 256465 h 850622"/>
                <a:gd name="connsiteX329" fmla="*/ 607627 w 851557"/>
                <a:gd name="connsiteY329" fmla="*/ 256465 h 850622"/>
                <a:gd name="connsiteX330" fmla="*/ 606993 w 851557"/>
                <a:gd name="connsiteY330" fmla="*/ 255798 h 850622"/>
                <a:gd name="connsiteX331" fmla="*/ 606093 w 851557"/>
                <a:gd name="connsiteY331" fmla="*/ 254797 h 850622"/>
                <a:gd name="connsiteX332" fmla="*/ 605425 w 851557"/>
                <a:gd name="connsiteY332" fmla="*/ 254096 h 850622"/>
                <a:gd name="connsiteX333" fmla="*/ 603757 w 851557"/>
                <a:gd name="connsiteY333" fmla="*/ 252362 h 850622"/>
                <a:gd name="connsiteX334" fmla="*/ 602056 w 851557"/>
                <a:gd name="connsiteY334" fmla="*/ 250627 h 850622"/>
                <a:gd name="connsiteX335" fmla="*/ 598719 w 851557"/>
                <a:gd name="connsiteY335" fmla="*/ 247290 h 850622"/>
                <a:gd name="connsiteX336" fmla="*/ 598719 w 851557"/>
                <a:gd name="connsiteY336" fmla="*/ 247290 h 850622"/>
                <a:gd name="connsiteX337" fmla="*/ 595383 w 851557"/>
                <a:gd name="connsiteY337" fmla="*/ 243954 h 850622"/>
                <a:gd name="connsiteX338" fmla="*/ 593982 w 851557"/>
                <a:gd name="connsiteY338" fmla="*/ 242653 h 850622"/>
                <a:gd name="connsiteX339" fmla="*/ 593615 w 851557"/>
                <a:gd name="connsiteY339" fmla="*/ 242319 h 850622"/>
                <a:gd name="connsiteX340" fmla="*/ 592547 w 851557"/>
                <a:gd name="connsiteY340" fmla="*/ 241352 h 850622"/>
                <a:gd name="connsiteX341" fmla="*/ 592114 w 851557"/>
                <a:gd name="connsiteY341" fmla="*/ 240951 h 850622"/>
                <a:gd name="connsiteX342" fmla="*/ 591847 w 851557"/>
                <a:gd name="connsiteY342" fmla="*/ 240685 h 850622"/>
                <a:gd name="connsiteX343" fmla="*/ 591847 w 851557"/>
                <a:gd name="connsiteY343" fmla="*/ 240685 h 850622"/>
                <a:gd name="connsiteX344" fmla="*/ 591847 w 851557"/>
                <a:gd name="connsiteY344" fmla="*/ 240685 h 850622"/>
                <a:gd name="connsiteX345" fmla="*/ 591847 w 851557"/>
                <a:gd name="connsiteY345" fmla="*/ 240685 h 850622"/>
                <a:gd name="connsiteX346" fmla="*/ 588510 w 851557"/>
                <a:gd name="connsiteY346" fmla="*/ 237648 h 850622"/>
                <a:gd name="connsiteX347" fmla="*/ 587843 w 851557"/>
                <a:gd name="connsiteY347" fmla="*/ 237081 h 850622"/>
                <a:gd name="connsiteX348" fmla="*/ 587209 w 851557"/>
                <a:gd name="connsiteY348" fmla="*/ 236514 h 850622"/>
                <a:gd name="connsiteX349" fmla="*/ 587209 w 851557"/>
                <a:gd name="connsiteY349" fmla="*/ 236514 h 850622"/>
                <a:gd name="connsiteX350" fmla="*/ 587009 w 851557"/>
                <a:gd name="connsiteY350" fmla="*/ 236314 h 850622"/>
                <a:gd name="connsiteX351" fmla="*/ 584974 w 851557"/>
                <a:gd name="connsiteY351" fmla="*/ 234579 h 850622"/>
                <a:gd name="connsiteX352" fmla="*/ 583139 w 851557"/>
                <a:gd name="connsiteY352" fmla="*/ 233044 h 850622"/>
                <a:gd name="connsiteX353" fmla="*/ 580370 w 851557"/>
                <a:gd name="connsiteY353" fmla="*/ 230842 h 850622"/>
                <a:gd name="connsiteX354" fmla="*/ 579903 w 851557"/>
                <a:gd name="connsiteY354" fmla="*/ 230475 h 850622"/>
                <a:gd name="connsiteX355" fmla="*/ 579235 w 851557"/>
                <a:gd name="connsiteY355" fmla="*/ 229942 h 850622"/>
                <a:gd name="connsiteX356" fmla="*/ 578835 w 851557"/>
                <a:gd name="connsiteY356" fmla="*/ 229641 h 850622"/>
                <a:gd name="connsiteX357" fmla="*/ 578268 w 851557"/>
                <a:gd name="connsiteY357" fmla="*/ 229208 h 850622"/>
                <a:gd name="connsiteX358" fmla="*/ 577200 w 851557"/>
                <a:gd name="connsiteY358" fmla="*/ 228374 h 850622"/>
                <a:gd name="connsiteX359" fmla="*/ 576767 w 851557"/>
                <a:gd name="connsiteY359" fmla="*/ 228040 h 850622"/>
                <a:gd name="connsiteX360" fmla="*/ 575199 w 851557"/>
                <a:gd name="connsiteY360" fmla="*/ 226839 h 850622"/>
                <a:gd name="connsiteX361" fmla="*/ 575199 w 851557"/>
                <a:gd name="connsiteY361" fmla="*/ 226839 h 850622"/>
                <a:gd name="connsiteX362" fmla="*/ 575199 w 851557"/>
                <a:gd name="connsiteY362" fmla="*/ 226672 h 850622"/>
                <a:gd name="connsiteX363" fmla="*/ 575199 w 851557"/>
                <a:gd name="connsiteY363" fmla="*/ 226672 h 850622"/>
                <a:gd name="connsiteX364" fmla="*/ 575199 w 851557"/>
                <a:gd name="connsiteY364" fmla="*/ 226672 h 850622"/>
                <a:gd name="connsiteX365" fmla="*/ 575199 w 851557"/>
                <a:gd name="connsiteY365" fmla="*/ 226672 h 850622"/>
                <a:gd name="connsiteX366" fmla="*/ 574998 w 851557"/>
                <a:gd name="connsiteY366" fmla="*/ 226672 h 850622"/>
                <a:gd name="connsiteX367" fmla="*/ 574998 w 851557"/>
                <a:gd name="connsiteY367" fmla="*/ 226672 h 850622"/>
                <a:gd name="connsiteX368" fmla="*/ 574198 w 851557"/>
                <a:gd name="connsiteY368" fmla="*/ 226072 h 850622"/>
                <a:gd name="connsiteX369" fmla="*/ 572263 w 851557"/>
                <a:gd name="connsiteY369" fmla="*/ 224637 h 850622"/>
                <a:gd name="connsiteX370" fmla="*/ 572263 w 851557"/>
                <a:gd name="connsiteY370" fmla="*/ 224637 h 850622"/>
                <a:gd name="connsiteX371" fmla="*/ 570361 w 851557"/>
                <a:gd name="connsiteY371" fmla="*/ 223236 h 850622"/>
                <a:gd name="connsiteX372" fmla="*/ 569727 w 851557"/>
                <a:gd name="connsiteY372" fmla="*/ 222802 h 850622"/>
                <a:gd name="connsiteX373" fmla="*/ 569727 w 851557"/>
                <a:gd name="connsiteY373" fmla="*/ 222802 h 850622"/>
                <a:gd name="connsiteX374" fmla="*/ 567992 w 851557"/>
                <a:gd name="connsiteY374" fmla="*/ 221601 h 850622"/>
                <a:gd name="connsiteX375" fmla="*/ 565590 w 851557"/>
                <a:gd name="connsiteY375" fmla="*/ 219966 h 850622"/>
                <a:gd name="connsiteX376" fmla="*/ 563888 w 851557"/>
                <a:gd name="connsiteY376" fmla="*/ 218832 h 850622"/>
                <a:gd name="connsiteX377" fmla="*/ 562654 w 851557"/>
                <a:gd name="connsiteY377" fmla="*/ 217998 h 850622"/>
                <a:gd name="connsiteX378" fmla="*/ 561086 w 851557"/>
                <a:gd name="connsiteY378" fmla="*/ 216997 h 850622"/>
                <a:gd name="connsiteX379" fmla="*/ 559151 w 851557"/>
                <a:gd name="connsiteY379" fmla="*/ 215796 h 850622"/>
                <a:gd name="connsiteX380" fmla="*/ 558117 w 851557"/>
                <a:gd name="connsiteY380" fmla="*/ 215162 h 850622"/>
                <a:gd name="connsiteX381" fmla="*/ 556048 w 851557"/>
                <a:gd name="connsiteY381" fmla="*/ 213861 h 850622"/>
                <a:gd name="connsiteX382" fmla="*/ 555514 w 851557"/>
                <a:gd name="connsiteY382" fmla="*/ 213560 h 850622"/>
                <a:gd name="connsiteX383" fmla="*/ 555314 w 851557"/>
                <a:gd name="connsiteY383" fmla="*/ 213560 h 850622"/>
                <a:gd name="connsiteX384" fmla="*/ 554981 w 851557"/>
                <a:gd name="connsiteY384" fmla="*/ 213327 h 850622"/>
                <a:gd name="connsiteX385" fmla="*/ 553980 w 851557"/>
                <a:gd name="connsiteY385" fmla="*/ 212726 h 850622"/>
                <a:gd name="connsiteX386" fmla="*/ 553980 w 851557"/>
                <a:gd name="connsiteY386" fmla="*/ 212726 h 850622"/>
                <a:gd name="connsiteX387" fmla="*/ 561053 w 851557"/>
                <a:gd name="connsiteY387" fmla="*/ 200983 h 850622"/>
                <a:gd name="connsiteX388" fmla="*/ 561053 w 851557"/>
                <a:gd name="connsiteY388" fmla="*/ 200983 h 850622"/>
                <a:gd name="connsiteX389" fmla="*/ 567959 w 851557"/>
                <a:gd name="connsiteY389" fmla="*/ 189472 h 850622"/>
                <a:gd name="connsiteX390" fmla="*/ 567959 w 851557"/>
                <a:gd name="connsiteY390" fmla="*/ 189472 h 850622"/>
                <a:gd name="connsiteX391" fmla="*/ 567959 w 851557"/>
                <a:gd name="connsiteY391" fmla="*/ 189305 h 850622"/>
                <a:gd name="connsiteX392" fmla="*/ 567959 w 851557"/>
                <a:gd name="connsiteY392" fmla="*/ 189305 h 850622"/>
                <a:gd name="connsiteX393" fmla="*/ 575065 w 851557"/>
                <a:gd name="connsiteY393" fmla="*/ 177562 h 850622"/>
                <a:gd name="connsiteX394" fmla="*/ 582138 w 851557"/>
                <a:gd name="connsiteY394" fmla="*/ 165785 h 850622"/>
                <a:gd name="connsiteX395" fmla="*/ 582138 w 851557"/>
                <a:gd name="connsiteY395" fmla="*/ 165785 h 850622"/>
                <a:gd name="connsiteX396" fmla="*/ 583473 w 851557"/>
                <a:gd name="connsiteY396" fmla="*/ 163549 h 850622"/>
                <a:gd name="connsiteX397" fmla="*/ 584941 w 851557"/>
                <a:gd name="connsiteY397" fmla="*/ 161080 h 850622"/>
                <a:gd name="connsiteX398" fmla="*/ 589211 w 851557"/>
                <a:gd name="connsiteY398" fmla="*/ 154007 h 850622"/>
                <a:gd name="connsiteX399" fmla="*/ 589211 w 851557"/>
                <a:gd name="connsiteY399" fmla="*/ 154007 h 850622"/>
                <a:gd name="connsiteX400" fmla="*/ 590979 w 851557"/>
                <a:gd name="connsiteY400" fmla="*/ 151072 h 850622"/>
                <a:gd name="connsiteX401" fmla="*/ 592047 w 851557"/>
                <a:gd name="connsiteY401" fmla="*/ 149303 h 850622"/>
                <a:gd name="connsiteX402" fmla="*/ 592380 w 851557"/>
                <a:gd name="connsiteY402" fmla="*/ 148803 h 850622"/>
                <a:gd name="connsiteX403" fmla="*/ 592380 w 851557"/>
                <a:gd name="connsiteY403" fmla="*/ 148536 h 850622"/>
                <a:gd name="connsiteX404" fmla="*/ 593815 w 851557"/>
                <a:gd name="connsiteY404" fmla="*/ 146201 h 850622"/>
                <a:gd name="connsiteX405" fmla="*/ 593815 w 851557"/>
                <a:gd name="connsiteY405" fmla="*/ 146201 h 850622"/>
                <a:gd name="connsiteX406" fmla="*/ 596184 w 851557"/>
                <a:gd name="connsiteY406" fmla="*/ 142297 h 850622"/>
                <a:gd name="connsiteX407" fmla="*/ 596184 w 851557"/>
                <a:gd name="connsiteY407" fmla="*/ 142297 h 850622"/>
                <a:gd name="connsiteX408" fmla="*/ 598553 w 851557"/>
                <a:gd name="connsiteY408" fmla="*/ 138394 h 850622"/>
                <a:gd name="connsiteX409" fmla="*/ 598553 w 851557"/>
                <a:gd name="connsiteY409" fmla="*/ 138394 h 850622"/>
                <a:gd name="connsiteX410" fmla="*/ 600921 w 851557"/>
                <a:gd name="connsiteY410" fmla="*/ 134490 h 850622"/>
                <a:gd name="connsiteX411" fmla="*/ 600921 w 851557"/>
                <a:gd name="connsiteY411" fmla="*/ 134490 h 850622"/>
                <a:gd name="connsiteX412" fmla="*/ 603290 w 851557"/>
                <a:gd name="connsiteY412" fmla="*/ 130587 h 850622"/>
                <a:gd name="connsiteX413" fmla="*/ 605626 w 851557"/>
                <a:gd name="connsiteY413" fmla="*/ 126683 h 850622"/>
                <a:gd name="connsiteX414" fmla="*/ 605626 w 851557"/>
                <a:gd name="connsiteY414" fmla="*/ 126683 h 850622"/>
                <a:gd name="connsiteX415" fmla="*/ 607994 w 851557"/>
                <a:gd name="connsiteY415" fmla="*/ 122780 h 850622"/>
                <a:gd name="connsiteX416" fmla="*/ 607994 w 851557"/>
                <a:gd name="connsiteY416" fmla="*/ 122780 h 850622"/>
                <a:gd name="connsiteX417" fmla="*/ 610363 w 851557"/>
                <a:gd name="connsiteY417" fmla="*/ 118876 h 850622"/>
                <a:gd name="connsiteX418" fmla="*/ 610363 w 851557"/>
                <a:gd name="connsiteY418" fmla="*/ 118876 h 850622"/>
                <a:gd name="connsiteX419" fmla="*/ 614634 w 851557"/>
                <a:gd name="connsiteY419" fmla="*/ 111770 h 850622"/>
                <a:gd name="connsiteX420" fmla="*/ 615067 w 851557"/>
                <a:gd name="connsiteY420" fmla="*/ 111036 h 850622"/>
                <a:gd name="connsiteX421" fmla="*/ 615067 w 851557"/>
                <a:gd name="connsiteY421" fmla="*/ 111036 h 850622"/>
                <a:gd name="connsiteX422" fmla="*/ 617570 w 851557"/>
                <a:gd name="connsiteY422" fmla="*/ 106899 h 850622"/>
                <a:gd name="connsiteX423" fmla="*/ 620572 w 851557"/>
                <a:gd name="connsiteY423" fmla="*/ 101928 h 850622"/>
                <a:gd name="connsiteX424" fmla="*/ 624542 w 851557"/>
                <a:gd name="connsiteY424" fmla="*/ 95255 h 850622"/>
                <a:gd name="connsiteX425" fmla="*/ 631615 w 851557"/>
                <a:gd name="connsiteY425" fmla="*/ 83445 h 850622"/>
                <a:gd name="connsiteX426" fmla="*/ 631615 w 851557"/>
                <a:gd name="connsiteY426" fmla="*/ 83445 h 850622"/>
                <a:gd name="connsiteX427" fmla="*/ 638722 w 851557"/>
                <a:gd name="connsiteY427" fmla="*/ 71668 h 850622"/>
                <a:gd name="connsiteX428" fmla="*/ 638722 w 851557"/>
                <a:gd name="connsiteY428" fmla="*/ 71668 h 850622"/>
                <a:gd name="connsiteX429" fmla="*/ 645795 w 851557"/>
                <a:gd name="connsiteY429" fmla="*/ 59924 h 850622"/>
                <a:gd name="connsiteX430" fmla="*/ 645795 w 851557"/>
                <a:gd name="connsiteY430" fmla="*/ 59924 h 850622"/>
                <a:gd name="connsiteX431" fmla="*/ 638021 w 851557"/>
                <a:gd name="connsiteY431" fmla="*/ 54152 h 850622"/>
                <a:gd name="connsiteX432" fmla="*/ 638021 w 851557"/>
                <a:gd name="connsiteY432" fmla="*/ 54152 h 850622"/>
                <a:gd name="connsiteX433" fmla="*/ 636553 w 851557"/>
                <a:gd name="connsiteY433" fmla="*/ 53285 h 850622"/>
                <a:gd name="connsiteX434" fmla="*/ 633517 w 851557"/>
                <a:gd name="connsiteY434" fmla="*/ 51550 h 850622"/>
                <a:gd name="connsiteX435" fmla="*/ 631282 w 851557"/>
                <a:gd name="connsiteY435" fmla="*/ 50315 h 850622"/>
                <a:gd name="connsiteX436" fmla="*/ 624609 w 851557"/>
                <a:gd name="connsiteY436" fmla="*/ 62293 h 850622"/>
                <a:gd name="connsiteX437" fmla="*/ 624609 w 851557"/>
                <a:gd name="connsiteY437" fmla="*/ 62293 h 850622"/>
                <a:gd name="connsiteX438" fmla="*/ 621273 w 851557"/>
                <a:gd name="connsiteY438" fmla="*/ 68298 h 850622"/>
                <a:gd name="connsiteX439" fmla="*/ 617937 w 851557"/>
                <a:gd name="connsiteY439" fmla="*/ 74303 h 850622"/>
                <a:gd name="connsiteX440" fmla="*/ 617937 w 851557"/>
                <a:gd name="connsiteY440" fmla="*/ 74303 h 850622"/>
                <a:gd name="connsiteX441" fmla="*/ 614600 w 851557"/>
                <a:gd name="connsiteY441" fmla="*/ 80275 h 850622"/>
                <a:gd name="connsiteX442" fmla="*/ 611264 w 851557"/>
                <a:gd name="connsiteY442" fmla="*/ 86247 h 850622"/>
                <a:gd name="connsiteX443" fmla="*/ 611264 w 851557"/>
                <a:gd name="connsiteY443" fmla="*/ 86247 h 850622"/>
                <a:gd name="connsiteX444" fmla="*/ 607527 w 851557"/>
                <a:gd name="connsiteY444" fmla="*/ 92920 h 850622"/>
                <a:gd name="connsiteX445" fmla="*/ 607294 w 851557"/>
                <a:gd name="connsiteY445" fmla="*/ 93320 h 850622"/>
                <a:gd name="connsiteX446" fmla="*/ 604758 w 851557"/>
                <a:gd name="connsiteY446" fmla="*/ 97924 h 850622"/>
                <a:gd name="connsiteX447" fmla="*/ 604758 w 851557"/>
                <a:gd name="connsiteY447" fmla="*/ 97924 h 850622"/>
                <a:gd name="connsiteX448" fmla="*/ 603590 w 851557"/>
                <a:gd name="connsiteY448" fmla="*/ 100026 h 850622"/>
                <a:gd name="connsiteX449" fmla="*/ 602423 w 851557"/>
                <a:gd name="connsiteY449" fmla="*/ 102128 h 850622"/>
                <a:gd name="connsiteX450" fmla="*/ 602423 w 851557"/>
                <a:gd name="connsiteY450" fmla="*/ 102128 h 850622"/>
                <a:gd name="connsiteX451" fmla="*/ 602022 w 851557"/>
                <a:gd name="connsiteY451" fmla="*/ 102895 h 850622"/>
                <a:gd name="connsiteX452" fmla="*/ 602022 w 851557"/>
                <a:gd name="connsiteY452" fmla="*/ 102895 h 850622"/>
                <a:gd name="connsiteX453" fmla="*/ 598886 w 851557"/>
                <a:gd name="connsiteY453" fmla="*/ 108600 h 850622"/>
                <a:gd name="connsiteX454" fmla="*/ 598019 w 851557"/>
                <a:gd name="connsiteY454" fmla="*/ 110135 h 850622"/>
                <a:gd name="connsiteX455" fmla="*/ 598019 w 851557"/>
                <a:gd name="connsiteY455" fmla="*/ 110135 h 850622"/>
                <a:gd name="connsiteX456" fmla="*/ 596651 w 851557"/>
                <a:gd name="connsiteY456" fmla="*/ 112537 h 850622"/>
                <a:gd name="connsiteX457" fmla="*/ 596451 w 851557"/>
                <a:gd name="connsiteY457" fmla="*/ 112938 h 850622"/>
                <a:gd name="connsiteX458" fmla="*/ 596451 w 851557"/>
                <a:gd name="connsiteY458" fmla="*/ 112938 h 850622"/>
                <a:gd name="connsiteX459" fmla="*/ 596451 w 851557"/>
                <a:gd name="connsiteY459" fmla="*/ 113138 h 850622"/>
                <a:gd name="connsiteX460" fmla="*/ 596451 w 851557"/>
                <a:gd name="connsiteY460" fmla="*/ 113138 h 850622"/>
                <a:gd name="connsiteX461" fmla="*/ 596451 w 851557"/>
                <a:gd name="connsiteY461" fmla="*/ 113371 h 850622"/>
                <a:gd name="connsiteX462" fmla="*/ 596117 w 851557"/>
                <a:gd name="connsiteY462" fmla="*/ 113939 h 850622"/>
                <a:gd name="connsiteX463" fmla="*/ 596117 w 851557"/>
                <a:gd name="connsiteY463" fmla="*/ 113939 h 850622"/>
                <a:gd name="connsiteX464" fmla="*/ 594582 w 851557"/>
                <a:gd name="connsiteY464" fmla="*/ 116741 h 850622"/>
                <a:gd name="connsiteX465" fmla="*/ 594582 w 851557"/>
                <a:gd name="connsiteY465" fmla="*/ 117041 h 850622"/>
                <a:gd name="connsiteX466" fmla="*/ 594115 w 851557"/>
                <a:gd name="connsiteY466" fmla="*/ 117909 h 850622"/>
                <a:gd name="connsiteX467" fmla="*/ 594115 w 851557"/>
                <a:gd name="connsiteY467" fmla="*/ 117909 h 850622"/>
                <a:gd name="connsiteX468" fmla="*/ 593582 w 851557"/>
                <a:gd name="connsiteY468" fmla="*/ 118843 h 850622"/>
                <a:gd name="connsiteX469" fmla="*/ 593348 w 851557"/>
                <a:gd name="connsiteY469" fmla="*/ 119343 h 850622"/>
                <a:gd name="connsiteX470" fmla="*/ 592547 w 851557"/>
                <a:gd name="connsiteY470" fmla="*/ 120745 h 850622"/>
                <a:gd name="connsiteX471" fmla="*/ 591913 w 851557"/>
                <a:gd name="connsiteY471" fmla="*/ 121912 h 850622"/>
                <a:gd name="connsiteX472" fmla="*/ 591913 w 851557"/>
                <a:gd name="connsiteY472" fmla="*/ 121912 h 850622"/>
                <a:gd name="connsiteX473" fmla="*/ 591713 w 851557"/>
                <a:gd name="connsiteY473" fmla="*/ 122246 h 850622"/>
                <a:gd name="connsiteX474" fmla="*/ 591413 w 851557"/>
                <a:gd name="connsiteY474" fmla="*/ 122813 h 850622"/>
                <a:gd name="connsiteX475" fmla="*/ 591413 w 851557"/>
                <a:gd name="connsiteY475" fmla="*/ 123013 h 850622"/>
                <a:gd name="connsiteX476" fmla="*/ 589878 w 851557"/>
                <a:gd name="connsiteY476" fmla="*/ 125849 h 850622"/>
                <a:gd name="connsiteX477" fmla="*/ 589878 w 851557"/>
                <a:gd name="connsiteY477" fmla="*/ 125849 h 850622"/>
                <a:gd name="connsiteX478" fmla="*/ 589878 w 851557"/>
                <a:gd name="connsiteY478" fmla="*/ 125849 h 850622"/>
                <a:gd name="connsiteX479" fmla="*/ 589878 w 851557"/>
                <a:gd name="connsiteY479" fmla="*/ 125849 h 850622"/>
                <a:gd name="connsiteX480" fmla="*/ 588510 w 851557"/>
                <a:gd name="connsiteY480" fmla="*/ 127551 h 850622"/>
                <a:gd name="connsiteX481" fmla="*/ 587943 w 851557"/>
                <a:gd name="connsiteY481" fmla="*/ 128585 h 850622"/>
                <a:gd name="connsiteX482" fmla="*/ 586842 w 851557"/>
                <a:gd name="connsiteY482" fmla="*/ 130553 h 850622"/>
                <a:gd name="connsiteX483" fmla="*/ 586842 w 851557"/>
                <a:gd name="connsiteY483" fmla="*/ 130553 h 850622"/>
                <a:gd name="connsiteX484" fmla="*/ 584640 w 851557"/>
                <a:gd name="connsiteY484" fmla="*/ 134490 h 850622"/>
                <a:gd name="connsiteX485" fmla="*/ 584640 w 851557"/>
                <a:gd name="connsiteY485" fmla="*/ 134490 h 850622"/>
                <a:gd name="connsiteX486" fmla="*/ 582438 w 851557"/>
                <a:gd name="connsiteY486" fmla="*/ 138460 h 850622"/>
                <a:gd name="connsiteX487" fmla="*/ 582438 w 851557"/>
                <a:gd name="connsiteY487" fmla="*/ 138460 h 850622"/>
                <a:gd name="connsiteX488" fmla="*/ 578001 w 851557"/>
                <a:gd name="connsiteY488" fmla="*/ 146401 h 850622"/>
                <a:gd name="connsiteX489" fmla="*/ 578001 w 851557"/>
                <a:gd name="connsiteY489" fmla="*/ 146401 h 850622"/>
                <a:gd name="connsiteX490" fmla="*/ 571328 w 851557"/>
                <a:gd name="connsiteY490" fmla="*/ 158411 h 850622"/>
                <a:gd name="connsiteX491" fmla="*/ 571328 w 851557"/>
                <a:gd name="connsiteY491" fmla="*/ 158411 h 850622"/>
                <a:gd name="connsiteX492" fmla="*/ 564656 w 851557"/>
                <a:gd name="connsiteY492" fmla="*/ 170389 h 850622"/>
                <a:gd name="connsiteX493" fmla="*/ 564656 w 851557"/>
                <a:gd name="connsiteY493" fmla="*/ 170389 h 850622"/>
                <a:gd name="connsiteX494" fmla="*/ 559118 w 851557"/>
                <a:gd name="connsiteY494" fmla="*/ 180398 h 850622"/>
                <a:gd name="connsiteX495" fmla="*/ 557983 w 851557"/>
                <a:gd name="connsiteY495" fmla="*/ 182433 h 850622"/>
                <a:gd name="connsiteX496" fmla="*/ 557983 w 851557"/>
                <a:gd name="connsiteY496" fmla="*/ 182433 h 850622"/>
                <a:gd name="connsiteX497" fmla="*/ 554147 w 851557"/>
                <a:gd name="connsiteY497" fmla="*/ 180364 h 850622"/>
                <a:gd name="connsiteX498" fmla="*/ 553379 w 851557"/>
                <a:gd name="connsiteY498" fmla="*/ 179997 h 850622"/>
                <a:gd name="connsiteX499" fmla="*/ 553379 w 851557"/>
                <a:gd name="connsiteY499" fmla="*/ 179997 h 850622"/>
                <a:gd name="connsiteX500" fmla="*/ 553079 w 851557"/>
                <a:gd name="connsiteY500" fmla="*/ 179830 h 850622"/>
                <a:gd name="connsiteX501" fmla="*/ 552712 w 851557"/>
                <a:gd name="connsiteY501" fmla="*/ 179630 h 850622"/>
                <a:gd name="connsiteX502" fmla="*/ 551944 w 851557"/>
                <a:gd name="connsiteY502" fmla="*/ 179230 h 850622"/>
                <a:gd name="connsiteX503" fmla="*/ 551944 w 851557"/>
                <a:gd name="connsiteY503" fmla="*/ 179230 h 850622"/>
                <a:gd name="connsiteX504" fmla="*/ 551944 w 851557"/>
                <a:gd name="connsiteY504" fmla="*/ 179230 h 850622"/>
                <a:gd name="connsiteX505" fmla="*/ 551678 w 851557"/>
                <a:gd name="connsiteY505" fmla="*/ 179230 h 850622"/>
                <a:gd name="connsiteX506" fmla="*/ 551177 w 851557"/>
                <a:gd name="connsiteY506" fmla="*/ 178930 h 850622"/>
                <a:gd name="connsiteX507" fmla="*/ 550343 w 851557"/>
                <a:gd name="connsiteY507" fmla="*/ 178496 h 850622"/>
                <a:gd name="connsiteX508" fmla="*/ 548508 w 851557"/>
                <a:gd name="connsiteY508" fmla="*/ 177562 h 850622"/>
                <a:gd name="connsiteX509" fmla="*/ 547607 w 851557"/>
                <a:gd name="connsiteY509" fmla="*/ 177095 h 850622"/>
                <a:gd name="connsiteX510" fmla="*/ 544004 w 851557"/>
                <a:gd name="connsiteY510" fmla="*/ 175326 h 850622"/>
                <a:gd name="connsiteX511" fmla="*/ 542269 w 851557"/>
                <a:gd name="connsiteY511" fmla="*/ 174526 h 850622"/>
                <a:gd name="connsiteX512" fmla="*/ 540601 w 851557"/>
                <a:gd name="connsiteY512" fmla="*/ 173725 h 850622"/>
                <a:gd name="connsiteX513" fmla="*/ 537432 w 851557"/>
                <a:gd name="connsiteY513" fmla="*/ 172324 h 850622"/>
                <a:gd name="connsiteX514" fmla="*/ 537432 w 851557"/>
                <a:gd name="connsiteY514" fmla="*/ 172324 h 850622"/>
                <a:gd name="connsiteX515" fmla="*/ 536664 w 851557"/>
                <a:gd name="connsiteY515" fmla="*/ 171990 h 850622"/>
                <a:gd name="connsiteX516" fmla="*/ 536364 w 851557"/>
                <a:gd name="connsiteY516" fmla="*/ 171990 h 850622"/>
                <a:gd name="connsiteX517" fmla="*/ 535897 w 851557"/>
                <a:gd name="connsiteY517" fmla="*/ 171757 h 850622"/>
                <a:gd name="connsiteX518" fmla="*/ 534362 w 851557"/>
                <a:gd name="connsiteY518" fmla="*/ 171056 h 850622"/>
                <a:gd name="connsiteX519" fmla="*/ 530692 w 851557"/>
                <a:gd name="connsiteY519" fmla="*/ 169488 h 850622"/>
                <a:gd name="connsiteX520" fmla="*/ 528824 w 851557"/>
                <a:gd name="connsiteY520" fmla="*/ 168754 h 850622"/>
                <a:gd name="connsiteX521" fmla="*/ 526956 w 851557"/>
                <a:gd name="connsiteY521" fmla="*/ 167987 h 850622"/>
                <a:gd name="connsiteX522" fmla="*/ 525821 w 851557"/>
                <a:gd name="connsiteY522" fmla="*/ 167553 h 850622"/>
                <a:gd name="connsiteX523" fmla="*/ 524820 w 851557"/>
                <a:gd name="connsiteY523" fmla="*/ 167152 h 850622"/>
                <a:gd name="connsiteX524" fmla="*/ 524220 w 851557"/>
                <a:gd name="connsiteY524" fmla="*/ 166952 h 850622"/>
                <a:gd name="connsiteX525" fmla="*/ 524220 w 851557"/>
                <a:gd name="connsiteY525" fmla="*/ 166952 h 850622"/>
                <a:gd name="connsiteX526" fmla="*/ 523886 w 851557"/>
                <a:gd name="connsiteY526" fmla="*/ 166952 h 850622"/>
                <a:gd name="connsiteX527" fmla="*/ 523886 w 851557"/>
                <a:gd name="connsiteY527" fmla="*/ 166952 h 850622"/>
                <a:gd name="connsiteX528" fmla="*/ 523286 w 851557"/>
                <a:gd name="connsiteY528" fmla="*/ 166719 h 850622"/>
                <a:gd name="connsiteX529" fmla="*/ 522618 w 851557"/>
                <a:gd name="connsiteY529" fmla="*/ 166452 h 850622"/>
                <a:gd name="connsiteX530" fmla="*/ 522018 w 851557"/>
                <a:gd name="connsiteY530" fmla="*/ 166252 h 850622"/>
                <a:gd name="connsiteX531" fmla="*/ 521384 w 851557"/>
                <a:gd name="connsiteY531" fmla="*/ 166018 h 850622"/>
                <a:gd name="connsiteX532" fmla="*/ 520550 w 851557"/>
                <a:gd name="connsiteY532" fmla="*/ 165718 h 850622"/>
                <a:gd name="connsiteX533" fmla="*/ 519849 w 851557"/>
                <a:gd name="connsiteY533" fmla="*/ 165451 h 850622"/>
                <a:gd name="connsiteX534" fmla="*/ 518482 w 851557"/>
                <a:gd name="connsiteY534" fmla="*/ 164984 h 850622"/>
                <a:gd name="connsiteX535" fmla="*/ 517914 w 851557"/>
                <a:gd name="connsiteY535" fmla="*/ 164750 h 850622"/>
                <a:gd name="connsiteX536" fmla="*/ 516680 w 851557"/>
                <a:gd name="connsiteY536" fmla="*/ 164317 h 850622"/>
                <a:gd name="connsiteX537" fmla="*/ 516013 w 851557"/>
                <a:gd name="connsiteY537" fmla="*/ 164116 h 850622"/>
                <a:gd name="connsiteX538" fmla="*/ 516013 w 851557"/>
                <a:gd name="connsiteY538" fmla="*/ 164116 h 850622"/>
                <a:gd name="connsiteX539" fmla="*/ 516013 w 851557"/>
                <a:gd name="connsiteY539" fmla="*/ 164116 h 850622"/>
                <a:gd name="connsiteX540" fmla="*/ 516013 w 851557"/>
                <a:gd name="connsiteY540" fmla="*/ 164116 h 850622"/>
                <a:gd name="connsiteX541" fmla="*/ 516013 w 851557"/>
                <a:gd name="connsiteY541" fmla="*/ 164116 h 850622"/>
                <a:gd name="connsiteX542" fmla="*/ 514912 w 851557"/>
                <a:gd name="connsiteY542" fmla="*/ 163716 h 850622"/>
                <a:gd name="connsiteX543" fmla="*/ 514912 w 851557"/>
                <a:gd name="connsiteY543" fmla="*/ 163716 h 850622"/>
                <a:gd name="connsiteX544" fmla="*/ 511575 w 851557"/>
                <a:gd name="connsiteY544" fmla="*/ 162582 h 850622"/>
                <a:gd name="connsiteX545" fmla="*/ 509907 w 851557"/>
                <a:gd name="connsiteY545" fmla="*/ 162015 h 850622"/>
                <a:gd name="connsiteX546" fmla="*/ 508439 w 851557"/>
                <a:gd name="connsiteY546" fmla="*/ 162015 h 850622"/>
                <a:gd name="connsiteX547" fmla="*/ 508139 w 851557"/>
                <a:gd name="connsiteY547" fmla="*/ 162015 h 850622"/>
                <a:gd name="connsiteX548" fmla="*/ 508139 w 851557"/>
                <a:gd name="connsiteY548" fmla="*/ 162015 h 850622"/>
                <a:gd name="connsiteX549" fmla="*/ 507438 w 851557"/>
                <a:gd name="connsiteY549" fmla="*/ 161781 h 850622"/>
                <a:gd name="connsiteX550" fmla="*/ 506237 w 851557"/>
                <a:gd name="connsiteY550" fmla="*/ 161381 h 850622"/>
                <a:gd name="connsiteX551" fmla="*/ 504469 w 851557"/>
                <a:gd name="connsiteY551" fmla="*/ 160847 h 850622"/>
                <a:gd name="connsiteX552" fmla="*/ 502534 w 851557"/>
                <a:gd name="connsiteY552" fmla="*/ 160280 h 850622"/>
                <a:gd name="connsiteX553" fmla="*/ 499698 w 851557"/>
                <a:gd name="connsiteY553" fmla="*/ 159479 h 850622"/>
                <a:gd name="connsiteX554" fmla="*/ 499698 w 851557"/>
                <a:gd name="connsiteY554" fmla="*/ 159479 h 850622"/>
                <a:gd name="connsiteX555" fmla="*/ 499231 w 851557"/>
                <a:gd name="connsiteY555" fmla="*/ 159479 h 850622"/>
                <a:gd name="connsiteX556" fmla="*/ 496729 w 851557"/>
                <a:gd name="connsiteY556" fmla="*/ 158745 h 850622"/>
                <a:gd name="connsiteX557" fmla="*/ 495094 w 851557"/>
                <a:gd name="connsiteY557" fmla="*/ 157577 h 850622"/>
                <a:gd name="connsiteX558" fmla="*/ 491491 w 851557"/>
                <a:gd name="connsiteY558" fmla="*/ 156676 h 850622"/>
                <a:gd name="connsiteX559" fmla="*/ 491491 w 851557"/>
                <a:gd name="connsiteY559" fmla="*/ 156676 h 850622"/>
                <a:gd name="connsiteX560" fmla="*/ 491157 w 851557"/>
                <a:gd name="connsiteY560" fmla="*/ 156676 h 850622"/>
                <a:gd name="connsiteX561" fmla="*/ 491157 w 851557"/>
                <a:gd name="connsiteY561" fmla="*/ 156676 h 850622"/>
                <a:gd name="connsiteX562" fmla="*/ 490790 w 851557"/>
                <a:gd name="connsiteY562" fmla="*/ 156676 h 850622"/>
                <a:gd name="connsiteX563" fmla="*/ 490557 w 851557"/>
                <a:gd name="connsiteY563" fmla="*/ 156676 h 850622"/>
                <a:gd name="connsiteX564" fmla="*/ 490323 w 851557"/>
                <a:gd name="connsiteY564" fmla="*/ 156676 h 850622"/>
                <a:gd name="connsiteX565" fmla="*/ 490056 w 851557"/>
                <a:gd name="connsiteY565" fmla="*/ 156676 h 850622"/>
                <a:gd name="connsiteX566" fmla="*/ 489756 w 851557"/>
                <a:gd name="connsiteY566" fmla="*/ 156676 h 850622"/>
                <a:gd name="connsiteX567" fmla="*/ 489556 w 851557"/>
                <a:gd name="connsiteY567" fmla="*/ 156676 h 850622"/>
                <a:gd name="connsiteX568" fmla="*/ 489556 w 851557"/>
                <a:gd name="connsiteY568" fmla="*/ 156676 h 850622"/>
                <a:gd name="connsiteX569" fmla="*/ 489022 w 851557"/>
                <a:gd name="connsiteY569" fmla="*/ 156676 h 850622"/>
                <a:gd name="connsiteX570" fmla="*/ 487921 w 851557"/>
                <a:gd name="connsiteY570" fmla="*/ 156410 h 850622"/>
                <a:gd name="connsiteX571" fmla="*/ 483517 w 851557"/>
                <a:gd name="connsiteY571" fmla="*/ 155409 h 850622"/>
                <a:gd name="connsiteX572" fmla="*/ 480181 w 851557"/>
                <a:gd name="connsiteY572" fmla="*/ 154741 h 850622"/>
                <a:gd name="connsiteX573" fmla="*/ 479247 w 851557"/>
                <a:gd name="connsiteY573" fmla="*/ 154575 h 850622"/>
                <a:gd name="connsiteX574" fmla="*/ 479080 w 851557"/>
                <a:gd name="connsiteY574" fmla="*/ 154575 h 850622"/>
                <a:gd name="connsiteX575" fmla="*/ 478613 w 851557"/>
                <a:gd name="connsiteY575" fmla="*/ 154575 h 850622"/>
                <a:gd name="connsiteX576" fmla="*/ 478246 w 851557"/>
                <a:gd name="connsiteY576" fmla="*/ 154575 h 850622"/>
                <a:gd name="connsiteX577" fmla="*/ 477111 w 851557"/>
                <a:gd name="connsiteY577" fmla="*/ 154341 h 850622"/>
                <a:gd name="connsiteX578" fmla="*/ 479680 w 851557"/>
                <a:gd name="connsiteY578" fmla="*/ 140996 h 850622"/>
                <a:gd name="connsiteX579" fmla="*/ 482316 w 851557"/>
                <a:gd name="connsiteY579" fmla="*/ 127484 h 850622"/>
                <a:gd name="connsiteX580" fmla="*/ 484952 w 851557"/>
                <a:gd name="connsiteY580" fmla="*/ 114139 h 850622"/>
                <a:gd name="connsiteX581" fmla="*/ 484952 w 851557"/>
                <a:gd name="connsiteY581" fmla="*/ 114139 h 850622"/>
                <a:gd name="connsiteX582" fmla="*/ 484952 w 851557"/>
                <a:gd name="connsiteY582" fmla="*/ 113738 h 850622"/>
                <a:gd name="connsiteX583" fmla="*/ 485219 w 851557"/>
                <a:gd name="connsiteY583" fmla="*/ 112504 h 850622"/>
                <a:gd name="connsiteX584" fmla="*/ 485452 w 851557"/>
                <a:gd name="connsiteY584" fmla="*/ 111203 h 850622"/>
                <a:gd name="connsiteX585" fmla="*/ 485686 w 851557"/>
                <a:gd name="connsiteY585" fmla="*/ 110102 h 850622"/>
                <a:gd name="connsiteX586" fmla="*/ 485686 w 851557"/>
                <a:gd name="connsiteY586" fmla="*/ 109435 h 850622"/>
                <a:gd name="connsiteX587" fmla="*/ 486486 w 851557"/>
                <a:gd name="connsiteY587" fmla="*/ 105164 h 850622"/>
                <a:gd name="connsiteX588" fmla="*/ 487421 w 851557"/>
                <a:gd name="connsiteY588" fmla="*/ 100660 h 850622"/>
                <a:gd name="connsiteX589" fmla="*/ 488321 w 851557"/>
                <a:gd name="connsiteY589" fmla="*/ 96156 h 850622"/>
                <a:gd name="connsiteX590" fmla="*/ 489256 w 851557"/>
                <a:gd name="connsiteY590" fmla="*/ 91652 h 850622"/>
                <a:gd name="connsiteX591" fmla="*/ 490156 w 851557"/>
                <a:gd name="connsiteY591" fmla="*/ 87148 h 850622"/>
                <a:gd name="connsiteX592" fmla="*/ 491090 w 851557"/>
                <a:gd name="connsiteY592" fmla="*/ 82644 h 850622"/>
                <a:gd name="connsiteX593" fmla="*/ 491991 w 851557"/>
                <a:gd name="connsiteY593" fmla="*/ 78140 h 850622"/>
                <a:gd name="connsiteX594" fmla="*/ 492925 w 851557"/>
                <a:gd name="connsiteY594" fmla="*/ 73703 h 850622"/>
                <a:gd name="connsiteX595" fmla="*/ 492925 w 851557"/>
                <a:gd name="connsiteY595" fmla="*/ 73703 h 850622"/>
                <a:gd name="connsiteX596" fmla="*/ 494494 w 851557"/>
                <a:gd name="connsiteY596" fmla="*/ 65629 h 850622"/>
                <a:gd name="connsiteX597" fmla="*/ 494494 w 851557"/>
                <a:gd name="connsiteY597" fmla="*/ 64761 h 850622"/>
                <a:gd name="connsiteX598" fmla="*/ 494494 w 851557"/>
                <a:gd name="connsiteY598" fmla="*/ 64761 h 850622"/>
                <a:gd name="connsiteX599" fmla="*/ 495428 w 851557"/>
                <a:gd name="connsiteY599" fmla="*/ 59957 h 850622"/>
                <a:gd name="connsiteX600" fmla="*/ 496495 w 851557"/>
                <a:gd name="connsiteY600" fmla="*/ 54386 h 850622"/>
                <a:gd name="connsiteX601" fmla="*/ 497997 w 851557"/>
                <a:gd name="connsiteY601" fmla="*/ 46712 h 850622"/>
                <a:gd name="connsiteX602" fmla="*/ 500599 w 851557"/>
                <a:gd name="connsiteY602" fmla="*/ 33200 h 850622"/>
                <a:gd name="connsiteX603" fmla="*/ 503235 w 851557"/>
                <a:gd name="connsiteY603" fmla="*/ 19855 h 850622"/>
                <a:gd name="connsiteX604" fmla="*/ 503235 w 851557"/>
                <a:gd name="connsiteY604" fmla="*/ 19855 h 850622"/>
                <a:gd name="connsiteX605" fmla="*/ 505870 w 851557"/>
                <a:gd name="connsiteY605" fmla="*/ 6510 h 850622"/>
                <a:gd name="connsiteX606" fmla="*/ 505870 w 851557"/>
                <a:gd name="connsiteY606" fmla="*/ 6510 h 850622"/>
                <a:gd name="connsiteX607" fmla="*/ 502100 w 851557"/>
                <a:gd name="connsiteY607" fmla="*/ 5809 h 850622"/>
                <a:gd name="connsiteX608" fmla="*/ 499064 w 851557"/>
                <a:gd name="connsiteY608" fmla="*/ 5242 h 850622"/>
                <a:gd name="connsiteX609" fmla="*/ 498631 w 851557"/>
                <a:gd name="connsiteY609" fmla="*/ 5242 h 850622"/>
                <a:gd name="connsiteX610" fmla="*/ 491257 w 851557"/>
                <a:gd name="connsiteY610" fmla="*/ 4041 h 850622"/>
                <a:gd name="connsiteX611" fmla="*/ 490957 w 851557"/>
                <a:gd name="connsiteY611" fmla="*/ 4041 h 850622"/>
                <a:gd name="connsiteX612" fmla="*/ 487621 w 851557"/>
                <a:gd name="connsiteY612" fmla="*/ 3574 h 850622"/>
                <a:gd name="connsiteX613" fmla="*/ 486453 w 851557"/>
                <a:gd name="connsiteY613" fmla="*/ 3574 h 850622"/>
                <a:gd name="connsiteX614" fmla="*/ 483517 w 851557"/>
                <a:gd name="connsiteY614" fmla="*/ 3140 h 850622"/>
                <a:gd name="connsiteX615" fmla="*/ 480448 w 851557"/>
                <a:gd name="connsiteY615" fmla="*/ 2740 h 850622"/>
                <a:gd name="connsiteX616" fmla="*/ 478780 w 851557"/>
                <a:gd name="connsiteY616" fmla="*/ 2539 h 850622"/>
                <a:gd name="connsiteX617" fmla="*/ 474075 w 851557"/>
                <a:gd name="connsiteY617" fmla="*/ 1939 h 850622"/>
                <a:gd name="connsiteX618" fmla="*/ 473275 w 851557"/>
                <a:gd name="connsiteY618" fmla="*/ 1939 h 850622"/>
                <a:gd name="connsiteX619" fmla="*/ 469238 w 851557"/>
                <a:gd name="connsiteY619" fmla="*/ 1505 h 850622"/>
                <a:gd name="connsiteX620" fmla="*/ 467236 w 851557"/>
                <a:gd name="connsiteY620" fmla="*/ 1305 h 850622"/>
                <a:gd name="connsiteX621" fmla="*/ 462465 w 851557"/>
                <a:gd name="connsiteY621" fmla="*/ 838 h 850622"/>
                <a:gd name="connsiteX622" fmla="*/ 457661 w 851557"/>
                <a:gd name="connsiteY622" fmla="*/ 471 h 850622"/>
                <a:gd name="connsiteX623" fmla="*/ 453257 w 851557"/>
                <a:gd name="connsiteY623" fmla="*/ 137 h 850622"/>
                <a:gd name="connsiteX624" fmla="*/ 450721 w 851557"/>
                <a:gd name="connsiteY624" fmla="*/ 137 h 850622"/>
                <a:gd name="connsiteX625" fmla="*/ 448519 w 851557"/>
                <a:gd name="connsiteY625" fmla="*/ 137 h 850622"/>
                <a:gd name="connsiteX626" fmla="*/ 446151 w 851557"/>
                <a:gd name="connsiteY626" fmla="*/ 137 h 850622"/>
                <a:gd name="connsiteX627" fmla="*/ 441647 w 851557"/>
                <a:gd name="connsiteY627" fmla="*/ -63 h 850622"/>
                <a:gd name="connsiteX628" fmla="*/ 439211 w 851557"/>
                <a:gd name="connsiteY628" fmla="*/ -63 h 850622"/>
                <a:gd name="connsiteX629" fmla="*/ 436742 w 851557"/>
                <a:gd name="connsiteY629" fmla="*/ -63 h 850622"/>
                <a:gd name="connsiteX630" fmla="*/ 435041 w 851557"/>
                <a:gd name="connsiteY630" fmla="*/ -63 h 850622"/>
                <a:gd name="connsiteX631" fmla="*/ 431204 w 851557"/>
                <a:gd name="connsiteY631" fmla="*/ -63 h 850622"/>
                <a:gd name="connsiteX632" fmla="*/ 419627 w 851557"/>
                <a:gd name="connsiteY632" fmla="*/ -63 h 850622"/>
                <a:gd name="connsiteX633" fmla="*/ 415390 w 851557"/>
                <a:gd name="connsiteY633" fmla="*/ -63 h 850622"/>
                <a:gd name="connsiteX634" fmla="*/ 412754 w 851557"/>
                <a:gd name="connsiteY634" fmla="*/ -63 h 850622"/>
                <a:gd name="connsiteX635" fmla="*/ 408451 w 851557"/>
                <a:gd name="connsiteY635" fmla="*/ -63 h 850622"/>
                <a:gd name="connsiteX636" fmla="*/ 403012 w 851557"/>
                <a:gd name="connsiteY636" fmla="*/ 171 h 850622"/>
                <a:gd name="connsiteX637" fmla="*/ 398775 w 851557"/>
                <a:gd name="connsiteY637" fmla="*/ 404 h 850622"/>
                <a:gd name="connsiteX638" fmla="*/ 396406 w 851557"/>
                <a:gd name="connsiteY638" fmla="*/ 571 h 850622"/>
                <a:gd name="connsiteX639" fmla="*/ 392370 w 851557"/>
                <a:gd name="connsiteY639" fmla="*/ 838 h 850622"/>
                <a:gd name="connsiteX640" fmla="*/ 392002 w 851557"/>
                <a:gd name="connsiteY640" fmla="*/ 838 h 850622"/>
                <a:gd name="connsiteX641" fmla="*/ 389200 w 851557"/>
                <a:gd name="connsiteY641" fmla="*/ 1105 h 850622"/>
                <a:gd name="connsiteX642" fmla="*/ 383461 w 851557"/>
                <a:gd name="connsiteY642" fmla="*/ 1639 h 850622"/>
                <a:gd name="connsiteX643" fmla="*/ 382427 w 851557"/>
                <a:gd name="connsiteY643" fmla="*/ 1639 h 850622"/>
                <a:gd name="connsiteX644" fmla="*/ 378490 w 851557"/>
                <a:gd name="connsiteY644" fmla="*/ 2039 h 850622"/>
                <a:gd name="connsiteX645" fmla="*/ 374353 w 851557"/>
                <a:gd name="connsiteY645" fmla="*/ 2506 h 850622"/>
                <a:gd name="connsiteX646" fmla="*/ 361976 w 851557"/>
                <a:gd name="connsiteY646" fmla="*/ 4174 h 850622"/>
                <a:gd name="connsiteX647" fmla="*/ 357839 w 851557"/>
                <a:gd name="connsiteY647" fmla="*/ 4808 h 850622"/>
                <a:gd name="connsiteX648" fmla="*/ 350866 w 851557"/>
                <a:gd name="connsiteY648" fmla="*/ 5943 h 850622"/>
                <a:gd name="connsiteX649" fmla="*/ 347530 w 851557"/>
                <a:gd name="connsiteY649" fmla="*/ 6543 h 850622"/>
                <a:gd name="connsiteX650" fmla="*/ 346195 w 851557"/>
                <a:gd name="connsiteY650" fmla="*/ 6810 h 850622"/>
                <a:gd name="connsiteX651" fmla="*/ 343259 w 851557"/>
                <a:gd name="connsiteY651" fmla="*/ 7344 h 850622"/>
                <a:gd name="connsiteX652" fmla="*/ 343259 w 851557"/>
                <a:gd name="connsiteY652" fmla="*/ 7344 h 850622"/>
                <a:gd name="connsiteX653" fmla="*/ 339089 w 851557"/>
                <a:gd name="connsiteY653" fmla="*/ 8178 h 850622"/>
                <a:gd name="connsiteX654" fmla="*/ 334918 w 851557"/>
                <a:gd name="connsiteY654" fmla="*/ 9112 h 850622"/>
                <a:gd name="connsiteX655" fmla="*/ 332116 w 851557"/>
                <a:gd name="connsiteY655" fmla="*/ 9713 h 850622"/>
                <a:gd name="connsiteX656" fmla="*/ 329414 w 851557"/>
                <a:gd name="connsiteY656" fmla="*/ 10313 h 850622"/>
                <a:gd name="connsiteX657" fmla="*/ 327979 w 851557"/>
                <a:gd name="connsiteY657" fmla="*/ 10647 h 850622"/>
                <a:gd name="connsiteX658" fmla="*/ 325243 w 851557"/>
                <a:gd name="connsiteY658" fmla="*/ 11314 h 850622"/>
                <a:gd name="connsiteX659" fmla="*/ 322474 w 851557"/>
                <a:gd name="connsiteY659" fmla="*/ 11981 h 850622"/>
                <a:gd name="connsiteX660" fmla="*/ 309663 w 851557"/>
                <a:gd name="connsiteY660" fmla="*/ 15318 h 850622"/>
                <a:gd name="connsiteX661" fmla="*/ 306326 w 851557"/>
                <a:gd name="connsiteY661" fmla="*/ 16318 h 850622"/>
                <a:gd name="connsiteX662" fmla="*/ 302290 w 851557"/>
                <a:gd name="connsiteY662" fmla="*/ 17486 h 850622"/>
                <a:gd name="connsiteX663" fmla="*/ 298286 w 851557"/>
                <a:gd name="connsiteY663" fmla="*/ 18721 h 850622"/>
                <a:gd name="connsiteX664" fmla="*/ 293682 w 851557"/>
                <a:gd name="connsiteY664" fmla="*/ 20189 h 850622"/>
                <a:gd name="connsiteX665" fmla="*/ 290346 w 851557"/>
                <a:gd name="connsiteY665" fmla="*/ 21289 h 850622"/>
                <a:gd name="connsiteX666" fmla="*/ 286409 w 851557"/>
                <a:gd name="connsiteY666" fmla="*/ 22624 h 850622"/>
                <a:gd name="connsiteX667" fmla="*/ 286409 w 851557"/>
                <a:gd name="connsiteY667" fmla="*/ 22624 h 850622"/>
                <a:gd name="connsiteX668" fmla="*/ 283072 w 851557"/>
                <a:gd name="connsiteY668" fmla="*/ 23792 h 850622"/>
                <a:gd name="connsiteX669" fmla="*/ 274765 w 851557"/>
                <a:gd name="connsiteY669" fmla="*/ 26861 h 850622"/>
                <a:gd name="connsiteX670" fmla="*/ 271662 w 851557"/>
                <a:gd name="connsiteY670" fmla="*/ 28062 h 850622"/>
                <a:gd name="connsiteX671" fmla="*/ 263822 w 851557"/>
                <a:gd name="connsiteY671" fmla="*/ 31165 h 850622"/>
                <a:gd name="connsiteX672" fmla="*/ 261153 w 851557"/>
                <a:gd name="connsiteY672" fmla="*/ 32266 h 850622"/>
                <a:gd name="connsiteX673" fmla="*/ 259318 w 851557"/>
                <a:gd name="connsiteY673" fmla="*/ 33033 h 850622"/>
                <a:gd name="connsiteX674" fmla="*/ 255515 w 851557"/>
                <a:gd name="connsiteY674" fmla="*/ 34668 h 850622"/>
                <a:gd name="connsiteX675" fmla="*/ 253146 w 851557"/>
                <a:gd name="connsiteY675" fmla="*/ 35702 h 850622"/>
                <a:gd name="connsiteX676" fmla="*/ 250610 w 851557"/>
                <a:gd name="connsiteY676" fmla="*/ 36837 h 850622"/>
                <a:gd name="connsiteX677" fmla="*/ 244738 w 851557"/>
                <a:gd name="connsiteY677" fmla="*/ 39539 h 850622"/>
                <a:gd name="connsiteX678" fmla="*/ 240468 w 851557"/>
                <a:gd name="connsiteY678" fmla="*/ 41574 h 850622"/>
                <a:gd name="connsiteX679" fmla="*/ 236598 w 851557"/>
                <a:gd name="connsiteY679" fmla="*/ 43476 h 850622"/>
                <a:gd name="connsiteX680" fmla="*/ 233962 w 851557"/>
                <a:gd name="connsiteY680" fmla="*/ 44777 h 850622"/>
                <a:gd name="connsiteX681" fmla="*/ 230626 w 851557"/>
                <a:gd name="connsiteY681" fmla="*/ 46545 h 850622"/>
                <a:gd name="connsiteX682" fmla="*/ 227857 w 851557"/>
                <a:gd name="connsiteY682" fmla="*/ 47980 h 850622"/>
                <a:gd name="connsiteX683" fmla="*/ 218582 w 851557"/>
                <a:gd name="connsiteY683" fmla="*/ 53018 h 850622"/>
                <a:gd name="connsiteX684" fmla="*/ 218582 w 851557"/>
                <a:gd name="connsiteY684" fmla="*/ 53018 h 850622"/>
                <a:gd name="connsiteX685" fmla="*/ 215245 w 851557"/>
                <a:gd name="connsiteY685" fmla="*/ 54886 h 850622"/>
                <a:gd name="connsiteX686" fmla="*/ 212510 w 851557"/>
                <a:gd name="connsiteY686" fmla="*/ 56487 h 850622"/>
                <a:gd name="connsiteX687" fmla="*/ 212510 w 851557"/>
                <a:gd name="connsiteY687" fmla="*/ 56487 h 850622"/>
                <a:gd name="connsiteX688" fmla="*/ 205837 w 851557"/>
                <a:gd name="connsiteY688" fmla="*/ 60391 h 850622"/>
                <a:gd name="connsiteX689" fmla="*/ 205837 w 851557"/>
                <a:gd name="connsiteY689" fmla="*/ 60391 h 850622"/>
                <a:gd name="connsiteX690" fmla="*/ 205837 w 851557"/>
                <a:gd name="connsiteY690" fmla="*/ 60391 h 850622"/>
                <a:gd name="connsiteX691" fmla="*/ 203535 w 851557"/>
                <a:gd name="connsiteY691" fmla="*/ 61792 h 850622"/>
                <a:gd name="connsiteX692" fmla="*/ 195428 w 851557"/>
                <a:gd name="connsiteY692" fmla="*/ 66897 h 850622"/>
                <a:gd name="connsiteX693" fmla="*/ 192792 w 851557"/>
                <a:gd name="connsiteY693" fmla="*/ 68565 h 850622"/>
                <a:gd name="connsiteX694" fmla="*/ 180281 w 851557"/>
                <a:gd name="connsiteY694" fmla="*/ 77072 h 850622"/>
                <a:gd name="connsiteX695" fmla="*/ 178179 w 851557"/>
                <a:gd name="connsiteY695" fmla="*/ 78540 h 850622"/>
                <a:gd name="connsiteX696" fmla="*/ 174843 w 851557"/>
                <a:gd name="connsiteY696" fmla="*/ 80842 h 850622"/>
                <a:gd name="connsiteX697" fmla="*/ 172074 w 851557"/>
                <a:gd name="connsiteY697" fmla="*/ 82844 h 850622"/>
                <a:gd name="connsiteX698" fmla="*/ 169438 w 851557"/>
                <a:gd name="connsiteY698" fmla="*/ 84813 h 850622"/>
                <a:gd name="connsiteX699" fmla="*/ 161364 w 851557"/>
                <a:gd name="connsiteY699" fmla="*/ 91052 h 850622"/>
                <a:gd name="connsiteX700" fmla="*/ 158295 w 851557"/>
                <a:gd name="connsiteY700" fmla="*/ 93487 h 850622"/>
                <a:gd name="connsiteX701" fmla="*/ 155392 w 851557"/>
                <a:gd name="connsiteY701" fmla="*/ 95856 h 850622"/>
                <a:gd name="connsiteX702" fmla="*/ 153557 w 851557"/>
                <a:gd name="connsiteY702" fmla="*/ 97357 h 850622"/>
                <a:gd name="connsiteX703" fmla="*/ 153557 w 851557"/>
                <a:gd name="connsiteY703" fmla="*/ 97357 h 850622"/>
                <a:gd name="connsiteX704" fmla="*/ 150455 w 851557"/>
                <a:gd name="connsiteY704" fmla="*/ 99959 h 850622"/>
                <a:gd name="connsiteX705" fmla="*/ 146918 w 851557"/>
                <a:gd name="connsiteY705" fmla="*/ 102962 h 850622"/>
                <a:gd name="connsiteX706" fmla="*/ 143248 w 851557"/>
                <a:gd name="connsiteY706" fmla="*/ 106298 h 850622"/>
                <a:gd name="connsiteX707" fmla="*/ 141580 w 851557"/>
                <a:gd name="connsiteY707" fmla="*/ 107800 h 850622"/>
                <a:gd name="connsiteX708" fmla="*/ 135775 w 851557"/>
                <a:gd name="connsiteY708" fmla="*/ 113104 h 850622"/>
                <a:gd name="connsiteX709" fmla="*/ 134140 w 851557"/>
                <a:gd name="connsiteY709" fmla="*/ 114673 h 850622"/>
                <a:gd name="connsiteX710" fmla="*/ 120461 w 851557"/>
                <a:gd name="connsiteY710" fmla="*/ 128018 h 850622"/>
                <a:gd name="connsiteX711" fmla="*/ 116925 w 851557"/>
                <a:gd name="connsiteY711" fmla="*/ 131688 h 850622"/>
                <a:gd name="connsiteX712" fmla="*/ 113589 w 851557"/>
                <a:gd name="connsiteY712" fmla="*/ 135024 h 850622"/>
                <a:gd name="connsiteX713" fmla="*/ 105815 w 851557"/>
                <a:gd name="connsiteY713" fmla="*/ 143565 h 850622"/>
                <a:gd name="connsiteX714" fmla="*/ 103780 w 851557"/>
                <a:gd name="connsiteY714" fmla="*/ 145900 h 850622"/>
                <a:gd name="connsiteX715" fmla="*/ 102612 w 851557"/>
                <a:gd name="connsiteY715" fmla="*/ 147235 h 850622"/>
                <a:gd name="connsiteX716" fmla="*/ 99743 w 851557"/>
                <a:gd name="connsiteY716" fmla="*/ 150571 h 850622"/>
                <a:gd name="connsiteX717" fmla="*/ 96407 w 851557"/>
                <a:gd name="connsiteY717" fmla="*/ 154475 h 850622"/>
                <a:gd name="connsiteX718" fmla="*/ 96407 w 851557"/>
                <a:gd name="connsiteY718" fmla="*/ 154475 h 850622"/>
                <a:gd name="connsiteX719" fmla="*/ 93237 w 851557"/>
                <a:gd name="connsiteY719" fmla="*/ 158345 h 850622"/>
                <a:gd name="connsiteX720" fmla="*/ 89901 w 851557"/>
                <a:gd name="connsiteY720" fmla="*/ 162348 h 850622"/>
                <a:gd name="connsiteX721" fmla="*/ 86865 w 851557"/>
                <a:gd name="connsiteY721" fmla="*/ 166252 h 850622"/>
                <a:gd name="connsiteX722" fmla="*/ 83262 w 851557"/>
                <a:gd name="connsiteY722" fmla="*/ 171023 h 850622"/>
                <a:gd name="connsiteX723" fmla="*/ 80626 w 851557"/>
                <a:gd name="connsiteY723" fmla="*/ 174592 h 850622"/>
                <a:gd name="connsiteX724" fmla="*/ 77623 w 851557"/>
                <a:gd name="connsiteY724" fmla="*/ 178763 h 850622"/>
                <a:gd name="connsiteX725" fmla="*/ 74687 w 851557"/>
                <a:gd name="connsiteY725" fmla="*/ 182967 h 850622"/>
                <a:gd name="connsiteX726" fmla="*/ 71785 w 851557"/>
                <a:gd name="connsiteY726" fmla="*/ 187204 h 850622"/>
                <a:gd name="connsiteX727" fmla="*/ 68982 w 851557"/>
                <a:gd name="connsiteY727" fmla="*/ 191407 h 850622"/>
                <a:gd name="connsiteX728" fmla="*/ 68982 w 851557"/>
                <a:gd name="connsiteY728" fmla="*/ 191407 h 850622"/>
                <a:gd name="connsiteX729" fmla="*/ 66513 w 851557"/>
                <a:gd name="connsiteY729" fmla="*/ 195244 h 850622"/>
                <a:gd name="connsiteX730" fmla="*/ 65980 w 851557"/>
                <a:gd name="connsiteY730" fmla="*/ 196045 h 850622"/>
                <a:gd name="connsiteX731" fmla="*/ 63477 w 851557"/>
                <a:gd name="connsiteY731" fmla="*/ 200015 h 850622"/>
                <a:gd name="connsiteX732" fmla="*/ 61142 w 851557"/>
                <a:gd name="connsiteY732" fmla="*/ 203818 h 850622"/>
                <a:gd name="connsiteX733" fmla="*/ 55404 w 851557"/>
                <a:gd name="connsiteY733" fmla="*/ 213494 h 850622"/>
                <a:gd name="connsiteX734" fmla="*/ 53001 w 851557"/>
                <a:gd name="connsiteY734" fmla="*/ 217764 h 850622"/>
                <a:gd name="connsiteX735" fmla="*/ 50499 w 851557"/>
                <a:gd name="connsiteY735" fmla="*/ 222268 h 850622"/>
                <a:gd name="connsiteX736" fmla="*/ 48464 w 851557"/>
                <a:gd name="connsiteY736" fmla="*/ 226105 h 850622"/>
                <a:gd name="connsiteX737" fmla="*/ 47730 w 851557"/>
                <a:gd name="connsiteY737" fmla="*/ 227473 h 850622"/>
                <a:gd name="connsiteX738" fmla="*/ 45762 w 851557"/>
                <a:gd name="connsiteY738" fmla="*/ 231209 h 850622"/>
                <a:gd name="connsiteX739" fmla="*/ 44294 w 851557"/>
                <a:gd name="connsiteY739" fmla="*/ 234179 h 850622"/>
                <a:gd name="connsiteX740" fmla="*/ 43093 w 851557"/>
                <a:gd name="connsiteY740" fmla="*/ 236581 h 850622"/>
                <a:gd name="connsiteX741" fmla="*/ 42792 w 851557"/>
                <a:gd name="connsiteY741" fmla="*/ 237181 h 850622"/>
                <a:gd name="connsiteX742" fmla="*/ 41091 w 851557"/>
                <a:gd name="connsiteY742" fmla="*/ 240518 h 850622"/>
                <a:gd name="connsiteX743" fmla="*/ 38655 w 851557"/>
                <a:gd name="connsiteY743" fmla="*/ 245656 h 850622"/>
                <a:gd name="connsiteX744" fmla="*/ 36887 w 851557"/>
                <a:gd name="connsiteY744" fmla="*/ 249526 h 850622"/>
                <a:gd name="connsiteX745" fmla="*/ 33084 w 851557"/>
                <a:gd name="connsiteY745" fmla="*/ 258133 h 850622"/>
                <a:gd name="connsiteX746" fmla="*/ 32183 w 851557"/>
                <a:gd name="connsiteY746" fmla="*/ 260269 h 850622"/>
                <a:gd name="connsiteX747" fmla="*/ 30548 w 851557"/>
                <a:gd name="connsiteY747" fmla="*/ 264239 h 850622"/>
                <a:gd name="connsiteX748" fmla="*/ 30548 w 851557"/>
                <a:gd name="connsiteY748" fmla="*/ 264439 h 850622"/>
                <a:gd name="connsiteX749" fmla="*/ 29247 w 851557"/>
                <a:gd name="connsiteY749" fmla="*/ 267775 h 850622"/>
                <a:gd name="connsiteX750" fmla="*/ 28713 w 851557"/>
                <a:gd name="connsiteY750" fmla="*/ 269110 h 850622"/>
                <a:gd name="connsiteX751" fmla="*/ 27212 w 851557"/>
                <a:gd name="connsiteY751" fmla="*/ 272947 h 850622"/>
                <a:gd name="connsiteX752" fmla="*/ 24843 w 851557"/>
                <a:gd name="connsiteY752" fmla="*/ 279352 h 850622"/>
                <a:gd name="connsiteX753" fmla="*/ 23542 w 851557"/>
                <a:gd name="connsiteY753" fmla="*/ 282955 h 850622"/>
                <a:gd name="connsiteX754" fmla="*/ 22107 w 851557"/>
                <a:gd name="connsiteY754" fmla="*/ 287026 h 850622"/>
                <a:gd name="connsiteX755" fmla="*/ 21273 w 851557"/>
                <a:gd name="connsiteY755" fmla="*/ 289561 h 850622"/>
                <a:gd name="connsiteX756" fmla="*/ 19972 w 851557"/>
                <a:gd name="connsiteY756" fmla="*/ 293398 h 850622"/>
                <a:gd name="connsiteX757" fmla="*/ 19705 w 851557"/>
                <a:gd name="connsiteY757" fmla="*/ 294332 h 850622"/>
                <a:gd name="connsiteX758" fmla="*/ 18471 w 851557"/>
                <a:gd name="connsiteY758" fmla="*/ 298202 h 850622"/>
                <a:gd name="connsiteX759" fmla="*/ 18170 w 851557"/>
                <a:gd name="connsiteY759" fmla="*/ 299136 h 850622"/>
                <a:gd name="connsiteX760" fmla="*/ 17270 w 851557"/>
                <a:gd name="connsiteY760" fmla="*/ 302239 h 850622"/>
                <a:gd name="connsiteX761" fmla="*/ 16903 w 851557"/>
                <a:gd name="connsiteY761" fmla="*/ 303474 h 850622"/>
                <a:gd name="connsiteX762" fmla="*/ 16402 w 851557"/>
                <a:gd name="connsiteY762" fmla="*/ 305175 h 850622"/>
                <a:gd name="connsiteX763" fmla="*/ 15602 w 851557"/>
                <a:gd name="connsiteY763" fmla="*/ 307911 h 850622"/>
                <a:gd name="connsiteX764" fmla="*/ 15068 w 851557"/>
                <a:gd name="connsiteY764" fmla="*/ 309746 h 850622"/>
                <a:gd name="connsiteX765" fmla="*/ 13933 w 851557"/>
                <a:gd name="connsiteY765" fmla="*/ 313916 h 850622"/>
                <a:gd name="connsiteX766" fmla="*/ 12732 w 851557"/>
                <a:gd name="connsiteY766" fmla="*/ 318354 h 850622"/>
                <a:gd name="connsiteX767" fmla="*/ 11031 w 851557"/>
                <a:gd name="connsiteY767" fmla="*/ 325226 h 850622"/>
                <a:gd name="connsiteX768" fmla="*/ 10230 w 851557"/>
                <a:gd name="connsiteY768" fmla="*/ 328563 h 850622"/>
                <a:gd name="connsiteX769" fmla="*/ 9062 w 851557"/>
                <a:gd name="connsiteY769" fmla="*/ 333801 h 850622"/>
                <a:gd name="connsiteX770" fmla="*/ 8528 w 851557"/>
                <a:gd name="connsiteY770" fmla="*/ 336269 h 850622"/>
                <a:gd name="connsiteX771" fmla="*/ 7828 w 851557"/>
                <a:gd name="connsiteY771" fmla="*/ 339606 h 850622"/>
                <a:gd name="connsiteX772" fmla="*/ 6794 w 851557"/>
                <a:gd name="connsiteY772" fmla="*/ 344844 h 850622"/>
                <a:gd name="connsiteX773" fmla="*/ 5960 w 851557"/>
                <a:gd name="connsiteY773" fmla="*/ 349214 h 850622"/>
                <a:gd name="connsiteX774" fmla="*/ 5659 w 851557"/>
                <a:gd name="connsiteY774" fmla="*/ 350949 h 850622"/>
                <a:gd name="connsiteX775" fmla="*/ 4925 w 851557"/>
                <a:gd name="connsiteY775" fmla="*/ 355353 h 850622"/>
                <a:gd name="connsiteX776" fmla="*/ 4058 w 851557"/>
                <a:gd name="connsiteY776" fmla="*/ 360624 h 850622"/>
                <a:gd name="connsiteX777" fmla="*/ 3324 w 851557"/>
                <a:gd name="connsiteY777" fmla="*/ 365729 h 850622"/>
                <a:gd name="connsiteX778" fmla="*/ 3324 w 851557"/>
                <a:gd name="connsiteY778" fmla="*/ 366196 h 850622"/>
                <a:gd name="connsiteX779" fmla="*/ 2657 w 851557"/>
                <a:gd name="connsiteY779" fmla="*/ 371267 h 850622"/>
                <a:gd name="connsiteX780" fmla="*/ 2657 w 851557"/>
                <a:gd name="connsiteY780" fmla="*/ 371901 h 850622"/>
                <a:gd name="connsiteX781" fmla="*/ 2156 w 851557"/>
                <a:gd name="connsiteY781" fmla="*/ 376071 h 850622"/>
                <a:gd name="connsiteX782" fmla="*/ 1956 w 851557"/>
                <a:gd name="connsiteY782" fmla="*/ 377973 h 850622"/>
                <a:gd name="connsiteX783" fmla="*/ 1522 w 851557"/>
                <a:gd name="connsiteY783" fmla="*/ 381977 h 850622"/>
                <a:gd name="connsiteX784" fmla="*/ 1055 w 851557"/>
                <a:gd name="connsiteY784" fmla="*/ 386914 h 850622"/>
                <a:gd name="connsiteX785" fmla="*/ 1055 w 851557"/>
                <a:gd name="connsiteY785" fmla="*/ 387915 h 850622"/>
                <a:gd name="connsiteX786" fmla="*/ 388 w 851557"/>
                <a:gd name="connsiteY786" fmla="*/ 396723 h 850622"/>
                <a:gd name="connsiteX787" fmla="*/ 388 w 851557"/>
                <a:gd name="connsiteY787" fmla="*/ 397190 h 850622"/>
                <a:gd name="connsiteX788" fmla="*/ 388 w 851557"/>
                <a:gd name="connsiteY788" fmla="*/ 399025 h 850622"/>
                <a:gd name="connsiteX789" fmla="*/ 154 w 851557"/>
                <a:gd name="connsiteY789" fmla="*/ 403596 h 850622"/>
                <a:gd name="connsiteX790" fmla="*/ -79 w 851557"/>
                <a:gd name="connsiteY790" fmla="*/ 408667 h 850622"/>
                <a:gd name="connsiteX791" fmla="*/ -79 w 851557"/>
                <a:gd name="connsiteY791" fmla="*/ 409568 h 850622"/>
                <a:gd name="connsiteX792" fmla="*/ -79 w 851557"/>
                <a:gd name="connsiteY792" fmla="*/ 413638 h 850622"/>
                <a:gd name="connsiteX793" fmla="*/ -79 w 851557"/>
                <a:gd name="connsiteY793" fmla="*/ 419143 h 850622"/>
                <a:gd name="connsiteX794" fmla="*/ -79 w 851557"/>
                <a:gd name="connsiteY794" fmla="*/ 425582 h 850622"/>
                <a:gd name="connsiteX795" fmla="*/ 425032 w 851557"/>
                <a:gd name="connsiteY795" fmla="*/ 850560 h 850622"/>
                <a:gd name="connsiteX796" fmla="*/ 431304 w 851557"/>
                <a:gd name="connsiteY796" fmla="*/ 850560 h 850622"/>
                <a:gd name="connsiteX797" fmla="*/ 435241 w 851557"/>
                <a:gd name="connsiteY797" fmla="*/ 850560 h 850622"/>
                <a:gd name="connsiteX798" fmla="*/ 438010 w 851557"/>
                <a:gd name="connsiteY798" fmla="*/ 850560 h 850622"/>
                <a:gd name="connsiteX799" fmla="*/ 442514 w 851557"/>
                <a:gd name="connsiteY799" fmla="*/ 850393 h 850622"/>
                <a:gd name="connsiteX800" fmla="*/ 445183 w 851557"/>
                <a:gd name="connsiteY800" fmla="*/ 850393 h 850622"/>
                <a:gd name="connsiteX801" fmla="*/ 447685 w 851557"/>
                <a:gd name="connsiteY801" fmla="*/ 850393 h 850622"/>
                <a:gd name="connsiteX802" fmla="*/ 449720 w 851557"/>
                <a:gd name="connsiteY802" fmla="*/ 850393 h 850622"/>
                <a:gd name="connsiteX803" fmla="*/ 454091 w 851557"/>
                <a:gd name="connsiteY803" fmla="*/ 850126 h 850622"/>
                <a:gd name="connsiteX804" fmla="*/ 459195 w 851557"/>
                <a:gd name="connsiteY804" fmla="*/ 849759 h 850622"/>
                <a:gd name="connsiteX805" fmla="*/ 460430 w 851557"/>
                <a:gd name="connsiteY805" fmla="*/ 849759 h 850622"/>
                <a:gd name="connsiteX806" fmla="*/ 464500 w 851557"/>
                <a:gd name="connsiteY806" fmla="*/ 849392 h 850622"/>
                <a:gd name="connsiteX807" fmla="*/ 469371 w 851557"/>
                <a:gd name="connsiteY807" fmla="*/ 848925 h 850622"/>
                <a:gd name="connsiteX808" fmla="*/ 475043 w 851557"/>
                <a:gd name="connsiteY808" fmla="*/ 848291 h 850622"/>
                <a:gd name="connsiteX809" fmla="*/ 479347 w 851557"/>
                <a:gd name="connsiteY809" fmla="*/ 847791 h 850622"/>
                <a:gd name="connsiteX810" fmla="*/ 486186 w 851557"/>
                <a:gd name="connsiteY810" fmla="*/ 846857 h 850622"/>
                <a:gd name="connsiteX811" fmla="*/ 489756 w 851557"/>
                <a:gd name="connsiteY811" fmla="*/ 846323 h 850622"/>
                <a:gd name="connsiteX812" fmla="*/ 490523 w 851557"/>
                <a:gd name="connsiteY812" fmla="*/ 846323 h 850622"/>
                <a:gd name="connsiteX813" fmla="*/ 495094 w 851557"/>
                <a:gd name="connsiteY813" fmla="*/ 844855 h 850622"/>
                <a:gd name="connsiteX814" fmla="*/ 499298 w 851557"/>
                <a:gd name="connsiteY814" fmla="*/ 844154 h 850622"/>
                <a:gd name="connsiteX815" fmla="*/ 502167 w 851557"/>
                <a:gd name="connsiteY815" fmla="*/ 843654 h 850622"/>
                <a:gd name="connsiteX816" fmla="*/ 504602 w 851557"/>
                <a:gd name="connsiteY816" fmla="*/ 843187 h 850622"/>
                <a:gd name="connsiteX817" fmla="*/ 507438 w 851557"/>
                <a:gd name="connsiteY817" fmla="*/ 842653 h 850622"/>
                <a:gd name="connsiteX818" fmla="*/ 511509 w 851557"/>
                <a:gd name="connsiteY818" fmla="*/ 841819 h 850622"/>
                <a:gd name="connsiteX819" fmla="*/ 515245 w 851557"/>
                <a:gd name="connsiteY819" fmla="*/ 841051 h 850622"/>
                <a:gd name="connsiteX820" fmla="*/ 516880 w 851557"/>
                <a:gd name="connsiteY820" fmla="*/ 840685 h 850622"/>
                <a:gd name="connsiteX821" fmla="*/ 519983 w 851557"/>
                <a:gd name="connsiteY821" fmla="*/ 839984 h 850622"/>
                <a:gd name="connsiteX822" fmla="*/ 535530 w 851557"/>
                <a:gd name="connsiteY822" fmla="*/ 836147 h 850622"/>
                <a:gd name="connsiteX823" fmla="*/ 536331 w 851557"/>
                <a:gd name="connsiteY823" fmla="*/ 835947 h 850622"/>
                <a:gd name="connsiteX824" fmla="*/ 541669 w 851557"/>
                <a:gd name="connsiteY824" fmla="*/ 834479 h 850622"/>
                <a:gd name="connsiteX825" fmla="*/ 546973 w 851557"/>
                <a:gd name="connsiteY825" fmla="*/ 832944 h 850622"/>
                <a:gd name="connsiteX826" fmla="*/ 553246 w 851557"/>
                <a:gd name="connsiteY826" fmla="*/ 831009 h 850622"/>
                <a:gd name="connsiteX827" fmla="*/ 557516 w 851557"/>
                <a:gd name="connsiteY827" fmla="*/ 829641 h 850622"/>
                <a:gd name="connsiteX828" fmla="*/ 560853 w 851557"/>
                <a:gd name="connsiteY828" fmla="*/ 828507 h 850622"/>
                <a:gd name="connsiteX829" fmla="*/ 564189 w 851557"/>
                <a:gd name="connsiteY829" fmla="*/ 827373 h 850622"/>
                <a:gd name="connsiteX830" fmla="*/ 567525 w 851557"/>
                <a:gd name="connsiteY830" fmla="*/ 826205 h 850622"/>
                <a:gd name="connsiteX831" fmla="*/ 572463 w 851557"/>
                <a:gd name="connsiteY831" fmla="*/ 824403 h 850622"/>
                <a:gd name="connsiteX832" fmla="*/ 575499 w 851557"/>
                <a:gd name="connsiteY832" fmla="*/ 823269 h 850622"/>
                <a:gd name="connsiteX833" fmla="*/ 577400 w 851557"/>
                <a:gd name="connsiteY833" fmla="*/ 822568 h 850622"/>
                <a:gd name="connsiteX834" fmla="*/ 581404 w 851557"/>
                <a:gd name="connsiteY834" fmla="*/ 821000 h 850622"/>
                <a:gd name="connsiteX835" fmla="*/ 585941 w 851557"/>
                <a:gd name="connsiteY835" fmla="*/ 819165 h 850622"/>
                <a:gd name="connsiteX836" fmla="*/ 591546 w 851557"/>
                <a:gd name="connsiteY836" fmla="*/ 816830 h 850622"/>
                <a:gd name="connsiteX837" fmla="*/ 595450 w 851557"/>
                <a:gd name="connsiteY837" fmla="*/ 815162 h 850622"/>
                <a:gd name="connsiteX838" fmla="*/ 597151 w 851557"/>
                <a:gd name="connsiteY838" fmla="*/ 814428 h 850622"/>
                <a:gd name="connsiteX839" fmla="*/ 604958 w 851557"/>
                <a:gd name="connsiteY839" fmla="*/ 810591 h 850622"/>
                <a:gd name="connsiteX840" fmla="*/ 605425 w 851557"/>
                <a:gd name="connsiteY840" fmla="*/ 810391 h 850622"/>
                <a:gd name="connsiteX841" fmla="*/ 609829 w 851557"/>
                <a:gd name="connsiteY841" fmla="*/ 808289 h 850622"/>
                <a:gd name="connsiteX842" fmla="*/ 613900 w 851557"/>
                <a:gd name="connsiteY842" fmla="*/ 806287 h 850622"/>
                <a:gd name="connsiteX843" fmla="*/ 615067 w 851557"/>
                <a:gd name="connsiteY843" fmla="*/ 805720 h 850622"/>
                <a:gd name="connsiteX844" fmla="*/ 618404 w 851557"/>
                <a:gd name="connsiteY844" fmla="*/ 804052 h 850622"/>
                <a:gd name="connsiteX845" fmla="*/ 626377 w 851557"/>
                <a:gd name="connsiteY845" fmla="*/ 799882 h 850622"/>
                <a:gd name="connsiteX846" fmla="*/ 628646 w 851557"/>
                <a:gd name="connsiteY846" fmla="*/ 798647 h 850622"/>
                <a:gd name="connsiteX847" fmla="*/ 631982 w 851557"/>
                <a:gd name="connsiteY847" fmla="*/ 796812 h 850622"/>
                <a:gd name="connsiteX848" fmla="*/ 633984 w 851557"/>
                <a:gd name="connsiteY848" fmla="*/ 795711 h 850622"/>
                <a:gd name="connsiteX849" fmla="*/ 635819 w 851557"/>
                <a:gd name="connsiteY849" fmla="*/ 794644 h 850622"/>
                <a:gd name="connsiteX850" fmla="*/ 637854 w 851557"/>
                <a:gd name="connsiteY850" fmla="*/ 793476 h 850622"/>
                <a:gd name="connsiteX851" fmla="*/ 640890 w 851557"/>
                <a:gd name="connsiteY851" fmla="*/ 791708 h 850622"/>
                <a:gd name="connsiteX852" fmla="*/ 643926 w 851557"/>
                <a:gd name="connsiteY852" fmla="*/ 789873 h 850622"/>
                <a:gd name="connsiteX853" fmla="*/ 646829 w 851557"/>
                <a:gd name="connsiteY853" fmla="*/ 788138 h 850622"/>
                <a:gd name="connsiteX854" fmla="*/ 649898 w 851557"/>
                <a:gd name="connsiteY854" fmla="*/ 786236 h 850622"/>
                <a:gd name="connsiteX855" fmla="*/ 652867 w 851557"/>
                <a:gd name="connsiteY855" fmla="*/ 784401 h 850622"/>
                <a:gd name="connsiteX856" fmla="*/ 655803 w 851557"/>
                <a:gd name="connsiteY856" fmla="*/ 782566 h 850622"/>
                <a:gd name="connsiteX857" fmla="*/ 658673 w 851557"/>
                <a:gd name="connsiteY857" fmla="*/ 780665 h 850622"/>
                <a:gd name="connsiteX858" fmla="*/ 582538 w 851557"/>
                <a:gd name="connsiteY858" fmla="*/ 780665 h 850622"/>
                <a:gd name="connsiteX859" fmla="*/ 583506 w 851557"/>
                <a:gd name="connsiteY859" fmla="*/ 775059 h 850622"/>
                <a:gd name="connsiteX860" fmla="*/ 583506 w 851557"/>
                <a:gd name="connsiteY860" fmla="*/ 774759 h 850622"/>
                <a:gd name="connsiteX861" fmla="*/ 584340 w 851557"/>
                <a:gd name="connsiteY861" fmla="*/ 766152 h 850622"/>
                <a:gd name="connsiteX862" fmla="*/ 584340 w 851557"/>
                <a:gd name="connsiteY862" fmla="*/ 763316 h 850622"/>
                <a:gd name="connsiteX863" fmla="*/ 584340 w 851557"/>
                <a:gd name="connsiteY863" fmla="*/ 761881 h 850622"/>
                <a:gd name="connsiteX864" fmla="*/ 584340 w 851557"/>
                <a:gd name="connsiteY864" fmla="*/ 760480 h 850622"/>
                <a:gd name="connsiteX865" fmla="*/ 584340 w 851557"/>
                <a:gd name="connsiteY865" fmla="*/ 759112 h 850622"/>
                <a:gd name="connsiteX866" fmla="*/ 584340 w 851557"/>
                <a:gd name="connsiteY866" fmla="*/ 759112 h 850622"/>
                <a:gd name="connsiteX867" fmla="*/ 585341 w 851557"/>
                <a:gd name="connsiteY867" fmla="*/ 758612 h 850622"/>
                <a:gd name="connsiteX868" fmla="*/ 585341 w 851557"/>
                <a:gd name="connsiteY868" fmla="*/ 758612 h 850622"/>
                <a:gd name="connsiteX869" fmla="*/ 584440 w 851557"/>
                <a:gd name="connsiteY869" fmla="*/ 759045 h 850622"/>
                <a:gd name="connsiteX870" fmla="*/ 584440 w 851557"/>
                <a:gd name="connsiteY870" fmla="*/ 759045 h 850622"/>
                <a:gd name="connsiteX871" fmla="*/ 584440 w 851557"/>
                <a:gd name="connsiteY871" fmla="*/ 758478 h 850622"/>
                <a:gd name="connsiteX872" fmla="*/ 584440 w 851557"/>
                <a:gd name="connsiteY872" fmla="*/ 758478 h 850622"/>
                <a:gd name="connsiteX873" fmla="*/ 584440 w 851557"/>
                <a:gd name="connsiteY873" fmla="*/ 756443 h 850622"/>
                <a:gd name="connsiteX874" fmla="*/ 584440 w 851557"/>
                <a:gd name="connsiteY874" fmla="*/ 754441 h 850622"/>
                <a:gd name="connsiteX875" fmla="*/ 584440 w 851557"/>
                <a:gd name="connsiteY875" fmla="*/ 754441 h 850622"/>
                <a:gd name="connsiteX876" fmla="*/ 584173 w 851557"/>
                <a:gd name="connsiteY876" fmla="*/ 754441 h 850622"/>
                <a:gd name="connsiteX877" fmla="*/ 575499 w 851557"/>
                <a:gd name="connsiteY877" fmla="*/ 758478 h 850622"/>
                <a:gd name="connsiteX878" fmla="*/ 575499 w 851557"/>
                <a:gd name="connsiteY878" fmla="*/ 758478 h 850622"/>
                <a:gd name="connsiteX879" fmla="*/ 575499 w 851557"/>
                <a:gd name="connsiteY879" fmla="*/ 757577 h 850622"/>
                <a:gd name="connsiteX880" fmla="*/ 575265 w 851557"/>
                <a:gd name="connsiteY880" fmla="*/ 753540 h 850622"/>
                <a:gd name="connsiteX881" fmla="*/ 575265 w 851557"/>
                <a:gd name="connsiteY881" fmla="*/ 753374 h 850622"/>
                <a:gd name="connsiteX882" fmla="*/ 575265 w 851557"/>
                <a:gd name="connsiteY882" fmla="*/ 752840 h 850622"/>
                <a:gd name="connsiteX883" fmla="*/ 575265 w 851557"/>
                <a:gd name="connsiteY883" fmla="*/ 752339 h 850622"/>
                <a:gd name="connsiteX884" fmla="*/ 575265 w 851557"/>
                <a:gd name="connsiteY884" fmla="*/ 751305 h 850622"/>
                <a:gd name="connsiteX885" fmla="*/ 575265 w 851557"/>
                <a:gd name="connsiteY885" fmla="*/ 751305 h 850622"/>
                <a:gd name="connsiteX886" fmla="*/ 574998 w 851557"/>
                <a:gd name="connsiteY886" fmla="*/ 748903 h 850622"/>
                <a:gd name="connsiteX887" fmla="*/ 574998 w 851557"/>
                <a:gd name="connsiteY887" fmla="*/ 748903 h 850622"/>
                <a:gd name="connsiteX888" fmla="*/ 575399 w 851557"/>
                <a:gd name="connsiteY888" fmla="*/ 748736 h 850622"/>
                <a:gd name="connsiteX889" fmla="*/ 575399 w 851557"/>
                <a:gd name="connsiteY889" fmla="*/ 748736 h 850622"/>
                <a:gd name="connsiteX890" fmla="*/ 576033 w 851557"/>
                <a:gd name="connsiteY890" fmla="*/ 748436 h 850622"/>
                <a:gd name="connsiteX891" fmla="*/ 576033 w 851557"/>
                <a:gd name="connsiteY891" fmla="*/ 748436 h 850622"/>
                <a:gd name="connsiteX892" fmla="*/ 577067 w 851557"/>
                <a:gd name="connsiteY892" fmla="*/ 747969 h 850622"/>
                <a:gd name="connsiteX893" fmla="*/ 578735 w 851557"/>
                <a:gd name="connsiteY893" fmla="*/ 747135 h 850622"/>
                <a:gd name="connsiteX894" fmla="*/ 578735 w 851557"/>
                <a:gd name="connsiteY894" fmla="*/ 747135 h 850622"/>
                <a:gd name="connsiteX895" fmla="*/ 579035 w 851557"/>
                <a:gd name="connsiteY895" fmla="*/ 747135 h 850622"/>
                <a:gd name="connsiteX896" fmla="*/ 579402 w 851557"/>
                <a:gd name="connsiteY896" fmla="*/ 746934 h 850622"/>
                <a:gd name="connsiteX897" fmla="*/ 579402 w 851557"/>
                <a:gd name="connsiteY897" fmla="*/ 746934 h 850622"/>
                <a:gd name="connsiteX898" fmla="*/ 579869 w 851557"/>
                <a:gd name="connsiteY898" fmla="*/ 746701 h 850622"/>
                <a:gd name="connsiteX899" fmla="*/ 580136 w 851557"/>
                <a:gd name="connsiteY899" fmla="*/ 746701 h 850622"/>
                <a:gd name="connsiteX900" fmla="*/ 580537 w 851557"/>
                <a:gd name="connsiteY900" fmla="*/ 746501 h 850622"/>
                <a:gd name="connsiteX901" fmla="*/ 580537 w 851557"/>
                <a:gd name="connsiteY901" fmla="*/ 746501 h 850622"/>
                <a:gd name="connsiteX902" fmla="*/ 580937 w 851557"/>
                <a:gd name="connsiteY902" fmla="*/ 746301 h 850622"/>
                <a:gd name="connsiteX903" fmla="*/ 581304 w 851557"/>
                <a:gd name="connsiteY903" fmla="*/ 746100 h 850622"/>
                <a:gd name="connsiteX904" fmla="*/ 581838 w 851557"/>
                <a:gd name="connsiteY904" fmla="*/ 745867 h 850622"/>
                <a:gd name="connsiteX905" fmla="*/ 582338 w 851557"/>
                <a:gd name="connsiteY905" fmla="*/ 745633 h 850622"/>
                <a:gd name="connsiteX906" fmla="*/ 582338 w 851557"/>
                <a:gd name="connsiteY906" fmla="*/ 745633 h 850622"/>
                <a:gd name="connsiteX907" fmla="*/ 582338 w 851557"/>
                <a:gd name="connsiteY907" fmla="*/ 745633 h 850622"/>
                <a:gd name="connsiteX908" fmla="*/ 582338 w 851557"/>
                <a:gd name="connsiteY908" fmla="*/ 745633 h 850622"/>
                <a:gd name="connsiteX909" fmla="*/ 582338 w 851557"/>
                <a:gd name="connsiteY909" fmla="*/ 745633 h 850622"/>
                <a:gd name="connsiteX910" fmla="*/ 582572 w 851557"/>
                <a:gd name="connsiteY910" fmla="*/ 745633 h 850622"/>
                <a:gd name="connsiteX911" fmla="*/ 582572 w 851557"/>
                <a:gd name="connsiteY911" fmla="*/ 745633 h 850622"/>
                <a:gd name="connsiteX912" fmla="*/ 582572 w 851557"/>
                <a:gd name="connsiteY912" fmla="*/ 745633 h 850622"/>
                <a:gd name="connsiteX913" fmla="*/ 582572 w 851557"/>
                <a:gd name="connsiteY913" fmla="*/ 745633 h 850622"/>
                <a:gd name="connsiteX914" fmla="*/ 582572 w 851557"/>
                <a:gd name="connsiteY914" fmla="*/ 745633 h 850622"/>
                <a:gd name="connsiteX915" fmla="*/ 582772 w 851557"/>
                <a:gd name="connsiteY915" fmla="*/ 746734 h 850622"/>
                <a:gd name="connsiteX916" fmla="*/ 582772 w 851557"/>
                <a:gd name="connsiteY916" fmla="*/ 747068 h 850622"/>
                <a:gd name="connsiteX917" fmla="*/ 582772 w 851557"/>
                <a:gd name="connsiteY917" fmla="*/ 747635 h 850622"/>
                <a:gd name="connsiteX918" fmla="*/ 583039 w 851557"/>
                <a:gd name="connsiteY918" fmla="*/ 749770 h 850622"/>
                <a:gd name="connsiteX919" fmla="*/ 583039 w 851557"/>
                <a:gd name="connsiteY919" fmla="*/ 750371 h 850622"/>
                <a:gd name="connsiteX920" fmla="*/ 583039 w 851557"/>
                <a:gd name="connsiteY920" fmla="*/ 750371 h 850622"/>
                <a:gd name="connsiteX921" fmla="*/ 588344 w 851557"/>
                <a:gd name="connsiteY921" fmla="*/ 747735 h 850622"/>
                <a:gd name="connsiteX922" fmla="*/ 588344 w 851557"/>
                <a:gd name="connsiteY922" fmla="*/ 747735 h 850622"/>
                <a:gd name="connsiteX923" fmla="*/ 588611 w 851557"/>
                <a:gd name="connsiteY923" fmla="*/ 747568 h 850622"/>
                <a:gd name="connsiteX924" fmla="*/ 588877 w 851557"/>
                <a:gd name="connsiteY924" fmla="*/ 747568 h 850622"/>
                <a:gd name="connsiteX925" fmla="*/ 588877 w 851557"/>
                <a:gd name="connsiteY925" fmla="*/ 747568 h 850622"/>
                <a:gd name="connsiteX926" fmla="*/ 588877 w 851557"/>
                <a:gd name="connsiteY926" fmla="*/ 747568 h 850622"/>
                <a:gd name="connsiteX927" fmla="*/ 588877 w 851557"/>
                <a:gd name="connsiteY927" fmla="*/ 747568 h 850622"/>
                <a:gd name="connsiteX928" fmla="*/ 589311 w 851557"/>
                <a:gd name="connsiteY928" fmla="*/ 747335 h 850622"/>
                <a:gd name="connsiteX929" fmla="*/ 589711 w 851557"/>
                <a:gd name="connsiteY929" fmla="*/ 747168 h 850622"/>
                <a:gd name="connsiteX930" fmla="*/ 589711 w 851557"/>
                <a:gd name="connsiteY930" fmla="*/ 747168 h 850622"/>
                <a:gd name="connsiteX931" fmla="*/ 589711 w 851557"/>
                <a:gd name="connsiteY931" fmla="*/ 747168 h 850622"/>
                <a:gd name="connsiteX932" fmla="*/ 590112 w 851557"/>
                <a:gd name="connsiteY932" fmla="*/ 747168 h 850622"/>
                <a:gd name="connsiteX933" fmla="*/ 590112 w 851557"/>
                <a:gd name="connsiteY933" fmla="*/ 747168 h 850622"/>
                <a:gd name="connsiteX934" fmla="*/ 591013 w 851557"/>
                <a:gd name="connsiteY934" fmla="*/ 746701 h 850622"/>
                <a:gd name="connsiteX935" fmla="*/ 593014 w 851557"/>
                <a:gd name="connsiteY935" fmla="*/ 745633 h 850622"/>
                <a:gd name="connsiteX936" fmla="*/ 593014 w 851557"/>
                <a:gd name="connsiteY936" fmla="*/ 745633 h 850622"/>
                <a:gd name="connsiteX937" fmla="*/ 593515 w 851557"/>
                <a:gd name="connsiteY937" fmla="*/ 745333 h 850622"/>
                <a:gd name="connsiteX938" fmla="*/ 594216 w 851557"/>
                <a:gd name="connsiteY938" fmla="*/ 744966 h 850622"/>
                <a:gd name="connsiteX939" fmla="*/ 594216 w 851557"/>
                <a:gd name="connsiteY939" fmla="*/ 744966 h 850622"/>
                <a:gd name="connsiteX940" fmla="*/ 594783 w 851557"/>
                <a:gd name="connsiteY940" fmla="*/ 744666 h 850622"/>
                <a:gd name="connsiteX941" fmla="*/ 595550 w 851557"/>
                <a:gd name="connsiteY941" fmla="*/ 744265 h 850622"/>
                <a:gd name="connsiteX942" fmla="*/ 595550 w 851557"/>
                <a:gd name="connsiteY942" fmla="*/ 744265 h 850622"/>
                <a:gd name="connsiteX943" fmla="*/ 595717 w 851557"/>
                <a:gd name="connsiteY943" fmla="*/ 744265 h 850622"/>
                <a:gd name="connsiteX944" fmla="*/ 596251 w 851557"/>
                <a:gd name="connsiteY944" fmla="*/ 743965 h 850622"/>
                <a:gd name="connsiteX945" fmla="*/ 596984 w 851557"/>
                <a:gd name="connsiteY945" fmla="*/ 743565 h 850622"/>
                <a:gd name="connsiteX946" fmla="*/ 598019 w 851557"/>
                <a:gd name="connsiteY946" fmla="*/ 742998 h 850622"/>
                <a:gd name="connsiteX947" fmla="*/ 599854 w 851557"/>
                <a:gd name="connsiteY947" fmla="*/ 741963 h 850622"/>
                <a:gd name="connsiteX948" fmla="*/ 603190 w 851557"/>
                <a:gd name="connsiteY948" fmla="*/ 740062 h 850622"/>
                <a:gd name="connsiteX949" fmla="*/ 603490 w 851557"/>
                <a:gd name="connsiteY949" fmla="*/ 740062 h 850622"/>
                <a:gd name="connsiteX950" fmla="*/ 603490 w 851557"/>
                <a:gd name="connsiteY950" fmla="*/ 740062 h 850622"/>
                <a:gd name="connsiteX951" fmla="*/ 603490 w 851557"/>
                <a:gd name="connsiteY951" fmla="*/ 740062 h 850622"/>
                <a:gd name="connsiteX952" fmla="*/ 603490 w 851557"/>
                <a:gd name="connsiteY952" fmla="*/ 740062 h 850622"/>
                <a:gd name="connsiteX953" fmla="*/ 603490 w 851557"/>
                <a:gd name="connsiteY953" fmla="*/ 740062 h 850622"/>
                <a:gd name="connsiteX954" fmla="*/ 603490 w 851557"/>
                <a:gd name="connsiteY954" fmla="*/ 740062 h 850622"/>
                <a:gd name="connsiteX955" fmla="*/ 603824 w 851557"/>
                <a:gd name="connsiteY955" fmla="*/ 739862 h 850622"/>
                <a:gd name="connsiteX956" fmla="*/ 604258 w 851557"/>
                <a:gd name="connsiteY956" fmla="*/ 739628 h 850622"/>
                <a:gd name="connsiteX957" fmla="*/ 605792 w 851557"/>
                <a:gd name="connsiteY957" fmla="*/ 738694 h 850622"/>
                <a:gd name="connsiteX958" fmla="*/ 606259 w 851557"/>
                <a:gd name="connsiteY958" fmla="*/ 738427 h 850622"/>
                <a:gd name="connsiteX959" fmla="*/ 606493 w 851557"/>
                <a:gd name="connsiteY959" fmla="*/ 738427 h 850622"/>
                <a:gd name="connsiteX960" fmla="*/ 607194 w 851557"/>
                <a:gd name="connsiteY960" fmla="*/ 738027 h 850622"/>
                <a:gd name="connsiteX961" fmla="*/ 607861 w 851557"/>
                <a:gd name="connsiteY961" fmla="*/ 737593 h 850622"/>
                <a:gd name="connsiteX962" fmla="*/ 609329 w 851557"/>
                <a:gd name="connsiteY962" fmla="*/ 736725 h 850622"/>
                <a:gd name="connsiteX963" fmla="*/ 610430 w 851557"/>
                <a:gd name="connsiteY963" fmla="*/ 736058 h 850622"/>
                <a:gd name="connsiteX964" fmla="*/ 611597 w 851557"/>
                <a:gd name="connsiteY964" fmla="*/ 735358 h 850622"/>
                <a:gd name="connsiteX965" fmla="*/ 611597 w 851557"/>
                <a:gd name="connsiteY965" fmla="*/ 735358 h 850622"/>
                <a:gd name="connsiteX966" fmla="*/ 611597 w 851557"/>
                <a:gd name="connsiteY966" fmla="*/ 735358 h 850622"/>
                <a:gd name="connsiteX967" fmla="*/ 611798 w 851557"/>
                <a:gd name="connsiteY967" fmla="*/ 735358 h 850622"/>
                <a:gd name="connsiteX968" fmla="*/ 611798 w 851557"/>
                <a:gd name="connsiteY968" fmla="*/ 735358 h 850622"/>
                <a:gd name="connsiteX969" fmla="*/ 611998 w 851557"/>
                <a:gd name="connsiteY969" fmla="*/ 735358 h 850622"/>
                <a:gd name="connsiteX970" fmla="*/ 611998 w 851557"/>
                <a:gd name="connsiteY970" fmla="*/ 735358 h 850622"/>
                <a:gd name="connsiteX971" fmla="*/ 611998 w 851557"/>
                <a:gd name="connsiteY971" fmla="*/ 735358 h 850622"/>
                <a:gd name="connsiteX972" fmla="*/ 612165 w 851557"/>
                <a:gd name="connsiteY972" fmla="*/ 735358 h 850622"/>
                <a:gd name="connsiteX973" fmla="*/ 612165 w 851557"/>
                <a:gd name="connsiteY973" fmla="*/ 735358 h 850622"/>
                <a:gd name="connsiteX974" fmla="*/ 612532 w 851557"/>
                <a:gd name="connsiteY974" fmla="*/ 735124 h 850622"/>
                <a:gd name="connsiteX975" fmla="*/ 612532 w 851557"/>
                <a:gd name="connsiteY975" fmla="*/ 735124 h 850622"/>
                <a:gd name="connsiteX976" fmla="*/ 615034 w 851557"/>
                <a:gd name="connsiteY976" fmla="*/ 733523 h 850622"/>
                <a:gd name="connsiteX977" fmla="*/ 617169 w 851557"/>
                <a:gd name="connsiteY977" fmla="*/ 732155 h 850622"/>
                <a:gd name="connsiteX978" fmla="*/ 617536 w 851557"/>
                <a:gd name="connsiteY978" fmla="*/ 731921 h 850622"/>
                <a:gd name="connsiteX979" fmla="*/ 618270 w 851557"/>
                <a:gd name="connsiteY979" fmla="*/ 731454 h 850622"/>
                <a:gd name="connsiteX980" fmla="*/ 619238 w 851557"/>
                <a:gd name="connsiteY980" fmla="*/ 730820 h 850622"/>
                <a:gd name="connsiteX981" fmla="*/ 619504 w 851557"/>
                <a:gd name="connsiteY981" fmla="*/ 730653 h 850622"/>
                <a:gd name="connsiteX982" fmla="*/ 620072 w 851557"/>
                <a:gd name="connsiteY982" fmla="*/ 730286 h 850622"/>
                <a:gd name="connsiteX983" fmla="*/ 620405 w 851557"/>
                <a:gd name="connsiteY983" fmla="*/ 730053 h 850622"/>
                <a:gd name="connsiteX984" fmla="*/ 620706 w 851557"/>
                <a:gd name="connsiteY984" fmla="*/ 729853 h 850622"/>
                <a:gd name="connsiteX985" fmla="*/ 622507 w 851557"/>
                <a:gd name="connsiteY985" fmla="*/ 728652 h 850622"/>
                <a:gd name="connsiteX986" fmla="*/ 723564 w 851557"/>
                <a:gd name="connsiteY986" fmla="*/ 728652 h 850622"/>
                <a:gd name="connsiteX987" fmla="*/ 723564 w 851557"/>
                <a:gd name="connsiteY987" fmla="*/ 728652 h 850622"/>
                <a:gd name="connsiteX988" fmla="*/ 730703 w 851557"/>
                <a:gd name="connsiteY988" fmla="*/ 721312 h 850622"/>
                <a:gd name="connsiteX989" fmla="*/ 733639 w 851557"/>
                <a:gd name="connsiteY989" fmla="*/ 718176 h 850622"/>
                <a:gd name="connsiteX990" fmla="*/ 734440 w 851557"/>
                <a:gd name="connsiteY990" fmla="*/ 717342 h 850622"/>
                <a:gd name="connsiteX991" fmla="*/ 736942 w 851557"/>
                <a:gd name="connsiteY991" fmla="*/ 714572 h 850622"/>
                <a:gd name="connsiteX992" fmla="*/ 737876 w 851557"/>
                <a:gd name="connsiteY992" fmla="*/ 713572 h 850622"/>
                <a:gd name="connsiteX993" fmla="*/ 740612 w 851557"/>
                <a:gd name="connsiteY993" fmla="*/ 710469 h 850622"/>
                <a:gd name="connsiteX994" fmla="*/ 741246 w 851557"/>
                <a:gd name="connsiteY994" fmla="*/ 709768 h 850622"/>
                <a:gd name="connsiteX995" fmla="*/ 744415 w 851557"/>
                <a:gd name="connsiteY995" fmla="*/ 706132 h 850622"/>
                <a:gd name="connsiteX996" fmla="*/ 744749 w 851557"/>
                <a:gd name="connsiteY996" fmla="*/ 705765 h 850622"/>
                <a:gd name="connsiteX997" fmla="*/ 744749 w 851557"/>
                <a:gd name="connsiteY997" fmla="*/ 705765 h 850622"/>
                <a:gd name="connsiteX998" fmla="*/ 744749 w 851557"/>
                <a:gd name="connsiteY998" fmla="*/ 705765 h 850622"/>
                <a:gd name="connsiteX999" fmla="*/ 744749 w 851557"/>
                <a:gd name="connsiteY999" fmla="*/ 705765 h 850622"/>
                <a:gd name="connsiteX1000" fmla="*/ 744749 w 851557"/>
                <a:gd name="connsiteY1000" fmla="*/ 705765 h 850622"/>
                <a:gd name="connsiteX1001" fmla="*/ 744749 w 851557"/>
                <a:gd name="connsiteY1001" fmla="*/ 705765 h 850622"/>
                <a:gd name="connsiteX1002" fmla="*/ 744749 w 851557"/>
                <a:gd name="connsiteY1002" fmla="*/ 705765 h 850622"/>
                <a:gd name="connsiteX1003" fmla="*/ 747351 w 851557"/>
                <a:gd name="connsiteY1003" fmla="*/ 702695 h 850622"/>
                <a:gd name="connsiteX1004" fmla="*/ 750688 w 851557"/>
                <a:gd name="connsiteY1004" fmla="*/ 698758 h 850622"/>
                <a:gd name="connsiteX1005" fmla="*/ 754024 w 851557"/>
                <a:gd name="connsiteY1005" fmla="*/ 694788 h 850622"/>
                <a:gd name="connsiteX1006" fmla="*/ 756259 w 851557"/>
                <a:gd name="connsiteY1006" fmla="*/ 692019 h 850622"/>
                <a:gd name="connsiteX1007" fmla="*/ 756960 w 851557"/>
                <a:gd name="connsiteY1007" fmla="*/ 691118 h 850622"/>
                <a:gd name="connsiteX1008" fmla="*/ 757961 w 851557"/>
                <a:gd name="connsiteY1008" fmla="*/ 689850 h 850622"/>
                <a:gd name="connsiteX1009" fmla="*/ 760363 w 851557"/>
                <a:gd name="connsiteY1009" fmla="*/ 686748 h 850622"/>
                <a:gd name="connsiteX1010" fmla="*/ 763199 w 851557"/>
                <a:gd name="connsiteY1010" fmla="*/ 683011 h 850622"/>
                <a:gd name="connsiteX1011" fmla="*/ 766535 w 851557"/>
                <a:gd name="connsiteY1011" fmla="*/ 678674 h 850622"/>
                <a:gd name="connsiteX1012" fmla="*/ 772741 w 851557"/>
                <a:gd name="connsiteY1012" fmla="*/ 669933 h 850622"/>
                <a:gd name="connsiteX1013" fmla="*/ 774676 w 851557"/>
                <a:gd name="connsiteY1013" fmla="*/ 667097 h 850622"/>
                <a:gd name="connsiteX1014" fmla="*/ 775710 w 851557"/>
                <a:gd name="connsiteY1014" fmla="*/ 665596 h 850622"/>
                <a:gd name="connsiteX1015" fmla="*/ 777145 w 851557"/>
                <a:gd name="connsiteY1015" fmla="*/ 663460 h 850622"/>
                <a:gd name="connsiteX1016" fmla="*/ 779013 w 851557"/>
                <a:gd name="connsiteY1016" fmla="*/ 660624 h 850622"/>
                <a:gd name="connsiteX1017" fmla="*/ 780047 w 851557"/>
                <a:gd name="connsiteY1017" fmla="*/ 659023 h 850622"/>
                <a:gd name="connsiteX1018" fmla="*/ 781682 w 851557"/>
                <a:gd name="connsiteY1018" fmla="*/ 656454 h 850622"/>
                <a:gd name="connsiteX1019" fmla="*/ 783217 w 851557"/>
                <a:gd name="connsiteY1019" fmla="*/ 654085 h 850622"/>
                <a:gd name="connsiteX1020" fmla="*/ 784217 w 851557"/>
                <a:gd name="connsiteY1020" fmla="*/ 652484 h 850622"/>
                <a:gd name="connsiteX1021" fmla="*/ 784518 w 851557"/>
                <a:gd name="connsiteY1021" fmla="*/ 651983 h 850622"/>
                <a:gd name="connsiteX1022" fmla="*/ 785585 w 851557"/>
                <a:gd name="connsiteY1022" fmla="*/ 650249 h 850622"/>
                <a:gd name="connsiteX1023" fmla="*/ 785952 w 851557"/>
                <a:gd name="connsiteY1023" fmla="*/ 649648 h 850622"/>
                <a:gd name="connsiteX1024" fmla="*/ 786753 w 851557"/>
                <a:gd name="connsiteY1024" fmla="*/ 648314 h 850622"/>
                <a:gd name="connsiteX1025" fmla="*/ 787187 w 851557"/>
                <a:gd name="connsiteY1025" fmla="*/ 647613 h 850622"/>
                <a:gd name="connsiteX1026" fmla="*/ 787587 w 851557"/>
                <a:gd name="connsiteY1026" fmla="*/ 646912 h 850622"/>
                <a:gd name="connsiteX1027" fmla="*/ 788621 w 851557"/>
                <a:gd name="connsiteY1027" fmla="*/ 645144 h 850622"/>
                <a:gd name="connsiteX1028" fmla="*/ 789556 w 851557"/>
                <a:gd name="connsiteY1028" fmla="*/ 643576 h 850622"/>
                <a:gd name="connsiteX1029" fmla="*/ 790123 w 851557"/>
                <a:gd name="connsiteY1029" fmla="*/ 642608 h 850622"/>
                <a:gd name="connsiteX1030" fmla="*/ 790457 w 851557"/>
                <a:gd name="connsiteY1030" fmla="*/ 642008 h 850622"/>
                <a:gd name="connsiteX1031" fmla="*/ 791291 w 851557"/>
                <a:gd name="connsiteY1031" fmla="*/ 640607 h 850622"/>
                <a:gd name="connsiteX1032" fmla="*/ 792892 w 851557"/>
                <a:gd name="connsiteY1032" fmla="*/ 637838 h 850622"/>
                <a:gd name="connsiteX1033" fmla="*/ 794193 w 851557"/>
                <a:gd name="connsiteY1033" fmla="*/ 635536 h 850622"/>
                <a:gd name="connsiteX1034" fmla="*/ 799198 w 851557"/>
                <a:gd name="connsiteY1034" fmla="*/ 626361 h 850622"/>
                <a:gd name="connsiteX1035" fmla="*/ 801633 w 851557"/>
                <a:gd name="connsiteY1035" fmla="*/ 621657 h 850622"/>
                <a:gd name="connsiteX1036" fmla="*/ 802300 w 851557"/>
                <a:gd name="connsiteY1036" fmla="*/ 620389 h 850622"/>
                <a:gd name="connsiteX1037" fmla="*/ 804335 w 851557"/>
                <a:gd name="connsiteY1037" fmla="*/ 616352 h 850622"/>
                <a:gd name="connsiteX1038" fmla="*/ 806404 w 851557"/>
                <a:gd name="connsiteY1038" fmla="*/ 612115 h 850622"/>
                <a:gd name="connsiteX1039" fmla="*/ 807772 w 851557"/>
                <a:gd name="connsiteY1039" fmla="*/ 609179 h 850622"/>
                <a:gd name="connsiteX1040" fmla="*/ 808806 w 851557"/>
                <a:gd name="connsiteY1040" fmla="*/ 607010 h 850622"/>
                <a:gd name="connsiteX1041" fmla="*/ 809073 w 851557"/>
                <a:gd name="connsiteY1041" fmla="*/ 606443 h 850622"/>
                <a:gd name="connsiteX1042" fmla="*/ 809640 w 851557"/>
                <a:gd name="connsiteY1042" fmla="*/ 605209 h 850622"/>
                <a:gd name="connsiteX1043" fmla="*/ 809907 w 851557"/>
                <a:gd name="connsiteY1043" fmla="*/ 604608 h 850622"/>
                <a:gd name="connsiteX1044" fmla="*/ 810507 w 851557"/>
                <a:gd name="connsiteY1044" fmla="*/ 603273 h 850622"/>
                <a:gd name="connsiteX1045" fmla="*/ 811141 w 851557"/>
                <a:gd name="connsiteY1045" fmla="*/ 601872 h 850622"/>
                <a:gd name="connsiteX1046" fmla="*/ 811875 w 851557"/>
                <a:gd name="connsiteY1046" fmla="*/ 600171 h 850622"/>
                <a:gd name="connsiteX1047" fmla="*/ 813610 w 851557"/>
                <a:gd name="connsiteY1047" fmla="*/ 596201 h 850622"/>
                <a:gd name="connsiteX1048" fmla="*/ 813911 w 851557"/>
                <a:gd name="connsiteY1048" fmla="*/ 595533 h 850622"/>
                <a:gd name="connsiteX1049" fmla="*/ 815746 w 851557"/>
                <a:gd name="connsiteY1049" fmla="*/ 591296 h 850622"/>
                <a:gd name="connsiteX1050" fmla="*/ 816246 w 851557"/>
                <a:gd name="connsiteY1050" fmla="*/ 590095 h 850622"/>
                <a:gd name="connsiteX1051" fmla="*/ 817814 w 851557"/>
                <a:gd name="connsiteY1051" fmla="*/ 586192 h 850622"/>
                <a:gd name="connsiteX1052" fmla="*/ 818348 w 851557"/>
                <a:gd name="connsiteY1052" fmla="*/ 584924 h 850622"/>
                <a:gd name="connsiteX1053" fmla="*/ 820216 w 851557"/>
                <a:gd name="connsiteY1053" fmla="*/ 580120 h 850622"/>
                <a:gd name="connsiteX1054" fmla="*/ 820216 w 851557"/>
                <a:gd name="connsiteY1054" fmla="*/ 580120 h 850622"/>
                <a:gd name="connsiteX1055" fmla="*/ 821384 w 851557"/>
                <a:gd name="connsiteY1055" fmla="*/ 577017 h 850622"/>
                <a:gd name="connsiteX1056" fmla="*/ 822652 w 851557"/>
                <a:gd name="connsiteY1056" fmla="*/ 573681 h 850622"/>
                <a:gd name="connsiteX1057" fmla="*/ 822652 w 851557"/>
                <a:gd name="connsiteY1057" fmla="*/ 573681 h 850622"/>
                <a:gd name="connsiteX1058" fmla="*/ 823953 w 851557"/>
                <a:gd name="connsiteY1058" fmla="*/ 570077 h 850622"/>
                <a:gd name="connsiteX1059" fmla="*/ 825054 w 851557"/>
                <a:gd name="connsiteY1059" fmla="*/ 566941 h 850622"/>
                <a:gd name="connsiteX1060" fmla="*/ 825254 w 851557"/>
                <a:gd name="connsiteY1060" fmla="*/ 566407 h 850622"/>
                <a:gd name="connsiteX1061" fmla="*/ 825254 w 851557"/>
                <a:gd name="connsiteY1061" fmla="*/ 566407 h 850622"/>
                <a:gd name="connsiteX1062" fmla="*/ 825254 w 851557"/>
                <a:gd name="connsiteY1062" fmla="*/ 566407 h 850622"/>
                <a:gd name="connsiteX1063" fmla="*/ 826522 w 851557"/>
                <a:gd name="connsiteY1063" fmla="*/ 562737 h 850622"/>
                <a:gd name="connsiteX1064" fmla="*/ 827556 w 851557"/>
                <a:gd name="connsiteY1064" fmla="*/ 559601 h 850622"/>
                <a:gd name="connsiteX1065" fmla="*/ 829024 w 851557"/>
                <a:gd name="connsiteY1065" fmla="*/ 554864 h 850622"/>
                <a:gd name="connsiteX1066" fmla="*/ 830259 w 851557"/>
                <a:gd name="connsiteY1066" fmla="*/ 550827 h 850622"/>
                <a:gd name="connsiteX1067" fmla="*/ 830959 w 851557"/>
                <a:gd name="connsiteY1067" fmla="*/ 548525 h 850622"/>
                <a:gd name="connsiteX1068" fmla="*/ 831860 w 851557"/>
                <a:gd name="connsiteY1068" fmla="*/ 545455 h 850622"/>
                <a:gd name="connsiteX1069" fmla="*/ 832294 w 851557"/>
                <a:gd name="connsiteY1069" fmla="*/ 544021 h 850622"/>
                <a:gd name="connsiteX1070" fmla="*/ 833395 w 851557"/>
                <a:gd name="connsiteY1070" fmla="*/ 539984 h 850622"/>
                <a:gd name="connsiteX1071" fmla="*/ 835096 w 851557"/>
                <a:gd name="connsiteY1071" fmla="*/ 533578 h 850622"/>
                <a:gd name="connsiteX1072" fmla="*/ 835997 w 851557"/>
                <a:gd name="connsiteY1072" fmla="*/ 529908 h 850622"/>
                <a:gd name="connsiteX1073" fmla="*/ 836230 w 851557"/>
                <a:gd name="connsiteY1073" fmla="*/ 528974 h 850622"/>
                <a:gd name="connsiteX1074" fmla="*/ 837231 w 851557"/>
                <a:gd name="connsiteY1074" fmla="*/ 524804 h 850622"/>
                <a:gd name="connsiteX1075" fmla="*/ 838566 w 851557"/>
                <a:gd name="connsiteY1075" fmla="*/ 518932 h 850622"/>
                <a:gd name="connsiteX1076" fmla="*/ 839600 w 851557"/>
                <a:gd name="connsiteY1076" fmla="*/ 513961 h 850622"/>
                <a:gd name="connsiteX1077" fmla="*/ 840601 w 851557"/>
                <a:gd name="connsiteY1077" fmla="*/ 508890 h 850622"/>
                <a:gd name="connsiteX1078" fmla="*/ 840601 w 851557"/>
                <a:gd name="connsiteY1078" fmla="*/ 508589 h 850622"/>
                <a:gd name="connsiteX1079" fmla="*/ 841402 w 851557"/>
                <a:gd name="connsiteY1079" fmla="*/ 504185 h 850622"/>
                <a:gd name="connsiteX1080" fmla="*/ 841702 w 851557"/>
                <a:gd name="connsiteY1080" fmla="*/ 502551 h 850622"/>
                <a:gd name="connsiteX1081" fmla="*/ 842436 w 851557"/>
                <a:gd name="connsiteY1081" fmla="*/ 498213 h 850622"/>
                <a:gd name="connsiteX1082" fmla="*/ 843270 w 851557"/>
                <a:gd name="connsiteY1082" fmla="*/ 493042 h 850622"/>
                <a:gd name="connsiteX1083" fmla="*/ 843270 w 851557"/>
                <a:gd name="connsiteY1083" fmla="*/ 492709 h 850622"/>
                <a:gd name="connsiteX1084" fmla="*/ 843837 w 851557"/>
                <a:gd name="connsiteY1084" fmla="*/ 488838 h 850622"/>
                <a:gd name="connsiteX1085" fmla="*/ 844137 w 851557"/>
                <a:gd name="connsiteY1085" fmla="*/ 486770 h 850622"/>
                <a:gd name="connsiteX1086" fmla="*/ 844738 w 851557"/>
                <a:gd name="connsiteY1086" fmla="*/ 482299 h 850622"/>
                <a:gd name="connsiteX1087" fmla="*/ 844738 w 851557"/>
                <a:gd name="connsiteY1087" fmla="*/ 481165 h 850622"/>
                <a:gd name="connsiteX1088" fmla="*/ 845172 w 851557"/>
                <a:gd name="connsiteY1088" fmla="*/ 477595 h 850622"/>
                <a:gd name="connsiteX1089" fmla="*/ 845172 w 851557"/>
                <a:gd name="connsiteY1089" fmla="*/ 477395 h 850622"/>
                <a:gd name="connsiteX1090" fmla="*/ 845605 w 851557"/>
                <a:gd name="connsiteY1090" fmla="*/ 473391 h 850622"/>
                <a:gd name="connsiteX1091" fmla="*/ 845972 w 851557"/>
                <a:gd name="connsiteY1091" fmla="*/ 470055 h 850622"/>
                <a:gd name="connsiteX1092" fmla="*/ 846173 w 851557"/>
                <a:gd name="connsiteY1092" fmla="*/ 467886 h 850622"/>
                <a:gd name="connsiteX1093" fmla="*/ 846173 w 851557"/>
                <a:gd name="connsiteY1093" fmla="*/ 466719 h 850622"/>
                <a:gd name="connsiteX1094" fmla="*/ 846173 w 851557"/>
                <a:gd name="connsiteY1094" fmla="*/ 465551 h 850622"/>
                <a:gd name="connsiteX1095" fmla="*/ 846506 w 851557"/>
                <a:gd name="connsiteY1095" fmla="*/ 461547 h 850622"/>
                <a:gd name="connsiteX1096" fmla="*/ 846873 w 851557"/>
                <a:gd name="connsiteY1096" fmla="*/ 456410 h 850622"/>
                <a:gd name="connsiteX1097" fmla="*/ 847073 w 851557"/>
                <a:gd name="connsiteY1097" fmla="*/ 453073 h 850622"/>
                <a:gd name="connsiteX1098" fmla="*/ 847073 w 851557"/>
                <a:gd name="connsiteY1098" fmla="*/ 451072 h 850622"/>
                <a:gd name="connsiteX1099" fmla="*/ 847073 w 851557"/>
                <a:gd name="connsiteY1099" fmla="*/ 449103 h 850622"/>
                <a:gd name="connsiteX1100" fmla="*/ 847073 w 851557"/>
                <a:gd name="connsiteY1100" fmla="*/ 446134 h 850622"/>
                <a:gd name="connsiteX1101" fmla="*/ 847073 w 851557"/>
                <a:gd name="connsiteY1101" fmla="*/ 444799 h 850622"/>
                <a:gd name="connsiteX1102" fmla="*/ 847073 w 851557"/>
                <a:gd name="connsiteY1102" fmla="*/ 443565 h 850622"/>
                <a:gd name="connsiteX1103" fmla="*/ 847307 w 851557"/>
                <a:gd name="connsiteY1103" fmla="*/ 434957 h 850622"/>
                <a:gd name="connsiteX1104" fmla="*/ 847307 w 851557"/>
                <a:gd name="connsiteY1104" fmla="*/ 427651 h 850622"/>
                <a:gd name="connsiteX1105" fmla="*/ 847307 w 851557"/>
                <a:gd name="connsiteY1105" fmla="*/ 426450 h 850622"/>
                <a:gd name="connsiteX1106" fmla="*/ 847307 w 851557"/>
                <a:gd name="connsiteY1106" fmla="*/ 425282 h 850622"/>
                <a:gd name="connsiteX1107" fmla="*/ 847307 w 851557"/>
                <a:gd name="connsiteY1107" fmla="*/ 422880 h 850622"/>
                <a:gd name="connsiteX1108" fmla="*/ 851477 w 851557"/>
                <a:gd name="connsiteY1108" fmla="*/ 415974 h 850622"/>
                <a:gd name="connsiteX1109" fmla="*/ 256148 w 851557"/>
                <a:gd name="connsiteY1109" fmla="*/ 92353 h 850622"/>
                <a:gd name="connsiteX1110" fmla="*/ 256148 w 851557"/>
                <a:gd name="connsiteY1110" fmla="*/ 92353 h 850622"/>
                <a:gd name="connsiteX1111" fmla="*/ 257683 w 851557"/>
                <a:gd name="connsiteY1111" fmla="*/ 91585 h 850622"/>
                <a:gd name="connsiteX1112" fmla="*/ 259785 w 851557"/>
                <a:gd name="connsiteY1112" fmla="*/ 90551 h 850622"/>
                <a:gd name="connsiteX1113" fmla="*/ 259785 w 851557"/>
                <a:gd name="connsiteY1113" fmla="*/ 90551 h 850622"/>
                <a:gd name="connsiteX1114" fmla="*/ 260719 w 851557"/>
                <a:gd name="connsiteY1114" fmla="*/ 90117 h 850622"/>
                <a:gd name="connsiteX1115" fmla="*/ 263622 w 851557"/>
                <a:gd name="connsiteY1115" fmla="*/ 88683 h 850622"/>
                <a:gd name="connsiteX1116" fmla="*/ 263855 w 851557"/>
                <a:gd name="connsiteY1116" fmla="*/ 88683 h 850622"/>
                <a:gd name="connsiteX1117" fmla="*/ 267659 w 851557"/>
                <a:gd name="connsiteY1117" fmla="*/ 86881 h 850622"/>
                <a:gd name="connsiteX1118" fmla="*/ 267659 w 851557"/>
                <a:gd name="connsiteY1118" fmla="*/ 86881 h 850622"/>
                <a:gd name="connsiteX1119" fmla="*/ 268159 w 851557"/>
                <a:gd name="connsiteY1119" fmla="*/ 86648 h 850622"/>
                <a:gd name="connsiteX1120" fmla="*/ 268159 w 851557"/>
                <a:gd name="connsiteY1120" fmla="*/ 86648 h 850622"/>
                <a:gd name="connsiteX1121" fmla="*/ 271962 w 851557"/>
                <a:gd name="connsiteY1121" fmla="*/ 84913 h 850622"/>
                <a:gd name="connsiteX1122" fmla="*/ 276099 w 851557"/>
                <a:gd name="connsiteY1122" fmla="*/ 83078 h 850622"/>
                <a:gd name="connsiteX1123" fmla="*/ 278068 w 851557"/>
                <a:gd name="connsiteY1123" fmla="*/ 82244 h 850622"/>
                <a:gd name="connsiteX1124" fmla="*/ 278068 w 851557"/>
                <a:gd name="connsiteY1124" fmla="*/ 82244 h 850622"/>
                <a:gd name="connsiteX1125" fmla="*/ 280003 w 851557"/>
                <a:gd name="connsiteY1125" fmla="*/ 81443 h 850622"/>
                <a:gd name="connsiteX1126" fmla="*/ 280203 w 851557"/>
                <a:gd name="connsiteY1126" fmla="*/ 81443 h 850622"/>
                <a:gd name="connsiteX1127" fmla="*/ 284340 w 851557"/>
                <a:gd name="connsiteY1127" fmla="*/ 79741 h 850622"/>
                <a:gd name="connsiteX1128" fmla="*/ 284340 w 851557"/>
                <a:gd name="connsiteY1128" fmla="*/ 79741 h 850622"/>
                <a:gd name="connsiteX1129" fmla="*/ 288210 w 851557"/>
                <a:gd name="connsiteY1129" fmla="*/ 78207 h 850622"/>
                <a:gd name="connsiteX1130" fmla="*/ 288210 w 851557"/>
                <a:gd name="connsiteY1130" fmla="*/ 78207 h 850622"/>
                <a:gd name="connsiteX1131" fmla="*/ 288611 w 851557"/>
                <a:gd name="connsiteY1131" fmla="*/ 78040 h 850622"/>
                <a:gd name="connsiteX1132" fmla="*/ 288611 w 851557"/>
                <a:gd name="connsiteY1132" fmla="*/ 78040 h 850622"/>
                <a:gd name="connsiteX1133" fmla="*/ 292648 w 851557"/>
                <a:gd name="connsiteY1133" fmla="*/ 76505 h 850622"/>
                <a:gd name="connsiteX1134" fmla="*/ 294383 w 851557"/>
                <a:gd name="connsiteY1134" fmla="*/ 75871 h 850622"/>
                <a:gd name="connsiteX1135" fmla="*/ 296785 w 851557"/>
                <a:gd name="connsiteY1135" fmla="*/ 74971 h 850622"/>
                <a:gd name="connsiteX1136" fmla="*/ 297418 w 851557"/>
                <a:gd name="connsiteY1136" fmla="*/ 74737 h 850622"/>
                <a:gd name="connsiteX1137" fmla="*/ 297418 w 851557"/>
                <a:gd name="connsiteY1137" fmla="*/ 74737 h 850622"/>
                <a:gd name="connsiteX1138" fmla="*/ 301088 w 851557"/>
                <a:gd name="connsiteY1138" fmla="*/ 73436 h 850622"/>
                <a:gd name="connsiteX1139" fmla="*/ 301088 w 851557"/>
                <a:gd name="connsiteY1139" fmla="*/ 73436 h 850622"/>
                <a:gd name="connsiteX1140" fmla="*/ 302957 w 851557"/>
                <a:gd name="connsiteY1140" fmla="*/ 72802 h 850622"/>
                <a:gd name="connsiteX1141" fmla="*/ 302957 w 851557"/>
                <a:gd name="connsiteY1141" fmla="*/ 72802 h 850622"/>
                <a:gd name="connsiteX1142" fmla="*/ 303857 w 851557"/>
                <a:gd name="connsiteY1142" fmla="*/ 72535 h 850622"/>
                <a:gd name="connsiteX1143" fmla="*/ 303857 w 851557"/>
                <a:gd name="connsiteY1143" fmla="*/ 72535 h 850622"/>
                <a:gd name="connsiteX1144" fmla="*/ 304792 w 851557"/>
                <a:gd name="connsiteY1144" fmla="*/ 72235 h 850622"/>
                <a:gd name="connsiteX1145" fmla="*/ 304792 w 851557"/>
                <a:gd name="connsiteY1145" fmla="*/ 72235 h 850622"/>
                <a:gd name="connsiteX1146" fmla="*/ 305426 w 851557"/>
                <a:gd name="connsiteY1146" fmla="*/ 72035 h 850622"/>
                <a:gd name="connsiteX1147" fmla="*/ 305426 w 851557"/>
                <a:gd name="connsiteY1147" fmla="*/ 72035 h 850622"/>
                <a:gd name="connsiteX1148" fmla="*/ 309529 w 851557"/>
                <a:gd name="connsiteY1148" fmla="*/ 70700 h 850622"/>
                <a:gd name="connsiteX1149" fmla="*/ 311598 w 851557"/>
                <a:gd name="connsiteY1149" fmla="*/ 70033 h 850622"/>
                <a:gd name="connsiteX1150" fmla="*/ 313700 w 851557"/>
                <a:gd name="connsiteY1150" fmla="*/ 69366 h 850622"/>
                <a:gd name="connsiteX1151" fmla="*/ 313700 w 851557"/>
                <a:gd name="connsiteY1151" fmla="*/ 69366 h 850622"/>
                <a:gd name="connsiteX1152" fmla="*/ 313700 w 851557"/>
                <a:gd name="connsiteY1152" fmla="*/ 69366 h 850622"/>
                <a:gd name="connsiteX1153" fmla="*/ 313700 w 851557"/>
                <a:gd name="connsiteY1153" fmla="*/ 69366 h 850622"/>
                <a:gd name="connsiteX1154" fmla="*/ 318037 w 851557"/>
                <a:gd name="connsiteY1154" fmla="*/ 68031 h 850622"/>
                <a:gd name="connsiteX1155" fmla="*/ 321373 w 851557"/>
                <a:gd name="connsiteY1155" fmla="*/ 67130 h 850622"/>
                <a:gd name="connsiteX1156" fmla="*/ 324209 w 851557"/>
                <a:gd name="connsiteY1156" fmla="*/ 66330 h 850622"/>
                <a:gd name="connsiteX1157" fmla="*/ 336787 w 851557"/>
                <a:gd name="connsiteY1157" fmla="*/ 62993 h 850622"/>
                <a:gd name="connsiteX1158" fmla="*/ 336787 w 851557"/>
                <a:gd name="connsiteY1158" fmla="*/ 62993 h 850622"/>
                <a:gd name="connsiteX1159" fmla="*/ 339489 w 851557"/>
                <a:gd name="connsiteY1159" fmla="*/ 62359 h 850622"/>
                <a:gd name="connsiteX1160" fmla="*/ 341858 w 851557"/>
                <a:gd name="connsiteY1160" fmla="*/ 61792 h 850622"/>
                <a:gd name="connsiteX1161" fmla="*/ 342358 w 851557"/>
                <a:gd name="connsiteY1161" fmla="*/ 61792 h 850622"/>
                <a:gd name="connsiteX1162" fmla="*/ 345695 w 851557"/>
                <a:gd name="connsiteY1162" fmla="*/ 61058 h 850622"/>
                <a:gd name="connsiteX1163" fmla="*/ 349331 w 851557"/>
                <a:gd name="connsiteY1163" fmla="*/ 60324 h 850622"/>
                <a:gd name="connsiteX1164" fmla="*/ 353001 w 851557"/>
                <a:gd name="connsiteY1164" fmla="*/ 59590 h 850622"/>
                <a:gd name="connsiteX1165" fmla="*/ 353001 w 851557"/>
                <a:gd name="connsiteY1165" fmla="*/ 59590 h 850622"/>
                <a:gd name="connsiteX1166" fmla="*/ 353201 w 851557"/>
                <a:gd name="connsiteY1166" fmla="*/ 60658 h 850622"/>
                <a:gd name="connsiteX1167" fmla="*/ 353568 w 851557"/>
                <a:gd name="connsiteY1167" fmla="*/ 62593 h 850622"/>
                <a:gd name="connsiteX1168" fmla="*/ 353568 w 851557"/>
                <a:gd name="connsiteY1168" fmla="*/ 63227 h 850622"/>
                <a:gd name="connsiteX1169" fmla="*/ 353568 w 851557"/>
                <a:gd name="connsiteY1169" fmla="*/ 63694 h 850622"/>
                <a:gd name="connsiteX1170" fmla="*/ 353568 w 851557"/>
                <a:gd name="connsiteY1170" fmla="*/ 64194 h 850622"/>
                <a:gd name="connsiteX1171" fmla="*/ 353568 w 851557"/>
                <a:gd name="connsiteY1171" fmla="*/ 64361 h 850622"/>
                <a:gd name="connsiteX1172" fmla="*/ 353568 w 851557"/>
                <a:gd name="connsiteY1172" fmla="*/ 65162 h 850622"/>
                <a:gd name="connsiteX1173" fmla="*/ 353802 w 851557"/>
                <a:gd name="connsiteY1173" fmla="*/ 66330 h 850622"/>
                <a:gd name="connsiteX1174" fmla="*/ 354035 w 851557"/>
                <a:gd name="connsiteY1174" fmla="*/ 67431 h 850622"/>
                <a:gd name="connsiteX1175" fmla="*/ 354436 w 851557"/>
                <a:gd name="connsiteY1175" fmla="*/ 69499 h 850622"/>
                <a:gd name="connsiteX1176" fmla="*/ 354436 w 851557"/>
                <a:gd name="connsiteY1176" fmla="*/ 69833 h 850622"/>
                <a:gd name="connsiteX1177" fmla="*/ 354636 w 851557"/>
                <a:gd name="connsiteY1177" fmla="*/ 70800 h 850622"/>
                <a:gd name="connsiteX1178" fmla="*/ 355070 w 851557"/>
                <a:gd name="connsiteY1178" fmla="*/ 73202 h 850622"/>
                <a:gd name="connsiteX1179" fmla="*/ 355070 w 851557"/>
                <a:gd name="connsiteY1179" fmla="*/ 73202 h 850622"/>
                <a:gd name="connsiteX1180" fmla="*/ 355070 w 851557"/>
                <a:gd name="connsiteY1180" fmla="*/ 73202 h 850622"/>
                <a:gd name="connsiteX1181" fmla="*/ 355904 w 851557"/>
                <a:gd name="connsiteY1181" fmla="*/ 77539 h 850622"/>
                <a:gd name="connsiteX1182" fmla="*/ 355904 w 851557"/>
                <a:gd name="connsiteY1182" fmla="*/ 77539 h 850622"/>
                <a:gd name="connsiteX1183" fmla="*/ 355904 w 851557"/>
                <a:gd name="connsiteY1183" fmla="*/ 77539 h 850622"/>
                <a:gd name="connsiteX1184" fmla="*/ 355904 w 851557"/>
                <a:gd name="connsiteY1184" fmla="*/ 78040 h 850622"/>
                <a:gd name="connsiteX1185" fmla="*/ 355904 w 851557"/>
                <a:gd name="connsiteY1185" fmla="*/ 78474 h 850622"/>
                <a:gd name="connsiteX1186" fmla="*/ 355904 w 851557"/>
                <a:gd name="connsiteY1186" fmla="*/ 78974 h 850622"/>
                <a:gd name="connsiteX1187" fmla="*/ 355904 w 851557"/>
                <a:gd name="connsiteY1187" fmla="*/ 79241 h 850622"/>
                <a:gd name="connsiteX1188" fmla="*/ 355904 w 851557"/>
                <a:gd name="connsiteY1188" fmla="*/ 79241 h 850622"/>
                <a:gd name="connsiteX1189" fmla="*/ 355904 w 851557"/>
                <a:gd name="connsiteY1189" fmla="*/ 79541 h 850622"/>
                <a:gd name="connsiteX1190" fmla="*/ 355904 w 851557"/>
                <a:gd name="connsiteY1190" fmla="*/ 79541 h 850622"/>
                <a:gd name="connsiteX1191" fmla="*/ 355904 w 851557"/>
                <a:gd name="connsiteY1191" fmla="*/ 79775 h 850622"/>
                <a:gd name="connsiteX1192" fmla="*/ 355904 w 851557"/>
                <a:gd name="connsiteY1192" fmla="*/ 80175 h 850622"/>
                <a:gd name="connsiteX1193" fmla="*/ 355904 w 851557"/>
                <a:gd name="connsiteY1193" fmla="*/ 80175 h 850622"/>
                <a:gd name="connsiteX1194" fmla="*/ 355904 w 851557"/>
                <a:gd name="connsiteY1194" fmla="*/ 80742 h 850622"/>
                <a:gd name="connsiteX1195" fmla="*/ 355904 w 851557"/>
                <a:gd name="connsiteY1195" fmla="*/ 80742 h 850622"/>
                <a:gd name="connsiteX1196" fmla="*/ 355904 w 851557"/>
                <a:gd name="connsiteY1196" fmla="*/ 80742 h 850622"/>
                <a:gd name="connsiteX1197" fmla="*/ 355904 w 851557"/>
                <a:gd name="connsiteY1197" fmla="*/ 80742 h 850622"/>
                <a:gd name="connsiteX1198" fmla="*/ 355904 w 851557"/>
                <a:gd name="connsiteY1198" fmla="*/ 80742 h 850622"/>
                <a:gd name="connsiteX1199" fmla="*/ 355904 w 851557"/>
                <a:gd name="connsiteY1199" fmla="*/ 81143 h 850622"/>
                <a:gd name="connsiteX1200" fmla="*/ 355904 w 851557"/>
                <a:gd name="connsiteY1200" fmla="*/ 81610 h 850622"/>
                <a:gd name="connsiteX1201" fmla="*/ 355904 w 851557"/>
                <a:gd name="connsiteY1201" fmla="*/ 81610 h 850622"/>
                <a:gd name="connsiteX1202" fmla="*/ 355904 w 851557"/>
                <a:gd name="connsiteY1202" fmla="*/ 81943 h 850622"/>
                <a:gd name="connsiteX1203" fmla="*/ 355904 w 851557"/>
                <a:gd name="connsiteY1203" fmla="*/ 81943 h 850622"/>
                <a:gd name="connsiteX1204" fmla="*/ 355904 w 851557"/>
                <a:gd name="connsiteY1204" fmla="*/ 82310 h 850622"/>
                <a:gd name="connsiteX1205" fmla="*/ 355904 w 851557"/>
                <a:gd name="connsiteY1205" fmla="*/ 82310 h 850622"/>
                <a:gd name="connsiteX1206" fmla="*/ 355904 w 851557"/>
                <a:gd name="connsiteY1206" fmla="*/ 82677 h 850622"/>
                <a:gd name="connsiteX1207" fmla="*/ 355904 w 851557"/>
                <a:gd name="connsiteY1207" fmla="*/ 82677 h 850622"/>
                <a:gd name="connsiteX1208" fmla="*/ 355904 w 851557"/>
                <a:gd name="connsiteY1208" fmla="*/ 82978 h 850622"/>
                <a:gd name="connsiteX1209" fmla="*/ 355904 w 851557"/>
                <a:gd name="connsiteY1209" fmla="*/ 82978 h 850622"/>
                <a:gd name="connsiteX1210" fmla="*/ 355904 w 851557"/>
                <a:gd name="connsiteY1210" fmla="*/ 82978 h 850622"/>
                <a:gd name="connsiteX1211" fmla="*/ 355904 w 851557"/>
                <a:gd name="connsiteY1211" fmla="*/ 83311 h 850622"/>
                <a:gd name="connsiteX1212" fmla="*/ 355904 w 851557"/>
                <a:gd name="connsiteY1212" fmla="*/ 83812 h 850622"/>
                <a:gd name="connsiteX1213" fmla="*/ 355904 w 851557"/>
                <a:gd name="connsiteY1213" fmla="*/ 83812 h 850622"/>
                <a:gd name="connsiteX1214" fmla="*/ 355904 w 851557"/>
                <a:gd name="connsiteY1214" fmla="*/ 84045 h 850622"/>
                <a:gd name="connsiteX1215" fmla="*/ 355904 w 851557"/>
                <a:gd name="connsiteY1215" fmla="*/ 84412 h 850622"/>
                <a:gd name="connsiteX1216" fmla="*/ 355904 w 851557"/>
                <a:gd name="connsiteY1216" fmla="*/ 84646 h 850622"/>
                <a:gd name="connsiteX1217" fmla="*/ 355904 w 851557"/>
                <a:gd name="connsiteY1217" fmla="*/ 84646 h 850622"/>
                <a:gd name="connsiteX1218" fmla="*/ 355904 w 851557"/>
                <a:gd name="connsiteY1218" fmla="*/ 85413 h 850622"/>
                <a:gd name="connsiteX1219" fmla="*/ 355904 w 851557"/>
                <a:gd name="connsiteY1219" fmla="*/ 85413 h 850622"/>
                <a:gd name="connsiteX1220" fmla="*/ 355904 w 851557"/>
                <a:gd name="connsiteY1220" fmla="*/ 85413 h 850622"/>
                <a:gd name="connsiteX1221" fmla="*/ 356638 w 851557"/>
                <a:gd name="connsiteY1221" fmla="*/ 89217 h 850622"/>
                <a:gd name="connsiteX1222" fmla="*/ 356638 w 851557"/>
                <a:gd name="connsiteY1222" fmla="*/ 89750 h 850622"/>
                <a:gd name="connsiteX1223" fmla="*/ 356638 w 851557"/>
                <a:gd name="connsiteY1223" fmla="*/ 89750 h 850622"/>
                <a:gd name="connsiteX1224" fmla="*/ 356638 w 851557"/>
                <a:gd name="connsiteY1224" fmla="*/ 90184 h 850622"/>
                <a:gd name="connsiteX1225" fmla="*/ 356638 w 851557"/>
                <a:gd name="connsiteY1225" fmla="*/ 90484 h 850622"/>
                <a:gd name="connsiteX1226" fmla="*/ 356638 w 851557"/>
                <a:gd name="connsiteY1226" fmla="*/ 90484 h 850622"/>
                <a:gd name="connsiteX1227" fmla="*/ 356638 w 851557"/>
                <a:gd name="connsiteY1227" fmla="*/ 90951 h 850622"/>
                <a:gd name="connsiteX1228" fmla="*/ 356638 w 851557"/>
                <a:gd name="connsiteY1228" fmla="*/ 91452 h 850622"/>
                <a:gd name="connsiteX1229" fmla="*/ 356638 w 851557"/>
                <a:gd name="connsiteY1229" fmla="*/ 91452 h 850622"/>
                <a:gd name="connsiteX1230" fmla="*/ 356638 w 851557"/>
                <a:gd name="connsiteY1230" fmla="*/ 91452 h 850622"/>
                <a:gd name="connsiteX1231" fmla="*/ 356638 w 851557"/>
                <a:gd name="connsiteY1231" fmla="*/ 91719 h 850622"/>
                <a:gd name="connsiteX1232" fmla="*/ 356638 w 851557"/>
                <a:gd name="connsiteY1232" fmla="*/ 92086 h 850622"/>
                <a:gd name="connsiteX1233" fmla="*/ 356638 w 851557"/>
                <a:gd name="connsiteY1233" fmla="*/ 92086 h 850622"/>
                <a:gd name="connsiteX1234" fmla="*/ 356638 w 851557"/>
                <a:gd name="connsiteY1234" fmla="*/ 92086 h 850622"/>
                <a:gd name="connsiteX1235" fmla="*/ 356638 w 851557"/>
                <a:gd name="connsiteY1235" fmla="*/ 92319 h 850622"/>
                <a:gd name="connsiteX1236" fmla="*/ 356638 w 851557"/>
                <a:gd name="connsiteY1236" fmla="*/ 92920 h 850622"/>
                <a:gd name="connsiteX1237" fmla="*/ 356804 w 851557"/>
                <a:gd name="connsiteY1237" fmla="*/ 93754 h 850622"/>
                <a:gd name="connsiteX1238" fmla="*/ 356804 w 851557"/>
                <a:gd name="connsiteY1238" fmla="*/ 93754 h 850622"/>
                <a:gd name="connsiteX1239" fmla="*/ 356804 w 851557"/>
                <a:gd name="connsiteY1239" fmla="*/ 93754 h 850622"/>
                <a:gd name="connsiteX1240" fmla="*/ 356804 w 851557"/>
                <a:gd name="connsiteY1240" fmla="*/ 94288 h 850622"/>
                <a:gd name="connsiteX1241" fmla="*/ 357038 w 851557"/>
                <a:gd name="connsiteY1241" fmla="*/ 95489 h 850622"/>
                <a:gd name="connsiteX1242" fmla="*/ 357038 w 851557"/>
                <a:gd name="connsiteY1242" fmla="*/ 96089 h 850622"/>
                <a:gd name="connsiteX1243" fmla="*/ 357038 w 851557"/>
                <a:gd name="connsiteY1243" fmla="*/ 96390 h 850622"/>
                <a:gd name="connsiteX1244" fmla="*/ 357038 w 851557"/>
                <a:gd name="connsiteY1244" fmla="*/ 96623 h 850622"/>
                <a:gd name="connsiteX1245" fmla="*/ 357038 w 851557"/>
                <a:gd name="connsiteY1245" fmla="*/ 96890 h 850622"/>
                <a:gd name="connsiteX1246" fmla="*/ 357038 w 851557"/>
                <a:gd name="connsiteY1246" fmla="*/ 96890 h 850622"/>
                <a:gd name="connsiteX1247" fmla="*/ 357038 w 851557"/>
                <a:gd name="connsiteY1247" fmla="*/ 96890 h 850622"/>
                <a:gd name="connsiteX1248" fmla="*/ 357038 w 851557"/>
                <a:gd name="connsiteY1248" fmla="*/ 97357 h 850622"/>
                <a:gd name="connsiteX1249" fmla="*/ 357038 w 851557"/>
                <a:gd name="connsiteY1249" fmla="*/ 97958 h 850622"/>
                <a:gd name="connsiteX1250" fmla="*/ 357038 w 851557"/>
                <a:gd name="connsiteY1250" fmla="*/ 97958 h 850622"/>
                <a:gd name="connsiteX1251" fmla="*/ 357038 w 851557"/>
                <a:gd name="connsiteY1251" fmla="*/ 98625 h 850622"/>
                <a:gd name="connsiteX1252" fmla="*/ 357038 w 851557"/>
                <a:gd name="connsiteY1252" fmla="*/ 98625 h 850622"/>
                <a:gd name="connsiteX1253" fmla="*/ 357038 w 851557"/>
                <a:gd name="connsiteY1253" fmla="*/ 99092 h 850622"/>
                <a:gd name="connsiteX1254" fmla="*/ 357038 w 851557"/>
                <a:gd name="connsiteY1254" fmla="*/ 99793 h 850622"/>
                <a:gd name="connsiteX1255" fmla="*/ 357038 w 851557"/>
                <a:gd name="connsiteY1255" fmla="*/ 99793 h 850622"/>
                <a:gd name="connsiteX1256" fmla="*/ 357038 w 851557"/>
                <a:gd name="connsiteY1256" fmla="*/ 100393 h 850622"/>
                <a:gd name="connsiteX1257" fmla="*/ 357372 w 851557"/>
                <a:gd name="connsiteY1257" fmla="*/ 102362 h 850622"/>
                <a:gd name="connsiteX1258" fmla="*/ 357372 w 851557"/>
                <a:gd name="connsiteY1258" fmla="*/ 102362 h 850622"/>
                <a:gd name="connsiteX1259" fmla="*/ 357372 w 851557"/>
                <a:gd name="connsiteY1259" fmla="*/ 104197 h 850622"/>
                <a:gd name="connsiteX1260" fmla="*/ 357372 w 851557"/>
                <a:gd name="connsiteY1260" fmla="*/ 104630 h 850622"/>
                <a:gd name="connsiteX1261" fmla="*/ 357372 w 851557"/>
                <a:gd name="connsiteY1261" fmla="*/ 105364 h 850622"/>
                <a:gd name="connsiteX1262" fmla="*/ 357372 w 851557"/>
                <a:gd name="connsiteY1262" fmla="*/ 105564 h 850622"/>
                <a:gd name="connsiteX1263" fmla="*/ 357372 w 851557"/>
                <a:gd name="connsiteY1263" fmla="*/ 106065 h 850622"/>
                <a:gd name="connsiteX1264" fmla="*/ 357372 w 851557"/>
                <a:gd name="connsiteY1264" fmla="*/ 106432 h 850622"/>
                <a:gd name="connsiteX1265" fmla="*/ 357372 w 851557"/>
                <a:gd name="connsiteY1265" fmla="*/ 106432 h 850622"/>
                <a:gd name="connsiteX1266" fmla="*/ 357372 w 851557"/>
                <a:gd name="connsiteY1266" fmla="*/ 106432 h 850622"/>
                <a:gd name="connsiteX1267" fmla="*/ 357372 w 851557"/>
                <a:gd name="connsiteY1267" fmla="*/ 106732 h 850622"/>
                <a:gd name="connsiteX1268" fmla="*/ 357539 w 851557"/>
                <a:gd name="connsiteY1268" fmla="*/ 107600 h 850622"/>
                <a:gd name="connsiteX1269" fmla="*/ 357539 w 851557"/>
                <a:gd name="connsiteY1269" fmla="*/ 108300 h 850622"/>
                <a:gd name="connsiteX1270" fmla="*/ 357539 w 851557"/>
                <a:gd name="connsiteY1270" fmla="*/ 108300 h 850622"/>
                <a:gd name="connsiteX1271" fmla="*/ 357539 w 851557"/>
                <a:gd name="connsiteY1271" fmla="*/ 108634 h 850622"/>
                <a:gd name="connsiteX1272" fmla="*/ 357539 w 851557"/>
                <a:gd name="connsiteY1272" fmla="*/ 108834 h 850622"/>
                <a:gd name="connsiteX1273" fmla="*/ 357539 w 851557"/>
                <a:gd name="connsiteY1273" fmla="*/ 109468 h 850622"/>
                <a:gd name="connsiteX1274" fmla="*/ 357539 w 851557"/>
                <a:gd name="connsiteY1274" fmla="*/ 110068 h 850622"/>
                <a:gd name="connsiteX1275" fmla="*/ 357539 w 851557"/>
                <a:gd name="connsiteY1275" fmla="*/ 110636 h 850622"/>
                <a:gd name="connsiteX1276" fmla="*/ 357539 w 851557"/>
                <a:gd name="connsiteY1276" fmla="*/ 111136 h 850622"/>
                <a:gd name="connsiteX1277" fmla="*/ 357872 w 851557"/>
                <a:gd name="connsiteY1277" fmla="*/ 112904 h 850622"/>
                <a:gd name="connsiteX1278" fmla="*/ 357872 w 851557"/>
                <a:gd name="connsiteY1278" fmla="*/ 112904 h 850622"/>
                <a:gd name="connsiteX1279" fmla="*/ 357872 w 851557"/>
                <a:gd name="connsiteY1279" fmla="*/ 113071 h 850622"/>
                <a:gd name="connsiteX1280" fmla="*/ 360475 w 851557"/>
                <a:gd name="connsiteY1280" fmla="*/ 126416 h 850622"/>
                <a:gd name="connsiteX1281" fmla="*/ 360475 w 851557"/>
                <a:gd name="connsiteY1281" fmla="*/ 126416 h 850622"/>
                <a:gd name="connsiteX1282" fmla="*/ 360475 w 851557"/>
                <a:gd name="connsiteY1282" fmla="*/ 126416 h 850622"/>
                <a:gd name="connsiteX1283" fmla="*/ 360475 w 851557"/>
                <a:gd name="connsiteY1283" fmla="*/ 126416 h 850622"/>
                <a:gd name="connsiteX1284" fmla="*/ 359740 w 851557"/>
                <a:gd name="connsiteY1284" fmla="*/ 126416 h 850622"/>
                <a:gd name="connsiteX1285" fmla="*/ 358172 w 851557"/>
                <a:gd name="connsiteY1285" fmla="*/ 126750 h 850622"/>
                <a:gd name="connsiteX1286" fmla="*/ 356171 w 851557"/>
                <a:gd name="connsiteY1286" fmla="*/ 127150 h 850622"/>
                <a:gd name="connsiteX1287" fmla="*/ 353502 w 851557"/>
                <a:gd name="connsiteY1287" fmla="*/ 127717 h 850622"/>
                <a:gd name="connsiteX1288" fmla="*/ 351833 w 851557"/>
                <a:gd name="connsiteY1288" fmla="*/ 128084 h 850622"/>
                <a:gd name="connsiteX1289" fmla="*/ 348864 w 851557"/>
                <a:gd name="connsiteY1289" fmla="*/ 128752 h 850622"/>
                <a:gd name="connsiteX1290" fmla="*/ 348497 w 851557"/>
                <a:gd name="connsiteY1290" fmla="*/ 128752 h 850622"/>
                <a:gd name="connsiteX1291" fmla="*/ 348330 w 851557"/>
                <a:gd name="connsiteY1291" fmla="*/ 128752 h 850622"/>
                <a:gd name="connsiteX1292" fmla="*/ 347296 w 851557"/>
                <a:gd name="connsiteY1292" fmla="*/ 128985 h 850622"/>
                <a:gd name="connsiteX1293" fmla="*/ 346762 w 851557"/>
                <a:gd name="connsiteY1293" fmla="*/ 128985 h 850622"/>
                <a:gd name="connsiteX1294" fmla="*/ 345862 w 851557"/>
                <a:gd name="connsiteY1294" fmla="*/ 129219 h 850622"/>
                <a:gd name="connsiteX1295" fmla="*/ 345661 w 851557"/>
                <a:gd name="connsiteY1295" fmla="*/ 129219 h 850622"/>
                <a:gd name="connsiteX1296" fmla="*/ 341558 w 851557"/>
                <a:gd name="connsiteY1296" fmla="*/ 130286 h 850622"/>
                <a:gd name="connsiteX1297" fmla="*/ 340090 w 851557"/>
                <a:gd name="connsiteY1297" fmla="*/ 130687 h 850622"/>
                <a:gd name="connsiteX1298" fmla="*/ 340090 w 851557"/>
                <a:gd name="connsiteY1298" fmla="*/ 130687 h 850622"/>
                <a:gd name="connsiteX1299" fmla="*/ 338555 w 851557"/>
                <a:gd name="connsiteY1299" fmla="*/ 131087 h 850622"/>
                <a:gd name="connsiteX1300" fmla="*/ 337187 w 851557"/>
                <a:gd name="connsiteY1300" fmla="*/ 131454 h 850622"/>
                <a:gd name="connsiteX1301" fmla="*/ 337187 w 851557"/>
                <a:gd name="connsiteY1301" fmla="*/ 131454 h 850622"/>
                <a:gd name="connsiteX1302" fmla="*/ 335752 w 851557"/>
                <a:gd name="connsiteY1302" fmla="*/ 131854 h 850622"/>
                <a:gd name="connsiteX1303" fmla="*/ 334718 w 851557"/>
                <a:gd name="connsiteY1303" fmla="*/ 132155 h 850622"/>
                <a:gd name="connsiteX1304" fmla="*/ 330348 w 851557"/>
                <a:gd name="connsiteY1304" fmla="*/ 133456 h 850622"/>
                <a:gd name="connsiteX1305" fmla="*/ 328279 w 851557"/>
                <a:gd name="connsiteY1305" fmla="*/ 134090 h 850622"/>
                <a:gd name="connsiteX1306" fmla="*/ 327378 w 851557"/>
                <a:gd name="connsiteY1306" fmla="*/ 134390 h 850622"/>
                <a:gd name="connsiteX1307" fmla="*/ 322941 w 851557"/>
                <a:gd name="connsiteY1307" fmla="*/ 135825 h 850622"/>
                <a:gd name="connsiteX1308" fmla="*/ 321640 w 851557"/>
                <a:gd name="connsiteY1308" fmla="*/ 136258 h 850622"/>
                <a:gd name="connsiteX1309" fmla="*/ 320339 w 851557"/>
                <a:gd name="connsiteY1309" fmla="*/ 136725 h 850622"/>
                <a:gd name="connsiteX1310" fmla="*/ 320339 w 851557"/>
                <a:gd name="connsiteY1310" fmla="*/ 136725 h 850622"/>
                <a:gd name="connsiteX1311" fmla="*/ 320172 w 851557"/>
                <a:gd name="connsiteY1311" fmla="*/ 136725 h 850622"/>
                <a:gd name="connsiteX1312" fmla="*/ 312799 w 851557"/>
                <a:gd name="connsiteY1312" fmla="*/ 139394 h 850622"/>
                <a:gd name="connsiteX1313" fmla="*/ 308695 w 851557"/>
                <a:gd name="connsiteY1313" fmla="*/ 140996 h 850622"/>
                <a:gd name="connsiteX1314" fmla="*/ 305726 w 851557"/>
                <a:gd name="connsiteY1314" fmla="*/ 142164 h 850622"/>
                <a:gd name="connsiteX1315" fmla="*/ 311598 w 851557"/>
                <a:gd name="connsiteY1315" fmla="*/ 142164 h 850622"/>
                <a:gd name="connsiteX1316" fmla="*/ 309996 w 851557"/>
                <a:gd name="connsiteY1316" fmla="*/ 142864 h 850622"/>
                <a:gd name="connsiteX1317" fmla="*/ 307761 w 851557"/>
                <a:gd name="connsiteY1317" fmla="*/ 143765 h 850622"/>
                <a:gd name="connsiteX1318" fmla="*/ 305759 w 851557"/>
                <a:gd name="connsiteY1318" fmla="*/ 144599 h 850622"/>
                <a:gd name="connsiteX1319" fmla="*/ 304558 w 851557"/>
                <a:gd name="connsiteY1319" fmla="*/ 145133 h 850622"/>
                <a:gd name="connsiteX1320" fmla="*/ 303724 w 851557"/>
                <a:gd name="connsiteY1320" fmla="*/ 145500 h 850622"/>
                <a:gd name="connsiteX1321" fmla="*/ 301589 w 851557"/>
                <a:gd name="connsiteY1321" fmla="*/ 147568 h 850622"/>
                <a:gd name="connsiteX1322" fmla="*/ 299654 w 851557"/>
                <a:gd name="connsiteY1322" fmla="*/ 148469 h 850622"/>
                <a:gd name="connsiteX1323" fmla="*/ 293782 w 851557"/>
                <a:gd name="connsiteY1323" fmla="*/ 151238 h 850622"/>
                <a:gd name="connsiteX1324" fmla="*/ 293782 w 851557"/>
                <a:gd name="connsiteY1324" fmla="*/ 151238 h 850622"/>
                <a:gd name="connsiteX1325" fmla="*/ 288577 w 851557"/>
                <a:gd name="connsiteY1325" fmla="*/ 153841 h 850622"/>
                <a:gd name="connsiteX1326" fmla="*/ 285942 w 851557"/>
                <a:gd name="connsiteY1326" fmla="*/ 155175 h 850622"/>
                <a:gd name="connsiteX1327" fmla="*/ 285942 w 851557"/>
                <a:gd name="connsiteY1327" fmla="*/ 155175 h 850622"/>
                <a:gd name="connsiteX1328" fmla="*/ 283339 w 851557"/>
                <a:gd name="connsiteY1328" fmla="*/ 156543 h 850622"/>
                <a:gd name="connsiteX1329" fmla="*/ 278235 w 851557"/>
                <a:gd name="connsiteY1329" fmla="*/ 159346 h 850622"/>
                <a:gd name="connsiteX1330" fmla="*/ 278235 w 851557"/>
                <a:gd name="connsiteY1330" fmla="*/ 159346 h 850622"/>
                <a:gd name="connsiteX1331" fmla="*/ 271562 w 851557"/>
                <a:gd name="connsiteY1331" fmla="*/ 147568 h 850622"/>
                <a:gd name="connsiteX1332" fmla="*/ 271562 w 851557"/>
                <a:gd name="connsiteY1332" fmla="*/ 147568 h 850622"/>
                <a:gd name="connsiteX1333" fmla="*/ 271562 w 851557"/>
                <a:gd name="connsiteY1333" fmla="*/ 147568 h 850622"/>
                <a:gd name="connsiteX1334" fmla="*/ 271362 w 851557"/>
                <a:gd name="connsiteY1334" fmla="*/ 147235 h 850622"/>
                <a:gd name="connsiteX1335" fmla="*/ 271362 w 851557"/>
                <a:gd name="connsiteY1335" fmla="*/ 147235 h 850622"/>
                <a:gd name="connsiteX1336" fmla="*/ 269393 w 851557"/>
                <a:gd name="connsiteY1336" fmla="*/ 143665 h 850622"/>
                <a:gd name="connsiteX1337" fmla="*/ 269127 w 851557"/>
                <a:gd name="connsiteY1337" fmla="*/ 143198 h 850622"/>
                <a:gd name="connsiteX1338" fmla="*/ 268626 w 851557"/>
                <a:gd name="connsiteY1338" fmla="*/ 142264 h 850622"/>
                <a:gd name="connsiteX1339" fmla="*/ 268326 w 851557"/>
                <a:gd name="connsiteY1339" fmla="*/ 141697 h 850622"/>
                <a:gd name="connsiteX1340" fmla="*/ 268226 w 851557"/>
                <a:gd name="connsiteY1340" fmla="*/ 140896 h 850622"/>
                <a:gd name="connsiteX1341" fmla="*/ 268026 w 851557"/>
                <a:gd name="connsiteY1341" fmla="*/ 140562 h 850622"/>
                <a:gd name="connsiteX1342" fmla="*/ 268026 w 851557"/>
                <a:gd name="connsiteY1342" fmla="*/ 140562 h 850622"/>
                <a:gd name="connsiteX1343" fmla="*/ 268026 w 851557"/>
                <a:gd name="connsiteY1343" fmla="*/ 140562 h 850622"/>
                <a:gd name="connsiteX1344" fmla="*/ 268026 w 851557"/>
                <a:gd name="connsiteY1344" fmla="*/ 140562 h 850622"/>
                <a:gd name="connsiteX1345" fmla="*/ 267725 w 851557"/>
                <a:gd name="connsiteY1345" fmla="*/ 140062 h 850622"/>
                <a:gd name="connsiteX1346" fmla="*/ 267292 w 851557"/>
                <a:gd name="connsiteY1346" fmla="*/ 139261 h 850622"/>
                <a:gd name="connsiteX1347" fmla="*/ 267292 w 851557"/>
                <a:gd name="connsiteY1347" fmla="*/ 139261 h 850622"/>
                <a:gd name="connsiteX1348" fmla="*/ 267292 w 851557"/>
                <a:gd name="connsiteY1348" fmla="*/ 139261 h 850622"/>
                <a:gd name="connsiteX1349" fmla="*/ 267292 w 851557"/>
                <a:gd name="connsiteY1349" fmla="*/ 139261 h 850622"/>
                <a:gd name="connsiteX1350" fmla="*/ 267292 w 851557"/>
                <a:gd name="connsiteY1350" fmla="*/ 139261 h 850622"/>
                <a:gd name="connsiteX1351" fmla="*/ 267292 w 851557"/>
                <a:gd name="connsiteY1351" fmla="*/ 139261 h 850622"/>
                <a:gd name="connsiteX1352" fmla="*/ 267292 w 851557"/>
                <a:gd name="connsiteY1352" fmla="*/ 139261 h 850622"/>
                <a:gd name="connsiteX1353" fmla="*/ 267091 w 851557"/>
                <a:gd name="connsiteY1353" fmla="*/ 138894 h 850622"/>
                <a:gd name="connsiteX1354" fmla="*/ 267091 w 851557"/>
                <a:gd name="connsiteY1354" fmla="*/ 138894 h 850622"/>
                <a:gd name="connsiteX1355" fmla="*/ 267091 w 851557"/>
                <a:gd name="connsiteY1355" fmla="*/ 138894 h 850622"/>
                <a:gd name="connsiteX1356" fmla="*/ 267091 w 851557"/>
                <a:gd name="connsiteY1356" fmla="*/ 138894 h 850622"/>
                <a:gd name="connsiteX1357" fmla="*/ 266758 w 851557"/>
                <a:gd name="connsiteY1357" fmla="*/ 138260 h 850622"/>
                <a:gd name="connsiteX1358" fmla="*/ 266758 w 851557"/>
                <a:gd name="connsiteY1358" fmla="*/ 138260 h 850622"/>
                <a:gd name="connsiteX1359" fmla="*/ 266758 w 851557"/>
                <a:gd name="connsiteY1359" fmla="*/ 138260 h 850622"/>
                <a:gd name="connsiteX1360" fmla="*/ 266758 w 851557"/>
                <a:gd name="connsiteY1360" fmla="*/ 138260 h 850622"/>
                <a:gd name="connsiteX1361" fmla="*/ 266758 w 851557"/>
                <a:gd name="connsiteY1361" fmla="*/ 138027 h 850622"/>
                <a:gd name="connsiteX1362" fmla="*/ 266358 w 851557"/>
                <a:gd name="connsiteY1362" fmla="*/ 137326 h 850622"/>
                <a:gd name="connsiteX1363" fmla="*/ 265924 w 851557"/>
                <a:gd name="connsiteY1363" fmla="*/ 136625 h 850622"/>
                <a:gd name="connsiteX1364" fmla="*/ 265590 w 851557"/>
                <a:gd name="connsiteY1364" fmla="*/ 136025 h 850622"/>
                <a:gd name="connsiteX1365" fmla="*/ 265590 w 851557"/>
                <a:gd name="connsiteY1365" fmla="*/ 136025 h 850622"/>
                <a:gd name="connsiteX1366" fmla="*/ 265590 w 851557"/>
                <a:gd name="connsiteY1366" fmla="*/ 136025 h 850622"/>
                <a:gd name="connsiteX1367" fmla="*/ 265390 w 851557"/>
                <a:gd name="connsiteY1367" fmla="*/ 135624 h 850622"/>
                <a:gd name="connsiteX1368" fmla="*/ 264890 w 851557"/>
                <a:gd name="connsiteY1368" fmla="*/ 134724 h 850622"/>
                <a:gd name="connsiteX1369" fmla="*/ 264689 w 851557"/>
                <a:gd name="connsiteY1369" fmla="*/ 134357 h 850622"/>
                <a:gd name="connsiteX1370" fmla="*/ 264689 w 851557"/>
                <a:gd name="connsiteY1370" fmla="*/ 134357 h 850622"/>
                <a:gd name="connsiteX1371" fmla="*/ 264689 w 851557"/>
                <a:gd name="connsiteY1371" fmla="*/ 134357 h 850622"/>
                <a:gd name="connsiteX1372" fmla="*/ 264689 w 851557"/>
                <a:gd name="connsiteY1372" fmla="*/ 134090 h 850622"/>
                <a:gd name="connsiteX1373" fmla="*/ 264456 w 851557"/>
                <a:gd name="connsiteY1373" fmla="*/ 133689 h 850622"/>
                <a:gd name="connsiteX1374" fmla="*/ 263955 w 851557"/>
                <a:gd name="connsiteY1374" fmla="*/ 132789 h 850622"/>
                <a:gd name="connsiteX1375" fmla="*/ 263722 w 851557"/>
                <a:gd name="connsiteY1375" fmla="*/ 132322 h 850622"/>
                <a:gd name="connsiteX1376" fmla="*/ 263722 w 851557"/>
                <a:gd name="connsiteY1376" fmla="*/ 132322 h 850622"/>
                <a:gd name="connsiteX1377" fmla="*/ 263722 w 851557"/>
                <a:gd name="connsiteY1377" fmla="*/ 132322 h 850622"/>
                <a:gd name="connsiteX1378" fmla="*/ 263288 w 851557"/>
                <a:gd name="connsiteY1378" fmla="*/ 131521 h 850622"/>
                <a:gd name="connsiteX1379" fmla="*/ 263288 w 851557"/>
                <a:gd name="connsiteY1379" fmla="*/ 131521 h 850622"/>
                <a:gd name="connsiteX1380" fmla="*/ 262888 w 851557"/>
                <a:gd name="connsiteY1380" fmla="*/ 130887 h 850622"/>
                <a:gd name="connsiteX1381" fmla="*/ 262888 w 851557"/>
                <a:gd name="connsiteY1381" fmla="*/ 130887 h 850622"/>
                <a:gd name="connsiteX1382" fmla="*/ 262554 w 851557"/>
                <a:gd name="connsiteY1382" fmla="*/ 130286 h 850622"/>
                <a:gd name="connsiteX1383" fmla="*/ 262187 w 851557"/>
                <a:gd name="connsiteY1383" fmla="*/ 129653 h 850622"/>
                <a:gd name="connsiteX1384" fmla="*/ 262187 w 851557"/>
                <a:gd name="connsiteY1384" fmla="*/ 129386 h 850622"/>
                <a:gd name="connsiteX1385" fmla="*/ 262187 w 851557"/>
                <a:gd name="connsiteY1385" fmla="*/ 129386 h 850622"/>
                <a:gd name="connsiteX1386" fmla="*/ 261787 w 851557"/>
                <a:gd name="connsiteY1386" fmla="*/ 128718 h 850622"/>
                <a:gd name="connsiteX1387" fmla="*/ 261787 w 851557"/>
                <a:gd name="connsiteY1387" fmla="*/ 128718 h 850622"/>
                <a:gd name="connsiteX1388" fmla="*/ 261787 w 851557"/>
                <a:gd name="connsiteY1388" fmla="*/ 128718 h 850622"/>
                <a:gd name="connsiteX1389" fmla="*/ 261787 w 851557"/>
                <a:gd name="connsiteY1389" fmla="*/ 128718 h 850622"/>
                <a:gd name="connsiteX1390" fmla="*/ 261253 w 851557"/>
                <a:gd name="connsiteY1390" fmla="*/ 127818 h 850622"/>
                <a:gd name="connsiteX1391" fmla="*/ 260652 w 851557"/>
                <a:gd name="connsiteY1391" fmla="*/ 126783 h 850622"/>
                <a:gd name="connsiteX1392" fmla="*/ 260652 w 851557"/>
                <a:gd name="connsiteY1392" fmla="*/ 126783 h 850622"/>
                <a:gd name="connsiteX1393" fmla="*/ 260352 w 851557"/>
                <a:gd name="connsiteY1393" fmla="*/ 126283 h 850622"/>
                <a:gd name="connsiteX1394" fmla="*/ 259885 w 851557"/>
                <a:gd name="connsiteY1394" fmla="*/ 125515 h 850622"/>
                <a:gd name="connsiteX1395" fmla="*/ 259885 w 851557"/>
                <a:gd name="connsiteY1395" fmla="*/ 125515 h 850622"/>
                <a:gd name="connsiteX1396" fmla="*/ 259885 w 851557"/>
                <a:gd name="connsiteY1396" fmla="*/ 125315 h 850622"/>
                <a:gd name="connsiteX1397" fmla="*/ 259618 w 851557"/>
                <a:gd name="connsiteY1397" fmla="*/ 124882 h 850622"/>
                <a:gd name="connsiteX1398" fmla="*/ 259618 w 851557"/>
                <a:gd name="connsiteY1398" fmla="*/ 124882 h 850622"/>
                <a:gd name="connsiteX1399" fmla="*/ 257383 w 851557"/>
                <a:gd name="connsiteY1399" fmla="*/ 120845 h 850622"/>
                <a:gd name="connsiteX1400" fmla="*/ 255181 w 851557"/>
                <a:gd name="connsiteY1400" fmla="*/ 116808 h 850622"/>
                <a:gd name="connsiteX1401" fmla="*/ 252979 w 851557"/>
                <a:gd name="connsiteY1401" fmla="*/ 112838 h 850622"/>
                <a:gd name="connsiteX1402" fmla="*/ 252979 w 851557"/>
                <a:gd name="connsiteY1402" fmla="*/ 112838 h 850622"/>
                <a:gd name="connsiteX1403" fmla="*/ 248975 w 851557"/>
                <a:gd name="connsiteY1403" fmla="*/ 105598 h 850622"/>
                <a:gd name="connsiteX1404" fmla="*/ 248542 w 851557"/>
                <a:gd name="connsiteY1404" fmla="*/ 104830 h 850622"/>
                <a:gd name="connsiteX1405" fmla="*/ 246206 w 851557"/>
                <a:gd name="connsiteY1405" fmla="*/ 100560 h 850622"/>
                <a:gd name="connsiteX1406" fmla="*/ 254180 w 851557"/>
                <a:gd name="connsiteY1406" fmla="*/ 96256 h 850622"/>
                <a:gd name="connsiteX1407" fmla="*/ 257183 w 851557"/>
                <a:gd name="connsiteY1407" fmla="*/ 94688 h 850622"/>
                <a:gd name="connsiteX1408" fmla="*/ 257817 w 851557"/>
                <a:gd name="connsiteY1408" fmla="*/ 94388 h 850622"/>
                <a:gd name="connsiteX1409" fmla="*/ 362910 w 851557"/>
                <a:gd name="connsiteY1409" fmla="*/ 29497 h 850622"/>
                <a:gd name="connsiteX1410" fmla="*/ 365746 w 851557"/>
                <a:gd name="connsiteY1410" fmla="*/ 29063 h 850622"/>
                <a:gd name="connsiteX1411" fmla="*/ 367047 w 851557"/>
                <a:gd name="connsiteY1411" fmla="*/ 28863 h 850622"/>
                <a:gd name="connsiteX1412" fmla="*/ 369983 w 851557"/>
                <a:gd name="connsiteY1412" fmla="*/ 28429 h 850622"/>
                <a:gd name="connsiteX1413" fmla="*/ 377323 w 851557"/>
                <a:gd name="connsiteY1413" fmla="*/ 27528 h 850622"/>
                <a:gd name="connsiteX1414" fmla="*/ 377957 w 851557"/>
                <a:gd name="connsiteY1414" fmla="*/ 27528 h 850622"/>
                <a:gd name="connsiteX1415" fmla="*/ 380759 w 851557"/>
                <a:gd name="connsiteY1415" fmla="*/ 27195 h 850622"/>
                <a:gd name="connsiteX1416" fmla="*/ 382661 w 851557"/>
                <a:gd name="connsiteY1416" fmla="*/ 26995 h 850622"/>
                <a:gd name="connsiteX1417" fmla="*/ 385263 w 851557"/>
                <a:gd name="connsiteY1417" fmla="*/ 26728 h 850622"/>
                <a:gd name="connsiteX1418" fmla="*/ 386164 w 851557"/>
                <a:gd name="connsiteY1418" fmla="*/ 26728 h 850622"/>
                <a:gd name="connsiteX1419" fmla="*/ 392169 w 851557"/>
                <a:gd name="connsiteY1419" fmla="*/ 26194 h 850622"/>
                <a:gd name="connsiteX1420" fmla="*/ 395506 w 851557"/>
                <a:gd name="connsiteY1420" fmla="*/ 25927 h 850622"/>
                <a:gd name="connsiteX1421" fmla="*/ 398208 w 851557"/>
                <a:gd name="connsiteY1421" fmla="*/ 25760 h 850622"/>
                <a:gd name="connsiteX1422" fmla="*/ 400844 w 851557"/>
                <a:gd name="connsiteY1422" fmla="*/ 25760 h 850622"/>
                <a:gd name="connsiteX1423" fmla="*/ 404547 w 851557"/>
                <a:gd name="connsiteY1423" fmla="*/ 25560 h 850622"/>
                <a:gd name="connsiteX1424" fmla="*/ 409652 w 851557"/>
                <a:gd name="connsiteY1424" fmla="*/ 25326 h 850622"/>
                <a:gd name="connsiteX1425" fmla="*/ 409652 w 851557"/>
                <a:gd name="connsiteY1425" fmla="*/ 25326 h 850622"/>
                <a:gd name="connsiteX1426" fmla="*/ 413888 w 851557"/>
                <a:gd name="connsiteY1426" fmla="*/ 25326 h 850622"/>
                <a:gd name="connsiteX1427" fmla="*/ 416057 w 851557"/>
                <a:gd name="connsiteY1427" fmla="*/ 25326 h 850622"/>
                <a:gd name="connsiteX1428" fmla="*/ 419727 w 851557"/>
                <a:gd name="connsiteY1428" fmla="*/ 25326 h 850622"/>
                <a:gd name="connsiteX1429" fmla="*/ 430170 w 851557"/>
                <a:gd name="connsiteY1429" fmla="*/ 25326 h 850622"/>
                <a:gd name="connsiteX1430" fmla="*/ 434407 w 851557"/>
                <a:gd name="connsiteY1430" fmla="*/ 25326 h 850622"/>
                <a:gd name="connsiteX1431" fmla="*/ 436408 w 851557"/>
                <a:gd name="connsiteY1431" fmla="*/ 25326 h 850622"/>
                <a:gd name="connsiteX1432" fmla="*/ 440746 w 851557"/>
                <a:gd name="connsiteY1432" fmla="*/ 25326 h 850622"/>
                <a:gd name="connsiteX1433" fmla="*/ 445450 w 851557"/>
                <a:gd name="connsiteY1433" fmla="*/ 25560 h 850622"/>
                <a:gd name="connsiteX1434" fmla="*/ 445717 w 851557"/>
                <a:gd name="connsiteY1434" fmla="*/ 25560 h 850622"/>
                <a:gd name="connsiteX1435" fmla="*/ 449954 w 851557"/>
                <a:gd name="connsiteY1435" fmla="*/ 25794 h 850622"/>
                <a:gd name="connsiteX1436" fmla="*/ 451422 w 851557"/>
                <a:gd name="connsiteY1436" fmla="*/ 25794 h 850622"/>
                <a:gd name="connsiteX1437" fmla="*/ 454758 w 851557"/>
                <a:gd name="connsiteY1437" fmla="*/ 26027 h 850622"/>
                <a:gd name="connsiteX1438" fmla="*/ 460130 w 851557"/>
                <a:gd name="connsiteY1438" fmla="*/ 26461 h 850622"/>
                <a:gd name="connsiteX1439" fmla="*/ 462165 w 851557"/>
                <a:gd name="connsiteY1439" fmla="*/ 26628 h 850622"/>
                <a:gd name="connsiteX1440" fmla="*/ 465768 w 851557"/>
                <a:gd name="connsiteY1440" fmla="*/ 26995 h 850622"/>
                <a:gd name="connsiteX1441" fmla="*/ 470139 w 851557"/>
                <a:gd name="connsiteY1441" fmla="*/ 27462 h 850622"/>
                <a:gd name="connsiteX1442" fmla="*/ 472641 w 851557"/>
                <a:gd name="connsiteY1442" fmla="*/ 27729 h 850622"/>
                <a:gd name="connsiteX1443" fmla="*/ 478513 w 851557"/>
                <a:gd name="connsiteY1443" fmla="*/ 28496 h 850622"/>
                <a:gd name="connsiteX1444" fmla="*/ 479680 w 851557"/>
                <a:gd name="connsiteY1444" fmla="*/ 28663 h 850622"/>
                <a:gd name="connsiteX1445" fmla="*/ 483017 w 851557"/>
                <a:gd name="connsiteY1445" fmla="*/ 29130 h 850622"/>
                <a:gd name="connsiteX1446" fmla="*/ 483017 w 851557"/>
                <a:gd name="connsiteY1446" fmla="*/ 29130 h 850622"/>
                <a:gd name="connsiteX1447" fmla="*/ 486753 w 851557"/>
                <a:gd name="connsiteY1447" fmla="*/ 29664 h 850622"/>
                <a:gd name="connsiteX1448" fmla="*/ 484618 w 851557"/>
                <a:gd name="connsiteY1448" fmla="*/ 43242 h 850622"/>
                <a:gd name="connsiteX1449" fmla="*/ 484618 w 851557"/>
                <a:gd name="connsiteY1449" fmla="*/ 43242 h 850622"/>
                <a:gd name="connsiteX1450" fmla="*/ 483384 w 851557"/>
                <a:gd name="connsiteY1450" fmla="*/ 50882 h 850622"/>
                <a:gd name="connsiteX1451" fmla="*/ 482483 w 851557"/>
                <a:gd name="connsiteY1451" fmla="*/ 56521 h 850622"/>
                <a:gd name="connsiteX1452" fmla="*/ 482483 w 851557"/>
                <a:gd name="connsiteY1452" fmla="*/ 56521 h 850622"/>
                <a:gd name="connsiteX1453" fmla="*/ 481749 w 851557"/>
                <a:gd name="connsiteY1453" fmla="*/ 61325 h 850622"/>
                <a:gd name="connsiteX1454" fmla="*/ 481749 w 851557"/>
                <a:gd name="connsiteY1454" fmla="*/ 61325 h 850622"/>
                <a:gd name="connsiteX1455" fmla="*/ 481749 w 851557"/>
                <a:gd name="connsiteY1455" fmla="*/ 62193 h 850622"/>
                <a:gd name="connsiteX1456" fmla="*/ 480481 w 851557"/>
                <a:gd name="connsiteY1456" fmla="*/ 70366 h 850622"/>
                <a:gd name="connsiteX1457" fmla="*/ 480481 w 851557"/>
                <a:gd name="connsiteY1457" fmla="*/ 70366 h 850622"/>
                <a:gd name="connsiteX1458" fmla="*/ 480047 w 851557"/>
                <a:gd name="connsiteY1458" fmla="*/ 73202 h 850622"/>
                <a:gd name="connsiteX1459" fmla="*/ 480047 w 851557"/>
                <a:gd name="connsiteY1459" fmla="*/ 74070 h 850622"/>
                <a:gd name="connsiteX1460" fmla="*/ 480047 w 851557"/>
                <a:gd name="connsiteY1460" fmla="*/ 74370 h 850622"/>
                <a:gd name="connsiteX1461" fmla="*/ 480047 w 851557"/>
                <a:gd name="connsiteY1461" fmla="*/ 74737 h 850622"/>
                <a:gd name="connsiteX1462" fmla="*/ 480047 w 851557"/>
                <a:gd name="connsiteY1462" fmla="*/ 74904 h 850622"/>
                <a:gd name="connsiteX1463" fmla="*/ 480047 w 851557"/>
                <a:gd name="connsiteY1463" fmla="*/ 75538 h 850622"/>
                <a:gd name="connsiteX1464" fmla="*/ 480047 w 851557"/>
                <a:gd name="connsiteY1464" fmla="*/ 75538 h 850622"/>
                <a:gd name="connsiteX1465" fmla="*/ 480047 w 851557"/>
                <a:gd name="connsiteY1465" fmla="*/ 76205 h 850622"/>
                <a:gd name="connsiteX1466" fmla="*/ 480047 w 851557"/>
                <a:gd name="connsiteY1466" fmla="*/ 76672 h 850622"/>
                <a:gd name="connsiteX1467" fmla="*/ 479614 w 851557"/>
                <a:gd name="connsiteY1467" fmla="*/ 79308 h 850622"/>
                <a:gd name="connsiteX1468" fmla="*/ 479013 w 851557"/>
                <a:gd name="connsiteY1468" fmla="*/ 83144 h 850622"/>
                <a:gd name="connsiteX1469" fmla="*/ 479013 w 851557"/>
                <a:gd name="connsiteY1469" fmla="*/ 83845 h 850622"/>
                <a:gd name="connsiteX1470" fmla="*/ 479013 w 851557"/>
                <a:gd name="connsiteY1470" fmla="*/ 84579 h 850622"/>
                <a:gd name="connsiteX1471" fmla="*/ 479013 w 851557"/>
                <a:gd name="connsiteY1471" fmla="*/ 85647 h 850622"/>
                <a:gd name="connsiteX1472" fmla="*/ 479013 w 851557"/>
                <a:gd name="connsiteY1472" fmla="*/ 86347 h 850622"/>
                <a:gd name="connsiteX1473" fmla="*/ 478680 w 851557"/>
                <a:gd name="connsiteY1473" fmla="*/ 88382 h 850622"/>
                <a:gd name="connsiteX1474" fmla="*/ 478079 w 851557"/>
                <a:gd name="connsiteY1474" fmla="*/ 92219 h 850622"/>
                <a:gd name="connsiteX1475" fmla="*/ 478079 w 851557"/>
                <a:gd name="connsiteY1475" fmla="*/ 92920 h 850622"/>
                <a:gd name="connsiteX1476" fmla="*/ 478079 w 851557"/>
                <a:gd name="connsiteY1476" fmla="*/ 93387 h 850622"/>
                <a:gd name="connsiteX1477" fmla="*/ 478079 w 851557"/>
                <a:gd name="connsiteY1477" fmla="*/ 93654 h 850622"/>
                <a:gd name="connsiteX1478" fmla="*/ 478079 w 851557"/>
                <a:gd name="connsiteY1478" fmla="*/ 94388 h 850622"/>
                <a:gd name="connsiteX1479" fmla="*/ 478079 w 851557"/>
                <a:gd name="connsiteY1479" fmla="*/ 94621 h 850622"/>
                <a:gd name="connsiteX1480" fmla="*/ 477612 w 851557"/>
                <a:gd name="connsiteY1480" fmla="*/ 97424 h 850622"/>
                <a:gd name="connsiteX1481" fmla="*/ 476911 w 851557"/>
                <a:gd name="connsiteY1481" fmla="*/ 101995 h 850622"/>
                <a:gd name="connsiteX1482" fmla="*/ 475477 w 851557"/>
                <a:gd name="connsiteY1482" fmla="*/ 111036 h 850622"/>
                <a:gd name="connsiteX1483" fmla="*/ 475477 w 851557"/>
                <a:gd name="connsiteY1483" fmla="*/ 111036 h 850622"/>
                <a:gd name="connsiteX1484" fmla="*/ 475477 w 851557"/>
                <a:gd name="connsiteY1484" fmla="*/ 111703 h 850622"/>
                <a:gd name="connsiteX1485" fmla="*/ 475477 w 851557"/>
                <a:gd name="connsiteY1485" fmla="*/ 111703 h 850622"/>
                <a:gd name="connsiteX1486" fmla="*/ 474976 w 851557"/>
                <a:gd name="connsiteY1486" fmla="*/ 115040 h 850622"/>
                <a:gd name="connsiteX1487" fmla="*/ 473475 w 851557"/>
                <a:gd name="connsiteY1487" fmla="*/ 124648 h 850622"/>
                <a:gd name="connsiteX1488" fmla="*/ 473475 w 851557"/>
                <a:gd name="connsiteY1488" fmla="*/ 124648 h 850622"/>
                <a:gd name="connsiteX1489" fmla="*/ 471306 w 851557"/>
                <a:gd name="connsiteY1489" fmla="*/ 137993 h 850622"/>
                <a:gd name="connsiteX1490" fmla="*/ 469171 w 851557"/>
                <a:gd name="connsiteY1490" fmla="*/ 151605 h 850622"/>
                <a:gd name="connsiteX1491" fmla="*/ 469171 w 851557"/>
                <a:gd name="connsiteY1491" fmla="*/ 151906 h 850622"/>
                <a:gd name="connsiteX1492" fmla="*/ 469171 w 851557"/>
                <a:gd name="connsiteY1492" fmla="*/ 151906 h 850622"/>
                <a:gd name="connsiteX1493" fmla="*/ 468070 w 851557"/>
                <a:gd name="connsiteY1493" fmla="*/ 158912 h 850622"/>
                <a:gd name="connsiteX1494" fmla="*/ 467770 w 851557"/>
                <a:gd name="connsiteY1494" fmla="*/ 160814 h 850622"/>
                <a:gd name="connsiteX1495" fmla="*/ 467036 w 851557"/>
                <a:gd name="connsiteY1495" fmla="*/ 165184 h 850622"/>
                <a:gd name="connsiteX1496" fmla="*/ 465401 w 851557"/>
                <a:gd name="connsiteY1496" fmla="*/ 175527 h 850622"/>
                <a:gd name="connsiteX1497" fmla="*/ 465001 w 851557"/>
                <a:gd name="connsiteY1497" fmla="*/ 177962 h 850622"/>
                <a:gd name="connsiteX1498" fmla="*/ 465001 w 851557"/>
                <a:gd name="connsiteY1498" fmla="*/ 178763 h 850622"/>
                <a:gd name="connsiteX1499" fmla="*/ 462899 w 851557"/>
                <a:gd name="connsiteY1499" fmla="*/ 192108 h 850622"/>
                <a:gd name="connsiteX1500" fmla="*/ 462899 w 851557"/>
                <a:gd name="connsiteY1500" fmla="*/ 192375 h 850622"/>
                <a:gd name="connsiteX1501" fmla="*/ 462899 w 851557"/>
                <a:gd name="connsiteY1501" fmla="*/ 192375 h 850622"/>
                <a:gd name="connsiteX1502" fmla="*/ 462131 w 851557"/>
                <a:gd name="connsiteY1502" fmla="*/ 197246 h 850622"/>
                <a:gd name="connsiteX1503" fmla="*/ 461364 w 851557"/>
                <a:gd name="connsiteY1503" fmla="*/ 202050 h 850622"/>
                <a:gd name="connsiteX1504" fmla="*/ 460797 w 851557"/>
                <a:gd name="connsiteY1504" fmla="*/ 205720 h 850622"/>
                <a:gd name="connsiteX1505" fmla="*/ 460063 w 851557"/>
                <a:gd name="connsiteY1505" fmla="*/ 210191 h 850622"/>
                <a:gd name="connsiteX1506" fmla="*/ 460063 w 851557"/>
                <a:gd name="connsiteY1506" fmla="*/ 210191 h 850622"/>
                <a:gd name="connsiteX1507" fmla="*/ 460063 w 851557"/>
                <a:gd name="connsiteY1507" fmla="*/ 210958 h 850622"/>
                <a:gd name="connsiteX1508" fmla="*/ 457928 w 851557"/>
                <a:gd name="connsiteY1508" fmla="*/ 224470 h 850622"/>
                <a:gd name="connsiteX1509" fmla="*/ 457928 w 851557"/>
                <a:gd name="connsiteY1509" fmla="*/ 224470 h 850622"/>
                <a:gd name="connsiteX1510" fmla="*/ 456293 w 851557"/>
                <a:gd name="connsiteY1510" fmla="*/ 224203 h 850622"/>
                <a:gd name="connsiteX1511" fmla="*/ 456059 w 851557"/>
                <a:gd name="connsiteY1511" fmla="*/ 224203 h 850622"/>
                <a:gd name="connsiteX1512" fmla="*/ 454958 w 851557"/>
                <a:gd name="connsiteY1512" fmla="*/ 224203 h 850622"/>
                <a:gd name="connsiteX1513" fmla="*/ 454625 w 851557"/>
                <a:gd name="connsiteY1513" fmla="*/ 224203 h 850622"/>
                <a:gd name="connsiteX1514" fmla="*/ 453957 w 851557"/>
                <a:gd name="connsiteY1514" fmla="*/ 224203 h 850622"/>
                <a:gd name="connsiteX1515" fmla="*/ 453023 w 851557"/>
                <a:gd name="connsiteY1515" fmla="*/ 224203 h 850622"/>
                <a:gd name="connsiteX1516" fmla="*/ 452423 w 851557"/>
                <a:gd name="connsiteY1516" fmla="*/ 224203 h 850622"/>
                <a:gd name="connsiteX1517" fmla="*/ 451989 w 851557"/>
                <a:gd name="connsiteY1517" fmla="*/ 224203 h 850622"/>
                <a:gd name="connsiteX1518" fmla="*/ 451122 w 851557"/>
                <a:gd name="connsiteY1518" fmla="*/ 224203 h 850622"/>
                <a:gd name="connsiteX1519" fmla="*/ 450555 w 851557"/>
                <a:gd name="connsiteY1519" fmla="*/ 224203 h 850622"/>
                <a:gd name="connsiteX1520" fmla="*/ 448386 w 851557"/>
                <a:gd name="connsiteY1520" fmla="*/ 224203 h 850622"/>
                <a:gd name="connsiteX1521" fmla="*/ 445617 w 851557"/>
                <a:gd name="connsiteY1521" fmla="*/ 223903 h 850622"/>
                <a:gd name="connsiteX1522" fmla="*/ 443615 w 851557"/>
                <a:gd name="connsiteY1522" fmla="*/ 223903 h 850622"/>
                <a:gd name="connsiteX1523" fmla="*/ 442381 w 851557"/>
                <a:gd name="connsiteY1523" fmla="*/ 223903 h 850622"/>
                <a:gd name="connsiteX1524" fmla="*/ 441713 w 851557"/>
                <a:gd name="connsiteY1524" fmla="*/ 223903 h 850622"/>
                <a:gd name="connsiteX1525" fmla="*/ 440612 w 851557"/>
                <a:gd name="connsiteY1525" fmla="*/ 223903 h 850622"/>
                <a:gd name="connsiteX1526" fmla="*/ 438043 w 851557"/>
                <a:gd name="connsiteY1526" fmla="*/ 223703 h 850622"/>
                <a:gd name="connsiteX1527" fmla="*/ 435574 w 851557"/>
                <a:gd name="connsiteY1527" fmla="*/ 223703 h 850622"/>
                <a:gd name="connsiteX1528" fmla="*/ 435408 w 851557"/>
                <a:gd name="connsiteY1528" fmla="*/ 223703 h 850622"/>
                <a:gd name="connsiteX1529" fmla="*/ 432972 w 851557"/>
                <a:gd name="connsiteY1529" fmla="*/ 223703 h 850622"/>
                <a:gd name="connsiteX1530" fmla="*/ 432438 w 851557"/>
                <a:gd name="connsiteY1530" fmla="*/ 223703 h 850622"/>
                <a:gd name="connsiteX1531" fmla="*/ 431070 w 851557"/>
                <a:gd name="connsiteY1531" fmla="*/ 223703 h 850622"/>
                <a:gd name="connsiteX1532" fmla="*/ 418893 w 851557"/>
                <a:gd name="connsiteY1532" fmla="*/ 223703 h 850622"/>
                <a:gd name="connsiteX1533" fmla="*/ 417025 w 851557"/>
                <a:gd name="connsiteY1533" fmla="*/ 223703 h 850622"/>
                <a:gd name="connsiteX1534" fmla="*/ 414990 w 851557"/>
                <a:gd name="connsiteY1534" fmla="*/ 223703 h 850622"/>
                <a:gd name="connsiteX1535" fmla="*/ 412988 w 851557"/>
                <a:gd name="connsiteY1535" fmla="*/ 223703 h 850622"/>
                <a:gd name="connsiteX1536" fmla="*/ 410986 w 851557"/>
                <a:gd name="connsiteY1536" fmla="*/ 223703 h 850622"/>
                <a:gd name="connsiteX1537" fmla="*/ 408984 w 851557"/>
                <a:gd name="connsiteY1537" fmla="*/ 223870 h 850622"/>
                <a:gd name="connsiteX1538" fmla="*/ 406549 w 851557"/>
                <a:gd name="connsiteY1538" fmla="*/ 224070 h 850622"/>
                <a:gd name="connsiteX1539" fmla="*/ 406549 w 851557"/>
                <a:gd name="connsiteY1539" fmla="*/ 224070 h 850622"/>
                <a:gd name="connsiteX1540" fmla="*/ 405348 w 851557"/>
                <a:gd name="connsiteY1540" fmla="*/ 224070 h 850622"/>
                <a:gd name="connsiteX1541" fmla="*/ 405147 w 851557"/>
                <a:gd name="connsiteY1541" fmla="*/ 224070 h 850622"/>
                <a:gd name="connsiteX1542" fmla="*/ 403312 w 851557"/>
                <a:gd name="connsiteY1542" fmla="*/ 224270 h 850622"/>
                <a:gd name="connsiteX1543" fmla="*/ 403079 w 851557"/>
                <a:gd name="connsiteY1543" fmla="*/ 224270 h 850622"/>
                <a:gd name="connsiteX1544" fmla="*/ 401177 w 851557"/>
                <a:gd name="connsiteY1544" fmla="*/ 224470 h 850622"/>
                <a:gd name="connsiteX1545" fmla="*/ 398341 w 851557"/>
                <a:gd name="connsiteY1545" fmla="*/ 224303 h 850622"/>
                <a:gd name="connsiteX1546" fmla="*/ 397774 w 851557"/>
                <a:gd name="connsiteY1546" fmla="*/ 224303 h 850622"/>
                <a:gd name="connsiteX1547" fmla="*/ 396807 w 851557"/>
                <a:gd name="connsiteY1547" fmla="*/ 224303 h 850622"/>
                <a:gd name="connsiteX1548" fmla="*/ 396039 w 851557"/>
                <a:gd name="connsiteY1548" fmla="*/ 224303 h 850622"/>
                <a:gd name="connsiteX1549" fmla="*/ 395272 w 851557"/>
                <a:gd name="connsiteY1549" fmla="*/ 224303 h 850622"/>
                <a:gd name="connsiteX1550" fmla="*/ 394872 w 851557"/>
                <a:gd name="connsiteY1550" fmla="*/ 224303 h 850622"/>
                <a:gd name="connsiteX1551" fmla="*/ 394571 w 851557"/>
                <a:gd name="connsiteY1551" fmla="*/ 224303 h 850622"/>
                <a:gd name="connsiteX1552" fmla="*/ 394171 w 851557"/>
                <a:gd name="connsiteY1552" fmla="*/ 224303 h 850622"/>
                <a:gd name="connsiteX1553" fmla="*/ 393704 w 851557"/>
                <a:gd name="connsiteY1553" fmla="*/ 224303 h 850622"/>
                <a:gd name="connsiteX1554" fmla="*/ 393704 w 851557"/>
                <a:gd name="connsiteY1554" fmla="*/ 224303 h 850622"/>
                <a:gd name="connsiteX1555" fmla="*/ 393070 w 851557"/>
                <a:gd name="connsiteY1555" fmla="*/ 224303 h 850622"/>
                <a:gd name="connsiteX1556" fmla="*/ 393070 w 851557"/>
                <a:gd name="connsiteY1556" fmla="*/ 224036 h 850622"/>
                <a:gd name="connsiteX1557" fmla="*/ 393070 w 851557"/>
                <a:gd name="connsiteY1557" fmla="*/ 224036 h 850622"/>
                <a:gd name="connsiteX1558" fmla="*/ 392770 w 851557"/>
                <a:gd name="connsiteY1558" fmla="*/ 222201 h 850622"/>
                <a:gd name="connsiteX1559" fmla="*/ 392136 w 851557"/>
                <a:gd name="connsiteY1559" fmla="*/ 218165 h 850622"/>
                <a:gd name="connsiteX1560" fmla="*/ 390935 w 851557"/>
                <a:gd name="connsiteY1560" fmla="*/ 210758 h 850622"/>
                <a:gd name="connsiteX1561" fmla="*/ 390935 w 851557"/>
                <a:gd name="connsiteY1561" fmla="*/ 210958 h 850622"/>
                <a:gd name="connsiteX1562" fmla="*/ 389934 w 851557"/>
                <a:gd name="connsiteY1562" fmla="*/ 204586 h 850622"/>
                <a:gd name="connsiteX1563" fmla="*/ 388132 w 851557"/>
                <a:gd name="connsiteY1563" fmla="*/ 193109 h 850622"/>
                <a:gd name="connsiteX1564" fmla="*/ 388132 w 851557"/>
                <a:gd name="connsiteY1564" fmla="*/ 192842 h 850622"/>
                <a:gd name="connsiteX1565" fmla="*/ 388132 w 851557"/>
                <a:gd name="connsiteY1565" fmla="*/ 192842 h 850622"/>
                <a:gd name="connsiteX1566" fmla="*/ 386798 w 851557"/>
                <a:gd name="connsiteY1566" fmla="*/ 184401 h 850622"/>
                <a:gd name="connsiteX1567" fmla="*/ 386798 w 851557"/>
                <a:gd name="connsiteY1567" fmla="*/ 183901 h 850622"/>
                <a:gd name="connsiteX1568" fmla="*/ 386364 w 851557"/>
                <a:gd name="connsiteY1568" fmla="*/ 181132 h 850622"/>
                <a:gd name="connsiteX1569" fmla="*/ 386164 w 851557"/>
                <a:gd name="connsiteY1569" fmla="*/ 179897 h 850622"/>
                <a:gd name="connsiteX1570" fmla="*/ 386164 w 851557"/>
                <a:gd name="connsiteY1570" fmla="*/ 179297 h 850622"/>
                <a:gd name="connsiteX1571" fmla="*/ 386164 w 851557"/>
                <a:gd name="connsiteY1571" fmla="*/ 179297 h 850622"/>
                <a:gd name="connsiteX1572" fmla="*/ 384029 w 851557"/>
                <a:gd name="connsiteY1572" fmla="*/ 165751 h 850622"/>
                <a:gd name="connsiteX1573" fmla="*/ 384029 w 851557"/>
                <a:gd name="connsiteY1573" fmla="*/ 165751 h 850622"/>
                <a:gd name="connsiteX1574" fmla="*/ 381894 w 851557"/>
                <a:gd name="connsiteY1574" fmla="*/ 152406 h 850622"/>
                <a:gd name="connsiteX1575" fmla="*/ 381894 w 851557"/>
                <a:gd name="connsiteY1575" fmla="*/ 152106 h 850622"/>
                <a:gd name="connsiteX1576" fmla="*/ 379758 w 851557"/>
                <a:gd name="connsiteY1576" fmla="*/ 138494 h 850622"/>
                <a:gd name="connsiteX1577" fmla="*/ 379758 w 851557"/>
                <a:gd name="connsiteY1577" fmla="*/ 138227 h 850622"/>
                <a:gd name="connsiteX1578" fmla="*/ 379291 w 851557"/>
                <a:gd name="connsiteY1578" fmla="*/ 135324 h 850622"/>
                <a:gd name="connsiteX1579" fmla="*/ 377656 w 851557"/>
                <a:gd name="connsiteY1579" fmla="*/ 124915 h 850622"/>
                <a:gd name="connsiteX1580" fmla="*/ 375655 w 851557"/>
                <a:gd name="connsiteY1580" fmla="*/ 112037 h 850622"/>
                <a:gd name="connsiteX1581" fmla="*/ 375655 w 851557"/>
                <a:gd name="connsiteY1581" fmla="*/ 112037 h 850622"/>
                <a:gd name="connsiteX1582" fmla="*/ 375655 w 851557"/>
                <a:gd name="connsiteY1582" fmla="*/ 112037 h 850622"/>
                <a:gd name="connsiteX1583" fmla="*/ 375655 w 851557"/>
                <a:gd name="connsiteY1583" fmla="*/ 111370 h 850622"/>
                <a:gd name="connsiteX1584" fmla="*/ 375655 w 851557"/>
                <a:gd name="connsiteY1584" fmla="*/ 111370 h 850622"/>
                <a:gd name="connsiteX1585" fmla="*/ 374220 w 851557"/>
                <a:gd name="connsiteY1585" fmla="*/ 102395 h 850622"/>
                <a:gd name="connsiteX1586" fmla="*/ 373486 w 851557"/>
                <a:gd name="connsiteY1586" fmla="*/ 97858 h 850622"/>
                <a:gd name="connsiteX1587" fmla="*/ 372785 w 851557"/>
                <a:gd name="connsiteY1587" fmla="*/ 93320 h 850622"/>
                <a:gd name="connsiteX1588" fmla="*/ 372051 w 851557"/>
                <a:gd name="connsiteY1588" fmla="*/ 88783 h 850622"/>
                <a:gd name="connsiteX1589" fmla="*/ 371318 w 851557"/>
                <a:gd name="connsiteY1589" fmla="*/ 84245 h 850622"/>
                <a:gd name="connsiteX1590" fmla="*/ 370617 w 851557"/>
                <a:gd name="connsiteY1590" fmla="*/ 79741 h 850622"/>
                <a:gd name="connsiteX1591" fmla="*/ 369916 w 851557"/>
                <a:gd name="connsiteY1591" fmla="*/ 75204 h 850622"/>
                <a:gd name="connsiteX1592" fmla="*/ 369182 w 851557"/>
                <a:gd name="connsiteY1592" fmla="*/ 70667 h 850622"/>
                <a:gd name="connsiteX1593" fmla="*/ 369182 w 851557"/>
                <a:gd name="connsiteY1593" fmla="*/ 70667 h 850622"/>
                <a:gd name="connsiteX1594" fmla="*/ 367881 w 851557"/>
                <a:gd name="connsiteY1594" fmla="*/ 62526 h 850622"/>
                <a:gd name="connsiteX1595" fmla="*/ 367881 w 851557"/>
                <a:gd name="connsiteY1595" fmla="*/ 62159 h 850622"/>
                <a:gd name="connsiteX1596" fmla="*/ 367881 w 851557"/>
                <a:gd name="connsiteY1596" fmla="*/ 62159 h 850622"/>
                <a:gd name="connsiteX1597" fmla="*/ 367881 w 851557"/>
                <a:gd name="connsiteY1597" fmla="*/ 61792 h 850622"/>
                <a:gd name="connsiteX1598" fmla="*/ 367114 w 851557"/>
                <a:gd name="connsiteY1598" fmla="*/ 56955 h 850622"/>
                <a:gd name="connsiteX1599" fmla="*/ 366213 w 851557"/>
                <a:gd name="connsiteY1599" fmla="*/ 51316 h 850622"/>
                <a:gd name="connsiteX1600" fmla="*/ 365012 w 851557"/>
                <a:gd name="connsiteY1600" fmla="*/ 43643 h 850622"/>
                <a:gd name="connsiteX1601" fmla="*/ 362843 w 851557"/>
                <a:gd name="connsiteY1601" fmla="*/ 30097 h 850622"/>
                <a:gd name="connsiteX1602" fmla="*/ 362843 w 851557"/>
                <a:gd name="connsiteY1602" fmla="*/ 30097 h 850622"/>
                <a:gd name="connsiteX1603" fmla="*/ 823653 w 851557"/>
                <a:gd name="connsiteY1603" fmla="*/ 441797 h 850622"/>
                <a:gd name="connsiteX1604" fmla="*/ 823653 w 851557"/>
                <a:gd name="connsiteY1604" fmla="*/ 443165 h 850622"/>
                <a:gd name="connsiteX1605" fmla="*/ 823653 w 851557"/>
                <a:gd name="connsiteY1605" fmla="*/ 445633 h 850622"/>
                <a:gd name="connsiteX1606" fmla="*/ 823653 w 851557"/>
                <a:gd name="connsiteY1606" fmla="*/ 447168 h 850622"/>
                <a:gd name="connsiteX1607" fmla="*/ 823186 w 851557"/>
                <a:gd name="connsiteY1607" fmla="*/ 454441 h 850622"/>
                <a:gd name="connsiteX1608" fmla="*/ 822852 w 851557"/>
                <a:gd name="connsiteY1608" fmla="*/ 458411 h 850622"/>
                <a:gd name="connsiteX1609" fmla="*/ 822585 w 851557"/>
                <a:gd name="connsiteY1609" fmla="*/ 461414 h 850622"/>
                <a:gd name="connsiteX1610" fmla="*/ 822418 w 851557"/>
                <a:gd name="connsiteY1610" fmla="*/ 463316 h 850622"/>
                <a:gd name="connsiteX1611" fmla="*/ 822118 w 851557"/>
                <a:gd name="connsiteY1611" fmla="*/ 466152 h 850622"/>
                <a:gd name="connsiteX1612" fmla="*/ 821651 w 851557"/>
                <a:gd name="connsiteY1612" fmla="*/ 470389 h 850622"/>
                <a:gd name="connsiteX1613" fmla="*/ 820783 w 851557"/>
                <a:gd name="connsiteY1613" fmla="*/ 477261 h 850622"/>
                <a:gd name="connsiteX1614" fmla="*/ 820783 w 851557"/>
                <a:gd name="connsiteY1614" fmla="*/ 478763 h 850622"/>
                <a:gd name="connsiteX1615" fmla="*/ 820450 w 851557"/>
                <a:gd name="connsiteY1615" fmla="*/ 480898 h 850622"/>
                <a:gd name="connsiteX1616" fmla="*/ 820149 w 851557"/>
                <a:gd name="connsiteY1616" fmla="*/ 482967 h 850622"/>
                <a:gd name="connsiteX1617" fmla="*/ 819749 w 851557"/>
                <a:gd name="connsiteY1617" fmla="*/ 485702 h 850622"/>
                <a:gd name="connsiteX1618" fmla="*/ 818414 w 851557"/>
                <a:gd name="connsiteY1618" fmla="*/ 493609 h 850622"/>
                <a:gd name="connsiteX1619" fmla="*/ 817914 w 851557"/>
                <a:gd name="connsiteY1619" fmla="*/ 496512 h 850622"/>
                <a:gd name="connsiteX1620" fmla="*/ 817614 w 851557"/>
                <a:gd name="connsiteY1620" fmla="*/ 497980 h 850622"/>
                <a:gd name="connsiteX1621" fmla="*/ 817147 w 851557"/>
                <a:gd name="connsiteY1621" fmla="*/ 500482 h 850622"/>
                <a:gd name="connsiteX1622" fmla="*/ 816480 w 851557"/>
                <a:gd name="connsiteY1622" fmla="*/ 503818 h 850622"/>
                <a:gd name="connsiteX1623" fmla="*/ 816480 w 851557"/>
                <a:gd name="connsiteY1623" fmla="*/ 504185 h 850622"/>
                <a:gd name="connsiteX1624" fmla="*/ 814411 w 851557"/>
                <a:gd name="connsiteY1624" fmla="*/ 513661 h 850622"/>
                <a:gd name="connsiteX1625" fmla="*/ 814411 w 851557"/>
                <a:gd name="connsiteY1625" fmla="*/ 514094 h 850622"/>
                <a:gd name="connsiteX1626" fmla="*/ 813377 w 851557"/>
                <a:gd name="connsiteY1626" fmla="*/ 518498 h 850622"/>
                <a:gd name="connsiteX1627" fmla="*/ 813377 w 851557"/>
                <a:gd name="connsiteY1627" fmla="*/ 518732 h 850622"/>
                <a:gd name="connsiteX1628" fmla="*/ 812176 w 851557"/>
                <a:gd name="connsiteY1628" fmla="*/ 523436 h 850622"/>
                <a:gd name="connsiteX1629" fmla="*/ 811075 w 851557"/>
                <a:gd name="connsiteY1629" fmla="*/ 527606 h 850622"/>
                <a:gd name="connsiteX1630" fmla="*/ 809940 w 851557"/>
                <a:gd name="connsiteY1630" fmla="*/ 531810 h 850622"/>
                <a:gd name="connsiteX1631" fmla="*/ 809273 w 851557"/>
                <a:gd name="connsiteY1631" fmla="*/ 534079 h 850622"/>
                <a:gd name="connsiteX1632" fmla="*/ 808639 w 851557"/>
                <a:gd name="connsiteY1632" fmla="*/ 536347 h 850622"/>
                <a:gd name="connsiteX1633" fmla="*/ 807905 w 851557"/>
                <a:gd name="connsiteY1633" fmla="*/ 538749 h 850622"/>
                <a:gd name="connsiteX1634" fmla="*/ 805536 w 851557"/>
                <a:gd name="connsiteY1634" fmla="*/ 546323 h 850622"/>
                <a:gd name="connsiteX1635" fmla="*/ 804502 w 851557"/>
                <a:gd name="connsiteY1635" fmla="*/ 549659 h 850622"/>
                <a:gd name="connsiteX1636" fmla="*/ 804502 w 851557"/>
                <a:gd name="connsiteY1636" fmla="*/ 549993 h 850622"/>
                <a:gd name="connsiteX1637" fmla="*/ 803301 w 851557"/>
                <a:gd name="connsiteY1637" fmla="*/ 553529 h 850622"/>
                <a:gd name="connsiteX1638" fmla="*/ 803301 w 851557"/>
                <a:gd name="connsiteY1638" fmla="*/ 553529 h 850622"/>
                <a:gd name="connsiteX1639" fmla="*/ 790390 w 851557"/>
                <a:gd name="connsiteY1639" fmla="*/ 549092 h 850622"/>
                <a:gd name="connsiteX1640" fmla="*/ 790390 w 851557"/>
                <a:gd name="connsiteY1640" fmla="*/ 549092 h 850622"/>
                <a:gd name="connsiteX1641" fmla="*/ 783050 w 851557"/>
                <a:gd name="connsiteY1641" fmla="*/ 546623 h 850622"/>
                <a:gd name="connsiteX1642" fmla="*/ 777245 w 851557"/>
                <a:gd name="connsiteY1642" fmla="*/ 544655 h 850622"/>
                <a:gd name="connsiteX1643" fmla="*/ 776844 w 851557"/>
                <a:gd name="connsiteY1643" fmla="*/ 544655 h 850622"/>
                <a:gd name="connsiteX1644" fmla="*/ 776844 w 851557"/>
                <a:gd name="connsiteY1644" fmla="*/ 544655 h 850622"/>
                <a:gd name="connsiteX1645" fmla="*/ 773074 w 851557"/>
                <a:gd name="connsiteY1645" fmla="*/ 543387 h 850622"/>
                <a:gd name="connsiteX1646" fmla="*/ 772274 w 851557"/>
                <a:gd name="connsiteY1646" fmla="*/ 543120 h 850622"/>
                <a:gd name="connsiteX1647" fmla="*/ 764467 w 851557"/>
                <a:gd name="connsiteY1647" fmla="*/ 540384 h 850622"/>
                <a:gd name="connsiteX1648" fmla="*/ 764200 w 851557"/>
                <a:gd name="connsiteY1648" fmla="*/ 540384 h 850622"/>
                <a:gd name="connsiteX1649" fmla="*/ 760129 w 851557"/>
                <a:gd name="connsiteY1649" fmla="*/ 538983 h 850622"/>
                <a:gd name="connsiteX1650" fmla="*/ 759829 w 851557"/>
                <a:gd name="connsiteY1650" fmla="*/ 538983 h 850622"/>
                <a:gd name="connsiteX1651" fmla="*/ 755792 w 851557"/>
                <a:gd name="connsiteY1651" fmla="*/ 537615 h 850622"/>
                <a:gd name="connsiteX1652" fmla="*/ 755525 w 851557"/>
                <a:gd name="connsiteY1652" fmla="*/ 537615 h 850622"/>
                <a:gd name="connsiteX1653" fmla="*/ 751455 w 851557"/>
                <a:gd name="connsiteY1653" fmla="*/ 536214 h 850622"/>
                <a:gd name="connsiteX1654" fmla="*/ 747552 w 851557"/>
                <a:gd name="connsiteY1654" fmla="*/ 534879 h 850622"/>
                <a:gd name="connsiteX1655" fmla="*/ 747552 w 851557"/>
                <a:gd name="connsiteY1655" fmla="*/ 534879 h 850622"/>
                <a:gd name="connsiteX1656" fmla="*/ 747351 w 851557"/>
                <a:gd name="connsiteY1656" fmla="*/ 534879 h 850622"/>
                <a:gd name="connsiteX1657" fmla="*/ 747118 w 851557"/>
                <a:gd name="connsiteY1657" fmla="*/ 534879 h 850622"/>
                <a:gd name="connsiteX1658" fmla="*/ 742847 w 851557"/>
                <a:gd name="connsiteY1658" fmla="*/ 533411 h 850622"/>
                <a:gd name="connsiteX1659" fmla="*/ 742847 w 851557"/>
                <a:gd name="connsiteY1659" fmla="*/ 533411 h 850622"/>
                <a:gd name="connsiteX1660" fmla="*/ 738577 w 851557"/>
                <a:gd name="connsiteY1660" fmla="*/ 531943 h 850622"/>
                <a:gd name="connsiteX1661" fmla="*/ 738577 w 851557"/>
                <a:gd name="connsiteY1661" fmla="*/ 531943 h 850622"/>
                <a:gd name="connsiteX1662" fmla="*/ 734340 w 851557"/>
                <a:gd name="connsiteY1662" fmla="*/ 530509 h 850622"/>
                <a:gd name="connsiteX1663" fmla="*/ 734340 w 851557"/>
                <a:gd name="connsiteY1663" fmla="*/ 530509 h 850622"/>
                <a:gd name="connsiteX1664" fmla="*/ 725732 w 851557"/>
                <a:gd name="connsiteY1664" fmla="*/ 527540 h 850622"/>
                <a:gd name="connsiteX1665" fmla="*/ 725732 w 851557"/>
                <a:gd name="connsiteY1665" fmla="*/ 527540 h 850622"/>
                <a:gd name="connsiteX1666" fmla="*/ 712787 w 851557"/>
                <a:gd name="connsiteY1666" fmla="*/ 523102 h 850622"/>
                <a:gd name="connsiteX1667" fmla="*/ 712787 w 851557"/>
                <a:gd name="connsiteY1667" fmla="*/ 523102 h 850622"/>
                <a:gd name="connsiteX1668" fmla="*/ 698408 w 851557"/>
                <a:gd name="connsiteY1668" fmla="*/ 517898 h 850622"/>
                <a:gd name="connsiteX1669" fmla="*/ 698408 w 851557"/>
                <a:gd name="connsiteY1669" fmla="*/ 517898 h 850622"/>
                <a:gd name="connsiteX1670" fmla="*/ 699509 w 851557"/>
                <a:gd name="connsiteY1670" fmla="*/ 514561 h 850622"/>
                <a:gd name="connsiteX1671" fmla="*/ 700176 w 851557"/>
                <a:gd name="connsiteY1671" fmla="*/ 512526 h 850622"/>
                <a:gd name="connsiteX1672" fmla="*/ 702211 w 851557"/>
                <a:gd name="connsiteY1672" fmla="*/ 505854 h 850622"/>
                <a:gd name="connsiteX1673" fmla="*/ 702879 w 851557"/>
                <a:gd name="connsiteY1673" fmla="*/ 503518 h 850622"/>
                <a:gd name="connsiteX1674" fmla="*/ 704113 w 851557"/>
                <a:gd name="connsiteY1674" fmla="*/ 499081 h 850622"/>
                <a:gd name="connsiteX1675" fmla="*/ 704880 w 851557"/>
                <a:gd name="connsiteY1675" fmla="*/ 496145 h 850622"/>
                <a:gd name="connsiteX1676" fmla="*/ 705748 w 851557"/>
                <a:gd name="connsiteY1676" fmla="*/ 492809 h 850622"/>
                <a:gd name="connsiteX1677" fmla="*/ 705748 w 851557"/>
                <a:gd name="connsiteY1677" fmla="*/ 492375 h 850622"/>
                <a:gd name="connsiteX1678" fmla="*/ 706348 w 851557"/>
                <a:gd name="connsiteY1678" fmla="*/ 489739 h 850622"/>
                <a:gd name="connsiteX1679" fmla="*/ 707916 w 851557"/>
                <a:gd name="connsiteY1679" fmla="*/ 482666 h 850622"/>
                <a:gd name="connsiteX1680" fmla="*/ 708383 w 851557"/>
                <a:gd name="connsiteY1680" fmla="*/ 480364 h 850622"/>
                <a:gd name="connsiteX1681" fmla="*/ 709118 w 851557"/>
                <a:gd name="connsiteY1681" fmla="*/ 476561 h 850622"/>
                <a:gd name="connsiteX1682" fmla="*/ 709518 w 851557"/>
                <a:gd name="connsiteY1682" fmla="*/ 474326 h 850622"/>
                <a:gd name="connsiteX1683" fmla="*/ 710419 w 851557"/>
                <a:gd name="connsiteY1683" fmla="*/ 468721 h 850622"/>
                <a:gd name="connsiteX1684" fmla="*/ 710719 w 851557"/>
                <a:gd name="connsiteY1684" fmla="*/ 466919 h 850622"/>
                <a:gd name="connsiteX1685" fmla="*/ 711052 w 851557"/>
                <a:gd name="connsiteY1685" fmla="*/ 464517 h 850622"/>
                <a:gd name="connsiteX1686" fmla="*/ 711386 w 851557"/>
                <a:gd name="connsiteY1686" fmla="*/ 462181 h 850622"/>
                <a:gd name="connsiteX1687" fmla="*/ 711620 w 851557"/>
                <a:gd name="connsiteY1687" fmla="*/ 460246 h 850622"/>
                <a:gd name="connsiteX1688" fmla="*/ 712220 w 851557"/>
                <a:gd name="connsiteY1688" fmla="*/ 455108 h 850622"/>
                <a:gd name="connsiteX1689" fmla="*/ 712621 w 851557"/>
                <a:gd name="connsiteY1689" fmla="*/ 451105 h 850622"/>
                <a:gd name="connsiteX1690" fmla="*/ 712821 w 851557"/>
                <a:gd name="connsiteY1690" fmla="*/ 448803 h 850622"/>
                <a:gd name="connsiteX1691" fmla="*/ 713154 w 851557"/>
                <a:gd name="connsiteY1691" fmla="*/ 444499 h 850622"/>
                <a:gd name="connsiteX1692" fmla="*/ 713421 w 851557"/>
                <a:gd name="connsiteY1692" fmla="*/ 440162 h 850622"/>
                <a:gd name="connsiteX1693" fmla="*/ 713421 w 851557"/>
                <a:gd name="connsiteY1693" fmla="*/ 437259 h 850622"/>
                <a:gd name="connsiteX1694" fmla="*/ 713421 w 851557"/>
                <a:gd name="connsiteY1694" fmla="*/ 435091 h 850622"/>
                <a:gd name="connsiteX1695" fmla="*/ 713622 w 851557"/>
                <a:gd name="connsiteY1695" fmla="*/ 428418 h 850622"/>
                <a:gd name="connsiteX1696" fmla="*/ 713622 w 851557"/>
                <a:gd name="connsiteY1696" fmla="*/ 428418 h 850622"/>
                <a:gd name="connsiteX1697" fmla="*/ 727300 w 851557"/>
                <a:gd name="connsiteY1697" fmla="*/ 428652 h 850622"/>
                <a:gd name="connsiteX1698" fmla="*/ 727300 w 851557"/>
                <a:gd name="connsiteY1698" fmla="*/ 428652 h 850622"/>
                <a:gd name="connsiteX1699" fmla="*/ 741013 w 851557"/>
                <a:gd name="connsiteY1699" fmla="*/ 428885 h 850622"/>
                <a:gd name="connsiteX1700" fmla="*/ 741013 w 851557"/>
                <a:gd name="connsiteY1700" fmla="*/ 428885 h 850622"/>
                <a:gd name="connsiteX1701" fmla="*/ 750187 w 851557"/>
                <a:gd name="connsiteY1701" fmla="*/ 429052 h 850622"/>
                <a:gd name="connsiteX1702" fmla="*/ 754758 w 851557"/>
                <a:gd name="connsiteY1702" fmla="*/ 429052 h 850622"/>
                <a:gd name="connsiteX1703" fmla="*/ 758094 w 851557"/>
                <a:gd name="connsiteY1703" fmla="*/ 429052 h 850622"/>
                <a:gd name="connsiteX1704" fmla="*/ 759596 w 851557"/>
                <a:gd name="connsiteY1704" fmla="*/ 429052 h 850622"/>
                <a:gd name="connsiteX1705" fmla="*/ 764033 w 851557"/>
                <a:gd name="connsiteY1705" fmla="*/ 429052 h 850622"/>
                <a:gd name="connsiteX1706" fmla="*/ 768570 w 851557"/>
                <a:gd name="connsiteY1706" fmla="*/ 429052 h 850622"/>
                <a:gd name="connsiteX1707" fmla="*/ 768570 w 851557"/>
                <a:gd name="connsiteY1707" fmla="*/ 429052 h 850622"/>
                <a:gd name="connsiteX1708" fmla="*/ 773141 w 851557"/>
                <a:gd name="connsiteY1708" fmla="*/ 429052 h 850622"/>
                <a:gd name="connsiteX1709" fmla="*/ 777745 w 851557"/>
                <a:gd name="connsiteY1709" fmla="*/ 429052 h 850622"/>
                <a:gd name="connsiteX1710" fmla="*/ 782316 w 851557"/>
                <a:gd name="connsiteY1710" fmla="*/ 429052 h 850622"/>
                <a:gd name="connsiteX1711" fmla="*/ 782316 w 851557"/>
                <a:gd name="connsiteY1711" fmla="*/ 429052 h 850622"/>
                <a:gd name="connsiteX1712" fmla="*/ 788355 w 851557"/>
                <a:gd name="connsiteY1712" fmla="*/ 429052 h 850622"/>
                <a:gd name="connsiteX1713" fmla="*/ 790523 w 851557"/>
                <a:gd name="connsiteY1713" fmla="*/ 429052 h 850622"/>
                <a:gd name="connsiteX1714" fmla="*/ 792024 w 851557"/>
                <a:gd name="connsiteY1714" fmla="*/ 429052 h 850622"/>
                <a:gd name="connsiteX1715" fmla="*/ 796528 w 851557"/>
                <a:gd name="connsiteY1715" fmla="*/ 429052 h 850622"/>
                <a:gd name="connsiteX1716" fmla="*/ 796829 w 851557"/>
                <a:gd name="connsiteY1716" fmla="*/ 429052 h 850622"/>
                <a:gd name="connsiteX1717" fmla="*/ 802534 w 851557"/>
                <a:gd name="connsiteY1717" fmla="*/ 429052 h 850622"/>
                <a:gd name="connsiteX1718" fmla="*/ 810274 w 851557"/>
                <a:gd name="connsiteY1718" fmla="*/ 429052 h 850622"/>
                <a:gd name="connsiteX1719" fmla="*/ 810274 w 851557"/>
                <a:gd name="connsiteY1719" fmla="*/ 429052 h 850622"/>
                <a:gd name="connsiteX1720" fmla="*/ 823886 w 851557"/>
                <a:gd name="connsiteY1720" fmla="*/ 429285 h 850622"/>
                <a:gd name="connsiteX1721" fmla="*/ 823886 w 851557"/>
                <a:gd name="connsiteY1721" fmla="*/ 429285 h 850622"/>
                <a:gd name="connsiteX1722" fmla="*/ 823886 w 851557"/>
                <a:gd name="connsiteY1722" fmla="*/ 429285 h 850622"/>
                <a:gd name="connsiteX1723" fmla="*/ 823519 w 851557"/>
                <a:gd name="connsiteY1723" fmla="*/ 440696 h 850622"/>
                <a:gd name="connsiteX1724" fmla="*/ 756927 w 851557"/>
                <a:gd name="connsiteY1724" fmla="*/ 178229 h 850622"/>
                <a:gd name="connsiteX1725" fmla="*/ 758628 w 851557"/>
                <a:gd name="connsiteY1725" fmla="*/ 180498 h 850622"/>
                <a:gd name="connsiteX1726" fmla="*/ 759662 w 851557"/>
                <a:gd name="connsiteY1726" fmla="*/ 181966 h 850622"/>
                <a:gd name="connsiteX1727" fmla="*/ 760697 w 851557"/>
                <a:gd name="connsiteY1727" fmla="*/ 183434 h 850622"/>
                <a:gd name="connsiteX1728" fmla="*/ 762532 w 851557"/>
                <a:gd name="connsiteY1728" fmla="*/ 185969 h 850622"/>
                <a:gd name="connsiteX1729" fmla="*/ 764867 w 851557"/>
                <a:gd name="connsiteY1729" fmla="*/ 189305 h 850622"/>
                <a:gd name="connsiteX1730" fmla="*/ 764867 w 851557"/>
                <a:gd name="connsiteY1730" fmla="*/ 189305 h 850622"/>
                <a:gd name="connsiteX1731" fmla="*/ 767136 w 851557"/>
                <a:gd name="connsiteY1731" fmla="*/ 192642 h 850622"/>
                <a:gd name="connsiteX1732" fmla="*/ 768637 w 851557"/>
                <a:gd name="connsiteY1732" fmla="*/ 194911 h 850622"/>
                <a:gd name="connsiteX1733" fmla="*/ 769571 w 851557"/>
                <a:gd name="connsiteY1733" fmla="*/ 196278 h 850622"/>
                <a:gd name="connsiteX1734" fmla="*/ 770038 w 851557"/>
                <a:gd name="connsiteY1734" fmla="*/ 196979 h 850622"/>
                <a:gd name="connsiteX1735" fmla="*/ 770472 w 851557"/>
                <a:gd name="connsiteY1735" fmla="*/ 197646 h 850622"/>
                <a:gd name="connsiteX1736" fmla="*/ 771273 w 851557"/>
                <a:gd name="connsiteY1736" fmla="*/ 198847 h 850622"/>
                <a:gd name="connsiteX1737" fmla="*/ 772440 w 851557"/>
                <a:gd name="connsiteY1737" fmla="*/ 200616 h 850622"/>
                <a:gd name="connsiteX1738" fmla="*/ 774476 w 851557"/>
                <a:gd name="connsiteY1738" fmla="*/ 203952 h 850622"/>
                <a:gd name="connsiteX1739" fmla="*/ 775944 w 851557"/>
                <a:gd name="connsiteY1739" fmla="*/ 206287 h 850622"/>
                <a:gd name="connsiteX1740" fmla="*/ 781315 w 851557"/>
                <a:gd name="connsiteY1740" fmla="*/ 215229 h 850622"/>
                <a:gd name="connsiteX1741" fmla="*/ 782649 w 851557"/>
                <a:gd name="connsiteY1741" fmla="*/ 217464 h 850622"/>
                <a:gd name="connsiteX1742" fmla="*/ 783851 w 851557"/>
                <a:gd name="connsiteY1742" fmla="*/ 219599 h 850622"/>
                <a:gd name="connsiteX1743" fmla="*/ 785786 w 851557"/>
                <a:gd name="connsiteY1743" fmla="*/ 222935 h 850622"/>
                <a:gd name="connsiteX1744" fmla="*/ 788054 w 851557"/>
                <a:gd name="connsiteY1744" fmla="*/ 227106 h 850622"/>
                <a:gd name="connsiteX1745" fmla="*/ 792992 w 851557"/>
                <a:gd name="connsiteY1745" fmla="*/ 236447 h 850622"/>
                <a:gd name="connsiteX1746" fmla="*/ 794760 w 851557"/>
                <a:gd name="connsiteY1746" fmla="*/ 239951 h 850622"/>
                <a:gd name="connsiteX1747" fmla="*/ 795094 w 851557"/>
                <a:gd name="connsiteY1747" fmla="*/ 240651 h 850622"/>
                <a:gd name="connsiteX1748" fmla="*/ 797162 w 851557"/>
                <a:gd name="connsiteY1748" fmla="*/ 244888 h 850622"/>
                <a:gd name="connsiteX1749" fmla="*/ 799131 w 851557"/>
                <a:gd name="connsiteY1749" fmla="*/ 249025 h 850622"/>
                <a:gd name="connsiteX1750" fmla="*/ 801833 w 851557"/>
                <a:gd name="connsiteY1750" fmla="*/ 254930 h 850622"/>
                <a:gd name="connsiteX1751" fmla="*/ 803201 w 851557"/>
                <a:gd name="connsiteY1751" fmla="*/ 258000 h 850622"/>
                <a:gd name="connsiteX1752" fmla="*/ 803568 w 851557"/>
                <a:gd name="connsiteY1752" fmla="*/ 258801 h 850622"/>
                <a:gd name="connsiteX1753" fmla="*/ 804302 w 851557"/>
                <a:gd name="connsiteY1753" fmla="*/ 260535 h 850622"/>
                <a:gd name="connsiteX1754" fmla="*/ 804702 w 851557"/>
                <a:gd name="connsiteY1754" fmla="*/ 261470 h 850622"/>
                <a:gd name="connsiteX1755" fmla="*/ 805703 w 851557"/>
                <a:gd name="connsiteY1755" fmla="*/ 263805 h 850622"/>
                <a:gd name="connsiteX1756" fmla="*/ 805703 w 851557"/>
                <a:gd name="connsiteY1756" fmla="*/ 263805 h 850622"/>
                <a:gd name="connsiteX1757" fmla="*/ 808773 w 851557"/>
                <a:gd name="connsiteY1757" fmla="*/ 271345 h 850622"/>
                <a:gd name="connsiteX1758" fmla="*/ 808773 w 851557"/>
                <a:gd name="connsiteY1758" fmla="*/ 271345 h 850622"/>
                <a:gd name="connsiteX1759" fmla="*/ 808773 w 851557"/>
                <a:gd name="connsiteY1759" fmla="*/ 271345 h 850622"/>
                <a:gd name="connsiteX1760" fmla="*/ 809840 w 851557"/>
                <a:gd name="connsiteY1760" fmla="*/ 274114 h 850622"/>
                <a:gd name="connsiteX1761" fmla="*/ 809840 w 851557"/>
                <a:gd name="connsiteY1761" fmla="*/ 274114 h 850622"/>
                <a:gd name="connsiteX1762" fmla="*/ 810174 w 851557"/>
                <a:gd name="connsiteY1762" fmla="*/ 275015 h 850622"/>
                <a:gd name="connsiteX1763" fmla="*/ 784484 w 851557"/>
                <a:gd name="connsiteY1763" fmla="*/ 285024 h 850622"/>
                <a:gd name="connsiteX1764" fmla="*/ 784484 w 851557"/>
                <a:gd name="connsiteY1764" fmla="*/ 285024 h 850622"/>
                <a:gd name="connsiteX1765" fmla="*/ 783083 w 851557"/>
                <a:gd name="connsiteY1765" fmla="*/ 285558 h 850622"/>
                <a:gd name="connsiteX1766" fmla="*/ 782649 w 851557"/>
                <a:gd name="connsiteY1766" fmla="*/ 285725 h 850622"/>
                <a:gd name="connsiteX1767" fmla="*/ 777245 w 851557"/>
                <a:gd name="connsiteY1767" fmla="*/ 287760 h 850622"/>
                <a:gd name="connsiteX1768" fmla="*/ 777245 w 851557"/>
                <a:gd name="connsiteY1768" fmla="*/ 287760 h 850622"/>
                <a:gd name="connsiteX1769" fmla="*/ 771740 w 851557"/>
                <a:gd name="connsiteY1769" fmla="*/ 289828 h 850622"/>
                <a:gd name="connsiteX1770" fmla="*/ 768570 w 851557"/>
                <a:gd name="connsiteY1770" fmla="*/ 291096 h 850622"/>
                <a:gd name="connsiteX1771" fmla="*/ 768570 w 851557"/>
                <a:gd name="connsiteY1771" fmla="*/ 291096 h 850622"/>
                <a:gd name="connsiteX1772" fmla="*/ 768003 w 851557"/>
                <a:gd name="connsiteY1772" fmla="*/ 291330 h 850622"/>
                <a:gd name="connsiteX1773" fmla="*/ 767403 w 851557"/>
                <a:gd name="connsiteY1773" fmla="*/ 291530 h 850622"/>
                <a:gd name="connsiteX1774" fmla="*/ 767403 w 851557"/>
                <a:gd name="connsiteY1774" fmla="*/ 291530 h 850622"/>
                <a:gd name="connsiteX1775" fmla="*/ 766569 w 851557"/>
                <a:gd name="connsiteY1775" fmla="*/ 291863 h 850622"/>
                <a:gd name="connsiteX1776" fmla="*/ 758862 w 851557"/>
                <a:gd name="connsiteY1776" fmla="*/ 294833 h 850622"/>
                <a:gd name="connsiteX1777" fmla="*/ 758862 w 851557"/>
                <a:gd name="connsiteY1777" fmla="*/ 294833 h 850622"/>
                <a:gd name="connsiteX1778" fmla="*/ 754625 w 851557"/>
                <a:gd name="connsiteY1778" fmla="*/ 296467 h 850622"/>
                <a:gd name="connsiteX1779" fmla="*/ 754625 w 851557"/>
                <a:gd name="connsiteY1779" fmla="*/ 296467 h 850622"/>
                <a:gd name="connsiteX1780" fmla="*/ 750388 w 851557"/>
                <a:gd name="connsiteY1780" fmla="*/ 298136 h 850622"/>
                <a:gd name="connsiteX1781" fmla="*/ 750388 w 851557"/>
                <a:gd name="connsiteY1781" fmla="*/ 298136 h 850622"/>
                <a:gd name="connsiteX1782" fmla="*/ 746084 w 851557"/>
                <a:gd name="connsiteY1782" fmla="*/ 299770 h 850622"/>
                <a:gd name="connsiteX1783" fmla="*/ 746084 w 851557"/>
                <a:gd name="connsiteY1783" fmla="*/ 299770 h 850622"/>
                <a:gd name="connsiteX1784" fmla="*/ 741847 w 851557"/>
                <a:gd name="connsiteY1784" fmla="*/ 301372 h 850622"/>
                <a:gd name="connsiteX1785" fmla="*/ 741847 w 851557"/>
                <a:gd name="connsiteY1785" fmla="*/ 301372 h 850622"/>
                <a:gd name="connsiteX1786" fmla="*/ 737576 w 851557"/>
                <a:gd name="connsiteY1786" fmla="*/ 302973 h 850622"/>
                <a:gd name="connsiteX1787" fmla="*/ 737576 w 851557"/>
                <a:gd name="connsiteY1787" fmla="*/ 302973 h 850622"/>
                <a:gd name="connsiteX1788" fmla="*/ 733339 w 851557"/>
                <a:gd name="connsiteY1788" fmla="*/ 304641 h 850622"/>
                <a:gd name="connsiteX1789" fmla="*/ 733339 w 851557"/>
                <a:gd name="connsiteY1789" fmla="*/ 304641 h 850622"/>
                <a:gd name="connsiteX1790" fmla="*/ 729069 w 851557"/>
                <a:gd name="connsiteY1790" fmla="*/ 306276 h 850622"/>
                <a:gd name="connsiteX1791" fmla="*/ 729069 w 851557"/>
                <a:gd name="connsiteY1791" fmla="*/ 306276 h 850622"/>
                <a:gd name="connsiteX1792" fmla="*/ 720528 w 851557"/>
                <a:gd name="connsiteY1792" fmla="*/ 309612 h 850622"/>
                <a:gd name="connsiteX1793" fmla="*/ 720528 w 851557"/>
                <a:gd name="connsiteY1793" fmla="*/ 309612 h 850622"/>
                <a:gd name="connsiteX1794" fmla="*/ 720261 w 851557"/>
                <a:gd name="connsiteY1794" fmla="*/ 309612 h 850622"/>
                <a:gd name="connsiteX1795" fmla="*/ 707750 w 851557"/>
                <a:gd name="connsiteY1795" fmla="*/ 314417 h 850622"/>
                <a:gd name="connsiteX1796" fmla="*/ 707750 w 851557"/>
                <a:gd name="connsiteY1796" fmla="*/ 314417 h 850622"/>
                <a:gd name="connsiteX1797" fmla="*/ 707449 w 851557"/>
                <a:gd name="connsiteY1797" fmla="*/ 314417 h 850622"/>
                <a:gd name="connsiteX1798" fmla="*/ 694938 w 851557"/>
                <a:gd name="connsiteY1798" fmla="*/ 319221 h 850622"/>
                <a:gd name="connsiteX1799" fmla="*/ 694938 w 851557"/>
                <a:gd name="connsiteY1799" fmla="*/ 319221 h 850622"/>
                <a:gd name="connsiteX1800" fmla="*/ 694638 w 851557"/>
                <a:gd name="connsiteY1800" fmla="*/ 319221 h 850622"/>
                <a:gd name="connsiteX1801" fmla="*/ 681927 w 851557"/>
                <a:gd name="connsiteY1801" fmla="*/ 324693 h 850622"/>
                <a:gd name="connsiteX1802" fmla="*/ 681927 w 851557"/>
                <a:gd name="connsiteY1802" fmla="*/ 324693 h 850622"/>
                <a:gd name="connsiteX1803" fmla="*/ 681626 w 851557"/>
                <a:gd name="connsiteY1803" fmla="*/ 324693 h 850622"/>
                <a:gd name="connsiteX1804" fmla="*/ 669115 w 851557"/>
                <a:gd name="connsiteY1804" fmla="*/ 329497 h 850622"/>
                <a:gd name="connsiteX1805" fmla="*/ 669115 w 851557"/>
                <a:gd name="connsiteY1805" fmla="*/ 329497 h 850622"/>
                <a:gd name="connsiteX1806" fmla="*/ 656104 w 851557"/>
                <a:gd name="connsiteY1806" fmla="*/ 334401 h 850622"/>
                <a:gd name="connsiteX1807" fmla="*/ 656104 w 851557"/>
                <a:gd name="connsiteY1807" fmla="*/ 334401 h 850622"/>
                <a:gd name="connsiteX1808" fmla="*/ 643359 w 851557"/>
                <a:gd name="connsiteY1808" fmla="*/ 339306 h 850622"/>
                <a:gd name="connsiteX1809" fmla="*/ 643359 w 851557"/>
                <a:gd name="connsiteY1809" fmla="*/ 339306 h 850622"/>
                <a:gd name="connsiteX1810" fmla="*/ 626311 w 851557"/>
                <a:gd name="connsiteY1810" fmla="*/ 345978 h 850622"/>
                <a:gd name="connsiteX1811" fmla="*/ 626311 w 851557"/>
                <a:gd name="connsiteY1811" fmla="*/ 345978 h 850622"/>
                <a:gd name="connsiteX1812" fmla="*/ 613266 w 851557"/>
                <a:gd name="connsiteY1812" fmla="*/ 351083 h 850622"/>
                <a:gd name="connsiteX1813" fmla="*/ 613266 w 851557"/>
                <a:gd name="connsiteY1813" fmla="*/ 351083 h 850622"/>
                <a:gd name="connsiteX1814" fmla="*/ 613266 w 851557"/>
                <a:gd name="connsiteY1814" fmla="*/ 350882 h 850622"/>
                <a:gd name="connsiteX1815" fmla="*/ 611898 w 851557"/>
                <a:gd name="connsiteY1815" fmla="*/ 347546 h 850622"/>
                <a:gd name="connsiteX1816" fmla="*/ 610797 w 851557"/>
                <a:gd name="connsiteY1816" fmla="*/ 344910 h 850622"/>
                <a:gd name="connsiteX1817" fmla="*/ 610797 w 851557"/>
                <a:gd name="connsiteY1817" fmla="*/ 344610 h 850622"/>
                <a:gd name="connsiteX1818" fmla="*/ 610797 w 851557"/>
                <a:gd name="connsiteY1818" fmla="*/ 344610 h 850622"/>
                <a:gd name="connsiteX1819" fmla="*/ 610630 w 851557"/>
                <a:gd name="connsiteY1819" fmla="*/ 344277 h 850622"/>
                <a:gd name="connsiteX1820" fmla="*/ 610630 w 851557"/>
                <a:gd name="connsiteY1820" fmla="*/ 343943 h 850622"/>
                <a:gd name="connsiteX1821" fmla="*/ 610630 w 851557"/>
                <a:gd name="connsiteY1821" fmla="*/ 343509 h 850622"/>
                <a:gd name="connsiteX1822" fmla="*/ 610630 w 851557"/>
                <a:gd name="connsiteY1822" fmla="*/ 343509 h 850622"/>
                <a:gd name="connsiteX1823" fmla="*/ 609829 w 851557"/>
                <a:gd name="connsiteY1823" fmla="*/ 341774 h 850622"/>
                <a:gd name="connsiteX1824" fmla="*/ 609529 w 851557"/>
                <a:gd name="connsiteY1824" fmla="*/ 341074 h 850622"/>
                <a:gd name="connsiteX1825" fmla="*/ 609229 w 851557"/>
                <a:gd name="connsiteY1825" fmla="*/ 340373 h 850622"/>
                <a:gd name="connsiteX1826" fmla="*/ 609229 w 851557"/>
                <a:gd name="connsiteY1826" fmla="*/ 340140 h 850622"/>
                <a:gd name="connsiteX1827" fmla="*/ 608461 w 851557"/>
                <a:gd name="connsiteY1827" fmla="*/ 338471 h 850622"/>
                <a:gd name="connsiteX1828" fmla="*/ 607694 w 851557"/>
                <a:gd name="connsiteY1828" fmla="*/ 336837 h 850622"/>
                <a:gd name="connsiteX1829" fmla="*/ 607694 w 851557"/>
                <a:gd name="connsiteY1829" fmla="*/ 336837 h 850622"/>
                <a:gd name="connsiteX1830" fmla="*/ 606993 w 851557"/>
                <a:gd name="connsiteY1830" fmla="*/ 335435 h 850622"/>
                <a:gd name="connsiteX1831" fmla="*/ 606660 w 851557"/>
                <a:gd name="connsiteY1831" fmla="*/ 334735 h 850622"/>
                <a:gd name="connsiteX1832" fmla="*/ 606293 w 851557"/>
                <a:gd name="connsiteY1832" fmla="*/ 334034 h 850622"/>
                <a:gd name="connsiteX1833" fmla="*/ 605993 w 851557"/>
                <a:gd name="connsiteY1833" fmla="*/ 333467 h 850622"/>
                <a:gd name="connsiteX1834" fmla="*/ 605993 w 851557"/>
                <a:gd name="connsiteY1834" fmla="*/ 333167 h 850622"/>
                <a:gd name="connsiteX1835" fmla="*/ 605993 w 851557"/>
                <a:gd name="connsiteY1835" fmla="*/ 333000 h 850622"/>
                <a:gd name="connsiteX1836" fmla="*/ 605592 w 851557"/>
                <a:gd name="connsiteY1836" fmla="*/ 332233 h 850622"/>
                <a:gd name="connsiteX1837" fmla="*/ 604625 w 851557"/>
                <a:gd name="connsiteY1837" fmla="*/ 330364 h 850622"/>
                <a:gd name="connsiteX1838" fmla="*/ 603957 w 851557"/>
                <a:gd name="connsiteY1838" fmla="*/ 329130 h 850622"/>
                <a:gd name="connsiteX1839" fmla="*/ 603657 w 851557"/>
                <a:gd name="connsiteY1839" fmla="*/ 328596 h 850622"/>
                <a:gd name="connsiteX1840" fmla="*/ 602856 w 851557"/>
                <a:gd name="connsiteY1840" fmla="*/ 327128 h 850622"/>
                <a:gd name="connsiteX1841" fmla="*/ 602289 w 851557"/>
                <a:gd name="connsiteY1841" fmla="*/ 326060 h 850622"/>
                <a:gd name="connsiteX1842" fmla="*/ 600821 w 851557"/>
                <a:gd name="connsiteY1842" fmla="*/ 323491 h 850622"/>
                <a:gd name="connsiteX1843" fmla="*/ 600254 w 851557"/>
                <a:gd name="connsiteY1843" fmla="*/ 322557 h 850622"/>
                <a:gd name="connsiteX1844" fmla="*/ 599420 w 851557"/>
                <a:gd name="connsiteY1844" fmla="*/ 321156 h 850622"/>
                <a:gd name="connsiteX1845" fmla="*/ 598586 w 851557"/>
                <a:gd name="connsiteY1845" fmla="*/ 319788 h 850622"/>
                <a:gd name="connsiteX1846" fmla="*/ 597952 w 851557"/>
                <a:gd name="connsiteY1846" fmla="*/ 318721 h 850622"/>
                <a:gd name="connsiteX1847" fmla="*/ 596384 w 851557"/>
                <a:gd name="connsiteY1847" fmla="*/ 316218 h 850622"/>
                <a:gd name="connsiteX1848" fmla="*/ 596384 w 851557"/>
                <a:gd name="connsiteY1848" fmla="*/ 316218 h 850622"/>
                <a:gd name="connsiteX1849" fmla="*/ 596217 w 851557"/>
                <a:gd name="connsiteY1849" fmla="*/ 315985 h 850622"/>
                <a:gd name="connsiteX1850" fmla="*/ 596217 w 851557"/>
                <a:gd name="connsiteY1850" fmla="*/ 315985 h 850622"/>
                <a:gd name="connsiteX1851" fmla="*/ 596217 w 851557"/>
                <a:gd name="connsiteY1851" fmla="*/ 315818 h 850622"/>
                <a:gd name="connsiteX1852" fmla="*/ 596217 w 851557"/>
                <a:gd name="connsiteY1852" fmla="*/ 315651 h 850622"/>
                <a:gd name="connsiteX1853" fmla="*/ 596017 w 851557"/>
                <a:gd name="connsiteY1853" fmla="*/ 315318 h 850622"/>
                <a:gd name="connsiteX1854" fmla="*/ 596017 w 851557"/>
                <a:gd name="connsiteY1854" fmla="*/ 315318 h 850622"/>
                <a:gd name="connsiteX1855" fmla="*/ 596017 w 851557"/>
                <a:gd name="connsiteY1855" fmla="*/ 315318 h 850622"/>
                <a:gd name="connsiteX1856" fmla="*/ 596017 w 851557"/>
                <a:gd name="connsiteY1856" fmla="*/ 315117 h 850622"/>
                <a:gd name="connsiteX1857" fmla="*/ 596017 w 851557"/>
                <a:gd name="connsiteY1857" fmla="*/ 315117 h 850622"/>
                <a:gd name="connsiteX1858" fmla="*/ 595683 w 851557"/>
                <a:gd name="connsiteY1858" fmla="*/ 314617 h 850622"/>
                <a:gd name="connsiteX1859" fmla="*/ 595517 w 851557"/>
                <a:gd name="connsiteY1859" fmla="*/ 314317 h 850622"/>
                <a:gd name="connsiteX1860" fmla="*/ 594983 w 851557"/>
                <a:gd name="connsiteY1860" fmla="*/ 313516 h 850622"/>
                <a:gd name="connsiteX1861" fmla="*/ 594983 w 851557"/>
                <a:gd name="connsiteY1861" fmla="*/ 313316 h 850622"/>
                <a:gd name="connsiteX1862" fmla="*/ 594983 w 851557"/>
                <a:gd name="connsiteY1862" fmla="*/ 313116 h 850622"/>
                <a:gd name="connsiteX1863" fmla="*/ 594983 w 851557"/>
                <a:gd name="connsiteY1863" fmla="*/ 313116 h 850622"/>
                <a:gd name="connsiteX1864" fmla="*/ 594716 w 851557"/>
                <a:gd name="connsiteY1864" fmla="*/ 312749 h 850622"/>
                <a:gd name="connsiteX1865" fmla="*/ 594516 w 851557"/>
                <a:gd name="connsiteY1865" fmla="*/ 312415 h 850622"/>
                <a:gd name="connsiteX1866" fmla="*/ 594516 w 851557"/>
                <a:gd name="connsiteY1866" fmla="*/ 312215 h 850622"/>
                <a:gd name="connsiteX1867" fmla="*/ 594182 w 851557"/>
                <a:gd name="connsiteY1867" fmla="*/ 311748 h 850622"/>
                <a:gd name="connsiteX1868" fmla="*/ 593281 w 851557"/>
                <a:gd name="connsiteY1868" fmla="*/ 310380 h 850622"/>
                <a:gd name="connsiteX1869" fmla="*/ 593281 w 851557"/>
                <a:gd name="connsiteY1869" fmla="*/ 310380 h 850622"/>
                <a:gd name="connsiteX1870" fmla="*/ 593281 w 851557"/>
                <a:gd name="connsiteY1870" fmla="*/ 310180 h 850622"/>
                <a:gd name="connsiteX1871" fmla="*/ 592147 w 851557"/>
                <a:gd name="connsiteY1871" fmla="*/ 308578 h 850622"/>
                <a:gd name="connsiteX1872" fmla="*/ 591847 w 851557"/>
                <a:gd name="connsiteY1872" fmla="*/ 308144 h 850622"/>
                <a:gd name="connsiteX1873" fmla="*/ 591313 w 851557"/>
                <a:gd name="connsiteY1873" fmla="*/ 307444 h 850622"/>
                <a:gd name="connsiteX1874" fmla="*/ 590646 w 851557"/>
                <a:gd name="connsiteY1874" fmla="*/ 306476 h 850622"/>
                <a:gd name="connsiteX1875" fmla="*/ 589545 w 851557"/>
                <a:gd name="connsiteY1875" fmla="*/ 305008 h 850622"/>
                <a:gd name="connsiteX1876" fmla="*/ 588510 w 851557"/>
                <a:gd name="connsiteY1876" fmla="*/ 303640 h 850622"/>
                <a:gd name="connsiteX1877" fmla="*/ 588510 w 851557"/>
                <a:gd name="connsiteY1877" fmla="*/ 303640 h 850622"/>
                <a:gd name="connsiteX1878" fmla="*/ 586509 w 851557"/>
                <a:gd name="connsiteY1878" fmla="*/ 301038 h 850622"/>
                <a:gd name="connsiteX1879" fmla="*/ 586342 w 851557"/>
                <a:gd name="connsiteY1879" fmla="*/ 300805 h 850622"/>
                <a:gd name="connsiteX1880" fmla="*/ 584507 w 851557"/>
                <a:gd name="connsiteY1880" fmla="*/ 298536 h 850622"/>
                <a:gd name="connsiteX1881" fmla="*/ 584240 w 851557"/>
                <a:gd name="connsiteY1881" fmla="*/ 298202 h 850622"/>
                <a:gd name="connsiteX1882" fmla="*/ 584006 w 851557"/>
                <a:gd name="connsiteY1882" fmla="*/ 297902 h 850622"/>
                <a:gd name="connsiteX1883" fmla="*/ 594516 w 851557"/>
                <a:gd name="connsiteY1883" fmla="*/ 289428 h 850622"/>
                <a:gd name="connsiteX1884" fmla="*/ 594716 w 851557"/>
                <a:gd name="connsiteY1884" fmla="*/ 289261 h 850622"/>
                <a:gd name="connsiteX1885" fmla="*/ 608762 w 851557"/>
                <a:gd name="connsiteY1885" fmla="*/ 277851 h 850622"/>
                <a:gd name="connsiteX1886" fmla="*/ 608962 w 851557"/>
                <a:gd name="connsiteY1886" fmla="*/ 277851 h 850622"/>
                <a:gd name="connsiteX1887" fmla="*/ 619471 w 851557"/>
                <a:gd name="connsiteY1887" fmla="*/ 269343 h 850622"/>
                <a:gd name="connsiteX1888" fmla="*/ 619671 w 851557"/>
                <a:gd name="connsiteY1888" fmla="*/ 269177 h 850622"/>
                <a:gd name="connsiteX1889" fmla="*/ 629347 w 851557"/>
                <a:gd name="connsiteY1889" fmla="*/ 260902 h 850622"/>
                <a:gd name="connsiteX1890" fmla="*/ 629914 w 851557"/>
                <a:gd name="connsiteY1890" fmla="*/ 260402 h 850622"/>
                <a:gd name="connsiteX1891" fmla="*/ 629914 w 851557"/>
                <a:gd name="connsiteY1891" fmla="*/ 260402 h 850622"/>
                <a:gd name="connsiteX1892" fmla="*/ 640623 w 851557"/>
                <a:gd name="connsiteY1892" fmla="*/ 251728 h 850622"/>
                <a:gd name="connsiteX1893" fmla="*/ 640623 w 851557"/>
                <a:gd name="connsiteY1893" fmla="*/ 251728 h 850622"/>
                <a:gd name="connsiteX1894" fmla="*/ 643292 w 851557"/>
                <a:gd name="connsiteY1894" fmla="*/ 249559 h 850622"/>
                <a:gd name="connsiteX1895" fmla="*/ 644160 w 851557"/>
                <a:gd name="connsiteY1895" fmla="*/ 248825 h 850622"/>
                <a:gd name="connsiteX1896" fmla="*/ 644327 w 851557"/>
                <a:gd name="connsiteY1896" fmla="*/ 248825 h 850622"/>
                <a:gd name="connsiteX1897" fmla="*/ 645561 w 851557"/>
                <a:gd name="connsiteY1897" fmla="*/ 247824 h 850622"/>
                <a:gd name="connsiteX1898" fmla="*/ 647730 w 851557"/>
                <a:gd name="connsiteY1898" fmla="*/ 246089 h 850622"/>
                <a:gd name="connsiteX1899" fmla="*/ 648764 w 851557"/>
                <a:gd name="connsiteY1899" fmla="*/ 245222 h 850622"/>
                <a:gd name="connsiteX1900" fmla="*/ 651266 w 851557"/>
                <a:gd name="connsiteY1900" fmla="*/ 243187 h 850622"/>
                <a:gd name="connsiteX1901" fmla="*/ 651266 w 851557"/>
                <a:gd name="connsiteY1901" fmla="*/ 243187 h 850622"/>
                <a:gd name="connsiteX1902" fmla="*/ 661876 w 851557"/>
                <a:gd name="connsiteY1902" fmla="*/ 234579 h 850622"/>
                <a:gd name="connsiteX1903" fmla="*/ 661876 w 851557"/>
                <a:gd name="connsiteY1903" fmla="*/ 234579 h 850622"/>
                <a:gd name="connsiteX1904" fmla="*/ 672552 w 851557"/>
                <a:gd name="connsiteY1904" fmla="*/ 225971 h 850622"/>
                <a:gd name="connsiteX1905" fmla="*/ 672552 w 851557"/>
                <a:gd name="connsiteY1905" fmla="*/ 225971 h 850622"/>
                <a:gd name="connsiteX1906" fmla="*/ 675221 w 851557"/>
                <a:gd name="connsiteY1906" fmla="*/ 223803 h 850622"/>
                <a:gd name="connsiteX1907" fmla="*/ 679625 w 851557"/>
                <a:gd name="connsiteY1907" fmla="*/ 220200 h 850622"/>
                <a:gd name="connsiteX1908" fmla="*/ 679625 w 851557"/>
                <a:gd name="connsiteY1908" fmla="*/ 220200 h 850622"/>
                <a:gd name="connsiteX1909" fmla="*/ 683161 w 851557"/>
                <a:gd name="connsiteY1909" fmla="*/ 217364 h 850622"/>
                <a:gd name="connsiteX1910" fmla="*/ 683161 w 851557"/>
                <a:gd name="connsiteY1910" fmla="*/ 217364 h 850622"/>
                <a:gd name="connsiteX1911" fmla="*/ 686698 w 851557"/>
                <a:gd name="connsiteY1911" fmla="*/ 214461 h 850622"/>
                <a:gd name="connsiteX1912" fmla="*/ 686698 w 851557"/>
                <a:gd name="connsiteY1912" fmla="*/ 214461 h 850622"/>
                <a:gd name="connsiteX1913" fmla="*/ 690234 w 851557"/>
                <a:gd name="connsiteY1913" fmla="*/ 211592 h 850622"/>
                <a:gd name="connsiteX1914" fmla="*/ 690234 w 851557"/>
                <a:gd name="connsiteY1914" fmla="*/ 211592 h 850622"/>
                <a:gd name="connsiteX1915" fmla="*/ 693770 w 851557"/>
                <a:gd name="connsiteY1915" fmla="*/ 208689 h 850622"/>
                <a:gd name="connsiteX1916" fmla="*/ 693770 w 851557"/>
                <a:gd name="connsiteY1916" fmla="*/ 208689 h 850622"/>
                <a:gd name="connsiteX1917" fmla="*/ 697107 w 851557"/>
                <a:gd name="connsiteY1917" fmla="*/ 205854 h 850622"/>
                <a:gd name="connsiteX1918" fmla="*/ 700677 w 851557"/>
                <a:gd name="connsiteY1918" fmla="*/ 202951 h 850622"/>
                <a:gd name="connsiteX1919" fmla="*/ 704247 w 851557"/>
                <a:gd name="connsiteY1919" fmla="*/ 200082 h 850622"/>
                <a:gd name="connsiteX1920" fmla="*/ 710686 w 851557"/>
                <a:gd name="connsiteY1920" fmla="*/ 194877 h 850622"/>
                <a:gd name="connsiteX1921" fmla="*/ 710686 w 851557"/>
                <a:gd name="connsiteY1921" fmla="*/ 194877 h 850622"/>
                <a:gd name="connsiteX1922" fmla="*/ 711353 w 851557"/>
                <a:gd name="connsiteY1922" fmla="*/ 194310 h 850622"/>
                <a:gd name="connsiteX1923" fmla="*/ 715056 w 851557"/>
                <a:gd name="connsiteY1923" fmla="*/ 191274 h 850622"/>
                <a:gd name="connsiteX1924" fmla="*/ 719560 w 851557"/>
                <a:gd name="connsiteY1924" fmla="*/ 187637 h 850622"/>
                <a:gd name="connsiteX1925" fmla="*/ 725632 w 851557"/>
                <a:gd name="connsiteY1925" fmla="*/ 182766 h 850622"/>
                <a:gd name="connsiteX1926" fmla="*/ 736342 w 851557"/>
                <a:gd name="connsiteY1926" fmla="*/ 174092 h 850622"/>
                <a:gd name="connsiteX1927" fmla="*/ 745316 w 851557"/>
                <a:gd name="connsiteY1927" fmla="*/ 163583 h 850622"/>
                <a:gd name="connsiteX1928" fmla="*/ 747485 w 851557"/>
                <a:gd name="connsiteY1928" fmla="*/ 166318 h 850622"/>
                <a:gd name="connsiteX1929" fmla="*/ 748552 w 851557"/>
                <a:gd name="connsiteY1929" fmla="*/ 167653 h 850622"/>
                <a:gd name="connsiteX1930" fmla="*/ 750221 w 851557"/>
                <a:gd name="connsiteY1930" fmla="*/ 169788 h 850622"/>
                <a:gd name="connsiteX1931" fmla="*/ 755225 w 851557"/>
                <a:gd name="connsiteY1931" fmla="*/ 176461 h 850622"/>
                <a:gd name="connsiteX1932" fmla="*/ 354736 w 851557"/>
                <a:gd name="connsiteY1932" fmla="*/ 64528 h 850622"/>
                <a:gd name="connsiteX1933" fmla="*/ 354736 w 851557"/>
                <a:gd name="connsiteY1933" fmla="*/ 63727 h 850622"/>
                <a:gd name="connsiteX1934" fmla="*/ 354736 w 851557"/>
                <a:gd name="connsiteY1934" fmla="*/ 64528 h 850622"/>
                <a:gd name="connsiteX1935" fmla="*/ 354970 w 851557"/>
                <a:gd name="connsiteY1935" fmla="*/ 65696 h 850622"/>
                <a:gd name="connsiteX1936" fmla="*/ 354536 w 851557"/>
                <a:gd name="connsiteY1936" fmla="*/ 63661 h 850622"/>
                <a:gd name="connsiteX1937" fmla="*/ 354536 w 851557"/>
                <a:gd name="connsiteY1937" fmla="*/ 63661 h 850622"/>
                <a:gd name="connsiteX1938" fmla="*/ 372218 w 851557"/>
                <a:gd name="connsiteY1938" fmla="*/ 93153 h 850622"/>
                <a:gd name="connsiteX1939" fmla="*/ 371484 w 851557"/>
                <a:gd name="connsiteY1939" fmla="*/ 88616 h 850622"/>
                <a:gd name="connsiteX1940" fmla="*/ 370750 w 851557"/>
                <a:gd name="connsiteY1940" fmla="*/ 84079 h 850622"/>
                <a:gd name="connsiteX1941" fmla="*/ 371451 w 851557"/>
                <a:gd name="connsiteY1941" fmla="*/ 88616 h 850622"/>
                <a:gd name="connsiteX1942" fmla="*/ 372185 w 851557"/>
                <a:gd name="connsiteY1942" fmla="*/ 93153 h 850622"/>
                <a:gd name="connsiteX1943" fmla="*/ 372919 w 851557"/>
                <a:gd name="connsiteY1943" fmla="*/ 97691 h 850622"/>
                <a:gd name="connsiteX1944" fmla="*/ 373653 w 851557"/>
                <a:gd name="connsiteY1944" fmla="*/ 102228 h 850622"/>
                <a:gd name="connsiteX1945" fmla="*/ 372919 w 851557"/>
                <a:gd name="connsiteY1945" fmla="*/ 97691 h 850622"/>
                <a:gd name="connsiteX1946" fmla="*/ 373620 w 851557"/>
                <a:gd name="connsiteY1946" fmla="*/ 102228 h 850622"/>
                <a:gd name="connsiteX1947" fmla="*/ 375054 w 851557"/>
                <a:gd name="connsiteY1947" fmla="*/ 111203 h 850622"/>
                <a:gd name="connsiteX1948" fmla="*/ 375054 w 851557"/>
                <a:gd name="connsiteY1948" fmla="*/ 111203 h 850622"/>
                <a:gd name="connsiteX1949" fmla="*/ 375054 w 851557"/>
                <a:gd name="connsiteY1949" fmla="*/ 111203 h 850622"/>
                <a:gd name="connsiteX1950" fmla="*/ 375054 w 851557"/>
                <a:gd name="connsiteY1950" fmla="*/ 111203 h 850622"/>
                <a:gd name="connsiteX1951" fmla="*/ 767336 w 851557"/>
                <a:gd name="connsiteY1951" fmla="*/ 291763 h 850622"/>
                <a:gd name="connsiteX1952" fmla="*/ 767336 w 851557"/>
                <a:gd name="connsiteY1952" fmla="*/ 291763 h 850622"/>
                <a:gd name="connsiteX1953" fmla="*/ 767903 w 851557"/>
                <a:gd name="connsiteY1953" fmla="*/ 291530 h 850622"/>
                <a:gd name="connsiteX1954" fmla="*/ 777345 w 851557"/>
                <a:gd name="connsiteY1954" fmla="*/ 287960 h 850622"/>
                <a:gd name="connsiteX1955" fmla="*/ 777345 w 851557"/>
                <a:gd name="connsiteY1955" fmla="*/ 287960 h 850622"/>
                <a:gd name="connsiteX1956" fmla="*/ 782749 w 851557"/>
                <a:gd name="connsiteY1956" fmla="*/ 285891 h 850622"/>
                <a:gd name="connsiteX1957" fmla="*/ 768670 w 851557"/>
                <a:gd name="connsiteY1957" fmla="*/ 291296 h 850622"/>
                <a:gd name="connsiteX1958" fmla="*/ 771106 w 851557"/>
                <a:gd name="connsiteY1958" fmla="*/ 290362 h 850622"/>
                <a:gd name="connsiteX1959" fmla="*/ 771840 w 851557"/>
                <a:gd name="connsiteY1959" fmla="*/ 290095 h 850622"/>
                <a:gd name="connsiteX1960" fmla="*/ 771840 w 851557"/>
                <a:gd name="connsiteY1960" fmla="*/ 290095 h 850622"/>
                <a:gd name="connsiteX1961" fmla="*/ 777312 w 851557"/>
                <a:gd name="connsiteY1961" fmla="*/ 287993 h 850622"/>
                <a:gd name="connsiteX1962" fmla="*/ 771807 w 851557"/>
                <a:gd name="connsiteY1962" fmla="*/ 290062 h 850622"/>
                <a:gd name="connsiteX1963" fmla="*/ 783183 w 851557"/>
                <a:gd name="connsiteY1963" fmla="*/ 285725 h 850622"/>
                <a:gd name="connsiteX1964" fmla="*/ 784585 w 851557"/>
                <a:gd name="connsiteY1964" fmla="*/ 285224 h 850622"/>
                <a:gd name="connsiteX1965" fmla="*/ 784585 w 851557"/>
                <a:gd name="connsiteY1965" fmla="*/ 285224 h 850622"/>
                <a:gd name="connsiteX1966" fmla="*/ 674086 w 851557"/>
                <a:gd name="connsiteY1966" fmla="*/ 735524 h 850622"/>
                <a:gd name="connsiteX1967" fmla="*/ 674086 w 851557"/>
                <a:gd name="connsiteY1967" fmla="*/ 735524 h 850622"/>
                <a:gd name="connsiteX1968" fmla="*/ 671384 w 851557"/>
                <a:gd name="connsiteY1968" fmla="*/ 737660 h 850622"/>
                <a:gd name="connsiteX1969" fmla="*/ 667614 w 851557"/>
                <a:gd name="connsiteY1969" fmla="*/ 740596 h 850622"/>
                <a:gd name="connsiteX1970" fmla="*/ 664578 w 851557"/>
                <a:gd name="connsiteY1970" fmla="*/ 742931 h 850622"/>
                <a:gd name="connsiteX1971" fmla="*/ 667614 w 851557"/>
                <a:gd name="connsiteY1971" fmla="*/ 740629 h 850622"/>
                <a:gd name="connsiteX1972" fmla="*/ 671384 w 851557"/>
                <a:gd name="connsiteY1972" fmla="*/ 737693 h 850622"/>
                <a:gd name="connsiteX1973" fmla="*/ 674086 w 851557"/>
                <a:gd name="connsiteY1973" fmla="*/ 735558 h 850622"/>
                <a:gd name="connsiteX1974" fmla="*/ 674086 w 851557"/>
                <a:gd name="connsiteY1974" fmla="*/ 735558 h 850622"/>
                <a:gd name="connsiteX1975" fmla="*/ 676288 w 851557"/>
                <a:gd name="connsiteY1975" fmla="*/ 733756 h 850622"/>
                <a:gd name="connsiteX1976" fmla="*/ 664311 w 851557"/>
                <a:gd name="connsiteY1976" fmla="*/ 743098 h 850622"/>
                <a:gd name="connsiteX1977" fmla="*/ 663244 w 851557"/>
                <a:gd name="connsiteY1977" fmla="*/ 743898 h 850622"/>
                <a:gd name="connsiteX1978" fmla="*/ 664311 w 851557"/>
                <a:gd name="connsiteY1978" fmla="*/ 743131 h 850622"/>
                <a:gd name="connsiteX1979" fmla="*/ 664311 w 851557"/>
                <a:gd name="connsiteY1979" fmla="*/ 743131 h 850622"/>
                <a:gd name="connsiteX1980" fmla="*/ 651967 w 851557"/>
                <a:gd name="connsiteY1980" fmla="*/ 752006 h 850622"/>
                <a:gd name="connsiteX1981" fmla="*/ 651733 w 851557"/>
                <a:gd name="connsiteY1981" fmla="*/ 752173 h 850622"/>
                <a:gd name="connsiteX1982" fmla="*/ 651967 w 851557"/>
                <a:gd name="connsiteY1982" fmla="*/ 752173 h 850622"/>
                <a:gd name="connsiteX1983" fmla="*/ 653869 w 851557"/>
                <a:gd name="connsiteY1983" fmla="*/ 750838 h 850622"/>
                <a:gd name="connsiteX1984" fmla="*/ 651900 w 851557"/>
                <a:gd name="connsiteY1984" fmla="*/ 752006 h 850622"/>
                <a:gd name="connsiteX1985" fmla="*/ 647763 w 851557"/>
                <a:gd name="connsiteY1985" fmla="*/ 754875 h 850622"/>
                <a:gd name="connsiteX1986" fmla="*/ 643960 w 851557"/>
                <a:gd name="connsiteY1986" fmla="*/ 757444 h 850622"/>
                <a:gd name="connsiteX1987" fmla="*/ 647763 w 851557"/>
                <a:gd name="connsiteY1987" fmla="*/ 754908 h 850622"/>
                <a:gd name="connsiteX1988" fmla="*/ 648230 w 851557"/>
                <a:gd name="connsiteY1988" fmla="*/ 754575 h 850622"/>
                <a:gd name="connsiteX1989" fmla="*/ 635219 w 851557"/>
                <a:gd name="connsiteY1989" fmla="*/ 763015 h 850622"/>
                <a:gd name="connsiteX1990" fmla="*/ 631882 w 851557"/>
                <a:gd name="connsiteY1990" fmla="*/ 765051 h 850622"/>
                <a:gd name="connsiteX1991" fmla="*/ 635219 w 851557"/>
                <a:gd name="connsiteY1991" fmla="*/ 763049 h 850622"/>
                <a:gd name="connsiteX1992" fmla="*/ 640123 w 851557"/>
                <a:gd name="connsiteY1992" fmla="*/ 759946 h 850622"/>
                <a:gd name="connsiteX1993" fmla="*/ 635219 w 851557"/>
                <a:gd name="connsiteY1993" fmla="*/ 763015 h 850622"/>
                <a:gd name="connsiteX1994" fmla="*/ 626311 w 851557"/>
                <a:gd name="connsiteY1994" fmla="*/ 735891 h 850622"/>
                <a:gd name="connsiteX1995" fmla="*/ 626311 w 851557"/>
                <a:gd name="connsiteY1995" fmla="*/ 735891 h 850622"/>
                <a:gd name="connsiteX1996" fmla="*/ 624643 w 851557"/>
                <a:gd name="connsiteY1996" fmla="*/ 736959 h 850622"/>
                <a:gd name="connsiteX1997" fmla="*/ 626411 w 851557"/>
                <a:gd name="connsiteY1997" fmla="*/ 735858 h 850622"/>
                <a:gd name="connsiteX1998" fmla="*/ 626411 w 851557"/>
                <a:gd name="connsiteY1998" fmla="*/ 735858 h 850622"/>
                <a:gd name="connsiteX1999" fmla="*/ 623475 w 851557"/>
                <a:gd name="connsiteY1999" fmla="*/ 737726 h 850622"/>
                <a:gd name="connsiteX2000" fmla="*/ 622407 w 851557"/>
                <a:gd name="connsiteY2000" fmla="*/ 738394 h 850622"/>
                <a:gd name="connsiteX2001" fmla="*/ 623475 w 851557"/>
                <a:gd name="connsiteY2001" fmla="*/ 737760 h 850622"/>
                <a:gd name="connsiteX2002" fmla="*/ 623475 w 851557"/>
                <a:gd name="connsiteY2002" fmla="*/ 737760 h 850622"/>
                <a:gd name="connsiteX2003" fmla="*/ 618470 w 851557"/>
                <a:gd name="connsiteY2003" fmla="*/ 740829 h 850622"/>
                <a:gd name="connsiteX2004" fmla="*/ 617303 w 851557"/>
                <a:gd name="connsiteY2004" fmla="*/ 741563 h 850622"/>
                <a:gd name="connsiteX2005" fmla="*/ 619071 w 851557"/>
                <a:gd name="connsiteY2005" fmla="*/ 740495 h 850622"/>
                <a:gd name="connsiteX2006" fmla="*/ 620739 w 851557"/>
                <a:gd name="connsiteY2006" fmla="*/ 739428 h 850622"/>
                <a:gd name="connsiteX2007" fmla="*/ 617269 w 851557"/>
                <a:gd name="connsiteY2007" fmla="*/ 741563 h 850622"/>
                <a:gd name="connsiteX2008" fmla="*/ 616202 w 851557"/>
                <a:gd name="connsiteY2008" fmla="*/ 742197 h 850622"/>
                <a:gd name="connsiteX2009" fmla="*/ 616202 w 851557"/>
                <a:gd name="connsiteY2009" fmla="*/ 742197 h 850622"/>
                <a:gd name="connsiteX2010" fmla="*/ 614000 w 851557"/>
                <a:gd name="connsiteY2010" fmla="*/ 743531 h 850622"/>
                <a:gd name="connsiteX2011" fmla="*/ 617336 w 851557"/>
                <a:gd name="connsiteY2011" fmla="*/ 741596 h 850622"/>
                <a:gd name="connsiteX2012" fmla="*/ 617336 w 851557"/>
                <a:gd name="connsiteY2012" fmla="*/ 741596 h 850622"/>
                <a:gd name="connsiteX2013" fmla="*/ 611864 w 851557"/>
                <a:gd name="connsiteY2013" fmla="*/ 744766 h 850622"/>
                <a:gd name="connsiteX2014" fmla="*/ 610730 w 851557"/>
                <a:gd name="connsiteY2014" fmla="*/ 745400 h 850622"/>
                <a:gd name="connsiteX2015" fmla="*/ 611864 w 851557"/>
                <a:gd name="connsiteY2015" fmla="*/ 744766 h 850622"/>
                <a:gd name="connsiteX2016" fmla="*/ 611864 w 851557"/>
                <a:gd name="connsiteY2016" fmla="*/ 744766 h 850622"/>
                <a:gd name="connsiteX2017" fmla="*/ 610230 w 851557"/>
                <a:gd name="connsiteY2017" fmla="*/ 745700 h 850622"/>
                <a:gd name="connsiteX2018" fmla="*/ 610730 w 851557"/>
                <a:gd name="connsiteY2018" fmla="*/ 745400 h 850622"/>
                <a:gd name="connsiteX2019" fmla="*/ 610530 w 851557"/>
                <a:gd name="connsiteY2019" fmla="*/ 745400 h 850622"/>
                <a:gd name="connsiteX2020" fmla="*/ 606460 w 851557"/>
                <a:gd name="connsiteY2020" fmla="*/ 747835 h 850622"/>
                <a:gd name="connsiteX2021" fmla="*/ 606460 w 851557"/>
                <a:gd name="connsiteY2021" fmla="*/ 747835 h 850622"/>
                <a:gd name="connsiteX2022" fmla="*/ 601689 w 851557"/>
                <a:gd name="connsiteY2022" fmla="*/ 750504 h 850622"/>
                <a:gd name="connsiteX2023" fmla="*/ 601388 w 851557"/>
                <a:gd name="connsiteY2023" fmla="*/ 750671 h 850622"/>
                <a:gd name="connsiteX2024" fmla="*/ 601689 w 851557"/>
                <a:gd name="connsiteY2024" fmla="*/ 750671 h 850622"/>
                <a:gd name="connsiteX2025" fmla="*/ 601689 w 851557"/>
                <a:gd name="connsiteY2025" fmla="*/ 750671 h 850622"/>
                <a:gd name="connsiteX2026" fmla="*/ 598052 w 851557"/>
                <a:gd name="connsiteY2026" fmla="*/ 752439 h 850622"/>
                <a:gd name="connsiteX2027" fmla="*/ 598386 w 851557"/>
                <a:gd name="connsiteY2027" fmla="*/ 752273 h 850622"/>
                <a:gd name="connsiteX2028" fmla="*/ 598386 w 851557"/>
                <a:gd name="connsiteY2028" fmla="*/ 752273 h 850622"/>
                <a:gd name="connsiteX2029" fmla="*/ 597251 w 851557"/>
                <a:gd name="connsiteY2029" fmla="*/ 752873 h 850622"/>
                <a:gd name="connsiteX2030" fmla="*/ 597251 w 851557"/>
                <a:gd name="connsiteY2030" fmla="*/ 752873 h 850622"/>
                <a:gd name="connsiteX2031" fmla="*/ 597452 w 851557"/>
                <a:gd name="connsiteY2031" fmla="*/ 752873 h 850622"/>
                <a:gd name="connsiteX2032" fmla="*/ 597452 w 851557"/>
                <a:gd name="connsiteY2032" fmla="*/ 752873 h 850622"/>
                <a:gd name="connsiteX2033" fmla="*/ 600588 w 851557"/>
                <a:gd name="connsiteY2033" fmla="*/ 751138 h 850622"/>
                <a:gd name="connsiteX2034" fmla="*/ 599387 w 851557"/>
                <a:gd name="connsiteY2034" fmla="*/ 751805 h 850622"/>
                <a:gd name="connsiteX2035" fmla="*/ 600621 w 851557"/>
                <a:gd name="connsiteY2035" fmla="*/ 751172 h 850622"/>
                <a:gd name="connsiteX2036" fmla="*/ 600621 w 851557"/>
                <a:gd name="connsiteY2036" fmla="*/ 751172 h 850622"/>
                <a:gd name="connsiteX2037" fmla="*/ 591847 w 851557"/>
                <a:gd name="connsiteY2037" fmla="*/ 755542 h 850622"/>
                <a:gd name="connsiteX2038" fmla="*/ 591847 w 851557"/>
                <a:gd name="connsiteY2038" fmla="*/ 755542 h 850622"/>
                <a:gd name="connsiteX2039" fmla="*/ 591280 w 851557"/>
                <a:gd name="connsiteY2039" fmla="*/ 755842 h 850622"/>
                <a:gd name="connsiteX2040" fmla="*/ 590679 w 851557"/>
                <a:gd name="connsiteY2040" fmla="*/ 756143 h 850622"/>
                <a:gd name="connsiteX2041" fmla="*/ 591280 w 851557"/>
                <a:gd name="connsiteY2041" fmla="*/ 755876 h 850622"/>
                <a:gd name="connsiteX2042" fmla="*/ 591280 w 851557"/>
                <a:gd name="connsiteY2042" fmla="*/ 755876 h 850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</a:cxnLst>
              <a:rect l="l" t="t" r="r" b="b"/>
              <a:pathLst>
                <a:path w="851557" h="850622">
                  <a:moveTo>
                    <a:pt x="767403" y="291763"/>
                  </a:moveTo>
                  <a:lnTo>
                    <a:pt x="767403" y="291763"/>
                  </a:lnTo>
                  <a:lnTo>
                    <a:pt x="767970" y="291530"/>
                  </a:lnTo>
                  <a:close/>
                  <a:moveTo>
                    <a:pt x="777411" y="287960"/>
                  </a:moveTo>
                  <a:lnTo>
                    <a:pt x="777411" y="287960"/>
                  </a:lnTo>
                  <a:lnTo>
                    <a:pt x="782816" y="285891"/>
                  </a:lnTo>
                  <a:close/>
                  <a:moveTo>
                    <a:pt x="768737" y="291296"/>
                  </a:moveTo>
                  <a:lnTo>
                    <a:pt x="771173" y="290362"/>
                  </a:lnTo>
                  <a:lnTo>
                    <a:pt x="771907" y="290095"/>
                  </a:lnTo>
                  <a:lnTo>
                    <a:pt x="771907" y="290095"/>
                  </a:lnTo>
                  <a:lnTo>
                    <a:pt x="777378" y="287993"/>
                  </a:lnTo>
                  <a:lnTo>
                    <a:pt x="771873" y="290062"/>
                  </a:lnTo>
                  <a:close/>
                  <a:moveTo>
                    <a:pt x="783250" y="285725"/>
                  </a:moveTo>
                  <a:lnTo>
                    <a:pt x="784651" y="285224"/>
                  </a:lnTo>
                  <a:lnTo>
                    <a:pt x="784651" y="285224"/>
                  </a:lnTo>
                  <a:close/>
                  <a:moveTo>
                    <a:pt x="354869" y="64495"/>
                  </a:moveTo>
                  <a:lnTo>
                    <a:pt x="354869" y="63694"/>
                  </a:lnTo>
                  <a:lnTo>
                    <a:pt x="354869" y="64495"/>
                  </a:lnTo>
                  <a:lnTo>
                    <a:pt x="355103" y="65662"/>
                  </a:lnTo>
                  <a:close/>
                  <a:moveTo>
                    <a:pt x="354669" y="63627"/>
                  </a:moveTo>
                  <a:lnTo>
                    <a:pt x="354669" y="63627"/>
                  </a:lnTo>
                  <a:close/>
                  <a:moveTo>
                    <a:pt x="373786" y="102195"/>
                  </a:moveTo>
                  <a:lnTo>
                    <a:pt x="373052" y="97657"/>
                  </a:lnTo>
                  <a:lnTo>
                    <a:pt x="373753" y="102195"/>
                  </a:lnTo>
                  <a:lnTo>
                    <a:pt x="375188" y="111169"/>
                  </a:lnTo>
                  <a:lnTo>
                    <a:pt x="375188" y="111169"/>
                  </a:lnTo>
                  <a:lnTo>
                    <a:pt x="375188" y="111169"/>
                  </a:lnTo>
                  <a:lnTo>
                    <a:pt x="375188" y="111169"/>
                  </a:lnTo>
                  <a:close/>
                  <a:moveTo>
                    <a:pt x="372352" y="93120"/>
                  </a:moveTo>
                  <a:lnTo>
                    <a:pt x="371618" y="88583"/>
                  </a:lnTo>
                  <a:lnTo>
                    <a:pt x="370884" y="84045"/>
                  </a:lnTo>
                  <a:lnTo>
                    <a:pt x="371584" y="88583"/>
                  </a:lnTo>
                  <a:lnTo>
                    <a:pt x="372318" y="93120"/>
                  </a:lnTo>
                  <a:lnTo>
                    <a:pt x="373052" y="97657"/>
                  </a:lnTo>
                  <a:close/>
                  <a:moveTo>
                    <a:pt x="639856" y="726750"/>
                  </a:moveTo>
                  <a:lnTo>
                    <a:pt x="639856" y="726750"/>
                  </a:lnTo>
                  <a:lnTo>
                    <a:pt x="639456" y="727050"/>
                  </a:lnTo>
                  <a:lnTo>
                    <a:pt x="639189" y="727217"/>
                  </a:lnTo>
                  <a:lnTo>
                    <a:pt x="637721" y="728251"/>
                  </a:lnTo>
                  <a:lnTo>
                    <a:pt x="637120" y="728685"/>
                  </a:lnTo>
                  <a:lnTo>
                    <a:pt x="636620" y="729019"/>
                  </a:lnTo>
                  <a:lnTo>
                    <a:pt x="635452" y="729819"/>
                  </a:lnTo>
                  <a:lnTo>
                    <a:pt x="634117" y="730753"/>
                  </a:lnTo>
                  <a:lnTo>
                    <a:pt x="634117" y="730753"/>
                  </a:lnTo>
                  <a:lnTo>
                    <a:pt x="633584" y="731120"/>
                  </a:lnTo>
                  <a:lnTo>
                    <a:pt x="632583" y="731788"/>
                  </a:lnTo>
                  <a:lnTo>
                    <a:pt x="631882" y="732255"/>
                  </a:lnTo>
                  <a:lnTo>
                    <a:pt x="631882" y="732255"/>
                  </a:lnTo>
                  <a:lnTo>
                    <a:pt x="631882" y="732255"/>
                  </a:lnTo>
                  <a:lnTo>
                    <a:pt x="634151" y="730753"/>
                  </a:lnTo>
                  <a:lnTo>
                    <a:pt x="637187" y="728652"/>
                  </a:lnTo>
                  <a:lnTo>
                    <a:pt x="639522" y="727017"/>
                  </a:lnTo>
                  <a:lnTo>
                    <a:pt x="639522" y="727017"/>
                  </a:lnTo>
                  <a:lnTo>
                    <a:pt x="639923" y="726683"/>
                  </a:lnTo>
                  <a:close/>
                  <a:moveTo>
                    <a:pt x="630114" y="733423"/>
                  </a:moveTo>
                  <a:lnTo>
                    <a:pt x="629180" y="734056"/>
                  </a:lnTo>
                  <a:lnTo>
                    <a:pt x="628513" y="734490"/>
                  </a:lnTo>
                  <a:lnTo>
                    <a:pt x="628146" y="734757"/>
                  </a:lnTo>
                  <a:lnTo>
                    <a:pt x="628146" y="734757"/>
                  </a:lnTo>
                  <a:lnTo>
                    <a:pt x="627912" y="734924"/>
                  </a:lnTo>
                  <a:lnTo>
                    <a:pt x="626577" y="735791"/>
                  </a:lnTo>
                  <a:lnTo>
                    <a:pt x="627045" y="735524"/>
                  </a:lnTo>
                  <a:lnTo>
                    <a:pt x="628713" y="734457"/>
                  </a:lnTo>
                  <a:lnTo>
                    <a:pt x="631882" y="732288"/>
                  </a:lnTo>
                  <a:lnTo>
                    <a:pt x="630548" y="733156"/>
                  </a:lnTo>
                  <a:cubicBezTo>
                    <a:pt x="630408" y="733329"/>
                    <a:pt x="630204" y="733439"/>
                    <a:pt x="629981" y="733456"/>
                  </a:cubicBezTo>
                  <a:close/>
                  <a:moveTo>
                    <a:pt x="640557" y="726249"/>
                  </a:moveTo>
                  <a:cubicBezTo>
                    <a:pt x="640557" y="726249"/>
                    <a:pt x="640557" y="726249"/>
                    <a:pt x="640557" y="726249"/>
                  </a:cubicBezTo>
                  <a:lnTo>
                    <a:pt x="640090" y="726583"/>
                  </a:lnTo>
                  <a:lnTo>
                    <a:pt x="640090" y="726583"/>
                  </a:lnTo>
                  <a:lnTo>
                    <a:pt x="640090" y="726583"/>
                  </a:lnTo>
                  <a:lnTo>
                    <a:pt x="640523" y="726283"/>
                  </a:lnTo>
                  <a:lnTo>
                    <a:pt x="640924" y="725949"/>
                  </a:lnTo>
                  <a:close/>
                  <a:moveTo>
                    <a:pt x="783250" y="285858"/>
                  </a:moveTo>
                  <a:lnTo>
                    <a:pt x="784651" y="285358"/>
                  </a:lnTo>
                  <a:lnTo>
                    <a:pt x="784651" y="285358"/>
                  </a:lnTo>
                  <a:close/>
                  <a:moveTo>
                    <a:pt x="777411" y="288093"/>
                  </a:moveTo>
                  <a:lnTo>
                    <a:pt x="782816" y="286025"/>
                  </a:lnTo>
                  <a:lnTo>
                    <a:pt x="777411" y="288060"/>
                  </a:lnTo>
                  <a:close/>
                  <a:moveTo>
                    <a:pt x="768737" y="291430"/>
                  </a:moveTo>
                  <a:lnTo>
                    <a:pt x="771173" y="290495"/>
                  </a:lnTo>
                  <a:lnTo>
                    <a:pt x="771907" y="290229"/>
                  </a:lnTo>
                  <a:lnTo>
                    <a:pt x="771907" y="290229"/>
                  </a:lnTo>
                  <a:lnTo>
                    <a:pt x="777378" y="288127"/>
                  </a:lnTo>
                  <a:lnTo>
                    <a:pt x="771873" y="290195"/>
                  </a:lnTo>
                  <a:close/>
                  <a:moveTo>
                    <a:pt x="767536" y="291897"/>
                  </a:moveTo>
                  <a:lnTo>
                    <a:pt x="767536" y="291897"/>
                  </a:lnTo>
                  <a:lnTo>
                    <a:pt x="768103" y="291663"/>
                  </a:lnTo>
                  <a:lnTo>
                    <a:pt x="767503" y="291863"/>
                  </a:lnTo>
                  <a:close/>
                  <a:moveTo>
                    <a:pt x="373853" y="102328"/>
                  </a:moveTo>
                  <a:lnTo>
                    <a:pt x="373119" y="97791"/>
                  </a:lnTo>
                  <a:lnTo>
                    <a:pt x="373820" y="102328"/>
                  </a:lnTo>
                  <a:lnTo>
                    <a:pt x="375254" y="111303"/>
                  </a:lnTo>
                  <a:lnTo>
                    <a:pt x="375254" y="111303"/>
                  </a:lnTo>
                  <a:lnTo>
                    <a:pt x="375254" y="111303"/>
                  </a:lnTo>
                  <a:lnTo>
                    <a:pt x="375254" y="111303"/>
                  </a:lnTo>
                  <a:close/>
                  <a:moveTo>
                    <a:pt x="371684" y="88716"/>
                  </a:moveTo>
                  <a:lnTo>
                    <a:pt x="370950" y="84179"/>
                  </a:lnTo>
                  <a:lnTo>
                    <a:pt x="371651" y="88716"/>
                  </a:lnTo>
                  <a:lnTo>
                    <a:pt x="372385" y="93253"/>
                  </a:lnTo>
                  <a:lnTo>
                    <a:pt x="373119" y="97791"/>
                  </a:lnTo>
                  <a:lnTo>
                    <a:pt x="372418" y="93253"/>
                  </a:lnTo>
                  <a:close/>
                  <a:moveTo>
                    <a:pt x="355003" y="64628"/>
                  </a:moveTo>
                  <a:cubicBezTo>
                    <a:pt x="355003" y="64628"/>
                    <a:pt x="355003" y="64628"/>
                    <a:pt x="355003" y="64628"/>
                  </a:cubicBezTo>
                  <a:lnTo>
                    <a:pt x="355237" y="65796"/>
                  </a:lnTo>
                  <a:close/>
                  <a:moveTo>
                    <a:pt x="355003" y="63827"/>
                  </a:moveTo>
                  <a:lnTo>
                    <a:pt x="355003" y="63827"/>
                  </a:lnTo>
                  <a:lnTo>
                    <a:pt x="355003" y="63827"/>
                  </a:lnTo>
                  <a:close/>
                  <a:moveTo>
                    <a:pt x="851477" y="415974"/>
                  </a:moveTo>
                  <a:lnTo>
                    <a:pt x="851477" y="415974"/>
                  </a:lnTo>
                  <a:lnTo>
                    <a:pt x="837765" y="416207"/>
                  </a:lnTo>
                  <a:lnTo>
                    <a:pt x="824053" y="416441"/>
                  </a:lnTo>
                  <a:lnTo>
                    <a:pt x="824053" y="416441"/>
                  </a:lnTo>
                  <a:lnTo>
                    <a:pt x="819916" y="416441"/>
                  </a:lnTo>
                  <a:lnTo>
                    <a:pt x="810307" y="416608"/>
                  </a:lnTo>
                  <a:lnTo>
                    <a:pt x="802534" y="416608"/>
                  </a:lnTo>
                  <a:lnTo>
                    <a:pt x="797129" y="416608"/>
                  </a:lnTo>
                  <a:lnTo>
                    <a:pt x="794760" y="416608"/>
                  </a:lnTo>
                  <a:lnTo>
                    <a:pt x="792158" y="416608"/>
                  </a:lnTo>
                  <a:lnTo>
                    <a:pt x="791057" y="416608"/>
                  </a:lnTo>
                  <a:lnTo>
                    <a:pt x="782816" y="416608"/>
                  </a:lnTo>
                  <a:lnTo>
                    <a:pt x="782816" y="416608"/>
                  </a:lnTo>
                  <a:lnTo>
                    <a:pt x="778980" y="416608"/>
                  </a:lnTo>
                  <a:lnTo>
                    <a:pt x="768971" y="416608"/>
                  </a:lnTo>
                  <a:lnTo>
                    <a:pt x="765134" y="416608"/>
                  </a:lnTo>
                  <a:lnTo>
                    <a:pt x="764367" y="416608"/>
                  </a:lnTo>
                  <a:lnTo>
                    <a:pt x="759896" y="416608"/>
                  </a:lnTo>
                  <a:lnTo>
                    <a:pt x="759362" y="416608"/>
                  </a:lnTo>
                  <a:lnTo>
                    <a:pt x="757527" y="416608"/>
                  </a:lnTo>
                  <a:lnTo>
                    <a:pt x="741079" y="416608"/>
                  </a:lnTo>
                  <a:lnTo>
                    <a:pt x="732472" y="416774"/>
                  </a:lnTo>
                  <a:lnTo>
                    <a:pt x="727634" y="416774"/>
                  </a:lnTo>
                  <a:lnTo>
                    <a:pt x="727634" y="417809"/>
                  </a:lnTo>
                  <a:cubicBezTo>
                    <a:pt x="727651" y="417575"/>
                    <a:pt x="727651" y="417341"/>
                    <a:pt x="727634" y="417108"/>
                  </a:cubicBezTo>
                  <a:cubicBezTo>
                    <a:pt x="727634" y="414406"/>
                    <a:pt x="727634" y="411636"/>
                    <a:pt x="727367" y="408901"/>
                  </a:cubicBezTo>
                  <a:cubicBezTo>
                    <a:pt x="727367" y="407900"/>
                    <a:pt x="727367" y="406866"/>
                    <a:pt x="727200" y="405865"/>
                  </a:cubicBezTo>
                  <a:cubicBezTo>
                    <a:pt x="727033" y="404864"/>
                    <a:pt x="727200" y="402829"/>
                    <a:pt x="726900" y="401327"/>
                  </a:cubicBezTo>
                  <a:cubicBezTo>
                    <a:pt x="726600" y="399826"/>
                    <a:pt x="726666" y="398325"/>
                    <a:pt x="726533" y="396823"/>
                  </a:cubicBezTo>
                  <a:cubicBezTo>
                    <a:pt x="726400" y="395322"/>
                    <a:pt x="726366" y="394655"/>
                    <a:pt x="726233" y="393487"/>
                  </a:cubicBezTo>
                  <a:cubicBezTo>
                    <a:pt x="726099" y="392319"/>
                    <a:pt x="726233" y="391752"/>
                    <a:pt x="725966" y="390885"/>
                  </a:cubicBezTo>
                  <a:lnTo>
                    <a:pt x="725966" y="390584"/>
                  </a:lnTo>
                  <a:cubicBezTo>
                    <a:pt x="725966" y="390117"/>
                    <a:pt x="725966" y="389650"/>
                    <a:pt x="725799" y="389183"/>
                  </a:cubicBezTo>
                  <a:cubicBezTo>
                    <a:pt x="725632" y="388716"/>
                    <a:pt x="725799" y="388216"/>
                    <a:pt x="725799" y="387749"/>
                  </a:cubicBezTo>
                  <a:lnTo>
                    <a:pt x="725799" y="387015"/>
                  </a:lnTo>
                  <a:lnTo>
                    <a:pt x="725799" y="386247"/>
                  </a:lnTo>
                  <a:cubicBezTo>
                    <a:pt x="725832" y="386004"/>
                    <a:pt x="725832" y="385757"/>
                    <a:pt x="725799" y="385513"/>
                  </a:cubicBezTo>
                  <a:cubicBezTo>
                    <a:pt x="725816" y="385256"/>
                    <a:pt x="725816" y="385003"/>
                    <a:pt x="725799" y="384746"/>
                  </a:cubicBezTo>
                  <a:lnTo>
                    <a:pt x="725399" y="381810"/>
                  </a:lnTo>
                  <a:lnTo>
                    <a:pt x="725399" y="381810"/>
                  </a:lnTo>
                  <a:lnTo>
                    <a:pt x="725399" y="381410"/>
                  </a:lnTo>
                  <a:lnTo>
                    <a:pt x="725198" y="379908"/>
                  </a:lnTo>
                  <a:lnTo>
                    <a:pt x="724998" y="378507"/>
                  </a:lnTo>
                  <a:cubicBezTo>
                    <a:pt x="724998" y="378073"/>
                    <a:pt x="724831" y="377640"/>
                    <a:pt x="724765" y="377206"/>
                  </a:cubicBezTo>
                  <a:lnTo>
                    <a:pt x="724565" y="375938"/>
                  </a:lnTo>
                  <a:cubicBezTo>
                    <a:pt x="724565" y="375071"/>
                    <a:pt x="724264" y="373970"/>
                    <a:pt x="724098" y="373002"/>
                  </a:cubicBezTo>
                  <a:lnTo>
                    <a:pt x="724098" y="373002"/>
                  </a:lnTo>
                  <a:cubicBezTo>
                    <a:pt x="723764" y="371067"/>
                    <a:pt x="723430" y="369165"/>
                    <a:pt x="723063" y="367230"/>
                  </a:cubicBezTo>
                  <a:cubicBezTo>
                    <a:pt x="723063" y="366330"/>
                    <a:pt x="722696" y="365395"/>
                    <a:pt x="722529" y="364495"/>
                  </a:cubicBezTo>
                  <a:lnTo>
                    <a:pt x="722529" y="364495"/>
                  </a:lnTo>
                  <a:lnTo>
                    <a:pt x="721929" y="361625"/>
                  </a:lnTo>
                  <a:lnTo>
                    <a:pt x="721328" y="358789"/>
                  </a:lnTo>
                  <a:cubicBezTo>
                    <a:pt x="721128" y="357855"/>
                    <a:pt x="720895" y="356821"/>
                    <a:pt x="720661" y="355854"/>
                  </a:cubicBezTo>
                  <a:lnTo>
                    <a:pt x="720361" y="354552"/>
                  </a:lnTo>
                  <a:lnTo>
                    <a:pt x="719760" y="352017"/>
                  </a:lnTo>
                  <a:lnTo>
                    <a:pt x="719260" y="349982"/>
                  </a:lnTo>
                  <a:lnTo>
                    <a:pt x="718759" y="347947"/>
                  </a:lnTo>
                  <a:cubicBezTo>
                    <a:pt x="718559" y="347179"/>
                    <a:pt x="718326" y="346412"/>
                    <a:pt x="718125" y="345644"/>
                  </a:cubicBezTo>
                  <a:cubicBezTo>
                    <a:pt x="717725" y="344110"/>
                    <a:pt x="717291" y="342608"/>
                    <a:pt x="716891" y="341074"/>
                  </a:cubicBezTo>
                  <a:cubicBezTo>
                    <a:pt x="716891" y="340473"/>
                    <a:pt x="716557" y="339906"/>
                    <a:pt x="716357" y="339306"/>
                  </a:cubicBezTo>
                  <a:lnTo>
                    <a:pt x="715857" y="337571"/>
                  </a:lnTo>
                  <a:cubicBezTo>
                    <a:pt x="715223" y="335435"/>
                    <a:pt x="714556" y="333334"/>
                    <a:pt x="713888" y="331198"/>
                  </a:cubicBezTo>
                  <a:lnTo>
                    <a:pt x="713888" y="331198"/>
                  </a:lnTo>
                  <a:cubicBezTo>
                    <a:pt x="713888" y="330665"/>
                    <a:pt x="713555" y="330164"/>
                    <a:pt x="713355" y="329630"/>
                  </a:cubicBezTo>
                  <a:cubicBezTo>
                    <a:pt x="712854" y="328062"/>
                    <a:pt x="712354" y="326494"/>
                    <a:pt x="711787" y="324926"/>
                  </a:cubicBezTo>
                  <a:lnTo>
                    <a:pt x="711787" y="324926"/>
                  </a:lnTo>
                  <a:lnTo>
                    <a:pt x="719393" y="322324"/>
                  </a:lnTo>
                  <a:lnTo>
                    <a:pt x="721895" y="321456"/>
                  </a:lnTo>
                  <a:lnTo>
                    <a:pt x="724631" y="320522"/>
                  </a:lnTo>
                  <a:lnTo>
                    <a:pt x="724631" y="320522"/>
                  </a:lnTo>
                  <a:lnTo>
                    <a:pt x="725098" y="320355"/>
                  </a:lnTo>
                  <a:lnTo>
                    <a:pt x="725299" y="320355"/>
                  </a:lnTo>
                  <a:lnTo>
                    <a:pt x="725766" y="320188"/>
                  </a:lnTo>
                  <a:lnTo>
                    <a:pt x="725766" y="320188"/>
                  </a:lnTo>
                  <a:lnTo>
                    <a:pt x="726066" y="320188"/>
                  </a:lnTo>
                  <a:lnTo>
                    <a:pt x="726066" y="320188"/>
                  </a:lnTo>
                  <a:lnTo>
                    <a:pt x="726700" y="319955"/>
                  </a:lnTo>
                  <a:lnTo>
                    <a:pt x="727000" y="319955"/>
                  </a:lnTo>
                  <a:lnTo>
                    <a:pt x="727300" y="319955"/>
                  </a:lnTo>
                  <a:lnTo>
                    <a:pt x="728601" y="319521"/>
                  </a:lnTo>
                  <a:lnTo>
                    <a:pt x="729135" y="319321"/>
                  </a:lnTo>
                  <a:lnTo>
                    <a:pt x="730003" y="319021"/>
                  </a:lnTo>
                  <a:lnTo>
                    <a:pt x="730336" y="319021"/>
                  </a:lnTo>
                  <a:lnTo>
                    <a:pt x="732972" y="318120"/>
                  </a:lnTo>
                  <a:lnTo>
                    <a:pt x="732972" y="318120"/>
                  </a:lnTo>
                  <a:lnTo>
                    <a:pt x="733906" y="317820"/>
                  </a:lnTo>
                  <a:lnTo>
                    <a:pt x="734206" y="317820"/>
                  </a:lnTo>
                  <a:lnTo>
                    <a:pt x="734574" y="317820"/>
                  </a:lnTo>
                  <a:lnTo>
                    <a:pt x="734774" y="317820"/>
                  </a:lnTo>
                  <a:lnTo>
                    <a:pt x="735040" y="317820"/>
                  </a:lnTo>
                  <a:lnTo>
                    <a:pt x="735741" y="317586"/>
                  </a:lnTo>
                  <a:lnTo>
                    <a:pt x="736308" y="317586"/>
                  </a:lnTo>
                  <a:lnTo>
                    <a:pt x="737176" y="317286"/>
                  </a:lnTo>
                  <a:lnTo>
                    <a:pt x="737176" y="317286"/>
                  </a:lnTo>
                  <a:lnTo>
                    <a:pt x="741413" y="315818"/>
                  </a:lnTo>
                  <a:lnTo>
                    <a:pt x="745717" y="314317"/>
                  </a:lnTo>
                  <a:lnTo>
                    <a:pt x="745717" y="314317"/>
                  </a:lnTo>
                  <a:lnTo>
                    <a:pt x="750020" y="312815"/>
                  </a:lnTo>
                  <a:lnTo>
                    <a:pt x="750020" y="312815"/>
                  </a:lnTo>
                  <a:lnTo>
                    <a:pt x="754358" y="311314"/>
                  </a:lnTo>
                  <a:lnTo>
                    <a:pt x="758695" y="309846"/>
                  </a:lnTo>
                  <a:lnTo>
                    <a:pt x="763032" y="308345"/>
                  </a:lnTo>
                  <a:lnTo>
                    <a:pt x="763032" y="308345"/>
                  </a:lnTo>
                  <a:lnTo>
                    <a:pt x="770839" y="305642"/>
                  </a:lnTo>
                  <a:lnTo>
                    <a:pt x="771673" y="305342"/>
                  </a:lnTo>
                  <a:lnTo>
                    <a:pt x="776110" y="303841"/>
                  </a:lnTo>
                  <a:lnTo>
                    <a:pt x="781682" y="301939"/>
                  </a:lnTo>
                  <a:lnTo>
                    <a:pt x="781682" y="301939"/>
                  </a:lnTo>
                  <a:lnTo>
                    <a:pt x="789022" y="299437"/>
                  </a:lnTo>
                  <a:lnTo>
                    <a:pt x="802033" y="294933"/>
                  </a:lnTo>
                  <a:lnTo>
                    <a:pt x="815045" y="290462"/>
                  </a:lnTo>
                  <a:lnTo>
                    <a:pt x="815045" y="290462"/>
                  </a:lnTo>
                  <a:lnTo>
                    <a:pt x="828023" y="285991"/>
                  </a:lnTo>
                  <a:lnTo>
                    <a:pt x="828023" y="285991"/>
                  </a:lnTo>
                  <a:cubicBezTo>
                    <a:pt x="827623" y="284857"/>
                    <a:pt x="827256" y="283756"/>
                    <a:pt x="826855" y="282655"/>
                  </a:cubicBezTo>
                  <a:lnTo>
                    <a:pt x="825654" y="279319"/>
                  </a:lnTo>
                  <a:lnTo>
                    <a:pt x="824153" y="275315"/>
                  </a:lnTo>
                  <a:lnTo>
                    <a:pt x="822919" y="271979"/>
                  </a:lnTo>
                  <a:cubicBezTo>
                    <a:pt x="822418" y="270745"/>
                    <a:pt x="821984" y="269510"/>
                    <a:pt x="821451" y="268276"/>
                  </a:cubicBezTo>
                  <a:cubicBezTo>
                    <a:pt x="821451" y="267909"/>
                    <a:pt x="821150" y="267508"/>
                    <a:pt x="820984" y="267141"/>
                  </a:cubicBezTo>
                  <a:cubicBezTo>
                    <a:pt x="820617" y="266140"/>
                    <a:pt x="820183" y="265140"/>
                    <a:pt x="819782" y="264139"/>
                  </a:cubicBezTo>
                  <a:lnTo>
                    <a:pt x="818148" y="260168"/>
                  </a:lnTo>
                  <a:lnTo>
                    <a:pt x="816513" y="256298"/>
                  </a:lnTo>
                  <a:cubicBezTo>
                    <a:pt x="816046" y="255297"/>
                    <a:pt x="815579" y="254263"/>
                    <a:pt x="815145" y="253229"/>
                  </a:cubicBezTo>
                  <a:lnTo>
                    <a:pt x="814244" y="251161"/>
                  </a:lnTo>
                  <a:cubicBezTo>
                    <a:pt x="813944" y="250460"/>
                    <a:pt x="813610" y="249726"/>
                    <a:pt x="813277" y="249025"/>
                  </a:cubicBezTo>
                  <a:cubicBezTo>
                    <a:pt x="811742" y="245689"/>
                    <a:pt x="810174" y="242353"/>
                    <a:pt x="808539" y="239016"/>
                  </a:cubicBezTo>
                  <a:cubicBezTo>
                    <a:pt x="808172" y="238216"/>
                    <a:pt x="807772" y="237415"/>
                    <a:pt x="807405" y="236648"/>
                  </a:cubicBezTo>
                  <a:cubicBezTo>
                    <a:pt x="807038" y="235880"/>
                    <a:pt x="806537" y="234879"/>
                    <a:pt x="806070" y="234012"/>
                  </a:cubicBezTo>
                  <a:lnTo>
                    <a:pt x="805570" y="233011"/>
                  </a:lnTo>
                  <a:lnTo>
                    <a:pt x="804068" y="230042"/>
                  </a:lnTo>
                  <a:cubicBezTo>
                    <a:pt x="801333" y="224770"/>
                    <a:pt x="798497" y="219532"/>
                    <a:pt x="795561" y="214394"/>
                  </a:cubicBezTo>
                  <a:lnTo>
                    <a:pt x="794360" y="212293"/>
                  </a:lnTo>
                  <a:lnTo>
                    <a:pt x="792525" y="209157"/>
                  </a:lnTo>
                  <a:lnTo>
                    <a:pt x="792125" y="208489"/>
                  </a:lnTo>
                  <a:cubicBezTo>
                    <a:pt x="791291" y="207055"/>
                    <a:pt x="790457" y="205653"/>
                    <a:pt x="789589" y="204252"/>
                  </a:cubicBezTo>
                  <a:lnTo>
                    <a:pt x="786253" y="199047"/>
                  </a:lnTo>
                  <a:cubicBezTo>
                    <a:pt x="785552" y="197980"/>
                    <a:pt x="784885" y="196879"/>
                    <a:pt x="784184" y="195711"/>
                  </a:cubicBezTo>
                  <a:lnTo>
                    <a:pt x="783784" y="195077"/>
                  </a:lnTo>
                  <a:cubicBezTo>
                    <a:pt x="783117" y="194043"/>
                    <a:pt x="782449" y="193009"/>
                    <a:pt x="781749" y="192008"/>
                  </a:cubicBezTo>
                  <a:lnTo>
                    <a:pt x="780881" y="190673"/>
                  </a:lnTo>
                  <a:lnTo>
                    <a:pt x="778346" y="186870"/>
                  </a:lnTo>
                  <a:lnTo>
                    <a:pt x="778112" y="186536"/>
                  </a:lnTo>
                  <a:lnTo>
                    <a:pt x="775443" y="182633"/>
                  </a:lnTo>
                  <a:cubicBezTo>
                    <a:pt x="774776" y="181632"/>
                    <a:pt x="774075" y="180664"/>
                    <a:pt x="773374" y="179664"/>
                  </a:cubicBezTo>
                  <a:lnTo>
                    <a:pt x="770939" y="176327"/>
                  </a:lnTo>
                  <a:lnTo>
                    <a:pt x="768704" y="173258"/>
                  </a:lnTo>
                  <a:lnTo>
                    <a:pt x="768070" y="172424"/>
                  </a:lnTo>
                  <a:cubicBezTo>
                    <a:pt x="767403" y="171490"/>
                    <a:pt x="766702" y="170589"/>
                    <a:pt x="766001" y="169655"/>
                  </a:cubicBezTo>
                  <a:lnTo>
                    <a:pt x="763499" y="166318"/>
                  </a:lnTo>
                  <a:lnTo>
                    <a:pt x="760930" y="162982"/>
                  </a:lnTo>
                  <a:cubicBezTo>
                    <a:pt x="760096" y="161881"/>
                    <a:pt x="759229" y="160780"/>
                    <a:pt x="758361" y="159646"/>
                  </a:cubicBezTo>
                  <a:cubicBezTo>
                    <a:pt x="757494" y="158511"/>
                    <a:pt x="756626" y="157477"/>
                    <a:pt x="755759" y="156310"/>
                  </a:cubicBezTo>
                  <a:lnTo>
                    <a:pt x="755759" y="156310"/>
                  </a:lnTo>
                  <a:cubicBezTo>
                    <a:pt x="754291" y="154475"/>
                    <a:pt x="752823" y="152673"/>
                    <a:pt x="751288" y="150838"/>
                  </a:cubicBezTo>
                  <a:lnTo>
                    <a:pt x="751288" y="150838"/>
                  </a:lnTo>
                  <a:cubicBezTo>
                    <a:pt x="750788" y="150237"/>
                    <a:pt x="750388" y="149704"/>
                    <a:pt x="749854" y="149136"/>
                  </a:cubicBezTo>
                  <a:cubicBezTo>
                    <a:pt x="749320" y="148569"/>
                    <a:pt x="748686" y="147735"/>
                    <a:pt x="748019" y="147035"/>
                  </a:cubicBezTo>
                  <a:lnTo>
                    <a:pt x="746284" y="145033"/>
                  </a:lnTo>
                  <a:lnTo>
                    <a:pt x="746284" y="145033"/>
                  </a:lnTo>
                  <a:lnTo>
                    <a:pt x="746284" y="145033"/>
                  </a:lnTo>
                  <a:lnTo>
                    <a:pt x="736008" y="154041"/>
                  </a:lnTo>
                  <a:lnTo>
                    <a:pt x="736008" y="154041"/>
                  </a:lnTo>
                  <a:lnTo>
                    <a:pt x="734674" y="155209"/>
                  </a:lnTo>
                  <a:lnTo>
                    <a:pt x="727234" y="161881"/>
                  </a:lnTo>
                  <a:lnTo>
                    <a:pt x="725699" y="163216"/>
                  </a:lnTo>
                  <a:lnTo>
                    <a:pt x="725699" y="163216"/>
                  </a:lnTo>
                  <a:lnTo>
                    <a:pt x="720861" y="167419"/>
                  </a:lnTo>
                  <a:lnTo>
                    <a:pt x="716024" y="171590"/>
                  </a:lnTo>
                  <a:lnTo>
                    <a:pt x="715356" y="172224"/>
                  </a:lnTo>
                  <a:lnTo>
                    <a:pt x="715356" y="172224"/>
                  </a:lnTo>
                  <a:lnTo>
                    <a:pt x="712988" y="174292"/>
                  </a:lnTo>
                  <a:lnTo>
                    <a:pt x="709651" y="177295"/>
                  </a:lnTo>
                  <a:lnTo>
                    <a:pt x="706882" y="179730"/>
                  </a:lnTo>
                  <a:lnTo>
                    <a:pt x="705314" y="181098"/>
                  </a:lnTo>
                  <a:lnTo>
                    <a:pt x="705314" y="181098"/>
                  </a:lnTo>
                  <a:lnTo>
                    <a:pt x="701744" y="184234"/>
                  </a:lnTo>
                  <a:lnTo>
                    <a:pt x="701744" y="184234"/>
                  </a:lnTo>
                  <a:lnTo>
                    <a:pt x="701110" y="184802"/>
                  </a:lnTo>
                  <a:lnTo>
                    <a:pt x="694872" y="190206"/>
                  </a:lnTo>
                  <a:lnTo>
                    <a:pt x="694872" y="190206"/>
                  </a:lnTo>
                  <a:lnTo>
                    <a:pt x="691535" y="193176"/>
                  </a:lnTo>
                  <a:lnTo>
                    <a:pt x="691535" y="193176"/>
                  </a:lnTo>
                  <a:lnTo>
                    <a:pt x="688199" y="196145"/>
                  </a:lnTo>
                  <a:lnTo>
                    <a:pt x="688199" y="196145"/>
                  </a:lnTo>
                  <a:lnTo>
                    <a:pt x="684863" y="199114"/>
                  </a:lnTo>
                  <a:lnTo>
                    <a:pt x="684863" y="199114"/>
                  </a:lnTo>
                  <a:lnTo>
                    <a:pt x="681526" y="202084"/>
                  </a:lnTo>
                  <a:lnTo>
                    <a:pt x="681526" y="202084"/>
                  </a:lnTo>
                  <a:lnTo>
                    <a:pt x="678524" y="204686"/>
                  </a:lnTo>
                  <a:lnTo>
                    <a:pt x="678090" y="205053"/>
                  </a:lnTo>
                  <a:lnTo>
                    <a:pt x="677856" y="205286"/>
                  </a:lnTo>
                  <a:lnTo>
                    <a:pt x="676822" y="206187"/>
                  </a:lnTo>
                  <a:lnTo>
                    <a:pt x="676389" y="206554"/>
                  </a:lnTo>
                  <a:lnTo>
                    <a:pt x="674587" y="208089"/>
                  </a:lnTo>
                  <a:lnTo>
                    <a:pt x="671250" y="211092"/>
                  </a:lnTo>
                  <a:lnTo>
                    <a:pt x="664311" y="217097"/>
                  </a:lnTo>
                  <a:lnTo>
                    <a:pt x="664311" y="217097"/>
                  </a:lnTo>
                  <a:lnTo>
                    <a:pt x="653902" y="226138"/>
                  </a:lnTo>
                  <a:lnTo>
                    <a:pt x="643593" y="235146"/>
                  </a:lnTo>
                  <a:lnTo>
                    <a:pt x="633183" y="244188"/>
                  </a:lnTo>
                  <a:lnTo>
                    <a:pt x="633183" y="244188"/>
                  </a:lnTo>
                  <a:lnTo>
                    <a:pt x="631515" y="245656"/>
                  </a:lnTo>
                  <a:lnTo>
                    <a:pt x="631115" y="245989"/>
                  </a:lnTo>
                  <a:lnTo>
                    <a:pt x="631115" y="245989"/>
                  </a:lnTo>
                  <a:lnTo>
                    <a:pt x="621873" y="251828"/>
                  </a:lnTo>
                  <a:lnTo>
                    <a:pt x="621873" y="251828"/>
                  </a:lnTo>
                  <a:lnTo>
                    <a:pt x="611564" y="260836"/>
                  </a:lnTo>
                  <a:lnTo>
                    <a:pt x="611564" y="260836"/>
                  </a:lnTo>
                  <a:lnTo>
                    <a:pt x="611331" y="260569"/>
                  </a:lnTo>
                  <a:lnTo>
                    <a:pt x="611331" y="260569"/>
                  </a:lnTo>
                  <a:lnTo>
                    <a:pt x="611064" y="260269"/>
                  </a:lnTo>
                  <a:lnTo>
                    <a:pt x="610763" y="259935"/>
                  </a:lnTo>
                  <a:lnTo>
                    <a:pt x="610597" y="259768"/>
                  </a:lnTo>
                  <a:cubicBezTo>
                    <a:pt x="610030" y="259068"/>
                    <a:pt x="609429" y="258434"/>
                    <a:pt x="608829" y="257766"/>
                  </a:cubicBezTo>
                  <a:lnTo>
                    <a:pt x="608328" y="257199"/>
                  </a:lnTo>
                  <a:lnTo>
                    <a:pt x="608328" y="257199"/>
                  </a:lnTo>
                  <a:lnTo>
                    <a:pt x="607994" y="256866"/>
                  </a:lnTo>
                  <a:lnTo>
                    <a:pt x="607827" y="256665"/>
                  </a:lnTo>
                  <a:lnTo>
                    <a:pt x="607627" y="256465"/>
                  </a:lnTo>
                  <a:lnTo>
                    <a:pt x="607627" y="256465"/>
                  </a:lnTo>
                  <a:cubicBezTo>
                    <a:pt x="607434" y="256228"/>
                    <a:pt x="607220" y="256005"/>
                    <a:pt x="606993" y="255798"/>
                  </a:cubicBezTo>
                  <a:lnTo>
                    <a:pt x="606093" y="254797"/>
                  </a:lnTo>
                  <a:lnTo>
                    <a:pt x="605425" y="254096"/>
                  </a:lnTo>
                  <a:lnTo>
                    <a:pt x="603757" y="252362"/>
                  </a:lnTo>
                  <a:lnTo>
                    <a:pt x="602056" y="250627"/>
                  </a:lnTo>
                  <a:cubicBezTo>
                    <a:pt x="600921" y="249459"/>
                    <a:pt x="599787" y="248325"/>
                    <a:pt x="598719" y="247290"/>
                  </a:cubicBezTo>
                  <a:lnTo>
                    <a:pt x="598719" y="247290"/>
                  </a:lnTo>
                  <a:cubicBezTo>
                    <a:pt x="597618" y="246189"/>
                    <a:pt x="596484" y="245122"/>
                    <a:pt x="595383" y="243954"/>
                  </a:cubicBezTo>
                  <a:lnTo>
                    <a:pt x="593982" y="242653"/>
                  </a:lnTo>
                  <a:lnTo>
                    <a:pt x="593615" y="242319"/>
                  </a:lnTo>
                  <a:lnTo>
                    <a:pt x="592547" y="241352"/>
                  </a:lnTo>
                  <a:lnTo>
                    <a:pt x="592114" y="240951"/>
                  </a:lnTo>
                  <a:lnTo>
                    <a:pt x="591847" y="240685"/>
                  </a:lnTo>
                  <a:lnTo>
                    <a:pt x="591847" y="240685"/>
                  </a:lnTo>
                  <a:lnTo>
                    <a:pt x="591847" y="240685"/>
                  </a:lnTo>
                  <a:lnTo>
                    <a:pt x="591847" y="240685"/>
                  </a:lnTo>
                  <a:cubicBezTo>
                    <a:pt x="590746" y="239650"/>
                    <a:pt x="589578" y="238649"/>
                    <a:pt x="588510" y="237648"/>
                  </a:cubicBezTo>
                  <a:lnTo>
                    <a:pt x="587843" y="237081"/>
                  </a:lnTo>
                  <a:lnTo>
                    <a:pt x="587209" y="236514"/>
                  </a:lnTo>
                  <a:lnTo>
                    <a:pt x="587209" y="236514"/>
                  </a:lnTo>
                  <a:lnTo>
                    <a:pt x="587009" y="236314"/>
                  </a:lnTo>
                  <a:lnTo>
                    <a:pt x="584974" y="234579"/>
                  </a:lnTo>
                  <a:lnTo>
                    <a:pt x="583139" y="233044"/>
                  </a:lnTo>
                  <a:lnTo>
                    <a:pt x="580370" y="230842"/>
                  </a:lnTo>
                  <a:lnTo>
                    <a:pt x="579903" y="230475"/>
                  </a:lnTo>
                  <a:lnTo>
                    <a:pt x="579235" y="229942"/>
                  </a:lnTo>
                  <a:lnTo>
                    <a:pt x="578835" y="229641"/>
                  </a:lnTo>
                  <a:lnTo>
                    <a:pt x="578268" y="229208"/>
                  </a:lnTo>
                  <a:lnTo>
                    <a:pt x="577200" y="228374"/>
                  </a:lnTo>
                  <a:lnTo>
                    <a:pt x="576767" y="228040"/>
                  </a:lnTo>
                  <a:lnTo>
                    <a:pt x="575199" y="226839"/>
                  </a:lnTo>
                  <a:lnTo>
                    <a:pt x="575199" y="226839"/>
                  </a:lnTo>
                  <a:lnTo>
                    <a:pt x="575199" y="226672"/>
                  </a:lnTo>
                  <a:lnTo>
                    <a:pt x="575199" y="226672"/>
                  </a:lnTo>
                  <a:lnTo>
                    <a:pt x="575199" y="226672"/>
                  </a:lnTo>
                  <a:lnTo>
                    <a:pt x="575199" y="226672"/>
                  </a:lnTo>
                  <a:lnTo>
                    <a:pt x="574998" y="226672"/>
                  </a:lnTo>
                  <a:lnTo>
                    <a:pt x="574998" y="226672"/>
                  </a:lnTo>
                  <a:lnTo>
                    <a:pt x="574198" y="226072"/>
                  </a:lnTo>
                  <a:lnTo>
                    <a:pt x="572263" y="224637"/>
                  </a:lnTo>
                  <a:lnTo>
                    <a:pt x="572263" y="224637"/>
                  </a:lnTo>
                  <a:lnTo>
                    <a:pt x="570361" y="223236"/>
                  </a:lnTo>
                  <a:lnTo>
                    <a:pt x="569727" y="222802"/>
                  </a:lnTo>
                  <a:lnTo>
                    <a:pt x="569727" y="222802"/>
                  </a:lnTo>
                  <a:lnTo>
                    <a:pt x="567992" y="221601"/>
                  </a:lnTo>
                  <a:lnTo>
                    <a:pt x="565590" y="219966"/>
                  </a:lnTo>
                  <a:lnTo>
                    <a:pt x="563888" y="218832"/>
                  </a:lnTo>
                  <a:lnTo>
                    <a:pt x="562654" y="217998"/>
                  </a:lnTo>
                  <a:lnTo>
                    <a:pt x="561086" y="216997"/>
                  </a:lnTo>
                  <a:lnTo>
                    <a:pt x="559151" y="215796"/>
                  </a:lnTo>
                  <a:lnTo>
                    <a:pt x="558117" y="215162"/>
                  </a:lnTo>
                  <a:lnTo>
                    <a:pt x="556048" y="213861"/>
                  </a:lnTo>
                  <a:lnTo>
                    <a:pt x="555514" y="213560"/>
                  </a:lnTo>
                  <a:lnTo>
                    <a:pt x="555314" y="213560"/>
                  </a:lnTo>
                  <a:lnTo>
                    <a:pt x="554981" y="213327"/>
                  </a:lnTo>
                  <a:lnTo>
                    <a:pt x="553980" y="212726"/>
                  </a:lnTo>
                  <a:lnTo>
                    <a:pt x="553980" y="212726"/>
                  </a:lnTo>
                  <a:lnTo>
                    <a:pt x="561053" y="200983"/>
                  </a:lnTo>
                  <a:lnTo>
                    <a:pt x="561053" y="200983"/>
                  </a:lnTo>
                  <a:lnTo>
                    <a:pt x="567959" y="189472"/>
                  </a:lnTo>
                  <a:lnTo>
                    <a:pt x="567959" y="189472"/>
                  </a:lnTo>
                  <a:lnTo>
                    <a:pt x="567959" y="189305"/>
                  </a:lnTo>
                  <a:lnTo>
                    <a:pt x="567959" y="189305"/>
                  </a:lnTo>
                  <a:lnTo>
                    <a:pt x="575065" y="177562"/>
                  </a:lnTo>
                  <a:lnTo>
                    <a:pt x="582138" y="165785"/>
                  </a:lnTo>
                  <a:lnTo>
                    <a:pt x="582138" y="165785"/>
                  </a:lnTo>
                  <a:lnTo>
                    <a:pt x="583473" y="163549"/>
                  </a:lnTo>
                  <a:lnTo>
                    <a:pt x="584941" y="161080"/>
                  </a:lnTo>
                  <a:lnTo>
                    <a:pt x="589211" y="154007"/>
                  </a:lnTo>
                  <a:lnTo>
                    <a:pt x="589211" y="154007"/>
                  </a:lnTo>
                  <a:lnTo>
                    <a:pt x="590979" y="151072"/>
                  </a:lnTo>
                  <a:lnTo>
                    <a:pt x="592047" y="149303"/>
                  </a:lnTo>
                  <a:lnTo>
                    <a:pt x="592380" y="148803"/>
                  </a:lnTo>
                  <a:lnTo>
                    <a:pt x="592380" y="148536"/>
                  </a:lnTo>
                  <a:lnTo>
                    <a:pt x="593815" y="146201"/>
                  </a:lnTo>
                  <a:lnTo>
                    <a:pt x="593815" y="146201"/>
                  </a:lnTo>
                  <a:lnTo>
                    <a:pt x="596184" y="142297"/>
                  </a:lnTo>
                  <a:lnTo>
                    <a:pt x="596184" y="142297"/>
                  </a:lnTo>
                  <a:lnTo>
                    <a:pt x="598553" y="138394"/>
                  </a:lnTo>
                  <a:lnTo>
                    <a:pt x="598553" y="138394"/>
                  </a:lnTo>
                  <a:lnTo>
                    <a:pt x="600921" y="134490"/>
                  </a:lnTo>
                  <a:lnTo>
                    <a:pt x="600921" y="134490"/>
                  </a:lnTo>
                  <a:lnTo>
                    <a:pt x="603290" y="130587"/>
                  </a:lnTo>
                  <a:lnTo>
                    <a:pt x="605626" y="126683"/>
                  </a:lnTo>
                  <a:lnTo>
                    <a:pt x="605626" y="126683"/>
                  </a:lnTo>
                  <a:lnTo>
                    <a:pt x="607994" y="122780"/>
                  </a:lnTo>
                  <a:lnTo>
                    <a:pt x="607994" y="122780"/>
                  </a:lnTo>
                  <a:lnTo>
                    <a:pt x="610363" y="118876"/>
                  </a:lnTo>
                  <a:lnTo>
                    <a:pt x="610363" y="118876"/>
                  </a:lnTo>
                  <a:lnTo>
                    <a:pt x="614634" y="111770"/>
                  </a:lnTo>
                  <a:lnTo>
                    <a:pt x="615067" y="111036"/>
                  </a:lnTo>
                  <a:lnTo>
                    <a:pt x="615067" y="111036"/>
                  </a:lnTo>
                  <a:lnTo>
                    <a:pt x="617570" y="106899"/>
                  </a:lnTo>
                  <a:lnTo>
                    <a:pt x="620572" y="101928"/>
                  </a:lnTo>
                  <a:lnTo>
                    <a:pt x="624542" y="95255"/>
                  </a:lnTo>
                  <a:lnTo>
                    <a:pt x="631615" y="83445"/>
                  </a:lnTo>
                  <a:lnTo>
                    <a:pt x="631615" y="83445"/>
                  </a:lnTo>
                  <a:lnTo>
                    <a:pt x="638722" y="71668"/>
                  </a:lnTo>
                  <a:lnTo>
                    <a:pt x="638722" y="71668"/>
                  </a:lnTo>
                  <a:lnTo>
                    <a:pt x="645795" y="59924"/>
                  </a:lnTo>
                  <a:lnTo>
                    <a:pt x="645795" y="59924"/>
                  </a:lnTo>
                  <a:lnTo>
                    <a:pt x="638021" y="54152"/>
                  </a:lnTo>
                  <a:lnTo>
                    <a:pt x="638021" y="54152"/>
                  </a:lnTo>
                  <a:lnTo>
                    <a:pt x="636553" y="53285"/>
                  </a:lnTo>
                  <a:lnTo>
                    <a:pt x="633517" y="51550"/>
                  </a:lnTo>
                  <a:lnTo>
                    <a:pt x="631282" y="50315"/>
                  </a:lnTo>
                  <a:lnTo>
                    <a:pt x="624609" y="62293"/>
                  </a:lnTo>
                  <a:lnTo>
                    <a:pt x="624609" y="62293"/>
                  </a:lnTo>
                  <a:lnTo>
                    <a:pt x="621273" y="68298"/>
                  </a:lnTo>
                  <a:lnTo>
                    <a:pt x="617937" y="74303"/>
                  </a:lnTo>
                  <a:lnTo>
                    <a:pt x="617937" y="74303"/>
                  </a:lnTo>
                  <a:lnTo>
                    <a:pt x="614600" y="80275"/>
                  </a:lnTo>
                  <a:lnTo>
                    <a:pt x="611264" y="86247"/>
                  </a:lnTo>
                  <a:lnTo>
                    <a:pt x="611264" y="86247"/>
                  </a:lnTo>
                  <a:lnTo>
                    <a:pt x="607527" y="92920"/>
                  </a:lnTo>
                  <a:lnTo>
                    <a:pt x="607294" y="93320"/>
                  </a:lnTo>
                  <a:lnTo>
                    <a:pt x="604758" y="97924"/>
                  </a:lnTo>
                  <a:lnTo>
                    <a:pt x="604758" y="97924"/>
                  </a:lnTo>
                  <a:lnTo>
                    <a:pt x="603590" y="100026"/>
                  </a:lnTo>
                  <a:lnTo>
                    <a:pt x="602423" y="102128"/>
                  </a:lnTo>
                  <a:lnTo>
                    <a:pt x="602423" y="102128"/>
                  </a:lnTo>
                  <a:lnTo>
                    <a:pt x="602022" y="102895"/>
                  </a:lnTo>
                  <a:lnTo>
                    <a:pt x="602022" y="102895"/>
                  </a:lnTo>
                  <a:lnTo>
                    <a:pt x="598886" y="108600"/>
                  </a:lnTo>
                  <a:lnTo>
                    <a:pt x="598019" y="110135"/>
                  </a:lnTo>
                  <a:lnTo>
                    <a:pt x="598019" y="110135"/>
                  </a:lnTo>
                  <a:lnTo>
                    <a:pt x="596651" y="112537"/>
                  </a:lnTo>
                  <a:lnTo>
                    <a:pt x="596451" y="112938"/>
                  </a:lnTo>
                  <a:lnTo>
                    <a:pt x="596451" y="112938"/>
                  </a:lnTo>
                  <a:lnTo>
                    <a:pt x="596451" y="113138"/>
                  </a:lnTo>
                  <a:lnTo>
                    <a:pt x="596451" y="113138"/>
                  </a:lnTo>
                  <a:lnTo>
                    <a:pt x="596451" y="113371"/>
                  </a:lnTo>
                  <a:lnTo>
                    <a:pt x="596117" y="113939"/>
                  </a:lnTo>
                  <a:lnTo>
                    <a:pt x="596117" y="113939"/>
                  </a:lnTo>
                  <a:lnTo>
                    <a:pt x="594582" y="116741"/>
                  </a:lnTo>
                  <a:lnTo>
                    <a:pt x="594582" y="117041"/>
                  </a:lnTo>
                  <a:lnTo>
                    <a:pt x="594115" y="117909"/>
                  </a:lnTo>
                  <a:lnTo>
                    <a:pt x="594115" y="117909"/>
                  </a:lnTo>
                  <a:lnTo>
                    <a:pt x="593582" y="118843"/>
                  </a:lnTo>
                  <a:lnTo>
                    <a:pt x="593348" y="119343"/>
                  </a:lnTo>
                  <a:lnTo>
                    <a:pt x="592547" y="120745"/>
                  </a:lnTo>
                  <a:lnTo>
                    <a:pt x="591913" y="121912"/>
                  </a:lnTo>
                  <a:lnTo>
                    <a:pt x="591913" y="121912"/>
                  </a:lnTo>
                  <a:lnTo>
                    <a:pt x="591713" y="122246"/>
                  </a:lnTo>
                  <a:lnTo>
                    <a:pt x="591413" y="122813"/>
                  </a:lnTo>
                  <a:lnTo>
                    <a:pt x="591413" y="123013"/>
                  </a:lnTo>
                  <a:lnTo>
                    <a:pt x="589878" y="125849"/>
                  </a:lnTo>
                  <a:lnTo>
                    <a:pt x="589878" y="125849"/>
                  </a:lnTo>
                  <a:lnTo>
                    <a:pt x="589878" y="125849"/>
                  </a:lnTo>
                  <a:lnTo>
                    <a:pt x="589878" y="125849"/>
                  </a:lnTo>
                  <a:lnTo>
                    <a:pt x="588510" y="127551"/>
                  </a:lnTo>
                  <a:lnTo>
                    <a:pt x="587943" y="128585"/>
                  </a:lnTo>
                  <a:lnTo>
                    <a:pt x="586842" y="130553"/>
                  </a:lnTo>
                  <a:lnTo>
                    <a:pt x="586842" y="130553"/>
                  </a:lnTo>
                  <a:lnTo>
                    <a:pt x="584640" y="134490"/>
                  </a:lnTo>
                  <a:lnTo>
                    <a:pt x="584640" y="134490"/>
                  </a:lnTo>
                  <a:lnTo>
                    <a:pt x="582438" y="138460"/>
                  </a:lnTo>
                  <a:lnTo>
                    <a:pt x="582438" y="138460"/>
                  </a:lnTo>
                  <a:lnTo>
                    <a:pt x="578001" y="146401"/>
                  </a:lnTo>
                  <a:lnTo>
                    <a:pt x="578001" y="146401"/>
                  </a:lnTo>
                  <a:lnTo>
                    <a:pt x="571328" y="158411"/>
                  </a:lnTo>
                  <a:lnTo>
                    <a:pt x="571328" y="158411"/>
                  </a:lnTo>
                  <a:lnTo>
                    <a:pt x="564656" y="170389"/>
                  </a:lnTo>
                  <a:lnTo>
                    <a:pt x="564656" y="170389"/>
                  </a:lnTo>
                  <a:lnTo>
                    <a:pt x="559118" y="180398"/>
                  </a:lnTo>
                  <a:lnTo>
                    <a:pt x="557983" y="182433"/>
                  </a:lnTo>
                  <a:lnTo>
                    <a:pt x="557983" y="182433"/>
                  </a:lnTo>
                  <a:lnTo>
                    <a:pt x="554147" y="180364"/>
                  </a:lnTo>
                  <a:lnTo>
                    <a:pt x="553379" y="179997"/>
                  </a:lnTo>
                  <a:lnTo>
                    <a:pt x="553379" y="179997"/>
                  </a:lnTo>
                  <a:lnTo>
                    <a:pt x="553079" y="179830"/>
                  </a:lnTo>
                  <a:lnTo>
                    <a:pt x="552712" y="179630"/>
                  </a:lnTo>
                  <a:cubicBezTo>
                    <a:pt x="552472" y="179470"/>
                    <a:pt x="552215" y="179337"/>
                    <a:pt x="551944" y="179230"/>
                  </a:cubicBezTo>
                  <a:cubicBezTo>
                    <a:pt x="551944" y="179230"/>
                    <a:pt x="551944" y="179230"/>
                    <a:pt x="551944" y="179230"/>
                  </a:cubicBezTo>
                  <a:lnTo>
                    <a:pt x="551944" y="179230"/>
                  </a:lnTo>
                  <a:lnTo>
                    <a:pt x="551678" y="179230"/>
                  </a:lnTo>
                  <a:lnTo>
                    <a:pt x="551177" y="178930"/>
                  </a:lnTo>
                  <a:lnTo>
                    <a:pt x="550343" y="178496"/>
                  </a:lnTo>
                  <a:lnTo>
                    <a:pt x="548508" y="177562"/>
                  </a:lnTo>
                  <a:lnTo>
                    <a:pt x="547607" y="177095"/>
                  </a:lnTo>
                  <a:cubicBezTo>
                    <a:pt x="546406" y="176461"/>
                    <a:pt x="545205" y="175894"/>
                    <a:pt x="544004" y="175326"/>
                  </a:cubicBezTo>
                  <a:lnTo>
                    <a:pt x="542269" y="174526"/>
                  </a:lnTo>
                  <a:lnTo>
                    <a:pt x="540601" y="173725"/>
                  </a:lnTo>
                  <a:cubicBezTo>
                    <a:pt x="539567" y="173258"/>
                    <a:pt x="538499" y="172757"/>
                    <a:pt x="537432" y="172324"/>
                  </a:cubicBezTo>
                  <a:lnTo>
                    <a:pt x="537432" y="172324"/>
                  </a:lnTo>
                  <a:lnTo>
                    <a:pt x="536664" y="171990"/>
                  </a:lnTo>
                  <a:cubicBezTo>
                    <a:pt x="536564" y="171963"/>
                    <a:pt x="536464" y="171963"/>
                    <a:pt x="536364" y="171990"/>
                  </a:cubicBezTo>
                  <a:cubicBezTo>
                    <a:pt x="536221" y="171893"/>
                    <a:pt x="536060" y="171813"/>
                    <a:pt x="535897" y="171757"/>
                  </a:cubicBezTo>
                  <a:lnTo>
                    <a:pt x="534362" y="171056"/>
                  </a:lnTo>
                  <a:lnTo>
                    <a:pt x="530692" y="169488"/>
                  </a:lnTo>
                  <a:lnTo>
                    <a:pt x="528824" y="168754"/>
                  </a:lnTo>
                  <a:lnTo>
                    <a:pt x="526956" y="167987"/>
                  </a:lnTo>
                  <a:lnTo>
                    <a:pt x="525821" y="167553"/>
                  </a:lnTo>
                  <a:lnTo>
                    <a:pt x="524820" y="167152"/>
                  </a:lnTo>
                  <a:lnTo>
                    <a:pt x="524220" y="166952"/>
                  </a:lnTo>
                  <a:lnTo>
                    <a:pt x="524220" y="166952"/>
                  </a:lnTo>
                  <a:lnTo>
                    <a:pt x="523886" y="166952"/>
                  </a:lnTo>
                  <a:lnTo>
                    <a:pt x="523886" y="166952"/>
                  </a:lnTo>
                  <a:lnTo>
                    <a:pt x="523286" y="166719"/>
                  </a:lnTo>
                  <a:lnTo>
                    <a:pt x="522618" y="166452"/>
                  </a:lnTo>
                  <a:lnTo>
                    <a:pt x="522018" y="166252"/>
                  </a:lnTo>
                  <a:lnTo>
                    <a:pt x="521384" y="166018"/>
                  </a:lnTo>
                  <a:lnTo>
                    <a:pt x="520550" y="165718"/>
                  </a:lnTo>
                  <a:lnTo>
                    <a:pt x="519849" y="165451"/>
                  </a:lnTo>
                  <a:lnTo>
                    <a:pt x="518482" y="164984"/>
                  </a:lnTo>
                  <a:lnTo>
                    <a:pt x="517914" y="164750"/>
                  </a:lnTo>
                  <a:lnTo>
                    <a:pt x="516680" y="164317"/>
                  </a:lnTo>
                  <a:lnTo>
                    <a:pt x="516013" y="164116"/>
                  </a:lnTo>
                  <a:lnTo>
                    <a:pt x="516013" y="164116"/>
                  </a:lnTo>
                  <a:lnTo>
                    <a:pt x="516013" y="164116"/>
                  </a:lnTo>
                  <a:lnTo>
                    <a:pt x="516013" y="164116"/>
                  </a:lnTo>
                  <a:lnTo>
                    <a:pt x="516013" y="164116"/>
                  </a:lnTo>
                  <a:lnTo>
                    <a:pt x="514912" y="163716"/>
                  </a:lnTo>
                  <a:lnTo>
                    <a:pt x="514912" y="163716"/>
                  </a:lnTo>
                  <a:cubicBezTo>
                    <a:pt x="513744" y="163316"/>
                    <a:pt x="512576" y="162915"/>
                    <a:pt x="511575" y="162582"/>
                  </a:cubicBezTo>
                  <a:cubicBezTo>
                    <a:pt x="511028" y="162362"/>
                    <a:pt x="510474" y="162175"/>
                    <a:pt x="509907" y="162015"/>
                  </a:cubicBezTo>
                  <a:lnTo>
                    <a:pt x="508439" y="162015"/>
                  </a:lnTo>
                  <a:lnTo>
                    <a:pt x="508139" y="162015"/>
                  </a:lnTo>
                  <a:lnTo>
                    <a:pt x="508139" y="162015"/>
                  </a:lnTo>
                  <a:lnTo>
                    <a:pt x="507438" y="161781"/>
                  </a:lnTo>
                  <a:lnTo>
                    <a:pt x="506237" y="161381"/>
                  </a:lnTo>
                  <a:lnTo>
                    <a:pt x="504469" y="160847"/>
                  </a:lnTo>
                  <a:lnTo>
                    <a:pt x="502534" y="160280"/>
                  </a:lnTo>
                  <a:cubicBezTo>
                    <a:pt x="501600" y="159979"/>
                    <a:pt x="500699" y="159713"/>
                    <a:pt x="499698" y="159479"/>
                  </a:cubicBezTo>
                  <a:lnTo>
                    <a:pt x="499698" y="159479"/>
                  </a:lnTo>
                  <a:lnTo>
                    <a:pt x="499231" y="159479"/>
                  </a:lnTo>
                  <a:lnTo>
                    <a:pt x="496729" y="158745"/>
                  </a:lnTo>
                  <a:lnTo>
                    <a:pt x="495094" y="157577"/>
                  </a:lnTo>
                  <a:lnTo>
                    <a:pt x="491491" y="156676"/>
                  </a:lnTo>
                  <a:lnTo>
                    <a:pt x="491491" y="156676"/>
                  </a:lnTo>
                  <a:lnTo>
                    <a:pt x="491157" y="156676"/>
                  </a:lnTo>
                  <a:lnTo>
                    <a:pt x="491157" y="156676"/>
                  </a:lnTo>
                  <a:lnTo>
                    <a:pt x="490790" y="156676"/>
                  </a:lnTo>
                  <a:lnTo>
                    <a:pt x="490557" y="156676"/>
                  </a:lnTo>
                  <a:lnTo>
                    <a:pt x="490323" y="156676"/>
                  </a:lnTo>
                  <a:cubicBezTo>
                    <a:pt x="490236" y="156646"/>
                    <a:pt x="490143" y="156646"/>
                    <a:pt x="490056" y="156676"/>
                  </a:cubicBezTo>
                  <a:lnTo>
                    <a:pt x="489756" y="156676"/>
                  </a:lnTo>
                  <a:lnTo>
                    <a:pt x="489556" y="156676"/>
                  </a:lnTo>
                  <a:lnTo>
                    <a:pt x="489556" y="156676"/>
                  </a:lnTo>
                  <a:lnTo>
                    <a:pt x="489022" y="156676"/>
                  </a:lnTo>
                  <a:lnTo>
                    <a:pt x="487921" y="156410"/>
                  </a:lnTo>
                  <a:lnTo>
                    <a:pt x="483517" y="155409"/>
                  </a:lnTo>
                  <a:lnTo>
                    <a:pt x="480181" y="154741"/>
                  </a:lnTo>
                  <a:lnTo>
                    <a:pt x="479247" y="154575"/>
                  </a:lnTo>
                  <a:lnTo>
                    <a:pt x="479080" y="154575"/>
                  </a:lnTo>
                  <a:lnTo>
                    <a:pt x="478613" y="154575"/>
                  </a:lnTo>
                  <a:lnTo>
                    <a:pt x="478246" y="154575"/>
                  </a:lnTo>
                  <a:lnTo>
                    <a:pt x="477111" y="154341"/>
                  </a:lnTo>
                  <a:lnTo>
                    <a:pt x="479680" y="140996"/>
                  </a:lnTo>
                  <a:lnTo>
                    <a:pt x="482316" y="127484"/>
                  </a:lnTo>
                  <a:lnTo>
                    <a:pt x="484952" y="114139"/>
                  </a:lnTo>
                  <a:lnTo>
                    <a:pt x="484952" y="114139"/>
                  </a:lnTo>
                  <a:lnTo>
                    <a:pt x="484952" y="113738"/>
                  </a:lnTo>
                  <a:lnTo>
                    <a:pt x="485219" y="112504"/>
                  </a:lnTo>
                  <a:lnTo>
                    <a:pt x="485452" y="111203"/>
                  </a:lnTo>
                  <a:lnTo>
                    <a:pt x="485686" y="110102"/>
                  </a:lnTo>
                  <a:lnTo>
                    <a:pt x="485686" y="109435"/>
                  </a:lnTo>
                  <a:lnTo>
                    <a:pt x="486486" y="105164"/>
                  </a:lnTo>
                  <a:lnTo>
                    <a:pt x="487421" y="100660"/>
                  </a:lnTo>
                  <a:lnTo>
                    <a:pt x="488321" y="96156"/>
                  </a:lnTo>
                  <a:lnTo>
                    <a:pt x="489256" y="91652"/>
                  </a:lnTo>
                  <a:lnTo>
                    <a:pt x="490156" y="87148"/>
                  </a:lnTo>
                  <a:lnTo>
                    <a:pt x="491090" y="82644"/>
                  </a:lnTo>
                  <a:lnTo>
                    <a:pt x="491991" y="78140"/>
                  </a:lnTo>
                  <a:lnTo>
                    <a:pt x="492925" y="73703"/>
                  </a:lnTo>
                  <a:lnTo>
                    <a:pt x="492925" y="73703"/>
                  </a:lnTo>
                  <a:lnTo>
                    <a:pt x="494494" y="65629"/>
                  </a:lnTo>
                  <a:lnTo>
                    <a:pt x="494494" y="64761"/>
                  </a:lnTo>
                  <a:lnTo>
                    <a:pt x="494494" y="64761"/>
                  </a:lnTo>
                  <a:lnTo>
                    <a:pt x="495428" y="59957"/>
                  </a:lnTo>
                  <a:lnTo>
                    <a:pt x="496495" y="54386"/>
                  </a:lnTo>
                  <a:lnTo>
                    <a:pt x="497997" y="46712"/>
                  </a:lnTo>
                  <a:lnTo>
                    <a:pt x="500599" y="33200"/>
                  </a:lnTo>
                  <a:lnTo>
                    <a:pt x="503235" y="19855"/>
                  </a:lnTo>
                  <a:lnTo>
                    <a:pt x="503235" y="19855"/>
                  </a:lnTo>
                  <a:lnTo>
                    <a:pt x="505870" y="6510"/>
                  </a:lnTo>
                  <a:lnTo>
                    <a:pt x="505870" y="6510"/>
                  </a:lnTo>
                  <a:cubicBezTo>
                    <a:pt x="504602" y="6243"/>
                    <a:pt x="503368" y="6009"/>
                    <a:pt x="502100" y="5809"/>
                  </a:cubicBezTo>
                  <a:lnTo>
                    <a:pt x="499064" y="5242"/>
                  </a:lnTo>
                  <a:lnTo>
                    <a:pt x="498631" y="5242"/>
                  </a:lnTo>
                  <a:lnTo>
                    <a:pt x="491257" y="4041"/>
                  </a:lnTo>
                  <a:lnTo>
                    <a:pt x="490957" y="4041"/>
                  </a:lnTo>
                  <a:lnTo>
                    <a:pt x="487621" y="3574"/>
                  </a:lnTo>
                  <a:lnTo>
                    <a:pt x="486453" y="3574"/>
                  </a:lnTo>
                  <a:lnTo>
                    <a:pt x="483517" y="3140"/>
                  </a:lnTo>
                  <a:lnTo>
                    <a:pt x="480448" y="2740"/>
                  </a:lnTo>
                  <a:lnTo>
                    <a:pt x="478780" y="2539"/>
                  </a:lnTo>
                  <a:lnTo>
                    <a:pt x="474075" y="1939"/>
                  </a:lnTo>
                  <a:lnTo>
                    <a:pt x="473275" y="1939"/>
                  </a:lnTo>
                  <a:lnTo>
                    <a:pt x="469238" y="1505"/>
                  </a:lnTo>
                  <a:lnTo>
                    <a:pt x="467236" y="1305"/>
                  </a:lnTo>
                  <a:lnTo>
                    <a:pt x="462465" y="838"/>
                  </a:lnTo>
                  <a:lnTo>
                    <a:pt x="457661" y="471"/>
                  </a:lnTo>
                  <a:lnTo>
                    <a:pt x="453257" y="137"/>
                  </a:lnTo>
                  <a:lnTo>
                    <a:pt x="450721" y="137"/>
                  </a:lnTo>
                  <a:lnTo>
                    <a:pt x="448519" y="137"/>
                  </a:lnTo>
                  <a:lnTo>
                    <a:pt x="446151" y="137"/>
                  </a:lnTo>
                  <a:lnTo>
                    <a:pt x="441647" y="-63"/>
                  </a:lnTo>
                  <a:lnTo>
                    <a:pt x="439211" y="-63"/>
                  </a:lnTo>
                  <a:lnTo>
                    <a:pt x="436742" y="-63"/>
                  </a:lnTo>
                  <a:lnTo>
                    <a:pt x="435041" y="-63"/>
                  </a:lnTo>
                  <a:lnTo>
                    <a:pt x="431204" y="-63"/>
                  </a:lnTo>
                  <a:lnTo>
                    <a:pt x="419627" y="-63"/>
                  </a:lnTo>
                  <a:cubicBezTo>
                    <a:pt x="418192" y="-63"/>
                    <a:pt x="416791" y="-63"/>
                    <a:pt x="415390" y="-63"/>
                  </a:cubicBezTo>
                  <a:cubicBezTo>
                    <a:pt x="413989" y="-63"/>
                    <a:pt x="413622" y="-63"/>
                    <a:pt x="412754" y="-63"/>
                  </a:cubicBezTo>
                  <a:lnTo>
                    <a:pt x="408451" y="-63"/>
                  </a:lnTo>
                  <a:lnTo>
                    <a:pt x="403012" y="171"/>
                  </a:lnTo>
                  <a:lnTo>
                    <a:pt x="398775" y="404"/>
                  </a:lnTo>
                  <a:cubicBezTo>
                    <a:pt x="397974" y="404"/>
                    <a:pt x="397207" y="404"/>
                    <a:pt x="396406" y="571"/>
                  </a:cubicBezTo>
                  <a:lnTo>
                    <a:pt x="392370" y="838"/>
                  </a:lnTo>
                  <a:lnTo>
                    <a:pt x="392002" y="838"/>
                  </a:lnTo>
                  <a:lnTo>
                    <a:pt x="389200" y="1105"/>
                  </a:lnTo>
                  <a:lnTo>
                    <a:pt x="383461" y="1639"/>
                  </a:lnTo>
                  <a:lnTo>
                    <a:pt x="382427" y="1639"/>
                  </a:lnTo>
                  <a:lnTo>
                    <a:pt x="378490" y="2039"/>
                  </a:lnTo>
                  <a:lnTo>
                    <a:pt x="374353" y="2506"/>
                  </a:lnTo>
                  <a:cubicBezTo>
                    <a:pt x="370216" y="3007"/>
                    <a:pt x="366079" y="3574"/>
                    <a:pt x="361976" y="4174"/>
                  </a:cubicBezTo>
                  <a:lnTo>
                    <a:pt x="357839" y="4808"/>
                  </a:lnTo>
                  <a:cubicBezTo>
                    <a:pt x="355503" y="5142"/>
                    <a:pt x="353201" y="5542"/>
                    <a:pt x="350866" y="5943"/>
                  </a:cubicBezTo>
                  <a:lnTo>
                    <a:pt x="347530" y="6543"/>
                  </a:lnTo>
                  <a:lnTo>
                    <a:pt x="346195" y="6810"/>
                  </a:lnTo>
                  <a:lnTo>
                    <a:pt x="343259" y="7344"/>
                  </a:lnTo>
                  <a:lnTo>
                    <a:pt x="343259" y="7344"/>
                  </a:lnTo>
                  <a:lnTo>
                    <a:pt x="339089" y="8178"/>
                  </a:lnTo>
                  <a:cubicBezTo>
                    <a:pt x="337688" y="8478"/>
                    <a:pt x="336353" y="8745"/>
                    <a:pt x="334918" y="9112"/>
                  </a:cubicBezTo>
                  <a:lnTo>
                    <a:pt x="332116" y="9713"/>
                  </a:lnTo>
                  <a:lnTo>
                    <a:pt x="329414" y="10313"/>
                  </a:lnTo>
                  <a:lnTo>
                    <a:pt x="327979" y="10647"/>
                  </a:lnTo>
                  <a:lnTo>
                    <a:pt x="325243" y="11314"/>
                  </a:lnTo>
                  <a:lnTo>
                    <a:pt x="322474" y="11981"/>
                  </a:lnTo>
                  <a:cubicBezTo>
                    <a:pt x="318170" y="13049"/>
                    <a:pt x="313900" y="14150"/>
                    <a:pt x="309663" y="15318"/>
                  </a:cubicBezTo>
                  <a:lnTo>
                    <a:pt x="306326" y="16318"/>
                  </a:lnTo>
                  <a:lnTo>
                    <a:pt x="302290" y="17486"/>
                  </a:lnTo>
                  <a:lnTo>
                    <a:pt x="298286" y="18721"/>
                  </a:lnTo>
                  <a:lnTo>
                    <a:pt x="293682" y="20189"/>
                  </a:lnTo>
                  <a:lnTo>
                    <a:pt x="290346" y="21289"/>
                  </a:lnTo>
                  <a:cubicBezTo>
                    <a:pt x="289011" y="21723"/>
                    <a:pt x="287710" y="22224"/>
                    <a:pt x="286409" y="22624"/>
                  </a:cubicBezTo>
                  <a:lnTo>
                    <a:pt x="286409" y="22624"/>
                  </a:lnTo>
                  <a:lnTo>
                    <a:pt x="283072" y="23792"/>
                  </a:lnTo>
                  <a:lnTo>
                    <a:pt x="274765" y="26861"/>
                  </a:lnTo>
                  <a:lnTo>
                    <a:pt x="271662" y="28062"/>
                  </a:lnTo>
                  <a:cubicBezTo>
                    <a:pt x="269027" y="29063"/>
                    <a:pt x="266424" y="30097"/>
                    <a:pt x="263822" y="31165"/>
                  </a:cubicBezTo>
                  <a:lnTo>
                    <a:pt x="261153" y="32266"/>
                  </a:lnTo>
                  <a:lnTo>
                    <a:pt x="259318" y="33033"/>
                  </a:lnTo>
                  <a:lnTo>
                    <a:pt x="255515" y="34668"/>
                  </a:lnTo>
                  <a:lnTo>
                    <a:pt x="253146" y="35702"/>
                  </a:lnTo>
                  <a:lnTo>
                    <a:pt x="250610" y="36837"/>
                  </a:lnTo>
                  <a:lnTo>
                    <a:pt x="244738" y="39539"/>
                  </a:lnTo>
                  <a:lnTo>
                    <a:pt x="240468" y="41574"/>
                  </a:lnTo>
                  <a:lnTo>
                    <a:pt x="236598" y="43476"/>
                  </a:lnTo>
                  <a:cubicBezTo>
                    <a:pt x="235697" y="43876"/>
                    <a:pt x="234829" y="44310"/>
                    <a:pt x="233962" y="44777"/>
                  </a:cubicBezTo>
                  <a:lnTo>
                    <a:pt x="230626" y="46545"/>
                  </a:lnTo>
                  <a:lnTo>
                    <a:pt x="227857" y="47980"/>
                  </a:lnTo>
                  <a:cubicBezTo>
                    <a:pt x="224754" y="49615"/>
                    <a:pt x="221651" y="51316"/>
                    <a:pt x="218582" y="53018"/>
                  </a:cubicBezTo>
                  <a:lnTo>
                    <a:pt x="218582" y="53018"/>
                  </a:lnTo>
                  <a:cubicBezTo>
                    <a:pt x="217448" y="53585"/>
                    <a:pt x="216346" y="54219"/>
                    <a:pt x="215245" y="54886"/>
                  </a:cubicBezTo>
                  <a:cubicBezTo>
                    <a:pt x="214144" y="55553"/>
                    <a:pt x="213411" y="55920"/>
                    <a:pt x="212510" y="56487"/>
                  </a:cubicBezTo>
                  <a:lnTo>
                    <a:pt x="212510" y="56487"/>
                  </a:lnTo>
                  <a:cubicBezTo>
                    <a:pt x="210274" y="57722"/>
                    <a:pt x="208072" y="59056"/>
                    <a:pt x="205837" y="60391"/>
                  </a:cubicBezTo>
                  <a:lnTo>
                    <a:pt x="205837" y="60391"/>
                  </a:lnTo>
                  <a:lnTo>
                    <a:pt x="205837" y="60391"/>
                  </a:lnTo>
                  <a:lnTo>
                    <a:pt x="203535" y="61792"/>
                  </a:lnTo>
                  <a:cubicBezTo>
                    <a:pt x="200799" y="63460"/>
                    <a:pt x="198130" y="65128"/>
                    <a:pt x="195428" y="66897"/>
                  </a:cubicBezTo>
                  <a:lnTo>
                    <a:pt x="192792" y="68565"/>
                  </a:lnTo>
                  <a:cubicBezTo>
                    <a:pt x="188588" y="71301"/>
                    <a:pt x="184418" y="74136"/>
                    <a:pt x="180281" y="77072"/>
                  </a:cubicBezTo>
                  <a:lnTo>
                    <a:pt x="178179" y="78540"/>
                  </a:lnTo>
                  <a:lnTo>
                    <a:pt x="174843" y="80842"/>
                  </a:lnTo>
                  <a:lnTo>
                    <a:pt x="172074" y="82844"/>
                  </a:lnTo>
                  <a:lnTo>
                    <a:pt x="169438" y="84813"/>
                  </a:lnTo>
                  <a:cubicBezTo>
                    <a:pt x="166736" y="86848"/>
                    <a:pt x="164033" y="88950"/>
                    <a:pt x="161364" y="91052"/>
                  </a:cubicBezTo>
                  <a:lnTo>
                    <a:pt x="158295" y="93487"/>
                  </a:lnTo>
                  <a:lnTo>
                    <a:pt x="155392" y="95856"/>
                  </a:lnTo>
                  <a:lnTo>
                    <a:pt x="153557" y="97357"/>
                  </a:lnTo>
                  <a:lnTo>
                    <a:pt x="153557" y="97357"/>
                  </a:lnTo>
                  <a:lnTo>
                    <a:pt x="150455" y="99959"/>
                  </a:lnTo>
                  <a:lnTo>
                    <a:pt x="146918" y="102962"/>
                  </a:lnTo>
                  <a:lnTo>
                    <a:pt x="143248" y="106298"/>
                  </a:lnTo>
                  <a:lnTo>
                    <a:pt x="141580" y="107800"/>
                  </a:lnTo>
                  <a:cubicBezTo>
                    <a:pt x="139622" y="109535"/>
                    <a:pt x="137687" y="111303"/>
                    <a:pt x="135775" y="113104"/>
                  </a:cubicBezTo>
                  <a:lnTo>
                    <a:pt x="134140" y="114673"/>
                  </a:lnTo>
                  <a:cubicBezTo>
                    <a:pt x="129469" y="119120"/>
                    <a:pt x="124909" y="123570"/>
                    <a:pt x="120461" y="128018"/>
                  </a:cubicBezTo>
                  <a:cubicBezTo>
                    <a:pt x="119260" y="129219"/>
                    <a:pt x="118092" y="130420"/>
                    <a:pt x="116925" y="131688"/>
                  </a:cubicBezTo>
                  <a:cubicBezTo>
                    <a:pt x="115757" y="132955"/>
                    <a:pt x="114756" y="133956"/>
                    <a:pt x="113589" y="135024"/>
                  </a:cubicBezTo>
                  <a:cubicBezTo>
                    <a:pt x="110953" y="137826"/>
                    <a:pt x="108384" y="140696"/>
                    <a:pt x="105815" y="143565"/>
                  </a:cubicBezTo>
                  <a:lnTo>
                    <a:pt x="103780" y="145900"/>
                  </a:lnTo>
                  <a:lnTo>
                    <a:pt x="102612" y="147235"/>
                  </a:lnTo>
                  <a:lnTo>
                    <a:pt x="99743" y="150571"/>
                  </a:lnTo>
                  <a:lnTo>
                    <a:pt x="96407" y="154475"/>
                  </a:lnTo>
                  <a:lnTo>
                    <a:pt x="96407" y="154475"/>
                  </a:lnTo>
                  <a:lnTo>
                    <a:pt x="93237" y="158345"/>
                  </a:lnTo>
                  <a:lnTo>
                    <a:pt x="89901" y="162348"/>
                  </a:lnTo>
                  <a:lnTo>
                    <a:pt x="86865" y="166252"/>
                  </a:lnTo>
                  <a:lnTo>
                    <a:pt x="83262" y="171023"/>
                  </a:lnTo>
                  <a:lnTo>
                    <a:pt x="80626" y="174592"/>
                  </a:lnTo>
                  <a:lnTo>
                    <a:pt x="77623" y="178763"/>
                  </a:lnTo>
                  <a:cubicBezTo>
                    <a:pt x="76622" y="180164"/>
                    <a:pt x="75655" y="181532"/>
                    <a:pt x="74687" y="182967"/>
                  </a:cubicBezTo>
                  <a:cubicBezTo>
                    <a:pt x="73720" y="184401"/>
                    <a:pt x="72719" y="185769"/>
                    <a:pt x="71785" y="187204"/>
                  </a:cubicBezTo>
                  <a:lnTo>
                    <a:pt x="68982" y="191407"/>
                  </a:lnTo>
                  <a:lnTo>
                    <a:pt x="68982" y="191407"/>
                  </a:lnTo>
                  <a:lnTo>
                    <a:pt x="66513" y="195244"/>
                  </a:lnTo>
                  <a:lnTo>
                    <a:pt x="65980" y="196045"/>
                  </a:lnTo>
                  <a:lnTo>
                    <a:pt x="63477" y="200015"/>
                  </a:lnTo>
                  <a:lnTo>
                    <a:pt x="61142" y="203818"/>
                  </a:lnTo>
                  <a:cubicBezTo>
                    <a:pt x="59207" y="207155"/>
                    <a:pt x="57272" y="210224"/>
                    <a:pt x="55404" y="213494"/>
                  </a:cubicBezTo>
                  <a:lnTo>
                    <a:pt x="53001" y="217764"/>
                  </a:lnTo>
                  <a:cubicBezTo>
                    <a:pt x="52201" y="219165"/>
                    <a:pt x="51367" y="220700"/>
                    <a:pt x="50499" y="222268"/>
                  </a:cubicBezTo>
                  <a:cubicBezTo>
                    <a:pt x="49632" y="223836"/>
                    <a:pt x="49131" y="224837"/>
                    <a:pt x="48464" y="226105"/>
                  </a:cubicBezTo>
                  <a:lnTo>
                    <a:pt x="47730" y="227473"/>
                  </a:lnTo>
                  <a:lnTo>
                    <a:pt x="45762" y="231209"/>
                  </a:lnTo>
                  <a:cubicBezTo>
                    <a:pt x="45261" y="232210"/>
                    <a:pt x="44761" y="233178"/>
                    <a:pt x="44294" y="234179"/>
                  </a:cubicBezTo>
                  <a:lnTo>
                    <a:pt x="43093" y="236581"/>
                  </a:lnTo>
                  <a:lnTo>
                    <a:pt x="42792" y="237181"/>
                  </a:lnTo>
                  <a:lnTo>
                    <a:pt x="41091" y="240518"/>
                  </a:lnTo>
                  <a:cubicBezTo>
                    <a:pt x="40257" y="242219"/>
                    <a:pt x="39456" y="243854"/>
                    <a:pt x="38655" y="245656"/>
                  </a:cubicBezTo>
                  <a:cubicBezTo>
                    <a:pt x="37855" y="247457"/>
                    <a:pt x="37454" y="248225"/>
                    <a:pt x="36887" y="249526"/>
                  </a:cubicBezTo>
                  <a:cubicBezTo>
                    <a:pt x="35586" y="252362"/>
                    <a:pt x="34318" y="255264"/>
                    <a:pt x="33084" y="258133"/>
                  </a:cubicBezTo>
                  <a:lnTo>
                    <a:pt x="32183" y="260269"/>
                  </a:lnTo>
                  <a:cubicBezTo>
                    <a:pt x="31616" y="261570"/>
                    <a:pt x="31082" y="262904"/>
                    <a:pt x="30548" y="264239"/>
                  </a:cubicBezTo>
                  <a:lnTo>
                    <a:pt x="30548" y="264439"/>
                  </a:lnTo>
                  <a:lnTo>
                    <a:pt x="29247" y="267775"/>
                  </a:lnTo>
                  <a:lnTo>
                    <a:pt x="28713" y="269110"/>
                  </a:lnTo>
                  <a:lnTo>
                    <a:pt x="27212" y="272947"/>
                  </a:lnTo>
                  <a:cubicBezTo>
                    <a:pt x="26411" y="275048"/>
                    <a:pt x="25610" y="277184"/>
                    <a:pt x="24843" y="279352"/>
                  </a:cubicBezTo>
                  <a:cubicBezTo>
                    <a:pt x="24376" y="280587"/>
                    <a:pt x="23975" y="281788"/>
                    <a:pt x="23542" y="282955"/>
                  </a:cubicBezTo>
                  <a:cubicBezTo>
                    <a:pt x="23108" y="284123"/>
                    <a:pt x="22574" y="285658"/>
                    <a:pt x="22107" y="287026"/>
                  </a:cubicBezTo>
                  <a:cubicBezTo>
                    <a:pt x="21807" y="287860"/>
                    <a:pt x="21540" y="288694"/>
                    <a:pt x="21273" y="289561"/>
                  </a:cubicBezTo>
                  <a:cubicBezTo>
                    <a:pt x="21006" y="290429"/>
                    <a:pt x="20406" y="292130"/>
                    <a:pt x="19972" y="293398"/>
                  </a:cubicBezTo>
                  <a:cubicBezTo>
                    <a:pt x="19972" y="293698"/>
                    <a:pt x="19772" y="294032"/>
                    <a:pt x="19705" y="294332"/>
                  </a:cubicBezTo>
                  <a:cubicBezTo>
                    <a:pt x="19271" y="295600"/>
                    <a:pt x="18871" y="296901"/>
                    <a:pt x="18471" y="298202"/>
                  </a:cubicBezTo>
                  <a:lnTo>
                    <a:pt x="18170" y="299136"/>
                  </a:lnTo>
                  <a:cubicBezTo>
                    <a:pt x="17837" y="300161"/>
                    <a:pt x="17536" y="301195"/>
                    <a:pt x="17270" y="302239"/>
                  </a:cubicBezTo>
                  <a:cubicBezTo>
                    <a:pt x="17270" y="302673"/>
                    <a:pt x="17003" y="303073"/>
                    <a:pt x="16903" y="303474"/>
                  </a:cubicBezTo>
                  <a:cubicBezTo>
                    <a:pt x="16706" y="304031"/>
                    <a:pt x="16539" y="304598"/>
                    <a:pt x="16402" y="305175"/>
                  </a:cubicBezTo>
                  <a:cubicBezTo>
                    <a:pt x="16102" y="306076"/>
                    <a:pt x="15868" y="307010"/>
                    <a:pt x="15602" y="307911"/>
                  </a:cubicBezTo>
                  <a:lnTo>
                    <a:pt x="15068" y="309746"/>
                  </a:lnTo>
                  <a:cubicBezTo>
                    <a:pt x="14701" y="311114"/>
                    <a:pt x="14300" y="312515"/>
                    <a:pt x="13933" y="313916"/>
                  </a:cubicBezTo>
                  <a:cubicBezTo>
                    <a:pt x="13566" y="315318"/>
                    <a:pt x="13133" y="316886"/>
                    <a:pt x="12732" y="318354"/>
                  </a:cubicBezTo>
                  <a:lnTo>
                    <a:pt x="11031" y="325226"/>
                  </a:lnTo>
                  <a:lnTo>
                    <a:pt x="10230" y="328563"/>
                  </a:lnTo>
                  <a:cubicBezTo>
                    <a:pt x="9830" y="330331"/>
                    <a:pt x="9429" y="332066"/>
                    <a:pt x="9062" y="333801"/>
                  </a:cubicBezTo>
                  <a:cubicBezTo>
                    <a:pt x="8862" y="334635"/>
                    <a:pt x="8695" y="335435"/>
                    <a:pt x="8528" y="336269"/>
                  </a:cubicBezTo>
                  <a:lnTo>
                    <a:pt x="7828" y="339606"/>
                  </a:lnTo>
                  <a:cubicBezTo>
                    <a:pt x="7461" y="341341"/>
                    <a:pt x="7127" y="343109"/>
                    <a:pt x="6794" y="344844"/>
                  </a:cubicBezTo>
                  <a:cubicBezTo>
                    <a:pt x="6460" y="346579"/>
                    <a:pt x="6226" y="347746"/>
                    <a:pt x="5960" y="349214"/>
                  </a:cubicBezTo>
                  <a:lnTo>
                    <a:pt x="5659" y="350949"/>
                  </a:lnTo>
                  <a:cubicBezTo>
                    <a:pt x="5392" y="352417"/>
                    <a:pt x="5159" y="353885"/>
                    <a:pt x="4925" y="355353"/>
                  </a:cubicBezTo>
                  <a:cubicBezTo>
                    <a:pt x="4692" y="356821"/>
                    <a:pt x="4325" y="358856"/>
                    <a:pt x="4058" y="360624"/>
                  </a:cubicBezTo>
                  <a:cubicBezTo>
                    <a:pt x="3791" y="362393"/>
                    <a:pt x="3557" y="363961"/>
                    <a:pt x="3324" y="365729"/>
                  </a:cubicBezTo>
                  <a:cubicBezTo>
                    <a:pt x="3324" y="365729"/>
                    <a:pt x="3324" y="366029"/>
                    <a:pt x="3324" y="366196"/>
                  </a:cubicBezTo>
                  <a:cubicBezTo>
                    <a:pt x="3090" y="367898"/>
                    <a:pt x="2857" y="369532"/>
                    <a:pt x="2657" y="371267"/>
                  </a:cubicBezTo>
                  <a:lnTo>
                    <a:pt x="2657" y="371901"/>
                  </a:lnTo>
                  <a:cubicBezTo>
                    <a:pt x="2657" y="373269"/>
                    <a:pt x="2323" y="374637"/>
                    <a:pt x="2156" y="376071"/>
                  </a:cubicBezTo>
                  <a:lnTo>
                    <a:pt x="1956" y="377973"/>
                  </a:lnTo>
                  <a:cubicBezTo>
                    <a:pt x="1956" y="379308"/>
                    <a:pt x="1656" y="380642"/>
                    <a:pt x="1522" y="381977"/>
                  </a:cubicBezTo>
                  <a:cubicBezTo>
                    <a:pt x="1389" y="383311"/>
                    <a:pt x="1189" y="385313"/>
                    <a:pt x="1055" y="386914"/>
                  </a:cubicBezTo>
                  <a:cubicBezTo>
                    <a:pt x="1055" y="387248"/>
                    <a:pt x="1055" y="387582"/>
                    <a:pt x="1055" y="387915"/>
                  </a:cubicBezTo>
                  <a:cubicBezTo>
                    <a:pt x="788" y="390851"/>
                    <a:pt x="588" y="393787"/>
                    <a:pt x="388" y="396723"/>
                  </a:cubicBezTo>
                  <a:lnTo>
                    <a:pt x="388" y="397190"/>
                  </a:lnTo>
                  <a:cubicBezTo>
                    <a:pt x="388" y="397824"/>
                    <a:pt x="388" y="398425"/>
                    <a:pt x="388" y="399025"/>
                  </a:cubicBezTo>
                  <a:cubicBezTo>
                    <a:pt x="388" y="400527"/>
                    <a:pt x="388" y="402061"/>
                    <a:pt x="154" y="403596"/>
                  </a:cubicBezTo>
                  <a:cubicBezTo>
                    <a:pt x="-79" y="405131"/>
                    <a:pt x="154" y="406932"/>
                    <a:pt x="-79" y="408667"/>
                  </a:cubicBezTo>
                  <a:lnTo>
                    <a:pt x="-79" y="409568"/>
                  </a:lnTo>
                  <a:cubicBezTo>
                    <a:pt x="-79" y="410936"/>
                    <a:pt x="-79" y="412337"/>
                    <a:pt x="-79" y="413638"/>
                  </a:cubicBezTo>
                  <a:cubicBezTo>
                    <a:pt x="-79" y="415483"/>
                    <a:pt x="-79" y="417318"/>
                    <a:pt x="-79" y="419143"/>
                  </a:cubicBezTo>
                  <a:lnTo>
                    <a:pt x="-79" y="425582"/>
                  </a:lnTo>
                  <a:cubicBezTo>
                    <a:pt x="598" y="660061"/>
                    <a:pt x="190553" y="849956"/>
                    <a:pt x="425032" y="850560"/>
                  </a:cubicBezTo>
                  <a:lnTo>
                    <a:pt x="431304" y="850560"/>
                  </a:lnTo>
                  <a:lnTo>
                    <a:pt x="435241" y="850560"/>
                  </a:lnTo>
                  <a:lnTo>
                    <a:pt x="438010" y="850560"/>
                  </a:lnTo>
                  <a:cubicBezTo>
                    <a:pt x="439511" y="850560"/>
                    <a:pt x="441013" y="850560"/>
                    <a:pt x="442514" y="850393"/>
                  </a:cubicBezTo>
                  <a:cubicBezTo>
                    <a:pt x="443415" y="850393"/>
                    <a:pt x="444282" y="850393"/>
                    <a:pt x="445183" y="850393"/>
                  </a:cubicBezTo>
                  <a:lnTo>
                    <a:pt x="447685" y="850393"/>
                  </a:lnTo>
                  <a:cubicBezTo>
                    <a:pt x="448352" y="850393"/>
                    <a:pt x="449053" y="850393"/>
                    <a:pt x="449720" y="850393"/>
                  </a:cubicBezTo>
                  <a:lnTo>
                    <a:pt x="454091" y="850126"/>
                  </a:lnTo>
                  <a:lnTo>
                    <a:pt x="459195" y="849759"/>
                  </a:lnTo>
                  <a:lnTo>
                    <a:pt x="460430" y="849759"/>
                  </a:lnTo>
                  <a:lnTo>
                    <a:pt x="464500" y="849392"/>
                  </a:lnTo>
                  <a:lnTo>
                    <a:pt x="469371" y="848925"/>
                  </a:lnTo>
                  <a:lnTo>
                    <a:pt x="475043" y="848291"/>
                  </a:lnTo>
                  <a:lnTo>
                    <a:pt x="479347" y="847791"/>
                  </a:lnTo>
                  <a:lnTo>
                    <a:pt x="486186" y="846857"/>
                  </a:lnTo>
                  <a:lnTo>
                    <a:pt x="489756" y="846323"/>
                  </a:lnTo>
                  <a:cubicBezTo>
                    <a:pt x="490013" y="846343"/>
                    <a:pt x="490266" y="846343"/>
                    <a:pt x="490523" y="846323"/>
                  </a:cubicBezTo>
                  <a:lnTo>
                    <a:pt x="495094" y="844855"/>
                  </a:lnTo>
                  <a:lnTo>
                    <a:pt x="499298" y="844154"/>
                  </a:lnTo>
                  <a:lnTo>
                    <a:pt x="502167" y="843654"/>
                  </a:lnTo>
                  <a:lnTo>
                    <a:pt x="504602" y="843187"/>
                  </a:lnTo>
                  <a:lnTo>
                    <a:pt x="507438" y="842653"/>
                  </a:lnTo>
                  <a:lnTo>
                    <a:pt x="511509" y="841819"/>
                  </a:lnTo>
                  <a:lnTo>
                    <a:pt x="515245" y="841051"/>
                  </a:lnTo>
                  <a:lnTo>
                    <a:pt x="516880" y="840685"/>
                  </a:lnTo>
                  <a:lnTo>
                    <a:pt x="519983" y="839984"/>
                  </a:lnTo>
                  <a:cubicBezTo>
                    <a:pt x="525221" y="838850"/>
                    <a:pt x="530392" y="837548"/>
                    <a:pt x="535530" y="836147"/>
                  </a:cubicBezTo>
                  <a:lnTo>
                    <a:pt x="536331" y="835947"/>
                  </a:lnTo>
                  <a:lnTo>
                    <a:pt x="541669" y="834479"/>
                  </a:lnTo>
                  <a:lnTo>
                    <a:pt x="546973" y="832944"/>
                  </a:lnTo>
                  <a:lnTo>
                    <a:pt x="553246" y="831009"/>
                  </a:lnTo>
                  <a:lnTo>
                    <a:pt x="557516" y="829641"/>
                  </a:lnTo>
                  <a:lnTo>
                    <a:pt x="560853" y="828507"/>
                  </a:lnTo>
                  <a:lnTo>
                    <a:pt x="564189" y="827373"/>
                  </a:lnTo>
                  <a:lnTo>
                    <a:pt x="567525" y="826205"/>
                  </a:lnTo>
                  <a:lnTo>
                    <a:pt x="572463" y="824403"/>
                  </a:lnTo>
                  <a:lnTo>
                    <a:pt x="575499" y="823269"/>
                  </a:lnTo>
                  <a:lnTo>
                    <a:pt x="577400" y="822568"/>
                  </a:lnTo>
                  <a:lnTo>
                    <a:pt x="581404" y="821000"/>
                  </a:lnTo>
                  <a:lnTo>
                    <a:pt x="585941" y="819165"/>
                  </a:lnTo>
                  <a:lnTo>
                    <a:pt x="591546" y="816830"/>
                  </a:lnTo>
                  <a:lnTo>
                    <a:pt x="595450" y="815162"/>
                  </a:lnTo>
                  <a:lnTo>
                    <a:pt x="597151" y="814428"/>
                  </a:lnTo>
                  <a:cubicBezTo>
                    <a:pt x="599720" y="813093"/>
                    <a:pt x="602323" y="811826"/>
                    <a:pt x="604958" y="810591"/>
                  </a:cubicBezTo>
                  <a:lnTo>
                    <a:pt x="605425" y="810391"/>
                  </a:lnTo>
                  <a:lnTo>
                    <a:pt x="609829" y="808289"/>
                  </a:lnTo>
                  <a:cubicBezTo>
                    <a:pt x="611197" y="807622"/>
                    <a:pt x="612565" y="806988"/>
                    <a:pt x="613900" y="806287"/>
                  </a:cubicBezTo>
                  <a:lnTo>
                    <a:pt x="615067" y="805720"/>
                  </a:lnTo>
                  <a:lnTo>
                    <a:pt x="618404" y="804052"/>
                  </a:lnTo>
                  <a:cubicBezTo>
                    <a:pt x="621073" y="802684"/>
                    <a:pt x="623742" y="801316"/>
                    <a:pt x="626377" y="799882"/>
                  </a:cubicBezTo>
                  <a:lnTo>
                    <a:pt x="628646" y="798647"/>
                  </a:lnTo>
                  <a:lnTo>
                    <a:pt x="631982" y="796812"/>
                  </a:lnTo>
                  <a:lnTo>
                    <a:pt x="633984" y="795711"/>
                  </a:lnTo>
                  <a:lnTo>
                    <a:pt x="635819" y="794644"/>
                  </a:lnTo>
                  <a:lnTo>
                    <a:pt x="637854" y="793476"/>
                  </a:lnTo>
                  <a:lnTo>
                    <a:pt x="640890" y="791708"/>
                  </a:lnTo>
                  <a:lnTo>
                    <a:pt x="643926" y="789873"/>
                  </a:lnTo>
                  <a:lnTo>
                    <a:pt x="646829" y="788138"/>
                  </a:lnTo>
                  <a:lnTo>
                    <a:pt x="649898" y="786236"/>
                  </a:lnTo>
                  <a:lnTo>
                    <a:pt x="652867" y="784401"/>
                  </a:lnTo>
                  <a:lnTo>
                    <a:pt x="655803" y="782566"/>
                  </a:lnTo>
                  <a:cubicBezTo>
                    <a:pt x="656738" y="781932"/>
                    <a:pt x="657739" y="781332"/>
                    <a:pt x="658673" y="780665"/>
                  </a:cubicBezTo>
                  <a:lnTo>
                    <a:pt x="582538" y="780665"/>
                  </a:lnTo>
                  <a:cubicBezTo>
                    <a:pt x="582905" y="778796"/>
                    <a:pt x="583239" y="776928"/>
                    <a:pt x="583506" y="775059"/>
                  </a:cubicBezTo>
                  <a:cubicBezTo>
                    <a:pt x="583506" y="775059"/>
                    <a:pt x="583506" y="774859"/>
                    <a:pt x="583506" y="774759"/>
                  </a:cubicBezTo>
                  <a:cubicBezTo>
                    <a:pt x="583906" y="771890"/>
                    <a:pt x="584207" y="769021"/>
                    <a:pt x="584340" y="766152"/>
                  </a:cubicBezTo>
                  <a:cubicBezTo>
                    <a:pt x="584390" y="765207"/>
                    <a:pt x="584390" y="764260"/>
                    <a:pt x="584340" y="763316"/>
                  </a:cubicBezTo>
                  <a:cubicBezTo>
                    <a:pt x="584340" y="762849"/>
                    <a:pt x="584340" y="762348"/>
                    <a:pt x="584340" y="761881"/>
                  </a:cubicBezTo>
                  <a:cubicBezTo>
                    <a:pt x="584340" y="761414"/>
                    <a:pt x="584340" y="760947"/>
                    <a:pt x="584340" y="760480"/>
                  </a:cubicBezTo>
                  <a:lnTo>
                    <a:pt x="584340" y="759112"/>
                  </a:lnTo>
                  <a:lnTo>
                    <a:pt x="584340" y="759112"/>
                  </a:lnTo>
                  <a:lnTo>
                    <a:pt x="585341" y="758612"/>
                  </a:lnTo>
                  <a:lnTo>
                    <a:pt x="585341" y="758612"/>
                  </a:lnTo>
                  <a:lnTo>
                    <a:pt x="584440" y="759045"/>
                  </a:lnTo>
                  <a:lnTo>
                    <a:pt x="584440" y="759045"/>
                  </a:lnTo>
                  <a:cubicBezTo>
                    <a:pt x="584457" y="758855"/>
                    <a:pt x="584457" y="758668"/>
                    <a:pt x="584440" y="758478"/>
                  </a:cubicBezTo>
                  <a:lnTo>
                    <a:pt x="584440" y="758478"/>
                  </a:lnTo>
                  <a:cubicBezTo>
                    <a:pt x="584440" y="757811"/>
                    <a:pt x="584440" y="757144"/>
                    <a:pt x="584440" y="756443"/>
                  </a:cubicBezTo>
                  <a:cubicBezTo>
                    <a:pt x="584440" y="755742"/>
                    <a:pt x="584440" y="755108"/>
                    <a:pt x="584440" y="754441"/>
                  </a:cubicBezTo>
                  <a:lnTo>
                    <a:pt x="584440" y="754441"/>
                  </a:lnTo>
                  <a:lnTo>
                    <a:pt x="584173" y="754441"/>
                  </a:lnTo>
                  <a:cubicBezTo>
                    <a:pt x="581304" y="755809"/>
                    <a:pt x="578435" y="757177"/>
                    <a:pt x="575499" y="758478"/>
                  </a:cubicBezTo>
                  <a:lnTo>
                    <a:pt x="575499" y="758478"/>
                  </a:lnTo>
                  <a:lnTo>
                    <a:pt x="575499" y="757577"/>
                  </a:lnTo>
                  <a:cubicBezTo>
                    <a:pt x="575499" y="756209"/>
                    <a:pt x="575499" y="754841"/>
                    <a:pt x="575265" y="753540"/>
                  </a:cubicBezTo>
                  <a:lnTo>
                    <a:pt x="575265" y="753374"/>
                  </a:lnTo>
                  <a:cubicBezTo>
                    <a:pt x="575249" y="753197"/>
                    <a:pt x="575249" y="753017"/>
                    <a:pt x="575265" y="752840"/>
                  </a:cubicBezTo>
                  <a:cubicBezTo>
                    <a:pt x="575249" y="752673"/>
                    <a:pt x="575249" y="752506"/>
                    <a:pt x="575265" y="752339"/>
                  </a:cubicBezTo>
                  <a:lnTo>
                    <a:pt x="575265" y="751305"/>
                  </a:lnTo>
                  <a:cubicBezTo>
                    <a:pt x="575265" y="751305"/>
                    <a:pt x="575265" y="751305"/>
                    <a:pt x="575265" y="751305"/>
                  </a:cubicBezTo>
                  <a:cubicBezTo>
                    <a:pt x="575265" y="750504"/>
                    <a:pt x="575265" y="749704"/>
                    <a:pt x="574998" y="748903"/>
                  </a:cubicBezTo>
                  <a:lnTo>
                    <a:pt x="574998" y="748903"/>
                  </a:lnTo>
                  <a:lnTo>
                    <a:pt x="575399" y="748736"/>
                  </a:lnTo>
                  <a:lnTo>
                    <a:pt x="575399" y="748736"/>
                  </a:lnTo>
                  <a:lnTo>
                    <a:pt x="576033" y="748436"/>
                  </a:lnTo>
                  <a:lnTo>
                    <a:pt x="576033" y="748436"/>
                  </a:lnTo>
                  <a:lnTo>
                    <a:pt x="577067" y="747969"/>
                  </a:lnTo>
                  <a:lnTo>
                    <a:pt x="578735" y="747135"/>
                  </a:lnTo>
                  <a:lnTo>
                    <a:pt x="578735" y="747135"/>
                  </a:lnTo>
                  <a:lnTo>
                    <a:pt x="579035" y="747135"/>
                  </a:lnTo>
                  <a:lnTo>
                    <a:pt x="579402" y="746934"/>
                  </a:lnTo>
                  <a:lnTo>
                    <a:pt x="579402" y="746934"/>
                  </a:lnTo>
                  <a:lnTo>
                    <a:pt x="579869" y="746701"/>
                  </a:lnTo>
                  <a:lnTo>
                    <a:pt x="580136" y="746701"/>
                  </a:lnTo>
                  <a:cubicBezTo>
                    <a:pt x="580256" y="746608"/>
                    <a:pt x="580390" y="746541"/>
                    <a:pt x="580537" y="746501"/>
                  </a:cubicBezTo>
                  <a:lnTo>
                    <a:pt x="580537" y="746501"/>
                  </a:lnTo>
                  <a:cubicBezTo>
                    <a:pt x="580657" y="746407"/>
                    <a:pt x="580790" y="746341"/>
                    <a:pt x="580937" y="746301"/>
                  </a:cubicBezTo>
                  <a:lnTo>
                    <a:pt x="581304" y="746100"/>
                  </a:lnTo>
                  <a:lnTo>
                    <a:pt x="581838" y="745867"/>
                  </a:lnTo>
                  <a:lnTo>
                    <a:pt x="582338" y="745633"/>
                  </a:lnTo>
                  <a:lnTo>
                    <a:pt x="582338" y="745633"/>
                  </a:lnTo>
                  <a:lnTo>
                    <a:pt x="582338" y="745633"/>
                  </a:lnTo>
                  <a:lnTo>
                    <a:pt x="582338" y="745633"/>
                  </a:lnTo>
                  <a:lnTo>
                    <a:pt x="582338" y="745633"/>
                  </a:lnTo>
                  <a:lnTo>
                    <a:pt x="582572" y="745633"/>
                  </a:lnTo>
                  <a:lnTo>
                    <a:pt x="582572" y="745633"/>
                  </a:lnTo>
                  <a:lnTo>
                    <a:pt x="582572" y="745633"/>
                  </a:lnTo>
                  <a:lnTo>
                    <a:pt x="582572" y="745633"/>
                  </a:lnTo>
                  <a:cubicBezTo>
                    <a:pt x="582572" y="745633"/>
                    <a:pt x="582572" y="745633"/>
                    <a:pt x="582572" y="745633"/>
                  </a:cubicBezTo>
                  <a:lnTo>
                    <a:pt x="582772" y="746734"/>
                  </a:lnTo>
                  <a:cubicBezTo>
                    <a:pt x="582772" y="746734"/>
                    <a:pt x="582772" y="746968"/>
                    <a:pt x="582772" y="747068"/>
                  </a:cubicBezTo>
                  <a:lnTo>
                    <a:pt x="582772" y="747635"/>
                  </a:lnTo>
                  <a:cubicBezTo>
                    <a:pt x="582772" y="748336"/>
                    <a:pt x="582972" y="749036"/>
                    <a:pt x="583039" y="749770"/>
                  </a:cubicBezTo>
                  <a:cubicBezTo>
                    <a:pt x="583039" y="749971"/>
                    <a:pt x="583039" y="750171"/>
                    <a:pt x="583039" y="750371"/>
                  </a:cubicBezTo>
                  <a:lnTo>
                    <a:pt x="583039" y="750371"/>
                  </a:lnTo>
                  <a:lnTo>
                    <a:pt x="588344" y="747735"/>
                  </a:lnTo>
                  <a:lnTo>
                    <a:pt x="588344" y="747735"/>
                  </a:lnTo>
                  <a:lnTo>
                    <a:pt x="588611" y="747568"/>
                  </a:lnTo>
                  <a:lnTo>
                    <a:pt x="588877" y="747568"/>
                  </a:lnTo>
                  <a:lnTo>
                    <a:pt x="588877" y="747568"/>
                  </a:lnTo>
                  <a:lnTo>
                    <a:pt x="588877" y="747568"/>
                  </a:lnTo>
                  <a:lnTo>
                    <a:pt x="588877" y="747568"/>
                  </a:lnTo>
                  <a:lnTo>
                    <a:pt x="589311" y="747335"/>
                  </a:lnTo>
                  <a:lnTo>
                    <a:pt x="589711" y="747168"/>
                  </a:lnTo>
                  <a:lnTo>
                    <a:pt x="589711" y="747168"/>
                  </a:lnTo>
                  <a:lnTo>
                    <a:pt x="589711" y="747168"/>
                  </a:lnTo>
                  <a:lnTo>
                    <a:pt x="590112" y="747168"/>
                  </a:lnTo>
                  <a:lnTo>
                    <a:pt x="590112" y="747168"/>
                  </a:lnTo>
                  <a:lnTo>
                    <a:pt x="591013" y="746701"/>
                  </a:lnTo>
                  <a:lnTo>
                    <a:pt x="593014" y="745633"/>
                  </a:lnTo>
                  <a:lnTo>
                    <a:pt x="593014" y="745633"/>
                  </a:lnTo>
                  <a:lnTo>
                    <a:pt x="593515" y="745333"/>
                  </a:lnTo>
                  <a:lnTo>
                    <a:pt x="594216" y="744966"/>
                  </a:lnTo>
                  <a:lnTo>
                    <a:pt x="594216" y="744966"/>
                  </a:lnTo>
                  <a:lnTo>
                    <a:pt x="594783" y="744666"/>
                  </a:lnTo>
                  <a:lnTo>
                    <a:pt x="595550" y="744265"/>
                  </a:lnTo>
                  <a:lnTo>
                    <a:pt x="595550" y="744265"/>
                  </a:lnTo>
                  <a:lnTo>
                    <a:pt x="595717" y="744265"/>
                  </a:lnTo>
                  <a:lnTo>
                    <a:pt x="596251" y="743965"/>
                  </a:lnTo>
                  <a:lnTo>
                    <a:pt x="596984" y="743565"/>
                  </a:lnTo>
                  <a:lnTo>
                    <a:pt x="598019" y="742998"/>
                  </a:lnTo>
                  <a:lnTo>
                    <a:pt x="599854" y="741963"/>
                  </a:lnTo>
                  <a:lnTo>
                    <a:pt x="603190" y="740062"/>
                  </a:lnTo>
                  <a:cubicBezTo>
                    <a:pt x="603190" y="740062"/>
                    <a:pt x="603390" y="740062"/>
                    <a:pt x="603490" y="740062"/>
                  </a:cubicBezTo>
                  <a:lnTo>
                    <a:pt x="603490" y="740062"/>
                  </a:lnTo>
                  <a:lnTo>
                    <a:pt x="603490" y="740062"/>
                  </a:lnTo>
                  <a:lnTo>
                    <a:pt x="603490" y="740062"/>
                  </a:lnTo>
                  <a:cubicBezTo>
                    <a:pt x="603490" y="740062"/>
                    <a:pt x="603490" y="740062"/>
                    <a:pt x="603490" y="740062"/>
                  </a:cubicBezTo>
                  <a:lnTo>
                    <a:pt x="603490" y="740062"/>
                  </a:lnTo>
                  <a:lnTo>
                    <a:pt x="603824" y="739862"/>
                  </a:lnTo>
                  <a:lnTo>
                    <a:pt x="604258" y="739628"/>
                  </a:lnTo>
                  <a:lnTo>
                    <a:pt x="605792" y="738694"/>
                  </a:lnTo>
                  <a:lnTo>
                    <a:pt x="606259" y="738427"/>
                  </a:lnTo>
                  <a:lnTo>
                    <a:pt x="606493" y="738427"/>
                  </a:lnTo>
                  <a:cubicBezTo>
                    <a:pt x="606713" y="738270"/>
                    <a:pt x="606947" y="738133"/>
                    <a:pt x="607194" y="738027"/>
                  </a:cubicBezTo>
                  <a:lnTo>
                    <a:pt x="607861" y="737593"/>
                  </a:lnTo>
                  <a:lnTo>
                    <a:pt x="609329" y="736725"/>
                  </a:lnTo>
                  <a:lnTo>
                    <a:pt x="610430" y="736058"/>
                  </a:lnTo>
                  <a:lnTo>
                    <a:pt x="611597" y="735358"/>
                  </a:lnTo>
                  <a:lnTo>
                    <a:pt x="611597" y="735358"/>
                  </a:lnTo>
                  <a:lnTo>
                    <a:pt x="611597" y="735358"/>
                  </a:lnTo>
                  <a:lnTo>
                    <a:pt x="611798" y="735358"/>
                  </a:lnTo>
                  <a:lnTo>
                    <a:pt x="611798" y="735358"/>
                  </a:lnTo>
                  <a:cubicBezTo>
                    <a:pt x="611864" y="735341"/>
                    <a:pt x="611931" y="735341"/>
                    <a:pt x="611998" y="735358"/>
                  </a:cubicBezTo>
                  <a:lnTo>
                    <a:pt x="611998" y="735358"/>
                  </a:lnTo>
                  <a:lnTo>
                    <a:pt x="611998" y="735358"/>
                  </a:lnTo>
                  <a:lnTo>
                    <a:pt x="612165" y="735358"/>
                  </a:lnTo>
                  <a:lnTo>
                    <a:pt x="612165" y="735358"/>
                  </a:lnTo>
                  <a:lnTo>
                    <a:pt x="612532" y="735124"/>
                  </a:lnTo>
                  <a:lnTo>
                    <a:pt x="612532" y="735124"/>
                  </a:lnTo>
                  <a:lnTo>
                    <a:pt x="615034" y="733523"/>
                  </a:lnTo>
                  <a:lnTo>
                    <a:pt x="617169" y="732155"/>
                  </a:lnTo>
                  <a:lnTo>
                    <a:pt x="617536" y="731921"/>
                  </a:lnTo>
                  <a:lnTo>
                    <a:pt x="618270" y="731454"/>
                  </a:lnTo>
                  <a:lnTo>
                    <a:pt x="619238" y="730820"/>
                  </a:lnTo>
                  <a:lnTo>
                    <a:pt x="619504" y="730653"/>
                  </a:lnTo>
                  <a:lnTo>
                    <a:pt x="620072" y="730286"/>
                  </a:lnTo>
                  <a:lnTo>
                    <a:pt x="620405" y="730053"/>
                  </a:lnTo>
                  <a:lnTo>
                    <a:pt x="620706" y="729853"/>
                  </a:lnTo>
                  <a:lnTo>
                    <a:pt x="622507" y="728652"/>
                  </a:lnTo>
                  <a:lnTo>
                    <a:pt x="723564" y="728652"/>
                  </a:lnTo>
                  <a:lnTo>
                    <a:pt x="723564" y="728652"/>
                  </a:lnTo>
                  <a:cubicBezTo>
                    <a:pt x="725999" y="726216"/>
                    <a:pt x="728401" y="723781"/>
                    <a:pt x="730703" y="721312"/>
                  </a:cubicBezTo>
                  <a:cubicBezTo>
                    <a:pt x="731704" y="720277"/>
                    <a:pt x="732672" y="719243"/>
                    <a:pt x="733639" y="718176"/>
                  </a:cubicBezTo>
                  <a:lnTo>
                    <a:pt x="734440" y="717342"/>
                  </a:lnTo>
                  <a:lnTo>
                    <a:pt x="736942" y="714572"/>
                  </a:lnTo>
                  <a:lnTo>
                    <a:pt x="737876" y="713572"/>
                  </a:lnTo>
                  <a:lnTo>
                    <a:pt x="740612" y="710469"/>
                  </a:lnTo>
                  <a:lnTo>
                    <a:pt x="741246" y="709768"/>
                  </a:lnTo>
                  <a:lnTo>
                    <a:pt x="744415" y="706132"/>
                  </a:lnTo>
                  <a:lnTo>
                    <a:pt x="744749" y="705765"/>
                  </a:lnTo>
                  <a:lnTo>
                    <a:pt x="744749" y="705765"/>
                  </a:lnTo>
                  <a:cubicBezTo>
                    <a:pt x="744749" y="705765"/>
                    <a:pt x="744749" y="705765"/>
                    <a:pt x="744749" y="705765"/>
                  </a:cubicBezTo>
                  <a:lnTo>
                    <a:pt x="744749" y="705765"/>
                  </a:lnTo>
                  <a:lnTo>
                    <a:pt x="744749" y="705765"/>
                  </a:lnTo>
                  <a:lnTo>
                    <a:pt x="744749" y="705765"/>
                  </a:lnTo>
                  <a:lnTo>
                    <a:pt x="744749" y="705765"/>
                  </a:lnTo>
                  <a:lnTo>
                    <a:pt x="747351" y="702695"/>
                  </a:lnTo>
                  <a:lnTo>
                    <a:pt x="750688" y="698758"/>
                  </a:lnTo>
                  <a:lnTo>
                    <a:pt x="754024" y="694788"/>
                  </a:lnTo>
                  <a:lnTo>
                    <a:pt x="756259" y="692019"/>
                  </a:lnTo>
                  <a:lnTo>
                    <a:pt x="756960" y="691118"/>
                  </a:lnTo>
                  <a:lnTo>
                    <a:pt x="757961" y="689850"/>
                  </a:lnTo>
                  <a:lnTo>
                    <a:pt x="760363" y="686748"/>
                  </a:lnTo>
                  <a:cubicBezTo>
                    <a:pt x="761264" y="685513"/>
                    <a:pt x="762265" y="684279"/>
                    <a:pt x="763199" y="683011"/>
                  </a:cubicBezTo>
                  <a:lnTo>
                    <a:pt x="766535" y="678674"/>
                  </a:lnTo>
                  <a:cubicBezTo>
                    <a:pt x="768637" y="675805"/>
                    <a:pt x="770705" y="672869"/>
                    <a:pt x="772741" y="669933"/>
                  </a:cubicBezTo>
                  <a:cubicBezTo>
                    <a:pt x="773408" y="668999"/>
                    <a:pt x="774042" y="668098"/>
                    <a:pt x="774676" y="667097"/>
                  </a:cubicBezTo>
                  <a:lnTo>
                    <a:pt x="775710" y="665596"/>
                  </a:lnTo>
                  <a:cubicBezTo>
                    <a:pt x="776177" y="664895"/>
                    <a:pt x="776611" y="664194"/>
                    <a:pt x="777145" y="663460"/>
                  </a:cubicBezTo>
                  <a:cubicBezTo>
                    <a:pt x="777678" y="662726"/>
                    <a:pt x="778379" y="661592"/>
                    <a:pt x="779013" y="660624"/>
                  </a:cubicBezTo>
                  <a:lnTo>
                    <a:pt x="780047" y="659023"/>
                  </a:lnTo>
                  <a:cubicBezTo>
                    <a:pt x="780614" y="658189"/>
                    <a:pt x="781148" y="657322"/>
                    <a:pt x="781682" y="656454"/>
                  </a:cubicBezTo>
                  <a:lnTo>
                    <a:pt x="783217" y="654085"/>
                  </a:lnTo>
                  <a:lnTo>
                    <a:pt x="784217" y="652484"/>
                  </a:lnTo>
                  <a:lnTo>
                    <a:pt x="784518" y="651983"/>
                  </a:lnTo>
                  <a:cubicBezTo>
                    <a:pt x="784838" y="651386"/>
                    <a:pt x="785195" y="650806"/>
                    <a:pt x="785585" y="650249"/>
                  </a:cubicBezTo>
                  <a:cubicBezTo>
                    <a:pt x="785719" y="650055"/>
                    <a:pt x="785842" y="649855"/>
                    <a:pt x="785952" y="649648"/>
                  </a:cubicBezTo>
                  <a:lnTo>
                    <a:pt x="786753" y="648314"/>
                  </a:lnTo>
                  <a:cubicBezTo>
                    <a:pt x="786887" y="648073"/>
                    <a:pt x="787030" y="647840"/>
                    <a:pt x="787187" y="647613"/>
                  </a:cubicBezTo>
                  <a:lnTo>
                    <a:pt x="787587" y="646912"/>
                  </a:lnTo>
                  <a:cubicBezTo>
                    <a:pt x="787954" y="646345"/>
                    <a:pt x="788288" y="645745"/>
                    <a:pt x="788621" y="645144"/>
                  </a:cubicBezTo>
                  <a:lnTo>
                    <a:pt x="789556" y="643576"/>
                  </a:lnTo>
                  <a:cubicBezTo>
                    <a:pt x="789766" y="643266"/>
                    <a:pt x="789953" y="642942"/>
                    <a:pt x="790123" y="642608"/>
                  </a:cubicBezTo>
                  <a:cubicBezTo>
                    <a:pt x="790246" y="642415"/>
                    <a:pt x="790356" y="642215"/>
                    <a:pt x="790457" y="642008"/>
                  </a:cubicBezTo>
                  <a:cubicBezTo>
                    <a:pt x="790757" y="641541"/>
                    <a:pt x="791024" y="641107"/>
                    <a:pt x="791291" y="640607"/>
                  </a:cubicBezTo>
                  <a:lnTo>
                    <a:pt x="792892" y="637838"/>
                  </a:lnTo>
                  <a:cubicBezTo>
                    <a:pt x="793326" y="637070"/>
                    <a:pt x="793826" y="636303"/>
                    <a:pt x="794193" y="635536"/>
                  </a:cubicBezTo>
                  <a:cubicBezTo>
                    <a:pt x="795894" y="632466"/>
                    <a:pt x="797529" y="629397"/>
                    <a:pt x="799198" y="626361"/>
                  </a:cubicBezTo>
                  <a:cubicBezTo>
                    <a:pt x="800032" y="624793"/>
                    <a:pt x="800832" y="623225"/>
                    <a:pt x="801633" y="621657"/>
                  </a:cubicBezTo>
                  <a:lnTo>
                    <a:pt x="802300" y="620389"/>
                  </a:lnTo>
                  <a:cubicBezTo>
                    <a:pt x="802968" y="619021"/>
                    <a:pt x="803635" y="617686"/>
                    <a:pt x="804335" y="616352"/>
                  </a:cubicBezTo>
                  <a:cubicBezTo>
                    <a:pt x="805036" y="615017"/>
                    <a:pt x="805670" y="613583"/>
                    <a:pt x="806404" y="612115"/>
                  </a:cubicBezTo>
                  <a:cubicBezTo>
                    <a:pt x="807138" y="610647"/>
                    <a:pt x="807305" y="610146"/>
                    <a:pt x="807772" y="609179"/>
                  </a:cubicBezTo>
                  <a:cubicBezTo>
                    <a:pt x="808239" y="608211"/>
                    <a:pt x="808439" y="607744"/>
                    <a:pt x="808806" y="607010"/>
                  </a:cubicBezTo>
                  <a:lnTo>
                    <a:pt x="809073" y="606443"/>
                  </a:lnTo>
                  <a:lnTo>
                    <a:pt x="809640" y="605209"/>
                  </a:lnTo>
                  <a:cubicBezTo>
                    <a:pt x="809714" y="605002"/>
                    <a:pt x="809804" y="604802"/>
                    <a:pt x="809907" y="604608"/>
                  </a:cubicBezTo>
                  <a:cubicBezTo>
                    <a:pt x="810074" y="604208"/>
                    <a:pt x="810274" y="603741"/>
                    <a:pt x="810507" y="603273"/>
                  </a:cubicBezTo>
                  <a:lnTo>
                    <a:pt x="811141" y="601872"/>
                  </a:lnTo>
                  <a:lnTo>
                    <a:pt x="811875" y="600171"/>
                  </a:lnTo>
                  <a:cubicBezTo>
                    <a:pt x="812509" y="598836"/>
                    <a:pt x="813077" y="597535"/>
                    <a:pt x="813610" y="596201"/>
                  </a:cubicBezTo>
                  <a:lnTo>
                    <a:pt x="813911" y="595533"/>
                  </a:lnTo>
                  <a:lnTo>
                    <a:pt x="815746" y="591296"/>
                  </a:lnTo>
                  <a:lnTo>
                    <a:pt x="816246" y="590095"/>
                  </a:lnTo>
                  <a:cubicBezTo>
                    <a:pt x="816780" y="588794"/>
                    <a:pt x="817314" y="587493"/>
                    <a:pt x="817814" y="586192"/>
                  </a:cubicBezTo>
                  <a:cubicBezTo>
                    <a:pt x="817981" y="585758"/>
                    <a:pt x="818181" y="585358"/>
                    <a:pt x="818348" y="584924"/>
                  </a:cubicBezTo>
                  <a:cubicBezTo>
                    <a:pt x="818982" y="583322"/>
                    <a:pt x="819616" y="581588"/>
                    <a:pt x="820216" y="580120"/>
                  </a:cubicBezTo>
                  <a:cubicBezTo>
                    <a:pt x="820216" y="580120"/>
                    <a:pt x="820216" y="580120"/>
                    <a:pt x="820216" y="580120"/>
                  </a:cubicBezTo>
                  <a:cubicBezTo>
                    <a:pt x="820617" y="579085"/>
                    <a:pt x="820984" y="578018"/>
                    <a:pt x="821384" y="577017"/>
                  </a:cubicBezTo>
                  <a:cubicBezTo>
                    <a:pt x="821784" y="576016"/>
                    <a:pt x="822251" y="574715"/>
                    <a:pt x="822652" y="573681"/>
                  </a:cubicBezTo>
                  <a:lnTo>
                    <a:pt x="822652" y="573681"/>
                  </a:lnTo>
                  <a:cubicBezTo>
                    <a:pt x="823085" y="572546"/>
                    <a:pt x="823553" y="571245"/>
                    <a:pt x="823953" y="570077"/>
                  </a:cubicBezTo>
                  <a:lnTo>
                    <a:pt x="825054" y="566941"/>
                  </a:lnTo>
                  <a:lnTo>
                    <a:pt x="825254" y="566407"/>
                  </a:lnTo>
                  <a:lnTo>
                    <a:pt x="825254" y="566407"/>
                  </a:lnTo>
                  <a:lnTo>
                    <a:pt x="825254" y="566407"/>
                  </a:lnTo>
                  <a:cubicBezTo>
                    <a:pt x="825688" y="565173"/>
                    <a:pt x="826088" y="563938"/>
                    <a:pt x="826522" y="562737"/>
                  </a:cubicBezTo>
                  <a:cubicBezTo>
                    <a:pt x="826955" y="561536"/>
                    <a:pt x="827189" y="560636"/>
                    <a:pt x="827556" y="559601"/>
                  </a:cubicBezTo>
                  <a:cubicBezTo>
                    <a:pt x="828056" y="558000"/>
                    <a:pt x="828557" y="556432"/>
                    <a:pt x="829024" y="554864"/>
                  </a:cubicBezTo>
                  <a:cubicBezTo>
                    <a:pt x="829491" y="553296"/>
                    <a:pt x="829858" y="552195"/>
                    <a:pt x="830259" y="550827"/>
                  </a:cubicBezTo>
                  <a:lnTo>
                    <a:pt x="830959" y="548525"/>
                  </a:lnTo>
                  <a:lnTo>
                    <a:pt x="831860" y="545455"/>
                  </a:lnTo>
                  <a:cubicBezTo>
                    <a:pt x="832027" y="544988"/>
                    <a:pt x="832127" y="544555"/>
                    <a:pt x="832294" y="544021"/>
                  </a:cubicBezTo>
                  <a:lnTo>
                    <a:pt x="833395" y="539984"/>
                  </a:lnTo>
                  <a:lnTo>
                    <a:pt x="835096" y="533578"/>
                  </a:lnTo>
                  <a:lnTo>
                    <a:pt x="835997" y="529908"/>
                  </a:lnTo>
                  <a:cubicBezTo>
                    <a:pt x="835997" y="529575"/>
                    <a:pt x="836164" y="529274"/>
                    <a:pt x="836230" y="528974"/>
                  </a:cubicBezTo>
                  <a:cubicBezTo>
                    <a:pt x="836564" y="527606"/>
                    <a:pt x="836898" y="526238"/>
                    <a:pt x="837231" y="524804"/>
                  </a:cubicBezTo>
                  <a:cubicBezTo>
                    <a:pt x="837665" y="522835"/>
                    <a:pt x="838132" y="520900"/>
                    <a:pt x="838566" y="518932"/>
                  </a:cubicBezTo>
                  <a:cubicBezTo>
                    <a:pt x="839000" y="516963"/>
                    <a:pt x="839266" y="515596"/>
                    <a:pt x="839600" y="513961"/>
                  </a:cubicBezTo>
                  <a:lnTo>
                    <a:pt x="840601" y="508890"/>
                  </a:lnTo>
                  <a:lnTo>
                    <a:pt x="840601" y="508589"/>
                  </a:lnTo>
                  <a:cubicBezTo>
                    <a:pt x="840868" y="507145"/>
                    <a:pt x="841135" y="505677"/>
                    <a:pt x="841402" y="504185"/>
                  </a:cubicBezTo>
                  <a:lnTo>
                    <a:pt x="841702" y="502551"/>
                  </a:lnTo>
                  <a:cubicBezTo>
                    <a:pt x="841969" y="501116"/>
                    <a:pt x="842202" y="499681"/>
                    <a:pt x="842436" y="498213"/>
                  </a:cubicBezTo>
                  <a:cubicBezTo>
                    <a:pt x="842669" y="496745"/>
                    <a:pt x="843003" y="494877"/>
                    <a:pt x="843270" y="493042"/>
                  </a:cubicBezTo>
                  <a:lnTo>
                    <a:pt x="843270" y="492709"/>
                  </a:lnTo>
                  <a:cubicBezTo>
                    <a:pt x="843470" y="491407"/>
                    <a:pt x="843670" y="490140"/>
                    <a:pt x="843837" y="488838"/>
                  </a:cubicBezTo>
                  <a:lnTo>
                    <a:pt x="844137" y="486770"/>
                  </a:lnTo>
                  <a:lnTo>
                    <a:pt x="844738" y="482299"/>
                  </a:lnTo>
                  <a:cubicBezTo>
                    <a:pt x="844738" y="481932"/>
                    <a:pt x="844738" y="481565"/>
                    <a:pt x="844738" y="481165"/>
                  </a:cubicBezTo>
                  <a:cubicBezTo>
                    <a:pt x="844738" y="479997"/>
                    <a:pt x="845005" y="478763"/>
                    <a:pt x="845172" y="477595"/>
                  </a:cubicBezTo>
                  <a:lnTo>
                    <a:pt x="845172" y="477395"/>
                  </a:lnTo>
                  <a:cubicBezTo>
                    <a:pt x="845172" y="476060"/>
                    <a:pt x="845472" y="474726"/>
                    <a:pt x="845605" y="473391"/>
                  </a:cubicBezTo>
                  <a:cubicBezTo>
                    <a:pt x="845739" y="472057"/>
                    <a:pt x="845839" y="471123"/>
                    <a:pt x="845972" y="470055"/>
                  </a:cubicBezTo>
                  <a:lnTo>
                    <a:pt x="846173" y="467886"/>
                  </a:lnTo>
                  <a:lnTo>
                    <a:pt x="846173" y="466719"/>
                  </a:lnTo>
                  <a:lnTo>
                    <a:pt x="846173" y="465551"/>
                  </a:lnTo>
                  <a:cubicBezTo>
                    <a:pt x="846173" y="464217"/>
                    <a:pt x="846406" y="462882"/>
                    <a:pt x="846506" y="461547"/>
                  </a:cubicBezTo>
                  <a:cubicBezTo>
                    <a:pt x="846606" y="460213"/>
                    <a:pt x="846773" y="458211"/>
                    <a:pt x="846873" y="456410"/>
                  </a:cubicBezTo>
                  <a:lnTo>
                    <a:pt x="847073" y="453073"/>
                  </a:lnTo>
                  <a:lnTo>
                    <a:pt x="847073" y="451072"/>
                  </a:lnTo>
                  <a:cubicBezTo>
                    <a:pt x="847073" y="450438"/>
                    <a:pt x="847073" y="449770"/>
                    <a:pt x="847073" y="449103"/>
                  </a:cubicBezTo>
                  <a:cubicBezTo>
                    <a:pt x="847073" y="448436"/>
                    <a:pt x="847073" y="447135"/>
                    <a:pt x="847073" y="446134"/>
                  </a:cubicBezTo>
                  <a:cubicBezTo>
                    <a:pt x="847073" y="445633"/>
                    <a:pt x="847073" y="445200"/>
                    <a:pt x="847073" y="444799"/>
                  </a:cubicBezTo>
                  <a:cubicBezTo>
                    <a:pt x="847073" y="444399"/>
                    <a:pt x="847073" y="443999"/>
                    <a:pt x="847073" y="443565"/>
                  </a:cubicBezTo>
                  <a:cubicBezTo>
                    <a:pt x="847073" y="440696"/>
                    <a:pt x="847274" y="437826"/>
                    <a:pt x="847307" y="434957"/>
                  </a:cubicBezTo>
                  <a:lnTo>
                    <a:pt x="847307" y="427651"/>
                  </a:lnTo>
                  <a:cubicBezTo>
                    <a:pt x="847307" y="427217"/>
                    <a:pt x="847307" y="426817"/>
                    <a:pt x="847307" y="426450"/>
                  </a:cubicBezTo>
                  <a:cubicBezTo>
                    <a:pt x="847307" y="426083"/>
                    <a:pt x="847307" y="425682"/>
                    <a:pt x="847307" y="425282"/>
                  </a:cubicBezTo>
                  <a:cubicBezTo>
                    <a:pt x="847307" y="424882"/>
                    <a:pt x="847307" y="423681"/>
                    <a:pt x="847307" y="422880"/>
                  </a:cubicBezTo>
                  <a:cubicBezTo>
                    <a:pt x="847307" y="422079"/>
                    <a:pt x="851544" y="416975"/>
                    <a:pt x="851477" y="415974"/>
                  </a:cubicBezTo>
                  <a:close/>
                  <a:moveTo>
                    <a:pt x="256148" y="92353"/>
                  </a:moveTo>
                  <a:lnTo>
                    <a:pt x="256148" y="92353"/>
                  </a:lnTo>
                  <a:lnTo>
                    <a:pt x="257683" y="91585"/>
                  </a:lnTo>
                  <a:lnTo>
                    <a:pt x="259785" y="90551"/>
                  </a:lnTo>
                  <a:lnTo>
                    <a:pt x="259785" y="90551"/>
                  </a:lnTo>
                  <a:lnTo>
                    <a:pt x="260719" y="90117"/>
                  </a:lnTo>
                  <a:lnTo>
                    <a:pt x="263622" y="88683"/>
                  </a:lnTo>
                  <a:lnTo>
                    <a:pt x="263855" y="88683"/>
                  </a:lnTo>
                  <a:cubicBezTo>
                    <a:pt x="265123" y="88059"/>
                    <a:pt x="266391" y="87458"/>
                    <a:pt x="267659" y="86881"/>
                  </a:cubicBezTo>
                  <a:lnTo>
                    <a:pt x="267659" y="86881"/>
                  </a:lnTo>
                  <a:lnTo>
                    <a:pt x="268159" y="86648"/>
                  </a:lnTo>
                  <a:lnTo>
                    <a:pt x="268159" y="86648"/>
                  </a:lnTo>
                  <a:lnTo>
                    <a:pt x="271962" y="84913"/>
                  </a:lnTo>
                  <a:lnTo>
                    <a:pt x="276099" y="83078"/>
                  </a:lnTo>
                  <a:lnTo>
                    <a:pt x="278068" y="82244"/>
                  </a:lnTo>
                  <a:lnTo>
                    <a:pt x="278068" y="82244"/>
                  </a:lnTo>
                  <a:lnTo>
                    <a:pt x="280003" y="81443"/>
                  </a:lnTo>
                  <a:lnTo>
                    <a:pt x="280203" y="81443"/>
                  </a:lnTo>
                  <a:cubicBezTo>
                    <a:pt x="281571" y="80809"/>
                    <a:pt x="282939" y="80242"/>
                    <a:pt x="284340" y="79741"/>
                  </a:cubicBezTo>
                  <a:lnTo>
                    <a:pt x="284340" y="79741"/>
                  </a:lnTo>
                  <a:lnTo>
                    <a:pt x="288210" y="78207"/>
                  </a:lnTo>
                  <a:lnTo>
                    <a:pt x="288210" y="78207"/>
                  </a:lnTo>
                  <a:lnTo>
                    <a:pt x="288611" y="78040"/>
                  </a:lnTo>
                  <a:lnTo>
                    <a:pt x="288611" y="78040"/>
                  </a:lnTo>
                  <a:lnTo>
                    <a:pt x="292648" y="76505"/>
                  </a:lnTo>
                  <a:lnTo>
                    <a:pt x="294383" y="75871"/>
                  </a:lnTo>
                  <a:lnTo>
                    <a:pt x="296785" y="74971"/>
                  </a:lnTo>
                  <a:lnTo>
                    <a:pt x="297418" y="74737"/>
                  </a:lnTo>
                  <a:lnTo>
                    <a:pt x="297418" y="74737"/>
                  </a:lnTo>
                  <a:cubicBezTo>
                    <a:pt x="298619" y="74303"/>
                    <a:pt x="299854" y="73836"/>
                    <a:pt x="301088" y="73436"/>
                  </a:cubicBezTo>
                  <a:lnTo>
                    <a:pt x="301088" y="73436"/>
                  </a:lnTo>
                  <a:lnTo>
                    <a:pt x="302957" y="72802"/>
                  </a:lnTo>
                  <a:lnTo>
                    <a:pt x="302957" y="72802"/>
                  </a:lnTo>
                  <a:lnTo>
                    <a:pt x="303857" y="72535"/>
                  </a:lnTo>
                  <a:lnTo>
                    <a:pt x="303857" y="72535"/>
                  </a:lnTo>
                  <a:cubicBezTo>
                    <a:pt x="304158" y="72405"/>
                    <a:pt x="304471" y="72305"/>
                    <a:pt x="304792" y="72235"/>
                  </a:cubicBezTo>
                  <a:lnTo>
                    <a:pt x="304792" y="72235"/>
                  </a:lnTo>
                  <a:lnTo>
                    <a:pt x="305426" y="72035"/>
                  </a:lnTo>
                  <a:lnTo>
                    <a:pt x="305426" y="72035"/>
                  </a:lnTo>
                  <a:lnTo>
                    <a:pt x="309529" y="70700"/>
                  </a:lnTo>
                  <a:lnTo>
                    <a:pt x="311598" y="70033"/>
                  </a:lnTo>
                  <a:lnTo>
                    <a:pt x="313700" y="69366"/>
                  </a:lnTo>
                  <a:lnTo>
                    <a:pt x="313700" y="69366"/>
                  </a:lnTo>
                  <a:lnTo>
                    <a:pt x="313700" y="69366"/>
                  </a:lnTo>
                  <a:lnTo>
                    <a:pt x="313700" y="69366"/>
                  </a:lnTo>
                  <a:cubicBezTo>
                    <a:pt x="315134" y="68898"/>
                    <a:pt x="316602" y="68431"/>
                    <a:pt x="318037" y="68031"/>
                  </a:cubicBezTo>
                  <a:lnTo>
                    <a:pt x="321373" y="67130"/>
                  </a:lnTo>
                  <a:lnTo>
                    <a:pt x="324209" y="66330"/>
                  </a:lnTo>
                  <a:cubicBezTo>
                    <a:pt x="328346" y="65162"/>
                    <a:pt x="332550" y="64061"/>
                    <a:pt x="336787" y="62993"/>
                  </a:cubicBezTo>
                  <a:lnTo>
                    <a:pt x="336787" y="62993"/>
                  </a:lnTo>
                  <a:lnTo>
                    <a:pt x="339489" y="62359"/>
                  </a:lnTo>
                  <a:lnTo>
                    <a:pt x="341858" y="61792"/>
                  </a:lnTo>
                  <a:lnTo>
                    <a:pt x="342358" y="61792"/>
                  </a:lnTo>
                  <a:lnTo>
                    <a:pt x="345695" y="61058"/>
                  </a:lnTo>
                  <a:lnTo>
                    <a:pt x="349331" y="60324"/>
                  </a:lnTo>
                  <a:lnTo>
                    <a:pt x="353001" y="59590"/>
                  </a:lnTo>
                  <a:lnTo>
                    <a:pt x="353001" y="59590"/>
                  </a:lnTo>
                  <a:lnTo>
                    <a:pt x="353201" y="60658"/>
                  </a:lnTo>
                  <a:lnTo>
                    <a:pt x="353568" y="62593"/>
                  </a:lnTo>
                  <a:lnTo>
                    <a:pt x="353568" y="63227"/>
                  </a:lnTo>
                  <a:lnTo>
                    <a:pt x="353568" y="63694"/>
                  </a:lnTo>
                  <a:lnTo>
                    <a:pt x="353568" y="64194"/>
                  </a:lnTo>
                  <a:lnTo>
                    <a:pt x="353568" y="64361"/>
                  </a:lnTo>
                  <a:lnTo>
                    <a:pt x="353568" y="65162"/>
                  </a:lnTo>
                  <a:lnTo>
                    <a:pt x="353802" y="66330"/>
                  </a:lnTo>
                  <a:lnTo>
                    <a:pt x="354035" y="67431"/>
                  </a:lnTo>
                  <a:lnTo>
                    <a:pt x="354436" y="69499"/>
                  </a:lnTo>
                  <a:lnTo>
                    <a:pt x="354436" y="69833"/>
                  </a:lnTo>
                  <a:lnTo>
                    <a:pt x="354636" y="70800"/>
                  </a:lnTo>
                  <a:lnTo>
                    <a:pt x="355070" y="73202"/>
                  </a:lnTo>
                  <a:lnTo>
                    <a:pt x="355070" y="73202"/>
                  </a:lnTo>
                  <a:lnTo>
                    <a:pt x="355070" y="73202"/>
                  </a:lnTo>
                  <a:lnTo>
                    <a:pt x="355904" y="77539"/>
                  </a:lnTo>
                  <a:lnTo>
                    <a:pt x="355904" y="77539"/>
                  </a:lnTo>
                  <a:lnTo>
                    <a:pt x="355904" y="77539"/>
                  </a:lnTo>
                  <a:lnTo>
                    <a:pt x="355904" y="78040"/>
                  </a:lnTo>
                  <a:lnTo>
                    <a:pt x="355904" y="78474"/>
                  </a:lnTo>
                  <a:lnTo>
                    <a:pt x="355904" y="78974"/>
                  </a:lnTo>
                  <a:lnTo>
                    <a:pt x="355904" y="79241"/>
                  </a:lnTo>
                  <a:lnTo>
                    <a:pt x="355904" y="79241"/>
                  </a:lnTo>
                  <a:lnTo>
                    <a:pt x="355904" y="79541"/>
                  </a:lnTo>
                  <a:lnTo>
                    <a:pt x="355904" y="79541"/>
                  </a:lnTo>
                  <a:lnTo>
                    <a:pt x="355904" y="79775"/>
                  </a:lnTo>
                  <a:lnTo>
                    <a:pt x="355904" y="80175"/>
                  </a:lnTo>
                  <a:lnTo>
                    <a:pt x="355904" y="80175"/>
                  </a:lnTo>
                  <a:lnTo>
                    <a:pt x="355904" y="80742"/>
                  </a:lnTo>
                  <a:lnTo>
                    <a:pt x="355904" y="80742"/>
                  </a:lnTo>
                  <a:lnTo>
                    <a:pt x="355904" y="80742"/>
                  </a:lnTo>
                  <a:lnTo>
                    <a:pt x="355904" y="80742"/>
                  </a:lnTo>
                  <a:lnTo>
                    <a:pt x="355904" y="80742"/>
                  </a:lnTo>
                  <a:lnTo>
                    <a:pt x="355904" y="81143"/>
                  </a:lnTo>
                  <a:lnTo>
                    <a:pt x="355904" y="81610"/>
                  </a:lnTo>
                  <a:lnTo>
                    <a:pt x="355904" y="81610"/>
                  </a:lnTo>
                  <a:lnTo>
                    <a:pt x="355904" y="81943"/>
                  </a:lnTo>
                  <a:lnTo>
                    <a:pt x="355904" y="81943"/>
                  </a:lnTo>
                  <a:lnTo>
                    <a:pt x="355904" y="82310"/>
                  </a:lnTo>
                  <a:lnTo>
                    <a:pt x="355904" y="82310"/>
                  </a:lnTo>
                  <a:lnTo>
                    <a:pt x="355904" y="82677"/>
                  </a:lnTo>
                  <a:lnTo>
                    <a:pt x="355904" y="82677"/>
                  </a:lnTo>
                  <a:lnTo>
                    <a:pt x="355904" y="82978"/>
                  </a:lnTo>
                  <a:lnTo>
                    <a:pt x="355904" y="82978"/>
                  </a:lnTo>
                  <a:lnTo>
                    <a:pt x="355904" y="82978"/>
                  </a:lnTo>
                  <a:lnTo>
                    <a:pt x="355904" y="83311"/>
                  </a:lnTo>
                  <a:lnTo>
                    <a:pt x="355904" y="83812"/>
                  </a:lnTo>
                  <a:lnTo>
                    <a:pt x="355904" y="83812"/>
                  </a:lnTo>
                  <a:lnTo>
                    <a:pt x="355904" y="84045"/>
                  </a:lnTo>
                  <a:lnTo>
                    <a:pt x="355904" y="84412"/>
                  </a:lnTo>
                  <a:lnTo>
                    <a:pt x="355904" y="84646"/>
                  </a:lnTo>
                  <a:lnTo>
                    <a:pt x="355904" y="84646"/>
                  </a:lnTo>
                  <a:lnTo>
                    <a:pt x="355904" y="85413"/>
                  </a:lnTo>
                  <a:lnTo>
                    <a:pt x="355904" y="85413"/>
                  </a:lnTo>
                  <a:lnTo>
                    <a:pt x="355904" y="85413"/>
                  </a:lnTo>
                  <a:lnTo>
                    <a:pt x="356638" y="89217"/>
                  </a:lnTo>
                  <a:lnTo>
                    <a:pt x="356638" y="89750"/>
                  </a:lnTo>
                  <a:lnTo>
                    <a:pt x="356638" y="89750"/>
                  </a:lnTo>
                  <a:lnTo>
                    <a:pt x="356638" y="90184"/>
                  </a:lnTo>
                  <a:lnTo>
                    <a:pt x="356638" y="90484"/>
                  </a:lnTo>
                  <a:lnTo>
                    <a:pt x="356638" y="90484"/>
                  </a:lnTo>
                  <a:lnTo>
                    <a:pt x="356638" y="90951"/>
                  </a:lnTo>
                  <a:lnTo>
                    <a:pt x="356638" y="91452"/>
                  </a:lnTo>
                  <a:lnTo>
                    <a:pt x="356638" y="91452"/>
                  </a:lnTo>
                  <a:lnTo>
                    <a:pt x="356638" y="91452"/>
                  </a:lnTo>
                  <a:lnTo>
                    <a:pt x="356638" y="91719"/>
                  </a:lnTo>
                  <a:lnTo>
                    <a:pt x="356638" y="92086"/>
                  </a:lnTo>
                  <a:lnTo>
                    <a:pt x="356638" y="92086"/>
                  </a:lnTo>
                  <a:lnTo>
                    <a:pt x="356638" y="92086"/>
                  </a:lnTo>
                  <a:lnTo>
                    <a:pt x="356638" y="92319"/>
                  </a:lnTo>
                  <a:lnTo>
                    <a:pt x="356638" y="92920"/>
                  </a:lnTo>
                  <a:lnTo>
                    <a:pt x="356804" y="93754"/>
                  </a:lnTo>
                  <a:lnTo>
                    <a:pt x="356804" y="93754"/>
                  </a:lnTo>
                  <a:lnTo>
                    <a:pt x="356804" y="93754"/>
                  </a:lnTo>
                  <a:lnTo>
                    <a:pt x="356804" y="94288"/>
                  </a:lnTo>
                  <a:lnTo>
                    <a:pt x="357038" y="95489"/>
                  </a:lnTo>
                  <a:lnTo>
                    <a:pt x="357038" y="96089"/>
                  </a:lnTo>
                  <a:lnTo>
                    <a:pt x="357038" y="96390"/>
                  </a:lnTo>
                  <a:lnTo>
                    <a:pt x="357038" y="96623"/>
                  </a:lnTo>
                  <a:lnTo>
                    <a:pt x="357038" y="96890"/>
                  </a:lnTo>
                  <a:lnTo>
                    <a:pt x="357038" y="96890"/>
                  </a:lnTo>
                  <a:lnTo>
                    <a:pt x="357038" y="96890"/>
                  </a:lnTo>
                  <a:lnTo>
                    <a:pt x="357038" y="97357"/>
                  </a:lnTo>
                  <a:lnTo>
                    <a:pt x="357038" y="97958"/>
                  </a:lnTo>
                  <a:lnTo>
                    <a:pt x="357038" y="97958"/>
                  </a:lnTo>
                  <a:lnTo>
                    <a:pt x="357038" y="98625"/>
                  </a:lnTo>
                  <a:lnTo>
                    <a:pt x="357038" y="98625"/>
                  </a:lnTo>
                  <a:lnTo>
                    <a:pt x="357038" y="99092"/>
                  </a:lnTo>
                  <a:lnTo>
                    <a:pt x="357038" y="99793"/>
                  </a:lnTo>
                  <a:lnTo>
                    <a:pt x="357038" y="99793"/>
                  </a:lnTo>
                  <a:lnTo>
                    <a:pt x="357038" y="100393"/>
                  </a:lnTo>
                  <a:lnTo>
                    <a:pt x="357372" y="102362"/>
                  </a:lnTo>
                  <a:lnTo>
                    <a:pt x="357372" y="102362"/>
                  </a:lnTo>
                  <a:lnTo>
                    <a:pt x="357372" y="104197"/>
                  </a:lnTo>
                  <a:lnTo>
                    <a:pt x="357372" y="104630"/>
                  </a:lnTo>
                  <a:lnTo>
                    <a:pt x="357372" y="105364"/>
                  </a:lnTo>
                  <a:lnTo>
                    <a:pt x="357372" y="105564"/>
                  </a:lnTo>
                  <a:lnTo>
                    <a:pt x="357372" y="106065"/>
                  </a:lnTo>
                  <a:lnTo>
                    <a:pt x="357372" y="106432"/>
                  </a:lnTo>
                  <a:lnTo>
                    <a:pt x="357372" y="106432"/>
                  </a:lnTo>
                  <a:lnTo>
                    <a:pt x="357372" y="106432"/>
                  </a:lnTo>
                  <a:lnTo>
                    <a:pt x="357372" y="106732"/>
                  </a:lnTo>
                  <a:lnTo>
                    <a:pt x="357539" y="107600"/>
                  </a:lnTo>
                  <a:lnTo>
                    <a:pt x="357539" y="108300"/>
                  </a:lnTo>
                  <a:lnTo>
                    <a:pt x="357539" y="108300"/>
                  </a:lnTo>
                  <a:lnTo>
                    <a:pt x="357539" y="108634"/>
                  </a:lnTo>
                  <a:lnTo>
                    <a:pt x="357539" y="108834"/>
                  </a:lnTo>
                  <a:lnTo>
                    <a:pt x="357539" y="109468"/>
                  </a:lnTo>
                  <a:lnTo>
                    <a:pt x="357539" y="110068"/>
                  </a:lnTo>
                  <a:lnTo>
                    <a:pt x="357539" y="110636"/>
                  </a:lnTo>
                  <a:lnTo>
                    <a:pt x="357539" y="111136"/>
                  </a:lnTo>
                  <a:lnTo>
                    <a:pt x="357872" y="112904"/>
                  </a:lnTo>
                  <a:lnTo>
                    <a:pt x="357872" y="112904"/>
                  </a:lnTo>
                  <a:lnTo>
                    <a:pt x="357872" y="113071"/>
                  </a:lnTo>
                  <a:lnTo>
                    <a:pt x="360475" y="126416"/>
                  </a:lnTo>
                  <a:lnTo>
                    <a:pt x="360475" y="126416"/>
                  </a:lnTo>
                  <a:lnTo>
                    <a:pt x="360475" y="126416"/>
                  </a:lnTo>
                  <a:lnTo>
                    <a:pt x="360475" y="126416"/>
                  </a:lnTo>
                  <a:lnTo>
                    <a:pt x="359740" y="126416"/>
                  </a:lnTo>
                  <a:lnTo>
                    <a:pt x="358172" y="126750"/>
                  </a:lnTo>
                  <a:lnTo>
                    <a:pt x="356171" y="127150"/>
                  </a:lnTo>
                  <a:lnTo>
                    <a:pt x="353502" y="127717"/>
                  </a:lnTo>
                  <a:lnTo>
                    <a:pt x="351833" y="128084"/>
                  </a:lnTo>
                  <a:lnTo>
                    <a:pt x="348864" y="128752"/>
                  </a:lnTo>
                  <a:lnTo>
                    <a:pt x="348497" y="128752"/>
                  </a:lnTo>
                  <a:lnTo>
                    <a:pt x="348330" y="128752"/>
                  </a:lnTo>
                  <a:lnTo>
                    <a:pt x="347296" y="128985"/>
                  </a:lnTo>
                  <a:lnTo>
                    <a:pt x="346762" y="128985"/>
                  </a:lnTo>
                  <a:lnTo>
                    <a:pt x="345862" y="129219"/>
                  </a:lnTo>
                  <a:lnTo>
                    <a:pt x="345661" y="129219"/>
                  </a:lnTo>
                  <a:lnTo>
                    <a:pt x="341558" y="130286"/>
                  </a:lnTo>
                  <a:lnTo>
                    <a:pt x="340090" y="130687"/>
                  </a:lnTo>
                  <a:lnTo>
                    <a:pt x="340090" y="130687"/>
                  </a:lnTo>
                  <a:lnTo>
                    <a:pt x="338555" y="131087"/>
                  </a:lnTo>
                  <a:lnTo>
                    <a:pt x="337187" y="131454"/>
                  </a:lnTo>
                  <a:lnTo>
                    <a:pt x="337187" y="131454"/>
                  </a:lnTo>
                  <a:lnTo>
                    <a:pt x="335752" y="131854"/>
                  </a:lnTo>
                  <a:lnTo>
                    <a:pt x="334718" y="132155"/>
                  </a:lnTo>
                  <a:lnTo>
                    <a:pt x="330348" y="133456"/>
                  </a:lnTo>
                  <a:lnTo>
                    <a:pt x="328279" y="134090"/>
                  </a:lnTo>
                  <a:lnTo>
                    <a:pt x="327378" y="134390"/>
                  </a:lnTo>
                  <a:lnTo>
                    <a:pt x="322941" y="135825"/>
                  </a:lnTo>
                  <a:lnTo>
                    <a:pt x="321640" y="136258"/>
                  </a:lnTo>
                  <a:lnTo>
                    <a:pt x="320339" y="136725"/>
                  </a:lnTo>
                  <a:lnTo>
                    <a:pt x="320339" y="136725"/>
                  </a:lnTo>
                  <a:lnTo>
                    <a:pt x="320172" y="136725"/>
                  </a:lnTo>
                  <a:cubicBezTo>
                    <a:pt x="317703" y="137593"/>
                    <a:pt x="315234" y="138460"/>
                    <a:pt x="312799" y="139394"/>
                  </a:cubicBezTo>
                  <a:cubicBezTo>
                    <a:pt x="311431" y="139928"/>
                    <a:pt x="310063" y="140429"/>
                    <a:pt x="308695" y="140996"/>
                  </a:cubicBezTo>
                  <a:lnTo>
                    <a:pt x="305726" y="142164"/>
                  </a:lnTo>
                  <a:lnTo>
                    <a:pt x="311598" y="142164"/>
                  </a:lnTo>
                  <a:lnTo>
                    <a:pt x="309996" y="142864"/>
                  </a:lnTo>
                  <a:lnTo>
                    <a:pt x="307761" y="143765"/>
                  </a:lnTo>
                  <a:lnTo>
                    <a:pt x="305759" y="144599"/>
                  </a:lnTo>
                  <a:lnTo>
                    <a:pt x="304558" y="145133"/>
                  </a:lnTo>
                  <a:lnTo>
                    <a:pt x="303724" y="145500"/>
                  </a:lnTo>
                  <a:lnTo>
                    <a:pt x="301589" y="147568"/>
                  </a:lnTo>
                  <a:lnTo>
                    <a:pt x="299654" y="148469"/>
                  </a:lnTo>
                  <a:lnTo>
                    <a:pt x="293782" y="151238"/>
                  </a:lnTo>
                  <a:lnTo>
                    <a:pt x="293782" y="151238"/>
                  </a:lnTo>
                  <a:cubicBezTo>
                    <a:pt x="292047" y="152082"/>
                    <a:pt x="290312" y="152950"/>
                    <a:pt x="288577" y="153841"/>
                  </a:cubicBezTo>
                  <a:lnTo>
                    <a:pt x="285942" y="155175"/>
                  </a:lnTo>
                  <a:lnTo>
                    <a:pt x="285942" y="155175"/>
                  </a:lnTo>
                  <a:lnTo>
                    <a:pt x="283339" y="156543"/>
                  </a:lnTo>
                  <a:cubicBezTo>
                    <a:pt x="281648" y="157434"/>
                    <a:pt x="279946" y="158368"/>
                    <a:pt x="278235" y="159346"/>
                  </a:cubicBezTo>
                  <a:lnTo>
                    <a:pt x="278235" y="159346"/>
                  </a:lnTo>
                  <a:lnTo>
                    <a:pt x="271562" y="147568"/>
                  </a:lnTo>
                  <a:lnTo>
                    <a:pt x="271562" y="147568"/>
                  </a:lnTo>
                  <a:lnTo>
                    <a:pt x="271562" y="147568"/>
                  </a:lnTo>
                  <a:lnTo>
                    <a:pt x="271362" y="147235"/>
                  </a:lnTo>
                  <a:lnTo>
                    <a:pt x="271362" y="147235"/>
                  </a:lnTo>
                  <a:lnTo>
                    <a:pt x="269393" y="143665"/>
                  </a:lnTo>
                  <a:lnTo>
                    <a:pt x="269127" y="143198"/>
                  </a:lnTo>
                  <a:lnTo>
                    <a:pt x="268626" y="142264"/>
                  </a:lnTo>
                  <a:lnTo>
                    <a:pt x="268326" y="141697"/>
                  </a:lnTo>
                  <a:lnTo>
                    <a:pt x="268226" y="140896"/>
                  </a:lnTo>
                  <a:lnTo>
                    <a:pt x="268026" y="140562"/>
                  </a:lnTo>
                  <a:lnTo>
                    <a:pt x="268026" y="140562"/>
                  </a:lnTo>
                  <a:lnTo>
                    <a:pt x="268026" y="140562"/>
                  </a:lnTo>
                  <a:lnTo>
                    <a:pt x="268026" y="140562"/>
                  </a:lnTo>
                  <a:lnTo>
                    <a:pt x="267725" y="140062"/>
                  </a:lnTo>
                  <a:lnTo>
                    <a:pt x="267292" y="139261"/>
                  </a:lnTo>
                  <a:lnTo>
                    <a:pt x="267292" y="139261"/>
                  </a:lnTo>
                  <a:lnTo>
                    <a:pt x="267292" y="139261"/>
                  </a:lnTo>
                  <a:lnTo>
                    <a:pt x="267292" y="139261"/>
                  </a:lnTo>
                  <a:lnTo>
                    <a:pt x="267292" y="139261"/>
                  </a:lnTo>
                  <a:lnTo>
                    <a:pt x="267292" y="139261"/>
                  </a:lnTo>
                  <a:lnTo>
                    <a:pt x="267292" y="139261"/>
                  </a:lnTo>
                  <a:lnTo>
                    <a:pt x="267091" y="138894"/>
                  </a:lnTo>
                  <a:lnTo>
                    <a:pt x="267091" y="138894"/>
                  </a:lnTo>
                  <a:lnTo>
                    <a:pt x="267091" y="138894"/>
                  </a:lnTo>
                  <a:lnTo>
                    <a:pt x="267091" y="138894"/>
                  </a:lnTo>
                  <a:lnTo>
                    <a:pt x="266758" y="138260"/>
                  </a:lnTo>
                  <a:lnTo>
                    <a:pt x="266758" y="138260"/>
                  </a:lnTo>
                  <a:lnTo>
                    <a:pt x="266758" y="138260"/>
                  </a:lnTo>
                  <a:lnTo>
                    <a:pt x="266758" y="138260"/>
                  </a:lnTo>
                  <a:lnTo>
                    <a:pt x="266758" y="138027"/>
                  </a:lnTo>
                  <a:lnTo>
                    <a:pt x="266358" y="137326"/>
                  </a:lnTo>
                  <a:lnTo>
                    <a:pt x="265924" y="136625"/>
                  </a:lnTo>
                  <a:lnTo>
                    <a:pt x="265590" y="136025"/>
                  </a:lnTo>
                  <a:lnTo>
                    <a:pt x="265590" y="136025"/>
                  </a:lnTo>
                  <a:lnTo>
                    <a:pt x="265590" y="136025"/>
                  </a:lnTo>
                  <a:lnTo>
                    <a:pt x="265390" y="135624"/>
                  </a:lnTo>
                  <a:lnTo>
                    <a:pt x="264890" y="134724"/>
                  </a:lnTo>
                  <a:lnTo>
                    <a:pt x="264689" y="134357"/>
                  </a:lnTo>
                  <a:lnTo>
                    <a:pt x="264689" y="134357"/>
                  </a:lnTo>
                  <a:lnTo>
                    <a:pt x="264689" y="134357"/>
                  </a:lnTo>
                  <a:lnTo>
                    <a:pt x="264689" y="134090"/>
                  </a:lnTo>
                  <a:lnTo>
                    <a:pt x="264456" y="133689"/>
                  </a:lnTo>
                  <a:lnTo>
                    <a:pt x="263955" y="132789"/>
                  </a:lnTo>
                  <a:lnTo>
                    <a:pt x="263722" y="132322"/>
                  </a:lnTo>
                  <a:lnTo>
                    <a:pt x="263722" y="132322"/>
                  </a:lnTo>
                  <a:lnTo>
                    <a:pt x="263722" y="132322"/>
                  </a:lnTo>
                  <a:lnTo>
                    <a:pt x="263288" y="131521"/>
                  </a:lnTo>
                  <a:lnTo>
                    <a:pt x="263288" y="131521"/>
                  </a:lnTo>
                  <a:lnTo>
                    <a:pt x="262888" y="130887"/>
                  </a:lnTo>
                  <a:lnTo>
                    <a:pt x="262888" y="130887"/>
                  </a:lnTo>
                  <a:lnTo>
                    <a:pt x="262554" y="130286"/>
                  </a:lnTo>
                  <a:lnTo>
                    <a:pt x="262187" y="129653"/>
                  </a:lnTo>
                  <a:lnTo>
                    <a:pt x="262187" y="129386"/>
                  </a:lnTo>
                  <a:lnTo>
                    <a:pt x="262187" y="129386"/>
                  </a:lnTo>
                  <a:lnTo>
                    <a:pt x="261787" y="128718"/>
                  </a:lnTo>
                  <a:lnTo>
                    <a:pt x="261787" y="128718"/>
                  </a:lnTo>
                  <a:lnTo>
                    <a:pt x="261787" y="128718"/>
                  </a:lnTo>
                  <a:lnTo>
                    <a:pt x="261787" y="128718"/>
                  </a:lnTo>
                  <a:lnTo>
                    <a:pt x="261253" y="127818"/>
                  </a:lnTo>
                  <a:lnTo>
                    <a:pt x="260652" y="126783"/>
                  </a:lnTo>
                  <a:lnTo>
                    <a:pt x="260652" y="126783"/>
                  </a:lnTo>
                  <a:lnTo>
                    <a:pt x="260352" y="126283"/>
                  </a:lnTo>
                  <a:lnTo>
                    <a:pt x="259885" y="125515"/>
                  </a:lnTo>
                  <a:lnTo>
                    <a:pt x="259885" y="125515"/>
                  </a:lnTo>
                  <a:lnTo>
                    <a:pt x="259885" y="125315"/>
                  </a:lnTo>
                  <a:lnTo>
                    <a:pt x="259618" y="124882"/>
                  </a:lnTo>
                  <a:lnTo>
                    <a:pt x="259618" y="124882"/>
                  </a:lnTo>
                  <a:lnTo>
                    <a:pt x="257383" y="120845"/>
                  </a:lnTo>
                  <a:lnTo>
                    <a:pt x="255181" y="116808"/>
                  </a:lnTo>
                  <a:lnTo>
                    <a:pt x="252979" y="112838"/>
                  </a:lnTo>
                  <a:lnTo>
                    <a:pt x="252979" y="112838"/>
                  </a:lnTo>
                  <a:lnTo>
                    <a:pt x="248975" y="105598"/>
                  </a:lnTo>
                  <a:lnTo>
                    <a:pt x="248542" y="104830"/>
                  </a:lnTo>
                  <a:lnTo>
                    <a:pt x="246206" y="100560"/>
                  </a:lnTo>
                  <a:cubicBezTo>
                    <a:pt x="248842" y="99092"/>
                    <a:pt x="251511" y="97657"/>
                    <a:pt x="254180" y="96256"/>
                  </a:cubicBezTo>
                  <a:lnTo>
                    <a:pt x="257183" y="94688"/>
                  </a:lnTo>
                  <a:lnTo>
                    <a:pt x="257817" y="94388"/>
                  </a:lnTo>
                  <a:close/>
                  <a:moveTo>
                    <a:pt x="362910" y="29497"/>
                  </a:moveTo>
                  <a:lnTo>
                    <a:pt x="365746" y="29063"/>
                  </a:lnTo>
                  <a:lnTo>
                    <a:pt x="367047" y="28863"/>
                  </a:lnTo>
                  <a:lnTo>
                    <a:pt x="369983" y="28429"/>
                  </a:lnTo>
                  <a:cubicBezTo>
                    <a:pt x="372418" y="28096"/>
                    <a:pt x="374887" y="27795"/>
                    <a:pt x="377323" y="27528"/>
                  </a:cubicBezTo>
                  <a:lnTo>
                    <a:pt x="377957" y="27528"/>
                  </a:lnTo>
                  <a:lnTo>
                    <a:pt x="380759" y="27195"/>
                  </a:lnTo>
                  <a:lnTo>
                    <a:pt x="382661" y="26995"/>
                  </a:lnTo>
                  <a:lnTo>
                    <a:pt x="385263" y="26728"/>
                  </a:lnTo>
                  <a:lnTo>
                    <a:pt x="386164" y="26728"/>
                  </a:lnTo>
                  <a:lnTo>
                    <a:pt x="392169" y="26194"/>
                  </a:lnTo>
                  <a:lnTo>
                    <a:pt x="395506" y="25927"/>
                  </a:lnTo>
                  <a:lnTo>
                    <a:pt x="398208" y="25760"/>
                  </a:lnTo>
                  <a:lnTo>
                    <a:pt x="400844" y="25760"/>
                  </a:lnTo>
                  <a:cubicBezTo>
                    <a:pt x="402078" y="25760"/>
                    <a:pt x="403312" y="25593"/>
                    <a:pt x="404547" y="25560"/>
                  </a:cubicBezTo>
                  <a:lnTo>
                    <a:pt x="409652" y="25326"/>
                  </a:lnTo>
                  <a:lnTo>
                    <a:pt x="409652" y="25326"/>
                  </a:lnTo>
                  <a:lnTo>
                    <a:pt x="413888" y="25326"/>
                  </a:lnTo>
                  <a:cubicBezTo>
                    <a:pt x="414623" y="25326"/>
                    <a:pt x="415323" y="25326"/>
                    <a:pt x="416057" y="25326"/>
                  </a:cubicBezTo>
                  <a:lnTo>
                    <a:pt x="419727" y="25326"/>
                  </a:lnTo>
                  <a:lnTo>
                    <a:pt x="430170" y="25326"/>
                  </a:lnTo>
                  <a:cubicBezTo>
                    <a:pt x="431571" y="25326"/>
                    <a:pt x="432972" y="25326"/>
                    <a:pt x="434407" y="25326"/>
                  </a:cubicBezTo>
                  <a:cubicBezTo>
                    <a:pt x="435074" y="25326"/>
                    <a:pt x="435741" y="25326"/>
                    <a:pt x="436408" y="25326"/>
                  </a:cubicBezTo>
                  <a:cubicBezTo>
                    <a:pt x="437843" y="25326"/>
                    <a:pt x="439311" y="25326"/>
                    <a:pt x="440746" y="25326"/>
                  </a:cubicBezTo>
                  <a:lnTo>
                    <a:pt x="445450" y="25560"/>
                  </a:lnTo>
                  <a:lnTo>
                    <a:pt x="445717" y="25560"/>
                  </a:lnTo>
                  <a:lnTo>
                    <a:pt x="449954" y="25794"/>
                  </a:lnTo>
                  <a:lnTo>
                    <a:pt x="451422" y="25794"/>
                  </a:lnTo>
                  <a:lnTo>
                    <a:pt x="454758" y="26027"/>
                  </a:lnTo>
                  <a:lnTo>
                    <a:pt x="460130" y="26461"/>
                  </a:lnTo>
                  <a:lnTo>
                    <a:pt x="462165" y="26628"/>
                  </a:lnTo>
                  <a:lnTo>
                    <a:pt x="465768" y="26995"/>
                  </a:lnTo>
                  <a:lnTo>
                    <a:pt x="470139" y="27462"/>
                  </a:lnTo>
                  <a:lnTo>
                    <a:pt x="472641" y="27729"/>
                  </a:lnTo>
                  <a:lnTo>
                    <a:pt x="478513" y="28496"/>
                  </a:lnTo>
                  <a:lnTo>
                    <a:pt x="479680" y="28663"/>
                  </a:lnTo>
                  <a:lnTo>
                    <a:pt x="483017" y="29130"/>
                  </a:lnTo>
                  <a:lnTo>
                    <a:pt x="483017" y="29130"/>
                  </a:lnTo>
                  <a:lnTo>
                    <a:pt x="486753" y="29664"/>
                  </a:lnTo>
                  <a:lnTo>
                    <a:pt x="484618" y="43242"/>
                  </a:lnTo>
                  <a:lnTo>
                    <a:pt x="484618" y="43242"/>
                  </a:lnTo>
                  <a:lnTo>
                    <a:pt x="483384" y="50882"/>
                  </a:lnTo>
                  <a:lnTo>
                    <a:pt x="482483" y="56521"/>
                  </a:lnTo>
                  <a:lnTo>
                    <a:pt x="482483" y="56521"/>
                  </a:lnTo>
                  <a:lnTo>
                    <a:pt x="481749" y="61325"/>
                  </a:lnTo>
                  <a:lnTo>
                    <a:pt x="481749" y="61325"/>
                  </a:lnTo>
                  <a:lnTo>
                    <a:pt x="481749" y="62193"/>
                  </a:lnTo>
                  <a:lnTo>
                    <a:pt x="480481" y="70366"/>
                  </a:lnTo>
                  <a:lnTo>
                    <a:pt x="480481" y="70366"/>
                  </a:lnTo>
                  <a:lnTo>
                    <a:pt x="480047" y="73202"/>
                  </a:lnTo>
                  <a:lnTo>
                    <a:pt x="480047" y="74070"/>
                  </a:lnTo>
                  <a:lnTo>
                    <a:pt x="480047" y="74370"/>
                  </a:lnTo>
                  <a:lnTo>
                    <a:pt x="480047" y="74737"/>
                  </a:lnTo>
                  <a:lnTo>
                    <a:pt x="480047" y="74904"/>
                  </a:lnTo>
                  <a:lnTo>
                    <a:pt x="480047" y="75538"/>
                  </a:lnTo>
                  <a:lnTo>
                    <a:pt x="480047" y="75538"/>
                  </a:lnTo>
                  <a:lnTo>
                    <a:pt x="480047" y="76205"/>
                  </a:lnTo>
                  <a:lnTo>
                    <a:pt x="480047" y="76672"/>
                  </a:lnTo>
                  <a:lnTo>
                    <a:pt x="479614" y="79308"/>
                  </a:lnTo>
                  <a:lnTo>
                    <a:pt x="479013" y="83144"/>
                  </a:lnTo>
                  <a:lnTo>
                    <a:pt x="479013" y="83845"/>
                  </a:lnTo>
                  <a:lnTo>
                    <a:pt x="479013" y="84579"/>
                  </a:lnTo>
                  <a:lnTo>
                    <a:pt x="479013" y="85647"/>
                  </a:lnTo>
                  <a:lnTo>
                    <a:pt x="479013" y="86347"/>
                  </a:lnTo>
                  <a:lnTo>
                    <a:pt x="478680" y="88382"/>
                  </a:lnTo>
                  <a:lnTo>
                    <a:pt x="478079" y="92219"/>
                  </a:lnTo>
                  <a:lnTo>
                    <a:pt x="478079" y="92920"/>
                  </a:lnTo>
                  <a:lnTo>
                    <a:pt x="478079" y="93387"/>
                  </a:lnTo>
                  <a:lnTo>
                    <a:pt x="478079" y="93654"/>
                  </a:lnTo>
                  <a:lnTo>
                    <a:pt x="478079" y="94388"/>
                  </a:lnTo>
                  <a:lnTo>
                    <a:pt x="478079" y="94621"/>
                  </a:lnTo>
                  <a:lnTo>
                    <a:pt x="477612" y="97424"/>
                  </a:lnTo>
                  <a:lnTo>
                    <a:pt x="476911" y="101995"/>
                  </a:lnTo>
                  <a:lnTo>
                    <a:pt x="475477" y="111036"/>
                  </a:lnTo>
                  <a:lnTo>
                    <a:pt x="475477" y="111036"/>
                  </a:lnTo>
                  <a:lnTo>
                    <a:pt x="475477" y="111703"/>
                  </a:lnTo>
                  <a:lnTo>
                    <a:pt x="475477" y="111703"/>
                  </a:lnTo>
                  <a:lnTo>
                    <a:pt x="474976" y="115040"/>
                  </a:lnTo>
                  <a:lnTo>
                    <a:pt x="473475" y="124648"/>
                  </a:lnTo>
                  <a:lnTo>
                    <a:pt x="473475" y="124648"/>
                  </a:lnTo>
                  <a:lnTo>
                    <a:pt x="471306" y="137993"/>
                  </a:lnTo>
                  <a:lnTo>
                    <a:pt x="469171" y="151605"/>
                  </a:lnTo>
                  <a:lnTo>
                    <a:pt x="469171" y="151906"/>
                  </a:lnTo>
                  <a:lnTo>
                    <a:pt x="469171" y="151906"/>
                  </a:lnTo>
                  <a:lnTo>
                    <a:pt x="468070" y="158912"/>
                  </a:lnTo>
                  <a:lnTo>
                    <a:pt x="467770" y="160814"/>
                  </a:lnTo>
                  <a:lnTo>
                    <a:pt x="467036" y="165184"/>
                  </a:lnTo>
                  <a:lnTo>
                    <a:pt x="465401" y="175527"/>
                  </a:lnTo>
                  <a:lnTo>
                    <a:pt x="465001" y="177962"/>
                  </a:lnTo>
                  <a:lnTo>
                    <a:pt x="465001" y="178763"/>
                  </a:lnTo>
                  <a:lnTo>
                    <a:pt x="462899" y="192108"/>
                  </a:lnTo>
                  <a:lnTo>
                    <a:pt x="462899" y="192375"/>
                  </a:lnTo>
                  <a:lnTo>
                    <a:pt x="462899" y="192375"/>
                  </a:lnTo>
                  <a:lnTo>
                    <a:pt x="462131" y="197246"/>
                  </a:lnTo>
                  <a:lnTo>
                    <a:pt x="461364" y="202050"/>
                  </a:lnTo>
                  <a:lnTo>
                    <a:pt x="460797" y="205720"/>
                  </a:lnTo>
                  <a:lnTo>
                    <a:pt x="460063" y="210191"/>
                  </a:lnTo>
                  <a:lnTo>
                    <a:pt x="460063" y="210191"/>
                  </a:lnTo>
                  <a:lnTo>
                    <a:pt x="460063" y="210958"/>
                  </a:lnTo>
                  <a:lnTo>
                    <a:pt x="457928" y="224470"/>
                  </a:lnTo>
                  <a:lnTo>
                    <a:pt x="457928" y="224470"/>
                  </a:lnTo>
                  <a:lnTo>
                    <a:pt x="456293" y="224203"/>
                  </a:lnTo>
                  <a:lnTo>
                    <a:pt x="456059" y="224203"/>
                  </a:lnTo>
                  <a:lnTo>
                    <a:pt x="454958" y="224203"/>
                  </a:lnTo>
                  <a:lnTo>
                    <a:pt x="454625" y="224203"/>
                  </a:lnTo>
                  <a:lnTo>
                    <a:pt x="453957" y="224203"/>
                  </a:lnTo>
                  <a:lnTo>
                    <a:pt x="453023" y="224203"/>
                  </a:lnTo>
                  <a:lnTo>
                    <a:pt x="452423" y="224203"/>
                  </a:lnTo>
                  <a:lnTo>
                    <a:pt x="451989" y="224203"/>
                  </a:lnTo>
                  <a:lnTo>
                    <a:pt x="451122" y="224203"/>
                  </a:lnTo>
                  <a:lnTo>
                    <a:pt x="450555" y="224203"/>
                  </a:lnTo>
                  <a:lnTo>
                    <a:pt x="448386" y="224203"/>
                  </a:lnTo>
                  <a:cubicBezTo>
                    <a:pt x="447452" y="224203"/>
                    <a:pt x="446551" y="223970"/>
                    <a:pt x="445617" y="223903"/>
                  </a:cubicBezTo>
                  <a:lnTo>
                    <a:pt x="443615" y="223903"/>
                  </a:lnTo>
                  <a:lnTo>
                    <a:pt x="442381" y="223903"/>
                  </a:lnTo>
                  <a:lnTo>
                    <a:pt x="441713" y="223903"/>
                  </a:lnTo>
                  <a:lnTo>
                    <a:pt x="440612" y="223903"/>
                  </a:lnTo>
                  <a:lnTo>
                    <a:pt x="438043" y="223703"/>
                  </a:lnTo>
                  <a:lnTo>
                    <a:pt x="435574" y="223703"/>
                  </a:lnTo>
                  <a:lnTo>
                    <a:pt x="435408" y="223703"/>
                  </a:lnTo>
                  <a:lnTo>
                    <a:pt x="432972" y="223703"/>
                  </a:lnTo>
                  <a:lnTo>
                    <a:pt x="432438" y="223703"/>
                  </a:lnTo>
                  <a:lnTo>
                    <a:pt x="431070" y="223703"/>
                  </a:lnTo>
                  <a:lnTo>
                    <a:pt x="418893" y="223703"/>
                  </a:lnTo>
                  <a:lnTo>
                    <a:pt x="417025" y="223703"/>
                  </a:lnTo>
                  <a:lnTo>
                    <a:pt x="414990" y="223703"/>
                  </a:lnTo>
                  <a:lnTo>
                    <a:pt x="412988" y="223703"/>
                  </a:lnTo>
                  <a:lnTo>
                    <a:pt x="410986" y="223703"/>
                  </a:lnTo>
                  <a:lnTo>
                    <a:pt x="408984" y="223870"/>
                  </a:lnTo>
                  <a:lnTo>
                    <a:pt x="406549" y="224070"/>
                  </a:lnTo>
                  <a:lnTo>
                    <a:pt x="406549" y="224070"/>
                  </a:lnTo>
                  <a:lnTo>
                    <a:pt x="405348" y="224070"/>
                  </a:lnTo>
                  <a:lnTo>
                    <a:pt x="405147" y="224070"/>
                  </a:lnTo>
                  <a:lnTo>
                    <a:pt x="403312" y="224270"/>
                  </a:lnTo>
                  <a:lnTo>
                    <a:pt x="403079" y="224270"/>
                  </a:lnTo>
                  <a:lnTo>
                    <a:pt x="401177" y="224470"/>
                  </a:lnTo>
                  <a:lnTo>
                    <a:pt x="398341" y="224303"/>
                  </a:lnTo>
                  <a:lnTo>
                    <a:pt x="397774" y="224303"/>
                  </a:lnTo>
                  <a:lnTo>
                    <a:pt x="396807" y="224303"/>
                  </a:lnTo>
                  <a:lnTo>
                    <a:pt x="396039" y="224303"/>
                  </a:lnTo>
                  <a:lnTo>
                    <a:pt x="395272" y="224303"/>
                  </a:lnTo>
                  <a:lnTo>
                    <a:pt x="394872" y="224303"/>
                  </a:lnTo>
                  <a:lnTo>
                    <a:pt x="394571" y="224303"/>
                  </a:lnTo>
                  <a:lnTo>
                    <a:pt x="394171" y="224303"/>
                  </a:lnTo>
                  <a:lnTo>
                    <a:pt x="393704" y="224303"/>
                  </a:lnTo>
                  <a:lnTo>
                    <a:pt x="393704" y="224303"/>
                  </a:lnTo>
                  <a:lnTo>
                    <a:pt x="393070" y="224303"/>
                  </a:lnTo>
                  <a:lnTo>
                    <a:pt x="393070" y="224036"/>
                  </a:lnTo>
                  <a:lnTo>
                    <a:pt x="393070" y="224036"/>
                  </a:lnTo>
                  <a:lnTo>
                    <a:pt x="392770" y="222201"/>
                  </a:lnTo>
                  <a:lnTo>
                    <a:pt x="392136" y="218165"/>
                  </a:lnTo>
                  <a:lnTo>
                    <a:pt x="390935" y="210758"/>
                  </a:lnTo>
                  <a:lnTo>
                    <a:pt x="390935" y="210958"/>
                  </a:lnTo>
                  <a:lnTo>
                    <a:pt x="389934" y="204586"/>
                  </a:lnTo>
                  <a:lnTo>
                    <a:pt x="388132" y="193109"/>
                  </a:lnTo>
                  <a:lnTo>
                    <a:pt x="388132" y="192842"/>
                  </a:lnTo>
                  <a:lnTo>
                    <a:pt x="388132" y="192842"/>
                  </a:lnTo>
                  <a:lnTo>
                    <a:pt x="386798" y="184401"/>
                  </a:lnTo>
                  <a:lnTo>
                    <a:pt x="386798" y="183901"/>
                  </a:lnTo>
                  <a:lnTo>
                    <a:pt x="386364" y="181132"/>
                  </a:lnTo>
                  <a:lnTo>
                    <a:pt x="386164" y="179897"/>
                  </a:lnTo>
                  <a:lnTo>
                    <a:pt x="386164" y="179297"/>
                  </a:lnTo>
                  <a:lnTo>
                    <a:pt x="386164" y="179297"/>
                  </a:lnTo>
                  <a:lnTo>
                    <a:pt x="384029" y="165751"/>
                  </a:lnTo>
                  <a:lnTo>
                    <a:pt x="384029" y="165751"/>
                  </a:lnTo>
                  <a:lnTo>
                    <a:pt x="381894" y="152406"/>
                  </a:lnTo>
                  <a:lnTo>
                    <a:pt x="381894" y="152106"/>
                  </a:lnTo>
                  <a:lnTo>
                    <a:pt x="379758" y="138494"/>
                  </a:lnTo>
                  <a:lnTo>
                    <a:pt x="379758" y="138227"/>
                  </a:lnTo>
                  <a:lnTo>
                    <a:pt x="379291" y="135324"/>
                  </a:lnTo>
                  <a:lnTo>
                    <a:pt x="377656" y="124915"/>
                  </a:lnTo>
                  <a:lnTo>
                    <a:pt x="375655" y="112037"/>
                  </a:lnTo>
                  <a:lnTo>
                    <a:pt x="375655" y="112037"/>
                  </a:lnTo>
                  <a:lnTo>
                    <a:pt x="375655" y="112037"/>
                  </a:lnTo>
                  <a:lnTo>
                    <a:pt x="375655" y="111370"/>
                  </a:lnTo>
                  <a:lnTo>
                    <a:pt x="375655" y="111370"/>
                  </a:lnTo>
                  <a:lnTo>
                    <a:pt x="374220" y="102395"/>
                  </a:lnTo>
                  <a:lnTo>
                    <a:pt x="373486" y="97858"/>
                  </a:lnTo>
                  <a:lnTo>
                    <a:pt x="372785" y="93320"/>
                  </a:lnTo>
                  <a:lnTo>
                    <a:pt x="372051" y="88783"/>
                  </a:lnTo>
                  <a:lnTo>
                    <a:pt x="371318" y="84245"/>
                  </a:lnTo>
                  <a:lnTo>
                    <a:pt x="370617" y="79741"/>
                  </a:lnTo>
                  <a:lnTo>
                    <a:pt x="369916" y="75204"/>
                  </a:lnTo>
                  <a:lnTo>
                    <a:pt x="369182" y="70667"/>
                  </a:lnTo>
                  <a:lnTo>
                    <a:pt x="369182" y="70667"/>
                  </a:lnTo>
                  <a:lnTo>
                    <a:pt x="367881" y="62526"/>
                  </a:lnTo>
                  <a:lnTo>
                    <a:pt x="367881" y="62159"/>
                  </a:lnTo>
                  <a:lnTo>
                    <a:pt x="367881" y="62159"/>
                  </a:lnTo>
                  <a:lnTo>
                    <a:pt x="367881" y="61792"/>
                  </a:lnTo>
                  <a:lnTo>
                    <a:pt x="367114" y="56955"/>
                  </a:lnTo>
                  <a:lnTo>
                    <a:pt x="366213" y="51316"/>
                  </a:lnTo>
                  <a:lnTo>
                    <a:pt x="365012" y="43643"/>
                  </a:lnTo>
                  <a:lnTo>
                    <a:pt x="362843" y="30097"/>
                  </a:lnTo>
                  <a:lnTo>
                    <a:pt x="362843" y="30097"/>
                  </a:lnTo>
                  <a:close/>
                  <a:moveTo>
                    <a:pt x="823653" y="441797"/>
                  </a:moveTo>
                  <a:cubicBezTo>
                    <a:pt x="823686" y="442250"/>
                    <a:pt x="823686" y="442711"/>
                    <a:pt x="823653" y="443165"/>
                  </a:cubicBezTo>
                  <a:cubicBezTo>
                    <a:pt x="823653" y="443999"/>
                    <a:pt x="823653" y="444833"/>
                    <a:pt x="823653" y="445633"/>
                  </a:cubicBezTo>
                  <a:cubicBezTo>
                    <a:pt x="823653" y="446434"/>
                    <a:pt x="823653" y="446668"/>
                    <a:pt x="823653" y="447168"/>
                  </a:cubicBezTo>
                  <a:cubicBezTo>
                    <a:pt x="823653" y="449604"/>
                    <a:pt x="823386" y="452039"/>
                    <a:pt x="823186" y="454441"/>
                  </a:cubicBezTo>
                  <a:cubicBezTo>
                    <a:pt x="823186" y="455742"/>
                    <a:pt x="822985" y="457077"/>
                    <a:pt x="822852" y="458411"/>
                  </a:cubicBezTo>
                  <a:cubicBezTo>
                    <a:pt x="822718" y="459746"/>
                    <a:pt x="822852" y="460413"/>
                    <a:pt x="822585" y="461414"/>
                  </a:cubicBezTo>
                  <a:cubicBezTo>
                    <a:pt x="822318" y="462415"/>
                    <a:pt x="822585" y="462682"/>
                    <a:pt x="822418" y="463316"/>
                  </a:cubicBezTo>
                  <a:cubicBezTo>
                    <a:pt x="822251" y="463950"/>
                    <a:pt x="822218" y="465217"/>
                    <a:pt x="822118" y="466152"/>
                  </a:cubicBezTo>
                  <a:cubicBezTo>
                    <a:pt x="822018" y="467086"/>
                    <a:pt x="821818" y="468987"/>
                    <a:pt x="821651" y="470389"/>
                  </a:cubicBezTo>
                  <a:cubicBezTo>
                    <a:pt x="821384" y="472691"/>
                    <a:pt x="821117" y="474959"/>
                    <a:pt x="820783" y="477261"/>
                  </a:cubicBezTo>
                  <a:lnTo>
                    <a:pt x="820783" y="478763"/>
                  </a:lnTo>
                  <a:lnTo>
                    <a:pt x="820450" y="480898"/>
                  </a:lnTo>
                  <a:lnTo>
                    <a:pt x="820149" y="482967"/>
                  </a:lnTo>
                  <a:lnTo>
                    <a:pt x="819749" y="485702"/>
                  </a:lnTo>
                  <a:cubicBezTo>
                    <a:pt x="819315" y="488338"/>
                    <a:pt x="818882" y="490974"/>
                    <a:pt x="818414" y="493609"/>
                  </a:cubicBezTo>
                  <a:lnTo>
                    <a:pt x="817914" y="496512"/>
                  </a:lnTo>
                  <a:lnTo>
                    <a:pt x="817614" y="497980"/>
                  </a:lnTo>
                  <a:cubicBezTo>
                    <a:pt x="817614" y="498814"/>
                    <a:pt x="817314" y="499648"/>
                    <a:pt x="817147" y="500482"/>
                  </a:cubicBezTo>
                  <a:lnTo>
                    <a:pt x="816480" y="503818"/>
                  </a:lnTo>
                  <a:cubicBezTo>
                    <a:pt x="816500" y="503939"/>
                    <a:pt x="816500" y="504065"/>
                    <a:pt x="816480" y="504185"/>
                  </a:cubicBezTo>
                  <a:cubicBezTo>
                    <a:pt x="815846" y="507522"/>
                    <a:pt x="815145" y="510524"/>
                    <a:pt x="814411" y="513661"/>
                  </a:cubicBezTo>
                  <a:cubicBezTo>
                    <a:pt x="814431" y="513804"/>
                    <a:pt x="814431" y="513951"/>
                    <a:pt x="814411" y="514094"/>
                  </a:cubicBezTo>
                  <a:cubicBezTo>
                    <a:pt x="814077" y="515596"/>
                    <a:pt x="813744" y="517030"/>
                    <a:pt x="813377" y="518498"/>
                  </a:cubicBezTo>
                  <a:lnTo>
                    <a:pt x="813377" y="518732"/>
                  </a:lnTo>
                  <a:lnTo>
                    <a:pt x="812176" y="523436"/>
                  </a:lnTo>
                  <a:cubicBezTo>
                    <a:pt x="811842" y="524837"/>
                    <a:pt x="811475" y="526205"/>
                    <a:pt x="811075" y="527606"/>
                  </a:cubicBezTo>
                  <a:cubicBezTo>
                    <a:pt x="810674" y="529007"/>
                    <a:pt x="810341" y="530409"/>
                    <a:pt x="809940" y="531810"/>
                  </a:cubicBezTo>
                  <a:cubicBezTo>
                    <a:pt x="809707" y="532577"/>
                    <a:pt x="809507" y="533345"/>
                    <a:pt x="809273" y="534079"/>
                  </a:cubicBezTo>
                  <a:cubicBezTo>
                    <a:pt x="809040" y="534813"/>
                    <a:pt x="808873" y="535580"/>
                    <a:pt x="808639" y="536347"/>
                  </a:cubicBezTo>
                  <a:cubicBezTo>
                    <a:pt x="808406" y="537115"/>
                    <a:pt x="808172" y="537949"/>
                    <a:pt x="807905" y="538749"/>
                  </a:cubicBezTo>
                  <a:cubicBezTo>
                    <a:pt x="807138" y="541285"/>
                    <a:pt x="806371" y="543821"/>
                    <a:pt x="805536" y="546323"/>
                  </a:cubicBezTo>
                  <a:cubicBezTo>
                    <a:pt x="805203" y="547390"/>
                    <a:pt x="804869" y="548458"/>
                    <a:pt x="804502" y="549659"/>
                  </a:cubicBezTo>
                  <a:cubicBezTo>
                    <a:pt x="804516" y="549769"/>
                    <a:pt x="804516" y="549883"/>
                    <a:pt x="804502" y="549993"/>
                  </a:cubicBezTo>
                  <a:lnTo>
                    <a:pt x="803301" y="553529"/>
                  </a:lnTo>
                  <a:lnTo>
                    <a:pt x="803301" y="553529"/>
                  </a:lnTo>
                  <a:lnTo>
                    <a:pt x="790390" y="549092"/>
                  </a:lnTo>
                  <a:lnTo>
                    <a:pt x="790390" y="549092"/>
                  </a:lnTo>
                  <a:lnTo>
                    <a:pt x="783050" y="546623"/>
                  </a:lnTo>
                  <a:lnTo>
                    <a:pt x="777245" y="544655"/>
                  </a:lnTo>
                  <a:lnTo>
                    <a:pt x="776844" y="544655"/>
                  </a:lnTo>
                  <a:lnTo>
                    <a:pt x="776844" y="544655"/>
                  </a:lnTo>
                  <a:lnTo>
                    <a:pt x="773074" y="543387"/>
                  </a:lnTo>
                  <a:lnTo>
                    <a:pt x="772274" y="543120"/>
                  </a:lnTo>
                  <a:lnTo>
                    <a:pt x="764467" y="540384"/>
                  </a:lnTo>
                  <a:lnTo>
                    <a:pt x="764200" y="540384"/>
                  </a:lnTo>
                  <a:lnTo>
                    <a:pt x="760129" y="538983"/>
                  </a:lnTo>
                  <a:lnTo>
                    <a:pt x="759829" y="538983"/>
                  </a:lnTo>
                  <a:lnTo>
                    <a:pt x="755792" y="537615"/>
                  </a:lnTo>
                  <a:lnTo>
                    <a:pt x="755525" y="537615"/>
                  </a:lnTo>
                  <a:lnTo>
                    <a:pt x="751455" y="536214"/>
                  </a:lnTo>
                  <a:lnTo>
                    <a:pt x="747552" y="534879"/>
                  </a:lnTo>
                  <a:lnTo>
                    <a:pt x="747552" y="534879"/>
                  </a:lnTo>
                  <a:lnTo>
                    <a:pt x="747351" y="534879"/>
                  </a:lnTo>
                  <a:lnTo>
                    <a:pt x="747118" y="534879"/>
                  </a:lnTo>
                  <a:lnTo>
                    <a:pt x="742847" y="533411"/>
                  </a:lnTo>
                  <a:lnTo>
                    <a:pt x="742847" y="533411"/>
                  </a:lnTo>
                  <a:lnTo>
                    <a:pt x="738577" y="531943"/>
                  </a:lnTo>
                  <a:lnTo>
                    <a:pt x="738577" y="531943"/>
                  </a:lnTo>
                  <a:lnTo>
                    <a:pt x="734340" y="530509"/>
                  </a:lnTo>
                  <a:lnTo>
                    <a:pt x="734340" y="530509"/>
                  </a:lnTo>
                  <a:lnTo>
                    <a:pt x="725732" y="527540"/>
                  </a:lnTo>
                  <a:lnTo>
                    <a:pt x="725732" y="527540"/>
                  </a:lnTo>
                  <a:lnTo>
                    <a:pt x="712787" y="523102"/>
                  </a:lnTo>
                  <a:lnTo>
                    <a:pt x="712787" y="523102"/>
                  </a:lnTo>
                  <a:lnTo>
                    <a:pt x="698408" y="517898"/>
                  </a:lnTo>
                  <a:lnTo>
                    <a:pt x="698408" y="517898"/>
                  </a:lnTo>
                  <a:lnTo>
                    <a:pt x="699509" y="514561"/>
                  </a:lnTo>
                  <a:lnTo>
                    <a:pt x="700176" y="512526"/>
                  </a:lnTo>
                  <a:cubicBezTo>
                    <a:pt x="700877" y="510358"/>
                    <a:pt x="701578" y="508122"/>
                    <a:pt x="702211" y="505854"/>
                  </a:cubicBezTo>
                  <a:cubicBezTo>
                    <a:pt x="702445" y="505086"/>
                    <a:pt x="702678" y="504319"/>
                    <a:pt x="702879" y="503518"/>
                  </a:cubicBezTo>
                  <a:cubicBezTo>
                    <a:pt x="703312" y="502050"/>
                    <a:pt x="703713" y="500549"/>
                    <a:pt x="704113" y="499081"/>
                  </a:cubicBezTo>
                  <a:cubicBezTo>
                    <a:pt x="704513" y="497613"/>
                    <a:pt x="704647" y="497112"/>
                    <a:pt x="704880" y="496145"/>
                  </a:cubicBezTo>
                  <a:cubicBezTo>
                    <a:pt x="705114" y="495177"/>
                    <a:pt x="705481" y="493910"/>
                    <a:pt x="705748" y="492809"/>
                  </a:cubicBezTo>
                  <a:cubicBezTo>
                    <a:pt x="705731" y="492665"/>
                    <a:pt x="705731" y="492518"/>
                    <a:pt x="705748" y="492375"/>
                  </a:cubicBezTo>
                  <a:lnTo>
                    <a:pt x="706348" y="489739"/>
                  </a:lnTo>
                  <a:cubicBezTo>
                    <a:pt x="706916" y="487404"/>
                    <a:pt x="707416" y="485035"/>
                    <a:pt x="707916" y="482666"/>
                  </a:cubicBezTo>
                  <a:cubicBezTo>
                    <a:pt x="708083" y="481899"/>
                    <a:pt x="708217" y="481132"/>
                    <a:pt x="708383" y="480364"/>
                  </a:cubicBezTo>
                  <a:cubicBezTo>
                    <a:pt x="708550" y="479597"/>
                    <a:pt x="708884" y="477829"/>
                    <a:pt x="709118" y="476561"/>
                  </a:cubicBezTo>
                  <a:lnTo>
                    <a:pt x="709518" y="474326"/>
                  </a:lnTo>
                  <a:cubicBezTo>
                    <a:pt x="709851" y="472501"/>
                    <a:pt x="710152" y="470632"/>
                    <a:pt x="710419" y="468721"/>
                  </a:cubicBezTo>
                  <a:lnTo>
                    <a:pt x="710719" y="466919"/>
                  </a:lnTo>
                  <a:cubicBezTo>
                    <a:pt x="710719" y="466118"/>
                    <a:pt x="710953" y="465317"/>
                    <a:pt x="711052" y="464517"/>
                  </a:cubicBezTo>
                  <a:cubicBezTo>
                    <a:pt x="711153" y="463716"/>
                    <a:pt x="711286" y="462949"/>
                    <a:pt x="711386" y="462181"/>
                  </a:cubicBezTo>
                  <a:lnTo>
                    <a:pt x="711620" y="460246"/>
                  </a:lnTo>
                  <a:lnTo>
                    <a:pt x="712220" y="455108"/>
                  </a:lnTo>
                  <a:lnTo>
                    <a:pt x="712621" y="451105"/>
                  </a:lnTo>
                  <a:lnTo>
                    <a:pt x="712821" y="448803"/>
                  </a:lnTo>
                  <a:cubicBezTo>
                    <a:pt x="712821" y="447368"/>
                    <a:pt x="713054" y="445934"/>
                    <a:pt x="713154" y="444499"/>
                  </a:cubicBezTo>
                  <a:cubicBezTo>
                    <a:pt x="713255" y="443064"/>
                    <a:pt x="713355" y="441596"/>
                    <a:pt x="713421" y="440162"/>
                  </a:cubicBezTo>
                  <a:cubicBezTo>
                    <a:pt x="713421" y="439228"/>
                    <a:pt x="713421" y="438227"/>
                    <a:pt x="713421" y="437259"/>
                  </a:cubicBezTo>
                  <a:cubicBezTo>
                    <a:pt x="713421" y="436292"/>
                    <a:pt x="713421" y="435791"/>
                    <a:pt x="713421" y="435091"/>
                  </a:cubicBezTo>
                  <a:cubicBezTo>
                    <a:pt x="713421" y="432889"/>
                    <a:pt x="713421" y="430687"/>
                    <a:pt x="713622" y="428418"/>
                  </a:cubicBezTo>
                  <a:lnTo>
                    <a:pt x="713622" y="428418"/>
                  </a:lnTo>
                  <a:lnTo>
                    <a:pt x="727300" y="428652"/>
                  </a:lnTo>
                  <a:lnTo>
                    <a:pt x="727300" y="428652"/>
                  </a:lnTo>
                  <a:lnTo>
                    <a:pt x="741013" y="428885"/>
                  </a:lnTo>
                  <a:lnTo>
                    <a:pt x="741013" y="428885"/>
                  </a:lnTo>
                  <a:lnTo>
                    <a:pt x="750187" y="429052"/>
                  </a:lnTo>
                  <a:lnTo>
                    <a:pt x="754758" y="429052"/>
                  </a:lnTo>
                  <a:lnTo>
                    <a:pt x="758094" y="429052"/>
                  </a:lnTo>
                  <a:lnTo>
                    <a:pt x="759596" y="429052"/>
                  </a:lnTo>
                  <a:lnTo>
                    <a:pt x="764033" y="429052"/>
                  </a:lnTo>
                  <a:lnTo>
                    <a:pt x="768570" y="429052"/>
                  </a:lnTo>
                  <a:lnTo>
                    <a:pt x="768570" y="429052"/>
                  </a:lnTo>
                  <a:lnTo>
                    <a:pt x="773141" y="429052"/>
                  </a:lnTo>
                  <a:lnTo>
                    <a:pt x="777745" y="429052"/>
                  </a:lnTo>
                  <a:lnTo>
                    <a:pt x="782316" y="429052"/>
                  </a:lnTo>
                  <a:lnTo>
                    <a:pt x="782316" y="429052"/>
                  </a:lnTo>
                  <a:lnTo>
                    <a:pt x="788355" y="429052"/>
                  </a:lnTo>
                  <a:lnTo>
                    <a:pt x="790523" y="429052"/>
                  </a:lnTo>
                  <a:lnTo>
                    <a:pt x="792024" y="429052"/>
                  </a:lnTo>
                  <a:lnTo>
                    <a:pt x="796528" y="429052"/>
                  </a:lnTo>
                  <a:lnTo>
                    <a:pt x="796829" y="429052"/>
                  </a:lnTo>
                  <a:lnTo>
                    <a:pt x="802534" y="429052"/>
                  </a:lnTo>
                  <a:lnTo>
                    <a:pt x="810274" y="429052"/>
                  </a:lnTo>
                  <a:lnTo>
                    <a:pt x="810274" y="429052"/>
                  </a:lnTo>
                  <a:lnTo>
                    <a:pt x="823886" y="429285"/>
                  </a:lnTo>
                  <a:lnTo>
                    <a:pt x="823886" y="429285"/>
                  </a:lnTo>
                  <a:lnTo>
                    <a:pt x="823886" y="429285"/>
                  </a:lnTo>
                  <a:cubicBezTo>
                    <a:pt x="823886" y="433122"/>
                    <a:pt x="823686" y="436959"/>
                    <a:pt x="823519" y="440696"/>
                  </a:cubicBezTo>
                  <a:close/>
                  <a:moveTo>
                    <a:pt x="756927" y="178229"/>
                  </a:moveTo>
                  <a:lnTo>
                    <a:pt x="758628" y="180498"/>
                  </a:lnTo>
                  <a:lnTo>
                    <a:pt x="759662" y="181966"/>
                  </a:lnTo>
                  <a:lnTo>
                    <a:pt x="760697" y="183434"/>
                  </a:lnTo>
                  <a:lnTo>
                    <a:pt x="762532" y="185969"/>
                  </a:lnTo>
                  <a:lnTo>
                    <a:pt x="764867" y="189305"/>
                  </a:lnTo>
                  <a:lnTo>
                    <a:pt x="764867" y="189305"/>
                  </a:lnTo>
                  <a:cubicBezTo>
                    <a:pt x="765634" y="190406"/>
                    <a:pt x="766402" y="191507"/>
                    <a:pt x="767136" y="192642"/>
                  </a:cubicBezTo>
                  <a:lnTo>
                    <a:pt x="768637" y="194911"/>
                  </a:lnTo>
                  <a:lnTo>
                    <a:pt x="769571" y="196278"/>
                  </a:lnTo>
                  <a:cubicBezTo>
                    <a:pt x="769571" y="196512"/>
                    <a:pt x="769905" y="196745"/>
                    <a:pt x="770038" y="196979"/>
                  </a:cubicBezTo>
                  <a:cubicBezTo>
                    <a:pt x="770202" y="197189"/>
                    <a:pt x="770349" y="197413"/>
                    <a:pt x="770472" y="197646"/>
                  </a:cubicBezTo>
                  <a:lnTo>
                    <a:pt x="771273" y="198847"/>
                  </a:lnTo>
                  <a:lnTo>
                    <a:pt x="772440" y="200616"/>
                  </a:lnTo>
                  <a:lnTo>
                    <a:pt x="774476" y="203952"/>
                  </a:lnTo>
                  <a:lnTo>
                    <a:pt x="775944" y="206287"/>
                  </a:lnTo>
                  <a:cubicBezTo>
                    <a:pt x="777778" y="209257"/>
                    <a:pt x="779614" y="212226"/>
                    <a:pt x="781315" y="215229"/>
                  </a:cubicBezTo>
                  <a:cubicBezTo>
                    <a:pt x="781782" y="215963"/>
                    <a:pt x="782249" y="216730"/>
                    <a:pt x="782649" y="217464"/>
                  </a:cubicBezTo>
                  <a:cubicBezTo>
                    <a:pt x="783050" y="218198"/>
                    <a:pt x="783450" y="218899"/>
                    <a:pt x="783851" y="219599"/>
                  </a:cubicBezTo>
                  <a:lnTo>
                    <a:pt x="785786" y="222935"/>
                  </a:lnTo>
                  <a:cubicBezTo>
                    <a:pt x="786553" y="224337"/>
                    <a:pt x="787320" y="225705"/>
                    <a:pt x="788054" y="227106"/>
                  </a:cubicBezTo>
                  <a:cubicBezTo>
                    <a:pt x="789756" y="230209"/>
                    <a:pt x="791391" y="233311"/>
                    <a:pt x="792992" y="236447"/>
                  </a:cubicBezTo>
                  <a:lnTo>
                    <a:pt x="794760" y="239951"/>
                  </a:lnTo>
                  <a:lnTo>
                    <a:pt x="795094" y="240651"/>
                  </a:lnTo>
                  <a:cubicBezTo>
                    <a:pt x="795795" y="242052"/>
                    <a:pt x="796495" y="243487"/>
                    <a:pt x="797162" y="244888"/>
                  </a:cubicBezTo>
                  <a:cubicBezTo>
                    <a:pt x="797830" y="246289"/>
                    <a:pt x="798497" y="247657"/>
                    <a:pt x="799131" y="249025"/>
                  </a:cubicBezTo>
                  <a:cubicBezTo>
                    <a:pt x="800065" y="251004"/>
                    <a:pt x="800966" y="252972"/>
                    <a:pt x="801833" y="254930"/>
                  </a:cubicBezTo>
                  <a:cubicBezTo>
                    <a:pt x="802300" y="255965"/>
                    <a:pt x="802767" y="256966"/>
                    <a:pt x="803201" y="258000"/>
                  </a:cubicBezTo>
                  <a:cubicBezTo>
                    <a:pt x="803311" y="258274"/>
                    <a:pt x="803431" y="258540"/>
                    <a:pt x="803568" y="258801"/>
                  </a:cubicBezTo>
                  <a:lnTo>
                    <a:pt x="804302" y="260535"/>
                  </a:lnTo>
                  <a:cubicBezTo>
                    <a:pt x="804469" y="260869"/>
                    <a:pt x="804569" y="261169"/>
                    <a:pt x="804702" y="261470"/>
                  </a:cubicBezTo>
                  <a:cubicBezTo>
                    <a:pt x="804836" y="261770"/>
                    <a:pt x="805370" y="263038"/>
                    <a:pt x="805703" y="263805"/>
                  </a:cubicBezTo>
                  <a:lnTo>
                    <a:pt x="805703" y="263805"/>
                  </a:lnTo>
                  <a:cubicBezTo>
                    <a:pt x="806704" y="266307"/>
                    <a:pt x="807739" y="268810"/>
                    <a:pt x="808773" y="271345"/>
                  </a:cubicBezTo>
                  <a:lnTo>
                    <a:pt x="808773" y="271345"/>
                  </a:lnTo>
                  <a:lnTo>
                    <a:pt x="808773" y="271345"/>
                  </a:lnTo>
                  <a:cubicBezTo>
                    <a:pt x="809140" y="272246"/>
                    <a:pt x="809507" y="273180"/>
                    <a:pt x="809840" y="274114"/>
                  </a:cubicBezTo>
                  <a:lnTo>
                    <a:pt x="809840" y="274114"/>
                  </a:lnTo>
                  <a:lnTo>
                    <a:pt x="810174" y="275015"/>
                  </a:lnTo>
                  <a:lnTo>
                    <a:pt x="784484" y="285024"/>
                  </a:lnTo>
                  <a:lnTo>
                    <a:pt x="784484" y="285024"/>
                  </a:lnTo>
                  <a:lnTo>
                    <a:pt x="783083" y="285558"/>
                  </a:lnTo>
                  <a:lnTo>
                    <a:pt x="782649" y="285725"/>
                  </a:lnTo>
                  <a:lnTo>
                    <a:pt x="777245" y="287760"/>
                  </a:lnTo>
                  <a:lnTo>
                    <a:pt x="777245" y="287760"/>
                  </a:lnTo>
                  <a:lnTo>
                    <a:pt x="771740" y="289828"/>
                  </a:lnTo>
                  <a:lnTo>
                    <a:pt x="768570" y="291096"/>
                  </a:lnTo>
                  <a:lnTo>
                    <a:pt x="768570" y="291096"/>
                  </a:lnTo>
                  <a:lnTo>
                    <a:pt x="768003" y="291330"/>
                  </a:lnTo>
                  <a:lnTo>
                    <a:pt x="767403" y="291530"/>
                  </a:lnTo>
                  <a:lnTo>
                    <a:pt x="767403" y="291530"/>
                  </a:lnTo>
                  <a:lnTo>
                    <a:pt x="766569" y="291863"/>
                  </a:lnTo>
                  <a:lnTo>
                    <a:pt x="758862" y="294833"/>
                  </a:lnTo>
                  <a:lnTo>
                    <a:pt x="758862" y="294833"/>
                  </a:lnTo>
                  <a:lnTo>
                    <a:pt x="754625" y="296467"/>
                  </a:lnTo>
                  <a:lnTo>
                    <a:pt x="754625" y="296467"/>
                  </a:lnTo>
                  <a:lnTo>
                    <a:pt x="750388" y="298136"/>
                  </a:lnTo>
                  <a:lnTo>
                    <a:pt x="750388" y="298136"/>
                  </a:lnTo>
                  <a:lnTo>
                    <a:pt x="746084" y="299770"/>
                  </a:lnTo>
                  <a:lnTo>
                    <a:pt x="746084" y="299770"/>
                  </a:lnTo>
                  <a:lnTo>
                    <a:pt x="741847" y="301372"/>
                  </a:lnTo>
                  <a:lnTo>
                    <a:pt x="741847" y="301372"/>
                  </a:lnTo>
                  <a:lnTo>
                    <a:pt x="737576" y="302973"/>
                  </a:lnTo>
                  <a:lnTo>
                    <a:pt x="737576" y="302973"/>
                  </a:lnTo>
                  <a:lnTo>
                    <a:pt x="733339" y="304641"/>
                  </a:lnTo>
                  <a:lnTo>
                    <a:pt x="733339" y="304641"/>
                  </a:lnTo>
                  <a:lnTo>
                    <a:pt x="729069" y="306276"/>
                  </a:lnTo>
                  <a:lnTo>
                    <a:pt x="729069" y="306276"/>
                  </a:lnTo>
                  <a:lnTo>
                    <a:pt x="720528" y="309612"/>
                  </a:lnTo>
                  <a:lnTo>
                    <a:pt x="720528" y="309612"/>
                  </a:lnTo>
                  <a:lnTo>
                    <a:pt x="720261" y="309612"/>
                  </a:lnTo>
                  <a:lnTo>
                    <a:pt x="707750" y="314417"/>
                  </a:lnTo>
                  <a:lnTo>
                    <a:pt x="707750" y="314417"/>
                  </a:lnTo>
                  <a:lnTo>
                    <a:pt x="707449" y="314417"/>
                  </a:lnTo>
                  <a:lnTo>
                    <a:pt x="694938" y="319221"/>
                  </a:lnTo>
                  <a:lnTo>
                    <a:pt x="694938" y="319221"/>
                  </a:lnTo>
                  <a:lnTo>
                    <a:pt x="694638" y="319221"/>
                  </a:lnTo>
                  <a:lnTo>
                    <a:pt x="681927" y="324693"/>
                  </a:lnTo>
                  <a:lnTo>
                    <a:pt x="681927" y="324693"/>
                  </a:lnTo>
                  <a:lnTo>
                    <a:pt x="681626" y="324693"/>
                  </a:lnTo>
                  <a:lnTo>
                    <a:pt x="669115" y="329497"/>
                  </a:lnTo>
                  <a:lnTo>
                    <a:pt x="669115" y="329497"/>
                  </a:lnTo>
                  <a:lnTo>
                    <a:pt x="656104" y="334401"/>
                  </a:lnTo>
                  <a:lnTo>
                    <a:pt x="656104" y="334401"/>
                  </a:lnTo>
                  <a:lnTo>
                    <a:pt x="643359" y="339306"/>
                  </a:lnTo>
                  <a:lnTo>
                    <a:pt x="643359" y="339306"/>
                  </a:lnTo>
                  <a:lnTo>
                    <a:pt x="626311" y="345978"/>
                  </a:lnTo>
                  <a:lnTo>
                    <a:pt x="626311" y="345978"/>
                  </a:lnTo>
                  <a:lnTo>
                    <a:pt x="613266" y="351083"/>
                  </a:lnTo>
                  <a:lnTo>
                    <a:pt x="613266" y="351083"/>
                  </a:lnTo>
                  <a:lnTo>
                    <a:pt x="613266" y="350882"/>
                  </a:lnTo>
                  <a:cubicBezTo>
                    <a:pt x="612832" y="349748"/>
                    <a:pt x="612398" y="348547"/>
                    <a:pt x="611898" y="347546"/>
                  </a:cubicBezTo>
                  <a:lnTo>
                    <a:pt x="610797" y="344910"/>
                  </a:lnTo>
                  <a:cubicBezTo>
                    <a:pt x="610797" y="344910"/>
                    <a:pt x="610797" y="344710"/>
                    <a:pt x="610797" y="344610"/>
                  </a:cubicBezTo>
                  <a:lnTo>
                    <a:pt x="610797" y="344610"/>
                  </a:lnTo>
                  <a:cubicBezTo>
                    <a:pt x="610753" y="344493"/>
                    <a:pt x="610700" y="344380"/>
                    <a:pt x="610630" y="344277"/>
                  </a:cubicBezTo>
                  <a:cubicBezTo>
                    <a:pt x="610650" y="344167"/>
                    <a:pt x="610650" y="344053"/>
                    <a:pt x="610630" y="343943"/>
                  </a:cubicBezTo>
                  <a:cubicBezTo>
                    <a:pt x="610630" y="343943"/>
                    <a:pt x="610630" y="343643"/>
                    <a:pt x="610630" y="343509"/>
                  </a:cubicBezTo>
                  <a:lnTo>
                    <a:pt x="610630" y="343509"/>
                  </a:lnTo>
                  <a:lnTo>
                    <a:pt x="609829" y="341774"/>
                  </a:lnTo>
                  <a:lnTo>
                    <a:pt x="609529" y="341074"/>
                  </a:lnTo>
                  <a:lnTo>
                    <a:pt x="609229" y="340373"/>
                  </a:lnTo>
                  <a:lnTo>
                    <a:pt x="609229" y="340140"/>
                  </a:lnTo>
                  <a:lnTo>
                    <a:pt x="608461" y="338471"/>
                  </a:lnTo>
                  <a:cubicBezTo>
                    <a:pt x="608195" y="337938"/>
                    <a:pt x="607961" y="337371"/>
                    <a:pt x="607694" y="336837"/>
                  </a:cubicBezTo>
                  <a:lnTo>
                    <a:pt x="607694" y="336837"/>
                  </a:lnTo>
                  <a:cubicBezTo>
                    <a:pt x="607461" y="336370"/>
                    <a:pt x="607227" y="335936"/>
                    <a:pt x="606993" y="335435"/>
                  </a:cubicBezTo>
                  <a:lnTo>
                    <a:pt x="606660" y="334735"/>
                  </a:lnTo>
                  <a:lnTo>
                    <a:pt x="606293" y="334034"/>
                  </a:lnTo>
                  <a:lnTo>
                    <a:pt x="605993" y="333467"/>
                  </a:lnTo>
                  <a:cubicBezTo>
                    <a:pt x="606006" y="333367"/>
                    <a:pt x="606006" y="333267"/>
                    <a:pt x="605993" y="333167"/>
                  </a:cubicBezTo>
                  <a:lnTo>
                    <a:pt x="605993" y="333000"/>
                  </a:lnTo>
                  <a:lnTo>
                    <a:pt x="605592" y="332233"/>
                  </a:lnTo>
                  <a:cubicBezTo>
                    <a:pt x="605259" y="331632"/>
                    <a:pt x="604925" y="330965"/>
                    <a:pt x="604625" y="330364"/>
                  </a:cubicBezTo>
                  <a:lnTo>
                    <a:pt x="603957" y="329130"/>
                  </a:lnTo>
                  <a:lnTo>
                    <a:pt x="603657" y="328596"/>
                  </a:lnTo>
                  <a:lnTo>
                    <a:pt x="602856" y="327128"/>
                  </a:lnTo>
                  <a:lnTo>
                    <a:pt x="602289" y="326060"/>
                  </a:lnTo>
                  <a:cubicBezTo>
                    <a:pt x="601789" y="325193"/>
                    <a:pt x="601322" y="324326"/>
                    <a:pt x="600821" y="323491"/>
                  </a:cubicBezTo>
                  <a:lnTo>
                    <a:pt x="600254" y="322557"/>
                  </a:lnTo>
                  <a:lnTo>
                    <a:pt x="599420" y="321156"/>
                  </a:lnTo>
                  <a:lnTo>
                    <a:pt x="598586" y="319788"/>
                  </a:lnTo>
                  <a:cubicBezTo>
                    <a:pt x="598319" y="319288"/>
                    <a:pt x="598186" y="319088"/>
                    <a:pt x="597952" y="318721"/>
                  </a:cubicBezTo>
                  <a:cubicBezTo>
                    <a:pt x="597719" y="318354"/>
                    <a:pt x="596918" y="317052"/>
                    <a:pt x="596384" y="316218"/>
                  </a:cubicBezTo>
                  <a:lnTo>
                    <a:pt x="596384" y="316218"/>
                  </a:lnTo>
                  <a:lnTo>
                    <a:pt x="596217" y="315985"/>
                  </a:lnTo>
                  <a:lnTo>
                    <a:pt x="596217" y="315985"/>
                  </a:lnTo>
                  <a:lnTo>
                    <a:pt x="596217" y="315818"/>
                  </a:lnTo>
                  <a:lnTo>
                    <a:pt x="596217" y="315651"/>
                  </a:lnTo>
                  <a:lnTo>
                    <a:pt x="596017" y="315318"/>
                  </a:lnTo>
                  <a:lnTo>
                    <a:pt x="596017" y="315318"/>
                  </a:lnTo>
                  <a:lnTo>
                    <a:pt x="596017" y="315318"/>
                  </a:lnTo>
                  <a:lnTo>
                    <a:pt x="596017" y="315117"/>
                  </a:lnTo>
                  <a:lnTo>
                    <a:pt x="596017" y="315117"/>
                  </a:lnTo>
                  <a:lnTo>
                    <a:pt x="595683" y="314617"/>
                  </a:lnTo>
                  <a:lnTo>
                    <a:pt x="595517" y="314317"/>
                  </a:lnTo>
                  <a:lnTo>
                    <a:pt x="594983" y="313516"/>
                  </a:lnTo>
                  <a:lnTo>
                    <a:pt x="594983" y="313316"/>
                  </a:lnTo>
                  <a:lnTo>
                    <a:pt x="594983" y="313116"/>
                  </a:lnTo>
                  <a:lnTo>
                    <a:pt x="594983" y="313116"/>
                  </a:lnTo>
                  <a:lnTo>
                    <a:pt x="594716" y="312749"/>
                  </a:lnTo>
                  <a:lnTo>
                    <a:pt x="594516" y="312415"/>
                  </a:lnTo>
                  <a:lnTo>
                    <a:pt x="594516" y="312215"/>
                  </a:lnTo>
                  <a:lnTo>
                    <a:pt x="594182" y="311748"/>
                  </a:lnTo>
                  <a:lnTo>
                    <a:pt x="593281" y="310380"/>
                  </a:lnTo>
                  <a:lnTo>
                    <a:pt x="593281" y="310380"/>
                  </a:lnTo>
                  <a:lnTo>
                    <a:pt x="593281" y="310180"/>
                  </a:lnTo>
                  <a:lnTo>
                    <a:pt x="592147" y="308578"/>
                  </a:lnTo>
                  <a:lnTo>
                    <a:pt x="591847" y="308144"/>
                  </a:lnTo>
                  <a:lnTo>
                    <a:pt x="591313" y="307444"/>
                  </a:lnTo>
                  <a:lnTo>
                    <a:pt x="590646" y="306476"/>
                  </a:lnTo>
                  <a:lnTo>
                    <a:pt x="589545" y="305008"/>
                  </a:lnTo>
                  <a:lnTo>
                    <a:pt x="588510" y="303640"/>
                  </a:lnTo>
                  <a:lnTo>
                    <a:pt x="588510" y="303640"/>
                  </a:lnTo>
                  <a:lnTo>
                    <a:pt x="586509" y="301038"/>
                  </a:lnTo>
                  <a:lnTo>
                    <a:pt x="586342" y="300805"/>
                  </a:lnTo>
                  <a:lnTo>
                    <a:pt x="584507" y="298536"/>
                  </a:lnTo>
                  <a:lnTo>
                    <a:pt x="584240" y="298202"/>
                  </a:lnTo>
                  <a:lnTo>
                    <a:pt x="584006" y="297902"/>
                  </a:lnTo>
                  <a:lnTo>
                    <a:pt x="594516" y="289428"/>
                  </a:lnTo>
                  <a:lnTo>
                    <a:pt x="594716" y="289261"/>
                  </a:lnTo>
                  <a:lnTo>
                    <a:pt x="608762" y="277851"/>
                  </a:lnTo>
                  <a:lnTo>
                    <a:pt x="608962" y="277851"/>
                  </a:lnTo>
                  <a:lnTo>
                    <a:pt x="619471" y="269343"/>
                  </a:lnTo>
                  <a:lnTo>
                    <a:pt x="619671" y="269177"/>
                  </a:lnTo>
                  <a:lnTo>
                    <a:pt x="629347" y="260902"/>
                  </a:lnTo>
                  <a:lnTo>
                    <a:pt x="629914" y="260402"/>
                  </a:lnTo>
                  <a:lnTo>
                    <a:pt x="629914" y="260402"/>
                  </a:lnTo>
                  <a:lnTo>
                    <a:pt x="640623" y="251728"/>
                  </a:lnTo>
                  <a:lnTo>
                    <a:pt x="640623" y="251728"/>
                  </a:lnTo>
                  <a:lnTo>
                    <a:pt x="643292" y="249559"/>
                  </a:lnTo>
                  <a:lnTo>
                    <a:pt x="644160" y="248825"/>
                  </a:lnTo>
                  <a:lnTo>
                    <a:pt x="644327" y="248825"/>
                  </a:lnTo>
                  <a:lnTo>
                    <a:pt x="645561" y="247824"/>
                  </a:lnTo>
                  <a:lnTo>
                    <a:pt x="647730" y="246089"/>
                  </a:lnTo>
                  <a:lnTo>
                    <a:pt x="648764" y="245222"/>
                  </a:lnTo>
                  <a:lnTo>
                    <a:pt x="651266" y="243187"/>
                  </a:lnTo>
                  <a:lnTo>
                    <a:pt x="651266" y="243187"/>
                  </a:lnTo>
                  <a:lnTo>
                    <a:pt x="661876" y="234579"/>
                  </a:lnTo>
                  <a:lnTo>
                    <a:pt x="661876" y="234579"/>
                  </a:lnTo>
                  <a:lnTo>
                    <a:pt x="672552" y="225971"/>
                  </a:lnTo>
                  <a:lnTo>
                    <a:pt x="672552" y="225971"/>
                  </a:lnTo>
                  <a:lnTo>
                    <a:pt x="675221" y="223803"/>
                  </a:lnTo>
                  <a:lnTo>
                    <a:pt x="679625" y="220200"/>
                  </a:lnTo>
                  <a:lnTo>
                    <a:pt x="679625" y="220200"/>
                  </a:lnTo>
                  <a:lnTo>
                    <a:pt x="683161" y="217364"/>
                  </a:lnTo>
                  <a:lnTo>
                    <a:pt x="683161" y="217364"/>
                  </a:lnTo>
                  <a:lnTo>
                    <a:pt x="686698" y="214461"/>
                  </a:lnTo>
                  <a:lnTo>
                    <a:pt x="686698" y="214461"/>
                  </a:lnTo>
                  <a:lnTo>
                    <a:pt x="690234" y="211592"/>
                  </a:lnTo>
                  <a:lnTo>
                    <a:pt x="690234" y="211592"/>
                  </a:lnTo>
                  <a:lnTo>
                    <a:pt x="693770" y="208689"/>
                  </a:lnTo>
                  <a:lnTo>
                    <a:pt x="693770" y="208689"/>
                  </a:lnTo>
                  <a:lnTo>
                    <a:pt x="697107" y="205854"/>
                  </a:lnTo>
                  <a:lnTo>
                    <a:pt x="700677" y="202951"/>
                  </a:lnTo>
                  <a:lnTo>
                    <a:pt x="704247" y="200082"/>
                  </a:lnTo>
                  <a:lnTo>
                    <a:pt x="710686" y="194877"/>
                  </a:lnTo>
                  <a:lnTo>
                    <a:pt x="710686" y="194877"/>
                  </a:lnTo>
                  <a:lnTo>
                    <a:pt x="711353" y="194310"/>
                  </a:lnTo>
                  <a:lnTo>
                    <a:pt x="715056" y="191274"/>
                  </a:lnTo>
                  <a:lnTo>
                    <a:pt x="719560" y="187637"/>
                  </a:lnTo>
                  <a:lnTo>
                    <a:pt x="725632" y="182766"/>
                  </a:lnTo>
                  <a:lnTo>
                    <a:pt x="736342" y="174092"/>
                  </a:lnTo>
                  <a:lnTo>
                    <a:pt x="745316" y="163583"/>
                  </a:lnTo>
                  <a:lnTo>
                    <a:pt x="747485" y="166318"/>
                  </a:lnTo>
                  <a:lnTo>
                    <a:pt x="748552" y="167653"/>
                  </a:lnTo>
                  <a:lnTo>
                    <a:pt x="750221" y="169788"/>
                  </a:lnTo>
                  <a:cubicBezTo>
                    <a:pt x="751912" y="172013"/>
                    <a:pt x="753580" y="174235"/>
                    <a:pt x="755225" y="176461"/>
                  </a:cubicBezTo>
                  <a:close/>
                  <a:moveTo>
                    <a:pt x="354736" y="64528"/>
                  </a:moveTo>
                  <a:lnTo>
                    <a:pt x="354736" y="63727"/>
                  </a:lnTo>
                  <a:lnTo>
                    <a:pt x="354736" y="64528"/>
                  </a:lnTo>
                  <a:lnTo>
                    <a:pt x="354970" y="65696"/>
                  </a:lnTo>
                  <a:close/>
                  <a:moveTo>
                    <a:pt x="354536" y="63661"/>
                  </a:moveTo>
                  <a:lnTo>
                    <a:pt x="354536" y="63661"/>
                  </a:lnTo>
                  <a:close/>
                  <a:moveTo>
                    <a:pt x="372218" y="93153"/>
                  </a:moveTo>
                  <a:lnTo>
                    <a:pt x="371484" y="88616"/>
                  </a:lnTo>
                  <a:lnTo>
                    <a:pt x="370750" y="84079"/>
                  </a:lnTo>
                  <a:lnTo>
                    <a:pt x="371451" y="88616"/>
                  </a:lnTo>
                  <a:lnTo>
                    <a:pt x="372185" y="93153"/>
                  </a:lnTo>
                  <a:lnTo>
                    <a:pt x="372919" y="97691"/>
                  </a:lnTo>
                  <a:close/>
                  <a:moveTo>
                    <a:pt x="373653" y="102228"/>
                  </a:moveTo>
                  <a:lnTo>
                    <a:pt x="372919" y="97691"/>
                  </a:lnTo>
                  <a:lnTo>
                    <a:pt x="373620" y="102228"/>
                  </a:lnTo>
                  <a:lnTo>
                    <a:pt x="375054" y="111203"/>
                  </a:lnTo>
                  <a:lnTo>
                    <a:pt x="375054" y="111203"/>
                  </a:lnTo>
                  <a:lnTo>
                    <a:pt x="375054" y="111203"/>
                  </a:lnTo>
                  <a:lnTo>
                    <a:pt x="375054" y="111203"/>
                  </a:lnTo>
                  <a:close/>
                  <a:moveTo>
                    <a:pt x="767336" y="291763"/>
                  </a:moveTo>
                  <a:lnTo>
                    <a:pt x="767336" y="291763"/>
                  </a:lnTo>
                  <a:lnTo>
                    <a:pt x="767903" y="291530"/>
                  </a:lnTo>
                  <a:close/>
                  <a:moveTo>
                    <a:pt x="777345" y="287960"/>
                  </a:moveTo>
                  <a:lnTo>
                    <a:pt x="777345" y="287960"/>
                  </a:lnTo>
                  <a:lnTo>
                    <a:pt x="782749" y="285891"/>
                  </a:lnTo>
                  <a:close/>
                  <a:moveTo>
                    <a:pt x="768670" y="291296"/>
                  </a:moveTo>
                  <a:lnTo>
                    <a:pt x="771106" y="290362"/>
                  </a:lnTo>
                  <a:lnTo>
                    <a:pt x="771840" y="290095"/>
                  </a:lnTo>
                  <a:lnTo>
                    <a:pt x="771840" y="290095"/>
                  </a:lnTo>
                  <a:lnTo>
                    <a:pt x="777312" y="287993"/>
                  </a:lnTo>
                  <a:lnTo>
                    <a:pt x="771807" y="290062"/>
                  </a:lnTo>
                  <a:close/>
                  <a:moveTo>
                    <a:pt x="783183" y="285725"/>
                  </a:moveTo>
                  <a:lnTo>
                    <a:pt x="784585" y="285224"/>
                  </a:lnTo>
                  <a:lnTo>
                    <a:pt x="784585" y="285224"/>
                  </a:lnTo>
                  <a:close/>
                  <a:moveTo>
                    <a:pt x="674086" y="735524"/>
                  </a:moveTo>
                  <a:lnTo>
                    <a:pt x="674086" y="735524"/>
                  </a:lnTo>
                  <a:cubicBezTo>
                    <a:pt x="673219" y="736258"/>
                    <a:pt x="672318" y="736959"/>
                    <a:pt x="671384" y="737660"/>
                  </a:cubicBezTo>
                  <a:cubicBezTo>
                    <a:pt x="670450" y="738360"/>
                    <a:pt x="668882" y="739628"/>
                    <a:pt x="667614" y="740596"/>
                  </a:cubicBezTo>
                  <a:lnTo>
                    <a:pt x="664578" y="742931"/>
                  </a:lnTo>
                  <a:lnTo>
                    <a:pt x="667614" y="740629"/>
                  </a:lnTo>
                  <a:lnTo>
                    <a:pt x="671384" y="737693"/>
                  </a:lnTo>
                  <a:lnTo>
                    <a:pt x="674086" y="735558"/>
                  </a:lnTo>
                  <a:lnTo>
                    <a:pt x="674086" y="735558"/>
                  </a:lnTo>
                  <a:lnTo>
                    <a:pt x="676288" y="733756"/>
                  </a:lnTo>
                  <a:close/>
                  <a:moveTo>
                    <a:pt x="664311" y="743098"/>
                  </a:moveTo>
                  <a:lnTo>
                    <a:pt x="663244" y="743898"/>
                  </a:lnTo>
                  <a:lnTo>
                    <a:pt x="664311" y="743131"/>
                  </a:lnTo>
                  <a:lnTo>
                    <a:pt x="664311" y="743131"/>
                  </a:lnTo>
                  <a:close/>
                  <a:moveTo>
                    <a:pt x="651967" y="752006"/>
                  </a:moveTo>
                  <a:lnTo>
                    <a:pt x="651733" y="752173"/>
                  </a:lnTo>
                  <a:lnTo>
                    <a:pt x="651967" y="752173"/>
                  </a:lnTo>
                  <a:lnTo>
                    <a:pt x="653869" y="750838"/>
                  </a:lnTo>
                  <a:cubicBezTo>
                    <a:pt x="653235" y="751105"/>
                    <a:pt x="652601" y="751439"/>
                    <a:pt x="651900" y="752006"/>
                  </a:cubicBezTo>
                  <a:close/>
                  <a:moveTo>
                    <a:pt x="647763" y="754875"/>
                  </a:moveTo>
                  <a:lnTo>
                    <a:pt x="643960" y="757444"/>
                  </a:lnTo>
                  <a:lnTo>
                    <a:pt x="647763" y="754908"/>
                  </a:lnTo>
                  <a:lnTo>
                    <a:pt x="648230" y="754575"/>
                  </a:lnTo>
                  <a:close/>
                  <a:moveTo>
                    <a:pt x="635219" y="763015"/>
                  </a:moveTo>
                  <a:cubicBezTo>
                    <a:pt x="634151" y="763716"/>
                    <a:pt x="633050" y="764383"/>
                    <a:pt x="631882" y="765051"/>
                  </a:cubicBezTo>
                  <a:lnTo>
                    <a:pt x="635219" y="763049"/>
                  </a:lnTo>
                  <a:lnTo>
                    <a:pt x="640123" y="759946"/>
                  </a:lnTo>
                  <a:cubicBezTo>
                    <a:pt x="638555" y="760980"/>
                    <a:pt x="636853" y="762015"/>
                    <a:pt x="635219" y="763015"/>
                  </a:cubicBezTo>
                  <a:close/>
                  <a:moveTo>
                    <a:pt x="626311" y="735891"/>
                  </a:moveTo>
                  <a:lnTo>
                    <a:pt x="626311" y="735891"/>
                  </a:lnTo>
                  <a:lnTo>
                    <a:pt x="624643" y="736959"/>
                  </a:lnTo>
                  <a:lnTo>
                    <a:pt x="626411" y="735858"/>
                  </a:lnTo>
                  <a:lnTo>
                    <a:pt x="626411" y="735858"/>
                  </a:lnTo>
                  <a:close/>
                  <a:moveTo>
                    <a:pt x="623475" y="737726"/>
                  </a:moveTo>
                  <a:lnTo>
                    <a:pt x="622407" y="738394"/>
                  </a:lnTo>
                  <a:lnTo>
                    <a:pt x="623475" y="737760"/>
                  </a:lnTo>
                  <a:lnTo>
                    <a:pt x="623475" y="737760"/>
                  </a:lnTo>
                  <a:close/>
                  <a:moveTo>
                    <a:pt x="618470" y="740829"/>
                  </a:moveTo>
                  <a:lnTo>
                    <a:pt x="617303" y="741563"/>
                  </a:lnTo>
                  <a:lnTo>
                    <a:pt x="619071" y="740495"/>
                  </a:lnTo>
                  <a:lnTo>
                    <a:pt x="620739" y="739428"/>
                  </a:lnTo>
                  <a:close/>
                  <a:moveTo>
                    <a:pt x="617269" y="741563"/>
                  </a:moveTo>
                  <a:lnTo>
                    <a:pt x="616202" y="742197"/>
                  </a:lnTo>
                  <a:lnTo>
                    <a:pt x="616202" y="742197"/>
                  </a:lnTo>
                  <a:lnTo>
                    <a:pt x="614000" y="743531"/>
                  </a:lnTo>
                  <a:cubicBezTo>
                    <a:pt x="615101" y="742931"/>
                    <a:pt x="616202" y="742264"/>
                    <a:pt x="617336" y="741596"/>
                  </a:cubicBezTo>
                  <a:lnTo>
                    <a:pt x="617336" y="741596"/>
                  </a:lnTo>
                  <a:close/>
                  <a:moveTo>
                    <a:pt x="611864" y="744766"/>
                  </a:moveTo>
                  <a:lnTo>
                    <a:pt x="610730" y="745400"/>
                  </a:lnTo>
                  <a:lnTo>
                    <a:pt x="611864" y="744766"/>
                  </a:lnTo>
                  <a:lnTo>
                    <a:pt x="611864" y="744766"/>
                  </a:lnTo>
                  <a:close/>
                  <a:moveTo>
                    <a:pt x="610230" y="745700"/>
                  </a:moveTo>
                  <a:lnTo>
                    <a:pt x="610730" y="745400"/>
                  </a:lnTo>
                  <a:lnTo>
                    <a:pt x="610530" y="745400"/>
                  </a:lnTo>
                  <a:close/>
                  <a:moveTo>
                    <a:pt x="606460" y="747835"/>
                  </a:moveTo>
                  <a:lnTo>
                    <a:pt x="606460" y="747835"/>
                  </a:lnTo>
                  <a:close/>
                  <a:moveTo>
                    <a:pt x="601689" y="750504"/>
                  </a:moveTo>
                  <a:lnTo>
                    <a:pt x="601388" y="750671"/>
                  </a:lnTo>
                  <a:lnTo>
                    <a:pt x="601689" y="750671"/>
                  </a:lnTo>
                  <a:lnTo>
                    <a:pt x="601689" y="750671"/>
                  </a:lnTo>
                  <a:close/>
                  <a:moveTo>
                    <a:pt x="598052" y="752439"/>
                  </a:moveTo>
                  <a:lnTo>
                    <a:pt x="598386" y="752273"/>
                  </a:lnTo>
                  <a:lnTo>
                    <a:pt x="598386" y="752273"/>
                  </a:lnTo>
                  <a:close/>
                  <a:moveTo>
                    <a:pt x="597251" y="752873"/>
                  </a:moveTo>
                  <a:lnTo>
                    <a:pt x="597251" y="752873"/>
                  </a:lnTo>
                  <a:lnTo>
                    <a:pt x="597452" y="752873"/>
                  </a:lnTo>
                  <a:lnTo>
                    <a:pt x="597452" y="752873"/>
                  </a:lnTo>
                  <a:close/>
                  <a:moveTo>
                    <a:pt x="600588" y="751138"/>
                  </a:moveTo>
                  <a:lnTo>
                    <a:pt x="599387" y="751805"/>
                  </a:lnTo>
                  <a:lnTo>
                    <a:pt x="600621" y="751172"/>
                  </a:lnTo>
                  <a:lnTo>
                    <a:pt x="600621" y="751172"/>
                  </a:lnTo>
                  <a:close/>
                  <a:moveTo>
                    <a:pt x="591847" y="755542"/>
                  </a:moveTo>
                  <a:lnTo>
                    <a:pt x="591847" y="755542"/>
                  </a:lnTo>
                  <a:close/>
                  <a:moveTo>
                    <a:pt x="591280" y="755842"/>
                  </a:moveTo>
                  <a:lnTo>
                    <a:pt x="590679" y="756143"/>
                  </a:lnTo>
                  <a:lnTo>
                    <a:pt x="591280" y="755876"/>
                  </a:lnTo>
                  <a:lnTo>
                    <a:pt x="591280" y="755876"/>
                  </a:ln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Brīvforma: forma 208">
              <a:extLst>
                <a:ext uri="{FF2B5EF4-FFF2-40B4-BE49-F238E27FC236}">
                  <a16:creationId xmlns:a16="http://schemas.microsoft.com/office/drawing/2014/main" id="{882A2F77-39E9-713C-E026-EFF7F67F541F}"/>
                </a:ext>
              </a:extLst>
            </p:cNvPr>
            <p:cNvSpPr/>
            <p:nvPr/>
          </p:nvSpPr>
          <p:spPr>
            <a:xfrm>
              <a:off x="4119361" y="5000945"/>
              <a:ext cx="879114" cy="879848"/>
            </a:xfrm>
            <a:custGeom>
              <a:avLst/>
              <a:gdLst>
                <a:gd name="connsiteX0" fmla="*/ 765334 w 879114"/>
                <a:gd name="connsiteY0" fmla="*/ 431821 h 879848"/>
                <a:gd name="connsiteX1" fmla="*/ 765334 w 879114"/>
                <a:gd name="connsiteY1" fmla="*/ 431821 h 879848"/>
                <a:gd name="connsiteX2" fmla="*/ 805703 w 879114"/>
                <a:gd name="connsiteY2" fmla="*/ 431087 h 879848"/>
                <a:gd name="connsiteX3" fmla="*/ 804669 w 879114"/>
                <a:gd name="connsiteY3" fmla="*/ 431087 h 879848"/>
                <a:gd name="connsiteX4" fmla="*/ 796429 w 879114"/>
                <a:gd name="connsiteY4" fmla="*/ 431254 h 879848"/>
                <a:gd name="connsiteX5" fmla="*/ 796429 w 879114"/>
                <a:gd name="connsiteY5" fmla="*/ 431254 h 879848"/>
                <a:gd name="connsiteX6" fmla="*/ 791958 w 879114"/>
                <a:gd name="connsiteY6" fmla="*/ 431254 h 879848"/>
                <a:gd name="connsiteX7" fmla="*/ 791758 w 879114"/>
                <a:gd name="connsiteY7" fmla="*/ 431254 h 879848"/>
                <a:gd name="connsiteX8" fmla="*/ 787287 w 879114"/>
                <a:gd name="connsiteY8" fmla="*/ 431254 h 879848"/>
                <a:gd name="connsiteX9" fmla="*/ 782783 w 879114"/>
                <a:gd name="connsiteY9" fmla="*/ 431254 h 879848"/>
                <a:gd name="connsiteX10" fmla="*/ 782783 w 879114"/>
                <a:gd name="connsiteY10" fmla="*/ 431254 h 879848"/>
                <a:gd name="connsiteX11" fmla="*/ 778212 w 879114"/>
                <a:gd name="connsiteY11" fmla="*/ 431254 h 879848"/>
                <a:gd name="connsiteX12" fmla="*/ 773708 w 879114"/>
                <a:gd name="connsiteY12" fmla="*/ 431254 h 879848"/>
                <a:gd name="connsiteX13" fmla="*/ 773174 w 879114"/>
                <a:gd name="connsiteY13" fmla="*/ 431254 h 879848"/>
                <a:gd name="connsiteX14" fmla="*/ 769038 w 879114"/>
                <a:gd name="connsiteY14" fmla="*/ 431254 h 879848"/>
                <a:gd name="connsiteX15" fmla="*/ 769038 w 879114"/>
                <a:gd name="connsiteY15" fmla="*/ 431254 h 879848"/>
                <a:gd name="connsiteX16" fmla="*/ 766535 w 879114"/>
                <a:gd name="connsiteY16" fmla="*/ 431254 h 879848"/>
                <a:gd name="connsiteX17" fmla="*/ 773742 w 879114"/>
                <a:gd name="connsiteY17" fmla="*/ 431254 h 879848"/>
                <a:gd name="connsiteX18" fmla="*/ 778246 w 879114"/>
                <a:gd name="connsiteY18" fmla="*/ 431254 h 879848"/>
                <a:gd name="connsiteX19" fmla="*/ 779013 w 879114"/>
                <a:gd name="connsiteY19" fmla="*/ 431254 h 879848"/>
                <a:gd name="connsiteX20" fmla="*/ 782917 w 879114"/>
                <a:gd name="connsiteY20" fmla="*/ 431254 h 879848"/>
                <a:gd name="connsiteX21" fmla="*/ 792425 w 879114"/>
                <a:gd name="connsiteY21" fmla="*/ 431254 h 879848"/>
                <a:gd name="connsiteX22" fmla="*/ 796328 w 879114"/>
                <a:gd name="connsiteY22" fmla="*/ 431254 h 879848"/>
                <a:gd name="connsiteX23" fmla="*/ 798163 w 879114"/>
                <a:gd name="connsiteY23" fmla="*/ 431254 h 879848"/>
                <a:gd name="connsiteX24" fmla="*/ 804603 w 879114"/>
                <a:gd name="connsiteY24" fmla="*/ 431254 h 879848"/>
                <a:gd name="connsiteX25" fmla="*/ 805770 w 879114"/>
                <a:gd name="connsiteY25" fmla="*/ 431254 h 879848"/>
                <a:gd name="connsiteX26" fmla="*/ 808373 w 879114"/>
                <a:gd name="connsiteY26" fmla="*/ 431254 h 879848"/>
                <a:gd name="connsiteX27" fmla="*/ 755125 w 879114"/>
                <a:gd name="connsiteY27" fmla="*/ 431955 h 879848"/>
                <a:gd name="connsiteX28" fmla="*/ 755125 w 879114"/>
                <a:gd name="connsiteY28" fmla="*/ 431955 h 879848"/>
                <a:gd name="connsiteX29" fmla="*/ 756426 w 879114"/>
                <a:gd name="connsiteY29" fmla="*/ 431955 h 879848"/>
                <a:gd name="connsiteX30" fmla="*/ 762031 w 879114"/>
                <a:gd name="connsiteY30" fmla="*/ 431955 h 879848"/>
                <a:gd name="connsiteX31" fmla="*/ 377990 w 879114"/>
                <a:gd name="connsiteY31" fmla="*/ 127117 h 879848"/>
                <a:gd name="connsiteX32" fmla="*/ 377990 w 879114"/>
                <a:gd name="connsiteY32" fmla="*/ 127117 h 879848"/>
                <a:gd name="connsiteX33" fmla="*/ 377657 w 879114"/>
                <a:gd name="connsiteY33" fmla="*/ 125349 h 879848"/>
                <a:gd name="connsiteX34" fmla="*/ 377657 w 879114"/>
                <a:gd name="connsiteY34" fmla="*/ 124848 h 879848"/>
                <a:gd name="connsiteX35" fmla="*/ 377657 w 879114"/>
                <a:gd name="connsiteY35" fmla="*/ 124281 h 879848"/>
                <a:gd name="connsiteX36" fmla="*/ 377657 w 879114"/>
                <a:gd name="connsiteY36" fmla="*/ 123681 h 879848"/>
                <a:gd name="connsiteX37" fmla="*/ 377657 w 879114"/>
                <a:gd name="connsiteY37" fmla="*/ 123047 h 879848"/>
                <a:gd name="connsiteX38" fmla="*/ 377657 w 879114"/>
                <a:gd name="connsiteY38" fmla="*/ 122846 h 879848"/>
                <a:gd name="connsiteX39" fmla="*/ 377657 w 879114"/>
                <a:gd name="connsiteY39" fmla="*/ 122513 h 879848"/>
                <a:gd name="connsiteX40" fmla="*/ 378524 w 879114"/>
                <a:gd name="connsiteY40" fmla="*/ 127117 h 879848"/>
                <a:gd name="connsiteX41" fmla="*/ 378524 w 879114"/>
                <a:gd name="connsiteY41" fmla="*/ 127117 h 879848"/>
                <a:gd name="connsiteX42" fmla="*/ 376622 w 879114"/>
                <a:gd name="connsiteY42" fmla="*/ 119877 h 879848"/>
                <a:gd name="connsiteX43" fmla="*/ 376622 w 879114"/>
                <a:gd name="connsiteY43" fmla="*/ 119877 h 879848"/>
                <a:gd name="connsiteX44" fmla="*/ 376622 w 879114"/>
                <a:gd name="connsiteY44" fmla="*/ 119443 h 879848"/>
                <a:gd name="connsiteX45" fmla="*/ 376622 w 879114"/>
                <a:gd name="connsiteY45" fmla="*/ 119744 h 879848"/>
                <a:gd name="connsiteX46" fmla="*/ 376622 w 879114"/>
                <a:gd name="connsiteY46" fmla="*/ 119744 h 879848"/>
                <a:gd name="connsiteX47" fmla="*/ 376389 w 879114"/>
                <a:gd name="connsiteY47" fmla="*/ 118276 h 879848"/>
                <a:gd name="connsiteX48" fmla="*/ 376622 w 879114"/>
                <a:gd name="connsiteY48" fmla="*/ 119443 h 879848"/>
                <a:gd name="connsiteX49" fmla="*/ 376622 w 879114"/>
                <a:gd name="connsiteY49" fmla="*/ 118709 h 879848"/>
                <a:gd name="connsiteX50" fmla="*/ 376389 w 879114"/>
                <a:gd name="connsiteY50" fmla="*/ 118276 h 879848"/>
                <a:gd name="connsiteX51" fmla="*/ 376389 w 879114"/>
                <a:gd name="connsiteY51" fmla="*/ 118276 h 879848"/>
                <a:gd name="connsiteX52" fmla="*/ 375521 w 879114"/>
                <a:gd name="connsiteY52" fmla="*/ 113772 h 879848"/>
                <a:gd name="connsiteX53" fmla="*/ 375521 w 879114"/>
                <a:gd name="connsiteY53" fmla="*/ 113772 h 879848"/>
                <a:gd name="connsiteX54" fmla="*/ 375521 w 879114"/>
                <a:gd name="connsiteY54" fmla="*/ 114105 h 879848"/>
                <a:gd name="connsiteX55" fmla="*/ 375521 w 879114"/>
                <a:gd name="connsiteY55" fmla="*/ 114105 h 879848"/>
                <a:gd name="connsiteX56" fmla="*/ 375521 w 879114"/>
                <a:gd name="connsiteY56" fmla="*/ 114472 h 879848"/>
                <a:gd name="connsiteX57" fmla="*/ 375521 w 879114"/>
                <a:gd name="connsiteY57" fmla="*/ 114205 h 879848"/>
                <a:gd name="connsiteX58" fmla="*/ 374654 w 879114"/>
                <a:gd name="connsiteY58" fmla="*/ 109868 h 879848"/>
                <a:gd name="connsiteX59" fmla="*/ 374654 w 879114"/>
                <a:gd name="connsiteY59" fmla="*/ 109334 h 879848"/>
                <a:gd name="connsiteX60" fmla="*/ 374654 w 879114"/>
                <a:gd name="connsiteY60" fmla="*/ 109334 h 879848"/>
                <a:gd name="connsiteX61" fmla="*/ 374654 w 879114"/>
                <a:gd name="connsiteY61" fmla="*/ 109868 h 879848"/>
                <a:gd name="connsiteX62" fmla="*/ 374921 w 879114"/>
                <a:gd name="connsiteY62" fmla="*/ 111069 h 879848"/>
                <a:gd name="connsiteX63" fmla="*/ 375087 w 879114"/>
                <a:gd name="connsiteY63" fmla="*/ 111970 h 879848"/>
                <a:gd name="connsiteX64" fmla="*/ 375087 w 879114"/>
                <a:gd name="connsiteY64" fmla="*/ 111970 h 879848"/>
                <a:gd name="connsiteX65" fmla="*/ 375087 w 879114"/>
                <a:gd name="connsiteY65" fmla="*/ 112471 h 879848"/>
                <a:gd name="connsiteX66" fmla="*/ 375087 w 879114"/>
                <a:gd name="connsiteY66" fmla="*/ 112471 h 879848"/>
                <a:gd name="connsiteX67" fmla="*/ 374253 w 879114"/>
                <a:gd name="connsiteY67" fmla="*/ 108334 h 879848"/>
                <a:gd name="connsiteX68" fmla="*/ 374253 w 879114"/>
                <a:gd name="connsiteY68" fmla="*/ 107733 h 879848"/>
                <a:gd name="connsiteX69" fmla="*/ 374253 w 879114"/>
                <a:gd name="connsiteY69" fmla="*/ 107499 h 879848"/>
                <a:gd name="connsiteX70" fmla="*/ 374253 w 879114"/>
                <a:gd name="connsiteY70" fmla="*/ 107499 h 879848"/>
                <a:gd name="connsiteX71" fmla="*/ 374253 w 879114"/>
                <a:gd name="connsiteY71" fmla="*/ 107499 h 879848"/>
                <a:gd name="connsiteX72" fmla="*/ 374253 w 879114"/>
                <a:gd name="connsiteY72" fmla="*/ 107132 h 879848"/>
                <a:gd name="connsiteX73" fmla="*/ 374253 w 879114"/>
                <a:gd name="connsiteY73" fmla="*/ 106866 h 879848"/>
                <a:gd name="connsiteX74" fmla="*/ 374253 w 879114"/>
                <a:gd name="connsiteY74" fmla="*/ 106866 h 879848"/>
                <a:gd name="connsiteX75" fmla="*/ 374253 w 879114"/>
                <a:gd name="connsiteY75" fmla="*/ 106866 h 879848"/>
                <a:gd name="connsiteX76" fmla="*/ 374253 w 879114"/>
                <a:gd name="connsiteY76" fmla="*/ 106365 h 879848"/>
                <a:gd name="connsiteX77" fmla="*/ 374253 w 879114"/>
                <a:gd name="connsiteY77" fmla="*/ 105898 h 879848"/>
                <a:gd name="connsiteX78" fmla="*/ 374253 w 879114"/>
                <a:gd name="connsiteY78" fmla="*/ 105898 h 879848"/>
                <a:gd name="connsiteX79" fmla="*/ 374253 w 879114"/>
                <a:gd name="connsiteY79" fmla="*/ 105898 h 879848"/>
                <a:gd name="connsiteX80" fmla="*/ 375021 w 879114"/>
                <a:gd name="connsiteY80" fmla="*/ 109735 h 879848"/>
                <a:gd name="connsiteX81" fmla="*/ 375021 w 879114"/>
                <a:gd name="connsiteY81" fmla="*/ 109735 h 879848"/>
                <a:gd name="connsiteX82" fmla="*/ 373586 w 879114"/>
                <a:gd name="connsiteY82" fmla="*/ 104997 h 879848"/>
                <a:gd name="connsiteX83" fmla="*/ 373586 w 879114"/>
                <a:gd name="connsiteY83" fmla="*/ 104997 h 879848"/>
                <a:gd name="connsiteX84" fmla="*/ 373586 w 879114"/>
                <a:gd name="connsiteY84" fmla="*/ 105398 h 879848"/>
                <a:gd name="connsiteX85" fmla="*/ 373586 w 879114"/>
                <a:gd name="connsiteY85" fmla="*/ 104797 h 879848"/>
                <a:gd name="connsiteX86" fmla="*/ 373586 w 879114"/>
                <a:gd name="connsiteY86" fmla="*/ 104597 h 879848"/>
                <a:gd name="connsiteX87" fmla="*/ 373586 w 879114"/>
                <a:gd name="connsiteY87" fmla="*/ 104597 h 879848"/>
                <a:gd name="connsiteX88" fmla="*/ 373586 w 879114"/>
                <a:gd name="connsiteY88" fmla="*/ 104597 h 879848"/>
                <a:gd name="connsiteX89" fmla="*/ 373586 w 879114"/>
                <a:gd name="connsiteY89" fmla="*/ 104864 h 879848"/>
                <a:gd name="connsiteX90" fmla="*/ 372018 w 879114"/>
                <a:gd name="connsiteY90" fmla="*/ 96957 h 879848"/>
                <a:gd name="connsiteX91" fmla="*/ 372018 w 879114"/>
                <a:gd name="connsiteY91" fmla="*/ 96957 h 879848"/>
                <a:gd name="connsiteX92" fmla="*/ 373419 w 879114"/>
                <a:gd name="connsiteY92" fmla="*/ 103996 h 879848"/>
                <a:gd name="connsiteX93" fmla="*/ 372685 w 879114"/>
                <a:gd name="connsiteY93" fmla="*/ 100193 h 879848"/>
                <a:gd name="connsiteX94" fmla="*/ 372685 w 879114"/>
                <a:gd name="connsiteY94" fmla="*/ 100193 h 879848"/>
                <a:gd name="connsiteX95" fmla="*/ 372685 w 879114"/>
                <a:gd name="connsiteY95" fmla="*/ 100193 h 879848"/>
                <a:gd name="connsiteX96" fmla="*/ 372685 w 879114"/>
                <a:gd name="connsiteY96" fmla="*/ 100193 h 879848"/>
                <a:gd name="connsiteX97" fmla="*/ 372519 w 879114"/>
                <a:gd name="connsiteY97" fmla="*/ 99392 h 879848"/>
                <a:gd name="connsiteX98" fmla="*/ 372519 w 879114"/>
                <a:gd name="connsiteY98" fmla="*/ 99392 h 879848"/>
                <a:gd name="connsiteX99" fmla="*/ 372519 w 879114"/>
                <a:gd name="connsiteY99" fmla="*/ 99159 h 879848"/>
                <a:gd name="connsiteX100" fmla="*/ 372519 w 879114"/>
                <a:gd name="connsiteY100" fmla="*/ 98792 h 879848"/>
                <a:gd name="connsiteX101" fmla="*/ 372519 w 879114"/>
                <a:gd name="connsiteY101" fmla="*/ 98558 h 879848"/>
                <a:gd name="connsiteX102" fmla="*/ 372519 w 879114"/>
                <a:gd name="connsiteY102" fmla="*/ 98558 h 879848"/>
                <a:gd name="connsiteX103" fmla="*/ 372519 w 879114"/>
                <a:gd name="connsiteY103" fmla="*/ 98058 h 879848"/>
                <a:gd name="connsiteX104" fmla="*/ 372519 w 879114"/>
                <a:gd name="connsiteY104" fmla="*/ 97724 h 879848"/>
                <a:gd name="connsiteX105" fmla="*/ 372519 w 879114"/>
                <a:gd name="connsiteY105" fmla="*/ 97724 h 879848"/>
                <a:gd name="connsiteX106" fmla="*/ 372519 w 879114"/>
                <a:gd name="connsiteY106" fmla="*/ 97724 h 879848"/>
                <a:gd name="connsiteX107" fmla="*/ 372519 w 879114"/>
                <a:gd name="connsiteY107" fmla="*/ 97724 h 879848"/>
                <a:gd name="connsiteX108" fmla="*/ 372519 w 879114"/>
                <a:gd name="connsiteY108" fmla="*/ 97991 h 879848"/>
                <a:gd name="connsiteX109" fmla="*/ 373019 w 879114"/>
                <a:gd name="connsiteY109" fmla="*/ 100527 h 879848"/>
                <a:gd name="connsiteX110" fmla="*/ 373019 w 879114"/>
                <a:gd name="connsiteY110" fmla="*/ 100527 h 879848"/>
                <a:gd name="connsiteX111" fmla="*/ 387365 w 879114"/>
                <a:gd name="connsiteY111" fmla="*/ 116174 h 879848"/>
                <a:gd name="connsiteX112" fmla="*/ 386631 w 879114"/>
                <a:gd name="connsiteY112" fmla="*/ 111636 h 879848"/>
                <a:gd name="connsiteX113" fmla="*/ 387332 w 879114"/>
                <a:gd name="connsiteY113" fmla="*/ 116174 h 879848"/>
                <a:gd name="connsiteX114" fmla="*/ 388766 w 879114"/>
                <a:gd name="connsiteY114" fmla="*/ 125148 h 879848"/>
                <a:gd name="connsiteX115" fmla="*/ 388766 w 879114"/>
                <a:gd name="connsiteY115" fmla="*/ 125148 h 879848"/>
                <a:gd name="connsiteX116" fmla="*/ 388766 w 879114"/>
                <a:gd name="connsiteY116" fmla="*/ 125148 h 879848"/>
                <a:gd name="connsiteX117" fmla="*/ 388766 w 879114"/>
                <a:gd name="connsiteY117" fmla="*/ 125148 h 879848"/>
                <a:gd name="connsiteX118" fmla="*/ 385930 w 879114"/>
                <a:gd name="connsiteY118" fmla="*/ 107099 h 879848"/>
                <a:gd name="connsiteX119" fmla="*/ 385197 w 879114"/>
                <a:gd name="connsiteY119" fmla="*/ 102562 h 879848"/>
                <a:gd name="connsiteX120" fmla="*/ 384462 w 879114"/>
                <a:gd name="connsiteY120" fmla="*/ 98024 h 879848"/>
                <a:gd name="connsiteX121" fmla="*/ 385163 w 879114"/>
                <a:gd name="connsiteY121" fmla="*/ 102562 h 879848"/>
                <a:gd name="connsiteX122" fmla="*/ 385897 w 879114"/>
                <a:gd name="connsiteY122" fmla="*/ 107099 h 879848"/>
                <a:gd name="connsiteX123" fmla="*/ 386631 w 879114"/>
                <a:gd name="connsiteY123" fmla="*/ 111636 h 879848"/>
                <a:gd name="connsiteX124" fmla="*/ 653435 w 879114"/>
                <a:gd name="connsiteY124" fmla="*/ 740729 h 879848"/>
                <a:gd name="connsiteX125" fmla="*/ 653435 w 879114"/>
                <a:gd name="connsiteY125" fmla="*/ 740729 h 879848"/>
                <a:gd name="connsiteX126" fmla="*/ 653034 w 879114"/>
                <a:gd name="connsiteY126" fmla="*/ 741029 h 879848"/>
                <a:gd name="connsiteX127" fmla="*/ 652768 w 879114"/>
                <a:gd name="connsiteY127" fmla="*/ 741196 h 879848"/>
                <a:gd name="connsiteX128" fmla="*/ 651300 w 879114"/>
                <a:gd name="connsiteY128" fmla="*/ 742230 h 879848"/>
                <a:gd name="connsiteX129" fmla="*/ 650699 w 879114"/>
                <a:gd name="connsiteY129" fmla="*/ 742664 h 879848"/>
                <a:gd name="connsiteX130" fmla="*/ 650199 w 879114"/>
                <a:gd name="connsiteY130" fmla="*/ 742998 h 879848"/>
                <a:gd name="connsiteX131" fmla="*/ 649031 w 879114"/>
                <a:gd name="connsiteY131" fmla="*/ 743798 h 879848"/>
                <a:gd name="connsiteX132" fmla="*/ 647696 w 879114"/>
                <a:gd name="connsiteY132" fmla="*/ 744733 h 879848"/>
                <a:gd name="connsiteX133" fmla="*/ 647696 w 879114"/>
                <a:gd name="connsiteY133" fmla="*/ 744733 h 879848"/>
                <a:gd name="connsiteX134" fmla="*/ 647163 w 879114"/>
                <a:gd name="connsiteY134" fmla="*/ 745100 h 879848"/>
                <a:gd name="connsiteX135" fmla="*/ 646162 w 879114"/>
                <a:gd name="connsiteY135" fmla="*/ 745767 h 879848"/>
                <a:gd name="connsiteX136" fmla="*/ 645495 w 879114"/>
                <a:gd name="connsiteY136" fmla="*/ 746267 h 879848"/>
                <a:gd name="connsiteX137" fmla="*/ 647763 w 879114"/>
                <a:gd name="connsiteY137" fmla="*/ 744766 h 879848"/>
                <a:gd name="connsiteX138" fmla="*/ 650799 w 879114"/>
                <a:gd name="connsiteY138" fmla="*/ 742664 h 879848"/>
                <a:gd name="connsiteX139" fmla="*/ 653135 w 879114"/>
                <a:gd name="connsiteY139" fmla="*/ 741029 h 879848"/>
                <a:gd name="connsiteX140" fmla="*/ 653135 w 879114"/>
                <a:gd name="connsiteY140" fmla="*/ 741029 h 879848"/>
                <a:gd name="connsiteX141" fmla="*/ 653535 w 879114"/>
                <a:gd name="connsiteY141" fmla="*/ 740696 h 879848"/>
                <a:gd name="connsiteX142" fmla="*/ 654135 w 879114"/>
                <a:gd name="connsiteY142" fmla="*/ 740229 h 879848"/>
                <a:gd name="connsiteX143" fmla="*/ 654135 w 879114"/>
                <a:gd name="connsiteY143" fmla="*/ 740229 h 879848"/>
                <a:gd name="connsiteX144" fmla="*/ 653668 w 879114"/>
                <a:gd name="connsiteY144" fmla="*/ 740562 h 879848"/>
                <a:gd name="connsiteX145" fmla="*/ 653668 w 879114"/>
                <a:gd name="connsiteY145" fmla="*/ 740562 h 879848"/>
                <a:gd name="connsiteX146" fmla="*/ 653668 w 879114"/>
                <a:gd name="connsiteY146" fmla="*/ 740562 h 879848"/>
                <a:gd name="connsiteX147" fmla="*/ 654102 w 879114"/>
                <a:gd name="connsiteY147" fmla="*/ 740262 h 879848"/>
                <a:gd name="connsiteX148" fmla="*/ 654502 w 879114"/>
                <a:gd name="connsiteY148" fmla="*/ 739928 h 879848"/>
                <a:gd name="connsiteX149" fmla="*/ 377990 w 879114"/>
                <a:gd name="connsiteY149" fmla="*/ 127117 h 879848"/>
                <a:gd name="connsiteX150" fmla="*/ 377990 w 879114"/>
                <a:gd name="connsiteY150" fmla="*/ 127117 h 879848"/>
                <a:gd name="connsiteX151" fmla="*/ 377557 w 879114"/>
                <a:gd name="connsiteY151" fmla="*/ 124848 h 879848"/>
                <a:gd name="connsiteX152" fmla="*/ 377557 w 879114"/>
                <a:gd name="connsiteY152" fmla="*/ 124281 h 879848"/>
                <a:gd name="connsiteX153" fmla="*/ 377557 w 879114"/>
                <a:gd name="connsiteY153" fmla="*/ 123681 h 879848"/>
                <a:gd name="connsiteX154" fmla="*/ 377557 w 879114"/>
                <a:gd name="connsiteY154" fmla="*/ 123047 h 879848"/>
                <a:gd name="connsiteX155" fmla="*/ 377557 w 879114"/>
                <a:gd name="connsiteY155" fmla="*/ 122846 h 879848"/>
                <a:gd name="connsiteX156" fmla="*/ 377557 w 879114"/>
                <a:gd name="connsiteY156" fmla="*/ 122513 h 879848"/>
                <a:gd name="connsiteX157" fmla="*/ 378424 w 879114"/>
                <a:gd name="connsiteY157" fmla="*/ 127117 h 879848"/>
                <a:gd name="connsiteX158" fmla="*/ 378424 w 879114"/>
                <a:gd name="connsiteY158" fmla="*/ 127117 h 879848"/>
                <a:gd name="connsiteX159" fmla="*/ 378090 w 879114"/>
                <a:gd name="connsiteY159" fmla="*/ 125349 h 879848"/>
                <a:gd name="connsiteX160" fmla="*/ 376622 w 879114"/>
                <a:gd name="connsiteY160" fmla="*/ 120077 h 879848"/>
                <a:gd name="connsiteX161" fmla="*/ 376622 w 879114"/>
                <a:gd name="connsiteY161" fmla="*/ 120077 h 879848"/>
                <a:gd name="connsiteX162" fmla="*/ 376289 w 879114"/>
                <a:gd name="connsiteY162" fmla="*/ 118276 h 879848"/>
                <a:gd name="connsiteX163" fmla="*/ 376522 w 879114"/>
                <a:gd name="connsiteY163" fmla="*/ 119443 h 879848"/>
                <a:gd name="connsiteX164" fmla="*/ 376522 w 879114"/>
                <a:gd name="connsiteY164" fmla="*/ 118709 h 879848"/>
                <a:gd name="connsiteX165" fmla="*/ 376289 w 879114"/>
                <a:gd name="connsiteY165" fmla="*/ 118276 h 879848"/>
                <a:gd name="connsiteX166" fmla="*/ 376289 w 879114"/>
                <a:gd name="connsiteY166" fmla="*/ 118276 h 879848"/>
                <a:gd name="connsiteX167" fmla="*/ 375488 w 879114"/>
                <a:gd name="connsiteY167" fmla="*/ 114005 h 879848"/>
                <a:gd name="connsiteX168" fmla="*/ 375488 w 879114"/>
                <a:gd name="connsiteY168" fmla="*/ 114372 h 879848"/>
                <a:gd name="connsiteX169" fmla="*/ 375488 w 879114"/>
                <a:gd name="connsiteY169" fmla="*/ 114005 h 879848"/>
                <a:gd name="connsiteX170" fmla="*/ 375488 w 879114"/>
                <a:gd name="connsiteY170" fmla="*/ 113805 h 879848"/>
                <a:gd name="connsiteX171" fmla="*/ 375488 w 879114"/>
                <a:gd name="connsiteY171" fmla="*/ 113805 h 879848"/>
                <a:gd name="connsiteX172" fmla="*/ 375154 w 879114"/>
                <a:gd name="connsiteY172" fmla="*/ 112204 h 879848"/>
                <a:gd name="connsiteX173" fmla="*/ 375154 w 879114"/>
                <a:gd name="connsiteY173" fmla="*/ 112204 h 879848"/>
                <a:gd name="connsiteX174" fmla="*/ 374587 w 879114"/>
                <a:gd name="connsiteY174" fmla="*/ 109334 h 879848"/>
                <a:gd name="connsiteX175" fmla="*/ 374587 w 879114"/>
                <a:gd name="connsiteY175" fmla="*/ 109334 h 879848"/>
                <a:gd name="connsiteX176" fmla="*/ 374587 w 879114"/>
                <a:gd name="connsiteY176" fmla="*/ 109868 h 879848"/>
                <a:gd name="connsiteX177" fmla="*/ 374854 w 879114"/>
                <a:gd name="connsiteY177" fmla="*/ 111069 h 879848"/>
                <a:gd name="connsiteX178" fmla="*/ 374621 w 879114"/>
                <a:gd name="connsiteY178" fmla="*/ 109868 h 879848"/>
                <a:gd name="connsiteX179" fmla="*/ 374587 w 879114"/>
                <a:gd name="connsiteY179" fmla="*/ 109334 h 879848"/>
                <a:gd name="connsiteX180" fmla="*/ 374420 w 879114"/>
                <a:gd name="connsiteY180" fmla="*/ 108500 h 879848"/>
                <a:gd name="connsiteX181" fmla="*/ 374420 w 879114"/>
                <a:gd name="connsiteY181" fmla="*/ 108100 h 879848"/>
                <a:gd name="connsiteX182" fmla="*/ 374420 w 879114"/>
                <a:gd name="connsiteY182" fmla="*/ 107666 h 879848"/>
                <a:gd name="connsiteX183" fmla="*/ 374420 w 879114"/>
                <a:gd name="connsiteY183" fmla="*/ 107666 h 879848"/>
                <a:gd name="connsiteX184" fmla="*/ 374420 w 879114"/>
                <a:gd name="connsiteY184" fmla="*/ 107666 h 879848"/>
                <a:gd name="connsiteX185" fmla="*/ 374420 w 879114"/>
                <a:gd name="connsiteY185" fmla="*/ 107299 h 879848"/>
                <a:gd name="connsiteX186" fmla="*/ 374420 w 879114"/>
                <a:gd name="connsiteY186" fmla="*/ 107032 h 879848"/>
                <a:gd name="connsiteX187" fmla="*/ 374420 w 879114"/>
                <a:gd name="connsiteY187" fmla="*/ 107032 h 879848"/>
                <a:gd name="connsiteX188" fmla="*/ 374420 w 879114"/>
                <a:gd name="connsiteY188" fmla="*/ 107032 h 879848"/>
                <a:gd name="connsiteX189" fmla="*/ 374420 w 879114"/>
                <a:gd name="connsiteY189" fmla="*/ 106532 h 879848"/>
                <a:gd name="connsiteX190" fmla="*/ 374420 w 879114"/>
                <a:gd name="connsiteY190" fmla="*/ 106065 h 879848"/>
                <a:gd name="connsiteX191" fmla="*/ 374420 w 879114"/>
                <a:gd name="connsiteY191" fmla="*/ 106065 h 879848"/>
                <a:gd name="connsiteX192" fmla="*/ 374420 w 879114"/>
                <a:gd name="connsiteY192" fmla="*/ 106065 h 879848"/>
                <a:gd name="connsiteX193" fmla="*/ 375188 w 879114"/>
                <a:gd name="connsiteY193" fmla="*/ 109902 h 879848"/>
                <a:gd name="connsiteX194" fmla="*/ 375188 w 879114"/>
                <a:gd name="connsiteY194" fmla="*/ 109902 h 879848"/>
                <a:gd name="connsiteX195" fmla="*/ 373720 w 879114"/>
                <a:gd name="connsiteY195" fmla="*/ 105197 h 879848"/>
                <a:gd name="connsiteX196" fmla="*/ 373720 w 879114"/>
                <a:gd name="connsiteY196" fmla="*/ 105598 h 879848"/>
                <a:gd name="connsiteX197" fmla="*/ 373720 w 879114"/>
                <a:gd name="connsiteY197" fmla="*/ 104864 h 879848"/>
                <a:gd name="connsiteX198" fmla="*/ 373720 w 879114"/>
                <a:gd name="connsiteY198" fmla="*/ 105197 h 879848"/>
                <a:gd name="connsiteX199" fmla="*/ 373720 w 879114"/>
                <a:gd name="connsiteY199" fmla="*/ 104997 h 879848"/>
                <a:gd name="connsiteX200" fmla="*/ 373720 w 879114"/>
                <a:gd name="connsiteY200" fmla="*/ 104997 h 879848"/>
                <a:gd name="connsiteX201" fmla="*/ 373720 w 879114"/>
                <a:gd name="connsiteY201" fmla="*/ 104997 h 879848"/>
                <a:gd name="connsiteX202" fmla="*/ 373720 w 879114"/>
                <a:gd name="connsiteY202" fmla="*/ 105264 h 879848"/>
                <a:gd name="connsiteX203" fmla="*/ 372819 w 879114"/>
                <a:gd name="connsiteY203" fmla="*/ 100527 h 879848"/>
                <a:gd name="connsiteX204" fmla="*/ 372819 w 879114"/>
                <a:gd name="connsiteY204" fmla="*/ 100527 h 879848"/>
                <a:gd name="connsiteX205" fmla="*/ 372819 w 879114"/>
                <a:gd name="connsiteY205" fmla="*/ 100527 h 879848"/>
                <a:gd name="connsiteX206" fmla="*/ 372652 w 879114"/>
                <a:gd name="connsiteY206" fmla="*/ 99726 h 879848"/>
                <a:gd name="connsiteX207" fmla="*/ 372652 w 879114"/>
                <a:gd name="connsiteY207" fmla="*/ 99726 h 879848"/>
                <a:gd name="connsiteX208" fmla="*/ 372652 w 879114"/>
                <a:gd name="connsiteY208" fmla="*/ 99492 h 879848"/>
                <a:gd name="connsiteX209" fmla="*/ 372652 w 879114"/>
                <a:gd name="connsiteY209" fmla="*/ 99125 h 879848"/>
                <a:gd name="connsiteX210" fmla="*/ 372652 w 879114"/>
                <a:gd name="connsiteY210" fmla="*/ 98892 h 879848"/>
                <a:gd name="connsiteX211" fmla="*/ 372652 w 879114"/>
                <a:gd name="connsiteY211" fmla="*/ 98892 h 879848"/>
                <a:gd name="connsiteX212" fmla="*/ 372652 w 879114"/>
                <a:gd name="connsiteY212" fmla="*/ 98391 h 879848"/>
                <a:gd name="connsiteX213" fmla="*/ 372652 w 879114"/>
                <a:gd name="connsiteY213" fmla="*/ 97891 h 879848"/>
                <a:gd name="connsiteX214" fmla="*/ 372652 w 879114"/>
                <a:gd name="connsiteY214" fmla="*/ 97891 h 879848"/>
                <a:gd name="connsiteX215" fmla="*/ 372652 w 879114"/>
                <a:gd name="connsiteY215" fmla="*/ 98158 h 879848"/>
                <a:gd name="connsiteX216" fmla="*/ 373153 w 879114"/>
                <a:gd name="connsiteY216" fmla="*/ 100693 h 879848"/>
                <a:gd name="connsiteX217" fmla="*/ 373153 w 879114"/>
                <a:gd name="connsiteY217" fmla="*/ 100693 h 879848"/>
                <a:gd name="connsiteX218" fmla="*/ 373953 w 879114"/>
                <a:gd name="connsiteY218" fmla="*/ 104564 h 879848"/>
                <a:gd name="connsiteX219" fmla="*/ 373219 w 879114"/>
                <a:gd name="connsiteY219" fmla="*/ 100760 h 879848"/>
                <a:gd name="connsiteX220" fmla="*/ 372185 w 879114"/>
                <a:gd name="connsiteY220" fmla="*/ 97524 h 879848"/>
                <a:gd name="connsiteX221" fmla="*/ 372185 w 879114"/>
                <a:gd name="connsiteY221" fmla="*/ 97524 h 879848"/>
                <a:gd name="connsiteX222" fmla="*/ 387499 w 879114"/>
                <a:gd name="connsiteY222" fmla="*/ 116574 h 879848"/>
                <a:gd name="connsiteX223" fmla="*/ 386765 w 879114"/>
                <a:gd name="connsiteY223" fmla="*/ 112037 h 879848"/>
                <a:gd name="connsiteX224" fmla="*/ 387465 w 879114"/>
                <a:gd name="connsiteY224" fmla="*/ 116574 h 879848"/>
                <a:gd name="connsiteX225" fmla="*/ 388900 w 879114"/>
                <a:gd name="connsiteY225" fmla="*/ 125549 h 879848"/>
                <a:gd name="connsiteX226" fmla="*/ 388900 w 879114"/>
                <a:gd name="connsiteY226" fmla="*/ 125549 h 879848"/>
                <a:gd name="connsiteX227" fmla="*/ 388900 w 879114"/>
                <a:gd name="connsiteY227" fmla="*/ 125549 h 879848"/>
                <a:gd name="connsiteX228" fmla="*/ 388900 w 879114"/>
                <a:gd name="connsiteY228" fmla="*/ 125549 h 879848"/>
                <a:gd name="connsiteX229" fmla="*/ 385330 w 879114"/>
                <a:gd name="connsiteY229" fmla="*/ 102962 h 879848"/>
                <a:gd name="connsiteX230" fmla="*/ 384596 w 879114"/>
                <a:gd name="connsiteY230" fmla="*/ 98425 h 879848"/>
                <a:gd name="connsiteX231" fmla="*/ 385297 w 879114"/>
                <a:gd name="connsiteY231" fmla="*/ 102962 h 879848"/>
                <a:gd name="connsiteX232" fmla="*/ 386031 w 879114"/>
                <a:gd name="connsiteY232" fmla="*/ 107499 h 879848"/>
                <a:gd name="connsiteX233" fmla="*/ 386765 w 879114"/>
                <a:gd name="connsiteY233" fmla="*/ 112037 h 879848"/>
                <a:gd name="connsiteX234" fmla="*/ 386064 w 879114"/>
                <a:gd name="connsiteY234" fmla="*/ 107499 h 879848"/>
                <a:gd name="connsiteX235" fmla="*/ 804769 w 879114"/>
                <a:gd name="connsiteY235" fmla="*/ 431321 h 879848"/>
                <a:gd name="connsiteX236" fmla="*/ 796529 w 879114"/>
                <a:gd name="connsiteY236" fmla="*/ 431487 h 879848"/>
                <a:gd name="connsiteX237" fmla="*/ 796529 w 879114"/>
                <a:gd name="connsiteY237" fmla="*/ 431487 h 879848"/>
                <a:gd name="connsiteX238" fmla="*/ 792058 w 879114"/>
                <a:gd name="connsiteY238" fmla="*/ 431487 h 879848"/>
                <a:gd name="connsiteX239" fmla="*/ 791858 w 879114"/>
                <a:gd name="connsiteY239" fmla="*/ 431487 h 879848"/>
                <a:gd name="connsiteX240" fmla="*/ 787387 w 879114"/>
                <a:gd name="connsiteY240" fmla="*/ 431487 h 879848"/>
                <a:gd name="connsiteX241" fmla="*/ 782883 w 879114"/>
                <a:gd name="connsiteY241" fmla="*/ 431487 h 879848"/>
                <a:gd name="connsiteX242" fmla="*/ 782883 w 879114"/>
                <a:gd name="connsiteY242" fmla="*/ 431487 h 879848"/>
                <a:gd name="connsiteX243" fmla="*/ 778313 w 879114"/>
                <a:gd name="connsiteY243" fmla="*/ 431487 h 879848"/>
                <a:gd name="connsiteX244" fmla="*/ 773808 w 879114"/>
                <a:gd name="connsiteY244" fmla="*/ 431487 h 879848"/>
                <a:gd name="connsiteX245" fmla="*/ 773275 w 879114"/>
                <a:gd name="connsiteY245" fmla="*/ 431487 h 879848"/>
                <a:gd name="connsiteX246" fmla="*/ 769138 w 879114"/>
                <a:gd name="connsiteY246" fmla="*/ 431487 h 879848"/>
                <a:gd name="connsiteX247" fmla="*/ 769138 w 879114"/>
                <a:gd name="connsiteY247" fmla="*/ 431487 h 879848"/>
                <a:gd name="connsiteX248" fmla="*/ 766635 w 879114"/>
                <a:gd name="connsiteY248" fmla="*/ 431487 h 879848"/>
                <a:gd name="connsiteX249" fmla="*/ 773842 w 879114"/>
                <a:gd name="connsiteY249" fmla="*/ 431487 h 879848"/>
                <a:gd name="connsiteX250" fmla="*/ 778346 w 879114"/>
                <a:gd name="connsiteY250" fmla="*/ 431487 h 879848"/>
                <a:gd name="connsiteX251" fmla="*/ 779113 w 879114"/>
                <a:gd name="connsiteY251" fmla="*/ 431487 h 879848"/>
                <a:gd name="connsiteX252" fmla="*/ 783017 w 879114"/>
                <a:gd name="connsiteY252" fmla="*/ 431487 h 879848"/>
                <a:gd name="connsiteX253" fmla="*/ 792425 w 879114"/>
                <a:gd name="connsiteY253" fmla="*/ 431487 h 879848"/>
                <a:gd name="connsiteX254" fmla="*/ 796328 w 879114"/>
                <a:gd name="connsiteY254" fmla="*/ 431487 h 879848"/>
                <a:gd name="connsiteX255" fmla="*/ 798163 w 879114"/>
                <a:gd name="connsiteY255" fmla="*/ 431487 h 879848"/>
                <a:gd name="connsiteX256" fmla="*/ 804603 w 879114"/>
                <a:gd name="connsiteY256" fmla="*/ 431487 h 879848"/>
                <a:gd name="connsiteX257" fmla="*/ 805770 w 879114"/>
                <a:gd name="connsiteY257" fmla="*/ 431487 h 879848"/>
                <a:gd name="connsiteX258" fmla="*/ 808373 w 879114"/>
                <a:gd name="connsiteY258" fmla="*/ 431487 h 879848"/>
                <a:gd name="connsiteX259" fmla="*/ 804669 w 879114"/>
                <a:gd name="connsiteY259" fmla="*/ 431487 h 879848"/>
                <a:gd name="connsiteX260" fmla="*/ 765534 w 879114"/>
                <a:gd name="connsiteY260" fmla="*/ 432055 h 879848"/>
                <a:gd name="connsiteX261" fmla="*/ 765534 w 879114"/>
                <a:gd name="connsiteY261" fmla="*/ 432055 h 879848"/>
                <a:gd name="connsiteX262" fmla="*/ 757794 w 879114"/>
                <a:gd name="connsiteY262" fmla="*/ 432055 h 879848"/>
                <a:gd name="connsiteX263" fmla="*/ 762131 w 879114"/>
                <a:gd name="connsiteY263" fmla="*/ 432055 h 879848"/>
                <a:gd name="connsiteX264" fmla="*/ 756526 w 879114"/>
                <a:gd name="connsiteY264" fmla="*/ 432055 h 879848"/>
                <a:gd name="connsiteX265" fmla="*/ 755225 w 879114"/>
                <a:gd name="connsiteY265" fmla="*/ 432055 h 879848"/>
                <a:gd name="connsiteX266" fmla="*/ 755225 w 879114"/>
                <a:gd name="connsiteY266" fmla="*/ 432055 h 879848"/>
                <a:gd name="connsiteX267" fmla="*/ 879035 w 879114"/>
                <a:gd name="connsiteY267" fmla="*/ 425682 h 879848"/>
                <a:gd name="connsiteX268" fmla="*/ 879035 w 879114"/>
                <a:gd name="connsiteY268" fmla="*/ 424815 h 879848"/>
                <a:gd name="connsiteX269" fmla="*/ 878501 w 879114"/>
                <a:gd name="connsiteY269" fmla="*/ 412204 h 879848"/>
                <a:gd name="connsiteX270" fmla="*/ 878234 w 879114"/>
                <a:gd name="connsiteY270" fmla="*/ 408167 h 879848"/>
                <a:gd name="connsiteX271" fmla="*/ 878234 w 879114"/>
                <a:gd name="connsiteY271" fmla="*/ 406765 h 879848"/>
                <a:gd name="connsiteX272" fmla="*/ 878001 w 879114"/>
                <a:gd name="connsiteY272" fmla="*/ 403429 h 879848"/>
                <a:gd name="connsiteX273" fmla="*/ 878001 w 879114"/>
                <a:gd name="connsiteY273" fmla="*/ 403029 h 879848"/>
                <a:gd name="connsiteX274" fmla="*/ 877300 w 879114"/>
                <a:gd name="connsiteY274" fmla="*/ 395055 h 879848"/>
                <a:gd name="connsiteX275" fmla="*/ 877300 w 879114"/>
                <a:gd name="connsiteY275" fmla="*/ 394354 h 879848"/>
                <a:gd name="connsiteX276" fmla="*/ 877033 w 879114"/>
                <a:gd name="connsiteY276" fmla="*/ 391785 h 879848"/>
                <a:gd name="connsiteX277" fmla="*/ 876700 w 879114"/>
                <a:gd name="connsiteY277" fmla="*/ 388749 h 879848"/>
                <a:gd name="connsiteX278" fmla="*/ 876433 w 879114"/>
                <a:gd name="connsiteY278" fmla="*/ 386247 h 879848"/>
                <a:gd name="connsiteX279" fmla="*/ 875799 w 879114"/>
                <a:gd name="connsiteY279" fmla="*/ 381276 h 879848"/>
                <a:gd name="connsiteX280" fmla="*/ 875198 w 879114"/>
                <a:gd name="connsiteY280" fmla="*/ 376572 h 879848"/>
                <a:gd name="connsiteX281" fmla="*/ 875198 w 879114"/>
                <a:gd name="connsiteY281" fmla="*/ 375971 h 879848"/>
                <a:gd name="connsiteX282" fmla="*/ 874598 w 879114"/>
                <a:gd name="connsiteY282" fmla="*/ 371968 h 879848"/>
                <a:gd name="connsiteX283" fmla="*/ 874231 w 879114"/>
                <a:gd name="connsiteY283" fmla="*/ 369432 h 879848"/>
                <a:gd name="connsiteX284" fmla="*/ 873931 w 879114"/>
                <a:gd name="connsiteY284" fmla="*/ 367531 h 879848"/>
                <a:gd name="connsiteX285" fmla="*/ 873464 w 879114"/>
                <a:gd name="connsiteY285" fmla="*/ 364761 h 879848"/>
                <a:gd name="connsiteX286" fmla="*/ 872663 w 879114"/>
                <a:gd name="connsiteY286" fmla="*/ 360091 h 879848"/>
                <a:gd name="connsiteX287" fmla="*/ 871729 w 879114"/>
                <a:gd name="connsiteY287" fmla="*/ 355153 h 879848"/>
                <a:gd name="connsiteX288" fmla="*/ 871462 w 879114"/>
                <a:gd name="connsiteY288" fmla="*/ 353752 h 879848"/>
                <a:gd name="connsiteX289" fmla="*/ 870795 w 879114"/>
                <a:gd name="connsiteY289" fmla="*/ 350415 h 879848"/>
                <a:gd name="connsiteX290" fmla="*/ 870394 w 879114"/>
                <a:gd name="connsiteY290" fmla="*/ 348580 h 879848"/>
                <a:gd name="connsiteX291" fmla="*/ 869493 w 879114"/>
                <a:gd name="connsiteY291" fmla="*/ 344076 h 879848"/>
                <a:gd name="connsiteX292" fmla="*/ 868626 w 879114"/>
                <a:gd name="connsiteY292" fmla="*/ 340306 h 879848"/>
                <a:gd name="connsiteX293" fmla="*/ 868393 w 879114"/>
                <a:gd name="connsiteY293" fmla="*/ 339272 h 879848"/>
                <a:gd name="connsiteX294" fmla="*/ 867925 w 879114"/>
                <a:gd name="connsiteY294" fmla="*/ 337237 h 879848"/>
                <a:gd name="connsiteX295" fmla="*/ 867025 w 879114"/>
                <a:gd name="connsiteY295" fmla="*/ 333567 h 879848"/>
                <a:gd name="connsiteX296" fmla="*/ 867025 w 879114"/>
                <a:gd name="connsiteY296" fmla="*/ 333233 h 879848"/>
                <a:gd name="connsiteX297" fmla="*/ 866057 w 879114"/>
                <a:gd name="connsiteY297" fmla="*/ 329363 h 879848"/>
                <a:gd name="connsiteX298" fmla="*/ 865390 w 879114"/>
                <a:gd name="connsiteY298" fmla="*/ 326794 h 879848"/>
                <a:gd name="connsiteX299" fmla="*/ 863455 w 879114"/>
                <a:gd name="connsiteY299" fmla="*/ 319588 h 879848"/>
                <a:gd name="connsiteX300" fmla="*/ 862587 w 879114"/>
                <a:gd name="connsiteY300" fmla="*/ 316585 h 879848"/>
                <a:gd name="connsiteX301" fmla="*/ 861753 w 879114"/>
                <a:gd name="connsiteY301" fmla="*/ 313649 h 879848"/>
                <a:gd name="connsiteX302" fmla="*/ 860786 w 879114"/>
                <a:gd name="connsiteY302" fmla="*/ 310313 h 879848"/>
                <a:gd name="connsiteX303" fmla="*/ 859518 w 879114"/>
                <a:gd name="connsiteY303" fmla="*/ 306276 h 879848"/>
                <a:gd name="connsiteX304" fmla="*/ 856982 w 879114"/>
                <a:gd name="connsiteY304" fmla="*/ 298369 h 879848"/>
                <a:gd name="connsiteX305" fmla="*/ 856982 w 879114"/>
                <a:gd name="connsiteY305" fmla="*/ 298102 h 879848"/>
                <a:gd name="connsiteX306" fmla="*/ 855815 w 879114"/>
                <a:gd name="connsiteY306" fmla="*/ 294766 h 879848"/>
                <a:gd name="connsiteX307" fmla="*/ 855648 w 879114"/>
                <a:gd name="connsiteY307" fmla="*/ 294332 h 879848"/>
                <a:gd name="connsiteX308" fmla="*/ 855648 w 879114"/>
                <a:gd name="connsiteY308" fmla="*/ 294332 h 879848"/>
                <a:gd name="connsiteX309" fmla="*/ 855314 w 879114"/>
                <a:gd name="connsiteY309" fmla="*/ 293365 h 879848"/>
                <a:gd name="connsiteX310" fmla="*/ 854580 w 879114"/>
                <a:gd name="connsiteY310" fmla="*/ 291263 h 879848"/>
                <a:gd name="connsiteX311" fmla="*/ 853246 w 879114"/>
                <a:gd name="connsiteY311" fmla="*/ 287526 h 879848"/>
                <a:gd name="connsiteX312" fmla="*/ 853246 w 879114"/>
                <a:gd name="connsiteY312" fmla="*/ 287526 h 879848"/>
                <a:gd name="connsiteX313" fmla="*/ 852612 w 879114"/>
                <a:gd name="connsiteY313" fmla="*/ 285791 h 879848"/>
                <a:gd name="connsiteX314" fmla="*/ 851411 w 879114"/>
                <a:gd name="connsiteY314" fmla="*/ 282622 h 879848"/>
                <a:gd name="connsiteX315" fmla="*/ 850443 w 879114"/>
                <a:gd name="connsiteY315" fmla="*/ 280053 h 879848"/>
                <a:gd name="connsiteX316" fmla="*/ 850443 w 879114"/>
                <a:gd name="connsiteY316" fmla="*/ 280053 h 879848"/>
                <a:gd name="connsiteX317" fmla="*/ 846807 w 879114"/>
                <a:gd name="connsiteY317" fmla="*/ 270978 h 879848"/>
                <a:gd name="connsiteX318" fmla="*/ 845539 w 879114"/>
                <a:gd name="connsiteY318" fmla="*/ 267975 h 879848"/>
                <a:gd name="connsiteX319" fmla="*/ 843971 w 879114"/>
                <a:gd name="connsiteY319" fmla="*/ 264305 h 879848"/>
                <a:gd name="connsiteX320" fmla="*/ 843771 w 879114"/>
                <a:gd name="connsiteY320" fmla="*/ 263872 h 879848"/>
                <a:gd name="connsiteX321" fmla="*/ 842069 w 879114"/>
                <a:gd name="connsiteY321" fmla="*/ 260002 h 879848"/>
                <a:gd name="connsiteX322" fmla="*/ 840301 w 879114"/>
                <a:gd name="connsiteY322" fmla="*/ 256031 h 879848"/>
                <a:gd name="connsiteX323" fmla="*/ 835196 w 879114"/>
                <a:gd name="connsiteY323" fmla="*/ 245255 h 879848"/>
                <a:gd name="connsiteX324" fmla="*/ 834396 w 879114"/>
                <a:gd name="connsiteY324" fmla="*/ 243620 h 879848"/>
                <a:gd name="connsiteX325" fmla="*/ 833395 w 879114"/>
                <a:gd name="connsiteY325" fmla="*/ 241585 h 879848"/>
                <a:gd name="connsiteX326" fmla="*/ 832160 w 879114"/>
                <a:gd name="connsiteY326" fmla="*/ 239150 h 879848"/>
                <a:gd name="connsiteX327" fmla="*/ 831260 w 879114"/>
                <a:gd name="connsiteY327" fmla="*/ 237315 h 879848"/>
                <a:gd name="connsiteX328" fmla="*/ 829992 w 879114"/>
                <a:gd name="connsiteY328" fmla="*/ 234946 h 879848"/>
                <a:gd name="connsiteX329" fmla="*/ 828824 w 879114"/>
                <a:gd name="connsiteY329" fmla="*/ 232677 h 879848"/>
                <a:gd name="connsiteX330" fmla="*/ 824687 w 879114"/>
                <a:gd name="connsiteY330" fmla="*/ 225071 h 879848"/>
                <a:gd name="connsiteX331" fmla="*/ 822685 w 879114"/>
                <a:gd name="connsiteY331" fmla="*/ 221501 h 879848"/>
                <a:gd name="connsiteX332" fmla="*/ 822452 w 879114"/>
                <a:gd name="connsiteY332" fmla="*/ 221134 h 879848"/>
                <a:gd name="connsiteX333" fmla="*/ 820550 w 879114"/>
                <a:gd name="connsiteY333" fmla="*/ 217798 h 879848"/>
                <a:gd name="connsiteX334" fmla="*/ 820183 w 879114"/>
                <a:gd name="connsiteY334" fmla="*/ 217164 h 879848"/>
                <a:gd name="connsiteX335" fmla="*/ 818214 w 879114"/>
                <a:gd name="connsiteY335" fmla="*/ 213827 h 879848"/>
                <a:gd name="connsiteX336" fmla="*/ 816013 w 879114"/>
                <a:gd name="connsiteY336" fmla="*/ 210157 h 879848"/>
                <a:gd name="connsiteX337" fmla="*/ 811409 w 879114"/>
                <a:gd name="connsiteY337" fmla="*/ 202818 h 879848"/>
                <a:gd name="connsiteX338" fmla="*/ 809207 w 879114"/>
                <a:gd name="connsiteY338" fmla="*/ 199481 h 879848"/>
                <a:gd name="connsiteX339" fmla="*/ 808873 w 879114"/>
                <a:gd name="connsiteY339" fmla="*/ 199014 h 879848"/>
                <a:gd name="connsiteX340" fmla="*/ 806704 w 879114"/>
                <a:gd name="connsiteY340" fmla="*/ 195678 h 879848"/>
                <a:gd name="connsiteX341" fmla="*/ 801967 w 879114"/>
                <a:gd name="connsiteY341" fmla="*/ 188672 h 879848"/>
                <a:gd name="connsiteX342" fmla="*/ 799231 w 879114"/>
                <a:gd name="connsiteY342" fmla="*/ 184668 h 879848"/>
                <a:gd name="connsiteX343" fmla="*/ 796929 w 879114"/>
                <a:gd name="connsiteY343" fmla="*/ 181332 h 879848"/>
                <a:gd name="connsiteX344" fmla="*/ 794427 w 879114"/>
                <a:gd name="connsiteY344" fmla="*/ 177995 h 879848"/>
                <a:gd name="connsiteX345" fmla="*/ 791858 w 879114"/>
                <a:gd name="connsiteY345" fmla="*/ 174659 h 879848"/>
                <a:gd name="connsiteX346" fmla="*/ 783951 w 879114"/>
                <a:gd name="connsiteY346" fmla="*/ 164450 h 879848"/>
                <a:gd name="connsiteX347" fmla="*/ 781248 w 879114"/>
                <a:gd name="connsiteY347" fmla="*/ 161114 h 879848"/>
                <a:gd name="connsiteX348" fmla="*/ 781248 w 879114"/>
                <a:gd name="connsiteY348" fmla="*/ 161114 h 879848"/>
                <a:gd name="connsiteX349" fmla="*/ 776644 w 879114"/>
                <a:gd name="connsiteY349" fmla="*/ 155542 h 879848"/>
                <a:gd name="connsiteX350" fmla="*/ 776644 w 879114"/>
                <a:gd name="connsiteY350" fmla="*/ 155542 h 879848"/>
                <a:gd name="connsiteX351" fmla="*/ 776177 w 879114"/>
                <a:gd name="connsiteY351" fmla="*/ 155008 h 879848"/>
                <a:gd name="connsiteX352" fmla="*/ 776177 w 879114"/>
                <a:gd name="connsiteY352" fmla="*/ 155008 h 879848"/>
                <a:gd name="connsiteX353" fmla="*/ 775143 w 879114"/>
                <a:gd name="connsiteY353" fmla="*/ 153774 h 879848"/>
                <a:gd name="connsiteX354" fmla="*/ 773141 w 879114"/>
                <a:gd name="connsiteY354" fmla="*/ 151439 h 879848"/>
                <a:gd name="connsiteX355" fmla="*/ 771607 w 879114"/>
                <a:gd name="connsiteY355" fmla="*/ 149670 h 879848"/>
                <a:gd name="connsiteX356" fmla="*/ 761197 w 879114"/>
                <a:gd name="connsiteY356" fmla="*/ 158712 h 879848"/>
                <a:gd name="connsiteX357" fmla="*/ 761197 w 879114"/>
                <a:gd name="connsiteY357" fmla="*/ 158712 h 879848"/>
                <a:gd name="connsiteX358" fmla="*/ 750855 w 879114"/>
                <a:gd name="connsiteY358" fmla="*/ 167686 h 879848"/>
                <a:gd name="connsiteX359" fmla="*/ 740479 w 879114"/>
                <a:gd name="connsiteY359" fmla="*/ 176728 h 879848"/>
                <a:gd name="connsiteX360" fmla="*/ 729035 w 879114"/>
                <a:gd name="connsiteY360" fmla="*/ 184701 h 879848"/>
                <a:gd name="connsiteX361" fmla="*/ 723097 w 879114"/>
                <a:gd name="connsiteY361" fmla="*/ 189739 h 879848"/>
                <a:gd name="connsiteX362" fmla="*/ 720294 w 879114"/>
                <a:gd name="connsiteY362" fmla="*/ 192141 h 879848"/>
                <a:gd name="connsiteX363" fmla="*/ 718726 w 879114"/>
                <a:gd name="connsiteY363" fmla="*/ 193509 h 879848"/>
                <a:gd name="connsiteX364" fmla="*/ 718726 w 879114"/>
                <a:gd name="connsiteY364" fmla="*/ 193509 h 879848"/>
                <a:gd name="connsiteX365" fmla="*/ 715156 w 879114"/>
                <a:gd name="connsiteY365" fmla="*/ 196645 h 879848"/>
                <a:gd name="connsiteX366" fmla="*/ 715156 w 879114"/>
                <a:gd name="connsiteY366" fmla="*/ 196645 h 879848"/>
                <a:gd name="connsiteX367" fmla="*/ 714523 w 879114"/>
                <a:gd name="connsiteY367" fmla="*/ 197213 h 879848"/>
                <a:gd name="connsiteX368" fmla="*/ 708284 w 879114"/>
                <a:gd name="connsiteY368" fmla="*/ 202617 h 879848"/>
                <a:gd name="connsiteX369" fmla="*/ 708284 w 879114"/>
                <a:gd name="connsiteY369" fmla="*/ 202617 h 879848"/>
                <a:gd name="connsiteX370" fmla="*/ 704947 w 879114"/>
                <a:gd name="connsiteY370" fmla="*/ 205587 h 879848"/>
                <a:gd name="connsiteX371" fmla="*/ 704947 w 879114"/>
                <a:gd name="connsiteY371" fmla="*/ 205587 h 879848"/>
                <a:gd name="connsiteX372" fmla="*/ 701611 w 879114"/>
                <a:gd name="connsiteY372" fmla="*/ 208556 h 879848"/>
                <a:gd name="connsiteX373" fmla="*/ 701611 w 879114"/>
                <a:gd name="connsiteY373" fmla="*/ 208556 h 879848"/>
                <a:gd name="connsiteX374" fmla="*/ 698275 w 879114"/>
                <a:gd name="connsiteY374" fmla="*/ 211525 h 879848"/>
                <a:gd name="connsiteX375" fmla="*/ 698275 w 879114"/>
                <a:gd name="connsiteY375" fmla="*/ 211525 h 879848"/>
                <a:gd name="connsiteX376" fmla="*/ 694938 w 879114"/>
                <a:gd name="connsiteY376" fmla="*/ 214495 h 879848"/>
                <a:gd name="connsiteX377" fmla="*/ 694938 w 879114"/>
                <a:gd name="connsiteY377" fmla="*/ 214495 h 879848"/>
                <a:gd name="connsiteX378" fmla="*/ 691936 w 879114"/>
                <a:gd name="connsiteY378" fmla="*/ 217097 h 879848"/>
                <a:gd name="connsiteX379" fmla="*/ 691502 w 879114"/>
                <a:gd name="connsiteY379" fmla="*/ 217464 h 879848"/>
                <a:gd name="connsiteX380" fmla="*/ 691268 w 879114"/>
                <a:gd name="connsiteY380" fmla="*/ 217697 h 879848"/>
                <a:gd name="connsiteX381" fmla="*/ 690234 w 879114"/>
                <a:gd name="connsiteY381" fmla="*/ 218598 h 879848"/>
                <a:gd name="connsiteX382" fmla="*/ 689800 w 879114"/>
                <a:gd name="connsiteY382" fmla="*/ 218965 h 879848"/>
                <a:gd name="connsiteX383" fmla="*/ 687999 w 879114"/>
                <a:gd name="connsiteY383" fmla="*/ 220500 h 879848"/>
                <a:gd name="connsiteX384" fmla="*/ 684663 w 879114"/>
                <a:gd name="connsiteY384" fmla="*/ 223503 h 879848"/>
                <a:gd name="connsiteX385" fmla="*/ 677723 w 879114"/>
                <a:gd name="connsiteY385" fmla="*/ 229508 h 879848"/>
                <a:gd name="connsiteX386" fmla="*/ 677723 w 879114"/>
                <a:gd name="connsiteY386" fmla="*/ 229508 h 879848"/>
                <a:gd name="connsiteX387" fmla="*/ 667314 w 879114"/>
                <a:gd name="connsiteY387" fmla="*/ 238549 h 879848"/>
                <a:gd name="connsiteX388" fmla="*/ 657005 w 879114"/>
                <a:gd name="connsiteY388" fmla="*/ 247557 h 879848"/>
                <a:gd name="connsiteX389" fmla="*/ 646595 w 879114"/>
                <a:gd name="connsiteY389" fmla="*/ 256599 h 879848"/>
                <a:gd name="connsiteX390" fmla="*/ 646595 w 879114"/>
                <a:gd name="connsiteY390" fmla="*/ 256599 h 879848"/>
                <a:gd name="connsiteX391" fmla="*/ 644927 w 879114"/>
                <a:gd name="connsiteY391" fmla="*/ 258067 h 879848"/>
                <a:gd name="connsiteX392" fmla="*/ 644527 w 879114"/>
                <a:gd name="connsiteY392" fmla="*/ 258400 h 879848"/>
                <a:gd name="connsiteX393" fmla="*/ 644527 w 879114"/>
                <a:gd name="connsiteY393" fmla="*/ 258400 h 879848"/>
                <a:gd name="connsiteX394" fmla="*/ 635619 w 879114"/>
                <a:gd name="connsiteY394" fmla="*/ 265840 h 879848"/>
                <a:gd name="connsiteX395" fmla="*/ 635619 w 879114"/>
                <a:gd name="connsiteY395" fmla="*/ 265840 h 879848"/>
                <a:gd name="connsiteX396" fmla="*/ 625310 w 879114"/>
                <a:gd name="connsiteY396" fmla="*/ 274848 h 879848"/>
                <a:gd name="connsiteX397" fmla="*/ 625310 w 879114"/>
                <a:gd name="connsiteY397" fmla="*/ 274848 h 879848"/>
                <a:gd name="connsiteX398" fmla="*/ 625076 w 879114"/>
                <a:gd name="connsiteY398" fmla="*/ 274581 h 879848"/>
                <a:gd name="connsiteX399" fmla="*/ 625076 w 879114"/>
                <a:gd name="connsiteY399" fmla="*/ 274581 h 879848"/>
                <a:gd name="connsiteX400" fmla="*/ 624809 w 879114"/>
                <a:gd name="connsiteY400" fmla="*/ 274281 h 879848"/>
                <a:gd name="connsiteX401" fmla="*/ 624509 w 879114"/>
                <a:gd name="connsiteY401" fmla="*/ 273947 h 879848"/>
                <a:gd name="connsiteX402" fmla="*/ 624342 w 879114"/>
                <a:gd name="connsiteY402" fmla="*/ 273781 h 879848"/>
                <a:gd name="connsiteX403" fmla="*/ 622574 w 879114"/>
                <a:gd name="connsiteY403" fmla="*/ 271779 h 879848"/>
                <a:gd name="connsiteX404" fmla="*/ 622074 w 879114"/>
                <a:gd name="connsiteY404" fmla="*/ 271212 h 879848"/>
                <a:gd name="connsiteX405" fmla="*/ 622074 w 879114"/>
                <a:gd name="connsiteY405" fmla="*/ 271212 h 879848"/>
                <a:gd name="connsiteX406" fmla="*/ 621740 w 879114"/>
                <a:gd name="connsiteY406" fmla="*/ 270878 h 879848"/>
                <a:gd name="connsiteX407" fmla="*/ 621573 w 879114"/>
                <a:gd name="connsiteY407" fmla="*/ 270678 h 879848"/>
                <a:gd name="connsiteX408" fmla="*/ 621373 w 879114"/>
                <a:gd name="connsiteY408" fmla="*/ 270478 h 879848"/>
                <a:gd name="connsiteX409" fmla="*/ 621373 w 879114"/>
                <a:gd name="connsiteY409" fmla="*/ 270478 h 879848"/>
                <a:gd name="connsiteX410" fmla="*/ 620739 w 879114"/>
                <a:gd name="connsiteY410" fmla="*/ 269810 h 879848"/>
                <a:gd name="connsiteX411" fmla="*/ 619838 w 879114"/>
                <a:gd name="connsiteY411" fmla="*/ 268810 h 879848"/>
                <a:gd name="connsiteX412" fmla="*/ 619171 w 879114"/>
                <a:gd name="connsiteY412" fmla="*/ 268109 h 879848"/>
                <a:gd name="connsiteX413" fmla="*/ 617503 w 879114"/>
                <a:gd name="connsiteY413" fmla="*/ 266374 h 879848"/>
                <a:gd name="connsiteX414" fmla="*/ 615801 w 879114"/>
                <a:gd name="connsiteY414" fmla="*/ 264639 h 879848"/>
                <a:gd name="connsiteX415" fmla="*/ 612465 w 879114"/>
                <a:gd name="connsiteY415" fmla="*/ 261303 h 879848"/>
                <a:gd name="connsiteX416" fmla="*/ 612465 w 879114"/>
                <a:gd name="connsiteY416" fmla="*/ 261303 h 879848"/>
                <a:gd name="connsiteX417" fmla="*/ 609129 w 879114"/>
                <a:gd name="connsiteY417" fmla="*/ 257967 h 879848"/>
                <a:gd name="connsiteX418" fmla="*/ 607728 w 879114"/>
                <a:gd name="connsiteY418" fmla="*/ 256665 h 879848"/>
                <a:gd name="connsiteX419" fmla="*/ 607361 w 879114"/>
                <a:gd name="connsiteY419" fmla="*/ 256332 h 879848"/>
                <a:gd name="connsiteX420" fmla="*/ 606293 w 879114"/>
                <a:gd name="connsiteY420" fmla="*/ 255364 h 879848"/>
                <a:gd name="connsiteX421" fmla="*/ 605859 w 879114"/>
                <a:gd name="connsiteY421" fmla="*/ 254964 h 879848"/>
                <a:gd name="connsiteX422" fmla="*/ 605592 w 879114"/>
                <a:gd name="connsiteY422" fmla="*/ 254697 h 879848"/>
                <a:gd name="connsiteX423" fmla="*/ 605592 w 879114"/>
                <a:gd name="connsiteY423" fmla="*/ 254697 h 879848"/>
                <a:gd name="connsiteX424" fmla="*/ 605592 w 879114"/>
                <a:gd name="connsiteY424" fmla="*/ 254697 h 879848"/>
                <a:gd name="connsiteX425" fmla="*/ 605592 w 879114"/>
                <a:gd name="connsiteY425" fmla="*/ 254697 h 879848"/>
                <a:gd name="connsiteX426" fmla="*/ 602256 w 879114"/>
                <a:gd name="connsiteY426" fmla="*/ 251661 h 879848"/>
                <a:gd name="connsiteX427" fmla="*/ 601589 w 879114"/>
                <a:gd name="connsiteY427" fmla="*/ 251094 h 879848"/>
                <a:gd name="connsiteX428" fmla="*/ 600955 w 879114"/>
                <a:gd name="connsiteY428" fmla="*/ 250527 h 879848"/>
                <a:gd name="connsiteX429" fmla="*/ 600955 w 879114"/>
                <a:gd name="connsiteY429" fmla="*/ 250527 h 879848"/>
                <a:gd name="connsiteX430" fmla="*/ 600755 w 879114"/>
                <a:gd name="connsiteY430" fmla="*/ 250326 h 879848"/>
                <a:gd name="connsiteX431" fmla="*/ 598720 w 879114"/>
                <a:gd name="connsiteY431" fmla="*/ 248592 h 879848"/>
                <a:gd name="connsiteX432" fmla="*/ 596885 w 879114"/>
                <a:gd name="connsiteY432" fmla="*/ 247057 h 879848"/>
                <a:gd name="connsiteX433" fmla="*/ 594115 w 879114"/>
                <a:gd name="connsiteY433" fmla="*/ 244855 h 879848"/>
                <a:gd name="connsiteX434" fmla="*/ 593648 w 879114"/>
                <a:gd name="connsiteY434" fmla="*/ 244488 h 879848"/>
                <a:gd name="connsiteX435" fmla="*/ 592981 w 879114"/>
                <a:gd name="connsiteY435" fmla="*/ 243954 h 879848"/>
                <a:gd name="connsiteX436" fmla="*/ 592581 w 879114"/>
                <a:gd name="connsiteY436" fmla="*/ 243654 h 879848"/>
                <a:gd name="connsiteX437" fmla="*/ 592014 w 879114"/>
                <a:gd name="connsiteY437" fmla="*/ 243220 h 879848"/>
                <a:gd name="connsiteX438" fmla="*/ 590946 w 879114"/>
                <a:gd name="connsiteY438" fmla="*/ 242386 h 879848"/>
                <a:gd name="connsiteX439" fmla="*/ 590512 w 879114"/>
                <a:gd name="connsiteY439" fmla="*/ 242052 h 879848"/>
                <a:gd name="connsiteX440" fmla="*/ 588944 w 879114"/>
                <a:gd name="connsiteY440" fmla="*/ 240851 h 879848"/>
                <a:gd name="connsiteX441" fmla="*/ 588944 w 879114"/>
                <a:gd name="connsiteY441" fmla="*/ 240851 h 879848"/>
                <a:gd name="connsiteX442" fmla="*/ 588944 w 879114"/>
                <a:gd name="connsiteY442" fmla="*/ 240685 h 879848"/>
                <a:gd name="connsiteX443" fmla="*/ 588944 w 879114"/>
                <a:gd name="connsiteY443" fmla="*/ 240685 h 879848"/>
                <a:gd name="connsiteX444" fmla="*/ 588944 w 879114"/>
                <a:gd name="connsiteY444" fmla="*/ 240685 h 879848"/>
                <a:gd name="connsiteX445" fmla="*/ 588944 w 879114"/>
                <a:gd name="connsiteY445" fmla="*/ 240685 h 879848"/>
                <a:gd name="connsiteX446" fmla="*/ 588744 w 879114"/>
                <a:gd name="connsiteY446" fmla="*/ 240685 h 879848"/>
                <a:gd name="connsiteX447" fmla="*/ 588744 w 879114"/>
                <a:gd name="connsiteY447" fmla="*/ 240685 h 879848"/>
                <a:gd name="connsiteX448" fmla="*/ 587943 w 879114"/>
                <a:gd name="connsiteY448" fmla="*/ 240084 h 879848"/>
                <a:gd name="connsiteX449" fmla="*/ 586008 w 879114"/>
                <a:gd name="connsiteY449" fmla="*/ 238649 h 879848"/>
                <a:gd name="connsiteX450" fmla="*/ 586008 w 879114"/>
                <a:gd name="connsiteY450" fmla="*/ 238649 h 879848"/>
                <a:gd name="connsiteX451" fmla="*/ 584107 w 879114"/>
                <a:gd name="connsiteY451" fmla="*/ 237248 h 879848"/>
                <a:gd name="connsiteX452" fmla="*/ 583473 w 879114"/>
                <a:gd name="connsiteY452" fmla="*/ 236814 h 879848"/>
                <a:gd name="connsiteX453" fmla="*/ 583473 w 879114"/>
                <a:gd name="connsiteY453" fmla="*/ 236814 h 879848"/>
                <a:gd name="connsiteX454" fmla="*/ 581738 w 879114"/>
                <a:gd name="connsiteY454" fmla="*/ 235613 h 879848"/>
                <a:gd name="connsiteX455" fmla="*/ 579336 w 879114"/>
                <a:gd name="connsiteY455" fmla="*/ 233979 h 879848"/>
                <a:gd name="connsiteX456" fmla="*/ 577634 w 879114"/>
                <a:gd name="connsiteY456" fmla="*/ 232844 h 879848"/>
                <a:gd name="connsiteX457" fmla="*/ 576400 w 879114"/>
                <a:gd name="connsiteY457" fmla="*/ 232010 h 879848"/>
                <a:gd name="connsiteX458" fmla="*/ 574832 w 879114"/>
                <a:gd name="connsiteY458" fmla="*/ 231009 h 879848"/>
                <a:gd name="connsiteX459" fmla="*/ 572897 w 879114"/>
                <a:gd name="connsiteY459" fmla="*/ 229808 h 879848"/>
                <a:gd name="connsiteX460" fmla="*/ 571862 w 879114"/>
                <a:gd name="connsiteY460" fmla="*/ 229174 h 879848"/>
                <a:gd name="connsiteX461" fmla="*/ 569794 w 879114"/>
                <a:gd name="connsiteY461" fmla="*/ 227873 h 879848"/>
                <a:gd name="connsiteX462" fmla="*/ 569260 w 879114"/>
                <a:gd name="connsiteY462" fmla="*/ 227573 h 879848"/>
                <a:gd name="connsiteX463" fmla="*/ 569060 w 879114"/>
                <a:gd name="connsiteY463" fmla="*/ 227573 h 879848"/>
                <a:gd name="connsiteX464" fmla="*/ 568726 w 879114"/>
                <a:gd name="connsiteY464" fmla="*/ 227339 h 879848"/>
                <a:gd name="connsiteX465" fmla="*/ 567725 w 879114"/>
                <a:gd name="connsiteY465" fmla="*/ 226739 h 879848"/>
                <a:gd name="connsiteX466" fmla="*/ 567725 w 879114"/>
                <a:gd name="connsiteY466" fmla="*/ 226739 h 879848"/>
                <a:gd name="connsiteX467" fmla="*/ 574798 w 879114"/>
                <a:gd name="connsiteY467" fmla="*/ 214995 h 879848"/>
                <a:gd name="connsiteX468" fmla="*/ 574798 w 879114"/>
                <a:gd name="connsiteY468" fmla="*/ 214995 h 879848"/>
                <a:gd name="connsiteX469" fmla="*/ 581705 w 879114"/>
                <a:gd name="connsiteY469" fmla="*/ 203485 h 879848"/>
                <a:gd name="connsiteX470" fmla="*/ 581705 w 879114"/>
                <a:gd name="connsiteY470" fmla="*/ 203485 h 879848"/>
                <a:gd name="connsiteX471" fmla="*/ 581705 w 879114"/>
                <a:gd name="connsiteY471" fmla="*/ 203318 h 879848"/>
                <a:gd name="connsiteX472" fmla="*/ 581705 w 879114"/>
                <a:gd name="connsiteY472" fmla="*/ 203318 h 879848"/>
                <a:gd name="connsiteX473" fmla="*/ 588811 w 879114"/>
                <a:gd name="connsiteY473" fmla="*/ 191574 h 879848"/>
                <a:gd name="connsiteX474" fmla="*/ 595884 w 879114"/>
                <a:gd name="connsiteY474" fmla="*/ 179797 h 879848"/>
                <a:gd name="connsiteX475" fmla="*/ 595884 w 879114"/>
                <a:gd name="connsiteY475" fmla="*/ 179797 h 879848"/>
                <a:gd name="connsiteX476" fmla="*/ 597218 w 879114"/>
                <a:gd name="connsiteY476" fmla="*/ 177562 h 879848"/>
                <a:gd name="connsiteX477" fmla="*/ 598686 w 879114"/>
                <a:gd name="connsiteY477" fmla="*/ 175093 h 879848"/>
                <a:gd name="connsiteX478" fmla="*/ 602957 w 879114"/>
                <a:gd name="connsiteY478" fmla="*/ 168020 h 879848"/>
                <a:gd name="connsiteX479" fmla="*/ 602957 w 879114"/>
                <a:gd name="connsiteY479" fmla="*/ 168020 h 879848"/>
                <a:gd name="connsiteX480" fmla="*/ 604725 w 879114"/>
                <a:gd name="connsiteY480" fmla="*/ 165084 h 879848"/>
                <a:gd name="connsiteX481" fmla="*/ 605793 w 879114"/>
                <a:gd name="connsiteY481" fmla="*/ 163316 h 879848"/>
                <a:gd name="connsiteX482" fmla="*/ 606126 w 879114"/>
                <a:gd name="connsiteY482" fmla="*/ 162815 h 879848"/>
                <a:gd name="connsiteX483" fmla="*/ 606126 w 879114"/>
                <a:gd name="connsiteY483" fmla="*/ 162548 h 879848"/>
                <a:gd name="connsiteX484" fmla="*/ 607561 w 879114"/>
                <a:gd name="connsiteY484" fmla="*/ 160213 h 879848"/>
                <a:gd name="connsiteX485" fmla="*/ 607561 w 879114"/>
                <a:gd name="connsiteY485" fmla="*/ 160213 h 879848"/>
                <a:gd name="connsiteX486" fmla="*/ 609929 w 879114"/>
                <a:gd name="connsiteY486" fmla="*/ 156310 h 879848"/>
                <a:gd name="connsiteX487" fmla="*/ 609929 w 879114"/>
                <a:gd name="connsiteY487" fmla="*/ 156310 h 879848"/>
                <a:gd name="connsiteX488" fmla="*/ 612298 w 879114"/>
                <a:gd name="connsiteY488" fmla="*/ 152406 h 879848"/>
                <a:gd name="connsiteX489" fmla="*/ 612298 w 879114"/>
                <a:gd name="connsiteY489" fmla="*/ 152406 h 879848"/>
                <a:gd name="connsiteX490" fmla="*/ 614667 w 879114"/>
                <a:gd name="connsiteY490" fmla="*/ 148503 h 879848"/>
                <a:gd name="connsiteX491" fmla="*/ 614667 w 879114"/>
                <a:gd name="connsiteY491" fmla="*/ 148503 h 879848"/>
                <a:gd name="connsiteX492" fmla="*/ 617036 w 879114"/>
                <a:gd name="connsiteY492" fmla="*/ 144599 h 879848"/>
                <a:gd name="connsiteX493" fmla="*/ 619371 w 879114"/>
                <a:gd name="connsiteY493" fmla="*/ 140696 h 879848"/>
                <a:gd name="connsiteX494" fmla="*/ 619371 w 879114"/>
                <a:gd name="connsiteY494" fmla="*/ 140696 h 879848"/>
                <a:gd name="connsiteX495" fmla="*/ 621740 w 879114"/>
                <a:gd name="connsiteY495" fmla="*/ 136792 h 879848"/>
                <a:gd name="connsiteX496" fmla="*/ 621740 w 879114"/>
                <a:gd name="connsiteY496" fmla="*/ 136792 h 879848"/>
                <a:gd name="connsiteX497" fmla="*/ 624109 w 879114"/>
                <a:gd name="connsiteY497" fmla="*/ 132889 h 879848"/>
                <a:gd name="connsiteX498" fmla="*/ 624109 w 879114"/>
                <a:gd name="connsiteY498" fmla="*/ 132889 h 879848"/>
                <a:gd name="connsiteX499" fmla="*/ 628379 w 879114"/>
                <a:gd name="connsiteY499" fmla="*/ 125782 h 879848"/>
                <a:gd name="connsiteX500" fmla="*/ 628813 w 879114"/>
                <a:gd name="connsiteY500" fmla="*/ 125048 h 879848"/>
                <a:gd name="connsiteX501" fmla="*/ 628813 w 879114"/>
                <a:gd name="connsiteY501" fmla="*/ 125048 h 879848"/>
                <a:gd name="connsiteX502" fmla="*/ 631315 w 879114"/>
                <a:gd name="connsiteY502" fmla="*/ 120911 h 879848"/>
                <a:gd name="connsiteX503" fmla="*/ 634318 w 879114"/>
                <a:gd name="connsiteY503" fmla="*/ 115940 h 879848"/>
                <a:gd name="connsiteX504" fmla="*/ 638288 w 879114"/>
                <a:gd name="connsiteY504" fmla="*/ 109268 h 879848"/>
                <a:gd name="connsiteX505" fmla="*/ 645361 w 879114"/>
                <a:gd name="connsiteY505" fmla="*/ 97457 h 879848"/>
                <a:gd name="connsiteX506" fmla="*/ 645361 w 879114"/>
                <a:gd name="connsiteY506" fmla="*/ 97457 h 879848"/>
                <a:gd name="connsiteX507" fmla="*/ 652467 w 879114"/>
                <a:gd name="connsiteY507" fmla="*/ 85680 h 879848"/>
                <a:gd name="connsiteX508" fmla="*/ 652467 w 879114"/>
                <a:gd name="connsiteY508" fmla="*/ 85680 h 879848"/>
                <a:gd name="connsiteX509" fmla="*/ 659540 w 879114"/>
                <a:gd name="connsiteY509" fmla="*/ 73936 h 879848"/>
                <a:gd name="connsiteX510" fmla="*/ 666647 w 879114"/>
                <a:gd name="connsiteY510" fmla="*/ 62126 h 879848"/>
                <a:gd name="connsiteX511" fmla="*/ 663611 w 879114"/>
                <a:gd name="connsiteY511" fmla="*/ 60291 h 879848"/>
                <a:gd name="connsiteX512" fmla="*/ 660274 w 879114"/>
                <a:gd name="connsiteY512" fmla="*/ 58389 h 879848"/>
                <a:gd name="connsiteX513" fmla="*/ 660274 w 879114"/>
                <a:gd name="connsiteY513" fmla="*/ 58389 h 879848"/>
                <a:gd name="connsiteX514" fmla="*/ 657338 w 879114"/>
                <a:gd name="connsiteY514" fmla="*/ 56688 h 879848"/>
                <a:gd name="connsiteX515" fmla="*/ 656704 w 879114"/>
                <a:gd name="connsiteY515" fmla="*/ 56321 h 879848"/>
                <a:gd name="connsiteX516" fmla="*/ 653602 w 879114"/>
                <a:gd name="connsiteY516" fmla="*/ 54586 h 879848"/>
                <a:gd name="connsiteX517" fmla="*/ 653402 w 879114"/>
                <a:gd name="connsiteY517" fmla="*/ 54586 h 879848"/>
                <a:gd name="connsiteX518" fmla="*/ 650065 w 879114"/>
                <a:gd name="connsiteY518" fmla="*/ 60591 h 879848"/>
                <a:gd name="connsiteX519" fmla="*/ 647429 w 879114"/>
                <a:gd name="connsiteY519" fmla="*/ 65395 h 879848"/>
                <a:gd name="connsiteX520" fmla="*/ 646762 w 879114"/>
                <a:gd name="connsiteY520" fmla="*/ 66596 h 879848"/>
                <a:gd name="connsiteX521" fmla="*/ 646762 w 879114"/>
                <a:gd name="connsiteY521" fmla="*/ 66596 h 879848"/>
                <a:gd name="connsiteX522" fmla="*/ 646762 w 879114"/>
                <a:gd name="connsiteY522" fmla="*/ 66596 h 879848"/>
                <a:gd name="connsiteX523" fmla="*/ 640090 w 879114"/>
                <a:gd name="connsiteY523" fmla="*/ 78574 h 879848"/>
                <a:gd name="connsiteX524" fmla="*/ 640090 w 879114"/>
                <a:gd name="connsiteY524" fmla="*/ 78574 h 879848"/>
                <a:gd name="connsiteX525" fmla="*/ 636753 w 879114"/>
                <a:gd name="connsiteY525" fmla="*/ 84579 h 879848"/>
                <a:gd name="connsiteX526" fmla="*/ 633417 w 879114"/>
                <a:gd name="connsiteY526" fmla="*/ 90584 h 879848"/>
                <a:gd name="connsiteX527" fmla="*/ 633417 w 879114"/>
                <a:gd name="connsiteY527" fmla="*/ 90584 h 879848"/>
                <a:gd name="connsiteX528" fmla="*/ 633417 w 879114"/>
                <a:gd name="connsiteY528" fmla="*/ 90584 h 879848"/>
                <a:gd name="connsiteX529" fmla="*/ 630081 w 879114"/>
                <a:gd name="connsiteY529" fmla="*/ 96556 h 879848"/>
                <a:gd name="connsiteX530" fmla="*/ 626745 w 879114"/>
                <a:gd name="connsiteY530" fmla="*/ 102528 h 879848"/>
                <a:gd name="connsiteX531" fmla="*/ 626745 w 879114"/>
                <a:gd name="connsiteY531" fmla="*/ 102528 h 879848"/>
                <a:gd name="connsiteX532" fmla="*/ 623008 w 879114"/>
                <a:gd name="connsiteY532" fmla="*/ 109201 h 879848"/>
                <a:gd name="connsiteX533" fmla="*/ 622774 w 879114"/>
                <a:gd name="connsiteY533" fmla="*/ 109601 h 879848"/>
                <a:gd name="connsiteX534" fmla="*/ 620239 w 879114"/>
                <a:gd name="connsiteY534" fmla="*/ 114205 h 879848"/>
                <a:gd name="connsiteX535" fmla="*/ 620239 w 879114"/>
                <a:gd name="connsiteY535" fmla="*/ 114205 h 879848"/>
                <a:gd name="connsiteX536" fmla="*/ 620239 w 879114"/>
                <a:gd name="connsiteY536" fmla="*/ 114205 h 879848"/>
                <a:gd name="connsiteX537" fmla="*/ 619071 w 879114"/>
                <a:gd name="connsiteY537" fmla="*/ 116307 h 879848"/>
                <a:gd name="connsiteX538" fmla="*/ 617903 w 879114"/>
                <a:gd name="connsiteY538" fmla="*/ 118409 h 879848"/>
                <a:gd name="connsiteX539" fmla="*/ 617903 w 879114"/>
                <a:gd name="connsiteY539" fmla="*/ 118409 h 879848"/>
                <a:gd name="connsiteX540" fmla="*/ 617503 w 879114"/>
                <a:gd name="connsiteY540" fmla="*/ 119176 h 879848"/>
                <a:gd name="connsiteX541" fmla="*/ 617503 w 879114"/>
                <a:gd name="connsiteY541" fmla="*/ 119176 h 879848"/>
                <a:gd name="connsiteX542" fmla="*/ 614367 w 879114"/>
                <a:gd name="connsiteY542" fmla="*/ 124882 h 879848"/>
                <a:gd name="connsiteX543" fmla="*/ 613499 w 879114"/>
                <a:gd name="connsiteY543" fmla="*/ 126416 h 879848"/>
                <a:gd name="connsiteX544" fmla="*/ 613499 w 879114"/>
                <a:gd name="connsiteY544" fmla="*/ 126416 h 879848"/>
                <a:gd name="connsiteX545" fmla="*/ 612132 w 879114"/>
                <a:gd name="connsiteY545" fmla="*/ 128818 h 879848"/>
                <a:gd name="connsiteX546" fmla="*/ 611931 w 879114"/>
                <a:gd name="connsiteY546" fmla="*/ 129219 h 879848"/>
                <a:gd name="connsiteX547" fmla="*/ 611931 w 879114"/>
                <a:gd name="connsiteY547" fmla="*/ 129219 h 879848"/>
                <a:gd name="connsiteX548" fmla="*/ 611931 w 879114"/>
                <a:gd name="connsiteY548" fmla="*/ 129419 h 879848"/>
                <a:gd name="connsiteX549" fmla="*/ 611931 w 879114"/>
                <a:gd name="connsiteY549" fmla="*/ 129419 h 879848"/>
                <a:gd name="connsiteX550" fmla="*/ 611931 w 879114"/>
                <a:gd name="connsiteY550" fmla="*/ 129652 h 879848"/>
                <a:gd name="connsiteX551" fmla="*/ 611598 w 879114"/>
                <a:gd name="connsiteY551" fmla="*/ 130220 h 879848"/>
                <a:gd name="connsiteX552" fmla="*/ 611598 w 879114"/>
                <a:gd name="connsiteY552" fmla="*/ 130220 h 879848"/>
                <a:gd name="connsiteX553" fmla="*/ 610063 w 879114"/>
                <a:gd name="connsiteY553" fmla="*/ 133022 h 879848"/>
                <a:gd name="connsiteX554" fmla="*/ 610063 w 879114"/>
                <a:gd name="connsiteY554" fmla="*/ 133322 h 879848"/>
                <a:gd name="connsiteX555" fmla="*/ 609596 w 879114"/>
                <a:gd name="connsiteY555" fmla="*/ 134190 h 879848"/>
                <a:gd name="connsiteX556" fmla="*/ 609596 w 879114"/>
                <a:gd name="connsiteY556" fmla="*/ 134190 h 879848"/>
                <a:gd name="connsiteX557" fmla="*/ 609596 w 879114"/>
                <a:gd name="connsiteY557" fmla="*/ 134190 h 879848"/>
                <a:gd name="connsiteX558" fmla="*/ 609062 w 879114"/>
                <a:gd name="connsiteY558" fmla="*/ 135124 h 879848"/>
                <a:gd name="connsiteX559" fmla="*/ 608895 w 879114"/>
                <a:gd name="connsiteY559" fmla="*/ 135391 h 879848"/>
                <a:gd name="connsiteX560" fmla="*/ 608662 w 879114"/>
                <a:gd name="connsiteY560" fmla="*/ 135825 h 879848"/>
                <a:gd name="connsiteX561" fmla="*/ 607361 w 879114"/>
                <a:gd name="connsiteY561" fmla="*/ 138160 h 879848"/>
                <a:gd name="connsiteX562" fmla="*/ 607361 w 879114"/>
                <a:gd name="connsiteY562" fmla="*/ 138160 h 879848"/>
                <a:gd name="connsiteX563" fmla="*/ 607160 w 879114"/>
                <a:gd name="connsiteY563" fmla="*/ 138494 h 879848"/>
                <a:gd name="connsiteX564" fmla="*/ 606860 w 879114"/>
                <a:gd name="connsiteY564" fmla="*/ 139061 h 879848"/>
                <a:gd name="connsiteX565" fmla="*/ 606860 w 879114"/>
                <a:gd name="connsiteY565" fmla="*/ 139261 h 879848"/>
                <a:gd name="connsiteX566" fmla="*/ 605325 w 879114"/>
                <a:gd name="connsiteY566" fmla="*/ 142097 h 879848"/>
                <a:gd name="connsiteX567" fmla="*/ 605325 w 879114"/>
                <a:gd name="connsiteY567" fmla="*/ 142097 h 879848"/>
                <a:gd name="connsiteX568" fmla="*/ 605325 w 879114"/>
                <a:gd name="connsiteY568" fmla="*/ 142097 h 879848"/>
                <a:gd name="connsiteX569" fmla="*/ 605325 w 879114"/>
                <a:gd name="connsiteY569" fmla="*/ 142097 h 879848"/>
                <a:gd name="connsiteX570" fmla="*/ 602256 w 879114"/>
                <a:gd name="connsiteY570" fmla="*/ 141563 h 879848"/>
                <a:gd name="connsiteX571" fmla="*/ 601689 w 879114"/>
                <a:gd name="connsiteY571" fmla="*/ 142597 h 879848"/>
                <a:gd name="connsiteX572" fmla="*/ 600588 w 879114"/>
                <a:gd name="connsiteY572" fmla="*/ 144566 h 879848"/>
                <a:gd name="connsiteX573" fmla="*/ 600588 w 879114"/>
                <a:gd name="connsiteY573" fmla="*/ 144566 h 879848"/>
                <a:gd name="connsiteX574" fmla="*/ 600588 w 879114"/>
                <a:gd name="connsiteY574" fmla="*/ 144566 h 879848"/>
                <a:gd name="connsiteX575" fmla="*/ 600588 w 879114"/>
                <a:gd name="connsiteY575" fmla="*/ 144566 h 879848"/>
                <a:gd name="connsiteX576" fmla="*/ 598419 w 879114"/>
                <a:gd name="connsiteY576" fmla="*/ 148503 h 879848"/>
                <a:gd name="connsiteX577" fmla="*/ 598419 w 879114"/>
                <a:gd name="connsiteY577" fmla="*/ 148503 h 879848"/>
                <a:gd name="connsiteX578" fmla="*/ 596217 w 879114"/>
                <a:gd name="connsiteY578" fmla="*/ 152473 h 879848"/>
                <a:gd name="connsiteX579" fmla="*/ 596217 w 879114"/>
                <a:gd name="connsiteY579" fmla="*/ 152473 h 879848"/>
                <a:gd name="connsiteX580" fmla="*/ 591780 w 879114"/>
                <a:gd name="connsiteY580" fmla="*/ 160413 h 879848"/>
                <a:gd name="connsiteX581" fmla="*/ 591780 w 879114"/>
                <a:gd name="connsiteY581" fmla="*/ 160413 h 879848"/>
                <a:gd name="connsiteX582" fmla="*/ 585107 w 879114"/>
                <a:gd name="connsiteY582" fmla="*/ 172424 h 879848"/>
                <a:gd name="connsiteX583" fmla="*/ 585107 w 879114"/>
                <a:gd name="connsiteY583" fmla="*/ 172424 h 879848"/>
                <a:gd name="connsiteX584" fmla="*/ 578435 w 879114"/>
                <a:gd name="connsiteY584" fmla="*/ 184401 h 879848"/>
                <a:gd name="connsiteX585" fmla="*/ 578435 w 879114"/>
                <a:gd name="connsiteY585" fmla="*/ 184401 h 879848"/>
                <a:gd name="connsiteX586" fmla="*/ 572897 w 879114"/>
                <a:gd name="connsiteY586" fmla="*/ 194410 h 879848"/>
                <a:gd name="connsiteX587" fmla="*/ 571762 w 879114"/>
                <a:gd name="connsiteY587" fmla="*/ 196445 h 879848"/>
                <a:gd name="connsiteX588" fmla="*/ 571762 w 879114"/>
                <a:gd name="connsiteY588" fmla="*/ 196445 h 879848"/>
                <a:gd name="connsiteX589" fmla="*/ 567926 w 879114"/>
                <a:gd name="connsiteY589" fmla="*/ 194377 h 879848"/>
                <a:gd name="connsiteX590" fmla="*/ 567158 w 879114"/>
                <a:gd name="connsiteY590" fmla="*/ 194010 h 879848"/>
                <a:gd name="connsiteX591" fmla="*/ 567158 w 879114"/>
                <a:gd name="connsiteY591" fmla="*/ 194010 h 879848"/>
                <a:gd name="connsiteX592" fmla="*/ 566858 w 879114"/>
                <a:gd name="connsiteY592" fmla="*/ 193843 h 879848"/>
                <a:gd name="connsiteX593" fmla="*/ 566491 w 879114"/>
                <a:gd name="connsiteY593" fmla="*/ 193643 h 879848"/>
                <a:gd name="connsiteX594" fmla="*/ 565724 w 879114"/>
                <a:gd name="connsiteY594" fmla="*/ 193242 h 879848"/>
                <a:gd name="connsiteX595" fmla="*/ 565724 w 879114"/>
                <a:gd name="connsiteY595" fmla="*/ 193242 h 879848"/>
                <a:gd name="connsiteX596" fmla="*/ 565724 w 879114"/>
                <a:gd name="connsiteY596" fmla="*/ 193242 h 879848"/>
                <a:gd name="connsiteX597" fmla="*/ 565457 w 879114"/>
                <a:gd name="connsiteY597" fmla="*/ 193242 h 879848"/>
                <a:gd name="connsiteX598" fmla="*/ 564956 w 879114"/>
                <a:gd name="connsiteY598" fmla="*/ 192942 h 879848"/>
                <a:gd name="connsiteX599" fmla="*/ 564122 w 879114"/>
                <a:gd name="connsiteY599" fmla="*/ 192508 h 879848"/>
                <a:gd name="connsiteX600" fmla="*/ 562287 w 879114"/>
                <a:gd name="connsiteY600" fmla="*/ 191574 h 879848"/>
                <a:gd name="connsiteX601" fmla="*/ 561386 w 879114"/>
                <a:gd name="connsiteY601" fmla="*/ 191107 h 879848"/>
                <a:gd name="connsiteX602" fmla="*/ 557783 w 879114"/>
                <a:gd name="connsiteY602" fmla="*/ 189339 h 879848"/>
                <a:gd name="connsiteX603" fmla="*/ 556048 w 879114"/>
                <a:gd name="connsiteY603" fmla="*/ 188538 h 879848"/>
                <a:gd name="connsiteX604" fmla="*/ 554380 w 879114"/>
                <a:gd name="connsiteY604" fmla="*/ 187737 h 879848"/>
                <a:gd name="connsiteX605" fmla="*/ 551211 w 879114"/>
                <a:gd name="connsiteY605" fmla="*/ 186336 h 879848"/>
                <a:gd name="connsiteX606" fmla="*/ 551211 w 879114"/>
                <a:gd name="connsiteY606" fmla="*/ 186336 h 879848"/>
                <a:gd name="connsiteX607" fmla="*/ 550443 w 879114"/>
                <a:gd name="connsiteY607" fmla="*/ 186003 h 879848"/>
                <a:gd name="connsiteX608" fmla="*/ 550143 w 879114"/>
                <a:gd name="connsiteY608" fmla="*/ 186003 h 879848"/>
                <a:gd name="connsiteX609" fmla="*/ 549676 w 879114"/>
                <a:gd name="connsiteY609" fmla="*/ 185769 h 879848"/>
                <a:gd name="connsiteX610" fmla="*/ 548141 w 879114"/>
                <a:gd name="connsiteY610" fmla="*/ 185068 h 879848"/>
                <a:gd name="connsiteX611" fmla="*/ 544471 w 879114"/>
                <a:gd name="connsiteY611" fmla="*/ 183500 h 879848"/>
                <a:gd name="connsiteX612" fmla="*/ 542603 w 879114"/>
                <a:gd name="connsiteY612" fmla="*/ 182766 h 879848"/>
                <a:gd name="connsiteX613" fmla="*/ 540735 w 879114"/>
                <a:gd name="connsiteY613" fmla="*/ 181999 h 879848"/>
                <a:gd name="connsiteX614" fmla="*/ 539600 w 879114"/>
                <a:gd name="connsiteY614" fmla="*/ 181565 h 879848"/>
                <a:gd name="connsiteX615" fmla="*/ 538599 w 879114"/>
                <a:gd name="connsiteY615" fmla="*/ 181165 h 879848"/>
                <a:gd name="connsiteX616" fmla="*/ 537999 w 879114"/>
                <a:gd name="connsiteY616" fmla="*/ 180965 h 879848"/>
                <a:gd name="connsiteX617" fmla="*/ 537999 w 879114"/>
                <a:gd name="connsiteY617" fmla="*/ 180965 h 879848"/>
                <a:gd name="connsiteX618" fmla="*/ 537665 w 879114"/>
                <a:gd name="connsiteY618" fmla="*/ 180965 h 879848"/>
                <a:gd name="connsiteX619" fmla="*/ 537665 w 879114"/>
                <a:gd name="connsiteY619" fmla="*/ 180965 h 879848"/>
                <a:gd name="connsiteX620" fmla="*/ 537065 w 879114"/>
                <a:gd name="connsiteY620" fmla="*/ 180731 h 879848"/>
                <a:gd name="connsiteX621" fmla="*/ 536398 w 879114"/>
                <a:gd name="connsiteY621" fmla="*/ 180464 h 879848"/>
                <a:gd name="connsiteX622" fmla="*/ 535797 w 879114"/>
                <a:gd name="connsiteY622" fmla="*/ 180264 h 879848"/>
                <a:gd name="connsiteX623" fmla="*/ 535163 w 879114"/>
                <a:gd name="connsiteY623" fmla="*/ 180031 h 879848"/>
                <a:gd name="connsiteX624" fmla="*/ 534329 w 879114"/>
                <a:gd name="connsiteY624" fmla="*/ 179730 h 879848"/>
                <a:gd name="connsiteX625" fmla="*/ 533628 w 879114"/>
                <a:gd name="connsiteY625" fmla="*/ 179463 h 879848"/>
                <a:gd name="connsiteX626" fmla="*/ 532261 w 879114"/>
                <a:gd name="connsiteY626" fmla="*/ 178996 h 879848"/>
                <a:gd name="connsiteX627" fmla="*/ 531693 w 879114"/>
                <a:gd name="connsiteY627" fmla="*/ 178763 h 879848"/>
                <a:gd name="connsiteX628" fmla="*/ 530459 w 879114"/>
                <a:gd name="connsiteY628" fmla="*/ 178329 h 879848"/>
                <a:gd name="connsiteX629" fmla="*/ 529792 w 879114"/>
                <a:gd name="connsiteY629" fmla="*/ 178129 h 879848"/>
                <a:gd name="connsiteX630" fmla="*/ 529792 w 879114"/>
                <a:gd name="connsiteY630" fmla="*/ 178129 h 879848"/>
                <a:gd name="connsiteX631" fmla="*/ 529792 w 879114"/>
                <a:gd name="connsiteY631" fmla="*/ 178129 h 879848"/>
                <a:gd name="connsiteX632" fmla="*/ 529792 w 879114"/>
                <a:gd name="connsiteY632" fmla="*/ 178129 h 879848"/>
                <a:gd name="connsiteX633" fmla="*/ 529792 w 879114"/>
                <a:gd name="connsiteY633" fmla="*/ 178129 h 879848"/>
                <a:gd name="connsiteX634" fmla="*/ 528691 w 879114"/>
                <a:gd name="connsiteY634" fmla="*/ 177729 h 879848"/>
                <a:gd name="connsiteX635" fmla="*/ 528691 w 879114"/>
                <a:gd name="connsiteY635" fmla="*/ 177729 h 879848"/>
                <a:gd name="connsiteX636" fmla="*/ 525354 w 879114"/>
                <a:gd name="connsiteY636" fmla="*/ 176594 h 879848"/>
                <a:gd name="connsiteX637" fmla="*/ 523686 w 879114"/>
                <a:gd name="connsiteY637" fmla="*/ 176027 h 879848"/>
                <a:gd name="connsiteX638" fmla="*/ 522185 w 879114"/>
                <a:gd name="connsiteY638" fmla="*/ 176027 h 879848"/>
                <a:gd name="connsiteX639" fmla="*/ 521885 w 879114"/>
                <a:gd name="connsiteY639" fmla="*/ 176027 h 879848"/>
                <a:gd name="connsiteX640" fmla="*/ 521885 w 879114"/>
                <a:gd name="connsiteY640" fmla="*/ 176027 h 879848"/>
                <a:gd name="connsiteX641" fmla="*/ 521184 w 879114"/>
                <a:gd name="connsiteY641" fmla="*/ 175793 h 879848"/>
                <a:gd name="connsiteX642" fmla="*/ 519983 w 879114"/>
                <a:gd name="connsiteY642" fmla="*/ 175393 h 879848"/>
                <a:gd name="connsiteX643" fmla="*/ 518215 w 879114"/>
                <a:gd name="connsiteY643" fmla="*/ 174859 h 879848"/>
                <a:gd name="connsiteX644" fmla="*/ 516280 w 879114"/>
                <a:gd name="connsiteY644" fmla="*/ 174292 h 879848"/>
                <a:gd name="connsiteX645" fmla="*/ 513444 w 879114"/>
                <a:gd name="connsiteY645" fmla="*/ 173491 h 879848"/>
                <a:gd name="connsiteX646" fmla="*/ 513444 w 879114"/>
                <a:gd name="connsiteY646" fmla="*/ 173491 h 879848"/>
                <a:gd name="connsiteX647" fmla="*/ 512977 w 879114"/>
                <a:gd name="connsiteY647" fmla="*/ 173491 h 879848"/>
                <a:gd name="connsiteX648" fmla="*/ 510474 w 879114"/>
                <a:gd name="connsiteY648" fmla="*/ 172757 h 879848"/>
                <a:gd name="connsiteX649" fmla="*/ 508840 w 879114"/>
                <a:gd name="connsiteY649" fmla="*/ 171590 h 879848"/>
                <a:gd name="connsiteX650" fmla="*/ 505236 w 879114"/>
                <a:gd name="connsiteY650" fmla="*/ 170689 h 879848"/>
                <a:gd name="connsiteX651" fmla="*/ 505236 w 879114"/>
                <a:gd name="connsiteY651" fmla="*/ 170689 h 879848"/>
                <a:gd name="connsiteX652" fmla="*/ 504903 w 879114"/>
                <a:gd name="connsiteY652" fmla="*/ 170689 h 879848"/>
                <a:gd name="connsiteX653" fmla="*/ 504903 w 879114"/>
                <a:gd name="connsiteY653" fmla="*/ 170689 h 879848"/>
                <a:gd name="connsiteX654" fmla="*/ 504536 w 879114"/>
                <a:gd name="connsiteY654" fmla="*/ 170689 h 879848"/>
                <a:gd name="connsiteX655" fmla="*/ 504302 w 879114"/>
                <a:gd name="connsiteY655" fmla="*/ 170689 h 879848"/>
                <a:gd name="connsiteX656" fmla="*/ 504069 w 879114"/>
                <a:gd name="connsiteY656" fmla="*/ 170689 h 879848"/>
                <a:gd name="connsiteX657" fmla="*/ 503802 w 879114"/>
                <a:gd name="connsiteY657" fmla="*/ 170689 h 879848"/>
                <a:gd name="connsiteX658" fmla="*/ 503502 w 879114"/>
                <a:gd name="connsiteY658" fmla="*/ 170689 h 879848"/>
                <a:gd name="connsiteX659" fmla="*/ 503302 w 879114"/>
                <a:gd name="connsiteY659" fmla="*/ 170689 h 879848"/>
                <a:gd name="connsiteX660" fmla="*/ 503302 w 879114"/>
                <a:gd name="connsiteY660" fmla="*/ 170689 h 879848"/>
                <a:gd name="connsiteX661" fmla="*/ 502768 w 879114"/>
                <a:gd name="connsiteY661" fmla="*/ 170689 h 879848"/>
                <a:gd name="connsiteX662" fmla="*/ 501667 w 879114"/>
                <a:gd name="connsiteY662" fmla="*/ 170422 h 879848"/>
                <a:gd name="connsiteX663" fmla="*/ 497263 w 879114"/>
                <a:gd name="connsiteY663" fmla="*/ 169421 h 879848"/>
                <a:gd name="connsiteX664" fmla="*/ 493927 w 879114"/>
                <a:gd name="connsiteY664" fmla="*/ 168754 h 879848"/>
                <a:gd name="connsiteX665" fmla="*/ 492992 w 879114"/>
                <a:gd name="connsiteY665" fmla="*/ 168587 h 879848"/>
                <a:gd name="connsiteX666" fmla="*/ 492826 w 879114"/>
                <a:gd name="connsiteY666" fmla="*/ 168587 h 879848"/>
                <a:gd name="connsiteX667" fmla="*/ 492358 w 879114"/>
                <a:gd name="connsiteY667" fmla="*/ 168587 h 879848"/>
                <a:gd name="connsiteX668" fmla="*/ 491991 w 879114"/>
                <a:gd name="connsiteY668" fmla="*/ 168587 h 879848"/>
                <a:gd name="connsiteX669" fmla="*/ 490857 w 879114"/>
                <a:gd name="connsiteY669" fmla="*/ 168354 h 879848"/>
                <a:gd name="connsiteX670" fmla="*/ 493426 w 879114"/>
                <a:gd name="connsiteY670" fmla="*/ 155008 h 879848"/>
                <a:gd name="connsiteX671" fmla="*/ 496062 w 879114"/>
                <a:gd name="connsiteY671" fmla="*/ 141496 h 879848"/>
                <a:gd name="connsiteX672" fmla="*/ 498697 w 879114"/>
                <a:gd name="connsiteY672" fmla="*/ 128151 h 879848"/>
                <a:gd name="connsiteX673" fmla="*/ 498697 w 879114"/>
                <a:gd name="connsiteY673" fmla="*/ 128151 h 879848"/>
                <a:gd name="connsiteX674" fmla="*/ 498697 w 879114"/>
                <a:gd name="connsiteY674" fmla="*/ 127751 h 879848"/>
                <a:gd name="connsiteX675" fmla="*/ 498964 w 879114"/>
                <a:gd name="connsiteY675" fmla="*/ 126516 h 879848"/>
                <a:gd name="connsiteX676" fmla="*/ 499198 w 879114"/>
                <a:gd name="connsiteY676" fmla="*/ 125215 h 879848"/>
                <a:gd name="connsiteX677" fmla="*/ 499431 w 879114"/>
                <a:gd name="connsiteY677" fmla="*/ 124114 h 879848"/>
                <a:gd name="connsiteX678" fmla="*/ 499431 w 879114"/>
                <a:gd name="connsiteY678" fmla="*/ 123447 h 879848"/>
                <a:gd name="connsiteX679" fmla="*/ 500232 w 879114"/>
                <a:gd name="connsiteY679" fmla="*/ 119176 h 879848"/>
                <a:gd name="connsiteX680" fmla="*/ 501166 w 879114"/>
                <a:gd name="connsiteY680" fmla="*/ 114673 h 879848"/>
                <a:gd name="connsiteX681" fmla="*/ 502067 w 879114"/>
                <a:gd name="connsiteY681" fmla="*/ 110168 h 879848"/>
                <a:gd name="connsiteX682" fmla="*/ 503001 w 879114"/>
                <a:gd name="connsiteY682" fmla="*/ 105665 h 879848"/>
                <a:gd name="connsiteX683" fmla="*/ 503902 w 879114"/>
                <a:gd name="connsiteY683" fmla="*/ 101160 h 879848"/>
                <a:gd name="connsiteX684" fmla="*/ 504836 w 879114"/>
                <a:gd name="connsiteY684" fmla="*/ 96656 h 879848"/>
                <a:gd name="connsiteX685" fmla="*/ 505737 w 879114"/>
                <a:gd name="connsiteY685" fmla="*/ 92152 h 879848"/>
                <a:gd name="connsiteX686" fmla="*/ 506671 w 879114"/>
                <a:gd name="connsiteY686" fmla="*/ 87715 h 879848"/>
                <a:gd name="connsiteX687" fmla="*/ 506671 w 879114"/>
                <a:gd name="connsiteY687" fmla="*/ 87715 h 879848"/>
                <a:gd name="connsiteX688" fmla="*/ 508239 w 879114"/>
                <a:gd name="connsiteY688" fmla="*/ 79641 h 879848"/>
                <a:gd name="connsiteX689" fmla="*/ 508239 w 879114"/>
                <a:gd name="connsiteY689" fmla="*/ 78774 h 879848"/>
                <a:gd name="connsiteX690" fmla="*/ 508239 w 879114"/>
                <a:gd name="connsiteY690" fmla="*/ 78774 h 879848"/>
                <a:gd name="connsiteX691" fmla="*/ 509173 w 879114"/>
                <a:gd name="connsiteY691" fmla="*/ 73970 h 879848"/>
                <a:gd name="connsiteX692" fmla="*/ 510241 w 879114"/>
                <a:gd name="connsiteY692" fmla="*/ 68398 h 879848"/>
                <a:gd name="connsiteX693" fmla="*/ 511742 w 879114"/>
                <a:gd name="connsiteY693" fmla="*/ 60725 h 879848"/>
                <a:gd name="connsiteX694" fmla="*/ 514345 w 879114"/>
                <a:gd name="connsiteY694" fmla="*/ 47213 h 879848"/>
                <a:gd name="connsiteX695" fmla="*/ 516980 w 879114"/>
                <a:gd name="connsiteY695" fmla="*/ 33867 h 879848"/>
                <a:gd name="connsiteX696" fmla="*/ 516980 w 879114"/>
                <a:gd name="connsiteY696" fmla="*/ 33867 h 879848"/>
                <a:gd name="connsiteX697" fmla="*/ 519616 w 879114"/>
                <a:gd name="connsiteY697" fmla="*/ 20522 h 879848"/>
                <a:gd name="connsiteX698" fmla="*/ 521918 w 879114"/>
                <a:gd name="connsiteY698" fmla="*/ 6977 h 879848"/>
                <a:gd name="connsiteX699" fmla="*/ 517581 w 879114"/>
                <a:gd name="connsiteY699" fmla="*/ 6176 h 879848"/>
                <a:gd name="connsiteX700" fmla="*/ 514979 w 879114"/>
                <a:gd name="connsiteY700" fmla="*/ 5709 h 879848"/>
                <a:gd name="connsiteX701" fmla="*/ 514712 w 879114"/>
                <a:gd name="connsiteY701" fmla="*/ 5709 h 879848"/>
                <a:gd name="connsiteX702" fmla="*/ 506838 w 879114"/>
                <a:gd name="connsiteY702" fmla="*/ 4408 h 879848"/>
                <a:gd name="connsiteX703" fmla="*/ 506838 w 879114"/>
                <a:gd name="connsiteY703" fmla="*/ 4408 h 879848"/>
                <a:gd name="connsiteX704" fmla="*/ 503502 w 879114"/>
                <a:gd name="connsiteY704" fmla="*/ 3907 h 879848"/>
                <a:gd name="connsiteX705" fmla="*/ 499532 w 879114"/>
                <a:gd name="connsiteY705" fmla="*/ 3307 h 879848"/>
                <a:gd name="connsiteX706" fmla="*/ 495128 w 879114"/>
                <a:gd name="connsiteY706" fmla="*/ 2740 h 879848"/>
                <a:gd name="connsiteX707" fmla="*/ 489756 w 879114"/>
                <a:gd name="connsiteY707" fmla="*/ 2072 h 879848"/>
                <a:gd name="connsiteX708" fmla="*/ 487754 w 879114"/>
                <a:gd name="connsiteY708" fmla="*/ 1839 h 879848"/>
                <a:gd name="connsiteX709" fmla="*/ 484084 w 879114"/>
                <a:gd name="connsiteY709" fmla="*/ 1439 h 879848"/>
                <a:gd name="connsiteX710" fmla="*/ 482783 w 879114"/>
                <a:gd name="connsiteY710" fmla="*/ 1439 h 879848"/>
                <a:gd name="connsiteX711" fmla="*/ 479113 w 879114"/>
                <a:gd name="connsiteY711" fmla="*/ 1105 h 879848"/>
                <a:gd name="connsiteX712" fmla="*/ 472941 w 879114"/>
                <a:gd name="connsiteY712" fmla="*/ 571 h 879848"/>
                <a:gd name="connsiteX713" fmla="*/ 469905 w 879114"/>
                <a:gd name="connsiteY713" fmla="*/ 338 h 879848"/>
                <a:gd name="connsiteX714" fmla="*/ 468337 w 879114"/>
                <a:gd name="connsiteY714" fmla="*/ 338 h 879848"/>
                <a:gd name="connsiteX715" fmla="*/ 465334 w 879114"/>
                <a:gd name="connsiteY715" fmla="*/ 137 h 879848"/>
                <a:gd name="connsiteX716" fmla="*/ 462832 w 879114"/>
                <a:gd name="connsiteY716" fmla="*/ 137 h 879848"/>
                <a:gd name="connsiteX717" fmla="*/ 460463 w 879114"/>
                <a:gd name="connsiteY717" fmla="*/ 137 h 879848"/>
                <a:gd name="connsiteX718" fmla="*/ 455859 w 879114"/>
                <a:gd name="connsiteY718" fmla="*/ -63 h 879848"/>
                <a:gd name="connsiteX719" fmla="*/ 453390 w 879114"/>
                <a:gd name="connsiteY719" fmla="*/ -63 h 879848"/>
                <a:gd name="connsiteX720" fmla="*/ 450521 w 879114"/>
                <a:gd name="connsiteY720" fmla="*/ -63 h 879848"/>
                <a:gd name="connsiteX721" fmla="*/ 449320 w 879114"/>
                <a:gd name="connsiteY721" fmla="*/ -63 h 879848"/>
                <a:gd name="connsiteX722" fmla="*/ 444483 w 879114"/>
                <a:gd name="connsiteY722" fmla="*/ -63 h 879848"/>
                <a:gd name="connsiteX723" fmla="*/ 432705 w 879114"/>
                <a:gd name="connsiteY723" fmla="*/ -63 h 879848"/>
                <a:gd name="connsiteX724" fmla="*/ 427067 w 879114"/>
                <a:gd name="connsiteY724" fmla="*/ -63 h 879848"/>
                <a:gd name="connsiteX725" fmla="*/ 422930 w 879114"/>
                <a:gd name="connsiteY725" fmla="*/ -63 h 879848"/>
                <a:gd name="connsiteX726" fmla="*/ 420862 w 879114"/>
                <a:gd name="connsiteY726" fmla="*/ -63 h 879848"/>
                <a:gd name="connsiteX727" fmla="*/ 416491 w 879114"/>
                <a:gd name="connsiteY727" fmla="*/ -63 h 879848"/>
                <a:gd name="connsiteX728" fmla="*/ 413722 w 879114"/>
                <a:gd name="connsiteY728" fmla="*/ 104 h 879848"/>
                <a:gd name="connsiteX729" fmla="*/ 411253 w 879114"/>
                <a:gd name="connsiteY729" fmla="*/ 104 h 879848"/>
                <a:gd name="connsiteX730" fmla="*/ 408350 w 879114"/>
                <a:gd name="connsiteY730" fmla="*/ 304 h 879848"/>
                <a:gd name="connsiteX731" fmla="*/ 406916 w 879114"/>
                <a:gd name="connsiteY731" fmla="*/ 304 h 879848"/>
                <a:gd name="connsiteX732" fmla="*/ 403580 w 879114"/>
                <a:gd name="connsiteY732" fmla="*/ 538 h 879848"/>
                <a:gd name="connsiteX733" fmla="*/ 397641 w 879114"/>
                <a:gd name="connsiteY733" fmla="*/ 1038 h 879848"/>
                <a:gd name="connsiteX734" fmla="*/ 394138 w 879114"/>
                <a:gd name="connsiteY734" fmla="*/ 1405 h 879848"/>
                <a:gd name="connsiteX735" fmla="*/ 391469 w 879114"/>
                <a:gd name="connsiteY735" fmla="*/ 1672 h 879848"/>
                <a:gd name="connsiteX736" fmla="*/ 389634 w 879114"/>
                <a:gd name="connsiteY736" fmla="*/ 1872 h 879848"/>
                <a:gd name="connsiteX737" fmla="*/ 387298 w 879114"/>
                <a:gd name="connsiteY737" fmla="*/ 2139 h 879848"/>
                <a:gd name="connsiteX738" fmla="*/ 382794 w 879114"/>
                <a:gd name="connsiteY738" fmla="*/ 2673 h 879848"/>
                <a:gd name="connsiteX739" fmla="*/ 375721 w 879114"/>
                <a:gd name="connsiteY739" fmla="*/ 3574 h 879848"/>
                <a:gd name="connsiteX740" fmla="*/ 372385 w 879114"/>
                <a:gd name="connsiteY740" fmla="*/ 4041 h 879848"/>
                <a:gd name="connsiteX741" fmla="*/ 369783 w 879114"/>
                <a:gd name="connsiteY741" fmla="*/ 4441 h 879848"/>
                <a:gd name="connsiteX742" fmla="*/ 369082 w 879114"/>
                <a:gd name="connsiteY742" fmla="*/ 4441 h 879848"/>
                <a:gd name="connsiteX743" fmla="*/ 369082 w 879114"/>
                <a:gd name="connsiteY743" fmla="*/ 4441 h 879848"/>
                <a:gd name="connsiteX744" fmla="*/ 361876 w 879114"/>
                <a:gd name="connsiteY744" fmla="*/ 5642 h 879848"/>
                <a:gd name="connsiteX745" fmla="*/ 359273 w 879114"/>
                <a:gd name="connsiteY745" fmla="*/ 6109 h 879848"/>
                <a:gd name="connsiteX746" fmla="*/ 355937 w 879114"/>
                <a:gd name="connsiteY746" fmla="*/ 6710 h 879848"/>
                <a:gd name="connsiteX747" fmla="*/ 354102 w 879114"/>
                <a:gd name="connsiteY747" fmla="*/ 7043 h 879848"/>
                <a:gd name="connsiteX748" fmla="*/ 353902 w 879114"/>
                <a:gd name="connsiteY748" fmla="*/ 7043 h 879848"/>
                <a:gd name="connsiteX749" fmla="*/ 353402 w 879114"/>
                <a:gd name="connsiteY749" fmla="*/ 7043 h 879848"/>
                <a:gd name="connsiteX750" fmla="*/ 346262 w 879114"/>
                <a:gd name="connsiteY750" fmla="*/ 8511 h 879848"/>
                <a:gd name="connsiteX751" fmla="*/ 343426 w 879114"/>
                <a:gd name="connsiteY751" fmla="*/ 9112 h 879848"/>
                <a:gd name="connsiteX752" fmla="*/ 339689 w 879114"/>
                <a:gd name="connsiteY752" fmla="*/ 9979 h 879848"/>
                <a:gd name="connsiteX753" fmla="*/ 337554 w 879114"/>
                <a:gd name="connsiteY753" fmla="*/ 10447 h 879848"/>
                <a:gd name="connsiteX754" fmla="*/ 333417 w 879114"/>
                <a:gd name="connsiteY754" fmla="*/ 11447 h 879848"/>
                <a:gd name="connsiteX755" fmla="*/ 330081 w 879114"/>
                <a:gd name="connsiteY755" fmla="*/ 12281 h 879848"/>
                <a:gd name="connsiteX756" fmla="*/ 324943 w 879114"/>
                <a:gd name="connsiteY756" fmla="*/ 13583 h 879848"/>
                <a:gd name="connsiteX757" fmla="*/ 323842 w 879114"/>
                <a:gd name="connsiteY757" fmla="*/ 13883 h 879848"/>
                <a:gd name="connsiteX758" fmla="*/ 321073 w 879114"/>
                <a:gd name="connsiteY758" fmla="*/ 14650 h 879848"/>
                <a:gd name="connsiteX759" fmla="*/ 318904 w 879114"/>
                <a:gd name="connsiteY759" fmla="*/ 15251 h 879848"/>
                <a:gd name="connsiteX760" fmla="*/ 316269 w 879114"/>
                <a:gd name="connsiteY760" fmla="*/ 15951 h 879848"/>
                <a:gd name="connsiteX761" fmla="*/ 314834 w 879114"/>
                <a:gd name="connsiteY761" fmla="*/ 16385 h 879848"/>
                <a:gd name="connsiteX762" fmla="*/ 311498 w 879114"/>
                <a:gd name="connsiteY762" fmla="*/ 17286 h 879848"/>
                <a:gd name="connsiteX763" fmla="*/ 302957 w 879114"/>
                <a:gd name="connsiteY763" fmla="*/ 19955 h 879848"/>
                <a:gd name="connsiteX764" fmla="*/ 299954 w 879114"/>
                <a:gd name="connsiteY764" fmla="*/ 20922 h 879848"/>
                <a:gd name="connsiteX765" fmla="*/ 298186 w 879114"/>
                <a:gd name="connsiteY765" fmla="*/ 21523 h 879848"/>
                <a:gd name="connsiteX766" fmla="*/ 296151 w 879114"/>
                <a:gd name="connsiteY766" fmla="*/ 22224 h 879848"/>
                <a:gd name="connsiteX767" fmla="*/ 292481 w 879114"/>
                <a:gd name="connsiteY767" fmla="*/ 23491 h 879848"/>
                <a:gd name="connsiteX768" fmla="*/ 291613 w 879114"/>
                <a:gd name="connsiteY768" fmla="*/ 23792 h 879848"/>
                <a:gd name="connsiteX769" fmla="*/ 288678 w 879114"/>
                <a:gd name="connsiteY769" fmla="*/ 24893 h 879848"/>
                <a:gd name="connsiteX770" fmla="*/ 282572 w 879114"/>
                <a:gd name="connsiteY770" fmla="*/ 27161 h 879848"/>
                <a:gd name="connsiteX771" fmla="*/ 279603 w 879114"/>
                <a:gd name="connsiteY771" fmla="*/ 28296 h 879848"/>
                <a:gd name="connsiteX772" fmla="*/ 278402 w 879114"/>
                <a:gd name="connsiteY772" fmla="*/ 28763 h 879848"/>
                <a:gd name="connsiteX773" fmla="*/ 274732 w 879114"/>
                <a:gd name="connsiteY773" fmla="*/ 30197 h 879848"/>
                <a:gd name="connsiteX774" fmla="*/ 270762 w 879114"/>
                <a:gd name="connsiteY774" fmla="*/ 31832 h 879848"/>
                <a:gd name="connsiteX775" fmla="*/ 266224 w 879114"/>
                <a:gd name="connsiteY775" fmla="*/ 33701 h 879848"/>
                <a:gd name="connsiteX776" fmla="*/ 262187 w 879114"/>
                <a:gd name="connsiteY776" fmla="*/ 35469 h 879848"/>
                <a:gd name="connsiteX777" fmla="*/ 258117 w 879114"/>
                <a:gd name="connsiteY777" fmla="*/ 37304 h 879848"/>
                <a:gd name="connsiteX778" fmla="*/ 255815 w 879114"/>
                <a:gd name="connsiteY778" fmla="*/ 38338 h 879848"/>
                <a:gd name="connsiteX779" fmla="*/ 254180 w 879114"/>
                <a:gd name="connsiteY779" fmla="*/ 39105 h 879848"/>
                <a:gd name="connsiteX780" fmla="*/ 251144 w 879114"/>
                <a:gd name="connsiteY780" fmla="*/ 40507 h 879848"/>
                <a:gd name="connsiteX781" fmla="*/ 247141 w 879114"/>
                <a:gd name="connsiteY781" fmla="*/ 42408 h 879848"/>
                <a:gd name="connsiteX782" fmla="*/ 242703 w 879114"/>
                <a:gd name="connsiteY782" fmla="*/ 44577 h 879848"/>
                <a:gd name="connsiteX783" fmla="*/ 238967 w 879114"/>
                <a:gd name="connsiteY783" fmla="*/ 46445 h 879848"/>
                <a:gd name="connsiteX784" fmla="*/ 236565 w 879114"/>
                <a:gd name="connsiteY784" fmla="*/ 47680 h 879848"/>
                <a:gd name="connsiteX785" fmla="*/ 234730 w 879114"/>
                <a:gd name="connsiteY785" fmla="*/ 48614 h 879848"/>
                <a:gd name="connsiteX786" fmla="*/ 232261 w 879114"/>
                <a:gd name="connsiteY786" fmla="*/ 49882 h 879848"/>
                <a:gd name="connsiteX787" fmla="*/ 224554 w 879114"/>
                <a:gd name="connsiteY787" fmla="*/ 54085 h 879848"/>
                <a:gd name="connsiteX788" fmla="*/ 224554 w 879114"/>
                <a:gd name="connsiteY788" fmla="*/ 54085 h 879848"/>
                <a:gd name="connsiteX789" fmla="*/ 222719 w 879114"/>
                <a:gd name="connsiteY789" fmla="*/ 55120 h 879848"/>
                <a:gd name="connsiteX790" fmla="*/ 220250 w 879114"/>
                <a:gd name="connsiteY790" fmla="*/ 56521 h 879848"/>
                <a:gd name="connsiteX791" fmla="*/ 218282 w 879114"/>
                <a:gd name="connsiteY791" fmla="*/ 57655 h 879848"/>
                <a:gd name="connsiteX792" fmla="*/ 218282 w 879114"/>
                <a:gd name="connsiteY792" fmla="*/ 57655 h 879848"/>
                <a:gd name="connsiteX793" fmla="*/ 211376 w 879114"/>
                <a:gd name="connsiteY793" fmla="*/ 61759 h 879848"/>
                <a:gd name="connsiteX794" fmla="*/ 211376 w 879114"/>
                <a:gd name="connsiteY794" fmla="*/ 61759 h 879848"/>
                <a:gd name="connsiteX795" fmla="*/ 208673 w 879114"/>
                <a:gd name="connsiteY795" fmla="*/ 63394 h 879848"/>
                <a:gd name="connsiteX796" fmla="*/ 208173 w 879114"/>
                <a:gd name="connsiteY796" fmla="*/ 63694 h 879848"/>
                <a:gd name="connsiteX797" fmla="*/ 202534 w 879114"/>
                <a:gd name="connsiteY797" fmla="*/ 67230 h 879848"/>
                <a:gd name="connsiteX798" fmla="*/ 200165 w 879114"/>
                <a:gd name="connsiteY798" fmla="*/ 68732 h 879848"/>
                <a:gd name="connsiteX799" fmla="*/ 193493 w 879114"/>
                <a:gd name="connsiteY799" fmla="*/ 73136 h 879848"/>
                <a:gd name="connsiteX800" fmla="*/ 191224 w 879114"/>
                <a:gd name="connsiteY800" fmla="*/ 74670 h 879848"/>
                <a:gd name="connsiteX801" fmla="*/ 168070 w 879114"/>
                <a:gd name="connsiteY801" fmla="*/ 91519 h 879848"/>
                <a:gd name="connsiteX802" fmla="*/ 165835 w 879114"/>
                <a:gd name="connsiteY802" fmla="*/ 93287 h 879848"/>
                <a:gd name="connsiteX803" fmla="*/ 161698 w 879114"/>
                <a:gd name="connsiteY803" fmla="*/ 96623 h 879848"/>
                <a:gd name="connsiteX804" fmla="*/ 158662 w 879114"/>
                <a:gd name="connsiteY804" fmla="*/ 99092 h 879848"/>
                <a:gd name="connsiteX805" fmla="*/ 154792 w 879114"/>
                <a:gd name="connsiteY805" fmla="*/ 102428 h 879848"/>
                <a:gd name="connsiteX806" fmla="*/ 153124 w 879114"/>
                <a:gd name="connsiteY806" fmla="*/ 103830 h 879848"/>
                <a:gd name="connsiteX807" fmla="*/ 150455 w 879114"/>
                <a:gd name="connsiteY807" fmla="*/ 106132 h 879848"/>
                <a:gd name="connsiteX808" fmla="*/ 145584 w 879114"/>
                <a:gd name="connsiteY808" fmla="*/ 110402 h 879848"/>
                <a:gd name="connsiteX809" fmla="*/ 142781 w 879114"/>
                <a:gd name="connsiteY809" fmla="*/ 112904 h 879848"/>
                <a:gd name="connsiteX810" fmla="*/ 137743 w 879114"/>
                <a:gd name="connsiteY810" fmla="*/ 117508 h 879848"/>
                <a:gd name="connsiteX811" fmla="*/ 135275 w 879114"/>
                <a:gd name="connsiteY811" fmla="*/ 119844 h 879848"/>
                <a:gd name="connsiteX812" fmla="*/ 130704 w 879114"/>
                <a:gd name="connsiteY812" fmla="*/ 124281 h 879848"/>
                <a:gd name="connsiteX813" fmla="*/ 127367 w 879114"/>
                <a:gd name="connsiteY813" fmla="*/ 127617 h 879848"/>
                <a:gd name="connsiteX814" fmla="*/ 122997 w 879114"/>
                <a:gd name="connsiteY814" fmla="*/ 132021 h 879848"/>
                <a:gd name="connsiteX815" fmla="*/ 120461 w 879114"/>
                <a:gd name="connsiteY815" fmla="*/ 134657 h 879848"/>
                <a:gd name="connsiteX816" fmla="*/ 115657 w 879114"/>
                <a:gd name="connsiteY816" fmla="*/ 139728 h 879848"/>
                <a:gd name="connsiteX817" fmla="*/ 112588 w 879114"/>
                <a:gd name="connsiteY817" fmla="*/ 143064 h 879848"/>
                <a:gd name="connsiteX818" fmla="*/ 112354 w 879114"/>
                <a:gd name="connsiteY818" fmla="*/ 143298 h 879848"/>
                <a:gd name="connsiteX819" fmla="*/ 109251 w 879114"/>
                <a:gd name="connsiteY819" fmla="*/ 146634 h 879848"/>
                <a:gd name="connsiteX820" fmla="*/ 108851 w 879114"/>
                <a:gd name="connsiteY820" fmla="*/ 147068 h 879848"/>
                <a:gd name="connsiteX821" fmla="*/ 105515 w 879114"/>
                <a:gd name="connsiteY821" fmla="*/ 150838 h 879848"/>
                <a:gd name="connsiteX822" fmla="*/ 102846 w 879114"/>
                <a:gd name="connsiteY822" fmla="*/ 153907 h 879848"/>
                <a:gd name="connsiteX823" fmla="*/ 101211 w 879114"/>
                <a:gd name="connsiteY823" fmla="*/ 155876 h 879848"/>
                <a:gd name="connsiteX824" fmla="*/ 98609 w 879114"/>
                <a:gd name="connsiteY824" fmla="*/ 158979 h 879848"/>
                <a:gd name="connsiteX825" fmla="*/ 95606 w 879114"/>
                <a:gd name="connsiteY825" fmla="*/ 162649 h 879848"/>
                <a:gd name="connsiteX826" fmla="*/ 91569 w 879114"/>
                <a:gd name="connsiteY826" fmla="*/ 167720 h 879848"/>
                <a:gd name="connsiteX827" fmla="*/ 89033 w 879114"/>
                <a:gd name="connsiteY827" fmla="*/ 171056 h 879848"/>
                <a:gd name="connsiteX828" fmla="*/ 85697 w 879114"/>
                <a:gd name="connsiteY828" fmla="*/ 175560 h 879848"/>
                <a:gd name="connsiteX829" fmla="*/ 83128 w 879114"/>
                <a:gd name="connsiteY829" fmla="*/ 179096 h 879848"/>
                <a:gd name="connsiteX830" fmla="*/ 77356 w 879114"/>
                <a:gd name="connsiteY830" fmla="*/ 187104 h 879848"/>
                <a:gd name="connsiteX831" fmla="*/ 75822 w 879114"/>
                <a:gd name="connsiteY831" fmla="*/ 189305 h 879848"/>
                <a:gd name="connsiteX832" fmla="*/ 72886 w 879114"/>
                <a:gd name="connsiteY832" fmla="*/ 193643 h 879848"/>
                <a:gd name="connsiteX833" fmla="*/ 70484 w 879114"/>
                <a:gd name="connsiteY833" fmla="*/ 197246 h 879848"/>
                <a:gd name="connsiteX834" fmla="*/ 68048 w 879114"/>
                <a:gd name="connsiteY834" fmla="*/ 200983 h 879848"/>
                <a:gd name="connsiteX835" fmla="*/ 65646 w 879114"/>
                <a:gd name="connsiteY835" fmla="*/ 204786 h 879848"/>
                <a:gd name="connsiteX836" fmla="*/ 64178 w 879114"/>
                <a:gd name="connsiteY836" fmla="*/ 207155 h 879848"/>
                <a:gd name="connsiteX837" fmla="*/ 56271 w 879114"/>
                <a:gd name="connsiteY837" fmla="*/ 220500 h 879848"/>
                <a:gd name="connsiteX838" fmla="*/ 54102 w 879114"/>
                <a:gd name="connsiteY838" fmla="*/ 224337 h 879848"/>
                <a:gd name="connsiteX839" fmla="*/ 51800 w 879114"/>
                <a:gd name="connsiteY839" fmla="*/ 228507 h 879848"/>
                <a:gd name="connsiteX840" fmla="*/ 50766 w 879114"/>
                <a:gd name="connsiteY840" fmla="*/ 230342 h 879848"/>
                <a:gd name="connsiteX841" fmla="*/ 49432 w 879114"/>
                <a:gd name="connsiteY841" fmla="*/ 232844 h 879848"/>
                <a:gd name="connsiteX842" fmla="*/ 46095 w 879114"/>
                <a:gd name="connsiteY842" fmla="*/ 239517 h 879848"/>
                <a:gd name="connsiteX843" fmla="*/ 44194 w 879114"/>
                <a:gd name="connsiteY843" fmla="*/ 243287 h 879848"/>
                <a:gd name="connsiteX844" fmla="*/ 42158 w 879114"/>
                <a:gd name="connsiteY844" fmla="*/ 247524 h 879848"/>
                <a:gd name="connsiteX845" fmla="*/ 35019 w 879114"/>
                <a:gd name="connsiteY845" fmla="*/ 262938 h 879848"/>
                <a:gd name="connsiteX846" fmla="*/ 32984 w 879114"/>
                <a:gd name="connsiteY846" fmla="*/ 267642 h 879848"/>
                <a:gd name="connsiteX847" fmla="*/ 32984 w 879114"/>
                <a:gd name="connsiteY847" fmla="*/ 268009 h 879848"/>
                <a:gd name="connsiteX848" fmla="*/ 31216 w 879114"/>
                <a:gd name="connsiteY848" fmla="*/ 272246 h 879848"/>
                <a:gd name="connsiteX849" fmla="*/ 29314 w 879114"/>
                <a:gd name="connsiteY849" fmla="*/ 276983 h 879848"/>
                <a:gd name="connsiteX850" fmla="*/ 28613 w 879114"/>
                <a:gd name="connsiteY850" fmla="*/ 278818 h 879848"/>
                <a:gd name="connsiteX851" fmla="*/ 28280 w 879114"/>
                <a:gd name="connsiteY851" fmla="*/ 279619 h 879848"/>
                <a:gd name="connsiteX852" fmla="*/ 25243 w 879114"/>
                <a:gd name="connsiteY852" fmla="*/ 287726 h 879848"/>
                <a:gd name="connsiteX853" fmla="*/ 25243 w 879114"/>
                <a:gd name="connsiteY853" fmla="*/ 288027 h 879848"/>
                <a:gd name="connsiteX854" fmla="*/ 21907 w 879114"/>
                <a:gd name="connsiteY854" fmla="*/ 298035 h 879848"/>
                <a:gd name="connsiteX855" fmla="*/ 21907 w 879114"/>
                <a:gd name="connsiteY855" fmla="*/ 298402 h 879848"/>
                <a:gd name="connsiteX856" fmla="*/ 20306 w 879114"/>
                <a:gd name="connsiteY856" fmla="*/ 303140 h 879848"/>
                <a:gd name="connsiteX857" fmla="*/ 20072 w 879114"/>
                <a:gd name="connsiteY857" fmla="*/ 303907 h 879848"/>
                <a:gd name="connsiteX858" fmla="*/ 18704 w 879114"/>
                <a:gd name="connsiteY858" fmla="*/ 308211 h 879848"/>
                <a:gd name="connsiteX859" fmla="*/ 18704 w 879114"/>
                <a:gd name="connsiteY859" fmla="*/ 308645 h 879848"/>
                <a:gd name="connsiteX860" fmla="*/ 17403 w 879114"/>
                <a:gd name="connsiteY860" fmla="*/ 312915 h 879848"/>
                <a:gd name="connsiteX861" fmla="*/ 16836 w 879114"/>
                <a:gd name="connsiteY861" fmla="*/ 314850 h 879848"/>
                <a:gd name="connsiteX862" fmla="*/ 15868 w 879114"/>
                <a:gd name="connsiteY862" fmla="*/ 318187 h 879848"/>
                <a:gd name="connsiteX863" fmla="*/ 15535 w 879114"/>
                <a:gd name="connsiteY863" fmla="*/ 319321 h 879848"/>
                <a:gd name="connsiteX864" fmla="*/ 14367 w 879114"/>
                <a:gd name="connsiteY864" fmla="*/ 323558 h 879848"/>
                <a:gd name="connsiteX865" fmla="*/ 13967 w 879114"/>
                <a:gd name="connsiteY865" fmla="*/ 324993 h 879848"/>
                <a:gd name="connsiteX866" fmla="*/ 12833 w 879114"/>
                <a:gd name="connsiteY866" fmla="*/ 329330 h 879848"/>
                <a:gd name="connsiteX867" fmla="*/ 11631 w 879114"/>
                <a:gd name="connsiteY867" fmla="*/ 334101 h 879848"/>
                <a:gd name="connsiteX868" fmla="*/ 11365 w 879114"/>
                <a:gd name="connsiteY868" fmla="*/ 335235 h 879848"/>
                <a:gd name="connsiteX869" fmla="*/ 10330 w 879114"/>
                <a:gd name="connsiteY869" fmla="*/ 339372 h 879848"/>
                <a:gd name="connsiteX870" fmla="*/ 10130 w 879114"/>
                <a:gd name="connsiteY870" fmla="*/ 340373 h 879848"/>
                <a:gd name="connsiteX871" fmla="*/ 8996 w 879114"/>
                <a:gd name="connsiteY871" fmla="*/ 345378 h 879848"/>
                <a:gd name="connsiteX872" fmla="*/ 8095 w 879114"/>
                <a:gd name="connsiteY872" fmla="*/ 349781 h 879848"/>
                <a:gd name="connsiteX873" fmla="*/ 7795 w 879114"/>
                <a:gd name="connsiteY873" fmla="*/ 351183 h 879848"/>
                <a:gd name="connsiteX874" fmla="*/ 6994 w 879114"/>
                <a:gd name="connsiteY874" fmla="*/ 355320 h 879848"/>
                <a:gd name="connsiteX875" fmla="*/ 6694 w 879114"/>
                <a:gd name="connsiteY875" fmla="*/ 356754 h 879848"/>
                <a:gd name="connsiteX876" fmla="*/ 5793 w 879114"/>
                <a:gd name="connsiteY876" fmla="*/ 361525 h 879848"/>
                <a:gd name="connsiteX877" fmla="*/ 4992 w 879114"/>
                <a:gd name="connsiteY877" fmla="*/ 366029 h 879848"/>
                <a:gd name="connsiteX878" fmla="*/ 4725 w 879114"/>
                <a:gd name="connsiteY878" fmla="*/ 367664 h 879848"/>
                <a:gd name="connsiteX879" fmla="*/ 4125 w 879114"/>
                <a:gd name="connsiteY879" fmla="*/ 371568 h 879848"/>
                <a:gd name="connsiteX880" fmla="*/ 3858 w 879114"/>
                <a:gd name="connsiteY880" fmla="*/ 373202 h 879848"/>
                <a:gd name="connsiteX881" fmla="*/ 3191 w 879114"/>
                <a:gd name="connsiteY881" fmla="*/ 377906 h 879848"/>
                <a:gd name="connsiteX882" fmla="*/ 2456 w 879114"/>
                <a:gd name="connsiteY882" fmla="*/ 383411 h 879848"/>
                <a:gd name="connsiteX883" fmla="*/ 1789 w 879114"/>
                <a:gd name="connsiteY883" fmla="*/ 388916 h 879848"/>
                <a:gd name="connsiteX884" fmla="*/ 1189 w 879114"/>
                <a:gd name="connsiteY884" fmla="*/ 394321 h 879848"/>
                <a:gd name="connsiteX885" fmla="*/ 755 w 879114"/>
                <a:gd name="connsiteY885" fmla="*/ 398925 h 879848"/>
                <a:gd name="connsiteX886" fmla="*/ 755 w 879114"/>
                <a:gd name="connsiteY886" fmla="*/ 400794 h 879848"/>
                <a:gd name="connsiteX887" fmla="*/ 421 w 879114"/>
                <a:gd name="connsiteY887" fmla="*/ 404830 h 879848"/>
                <a:gd name="connsiteX888" fmla="*/ 421 w 879114"/>
                <a:gd name="connsiteY888" fmla="*/ 406565 h 879848"/>
                <a:gd name="connsiteX889" fmla="*/ 155 w 879114"/>
                <a:gd name="connsiteY889" fmla="*/ 410302 h 879848"/>
                <a:gd name="connsiteX890" fmla="*/ 155 w 879114"/>
                <a:gd name="connsiteY890" fmla="*/ 412737 h 879848"/>
                <a:gd name="connsiteX891" fmla="*/ 155 w 879114"/>
                <a:gd name="connsiteY891" fmla="*/ 414606 h 879848"/>
                <a:gd name="connsiteX892" fmla="*/ 155 w 879114"/>
                <a:gd name="connsiteY892" fmla="*/ 417108 h 879848"/>
                <a:gd name="connsiteX893" fmla="*/ 155 w 879114"/>
                <a:gd name="connsiteY893" fmla="*/ 418009 h 879848"/>
                <a:gd name="connsiteX894" fmla="*/ 155 w 879114"/>
                <a:gd name="connsiteY894" fmla="*/ 422046 h 879848"/>
                <a:gd name="connsiteX895" fmla="*/ 155 w 879114"/>
                <a:gd name="connsiteY895" fmla="*/ 422946 h 879848"/>
                <a:gd name="connsiteX896" fmla="*/ -79 w 879114"/>
                <a:gd name="connsiteY896" fmla="*/ 432955 h 879848"/>
                <a:gd name="connsiteX897" fmla="*/ -79 w 879114"/>
                <a:gd name="connsiteY897" fmla="*/ 439394 h 879848"/>
                <a:gd name="connsiteX898" fmla="*/ 439578 w 879114"/>
                <a:gd name="connsiteY898" fmla="*/ 879786 h 879848"/>
                <a:gd name="connsiteX899" fmla="*/ 440312 w 879114"/>
                <a:gd name="connsiteY899" fmla="*/ 879786 h 879848"/>
                <a:gd name="connsiteX900" fmla="*/ 445984 w 879114"/>
                <a:gd name="connsiteY900" fmla="*/ 879786 h 879848"/>
                <a:gd name="connsiteX901" fmla="*/ 451155 w 879114"/>
                <a:gd name="connsiteY901" fmla="*/ 879786 h 879848"/>
                <a:gd name="connsiteX902" fmla="*/ 452223 w 879114"/>
                <a:gd name="connsiteY902" fmla="*/ 879786 h 879848"/>
                <a:gd name="connsiteX903" fmla="*/ 457227 w 879114"/>
                <a:gd name="connsiteY903" fmla="*/ 879786 h 879848"/>
                <a:gd name="connsiteX904" fmla="*/ 457527 w 879114"/>
                <a:gd name="connsiteY904" fmla="*/ 879786 h 879848"/>
                <a:gd name="connsiteX905" fmla="*/ 462165 w 879114"/>
                <a:gd name="connsiteY905" fmla="*/ 879586 h 879848"/>
                <a:gd name="connsiteX906" fmla="*/ 463833 w 879114"/>
                <a:gd name="connsiteY906" fmla="*/ 879586 h 879848"/>
                <a:gd name="connsiteX907" fmla="*/ 467703 w 879114"/>
                <a:gd name="connsiteY907" fmla="*/ 879352 h 879848"/>
                <a:gd name="connsiteX908" fmla="*/ 469238 w 879114"/>
                <a:gd name="connsiteY908" fmla="*/ 879352 h 879848"/>
                <a:gd name="connsiteX909" fmla="*/ 469538 w 879114"/>
                <a:gd name="connsiteY909" fmla="*/ 879352 h 879848"/>
                <a:gd name="connsiteX910" fmla="*/ 474109 w 879114"/>
                <a:gd name="connsiteY910" fmla="*/ 879019 h 879848"/>
                <a:gd name="connsiteX911" fmla="*/ 478179 w 879114"/>
                <a:gd name="connsiteY911" fmla="*/ 878685 h 879848"/>
                <a:gd name="connsiteX912" fmla="*/ 479047 w 879114"/>
                <a:gd name="connsiteY912" fmla="*/ 878685 h 879848"/>
                <a:gd name="connsiteX913" fmla="*/ 482016 w 879114"/>
                <a:gd name="connsiteY913" fmla="*/ 878418 h 879848"/>
                <a:gd name="connsiteX914" fmla="*/ 482650 w 879114"/>
                <a:gd name="connsiteY914" fmla="*/ 878418 h 879848"/>
                <a:gd name="connsiteX915" fmla="*/ 485419 w 879114"/>
                <a:gd name="connsiteY915" fmla="*/ 878151 h 879848"/>
                <a:gd name="connsiteX916" fmla="*/ 488755 w 879114"/>
                <a:gd name="connsiteY916" fmla="*/ 877784 h 879848"/>
                <a:gd name="connsiteX917" fmla="*/ 491658 w 879114"/>
                <a:gd name="connsiteY917" fmla="*/ 877451 h 879848"/>
                <a:gd name="connsiteX918" fmla="*/ 491658 w 879114"/>
                <a:gd name="connsiteY918" fmla="*/ 877451 h 879848"/>
                <a:gd name="connsiteX919" fmla="*/ 495428 w 879114"/>
                <a:gd name="connsiteY919" fmla="*/ 876983 h 879848"/>
                <a:gd name="connsiteX920" fmla="*/ 502100 w 879114"/>
                <a:gd name="connsiteY920" fmla="*/ 876116 h 879848"/>
                <a:gd name="connsiteX921" fmla="*/ 507172 w 879114"/>
                <a:gd name="connsiteY921" fmla="*/ 875382 h 879848"/>
                <a:gd name="connsiteX922" fmla="*/ 512643 w 879114"/>
                <a:gd name="connsiteY922" fmla="*/ 874515 h 879848"/>
                <a:gd name="connsiteX923" fmla="*/ 512643 w 879114"/>
                <a:gd name="connsiteY923" fmla="*/ 874515 h 879848"/>
                <a:gd name="connsiteX924" fmla="*/ 517881 w 879114"/>
                <a:gd name="connsiteY924" fmla="*/ 873580 h 879848"/>
                <a:gd name="connsiteX925" fmla="*/ 521551 w 879114"/>
                <a:gd name="connsiteY925" fmla="*/ 872913 h 879848"/>
                <a:gd name="connsiteX926" fmla="*/ 523586 w 879114"/>
                <a:gd name="connsiteY926" fmla="*/ 872546 h 879848"/>
                <a:gd name="connsiteX927" fmla="*/ 527490 w 879114"/>
                <a:gd name="connsiteY927" fmla="*/ 871779 h 879848"/>
                <a:gd name="connsiteX928" fmla="*/ 527857 w 879114"/>
                <a:gd name="connsiteY928" fmla="*/ 871779 h 879848"/>
                <a:gd name="connsiteX929" fmla="*/ 529758 w 879114"/>
                <a:gd name="connsiteY929" fmla="*/ 871378 h 879848"/>
                <a:gd name="connsiteX930" fmla="*/ 530425 w 879114"/>
                <a:gd name="connsiteY930" fmla="*/ 871378 h 879848"/>
                <a:gd name="connsiteX931" fmla="*/ 538800 w 879114"/>
                <a:gd name="connsiteY931" fmla="*/ 869544 h 879848"/>
                <a:gd name="connsiteX932" fmla="*/ 539200 w 879114"/>
                <a:gd name="connsiteY932" fmla="*/ 869544 h 879848"/>
                <a:gd name="connsiteX933" fmla="*/ 552545 w 879114"/>
                <a:gd name="connsiteY933" fmla="*/ 866207 h 879848"/>
                <a:gd name="connsiteX934" fmla="*/ 555581 w 879114"/>
                <a:gd name="connsiteY934" fmla="*/ 865406 h 879848"/>
                <a:gd name="connsiteX935" fmla="*/ 571028 w 879114"/>
                <a:gd name="connsiteY935" fmla="*/ 860902 h 879848"/>
                <a:gd name="connsiteX936" fmla="*/ 574365 w 879114"/>
                <a:gd name="connsiteY936" fmla="*/ 859835 h 879848"/>
                <a:gd name="connsiteX937" fmla="*/ 581504 w 879114"/>
                <a:gd name="connsiteY937" fmla="*/ 857499 h 879848"/>
                <a:gd name="connsiteX938" fmla="*/ 586375 w 879114"/>
                <a:gd name="connsiteY938" fmla="*/ 855798 h 879848"/>
                <a:gd name="connsiteX939" fmla="*/ 590045 w 879114"/>
                <a:gd name="connsiteY939" fmla="*/ 854497 h 879848"/>
                <a:gd name="connsiteX940" fmla="*/ 592014 w 879114"/>
                <a:gd name="connsiteY940" fmla="*/ 853763 h 879848"/>
                <a:gd name="connsiteX941" fmla="*/ 596784 w 879114"/>
                <a:gd name="connsiteY941" fmla="*/ 851928 h 879848"/>
                <a:gd name="connsiteX942" fmla="*/ 599153 w 879114"/>
                <a:gd name="connsiteY942" fmla="*/ 851027 h 879848"/>
                <a:gd name="connsiteX943" fmla="*/ 602490 w 879114"/>
                <a:gd name="connsiteY943" fmla="*/ 849692 h 879848"/>
                <a:gd name="connsiteX944" fmla="*/ 603224 w 879114"/>
                <a:gd name="connsiteY944" fmla="*/ 849392 h 879848"/>
                <a:gd name="connsiteX945" fmla="*/ 607227 w 879114"/>
                <a:gd name="connsiteY945" fmla="*/ 847791 h 879848"/>
                <a:gd name="connsiteX946" fmla="*/ 609429 w 879114"/>
                <a:gd name="connsiteY946" fmla="*/ 846857 h 879848"/>
                <a:gd name="connsiteX947" fmla="*/ 612031 w 879114"/>
                <a:gd name="connsiteY947" fmla="*/ 845756 h 879848"/>
                <a:gd name="connsiteX948" fmla="*/ 614634 w 879114"/>
                <a:gd name="connsiteY948" fmla="*/ 844655 h 879848"/>
                <a:gd name="connsiteX949" fmla="*/ 616936 w 879114"/>
                <a:gd name="connsiteY949" fmla="*/ 843654 h 879848"/>
                <a:gd name="connsiteX950" fmla="*/ 619772 w 879114"/>
                <a:gd name="connsiteY950" fmla="*/ 842386 h 879848"/>
                <a:gd name="connsiteX951" fmla="*/ 621907 w 879114"/>
                <a:gd name="connsiteY951" fmla="*/ 841452 h 879848"/>
                <a:gd name="connsiteX952" fmla="*/ 623975 w 879114"/>
                <a:gd name="connsiteY952" fmla="*/ 840551 h 879848"/>
                <a:gd name="connsiteX953" fmla="*/ 627612 w 879114"/>
                <a:gd name="connsiteY953" fmla="*/ 838850 h 879848"/>
                <a:gd name="connsiteX954" fmla="*/ 628246 w 879114"/>
                <a:gd name="connsiteY954" fmla="*/ 838549 h 879848"/>
                <a:gd name="connsiteX955" fmla="*/ 631982 w 879114"/>
                <a:gd name="connsiteY955" fmla="*/ 836714 h 879848"/>
                <a:gd name="connsiteX956" fmla="*/ 634051 w 879114"/>
                <a:gd name="connsiteY956" fmla="*/ 835713 h 879848"/>
                <a:gd name="connsiteX957" fmla="*/ 636620 w 879114"/>
                <a:gd name="connsiteY957" fmla="*/ 834412 h 879848"/>
                <a:gd name="connsiteX958" fmla="*/ 639089 w 879114"/>
                <a:gd name="connsiteY958" fmla="*/ 833178 h 879848"/>
                <a:gd name="connsiteX959" fmla="*/ 641458 w 879114"/>
                <a:gd name="connsiteY959" fmla="*/ 831977 h 879848"/>
                <a:gd name="connsiteX960" fmla="*/ 643826 w 879114"/>
                <a:gd name="connsiteY960" fmla="*/ 830742 h 879848"/>
                <a:gd name="connsiteX961" fmla="*/ 646028 w 879114"/>
                <a:gd name="connsiteY961" fmla="*/ 829608 h 879848"/>
                <a:gd name="connsiteX962" fmla="*/ 648764 w 879114"/>
                <a:gd name="connsiteY962" fmla="*/ 828140 h 879848"/>
                <a:gd name="connsiteX963" fmla="*/ 651266 w 879114"/>
                <a:gd name="connsiteY963" fmla="*/ 826772 h 879848"/>
                <a:gd name="connsiteX964" fmla="*/ 652868 w 879114"/>
                <a:gd name="connsiteY964" fmla="*/ 825871 h 879848"/>
                <a:gd name="connsiteX965" fmla="*/ 656404 w 879114"/>
                <a:gd name="connsiteY965" fmla="*/ 823903 h 879848"/>
                <a:gd name="connsiteX966" fmla="*/ 657405 w 879114"/>
                <a:gd name="connsiteY966" fmla="*/ 823336 h 879848"/>
                <a:gd name="connsiteX967" fmla="*/ 660741 w 879114"/>
                <a:gd name="connsiteY967" fmla="*/ 821434 h 879848"/>
                <a:gd name="connsiteX968" fmla="*/ 662376 w 879114"/>
                <a:gd name="connsiteY968" fmla="*/ 820433 h 879848"/>
                <a:gd name="connsiteX969" fmla="*/ 665446 w 879114"/>
                <a:gd name="connsiteY969" fmla="*/ 818598 h 879848"/>
                <a:gd name="connsiteX970" fmla="*/ 665646 w 879114"/>
                <a:gd name="connsiteY970" fmla="*/ 815495 h 879848"/>
                <a:gd name="connsiteX971" fmla="*/ 668982 w 879114"/>
                <a:gd name="connsiteY971" fmla="*/ 813460 h 879848"/>
                <a:gd name="connsiteX972" fmla="*/ 669883 w 879114"/>
                <a:gd name="connsiteY972" fmla="*/ 812893 h 879848"/>
                <a:gd name="connsiteX973" fmla="*/ 673453 w 879114"/>
                <a:gd name="connsiteY973" fmla="*/ 810658 h 879848"/>
                <a:gd name="connsiteX974" fmla="*/ 674787 w 879114"/>
                <a:gd name="connsiteY974" fmla="*/ 809790 h 879848"/>
                <a:gd name="connsiteX975" fmla="*/ 677323 w 879114"/>
                <a:gd name="connsiteY975" fmla="*/ 808156 h 879848"/>
                <a:gd name="connsiteX976" fmla="*/ 679758 w 879114"/>
                <a:gd name="connsiteY976" fmla="*/ 806587 h 879848"/>
                <a:gd name="connsiteX977" fmla="*/ 683695 w 879114"/>
                <a:gd name="connsiteY977" fmla="*/ 803985 h 879848"/>
                <a:gd name="connsiteX978" fmla="*/ 686464 w 879114"/>
                <a:gd name="connsiteY978" fmla="*/ 802084 h 879848"/>
                <a:gd name="connsiteX979" fmla="*/ 688666 w 879114"/>
                <a:gd name="connsiteY979" fmla="*/ 800616 h 879848"/>
                <a:gd name="connsiteX980" fmla="*/ 690301 w 879114"/>
                <a:gd name="connsiteY980" fmla="*/ 799448 h 879848"/>
                <a:gd name="connsiteX981" fmla="*/ 692937 w 879114"/>
                <a:gd name="connsiteY981" fmla="*/ 797613 h 879848"/>
                <a:gd name="connsiteX982" fmla="*/ 696573 w 879114"/>
                <a:gd name="connsiteY982" fmla="*/ 794977 h 879848"/>
                <a:gd name="connsiteX983" fmla="*/ 696573 w 879114"/>
                <a:gd name="connsiteY983" fmla="*/ 794977 h 879848"/>
                <a:gd name="connsiteX984" fmla="*/ 596284 w 879114"/>
                <a:gd name="connsiteY984" fmla="*/ 794977 h 879848"/>
                <a:gd name="connsiteX985" fmla="*/ 597252 w 879114"/>
                <a:gd name="connsiteY985" fmla="*/ 789372 h 879848"/>
                <a:gd name="connsiteX986" fmla="*/ 597252 w 879114"/>
                <a:gd name="connsiteY986" fmla="*/ 789072 h 879848"/>
                <a:gd name="connsiteX987" fmla="*/ 598086 w 879114"/>
                <a:gd name="connsiteY987" fmla="*/ 780464 h 879848"/>
                <a:gd name="connsiteX988" fmla="*/ 598086 w 879114"/>
                <a:gd name="connsiteY988" fmla="*/ 777628 h 879848"/>
                <a:gd name="connsiteX989" fmla="*/ 598086 w 879114"/>
                <a:gd name="connsiteY989" fmla="*/ 776194 h 879848"/>
                <a:gd name="connsiteX990" fmla="*/ 598086 w 879114"/>
                <a:gd name="connsiteY990" fmla="*/ 774793 h 879848"/>
                <a:gd name="connsiteX991" fmla="*/ 598086 w 879114"/>
                <a:gd name="connsiteY991" fmla="*/ 773358 h 879848"/>
                <a:gd name="connsiteX992" fmla="*/ 598086 w 879114"/>
                <a:gd name="connsiteY992" fmla="*/ 772791 h 879848"/>
                <a:gd name="connsiteX993" fmla="*/ 598086 w 879114"/>
                <a:gd name="connsiteY993" fmla="*/ 772791 h 879848"/>
                <a:gd name="connsiteX994" fmla="*/ 598086 w 879114"/>
                <a:gd name="connsiteY994" fmla="*/ 770756 h 879848"/>
                <a:gd name="connsiteX995" fmla="*/ 598086 w 879114"/>
                <a:gd name="connsiteY995" fmla="*/ 768754 h 879848"/>
                <a:gd name="connsiteX996" fmla="*/ 598086 w 879114"/>
                <a:gd name="connsiteY996" fmla="*/ 768754 h 879848"/>
                <a:gd name="connsiteX997" fmla="*/ 597819 w 879114"/>
                <a:gd name="connsiteY997" fmla="*/ 768754 h 879848"/>
                <a:gd name="connsiteX998" fmla="*/ 589144 w 879114"/>
                <a:gd name="connsiteY998" fmla="*/ 772791 h 879848"/>
                <a:gd name="connsiteX999" fmla="*/ 589144 w 879114"/>
                <a:gd name="connsiteY999" fmla="*/ 772791 h 879848"/>
                <a:gd name="connsiteX1000" fmla="*/ 589144 w 879114"/>
                <a:gd name="connsiteY1000" fmla="*/ 771890 h 879848"/>
                <a:gd name="connsiteX1001" fmla="*/ 588911 w 879114"/>
                <a:gd name="connsiteY1001" fmla="*/ 767853 h 879848"/>
                <a:gd name="connsiteX1002" fmla="*/ 588911 w 879114"/>
                <a:gd name="connsiteY1002" fmla="*/ 767686 h 879848"/>
                <a:gd name="connsiteX1003" fmla="*/ 588911 w 879114"/>
                <a:gd name="connsiteY1003" fmla="*/ 767153 h 879848"/>
                <a:gd name="connsiteX1004" fmla="*/ 588744 w 879114"/>
                <a:gd name="connsiteY1004" fmla="*/ 765451 h 879848"/>
                <a:gd name="connsiteX1005" fmla="*/ 588477 w 879114"/>
                <a:gd name="connsiteY1005" fmla="*/ 763049 h 879848"/>
                <a:gd name="connsiteX1006" fmla="*/ 588477 w 879114"/>
                <a:gd name="connsiteY1006" fmla="*/ 763049 h 879848"/>
                <a:gd name="connsiteX1007" fmla="*/ 588477 w 879114"/>
                <a:gd name="connsiteY1007" fmla="*/ 763049 h 879848"/>
                <a:gd name="connsiteX1008" fmla="*/ 588644 w 879114"/>
                <a:gd name="connsiteY1008" fmla="*/ 763049 h 879848"/>
                <a:gd name="connsiteX1009" fmla="*/ 588644 w 879114"/>
                <a:gd name="connsiteY1009" fmla="*/ 763049 h 879848"/>
                <a:gd name="connsiteX1010" fmla="*/ 589278 w 879114"/>
                <a:gd name="connsiteY1010" fmla="*/ 762749 h 879848"/>
                <a:gd name="connsiteX1011" fmla="*/ 589278 w 879114"/>
                <a:gd name="connsiteY1011" fmla="*/ 762749 h 879848"/>
                <a:gd name="connsiteX1012" fmla="*/ 590312 w 879114"/>
                <a:gd name="connsiteY1012" fmla="*/ 762281 h 879848"/>
                <a:gd name="connsiteX1013" fmla="*/ 591980 w 879114"/>
                <a:gd name="connsiteY1013" fmla="*/ 761447 h 879848"/>
                <a:gd name="connsiteX1014" fmla="*/ 591980 w 879114"/>
                <a:gd name="connsiteY1014" fmla="*/ 761447 h 879848"/>
                <a:gd name="connsiteX1015" fmla="*/ 592281 w 879114"/>
                <a:gd name="connsiteY1015" fmla="*/ 761447 h 879848"/>
                <a:gd name="connsiteX1016" fmla="*/ 592648 w 879114"/>
                <a:gd name="connsiteY1016" fmla="*/ 761247 h 879848"/>
                <a:gd name="connsiteX1017" fmla="*/ 592648 w 879114"/>
                <a:gd name="connsiteY1017" fmla="*/ 761247 h 879848"/>
                <a:gd name="connsiteX1018" fmla="*/ 593115 w 879114"/>
                <a:gd name="connsiteY1018" fmla="*/ 761014 h 879848"/>
                <a:gd name="connsiteX1019" fmla="*/ 593382 w 879114"/>
                <a:gd name="connsiteY1019" fmla="*/ 761014 h 879848"/>
                <a:gd name="connsiteX1020" fmla="*/ 593782 w 879114"/>
                <a:gd name="connsiteY1020" fmla="*/ 760813 h 879848"/>
                <a:gd name="connsiteX1021" fmla="*/ 593782 w 879114"/>
                <a:gd name="connsiteY1021" fmla="*/ 760813 h 879848"/>
                <a:gd name="connsiteX1022" fmla="*/ 594182 w 879114"/>
                <a:gd name="connsiteY1022" fmla="*/ 760613 h 879848"/>
                <a:gd name="connsiteX1023" fmla="*/ 594549 w 879114"/>
                <a:gd name="connsiteY1023" fmla="*/ 760413 h 879848"/>
                <a:gd name="connsiteX1024" fmla="*/ 595083 w 879114"/>
                <a:gd name="connsiteY1024" fmla="*/ 760180 h 879848"/>
                <a:gd name="connsiteX1025" fmla="*/ 595583 w 879114"/>
                <a:gd name="connsiteY1025" fmla="*/ 759946 h 879848"/>
                <a:gd name="connsiteX1026" fmla="*/ 595583 w 879114"/>
                <a:gd name="connsiteY1026" fmla="*/ 759946 h 879848"/>
                <a:gd name="connsiteX1027" fmla="*/ 595583 w 879114"/>
                <a:gd name="connsiteY1027" fmla="*/ 759946 h 879848"/>
                <a:gd name="connsiteX1028" fmla="*/ 595583 w 879114"/>
                <a:gd name="connsiteY1028" fmla="*/ 759946 h 879848"/>
                <a:gd name="connsiteX1029" fmla="*/ 595583 w 879114"/>
                <a:gd name="connsiteY1029" fmla="*/ 759946 h 879848"/>
                <a:gd name="connsiteX1030" fmla="*/ 595817 w 879114"/>
                <a:gd name="connsiteY1030" fmla="*/ 759946 h 879848"/>
                <a:gd name="connsiteX1031" fmla="*/ 595817 w 879114"/>
                <a:gd name="connsiteY1031" fmla="*/ 759946 h 879848"/>
                <a:gd name="connsiteX1032" fmla="*/ 595817 w 879114"/>
                <a:gd name="connsiteY1032" fmla="*/ 759946 h 879848"/>
                <a:gd name="connsiteX1033" fmla="*/ 595817 w 879114"/>
                <a:gd name="connsiteY1033" fmla="*/ 759946 h 879848"/>
                <a:gd name="connsiteX1034" fmla="*/ 595817 w 879114"/>
                <a:gd name="connsiteY1034" fmla="*/ 759946 h 879848"/>
                <a:gd name="connsiteX1035" fmla="*/ 596017 w 879114"/>
                <a:gd name="connsiteY1035" fmla="*/ 761047 h 879848"/>
                <a:gd name="connsiteX1036" fmla="*/ 596017 w 879114"/>
                <a:gd name="connsiteY1036" fmla="*/ 761381 h 879848"/>
                <a:gd name="connsiteX1037" fmla="*/ 596017 w 879114"/>
                <a:gd name="connsiteY1037" fmla="*/ 761948 h 879848"/>
                <a:gd name="connsiteX1038" fmla="*/ 596284 w 879114"/>
                <a:gd name="connsiteY1038" fmla="*/ 764083 h 879848"/>
                <a:gd name="connsiteX1039" fmla="*/ 596284 w 879114"/>
                <a:gd name="connsiteY1039" fmla="*/ 764684 h 879848"/>
                <a:gd name="connsiteX1040" fmla="*/ 596284 w 879114"/>
                <a:gd name="connsiteY1040" fmla="*/ 764684 h 879848"/>
                <a:gd name="connsiteX1041" fmla="*/ 601589 w 879114"/>
                <a:gd name="connsiteY1041" fmla="*/ 762048 h 879848"/>
                <a:gd name="connsiteX1042" fmla="*/ 601589 w 879114"/>
                <a:gd name="connsiteY1042" fmla="*/ 762048 h 879848"/>
                <a:gd name="connsiteX1043" fmla="*/ 601856 w 879114"/>
                <a:gd name="connsiteY1043" fmla="*/ 761881 h 879848"/>
                <a:gd name="connsiteX1044" fmla="*/ 602123 w 879114"/>
                <a:gd name="connsiteY1044" fmla="*/ 761881 h 879848"/>
                <a:gd name="connsiteX1045" fmla="*/ 602123 w 879114"/>
                <a:gd name="connsiteY1045" fmla="*/ 761881 h 879848"/>
                <a:gd name="connsiteX1046" fmla="*/ 602123 w 879114"/>
                <a:gd name="connsiteY1046" fmla="*/ 761881 h 879848"/>
                <a:gd name="connsiteX1047" fmla="*/ 602123 w 879114"/>
                <a:gd name="connsiteY1047" fmla="*/ 761881 h 879848"/>
                <a:gd name="connsiteX1048" fmla="*/ 602556 w 879114"/>
                <a:gd name="connsiteY1048" fmla="*/ 761648 h 879848"/>
                <a:gd name="connsiteX1049" fmla="*/ 602957 w 879114"/>
                <a:gd name="connsiteY1049" fmla="*/ 761481 h 879848"/>
                <a:gd name="connsiteX1050" fmla="*/ 602957 w 879114"/>
                <a:gd name="connsiteY1050" fmla="*/ 761481 h 879848"/>
                <a:gd name="connsiteX1051" fmla="*/ 602957 w 879114"/>
                <a:gd name="connsiteY1051" fmla="*/ 761481 h 879848"/>
                <a:gd name="connsiteX1052" fmla="*/ 603357 w 879114"/>
                <a:gd name="connsiteY1052" fmla="*/ 761481 h 879848"/>
                <a:gd name="connsiteX1053" fmla="*/ 603357 w 879114"/>
                <a:gd name="connsiteY1053" fmla="*/ 761481 h 879848"/>
                <a:gd name="connsiteX1054" fmla="*/ 604258 w 879114"/>
                <a:gd name="connsiteY1054" fmla="*/ 761014 h 879848"/>
                <a:gd name="connsiteX1055" fmla="*/ 606260 w 879114"/>
                <a:gd name="connsiteY1055" fmla="*/ 759946 h 879848"/>
                <a:gd name="connsiteX1056" fmla="*/ 606260 w 879114"/>
                <a:gd name="connsiteY1056" fmla="*/ 759946 h 879848"/>
                <a:gd name="connsiteX1057" fmla="*/ 606760 w 879114"/>
                <a:gd name="connsiteY1057" fmla="*/ 759646 h 879848"/>
                <a:gd name="connsiteX1058" fmla="*/ 607461 w 879114"/>
                <a:gd name="connsiteY1058" fmla="*/ 759279 h 879848"/>
                <a:gd name="connsiteX1059" fmla="*/ 607461 w 879114"/>
                <a:gd name="connsiteY1059" fmla="*/ 759279 h 879848"/>
                <a:gd name="connsiteX1060" fmla="*/ 608028 w 879114"/>
                <a:gd name="connsiteY1060" fmla="*/ 758979 h 879848"/>
                <a:gd name="connsiteX1061" fmla="*/ 608795 w 879114"/>
                <a:gd name="connsiteY1061" fmla="*/ 758578 h 879848"/>
                <a:gd name="connsiteX1062" fmla="*/ 608795 w 879114"/>
                <a:gd name="connsiteY1062" fmla="*/ 758578 h 879848"/>
                <a:gd name="connsiteX1063" fmla="*/ 608962 w 879114"/>
                <a:gd name="connsiteY1063" fmla="*/ 758578 h 879848"/>
                <a:gd name="connsiteX1064" fmla="*/ 609496 w 879114"/>
                <a:gd name="connsiteY1064" fmla="*/ 758278 h 879848"/>
                <a:gd name="connsiteX1065" fmla="*/ 610230 w 879114"/>
                <a:gd name="connsiteY1065" fmla="*/ 757878 h 879848"/>
                <a:gd name="connsiteX1066" fmla="*/ 610597 w 879114"/>
                <a:gd name="connsiteY1066" fmla="*/ 757711 h 879848"/>
                <a:gd name="connsiteX1067" fmla="*/ 611264 w 879114"/>
                <a:gd name="connsiteY1067" fmla="*/ 757344 h 879848"/>
                <a:gd name="connsiteX1068" fmla="*/ 611264 w 879114"/>
                <a:gd name="connsiteY1068" fmla="*/ 757344 h 879848"/>
                <a:gd name="connsiteX1069" fmla="*/ 613866 w 879114"/>
                <a:gd name="connsiteY1069" fmla="*/ 755876 h 879848"/>
                <a:gd name="connsiteX1070" fmla="*/ 613866 w 879114"/>
                <a:gd name="connsiteY1070" fmla="*/ 755876 h 879848"/>
                <a:gd name="connsiteX1071" fmla="*/ 614567 w 879114"/>
                <a:gd name="connsiteY1071" fmla="*/ 755475 h 879848"/>
                <a:gd name="connsiteX1072" fmla="*/ 616269 w 879114"/>
                <a:gd name="connsiteY1072" fmla="*/ 754508 h 879848"/>
                <a:gd name="connsiteX1073" fmla="*/ 616269 w 879114"/>
                <a:gd name="connsiteY1073" fmla="*/ 754508 h 879848"/>
                <a:gd name="connsiteX1074" fmla="*/ 616536 w 879114"/>
                <a:gd name="connsiteY1074" fmla="*/ 754341 h 879848"/>
                <a:gd name="connsiteX1075" fmla="*/ 616536 w 879114"/>
                <a:gd name="connsiteY1075" fmla="*/ 754341 h 879848"/>
                <a:gd name="connsiteX1076" fmla="*/ 616536 w 879114"/>
                <a:gd name="connsiteY1076" fmla="*/ 754341 h 879848"/>
                <a:gd name="connsiteX1077" fmla="*/ 616536 w 879114"/>
                <a:gd name="connsiteY1077" fmla="*/ 754341 h 879848"/>
                <a:gd name="connsiteX1078" fmla="*/ 616536 w 879114"/>
                <a:gd name="connsiteY1078" fmla="*/ 754341 h 879848"/>
                <a:gd name="connsiteX1079" fmla="*/ 616536 w 879114"/>
                <a:gd name="connsiteY1079" fmla="*/ 754341 h 879848"/>
                <a:gd name="connsiteX1080" fmla="*/ 616869 w 879114"/>
                <a:gd name="connsiteY1080" fmla="*/ 754141 h 879848"/>
                <a:gd name="connsiteX1081" fmla="*/ 617303 w 879114"/>
                <a:gd name="connsiteY1081" fmla="*/ 753907 h 879848"/>
                <a:gd name="connsiteX1082" fmla="*/ 617303 w 879114"/>
                <a:gd name="connsiteY1082" fmla="*/ 753907 h 879848"/>
                <a:gd name="connsiteX1083" fmla="*/ 618571 w 879114"/>
                <a:gd name="connsiteY1083" fmla="*/ 753140 h 879848"/>
                <a:gd name="connsiteX1084" fmla="*/ 618571 w 879114"/>
                <a:gd name="connsiteY1084" fmla="*/ 753140 h 879848"/>
                <a:gd name="connsiteX1085" fmla="*/ 618571 w 879114"/>
                <a:gd name="connsiteY1085" fmla="*/ 753140 h 879848"/>
                <a:gd name="connsiteX1086" fmla="*/ 619038 w 879114"/>
                <a:gd name="connsiteY1086" fmla="*/ 752873 h 879848"/>
                <a:gd name="connsiteX1087" fmla="*/ 619271 w 879114"/>
                <a:gd name="connsiteY1087" fmla="*/ 752873 h 879848"/>
                <a:gd name="connsiteX1088" fmla="*/ 619972 w 879114"/>
                <a:gd name="connsiteY1088" fmla="*/ 752473 h 879848"/>
                <a:gd name="connsiteX1089" fmla="*/ 620639 w 879114"/>
                <a:gd name="connsiteY1089" fmla="*/ 752072 h 879848"/>
                <a:gd name="connsiteX1090" fmla="*/ 621673 w 879114"/>
                <a:gd name="connsiteY1090" fmla="*/ 751472 h 879848"/>
                <a:gd name="connsiteX1091" fmla="*/ 622107 w 879114"/>
                <a:gd name="connsiteY1091" fmla="*/ 751172 h 879848"/>
                <a:gd name="connsiteX1092" fmla="*/ 623208 w 879114"/>
                <a:gd name="connsiteY1092" fmla="*/ 750504 h 879848"/>
                <a:gd name="connsiteX1093" fmla="*/ 624376 w 879114"/>
                <a:gd name="connsiteY1093" fmla="*/ 749804 h 879848"/>
                <a:gd name="connsiteX1094" fmla="*/ 624376 w 879114"/>
                <a:gd name="connsiteY1094" fmla="*/ 749804 h 879848"/>
                <a:gd name="connsiteX1095" fmla="*/ 624376 w 879114"/>
                <a:gd name="connsiteY1095" fmla="*/ 749804 h 879848"/>
                <a:gd name="connsiteX1096" fmla="*/ 624576 w 879114"/>
                <a:gd name="connsiteY1096" fmla="*/ 749804 h 879848"/>
                <a:gd name="connsiteX1097" fmla="*/ 624576 w 879114"/>
                <a:gd name="connsiteY1097" fmla="*/ 749804 h 879848"/>
                <a:gd name="connsiteX1098" fmla="*/ 624776 w 879114"/>
                <a:gd name="connsiteY1098" fmla="*/ 749804 h 879848"/>
                <a:gd name="connsiteX1099" fmla="*/ 624776 w 879114"/>
                <a:gd name="connsiteY1099" fmla="*/ 749804 h 879848"/>
                <a:gd name="connsiteX1100" fmla="*/ 624776 w 879114"/>
                <a:gd name="connsiteY1100" fmla="*/ 749804 h 879848"/>
                <a:gd name="connsiteX1101" fmla="*/ 624943 w 879114"/>
                <a:gd name="connsiteY1101" fmla="*/ 749804 h 879848"/>
                <a:gd name="connsiteX1102" fmla="*/ 624943 w 879114"/>
                <a:gd name="connsiteY1102" fmla="*/ 749804 h 879848"/>
                <a:gd name="connsiteX1103" fmla="*/ 625310 w 879114"/>
                <a:gd name="connsiteY1103" fmla="*/ 749570 h 879848"/>
                <a:gd name="connsiteX1104" fmla="*/ 625310 w 879114"/>
                <a:gd name="connsiteY1104" fmla="*/ 749570 h 879848"/>
                <a:gd name="connsiteX1105" fmla="*/ 627812 w 879114"/>
                <a:gd name="connsiteY1105" fmla="*/ 747969 h 879848"/>
                <a:gd name="connsiteX1106" fmla="*/ 629947 w 879114"/>
                <a:gd name="connsiteY1106" fmla="*/ 746601 h 879848"/>
                <a:gd name="connsiteX1107" fmla="*/ 630314 w 879114"/>
                <a:gd name="connsiteY1107" fmla="*/ 746367 h 879848"/>
                <a:gd name="connsiteX1108" fmla="*/ 631048 w 879114"/>
                <a:gd name="connsiteY1108" fmla="*/ 745900 h 879848"/>
                <a:gd name="connsiteX1109" fmla="*/ 632016 w 879114"/>
                <a:gd name="connsiteY1109" fmla="*/ 745266 h 879848"/>
                <a:gd name="connsiteX1110" fmla="*/ 632283 w 879114"/>
                <a:gd name="connsiteY1110" fmla="*/ 745100 h 879848"/>
                <a:gd name="connsiteX1111" fmla="*/ 632850 w 879114"/>
                <a:gd name="connsiteY1111" fmla="*/ 744733 h 879848"/>
                <a:gd name="connsiteX1112" fmla="*/ 633184 w 879114"/>
                <a:gd name="connsiteY1112" fmla="*/ 744499 h 879848"/>
                <a:gd name="connsiteX1113" fmla="*/ 633484 w 879114"/>
                <a:gd name="connsiteY1113" fmla="*/ 744299 h 879848"/>
                <a:gd name="connsiteX1114" fmla="*/ 635285 w 879114"/>
                <a:gd name="connsiteY1114" fmla="*/ 743098 h 879848"/>
                <a:gd name="connsiteX1115" fmla="*/ 755392 w 879114"/>
                <a:gd name="connsiteY1115" fmla="*/ 743098 h 879848"/>
                <a:gd name="connsiteX1116" fmla="*/ 755726 w 879114"/>
                <a:gd name="connsiteY1116" fmla="*/ 742731 h 879848"/>
                <a:gd name="connsiteX1117" fmla="*/ 758161 w 879114"/>
                <a:gd name="connsiteY1117" fmla="*/ 740095 h 879848"/>
                <a:gd name="connsiteX1118" fmla="*/ 760130 w 879114"/>
                <a:gd name="connsiteY1118" fmla="*/ 737960 h 879848"/>
                <a:gd name="connsiteX1119" fmla="*/ 761464 w 879114"/>
                <a:gd name="connsiteY1119" fmla="*/ 736492 h 879848"/>
                <a:gd name="connsiteX1120" fmla="*/ 763299 w 879114"/>
                <a:gd name="connsiteY1120" fmla="*/ 734490 h 879848"/>
                <a:gd name="connsiteX1121" fmla="*/ 765301 w 879114"/>
                <a:gd name="connsiteY1121" fmla="*/ 732255 h 879848"/>
                <a:gd name="connsiteX1122" fmla="*/ 767136 w 879114"/>
                <a:gd name="connsiteY1122" fmla="*/ 730120 h 879848"/>
                <a:gd name="connsiteX1123" fmla="*/ 768504 w 879114"/>
                <a:gd name="connsiteY1123" fmla="*/ 728518 h 879848"/>
                <a:gd name="connsiteX1124" fmla="*/ 770239 w 879114"/>
                <a:gd name="connsiteY1124" fmla="*/ 726516 h 879848"/>
                <a:gd name="connsiteX1125" fmla="*/ 772240 w 879114"/>
                <a:gd name="connsiteY1125" fmla="*/ 724148 h 879848"/>
                <a:gd name="connsiteX1126" fmla="*/ 774075 w 879114"/>
                <a:gd name="connsiteY1126" fmla="*/ 721912 h 879848"/>
                <a:gd name="connsiteX1127" fmla="*/ 775076 w 879114"/>
                <a:gd name="connsiteY1127" fmla="*/ 720678 h 879848"/>
                <a:gd name="connsiteX1128" fmla="*/ 777211 w 879114"/>
                <a:gd name="connsiteY1128" fmla="*/ 718075 h 879848"/>
                <a:gd name="connsiteX1129" fmla="*/ 778946 w 879114"/>
                <a:gd name="connsiteY1129" fmla="*/ 715907 h 879848"/>
                <a:gd name="connsiteX1130" fmla="*/ 780348 w 879114"/>
                <a:gd name="connsiteY1130" fmla="*/ 714172 h 879848"/>
                <a:gd name="connsiteX1131" fmla="*/ 782083 w 879114"/>
                <a:gd name="connsiteY1131" fmla="*/ 711970 h 879848"/>
                <a:gd name="connsiteX1132" fmla="*/ 783784 w 879114"/>
                <a:gd name="connsiteY1132" fmla="*/ 709735 h 879848"/>
                <a:gd name="connsiteX1133" fmla="*/ 785385 w 879114"/>
                <a:gd name="connsiteY1133" fmla="*/ 707666 h 879848"/>
                <a:gd name="connsiteX1134" fmla="*/ 786987 w 879114"/>
                <a:gd name="connsiteY1134" fmla="*/ 705531 h 879848"/>
                <a:gd name="connsiteX1135" fmla="*/ 788355 w 879114"/>
                <a:gd name="connsiteY1135" fmla="*/ 703696 h 879848"/>
                <a:gd name="connsiteX1136" fmla="*/ 790190 w 879114"/>
                <a:gd name="connsiteY1136" fmla="*/ 701227 h 879848"/>
                <a:gd name="connsiteX1137" fmla="*/ 791558 w 879114"/>
                <a:gd name="connsiteY1137" fmla="*/ 699392 h 879848"/>
                <a:gd name="connsiteX1138" fmla="*/ 793259 w 879114"/>
                <a:gd name="connsiteY1138" fmla="*/ 697023 h 879848"/>
                <a:gd name="connsiteX1139" fmla="*/ 795161 w 879114"/>
                <a:gd name="connsiteY1139" fmla="*/ 694288 h 879848"/>
                <a:gd name="connsiteX1140" fmla="*/ 795961 w 879114"/>
                <a:gd name="connsiteY1140" fmla="*/ 693153 h 879848"/>
                <a:gd name="connsiteX1141" fmla="*/ 798664 w 879114"/>
                <a:gd name="connsiteY1141" fmla="*/ 689283 h 879848"/>
                <a:gd name="connsiteX1142" fmla="*/ 798664 w 879114"/>
                <a:gd name="connsiteY1142" fmla="*/ 689050 h 879848"/>
                <a:gd name="connsiteX1143" fmla="*/ 800899 w 879114"/>
                <a:gd name="connsiteY1143" fmla="*/ 685713 h 879848"/>
                <a:gd name="connsiteX1144" fmla="*/ 802167 w 879114"/>
                <a:gd name="connsiteY1144" fmla="*/ 683845 h 879848"/>
                <a:gd name="connsiteX1145" fmla="*/ 804536 w 879114"/>
                <a:gd name="connsiteY1145" fmla="*/ 680209 h 879848"/>
                <a:gd name="connsiteX1146" fmla="*/ 807405 w 879114"/>
                <a:gd name="connsiteY1146" fmla="*/ 675705 h 879848"/>
                <a:gd name="connsiteX1147" fmla="*/ 810174 w 879114"/>
                <a:gd name="connsiteY1147" fmla="*/ 671301 h 879848"/>
                <a:gd name="connsiteX1148" fmla="*/ 810174 w 879114"/>
                <a:gd name="connsiteY1148" fmla="*/ 671100 h 879848"/>
                <a:gd name="connsiteX1149" fmla="*/ 812943 w 879114"/>
                <a:gd name="connsiteY1149" fmla="*/ 666596 h 879848"/>
                <a:gd name="connsiteX1150" fmla="*/ 815679 w 879114"/>
                <a:gd name="connsiteY1150" fmla="*/ 661992 h 879848"/>
                <a:gd name="connsiteX1151" fmla="*/ 818348 w 879114"/>
                <a:gd name="connsiteY1151" fmla="*/ 657355 h 879848"/>
                <a:gd name="connsiteX1152" fmla="*/ 820817 w 879114"/>
                <a:gd name="connsiteY1152" fmla="*/ 652918 h 879848"/>
                <a:gd name="connsiteX1153" fmla="*/ 821050 w 879114"/>
                <a:gd name="connsiteY1153" fmla="*/ 652517 h 879848"/>
                <a:gd name="connsiteX1154" fmla="*/ 823486 w 879114"/>
                <a:gd name="connsiteY1154" fmla="*/ 647980 h 879848"/>
                <a:gd name="connsiteX1155" fmla="*/ 823486 w 879114"/>
                <a:gd name="connsiteY1155" fmla="*/ 647980 h 879848"/>
                <a:gd name="connsiteX1156" fmla="*/ 825554 w 879114"/>
                <a:gd name="connsiteY1156" fmla="*/ 644076 h 879848"/>
                <a:gd name="connsiteX1157" fmla="*/ 826222 w 879114"/>
                <a:gd name="connsiteY1157" fmla="*/ 642809 h 879848"/>
                <a:gd name="connsiteX1158" fmla="*/ 828157 w 879114"/>
                <a:gd name="connsiteY1158" fmla="*/ 639005 h 879848"/>
                <a:gd name="connsiteX1159" fmla="*/ 828524 w 879114"/>
                <a:gd name="connsiteY1159" fmla="*/ 638271 h 879848"/>
                <a:gd name="connsiteX1160" fmla="*/ 830792 w 879114"/>
                <a:gd name="connsiteY1160" fmla="*/ 633701 h 879848"/>
                <a:gd name="connsiteX1161" fmla="*/ 833128 w 879114"/>
                <a:gd name="connsiteY1161" fmla="*/ 628829 h 879848"/>
                <a:gd name="connsiteX1162" fmla="*/ 835296 w 879114"/>
                <a:gd name="connsiteY1162" fmla="*/ 624125 h 879848"/>
                <a:gd name="connsiteX1163" fmla="*/ 835296 w 879114"/>
                <a:gd name="connsiteY1163" fmla="*/ 623825 h 879848"/>
                <a:gd name="connsiteX1164" fmla="*/ 836764 w 879114"/>
                <a:gd name="connsiteY1164" fmla="*/ 620489 h 879848"/>
                <a:gd name="connsiteX1165" fmla="*/ 837699 w 879114"/>
                <a:gd name="connsiteY1165" fmla="*/ 618387 h 879848"/>
                <a:gd name="connsiteX1166" fmla="*/ 839467 w 879114"/>
                <a:gd name="connsiteY1166" fmla="*/ 614350 h 879848"/>
                <a:gd name="connsiteX1167" fmla="*/ 839467 w 879114"/>
                <a:gd name="connsiteY1167" fmla="*/ 613983 h 879848"/>
                <a:gd name="connsiteX1168" fmla="*/ 841535 w 879114"/>
                <a:gd name="connsiteY1168" fmla="*/ 609079 h 879848"/>
                <a:gd name="connsiteX1169" fmla="*/ 843570 w 879114"/>
                <a:gd name="connsiteY1169" fmla="*/ 604041 h 879848"/>
                <a:gd name="connsiteX1170" fmla="*/ 845405 w 879114"/>
                <a:gd name="connsiteY1170" fmla="*/ 599403 h 879848"/>
                <a:gd name="connsiteX1171" fmla="*/ 845405 w 879114"/>
                <a:gd name="connsiteY1171" fmla="*/ 599003 h 879848"/>
                <a:gd name="connsiteX1172" fmla="*/ 846206 w 879114"/>
                <a:gd name="connsiteY1172" fmla="*/ 596901 h 879848"/>
                <a:gd name="connsiteX1173" fmla="*/ 847107 w 879114"/>
                <a:gd name="connsiteY1173" fmla="*/ 594532 h 879848"/>
                <a:gd name="connsiteX1174" fmla="*/ 848041 w 879114"/>
                <a:gd name="connsiteY1174" fmla="*/ 592130 h 879848"/>
                <a:gd name="connsiteX1175" fmla="*/ 848508 w 879114"/>
                <a:gd name="connsiteY1175" fmla="*/ 590862 h 879848"/>
                <a:gd name="connsiteX1176" fmla="*/ 849609 w 879114"/>
                <a:gd name="connsiteY1176" fmla="*/ 587726 h 879848"/>
                <a:gd name="connsiteX1177" fmla="*/ 850710 w 879114"/>
                <a:gd name="connsiteY1177" fmla="*/ 584390 h 879848"/>
                <a:gd name="connsiteX1178" fmla="*/ 852078 w 879114"/>
                <a:gd name="connsiteY1178" fmla="*/ 580386 h 879848"/>
                <a:gd name="connsiteX1179" fmla="*/ 853079 w 879114"/>
                <a:gd name="connsiteY1179" fmla="*/ 577384 h 879848"/>
                <a:gd name="connsiteX1180" fmla="*/ 855915 w 879114"/>
                <a:gd name="connsiteY1180" fmla="*/ 568342 h 879848"/>
                <a:gd name="connsiteX1181" fmla="*/ 857082 w 879114"/>
                <a:gd name="connsiteY1181" fmla="*/ 564272 h 879848"/>
                <a:gd name="connsiteX1182" fmla="*/ 857082 w 879114"/>
                <a:gd name="connsiteY1182" fmla="*/ 564039 h 879848"/>
                <a:gd name="connsiteX1183" fmla="*/ 858183 w 879114"/>
                <a:gd name="connsiteY1183" fmla="*/ 560068 h 879848"/>
                <a:gd name="connsiteX1184" fmla="*/ 860419 w 879114"/>
                <a:gd name="connsiteY1184" fmla="*/ 551828 h 879848"/>
                <a:gd name="connsiteX1185" fmla="*/ 861453 w 879114"/>
                <a:gd name="connsiteY1185" fmla="*/ 547657 h 879848"/>
                <a:gd name="connsiteX1186" fmla="*/ 862454 w 879114"/>
                <a:gd name="connsiteY1186" fmla="*/ 543587 h 879848"/>
                <a:gd name="connsiteX1187" fmla="*/ 862454 w 879114"/>
                <a:gd name="connsiteY1187" fmla="*/ 543420 h 879848"/>
                <a:gd name="connsiteX1188" fmla="*/ 863388 w 879114"/>
                <a:gd name="connsiteY1188" fmla="*/ 539350 h 879848"/>
                <a:gd name="connsiteX1189" fmla="*/ 865223 w 879114"/>
                <a:gd name="connsiteY1189" fmla="*/ 530942 h 879848"/>
                <a:gd name="connsiteX1190" fmla="*/ 865890 w 879114"/>
                <a:gd name="connsiteY1190" fmla="*/ 527606 h 879848"/>
                <a:gd name="connsiteX1191" fmla="*/ 866224 w 879114"/>
                <a:gd name="connsiteY1191" fmla="*/ 525871 h 879848"/>
                <a:gd name="connsiteX1192" fmla="*/ 866624 w 879114"/>
                <a:gd name="connsiteY1192" fmla="*/ 523769 h 879848"/>
                <a:gd name="connsiteX1193" fmla="*/ 867458 w 879114"/>
                <a:gd name="connsiteY1193" fmla="*/ 519299 h 879848"/>
                <a:gd name="connsiteX1194" fmla="*/ 867458 w 879114"/>
                <a:gd name="connsiteY1194" fmla="*/ 519132 h 879848"/>
                <a:gd name="connsiteX1195" fmla="*/ 868359 w 879114"/>
                <a:gd name="connsiteY1195" fmla="*/ 513727 h 879848"/>
                <a:gd name="connsiteX1196" fmla="*/ 869193 w 879114"/>
                <a:gd name="connsiteY1196" fmla="*/ 508623 h 879848"/>
                <a:gd name="connsiteX1197" fmla="*/ 869360 w 879114"/>
                <a:gd name="connsiteY1197" fmla="*/ 507488 h 879848"/>
                <a:gd name="connsiteX1198" fmla="*/ 869894 w 879114"/>
                <a:gd name="connsiteY1198" fmla="*/ 503752 h 879848"/>
                <a:gd name="connsiteX1199" fmla="*/ 870127 w 879114"/>
                <a:gd name="connsiteY1199" fmla="*/ 502084 h 879848"/>
                <a:gd name="connsiteX1200" fmla="*/ 870761 w 879114"/>
                <a:gd name="connsiteY1200" fmla="*/ 497313 h 879848"/>
                <a:gd name="connsiteX1201" fmla="*/ 871362 w 879114"/>
                <a:gd name="connsiteY1201" fmla="*/ 492442 h 879848"/>
                <a:gd name="connsiteX1202" fmla="*/ 871929 w 879114"/>
                <a:gd name="connsiteY1202" fmla="*/ 487337 h 879848"/>
                <a:gd name="connsiteX1203" fmla="*/ 872163 w 879114"/>
                <a:gd name="connsiteY1203" fmla="*/ 485002 h 879848"/>
                <a:gd name="connsiteX1204" fmla="*/ 872396 w 879114"/>
                <a:gd name="connsiteY1204" fmla="*/ 482399 h 879848"/>
                <a:gd name="connsiteX1205" fmla="*/ 872663 w 879114"/>
                <a:gd name="connsiteY1205" fmla="*/ 479563 h 879848"/>
                <a:gd name="connsiteX1206" fmla="*/ 873364 w 879114"/>
                <a:gd name="connsiteY1206" fmla="*/ 470289 h 879848"/>
                <a:gd name="connsiteX1207" fmla="*/ 873564 w 879114"/>
                <a:gd name="connsiteY1207" fmla="*/ 466952 h 879848"/>
                <a:gd name="connsiteX1208" fmla="*/ 873564 w 879114"/>
                <a:gd name="connsiteY1208" fmla="*/ 465618 h 879848"/>
                <a:gd name="connsiteX1209" fmla="*/ 873764 w 879114"/>
                <a:gd name="connsiteY1209" fmla="*/ 461648 h 879848"/>
                <a:gd name="connsiteX1210" fmla="*/ 873764 w 879114"/>
                <a:gd name="connsiteY1210" fmla="*/ 457210 h 879848"/>
                <a:gd name="connsiteX1211" fmla="*/ 873997 w 879114"/>
                <a:gd name="connsiteY1211" fmla="*/ 448336 h 879848"/>
                <a:gd name="connsiteX1212" fmla="*/ 873997 w 879114"/>
                <a:gd name="connsiteY1212" fmla="*/ 440962 h 879848"/>
                <a:gd name="connsiteX1213" fmla="*/ 873997 w 879114"/>
                <a:gd name="connsiteY1213" fmla="*/ 436058 h 879848"/>
                <a:gd name="connsiteX1214" fmla="*/ 873997 w 879114"/>
                <a:gd name="connsiteY1214" fmla="*/ 429152 h 879848"/>
                <a:gd name="connsiteX1215" fmla="*/ 878935 w 879114"/>
                <a:gd name="connsiteY1215" fmla="*/ 425482 h 879848"/>
                <a:gd name="connsiteX1216" fmla="*/ 630882 w 879114"/>
                <a:gd name="connsiteY1216" fmla="*/ 281688 h 879848"/>
                <a:gd name="connsiteX1217" fmla="*/ 641524 w 879114"/>
                <a:gd name="connsiteY1217" fmla="*/ 273047 h 879848"/>
                <a:gd name="connsiteX1218" fmla="*/ 641524 w 879114"/>
                <a:gd name="connsiteY1218" fmla="*/ 273047 h 879848"/>
                <a:gd name="connsiteX1219" fmla="*/ 652234 w 879114"/>
                <a:gd name="connsiteY1219" fmla="*/ 264372 h 879848"/>
                <a:gd name="connsiteX1220" fmla="*/ 652234 w 879114"/>
                <a:gd name="connsiteY1220" fmla="*/ 264372 h 879848"/>
                <a:gd name="connsiteX1221" fmla="*/ 654903 w 879114"/>
                <a:gd name="connsiteY1221" fmla="*/ 262204 h 879848"/>
                <a:gd name="connsiteX1222" fmla="*/ 655770 w 879114"/>
                <a:gd name="connsiteY1222" fmla="*/ 261470 h 879848"/>
                <a:gd name="connsiteX1223" fmla="*/ 655937 w 879114"/>
                <a:gd name="connsiteY1223" fmla="*/ 261470 h 879848"/>
                <a:gd name="connsiteX1224" fmla="*/ 657172 w 879114"/>
                <a:gd name="connsiteY1224" fmla="*/ 260469 h 879848"/>
                <a:gd name="connsiteX1225" fmla="*/ 659340 w 879114"/>
                <a:gd name="connsiteY1225" fmla="*/ 258734 h 879848"/>
                <a:gd name="connsiteX1226" fmla="*/ 660374 w 879114"/>
                <a:gd name="connsiteY1226" fmla="*/ 257866 h 879848"/>
                <a:gd name="connsiteX1227" fmla="*/ 662877 w 879114"/>
                <a:gd name="connsiteY1227" fmla="*/ 255831 h 879848"/>
                <a:gd name="connsiteX1228" fmla="*/ 662877 w 879114"/>
                <a:gd name="connsiteY1228" fmla="*/ 255831 h 879848"/>
                <a:gd name="connsiteX1229" fmla="*/ 673486 w 879114"/>
                <a:gd name="connsiteY1229" fmla="*/ 247224 h 879848"/>
                <a:gd name="connsiteX1230" fmla="*/ 673486 w 879114"/>
                <a:gd name="connsiteY1230" fmla="*/ 247224 h 879848"/>
                <a:gd name="connsiteX1231" fmla="*/ 684162 w 879114"/>
                <a:gd name="connsiteY1231" fmla="*/ 238616 h 879848"/>
                <a:gd name="connsiteX1232" fmla="*/ 684162 w 879114"/>
                <a:gd name="connsiteY1232" fmla="*/ 238616 h 879848"/>
                <a:gd name="connsiteX1233" fmla="*/ 686831 w 879114"/>
                <a:gd name="connsiteY1233" fmla="*/ 236447 h 879848"/>
                <a:gd name="connsiteX1234" fmla="*/ 691235 w 879114"/>
                <a:gd name="connsiteY1234" fmla="*/ 232844 h 879848"/>
                <a:gd name="connsiteX1235" fmla="*/ 691235 w 879114"/>
                <a:gd name="connsiteY1235" fmla="*/ 232844 h 879848"/>
                <a:gd name="connsiteX1236" fmla="*/ 694772 w 879114"/>
                <a:gd name="connsiteY1236" fmla="*/ 230008 h 879848"/>
                <a:gd name="connsiteX1237" fmla="*/ 694772 w 879114"/>
                <a:gd name="connsiteY1237" fmla="*/ 230008 h 879848"/>
                <a:gd name="connsiteX1238" fmla="*/ 698308 w 879114"/>
                <a:gd name="connsiteY1238" fmla="*/ 227106 h 879848"/>
                <a:gd name="connsiteX1239" fmla="*/ 698308 w 879114"/>
                <a:gd name="connsiteY1239" fmla="*/ 227106 h 879848"/>
                <a:gd name="connsiteX1240" fmla="*/ 701844 w 879114"/>
                <a:gd name="connsiteY1240" fmla="*/ 224237 h 879848"/>
                <a:gd name="connsiteX1241" fmla="*/ 701844 w 879114"/>
                <a:gd name="connsiteY1241" fmla="*/ 224237 h 879848"/>
                <a:gd name="connsiteX1242" fmla="*/ 705381 w 879114"/>
                <a:gd name="connsiteY1242" fmla="*/ 221334 h 879848"/>
                <a:gd name="connsiteX1243" fmla="*/ 705381 w 879114"/>
                <a:gd name="connsiteY1243" fmla="*/ 221334 h 879848"/>
                <a:gd name="connsiteX1244" fmla="*/ 708717 w 879114"/>
                <a:gd name="connsiteY1244" fmla="*/ 218498 h 879848"/>
                <a:gd name="connsiteX1245" fmla="*/ 712287 w 879114"/>
                <a:gd name="connsiteY1245" fmla="*/ 215596 h 879848"/>
                <a:gd name="connsiteX1246" fmla="*/ 715857 w 879114"/>
                <a:gd name="connsiteY1246" fmla="*/ 212726 h 879848"/>
                <a:gd name="connsiteX1247" fmla="*/ 722296 w 879114"/>
                <a:gd name="connsiteY1247" fmla="*/ 207522 h 879848"/>
                <a:gd name="connsiteX1248" fmla="*/ 722296 w 879114"/>
                <a:gd name="connsiteY1248" fmla="*/ 207522 h 879848"/>
                <a:gd name="connsiteX1249" fmla="*/ 722963 w 879114"/>
                <a:gd name="connsiteY1249" fmla="*/ 206955 h 879848"/>
                <a:gd name="connsiteX1250" fmla="*/ 726666 w 879114"/>
                <a:gd name="connsiteY1250" fmla="*/ 203919 h 879848"/>
                <a:gd name="connsiteX1251" fmla="*/ 731171 w 879114"/>
                <a:gd name="connsiteY1251" fmla="*/ 200282 h 879848"/>
                <a:gd name="connsiteX1252" fmla="*/ 737243 w 879114"/>
                <a:gd name="connsiteY1252" fmla="*/ 195411 h 879848"/>
                <a:gd name="connsiteX1253" fmla="*/ 747952 w 879114"/>
                <a:gd name="connsiteY1253" fmla="*/ 186737 h 879848"/>
                <a:gd name="connsiteX1254" fmla="*/ 759062 w 879114"/>
                <a:gd name="connsiteY1254" fmla="*/ 177595 h 879848"/>
                <a:gd name="connsiteX1255" fmla="*/ 761231 w 879114"/>
                <a:gd name="connsiteY1255" fmla="*/ 180331 h 879848"/>
                <a:gd name="connsiteX1256" fmla="*/ 762298 w 879114"/>
                <a:gd name="connsiteY1256" fmla="*/ 181665 h 879848"/>
                <a:gd name="connsiteX1257" fmla="*/ 763966 w 879114"/>
                <a:gd name="connsiteY1257" fmla="*/ 183801 h 879848"/>
                <a:gd name="connsiteX1258" fmla="*/ 768971 w 879114"/>
                <a:gd name="connsiteY1258" fmla="*/ 190473 h 879848"/>
                <a:gd name="connsiteX1259" fmla="*/ 770472 w 879114"/>
                <a:gd name="connsiteY1259" fmla="*/ 192508 h 879848"/>
                <a:gd name="connsiteX1260" fmla="*/ 772174 w 879114"/>
                <a:gd name="connsiteY1260" fmla="*/ 194777 h 879848"/>
                <a:gd name="connsiteX1261" fmla="*/ 773208 w 879114"/>
                <a:gd name="connsiteY1261" fmla="*/ 196245 h 879848"/>
                <a:gd name="connsiteX1262" fmla="*/ 774309 w 879114"/>
                <a:gd name="connsiteY1262" fmla="*/ 197746 h 879848"/>
                <a:gd name="connsiteX1263" fmla="*/ 776144 w 879114"/>
                <a:gd name="connsiteY1263" fmla="*/ 200282 h 879848"/>
                <a:gd name="connsiteX1264" fmla="*/ 778412 w 879114"/>
                <a:gd name="connsiteY1264" fmla="*/ 203618 h 879848"/>
                <a:gd name="connsiteX1265" fmla="*/ 778412 w 879114"/>
                <a:gd name="connsiteY1265" fmla="*/ 203618 h 879848"/>
                <a:gd name="connsiteX1266" fmla="*/ 780681 w 879114"/>
                <a:gd name="connsiteY1266" fmla="*/ 206955 h 879848"/>
                <a:gd name="connsiteX1267" fmla="*/ 782249 w 879114"/>
                <a:gd name="connsiteY1267" fmla="*/ 209257 h 879848"/>
                <a:gd name="connsiteX1268" fmla="*/ 783117 w 879114"/>
                <a:gd name="connsiteY1268" fmla="*/ 210591 h 879848"/>
                <a:gd name="connsiteX1269" fmla="*/ 783584 w 879114"/>
                <a:gd name="connsiteY1269" fmla="*/ 211292 h 879848"/>
                <a:gd name="connsiteX1270" fmla="*/ 784084 w 879114"/>
                <a:gd name="connsiteY1270" fmla="*/ 211992 h 879848"/>
                <a:gd name="connsiteX1271" fmla="*/ 784818 w 879114"/>
                <a:gd name="connsiteY1271" fmla="*/ 213160 h 879848"/>
                <a:gd name="connsiteX1272" fmla="*/ 785986 w 879114"/>
                <a:gd name="connsiteY1272" fmla="*/ 214928 h 879848"/>
                <a:gd name="connsiteX1273" fmla="*/ 788021 w 879114"/>
                <a:gd name="connsiteY1273" fmla="*/ 218265 h 879848"/>
                <a:gd name="connsiteX1274" fmla="*/ 789489 w 879114"/>
                <a:gd name="connsiteY1274" fmla="*/ 220600 h 879848"/>
                <a:gd name="connsiteX1275" fmla="*/ 794860 w 879114"/>
                <a:gd name="connsiteY1275" fmla="*/ 229541 h 879848"/>
                <a:gd name="connsiteX1276" fmla="*/ 796195 w 879114"/>
                <a:gd name="connsiteY1276" fmla="*/ 231777 h 879848"/>
                <a:gd name="connsiteX1277" fmla="*/ 797396 w 879114"/>
                <a:gd name="connsiteY1277" fmla="*/ 233912 h 879848"/>
                <a:gd name="connsiteX1278" fmla="*/ 799331 w 879114"/>
                <a:gd name="connsiteY1278" fmla="*/ 237248 h 879848"/>
                <a:gd name="connsiteX1279" fmla="*/ 801600 w 879114"/>
                <a:gd name="connsiteY1279" fmla="*/ 241418 h 879848"/>
                <a:gd name="connsiteX1280" fmla="*/ 806537 w 879114"/>
                <a:gd name="connsiteY1280" fmla="*/ 250760 h 879848"/>
                <a:gd name="connsiteX1281" fmla="*/ 808306 w 879114"/>
                <a:gd name="connsiteY1281" fmla="*/ 254263 h 879848"/>
                <a:gd name="connsiteX1282" fmla="*/ 808639 w 879114"/>
                <a:gd name="connsiteY1282" fmla="*/ 254964 h 879848"/>
                <a:gd name="connsiteX1283" fmla="*/ 810708 w 879114"/>
                <a:gd name="connsiteY1283" fmla="*/ 259201 h 879848"/>
                <a:gd name="connsiteX1284" fmla="*/ 812676 w 879114"/>
                <a:gd name="connsiteY1284" fmla="*/ 263338 h 879848"/>
                <a:gd name="connsiteX1285" fmla="*/ 815379 w 879114"/>
                <a:gd name="connsiteY1285" fmla="*/ 269243 h 879848"/>
                <a:gd name="connsiteX1286" fmla="*/ 816747 w 879114"/>
                <a:gd name="connsiteY1286" fmla="*/ 272313 h 879848"/>
                <a:gd name="connsiteX1287" fmla="*/ 817114 w 879114"/>
                <a:gd name="connsiteY1287" fmla="*/ 273113 h 879848"/>
                <a:gd name="connsiteX1288" fmla="*/ 817848 w 879114"/>
                <a:gd name="connsiteY1288" fmla="*/ 274848 h 879848"/>
                <a:gd name="connsiteX1289" fmla="*/ 818248 w 879114"/>
                <a:gd name="connsiteY1289" fmla="*/ 275782 h 879848"/>
                <a:gd name="connsiteX1290" fmla="*/ 819249 w 879114"/>
                <a:gd name="connsiteY1290" fmla="*/ 278118 h 879848"/>
                <a:gd name="connsiteX1291" fmla="*/ 819249 w 879114"/>
                <a:gd name="connsiteY1291" fmla="*/ 278118 h 879848"/>
                <a:gd name="connsiteX1292" fmla="*/ 822318 w 879114"/>
                <a:gd name="connsiteY1292" fmla="*/ 285658 h 879848"/>
                <a:gd name="connsiteX1293" fmla="*/ 822318 w 879114"/>
                <a:gd name="connsiteY1293" fmla="*/ 285658 h 879848"/>
                <a:gd name="connsiteX1294" fmla="*/ 822318 w 879114"/>
                <a:gd name="connsiteY1294" fmla="*/ 285658 h 879848"/>
                <a:gd name="connsiteX1295" fmla="*/ 823386 w 879114"/>
                <a:gd name="connsiteY1295" fmla="*/ 288427 h 879848"/>
                <a:gd name="connsiteX1296" fmla="*/ 823386 w 879114"/>
                <a:gd name="connsiteY1296" fmla="*/ 288427 h 879848"/>
                <a:gd name="connsiteX1297" fmla="*/ 823719 w 879114"/>
                <a:gd name="connsiteY1297" fmla="*/ 289328 h 879848"/>
                <a:gd name="connsiteX1298" fmla="*/ 823719 w 879114"/>
                <a:gd name="connsiteY1298" fmla="*/ 289328 h 879848"/>
                <a:gd name="connsiteX1299" fmla="*/ 810875 w 879114"/>
                <a:gd name="connsiteY1299" fmla="*/ 294265 h 879848"/>
                <a:gd name="connsiteX1300" fmla="*/ 798030 w 879114"/>
                <a:gd name="connsiteY1300" fmla="*/ 299203 h 879848"/>
                <a:gd name="connsiteX1301" fmla="*/ 798030 w 879114"/>
                <a:gd name="connsiteY1301" fmla="*/ 299203 h 879848"/>
                <a:gd name="connsiteX1302" fmla="*/ 796629 w 879114"/>
                <a:gd name="connsiteY1302" fmla="*/ 299704 h 879848"/>
                <a:gd name="connsiteX1303" fmla="*/ 796195 w 879114"/>
                <a:gd name="connsiteY1303" fmla="*/ 299870 h 879848"/>
                <a:gd name="connsiteX1304" fmla="*/ 790790 w 879114"/>
                <a:gd name="connsiteY1304" fmla="*/ 301939 h 879848"/>
                <a:gd name="connsiteX1305" fmla="*/ 785319 w 879114"/>
                <a:gd name="connsiteY1305" fmla="*/ 304041 h 879848"/>
                <a:gd name="connsiteX1306" fmla="*/ 785319 w 879114"/>
                <a:gd name="connsiteY1306" fmla="*/ 304041 h 879848"/>
                <a:gd name="connsiteX1307" fmla="*/ 784585 w 879114"/>
                <a:gd name="connsiteY1307" fmla="*/ 304308 h 879848"/>
                <a:gd name="connsiteX1308" fmla="*/ 782149 w 879114"/>
                <a:gd name="connsiteY1308" fmla="*/ 305242 h 879848"/>
                <a:gd name="connsiteX1309" fmla="*/ 782149 w 879114"/>
                <a:gd name="connsiteY1309" fmla="*/ 305242 h 879848"/>
                <a:gd name="connsiteX1310" fmla="*/ 781015 w 879114"/>
                <a:gd name="connsiteY1310" fmla="*/ 305709 h 879848"/>
                <a:gd name="connsiteX1311" fmla="*/ 781015 w 879114"/>
                <a:gd name="connsiteY1311" fmla="*/ 305709 h 879848"/>
                <a:gd name="connsiteX1312" fmla="*/ 780181 w 879114"/>
                <a:gd name="connsiteY1312" fmla="*/ 306043 h 879848"/>
                <a:gd name="connsiteX1313" fmla="*/ 772474 w 879114"/>
                <a:gd name="connsiteY1313" fmla="*/ 309012 h 879848"/>
                <a:gd name="connsiteX1314" fmla="*/ 772474 w 879114"/>
                <a:gd name="connsiteY1314" fmla="*/ 309012 h 879848"/>
                <a:gd name="connsiteX1315" fmla="*/ 768237 w 879114"/>
                <a:gd name="connsiteY1315" fmla="*/ 310647 h 879848"/>
                <a:gd name="connsiteX1316" fmla="*/ 768237 w 879114"/>
                <a:gd name="connsiteY1316" fmla="*/ 310647 h 879848"/>
                <a:gd name="connsiteX1317" fmla="*/ 764000 w 879114"/>
                <a:gd name="connsiteY1317" fmla="*/ 312315 h 879848"/>
                <a:gd name="connsiteX1318" fmla="*/ 764000 w 879114"/>
                <a:gd name="connsiteY1318" fmla="*/ 312315 h 879848"/>
                <a:gd name="connsiteX1319" fmla="*/ 759696 w 879114"/>
                <a:gd name="connsiteY1319" fmla="*/ 313950 h 879848"/>
                <a:gd name="connsiteX1320" fmla="*/ 759696 w 879114"/>
                <a:gd name="connsiteY1320" fmla="*/ 313950 h 879848"/>
                <a:gd name="connsiteX1321" fmla="*/ 755459 w 879114"/>
                <a:gd name="connsiteY1321" fmla="*/ 315551 h 879848"/>
                <a:gd name="connsiteX1322" fmla="*/ 755459 w 879114"/>
                <a:gd name="connsiteY1322" fmla="*/ 315551 h 879848"/>
                <a:gd name="connsiteX1323" fmla="*/ 751188 w 879114"/>
                <a:gd name="connsiteY1323" fmla="*/ 317152 h 879848"/>
                <a:gd name="connsiteX1324" fmla="*/ 751188 w 879114"/>
                <a:gd name="connsiteY1324" fmla="*/ 317152 h 879848"/>
                <a:gd name="connsiteX1325" fmla="*/ 746951 w 879114"/>
                <a:gd name="connsiteY1325" fmla="*/ 318821 h 879848"/>
                <a:gd name="connsiteX1326" fmla="*/ 746951 w 879114"/>
                <a:gd name="connsiteY1326" fmla="*/ 318821 h 879848"/>
                <a:gd name="connsiteX1327" fmla="*/ 742681 w 879114"/>
                <a:gd name="connsiteY1327" fmla="*/ 320455 h 879848"/>
                <a:gd name="connsiteX1328" fmla="*/ 742681 w 879114"/>
                <a:gd name="connsiteY1328" fmla="*/ 320455 h 879848"/>
                <a:gd name="connsiteX1329" fmla="*/ 734140 w 879114"/>
                <a:gd name="connsiteY1329" fmla="*/ 323792 h 879848"/>
                <a:gd name="connsiteX1330" fmla="*/ 734140 w 879114"/>
                <a:gd name="connsiteY1330" fmla="*/ 323792 h 879848"/>
                <a:gd name="connsiteX1331" fmla="*/ 733873 w 879114"/>
                <a:gd name="connsiteY1331" fmla="*/ 323792 h 879848"/>
                <a:gd name="connsiteX1332" fmla="*/ 721362 w 879114"/>
                <a:gd name="connsiteY1332" fmla="*/ 328596 h 879848"/>
                <a:gd name="connsiteX1333" fmla="*/ 721362 w 879114"/>
                <a:gd name="connsiteY1333" fmla="*/ 328596 h 879848"/>
                <a:gd name="connsiteX1334" fmla="*/ 721062 w 879114"/>
                <a:gd name="connsiteY1334" fmla="*/ 328596 h 879848"/>
                <a:gd name="connsiteX1335" fmla="*/ 708550 w 879114"/>
                <a:gd name="connsiteY1335" fmla="*/ 333400 h 879848"/>
                <a:gd name="connsiteX1336" fmla="*/ 708550 w 879114"/>
                <a:gd name="connsiteY1336" fmla="*/ 333400 h 879848"/>
                <a:gd name="connsiteX1337" fmla="*/ 708250 w 879114"/>
                <a:gd name="connsiteY1337" fmla="*/ 333400 h 879848"/>
                <a:gd name="connsiteX1338" fmla="*/ 695672 w 879114"/>
                <a:gd name="connsiteY1338" fmla="*/ 338705 h 879848"/>
                <a:gd name="connsiteX1339" fmla="*/ 695672 w 879114"/>
                <a:gd name="connsiteY1339" fmla="*/ 338705 h 879848"/>
                <a:gd name="connsiteX1340" fmla="*/ 695372 w 879114"/>
                <a:gd name="connsiteY1340" fmla="*/ 338705 h 879848"/>
                <a:gd name="connsiteX1341" fmla="*/ 682861 w 879114"/>
                <a:gd name="connsiteY1341" fmla="*/ 343509 h 879848"/>
                <a:gd name="connsiteX1342" fmla="*/ 682861 w 879114"/>
                <a:gd name="connsiteY1342" fmla="*/ 343509 h 879848"/>
                <a:gd name="connsiteX1343" fmla="*/ 669849 w 879114"/>
                <a:gd name="connsiteY1343" fmla="*/ 348414 h 879848"/>
                <a:gd name="connsiteX1344" fmla="*/ 669849 w 879114"/>
                <a:gd name="connsiteY1344" fmla="*/ 348414 h 879848"/>
                <a:gd name="connsiteX1345" fmla="*/ 657105 w 879114"/>
                <a:gd name="connsiteY1345" fmla="*/ 353318 h 879848"/>
                <a:gd name="connsiteX1346" fmla="*/ 657105 w 879114"/>
                <a:gd name="connsiteY1346" fmla="*/ 353318 h 879848"/>
                <a:gd name="connsiteX1347" fmla="*/ 640056 w 879114"/>
                <a:gd name="connsiteY1347" fmla="*/ 359991 h 879848"/>
                <a:gd name="connsiteX1348" fmla="*/ 640056 w 879114"/>
                <a:gd name="connsiteY1348" fmla="*/ 359991 h 879848"/>
                <a:gd name="connsiteX1349" fmla="*/ 627011 w 879114"/>
                <a:gd name="connsiteY1349" fmla="*/ 365095 h 879848"/>
                <a:gd name="connsiteX1350" fmla="*/ 627011 w 879114"/>
                <a:gd name="connsiteY1350" fmla="*/ 365095 h 879848"/>
                <a:gd name="connsiteX1351" fmla="*/ 627011 w 879114"/>
                <a:gd name="connsiteY1351" fmla="*/ 364895 h 879848"/>
                <a:gd name="connsiteX1352" fmla="*/ 625644 w 879114"/>
                <a:gd name="connsiteY1352" fmla="*/ 361559 h 879848"/>
                <a:gd name="connsiteX1353" fmla="*/ 624542 w 879114"/>
                <a:gd name="connsiteY1353" fmla="*/ 358923 h 879848"/>
                <a:gd name="connsiteX1354" fmla="*/ 624542 w 879114"/>
                <a:gd name="connsiteY1354" fmla="*/ 358623 h 879848"/>
                <a:gd name="connsiteX1355" fmla="*/ 624542 w 879114"/>
                <a:gd name="connsiteY1355" fmla="*/ 358623 h 879848"/>
                <a:gd name="connsiteX1356" fmla="*/ 624376 w 879114"/>
                <a:gd name="connsiteY1356" fmla="*/ 358289 h 879848"/>
                <a:gd name="connsiteX1357" fmla="*/ 624376 w 879114"/>
                <a:gd name="connsiteY1357" fmla="*/ 357955 h 879848"/>
                <a:gd name="connsiteX1358" fmla="*/ 624376 w 879114"/>
                <a:gd name="connsiteY1358" fmla="*/ 357522 h 879848"/>
                <a:gd name="connsiteX1359" fmla="*/ 624376 w 879114"/>
                <a:gd name="connsiteY1359" fmla="*/ 357522 h 879848"/>
                <a:gd name="connsiteX1360" fmla="*/ 623575 w 879114"/>
                <a:gd name="connsiteY1360" fmla="*/ 355787 h 879848"/>
                <a:gd name="connsiteX1361" fmla="*/ 623275 w 879114"/>
                <a:gd name="connsiteY1361" fmla="*/ 355086 h 879848"/>
                <a:gd name="connsiteX1362" fmla="*/ 622975 w 879114"/>
                <a:gd name="connsiteY1362" fmla="*/ 354386 h 879848"/>
                <a:gd name="connsiteX1363" fmla="*/ 622975 w 879114"/>
                <a:gd name="connsiteY1363" fmla="*/ 354152 h 879848"/>
                <a:gd name="connsiteX1364" fmla="*/ 622207 w 879114"/>
                <a:gd name="connsiteY1364" fmla="*/ 352484 h 879848"/>
                <a:gd name="connsiteX1365" fmla="*/ 621440 w 879114"/>
                <a:gd name="connsiteY1365" fmla="*/ 350849 h 879848"/>
                <a:gd name="connsiteX1366" fmla="*/ 621440 w 879114"/>
                <a:gd name="connsiteY1366" fmla="*/ 350849 h 879848"/>
                <a:gd name="connsiteX1367" fmla="*/ 620739 w 879114"/>
                <a:gd name="connsiteY1367" fmla="*/ 349448 h 879848"/>
                <a:gd name="connsiteX1368" fmla="*/ 620406 w 879114"/>
                <a:gd name="connsiteY1368" fmla="*/ 348747 h 879848"/>
                <a:gd name="connsiteX1369" fmla="*/ 620039 w 879114"/>
                <a:gd name="connsiteY1369" fmla="*/ 348047 h 879848"/>
                <a:gd name="connsiteX1370" fmla="*/ 619738 w 879114"/>
                <a:gd name="connsiteY1370" fmla="*/ 347479 h 879848"/>
                <a:gd name="connsiteX1371" fmla="*/ 619738 w 879114"/>
                <a:gd name="connsiteY1371" fmla="*/ 347179 h 879848"/>
                <a:gd name="connsiteX1372" fmla="*/ 619738 w 879114"/>
                <a:gd name="connsiteY1372" fmla="*/ 347012 h 879848"/>
                <a:gd name="connsiteX1373" fmla="*/ 619338 w 879114"/>
                <a:gd name="connsiteY1373" fmla="*/ 346245 h 879848"/>
                <a:gd name="connsiteX1374" fmla="*/ 618370 w 879114"/>
                <a:gd name="connsiteY1374" fmla="*/ 344377 h 879848"/>
                <a:gd name="connsiteX1375" fmla="*/ 617703 w 879114"/>
                <a:gd name="connsiteY1375" fmla="*/ 343142 h 879848"/>
                <a:gd name="connsiteX1376" fmla="*/ 617403 w 879114"/>
                <a:gd name="connsiteY1376" fmla="*/ 342608 h 879848"/>
                <a:gd name="connsiteX1377" fmla="*/ 616602 w 879114"/>
                <a:gd name="connsiteY1377" fmla="*/ 341140 h 879848"/>
                <a:gd name="connsiteX1378" fmla="*/ 616035 w 879114"/>
                <a:gd name="connsiteY1378" fmla="*/ 340073 h 879848"/>
                <a:gd name="connsiteX1379" fmla="*/ 614567 w 879114"/>
                <a:gd name="connsiteY1379" fmla="*/ 337504 h 879848"/>
                <a:gd name="connsiteX1380" fmla="*/ 614000 w 879114"/>
                <a:gd name="connsiteY1380" fmla="*/ 336570 h 879848"/>
                <a:gd name="connsiteX1381" fmla="*/ 613166 w 879114"/>
                <a:gd name="connsiteY1381" fmla="*/ 335168 h 879848"/>
                <a:gd name="connsiteX1382" fmla="*/ 612332 w 879114"/>
                <a:gd name="connsiteY1382" fmla="*/ 333801 h 879848"/>
                <a:gd name="connsiteX1383" fmla="*/ 611698 w 879114"/>
                <a:gd name="connsiteY1383" fmla="*/ 332733 h 879848"/>
                <a:gd name="connsiteX1384" fmla="*/ 610130 w 879114"/>
                <a:gd name="connsiteY1384" fmla="*/ 330231 h 879848"/>
                <a:gd name="connsiteX1385" fmla="*/ 610130 w 879114"/>
                <a:gd name="connsiteY1385" fmla="*/ 330231 h 879848"/>
                <a:gd name="connsiteX1386" fmla="*/ 609963 w 879114"/>
                <a:gd name="connsiteY1386" fmla="*/ 329997 h 879848"/>
                <a:gd name="connsiteX1387" fmla="*/ 609963 w 879114"/>
                <a:gd name="connsiteY1387" fmla="*/ 329997 h 879848"/>
                <a:gd name="connsiteX1388" fmla="*/ 609963 w 879114"/>
                <a:gd name="connsiteY1388" fmla="*/ 329830 h 879848"/>
                <a:gd name="connsiteX1389" fmla="*/ 609963 w 879114"/>
                <a:gd name="connsiteY1389" fmla="*/ 329664 h 879848"/>
                <a:gd name="connsiteX1390" fmla="*/ 609763 w 879114"/>
                <a:gd name="connsiteY1390" fmla="*/ 329330 h 879848"/>
                <a:gd name="connsiteX1391" fmla="*/ 609763 w 879114"/>
                <a:gd name="connsiteY1391" fmla="*/ 329330 h 879848"/>
                <a:gd name="connsiteX1392" fmla="*/ 609763 w 879114"/>
                <a:gd name="connsiteY1392" fmla="*/ 329330 h 879848"/>
                <a:gd name="connsiteX1393" fmla="*/ 609763 w 879114"/>
                <a:gd name="connsiteY1393" fmla="*/ 329130 h 879848"/>
                <a:gd name="connsiteX1394" fmla="*/ 609763 w 879114"/>
                <a:gd name="connsiteY1394" fmla="*/ 329130 h 879848"/>
                <a:gd name="connsiteX1395" fmla="*/ 609429 w 879114"/>
                <a:gd name="connsiteY1395" fmla="*/ 328629 h 879848"/>
                <a:gd name="connsiteX1396" fmla="*/ 609262 w 879114"/>
                <a:gd name="connsiteY1396" fmla="*/ 328329 h 879848"/>
                <a:gd name="connsiteX1397" fmla="*/ 608728 w 879114"/>
                <a:gd name="connsiteY1397" fmla="*/ 327528 h 879848"/>
                <a:gd name="connsiteX1398" fmla="*/ 608728 w 879114"/>
                <a:gd name="connsiteY1398" fmla="*/ 327328 h 879848"/>
                <a:gd name="connsiteX1399" fmla="*/ 608728 w 879114"/>
                <a:gd name="connsiteY1399" fmla="*/ 327128 h 879848"/>
                <a:gd name="connsiteX1400" fmla="*/ 608728 w 879114"/>
                <a:gd name="connsiteY1400" fmla="*/ 327128 h 879848"/>
                <a:gd name="connsiteX1401" fmla="*/ 608462 w 879114"/>
                <a:gd name="connsiteY1401" fmla="*/ 326761 h 879848"/>
                <a:gd name="connsiteX1402" fmla="*/ 608261 w 879114"/>
                <a:gd name="connsiteY1402" fmla="*/ 326427 h 879848"/>
                <a:gd name="connsiteX1403" fmla="*/ 608261 w 879114"/>
                <a:gd name="connsiteY1403" fmla="*/ 326227 h 879848"/>
                <a:gd name="connsiteX1404" fmla="*/ 607928 w 879114"/>
                <a:gd name="connsiteY1404" fmla="*/ 325760 h 879848"/>
                <a:gd name="connsiteX1405" fmla="*/ 607027 w 879114"/>
                <a:gd name="connsiteY1405" fmla="*/ 324392 h 879848"/>
                <a:gd name="connsiteX1406" fmla="*/ 607027 w 879114"/>
                <a:gd name="connsiteY1406" fmla="*/ 324392 h 879848"/>
                <a:gd name="connsiteX1407" fmla="*/ 607027 w 879114"/>
                <a:gd name="connsiteY1407" fmla="*/ 324192 h 879848"/>
                <a:gd name="connsiteX1408" fmla="*/ 605893 w 879114"/>
                <a:gd name="connsiteY1408" fmla="*/ 322591 h 879848"/>
                <a:gd name="connsiteX1409" fmla="*/ 605592 w 879114"/>
                <a:gd name="connsiteY1409" fmla="*/ 322157 h 879848"/>
                <a:gd name="connsiteX1410" fmla="*/ 605059 w 879114"/>
                <a:gd name="connsiteY1410" fmla="*/ 321456 h 879848"/>
                <a:gd name="connsiteX1411" fmla="*/ 604391 w 879114"/>
                <a:gd name="connsiteY1411" fmla="*/ 320489 h 879848"/>
                <a:gd name="connsiteX1412" fmla="*/ 603290 w 879114"/>
                <a:gd name="connsiteY1412" fmla="*/ 319021 h 879848"/>
                <a:gd name="connsiteX1413" fmla="*/ 602256 w 879114"/>
                <a:gd name="connsiteY1413" fmla="*/ 317653 h 879848"/>
                <a:gd name="connsiteX1414" fmla="*/ 602256 w 879114"/>
                <a:gd name="connsiteY1414" fmla="*/ 317653 h 879848"/>
                <a:gd name="connsiteX1415" fmla="*/ 600254 w 879114"/>
                <a:gd name="connsiteY1415" fmla="*/ 315051 h 879848"/>
                <a:gd name="connsiteX1416" fmla="*/ 600087 w 879114"/>
                <a:gd name="connsiteY1416" fmla="*/ 314817 h 879848"/>
                <a:gd name="connsiteX1417" fmla="*/ 598252 w 879114"/>
                <a:gd name="connsiteY1417" fmla="*/ 312548 h 879848"/>
                <a:gd name="connsiteX1418" fmla="*/ 597985 w 879114"/>
                <a:gd name="connsiteY1418" fmla="*/ 312215 h 879848"/>
                <a:gd name="connsiteX1419" fmla="*/ 597752 w 879114"/>
                <a:gd name="connsiteY1419" fmla="*/ 311914 h 879848"/>
                <a:gd name="connsiteX1420" fmla="*/ 608261 w 879114"/>
                <a:gd name="connsiteY1420" fmla="*/ 303440 h 879848"/>
                <a:gd name="connsiteX1421" fmla="*/ 608462 w 879114"/>
                <a:gd name="connsiteY1421" fmla="*/ 303273 h 879848"/>
                <a:gd name="connsiteX1422" fmla="*/ 622507 w 879114"/>
                <a:gd name="connsiteY1422" fmla="*/ 291863 h 879848"/>
                <a:gd name="connsiteX1423" fmla="*/ 622708 w 879114"/>
                <a:gd name="connsiteY1423" fmla="*/ 291863 h 879848"/>
                <a:gd name="connsiteX1424" fmla="*/ 632716 w 879114"/>
                <a:gd name="connsiteY1424" fmla="*/ 283189 h 879848"/>
                <a:gd name="connsiteX1425" fmla="*/ 632716 w 879114"/>
                <a:gd name="connsiteY1425" fmla="*/ 283189 h 879848"/>
                <a:gd name="connsiteX1426" fmla="*/ 632716 w 879114"/>
                <a:gd name="connsiteY1426" fmla="*/ 283189 h 879848"/>
                <a:gd name="connsiteX1427" fmla="*/ 864489 w 879114"/>
                <a:gd name="connsiteY1427" fmla="*/ 412804 h 879848"/>
                <a:gd name="connsiteX1428" fmla="*/ 864689 w 879114"/>
                <a:gd name="connsiteY1428" fmla="*/ 416708 h 879848"/>
                <a:gd name="connsiteX1429" fmla="*/ 864689 w 879114"/>
                <a:gd name="connsiteY1429" fmla="*/ 418309 h 879848"/>
                <a:gd name="connsiteX1430" fmla="*/ 865056 w 879114"/>
                <a:gd name="connsiteY1430" fmla="*/ 429953 h 879848"/>
                <a:gd name="connsiteX1431" fmla="*/ 851377 w 879114"/>
                <a:gd name="connsiteY1431" fmla="*/ 430186 h 879848"/>
                <a:gd name="connsiteX1432" fmla="*/ 851377 w 879114"/>
                <a:gd name="connsiteY1432" fmla="*/ 430186 h 879848"/>
                <a:gd name="connsiteX1433" fmla="*/ 837665 w 879114"/>
                <a:gd name="connsiteY1433" fmla="*/ 430420 h 879848"/>
                <a:gd name="connsiteX1434" fmla="*/ 837665 w 879114"/>
                <a:gd name="connsiteY1434" fmla="*/ 430420 h 879848"/>
                <a:gd name="connsiteX1435" fmla="*/ 823886 w 879114"/>
                <a:gd name="connsiteY1435" fmla="*/ 430653 h 879848"/>
                <a:gd name="connsiteX1436" fmla="*/ 823419 w 879114"/>
                <a:gd name="connsiteY1436" fmla="*/ 430653 h 879848"/>
                <a:gd name="connsiteX1437" fmla="*/ 816179 w 879114"/>
                <a:gd name="connsiteY1437" fmla="*/ 430820 h 879848"/>
                <a:gd name="connsiteX1438" fmla="*/ 810775 w 879114"/>
                <a:gd name="connsiteY1438" fmla="*/ 430820 h 879848"/>
                <a:gd name="connsiteX1439" fmla="*/ 804703 w 879114"/>
                <a:gd name="connsiteY1439" fmla="*/ 430820 h 879848"/>
                <a:gd name="connsiteX1440" fmla="*/ 796462 w 879114"/>
                <a:gd name="connsiteY1440" fmla="*/ 430987 h 879848"/>
                <a:gd name="connsiteX1441" fmla="*/ 796462 w 879114"/>
                <a:gd name="connsiteY1441" fmla="*/ 430987 h 879848"/>
                <a:gd name="connsiteX1442" fmla="*/ 791991 w 879114"/>
                <a:gd name="connsiteY1442" fmla="*/ 430987 h 879848"/>
                <a:gd name="connsiteX1443" fmla="*/ 791791 w 879114"/>
                <a:gd name="connsiteY1443" fmla="*/ 430987 h 879848"/>
                <a:gd name="connsiteX1444" fmla="*/ 787320 w 879114"/>
                <a:gd name="connsiteY1444" fmla="*/ 430987 h 879848"/>
                <a:gd name="connsiteX1445" fmla="*/ 782816 w 879114"/>
                <a:gd name="connsiteY1445" fmla="*/ 430987 h 879848"/>
                <a:gd name="connsiteX1446" fmla="*/ 782816 w 879114"/>
                <a:gd name="connsiteY1446" fmla="*/ 430987 h 879848"/>
                <a:gd name="connsiteX1447" fmla="*/ 778246 w 879114"/>
                <a:gd name="connsiteY1447" fmla="*/ 430987 h 879848"/>
                <a:gd name="connsiteX1448" fmla="*/ 773742 w 879114"/>
                <a:gd name="connsiteY1448" fmla="*/ 430987 h 879848"/>
                <a:gd name="connsiteX1449" fmla="*/ 773208 w 879114"/>
                <a:gd name="connsiteY1449" fmla="*/ 430987 h 879848"/>
                <a:gd name="connsiteX1450" fmla="*/ 769071 w 879114"/>
                <a:gd name="connsiteY1450" fmla="*/ 430987 h 879848"/>
                <a:gd name="connsiteX1451" fmla="*/ 769071 w 879114"/>
                <a:gd name="connsiteY1451" fmla="*/ 430987 h 879848"/>
                <a:gd name="connsiteX1452" fmla="*/ 766569 w 879114"/>
                <a:gd name="connsiteY1452" fmla="*/ 430987 h 879848"/>
                <a:gd name="connsiteX1453" fmla="*/ 762332 w 879114"/>
                <a:gd name="connsiteY1453" fmla="*/ 430987 h 879848"/>
                <a:gd name="connsiteX1454" fmla="*/ 756727 w 879114"/>
                <a:gd name="connsiteY1454" fmla="*/ 430987 h 879848"/>
                <a:gd name="connsiteX1455" fmla="*/ 754992 w 879114"/>
                <a:gd name="connsiteY1455" fmla="*/ 430987 h 879848"/>
                <a:gd name="connsiteX1456" fmla="*/ 746384 w 879114"/>
                <a:gd name="connsiteY1456" fmla="*/ 431187 h 879848"/>
                <a:gd name="connsiteX1457" fmla="*/ 741613 w 879114"/>
                <a:gd name="connsiteY1457" fmla="*/ 431187 h 879848"/>
                <a:gd name="connsiteX1458" fmla="*/ 741613 w 879114"/>
                <a:gd name="connsiteY1458" fmla="*/ 431187 h 879848"/>
                <a:gd name="connsiteX1459" fmla="*/ 741613 w 879114"/>
                <a:gd name="connsiteY1459" fmla="*/ 428185 h 879848"/>
                <a:gd name="connsiteX1460" fmla="*/ 741613 w 879114"/>
                <a:gd name="connsiteY1460" fmla="*/ 425182 h 879848"/>
                <a:gd name="connsiteX1461" fmla="*/ 741613 w 879114"/>
                <a:gd name="connsiteY1461" fmla="*/ 425182 h 879848"/>
                <a:gd name="connsiteX1462" fmla="*/ 741613 w 879114"/>
                <a:gd name="connsiteY1462" fmla="*/ 422146 h 879848"/>
                <a:gd name="connsiteX1463" fmla="*/ 741446 w 879114"/>
                <a:gd name="connsiteY1463" fmla="*/ 419110 h 879848"/>
                <a:gd name="connsiteX1464" fmla="*/ 741446 w 879114"/>
                <a:gd name="connsiteY1464" fmla="*/ 416841 h 879848"/>
                <a:gd name="connsiteX1465" fmla="*/ 741446 w 879114"/>
                <a:gd name="connsiteY1465" fmla="*/ 414572 h 879848"/>
                <a:gd name="connsiteX1466" fmla="*/ 741079 w 879114"/>
                <a:gd name="connsiteY1466" fmla="*/ 410035 h 879848"/>
                <a:gd name="connsiteX1467" fmla="*/ 740779 w 879114"/>
                <a:gd name="connsiteY1467" fmla="*/ 406699 h 879848"/>
                <a:gd name="connsiteX1468" fmla="*/ 740512 w 879114"/>
                <a:gd name="connsiteY1468" fmla="*/ 404096 h 879848"/>
                <a:gd name="connsiteX1469" fmla="*/ 740512 w 879114"/>
                <a:gd name="connsiteY1469" fmla="*/ 403829 h 879848"/>
                <a:gd name="connsiteX1470" fmla="*/ 740512 w 879114"/>
                <a:gd name="connsiteY1470" fmla="*/ 402428 h 879848"/>
                <a:gd name="connsiteX1471" fmla="*/ 740512 w 879114"/>
                <a:gd name="connsiteY1471" fmla="*/ 400960 h 879848"/>
                <a:gd name="connsiteX1472" fmla="*/ 740145 w 879114"/>
                <a:gd name="connsiteY1472" fmla="*/ 397991 h 879848"/>
                <a:gd name="connsiteX1473" fmla="*/ 739745 w 879114"/>
                <a:gd name="connsiteY1473" fmla="*/ 395022 h 879848"/>
                <a:gd name="connsiteX1474" fmla="*/ 739478 w 879114"/>
                <a:gd name="connsiteY1474" fmla="*/ 393087 h 879848"/>
                <a:gd name="connsiteX1475" fmla="*/ 739278 w 879114"/>
                <a:gd name="connsiteY1475" fmla="*/ 391685 h 879848"/>
                <a:gd name="connsiteX1476" fmla="*/ 739078 w 879114"/>
                <a:gd name="connsiteY1476" fmla="*/ 390484 h 879848"/>
                <a:gd name="connsiteX1477" fmla="*/ 738877 w 879114"/>
                <a:gd name="connsiteY1477" fmla="*/ 389116 h 879848"/>
                <a:gd name="connsiteX1478" fmla="*/ 738410 w 879114"/>
                <a:gd name="connsiteY1478" fmla="*/ 386214 h 879848"/>
                <a:gd name="connsiteX1479" fmla="*/ 738410 w 879114"/>
                <a:gd name="connsiteY1479" fmla="*/ 386214 h 879848"/>
                <a:gd name="connsiteX1480" fmla="*/ 737343 w 879114"/>
                <a:gd name="connsiteY1480" fmla="*/ 380442 h 879848"/>
                <a:gd name="connsiteX1481" fmla="*/ 736809 w 879114"/>
                <a:gd name="connsiteY1481" fmla="*/ 377673 h 879848"/>
                <a:gd name="connsiteX1482" fmla="*/ 736809 w 879114"/>
                <a:gd name="connsiteY1482" fmla="*/ 377673 h 879848"/>
                <a:gd name="connsiteX1483" fmla="*/ 736809 w 879114"/>
                <a:gd name="connsiteY1483" fmla="*/ 377673 h 879848"/>
                <a:gd name="connsiteX1484" fmla="*/ 736242 w 879114"/>
                <a:gd name="connsiteY1484" fmla="*/ 374804 h 879848"/>
                <a:gd name="connsiteX1485" fmla="*/ 735641 w 879114"/>
                <a:gd name="connsiteY1485" fmla="*/ 371968 h 879848"/>
                <a:gd name="connsiteX1486" fmla="*/ 734974 w 879114"/>
                <a:gd name="connsiteY1486" fmla="*/ 369065 h 879848"/>
                <a:gd name="connsiteX1487" fmla="*/ 734674 w 879114"/>
                <a:gd name="connsiteY1487" fmla="*/ 367764 h 879848"/>
                <a:gd name="connsiteX1488" fmla="*/ 734373 w 879114"/>
                <a:gd name="connsiteY1488" fmla="*/ 366496 h 879848"/>
                <a:gd name="connsiteX1489" fmla="*/ 734073 w 879114"/>
                <a:gd name="connsiteY1489" fmla="*/ 365229 h 879848"/>
                <a:gd name="connsiteX1490" fmla="*/ 733039 w 879114"/>
                <a:gd name="connsiteY1490" fmla="*/ 361192 h 879848"/>
                <a:gd name="connsiteX1491" fmla="*/ 733039 w 879114"/>
                <a:gd name="connsiteY1491" fmla="*/ 361192 h 879848"/>
                <a:gd name="connsiteX1492" fmla="*/ 732438 w 879114"/>
                <a:gd name="connsiteY1492" fmla="*/ 358890 h 879848"/>
                <a:gd name="connsiteX1493" fmla="*/ 731171 w 879114"/>
                <a:gd name="connsiteY1493" fmla="*/ 354319 h 879848"/>
                <a:gd name="connsiteX1494" fmla="*/ 731171 w 879114"/>
                <a:gd name="connsiteY1494" fmla="*/ 354319 h 879848"/>
                <a:gd name="connsiteX1495" fmla="*/ 730170 w 879114"/>
                <a:gd name="connsiteY1495" fmla="*/ 350816 h 879848"/>
                <a:gd name="connsiteX1496" fmla="*/ 726066 w 879114"/>
                <a:gd name="connsiteY1496" fmla="*/ 338171 h 879848"/>
                <a:gd name="connsiteX1497" fmla="*/ 726066 w 879114"/>
                <a:gd name="connsiteY1497" fmla="*/ 338171 h 879848"/>
                <a:gd name="connsiteX1498" fmla="*/ 739011 w 879114"/>
                <a:gd name="connsiteY1498" fmla="*/ 333734 h 879848"/>
                <a:gd name="connsiteX1499" fmla="*/ 739011 w 879114"/>
                <a:gd name="connsiteY1499" fmla="*/ 333734 h 879848"/>
                <a:gd name="connsiteX1500" fmla="*/ 739511 w 879114"/>
                <a:gd name="connsiteY1500" fmla="*/ 333567 h 879848"/>
                <a:gd name="connsiteX1501" fmla="*/ 739712 w 879114"/>
                <a:gd name="connsiteY1501" fmla="*/ 333567 h 879848"/>
                <a:gd name="connsiteX1502" fmla="*/ 740179 w 879114"/>
                <a:gd name="connsiteY1502" fmla="*/ 333400 h 879848"/>
                <a:gd name="connsiteX1503" fmla="*/ 740179 w 879114"/>
                <a:gd name="connsiteY1503" fmla="*/ 333400 h 879848"/>
                <a:gd name="connsiteX1504" fmla="*/ 740646 w 879114"/>
                <a:gd name="connsiteY1504" fmla="*/ 333233 h 879848"/>
                <a:gd name="connsiteX1505" fmla="*/ 741279 w 879114"/>
                <a:gd name="connsiteY1505" fmla="*/ 333000 h 879848"/>
                <a:gd name="connsiteX1506" fmla="*/ 741580 w 879114"/>
                <a:gd name="connsiteY1506" fmla="*/ 333000 h 879848"/>
                <a:gd name="connsiteX1507" fmla="*/ 741580 w 879114"/>
                <a:gd name="connsiteY1507" fmla="*/ 333000 h 879848"/>
                <a:gd name="connsiteX1508" fmla="*/ 741780 w 879114"/>
                <a:gd name="connsiteY1508" fmla="*/ 333000 h 879848"/>
                <a:gd name="connsiteX1509" fmla="*/ 741780 w 879114"/>
                <a:gd name="connsiteY1509" fmla="*/ 333000 h 879848"/>
                <a:gd name="connsiteX1510" fmla="*/ 743081 w 879114"/>
                <a:gd name="connsiteY1510" fmla="*/ 332566 h 879848"/>
                <a:gd name="connsiteX1511" fmla="*/ 743615 w 879114"/>
                <a:gd name="connsiteY1511" fmla="*/ 332366 h 879848"/>
                <a:gd name="connsiteX1512" fmla="*/ 744482 w 879114"/>
                <a:gd name="connsiteY1512" fmla="*/ 332066 h 879848"/>
                <a:gd name="connsiteX1513" fmla="*/ 744816 w 879114"/>
                <a:gd name="connsiteY1513" fmla="*/ 332066 h 879848"/>
                <a:gd name="connsiteX1514" fmla="*/ 745116 w 879114"/>
                <a:gd name="connsiteY1514" fmla="*/ 332066 h 879848"/>
                <a:gd name="connsiteX1515" fmla="*/ 745517 w 879114"/>
                <a:gd name="connsiteY1515" fmla="*/ 332066 h 879848"/>
                <a:gd name="connsiteX1516" fmla="*/ 747418 w 879114"/>
                <a:gd name="connsiteY1516" fmla="*/ 331398 h 879848"/>
                <a:gd name="connsiteX1517" fmla="*/ 747418 w 879114"/>
                <a:gd name="connsiteY1517" fmla="*/ 331398 h 879848"/>
                <a:gd name="connsiteX1518" fmla="*/ 749453 w 879114"/>
                <a:gd name="connsiteY1518" fmla="*/ 330698 h 879848"/>
                <a:gd name="connsiteX1519" fmla="*/ 751689 w 879114"/>
                <a:gd name="connsiteY1519" fmla="*/ 329930 h 879848"/>
                <a:gd name="connsiteX1520" fmla="*/ 751689 w 879114"/>
                <a:gd name="connsiteY1520" fmla="*/ 329930 h 879848"/>
                <a:gd name="connsiteX1521" fmla="*/ 753090 w 879114"/>
                <a:gd name="connsiteY1521" fmla="*/ 329463 h 879848"/>
                <a:gd name="connsiteX1522" fmla="*/ 755959 w 879114"/>
                <a:gd name="connsiteY1522" fmla="*/ 328496 h 879848"/>
                <a:gd name="connsiteX1523" fmla="*/ 755959 w 879114"/>
                <a:gd name="connsiteY1523" fmla="*/ 328496 h 879848"/>
                <a:gd name="connsiteX1524" fmla="*/ 760263 w 879114"/>
                <a:gd name="connsiteY1524" fmla="*/ 326995 h 879848"/>
                <a:gd name="connsiteX1525" fmla="*/ 760263 w 879114"/>
                <a:gd name="connsiteY1525" fmla="*/ 326995 h 879848"/>
                <a:gd name="connsiteX1526" fmla="*/ 764567 w 879114"/>
                <a:gd name="connsiteY1526" fmla="*/ 325493 h 879848"/>
                <a:gd name="connsiteX1527" fmla="*/ 764567 w 879114"/>
                <a:gd name="connsiteY1527" fmla="*/ 325493 h 879848"/>
                <a:gd name="connsiteX1528" fmla="*/ 768904 w 879114"/>
                <a:gd name="connsiteY1528" fmla="*/ 323992 h 879848"/>
                <a:gd name="connsiteX1529" fmla="*/ 773241 w 879114"/>
                <a:gd name="connsiteY1529" fmla="*/ 322524 h 879848"/>
                <a:gd name="connsiteX1530" fmla="*/ 777578 w 879114"/>
                <a:gd name="connsiteY1530" fmla="*/ 321023 h 879848"/>
                <a:gd name="connsiteX1531" fmla="*/ 777578 w 879114"/>
                <a:gd name="connsiteY1531" fmla="*/ 321023 h 879848"/>
                <a:gd name="connsiteX1532" fmla="*/ 785385 w 879114"/>
                <a:gd name="connsiteY1532" fmla="*/ 318320 h 879848"/>
                <a:gd name="connsiteX1533" fmla="*/ 786220 w 879114"/>
                <a:gd name="connsiteY1533" fmla="*/ 318020 h 879848"/>
                <a:gd name="connsiteX1534" fmla="*/ 790657 w 879114"/>
                <a:gd name="connsiteY1534" fmla="*/ 316519 h 879848"/>
                <a:gd name="connsiteX1535" fmla="*/ 796228 w 879114"/>
                <a:gd name="connsiteY1535" fmla="*/ 314617 h 879848"/>
                <a:gd name="connsiteX1536" fmla="*/ 796228 w 879114"/>
                <a:gd name="connsiteY1536" fmla="*/ 314617 h 879848"/>
                <a:gd name="connsiteX1537" fmla="*/ 803568 w 879114"/>
                <a:gd name="connsiteY1537" fmla="*/ 312115 h 879848"/>
                <a:gd name="connsiteX1538" fmla="*/ 816580 w 879114"/>
                <a:gd name="connsiteY1538" fmla="*/ 307611 h 879848"/>
                <a:gd name="connsiteX1539" fmla="*/ 829591 w 879114"/>
                <a:gd name="connsiteY1539" fmla="*/ 303140 h 879848"/>
                <a:gd name="connsiteX1540" fmla="*/ 829591 w 879114"/>
                <a:gd name="connsiteY1540" fmla="*/ 303140 h 879848"/>
                <a:gd name="connsiteX1541" fmla="*/ 842570 w 879114"/>
                <a:gd name="connsiteY1541" fmla="*/ 298669 h 879848"/>
                <a:gd name="connsiteX1542" fmla="*/ 843904 w 879114"/>
                <a:gd name="connsiteY1542" fmla="*/ 302539 h 879848"/>
                <a:gd name="connsiteX1543" fmla="*/ 846406 w 879114"/>
                <a:gd name="connsiteY1543" fmla="*/ 310346 h 879848"/>
                <a:gd name="connsiteX1544" fmla="*/ 847207 w 879114"/>
                <a:gd name="connsiteY1544" fmla="*/ 312815 h 879848"/>
                <a:gd name="connsiteX1545" fmla="*/ 847941 w 879114"/>
                <a:gd name="connsiteY1545" fmla="*/ 315217 h 879848"/>
                <a:gd name="connsiteX1546" fmla="*/ 848675 w 879114"/>
                <a:gd name="connsiteY1546" fmla="*/ 317753 h 879848"/>
                <a:gd name="connsiteX1547" fmla="*/ 849042 w 879114"/>
                <a:gd name="connsiteY1547" fmla="*/ 319021 h 879848"/>
                <a:gd name="connsiteX1548" fmla="*/ 849943 w 879114"/>
                <a:gd name="connsiteY1548" fmla="*/ 322190 h 879848"/>
                <a:gd name="connsiteX1549" fmla="*/ 852211 w 879114"/>
                <a:gd name="connsiteY1549" fmla="*/ 330564 h 879848"/>
                <a:gd name="connsiteX1550" fmla="*/ 852812 w 879114"/>
                <a:gd name="connsiteY1550" fmla="*/ 332833 h 879848"/>
                <a:gd name="connsiteX1551" fmla="*/ 853579 w 879114"/>
                <a:gd name="connsiteY1551" fmla="*/ 335969 h 879848"/>
                <a:gd name="connsiteX1552" fmla="*/ 853813 w 879114"/>
                <a:gd name="connsiteY1552" fmla="*/ 336970 h 879848"/>
                <a:gd name="connsiteX1553" fmla="*/ 854981 w 879114"/>
                <a:gd name="connsiteY1553" fmla="*/ 341774 h 879848"/>
                <a:gd name="connsiteX1554" fmla="*/ 855981 w 879114"/>
                <a:gd name="connsiteY1554" fmla="*/ 346312 h 879848"/>
                <a:gd name="connsiteX1555" fmla="*/ 856549 w 879114"/>
                <a:gd name="connsiteY1555" fmla="*/ 348947 h 879848"/>
                <a:gd name="connsiteX1556" fmla="*/ 857383 w 879114"/>
                <a:gd name="connsiteY1556" fmla="*/ 352984 h 879848"/>
                <a:gd name="connsiteX1557" fmla="*/ 858117 w 879114"/>
                <a:gd name="connsiteY1557" fmla="*/ 356654 h 879848"/>
                <a:gd name="connsiteX1558" fmla="*/ 858317 w 879114"/>
                <a:gd name="connsiteY1558" fmla="*/ 357655 h 879848"/>
                <a:gd name="connsiteX1559" fmla="*/ 859051 w 879114"/>
                <a:gd name="connsiteY1559" fmla="*/ 361592 h 879848"/>
                <a:gd name="connsiteX1560" fmla="*/ 859351 w 879114"/>
                <a:gd name="connsiteY1560" fmla="*/ 363327 h 879848"/>
                <a:gd name="connsiteX1561" fmla="*/ 860152 w 879114"/>
                <a:gd name="connsiteY1561" fmla="*/ 367864 h 879848"/>
                <a:gd name="connsiteX1562" fmla="*/ 860952 w 879114"/>
                <a:gd name="connsiteY1562" fmla="*/ 372969 h 879848"/>
                <a:gd name="connsiteX1563" fmla="*/ 860952 w 879114"/>
                <a:gd name="connsiteY1563" fmla="*/ 373369 h 879848"/>
                <a:gd name="connsiteX1564" fmla="*/ 861553 w 879114"/>
                <a:gd name="connsiteY1564" fmla="*/ 377373 h 879848"/>
                <a:gd name="connsiteX1565" fmla="*/ 862854 w 879114"/>
                <a:gd name="connsiteY1565" fmla="*/ 387615 h 879848"/>
                <a:gd name="connsiteX1566" fmla="*/ 863288 w 879114"/>
                <a:gd name="connsiteY1566" fmla="*/ 391285 h 879848"/>
                <a:gd name="connsiteX1567" fmla="*/ 863288 w 879114"/>
                <a:gd name="connsiteY1567" fmla="*/ 392386 h 879848"/>
                <a:gd name="connsiteX1568" fmla="*/ 863688 w 879114"/>
                <a:gd name="connsiteY1568" fmla="*/ 396056 h 879848"/>
                <a:gd name="connsiteX1569" fmla="*/ 864055 w 879114"/>
                <a:gd name="connsiteY1569" fmla="*/ 400260 h 879848"/>
                <a:gd name="connsiteX1570" fmla="*/ 864422 w 879114"/>
                <a:gd name="connsiteY1570" fmla="*/ 404497 h 879848"/>
                <a:gd name="connsiteX1571" fmla="*/ 864689 w 879114"/>
                <a:gd name="connsiteY1571" fmla="*/ 408333 h 879848"/>
                <a:gd name="connsiteX1572" fmla="*/ 864689 w 879114"/>
                <a:gd name="connsiteY1572" fmla="*/ 408867 h 879848"/>
                <a:gd name="connsiteX1573" fmla="*/ 864489 w 879114"/>
                <a:gd name="connsiteY1573" fmla="*/ 412804 h 879848"/>
                <a:gd name="connsiteX1574" fmla="*/ 399743 w 879114"/>
                <a:gd name="connsiteY1574" fmla="*/ 40673 h 879848"/>
                <a:gd name="connsiteX1575" fmla="*/ 405748 w 879114"/>
                <a:gd name="connsiteY1575" fmla="*/ 40140 h 879848"/>
                <a:gd name="connsiteX1576" fmla="*/ 409084 w 879114"/>
                <a:gd name="connsiteY1576" fmla="*/ 39873 h 879848"/>
                <a:gd name="connsiteX1577" fmla="*/ 411787 w 879114"/>
                <a:gd name="connsiteY1577" fmla="*/ 39706 h 879848"/>
                <a:gd name="connsiteX1578" fmla="*/ 414423 w 879114"/>
                <a:gd name="connsiteY1578" fmla="*/ 39539 h 879848"/>
                <a:gd name="connsiteX1579" fmla="*/ 418126 w 879114"/>
                <a:gd name="connsiteY1579" fmla="*/ 39339 h 879848"/>
                <a:gd name="connsiteX1580" fmla="*/ 423230 w 879114"/>
                <a:gd name="connsiteY1580" fmla="*/ 39105 h 879848"/>
                <a:gd name="connsiteX1581" fmla="*/ 423230 w 879114"/>
                <a:gd name="connsiteY1581" fmla="*/ 39105 h 879848"/>
                <a:gd name="connsiteX1582" fmla="*/ 427467 w 879114"/>
                <a:gd name="connsiteY1582" fmla="*/ 39105 h 879848"/>
                <a:gd name="connsiteX1583" fmla="*/ 429636 w 879114"/>
                <a:gd name="connsiteY1583" fmla="*/ 39105 h 879848"/>
                <a:gd name="connsiteX1584" fmla="*/ 433306 w 879114"/>
                <a:gd name="connsiteY1584" fmla="*/ 39105 h 879848"/>
                <a:gd name="connsiteX1585" fmla="*/ 443749 w 879114"/>
                <a:gd name="connsiteY1585" fmla="*/ 39105 h 879848"/>
                <a:gd name="connsiteX1586" fmla="*/ 447986 w 879114"/>
                <a:gd name="connsiteY1586" fmla="*/ 39105 h 879848"/>
                <a:gd name="connsiteX1587" fmla="*/ 449987 w 879114"/>
                <a:gd name="connsiteY1587" fmla="*/ 39105 h 879848"/>
                <a:gd name="connsiteX1588" fmla="*/ 454325 w 879114"/>
                <a:gd name="connsiteY1588" fmla="*/ 39105 h 879848"/>
                <a:gd name="connsiteX1589" fmla="*/ 459029 w 879114"/>
                <a:gd name="connsiteY1589" fmla="*/ 39339 h 879848"/>
                <a:gd name="connsiteX1590" fmla="*/ 459296 w 879114"/>
                <a:gd name="connsiteY1590" fmla="*/ 39339 h 879848"/>
                <a:gd name="connsiteX1591" fmla="*/ 463533 w 879114"/>
                <a:gd name="connsiteY1591" fmla="*/ 39572 h 879848"/>
                <a:gd name="connsiteX1592" fmla="*/ 465001 w 879114"/>
                <a:gd name="connsiteY1592" fmla="*/ 39572 h 879848"/>
                <a:gd name="connsiteX1593" fmla="*/ 468337 w 879114"/>
                <a:gd name="connsiteY1593" fmla="*/ 39839 h 879848"/>
                <a:gd name="connsiteX1594" fmla="*/ 473708 w 879114"/>
                <a:gd name="connsiteY1594" fmla="*/ 40273 h 879848"/>
                <a:gd name="connsiteX1595" fmla="*/ 475744 w 879114"/>
                <a:gd name="connsiteY1595" fmla="*/ 40440 h 879848"/>
                <a:gd name="connsiteX1596" fmla="*/ 479347 w 879114"/>
                <a:gd name="connsiteY1596" fmla="*/ 40807 h 879848"/>
                <a:gd name="connsiteX1597" fmla="*/ 483717 w 879114"/>
                <a:gd name="connsiteY1597" fmla="*/ 41274 h 879848"/>
                <a:gd name="connsiteX1598" fmla="*/ 486220 w 879114"/>
                <a:gd name="connsiteY1598" fmla="*/ 41541 h 879848"/>
                <a:gd name="connsiteX1599" fmla="*/ 492091 w 879114"/>
                <a:gd name="connsiteY1599" fmla="*/ 42308 h 879848"/>
                <a:gd name="connsiteX1600" fmla="*/ 493259 w 879114"/>
                <a:gd name="connsiteY1600" fmla="*/ 42308 h 879848"/>
                <a:gd name="connsiteX1601" fmla="*/ 496596 w 879114"/>
                <a:gd name="connsiteY1601" fmla="*/ 42775 h 879848"/>
                <a:gd name="connsiteX1602" fmla="*/ 496596 w 879114"/>
                <a:gd name="connsiteY1602" fmla="*/ 42775 h 879848"/>
                <a:gd name="connsiteX1603" fmla="*/ 500332 w 879114"/>
                <a:gd name="connsiteY1603" fmla="*/ 43309 h 879848"/>
                <a:gd name="connsiteX1604" fmla="*/ 500332 w 879114"/>
                <a:gd name="connsiteY1604" fmla="*/ 43309 h 879848"/>
                <a:gd name="connsiteX1605" fmla="*/ 498197 w 879114"/>
                <a:gd name="connsiteY1605" fmla="*/ 56888 h 879848"/>
                <a:gd name="connsiteX1606" fmla="*/ 498197 w 879114"/>
                <a:gd name="connsiteY1606" fmla="*/ 56888 h 879848"/>
                <a:gd name="connsiteX1607" fmla="*/ 496963 w 879114"/>
                <a:gd name="connsiteY1607" fmla="*/ 64528 h 879848"/>
                <a:gd name="connsiteX1608" fmla="*/ 496062 w 879114"/>
                <a:gd name="connsiteY1608" fmla="*/ 70166 h 879848"/>
                <a:gd name="connsiteX1609" fmla="*/ 496062 w 879114"/>
                <a:gd name="connsiteY1609" fmla="*/ 70166 h 879848"/>
                <a:gd name="connsiteX1610" fmla="*/ 495294 w 879114"/>
                <a:gd name="connsiteY1610" fmla="*/ 74971 h 879848"/>
                <a:gd name="connsiteX1611" fmla="*/ 495294 w 879114"/>
                <a:gd name="connsiteY1611" fmla="*/ 75838 h 879848"/>
                <a:gd name="connsiteX1612" fmla="*/ 494027 w 879114"/>
                <a:gd name="connsiteY1612" fmla="*/ 84012 h 879848"/>
                <a:gd name="connsiteX1613" fmla="*/ 494027 w 879114"/>
                <a:gd name="connsiteY1613" fmla="*/ 84012 h 879848"/>
                <a:gd name="connsiteX1614" fmla="*/ 493593 w 879114"/>
                <a:gd name="connsiteY1614" fmla="*/ 86848 h 879848"/>
                <a:gd name="connsiteX1615" fmla="*/ 493593 w 879114"/>
                <a:gd name="connsiteY1615" fmla="*/ 87715 h 879848"/>
                <a:gd name="connsiteX1616" fmla="*/ 493593 w 879114"/>
                <a:gd name="connsiteY1616" fmla="*/ 88015 h 879848"/>
                <a:gd name="connsiteX1617" fmla="*/ 493593 w 879114"/>
                <a:gd name="connsiteY1617" fmla="*/ 88382 h 879848"/>
                <a:gd name="connsiteX1618" fmla="*/ 493593 w 879114"/>
                <a:gd name="connsiteY1618" fmla="*/ 88549 h 879848"/>
                <a:gd name="connsiteX1619" fmla="*/ 493593 w 879114"/>
                <a:gd name="connsiteY1619" fmla="*/ 89183 h 879848"/>
                <a:gd name="connsiteX1620" fmla="*/ 493593 w 879114"/>
                <a:gd name="connsiteY1620" fmla="*/ 89183 h 879848"/>
                <a:gd name="connsiteX1621" fmla="*/ 493593 w 879114"/>
                <a:gd name="connsiteY1621" fmla="*/ 89850 h 879848"/>
                <a:gd name="connsiteX1622" fmla="*/ 493593 w 879114"/>
                <a:gd name="connsiteY1622" fmla="*/ 90318 h 879848"/>
                <a:gd name="connsiteX1623" fmla="*/ 493159 w 879114"/>
                <a:gd name="connsiteY1623" fmla="*/ 92953 h 879848"/>
                <a:gd name="connsiteX1624" fmla="*/ 492559 w 879114"/>
                <a:gd name="connsiteY1624" fmla="*/ 96790 h 879848"/>
                <a:gd name="connsiteX1625" fmla="*/ 492559 w 879114"/>
                <a:gd name="connsiteY1625" fmla="*/ 97491 h 879848"/>
                <a:gd name="connsiteX1626" fmla="*/ 492559 w 879114"/>
                <a:gd name="connsiteY1626" fmla="*/ 98225 h 879848"/>
                <a:gd name="connsiteX1627" fmla="*/ 492559 w 879114"/>
                <a:gd name="connsiteY1627" fmla="*/ 99292 h 879848"/>
                <a:gd name="connsiteX1628" fmla="*/ 492559 w 879114"/>
                <a:gd name="connsiteY1628" fmla="*/ 99993 h 879848"/>
                <a:gd name="connsiteX1629" fmla="*/ 492225 w 879114"/>
                <a:gd name="connsiteY1629" fmla="*/ 102028 h 879848"/>
                <a:gd name="connsiteX1630" fmla="*/ 491625 w 879114"/>
                <a:gd name="connsiteY1630" fmla="*/ 105865 h 879848"/>
                <a:gd name="connsiteX1631" fmla="*/ 491625 w 879114"/>
                <a:gd name="connsiteY1631" fmla="*/ 106565 h 879848"/>
                <a:gd name="connsiteX1632" fmla="*/ 491625 w 879114"/>
                <a:gd name="connsiteY1632" fmla="*/ 107032 h 879848"/>
                <a:gd name="connsiteX1633" fmla="*/ 491625 w 879114"/>
                <a:gd name="connsiteY1633" fmla="*/ 107299 h 879848"/>
                <a:gd name="connsiteX1634" fmla="*/ 491625 w 879114"/>
                <a:gd name="connsiteY1634" fmla="*/ 108033 h 879848"/>
                <a:gd name="connsiteX1635" fmla="*/ 491625 w 879114"/>
                <a:gd name="connsiteY1635" fmla="*/ 108267 h 879848"/>
                <a:gd name="connsiteX1636" fmla="*/ 491157 w 879114"/>
                <a:gd name="connsiteY1636" fmla="*/ 111069 h 879848"/>
                <a:gd name="connsiteX1637" fmla="*/ 490457 w 879114"/>
                <a:gd name="connsiteY1637" fmla="*/ 115640 h 879848"/>
                <a:gd name="connsiteX1638" fmla="*/ 489022 w 879114"/>
                <a:gd name="connsiteY1638" fmla="*/ 124681 h 879848"/>
                <a:gd name="connsiteX1639" fmla="*/ 489022 w 879114"/>
                <a:gd name="connsiteY1639" fmla="*/ 124681 h 879848"/>
                <a:gd name="connsiteX1640" fmla="*/ 489022 w 879114"/>
                <a:gd name="connsiteY1640" fmla="*/ 125349 h 879848"/>
                <a:gd name="connsiteX1641" fmla="*/ 489022 w 879114"/>
                <a:gd name="connsiteY1641" fmla="*/ 125349 h 879848"/>
                <a:gd name="connsiteX1642" fmla="*/ 488522 w 879114"/>
                <a:gd name="connsiteY1642" fmla="*/ 128685 h 879848"/>
                <a:gd name="connsiteX1643" fmla="*/ 487020 w 879114"/>
                <a:gd name="connsiteY1643" fmla="*/ 138294 h 879848"/>
                <a:gd name="connsiteX1644" fmla="*/ 487020 w 879114"/>
                <a:gd name="connsiteY1644" fmla="*/ 138294 h 879848"/>
                <a:gd name="connsiteX1645" fmla="*/ 484852 w 879114"/>
                <a:gd name="connsiteY1645" fmla="*/ 151639 h 879848"/>
                <a:gd name="connsiteX1646" fmla="*/ 482716 w 879114"/>
                <a:gd name="connsiteY1646" fmla="*/ 165251 h 879848"/>
                <a:gd name="connsiteX1647" fmla="*/ 482716 w 879114"/>
                <a:gd name="connsiteY1647" fmla="*/ 165551 h 879848"/>
                <a:gd name="connsiteX1648" fmla="*/ 482716 w 879114"/>
                <a:gd name="connsiteY1648" fmla="*/ 165551 h 879848"/>
                <a:gd name="connsiteX1649" fmla="*/ 481616 w 879114"/>
                <a:gd name="connsiteY1649" fmla="*/ 172557 h 879848"/>
                <a:gd name="connsiteX1650" fmla="*/ 481315 w 879114"/>
                <a:gd name="connsiteY1650" fmla="*/ 174459 h 879848"/>
                <a:gd name="connsiteX1651" fmla="*/ 480581 w 879114"/>
                <a:gd name="connsiteY1651" fmla="*/ 178830 h 879848"/>
                <a:gd name="connsiteX1652" fmla="*/ 478946 w 879114"/>
                <a:gd name="connsiteY1652" fmla="*/ 189172 h 879848"/>
                <a:gd name="connsiteX1653" fmla="*/ 478546 w 879114"/>
                <a:gd name="connsiteY1653" fmla="*/ 191608 h 879848"/>
                <a:gd name="connsiteX1654" fmla="*/ 478546 w 879114"/>
                <a:gd name="connsiteY1654" fmla="*/ 192408 h 879848"/>
                <a:gd name="connsiteX1655" fmla="*/ 476444 w 879114"/>
                <a:gd name="connsiteY1655" fmla="*/ 205753 h 879848"/>
                <a:gd name="connsiteX1656" fmla="*/ 476444 w 879114"/>
                <a:gd name="connsiteY1656" fmla="*/ 206020 h 879848"/>
                <a:gd name="connsiteX1657" fmla="*/ 476444 w 879114"/>
                <a:gd name="connsiteY1657" fmla="*/ 206020 h 879848"/>
                <a:gd name="connsiteX1658" fmla="*/ 475677 w 879114"/>
                <a:gd name="connsiteY1658" fmla="*/ 210891 h 879848"/>
                <a:gd name="connsiteX1659" fmla="*/ 474910 w 879114"/>
                <a:gd name="connsiteY1659" fmla="*/ 215696 h 879848"/>
                <a:gd name="connsiteX1660" fmla="*/ 474342 w 879114"/>
                <a:gd name="connsiteY1660" fmla="*/ 219366 h 879848"/>
                <a:gd name="connsiteX1661" fmla="*/ 473608 w 879114"/>
                <a:gd name="connsiteY1661" fmla="*/ 223836 h 879848"/>
                <a:gd name="connsiteX1662" fmla="*/ 473608 w 879114"/>
                <a:gd name="connsiteY1662" fmla="*/ 223836 h 879848"/>
                <a:gd name="connsiteX1663" fmla="*/ 473608 w 879114"/>
                <a:gd name="connsiteY1663" fmla="*/ 224971 h 879848"/>
                <a:gd name="connsiteX1664" fmla="*/ 471473 w 879114"/>
                <a:gd name="connsiteY1664" fmla="*/ 238483 h 879848"/>
                <a:gd name="connsiteX1665" fmla="*/ 471473 w 879114"/>
                <a:gd name="connsiteY1665" fmla="*/ 238483 h 879848"/>
                <a:gd name="connsiteX1666" fmla="*/ 469838 w 879114"/>
                <a:gd name="connsiteY1666" fmla="*/ 238216 h 879848"/>
                <a:gd name="connsiteX1667" fmla="*/ 469605 w 879114"/>
                <a:gd name="connsiteY1667" fmla="*/ 238216 h 879848"/>
                <a:gd name="connsiteX1668" fmla="*/ 468504 w 879114"/>
                <a:gd name="connsiteY1668" fmla="*/ 238216 h 879848"/>
                <a:gd name="connsiteX1669" fmla="*/ 468170 w 879114"/>
                <a:gd name="connsiteY1669" fmla="*/ 238216 h 879848"/>
                <a:gd name="connsiteX1670" fmla="*/ 467503 w 879114"/>
                <a:gd name="connsiteY1670" fmla="*/ 238216 h 879848"/>
                <a:gd name="connsiteX1671" fmla="*/ 466569 w 879114"/>
                <a:gd name="connsiteY1671" fmla="*/ 238216 h 879848"/>
                <a:gd name="connsiteX1672" fmla="*/ 465968 w 879114"/>
                <a:gd name="connsiteY1672" fmla="*/ 238216 h 879848"/>
                <a:gd name="connsiteX1673" fmla="*/ 465535 w 879114"/>
                <a:gd name="connsiteY1673" fmla="*/ 238216 h 879848"/>
                <a:gd name="connsiteX1674" fmla="*/ 464667 w 879114"/>
                <a:gd name="connsiteY1674" fmla="*/ 238216 h 879848"/>
                <a:gd name="connsiteX1675" fmla="*/ 464100 w 879114"/>
                <a:gd name="connsiteY1675" fmla="*/ 238216 h 879848"/>
                <a:gd name="connsiteX1676" fmla="*/ 462132 w 879114"/>
                <a:gd name="connsiteY1676" fmla="*/ 238216 h 879848"/>
                <a:gd name="connsiteX1677" fmla="*/ 459362 w 879114"/>
                <a:gd name="connsiteY1677" fmla="*/ 237915 h 879848"/>
                <a:gd name="connsiteX1678" fmla="*/ 457361 w 879114"/>
                <a:gd name="connsiteY1678" fmla="*/ 237915 h 879848"/>
                <a:gd name="connsiteX1679" fmla="*/ 456126 w 879114"/>
                <a:gd name="connsiteY1679" fmla="*/ 237915 h 879848"/>
                <a:gd name="connsiteX1680" fmla="*/ 455459 w 879114"/>
                <a:gd name="connsiteY1680" fmla="*/ 237915 h 879848"/>
                <a:gd name="connsiteX1681" fmla="*/ 454358 w 879114"/>
                <a:gd name="connsiteY1681" fmla="*/ 237915 h 879848"/>
                <a:gd name="connsiteX1682" fmla="*/ 451789 w 879114"/>
                <a:gd name="connsiteY1682" fmla="*/ 237715 h 879848"/>
                <a:gd name="connsiteX1683" fmla="*/ 449320 w 879114"/>
                <a:gd name="connsiteY1683" fmla="*/ 237715 h 879848"/>
                <a:gd name="connsiteX1684" fmla="*/ 449153 w 879114"/>
                <a:gd name="connsiteY1684" fmla="*/ 237715 h 879848"/>
                <a:gd name="connsiteX1685" fmla="*/ 446718 w 879114"/>
                <a:gd name="connsiteY1685" fmla="*/ 237715 h 879848"/>
                <a:gd name="connsiteX1686" fmla="*/ 446184 w 879114"/>
                <a:gd name="connsiteY1686" fmla="*/ 237715 h 879848"/>
                <a:gd name="connsiteX1687" fmla="*/ 444816 w 879114"/>
                <a:gd name="connsiteY1687" fmla="*/ 237715 h 879848"/>
                <a:gd name="connsiteX1688" fmla="*/ 432639 w 879114"/>
                <a:gd name="connsiteY1688" fmla="*/ 237715 h 879848"/>
                <a:gd name="connsiteX1689" fmla="*/ 430770 w 879114"/>
                <a:gd name="connsiteY1689" fmla="*/ 237715 h 879848"/>
                <a:gd name="connsiteX1690" fmla="*/ 428735 w 879114"/>
                <a:gd name="connsiteY1690" fmla="*/ 237715 h 879848"/>
                <a:gd name="connsiteX1691" fmla="*/ 426734 w 879114"/>
                <a:gd name="connsiteY1691" fmla="*/ 237715 h 879848"/>
                <a:gd name="connsiteX1692" fmla="*/ 424732 w 879114"/>
                <a:gd name="connsiteY1692" fmla="*/ 237715 h 879848"/>
                <a:gd name="connsiteX1693" fmla="*/ 422730 w 879114"/>
                <a:gd name="connsiteY1693" fmla="*/ 237882 h 879848"/>
                <a:gd name="connsiteX1694" fmla="*/ 420294 w 879114"/>
                <a:gd name="connsiteY1694" fmla="*/ 238082 h 879848"/>
                <a:gd name="connsiteX1695" fmla="*/ 420294 w 879114"/>
                <a:gd name="connsiteY1695" fmla="*/ 238082 h 879848"/>
                <a:gd name="connsiteX1696" fmla="*/ 419093 w 879114"/>
                <a:gd name="connsiteY1696" fmla="*/ 238082 h 879848"/>
                <a:gd name="connsiteX1697" fmla="*/ 418893 w 879114"/>
                <a:gd name="connsiteY1697" fmla="*/ 238082 h 879848"/>
                <a:gd name="connsiteX1698" fmla="*/ 417058 w 879114"/>
                <a:gd name="connsiteY1698" fmla="*/ 238282 h 879848"/>
                <a:gd name="connsiteX1699" fmla="*/ 416825 w 879114"/>
                <a:gd name="connsiteY1699" fmla="*/ 238282 h 879848"/>
                <a:gd name="connsiteX1700" fmla="*/ 414923 w 879114"/>
                <a:gd name="connsiteY1700" fmla="*/ 238483 h 879848"/>
                <a:gd name="connsiteX1701" fmla="*/ 412087 w 879114"/>
                <a:gd name="connsiteY1701" fmla="*/ 238316 h 879848"/>
                <a:gd name="connsiteX1702" fmla="*/ 411520 w 879114"/>
                <a:gd name="connsiteY1702" fmla="*/ 238316 h 879848"/>
                <a:gd name="connsiteX1703" fmla="*/ 410552 w 879114"/>
                <a:gd name="connsiteY1703" fmla="*/ 238316 h 879848"/>
                <a:gd name="connsiteX1704" fmla="*/ 409785 w 879114"/>
                <a:gd name="connsiteY1704" fmla="*/ 238316 h 879848"/>
                <a:gd name="connsiteX1705" fmla="*/ 409018 w 879114"/>
                <a:gd name="connsiteY1705" fmla="*/ 238316 h 879848"/>
                <a:gd name="connsiteX1706" fmla="*/ 408617 w 879114"/>
                <a:gd name="connsiteY1706" fmla="*/ 238316 h 879848"/>
                <a:gd name="connsiteX1707" fmla="*/ 408317 w 879114"/>
                <a:gd name="connsiteY1707" fmla="*/ 238316 h 879848"/>
                <a:gd name="connsiteX1708" fmla="*/ 407917 w 879114"/>
                <a:gd name="connsiteY1708" fmla="*/ 238316 h 879848"/>
                <a:gd name="connsiteX1709" fmla="*/ 407450 w 879114"/>
                <a:gd name="connsiteY1709" fmla="*/ 238316 h 879848"/>
                <a:gd name="connsiteX1710" fmla="*/ 407450 w 879114"/>
                <a:gd name="connsiteY1710" fmla="*/ 238316 h 879848"/>
                <a:gd name="connsiteX1711" fmla="*/ 406816 w 879114"/>
                <a:gd name="connsiteY1711" fmla="*/ 238316 h 879848"/>
                <a:gd name="connsiteX1712" fmla="*/ 406816 w 879114"/>
                <a:gd name="connsiteY1712" fmla="*/ 238049 h 879848"/>
                <a:gd name="connsiteX1713" fmla="*/ 406816 w 879114"/>
                <a:gd name="connsiteY1713" fmla="*/ 238049 h 879848"/>
                <a:gd name="connsiteX1714" fmla="*/ 406516 w 879114"/>
                <a:gd name="connsiteY1714" fmla="*/ 236214 h 879848"/>
                <a:gd name="connsiteX1715" fmla="*/ 405882 w 879114"/>
                <a:gd name="connsiteY1715" fmla="*/ 232177 h 879848"/>
                <a:gd name="connsiteX1716" fmla="*/ 404681 w 879114"/>
                <a:gd name="connsiteY1716" fmla="*/ 224770 h 879848"/>
                <a:gd name="connsiteX1717" fmla="*/ 404681 w 879114"/>
                <a:gd name="connsiteY1717" fmla="*/ 224971 h 879848"/>
                <a:gd name="connsiteX1718" fmla="*/ 403680 w 879114"/>
                <a:gd name="connsiteY1718" fmla="*/ 218598 h 879848"/>
                <a:gd name="connsiteX1719" fmla="*/ 401878 w 879114"/>
                <a:gd name="connsiteY1719" fmla="*/ 207121 h 879848"/>
                <a:gd name="connsiteX1720" fmla="*/ 401878 w 879114"/>
                <a:gd name="connsiteY1720" fmla="*/ 206854 h 879848"/>
                <a:gd name="connsiteX1721" fmla="*/ 401878 w 879114"/>
                <a:gd name="connsiteY1721" fmla="*/ 206854 h 879848"/>
                <a:gd name="connsiteX1722" fmla="*/ 400543 w 879114"/>
                <a:gd name="connsiteY1722" fmla="*/ 198414 h 879848"/>
                <a:gd name="connsiteX1723" fmla="*/ 400543 w 879114"/>
                <a:gd name="connsiteY1723" fmla="*/ 197913 h 879848"/>
                <a:gd name="connsiteX1724" fmla="*/ 400110 w 879114"/>
                <a:gd name="connsiteY1724" fmla="*/ 195144 h 879848"/>
                <a:gd name="connsiteX1725" fmla="*/ 399910 w 879114"/>
                <a:gd name="connsiteY1725" fmla="*/ 193910 h 879848"/>
                <a:gd name="connsiteX1726" fmla="*/ 399910 w 879114"/>
                <a:gd name="connsiteY1726" fmla="*/ 193309 h 879848"/>
                <a:gd name="connsiteX1727" fmla="*/ 399910 w 879114"/>
                <a:gd name="connsiteY1727" fmla="*/ 193309 h 879848"/>
                <a:gd name="connsiteX1728" fmla="*/ 397774 w 879114"/>
                <a:gd name="connsiteY1728" fmla="*/ 179764 h 879848"/>
                <a:gd name="connsiteX1729" fmla="*/ 397774 w 879114"/>
                <a:gd name="connsiteY1729" fmla="*/ 179764 h 879848"/>
                <a:gd name="connsiteX1730" fmla="*/ 395639 w 879114"/>
                <a:gd name="connsiteY1730" fmla="*/ 166418 h 879848"/>
                <a:gd name="connsiteX1731" fmla="*/ 395639 w 879114"/>
                <a:gd name="connsiteY1731" fmla="*/ 166118 h 879848"/>
                <a:gd name="connsiteX1732" fmla="*/ 393504 w 879114"/>
                <a:gd name="connsiteY1732" fmla="*/ 152506 h 879848"/>
                <a:gd name="connsiteX1733" fmla="*/ 393504 w 879114"/>
                <a:gd name="connsiteY1733" fmla="*/ 152239 h 879848"/>
                <a:gd name="connsiteX1734" fmla="*/ 393037 w 879114"/>
                <a:gd name="connsiteY1734" fmla="*/ 149337 h 879848"/>
                <a:gd name="connsiteX1735" fmla="*/ 391402 w 879114"/>
                <a:gd name="connsiteY1735" fmla="*/ 138927 h 879848"/>
                <a:gd name="connsiteX1736" fmla="*/ 389400 w 879114"/>
                <a:gd name="connsiteY1736" fmla="*/ 126049 h 879848"/>
                <a:gd name="connsiteX1737" fmla="*/ 389400 w 879114"/>
                <a:gd name="connsiteY1737" fmla="*/ 126049 h 879848"/>
                <a:gd name="connsiteX1738" fmla="*/ 389400 w 879114"/>
                <a:gd name="connsiteY1738" fmla="*/ 126049 h 879848"/>
                <a:gd name="connsiteX1739" fmla="*/ 389400 w 879114"/>
                <a:gd name="connsiteY1739" fmla="*/ 125382 h 879848"/>
                <a:gd name="connsiteX1740" fmla="*/ 389400 w 879114"/>
                <a:gd name="connsiteY1740" fmla="*/ 125382 h 879848"/>
                <a:gd name="connsiteX1741" fmla="*/ 387966 w 879114"/>
                <a:gd name="connsiteY1741" fmla="*/ 116407 h 879848"/>
                <a:gd name="connsiteX1742" fmla="*/ 387232 w 879114"/>
                <a:gd name="connsiteY1742" fmla="*/ 111870 h 879848"/>
                <a:gd name="connsiteX1743" fmla="*/ 386531 w 879114"/>
                <a:gd name="connsiteY1743" fmla="*/ 107333 h 879848"/>
                <a:gd name="connsiteX1744" fmla="*/ 385797 w 879114"/>
                <a:gd name="connsiteY1744" fmla="*/ 102795 h 879848"/>
                <a:gd name="connsiteX1745" fmla="*/ 385063 w 879114"/>
                <a:gd name="connsiteY1745" fmla="*/ 98258 h 879848"/>
                <a:gd name="connsiteX1746" fmla="*/ 384362 w 879114"/>
                <a:gd name="connsiteY1746" fmla="*/ 93754 h 879848"/>
                <a:gd name="connsiteX1747" fmla="*/ 383662 w 879114"/>
                <a:gd name="connsiteY1747" fmla="*/ 89217 h 879848"/>
                <a:gd name="connsiteX1748" fmla="*/ 382928 w 879114"/>
                <a:gd name="connsiteY1748" fmla="*/ 84679 h 879848"/>
                <a:gd name="connsiteX1749" fmla="*/ 382928 w 879114"/>
                <a:gd name="connsiteY1749" fmla="*/ 84679 h 879848"/>
                <a:gd name="connsiteX1750" fmla="*/ 381627 w 879114"/>
                <a:gd name="connsiteY1750" fmla="*/ 76539 h 879848"/>
                <a:gd name="connsiteX1751" fmla="*/ 381627 w 879114"/>
                <a:gd name="connsiteY1751" fmla="*/ 76172 h 879848"/>
                <a:gd name="connsiteX1752" fmla="*/ 381627 w 879114"/>
                <a:gd name="connsiteY1752" fmla="*/ 76172 h 879848"/>
                <a:gd name="connsiteX1753" fmla="*/ 381627 w 879114"/>
                <a:gd name="connsiteY1753" fmla="*/ 75805 h 879848"/>
                <a:gd name="connsiteX1754" fmla="*/ 380859 w 879114"/>
                <a:gd name="connsiteY1754" fmla="*/ 70967 h 879848"/>
                <a:gd name="connsiteX1755" fmla="*/ 379959 w 879114"/>
                <a:gd name="connsiteY1755" fmla="*/ 65329 h 879848"/>
                <a:gd name="connsiteX1756" fmla="*/ 378758 w 879114"/>
                <a:gd name="connsiteY1756" fmla="*/ 57655 h 879848"/>
                <a:gd name="connsiteX1757" fmla="*/ 376589 w 879114"/>
                <a:gd name="connsiteY1757" fmla="*/ 44110 h 879848"/>
                <a:gd name="connsiteX1758" fmla="*/ 376589 w 879114"/>
                <a:gd name="connsiteY1758" fmla="*/ 44110 h 879848"/>
                <a:gd name="connsiteX1759" fmla="*/ 377223 w 879114"/>
                <a:gd name="connsiteY1759" fmla="*/ 44110 h 879848"/>
                <a:gd name="connsiteX1760" fmla="*/ 380059 w 879114"/>
                <a:gd name="connsiteY1760" fmla="*/ 43676 h 879848"/>
                <a:gd name="connsiteX1761" fmla="*/ 381360 w 879114"/>
                <a:gd name="connsiteY1761" fmla="*/ 43476 h 879848"/>
                <a:gd name="connsiteX1762" fmla="*/ 384296 w 879114"/>
                <a:gd name="connsiteY1762" fmla="*/ 43042 h 879848"/>
                <a:gd name="connsiteX1763" fmla="*/ 391636 w 879114"/>
                <a:gd name="connsiteY1763" fmla="*/ 42141 h 879848"/>
                <a:gd name="connsiteX1764" fmla="*/ 392270 w 879114"/>
                <a:gd name="connsiteY1764" fmla="*/ 42141 h 879848"/>
                <a:gd name="connsiteX1765" fmla="*/ 395072 w 879114"/>
                <a:gd name="connsiteY1765" fmla="*/ 41808 h 879848"/>
                <a:gd name="connsiteX1766" fmla="*/ 396974 w 879114"/>
                <a:gd name="connsiteY1766" fmla="*/ 41608 h 879848"/>
                <a:gd name="connsiteX1767" fmla="*/ 399576 w 879114"/>
                <a:gd name="connsiteY1767" fmla="*/ 41341 h 879848"/>
                <a:gd name="connsiteX1768" fmla="*/ 368515 w 879114"/>
                <a:gd name="connsiteY1768" fmla="*/ 78540 h 879848"/>
                <a:gd name="connsiteX1769" fmla="*/ 369683 w 879114"/>
                <a:gd name="connsiteY1769" fmla="*/ 84579 h 879848"/>
                <a:gd name="connsiteX1770" fmla="*/ 369850 w 879114"/>
                <a:gd name="connsiteY1770" fmla="*/ 85480 h 879848"/>
                <a:gd name="connsiteX1771" fmla="*/ 369850 w 879114"/>
                <a:gd name="connsiteY1771" fmla="*/ 85747 h 879848"/>
                <a:gd name="connsiteX1772" fmla="*/ 369850 w 879114"/>
                <a:gd name="connsiteY1772" fmla="*/ 86614 h 879848"/>
                <a:gd name="connsiteX1773" fmla="*/ 369850 w 879114"/>
                <a:gd name="connsiteY1773" fmla="*/ 86614 h 879848"/>
                <a:gd name="connsiteX1774" fmla="*/ 369850 w 879114"/>
                <a:gd name="connsiteY1774" fmla="*/ 86614 h 879848"/>
                <a:gd name="connsiteX1775" fmla="*/ 370717 w 879114"/>
                <a:gd name="connsiteY1775" fmla="*/ 91018 h 879848"/>
                <a:gd name="connsiteX1776" fmla="*/ 370717 w 879114"/>
                <a:gd name="connsiteY1776" fmla="*/ 91018 h 879848"/>
                <a:gd name="connsiteX1777" fmla="*/ 370884 w 879114"/>
                <a:gd name="connsiteY1777" fmla="*/ 91819 h 879848"/>
                <a:gd name="connsiteX1778" fmla="*/ 370884 w 879114"/>
                <a:gd name="connsiteY1778" fmla="*/ 91819 h 879848"/>
                <a:gd name="connsiteX1779" fmla="*/ 370884 w 879114"/>
                <a:gd name="connsiteY1779" fmla="*/ 92319 h 879848"/>
                <a:gd name="connsiteX1780" fmla="*/ 370884 w 879114"/>
                <a:gd name="connsiteY1780" fmla="*/ 92586 h 879848"/>
                <a:gd name="connsiteX1781" fmla="*/ 370884 w 879114"/>
                <a:gd name="connsiteY1781" fmla="*/ 92586 h 879848"/>
                <a:gd name="connsiteX1782" fmla="*/ 370884 w 879114"/>
                <a:gd name="connsiteY1782" fmla="*/ 92886 h 879848"/>
                <a:gd name="connsiteX1783" fmla="*/ 370884 w 879114"/>
                <a:gd name="connsiteY1783" fmla="*/ 92886 h 879848"/>
                <a:gd name="connsiteX1784" fmla="*/ 370884 w 879114"/>
                <a:gd name="connsiteY1784" fmla="*/ 93120 h 879848"/>
                <a:gd name="connsiteX1785" fmla="*/ 370884 w 879114"/>
                <a:gd name="connsiteY1785" fmla="*/ 93520 h 879848"/>
                <a:gd name="connsiteX1786" fmla="*/ 370884 w 879114"/>
                <a:gd name="connsiteY1786" fmla="*/ 93520 h 879848"/>
                <a:gd name="connsiteX1787" fmla="*/ 370884 w 879114"/>
                <a:gd name="connsiteY1787" fmla="*/ 94088 h 879848"/>
                <a:gd name="connsiteX1788" fmla="*/ 370884 w 879114"/>
                <a:gd name="connsiteY1788" fmla="*/ 94088 h 879848"/>
                <a:gd name="connsiteX1789" fmla="*/ 370884 w 879114"/>
                <a:gd name="connsiteY1789" fmla="*/ 94088 h 879848"/>
                <a:gd name="connsiteX1790" fmla="*/ 370884 w 879114"/>
                <a:gd name="connsiteY1790" fmla="*/ 94088 h 879848"/>
                <a:gd name="connsiteX1791" fmla="*/ 370884 w 879114"/>
                <a:gd name="connsiteY1791" fmla="*/ 94988 h 879848"/>
                <a:gd name="connsiteX1792" fmla="*/ 370884 w 879114"/>
                <a:gd name="connsiteY1792" fmla="*/ 95155 h 879848"/>
                <a:gd name="connsiteX1793" fmla="*/ 371051 w 879114"/>
                <a:gd name="connsiteY1793" fmla="*/ 95956 h 879848"/>
                <a:gd name="connsiteX1794" fmla="*/ 371051 w 879114"/>
                <a:gd name="connsiteY1794" fmla="*/ 96423 h 879848"/>
                <a:gd name="connsiteX1795" fmla="*/ 371051 w 879114"/>
                <a:gd name="connsiteY1795" fmla="*/ 97023 h 879848"/>
                <a:gd name="connsiteX1796" fmla="*/ 371551 w 879114"/>
                <a:gd name="connsiteY1796" fmla="*/ 99559 h 879848"/>
                <a:gd name="connsiteX1797" fmla="*/ 371551 w 879114"/>
                <a:gd name="connsiteY1797" fmla="*/ 99559 h 879848"/>
                <a:gd name="connsiteX1798" fmla="*/ 372352 w 879114"/>
                <a:gd name="connsiteY1798" fmla="*/ 103429 h 879848"/>
                <a:gd name="connsiteX1799" fmla="*/ 372352 w 879114"/>
                <a:gd name="connsiteY1799" fmla="*/ 103963 h 879848"/>
                <a:gd name="connsiteX1800" fmla="*/ 372352 w 879114"/>
                <a:gd name="connsiteY1800" fmla="*/ 103963 h 879848"/>
                <a:gd name="connsiteX1801" fmla="*/ 372352 w 879114"/>
                <a:gd name="connsiteY1801" fmla="*/ 104230 h 879848"/>
                <a:gd name="connsiteX1802" fmla="*/ 372352 w 879114"/>
                <a:gd name="connsiteY1802" fmla="*/ 104630 h 879848"/>
                <a:gd name="connsiteX1803" fmla="*/ 373119 w 879114"/>
                <a:gd name="connsiteY1803" fmla="*/ 108467 h 879848"/>
                <a:gd name="connsiteX1804" fmla="*/ 373119 w 879114"/>
                <a:gd name="connsiteY1804" fmla="*/ 108467 h 879848"/>
                <a:gd name="connsiteX1805" fmla="*/ 373119 w 879114"/>
                <a:gd name="connsiteY1805" fmla="*/ 109001 h 879848"/>
                <a:gd name="connsiteX1806" fmla="*/ 373386 w 879114"/>
                <a:gd name="connsiteY1806" fmla="*/ 110202 h 879848"/>
                <a:gd name="connsiteX1807" fmla="*/ 373386 w 879114"/>
                <a:gd name="connsiteY1807" fmla="*/ 110802 h 879848"/>
                <a:gd name="connsiteX1808" fmla="*/ 373386 w 879114"/>
                <a:gd name="connsiteY1808" fmla="*/ 111103 h 879848"/>
                <a:gd name="connsiteX1809" fmla="*/ 373386 w 879114"/>
                <a:gd name="connsiteY1809" fmla="*/ 111336 h 879848"/>
                <a:gd name="connsiteX1810" fmla="*/ 373386 w 879114"/>
                <a:gd name="connsiteY1810" fmla="*/ 111603 h 879848"/>
                <a:gd name="connsiteX1811" fmla="*/ 373386 w 879114"/>
                <a:gd name="connsiteY1811" fmla="*/ 112070 h 879848"/>
                <a:gd name="connsiteX1812" fmla="*/ 373386 w 879114"/>
                <a:gd name="connsiteY1812" fmla="*/ 112804 h 879848"/>
                <a:gd name="connsiteX1813" fmla="*/ 373386 w 879114"/>
                <a:gd name="connsiteY1813" fmla="*/ 112804 h 879848"/>
                <a:gd name="connsiteX1814" fmla="*/ 373386 w 879114"/>
                <a:gd name="connsiteY1814" fmla="*/ 112804 h 879848"/>
                <a:gd name="connsiteX1815" fmla="*/ 373386 w 879114"/>
                <a:gd name="connsiteY1815" fmla="*/ 113004 h 879848"/>
                <a:gd name="connsiteX1816" fmla="*/ 373386 w 879114"/>
                <a:gd name="connsiteY1816" fmla="*/ 113371 h 879848"/>
                <a:gd name="connsiteX1817" fmla="*/ 373386 w 879114"/>
                <a:gd name="connsiteY1817" fmla="*/ 113371 h 879848"/>
                <a:gd name="connsiteX1818" fmla="*/ 373586 w 879114"/>
                <a:gd name="connsiteY1818" fmla="*/ 114372 h 879848"/>
                <a:gd name="connsiteX1819" fmla="*/ 373586 w 879114"/>
                <a:gd name="connsiteY1819" fmla="*/ 114539 h 879848"/>
                <a:gd name="connsiteX1820" fmla="*/ 374087 w 879114"/>
                <a:gd name="connsiteY1820" fmla="*/ 117141 h 879848"/>
                <a:gd name="connsiteX1821" fmla="*/ 374087 w 879114"/>
                <a:gd name="connsiteY1821" fmla="*/ 118209 h 879848"/>
                <a:gd name="connsiteX1822" fmla="*/ 374320 w 879114"/>
                <a:gd name="connsiteY1822" fmla="*/ 119377 h 879848"/>
                <a:gd name="connsiteX1823" fmla="*/ 374320 w 879114"/>
                <a:gd name="connsiteY1823" fmla="*/ 119677 h 879848"/>
                <a:gd name="connsiteX1824" fmla="*/ 374320 w 879114"/>
                <a:gd name="connsiteY1824" fmla="*/ 120077 h 879848"/>
                <a:gd name="connsiteX1825" fmla="*/ 374320 w 879114"/>
                <a:gd name="connsiteY1825" fmla="*/ 120444 h 879848"/>
                <a:gd name="connsiteX1826" fmla="*/ 374320 w 879114"/>
                <a:gd name="connsiteY1826" fmla="*/ 120444 h 879848"/>
                <a:gd name="connsiteX1827" fmla="*/ 374320 w 879114"/>
                <a:gd name="connsiteY1827" fmla="*/ 120444 h 879848"/>
                <a:gd name="connsiteX1828" fmla="*/ 374320 w 879114"/>
                <a:gd name="connsiteY1828" fmla="*/ 120745 h 879848"/>
                <a:gd name="connsiteX1829" fmla="*/ 374487 w 879114"/>
                <a:gd name="connsiteY1829" fmla="*/ 121612 h 879848"/>
                <a:gd name="connsiteX1830" fmla="*/ 374487 w 879114"/>
                <a:gd name="connsiteY1830" fmla="*/ 122313 h 879848"/>
                <a:gd name="connsiteX1831" fmla="*/ 374487 w 879114"/>
                <a:gd name="connsiteY1831" fmla="*/ 122313 h 879848"/>
                <a:gd name="connsiteX1832" fmla="*/ 375354 w 879114"/>
                <a:gd name="connsiteY1832" fmla="*/ 126917 h 879848"/>
                <a:gd name="connsiteX1833" fmla="*/ 375354 w 879114"/>
                <a:gd name="connsiteY1833" fmla="*/ 126917 h 879848"/>
                <a:gd name="connsiteX1834" fmla="*/ 375354 w 879114"/>
                <a:gd name="connsiteY1834" fmla="*/ 127084 h 879848"/>
                <a:gd name="connsiteX1835" fmla="*/ 377957 w 879114"/>
                <a:gd name="connsiteY1835" fmla="*/ 140429 h 879848"/>
                <a:gd name="connsiteX1836" fmla="*/ 377957 w 879114"/>
                <a:gd name="connsiteY1836" fmla="*/ 140429 h 879848"/>
                <a:gd name="connsiteX1837" fmla="*/ 377957 w 879114"/>
                <a:gd name="connsiteY1837" fmla="*/ 140429 h 879848"/>
                <a:gd name="connsiteX1838" fmla="*/ 377957 w 879114"/>
                <a:gd name="connsiteY1838" fmla="*/ 140429 h 879848"/>
                <a:gd name="connsiteX1839" fmla="*/ 377223 w 879114"/>
                <a:gd name="connsiteY1839" fmla="*/ 140429 h 879848"/>
                <a:gd name="connsiteX1840" fmla="*/ 375655 w 879114"/>
                <a:gd name="connsiteY1840" fmla="*/ 140762 h 879848"/>
                <a:gd name="connsiteX1841" fmla="*/ 373653 w 879114"/>
                <a:gd name="connsiteY1841" fmla="*/ 141163 h 879848"/>
                <a:gd name="connsiteX1842" fmla="*/ 370984 w 879114"/>
                <a:gd name="connsiteY1842" fmla="*/ 141730 h 879848"/>
                <a:gd name="connsiteX1843" fmla="*/ 369316 w 879114"/>
                <a:gd name="connsiteY1843" fmla="*/ 142097 h 879848"/>
                <a:gd name="connsiteX1844" fmla="*/ 366346 w 879114"/>
                <a:gd name="connsiteY1844" fmla="*/ 142764 h 879848"/>
                <a:gd name="connsiteX1845" fmla="*/ 365979 w 879114"/>
                <a:gd name="connsiteY1845" fmla="*/ 142764 h 879848"/>
                <a:gd name="connsiteX1846" fmla="*/ 364778 w 879114"/>
                <a:gd name="connsiteY1846" fmla="*/ 143064 h 879848"/>
                <a:gd name="connsiteX1847" fmla="*/ 364245 w 879114"/>
                <a:gd name="connsiteY1847" fmla="*/ 143064 h 879848"/>
                <a:gd name="connsiteX1848" fmla="*/ 363344 w 879114"/>
                <a:gd name="connsiteY1848" fmla="*/ 143298 h 879848"/>
                <a:gd name="connsiteX1849" fmla="*/ 363144 w 879114"/>
                <a:gd name="connsiteY1849" fmla="*/ 143298 h 879848"/>
                <a:gd name="connsiteX1850" fmla="*/ 359040 w 879114"/>
                <a:gd name="connsiteY1850" fmla="*/ 144366 h 879848"/>
                <a:gd name="connsiteX1851" fmla="*/ 357572 w 879114"/>
                <a:gd name="connsiteY1851" fmla="*/ 144766 h 879848"/>
                <a:gd name="connsiteX1852" fmla="*/ 357572 w 879114"/>
                <a:gd name="connsiteY1852" fmla="*/ 144766 h 879848"/>
                <a:gd name="connsiteX1853" fmla="*/ 356037 w 879114"/>
                <a:gd name="connsiteY1853" fmla="*/ 145166 h 879848"/>
                <a:gd name="connsiteX1854" fmla="*/ 354669 w 879114"/>
                <a:gd name="connsiteY1854" fmla="*/ 145533 h 879848"/>
                <a:gd name="connsiteX1855" fmla="*/ 354669 w 879114"/>
                <a:gd name="connsiteY1855" fmla="*/ 145533 h 879848"/>
                <a:gd name="connsiteX1856" fmla="*/ 353235 w 879114"/>
                <a:gd name="connsiteY1856" fmla="*/ 145934 h 879848"/>
                <a:gd name="connsiteX1857" fmla="*/ 352201 w 879114"/>
                <a:gd name="connsiteY1857" fmla="*/ 146234 h 879848"/>
                <a:gd name="connsiteX1858" fmla="*/ 347830 w 879114"/>
                <a:gd name="connsiteY1858" fmla="*/ 147535 h 879848"/>
                <a:gd name="connsiteX1859" fmla="*/ 345762 w 879114"/>
                <a:gd name="connsiteY1859" fmla="*/ 148169 h 879848"/>
                <a:gd name="connsiteX1860" fmla="*/ 344861 w 879114"/>
                <a:gd name="connsiteY1860" fmla="*/ 148469 h 879848"/>
                <a:gd name="connsiteX1861" fmla="*/ 340424 w 879114"/>
                <a:gd name="connsiteY1861" fmla="*/ 149904 h 879848"/>
                <a:gd name="connsiteX1862" fmla="*/ 339122 w 879114"/>
                <a:gd name="connsiteY1862" fmla="*/ 150338 h 879848"/>
                <a:gd name="connsiteX1863" fmla="*/ 339122 w 879114"/>
                <a:gd name="connsiteY1863" fmla="*/ 150338 h 879848"/>
                <a:gd name="connsiteX1864" fmla="*/ 338322 w 879114"/>
                <a:gd name="connsiteY1864" fmla="*/ 150604 h 879848"/>
                <a:gd name="connsiteX1865" fmla="*/ 337921 w 879114"/>
                <a:gd name="connsiteY1865" fmla="*/ 150771 h 879848"/>
                <a:gd name="connsiteX1866" fmla="*/ 337921 w 879114"/>
                <a:gd name="connsiteY1866" fmla="*/ 150771 h 879848"/>
                <a:gd name="connsiteX1867" fmla="*/ 337754 w 879114"/>
                <a:gd name="connsiteY1867" fmla="*/ 150771 h 879848"/>
                <a:gd name="connsiteX1868" fmla="*/ 330381 w 879114"/>
                <a:gd name="connsiteY1868" fmla="*/ 153440 h 879848"/>
                <a:gd name="connsiteX1869" fmla="*/ 323242 w 879114"/>
                <a:gd name="connsiteY1869" fmla="*/ 156209 h 879848"/>
                <a:gd name="connsiteX1870" fmla="*/ 323242 w 879114"/>
                <a:gd name="connsiteY1870" fmla="*/ 156209 h 879848"/>
                <a:gd name="connsiteX1871" fmla="*/ 321573 w 879114"/>
                <a:gd name="connsiteY1871" fmla="*/ 156910 h 879848"/>
                <a:gd name="connsiteX1872" fmla="*/ 319405 w 879114"/>
                <a:gd name="connsiteY1872" fmla="*/ 157811 h 879848"/>
                <a:gd name="connsiteX1873" fmla="*/ 317403 w 879114"/>
                <a:gd name="connsiteY1873" fmla="*/ 158645 h 879848"/>
                <a:gd name="connsiteX1874" fmla="*/ 316202 w 879114"/>
                <a:gd name="connsiteY1874" fmla="*/ 159179 h 879848"/>
                <a:gd name="connsiteX1875" fmla="*/ 315368 w 879114"/>
                <a:gd name="connsiteY1875" fmla="*/ 159546 h 879848"/>
                <a:gd name="connsiteX1876" fmla="*/ 315335 w 879114"/>
                <a:gd name="connsiteY1876" fmla="*/ 161581 h 879848"/>
                <a:gd name="connsiteX1877" fmla="*/ 313333 w 879114"/>
                <a:gd name="connsiteY1877" fmla="*/ 162482 h 879848"/>
                <a:gd name="connsiteX1878" fmla="*/ 313333 w 879114"/>
                <a:gd name="connsiteY1878" fmla="*/ 162482 h 879848"/>
                <a:gd name="connsiteX1879" fmla="*/ 310497 w 879114"/>
                <a:gd name="connsiteY1879" fmla="*/ 163816 h 879848"/>
                <a:gd name="connsiteX1880" fmla="*/ 307694 w 879114"/>
                <a:gd name="connsiteY1880" fmla="*/ 165184 h 879848"/>
                <a:gd name="connsiteX1881" fmla="*/ 307694 w 879114"/>
                <a:gd name="connsiteY1881" fmla="*/ 165184 h 879848"/>
                <a:gd name="connsiteX1882" fmla="*/ 302423 w 879114"/>
                <a:gd name="connsiteY1882" fmla="*/ 167786 h 879848"/>
                <a:gd name="connsiteX1883" fmla="*/ 299854 w 879114"/>
                <a:gd name="connsiteY1883" fmla="*/ 169121 h 879848"/>
                <a:gd name="connsiteX1884" fmla="*/ 299854 w 879114"/>
                <a:gd name="connsiteY1884" fmla="*/ 169121 h 879848"/>
                <a:gd name="connsiteX1885" fmla="*/ 297252 w 879114"/>
                <a:gd name="connsiteY1885" fmla="*/ 170489 h 879848"/>
                <a:gd name="connsiteX1886" fmla="*/ 292147 w 879114"/>
                <a:gd name="connsiteY1886" fmla="*/ 173291 h 879848"/>
                <a:gd name="connsiteX1887" fmla="*/ 292147 w 879114"/>
                <a:gd name="connsiteY1887" fmla="*/ 173291 h 879848"/>
                <a:gd name="connsiteX1888" fmla="*/ 292147 w 879114"/>
                <a:gd name="connsiteY1888" fmla="*/ 173291 h 879848"/>
                <a:gd name="connsiteX1889" fmla="*/ 285308 w 879114"/>
                <a:gd name="connsiteY1889" fmla="*/ 161581 h 879848"/>
                <a:gd name="connsiteX1890" fmla="*/ 285308 w 879114"/>
                <a:gd name="connsiteY1890" fmla="*/ 161581 h 879848"/>
                <a:gd name="connsiteX1891" fmla="*/ 285108 w 879114"/>
                <a:gd name="connsiteY1891" fmla="*/ 161214 h 879848"/>
                <a:gd name="connsiteX1892" fmla="*/ 285108 w 879114"/>
                <a:gd name="connsiteY1892" fmla="*/ 161214 h 879848"/>
                <a:gd name="connsiteX1893" fmla="*/ 285108 w 879114"/>
                <a:gd name="connsiteY1893" fmla="*/ 161214 h 879848"/>
                <a:gd name="connsiteX1894" fmla="*/ 283173 w 879114"/>
                <a:gd name="connsiteY1894" fmla="*/ 157644 h 879848"/>
                <a:gd name="connsiteX1895" fmla="*/ 282906 w 879114"/>
                <a:gd name="connsiteY1895" fmla="*/ 157177 h 879848"/>
                <a:gd name="connsiteX1896" fmla="*/ 281638 w 879114"/>
                <a:gd name="connsiteY1896" fmla="*/ 154875 h 879848"/>
                <a:gd name="connsiteX1897" fmla="*/ 281638 w 879114"/>
                <a:gd name="connsiteY1897" fmla="*/ 154875 h 879848"/>
                <a:gd name="connsiteX1898" fmla="*/ 281638 w 879114"/>
                <a:gd name="connsiteY1898" fmla="*/ 154875 h 879848"/>
                <a:gd name="connsiteX1899" fmla="*/ 281338 w 879114"/>
                <a:gd name="connsiteY1899" fmla="*/ 154374 h 879848"/>
                <a:gd name="connsiteX1900" fmla="*/ 280904 w 879114"/>
                <a:gd name="connsiteY1900" fmla="*/ 153574 h 879848"/>
                <a:gd name="connsiteX1901" fmla="*/ 280904 w 879114"/>
                <a:gd name="connsiteY1901" fmla="*/ 153574 h 879848"/>
                <a:gd name="connsiteX1902" fmla="*/ 280904 w 879114"/>
                <a:gd name="connsiteY1902" fmla="*/ 153574 h 879848"/>
                <a:gd name="connsiteX1903" fmla="*/ 280670 w 879114"/>
                <a:gd name="connsiteY1903" fmla="*/ 153173 h 879848"/>
                <a:gd name="connsiteX1904" fmla="*/ 279970 w 879114"/>
                <a:gd name="connsiteY1904" fmla="*/ 151939 h 879848"/>
                <a:gd name="connsiteX1905" fmla="*/ 278669 w 879114"/>
                <a:gd name="connsiteY1905" fmla="*/ 149570 h 879848"/>
                <a:gd name="connsiteX1906" fmla="*/ 277668 w 879114"/>
                <a:gd name="connsiteY1906" fmla="*/ 147702 h 879848"/>
                <a:gd name="connsiteX1907" fmla="*/ 277668 w 879114"/>
                <a:gd name="connsiteY1907" fmla="*/ 147702 h 879848"/>
                <a:gd name="connsiteX1908" fmla="*/ 277668 w 879114"/>
                <a:gd name="connsiteY1908" fmla="*/ 147435 h 879848"/>
                <a:gd name="connsiteX1909" fmla="*/ 277434 w 879114"/>
                <a:gd name="connsiteY1909" fmla="*/ 147035 h 879848"/>
                <a:gd name="connsiteX1910" fmla="*/ 276934 w 879114"/>
                <a:gd name="connsiteY1910" fmla="*/ 146134 h 879848"/>
                <a:gd name="connsiteX1911" fmla="*/ 276700 w 879114"/>
                <a:gd name="connsiteY1911" fmla="*/ 145733 h 879848"/>
                <a:gd name="connsiteX1912" fmla="*/ 276700 w 879114"/>
                <a:gd name="connsiteY1912" fmla="*/ 144899 h 879848"/>
                <a:gd name="connsiteX1913" fmla="*/ 275833 w 879114"/>
                <a:gd name="connsiteY1913" fmla="*/ 143365 h 879848"/>
                <a:gd name="connsiteX1914" fmla="*/ 274498 w 879114"/>
                <a:gd name="connsiteY1914" fmla="*/ 141029 h 879848"/>
                <a:gd name="connsiteX1915" fmla="*/ 274498 w 879114"/>
                <a:gd name="connsiteY1915" fmla="*/ 141029 h 879848"/>
                <a:gd name="connsiteX1916" fmla="*/ 273964 w 879114"/>
                <a:gd name="connsiteY1916" fmla="*/ 140128 h 879848"/>
                <a:gd name="connsiteX1917" fmla="*/ 273364 w 879114"/>
                <a:gd name="connsiteY1917" fmla="*/ 139094 h 879848"/>
                <a:gd name="connsiteX1918" fmla="*/ 273364 w 879114"/>
                <a:gd name="connsiteY1918" fmla="*/ 139094 h 879848"/>
                <a:gd name="connsiteX1919" fmla="*/ 273064 w 879114"/>
                <a:gd name="connsiteY1919" fmla="*/ 138594 h 879848"/>
                <a:gd name="connsiteX1920" fmla="*/ 272597 w 879114"/>
                <a:gd name="connsiteY1920" fmla="*/ 137826 h 879848"/>
                <a:gd name="connsiteX1921" fmla="*/ 272597 w 879114"/>
                <a:gd name="connsiteY1921" fmla="*/ 137826 h 879848"/>
                <a:gd name="connsiteX1922" fmla="*/ 272597 w 879114"/>
                <a:gd name="connsiteY1922" fmla="*/ 137626 h 879848"/>
                <a:gd name="connsiteX1923" fmla="*/ 272330 w 879114"/>
                <a:gd name="connsiteY1923" fmla="*/ 137193 h 879848"/>
                <a:gd name="connsiteX1924" fmla="*/ 272330 w 879114"/>
                <a:gd name="connsiteY1924" fmla="*/ 137193 h 879848"/>
                <a:gd name="connsiteX1925" fmla="*/ 270094 w 879114"/>
                <a:gd name="connsiteY1925" fmla="*/ 133156 h 879848"/>
                <a:gd name="connsiteX1926" fmla="*/ 267892 w 879114"/>
                <a:gd name="connsiteY1926" fmla="*/ 129119 h 879848"/>
                <a:gd name="connsiteX1927" fmla="*/ 265690 w 879114"/>
                <a:gd name="connsiteY1927" fmla="*/ 125148 h 879848"/>
                <a:gd name="connsiteX1928" fmla="*/ 265690 w 879114"/>
                <a:gd name="connsiteY1928" fmla="*/ 125148 h 879848"/>
                <a:gd name="connsiteX1929" fmla="*/ 261687 w 879114"/>
                <a:gd name="connsiteY1929" fmla="*/ 117909 h 879848"/>
                <a:gd name="connsiteX1930" fmla="*/ 261253 w 879114"/>
                <a:gd name="connsiteY1930" fmla="*/ 117141 h 879848"/>
                <a:gd name="connsiteX1931" fmla="*/ 258918 w 879114"/>
                <a:gd name="connsiteY1931" fmla="*/ 112871 h 879848"/>
                <a:gd name="connsiteX1932" fmla="*/ 266891 w 879114"/>
                <a:gd name="connsiteY1932" fmla="*/ 108567 h 879848"/>
                <a:gd name="connsiteX1933" fmla="*/ 269894 w 879114"/>
                <a:gd name="connsiteY1933" fmla="*/ 106999 h 879848"/>
                <a:gd name="connsiteX1934" fmla="*/ 270528 w 879114"/>
                <a:gd name="connsiteY1934" fmla="*/ 106699 h 879848"/>
                <a:gd name="connsiteX1935" fmla="*/ 270528 w 879114"/>
                <a:gd name="connsiteY1935" fmla="*/ 106699 h 879848"/>
                <a:gd name="connsiteX1936" fmla="*/ 272063 w 879114"/>
                <a:gd name="connsiteY1936" fmla="*/ 105931 h 879848"/>
                <a:gd name="connsiteX1937" fmla="*/ 274165 w 879114"/>
                <a:gd name="connsiteY1937" fmla="*/ 104897 h 879848"/>
                <a:gd name="connsiteX1938" fmla="*/ 274165 w 879114"/>
                <a:gd name="connsiteY1938" fmla="*/ 104897 h 879848"/>
                <a:gd name="connsiteX1939" fmla="*/ 275099 w 879114"/>
                <a:gd name="connsiteY1939" fmla="*/ 104463 h 879848"/>
                <a:gd name="connsiteX1940" fmla="*/ 278001 w 879114"/>
                <a:gd name="connsiteY1940" fmla="*/ 103029 h 879848"/>
                <a:gd name="connsiteX1941" fmla="*/ 278235 w 879114"/>
                <a:gd name="connsiteY1941" fmla="*/ 103029 h 879848"/>
                <a:gd name="connsiteX1942" fmla="*/ 282038 w 879114"/>
                <a:gd name="connsiteY1942" fmla="*/ 101227 h 879848"/>
                <a:gd name="connsiteX1943" fmla="*/ 282038 w 879114"/>
                <a:gd name="connsiteY1943" fmla="*/ 101227 h 879848"/>
                <a:gd name="connsiteX1944" fmla="*/ 282539 w 879114"/>
                <a:gd name="connsiteY1944" fmla="*/ 100994 h 879848"/>
                <a:gd name="connsiteX1945" fmla="*/ 282539 w 879114"/>
                <a:gd name="connsiteY1945" fmla="*/ 100994 h 879848"/>
                <a:gd name="connsiteX1946" fmla="*/ 286342 w 879114"/>
                <a:gd name="connsiteY1946" fmla="*/ 99259 h 879848"/>
                <a:gd name="connsiteX1947" fmla="*/ 290479 w 879114"/>
                <a:gd name="connsiteY1947" fmla="*/ 97424 h 879848"/>
                <a:gd name="connsiteX1948" fmla="*/ 292448 w 879114"/>
                <a:gd name="connsiteY1948" fmla="*/ 96590 h 879848"/>
                <a:gd name="connsiteX1949" fmla="*/ 292448 w 879114"/>
                <a:gd name="connsiteY1949" fmla="*/ 96590 h 879848"/>
                <a:gd name="connsiteX1950" fmla="*/ 294382 w 879114"/>
                <a:gd name="connsiteY1950" fmla="*/ 95789 h 879848"/>
                <a:gd name="connsiteX1951" fmla="*/ 294583 w 879114"/>
                <a:gd name="connsiteY1951" fmla="*/ 95789 h 879848"/>
                <a:gd name="connsiteX1952" fmla="*/ 298720 w 879114"/>
                <a:gd name="connsiteY1952" fmla="*/ 94088 h 879848"/>
                <a:gd name="connsiteX1953" fmla="*/ 298720 w 879114"/>
                <a:gd name="connsiteY1953" fmla="*/ 94088 h 879848"/>
                <a:gd name="connsiteX1954" fmla="*/ 302590 w 879114"/>
                <a:gd name="connsiteY1954" fmla="*/ 92553 h 879848"/>
                <a:gd name="connsiteX1955" fmla="*/ 302590 w 879114"/>
                <a:gd name="connsiteY1955" fmla="*/ 92553 h 879848"/>
                <a:gd name="connsiteX1956" fmla="*/ 302990 w 879114"/>
                <a:gd name="connsiteY1956" fmla="*/ 92386 h 879848"/>
                <a:gd name="connsiteX1957" fmla="*/ 302990 w 879114"/>
                <a:gd name="connsiteY1957" fmla="*/ 92386 h 879848"/>
                <a:gd name="connsiteX1958" fmla="*/ 307027 w 879114"/>
                <a:gd name="connsiteY1958" fmla="*/ 90851 h 879848"/>
                <a:gd name="connsiteX1959" fmla="*/ 308762 w 879114"/>
                <a:gd name="connsiteY1959" fmla="*/ 90217 h 879848"/>
                <a:gd name="connsiteX1960" fmla="*/ 311164 w 879114"/>
                <a:gd name="connsiteY1960" fmla="*/ 89317 h 879848"/>
                <a:gd name="connsiteX1961" fmla="*/ 311798 w 879114"/>
                <a:gd name="connsiteY1961" fmla="*/ 89083 h 879848"/>
                <a:gd name="connsiteX1962" fmla="*/ 311798 w 879114"/>
                <a:gd name="connsiteY1962" fmla="*/ 89083 h 879848"/>
                <a:gd name="connsiteX1963" fmla="*/ 315468 w 879114"/>
                <a:gd name="connsiteY1963" fmla="*/ 87782 h 879848"/>
                <a:gd name="connsiteX1964" fmla="*/ 315468 w 879114"/>
                <a:gd name="connsiteY1964" fmla="*/ 87782 h 879848"/>
                <a:gd name="connsiteX1965" fmla="*/ 317336 w 879114"/>
                <a:gd name="connsiteY1965" fmla="*/ 87148 h 879848"/>
                <a:gd name="connsiteX1966" fmla="*/ 317336 w 879114"/>
                <a:gd name="connsiteY1966" fmla="*/ 87148 h 879848"/>
                <a:gd name="connsiteX1967" fmla="*/ 318237 w 879114"/>
                <a:gd name="connsiteY1967" fmla="*/ 86881 h 879848"/>
                <a:gd name="connsiteX1968" fmla="*/ 318237 w 879114"/>
                <a:gd name="connsiteY1968" fmla="*/ 86881 h 879848"/>
                <a:gd name="connsiteX1969" fmla="*/ 319171 w 879114"/>
                <a:gd name="connsiteY1969" fmla="*/ 86581 h 879848"/>
                <a:gd name="connsiteX1970" fmla="*/ 319171 w 879114"/>
                <a:gd name="connsiteY1970" fmla="*/ 86581 h 879848"/>
                <a:gd name="connsiteX1971" fmla="*/ 319805 w 879114"/>
                <a:gd name="connsiteY1971" fmla="*/ 86381 h 879848"/>
                <a:gd name="connsiteX1972" fmla="*/ 319805 w 879114"/>
                <a:gd name="connsiteY1972" fmla="*/ 86381 h 879848"/>
                <a:gd name="connsiteX1973" fmla="*/ 323909 w 879114"/>
                <a:gd name="connsiteY1973" fmla="*/ 85046 h 879848"/>
                <a:gd name="connsiteX1974" fmla="*/ 325977 w 879114"/>
                <a:gd name="connsiteY1974" fmla="*/ 84379 h 879848"/>
                <a:gd name="connsiteX1975" fmla="*/ 328079 w 879114"/>
                <a:gd name="connsiteY1975" fmla="*/ 83712 h 879848"/>
                <a:gd name="connsiteX1976" fmla="*/ 328079 w 879114"/>
                <a:gd name="connsiteY1976" fmla="*/ 83712 h 879848"/>
                <a:gd name="connsiteX1977" fmla="*/ 328079 w 879114"/>
                <a:gd name="connsiteY1977" fmla="*/ 83712 h 879848"/>
                <a:gd name="connsiteX1978" fmla="*/ 328079 w 879114"/>
                <a:gd name="connsiteY1978" fmla="*/ 83712 h 879848"/>
                <a:gd name="connsiteX1979" fmla="*/ 332416 w 879114"/>
                <a:gd name="connsiteY1979" fmla="*/ 82377 h 879848"/>
                <a:gd name="connsiteX1980" fmla="*/ 335753 w 879114"/>
                <a:gd name="connsiteY1980" fmla="*/ 81476 h 879848"/>
                <a:gd name="connsiteX1981" fmla="*/ 338588 w 879114"/>
                <a:gd name="connsiteY1981" fmla="*/ 80676 h 879848"/>
                <a:gd name="connsiteX1982" fmla="*/ 351166 w 879114"/>
                <a:gd name="connsiteY1982" fmla="*/ 77339 h 879848"/>
                <a:gd name="connsiteX1983" fmla="*/ 351166 w 879114"/>
                <a:gd name="connsiteY1983" fmla="*/ 77339 h 879848"/>
                <a:gd name="connsiteX1984" fmla="*/ 353869 w 879114"/>
                <a:gd name="connsiteY1984" fmla="*/ 76705 h 879848"/>
                <a:gd name="connsiteX1985" fmla="*/ 356238 w 879114"/>
                <a:gd name="connsiteY1985" fmla="*/ 76138 h 879848"/>
                <a:gd name="connsiteX1986" fmla="*/ 356738 w 879114"/>
                <a:gd name="connsiteY1986" fmla="*/ 76138 h 879848"/>
                <a:gd name="connsiteX1987" fmla="*/ 360074 w 879114"/>
                <a:gd name="connsiteY1987" fmla="*/ 75404 h 879848"/>
                <a:gd name="connsiteX1988" fmla="*/ 363711 w 879114"/>
                <a:gd name="connsiteY1988" fmla="*/ 74670 h 879848"/>
                <a:gd name="connsiteX1989" fmla="*/ 367381 w 879114"/>
                <a:gd name="connsiteY1989" fmla="*/ 73936 h 879848"/>
                <a:gd name="connsiteX1990" fmla="*/ 367381 w 879114"/>
                <a:gd name="connsiteY1990" fmla="*/ 73936 h 879848"/>
                <a:gd name="connsiteX1991" fmla="*/ 367581 w 879114"/>
                <a:gd name="connsiteY1991" fmla="*/ 75004 h 879848"/>
                <a:gd name="connsiteX1992" fmla="*/ 367948 w 879114"/>
                <a:gd name="connsiteY1992" fmla="*/ 76939 h 879848"/>
                <a:gd name="connsiteX1993" fmla="*/ 367948 w 879114"/>
                <a:gd name="connsiteY1993" fmla="*/ 77573 h 879848"/>
                <a:gd name="connsiteX1994" fmla="*/ 367948 w 879114"/>
                <a:gd name="connsiteY1994" fmla="*/ 77806 h 879848"/>
                <a:gd name="connsiteX1995" fmla="*/ 367948 w 879114"/>
                <a:gd name="connsiteY1995" fmla="*/ 78340 h 879848"/>
                <a:gd name="connsiteX1996" fmla="*/ 367948 w 879114"/>
                <a:gd name="connsiteY1996" fmla="*/ 78640 h 879848"/>
                <a:gd name="connsiteX1997" fmla="*/ 367948 w 879114"/>
                <a:gd name="connsiteY1997" fmla="*/ 78640 h 879848"/>
                <a:gd name="connsiteX1998" fmla="*/ 837332 w 879114"/>
                <a:gd name="connsiteY1998" fmla="*/ 455809 h 879848"/>
                <a:gd name="connsiteX1999" fmla="*/ 837332 w 879114"/>
                <a:gd name="connsiteY1999" fmla="*/ 457177 h 879848"/>
                <a:gd name="connsiteX2000" fmla="*/ 837332 w 879114"/>
                <a:gd name="connsiteY2000" fmla="*/ 459646 h 879848"/>
                <a:gd name="connsiteX2001" fmla="*/ 837332 w 879114"/>
                <a:gd name="connsiteY2001" fmla="*/ 461180 h 879848"/>
                <a:gd name="connsiteX2002" fmla="*/ 836864 w 879114"/>
                <a:gd name="connsiteY2002" fmla="*/ 468454 h 879848"/>
                <a:gd name="connsiteX2003" fmla="*/ 836531 w 879114"/>
                <a:gd name="connsiteY2003" fmla="*/ 472424 h 879848"/>
                <a:gd name="connsiteX2004" fmla="*/ 836264 w 879114"/>
                <a:gd name="connsiteY2004" fmla="*/ 475427 h 879848"/>
                <a:gd name="connsiteX2005" fmla="*/ 836264 w 879114"/>
                <a:gd name="connsiteY2005" fmla="*/ 477328 h 879848"/>
                <a:gd name="connsiteX2006" fmla="*/ 835964 w 879114"/>
                <a:gd name="connsiteY2006" fmla="*/ 480164 h 879848"/>
                <a:gd name="connsiteX2007" fmla="*/ 835496 w 879114"/>
                <a:gd name="connsiteY2007" fmla="*/ 484401 h 879848"/>
                <a:gd name="connsiteX2008" fmla="*/ 834629 w 879114"/>
                <a:gd name="connsiteY2008" fmla="*/ 491274 h 879848"/>
                <a:gd name="connsiteX2009" fmla="*/ 834429 w 879114"/>
                <a:gd name="connsiteY2009" fmla="*/ 492775 h 879848"/>
                <a:gd name="connsiteX2010" fmla="*/ 834129 w 879114"/>
                <a:gd name="connsiteY2010" fmla="*/ 494910 h 879848"/>
                <a:gd name="connsiteX2011" fmla="*/ 833828 w 879114"/>
                <a:gd name="connsiteY2011" fmla="*/ 496979 h 879848"/>
                <a:gd name="connsiteX2012" fmla="*/ 833428 w 879114"/>
                <a:gd name="connsiteY2012" fmla="*/ 499715 h 879848"/>
                <a:gd name="connsiteX2013" fmla="*/ 832094 w 879114"/>
                <a:gd name="connsiteY2013" fmla="*/ 507622 h 879848"/>
                <a:gd name="connsiteX2014" fmla="*/ 831593 w 879114"/>
                <a:gd name="connsiteY2014" fmla="*/ 510524 h 879848"/>
                <a:gd name="connsiteX2015" fmla="*/ 831293 w 879114"/>
                <a:gd name="connsiteY2015" fmla="*/ 511992 h 879848"/>
                <a:gd name="connsiteX2016" fmla="*/ 830826 w 879114"/>
                <a:gd name="connsiteY2016" fmla="*/ 514495 h 879848"/>
                <a:gd name="connsiteX2017" fmla="*/ 830125 w 879114"/>
                <a:gd name="connsiteY2017" fmla="*/ 517831 h 879848"/>
                <a:gd name="connsiteX2018" fmla="*/ 830125 w 879114"/>
                <a:gd name="connsiteY2018" fmla="*/ 518198 h 879848"/>
                <a:gd name="connsiteX2019" fmla="*/ 828057 w 879114"/>
                <a:gd name="connsiteY2019" fmla="*/ 527673 h 879848"/>
                <a:gd name="connsiteX2020" fmla="*/ 828057 w 879114"/>
                <a:gd name="connsiteY2020" fmla="*/ 528107 h 879848"/>
                <a:gd name="connsiteX2021" fmla="*/ 827022 w 879114"/>
                <a:gd name="connsiteY2021" fmla="*/ 532511 h 879848"/>
                <a:gd name="connsiteX2022" fmla="*/ 827022 w 879114"/>
                <a:gd name="connsiteY2022" fmla="*/ 532744 h 879848"/>
                <a:gd name="connsiteX2023" fmla="*/ 826388 w 879114"/>
                <a:gd name="connsiteY2023" fmla="*/ 535113 h 879848"/>
                <a:gd name="connsiteX2024" fmla="*/ 825821 w 879114"/>
                <a:gd name="connsiteY2024" fmla="*/ 537415 h 879848"/>
                <a:gd name="connsiteX2025" fmla="*/ 825821 w 879114"/>
                <a:gd name="connsiteY2025" fmla="*/ 537415 h 879848"/>
                <a:gd name="connsiteX2026" fmla="*/ 825321 w 879114"/>
                <a:gd name="connsiteY2026" fmla="*/ 539417 h 879848"/>
                <a:gd name="connsiteX2027" fmla="*/ 825321 w 879114"/>
                <a:gd name="connsiteY2027" fmla="*/ 539583 h 879848"/>
                <a:gd name="connsiteX2028" fmla="*/ 824820 w 879114"/>
                <a:gd name="connsiteY2028" fmla="*/ 541552 h 879848"/>
                <a:gd name="connsiteX2029" fmla="*/ 823686 w 879114"/>
                <a:gd name="connsiteY2029" fmla="*/ 545756 h 879848"/>
                <a:gd name="connsiteX2030" fmla="*/ 823019 w 879114"/>
                <a:gd name="connsiteY2030" fmla="*/ 548024 h 879848"/>
                <a:gd name="connsiteX2031" fmla="*/ 822385 w 879114"/>
                <a:gd name="connsiteY2031" fmla="*/ 550293 h 879848"/>
                <a:gd name="connsiteX2032" fmla="*/ 822018 w 879114"/>
                <a:gd name="connsiteY2032" fmla="*/ 551427 h 879848"/>
                <a:gd name="connsiteX2033" fmla="*/ 821651 w 879114"/>
                <a:gd name="connsiteY2033" fmla="*/ 552662 h 879848"/>
                <a:gd name="connsiteX2034" fmla="*/ 821651 w 879114"/>
                <a:gd name="connsiteY2034" fmla="*/ 552662 h 879848"/>
                <a:gd name="connsiteX2035" fmla="*/ 820517 w 879114"/>
                <a:gd name="connsiteY2035" fmla="*/ 556398 h 879848"/>
                <a:gd name="connsiteX2036" fmla="*/ 819316 w 879114"/>
                <a:gd name="connsiteY2036" fmla="*/ 560202 h 879848"/>
                <a:gd name="connsiteX2037" fmla="*/ 818281 w 879114"/>
                <a:gd name="connsiteY2037" fmla="*/ 563538 h 879848"/>
                <a:gd name="connsiteX2038" fmla="*/ 818281 w 879114"/>
                <a:gd name="connsiteY2038" fmla="*/ 563872 h 879848"/>
                <a:gd name="connsiteX2039" fmla="*/ 817080 w 879114"/>
                <a:gd name="connsiteY2039" fmla="*/ 567375 h 879848"/>
                <a:gd name="connsiteX2040" fmla="*/ 817080 w 879114"/>
                <a:gd name="connsiteY2040" fmla="*/ 567375 h 879848"/>
                <a:gd name="connsiteX2041" fmla="*/ 804169 w 879114"/>
                <a:gd name="connsiteY2041" fmla="*/ 562938 h 879848"/>
                <a:gd name="connsiteX2042" fmla="*/ 804169 w 879114"/>
                <a:gd name="connsiteY2042" fmla="*/ 562938 h 879848"/>
                <a:gd name="connsiteX2043" fmla="*/ 796829 w 879114"/>
                <a:gd name="connsiteY2043" fmla="*/ 560469 h 879848"/>
                <a:gd name="connsiteX2044" fmla="*/ 791024 w 879114"/>
                <a:gd name="connsiteY2044" fmla="*/ 558500 h 879848"/>
                <a:gd name="connsiteX2045" fmla="*/ 790623 w 879114"/>
                <a:gd name="connsiteY2045" fmla="*/ 558500 h 879848"/>
                <a:gd name="connsiteX2046" fmla="*/ 790623 w 879114"/>
                <a:gd name="connsiteY2046" fmla="*/ 558500 h 879848"/>
                <a:gd name="connsiteX2047" fmla="*/ 786853 w 879114"/>
                <a:gd name="connsiteY2047" fmla="*/ 557233 h 879848"/>
                <a:gd name="connsiteX2048" fmla="*/ 786053 w 879114"/>
                <a:gd name="connsiteY2048" fmla="*/ 556966 h 879848"/>
                <a:gd name="connsiteX2049" fmla="*/ 778246 w 879114"/>
                <a:gd name="connsiteY2049" fmla="*/ 554230 h 879848"/>
                <a:gd name="connsiteX2050" fmla="*/ 777979 w 879114"/>
                <a:gd name="connsiteY2050" fmla="*/ 554230 h 879848"/>
                <a:gd name="connsiteX2051" fmla="*/ 773909 w 879114"/>
                <a:gd name="connsiteY2051" fmla="*/ 552829 h 879848"/>
                <a:gd name="connsiteX2052" fmla="*/ 773608 w 879114"/>
                <a:gd name="connsiteY2052" fmla="*/ 552829 h 879848"/>
                <a:gd name="connsiteX2053" fmla="*/ 769571 w 879114"/>
                <a:gd name="connsiteY2053" fmla="*/ 551461 h 879848"/>
                <a:gd name="connsiteX2054" fmla="*/ 769304 w 879114"/>
                <a:gd name="connsiteY2054" fmla="*/ 551461 h 879848"/>
                <a:gd name="connsiteX2055" fmla="*/ 765234 w 879114"/>
                <a:gd name="connsiteY2055" fmla="*/ 550060 h 879848"/>
                <a:gd name="connsiteX2056" fmla="*/ 761331 w 879114"/>
                <a:gd name="connsiteY2056" fmla="*/ 548725 h 879848"/>
                <a:gd name="connsiteX2057" fmla="*/ 761331 w 879114"/>
                <a:gd name="connsiteY2057" fmla="*/ 548725 h 879848"/>
                <a:gd name="connsiteX2058" fmla="*/ 761130 w 879114"/>
                <a:gd name="connsiteY2058" fmla="*/ 548725 h 879848"/>
                <a:gd name="connsiteX2059" fmla="*/ 760897 w 879114"/>
                <a:gd name="connsiteY2059" fmla="*/ 548725 h 879848"/>
                <a:gd name="connsiteX2060" fmla="*/ 756627 w 879114"/>
                <a:gd name="connsiteY2060" fmla="*/ 547257 h 879848"/>
                <a:gd name="connsiteX2061" fmla="*/ 756627 w 879114"/>
                <a:gd name="connsiteY2061" fmla="*/ 547257 h 879848"/>
                <a:gd name="connsiteX2062" fmla="*/ 752356 w 879114"/>
                <a:gd name="connsiteY2062" fmla="*/ 545789 h 879848"/>
                <a:gd name="connsiteX2063" fmla="*/ 752356 w 879114"/>
                <a:gd name="connsiteY2063" fmla="*/ 545789 h 879848"/>
                <a:gd name="connsiteX2064" fmla="*/ 748119 w 879114"/>
                <a:gd name="connsiteY2064" fmla="*/ 544354 h 879848"/>
                <a:gd name="connsiteX2065" fmla="*/ 748119 w 879114"/>
                <a:gd name="connsiteY2065" fmla="*/ 544354 h 879848"/>
                <a:gd name="connsiteX2066" fmla="*/ 739511 w 879114"/>
                <a:gd name="connsiteY2066" fmla="*/ 541385 h 879848"/>
                <a:gd name="connsiteX2067" fmla="*/ 739511 w 879114"/>
                <a:gd name="connsiteY2067" fmla="*/ 541385 h 879848"/>
                <a:gd name="connsiteX2068" fmla="*/ 726567 w 879114"/>
                <a:gd name="connsiteY2068" fmla="*/ 536948 h 879848"/>
                <a:gd name="connsiteX2069" fmla="*/ 726567 w 879114"/>
                <a:gd name="connsiteY2069" fmla="*/ 536948 h 879848"/>
                <a:gd name="connsiteX2070" fmla="*/ 712154 w 879114"/>
                <a:gd name="connsiteY2070" fmla="*/ 531910 h 879848"/>
                <a:gd name="connsiteX2071" fmla="*/ 712154 w 879114"/>
                <a:gd name="connsiteY2071" fmla="*/ 531910 h 879848"/>
                <a:gd name="connsiteX2072" fmla="*/ 713255 w 879114"/>
                <a:gd name="connsiteY2072" fmla="*/ 528574 h 879848"/>
                <a:gd name="connsiteX2073" fmla="*/ 713922 w 879114"/>
                <a:gd name="connsiteY2073" fmla="*/ 526539 h 879848"/>
                <a:gd name="connsiteX2074" fmla="*/ 715957 w 879114"/>
                <a:gd name="connsiteY2074" fmla="*/ 519866 h 879848"/>
                <a:gd name="connsiteX2075" fmla="*/ 716624 w 879114"/>
                <a:gd name="connsiteY2075" fmla="*/ 517531 h 879848"/>
                <a:gd name="connsiteX2076" fmla="*/ 717859 w 879114"/>
                <a:gd name="connsiteY2076" fmla="*/ 513093 h 879848"/>
                <a:gd name="connsiteX2077" fmla="*/ 718626 w 879114"/>
                <a:gd name="connsiteY2077" fmla="*/ 510157 h 879848"/>
                <a:gd name="connsiteX2078" fmla="*/ 719494 w 879114"/>
                <a:gd name="connsiteY2078" fmla="*/ 506821 h 879848"/>
                <a:gd name="connsiteX2079" fmla="*/ 719494 w 879114"/>
                <a:gd name="connsiteY2079" fmla="*/ 506387 h 879848"/>
                <a:gd name="connsiteX2080" fmla="*/ 720094 w 879114"/>
                <a:gd name="connsiteY2080" fmla="*/ 503752 h 879848"/>
                <a:gd name="connsiteX2081" fmla="*/ 721662 w 879114"/>
                <a:gd name="connsiteY2081" fmla="*/ 496679 h 879848"/>
                <a:gd name="connsiteX2082" fmla="*/ 722129 w 879114"/>
                <a:gd name="connsiteY2082" fmla="*/ 494377 h 879848"/>
                <a:gd name="connsiteX2083" fmla="*/ 722863 w 879114"/>
                <a:gd name="connsiteY2083" fmla="*/ 490573 h 879848"/>
                <a:gd name="connsiteX2084" fmla="*/ 723264 w 879114"/>
                <a:gd name="connsiteY2084" fmla="*/ 488338 h 879848"/>
                <a:gd name="connsiteX2085" fmla="*/ 724164 w 879114"/>
                <a:gd name="connsiteY2085" fmla="*/ 482733 h 879848"/>
                <a:gd name="connsiteX2086" fmla="*/ 724465 w 879114"/>
                <a:gd name="connsiteY2086" fmla="*/ 480931 h 879848"/>
                <a:gd name="connsiteX2087" fmla="*/ 724798 w 879114"/>
                <a:gd name="connsiteY2087" fmla="*/ 478529 h 879848"/>
                <a:gd name="connsiteX2088" fmla="*/ 725132 w 879114"/>
                <a:gd name="connsiteY2088" fmla="*/ 476194 h 879848"/>
                <a:gd name="connsiteX2089" fmla="*/ 725365 w 879114"/>
                <a:gd name="connsiteY2089" fmla="*/ 474259 h 879848"/>
                <a:gd name="connsiteX2090" fmla="*/ 725966 w 879114"/>
                <a:gd name="connsiteY2090" fmla="*/ 469121 h 879848"/>
                <a:gd name="connsiteX2091" fmla="*/ 726366 w 879114"/>
                <a:gd name="connsiteY2091" fmla="*/ 465117 h 879848"/>
                <a:gd name="connsiteX2092" fmla="*/ 726567 w 879114"/>
                <a:gd name="connsiteY2092" fmla="*/ 462815 h 879848"/>
                <a:gd name="connsiteX2093" fmla="*/ 726900 w 879114"/>
                <a:gd name="connsiteY2093" fmla="*/ 458511 h 879848"/>
                <a:gd name="connsiteX2094" fmla="*/ 727167 w 879114"/>
                <a:gd name="connsiteY2094" fmla="*/ 454174 h 879848"/>
                <a:gd name="connsiteX2095" fmla="*/ 727167 w 879114"/>
                <a:gd name="connsiteY2095" fmla="*/ 451272 h 879848"/>
                <a:gd name="connsiteX2096" fmla="*/ 727167 w 879114"/>
                <a:gd name="connsiteY2096" fmla="*/ 449103 h 879848"/>
                <a:gd name="connsiteX2097" fmla="*/ 727367 w 879114"/>
                <a:gd name="connsiteY2097" fmla="*/ 442430 h 879848"/>
                <a:gd name="connsiteX2098" fmla="*/ 727367 w 879114"/>
                <a:gd name="connsiteY2098" fmla="*/ 442430 h 879848"/>
                <a:gd name="connsiteX2099" fmla="*/ 741046 w 879114"/>
                <a:gd name="connsiteY2099" fmla="*/ 442664 h 879848"/>
                <a:gd name="connsiteX2100" fmla="*/ 741046 w 879114"/>
                <a:gd name="connsiteY2100" fmla="*/ 442664 h 879848"/>
                <a:gd name="connsiteX2101" fmla="*/ 754758 w 879114"/>
                <a:gd name="connsiteY2101" fmla="*/ 442898 h 879848"/>
                <a:gd name="connsiteX2102" fmla="*/ 754758 w 879114"/>
                <a:gd name="connsiteY2102" fmla="*/ 442898 h 879848"/>
                <a:gd name="connsiteX2103" fmla="*/ 763933 w 879114"/>
                <a:gd name="connsiteY2103" fmla="*/ 443064 h 879848"/>
                <a:gd name="connsiteX2104" fmla="*/ 768504 w 879114"/>
                <a:gd name="connsiteY2104" fmla="*/ 443064 h 879848"/>
                <a:gd name="connsiteX2105" fmla="*/ 771840 w 879114"/>
                <a:gd name="connsiteY2105" fmla="*/ 443064 h 879848"/>
                <a:gd name="connsiteX2106" fmla="*/ 773341 w 879114"/>
                <a:gd name="connsiteY2106" fmla="*/ 443064 h 879848"/>
                <a:gd name="connsiteX2107" fmla="*/ 777779 w 879114"/>
                <a:gd name="connsiteY2107" fmla="*/ 443064 h 879848"/>
                <a:gd name="connsiteX2108" fmla="*/ 782316 w 879114"/>
                <a:gd name="connsiteY2108" fmla="*/ 443064 h 879848"/>
                <a:gd name="connsiteX2109" fmla="*/ 782316 w 879114"/>
                <a:gd name="connsiteY2109" fmla="*/ 443064 h 879848"/>
                <a:gd name="connsiteX2110" fmla="*/ 786887 w 879114"/>
                <a:gd name="connsiteY2110" fmla="*/ 443064 h 879848"/>
                <a:gd name="connsiteX2111" fmla="*/ 791491 w 879114"/>
                <a:gd name="connsiteY2111" fmla="*/ 443064 h 879848"/>
                <a:gd name="connsiteX2112" fmla="*/ 796062 w 879114"/>
                <a:gd name="connsiteY2112" fmla="*/ 443064 h 879848"/>
                <a:gd name="connsiteX2113" fmla="*/ 796062 w 879114"/>
                <a:gd name="connsiteY2113" fmla="*/ 443064 h 879848"/>
                <a:gd name="connsiteX2114" fmla="*/ 802100 w 879114"/>
                <a:gd name="connsiteY2114" fmla="*/ 443064 h 879848"/>
                <a:gd name="connsiteX2115" fmla="*/ 804269 w 879114"/>
                <a:gd name="connsiteY2115" fmla="*/ 443064 h 879848"/>
                <a:gd name="connsiteX2116" fmla="*/ 805770 w 879114"/>
                <a:gd name="connsiteY2116" fmla="*/ 443064 h 879848"/>
                <a:gd name="connsiteX2117" fmla="*/ 810274 w 879114"/>
                <a:gd name="connsiteY2117" fmla="*/ 443064 h 879848"/>
                <a:gd name="connsiteX2118" fmla="*/ 810574 w 879114"/>
                <a:gd name="connsiteY2118" fmla="*/ 443064 h 879848"/>
                <a:gd name="connsiteX2119" fmla="*/ 816280 w 879114"/>
                <a:gd name="connsiteY2119" fmla="*/ 443064 h 879848"/>
                <a:gd name="connsiteX2120" fmla="*/ 824020 w 879114"/>
                <a:gd name="connsiteY2120" fmla="*/ 443064 h 879848"/>
                <a:gd name="connsiteX2121" fmla="*/ 824020 w 879114"/>
                <a:gd name="connsiteY2121" fmla="*/ 443064 h 879848"/>
                <a:gd name="connsiteX2122" fmla="*/ 837632 w 879114"/>
                <a:gd name="connsiteY2122" fmla="*/ 443298 h 879848"/>
                <a:gd name="connsiteX2123" fmla="*/ 837632 w 879114"/>
                <a:gd name="connsiteY2123" fmla="*/ 443298 h 879848"/>
                <a:gd name="connsiteX2124" fmla="*/ 837632 w 879114"/>
                <a:gd name="connsiteY2124" fmla="*/ 443298 h 879848"/>
                <a:gd name="connsiteX2125" fmla="*/ 837332 w 879114"/>
                <a:gd name="connsiteY2125" fmla="*/ 455809 h 879848"/>
                <a:gd name="connsiteX2126" fmla="*/ 755125 w 879114"/>
                <a:gd name="connsiteY2126" fmla="*/ 431821 h 879848"/>
                <a:gd name="connsiteX2127" fmla="*/ 755125 w 879114"/>
                <a:gd name="connsiteY2127" fmla="*/ 431821 h 879848"/>
                <a:gd name="connsiteX2128" fmla="*/ 756426 w 879114"/>
                <a:gd name="connsiteY2128" fmla="*/ 431821 h 879848"/>
                <a:gd name="connsiteX2129" fmla="*/ 762031 w 879114"/>
                <a:gd name="connsiteY2129" fmla="*/ 431821 h 879848"/>
                <a:gd name="connsiteX2130" fmla="*/ 765334 w 879114"/>
                <a:gd name="connsiteY2130" fmla="*/ 431821 h 879848"/>
                <a:gd name="connsiteX2131" fmla="*/ 765334 w 879114"/>
                <a:gd name="connsiteY2131" fmla="*/ 431821 h 879848"/>
                <a:gd name="connsiteX2132" fmla="*/ 805703 w 879114"/>
                <a:gd name="connsiteY2132" fmla="*/ 431087 h 879848"/>
                <a:gd name="connsiteX2133" fmla="*/ 804669 w 879114"/>
                <a:gd name="connsiteY2133" fmla="*/ 431087 h 879848"/>
                <a:gd name="connsiteX2134" fmla="*/ 796429 w 879114"/>
                <a:gd name="connsiteY2134" fmla="*/ 431254 h 879848"/>
                <a:gd name="connsiteX2135" fmla="*/ 796429 w 879114"/>
                <a:gd name="connsiteY2135" fmla="*/ 431254 h 879848"/>
                <a:gd name="connsiteX2136" fmla="*/ 791958 w 879114"/>
                <a:gd name="connsiteY2136" fmla="*/ 431254 h 879848"/>
                <a:gd name="connsiteX2137" fmla="*/ 791758 w 879114"/>
                <a:gd name="connsiteY2137" fmla="*/ 431254 h 879848"/>
                <a:gd name="connsiteX2138" fmla="*/ 787287 w 879114"/>
                <a:gd name="connsiteY2138" fmla="*/ 431254 h 879848"/>
                <a:gd name="connsiteX2139" fmla="*/ 782783 w 879114"/>
                <a:gd name="connsiteY2139" fmla="*/ 431254 h 879848"/>
                <a:gd name="connsiteX2140" fmla="*/ 782783 w 879114"/>
                <a:gd name="connsiteY2140" fmla="*/ 431254 h 879848"/>
                <a:gd name="connsiteX2141" fmla="*/ 778212 w 879114"/>
                <a:gd name="connsiteY2141" fmla="*/ 431254 h 879848"/>
                <a:gd name="connsiteX2142" fmla="*/ 773708 w 879114"/>
                <a:gd name="connsiteY2142" fmla="*/ 431254 h 879848"/>
                <a:gd name="connsiteX2143" fmla="*/ 773174 w 879114"/>
                <a:gd name="connsiteY2143" fmla="*/ 431254 h 879848"/>
                <a:gd name="connsiteX2144" fmla="*/ 769038 w 879114"/>
                <a:gd name="connsiteY2144" fmla="*/ 431254 h 879848"/>
                <a:gd name="connsiteX2145" fmla="*/ 769038 w 879114"/>
                <a:gd name="connsiteY2145" fmla="*/ 431254 h 879848"/>
                <a:gd name="connsiteX2146" fmla="*/ 766535 w 879114"/>
                <a:gd name="connsiteY2146" fmla="*/ 431254 h 879848"/>
                <a:gd name="connsiteX2147" fmla="*/ 773742 w 879114"/>
                <a:gd name="connsiteY2147" fmla="*/ 431254 h 879848"/>
                <a:gd name="connsiteX2148" fmla="*/ 778246 w 879114"/>
                <a:gd name="connsiteY2148" fmla="*/ 431254 h 879848"/>
                <a:gd name="connsiteX2149" fmla="*/ 779013 w 879114"/>
                <a:gd name="connsiteY2149" fmla="*/ 431254 h 879848"/>
                <a:gd name="connsiteX2150" fmla="*/ 782917 w 879114"/>
                <a:gd name="connsiteY2150" fmla="*/ 431254 h 879848"/>
                <a:gd name="connsiteX2151" fmla="*/ 792425 w 879114"/>
                <a:gd name="connsiteY2151" fmla="*/ 431254 h 879848"/>
                <a:gd name="connsiteX2152" fmla="*/ 796328 w 879114"/>
                <a:gd name="connsiteY2152" fmla="*/ 431254 h 879848"/>
                <a:gd name="connsiteX2153" fmla="*/ 798163 w 879114"/>
                <a:gd name="connsiteY2153" fmla="*/ 431254 h 879848"/>
                <a:gd name="connsiteX2154" fmla="*/ 804603 w 879114"/>
                <a:gd name="connsiteY2154" fmla="*/ 431254 h 879848"/>
                <a:gd name="connsiteX2155" fmla="*/ 805770 w 879114"/>
                <a:gd name="connsiteY2155" fmla="*/ 431254 h 879848"/>
                <a:gd name="connsiteX2156" fmla="*/ 808373 w 879114"/>
                <a:gd name="connsiteY2156" fmla="*/ 431254 h 879848"/>
                <a:gd name="connsiteX2157" fmla="*/ 385964 w 879114"/>
                <a:gd name="connsiteY2157" fmla="*/ 107166 h 879848"/>
                <a:gd name="connsiteX2158" fmla="*/ 385230 w 879114"/>
                <a:gd name="connsiteY2158" fmla="*/ 102628 h 879848"/>
                <a:gd name="connsiteX2159" fmla="*/ 384496 w 879114"/>
                <a:gd name="connsiteY2159" fmla="*/ 98091 h 879848"/>
                <a:gd name="connsiteX2160" fmla="*/ 385197 w 879114"/>
                <a:gd name="connsiteY2160" fmla="*/ 102628 h 879848"/>
                <a:gd name="connsiteX2161" fmla="*/ 385930 w 879114"/>
                <a:gd name="connsiteY2161" fmla="*/ 107166 h 879848"/>
                <a:gd name="connsiteX2162" fmla="*/ 386665 w 879114"/>
                <a:gd name="connsiteY2162" fmla="*/ 111703 h 879848"/>
                <a:gd name="connsiteX2163" fmla="*/ 387398 w 879114"/>
                <a:gd name="connsiteY2163" fmla="*/ 116241 h 879848"/>
                <a:gd name="connsiteX2164" fmla="*/ 386665 w 879114"/>
                <a:gd name="connsiteY2164" fmla="*/ 111703 h 879848"/>
                <a:gd name="connsiteX2165" fmla="*/ 387365 w 879114"/>
                <a:gd name="connsiteY2165" fmla="*/ 116241 h 879848"/>
                <a:gd name="connsiteX2166" fmla="*/ 388800 w 879114"/>
                <a:gd name="connsiteY2166" fmla="*/ 125215 h 879848"/>
                <a:gd name="connsiteX2167" fmla="*/ 388800 w 879114"/>
                <a:gd name="connsiteY2167" fmla="*/ 125215 h 879848"/>
                <a:gd name="connsiteX2168" fmla="*/ 388800 w 879114"/>
                <a:gd name="connsiteY2168" fmla="*/ 125215 h 879848"/>
                <a:gd name="connsiteX2169" fmla="*/ 388800 w 879114"/>
                <a:gd name="connsiteY2169" fmla="*/ 125215 h 879848"/>
                <a:gd name="connsiteX2170" fmla="*/ 372052 w 879114"/>
                <a:gd name="connsiteY2170" fmla="*/ 97023 h 879848"/>
                <a:gd name="connsiteX2171" fmla="*/ 372052 w 879114"/>
                <a:gd name="connsiteY2171" fmla="*/ 97023 h 879848"/>
                <a:gd name="connsiteX2172" fmla="*/ 373453 w 879114"/>
                <a:gd name="connsiteY2172" fmla="*/ 104063 h 879848"/>
                <a:gd name="connsiteX2173" fmla="*/ 372719 w 879114"/>
                <a:gd name="connsiteY2173" fmla="*/ 100260 h 879848"/>
                <a:gd name="connsiteX2174" fmla="*/ 372719 w 879114"/>
                <a:gd name="connsiteY2174" fmla="*/ 100260 h 879848"/>
                <a:gd name="connsiteX2175" fmla="*/ 372719 w 879114"/>
                <a:gd name="connsiteY2175" fmla="*/ 100260 h 879848"/>
                <a:gd name="connsiteX2176" fmla="*/ 372719 w 879114"/>
                <a:gd name="connsiteY2176" fmla="*/ 100260 h 879848"/>
                <a:gd name="connsiteX2177" fmla="*/ 372552 w 879114"/>
                <a:gd name="connsiteY2177" fmla="*/ 99459 h 879848"/>
                <a:gd name="connsiteX2178" fmla="*/ 372552 w 879114"/>
                <a:gd name="connsiteY2178" fmla="*/ 99459 h 879848"/>
                <a:gd name="connsiteX2179" fmla="*/ 372552 w 879114"/>
                <a:gd name="connsiteY2179" fmla="*/ 99225 h 879848"/>
                <a:gd name="connsiteX2180" fmla="*/ 372552 w 879114"/>
                <a:gd name="connsiteY2180" fmla="*/ 98858 h 879848"/>
                <a:gd name="connsiteX2181" fmla="*/ 372552 w 879114"/>
                <a:gd name="connsiteY2181" fmla="*/ 98625 h 879848"/>
                <a:gd name="connsiteX2182" fmla="*/ 372552 w 879114"/>
                <a:gd name="connsiteY2182" fmla="*/ 98625 h 879848"/>
                <a:gd name="connsiteX2183" fmla="*/ 372552 w 879114"/>
                <a:gd name="connsiteY2183" fmla="*/ 98124 h 879848"/>
                <a:gd name="connsiteX2184" fmla="*/ 372552 w 879114"/>
                <a:gd name="connsiteY2184" fmla="*/ 97624 h 879848"/>
                <a:gd name="connsiteX2185" fmla="*/ 372552 w 879114"/>
                <a:gd name="connsiteY2185" fmla="*/ 97624 h 879848"/>
                <a:gd name="connsiteX2186" fmla="*/ 372552 w 879114"/>
                <a:gd name="connsiteY2186" fmla="*/ 97891 h 879848"/>
                <a:gd name="connsiteX2187" fmla="*/ 373052 w 879114"/>
                <a:gd name="connsiteY2187" fmla="*/ 100426 h 879848"/>
                <a:gd name="connsiteX2188" fmla="*/ 373052 w 879114"/>
                <a:gd name="connsiteY2188" fmla="*/ 100426 h 879848"/>
                <a:gd name="connsiteX2189" fmla="*/ 373653 w 879114"/>
                <a:gd name="connsiteY2189" fmla="*/ 105064 h 879848"/>
                <a:gd name="connsiteX2190" fmla="*/ 373653 w 879114"/>
                <a:gd name="connsiteY2190" fmla="*/ 105064 h 879848"/>
                <a:gd name="connsiteX2191" fmla="*/ 373653 w 879114"/>
                <a:gd name="connsiteY2191" fmla="*/ 105464 h 879848"/>
                <a:gd name="connsiteX2192" fmla="*/ 373653 w 879114"/>
                <a:gd name="connsiteY2192" fmla="*/ 104864 h 879848"/>
                <a:gd name="connsiteX2193" fmla="*/ 373653 w 879114"/>
                <a:gd name="connsiteY2193" fmla="*/ 104664 h 879848"/>
                <a:gd name="connsiteX2194" fmla="*/ 373653 w 879114"/>
                <a:gd name="connsiteY2194" fmla="*/ 104664 h 879848"/>
                <a:gd name="connsiteX2195" fmla="*/ 373653 w 879114"/>
                <a:gd name="connsiteY2195" fmla="*/ 104664 h 879848"/>
                <a:gd name="connsiteX2196" fmla="*/ 373653 w 879114"/>
                <a:gd name="connsiteY2196" fmla="*/ 104931 h 879848"/>
                <a:gd name="connsiteX2197" fmla="*/ 374354 w 879114"/>
                <a:gd name="connsiteY2197" fmla="*/ 108200 h 879848"/>
                <a:gd name="connsiteX2198" fmla="*/ 374354 w 879114"/>
                <a:gd name="connsiteY2198" fmla="*/ 108200 h 879848"/>
                <a:gd name="connsiteX2199" fmla="*/ 374354 w 879114"/>
                <a:gd name="connsiteY2199" fmla="*/ 108000 h 879848"/>
                <a:gd name="connsiteX2200" fmla="*/ 374354 w 879114"/>
                <a:gd name="connsiteY2200" fmla="*/ 107566 h 879848"/>
                <a:gd name="connsiteX2201" fmla="*/ 374354 w 879114"/>
                <a:gd name="connsiteY2201" fmla="*/ 107566 h 879848"/>
                <a:gd name="connsiteX2202" fmla="*/ 374354 w 879114"/>
                <a:gd name="connsiteY2202" fmla="*/ 107566 h 879848"/>
                <a:gd name="connsiteX2203" fmla="*/ 374354 w 879114"/>
                <a:gd name="connsiteY2203" fmla="*/ 107199 h 879848"/>
                <a:gd name="connsiteX2204" fmla="*/ 374354 w 879114"/>
                <a:gd name="connsiteY2204" fmla="*/ 106932 h 879848"/>
                <a:gd name="connsiteX2205" fmla="*/ 374354 w 879114"/>
                <a:gd name="connsiteY2205" fmla="*/ 106932 h 879848"/>
                <a:gd name="connsiteX2206" fmla="*/ 374354 w 879114"/>
                <a:gd name="connsiteY2206" fmla="*/ 106932 h 879848"/>
                <a:gd name="connsiteX2207" fmla="*/ 374354 w 879114"/>
                <a:gd name="connsiteY2207" fmla="*/ 106432 h 879848"/>
                <a:gd name="connsiteX2208" fmla="*/ 374354 w 879114"/>
                <a:gd name="connsiteY2208" fmla="*/ 105965 h 879848"/>
                <a:gd name="connsiteX2209" fmla="*/ 374354 w 879114"/>
                <a:gd name="connsiteY2209" fmla="*/ 105965 h 879848"/>
                <a:gd name="connsiteX2210" fmla="*/ 374354 w 879114"/>
                <a:gd name="connsiteY2210" fmla="*/ 105965 h 879848"/>
                <a:gd name="connsiteX2211" fmla="*/ 375121 w 879114"/>
                <a:gd name="connsiteY2211" fmla="*/ 109801 h 879848"/>
                <a:gd name="connsiteX2212" fmla="*/ 375121 w 879114"/>
                <a:gd name="connsiteY2212" fmla="*/ 109801 h 879848"/>
                <a:gd name="connsiteX2213" fmla="*/ 374654 w 879114"/>
                <a:gd name="connsiteY2213" fmla="*/ 109735 h 879848"/>
                <a:gd name="connsiteX2214" fmla="*/ 374654 w 879114"/>
                <a:gd name="connsiteY2214" fmla="*/ 109201 h 879848"/>
                <a:gd name="connsiteX2215" fmla="*/ 374654 w 879114"/>
                <a:gd name="connsiteY2215" fmla="*/ 109201 h 879848"/>
                <a:gd name="connsiteX2216" fmla="*/ 374654 w 879114"/>
                <a:gd name="connsiteY2216" fmla="*/ 109735 h 879848"/>
                <a:gd name="connsiteX2217" fmla="*/ 374921 w 879114"/>
                <a:gd name="connsiteY2217" fmla="*/ 110936 h 879848"/>
                <a:gd name="connsiteX2218" fmla="*/ 375087 w 879114"/>
                <a:gd name="connsiteY2218" fmla="*/ 111837 h 879848"/>
                <a:gd name="connsiteX2219" fmla="*/ 375087 w 879114"/>
                <a:gd name="connsiteY2219" fmla="*/ 111837 h 879848"/>
                <a:gd name="connsiteX2220" fmla="*/ 375087 w 879114"/>
                <a:gd name="connsiteY2220" fmla="*/ 112337 h 879848"/>
                <a:gd name="connsiteX2221" fmla="*/ 375087 w 879114"/>
                <a:gd name="connsiteY2221" fmla="*/ 112337 h 879848"/>
                <a:gd name="connsiteX2222" fmla="*/ 375321 w 879114"/>
                <a:gd name="connsiteY2222" fmla="*/ 113638 h 879848"/>
                <a:gd name="connsiteX2223" fmla="*/ 375321 w 879114"/>
                <a:gd name="connsiteY2223" fmla="*/ 113638 h 879848"/>
                <a:gd name="connsiteX2224" fmla="*/ 375321 w 879114"/>
                <a:gd name="connsiteY2224" fmla="*/ 113972 h 879848"/>
                <a:gd name="connsiteX2225" fmla="*/ 375321 w 879114"/>
                <a:gd name="connsiteY2225" fmla="*/ 113972 h 879848"/>
                <a:gd name="connsiteX2226" fmla="*/ 375321 w 879114"/>
                <a:gd name="connsiteY2226" fmla="*/ 114339 h 879848"/>
                <a:gd name="connsiteX2227" fmla="*/ 375321 w 879114"/>
                <a:gd name="connsiteY2227" fmla="*/ 114072 h 879848"/>
                <a:gd name="connsiteX2228" fmla="*/ 376455 w 879114"/>
                <a:gd name="connsiteY2228" fmla="*/ 119810 h 879848"/>
                <a:gd name="connsiteX2229" fmla="*/ 376455 w 879114"/>
                <a:gd name="connsiteY2229" fmla="*/ 119810 h 879848"/>
                <a:gd name="connsiteX2230" fmla="*/ 376455 w 879114"/>
                <a:gd name="connsiteY2230" fmla="*/ 119377 h 879848"/>
                <a:gd name="connsiteX2231" fmla="*/ 376455 w 879114"/>
                <a:gd name="connsiteY2231" fmla="*/ 119677 h 879848"/>
                <a:gd name="connsiteX2232" fmla="*/ 376455 w 879114"/>
                <a:gd name="connsiteY2232" fmla="*/ 119677 h 879848"/>
                <a:gd name="connsiteX2233" fmla="*/ 376222 w 879114"/>
                <a:gd name="connsiteY2233" fmla="*/ 118209 h 879848"/>
                <a:gd name="connsiteX2234" fmla="*/ 376455 w 879114"/>
                <a:gd name="connsiteY2234" fmla="*/ 119377 h 879848"/>
                <a:gd name="connsiteX2235" fmla="*/ 376455 w 879114"/>
                <a:gd name="connsiteY2235" fmla="*/ 118643 h 879848"/>
                <a:gd name="connsiteX2236" fmla="*/ 376222 w 879114"/>
                <a:gd name="connsiteY2236" fmla="*/ 118209 h 879848"/>
                <a:gd name="connsiteX2237" fmla="*/ 376222 w 879114"/>
                <a:gd name="connsiteY2237" fmla="*/ 118209 h 879848"/>
                <a:gd name="connsiteX2238" fmla="*/ 377623 w 879114"/>
                <a:gd name="connsiteY2238" fmla="*/ 125349 h 879848"/>
                <a:gd name="connsiteX2239" fmla="*/ 377623 w 879114"/>
                <a:gd name="connsiteY2239" fmla="*/ 124848 h 879848"/>
                <a:gd name="connsiteX2240" fmla="*/ 377623 w 879114"/>
                <a:gd name="connsiteY2240" fmla="*/ 124281 h 879848"/>
                <a:gd name="connsiteX2241" fmla="*/ 377623 w 879114"/>
                <a:gd name="connsiteY2241" fmla="*/ 123681 h 879848"/>
                <a:gd name="connsiteX2242" fmla="*/ 377623 w 879114"/>
                <a:gd name="connsiteY2242" fmla="*/ 123047 h 879848"/>
                <a:gd name="connsiteX2243" fmla="*/ 377623 w 879114"/>
                <a:gd name="connsiteY2243" fmla="*/ 122846 h 879848"/>
                <a:gd name="connsiteX2244" fmla="*/ 377623 w 879114"/>
                <a:gd name="connsiteY2244" fmla="*/ 122513 h 879848"/>
                <a:gd name="connsiteX2245" fmla="*/ 378491 w 879114"/>
                <a:gd name="connsiteY2245" fmla="*/ 127117 h 879848"/>
                <a:gd name="connsiteX2246" fmla="*/ 378491 w 879114"/>
                <a:gd name="connsiteY2246" fmla="*/ 127117 h 879848"/>
                <a:gd name="connsiteX2247" fmla="*/ 377957 w 879114"/>
                <a:gd name="connsiteY2247" fmla="*/ 127117 h 879848"/>
                <a:gd name="connsiteX2248" fmla="*/ 377957 w 879114"/>
                <a:gd name="connsiteY2248" fmla="*/ 127117 h 879848"/>
                <a:gd name="connsiteX2249" fmla="*/ 687799 w 879114"/>
                <a:gd name="connsiteY2249" fmla="*/ 749537 h 879848"/>
                <a:gd name="connsiteX2250" fmla="*/ 687799 w 879114"/>
                <a:gd name="connsiteY2250" fmla="*/ 749537 h 879848"/>
                <a:gd name="connsiteX2251" fmla="*/ 685096 w 879114"/>
                <a:gd name="connsiteY2251" fmla="*/ 751672 h 879848"/>
                <a:gd name="connsiteX2252" fmla="*/ 681326 w 879114"/>
                <a:gd name="connsiteY2252" fmla="*/ 754608 h 879848"/>
                <a:gd name="connsiteX2253" fmla="*/ 678290 w 879114"/>
                <a:gd name="connsiteY2253" fmla="*/ 756943 h 879848"/>
                <a:gd name="connsiteX2254" fmla="*/ 681326 w 879114"/>
                <a:gd name="connsiteY2254" fmla="*/ 754641 h 879848"/>
                <a:gd name="connsiteX2255" fmla="*/ 685096 w 879114"/>
                <a:gd name="connsiteY2255" fmla="*/ 751705 h 879848"/>
                <a:gd name="connsiteX2256" fmla="*/ 687799 w 879114"/>
                <a:gd name="connsiteY2256" fmla="*/ 749570 h 879848"/>
                <a:gd name="connsiteX2257" fmla="*/ 687799 w 879114"/>
                <a:gd name="connsiteY2257" fmla="*/ 749570 h 879848"/>
                <a:gd name="connsiteX2258" fmla="*/ 690001 w 879114"/>
                <a:gd name="connsiteY2258" fmla="*/ 747769 h 879848"/>
                <a:gd name="connsiteX2259" fmla="*/ 678023 w 879114"/>
                <a:gd name="connsiteY2259" fmla="*/ 757110 h 879848"/>
                <a:gd name="connsiteX2260" fmla="*/ 676956 w 879114"/>
                <a:gd name="connsiteY2260" fmla="*/ 757911 h 879848"/>
                <a:gd name="connsiteX2261" fmla="*/ 678023 w 879114"/>
                <a:gd name="connsiteY2261" fmla="*/ 757144 h 879848"/>
                <a:gd name="connsiteX2262" fmla="*/ 678023 w 879114"/>
                <a:gd name="connsiteY2262" fmla="*/ 757144 h 879848"/>
                <a:gd name="connsiteX2263" fmla="*/ 665679 w 879114"/>
                <a:gd name="connsiteY2263" fmla="*/ 766018 h 879848"/>
                <a:gd name="connsiteX2264" fmla="*/ 665446 w 879114"/>
                <a:gd name="connsiteY2264" fmla="*/ 766185 h 879848"/>
                <a:gd name="connsiteX2265" fmla="*/ 665679 w 879114"/>
                <a:gd name="connsiteY2265" fmla="*/ 766185 h 879848"/>
                <a:gd name="connsiteX2266" fmla="*/ 667581 w 879114"/>
                <a:gd name="connsiteY2266" fmla="*/ 764850 h 879848"/>
                <a:gd name="connsiteX2267" fmla="*/ 665646 w 879114"/>
                <a:gd name="connsiteY2267" fmla="*/ 766018 h 879848"/>
                <a:gd name="connsiteX2268" fmla="*/ 661475 w 879114"/>
                <a:gd name="connsiteY2268" fmla="*/ 768887 h 879848"/>
                <a:gd name="connsiteX2269" fmla="*/ 657672 w 879114"/>
                <a:gd name="connsiteY2269" fmla="*/ 771456 h 879848"/>
                <a:gd name="connsiteX2270" fmla="*/ 661475 w 879114"/>
                <a:gd name="connsiteY2270" fmla="*/ 768921 h 879848"/>
                <a:gd name="connsiteX2271" fmla="*/ 661942 w 879114"/>
                <a:gd name="connsiteY2271" fmla="*/ 768587 h 879848"/>
                <a:gd name="connsiteX2272" fmla="*/ 648964 w 879114"/>
                <a:gd name="connsiteY2272" fmla="*/ 777028 h 879848"/>
                <a:gd name="connsiteX2273" fmla="*/ 645628 w 879114"/>
                <a:gd name="connsiteY2273" fmla="*/ 779063 h 879848"/>
                <a:gd name="connsiteX2274" fmla="*/ 648964 w 879114"/>
                <a:gd name="connsiteY2274" fmla="*/ 777061 h 879848"/>
                <a:gd name="connsiteX2275" fmla="*/ 653868 w 879114"/>
                <a:gd name="connsiteY2275" fmla="*/ 773958 h 879848"/>
                <a:gd name="connsiteX2276" fmla="*/ 648964 w 879114"/>
                <a:gd name="connsiteY2276" fmla="*/ 777028 h 879848"/>
                <a:gd name="connsiteX2277" fmla="*/ 644060 w 879114"/>
                <a:gd name="connsiteY2277" fmla="*/ 747268 h 879848"/>
                <a:gd name="connsiteX2278" fmla="*/ 643760 w 879114"/>
                <a:gd name="connsiteY2278" fmla="*/ 747468 h 879848"/>
                <a:gd name="connsiteX2279" fmla="*/ 642825 w 879114"/>
                <a:gd name="connsiteY2279" fmla="*/ 748102 h 879848"/>
                <a:gd name="connsiteX2280" fmla="*/ 642158 w 879114"/>
                <a:gd name="connsiteY2280" fmla="*/ 748569 h 879848"/>
                <a:gd name="connsiteX2281" fmla="*/ 641791 w 879114"/>
                <a:gd name="connsiteY2281" fmla="*/ 748803 h 879848"/>
                <a:gd name="connsiteX2282" fmla="*/ 641791 w 879114"/>
                <a:gd name="connsiteY2282" fmla="*/ 748803 h 879848"/>
                <a:gd name="connsiteX2283" fmla="*/ 641558 w 879114"/>
                <a:gd name="connsiteY2283" fmla="*/ 748970 h 879848"/>
                <a:gd name="connsiteX2284" fmla="*/ 640690 w 879114"/>
                <a:gd name="connsiteY2284" fmla="*/ 749570 h 879848"/>
                <a:gd name="connsiteX2285" fmla="*/ 642358 w 879114"/>
                <a:gd name="connsiteY2285" fmla="*/ 748503 h 879848"/>
                <a:gd name="connsiteX2286" fmla="*/ 645528 w 879114"/>
                <a:gd name="connsiteY2286" fmla="*/ 746334 h 879848"/>
                <a:gd name="connsiteX2287" fmla="*/ 624376 w 879114"/>
                <a:gd name="connsiteY2287" fmla="*/ 759479 h 879848"/>
                <a:gd name="connsiteX2288" fmla="*/ 624075 w 879114"/>
                <a:gd name="connsiteY2288" fmla="*/ 759679 h 879848"/>
                <a:gd name="connsiteX2289" fmla="*/ 624576 w 879114"/>
                <a:gd name="connsiteY2289" fmla="*/ 759379 h 879848"/>
                <a:gd name="connsiteX2290" fmla="*/ 620305 w 879114"/>
                <a:gd name="connsiteY2290" fmla="*/ 761814 h 879848"/>
                <a:gd name="connsiteX2291" fmla="*/ 620305 w 879114"/>
                <a:gd name="connsiteY2291" fmla="*/ 761814 h 879848"/>
                <a:gd name="connsiteX2292" fmla="*/ 611898 w 879114"/>
                <a:gd name="connsiteY2292" fmla="*/ 766419 h 879848"/>
                <a:gd name="connsiteX2293" fmla="*/ 612232 w 879114"/>
                <a:gd name="connsiteY2293" fmla="*/ 766252 h 879848"/>
                <a:gd name="connsiteX2294" fmla="*/ 612232 w 879114"/>
                <a:gd name="connsiteY2294" fmla="*/ 766252 h 879848"/>
                <a:gd name="connsiteX2295" fmla="*/ 611097 w 879114"/>
                <a:gd name="connsiteY2295" fmla="*/ 766852 h 879848"/>
                <a:gd name="connsiteX2296" fmla="*/ 611097 w 879114"/>
                <a:gd name="connsiteY2296" fmla="*/ 766852 h 879848"/>
                <a:gd name="connsiteX2297" fmla="*/ 611297 w 879114"/>
                <a:gd name="connsiteY2297" fmla="*/ 766852 h 879848"/>
                <a:gd name="connsiteX2298" fmla="*/ 611297 w 879114"/>
                <a:gd name="connsiteY2298" fmla="*/ 766852 h 879848"/>
                <a:gd name="connsiteX2299" fmla="*/ 605759 w 879114"/>
                <a:gd name="connsiteY2299" fmla="*/ 769555 h 879848"/>
                <a:gd name="connsiteX2300" fmla="*/ 605759 w 879114"/>
                <a:gd name="connsiteY2300" fmla="*/ 769555 h 879848"/>
                <a:gd name="connsiteX2301" fmla="*/ 605192 w 879114"/>
                <a:gd name="connsiteY2301" fmla="*/ 769855 h 879848"/>
                <a:gd name="connsiteX2302" fmla="*/ 604592 w 879114"/>
                <a:gd name="connsiteY2302" fmla="*/ 770155 h 879848"/>
                <a:gd name="connsiteX2303" fmla="*/ 605192 w 879114"/>
                <a:gd name="connsiteY2303" fmla="*/ 769888 h 879848"/>
                <a:gd name="connsiteX2304" fmla="*/ 605192 w 879114"/>
                <a:gd name="connsiteY2304" fmla="*/ 769888 h 879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</a:cxnLst>
              <a:rect l="l" t="t" r="r" b="b"/>
              <a:pathLst>
                <a:path w="879114" h="879848">
                  <a:moveTo>
                    <a:pt x="765334" y="431821"/>
                  </a:moveTo>
                  <a:lnTo>
                    <a:pt x="765334" y="431821"/>
                  </a:lnTo>
                  <a:close/>
                  <a:moveTo>
                    <a:pt x="805703" y="431087"/>
                  </a:moveTo>
                  <a:lnTo>
                    <a:pt x="804669" y="431087"/>
                  </a:lnTo>
                  <a:lnTo>
                    <a:pt x="796429" y="431254"/>
                  </a:lnTo>
                  <a:lnTo>
                    <a:pt x="796429" y="431254"/>
                  </a:lnTo>
                  <a:lnTo>
                    <a:pt x="791958" y="431254"/>
                  </a:lnTo>
                  <a:lnTo>
                    <a:pt x="791758" y="431254"/>
                  </a:lnTo>
                  <a:lnTo>
                    <a:pt x="787287" y="431254"/>
                  </a:lnTo>
                  <a:lnTo>
                    <a:pt x="782783" y="431254"/>
                  </a:lnTo>
                  <a:lnTo>
                    <a:pt x="782783" y="431254"/>
                  </a:lnTo>
                  <a:lnTo>
                    <a:pt x="778212" y="431254"/>
                  </a:lnTo>
                  <a:lnTo>
                    <a:pt x="773708" y="431254"/>
                  </a:lnTo>
                  <a:lnTo>
                    <a:pt x="773174" y="431254"/>
                  </a:lnTo>
                  <a:lnTo>
                    <a:pt x="769038" y="431254"/>
                  </a:lnTo>
                  <a:lnTo>
                    <a:pt x="769038" y="431254"/>
                  </a:lnTo>
                  <a:lnTo>
                    <a:pt x="766535" y="431254"/>
                  </a:lnTo>
                  <a:lnTo>
                    <a:pt x="773742" y="431254"/>
                  </a:lnTo>
                  <a:lnTo>
                    <a:pt x="778246" y="431254"/>
                  </a:lnTo>
                  <a:lnTo>
                    <a:pt x="779013" y="431254"/>
                  </a:lnTo>
                  <a:lnTo>
                    <a:pt x="782917" y="431254"/>
                  </a:lnTo>
                  <a:lnTo>
                    <a:pt x="792425" y="431254"/>
                  </a:lnTo>
                  <a:lnTo>
                    <a:pt x="796328" y="431254"/>
                  </a:lnTo>
                  <a:lnTo>
                    <a:pt x="798163" y="431254"/>
                  </a:lnTo>
                  <a:lnTo>
                    <a:pt x="804603" y="431254"/>
                  </a:lnTo>
                  <a:lnTo>
                    <a:pt x="805770" y="431254"/>
                  </a:lnTo>
                  <a:lnTo>
                    <a:pt x="808373" y="431254"/>
                  </a:lnTo>
                  <a:close/>
                  <a:moveTo>
                    <a:pt x="755125" y="431955"/>
                  </a:moveTo>
                  <a:lnTo>
                    <a:pt x="755125" y="431955"/>
                  </a:lnTo>
                  <a:close/>
                  <a:moveTo>
                    <a:pt x="756426" y="431955"/>
                  </a:moveTo>
                  <a:lnTo>
                    <a:pt x="762031" y="431955"/>
                  </a:lnTo>
                  <a:close/>
                  <a:moveTo>
                    <a:pt x="377990" y="127117"/>
                  </a:moveTo>
                  <a:lnTo>
                    <a:pt x="377990" y="127117"/>
                  </a:lnTo>
                  <a:close/>
                  <a:moveTo>
                    <a:pt x="377657" y="125349"/>
                  </a:moveTo>
                  <a:lnTo>
                    <a:pt x="377657" y="124848"/>
                  </a:lnTo>
                  <a:lnTo>
                    <a:pt x="377657" y="124281"/>
                  </a:lnTo>
                  <a:lnTo>
                    <a:pt x="377657" y="123681"/>
                  </a:lnTo>
                  <a:lnTo>
                    <a:pt x="377657" y="123047"/>
                  </a:lnTo>
                  <a:lnTo>
                    <a:pt x="377657" y="122846"/>
                  </a:lnTo>
                  <a:lnTo>
                    <a:pt x="377657" y="122513"/>
                  </a:lnTo>
                  <a:lnTo>
                    <a:pt x="378524" y="127117"/>
                  </a:lnTo>
                  <a:lnTo>
                    <a:pt x="378524" y="127117"/>
                  </a:lnTo>
                  <a:close/>
                  <a:moveTo>
                    <a:pt x="376622" y="119877"/>
                  </a:moveTo>
                  <a:lnTo>
                    <a:pt x="376622" y="119877"/>
                  </a:lnTo>
                  <a:close/>
                  <a:moveTo>
                    <a:pt x="376622" y="119443"/>
                  </a:moveTo>
                  <a:lnTo>
                    <a:pt x="376622" y="119744"/>
                  </a:lnTo>
                  <a:lnTo>
                    <a:pt x="376622" y="119744"/>
                  </a:lnTo>
                  <a:close/>
                  <a:moveTo>
                    <a:pt x="376389" y="118276"/>
                  </a:moveTo>
                  <a:lnTo>
                    <a:pt x="376622" y="119443"/>
                  </a:lnTo>
                  <a:lnTo>
                    <a:pt x="376622" y="118709"/>
                  </a:lnTo>
                  <a:close/>
                  <a:moveTo>
                    <a:pt x="376389" y="118276"/>
                  </a:moveTo>
                  <a:lnTo>
                    <a:pt x="376389" y="118276"/>
                  </a:lnTo>
                  <a:close/>
                  <a:moveTo>
                    <a:pt x="375521" y="113772"/>
                  </a:moveTo>
                  <a:lnTo>
                    <a:pt x="375521" y="113772"/>
                  </a:lnTo>
                  <a:close/>
                  <a:moveTo>
                    <a:pt x="375521" y="114105"/>
                  </a:moveTo>
                  <a:lnTo>
                    <a:pt x="375521" y="114105"/>
                  </a:lnTo>
                  <a:lnTo>
                    <a:pt x="375521" y="114472"/>
                  </a:lnTo>
                  <a:lnTo>
                    <a:pt x="375521" y="114205"/>
                  </a:lnTo>
                  <a:close/>
                  <a:moveTo>
                    <a:pt x="374654" y="109868"/>
                  </a:moveTo>
                  <a:lnTo>
                    <a:pt x="374654" y="109334"/>
                  </a:lnTo>
                  <a:lnTo>
                    <a:pt x="374654" y="109334"/>
                  </a:lnTo>
                  <a:lnTo>
                    <a:pt x="374654" y="109868"/>
                  </a:lnTo>
                  <a:lnTo>
                    <a:pt x="374921" y="111069"/>
                  </a:lnTo>
                  <a:close/>
                  <a:moveTo>
                    <a:pt x="375087" y="111970"/>
                  </a:moveTo>
                  <a:lnTo>
                    <a:pt x="375087" y="111970"/>
                  </a:lnTo>
                  <a:close/>
                  <a:moveTo>
                    <a:pt x="375087" y="112471"/>
                  </a:moveTo>
                  <a:lnTo>
                    <a:pt x="375087" y="112471"/>
                  </a:lnTo>
                  <a:close/>
                  <a:moveTo>
                    <a:pt x="374253" y="108334"/>
                  </a:moveTo>
                  <a:lnTo>
                    <a:pt x="374253" y="107733"/>
                  </a:lnTo>
                  <a:lnTo>
                    <a:pt x="374253" y="107499"/>
                  </a:lnTo>
                  <a:lnTo>
                    <a:pt x="374253" y="107499"/>
                  </a:lnTo>
                  <a:lnTo>
                    <a:pt x="374253" y="107499"/>
                  </a:lnTo>
                  <a:lnTo>
                    <a:pt x="374253" y="107132"/>
                  </a:lnTo>
                  <a:lnTo>
                    <a:pt x="374253" y="106866"/>
                  </a:lnTo>
                  <a:lnTo>
                    <a:pt x="374253" y="106866"/>
                  </a:lnTo>
                  <a:lnTo>
                    <a:pt x="374253" y="106866"/>
                  </a:lnTo>
                  <a:lnTo>
                    <a:pt x="374253" y="106365"/>
                  </a:lnTo>
                  <a:lnTo>
                    <a:pt x="374253" y="105898"/>
                  </a:lnTo>
                  <a:lnTo>
                    <a:pt x="374253" y="105898"/>
                  </a:lnTo>
                  <a:lnTo>
                    <a:pt x="374253" y="105898"/>
                  </a:lnTo>
                  <a:lnTo>
                    <a:pt x="375021" y="109735"/>
                  </a:lnTo>
                  <a:lnTo>
                    <a:pt x="375021" y="109735"/>
                  </a:lnTo>
                  <a:close/>
                  <a:moveTo>
                    <a:pt x="373586" y="104997"/>
                  </a:moveTo>
                  <a:lnTo>
                    <a:pt x="373586" y="104997"/>
                  </a:lnTo>
                  <a:lnTo>
                    <a:pt x="373586" y="105398"/>
                  </a:lnTo>
                  <a:close/>
                  <a:moveTo>
                    <a:pt x="373586" y="104797"/>
                  </a:moveTo>
                  <a:lnTo>
                    <a:pt x="373586" y="104597"/>
                  </a:lnTo>
                  <a:lnTo>
                    <a:pt x="373586" y="104597"/>
                  </a:lnTo>
                  <a:lnTo>
                    <a:pt x="373586" y="104597"/>
                  </a:lnTo>
                  <a:lnTo>
                    <a:pt x="373586" y="104864"/>
                  </a:lnTo>
                  <a:close/>
                  <a:moveTo>
                    <a:pt x="372018" y="96957"/>
                  </a:moveTo>
                  <a:lnTo>
                    <a:pt x="372018" y="96957"/>
                  </a:lnTo>
                  <a:close/>
                  <a:moveTo>
                    <a:pt x="373419" y="103996"/>
                  </a:moveTo>
                  <a:lnTo>
                    <a:pt x="372685" y="100193"/>
                  </a:lnTo>
                  <a:lnTo>
                    <a:pt x="372685" y="100193"/>
                  </a:lnTo>
                  <a:lnTo>
                    <a:pt x="372685" y="100193"/>
                  </a:lnTo>
                  <a:lnTo>
                    <a:pt x="372685" y="100193"/>
                  </a:lnTo>
                  <a:lnTo>
                    <a:pt x="372519" y="99392"/>
                  </a:lnTo>
                  <a:lnTo>
                    <a:pt x="372519" y="99392"/>
                  </a:lnTo>
                  <a:lnTo>
                    <a:pt x="372519" y="99159"/>
                  </a:lnTo>
                  <a:lnTo>
                    <a:pt x="372519" y="98792"/>
                  </a:lnTo>
                  <a:lnTo>
                    <a:pt x="372519" y="98558"/>
                  </a:lnTo>
                  <a:lnTo>
                    <a:pt x="372519" y="98558"/>
                  </a:lnTo>
                  <a:lnTo>
                    <a:pt x="372519" y="98058"/>
                  </a:lnTo>
                  <a:lnTo>
                    <a:pt x="372519" y="97724"/>
                  </a:lnTo>
                  <a:lnTo>
                    <a:pt x="372519" y="97724"/>
                  </a:lnTo>
                  <a:lnTo>
                    <a:pt x="372519" y="97724"/>
                  </a:lnTo>
                  <a:lnTo>
                    <a:pt x="372519" y="97724"/>
                  </a:lnTo>
                  <a:lnTo>
                    <a:pt x="372519" y="97991"/>
                  </a:lnTo>
                  <a:lnTo>
                    <a:pt x="373019" y="100527"/>
                  </a:lnTo>
                  <a:lnTo>
                    <a:pt x="373019" y="100527"/>
                  </a:lnTo>
                  <a:close/>
                  <a:moveTo>
                    <a:pt x="387365" y="116174"/>
                  </a:moveTo>
                  <a:lnTo>
                    <a:pt x="386631" y="111636"/>
                  </a:lnTo>
                  <a:lnTo>
                    <a:pt x="387332" y="116174"/>
                  </a:lnTo>
                  <a:lnTo>
                    <a:pt x="388766" y="125148"/>
                  </a:lnTo>
                  <a:lnTo>
                    <a:pt x="388766" y="125148"/>
                  </a:lnTo>
                  <a:lnTo>
                    <a:pt x="388766" y="125148"/>
                  </a:lnTo>
                  <a:lnTo>
                    <a:pt x="388766" y="125148"/>
                  </a:lnTo>
                  <a:close/>
                  <a:moveTo>
                    <a:pt x="385930" y="107099"/>
                  </a:moveTo>
                  <a:lnTo>
                    <a:pt x="385197" y="102562"/>
                  </a:lnTo>
                  <a:lnTo>
                    <a:pt x="384462" y="98024"/>
                  </a:lnTo>
                  <a:lnTo>
                    <a:pt x="385163" y="102562"/>
                  </a:lnTo>
                  <a:lnTo>
                    <a:pt x="385897" y="107099"/>
                  </a:lnTo>
                  <a:lnTo>
                    <a:pt x="386631" y="111636"/>
                  </a:lnTo>
                  <a:close/>
                  <a:moveTo>
                    <a:pt x="653435" y="740729"/>
                  </a:moveTo>
                  <a:lnTo>
                    <a:pt x="653435" y="740729"/>
                  </a:lnTo>
                  <a:lnTo>
                    <a:pt x="653034" y="741029"/>
                  </a:lnTo>
                  <a:lnTo>
                    <a:pt x="652768" y="741196"/>
                  </a:lnTo>
                  <a:lnTo>
                    <a:pt x="651300" y="742230"/>
                  </a:lnTo>
                  <a:lnTo>
                    <a:pt x="650699" y="742664"/>
                  </a:lnTo>
                  <a:lnTo>
                    <a:pt x="650199" y="742998"/>
                  </a:lnTo>
                  <a:lnTo>
                    <a:pt x="649031" y="743798"/>
                  </a:lnTo>
                  <a:lnTo>
                    <a:pt x="647696" y="744733"/>
                  </a:lnTo>
                  <a:lnTo>
                    <a:pt x="647696" y="744733"/>
                  </a:lnTo>
                  <a:lnTo>
                    <a:pt x="647163" y="745100"/>
                  </a:lnTo>
                  <a:lnTo>
                    <a:pt x="646162" y="745767"/>
                  </a:lnTo>
                  <a:lnTo>
                    <a:pt x="645495" y="746267"/>
                  </a:lnTo>
                  <a:lnTo>
                    <a:pt x="647763" y="744766"/>
                  </a:lnTo>
                  <a:lnTo>
                    <a:pt x="650799" y="742664"/>
                  </a:lnTo>
                  <a:lnTo>
                    <a:pt x="653135" y="741029"/>
                  </a:lnTo>
                  <a:lnTo>
                    <a:pt x="653135" y="741029"/>
                  </a:lnTo>
                  <a:lnTo>
                    <a:pt x="653535" y="740696"/>
                  </a:lnTo>
                  <a:close/>
                  <a:moveTo>
                    <a:pt x="654135" y="740229"/>
                  </a:moveTo>
                  <a:cubicBezTo>
                    <a:pt x="654135" y="740229"/>
                    <a:pt x="654135" y="740229"/>
                    <a:pt x="654135" y="740229"/>
                  </a:cubicBezTo>
                  <a:lnTo>
                    <a:pt x="653668" y="740562"/>
                  </a:lnTo>
                  <a:lnTo>
                    <a:pt x="653668" y="740562"/>
                  </a:lnTo>
                  <a:lnTo>
                    <a:pt x="653668" y="740562"/>
                  </a:lnTo>
                  <a:lnTo>
                    <a:pt x="654102" y="740262"/>
                  </a:lnTo>
                  <a:lnTo>
                    <a:pt x="654502" y="739928"/>
                  </a:lnTo>
                  <a:close/>
                  <a:moveTo>
                    <a:pt x="377990" y="127117"/>
                  </a:moveTo>
                  <a:lnTo>
                    <a:pt x="377990" y="127117"/>
                  </a:lnTo>
                  <a:close/>
                  <a:moveTo>
                    <a:pt x="377557" y="124848"/>
                  </a:moveTo>
                  <a:lnTo>
                    <a:pt x="377557" y="124281"/>
                  </a:lnTo>
                  <a:lnTo>
                    <a:pt x="377557" y="123681"/>
                  </a:lnTo>
                  <a:lnTo>
                    <a:pt x="377557" y="123047"/>
                  </a:lnTo>
                  <a:lnTo>
                    <a:pt x="377557" y="122846"/>
                  </a:lnTo>
                  <a:lnTo>
                    <a:pt x="377557" y="122513"/>
                  </a:lnTo>
                  <a:lnTo>
                    <a:pt x="378424" y="127117"/>
                  </a:lnTo>
                  <a:lnTo>
                    <a:pt x="378424" y="127117"/>
                  </a:lnTo>
                  <a:lnTo>
                    <a:pt x="378090" y="125349"/>
                  </a:lnTo>
                  <a:close/>
                  <a:moveTo>
                    <a:pt x="376622" y="120077"/>
                  </a:moveTo>
                  <a:lnTo>
                    <a:pt x="376622" y="120077"/>
                  </a:lnTo>
                  <a:close/>
                  <a:moveTo>
                    <a:pt x="376289" y="118276"/>
                  </a:moveTo>
                  <a:lnTo>
                    <a:pt x="376522" y="119443"/>
                  </a:lnTo>
                  <a:lnTo>
                    <a:pt x="376522" y="118709"/>
                  </a:lnTo>
                  <a:close/>
                  <a:moveTo>
                    <a:pt x="376289" y="118276"/>
                  </a:moveTo>
                  <a:lnTo>
                    <a:pt x="376289" y="118276"/>
                  </a:lnTo>
                  <a:close/>
                  <a:moveTo>
                    <a:pt x="375488" y="114005"/>
                  </a:moveTo>
                  <a:lnTo>
                    <a:pt x="375488" y="114372"/>
                  </a:lnTo>
                  <a:lnTo>
                    <a:pt x="375488" y="114005"/>
                  </a:lnTo>
                  <a:close/>
                  <a:moveTo>
                    <a:pt x="375488" y="113805"/>
                  </a:moveTo>
                  <a:lnTo>
                    <a:pt x="375488" y="113805"/>
                  </a:lnTo>
                  <a:close/>
                  <a:moveTo>
                    <a:pt x="375154" y="112204"/>
                  </a:moveTo>
                  <a:lnTo>
                    <a:pt x="375154" y="112204"/>
                  </a:lnTo>
                  <a:close/>
                  <a:moveTo>
                    <a:pt x="374587" y="109334"/>
                  </a:moveTo>
                  <a:lnTo>
                    <a:pt x="374587" y="109334"/>
                  </a:lnTo>
                  <a:lnTo>
                    <a:pt x="374587" y="109868"/>
                  </a:lnTo>
                  <a:lnTo>
                    <a:pt x="374854" y="111069"/>
                  </a:lnTo>
                  <a:lnTo>
                    <a:pt x="374621" y="109868"/>
                  </a:lnTo>
                  <a:close/>
                  <a:moveTo>
                    <a:pt x="374587" y="109334"/>
                  </a:moveTo>
                  <a:lnTo>
                    <a:pt x="374420" y="108500"/>
                  </a:lnTo>
                  <a:lnTo>
                    <a:pt x="374420" y="108100"/>
                  </a:lnTo>
                  <a:lnTo>
                    <a:pt x="374420" y="107666"/>
                  </a:lnTo>
                  <a:lnTo>
                    <a:pt x="374420" y="107666"/>
                  </a:lnTo>
                  <a:lnTo>
                    <a:pt x="374420" y="107666"/>
                  </a:lnTo>
                  <a:lnTo>
                    <a:pt x="374420" y="107299"/>
                  </a:lnTo>
                  <a:lnTo>
                    <a:pt x="374420" y="107032"/>
                  </a:lnTo>
                  <a:lnTo>
                    <a:pt x="374420" y="107032"/>
                  </a:lnTo>
                  <a:lnTo>
                    <a:pt x="374420" y="107032"/>
                  </a:lnTo>
                  <a:lnTo>
                    <a:pt x="374420" y="106532"/>
                  </a:lnTo>
                  <a:lnTo>
                    <a:pt x="374420" y="106065"/>
                  </a:lnTo>
                  <a:lnTo>
                    <a:pt x="374420" y="106065"/>
                  </a:lnTo>
                  <a:lnTo>
                    <a:pt x="374420" y="106065"/>
                  </a:lnTo>
                  <a:lnTo>
                    <a:pt x="375188" y="109902"/>
                  </a:lnTo>
                  <a:lnTo>
                    <a:pt x="375188" y="109902"/>
                  </a:lnTo>
                  <a:close/>
                  <a:moveTo>
                    <a:pt x="373720" y="105197"/>
                  </a:moveTo>
                  <a:lnTo>
                    <a:pt x="373720" y="105598"/>
                  </a:lnTo>
                  <a:lnTo>
                    <a:pt x="373720" y="104864"/>
                  </a:lnTo>
                  <a:close/>
                  <a:moveTo>
                    <a:pt x="373720" y="105197"/>
                  </a:moveTo>
                  <a:lnTo>
                    <a:pt x="373720" y="104997"/>
                  </a:lnTo>
                  <a:lnTo>
                    <a:pt x="373720" y="104997"/>
                  </a:lnTo>
                  <a:lnTo>
                    <a:pt x="373720" y="104997"/>
                  </a:lnTo>
                  <a:lnTo>
                    <a:pt x="373720" y="105264"/>
                  </a:lnTo>
                  <a:close/>
                  <a:moveTo>
                    <a:pt x="372819" y="100527"/>
                  </a:moveTo>
                  <a:lnTo>
                    <a:pt x="372819" y="100527"/>
                  </a:lnTo>
                  <a:lnTo>
                    <a:pt x="372819" y="100527"/>
                  </a:lnTo>
                  <a:lnTo>
                    <a:pt x="372652" y="99726"/>
                  </a:lnTo>
                  <a:lnTo>
                    <a:pt x="372652" y="99726"/>
                  </a:lnTo>
                  <a:lnTo>
                    <a:pt x="372652" y="99492"/>
                  </a:lnTo>
                  <a:lnTo>
                    <a:pt x="372652" y="99125"/>
                  </a:lnTo>
                  <a:lnTo>
                    <a:pt x="372652" y="98892"/>
                  </a:lnTo>
                  <a:lnTo>
                    <a:pt x="372652" y="98892"/>
                  </a:lnTo>
                  <a:lnTo>
                    <a:pt x="372652" y="98391"/>
                  </a:lnTo>
                  <a:lnTo>
                    <a:pt x="372652" y="97891"/>
                  </a:lnTo>
                  <a:lnTo>
                    <a:pt x="372652" y="97891"/>
                  </a:lnTo>
                  <a:lnTo>
                    <a:pt x="372652" y="98158"/>
                  </a:lnTo>
                  <a:lnTo>
                    <a:pt x="373153" y="100693"/>
                  </a:lnTo>
                  <a:lnTo>
                    <a:pt x="373153" y="100693"/>
                  </a:lnTo>
                  <a:lnTo>
                    <a:pt x="373953" y="104564"/>
                  </a:lnTo>
                  <a:lnTo>
                    <a:pt x="373219" y="100760"/>
                  </a:lnTo>
                  <a:close/>
                  <a:moveTo>
                    <a:pt x="372185" y="97524"/>
                  </a:moveTo>
                  <a:lnTo>
                    <a:pt x="372185" y="97524"/>
                  </a:lnTo>
                  <a:close/>
                  <a:moveTo>
                    <a:pt x="387499" y="116574"/>
                  </a:moveTo>
                  <a:lnTo>
                    <a:pt x="386765" y="112037"/>
                  </a:lnTo>
                  <a:lnTo>
                    <a:pt x="387465" y="116574"/>
                  </a:lnTo>
                  <a:lnTo>
                    <a:pt x="388900" y="125549"/>
                  </a:lnTo>
                  <a:lnTo>
                    <a:pt x="388900" y="125549"/>
                  </a:lnTo>
                  <a:lnTo>
                    <a:pt x="388900" y="125549"/>
                  </a:lnTo>
                  <a:lnTo>
                    <a:pt x="388900" y="125549"/>
                  </a:lnTo>
                  <a:close/>
                  <a:moveTo>
                    <a:pt x="385330" y="102962"/>
                  </a:moveTo>
                  <a:lnTo>
                    <a:pt x="384596" y="98425"/>
                  </a:lnTo>
                  <a:lnTo>
                    <a:pt x="385297" y="102962"/>
                  </a:lnTo>
                  <a:lnTo>
                    <a:pt x="386031" y="107499"/>
                  </a:lnTo>
                  <a:lnTo>
                    <a:pt x="386765" y="112037"/>
                  </a:lnTo>
                  <a:lnTo>
                    <a:pt x="386064" y="107499"/>
                  </a:lnTo>
                  <a:close/>
                  <a:moveTo>
                    <a:pt x="804769" y="431321"/>
                  </a:moveTo>
                  <a:lnTo>
                    <a:pt x="796529" y="431487"/>
                  </a:lnTo>
                  <a:lnTo>
                    <a:pt x="796529" y="431487"/>
                  </a:lnTo>
                  <a:lnTo>
                    <a:pt x="792058" y="431487"/>
                  </a:lnTo>
                  <a:lnTo>
                    <a:pt x="791858" y="431487"/>
                  </a:lnTo>
                  <a:lnTo>
                    <a:pt x="787387" y="431487"/>
                  </a:lnTo>
                  <a:lnTo>
                    <a:pt x="782883" y="431487"/>
                  </a:lnTo>
                  <a:lnTo>
                    <a:pt x="782883" y="431487"/>
                  </a:lnTo>
                  <a:lnTo>
                    <a:pt x="778313" y="431487"/>
                  </a:lnTo>
                  <a:lnTo>
                    <a:pt x="773808" y="431487"/>
                  </a:lnTo>
                  <a:lnTo>
                    <a:pt x="773275" y="431487"/>
                  </a:lnTo>
                  <a:lnTo>
                    <a:pt x="769138" y="431487"/>
                  </a:lnTo>
                  <a:lnTo>
                    <a:pt x="769138" y="431487"/>
                  </a:lnTo>
                  <a:lnTo>
                    <a:pt x="766635" y="431487"/>
                  </a:lnTo>
                  <a:lnTo>
                    <a:pt x="773842" y="431487"/>
                  </a:lnTo>
                  <a:lnTo>
                    <a:pt x="778346" y="431487"/>
                  </a:lnTo>
                  <a:lnTo>
                    <a:pt x="779113" y="431487"/>
                  </a:lnTo>
                  <a:lnTo>
                    <a:pt x="783017" y="431487"/>
                  </a:lnTo>
                  <a:lnTo>
                    <a:pt x="792425" y="431487"/>
                  </a:lnTo>
                  <a:lnTo>
                    <a:pt x="796328" y="431487"/>
                  </a:lnTo>
                  <a:lnTo>
                    <a:pt x="798163" y="431487"/>
                  </a:lnTo>
                  <a:lnTo>
                    <a:pt x="804603" y="431487"/>
                  </a:lnTo>
                  <a:lnTo>
                    <a:pt x="805770" y="431487"/>
                  </a:lnTo>
                  <a:lnTo>
                    <a:pt x="808373" y="431487"/>
                  </a:lnTo>
                  <a:lnTo>
                    <a:pt x="804669" y="431487"/>
                  </a:lnTo>
                  <a:close/>
                  <a:moveTo>
                    <a:pt x="765534" y="432055"/>
                  </a:moveTo>
                  <a:lnTo>
                    <a:pt x="765534" y="432055"/>
                  </a:lnTo>
                  <a:close/>
                  <a:moveTo>
                    <a:pt x="757794" y="432055"/>
                  </a:moveTo>
                  <a:lnTo>
                    <a:pt x="762131" y="432055"/>
                  </a:lnTo>
                  <a:lnTo>
                    <a:pt x="756526" y="432055"/>
                  </a:lnTo>
                  <a:close/>
                  <a:moveTo>
                    <a:pt x="755225" y="432055"/>
                  </a:moveTo>
                  <a:lnTo>
                    <a:pt x="755225" y="432055"/>
                  </a:lnTo>
                  <a:close/>
                  <a:moveTo>
                    <a:pt x="879035" y="425682"/>
                  </a:moveTo>
                  <a:lnTo>
                    <a:pt x="879035" y="424815"/>
                  </a:lnTo>
                  <a:cubicBezTo>
                    <a:pt x="879035" y="420611"/>
                    <a:pt x="878735" y="416407"/>
                    <a:pt x="878501" y="412204"/>
                  </a:cubicBezTo>
                  <a:cubicBezTo>
                    <a:pt x="878501" y="410869"/>
                    <a:pt x="878501" y="409468"/>
                    <a:pt x="878234" y="408167"/>
                  </a:cubicBezTo>
                  <a:cubicBezTo>
                    <a:pt x="878234" y="407700"/>
                    <a:pt x="878234" y="407233"/>
                    <a:pt x="878234" y="406765"/>
                  </a:cubicBezTo>
                  <a:cubicBezTo>
                    <a:pt x="878234" y="405664"/>
                    <a:pt x="878234" y="404563"/>
                    <a:pt x="878001" y="403429"/>
                  </a:cubicBezTo>
                  <a:lnTo>
                    <a:pt x="878001" y="403029"/>
                  </a:lnTo>
                  <a:cubicBezTo>
                    <a:pt x="877801" y="400360"/>
                    <a:pt x="877567" y="397691"/>
                    <a:pt x="877300" y="395055"/>
                  </a:cubicBezTo>
                  <a:cubicBezTo>
                    <a:pt x="877334" y="394822"/>
                    <a:pt x="877334" y="394588"/>
                    <a:pt x="877300" y="394354"/>
                  </a:cubicBezTo>
                  <a:cubicBezTo>
                    <a:pt x="877300" y="393520"/>
                    <a:pt x="877134" y="392653"/>
                    <a:pt x="877033" y="391785"/>
                  </a:cubicBezTo>
                  <a:cubicBezTo>
                    <a:pt x="876933" y="390918"/>
                    <a:pt x="876833" y="389784"/>
                    <a:pt x="876700" y="388749"/>
                  </a:cubicBezTo>
                  <a:cubicBezTo>
                    <a:pt x="876566" y="387715"/>
                    <a:pt x="876700" y="387081"/>
                    <a:pt x="876433" y="386247"/>
                  </a:cubicBezTo>
                  <a:cubicBezTo>
                    <a:pt x="876233" y="384579"/>
                    <a:pt x="876033" y="382911"/>
                    <a:pt x="875799" y="381276"/>
                  </a:cubicBezTo>
                  <a:lnTo>
                    <a:pt x="875198" y="376572"/>
                  </a:lnTo>
                  <a:lnTo>
                    <a:pt x="875198" y="375971"/>
                  </a:lnTo>
                  <a:cubicBezTo>
                    <a:pt x="875022" y="374637"/>
                    <a:pt x="874822" y="373302"/>
                    <a:pt x="874598" y="371968"/>
                  </a:cubicBezTo>
                  <a:cubicBezTo>
                    <a:pt x="874598" y="371100"/>
                    <a:pt x="874364" y="370266"/>
                    <a:pt x="874231" y="369432"/>
                  </a:cubicBezTo>
                  <a:lnTo>
                    <a:pt x="873931" y="367531"/>
                  </a:lnTo>
                  <a:cubicBezTo>
                    <a:pt x="873764" y="366596"/>
                    <a:pt x="873631" y="365696"/>
                    <a:pt x="873464" y="364761"/>
                  </a:cubicBezTo>
                  <a:lnTo>
                    <a:pt x="872663" y="360091"/>
                  </a:lnTo>
                  <a:cubicBezTo>
                    <a:pt x="872363" y="358523"/>
                    <a:pt x="872062" y="356754"/>
                    <a:pt x="871729" y="355153"/>
                  </a:cubicBezTo>
                  <a:cubicBezTo>
                    <a:pt x="871729" y="354686"/>
                    <a:pt x="871729" y="354252"/>
                    <a:pt x="871462" y="353752"/>
                  </a:cubicBezTo>
                  <a:cubicBezTo>
                    <a:pt x="871262" y="352617"/>
                    <a:pt x="871028" y="351450"/>
                    <a:pt x="870795" y="350415"/>
                  </a:cubicBezTo>
                  <a:lnTo>
                    <a:pt x="870394" y="348580"/>
                  </a:lnTo>
                  <a:lnTo>
                    <a:pt x="869493" y="344076"/>
                  </a:lnTo>
                  <a:cubicBezTo>
                    <a:pt x="869227" y="342842"/>
                    <a:pt x="868926" y="341574"/>
                    <a:pt x="868626" y="340306"/>
                  </a:cubicBezTo>
                  <a:cubicBezTo>
                    <a:pt x="868569" y="339956"/>
                    <a:pt x="868489" y="339612"/>
                    <a:pt x="868393" y="339272"/>
                  </a:cubicBezTo>
                  <a:cubicBezTo>
                    <a:pt x="868393" y="338571"/>
                    <a:pt x="868092" y="337904"/>
                    <a:pt x="867925" y="337237"/>
                  </a:cubicBezTo>
                  <a:cubicBezTo>
                    <a:pt x="867658" y="336003"/>
                    <a:pt x="867358" y="334802"/>
                    <a:pt x="867025" y="333567"/>
                  </a:cubicBezTo>
                  <a:lnTo>
                    <a:pt x="867025" y="333233"/>
                  </a:lnTo>
                  <a:cubicBezTo>
                    <a:pt x="866724" y="331932"/>
                    <a:pt x="866391" y="330631"/>
                    <a:pt x="866057" y="329363"/>
                  </a:cubicBezTo>
                  <a:cubicBezTo>
                    <a:pt x="865723" y="328096"/>
                    <a:pt x="865623" y="327628"/>
                    <a:pt x="865390" y="326794"/>
                  </a:cubicBezTo>
                  <a:cubicBezTo>
                    <a:pt x="864756" y="324392"/>
                    <a:pt x="864122" y="321957"/>
                    <a:pt x="863455" y="319588"/>
                  </a:cubicBezTo>
                  <a:cubicBezTo>
                    <a:pt x="863188" y="318587"/>
                    <a:pt x="862888" y="317586"/>
                    <a:pt x="862587" y="316585"/>
                  </a:cubicBezTo>
                  <a:cubicBezTo>
                    <a:pt x="862287" y="315584"/>
                    <a:pt x="862053" y="314650"/>
                    <a:pt x="861753" y="313649"/>
                  </a:cubicBezTo>
                  <a:cubicBezTo>
                    <a:pt x="861453" y="312648"/>
                    <a:pt x="861119" y="311481"/>
                    <a:pt x="860786" y="310313"/>
                  </a:cubicBezTo>
                  <a:cubicBezTo>
                    <a:pt x="860452" y="309145"/>
                    <a:pt x="859952" y="307577"/>
                    <a:pt x="859518" y="306276"/>
                  </a:cubicBezTo>
                  <a:cubicBezTo>
                    <a:pt x="858684" y="303607"/>
                    <a:pt x="857850" y="301005"/>
                    <a:pt x="856982" y="298369"/>
                  </a:cubicBezTo>
                  <a:lnTo>
                    <a:pt x="856982" y="298102"/>
                  </a:lnTo>
                  <a:lnTo>
                    <a:pt x="855815" y="294766"/>
                  </a:lnTo>
                  <a:cubicBezTo>
                    <a:pt x="855815" y="294766"/>
                    <a:pt x="855815" y="294466"/>
                    <a:pt x="855648" y="294332"/>
                  </a:cubicBezTo>
                  <a:lnTo>
                    <a:pt x="855648" y="294332"/>
                  </a:lnTo>
                  <a:cubicBezTo>
                    <a:pt x="855648" y="293999"/>
                    <a:pt x="855448" y="293665"/>
                    <a:pt x="855314" y="293365"/>
                  </a:cubicBezTo>
                  <a:lnTo>
                    <a:pt x="854580" y="291263"/>
                  </a:lnTo>
                  <a:cubicBezTo>
                    <a:pt x="854146" y="290028"/>
                    <a:pt x="853646" y="288761"/>
                    <a:pt x="853246" y="287526"/>
                  </a:cubicBezTo>
                  <a:lnTo>
                    <a:pt x="853246" y="287526"/>
                  </a:lnTo>
                  <a:lnTo>
                    <a:pt x="852612" y="285791"/>
                  </a:lnTo>
                  <a:lnTo>
                    <a:pt x="851411" y="282622"/>
                  </a:lnTo>
                  <a:cubicBezTo>
                    <a:pt x="851077" y="281754"/>
                    <a:pt x="850777" y="280887"/>
                    <a:pt x="850443" y="280053"/>
                  </a:cubicBezTo>
                  <a:lnTo>
                    <a:pt x="850443" y="280053"/>
                  </a:lnTo>
                  <a:cubicBezTo>
                    <a:pt x="849242" y="277017"/>
                    <a:pt x="848074" y="273981"/>
                    <a:pt x="846807" y="270978"/>
                  </a:cubicBezTo>
                  <a:lnTo>
                    <a:pt x="845539" y="267975"/>
                  </a:lnTo>
                  <a:cubicBezTo>
                    <a:pt x="845005" y="266741"/>
                    <a:pt x="844505" y="265507"/>
                    <a:pt x="843971" y="264305"/>
                  </a:cubicBezTo>
                  <a:lnTo>
                    <a:pt x="843771" y="263872"/>
                  </a:lnTo>
                  <a:cubicBezTo>
                    <a:pt x="843237" y="262571"/>
                    <a:pt x="842670" y="261303"/>
                    <a:pt x="842069" y="260002"/>
                  </a:cubicBezTo>
                  <a:lnTo>
                    <a:pt x="840301" y="256031"/>
                  </a:lnTo>
                  <a:cubicBezTo>
                    <a:pt x="838633" y="252428"/>
                    <a:pt x="836964" y="248825"/>
                    <a:pt x="835196" y="245255"/>
                  </a:cubicBezTo>
                  <a:lnTo>
                    <a:pt x="834396" y="243620"/>
                  </a:lnTo>
                  <a:lnTo>
                    <a:pt x="833395" y="241585"/>
                  </a:lnTo>
                  <a:cubicBezTo>
                    <a:pt x="832994" y="240751"/>
                    <a:pt x="832561" y="239951"/>
                    <a:pt x="832160" y="239150"/>
                  </a:cubicBezTo>
                  <a:cubicBezTo>
                    <a:pt x="831760" y="238349"/>
                    <a:pt x="831526" y="237949"/>
                    <a:pt x="831260" y="237315"/>
                  </a:cubicBezTo>
                  <a:lnTo>
                    <a:pt x="829992" y="234946"/>
                  </a:lnTo>
                  <a:cubicBezTo>
                    <a:pt x="829625" y="234179"/>
                    <a:pt x="829224" y="233411"/>
                    <a:pt x="828824" y="232677"/>
                  </a:cubicBezTo>
                  <a:cubicBezTo>
                    <a:pt x="827456" y="230108"/>
                    <a:pt x="826088" y="227573"/>
                    <a:pt x="824687" y="225071"/>
                  </a:cubicBezTo>
                  <a:lnTo>
                    <a:pt x="822685" y="221501"/>
                  </a:lnTo>
                  <a:lnTo>
                    <a:pt x="822452" y="221134"/>
                  </a:lnTo>
                  <a:cubicBezTo>
                    <a:pt x="821851" y="219999"/>
                    <a:pt x="821217" y="218898"/>
                    <a:pt x="820550" y="217798"/>
                  </a:cubicBezTo>
                  <a:lnTo>
                    <a:pt x="820183" y="217164"/>
                  </a:lnTo>
                  <a:lnTo>
                    <a:pt x="818214" y="213827"/>
                  </a:lnTo>
                  <a:lnTo>
                    <a:pt x="816013" y="210157"/>
                  </a:lnTo>
                  <a:cubicBezTo>
                    <a:pt x="814511" y="207689"/>
                    <a:pt x="812976" y="205253"/>
                    <a:pt x="811409" y="202818"/>
                  </a:cubicBezTo>
                  <a:lnTo>
                    <a:pt x="809207" y="199481"/>
                  </a:lnTo>
                  <a:lnTo>
                    <a:pt x="808873" y="199014"/>
                  </a:lnTo>
                  <a:cubicBezTo>
                    <a:pt x="808172" y="197913"/>
                    <a:pt x="807438" y="196812"/>
                    <a:pt x="806704" y="195678"/>
                  </a:cubicBezTo>
                  <a:cubicBezTo>
                    <a:pt x="805170" y="193309"/>
                    <a:pt x="803568" y="190974"/>
                    <a:pt x="801967" y="188672"/>
                  </a:cubicBezTo>
                  <a:lnTo>
                    <a:pt x="799231" y="184668"/>
                  </a:lnTo>
                  <a:cubicBezTo>
                    <a:pt x="798464" y="183634"/>
                    <a:pt x="797730" y="182566"/>
                    <a:pt x="796929" y="181332"/>
                  </a:cubicBezTo>
                  <a:lnTo>
                    <a:pt x="794427" y="177995"/>
                  </a:lnTo>
                  <a:cubicBezTo>
                    <a:pt x="793559" y="176828"/>
                    <a:pt x="792692" y="175693"/>
                    <a:pt x="791858" y="174659"/>
                  </a:cubicBezTo>
                  <a:cubicBezTo>
                    <a:pt x="789255" y="171213"/>
                    <a:pt x="786620" y="167810"/>
                    <a:pt x="783951" y="164450"/>
                  </a:cubicBezTo>
                  <a:lnTo>
                    <a:pt x="781248" y="161114"/>
                  </a:lnTo>
                  <a:lnTo>
                    <a:pt x="781248" y="161114"/>
                  </a:lnTo>
                  <a:lnTo>
                    <a:pt x="776644" y="155542"/>
                  </a:lnTo>
                  <a:lnTo>
                    <a:pt x="776644" y="155542"/>
                  </a:lnTo>
                  <a:lnTo>
                    <a:pt x="776177" y="155008"/>
                  </a:lnTo>
                  <a:lnTo>
                    <a:pt x="776177" y="155008"/>
                  </a:lnTo>
                  <a:lnTo>
                    <a:pt x="775143" y="153774"/>
                  </a:lnTo>
                  <a:lnTo>
                    <a:pt x="773141" y="151439"/>
                  </a:lnTo>
                  <a:lnTo>
                    <a:pt x="771607" y="149670"/>
                  </a:lnTo>
                  <a:lnTo>
                    <a:pt x="761197" y="158712"/>
                  </a:lnTo>
                  <a:lnTo>
                    <a:pt x="761197" y="158712"/>
                  </a:lnTo>
                  <a:lnTo>
                    <a:pt x="750855" y="167686"/>
                  </a:lnTo>
                  <a:lnTo>
                    <a:pt x="740479" y="176728"/>
                  </a:lnTo>
                  <a:lnTo>
                    <a:pt x="729035" y="184701"/>
                  </a:lnTo>
                  <a:lnTo>
                    <a:pt x="723097" y="189739"/>
                  </a:lnTo>
                  <a:lnTo>
                    <a:pt x="720294" y="192141"/>
                  </a:lnTo>
                  <a:lnTo>
                    <a:pt x="718726" y="193509"/>
                  </a:lnTo>
                  <a:lnTo>
                    <a:pt x="718726" y="193509"/>
                  </a:lnTo>
                  <a:lnTo>
                    <a:pt x="715156" y="196645"/>
                  </a:lnTo>
                  <a:lnTo>
                    <a:pt x="715156" y="196645"/>
                  </a:lnTo>
                  <a:lnTo>
                    <a:pt x="714523" y="197213"/>
                  </a:lnTo>
                  <a:lnTo>
                    <a:pt x="708284" y="202617"/>
                  </a:lnTo>
                  <a:lnTo>
                    <a:pt x="708284" y="202617"/>
                  </a:lnTo>
                  <a:lnTo>
                    <a:pt x="704947" y="205587"/>
                  </a:lnTo>
                  <a:lnTo>
                    <a:pt x="704947" y="205587"/>
                  </a:lnTo>
                  <a:lnTo>
                    <a:pt x="701611" y="208556"/>
                  </a:lnTo>
                  <a:lnTo>
                    <a:pt x="701611" y="208556"/>
                  </a:lnTo>
                  <a:lnTo>
                    <a:pt x="698275" y="211525"/>
                  </a:lnTo>
                  <a:lnTo>
                    <a:pt x="698275" y="211525"/>
                  </a:lnTo>
                  <a:lnTo>
                    <a:pt x="694938" y="214495"/>
                  </a:lnTo>
                  <a:lnTo>
                    <a:pt x="694938" y="214495"/>
                  </a:lnTo>
                  <a:lnTo>
                    <a:pt x="691936" y="217097"/>
                  </a:lnTo>
                  <a:lnTo>
                    <a:pt x="691502" y="217464"/>
                  </a:lnTo>
                  <a:lnTo>
                    <a:pt x="691268" y="217697"/>
                  </a:lnTo>
                  <a:lnTo>
                    <a:pt x="690234" y="218598"/>
                  </a:lnTo>
                  <a:lnTo>
                    <a:pt x="689800" y="218965"/>
                  </a:lnTo>
                  <a:lnTo>
                    <a:pt x="687999" y="220500"/>
                  </a:lnTo>
                  <a:lnTo>
                    <a:pt x="684663" y="223503"/>
                  </a:lnTo>
                  <a:lnTo>
                    <a:pt x="677723" y="229508"/>
                  </a:lnTo>
                  <a:lnTo>
                    <a:pt x="677723" y="229508"/>
                  </a:lnTo>
                  <a:lnTo>
                    <a:pt x="667314" y="238549"/>
                  </a:lnTo>
                  <a:lnTo>
                    <a:pt x="657005" y="247557"/>
                  </a:lnTo>
                  <a:lnTo>
                    <a:pt x="646595" y="256599"/>
                  </a:lnTo>
                  <a:lnTo>
                    <a:pt x="646595" y="256599"/>
                  </a:lnTo>
                  <a:lnTo>
                    <a:pt x="644927" y="258067"/>
                  </a:lnTo>
                  <a:lnTo>
                    <a:pt x="644527" y="258400"/>
                  </a:lnTo>
                  <a:lnTo>
                    <a:pt x="644527" y="258400"/>
                  </a:lnTo>
                  <a:lnTo>
                    <a:pt x="635619" y="265840"/>
                  </a:lnTo>
                  <a:lnTo>
                    <a:pt x="635619" y="265840"/>
                  </a:lnTo>
                  <a:lnTo>
                    <a:pt x="625310" y="274848"/>
                  </a:lnTo>
                  <a:lnTo>
                    <a:pt x="625310" y="274848"/>
                  </a:lnTo>
                  <a:lnTo>
                    <a:pt x="625076" y="274581"/>
                  </a:lnTo>
                  <a:lnTo>
                    <a:pt x="625076" y="274581"/>
                  </a:lnTo>
                  <a:lnTo>
                    <a:pt x="624809" y="274281"/>
                  </a:lnTo>
                  <a:lnTo>
                    <a:pt x="624509" y="273947"/>
                  </a:lnTo>
                  <a:lnTo>
                    <a:pt x="624342" y="273781"/>
                  </a:lnTo>
                  <a:cubicBezTo>
                    <a:pt x="623775" y="273080"/>
                    <a:pt x="623175" y="272446"/>
                    <a:pt x="622574" y="271779"/>
                  </a:cubicBezTo>
                  <a:lnTo>
                    <a:pt x="622074" y="271212"/>
                  </a:lnTo>
                  <a:lnTo>
                    <a:pt x="622074" y="271212"/>
                  </a:lnTo>
                  <a:lnTo>
                    <a:pt x="621740" y="270878"/>
                  </a:lnTo>
                  <a:lnTo>
                    <a:pt x="621573" y="270678"/>
                  </a:lnTo>
                  <a:lnTo>
                    <a:pt x="621373" y="270478"/>
                  </a:lnTo>
                  <a:lnTo>
                    <a:pt x="621373" y="270478"/>
                  </a:lnTo>
                  <a:cubicBezTo>
                    <a:pt x="621180" y="270241"/>
                    <a:pt x="620966" y="270017"/>
                    <a:pt x="620739" y="269810"/>
                  </a:cubicBezTo>
                  <a:lnTo>
                    <a:pt x="619838" y="268810"/>
                  </a:lnTo>
                  <a:lnTo>
                    <a:pt x="619171" y="268109"/>
                  </a:lnTo>
                  <a:lnTo>
                    <a:pt x="617503" y="266374"/>
                  </a:lnTo>
                  <a:lnTo>
                    <a:pt x="615801" y="264639"/>
                  </a:lnTo>
                  <a:cubicBezTo>
                    <a:pt x="614667" y="263471"/>
                    <a:pt x="613533" y="262337"/>
                    <a:pt x="612465" y="261303"/>
                  </a:cubicBezTo>
                  <a:lnTo>
                    <a:pt x="612465" y="261303"/>
                  </a:lnTo>
                  <a:cubicBezTo>
                    <a:pt x="611364" y="260202"/>
                    <a:pt x="610230" y="259134"/>
                    <a:pt x="609129" y="257967"/>
                  </a:cubicBezTo>
                  <a:lnTo>
                    <a:pt x="607728" y="256665"/>
                  </a:lnTo>
                  <a:lnTo>
                    <a:pt x="607361" y="256332"/>
                  </a:lnTo>
                  <a:lnTo>
                    <a:pt x="606293" y="255364"/>
                  </a:lnTo>
                  <a:lnTo>
                    <a:pt x="605859" y="254964"/>
                  </a:lnTo>
                  <a:lnTo>
                    <a:pt x="605592" y="254697"/>
                  </a:lnTo>
                  <a:lnTo>
                    <a:pt x="605592" y="254697"/>
                  </a:lnTo>
                  <a:lnTo>
                    <a:pt x="605592" y="254697"/>
                  </a:lnTo>
                  <a:lnTo>
                    <a:pt x="605592" y="254697"/>
                  </a:lnTo>
                  <a:cubicBezTo>
                    <a:pt x="604491" y="253663"/>
                    <a:pt x="603324" y="252662"/>
                    <a:pt x="602256" y="251661"/>
                  </a:cubicBezTo>
                  <a:lnTo>
                    <a:pt x="601589" y="251094"/>
                  </a:lnTo>
                  <a:lnTo>
                    <a:pt x="600955" y="250527"/>
                  </a:lnTo>
                  <a:lnTo>
                    <a:pt x="600955" y="250527"/>
                  </a:lnTo>
                  <a:lnTo>
                    <a:pt x="600755" y="250326"/>
                  </a:lnTo>
                  <a:lnTo>
                    <a:pt x="598720" y="248592"/>
                  </a:lnTo>
                  <a:lnTo>
                    <a:pt x="596885" y="247057"/>
                  </a:lnTo>
                  <a:lnTo>
                    <a:pt x="594115" y="244855"/>
                  </a:lnTo>
                  <a:lnTo>
                    <a:pt x="593648" y="244488"/>
                  </a:lnTo>
                  <a:lnTo>
                    <a:pt x="592981" y="243954"/>
                  </a:lnTo>
                  <a:lnTo>
                    <a:pt x="592581" y="243654"/>
                  </a:lnTo>
                  <a:lnTo>
                    <a:pt x="592014" y="243220"/>
                  </a:lnTo>
                  <a:lnTo>
                    <a:pt x="590946" y="242386"/>
                  </a:lnTo>
                  <a:lnTo>
                    <a:pt x="590512" y="242052"/>
                  </a:lnTo>
                  <a:lnTo>
                    <a:pt x="588944" y="240851"/>
                  </a:lnTo>
                  <a:lnTo>
                    <a:pt x="588944" y="240851"/>
                  </a:lnTo>
                  <a:lnTo>
                    <a:pt x="588944" y="240685"/>
                  </a:lnTo>
                  <a:lnTo>
                    <a:pt x="588944" y="240685"/>
                  </a:lnTo>
                  <a:lnTo>
                    <a:pt x="588944" y="240685"/>
                  </a:lnTo>
                  <a:lnTo>
                    <a:pt x="588944" y="240685"/>
                  </a:lnTo>
                  <a:lnTo>
                    <a:pt x="588744" y="240685"/>
                  </a:lnTo>
                  <a:lnTo>
                    <a:pt x="588744" y="240685"/>
                  </a:lnTo>
                  <a:lnTo>
                    <a:pt x="587943" y="240084"/>
                  </a:lnTo>
                  <a:lnTo>
                    <a:pt x="586008" y="238649"/>
                  </a:lnTo>
                  <a:lnTo>
                    <a:pt x="586008" y="238649"/>
                  </a:lnTo>
                  <a:lnTo>
                    <a:pt x="584107" y="237248"/>
                  </a:lnTo>
                  <a:lnTo>
                    <a:pt x="583473" y="236814"/>
                  </a:lnTo>
                  <a:lnTo>
                    <a:pt x="583473" y="236814"/>
                  </a:lnTo>
                  <a:lnTo>
                    <a:pt x="581738" y="235613"/>
                  </a:lnTo>
                  <a:lnTo>
                    <a:pt x="579336" y="233979"/>
                  </a:lnTo>
                  <a:lnTo>
                    <a:pt x="577634" y="232844"/>
                  </a:lnTo>
                  <a:lnTo>
                    <a:pt x="576400" y="232010"/>
                  </a:lnTo>
                  <a:lnTo>
                    <a:pt x="574832" y="231009"/>
                  </a:lnTo>
                  <a:lnTo>
                    <a:pt x="572897" y="229808"/>
                  </a:lnTo>
                  <a:lnTo>
                    <a:pt x="571862" y="229174"/>
                  </a:lnTo>
                  <a:lnTo>
                    <a:pt x="569794" y="227873"/>
                  </a:lnTo>
                  <a:lnTo>
                    <a:pt x="569260" y="227573"/>
                  </a:lnTo>
                  <a:lnTo>
                    <a:pt x="569060" y="227573"/>
                  </a:lnTo>
                  <a:lnTo>
                    <a:pt x="568726" y="227339"/>
                  </a:lnTo>
                  <a:lnTo>
                    <a:pt x="567725" y="226739"/>
                  </a:lnTo>
                  <a:lnTo>
                    <a:pt x="567725" y="226739"/>
                  </a:lnTo>
                  <a:lnTo>
                    <a:pt x="574798" y="214995"/>
                  </a:lnTo>
                  <a:lnTo>
                    <a:pt x="574798" y="214995"/>
                  </a:lnTo>
                  <a:lnTo>
                    <a:pt x="581705" y="203485"/>
                  </a:lnTo>
                  <a:lnTo>
                    <a:pt x="581705" y="203485"/>
                  </a:lnTo>
                  <a:lnTo>
                    <a:pt x="581705" y="203318"/>
                  </a:lnTo>
                  <a:lnTo>
                    <a:pt x="581705" y="203318"/>
                  </a:lnTo>
                  <a:lnTo>
                    <a:pt x="588811" y="191574"/>
                  </a:lnTo>
                  <a:lnTo>
                    <a:pt x="595884" y="179797"/>
                  </a:lnTo>
                  <a:lnTo>
                    <a:pt x="595884" y="179797"/>
                  </a:lnTo>
                  <a:lnTo>
                    <a:pt x="597218" y="177562"/>
                  </a:lnTo>
                  <a:lnTo>
                    <a:pt x="598686" y="175093"/>
                  </a:lnTo>
                  <a:lnTo>
                    <a:pt x="602957" y="168020"/>
                  </a:lnTo>
                  <a:lnTo>
                    <a:pt x="602957" y="168020"/>
                  </a:lnTo>
                  <a:lnTo>
                    <a:pt x="604725" y="165084"/>
                  </a:lnTo>
                  <a:lnTo>
                    <a:pt x="605793" y="163316"/>
                  </a:lnTo>
                  <a:lnTo>
                    <a:pt x="606126" y="162815"/>
                  </a:lnTo>
                  <a:lnTo>
                    <a:pt x="606126" y="162548"/>
                  </a:lnTo>
                  <a:lnTo>
                    <a:pt x="607561" y="160213"/>
                  </a:lnTo>
                  <a:lnTo>
                    <a:pt x="607561" y="160213"/>
                  </a:lnTo>
                  <a:lnTo>
                    <a:pt x="609929" y="156310"/>
                  </a:lnTo>
                  <a:lnTo>
                    <a:pt x="609929" y="156310"/>
                  </a:lnTo>
                  <a:lnTo>
                    <a:pt x="612298" y="152406"/>
                  </a:lnTo>
                  <a:lnTo>
                    <a:pt x="612298" y="152406"/>
                  </a:lnTo>
                  <a:lnTo>
                    <a:pt x="614667" y="148503"/>
                  </a:lnTo>
                  <a:lnTo>
                    <a:pt x="614667" y="148503"/>
                  </a:lnTo>
                  <a:lnTo>
                    <a:pt x="617036" y="144599"/>
                  </a:lnTo>
                  <a:lnTo>
                    <a:pt x="619371" y="140696"/>
                  </a:lnTo>
                  <a:lnTo>
                    <a:pt x="619371" y="140696"/>
                  </a:lnTo>
                  <a:lnTo>
                    <a:pt x="621740" y="136792"/>
                  </a:lnTo>
                  <a:lnTo>
                    <a:pt x="621740" y="136792"/>
                  </a:lnTo>
                  <a:lnTo>
                    <a:pt x="624109" y="132889"/>
                  </a:lnTo>
                  <a:lnTo>
                    <a:pt x="624109" y="132889"/>
                  </a:lnTo>
                  <a:lnTo>
                    <a:pt x="628379" y="125782"/>
                  </a:lnTo>
                  <a:lnTo>
                    <a:pt x="628813" y="125048"/>
                  </a:lnTo>
                  <a:lnTo>
                    <a:pt x="628813" y="125048"/>
                  </a:lnTo>
                  <a:lnTo>
                    <a:pt x="631315" y="120911"/>
                  </a:lnTo>
                  <a:lnTo>
                    <a:pt x="634318" y="115940"/>
                  </a:lnTo>
                  <a:lnTo>
                    <a:pt x="638288" y="109268"/>
                  </a:lnTo>
                  <a:lnTo>
                    <a:pt x="645361" y="97457"/>
                  </a:lnTo>
                  <a:lnTo>
                    <a:pt x="645361" y="97457"/>
                  </a:lnTo>
                  <a:lnTo>
                    <a:pt x="652467" y="85680"/>
                  </a:lnTo>
                  <a:lnTo>
                    <a:pt x="652467" y="85680"/>
                  </a:lnTo>
                  <a:lnTo>
                    <a:pt x="659540" y="73936"/>
                  </a:lnTo>
                  <a:lnTo>
                    <a:pt x="666647" y="62126"/>
                  </a:lnTo>
                  <a:lnTo>
                    <a:pt x="663611" y="60291"/>
                  </a:lnTo>
                  <a:lnTo>
                    <a:pt x="660274" y="58389"/>
                  </a:lnTo>
                  <a:lnTo>
                    <a:pt x="660274" y="58389"/>
                  </a:lnTo>
                  <a:lnTo>
                    <a:pt x="657338" y="56688"/>
                  </a:lnTo>
                  <a:lnTo>
                    <a:pt x="656704" y="56321"/>
                  </a:lnTo>
                  <a:lnTo>
                    <a:pt x="653602" y="54586"/>
                  </a:lnTo>
                  <a:lnTo>
                    <a:pt x="653402" y="54586"/>
                  </a:lnTo>
                  <a:lnTo>
                    <a:pt x="650065" y="60591"/>
                  </a:lnTo>
                  <a:lnTo>
                    <a:pt x="647429" y="65395"/>
                  </a:lnTo>
                  <a:lnTo>
                    <a:pt x="646762" y="66596"/>
                  </a:lnTo>
                  <a:lnTo>
                    <a:pt x="646762" y="66596"/>
                  </a:lnTo>
                  <a:lnTo>
                    <a:pt x="646762" y="66596"/>
                  </a:lnTo>
                  <a:lnTo>
                    <a:pt x="640090" y="78574"/>
                  </a:lnTo>
                  <a:lnTo>
                    <a:pt x="640090" y="78574"/>
                  </a:lnTo>
                  <a:lnTo>
                    <a:pt x="636753" y="84579"/>
                  </a:lnTo>
                  <a:lnTo>
                    <a:pt x="633417" y="90584"/>
                  </a:lnTo>
                  <a:lnTo>
                    <a:pt x="633417" y="90584"/>
                  </a:lnTo>
                  <a:lnTo>
                    <a:pt x="633417" y="90584"/>
                  </a:lnTo>
                  <a:lnTo>
                    <a:pt x="630081" y="96556"/>
                  </a:lnTo>
                  <a:lnTo>
                    <a:pt x="626745" y="102528"/>
                  </a:lnTo>
                  <a:lnTo>
                    <a:pt x="626745" y="102528"/>
                  </a:lnTo>
                  <a:lnTo>
                    <a:pt x="623008" y="109201"/>
                  </a:lnTo>
                  <a:lnTo>
                    <a:pt x="622774" y="109601"/>
                  </a:lnTo>
                  <a:lnTo>
                    <a:pt x="620239" y="114205"/>
                  </a:lnTo>
                  <a:lnTo>
                    <a:pt x="620239" y="114205"/>
                  </a:lnTo>
                  <a:lnTo>
                    <a:pt x="620239" y="114205"/>
                  </a:lnTo>
                  <a:lnTo>
                    <a:pt x="619071" y="116307"/>
                  </a:lnTo>
                  <a:lnTo>
                    <a:pt x="617903" y="118409"/>
                  </a:lnTo>
                  <a:lnTo>
                    <a:pt x="617903" y="118409"/>
                  </a:lnTo>
                  <a:lnTo>
                    <a:pt x="617503" y="119176"/>
                  </a:lnTo>
                  <a:lnTo>
                    <a:pt x="617503" y="119176"/>
                  </a:lnTo>
                  <a:lnTo>
                    <a:pt x="614367" y="124882"/>
                  </a:lnTo>
                  <a:lnTo>
                    <a:pt x="613499" y="126416"/>
                  </a:lnTo>
                  <a:lnTo>
                    <a:pt x="613499" y="126416"/>
                  </a:lnTo>
                  <a:lnTo>
                    <a:pt x="612132" y="128818"/>
                  </a:lnTo>
                  <a:lnTo>
                    <a:pt x="611931" y="129219"/>
                  </a:lnTo>
                  <a:lnTo>
                    <a:pt x="611931" y="129219"/>
                  </a:lnTo>
                  <a:lnTo>
                    <a:pt x="611931" y="129419"/>
                  </a:lnTo>
                  <a:lnTo>
                    <a:pt x="611931" y="129419"/>
                  </a:lnTo>
                  <a:lnTo>
                    <a:pt x="611931" y="129652"/>
                  </a:lnTo>
                  <a:lnTo>
                    <a:pt x="611598" y="130220"/>
                  </a:lnTo>
                  <a:lnTo>
                    <a:pt x="611598" y="130220"/>
                  </a:lnTo>
                  <a:lnTo>
                    <a:pt x="610063" y="133022"/>
                  </a:lnTo>
                  <a:lnTo>
                    <a:pt x="610063" y="133322"/>
                  </a:lnTo>
                  <a:lnTo>
                    <a:pt x="609596" y="134190"/>
                  </a:lnTo>
                  <a:lnTo>
                    <a:pt x="609596" y="134190"/>
                  </a:lnTo>
                  <a:lnTo>
                    <a:pt x="609596" y="134190"/>
                  </a:lnTo>
                  <a:lnTo>
                    <a:pt x="609062" y="135124"/>
                  </a:lnTo>
                  <a:lnTo>
                    <a:pt x="608895" y="135391"/>
                  </a:lnTo>
                  <a:lnTo>
                    <a:pt x="608662" y="135825"/>
                  </a:lnTo>
                  <a:lnTo>
                    <a:pt x="607361" y="138160"/>
                  </a:lnTo>
                  <a:lnTo>
                    <a:pt x="607361" y="138160"/>
                  </a:lnTo>
                  <a:lnTo>
                    <a:pt x="607160" y="138494"/>
                  </a:lnTo>
                  <a:lnTo>
                    <a:pt x="606860" y="139061"/>
                  </a:lnTo>
                  <a:lnTo>
                    <a:pt x="606860" y="139261"/>
                  </a:lnTo>
                  <a:lnTo>
                    <a:pt x="605325" y="142097"/>
                  </a:lnTo>
                  <a:lnTo>
                    <a:pt x="605325" y="142097"/>
                  </a:lnTo>
                  <a:lnTo>
                    <a:pt x="605325" y="142097"/>
                  </a:lnTo>
                  <a:lnTo>
                    <a:pt x="605325" y="142097"/>
                  </a:lnTo>
                  <a:lnTo>
                    <a:pt x="602256" y="141563"/>
                  </a:lnTo>
                  <a:lnTo>
                    <a:pt x="601689" y="142597"/>
                  </a:lnTo>
                  <a:lnTo>
                    <a:pt x="600588" y="144566"/>
                  </a:lnTo>
                  <a:lnTo>
                    <a:pt x="600588" y="144566"/>
                  </a:lnTo>
                  <a:lnTo>
                    <a:pt x="600588" y="144566"/>
                  </a:lnTo>
                  <a:lnTo>
                    <a:pt x="600588" y="144566"/>
                  </a:lnTo>
                  <a:lnTo>
                    <a:pt x="598419" y="148503"/>
                  </a:lnTo>
                  <a:lnTo>
                    <a:pt x="598419" y="148503"/>
                  </a:lnTo>
                  <a:lnTo>
                    <a:pt x="596217" y="152473"/>
                  </a:lnTo>
                  <a:lnTo>
                    <a:pt x="596217" y="152473"/>
                  </a:lnTo>
                  <a:lnTo>
                    <a:pt x="591780" y="160413"/>
                  </a:lnTo>
                  <a:lnTo>
                    <a:pt x="591780" y="160413"/>
                  </a:lnTo>
                  <a:lnTo>
                    <a:pt x="585107" y="172424"/>
                  </a:lnTo>
                  <a:lnTo>
                    <a:pt x="585107" y="172424"/>
                  </a:lnTo>
                  <a:lnTo>
                    <a:pt x="578435" y="184401"/>
                  </a:lnTo>
                  <a:lnTo>
                    <a:pt x="578435" y="184401"/>
                  </a:lnTo>
                  <a:lnTo>
                    <a:pt x="572897" y="194410"/>
                  </a:lnTo>
                  <a:lnTo>
                    <a:pt x="571762" y="196445"/>
                  </a:lnTo>
                  <a:lnTo>
                    <a:pt x="571762" y="196445"/>
                  </a:lnTo>
                  <a:lnTo>
                    <a:pt x="567926" y="194377"/>
                  </a:lnTo>
                  <a:lnTo>
                    <a:pt x="567158" y="194010"/>
                  </a:lnTo>
                  <a:lnTo>
                    <a:pt x="567158" y="194010"/>
                  </a:lnTo>
                  <a:lnTo>
                    <a:pt x="566858" y="193843"/>
                  </a:lnTo>
                  <a:lnTo>
                    <a:pt x="566491" y="193643"/>
                  </a:lnTo>
                  <a:cubicBezTo>
                    <a:pt x="566251" y="193483"/>
                    <a:pt x="565994" y="193349"/>
                    <a:pt x="565724" y="193242"/>
                  </a:cubicBezTo>
                  <a:cubicBezTo>
                    <a:pt x="565724" y="193242"/>
                    <a:pt x="565724" y="193242"/>
                    <a:pt x="565724" y="193242"/>
                  </a:cubicBezTo>
                  <a:lnTo>
                    <a:pt x="565724" y="193242"/>
                  </a:lnTo>
                  <a:lnTo>
                    <a:pt x="565457" y="193242"/>
                  </a:lnTo>
                  <a:lnTo>
                    <a:pt x="564956" y="192942"/>
                  </a:lnTo>
                  <a:lnTo>
                    <a:pt x="564122" y="192508"/>
                  </a:lnTo>
                  <a:lnTo>
                    <a:pt x="562287" y="191574"/>
                  </a:lnTo>
                  <a:lnTo>
                    <a:pt x="561386" y="191107"/>
                  </a:lnTo>
                  <a:cubicBezTo>
                    <a:pt x="560185" y="190473"/>
                    <a:pt x="558984" y="189906"/>
                    <a:pt x="557783" y="189339"/>
                  </a:cubicBezTo>
                  <a:lnTo>
                    <a:pt x="556048" y="188538"/>
                  </a:lnTo>
                  <a:lnTo>
                    <a:pt x="554380" y="187737"/>
                  </a:lnTo>
                  <a:cubicBezTo>
                    <a:pt x="553346" y="187270"/>
                    <a:pt x="552278" y="186770"/>
                    <a:pt x="551211" y="186336"/>
                  </a:cubicBezTo>
                  <a:lnTo>
                    <a:pt x="551211" y="186336"/>
                  </a:lnTo>
                  <a:lnTo>
                    <a:pt x="550443" y="186003"/>
                  </a:lnTo>
                  <a:cubicBezTo>
                    <a:pt x="550343" y="185976"/>
                    <a:pt x="550240" y="185976"/>
                    <a:pt x="550143" y="186003"/>
                  </a:cubicBezTo>
                  <a:cubicBezTo>
                    <a:pt x="549996" y="185906"/>
                    <a:pt x="549839" y="185826"/>
                    <a:pt x="549676" y="185769"/>
                  </a:cubicBezTo>
                  <a:lnTo>
                    <a:pt x="548141" y="185068"/>
                  </a:lnTo>
                  <a:lnTo>
                    <a:pt x="544471" y="183500"/>
                  </a:lnTo>
                  <a:lnTo>
                    <a:pt x="542603" y="182766"/>
                  </a:lnTo>
                  <a:lnTo>
                    <a:pt x="540735" y="181999"/>
                  </a:lnTo>
                  <a:lnTo>
                    <a:pt x="539600" y="181565"/>
                  </a:lnTo>
                  <a:lnTo>
                    <a:pt x="538599" y="181165"/>
                  </a:lnTo>
                  <a:lnTo>
                    <a:pt x="537999" y="180965"/>
                  </a:lnTo>
                  <a:lnTo>
                    <a:pt x="537999" y="180965"/>
                  </a:lnTo>
                  <a:lnTo>
                    <a:pt x="537665" y="180965"/>
                  </a:lnTo>
                  <a:lnTo>
                    <a:pt x="537665" y="180965"/>
                  </a:lnTo>
                  <a:lnTo>
                    <a:pt x="537065" y="180731"/>
                  </a:lnTo>
                  <a:lnTo>
                    <a:pt x="536398" y="180464"/>
                  </a:lnTo>
                  <a:lnTo>
                    <a:pt x="535797" y="180264"/>
                  </a:lnTo>
                  <a:lnTo>
                    <a:pt x="535163" y="180031"/>
                  </a:lnTo>
                  <a:lnTo>
                    <a:pt x="534329" y="179730"/>
                  </a:lnTo>
                  <a:lnTo>
                    <a:pt x="533628" y="179463"/>
                  </a:lnTo>
                  <a:lnTo>
                    <a:pt x="532261" y="178996"/>
                  </a:lnTo>
                  <a:lnTo>
                    <a:pt x="531693" y="178763"/>
                  </a:lnTo>
                  <a:lnTo>
                    <a:pt x="530459" y="178329"/>
                  </a:lnTo>
                  <a:lnTo>
                    <a:pt x="529792" y="178129"/>
                  </a:lnTo>
                  <a:lnTo>
                    <a:pt x="529792" y="178129"/>
                  </a:lnTo>
                  <a:lnTo>
                    <a:pt x="529792" y="178129"/>
                  </a:lnTo>
                  <a:lnTo>
                    <a:pt x="529792" y="178129"/>
                  </a:lnTo>
                  <a:lnTo>
                    <a:pt x="529792" y="178129"/>
                  </a:lnTo>
                  <a:lnTo>
                    <a:pt x="528691" y="177729"/>
                  </a:lnTo>
                  <a:lnTo>
                    <a:pt x="528691" y="177729"/>
                  </a:lnTo>
                  <a:cubicBezTo>
                    <a:pt x="527523" y="177328"/>
                    <a:pt x="526355" y="176928"/>
                    <a:pt x="525354" y="176594"/>
                  </a:cubicBezTo>
                  <a:cubicBezTo>
                    <a:pt x="524807" y="176374"/>
                    <a:pt x="524253" y="176187"/>
                    <a:pt x="523686" y="176027"/>
                  </a:cubicBezTo>
                  <a:lnTo>
                    <a:pt x="522185" y="176027"/>
                  </a:lnTo>
                  <a:lnTo>
                    <a:pt x="521885" y="176027"/>
                  </a:lnTo>
                  <a:lnTo>
                    <a:pt x="521885" y="176027"/>
                  </a:lnTo>
                  <a:lnTo>
                    <a:pt x="521184" y="175793"/>
                  </a:lnTo>
                  <a:lnTo>
                    <a:pt x="519983" y="175393"/>
                  </a:lnTo>
                  <a:lnTo>
                    <a:pt x="518215" y="174859"/>
                  </a:lnTo>
                  <a:lnTo>
                    <a:pt x="516280" y="174292"/>
                  </a:lnTo>
                  <a:cubicBezTo>
                    <a:pt x="515346" y="173992"/>
                    <a:pt x="514445" y="173725"/>
                    <a:pt x="513444" y="173491"/>
                  </a:cubicBezTo>
                  <a:lnTo>
                    <a:pt x="513444" y="173491"/>
                  </a:lnTo>
                  <a:lnTo>
                    <a:pt x="512977" y="173491"/>
                  </a:lnTo>
                  <a:lnTo>
                    <a:pt x="510474" y="172757"/>
                  </a:lnTo>
                  <a:lnTo>
                    <a:pt x="508840" y="171590"/>
                  </a:lnTo>
                  <a:lnTo>
                    <a:pt x="505236" y="170689"/>
                  </a:lnTo>
                  <a:lnTo>
                    <a:pt x="505236" y="170689"/>
                  </a:lnTo>
                  <a:lnTo>
                    <a:pt x="504903" y="170689"/>
                  </a:lnTo>
                  <a:lnTo>
                    <a:pt x="504903" y="170689"/>
                  </a:lnTo>
                  <a:lnTo>
                    <a:pt x="504536" y="170689"/>
                  </a:lnTo>
                  <a:lnTo>
                    <a:pt x="504302" y="170689"/>
                  </a:lnTo>
                  <a:lnTo>
                    <a:pt x="504069" y="170689"/>
                  </a:lnTo>
                  <a:cubicBezTo>
                    <a:pt x="503982" y="170659"/>
                    <a:pt x="503889" y="170659"/>
                    <a:pt x="503802" y="170689"/>
                  </a:cubicBezTo>
                  <a:lnTo>
                    <a:pt x="503502" y="170689"/>
                  </a:lnTo>
                  <a:lnTo>
                    <a:pt x="503302" y="170689"/>
                  </a:lnTo>
                  <a:lnTo>
                    <a:pt x="503302" y="170689"/>
                  </a:lnTo>
                  <a:lnTo>
                    <a:pt x="502768" y="170689"/>
                  </a:lnTo>
                  <a:lnTo>
                    <a:pt x="501667" y="170422"/>
                  </a:lnTo>
                  <a:lnTo>
                    <a:pt x="497263" y="169421"/>
                  </a:lnTo>
                  <a:lnTo>
                    <a:pt x="493927" y="168754"/>
                  </a:lnTo>
                  <a:lnTo>
                    <a:pt x="492992" y="168587"/>
                  </a:lnTo>
                  <a:lnTo>
                    <a:pt x="492826" y="168587"/>
                  </a:lnTo>
                  <a:lnTo>
                    <a:pt x="492358" y="168587"/>
                  </a:lnTo>
                  <a:lnTo>
                    <a:pt x="491991" y="168587"/>
                  </a:lnTo>
                  <a:lnTo>
                    <a:pt x="490857" y="168354"/>
                  </a:lnTo>
                  <a:lnTo>
                    <a:pt x="493426" y="155008"/>
                  </a:lnTo>
                  <a:lnTo>
                    <a:pt x="496062" y="141496"/>
                  </a:lnTo>
                  <a:lnTo>
                    <a:pt x="498697" y="128151"/>
                  </a:lnTo>
                  <a:lnTo>
                    <a:pt x="498697" y="128151"/>
                  </a:lnTo>
                  <a:lnTo>
                    <a:pt x="498697" y="127751"/>
                  </a:lnTo>
                  <a:lnTo>
                    <a:pt x="498964" y="126516"/>
                  </a:lnTo>
                  <a:lnTo>
                    <a:pt x="499198" y="125215"/>
                  </a:lnTo>
                  <a:lnTo>
                    <a:pt x="499431" y="124114"/>
                  </a:lnTo>
                  <a:lnTo>
                    <a:pt x="499431" y="123447"/>
                  </a:lnTo>
                  <a:lnTo>
                    <a:pt x="500232" y="119176"/>
                  </a:lnTo>
                  <a:lnTo>
                    <a:pt x="501166" y="114673"/>
                  </a:lnTo>
                  <a:lnTo>
                    <a:pt x="502067" y="110168"/>
                  </a:lnTo>
                  <a:lnTo>
                    <a:pt x="503001" y="105665"/>
                  </a:lnTo>
                  <a:lnTo>
                    <a:pt x="503902" y="101160"/>
                  </a:lnTo>
                  <a:lnTo>
                    <a:pt x="504836" y="96656"/>
                  </a:lnTo>
                  <a:lnTo>
                    <a:pt x="505737" y="92152"/>
                  </a:lnTo>
                  <a:lnTo>
                    <a:pt x="506671" y="87715"/>
                  </a:lnTo>
                  <a:lnTo>
                    <a:pt x="506671" y="87715"/>
                  </a:lnTo>
                  <a:lnTo>
                    <a:pt x="508239" y="79641"/>
                  </a:lnTo>
                  <a:lnTo>
                    <a:pt x="508239" y="78774"/>
                  </a:lnTo>
                  <a:lnTo>
                    <a:pt x="508239" y="78774"/>
                  </a:lnTo>
                  <a:lnTo>
                    <a:pt x="509173" y="73970"/>
                  </a:lnTo>
                  <a:lnTo>
                    <a:pt x="510241" y="68398"/>
                  </a:lnTo>
                  <a:lnTo>
                    <a:pt x="511742" y="60725"/>
                  </a:lnTo>
                  <a:lnTo>
                    <a:pt x="514345" y="47213"/>
                  </a:lnTo>
                  <a:lnTo>
                    <a:pt x="516980" y="33867"/>
                  </a:lnTo>
                  <a:lnTo>
                    <a:pt x="516980" y="33867"/>
                  </a:lnTo>
                  <a:lnTo>
                    <a:pt x="519616" y="20522"/>
                  </a:lnTo>
                  <a:lnTo>
                    <a:pt x="521918" y="6977"/>
                  </a:lnTo>
                  <a:lnTo>
                    <a:pt x="517581" y="6176"/>
                  </a:lnTo>
                  <a:lnTo>
                    <a:pt x="514979" y="5709"/>
                  </a:lnTo>
                  <a:lnTo>
                    <a:pt x="514712" y="5709"/>
                  </a:lnTo>
                  <a:cubicBezTo>
                    <a:pt x="512109" y="5242"/>
                    <a:pt x="509474" y="4808"/>
                    <a:pt x="506838" y="4408"/>
                  </a:cubicBezTo>
                  <a:lnTo>
                    <a:pt x="506838" y="4408"/>
                  </a:lnTo>
                  <a:lnTo>
                    <a:pt x="503502" y="3907"/>
                  </a:lnTo>
                  <a:lnTo>
                    <a:pt x="499532" y="3307"/>
                  </a:lnTo>
                  <a:lnTo>
                    <a:pt x="495128" y="2740"/>
                  </a:lnTo>
                  <a:lnTo>
                    <a:pt x="489756" y="2072"/>
                  </a:lnTo>
                  <a:lnTo>
                    <a:pt x="487754" y="1839"/>
                  </a:lnTo>
                  <a:lnTo>
                    <a:pt x="484084" y="1439"/>
                  </a:lnTo>
                  <a:lnTo>
                    <a:pt x="482783" y="1439"/>
                  </a:lnTo>
                  <a:lnTo>
                    <a:pt x="479113" y="1105"/>
                  </a:lnTo>
                  <a:lnTo>
                    <a:pt x="472941" y="571"/>
                  </a:lnTo>
                  <a:lnTo>
                    <a:pt x="469905" y="338"/>
                  </a:lnTo>
                  <a:lnTo>
                    <a:pt x="468337" y="338"/>
                  </a:lnTo>
                  <a:lnTo>
                    <a:pt x="465334" y="137"/>
                  </a:lnTo>
                  <a:lnTo>
                    <a:pt x="462832" y="137"/>
                  </a:lnTo>
                  <a:lnTo>
                    <a:pt x="460463" y="137"/>
                  </a:lnTo>
                  <a:lnTo>
                    <a:pt x="455859" y="-63"/>
                  </a:lnTo>
                  <a:lnTo>
                    <a:pt x="453390" y="-63"/>
                  </a:lnTo>
                  <a:lnTo>
                    <a:pt x="450521" y="-63"/>
                  </a:lnTo>
                  <a:lnTo>
                    <a:pt x="449320" y="-63"/>
                  </a:lnTo>
                  <a:lnTo>
                    <a:pt x="444483" y="-63"/>
                  </a:lnTo>
                  <a:lnTo>
                    <a:pt x="432705" y="-63"/>
                  </a:lnTo>
                  <a:cubicBezTo>
                    <a:pt x="430837" y="-63"/>
                    <a:pt x="428935" y="-63"/>
                    <a:pt x="427067" y="-63"/>
                  </a:cubicBezTo>
                  <a:cubicBezTo>
                    <a:pt x="425699" y="-63"/>
                    <a:pt x="424331" y="-63"/>
                    <a:pt x="422930" y="-63"/>
                  </a:cubicBezTo>
                  <a:lnTo>
                    <a:pt x="420862" y="-63"/>
                  </a:lnTo>
                  <a:lnTo>
                    <a:pt x="416491" y="-63"/>
                  </a:lnTo>
                  <a:lnTo>
                    <a:pt x="413722" y="104"/>
                  </a:lnTo>
                  <a:cubicBezTo>
                    <a:pt x="412888" y="104"/>
                    <a:pt x="412087" y="104"/>
                    <a:pt x="411253" y="104"/>
                  </a:cubicBezTo>
                  <a:lnTo>
                    <a:pt x="408350" y="304"/>
                  </a:lnTo>
                  <a:lnTo>
                    <a:pt x="406916" y="304"/>
                  </a:lnTo>
                  <a:lnTo>
                    <a:pt x="403580" y="538"/>
                  </a:lnTo>
                  <a:lnTo>
                    <a:pt x="397641" y="1038"/>
                  </a:lnTo>
                  <a:lnTo>
                    <a:pt x="394138" y="1405"/>
                  </a:lnTo>
                  <a:lnTo>
                    <a:pt x="391469" y="1672"/>
                  </a:lnTo>
                  <a:lnTo>
                    <a:pt x="389634" y="1872"/>
                  </a:lnTo>
                  <a:lnTo>
                    <a:pt x="387298" y="2139"/>
                  </a:lnTo>
                  <a:cubicBezTo>
                    <a:pt x="385797" y="2139"/>
                    <a:pt x="384296" y="2473"/>
                    <a:pt x="382794" y="2673"/>
                  </a:cubicBezTo>
                  <a:lnTo>
                    <a:pt x="375721" y="3574"/>
                  </a:lnTo>
                  <a:lnTo>
                    <a:pt x="372385" y="4041"/>
                  </a:lnTo>
                  <a:lnTo>
                    <a:pt x="369783" y="4441"/>
                  </a:lnTo>
                  <a:lnTo>
                    <a:pt x="369082" y="4441"/>
                  </a:lnTo>
                  <a:lnTo>
                    <a:pt x="369082" y="4441"/>
                  </a:lnTo>
                  <a:cubicBezTo>
                    <a:pt x="366680" y="4818"/>
                    <a:pt x="364278" y="5219"/>
                    <a:pt x="361876" y="5642"/>
                  </a:cubicBezTo>
                  <a:lnTo>
                    <a:pt x="359273" y="6109"/>
                  </a:lnTo>
                  <a:cubicBezTo>
                    <a:pt x="358173" y="6276"/>
                    <a:pt x="357105" y="6510"/>
                    <a:pt x="355937" y="6710"/>
                  </a:cubicBezTo>
                  <a:lnTo>
                    <a:pt x="354102" y="7043"/>
                  </a:lnTo>
                  <a:lnTo>
                    <a:pt x="353902" y="7043"/>
                  </a:lnTo>
                  <a:lnTo>
                    <a:pt x="353402" y="7043"/>
                  </a:lnTo>
                  <a:cubicBezTo>
                    <a:pt x="351000" y="7511"/>
                    <a:pt x="348631" y="7978"/>
                    <a:pt x="346262" y="8511"/>
                  </a:cubicBezTo>
                  <a:lnTo>
                    <a:pt x="343426" y="9112"/>
                  </a:lnTo>
                  <a:lnTo>
                    <a:pt x="339689" y="9979"/>
                  </a:lnTo>
                  <a:lnTo>
                    <a:pt x="337554" y="10447"/>
                  </a:lnTo>
                  <a:lnTo>
                    <a:pt x="333417" y="11447"/>
                  </a:lnTo>
                  <a:lnTo>
                    <a:pt x="330081" y="12281"/>
                  </a:lnTo>
                  <a:cubicBezTo>
                    <a:pt x="328346" y="12682"/>
                    <a:pt x="326745" y="13149"/>
                    <a:pt x="324943" y="13583"/>
                  </a:cubicBezTo>
                  <a:lnTo>
                    <a:pt x="323842" y="13883"/>
                  </a:lnTo>
                  <a:lnTo>
                    <a:pt x="321073" y="14650"/>
                  </a:lnTo>
                  <a:lnTo>
                    <a:pt x="318904" y="15251"/>
                  </a:lnTo>
                  <a:lnTo>
                    <a:pt x="316269" y="15951"/>
                  </a:lnTo>
                  <a:lnTo>
                    <a:pt x="314834" y="16385"/>
                  </a:lnTo>
                  <a:lnTo>
                    <a:pt x="311498" y="17286"/>
                  </a:lnTo>
                  <a:cubicBezTo>
                    <a:pt x="308629" y="18153"/>
                    <a:pt x="305793" y="19021"/>
                    <a:pt x="302957" y="19955"/>
                  </a:cubicBezTo>
                  <a:lnTo>
                    <a:pt x="299954" y="20922"/>
                  </a:lnTo>
                  <a:lnTo>
                    <a:pt x="298186" y="21523"/>
                  </a:lnTo>
                  <a:cubicBezTo>
                    <a:pt x="297485" y="21757"/>
                    <a:pt x="296818" y="21957"/>
                    <a:pt x="296151" y="22224"/>
                  </a:cubicBezTo>
                  <a:lnTo>
                    <a:pt x="292481" y="23491"/>
                  </a:lnTo>
                  <a:lnTo>
                    <a:pt x="291613" y="23792"/>
                  </a:lnTo>
                  <a:lnTo>
                    <a:pt x="288678" y="24893"/>
                  </a:lnTo>
                  <a:cubicBezTo>
                    <a:pt x="286609" y="25627"/>
                    <a:pt x="284574" y="26394"/>
                    <a:pt x="282572" y="27161"/>
                  </a:cubicBezTo>
                  <a:lnTo>
                    <a:pt x="279603" y="28296"/>
                  </a:lnTo>
                  <a:lnTo>
                    <a:pt x="278402" y="28763"/>
                  </a:lnTo>
                  <a:lnTo>
                    <a:pt x="274732" y="30197"/>
                  </a:lnTo>
                  <a:lnTo>
                    <a:pt x="270762" y="31832"/>
                  </a:lnTo>
                  <a:lnTo>
                    <a:pt x="266224" y="33701"/>
                  </a:lnTo>
                  <a:lnTo>
                    <a:pt x="262187" y="35469"/>
                  </a:lnTo>
                  <a:cubicBezTo>
                    <a:pt x="260819" y="36069"/>
                    <a:pt x="259418" y="36636"/>
                    <a:pt x="258117" y="37304"/>
                  </a:cubicBezTo>
                  <a:lnTo>
                    <a:pt x="255815" y="38338"/>
                  </a:lnTo>
                  <a:lnTo>
                    <a:pt x="254180" y="39105"/>
                  </a:lnTo>
                  <a:cubicBezTo>
                    <a:pt x="253146" y="39539"/>
                    <a:pt x="252145" y="40006"/>
                    <a:pt x="251144" y="40507"/>
                  </a:cubicBezTo>
                  <a:lnTo>
                    <a:pt x="247141" y="42408"/>
                  </a:lnTo>
                  <a:lnTo>
                    <a:pt x="242703" y="44577"/>
                  </a:lnTo>
                  <a:lnTo>
                    <a:pt x="238967" y="46445"/>
                  </a:lnTo>
                  <a:lnTo>
                    <a:pt x="236565" y="47680"/>
                  </a:lnTo>
                  <a:lnTo>
                    <a:pt x="234730" y="48614"/>
                  </a:lnTo>
                  <a:lnTo>
                    <a:pt x="232261" y="49882"/>
                  </a:lnTo>
                  <a:lnTo>
                    <a:pt x="224554" y="54085"/>
                  </a:lnTo>
                  <a:lnTo>
                    <a:pt x="224554" y="54085"/>
                  </a:lnTo>
                  <a:lnTo>
                    <a:pt x="222719" y="55120"/>
                  </a:lnTo>
                  <a:lnTo>
                    <a:pt x="220250" y="56521"/>
                  </a:lnTo>
                  <a:lnTo>
                    <a:pt x="218282" y="57655"/>
                  </a:lnTo>
                  <a:lnTo>
                    <a:pt x="218282" y="57655"/>
                  </a:lnTo>
                  <a:cubicBezTo>
                    <a:pt x="215946" y="58990"/>
                    <a:pt x="213711" y="60358"/>
                    <a:pt x="211376" y="61759"/>
                  </a:cubicBezTo>
                  <a:lnTo>
                    <a:pt x="211376" y="61759"/>
                  </a:lnTo>
                  <a:lnTo>
                    <a:pt x="208673" y="63394"/>
                  </a:lnTo>
                  <a:lnTo>
                    <a:pt x="208173" y="63694"/>
                  </a:lnTo>
                  <a:lnTo>
                    <a:pt x="202534" y="67230"/>
                  </a:lnTo>
                  <a:lnTo>
                    <a:pt x="200165" y="68732"/>
                  </a:lnTo>
                  <a:cubicBezTo>
                    <a:pt x="197930" y="70166"/>
                    <a:pt x="195728" y="71634"/>
                    <a:pt x="193493" y="73136"/>
                  </a:cubicBezTo>
                  <a:lnTo>
                    <a:pt x="191224" y="74670"/>
                  </a:lnTo>
                  <a:cubicBezTo>
                    <a:pt x="183317" y="80042"/>
                    <a:pt x="175577" y="85647"/>
                    <a:pt x="168070" y="91519"/>
                  </a:cubicBezTo>
                  <a:lnTo>
                    <a:pt x="165835" y="93287"/>
                  </a:lnTo>
                  <a:cubicBezTo>
                    <a:pt x="164434" y="94354"/>
                    <a:pt x="163066" y="95455"/>
                    <a:pt x="161698" y="96623"/>
                  </a:cubicBezTo>
                  <a:cubicBezTo>
                    <a:pt x="160330" y="97791"/>
                    <a:pt x="159663" y="98258"/>
                    <a:pt x="158662" y="99092"/>
                  </a:cubicBezTo>
                  <a:cubicBezTo>
                    <a:pt x="157661" y="99926"/>
                    <a:pt x="156060" y="101227"/>
                    <a:pt x="154792" y="102428"/>
                  </a:cubicBezTo>
                  <a:lnTo>
                    <a:pt x="153124" y="103830"/>
                  </a:lnTo>
                  <a:cubicBezTo>
                    <a:pt x="152223" y="104564"/>
                    <a:pt x="151355" y="105364"/>
                    <a:pt x="150455" y="106132"/>
                  </a:cubicBezTo>
                  <a:lnTo>
                    <a:pt x="145584" y="110402"/>
                  </a:lnTo>
                  <a:lnTo>
                    <a:pt x="142781" y="112904"/>
                  </a:lnTo>
                  <a:lnTo>
                    <a:pt x="137743" y="117508"/>
                  </a:lnTo>
                  <a:lnTo>
                    <a:pt x="135275" y="119844"/>
                  </a:lnTo>
                  <a:lnTo>
                    <a:pt x="130704" y="124281"/>
                  </a:lnTo>
                  <a:lnTo>
                    <a:pt x="127367" y="127617"/>
                  </a:lnTo>
                  <a:cubicBezTo>
                    <a:pt x="125899" y="129052"/>
                    <a:pt x="124432" y="130553"/>
                    <a:pt x="122997" y="132021"/>
                  </a:cubicBezTo>
                  <a:lnTo>
                    <a:pt x="120461" y="134657"/>
                  </a:lnTo>
                  <a:lnTo>
                    <a:pt x="115657" y="139728"/>
                  </a:lnTo>
                  <a:lnTo>
                    <a:pt x="112588" y="143064"/>
                  </a:lnTo>
                  <a:lnTo>
                    <a:pt x="112354" y="143298"/>
                  </a:lnTo>
                  <a:lnTo>
                    <a:pt x="109251" y="146634"/>
                  </a:lnTo>
                  <a:lnTo>
                    <a:pt x="108851" y="147068"/>
                  </a:lnTo>
                  <a:cubicBezTo>
                    <a:pt x="107750" y="148336"/>
                    <a:pt x="106649" y="149570"/>
                    <a:pt x="105515" y="150838"/>
                  </a:cubicBezTo>
                  <a:cubicBezTo>
                    <a:pt x="104381" y="152106"/>
                    <a:pt x="103747" y="152873"/>
                    <a:pt x="102846" y="153907"/>
                  </a:cubicBezTo>
                  <a:lnTo>
                    <a:pt x="101211" y="155876"/>
                  </a:lnTo>
                  <a:lnTo>
                    <a:pt x="98609" y="158979"/>
                  </a:lnTo>
                  <a:lnTo>
                    <a:pt x="95606" y="162649"/>
                  </a:lnTo>
                  <a:cubicBezTo>
                    <a:pt x="94238" y="164317"/>
                    <a:pt x="92904" y="165985"/>
                    <a:pt x="91569" y="167720"/>
                  </a:cubicBezTo>
                  <a:lnTo>
                    <a:pt x="89033" y="171056"/>
                  </a:lnTo>
                  <a:lnTo>
                    <a:pt x="85697" y="175560"/>
                  </a:lnTo>
                  <a:cubicBezTo>
                    <a:pt x="84796" y="176728"/>
                    <a:pt x="83962" y="177895"/>
                    <a:pt x="83128" y="179096"/>
                  </a:cubicBezTo>
                  <a:cubicBezTo>
                    <a:pt x="81160" y="181732"/>
                    <a:pt x="79258" y="184401"/>
                    <a:pt x="77356" y="187104"/>
                  </a:cubicBezTo>
                  <a:lnTo>
                    <a:pt x="75822" y="189305"/>
                  </a:lnTo>
                  <a:cubicBezTo>
                    <a:pt x="74854" y="190773"/>
                    <a:pt x="73853" y="192208"/>
                    <a:pt x="72886" y="193643"/>
                  </a:cubicBezTo>
                  <a:lnTo>
                    <a:pt x="70484" y="197246"/>
                  </a:lnTo>
                  <a:lnTo>
                    <a:pt x="68048" y="200983"/>
                  </a:lnTo>
                  <a:cubicBezTo>
                    <a:pt x="67248" y="202217"/>
                    <a:pt x="66447" y="203518"/>
                    <a:pt x="65646" y="204786"/>
                  </a:cubicBezTo>
                  <a:cubicBezTo>
                    <a:pt x="65146" y="205553"/>
                    <a:pt x="64645" y="206354"/>
                    <a:pt x="64178" y="207155"/>
                  </a:cubicBezTo>
                  <a:cubicBezTo>
                    <a:pt x="61442" y="211492"/>
                    <a:pt x="58807" y="215929"/>
                    <a:pt x="56271" y="220500"/>
                  </a:cubicBezTo>
                  <a:lnTo>
                    <a:pt x="54102" y="224337"/>
                  </a:lnTo>
                  <a:cubicBezTo>
                    <a:pt x="53302" y="225738"/>
                    <a:pt x="52568" y="227106"/>
                    <a:pt x="51800" y="228507"/>
                  </a:cubicBezTo>
                  <a:lnTo>
                    <a:pt x="50766" y="230342"/>
                  </a:lnTo>
                  <a:lnTo>
                    <a:pt x="49432" y="232844"/>
                  </a:lnTo>
                  <a:cubicBezTo>
                    <a:pt x="48297" y="235013"/>
                    <a:pt x="47130" y="237215"/>
                    <a:pt x="46095" y="239517"/>
                  </a:cubicBezTo>
                  <a:cubicBezTo>
                    <a:pt x="45495" y="240751"/>
                    <a:pt x="44861" y="242019"/>
                    <a:pt x="44194" y="243287"/>
                  </a:cubicBezTo>
                  <a:cubicBezTo>
                    <a:pt x="43526" y="244555"/>
                    <a:pt x="42792" y="246123"/>
                    <a:pt x="42158" y="247524"/>
                  </a:cubicBezTo>
                  <a:cubicBezTo>
                    <a:pt x="39666" y="252595"/>
                    <a:pt x="37287" y="257733"/>
                    <a:pt x="35019" y="262938"/>
                  </a:cubicBezTo>
                  <a:cubicBezTo>
                    <a:pt x="34318" y="264506"/>
                    <a:pt x="33651" y="266074"/>
                    <a:pt x="32984" y="267642"/>
                  </a:cubicBezTo>
                  <a:cubicBezTo>
                    <a:pt x="32990" y="267765"/>
                    <a:pt x="32990" y="267885"/>
                    <a:pt x="32984" y="268009"/>
                  </a:cubicBezTo>
                  <a:cubicBezTo>
                    <a:pt x="32383" y="269443"/>
                    <a:pt x="31783" y="270845"/>
                    <a:pt x="31216" y="272246"/>
                  </a:cubicBezTo>
                  <a:lnTo>
                    <a:pt x="29314" y="276983"/>
                  </a:lnTo>
                  <a:lnTo>
                    <a:pt x="28613" y="278818"/>
                  </a:lnTo>
                  <a:lnTo>
                    <a:pt x="28280" y="279619"/>
                  </a:lnTo>
                  <a:cubicBezTo>
                    <a:pt x="27245" y="282322"/>
                    <a:pt x="26244" y="284991"/>
                    <a:pt x="25243" y="287726"/>
                  </a:cubicBezTo>
                  <a:lnTo>
                    <a:pt x="25243" y="288027"/>
                  </a:lnTo>
                  <a:cubicBezTo>
                    <a:pt x="24076" y="291363"/>
                    <a:pt x="22908" y="294699"/>
                    <a:pt x="21907" y="298035"/>
                  </a:cubicBezTo>
                  <a:cubicBezTo>
                    <a:pt x="21927" y="298156"/>
                    <a:pt x="21927" y="298282"/>
                    <a:pt x="21907" y="298402"/>
                  </a:cubicBezTo>
                  <a:lnTo>
                    <a:pt x="20306" y="303140"/>
                  </a:lnTo>
                  <a:cubicBezTo>
                    <a:pt x="20242" y="303400"/>
                    <a:pt x="20166" y="303657"/>
                    <a:pt x="20072" y="303907"/>
                  </a:cubicBezTo>
                  <a:cubicBezTo>
                    <a:pt x="19605" y="305342"/>
                    <a:pt x="19138" y="306777"/>
                    <a:pt x="18704" y="308211"/>
                  </a:cubicBezTo>
                  <a:lnTo>
                    <a:pt x="18704" y="308645"/>
                  </a:lnTo>
                  <a:cubicBezTo>
                    <a:pt x="18271" y="310080"/>
                    <a:pt x="17770" y="311481"/>
                    <a:pt x="17403" y="312915"/>
                  </a:cubicBezTo>
                  <a:cubicBezTo>
                    <a:pt x="17203" y="313549"/>
                    <a:pt x="17003" y="314217"/>
                    <a:pt x="16836" y="314850"/>
                  </a:cubicBezTo>
                  <a:cubicBezTo>
                    <a:pt x="16669" y="315484"/>
                    <a:pt x="16169" y="317086"/>
                    <a:pt x="15868" y="318187"/>
                  </a:cubicBezTo>
                  <a:cubicBezTo>
                    <a:pt x="15868" y="318554"/>
                    <a:pt x="15635" y="318954"/>
                    <a:pt x="15535" y="319321"/>
                  </a:cubicBezTo>
                  <a:cubicBezTo>
                    <a:pt x="15135" y="320722"/>
                    <a:pt x="14734" y="322124"/>
                    <a:pt x="14367" y="323558"/>
                  </a:cubicBezTo>
                  <a:lnTo>
                    <a:pt x="13967" y="324993"/>
                  </a:lnTo>
                  <a:cubicBezTo>
                    <a:pt x="13566" y="326427"/>
                    <a:pt x="13199" y="327862"/>
                    <a:pt x="12833" y="329330"/>
                  </a:cubicBezTo>
                  <a:cubicBezTo>
                    <a:pt x="12465" y="330798"/>
                    <a:pt x="12032" y="332499"/>
                    <a:pt x="11631" y="334101"/>
                  </a:cubicBezTo>
                  <a:lnTo>
                    <a:pt x="11365" y="335235"/>
                  </a:lnTo>
                  <a:cubicBezTo>
                    <a:pt x="10998" y="336636"/>
                    <a:pt x="10664" y="338004"/>
                    <a:pt x="10330" y="339372"/>
                  </a:cubicBezTo>
                  <a:lnTo>
                    <a:pt x="10130" y="340373"/>
                  </a:lnTo>
                  <a:cubicBezTo>
                    <a:pt x="9730" y="342008"/>
                    <a:pt x="9363" y="343709"/>
                    <a:pt x="8996" y="345378"/>
                  </a:cubicBezTo>
                  <a:cubicBezTo>
                    <a:pt x="8629" y="347046"/>
                    <a:pt x="8362" y="348314"/>
                    <a:pt x="8095" y="349781"/>
                  </a:cubicBezTo>
                  <a:cubicBezTo>
                    <a:pt x="8095" y="350249"/>
                    <a:pt x="7895" y="350682"/>
                    <a:pt x="7795" y="351183"/>
                  </a:cubicBezTo>
                  <a:cubicBezTo>
                    <a:pt x="7528" y="352551"/>
                    <a:pt x="7228" y="353952"/>
                    <a:pt x="6994" y="355320"/>
                  </a:cubicBezTo>
                  <a:lnTo>
                    <a:pt x="6694" y="356754"/>
                  </a:lnTo>
                  <a:lnTo>
                    <a:pt x="5793" y="361525"/>
                  </a:lnTo>
                  <a:lnTo>
                    <a:pt x="4992" y="366029"/>
                  </a:lnTo>
                  <a:cubicBezTo>
                    <a:pt x="4992" y="366563"/>
                    <a:pt x="4992" y="367130"/>
                    <a:pt x="4725" y="367664"/>
                  </a:cubicBezTo>
                  <a:lnTo>
                    <a:pt x="4125" y="371568"/>
                  </a:lnTo>
                  <a:cubicBezTo>
                    <a:pt x="4125" y="372101"/>
                    <a:pt x="4125" y="372668"/>
                    <a:pt x="3858" y="373202"/>
                  </a:cubicBezTo>
                  <a:cubicBezTo>
                    <a:pt x="3624" y="374770"/>
                    <a:pt x="3391" y="376338"/>
                    <a:pt x="3191" y="377906"/>
                  </a:cubicBezTo>
                  <a:cubicBezTo>
                    <a:pt x="2990" y="379475"/>
                    <a:pt x="2690" y="381576"/>
                    <a:pt x="2456" y="383411"/>
                  </a:cubicBezTo>
                  <a:cubicBezTo>
                    <a:pt x="2223" y="385246"/>
                    <a:pt x="1990" y="387081"/>
                    <a:pt x="1789" y="388916"/>
                  </a:cubicBezTo>
                  <a:cubicBezTo>
                    <a:pt x="1589" y="390751"/>
                    <a:pt x="1389" y="392519"/>
                    <a:pt x="1189" y="394321"/>
                  </a:cubicBezTo>
                  <a:cubicBezTo>
                    <a:pt x="989" y="396123"/>
                    <a:pt x="889" y="397390"/>
                    <a:pt x="755" y="398925"/>
                  </a:cubicBezTo>
                  <a:lnTo>
                    <a:pt x="755" y="400794"/>
                  </a:lnTo>
                  <a:cubicBezTo>
                    <a:pt x="755" y="402128"/>
                    <a:pt x="522" y="403496"/>
                    <a:pt x="421" y="404830"/>
                  </a:cubicBezTo>
                  <a:cubicBezTo>
                    <a:pt x="421" y="405398"/>
                    <a:pt x="421" y="405998"/>
                    <a:pt x="421" y="406565"/>
                  </a:cubicBezTo>
                  <a:cubicBezTo>
                    <a:pt x="421" y="407800"/>
                    <a:pt x="255" y="409034"/>
                    <a:pt x="155" y="410302"/>
                  </a:cubicBezTo>
                  <a:cubicBezTo>
                    <a:pt x="54" y="411570"/>
                    <a:pt x="155" y="411903"/>
                    <a:pt x="155" y="412737"/>
                  </a:cubicBezTo>
                  <a:cubicBezTo>
                    <a:pt x="155" y="413572"/>
                    <a:pt x="155" y="413972"/>
                    <a:pt x="155" y="414606"/>
                  </a:cubicBezTo>
                  <a:cubicBezTo>
                    <a:pt x="155" y="415240"/>
                    <a:pt x="155" y="416274"/>
                    <a:pt x="155" y="417108"/>
                  </a:cubicBezTo>
                  <a:lnTo>
                    <a:pt x="155" y="418009"/>
                  </a:lnTo>
                  <a:cubicBezTo>
                    <a:pt x="155" y="419343"/>
                    <a:pt x="155" y="420678"/>
                    <a:pt x="155" y="422046"/>
                  </a:cubicBezTo>
                  <a:lnTo>
                    <a:pt x="155" y="422946"/>
                  </a:lnTo>
                  <a:cubicBezTo>
                    <a:pt x="155" y="426283"/>
                    <a:pt x="-46" y="429619"/>
                    <a:pt x="-79" y="432955"/>
                  </a:cubicBezTo>
                  <a:lnTo>
                    <a:pt x="-79" y="439394"/>
                  </a:lnTo>
                  <a:cubicBezTo>
                    <a:pt x="-283" y="682414"/>
                    <a:pt x="196559" y="879582"/>
                    <a:pt x="439578" y="879786"/>
                  </a:cubicBezTo>
                  <a:cubicBezTo>
                    <a:pt x="439822" y="879786"/>
                    <a:pt x="440069" y="879786"/>
                    <a:pt x="440312" y="879786"/>
                  </a:cubicBezTo>
                  <a:lnTo>
                    <a:pt x="445984" y="879786"/>
                  </a:lnTo>
                  <a:cubicBezTo>
                    <a:pt x="447719" y="879786"/>
                    <a:pt x="449320" y="879786"/>
                    <a:pt x="451155" y="879786"/>
                  </a:cubicBezTo>
                  <a:lnTo>
                    <a:pt x="452223" y="879786"/>
                  </a:lnTo>
                  <a:cubicBezTo>
                    <a:pt x="453891" y="879786"/>
                    <a:pt x="455559" y="879786"/>
                    <a:pt x="457227" y="879786"/>
                  </a:cubicBezTo>
                  <a:lnTo>
                    <a:pt x="457527" y="879786"/>
                  </a:lnTo>
                  <a:lnTo>
                    <a:pt x="462165" y="879586"/>
                  </a:lnTo>
                  <a:lnTo>
                    <a:pt x="463833" y="879586"/>
                  </a:lnTo>
                  <a:lnTo>
                    <a:pt x="467703" y="879352"/>
                  </a:lnTo>
                  <a:lnTo>
                    <a:pt x="469238" y="879352"/>
                  </a:lnTo>
                  <a:lnTo>
                    <a:pt x="469538" y="879352"/>
                  </a:lnTo>
                  <a:lnTo>
                    <a:pt x="474109" y="879019"/>
                  </a:lnTo>
                  <a:lnTo>
                    <a:pt x="478179" y="878685"/>
                  </a:lnTo>
                  <a:lnTo>
                    <a:pt x="479047" y="878685"/>
                  </a:lnTo>
                  <a:lnTo>
                    <a:pt x="482016" y="878418"/>
                  </a:lnTo>
                  <a:lnTo>
                    <a:pt x="482650" y="878418"/>
                  </a:lnTo>
                  <a:lnTo>
                    <a:pt x="485419" y="878151"/>
                  </a:lnTo>
                  <a:lnTo>
                    <a:pt x="488755" y="877784"/>
                  </a:lnTo>
                  <a:lnTo>
                    <a:pt x="491658" y="877451"/>
                  </a:lnTo>
                  <a:lnTo>
                    <a:pt x="491658" y="877451"/>
                  </a:lnTo>
                  <a:lnTo>
                    <a:pt x="495428" y="876983"/>
                  </a:lnTo>
                  <a:cubicBezTo>
                    <a:pt x="497630" y="876717"/>
                    <a:pt x="499798" y="876450"/>
                    <a:pt x="502100" y="876116"/>
                  </a:cubicBezTo>
                  <a:lnTo>
                    <a:pt x="507172" y="875382"/>
                  </a:lnTo>
                  <a:lnTo>
                    <a:pt x="512643" y="874515"/>
                  </a:lnTo>
                  <a:lnTo>
                    <a:pt x="512643" y="874515"/>
                  </a:lnTo>
                  <a:lnTo>
                    <a:pt x="517881" y="873580"/>
                  </a:lnTo>
                  <a:lnTo>
                    <a:pt x="521551" y="872913"/>
                  </a:lnTo>
                  <a:lnTo>
                    <a:pt x="523586" y="872546"/>
                  </a:lnTo>
                  <a:lnTo>
                    <a:pt x="527490" y="871779"/>
                  </a:lnTo>
                  <a:lnTo>
                    <a:pt x="527857" y="871779"/>
                  </a:lnTo>
                  <a:lnTo>
                    <a:pt x="529758" y="871378"/>
                  </a:lnTo>
                  <a:cubicBezTo>
                    <a:pt x="529982" y="871392"/>
                    <a:pt x="530202" y="871392"/>
                    <a:pt x="530425" y="871378"/>
                  </a:cubicBezTo>
                  <a:lnTo>
                    <a:pt x="538800" y="869544"/>
                  </a:lnTo>
                  <a:lnTo>
                    <a:pt x="539200" y="869544"/>
                  </a:lnTo>
                  <a:cubicBezTo>
                    <a:pt x="543637" y="868509"/>
                    <a:pt x="548041" y="867442"/>
                    <a:pt x="552545" y="866207"/>
                  </a:cubicBezTo>
                  <a:lnTo>
                    <a:pt x="555581" y="865406"/>
                  </a:lnTo>
                  <a:cubicBezTo>
                    <a:pt x="560753" y="864005"/>
                    <a:pt x="565924" y="862504"/>
                    <a:pt x="571028" y="860902"/>
                  </a:cubicBezTo>
                  <a:lnTo>
                    <a:pt x="574365" y="859835"/>
                  </a:lnTo>
                  <a:lnTo>
                    <a:pt x="581504" y="857499"/>
                  </a:lnTo>
                  <a:lnTo>
                    <a:pt x="586375" y="855798"/>
                  </a:lnTo>
                  <a:lnTo>
                    <a:pt x="590045" y="854497"/>
                  </a:lnTo>
                  <a:lnTo>
                    <a:pt x="592014" y="853763"/>
                  </a:lnTo>
                  <a:lnTo>
                    <a:pt x="596784" y="851928"/>
                  </a:lnTo>
                  <a:cubicBezTo>
                    <a:pt x="597585" y="851661"/>
                    <a:pt x="598386" y="851361"/>
                    <a:pt x="599153" y="851027"/>
                  </a:cubicBezTo>
                  <a:lnTo>
                    <a:pt x="602490" y="849692"/>
                  </a:lnTo>
                  <a:lnTo>
                    <a:pt x="603224" y="849392"/>
                  </a:lnTo>
                  <a:lnTo>
                    <a:pt x="607227" y="847791"/>
                  </a:lnTo>
                  <a:lnTo>
                    <a:pt x="609429" y="846857"/>
                  </a:lnTo>
                  <a:lnTo>
                    <a:pt x="612031" y="845756"/>
                  </a:lnTo>
                  <a:lnTo>
                    <a:pt x="614634" y="844655"/>
                  </a:lnTo>
                  <a:lnTo>
                    <a:pt x="616936" y="843654"/>
                  </a:lnTo>
                  <a:lnTo>
                    <a:pt x="619772" y="842386"/>
                  </a:lnTo>
                  <a:lnTo>
                    <a:pt x="621907" y="841452"/>
                  </a:lnTo>
                  <a:cubicBezTo>
                    <a:pt x="622607" y="841185"/>
                    <a:pt x="623275" y="840851"/>
                    <a:pt x="623975" y="840551"/>
                  </a:cubicBezTo>
                  <a:cubicBezTo>
                    <a:pt x="624676" y="840251"/>
                    <a:pt x="626411" y="839450"/>
                    <a:pt x="627612" y="838850"/>
                  </a:cubicBezTo>
                  <a:cubicBezTo>
                    <a:pt x="627835" y="838776"/>
                    <a:pt x="628049" y="838676"/>
                    <a:pt x="628246" y="838549"/>
                  </a:cubicBezTo>
                  <a:cubicBezTo>
                    <a:pt x="629480" y="837982"/>
                    <a:pt x="630715" y="837382"/>
                    <a:pt x="631982" y="836714"/>
                  </a:cubicBezTo>
                  <a:lnTo>
                    <a:pt x="634051" y="835713"/>
                  </a:lnTo>
                  <a:cubicBezTo>
                    <a:pt x="634918" y="835280"/>
                    <a:pt x="635786" y="834879"/>
                    <a:pt x="636620" y="834412"/>
                  </a:cubicBezTo>
                  <a:lnTo>
                    <a:pt x="639089" y="833178"/>
                  </a:lnTo>
                  <a:lnTo>
                    <a:pt x="641458" y="831977"/>
                  </a:lnTo>
                  <a:lnTo>
                    <a:pt x="643826" y="830742"/>
                  </a:lnTo>
                  <a:lnTo>
                    <a:pt x="646028" y="829608"/>
                  </a:lnTo>
                  <a:lnTo>
                    <a:pt x="648764" y="828140"/>
                  </a:lnTo>
                  <a:lnTo>
                    <a:pt x="651266" y="826772"/>
                  </a:lnTo>
                  <a:lnTo>
                    <a:pt x="652868" y="825871"/>
                  </a:lnTo>
                  <a:cubicBezTo>
                    <a:pt x="654069" y="825237"/>
                    <a:pt x="655236" y="824570"/>
                    <a:pt x="656404" y="823903"/>
                  </a:cubicBezTo>
                  <a:lnTo>
                    <a:pt x="657405" y="823336"/>
                  </a:lnTo>
                  <a:lnTo>
                    <a:pt x="660741" y="821434"/>
                  </a:lnTo>
                  <a:lnTo>
                    <a:pt x="662376" y="820433"/>
                  </a:lnTo>
                  <a:cubicBezTo>
                    <a:pt x="663410" y="819866"/>
                    <a:pt x="664445" y="819265"/>
                    <a:pt x="665446" y="818598"/>
                  </a:cubicBezTo>
                  <a:lnTo>
                    <a:pt x="665646" y="815495"/>
                  </a:lnTo>
                  <a:lnTo>
                    <a:pt x="668982" y="813460"/>
                  </a:lnTo>
                  <a:lnTo>
                    <a:pt x="669883" y="812893"/>
                  </a:lnTo>
                  <a:lnTo>
                    <a:pt x="673453" y="810658"/>
                  </a:lnTo>
                  <a:lnTo>
                    <a:pt x="674787" y="809790"/>
                  </a:lnTo>
                  <a:lnTo>
                    <a:pt x="677323" y="808156"/>
                  </a:lnTo>
                  <a:lnTo>
                    <a:pt x="679758" y="806587"/>
                  </a:lnTo>
                  <a:cubicBezTo>
                    <a:pt x="681093" y="805720"/>
                    <a:pt x="682394" y="804886"/>
                    <a:pt x="683695" y="803985"/>
                  </a:cubicBezTo>
                  <a:lnTo>
                    <a:pt x="686464" y="802084"/>
                  </a:lnTo>
                  <a:lnTo>
                    <a:pt x="688666" y="800616"/>
                  </a:lnTo>
                  <a:lnTo>
                    <a:pt x="690301" y="799448"/>
                  </a:lnTo>
                  <a:cubicBezTo>
                    <a:pt x="691235" y="798847"/>
                    <a:pt x="692036" y="798247"/>
                    <a:pt x="692937" y="797613"/>
                  </a:cubicBezTo>
                  <a:lnTo>
                    <a:pt x="696573" y="794977"/>
                  </a:lnTo>
                  <a:lnTo>
                    <a:pt x="696573" y="794977"/>
                  </a:lnTo>
                  <a:lnTo>
                    <a:pt x="596284" y="794977"/>
                  </a:lnTo>
                  <a:cubicBezTo>
                    <a:pt x="596651" y="793109"/>
                    <a:pt x="596985" y="791241"/>
                    <a:pt x="597252" y="789372"/>
                  </a:cubicBezTo>
                  <a:cubicBezTo>
                    <a:pt x="597252" y="789372"/>
                    <a:pt x="597252" y="789172"/>
                    <a:pt x="597252" y="789072"/>
                  </a:cubicBezTo>
                  <a:cubicBezTo>
                    <a:pt x="597652" y="786203"/>
                    <a:pt x="597952" y="783333"/>
                    <a:pt x="598086" y="780464"/>
                  </a:cubicBezTo>
                  <a:cubicBezTo>
                    <a:pt x="598136" y="779520"/>
                    <a:pt x="598136" y="778573"/>
                    <a:pt x="598086" y="777628"/>
                  </a:cubicBezTo>
                  <a:cubicBezTo>
                    <a:pt x="598086" y="777161"/>
                    <a:pt x="598086" y="776661"/>
                    <a:pt x="598086" y="776194"/>
                  </a:cubicBezTo>
                  <a:cubicBezTo>
                    <a:pt x="598086" y="775727"/>
                    <a:pt x="598086" y="775260"/>
                    <a:pt x="598086" y="774793"/>
                  </a:cubicBezTo>
                  <a:lnTo>
                    <a:pt x="598086" y="773358"/>
                  </a:lnTo>
                  <a:cubicBezTo>
                    <a:pt x="598102" y="773168"/>
                    <a:pt x="598102" y="772981"/>
                    <a:pt x="598086" y="772791"/>
                  </a:cubicBezTo>
                  <a:lnTo>
                    <a:pt x="598086" y="772791"/>
                  </a:lnTo>
                  <a:cubicBezTo>
                    <a:pt x="598086" y="772124"/>
                    <a:pt x="598086" y="771456"/>
                    <a:pt x="598086" y="770756"/>
                  </a:cubicBezTo>
                  <a:cubicBezTo>
                    <a:pt x="598086" y="770055"/>
                    <a:pt x="598086" y="769421"/>
                    <a:pt x="598086" y="768754"/>
                  </a:cubicBezTo>
                  <a:lnTo>
                    <a:pt x="598086" y="768754"/>
                  </a:lnTo>
                  <a:lnTo>
                    <a:pt x="597819" y="768754"/>
                  </a:lnTo>
                  <a:cubicBezTo>
                    <a:pt x="594950" y="770122"/>
                    <a:pt x="592080" y="771490"/>
                    <a:pt x="589144" y="772791"/>
                  </a:cubicBezTo>
                  <a:lnTo>
                    <a:pt x="589144" y="772791"/>
                  </a:lnTo>
                  <a:lnTo>
                    <a:pt x="589144" y="771890"/>
                  </a:lnTo>
                  <a:cubicBezTo>
                    <a:pt x="589144" y="770522"/>
                    <a:pt x="589144" y="769154"/>
                    <a:pt x="588911" y="767853"/>
                  </a:cubicBezTo>
                  <a:lnTo>
                    <a:pt x="588911" y="767686"/>
                  </a:lnTo>
                  <a:cubicBezTo>
                    <a:pt x="588894" y="767509"/>
                    <a:pt x="588894" y="767329"/>
                    <a:pt x="588911" y="767153"/>
                  </a:cubicBezTo>
                  <a:cubicBezTo>
                    <a:pt x="588911" y="766552"/>
                    <a:pt x="588911" y="766018"/>
                    <a:pt x="588744" y="765451"/>
                  </a:cubicBezTo>
                  <a:cubicBezTo>
                    <a:pt x="588577" y="764884"/>
                    <a:pt x="588744" y="763849"/>
                    <a:pt x="588477" y="763049"/>
                  </a:cubicBezTo>
                  <a:lnTo>
                    <a:pt x="588477" y="763049"/>
                  </a:lnTo>
                  <a:lnTo>
                    <a:pt x="588477" y="763049"/>
                  </a:lnTo>
                  <a:lnTo>
                    <a:pt x="588644" y="763049"/>
                  </a:lnTo>
                  <a:lnTo>
                    <a:pt x="588644" y="763049"/>
                  </a:lnTo>
                  <a:lnTo>
                    <a:pt x="589278" y="762749"/>
                  </a:lnTo>
                  <a:lnTo>
                    <a:pt x="589278" y="762749"/>
                  </a:lnTo>
                  <a:lnTo>
                    <a:pt x="590312" y="762281"/>
                  </a:lnTo>
                  <a:lnTo>
                    <a:pt x="591980" y="761447"/>
                  </a:lnTo>
                  <a:lnTo>
                    <a:pt x="591980" y="761447"/>
                  </a:lnTo>
                  <a:lnTo>
                    <a:pt x="592281" y="761447"/>
                  </a:lnTo>
                  <a:lnTo>
                    <a:pt x="592648" y="761247"/>
                  </a:lnTo>
                  <a:lnTo>
                    <a:pt x="592648" y="761247"/>
                  </a:lnTo>
                  <a:lnTo>
                    <a:pt x="593115" y="761014"/>
                  </a:lnTo>
                  <a:lnTo>
                    <a:pt x="593382" y="761014"/>
                  </a:lnTo>
                  <a:cubicBezTo>
                    <a:pt x="593502" y="760920"/>
                    <a:pt x="593635" y="760854"/>
                    <a:pt x="593782" y="760813"/>
                  </a:cubicBezTo>
                  <a:lnTo>
                    <a:pt x="593782" y="760813"/>
                  </a:lnTo>
                  <a:cubicBezTo>
                    <a:pt x="593902" y="760720"/>
                    <a:pt x="594035" y="760653"/>
                    <a:pt x="594182" y="760613"/>
                  </a:cubicBezTo>
                  <a:lnTo>
                    <a:pt x="594549" y="760413"/>
                  </a:lnTo>
                  <a:lnTo>
                    <a:pt x="595083" y="760180"/>
                  </a:lnTo>
                  <a:lnTo>
                    <a:pt x="595583" y="759946"/>
                  </a:lnTo>
                  <a:lnTo>
                    <a:pt x="595583" y="759946"/>
                  </a:lnTo>
                  <a:lnTo>
                    <a:pt x="595583" y="759946"/>
                  </a:lnTo>
                  <a:lnTo>
                    <a:pt x="595583" y="759946"/>
                  </a:lnTo>
                  <a:lnTo>
                    <a:pt x="595583" y="759946"/>
                  </a:lnTo>
                  <a:lnTo>
                    <a:pt x="595817" y="759946"/>
                  </a:lnTo>
                  <a:lnTo>
                    <a:pt x="595817" y="759946"/>
                  </a:lnTo>
                  <a:lnTo>
                    <a:pt x="595817" y="759946"/>
                  </a:lnTo>
                  <a:lnTo>
                    <a:pt x="595817" y="759946"/>
                  </a:lnTo>
                  <a:cubicBezTo>
                    <a:pt x="595817" y="759946"/>
                    <a:pt x="595817" y="759946"/>
                    <a:pt x="595817" y="759946"/>
                  </a:cubicBezTo>
                  <a:lnTo>
                    <a:pt x="596017" y="761047"/>
                  </a:lnTo>
                  <a:cubicBezTo>
                    <a:pt x="596017" y="761047"/>
                    <a:pt x="596017" y="761281"/>
                    <a:pt x="596017" y="761381"/>
                  </a:cubicBezTo>
                  <a:lnTo>
                    <a:pt x="596017" y="761948"/>
                  </a:lnTo>
                  <a:cubicBezTo>
                    <a:pt x="596017" y="762648"/>
                    <a:pt x="596217" y="763349"/>
                    <a:pt x="596284" y="764083"/>
                  </a:cubicBezTo>
                  <a:cubicBezTo>
                    <a:pt x="596284" y="764283"/>
                    <a:pt x="596284" y="764483"/>
                    <a:pt x="596284" y="764684"/>
                  </a:cubicBezTo>
                  <a:lnTo>
                    <a:pt x="596284" y="764684"/>
                  </a:lnTo>
                  <a:lnTo>
                    <a:pt x="601589" y="762048"/>
                  </a:lnTo>
                  <a:lnTo>
                    <a:pt x="601589" y="762048"/>
                  </a:lnTo>
                  <a:lnTo>
                    <a:pt x="601856" y="761881"/>
                  </a:lnTo>
                  <a:lnTo>
                    <a:pt x="602123" y="761881"/>
                  </a:lnTo>
                  <a:lnTo>
                    <a:pt x="602123" y="761881"/>
                  </a:lnTo>
                  <a:lnTo>
                    <a:pt x="602123" y="761881"/>
                  </a:lnTo>
                  <a:lnTo>
                    <a:pt x="602123" y="761881"/>
                  </a:lnTo>
                  <a:lnTo>
                    <a:pt x="602556" y="761648"/>
                  </a:lnTo>
                  <a:lnTo>
                    <a:pt x="602957" y="761481"/>
                  </a:lnTo>
                  <a:lnTo>
                    <a:pt x="602957" y="761481"/>
                  </a:lnTo>
                  <a:lnTo>
                    <a:pt x="602957" y="761481"/>
                  </a:lnTo>
                  <a:lnTo>
                    <a:pt x="603357" y="761481"/>
                  </a:lnTo>
                  <a:lnTo>
                    <a:pt x="603357" y="761481"/>
                  </a:lnTo>
                  <a:lnTo>
                    <a:pt x="604258" y="761014"/>
                  </a:lnTo>
                  <a:lnTo>
                    <a:pt x="606260" y="759946"/>
                  </a:lnTo>
                  <a:lnTo>
                    <a:pt x="606260" y="759946"/>
                  </a:lnTo>
                  <a:lnTo>
                    <a:pt x="606760" y="759646"/>
                  </a:lnTo>
                  <a:lnTo>
                    <a:pt x="607461" y="759279"/>
                  </a:lnTo>
                  <a:lnTo>
                    <a:pt x="607461" y="759279"/>
                  </a:lnTo>
                  <a:lnTo>
                    <a:pt x="608028" y="758979"/>
                  </a:lnTo>
                  <a:lnTo>
                    <a:pt x="608795" y="758578"/>
                  </a:lnTo>
                  <a:lnTo>
                    <a:pt x="608795" y="758578"/>
                  </a:lnTo>
                  <a:lnTo>
                    <a:pt x="608962" y="758578"/>
                  </a:lnTo>
                  <a:lnTo>
                    <a:pt x="609496" y="758278"/>
                  </a:lnTo>
                  <a:lnTo>
                    <a:pt x="610230" y="757878"/>
                  </a:lnTo>
                  <a:lnTo>
                    <a:pt x="610597" y="757711"/>
                  </a:lnTo>
                  <a:lnTo>
                    <a:pt x="611264" y="757344"/>
                  </a:lnTo>
                  <a:lnTo>
                    <a:pt x="611264" y="757344"/>
                  </a:lnTo>
                  <a:lnTo>
                    <a:pt x="613866" y="755876"/>
                  </a:lnTo>
                  <a:lnTo>
                    <a:pt x="613866" y="755876"/>
                  </a:lnTo>
                  <a:lnTo>
                    <a:pt x="614567" y="755475"/>
                  </a:lnTo>
                  <a:lnTo>
                    <a:pt x="616269" y="754508"/>
                  </a:lnTo>
                  <a:lnTo>
                    <a:pt x="616269" y="754508"/>
                  </a:lnTo>
                  <a:lnTo>
                    <a:pt x="616536" y="754341"/>
                  </a:lnTo>
                  <a:lnTo>
                    <a:pt x="616536" y="754341"/>
                  </a:lnTo>
                  <a:lnTo>
                    <a:pt x="616536" y="754341"/>
                  </a:lnTo>
                  <a:lnTo>
                    <a:pt x="616536" y="754341"/>
                  </a:lnTo>
                  <a:cubicBezTo>
                    <a:pt x="616536" y="754341"/>
                    <a:pt x="616536" y="754341"/>
                    <a:pt x="616536" y="754341"/>
                  </a:cubicBezTo>
                  <a:lnTo>
                    <a:pt x="616536" y="754341"/>
                  </a:lnTo>
                  <a:lnTo>
                    <a:pt x="616869" y="754141"/>
                  </a:lnTo>
                  <a:lnTo>
                    <a:pt x="617303" y="753907"/>
                  </a:lnTo>
                  <a:lnTo>
                    <a:pt x="617303" y="753907"/>
                  </a:lnTo>
                  <a:lnTo>
                    <a:pt x="618571" y="753140"/>
                  </a:lnTo>
                  <a:lnTo>
                    <a:pt x="618571" y="753140"/>
                  </a:lnTo>
                  <a:cubicBezTo>
                    <a:pt x="618571" y="753140"/>
                    <a:pt x="618571" y="753140"/>
                    <a:pt x="618571" y="753140"/>
                  </a:cubicBezTo>
                  <a:lnTo>
                    <a:pt x="619038" y="752873"/>
                  </a:lnTo>
                  <a:lnTo>
                    <a:pt x="619271" y="752873"/>
                  </a:lnTo>
                  <a:cubicBezTo>
                    <a:pt x="619488" y="752716"/>
                    <a:pt x="619725" y="752580"/>
                    <a:pt x="619972" y="752473"/>
                  </a:cubicBezTo>
                  <a:lnTo>
                    <a:pt x="620639" y="752072"/>
                  </a:lnTo>
                  <a:lnTo>
                    <a:pt x="621673" y="751472"/>
                  </a:lnTo>
                  <a:cubicBezTo>
                    <a:pt x="621827" y="751382"/>
                    <a:pt x="621970" y="751282"/>
                    <a:pt x="622107" y="751172"/>
                  </a:cubicBezTo>
                  <a:lnTo>
                    <a:pt x="623208" y="750504"/>
                  </a:lnTo>
                  <a:lnTo>
                    <a:pt x="624376" y="749804"/>
                  </a:lnTo>
                  <a:lnTo>
                    <a:pt x="624376" y="749804"/>
                  </a:lnTo>
                  <a:lnTo>
                    <a:pt x="624376" y="749804"/>
                  </a:lnTo>
                  <a:lnTo>
                    <a:pt x="624576" y="749804"/>
                  </a:lnTo>
                  <a:lnTo>
                    <a:pt x="624576" y="749804"/>
                  </a:lnTo>
                  <a:cubicBezTo>
                    <a:pt x="624643" y="749787"/>
                    <a:pt x="624709" y="749787"/>
                    <a:pt x="624776" y="749804"/>
                  </a:cubicBezTo>
                  <a:lnTo>
                    <a:pt x="624776" y="749804"/>
                  </a:lnTo>
                  <a:lnTo>
                    <a:pt x="624776" y="749804"/>
                  </a:lnTo>
                  <a:lnTo>
                    <a:pt x="624943" y="749804"/>
                  </a:lnTo>
                  <a:lnTo>
                    <a:pt x="624943" y="749804"/>
                  </a:lnTo>
                  <a:lnTo>
                    <a:pt x="625310" y="749570"/>
                  </a:lnTo>
                  <a:lnTo>
                    <a:pt x="625310" y="749570"/>
                  </a:lnTo>
                  <a:lnTo>
                    <a:pt x="627812" y="747969"/>
                  </a:lnTo>
                  <a:lnTo>
                    <a:pt x="629947" y="746601"/>
                  </a:lnTo>
                  <a:lnTo>
                    <a:pt x="630314" y="746367"/>
                  </a:lnTo>
                  <a:lnTo>
                    <a:pt x="631048" y="745900"/>
                  </a:lnTo>
                  <a:lnTo>
                    <a:pt x="632016" y="745266"/>
                  </a:lnTo>
                  <a:lnTo>
                    <a:pt x="632283" y="745100"/>
                  </a:lnTo>
                  <a:lnTo>
                    <a:pt x="632850" y="744733"/>
                  </a:lnTo>
                  <a:lnTo>
                    <a:pt x="633184" y="744499"/>
                  </a:lnTo>
                  <a:lnTo>
                    <a:pt x="633484" y="744299"/>
                  </a:lnTo>
                  <a:lnTo>
                    <a:pt x="635285" y="743098"/>
                  </a:lnTo>
                  <a:lnTo>
                    <a:pt x="755392" y="743098"/>
                  </a:lnTo>
                  <a:lnTo>
                    <a:pt x="755726" y="742731"/>
                  </a:lnTo>
                  <a:cubicBezTo>
                    <a:pt x="756526" y="741797"/>
                    <a:pt x="757360" y="740963"/>
                    <a:pt x="758161" y="740095"/>
                  </a:cubicBezTo>
                  <a:lnTo>
                    <a:pt x="760130" y="737960"/>
                  </a:lnTo>
                  <a:lnTo>
                    <a:pt x="761464" y="736492"/>
                  </a:lnTo>
                  <a:lnTo>
                    <a:pt x="763299" y="734490"/>
                  </a:lnTo>
                  <a:lnTo>
                    <a:pt x="765301" y="732255"/>
                  </a:lnTo>
                  <a:cubicBezTo>
                    <a:pt x="765968" y="731487"/>
                    <a:pt x="766535" y="730854"/>
                    <a:pt x="767136" y="730120"/>
                  </a:cubicBezTo>
                  <a:lnTo>
                    <a:pt x="768504" y="728518"/>
                  </a:lnTo>
                  <a:lnTo>
                    <a:pt x="770239" y="726516"/>
                  </a:lnTo>
                  <a:lnTo>
                    <a:pt x="772240" y="724148"/>
                  </a:lnTo>
                  <a:lnTo>
                    <a:pt x="774075" y="721912"/>
                  </a:lnTo>
                  <a:lnTo>
                    <a:pt x="775076" y="720678"/>
                  </a:lnTo>
                  <a:lnTo>
                    <a:pt x="777211" y="718075"/>
                  </a:lnTo>
                  <a:lnTo>
                    <a:pt x="778946" y="715907"/>
                  </a:lnTo>
                  <a:lnTo>
                    <a:pt x="780348" y="714172"/>
                  </a:lnTo>
                  <a:lnTo>
                    <a:pt x="782083" y="711970"/>
                  </a:lnTo>
                  <a:lnTo>
                    <a:pt x="783784" y="709735"/>
                  </a:lnTo>
                  <a:lnTo>
                    <a:pt x="785385" y="707666"/>
                  </a:lnTo>
                  <a:lnTo>
                    <a:pt x="786987" y="705531"/>
                  </a:lnTo>
                  <a:lnTo>
                    <a:pt x="788355" y="703696"/>
                  </a:lnTo>
                  <a:lnTo>
                    <a:pt x="790190" y="701227"/>
                  </a:lnTo>
                  <a:lnTo>
                    <a:pt x="791558" y="699392"/>
                  </a:lnTo>
                  <a:lnTo>
                    <a:pt x="793259" y="697023"/>
                  </a:lnTo>
                  <a:cubicBezTo>
                    <a:pt x="793826" y="696256"/>
                    <a:pt x="794560" y="695189"/>
                    <a:pt x="795161" y="694288"/>
                  </a:cubicBezTo>
                  <a:cubicBezTo>
                    <a:pt x="795461" y="693887"/>
                    <a:pt x="795728" y="693520"/>
                    <a:pt x="795961" y="693153"/>
                  </a:cubicBezTo>
                  <a:lnTo>
                    <a:pt x="798664" y="689283"/>
                  </a:lnTo>
                  <a:lnTo>
                    <a:pt x="798664" y="689050"/>
                  </a:lnTo>
                  <a:cubicBezTo>
                    <a:pt x="799431" y="687949"/>
                    <a:pt x="800165" y="686848"/>
                    <a:pt x="800899" y="685713"/>
                  </a:cubicBezTo>
                  <a:cubicBezTo>
                    <a:pt x="801333" y="685080"/>
                    <a:pt x="801767" y="684479"/>
                    <a:pt x="802167" y="683845"/>
                  </a:cubicBezTo>
                  <a:lnTo>
                    <a:pt x="804536" y="680209"/>
                  </a:lnTo>
                  <a:cubicBezTo>
                    <a:pt x="805503" y="678741"/>
                    <a:pt x="806471" y="677239"/>
                    <a:pt x="807405" y="675705"/>
                  </a:cubicBezTo>
                  <a:cubicBezTo>
                    <a:pt x="808339" y="674170"/>
                    <a:pt x="809240" y="672769"/>
                    <a:pt x="810174" y="671301"/>
                  </a:cubicBezTo>
                  <a:lnTo>
                    <a:pt x="810174" y="671100"/>
                  </a:lnTo>
                  <a:lnTo>
                    <a:pt x="812943" y="666596"/>
                  </a:lnTo>
                  <a:lnTo>
                    <a:pt x="815679" y="661992"/>
                  </a:lnTo>
                  <a:cubicBezTo>
                    <a:pt x="816613" y="660491"/>
                    <a:pt x="817481" y="658923"/>
                    <a:pt x="818348" y="657355"/>
                  </a:cubicBezTo>
                  <a:cubicBezTo>
                    <a:pt x="819216" y="655787"/>
                    <a:pt x="820016" y="654419"/>
                    <a:pt x="820817" y="652918"/>
                  </a:cubicBezTo>
                  <a:lnTo>
                    <a:pt x="821050" y="652517"/>
                  </a:lnTo>
                  <a:cubicBezTo>
                    <a:pt x="821885" y="651016"/>
                    <a:pt x="822685" y="649481"/>
                    <a:pt x="823486" y="647980"/>
                  </a:cubicBezTo>
                  <a:lnTo>
                    <a:pt x="823486" y="647980"/>
                  </a:lnTo>
                  <a:cubicBezTo>
                    <a:pt x="824187" y="646679"/>
                    <a:pt x="824887" y="645378"/>
                    <a:pt x="825554" y="644076"/>
                  </a:cubicBezTo>
                  <a:lnTo>
                    <a:pt x="826222" y="642809"/>
                  </a:lnTo>
                  <a:lnTo>
                    <a:pt x="828157" y="639005"/>
                  </a:lnTo>
                  <a:cubicBezTo>
                    <a:pt x="828157" y="638772"/>
                    <a:pt x="828390" y="638505"/>
                    <a:pt x="828524" y="638271"/>
                  </a:cubicBezTo>
                  <a:lnTo>
                    <a:pt x="830792" y="633701"/>
                  </a:lnTo>
                  <a:cubicBezTo>
                    <a:pt x="831593" y="632066"/>
                    <a:pt x="832360" y="630364"/>
                    <a:pt x="833128" y="628829"/>
                  </a:cubicBezTo>
                  <a:cubicBezTo>
                    <a:pt x="833895" y="627295"/>
                    <a:pt x="834596" y="625693"/>
                    <a:pt x="835296" y="624125"/>
                  </a:cubicBezTo>
                  <a:lnTo>
                    <a:pt x="835296" y="623825"/>
                  </a:lnTo>
                  <a:cubicBezTo>
                    <a:pt x="835797" y="622724"/>
                    <a:pt x="836297" y="621623"/>
                    <a:pt x="836764" y="620489"/>
                  </a:cubicBezTo>
                  <a:cubicBezTo>
                    <a:pt x="837231" y="619354"/>
                    <a:pt x="837398" y="619088"/>
                    <a:pt x="837699" y="618387"/>
                  </a:cubicBezTo>
                  <a:cubicBezTo>
                    <a:pt x="838299" y="617052"/>
                    <a:pt x="838900" y="615718"/>
                    <a:pt x="839467" y="614350"/>
                  </a:cubicBezTo>
                  <a:cubicBezTo>
                    <a:pt x="839467" y="614350"/>
                    <a:pt x="839467" y="614116"/>
                    <a:pt x="839467" y="613983"/>
                  </a:cubicBezTo>
                  <a:cubicBezTo>
                    <a:pt x="840167" y="612348"/>
                    <a:pt x="840868" y="610647"/>
                    <a:pt x="841535" y="609079"/>
                  </a:cubicBezTo>
                  <a:cubicBezTo>
                    <a:pt x="842202" y="607511"/>
                    <a:pt x="842903" y="605742"/>
                    <a:pt x="843570" y="604041"/>
                  </a:cubicBezTo>
                  <a:lnTo>
                    <a:pt x="845405" y="599403"/>
                  </a:lnTo>
                  <a:lnTo>
                    <a:pt x="845405" y="599003"/>
                  </a:lnTo>
                  <a:lnTo>
                    <a:pt x="846206" y="596901"/>
                  </a:lnTo>
                  <a:lnTo>
                    <a:pt x="847107" y="594532"/>
                  </a:lnTo>
                  <a:lnTo>
                    <a:pt x="848041" y="592130"/>
                  </a:lnTo>
                  <a:cubicBezTo>
                    <a:pt x="848208" y="591730"/>
                    <a:pt x="848341" y="591296"/>
                    <a:pt x="848508" y="590862"/>
                  </a:cubicBezTo>
                  <a:lnTo>
                    <a:pt x="849609" y="587726"/>
                  </a:lnTo>
                  <a:cubicBezTo>
                    <a:pt x="849976" y="586692"/>
                    <a:pt x="850376" y="585624"/>
                    <a:pt x="850710" y="584390"/>
                  </a:cubicBezTo>
                  <a:cubicBezTo>
                    <a:pt x="851044" y="583156"/>
                    <a:pt x="851644" y="581721"/>
                    <a:pt x="852078" y="580386"/>
                  </a:cubicBezTo>
                  <a:lnTo>
                    <a:pt x="853079" y="577384"/>
                  </a:lnTo>
                  <a:cubicBezTo>
                    <a:pt x="854046" y="574381"/>
                    <a:pt x="854981" y="571378"/>
                    <a:pt x="855915" y="568342"/>
                  </a:cubicBezTo>
                  <a:cubicBezTo>
                    <a:pt x="856315" y="566975"/>
                    <a:pt x="856715" y="565640"/>
                    <a:pt x="857082" y="564272"/>
                  </a:cubicBezTo>
                  <a:cubicBezTo>
                    <a:pt x="857046" y="564199"/>
                    <a:pt x="857046" y="564112"/>
                    <a:pt x="857082" y="564039"/>
                  </a:cubicBezTo>
                  <a:lnTo>
                    <a:pt x="858183" y="560068"/>
                  </a:lnTo>
                  <a:cubicBezTo>
                    <a:pt x="858951" y="557333"/>
                    <a:pt x="859718" y="554564"/>
                    <a:pt x="860419" y="551828"/>
                  </a:cubicBezTo>
                  <a:cubicBezTo>
                    <a:pt x="860786" y="550426"/>
                    <a:pt x="861119" y="549059"/>
                    <a:pt x="861453" y="547657"/>
                  </a:cubicBezTo>
                  <a:lnTo>
                    <a:pt x="862454" y="543587"/>
                  </a:lnTo>
                  <a:lnTo>
                    <a:pt x="862454" y="543420"/>
                  </a:lnTo>
                  <a:cubicBezTo>
                    <a:pt x="862788" y="542052"/>
                    <a:pt x="863088" y="540685"/>
                    <a:pt x="863388" y="539350"/>
                  </a:cubicBezTo>
                  <a:cubicBezTo>
                    <a:pt x="864022" y="536548"/>
                    <a:pt x="864622" y="533745"/>
                    <a:pt x="865223" y="530942"/>
                  </a:cubicBezTo>
                  <a:cubicBezTo>
                    <a:pt x="865423" y="529842"/>
                    <a:pt x="865657" y="528741"/>
                    <a:pt x="865890" y="527606"/>
                  </a:cubicBezTo>
                  <a:cubicBezTo>
                    <a:pt x="865890" y="527039"/>
                    <a:pt x="866124" y="526438"/>
                    <a:pt x="866224" y="525871"/>
                  </a:cubicBezTo>
                  <a:cubicBezTo>
                    <a:pt x="866324" y="525304"/>
                    <a:pt x="866491" y="524470"/>
                    <a:pt x="866624" y="523769"/>
                  </a:cubicBezTo>
                  <a:cubicBezTo>
                    <a:pt x="866925" y="522301"/>
                    <a:pt x="867191" y="520800"/>
                    <a:pt x="867458" y="519299"/>
                  </a:cubicBezTo>
                  <a:lnTo>
                    <a:pt x="867458" y="519132"/>
                  </a:lnTo>
                  <a:lnTo>
                    <a:pt x="868359" y="513727"/>
                  </a:lnTo>
                  <a:cubicBezTo>
                    <a:pt x="868659" y="512026"/>
                    <a:pt x="868926" y="510391"/>
                    <a:pt x="869193" y="508623"/>
                  </a:cubicBezTo>
                  <a:cubicBezTo>
                    <a:pt x="869193" y="508222"/>
                    <a:pt x="869193" y="507855"/>
                    <a:pt x="869360" y="507488"/>
                  </a:cubicBezTo>
                  <a:cubicBezTo>
                    <a:pt x="869560" y="506220"/>
                    <a:pt x="869727" y="504986"/>
                    <a:pt x="869894" y="503752"/>
                  </a:cubicBezTo>
                  <a:cubicBezTo>
                    <a:pt x="869894" y="503185"/>
                    <a:pt x="870061" y="502651"/>
                    <a:pt x="870127" y="502084"/>
                  </a:cubicBezTo>
                  <a:cubicBezTo>
                    <a:pt x="870361" y="500482"/>
                    <a:pt x="870561" y="498747"/>
                    <a:pt x="870761" y="497313"/>
                  </a:cubicBezTo>
                  <a:lnTo>
                    <a:pt x="871362" y="492442"/>
                  </a:lnTo>
                  <a:cubicBezTo>
                    <a:pt x="871562" y="490807"/>
                    <a:pt x="871729" y="489105"/>
                    <a:pt x="871929" y="487337"/>
                  </a:cubicBezTo>
                  <a:cubicBezTo>
                    <a:pt x="871929" y="486570"/>
                    <a:pt x="871929" y="485802"/>
                    <a:pt x="872163" y="485002"/>
                  </a:cubicBezTo>
                  <a:cubicBezTo>
                    <a:pt x="872396" y="484201"/>
                    <a:pt x="872163" y="483267"/>
                    <a:pt x="872396" y="482399"/>
                  </a:cubicBezTo>
                  <a:cubicBezTo>
                    <a:pt x="872629" y="481532"/>
                    <a:pt x="872596" y="480498"/>
                    <a:pt x="872663" y="479563"/>
                  </a:cubicBezTo>
                  <a:cubicBezTo>
                    <a:pt x="872930" y="476494"/>
                    <a:pt x="873163" y="473425"/>
                    <a:pt x="873364" y="470289"/>
                  </a:cubicBezTo>
                  <a:lnTo>
                    <a:pt x="873564" y="466952"/>
                  </a:lnTo>
                  <a:cubicBezTo>
                    <a:pt x="873564" y="466519"/>
                    <a:pt x="873564" y="466052"/>
                    <a:pt x="873564" y="465618"/>
                  </a:cubicBezTo>
                  <a:lnTo>
                    <a:pt x="873764" y="461648"/>
                  </a:lnTo>
                  <a:cubicBezTo>
                    <a:pt x="873764" y="460313"/>
                    <a:pt x="873764" y="458678"/>
                    <a:pt x="873764" y="457210"/>
                  </a:cubicBezTo>
                  <a:cubicBezTo>
                    <a:pt x="873764" y="454274"/>
                    <a:pt x="873964" y="451305"/>
                    <a:pt x="873997" y="448336"/>
                  </a:cubicBezTo>
                  <a:lnTo>
                    <a:pt x="873997" y="440962"/>
                  </a:lnTo>
                  <a:cubicBezTo>
                    <a:pt x="873997" y="439294"/>
                    <a:pt x="873997" y="437626"/>
                    <a:pt x="873997" y="436058"/>
                  </a:cubicBezTo>
                  <a:lnTo>
                    <a:pt x="873997" y="429152"/>
                  </a:lnTo>
                  <a:cubicBezTo>
                    <a:pt x="879169" y="427918"/>
                    <a:pt x="878969" y="426683"/>
                    <a:pt x="878935" y="425482"/>
                  </a:cubicBezTo>
                  <a:close/>
                  <a:moveTo>
                    <a:pt x="630882" y="281688"/>
                  </a:moveTo>
                  <a:lnTo>
                    <a:pt x="641524" y="273047"/>
                  </a:lnTo>
                  <a:lnTo>
                    <a:pt x="641524" y="273047"/>
                  </a:lnTo>
                  <a:lnTo>
                    <a:pt x="652234" y="264372"/>
                  </a:lnTo>
                  <a:lnTo>
                    <a:pt x="652234" y="264372"/>
                  </a:lnTo>
                  <a:lnTo>
                    <a:pt x="654903" y="262204"/>
                  </a:lnTo>
                  <a:lnTo>
                    <a:pt x="655770" y="261470"/>
                  </a:lnTo>
                  <a:lnTo>
                    <a:pt x="655937" y="261470"/>
                  </a:lnTo>
                  <a:lnTo>
                    <a:pt x="657172" y="260469"/>
                  </a:lnTo>
                  <a:lnTo>
                    <a:pt x="659340" y="258734"/>
                  </a:lnTo>
                  <a:lnTo>
                    <a:pt x="660374" y="257866"/>
                  </a:lnTo>
                  <a:lnTo>
                    <a:pt x="662877" y="255831"/>
                  </a:lnTo>
                  <a:lnTo>
                    <a:pt x="662877" y="255831"/>
                  </a:lnTo>
                  <a:lnTo>
                    <a:pt x="673486" y="247224"/>
                  </a:lnTo>
                  <a:lnTo>
                    <a:pt x="673486" y="247224"/>
                  </a:lnTo>
                  <a:lnTo>
                    <a:pt x="684162" y="238616"/>
                  </a:lnTo>
                  <a:lnTo>
                    <a:pt x="684162" y="238616"/>
                  </a:lnTo>
                  <a:lnTo>
                    <a:pt x="686831" y="236447"/>
                  </a:lnTo>
                  <a:lnTo>
                    <a:pt x="691235" y="232844"/>
                  </a:lnTo>
                  <a:lnTo>
                    <a:pt x="691235" y="232844"/>
                  </a:lnTo>
                  <a:lnTo>
                    <a:pt x="694772" y="230008"/>
                  </a:lnTo>
                  <a:lnTo>
                    <a:pt x="694772" y="230008"/>
                  </a:lnTo>
                  <a:lnTo>
                    <a:pt x="698308" y="227106"/>
                  </a:lnTo>
                  <a:lnTo>
                    <a:pt x="698308" y="227106"/>
                  </a:lnTo>
                  <a:lnTo>
                    <a:pt x="701844" y="224237"/>
                  </a:lnTo>
                  <a:lnTo>
                    <a:pt x="701844" y="224237"/>
                  </a:lnTo>
                  <a:lnTo>
                    <a:pt x="705381" y="221334"/>
                  </a:lnTo>
                  <a:lnTo>
                    <a:pt x="705381" y="221334"/>
                  </a:lnTo>
                  <a:lnTo>
                    <a:pt x="708717" y="218498"/>
                  </a:lnTo>
                  <a:lnTo>
                    <a:pt x="712287" y="215596"/>
                  </a:lnTo>
                  <a:lnTo>
                    <a:pt x="715857" y="212726"/>
                  </a:lnTo>
                  <a:lnTo>
                    <a:pt x="722296" y="207522"/>
                  </a:lnTo>
                  <a:lnTo>
                    <a:pt x="722296" y="207522"/>
                  </a:lnTo>
                  <a:lnTo>
                    <a:pt x="722963" y="206955"/>
                  </a:lnTo>
                  <a:lnTo>
                    <a:pt x="726666" y="203919"/>
                  </a:lnTo>
                  <a:lnTo>
                    <a:pt x="731171" y="200282"/>
                  </a:lnTo>
                  <a:lnTo>
                    <a:pt x="737243" y="195411"/>
                  </a:lnTo>
                  <a:lnTo>
                    <a:pt x="747952" y="186737"/>
                  </a:lnTo>
                  <a:lnTo>
                    <a:pt x="759062" y="177595"/>
                  </a:lnTo>
                  <a:lnTo>
                    <a:pt x="761231" y="180331"/>
                  </a:lnTo>
                  <a:lnTo>
                    <a:pt x="762298" y="181665"/>
                  </a:lnTo>
                  <a:lnTo>
                    <a:pt x="763966" y="183801"/>
                  </a:lnTo>
                  <a:cubicBezTo>
                    <a:pt x="765658" y="186026"/>
                    <a:pt x="767326" y="188248"/>
                    <a:pt x="768971" y="190473"/>
                  </a:cubicBezTo>
                  <a:lnTo>
                    <a:pt x="770472" y="192508"/>
                  </a:lnTo>
                  <a:lnTo>
                    <a:pt x="772174" y="194777"/>
                  </a:lnTo>
                  <a:lnTo>
                    <a:pt x="773208" y="196245"/>
                  </a:lnTo>
                  <a:lnTo>
                    <a:pt x="774309" y="197746"/>
                  </a:lnTo>
                  <a:lnTo>
                    <a:pt x="776144" y="200282"/>
                  </a:lnTo>
                  <a:cubicBezTo>
                    <a:pt x="776911" y="201383"/>
                    <a:pt x="777679" y="202451"/>
                    <a:pt x="778412" y="203618"/>
                  </a:cubicBezTo>
                  <a:lnTo>
                    <a:pt x="778412" y="203618"/>
                  </a:lnTo>
                  <a:cubicBezTo>
                    <a:pt x="779180" y="204719"/>
                    <a:pt x="779947" y="205820"/>
                    <a:pt x="780681" y="206955"/>
                  </a:cubicBezTo>
                  <a:lnTo>
                    <a:pt x="782249" y="209257"/>
                  </a:lnTo>
                  <a:lnTo>
                    <a:pt x="783117" y="210591"/>
                  </a:lnTo>
                  <a:cubicBezTo>
                    <a:pt x="783117" y="210825"/>
                    <a:pt x="783450" y="211058"/>
                    <a:pt x="783584" y="211292"/>
                  </a:cubicBezTo>
                  <a:cubicBezTo>
                    <a:pt x="783771" y="211509"/>
                    <a:pt x="783941" y="211742"/>
                    <a:pt x="784084" y="211992"/>
                  </a:cubicBezTo>
                  <a:lnTo>
                    <a:pt x="784818" y="213160"/>
                  </a:lnTo>
                  <a:lnTo>
                    <a:pt x="785986" y="214928"/>
                  </a:lnTo>
                  <a:lnTo>
                    <a:pt x="788021" y="218265"/>
                  </a:lnTo>
                  <a:lnTo>
                    <a:pt x="789489" y="220600"/>
                  </a:lnTo>
                  <a:cubicBezTo>
                    <a:pt x="791324" y="223569"/>
                    <a:pt x="793159" y="226539"/>
                    <a:pt x="794860" y="229541"/>
                  </a:cubicBezTo>
                  <a:cubicBezTo>
                    <a:pt x="795328" y="230275"/>
                    <a:pt x="795795" y="231043"/>
                    <a:pt x="796195" y="231777"/>
                  </a:cubicBezTo>
                  <a:cubicBezTo>
                    <a:pt x="796595" y="232511"/>
                    <a:pt x="796996" y="233211"/>
                    <a:pt x="797396" y="233912"/>
                  </a:cubicBezTo>
                  <a:lnTo>
                    <a:pt x="799331" y="237248"/>
                  </a:lnTo>
                  <a:cubicBezTo>
                    <a:pt x="800098" y="238649"/>
                    <a:pt x="800866" y="240017"/>
                    <a:pt x="801600" y="241418"/>
                  </a:cubicBezTo>
                  <a:cubicBezTo>
                    <a:pt x="803301" y="244521"/>
                    <a:pt x="804936" y="247624"/>
                    <a:pt x="806537" y="250760"/>
                  </a:cubicBezTo>
                  <a:lnTo>
                    <a:pt x="808306" y="254263"/>
                  </a:lnTo>
                  <a:lnTo>
                    <a:pt x="808639" y="254964"/>
                  </a:lnTo>
                  <a:cubicBezTo>
                    <a:pt x="809340" y="256365"/>
                    <a:pt x="810041" y="257800"/>
                    <a:pt x="810708" y="259201"/>
                  </a:cubicBezTo>
                  <a:cubicBezTo>
                    <a:pt x="811375" y="260602"/>
                    <a:pt x="812042" y="261970"/>
                    <a:pt x="812676" y="263338"/>
                  </a:cubicBezTo>
                  <a:cubicBezTo>
                    <a:pt x="813610" y="265316"/>
                    <a:pt x="814511" y="267285"/>
                    <a:pt x="815379" y="269243"/>
                  </a:cubicBezTo>
                  <a:cubicBezTo>
                    <a:pt x="815846" y="270277"/>
                    <a:pt x="816313" y="271278"/>
                    <a:pt x="816747" y="272313"/>
                  </a:cubicBezTo>
                  <a:cubicBezTo>
                    <a:pt x="816857" y="272586"/>
                    <a:pt x="816977" y="272853"/>
                    <a:pt x="817114" y="273113"/>
                  </a:cubicBezTo>
                  <a:lnTo>
                    <a:pt x="817848" y="274848"/>
                  </a:lnTo>
                  <a:cubicBezTo>
                    <a:pt x="818014" y="275182"/>
                    <a:pt x="818115" y="275482"/>
                    <a:pt x="818248" y="275782"/>
                  </a:cubicBezTo>
                  <a:cubicBezTo>
                    <a:pt x="818381" y="276083"/>
                    <a:pt x="818915" y="277350"/>
                    <a:pt x="819249" y="278118"/>
                  </a:cubicBezTo>
                  <a:lnTo>
                    <a:pt x="819249" y="278118"/>
                  </a:lnTo>
                  <a:cubicBezTo>
                    <a:pt x="820316" y="280620"/>
                    <a:pt x="821317" y="283122"/>
                    <a:pt x="822318" y="285658"/>
                  </a:cubicBezTo>
                  <a:lnTo>
                    <a:pt x="822318" y="285658"/>
                  </a:lnTo>
                  <a:lnTo>
                    <a:pt x="822318" y="285658"/>
                  </a:lnTo>
                  <a:cubicBezTo>
                    <a:pt x="822685" y="286559"/>
                    <a:pt x="823052" y="287493"/>
                    <a:pt x="823386" y="288427"/>
                  </a:cubicBezTo>
                  <a:lnTo>
                    <a:pt x="823386" y="288427"/>
                  </a:lnTo>
                  <a:lnTo>
                    <a:pt x="823719" y="289328"/>
                  </a:lnTo>
                  <a:lnTo>
                    <a:pt x="823719" y="289328"/>
                  </a:lnTo>
                  <a:lnTo>
                    <a:pt x="810875" y="294265"/>
                  </a:lnTo>
                  <a:lnTo>
                    <a:pt x="798030" y="299203"/>
                  </a:lnTo>
                  <a:lnTo>
                    <a:pt x="798030" y="299203"/>
                  </a:lnTo>
                  <a:lnTo>
                    <a:pt x="796629" y="299704"/>
                  </a:lnTo>
                  <a:lnTo>
                    <a:pt x="796195" y="299870"/>
                  </a:lnTo>
                  <a:lnTo>
                    <a:pt x="790790" y="301939"/>
                  </a:lnTo>
                  <a:lnTo>
                    <a:pt x="785319" y="304041"/>
                  </a:lnTo>
                  <a:lnTo>
                    <a:pt x="785319" y="304041"/>
                  </a:lnTo>
                  <a:lnTo>
                    <a:pt x="784585" y="304308"/>
                  </a:lnTo>
                  <a:lnTo>
                    <a:pt x="782149" y="305242"/>
                  </a:lnTo>
                  <a:lnTo>
                    <a:pt x="782149" y="305242"/>
                  </a:lnTo>
                  <a:lnTo>
                    <a:pt x="781015" y="305709"/>
                  </a:lnTo>
                  <a:lnTo>
                    <a:pt x="781015" y="305709"/>
                  </a:lnTo>
                  <a:lnTo>
                    <a:pt x="780181" y="306043"/>
                  </a:lnTo>
                  <a:lnTo>
                    <a:pt x="772474" y="309012"/>
                  </a:lnTo>
                  <a:lnTo>
                    <a:pt x="772474" y="309012"/>
                  </a:lnTo>
                  <a:lnTo>
                    <a:pt x="768237" y="310647"/>
                  </a:lnTo>
                  <a:lnTo>
                    <a:pt x="768237" y="310647"/>
                  </a:lnTo>
                  <a:lnTo>
                    <a:pt x="764000" y="312315"/>
                  </a:lnTo>
                  <a:lnTo>
                    <a:pt x="764000" y="312315"/>
                  </a:lnTo>
                  <a:lnTo>
                    <a:pt x="759696" y="313950"/>
                  </a:lnTo>
                  <a:lnTo>
                    <a:pt x="759696" y="313950"/>
                  </a:lnTo>
                  <a:lnTo>
                    <a:pt x="755459" y="315551"/>
                  </a:lnTo>
                  <a:lnTo>
                    <a:pt x="755459" y="315551"/>
                  </a:lnTo>
                  <a:lnTo>
                    <a:pt x="751188" y="317152"/>
                  </a:lnTo>
                  <a:lnTo>
                    <a:pt x="751188" y="317152"/>
                  </a:lnTo>
                  <a:lnTo>
                    <a:pt x="746951" y="318821"/>
                  </a:lnTo>
                  <a:lnTo>
                    <a:pt x="746951" y="318821"/>
                  </a:lnTo>
                  <a:lnTo>
                    <a:pt x="742681" y="320455"/>
                  </a:lnTo>
                  <a:lnTo>
                    <a:pt x="742681" y="320455"/>
                  </a:lnTo>
                  <a:lnTo>
                    <a:pt x="734140" y="323792"/>
                  </a:lnTo>
                  <a:lnTo>
                    <a:pt x="734140" y="323792"/>
                  </a:lnTo>
                  <a:lnTo>
                    <a:pt x="733873" y="323792"/>
                  </a:lnTo>
                  <a:lnTo>
                    <a:pt x="721362" y="328596"/>
                  </a:lnTo>
                  <a:lnTo>
                    <a:pt x="721362" y="328596"/>
                  </a:lnTo>
                  <a:lnTo>
                    <a:pt x="721062" y="328596"/>
                  </a:lnTo>
                  <a:lnTo>
                    <a:pt x="708550" y="333400"/>
                  </a:lnTo>
                  <a:lnTo>
                    <a:pt x="708550" y="333400"/>
                  </a:lnTo>
                  <a:lnTo>
                    <a:pt x="708250" y="333400"/>
                  </a:lnTo>
                  <a:lnTo>
                    <a:pt x="695672" y="338705"/>
                  </a:lnTo>
                  <a:lnTo>
                    <a:pt x="695672" y="338705"/>
                  </a:lnTo>
                  <a:lnTo>
                    <a:pt x="695372" y="338705"/>
                  </a:lnTo>
                  <a:lnTo>
                    <a:pt x="682861" y="343509"/>
                  </a:lnTo>
                  <a:lnTo>
                    <a:pt x="682861" y="343509"/>
                  </a:lnTo>
                  <a:lnTo>
                    <a:pt x="669849" y="348414"/>
                  </a:lnTo>
                  <a:lnTo>
                    <a:pt x="669849" y="348414"/>
                  </a:lnTo>
                  <a:lnTo>
                    <a:pt x="657105" y="353318"/>
                  </a:lnTo>
                  <a:lnTo>
                    <a:pt x="657105" y="353318"/>
                  </a:lnTo>
                  <a:lnTo>
                    <a:pt x="640056" y="359991"/>
                  </a:lnTo>
                  <a:lnTo>
                    <a:pt x="640056" y="359991"/>
                  </a:lnTo>
                  <a:lnTo>
                    <a:pt x="627011" y="365095"/>
                  </a:lnTo>
                  <a:lnTo>
                    <a:pt x="627011" y="365095"/>
                  </a:lnTo>
                  <a:lnTo>
                    <a:pt x="627011" y="364895"/>
                  </a:lnTo>
                  <a:cubicBezTo>
                    <a:pt x="626578" y="363761"/>
                    <a:pt x="626144" y="362559"/>
                    <a:pt x="625644" y="361559"/>
                  </a:cubicBezTo>
                  <a:lnTo>
                    <a:pt x="624542" y="358923"/>
                  </a:lnTo>
                  <a:cubicBezTo>
                    <a:pt x="624542" y="358923"/>
                    <a:pt x="624542" y="358723"/>
                    <a:pt x="624542" y="358623"/>
                  </a:cubicBezTo>
                  <a:lnTo>
                    <a:pt x="624542" y="358623"/>
                  </a:lnTo>
                  <a:cubicBezTo>
                    <a:pt x="624499" y="358506"/>
                    <a:pt x="624446" y="358392"/>
                    <a:pt x="624376" y="358289"/>
                  </a:cubicBezTo>
                  <a:cubicBezTo>
                    <a:pt x="624396" y="358179"/>
                    <a:pt x="624396" y="358066"/>
                    <a:pt x="624376" y="357955"/>
                  </a:cubicBezTo>
                  <a:cubicBezTo>
                    <a:pt x="624376" y="357955"/>
                    <a:pt x="624376" y="357655"/>
                    <a:pt x="624376" y="357522"/>
                  </a:cubicBezTo>
                  <a:lnTo>
                    <a:pt x="624376" y="357522"/>
                  </a:lnTo>
                  <a:lnTo>
                    <a:pt x="623575" y="355787"/>
                  </a:lnTo>
                  <a:lnTo>
                    <a:pt x="623275" y="355086"/>
                  </a:lnTo>
                  <a:lnTo>
                    <a:pt x="622975" y="354386"/>
                  </a:lnTo>
                  <a:lnTo>
                    <a:pt x="622975" y="354152"/>
                  </a:lnTo>
                  <a:lnTo>
                    <a:pt x="622207" y="352484"/>
                  </a:lnTo>
                  <a:cubicBezTo>
                    <a:pt x="621940" y="351950"/>
                    <a:pt x="621707" y="351383"/>
                    <a:pt x="621440" y="350849"/>
                  </a:cubicBezTo>
                  <a:lnTo>
                    <a:pt x="621440" y="350849"/>
                  </a:lnTo>
                  <a:cubicBezTo>
                    <a:pt x="621206" y="350382"/>
                    <a:pt x="620973" y="349948"/>
                    <a:pt x="620739" y="349448"/>
                  </a:cubicBezTo>
                  <a:lnTo>
                    <a:pt x="620406" y="348747"/>
                  </a:lnTo>
                  <a:lnTo>
                    <a:pt x="620039" y="348047"/>
                  </a:lnTo>
                  <a:lnTo>
                    <a:pt x="619738" y="347479"/>
                  </a:lnTo>
                  <a:cubicBezTo>
                    <a:pt x="619752" y="347379"/>
                    <a:pt x="619752" y="347279"/>
                    <a:pt x="619738" y="347179"/>
                  </a:cubicBezTo>
                  <a:lnTo>
                    <a:pt x="619738" y="347012"/>
                  </a:lnTo>
                  <a:lnTo>
                    <a:pt x="619338" y="346245"/>
                  </a:lnTo>
                  <a:cubicBezTo>
                    <a:pt x="619004" y="345645"/>
                    <a:pt x="618671" y="344977"/>
                    <a:pt x="618370" y="344377"/>
                  </a:cubicBezTo>
                  <a:lnTo>
                    <a:pt x="617703" y="343142"/>
                  </a:lnTo>
                  <a:lnTo>
                    <a:pt x="617403" y="342608"/>
                  </a:lnTo>
                  <a:lnTo>
                    <a:pt x="616602" y="341140"/>
                  </a:lnTo>
                  <a:lnTo>
                    <a:pt x="616035" y="340073"/>
                  </a:lnTo>
                  <a:cubicBezTo>
                    <a:pt x="615534" y="339205"/>
                    <a:pt x="615068" y="338338"/>
                    <a:pt x="614567" y="337504"/>
                  </a:cubicBezTo>
                  <a:lnTo>
                    <a:pt x="614000" y="336570"/>
                  </a:lnTo>
                  <a:lnTo>
                    <a:pt x="613166" y="335168"/>
                  </a:lnTo>
                  <a:lnTo>
                    <a:pt x="612332" y="333801"/>
                  </a:lnTo>
                  <a:cubicBezTo>
                    <a:pt x="612065" y="333300"/>
                    <a:pt x="611931" y="333100"/>
                    <a:pt x="611698" y="332733"/>
                  </a:cubicBezTo>
                  <a:cubicBezTo>
                    <a:pt x="611464" y="332366"/>
                    <a:pt x="610664" y="331065"/>
                    <a:pt x="610130" y="330231"/>
                  </a:cubicBezTo>
                  <a:lnTo>
                    <a:pt x="610130" y="330231"/>
                  </a:lnTo>
                  <a:lnTo>
                    <a:pt x="609963" y="329997"/>
                  </a:lnTo>
                  <a:lnTo>
                    <a:pt x="609963" y="329997"/>
                  </a:lnTo>
                  <a:lnTo>
                    <a:pt x="609963" y="329830"/>
                  </a:lnTo>
                  <a:lnTo>
                    <a:pt x="609963" y="329664"/>
                  </a:lnTo>
                  <a:lnTo>
                    <a:pt x="609763" y="329330"/>
                  </a:lnTo>
                  <a:lnTo>
                    <a:pt x="609763" y="329330"/>
                  </a:lnTo>
                  <a:lnTo>
                    <a:pt x="609763" y="329330"/>
                  </a:lnTo>
                  <a:lnTo>
                    <a:pt x="609763" y="329130"/>
                  </a:lnTo>
                  <a:lnTo>
                    <a:pt x="609763" y="329130"/>
                  </a:lnTo>
                  <a:lnTo>
                    <a:pt x="609429" y="328629"/>
                  </a:lnTo>
                  <a:lnTo>
                    <a:pt x="609262" y="328329"/>
                  </a:lnTo>
                  <a:lnTo>
                    <a:pt x="608728" y="327528"/>
                  </a:lnTo>
                  <a:lnTo>
                    <a:pt x="608728" y="327328"/>
                  </a:lnTo>
                  <a:lnTo>
                    <a:pt x="608728" y="327128"/>
                  </a:lnTo>
                  <a:lnTo>
                    <a:pt x="608728" y="327128"/>
                  </a:lnTo>
                  <a:lnTo>
                    <a:pt x="608462" y="326761"/>
                  </a:lnTo>
                  <a:lnTo>
                    <a:pt x="608261" y="326427"/>
                  </a:lnTo>
                  <a:lnTo>
                    <a:pt x="608261" y="326227"/>
                  </a:lnTo>
                  <a:lnTo>
                    <a:pt x="607928" y="325760"/>
                  </a:lnTo>
                  <a:lnTo>
                    <a:pt x="607027" y="324392"/>
                  </a:lnTo>
                  <a:lnTo>
                    <a:pt x="607027" y="324392"/>
                  </a:lnTo>
                  <a:lnTo>
                    <a:pt x="607027" y="324192"/>
                  </a:lnTo>
                  <a:lnTo>
                    <a:pt x="605893" y="322591"/>
                  </a:lnTo>
                  <a:lnTo>
                    <a:pt x="605592" y="322157"/>
                  </a:lnTo>
                  <a:lnTo>
                    <a:pt x="605059" y="321456"/>
                  </a:lnTo>
                  <a:lnTo>
                    <a:pt x="604391" y="320489"/>
                  </a:lnTo>
                  <a:lnTo>
                    <a:pt x="603290" y="319021"/>
                  </a:lnTo>
                  <a:lnTo>
                    <a:pt x="602256" y="317653"/>
                  </a:lnTo>
                  <a:lnTo>
                    <a:pt x="602256" y="317653"/>
                  </a:lnTo>
                  <a:lnTo>
                    <a:pt x="600254" y="315051"/>
                  </a:lnTo>
                  <a:lnTo>
                    <a:pt x="600087" y="314817"/>
                  </a:lnTo>
                  <a:lnTo>
                    <a:pt x="598252" y="312548"/>
                  </a:lnTo>
                  <a:lnTo>
                    <a:pt x="597985" y="312215"/>
                  </a:lnTo>
                  <a:lnTo>
                    <a:pt x="597752" y="311914"/>
                  </a:lnTo>
                  <a:lnTo>
                    <a:pt x="608261" y="303440"/>
                  </a:lnTo>
                  <a:lnTo>
                    <a:pt x="608462" y="303273"/>
                  </a:lnTo>
                  <a:lnTo>
                    <a:pt x="622507" y="291863"/>
                  </a:lnTo>
                  <a:lnTo>
                    <a:pt x="622708" y="291863"/>
                  </a:lnTo>
                  <a:lnTo>
                    <a:pt x="632716" y="283189"/>
                  </a:lnTo>
                  <a:lnTo>
                    <a:pt x="632716" y="283189"/>
                  </a:lnTo>
                  <a:lnTo>
                    <a:pt x="632716" y="283189"/>
                  </a:lnTo>
                  <a:close/>
                  <a:moveTo>
                    <a:pt x="864489" y="412804"/>
                  </a:moveTo>
                  <a:cubicBezTo>
                    <a:pt x="864489" y="414172"/>
                    <a:pt x="864489" y="415406"/>
                    <a:pt x="864689" y="416708"/>
                  </a:cubicBezTo>
                  <a:cubicBezTo>
                    <a:pt x="864689" y="417241"/>
                    <a:pt x="864689" y="417775"/>
                    <a:pt x="864689" y="418309"/>
                  </a:cubicBezTo>
                  <a:cubicBezTo>
                    <a:pt x="864689" y="422179"/>
                    <a:pt x="864989" y="426049"/>
                    <a:pt x="865056" y="429953"/>
                  </a:cubicBezTo>
                  <a:lnTo>
                    <a:pt x="851377" y="430186"/>
                  </a:lnTo>
                  <a:lnTo>
                    <a:pt x="851377" y="430186"/>
                  </a:lnTo>
                  <a:lnTo>
                    <a:pt x="837665" y="430420"/>
                  </a:lnTo>
                  <a:lnTo>
                    <a:pt x="837665" y="430420"/>
                  </a:lnTo>
                  <a:lnTo>
                    <a:pt x="823886" y="430653"/>
                  </a:lnTo>
                  <a:lnTo>
                    <a:pt x="823419" y="430653"/>
                  </a:lnTo>
                  <a:lnTo>
                    <a:pt x="816179" y="430820"/>
                  </a:lnTo>
                  <a:lnTo>
                    <a:pt x="810775" y="430820"/>
                  </a:lnTo>
                  <a:lnTo>
                    <a:pt x="804703" y="430820"/>
                  </a:lnTo>
                  <a:lnTo>
                    <a:pt x="796462" y="430987"/>
                  </a:lnTo>
                  <a:lnTo>
                    <a:pt x="796462" y="430987"/>
                  </a:lnTo>
                  <a:lnTo>
                    <a:pt x="791991" y="430987"/>
                  </a:lnTo>
                  <a:lnTo>
                    <a:pt x="791791" y="430987"/>
                  </a:lnTo>
                  <a:lnTo>
                    <a:pt x="787320" y="430987"/>
                  </a:lnTo>
                  <a:lnTo>
                    <a:pt x="782816" y="430987"/>
                  </a:lnTo>
                  <a:lnTo>
                    <a:pt x="782816" y="430987"/>
                  </a:lnTo>
                  <a:lnTo>
                    <a:pt x="778246" y="430987"/>
                  </a:lnTo>
                  <a:lnTo>
                    <a:pt x="773742" y="430987"/>
                  </a:lnTo>
                  <a:lnTo>
                    <a:pt x="773208" y="430987"/>
                  </a:lnTo>
                  <a:lnTo>
                    <a:pt x="769071" y="430987"/>
                  </a:lnTo>
                  <a:lnTo>
                    <a:pt x="769071" y="430987"/>
                  </a:lnTo>
                  <a:lnTo>
                    <a:pt x="766569" y="430987"/>
                  </a:lnTo>
                  <a:lnTo>
                    <a:pt x="762332" y="430987"/>
                  </a:lnTo>
                  <a:lnTo>
                    <a:pt x="756727" y="430987"/>
                  </a:lnTo>
                  <a:lnTo>
                    <a:pt x="754992" y="430987"/>
                  </a:lnTo>
                  <a:lnTo>
                    <a:pt x="746384" y="431187"/>
                  </a:lnTo>
                  <a:lnTo>
                    <a:pt x="741613" y="431187"/>
                  </a:lnTo>
                  <a:lnTo>
                    <a:pt x="741613" y="431187"/>
                  </a:lnTo>
                  <a:cubicBezTo>
                    <a:pt x="741613" y="430186"/>
                    <a:pt x="741613" y="429185"/>
                    <a:pt x="741613" y="428185"/>
                  </a:cubicBezTo>
                  <a:cubicBezTo>
                    <a:pt x="741613" y="427184"/>
                    <a:pt x="741613" y="426183"/>
                    <a:pt x="741613" y="425182"/>
                  </a:cubicBezTo>
                  <a:lnTo>
                    <a:pt x="741613" y="425182"/>
                  </a:lnTo>
                  <a:cubicBezTo>
                    <a:pt x="741613" y="424181"/>
                    <a:pt x="741613" y="423147"/>
                    <a:pt x="741613" y="422146"/>
                  </a:cubicBezTo>
                  <a:cubicBezTo>
                    <a:pt x="741613" y="421145"/>
                    <a:pt x="741613" y="420111"/>
                    <a:pt x="741446" y="419110"/>
                  </a:cubicBezTo>
                  <a:cubicBezTo>
                    <a:pt x="741279" y="418109"/>
                    <a:pt x="741446" y="417575"/>
                    <a:pt x="741446" y="416841"/>
                  </a:cubicBezTo>
                  <a:cubicBezTo>
                    <a:pt x="741446" y="416107"/>
                    <a:pt x="741446" y="415340"/>
                    <a:pt x="741446" y="414572"/>
                  </a:cubicBezTo>
                  <a:cubicBezTo>
                    <a:pt x="741446" y="413038"/>
                    <a:pt x="741213" y="411536"/>
                    <a:pt x="741079" y="410035"/>
                  </a:cubicBezTo>
                  <a:lnTo>
                    <a:pt x="740779" y="406699"/>
                  </a:lnTo>
                  <a:cubicBezTo>
                    <a:pt x="740779" y="405831"/>
                    <a:pt x="740779" y="404964"/>
                    <a:pt x="740512" y="404096"/>
                  </a:cubicBezTo>
                  <a:lnTo>
                    <a:pt x="740512" y="403829"/>
                  </a:lnTo>
                  <a:cubicBezTo>
                    <a:pt x="740512" y="403362"/>
                    <a:pt x="740512" y="402895"/>
                    <a:pt x="740512" y="402428"/>
                  </a:cubicBezTo>
                  <a:cubicBezTo>
                    <a:pt x="740512" y="401961"/>
                    <a:pt x="740512" y="401461"/>
                    <a:pt x="740512" y="400960"/>
                  </a:cubicBezTo>
                  <a:cubicBezTo>
                    <a:pt x="740512" y="400460"/>
                    <a:pt x="740279" y="398992"/>
                    <a:pt x="740145" y="397991"/>
                  </a:cubicBezTo>
                  <a:cubicBezTo>
                    <a:pt x="740012" y="396990"/>
                    <a:pt x="739912" y="396023"/>
                    <a:pt x="739745" y="395022"/>
                  </a:cubicBezTo>
                  <a:lnTo>
                    <a:pt x="739478" y="393087"/>
                  </a:lnTo>
                  <a:lnTo>
                    <a:pt x="739278" y="391685"/>
                  </a:lnTo>
                  <a:lnTo>
                    <a:pt x="739078" y="390484"/>
                  </a:lnTo>
                  <a:lnTo>
                    <a:pt x="738877" y="389116"/>
                  </a:lnTo>
                  <a:cubicBezTo>
                    <a:pt x="738877" y="388249"/>
                    <a:pt x="738577" y="387181"/>
                    <a:pt x="738410" y="386214"/>
                  </a:cubicBezTo>
                  <a:lnTo>
                    <a:pt x="738410" y="386214"/>
                  </a:lnTo>
                  <a:cubicBezTo>
                    <a:pt x="738077" y="384279"/>
                    <a:pt x="737710" y="382344"/>
                    <a:pt x="737343" y="380442"/>
                  </a:cubicBezTo>
                  <a:cubicBezTo>
                    <a:pt x="737343" y="379508"/>
                    <a:pt x="737009" y="378607"/>
                    <a:pt x="736809" y="377673"/>
                  </a:cubicBezTo>
                  <a:cubicBezTo>
                    <a:pt x="736809" y="377673"/>
                    <a:pt x="736809" y="377673"/>
                    <a:pt x="736809" y="377673"/>
                  </a:cubicBezTo>
                  <a:lnTo>
                    <a:pt x="736809" y="377673"/>
                  </a:lnTo>
                  <a:cubicBezTo>
                    <a:pt x="736642" y="376772"/>
                    <a:pt x="736442" y="375771"/>
                    <a:pt x="736242" y="374804"/>
                  </a:cubicBezTo>
                  <a:lnTo>
                    <a:pt x="735641" y="371968"/>
                  </a:lnTo>
                  <a:cubicBezTo>
                    <a:pt x="735408" y="371034"/>
                    <a:pt x="735207" y="370033"/>
                    <a:pt x="734974" y="369065"/>
                  </a:cubicBezTo>
                  <a:lnTo>
                    <a:pt x="734674" y="367764"/>
                  </a:lnTo>
                  <a:lnTo>
                    <a:pt x="734373" y="366496"/>
                  </a:lnTo>
                  <a:lnTo>
                    <a:pt x="734073" y="365229"/>
                  </a:lnTo>
                  <a:cubicBezTo>
                    <a:pt x="733739" y="363861"/>
                    <a:pt x="733406" y="362493"/>
                    <a:pt x="733039" y="361192"/>
                  </a:cubicBezTo>
                  <a:lnTo>
                    <a:pt x="733039" y="361192"/>
                  </a:lnTo>
                  <a:lnTo>
                    <a:pt x="732438" y="358890"/>
                  </a:lnTo>
                  <a:cubicBezTo>
                    <a:pt x="732038" y="357355"/>
                    <a:pt x="731604" y="355854"/>
                    <a:pt x="731171" y="354319"/>
                  </a:cubicBezTo>
                  <a:lnTo>
                    <a:pt x="731171" y="354319"/>
                  </a:lnTo>
                  <a:lnTo>
                    <a:pt x="730170" y="350816"/>
                  </a:lnTo>
                  <a:cubicBezTo>
                    <a:pt x="728902" y="346545"/>
                    <a:pt x="727534" y="342342"/>
                    <a:pt x="726066" y="338171"/>
                  </a:cubicBezTo>
                  <a:lnTo>
                    <a:pt x="726066" y="338171"/>
                  </a:lnTo>
                  <a:lnTo>
                    <a:pt x="739011" y="333734"/>
                  </a:lnTo>
                  <a:lnTo>
                    <a:pt x="739011" y="333734"/>
                  </a:lnTo>
                  <a:lnTo>
                    <a:pt x="739511" y="333567"/>
                  </a:lnTo>
                  <a:lnTo>
                    <a:pt x="739712" y="333567"/>
                  </a:lnTo>
                  <a:lnTo>
                    <a:pt x="740179" y="333400"/>
                  </a:lnTo>
                  <a:lnTo>
                    <a:pt x="740179" y="333400"/>
                  </a:lnTo>
                  <a:lnTo>
                    <a:pt x="740646" y="333233"/>
                  </a:lnTo>
                  <a:lnTo>
                    <a:pt x="741279" y="333000"/>
                  </a:lnTo>
                  <a:lnTo>
                    <a:pt x="741580" y="333000"/>
                  </a:lnTo>
                  <a:lnTo>
                    <a:pt x="741580" y="333000"/>
                  </a:lnTo>
                  <a:lnTo>
                    <a:pt x="741780" y="333000"/>
                  </a:lnTo>
                  <a:lnTo>
                    <a:pt x="741780" y="333000"/>
                  </a:lnTo>
                  <a:lnTo>
                    <a:pt x="743081" y="332566"/>
                  </a:lnTo>
                  <a:lnTo>
                    <a:pt x="743615" y="332366"/>
                  </a:lnTo>
                  <a:lnTo>
                    <a:pt x="744482" y="332066"/>
                  </a:lnTo>
                  <a:lnTo>
                    <a:pt x="744816" y="332066"/>
                  </a:lnTo>
                  <a:lnTo>
                    <a:pt x="745116" y="332066"/>
                  </a:lnTo>
                  <a:lnTo>
                    <a:pt x="745517" y="332066"/>
                  </a:lnTo>
                  <a:lnTo>
                    <a:pt x="747418" y="331398"/>
                  </a:lnTo>
                  <a:lnTo>
                    <a:pt x="747418" y="331398"/>
                  </a:lnTo>
                  <a:lnTo>
                    <a:pt x="749453" y="330698"/>
                  </a:lnTo>
                  <a:lnTo>
                    <a:pt x="751689" y="329930"/>
                  </a:lnTo>
                  <a:lnTo>
                    <a:pt x="751689" y="329930"/>
                  </a:lnTo>
                  <a:lnTo>
                    <a:pt x="753090" y="329463"/>
                  </a:lnTo>
                  <a:lnTo>
                    <a:pt x="755959" y="328496"/>
                  </a:lnTo>
                  <a:lnTo>
                    <a:pt x="755959" y="328496"/>
                  </a:lnTo>
                  <a:lnTo>
                    <a:pt x="760263" y="326995"/>
                  </a:lnTo>
                  <a:lnTo>
                    <a:pt x="760263" y="326995"/>
                  </a:lnTo>
                  <a:lnTo>
                    <a:pt x="764567" y="325493"/>
                  </a:lnTo>
                  <a:lnTo>
                    <a:pt x="764567" y="325493"/>
                  </a:lnTo>
                  <a:lnTo>
                    <a:pt x="768904" y="323992"/>
                  </a:lnTo>
                  <a:lnTo>
                    <a:pt x="773241" y="322524"/>
                  </a:lnTo>
                  <a:lnTo>
                    <a:pt x="777578" y="321023"/>
                  </a:lnTo>
                  <a:lnTo>
                    <a:pt x="777578" y="321023"/>
                  </a:lnTo>
                  <a:lnTo>
                    <a:pt x="785385" y="318320"/>
                  </a:lnTo>
                  <a:lnTo>
                    <a:pt x="786220" y="318020"/>
                  </a:lnTo>
                  <a:lnTo>
                    <a:pt x="790657" y="316519"/>
                  </a:lnTo>
                  <a:lnTo>
                    <a:pt x="796228" y="314617"/>
                  </a:lnTo>
                  <a:lnTo>
                    <a:pt x="796228" y="314617"/>
                  </a:lnTo>
                  <a:lnTo>
                    <a:pt x="803568" y="312115"/>
                  </a:lnTo>
                  <a:lnTo>
                    <a:pt x="816580" y="307611"/>
                  </a:lnTo>
                  <a:lnTo>
                    <a:pt x="829591" y="303140"/>
                  </a:lnTo>
                  <a:lnTo>
                    <a:pt x="829591" y="303140"/>
                  </a:lnTo>
                  <a:lnTo>
                    <a:pt x="842570" y="298669"/>
                  </a:lnTo>
                  <a:cubicBezTo>
                    <a:pt x="843037" y="299937"/>
                    <a:pt x="843470" y="301238"/>
                    <a:pt x="843904" y="302539"/>
                  </a:cubicBezTo>
                  <a:cubicBezTo>
                    <a:pt x="844771" y="305108"/>
                    <a:pt x="845606" y="307744"/>
                    <a:pt x="846406" y="310346"/>
                  </a:cubicBezTo>
                  <a:lnTo>
                    <a:pt x="847207" y="312815"/>
                  </a:lnTo>
                  <a:cubicBezTo>
                    <a:pt x="847440" y="313616"/>
                    <a:pt x="847674" y="314450"/>
                    <a:pt x="847941" y="315217"/>
                  </a:cubicBezTo>
                  <a:lnTo>
                    <a:pt x="848675" y="317753"/>
                  </a:lnTo>
                  <a:cubicBezTo>
                    <a:pt x="848675" y="318153"/>
                    <a:pt x="848908" y="318587"/>
                    <a:pt x="849042" y="319021"/>
                  </a:cubicBezTo>
                  <a:lnTo>
                    <a:pt x="849943" y="322190"/>
                  </a:lnTo>
                  <a:cubicBezTo>
                    <a:pt x="850743" y="324959"/>
                    <a:pt x="851511" y="327762"/>
                    <a:pt x="852211" y="330564"/>
                  </a:cubicBezTo>
                  <a:lnTo>
                    <a:pt x="852812" y="332833"/>
                  </a:lnTo>
                  <a:cubicBezTo>
                    <a:pt x="853079" y="333867"/>
                    <a:pt x="853346" y="334935"/>
                    <a:pt x="853579" y="335969"/>
                  </a:cubicBezTo>
                  <a:cubicBezTo>
                    <a:pt x="853579" y="336303"/>
                    <a:pt x="853746" y="336636"/>
                    <a:pt x="853813" y="336970"/>
                  </a:cubicBezTo>
                  <a:cubicBezTo>
                    <a:pt x="854213" y="338571"/>
                    <a:pt x="854614" y="340306"/>
                    <a:pt x="854981" y="341774"/>
                  </a:cubicBezTo>
                  <a:lnTo>
                    <a:pt x="855981" y="346312"/>
                  </a:lnTo>
                  <a:cubicBezTo>
                    <a:pt x="856182" y="347213"/>
                    <a:pt x="856382" y="348080"/>
                    <a:pt x="856549" y="348947"/>
                  </a:cubicBezTo>
                  <a:cubicBezTo>
                    <a:pt x="856715" y="349815"/>
                    <a:pt x="857116" y="351650"/>
                    <a:pt x="857383" y="352984"/>
                  </a:cubicBezTo>
                  <a:cubicBezTo>
                    <a:pt x="857650" y="354319"/>
                    <a:pt x="857883" y="355420"/>
                    <a:pt x="858117" y="356654"/>
                  </a:cubicBezTo>
                  <a:lnTo>
                    <a:pt x="858317" y="357655"/>
                  </a:lnTo>
                  <a:cubicBezTo>
                    <a:pt x="858584" y="358956"/>
                    <a:pt x="858817" y="360291"/>
                    <a:pt x="859051" y="361592"/>
                  </a:cubicBezTo>
                  <a:lnTo>
                    <a:pt x="859351" y="363327"/>
                  </a:lnTo>
                  <a:lnTo>
                    <a:pt x="860152" y="367864"/>
                  </a:lnTo>
                  <a:cubicBezTo>
                    <a:pt x="860419" y="369532"/>
                    <a:pt x="860686" y="371234"/>
                    <a:pt x="860952" y="372969"/>
                  </a:cubicBezTo>
                  <a:cubicBezTo>
                    <a:pt x="860919" y="373099"/>
                    <a:pt x="860919" y="373239"/>
                    <a:pt x="860952" y="373369"/>
                  </a:cubicBezTo>
                  <a:lnTo>
                    <a:pt x="861553" y="377373"/>
                  </a:lnTo>
                  <a:cubicBezTo>
                    <a:pt x="862020" y="380709"/>
                    <a:pt x="862454" y="384045"/>
                    <a:pt x="862854" y="387615"/>
                  </a:cubicBezTo>
                  <a:cubicBezTo>
                    <a:pt x="862854" y="388816"/>
                    <a:pt x="863155" y="390051"/>
                    <a:pt x="863288" y="391285"/>
                  </a:cubicBezTo>
                  <a:cubicBezTo>
                    <a:pt x="863288" y="391652"/>
                    <a:pt x="863288" y="392019"/>
                    <a:pt x="863288" y="392386"/>
                  </a:cubicBezTo>
                  <a:cubicBezTo>
                    <a:pt x="863288" y="393587"/>
                    <a:pt x="863555" y="394822"/>
                    <a:pt x="863688" y="396056"/>
                  </a:cubicBezTo>
                  <a:cubicBezTo>
                    <a:pt x="863822" y="397290"/>
                    <a:pt x="863955" y="398858"/>
                    <a:pt x="864055" y="400260"/>
                  </a:cubicBezTo>
                  <a:cubicBezTo>
                    <a:pt x="864155" y="401661"/>
                    <a:pt x="864322" y="403096"/>
                    <a:pt x="864422" y="404497"/>
                  </a:cubicBezTo>
                  <a:cubicBezTo>
                    <a:pt x="864522" y="405898"/>
                    <a:pt x="864622" y="407066"/>
                    <a:pt x="864689" y="408333"/>
                  </a:cubicBezTo>
                  <a:lnTo>
                    <a:pt x="864689" y="408867"/>
                  </a:lnTo>
                  <a:cubicBezTo>
                    <a:pt x="864322" y="410035"/>
                    <a:pt x="864422" y="411403"/>
                    <a:pt x="864489" y="412804"/>
                  </a:cubicBezTo>
                  <a:close/>
                  <a:moveTo>
                    <a:pt x="399743" y="40673"/>
                  </a:moveTo>
                  <a:lnTo>
                    <a:pt x="405748" y="40140"/>
                  </a:lnTo>
                  <a:lnTo>
                    <a:pt x="409084" y="39873"/>
                  </a:lnTo>
                  <a:lnTo>
                    <a:pt x="411787" y="39706"/>
                  </a:lnTo>
                  <a:lnTo>
                    <a:pt x="414423" y="39539"/>
                  </a:lnTo>
                  <a:cubicBezTo>
                    <a:pt x="415667" y="39539"/>
                    <a:pt x="416901" y="39472"/>
                    <a:pt x="418126" y="39339"/>
                  </a:cubicBezTo>
                  <a:lnTo>
                    <a:pt x="423230" y="39105"/>
                  </a:lnTo>
                  <a:lnTo>
                    <a:pt x="423230" y="39105"/>
                  </a:lnTo>
                  <a:lnTo>
                    <a:pt x="427467" y="39105"/>
                  </a:lnTo>
                  <a:cubicBezTo>
                    <a:pt x="428201" y="39105"/>
                    <a:pt x="428902" y="39105"/>
                    <a:pt x="429636" y="39105"/>
                  </a:cubicBezTo>
                  <a:lnTo>
                    <a:pt x="433306" y="39105"/>
                  </a:lnTo>
                  <a:lnTo>
                    <a:pt x="443749" y="39105"/>
                  </a:lnTo>
                  <a:cubicBezTo>
                    <a:pt x="445150" y="39105"/>
                    <a:pt x="446551" y="39105"/>
                    <a:pt x="447986" y="39105"/>
                  </a:cubicBezTo>
                  <a:cubicBezTo>
                    <a:pt x="448653" y="39105"/>
                    <a:pt x="449320" y="39105"/>
                    <a:pt x="449987" y="39105"/>
                  </a:cubicBezTo>
                  <a:cubicBezTo>
                    <a:pt x="451422" y="39105"/>
                    <a:pt x="452890" y="39105"/>
                    <a:pt x="454325" y="39105"/>
                  </a:cubicBezTo>
                  <a:lnTo>
                    <a:pt x="459029" y="39339"/>
                  </a:lnTo>
                  <a:lnTo>
                    <a:pt x="459296" y="39339"/>
                  </a:lnTo>
                  <a:lnTo>
                    <a:pt x="463533" y="39572"/>
                  </a:lnTo>
                  <a:lnTo>
                    <a:pt x="465001" y="39572"/>
                  </a:lnTo>
                  <a:lnTo>
                    <a:pt x="468337" y="39839"/>
                  </a:lnTo>
                  <a:cubicBezTo>
                    <a:pt x="470105" y="39839"/>
                    <a:pt x="471907" y="40106"/>
                    <a:pt x="473708" y="40273"/>
                  </a:cubicBezTo>
                  <a:lnTo>
                    <a:pt x="475744" y="40440"/>
                  </a:lnTo>
                  <a:lnTo>
                    <a:pt x="479347" y="40807"/>
                  </a:lnTo>
                  <a:lnTo>
                    <a:pt x="483717" y="41274"/>
                  </a:lnTo>
                  <a:lnTo>
                    <a:pt x="486220" y="41541"/>
                  </a:lnTo>
                  <a:lnTo>
                    <a:pt x="492091" y="42308"/>
                  </a:lnTo>
                  <a:lnTo>
                    <a:pt x="493259" y="42308"/>
                  </a:lnTo>
                  <a:lnTo>
                    <a:pt x="496596" y="42775"/>
                  </a:lnTo>
                  <a:lnTo>
                    <a:pt x="496596" y="42775"/>
                  </a:lnTo>
                  <a:lnTo>
                    <a:pt x="500332" y="43309"/>
                  </a:lnTo>
                  <a:lnTo>
                    <a:pt x="500332" y="43309"/>
                  </a:lnTo>
                  <a:lnTo>
                    <a:pt x="498197" y="56888"/>
                  </a:lnTo>
                  <a:lnTo>
                    <a:pt x="498197" y="56888"/>
                  </a:lnTo>
                  <a:lnTo>
                    <a:pt x="496963" y="64528"/>
                  </a:lnTo>
                  <a:lnTo>
                    <a:pt x="496062" y="70166"/>
                  </a:lnTo>
                  <a:lnTo>
                    <a:pt x="496062" y="70166"/>
                  </a:lnTo>
                  <a:lnTo>
                    <a:pt x="495294" y="74971"/>
                  </a:lnTo>
                  <a:lnTo>
                    <a:pt x="495294" y="75838"/>
                  </a:lnTo>
                  <a:lnTo>
                    <a:pt x="494027" y="84012"/>
                  </a:lnTo>
                  <a:lnTo>
                    <a:pt x="494027" y="84012"/>
                  </a:lnTo>
                  <a:lnTo>
                    <a:pt x="493593" y="86848"/>
                  </a:lnTo>
                  <a:lnTo>
                    <a:pt x="493593" y="87715"/>
                  </a:lnTo>
                  <a:lnTo>
                    <a:pt x="493593" y="88015"/>
                  </a:lnTo>
                  <a:lnTo>
                    <a:pt x="493593" y="88382"/>
                  </a:lnTo>
                  <a:lnTo>
                    <a:pt x="493593" y="88549"/>
                  </a:lnTo>
                  <a:lnTo>
                    <a:pt x="493593" y="89183"/>
                  </a:lnTo>
                  <a:lnTo>
                    <a:pt x="493593" y="89183"/>
                  </a:lnTo>
                  <a:lnTo>
                    <a:pt x="493593" y="89850"/>
                  </a:lnTo>
                  <a:lnTo>
                    <a:pt x="493593" y="90318"/>
                  </a:lnTo>
                  <a:lnTo>
                    <a:pt x="493159" y="92953"/>
                  </a:lnTo>
                  <a:lnTo>
                    <a:pt x="492559" y="96790"/>
                  </a:lnTo>
                  <a:lnTo>
                    <a:pt x="492559" y="97491"/>
                  </a:lnTo>
                  <a:lnTo>
                    <a:pt x="492559" y="98225"/>
                  </a:lnTo>
                  <a:lnTo>
                    <a:pt x="492559" y="99292"/>
                  </a:lnTo>
                  <a:lnTo>
                    <a:pt x="492559" y="99993"/>
                  </a:lnTo>
                  <a:lnTo>
                    <a:pt x="492225" y="102028"/>
                  </a:lnTo>
                  <a:lnTo>
                    <a:pt x="491625" y="105865"/>
                  </a:lnTo>
                  <a:lnTo>
                    <a:pt x="491625" y="106565"/>
                  </a:lnTo>
                  <a:lnTo>
                    <a:pt x="491625" y="107032"/>
                  </a:lnTo>
                  <a:lnTo>
                    <a:pt x="491625" y="107299"/>
                  </a:lnTo>
                  <a:lnTo>
                    <a:pt x="491625" y="108033"/>
                  </a:lnTo>
                  <a:lnTo>
                    <a:pt x="491625" y="108267"/>
                  </a:lnTo>
                  <a:lnTo>
                    <a:pt x="491157" y="111069"/>
                  </a:lnTo>
                  <a:lnTo>
                    <a:pt x="490457" y="115640"/>
                  </a:lnTo>
                  <a:lnTo>
                    <a:pt x="489022" y="124681"/>
                  </a:lnTo>
                  <a:lnTo>
                    <a:pt x="489022" y="124681"/>
                  </a:lnTo>
                  <a:lnTo>
                    <a:pt x="489022" y="125349"/>
                  </a:lnTo>
                  <a:lnTo>
                    <a:pt x="489022" y="125349"/>
                  </a:lnTo>
                  <a:lnTo>
                    <a:pt x="488522" y="128685"/>
                  </a:lnTo>
                  <a:lnTo>
                    <a:pt x="487020" y="138294"/>
                  </a:lnTo>
                  <a:lnTo>
                    <a:pt x="487020" y="138294"/>
                  </a:lnTo>
                  <a:lnTo>
                    <a:pt x="484852" y="151639"/>
                  </a:lnTo>
                  <a:lnTo>
                    <a:pt x="482716" y="165251"/>
                  </a:lnTo>
                  <a:lnTo>
                    <a:pt x="482716" y="165551"/>
                  </a:lnTo>
                  <a:lnTo>
                    <a:pt x="482716" y="165551"/>
                  </a:lnTo>
                  <a:lnTo>
                    <a:pt x="481616" y="172557"/>
                  </a:lnTo>
                  <a:lnTo>
                    <a:pt x="481315" y="174459"/>
                  </a:lnTo>
                  <a:lnTo>
                    <a:pt x="480581" y="178830"/>
                  </a:lnTo>
                  <a:lnTo>
                    <a:pt x="478946" y="189172"/>
                  </a:lnTo>
                  <a:lnTo>
                    <a:pt x="478546" y="191608"/>
                  </a:lnTo>
                  <a:lnTo>
                    <a:pt x="478546" y="192408"/>
                  </a:lnTo>
                  <a:lnTo>
                    <a:pt x="476444" y="205753"/>
                  </a:lnTo>
                  <a:lnTo>
                    <a:pt x="476444" y="206020"/>
                  </a:lnTo>
                  <a:lnTo>
                    <a:pt x="476444" y="206020"/>
                  </a:lnTo>
                  <a:lnTo>
                    <a:pt x="475677" y="210891"/>
                  </a:lnTo>
                  <a:lnTo>
                    <a:pt x="474910" y="215696"/>
                  </a:lnTo>
                  <a:lnTo>
                    <a:pt x="474342" y="219366"/>
                  </a:lnTo>
                  <a:lnTo>
                    <a:pt x="473608" y="223836"/>
                  </a:lnTo>
                  <a:lnTo>
                    <a:pt x="473608" y="223836"/>
                  </a:lnTo>
                  <a:lnTo>
                    <a:pt x="473608" y="224971"/>
                  </a:lnTo>
                  <a:lnTo>
                    <a:pt x="471473" y="238483"/>
                  </a:lnTo>
                  <a:lnTo>
                    <a:pt x="471473" y="238483"/>
                  </a:lnTo>
                  <a:lnTo>
                    <a:pt x="469838" y="238216"/>
                  </a:lnTo>
                  <a:lnTo>
                    <a:pt x="469605" y="238216"/>
                  </a:lnTo>
                  <a:lnTo>
                    <a:pt x="468504" y="238216"/>
                  </a:lnTo>
                  <a:lnTo>
                    <a:pt x="468170" y="238216"/>
                  </a:lnTo>
                  <a:lnTo>
                    <a:pt x="467503" y="238216"/>
                  </a:lnTo>
                  <a:lnTo>
                    <a:pt x="466569" y="238216"/>
                  </a:lnTo>
                  <a:lnTo>
                    <a:pt x="465968" y="238216"/>
                  </a:lnTo>
                  <a:lnTo>
                    <a:pt x="465535" y="238216"/>
                  </a:lnTo>
                  <a:lnTo>
                    <a:pt x="464667" y="238216"/>
                  </a:lnTo>
                  <a:lnTo>
                    <a:pt x="464100" y="238216"/>
                  </a:lnTo>
                  <a:lnTo>
                    <a:pt x="462132" y="238216"/>
                  </a:lnTo>
                  <a:cubicBezTo>
                    <a:pt x="461197" y="238216"/>
                    <a:pt x="460297" y="237982"/>
                    <a:pt x="459362" y="237915"/>
                  </a:cubicBezTo>
                  <a:lnTo>
                    <a:pt x="457361" y="237915"/>
                  </a:lnTo>
                  <a:lnTo>
                    <a:pt x="456126" y="237915"/>
                  </a:lnTo>
                  <a:lnTo>
                    <a:pt x="455459" y="237915"/>
                  </a:lnTo>
                  <a:lnTo>
                    <a:pt x="454358" y="237915"/>
                  </a:lnTo>
                  <a:lnTo>
                    <a:pt x="451789" y="237715"/>
                  </a:lnTo>
                  <a:lnTo>
                    <a:pt x="449320" y="237715"/>
                  </a:lnTo>
                  <a:lnTo>
                    <a:pt x="449153" y="237715"/>
                  </a:lnTo>
                  <a:lnTo>
                    <a:pt x="446718" y="237715"/>
                  </a:lnTo>
                  <a:lnTo>
                    <a:pt x="446184" y="237715"/>
                  </a:lnTo>
                  <a:lnTo>
                    <a:pt x="444816" y="237715"/>
                  </a:lnTo>
                  <a:lnTo>
                    <a:pt x="432639" y="237715"/>
                  </a:lnTo>
                  <a:lnTo>
                    <a:pt x="430770" y="237715"/>
                  </a:lnTo>
                  <a:lnTo>
                    <a:pt x="428735" y="237715"/>
                  </a:lnTo>
                  <a:lnTo>
                    <a:pt x="426734" y="237715"/>
                  </a:lnTo>
                  <a:lnTo>
                    <a:pt x="424732" y="237715"/>
                  </a:lnTo>
                  <a:lnTo>
                    <a:pt x="422730" y="237882"/>
                  </a:lnTo>
                  <a:lnTo>
                    <a:pt x="420294" y="238082"/>
                  </a:lnTo>
                  <a:lnTo>
                    <a:pt x="420294" y="238082"/>
                  </a:lnTo>
                  <a:lnTo>
                    <a:pt x="419093" y="238082"/>
                  </a:lnTo>
                  <a:lnTo>
                    <a:pt x="418893" y="238082"/>
                  </a:lnTo>
                  <a:lnTo>
                    <a:pt x="417058" y="238282"/>
                  </a:lnTo>
                  <a:lnTo>
                    <a:pt x="416825" y="238282"/>
                  </a:lnTo>
                  <a:lnTo>
                    <a:pt x="414923" y="238483"/>
                  </a:lnTo>
                  <a:lnTo>
                    <a:pt x="412087" y="238316"/>
                  </a:lnTo>
                  <a:lnTo>
                    <a:pt x="411520" y="238316"/>
                  </a:lnTo>
                  <a:lnTo>
                    <a:pt x="410552" y="238316"/>
                  </a:lnTo>
                  <a:lnTo>
                    <a:pt x="409785" y="238316"/>
                  </a:lnTo>
                  <a:lnTo>
                    <a:pt x="409018" y="238316"/>
                  </a:lnTo>
                  <a:lnTo>
                    <a:pt x="408617" y="238316"/>
                  </a:lnTo>
                  <a:lnTo>
                    <a:pt x="408317" y="238316"/>
                  </a:lnTo>
                  <a:lnTo>
                    <a:pt x="407917" y="238316"/>
                  </a:lnTo>
                  <a:lnTo>
                    <a:pt x="407450" y="238316"/>
                  </a:lnTo>
                  <a:lnTo>
                    <a:pt x="407450" y="238316"/>
                  </a:lnTo>
                  <a:lnTo>
                    <a:pt x="406816" y="238316"/>
                  </a:lnTo>
                  <a:lnTo>
                    <a:pt x="406816" y="238049"/>
                  </a:lnTo>
                  <a:lnTo>
                    <a:pt x="406816" y="238049"/>
                  </a:lnTo>
                  <a:lnTo>
                    <a:pt x="406516" y="236214"/>
                  </a:lnTo>
                  <a:lnTo>
                    <a:pt x="405882" y="232177"/>
                  </a:lnTo>
                  <a:lnTo>
                    <a:pt x="404681" y="224770"/>
                  </a:lnTo>
                  <a:lnTo>
                    <a:pt x="404681" y="224971"/>
                  </a:lnTo>
                  <a:lnTo>
                    <a:pt x="403680" y="218598"/>
                  </a:lnTo>
                  <a:lnTo>
                    <a:pt x="401878" y="207121"/>
                  </a:lnTo>
                  <a:lnTo>
                    <a:pt x="401878" y="206854"/>
                  </a:lnTo>
                  <a:lnTo>
                    <a:pt x="401878" y="206854"/>
                  </a:lnTo>
                  <a:lnTo>
                    <a:pt x="400543" y="198414"/>
                  </a:lnTo>
                  <a:lnTo>
                    <a:pt x="400543" y="197913"/>
                  </a:lnTo>
                  <a:lnTo>
                    <a:pt x="400110" y="195144"/>
                  </a:lnTo>
                  <a:lnTo>
                    <a:pt x="399910" y="193910"/>
                  </a:lnTo>
                  <a:lnTo>
                    <a:pt x="399910" y="193309"/>
                  </a:lnTo>
                  <a:lnTo>
                    <a:pt x="399910" y="193309"/>
                  </a:lnTo>
                  <a:lnTo>
                    <a:pt x="397774" y="179764"/>
                  </a:lnTo>
                  <a:lnTo>
                    <a:pt x="397774" y="179764"/>
                  </a:lnTo>
                  <a:lnTo>
                    <a:pt x="395639" y="166418"/>
                  </a:lnTo>
                  <a:lnTo>
                    <a:pt x="395639" y="166118"/>
                  </a:lnTo>
                  <a:lnTo>
                    <a:pt x="393504" y="152506"/>
                  </a:lnTo>
                  <a:lnTo>
                    <a:pt x="393504" y="152239"/>
                  </a:lnTo>
                  <a:lnTo>
                    <a:pt x="393037" y="149337"/>
                  </a:lnTo>
                  <a:lnTo>
                    <a:pt x="391402" y="138927"/>
                  </a:lnTo>
                  <a:lnTo>
                    <a:pt x="389400" y="126049"/>
                  </a:lnTo>
                  <a:lnTo>
                    <a:pt x="389400" y="126049"/>
                  </a:lnTo>
                  <a:lnTo>
                    <a:pt x="389400" y="126049"/>
                  </a:lnTo>
                  <a:lnTo>
                    <a:pt x="389400" y="125382"/>
                  </a:lnTo>
                  <a:lnTo>
                    <a:pt x="389400" y="125382"/>
                  </a:lnTo>
                  <a:lnTo>
                    <a:pt x="387966" y="116407"/>
                  </a:lnTo>
                  <a:lnTo>
                    <a:pt x="387232" y="111870"/>
                  </a:lnTo>
                  <a:lnTo>
                    <a:pt x="386531" y="107333"/>
                  </a:lnTo>
                  <a:lnTo>
                    <a:pt x="385797" y="102795"/>
                  </a:lnTo>
                  <a:lnTo>
                    <a:pt x="385063" y="98258"/>
                  </a:lnTo>
                  <a:lnTo>
                    <a:pt x="384362" y="93754"/>
                  </a:lnTo>
                  <a:lnTo>
                    <a:pt x="383662" y="89217"/>
                  </a:lnTo>
                  <a:lnTo>
                    <a:pt x="382928" y="84679"/>
                  </a:lnTo>
                  <a:lnTo>
                    <a:pt x="382928" y="84679"/>
                  </a:lnTo>
                  <a:lnTo>
                    <a:pt x="381627" y="76539"/>
                  </a:lnTo>
                  <a:lnTo>
                    <a:pt x="381627" y="76172"/>
                  </a:lnTo>
                  <a:lnTo>
                    <a:pt x="381627" y="76172"/>
                  </a:lnTo>
                  <a:lnTo>
                    <a:pt x="381627" y="75805"/>
                  </a:lnTo>
                  <a:lnTo>
                    <a:pt x="380859" y="70967"/>
                  </a:lnTo>
                  <a:lnTo>
                    <a:pt x="379959" y="65329"/>
                  </a:lnTo>
                  <a:lnTo>
                    <a:pt x="378758" y="57655"/>
                  </a:lnTo>
                  <a:lnTo>
                    <a:pt x="376589" y="44110"/>
                  </a:lnTo>
                  <a:lnTo>
                    <a:pt x="376589" y="44110"/>
                  </a:lnTo>
                  <a:lnTo>
                    <a:pt x="377223" y="44110"/>
                  </a:lnTo>
                  <a:lnTo>
                    <a:pt x="380059" y="43676"/>
                  </a:lnTo>
                  <a:lnTo>
                    <a:pt x="381360" y="43476"/>
                  </a:lnTo>
                  <a:lnTo>
                    <a:pt x="384296" y="43042"/>
                  </a:lnTo>
                  <a:cubicBezTo>
                    <a:pt x="386731" y="42709"/>
                    <a:pt x="389200" y="42408"/>
                    <a:pt x="391636" y="42141"/>
                  </a:cubicBezTo>
                  <a:lnTo>
                    <a:pt x="392270" y="42141"/>
                  </a:lnTo>
                  <a:lnTo>
                    <a:pt x="395072" y="41808"/>
                  </a:lnTo>
                  <a:lnTo>
                    <a:pt x="396974" y="41608"/>
                  </a:lnTo>
                  <a:lnTo>
                    <a:pt x="399576" y="41341"/>
                  </a:lnTo>
                  <a:close/>
                  <a:moveTo>
                    <a:pt x="368515" y="78540"/>
                  </a:moveTo>
                  <a:lnTo>
                    <a:pt x="369683" y="84579"/>
                  </a:lnTo>
                  <a:lnTo>
                    <a:pt x="369850" y="85480"/>
                  </a:lnTo>
                  <a:lnTo>
                    <a:pt x="369850" y="85747"/>
                  </a:lnTo>
                  <a:lnTo>
                    <a:pt x="369850" y="86614"/>
                  </a:lnTo>
                  <a:lnTo>
                    <a:pt x="369850" y="86614"/>
                  </a:lnTo>
                  <a:lnTo>
                    <a:pt x="369850" y="86614"/>
                  </a:lnTo>
                  <a:lnTo>
                    <a:pt x="370717" y="91018"/>
                  </a:lnTo>
                  <a:lnTo>
                    <a:pt x="370717" y="91018"/>
                  </a:lnTo>
                  <a:lnTo>
                    <a:pt x="370884" y="91819"/>
                  </a:lnTo>
                  <a:lnTo>
                    <a:pt x="370884" y="91819"/>
                  </a:lnTo>
                  <a:lnTo>
                    <a:pt x="370884" y="92319"/>
                  </a:lnTo>
                  <a:lnTo>
                    <a:pt x="370884" y="92586"/>
                  </a:lnTo>
                  <a:lnTo>
                    <a:pt x="370884" y="92586"/>
                  </a:lnTo>
                  <a:lnTo>
                    <a:pt x="370884" y="92886"/>
                  </a:lnTo>
                  <a:lnTo>
                    <a:pt x="370884" y="92886"/>
                  </a:lnTo>
                  <a:lnTo>
                    <a:pt x="370884" y="93120"/>
                  </a:lnTo>
                  <a:lnTo>
                    <a:pt x="370884" y="93520"/>
                  </a:lnTo>
                  <a:lnTo>
                    <a:pt x="370884" y="93520"/>
                  </a:lnTo>
                  <a:lnTo>
                    <a:pt x="370884" y="94088"/>
                  </a:lnTo>
                  <a:lnTo>
                    <a:pt x="370884" y="94088"/>
                  </a:lnTo>
                  <a:lnTo>
                    <a:pt x="370884" y="94088"/>
                  </a:lnTo>
                  <a:lnTo>
                    <a:pt x="370884" y="94088"/>
                  </a:lnTo>
                  <a:lnTo>
                    <a:pt x="370884" y="94988"/>
                  </a:lnTo>
                  <a:lnTo>
                    <a:pt x="370884" y="95155"/>
                  </a:lnTo>
                  <a:lnTo>
                    <a:pt x="371051" y="95956"/>
                  </a:lnTo>
                  <a:lnTo>
                    <a:pt x="371051" y="96423"/>
                  </a:lnTo>
                  <a:lnTo>
                    <a:pt x="371051" y="97023"/>
                  </a:lnTo>
                  <a:lnTo>
                    <a:pt x="371551" y="99559"/>
                  </a:lnTo>
                  <a:lnTo>
                    <a:pt x="371551" y="99559"/>
                  </a:lnTo>
                  <a:lnTo>
                    <a:pt x="372352" y="103429"/>
                  </a:lnTo>
                  <a:lnTo>
                    <a:pt x="372352" y="103963"/>
                  </a:lnTo>
                  <a:lnTo>
                    <a:pt x="372352" y="103963"/>
                  </a:lnTo>
                  <a:lnTo>
                    <a:pt x="372352" y="104230"/>
                  </a:lnTo>
                  <a:lnTo>
                    <a:pt x="372352" y="104630"/>
                  </a:lnTo>
                  <a:lnTo>
                    <a:pt x="373119" y="108467"/>
                  </a:lnTo>
                  <a:lnTo>
                    <a:pt x="373119" y="108467"/>
                  </a:lnTo>
                  <a:lnTo>
                    <a:pt x="373119" y="109001"/>
                  </a:lnTo>
                  <a:lnTo>
                    <a:pt x="373386" y="110202"/>
                  </a:lnTo>
                  <a:lnTo>
                    <a:pt x="373386" y="110802"/>
                  </a:lnTo>
                  <a:lnTo>
                    <a:pt x="373386" y="111103"/>
                  </a:lnTo>
                  <a:lnTo>
                    <a:pt x="373386" y="111336"/>
                  </a:lnTo>
                  <a:lnTo>
                    <a:pt x="373386" y="111603"/>
                  </a:lnTo>
                  <a:lnTo>
                    <a:pt x="373386" y="112070"/>
                  </a:lnTo>
                  <a:lnTo>
                    <a:pt x="373386" y="112804"/>
                  </a:lnTo>
                  <a:lnTo>
                    <a:pt x="373386" y="112804"/>
                  </a:lnTo>
                  <a:lnTo>
                    <a:pt x="373386" y="112804"/>
                  </a:lnTo>
                  <a:lnTo>
                    <a:pt x="373386" y="113004"/>
                  </a:lnTo>
                  <a:lnTo>
                    <a:pt x="373386" y="113371"/>
                  </a:lnTo>
                  <a:lnTo>
                    <a:pt x="373386" y="113371"/>
                  </a:lnTo>
                  <a:lnTo>
                    <a:pt x="373586" y="114372"/>
                  </a:lnTo>
                  <a:lnTo>
                    <a:pt x="373586" y="114539"/>
                  </a:lnTo>
                  <a:lnTo>
                    <a:pt x="374087" y="117141"/>
                  </a:lnTo>
                  <a:lnTo>
                    <a:pt x="374087" y="118209"/>
                  </a:lnTo>
                  <a:lnTo>
                    <a:pt x="374320" y="119377"/>
                  </a:lnTo>
                  <a:lnTo>
                    <a:pt x="374320" y="119677"/>
                  </a:lnTo>
                  <a:lnTo>
                    <a:pt x="374320" y="120077"/>
                  </a:lnTo>
                  <a:lnTo>
                    <a:pt x="374320" y="120444"/>
                  </a:lnTo>
                  <a:lnTo>
                    <a:pt x="374320" y="120444"/>
                  </a:lnTo>
                  <a:lnTo>
                    <a:pt x="374320" y="120444"/>
                  </a:lnTo>
                  <a:lnTo>
                    <a:pt x="374320" y="120745"/>
                  </a:lnTo>
                  <a:lnTo>
                    <a:pt x="374487" y="121612"/>
                  </a:lnTo>
                  <a:lnTo>
                    <a:pt x="374487" y="122313"/>
                  </a:lnTo>
                  <a:lnTo>
                    <a:pt x="374487" y="122313"/>
                  </a:lnTo>
                  <a:lnTo>
                    <a:pt x="375354" y="126917"/>
                  </a:lnTo>
                  <a:lnTo>
                    <a:pt x="375354" y="126917"/>
                  </a:lnTo>
                  <a:lnTo>
                    <a:pt x="375354" y="127084"/>
                  </a:lnTo>
                  <a:lnTo>
                    <a:pt x="377957" y="140429"/>
                  </a:lnTo>
                  <a:lnTo>
                    <a:pt x="377957" y="140429"/>
                  </a:lnTo>
                  <a:lnTo>
                    <a:pt x="377957" y="140429"/>
                  </a:lnTo>
                  <a:lnTo>
                    <a:pt x="377957" y="140429"/>
                  </a:lnTo>
                  <a:lnTo>
                    <a:pt x="377223" y="140429"/>
                  </a:lnTo>
                  <a:lnTo>
                    <a:pt x="375655" y="140762"/>
                  </a:lnTo>
                  <a:lnTo>
                    <a:pt x="373653" y="141163"/>
                  </a:lnTo>
                  <a:lnTo>
                    <a:pt x="370984" y="141730"/>
                  </a:lnTo>
                  <a:lnTo>
                    <a:pt x="369316" y="142097"/>
                  </a:lnTo>
                  <a:lnTo>
                    <a:pt x="366346" y="142764"/>
                  </a:lnTo>
                  <a:lnTo>
                    <a:pt x="365979" y="142764"/>
                  </a:lnTo>
                  <a:lnTo>
                    <a:pt x="364778" y="143064"/>
                  </a:lnTo>
                  <a:lnTo>
                    <a:pt x="364245" y="143064"/>
                  </a:lnTo>
                  <a:lnTo>
                    <a:pt x="363344" y="143298"/>
                  </a:lnTo>
                  <a:lnTo>
                    <a:pt x="363144" y="143298"/>
                  </a:lnTo>
                  <a:lnTo>
                    <a:pt x="359040" y="144366"/>
                  </a:lnTo>
                  <a:lnTo>
                    <a:pt x="357572" y="144766"/>
                  </a:lnTo>
                  <a:lnTo>
                    <a:pt x="357572" y="144766"/>
                  </a:lnTo>
                  <a:lnTo>
                    <a:pt x="356037" y="145166"/>
                  </a:lnTo>
                  <a:lnTo>
                    <a:pt x="354669" y="145533"/>
                  </a:lnTo>
                  <a:lnTo>
                    <a:pt x="354669" y="145533"/>
                  </a:lnTo>
                  <a:lnTo>
                    <a:pt x="353235" y="145934"/>
                  </a:lnTo>
                  <a:lnTo>
                    <a:pt x="352201" y="146234"/>
                  </a:lnTo>
                  <a:lnTo>
                    <a:pt x="347830" y="147535"/>
                  </a:lnTo>
                  <a:lnTo>
                    <a:pt x="345762" y="148169"/>
                  </a:lnTo>
                  <a:lnTo>
                    <a:pt x="344861" y="148469"/>
                  </a:lnTo>
                  <a:lnTo>
                    <a:pt x="340424" y="149904"/>
                  </a:lnTo>
                  <a:lnTo>
                    <a:pt x="339122" y="150338"/>
                  </a:lnTo>
                  <a:lnTo>
                    <a:pt x="339122" y="150338"/>
                  </a:lnTo>
                  <a:lnTo>
                    <a:pt x="338322" y="150604"/>
                  </a:lnTo>
                  <a:lnTo>
                    <a:pt x="337921" y="150771"/>
                  </a:lnTo>
                  <a:lnTo>
                    <a:pt x="337921" y="150771"/>
                  </a:lnTo>
                  <a:lnTo>
                    <a:pt x="337754" y="150771"/>
                  </a:lnTo>
                  <a:cubicBezTo>
                    <a:pt x="335285" y="151639"/>
                    <a:pt x="332817" y="152506"/>
                    <a:pt x="330381" y="153440"/>
                  </a:cubicBezTo>
                  <a:cubicBezTo>
                    <a:pt x="327946" y="154374"/>
                    <a:pt x="325610" y="155242"/>
                    <a:pt x="323242" y="156209"/>
                  </a:cubicBezTo>
                  <a:lnTo>
                    <a:pt x="323242" y="156209"/>
                  </a:lnTo>
                  <a:lnTo>
                    <a:pt x="321573" y="156910"/>
                  </a:lnTo>
                  <a:lnTo>
                    <a:pt x="319405" y="157811"/>
                  </a:lnTo>
                  <a:lnTo>
                    <a:pt x="317403" y="158645"/>
                  </a:lnTo>
                  <a:lnTo>
                    <a:pt x="316202" y="159179"/>
                  </a:lnTo>
                  <a:lnTo>
                    <a:pt x="315368" y="159546"/>
                  </a:lnTo>
                  <a:lnTo>
                    <a:pt x="315335" y="161581"/>
                  </a:lnTo>
                  <a:lnTo>
                    <a:pt x="313333" y="162482"/>
                  </a:lnTo>
                  <a:lnTo>
                    <a:pt x="313333" y="162482"/>
                  </a:lnTo>
                  <a:lnTo>
                    <a:pt x="310497" y="163816"/>
                  </a:lnTo>
                  <a:lnTo>
                    <a:pt x="307694" y="165184"/>
                  </a:lnTo>
                  <a:lnTo>
                    <a:pt x="307694" y="165184"/>
                  </a:lnTo>
                  <a:lnTo>
                    <a:pt x="302423" y="167786"/>
                  </a:lnTo>
                  <a:lnTo>
                    <a:pt x="299854" y="169121"/>
                  </a:lnTo>
                  <a:lnTo>
                    <a:pt x="299854" y="169121"/>
                  </a:lnTo>
                  <a:lnTo>
                    <a:pt x="297252" y="170489"/>
                  </a:lnTo>
                  <a:cubicBezTo>
                    <a:pt x="295560" y="171380"/>
                    <a:pt x="293859" y="172314"/>
                    <a:pt x="292147" y="173291"/>
                  </a:cubicBezTo>
                  <a:lnTo>
                    <a:pt x="292147" y="173291"/>
                  </a:lnTo>
                  <a:lnTo>
                    <a:pt x="292147" y="173291"/>
                  </a:lnTo>
                  <a:lnTo>
                    <a:pt x="285308" y="161581"/>
                  </a:lnTo>
                  <a:lnTo>
                    <a:pt x="285308" y="161581"/>
                  </a:lnTo>
                  <a:lnTo>
                    <a:pt x="285108" y="161214"/>
                  </a:lnTo>
                  <a:lnTo>
                    <a:pt x="285108" y="161214"/>
                  </a:lnTo>
                  <a:lnTo>
                    <a:pt x="285108" y="161214"/>
                  </a:lnTo>
                  <a:lnTo>
                    <a:pt x="283173" y="157644"/>
                  </a:lnTo>
                  <a:lnTo>
                    <a:pt x="282906" y="157177"/>
                  </a:lnTo>
                  <a:lnTo>
                    <a:pt x="281638" y="154875"/>
                  </a:lnTo>
                  <a:lnTo>
                    <a:pt x="281638" y="154875"/>
                  </a:lnTo>
                  <a:lnTo>
                    <a:pt x="281638" y="154875"/>
                  </a:lnTo>
                  <a:lnTo>
                    <a:pt x="281338" y="154374"/>
                  </a:lnTo>
                  <a:lnTo>
                    <a:pt x="280904" y="153574"/>
                  </a:lnTo>
                  <a:lnTo>
                    <a:pt x="280904" y="153574"/>
                  </a:lnTo>
                  <a:lnTo>
                    <a:pt x="280904" y="153574"/>
                  </a:lnTo>
                  <a:lnTo>
                    <a:pt x="280670" y="153173"/>
                  </a:lnTo>
                  <a:lnTo>
                    <a:pt x="279970" y="151939"/>
                  </a:lnTo>
                  <a:lnTo>
                    <a:pt x="278669" y="149570"/>
                  </a:lnTo>
                  <a:lnTo>
                    <a:pt x="277668" y="147702"/>
                  </a:lnTo>
                  <a:lnTo>
                    <a:pt x="277668" y="147702"/>
                  </a:lnTo>
                  <a:lnTo>
                    <a:pt x="277668" y="147435"/>
                  </a:lnTo>
                  <a:lnTo>
                    <a:pt x="277434" y="147035"/>
                  </a:lnTo>
                  <a:lnTo>
                    <a:pt x="276934" y="146134"/>
                  </a:lnTo>
                  <a:lnTo>
                    <a:pt x="276700" y="145733"/>
                  </a:lnTo>
                  <a:lnTo>
                    <a:pt x="276700" y="144899"/>
                  </a:lnTo>
                  <a:lnTo>
                    <a:pt x="275833" y="143365"/>
                  </a:lnTo>
                  <a:lnTo>
                    <a:pt x="274498" y="141029"/>
                  </a:lnTo>
                  <a:lnTo>
                    <a:pt x="274498" y="141029"/>
                  </a:lnTo>
                  <a:lnTo>
                    <a:pt x="273964" y="140128"/>
                  </a:lnTo>
                  <a:lnTo>
                    <a:pt x="273364" y="139094"/>
                  </a:lnTo>
                  <a:lnTo>
                    <a:pt x="273364" y="139094"/>
                  </a:lnTo>
                  <a:lnTo>
                    <a:pt x="273064" y="138594"/>
                  </a:lnTo>
                  <a:lnTo>
                    <a:pt x="272597" y="137826"/>
                  </a:lnTo>
                  <a:lnTo>
                    <a:pt x="272597" y="137826"/>
                  </a:lnTo>
                  <a:lnTo>
                    <a:pt x="272597" y="137626"/>
                  </a:lnTo>
                  <a:lnTo>
                    <a:pt x="272330" y="137193"/>
                  </a:lnTo>
                  <a:lnTo>
                    <a:pt x="272330" y="137193"/>
                  </a:lnTo>
                  <a:lnTo>
                    <a:pt x="270094" y="133156"/>
                  </a:lnTo>
                  <a:lnTo>
                    <a:pt x="267892" y="129119"/>
                  </a:lnTo>
                  <a:lnTo>
                    <a:pt x="265690" y="125148"/>
                  </a:lnTo>
                  <a:lnTo>
                    <a:pt x="265690" y="125148"/>
                  </a:lnTo>
                  <a:lnTo>
                    <a:pt x="261687" y="117909"/>
                  </a:lnTo>
                  <a:lnTo>
                    <a:pt x="261253" y="117141"/>
                  </a:lnTo>
                  <a:lnTo>
                    <a:pt x="258918" y="112871"/>
                  </a:lnTo>
                  <a:cubicBezTo>
                    <a:pt x="261553" y="111403"/>
                    <a:pt x="264222" y="109968"/>
                    <a:pt x="266891" y="108567"/>
                  </a:cubicBezTo>
                  <a:lnTo>
                    <a:pt x="269894" y="106999"/>
                  </a:lnTo>
                  <a:lnTo>
                    <a:pt x="270528" y="106699"/>
                  </a:lnTo>
                  <a:lnTo>
                    <a:pt x="270528" y="106699"/>
                  </a:lnTo>
                  <a:lnTo>
                    <a:pt x="272063" y="105931"/>
                  </a:lnTo>
                  <a:lnTo>
                    <a:pt x="274165" y="104897"/>
                  </a:lnTo>
                  <a:lnTo>
                    <a:pt x="274165" y="104897"/>
                  </a:lnTo>
                  <a:lnTo>
                    <a:pt x="275099" y="104463"/>
                  </a:lnTo>
                  <a:lnTo>
                    <a:pt x="278001" y="103029"/>
                  </a:lnTo>
                  <a:lnTo>
                    <a:pt x="278235" y="103029"/>
                  </a:lnTo>
                  <a:cubicBezTo>
                    <a:pt x="279503" y="102405"/>
                    <a:pt x="280771" y="101804"/>
                    <a:pt x="282038" y="101227"/>
                  </a:cubicBezTo>
                  <a:lnTo>
                    <a:pt x="282038" y="101227"/>
                  </a:lnTo>
                  <a:lnTo>
                    <a:pt x="282539" y="100994"/>
                  </a:lnTo>
                  <a:lnTo>
                    <a:pt x="282539" y="100994"/>
                  </a:lnTo>
                  <a:lnTo>
                    <a:pt x="286342" y="99259"/>
                  </a:lnTo>
                  <a:lnTo>
                    <a:pt x="290479" y="97424"/>
                  </a:lnTo>
                  <a:lnTo>
                    <a:pt x="292448" y="96590"/>
                  </a:lnTo>
                  <a:lnTo>
                    <a:pt x="292448" y="96590"/>
                  </a:lnTo>
                  <a:lnTo>
                    <a:pt x="294382" y="95789"/>
                  </a:lnTo>
                  <a:lnTo>
                    <a:pt x="294583" y="95789"/>
                  </a:lnTo>
                  <a:cubicBezTo>
                    <a:pt x="295951" y="95155"/>
                    <a:pt x="297318" y="94588"/>
                    <a:pt x="298720" y="94088"/>
                  </a:cubicBezTo>
                  <a:lnTo>
                    <a:pt x="298720" y="94088"/>
                  </a:lnTo>
                  <a:lnTo>
                    <a:pt x="302590" y="92553"/>
                  </a:lnTo>
                  <a:lnTo>
                    <a:pt x="302590" y="92553"/>
                  </a:lnTo>
                  <a:lnTo>
                    <a:pt x="302990" y="92386"/>
                  </a:lnTo>
                  <a:lnTo>
                    <a:pt x="302990" y="92386"/>
                  </a:lnTo>
                  <a:lnTo>
                    <a:pt x="307027" y="90851"/>
                  </a:lnTo>
                  <a:lnTo>
                    <a:pt x="308762" y="90217"/>
                  </a:lnTo>
                  <a:lnTo>
                    <a:pt x="311164" y="89317"/>
                  </a:lnTo>
                  <a:lnTo>
                    <a:pt x="311798" y="89083"/>
                  </a:lnTo>
                  <a:lnTo>
                    <a:pt x="311798" y="89083"/>
                  </a:lnTo>
                  <a:cubicBezTo>
                    <a:pt x="312999" y="88649"/>
                    <a:pt x="314233" y="88182"/>
                    <a:pt x="315468" y="87782"/>
                  </a:cubicBezTo>
                  <a:lnTo>
                    <a:pt x="315468" y="87782"/>
                  </a:lnTo>
                  <a:lnTo>
                    <a:pt x="317336" y="87148"/>
                  </a:lnTo>
                  <a:lnTo>
                    <a:pt x="317336" y="87148"/>
                  </a:lnTo>
                  <a:lnTo>
                    <a:pt x="318237" y="86881"/>
                  </a:lnTo>
                  <a:lnTo>
                    <a:pt x="318237" y="86881"/>
                  </a:lnTo>
                  <a:cubicBezTo>
                    <a:pt x="318537" y="86751"/>
                    <a:pt x="318851" y="86651"/>
                    <a:pt x="319171" y="86581"/>
                  </a:cubicBezTo>
                  <a:lnTo>
                    <a:pt x="319171" y="86581"/>
                  </a:lnTo>
                  <a:lnTo>
                    <a:pt x="319805" y="86381"/>
                  </a:lnTo>
                  <a:lnTo>
                    <a:pt x="319805" y="86381"/>
                  </a:lnTo>
                  <a:lnTo>
                    <a:pt x="323909" y="85046"/>
                  </a:lnTo>
                  <a:lnTo>
                    <a:pt x="325977" y="84379"/>
                  </a:lnTo>
                  <a:lnTo>
                    <a:pt x="328079" y="83712"/>
                  </a:lnTo>
                  <a:lnTo>
                    <a:pt x="328079" y="83712"/>
                  </a:lnTo>
                  <a:lnTo>
                    <a:pt x="328079" y="83712"/>
                  </a:lnTo>
                  <a:lnTo>
                    <a:pt x="328079" y="83712"/>
                  </a:lnTo>
                  <a:cubicBezTo>
                    <a:pt x="329514" y="83245"/>
                    <a:pt x="330982" y="82777"/>
                    <a:pt x="332416" y="82377"/>
                  </a:cubicBezTo>
                  <a:lnTo>
                    <a:pt x="335753" y="81476"/>
                  </a:lnTo>
                  <a:lnTo>
                    <a:pt x="338588" y="80676"/>
                  </a:lnTo>
                  <a:cubicBezTo>
                    <a:pt x="342726" y="79508"/>
                    <a:pt x="346929" y="78407"/>
                    <a:pt x="351166" y="77339"/>
                  </a:cubicBezTo>
                  <a:lnTo>
                    <a:pt x="351166" y="77339"/>
                  </a:lnTo>
                  <a:lnTo>
                    <a:pt x="353869" y="76705"/>
                  </a:lnTo>
                  <a:lnTo>
                    <a:pt x="356238" y="76138"/>
                  </a:lnTo>
                  <a:lnTo>
                    <a:pt x="356738" y="76138"/>
                  </a:lnTo>
                  <a:lnTo>
                    <a:pt x="360074" y="75404"/>
                  </a:lnTo>
                  <a:lnTo>
                    <a:pt x="363711" y="74670"/>
                  </a:lnTo>
                  <a:lnTo>
                    <a:pt x="367381" y="73936"/>
                  </a:lnTo>
                  <a:lnTo>
                    <a:pt x="367381" y="73936"/>
                  </a:lnTo>
                  <a:lnTo>
                    <a:pt x="367581" y="75004"/>
                  </a:lnTo>
                  <a:lnTo>
                    <a:pt x="367948" y="76939"/>
                  </a:lnTo>
                  <a:lnTo>
                    <a:pt x="367948" y="77573"/>
                  </a:lnTo>
                  <a:lnTo>
                    <a:pt x="367948" y="77806"/>
                  </a:lnTo>
                  <a:lnTo>
                    <a:pt x="367948" y="78340"/>
                  </a:lnTo>
                  <a:lnTo>
                    <a:pt x="367948" y="78640"/>
                  </a:lnTo>
                  <a:lnTo>
                    <a:pt x="367948" y="78640"/>
                  </a:lnTo>
                  <a:close/>
                  <a:moveTo>
                    <a:pt x="837332" y="455809"/>
                  </a:moveTo>
                  <a:cubicBezTo>
                    <a:pt x="837332" y="456276"/>
                    <a:pt x="837332" y="456743"/>
                    <a:pt x="837332" y="457177"/>
                  </a:cubicBezTo>
                  <a:cubicBezTo>
                    <a:pt x="837332" y="457611"/>
                    <a:pt x="837332" y="458845"/>
                    <a:pt x="837332" y="459646"/>
                  </a:cubicBezTo>
                  <a:cubicBezTo>
                    <a:pt x="837332" y="460446"/>
                    <a:pt x="837332" y="460680"/>
                    <a:pt x="837332" y="461180"/>
                  </a:cubicBezTo>
                  <a:cubicBezTo>
                    <a:pt x="837332" y="463616"/>
                    <a:pt x="837031" y="466052"/>
                    <a:pt x="836864" y="468454"/>
                  </a:cubicBezTo>
                  <a:cubicBezTo>
                    <a:pt x="836864" y="469755"/>
                    <a:pt x="836664" y="471089"/>
                    <a:pt x="836531" y="472424"/>
                  </a:cubicBezTo>
                  <a:cubicBezTo>
                    <a:pt x="836397" y="473758"/>
                    <a:pt x="836531" y="474426"/>
                    <a:pt x="836264" y="475427"/>
                  </a:cubicBezTo>
                  <a:cubicBezTo>
                    <a:pt x="835997" y="476427"/>
                    <a:pt x="836264" y="476694"/>
                    <a:pt x="836264" y="477328"/>
                  </a:cubicBezTo>
                  <a:cubicBezTo>
                    <a:pt x="836264" y="477962"/>
                    <a:pt x="836064" y="479230"/>
                    <a:pt x="835964" y="480164"/>
                  </a:cubicBezTo>
                  <a:cubicBezTo>
                    <a:pt x="835864" y="481098"/>
                    <a:pt x="835663" y="483000"/>
                    <a:pt x="835496" y="484401"/>
                  </a:cubicBezTo>
                  <a:cubicBezTo>
                    <a:pt x="835230" y="486703"/>
                    <a:pt x="834963" y="488972"/>
                    <a:pt x="834629" y="491274"/>
                  </a:cubicBezTo>
                  <a:lnTo>
                    <a:pt x="834429" y="492775"/>
                  </a:lnTo>
                  <a:lnTo>
                    <a:pt x="834129" y="494910"/>
                  </a:lnTo>
                  <a:lnTo>
                    <a:pt x="833828" y="496979"/>
                  </a:lnTo>
                  <a:lnTo>
                    <a:pt x="833428" y="499715"/>
                  </a:lnTo>
                  <a:cubicBezTo>
                    <a:pt x="832994" y="502350"/>
                    <a:pt x="832561" y="504986"/>
                    <a:pt x="832094" y="507622"/>
                  </a:cubicBezTo>
                  <a:lnTo>
                    <a:pt x="831593" y="510524"/>
                  </a:lnTo>
                  <a:lnTo>
                    <a:pt x="831293" y="511992"/>
                  </a:lnTo>
                  <a:cubicBezTo>
                    <a:pt x="831293" y="512826"/>
                    <a:pt x="830993" y="513660"/>
                    <a:pt x="830826" y="514495"/>
                  </a:cubicBezTo>
                  <a:lnTo>
                    <a:pt x="830125" y="517831"/>
                  </a:lnTo>
                  <a:cubicBezTo>
                    <a:pt x="830145" y="517951"/>
                    <a:pt x="830145" y="518078"/>
                    <a:pt x="830125" y="518198"/>
                  </a:cubicBezTo>
                  <a:cubicBezTo>
                    <a:pt x="829491" y="521534"/>
                    <a:pt x="828791" y="524537"/>
                    <a:pt x="828057" y="527673"/>
                  </a:cubicBezTo>
                  <a:cubicBezTo>
                    <a:pt x="828077" y="527816"/>
                    <a:pt x="828077" y="527963"/>
                    <a:pt x="828057" y="528107"/>
                  </a:cubicBezTo>
                  <a:cubicBezTo>
                    <a:pt x="827723" y="529608"/>
                    <a:pt x="827389" y="531043"/>
                    <a:pt x="827022" y="532511"/>
                  </a:cubicBezTo>
                  <a:lnTo>
                    <a:pt x="827022" y="532744"/>
                  </a:lnTo>
                  <a:cubicBezTo>
                    <a:pt x="826822" y="533545"/>
                    <a:pt x="826622" y="534312"/>
                    <a:pt x="826388" y="535113"/>
                  </a:cubicBezTo>
                  <a:cubicBezTo>
                    <a:pt x="826155" y="535914"/>
                    <a:pt x="826022" y="536648"/>
                    <a:pt x="825821" y="537415"/>
                  </a:cubicBezTo>
                  <a:lnTo>
                    <a:pt x="825821" y="537415"/>
                  </a:lnTo>
                  <a:lnTo>
                    <a:pt x="825321" y="539417"/>
                  </a:lnTo>
                  <a:lnTo>
                    <a:pt x="825321" y="539583"/>
                  </a:lnTo>
                  <a:lnTo>
                    <a:pt x="824820" y="541552"/>
                  </a:lnTo>
                  <a:cubicBezTo>
                    <a:pt x="824453" y="542953"/>
                    <a:pt x="824053" y="544354"/>
                    <a:pt x="823686" y="545756"/>
                  </a:cubicBezTo>
                  <a:cubicBezTo>
                    <a:pt x="823452" y="546523"/>
                    <a:pt x="823252" y="547290"/>
                    <a:pt x="823019" y="548024"/>
                  </a:cubicBezTo>
                  <a:cubicBezTo>
                    <a:pt x="822785" y="548758"/>
                    <a:pt x="822585" y="549526"/>
                    <a:pt x="822385" y="550293"/>
                  </a:cubicBezTo>
                  <a:cubicBezTo>
                    <a:pt x="822185" y="551060"/>
                    <a:pt x="822151" y="551027"/>
                    <a:pt x="822018" y="551427"/>
                  </a:cubicBezTo>
                  <a:cubicBezTo>
                    <a:pt x="821885" y="551828"/>
                    <a:pt x="821784" y="552261"/>
                    <a:pt x="821651" y="552662"/>
                  </a:cubicBezTo>
                  <a:lnTo>
                    <a:pt x="821651" y="552662"/>
                  </a:lnTo>
                  <a:cubicBezTo>
                    <a:pt x="821284" y="553930"/>
                    <a:pt x="820917" y="555164"/>
                    <a:pt x="820517" y="556398"/>
                  </a:cubicBezTo>
                  <a:cubicBezTo>
                    <a:pt x="820116" y="557633"/>
                    <a:pt x="819749" y="558934"/>
                    <a:pt x="819316" y="560202"/>
                  </a:cubicBezTo>
                  <a:cubicBezTo>
                    <a:pt x="818882" y="561470"/>
                    <a:pt x="818648" y="562337"/>
                    <a:pt x="818281" y="563538"/>
                  </a:cubicBezTo>
                  <a:cubicBezTo>
                    <a:pt x="818295" y="563648"/>
                    <a:pt x="818295" y="563762"/>
                    <a:pt x="818281" y="563872"/>
                  </a:cubicBezTo>
                  <a:lnTo>
                    <a:pt x="817080" y="567375"/>
                  </a:lnTo>
                  <a:lnTo>
                    <a:pt x="817080" y="567375"/>
                  </a:lnTo>
                  <a:lnTo>
                    <a:pt x="804169" y="562938"/>
                  </a:lnTo>
                  <a:lnTo>
                    <a:pt x="804169" y="562938"/>
                  </a:lnTo>
                  <a:lnTo>
                    <a:pt x="796829" y="560469"/>
                  </a:lnTo>
                  <a:lnTo>
                    <a:pt x="791024" y="558500"/>
                  </a:lnTo>
                  <a:lnTo>
                    <a:pt x="790623" y="558500"/>
                  </a:lnTo>
                  <a:lnTo>
                    <a:pt x="790623" y="558500"/>
                  </a:lnTo>
                  <a:lnTo>
                    <a:pt x="786853" y="557233"/>
                  </a:lnTo>
                  <a:lnTo>
                    <a:pt x="786053" y="556966"/>
                  </a:lnTo>
                  <a:lnTo>
                    <a:pt x="778246" y="554230"/>
                  </a:lnTo>
                  <a:lnTo>
                    <a:pt x="777979" y="554230"/>
                  </a:lnTo>
                  <a:lnTo>
                    <a:pt x="773909" y="552829"/>
                  </a:lnTo>
                  <a:lnTo>
                    <a:pt x="773608" y="552829"/>
                  </a:lnTo>
                  <a:lnTo>
                    <a:pt x="769571" y="551461"/>
                  </a:lnTo>
                  <a:lnTo>
                    <a:pt x="769304" y="551461"/>
                  </a:lnTo>
                  <a:lnTo>
                    <a:pt x="765234" y="550060"/>
                  </a:lnTo>
                  <a:lnTo>
                    <a:pt x="761331" y="548725"/>
                  </a:lnTo>
                  <a:lnTo>
                    <a:pt x="761331" y="548725"/>
                  </a:lnTo>
                  <a:lnTo>
                    <a:pt x="761130" y="548725"/>
                  </a:lnTo>
                  <a:lnTo>
                    <a:pt x="760897" y="548725"/>
                  </a:lnTo>
                  <a:lnTo>
                    <a:pt x="756627" y="547257"/>
                  </a:lnTo>
                  <a:lnTo>
                    <a:pt x="756627" y="547257"/>
                  </a:lnTo>
                  <a:lnTo>
                    <a:pt x="752356" y="545789"/>
                  </a:lnTo>
                  <a:lnTo>
                    <a:pt x="752356" y="545789"/>
                  </a:lnTo>
                  <a:lnTo>
                    <a:pt x="748119" y="544354"/>
                  </a:lnTo>
                  <a:lnTo>
                    <a:pt x="748119" y="544354"/>
                  </a:lnTo>
                  <a:lnTo>
                    <a:pt x="739511" y="541385"/>
                  </a:lnTo>
                  <a:lnTo>
                    <a:pt x="739511" y="541385"/>
                  </a:lnTo>
                  <a:lnTo>
                    <a:pt x="726567" y="536948"/>
                  </a:lnTo>
                  <a:lnTo>
                    <a:pt x="726567" y="536948"/>
                  </a:lnTo>
                  <a:lnTo>
                    <a:pt x="712154" y="531910"/>
                  </a:lnTo>
                  <a:lnTo>
                    <a:pt x="712154" y="531910"/>
                  </a:lnTo>
                  <a:lnTo>
                    <a:pt x="713255" y="528574"/>
                  </a:lnTo>
                  <a:lnTo>
                    <a:pt x="713922" y="526539"/>
                  </a:lnTo>
                  <a:cubicBezTo>
                    <a:pt x="714623" y="524370"/>
                    <a:pt x="715323" y="522135"/>
                    <a:pt x="715957" y="519866"/>
                  </a:cubicBezTo>
                  <a:cubicBezTo>
                    <a:pt x="716191" y="519099"/>
                    <a:pt x="716424" y="518331"/>
                    <a:pt x="716624" y="517531"/>
                  </a:cubicBezTo>
                  <a:cubicBezTo>
                    <a:pt x="717058" y="516063"/>
                    <a:pt x="717458" y="514561"/>
                    <a:pt x="717859" y="513093"/>
                  </a:cubicBezTo>
                  <a:cubicBezTo>
                    <a:pt x="718259" y="511625"/>
                    <a:pt x="718393" y="511125"/>
                    <a:pt x="718626" y="510157"/>
                  </a:cubicBezTo>
                  <a:cubicBezTo>
                    <a:pt x="718860" y="509190"/>
                    <a:pt x="719227" y="507922"/>
                    <a:pt x="719494" y="506821"/>
                  </a:cubicBezTo>
                  <a:cubicBezTo>
                    <a:pt x="719477" y="506678"/>
                    <a:pt x="719477" y="506531"/>
                    <a:pt x="719494" y="506387"/>
                  </a:cubicBezTo>
                  <a:lnTo>
                    <a:pt x="720094" y="503752"/>
                  </a:lnTo>
                  <a:cubicBezTo>
                    <a:pt x="720661" y="501416"/>
                    <a:pt x="721162" y="499047"/>
                    <a:pt x="721662" y="496679"/>
                  </a:cubicBezTo>
                  <a:cubicBezTo>
                    <a:pt x="721829" y="495911"/>
                    <a:pt x="721962" y="495144"/>
                    <a:pt x="722129" y="494377"/>
                  </a:cubicBezTo>
                  <a:cubicBezTo>
                    <a:pt x="722296" y="493609"/>
                    <a:pt x="722630" y="491841"/>
                    <a:pt x="722863" y="490573"/>
                  </a:cubicBezTo>
                  <a:lnTo>
                    <a:pt x="723264" y="488338"/>
                  </a:lnTo>
                  <a:cubicBezTo>
                    <a:pt x="723597" y="486513"/>
                    <a:pt x="723898" y="484645"/>
                    <a:pt x="724164" y="482733"/>
                  </a:cubicBezTo>
                  <a:lnTo>
                    <a:pt x="724465" y="480931"/>
                  </a:lnTo>
                  <a:cubicBezTo>
                    <a:pt x="724465" y="480131"/>
                    <a:pt x="724698" y="479330"/>
                    <a:pt x="724798" y="478529"/>
                  </a:cubicBezTo>
                  <a:cubicBezTo>
                    <a:pt x="724898" y="477729"/>
                    <a:pt x="725032" y="476961"/>
                    <a:pt x="725132" y="476194"/>
                  </a:cubicBezTo>
                  <a:lnTo>
                    <a:pt x="725365" y="474259"/>
                  </a:lnTo>
                  <a:lnTo>
                    <a:pt x="725966" y="469121"/>
                  </a:lnTo>
                  <a:lnTo>
                    <a:pt x="726366" y="465117"/>
                  </a:lnTo>
                  <a:lnTo>
                    <a:pt x="726567" y="462815"/>
                  </a:lnTo>
                  <a:cubicBezTo>
                    <a:pt x="726567" y="461381"/>
                    <a:pt x="726800" y="459946"/>
                    <a:pt x="726900" y="458511"/>
                  </a:cubicBezTo>
                  <a:cubicBezTo>
                    <a:pt x="727000" y="457077"/>
                    <a:pt x="727100" y="455609"/>
                    <a:pt x="727167" y="454174"/>
                  </a:cubicBezTo>
                  <a:cubicBezTo>
                    <a:pt x="727167" y="453240"/>
                    <a:pt x="727167" y="452239"/>
                    <a:pt x="727167" y="451272"/>
                  </a:cubicBezTo>
                  <a:cubicBezTo>
                    <a:pt x="727167" y="450304"/>
                    <a:pt x="727167" y="449804"/>
                    <a:pt x="727167" y="449103"/>
                  </a:cubicBezTo>
                  <a:cubicBezTo>
                    <a:pt x="727167" y="446901"/>
                    <a:pt x="727167" y="444699"/>
                    <a:pt x="727367" y="442430"/>
                  </a:cubicBezTo>
                  <a:lnTo>
                    <a:pt x="727367" y="442430"/>
                  </a:lnTo>
                  <a:lnTo>
                    <a:pt x="741046" y="442664"/>
                  </a:lnTo>
                  <a:lnTo>
                    <a:pt x="741046" y="442664"/>
                  </a:lnTo>
                  <a:lnTo>
                    <a:pt x="754758" y="442898"/>
                  </a:lnTo>
                  <a:lnTo>
                    <a:pt x="754758" y="442898"/>
                  </a:lnTo>
                  <a:lnTo>
                    <a:pt x="763933" y="443064"/>
                  </a:lnTo>
                  <a:lnTo>
                    <a:pt x="768504" y="443064"/>
                  </a:lnTo>
                  <a:lnTo>
                    <a:pt x="771840" y="443064"/>
                  </a:lnTo>
                  <a:lnTo>
                    <a:pt x="773341" y="443064"/>
                  </a:lnTo>
                  <a:lnTo>
                    <a:pt x="777779" y="443064"/>
                  </a:lnTo>
                  <a:lnTo>
                    <a:pt x="782316" y="443064"/>
                  </a:lnTo>
                  <a:lnTo>
                    <a:pt x="782316" y="443064"/>
                  </a:lnTo>
                  <a:lnTo>
                    <a:pt x="786887" y="443064"/>
                  </a:lnTo>
                  <a:lnTo>
                    <a:pt x="791491" y="443064"/>
                  </a:lnTo>
                  <a:lnTo>
                    <a:pt x="796062" y="443064"/>
                  </a:lnTo>
                  <a:lnTo>
                    <a:pt x="796062" y="443064"/>
                  </a:lnTo>
                  <a:lnTo>
                    <a:pt x="802100" y="443064"/>
                  </a:lnTo>
                  <a:lnTo>
                    <a:pt x="804269" y="443064"/>
                  </a:lnTo>
                  <a:lnTo>
                    <a:pt x="805770" y="443064"/>
                  </a:lnTo>
                  <a:lnTo>
                    <a:pt x="810274" y="443064"/>
                  </a:lnTo>
                  <a:lnTo>
                    <a:pt x="810574" y="443064"/>
                  </a:lnTo>
                  <a:lnTo>
                    <a:pt x="816280" y="443064"/>
                  </a:lnTo>
                  <a:lnTo>
                    <a:pt x="824020" y="443064"/>
                  </a:lnTo>
                  <a:lnTo>
                    <a:pt x="824020" y="443064"/>
                  </a:lnTo>
                  <a:lnTo>
                    <a:pt x="837632" y="443298"/>
                  </a:lnTo>
                  <a:lnTo>
                    <a:pt x="837632" y="443298"/>
                  </a:lnTo>
                  <a:lnTo>
                    <a:pt x="837632" y="443298"/>
                  </a:lnTo>
                  <a:cubicBezTo>
                    <a:pt x="837632" y="448236"/>
                    <a:pt x="837498" y="452072"/>
                    <a:pt x="837332" y="455809"/>
                  </a:cubicBezTo>
                  <a:close/>
                  <a:moveTo>
                    <a:pt x="755125" y="431821"/>
                  </a:moveTo>
                  <a:lnTo>
                    <a:pt x="755125" y="431821"/>
                  </a:lnTo>
                  <a:close/>
                  <a:moveTo>
                    <a:pt x="756426" y="431821"/>
                  </a:moveTo>
                  <a:lnTo>
                    <a:pt x="762031" y="431821"/>
                  </a:lnTo>
                  <a:close/>
                  <a:moveTo>
                    <a:pt x="765334" y="431821"/>
                  </a:moveTo>
                  <a:lnTo>
                    <a:pt x="765334" y="431821"/>
                  </a:lnTo>
                  <a:close/>
                  <a:moveTo>
                    <a:pt x="805703" y="431087"/>
                  </a:moveTo>
                  <a:lnTo>
                    <a:pt x="804669" y="431087"/>
                  </a:lnTo>
                  <a:lnTo>
                    <a:pt x="796429" y="431254"/>
                  </a:lnTo>
                  <a:lnTo>
                    <a:pt x="796429" y="431254"/>
                  </a:lnTo>
                  <a:lnTo>
                    <a:pt x="791958" y="431254"/>
                  </a:lnTo>
                  <a:lnTo>
                    <a:pt x="791758" y="431254"/>
                  </a:lnTo>
                  <a:lnTo>
                    <a:pt x="787287" y="431254"/>
                  </a:lnTo>
                  <a:lnTo>
                    <a:pt x="782783" y="431254"/>
                  </a:lnTo>
                  <a:lnTo>
                    <a:pt x="782783" y="431254"/>
                  </a:lnTo>
                  <a:lnTo>
                    <a:pt x="778212" y="431254"/>
                  </a:lnTo>
                  <a:lnTo>
                    <a:pt x="773708" y="431254"/>
                  </a:lnTo>
                  <a:lnTo>
                    <a:pt x="773174" y="431254"/>
                  </a:lnTo>
                  <a:lnTo>
                    <a:pt x="769038" y="431254"/>
                  </a:lnTo>
                  <a:lnTo>
                    <a:pt x="769038" y="431254"/>
                  </a:lnTo>
                  <a:lnTo>
                    <a:pt x="766535" y="431254"/>
                  </a:lnTo>
                  <a:lnTo>
                    <a:pt x="773742" y="431254"/>
                  </a:lnTo>
                  <a:lnTo>
                    <a:pt x="778246" y="431254"/>
                  </a:lnTo>
                  <a:lnTo>
                    <a:pt x="779013" y="431254"/>
                  </a:lnTo>
                  <a:lnTo>
                    <a:pt x="782917" y="431254"/>
                  </a:lnTo>
                  <a:lnTo>
                    <a:pt x="792425" y="431254"/>
                  </a:lnTo>
                  <a:lnTo>
                    <a:pt x="796328" y="431254"/>
                  </a:lnTo>
                  <a:lnTo>
                    <a:pt x="798163" y="431254"/>
                  </a:lnTo>
                  <a:lnTo>
                    <a:pt x="804603" y="431254"/>
                  </a:lnTo>
                  <a:lnTo>
                    <a:pt x="805770" y="431254"/>
                  </a:lnTo>
                  <a:lnTo>
                    <a:pt x="808373" y="431254"/>
                  </a:lnTo>
                  <a:close/>
                  <a:moveTo>
                    <a:pt x="385964" y="107166"/>
                  </a:moveTo>
                  <a:lnTo>
                    <a:pt x="385230" y="102628"/>
                  </a:lnTo>
                  <a:lnTo>
                    <a:pt x="384496" y="98091"/>
                  </a:lnTo>
                  <a:lnTo>
                    <a:pt x="385197" y="102628"/>
                  </a:lnTo>
                  <a:lnTo>
                    <a:pt x="385930" y="107166"/>
                  </a:lnTo>
                  <a:lnTo>
                    <a:pt x="386665" y="111703"/>
                  </a:lnTo>
                  <a:close/>
                  <a:moveTo>
                    <a:pt x="387398" y="116241"/>
                  </a:moveTo>
                  <a:lnTo>
                    <a:pt x="386665" y="111703"/>
                  </a:lnTo>
                  <a:lnTo>
                    <a:pt x="387365" y="116241"/>
                  </a:lnTo>
                  <a:lnTo>
                    <a:pt x="388800" y="125215"/>
                  </a:lnTo>
                  <a:lnTo>
                    <a:pt x="388800" y="125215"/>
                  </a:lnTo>
                  <a:lnTo>
                    <a:pt x="388800" y="125215"/>
                  </a:lnTo>
                  <a:lnTo>
                    <a:pt x="388800" y="125215"/>
                  </a:lnTo>
                  <a:close/>
                  <a:moveTo>
                    <a:pt x="372052" y="97023"/>
                  </a:moveTo>
                  <a:lnTo>
                    <a:pt x="372052" y="97023"/>
                  </a:lnTo>
                  <a:close/>
                  <a:moveTo>
                    <a:pt x="373453" y="104063"/>
                  </a:moveTo>
                  <a:lnTo>
                    <a:pt x="372719" y="100260"/>
                  </a:lnTo>
                  <a:lnTo>
                    <a:pt x="372719" y="100260"/>
                  </a:lnTo>
                  <a:lnTo>
                    <a:pt x="372719" y="100260"/>
                  </a:lnTo>
                  <a:lnTo>
                    <a:pt x="372719" y="100260"/>
                  </a:lnTo>
                  <a:lnTo>
                    <a:pt x="372552" y="99459"/>
                  </a:lnTo>
                  <a:lnTo>
                    <a:pt x="372552" y="99459"/>
                  </a:lnTo>
                  <a:lnTo>
                    <a:pt x="372552" y="99225"/>
                  </a:lnTo>
                  <a:lnTo>
                    <a:pt x="372552" y="98858"/>
                  </a:lnTo>
                  <a:lnTo>
                    <a:pt x="372552" y="98625"/>
                  </a:lnTo>
                  <a:lnTo>
                    <a:pt x="372552" y="98625"/>
                  </a:lnTo>
                  <a:lnTo>
                    <a:pt x="372552" y="98124"/>
                  </a:lnTo>
                  <a:lnTo>
                    <a:pt x="372552" y="97624"/>
                  </a:lnTo>
                  <a:lnTo>
                    <a:pt x="372552" y="97624"/>
                  </a:lnTo>
                  <a:lnTo>
                    <a:pt x="372552" y="97891"/>
                  </a:lnTo>
                  <a:lnTo>
                    <a:pt x="373052" y="100426"/>
                  </a:lnTo>
                  <a:lnTo>
                    <a:pt x="373052" y="100426"/>
                  </a:lnTo>
                  <a:close/>
                  <a:moveTo>
                    <a:pt x="373653" y="105064"/>
                  </a:moveTo>
                  <a:lnTo>
                    <a:pt x="373653" y="105064"/>
                  </a:lnTo>
                  <a:lnTo>
                    <a:pt x="373653" y="105464"/>
                  </a:lnTo>
                  <a:close/>
                  <a:moveTo>
                    <a:pt x="373653" y="104864"/>
                  </a:moveTo>
                  <a:lnTo>
                    <a:pt x="373653" y="104664"/>
                  </a:lnTo>
                  <a:lnTo>
                    <a:pt x="373653" y="104664"/>
                  </a:lnTo>
                  <a:lnTo>
                    <a:pt x="373653" y="104664"/>
                  </a:lnTo>
                  <a:lnTo>
                    <a:pt x="373653" y="104931"/>
                  </a:lnTo>
                  <a:close/>
                  <a:moveTo>
                    <a:pt x="374354" y="108200"/>
                  </a:moveTo>
                  <a:lnTo>
                    <a:pt x="374354" y="108200"/>
                  </a:lnTo>
                  <a:lnTo>
                    <a:pt x="374354" y="108000"/>
                  </a:lnTo>
                  <a:lnTo>
                    <a:pt x="374354" y="107566"/>
                  </a:lnTo>
                  <a:lnTo>
                    <a:pt x="374354" y="107566"/>
                  </a:lnTo>
                  <a:lnTo>
                    <a:pt x="374354" y="107566"/>
                  </a:lnTo>
                  <a:lnTo>
                    <a:pt x="374354" y="107199"/>
                  </a:lnTo>
                  <a:lnTo>
                    <a:pt x="374354" y="106932"/>
                  </a:lnTo>
                  <a:lnTo>
                    <a:pt x="374354" y="106932"/>
                  </a:lnTo>
                  <a:lnTo>
                    <a:pt x="374354" y="106932"/>
                  </a:lnTo>
                  <a:lnTo>
                    <a:pt x="374354" y="106432"/>
                  </a:lnTo>
                  <a:lnTo>
                    <a:pt x="374354" y="105965"/>
                  </a:lnTo>
                  <a:lnTo>
                    <a:pt x="374354" y="105965"/>
                  </a:lnTo>
                  <a:lnTo>
                    <a:pt x="374354" y="105965"/>
                  </a:lnTo>
                  <a:lnTo>
                    <a:pt x="375121" y="109801"/>
                  </a:lnTo>
                  <a:lnTo>
                    <a:pt x="375121" y="109801"/>
                  </a:lnTo>
                  <a:close/>
                  <a:moveTo>
                    <a:pt x="374654" y="109735"/>
                  </a:moveTo>
                  <a:lnTo>
                    <a:pt x="374654" y="109201"/>
                  </a:lnTo>
                  <a:lnTo>
                    <a:pt x="374654" y="109201"/>
                  </a:lnTo>
                  <a:lnTo>
                    <a:pt x="374654" y="109735"/>
                  </a:lnTo>
                  <a:lnTo>
                    <a:pt x="374921" y="110936"/>
                  </a:lnTo>
                  <a:close/>
                  <a:moveTo>
                    <a:pt x="375087" y="111837"/>
                  </a:moveTo>
                  <a:lnTo>
                    <a:pt x="375087" y="111837"/>
                  </a:lnTo>
                  <a:close/>
                  <a:moveTo>
                    <a:pt x="375087" y="112337"/>
                  </a:moveTo>
                  <a:lnTo>
                    <a:pt x="375087" y="112337"/>
                  </a:lnTo>
                  <a:close/>
                  <a:moveTo>
                    <a:pt x="375321" y="113638"/>
                  </a:moveTo>
                  <a:lnTo>
                    <a:pt x="375321" y="113638"/>
                  </a:lnTo>
                  <a:close/>
                  <a:moveTo>
                    <a:pt x="375321" y="113972"/>
                  </a:moveTo>
                  <a:lnTo>
                    <a:pt x="375321" y="113972"/>
                  </a:lnTo>
                  <a:lnTo>
                    <a:pt x="375321" y="114339"/>
                  </a:lnTo>
                  <a:lnTo>
                    <a:pt x="375321" y="114072"/>
                  </a:lnTo>
                  <a:close/>
                  <a:moveTo>
                    <a:pt x="376455" y="119810"/>
                  </a:moveTo>
                  <a:lnTo>
                    <a:pt x="376455" y="119810"/>
                  </a:lnTo>
                  <a:close/>
                  <a:moveTo>
                    <a:pt x="376455" y="119377"/>
                  </a:moveTo>
                  <a:lnTo>
                    <a:pt x="376455" y="119677"/>
                  </a:lnTo>
                  <a:lnTo>
                    <a:pt x="376455" y="119677"/>
                  </a:lnTo>
                  <a:close/>
                  <a:moveTo>
                    <a:pt x="376222" y="118209"/>
                  </a:moveTo>
                  <a:lnTo>
                    <a:pt x="376455" y="119377"/>
                  </a:lnTo>
                  <a:lnTo>
                    <a:pt x="376455" y="118643"/>
                  </a:lnTo>
                  <a:close/>
                  <a:moveTo>
                    <a:pt x="376222" y="118209"/>
                  </a:moveTo>
                  <a:lnTo>
                    <a:pt x="376222" y="118209"/>
                  </a:lnTo>
                  <a:close/>
                  <a:moveTo>
                    <a:pt x="377623" y="125349"/>
                  </a:moveTo>
                  <a:lnTo>
                    <a:pt x="377623" y="124848"/>
                  </a:lnTo>
                  <a:lnTo>
                    <a:pt x="377623" y="124281"/>
                  </a:lnTo>
                  <a:lnTo>
                    <a:pt x="377623" y="123681"/>
                  </a:lnTo>
                  <a:lnTo>
                    <a:pt x="377623" y="123047"/>
                  </a:lnTo>
                  <a:lnTo>
                    <a:pt x="377623" y="122846"/>
                  </a:lnTo>
                  <a:lnTo>
                    <a:pt x="377623" y="122513"/>
                  </a:lnTo>
                  <a:lnTo>
                    <a:pt x="378491" y="127117"/>
                  </a:lnTo>
                  <a:lnTo>
                    <a:pt x="378491" y="127117"/>
                  </a:lnTo>
                  <a:close/>
                  <a:moveTo>
                    <a:pt x="377957" y="127117"/>
                  </a:moveTo>
                  <a:lnTo>
                    <a:pt x="377957" y="127117"/>
                  </a:lnTo>
                  <a:close/>
                  <a:moveTo>
                    <a:pt x="687799" y="749537"/>
                  </a:moveTo>
                  <a:lnTo>
                    <a:pt x="687799" y="749537"/>
                  </a:lnTo>
                  <a:cubicBezTo>
                    <a:pt x="686931" y="750271"/>
                    <a:pt x="686030" y="750971"/>
                    <a:pt x="685096" y="751672"/>
                  </a:cubicBezTo>
                  <a:cubicBezTo>
                    <a:pt x="684162" y="752373"/>
                    <a:pt x="682594" y="753640"/>
                    <a:pt x="681326" y="754608"/>
                  </a:cubicBezTo>
                  <a:lnTo>
                    <a:pt x="678290" y="756943"/>
                  </a:lnTo>
                  <a:lnTo>
                    <a:pt x="681326" y="754641"/>
                  </a:lnTo>
                  <a:lnTo>
                    <a:pt x="685096" y="751705"/>
                  </a:lnTo>
                  <a:lnTo>
                    <a:pt x="687799" y="749570"/>
                  </a:lnTo>
                  <a:lnTo>
                    <a:pt x="687799" y="749570"/>
                  </a:lnTo>
                  <a:lnTo>
                    <a:pt x="690001" y="747769"/>
                  </a:lnTo>
                  <a:close/>
                  <a:moveTo>
                    <a:pt x="678023" y="757110"/>
                  </a:moveTo>
                  <a:lnTo>
                    <a:pt x="676956" y="757911"/>
                  </a:lnTo>
                  <a:lnTo>
                    <a:pt x="678023" y="757144"/>
                  </a:lnTo>
                  <a:lnTo>
                    <a:pt x="678023" y="757144"/>
                  </a:lnTo>
                  <a:close/>
                  <a:moveTo>
                    <a:pt x="665679" y="766018"/>
                  </a:moveTo>
                  <a:lnTo>
                    <a:pt x="665446" y="766185"/>
                  </a:lnTo>
                  <a:lnTo>
                    <a:pt x="665679" y="766185"/>
                  </a:lnTo>
                  <a:lnTo>
                    <a:pt x="667581" y="764850"/>
                  </a:lnTo>
                  <a:cubicBezTo>
                    <a:pt x="666980" y="765117"/>
                    <a:pt x="666346" y="765451"/>
                    <a:pt x="665646" y="766018"/>
                  </a:cubicBezTo>
                  <a:close/>
                  <a:moveTo>
                    <a:pt x="661475" y="768887"/>
                  </a:moveTo>
                  <a:lnTo>
                    <a:pt x="657672" y="771456"/>
                  </a:lnTo>
                  <a:lnTo>
                    <a:pt x="661475" y="768921"/>
                  </a:lnTo>
                  <a:lnTo>
                    <a:pt x="661942" y="768587"/>
                  </a:lnTo>
                  <a:close/>
                  <a:moveTo>
                    <a:pt x="648964" y="777028"/>
                  </a:moveTo>
                  <a:cubicBezTo>
                    <a:pt x="647897" y="777729"/>
                    <a:pt x="646796" y="778396"/>
                    <a:pt x="645628" y="779063"/>
                  </a:cubicBezTo>
                  <a:lnTo>
                    <a:pt x="648964" y="777061"/>
                  </a:lnTo>
                  <a:lnTo>
                    <a:pt x="653868" y="773958"/>
                  </a:lnTo>
                  <a:cubicBezTo>
                    <a:pt x="652301" y="774993"/>
                    <a:pt x="650599" y="776027"/>
                    <a:pt x="648964" y="777028"/>
                  </a:cubicBezTo>
                  <a:close/>
                  <a:moveTo>
                    <a:pt x="644060" y="747268"/>
                  </a:moveTo>
                  <a:cubicBezTo>
                    <a:pt x="643976" y="747358"/>
                    <a:pt x="643873" y="747425"/>
                    <a:pt x="643760" y="747468"/>
                  </a:cubicBezTo>
                  <a:lnTo>
                    <a:pt x="642825" y="748102"/>
                  </a:lnTo>
                  <a:lnTo>
                    <a:pt x="642158" y="748569"/>
                  </a:lnTo>
                  <a:cubicBezTo>
                    <a:pt x="642025" y="748626"/>
                    <a:pt x="641901" y="748706"/>
                    <a:pt x="641791" y="748803"/>
                  </a:cubicBezTo>
                  <a:lnTo>
                    <a:pt x="641791" y="748803"/>
                  </a:lnTo>
                  <a:lnTo>
                    <a:pt x="641558" y="748970"/>
                  </a:lnTo>
                  <a:lnTo>
                    <a:pt x="640690" y="749570"/>
                  </a:lnTo>
                  <a:lnTo>
                    <a:pt x="642358" y="748503"/>
                  </a:lnTo>
                  <a:lnTo>
                    <a:pt x="645528" y="746334"/>
                  </a:lnTo>
                  <a:close/>
                  <a:moveTo>
                    <a:pt x="624376" y="759479"/>
                  </a:moveTo>
                  <a:lnTo>
                    <a:pt x="624075" y="759679"/>
                  </a:lnTo>
                  <a:lnTo>
                    <a:pt x="624576" y="759379"/>
                  </a:lnTo>
                  <a:close/>
                  <a:moveTo>
                    <a:pt x="620305" y="761814"/>
                  </a:moveTo>
                  <a:lnTo>
                    <a:pt x="620305" y="761814"/>
                  </a:lnTo>
                  <a:close/>
                  <a:moveTo>
                    <a:pt x="611898" y="766419"/>
                  </a:moveTo>
                  <a:lnTo>
                    <a:pt x="612232" y="766252"/>
                  </a:lnTo>
                  <a:lnTo>
                    <a:pt x="612232" y="766252"/>
                  </a:lnTo>
                  <a:close/>
                  <a:moveTo>
                    <a:pt x="611097" y="766852"/>
                  </a:moveTo>
                  <a:lnTo>
                    <a:pt x="611097" y="766852"/>
                  </a:lnTo>
                  <a:lnTo>
                    <a:pt x="611297" y="766852"/>
                  </a:lnTo>
                  <a:lnTo>
                    <a:pt x="611297" y="766852"/>
                  </a:lnTo>
                  <a:close/>
                  <a:moveTo>
                    <a:pt x="605759" y="769555"/>
                  </a:moveTo>
                  <a:lnTo>
                    <a:pt x="605759" y="769555"/>
                  </a:lnTo>
                  <a:close/>
                  <a:moveTo>
                    <a:pt x="605192" y="769855"/>
                  </a:moveTo>
                  <a:lnTo>
                    <a:pt x="604592" y="770155"/>
                  </a:lnTo>
                  <a:lnTo>
                    <a:pt x="605192" y="769888"/>
                  </a:lnTo>
                  <a:lnTo>
                    <a:pt x="605192" y="769888"/>
                  </a:ln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Brīvforma: forma 209">
              <a:extLst>
                <a:ext uri="{FF2B5EF4-FFF2-40B4-BE49-F238E27FC236}">
                  <a16:creationId xmlns:a16="http://schemas.microsoft.com/office/drawing/2014/main" id="{2CB20DFA-4E22-6848-AA32-B309C002C180}"/>
                </a:ext>
              </a:extLst>
            </p:cNvPr>
            <p:cNvSpPr/>
            <p:nvPr/>
          </p:nvSpPr>
          <p:spPr>
            <a:xfrm>
              <a:off x="4104515" y="4985264"/>
              <a:ext cx="907653" cy="907740"/>
            </a:xfrm>
            <a:custGeom>
              <a:avLst/>
              <a:gdLst>
                <a:gd name="connsiteX0" fmla="*/ 639823 w 907653"/>
                <a:gd name="connsiteY0" fmla="*/ 116174 h 907740"/>
                <a:gd name="connsiteX1" fmla="*/ 639823 w 907653"/>
                <a:gd name="connsiteY1" fmla="*/ 116174 h 907740"/>
                <a:gd name="connsiteX2" fmla="*/ 643159 w 907653"/>
                <a:gd name="connsiteY2" fmla="*/ 110202 h 907740"/>
                <a:gd name="connsiteX3" fmla="*/ 633150 w 907653"/>
                <a:gd name="connsiteY3" fmla="*/ 127984 h 907740"/>
                <a:gd name="connsiteX4" fmla="*/ 633150 w 907653"/>
                <a:gd name="connsiteY4" fmla="*/ 127984 h 907740"/>
                <a:gd name="connsiteX5" fmla="*/ 635686 w 907653"/>
                <a:gd name="connsiteY5" fmla="*/ 123380 h 907740"/>
                <a:gd name="connsiteX6" fmla="*/ 630781 w 907653"/>
                <a:gd name="connsiteY6" fmla="*/ 132255 h 907740"/>
                <a:gd name="connsiteX7" fmla="*/ 630781 w 907653"/>
                <a:gd name="connsiteY7" fmla="*/ 132255 h 907740"/>
                <a:gd name="connsiteX8" fmla="*/ 630348 w 907653"/>
                <a:gd name="connsiteY8" fmla="*/ 133022 h 907740"/>
                <a:gd name="connsiteX9" fmla="*/ 626378 w 907653"/>
                <a:gd name="connsiteY9" fmla="*/ 140229 h 907740"/>
                <a:gd name="connsiteX10" fmla="*/ 626378 w 907653"/>
                <a:gd name="connsiteY10" fmla="*/ 140229 h 907740"/>
                <a:gd name="connsiteX11" fmla="*/ 625310 w 907653"/>
                <a:gd name="connsiteY11" fmla="*/ 142164 h 907740"/>
                <a:gd name="connsiteX12" fmla="*/ 625043 w 907653"/>
                <a:gd name="connsiteY12" fmla="*/ 142664 h 907740"/>
                <a:gd name="connsiteX13" fmla="*/ 626411 w 907653"/>
                <a:gd name="connsiteY13" fmla="*/ 140262 h 907740"/>
                <a:gd name="connsiteX14" fmla="*/ 626411 w 907653"/>
                <a:gd name="connsiteY14" fmla="*/ 140262 h 907740"/>
                <a:gd name="connsiteX15" fmla="*/ 627278 w 907653"/>
                <a:gd name="connsiteY15" fmla="*/ 138727 h 907740"/>
                <a:gd name="connsiteX16" fmla="*/ 630414 w 907653"/>
                <a:gd name="connsiteY16" fmla="*/ 133022 h 907740"/>
                <a:gd name="connsiteX17" fmla="*/ 630414 w 907653"/>
                <a:gd name="connsiteY17" fmla="*/ 133022 h 907740"/>
                <a:gd name="connsiteX18" fmla="*/ 630815 w 907653"/>
                <a:gd name="connsiteY18" fmla="*/ 132255 h 907740"/>
                <a:gd name="connsiteX19" fmla="*/ 630815 w 907653"/>
                <a:gd name="connsiteY19" fmla="*/ 132255 h 907740"/>
                <a:gd name="connsiteX20" fmla="*/ 631983 w 907653"/>
                <a:gd name="connsiteY20" fmla="*/ 130153 h 907740"/>
                <a:gd name="connsiteX21" fmla="*/ 615201 w 907653"/>
                <a:gd name="connsiteY21" fmla="*/ 160380 h 907740"/>
                <a:gd name="connsiteX22" fmla="*/ 615201 w 907653"/>
                <a:gd name="connsiteY22" fmla="*/ 160380 h 907740"/>
                <a:gd name="connsiteX23" fmla="*/ 613032 w 907653"/>
                <a:gd name="connsiteY23" fmla="*/ 164317 h 907740"/>
                <a:gd name="connsiteX24" fmla="*/ 615234 w 907653"/>
                <a:gd name="connsiteY24" fmla="*/ 160380 h 907740"/>
                <a:gd name="connsiteX25" fmla="*/ 615234 w 907653"/>
                <a:gd name="connsiteY25" fmla="*/ 160380 h 907740"/>
                <a:gd name="connsiteX26" fmla="*/ 617403 w 907653"/>
                <a:gd name="connsiteY26" fmla="*/ 156376 h 907740"/>
                <a:gd name="connsiteX27" fmla="*/ 615234 w 907653"/>
                <a:gd name="connsiteY27" fmla="*/ 160313 h 907740"/>
                <a:gd name="connsiteX28" fmla="*/ 615234 w 907653"/>
                <a:gd name="connsiteY28" fmla="*/ 160313 h 907740"/>
                <a:gd name="connsiteX29" fmla="*/ 615234 w 907653"/>
                <a:gd name="connsiteY29" fmla="*/ 160313 h 907740"/>
                <a:gd name="connsiteX30" fmla="*/ 616335 w 907653"/>
                <a:gd name="connsiteY30" fmla="*/ 158345 h 907740"/>
                <a:gd name="connsiteX31" fmla="*/ 617103 w 907653"/>
                <a:gd name="connsiteY31" fmla="*/ 157244 h 907740"/>
                <a:gd name="connsiteX32" fmla="*/ 617603 w 907653"/>
                <a:gd name="connsiteY32" fmla="*/ 156310 h 907740"/>
                <a:gd name="connsiteX33" fmla="*/ 617603 w 907653"/>
                <a:gd name="connsiteY33" fmla="*/ 156310 h 907740"/>
                <a:gd name="connsiteX34" fmla="*/ 617403 w 907653"/>
                <a:gd name="connsiteY34" fmla="*/ 156376 h 907740"/>
                <a:gd name="connsiteX35" fmla="*/ 617403 w 907653"/>
                <a:gd name="connsiteY35" fmla="*/ 156376 h 907740"/>
                <a:gd name="connsiteX36" fmla="*/ 617403 w 907653"/>
                <a:gd name="connsiteY36" fmla="*/ 156376 h 907740"/>
                <a:gd name="connsiteX37" fmla="*/ 618937 w 907653"/>
                <a:gd name="connsiteY37" fmla="*/ 153540 h 907740"/>
                <a:gd name="connsiteX38" fmla="*/ 621840 w 907653"/>
                <a:gd name="connsiteY38" fmla="*/ 148402 h 907740"/>
                <a:gd name="connsiteX39" fmla="*/ 621840 w 907653"/>
                <a:gd name="connsiteY39" fmla="*/ 148402 h 907740"/>
                <a:gd name="connsiteX40" fmla="*/ 621173 w 907653"/>
                <a:gd name="connsiteY40" fmla="*/ 149670 h 907740"/>
                <a:gd name="connsiteX41" fmla="*/ 620939 w 907653"/>
                <a:gd name="connsiteY41" fmla="*/ 150104 h 907740"/>
                <a:gd name="connsiteX42" fmla="*/ 619638 w 907653"/>
                <a:gd name="connsiteY42" fmla="*/ 152439 h 907740"/>
                <a:gd name="connsiteX43" fmla="*/ 619638 w 907653"/>
                <a:gd name="connsiteY43" fmla="*/ 152439 h 907740"/>
                <a:gd name="connsiteX44" fmla="*/ 620272 w 907653"/>
                <a:gd name="connsiteY44" fmla="*/ 151272 h 907740"/>
                <a:gd name="connsiteX45" fmla="*/ 621073 w 907653"/>
                <a:gd name="connsiteY45" fmla="*/ 149870 h 907740"/>
                <a:gd name="connsiteX46" fmla="*/ 621306 w 907653"/>
                <a:gd name="connsiteY46" fmla="*/ 149370 h 907740"/>
                <a:gd name="connsiteX47" fmla="*/ 621840 w 907653"/>
                <a:gd name="connsiteY47" fmla="*/ 148436 h 907740"/>
                <a:gd name="connsiteX48" fmla="*/ 621840 w 907653"/>
                <a:gd name="connsiteY48" fmla="*/ 148436 h 907740"/>
                <a:gd name="connsiteX49" fmla="*/ 622307 w 907653"/>
                <a:gd name="connsiteY49" fmla="*/ 147568 h 907740"/>
                <a:gd name="connsiteX50" fmla="*/ 518048 w 907653"/>
                <a:gd name="connsiteY50" fmla="*/ 185936 h 907740"/>
                <a:gd name="connsiteX51" fmla="*/ 518048 w 907653"/>
                <a:gd name="connsiteY51" fmla="*/ 185936 h 907740"/>
                <a:gd name="connsiteX52" fmla="*/ 518348 w 907653"/>
                <a:gd name="connsiteY52" fmla="*/ 185936 h 907740"/>
                <a:gd name="connsiteX53" fmla="*/ 516313 w 907653"/>
                <a:gd name="connsiteY53" fmla="*/ 185502 h 907740"/>
                <a:gd name="connsiteX54" fmla="*/ 511909 w 907653"/>
                <a:gd name="connsiteY54" fmla="*/ 184501 h 907740"/>
                <a:gd name="connsiteX55" fmla="*/ 508573 w 907653"/>
                <a:gd name="connsiteY55" fmla="*/ 183834 h 907740"/>
                <a:gd name="connsiteX56" fmla="*/ 507639 w 907653"/>
                <a:gd name="connsiteY56" fmla="*/ 183667 h 907740"/>
                <a:gd name="connsiteX57" fmla="*/ 508506 w 907653"/>
                <a:gd name="connsiteY57" fmla="*/ 183867 h 907740"/>
                <a:gd name="connsiteX58" fmla="*/ 508506 w 907653"/>
                <a:gd name="connsiteY58" fmla="*/ 183867 h 907740"/>
                <a:gd name="connsiteX59" fmla="*/ 509607 w 907653"/>
                <a:gd name="connsiteY59" fmla="*/ 184101 h 907740"/>
                <a:gd name="connsiteX60" fmla="*/ 510074 w 907653"/>
                <a:gd name="connsiteY60" fmla="*/ 184101 h 907740"/>
                <a:gd name="connsiteX61" fmla="*/ 511709 w 907653"/>
                <a:gd name="connsiteY61" fmla="*/ 184468 h 907740"/>
                <a:gd name="connsiteX62" fmla="*/ 513878 w 907653"/>
                <a:gd name="connsiteY62" fmla="*/ 184935 h 907740"/>
                <a:gd name="connsiteX63" fmla="*/ 514678 w 907653"/>
                <a:gd name="connsiteY63" fmla="*/ 184935 h 907740"/>
                <a:gd name="connsiteX64" fmla="*/ 515112 w 907653"/>
                <a:gd name="connsiteY64" fmla="*/ 184935 h 907740"/>
                <a:gd name="connsiteX65" fmla="*/ 516079 w 907653"/>
                <a:gd name="connsiteY65" fmla="*/ 185168 h 907740"/>
                <a:gd name="connsiteX66" fmla="*/ 516079 w 907653"/>
                <a:gd name="connsiteY66" fmla="*/ 185168 h 907740"/>
                <a:gd name="connsiteX67" fmla="*/ 516613 w 907653"/>
                <a:gd name="connsiteY67" fmla="*/ 185168 h 907740"/>
                <a:gd name="connsiteX68" fmla="*/ 517014 w 907653"/>
                <a:gd name="connsiteY68" fmla="*/ 185168 h 907740"/>
                <a:gd name="connsiteX69" fmla="*/ 517314 w 907653"/>
                <a:gd name="connsiteY69" fmla="*/ 185168 h 907740"/>
                <a:gd name="connsiteX70" fmla="*/ 517915 w 907653"/>
                <a:gd name="connsiteY70" fmla="*/ 185168 h 907740"/>
                <a:gd name="connsiteX71" fmla="*/ 517381 w 907653"/>
                <a:gd name="connsiteY71" fmla="*/ 185168 h 907740"/>
                <a:gd name="connsiteX72" fmla="*/ 508139 w 907653"/>
                <a:gd name="connsiteY72" fmla="*/ 169755 h 907740"/>
                <a:gd name="connsiteX73" fmla="*/ 505537 w 907653"/>
                <a:gd name="connsiteY73" fmla="*/ 183100 h 907740"/>
                <a:gd name="connsiteX74" fmla="*/ 505537 w 907653"/>
                <a:gd name="connsiteY74" fmla="*/ 183100 h 907740"/>
                <a:gd name="connsiteX75" fmla="*/ 506671 w 907653"/>
                <a:gd name="connsiteY75" fmla="*/ 183300 h 907740"/>
                <a:gd name="connsiteX76" fmla="*/ 505537 w 907653"/>
                <a:gd name="connsiteY76" fmla="*/ 183067 h 907740"/>
                <a:gd name="connsiteX77" fmla="*/ 506704 w 907653"/>
                <a:gd name="connsiteY77" fmla="*/ 183467 h 907740"/>
                <a:gd name="connsiteX78" fmla="*/ 507305 w 907653"/>
                <a:gd name="connsiteY78" fmla="*/ 183467 h 907740"/>
                <a:gd name="connsiteX79" fmla="*/ 507538 w 907653"/>
                <a:gd name="connsiteY79" fmla="*/ 183467 h 907740"/>
                <a:gd name="connsiteX80" fmla="*/ 507072 w 907653"/>
                <a:gd name="connsiteY80" fmla="*/ 183467 h 907740"/>
                <a:gd name="connsiteX81" fmla="*/ 535897 w 907653"/>
                <a:gd name="connsiteY81" fmla="*/ 190874 h 907740"/>
                <a:gd name="connsiteX82" fmla="*/ 534696 w 907653"/>
                <a:gd name="connsiteY82" fmla="*/ 190473 h 907740"/>
                <a:gd name="connsiteX83" fmla="*/ 532928 w 907653"/>
                <a:gd name="connsiteY83" fmla="*/ 189939 h 907740"/>
                <a:gd name="connsiteX84" fmla="*/ 530993 w 907653"/>
                <a:gd name="connsiteY84" fmla="*/ 189372 h 907740"/>
                <a:gd name="connsiteX85" fmla="*/ 528157 w 907653"/>
                <a:gd name="connsiteY85" fmla="*/ 188572 h 907740"/>
                <a:gd name="connsiteX86" fmla="*/ 528157 w 907653"/>
                <a:gd name="connsiteY86" fmla="*/ 188572 h 907740"/>
                <a:gd name="connsiteX87" fmla="*/ 527690 w 907653"/>
                <a:gd name="connsiteY87" fmla="*/ 188572 h 907740"/>
                <a:gd name="connsiteX88" fmla="*/ 525188 w 907653"/>
                <a:gd name="connsiteY88" fmla="*/ 187838 h 907740"/>
                <a:gd name="connsiteX89" fmla="*/ 523686 w 907653"/>
                <a:gd name="connsiteY89" fmla="*/ 187270 h 907740"/>
                <a:gd name="connsiteX90" fmla="*/ 520083 w 907653"/>
                <a:gd name="connsiteY90" fmla="*/ 186370 h 907740"/>
                <a:gd name="connsiteX91" fmla="*/ 520083 w 907653"/>
                <a:gd name="connsiteY91" fmla="*/ 186370 h 907740"/>
                <a:gd name="connsiteX92" fmla="*/ 519749 w 907653"/>
                <a:gd name="connsiteY92" fmla="*/ 186370 h 907740"/>
                <a:gd name="connsiteX93" fmla="*/ 519749 w 907653"/>
                <a:gd name="connsiteY93" fmla="*/ 186370 h 907740"/>
                <a:gd name="connsiteX94" fmla="*/ 519382 w 907653"/>
                <a:gd name="connsiteY94" fmla="*/ 186370 h 907740"/>
                <a:gd name="connsiteX95" fmla="*/ 519783 w 907653"/>
                <a:gd name="connsiteY95" fmla="*/ 186370 h 907740"/>
                <a:gd name="connsiteX96" fmla="*/ 519783 w 907653"/>
                <a:gd name="connsiteY96" fmla="*/ 186370 h 907740"/>
                <a:gd name="connsiteX97" fmla="*/ 520016 w 907653"/>
                <a:gd name="connsiteY97" fmla="*/ 186370 h 907740"/>
                <a:gd name="connsiteX98" fmla="*/ 520217 w 907653"/>
                <a:gd name="connsiteY98" fmla="*/ 186370 h 907740"/>
                <a:gd name="connsiteX99" fmla="*/ 521051 w 907653"/>
                <a:gd name="connsiteY99" fmla="*/ 186603 h 907740"/>
                <a:gd name="connsiteX100" fmla="*/ 522752 w 907653"/>
                <a:gd name="connsiteY100" fmla="*/ 187037 h 907740"/>
                <a:gd name="connsiteX101" fmla="*/ 523753 w 907653"/>
                <a:gd name="connsiteY101" fmla="*/ 187304 h 907740"/>
                <a:gd name="connsiteX102" fmla="*/ 525121 w 907653"/>
                <a:gd name="connsiteY102" fmla="*/ 187671 h 907740"/>
                <a:gd name="connsiteX103" fmla="*/ 528190 w 907653"/>
                <a:gd name="connsiteY103" fmla="*/ 188505 h 907740"/>
                <a:gd name="connsiteX104" fmla="*/ 528190 w 907653"/>
                <a:gd name="connsiteY104" fmla="*/ 188505 h 907740"/>
                <a:gd name="connsiteX105" fmla="*/ 528624 w 907653"/>
                <a:gd name="connsiteY105" fmla="*/ 188505 h 907740"/>
                <a:gd name="connsiteX106" fmla="*/ 529024 w 907653"/>
                <a:gd name="connsiteY106" fmla="*/ 188505 h 907740"/>
                <a:gd name="connsiteX107" fmla="*/ 529358 w 907653"/>
                <a:gd name="connsiteY107" fmla="*/ 188505 h 907740"/>
                <a:gd name="connsiteX108" fmla="*/ 529558 w 907653"/>
                <a:gd name="connsiteY108" fmla="*/ 188505 h 907740"/>
                <a:gd name="connsiteX109" fmla="*/ 529558 w 907653"/>
                <a:gd name="connsiteY109" fmla="*/ 188505 h 907740"/>
                <a:gd name="connsiteX110" fmla="*/ 529558 w 907653"/>
                <a:gd name="connsiteY110" fmla="*/ 188505 h 907740"/>
                <a:gd name="connsiteX111" fmla="*/ 529558 w 907653"/>
                <a:gd name="connsiteY111" fmla="*/ 188505 h 907740"/>
                <a:gd name="connsiteX112" fmla="*/ 529825 w 907653"/>
                <a:gd name="connsiteY112" fmla="*/ 188505 h 907740"/>
                <a:gd name="connsiteX113" fmla="*/ 529825 w 907653"/>
                <a:gd name="connsiteY113" fmla="*/ 188505 h 907740"/>
                <a:gd name="connsiteX114" fmla="*/ 530526 w 907653"/>
                <a:gd name="connsiteY114" fmla="*/ 188705 h 907740"/>
                <a:gd name="connsiteX115" fmla="*/ 530526 w 907653"/>
                <a:gd name="connsiteY115" fmla="*/ 188705 h 907740"/>
                <a:gd name="connsiteX116" fmla="*/ 531760 w 907653"/>
                <a:gd name="connsiteY116" fmla="*/ 189072 h 907740"/>
                <a:gd name="connsiteX117" fmla="*/ 532127 w 907653"/>
                <a:gd name="connsiteY117" fmla="*/ 189072 h 907740"/>
                <a:gd name="connsiteX118" fmla="*/ 532361 w 907653"/>
                <a:gd name="connsiteY118" fmla="*/ 189072 h 907740"/>
                <a:gd name="connsiteX119" fmla="*/ 532361 w 907653"/>
                <a:gd name="connsiteY119" fmla="*/ 189072 h 907740"/>
                <a:gd name="connsiteX120" fmla="*/ 533028 w 907653"/>
                <a:gd name="connsiteY120" fmla="*/ 189272 h 907740"/>
                <a:gd name="connsiteX121" fmla="*/ 533462 w 907653"/>
                <a:gd name="connsiteY121" fmla="*/ 189272 h 907740"/>
                <a:gd name="connsiteX122" fmla="*/ 533962 w 907653"/>
                <a:gd name="connsiteY122" fmla="*/ 189439 h 907740"/>
                <a:gd name="connsiteX123" fmla="*/ 533962 w 907653"/>
                <a:gd name="connsiteY123" fmla="*/ 189439 h 907740"/>
                <a:gd name="connsiteX124" fmla="*/ 534729 w 907653"/>
                <a:gd name="connsiteY124" fmla="*/ 189672 h 907740"/>
                <a:gd name="connsiteX125" fmla="*/ 535130 w 907653"/>
                <a:gd name="connsiteY125" fmla="*/ 189672 h 907740"/>
                <a:gd name="connsiteX126" fmla="*/ 535930 w 907653"/>
                <a:gd name="connsiteY126" fmla="*/ 189906 h 907740"/>
                <a:gd name="connsiteX127" fmla="*/ 551778 w 907653"/>
                <a:gd name="connsiteY127" fmla="*/ 196378 h 907740"/>
                <a:gd name="connsiteX128" fmla="*/ 551177 w 907653"/>
                <a:gd name="connsiteY128" fmla="*/ 196145 h 907740"/>
                <a:gd name="connsiteX129" fmla="*/ 550510 w 907653"/>
                <a:gd name="connsiteY129" fmla="*/ 195878 h 907740"/>
                <a:gd name="connsiteX130" fmla="*/ 549909 w 907653"/>
                <a:gd name="connsiteY130" fmla="*/ 195678 h 907740"/>
                <a:gd name="connsiteX131" fmla="*/ 549276 w 907653"/>
                <a:gd name="connsiteY131" fmla="*/ 195444 h 907740"/>
                <a:gd name="connsiteX132" fmla="*/ 548442 w 907653"/>
                <a:gd name="connsiteY132" fmla="*/ 195144 h 907740"/>
                <a:gd name="connsiteX133" fmla="*/ 547741 w 907653"/>
                <a:gd name="connsiteY133" fmla="*/ 194877 h 907740"/>
                <a:gd name="connsiteX134" fmla="*/ 546373 w 907653"/>
                <a:gd name="connsiteY134" fmla="*/ 194410 h 907740"/>
                <a:gd name="connsiteX135" fmla="*/ 547674 w 907653"/>
                <a:gd name="connsiteY135" fmla="*/ 194877 h 907740"/>
                <a:gd name="connsiteX136" fmla="*/ 547674 w 907653"/>
                <a:gd name="connsiteY136" fmla="*/ 194877 h 907740"/>
                <a:gd name="connsiteX137" fmla="*/ 549376 w 907653"/>
                <a:gd name="connsiteY137" fmla="*/ 195511 h 907740"/>
                <a:gd name="connsiteX138" fmla="*/ 549743 w 907653"/>
                <a:gd name="connsiteY138" fmla="*/ 195511 h 907740"/>
                <a:gd name="connsiteX139" fmla="*/ 549943 w 907653"/>
                <a:gd name="connsiteY139" fmla="*/ 195511 h 907740"/>
                <a:gd name="connsiteX140" fmla="*/ 550377 w 907653"/>
                <a:gd name="connsiteY140" fmla="*/ 195511 h 907740"/>
                <a:gd name="connsiteX141" fmla="*/ 550377 w 907653"/>
                <a:gd name="connsiteY141" fmla="*/ 195511 h 907740"/>
                <a:gd name="connsiteX142" fmla="*/ 551011 w 907653"/>
                <a:gd name="connsiteY142" fmla="*/ 195745 h 907740"/>
                <a:gd name="connsiteX143" fmla="*/ 551644 w 907653"/>
                <a:gd name="connsiteY143" fmla="*/ 195978 h 907740"/>
                <a:gd name="connsiteX144" fmla="*/ 551845 w 907653"/>
                <a:gd name="connsiteY144" fmla="*/ 195978 h 907740"/>
                <a:gd name="connsiteX145" fmla="*/ 544572 w 907653"/>
                <a:gd name="connsiteY145" fmla="*/ 193743 h 907740"/>
                <a:gd name="connsiteX146" fmla="*/ 543904 w 907653"/>
                <a:gd name="connsiteY146" fmla="*/ 193543 h 907740"/>
                <a:gd name="connsiteX147" fmla="*/ 545072 w 907653"/>
                <a:gd name="connsiteY147" fmla="*/ 193976 h 907740"/>
                <a:gd name="connsiteX148" fmla="*/ 546373 w 907653"/>
                <a:gd name="connsiteY148" fmla="*/ 194410 h 907740"/>
                <a:gd name="connsiteX149" fmla="*/ 545806 w 907653"/>
                <a:gd name="connsiteY149" fmla="*/ 194177 h 907740"/>
                <a:gd name="connsiteX150" fmla="*/ 543704 w 907653"/>
                <a:gd name="connsiteY150" fmla="*/ 193476 h 907740"/>
                <a:gd name="connsiteX151" fmla="*/ 543904 w 907653"/>
                <a:gd name="connsiteY151" fmla="*/ 193476 h 907740"/>
                <a:gd name="connsiteX152" fmla="*/ 543904 w 907653"/>
                <a:gd name="connsiteY152" fmla="*/ 193476 h 907740"/>
                <a:gd name="connsiteX153" fmla="*/ 543704 w 907653"/>
                <a:gd name="connsiteY153" fmla="*/ 193476 h 907740"/>
                <a:gd name="connsiteX154" fmla="*/ 543704 w 907653"/>
                <a:gd name="connsiteY154" fmla="*/ 193476 h 907740"/>
                <a:gd name="connsiteX155" fmla="*/ 543704 w 907653"/>
                <a:gd name="connsiteY155" fmla="*/ 193476 h 907740"/>
                <a:gd name="connsiteX156" fmla="*/ 542503 w 907653"/>
                <a:gd name="connsiteY156" fmla="*/ 193042 h 907740"/>
                <a:gd name="connsiteX157" fmla="*/ 539167 w 907653"/>
                <a:gd name="connsiteY157" fmla="*/ 191908 h 907740"/>
                <a:gd name="connsiteX158" fmla="*/ 542503 w 907653"/>
                <a:gd name="connsiteY158" fmla="*/ 193076 h 907740"/>
                <a:gd name="connsiteX159" fmla="*/ 542503 w 907653"/>
                <a:gd name="connsiteY159" fmla="*/ 193076 h 907740"/>
                <a:gd name="connsiteX160" fmla="*/ 543637 w 907653"/>
                <a:gd name="connsiteY160" fmla="*/ 193443 h 907740"/>
                <a:gd name="connsiteX161" fmla="*/ 542536 w 907653"/>
                <a:gd name="connsiteY161" fmla="*/ 193042 h 907740"/>
                <a:gd name="connsiteX162" fmla="*/ 537031 w 907653"/>
                <a:gd name="connsiteY162" fmla="*/ 191274 h 907740"/>
                <a:gd name="connsiteX163" fmla="*/ 537031 w 907653"/>
                <a:gd name="connsiteY163" fmla="*/ 191274 h 907740"/>
                <a:gd name="connsiteX164" fmla="*/ 537031 w 907653"/>
                <a:gd name="connsiteY164" fmla="*/ 191274 h 907740"/>
                <a:gd name="connsiteX165" fmla="*/ 537031 w 907653"/>
                <a:gd name="connsiteY165" fmla="*/ 191274 h 907740"/>
                <a:gd name="connsiteX166" fmla="*/ 579402 w 907653"/>
                <a:gd name="connsiteY166" fmla="*/ 208756 h 907740"/>
                <a:gd name="connsiteX167" fmla="*/ 578568 w 907653"/>
                <a:gd name="connsiteY167" fmla="*/ 208322 h 907740"/>
                <a:gd name="connsiteX168" fmla="*/ 576733 w 907653"/>
                <a:gd name="connsiteY168" fmla="*/ 207388 h 907740"/>
                <a:gd name="connsiteX169" fmla="*/ 575833 w 907653"/>
                <a:gd name="connsiteY169" fmla="*/ 206921 h 907740"/>
                <a:gd name="connsiteX170" fmla="*/ 572229 w 907653"/>
                <a:gd name="connsiteY170" fmla="*/ 205153 h 907740"/>
                <a:gd name="connsiteX171" fmla="*/ 570495 w 907653"/>
                <a:gd name="connsiteY171" fmla="*/ 204352 h 907740"/>
                <a:gd name="connsiteX172" fmla="*/ 568826 w 907653"/>
                <a:gd name="connsiteY172" fmla="*/ 203552 h 907740"/>
                <a:gd name="connsiteX173" fmla="*/ 565657 w 907653"/>
                <a:gd name="connsiteY173" fmla="*/ 202150 h 907740"/>
                <a:gd name="connsiteX174" fmla="*/ 565657 w 907653"/>
                <a:gd name="connsiteY174" fmla="*/ 202150 h 907740"/>
                <a:gd name="connsiteX175" fmla="*/ 564889 w 907653"/>
                <a:gd name="connsiteY175" fmla="*/ 201817 h 907740"/>
                <a:gd name="connsiteX176" fmla="*/ 566725 w 907653"/>
                <a:gd name="connsiteY176" fmla="*/ 202651 h 907740"/>
                <a:gd name="connsiteX177" fmla="*/ 567892 w 907653"/>
                <a:gd name="connsiteY177" fmla="*/ 203185 h 907740"/>
                <a:gd name="connsiteX178" fmla="*/ 568359 w 907653"/>
                <a:gd name="connsiteY178" fmla="*/ 203385 h 907740"/>
                <a:gd name="connsiteX179" fmla="*/ 568826 w 907653"/>
                <a:gd name="connsiteY179" fmla="*/ 203585 h 907740"/>
                <a:gd name="connsiteX180" fmla="*/ 568826 w 907653"/>
                <a:gd name="connsiteY180" fmla="*/ 203585 h 907740"/>
                <a:gd name="connsiteX181" fmla="*/ 570394 w 907653"/>
                <a:gd name="connsiteY181" fmla="*/ 204319 h 907740"/>
                <a:gd name="connsiteX182" fmla="*/ 572196 w 907653"/>
                <a:gd name="connsiteY182" fmla="*/ 205153 h 907740"/>
                <a:gd name="connsiteX183" fmla="*/ 572196 w 907653"/>
                <a:gd name="connsiteY183" fmla="*/ 205153 h 907740"/>
                <a:gd name="connsiteX184" fmla="*/ 573931 w 907653"/>
                <a:gd name="connsiteY184" fmla="*/ 205987 h 907740"/>
                <a:gd name="connsiteX185" fmla="*/ 573931 w 907653"/>
                <a:gd name="connsiteY185" fmla="*/ 205987 h 907740"/>
                <a:gd name="connsiteX186" fmla="*/ 575732 w 907653"/>
                <a:gd name="connsiteY186" fmla="*/ 206854 h 907740"/>
                <a:gd name="connsiteX187" fmla="*/ 575732 w 907653"/>
                <a:gd name="connsiteY187" fmla="*/ 206854 h 907740"/>
                <a:gd name="connsiteX188" fmla="*/ 579269 w 907653"/>
                <a:gd name="connsiteY188" fmla="*/ 208656 h 907740"/>
                <a:gd name="connsiteX189" fmla="*/ 579269 w 907653"/>
                <a:gd name="connsiteY189" fmla="*/ 208656 h 907740"/>
                <a:gd name="connsiteX190" fmla="*/ 579669 w 907653"/>
                <a:gd name="connsiteY190" fmla="*/ 208856 h 907740"/>
                <a:gd name="connsiteX191" fmla="*/ 579836 w 907653"/>
                <a:gd name="connsiteY191" fmla="*/ 208856 h 907740"/>
                <a:gd name="connsiteX192" fmla="*/ 562487 w 907653"/>
                <a:gd name="connsiteY192" fmla="*/ 200616 h 907740"/>
                <a:gd name="connsiteX193" fmla="*/ 558818 w 907653"/>
                <a:gd name="connsiteY193" fmla="*/ 199047 h 907740"/>
                <a:gd name="connsiteX194" fmla="*/ 556949 w 907653"/>
                <a:gd name="connsiteY194" fmla="*/ 198313 h 907740"/>
                <a:gd name="connsiteX195" fmla="*/ 555081 w 907653"/>
                <a:gd name="connsiteY195" fmla="*/ 197546 h 907740"/>
                <a:gd name="connsiteX196" fmla="*/ 553946 w 907653"/>
                <a:gd name="connsiteY196" fmla="*/ 197112 h 907740"/>
                <a:gd name="connsiteX197" fmla="*/ 552946 w 907653"/>
                <a:gd name="connsiteY197" fmla="*/ 196712 h 907740"/>
                <a:gd name="connsiteX198" fmla="*/ 552345 w 907653"/>
                <a:gd name="connsiteY198" fmla="*/ 196512 h 907740"/>
                <a:gd name="connsiteX199" fmla="*/ 552345 w 907653"/>
                <a:gd name="connsiteY199" fmla="*/ 196512 h 907740"/>
                <a:gd name="connsiteX200" fmla="*/ 552345 w 907653"/>
                <a:gd name="connsiteY200" fmla="*/ 196512 h 907740"/>
                <a:gd name="connsiteX201" fmla="*/ 552912 w 907653"/>
                <a:gd name="connsiteY201" fmla="*/ 196712 h 907740"/>
                <a:gd name="connsiteX202" fmla="*/ 552912 w 907653"/>
                <a:gd name="connsiteY202" fmla="*/ 196712 h 907740"/>
                <a:gd name="connsiteX203" fmla="*/ 553413 w 907653"/>
                <a:gd name="connsiteY203" fmla="*/ 196712 h 907740"/>
                <a:gd name="connsiteX204" fmla="*/ 553413 w 907653"/>
                <a:gd name="connsiteY204" fmla="*/ 196712 h 907740"/>
                <a:gd name="connsiteX205" fmla="*/ 553913 w 907653"/>
                <a:gd name="connsiteY205" fmla="*/ 196912 h 907740"/>
                <a:gd name="connsiteX206" fmla="*/ 553913 w 907653"/>
                <a:gd name="connsiteY206" fmla="*/ 196912 h 907740"/>
                <a:gd name="connsiteX207" fmla="*/ 554680 w 907653"/>
                <a:gd name="connsiteY207" fmla="*/ 197179 h 907740"/>
                <a:gd name="connsiteX208" fmla="*/ 554680 w 907653"/>
                <a:gd name="connsiteY208" fmla="*/ 197179 h 907740"/>
                <a:gd name="connsiteX209" fmla="*/ 554680 w 907653"/>
                <a:gd name="connsiteY209" fmla="*/ 197179 h 907740"/>
                <a:gd name="connsiteX210" fmla="*/ 554680 w 907653"/>
                <a:gd name="connsiteY210" fmla="*/ 197179 h 907740"/>
                <a:gd name="connsiteX211" fmla="*/ 556882 w 907653"/>
                <a:gd name="connsiteY211" fmla="*/ 198080 h 907740"/>
                <a:gd name="connsiteX212" fmla="*/ 557550 w 907653"/>
                <a:gd name="connsiteY212" fmla="*/ 198347 h 907740"/>
                <a:gd name="connsiteX213" fmla="*/ 557917 w 907653"/>
                <a:gd name="connsiteY213" fmla="*/ 198347 h 907740"/>
                <a:gd name="connsiteX214" fmla="*/ 558384 w 907653"/>
                <a:gd name="connsiteY214" fmla="*/ 198514 h 907740"/>
                <a:gd name="connsiteX215" fmla="*/ 558384 w 907653"/>
                <a:gd name="connsiteY215" fmla="*/ 198514 h 907740"/>
                <a:gd name="connsiteX216" fmla="*/ 562020 w 907653"/>
                <a:gd name="connsiteY216" fmla="*/ 200048 h 907740"/>
                <a:gd name="connsiteX217" fmla="*/ 562020 w 907653"/>
                <a:gd name="connsiteY217" fmla="*/ 200048 h 907740"/>
                <a:gd name="connsiteX218" fmla="*/ 562921 w 907653"/>
                <a:gd name="connsiteY218" fmla="*/ 200449 h 907740"/>
                <a:gd name="connsiteX219" fmla="*/ 563155 w 907653"/>
                <a:gd name="connsiteY219" fmla="*/ 200449 h 907740"/>
                <a:gd name="connsiteX220" fmla="*/ 563388 w 907653"/>
                <a:gd name="connsiteY220" fmla="*/ 200449 h 907740"/>
                <a:gd name="connsiteX221" fmla="*/ 564089 w 907653"/>
                <a:gd name="connsiteY221" fmla="*/ 200749 h 907740"/>
                <a:gd name="connsiteX222" fmla="*/ 563622 w 907653"/>
                <a:gd name="connsiteY222" fmla="*/ 200515 h 907740"/>
                <a:gd name="connsiteX223" fmla="*/ 586409 w 907653"/>
                <a:gd name="connsiteY223" fmla="*/ 212393 h 907740"/>
                <a:gd name="connsiteX224" fmla="*/ 586409 w 907653"/>
                <a:gd name="connsiteY224" fmla="*/ 212393 h 907740"/>
                <a:gd name="connsiteX225" fmla="*/ 582572 w 907653"/>
                <a:gd name="connsiteY225" fmla="*/ 210324 h 907740"/>
                <a:gd name="connsiteX226" fmla="*/ 581804 w 907653"/>
                <a:gd name="connsiteY226" fmla="*/ 209957 h 907740"/>
                <a:gd name="connsiteX227" fmla="*/ 581804 w 907653"/>
                <a:gd name="connsiteY227" fmla="*/ 209957 h 907740"/>
                <a:gd name="connsiteX228" fmla="*/ 582539 w 907653"/>
                <a:gd name="connsiteY228" fmla="*/ 210324 h 907740"/>
                <a:gd name="connsiteX229" fmla="*/ 582539 w 907653"/>
                <a:gd name="connsiteY229" fmla="*/ 210324 h 907740"/>
                <a:gd name="connsiteX230" fmla="*/ 583773 w 907653"/>
                <a:gd name="connsiteY230" fmla="*/ 210991 h 907740"/>
                <a:gd name="connsiteX231" fmla="*/ 583773 w 907653"/>
                <a:gd name="connsiteY231" fmla="*/ 210991 h 907740"/>
                <a:gd name="connsiteX232" fmla="*/ 583773 w 907653"/>
                <a:gd name="connsiteY232" fmla="*/ 210991 h 907740"/>
                <a:gd name="connsiteX233" fmla="*/ 586208 w 907653"/>
                <a:gd name="connsiteY233" fmla="*/ 212326 h 907740"/>
                <a:gd name="connsiteX234" fmla="*/ 586208 w 907653"/>
                <a:gd name="connsiteY234" fmla="*/ 212326 h 907740"/>
                <a:gd name="connsiteX235" fmla="*/ 586208 w 907653"/>
                <a:gd name="connsiteY235" fmla="*/ 212326 h 907740"/>
                <a:gd name="connsiteX236" fmla="*/ 581037 w 907653"/>
                <a:gd name="connsiteY236" fmla="*/ 209523 h 907740"/>
                <a:gd name="connsiteX237" fmla="*/ 580270 w 907653"/>
                <a:gd name="connsiteY237" fmla="*/ 209123 h 907740"/>
                <a:gd name="connsiteX238" fmla="*/ 580270 w 907653"/>
                <a:gd name="connsiteY238" fmla="*/ 209123 h 907740"/>
                <a:gd name="connsiteX239" fmla="*/ 580670 w 907653"/>
                <a:gd name="connsiteY239" fmla="*/ 209357 h 907740"/>
                <a:gd name="connsiteX240" fmla="*/ 581004 w 907653"/>
                <a:gd name="connsiteY240" fmla="*/ 209357 h 907740"/>
                <a:gd name="connsiteX241" fmla="*/ 581404 w 907653"/>
                <a:gd name="connsiteY241" fmla="*/ 209557 h 907740"/>
                <a:gd name="connsiteX242" fmla="*/ 581771 w 907653"/>
                <a:gd name="connsiteY242" fmla="*/ 209724 h 907740"/>
                <a:gd name="connsiteX243" fmla="*/ 581471 w 907653"/>
                <a:gd name="connsiteY243" fmla="*/ 209557 h 907740"/>
                <a:gd name="connsiteX244" fmla="*/ 580170 w 907653"/>
                <a:gd name="connsiteY244" fmla="*/ 209123 h 907740"/>
                <a:gd name="connsiteX245" fmla="*/ 580170 w 907653"/>
                <a:gd name="connsiteY245" fmla="*/ 209123 h 907740"/>
                <a:gd name="connsiteX246" fmla="*/ 534663 w 907653"/>
                <a:gd name="connsiteY246" fmla="*/ 34501 h 907740"/>
                <a:gd name="connsiteX247" fmla="*/ 534663 w 907653"/>
                <a:gd name="connsiteY247" fmla="*/ 34501 h 907740"/>
                <a:gd name="connsiteX248" fmla="*/ 532027 w 907653"/>
                <a:gd name="connsiteY248" fmla="*/ 47846 h 907740"/>
                <a:gd name="connsiteX249" fmla="*/ 532027 w 907653"/>
                <a:gd name="connsiteY249" fmla="*/ 47846 h 907740"/>
                <a:gd name="connsiteX250" fmla="*/ 534663 w 907653"/>
                <a:gd name="connsiteY250" fmla="*/ 34501 h 907740"/>
                <a:gd name="connsiteX251" fmla="*/ 536965 w 907653"/>
                <a:gd name="connsiteY251" fmla="*/ 20956 h 907740"/>
                <a:gd name="connsiteX252" fmla="*/ 532027 w 907653"/>
                <a:gd name="connsiteY252" fmla="*/ 48080 h 907740"/>
                <a:gd name="connsiteX253" fmla="*/ 529391 w 907653"/>
                <a:gd name="connsiteY253" fmla="*/ 61425 h 907740"/>
                <a:gd name="connsiteX254" fmla="*/ 526756 w 907653"/>
                <a:gd name="connsiteY254" fmla="*/ 74937 h 907740"/>
                <a:gd name="connsiteX255" fmla="*/ 525254 w 907653"/>
                <a:gd name="connsiteY255" fmla="*/ 82611 h 907740"/>
                <a:gd name="connsiteX256" fmla="*/ 524187 w 907653"/>
                <a:gd name="connsiteY256" fmla="*/ 88182 h 907740"/>
                <a:gd name="connsiteX257" fmla="*/ 523286 w 907653"/>
                <a:gd name="connsiteY257" fmla="*/ 92987 h 907740"/>
                <a:gd name="connsiteX258" fmla="*/ 523286 w 907653"/>
                <a:gd name="connsiteY258" fmla="*/ 92987 h 907740"/>
                <a:gd name="connsiteX259" fmla="*/ 523286 w 907653"/>
                <a:gd name="connsiteY259" fmla="*/ 93854 h 907740"/>
                <a:gd name="connsiteX260" fmla="*/ 521685 w 907653"/>
                <a:gd name="connsiteY260" fmla="*/ 101928 h 907740"/>
                <a:gd name="connsiteX261" fmla="*/ 521685 w 907653"/>
                <a:gd name="connsiteY261" fmla="*/ 101928 h 907740"/>
                <a:gd name="connsiteX262" fmla="*/ 520784 w 907653"/>
                <a:gd name="connsiteY262" fmla="*/ 106365 h 907740"/>
                <a:gd name="connsiteX263" fmla="*/ 519916 w 907653"/>
                <a:gd name="connsiteY263" fmla="*/ 110869 h 907740"/>
                <a:gd name="connsiteX264" fmla="*/ 520817 w 907653"/>
                <a:gd name="connsiteY264" fmla="*/ 106365 h 907740"/>
                <a:gd name="connsiteX265" fmla="*/ 521751 w 907653"/>
                <a:gd name="connsiteY265" fmla="*/ 101928 h 907740"/>
                <a:gd name="connsiteX266" fmla="*/ 521751 w 907653"/>
                <a:gd name="connsiteY266" fmla="*/ 101928 h 907740"/>
                <a:gd name="connsiteX267" fmla="*/ 523319 w 907653"/>
                <a:gd name="connsiteY267" fmla="*/ 93854 h 907740"/>
                <a:gd name="connsiteX268" fmla="*/ 523319 w 907653"/>
                <a:gd name="connsiteY268" fmla="*/ 92987 h 907740"/>
                <a:gd name="connsiteX269" fmla="*/ 523319 w 907653"/>
                <a:gd name="connsiteY269" fmla="*/ 92987 h 907740"/>
                <a:gd name="connsiteX270" fmla="*/ 524253 w 907653"/>
                <a:gd name="connsiteY270" fmla="*/ 88182 h 907740"/>
                <a:gd name="connsiteX271" fmla="*/ 525321 w 907653"/>
                <a:gd name="connsiteY271" fmla="*/ 82611 h 907740"/>
                <a:gd name="connsiteX272" fmla="*/ 526822 w 907653"/>
                <a:gd name="connsiteY272" fmla="*/ 74937 h 907740"/>
                <a:gd name="connsiteX273" fmla="*/ 529425 w 907653"/>
                <a:gd name="connsiteY273" fmla="*/ 61425 h 907740"/>
                <a:gd name="connsiteX274" fmla="*/ 532060 w 907653"/>
                <a:gd name="connsiteY274" fmla="*/ 48080 h 907740"/>
                <a:gd name="connsiteX275" fmla="*/ 780181 w 907653"/>
                <a:gd name="connsiteY275" fmla="*/ 447502 h 907740"/>
                <a:gd name="connsiteX276" fmla="*/ 780181 w 907653"/>
                <a:gd name="connsiteY276" fmla="*/ 447502 h 907740"/>
                <a:gd name="connsiteX277" fmla="*/ 820550 w 907653"/>
                <a:gd name="connsiteY277" fmla="*/ 446768 h 907740"/>
                <a:gd name="connsiteX278" fmla="*/ 819516 w 907653"/>
                <a:gd name="connsiteY278" fmla="*/ 446768 h 907740"/>
                <a:gd name="connsiteX279" fmla="*/ 811275 w 907653"/>
                <a:gd name="connsiteY279" fmla="*/ 446934 h 907740"/>
                <a:gd name="connsiteX280" fmla="*/ 811275 w 907653"/>
                <a:gd name="connsiteY280" fmla="*/ 446934 h 907740"/>
                <a:gd name="connsiteX281" fmla="*/ 806804 w 907653"/>
                <a:gd name="connsiteY281" fmla="*/ 446934 h 907740"/>
                <a:gd name="connsiteX282" fmla="*/ 806604 w 907653"/>
                <a:gd name="connsiteY282" fmla="*/ 446934 h 907740"/>
                <a:gd name="connsiteX283" fmla="*/ 802134 w 907653"/>
                <a:gd name="connsiteY283" fmla="*/ 446934 h 907740"/>
                <a:gd name="connsiteX284" fmla="*/ 797630 w 907653"/>
                <a:gd name="connsiteY284" fmla="*/ 446934 h 907740"/>
                <a:gd name="connsiteX285" fmla="*/ 797630 w 907653"/>
                <a:gd name="connsiteY285" fmla="*/ 446934 h 907740"/>
                <a:gd name="connsiteX286" fmla="*/ 793059 w 907653"/>
                <a:gd name="connsiteY286" fmla="*/ 446934 h 907740"/>
                <a:gd name="connsiteX287" fmla="*/ 788555 w 907653"/>
                <a:gd name="connsiteY287" fmla="*/ 446934 h 907740"/>
                <a:gd name="connsiteX288" fmla="*/ 788021 w 907653"/>
                <a:gd name="connsiteY288" fmla="*/ 446934 h 907740"/>
                <a:gd name="connsiteX289" fmla="*/ 783884 w 907653"/>
                <a:gd name="connsiteY289" fmla="*/ 446934 h 907740"/>
                <a:gd name="connsiteX290" fmla="*/ 783884 w 907653"/>
                <a:gd name="connsiteY290" fmla="*/ 446934 h 907740"/>
                <a:gd name="connsiteX291" fmla="*/ 781382 w 907653"/>
                <a:gd name="connsiteY291" fmla="*/ 446934 h 907740"/>
                <a:gd name="connsiteX292" fmla="*/ 788588 w 907653"/>
                <a:gd name="connsiteY292" fmla="*/ 446934 h 907740"/>
                <a:gd name="connsiteX293" fmla="*/ 793092 w 907653"/>
                <a:gd name="connsiteY293" fmla="*/ 446934 h 907740"/>
                <a:gd name="connsiteX294" fmla="*/ 793860 w 907653"/>
                <a:gd name="connsiteY294" fmla="*/ 446934 h 907740"/>
                <a:gd name="connsiteX295" fmla="*/ 797763 w 907653"/>
                <a:gd name="connsiteY295" fmla="*/ 446934 h 907740"/>
                <a:gd name="connsiteX296" fmla="*/ 807271 w 907653"/>
                <a:gd name="connsiteY296" fmla="*/ 446934 h 907740"/>
                <a:gd name="connsiteX297" fmla="*/ 811175 w 907653"/>
                <a:gd name="connsiteY297" fmla="*/ 446934 h 907740"/>
                <a:gd name="connsiteX298" fmla="*/ 813010 w 907653"/>
                <a:gd name="connsiteY298" fmla="*/ 446934 h 907740"/>
                <a:gd name="connsiteX299" fmla="*/ 819449 w 907653"/>
                <a:gd name="connsiteY299" fmla="*/ 446934 h 907740"/>
                <a:gd name="connsiteX300" fmla="*/ 820617 w 907653"/>
                <a:gd name="connsiteY300" fmla="*/ 446934 h 907740"/>
                <a:gd name="connsiteX301" fmla="*/ 823219 w 907653"/>
                <a:gd name="connsiteY301" fmla="*/ 446934 h 907740"/>
                <a:gd name="connsiteX302" fmla="*/ 769972 w 907653"/>
                <a:gd name="connsiteY302" fmla="*/ 447635 h 907740"/>
                <a:gd name="connsiteX303" fmla="*/ 769972 w 907653"/>
                <a:gd name="connsiteY303" fmla="*/ 447635 h 907740"/>
                <a:gd name="connsiteX304" fmla="*/ 771273 w 907653"/>
                <a:gd name="connsiteY304" fmla="*/ 447635 h 907740"/>
                <a:gd name="connsiteX305" fmla="*/ 776878 w 907653"/>
                <a:gd name="connsiteY305" fmla="*/ 447635 h 907740"/>
                <a:gd name="connsiteX306" fmla="*/ 392837 w 907653"/>
                <a:gd name="connsiteY306" fmla="*/ 142797 h 907740"/>
                <a:gd name="connsiteX307" fmla="*/ 392837 w 907653"/>
                <a:gd name="connsiteY307" fmla="*/ 142797 h 907740"/>
                <a:gd name="connsiteX308" fmla="*/ 392503 w 907653"/>
                <a:gd name="connsiteY308" fmla="*/ 141029 h 907740"/>
                <a:gd name="connsiteX309" fmla="*/ 392503 w 907653"/>
                <a:gd name="connsiteY309" fmla="*/ 140529 h 907740"/>
                <a:gd name="connsiteX310" fmla="*/ 392503 w 907653"/>
                <a:gd name="connsiteY310" fmla="*/ 139962 h 907740"/>
                <a:gd name="connsiteX311" fmla="*/ 392503 w 907653"/>
                <a:gd name="connsiteY311" fmla="*/ 139361 h 907740"/>
                <a:gd name="connsiteX312" fmla="*/ 392503 w 907653"/>
                <a:gd name="connsiteY312" fmla="*/ 138727 h 907740"/>
                <a:gd name="connsiteX313" fmla="*/ 392503 w 907653"/>
                <a:gd name="connsiteY313" fmla="*/ 138527 h 907740"/>
                <a:gd name="connsiteX314" fmla="*/ 392503 w 907653"/>
                <a:gd name="connsiteY314" fmla="*/ 138193 h 907740"/>
                <a:gd name="connsiteX315" fmla="*/ 393370 w 907653"/>
                <a:gd name="connsiteY315" fmla="*/ 142797 h 907740"/>
                <a:gd name="connsiteX316" fmla="*/ 393370 w 907653"/>
                <a:gd name="connsiteY316" fmla="*/ 142797 h 907740"/>
                <a:gd name="connsiteX317" fmla="*/ 391469 w 907653"/>
                <a:gd name="connsiteY317" fmla="*/ 135558 h 907740"/>
                <a:gd name="connsiteX318" fmla="*/ 391469 w 907653"/>
                <a:gd name="connsiteY318" fmla="*/ 135558 h 907740"/>
                <a:gd name="connsiteX319" fmla="*/ 391469 w 907653"/>
                <a:gd name="connsiteY319" fmla="*/ 135124 h 907740"/>
                <a:gd name="connsiteX320" fmla="*/ 391469 w 907653"/>
                <a:gd name="connsiteY320" fmla="*/ 135424 h 907740"/>
                <a:gd name="connsiteX321" fmla="*/ 391469 w 907653"/>
                <a:gd name="connsiteY321" fmla="*/ 135424 h 907740"/>
                <a:gd name="connsiteX322" fmla="*/ 391235 w 907653"/>
                <a:gd name="connsiteY322" fmla="*/ 133956 h 907740"/>
                <a:gd name="connsiteX323" fmla="*/ 391469 w 907653"/>
                <a:gd name="connsiteY323" fmla="*/ 135124 h 907740"/>
                <a:gd name="connsiteX324" fmla="*/ 391469 w 907653"/>
                <a:gd name="connsiteY324" fmla="*/ 134390 h 907740"/>
                <a:gd name="connsiteX325" fmla="*/ 391235 w 907653"/>
                <a:gd name="connsiteY325" fmla="*/ 133956 h 907740"/>
                <a:gd name="connsiteX326" fmla="*/ 391235 w 907653"/>
                <a:gd name="connsiteY326" fmla="*/ 133956 h 907740"/>
                <a:gd name="connsiteX327" fmla="*/ 390368 w 907653"/>
                <a:gd name="connsiteY327" fmla="*/ 129452 h 907740"/>
                <a:gd name="connsiteX328" fmla="*/ 390368 w 907653"/>
                <a:gd name="connsiteY328" fmla="*/ 129452 h 907740"/>
                <a:gd name="connsiteX329" fmla="*/ 390368 w 907653"/>
                <a:gd name="connsiteY329" fmla="*/ 129786 h 907740"/>
                <a:gd name="connsiteX330" fmla="*/ 390368 w 907653"/>
                <a:gd name="connsiteY330" fmla="*/ 129786 h 907740"/>
                <a:gd name="connsiteX331" fmla="*/ 390368 w 907653"/>
                <a:gd name="connsiteY331" fmla="*/ 130153 h 907740"/>
                <a:gd name="connsiteX332" fmla="*/ 390368 w 907653"/>
                <a:gd name="connsiteY332" fmla="*/ 129886 h 907740"/>
                <a:gd name="connsiteX333" fmla="*/ 389500 w 907653"/>
                <a:gd name="connsiteY333" fmla="*/ 125549 h 907740"/>
                <a:gd name="connsiteX334" fmla="*/ 389500 w 907653"/>
                <a:gd name="connsiteY334" fmla="*/ 125015 h 907740"/>
                <a:gd name="connsiteX335" fmla="*/ 389500 w 907653"/>
                <a:gd name="connsiteY335" fmla="*/ 125015 h 907740"/>
                <a:gd name="connsiteX336" fmla="*/ 389500 w 907653"/>
                <a:gd name="connsiteY336" fmla="*/ 125549 h 907740"/>
                <a:gd name="connsiteX337" fmla="*/ 389767 w 907653"/>
                <a:gd name="connsiteY337" fmla="*/ 126750 h 907740"/>
                <a:gd name="connsiteX338" fmla="*/ 389934 w 907653"/>
                <a:gd name="connsiteY338" fmla="*/ 127651 h 907740"/>
                <a:gd name="connsiteX339" fmla="*/ 389934 w 907653"/>
                <a:gd name="connsiteY339" fmla="*/ 127651 h 907740"/>
                <a:gd name="connsiteX340" fmla="*/ 389934 w 907653"/>
                <a:gd name="connsiteY340" fmla="*/ 128151 h 907740"/>
                <a:gd name="connsiteX341" fmla="*/ 389934 w 907653"/>
                <a:gd name="connsiteY341" fmla="*/ 128151 h 907740"/>
                <a:gd name="connsiteX342" fmla="*/ 389100 w 907653"/>
                <a:gd name="connsiteY342" fmla="*/ 124014 h 907740"/>
                <a:gd name="connsiteX343" fmla="*/ 389100 w 907653"/>
                <a:gd name="connsiteY343" fmla="*/ 123414 h 907740"/>
                <a:gd name="connsiteX344" fmla="*/ 389100 w 907653"/>
                <a:gd name="connsiteY344" fmla="*/ 123180 h 907740"/>
                <a:gd name="connsiteX345" fmla="*/ 389100 w 907653"/>
                <a:gd name="connsiteY345" fmla="*/ 123180 h 907740"/>
                <a:gd name="connsiteX346" fmla="*/ 389100 w 907653"/>
                <a:gd name="connsiteY346" fmla="*/ 123180 h 907740"/>
                <a:gd name="connsiteX347" fmla="*/ 389100 w 907653"/>
                <a:gd name="connsiteY347" fmla="*/ 122813 h 907740"/>
                <a:gd name="connsiteX348" fmla="*/ 389100 w 907653"/>
                <a:gd name="connsiteY348" fmla="*/ 122546 h 907740"/>
                <a:gd name="connsiteX349" fmla="*/ 389100 w 907653"/>
                <a:gd name="connsiteY349" fmla="*/ 122546 h 907740"/>
                <a:gd name="connsiteX350" fmla="*/ 389100 w 907653"/>
                <a:gd name="connsiteY350" fmla="*/ 122546 h 907740"/>
                <a:gd name="connsiteX351" fmla="*/ 389100 w 907653"/>
                <a:gd name="connsiteY351" fmla="*/ 122046 h 907740"/>
                <a:gd name="connsiteX352" fmla="*/ 389100 w 907653"/>
                <a:gd name="connsiteY352" fmla="*/ 121579 h 907740"/>
                <a:gd name="connsiteX353" fmla="*/ 389100 w 907653"/>
                <a:gd name="connsiteY353" fmla="*/ 121579 h 907740"/>
                <a:gd name="connsiteX354" fmla="*/ 389100 w 907653"/>
                <a:gd name="connsiteY354" fmla="*/ 121579 h 907740"/>
                <a:gd name="connsiteX355" fmla="*/ 389867 w 907653"/>
                <a:gd name="connsiteY355" fmla="*/ 125415 h 907740"/>
                <a:gd name="connsiteX356" fmla="*/ 389867 w 907653"/>
                <a:gd name="connsiteY356" fmla="*/ 125415 h 907740"/>
                <a:gd name="connsiteX357" fmla="*/ 388433 w 907653"/>
                <a:gd name="connsiteY357" fmla="*/ 120678 h 907740"/>
                <a:gd name="connsiteX358" fmla="*/ 388433 w 907653"/>
                <a:gd name="connsiteY358" fmla="*/ 120678 h 907740"/>
                <a:gd name="connsiteX359" fmla="*/ 388433 w 907653"/>
                <a:gd name="connsiteY359" fmla="*/ 121078 h 907740"/>
                <a:gd name="connsiteX360" fmla="*/ 388433 w 907653"/>
                <a:gd name="connsiteY360" fmla="*/ 120478 h 907740"/>
                <a:gd name="connsiteX361" fmla="*/ 388433 w 907653"/>
                <a:gd name="connsiteY361" fmla="*/ 120277 h 907740"/>
                <a:gd name="connsiteX362" fmla="*/ 388433 w 907653"/>
                <a:gd name="connsiteY362" fmla="*/ 120277 h 907740"/>
                <a:gd name="connsiteX363" fmla="*/ 388433 w 907653"/>
                <a:gd name="connsiteY363" fmla="*/ 120277 h 907740"/>
                <a:gd name="connsiteX364" fmla="*/ 388433 w 907653"/>
                <a:gd name="connsiteY364" fmla="*/ 120544 h 907740"/>
                <a:gd name="connsiteX365" fmla="*/ 386865 w 907653"/>
                <a:gd name="connsiteY365" fmla="*/ 112637 h 907740"/>
                <a:gd name="connsiteX366" fmla="*/ 386865 w 907653"/>
                <a:gd name="connsiteY366" fmla="*/ 112637 h 907740"/>
                <a:gd name="connsiteX367" fmla="*/ 388266 w 907653"/>
                <a:gd name="connsiteY367" fmla="*/ 119677 h 907740"/>
                <a:gd name="connsiteX368" fmla="*/ 387532 w 907653"/>
                <a:gd name="connsiteY368" fmla="*/ 115874 h 907740"/>
                <a:gd name="connsiteX369" fmla="*/ 387532 w 907653"/>
                <a:gd name="connsiteY369" fmla="*/ 115874 h 907740"/>
                <a:gd name="connsiteX370" fmla="*/ 387532 w 907653"/>
                <a:gd name="connsiteY370" fmla="*/ 115874 h 907740"/>
                <a:gd name="connsiteX371" fmla="*/ 387532 w 907653"/>
                <a:gd name="connsiteY371" fmla="*/ 115874 h 907740"/>
                <a:gd name="connsiteX372" fmla="*/ 387365 w 907653"/>
                <a:gd name="connsiteY372" fmla="*/ 115073 h 907740"/>
                <a:gd name="connsiteX373" fmla="*/ 387365 w 907653"/>
                <a:gd name="connsiteY373" fmla="*/ 115073 h 907740"/>
                <a:gd name="connsiteX374" fmla="*/ 387365 w 907653"/>
                <a:gd name="connsiteY374" fmla="*/ 114839 h 907740"/>
                <a:gd name="connsiteX375" fmla="*/ 387365 w 907653"/>
                <a:gd name="connsiteY375" fmla="*/ 114472 h 907740"/>
                <a:gd name="connsiteX376" fmla="*/ 387365 w 907653"/>
                <a:gd name="connsiteY376" fmla="*/ 114239 h 907740"/>
                <a:gd name="connsiteX377" fmla="*/ 387365 w 907653"/>
                <a:gd name="connsiteY377" fmla="*/ 114239 h 907740"/>
                <a:gd name="connsiteX378" fmla="*/ 387365 w 907653"/>
                <a:gd name="connsiteY378" fmla="*/ 113738 h 907740"/>
                <a:gd name="connsiteX379" fmla="*/ 387365 w 907653"/>
                <a:gd name="connsiteY379" fmla="*/ 113405 h 907740"/>
                <a:gd name="connsiteX380" fmla="*/ 387365 w 907653"/>
                <a:gd name="connsiteY380" fmla="*/ 113405 h 907740"/>
                <a:gd name="connsiteX381" fmla="*/ 387365 w 907653"/>
                <a:gd name="connsiteY381" fmla="*/ 113405 h 907740"/>
                <a:gd name="connsiteX382" fmla="*/ 387365 w 907653"/>
                <a:gd name="connsiteY382" fmla="*/ 113405 h 907740"/>
                <a:gd name="connsiteX383" fmla="*/ 387365 w 907653"/>
                <a:gd name="connsiteY383" fmla="*/ 113672 h 907740"/>
                <a:gd name="connsiteX384" fmla="*/ 387866 w 907653"/>
                <a:gd name="connsiteY384" fmla="*/ 116207 h 907740"/>
                <a:gd name="connsiteX385" fmla="*/ 387866 w 907653"/>
                <a:gd name="connsiteY385" fmla="*/ 116207 h 907740"/>
                <a:gd name="connsiteX386" fmla="*/ 402212 w 907653"/>
                <a:gd name="connsiteY386" fmla="*/ 131854 h 907740"/>
                <a:gd name="connsiteX387" fmla="*/ 401478 w 907653"/>
                <a:gd name="connsiteY387" fmla="*/ 127317 h 907740"/>
                <a:gd name="connsiteX388" fmla="*/ 402178 w 907653"/>
                <a:gd name="connsiteY388" fmla="*/ 131854 h 907740"/>
                <a:gd name="connsiteX389" fmla="*/ 403613 w 907653"/>
                <a:gd name="connsiteY389" fmla="*/ 140829 h 907740"/>
                <a:gd name="connsiteX390" fmla="*/ 403613 w 907653"/>
                <a:gd name="connsiteY390" fmla="*/ 140829 h 907740"/>
                <a:gd name="connsiteX391" fmla="*/ 403613 w 907653"/>
                <a:gd name="connsiteY391" fmla="*/ 140829 h 907740"/>
                <a:gd name="connsiteX392" fmla="*/ 403613 w 907653"/>
                <a:gd name="connsiteY392" fmla="*/ 140829 h 907740"/>
                <a:gd name="connsiteX393" fmla="*/ 400777 w 907653"/>
                <a:gd name="connsiteY393" fmla="*/ 122780 h 907740"/>
                <a:gd name="connsiteX394" fmla="*/ 400043 w 907653"/>
                <a:gd name="connsiteY394" fmla="*/ 118242 h 907740"/>
                <a:gd name="connsiteX395" fmla="*/ 399309 w 907653"/>
                <a:gd name="connsiteY395" fmla="*/ 113705 h 907740"/>
                <a:gd name="connsiteX396" fmla="*/ 400010 w 907653"/>
                <a:gd name="connsiteY396" fmla="*/ 118242 h 907740"/>
                <a:gd name="connsiteX397" fmla="*/ 400744 w 907653"/>
                <a:gd name="connsiteY397" fmla="*/ 122780 h 907740"/>
                <a:gd name="connsiteX398" fmla="*/ 401478 w 907653"/>
                <a:gd name="connsiteY398" fmla="*/ 127317 h 907740"/>
                <a:gd name="connsiteX399" fmla="*/ 668281 w 907653"/>
                <a:gd name="connsiteY399" fmla="*/ 756410 h 907740"/>
                <a:gd name="connsiteX400" fmla="*/ 668281 w 907653"/>
                <a:gd name="connsiteY400" fmla="*/ 756410 h 907740"/>
                <a:gd name="connsiteX401" fmla="*/ 667881 w 907653"/>
                <a:gd name="connsiteY401" fmla="*/ 756710 h 907740"/>
                <a:gd name="connsiteX402" fmla="*/ 667614 w 907653"/>
                <a:gd name="connsiteY402" fmla="*/ 756877 h 907740"/>
                <a:gd name="connsiteX403" fmla="*/ 666146 w 907653"/>
                <a:gd name="connsiteY403" fmla="*/ 757911 h 907740"/>
                <a:gd name="connsiteX404" fmla="*/ 665546 w 907653"/>
                <a:gd name="connsiteY404" fmla="*/ 758345 h 907740"/>
                <a:gd name="connsiteX405" fmla="*/ 665045 w 907653"/>
                <a:gd name="connsiteY405" fmla="*/ 758678 h 907740"/>
                <a:gd name="connsiteX406" fmla="*/ 663878 w 907653"/>
                <a:gd name="connsiteY406" fmla="*/ 759479 h 907740"/>
                <a:gd name="connsiteX407" fmla="*/ 662543 w 907653"/>
                <a:gd name="connsiteY407" fmla="*/ 760413 h 907740"/>
                <a:gd name="connsiteX408" fmla="*/ 662543 w 907653"/>
                <a:gd name="connsiteY408" fmla="*/ 760413 h 907740"/>
                <a:gd name="connsiteX409" fmla="*/ 662009 w 907653"/>
                <a:gd name="connsiteY409" fmla="*/ 760780 h 907740"/>
                <a:gd name="connsiteX410" fmla="*/ 661008 w 907653"/>
                <a:gd name="connsiteY410" fmla="*/ 761447 h 907740"/>
                <a:gd name="connsiteX411" fmla="*/ 660341 w 907653"/>
                <a:gd name="connsiteY411" fmla="*/ 761948 h 907740"/>
                <a:gd name="connsiteX412" fmla="*/ 662610 w 907653"/>
                <a:gd name="connsiteY412" fmla="*/ 760446 h 907740"/>
                <a:gd name="connsiteX413" fmla="*/ 665646 w 907653"/>
                <a:gd name="connsiteY413" fmla="*/ 758345 h 907740"/>
                <a:gd name="connsiteX414" fmla="*/ 667981 w 907653"/>
                <a:gd name="connsiteY414" fmla="*/ 756710 h 907740"/>
                <a:gd name="connsiteX415" fmla="*/ 667981 w 907653"/>
                <a:gd name="connsiteY415" fmla="*/ 756710 h 907740"/>
                <a:gd name="connsiteX416" fmla="*/ 668381 w 907653"/>
                <a:gd name="connsiteY416" fmla="*/ 756376 h 907740"/>
                <a:gd name="connsiteX417" fmla="*/ 668982 w 907653"/>
                <a:gd name="connsiteY417" fmla="*/ 755909 h 907740"/>
                <a:gd name="connsiteX418" fmla="*/ 668982 w 907653"/>
                <a:gd name="connsiteY418" fmla="*/ 755909 h 907740"/>
                <a:gd name="connsiteX419" fmla="*/ 668515 w 907653"/>
                <a:gd name="connsiteY419" fmla="*/ 756243 h 907740"/>
                <a:gd name="connsiteX420" fmla="*/ 668515 w 907653"/>
                <a:gd name="connsiteY420" fmla="*/ 756243 h 907740"/>
                <a:gd name="connsiteX421" fmla="*/ 668515 w 907653"/>
                <a:gd name="connsiteY421" fmla="*/ 756243 h 907740"/>
                <a:gd name="connsiteX422" fmla="*/ 668949 w 907653"/>
                <a:gd name="connsiteY422" fmla="*/ 755943 h 907740"/>
                <a:gd name="connsiteX423" fmla="*/ 669349 w 907653"/>
                <a:gd name="connsiteY423" fmla="*/ 755609 h 907740"/>
                <a:gd name="connsiteX424" fmla="*/ 639789 w 907653"/>
                <a:gd name="connsiteY424" fmla="*/ 116107 h 907740"/>
                <a:gd name="connsiteX425" fmla="*/ 639789 w 907653"/>
                <a:gd name="connsiteY425" fmla="*/ 116107 h 907740"/>
                <a:gd name="connsiteX426" fmla="*/ 643126 w 907653"/>
                <a:gd name="connsiteY426" fmla="*/ 110135 h 907740"/>
                <a:gd name="connsiteX427" fmla="*/ 633117 w 907653"/>
                <a:gd name="connsiteY427" fmla="*/ 127951 h 907740"/>
                <a:gd name="connsiteX428" fmla="*/ 633117 w 907653"/>
                <a:gd name="connsiteY428" fmla="*/ 127951 h 907740"/>
                <a:gd name="connsiteX429" fmla="*/ 635652 w 907653"/>
                <a:gd name="connsiteY429" fmla="*/ 123347 h 907740"/>
                <a:gd name="connsiteX430" fmla="*/ 633083 w 907653"/>
                <a:gd name="connsiteY430" fmla="*/ 127951 h 907740"/>
                <a:gd name="connsiteX431" fmla="*/ 630715 w 907653"/>
                <a:gd name="connsiteY431" fmla="*/ 132188 h 907740"/>
                <a:gd name="connsiteX432" fmla="*/ 630281 w 907653"/>
                <a:gd name="connsiteY432" fmla="*/ 132955 h 907740"/>
                <a:gd name="connsiteX433" fmla="*/ 626311 w 907653"/>
                <a:gd name="connsiteY433" fmla="*/ 140162 h 907740"/>
                <a:gd name="connsiteX434" fmla="*/ 626311 w 907653"/>
                <a:gd name="connsiteY434" fmla="*/ 140162 h 907740"/>
                <a:gd name="connsiteX435" fmla="*/ 625243 w 907653"/>
                <a:gd name="connsiteY435" fmla="*/ 142097 h 907740"/>
                <a:gd name="connsiteX436" fmla="*/ 624976 w 907653"/>
                <a:gd name="connsiteY436" fmla="*/ 142597 h 907740"/>
                <a:gd name="connsiteX437" fmla="*/ 626344 w 907653"/>
                <a:gd name="connsiteY437" fmla="*/ 140195 h 907740"/>
                <a:gd name="connsiteX438" fmla="*/ 626344 w 907653"/>
                <a:gd name="connsiteY438" fmla="*/ 140195 h 907740"/>
                <a:gd name="connsiteX439" fmla="*/ 627212 w 907653"/>
                <a:gd name="connsiteY439" fmla="*/ 138660 h 907740"/>
                <a:gd name="connsiteX440" fmla="*/ 630348 w 907653"/>
                <a:gd name="connsiteY440" fmla="*/ 132955 h 907740"/>
                <a:gd name="connsiteX441" fmla="*/ 630348 w 907653"/>
                <a:gd name="connsiteY441" fmla="*/ 132955 h 907740"/>
                <a:gd name="connsiteX442" fmla="*/ 630748 w 907653"/>
                <a:gd name="connsiteY442" fmla="*/ 132188 h 907740"/>
                <a:gd name="connsiteX443" fmla="*/ 630748 w 907653"/>
                <a:gd name="connsiteY443" fmla="*/ 132188 h 907740"/>
                <a:gd name="connsiteX444" fmla="*/ 631916 w 907653"/>
                <a:gd name="connsiteY444" fmla="*/ 130086 h 907740"/>
                <a:gd name="connsiteX445" fmla="*/ 630715 w 907653"/>
                <a:gd name="connsiteY445" fmla="*/ 132188 h 907740"/>
                <a:gd name="connsiteX446" fmla="*/ 621840 w 907653"/>
                <a:gd name="connsiteY446" fmla="*/ 148236 h 907740"/>
                <a:gd name="connsiteX447" fmla="*/ 621173 w 907653"/>
                <a:gd name="connsiteY447" fmla="*/ 149503 h 907740"/>
                <a:gd name="connsiteX448" fmla="*/ 620939 w 907653"/>
                <a:gd name="connsiteY448" fmla="*/ 149937 h 907740"/>
                <a:gd name="connsiteX449" fmla="*/ 619638 w 907653"/>
                <a:gd name="connsiteY449" fmla="*/ 152273 h 907740"/>
                <a:gd name="connsiteX450" fmla="*/ 619638 w 907653"/>
                <a:gd name="connsiteY450" fmla="*/ 152273 h 907740"/>
                <a:gd name="connsiteX451" fmla="*/ 620272 w 907653"/>
                <a:gd name="connsiteY451" fmla="*/ 151105 h 907740"/>
                <a:gd name="connsiteX452" fmla="*/ 621073 w 907653"/>
                <a:gd name="connsiteY452" fmla="*/ 149704 h 907740"/>
                <a:gd name="connsiteX453" fmla="*/ 621306 w 907653"/>
                <a:gd name="connsiteY453" fmla="*/ 149203 h 907740"/>
                <a:gd name="connsiteX454" fmla="*/ 621840 w 907653"/>
                <a:gd name="connsiteY454" fmla="*/ 148269 h 907740"/>
                <a:gd name="connsiteX455" fmla="*/ 621840 w 907653"/>
                <a:gd name="connsiteY455" fmla="*/ 148269 h 907740"/>
                <a:gd name="connsiteX456" fmla="*/ 622307 w 907653"/>
                <a:gd name="connsiteY456" fmla="*/ 147402 h 907740"/>
                <a:gd name="connsiteX457" fmla="*/ 621807 w 907653"/>
                <a:gd name="connsiteY457" fmla="*/ 148269 h 907740"/>
                <a:gd name="connsiteX458" fmla="*/ 617436 w 907653"/>
                <a:gd name="connsiteY458" fmla="*/ 156276 h 907740"/>
                <a:gd name="connsiteX459" fmla="*/ 617436 w 907653"/>
                <a:gd name="connsiteY459" fmla="*/ 156276 h 907740"/>
                <a:gd name="connsiteX460" fmla="*/ 618971 w 907653"/>
                <a:gd name="connsiteY460" fmla="*/ 153440 h 907740"/>
                <a:gd name="connsiteX461" fmla="*/ 617403 w 907653"/>
                <a:gd name="connsiteY461" fmla="*/ 156243 h 907740"/>
                <a:gd name="connsiteX462" fmla="*/ 617436 w 907653"/>
                <a:gd name="connsiteY462" fmla="*/ 156276 h 907740"/>
                <a:gd name="connsiteX463" fmla="*/ 615268 w 907653"/>
                <a:gd name="connsiteY463" fmla="*/ 160213 h 907740"/>
                <a:gd name="connsiteX464" fmla="*/ 615268 w 907653"/>
                <a:gd name="connsiteY464" fmla="*/ 160213 h 907740"/>
                <a:gd name="connsiteX465" fmla="*/ 615268 w 907653"/>
                <a:gd name="connsiteY465" fmla="*/ 160213 h 907740"/>
                <a:gd name="connsiteX466" fmla="*/ 616369 w 907653"/>
                <a:gd name="connsiteY466" fmla="*/ 158245 h 907740"/>
                <a:gd name="connsiteX467" fmla="*/ 617103 w 907653"/>
                <a:gd name="connsiteY467" fmla="*/ 157244 h 907740"/>
                <a:gd name="connsiteX468" fmla="*/ 617603 w 907653"/>
                <a:gd name="connsiteY468" fmla="*/ 156310 h 907740"/>
                <a:gd name="connsiteX469" fmla="*/ 617603 w 907653"/>
                <a:gd name="connsiteY469" fmla="*/ 156310 h 907740"/>
                <a:gd name="connsiteX470" fmla="*/ 615234 w 907653"/>
                <a:gd name="connsiteY470" fmla="*/ 160313 h 907740"/>
                <a:gd name="connsiteX471" fmla="*/ 613066 w 907653"/>
                <a:gd name="connsiteY471" fmla="*/ 164250 h 907740"/>
                <a:gd name="connsiteX472" fmla="*/ 615268 w 907653"/>
                <a:gd name="connsiteY472" fmla="*/ 160313 h 907740"/>
                <a:gd name="connsiteX473" fmla="*/ 615268 w 907653"/>
                <a:gd name="connsiteY473" fmla="*/ 160313 h 907740"/>
                <a:gd name="connsiteX474" fmla="*/ 586309 w 907653"/>
                <a:gd name="connsiteY474" fmla="*/ 212359 h 907740"/>
                <a:gd name="connsiteX475" fmla="*/ 582472 w 907653"/>
                <a:gd name="connsiteY475" fmla="*/ 210291 h 907740"/>
                <a:gd name="connsiteX476" fmla="*/ 581705 w 907653"/>
                <a:gd name="connsiteY476" fmla="*/ 209924 h 907740"/>
                <a:gd name="connsiteX477" fmla="*/ 581705 w 907653"/>
                <a:gd name="connsiteY477" fmla="*/ 209924 h 907740"/>
                <a:gd name="connsiteX478" fmla="*/ 582438 w 907653"/>
                <a:gd name="connsiteY478" fmla="*/ 210291 h 907740"/>
                <a:gd name="connsiteX479" fmla="*/ 582438 w 907653"/>
                <a:gd name="connsiteY479" fmla="*/ 210291 h 907740"/>
                <a:gd name="connsiteX480" fmla="*/ 583673 w 907653"/>
                <a:gd name="connsiteY480" fmla="*/ 210958 h 907740"/>
                <a:gd name="connsiteX481" fmla="*/ 583673 w 907653"/>
                <a:gd name="connsiteY481" fmla="*/ 210958 h 907740"/>
                <a:gd name="connsiteX482" fmla="*/ 583673 w 907653"/>
                <a:gd name="connsiteY482" fmla="*/ 210958 h 907740"/>
                <a:gd name="connsiteX483" fmla="*/ 586108 w 907653"/>
                <a:gd name="connsiteY483" fmla="*/ 212293 h 907740"/>
                <a:gd name="connsiteX484" fmla="*/ 586108 w 907653"/>
                <a:gd name="connsiteY484" fmla="*/ 212293 h 907740"/>
                <a:gd name="connsiteX485" fmla="*/ 586108 w 907653"/>
                <a:gd name="connsiteY485" fmla="*/ 212293 h 907740"/>
                <a:gd name="connsiteX486" fmla="*/ 586108 w 907653"/>
                <a:gd name="connsiteY486" fmla="*/ 212293 h 907740"/>
                <a:gd name="connsiteX487" fmla="*/ 580937 w 907653"/>
                <a:gd name="connsiteY487" fmla="*/ 209523 h 907740"/>
                <a:gd name="connsiteX488" fmla="*/ 580170 w 907653"/>
                <a:gd name="connsiteY488" fmla="*/ 209123 h 907740"/>
                <a:gd name="connsiteX489" fmla="*/ 580170 w 907653"/>
                <a:gd name="connsiteY489" fmla="*/ 209123 h 907740"/>
                <a:gd name="connsiteX490" fmla="*/ 580570 w 907653"/>
                <a:gd name="connsiteY490" fmla="*/ 209357 h 907740"/>
                <a:gd name="connsiteX491" fmla="*/ 580904 w 907653"/>
                <a:gd name="connsiteY491" fmla="*/ 209357 h 907740"/>
                <a:gd name="connsiteX492" fmla="*/ 581304 w 907653"/>
                <a:gd name="connsiteY492" fmla="*/ 209557 h 907740"/>
                <a:gd name="connsiteX493" fmla="*/ 581671 w 907653"/>
                <a:gd name="connsiteY493" fmla="*/ 209724 h 907740"/>
                <a:gd name="connsiteX494" fmla="*/ 581371 w 907653"/>
                <a:gd name="connsiteY494" fmla="*/ 209557 h 907740"/>
                <a:gd name="connsiteX495" fmla="*/ 580070 w 907653"/>
                <a:gd name="connsiteY495" fmla="*/ 209123 h 907740"/>
                <a:gd name="connsiteX496" fmla="*/ 580070 w 907653"/>
                <a:gd name="connsiteY496" fmla="*/ 209123 h 907740"/>
                <a:gd name="connsiteX497" fmla="*/ 578468 w 907653"/>
                <a:gd name="connsiteY497" fmla="*/ 208222 h 907740"/>
                <a:gd name="connsiteX498" fmla="*/ 576633 w 907653"/>
                <a:gd name="connsiteY498" fmla="*/ 207288 h 907740"/>
                <a:gd name="connsiteX499" fmla="*/ 575732 w 907653"/>
                <a:gd name="connsiteY499" fmla="*/ 206821 h 907740"/>
                <a:gd name="connsiteX500" fmla="*/ 572129 w 907653"/>
                <a:gd name="connsiteY500" fmla="*/ 205053 h 907740"/>
                <a:gd name="connsiteX501" fmla="*/ 570394 w 907653"/>
                <a:gd name="connsiteY501" fmla="*/ 204252 h 907740"/>
                <a:gd name="connsiteX502" fmla="*/ 568726 w 907653"/>
                <a:gd name="connsiteY502" fmla="*/ 203451 h 907740"/>
                <a:gd name="connsiteX503" fmla="*/ 565557 w 907653"/>
                <a:gd name="connsiteY503" fmla="*/ 202050 h 907740"/>
                <a:gd name="connsiteX504" fmla="*/ 565557 w 907653"/>
                <a:gd name="connsiteY504" fmla="*/ 202050 h 907740"/>
                <a:gd name="connsiteX505" fmla="*/ 564789 w 907653"/>
                <a:gd name="connsiteY505" fmla="*/ 201717 h 907740"/>
                <a:gd name="connsiteX506" fmla="*/ 566624 w 907653"/>
                <a:gd name="connsiteY506" fmla="*/ 202551 h 907740"/>
                <a:gd name="connsiteX507" fmla="*/ 567792 w 907653"/>
                <a:gd name="connsiteY507" fmla="*/ 203084 h 907740"/>
                <a:gd name="connsiteX508" fmla="*/ 568259 w 907653"/>
                <a:gd name="connsiteY508" fmla="*/ 203285 h 907740"/>
                <a:gd name="connsiteX509" fmla="*/ 568726 w 907653"/>
                <a:gd name="connsiteY509" fmla="*/ 203485 h 907740"/>
                <a:gd name="connsiteX510" fmla="*/ 568726 w 907653"/>
                <a:gd name="connsiteY510" fmla="*/ 203485 h 907740"/>
                <a:gd name="connsiteX511" fmla="*/ 570294 w 907653"/>
                <a:gd name="connsiteY511" fmla="*/ 204219 h 907740"/>
                <a:gd name="connsiteX512" fmla="*/ 572096 w 907653"/>
                <a:gd name="connsiteY512" fmla="*/ 205053 h 907740"/>
                <a:gd name="connsiteX513" fmla="*/ 572096 w 907653"/>
                <a:gd name="connsiteY513" fmla="*/ 205053 h 907740"/>
                <a:gd name="connsiteX514" fmla="*/ 573831 w 907653"/>
                <a:gd name="connsiteY514" fmla="*/ 205887 h 907740"/>
                <a:gd name="connsiteX515" fmla="*/ 573831 w 907653"/>
                <a:gd name="connsiteY515" fmla="*/ 205887 h 907740"/>
                <a:gd name="connsiteX516" fmla="*/ 575632 w 907653"/>
                <a:gd name="connsiteY516" fmla="*/ 206754 h 907740"/>
                <a:gd name="connsiteX517" fmla="*/ 575632 w 907653"/>
                <a:gd name="connsiteY517" fmla="*/ 206754 h 907740"/>
                <a:gd name="connsiteX518" fmla="*/ 579169 w 907653"/>
                <a:gd name="connsiteY518" fmla="*/ 208556 h 907740"/>
                <a:gd name="connsiteX519" fmla="*/ 579169 w 907653"/>
                <a:gd name="connsiteY519" fmla="*/ 208556 h 907740"/>
                <a:gd name="connsiteX520" fmla="*/ 579569 w 907653"/>
                <a:gd name="connsiteY520" fmla="*/ 208756 h 907740"/>
                <a:gd name="connsiteX521" fmla="*/ 579736 w 907653"/>
                <a:gd name="connsiteY521" fmla="*/ 208756 h 907740"/>
                <a:gd name="connsiteX522" fmla="*/ 579236 w 907653"/>
                <a:gd name="connsiteY522" fmla="*/ 208456 h 907740"/>
                <a:gd name="connsiteX523" fmla="*/ 562487 w 907653"/>
                <a:gd name="connsiteY523" fmla="*/ 200616 h 907740"/>
                <a:gd name="connsiteX524" fmla="*/ 558818 w 907653"/>
                <a:gd name="connsiteY524" fmla="*/ 199047 h 907740"/>
                <a:gd name="connsiteX525" fmla="*/ 556949 w 907653"/>
                <a:gd name="connsiteY525" fmla="*/ 198313 h 907740"/>
                <a:gd name="connsiteX526" fmla="*/ 555081 w 907653"/>
                <a:gd name="connsiteY526" fmla="*/ 197546 h 907740"/>
                <a:gd name="connsiteX527" fmla="*/ 553946 w 907653"/>
                <a:gd name="connsiteY527" fmla="*/ 197112 h 907740"/>
                <a:gd name="connsiteX528" fmla="*/ 552946 w 907653"/>
                <a:gd name="connsiteY528" fmla="*/ 196712 h 907740"/>
                <a:gd name="connsiteX529" fmla="*/ 552345 w 907653"/>
                <a:gd name="connsiteY529" fmla="*/ 196512 h 907740"/>
                <a:gd name="connsiteX530" fmla="*/ 552345 w 907653"/>
                <a:gd name="connsiteY530" fmla="*/ 196512 h 907740"/>
                <a:gd name="connsiteX531" fmla="*/ 552345 w 907653"/>
                <a:gd name="connsiteY531" fmla="*/ 196512 h 907740"/>
                <a:gd name="connsiteX532" fmla="*/ 552912 w 907653"/>
                <a:gd name="connsiteY532" fmla="*/ 196712 h 907740"/>
                <a:gd name="connsiteX533" fmla="*/ 552912 w 907653"/>
                <a:gd name="connsiteY533" fmla="*/ 196712 h 907740"/>
                <a:gd name="connsiteX534" fmla="*/ 553413 w 907653"/>
                <a:gd name="connsiteY534" fmla="*/ 196712 h 907740"/>
                <a:gd name="connsiteX535" fmla="*/ 553413 w 907653"/>
                <a:gd name="connsiteY535" fmla="*/ 196712 h 907740"/>
                <a:gd name="connsiteX536" fmla="*/ 553913 w 907653"/>
                <a:gd name="connsiteY536" fmla="*/ 196912 h 907740"/>
                <a:gd name="connsiteX537" fmla="*/ 553913 w 907653"/>
                <a:gd name="connsiteY537" fmla="*/ 196912 h 907740"/>
                <a:gd name="connsiteX538" fmla="*/ 554680 w 907653"/>
                <a:gd name="connsiteY538" fmla="*/ 197179 h 907740"/>
                <a:gd name="connsiteX539" fmla="*/ 554680 w 907653"/>
                <a:gd name="connsiteY539" fmla="*/ 197179 h 907740"/>
                <a:gd name="connsiteX540" fmla="*/ 554680 w 907653"/>
                <a:gd name="connsiteY540" fmla="*/ 197179 h 907740"/>
                <a:gd name="connsiteX541" fmla="*/ 554680 w 907653"/>
                <a:gd name="connsiteY541" fmla="*/ 197179 h 907740"/>
                <a:gd name="connsiteX542" fmla="*/ 556882 w 907653"/>
                <a:gd name="connsiteY542" fmla="*/ 198080 h 907740"/>
                <a:gd name="connsiteX543" fmla="*/ 557550 w 907653"/>
                <a:gd name="connsiteY543" fmla="*/ 198347 h 907740"/>
                <a:gd name="connsiteX544" fmla="*/ 557917 w 907653"/>
                <a:gd name="connsiteY544" fmla="*/ 198347 h 907740"/>
                <a:gd name="connsiteX545" fmla="*/ 558384 w 907653"/>
                <a:gd name="connsiteY545" fmla="*/ 198514 h 907740"/>
                <a:gd name="connsiteX546" fmla="*/ 558384 w 907653"/>
                <a:gd name="connsiteY546" fmla="*/ 198514 h 907740"/>
                <a:gd name="connsiteX547" fmla="*/ 562020 w 907653"/>
                <a:gd name="connsiteY547" fmla="*/ 200048 h 907740"/>
                <a:gd name="connsiteX548" fmla="*/ 562020 w 907653"/>
                <a:gd name="connsiteY548" fmla="*/ 200048 h 907740"/>
                <a:gd name="connsiteX549" fmla="*/ 562921 w 907653"/>
                <a:gd name="connsiteY549" fmla="*/ 200449 h 907740"/>
                <a:gd name="connsiteX550" fmla="*/ 563155 w 907653"/>
                <a:gd name="connsiteY550" fmla="*/ 200449 h 907740"/>
                <a:gd name="connsiteX551" fmla="*/ 563388 w 907653"/>
                <a:gd name="connsiteY551" fmla="*/ 200449 h 907740"/>
                <a:gd name="connsiteX552" fmla="*/ 564089 w 907653"/>
                <a:gd name="connsiteY552" fmla="*/ 200749 h 907740"/>
                <a:gd name="connsiteX553" fmla="*/ 563622 w 907653"/>
                <a:gd name="connsiteY553" fmla="*/ 200515 h 907740"/>
                <a:gd name="connsiteX554" fmla="*/ 551177 w 907653"/>
                <a:gd name="connsiteY554" fmla="*/ 196045 h 907740"/>
                <a:gd name="connsiteX555" fmla="*/ 550510 w 907653"/>
                <a:gd name="connsiteY555" fmla="*/ 195778 h 907740"/>
                <a:gd name="connsiteX556" fmla="*/ 549909 w 907653"/>
                <a:gd name="connsiteY556" fmla="*/ 195578 h 907740"/>
                <a:gd name="connsiteX557" fmla="*/ 549276 w 907653"/>
                <a:gd name="connsiteY557" fmla="*/ 195344 h 907740"/>
                <a:gd name="connsiteX558" fmla="*/ 548442 w 907653"/>
                <a:gd name="connsiteY558" fmla="*/ 195044 h 907740"/>
                <a:gd name="connsiteX559" fmla="*/ 547741 w 907653"/>
                <a:gd name="connsiteY559" fmla="*/ 194777 h 907740"/>
                <a:gd name="connsiteX560" fmla="*/ 546373 w 907653"/>
                <a:gd name="connsiteY560" fmla="*/ 194310 h 907740"/>
                <a:gd name="connsiteX561" fmla="*/ 547674 w 907653"/>
                <a:gd name="connsiteY561" fmla="*/ 194777 h 907740"/>
                <a:gd name="connsiteX562" fmla="*/ 547674 w 907653"/>
                <a:gd name="connsiteY562" fmla="*/ 194777 h 907740"/>
                <a:gd name="connsiteX563" fmla="*/ 549376 w 907653"/>
                <a:gd name="connsiteY563" fmla="*/ 195411 h 907740"/>
                <a:gd name="connsiteX564" fmla="*/ 549743 w 907653"/>
                <a:gd name="connsiteY564" fmla="*/ 195411 h 907740"/>
                <a:gd name="connsiteX565" fmla="*/ 549943 w 907653"/>
                <a:gd name="connsiteY565" fmla="*/ 195411 h 907740"/>
                <a:gd name="connsiteX566" fmla="*/ 550377 w 907653"/>
                <a:gd name="connsiteY566" fmla="*/ 195411 h 907740"/>
                <a:gd name="connsiteX567" fmla="*/ 550377 w 907653"/>
                <a:gd name="connsiteY567" fmla="*/ 195411 h 907740"/>
                <a:gd name="connsiteX568" fmla="*/ 551011 w 907653"/>
                <a:gd name="connsiteY568" fmla="*/ 195644 h 907740"/>
                <a:gd name="connsiteX569" fmla="*/ 551644 w 907653"/>
                <a:gd name="connsiteY569" fmla="*/ 195878 h 907740"/>
                <a:gd name="connsiteX570" fmla="*/ 551845 w 907653"/>
                <a:gd name="connsiteY570" fmla="*/ 195878 h 907740"/>
                <a:gd name="connsiteX571" fmla="*/ 551845 w 907653"/>
                <a:gd name="connsiteY571" fmla="*/ 195878 h 907740"/>
                <a:gd name="connsiteX572" fmla="*/ 544505 w 907653"/>
                <a:gd name="connsiteY572" fmla="*/ 193643 h 907740"/>
                <a:gd name="connsiteX573" fmla="*/ 543837 w 907653"/>
                <a:gd name="connsiteY573" fmla="*/ 193443 h 907740"/>
                <a:gd name="connsiteX574" fmla="*/ 545005 w 907653"/>
                <a:gd name="connsiteY574" fmla="*/ 193876 h 907740"/>
                <a:gd name="connsiteX575" fmla="*/ 546306 w 907653"/>
                <a:gd name="connsiteY575" fmla="*/ 194310 h 907740"/>
                <a:gd name="connsiteX576" fmla="*/ 545739 w 907653"/>
                <a:gd name="connsiteY576" fmla="*/ 194076 h 907740"/>
                <a:gd name="connsiteX577" fmla="*/ 543637 w 907653"/>
                <a:gd name="connsiteY577" fmla="*/ 193376 h 907740"/>
                <a:gd name="connsiteX578" fmla="*/ 543837 w 907653"/>
                <a:gd name="connsiteY578" fmla="*/ 193376 h 907740"/>
                <a:gd name="connsiteX579" fmla="*/ 543837 w 907653"/>
                <a:gd name="connsiteY579" fmla="*/ 193376 h 907740"/>
                <a:gd name="connsiteX580" fmla="*/ 543637 w 907653"/>
                <a:gd name="connsiteY580" fmla="*/ 193376 h 907740"/>
                <a:gd name="connsiteX581" fmla="*/ 543637 w 907653"/>
                <a:gd name="connsiteY581" fmla="*/ 193376 h 907740"/>
                <a:gd name="connsiteX582" fmla="*/ 543637 w 907653"/>
                <a:gd name="connsiteY582" fmla="*/ 193376 h 907740"/>
                <a:gd name="connsiteX583" fmla="*/ 542436 w 907653"/>
                <a:gd name="connsiteY583" fmla="*/ 192942 h 907740"/>
                <a:gd name="connsiteX584" fmla="*/ 539100 w 907653"/>
                <a:gd name="connsiteY584" fmla="*/ 191808 h 907740"/>
                <a:gd name="connsiteX585" fmla="*/ 542436 w 907653"/>
                <a:gd name="connsiteY585" fmla="*/ 192975 h 907740"/>
                <a:gd name="connsiteX586" fmla="*/ 542436 w 907653"/>
                <a:gd name="connsiteY586" fmla="*/ 192975 h 907740"/>
                <a:gd name="connsiteX587" fmla="*/ 543571 w 907653"/>
                <a:gd name="connsiteY587" fmla="*/ 193342 h 907740"/>
                <a:gd name="connsiteX588" fmla="*/ 542470 w 907653"/>
                <a:gd name="connsiteY588" fmla="*/ 192942 h 907740"/>
                <a:gd name="connsiteX589" fmla="*/ 537031 w 907653"/>
                <a:gd name="connsiteY589" fmla="*/ 191274 h 907740"/>
                <a:gd name="connsiteX590" fmla="*/ 537031 w 907653"/>
                <a:gd name="connsiteY590" fmla="*/ 191274 h 907740"/>
                <a:gd name="connsiteX591" fmla="*/ 537031 w 907653"/>
                <a:gd name="connsiteY591" fmla="*/ 191274 h 907740"/>
                <a:gd name="connsiteX592" fmla="*/ 537031 w 907653"/>
                <a:gd name="connsiteY592" fmla="*/ 191274 h 907740"/>
                <a:gd name="connsiteX593" fmla="*/ 534696 w 907653"/>
                <a:gd name="connsiteY593" fmla="*/ 190473 h 907740"/>
                <a:gd name="connsiteX594" fmla="*/ 532928 w 907653"/>
                <a:gd name="connsiteY594" fmla="*/ 189939 h 907740"/>
                <a:gd name="connsiteX595" fmla="*/ 530993 w 907653"/>
                <a:gd name="connsiteY595" fmla="*/ 189372 h 907740"/>
                <a:gd name="connsiteX596" fmla="*/ 528157 w 907653"/>
                <a:gd name="connsiteY596" fmla="*/ 188572 h 907740"/>
                <a:gd name="connsiteX597" fmla="*/ 528157 w 907653"/>
                <a:gd name="connsiteY597" fmla="*/ 188572 h 907740"/>
                <a:gd name="connsiteX598" fmla="*/ 527690 w 907653"/>
                <a:gd name="connsiteY598" fmla="*/ 188572 h 907740"/>
                <a:gd name="connsiteX599" fmla="*/ 525188 w 907653"/>
                <a:gd name="connsiteY599" fmla="*/ 187838 h 907740"/>
                <a:gd name="connsiteX600" fmla="*/ 523686 w 907653"/>
                <a:gd name="connsiteY600" fmla="*/ 187270 h 907740"/>
                <a:gd name="connsiteX601" fmla="*/ 520083 w 907653"/>
                <a:gd name="connsiteY601" fmla="*/ 186370 h 907740"/>
                <a:gd name="connsiteX602" fmla="*/ 520083 w 907653"/>
                <a:gd name="connsiteY602" fmla="*/ 186370 h 907740"/>
                <a:gd name="connsiteX603" fmla="*/ 519749 w 907653"/>
                <a:gd name="connsiteY603" fmla="*/ 186370 h 907740"/>
                <a:gd name="connsiteX604" fmla="*/ 519749 w 907653"/>
                <a:gd name="connsiteY604" fmla="*/ 186370 h 907740"/>
                <a:gd name="connsiteX605" fmla="*/ 519382 w 907653"/>
                <a:gd name="connsiteY605" fmla="*/ 186370 h 907740"/>
                <a:gd name="connsiteX606" fmla="*/ 519783 w 907653"/>
                <a:gd name="connsiteY606" fmla="*/ 186370 h 907740"/>
                <a:gd name="connsiteX607" fmla="*/ 519783 w 907653"/>
                <a:gd name="connsiteY607" fmla="*/ 186370 h 907740"/>
                <a:gd name="connsiteX608" fmla="*/ 520016 w 907653"/>
                <a:gd name="connsiteY608" fmla="*/ 186370 h 907740"/>
                <a:gd name="connsiteX609" fmla="*/ 520217 w 907653"/>
                <a:gd name="connsiteY609" fmla="*/ 186370 h 907740"/>
                <a:gd name="connsiteX610" fmla="*/ 521051 w 907653"/>
                <a:gd name="connsiteY610" fmla="*/ 186603 h 907740"/>
                <a:gd name="connsiteX611" fmla="*/ 522752 w 907653"/>
                <a:gd name="connsiteY611" fmla="*/ 187037 h 907740"/>
                <a:gd name="connsiteX612" fmla="*/ 523753 w 907653"/>
                <a:gd name="connsiteY612" fmla="*/ 187304 h 907740"/>
                <a:gd name="connsiteX613" fmla="*/ 525121 w 907653"/>
                <a:gd name="connsiteY613" fmla="*/ 187671 h 907740"/>
                <a:gd name="connsiteX614" fmla="*/ 528190 w 907653"/>
                <a:gd name="connsiteY614" fmla="*/ 188505 h 907740"/>
                <a:gd name="connsiteX615" fmla="*/ 528190 w 907653"/>
                <a:gd name="connsiteY615" fmla="*/ 188505 h 907740"/>
                <a:gd name="connsiteX616" fmla="*/ 528624 w 907653"/>
                <a:gd name="connsiteY616" fmla="*/ 188505 h 907740"/>
                <a:gd name="connsiteX617" fmla="*/ 529024 w 907653"/>
                <a:gd name="connsiteY617" fmla="*/ 188505 h 907740"/>
                <a:gd name="connsiteX618" fmla="*/ 529358 w 907653"/>
                <a:gd name="connsiteY618" fmla="*/ 188505 h 907740"/>
                <a:gd name="connsiteX619" fmla="*/ 529558 w 907653"/>
                <a:gd name="connsiteY619" fmla="*/ 188505 h 907740"/>
                <a:gd name="connsiteX620" fmla="*/ 529558 w 907653"/>
                <a:gd name="connsiteY620" fmla="*/ 188505 h 907740"/>
                <a:gd name="connsiteX621" fmla="*/ 529558 w 907653"/>
                <a:gd name="connsiteY621" fmla="*/ 188505 h 907740"/>
                <a:gd name="connsiteX622" fmla="*/ 529558 w 907653"/>
                <a:gd name="connsiteY622" fmla="*/ 188505 h 907740"/>
                <a:gd name="connsiteX623" fmla="*/ 529825 w 907653"/>
                <a:gd name="connsiteY623" fmla="*/ 188505 h 907740"/>
                <a:gd name="connsiteX624" fmla="*/ 529825 w 907653"/>
                <a:gd name="connsiteY624" fmla="*/ 188505 h 907740"/>
                <a:gd name="connsiteX625" fmla="*/ 530526 w 907653"/>
                <a:gd name="connsiteY625" fmla="*/ 188705 h 907740"/>
                <a:gd name="connsiteX626" fmla="*/ 530526 w 907653"/>
                <a:gd name="connsiteY626" fmla="*/ 188705 h 907740"/>
                <a:gd name="connsiteX627" fmla="*/ 531760 w 907653"/>
                <a:gd name="connsiteY627" fmla="*/ 189072 h 907740"/>
                <a:gd name="connsiteX628" fmla="*/ 532127 w 907653"/>
                <a:gd name="connsiteY628" fmla="*/ 189072 h 907740"/>
                <a:gd name="connsiteX629" fmla="*/ 532361 w 907653"/>
                <a:gd name="connsiteY629" fmla="*/ 189072 h 907740"/>
                <a:gd name="connsiteX630" fmla="*/ 532361 w 907653"/>
                <a:gd name="connsiteY630" fmla="*/ 189072 h 907740"/>
                <a:gd name="connsiteX631" fmla="*/ 533028 w 907653"/>
                <a:gd name="connsiteY631" fmla="*/ 189272 h 907740"/>
                <a:gd name="connsiteX632" fmla="*/ 533462 w 907653"/>
                <a:gd name="connsiteY632" fmla="*/ 189272 h 907740"/>
                <a:gd name="connsiteX633" fmla="*/ 533962 w 907653"/>
                <a:gd name="connsiteY633" fmla="*/ 189439 h 907740"/>
                <a:gd name="connsiteX634" fmla="*/ 533962 w 907653"/>
                <a:gd name="connsiteY634" fmla="*/ 189439 h 907740"/>
                <a:gd name="connsiteX635" fmla="*/ 534729 w 907653"/>
                <a:gd name="connsiteY635" fmla="*/ 189672 h 907740"/>
                <a:gd name="connsiteX636" fmla="*/ 535130 w 907653"/>
                <a:gd name="connsiteY636" fmla="*/ 189672 h 907740"/>
                <a:gd name="connsiteX637" fmla="*/ 535930 w 907653"/>
                <a:gd name="connsiteY637" fmla="*/ 189906 h 907740"/>
                <a:gd name="connsiteX638" fmla="*/ 535230 w 907653"/>
                <a:gd name="connsiteY638" fmla="*/ 189672 h 907740"/>
                <a:gd name="connsiteX639" fmla="*/ 534696 w 907653"/>
                <a:gd name="connsiteY639" fmla="*/ 34668 h 907740"/>
                <a:gd name="connsiteX640" fmla="*/ 536998 w 907653"/>
                <a:gd name="connsiteY640" fmla="*/ 21123 h 907740"/>
                <a:gd name="connsiteX641" fmla="*/ 534663 w 907653"/>
                <a:gd name="connsiteY641" fmla="*/ 34468 h 907740"/>
                <a:gd name="connsiteX642" fmla="*/ 534663 w 907653"/>
                <a:gd name="connsiteY642" fmla="*/ 34468 h 907740"/>
                <a:gd name="connsiteX643" fmla="*/ 532027 w 907653"/>
                <a:gd name="connsiteY643" fmla="*/ 47813 h 907740"/>
                <a:gd name="connsiteX644" fmla="*/ 532027 w 907653"/>
                <a:gd name="connsiteY644" fmla="*/ 47813 h 907740"/>
                <a:gd name="connsiteX645" fmla="*/ 521584 w 907653"/>
                <a:gd name="connsiteY645" fmla="*/ 102261 h 907740"/>
                <a:gd name="connsiteX646" fmla="*/ 521584 w 907653"/>
                <a:gd name="connsiteY646" fmla="*/ 102261 h 907740"/>
                <a:gd name="connsiteX647" fmla="*/ 523153 w 907653"/>
                <a:gd name="connsiteY647" fmla="*/ 94188 h 907740"/>
                <a:gd name="connsiteX648" fmla="*/ 523153 w 907653"/>
                <a:gd name="connsiteY648" fmla="*/ 93320 h 907740"/>
                <a:gd name="connsiteX649" fmla="*/ 523153 w 907653"/>
                <a:gd name="connsiteY649" fmla="*/ 93320 h 907740"/>
                <a:gd name="connsiteX650" fmla="*/ 524087 w 907653"/>
                <a:gd name="connsiteY650" fmla="*/ 88516 h 907740"/>
                <a:gd name="connsiteX651" fmla="*/ 525154 w 907653"/>
                <a:gd name="connsiteY651" fmla="*/ 82944 h 907740"/>
                <a:gd name="connsiteX652" fmla="*/ 526656 w 907653"/>
                <a:gd name="connsiteY652" fmla="*/ 75271 h 907740"/>
                <a:gd name="connsiteX653" fmla="*/ 529258 w 907653"/>
                <a:gd name="connsiteY653" fmla="*/ 61759 h 907740"/>
                <a:gd name="connsiteX654" fmla="*/ 531894 w 907653"/>
                <a:gd name="connsiteY654" fmla="*/ 48414 h 907740"/>
                <a:gd name="connsiteX655" fmla="*/ 531894 w 907653"/>
                <a:gd name="connsiteY655" fmla="*/ 48414 h 907740"/>
                <a:gd name="connsiteX656" fmla="*/ 529258 w 907653"/>
                <a:gd name="connsiteY656" fmla="*/ 61759 h 907740"/>
                <a:gd name="connsiteX657" fmla="*/ 526622 w 907653"/>
                <a:gd name="connsiteY657" fmla="*/ 75271 h 907740"/>
                <a:gd name="connsiteX658" fmla="*/ 525121 w 907653"/>
                <a:gd name="connsiteY658" fmla="*/ 82944 h 907740"/>
                <a:gd name="connsiteX659" fmla="*/ 524053 w 907653"/>
                <a:gd name="connsiteY659" fmla="*/ 88516 h 907740"/>
                <a:gd name="connsiteX660" fmla="*/ 523153 w 907653"/>
                <a:gd name="connsiteY660" fmla="*/ 93320 h 907740"/>
                <a:gd name="connsiteX661" fmla="*/ 523153 w 907653"/>
                <a:gd name="connsiteY661" fmla="*/ 93320 h 907740"/>
                <a:gd name="connsiteX662" fmla="*/ 523153 w 907653"/>
                <a:gd name="connsiteY662" fmla="*/ 94188 h 907740"/>
                <a:gd name="connsiteX663" fmla="*/ 521551 w 907653"/>
                <a:gd name="connsiteY663" fmla="*/ 102261 h 907740"/>
                <a:gd name="connsiteX664" fmla="*/ 521551 w 907653"/>
                <a:gd name="connsiteY664" fmla="*/ 102261 h 907740"/>
                <a:gd name="connsiteX665" fmla="*/ 520650 w 907653"/>
                <a:gd name="connsiteY665" fmla="*/ 106699 h 907740"/>
                <a:gd name="connsiteX666" fmla="*/ 519783 w 907653"/>
                <a:gd name="connsiteY666" fmla="*/ 111203 h 907740"/>
                <a:gd name="connsiteX667" fmla="*/ 520683 w 907653"/>
                <a:gd name="connsiteY667" fmla="*/ 106699 h 907740"/>
                <a:gd name="connsiteX668" fmla="*/ 517948 w 907653"/>
                <a:gd name="connsiteY668" fmla="*/ 185936 h 907740"/>
                <a:gd name="connsiteX669" fmla="*/ 518248 w 907653"/>
                <a:gd name="connsiteY669" fmla="*/ 185936 h 907740"/>
                <a:gd name="connsiteX670" fmla="*/ 518048 w 907653"/>
                <a:gd name="connsiteY670" fmla="*/ 185936 h 907740"/>
                <a:gd name="connsiteX671" fmla="*/ 516313 w 907653"/>
                <a:gd name="connsiteY671" fmla="*/ 185502 h 907740"/>
                <a:gd name="connsiteX672" fmla="*/ 511909 w 907653"/>
                <a:gd name="connsiteY672" fmla="*/ 184501 h 907740"/>
                <a:gd name="connsiteX673" fmla="*/ 508573 w 907653"/>
                <a:gd name="connsiteY673" fmla="*/ 183834 h 907740"/>
                <a:gd name="connsiteX674" fmla="*/ 507639 w 907653"/>
                <a:gd name="connsiteY674" fmla="*/ 183667 h 907740"/>
                <a:gd name="connsiteX675" fmla="*/ 508506 w 907653"/>
                <a:gd name="connsiteY675" fmla="*/ 183867 h 907740"/>
                <a:gd name="connsiteX676" fmla="*/ 508506 w 907653"/>
                <a:gd name="connsiteY676" fmla="*/ 183867 h 907740"/>
                <a:gd name="connsiteX677" fmla="*/ 509607 w 907653"/>
                <a:gd name="connsiteY677" fmla="*/ 184101 h 907740"/>
                <a:gd name="connsiteX678" fmla="*/ 510074 w 907653"/>
                <a:gd name="connsiteY678" fmla="*/ 184101 h 907740"/>
                <a:gd name="connsiteX679" fmla="*/ 511709 w 907653"/>
                <a:gd name="connsiteY679" fmla="*/ 184468 h 907740"/>
                <a:gd name="connsiteX680" fmla="*/ 513878 w 907653"/>
                <a:gd name="connsiteY680" fmla="*/ 184935 h 907740"/>
                <a:gd name="connsiteX681" fmla="*/ 514678 w 907653"/>
                <a:gd name="connsiteY681" fmla="*/ 184935 h 907740"/>
                <a:gd name="connsiteX682" fmla="*/ 515112 w 907653"/>
                <a:gd name="connsiteY682" fmla="*/ 184935 h 907740"/>
                <a:gd name="connsiteX683" fmla="*/ 516079 w 907653"/>
                <a:gd name="connsiteY683" fmla="*/ 185168 h 907740"/>
                <a:gd name="connsiteX684" fmla="*/ 516079 w 907653"/>
                <a:gd name="connsiteY684" fmla="*/ 185168 h 907740"/>
                <a:gd name="connsiteX685" fmla="*/ 516613 w 907653"/>
                <a:gd name="connsiteY685" fmla="*/ 185168 h 907740"/>
                <a:gd name="connsiteX686" fmla="*/ 517014 w 907653"/>
                <a:gd name="connsiteY686" fmla="*/ 185168 h 907740"/>
                <a:gd name="connsiteX687" fmla="*/ 517314 w 907653"/>
                <a:gd name="connsiteY687" fmla="*/ 185168 h 907740"/>
                <a:gd name="connsiteX688" fmla="*/ 517915 w 907653"/>
                <a:gd name="connsiteY688" fmla="*/ 185168 h 907740"/>
                <a:gd name="connsiteX689" fmla="*/ 517381 w 907653"/>
                <a:gd name="connsiteY689" fmla="*/ 185168 h 907740"/>
                <a:gd name="connsiteX690" fmla="*/ 515145 w 907653"/>
                <a:gd name="connsiteY690" fmla="*/ 133890 h 907740"/>
                <a:gd name="connsiteX691" fmla="*/ 514211 w 907653"/>
                <a:gd name="connsiteY691" fmla="*/ 138827 h 907740"/>
                <a:gd name="connsiteX692" fmla="*/ 514211 w 907653"/>
                <a:gd name="connsiteY692" fmla="*/ 138160 h 907740"/>
                <a:gd name="connsiteX693" fmla="*/ 508139 w 907653"/>
                <a:gd name="connsiteY693" fmla="*/ 169922 h 907740"/>
                <a:gd name="connsiteX694" fmla="*/ 505537 w 907653"/>
                <a:gd name="connsiteY694" fmla="*/ 183267 h 907740"/>
                <a:gd name="connsiteX695" fmla="*/ 505537 w 907653"/>
                <a:gd name="connsiteY695" fmla="*/ 183267 h 907740"/>
                <a:gd name="connsiteX696" fmla="*/ 506671 w 907653"/>
                <a:gd name="connsiteY696" fmla="*/ 183467 h 907740"/>
                <a:gd name="connsiteX697" fmla="*/ 505537 w 907653"/>
                <a:gd name="connsiteY697" fmla="*/ 183233 h 907740"/>
                <a:gd name="connsiteX698" fmla="*/ 506704 w 907653"/>
                <a:gd name="connsiteY698" fmla="*/ 183634 h 907740"/>
                <a:gd name="connsiteX699" fmla="*/ 507305 w 907653"/>
                <a:gd name="connsiteY699" fmla="*/ 183634 h 907740"/>
                <a:gd name="connsiteX700" fmla="*/ 507538 w 907653"/>
                <a:gd name="connsiteY700" fmla="*/ 183634 h 907740"/>
                <a:gd name="connsiteX701" fmla="*/ 507072 w 907653"/>
                <a:gd name="connsiteY701" fmla="*/ 183634 h 907740"/>
                <a:gd name="connsiteX702" fmla="*/ 819516 w 907653"/>
                <a:gd name="connsiteY702" fmla="*/ 446834 h 907740"/>
                <a:gd name="connsiteX703" fmla="*/ 811275 w 907653"/>
                <a:gd name="connsiteY703" fmla="*/ 447001 h 907740"/>
                <a:gd name="connsiteX704" fmla="*/ 811275 w 907653"/>
                <a:gd name="connsiteY704" fmla="*/ 447001 h 907740"/>
                <a:gd name="connsiteX705" fmla="*/ 806804 w 907653"/>
                <a:gd name="connsiteY705" fmla="*/ 447001 h 907740"/>
                <a:gd name="connsiteX706" fmla="*/ 806604 w 907653"/>
                <a:gd name="connsiteY706" fmla="*/ 447001 h 907740"/>
                <a:gd name="connsiteX707" fmla="*/ 802134 w 907653"/>
                <a:gd name="connsiteY707" fmla="*/ 447001 h 907740"/>
                <a:gd name="connsiteX708" fmla="*/ 797630 w 907653"/>
                <a:gd name="connsiteY708" fmla="*/ 447001 h 907740"/>
                <a:gd name="connsiteX709" fmla="*/ 797630 w 907653"/>
                <a:gd name="connsiteY709" fmla="*/ 447001 h 907740"/>
                <a:gd name="connsiteX710" fmla="*/ 793059 w 907653"/>
                <a:gd name="connsiteY710" fmla="*/ 447001 h 907740"/>
                <a:gd name="connsiteX711" fmla="*/ 788555 w 907653"/>
                <a:gd name="connsiteY711" fmla="*/ 447001 h 907740"/>
                <a:gd name="connsiteX712" fmla="*/ 788021 w 907653"/>
                <a:gd name="connsiteY712" fmla="*/ 447001 h 907740"/>
                <a:gd name="connsiteX713" fmla="*/ 783884 w 907653"/>
                <a:gd name="connsiteY713" fmla="*/ 447001 h 907740"/>
                <a:gd name="connsiteX714" fmla="*/ 783884 w 907653"/>
                <a:gd name="connsiteY714" fmla="*/ 447001 h 907740"/>
                <a:gd name="connsiteX715" fmla="*/ 781382 w 907653"/>
                <a:gd name="connsiteY715" fmla="*/ 447001 h 907740"/>
                <a:gd name="connsiteX716" fmla="*/ 788588 w 907653"/>
                <a:gd name="connsiteY716" fmla="*/ 447001 h 907740"/>
                <a:gd name="connsiteX717" fmla="*/ 793092 w 907653"/>
                <a:gd name="connsiteY717" fmla="*/ 447001 h 907740"/>
                <a:gd name="connsiteX718" fmla="*/ 793860 w 907653"/>
                <a:gd name="connsiteY718" fmla="*/ 447001 h 907740"/>
                <a:gd name="connsiteX719" fmla="*/ 797763 w 907653"/>
                <a:gd name="connsiteY719" fmla="*/ 447001 h 907740"/>
                <a:gd name="connsiteX720" fmla="*/ 807271 w 907653"/>
                <a:gd name="connsiteY720" fmla="*/ 447001 h 907740"/>
                <a:gd name="connsiteX721" fmla="*/ 811175 w 907653"/>
                <a:gd name="connsiteY721" fmla="*/ 447001 h 907740"/>
                <a:gd name="connsiteX722" fmla="*/ 813010 w 907653"/>
                <a:gd name="connsiteY722" fmla="*/ 447001 h 907740"/>
                <a:gd name="connsiteX723" fmla="*/ 819449 w 907653"/>
                <a:gd name="connsiteY723" fmla="*/ 447001 h 907740"/>
                <a:gd name="connsiteX724" fmla="*/ 820617 w 907653"/>
                <a:gd name="connsiteY724" fmla="*/ 447001 h 907740"/>
                <a:gd name="connsiteX725" fmla="*/ 823219 w 907653"/>
                <a:gd name="connsiteY725" fmla="*/ 447001 h 907740"/>
                <a:gd name="connsiteX726" fmla="*/ 819516 w 907653"/>
                <a:gd name="connsiteY726" fmla="*/ 447001 h 907740"/>
                <a:gd name="connsiteX727" fmla="*/ 780281 w 907653"/>
                <a:gd name="connsiteY727" fmla="*/ 447568 h 907740"/>
                <a:gd name="connsiteX728" fmla="*/ 780281 w 907653"/>
                <a:gd name="connsiteY728" fmla="*/ 447568 h 907740"/>
                <a:gd name="connsiteX729" fmla="*/ 772541 w 907653"/>
                <a:gd name="connsiteY729" fmla="*/ 447568 h 907740"/>
                <a:gd name="connsiteX730" fmla="*/ 776878 w 907653"/>
                <a:gd name="connsiteY730" fmla="*/ 447568 h 907740"/>
                <a:gd name="connsiteX731" fmla="*/ 771273 w 907653"/>
                <a:gd name="connsiteY731" fmla="*/ 447568 h 907740"/>
                <a:gd name="connsiteX732" fmla="*/ 769972 w 907653"/>
                <a:gd name="connsiteY732" fmla="*/ 447568 h 907740"/>
                <a:gd name="connsiteX733" fmla="*/ 769972 w 907653"/>
                <a:gd name="connsiteY733" fmla="*/ 447568 h 907740"/>
                <a:gd name="connsiteX734" fmla="*/ 402245 w 907653"/>
                <a:gd name="connsiteY734" fmla="*/ 131921 h 907740"/>
                <a:gd name="connsiteX735" fmla="*/ 401511 w 907653"/>
                <a:gd name="connsiteY735" fmla="*/ 127384 h 907740"/>
                <a:gd name="connsiteX736" fmla="*/ 402212 w 907653"/>
                <a:gd name="connsiteY736" fmla="*/ 131921 h 907740"/>
                <a:gd name="connsiteX737" fmla="*/ 403646 w 907653"/>
                <a:gd name="connsiteY737" fmla="*/ 140896 h 907740"/>
                <a:gd name="connsiteX738" fmla="*/ 403646 w 907653"/>
                <a:gd name="connsiteY738" fmla="*/ 140896 h 907740"/>
                <a:gd name="connsiteX739" fmla="*/ 403646 w 907653"/>
                <a:gd name="connsiteY739" fmla="*/ 140896 h 907740"/>
                <a:gd name="connsiteX740" fmla="*/ 403646 w 907653"/>
                <a:gd name="connsiteY740" fmla="*/ 140896 h 907740"/>
                <a:gd name="connsiteX741" fmla="*/ 400076 w 907653"/>
                <a:gd name="connsiteY741" fmla="*/ 118309 h 907740"/>
                <a:gd name="connsiteX742" fmla="*/ 399342 w 907653"/>
                <a:gd name="connsiteY742" fmla="*/ 113772 h 907740"/>
                <a:gd name="connsiteX743" fmla="*/ 400043 w 907653"/>
                <a:gd name="connsiteY743" fmla="*/ 118309 h 907740"/>
                <a:gd name="connsiteX744" fmla="*/ 400777 w 907653"/>
                <a:gd name="connsiteY744" fmla="*/ 122846 h 907740"/>
                <a:gd name="connsiteX745" fmla="*/ 401511 w 907653"/>
                <a:gd name="connsiteY745" fmla="*/ 127384 h 907740"/>
                <a:gd name="connsiteX746" fmla="*/ 400810 w 907653"/>
                <a:gd name="connsiteY746" fmla="*/ 122846 h 907740"/>
                <a:gd name="connsiteX747" fmla="*/ 392837 w 907653"/>
                <a:gd name="connsiteY747" fmla="*/ 142797 h 907740"/>
                <a:gd name="connsiteX748" fmla="*/ 392837 w 907653"/>
                <a:gd name="connsiteY748" fmla="*/ 142797 h 907740"/>
                <a:gd name="connsiteX749" fmla="*/ 392403 w 907653"/>
                <a:gd name="connsiteY749" fmla="*/ 140529 h 907740"/>
                <a:gd name="connsiteX750" fmla="*/ 392403 w 907653"/>
                <a:gd name="connsiteY750" fmla="*/ 139962 h 907740"/>
                <a:gd name="connsiteX751" fmla="*/ 392403 w 907653"/>
                <a:gd name="connsiteY751" fmla="*/ 139361 h 907740"/>
                <a:gd name="connsiteX752" fmla="*/ 392403 w 907653"/>
                <a:gd name="connsiteY752" fmla="*/ 138727 h 907740"/>
                <a:gd name="connsiteX753" fmla="*/ 392403 w 907653"/>
                <a:gd name="connsiteY753" fmla="*/ 138527 h 907740"/>
                <a:gd name="connsiteX754" fmla="*/ 392403 w 907653"/>
                <a:gd name="connsiteY754" fmla="*/ 138193 h 907740"/>
                <a:gd name="connsiteX755" fmla="*/ 393270 w 907653"/>
                <a:gd name="connsiteY755" fmla="*/ 142797 h 907740"/>
                <a:gd name="connsiteX756" fmla="*/ 393270 w 907653"/>
                <a:gd name="connsiteY756" fmla="*/ 142797 h 907740"/>
                <a:gd name="connsiteX757" fmla="*/ 392937 w 907653"/>
                <a:gd name="connsiteY757" fmla="*/ 141029 h 907740"/>
                <a:gd name="connsiteX758" fmla="*/ 391469 w 907653"/>
                <a:gd name="connsiteY758" fmla="*/ 135758 h 907740"/>
                <a:gd name="connsiteX759" fmla="*/ 391469 w 907653"/>
                <a:gd name="connsiteY759" fmla="*/ 135758 h 907740"/>
                <a:gd name="connsiteX760" fmla="*/ 391135 w 907653"/>
                <a:gd name="connsiteY760" fmla="*/ 133956 h 907740"/>
                <a:gd name="connsiteX761" fmla="*/ 391369 w 907653"/>
                <a:gd name="connsiteY761" fmla="*/ 135124 h 907740"/>
                <a:gd name="connsiteX762" fmla="*/ 391369 w 907653"/>
                <a:gd name="connsiteY762" fmla="*/ 134390 h 907740"/>
                <a:gd name="connsiteX763" fmla="*/ 391135 w 907653"/>
                <a:gd name="connsiteY763" fmla="*/ 133956 h 907740"/>
                <a:gd name="connsiteX764" fmla="*/ 391135 w 907653"/>
                <a:gd name="connsiteY764" fmla="*/ 133956 h 907740"/>
                <a:gd name="connsiteX765" fmla="*/ 390335 w 907653"/>
                <a:gd name="connsiteY765" fmla="*/ 129686 h 907740"/>
                <a:gd name="connsiteX766" fmla="*/ 390335 w 907653"/>
                <a:gd name="connsiteY766" fmla="*/ 130053 h 907740"/>
                <a:gd name="connsiteX767" fmla="*/ 390335 w 907653"/>
                <a:gd name="connsiteY767" fmla="*/ 129686 h 907740"/>
                <a:gd name="connsiteX768" fmla="*/ 390335 w 907653"/>
                <a:gd name="connsiteY768" fmla="*/ 129486 h 907740"/>
                <a:gd name="connsiteX769" fmla="*/ 390335 w 907653"/>
                <a:gd name="connsiteY769" fmla="*/ 129486 h 907740"/>
                <a:gd name="connsiteX770" fmla="*/ 390001 w 907653"/>
                <a:gd name="connsiteY770" fmla="*/ 127884 h 907740"/>
                <a:gd name="connsiteX771" fmla="*/ 390001 w 907653"/>
                <a:gd name="connsiteY771" fmla="*/ 127884 h 907740"/>
                <a:gd name="connsiteX772" fmla="*/ 389434 w 907653"/>
                <a:gd name="connsiteY772" fmla="*/ 125015 h 907740"/>
                <a:gd name="connsiteX773" fmla="*/ 389434 w 907653"/>
                <a:gd name="connsiteY773" fmla="*/ 125015 h 907740"/>
                <a:gd name="connsiteX774" fmla="*/ 389434 w 907653"/>
                <a:gd name="connsiteY774" fmla="*/ 125549 h 907740"/>
                <a:gd name="connsiteX775" fmla="*/ 389701 w 907653"/>
                <a:gd name="connsiteY775" fmla="*/ 126750 h 907740"/>
                <a:gd name="connsiteX776" fmla="*/ 389467 w 907653"/>
                <a:gd name="connsiteY776" fmla="*/ 125549 h 907740"/>
                <a:gd name="connsiteX777" fmla="*/ 389434 w 907653"/>
                <a:gd name="connsiteY777" fmla="*/ 125015 h 907740"/>
                <a:gd name="connsiteX778" fmla="*/ 389267 w 907653"/>
                <a:gd name="connsiteY778" fmla="*/ 124181 h 907740"/>
                <a:gd name="connsiteX779" fmla="*/ 389267 w 907653"/>
                <a:gd name="connsiteY779" fmla="*/ 123781 h 907740"/>
                <a:gd name="connsiteX780" fmla="*/ 389267 w 907653"/>
                <a:gd name="connsiteY780" fmla="*/ 123347 h 907740"/>
                <a:gd name="connsiteX781" fmla="*/ 389267 w 907653"/>
                <a:gd name="connsiteY781" fmla="*/ 123347 h 907740"/>
                <a:gd name="connsiteX782" fmla="*/ 389267 w 907653"/>
                <a:gd name="connsiteY782" fmla="*/ 123347 h 907740"/>
                <a:gd name="connsiteX783" fmla="*/ 389267 w 907653"/>
                <a:gd name="connsiteY783" fmla="*/ 122980 h 907740"/>
                <a:gd name="connsiteX784" fmla="*/ 389267 w 907653"/>
                <a:gd name="connsiteY784" fmla="*/ 122713 h 907740"/>
                <a:gd name="connsiteX785" fmla="*/ 389267 w 907653"/>
                <a:gd name="connsiteY785" fmla="*/ 122713 h 907740"/>
                <a:gd name="connsiteX786" fmla="*/ 389267 w 907653"/>
                <a:gd name="connsiteY786" fmla="*/ 122713 h 907740"/>
                <a:gd name="connsiteX787" fmla="*/ 389267 w 907653"/>
                <a:gd name="connsiteY787" fmla="*/ 122213 h 907740"/>
                <a:gd name="connsiteX788" fmla="*/ 389267 w 907653"/>
                <a:gd name="connsiteY788" fmla="*/ 121745 h 907740"/>
                <a:gd name="connsiteX789" fmla="*/ 389267 w 907653"/>
                <a:gd name="connsiteY789" fmla="*/ 121745 h 907740"/>
                <a:gd name="connsiteX790" fmla="*/ 389267 w 907653"/>
                <a:gd name="connsiteY790" fmla="*/ 121745 h 907740"/>
                <a:gd name="connsiteX791" fmla="*/ 390034 w 907653"/>
                <a:gd name="connsiteY791" fmla="*/ 125582 h 907740"/>
                <a:gd name="connsiteX792" fmla="*/ 390034 w 907653"/>
                <a:gd name="connsiteY792" fmla="*/ 125582 h 907740"/>
                <a:gd name="connsiteX793" fmla="*/ 388566 w 907653"/>
                <a:gd name="connsiteY793" fmla="*/ 120878 h 907740"/>
                <a:gd name="connsiteX794" fmla="*/ 388566 w 907653"/>
                <a:gd name="connsiteY794" fmla="*/ 121278 h 907740"/>
                <a:gd name="connsiteX795" fmla="*/ 388566 w 907653"/>
                <a:gd name="connsiteY795" fmla="*/ 120544 h 907740"/>
                <a:gd name="connsiteX796" fmla="*/ 388566 w 907653"/>
                <a:gd name="connsiteY796" fmla="*/ 120878 h 907740"/>
                <a:gd name="connsiteX797" fmla="*/ 388566 w 907653"/>
                <a:gd name="connsiteY797" fmla="*/ 120678 h 907740"/>
                <a:gd name="connsiteX798" fmla="*/ 388566 w 907653"/>
                <a:gd name="connsiteY798" fmla="*/ 120678 h 907740"/>
                <a:gd name="connsiteX799" fmla="*/ 388566 w 907653"/>
                <a:gd name="connsiteY799" fmla="*/ 120678 h 907740"/>
                <a:gd name="connsiteX800" fmla="*/ 388566 w 907653"/>
                <a:gd name="connsiteY800" fmla="*/ 120945 h 907740"/>
                <a:gd name="connsiteX801" fmla="*/ 387665 w 907653"/>
                <a:gd name="connsiteY801" fmla="*/ 116207 h 907740"/>
                <a:gd name="connsiteX802" fmla="*/ 387665 w 907653"/>
                <a:gd name="connsiteY802" fmla="*/ 116207 h 907740"/>
                <a:gd name="connsiteX803" fmla="*/ 387665 w 907653"/>
                <a:gd name="connsiteY803" fmla="*/ 116207 h 907740"/>
                <a:gd name="connsiteX804" fmla="*/ 387499 w 907653"/>
                <a:gd name="connsiteY804" fmla="*/ 115406 h 907740"/>
                <a:gd name="connsiteX805" fmla="*/ 387499 w 907653"/>
                <a:gd name="connsiteY805" fmla="*/ 115406 h 907740"/>
                <a:gd name="connsiteX806" fmla="*/ 387499 w 907653"/>
                <a:gd name="connsiteY806" fmla="*/ 115173 h 907740"/>
                <a:gd name="connsiteX807" fmla="*/ 387499 w 907653"/>
                <a:gd name="connsiteY807" fmla="*/ 114806 h 907740"/>
                <a:gd name="connsiteX808" fmla="*/ 387499 w 907653"/>
                <a:gd name="connsiteY808" fmla="*/ 114572 h 907740"/>
                <a:gd name="connsiteX809" fmla="*/ 387499 w 907653"/>
                <a:gd name="connsiteY809" fmla="*/ 114572 h 907740"/>
                <a:gd name="connsiteX810" fmla="*/ 387499 w 907653"/>
                <a:gd name="connsiteY810" fmla="*/ 114072 h 907740"/>
                <a:gd name="connsiteX811" fmla="*/ 387499 w 907653"/>
                <a:gd name="connsiteY811" fmla="*/ 113572 h 907740"/>
                <a:gd name="connsiteX812" fmla="*/ 387499 w 907653"/>
                <a:gd name="connsiteY812" fmla="*/ 113572 h 907740"/>
                <a:gd name="connsiteX813" fmla="*/ 387499 w 907653"/>
                <a:gd name="connsiteY813" fmla="*/ 113838 h 907740"/>
                <a:gd name="connsiteX814" fmla="*/ 387999 w 907653"/>
                <a:gd name="connsiteY814" fmla="*/ 116374 h 907740"/>
                <a:gd name="connsiteX815" fmla="*/ 387999 w 907653"/>
                <a:gd name="connsiteY815" fmla="*/ 116374 h 907740"/>
                <a:gd name="connsiteX816" fmla="*/ 388800 w 907653"/>
                <a:gd name="connsiteY816" fmla="*/ 120244 h 907740"/>
                <a:gd name="connsiteX817" fmla="*/ 388066 w 907653"/>
                <a:gd name="connsiteY817" fmla="*/ 116441 h 907740"/>
                <a:gd name="connsiteX818" fmla="*/ 387031 w 907653"/>
                <a:gd name="connsiteY818" fmla="*/ 113205 h 907740"/>
                <a:gd name="connsiteX819" fmla="*/ 387031 w 907653"/>
                <a:gd name="connsiteY819" fmla="*/ 113205 h 907740"/>
                <a:gd name="connsiteX820" fmla="*/ 907494 w 907653"/>
                <a:gd name="connsiteY820" fmla="*/ 445500 h 907740"/>
                <a:gd name="connsiteX821" fmla="*/ 907494 w 907653"/>
                <a:gd name="connsiteY821" fmla="*/ 442164 h 907740"/>
                <a:gd name="connsiteX822" fmla="*/ 907494 w 907653"/>
                <a:gd name="connsiteY822" fmla="*/ 439561 h 907740"/>
                <a:gd name="connsiteX823" fmla="*/ 907227 w 907653"/>
                <a:gd name="connsiteY823" fmla="*/ 432889 h 907740"/>
                <a:gd name="connsiteX824" fmla="*/ 907227 w 907653"/>
                <a:gd name="connsiteY824" fmla="*/ 430854 h 907740"/>
                <a:gd name="connsiteX825" fmla="*/ 907227 w 907653"/>
                <a:gd name="connsiteY825" fmla="*/ 427751 h 907740"/>
                <a:gd name="connsiteX826" fmla="*/ 907227 w 907653"/>
                <a:gd name="connsiteY826" fmla="*/ 426049 h 907740"/>
                <a:gd name="connsiteX827" fmla="*/ 907027 w 907653"/>
                <a:gd name="connsiteY827" fmla="*/ 422713 h 907740"/>
                <a:gd name="connsiteX828" fmla="*/ 906693 w 907653"/>
                <a:gd name="connsiteY828" fmla="*/ 418176 h 907740"/>
                <a:gd name="connsiteX829" fmla="*/ 906460 w 907653"/>
                <a:gd name="connsiteY829" fmla="*/ 415206 h 907740"/>
                <a:gd name="connsiteX830" fmla="*/ 906293 w 907653"/>
                <a:gd name="connsiteY830" fmla="*/ 413205 h 907740"/>
                <a:gd name="connsiteX831" fmla="*/ 906026 w 907653"/>
                <a:gd name="connsiteY831" fmla="*/ 410335 h 907740"/>
                <a:gd name="connsiteX832" fmla="*/ 905726 w 907653"/>
                <a:gd name="connsiteY832" fmla="*/ 407466 h 907740"/>
                <a:gd name="connsiteX833" fmla="*/ 905125 w 907653"/>
                <a:gd name="connsiteY833" fmla="*/ 401761 h 907740"/>
                <a:gd name="connsiteX834" fmla="*/ 904825 w 907653"/>
                <a:gd name="connsiteY834" fmla="*/ 399259 h 907740"/>
                <a:gd name="connsiteX835" fmla="*/ 904424 w 907653"/>
                <a:gd name="connsiteY835" fmla="*/ 395923 h 907740"/>
                <a:gd name="connsiteX836" fmla="*/ 904224 w 907653"/>
                <a:gd name="connsiteY836" fmla="*/ 394421 h 907740"/>
                <a:gd name="connsiteX837" fmla="*/ 903791 w 907653"/>
                <a:gd name="connsiteY837" fmla="*/ 391085 h 907740"/>
                <a:gd name="connsiteX838" fmla="*/ 903157 w 907653"/>
                <a:gd name="connsiteY838" fmla="*/ 386648 h 907740"/>
                <a:gd name="connsiteX839" fmla="*/ 902489 w 907653"/>
                <a:gd name="connsiteY839" fmla="*/ 382210 h 907740"/>
                <a:gd name="connsiteX840" fmla="*/ 901822 w 907653"/>
                <a:gd name="connsiteY840" fmla="*/ 378140 h 907740"/>
                <a:gd name="connsiteX841" fmla="*/ 900988 w 907653"/>
                <a:gd name="connsiteY841" fmla="*/ 373302 h 907740"/>
                <a:gd name="connsiteX842" fmla="*/ 900187 w 907653"/>
                <a:gd name="connsiteY842" fmla="*/ 369065 h 907740"/>
                <a:gd name="connsiteX843" fmla="*/ 899420 w 907653"/>
                <a:gd name="connsiteY843" fmla="*/ 364962 h 907740"/>
                <a:gd name="connsiteX844" fmla="*/ 898419 w 907653"/>
                <a:gd name="connsiteY844" fmla="*/ 360091 h 907740"/>
                <a:gd name="connsiteX845" fmla="*/ 897485 w 907653"/>
                <a:gd name="connsiteY845" fmla="*/ 355987 h 907740"/>
                <a:gd name="connsiteX846" fmla="*/ 896684 w 907653"/>
                <a:gd name="connsiteY846" fmla="*/ 352284 h 907740"/>
                <a:gd name="connsiteX847" fmla="*/ 895383 w 907653"/>
                <a:gd name="connsiteY847" fmla="*/ 346879 h 907740"/>
                <a:gd name="connsiteX848" fmla="*/ 894482 w 907653"/>
                <a:gd name="connsiteY848" fmla="*/ 343109 h 907740"/>
                <a:gd name="connsiteX849" fmla="*/ 894482 w 907653"/>
                <a:gd name="connsiteY849" fmla="*/ 342942 h 907740"/>
                <a:gd name="connsiteX850" fmla="*/ 893415 w 907653"/>
                <a:gd name="connsiteY850" fmla="*/ 338838 h 907740"/>
                <a:gd name="connsiteX851" fmla="*/ 892180 w 907653"/>
                <a:gd name="connsiteY851" fmla="*/ 334101 h 907740"/>
                <a:gd name="connsiteX852" fmla="*/ 891113 w 907653"/>
                <a:gd name="connsiteY852" fmla="*/ 330331 h 907740"/>
                <a:gd name="connsiteX853" fmla="*/ 890846 w 907653"/>
                <a:gd name="connsiteY853" fmla="*/ 329397 h 907740"/>
                <a:gd name="connsiteX854" fmla="*/ 889945 w 907653"/>
                <a:gd name="connsiteY854" fmla="*/ 326060 h 907740"/>
                <a:gd name="connsiteX855" fmla="*/ 888710 w 907653"/>
                <a:gd name="connsiteY855" fmla="*/ 321890 h 907740"/>
                <a:gd name="connsiteX856" fmla="*/ 888510 w 907653"/>
                <a:gd name="connsiteY856" fmla="*/ 321289 h 907740"/>
                <a:gd name="connsiteX857" fmla="*/ 887409 w 907653"/>
                <a:gd name="connsiteY857" fmla="*/ 317686 h 907740"/>
                <a:gd name="connsiteX858" fmla="*/ 886075 w 907653"/>
                <a:gd name="connsiteY858" fmla="*/ 313516 h 907740"/>
                <a:gd name="connsiteX859" fmla="*/ 886075 w 907653"/>
                <a:gd name="connsiteY859" fmla="*/ 313282 h 907740"/>
                <a:gd name="connsiteX860" fmla="*/ 884774 w 907653"/>
                <a:gd name="connsiteY860" fmla="*/ 309379 h 907740"/>
                <a:gd name="connsiteX861" fmla="*/ 883406 w 907653"/>
                <a:gd name="connsiteY861" fmla="*/ 305375 h 907740"/>
                <a:gd name="connsiteX862" fmla="*/ 883406 w 907653"/>
                <a:gd name="connsiteY862" fmla="*/ 305375 h 907740"/>
                <a:gd name="connsiteX863" fmla="*/ 882138 w 907653"/>
                <a:gd name="connsiteY863" fmla="*/ 301839 h 907740"/>
                <a:gd name="connsiteX864" fmla="*/ 880870 w 907653"/>
                <a:gd name="connsiteY864" fmla="*/ 298269 h 907740"/>
                <a:gd name="connsiteX865" fmla="*/ 880870 w 907653"/>
                <a:gd name="connsiteY865" fmla="*/ 298269 h 907740"/>
                <a:gd name="connsiteX866" fmla="*/ 879436 w 907653"/>
                <a:gd name="connsiteY866" fmla="*/ 294399 h 907740"/>
                <a:gd name="connsiteX867" fmla="*/ 877934 w 907653"/>
                <a:gd name="connsiteY867" fmla="*/ 290529 h 907740"/>
                <a:gd name="connsiteX868" fmla="*/ 877934 w 907653"/>
                <a:gd name="connsiteY868" fmla="*/ 290529 h 907740"/>
                <a:gd name="connsiteX869" fmla="*/ 877934 w 907653"/>
                <a:gd name="connsiteY869" fmla="*/ 290229 h 907740"/>
                <a:gd name="connsiteX870" fmla="*/ 877934 w 907653"/>
                <a:gd name="connsiteY870" fmla="*/ 289962 h 907740"/>
                <a:gd name="connsiteX871" fmla="*/ 876500 w 907653"/>
                <a:gd name="connsiteY871" fmla="*/ 286358 h 907740"/>
                <a:gd name="connsiteX872" fmla="*/ 873597 w 907653"/>
                <a:gd name="connsiteY872" fmla="*/ 279252 h 907740"/>
                <a:gd name="connsiteX873" fmla="*/ 873097 w 907653"/>
                <a:gd name="connsiteY873" fmla="*/ 278051 h 907740"/>
                <a:gd name="connsiteX874" fmla="*/ 871762 w 907653"/>
                <a:gd name="connsiteY874" fmla="*/ 274715 h 907740"/>
                <a:gd name="connsiteX875" fmla="*/ 871762 w 907653"/>
                <a:gd name="connsiteY875" fmla="*/ 274715 h 907740"/>
                <a:gd name="connsiteX876" fmla="*/ 871061 w 907653"/>
                <a:gd name="connsiteY876" fmla="*/ 273147 h 907740"/>
                <a:gd name="connsiteX877" fmla="*/ 870061 w 907653"/>
                <a:gd name="connsiteY877" fmla="*/ 270845 h 907740"/>
                <a:gd name="connsiteX878" fmla="*/ 868726 w 907653"/>
                <a:gd name="connsiteY878" fmla="*/ 267842 h 907740"/>
                <a:gd name="connsiteX879" fmla="*/ 863888 w 907653"/>
                <a:gd name="connsiteY879" fmla="*/ 257433 h 907740"/>
                <a:gd name="connsiteX880" fmla="*/ 862587 w 907653"/>
                <a:gd name="connsiteY880" fmla="*/ 254697 h 907740"/>
                <a:gd name="connsiteX881" fmla="*/ 861653 w 907653"/>
                <a:gd name="connsiteY881" fmla="*/ 252795 h 907740"/>
                <a:gd name="connsiteX882" fmla="*/ 860218 w 907653"/>
                <a:gd name="connsiteY882" fmla="*/ 249926 h 907740"/>
                <a:gd name="connsiteX883" fmla="*/ 859685 w 907653"/>
                <a:gd name="connsiteY883" fmla="*/ 248825 h 907740"/>
                <a:gd name="connsiteX884" fmla="*/ 858384 w 907653"/>
                <a:gd name="connsiteY884" fmla="*/ 246256 h 907740"/>
                <a:gd name="connsiteX885" fmla="*/ 856549 w 907653"/>
                <a:gd name="connsiteY885" fmla="*/ 242720 h 907740"/>
                <a:gd name="connsiteX886" fmla="*/ 853779 w 907653"/>
                <a:gd name="connsiteY886" fmla="*/ 237515 h 907740"/>
                <a:gd name="connsiteX887" fmla="*/ 852512 w 907653"/>
                <a:gd name="connsiteY887" fmla="*/ 235213 h 907740"/>
                <a:gd name="connsiteX888" fmla="*/ 850477 w 907653"/>
                <a:gd name="connsiteY888" fmla="*/ 231543 h 907740"/>
                <a:gd name="connsiteX889" fmla="*/ 848642 w 907653"/>
                <a:gd name="connsiteY889" fmla="*/ 228207 h 907740"/>
                <a:gd name="connsiteX890" fmla="*/ 848008 w 907653"/>
                <a:gd name="connsiteY890" fmla="*/ 227072 h 907740"/>
                <a:gd name="connsiteX891" fmla="*/ 846173 w 907653"/>
                <a:gd name="connsiteY891" fmla="*/ 223903 h 907740"/>
                <a:gd name="connsiteX892" fmla="*/ 839500 w 907653"/>
                <a:gd name="connsiteY892" fmla="*/ 213127 h 907740"/>
                <a:gd name="connsiteX893" fmla="*/ 836965 w 907653"/>
                <a:gd name="connsiteY893" fmla="*/ 209156 h 907740"/>
                <a:gd name="connsiteX894" fmla="*/ 836664 w 907653"/>
                <a:gd name="connsiteY894" fmla="*/ 208656 h 907740"/>
                <a:gd name="connsiteX895" fmla="*/ 834129 w 907653"/>
                <a:gd name="connsiteY895" fmla="*/ 204753 h 907740"/>
                <a:gd name="connsiteX896" fmla="*/ 833662 w 907653"/>
                <a:gd name="connsiteY896" fmla="*/ 204085 h 907740"/>
                <a:gd name="connsiteX897" fmla="*/ 831493 w 907653"/>
                <a:gd name="connsiteY897" fmla="*/ 200749 h 907740"/>
                <a:gd name="connsiteX898" fmla="*/ 826756 w 907653"/>
                <a:gd name="connsiteY898" fmla="*/ 193843 h 907740"/>
                <a:gd name="connsiteX899" fmla="*/ 825021 w 907653"/>
                <a:gd name="connsiteY899" fmla="*/ 191341 h 907740"/>
                <a:gd name="connsiteX900" fmla="*/ 823953 w 907653"/>
                <a:gd name="connsiteY900" fmla="*/ 189873 h 907740"/>
                <a:gd name="connsiteX901" fmla="*/ 822051 w 907653"/>
                <a:gd name="connsiteY901" fmla="*/ 187204 h 907740"/>
                <a:gd name="connsiteX902" fmla="*/ 815012 w 907653"/>
                <a:gd name="connsiteY902" fmla="*/ 177762 h 907740"/>
                <a:gd name="connsiteX903" fmla="*/ 812243 w 907653"/>
                <a:gd name="connsiteY903" fmla="*/ 174426 h 907740"/>
                <a:gd name="connsiteX904" fmla="*/ 809874 w 907653"/>
                <a:gd name="connsiteY904" fmla="*/ 171390 h 907740"/>
                <a:gd name="connsiteX905" fmla="*/ 809106 w 907653"/>
                <a:gd name="connsiteY905" fmla="*/ 170489 h 907740"/>
                <a:gd name="connsiteX906" fmla="*/ 809106 w 907653"/>
                <a:gd name="connsiteY906" fmla="*/ 170489 h 907740"/>
                <a:gd name="connsiteX907" fmla="*/ 806938 w 907653"/>
                <a:gd name="connsiteY907" fmla="*/ 167820 h 907740"/>
                <a:gd name="connsiteX908" fmla="*/ 806738 w 907653"/>
                <a:gd name="connsiteY908" fmla="*/ 167553 h 907740"/>
                <a:gd name="connsiteX909" fmla="*/ 806738 w 907653"/>
                <a:gd name="connsiteY909" fmla="*/ 167553 h 907740"/>
                <a:gd name="connsiteX910" fmla="*/ 801933 w 907653"/>
                <a:gd name="connsiteY910" fmla="*/ 161781 h 907740"/>
                <a:gd name="connsiteX911" fmla="*/ 801933 w 907653"/>
                <a:gd name="connsiteY911" fmla="*/ 161781 h 907740"/>
                <a:gd name="connsiteX912" fmla="*/ 799298 w 907653"/>
                <a:gd name="connsiteY912" fmla="*/ 158678 h 907740"/>
                <a:gd name="connsiteX913" fmla="*/ 799298 w 907653"/>
                <a:gd name="connsiteY913" fmla="*/ 158678 h 907740"/>
                <a:gd name="connsiteX914" fmla="*/ 797496 w 907653"/>
                <a:gd name="connsiteY914" fmla="*/ 156643 h 907740"/>
                <a:gd name="connsiteX915" fmla="*/ 796529 w 907653"/>
                <a:gd name="connsiteY915" fmla="*/ 155576 h 907740"/>
                <a:gd name="connsiteX916" fmla="*/ 786153 w 907653"/>
                <a:gd name="connsiteY916" fmla="*/ 164584 h 907740"/>
                <a:gd name="connsiteX917" fmla="*/ 786153 w 907653"/>
                <a:gd name="connsiteY917" fmla="*/ 164584 h 907740"/>
                <a:gd name="connsiteX918" fmla="*/ 784618 w 907653"/>
                <a:gd name="connsiteY918" fmla="*/ 165918 h 907740"/>
                <a:gd name="connsiteX919" fmla="*/ 775810 w 907653"/>
                <a:gd name="connsiteY919" fmla="*/ 173592 h 907740"/>
                <a:gd name="connsiteX920" fmla="*/ 775810 w 907653"/>
                <a:gd name="connsiteY920" fmla="*/ 173592 h 907740"/>
                <a:gd name="connsiteX921" fmla="*/ 765501 w 907653"/>
                <a:gd name="connsiteY921" fmla="*/ 182566 h 907740"/>
                <a:gd name="connsiteX922" fmla="*/ 765501 w 907653"/>
                <a:gd name="connsiteY922" fmla="*/ 182566 h 907740"/>
                <a:gd name="connsiteX923" fmla="*/ 764167 w 907653"/>
                <a:gd name="connsiteY923" fmla="*/ 183734 h 907740"/>
                <a:gd name="connsiteX924" fmla="*/ 756727 w 907653"/>
                <a:gd name="connsiteY924" fmla="*/ 190406 h 907740"/>
                <a:gd name="connsiteX925" fmla="*/ 755192 w 907653"/>
                <a:gd name="connsiteY925" fmla="*/ 191741 h 907740"/>
                <a:gd name="connsiteX926" fmla="*/ 755192 w 907653"/>
                <a:gd name="connsiteY926" fmla="*/ 191741 h 907740"/>
                <a:gd name="connsiteX927" fmla="*/ 750354 w 907653"/>
                <a:gd name="connsiteY927" fmla="*/ 195911 h 907740"/>
                <a:gd name="connsiteX928" fmla="*/ 743882 w 907653"/>
                <a:gd name="connsiteY928" fmla="*/ 200282 h 907740"/>
                <a:gd name="connsiteX929" fmla="*/ 743882 w 907653"/>
                <a:gd name="connsiteY929" fmla="*/ 200282 h 907740"/>
                <a:gd name="connsiteX930" fmla="*/ 741513 w 907653"/>
                <a:gd name="connsiteY930" fmla="*/ 202317 h 907740"/>
                <a:gd name="connsiteX931" fmla="*/ 738177 w 907653"/>
                <a:gd name="connsiteY931" fmla="*/ 205320 h 907740"/>
                <a:gd name="connsiteX932" fmla="*/ 735408 w 907653"/>
                <a:gd name="connsiteY932" fmla="*/ 207755 h 907740"/>
                <a:gd name="connsiteX933" fmla="*/ 733840 w 907653"/>
                <a:gd name="connsiteY933" fmla="*/ 209123 h 907740"/>
                <a:gd name="connsiteX934" fmla="*/ 733840 w 907653"/>
                <a:gd name="connsiteY934" fmla="*/ 209123 h 907740"/>
                <a:gd name="connsiteX935" fmla="*/ 730270 w 907653"/>
                <a:gd name="connsiteY935" fmla="*/ 212259 h 907740"/>
                <a:gd name="connsiteX936" fmla="*/ 730270 w 907653"/>
                <a:gd name="connsiteY936" fmla="*/ 212259 h 907740"/>
                <a:gd name="connsiteX937" fmla="*/ 729636 w 907653"/>
                <a:gd name="connsiteY937" fmla="*/ 212826 h 907740"/>
                <a:gd name="connsiteX938" fmla="*/ 723397 w 907653"/>
                <a:gd name="connsiteY938" fmla="*/ 218231 h 907740"/>
                <a:gd name="connsiteX939" fmla="*/ 723397 w 907653"/>
                <a:gd name="connsiteY939" fmla="*/ 218231 h 907740"/>
                <a:gd name="connsiteX940" fmla="*/ 720061 w 907653"/>
                <a:gd name="connsiteY940" fmla="*/ 221201 h 907740"/>
                <a:gd name="connsiteX941" fmla="*/ 720061 w 907653"/>
                <a:gd name="connsiteY941" fmla="*/ 221201 h 907740"/>
                <a:gd name="connsiteX942" fmla="*/ 716724 w 907653"/>
                <a:gd name="connsiteY942" fmla="*/ 224170 h 907740"/>
                <a:gd name="connsiteX943" fmla="*/ 716724 w 907653"/>
                <a:gd name="connsiteY943" fmla="*/ 224170 h 907740"/>
                <a:gd name="connsiteX944" fmla="*/ 713388 w 907653"/>
                <a:gd name="connsiteY944" fmla="*/ 227139 h 907740"/>
                <a:gd name="connsiteX945" fmla="*/ 713388 w 907653"/>
                <a:gd name="connsiteY945" fmla="*/ 227139 h 907740"/>
                <a:gd name="connsiteX946" fmla="*/ 710052 w 907653"/>
                <a:gd name="connsiteY946" fmla="*/ 230108 h 907740"/>
                <a:gd name="connsiteX947" fmla="*/ 710052 w 907653"/>
                <a:gd name="connsiteY947" fmla="*/ 230108 h 907740"/>
                <a:gd name="connsiteX948" fmla="*/ 707049 w 907653"/>
                <a:gd name="connsiteY948" fmla="*/ 232711 h 907740"/>
                <a:gd name="connsiteX949" fmla="*/ 706615 w 907653"/>
                <a:gd name="connsiteY949" fmla="*/ 233078 h 907740"/>
                <a:gd name="connsiteX950" fmla="*/ 706382 w 907653"/>
                <a:gd name="connsiteY950" fmla="*/ 233311 h 907740"/>
                <a:gd name="connsiteX951" fmla="*/ 705348 w 907653"/>
                <a:gd name="connsiteY951" fmla="*/ 234212 h 907740"/>
                <a:gd name="connsiteX952" fmla="*/ 704914 w 907653"/>
                <a:gd name="connsiteY952" fmla="*/ 234579 h 907740"/>
                <a:gd name="connsiteX953" fmla="*/ 703112 w 907653"/>
                <a:gd name="connsiteY953" fmla="*/ 236114 h 907740"/>
                <a:gd name="connsiteX954" fmla="*/ 699776 w 907653"/>
                <a:gd name="connsiteY954" fmla="*/ 239116 h 907740"/>
                <a:gd name="connsiteX955" fmla="*/ 692837 w 907653"/>
                <a:gd name="connsiteY955" fmla="*/ 245122 h 907740"/>
                <a:gd name="connsiteX956" fmla="*/ 692837 w 907653"/>
                <a:gd name="connsiteY956" fmla="*/ 245122 h 907740"/>
                <a:gd name="connsiteX957" fmla="*/ 682427 w 907653"/>
                <a:gd name="connsiteY957" fmla="*/ 254163 h 907740"/>
                <a:gd name="connsiteX958" fmla="*/ 672118 w 907653"/>
                <a:gd name="connsiteY958" fmla="*/ 263171 h 907740"/>
                <a:gd name="connsiteX959" fmla="*/ 661709 w 907653"/>
                <a:gd name="connsiteY959" fmla="*/ 272213 h 907740"/>
                <a:gd name="connsiteX960" fmla="*/ 661709 w 907653"/>
                <a:gd name="connsiteY960" fmla="*/ 272213 h 907740"/>
                <a:gd name="connsiteX961" fmla="*/ 660041 w 907653"/>
                <a:gd name="connsiteY961" fmla="*/ 273680 h 907740"/>
                <a:gd name="connsiteX962" fmla="*/ 659640 w 907653"/>
                <a:gd name="connsiteY962" fmla="*/ 274014 h 907740"/>
                <a:gd name="connsiteX963" fmla="*/ 659640 w 907653"/>
                <a:gd name="connsiteY963" fmla="*/ 274014 h 907740"/>
                <a:gd name="connsiteX964" fmla="*/ 650466 w 907653"/>
                <a:gd name="connsiteY964" fmla="*/ 281521 h 907740"/>
                <a:gd name="connsiteX965" fmla="*/ 650466 w 907653"/>
                <a:gd name="connsiteY965" fmla="*/ 281521 h 907740"/>
                <a:gd name="connsiteX966" fmla="*/ 640156 w 907653"/>
                <a:gd name="connsiteY966" fmla="*/ 290529 h 907740"/>
                <a:gd name="connsiteX967" fmla="*/ 640156 w 907653"/>
                <a:gd name="connsiteY967" fmla="*/ 290529 h 907740"/>
                <a:gd name="connsiteX968" fmla="*/ 639923 w 907653"/>
                <a:gd name="connsiteY968" fmla="*/ 290262 h 907740"/>
                <a:gd name="connsiteX969" fmla="*/ 639923 w 907653"/>
                <a:gd name="connsiteY969" fmla="*/ 290262 h 907740"/>
                <a:gd name="connsiteX970" fmla="*/ 639656 w 907653"/>
                <a:gd name="connsiteY970" fmla="*/ 289962 h 907740"/>
                <a:gd name="connsiteX971" fmla="*/ 639356 w 907653"/>
                <a:gd name="connsiteY971" fmla="*/ 289628 h 907740"/>
                <a:gd name="connsiteX972" fmla="*/ 639189 w 907653"/>
                <a:gd name="connsiteY972" fmla="*/ 289461 h 907740"/>
                <a:gd name="connsiteX973" fmla="*/ 637421 w 907653"/>
                <a:gd name="connsiteY973" fmla="*/ 287459 h 907740"/>
                <a:gd name="connsiteX974" fmla="*/ 636920 w 907653"/>
                <a:gd name="connsiteY974" fmla="*/ 286892 h 907740"/>
                <a:gd name="connsiteX975" fmla="*/ 636920 w 907653"/>
                <a:gd name="connsiteY975" fmla="*/ 286892 h 907740"/>
                <a:gd name="connsiteX976" fmla="*/ 636587 w 907653"/>
                <a:gd name="connsiteY976" fmla="*/ 286559 h 907740"/>
                <a:gd name="connsiteX977" fmla="*/ 636420 w 907653"/>
                <a:gd name="connsiteY977" fmla="*/ 286358 h 907740"/>
                <a:gd name="connsiteX978" fmla="*/ 636219 w 907653"/>
                <a:gd name="connsiteY978" fmla="*/ 286158 h 907740"/>
                <a:gd name="connsiteX979" fmla="*/ 636219 w 907653"/>
                <a:gd name="connsiteY979" fmla="*/ 286158 h 907740"/>
                <a:gd name="connsiteX980" fmla="*/ 635586 w 907653"/>
                <a:gd name="connsiteY980" fmla="*/ 285491 h 907740"/>
                <a:gd name="connsiteX981" fmla="*/ 634685 w 907653"/>
                <a:gd name="connsiteY981" fmla="*/ 284490 h 907740"/>
                <a:gd name="connsiteX982" fmla="*/ 634018 w 907653"/>
                <a:gd name="connsiteY982" fmla="*/ 283789 h 907740"/>
                <a:gd name="connsiteX983" fmla="*/ 632349 w 907653"/>
                <a:gd name="connsiteY983" fmla="*/ 282055 h 907740"/>
                <a:gd name="connsiteX984" fmla="*/ 630648 w 907653"/>
                <a:gd name="connsiteY984" fmla="*/ 280320 h 907740"/>
                <a:gd name="connsiteX985" fmla="*/ 627312 w 907653"/>
                <a:gd name="connsiteY985" fmla="*/ 276983 h 907740"/>
                <a:gd name="connsiteX986" fmla="*/ 627312 w 907653"/>
                <a:gd name="connsiteY986" fmla="*/ 276983 h 907740"/>
                <a:gd name="connsiteX987" fmla="*/ 623975 w 907653"/>
                <a:gd name="connsiteY987" fmla="*/ 273647 h 907740"/>
                <a:gd name="connsiteX988" fmla="*/ 622574 w 907653"/>
                <a:gd name="connsiteY988" fmla="*/ 272346 h 907740"/>
                <a:gd name="connsiteX989" fmla="*/ 622207 w 907653"/>
                <a:gd name="connsiteY989" fmla="*/ 272012 h 907740"/>
                <a:gd name="connsiteX990" fmla="*/ 621140 w 907653"/>
                <a:gd name="connsiteY990" fmla="*/ 271045 h 907740"/>
                <a:gd name="connsiteX991" fmla="*/ 620706 w 907653"/>
                <a:gd name="connsiteY991" fmla="*/ 270644 h 907740"/>
                <a:gd name="connsiteX992" fmla="*/ 620439 w 907653"/>
                <a:gd name="connsiteY992" fmla="*/ 270378 h 907740"/>
                <a:gd name="connsiteX993" fmla="*/ 620439 w 907653"/>
                <a:gd name="connsiteY993" fmla="*/ 270378 h 907740"/>
                <a:gd name="connsiteX994" fmla="*/ 620439 w 907653"/>
                <a:gd name="connsiteY994" fmla="*/ 270378 h 907740"/>
                <a:gd name="connsiteX995" fmla="*/ 620439 w 907653"/>
                <a:gd name="connsiteY995" fmla="*/ 270378 h 907740"/>
                <a:gd name="connsiteX996" fmla="*/ 617103 w 907653"/>
                <a:gd name="connsiteY996" fmla="*/ 267342 h 907740"/>
                <a:gd name="connsiteX997" fmla="*/ 616435 w 907653"/>
                <a:gd name="connsiteY997" fmla="*/ 266774 h 907740"/>
                <a:gd name="connsiteX998" fmla="*/ 615801 w 907653"/>
                <a:gd name="connsiteY998" fmla="*/ 266207 h 907740"/>
                <a:gd name="connsiteX999" fmla="*/ 615801 w 907653"/>
                <a:gd name="connsiteY999" fmla="*/ 266207 h 907740"/>
                <a:gd name="connsiteX1000" fmla="*/ 615601 w 907653"/>
                <a:gd name="connsiteY1000" fmla="*/ 266007 h 907740"/>
                <a:gd name="connsiteX1001" fmla="*/ 613566 w 907653"/>
                <a:gd name="connsiteY1001" fmla="*/ 264272 h 907740"/>
                <a:gd name="connsiteX1002" fmla="*/ 611731 w 907653"/>
                <a:gd name="connsiteY1002" fmla="*/ 262737 h 907740"/>
                <a:gd name="connsiteX1003" fmla="*/ 608962 w 907653"/>
                <a:gd name="connsiteY1003" fmla="*/ 260535 h 907740"/>
                <a:gd name="connsiteX1004" fmla="*/ 608495 w 907653"/>
                <a:gd name="connsiteY1004" fmla="*/ 260168 h 907740"/>
                <a:gd name="connsiteX1005" fmla="*/ 607828 w 907653"/>
                <a:gd name="connsiteY1005" fmla="*/ 259635 h 907740"/>
                <a:gd name="connsiteX1006" fmla="*/ 607427 w 907653"/>
                <a:gd name="connsiteY1006" fmla="*/ 259334 h 907740"/>
                <a:gd name="connsiteX1007" fmla="*/ 606860 w 907653"/>
                <a:gd name="connsiteY1007" fmla="*/ 258901 h 907740"/>
                <a:gd name="connsiteX1008" fmla="*/ 605792 w 907653"/>
                <a:gd name="connsiteY1008" fmla="*/ 258067 h 907740"/>
                <a:gd name="connsiteX1009" fmla="*/ 605359 w 907653"/>
                <a:gd name="connsiteY1009" fmla="*/ 257733 h 907740"/>
                <a:gd name="connsiteX1010" fmla="*/ 603791 w 907653"/>
                <a:gd name="connsiteY1010" fmla="*/ 256532 h 907740"/>
                <a:gd name="connsiteX1011" fmla="*/ 603791 w 907653"/>
                <a:gd name="connsiteY1011" fmla="*/ 256532 h 907740"/>
                <a:gd name="connsiteX1012" fmla="*/ 603791 w 907653"/>
                <a:gd name="connsiteY1012" fmla="*/ 256365 h 907740"/>
                <a:gd name="connsiteX1013" fmla="*/ 603791 w 907653"/>
                <a:gd name="connsiteY1013" fmla="*/ 256365 h 907740"/>
                <a:gd name="connsiteX1014" fmla="*/ 603791 w 907653"/>
                <a:gd name="connsiteY1014" fmla="*/ 256365 h 907740"/>
                <a:gd name="connsiteX1015" fmla="*/ 603791 w 907653"/>
                <a:gd name="connsiteY1015" fmla="*/ 256365 h 907740"/>
                <a:gd name="connsiteX1016" fmla="*/ 603591 w 907653"/>
                <a:gd name="connsiteY1016" fmla="*/ 256365 h 907740"/>
                <a:gd name="connsiteX1017" fmla="*/ 603591 w 907653"/>
                <a:gd name="connsiteY1017" fmla="*/ 256365 h 907740"/>
                <a:gd name="connsiteX1018" fmla="*/ 602790 w 907653"/>
                <a:gd name="connsiteY1018" fmla="*/ 255765 h 907740"/>
                <a:gd name="connsiteX1019" fmla="*/ 600855 w 907653"/>
                <a:gd name="connsiteY1019" fmla="*/ 254330 h 907740"/>
                <a:gd name="connsiteX1020" fmla="*/ 600855 w 907653"/>
                <a:gd name="connsiteY1020" fmla="*/ 254330 h 907740"/>
                <a:gd name="connsiteX1021" fmla="*/ 598953 w 907653"/>
                <a:gd name="connsiteY1021" fmla="*/ 252929 h 907740"/>
                <a:gd name="connsiteX1022" fmla="*/ 598319 w 907653"/>
                <a:gd name="connsiteY1022" fmla="*/ 252495 h 907740"/>
                <a:gd name="connsiteX1023" fmla="*/ 598319 w 907653"/>
                <a:gd name="connsiteY1023" fmla="*/ 252495 h 907740"/>
                <a:gd name="connsiteX1024" fmla="*/ 596584 w 907653"/>
                <a:gd name="connsiteY1024" fmla="*/ 251294 h 907740"/>
                <a:gd name="connsiteX1025" fmla="*/ 594182 w 907653"/>
                <a:gd name="connsiteY1025" fmla="*/ 249659 h 907740"/>
                <a:gd name="connsiteX1026" fmla="*/ 592481 w 907653"/>
                <a:gd name="connsiteY1026" fmla="*/ 248525 h 907740"/>
                <a:gd name="connsiteX1027" fmla="*/ 591246 w 907653"/>
                <a:gd name="connsiteY1027" fmla="*/ 247691 h 907740"/>
                <a:gd name="connsiteX1028" fmla="*/ 589678 w 907653"/>
                <a:gd name="connsiteY1028" fmla="*/ 246690 h 907740"/>
                <a:gd name="connsiteX1029" fmla="*/ 587743 w 907653"/>
                <a:gd name="connsiteY1029" fmla="*/ 245489 h 907740"/>
                <a:gd name="connsiteX1030" fmla="*/ 586709 w 907653"/>
                <a:gd name="connsiteY1030" fmla="*/ 244855 h 907740"/>
                <a:gd name="connsiteX1031" fmla="*/ 584640 w 907653"/>
                <a:gd name="connsiteY1031" fmla="*/ 243554 h 907740"/>
                <a:gd name="connsiteX1032" fmla="*/ 584107 w 907653"/>
                <a:gd name="connsiteY1032" fmla="*/ 243253 h 907740"/>
                <a:gd name="connsiteX1033" fmla="*/ 583906 w 907653"/>
                <a:gd name="connsiteY1033" fmla="*/ 243253 h 907740"/>
                <a:gd name="connsiteX1034" fmla="*/ 583573 w 907653"/>
                <a:gd name="connsiteY1034" fmla="*/ 243020 h 907740"/>
                <a:gd name="connsiteX1035" fmla="*/ 582572 w 907653"/>
                <a:gd name="connsiteY1035" fmla="*/ 242419 h 907740"/>
                <a:gd name="connsiteX1036" fmla="*/ 582572 w 907653"/>
                <a:gd name="connsiteY1036" fmla="*/ 242419 h 907740"/>
                <a:gd name="connsiteX1037" fmla="*/ 589645 w 907653"/>
                <a:gd name="connsiteY1037" fmla="*/ 230676 h 907740"/>
                <a:gd name="connsiteX1038" fmla="*/ 589645 w 907653"/>
                <a:gd name="connsiteY1038" fmla="*/ 230676 h 907740"/>
                <a:gd name="connsiteX1039" fmla="*/ 596551 w 907653"/>
                <a:gd name="connsiteY1039" fmla="*/ 219165 h 907740"/>
                <a:gd name="connsiteX1040" fmla="*/ 596551 w 907653"/>
                <a:gd name="connsiteY1040" fmla="*/ 219165 h 907740"/>
                <a:gd name="connsiteX1041" fmla="*/ 596551 w 907653"/>
                <a:gd name="connsiteY1041" fmla="*/ 218999 h 907740"/>
                <a:gd name="connsiteX1042" fmla="*/ 596551 w 907653"/>
                <a:gd name="connsiteY1042" fmla="*/ 218999 h 907740"/>
                <a:gd name="connsiteX1043" fmla="*/ 603657 w 907653"/>
                <a:gd name="connsiteY1043" fmla="*/ 207255 h 907740"/>
                <a:gd name="connsiteX1044" fmla="*/ 610730 w 907653"/>
                <a:gd name="connsiteY1044" fmla="*/ 195478 h 907740"/>
                <a:gd name="connsiteX1045" fmla="*/ 610730 w 907653"/>
                <a:gd name="connsiteY1045" fmla="*/ 195478 h 907740"/>
                <a:gd name="connsiteX1046" fmla="*/ 612065 w 907653"/>
                <a:gd name="connsiteY1046" fmla="*/ 193242 h 907740"/>
                <a:gd name="connsiteX1047" fmla="*/ 613533 w 907653"/>
                <a:gd name="connsiteY1047" fmla="*/ 190773 h 907740"/>
                <a:gd name="connsiteX1048" fmla="*/ 617803 w 907653"/>
                <a:gd name="connsiteY1048" fmla="*/ 183700 h 907740"/>
                <a:gd name="connsiteX1049" fmla="*/ 617803 w 907653"/>
                <a:gd name="connsiteY1049" fmla="*/ 183700 h 907740"/>
                <a:gd name="connsiteX1050" fmla="*/ 619571 w 907653"/>
                <a:gd name="connsiteY1050" fmla="*/ 180765 h 907740"/>
                <a:gd name="connsiteX1051" fmla="*/ 620639 w 907653"/>
                <a:gd name="connsiteY1051" fmla="*/ 178996 h 907740"/>
                <a:gd name="connsiteX1052" fmla="*/ 620973 w 907653"/>
                <a:gd name="connsiteY1052" fmla="*/ 178496 h 907740"/>
                <a:gd name="connsiteX1053" fmla="*/ 620973 w 907653"/>
                <a:gd name="connsiteY1053" fmla="*/ 178229 h 907740"/>
                <a:gd name="connsiteX1054" fmla="*/ 622407 w 907653"/>
                <a:gd name="connsiteY1054" fmla="*/ 175894 h 907740"/>
                <a:gd name="connsiteX1055" fmla="*/ 622407 w 907653"/>
                <a:gd name="connsiteY1055" fmla="*/ 175894 h 907740"/>
                <a:gd name="connsiteX1056" fmla="*/ 624776 w 907653"/>
                <a:gd name="connsiteY1056" fmla="*/ 171990 h 907740"/>
                <a:gd name="connsiteX1057" fmla="*/ 624776 w 907653"/>
                <a:gd name="connsiteY1057" fmla="*/ 171990 h 907740"/>
                <a:gd name="connsiteX1058" fmla="*/ 627145 w 907653"/>
                <a:gd name="connsiteY1058" fmla="*/ 168087 h 907740"/>
                <a:gd name="connsiteX1059" fmla="*/ 627145 w 907653"/>
                <a:gd name="connsiteY1059" fmla="*/ 168087 h 907740"/>
                <a:gd name="connsiteX1060" fmla="*/ 629513 w 907653"/>
                <a:gd name="connsiteY1060" fmla="*/ 164183 h 907740"/>
                <a:gd name="connsiteX1061" fmla="*/ 629513 w 907653"/>
                <a:gd name="connsiteY1061" fmla="*/ 164183 h 907740"/>
                <a:gd name="connsiteX1062" fmla="*/ 631882 w 907653"/>
                <a:gd name="connsiteY1062" fmla="*/ 160280 h 907740"/>
                <a:gd name="connsiteX1063" fmla="*/ 634218 w 907653"/>
                <a:gd name="connsiteY1063" fmla="*/ 156376 h 907740"/>
                <a:gd name="connsiteX1064" fmla="*/ 634218 w 907653"/>
                <a:gd name="connsiteY1064" fmla="*/ 156376 h 907740"/>
                <a:gd name="connsiteX1065" fmla="*/ 636587 w 907653"/>
                <a:gd name="connsiteY1065" fmla="*/ 152473 h 907740"/>
                <a:gd name="connsiteX1066" fmla="*/ 636587 w 907653"/>
                <a:gd name="connsiteY1066" fmla="*/ 152473 h 907740"/>
                <a:gd name="connsiteX1067" fmla="*/ 638955 w 907653"/>
                <a:gd name="connsiteY1067" fmla="*/ 148569 h 907740"/>
                <a:gd name="connsiteX1068" fmla="*/ 638955 w 907653"/>
                <a:gd name="connsiteY1068" fmla="*/ 148569 h 907740"/>
                <a:gd name="connsiteX1069" fmla="*/ 643226 w 907653"/>
                <a:gd name="connsiteY1069" fmla="*/ 141463 h 907740"/>
                <a:gd name="connsiteX1070" fmla="*/ 643660 w 907653"/>
                <a:gd name="connsiteY1070" fmla="*/ 140729 h 907740"/>
                <a:gd name="connsiteX1071" fmla="*/ 643660 w 907653"/>
                <a:gd name="connsiteY1071" fmla="*/ 140729 h 907740"/>
                <a:gd name="connsiteX1072" fmla="*/ 646162 w 907653"/>
                <a:gd name="connsiteY1072" fmla="*/ 136592 h 907740"/>
                <a:gd name="connsiteX1073" fmla="*/ 649164 w 907653"/>
                <a:gd name="connsiteY1073" fmla="*/ 131621 h 907740"/>
                <a:gd name="connsiteX1074" fmla="*/ 653135 w 907653"/>
                <a:gd name="connsiteY1074" fmla="*/ 124948 h 907740"/>
                <a:gd name="connsiteX1075" fmla="*/ 660207 w 907653"/>
                <a:gd name="connsiteY1075" fmla="*/ 113138 h 907740"/>
                <a:gd name="connsiteX1076" fmla="*/ 660207 w 907653"/>
                <a:gd name="connsiteY1076" fmla="*/ 113138 h 907740"/>
                <a:gd name="connsiteX1077" fmla="*/ 667314 w 907653"/>
                <a:gd name="connsiteY1077" fmla="*/ 101361 h 907740"/>
                <a:gd name="connsiteX1078" fmla="*/ 667314 w 907653"/>
                <a:gd name="connsiteY1078" fmla="*/ 101361 h 907740"/>
                <a:gd name="connsiteX1079" fmla="*/ 674387 w 907653"/>
                <a:gd name="connsiteY1079" fmla="*/ 89617 h 907740"/>
                <a:gd name="connsiteX1080" fmla="*/ 681493 w 907653"/>
                <a:gd name="connsiteY1080" fmla="*/ 77806 h 907740"/>
                <a:gd name="connsiteX1081" fmla="*/ 681493 w 907653"/>
                <a:gd name="connsiteY1081" fmla="*/ 77806 h 907740"/>
                <a:gd name="connsiteX1082" fmla="*/ 688566 w 907653"/>
                <a:gd name="connsiteY1082" fmla="*/ 66063 h 907740"/>
                <a:gd name="connsiteX1083" fmla="*/ 688566 w 907653"/>
                <a:gd name="connsiteY1083" fmla="*/ 66063 h 907740"/>
                <a:gd name="connsiteX1084" fmla="*/ 685497 w 907653"/>
                <a:gd name="connsiteY1084" fmla="*/ 64261 h 907740"/>
                <a:gd name="connsiteX1085" fmla="*/ 682160 w 907653"/>
                <a:gd name="connsiteY1085" fmla="*/ 62259 h 907740"/>
                <a:gd name="connsiteX1086" fmla="*/ 682160 w 907653"/>
                <a:gd name="connsiteY1086" fmla="*/ 62259 h 907740"/>
                <a:gd name="connsiteX1087" fmla="*/ 679024 w 907653"/>
                <a:gd name="connsiteY1087" fmla="*/ 60424 h 907740"/>
                <a:gd name="connsiteX1088" fmla="*/ 678324 w 907653"/>
                <a:gd name="connsiteY1088" fmla="*/ 60057 h 907740"/>
                <a:gd name="connsiteX1089" fmla="*/ 674987 w 907653"/>
                <a:gd name="connsiteY1089" fmla="*/ 58222 h 907740"/>
                <a:gd name="connsiteX1090" fmla="*/ 674987 w 907653"/>
                <a:gd name="connsiteY1090" fmla="*/ 58222 h 907740"/>
                <a:gd name="connsiteX1091" fmla="*/ 664244 w 907653"/>
                <a:gd name="connsiteY1091" fmla="*/ 52451 h 907740"/>
                <a:gd name="connsiteX1092" fmla="*/ 663077 w 907653"/>
                <a:gd name="connsiteY1092" fmla="*/ 51850 h 907740"/>
                <a:gd name="connsiteX1093" fmla="*/ 659741 w 907653"/>
                <a:gd name="connsiteY1093" fmla="*/ 50148 h 907740"/>
                <a:gd name="connsiteX1094" fmla="*/ 659273 w 907653"/>
                <a:gd name="connsiteY1094" fmla="*/ 49915 h 907740"/>
                <a:gd name="connsiteX1095" fmla="*/ 655503 w 907653"/>
                <a:gd name="connsiteY1095" fmla="*/ 48080 h 907740"/>
                <a:gd name="connsiteX1096" fmla="*/ 649865 w 907653"/>
                <a:gd name="connsiteY1096" fmla="*/ 45311 h 907740"/>
                <a:gd name="connsiteX1097" fmla="*/ 644193 w 907653"/>
                <a:gd name="connsiteY1097" fmla="*/ 42675 h 907740"/>
                <a:gd name="connsiteX1098" fmla="*/ 643259 w 907653"/>
                <a:gd name="connsiteY1098" fmla="*/ 42275 h 907740"/>
                <a:gd name="connsiteX1099" fmla="*/ 640223 w 907653"/>
                <a:gd name="connsiteY1099" fmla="*/ 40907 h 907740"/>
                <a:gd name="connsiteX1100" fmla="*/ 638955 w 907653"/>
                <a:gd name="connsiteY1100" fmla="*/ 40340 h 907740"/>
                <a:gd name="connsiteX1101" fmla="*/ 635819 w 907653"/>
                <a:gd name="connsiteY1101" fmla="*/ 38972 h 907740"/>
                <a:gd name="connsiteX1102" fmla="*/ 634518 w 907653"/>
                <a:gd name="connsiteY1102" fmla="*/ 38405 h 907740"/>
                <a:gd name="connsiteX1103" fmla="*/ 631349 w 907653"/>
                <a:gd name="connsiteY1103" fmla="*/ 37037 h 907740"/>
                <a:gd name="connsiteX1104" fmla="*/ 627278 w 907653"/>
                <a:gd name="connsiteY1104" fmla="*/ 35335 h 907740"/>
                <a:gd name="connsiteX1105" fmla="*/ 619004 w 907653"/>
                <a:gd name="connsiteY1105" fmla="*/ 31999 h 907740"/>
                <a:gd name="connsiteX1106" fmla="*/ 615368 w 907653"/>
                <a:gd name="connsiteY1106" fmla="*/ 30631 h 907740"/>
                <a:gd name="connsiteX1107" fmla="*/ 610297 w 907653"/>
                <a:gd name="connsiteY1107" fmla="*/ 28796 h 907740"/>
                <a:gd name="connsiteX1108" fmla="*/ 606960 w 907653"/>
                <a:gd name="connsiteY1108" fmla="*/ 27562 h 907740"/>
                <a:gd name="connsiteX1109" fmla="*/ 606260 w 907653"/>
                <a:gd name="connsiteY1109" fmla="*/ 27328 h 907740"/>
                <a:gd name="connsiteX1110" fmla="*/ 600421 w 907653"/>
                <a:gd name="connsiteY1110" fmla="*/ 23792 h 907740"/>
                <a:gd name="connsiteX1111" fmla="*/ 599120 w 907653"/>
                <a:gd name="connsiteY1111" fmla="*/ 23358 h 907740"/>
                <a:gd name="connsiteX1112" fmla="*/ 596184 w 907653"/>
                <a:gd name="connsiteY1112" fmla="*/ 22357 h 907740"/>
                <a:gd name="connsiteX1113" fmla="*/ 591013 w 907653"/>
                <a:gd name="connsiteY1113" fmla="*/ 20689 h 907740"/>
                <a:gd name="connsiteX1114" fmla="*/ 587676 w 907653"/>
                <a:gd name="connsiteY1114" fmla="*/ 19655 h 907740"/>
                <a:gd name="connsiteX1115" fmla="*/ 579669 w 907653"/>
                <a:gd name="connsiteY1115" fmla="*/ 17253 h 907740"/>
                <a:gd name="connsiteX1116" fmla="*/ 577834 w 907653"/>
                <a:gd name="connsiteY1116" fmla="*/ 16719 h 907740"/>
                <a:gd name="connsiteX1117" fmla="*/ 574798 w 907653"/>
                <a:gd name="connsiteY1117" fmla="*/ 15885 h 907740"/>
                <a:gd name="connsiteX1118" fmla="*/ 570461 w 907653"/>
                <a:gd name="connsiteY1118" fmla="*/ 14684 h 907740"/>
                <a:gd name="connsiteX1119" fmla="*/ 569727 w 907653"/>
                <a:gd name="connsiteY1119" fmla="*/ 14483 h 907740"/>
                <a:gd name="connsiteX1120" fmla="*/ 566124 w 907653"/>
                <a:gd name="connsiteY1120" fmla="*/ 13583 h 907740"/>
                <a:gd name="connsiteX1121" fmla="*/ 561753 w 907653"/>
                <a:gd name="connsiteY1121" fmla="*/ 12315 h 907740"/>
                <a:gd name="connsiteX1122" fmla="*/ 557383 w 907653"/>
                <a:gd name="connsiteY1122" fmla="*/ 11281 h 907740"/>
                <a:gd name="connsiteX1123" fmla="*/ 552979 w 907653"/>
                <a:gd name="connsiteY1123" fmla="*/ 10280 h 907740"/>
                <a:gd name="connsiteX1124" fmla="*/ 546306 w 907653"/>
                <a:gd name="connsiteY1124" fmla="*/ 8845 h 907740"/>
                <a:gd name="connsiteX1125" fmla="*/ 539634 w 907653"/>
                <a:gd name="connsiteY1125" fmla="*/ 7511 h 907740"/>
                <a:gd name="connsiteX1126" fmla="*/ 539634 w 907653"/>
                <a:gd name="connsiteY1126" fmla="*/ 7511 h 907740"/>
                <a:gd name="connsiteX1127" fmla="*/ 532694 w 907653"/>
                <a:gd name="connsiteY1127" fmla="*/ 6243 h 907740"/>
                <a:gd name="connsiteX1128" fmla="*/ 532394 w 907653"/>
                <a:gd name="connsiteY1128" fmla="*/ 6243 h 907740"/>
                <a:gd name="connsiteX1129" fmla="*/ 532394 w 907653"/>
                <a:gd name="connsiteY1129" fmla="*/ 6243 h 907740"/>
                <a:gd name="connsiteX1130" fmla="*/ 528124 w 907653"/>
                <a:gd name="connsiteY1130" fmla="*/ 5509 h 907740"/>
                <a:gd name="connsiteX1131" fmla="*/ 524220 w 907653"/>
                <a:gd name="connsiteY1131" fmla="*/ 4875 h 907740"/>
                <a:gd name="connsiteX1132" fmla="*/ 515579 w 907653"/>
                <a:gd name="connsiteY1132" fmla="*/ 3607 h 907740"/>
                <a:gd name="connsiteX1133" fmla="*/ 511509 w 907653"/>
                <a:gd name="connsiteY1133" fmla="*/ 3073 h 907740"/>
                <a:gd name="connsiteX1134" fmla="*/ 510975 w 907653"/>
                <a:gd name="connsiteY1134" fmla="*/ 3073 h 907740"/>
                <a:gd name="connsiteX1135" fmla="*/ 507238 w 907653"/>
                <a:gd name="connsiteY1135" fmla="*/ 2640 h 907740"/>
                <a:gd name="connsiteX1136" fmla="*/ 505837 w 907653"/>
                <a:gd name="connsiteY1136" fmla="*/ 2473 h 907740"/>
                <a:gd name="connsiteX1137" fmla="*/ 502501 w 907653"/>
                <a:gd name="connsiteY1137" fmla="*/ 2106 h 907740"/>
                <a:gd name="connsiteX1138" fmla="*/ 493726 w 907653"/>
                <a:gd name="connsiteY1138" fmla="*/ 1238 h 907740"/>
                <a:gd name="connsiteX1139" fmla="*/ 489656 w 907653"/>
                <a:gd name="connsiteY1139" fmla="*/ 905 h 907740"/>
                <a:gd name="connsiteX1140" fmla="*/ 488622 w 907653"/>
                <a:gd name="connsiteY1140" fmla="*/ 905 h 907740"/>
                <a:gd name="connsiteX1141" fmla="*/ 484952 w 907653"/>
                <a:gd name="connsiteY1141" fmla="*/ 638 h 907740"/>
                <a:gd name="connsiteX1142" fmla="*/ 480515 w 907653"/>
                <a:gd name="connsiteY1142" fmla="*/ 371 h 907740"/>
                <a:gd name="connsiteX1143" fmla="*/ 476077 w 907653"/>
                <a:gd name="connsiteY1143" fmla="*/ 137 h 907740"/>
                <a:gd name="connsiteX1144" fmla="*/ 471640 w 907653"/>
                <a:gd name="connsiteY1144" fmla="*/ -63 h 907740"/>
                <a:gd name="connsiteX1145" fmla="*/ 467603 w 907653"/>
                <a:gd name="connsiteY1145" fmla="*/ -63 h 907740"/>
                <a:gd name="connsiteX1146" fmla="*/ 466702 w 907653"/>
                <a:gd name="connsiteY1146" fmla="*/ -63 h 907740"/>
                <a:gd name="connsiteX1147" fmla="*/ 459629 w 907653"/>
                <a:gd name="connsiteY1147" fmla="*/ -63 h 907740"/>
                <a:gd name="connsiteX1148" fmla="*/ 444649 w 907653"/>
                <a:gd name="connsiteY1148" fmla="*/ -63 h 907740"/>
                <a:gd name="connsiteX1149" fmla="*/ 440145 w 907653"/>
                <a:gd name="connsiteY1149" fmla="*/ -63 h 907740"/>
                <a:gd name="connsiteX1150" fmla="*/ 435608 w 907653"/>
                <a:gd name="connsiteY1150" fmla="*/ -63 h 907740"/>
                <a:gd name="connsiteX1151" fmla="*/ 431705 w 907653"/>
                <a:gd name="connsiteY1151" fmla="*/ 104 h 907740"/>
                <a:gd name="connsiteX1152" fmla="*/ 430370 w 907653"/>
                <a:gd name="connsiteY1152" fmla="*/ 104 h 907740"/>
                <a:gd name="connsiteX1153" fmla="*/ 426600 w 907653"/>
                <a:gd name="connsiteY1153" fmla="*/ 338 h 907740"/>
                <a:gd name="connsiteX1154" fmla="*/ 422129 w 907653"/>
                <a:gd name="connsiteY1154" fmla="*/ 604 h 907740"/>
                <a:gd name="connsiteX1155" fmla="*/ 421696 w 907653"/>
                <a:gd name="connsiteY1155" fmla="*/ 604 h 907740"/>
                <a:gd name="connsiteX1156" fmla="*/ 417826 w 907653"/>
                <a:gd name="connsiteY1156" fmla="*/ 905 h 907740"/>
                <a:gd name="connsiteX1157" fmla="*/ 417425 w 907653"/>
                <a:gd name="connsiteY1157" fmla="*/ 905 h 907740"/>
                <a:gd name="connsiteX1158" fmla="*/ 413188 w 907653"/>
                <a:gd name="connsiteY1158" fmla="*/ 1272 h 907740"/>
                <a:gd name="connsiteX1159" fmla="*/ 409585 w 907653"/>
                <a:gd name="connsiteY1159" fmla="*/ 1605 h 907740"/>
                <a:gd name="connsiteX1160" fmla="*/ 407416 w 907653"/>
                <a:gd name="connsiteY1160" fmla="*/ 1806 h 907740"/>
                <a:gd name="connsiteX1161" fmla="*/ 401511 w 907653"/>
                <a:gd name="connsiteY1161" fmla="*/ 2439 h 907740"/>
                <a:gd name="connsiteX1162" fmla="*/ 399142 w 907653"/>
                <a:gd name="connsiteY1162" fmla="*/ 2706 h 907740"/>
                <a:gd name="connsiteX1163" fmla="*/ 390234 w 907653"/>
                <a:gd name="connsiteY1163" fmla="*/ 3774 h 907740"/>
                <a:gd name="connsiteX1164" fmla="*/ 386698 w 907653"/>
                <a:gd name="connsiteY1164" fmla="*/ 4274 h 907740"/>
                <a:gd name="connsiteX1165" fmla="*/ 382327 w 907653"/>
                <a:gd name="connsiteY1165" fmla="*/ 4942 h 907740"/>
                <a:gd name="connsiteX1166" fmla="*/ 382327 w 907653"/>
                <a:gd name="connsiteY1166" fmla="*/ 4942 h 907740"/>
                <a:gd name="connsiteX1167" fmla="*/ 378991 w 907653"/>
                <a:gd name="connsiteY1167" fmla="*/ 5509 h 907740"/>
                <a:gd name="connsiteX1168" fmla="*/ 374854 w 907653"/>
                <a:gd name="connsiteY1168" fmla="*/ 6209 h 907740"/>
                <a:gd name="connsiteX1169" fmla="*/ 374854 w 907653"/>
                <a:gd name="connsiteY1169" fmla="*/ 6209 h 907740"/>
                <a:gd name="connsiteX1170" fmla="*/ 374354 w 907653"/>
                <a:gd name="connsiteY1170" fmla="*/ 6209 h 907740"/>
                <a:gd name="connsiteX1171" fmla="*/ 370784 w 907653"/>
                <a:gd name="connsiteY1171" fmla="*/ 6843 h 907740"/>
                <a:gd name="connsiteX1172" fmla="*/ 367781 w 907653"/>
                <a:gd name="connsiteY1172" fmla="*/ 7410 h 907740"/>
                <a:gd name="connsiteX1173" fmla="*/ 366747 w 907653"/>
                <a:gd name="connsiteY1173" fmla="*/ 7611 h 907740"/>
                <a:gd name="connsiteX1174" fmla="*/ 366747 w 907653"/>
                <a:gd name="connsiteY1174" fmla="*/ 7611 h 907740"/>
                <a:gd name="connsiteX1175" fmla="*/ 364078 w 907653"/>
                <a:gd name="connsiteY1175" fmla="*/ 8144 h 907740"/>
                <a:gd name="connsiteX1176" fmla="*/ 361109 w 907653"/>
                <a:gd name="connsiteY1176" fmla="*/ 8745 h 907740"/>
                <a:gd name="connsiteX1177" fmla="*/ 357772 w 907653"/>
                <a:gd name="connsiteY1177" fmla="*/ 9412 h 907740"/>
                <a:gd name="connsiteX1178" fmla="*/ 353335 w 907653"/>
                <a:gd name="connsiteY1178" fmla="*/ 10413 h 907740"/>
                <a:gd name="connsiteX1179" fmla="*/ 350599 w 907653"/>
                <a:gd name="connsiteY1179" fmla="*/ 11047 h 907740"/>
                <a:gd name="connsiteX1180" fmla="*/ 348397 w 907653"/>
                <a:gd name="connsiteY1180" fmla="*/ 11547 h 907740"/>
                <a:gd name="connsiteX1181" fmla="*/ 347930 w 907653"/>
                <a:gd name="connsiteY1181" fmla="*/ 11547 h 907740"/>
                <a:gd name="connsiteX1182" fmla="*/ 344594 w 907653"/>
                <a:gd name="connsiteY1182" fmla="*/ 12348 h 907740"/>
                <a:gd name="connsiteX1183" fmla="*/ 340190 w 907653"/>
                <a:gd name="connsiteY1183" fmla="*/ 13783 h 907740"/>
                <a:gd name="connsiteX1184" fmla="*/ 334685 w 907653"/>
                <a:gd name="connsiteY1184" fmla="*/ 15251 h 907740"/>
                <a:gd name="connsiteX1185" fmla="*/ 331349 w 907653"/>
                <a:gd name="connsiteY1185" fmla="*/ 16152 h 907740"/>
                <a:gd name="connsiteX1186" fmla="*/ 326478 w 907653"/>
                <a:gd name="connsiteY1186" fmla="*/ 17553 h 907740"/>
                <a:gd name="connsiteX1187" fmla="*/ 322741 w 907653"/>
                <a:gd name="connsiteY1187" fmla="*/ 18654 h 907740"/>
                <a:gd name="connsiteX1188" fmla="*/ 318471 w 907653"/>
                <a:gd name="connsiteY1188" fmla="*/ 19955 h 907740"/>
                <a:gd name="connsiteX1189" fmla="*/ 301022 w 907653"/>
                <a:gd name="connsiteY1189" fmla="*/ 25760 h 907740"/>
                <a:gd name="connsiteX1190" fmla="*/ 297352 w 907653"/>
                <a:gd name="connsiteY1190" fmla="*/ 27095 h 907740"/>
                <a:gd name="connsiteX1191" fmla="*/ 293215 w 907653"/>
                <a:gd name="connsiteY1191" fmla="*/ 28663 h 907740"/>
                <a:gd name="connsiteX1192" fmla="*/ 289578 w 907653"/>
                <a:gd name="connsiteY1192" fmla="*/ 30031 h 907740"/>
                <a:gd name="connsiteX1193" fmla="*/ 284407 w 907653"/>
                <a:gd name="connsiteY1193" fmla="*/ 32066 h 907740"/>
                <a:gd name="connsiteX1194" fmla="*/ 280804 w 907653"/>
                <a:gd name="connsiteY1194" fmla="*/ 33534 h 907740"/>
                <a:gd name="connsiteX1195" fmla="*/ 276733 w 907653"/>
                <a:gd name="connsiteY1195" fmla="*/ 35235 h 907740"/>
                <a:gd name="connsiteX1196" fmla="*/ 270828 w 907653"/>
                <a:gd name="connsiteY1196" fmla="*/ 37804 h 907740"/>
                <a:gd name="connsiteX1197" fmla="*/ 267058 w 907653"/>
                <a:gd name="connsiteY1197" fmla="*/ 39472 h 907740"/>
                <a:gd name="connsiteX1198" fmla="*/ 266024 w 907653"/>
                <a:gd name="connsiteY1198" fmla="*/ 39939 h 907740"/>
                <a:gd name="connsiteX1199" fmla="*/ 262221 w 907653"/>
                <a:gd name="connsiteY1199" fmla="*/ 41674 h 907740"/>
                <a:gd name="connsiteX1200" fmla="*/ 261420 w 907653"/>
                <a:gd name="connsiteY1200" fmla="*/ 42075 h 907740"/>
                <a:gd name="connsiteX1201" fmla="*/ 258084 w 907653"/>
                <a:gd name="connsiteY1201" fmla="*/ 43643 h 907740"/>
                <a:gd name="connsiteX1202" fmla="*/ 252579 w 907653"/>
                <a:gd name="connsiteY1202" fmla="*/ 46312 h 907740"/>
                <a:gd name="connsiteX1203" fmla="*/ 250744 w 907653"/>
                <a:gd name="connsiteY1203" fmla="*/ 47246 h 907740"/>
                <a:gd name="connsiteX1204" fmla="*/ 247074 w 907653"/>
                <a:gd name="connsiteY1204" fmla="*/ 49081 h 907740"/>
                <a:gd name="connsiteX1205" fmla="*/ 246640 w 907653"/>
                <a:gd name="connsiteY1205" fmla="*/ 49314 h 907740"/>
                <a:gd name="connsiteX1206" fmla="*/ 241969 w 907653"/>
                <a:gd name="connsiteY1206" fmla="*/ 51717 h 907740"/>
                <a:gd name="connsiteX1207" fmla="*/ 237866 w 907653"/>
                <a:gd name="connsiteY1207" fmla="*/ 53918 h 907740"/>
                <a:gd name="connsiteX1208" fmla="*/ 233228 w 907653"/>
                <a:gd name="connsiteY1208" fmla="*/ 56454 h 907740"/>
                <a:gd name="connsiteX1209" fmla="*/ 233228 w 907653"/>
                <a:gd name="connsiteY1209" fmla="*/ 56454 h 907740"/>
                <a:gd name="connsiteX1210" fmla="*/ 229191 w 907653"/>
                <a:gd name="connsiteY1210" fmla="*/ 58756 h 907740"/>
                <a:gd name="connsiteX1211" fmla="*/ 226722 w 907653"/>
                <a:gd name="connsiteY1211" fmla="*/ 60191 h 907740"/>
                <a:gd name="connsiteX1212" fmla="*/ 226722 w 907653"/>
                <a:gd name="connsiteY1212" fmla="*/ 60191 h 907740"/>
                <a:gd name="connsiteX1213" fmla="*/ 219616 w 907653"/>
                <a:gd name="connsiteY1213" fmla="*/ 64361 h 907740"/>
                <a:gd name="connsiteX1214" fmla="*/ 219616 w 907653"/>
                <a:gd name="connsiteY1214" fmla="*/ 64361 h 907740"/>
                <a:gd name="connsiteX1215" fmla="*/ 217114 w 907653"/>
                <a:gd name="connsiteY1215" fmla="*/ 65862 h 907740"/>
                <a:gd name="connsiteX1216" fmla="*/ 210441 w 907653"/>
                <a:gd name="connsiteY1216" fmla="*/ 70133 h 907740"/>
                <a:gd name="connsiteX1217" fmla="*/ 207605 w 907653"/>
                <a:gd name="connsiteY1217" fmla="*/ 71968 h 907740"/>
                <a:gd name="connsiteX1218" fmla="*/ 203769 w 907653"/>
                <a:gd name="connsiteY1218" fmla="*/ 74470 h 907740"/>
                <a:gd name="connsiteX1219" fmla="*/ 200432 w 907653"/>
                <a:gd name="connsiteY1219" fmla="*/ 76639 h 907740"/>
                <a:gd name="connsiteX1220" fmla="*/ 195562 w 907653"/>
                <a:gd name="connsiteY1220" fmla="*/ 79975 h 907740"/>
                <a:gd name="connsiteX1221" fmla="*/ 193059 w 907653"/>
                <a:gd name="connsiteY1221" fmla="*/ 81710 h 907740"/>
                <a:gd name="connsiteX1222" fmla="*/ 192392 w 907653"/>
                <a:gd name="connsiteY1222" fmla="*/ 82210 h 907740"/>
                <a:gd name="connsiteX1223" fmla="*/ 189623 w 907653"/>
                <a:gd name="connsiteY1223" fmla="*/ 84145 h 907740"/>
                <a:gd name="connsiteX1224" fmla="*/ 182950 w 907653"/>
                <a:gd name="connsiteY1224" fmla="*/ 88983 h 907740"/>
                <a:gd name="connsiteX1225" fmla="*/ 181082 w 907653"/>
                <a:gd name="connsiteY1225" fmla="*/ 90418 h 907740"/>
                <a:gd name="connsiteX1226" fmla="*/ 178046 w 907653"/>
                <a:gd name="connsiteY1226" fmla="*/ 92720 h 907740"/>
                <a:gd name="connsiteX1227" fmla="*/ 175210 w 907653"/>
                <a:gd name="connsiteY1227" fmla="*/ 94888 h 907740"/>
                <a:gd name="connsiteX1228" fmla="*/ 172374 w 907653"/>
                <a:gd name="connsiteY1228" fmla="*/ 97124 h 907740"/>
                <a:gd name="connsiteX1229" fmla="*/ 166435 w 907653"/>
                <a:gd name="connsiteY1229" fmla="*/ 101894 h 907740"/>
                <a:gd name="connsiteX1230" fmla="*/ 164000 w 907653"/>
                <a:gd name="connsiteY1230" fmla="*/ 103896 h 907740"/>
                <a:gd name="connsiteX1231" fmla="*/ 161264 w 907653"/>
                <a:gd name="connsiteY1231" fmla="*/ 106198 h 907740"/>
                <a:gd name="connsiteX1232" fmla="*/ 159263 w 907653"/>
                <a:gd name="connsiteY1232" fmla="*/ 107900 h 907740"/>
                <a:gd name="connsiteX1233" fmla="*/ 157961 w 907653"/>
                <a:gd name="connsiteY1233" fmla="*/ 109001 h 907740"/>
                <a:gd name="connsiteX1234" fmla="*/ 155793 w 907653"/>
                <a:gd name="connsiteY1234" fmla="*/ 110836 h 907740"/>
                <a:gd name="connsiteX1235" fmla="*/ 153124 w 907653"/>
                <a:gd name="connsiteY1235" fmla="*/ 113205 h 907740"/>
                <a:gd name="connsiteX1236" fmla="*/ 150788 w 907653"/>
                <a:gd name="connsiteY1236" fmla="*/ 115273 h 907740"/>
                <a:gd name="connsiteX1237" fmla="*/ 150121 w 907653"/>
                <a:gd name="connsiteY1237" fmla="*/ 115874 h 907740"/>
                <a:gd name="connsiteX1238" fmla="*/ 147786 w 907653"/>
                <a:gd name="connsiteY1238" fmla="*/ 118009 h 907740"/>
                <a:gd name="connsiteX1239" fmla="*/ 145017 w 907653"/>
                <a:gd name="connsiteY1239" fmla="*/ 120544 h 907740"/>
                <a:gd name="connsiteX1240" fmla="*/ 142514 w 907653"/>
                <a:gd name="connsiteY1240" fmla="*/ 122880 h 907740"/>
                <a:gd name="connsiteX1241" fmla="*/ 139912 w 907653"/>
                <a:gd name="connsiteY1241" fmla="*/ 125349 h 907740"/>
                <a:gd name="connsiteX1242" fmla="*/ 137243 w 907653"/>
                <a:gd name="connsiteY1242" fmla="*/ 127918 h 907740"/>
                <a:gd name="connsiteX1243" fmla="*/ 135408 w 907653"/>
                <a:gd name="connsiteY1243" fmla="*/ 129753 h 907740"/>
                <a:gd name="connsiteX1244" fmla="*/ 133940 w 907653"/>
                <a:gd name="connsiteY1244" fmla="*/ 131221 h 907740"/>
                <a:gd name="connsiteX1245" fmla="*/ 132205 w 907653"/>
                <a:gd name="connsiteY1245" fmla="*/ 132955 h 907740"/>
                <a:gd name="connsiteX1246" fmla="*/ 129670 w 907653"/>
                <a:gd name="connsiteY1246" fmla="*/ 135524 h 907740"/>
                <a:gd name="connsiteX1247" fmla="*/ 127601 w 907653"/>
                <a:gd name="connsiteY1247" fmla="*/ 137660 h 907740"/>
                <a:gd name="connsiteX1248" fmla="*/ 122230 w 907653"/>
                <a:gd name="connsiteY1248" fmla="*/ 143298 h 907740"/>
                <a:gd name="connsiteX1249" fmla="*/ 119994 w 907653"/>
                <a:gd name="connsiteY1249" fmla="*/ 145667 h 907740"/>
                <a:gd name="connsiteX1250" fmla="*/ 119427 w 907653"/>
                <a:gd name="connsiteY1250" fmla="*/ 146267 h 907740"/>
                <a:gd name="connsiteX1251" fmla="*/ 117359 w 907653"/>
                <a:gd name="connsiteY1251" fmla="*/ 148569 h 907740"/>
                <a:gd name="connsiteX1252" fmla="*/ 114956 w 907653"/>
                <a:gd name="connsiteY1252" fmla="*/ 151238 h 907740"/>
                <a:gd name="connsiteX1253" fmla="*/ 113188 w 907653"/>
                <a:gd name="connsiteY1253" fmla="*/ 153207 h 907740"/>
                <a:gd name="connsiteX1254" fmla="*/ 111120 w 907653"/>
                <a:gd name="connsiteY1254" fmla="*/ 155576 h 907740"/>
                <a:gd name="connsiteX1255" fmla="*/ 107550 w 907653"/>
                <a:gd name="connsiteY1255" fmla="*/ 159713 h 907740"/>
                <a:gd name="connsiteX1256" fmla="*/ 105548 w 907653"/>
                <a:gd name="connsiteY1256" fmla="*/ 162081 h 907740"/>
                <a:gd name="connsiteX1257" fmla="*/ 102812 w 907653"/>
                <a:gd name="connsiteY1257" fmla="*/ 165418 h 907740"/>
                <a:gd name="connsiteX1258" fmla="*/ 100143 w 907653"/>
                <a:gd name="connsiteY1258" fmla="*/ 168754 h 907740"/>
                <a:gd name="connsiteX1259" fmla="*/ 98142 w 907653"/>
                <a:gd name="connsiteY1259" fmla="*/ 171223 h 907740"/>
                <a:gd name="connsiteX1260" fmla="*/ 94805 w 907653"/>
                <a:gd name="connsiteY1260" fmla="*/ 175693 h 907740"/>
                <a:gd name="connsiteX1261" fmla="*/ 92870 w 907653"/>
                <a:gd name="connsiteY1261" fmla="*/ 178196 h 907740"/>
                <a:gd name="connsiteX1262" fmla="*/ 90134 w 907653"/>
                <a:gd name="connsiteY1262" fmla="*/ 181832 h 907740"/>
                <a:gd name="connsiteX1263" fmla="*/ 87632 w 907653"/>
                <a:gd name="connsiteY1263" fmla="*/ 185168 h 907740"/>
                <a:gd name="connsiteX1264" fmla="*/ 85864 w 907653"/>
                <a:gd name="connsiteY1264" fmla="*/ 187604 h 907740"/>
                <a:gd name="connsiteX1265" fmla="*/ 80860 w 907653"/>
                <a:gd name="connsiteY1265" fmla="*/ 193943 h 907740"/>
                <a:gd name="connsiteX1266" fmla="*/ 79325 w 907653"/>
                <a:gd name="connsiteY1266" fmla="*/ 196145 h 907740"/>
                <a:gd name="connsiteX1267" fmla="*/ 67781 w 907653"/>
                <a:gd name="connsiteY1267" fmla="*/ 213761 h 907740"/>
                <a:gd name="connsiteX1268" fmla="*/ 65479 w 907653"/>
                <a:gd name="connsiteY1268" fmla="*/ 217497 h 907740"/>
                <a:gd name="connsiteX1269" fmla="*/ 63277 w 907653"/>
                <a:gd name="connsiteY1269" fmla="*/ 221167 h 907740"/>
                <a:gd name="connsiteX1270" fmla="*/ 61943 w 907653"/>
                <a:gd name="connsiteY1270" fmla="*/ 223436 h 907740"/>
                <a:gd name="connsiteX1271" fmla="*/ 59274 w 907653"/>
                <a:gd name="connsiteY1271" fmla="*/ 228040 h 907740"/>
                <a:gd name="connsiteX1272" fmla="*/ 57339 w 907653"/>
                <a:gd name="connsiteY1272" fmla="*/ 231376 h 907740"/>
                <a:gd name="connsiteX1273" fmla="*/ 57072 w 907653"/>
                <a:gd name="connsiteY1273" fmla="*/ 231843 h 907740"/>
                <a:gd name="connsiteX1274" fmla="*/ 53735 w 907653"/>
                <a:gd name="connsiteY1274" fmla="*/ 237782 h 907740"/>
                <a:gd name="connsiteX1275" fmla="*/ 51901 w 907653"/>
                <a:gd name="connsiteY1275" fmla="*/ 241118 h 907740"/>
                <a:gd name="connsiteX1276" fmla="*/ 49398 w 907653"/>
                <a:gd name="connsiteY1276" fmla="*/ 245889 h 907740"/>
                <a:gd name="connsiteX1277" fmla="*/ 48497 w 907653"/>
                <a:gd name="connsiteY1277" fmla="*/ 247724 h 907740"/>
                <a:gd name="connsiteX1278" fmla="*/ 46663 w 907653"/>
                <a:gd name="connsiteY1278" fmla="*/ 251261 h 907740"/>
                <a:gd name="connsiteX1279" fmla="*/ 46229 w 907653"/>
                <a:gd name="connsiteY1279" fmla="*/ 252128 h 907740"/>
                <a:gd name="connsiteX1280" fmla="*/ 44327 w 907653"/>
                <a:gd name="connsiteY1280" fmla="*/ 256031 h 907740"/>
                <a:gd name="connsiteX1281" fmla="*/ 43693 w 907653"/>
                <a:gd name="connsiteY1281" fmla="*/ 257299 h 907740"/>
                <a:gd name="connsiteX1282" fmla="*/ 42158 w 907653"/>
                <a:gd name="connsiteY1282" fmla="*/ 260636 h 907740"/>
                <a:gd name="connsiteX1283" fmla="*/ 41525 w 907653"/>
                <a:gd name="connsiteY1283" fmla="*/ 262037 h 907740"/>
                <a:gd name="connsiteX1284" fmla="*/ 39456 w 907653"/>
                <a:gd name="connsiteY1284" fmla="*/ 266574 h 907740"/>
                <a:gd name="connsiteX1285" fmla="*/ 37187 w 907653"/>
                <a:gd name="connsiteY1285" fmla="*/ 271612 h 907740"/>
                <a:gd name="connsiteX1286" fmla="*/ 31783 w 907653"/>
                <a:gd name="connsiteY1286" fmla="*/ 284557 h 907740"/>
                <a:gd name="connsiteX1287" fmla="*/ 30849 w 907653"/>
                <a:gd name="connsiteY1287" fmla="*/ 286926 h 907740"/>
                <a:gd name="connsiteX1288" fmla="*/ 29847 w 907653"/>
                <a:gd name="connsiteY1288" fmla="*/ 289528 h 907740"/>
                <a:gd name="connsiteX1289" fmla="*/ 28813 w 907653"/>
                <a:gd name="connsiteY1289" fmla="*/ 292230 h 907740"/>
                <a:gd name="connsiteX1290" fmla="*/ 26912 w 907653"/>
                <a:gd name="connsiteY1290" fmla="*/ 297301 h 907740"/>
                <a:gd name="connsiteX1291" fmla="*/ 22641 w 907653"/>
                <a:gd name="connsiteY1291" fmla="*/ 309512 h 907740"/>
                <a:gd name="connsiteX1292" fmla="*/ 21507 w 907653"/>
                <a:gd name="connsiteY1292" fmla="*/ 312849 h 907740"/>
                <a:gd name="connsiteX1293" fmla="*/ 20606 w 907653"/>
                <a:gd name="connsiteY1293" fmla="*/ 315651 h 907740"/>
                <a:gd name="connsiteX1294" fmla="*/ 19972 w 907653"/>
                <a:gd name="connsiteY1294" fmla="*/ 317586 h 907740"/>
                <a:gd name="connsiteX1295" fmla="*/ 18137 w 907653"/>
                <a:gd name="connsiteY1295" fmla="*/ 323658 h 907740"/>
                <a:gd name="connsiteX1296" fmla="*/ 17236 w 907653"/>
                <a:gd name="connsiteY1296" fmla="*/ 326995 h 907740"/>
                <a:gd name="connsiteX1297" fmla="*/ 15635 w 907653"/>
                <a:gd name="connsiteY1297" fmla="*/ 332666 h 907740"/>
                <a:gd name="connsiteX1298" fmla="*/ 14400 w 907653"/>
                <a:gd name="connsiteY1298" fmla="*/ 337237 h 907740"/>
                <a:gd name="connsiteX1299" fmla="*/ 14234 w 907653"/>
                <a:gd name="connsiteY1299" fmla="*/ 337871 h 907740"/>
                <a:gd name="connsiteX1300" fmla="*/ 13333 w 907653"/>
                <a:gd name="connsiteY1300" fmla="*/ 341207 h 907740"/>
                <a:gd name="connsiteX1301" fmla="*/ 12399 w 907653"/>
                <a:gd name="connsiteY1301" fmla="*/ 344810 h 907740"/>
                <a:gd name="connsiteX1302" fmla="*/ 11898 w 907653"/>
                <a:gd name="connsiteY1302" fmla="*/ 346946 h 907740"/>
                <a:gd name="connsiteX1303" fmla="*/ 11631 w 907653"/>
                <a:gd name="connsiteY1303" fmla="*/ 348080 h 907740"/>
                <a:gd name="connsiteX1304" fmla="*/ 11098 w 907653"/>
                <a:gd name="connsiteY1304" fmla="*/ 350382 h 907740"/>
                <a:gd name="connsiteX1305" fmla="*/ 10697 w 907653"/>
                <a:gd name="connsiteY1305" fmla="*/ 352050 h 907740"/>
                <a:gd name="connsiteX1306" fmla="*/ 9997 w 907653"/>
                <a:gd name="connsiteY1306" fmla="*/ 355186 h 907740"/>
                <a:gd name="connsiteX1307" fmla="*/ 5626 w 907653"/>
                <a:gd name="connsiteY1307" fmla="*/ 377640 h 907740"/>
                <a:gd name="connsiteX1308" fmla="*/ 4458 w 907653"/>
                <a:gd name="connsiteY1308" fmla="*/ 385046 h 907740"/>
                <a:gd name="connsiteX1309" fmla="*/ 3991 w 907653"/>
                <a:gd name="connsiteY1309" fmla="*/ 388382 h 907740"/>
                <a:gd name="connsiteX1310" fmla="*/ 2990 w 907653"/>
                <a:gd name="connsiteY1310" fmla="*/ 395656 h 907740"/>
                <a:gd name="connsiteX1311" fmla="*/ 2790 w 907653"/>
                <a:gd name="connsiteY1311" fmla="*/ 397257 h 907740"/>
                <a:gd name="connsiteX1312" fmla="*/ 2457 w 907653"/>
                <a:gd name="connsiteY1312" fmla="*/ 400093 h 907740"/>
                <a:gd name="connsiteX1313" fmla="*/ 1989 w 907653"/>
                <a:gd name="connsiteY1313" fmla="*/ 404263 h 907740"/>
                <a:gd name="connsiteX1314" fmla="*/ 1456 w 907653"/>
                <a:gd name="connsiteY1314" fmla="*/ 409635 h 907740"/>
                <a:gd name="connsiteX1315" fmla="*/ 1255 w 907653"/>
                <a:gd name="connsiteY1315" fmla="*/ 411703 h 907740"/>
                <a:gd name="connsiteX1316" fmla="*/ 955 w 907653"/>
                <a:gd name="connsiteY1316" fmla="*/ 415039 h 907740"/>
                <a:gd name="connsiteX1317" fmla="*/ 655 w 907653"/>
                <a:gd name="connsiteY1317" fmla="*/ 418843 h 907740"/>
                <a:gd name="connsiteX1318" fmla="*/ 388 w 907653"/>
                <a:gd name="connsiteY1318" fmla="*/ 422179 h 907740"/>
                <a:gd name="connsiteX1319" fmla="*/ 88 w 907653"/>
                <a:gd name="connsiteY1319" fmla="*/ 427050 h 907740"/>
                <a:gd name="connsiteX1320" fmla="*/ -79 w 907653"/>
                <a:gd name="connsiteY1320" fmla="*/ 430386 h 907740"/>
                <a:gd name="connsiteX1321" fmla="*/ -79 w 907653"/>
                <a:gd name="connsiteY1321" fmla="*/ 434190 h 907740"/>
                <a:gd name="connsiteX1322" fmla="*/ -79 w 907653"/>
                <a:gd name="connsiteY1322" fmla="*/ 438027 h 907740"/>
                <a:gd name="connsiteX1323" fmla="*/ -79 w 907653"/>
                <a:gd name="connsiteY1323" fmla="*/ 441697 h 907740"/>
                <a:gd name="connsiteX1324" fmla="*/ -79 w 907653"/>
                <a:gd name="connsiteY1324" fmla="*/ 446100 h 907740"/>
                <a:gd name="connsiteX1325" fmla="*/ -79 w 907653"/>
                <a:gd name="connsiteY1325" fmla="*/ 453440 h 907740"/>
                <a:gd name="connsiteX1326" fmla="*/ 453557 w 907653"/>
                <a:gd name="connsiteY1326" fmla="*/ 907677 h 907740"/>
                <a:gd name="connsiteX1327" fmla="*/ 453624 w 907653"/>
                <a:gd name="connsiteY1327" fmla="*/ 907677 h 907740"/>
                <a:gd name="connsiteX1328" fmla="*/ 458695 w 907653"/>
                <a:gd name="connsiteY1328" fmla="*/ 907677 h 907740"/>
                <a:gd name="connsiteX1329" fmla="*/ 463533 w 907653"/>
                <a:gd name="connsiteY1329" fmla="*/ 907677 h 907740"/>
                <a:gd name="connsiteX1330" fmla="*/ 468270 w 907653"/>
                <a:gd name="connsiteY1330" fmla="*/ 907677 h 907740"/>
                <a:gd name="connsiteX1331" fmla="*/ 468471 w 907653"/>
                <a:gd name="connsiteY1331" fmla="*/ 907677 h 907740"/>
                <a:gd name="connsiteX1332" fmla="*/ 473408 w 907653"/>
                <a:gd name="connsiteY1332" fmla="*/ 907511 h 907740"/>
                <a:gd name="connsiteX1333" fmla="*/ 478313 w 907653"/>
                <a:gd name="connsiteY1333" fmla="*/ 907277 h 907740"/>
                <a:gd name="connsiteX1334" fmla="*/ 482783 w 907653"/>
                <a:gd name="connsiteY1334" fmla="*/ 907010 h 907740"/>
                <a:gd name="connsiteX1335" fmla="*/ 483417 w 907653"/>
                <a:gd name="connsiteY1335" fmla="*/ 907010 h 907740"/>
                <a:gd name="connsiteX1336" fmla="*/ 487287 w 907653"/>
                <a:gd name="connsiteY1336" fmla="*/ 906743 h 907740"/>
                <a:gd name="connsiteX1337" fmla="*/ 497296 w 907653"/>
                <a:gd name="connsiteY1337" fmla="*/ 905909 h 907740"/>
                <a:gd name="connsiteX1338" fmla="*/ 500165 w 907653"/>
                <a:gd name="connsiteY1338" fmla="*/ 905609 h 907740"/>
                <a:gd name="connsiteX1339" fmla="*/ 505937 w 907653"/>
                <a:gd name="connsiteY1339" fmla="*/ 905008 h 907740"/>
                <a:gd name="connsiteX1340" fmla="*/ 508406 w 907653"/>
                <a:gd name="connsiteY1340" fmla="*/ 904708 h 907740"/>
                <a:gd name="connsiteX1341" fmla="*/ 511742 w 907653"/>
                <a:gd name="connsiteY1341" fmla="*/ 904308 h 907740"/>
                <a:gd name="connsiteX1342" fmla="*/ 513978 w 907653"/>
                <a:gd name="connsiteY1342" fmla="*/ 904041 h 907740"/>
                <a:gd name="connsiteX1343" fmla="*/ 518215 w 907653"/>
                <a:gd name="connsiteY1343" fmla="*/ 903440 h 907740"/>
                <a:gd name="connsiteX1344" fmla="*/ 521751 w 907653"/>
                <a:gd name="connsiteY1344" fmla="*/ 902940 h 907740"/>
                <a:gd name="connsiteX1345" fmla="*/ 529291 w 907653"/>
                <a:gd name="connsiteY1345" fmla="*/ 901739 h 907740"/>
                <a:gd name="connsiteX1346" fmla="*/ 533929 w 907653"/>
                <a:gd name="connsiteY1346" fmla="*/ 900938 h 907740"/>
                <a:gd name="connsiteX1347" fmla="*/ 539867 w 907653"/>
                <a:gd name="connsiteY1347" fmla="*/ 899837 h 907740"/>
                <a:gd name="connsiteX1348" fmla="*/ 542369 w 907653"/>
                <a:gd name="connsiteY1348" fmla="*/ 899337 h 907740"/>
                <a:gd name="connsiteX1349" fmla="*/ 546206 w 907653"/>
                <a:gd name="connsiteY1349" fmla="*/ 898569 h 907740"/>
                <a:gd name="connsiteX1350" fmla="*/ 549543 w 907653"/>
                <a:gd name="connsiteY1350" fmla="*/ 897869 h 907740"/>
                <a:gd name="connsiteX1351" fmla="*/ 551444 w 907653"/>
                <a:gd name="connsiteY1351" fmla="*/ 897435 h 907740"/>
                <a:gd name="connsiteX1352" fmla="*/ 554480 w 907653"/>
                <a:gd name="connsiteY1352" fmla="*/ 896768 h 907740"/>
                <a:gd name="connsiteX1353" fmla="*/ 560486 w 907653"/>
                <a:gd name="connsiteY1353" fmla="*/ 895366 h 907740"/>
                <a:gd name="connsiteX1354" fmla="*/ 563622 w 907653"/>
                <a:gd name="connsiteY1354" fmla="*/ 894599 h 907740"/>
                <a:gd name="connsiteX1355" fmla="*/ 564923 w 907653"/>
                <a:gd name="connsiteY1355" fmla="*/ 894265 h 907740"/>
                <a:gd name="connsiteX1356" fmla="*/ 567959 w 907653"/>
                <a:gd name="connsiteY1356" fmla="*/ 893498 h 907740"/>
                <a:gd name="connsiteX1357" fmla="*/ 569994 w 907653"/>
                <a:gd name="connsiteY1357" fmla="*/ 892964 h 907740"/>
                <a:gd name="connsiteX1358" fmla="*/ 575065 w 907653"/>
                <a:gd name="connsiteY1358" fmla="*/ 891596 h 907740"/>
                <a:gd name="connsiteX1359" fmla="*/ 581338 w 907653"/>
                <a:gd name="connsiteY1359" fmla="*/ 889828 h 907740"/>
                <a:gd name="connsiteX1360" fmla="*/ 583473 w 907653"/>
                <a:gd name="connsiteY1360" fmla="*/ 889194 h 907740"/>
                <a:gd name="connsiteX1361" fmla="*/ 587076 w 907653"/>
                <a:gd name="connsiteY1361" fmla="*/ 887893 h 907740"/>
                <a:gd name="connsiteX1362" fmla="*/ 589612 w 907653"/>
                <a:gd name="connsiteY1362" fmla="*/ 887092 h 907740"/>
                <a:gd name="connsiteX1363" fmla="*/ 593648 w 907653"/>
                <a:gd name="connsiteY1363" fmla="*/ 885825 h 907740"/>
                <a:gd name="connsiteX1364" fmla="*/ 604324 w 907653"/>
                <a:gd name="connsiteY1364" fmla="*/ 882188 h 907740"/>
                <a:gd name="connsiteX1365" fmla="*/ 606059 w 907653"/>
                <a:gd name="connsiteY1365" fmla="*/ 881587 h 907740"/>
                <a:gd name="connsiteX1366" fmla="*/ 607627 w 907653"/>
                <a:gd name="connsiteY1366" fmla="*/ 881020 h 907740"/>
                <a:gd name="connsiteX1367" fmla="*/ 609562 w 907653"/>
                <a:gd name="connsiteY1367" fmla="*/ 880320 h 907740"/>
                <a:gd name="connsiteX1368" fmla="*/ 612165 w 907653"/>
                <a:gd name="connsiteY1368" fmla="*/ 879386 h 907740"/>
                <a:gd name="connsiteX1369" fmla="*/ 614367 w 907653"/>
                <a:gd name="connsiteY1369" fmla="*/ 878585 h 907740"/>
                <a:gd name="connsiteX1370" fmla="*/ 617370 w 907653"/>
                <a:gd name="connsiteY1370" fmla="*/ 877417 h 907740"/>
                <a:gd name="connsiteX1371" fmla="*/ 619938 w 907653"/>
                <a:gd name="connsiteY1371" fmla="*/ 876416 h 907740"/>
                <a:gd name="connsiteX1372" fmla="*/ 622507 w 907653"/>
                <a:gd name="connsiteY1372" fmla="*/ 875382 h 907740"/>
                <a:gd name="connsiteX1373" fmla="*/ 625143 w 907653"/>
                <a:gd name="connsiteY1373" fmla="*/ 874348 h 907740"/>
                <a:gd name="connsiteX1374" fmla="*/ 627645 w 907653"/>
                <a:gd name="connsiteY1374" fmla="*/ 873313 h 907740"/>
                <a:gd name="connsiteX1375" fmla="*/ 630181 w 907653"/>
                <a:gd name="connsiteY1375" fmla="*/ 872246 h 907740"/>
                <a:gd name="connsiteX1376" fmla="*/ 635252 w 907653"/>
                <a:gd name="connsiteY1376" fmla="*/ 870044 h 907740"/>
                <a:gd name="connsiteX1377" fmla="*/ 645261 w 907653"/>
                <a:gd name="connsiteY1377" fmla="*/ 865473 h 907740"/>
                <a:gd name="connsiteX1378" fmla="*/ 649198 w 907653"/>
                <a:gd name="connsiteY1378" fmla="*/ 863638 h 907740"/>
                <a:gd name="connsiteX1379" fmla="*/ 651033 w 907653"/>
                <a:gd name="connsiteY1379" fmla="*/ 862704 h 907740"/>
                <a:gd name="connsiteX1380" fmla="*/ 655170 w 907653"/>
                <a:gd name="connsiteY1380" fmla="*/ 860669 h 907740"/>
                <a:gd name="connsiteX1381" fmla="*/ 660074 w 907653"/>
                <a:gd name="connsiteY1381" fmla="*/ 858200 h 907740"/>
                <a:gd name="connsiteX1382" fmla="*/ 664978 w 907653"/>
                <a:gd name="connsiteY1382" fmla="*/ 855664 h 907740"/>
                <a:gd name="connsiteX1383" fmla="*/ 669683 w 907653"/>
                <a:gd name="connsiteY1383" fmla="*/ 853129 h 907740"/>
                <a:gd name="connsiteX1384" fmla="*/ 669983 w 907653"/>
                <a:gd name="connsiteY1384" fmla="*/ 852962 h 907740"/>
                <a:gd name="connsiteX1385" fmla="*/ 674620 w 907653"/>
                <a:gd name="connsiteY1385" fmla="*/ 850426 h 907740"/>
                <a:gd name="connsiteX1386" fmla="*/ 678924 w 907653"/>
                <a:gd name="connsiteY1386" fmla="*/ 847991 h 907740"/>
                <a:gd name="connsiteX1387" fmla="*/ 679758 w 907653"/>
                <a:gd name="connsiteY1387" fmla="*/ 847491 h 907740"/>
                <a:gd name="connsiteX1388" fmla="*/ 683595 w 907653"/>
                <a:gd name="connsiteY1388" fmla="*/ 845255 h 907740"/>
                <a:gd name="connsiteX1389" fmla="*/ 688833 w 907653"/>
                <a:gd name="connsiteY1389" fmla="*/ 842119 h 907740"/>
                <a:gd name="connsiteX1390" fmla="*/ 693337 w 907653"/>
                <a:gd name="connsiteY1390" fmla="*/ 839383 h 907740"/>
                <a:gd name="connsiteX1391" fmla="*/ 698508 w 907653"/>
                <a:gd name="connsiteY1391" fmla="*/ 836047 h 907740"/>
                <a:gd name="connsiteX1392" fmla="*/ 702712 w 907653"/>
                <a:gd name="connsiteY1392" fmla="*/ 833311 h 907740"/>
                <a:gd name="connsiteX1393" fmla="*/ 707283 w 907653"/>
                <a:gd name="connsiteY1393" fmla="*/ 830275 h 907740"/>
                <a:gd name="connsiteX1394" fmla="*/ 711787 w 907653"/>
                <a:gd name="connsiteY1394" fmla="*/ 827206 h 907740"/>
                <a:gd name="connsiteX1395" fmla="*/ 711987 w 907653"/>
                <a:gd name="connsiteY1395" fmla="*/ 827206 h 907740"/>
                <a:gd name="connsiteX1396" fmla="*/ 716257 w 907653"/>
                <a:gd name="connsiteY1396" fmla="*/ 824170 h 907740"/>
                <a:gd name="connsiteX1397" fmla="*/ 721462 w 907653"/>
                <a:gd name="connsiteY1397" fmla="*/ 820400 h 907740"/>
                <a:gd name="connsiteX1398" fmla="*/ 724798 w 907653"/>
                <a:gd name="connsiteY1398" fmla="*/ 817864 h 907740"/>
                <a:gd name="connsiteX1399" fmla="*/ 725065 w 907653"/>
                <a:gd name="connsiteY1399" fmla="*/ 817664 h 907740"/>
                <a:gd name="connsiteX1400" fmla="*/ 729202 w 907653"/>
                <a:gd name="connsiteY1400" fmla="*/ 814528 h 907740"/>
                <a:gd name="connsiteX1401" fmla="*/ 729202 w 907653"/>
                <a:gd name="connsiteY1401" fmla="*/ 814528 h 907740"/>
                <a:gd name="connsiteX1402" fmla="*/ 732105 w 907653"/>
                <a:gd name="connsiteY1402" fmla="*/ 812293 h 907740"/>
                <a:gd name="connsiteX1403" fmla="*/ 733940 w 907653"/>
                <a:gd name="connsiteY1403" fmla="*/ 810858 h 907740"/>
                <a:gd name="connsiteX1404" fmla="*/ 733940 w 907653"/>
                <a:gd name="connsiteY1404" fmla="*/ 810858 h 907740"/>
                <a:gd name="connsiteX1405" fmla="*/ 610497 w 907653"/>
                <a:gd name="connsiteY1405" fmla="*/ 810858 h 907740"/>
                <a:gd name="connsiteX1406" fmla="*/ 611464 w 907653"/>
                <a:gd name="connsiteY1406" fmla="*/ 805253 h 907740"/>
                <a:gd name="connsiteX1407" fmla="*/ 611464 w 907653"/>
                <a:gd name="connsiteY1407" fmla="*/ 804953 h 907740"/>
                <a:gd name="connsiteX1408" fmla="*/ 612298 w 907653"/>
                <a:gd name="connsiteY1408" fmla="*/ 796345 h 907740"/>
                <a:gd name="connsiteX1409" fmla="*/ 612298 w 907653"/>
                <a:gd name="connsiteY1409" fmla="*/ 793509 h 907740"/>
                <a:gd name="connsiteX1410" fmla="*/ 612298 w 907653"/>
                <a:gd name="connsiteY1410" fmla="*/ 792075 h 907740"/>
                <a:gd name="connsiteX1411" fmla="*/ 612298 w 907653"/>
                <a:gd name="connsiteY1411" fmla="*/ 790673 h 907740"/>
                <a:gd name="connsiteX1412" fmla="*/ 612298 w 907653"/>
                <a:gd name="connsiteY1412" fmla="*/ 789239 h 907740"/>
                <a:gd name="connsiteX1413" fmla="*/ 612298 w 907653"/>
                <a:gd name="connsiteY1413" fmla="*/ 788672 h 907740"/>
                <a:gd name="connsiteX1414" fmla="*/ 612298 w 907653"/>
                <a:gd name="connsiteY1414" fmla="*/ 788672 h 907740"/>
                <a:gd name="connsiteX1415" fmla="*/ 612298 w 907653"/>
                <a:gd name="connsiteY1415" fmla="*/ 786636 h 907740"/>
                <a:gd name="connsiteX1416" fmla="*/ 612298 w 907653"/>
                <a:gd name="connsiteY1416" fmla="*/ 784635 h 907740"/>
                <a:gd name="connsiteX1417" fmla="*/ 612298 w 907653"/>
                <a:gd name="connsiteY1417" fmla="*/ 784635 h 907740"/>
                <a:gd name="connsiteX1418" fmla="*/ 612031 w 907653"/>
                <a:gd name="connsiteY1418" fmla="*/ 784635 h 907740"/>
                <a:gd name="connsiteX1419" fmla="*/ 603357 w 907653"/>
                <a:gd name="connsiteY1419" fmla="*/ 788672 h 907740"/>
                <a:gd name="connsiteX1420" fmla="*/ 603357 w 907653"/>
                <a:gd name="connsiteY1420" fmla="*/ 788672 h 907740"/>
                <a:gd name="connsiteX1421" fmla="*/ 603357 w 907653"/>
                <a:gd name="connsiteY1421" fmla="*/ 787771 h 907740"/>
                <a:gd name="connsiteX1422" fmla="*/ 603123 w 907653"/>
                <a:gd name="connsiteY1422" fmla="*/ 783734 h 907740"/>
                <a:gd name="connsiteX1423" fmla="*/ 603123 w 907653"/>
                <a:gd name="connsiteY1423" fmla="*/ 783567 h 907740"/>
                <a:gd name="connsiteX1424" fmla="*/ 603123 w 907653"/>
                <a:gd name="connsiteY1424" fmla="*/ 783033 h 907740"/>
                <a:gd name="connsiteX1425" fmla="*/ 602957 w 907653"/>
                <a:gd name="connsiteY1425" fmla="*/ 781332 h 907740"/>
                <a:gd name="connsiteX1426" fmla="*/ 602690 w 907653"/>
                <a:gd name="connsiteY1426" fmla="*/ 778930 h 907740"/>
                <a:gd name="connsiteX1427" fmla="*/ 602690 w 907653"/>
                <a:gd name="connsiteY1427" fmla="*/ 778930 h 907740"/>
                <a:gd name="connsiteX1428" fmla="*/ 602690 w 907653"/>
                <a:gd name="connsiteY1428" fmla="*/ 778930 h 907740"/>
                <a:gd name="connsiteX1429" fmla="*/ 602857 w 907653"/>
                <a:gd name="connsiteY1429" fmla="*/ 778930 h 907740"/>
                <a:gd name="connsiteX1430" fmla="*/ 602857 w 907653"/>
                <a:gd name="connsiteY1430" fmla="*/ 778930 h 907740"/>
                <a:gd name="connsiteX1431" fmla="*/ 603490 w 907653"/>
                <a:gd name="connsiteY1431" fmla="*/ 778629 h 907740"/>
                <a:gd name="connsiteX1432" fmla="*/ 603490 w 907653"/>
                <a:gd name="connsiteY1432" fmla="*/ 778629 h 907740"/>
                <a:gd name="connsiteX1433" fmla="*/ 604525 w 907653"/>
                <a:gd name="connsiteY1433" fmla="*/ 778162 h 907740"/>
                <a:gd name="connsiteX1434" fmla="*/ 606193 w 907653"/>
                <a:gd name="connsiteY1434" fmla="*/ 777328 h 907740"/>
                <a:gd name="connsiteX1435" fmla="*/ 606193 w 907653"/>
                <a:gd name="connsiteY1435" fmla="*/ 777328 h 907740"/>
                <a:gd name="connsiteX1436" fmla="*/ 606493 w 907653"/>
                <a:gd name="connsiteY1436" fmla="*/ 777328 h 907740"/>
                <a:gd name="connsiteX1437" fmla="*/ 606860 w 907653"/>
                <a:gd name="connsiteY1437" fmla="*/ 777128 h 907740"/>
                <a:gd name="connsiteX1438" fmla="*/ 606860 w 907653"/>
                <a:gd name="connsiteY1438" fmla="*/ 777128 h 907740"/>
                <a:gd name="connsiteX1439" fmla="*/ 607327 w 907653"/>
                <a:gd name="connsiteY1439" fmla="*/ 776894 h 907740"/>
                <a:gd name="connsiteX1440" fmla="*/ 607594 w 907653"/>
                <a:gd name="connsiteY1440" fmla="*/ 776894 h 907740"/>
                <a:gd name="connsiteX1441" fmla="*/ 607995 w 907653"/>
                <a:gd name="connsiteY1441" fmla="*/ 776694 h 907740"/>
                <a:gd name="connsiteX1442" fmla="*/ 607995 w 907653"/>
                <a:gd name="connsiteY1442" fmla="*/ 776694 h 907740"/>
                <a:gd name="connsiteX1443" fmla="*/ 608395 w 907653"/>
                <a:gd name="connsiteY1443" fmla="*/ 776494 h 907740"/>
                <a:gd name="connsiteX1444" fmla="*/ 608762 w 907653"/>
                <a:gd name="connsiteY1444" fmla="*/ 776294 h 907740"/>
                <a:gd name="connsiteX1445" fmla="*/ 609296 w 907653"/>
                <a:gd name="connsiteY1445" fmla="*/ 776060 h 907740"/>
                <a:gd name="connsiteX1446" fmla="*/ 609796 w 907653"/>
                <a:gd name="connsiteY1446" fmla="*/ 775827 h 907740"/>
                <a:gd name="connsiteX1447" fmla="*/ 609796 w 907653"/>
                <a:gd name="connsiteY1447" fmla="*/ 775827 h 907740"/>
                <a:gd name="connsiteX1448" fmla="*/ 609796 w 907653"/>
                <a:gd name="connsiteY1448" fmla="*/ 775827 h 907740"/>
                <a:gd name="connsiteX1449" fmla="*/ 609796 w 907653"/>
                <a:gd name="connsiteY1449" fmla="*/ 775827 h 907740"/>
                <a:gd name="connsiteX1450" fmla="*/ 609796 w 907653"/>
                <a:gd name="connsiteY1450" fmla="*/ 775827 h 907740"/>
                <a:gd name="connsiteX1451" fmla="*/ 610030 w 907653"/>
                <a:gd name="connsiteY1451" fmla="*/ 775827 h 907740"/>
                <a:gd name="connsiteX1452" fmla="*/ 610030 w 907653"/>
                <a:gd name="connsiteY1452" fmla="*/ 775827 h 907740"/>
                <a:gd name="connsiteX1453" fmla="*/ 610030 w 907653"/>
                <a:gd name="connsiteY1453" fmla="*/ 775827 h 907740"/>
                <a:gd name="connsiteX1454" fmla="*/ 610030 w 907653"/>
                <a:gd name="connsiteY1454" fmla="*/ 775827 h 907740"/>
                <a:gd name="connsiteX1455" fmla="*/ 610030 w 907653"/>
                <a:gd name="connsiteY1455" fmla="*/ 775827 h 907740"/>
                <a:gd name="connsiteX1456" fmla="*/ 610230 w 907653"/>
                <a:gd name="connsiteY1456" fmla="*/ 776928 h 907740"/>
                <a:gd name="connsiteX1457" fmla="*/ 610230 w 907653"/>
                <a:gd name="connsiteY1457" fmla="*/ 777261 h 907740"/>
                <a:gd name="connsiteX1458" fmla="*/ 610230 w 907653"/>
                <a:gd name="connsiteY1458" fmla="*/ 777829 h 907740"/>
                <a:gd name="connsiteX1459" fmla="*/ 610497 w 907653"/>
                <a:gd name="connsiteY1459" fmla="*/ 779964 h 907740"/>
                <a:gd name="connsiteX1460" fmla="*/ 610497 w 907653"/>
                <a:gd name="connsiteY1460" fmla="*/ 780564 h 907740"/>
                <a:gd name="connsiteX1461" fmla="*/ 610497 w 907653"/>
                <a:gd name="connsiteY1461" fmla="*/ 780564 h 907740"/>
                <a:gd name="connsiteX1462" fmla="*/ 615801 w 907653"/>
                <a:gd name="connsiteY1462" fmla="*/ 777929 h 907740"/>
                <a:gd name="connsiteX1463" fmla="*/ 615801 w 907653"/>
                <a:gd name="connsiteY1463" fmla="*/ 777929 h 907740"/>
                <a:gd name="connsiteX1464" fmla="*/ 616068 w 907653"/>
                <a:gd name="connsiteY1464" fmla="*/ 777762 h 907740"/>
                <a:gd name="connsiteX1465" fmla="*/ 616335 w 907653"/>
                <a:gd name="connsiteY1465" fmla="*/ 777762 h 907740"/>
                <a:gd name="connsiteX1466" fmla="*/ 616335 w 907653"/>
                <a:gd name="connsiteY1466" fmla="*/ 777762 h 907740"/>
                <a:gd name="connsiteX1467" fmla="*/ 616335 w 907653"/>
                <a:gd name="connsiteY1467" fmla="*/ 777762 h 907740"/>
                <a:gd name="connsiteX1468" fmla="*/ 616335 w 907653"/>
                <a:gd name="connsiteY1468" fmla="*/ 777762 h 907740"/>
                <a:gd name="connsiteX1469" fmla="*/ 616769 w 907653"/>
                <a:gd name="connsiteY1469" fmla="*/ 777528 h 907740"/>
                <a:gd name="connsiteX1470" fmla="*/ 617169 w 907653"/>
                <a:gd name="connsiteY1470" fmla="*/ 777362 h 907740"/>
                <a:gd name="connsiteX1471" fmla="*/ 617169 w 907653"/>
                <a:gd name="connsiteY1471" fmla="*/ 777362 h 907740"/>
                <a:gd name="connsiteX1472" fmla="*/ 617169 w 907653"/>
                <a:gd name="connsiteY1472" fmla="*/ 777362 h 907740"/>
                <a:gd name="connsiteX1473" fmla="*/ 617570 w 907653"/>
                <a:gd name="connsiteY1473" fmla="*/ 777362 h 907740"/>
                <a:gd name="connsiteX1474" fmla="*/ 617570 w 907653"/>
                <a:gd name="connsiteY1474" fmla="*/ 777362 h 907740"/>
                <a:gd name="connsiteX1475" fmla="*/ 618470 w 907653"/>
                <a:gd name="connsiteY1475" fmla="*/ 776894 h 907740"/>
                <a:gd name="connsiteX1476" fmla="*/ 620472 w 907653"/>
                <a:gd name="connsiteY1476" fmla="*/ 775827 h 907740"/>
                <a:gd name="connsiteX1477" fmla="*/ 620472 w 907653"/>
                <a:gd name="connsiteY1477" fmla="*/ 775827 h 907740"/>
                <a:gd name="connsiteX1478" fmla="*/ 620973 w 907653"/>
                <a:gd name="connsiteY1478" fmla="*/ 775527 h 907740"/>
                <a:gd name="connsiteX1479" fmla="*/ 621673 w 907653"/>
                <a:gd name="connsiteY1479" fmla="*/ 775160 h 907740"/>
                <a:gd name="connsiteX1480" fmla="*/ 621673 w 907653"/>
                <a:gd name="connsiteY1480" fmla="*/ 775160 h 907740"/>
                <a:gd name="connsiteX1481" fmla="*/ 622240 w 907653"/>
                <a:gd name="connsiteY1481" fmla="*/ 774859 h 907740"/>
                <a:gd name="connsiteX1482" fmla="*/ 623008 w 907653"/>
                <a:gd name="connsiteY1482" fmla="*/ 774459 h 907740"/>
                <a:gd name="connsiteX1483" fmla="*/ 623008 w 907653"/>
                <a:gd name="connsiteY1483" fmla="*/ 774459 h 907740"/>
                <a:gd name="connsiteX1484" fmla="*/ 623175 w 907653"/>
                <a:gd name="connsiteY1484" fmla="*/ 774459 h 907740"/>
                <a:gd name="connsiteX1485" fmla="*/ 623708 w 907653"/>
                <a:gd name="connsiteY1485" fmla="*/ 774159 h 907740"/>
                <a:gd name="connsiteX1486" fmla="*/ 624442 w 907653"/>
                <a:gd name="connsiteY1486" fmla="*/ 773758 h 907740"/>
                <a:gd name="connsiteX1487" fmla="*/ 624809 w 907653"/>
                <a:gd name="connsiteY1487" fmla="*/ 773591 h 907740"/>
                <a:gd name="connsiteX1488" fmla="*/ 625477 w 907653"/>
                <a:gd name="connsiteY1488" fmla="*/ 773225 h 907740"/>
                <a:gd name="connsiteX1489" fmla="*/ 625477 w 907653"/>
                <a:gd name="connsiteY1489" fmla="*/ 773225 h 907740"/>
                <a:gd name="connsiteX1490" fmla="*/ 628079 w 907653"/>
                <a:gd name="connsiteY1490" fmla="*/ 771757 h 907740"/>
                <a:gd name="connsiteX1491" fmla="*/ 628079 w 907653"/>
                <a:gd name="connsiteY1491" fmla="*/ 771757 h 907740"/>
                <a:gd name="connsiteX1492" fmla="*/ 628780 w 907653"/>
                <a:gd name="connsiteY1492" fmla="*/ 771356 h 907740"/>
                <a:gd name="connsiteX1493" fmla="*/ 630481 w 907653"/>
                <a:gd name="connsiteY1493" fmla="*/ 770389 h 907740"/>
                <a:gd name="connsiteX1494" fmla="*/ 630481 w 907653"/>
                <a:gd name="connsiteY1494" fmla="*/ 770389 h 907740"/>
                <a:gd name="connsiteX1495" fmla="*/ 630748 w 907653"/>
                <a:gd name="connsiteY1495" fmla="*/ 770222 h 907740"/>
                <a:gd name="connsiteX1496" fmla="*/ 630748 w 907653"/>
                <a:gd name="connsiteY1496" fmla="*/ 770222 h 907740"/>
                <a:gd name="connsiteX1497" fmla="*/ 630748 w 907653"/>
                <a:gd name="connsiteY1497" fmla="*/ 770222 h 907740"/>
                <a:gd name="connsiteX1498" fmla="*/ 630748 w 907653"/>
                <a:gd name="connsiteY1498" fmla="*/ 770222 h 907740"/>
                <a:gd name="connsiteX1499" fmla="*/ 630748 w 907653"/>
                <a:gd name="connsiteY1499" fmla="*/ 770222 h 907740"/>
                <a:gd name="connsiteX1500" fmla="*/ 630748 w 907653"/>
                <a:gd name="connsiteY1500" fmla="*/ 770222 h 907740"/>
                <a:gd name="connsiteX1501" fmla="*/ 631082 w 907653"/>
                <a:gd name="connsiteY1501" fmla="*/ 770022 h 907740"/>
                <a:gd name="connsiteX1502" fmla="*/ 631515 w 907653"/>
                <a:gd name="connsiteY1502" fmla="*/ 769788 h 907740"/>
                <a:gd name="connsiteX1503" fmla="*/ 631515 w 907653"/>
                <a:gd name="connsiteY1503" fmla="*/ 769788 h 907740"/>
                <a:gd name="connsiteX1504" fmla="*/ 632783 w 907653"/>
                <a:gd name="connsiteY1504" fmla="*/ 769021 h 907740"/>
                <a:gd name="connsiteX1505" fmla="*/ 632783 w 907653"/>
                <a:gd name="connsiteY1505" fmla="*/ 769021 h 907740"/>
                <a:gd name="connsiteX1506" fmla="*/ 632783 w 907653"/>
                <a:gd name="connsiteY1506" fmla="*/ 769021 h 907740"/>
                <a:gd name="connsiteX1507" fmla="*/ 633250 w 907653"/>
                <a:gd name="connsiteY1507" fmla="*/ 768754 h 907740"/>
                <a:gd name="connsiteX1508" fmla="*/ 633484 w 907653"/>
                <a:gd name="connsiteY1508" fmla="*/ 768754 h 907740"/>
                <a:gd name="connsiteX1509" fmla="*/ 634184 w 907653"/>
                <a:gd name="connsiteY1509" fmla="*/ 768354 h 907740"/>
                <a:gd name="connsiteX1510" fmla="*/ 634852 w 907653"/>
                <a:gd name="connsiteY1510" fmla="*/ 767953 h 907740"/>
                <a:gd name="connsiteX1511" fmla="*/ 635886 w 907653"/>
                <a:gd name="connsiteY1511" fmla="*/ 767353 h 907740"/>
                <a:gd name="connsiteX1512" fmla="*/ 636320 w 907653"/>
                <a:gd name="connsiteY1512" fmla="*/ 767052 h 907740"/>
                <a:gd name="connsiteX1513" fmla="*/ 637421 w 907653"/>
                <a:gd name="connsiteY1513" fmla="*/ 766385 h 907740"/>
                <a:gd name="connsiteX1514" fmla="*/ 638588 w 907653"/>
                <a:gd name="connsiteY1514" fmla="*/ 765684 h 907740"/>
                <a:gd name="connsiteX1515" fmla="*/ 638588 w 907653"/>
                <a:gd name="connsiteY1515" fmla="*/ 765684 h 907740"/>
                <a:gd name="connsiteX1516" fmla="*/ 638588 w 907653"/>
                <a:gd name="connsiteY1516" fmla="*/ 765684 h 907740"/>
                <a:gd name="connsiteX1517" fmla="*/ 638788 w 907653"/>
                <a:gd name="connsiteY1517" fmla="*/ 765684 h 907740"/>
                <a:gd name="connsiteX1518" fmla="*/ 638788 w 907653"/>
                <a:gd name="connsiteY1518" fmla="*/ 765684 h 907740"/>
                <a:gd name="connsiteX1519" fmla="*/ 638989 w 907653"/>
                <a:gd name="connsiteY1519" fmla="*/ 765684 h 907740"/>
                <a:gd name="connsiteX1520" fmla="*/ 638989 w 907653"/>
                <a:gd name="connsiteY1520" fmla="*/ 765684 h 907740"/>
                <a:gd name="connsiteX1521" fmla="*/ 638989 w 907653"/>
                <a:gd name="connsiteY1521" fmla="*/ 765684 h 907740"/>
                <a:gd name="connsiteX1522" fmla="*/ 639155 w 907653"/>
                <a:gd name="connsiteY1522" fmla="*/ 765684 h 907740"/>
                <a:gd name="connsiteX1523" fmla="*/ 639155 w 907653"/>
                <a:gd name="connsiteY1523" fmla="*/ 765684 h 907740"/>
                <a:gd name="connsiteX1524" fmla="*/ 639522 w 907653"/>
                <a:gd name="connsiteY1524" fmla="*/ 765451 h 907740"/>
                <a:gd name="connsiteX1525" fmla="*/ 639522 w 907653"/>
                <a:gd name="connsiteY1525" fmla="*/ 765451 h 907740"/>
                <a:gd name="connsiteX1526" fmla="*/ 642025 w 907653"/>
                <a:gd name="connsiteY1526" fmla="*/ 763850 h 907740"/>
                <a:gd name="connsiteX1527" fmla="*/ 644160 w 907653"/>
                <a:gd name="connsiteY1527" fmla="*/ 762482 h 907740"/>
                <a:gd name="connsiteX1528" fmla="*/ 644527 w 907653"/>
                <a:gd name="connsiteY1528" fmla="*/ 762248 h 907740"/>
                <a:gd name="connsiteX1529" fmla="*/ 645261 w 907653"/>
                <a:gd name="connsiteY1529" fmla="*/ 761781 h 907740"/>
                <a:gd name="connsiteX1530" fmla="*/ 646228 w 907653"/>
                <a:gd name="connsiteY1530" fmla="*/ 761147 h 907740"/>
                <a:gd name="connsiteX1531" fmla="*/ 646495 w 907653"/>
                <a:gd name="connsiteY1531" fmla="*/ 760980 h 907740"/>
                <a:gd name="connsiteX1532" fmla="*/ 647062 w 907653"/>
                <a:gd name="connsiteY1532" fmla="*/ 760613 h 907740"/>
                <a:gd name="connsiteX1533" fmla="*/ 647396 w 907653"/>
                <a:gd name="connsiteY1533" fmla="*/ 760380 h 907740"/>
                <a:gd name="connsiteX1534" fmla="*/ 647696 w 907653"/>
                <a:gd name="connsiteY1534" fmla="*/ 760180 h 907740"/>
                <a:gd name="connsiteX1535" fmla="*/ 649498 w 907653"/>
                <a:gd name="connsiteY1535" fmla="*/ 758978 h 907740"/>
                <a:gd name="connsiteX1536" fmla="*/ 788388 w 907653"/>
                <a:gd name="connsiteY1536" fmla="*/ 758978 h 907740"/>
                <a:gd name="connsiteX1537" fmla="*/ 794160 w 907653"/>
                <a:gd name="connsiteY1537" fmla="*/ 752306 h 907740"/>
                <a:gd name="connsiteX1538" fmla="*/ 797062 w 907653"/>
                <a:gd name="connsiteY1538" fmla="*/ 748970 h 907740"/>
                <a:gd name="connsiteX1539" fmla="*/ 799464 w 907653"/>
                <a:gd name="connsiteY1539" fmla="*/ 746067 h 907740"/>
                <a:gd name="connsiteX1540" fmla="*/ 801933 w 907653"/>
                <a:gd name="connsiteY1540" fmla="*/ 743064 h 907740"/>
                <a:gd name="connsiteX1541" fmla="*/ 805270 w 907653"/>
                <a:gd name="connsiteY1541" fmla="*/ 739027 h 907740"/>
                <a:gd name="connsiteX1542" fmla="*/ 811075 w 907653"/>
                <a:gd name="connsiteY1542" fmla="*/ 731554 h 907740"/>
                <a:gd name="connsiteX1543" fmla="*/ 814144 w 907653"/>
                <a:gd name="connsiteY1543" fmla="*/ 727484 h 907740"/>
                <a:gd name="connsiteX1544" fmla="*/ 817147 w 907653"/>
                <a:gd name="connsiteY1544" fmla="*/ 723347 h 907740"/>
                <a:gd name="connsiteX1545" fmla="*/ 820116 w 907653"/>
                <a:gd name="connsiteY1545" fmla="*/ 719210 h 907740"/>
                <a:gd name="connsiteX1546" fmla="*/ 825921 w 907653"/>
                <a:gd name="connsiteY1546" fmla="*/ 710802 h 907740"/>
                <a:gd name="connsiteX1547" fmla="*/ 831560 w 907653"/>
                <a:gd name="connsiteY1547" fmla="*/ 702261 h 907740"/>
                <a:gd name="connsiteX1548" fmla="*/ 834295 w 907653"/>
                <a:gd name="connsiteY1548" fmla="*/ 697958 h 907740"/>
                <a:gd name="connsiteX1549" fmla="*/ 836998 w 907653"/>
                <a:gd name="connsiteY1549" fmla="*/ 693587 h 907740"/>
                <a:gd name="connsiteX1550" fmla="*/ 839634 w 907653"/>
                <a:gd name="connsiteY1550" fmla="*/ 689217 h 907740"/>
                <a:gd name="connsiteX1551" fmla="*/ 841969 w 907653"/>
                <a:gd name="connsiteY1551" fmla="*/ 685280 h 907740"/>
                <a:gd name="connsiteX1552" fmla="*/ 842403 w 907653"/>
                <a:gd name="connsiteY1552" fmla="*/ 684479 h 907740"/>
                <a:gd name="connsiteX1553" fmla="*/ 844104 w 907653"/>
                <a:gd name="connsiteY1553" fmla="*/ 681543 h 907740"/>
                <a:gd name="connsiteX1554" fmla="*/ 845138 w 907653"/>
                <a:gd name="connsiteY1554" fmla="*/ 679708 h 907740"/>
                <a:gd name="connsiteX1555" fmla="*/ 847274 w 907653"/>
                <a:gd name="connsiteY1555" fmla="*/ 675838 h 907740"/>
                <a:gd name="connsiteX1556" fmla="*/ 849376 w 907653"/>
                <a:gd name="connsiteY1556" fmla="*/ 671968 h 907740"/>
                <a:gd name="connsiteX1557" fmla="*/ 850210 w 907653"/>
                <a:gd name="connsiteY1557" fmla="*/ 670433 h 907740"/>
                <a:gd name="connsiteX1558" fmla="*/ 851878 w 907653"/>
                <a:gd name="connsiteY1558" fmla="*/ 667097 h 907740"/>
                <a:gd name="connsiteX1559" fmla="*/ 852311 w 907653"/>
                <a:gd name="connsiteY1559" fmla="*/ 666229 h 907740"/>
                <a:gd name="connsiteX1560" fmla="*/ 854480 w 907653"/>
                <a:gd name="connsiteY1560" fmla="*/ 662059 h 907740"/>
                <a:gd name="connsiteX1561" fmla="*/ 856715 w 907653"/>
                <a:gd name="connsiteY1561" fmla="*/ 657555 h 907740"/>
                <a:gd name="connsiteX1562" fmla="*/ 856882 w 907653"/>
                <a:gd name="connsiteY1562" fmla="*/ 657221 h 907740"/>
                <a:gd name="connsiteX1563" fmla="*/ 859017 w 907653"/>
                <a:gd name="connsiteY1563" fmla="*/ 652818 h 907740"/>
                <a:gd name="connsiteX1564" fmla="*/ 861219 w 907653"/>
                <a:gd name="connsiteY1564" fmla="*/ 648180 h 907740"/>
                <a:gd name="connsiteX1565" fmla="*/ 863355 w 907653"/>
                <a:gd name="connsiteY1565" fmla="*/ 643476 h 907740"/>
                <a:gd name="connsiteX1566" fmla="*/ 867492 w 907653"/>
                <a:gd name="connsiteY1566" fmla="*/ 634001 h 907740"/>
                <a:gd name="connsiteX1567" fmla="*/ 867492 w 907653"/>
                <a:gd name="connsiteY1567" fmla="*/ 634001 h 907740"/>
                <a:gd name="connsiteX1568" fmla="*/ 869427 w 907653"/>
                <a:gd name="connsiteY1568" fmla="*/ 629397 h 907740"/>
                <a:gd name="connsiteX1569" fmla="*/ 871095 w 907653"/>
                <a:gd name="connsiteY1569" fmla="*/ 625226 h 907740"/>
                <a:gd name="connsiteX1570" fmla="*/ 873230 w 907653"/>
                <a:gd name="connsiteY1570" fmla="*/ 619788 h 907740"/>
                <a:gd name="connsiteX1571" fmla="*/ 873230 w 907653"/>
                <a:gd name="connsiteY1571" fmla="*/ 619788 h 907740"/>
                <a:gd name="connsiteX1572" fmla="*/ 873230 w 907653"/>
                <a:gd name="connsiteY1572" fmla="*/ 619488 h 907740"/>
                <a:gd name="connsiteX1573" fmla="*/ 874064 w 907653"/>
                <a:gd name="connsiteY1573" fmla="*/ 617253 h 907740"/>
                <a:gd name="connsiteX1574" fmla="*/ 875766 w 907653"/>
                <a:gd name="connsiteY1574" fmla="*/ 612715 h 907740"/>
                <a:gd name="connsiteX1575" fmla="*/ 878501 w 907653"/>
                <a:gd name="connsiteY1575" fmla="*/ 604875 h 907740"/>
                <a:gd name="connsiteX1576" fmla="*/ 880937 w 907653"/>
                <a:gd name="connsiteY1576" fmla="*/ 597635 h 907740"/>
                <a:gd name="connsiteX1577" fmla="*/ 881771 w 907653"/>
                <a:gd name="connsiteY1577" fmla="*/ 594966 h 907740"/>
                <a:gd name="connsiteX1578" fmla="*/ 886308 w 907653"/>
                <a:gd name="connsiteY1578" fmla="*/ 579786 h 907740"/>
                <a:gd name="connsiteX1579" fmla="*/ 887309 w 907653"/>
                <a:gd name="connsiteY1579" fmla="*/ 576183 h 907740"/>
                <a:gd name="connsiteX1580" fmla="*/ 889845 w 907653"/>
                <a:gd name="connsiteY1580" fmla="*/ 566374 h 907740"/>
                <a:gd name="connsiteX1581" fmla="*/ 890546 w 907653"/>
                <a:gd name="connsiteY1581" fmla="*/ 563438 h 907740"/>
                <a:gd name="connsiteX1582" fmla="*/ 891713 w 907653"/>
                <a:gd name="connsiteY1582" fmla="*/ 558434 h 907740"/>
                <a:gd name="connsiteX1583" fmla="*/ 892647 w 907653"/>
                <a:gd name="connsiteY1583" fmla="*/ 554330 h 907740"/>
                <a:gd name="connsiteX1584" fmla="*/ 892647 w 907653"/>
                <a:gd name="connsiteY1584" fmla="*/ 554096 h 907740"/>
                <a:gd name="connsiteX1585" fmla="*/ 893581 w 907653"/>
                <a:gd name="connsiteY1585" fmla="*/ 549759 h 907740"/>
                <a:gd name="connsiteX1586" fmla="*/ 895283 w 907653"/>
                <a:gd name="connsiteY1586" fmla="*/ 541052 h 907740"/>
                <a:gd name="connsiteX1587" fmla="*/ 895917 w 907653"/>
                <a:gd name="connsiteY1587" fmla="*/ 537715 h 907740"/>
                <a:gd name="connsiteX1588" fmla="*/ 897752 w 907653"/>
                <a:gd name="connsiteY1588" fmla="*/ 526505 h 907740"/>
                <a:gd name="connsiteX1589" fmla="*/ 898653 w 907653"/>
                <a:gd name="connsiteY1589" fmla="*/ 519833 h 907740"/>
                <a:gd name="connsiteX1590" fmla="*/ 898919 w 907653"/>
                <a:gd name="connsiteY1590" fmla="*/ 517998 h 907740"/>
                <a:gd name="connsiteX1591" fmla="*/ 899487 w 907653"/>
                <a:gd name="connsiteY1591" fmla="*/ 513627 h 907740"/>
                <a:gd name="connsiteX1592" fmla="*/ 899787 w 907653"/>
                <a:gd name="connsiteY1592" fmla="*/ 510891 h 907740"/>
                <a:gd name="connsiteX1593" fmla="*/ 901322 w 907653"/>
                <a:gd name="connsiteY1593" fmla="*/ 496045 h 907740"/>
                <a:gd name="connsiteX1594" fmla="*/ 902456 w 907653"/>
                <a:gd name="connsiteY1594" fmla="*/ 478396 h 907740"/>
                <a:gd name="connsiteX1595" fmla="*/ 902656 w 907653"/>
                <a:gd name="connsiteY1595" fmla="*/ 473792 h 907740"/>
                <a:gd name="connsiteX1596" fmla="*/ 902890 w 907653"/>
                <a:gd name="connsiteY1596" fmla="*/ 464650 h 907740"/>
                <a:gd name="connsiteX1597" fmla="*/ 902890 w 907653"/>
                <a:gd name="connsiteY1597" fmla="*/ 457077 h 907740"/>
                <a:gd name="connsiteX1598" fmla="*/ 907561 w 907653"/>
                <a:gd name="connsiteY1598" fmla="*/ 445166 h 907740"/>
                <a:gd name="connsiteX1599" fmla="*/ 645561 w 907653"/>
                <a:gd name="connsiteY1599" fmla="*/ 297502 h 907740"/>
                <a:gd name="connsiteX1600" fmla="*/ 656204 w 907653"/>
                <a:gd name="connsiteY1600" fmla="*/ 288861 h 907740"/>
                <a:gd name="connsiteX1601" fmla="*/ 656204 w 907653"/>
                <a:gd name="connsiteY1601" fmla="*/ 288861 h 907740"/>
                <a:gd name="connsiteX1602" fmla="*/ 666913 w 907653"/>
                <a:gd name="connsiteY1602" fmla="*/ 280186 h 907740"/>
                <a:gd name="connsiteX1603" fmla="*/ 666913 w 907653"/>
                <a:gd name="connsiteY1603" fmla="*/ 280186 h 907740"/>
                <a:gd name="connsiteX1604" fmla="*/ 669582 w 907653"/>
                <a:gd name="connsiteY1604" fmla="*/ 278018 h 907740"/>
                <a:gd name="connsiteX1605" fmla="*/ 670450 w 907653"/>
                <a:gd name="connsiteY1605" fmla="*/ 277284 h 907740"/>
                <a:gd name="connsiteX1606" fmla="*/ 670617 w 907653"/>
                <a:gd name="connsiteY1606" fmla="*/ 277284 h 907740"/>
                <a:gd name="connsiteX1607" fmla="*/ 671851 w 907653"/>
                <a:gd name="connsiteY1607" fmla="*/ 276283 h 907740"/>
                <a:gd name="connsiteX1608" fmla="*/ 674020 w 907653"/>
                <a:gd name="connsiteY1608" fmla="*/ 274548 h 907740"/>
                <a:gd name="connsiteX1609" fmla="*/ 675054 w 907653"/>
                <a:gd name="connsiteY1609" fmla="*/ 273680 h 907740"/>
                <a:gd name="connsiteX1610" fmla="*/ 677556 w 907653"/>
                <a:gd name="connsiteY1610" fmla="*/ 271645 h 907740"/>
                <a:gd name="connsiteX1611" fmla="*/ 677556 w 907653"/>
                <a:gd name="connsiteY1611" fmla="*/ 271645 h 907740"/>
                <a:gd name="connsiteX1612" fmla="*/ 688166 w 907653"/>
                <a:gd name="connsiteY1612" fmla="*/ 263038 h 907740"/>
                <a:gd name="connsiteX1613" fmla="*/ 688166 w 907653"/>
                <a:gd name="connsiteY1613" fmla="*/ 263038 h 907740"/>
                <a:gd name="connsiteX1614" fmla="*/ 698842 w 907653"/>
                <a:gd name="connsiteY1614" fmla="*/ 254430 h 907740"/>
                <a:gd name="connsiteX1615" fmla="*/ 698842 w 907653"/>
                <a:gd name="connsiteY1615" fmla="*/ 254430 h 907740"/>
                <a:gd name="connsiteX1616" fmla="*/ 701511 w 907653"/>
                <a:gd name="connsiteY1616" fmla="*/ 252261 h 907740"/>
                <a:gd name="connsiteX1617" fmla="*/ 705915 w 907653"/>
                <a:gd name="connsiteY1617" fmla="*/ 248658 h 907740"/>
                <a:gd name="connsiteX1618" fmla="*/ 705915 w 907653"/>
                <a:gd name="connsiteY1618" fmla="*/ 248658 h 907740"/>
                <a:gd name="connsiteX1619" fmla="*/ 709451 w 907653"/>
                <a:gd name="connsiteY1619" fmla="*/ 245822 h 907740"/>
                <a:gd name="connsiteX1620" fmla="*/ 709451 w 907653"/>
                <a:gd name="connsiteY1620" fmla="*/ 245822 h 907740"/>
                <a:gd name="connsiteX1621" fmla="*/ 712988 w 907653"/>
                <a:gd name="connsiteY1621" fmla="*/ 242920 h 907740"/>
                <a:gd name="connsiteX1622" fmla="*/ 712988 w 907653"/>
                <a:gd name="connsiteY1622" fmla="*/ 242920 h 907740"/>
                <a:gd name="connsiteX1623" fmla="*/ 716524 w 907653"/>
                <a:gd name="connsiteY1623" fmla="*/ 240051 h 907740"/>
                <a:gd name="connsiteX1624" fmla="*/ 716524 w 907653"/>
                <a:gd name="connsiteY1624" fmla="*/ 240051 h 907740"/>
                <a:gd name="connsiteX1625" fmla="*/ 720061 w 907653"/>
                <a:gd name="connsiteY1625" fmla="*/ 237148 h 907740"/>
                <a:gd name="connsiteX1626" fmla="*/ 720061 w 907653"/>
                <a:gd name="connsiteY1626" fmla="*/ 237148 h 907740"/>
                <a:gd name="connsiteX1627" fmla="*/ 723397 w 907653"/>
                <a:gd name="connsiteY1627" fmla="*/ 234312 h 907740"/>
                <a:gd name="connsiteX1628" fmla="*/ 726967 w 907653"/>
                <a:gd name="connsiteY1628" fmla="*/ 231410 h 907740"/>
                <a:gd name="connsiteX1629" fmla="*/ 730537 w 907653"/>
                <a:gd name="connsiteY1629" fmla="*/ 228540 h 907740"/>
                <a:gd name="connsiteX1630" fmla="*/ 736976 w 907653"/>
                <a:gd name="connsiteY1630" fmla="*/ 223336 h 907740"/>
                <a:gd name="connsiteX1631" fmla="*/ 736976 w 907653"/>
                <a:gd name="connsiteY1631" fmla="*/ 223336 h 907740"/>
                <a:gd name="connsiteX1632" fmla="*/ 737643 w 907653"/>
                <a:gd name="connsiteY1632" fmla="*/ 222769 h 907740"/>
                <a:gd name="connsiteX1633" fmla="*/ 741346 w 907653"/>
                <a:gd name="connsiteY1633" fmla="*/ 219733 h 907740"/>
                <a:gd name="connsiteX1634" fmla="*/ 745850 w 907653"/>
                <a:gd name="connsiteY1634" fmla="*/ 216096 h 907740"/>
                <a:gd name="connsiteX1635" fmla="*/ 751922 w 907653"/>
                <a:gd name="connsiteY1635" fmla="*/ 211225 h 907740"/>
                <a:gd name="connsiteX1636" fmla="*/ 762632 w 907653"/>
                <a:gd name="connsiteY1636" fmla="*/ 202551 h 907740"/>
                <a:gd name="connsiteX1637" fmla="*/ 773909 w 907653"/>
                <a:gd name="connsiteY1637" fmla="*/ 193276 h 907740"/>
                <a:gd name="connsiteX1638" fmla="*/ 776077 w 907653"/>
                <a:gd name="connsiteY1638" fmla="*/ 196011 h 907740"/>
                <a:gd name="connsiteX1639" fmla="*/ 777145 w 907653"/>
                <a:gd name="connsiteY1639" fmla="*/ 197346 h 907740"/>
                <a:gd name="connsiteX1640" fmla="*/ 778813 w 907653"/>
                <a:gd name="connsiteY1640" fmla="*/ 199481 h 907740"/>
                <a:gd name="connsiteX1641" fmla="*/ 783817 w 907653"/>
                <a:gd name="connsiteY1641" fmla="*/ 206154 h 907740"/>
                <a:gd name="connsiteX1642" fmla="*/ 785319 w 907653"/>
                <a:gd name="connsiteY1642" fmla="*/ 208189 h 907740"/>
                <a:gd name="connsiteX1643" fmla="*/ 787020 w 907653"/>
                <a:gd name="connsiteY1643" fmla="*/ 210458 h 907740"/>
                <a:gd name="connsiteX1644" fmla="*/ 788054 w 907653"/>
                <a:gd name="connsiteY1644" fmla="*/ 211926 h 907740"/>
                <a:gd name="connsiteX1645" fmla="*/ 789155 w 907653"/>
                <a:gd name="connsiteY1645" fmla="*/ 213427 h 907740"/>
                <a:gd name="connsiteX1646" fmla="*/ 790990 w 907653"/>
                <a:gd name="connsiteY1646" fmla="*/ 215963 h 907740"/>
                <a:gd name="connsiteX1647" fmla="*/ 793259 w 907653"/>
                <a:gd name="connsiteY1647" fmla="*/ 219299 h 907740"/>
                <a:gd name="connsiteX1648" fmla="*/ 793259 w 907653"/>
                <a:gd name="connsiteY1648" fmla="*/ 219299 h 907740"/>
                <a:gd name="connsiteX1649" fmla="*/ 795528 w 907653"/>
                <a:gd name="connsiteY1649" fmla="*/ 222635 h 907740"/>
                <a:gd name="connsiteX1650" fmla="*/ 797096 w 907653"/>
                <a:gd name="connsiteY1650" fmla="*/ 224937 h 907740"/>
                <a:gd name="connsiteX1651" fmla="*/ 797963 w 907653"/>
                <a:gd name="connsiteY1651" fmla="*/ 226272 h 907740"/>
                <a:gd name="connsiteX1652" fmla="*/ 798430 w 907653"/>
                <a:gd name="connsiteY1652" fmla="*/ 226972 h 907740"/>
                <a:gd name="connsiteX1653" fmla="*/ 798931 w 907653"/>
                <a:gd name="connsiteY1653" fmla="*/ 227673 h 907740"/>
                <a:gd name="connsiteX1654" fmla="*/ 799665 w 907653"/>
                <a:gd name="connsiteY1654" fmla="*/ 228841 h 907740"/>
                <a:gd name="connsiteX1655" fmla="*/ 800832 w 907653"/>
                <a:gd name="connsiteY1655" fmla="*/ 230609 h 907740"/>
                <a:gd name="connsiteX1656" fmla="*/ 802868 w 907653"/>
                <a:gd name="connsiteY1656" fmla="*/ 233945 h 907740"/>
                <a:gd name="connsiteX1657" fmla="*/ 804336 w 907653"/>
                <a:gd name="connsiteY1657" fmla="*/ 236281 h 907740"/>
                <a:gd name="connsiteX1658" fmla="*/ 809707 w 907653"/>
                <a:gd name="connsiteY1658" fmla="*/ 245222 h 907740"/>
                <a:gd name="connsiteX1659" fmla="*/ 811042 w 907653"/>
                <a:gd name="connsiteY1659" fmla="*/ 247457 h 907740"/>
                <a:gd name="connsiteX1660" fmla="*/ 812243 w 907653"/>
                <a:gd name="connsiteY1660" fmla="*/ 249592 h 907740"/>
                <a:gd name="connsiteX1661" fmla="*/ 814178 w 907653"/>
                <a:gd name="connsiteY1661" fmla="*/ 252929 h 907740"/>
                <a:gd name="connsiteX1662" fmla="*/ 816446 w 907653"/>
                <a:gd name="connsiteY1662" fmla="*/ 257099 h 907740"/>
                <a:gd name="connsiteX1663" fmla="*/ 821384 w 907653"/>
                <a:gd name="connsiteY1663" fmla="*/ 266441 h 907740"/>
                <a:gd name="connsiteX1664" fmla="*/ 823152 w 907653"/>
                <a:gd name="connsiteY1664" fmla="*/ 269944 h 907740"/>
                <a:gd name="connsiteX1665" fmla="*/ 823486 w 907653"/>
                <a:gd name="connsiteY1665" fmla="*/ 270644 h 907740"/>
                <a:gd name="connsiteX1666" fmla="*/ 825554 w 907653"/>
                <a:gd name="connsiteY1666" fmla="*/ 274882 h 907740"/>
                <a:gd name="connsiteX1667" fmla="*/ 827523 w 907653"/>
                <a:gd name="connsiteY1667" fmla="*/ 279019 h 907740"/>
                <a:gd name="connsiteX1668" fmla="*/ 830225 w 907653"/>
                <a:gd name="connsiteY1668" fmla="*/ 284924 h 907740"/>
                <a:gd name="connsiteX1669" fmla="*/ 831593 w 907653"/>
                <a:gd name="connsiteY1669" fmla="*/ 287993 h 907740"/>
                <a:gd name="connsiteX1670" fmla="*/ 831960 w 907653"/>
                <a:gd name="connsiteY1670" fmla="*/ 288794 h 907740"/>
                <a:gd name="connsiteX1671" fmla="*/ 832694 w 907653"/>
                <a:gd name="connsiteY1671" fmla="*/ 290529 h 907740"/>
                <a:gd name="connsiteX1672" fmla="*/ 833094 w 907653"/>
                <a:gd name="connsiteY1672" fmla="*/ 291463 h 907740"/>
                <a:gd name="connsiteX1673" fmla="*/ 834095 w 907653"/>
                <a:gd name="connsiteY1673" fmla="*/ 293798 h 907740"/>
                <a:gd name="connsiteX1674" fmla="*/ 834095 w 907653"/>
                <a:gd name="connsiteY1674" fmla="*/ 293798 h 907740"/>
                <a:gd name="connsiteX1675" fmla="*/ 837165 w 907653"/>
                <a:gd name="connsiteY1675" fmla="*/ 301338 h 907740"/>
                <a:gd name="connsiteX1676" fmla="*/ 837165 w 907653"/>
                <a:gd name="connsiteY1676" fmla="*/ 301338 h 907740"/>
                <a:gd name="connsiteX1677" fmla="*/ 837165 w 907653"/>
                <a:gd name="connsiteY1677" fmla="*/ 301338 h 907740"/>
                <a:gd name="connsiteX1678" fmla="*/ 838232 w 907653"/>
                <a:gd name="connsiteY1678" fmla="*/ 304108 h 907740"/>
                <a:gd name="connsiteX1679" fmla="*/ 838232 w 907653"/>
                <a:gd name="connsiteY1679" fmla="*/ 304108 h 907740"/>
                <a:gd name="connsiteX1680" fmla="*/ 838566 w 907653"/>
                <a:gd name="connsiteY1680" fmla="*/ 305008 h 907740"/>
                <a:gd name="connsiteX1681" fmla="*/ 838566 w 907653"/>
                <a:gd name="connsiteY1681" fmla="*/ 305008 h 907740"/>
                <a:gd name="connsiteX1682" fmla="*/ 825721 w 907653"/>
                <a:gd name="connsiteY1682" fmla="*/ 309946 h 907740"/>
                <a:gd name="connsiteX1683" fmla="*/ 812876 w 907653"/>
                <a:gd name="connsiteY1683" fmla="*/ 314884 h 907740"/>
                <a:gd name="connsiteX1684" fmla="*/ 812876 w 907653"/>
                <a:gd name="connsiteY1684" fmla="*/ 314884 h 907740"/>
                <a:gd name="connsiteX1685" fmla="*/ 811475 w 907653"/>
                <a:gd name="connsiteY1685" fmla="*/ 315384 h 907740"/>
                <a:gd name="connsiteX1686" fmla="*/ 811042 w 907653"/>
                <a:gd name="connsiteY1686" fmla="*/ 315551 h 907740"/>
                <a:gd name="connsiteX1687" fmla="*/ 805637 w 907653"/>
                <a:gd name="connsiteY1687" fmla="*/ 317620 h 907740"/>
                <a:gd name="connsiteX1688" fmla="*/ 800165 w 907653"/>
                <a:gd name="connsiteY1688" fmla="*/ 319721 h 907740"/>
                <a:gd name="connsiteX1689" fmla="*/ 800165 w 907653"/>
                <a:gd name="connsiteY1689" fmla="*/ 319721 h 907740"/>
                <a:gd name="connsiteX1690" fmla="*/ 799431 w 907653"/>
                <a:gd name="connsiteY1690" fmla="*/ 319988 h 907740"/>
                <a:gd name="connsiteX1691" fmla="*/ 796996 w 907653"/>
                <a:gd name="connsiteY1691" fmla="*/ 320922 h 907740"/>
                <a:gd name="connsiteX1692" fmla="*/ 796996 w 907653"/>
                <a:gd name="connsiteY1692" fmla="*/ 320922 h 907740"/>
                <a:gd name="connsiteX1693" fmla="*/ 795861 w 907653"/>
                <a:gd name="connsiteY1693" fmla="*/ 321390 h 907740"/>
                <a:gd name="connsiteX1694" fmla="*/ 795861 w 907653"/>
                <a:gd name="connsiteY1694" fmla="*/ 321390 h 907740"/>
                <a:gd name="connsiteX1695" fmla="*/ 795027 w 907653"/>
                <a:gd name="connsiteY1695" fmla="*/ 321723 h 907740"/>
                <a:gd name="connsiteX1696" fmla="*/ 787320 w 907653"/>
                <a:gd name="connsiteY1696" fmla="*/ 324693 h 907740"/>
                <a:gd name="connsiteX1697" fmla="*/ 787320 w 907653"/>
                <a:gd name="connsiteY1697" fmla="*/ 324693 h 907740"/>
                <a:gd name="connsiteX1698" fmla="*/ 783083 w 907653"/>
                <a:gd name="connsiteY1698" fmla="*/ 326327 h 907740"/>
                <a:gd name="connsiteX1699" fmla="*/ 783083 w 907653"/>
                <a:gd name="connsiteY1699" fmla="*/ 326327 h 907740"/>
                <a:gd name="connsiteX1700" fmla="*/ 778846 w 907653"/>
                <a:gd name="connsiteY1700" fmla="*/ 327995 h 907740"/>
                <a:gd name="connsiteX1701" fmla="*/ 778846 w 907653"/>
                <a:gd name="connsiteY1701" fmla="*/ 327995 h 907740"/>
                <a:gd name="connsiteX1702" fmla="*/ 774542 w 907653"/>
                <a:gd name="connsiteY1702" fmla="*/ 329630 h 907740"/>
                <a:gd name="connsiteX1703" fmla="*/ 774542 w 907653"/>
                <a:gd name="connsiteY1703" fmla="*/ 329630 h 907740"/>
                <a:gd name="connsiteX1704" fmla="*/ 770305 w 907653"/>
                <a:gd name="connsiteY1704" fmla="*/ 331232 h 907740"/>
                <a:gd name="connsiteX1705" fmla="*/ 770305 w 907653"/>
                <a:gd name="connsiteY1705" fmla="*/ 331232 h 907740"/>
                <a:gd name="connsiteX1706" fmla="*/ 766035 w 907653"/>
                <a:gd name="connsiteY1706" fmla="*/ 332833 h 907740"/>
                <a:gd name="connsiteX1707" fmla="*/ 766035 w 907653"/>
                <a:gd name="connsiteY1707" fmla="*/ 332833 h 907740"/>
                <a:gd name="connsiteX1708" fmla="*/ 761798 w 907653"/>
                <a:gd name="connsiteY1708" fmla="*/ 334501 h 907740"/>
                <a:gd name="connsiteX1709" fmla="*/ 761798 w 907653"/>
                <a:gd name="connsiteY1709" fmla="*/ 334501 h 907740"/>
                <a:gd name="connsiteX1710" fmla="*/ 757527 w 907653"/>
                <a:gd name="connsiteY1710" fmla="*/ 336136 h 907740"/>
                <a:gd name="connsiteX1711" fmla="*/ 757527 w 907653"/>
                <a:gd name="connsiteY1711" fmla="*/ 336136 h 907740"/>
                <a:gd name="connsiteX1712" fmla="*/ 748986 w 907653"/>
                <a:gd name="connsiteY1712" fmla="*/ 339472 h 907740"/>
                <a:gd name="connsiteX1713" fmla="*/ 748986 w 907653"/>
                <a:gd name="connsiteY1713" fmla="*/ 339472 h 907740"/>
                <a:gd name="connsiteX1714" fmla="*/ 748720 w 907653"/>
                <a:gd name="connsiteY1714" fmla="*/ 339472 h 907740"/>
                <a:gd name="connsiteX1715" fmla="*/ 736208 w 907653"/>
                <a:gd name="connsiteY1715" fmla="*/ 344277 h 907740"/>
                <a:gd name="connsiteX1716" fmla="*/ 736208 w 907653"/>
                <a:gd name="connsiteY1716" fmla="*/ 344277 h 907740"/>
                <a:gd name="connsiteX1717" fmla="*/ 735908 w 907653"/>
                <a:gd name="connsiteY1717" fmla="*/ 344277 h 907740"/>
                <a:gd name="connsiteX1718" fmla="*/ 723397 w 907653"/>
                <a:gd name="connsiteY1718" fmla="*/ 349081 h 907740"/>
                <a:gd name="connsiteX1719" fmla="*/ 723397 w 907653"/>
                <a:gd name="connsiteY1719" fmla="*/ 349081 h 907740"/>
                <a:gd name="connsiteX1720" fmla="*/ 723097 w 907653"/>
                <a:gd name="connsiteY1720" fmla="*/ 349081 h 907740"/>
                <a:gd name="connsiteX1721" fmla="*/ 710519 w 907653"/>
                <a:gd name="connsiteY1721" fmla="*/ 354386 h 907740"/>
                <a:gd name="connsiteX1722" fmla="*/ 710519 w 907653"/>
                <a:gd name="connsiteY1722" fmla="*/ 354386 h 907740"/>
                <a:gd name="connsiteX1723" fmla="*/ 710219 w 907653"/>
                <a:gd name="connsiteY1723" fmla="*/ 354386 h 907740"/>
                <a:gd name="connsiteX1724" fmla="*/ 697707 w 907653"/>
                <a:gd name="connsiteY1724" fmla="*/ 359190 h 907740"/>
                <a:gd name="connsiteX1725" fmla="*/ 697707 w 907653"/>
                <a:gd name="connsiteY1725" fmla="*/ 359190 h 907740"/>
                <a:gd name="connsiteX1726" fmla="*/ 684696 w 907653"/>
                <a:gd name="connsiteY1726" fmla="*/ 364094 h 907740"/>
                <a:gd name="connsiteX1727" fmla="*/ 684696 w 907653"/>
                <a:gd name="connsiteY1727" fmla="*/ 364094 h 907740"/>
                <a:gd name="connsiteX1728" fmla="*/ 671951 w 907653"/>
                <a:gd name="connsiteY1728" fmla="*/ 368999 h 907740"/>
                <a:gd name="connsiteX1729" fmla="*/ 671951 w 907653"/>
                <a:gd name="connsiteY1729" fmla="*/ 368999 h 907740"/>
                <a:gd name="connsiteX1730" fmla="*/ 654903 w 907653"/>
                <a:gd name="connsiteY1730" fmla="*/ 375671 h 907740"/>
                <a:gd name="connsiteX1731" fmla="*/ 654903 w 907653"/>
                <a:gd name="connsiteY1731" fmla="*/ 375671 h 907740"/>
                <a:gd name="connsiteX1732" fmla="*/ 641858 w 907653"/>
                <a:gd name="connsiteY1732" fmla="*/ 380776 h 907740"/>
                <a:gd name="connsiteX1733" fmla="*/ 641858 w 907653"/>
                <a:gd name="connsiteY1733" fmla="*/ 380776 h 907740"/>
                <a:gd name="connsiteX1734" fmla="*/ 641858 w 907653"/>
                <a:gd name="connsiteY1734" fmla="*/ 380576 h 907740"/>
                <a:gd name="connsiteX1735" fmla="*/ 640490 w 907653"/>
                <a:gd name="connsiteY1735" fmla="*/ 377239 h 907740"/>
                <a:gd name="connsiteX1736" fmla="*/ 639389 w 907653"/>
                <a:gd name="connsiteY1736" fmla="*/ 374604 h 907740"/>
                <a:gd name="connsiteX1737" fmla="*/ 639389 w 907653"/>
                <a:gd name="connsiteY1737" fmla="*/ 374303 h 907740"/>
                <a:gd name="connsiteX1738" fmla="*/ 639389 w 907653"/>
                <a:gd name="connsiteY1738" fmla="*/ 374303 h 907740"/>
                <a:gd name="connsiteX1739" fmla="*/ 639222 w 907653"/>
                <a:gd name="connsiteY1739" fmla="*/ 373970 h 907740"/>
                <a:gd name="connsiteX1740" fmla="*/ 639222 w 907653"/>
                <a:gd name="connsiteY1740" fmla="*/ 373636 h 907740"/>
                <a:gd name="connsiteX1741" fmla="*/ 639222 w 907653"/>
                <a:gd name="connsiteY1741" fmla="*/ 373202 h 907740"/>
                <a:gd name="connsiteX1742" fmla="*/ 639222 w 907653"/>
                <a:gd name="connsiteY1742" fmla="*/ 373202 h 907740"/>
                <a:gd name="connsiteX1743" fmla="*/ 638422 w 907653"/>
                <a:gd name="connsiteY1743" fmla="*/ 371467 h 907740"/>
                <a:gd name="connsiteX1744" fmla="*/ 638121 w 907653"/>
                <a:gd name="connsiteY1744" fmla="*/ 370767 h 907740"/>
                <a:gd name="connsiteX1745" fmla="*/ 637821 w 907653"/>
                <a:gd name="connsiteY1745" fmla="*/ 370066 h 907740"/>
                <a:gd name="connsiteX1746" fmla="*/ 637821 w 907653"/>
                <a:gd name="connsiteY1746" fmla="*/ 369833 h 907740"/>
                <a:gd name="connsiteX1747" fmla="*/ 637054 w 907653"/>
                <a:gd name="connsiteY1747" fmla="*/ 368164 h 907740"/>
                <a:gd name="connsiteX1748" fmla="*/ 636286 w 907653"/>
                <a:gd name="connsiteY1748" fmla="*/ 366530 h 907740"/>
                <a:gd name="connsiteX1749" fmla="*/ 636286 w 907653"/>
                <a:gd name="connsiteY1749" fmla="*/ 366530 h 907740"/>
                <a:gd name="connsiteX1750" fmla="*/ 635586 w 907653"/>
                <a:gd name="connsiteY1750" fmla="*/ 365128 h 907740"/>
                <a:gd name="connsiteX1751" fmla="*/ 635252 w 907653"/>
                <a:gd name="connsiteY1751" fmla="*/ 364428 h 907740"/>
                <a:gd name="connsiteX1752" fmla="*/ 634885 w 907653"/>
                <a:gd name="connsiteY1752" fmla="*/ 363727 h 907740"/>
                <a:gd name="connsiteX1753" fmla="*/ 634585 w 907653"/>
                <a:gd name="connsiteY1753" fmla="*/ 363160 h 907740"/>
                <a:gd name="connsiteX1754" fmla="*/ 634585 w 907653"/>
                <a:gd name="connsiteY1754" fmla="*/ 362860 h 907740"/>
                <a:gd name="connsiteX1755" fmla="*/ 634585 w 907653"/>
                <a:gd name="connsiteY1755" fmla="*/ 362693 h 907740"/>
                <a:gd name="connsiteX1756" fmla="*/ 634184 w 907653"/>
                <a:gd name="connsiteY1756" fmla="*/ 361926 h 907740"/>
                <a:gd name="connsiteX1757" fmla="*/ 633217 w 907653"/>
                <a:gd name="connsiteY1757" fmla="*/ 360057 h 907740"/>
                <a:gd name="connsiteX1758" fmla="*/ 632550 w 907653"/>
                <a:gd name="connsiteY1758" fmla="*/ 358823 h 907740"/>
                <a:gd name="connsiteX1759" fmla="*/ 632249 w 907653"/>
                <a:gd name="connsiteY1759" fmla="*/ 358289 h 907740"/>
                <a:gd name="connsiteX1760" fmla="*/ 631449 w 907653"/>
                <a:gd name="connsiteY1760" fmla="*/ 356821 h 907740"/>
                <a:gd name="connsiteX1761" fmla="*/ 630881 w 907653"/>
                <a:gd name="connsiteY1761" fmla="*/ 355753 h 907740"/>
                <a:gd name="connsiteX1762" fmla="*/ 629414 w 907653"/>
                <a:gd name="connsiteY1762" fmla="*/ 353185 h 907740"/>
                <a:gd name="connsiteX1763" fmla="*/ 628846 w 907653"/>
                <a:gd name="connsiteY1763" fmla="*/ 352250 h 907740"/>
                <a:gd name="connsiteX1764" fmla="*/ 628012 w 907653"/>
                <a:gd name="connsiteY1764" fmla="*/ 350849 h 907740"/>
                <a:gd name="connsiteX1765" fmla="*/ 627178 w 907653"/>
                <a:gd name="connsiteY1765" fmla="*/ 349481 h 907740"/>
                <a:gd name="connsiteX1766" fmla="*/ 626544 w 907653"/>
                <a:gd name="connsiteY1766" fmla="*/ 348414 h 907740"/>
                <a:gd name="connsiteX1767" fmla="*/ 624976 w 907653"/>
                <a:gd name="connsiteY1767" fmla="*/ 345911 h 907740"/>
                <a:gd name="connsiteX1768" fmla="*/ 624976 w 907653"/>
                <a:gd name="connsiteY1768" fmla="*/ 345911 h 907740"/>
                <a:gd name="connsiteX1769" fmla="*/ 624809 w 907653"/>
                <a:gd name="connsiteY1769" fmla="*/ 345678 h 907740"/>
                <a:gd name="connsiteX1770" fmla="*/ 624809 w 907653"/>
                <a:gd name="connsiteY1770" fmla="*/ 345678 h 907740"/>
                <a:gd name="connsiteX1771" fmla="*/ 624809 w 907653"/>
                <a:gd name="connsiteY1771" fmla="*/ 345511 h 907740"/>
                <a:gd name="connsiteX1772" fmla="*/ 624809 w 907653"/>
                <a:gd name="connsiteY1772" fmla="*/ 345344 h 907740"/>
                <a:gd name="connsiteX1773" fmla="*/ 624609 w 907653"/>
                <a:gd name="connsiteY1773" fmla="*/ 345011 h 907740"/>
                <a:gd name="connsiteX1774" fmla="*/ 624609 w 907653"/>
                <a:gd name="connsiteY1774" fmla="*/ 345011 h 907740"/>
                <a:gd name="connsiteX1775" fmla="*/ 624609 w 907653"/>
                <a:gd name="connsiteY1775" fmla="*/ 345011 h 907740"/>
                <a:gd name="connsiteX1776" fmla="*/ 624609 w 907653"/>
                <a:gd name="connsiteY1776" fmla="*/ 344810 h 907740"/>
                <a:gd name="connsiteX1777" fmla="*/ 624609 w 907653"/>
                <a:gd name="connsiteY1777" fmla="*/ 344810 h 907740"/>
                <a:gd name="connsiteX1778" fmla="*/ 624276 w 907653"/>
                <a:gd name="connsiteY1778" fmla="*/ 344310 h 907740"/>
                <a:gd name="connsiteX1779" fmla="*/ 624109 w 907653"/>
                <a:gd name="connsiteY1779" fmla="*/ 344010 h 907740"/>
                <a:gd name="connsiteX1780" fmla="*/ 623575 w 907653"/>
                <a:gd name="connsiteY1780" fmla="*/ 343209 h 907740"/>
                <a:gd name="connsiteX1781" fmla="*/ 623575 w 907653"/>
                <a:gd name="connsiteY1781" fmla="*/ 343009 h 907740"/>
                <a:gd name="connsiteX1782" fmla="*/ 623575 w 907653"/>
                <a:gd name="connsiteY1782" fmla="*/ 342809 h 907740"/>
                <a:gd name="connsiteX1783" fmla="*/ 623575 w 907653"/>
                <a:gd name="connsiteY1783" fmla="*/ 342809 h 907740"/>
                <a:gd name="connsiteX1784" fmla="*/ 623308 w 907653"/>
                <a:gd name="connsiteY1784" fmla="*/ 342442 h 907740"/>
                <a:gd name="connsiteX1785" fmla="*/ 623108 w 907653"/>
                <a:gd name="connsiteY1785" fmla="*/ 342108 h 907740"/>
                <a:gd name="connsiteX1786" fmla="*/ 623108 w 907653"/>
                <a:gd name="connsiteY1786" fmla="*/ 341908 h 907740"/>
                <a:gd name="connsiteX1787" fmla="*/ 622774 w 907653"/>
                <a:gd name="connsiteY1787" fmla="*/ 341441 h 907740"/>
                <a:gd name="connsiteX1788" fmla="*/ 621873 w 907653"/>
                <a:gd name="connsiteY1788" fmla="*/ 340073 h 907740"/>
                <a:gd name="connsiteX1789" fmla="*/ 621873 w 907653"/>
                <a:gd name="connsiteY1789" fmla="*/ 340073 h 907740"/>
                <a:gd name="connsiteX1790" fmla="*/ 621873 w 907653"/>
                <a:gd name="connsiteY1790" fmla="*/ 339873 h 907740"/>
                <a:gd name="connsiteX1791" fmla="*/ 620739 w 907653"/>
                <a:gd name="connsiteY1791" fmla="*/ 338271 h 907740"/>
                <a:gd name="connsiteX1792" fmla="*/ 620439 w 907653"/>
                <a:gd name="connsiteY1792" fmla="*/ 337838 h 907740"/>
                <a:gd name="connsiteX1793" fmla="*/ 619905 w 907653"/>
                <a:gd name="connsiteY1793" fmla="*/ 337137 h 907740"/>
                <a:gd name="connsiteX1794" fmla="*/ 619238 w 907653"/>
                <a:gd name="connsiteY1794" fmla="*/ 336169 h 907740"/>
                <a:gd name="connsiteX1795" fmla="*/ 618137 w 907653"/>
                <a:gd name="connsiteY1795" fmla="*/ 334701 h 907740"/>
                <a:gd name="connsiteX1796" fmla="*/ 617103 w 907653"/>
                <a:gd name="connsiteY1796" fmla="*/ 333334 h 907740"/>
                <a:gd name="connsiteX1797" fmla="*/ 617103 w 907653"/>
                <a:gd name="connsiteY1797" fmla="*/ 333334 h 907740"/>
                <a:gd name="connsiteX1798" fmla="*/ 615101 w 907653"/>
                <a:gd name="connsiteY1798" fmla="*/ 330731 h 907740"/>
                <a:gd name="connsiteX1799" fmla="*/ 614934 w 907653"/>
                <a:gd name="connsiteY1799" fmla="*/ 330498 h 907740"/>
                <a:gd name="connsiteX1800" fmla="*/ 613099 w 907653"/>
                <a:gd name="connsiteY1800" fmla="*/ 328229 h 907740"/>
                <a:gd name="connsiteX1801" fmla="*/ 612832 w 907653"/>
                <a:gd name="connsiteY1801" fmla="*/ 327895 h 907740"/>
                <a:gd name="connsiteX1802" fmla="*/ 612599 w 907653"/>
                <a:gd name="connsiteY1802" fmla="*/ 327595 h 907740"/>
                <a:gd name="connsiteX1803" fmla="*/ 623108 w 907653"/>
                <a:gd name="connsiteY1803" fmla="*/ 319121 h 907740"/>
                <a:gd name="connsiteX1804" fmla="*/ 623308 w 907653"/>
                <a:gd name="connsiteY1804" fmla="*/ 318954 h 907740"/>
                <a:gd name="connsiteX1805" fmla="*/ 637354 w 907653"/>
                <a:gd name="connsiteY1805" fmla="*/ 307544 h 907740"/>
                <a:gd name="connsiteX1806" fmla="*/ 637554 w 907653"/>
                <a:gd name="connsiteY1806" fmla="*/ 307544 h 907740"/>
                <a:gd name="connsiteX1807" fmla="*/ 647563 w 907653"/>
                <a:gd name="connsiteY1807" fmla="*/ 298870 h 907740"/>
                <a:gd name="connsiteX1808" fmla="*/ 647563 w 907653"/>
                <a:gd name="connsiteY1808" fmla="*/ 298870 h 907740"/>
                <a:gd name="connsiteX1809" fmla="*/ 647563 w 907653"/>
                <a:gd name="connsiteY1809" fmla="*/ 298870 h 907740"/>
                <a:gd name="connsiteX1810" fmla="*/ 383295 w 907653"/>
                <a:gd name="connsiteY1810" fmla="*/ 94555 h 907740"/>
                <a:gd name="connsiteX1811" fmla="*/ 384463 w 907653"/>
                <a:gd name="connsiteY1811" fmla="*/ 100593 h 907740"/>
                <a:gd name="connsiteX1812" fmla="*/ 384629 w 907653"/>
                <a:gd name="connsiteY1812" fmla="*/ 101494 h 907740"/>
                <a:gd name="connsiteX1813" fmla="*/ 384629 w 907653"/>
                <a:gd name="connsiteY1813" fmla="*/ 101761 h 907740"/>
                <a:gd name="connsiteX1814" fmla="*/ 384629 w 907653"/>
                <a:gd name="connsiteY1814" fmla="*/ 102628 h 907740"/>
                <a:gd name="connsiteX1815" fmla="*/ 384629 w 907653"/>
                <a:gd name="connsiteY1815" fmla="*/ 102628 h 907740"/>
                <a:gd name="connsiteX1816" fmla="*/ 384629 w 907653"/>
                <a:gd name="connsiteY1816" fmla="*/ 102628 h 907740"/>
                <a:gd name="connsiteX1817" fmla="*/ 385497 w 907653"/>
                <a:gd name="connsiteY1817" fmla="*/ 107032 h 907740"/>
                <a:gd name="connsiteX1818" fmla="*/ 385497 w 907653"/>
                <a:gd name="connsiteY1818" fmla="*/ 107032 h 907740"/>
                <a:gd name="connsiteX1819" fmla="*/ 385664 w 907653"/>
                <a:gd name="connsiteY1819" fmla="*/ 107833 h 907740"/>
                <a:gd name="connsiteX1820" fmla="*/ 385664 w 907653"/>
                <a:gd name="connsiteY1820" fmla="*/ 107833 h 907740"/>
                <a:gd name="connsiteX1821" fmla="*/ 385664 w 907653"/>
                <a:gd name="connsiteY1821" fmla="*/ 108334 h 907740"/>
                <a:gd name="connsiteX1822" fmla="*/ 385664 w 907653"/>
                <a:gd name="connsiteY1822" fmla="*/ 108600 h 907740"/>
                <a:gd name="connsiteX1823" fmla="*/ 385664 w 907653"/>
                <a:gd name="connsiteY1823" fmla="*/ 108600 h 907740"/>
                <a:gd name="connsiteX1824" fmla="*/ 385664 w 907653"/>
                <a:gd name="connsiteY1824" fmla="*/ 108901 h 907740"/>
                <a:gd name="connsiteX1825" fmla="*/ 385664 w 907653"/>
                <a:gd name="connsiteY1825" fmla="*/ 108901 h 907740"/>
                <a:gd name="connsiteX1826" fmla="*/ 385664 w 907653"/>
                <a:gd name="connsiteY1826" fmla="*/ 109134 h 907740"/>
                <a:gd name="connsiteX1827" fmla="*/ 385664 w 907653"/>
                <a:gd name="connsiteY1827" fmla="*/ 109535 h 907740"/>
                <a:gd name="connsiteX1828" fmla="*/ 385664 w 907653"/>
                <a:gd name="connsiteY1828" fmla="*/ 109535 h 907740"/>
                <a:gd name="connsiteX1829" fmla="*/ 385664 w 907653"/>
                <a:gd name="connsiteY1829" fmla="*/ 110102 h 907740"/>
                <a:gd name="connsiteX1830" fmla="*/ 385664 w 907653"/>
                <a:gd name="connsiteY1830" fmla="*/ 110102 h 907740"/>
                <a:gd name="connsiteX1831" fmla="*/ 385664 w 907653"/>
                <a:gd name="connsiteY1831" fmla="*/ 110102 h 907740"/>
                <a:gd name="connsiteX1832" fmla="*/ 385664 w 907653"/>
                <a:gd name="connsiteY1832" fmla="*/ 110102 h 907740"/>
                <a:gd name="connsiteX1833" fmla="*/ 385664 w 907653"/>
                <a:gd name="connsiteY1833" fmla="*/ 111003 h 907740"/>
                <a:gd name="connsiteX1834" fmla="*/ 385664 w 907653"/>
                <a:gd name="connsiteY1834" fmla="*/ 111169 h 907740"/>
                <a:gd name="connsiteX1835" fmla="*/ 385830 w 907653"/>
                <a:gd name="connsiteY1835" fmla="*/ 111970 h 907740"/>
                <a:gd name="connsiteX1836" fmla="*/ 385830 w 907653"/>
                <a:gd name="connsiteY1836" fmla="*/ 112437 h 907740"/>
                <a:gd name="connsiteX1837" fmla="*/ 385830 w 907653"/>
                <a:gd name="connsiteY1837" fmla="*/ 113038 h 907740"/>
                <a:gd name="connsiteX1838" fmla="*/ 386331 w 907653"/>
                <a:gd name="connsiteY1838" fmla="*/ 115573 h 907740"/>
                <a:gd name="connsiteX1839" fmla="*/ 386331 w 907653"/>
                <a:gd name="connsiteY1839" fmla="*/ 115573 h 907740"/>
                <a:gd name="connsiteX1840" fmla="*/ 387132 w 907653"/>
                <a:gd name="connsiteY1840" fmla="*/ 119443 h 907740"/>
                <a:gd name="connsiteX1841" fmla="*/ 387132 w 907653"/>
                <a:gd name="connsiteY1841" fmla="*/ 119977 h 907740"/>
                <a:gd name="connsiteX1842" fmla="*/ 387132 w 907653"/>
                <a:gd name="connsiteY1842" fmla="*/ 119977 h 907740"/>
                <a:gd name="connsiteX1843" fmla="*/ 387132 w 907653"/>
                <a:gd name="connsiteY1843" fmla="*/ 120244 h 907740"/>
                <a:gd name="connsiteX1844" fmla="*/ 387132 w 907653"/>
                <a:gd name="connsiteY1844" fmla="*/ 120644 h 907740"/>
                <a:gd name="connsiteX1845" fmla="*/ 387899 w 907653"/>
                <a:gd name="connsiteY1845" fmla="*/ 124481 h 907740"/>
                <a:gd name="connsiteX1846" fmla="*/ 387899 w 907653"/>
                <a:gd name="connsiteY1846" fmla="*/ 124481 h 907740"/>
                <a:gd name="connsiteX1847" fmla="*/ 387899 w 907653"/>
                <a:gd name="connsiteY1847" fmla="*/ 125015 h 907740"/>
                <a:gd name="connsiteX1848" fmla="*/ 388166 w 907653"/>
                <a:gd name="connsiteY1848" fmla="*/ 126216 h 907740"/>
                <a:gd name="connsiteX1849" fmla="*/ 388166 w 907653"/>
                <a:gd name="connsiteY1849" fmla="*/ 126817 h 907740"/>
                <a:gd name="connsiteX1850" fmla="*/ 388166 w 907653"/>
                <a:gd name="connsiteY1850" fmla="*/ 127117 h 907740"/>
                <a:gd name="connsiteX1851" fmla="*/ 388166 w 907653"/>
                <a:gd name="connsiteY1851" fmla="*/ 127350 h 907740"/>
                <a:gd name="connsiteX1852" fmla="*/ 388166 w 907653"/>
                <a:gd name="connsiteY1852" fmla="*/ 127617 h 907740"/>
                <a:gd name="connsiteX1853" fmla="*/ 388166 w 907653"/>
                <a:gd name="connsiteY1853" fmla="*/ 128084 h 907740"/>
                <a:gd name="connsiteX1854" fmla="*/ 388166 w 907653"/>
                <a:gd name="connsiteY1854" fmla="*/ 128818 h 907740"/>
                <a:gd name="connsiteX1855" fmla="*/ 388166 w 907653"/>
                <a:gd name="connsiteY1855" fmla="*/ 128818 h 907740"/>
                <a:gd name="connsiteX1856" fmla="*/ 388166 w 907653"/>
                <a:gd name="connsiteY1856" fmla="*/ 128818 h 907740"/>
                <a:gd name="connsiteX1857" fmla="*/ 388166 w 907653"/>
                <a:gd name="connsiteY1857" fmla="*/ 129019 h 907740"/>
                <a:gd name="connsiteX1858" fmla="*/ 388166 w 907653"/>
                <a:gd name="connsiteY1858" fmla="*/ 129386 h 907740"/>
                <a:gd name="connsiteX1859" fmla="*/ 388166 w 907653"/>
                <a:gd name="connsiteY1859" fmla="*/ 129386 h 907740"/>
                <a:gd name="connsiteX1860" fmla="*/ 388366 w 907653"/>
                <a:gd name="connsiteY1860" fmla="*/ 130386 h 907740"/>
                <a:gd name="connsiteX1861" fmla="*/ 388366 w 907653"/>
                <a:gd name="connsiteY1861" fmla="*/ 130553 h 907740"/>
                <a:gd name="connsiteX1862" fmla="*/ 388867 w 907653"/>
                <a:gd name="connsiteY1862" fmla="*/ 133156 h 907740"/>
                <a:gd name="connsiteX1863" fmla="*/ 388867 w 907653"/>
                <a:gd name="connsiteY1863" fmla="*/ 133890 h 907740"/>
                <a:gd name="connsiteX1864" fmla="*/ 389100 w 907653"/>
                <a:gd name="connsiteY1864" fmla="*/ 135057 h 907740"/>
                <a:gd name="connsiteX1865" fmla="*/ 389100 w 907653"/>
                <a:gd name="connsiteY1865" fmla="*/ 135358 h 907740"/>
                <a:gd name="connsiteX1866" fmla="*/ 389100 w 907653"/>
                <a:gd name="connsiteY1866" fmla="*/ 135758 h 907740"/>
                <a:gd name="connsiteX1867" fmla="*/ 389100 w 907653"/>
                <a:gd name="connsiteY1867" fmla="*/ 136125 h 907740"/>
                <a:gd name="connsiteX1868" fmla="*/ 389100 w 907653"/>
                <a:gd name="connsiteY1868" fmla="*/ 136125 h 907740"/>
                <a:gd name="connsiteX1869" fmla="*/ 389100 w 907653"/>
                <a:gd name="connsiteY1869" fmla="*/ 136125 h 907740"/>
                <a:gd name="connsiteX1870" fmla="*/ 389100 w 907653"/>
                <a:gd name="connsiteY1870" fmla="*/ 136425 h 907740"/>
                <a:gd name="connsiteX1871" fmla="*/ 389267 w 907653"/>
                <a:gd name="connsiteY1871" fmla="*/ 137293 h 907740"/>
                <a:gd name="connsiteX1872" fmla="*/ 389267 w 907653"/>
                <a:gd name="connsiteY1872" fmla="*/ 137993 h 907740"/>
                <a:gd name="connsiteX1873" fmla="*/ 389267 w 907653"/>
                <a:gd name="connsiteY1873" fmla="*/ 137993 h 907740"/>
                <a:gd name="connsiteX1874" fmla="*/ 390134 w 907653"/>
                <a:gd name="connsiteY1874" fmla="*/ 142597 h 907740"/>
                <a:gd name="connsiteX1875" fmla="*/ 390134 w 907653"/>
                <a:gd name="connsiteY1875" fmla="*/ 142597 h 907740"/>
                <a:gd name="connsiteX1876" fmla="*/ 390134 w 907653"/>
                <a:gd name="connsiteY1876" fmla="*/ 142764 h 907740"/>
                <a:gd name="connsiteX1877" fmla="*/ 392737 w 907653"/>
                <a:gd name="connsiteY1877" fmla="*/ 156109 h 907740"/>
                <a:gd name="connsiteX1878" fmla="*/ 392737 w 907653"/>
                <a:gd name="connsiteY1878" fmla="*/ 156109 h 907740"/>
                <a:gd name="connsiteX1879" fmla="*/ 392737 w 907653"/>
                <a:gd name="connsiteY1879" fmla="*/ 156109 h 907740"/>
                <a:gd name="connsiteX1880" fmla="*/ 392737 w 907653"/>
                <a:gd name="connsiteY1880" fmla="*/ 156109 h 907740"/>
                <a:gd name="connsiteX1881" fmla="*/ 392003 w 907653"/>
                <a:gd name="connsiteY1881" fmla="*/ 156109 h 907740"/>
                <a:gd name="connsiteX1882" fmla="*/ 390435 w 907653"/>
                <a:gd name="connsiteY1882" fmla="*/ 156443 h 907740"/>
                <a:gd name="connsiteX1883" fmla="*/ 388433 w 907653"/>
                <a:gd name="connsiteY1883" fmla="*/ 156843 h 907740"/>
                <a:gd name="connsiteX1884" fmla="*/ 385764 w 907653"/>
                <a:gd name="connsiteY1884" fmla="*/ 157410 h 907740"/>
                <a:gd name="connsiteX1885" fmla="*/ 384095 w 907653"/>
                <a:gd name="connsiteY1885" fmla="*/ 157777 h 907740"/>
                <a:gd name="connsiteX1886" fmla="*/ 381126 w 907653"/>
                <a:gd name="connsiteY1886" fmla="*/ 158445 h 907740"/>
                <a:gd name="connsiteX1887" fmla="*/ 380759 w 907653"/>
                <a:gd name="connsiteY1887" fmla="*/ 158445 h 907740"/>
                <a:gd name="connsiteX1888" fmla="*/ 379558 w 907653"/>
                <a:gd name="connsiteY1888" fmla="*/ 158745 h 907740"/>
                <a:gd name="connsiteX1889" fmla="*/ 379024 w 907653"/>
                <a:gd name="connsiteY1889" fmla="*/ 158745 h 907740"/>
                <a:gd name="connsiteX1890" fmla="*/ 378124 w 907653"/>
                <a:gd name="connsiteY1890" fmla="*/ 158979 h 907740"/>
                <a:gd name="connsiteX1891" fmla="*/ 377923 w 907653"/>
                <a:gd name="connsiteY1891" fmla="*/ 158979 h 907740"/>
                <a:gd name="connsiteX1892" fmla="*/ 373820 w 907653"/>
                <a:gd name="connsiteY1892" fmla="*/ 160046 h 907740"/>
                <a:gd name="connsiteX1893" fmla="*/ 372352 w 907653"/>
                <a:gd name="connsiteY1893" fmla="*/ 160447 h 907740"/>
                <a:gd name="connsiteX1894" fmla="*/ 372352 w 907653"/>
                <a:gd name="connsiteY1894" fmla="*/ 160447 h 907740"/>
                <a:gd name="connsiteX1895" fmla="*/ 370817 w 907653"/>
                <a:gd name="connsiteY1895" fmla="*/ 160847 h 907740"/>
                <a:gd name="connsiteX1896" fmla="*/ 369449 w 907653"/>
                <a:gd name="connsiteY1896" fmla="*/ 161214 h 907740"/>
                <a:gd name="connsiteX1897" fmla="*/ 369449 w 907653"/>
                <a:gd name="connsiteY1897" fmla="*/ 161214 h 907740"/>
                <a:gd name="connsiteX1898" fmla="*/ 368015 w 907653"/>
                <a:gd name="connsiteY1898" fmla="*/ 161614 h 907740"/>
                <a:gd name="connsiteX1899" fmla="*/ 366980 w 907653"/>
                <a:gd name="connsiteY1899" fmla="*/ 161914 h 907740"/>
                <a:gd name="connsiteX1900" fmla="*/ 362610 w 907653"/>
                <a:gd name="connsiteY1900" fmla="*/ 163216 h 907740"/>
                <a:gd name="connsiteX1901" fmla="*/ 360541 w 907653"/>
                <a:gd name="connsiteY1901" fmla="*/ 163850 h 907740"/>
                <a:gd name="connsiteX1902" fmla="*/ 359641 w 907653"/>
                <a:gd name="connsiteY1902" fmla="*/ 164150 h 907740"/>
                <a:gd name="connsiteX1903" fmla="*/ 355203 w 907653"/>
                <a:gd name="connsiteY1903" fmla="*/ 165584 h 907740"/>
                <a:gd name="connsiteX1904" fmla="*/ 353902 w 907653"/>
                <a:gd name="connsiteY1904" fmla="*/ 166018 h 907740"/>
                <a:gd name="connsiteX1905" fmla="*/ 353902 w 907653"/>
                <a:gd name="connsiteY1905" fmla="*/ 166018 h 907740"/>
                <a:gd name="connsiteX1906" fmla="*/ 353101 w 907653"/>
                <a:gd name="connsiteY1906" fmla="*/ 166285 h 907740"/>
                <a:gd name="connsiteX1907" fmla="*/ 352701 w 907653"/>
                <a:gd name="connsiteY1907" fmla="*/ 166452 h 907740"/>
                <a:gd name="connsiteX1908" fmla="*/ 352701 w 907653"/>
                <a:gd name="connsiteY1908" fmla="*/ 166452 h 907740"/>
                <a:gd name="connsiteX1909" fmla="*/ 352534 w 907653"/>
                <a:gd name="connsiteY1909" fmla="*/ 166452 h 907740"/>
                <a:gd name="connsiteX1910" fmla="*/ 345161 w 907653"/>
                <a:gd name="connsiteY1910" fmla="*/ 169121 h 907740"/>
                <a:gd name="connsiteX1911" fmla="*/ 338021 w 907653"/>
                <a:gd name="connsiteY1911" fmla="*/ 171890 h 907740"/>
                <a:gd name="connsiteX1912" fmla="*/ 338021 w 907653"/>
                <a:gd name="connsiteY1912" fmla="*/ 171890 h 907740"/>
                <a:gd name="connsiteX1913" fmla="*/ 336353 w 907653"/>
                <a:gd name="connsiteY1913" fmla="*/ 172591 h 907740"/>
                <a:gd name="connsiteX1914" fmla="*/ 334185 w 907653"/>
                <a:gd name="connsiteY1914" fmla="*/ 173491 h 907740"/>
                <a:gd name="connsiteX1915" fmla="*/ 332183 w 907653"/>
                <a:gd name="connsiteY1915" fmla="*/ 174325 h 907740"/>
                <a:gd name="connsiteX1916" fmla="*/ 330982 w 907653"/>
                <a:gd name="connsiteY1916" fmla="*/ 174859 h 907740"/>
                <a:gd name="connsiteX1917" fmla="*/ 330148 w 907653"/>
                <a:gd name="connsiteY1917" fmla="*/ 175226 h 907740"/>
                <a:gd name="connsiteX1918" fmla="*/ 330181 w 907653"/>
                <a:gd name="connsiteY1918" fmla="*/ 177261 h 907740"/>
                <a:gd name="connsiteX1919" fmla="*/ 328179 w 907653"/>
                <a:gd name="connsiteY1919" fmla="*/ 178162 h 907740"/>
                <a:gd name="connsiteX1920" fmla="*/ 328179 w 907653"/>
                <a:gd name="connsiteY1920" fmla="*/ 178162 h 907740"/>
                <a:gd name="connsiteX1921" fmla="*/ 325343 w 907653"/>
                <a:gd name="connsiteY1921" fmla="*/ 179497 h 907740"/>
                <a:gd name="connsiteX1922" fmla="*/ 322541 w 907653"/>
                <a:gd name="connsiteY1922" fmla="*/ 180865 h 907740"/>
                <a:gd name="connsiteX1923" fmla="*/ 322541 w 907653"/>
                <a:gd name="connsiteY1923" fmla="*/ 180865 h 907740"/>
                <a:gd name="connsiteX1924" fmla="*/ 317270 w 907653"/>
                <a:gd name="connsiteY1924" fmla="*/ 183467 h 907740"/>
                <a:gd name="connsiteX1925" fmla="*/ 314701 w 907653"/>
                <a:gd name="connsiteY1925" fmla="*/ 184801 h 907740"/>
                <a:gd name="connsiteX1926" fmla="*/ 314701 w 907653"/>
                <a:gd name="connsiteY1926" fmla="*/ 184801 h 907740"/>
                <a:gd name="connsiteX1927" fmla="*/ 312098 w 907653"/>
                <a:gd name="connsiteY1927" fmla="*/ 186169 h 907740"/>
                <a:gd name="connsiteX1928" fmla="*/ 306994 w 907653"/>
                <a:gd name="connsiteY1928" fmla="*/ 188972 h 907740"/>
                <a:gd name="connsiteX1929" fmla="*/ 306994 w 907653"/>
                <a:gd name="connsiteY1929" fmla="*/ 188972 h 907740"/>
                <a:gd name="connsiteX1930" fmla="*/ 306994 w 907653"/>
                <a:gd name="connsiteY1930" fmla="*/ 188972 h 907740"/>
                <a:gd name="connsiteX1931" fmla="*/ 300154 w 907653"/>
                <a:gd name="connsiteY1931" fmla="*/ 177261 h 907740"/>
                <a:gd name="connsiteX1932" fmla="*/ 300154 w 907653"/>
                <a:gd name="connsiteY1932" fmla="*/ 177261 h 907740"/>
                <a:gd name="connsiteX1933" fmla="*/ 299954 w 907653"/>
                <a:gd name="connsiteY1933" fmla="*/ 176894 h 907740"/>
                <a:gd name="connsiteX1934" fmla="*/ 299954 w 907653"/>
                <a:gd name="connsiteY1934" fmla="*/ 176894 h 907740"/>
                <a:gd name="connsiteX1935" fmla="*/ 299954 w 907653"/>
                <a:gd name="connsiteY1935" fmla="*/ 176894 h 907740"/>
                <a:gd name="connsiteX1936" fmla="*/ 298019 w 907653"/>
                <a:gd name="connsiteY1936" fmla="*/ 173325 h 907740"/>
                <a:gd name="connsiteX1937" fmla="*/ 297752 w 907653"/>
                <a:gd name="connsiteY1937" fmla="*/ 172858 h 907740"/>
                <a:gd name="connsiteX1938" fmla="*/ 296484 w 907653"/>
                <a:gd name="connsiteY1938" fmla="*/ 170556 h 907740"/>
                <a:gd name="connsiteX1939" fmla="*/ 296484 w 907653"/>
                <a:gd name="connsiteY1939" fmla="*/ 170556 h 907740"/>
                <a:gd name="connsiteX1940" fmla="*/ 296484 w 907653"/>
                <a:gd name="connsiteY1940" fmla="*/ 170556 h 907740"/>
                <a:gd name="connsiteX1941" fmla="*/ 296184 w 907653"/>
                <a:gd name="connsiteY1941" fmla="*/ 170055 h 907740"/>
                <a:gd name="connsiteX1942" fmla="*/ 295750 w 907653"/>
                <a:gd name="connsiteY1942" fmla="*/ 169254 h 907740"/>
                <a:gd name="connsiteX1943" fmla="*/ 295750 w 907653"/>
                <a:gd name="connsiteY1943" fmla="*/ 169254 h 907740"/>
                <a:gd name="connsiteX1944" fmla="*/ 295750 w 907653"/>
                <a:gd name="connsiteY1944" fmla="*/ 169254 h 907740"/>
                <a:gd name="connsiteX1945" fmla="*/ 295517 w 907653"/>
                <a:gd name="connsiteY1945" fmla="*/ 168854 h 907740"/>
                <a:gd name="connsiteX1946" fmla="*/ 294816 w 907653"/>
                <a:gd name="connsiteY1946" fmla="*/ 167620 h 907740"/>
                <a:gd name="connsiteX1947" fmla="*/ 293515 w 907653"/>
                <a:gd name="connsiteY1947" fmla="*/ 165251 h 907740"/>
                <a:gd name="connsiteX1948" fmla="*/ 292514 w 907653"/>
                <a:gd name="connsiteY1948" fmla="*/ 163382 h 907740"/>
                <a:gd name="connsiteX1949" fmla="*/ 292514 w 907653"/>
                <a:gd name="connsiteY1949" fmla="*/ 163382 h 907740"/>
                <a:gd name="connsiteX1950" fmla="*/ 292514 w 907653"/>
                <a:gd name="connsiteY1950" fmla="*/ 163116 h 907740"/>
                <a:gd name="connsiteX1951" fmla="*/ 292281 w 907653"/>
                <a:gd name="connsiteY1951" fmla="*/ 162715 h 907740"/>
                <a:gd name="connsiteX1952" fmla="*/ 291780 w 907653"/>
                <a:gd name="connsiteY1952" fmla="*/ 161814 h 907740"/>
                <a:gd name="connsiteX1953" fmla="*/ 291547 w 907653"/>
                <a:gd name="connsiteY1953" fmla="*/ 161414 h 907740"/>
                <a:gd name="connsiteX1954" fmla="*/ 291547 w 907653"/>
                <a:gd name="connsiteY1954" fmla="*/ 160580 h 907740"/>
                <a:gd name="connsiteX1955" fmla="*/ 290679 w 907653"/>
                <a:gd name="connsiteY1955" fmla="*/ 159045 h 907740"/>
                <a:gd name="connsiteX1956" fmla="*/ 289345 w 907653"/>
                <a:gd name="connsiteY1956" fmla="*/ 156710 h 907740"/>
                <a:gd name="connsiteX1957" fmla="*/ 289345 w 907653"/>
                <a:gd name="connsiteY1957" fmla="*/ 156710 h 907740"/>
                <a:gd name="connsiteX1958" fmla="*/ 288811 w 907653"/>
                <a:gd name="connsiteY1958" fmla="*/ 155809 h 907740"/>
                <a:gd name="connsiteX1959" fmla="*/ 288210 w 907653"/>
                <a:gd name="connsiteY1959" fmla="*/ 154775 h 907740"/>
                <a:gd name="connsiteX1960" fmla="*/ 288210 w 907653"/>
                <a:gd name="connsiteY1960" fmla="*/ 154775 h 907740"/>
                <a:gd name="connsiteX1961" fmla="*/ 287910 w 907653"/>
                <a:gd name="connsiteY1961" fmla="*/ 154274 h 907740"/>
                <a:gd name="connsiteX1962" fmla="*/ 287443 w 907653"/>
                <a:gd name="connsiteY1962" fmla="*/ 153507 h 907740"/>
                <a:gd name="connsiteX1963" fmla="*/ 287443 w 907653"/>
                <a:gd name="connsiteY1963" fmla="*/ 153507 h 907740"/>
                <a:gd name="connsiteX1964" fmla="*/ 287443 w 907653"/>
                <a:gd name="connsiteY1964" fmla="*/ 153307 h 907740"/>
                <a:gd name="connsiteX1965" fmla="*/ 287176 w 907653"/>
                <a:gd name="connsiteY1965" fmla="*/ 152873 h 907740"/>
                <a:gd name="connsiteX1966" fmla="*/ 287176 w 907653"/>
                <a:gd name="connsiteY1966" fmla="*/ 152873 h 907740"/>
                <a:gd name="connsiteX1967" fmla="*/ 284941 w 907653"/>
                <a:gd name="connsiteY1967" fmla="*/ 148836 h 907740"/>
                <a:gd name="connsiteX1968" fmla="*/ 282739 w 907653"/>
                <a:gd name="connsiteY1968" fmla="*/ 144799 h 907740"/>
                <a:gd name="connsiteX1969" fmla="*/ 280537 w 907653"/>
                <a:gd name="connsiteY1969" fmla="*/ 140829 h 907740"/>
                <a:gd name="connsiteX1970" fmla="*/ 280537 w 907653"/>
                <a:gd name="connsiteY1970" fmla="*/ 140829 h 907740"/>
                <a:gd name="connsiteX1971" fmla="*/ 276533 w 907653"/>
                <a:gd name="connsiteY1971" fmla="*/ 133589 h 907740"/>
                <a:gd name="connsiteX1972" fmla="*/ 276100 w 907653"/>
                <a:gd name="connsiteY1972" fmla="*/ 132822 h 907740"/>
                <a:gd name="connsiteX1973" fmla="*/ 273764 w 907653"/>
                <a:gd name="connsiteY1973" fmla="*/ 128551 h 907740"/>
                <a:gd name="connsiteX1974" fmla="*/ 281738 w 907653"/>
                <a:gd name="connsiteY1974" fmla="*/ 124248 h 907740"/>
                <a:gd name="connsiteX1975" fmla="*/ 284741 w 907653"/>
                <a:gd name="connsiteY1975" fmla="*/ 122680 h 907740"/>
                <a:gd name="connsiteX1976" fmla="*/ 285375 w 907653"/>
                <a:gd name="connsiteY1976" fmla="*/ 122379 h 907740"/>
                <a:gd name="connsiteX1977" fmla="*/ 285375 w 907653"/>
                <a:gd name="connsiteY1977" fmla="*/ 122379 h 907740"/>
                <a:gd name="connsiteX1978" fmla="*/ 286909 w 907653"/>
                <a:gd name="connsiteY1978" fmla="*/ 121612 h 907740"/>
                <a:gd name="connsiteX1979" fmla="*/ 289011 w 907653"/>
                <a:gd name="connsiteY1979" fmla="*/ 120578 h 907740"/>
                <a:gd name="connsiteX1980" fmla="*/ 289011 w 907653"/>
                <a:gd name="connsiteY1980" fmla="*/ 120578 h 907740"/>
                <a:gd name="connsiteX1981" fmla="*/ 289945 w 907653"/>
                <a:gd name="connsiteY1981" fmla="*/ 120144 h 907740"/>
                <a:gd name="connsiteX1982" fmla="*/ 292848 w 907653"/>
                <a:gd name="connsiteY1982" fmla="*/ 118709 h 907740"/>
                <a:gd name="connsiteX1983" fmla="*/ 293081 w 907653"/>
                <a:gd name="connsiteY1983" fmla="*/ 118709 h 907740"/>
                <a:gd name="connsiteX1984" fmla="*/ 296885 w 907653"/>
                <a:gd name="connsiteY1984" fmla="*/ 116908 h 907740"/>
                <a:gd name="connsiteX1985" fmla="*/ 296885 w 907653"/>
                <a:gd name="connsiteY1985" fmla="*/ 116908 h 907740"/>
                <a:gd name="connsiteX1986" fmla="*/ 297385 w 907653"/>
                <a:gd name="connsiteY1986" fmla="*/ 116674 h 907740"/>
                <a:gd name="connsiteX1987" fmla="*/ 297385 w 907653"/>
                <a:gd name="connsiteY1987" fmla="*/ 116674 h 907740"/>
                <a:gd name="connsiteX1988" fmla="*/ 301189 w 907653"/>
                <a:gd name="connsiteY1988" fmla="*/ 114939 h 907740"/>
                <a:gd name="connsiteX1989" fmla="*/ 305326 w 907653"/>
                <a:gd name="connsiteY1989" fmla="*/ 113104 h 907740"/>
                <a:gd name="connsiteX1990" fmla="*/ 307294 w 907653"/>
                <a:gd name="connsiteY1990" fmla="*/ 112270 h 907740"/>
                <a:gd name="connsiteX1991" fmla="*/ 307294 w 907653"/>
                <a:gd name="connsiteY1991" fmla="*/ 112270 h 907740"/>
                <a:gd name="connsiteX1992" fmla="*/ 309229 w 907653"/>
                <a:gd name="connsiteY1992" fmla="*/ 111470 h 907740"/>
                <a:gd name="connsiteX1993" fmla="*/ 309429 w 907653"/>
                <a:gd name="connsiteY1993" fmla="*/ 111470 h 907740"/>
                <a:gd name="connsiteX1994" fmla="*/ 313566 w 907653"/>
                <a:gd name="connsiteY1994" fmla="*/ 109768 h 907740"/>
                <a:gd name="connsiteX1995" fmla="*/ 313566 w 907653"/>
                <a:gd name="connsiteY1995" fmla="*/ 109768 h 907740"/>
                <a:gd name="connsiteX1996" fmla="*/ 317436 w 907653"/>
                <a:gd name="connsiteY1996" fmla="*/ 108233 h 907740"/>
                <a:gd name="connsiteX1997" fmla="*/ 317436 w 907653"/>
                <a:gd name="connsiteY1997" fmla="*/ 108233 h 907740"/>
                <a:gd name="connsiteX1998" fmla="*/ 317837 w 907653"/>
                <a:gd name="connsiteY1998" fmla="*/ 108067 h 907740"/>
                <a:gd name="connsiteX1999" fmla="*/ 317837 w 907653"/>
                <a:gd name="connsiteY1999" fmla="*/ 108067 h 907740"/>
                <a:gd name="connsiteX2000" fmla="*/ 321874 w 907653"/>
                <a:gd name="connsiteY2000" fmla="*/ 106532 h 907740"/>
                <a:gd name="connsiteX2001" fmla="*/ 323609 w 907653"/>
                <a:gd name="connsiteY2001" fmla="*/ 105898 h 907740"/>
                <a:gd name="connsiteX2002" fmla="*/ 326011 w 907653"/>
                <a:gd name="connsiteY2002" fmla="*/ 104997 h 907740"/>
                <a:gd name="connsiteX2003" fmla="*/ 326645 w 907653"/>
                <a:gd name="connsiteY2003" fmla="*/ 104764 h 907740"/>
                <a:gd name="connsiteX2004" fmla="*/ 326645 w 907653"/>
                <a:gd name="connsiteY2004" fmla="*/ 104764 h 907740"/>
                <a:gd name="connsiteX2005" fmla="*/ 330314 w 907653"/>
                <a:gd name="connsiteY2005" fmla="*/ 103463 h 907740"/>
                <a:gd name="connsiteX2006" fmla="*/ 330314 w 907653"/>
                <a:gd name="connsiteY2006" fmla="*/ 103463 h 907740"/>
                <a:gd name="connsiteX2007" fmla="*/ 332183 w 907653"/>
                <a:gd name="connsiteY2007" fmla="*/ 102829 h 907740"/>
                <a:gd name="connsiteX2008" fmla="*/ 332183 w 907653"/>
                <a:gd name="connsiteY2008" fmla="*/ 102829 h 907740"/>
                <a:gd name="connsiteX2009" fmla="*/ 333084 w 907653"/>
                <a:gd name="connsiteY2009" fmla="*/ 102562 h 907740"/>
                <a:gd name="connsiteX2010" fmla="*/ 333084 w 907653"/>
                <a:gd name="connsiteY2010" fmla="*/ 102562 h 907740"/>
                <a:gd name="connsiteX2011" fmla="*/ 334018 w 907653"/>
                <a:gd name="connsiteY2011" fmla="*/ 102261 h 907740"/>
                <a:gd name="connsiteX2012" fmla="*/ 334018 w 907653"/>
                <a:gd name="connsiteY2012" fmla="*/ 102261 h 907740"/>
                <a:gd name="connsiteX2013" fmla="*/ 334652 w 907653"/>
                <a:gd name="connsiteY2013" fmla="*/ 102061 h 907740"/>
                <a:gd name="connsiteX2014" fmla="*/ 334652 w 907653"/>
                <a:gd name="connsiteY2014" fmla="*/ 102061 h 907740"/>
                <a:gd name="connsiteX2015" fmla="*/ 338755 w 907653"/>
                <a:gd name="connsiteY2015" fmla="*/ 100727 h 907740"/>
                <a:gd name="connsiteX2016" fmla="*/ 340824 w 907653"/>
                <a:gd name="connsiteY2016" fmla="*/ 100060 h 907740"/>
                <a:gd name="connsiteX2017" fmla="*/ 342926 w 907653"/>
                <a:gd name="connsiteY2017" fmla="*/ 99392 h 907740"/>
                <a:gd name="connsiteX2018" fmla="*/ 342926 w 907653"/>
                <a:gd name="connsiteY2018" fmla="*/ 99392 h 907740"/>
                <a:gd name="connsiteX2019" fmla="*/ 342926 w 907653"/>
                <a:gd name="connsiteY2019" fmla="*/ 99392 h 907740"/>
                <a:gd name="connsiteX2020" fmla="*/ 342926 w 907653"/>
                <a:gd name="connsiteY2020" fmla="*/ 99392 h 907740"/>
                <a:gd name="connsiteX2021" fmla="*/ 347263 w 907653"/>
                <a:gd name="connsiteY2021" fmla="*/ 98058 h 907740"/>
                <a:gd name="connsiteX2022" fmla="*/ 350599 w 907653"/>
                <a:gd name="connsiteY2022" fmla="*/ 97157 h 907740"/>
                <a:gd name="connsiteX2023" fmla="*/ 353435 w 907653"/>
                <a:gd name="connsiteY2023" fmla="*/ 96356 h 907740"/>
                <a:gd name="connsiteX2024" fmla="*/ 366013 w 907653"/>
                <a:gd name="connsiteY2024" fmla="*/ 93020 h 907740"/>
                <a:gd name="connsiteX2025" fmla="*/ 366013 w 907653"/>
                <a:gd name="connsiteY2025" fmla="*/ 93020 h 907740"/>
                <a:gd name="connsiteX2026" fmla="*/ 368715 w 907653"/>
                <a:gd name="connsiteY2026" fmla="*/ 92386 h 907740"/>
                <a:gd name="connsiteX2027" fmla="*/ 371084 w 907653"/>
                <a:gd name="connsiteY2027" fmla="*/ 91819 h 907740"/>
                <a:gd name="connsiteX2028" fmla="*/ 371584 w 907653"/>
                <a:gd name="connsiteY2028" fmla="*/ 91819 h 907740"/>
                <a:gd name="connsiteX2029" fmla="*/ 374921 w 907653"/>
                <a:gd name="connsiteY2029" fmla="*/ 91085 h 907740"/>
                <a:gd name="connsiteX2030" fmla="*/ 378557 w 907653"/>
                <a:gd name="connsiteY2030" fmla="*/ 90351 h 907740"/>
                <a:gd name="connsiteX2031" fmla="*/ 382227 w 907653"/>
                <a:gd name="connsiteY2031" fmla="*/ 89617 h 907740"/>
                <a:gd name="connsiteX2032" fmla="*/ 382227 w 907653"/>
                <a:gd name="connsiteY2032" fmla="*/ 89617 h 907740"/>
                <a:gd name="connsiteX2033" fmla="*/ 382427 w 907653"/>
                <a:gd name="connsiteY2033" fmla="*/ 90685 h 907740"/>
                <a:gd name="connsiteX2034" fmla="*/ 382794 w 907653"/>
                <a:gd name="connsiteY2034" fmla="*/ 92620 h 907740"/>
                <a:gd name="connsiteX2035" fmla="*/ 382794 w 907653"/>
                <a:gd name="connsiteY2035" fmla="*/ 93253 h 907740"/>
                <a:gd name="connsiteX2036" fmla="*/ 382794 w 907653"/>
                <a:gd name="connsiteY2036" fmla="*/ 93487 h 907740"/>
                <a:gd name="connsiteX2037" fmla="*/ 382794 w 907653"/>
                <a:gd name="connsiteY2037" fmla="*/ 94021 h 907740"/>
                <a:gd name="connsiteX2038" fmla="*/ 382794 w 907653"/>
                <a:gd name="connsiteY2038" fmla="*/ 94321 h 907740"/>
                <a:gd name="connsiteX2039" fmla="*/ 382794 w 907653"/>
                <a:gd name="connsiteY2039" fmla="*/ 94321 h 907740"/>
                <a:gd name="connsiteX2040" fmla="*/ 438010 w 907653"/>
                <a:gd name="connsiteY2040" fmla="*/ 55120 h 907740"/>
                <a:gd name="connsiteX2041" fmla="*/ 438010 w 907653"/>
                <a:gd name="connsiteY2041" fmla="*/ 55120 h 907740"/>
                <a:gd name="connsiteX2042" fmla="*/ 442247 w 907653"/>
                <a:gd name="connsiteY2042" fmla="*/ 55120 h 907740"/>
                <a:gd name="connsiteX2043" fmla="*/ 444416 w 907653"/>
                <a:gd name="connsiteY2043" fmla="*/ 55120 h 907740"/>
                <a:gd name="connsiteX2044" fmla="*/ 448086 w 907653"/>
                <a:gd name="connsiteY2044" fmla="*/ 55120 h 907740"/>
                <a:gd name="connsiteX2045" fmla="*/ 458528 w 907653"/>
                <a:gd name="connsiteY2045" fmla="*/ 55120 h 907740"/>
                <a:gd name="connsiteX2046" fmla="*/ 462765 w 907653"/>
                <a:gd name="connsiteY2046" fmla="*/ 55120 h 907740"/>
                <a:gd name="connsiteX2047" fmla="*/ 464767 w 907653"/>
                <a:gd name="connsiteY2047" fmla="*/ 55120 h 907740"/>
                <a:gd name="connsiteX2048" fmla="*/ 469104 w 907653"/>
                <a:gd name="connsiteY2048" fmla="*/ 55120 h 907740"/>
                <a:gd name="connsiteX2049" fmla="*/ 473809 w 907653"/>
                <a:gd name="connsiteY2049" fmla="*/ 55353 h 907740"/>
                <a:gd name="connsiteX2050" fmla="*/ 474076 w 907653"/>
                <a:gd name="connsiteY2050" fmla="*/ 55353 h 907740"/>
                <a:gd name="connsiteX2051" fmla="*/ 478313 w 907653"/>
                <a:gd name="connsiteY2051" fmla="*/ 55587 h 907740"/>
                <a:gd name="connsiteX2052" fmla="*/ 479781 w 907653"/>
                <a:gd name="connsiteY2052" fmla="*/ 55587 h 907740"/>
                <a:gd name="connsiteX2053" fmla="*/ 483117 w 907653"/>
                <a:gd name="connsiteY2053" fmla="*/ 55854 h 907740"/>
                <a:gd name="connsiteX2054" fmla="*/ 488488 w 907653"/>
                <a:gd name="connsiteY2054" fmla="*/ 56287 h 907740"/>
                <a:gd name="connsiteX2055" fmla="*/ 490523 w 907653"/>
                <a:gd name="connsiteY2055" fmla="*/ 56454 h 907740"/>
                <a:gd name="connsiteX2056" fmla="*/ 494127 w 907653"/>
                <a:gd name="connsiteY2056" fmla="*/ 56821 h 907740"/>
                <a:gd name="connsiteX2057" fmla="*/ 498497 w 907653"/>
                <a:gd name="connsiteY2057" fmla="*/ 57288 h 907740"/>
                <a:gd name="connsiteX2058" fmla="*/ 500999 w 907653"/>
                <a:gd name="connsiteY2058" fmla="*/ 57555 h 907740"/>
                <a:gd name="connsiteX2059" fmla="*/ 506871 w 907653"/>
                <a:gd name="connsiteY2059" fmla="*/ 58322 h 907740"/>
                <a:gd name="connsiteX2060" fmla="*/ 508039 w 907653"/>
                <a:gd name="connsiteY2060" fmla="*/ 58322 h 907740"/>
                <a:gd name="connsiteX2061" fmla="*/ 511375 w 907653"/>
                <a:gd name="connsiteY2061" fmla="*/ 58789 h 907740"/>
                <a:gd name="connsiteX2062" fmla="*/ 511375 w 907653"/>
                <a:gd name="connsiteY2062" fmla="*/ 58789 h 907740"/>
                <a:gd name="connsiteX2063" fmla="*/ 515112 w 907653"/>
                <a:gd name="connsiteY2063" fmla="*/ 59323 h 907740"/>
                <a:gd name="connsiteX2064" fmla="*/ 515112 w 907653"/>
                <a:gd name="connsiteY2064" fmla="*/ 59323 h 907740"/>
                <a:gd name="connsiteX2065" fmla="*/ 512977 w 907653"/>
                <a:gd name="connsiteY2065" fmla="*/ 72902 h 907740"/>
                <a:gd name="connsiteX2066" fmla="*/ 512977 w 907653"/>
                <a:gd name="connsiteY2066" fmla="*/ 72902 h 907740"/>
                <a:gd name="connsiteX2067" fmla="*/ 511742 w 907653"/>
                <a:gd name="connsiteY2067" fmla="*/ 80542 h 907740"/>
                <a:gd name="connsiteX2068" fmla="*/ 510842 w 907653"/>
                <a:gd name="connsiteY2068" fmla="*/ 86180 h 907740"/>
                <a:gd name="connsiteX2069" fmla="*/ 510842 w 907653"/>
                <a:gd name="connsiteY2069" fmla="*/ 86180 h 907740"/>
                <a:gd name="connsiteX2070" fmla="*/ 510074 w 907653"/>
                <a:gd name="connsiteY2070" fmla="*/ 90985 h 907740"/>
                <a:gd name="connsiteX2071" fmla="*/ 510074 w 907653"/>
                <a:gd name="connsiteY2071" fmla="*/ 91852 h 907740"/>
                <a:gd name="connsiteX2072" fmla="*/ 508806 w 907653"/>
                <a:gd name="connsiteY2072" fmla="*/ 100026 h 907740"/>
                <a:gd name="connsiteX2073" fmla="*/ 508806 w 907653"/>
                <a:gd name="connsiteY2073" fmla="*/ 100026 h 907740"/>
                <a:gd name="connsiteX2074" fmla="*/ 508373 w 907653"/>
                <a:gd name="connsiteY2074" fmla="*/ 102862 h 907740"/>
                <a:gd name="connsiteX2075" fmla="*/ 508373 w 907653"/>
                <a:gd name="connsiteY2075" fmla="*/ 103729 h 907740"/>
                <a:gd name="connsiteX2076" fmla="*/ 508373 w 907653"/>
                <a:gd name="connsiteY2076" fmla="*/ 104030 h 907740"/>
                <a:gd name="connsiteX2077" fmla="*/ 508373 w 907653"/>
                <a:gd name="connsiteY2077" fmla="*/ 104397 h 907740"/>
                <a:gd name="connsiteX2078" fmla="*/ 508373 w 907653"/>
                <a:gd name="connsiteY2078" fmla="*/ 104564 h 907740"/>
                <a:gd name="connsiteX2079" fmla="*/ 508373 w 907653"/>
                <a:gd name="connsiteY2079" fmla="*/ 105197 h 907740"/>
                <a:gd name="connsiteX2080" fmla="*/ 508373 w 907653"/>
                <a:gd name="connsiteY2080" fmla="*/ 105197 h 907740"/>
                <a:gd name="connsiteX2081" fmla="*/ 508373 w 907653"/>
                <a:gd name="connsiteY2081" fmla="*/ 105865 h 907740"/>
                <a:gd name="connsiteX2082" fmla="*/ 508373 w 907653"/>
                <a:gd name="connsiteY2082" fmla="*/ 106332 h 907740"/>
                <a:gd name="connsiteX2083" fmla="*/ 507939 w 907653"/>
                <a:gd name="connsiteY2083" fmla="*/ 108967 h 907740"/>
                <a:gd name="connsiteX2084" fmla="*/ 507338 w 907653"/>
                <a:gd name="connsiteY2084" fmla="*/ 112804 h 907740"/>
                <a:gd name="connsiteX2085" fmla="*/ 507338 w 907653"/>
                <a:gd name="connsiteY2085" fmla="*/ 113505 h 907740"/>
                <a:gd name="connsiteX2086" fmla="*/ 507338 w 907653"/>
                <a:gd name="connsiteY2086" fmla="*/ 114239 h 907740"/>
                <a:gd name="connsiteX2087" fmla="*/ 507338 w 907653"/>
                <a:gd name="connsiteY2087" fmla="*/ 115306 h 907740"/>
                <a:gd name="connsiteX2088" fmla="*/ 507338 w 907653"/>
                <a:gd name="connsiteY2088" fmla="*/ 116007 h 907740"/>
                <a:gd name="connsiteX2089" fmla="*/ 507005 w 907653"/>
                <a:gd name="connsiteY2089" fmla="*/ 118042 h 907740"/>
                <a:gd name="connsiteX2090" fmla="*/ 506404 w 907653"/>
                <a:gd name="connsiteY2090" fmla="*/ 121879 h 907740"/>
                <a:gd name="connsiteX2091" fmla="*/ 506404 w 907653"/>
                <a:gd name="connsiteY2091" fmla="*/ 122580 h 907740"/>
                <a:gd name="connsiteX2092" fmla="*/ 506404 w 907653"/>
                <a:gd name="connsiteY2092" fmla="*/ 123047 h 907740"/>
                <a:gd name="connsiteX2093" fmla="*/ 506404 w 907653"/>
                <a:gd name="connsiteY2093" fmla="*/ 123314 h 907740"/>
                <a:gd name="connsiteX2094" fmla="*/ 506404 w 907653"/>
                <a:gd name="connsiteY2094" fmla="*/ 124047 h 907740"/>
                <a:gd name="connsiteX2095" fmla="*/ 506404 w 907653"/>
                <a:gd name="connsiteY2095" fmla="*/ 124281 h 907740"/>
                <a:gd name="connsiteX2096" fmla="*/ 505937 w 907653"/>
                <a:gd name="connsiteY2096" fmla="*/ 127084 h 907740"/>
                <a:gd name="connsiteX2097" fmla="*/ 505236 w 907653"/>
                <a:gd name="connsiteY2097" fmla="*/ 131654 h 907740"/>
                <a:gd name="connsiteX2098" fmla="*/ 503802 w 907653"/>
                <a:gd name="connsiteY2098" fmla="*/ 140696 h 907740"/>
                <a:gd name="connsiteX2099" fmla="*/ 503802 w 907653"/>
                <a:gd name="connsiteY2099" fmla="*/ 140696 h 907740"/>
                <a:gd name="connsiteX2100" fmla="*/ 503802 w 907653"/>
                <a:gd name="connsiteY2100" fmla="*/ 141363 h 907740"/>
                <a:gd name="connsiteX2101" fmla="*/ 503802 w 907653"/>
                <a:gd name="connsiteY2101" fmla="*/ 141363 h 907740"/>
                <a:gd name="connsiteX2102" fmla="*/ 503302 w 907653"/>
                <a:gd name="connsiteY2102" fmla="*/ 144699 h 907740"/>
                <a:gd name="connsiteX2103" fmla="*/ 501800 w 907653"/>
                <a:gd name="connsiteY2103" fmla="*/ 154308 h 907740"/>
                <a:gd name="connsiteX2104" fmla="*/ 501800 w 907653"/>
                <a:gd name="connsiteY2104" fmla="*/ 154308 h 907740"/>
                <a:gd name="connsiteX2105" fmla="*/ 499631 w 907653"/>
                <a:gd name="connsiteY2105" fmla="*/ 167653 h 907740"/>
                <a:gd name="connsiteX2106" fmla="*/ 497496 w 907653"/>
                <a:gd name="connsiteY2106" fmla="*/ 181265 h 907740"/>
                <a:gd name="connsiteX2107" fmla="*/ 497496 w 907653"/>
                <a:gd name="connsiteY2107" fmla="*/ 181565 h 907740"/>
                <a:gd name="connsiteX2108" fmla="*/ 497496 w 907653"/>
                <a:gd name="connsiteY2108" fmla="*/ 181565 h 907740"/>
                <a:gd name="connsiteX2109" fmla="*/ 496395 w 907653"/>
                <a:gd name="connsiteY2109" fmla="*/ 188572 h 907740"/>
                <a:gd name="connsiteX2110" fmla="*/ 496095 w 907653"/>
                <a:gd name="connsiteY2110" fmla="*/ 190473 h 907740"/>
                <a:gd name="connsiteX2111" fmla="*/ 495361 w 907653"/>
                <a:gd name="connsiteY2111" fmla="*/ 194844 h 907740"/>
                <a:gd name="connsiteX2112" fmla="*/ 493726 w 907653"/>
                <a:gd name="connsiteY2112" fmla="*/ 205186 h 907740"/>
                <a:gd name="connsiteX2113" fmla="*/ 493326 w 907653"/>
                <a:gd name="connsiteY2113" fmla="*/ 207622 h 907740"/>
                <a:gd name="connsiteX2114" fmla="*/ 493326 w 907653"/>
                <a:gd name="connsiteY2114" fmla="*/ 208422 h 907740"/>
                <a:gd name="connsiteX2115" fmla="*/ 491224 w 907653"/>
                <a:gd name="connsiteY2115" fmla="*/ 221768 h 907740"/>
                <a:gd name="connsiteX2116" fmla="*/ 491224 w 907653"/>
                <a:gd name="connsiteY2116" fmla="*/ 222035 h 907740"/>
                <a:gd name="connsiteX2117" fmla="*/ 491224 w 907653"/>
                <a:gd name="connsiteY2117" fmla="*/ 222035 h 907740"/>
                <a:gd name="connsiteX2118" fmla="*/ 490457 w 907653"/>
                <a:gd name="connsiteY2118" fmla="*/ 226906 h 907740"/>
                <a:gd name="connsiteX2119" fmla="*/ 489689 w 907653"/>
                <a:gd name="connsiteY2119" fmla="*/ 231710 h 907740"/>
                <a:gd name="connsiteX2120" fmla="*/ 489122 w 907653"/>
                <a:gd name="connsiteY2120" fmla="*/ 235380 h 907740"/>
                <a:gd name="connsiteX2121" fmla="*/ 488388 w 907653"/>
                <a:gd name="connsiteY2121" fmla="*/ 239850 h 907740"/>
                <a:gd name="connsiteX2122" fmla="*/ 488388 w 907653"/>
                <a:gd name="connsiteY2122" fmla="*/ 239850 h 907740"/>
                <a:gd name="connsiteX2123" fmla="*/ 488388 w 907653"/>
                <a:gd name="connsiteY2123" fmla="*/ 240651 h 907740"/>
                <a:gd name="connsiteX2124" fmla="*/ 486253 w 907653"/>
                <a:gd name="connsiteY2124" fmla="*/ 254163 h 907740"/>
                <a:gd name="connsiteX2125" fmla="*/ 486253 w 907653"/>
                <a:gd name="connsiteY2125" fmla="*/ 254163 h 907740"/>
                <a:gd name="connsiteX2126" fmla="*/ 484618 w 907653"/>
                <a:gd name="connsiteY2126" fmla="*/ 253896 h 907740"/>
                <a:gd name="connsiteX2127" fmla="*/ 484385 w 907653"/>
                <a:gd name="connsiteY2127" fmla="*/ 253896 h 907740"/>
                <a:gd name="connsiteX2128" fmla="*/ 483284 w 907653"/>
                <a:gd name="connsiteY2128" fmla="*/ 253896 h 907740"/>
                <a:gd name="connsiteX2129" fmla="*/ 482950 w 907653"/>
                <a:gd name="connsiteY2129" fmla="*/ 253896 h 907740"/>
                <a:gd name="connsiteX2130" fmla="*/ 482283 w 907653"/>
                <a:gd name="connsiteY2130" fmla="*/ 253896 h 907740"/>
                <a:gd name="connsiteX2131" fmla="*/ 481349 w 907653"/>
                <a:gd name="connsiteY2131" fmla="*/ 253896 h 907740"/>
                <a:gd name="connsiteX2132" fmla="*/ 480748 w 907653"/>
                <a:gd name="connsiteY2132" fmla="*/ 253896 h 907740"/>
                <a:gd name="connsiteX2133" fmla="*/ 480314 w 907653"/>
                <a:gd name="connsiteY2133" fmla="*/ 253896 h 907740"/>
                <a:gd name="connsiteX2134" fmla="*/ 479447 w 907653"/>
                <a:gd name="connsiteY2134" fmla="*/ 253896 h 907740"/>
                <a:gd name="connsiteX2135" fmla="*/ 478880 w 907653"/>
                <a:gd name="connsiteY2135" fmla="*/ 253896 h 907740"/>
                <a:gd name="connsiteX2136" fmla="*/ 476978 w 907653"/>
                <a:gd name="connsiteY2136" fmla="*/ 253896 h 907740"/>
                <a:gd name="connsiteX2137" fmla="*/ 474209 w 907653"/>
                <a:gd name="connsiteY2137" fmla="*/ 253596 h 907740"/>
                <a:gd name="connsiteX2138" fmla="*/ 472207 w 907653"/>
                <a:gd name="connsiteY2138" fmla="*/ 253596 h 907740"/>
                <a:gd name="connsiteX2139" fmla="*/ 470973 w 907653"/>
                <a:gd name="connsiteY2139" fmla="*/ 253596 h 907740"/>
                <a:gd name="connsiteX2140" fmla="*/ 470305 w 907653"/>
                <a:gd name="connsiteY2140" fmla="*/ 253596 h 907740"/>
                <a:gd name="connsiteX2141" fmla="*/ 469204 w 907653"/>
                <a:gd name="connsiteY2141" fmla="*/ 253596 h 907740"/>
                <a:gd name="connsiteX2142" fmla="*/ 466636 w 907653"/>
                <a:gd name="connsiteY2142" fmla="*/ 253396 h 907740"/>
                <a:gd name="connsiteX2143" fmla="*/ 464167 w 907653"/>
                <a:gd name="connsiteY2143" fmla="*/ 253396 h 907740"/>
                <a:gd name="connsiteX2144" fmla="*/ 464000 w 907653"/>
                <a:gd name="connsiteY2144" fmla="*/ 253396 h 907740"/>
                <a:gd name="connsiteX2145" fmla="*/ 461564 w 907653"/>
                <a:gd name="connsiteY2145" fmla="*/ 253396 h 907740"/>
                <a:gd name="connsiteX2146" fmla="*/ 461030 w 907653"/>
                <a:gd name="connsiteY2146" fmla="*/ 253396 h 907740"/>
                <a:gd name="connsiteX2147" fmla="*/ 459663 w 907653"/>
                <a:gd name="connsiteY2147" fmla="*/ 253396 h 907740"/>
                <a:gd name="connsiteX2148" fmla="*/ 447485 w 907653"/>
                <a:gd name="connsiteY2148" fmla="*/ 253396 h 907740"/>
                <a:gd name="connsiteX2149" fmla="*/ 445617 w 907653"/>
                <a:gd name="connsiteY2149" fmla="*/ 253396 h 907740"/>
                <a:gd name="connsiteX2150" fmla="*/ 443582 w 907653"/>
                <a:gd name="connsiteY2150" fmla="*/ 253396 h 907740"/>
                <a:gd name="connsiteX2151" fmla="*/ 441580 w 907653"/>
                <a:gd name="connsiteY2151" fmla="*/ 253396 h 907740"/>
                <a:gd name="connsiteX2152" fmla="*/ 439578 w 907653"/>
                <a:gd name="connsiteY2152" fmla="*/ 253396 h 907740"/>
                <a:gd name="connsiteX2153" fmla="*/ 437576 w 907653"/>
                <a:gd name="connsiteY2153" fmla="*/ 253563 h 907740"/>
                <a:gd name="connsiteX2154" fmla="*/ 435141 w 907653"/>
                <a:gd name="connsiteY2154" fmla="*/ 253763 h 907740"/>
                <a:gd name="connsiteX2155" fmla="*/ 435141 w 907653"/>
                <a:gd name="connsiteY2155" fmla="*/ 253763 h 907740"/>
                <a:gd name="connsiteX2156" fmla="*/ 433940 w 907653"/>
                <a:gd name="connsiteY2156" fmla="*/ 253763 h 907740"/>
                <a:gd name="connsiteX2157" fmla="*/ 433740 w 907653"/>
                <a:gd name="connsiteY2157" fmla="*/ 253763 h 907740"/>
                <a:gd name="connsiteX2158" fmla="*/ 431905 w 907653"/>
                <a:gd name="connsiteY2158" fmla="*/ 253963 h 907740"/>
                <a:gd name="connsiteX2159" fmla="*/ 431671 w 907653"/>
                <a:gd name="connsiteY2159" fmla="*/ 253963 h 907740"/>
                <a:gd name="connsiteX2160" fmla="*/ 429769 w 907653"/>
                <a:gd name="connsiteY2160" fmla="*/ 254163 h 907740"/>
                <a:gd name="connsiteX2161" fmla="*/ 426934 w 907653"/>
                <a:gd name="connsiteY2161" fmla="*/ 253996 h 907740"/>
                <a:gd name="connsiteX2162" fmla="*/ 426367 w 907653"/>
                <a:gd name="connsiteY2162" fmla="*/ 253996 h 907740"/>
                <a:gd name="connsiteX2163" fmla="*/ 425399 w 907653"/>
                <a:gd name="connsiteY2163" fmla="*/ 253996 h 907740"/>
                <a:gd name="connsiteX2164" fmla="*/ 424632 w 907653"/>
                <a:gd name="connsiteY2164" fmla="*/ 253996 h 907740"/>
                <a:gd name="connsiteX2165" fmla="*/ 423864 w 907653"/>
                <a:gd name="connsiteY2165" fmla="*/ 253996 h 907740"/>
                <a:gd name="connsiteX2166" fmla="*/ 423464 w 907653"/>
                <a:gd name="connsiteY2166" fmla="*/ 253996 h 907740"/>
                <a:gd name="connsiteX2167" fmla="*/ 423164 w 907653"/>
                <a:gd name="connsiteY2167" fmla="*/ 253996 h 907740"/>
                <a:gd name="connsiteX2168" fmla="*/ 422763 w 907653"/>
                <a:gd name="connsiteY2168" fmla="*/ 253996 h 907740"/>
                <a:gd name="connsiteX2169" fmla="*/ 422296 w 907653"/>
                <a:gd name="connsiteY2169" fmla="*/ 253996 h 907740"/>
                <a:gd name="connsiteX2170" fmla="*/ 422296 w 907653"/>
                <a:gd name="connsiteY2170" fmla="*/ 253996 h 907740"/>
                <a:gd name="connsiteX2171" fmla="*/ 421662 w 907653"/>
                <a:gd name="connsiteY2171" fmla="*/ 253996 h 907740"/>
                <a:gd name="connsiteX2172" fmla="*/ 421662 w 907653"/>
                <a:gd name="connsiteY2172" fmla="*/ 253729 h 907740"/>
                <a:gd name="connsiteX2173" fmla="*/ 421662 w 907653"/>
                <a:gd name="connsiteY2173" fmla="*/ 253729 h 907740"/>
                <a:gd name="connsiteX2174" fmla="*/ 421362 w 907653"/>
                <a:gd name="connsiteY2174" fmla="*/ 251894 h 907740"/>
                <a:gd name="connsiteX2175" fmla="*/ 420728 w 907653"/>
                <a:gd name="connsiteY2175" fmla="*/ 247858 h 907740"/>
                <a:gd name="connsiteX2176" fmla="*/ 419527 w 907653"/>
                <a:gd name="connsiteY2176" fmla="*/ 240451 h 907740"/>
                <a:gd name="connsiteX2177" fmla="*/ 419527 w 907653"/>
                <a:gd name="connsiteY2177" fmla="*/ 240651 h 907740"/>
                <a:gd name="connsiteX2178" fmla="*/ 418526 w 907653"/>
                <a:gd name="connsiteY2178" fmla="*/ 234279 h 907740"/>
                <a:gd name="connsiteX2179" fmla="*/ 416725 w 907653"/>
                <a:gd name="connsiteY2179" fmla="*/ 222802 h 907740"/>
                <a:gd name="connsiteX2180" fmla="*/ 416725 w 907653"/>
                <a:gd name="connsiteY2180" fmla="*/ 222535 h 907740"/>
                <a:gd name="connsiteX2181" fmla="*/ 416725 w 907653"/>
                <a:gd name="connsiteY2181" fmla="*/ 222535 h 907740"/>
                <a:gd name="connsiteX2182" fmla="*/ 415390 w 907653"/>
                <a:gd name="connsiteY2182" fmla="*/ 214094 h 907740"/>
                <a:gd name="connsiteX2183" fmla="*/ 415390 w 907653"/>
                <a:gd name="connsiteY2183" fmla="*/ 213594 h 907740"/>
                <a:gd name="connsiteX2184" fmla="*/ 414956 w 907653"/>
                <a:gd name="connsiteY2184" fmla="*/ 210825 h 907740"/>
                <a:gd name="connsiteX2185" fmla="*/ 414756 w 907653"/>
                <a:gd name="connsiteY2185" fmla="*/ 209590 h 907740"/>
                <a:gd name="connsiteX2186" fmla="*/ 414756 w 907653"/>
                <a:gd name="connsiteY2186" fmla="*/ 208990 h 907740"/>
                <a:gd name="connsiteX2187" fmla="*/ 414756 w 907653"/>
                <a:gd name="connsiteY2187" fmla="*/ 208990 h 907740"/>
                <a:gd name="connsiteX2188" fmla="*/ 412621 w 907653"/>
                <a:gd name="connsiteY2188" fmla="*/ 195444 h 907740"/>
                <a:gd name="connsiteX2189" fmla="*/ 412621 w 907653"/>
                <a:gd name="connsiteY2189" fmla="*/ 195444 h 907740"/>
                <a:gd name="connsiteX2190" fmla="*/ 410486 w 907653"/>
                <a:gd name="connsiteY2190" fmla="*/ 182099 h 907740"/>
                <a:gd name="connsiteX2191" fmla="*/ 410486 w 907653"/>
                <a:gd name="connsiteY2191" fmla="*/ 181799 h 907740"/>
                <a:gd name="connsiteX2192" fmla="*/ 408350 w 907653"/>
                <a:gd name="connsiteY2192" fmla="*/ 168187 h 907740"/>
                <a:gd name="connsiteX2193" fmla="*/ 408350 w 907653"/>
                <a:gd name="connsiteY2193" fmla="*/ 167920 h 907740"/>
                <a:gd name="connsiteX2194" fmla="*/ 407883 w 907653"/>
                <a:gd name="connsiteY2194" fmla="*/ 165017 h 907740"/>
                <a:gd name="connsiteX2195" fmla="*/ 406249 w 907653"/>
                <a:gd name="connsiteY2195" fmla="*/ 154608 h 907740"/>
                <a:gd name="connsiteX2196" fmla="*/ 404247 w 907653"/>
                <a:gd name="connsiteY2196" fmla="*/ 141730 h 907740"/>
                <a:gd name="connsiteX2197" fmla="*/ 404247 w 907653"/>
                <a:gd name="connsiteY2197" fmla="*/ 141730 h 907740"/>
                <a:gd name="connsiteX2198" fmla="*/ 404247 w 907653"/>
                <a:gd name="connsiteY2198" fmla="*/ 141730 h 907740"/>
                <a:gd name="connsiteX2199" fmla="*/ 404247 w 907653"/>
                <a:gd name="connsiteY2199" fmla="*/ 141063 h 907740"/>
                <a:gd name="connsiteX2200" fmla="*/ 404247 w 907653"/>
                <a:gd name="connsiteY2200" fmla="*/ 141063 h 907740"/>
                <a:gd name="connsiteX2201" fmla="*/ 402812 w 907653"/>
                <a:gd name="connsiteY2201" fmla="*/ 132088 h 907740"/>
                <a:gd name="connsiteX2202" fmla="*/ 402078 w 907653"/>
                <a:gd name="connsiteY2202" fmla="*/ 127551 h 907740"/>
                <a:gd name="connsiteX2203" fmla="*/ 401378 w 907653"/>
                <a:gd name="connsiteY2203" fmla="*/ 123013 h 907740"/>
                <a:gd name="connsiteX2204" fmla="*/ 400644 w 907653"/>
                <a:gd name="connsiteY2204" fmla="*/ 118476 h 907740"/>
                <a:gd name="connsiteX2205" fmla="*/ 399910 w 907653"/>
                <a:gd name="connsiteY2205" fmla="*/ 113939 h 907740"/>
                <a:gd name="connsiteX2206" fmla="*/ 399209 w 907653"/>
                <a:gd name="connsiteY2206" fmla="*/ 109434 h 907740"/>
                <a:gd name="connsiteX2207" fmla="*/ 398508 w 907653"/>
                <a:gd name="connsiteY2207" fmla="*/ 104897 h 907740"/>
                <a:gd name="connsiteX2208" fmla="*/ 397774 w 907653"/>
                <a:gd name="connsiteY2208" fmla="*/ 100360 h 907740"/>
                <a:gd name="connsiteX2209" fmla="*/ 397774 w 907653"/>
                <a:gd name="connsiteY2209" fmla="*/ 100360 h 907740"/>
                <a:gd name="connsiteX2210" fmla="*/ 396473 w 907653"/>
                <a:gd name="connsiteY2210" fmla="*/ 92219 h 907740"/>
                <a:gd name="connsiteX2211" fmla="*/ 396473 w 907653"/>
                <a:gd name="connsiteY2211" fmla="*/ 91852 h 907740"/>
                <a:gd name="connsiteX2212" fmla="*/ 396473 w 907653"/>
                <a:gd name="connsiteY2212" fmla="*/ 91852 h 907740"/>
                <a:gd name="connsiteX2213" fmla="*/ 396473 w 907653"/>
                <a:gd name="connsiteY2213" fmla="*/ 91485 h 907740"/>
                <a:gd name="connsiteX2214" fmla="*/ 395706 w 907653"/>
                <a:gd name="connsiteY2214" fmla="*/ 86648 h 907740"/>
                <a:gd name="connsiteX2215" fmla="*/ 394805 w 907653"/>
                <a:gd name="connsiteY2215" fmla="*/ 81009 h 907740"/>
                <a:gd name="connsiteX2216" fmla="*/ 393604 w 907653"/>
                <a:gd name="connsiteY2216" fmla="*/ 73336 h 907740"/>
                <a:gd name="connsiteX2217" fmla="*/ 391435 w 907653"/>
                <a:gd name="connsiteY2217" fmla="*/ 59790 h 907740"/>
                <a:gd name="connsiteX2218" fmla="*/ 391435 w 907653"/>
                <a:gd name="connsiteY2218" fmla="*/ 59790 h 907740"/>
                <a:gd name="connsiteX2219" fmla="*/ 392069 w 907653"/>
                <a:gd name="connsiteY2219" fmla="*/ 59790 h 907740"/>
                <a:gd name="connsiteX2220" fmla="*/ 394905 w 907653"/>
                <a:gd name="connsiteY2220" fmla="*/ 59357 h 907740"/>
                <a:gd name="connsiteX2221" fmla="*/ 396206 w 907653"/>
                <a:gd name="connsiteY2221" fmla="*/ 59156 h 907740"/>
                <a:gd name="connsiteX2222" fmla="*/ 399142 w 907653"/>
                <a:gd name="connsiteY2222" fmla="*/ 58723 h 907740"/>
                <a:gd name="connsiteX2223" fmla="*/ 406482 w 907653"/>
                <a:gd name="connsiteY2223" fmla="*/ 57822 h 907740"/>
                <a:gd name="connsiteX2224" fmla="*/ 407116 w 907653"/>
                <a:gd name="connsiteY2224" fmla="*/ 57822 h 907740"/>
                <a:gd name="connsiteX2225" fmla="*/ 409919 w 907653"/>
                <a:gd name="connsiteY2225" fmla="*/ 57488 h 907740"/>
                <a:gd name="connsiteX2226" fmla="*/ 411820 w 907653"/>
                <a:gd name="connsiteY2226" fmla="*/ 57288 h 907740"/>
                <a:gd name="connsiteX2227" fmla="*/ 414423 w 907653"/>
                <a:gd name="connsiteY2227" fmla="*/ 57021 h 907740"/>
                <a:gd name="connsiteX2228" fmla="*/ 415323 w 907653"/>
                <a:gd name="connsiteY2228" fmla="*/ 57021 h 907740"/>
                <a:gd name="connsiteX2229" fmla="*/ 421329 w 907653"/>
                <a:gd name="connsiteY2229" fmla="*/ 56487 h 907740"/>
                <a:gd name="connsiteX2230" fmla="*/ 424665 w 907653"/>
                <a:gd name="connsiteY2230" fmla="*/ 56221 h 907740"/>
                <a:gd name="connsiteX2231" fmla="*/ 427367 w 907653"/>
                <a:gd name="connsiteY2231" fmla="*/ 56054 h 907740"/>
                <a:gd name="connsiteX2232" fmla="*/ 430003 w 907653"/>
                <a:gd name="connsiteY2232" fmla="*/ 55887 h 907740"/>
                <a:gd name="connsiteX2233" fmla="*/ 433706 w 907653"/>
                <a:gd name="connsiteY2233" fmla="*/ 55687 h 907740"/>
                <a:gd name="connsiteX2234" fmla="*/ 852111 w 907653"/>
                <a:gd name="connsiteY2234" fmla="*/ 471823 h 907740"/>
                <a:gd name="connsiteX2235" fmla="*/ 852111 w 907653"/>
                <a:gd name="connsiteY2235" fmla="*/ 473191 h 907740"/>
                <a:gd name="connsiteX2236" fmla="*/ 852111 w 907653"/>
                <a:gd name="connsiteY2236" fmla="*/ 475660 h 907740"/>
                <a:gd name="connsiteX2237" fmla="*/ 852111 w 907653"/>
                <a:gd name="connsiteY2237" fmla="*/ 477195 h 907740"/>
                <a:gd name="connsiteX2238" fmla="*/ 851644 w 907653"/>
                <a:gd name="connsiteY2238" fmla="*/ 484468 h 907740"/>
                <a:gd name="connsiteX2239" fmla="*/ 851311 w 907653"/>
                <a:gd name="connsiteY2239" fmla="*/ 488438 h 907740"/>
                <a:gd name="connsiteX2240" fmla="*/ 851044 w 907653"/>
                <a:gd name="connsiteY2240" fmla="*/ 491441 h 907740"/>
                <a:gd name="connsiteX2241" fmla="*/ 851044 w 907653"/>
                <a:gd name="connsiteY2241" fmla="*/ 493342 h 907740"/>
                <a:gd name="connsiteX2242" fmla="*/ 850744 w 907653"/>
                <a:gd name="connsiteY2242" fmla="*/ 496178 h 907740"/>
                <a:gd name="connsiteX2243" fmla="*/ 850276 w 907653"/>
                <a:gd name="connsiteY2243" fmla="*/ 500415 h 907740"/>
                <a:gd name="connsiteX2244" fmla="*/ 849409 w 907653"/>
                <a:gd name="connsiteY2244" fmla="*/ 507288 h 907740"/>
                <a:gd name="connsiteX2245" fmla="*/ 849209 w 907653"/>
                <a:gd name="connsiteY2245" fmla="*/ 508789 h 907740"/>
                <a:gd name="connsiteX2246" fmla="*/ 848908 w 907653"/>
                <a:gd name="connsiteY2246" fmla="*/ 510925 h 907740"/>
                <a:gd name="connsiteX2247" fmla="*/ 848608 w 907653"/>
                <a:gd name="connsiteY2247" fmla="*/ 512993 h 907740"/>
                <a:gd name="connsiteX2248" fmla="*/ 848208 w 907653"/>
                <a:gd name="connsiteY2248" fmla="*/ 515729 h 907740"/>
                <a:gd name="connsiteX2249" fmla="*/ 846873 w 907653"/>
                <a:gd name="connsiteY2249" fmla="*/ 523636 h 907740"/>
                <a:gd name="connsiteX2250" fmla="*/ 846373 w 907653"/>
                <a:gd name="connsiteY2250" fmla="*/ 526539 h 907740"/>
                <a:gd name="connsiteX2251" fmla="*/ 846073 w 907653"/>
                <a:gd name="connsiteY2251" fmla="*/ 528007 h 907740"/>
                <a:gd name="connsiteX2252" fmla="*/ 845606 w 907653"/>
                <a:gd name="connsiteY2252" fmla="*/ 530509 h 907740"/>
                <a:gd name="connsiteX2253" fmla="*/ 844905 w 907653"/>
                <a:gd name="connsiteY2253" fmla="*/ 533845 h 907740"/>
                <a:gd name="connsiteX2254" fmla="*/ 844905 w 907653"/>
                <a:gd name="connsiteY2254" fmla="*/ 534212 h 907740"/>
                <a:gd name="connsiteX2255" fmla="*/ 842836 w 907653"/>
                <a:gd name="connsiteY2255" fmla="*/ 543687 h 907740"/>
                <a:gd name="connsiteX2256" fmla="*/ 842836 w 907653"/>
                <a:gd name="connsiteY2256" fmla="*/ 544121 h 907740"/>
                <a:gd name="connsiteX2257" fmla="*/ 841802 w 907653"/>
                <a:gd name="connsiteY2257" fmla="*/ 548525 h 907740"/>
                <a:gd name="connsiteX2258" fmla="*/ 841802 w 907653"/>
                <a:gd name="connsiteY2258" fmla="*/ 548758 h 907740"/>
                <a:gd name="connsiteX2259" fmla="*/ 840601 w 907653"/>
                <a:gd name="connsiteY2259" fmla="*/ 553429 h 907740"/>
                <a:gd name="connsiteX2260" fmla="*/ 840601 w 907653"/>
                <a:gd name="connsiteY2260" fmla="*/ 553429 h 907740"/>
                <a:gd name="connsiteX2261" fmla="*/ 840067 w 907653"/>
                <a:gd name="connsiteY2261" fmla="*/ 555464 h 907740"/>
                <a:gd name="connsiteX2262" fmla="*/ 840067 w 907653"/>
                <a:gd name="connsiteY2262" fmla="*/ 555631 h 907740"/>
                <a:gd name="connsiteX2263" fmla="*/ 839567 w 907653"/>
                <a:gd name="connsiteY2263" fmla="*/ 557600 h 907740"/>
                <a:gd name="connsiteX2264" fmla="*/ 838433 w 907653"/>
                <a:gd name="connsiteY2264" fmla="*/ 561803 h 907740"/>
                <a:gd name="connsiteX2265" fmla="*/ 837765 w 907653"/>
                <a:gd name="connsiteY2265" fmla="*/ 564072 h 907740"/>
                <a:gd name="connsiteX2266" fmla="*/ 837131 w 907653"/>
                <a:gd name="connsiteY2266" fmla="*/ 566341 h 907740"/>
                <a:gd name="connsiteX2267" fmla="*/ 836764 w 907653"/>
                <a:gd name="connsiteY2267" fmla="*/ 567475 h 907740"/>
                <a:gd name="connsiteX2268" fmla="*/ 836397 w 907653"/>
                <a:gd name="connsiteY2268" fmla="*/ 568709 h 907740"/>
                <a:gd name="connsiteX2269" fmla="*/ 836397 w 907653"/>
                <a:gd name="connsiteY2269" fmla="*/ 568709 h 907740"/>
                <a:gd name="connsiteX2270" fmla="*/ 835230 w 907653"/>
                <a:gd name="connsiteY2270" fmla="*/ 572479 h 907740"/>
                <a:gd name="connsiteX2271" fmla="*/ 834029 w 907653"/>
                <a:gd name="connsiteY2271" fmla="*/ 576283 h 907740"/>
                <a:gd name="connsiteX2272" fmla="*/ 832994 w 907653"/>
                <a:gd name="connsiteY2272" fmla="*/ 579619 h 907740"/>
                <a:gd name="connsiteX2273" fmla="*/ 832994 w 907653"/>
                <a:gd name="connsiteY2273" fmla="*/ 579953 h 907740"/>
                <a:gd name="connsiteX2274" fmla="*/ 831793 w 907653"/>
                <a:gd name="connsiteY2274" fmla="*/ 583456 h 907740"/>
                <a:gd name="connsiteX2275" fmla="*/ 831793 w 907653"/>
                <a:gd name="connsiteY2275" fmla="*/ 583456 h 907740"/>
                <a:gd name="connsiteX2276" fmla="*/ 818882 w 907653"/>
                <a:gd name="connsiteY2276" fmla="*/ 579019 h 907740"/>
                <a:gd name="connsiteX2277" fmla="*/ 818882 w 907653"/>
                <a:gd name="connsiteY2277" fmla="*/ 579019 h 907740"/>
                <a:gd name="connsiteX2278" fmla="*/ 811542 w 907653"/>
                <a:gd name="connsiteY2278" fmla="*/ 576550 h 907740"/>
                <a:gd name="connsiteX2279" fmla="*/ 805737 w 907653"/>
                <a:gd name="connsiteY2279" fmla="*/ 574581 h 907740"/>
                <a:gd name="connsiteX2280" fmla="*/ 805336 w 907653"/>
                <a:gd name="connsiteY2280" fmla="*/ 574581 h 907740"/>
                <a:gd name="connsiteX2281" fmla="*/ 805336 w 907653"/>
                <a:gd name="connsiteY2281" fmla="*/ 574581 h 907740"/>
                <a:gd name="connsiteX2282" fmla="*/ 801566 w 907653"/>
                <a:gd name="connsiteY2282" fmla="*/ 573313 h 907740"/>
                <a:gd name="connsiteX2283" fmla="*/ 800766 w 907653"/>
                <a:gd name="connsiteY2283" fmla="*/ 573047 h 907740"/>
                <a:gd name="connsiteX2284" fmla="*/ 792959 w 907653"/>
                <a:gd name="connsiteY2284" fmla="*/ 570311 h 907740"/>
                <a:gd name="connsiteX2285" fmla="*/ 792692 w 907653"/>
                <a:gd name="connsiteY2285" fmla="*/ 570311 h 907740"/>
                <a:gd name="connsiteX2286" fmla="*/ 788621 w 907653"/>
                <a:gd name="connsiteY2286" fmla="*/ 568910 h 907740"/>
                <a:gd name="connsiteX2287" fmla="*/ 788321 w 907653"/>
                <a:gd name="connsiteY2287" fmla="*/ 568910 h 907740"/>
                <a:gd name="connsiteX2288" fmla="*/ 784284 w 907653"/>
                <a:gd name="connsiteY2288" fmla="*/ 567542 h 907740"/>
                <a:gd name="connsiteX2289" fmla="*/ 784018 w 907653"/>
                <a:gd name="connsiteY2289" fmla="*/ 567542 h 907740"/>
                <a:gd name="connsiteX2290" fmla="*/ 779947 w 907653"/>
                <a:gd name="connsiteY2290" fmla="*/ 566140 h 907740"/>
                <a:gd name="connsiteX2291" fmla="*/ 776044 w 907653"/>
                <a:gd name="connsiteY2291" fmla="*/ 564806 h 907740"/>
                <a:gd name="connsiteX2292" fmla="*/ 776044 w 907653"/>
                <a:gd name="connsiteY2292" fmla="*/ 564806 h 907740"/>
                <a:gd name="connsiteX2293" fmla="*/ 775844 w 907653"/>
                <a:gd name="connsiteY2293" fmla="*/ 564806 h 907740"/>
                <a:gd name="connsiteX2294" fmla="*/ 775610 w 907653"/>
                <a:gd name="connsiteY2294" fmla="*/ 564806 h 907740"/>
                <a:gd name="connsiteX2295" fmla="*/ 771340 w 907653"/>
                <a:gd name="connsiteY2295" fmla="*/ 563338 h 907740"/>
                <a:gd name="connsiteX2296" fmla="*/ 771340 w 907653"/>
                <a:gd name="connsiteY2296" fmla="*/ 563338 h 907740"/>
                <a:gd name="connsiteX2297" fmla="*/ 767069 w 907653"/>
                <a:gd name="connsiteY2297" fmla="*/ 561870 h 907740"/>
                <a:gd name="connsiteX2298" fmla="*/ 767069 w 907653"/>
                <a:gd name="connsiteY2298" fmla="*/ 561870 h 907740"/>
                <a:gd name="connsiteX2299" fmla="*/ 762832 w 907653"/>
                <a:gd name="connsiteY2299" fmla="*/ 560435 h 907740"/>
                <a:gd name="connsiteX2300" fmla="*/ 762832 w 907653"/>
                <a:gd name="connsiteY2300" fmla="*/ 560435 h 907740"/>
                <a:gd name="connsiteX2301" fmla="*/ 754224 w 907653"/>
                <a:gd name="connsiteY2301" fmla="*/ 557466 h 907740"/>
                <a:gd name="connsiteX2302" fmla="*/ 754224 w 907653"/>
                <a:gd name="connsiteY2302" fmla="*/ 557466 h 907740"/>
                <a:gd name="connsiteX2303" fmla="*/ 741279 w 907653"/>
                <a:gd name="connsiteY2303" fmla="*/ 553029 h 907740"/>
                <a:gd name="connsiteX2304" fmla="*/ 741279 w 907653"/>
                <a:gd name="connsiteY2304" fmla="*/ 553029 h 907740"/>
                <a:gd name="connsiteX2305" fmla="*/ 727000 w 907653"/>
                <a:gd name="connsiteY2305" fmla="*/ 547591 h 907740"/>
                <a:gd name="connsiteX2306" fmla="*/ 727000 w 907653"/>
                <a:gd name="connsiteY2306" fmla="*/ 547591 h 907740"/>
                <a:gd name="connsiteX2307" fmla="*/ 728101 w 907653"/>
                <a:gd name="connsiteY2307" fmla="*/ 544254 h 907740"/>
                <a:gd name="connsiteX2308" fmla="*/ 728768 w 907653"/>
                <a:gd name="connsiteY2308" fmla="*/ 542219 h 907740"/>
                <a:gd name="connsiteX2309" fmla="*/ 730804 w 907653"/>
                <a:gd name="connsiteY2309" fmla="*/ 535547 h 907740"/>
                <a:gd name="connsiteX2310" fmla="*/ 731471 w 907653"/>
                <a:gd name="connsiteY2310" fmla="*/ 533211 h 907740"/>
                <a:gd name="connsiteX2311" fmla="*/ 732705 w 907653"/>
                <a:gd name="connsiteY2311" fmla="*/ 528774 h 907740"/>
                <a:gd name="connsiteX2312" fmla="*/ 733473 w 907653"/>
                <a:gd name="connsiteY2312" fmla="*/ 525838 h 907740"/>
                <a:gd name="connsiteX2313" fmla="*/ 734340 w 907653"/>
                <a:gd name="connsiteY2313" fmla="*/ 522502 h 907740"/>
                <a:gd name="connsiteX2314" fmla="*/ 734340 w 907653"/>
                <a:gd name="connsiteY2314" fmla="*/ 522068 h 907740"/>
                <a:gd name="connsiteX2315" fmla="*/ 734941 w 907653"/>
                <a:gd name="connsiteY2315" fmla="*/ 519432 h 907740"/>
                <a:gd name="connsiteX2316" fmla="*/ 736509 w 907653"/>
                <a:gd name="connsiteY2316" fmla="*/ 512359 h 907740"/>
                <a:gd name="connsiteX2317" fmla="*/ 736976 w 907653"/>
                <a:gd name="connsiteY2317" fmla="*/ 510057 h 907740"/>
                <a:gd name="connsiteX2318" fmla="*/ 737710 w 907653"/>
                <a:gd name="connsiteY2318" fmla="*/ 506254 h 907740"/>
                <a:gd name="connsiteX2319" fmla="*/ 738110 w 907653"/>
                <a:gd name="connsiteY2319" fmla="*/ 504019 h 907740"/>
                <a:gd name="connsiteX2320" fmla="*/ 739011 w 907653"/>
                <a:gd name="connsiteY2320" fmla="*/ 498414 h 907740"/>
                <a:gd name="connsiteX2321" fmla="*/ 739311 w 907653"/>
                <a:gd name="connsiteY2321" fmla="*/ 496612 h 907740"/>
                <a:gd name="connsiteX2322" fmla="*/ 739645 w 907653"/>
                <a:gd name="connsiteY2322" fmla="*/ 494210 h 907740"/>
                <a:gd name="connsiteX2323" fmla="*/ 739978 w 907653"/>
                <a:gd name="connsiteY2323" fmla="*/ 491874 h 907740"/>
                <a:gd name="connsiteX2324" fmla="*/ 740212 w 907653"/>
                <a:gd name="connsiteY2324" fmla="*/ 489939 h 907740"/>
                <a:gd name="connsiteX2325" fmla="*/ 740813 w 907653"/>
                <a:gd name="connsiteY2325" fmla="*/ 484801 h 907740"/>
                <a:gd name="connsiteX2326" fmla="*/ 741213 w 907653"/>
                <a:gd name="connsiteY2326" fmla="*/ 480798 h 907740"/>
                <a:gd name="connsiteX2327" fmla="*/ 741413 w 907653"/>
                <a:gd name="connsiteY2327" fmla="*/ 478496 h 907740"/>
                <a:gd name="connsiteX2328" fmla="*/ 741747 w 907653"/>
                <a:gd name="connsiteY2328" fmla="*/ 474192 h 907740"/>
                <a:gd name="connsiteX2329" fmla="*/ 742014 w 907653"/>
                <a:gd name="connsiteY2329" fmla="*/ 469855 h 907740"/>
                <a:gd name="connsiteX2330" fmla="*/ 742014 w 907653"/>
                <a:gd name="connsiteY2330" fmla="*/ 466952 h 907740"/>
                <a:gd name="connsiteX2331" fmla="*/ 742014 w 907653"/>
                <a:gd name="connsiteY2331" fmla="*/ 464784 h 907740"/>
                <a:gd name="connsiteX2332" fmla="*/ 742214 w 907653"/>
                <a:gd name="connsiteY2332" fmla="*/ 458111 h 907740"/>
                <a:gd name="connsiteX2333" fmla="*/ 742214 w 907653"/>
                <a:gd name="connsiteY2333" fmla="*/ 458111 h 907740"/>
                <a:gd name="connsiteX2334" fmla="*/ 755892 w 907653"/>
                <a:gd name="connsiteY2334" fmla="*/ 458345 h 907740"/>
                <a:gd name="connsiteX2335" fmla="*/ 755892 w 907653"/>
                <a:gd name="connsiteY2335" fmla="*/ 458345 h 907740"/>
                <a:gd name="connsiteX2336" fmla="*/ 769605 w 907653"/>
                <a:gd name="connsiteY2336" fmla="*/ 458578 h 907740"/>
                <a:gd name="connsiteX2337" fmla="*/ 769605 w 907653"/>
                <a:gd name="connsiteY2337" fmla="*/ 458578 h 907740"/>
                <a:gd name="connsiteX2338" fmla="*/ 778780 w 907653"/>
                <a:gd name="connsiteY2338" fmla="*/ 458745 h 907740"/>
                <a:gd name="connsiteX2339" fmla="*/ 783350 w 907653"/>
                <a:gd name="connsiteY2339" fmla="*/ 458745 h 907740"/>
                <a:gd name="connsiteX2340" fmla="*/ 786687 w 907653"/>
                <a:gd name="connsiteY2340" fmla="*/ 458745 h 907740"/>
                <a:gd name="connsiteX2341" fmla="*/ 788188 w 907653"/>
                <a:gd name="connsiteY2341" fmla="*/ 458745 h 907740"/>
                <a:gd name="connsiteX2342" fmla="*/ 792625 w 907653"/>
                <a:gd name="connsiteY2342" fmla="*/ 458745 h 907740"/>
                <a:gd name="connsiteX2343" fmla="*/ 797162 w 907653"/>
                <a:gd name="connsiteY2343" fmla="*/ 458745 h 907740"/>
                <a:gd name="connsiteX2344" fmla="*/ 797162 w 907653"/>
                <a:gd name="connsiteY2344" fmla="*/ 458745 h 907740"/>
                <a:gd name="connsiteX2345" fmla="*/ 801733 w 907653"/>
                <a:gd name="connsiteY2345" fmla="*/ 458745 h 907740"/>
                <a:gd name="connsiteX2346" fmla="*/ 806337 w 907653"/>
                <a:gd name="connsiteY2346" fmla="*/ 458745 h 907740"/>
                <a:gd name="connsiteX2347" fmla="*/ 810908 w 907653"/>
                <a:gd name="connsiteY2347" fmla="*/ 458745 h 907740"/>
                <a:gd name="connsiteX2348" fmla="*/ 810908 w 907653"/>
                <a:gd name="connsiteY2348" fmla="*/ 458745 h 907740"/>
                <a:gd name="connsiteX2349" fmla="*/ 816947 w 907653"/>
                <a:gd name="connsiteY2349" fmla="*/ 458745 h 907740"/>
                <a:gd name="connsiteX2350" fmla="*/ 819115 w 907653"/>
                <a:gd name="connsiteY2350" fmla="*/ 458745 h 907740"/>
                <a:gd name="connsiteX2351" fmla="*/ 820617 w 907653"/>
                <a:gd name="connsiteY2351" fmla="*/ 458745 h 907740"/>
                <a:gd name="connsiteX2352" fmla="*/ 825121 w 907653"/>
                <a:gd name="connsiteY2352" fmla="*/ 458745 h 907740"/>
                <a:gd name="connsiteX2353" fmla="*/ 825421 w 907653"/>
                <a:gd name="connsiteY2353" fmla="*/ 458745 h 907740"/>
                <a:gd name="connsiteX2354" fmla="*/ 831126 w 907653"/>
                <a:gd name="connsiteY2354" fmla="*/ 458745 h 907740"/>
                <a:gd name="connsiteX2355" fmla="*/ 838866 w 907653"/>
                <a:gd name="connsiteY2355" fmla="*/ 458745 h 907740"/>
                <a:gd name="connsiteX2356" fmla="*/ 838866 w 907653"/>
                <a:gd name="connsiteY2356" fmla="*/ 458745 h 907740"/>
                <a:gd name="connsiteX2357" fmla="*/ 852478 w 907653"/>
                <a:gd name="connsiteY2357" fmla="*/ 458979 h 907740"/>
                <a:gd name="connsiteX2358" fmla="*/ 852478 w 907653"/>
                <a:gd name="connsiteY2358" fmla="*/ 458979 h 907740"/>
                <a:gd name="connsiteX2359" fmla="*/ 852478 w 907653"/>
                <a:gd name="connsiteY2359" fmla="*/ 458979 h 907740"/>
                <a:gd name="connsiteX2360" fmla="*/ 852178 w 907653"/>
                <a:gd name="connsiteY2360" fmla="*/ 471490 h 907740"/>
                <a:gd name="connsiteX2361" fmla="*/ 866257 w 907653"/>
                <a:gd name="connsiteY2361" fmla="*/ 446200 h 907740"/>
                <a:gd name="connsiteX2362" fmla="*/ 866257 w 907653"/>
                <a:gd name="connsiteY2362" fmla="*/ 446200 h 907740"/>
                <a:gd name="connsiteX2363" fmla="*/ 852545 w 907653"/>
                <a:gd name="connsiteY2363" fmla="*/ 446434 h 907740"/>
                <a:gd name="connsiteX2364" fmla="*/ 852545 w 907653"/>
                <a:gd name="connsiteY2364" fmla="*/ 446434 h 907740"/>
                <a:gd name="connsiteX2365" fmla="*/ 838766 w 907653"/>
                <a:gd name="connsiteY2365" fmla="*/ 446668 h 907740"/>
                <a:gd name="connsiteX2366" fmla="*/ 838299 w 907653"/>
                <a:gd name="connsiteY2366" fmla="*/ 446668 h 907740"/>
                <a:gd name="connsiteX2367" fmla="*/ 831059 w 907653"/>
                <a:gd name="connsiteY2367" fmla="*/ 446834 h 907740"/>
                <a:gd name="connsiteX2368" fmla="*/ 825655 w 907653"/>
                <a:gd name="connsiteY2368" fmla="*/ 446834 h 907740"/>
                <a:gd name="connsiteX2369" fmla="*/ 819582 w 907653"/>
                <a:gd name="connsiteY2369" fmla="*/ 446834 h 907740"/>
                <a:gd name="connsiteX2370" fmla="*/ 811342 w 907653"/>
                <a:gd name="connsiteY2370" fmla="*/ 447001 h 907740"/>
                <a:gd name="connsiteX2371" fmla="*/ 811342 w 907653"/>
                <a:gd name="connsiteY2371" fmla="*/ 447001 h 907740"/>
                <a:gd name="connsiteX2372" fmla="*/ 806871 w 907653"/>
                <a:gd name="connsiteY2372" fmla="*/ 447001 h 907740"/>
                <a:gd name="connsiteX2373" fmla="*/ 806671 w 907653"/>
                <a:gd name="connsiteY2373" fmla="*/ 447001 h 907740"/>
                <a:gd name="connsiteX2374" fmla="*/ 802200 w 907653"/>
                <a:gd name="connsiteY2374" fmla="*/ 447001 h 907740"/>
                <a:gd name="connsiteX2375" fmla="*/ 797696 w 907653"/>
                <a:gd name="connsiteY2375" fmla="*/ 447001 h 907740"/>
                <a:gd name="connsiteX2376" fmla="*/ 797696 w 907653"/>
                <a:gd name="connsiteY2376" fmla="*/ 447001 h 907740"/>
                <a:gd name="connsiteX2377" fmla="*/ 793126 w 907653"/>
                <a:gd name="connsiteY2377" fmla="*/ 447001 h 907740"/>
                <a:gd name="connsiteX2378" fmla="*/ 788621 w 907653"/>
                <a:gd name="connsiteY2378" fmla="*/ 447001 h 907740"/>
                <a:gd name="connsiteX2379" fmla="*/ 788088 w 907653"/>
                <a:gd name="connsiteY2379" fmla="*/ 447001 h 907740"/>
                <a:gd name="connsiteX2380" fmla="*/ 783951 w 907653"/>
                <a:gd name="connsiteY2380" fmla="*/ 447001 h 907740"/>
                <a:gd name="connsiteX2381" fmla="*/ 783951 w 907653"/>
                <a:gd name="connsiteY2381" fmla="*/ 447001 h 907740"/>
                <a:gd name="connsiteX2382" fmla="*/ 781449 w 907653"/>
                <a:gd name="connsiteY2382" fmla="*/ 447001 h 907740"/>
                <a:gd name="connsiteX2383" fmla="*/ 777211 w 907653"/>
                <a:gd name="connsiteY2383" fmla="*/ 447001 h 907740"/>
                <a:gd name="connsiteX2384" fmla="*/ 771606 w 907653"/>
                <a:gd name="connsiteY2384" fmla="*/ 447001 h 907740"/>
                <a:gd name="connsiteX2385" fmla="*/ 769872 w 907653"/>
                <a:gd name="connsiteY2385" fmla="*/ 447001 h 907740"/>
                <a:gd name="connsiteX2386" fmla="*/ 761264 w 907653"/>
                <a:gd name="connsiteY2386" fmla="*/ 447201 h 907740"/>
                <a:gd name="connsiteX2387" fmla="*/ 756493 w 907653"/>
                <a:gd name="connsiteY2387" fmla="*/ 447201 h 907740"/>
                <a:gd name="connsiteX2388" fmla="*/ 756493 w 907653"/>
                <a:gd name="connsiteY2388" fmla="*/ 447201 h 907740"/>
                <a:gd name="connsiteX2389" fmla="*/ 756493 w 907653"/>
                <a:gd name="connsiteY2389" fmla="*/ 444199 h 907740"/>
                <a:gd name="connsiteX2390" fmla="*/ 756493 w 907653"/>
                <a:gd name="connsiteY2390" fmla="*/ 441196 h 907740"/>
                <a:gd name="connsiteX2391" fmla="*/ 756493 w 907653"/>
                <a:gd name="connsiteY2391" fmla="*/ 441196 h 907740"/>
                <a:gd name="connsiteX2392" fmla="*/ 756493 w 907653"/>
                <a:gd name="connsiteY2392" fmla="*/ 438160 h 907740"/>
                <a:gd name="connsiteX2393" fmla="*/ 756326 w 907653"/>
                <a:gd name="connsiteY2393" fmla="*/ 435124 h 907740"/>
                <a:gd name="connsiteX2394" fmla="*/ 756326 w 907653"/>
                <a:gd name="connsiteY2394" fmla="*/ 432855 h 907740"/>
                <a:gd name="connsiteX2395" fmla="*/ 756326 w 907653"/>
                <a:gd name="connsiteY2395" fmla="*/ 430587 h 907740"/>
                <a:gd name="connsiteX2396" fmla="*/ 755959 w 907653"/>
                <a:gd name="connsiteY2396" fmla="*/ 426049 h 907740"/>
                <a:gd name="connsiteX2397" fmla="*/ 755659 w 907653"/>
                <a:gd name="connsiteY2397" fmla="*/ 422713 h 907740"/>
                <a:gd name="connsiteX2398" fmla="*/ 755392 w 907653"/>
                <a:gd name="connsiteY2398" fmla="*/ 420111 h 907740"/>
                <a:gd name="connsiteX2399" fmla="*/ 755392 w 907653"/>
                <a:gd name="connsiteY2399" fmla="*/ 419844 h 907740"/>
                <a:gd name="connsiteX2400" fmla="*/ 755392 w 907653"/>
                <a:gd name="connsiteY2400" fmla="*/ 418443 h 907740"/>
                <a:gd name="connsiteX2401" fmla="*/ 755392 w 907653"/>
                <a:gd name="connsiteY2401" fmla="*/ 416975 h 907740"/>
                <a:gd name="connsiteX2402" fmla="*/ 755025 w 907653"/>
                <a:gd name="connsiteY2402" fmla="*/ 414005 h 907740"/>
                <a:gd name="connsiteX2403" fmla="*/ 754625 w 907653"/>
                <a:gd name="connsiteY2403" fmla="*/ 411036 h 907740"/>
                <a:gd name="connsiteX2404" fmla="*/ 754358 w 907653"/>
                <a:gd name="connsiteY2404" fmla="*/ 409101 h 907740"/>
                <a:gd name="connsiteX2405" fmla="*/ 754158 w 907653"/>
                <a:gd name="connsiteY2405" fmla="*/ 407700 h 907740"/>
                <a:gd name="connsiteX2406" fmla="*/ 753958 w 907653"/>
                <a:gd name="connsiteY2406" fmla="*/ 406499 h 907740"/>
                <a:gd name="connsiteX2407" fmla="*/ 753757 w 907653"/>
                <a:gd name="connsiteY2407" fmla="*/ 405131 h 907740"/>
                <a:gd name="connsiteX2408" fmla="*/ 753290 w 907653"/>
                <a:gd name="connsiteY2408" fmla="*/ 402228 h 907740"/>
                <a:gd name="connsiteX2409" fmla="*/ 753290 w 907653"/>
                <a:gd name="connsiteY2409" fmla="*/ 402228 h 907740"/>
                <a:gd name="connsiteX2410" fmla="*/ 752223 w 907653"/>
                <a:gd name="connsiteY2410" fmla="*/ 396456 h 907740"/>
                <a:gd name="connsiteX2411" fmla="*/ 751689 w 907653"/>
                <a:gd name="connsiteY2411" fmla="*/ 393687 h 907740"/>
                <a:gd name="connsiteX2412" fmla="*/ 751689 w 907653"/>
                <a:gd name="connsiteY2412" fmla="*/ 393687 h 907740"/>
                <a:gd name="connsiteX2413" fmla="*/ 751689 w 907653"/>
                <a:gd name="connsiteY2413" fmla="*/ 393687 h 907740"/>
                <a:gd name="connsiteX2414" fmla="*/ 751122 w 907653"/>
                <a:gd name="connsiteY2414" fmla="*/ 390818 h 907740"/>
                <a:gd name="connsiteX2415" fmla="*/ 750521 w 907653"/>
                <a:gd name="connsiteY2415" fmla="*/ 387982 h 907740"/>
                <a:gd name="connsiteX2416" fmla="*/ 749854 w 907653"/>
                <a:gd name="connsiteY2416" fmla="*/ 385080 h 907740"/>
                <a:gd name="connsiteX2417" fmla="*/ 749554 w 907653"/>
                <a:gd name="connsiteY2417" fmla="*/ 383778 h 907740"/>
                <a:gd name="connsiteX2418" fmla="*/ 749253 w 907653"/>
                <a:gd name="connsiteY2418" fmla="*/ 382511 h 907740"/>
                <a:gd name="connsiteX2419" fmla="*/ 748953 w 907653"/>
                <a:gd name="connsiteY2419" fmla="*/ 381243 h 907740"/>
                <a:gd name="connsiteX2420" fmla="*/ 747919 w 907653"/>
                <a:gd name="connsiteY2420" fmla="*/ 377206 h 907740"/>
                <a:gd name="connsiteX2421" fmla="*/ 747919 w 907653"/>
                <a:gd name="connsiteY2421" fmla="*/ 377206 h 907740"/>
                <a:gd name="connsiteX2422" fmla="*/ 747318 w 907653"/>
                <a:gd name="connsiteY2422" fmla="*/ 374904 h 907740"/>
                <a:gd name="connsiteX2423" fmla="*/ 746051 w 907653"/>
                <a:gd name="connsiteY2423" fmla="*/ 370333 h 907740"/>
                <a:gd name="connsiteX2424" fmla="*/ 746051 w 907653"/>
                <a:gd name="connsiteY2424" fmla="*/ 370333 h 907740"/>
                <a:gd name="connsiteX2425" fmla="*/ 745049 w 907653"/>
                <a:gd name="connsiteY2425" fmla="*/ 366830 h 907740"/>
                <a:gd name="connsiteX2426" fmla="*/ 740946 w 907653"/>
                <a:gd name="connsiteY2426" fmla="*/ 354185 h 907740"/>
                <a:gd name="connsiteX2427" fmla="*/ 740946 w 907653"/>
                <a:gd name="connsiteY2427" fmla="*/ 354185 h 907740"/>
                <a:gd name="connsiteX2428" fmla="*/ 753891 w 907653"/>
                <a:gd name="connsiteY2428" fmla="*/ 349748 h 907740"/>
                <a:gd name="connsiteX2429" fmla="*/ 753891 w 907653"/>
                <a:gd name="connsiteY2429" fmla="*/ 349748 h 907740"/>
                <a:gd name="connsiteX2430" fmla="*/ 754391 w 907653"/>
                <a:gd name="connsiteY2430" fmla="*/ 349581 h 907740"/>
                <a:gd name="connsiteX2431" fmla="*/ 754591 w 907653"/>
                <a:gd name="connsiteY2431" fmla="*/ 349581 h 907740"/>
                <a:gd name="connsiteX2432" fmla="*/ 755058 w 907653"/>
                <a:gd name="connsiteY2432" fmla="*/ 349414 h 907740"/>
                <a:gd name="connsiteX2433" fmla="*/ 755058 w 907653"/>
                <a:gd name="connsiteY2433" fmla="*/ 349414 h 907740"/>
                <a:gd name="connsiteX2434" fmla="*/ 755525 w 907653"/>
                <a:gd name="connsiteY2434" fmla="*/ 349248 h 907740"/>
                <a:gd name="connsiteX2435" fmla="*/ 756159 w 907653"/>
                <a:gd name="connsiteY2435" fmla="*/ 349014 h 907740"/>
                <a:gd name="connsiteX2436" fmla="*/ 756460 w 907653"/>
                <a:gd name="connsiteY2436" fmla="*/ 349014 h 907740"/>
                <a:gd name="connsiteX2437" fmla="*/ 756460 w 907653"/>
                <a:gd name="connsiteY2437" fmla="*/ 349014 h 907740"/>
                <a:gd name="connsiteX2438" fmla="*/ 756660 w 907653"/>
                <a:gd name="connsiteY2438" fmla="*/ 349014 h 907740"/>
                <a:gd name="connsiteX2439" fmla="*/ 756660 w 907653"/>
                <a:gd name="connsiteY2439" fmla="*/ 349014 h 907740"/>
                <a:gd name="connsiteX2440" fmla="*/ 757961 w 907653"/>
                <a:gd name="connsiteY2440" fmla="*/ 348580 h 907740"/>
                <a:gd name="connsiteX2441" fmla="*/ 758495 w 907653"/>
                <a:gd name="connsiteY2441" fmla="*/ 348380 h 907740"/>
                <a:gd name="connsiteX2442" fmla="*/ 759362 w 907653"/>
                <a:gd name="connsiteY2442" fmla="*/ 348080 h 907740"/>
                <a:gd name="connsiteX2443" fmla="*/ 759696 w 907653"/>
                <a:gd name="connsiteY2443" fmla="*/ 348080 h 907740"/>
                <a:gd name="connsiteX2444" fmla="*/ 759996 w 907653"/>
                <a:gd name="connsiteY2444" fmla="*/ 348080 h 907740"/>
                <a:gd name="connsiteX2445" fmla="*/ 760397 w 907653"/>
                <a:gd name="connsiteY2445" fmla="*/ 348080 h 907740"/>
                <a:gd name="connsiteX2446" fmla="*/ 762298 w 907653"/>
                <a:gd name="connsiteY2446" fmla="*/ 347413 h 907740"/>
                <a:gd name="connsiteX2447" fmla="*/ 762298 w 907653"/>
                <a:gd name="connsiteY2447" fmla="*/ 347413 h 907740"/>
                <a:gd name="connsiteX2448" fmla="*/ 764333 w 907653"/>
                <a:gd name="connsiteY2448" fmla="*/ 346712 h 907740"/>
                <a:gd name="connsiteX2449" fmla="*/ 766569 w 907653"/>
                <a:gd name="connsiteY2449" fmla="*/ 345945 h 907740"/>
                <a:gd name="connsiteX2450" fmla="*/ 766569 w 907653"/>
                <a:gd name="connsiteY2450" fmla="*/ 345945 h 907740"/>
                <a:gd name="connsiteX2451" fmla="*/ 767970 w 907653"/>
                <a:gd name="connsiteY2451" fmla="*/ 345478 h 907740"/>
                <a:gd name="connsiteX2452" fmla="*/ 770839 w 907653"/>
                <a:gd name="connsiteY2452" fmla="*/ 344510 h 907740"/>
                <a:gd name="connsiteX2453" fmla="*/ 770839 w 907653"/>
                <a:gd name="connsiteY2453" fmla="*/ 344510 h 907740"/>
                <a:gd name="connsiteX2454" fmla="*/ 775143 w 907653"/>
                <a:gd name="connsiteY2454" fmla="*/ 343009 h 907740"/>
                <a:gd name="connsiteX2455" fmla="*/ 775143 w 907653"/>
                <a:gd name="connsiteY2455" fmla="*/ 343009 h 907740"/>
                <a:gd name="connsiteX2456" fmla="*/ 779447 w 907653"/>
                <a:gd name="connsiteY2456" fmla="*/ 341507 h 907740"/>
                <a:gd name="connsiteX2457" fmla="*/ 779447 w 907653"/>
                <a:gd name="connsiteY2457" fmla="*/ 341507 h 907740"/>
                <a:gd name="connsiteX2458" fmla="*/ 783784 w 907653"/>
                <a:gd name="connsiteY2458" fmla="*/ 340006 h 907740"/>
                <a:gd name="connsiteX2459" fmla="*/ 788121 w 907653"/>
                <a:gd name="connsiteY2459" fmla="*/ 338538 h 907740"/>
                <a:gd name="connsiteX2460" fmla="*/ 792458 w 907653"/>
                <a:gd name="connsiteY2460" fmla="*/ 337037 h 907740"/>
                <a:gd name="connsiteX2461" fmla="*/ 792458 w 907653"/>
                <a:gd name="connsiteY2461" fmla="*/ 337037 h 907740"/>
                <a:gd name="connsiteX2462" fmla="*/ 800265 w 907653"/>
                <a:gd name="connsiteY2462" fmla="*/ 334334 h 907740"/>
                <a:gd name="connsiteX2463" fmla="*/ 801099 w 907653"/>
                <a:gd name="connsiteY2463" fmla="*/ 334034 h 907740"/>
                <a:gd name="connsiteX2464" fmla="*/ 805537 w 907653"/>
                <a:gd name="connsiteY2464" fmla="*/ 332533 h 907740"/>
                <a:gd name="connsiteX2465" fmla="*/ 811108 w 907653"/>
                <a:gd name="connsiteY2465" fmla="*/ 330631 h 907740"/>
                <a:gd name="connsiteX2466" fmla="*/ 811108 w 907653"/>
                <a:gd name="connsiteY2466" fmla="*/ 330631 h 907740"/>
                <a:gd name="connsiteX2467" fmla="*/ 818448 w 907653"/>
                <a:gd name="connsiteY2467" fmla="*/ 328129 h 907740"/>
                <a:gd name="connsiteX2468" fmla="*/ 831460 w 907653"/>
                <a:gd name="connsiteY2468" fmla="*/ 323625 h 907740"/>
                <a:gd name="connsiteX2469" fmla="*/ 844471 w 907653"/>
                <a:gd name="connsiteY2469" fmla="*/ 319154 h 907740"/>
                <a:gd name="connsiteX2470" fmla="*/ 844471 w 907653"/>
                <a:gd name="connsiteY2470" fmla="*/ 319154 h 907740"/>
                <a:gd name="connsiteX2471" fmla="*/ 857449 w 907653"/>
                <a:gd name="connsiteY2471" fmla="*/ 314684 h 907740"/>
                <a:gd name="connsiteX2472" fmla="*/ 858784 w 907653"/>
                <a:gd name="connsiteY2472" fmla="*/ 318554 h 907740"/>
                <a:gd name="connsiteX2473" fmla="*/ 861286 w 907653"/>
                <a:gd name="connsiteY2473" fmla="*/ 326361 h 907740"/>
                <a:gd name="connsiteX2474" fmla="*/ 862087 w 907653"/>
                <a:gd name="connsiteY2474" fmla="*/ 328829 h 907740"/>
                <a:gd name="connsiteX2475" fmla="*/ 862821 w 907653"/>
                <a:gd name="connsiteY2475" fmla="*/ 331232 h 907740"/>
                <a:gd name="connsiteX2476" fmla="*/ 863555 w 907653"/>
                <a:gd name="connsiteY2476" fmla="*/ 333767 h 907740"/>
                <a:gd name="connsiteX2477" fmla="*/ 863922 w 907653"/>
                <a:gd name="connsiteY2477" fmla="*/ 335035 h 907740"/>
                <a:gd name="connsiteX2478" fmla="*/ 864823 w 907653"/>
                <a:gd name="connsiteY2478" fmla="*/ 338204 h 907740"/>
                <a:gd name="connsiteX2479" fmla="*/ 867091 w 907653"/>
                <a:gd name="connsiteY2479" fmla="*/ 346579 h 907740"/>
                <a:gd name="connsiteX2480" fmla="*/ 867692 w 907653"/>
                <a:gd name="connsiteY2480" fmla="*/ 348847 h 907740"/>
                <a:gd name="connsiteX2481" fmla="*/ 868459 w 907653"/>
                <a:gd name="connsiteY2481" fmla="*/ 351983 h 907740"/>
                <a:gd name="connsiteX2482" fmla="*/ 868693 w 907653"/>
                <a:gd name="connsiteY2482" fmla="*/ 352984 h 907740"/>
                <a:gd name="connsiteX2483" fmla="*/ 869860 w 907653"/>
                <a:gd name="connsiteY2483" fmla="*/ 357789 h 907740"/>
                <a:gd name="connsiteX2484" fmla="*/ 870861 w 907653"/>
                <a:gd name="connsiteY2484" fmla="*/ 362326 h 907740"/>
                <a:gd name="connsiteX2485" fmla="*/ 871428 w 907653"/>
                <a:gd name="connsiteY2485" fmla="*/ 364962 h 907740"/>
                <a:gd name="connsiteX2486" fmla="*/ 872262 w 907653"/>
                <a:gd name="connsiteY2486" fmla="*/ 368999 h 907740"/>
                <a:gd name="connsiteX2487" fmla="*/ 872997 w 907653"/>
                <a:gd name="connsiteY2487" fmla="*/ 372669 h 907740"/>
                <a:gd name="connsiteX2488" fmla="*/ 873197 w 907653"/>
                <a:gd name="connsiteY2488" fmla="*/ 373669 h 907740"/>
                <a:gd name="connsiteX2489" fmla="*/ 873931 w 907653"/>
                <a:gd name="connsiteY2489" fmla="*/ 377606 h 907740"/>
                <a:gd name="connsiteX2490" fmla="*/ 874231 w 907653"/>
                <a:gd name="connsiteY2490" fmla="*/ 379341 h 907740"/>
                <a:gd name="connsiteX2491" fmla="*/ 875032 w 907653"/>
                <a:gd name="connsiteY2491" fmla="*/ 383878 h 907740"/>
                <a:gd name="connsiteX2492" fmla="*/ 875832 w 907653"/>
                <a:gd name="connsiteY2492" fmla="*/ 388983 h 907740"/>
                <a:gd name="connsiteX2493" fmla="*/ 875832 w 907653"/>
                <a:gd name="connsiteY2493" fmla="*/ 389383 h 907740"/>
                <a:gd name="connsiteX2494" fmla="*/ 876433 w 907653"/>
                <a:gd name="connsiteY2494" fmla="*/ 393387 h 907740"/>
                <a:gd name="connsiteX2495" fmla="*/ 877734 w 907653"/>
                <a:gd name="connsiteY2495" fmla="*/ 403629 h 907740"/>
                <a:gd name="connsiteX2496" fmla="*/ 878168 w 907653"/>
                <a:gd name="connsiteY2496" fmla="*/ 407299 h 907740"/>
                <a:gd name="connsiteX2497" fmla="*/ 878168 w 907653"/>
                <a:gd name="connsiteY2497" fmla="*/ 408400 h 907740"/>
                <a:gd name="connsiteX2498" fmla="*/ 878568 w 907653"/>
                <a:gd name="connsiteY2498" fmla="*/ 412070 h 907740"/>
                <a:gd name="connsiteX2499" fmla="*/ 878935 w 907653"/>
                <a:gd name="connsiteY2499" fmla="*/ 416274 h 907740"/>
                <a:gd name="connsiteX2500" fmla="*/ 879302 w 907653"/>
                <a:gd name="connsiteY2500" fmla="*/ 420511 h 907740"/>
                <a:gd name="connsiteX2501" fmla="*/ 879569 w 907653"/>
                <a:gd name="connsiteY2501" fmla="*/ 424348 h 907740"/>
                <a:gd name="connsiteX2502" fmla="*/ 879569 w 907653"/>
                <a:gd name="connsiteY2502" fmla="*/ 424882 h 907740"/>
                <a:gd name="connsiteX2503" fmla="*/ 879836 w 907653"/>
                <a:gd name="connsiteY2503" fmla="*/ 429052 h 907740"/>
                <a:gd name="connsiteX2504" fmla="*/ 880036 w 907653"/>
                <a:gd name="connsiteY2504" fmla="*/ 432955 h 907740"/>
                <a:gd name="connsiteX2505" fmla="*/ 880036 w 907653"/>
                <a:gd name="connsiteY2505" fmla="*/ 434557 h 907740"/>
                <a:gd name="connsiteX2506" fmla="*/ 880403 w 907653"/>
                <a:gd name="connsiteY2506" fmla="*/ 446200 h 907740"/>
                <a:gd name="connsiteX2507" fmla="*/ 537031 w 907653"/>
                <a:gd name="connsiteY2507" fmla="*/ 21123 h 907740"/>
                <a:gd name="connsiteX2508" fmla="*/ 541369 w 907653"/>
                <a:gd name="connsiteY2508" fmla="*/ 21990 h 907740"/>
                <a:gd name="connsiteX2509" fmla="*/ 543737 w 907653"/>
                <a:gd name="connsiteY2509" fmla="*/ 22457 h 907740"/>
                <a:gd name="connsiteX2510" fmla="*/ 547374 w 907653"/>
                <a:gd name="connsiteY2510" fmla="*/ 23225 h 907740"/>
                <a:gd name="connsiteX2511" fmla="*/ 547975 w 907653"/>
                <a:gd name="connsiteY2511" fmla="*/ 23225 h 907740"/>
                <a:gd name="connsiteX2512" fmla="*/ 552312 w 907653"/>
                <a:gd name="connsiteY2512" fmla="*/ 24192 h 907740"/>
                <a:gd name="connsiteX2513" fmla="*/ 553212 w 907653"/>
                <a:gd name="connsiteY2513" fmla="*/ 24426 h 907740"/>
                <a:gd name="connsiteX2514" fmla="*/ 558284 w 907653"/>
                <a:gd name="connsiteY2514" fmla="*/ 25627 h 907740"/>
                <a:gd name="connsiteX2515" fmla="*/ 558284 w 907653"/>
                <a:gd name="connsiteY2515" fmla="*/ 25627 h 907740"/>
                <a:gd name="connsiteX2516" fmla="*/ 563355 w 907653"/>
                <a:gd name="connsiteY2516" fmla="*/ 26894 h 907740"/>
                <a:gd name="connsiteX2517" fmla="*/ 563588 w 907653"/>
                <a:gd name="connsiteY2517" fmla="*/ 26894 h 907740"/>
                <a:gd name="connsiteX2518" fmla="*/ 567725 w 907653"/>
                <a:gd name="connsiteY2518" fmla="*/ 27962 h 907740"/>
                <a:gd name="connsiteX2519" fmla="*/ 569460 w 907653"/>
                <a:gd name="connsiteY2519" fmla="*/ 28463 h 907740"/>
                <a:gd name="connsiteX2520" fmla="*/ 573697 w 907653"/>
                <a:gd name="connsiteY2520" fmla="*/ 29630 h 907740"/>
                <a:gd name="connsiteX2521" fmla="*/ 573998 w 907653"/>
                <a:gd name="connsiteY2521" fmla="*/ 29630 h 907740"/>
                <a:gd name="connsiteX2522" fmla="*/ 579102 w 907653"/>
                <a:gd name="connsiteY2522" fmla="*/ 31098 h 907740"/>
                <a:gd name="connsiteX2523" fmla="*/ 585308 w 907653"/>
                <a:gd name="connsiteY2523" fmla="*/ 33000 h 907740"/>
                <a:gd name="connsiteX2524" fmla="*/ 588644 w 907653"/>
                <a:gd name="connsiteY2524" fmla="*/ 34068 h 907740"/>
                <a:gd name="connsiteX2525" fmla="*/ 588644 w 907653"/>
                <a:gd name="connsiteY2525" fmla="*/ 34068 h 907740"/>
                <a:gd name="connsiteX2526" fmla="*/ 590212 w 907653"/>
                <a:gd name="connsiteY2526" fmla="*/ 34568 h 907740"/>
                <a:gd name="connsiteX2527" fmla="*/ 593782 w 907653"/>
                <a:gd name="connsiteY2527" fmla="*/ 35769 h 907740"/>
                <a:gd name="connsiteX2528" fmla="*/ 597118 w 907653"/>
                <a:gd name="connsiteY2528" fmla="*/ 36970 h 907740"/>
                <a:gd name="connsiteX2529" fmla="*/ 603791 w 907653"/>
                <a:gd name="connsiteY2529" fmla="*/ 39372 h 907740"/>
                <a:gd name="connsiteX2530" fmla="*/ 605893 w 907653"/>
                <a:gd name="connsiteY2530" fmla="*/ 40140 h 907740"/>
                <a:gd name="connsiteX2531" fmla="*/ 609229 w 907653"/>
                <a:gd name="connsiteY2531" fmla="*/ 41374 h 907740"/>
                <a:gd name="connsiteX2532" fmla="*/ 609796 w 907653"/>
                <a:gd name="connsiteY2532" fmla="*/ 41608 h 907740"/>
                <a:gd name="connsiteX2533" fmla="*/ 609796 w 907653"/>
                <a:gd name="connsiteY2533" fmla="*/ 41608 h 907740"/>
                <a:gd name="connsiteX2534" fmla="*/ 613566 w 907653"/>
                <a:gd name="connsiteY2534" fmla="*/ 43042 h 907740"/>
                <a:gd name="connsiteX2535" fmla="*/ 615034 w 907653"/>
                <a:gd name="connsiteY2535" fmla="*/ 43609 h 907740"/>
                <a:gd name="connsiteX2536" fmla="*/ 618070 w 907653"/>
                <a:gd name="connsiteY2536" fmla="*/ 44844 h 907740"/>
                <a:gd name="connsiteX2537" fmla="*/ 625076 w 907653"/>
                <a:gd name="connsiteY2537" fmla="*/ 47746 h 907740"/>
                <a:gd name="connsiteX2538" fmla="*/ 629213 w 907653"/>
                <a:gd name="connsiteY2538" fmla="*/ 49515 h 907740"/>
                <a:gd name="connsiteX2539" fmla="*/ 629580 w 907653"/>
                <a:gd name="connsiteY2539" fmla="*/ 49715 h 907740"/>
                <a:gd name="connsiteX2540" fmla="*/ 629580 w 907653"/>
                <a:gd name="connsiteY2540" fmla="*/ 49715 h 907740"/>
                <a:gd name="connsiteX2541" fmla="*/ 633317 w 907653"/>
                <a:gd name="connsiteY2541" fmla="*/ 51350 h 907740"/>
                <a:gd name="connsiteX2542" fmla="*/ 636653 w 907653"/>
                <a:gd name="connsiteY2542" fmla="*/ 52817 h 907740"/>
                <a:gd name="connsiteX2543" fmla="*/ 639489 w 907653"/>
                <a:gd name="connsiteY2543" fmla="*/ 54119 h 907740"/>
                <a:gd name="connsiteX2544" fmla="*/ 642292 w 907653"/>
                <a:gd name="connsiteY2544" fmla="*/ 55487 h 907740"/>
                <a:gd name="connsiteX2545" fmla="*/ 642292 w 907653"/>
                <a:gd name="connsiteY2545" fmla="*/ 55487 h 907740"/>
                <a:gd name="connsiteX2546" fmla="*/ 645094 w 907653"/>
                <a:gd name="connsiteY2546" fmla="*/ 56821 h 907740"/>
                <a:gd name="connsiteX2547" fmla="*/ 648430 w 907653"/>
                <a:gd name="connsiteY2547" fmla="*/ 58489 h 907740"/>
                <a:gd name="connsiteX2548" fmla="*/ 649131 w 907653"/>
                <a:gd name="connsiteY2548" fmla="*/ 58856 h 907740"/>
                <a:gd name="connsiteX2549" fmla="*/ 652467 w 907653"/>
                <a:gd name="connsiteY2549" fmla="*/ 60624 h 907740"/>
                <a:gd name="connsiteX2550" fmla="*/ 652467 w 907653"/>
                <a:gd name="connsiteY2550" fmla="*/ 60624 h 907740"/>
                <a:gd name="connsiteX2551" fmla="*/ 662076 w 907653"/>
                <a:gd name="connsiteY2551" fmla="*/ 65662 h 907740"/>
                <a:gd name="connsiteX2552" fmla="*/ 665412 w 907653"/>
                <a:gd name="connsiteY2552" fmla="*/ 67497 h 907740"/>
                <a:gd name="connsiteX2553" fmla="*/ 665779 w 907653"/>
                <a:gd name="connsiteY2553" fmla="*/ 67731 h 907740"/>
                <a:gd name="connsiteX2554" fmla="*/ 665779 w 907653"/>
                <a:gd name="connsiteY2554" fmla="*/ 67731 h 907740"/>
                <a:gd name="connsiteX2555" fmla="*/ 662443 w 907653"/>
                <a:gd name="connsiteY2555" fmla="*/ 73736 h 907740"/>
                <a:gd name="connsiteX2556" fmla="*/ 659807 w 907653"/>
                <a:gd name="connsiteY2556" fmla="*/ 78540 h 907740"/>
                <a:gd name="connsiteX2557" fmla="*/ 659107 w 907653"/>
                <a:gd name="connsiteY2557" fmla="*/ 79741 h 907740"/>
                <a:gd name="connsiteX2558" fmla="*/ 659107 w 907653"/>
                <a:gd name="connsiteY2558" fmla="*/ 79741 h 907740"/>
                <a:gd name="connsiteX2559" fmla="*/ 652434 w 907653"/>
                <a:gd name="connsiteY2559" fmla="*/ 91719 h 907740"/>
                <a:gd name="connsiteX2560" fmla="*/ 652434 w 907653"/>
                <a:gd name="connsiteY2560" fmla="*/ 91719 h 907740"/>
                <a:gd name="connsiteX2561" fmla="*/ 645761 w 907653"/>
                <a:gd name="connsiteY2561" fmla="*/ 103729 h 907740"/>
                <a:gd name="connsiteX2562" fmla="*/ 645761 w 907653"/>
                <a:gd name="connsiteY2562" fmla="*/ 103729 h 907740"/>
                <a:gd name="connsiteX2563" fmla="*/ 642425 w 907653"/>
                <a:gd name="connsiteY2563" fmla="*/ 109701 h 907740"/>
                <a:gd name="connsiteX2564" fmla="*/ 639089 w 907653"/>
                <a:gd name="connsiteY2564" fmla="*/ 115673 h 907740"/>
                <a:gd name="connsiteX2565" fmla="*/ 639089 w 907653"/>
                <a:gd name="connsiteY2565" fmla="*/ 115673 h 907740"/>
                <a:gd name="connsiteX2566" fmla="*/ 635352 w 907653"/>
                <a:gd name="connsiteY2566" fmla="*/ 122346 h 907740"/>
                <a:gd name="connsiteX2567" fmla="*/ 635119 w 907653"/>
                <a:gd name="connsiteY2567" fmla="*/ 122746 h 907740"/>
                <a:gd name="connsiteX2568" fmla="*/ 632550 w 907653"/>
                <a:gd name="connsiteY2568" fmla="*/ 127350 h 907740"/>
                <a:gd name="connsiteX2569" fmla="*/ 632550 w 907653"/>
                <a:gd name="connsiteY2569" fmla="*/ 127350 h 907740"/>
                <a:gd name="connsiteX2570" fmla="*/ 631382 w 907653"/>
                <a:gd name="connsiteY2570" fmla="*/ 129452 h 907740"/>
                <a:gd name="connsiteX2571" fmla="*/ 630181 w 907653"/>
                <a:gd name="connsiteY2571" fmla="*/ 131554 h 907740"/>
                <a:gd name="connsiteX2572" fmla="*/ 630181 w 907653"/>
                <a:gd name="connsiteY2572" fmla="*/ 131554 h 907740"/>
                <a:gd name="connsiteX2573" fmla="*/ 629747 w 907653"/>
                <a:gd name="connsiteY2573" fmla="*/ 132322 h 907740"/>
                <a:gd name="connsiteX2574" fmla="*/ 625777 w 907653"/>
                <a:gd name="connsiteY2574" fmla="*/ 139528 h 907740"/>
                <a:gd name="connsiteX2575" fmla="*/ 625777 w 907653"/>
                <a:gd name="connsiteY2575" fmla="*/ 139528 h 907740"/>
                <a:gd name="connsiteX2576" fmla="*/ 624709 w 907653"/>
                <a:gd name="connsiteY2576" fmla="*/ 141463 h 907740"/>
                <a:gd name="connsiteX2577" fmla="*/ 624442 w 907653"/>
                <a:gd name="connsiteY2577" fmla="*/ 141963 h 907740"/>
                <a:gd name="connsiteX2578" fmla="*/ 624242 w 907653"/>
                <a:gd name="connsiteY2578" fmla="*/ 142364 h 907740"/>
                <a:gd name="connsiteX2579" fmla="*/ 624242 w 907653"/>
                <a:gd name="connsiteY2579" fmla="*/ 142364 h 907740"/>
                <a:gd name="connsiteX2580" fmla="*/ 624242 w 907653"/>
                <a:gd name="connsiteY2580" fmla="*/ 142564 h 907740"/>
                <a:gd name="connsiteX2581" fmla="*/ 624242 w 907653"/>
                <a:gd name="connsiteY2581" fmla="*/ 142564 h 907740"/>
                <a:gd name="connsiteX2582" fmla="*/ 624242 w 907653"/>
                <a:gd name="connsiteY2582" fmla="*/ 142797 h 907740"/>
                <a:gd name="connsiteX2583" fmla="*/ 623909 w 907653"/>
                <a:gd name="connsiteY2583" fmla="*/ 143365 h 907740"/>
                <a:gd name="connsiteX2584" fmla="*/ 623909 w 907653"/>
                <a:gd name="connsiteY2584" fmla="*/ 143365 h 907740"/>
                <a:gd name="connsiteX2585" fmla="*/ 622374 w 907653"/>
                <a:gd name="connsiteY2585" fmla="*/ 146167 h 907740"/>
                <a:gd name="connsiteX2586" fmla="*/ 622374 w 907653"/>
                <a:gd name="connsiteY2586" fmla="*/ 146467 h 907740"/>
                <a:gd name="connsiteX2587" fmla="*/ 621873 w 907653"/>
                <a:gd name="connsiteY2587" fmla="*/ 147335 h 907740"/>
                <a:gd name="connsiteX2588" fmla="*/ 621873 w 907653"/>
                <a:gd name="connsiteY2588" fmla="*/ 147335 h 907740"/>
                <a:gd name="connsiteX2589" fmla="*/ 621206 w 907653"/>
                <a:gd name="connsiteY2589" fmla="*/ 148603 h 907740"/>
                <a:gd name="connsiteX2590" fmla="*/ 620973 w 907653"/>
                <a:gd name="connsiteY2590" fmla="*/ 149036 h 907740"/>
                <a:gd name="connsiteX2591" fmla="*/ 619672 w 907653"/>
                <a:gd name="connsiteY2591" fmla="*/ 151372 h 907740"/>
                <a:gd name="connsiteX2592" fmla="*/ 619672 w 907653"/>
                <a:gd name="connsiteY2592" fmla="*/ 151372 h 907740"/>
                <a:gd name="connsiteX2593" fmla="*/ 619471 w 907653"/>
                <a:gd name="connsiteY2593" fmla="*/ 151705 h 907740"/>
                <a:gd name="connsiteX2594" fmla="*/ 619171 w 907653"/>
                <a:gd name="connsiteY2594" fmla="*/ 152273 h 907740"/>
                <a:gd name="connsiteX2595" fmla="*/ 619171 w 907653"/>
                <a:gd name="connsiteY2595" fmla="*/ 152473 h 907740"/>
                <a:gd name="connsiteX2596" fmla="*/ 617603 w 907653"/>
                <a:gd name="connsiteY2596" fmla="*/ 155275 h 907740"/>
                <a:gd name="connsiteX2597" fmla="*/ 617603 w 907653"/>
                <a:gd name="connsiteY2597" fmla="*/ 155275 h 907740"/>
                <a:gd name="connsiteX2598" fmla="*/ 617603 w 907653"/>
                <a:gd name="connsiteY2598" fmla="*/ 155275 h 907740"/>
                <a:gd name="connsiteX2599" fmla="*/ 615434 w 907653"/>
                <a:gd name="connsiteY2599" fmla="*/ 159212 h 907740"/>
                <a:gd name="connsiteX2600" fmla="*/ 615434 w 907653"/>
                <a:gd name="connsiteY2600" fmla="*/ 159212 h 907740"/>
                <a:gd name="connsiteX2601" fmla="*/ 615434 w 907653"/>
                <a:gd name="connsiteY2601" fmla="*/ 159212 h 907740"/>
                <a:gd name="connsiteX2602" fmla="*/ 613266 w 907653"/>
                <a:gd name="connsiteY2602" fmla="*/ 163149 h 907740"/>
                <a:gd name="connsiteX2603" fmla="*/ 613266 w 907653"/>
                <a:gd name="connsiteY2603" fmla="*/ 163149 h 907740"/>
                <a:gd name="connsiteX2604" fmla="*/ 611064 w 907653"/>
                <a:gd name="connsiteY2604" fmla="*/ 167119 h 907740"/>
                <a:gd name="connsiteX2605" fmla="*/ 611064 w 907653"/>
                <a:gd name="connsiteY2605" fmla="*/ 167119 h 907740"/>
                <a:gd name="connsiteX2606" fmla="*/ 606627 w 907653"/>
                <a:gd name="connsiteY2606" fmla="*/ 175059 h 907740"/>
                <a:gd name="connsiteX2607" fmla="*/ 606627 w 907653"/>
                <a:gd name="connsiteY2607" fmla="*/ 175059 h 907740"/>
                <a:gd name="connsiteX2608" fmla="*/ 599954 w 907653"/>
                <a:gd name="connsiteY2608" fmla="*/ 187070 h 907740"/>
                <a:gd name="connsiteX2609" fmla="*/ 599954 w 907653"/>
                <a:gd name="connsiteY2609" fmla="*/ 187070 h 907740"/>
                <a:gd name="connsiteX2610" fmla="*/ 593281 w 907653"/>
                <a:gd name="connsiteY2610" fmla="*/ 199047 h 907740"/>
                <a:gd name="connsiteX2611" fmla="*/ 593281 w 907653"/>
                <a:gd name="connsiteY2611" fmla="*/ 199047 h 907740"/>
                <a:gd name="connsiteX2612" fmla="*/ 587743 w 907653"/>
                <a:gd name="connsiteY2612" fmla="*/ 209056 h 907740"/>
                <a:gd name="connsiteX2613" fmla="*/ 586609 w 907653"/>
                <a:gd name="connsiteY2613" fmla="*/ 211092 h 907740"/>
                <a:gd name="connsiteX2614" fmla="*/ 586609 w 907653"/>
                <a:gd name="connsiteY2614" fmla="*/ 211092 h 907740"/>
                <a:gd name="connsiteX2615" fmla="*/ 582772 w 907653"/>
                <a:gd name="connsiteY2615" fmla="*/ 209023 h 907740"/>
                <a:gd name="connsiteX2616" fmla="*/ 582005 w 907653"/>
                <a:gd name="connsiteY2616" fmla="*/ 208656 h 907740"/>
                <a:gd name="connsiteX2617" fmla="*/ 582005 w 907653"/>
                <a:gd name="connsiteY2617" fmla="*/ 208656 h 907740"/>
                <a:gd name="connsiteX2618" fmla="*/ 581705 w 907653"/>
                <a:gd name="connsiteY2618" fmla="*/ 208489 h 907740"/>
                <a:gd name="connsiteX2619" fmla="*/ 581338 w 907653"/>
                <a:gd name="connsiteY2619" fmla="*/ 208289 h 907740"/>
                <a:gd name="connsiteX2620" fmla="*/ 580570 w 907653"/>
                <a:gd name="connsiteY2620" fmla="*/ 207889 h 907740"/>
                <a:gd name="connsiteX2621" fmla="*/ 580570 w 907653"/>
                <a:gd name="connsiteY2621" fmla="*/ 207889 h 907740"/>
                <a:gd name="connsiteX2622" fmla="*/ 580570 w 907653"/>
                <a:gd name="connsiteY2622" fmla="*/ 207889 h 907740"/>
                <a:gd name="connsiteX2623" fmla="*/ 580303 w 907653"/>
                <a:gd name="connsiteY2623" fmla="*/ 207889 h 907740"/>
                <a:gd name="connsiteX2624" fmla="*/ 579803 w 907653"/>
                <a:gd name="connsiteY2624" fmla="*/ 207588 h 907740"/>
                <a:gd name="connsiteX2625" fmla="*/ 578969 w 907653"/>
                <a:gd name="connsiteY2625" fmla="*/ 207155 h 907740"/>
                <a:gd name="connsiteX2626" fmla="*/ 577134 w 907653"/>
                <a:gd name="connsiteY2626" fmla="*/ 206221 h 907740"/>
                <a:gd name="connsiteX2627" fmla="*/ 576233 w 907653"/>
                <a:gd name="connsiteY2627" fmla="*/ 205753 h 907740"/>
                <a:gd name="connsiteX2628" fmla="*/ 572630 w 907653"/>
                <a:gd name="connsiteY2628" fmla="*/ 203985 h 907740"/>
                <a:gd name="connsiteX2629" fmla="*/ 570895 w 907653"/>
                <a:gd name="connsiteY2629" fmla="*/ 203185 h 907740"/>
                <a:gd name="connsiteX2630" fmla="*/ 569227 w 907653"/>
                <a:gd name="connsiteY2630" fmla="*/ 202384 h 907740"/>
                <a:gd name="connsiteX2631" fmla="*/ 566057 w 907653"/>
                <a:gd name="connsiteY2631" fmla="*/ 200983 h 907740"/>
                <a:gd name="connsiteX2632" fmla="*/ 566057 w 907653"/>
                <a:gd name="connsiteY2632" fmla="*/ 200983 h 907740"/>
                <a:gd name="connsiteX2633" fmla="*/ 565290 w 907653"/>
                <a:gd name="connsiteY2633" fmla="*/ 200649 h 907740"/>
                <a:gd name="connsiteX2634" fmla="*/ 564990 w 907653"/>
                <a:gd name="connsiteY2634" fmla="*/ 200649 h 907740"/>
                <a:gd name="connsiteX2635" fmla="*/ 564522 w 907653"/>
                <a:gd name="connsiteY2635" fmla="*/ 200415 h 907740"/>
                <a:gd name="connsiteX2636" fmla="*/ 562988 w 907653"/>
                <a:gd name="connsiteY2636" fmla="*/ 199715 h 907740"/>
                <a:gd name="connsiteX2637" fmla="*/ 559318 w 907653"/>
                <a:gd name="connsiteY2637" fmla="*/ 198147 h 907740"/>
                <a:gd name="connsiteX2638" fmla="*/ 557450 w 907653"/>
                <a:gd name="connsiteY2638" fmla="*/ 197413 h 907740"/>
                <a:gd name="connsiteX2639" fmla="*/ 555581 w 907653"/>
                <a:gd name="connsiteY2639" fmla="*/ 196645 h 907740"/>
                <a:gd name="connsiteX2640" fmla="*/ 554447 w 907653"/>
                <a:gd name="connsiteY2640" fmla="*/ 196212 h 907740"/>
                <a:gd name="connsiteX2641" fmla="*/ 553446 w 907653"/>
                <a:gd name="connsiteY2641" fmla="*/ 195811 h 907740"/>
                <a:gd name="connsiteX2642" fmla="*/ 552845 w 907653"/>
                <a:gd name="connsiteY2642" fmla="*/ 195611 h 907740"/>
                <a:gd name="connsiteX2643" fmla="*/ 552845 w 907653"/>
                <a:gd name="connsiteY2643" fmla="*/ 195611 h 907740"/>
                <a:gd name="connsiteX2644" fmla="*/ 552512 w 907653"/>
                <a:gd name="connsiteY2644" fmla="*/ 195611 h 907740"/>
                <a:gd name="connsiteX2645" fmla="*/ 552512 w 907653"/>
                <a:gd name="connsiteY2645" fmla="*/ 195611 h 907740"/>
                <a:gd name="connsiteX2646" fmla="*/ 551911 w 907653"/>
                <a:gd name="connsiteY2646" fmla="*/ 195378 h 907740"/>
                <a:gd name="connsiteX2647" fmla="*/ 551244 w 907653"/>
                <a:gd name="connsiteY2647" fmla="*/ 195111 h 907740"/>
                <a:gd name="connsiteX2648" fmla="*/ 550644 w 907653"/>
                <a:gd name="connsiteY2648" fmla="*/ 194910 h 907740"/>
                <a:gd name="connsiteX2649" fmla="*/ 550010 w 907653"/>
                <a:gd name="connsiteY2649" fmla="*/ 194677 h 907740"/>
                <a:gd name="connsiteX2650" fmla="*/ 549176 w 907653"/>
                <a:gd name="connsiteY2650" fmla="*/ 194377 h 907740"/>
                <a:gd name="connsiteX2651" fmla="*/ 548475 w 907653"/>
                <a:gd name="connsiteY2651" fmla="*/ 194110 h 907740"/>
                <a:gd name="connsiteX2652" fmla="*/ 547107 w 907653"/>
                <a:gd name="connsiteY2652" fmla="*/ 193643 h 907740"/>
                <a:gd name="connsiteX2653" fmla="*/ 546540 w 907653"/>
                <a:gd name="connsiteY2653" fmla="*/ 193409 h 907740"/>
                <a:gd name="connsiteX2654" fmla="*/ 545305 w 907653"/>
                <a:gd name="connsiteY2654" fmla="*/ 192975 h 907740"/>
                <a:gd name="connsiteX2655" fmla="*/ 544638 w 907653"/>
                <a:gd name="connsiteY2655" fmla="*/ 192775 h 907740"/>
                <a:gd name="connsiteX2656" fmla="*/ 544638 w 907653"/>
                <a:gd name="connsiteY2656" fmla="*/ 192775 h 907740"/>
                <a:gd name="connsiteX2657" fmla="*/ 544638 w 907653"/>
                <a:gd name="connsiteY2657" fmla="*/ 192775 h 907740"/>
                <a:gd name="connsiteX2658" fmla="*/ 544638 w 907653"/>
                <a:gd name="connsiteY2658" fmla="*/ 192775 h 907740"/>
                <a:gd name="connsiteX2659" fmla="*/ 544638 w 907653"/>
                <a:gd name="connsiteY2659" fmla="*/ 192775 h 907740"/>
                <a:gd name="connsiteX2660" fmla="*/ 543537 w 907653"/>
                <a:gd name="connsiteY2660" fmla="*/ 192375 h 907740"/>
                <a:gd name="connsiteX2661" fmla="*/ 543537 w 907653"/>
                <a:gd name="connsiteY2661" fmla="*/ 192375 h 907740"/>
                <a:gd name="connsiteX2662" fmla="*/ 540201 w 907653"/>
                <a:gd name="connsiteY2662" fmla="*/ 191241 h 907740"/>
                <a:gd name="connsiteX2663" fmla="*/ 538533 w 907653"/>
                <a:gd name="connsiteY2663" fmla="*/ 190673 h 907740"/>
                <a:gd name="connsiteX2664" fmla="*/ 537031 w 907653"/>
                <a:gd name="connsiteY2664" fmla="*/ 190673 h 907740"/>
                <a:gd name="connsiteX2665" fmla="*/ 536731 w 907653"/>
                <a:gd name="connsiteY2665" fmla="*/ 190673 h 907740"/>
                <a:gd name="connsiteX2666" fmla="*/ 536731 w 907653"/>
                <a:gd name="connsiteY2666" fmla="*/ 190673 h 907740"/>
                <a:gd name="connsiteX2667" fmla="*/ 536031 w 907653"/>
                <a:gd name="connsiteY2667" fmla="*/ 190440 h 907740"/>
                <a:gd name="connsiteX2668" fmla="*/ 534830 w 907653"/>
                <a:gd name="connsiteY2668" fmla="*/ 190039 h 907740"/>
                <a:gd name="connsiteX2669" fmla="*/ 533061 w 907653"/>
                <a:gd name="connsiteY2669" fmla="*/ 189506 h 907740"/>
                <a:gd name="connsiteX2670" fmla="*/ 531126 w 907653"/>
                <a:gd name="connsiteY2670" fmla="*/ 188939 h 907740"/>
                <a:gd name="connsiteX2671" fmla="*/ 528290 w 907653"/>
                <a:gd name="connsiteY2671" fmla="*/ 188138 h 907740"/>
                <a:gd name="connsiteX2672" fmla="*/ 528290 w 907653"/>
                <a:gd name="connsiteY2672" fmla="*/ 188138 h 907740"/>
                <a:gd name="connsiteX2673" fmla="*/ 527823 w 907653"/>
                <a:gd name="connsiteY2673" fmla="*/ 188138 h 907740"/>
                <a:gd name="connsiteX2674" fmla="*/ 525321 w 907653"/>
                <a:gd name="connsiteY2674" fmla="*/ 187404 h 907740"/>
                <a:gd name="connsiteX2675" fmla="*/ 523686 w 907653"/>
                <a:gd name="connsiteY2675" fmla="*/ 187270 h 907740"/>
                <a:gd name="connsiteX2676" fmla="*/ 520083 w 907653"/>
                <a:gd name="connsiteY2676" fmla="*/ 186370 h 907740"/>
                <a:gd name="connsiteX2677" fmla="*/ 520083 w 907653"/>
                <a:gd name="connsiteY2677" fmla="*/ 186370 h 907740"/>
                <a:gd name="connsiteX2678" fmla="*/ 519749 w 907653"/>
                <a:gd name="connsiteY2678" fmla="*/ 186370 h 907740"/>
                <a:gd name="connsiteX2679" fmla="*/ 519749 w 907653"/>
                <a:gd name="connsiteY2679" fmla="*/ 186370 h 907740"/>
                <a:gd name="connsiteX2680" fmla="*/ 519382 w 907653"/>
                <a:gd name="connsiteY2680" fmla="*/ 186370 h 907740"/>
                <a:gd name="connsiteX2681" fmla="*/ 519149 w 907653"/>
                <a:gd name="connsiteY2681" fmla="*/ 186370 h 907740"/>
                <a:gd name="connsiteX2682" fmla="*/ 518915 w 907653"/>
                <a:gd name="connsiteY2682" fmla="*/ 186370 h 907740"/>
                <a:gd name="connsiteX2683" fmla="*/ 518648 w 907653"/>
                <a:gd name="connsiteY2683" fmla="*/ 186370 h 907740"/>
                <a:gd name="connsiteX2684" fmla="*/ 518348 w 907653"/>
                <a:gd name="connsiteY2684" fmla="*/ 186370 h 907740"/>
                <a:gd name="connsiteX2685" fmla="*/ 518148 w 907653"/>
                <a:gd name="connsiteY2685" fmla="*/ 186370 h 907740"/>
                <a:gd name="connsiteX2686" fmla="*/ 518148 w 907653"/>
                <a:gd name="connsiteY2686" fmla="*/ 186370 h 907740"/>
                <a:gd name="connsiteX2687" fmla="*/ 517614 w 907653"/>
                <a:gd name="connsiteY2687" fmla="*/ 186370 h 907740"/>
                <a:gd name="connsiteX2688" fmla="*/ 516513 w 907653"/>
                <a:gd name="connsiteY2688" fmla="*/ 186103 h 907740"/>
                <a:gd name="connsiteX2689" fmla="*/ 512109 w 907653"/>
                <a:gd name="connsiteY2689" fmla="*/ 185102 h 907740"/>
                <a:gd name="connsiteX2690" fmla="*/ 508773 w 907653"/>
                <a:gd name="connsiteY2690" fmla="*/ 184434 h 907740"/>
                <a:gd name="connsiteX2691" fmla="*/ 507839 w 907653"/>
                <a:gd name="connsiteY2691" fmla="*/ 184268 h 907740"/>
                <a:gd name="connsiteX2692" fmla="*/ 507672 w 907653"/>
                <a:gd name="connsiteY2692" fmla="*/ 184268 h 907740"/>
                <a:gd name="connsiteX2693" fmla="*/ 507205 w 907653"/>
                <a:gd name="connsiteY2693" fmla="*/ 184268 h 907740"/>
                <a:gd name="connsiteX2694" fmla="*/ 506838 w 907653"/>
                <a:gd name="connsiteY2694" fmla="*/ 184268 h 907740"/>
                <a:gd name="connsiteX2695" fmla="*/ 505704 w 907653"/>
                <a:gd name="connsiteY2695" fmla="*/ 184034 h 907740"/>
                <a:gd name="connsiteX2696" fmla="*/ 508273 w 907653"/>
                <a:gd name="connsiteY2696" fmla="*/ 170689 h 907740"/>
                <a:gd name="connsiteX2697" fmla="*/ 510908 w 907653"/>
                <a:gd name="connsiteY2697" fmla="*/ 157177 h 907740"/>
                <a:gd name="connsiteX2698" fmla="*/ 513544 w 907653"/>
                <a:gd name="connsiteY2698" fmla="*/ 143832 h 907740"/>
                <a:gd name="connsiteX2699" fmla="*/ 513544 w 907653"/>
                <a:gd name="connsiteY2699" fmla="*/ 143832 h 907740"/>
                <a:gd name="connsiteX2700" fmla="*/ 513544 w 907653"/>
                <a:gd name="connsiteY2700" fmla="*/ 143431 h 907740"/>
                <a:gd name="connsiteX2701" fmla="*/ 513811 w 907653"/>
                <a:gd name="connsiteY2701" fmla="*/ 142197 h 907740"/>
                <a:gd name="connsiteX2702" fmla="*/ 514044 w 907653"/>
                <a:gd name="connsiteY2702" fmla="*/ 140896 h 907740"/>
                <a:gd name="connsiteX2703" fmla="*/ 514278 w 907653"/>
                <a:gd name="connsiteY2703" fmla="*/ 139795 h 907740"/>
                <a:gd name="connsiteX2704" fmla="*/ 514278 w 907653"/>
                <a:gd name="connsiteY2704" fmla="*/ 139128 h 907740"/>
                <a:gd name="connsiteX2705" fmla="*/ 515079 w 907653"/>
                <a:gd name="connsiteY2705" fmla="*/ 134857 h 907740"/>
                <a:gd name="connsiteX2706" fmla="*/ 516013 w 907653"/>
                <a:gd name="connsiteY2706" fmla="*/ 130353 h 907740"/>
                <a:gd name="connsiteX2707" fmla="*/ 516913 w 907653"/>
                <a:gd name="connsiteY2707" fmla="*/ 125849 h 907740"/>
                <a:gd name="connsiteX2708" fmla="*/ 517848 w 907653"/>
                <a:gd name="connsiteY2708" fmla="*/ 121345 h 907740"/>
                <a:gd name="connsiteX2709" fmla="*/ 518749 w 907653"/>
                <a:gd name="connsiteY2709" fmla="*/ 116841 h 907740"/>
                <a:gd name="connsiteX2710" fmla="*/ 519683 w 907653"/>
                <a:gd name="connsiteY2710" fmla="*/ 112337 h 907740"/>
                <a:gd name="connsiteX2711" fmla="*/ 520584 w 907653"/>
                <a:gd name="connsiteY2711" fmla="*/ 107833 h 907740"/>
                <a:gd name="connsiteX2712" fmla="*/ 521518 w 907653"/>
                <a:gd name="connsiteY2712" fmla="*/ 103396 h 907740"/>
                <a:gd name="connsiteX2713" fmla="*/ 521518 w 907653"/>
                <a:gd name="connsiteY2713" fmla="*/ 103396 h 907740"/>
                <a:gd name="connsiteX2714" fmla="*/ 523086 w 907653"/>
                <a:gd name="connsiteY2714" fmla="*/ 95322 h 907740"/>
                <a:gd name="connsiteX2715" fmla="*/ 523086 w 907653"/>
                <a:gd name="connsiteY2715" fmla="*/ 94454 h 907740"/>
                <a:gd name="connsiteX2716" fmla="*/ 523086 w 907653"/>
                <a:gd name="connsiteY2716" fmla="*/ 94454 h 907740"/>
                <a:gd name="connsiteX2717" fmla="*/ 524020 w 907653"/>
                <a:gd name="connsiteY2717" fmla="*/ 89650 h 907740"/>
                <a:gd name="connsiteX2718" fmla="*/ 525087 w 907653"/>
                <a:gd name="connsiteY2718" fmla="*/ 84079 h 907740"/>
                <a:gd name="connsiteX2719" fmla="*/ 526589 w 907653"/>
                <a:gd name="connsiteY2719" fmla="*/ 76405 h 907740"/>
                <a:gd name="connsiteX2720" fmla="*/ 529191 w 907653"/>
                <a:gd name="connsiteY2720" fmla="*/ 62893 h 907740"/>
                <a:gd name="connsiteX2721" fmla="*/ 531827 w 907653"/>
                <a:gd name="connsiteY2721" fmla="*/ 49548 h 907740"/>
                <a:gd name="connsiteX2722" fmla="*/ 531827 w 907653"/>
                <a:gd name="connsiteY2722" fmla="*/ 49548 h 907740"/>
                <a:gd name="connsiteX2723" fmla="*/ 534462 w 907653"/>
                <a:gd name="connsiteY2723" fmla="*/ 36203 h 907740"/>
                <a:gd name="connsiteX2724" fmla="*/ 536764 w 907653"/>
                <a:gd name="connsiteY2724" fmla="*/ 22657 h 907740"/>
                <a:gd name="connsiteX2725" fmla="*/ 386898 w 907653"/>
                <a:gd name="connsiteY2725" fmla="*/ 112704 h 907740"/>
                <a:gd name="connsiteX2726" fmla="*/ 386898 w 907653"/>
                <a:gd name="connsiteY2726" fmla="*/ 112704 h 907740"/>
                <a:gd name="connsiteX2727" fmla="*/ 388299 w 907653"/>
                <a:gd name="connsiteY2727" fmla="*/ 119744 h 907740"/>
                <a:gd name="connsiteX2728" fmla="*/ 387565 w 907653"/>
                <a:gd name="connsiteY2728" fmla="*/ 115940 h 907740"/>
                <a:gd name="connsiteX2729" fmla="*/ 387565 w 907653"/>
                <a:gd name="connsiteY2729" fmla="*/ 115940 h 907740"/>
                <a:gd name="connsiteX2730" fmla="*/ 387565 w 907653"/>
                <a:gd name="connsiteY2730" fmla="*/ 115940 h 907740"/>
                <a:gd name="connsiteX2731" fmla="*/ 387565 w 907653"/>
                <a:gd name="connsiteY2731" fmla="*/ 115940 h 907740"/>
                <a:gd name="connsiteX2732" fmla="*/ 387399 w 907653"/>
                <a:gd name="connsiteY2732" fmla="*/ 115140 h 907740"/>
                <a:gd name="connsiteX2733" fmla="*/ 387399 w 907653"/>
                <a:gd name="connsiteY2733" fmla="*/ 115140 h 907740"/>
                <a:gd name="connsiteX2734" fmla="*/ 387399 w 907653"/>
                <a:gd name="connsiteY2734" fmla="*/ 114906 h 907740"/>
                <a:gd name="connsiteX2735" fmla="*/ 387399 w 907653"/>
                <a:gd name="connsiteY2735" fmla="*/ 114539 h 907740"/>
                <a:gd name="connsiteX2736" fmla="*/ 387399 w 907653"/>
                <a:gd name="connsiteY2736" fmla="*/ 114306 h 907740"/>
                <a:gd name="connsiteX2737" fmla="*/ 387399 w 907653"/>
                <a:gd name="connsiteY2737" fmla="*/ 114306 h 907740"/>
                <a:gd name="connsiteX2738" fmla="*/ 387399 w 907653"/>
                <a:gd name="connsiteY2738" fmla="*/ 113805 h 907740"/>
                <a:gd name="connsiteX2739" fmla="*/ 387399 w 907653"/>
                <a:gd name="connsiteY2739" fmla="*/ 113305 h 907740"/>
                <a:gd name="connsiteX2740" fmla="*/ 387399 w 907653"/>
                <a:gd name="connsiteY2740" fmla="*/ 113305 h 907740"/>
                <a:gd name="connsiteX2741" fmla="*/ 387399 w 907653"/>
                <a:gd name="connsiteY2741" fmla="*/ 113572 h 907740"/>
                <a:gd name="connsiteX2742" fmla="*/ 387899 w 907653"/>
                <a:gd name="connsiteY2742" fmla="*/ 116107 h 907740"/>
                <a:gd name="connsiteX2743" fmla="*/ 387899 w 907653"/>
                <a:gd name="connsiteY2743" fmla="*/ 116107 h 907740"/>
                <a:gd name="connsiteX2744" fmla="*/ 388499 w 907653"/>
                <a:gd name="connsiteY2744" fmla="*/ 120745 h 907740"/>
                <a:gd name="connsiteX2745" fmla="*/ 388499 w 907653"/>
                <a:gd name="connsiteY2745" fmla="*/ 120745 h 907740"/>
                <a:gd name="connsiteX2746" fmla="*/ 388499 w 907653"/>
                <a:gd name="connsiteY2746" fmla="*/ 121145 h 907740"/>
                <a:gd name="connsiteX2747" fmla="*/ 388499 w 907653"/>
                <a:gd name="connsiteY2747" fmla="*/ 120544 h 907740"/>
                <a:gd name="connsiteX2748" fmla="*/ 388499 w 907653"/>
                <a:gd name="connsiteY2748" fmla="*/ 120344 h 907740"/>
                <a:gd name="connsiteX2749" fmla="*/ 388499 w 907653"/>
                <a:gd name="connsiteY2749" fmla="*/ 120344 h 907740"/>
                <a:gd name="connsiteX2750" fmla="*/ 388499 w 907653"/>
                <a:gd name="connsiteY2750" fmla="*/ 120344 h 907740"/>
                <a:gd name="connsiteX2751" fmla="*/ 388499 w 907653"/>
                <a:gd name="connsiteY2751" fmla="*/ 120611 h 907740"/>
                <a:gd name="connsiteX2752" fmla="*/ 389200 w 907653"/>
                <a:gd name="connsiteY2752" fmla="*/ 123881 h 907740"/>
                <a:gd name="connsiteX2753" fmla="*/ 389200 w 907653"/>
                <a:gd name="connsiteY2753" fmla="*/ 123881 h 907740"/>
                <a:gd name="connsiteX2754" fmla="*/ 389200 w 907653"/>
                <a:gd name="connsiteY2754" fmla="*/ 123681 h 907740"/>
                <a:gd name="connsiteX2755" fmla="*/ 389200 w 907653"/>
                <a:gd name="connsiteY2755" fmla="*/ 123247 h 907740"/>
                <a:gd name="connsiteX2756" fmla="*/ 389200 w 907653"/>
                <a:gd name="connsiteY2756" fmla="*/ 123247 h 907740"/>
                <a:gd name="connsiteX2757" fmla="*/ 389200 w 907653"/>
                <a:gd name="connsiteY2757" fmla="*/ 123247 h 907740"/>
                <a:gd name="connsiteX2758" fmla="*/ 389200 w 907653"/>
                <a:gd name="connsiteY2758" fmla="*/ 122880 h 907740"/>
                <a:gd name="connsiteX2759" fmla="*/ 389200 w 907653"/>
                <a:gd name="connsiteY2759" fmla="*/ 122613 h 907740"/>
                <a:gd name="connsiteX2760" fmla="*/ 389200 w 907653"/>
                <a:gd name="connsiteY2760" fmla="*/ 122613 h 907740"/>
                <a:gd name="connsiteX2761" fmla="*/ 389200 w 907653"/>
                <a:gd name="connsiteY2761" fmla="*/ 122613 h 907740"/>
                <a:gd name="connsiteX2762" fmla="*/ 389200 w 907653"/>
                <a:gd name="connsiteY2762" fmla="*/ 122112 h 907740"/>
                <a:gd name="connsiteX2763" fmla="*/ 389200 w 907653"/>
                <a:gd name="connsiteY2763" fmla="*/ 121645 h 907740"/>
                <a:gd name="connsiteX2764" fmla="*/ 389200 w 907653"/>
                <a:gd name="connsiteY2764" fmla="*/ 121645 h 907740"/>
                <a:gd name="connsiteX2765" fmla="*/ 389200 w 907653"/>
                <a:gd name="connsiteY2765" fmla="*/ 121645 h 907740"/>
                <a:gd name="connsiteX2766" fmla="*/ 389967 w 907653"/>
                <a:gd name="connsiteY2766" fmla="*/ 125482 h 907740"/>
                <a:gd name="connsiteX2767" fmla="*/ 389967 w 907653"/>
                <a:gd name="connsiteY2767" fmla="*/ 125482 h 907740"/>
                <a:gd name="connsiteX2768" fmla="*/ 389500 w 907653"/>
                <a:gd name="connsiteY2768" fmla="*/ 125415 h 907740"/>
                <a:gd name="connsiteX2769" fmla="*/ 389500 w 907653"/>
                <a:gd name="connsiteY2769" fmla="*/ 124882 h 907740"/>
                <a:gd name="connsiteX2770" fmla="*/ 389500 w 907653"/>
                <a:gd name="connsiteY2770" fmla="*/ 124882 h 907740"/>
                <a:gd name="connsiteX2771" fmla="*/ 389500 w 907653"/>
                <a:gd name="connsiteY2771" fmla="*/ 125415 h 907740"/>
                <a:gd name="connsiteX2772" fmla="*/ 389767 w 907653"/>
                <a:gd name="connsiteY2772" fmla="*/ 126616 h 907740"/>
                <a:gd name="connsiteX2773" fmla="*/ 389934 w 907653"/>
                <a:gd name="connsiteY2773" fmla="*/ 127517 h 907740"/>
                <a:gd name="connsiteX2774" fmla="*/ 389934 w 907653"/>
                <a:gd name="connsiteY2774" fmla="*/ 127517 h 907740"/>
                <a:gd name="connsiteX2775" fmla="*/ 389934 w 907653"/>
                <a:gd name="connsiteY2775" fmla="*/ 128018 h 907740"/>
                <a:gd name="connsiteX2776" fmla="*/ 389934 w 907653"/>
                <a:gd name="connsiteY2776" fmla="*/ 128018 h 907740"/>
                <a:gd name="connsiteX2777" fmla="*/ 390168 w 907653"/>
                <a:gd name="connsiteY2777" fmla="*/ 129319 h 907740"/>
                <a:gd name="connsiteX2778" fmla="*/ 390168 w 907653"/>
                <a:gd name="connsiteY2778" fmla="*/ 129319 h 907740"/>
                <a:gd name="connsiteX2779" fmla="*/ 390168 w 907653"/>
                <a:gd name="connsiteY2779" fmla="*/ 129652 h 907740"/>
                <a:gd name="connsiteX2780" fmla="*/ 390168 w 907653"/>
                <a:gd name="connsiteY2780" fmla="*/ 129652 h 907740"/>
                <a:gd name="connsiteX2781" fmla="*/ 390168 w 907653"/>
                <a:gd name="connsiteY2781" fmla="*/ 130019 h 907740"/>
                <a:gd name="connsiteX2782" fmla="*/ 390168 w 907653"/>
                <a:gd name="connsiteY2782" fmla="*/ 129753 h 907740"/>
                <a:gd name="connsiteX2783" fmla="*/ 391302 w 907653"/>
                <a:gd name="connsiteY2783" fmla="*/ 135491 h 907740"/>
                <a:gd name="connsiteX2784" fmla="*/ 391302 w 907653"/>
                <a:gd name="connsiteY2784" fmla="*/ 135491 h 907740"/>
                <a:gd name="connsiteX2785" fmla="*/ 391302 w 907653"/>
                <a:gd name="connsiteY2785" fmla="*/ 135057 h 907740"/>
                <a:gd name="connsiteX2786" fmla="*/ 391302 w 907653"/>
                <a:gd name="connsiteY2786" fmla="*/ 135358 h 907740"/>
                <a:gd name="connsiteX2787" fmla="*/ 391302 w 907653"/>
                <a:gd name="connsiteY2787" fmla="*/ 135358 h 907740"/>
                <a:gd name="connsiteX2788" fmla="*/ 391068 w 907653"/>
                <a:gd name="connsiteY2788" fmla="*/ 133890 h 907740"/>
                <a:gd name="connsiteX2789" fmla="*/ 391302 w 907653"/>
                <a:gd name="connsiteY2789" fmla="*/ 135057 h 907740"/>
                <a:gd name="connsiteX2790" fmla="*/ 391302 w 907653"/>
                <a:gd name="connsiteY2790" fmla="*/ 134323 h 907740"/>
                <a:gd name="connsiteX2791" fmla="*/ 391068 w 907653"/>
                <a:gd name="connsiteY2791" fmla="*/ 133890 h 907740"/>
                <a:gd name="connsiteX2792" fmla="*/ 391068 w 907653"/>
                <a:gd name="connsiteY2792" fmla="*/ 133890 h 907740"/>
                <a:gd name="connsiteX2793" fmla="*/ 392470 w 907653"/>
                <a:gd name="connsiteY2793" fmla="*/ 141029 h 907740"/>
                <a:gd name="connsiteX2794" fmla="*/ 392470 w 907653"/>
                <a:gd name="connsiteY2794" fmla="*/ 140529 h 907740"/>
                <a:gd name="connsiteX2795" fmla="*/ 392470 w 907653"/>
                <a:gd name="connsiteY2795" fmla="*/ 139962 h 907740"/>
                <a:gd name="connsiteX2796" fmla="*/ 392470 w 907653"/>
                <a:gd name="connsiteY2796" fmla="*/ 139361 h 907740"/>
                <a:gd name="connsiteX2797" fmla="*/ 392470 w 907653"/>
                <a:gd name="connsiteY2797" fmla="*/ 138727 h 907740"/>
                <a:gd name="connsiteX2798" fmla="*/ 392470 w 907653"/>
                <a:gd name="connsiteY2798" fmla="*/ 138527 h 907740"/>
                <a:gd name="connsiteX2799" fmla="*/ 392470 w 907653"/>
                <a:gd name="connsiteY2799" fmla="*/ 138193 h 907740"/>
                <a:gd name="connsiteX2800" fmla="*/ 393337 w 907653"/>
                <a:gd name="connsiteY2800" fmla="*/ 142797 h 907740"/>
                <a:gd name="connsiteX2801" fmla="*/ 393337 w 907653"/>
                <a:gd name="connsiteY2801" fmla="*/ 142797 h 907740"/>
                <a:gd name="connsiteX2802" fmla="*/ 392803 w 907653"/>
                <a:gd name="connsiteY2802" fmla="*/ 142797 h 907740"/>
                <a:gd name="connsiteX2803" fmla="*/ 392803 w 907653"/>
                <a:gd name="connsiteY2803" fmla="*/ 142797 h 907740"/>
                <a:gd name="connsiteX2804" fmla="*/ 400777 w 907653"/>
                <a:gd name="connsiteY2804" fmla="*/ 122780 h 907740"/>
                <a:gd name="connsiteX2805" fmla="*/ 400043 w 907653"/>
                <a:gd name="connsiteY2805" fmla="*/ 118242 h 907740"/>
                <a:gd name="connsiteX2806" fmla="*/ 399309 w 907653"/>
                <a:gd name="connsiteY2806" fmla="*/ 113705 h 907740"/>
                <a:gd name="connsiteX2807" fmla="*/ 400010 w 907653"/>
                <a:gd name="connsiteY2807" fmla="*/ 118242 h 907740"/>
                <a:gd name="connsiteX2808" fmla="*/ 400744 w 907653"/>
                <a:gd name="connsiteY2808" fmla="*/ 122780 h 907740"/>
                <a:gd name="connsiteX2809" fmla="*/ 401478 w 907653"/>
                <a:gd name="connsiteY2809" fmla="*/ 127317 h 907740"/>
                <a:gd name="connsiteX2810" fmla="*/ 402212 w 907653"/>
                <a:gd name="connsiteY2810" fmla="*/ 131854 h 907740"/>
                <a:gd name="connsiteX2811" fmla="*/ 401478 w 907653"/>
                <a:gd name="connsiteY2811" fmla="*/ 127317 h 907740"/>
                <a:gd name="connsiteX2812" fmla="*/ 402178 w 907653"/>
                <a:gd name="connsiteY2812" fmla="*/ 131854 h 907740"/>
                <a:gd name="connsiteX2813" fmla="*/ 403613 w 907653"/>
                <a:gd name="connsiteY2813" fmla="*/ 140829 h 907740"/>
                <a:gd name="connsiteX2814" fmla="*/ 403613 w 907653"/>
                <a:gd name="connsiteY2814" fmla="*/ 140829 h 907740"/>
                <a:gd name="connsiteX2815" fmla="*/ 403613 w 907653"/>
                <a:gd name="connsiteY2815" fmla="*/ 140829 h 907740"/>
                <a:gd name="connsiteX2816" fmla="*/ 403613 w 907653"/>
                <a:gd name="connsiteY2816" fmla="*/ 140829 h 907740"/>
                <a:gd name="connsiteX2817" fmla="*/ 769972 w 907653"/>
                <a:gd name="connsiteY2817" fmla="*/ 447502 h 907740"/>
                <a:gd name="connsiteX2818" fmla="*/ 769972 w 907653"/>
                <a:gd name="connsiteY2818" fmla="*/ 447502 h 907740"/>
                <a:gd name="connsiteX2819" fmla="*/ 771273 w 907653"/>
                <a:gd name="connsiteY2819" fmla="*/ 447502 h 907740"/>
                <a:gd name="connsiteX2820" fmla="*/ 776878 w 907653"/>
                <a:gd name="connsiteY2820" fmla="*/ 447502 h 907740"/>
                <a:gd name="connsiteX2821" fmla="*/ 780181 w 907653"/>
                <a:gd name="connsiteY2821" fmla="*/ 447502 h 907740"/>
                <a:gd name="connsiteX2822" fmla="*/ 780181 w 907653"/>
                <a:gd name="connsiteY2822" fmla="*/ 447502 h 907740"/>
                <a:gd name="connsiteX2823" fmla="*/ 820550 w 907653"/>
                <a:gd name="connsiteY2823" fmla="*/ 446768 h 907740"/>
                <a:gd name="connsiteX2824" fmla="*/ 819516 w 907653"/>
                <a:gd name="connsiteY2824" fmla="*/ 446768 h 907740"/>
                <a:gd name="connsiteX2825" fmla="*/ 811275 w 907653"/>
                <a:gd name="connsiteY2825" fmla="*/ 446934 h 907740"/>
                <a:gd name="connsiteX2826" fmla="*/ 811275 w 907653"/>
                <a:gd name="connsiteY2826" fmla="*/ 446934 h 907740"/>
                <a:gd name="connsiteX2827" fmla="*/ 806804 w 907653"/>
                <a:gd name="connsiteY2827" fmla="*/ 446934 h 907740"/>
                <a:gd name="connsiteX2828" fmla="*/ 806604 w 907653"/>
                <a:gd name="connsiteY2828" fmla="*/ 446934 h 907740"/>
                <a:gd name="connsiteX2829" fmla="*/ 802134 w 907653"/>
                <a:gd name="connsiteY2829" fmla="*/ 446934 h 907740"/>
                <a:gd name="connsiteX2830" fmla="*/ 797630 w 907653"/>
                <a:gd name="connsiteY2830" fmla="*/ 446934 h 907740"/>
                <a:gd name="connsiteX2831" fmla="*/ 797630 w 907653"/>
                <a:gd name="connsiteY2831" fmla="*/ 446934 h 907740"/>
                <a:gd name="connsiteX2832" fmla="*/ 793059 w 907653"/>
                <a:gd name="connsiteY2832" fmla="*/ 446934 h 907740"/>
                <a:gd name="connsiteX2833" fmla="*/ 788555 w 907653"/>
                <a:gd name="connsiteY2833" fmla="*/ 446934 h 907740"/>
                <a:gd name="connsiteX2834" fmla="*/ 788021 w 907653"/>
                <a:gd name="connsiteY2834" fmla="*/ 446934 h 907740"/>
                <a:gd name="connsiteX2835" fmla="*/ 783884 w 907653"/>
                <a:gd name="connsiteY2835" fmla="*/ 446934 h 907740"/>
                <a:gd name="connsiteX2836" fmla="*/ 783884 w 907653"/>
                <a:gd name="connsiteY2836" fmla="*/ 446934 h 907740"/>
                <a:gd name="connsiteX2837" fmla="*/ 781382 w 907653"/>
                <a:gd name="connsiteY2837" fmla="*/ 446934 h 907740"/>
                <a:gd name="connsiteX2838" fmla="*/ 788588 w 907653"/>
                <a:gd name="connsiteY2838" fmla="*/ 446934 h 907740"/>
                <a:gd name="connsiteX2839" fmla="*/ 793092 w 907653"/>
                <a:gd name="connsiteY2839" fmla="*/ 446934 h 907740"/>
                <a:gd name="connsiteX2840" fmla="*/ 793860 w 907653"/>
                <a:gd name="connsiteY2840" fmla="*/ 446934 h 907740"/>
                <a:gd name="connsiteX2841" fmla="*/ 797763 w 907653"/>
                <a:gd name="connsiteY2841" fmla="*/ 446934 h 907740"/>
                <a:gd name="connsiteX2842" fmla="*/ 807271 w 907653"/>
                <a:gd name="connsiteY2842" fmla="*/ 446934 h 907740"/>
                <a:gd name="connsiteX2843" fmla="*/ 811175 w 907653"/>
                <a:gd name="connsiteY2843" fmla="*/ 446934 h 907740"/>
                <a:gd name="connsiteX2844" fmla="*/ 813010 w 907653"/>
                <a:gd name="connsiteY2844" fmla="*/ 446934 h 907740"/>
                <a:gd name="connsiteX2845" fmla="*/ 819449 w 907653"/>
                <a:gd name="connsiteY2845" fmla="*/ 446934 h 907740"/>
                <a:gd name="connsiteX2846" fmla="*/ 820617 w 907653"/>
                <a:gd name="connsiteY2846" fmla="*/ 446934 h 907740"/>
                <a:gd name="connsiteX2847" fmla="*/ 823219 w 907653"/>
                <a:gd name="connsiteY2847" fmla="*/ 446934 h 907740"/>
                <a:gd name="connsiteX2848" fmla="*/ 518048 w 907653"/>
                <a:gd name="connsiteY2848" fmla="*/ 185936 h 907740"/>
                <a:gd name="connsiteX2849" fmla="*/ 518048 w 907653"/>
                <a:gd name="connsiteY2849" fmla="*/ 185936 h 907740"/>
                <a:gd name="connsiteX2850" fmla="*/ 518348 w 907653"/>
                <a:gd name="connsiteY2850" fmla="*/ 185936 h 907740"/>
                <a:gd name="connsiteX2851" fmla="*/ 516313 w 907653"/>
                <a:gd name="connsiteY2851" fmla="*/ 185502 h 907740"/>
                <a:gd name="connsiteX2852" fmla="*/ 511909 w 907653"/>
                <a:gd name="connsiteY2852" fmla="*/ 184501 h 907740"/>
                <a:gd name="connsiteX2853" fmla="*/ 508573 w 907653"/>
                <a:gd name="connsiteY2853" fmla="*/ 183834 h 907740"/>
                <a:gd name="connsiteX2854" fmla="*/ 507639 w 907653"/>
                <a:gd name="connsiteY2854" fmla="*/ 183667 h 907740"/>
                <a:gd name="connsiteX2855" fmla="*/ 508506 w 907653"/>
                <a:gd name="connsiteY2855" fmla="*/ 183867 h 907740"/>
                <a:gd name="connsiteX2856" fmla="*/ 508506 w 907653"/>
                <a:gd name="connsiteY2856" fmla="*/ 183867 h 907740"/>
                <a:gd name="connsiteX2857" fmla="*/ 509607 w 907653"/>
                <a:gd name="connsiteY2857" fmla="*/ 184101 h 907740"/>
                <a:gd name="connsiteX2858" fmla="*/ 510074 w 907653"/>
                <a:gd name="connsiteY2858" fmla="*/ 184101 h 907740"/>
                <a:gd name="connsiteX2859" fmla="*/ 511709 w 907653"/>
                <a:gd name="connsiteY2859" fmla="*/ 184468 h 907740"/>
                <a:gd name="connsiteX2860" fmla="*/ 513878 w 907653"/>
                <a:gd name="connsiteY2860" fmla="*/ 184935 h 907740"/>
                <a:gd name="connsiteX2861" fmla="*/ 514678 w 907653"/>
                <a:gd name="connsiteY2861" fmla="*/ 184935 h 907740"/>
                <a:gd name="connsiteX2862" fmla="*/ 515112 w 907653"/>
                <a:gd name="connsiteY2862" fmla="*/ 184935 h 907740"/>
                <a:gd name="connsiteX2863" fmla="*/ 516079 w 907653"/>
                <a:gd name="connsiteY2863" fmla="*/ 185168 h 907740"/>
                <a:gd name="connsiteX2864" fmla="*/ 516079 w 907653"/>
                <a:gd name="connsiteY2864" fmla="*/ 185168 h 907740"/>
                <a:gd name="connsiteX2865" fmla="*/ 516613 w 907653"/>
                <a:gd name="connsiteY2865" fmla="*/ 185168 h 907740"/>
                <a:gd name="connsiteX2866" fmla="*/ 517014 w 907653"/>
                <a:gd name="connsiteY2866" fmla="*/ 185168 h 907740"/>
                <a:gd name="connsiteX2867" fmla="*/ 517314 w 907653"/>
                <a:gd name="connsiteY2867" fmla="*/ 185168 h 907740"/>
                <a:gd name="connsiteX2868" fmla="*/ 517915 w 907653"/>
                <a:gd name="connsiteY2868" fmla="*/ 185168 h 907740"/>
                <a:gd name="connsiteX2869" fmla="*/ 517381 w 907653"/>
                <a:gd name="connsiteY2869" fmla="*/ 185168 h 907740"/>
                <a:gd name="connsiteX2870" fmla="*/ 508139 w 907653"/>
                <a:gd name="connsiteY2870" fmla="*/ 169755 h 907740"/>
                <a:gd name="connsiteX2871" fmla="*/ 505537 w 907653"/>
                <a:gd name="connsiteY2871" fmla="*/ 183100 h 907740"/>
                <a:gd name="connsiteX2872" fmla="*/ 505537 w 907653"/>
                <a:gd name="connsiteY2872" fmla="*/ 183100 h 907740"/>
                <a:gd name="connsiteX2873" fmla="*/ 506671 w 907653"/>
                <a:gd name="connsiteY2873" fmla="*/ 183300 h 907740"/>
                <a:gd name="connsiteX2874" fmla="*/ 505537 w 907653"/>
                <a:gd name="connsiteY2874" fmla="*/ 183067 h 907740"/>
                <a:gd name="connsiteX2875" fmla="*/ 506704 w 907653"/>
                <a:gd name="connsiteY2875" fmla="*/ 183467 h 907740"/>
                <a:gd name="connsiteX2876" fmla="*/ 507305 w 907653"/>
                <a:gd name="connsiteY2876" fmla="*/ 183467 h 907740"/>
                <a:gd name="connsiteX2877" fmla="*/ 507538 w 907653"/>
                <a:gd name="connsiteY2877" fmla="*/ 183467 h 907740"/>
                <a:gd name="connsiteX2878" fmla="*/ 507072 w 907653"/>
                <a:gd name="connsiteY2878" fmla="*/ 183467 h 907740"/>
                <a:gd name="connsiteX2879" fmla="*/ 532027 w 907653"/>
                <a:gd name="connsiteY2879" fmla="*/ 48147 h 907740"/>
                <a:gd name="connsiteX2880" fmla="*/ 532027 w 907653"/>
                <a:gd name="connsiteY2880" fmla="*/ 48147 h 907740"/>
                <a:gd name="connsiteX2881" fmla="*/ 529391 w 907653"/>
                <a:gd name="connsiteY2881" fmla="*/ 61492 h 907740"/>
                <a:gd name="connsiteX2882" fmla="*/ 526756 w 907653"/>
                <a:gd name="connsiteY2882" fmla="*/ 75004 h 907740"/>
                <a:gd name="connsiteX2883" fmla="*/ 525254 w 907653"/>
                <a:gd name="connsiteY2883" fmla="*/ 82677 h 907740"/>
                <a:gd name="connsiteX2884" fmla="*/ 524187 w 907653"/>
                <a:gd name="connsiteY2884" fmla="*/ 88249 h 907740"/>
                <a:gd name="connsiteX2885" fmla="*/ 523286 w 907653"/>
                <a:gd name="connsiteY2885" fmla="*/ 93053 h 907740"/>
                <a:gd name="connsiteX2886" fmla="*/ 523286 w 907653"/>
                <a:gd name="connsiteY2886" fmla="*/ 93053 h 907740"/>
                <a:gd name="connsiteX2887" fmla="*/ 523286 w 907653"/>
                <a:gd name="connsiteY2887" fmla="*/ 93921 h 907740"/>
                <a:gd name="connsiteX2888" fmla="*/ 521685 w 907653"/>
                <a:gd name="connsiteY2888" fmla="*/ 101995 h 907740"/>
                <a:gd name="connsiteX2889" fmla="*/ 521685 w 907653"/>
                <a:gd name="connsiteY2889" fmla="*/ 101995 h 907740"/>
                <a:gd name="connsiteX2890" fmla="*/ 520784 w 907653"/>
                <a:gd name="connsiteY2890" fmla="*/ 106432 h 907740"/>
                <a:gd name="connsiteX2891" fmla="*/ 519916 w 907653"/>
                <a:gd name="connsiteY2891" fmla="*/ 110936 h 907740"/>
                <a:gd name="connsiteX2892" fmla="*/ 520817 w 907653"/>
                <a:gd name="connsiteY2892" fmla="*/ 106432 h 907740"/>
                <a:gd name="connsiteX2893" fmla="*/ 521751 w 907653"/>
                <a:gd name="connsiteY2893" fmla="*/ 101995 h 907740"/>
                <a:gd name="connsiteX2894" fmla="*/ 521751 w 907653"/>
                <a:gd name="connsiteY2894" fmla="*/ 101995 h 907740"/>
                <a:gd name="connsiteX2895" fmla="*/ 523319 w 907653"/>
                <a:gd name="connsiteY2895" fmla="*/ 93921 h 907740"/>
                <a:gd name="connsiteX2896" fmla="*/ 523319 w 907653"/>
                <a:gd name="connsiteY2896" fmla="*/ 93053 h 907740"/>
                <a:gd name="connsiteX2897" fmla="*/ 523319 w 907653"/>
                <a:gd name="connsiteY2897" fmla="*/ 93053 h 907740"/>
                <a:gd name="connsiteX2898" fmla="*/ 524253 w 907653"/>
                <a:gd name="connsiteY2898" fmla="*/ 88249 h 907740"/>
                <a:gd name="connsiteX2899" fmla="*/ 525321 w 907653"/>
                <a:gd name="connsiteY2899" fmla="*/ 82677 h 907740"/>
                <a:gd name="connsiteX2900" fmla="*/ 526822 w 907653"/>
                <a:gd name="connsiteY2900" fmla="*/ 75004 h 907740"/>
                <a:gd name="connsiteX2901" fmla="*/ 529425 w 907653"/>
                <a:gd name="connsiteY2901" fmla="*/ 61492 h 907740"/>
                <a:gd name="connsiteX2902" fmla="*/ 532060 w 907653"/>
                <a:gd name="connsiteY2902" fmla="*/ 48147 h 907740"/>
                <a:gd name="connsiteX2903" fmla="*/ 532060 w 907653"/>
                <a:gd name="connsiteY2903" fmla="*/ 48147 h 907740"/>
                <a:gd name="connsiteX2904" fmla="*/ 534663 w 907653"/>
                <a:gd name="connsiteY2904" fmla="*/ 34601 h 907740"/>
                <a:gd name="connsiteX2905" fmla="*/ 534663 w 907653"/>
                <a:gd name="connsiteY2905" fmla="*/ 34601 h 907740"/>
                <a:gd name="connsiteX2906" fmla="*/ 532027 w 907653"/>
                <a:gd name="connsiteY2906" fmla="*/ 47947 h 907740"/>
                <a:gd name="connsiteX2907" fmla="*/ 532027 w 907653"/>
                <a:gd name="connsiteY2907" fmla="*/ 47947 h 907740"/>
                <a:gd name="connsiteX2908" fmla="*/ 534663 w 907653"/>
                <a:gd name="connsiteY2908" fmla="*/ 34601 h 907740"/>
                <a:gd name="connsiteX2909" fmla="*/ 536965 w 907653"/>
                <a:gd name="connsiteY2909" fmla="*/ 21056 h 907740"/>
                <a:gd name="connsiteX2910" fmla="*/ 535897 w 907653"/>
                <a:gd name="connsiteY2910" fmla="*/ 190874 h 907740"/>
                <a:gd name="connsiteX2911" fmla="*/ 534696 w 907653"/>
                <a:gd name="connsiteY2911" fmla="*/ 190473 h 907740"/>
                <a:gd name="connsiteX2912" fmla="*/ 532928 w 907653"/>
                <a:gd name="connsiteY2912" fmla="*/ 189939 h 907740"/>
                <a:gd name="connsiteX2913" fmla="*/ 530993 w 907653"/>
                <a:gd name="connsiteY2913" fmla="*/ 189372 h 907740"/>
                <a:gd name="connsiteX2914" fmla="*/ 528157 w 907653"/>
                <a:gd name="connsiteY2914" fmla="*/ 188572 h 907740"/>
                <a:gd name="connsiteX2915" fmla="*/ 528157 w 907653"/>
                <a:gd name="connsiteY2915" fmla="*/ 188572 h 907740"/>
                <a:gd name="connsiteX2916" fmla="*/ 527690 w 907653"/>
                <a:gd name="connsiteY2916" fmla="*/ 188572 h 907740"/>
                <a:gd name="connsiteX2917" fmla="*/ 525188 w 907653"/>
                <a:gd name="connsiteY2917" fmla="*/ 187838 h 907740"/>
                <a:gd name="connsiteX2918" fmla="*/ 523686 w 907653"/>
                <a:gd name="connsiteY2918" fmla="*/ 187270 h 907740"/>
                <a:gd name="connsiteX2919" fmla="*/ 520083 w 907653"/>
                <a:gd name="connsiteY2919" fmla="*/ 186370 h 907740"/>
                <a:gd name="connsiteX2920" fmla="*/ 520083 w 907653"/>
                <a:gd name="connsiteY2920" fmla="*/ 186370 h 907740"/>
                <a:gd name="connsiteX2921" fmla="*/ 519749 w 907653"/>
                <a:gd name="connsiteY2921" fmla="*/ 186370 h 907740"/>
                <a:gd name="connsiteX2922" fmla="*/ 519749 w 907653"/>
                <a:gd name="connsiteY2922" fmla="*/ 186370 h 907740"/>
                <a:gd name="connsiteX2923" fmla="*/ 519382 w 907653"/>
                <a:gd name="connsiteY2923" fmla="*/ 186370 h 907740"/>
                <a:gd name="connsiteX2924" fmla="*/ 519783 w 907653"/>
                <a:gd name="connsiteY2924" fmla="*/ 186370 h 907740"/>
                <a:gd name="connsiteX2925" fmla="*/ 519783 w 907653"/>
                <a:gd name="connsiteY2925" fmla="*/ 186370 h 907740"/>
                <a:gd name="connsiteX2926" fmla="*/ 520016 w 907653"/>
                <a:gd name="connsiteY2926" fmla="*/ 186370 h 907740"/>
                <a:gd name="connsiteX2927" fmla="*/ 520217 w 907653"/>
                <a:gd name="connsiteY2927" fmla="*/ 186370 h 907740"/>
                <a:gd name="connsiteX2928" fmla="*/ 521051 w 907653"/>
                <a:gd name="connsiteY2928" fmla="*/ 186603 h 907740"/>
                <a:gd name="connsiteX2929" fmla="*/ 522752 w 907653"/>
                <a:gd name="connsiteY2929" fmla="*/ 187037 h 907740"/>
                <a:gd name="connsiteX2930" fmla="*/ 523753 w 907653"/>
                <a:gd name="connsiteY2930" fmla="*/ 187304 h 907740"/>
                <a:gd name="connsiteX2931" fmla="*/ 525121 w 907653"/>
                <a:gd name="connsiteY2931" fmla="*/ 187671 h 907740"/>
                <a:gd name="connsiteX2932" fmla="*/ 528190 w 907653"/>
                <a:gd name="connsiteY2932" fmla="*/ 188505 h 907740"/>
                <a:gd name="connsiteX2933" fmla="*/ 528190 w 907653"/>
                <a:gd name="connsiteY2933" fmla="*/ 188505 h 907740"/>
                <a:gd name="connsiteX2934" fmla="*/ 528624 w 907653"/>
                <a:gd name="connsiteY2934" fmla="*/ 188505 h 907740"/>
                <a:gd name="connsiteX2935" fmla="*/ 529024 w 907653"/>
                <a:gd name="connsiteY2935" fmla="*/ 188505 h 907740"/>
                <a:gd name="connsiteX2936" fmla="*/ 529358 w 907653"/>
                <a:gd name="connsiteY2936" fmla="*/ 188505 h 907740"/>
                <a:gd name="connsiteX2937" fmla="*/ 529558 w 907653"/>
                <a:gd name="connsiteY2937" fmla="*/ 188505 h 907740"/>
                <a:gd name="connsiteX2938" fmla="*/ 529558 w 907653"/>
                <a:gd name="connsiteY2938" fmla="*/ 188505 h 907740"/>
                <a:gd name="connsiteX2939" fmla="*/ 529558 w 907653"/>
                <a:gd name="connsiteY2939" fmla="*/ 188505 h 907740"/>
                <a:gd name="connsiteX2940" fmla="*/ 529558 w 907653"/>
                <a:gd name="connsiteY2940" fmla="*/ 188505 h 907740"/>
                <a:gd name="connsiteX2941" fmla="*/ 529825 w 907653"/>
                <a:gd name="connsiteY2941" fmla="*/ 188505 h 907740"/>
                <a:gd name="connsiteX2942" fmla="*/ 529825 w 907653"/>
                <a:gd name="connsiteY2942" fmla="*/ 188505 h 907740"/>
                <a:gd name="connsiteX2943" fmla="*/ 530526 w 907653"/>
                <a:gd name="connsiteY2943" fmla="*/ 188705 h 907740"/>
                <a:gd name="connsiteX2944" fmla="*/ 530526 w 907653"/>
                <a:gd name="connsiteY2944" fmla="*/ 188705 h 907740"/>
                <a:gd name="connsiteX2945" fmla="*/ 531760 w 907653"/>
                <a:gd name="connsiteY2945" fmla="*/ 189072 h 907740"/>
                <a:gd name="connsiteX2946" fmla="*/ 532127 w 907653"/>
                <a:gd name="connsiteY2946" fmla="*/ 189072 h 907740"/>
                <a:gd name="connsiteX2947" fmla="*/ 532361 w 907653"/>
                <a:gd name="connsiteY2947" fmla="*/ 189072 h 907740"/>
                <a:gd name="connsiteX2948" fmla="*/ 532361 w 907653"/>
                <a:gd name="connsiteY2948" fmla="*/ 189072 h 907740"/>
                <a:gd name="connsiteX2949" fmla="*/ 533028 w 907653"/>
                <a:gd name="connsiteY2949" fmla="*/ 189272 h 907740"/>
                <a:gd name="connsiteX2950" fmla="*/ 533462 w 907653"/>
                <a:gd name="connsiteY2950" fmla="*/ 189272 h 907740"/>
                <a:gd name="connsiteX2951" fmla="*/ 533962 w 907653"/>
                <a:gd name="connsiteY2951" fmla="*/ 189439 h 907740"/>
                <a:gd name="connsiteX2952" fmla="*/ 533962 w 907653"/>
                <a:gd name="connsiteY2952" fmla="*/ 189439 h 907740"/>
                <a:gd name="connsiteX2953" fmla="*/ 534729 w 907653"/>
                <a:gd name="connsiteY2953" fmla="*/ 189672 h 907740"/>
                <a:gd name="connsiteX2954" fmla="*/ 535130 w 907653"/>
                <a:gd name="connsiteY2954" fmla="*/ 189672 h 907740"/>
                <a:gd name="connsiteX2955" fmla="*/ 535930 w 907653"/>
                <a:gd name="connsiteY2955" fmla="*/ 189906 h 907740"/>
                <a:gd name="connsiteX2956" fmla="*/ 551778 w 907653"/>
                <a:gd name="connsiteY2956" fmla="*/ 196378 h 907740"/>
                <a:gd name="connsiteX2957" fmla="*/ 551177 w 907653"/>
                <a:gd name="connsiteY2957" fmla="*/ 196145 h 907740"/>
                <a:gd name="connsiteX2958" fmla="*/ 550510 w 907653"/>
                <a:gd name="connsiteY2958" fmla="*/ 195878 h 907740"/>
                <a:gd name="connsiteX2959" fmla="*/ 549909 w 907653"/>
                <a:gd name="connsiteY2959" fmla="*/ 195678 h 907740"/>
                <a:gd name="connsiteX2960" fmla="*/ 549276 w 907653"/>
                <a:gd name="connsiteY2960" fmla="*/ 195444 h 907740"/>
                <a:gd name="connsiteX2961" fmla="*/ 548442 w 907653"/>
                <a:gd name="connsiteY2961" fmla="*/ 195144 h 907740"/>
                <a:gd name="connsiteX2962" fmla="*/ 547741 w 907653"/>
                <a:gd name="connsiteY2962" fmla="*/ 194877 h 907740"/>
                <a:gd name="connsiteX2963" fmla="*/ 546373 w 907653"/>
                <a:gd name="connsiteY2963" fmla="*/ 194410 h 907740"/>
                <a:gd name="connsiteX2964" fmla="*/ 547674 w 907653"/>
                <a:gd name="connsiteY2964" fmla="*/ 194877 h 907740"/>
                <a:gd name="connsiteX2965" fmla="*/ 547674 w 907653"/>
                <a:gd name="connsiteY2965" fmla="*/ 194877 h 907740"/>
                <a:gd name="connsiteX2966" fmla="*/ 549376 w 907653"/>
                <a:gd name="connsiteY2966" fmla="*/ 195511 h 907740"/>
                <a:gd name="connsiteX2967" fmla="*/ 549743 w 907653"/>
                <a:gd name="connsiteY2967" fmla="*/ 195511 h 907740"/>
                <a:gd name="connsiteX2968" fmla="*/ 549943 w 907653"/>
                <a:gd name="connsiteY2968" fmla="*/ 195511 h 907740"/>
                <a:gd name="connsiteX2969" fmla="*/ 550377 w 907653"/>
                <a:gd name="connsiteY2969" fmla="*/ 195511 h 907740"/>
                <a:gd name="connsiteX2970" fmla="*/ 550377 w 907653"/>
                <a:gd name="connsiteY2970" fmla="*/ 195511 h 907740"/>
                <a:gd name="connsiteX2971" fmla="*/ 551011 w 907653"/>
                <a:gd name="connsiteY2971" fmla="*/ 195745 h 907740"/>
                <a:gd name="connsiteX2972" fmla="*/ 551644 w 907653"/>
                <a:gd name="connsiteY2972" fmla="*/ 195978 h 907740"/>
                <a:gd name="connsiteX2973" fmla="*/ 551845 w 907653"/>
                <a:gd name="connsiteY2973" fmla="*/ 195978 h 907740"/>
                <a:gd name="connsiteX2974" fmla="*/ 544572 w 907653"/>
                <a:gd name="connsiteY2974" fmla="*/ 193743 h 907740"/>
                <a:gd name="connsiteX2975" fmla="*/ 543904 w 907653"/>
                <a:gd name="connsiteY2975" fmla="*/ 193543 h 907740"/>
                <a:gd name="connsiteX2976" fmla="*/ 545072 w 907653"/>
                <a:gd name="connsiteY2976" fmla="*/ 193976 h 907740"/>
                <a:gd name="connsiteX2977" fmla="*/ 546373 w 907653"/>
                <a:gd name="connsiteY2977" fmla="*/ 194410 h 907740"/>
                <a:gd name="connsiteX2978" fmla="*/ 545806 w 907653"/>
                <a:gd name="connsiteY2978" fmla="*/ 194177 h 907740"/>
                <a:gd name="connsiteX2979" fmla="*/ 543704 w 907653"/>
                <a:gd name="connsiteY2979" fmla="*/ 193476 h 907740"/>
                <a:gd name="connsiteX2980" fmla="*/ 543904 w 907653"/>
                <a:gd name="connsiteY2980" fmla="*/ 193476 h 907740"/>
                <a:gd name="connsiteX2981" fmla="*/ 543904 w 907653"/>
                <a:gd name="connsiteY2981" fmla="*/ 193476 h 907740"/>
                <a:gd name="connsiteX2982" fmla="*/ 543704 w 907653"/>
                <a:gd name="connsiteY2982" fmla="*/ 193476 h 907740"/>
                <a:gd name="connsiteX2983" fmla="*/ 543704 w 907653"/>
                <a:gd name="connsiteY2983" fmla="*/ 193476 h 907740"/>
                <a:gd name="connsiteX2984" fmla="*/ 543704 w 907653"/>
                <a:gd name="connsiteY2984" fmla="*/ 193476 h 907740"/>
                <a:gd name="connsiteX2985" fmla="*/ 542503 w 907653"/>
                <a:gd name="connsiteY2985" fmla="*/ 193042 h 907740"/>
                <a:gd name="connsiteX2986" fmla="*/ 539167 w 907653"/>
                <a:gd name="connsiteY2986" fmla="*/ 191908 h 907740"/>
                <a:gd name="connsiteX2987" fmla="*/ 542503 w 907653"/>
                <a:gd name="connsiteY2987" fmla="*/ 193076 h 907740"/>
                <a:gd name="connsiteX2988" fmla="*/ 542503 w 907653"/>
                <a:gd name="connsiteY2988" fmla="*/ 193076 h 907740"/>
                <a:gd name="connsiteX2989" fmla="*/ 543637 w 907653"/>
                <a:gd name="connsiteY2989" fmla="*/ 193443 h 907740"/>
                <a:gd name="connsiteX2990" fmla="*/ 542536 w 907653"/>
                <a:gd name="connsiteY2990" fmla="*/ 193042 h 907740"/>
                <a:gd name="connsiteX2991" fmla="*/ 537031 w 907653"/>
                <a:gd name="connsiteY2991" fmla="*/ 191274 h 907740"/>
                <a:gd name="connsiteX2992" fmla="*/ 537031 w 907653"/>
                <a:gd name="connsiteY2992" fmla="*/ 191274 h 907740"/>
                <a:gd name="connsiteX2993" fmla="*/ 537031 w 907653"/>
                <a:gd name="connsiteY2993" fmla="*/ 191274 h 907740"/>
                <a:gd name="connsiteX2994" fmla="*/ 537031 w 907653"/>
                <a:gd name="connsiteY2994" fmla="*/ 191274 h 907740"/>
                <a:gd name="connsiteX2995" fmla="*/ 579402 w 907653"/>
                <a:gd name="connsiteY2995" fmla="*/ 208756 h 907740"/>
                <a:gd name="connsiteX2996" fmla="*/ 578568 w 907653"/>
                <a:gd name="connsiteY2996" fmla="*/ 208322 h 907740"/>
                <a:gd name="connsiteX2997" fmla="*/ 576733 w 907653"/>
                <a:gd name="connsiteY2997" fmla="*/ 207388 h 907740"/>
                <a:gd name="connsiteX2998" fmla="*/ 575833 w 907653"/>
                <a:gd name="connsiteY2998" fmla="*/ 206921 h 907740"/>
                <a:gd name="connsiteX2999" fmla="*/ 572229 w 907653"/>
                <a:gd name="connsiteY2999" fmla="*/ 205153 h 907740"/>
                <a:gd name="connsiteX3000" fmla="*/ 570495 w 907653"/>
                <a:gd name="connsiteY3000" fmla="*/ 204352 h 907740"/>
                <a:gd name="connsiteX3001" fmla="*/ 568826 w 907653"/>
                <a:gd name="connsiteY3001" fmla="*/ 203552 h 907740"/>
                <a:gd name="connsiteX3002" fmla="*/ 565657 w 907653"/>
                <a:gd name="connsiteY3002" fmla="*/ 202150 h 907740"/>
                <a:gd name="connsiteX3003" fmla="*/ 565657 w 907653"/>
                <a:gd name="connsiteY3003" fmla="*/ 202150 h 907740"/>
                <a:gd name="connsiteX3004" fmla="*/ 564889 w 907653"/>
                <a:gd name="connsiteY3004" fmla="*/ 201817 h 907740"/>
                <a:gd name="connsiteX3005" fmla="*/ 566725 w 907653"/>
                <a:gd name="connsiteY3005" fmla="*/ 202651 h 907740"/>
                <a:gd name="connsiteX3006" fmla="*/ 567892 w 907653"/>
                <a:gd name="connsiteY3006" fmla="*/ 203185 h 907740"/>
                <a:gd name="connsiteX3007" fmla="*/ 568359 w 907653"/>
                <a:gd name="connsiteY3007" fmla="*/ 203385 h 907740"/>
                <a:gd name="connsiteX3008" fmla="*/ 568826 w 907653"/>
                <a:gd name="connsiteY3008" fmla="*/ 203585 h 907740"/>
                <a:gd name="connsiteX3009" fmla="*/ 568826 w 907653"/>
                <a:gd name="connsiteY3009" fmla="*/ 203585 h 907740"/>
                <a:gd name="connsiteX3010" fmla="*/ 570394 w 907653"/>
                <a:gd name="connsiteY3010" fmla="*/ 204319 h 907740"/>
                <a:gd name="connsiteX3011" fmla="*/ 572196 w 907653"/>
                <a:gd name="connsiteY3011" fmla="*/ 205153 h 907740"/>
                <a:gd name="connsiteX3012" fmla="*/ 572196 w 907653"/>
                <a:gd name="connsiteY3012" fmla="*/ 205153 h 907740"/>
                <a:gd name="connsiteX3013" fmla="*/ 573931 w 907653"/>
                <a:gd name="connsiteY3013" fmla="*/ 205987 h 907740"/>
                <a:gd name="connsiteX3014" fmla="*/ 573931 w 907653"/>
                <a:gd name="connsiteY3014" fmla="*/ 205987 h 907740"/>
                <a:gd name="connsiteX3015" fmla="*/ 575732 w 907653"/>
                <a:gd name="connsiteY3015" fmla="*/ 206854 h 907740"/>
                <a:gd name="connsiteX3016" fmla="*/ 575732 w 907653"/>
                <a:gd name="connsiteY3016" fmla="*/ 206854 h 907740"/>
                <a:gd name="connsiteX3017" fmla="*/ 579269 w 907653"/>
                <a:gd name="connsiteY3017" fmla="*/ 208656 h 907740"/>
                <a:gd name="connsiteX3018" fmla="*/ 579269 w 907653"/>
                <a:gd name="connsiteY3018" fmla="*/ 208656 h 907740"/>
                <a:gd name="connsiteX3019" fmla="*/ 579669 w 907653"/>
                <a:gd name="connsiteY3019" fmla="*/ 208856 h 907740"/>
                <a:gd name="connsiteX3020" fmla="*/ 579836 w 907653"/>
                <a:gd name="connsiteY3020" fmla="*/ 208856 h 907740"/>
                <a:gd name="connsiteX3021" fmla="*/ 562487 w 907653"/>
                <a:gd name="connsiteY3021" fmla="*/ 200616 h 907740"/>
                <a:gd name="connsiteX3022" fmla="*/ 558818 w 907653"/>
                <a:gd name="connsiteY3022" fmla="*/ 199047 h 907740"/>
                <a:gd name="connsiteX3023" fmla="*/ 556949 w 907653"/>
                <a:gd name="connsiteY3023" fmla="*/ 198313 h 907740"/>
                <a:gd name="connsiteX3024" fmla="*/ 555081 w 907653"/>
                <a:gd name="connsiteY3024" fmla="*/ 197546 h 907740"/>
                <a:gd name="connsiteX3025" fmla="*/ 553946 w 907653"/>
                <a:gd name="connsiteY3025" fmla="*/ 197112 h 907740"/>
                <a:gd name="connsiteX3026" fmla="*/ 552946 w 907653"/>
                <a:gd name="connsiteY3026" fmla="*/ 196712 h 907740"/>
                <a:gd name="connsiteX3027" fmla="*/ 552345 w 907653"/>
                <a:gd name="connsiteY3027" fmla="*/ 196512 h 907740"/>
                <a:gd name="connsiteX3028" fmla="*/ 552345 w 907653"/>
                <a:gd name="connsiteY3028" fmla="*/ 196512 h 907740"/>
                <a:gd name="connsiteX3029" fmla="*/ 552345 w 907653"/>
                <a:gd name="connsiteY3029" fmla="*/ 196512 h 907740"/>
                <a:gd name="connsiteX3030" fmla="*/ 552912 w 907653"/>
                <a:gd name="connsiteY3030" fmla="*/ 196712 h 907740"/>
                <a:gd name="connsiteX3031" fmla="*/ 552912 w 907653"/>
                <a:gd name="connsiteY3031" fmla="*/ 196712 h 907740"/>
                <a:gd name="connsiteX3032" fmla="*/ 553413 w 907653"/>
                <a:gd name="connsiteY3032" fmla="*/ 196712 h 907740"/>
                <a:gd name="connsiteX3033" fmla="*/ 553413 w 907653"/>
                <a:gd name="connsiteY3033" fmla="*/ 196712 h 907740"/>
                <a:gd name="connsiteX3034" fmla="*/ 553913 w 907653"/>
                <a:gd name="connsiteY3034" fmla="*/ 196912 h 907740"/>
                <a:gd name="connsiteX3035" fmla="*/ 553913 w 907653"/>
                <a:gd name="connsiteY3035" fmla="*/ 196912 h 907740"/>
                <a:gd name="connsiteX3036" fmla="*/ 554680 w 907653"/>
                <a:gd name="connsiteY3036" fmla="*/ 197179 h 907740"/>
                <a:gd name="connsiteX3037" fmla="*/ 554680 w 907653"/>
                <a:gd name="connsiteY3037" fmla="*/ 197179 h 907740"/>
                <a:gd name="connsiteX3038" fmla="*/ 554680 w 907653"/>
                <a:gd name="connsiteY3038" fmla="*/ 197179 h 907740"/>
                <a:gd name="connsiteX3039" fmla="*/ 554680 w 907653"/>
                <a:gd name="connsiteY3039" fmla="*/ 197179 h 907740"/>
                <a:gd name="connsiteX3040" fmla="*/ 556882 w 907653"/>
                <a:gd name="connsiteY3040" fmla="*/ 198080 h 907740"/>
                <a:gd name="connsiteX3041" fmla="*/ 557550 w 907653"/>
                <a:gd name="connsiteY3041" fmla="*/ 198347 h 907740"/>
                <a:gd name="connsiteX3042" fmla="*/ 557917 w 907653"/>
                <a:gd name="connsiteY3042" fmla="*/ 198347 h 907740"/>
                <a:gd name="connsiteX3043" fmla="*/ 558384 w 907653"/>
                <a:gd name="connsiteY3043" fmla="*/ 198514 h 907740"/>
                <a:gd name="connsiteX3044" fmla="*/ 558384 w 907653"/>
                <a:gd name="connsiteY3044" fmla="*/ 198514 h 907740"/>
                <a:gd name="connsiteX3045" fmla="*/ 562020 w 907653"/>
                <a:gd name="connsiteY3045" fmla="*/ 200048 h 907740"/>
                <a:gd name="connsiteX3046" fmla="*/ 562020 w 907653"/>
                <a:gd name="connsiteY3046" fmla="*/ 200048 h 907740"/>
                <a:gd name="connsiteX3047" fmla="*/ 562921 w 907653"/>
                <a:gd name="connsiteY3047" fmla="*/ 200449 h 907740"/>
                <a:gd name="connsiteX3048" fmla="*/ 563155 w 907653"/>
                <a:gd name="connsiteY3048" fmla="*/ 200449 h 907740"/>
                <a:gd name="connsiteX3049" fmla="*/ 563388 w 907653"/>
                <a:gd name="connsiteY3049" fmla="*/ 200449 h 907740"/>
                <a:gd name="connsiteX3050" fmla="*/ 564089 w 907653"/>
                <a:gd name="connsiteY3050" fmla="*/ 200749 h 907740"/>
                <a:gd name="connsiteX3051" fmla="*/ 563622 w 907653"/>
                <a:gd name="connsiteY3051" fmla="*/ 200515 h 907740"/>
                <a:gd name="connsiteX3052" fmla="*/ 586409 w 907653"/>
                <a:gd name="connsiteY3052" fmla="*/ 212393 h 907740"/>
                <a:gd name="connsiteX3053" fmla="*/ 586409 w 907653"/>
                <a:gd name="connsiteY3053" fmla="*/ 212393 h 907740"/>
                <a:gd name="connsiteX3054" fmla="*/ 582572 w 907653"/>
                <a:gd name="connsiteY3054" fmla="*/ 210324 h 907740"/>
                <a:gd name="connsiteX3055" fmla="*/ 581804 w 907653"/>
                <a:gd name="connsiteY3055" fmla="*/ 209957 h 907740"/>
                <a:gd name="connsiteX3056" fmla="*/ 581804 w 907653"/>
                <a:gd name="connsiteY3056" fmla="*/ 209957 h 907740"/>
                <a:gd name="connsiteX3057" fmla="*/ 582539 w 907653"/>
                <a:gd name="connsiteY3057" fmla="*/ 210324 h 907740"/>
                <a:gd name="connsiteX3058" fmla="*/ 582539 w 907653"/>
                <a:gd name="connsiteY3058" fmla="*/ 210324 h 907740"/>
                <a:gd name="connsiteX3059" fmla="*/ 583773 w 907653"/>
                <a:gd name="connsiteY3059" fmla="*/ 210991 h 907740"/>
                <a:gd name="connsiteX3060" fmla="*/ 583773 w 907653"/>
                <a:gd name="connsiteY3060" fmla="*/ 210991 h 907740"/>
                <a:gd name="connsiteX3061" fmla="*/ 583773 w 907653"/>
                <a:gd name="connsiteY3061" fmla="*/ 210991 h 907740"/>
                <a:gd name="connsiteX3062" fmla="*/ 586208 w 907653"/>
                <a:gd name="connsiteY3062" fmla="*/ 212326 h 907740"/>
                <a:gd name="connsiteX3063" fmla="*/ 586208 w 907653"/>
                <a:gd name="connsiteY3063" fmla="*/ 212326 h 907740"/>
                <a:gd name="connsiteX3064" fmla="*/ 586208 w 907653"/>
                <a:gd name="connsiteY3064" fmla="*/ 212326 h 907740"/>
                <a:gd name="connsiteX3065" fmla="*/ 581037 w 907653"/>
                <a:gd name="connsiteY3065" fmla="*/ 209523 h 907740"/>
                <a:gd name="connsiteX3066" fmla="*/ 580270 w 907653"/>
                <a:gd name="connsiteY3066" fmla="*/ 209123 h 907740"/>
                <a:gd name="connsiteX3067" fmla="*/ 580270 w 907653"/>
                <a:gd name="connsiteY3067" fmla="*/ 209123 h 907740"/>
                <a:gd name="connsiteX3068" fmla="*/ 580670 w 907653"/>
                <a:gd name="connsiteY3068" fmla="*/ 209357 h 907740"/>
                <a:gd name="connsiteX3069" fmla="*/ 581004 w 907653"/>
                <a:gd name="connsiteY3069" fmla="*/ 209357 h 907740"/>
                <a:gd name="connsiteX3070" fmla="*/ 581404 w 907653"/>
                <a:gd name="connsiteY3070" fmla="*/ 209557 h 907740"/>
                <a:gd name="connsiteX3071" fmla="*/ 581771 w 907653"/>
                <a:gd name="connsiteY3071" fmla="*/ 209724 h 907740"/>
                <a:gd name="connsiteX3072" fmla="*/ 581471 w 907653"/>
                <a:gd name="connsiteY3072" fmla="*/ 209557 h 907740"/>
                <a:gd name="connsiteX3073" fmla="*/ 580170 w 907653"/>
                <a:gd name="connsiteY3073" fmla="*/ 209123 h 907740"/>
                <a:gd name="connsiteX3074" fmla="*/ 580170 w 907653"/>
                <a:gd name="connsiteY3074" fmla="*/ 209123 h 907740"/>
                <a:gd name="connsiteX3075" fmla="*/ 615334 w 907653"/>
                <a:gd name="connsiteY3075" fmla="*/ 160280 h 907740"/>
                <a:gd name="connsiteX3076" fmla="*/ 615334 w 907653"/>
                <a:gd name="connsiteY3076" fmla="*/ 160280 h 907740"/>
                <a:gd name="connsiteX3077" fmla="*/ 613166 w 907653"/>
                <a:gd name="connsiteY3077" fmla="*/ 164217 h 907740"/>
                <a:gd name="connsiteX3078" fmla="*/ 615368 w 907653"/>
                <a:gd name="connsiteY3078" fmla="*/ 160280 h 907740"/>
                <a:gd name="connsiteX3079" fmla="*/ 615368 w 907653"/>
                <a:gd name="connsiteY3079" fmla="*/ 160280 h 907740"/>
                <a:gd name="connsiteX3080" fmla="*/ 617536 w 907653"/>
                <a:gd name="connsiteY3080" fmla="*/ 156276 h 907740"/>
                <a:gd name="connsiteX3081" fmla="*/ 615368 w 907653"/>
                <a:gd name="connsiteY3081" fmla="*/ 160213 h 907740"/>
                <a:gd name="connsiteX3082" fmla="*/ 615368 w 907653"/>
                <a:gd name="connsiteY3082" fmla="*/ 160213 h 907740"/>
                <a:gd name="connsiteX3083" fmla="*/ 615368 w 907653"/>
                <a:gd name="connsiteY3083" fmla="*/ 160213 h 907740"/>
                <a:gd name="connsiteX3084" fmla="*/ 616469 w 907653"/>
                <a:gd name="connsiteY3084" fmla="*/ 158245 h 907740"/>
                <a:gd name="connsiteX3085" fmla="*/ 617103 w 907653"/>
                <a:gd name="connsiteY3085" fmla="*/ 157244 h 907740"/>
                <a:gd name="connsiteX3086" fmla="*/ 617603 w 907653"/>
                <a:gd name="connsiteY3086" fmla="*/ 156310 h 907740"/>
                <a:gd name="connsiteX3087" fmla="*/ 617603 w 907653"/>
                <a:gd name="connsiteY3087" fmla="*/ 156310 h 907740"/>
                <a:gd name="connsiteX3088" fmla="*/ 617536 w 907653"/>
                <a:gd name="connsiteY3088" fmla="*/ 156276 h 907740"/>
                <a:gd name="connsiteX3089" fmla="*/ 617536 w 907653"/>
                <a:gd name="connsiteY3089" fmla="*/ 156276 h 907740"/>
                <a:gd name="connsiteX3090" fmla="*/ 617536 w 907653"/>
                <a:gd name="connsiteY3090" fmla="*/ 156276 h 907740"/>
                <a:gd name="connsiteX3091" fmla="*/ 619071 w 907653"/>
                <a:gd name="connsiteY3091" fmla="*/ 153440 h 907740"/>
                <a:gd name="connsiteX3092" fmla="*/ 621974 w 907653"/>
                <a:gd name="connsiteY3092" fmla="*/ 148302 h 907740"/>
                <a:gd name="connsiteX3093" fmla="*/ 621974 w 907653"/>
                <a:gd name="connsiteY3093" fmla="*/ 148302 h 907740"/>
                <a:gd name="connsiteX3094" fmla="*/ 621306 w 907653"/>
                <a:gd name="connsiteY3094" fmla="*/ 149570 h 907740"/>
                <a:gd name="connsiteX3095" fmla="*/ 621073 w 907653"/>
                <a:gd name="connsiteY3095" fmla="*/ 150004 h 907740"/>
                <a:gd name="connsiteX3096" fmla="*/ 619772 w 907653"/>
                <a:gd name="connsiteY3096" fmla="*/ 152339 h 907740"/>
                <a:gd name="connsiteX3097" fmla="*/ 619772 w 907653"/>
                <a:gd name="connsiteY3097" fmla="*/ 152339 h 907740"/>
                <a:gd name="connsiteX3098" fmla="*/ 620405 w 907653"/>
                <a:gd name="connsiteY3098" fmla="*/ 151172 h 907740"/>
                <a:gd name="connsiteX3099" fmla="*/ 621206 w 907653"/>
                <a:gd name="connsiteY3099" fmla="*/ 149770 h 907740"/>
                <a:gd name="connsiteX3100" fmla="*/ 621440 w 907653"/>
                <a:gd name="connsiteY3100" fmla="*/ 149270 h 907740"/>
                <a:gd name="connsiteX3101" fmla="*/ 621974 w 907653"/>
                <a:gd name="connsiteY3101" fmla="*/ 148336 h 907740"/>
                <a:gd name="connsiteX3102" fmla="*/ 621974 w 907653"/>
                <a:gd name="connsiteY3102" fmla="*/ 148336 h 907740"/>
                <a:gd name="connsiteX3103" fmla="*/ 622441 w 907653"/>
                <a:gd name="connsiteY3103" fmla="*/ 147468 h 907740"/>
                <a:gd name="connsiteX3104" fmla="*/ 630848 w 907653"/>
                <a:gd name="connsiteY3104" fmla="*/ 132255 h 907740"/>
                <a:gd name="connsiteX3105" fmla="*/ 630848 w 907653"/>
                <a:gd name="connsiteY3105" fmla="*/ 132255 h 907740"/>
                <a:gd name="connsiteX3106" fmla="*/ 630414 w 907653"/>
                <a:gd name="connsiteY3106" fmla="*/ 133022 h 907740"/>
                <a:gd name="connsiteX3107" fmla="*/ 626444 w 907653"/>
                <a:gd name="connsiteY3107" fmla="*/ 140229 h 907740"/>
                <a:gd name="connsiteX3108" fmla="*/ 626444 w 907653"/>
                <a:gd name="connsiteY3108" fmla="*/ 140229 h 907740"/>
                <a:gd name="connsiteX3109" fmla="*/ 625377 w 907653"/>
                <a:gd name="connsiteY3109" fmla="*/ 142164 h 907740"/>
                <a:gd name="connsiteX3110" fmla="*/ 625110 w 907653"/>
                <a:gd name="connsiteY3110" fmla="*/ 142664 h 907740"/>
                <a:gd name="connsiteX3111" fmla="*/ 626478 w 907653"/>
                <a:gd name="connsiteY3111" fmla="*/ 140262 h 907740"/>
                <a:gd name="connsiteX3112" fmla="*/ 626478 w 907653"/>
                <a:gd name="connsiteY3112" fmla="*/ 140262 h 907740"/>
                <a:gd name="connsiteX3113" fmla="*/ 627345 w 907653"/>
                <a:gd name="connsiteY3113" fmla="*/ 138727 h 907740"/>
                <a:gd name="connsiteX3114" fmla="*/ 630481 w 907653"/>
                <a:gd name="connsiteY3114" fmla="*/ 133022 h 907740"/>
                <a:gd name="connsiteX3115" fmla="*/ 630481 w 907653"/>
                <a:gd name="connsiteY3115" fmla="*/ 133022 h 907740"/>
                <a:gd name="connsiteX3116" fmla="*/ 630881 w 907653"/>
                <a:gd name="connsiteY3116" fmla="*/ 132255 h 907740"/>
                <a:gd name="connsiteX3117" fmla="*/ 630881 w 907653"/>
                <a:gd name="connsiteY3117" fmla="*/ 132255 h 907740"/>
                <a:gd name="connsiteX3118" fmla="*/ 632049 w 907653"/>
                <a:gd name="connsiteY3118" fmla="*/ 130153 h 907740"/>
                <a:gd name="connsiteX3119" fmla="*/ 633217 w 907653"/>
                <a:gd name="connsiteY3119" fmla="*/ 127984 h 907740"/>
                <a:gd name="connsiteX3120" fmla="*/ 633217 w 907653"/>
                <a:gd name="connsiteY3120" fmla="*/ 127984 h 907740"/>
                <a:gd name="connsiteX3121" fmla="*/ 635753 w 907653"/>
                <a:gd name="connsiteY3121" fmla="*/ 123380 h 907740"/>
                <a:gd name="connsiteX3122" fmla="*/ 639890 w 907653"/>
                <a:gd name="connsiteY3122" fmla="*/ 116174 h 907740"/>
                <a:gd name="connsiteX3123" fmla="*/ 639890 w 907653"/>
                <a:gd name="connsiteY3123" fmla="*/ 116174 h 907740"/>
                <a:gd name="connsiteX3124" fmla="*/ 643226 w 907653"/>
                <a:gd name="connsiteY3124" fmla="*/ 110202 h 907740"/>
                <a:gd name="connsiteX3125" fmla="*/ 702745 w 907653"/>
                <a:gd name="connsiteY3125" fmla="*/ 765217 h 907740"/>
                <a:gd name="connsiteX3126" fmla="*/ 702745 w 907653"/>
                <a:gd name="connsiteY3126" fmla="*/ 765217 h 907740"/>
                <a:gd name="connsiteX3127" fmla="*/ 700043 w 907653"/>
                <a:gd name="connsiteY3127" fmla="*/ 767353 h 907740"/>
                <a:gd name="connsiteX3128" fmla="*/ 696273 w 907653"/>
                <a:gd name="connsiteY3128" fmla="*/ 770289 h 907740"/>
                <a:gd name="connsiteX3129" fmla="*/ 693237 w 907653"/>
                <a:gd name="connsiteY3129" fmla="*/ 772624 h 907740"/>
                <a:gd name="connsiteX3130" fmla="*/ 696273 w 907653"/>
                <a:gd name="connsiteY3130" fmla="*/ 770322 h 907740"/>
                <a:gd name="connsiteX3131" fmla="*/ 700043 w 907653"/>
                <a:gd name="connsiteY3131" fmla="*/ 767386 h 907740"/>
                <a:gd name="connsiteX3132" fmla="*/ 702745 w 907653"/>
                <a:gd name="connsiteY3132" fmla="*/ 765251 h 907740"/>
                <a:gd name="connsiteX3133" fmla="*/ 702745 w 907653"/>
                <a:gd name="connsiteY3133" fmla="*/ 765251 h 907740"/>
                <a:gd name="connsiteX3134" fmla="*/ 704947 w 907653"/>
                <a:gd name="connsiteY3134" fmla="*/ 763449 h 907740"/>
                <a:gd name="connsiteX3135" fmla="*/ 692970 w 907653"/>
                <a:gd name="connsiteY3135" fmla="*/ 772791 h 907740"/>
                <a:gd name="connsiteX3136" fmla="*/ 691902 w 907653"/>
                <a:gd name="connsiteY3136" fmla="*/ 773591 h 907740"/>
                <a:gd name="connsiteX3137" fmla="*/ 692970 w 907653"/>
                <a:gd name="connsiteY3137" fmla="*/ 772824 h 907740"/>
                <a:gd name="connsiteX3138" fmla="*/ 692970 w 907653"/>
                <a:gd name="connsiteY3138" fmla="*/ 772824 h 907740"/>
                <a:gd name="connsiteX3139" fmla="*/ 680626 w 907653"/>
                <a:gd name="connsiteY3139" fmla="*/ 781699 h 907740"/>
                <a:gd name="connsiteX3140" fmla="*/ 680392 w 907653"/>
                <a:gd name="connsiteY3140" fmla="*/ 781866 h 907740"/>
                <a:gd name="connsiteX3141" fmla="*/ 680626 w 907653"/>
                <a:gd name="connsiteY3141" fmla="*/ 781866 h 907740"/>
                <a:gd name="connsiteX3142" fmla="*/ 682527 w 907653"/>
                <a:gd name="connsiteY3142" fmla="*/ 780531 h 907740"/>
                <a:gd name="connsiteX3143" fmla="*/ 680492 w 907653"/>
                <a:gd name="connsiteY3143" fmla="*/ 781699 h 907740"/>
                <a:gd name="connsiteX3144" fmla="*/ 676422 w 907653"/>
                <a:gd name="connsiteY3144" fmla="*/ 784568 h 907740"/>
                <a:gd name="connsiteX3145" fmla="*/ 672619 w 907653"/>
                <a:gd name="connsiteY3145" fmla="*/ 787137 h 907740"/>
                <a:gd name="connsiteX3146" fmla="*/ 676422 w 907653"/>
                <a:gd name="connsiteY3146" fmla="*/ 784601 h 907740"/>
                <a:gd name="connsiteX3147" fmla="*/ 676889 w 907653"/>
                <a:gd name="connsiteY3147" fmla="*/ 784268 h 907740"/>
                <a:gd name="connsiteX3148" fmla="*/ 663811 w 907653"/>
                <a:gd name="connsiteY3148" fmla="*/ 792709 h 907740"/>
                <a:gd name="connsiteX3149" fmla="*/ 660474 w 907653"/>
                <a:gd name="connsiteY3149" fmla="*/ 794744 h 907740"/>
                <a:gd name="connsiteX3150" fmla="*/ 663811 w 907653"/>
                <a:gd name="connsiteY3150" fmla="*/ 792742 h 907740"/>
                <a:gd name="connsiteX3151" fmla="*/ 668715 w 907653"/>
                <a:gd name="connsiteY3151" fmla="*/ 789639 h 907740"/>
                <a:gd name="connsiteX3152" fmla="*/ 663811 w 907653"/>
                <a:gd name="connsiteY3152" fmla="*/ 792709 h 907740"/>
                <a:gd name="connsiteX3153" fmla="*/ 658906 w 907653"/>
                <a:gd name="connsiteY3153" fmla="*/ 762949 h 907740"/>
                <a:gd name="connsiteX3154" fmla="*/ 658606 w 907653"/>
                <a:gd name="connsiteY3154" fmla="*/ 763149 h 907740"/>
                <a:gd name="connsiteX3155" fmla="*/ 657672 w 907653"/>
                <a:gd name="connsiteY3155" fmla="*/ 763783 h 907740"/>
                <a:gd name="connsiteX3156" fmla="*/ 657005 w 907653"/>
                <a:gd name="connsiteY3156" fmla="*/ 764250 h 907740"/>
                <a:gd name="connsiteX3157" fmla="*/ 656638 w 907653"/>
                <a:gd name="connsiteY3157" fmla="*/ 764483 h 907740"/>
                <a:gd name="connsiteX3158" fmla="*/ 656638 w 907653"/>
                <a:gd name="connsiteY3158" fmla="*/ 764483 h 907740"/>
                <a:gd name="connsiteX3159" fmla="*/ 656404 w 907653"/>
                <a:gd name="connsiteY3159" fmla="*/ 764650 h 907740"/>
                <a:gd name="connsiteX3160" fmla="*/ 655537 w 907653"/>
                <a:gd name="connsiteY3160" fmla="*/ 765251 h 907740"/>
                <a:gd name="connsiteX3161" fmla="*/ 657205 w 907653"/>
                <a:gd name="connsiteY3161" fmla="*/ 764183 h 907740"/>
                <a:gd name="connsiteX3162" fmla="*/ 660374 w 907653"/>
                <a:gd name="connsiteY3162" fmla="*/ 762015 h 907740"/>
                <a:gd name="connsiteX3163" fmla="*/ 638889 w 907653"/>
                <a:gd name="connsiteY3163" fmla="*/ 775360 h 907740"/>
                <a:gd name="connsiteX3164" fmla="*/ 639389 w 907653"/>
                <a:gd name="connsiteY3164" fmla="*/ 775059 h 907740"/>
                <a:gd name="connsiteX3165" fmla="*/ 635119 w 907653"/>
                <a:gd name="connsiteY3165" fmla="*/ 777495 h 907740"/>
                <a:gd name="connsiteX3166" fmla="*/ 635119 w 907653"/>
                <a:gd name="connsiteY3166" fmla="*/ 777495 h 907740"/>
                <a:gd name="connsiteX3167" fmla="*/ 626711 w 907653"/>
                <a:gd name="connsiteY3167" fmla="*/ 782099 h 907740"/>
                <a:gd name="connsiteX3168" fmla="*/ 627045 w 907653"/>
                <a:gd name="connsiteY3168" fmla="*/ 781932 h 907740"/>
                <a:gd name="connsiteX3169" fmla="*/ 627045 w 907653"/>
                <a:gd name="connsiteY3169" fmla="*/ 781932 h 907740"/>
                <a:gd name="connsiteX3170" fmla="*/ 625910 w 907653"/>
                <a:gd name="connsiteY3170" fmla="*/ 782533 h 907740"/>
                <a:gd name="connsiteX3171" fmla="*/ 625910 w 907653"/>
                <a:gd name="connsiteY3171" fmla="*/ 782533 h 907740"/>
                <a:gd name="connsiteX3172" fmla="*/ 626111 w 907653"/>
                <a:gd name="connsiteY3172" fmla="*/ 782533 h 907740"/>
                <a:gd name="connsiteX3173" fmla="*/ 626111 w 907653"/>
                <a:gd name="connsiteY3173" fmla="*/ 782533 h 907740"/>
                <a:gd name="connsiteX3174" fmla="*/ 620572 w 907653"/>
                <a:gd name="connsiteY3174" fmla="*/ 785235 h 907740"/>
                <a:gd name="connsiteX3175" fmla="*/ 620572 w 907653"/>
                <a:gd name="connsiteY3175" fmla="*/ 785235 h 907740"/>
                <a:gd name="connsiteX3176" fmla="*/ 620005 w 907653"/>
                <a:gd name="connsiteY3176" fmla="*/ 785535 h 907740"/>
                <a:gd name="connsiteX3177" fmla="*/ 619405 w 907653"/>
                <a:gd name="connsiteY3177" fmla="*/ 785836 h 907740"/>
                <a:gd name="connsiteX3178" fmla="*/ 620005 w 907653"/>
                <a:gd name="connsiteY3178" fmla="*/ 785569 h 907740"/>
                <a:gd name="connsiteX3179" fmla="*/ 620005 w 907653"/>
                <a:gd name="connsiteY3179" fmla="*/ 785569 h 907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</a:cxnLst>
              <a:rect l="l" t="t" r="r" b="b"/>
              <a:pathLst>
                <a:path w="907653" h="907740">
                  <a:moveTo>
                    <a:pt x="639823" y="116174"/>
                  </a:moveTo>
                  <a:lnTo>
                    <a:pt x="639823" y="116174"/>
                  </a:lnTo>
                  <a:lnTo>
                    <a:pt x="643159" y="110202"/>
                  </a:lnTo>
                  <a:close/>
                  <a:moveTo>
                    <a:pt x="633150" y="127984"/>
                  </a:moveTo>
                  <a:lnTo>
                    <a:pt x="633150" y="127984"/>
                  </a:lnTo>
                  <a:lnTo>
                    <a:pt x="635686" y="123380"/>
                  </a:lnTo>
                  <a:close/>
                  <a:moveTo>
                    <a:pt x="630781" y="132255"/>
                  </a:moveTo>
                  <a:lnTo>
                    <a:pt x="630781" y="132255"/>
                  </a:lnTo>
                  <a:lnTo>
                    <a:pt x="630348" y="133022"/>
                  </a:lnTo>
                  <a:lnTo>
                    <a:pt x="626378" y="140229"/>
                  </a:lnTo>
                  <a:lnTo>
                    <a:pt x="626378" y="140229"/>
                  </a:lnTo>
                  <a:lnTo>
                    <a:pt x="625310" y="142164"/>
                  </a:lnTo>
                  <a:lnTo>
                    <a:pt x="625043" y="142664"/>
                  </a:lnTo>
                  <a:lnTo>
                    <a:pt x="626411" y="140262"/>
                  </a:lnTo>
                  <a:lnTo>
                    <a:pt x="626411" y="140262"/>
                  </a:lnTo>
                  <a:lnTo>
                    <a:pt x="627278" y="138727"/>
                  </a:lnTo>
                  <a:lnTo>
                    <a:pt x="630414" y="133022"/>
                  </a:lnTo>
                  <a:lnTo>
                    <a:pt x="630414" y="133022"/>
                  </a:lnTo>
                  <a:lnTo>
                    <a:pt x="630815" y="132255"/>
                  </a:lnTo>
                  <a:lnTo>
                    <a:pt x="630815" y="132255"/>
                  </a:lnTo>
                  <a:lnTo>
                    <a:pt x="631983" y="130153"/>
                  </a:lnTo>
                  <a:close/>
                  <a:moveTo>
                    <a:pt x="615201" y="160380"/>
                  </a:moveTo>
                  <a:lnTo>
                    <a:pt x="615201" y="160380"/>
                  </a:lnTo>
                  <a:lnTo>
                    <a:pt x="613032" y="164317"/>
                  </a:lnTo>
                  <a:lnTo>
                    <a:pt x="615234" y="160380"/>
                  </a:lnTo>
                  <a:lnTo>
                    <a:pt x="615234" y="160380"/>
                  </a:lnTo>
                  <a:close/>
                  <a:moveTo>
                    <a:pt x="617403" y="156376"/>
                  </a:moveTo>
                  <a:lnTo>
                    <a:pt x="615234" y="160313"/>
                  </a:lnTo>
                  <a:lnTo>
                    <a:pt x="615234" y="160313"/>
                  </a:lnTo>
                  <a:lnTo>
                    <a:pt x="615234" y="160313"/>
                  </a:lnTo>
                  <a:lnTo>
                    <a:pt x="616335" y="158345"/>
                  </a:lnTo>
                  <a:lnTo>
                    <a:pt x="617103" y="157244"/>
                  </a:lnTo>
                  <a:lnTo>
                    <a:pt x="617603" y="156310"/>
                  </a:lnTo>
                  <a:lnTo>
                    <a:pt x="617603" y="156310"/>
                  </a:lnTo>
                  <a:close/>
                  <a:moveTo>
                    <a:pt x="617403" y="156376"/>
                  </a:moveTo>
                  <a:lnTo>
                    <a:pt x="617403" y="156376"/>
                  </a:lnTo>
                  <a:lnTo>
                    <a:pt x="617403" y="156376"/>
                  </a:lnTo>
                  <a:lnTo>
                    <a:pt x="618937" y="153540"/>
                  </a:lnTo>
                  <a:close/>
                  <a:moveTo>
                    <a:pt x="621840" y="148402"/>
                  </a:moveTo>
                  <a:lnTo>
                    <a:pt x="621840" y="148402"/>
                  </a:lnTo>
                  <a:lnTo>
                    <a:pt x="621173" y="149670"/>
                  </a:lnTo>
                  <a:lnTo>
                    <a:pt x="620939" y="150104"/>
                  </a:lnTo>
                  <a:lnTo>
                    <a:pt x="619638" y="152439"/>
                  </a:lnTo>
                  <a:lnTo>
                    <a:pt x="619638" y="152439"/>
                  </a:lnTo>
                  <a:lnTo>
                    <a:pt x="620272" y="151272"/>
                  </a:lnTo>
                  <a:lnTo>
                    <a:pt x="621073" y="149870"/>
                  </a:lnTo>
                  <a:lnTo>
                    <a:pt x="621306" y="149370"/>
                  </a:lnTo>
                  <a:lnTo>
                    <a:pt x="621840" y="148436"/>
                  </a:lnTo>
                  <a:lnTo>
                    <a:pt x="621840" y="148436"/>
                  </a:lnTo>
                  <a:lnTo>
                    <a:pt x="622307" y="147568"/>
                  </a:lnTo>
                  <a:close/>
                  <a:moveTo>
                    <a:pt x="518048" y="185936"/>
                  </a:moveTo>
                  <a:lnTo>
                    <a:pt x="518048" y="185936"/>
                  </a:lnTo>
                  <a:lnTo>
                    <a:pt x="518348" y="185936"/>
                  </a:lnTo>
                  <a:close/>
                  <a:moveTo>
                    <a:pt x="516313" y="185502"/>
                  </a:moveTo>
                  <a:lnTo>
                    <a:pt x="511909" y="184501"/>
                  </a:lnTo>
                  <a:lnTo>
                    <a:pt x="508573" y="183834"/>
                  </a:lnTo>
                  <a:lnTo>
                    <a:pt x="507639" y="183667"/>
                  </a:lnTo>
                  <a:lnTo>
                    <a:pt x="508506" y="183867"/>
                  </a:lnTo>
                  <a:lnTo>
                    <a:pt x="508506" y="183867"/>
                  </a:lnTo>
                  <a:lnTo>
                    <a:pt x="509607" y="184101"/>
                  </a:lnTo>
                  <a:lnTo>
                    <a:pt x="510074" y="184101"/>
                  </a:lnTo>
                  <a:lnTo>
                    <a:pt x="511709" y="184468"/>
                  </a:lnTo>
                  <a:lnTo>
                    <a:pt x="513878" y="184935"/>
                  </a:lnTo>
                  <a:lnTo>
                    <a:pt x="514678" y="184935"/>
                  </a:lnTo>
                  <a:cubicBezTo>
                    <a:pt x="514822" y="184905"/>
                    <a:pt x="514969" y="184905"/>
                    <a:pt x="515112" y="184935"/>
                  </a:cubicBezTo>
                  <a:lnTo>
                    <a:pt x="516079" y="185168"/>
                  </a:lnTo>
                  <a:lnTo>
                    <a:pt x="516079" y="185168"/>
                  </a:lnTo>
                  <a:lnTo>
                    <a:pt x="516613" y="185168"/>
                  </a:lnTo>
                  <a:lnTo>
                    <a:pt x="517014" y="185168"/>
                  </a:lnTo>
                  <a:lnTo>
                    <a:pt x="517314" y="185168"/>
                  </a:lnTo>
                  <a:lnTo>
                    <a:pt x="517915" y="185168"/>
                  </a:lnTo>
                  <a:lnTo>
                    <a:pt x="517381" y="185168"/>
                  </a:lnTo>
                  <a:close/>
                  <a:moveTo>
                    <a:pt x="508139" y="169755"/>
                  </a:moveTo>
                  <a:lnTo>
                    <a:pt x="505537" y="183100"/>
                  </a:lnTo>
                  <a:lnTo>
                    <a:pt x="505537" y="183100"/>
                  </a:lnTo>
                  <a:lnTo>
                    <a:pt x="506671" y="183300"/>
                  </a:lnTo>
                  <a:lnTo>
                    <a:pt x="505537" y="183067"/>
                  </a:lnTo>
                  <a:close/>
                  <a:moveTo>
                    <a:pt x="506704" y="183467"/>
                  </a:moveTo>
                  <a:lnTo>
                    <a:pt x="507305" y="183467"/>
                  </a:lnTo>
                  <a:lnTo>
                    <a:pt x="507538" y="183467"/>
                  </a:lnTo>
                  <a:lnTo>
                    <a:pt x="507072" y="183467"/>
                  </a:lnTo>
                  <a:close/>
                  <a:moveTo>
                    <a:pt x="535897" y="190874"/>
                  </a:moveTo>
                  <a:lnTo>
                    <a:pt x="534696" y="190473"/>
                  </a:lnTo>
                  <a:lnTo>
                    <a:pt x="532928" y="189939"/>
                  </a:lnTo>
                  <a:lnTo>
                    <a:pt x="530993" y="189372"/>
                  </a:lnTo>
                  <a:cubicBezTo>
                    <a:pt x="530058" y="189072"/>
                    <a:pt x="529158" y="188805"/>
                    <a:pt x="528157" y="188572"/>
                  </a:cubicBezTo>
                  <a:lnTo>
                    <a:pt x="528157" y="188572"/>
                  </a:lnTo>
                  <a:lnTo>
                    <a:pt x="527690" y="188572"/>
                  </a:lnTo>
                  <a:lnTo>
                    <a:pt x="525188" y="187838"/>
                  </a:lnTo>
                  <a:lnTo>
                    <a:pt x="523686" y="187270"/>
                  </a:lnTo>
                  <a:lnTo>
                    <a:pt x="520083" y="186370"/>
                  </a:lnTo>
                  <a:lnTo>
                    <a:pt x="520083" y="186370"/>
                  </a:lnTo>
                  <a:lnTo>
                    <a:pt x="519749" y="186370"/>
                  </a:lnTo>
                  <a:lnTo>
                    <a:pt x="519749" y="186370"/>
                  </a:lnTo>
                  <a:lnTo>
                    <a:pt x="519382" y="186370"/>
                  </a:lnTo>
                  <a:lnTo>
                    <a:pt x="519783" y="186370"/>
                  </a:lnTo>
                  <a:lnTo>
                    <a:pt x="519783" y="186370"/>
                  </a:lnTo>
                  <a:lnTo>
                    <a:pt x="520016" y="186370"/>
                  </a:lnTo>
                  <a:lnTo>
                    <a:pt x="520217" y="186370"/>
                  </a:lnTo>
                  <a:lnTo>
                    <a:pt x="521051" y="186603"/>
                  </a:lnTo>
                  <a:lnTo>
                    <a:pt x="522752" y="187037"/>
                  </a:lnTo>
                  <a:lnTo>
                    <a:pt x="523753" y="187304"/>
                  </a:lnTo>
                  <a:lnTo>
                    <a:pt x="525121" y="187671"/>
                  </a:lnTo>
                  <a:lnTo>
                    <a:pt x="528190" y="188505"/>
                  </a:lnTo>
                  <a:lnTo>
                    <a:pt x="528190" y="188505"/>
                  </a:lnTo>
                  <a:lnTo>
                    <a:pt x="528624" y="188505"/>
                  </a:lnTo>
                  <a:cubicBezTo>
                    <a:pt x="528754" y="188535"/>
                    <a:pt x="528891" y="188535"/>
                    <a:pt x="529024" y="188505"/>
                  </a:cubicBezTo>
                  <a:lnTo>
                    <a:pt x="529358" y="188505"/>
                  </a:lnTo>
                  <a:lnTo>
                    <a:pt x="529558" y="188505"/>
                  </a:lnTo>
                  <a:lnTo>
                    <a:pt x="529558" y="188505"/>
                  </a:lnTo>
                  <a:lnTo>
                    <a:pt x="529558" y="188505"/>
                  </a:lnTo>
                  <a:lnTo>
                    <a:pt x="529558" y="188505"/>
                  </a:lnTo>
                  <a:lnTo>
                    <a:pt x="529825" y="188505"/>
                  </a:lnTo>
                  <a:lnTo>
                    <a:pt x="529825" y="188505"/>
                  </a:lnTo>
                  <a:lnTo>
                    <a:pt x="530526" y="188705"/>
                  </a:lnTo>
                  <a:lnTo>
                    <a:pt x="530526" y="188705"/>
                  </a:lnTo>
                  <a:lnTo>
                    <a:pt x="531760" y="189072"/>
                  </a:lnTo>
                  <a:lnTo>
                    <a:pt x="532127" y="189072"/>
                  </a:lnTo>
                  <a:lnTo>
                    <a:pt x="532361" y="189072"/>
                  </a:lnTo>
                  <a:lnTo>
                    <a:pt x="532361" y="189072"/>
                  </a:lnTo>
                  <a:lnTo>
                    <a:pt x="533028" y="189272"/>
                  </a:lnTo>
                  <a:lnTo>
                    <a:pt x="533462" y="189272"/>
                  </a:lnTo>
                  <a:lnTo>
                    <a:pt x="533962" y="189439"/>
                  </a:lnTo>
                  <a:lnTo>
                    <a:pt x="533962" y="189439"/>
                  </a:lnTo>
                  <a:lnTo>
                    <a:pt x="534729" y="189672"/>
                  </a:lnTo>
                  <a:lnTo>
                    <a:pt x="535130" y="189672"/>
                  </a:lnTo>
                  <a:lnTo>
                    <a:pt x="535930" y="189906"/>
                  </a:lnTo>
                  <a:close/>
                  <a:moveTo>
                    <a:pt x="551778" y="196378"/>
                  </a:moveTo>
                  <a:lnTo>
                    <a:pt x="551177" y="196145"/>
                  </a:lnTo>
                  <a:lnTo>
                    <a:pt x="550510" y="195878"/>
                  </a:lnTo>
                  <a:lnTo>
                    <a:pt x="549909" y="195678"/>
                  </a:lnTo>
                  <a:lnTo>
                    <a:pt x="549276" y="195444"/>
                  </a:lnTo>
                  <a:lnTo>
                    <a:pt x="548442" y="195144"/>
                  </a:lnTo>
                  <a:lnTo>
                    <a:pt x="547741" y="194877"/>
                  </a:lnTo>
                  <a:lnTo>
                    <a:pt x="546373" y="194410"/>
                  </a:lnTo>
                  <a:lnTo>
                    <a:pt x="547674" y="194877"/>
                  </a:lnTo>
                  <a:lnTo>
                    <a:pt x="547674" y="194877"/>
                  </a:lnTo>
                  <a:lnTo>
                    <a:pt x="549376" y="195511"/>
                  </a:lnTo>
                  <a:lnTo>
                    <a:pt x="549743" y="195511"/>
                  </a:lnTo>
                  <a:lnTo>
                    <a:pt x="549943" y="195511"/>
                  </a:lnTo>
                  <a:lnTo>
                    <a:pt x="550377" y="195511"/>
                  </a:lnTo>
                  <a:lnTo>
                    <a:pt x="550377" y="195511"/>
                  </a:lnTo>
                  <a:lnTo>
                    <a:pt x="551011" y="195745"/>
                  </a:lnTo>
                  <a:lnTo>
                    <a:pt x="551644" y="195978"/>
                  </a:lnTo>
                  <a:lnTo>
                    <a:pt x="551845" y="195978"/>
                  </a:lnTo>
                  <a:close/>
                  <a:moveTo>
                    <a:pt x="544572" y="193743"/>
                  </a:moveTo>
                  <a:lnTo>
                    <a:pt x="543904" y="193543"/>
                  </a:lnTo>
                  <a:lnTo>
                    <a:pt x="545072" y="193976"/>
                  </a:lnTo>
                  <a:lnTo>
                    <a:pt x="546373" y="194410"/>
                  </a:lnTo>
                  <a:lnTo>
                    <a:pt x="545806" y="194177"/>
                  </a:lnTo>
                  <a:close/>
                  <a:moveTo>
                    <a:pt x="543704" y="193476"/>
                  </a:moveTo>
                  <a:lnTo>
                    <a:pt x="543904" y="193476"/>
                  </a:lnTo>
                  <a:lnTo>
                    <a:pt x="543904" y="193476"/>
                  </a:lnTo>
                  <a:close/>
                  <a:moveTo>
                    <a:pt x="543704" y="193476"/>
                  </a:moveTo>
                  <a:lnTo>
                    <a:pt x="543704" y="193476"/>
                  </a:lnTo>
                  <a:lnTo>
                    <a:pt x="543704" y="193476"/>
                  </a:lnTo>
                  <a:close/>
                  <a:moveTo>
                    <a:pt x="542503" y="193042"/>
                  </a:moveTo>
                  <a:cubicBezTo>
                    <a:pt x="541335" y="192642"/>
                    <a:pt x="540168" y="192241"/>
                    <a:pt x="539167" y="191908"/>
                  </a:cubicBezTo>
                  <a:lnTo>
                    <a:pt x="542503" y="193076"/>
                  </a:lnTo>
                  <a:lnTo>
                    <a:pt x="542503" y="193076"/>
                  </a:lnTo>
                  <a:lnTo>
                    <a:pt x="543637" y="193443"/>
                  </a:lnTo>
                  <a:lnTo>
                    <a:pt x="542536" y="193042"/>
                  </a:lnTo>
                  <a:close/>
                  <a:moveTo>
                    <a:pt x="537031" y="191274"/>
                  </a:moveTo>
                  <a:lnTo>
                    <a:pt x="537031" y="191274"/>
                  </a:lnTo>
                  <a:close/>
                  <a:moveTo>
                    <a:pt x="537031" y="191274"/>
                  </a:moveTo>
                  <a:lnTo>
                    <a:pt x="537031" y="191274"/>
                  </a:lnTo>
                  <a:close/>
                  <a:moveTo>
                    <a:pt x="579402" y="208756"/>
                  </a:moveTo>
                  <a:lnTo>
                    <a:pt x="578568" y="208322"/>
                  </a:lnTo>
                  <a:lnTo>
                    <a:pt x="576733" y="207388"/>
                  </a:lnTo>
                  <a:lnTo>
                    <a:pt x="575833" y="206921"/>
                  </a:lnTo>
                  <a:cubicBezTo>
                    <a:pt x="574632" y="206287"/>
                    <a:pt x="573430" y="205720"/>
                    <a:pt x="572229" y="205153"/>
                  </a:cubicBezTo>
                  <a:lnTo>
                    <a:pt x="570495" y="204352"/>
                  </a:lnTo>
                  <a:lnTo>
                    <a:pt x="568826" y="203552"/>
                  </a:lnTo>
                  <a:cubicBezTo>
                    <a:pt x="567792" y="203084"/>
                    <a:pt x="566725" y="202584"/>
                    <a:pt x="565657" y="202150"/>
                  </a:cubicBezTo>
                  <a:lnTo>
                    <a:pt x="565657" y="202150"/>
                  </a:lnTo>
                  <a:lnTo>
                    <a:pt x="564889" y="201817"/>
                  </a:lnTo>
                  <a:lnTo>
                    <a:pt x="566725" y="202651"/>
                  </a:lnTo>
                  <a:lnTo>
                    <a:pt x="567892" y="203185"/>
                  </a:lnTo>
                  <a:lnTo>
                    <a:pt x="568359" y="203385"/>
                  </a:lnTo>
                  <a:lnTo>
                    <a:pt x="568826" y="203585"/>
                  </a:lnTo>
                  <a:lnTo>
                    <a:pt x="568826" y="203585"/>
                  </a:lnTo>
                  <a:lnTo>
                    <a:pt x="570394" y="204319"/>
                  </a:lnTo>
                  <a:lnTo>
                    <a:pt x="572196" y="205153"/>
                  </a:lnTo>
                  <a:lnTo>
                    <a:pt x="572196" y="205153"/>
                  </a:lnTo>
                  <a:lnTo>
                    <a:pt x="573931" y="205987"/>
                  </a:lnTo>
                  <a:lnTo>
                    <a:pt x="573931" y="205987"/>
                  </a:lnTo>
                  <a:lnTo>
                    <a:pt x="575732" y="206854"/>
                  </a:lnTo>
                  <a:lnTo>
                    <a:pt x="575732" y="206854"/>
                  </a:lnTo>
                  <a:lnTo>
                    <a:pt x="579269" y="208656"/>
                  </a:lnTo>
                  <a:lnTo>
                    <a:pt x="579269" y="208656"/>
                  </a:lnTo>
                  <a:lnTo>
                    <a:pt x="579669" y="208856"/>
                  </a:lnTo>
                  <a:lnTo>
                    <a:pt x="579836" y="208856"/>
                  </a:lnTo>
                  <a:close/>
                  <a:moveTo>
                    <a:pt x="562487" y="200616"/>
                  </a:moveTo>
                  <a:lnTo>
                    <a:pt x="558818" y="199047"/>
                  </a:lnTo>
                  <a:lnTo>
                    <a:pt x="556949" y="198313"/>
                  </a:lnTo>
                  <a:lnTo>
                    <a:pt x="555081" y="197546"/>
                  </a:lnTo>
                  <a:lnTo>
                    <a:pt x="553946" y="197112"/>
                  </a:lnTo>
                  <a:lnTo>
                    <a:pt x="552946" y="196712"/>
                  </a:lnTo>
                  <a:lnTo>
                    <a:pt x="552345" y="196512"/>
                  </a:lnTo>
                  <a:lnTo>
                    <a:pt x="552345" y="196512"/>
                  </a:lnTo>
                  <a:lnTo>
                    <a:pt x="552345" y="196512"/>
                  </a:lnTo>
                  <a:lnTo>
                    <a:pt x="552912" y="196712"/>
                  </a:lnTo>
                  <a:lnTo>
                    <a:pt x="552912" y="196712"/>
                  </a:lnTo>
                  <a:lnTo>
                    <a:pt x="553413" y="196712"/>
                  </a:lnTo>
                  <a:lnTo>
                    <a:pt x="553413" y="196712"/>
                  </a:lnTo>
                  <a:lnTo>
                    <a:pt x="553913" y="196912"/>
                  </a:lnTo>
                  <a:lnTo>
                    <a:pt x="553913" y="196912"/>
                  </a:lnTo>
                  <a:lnTo>
                    <a:pt x="554680" y="197179"/>
                  </a:lnTo>
                  <a:lnTo>
                    <a:pt x="554680" y="197179"/>
                  </a:lnTo>
                  <a:lnTo>
                    <a:pt x="554680" y="197179"/>
                  </a:lnTo>
                  <a:lnTo>
                    <a:pt x="554680" y="197179"/>
                  </a:lnTo>
                  <a:lnTo>
                    <a:pt x="556882" y="198080"/>
                  </a:lnTo>
                  <a:lnTo>
                    <a:pt x="557550" y="198347"/>
                  </a:lnTo>
                  <a:lnTo>
                    <a:pt x="557917" y="198347"/>
                  </a:lnTo>
                  <a:lnTo>
                    <a:pt x="558384" y="198514"/>
                  </a:lnTo>
                  <a:lnTo>
                    <a:pt x="558384" y="198514"/>
                  </a:lnTo>
                  <a:lnTo>
                    <a:pt x="562020" y="200048"/>
                  </a:lnTo>
                  <a:lnTo>
                    <a:pt x="562020" y="200048"/>
                  </a:lnTo>
                  <a:lnTo>
                    <a:pt x="562921" y="200449"/>
                  </a:lnTo>
                  <a:lnTo>
                    <a:pt x="563155" y="200449"/>
                  </a:lnTo>
                  <a:lnTo>
                    <a:pt x="563388" y="200449"/>
                  </a:lnTo>
                  <a:lnTo>
                    <a:pt x="564089" y="200749"/>
                  </a:lnTo>
                  <a:cubicBezTo>
                    <a:pt x="563945" y="200652"/>
                    <a:pt x="563785" y="200572"/>
                    <a:pt x="563622" y="200515"/>
                  </a:cubicBezTo>
                  <a:close/>
                  <a:moveTo>
                    <a:pt x="586409" y="212393"/>
                  </a:moveTo>
                  <a:lnTo>
                    <a:pt x="586409" y="212393"/>
                  </a:lnTo>
                  <a:lnTo>
                    <a:pt x="582572" y="210324"/>
                  </a:lnTo>
                  <a:lnTo>
                    <a:pt x="581804" y="209957"/>
                  </a:lnTo>
                  <a:lnTo>
                    <a:pt x="581804" y="209957"/>
                  </a:lnTo>
                  <a:lnTo>
                    <a:pt x="582539" y="210324"/>
                  </a:lnTo>
                  <a:lnTo>
                    <a:pt x="582539" y="210324"/>
                  </a:lnTo>
                  <a:lnTo>
                    <a:pt x="583773" y="210991"/>
                  </a:lnTo>
                  <a:lnTo>
                    <a:pt x="583773" y="210991"/>
                  </a:lnTo>
                  <a:lnTo>
                    <a:pt x="583773" y="210991"/>
                  </a:lnTo>
                  <a:lnTo>
                    <a:pt x="586208" y="212326"/>
                  </a:lnTo>
                  <a:lnTo>
                    <a:pt x="586208" y="212326"/>
                  </a:lnTo>
                  <a:lnTo>
                    <a:pt x="586208" y="212326"/>
                  </a:lnTo>
                  <a:close/>
                  <a:moveTo>
                    <a:pt x="581037" y="209523"/>
                  </a:moveTo>
                  <a:cubicBezTo>
                    <a:pt x="580797" y="209363"/>
                    <a:pt x="580540" y="209230"/>
                    <a:pt x="580270" y="209123"/>
                  </a:cubicBezTo>
                  <a:cubicBezTo>
                    <a:pt x="580270" y="209123"/>
                    <a:pt x="580270" y="209123"/>
                    <a:pt x="580270" y="209123"/>
                  </a:cubicBezTo>
                  <a:lnTo>
                    <a:pt x="580670" y="209357"/>
                  </a:lnTo>
                  <a:cubicBezTo>
                    <a:pt x="580780" y="209340"/>
                    <a:pt x="580894" y="209340"/>
                    <a:pt x="581004" y="209357"/>
                  </a:cubicBezTo>
                  <a:lnTo>
                    <a:pt x="581404" y="209557"/>
                  </a:lnTo>
                  <a:lnTo>
                    <a:pt x="581771" y="209724"/>
                  </a:lnTo>
                  <a:lnTo>
                    <a:pt x="581471" y="209557"/>
                  </a:lnTo>
                  <a:close/>
                  <a:moveTo>
                    <a:pt x="580170" y="209123"/>
                  </a:moveTo>
                  <a:lnTo>
                    <a:pt x="580170" y="209123"/>
                  </a:lnTo>
                  <a:close/>
                  <a:moveTo>
                    <a:pt x="534663" y="34501"/>
                  </a:moveTo>
                  <a:lnTo>
                    <a:pt x="534663" y="34501"/>
                  </a:lnTo>
                  <a:lnTo>
                    <a:pt x="532027" y="47846"/>
                  </a:lnTo>
                  <a:lnTo>
                    <a:pt x="532027" y="47846"/>
                  </a:lnTo>
                  <a:lnTo>
                    <a:pt x="534663" y="34501"/>
                  </a:lnTo>
                  <a:lnTo>
                    <a:pt x="536965" y="20956"/>
                  </a:lnTo>
                  <a:close/>
                  <a:moveTo>
                    <a:pt x="532027" y="48080"/>
                  </a:moveTo>
                  <a:lnTo>
                    <a:pt x="529391" y="61425"/>
                  </a:lnTo>
                  <a:lnTo>
                    <a:pt x="526756" y="74937"/>
                  </a:lnTo>
                  <a:lnTo>
                    <a:pt x="525254" y="82611"/>
                  </a:lnTo>
                  <a:lnTo>
                    <a:pt x="524187" y="88182"/>
                  </a:lnTo>
                  <a:lnTo>
                    <a:pt x="523286" y="92987"/>
                  </a:lnTo>
                  <a:lnTo>
                    <a:pt x="523286" y="92987"/>
                  </a:lnTo>
                  <a:lnTo>
                    <a:pt x="523286" y="93854"/>
                  </a:lnTo>
                  <a:lnTo>
                    <a:pt x="521685" y="101928"/>
                  </a:lnTo>
                  <a:lnTo>
                    <a:pt x="521685" y="101928"/>
                  </a:lnTo>
                  <a:lnTo>
                    <a:pt x="520784" y="106365"/>
                  </a:lnTo>
                  <a:lnTo>
                    <a:pt x="519916" y="110869"/>
                  </a:lnTo>
                  <a:lnTo>
                    <a:pt x="520817" y="106365"/>
                  </a:lnTo>
                  <a:lnTo>
                    <a:pt x="521751" y="101928"/>
                  </a:lnTo>
                  <a:lnTo>
                    <a:pt x="521751" y="101928"/>
                  </a:lnTo>
                  <a:lnTo>
                    <a:pt x="523319" y="93854"/>
                  </a:lnTo>
                  <a:lnTo>
                    <a:pt x="523319" y="92987"/>
                  </a:lnTo>
                  <a:lnTo>
                    <a:pt x="523319" y="92987"/>
                  </a:lnTo>
                  <a:lnTo>
                    <a:pt x="524253" y="88182"/>
                  </a:lnTo>
                  <a:lnTo>
                    <a:pt x="525321" y="82611"/>
                  </a:lnTo>
                  <a:lnTo>
                    <a:pt x="526822" y="74937"/>
                  </a:lnTo>
                  <a:lnTo>
                    <a:pt x="529425" y="61425"/>
                  </a:lnTo>
                  <a:lnTo>
                    <a:pt x="532060" y="48080"/>
                  </a:lnTo>
                  <a:close/>
                  <a:moveTo>
                    <a:pt x="780181" y="447502"/>
                  </a:moveTo>
                  <a:lnTo>
                    <a:pt x="780181" y="447502"/>
                  </a:lnTo>
                  <a:close/>
                  <a:moveTo>
                    <a:pt x="820550" y="446768"/>
                  </a:moveTo>
                  <a:lnTo>
                    <a:pt x="819516" y="446768"/>
                  </a:lnTo>
                  <a:lnTo>
                    <a:pt x="811275" y="446934"/>
                  </a:lnTo>
                  <a:lnTo>
                    <a:pt x="811275" y="446934"/>
                  </a:lnTo>
                  <a:lnTo>
                    <a:pt x="806804" y="446934"/>
                  </a:lnTo>
                  <a:lnTo>
                    <a:pt x="806604" y="446934"/>
                  </a:lnTo>
                  <a:lnTo>
                    <a:pt x="802134" y="446934"/>
                  </a:lnTo>
                  <a:lnTo>
                    <a:pt x="797630" y="446934"/>
                  </a:lnTo>
                  <a:lnTo>
                    <a:pt x="797630" y="446934"/>
                  </a:lnTo>
                  <a:lnTo>
                    <a:pt x="793059" y="446934"/>
                  </a:lnTo>
                  <a:lnTo>
                    <a:pt x="788555" y="446934"/>
                  </a:lnTo>
                  <a:lnTo>
                    <a:pt x="788021" y="446934"/>
                  </a:lnTo>
                  <a:lnTo>
                    <a:pt x="783884" y="446934"/>
                  </a:lnTo>
                  <a:lnTo>
                    <a:pt x="783884" y="446934"/>
                  </a:lnTo>
                  <a:lnTo>
                    <a:pt x="781382" y="446934"/>
                  </a:lnTo>
                  <a:lnTo>
                    <a:pt x="788588" y="446934"/>
                  </a:lnTo>
                  <a:lnTo>
                    <a:pt x="793092" y="446934"/>
                  </a:lnTo>
                  <a:lnTo>
                    <a:pt x="793860" y="446934"/>
                  </a:lnTo>
                  <a:lnTo>
                    <a:pt x="797763" y="446934"/>
                  </a:lnTo>
                  <a:lnTo>
                    <a:pt x="807271" y="446934"/>
                  </a:lnTo>
                  <a:lnTo>
                    <a:pt x="811175" y="446934"/>
                  </a:lnTo>
                  <a:lnTo>
                    <a:pt x="813010" y="446934"/>
                  </a:lnTo>
                  <a:lnTo>
                    <a:pt x="819449" y="446934"/>
                  </a:lnTo>
                  <a:lnTo>
                    <a:pt x="820617" y="446934"/>
                  </a:lnTo>
                  <a:lnTo>
                    <a:pt x="823219" y="446934"/>
                  </a:lnTo>
                  <a:close/>
                  <a:moveTo>
                    <a:pt x="769972" y="447635"/>
                  </a:moveTo>
                  <a:lnTo>
                    <a:pt x="769972" y="447635"/>
                  </a:lnTo>
                  <a:close/>
                  <a:moveTo>
                    <a:pt x="771273" y="447635"/>
                  </a:moveTo>
                  <a:lnTo>
                    <a:pt x="776878" y="447635"/>
                  </a:lnTo>
                  <a:close/>
                  <a:moveTo>
                    <a:pt x="392837" y="142797"/>
                  </a:moveTo>
                  <a:lnTo>
                    <a:pt x="392837" y="142797"/>
                  </a:lnTo>
                  <a:close/>
                  <a:moveTo>
                    <a:pt x="392503" y="141029"/>
                  </a:moveTo>
                  <a:lnTo>
                    <a:pt x="392503" y="140529"/>
                  </a:lnTo>
                  <a:lnTo>
                    <a:pt x="392503" y="139962"/>
                  </a:lnTo>
                  <a:lnTo>
                    <a:pt x="392503" y="139361"/>
                  </a:lnTo>
                  <a:lnTo>
                    <a:pt x="392503" y="138727"/>
                  </a:lnTo>
                  <a:lnTo>
                    <a:pt x="392503" y="138527"/>
                  </a:lnTo>
                  <a:lnTo>
                    <a:pt x="392503" y="138193"/>
                  </a:lnTo>
                  <a:lnTo>
                    <a:pt x="393370" y="142797"/>
                  </a:lnTo>
                  <a:lnTo>
                    <a:pt x="393370" y="142797"/>
                  </a:lnTo>
                  <a:close/>
                  <a:moveTo>
                    <a:pt x="391469" y="135558"/>
                  </a:moveTo>
                  <a:lnTo>
                    <a:pt x="391469" y="135558"/>
                  </a:lnTo>
                  <a:close/>
                  <a:moveTo>
                    <a:pt x="391469" y="135124"/>
                  </a:moveTo>
                  <a:lnTo>
                    <a:pt x="391469" y="135424"/>
                  </a:lnTo>
                  <a:lnTo>
                    <a:pt x="391469" y="135424"/>
                  </a:lnTo>
                  <a:close/>
                  <a:moveTo>
                    <a:pt x="391235" y="133956"/>
                  </a:moveTo>
                  <a:lnTo>
                    <a:pt x="391469" y="135124"/>
                  </a:lnTo>
                  <a:lnTo>
                    <a:pt x="391469" y="134390"/>
                  </a:lnTo>
                  <a:close/>
                  <a:moveTo>
                    <a:pt x="391235" y="133956"/>
                  </a:moveTo>
                  <a:lnTo>
                    <a:pt x="391235" y="133956"/>
                  </a:lnTo>
                  <a:close/>
                  <a:moveTo>
                    <a:pt x="390368" y="129452"/>
                  </a:moveTo>
                  <a:lnTo>
                    <a:pt x="390368" y="129452"/>
                  </a:lnTo>
                  <a:close/>
                  <a:moveTo>
                    <a:pt x="390368" y="129786"/>
                  </a:moveTo>
                  <a:lnTo>
                    <a:pt x="390368" y="129786"/>
                  </a:lnTo>
                  <a:lnTo>
                    <a:pt x="390368" y="130153"/>
                  </a:lnTo>
                  <a:lnTo>
                    <a:pt x="390368" y="129886"/>
                  </a:lnTo>
                  <a:close/>
                  <a:moveTo>
                    <a:pt x="389500" y="125549"/>
                  </a:moveTo>
                  <a:lnTo>
                    <a:pt x="389500" y="125015"/>
                  </a:lnTo>
                  <a:lnTo>
                    <a:pt x="389500" y="125015"/>
                  </a:lnTo>
                  <a:lnTo>
                    <a:pt x="389500" y="125549"/>
                  </a:lnTo>
                  <a:lnTo>
                    <a:pt x="389767" y="126750"/>
                  </a:lnTo>
                  <a:close/>
                  <a:moveTo>
                    <a:pt x="389934" y="127651"/>
                  </a:moveTo>
                  <a:lnTo>
                    <a:pt x="389934" y="127651"/>
                  </a:lnTo>
                  <a:close/>
                  <a:moveTo>
                    <a:pt x="389934" y="128151"/>
                  </a:moveTo>
                  <a:lnTo>
                    <a:pt x="389934" y="128151"/>
                  </a:lnTo>
                  <a:close/>
                  <a:moveTo>
                    <a:pt x="389100" y="124014"/>
                  </a:moveTo>
                  <a:lnTo>
                    <a:pt x="389100" y="123414"/>
                  </a:lnTo>
                  <a:lnTo>
                    <a:pt x="389100" y="123180"/>
                  </a:lnTo>
                  <a:lnTo>
                    <a:pt x="389100" y="123180"/>
                  </a:lnTo>
                  <a:lnTo>
                    <a:pt x="389100" y="123180"/>
                  </a:lnTo>
                  <a:lnTo>
                    <a:pt x="389100" y="122813"/>
                  </a:lnTo>
                  <a:lnTo>
                    <a:pt x="389100" y="122546"/>
                  </a:lnTo>
                  <a:lnTo>
                    <a:pt x="389100" y="122546"/>
                  </a:lnTo>
                  <a:lnTo>
                    <a:pt x="389100" y="122546"/>
                  </a:lnTo>
                  <a:lnTo>
                    <a:pt x="389100" y="122046"/>
                  </a:lnTo>
                  <a:lnTo>
                    <a:pt x="389100" y="121579"/>
                  </a:lnTo>
                  <a:lnTo>
                    <a:pt x="389100" y="121579"/>
                  </a:lnTo>
                  <a:lnTo>
                    <a:pt x="389100" y="121579"/>
                  </a:lnTo>
                  <a:lnTo>
                    <a:pt x="389867" y="125415"/>
                  </a:lnTo>
                  <a:lnTo>
                    <a:pt x="389867" y="125415"/>
                  </a:lnTo>
                  <a:close/>
                  <a:moveTo>
                    <a:pt x="388433" y="120678"/>
                  </a:moveTo>
                  <a:lnTo>
                    <a:pt x="388433" y="120678"/>
                  </a:lnTo>
                  <a:lnTo>
                    <a:pt x="388433" y="121078"/>
                  </a:lnTo>
                  <a:close/>
                  <a:moveTo>
                    <a:pt x="388433" y="120478"/>
                  </a:moveTo>
                  <a:lnTo>
                    <a:pt x="388433" y="120277"/>
                  </a:lnTo>
                  <a:lnTo>
                    <a:pt x="388433" y="120277"/>
                  </a:lnTo>
                  <a:lnTo>
                    <a:pt x="388433" y="120277"/>
                  </a:lnTo>
                  <a:lnTo>
                    <a:pt x="388433" y="120544"/>
                  </a:lnTo>
                  <a:close/>
                  <a:moveTo>
                    <a:pt x="386865" y="112637"/>
                  </a:moveTo>
                  <a:lnTo>
                    <a:pt x="386865" y="112637"/>
                  </a:lnTo>
                  <a:close/>
                  <a:moveTo>
                    <a:pt x="388266" y="119677"/>
                  </a:moveTo>
                  <a:lnTo>
                    <a:pt x="387532" y="115874"/>
                  </a:lnTo>
                  <a:lnTo>
                    <a:pt x="387532" y="115874"/>
                  </a:lnTo>
                  <a:lnTo>
                    <a:pt x="387532" y="115874"/>
                  </a:lnTo>
                  <a:lnTo>
                    <a:pt x="387532" y="115874"/>
                  </a:lnTo>
                  <a:lnTo>
                    <a:pt x="387365" y="115073"/>
                  </a:lnTo>
                  <a:lnTo>
                    <a:pt x="387365" y="115073"/>
                  </a:lnTo>
                  <a:lnTo>
                    <a:pt x="387365" y="114839"/>
                  </a:lnTo>
                  <a:lnTo>
                    <a:pt x="387365" y="114472"/>
                  </a:lnTo>
                  <a:lnTo>
                    <a:pt x="387365" y="114239"/>
                  </a:lnTo>
                  <a:lnTo>
                    <a:pt x="387365" y="114239"/>
                  </a:lnTo>
                  <a:lnTo>
                    <a:pt x="387365" y="113738"/>
                  </a:lnTo>
                  <a:lnTo>
                    <a:pt x="387365" y="113405"/>
                  </a:lnTo>
                  <a:lnTo>
                    <a:pt x="387365" y="113405"/>
                  </a:lnTo>
                  <a:lnTo>
                    <a:pt x="387365" y="113405"/>
                  </a:lnTo>
                  <a:lnTo>
                    <a:pt x="387365" y="113405"/>
                  </a:lnTo>
                  <a:lnTo>
                    <a:pt x="387365" y="113672"/>
                  </a:lnTo>
                  <a:lnTo>
                    <a:pt x="387866" y="116207"/>
                  </a:lnTo>
                  <a:lnTo>
                    <a:pt x="387866" y="116207"/>
                  </a:lnTo>
                  <a:close/>
                  <a:moveTo>
                    <a:pt x="402212" y="131854"/>
                  </a:moveTo>
                  <a:lnTo>
                    <a:pt x="401478" y="127317"/>
                  </a:lnTo>
                  <a:lnTo>
                    <a:pt x="402178" y="131854"/>
                  </a:lnTo>
                  <a:lnTo>
                    <a:pt x="403613" y="140829"/>
                  </a:lnTo>
                  <a:lnTo>
                    <a:pt x="403613" y="140829"/>
                  </a:lnTo>
                  <a:lnTo>
                    <a:pt x="403613" y="140829"/>
                  </a:lnTo>
                  <a:lnTo>
                    <a:pt x="403613" y="140829"/>
                  </a:lnTo>
                  <a:close/>
                  <a:moveTo>
                    <a:pt x="400777" y="122780"/>
                  </a:moveTo>
                  <a:lnTo>
                    <a:pt x="400043" y="118242"/>
                  </a:lnTo>
                  <a:lnTo>
                    <a:pt x="399309" y="113705"/>
                  </a:lnTo>
                  <a:lnTo>
                    <a:pt x="400010" y="118242"/>
                  </a:lnTo>
                  <a:lnTo>
                    <a:pt x="400744" y="122780"/>
                  </a:lnTo>
                  <a:lnTo>
                    <a:pt x="401478" y="127317"/>
                  </a:lnTo>
                  <a:close/>
                  <a:moveTo>
                    <a:pt x="668281" y="756410"/>
                  </a:moveTo>
                  <a:lnTo>
                    <a:pt x="668281" y="756410"/>
                  </a:lnTo>
                  <a:lnTo>
                    <a:pt x="667881" y="756710"/>
                  </a:lnTo>
                  <a:lnTo>
                    <a:pt x="667614" y="756877"/>
                  </a:lnTo>
                  <a:lnTo>
                    <a:pt x="666146" y="757911"/>
                  </a:lnTo>
                  <a:lnTo>
                    <a:pt x="665546" y="758345"/>
                  </a:lnTo>
                  <a:lnTo>
                    <a:pt x="665045" y="758678"/>
                  </a:lnTo>
                  <a:lnTo>
                    <a:pt x="663878" y="759479"/>
                  </a:lnTo>
                  <a:lnTo>
                    <a:pt x="662543" y="760413"/>
                  </a:lnTo>
                  <a:lnTo>
                    <a:pt x="662543" y="760413"/>
                  </a:lnTo>
                  <a:lnTo>
                    <a:pt x="662009" y="760780"/>
                  </a:lnTo>
                  <a:lnTo>
                    <a:pt x="661008" y="761447"/>
                  </a:lnTo>
                  <a:lnTo>
                    <a:pt x="660341" y="761948"/>
                  </a:lnTo>
                  <a:lnTo>
                    <a:pt x="662610" y="760446"/>
                  </a:lnTo>
                  <a:lnTo>
                    <a:pt x="665646" y="758345"/>
                  </a:lnTo>
                  <a:lnTo>
                    <a:pt x="667981" y="756710"/>
                  </a:lnTo>
                  <a:lnTo>
                    <a:pt x="667981" y="756710"/>
                  </a:lnTo>
                  <a:lnTo>
                    <a:pt x="668381" y="756376"/>
                  </a:lnTo>
                  <a:close/>
                  <a:moveTo>
                    <a:pt x="668982" y="755909"/>
                  </a:moveTo>
                  <a:cubicBezTo>
                    <a:pt x="668982" y="755909"/>
                    <a:pt x="668982" y="755909"/>
                    <a:pt x="668982" y="755909"/>
                  </a:cubicBezTo>
                  <a:lnTo>
                    <a:pt x="668515" y="756243"/>
                  </a:lnTo>
                  <a:lnTo>
                    <a:pt x="668515" y="756243"/>
                  </a:lnTo>
                  <a:lnTo>
                    <a:pt x="668515" y="756243"/>
                  </a:lnTo>
                  <a:lnTo>
                    <a:pt x="668949" y="755943"/>
                  </a:lnTo>
                  <a:lnTo>
                    <a:pt x="669349" y="755609"/>
                  </a:lnTo>
                  <a:close/>
                  <a:moveTo>
                    <a:pt x="639789" y="116107"/>
                  </a:moveTo>
                  <a:lnTo>
                    <a:pt x="639789" y="116107"/>
                  </a:lnTo>
                  <a:lnTo>
                    <a:pt x="643126" y="110135"/>
                  </a:lnTo>
                  <a:close/>
                  <a:moveTo>
                    <a:pt x="633117" y="127951"/>
                  </a:moveTo>
                  <a:lnTo>
                    <a:pt x="633117" y="127951"/>
                  </a:lnTo>
                  <a:lnTo>
                    <a:pt x="635652" y="123347"/>
                  </a:lnTo>
                  <a:lnTo>
                    <a:pt x="633083" y="127951"/>
                  </a:lnTo>
                  <a:close/>
                  <a:moveTo>
                    <a:pt x="630715" y="132188"/>
                  </a:moveTo>
                  <a:lnTo>
                    <a:pt x="630281" y="132955"/>
                  </a:lnTo>
                  <a:lnTo>
                    <a:pt x="626311" y="140162"/>
                  </a:lnTo>
                  <a:lnTo>
                    <a:pt x="626311" y="140162"/>
                  </a:lnTo>
                  <a:lnTo>
                    <a:pt x="625243" y="142097"/>
                  </a:lnTo>
                  <a:lnTo>
                    <a:pt x="624976" y="142597"/>
                  </a:lnTo>
                  <a:lnTo>
                    <a:pt x="626344" y="140195"/>
                  </a:lnTo>
                  <a:lnTo>
                    <a:pt x="626344" y="140195"/>
                  </a:lnTo>
                  <a:lnTo>
                    <a:pt x="627212" y="138660"/>
                  </a:lnTo>
                  <a:lnTo>
                    <a:pt x="630348" y="132955"/>
                  </a:lnTo>
                  <a:lnTo>
                    <a:pt x="630348" y="132955"/>
                  </a:lnTo>
                  <a:lnTo>
                    <a:pt x="630748" y="132188"/>
                  </a:lnTo>
                  <a:lnTo>
                    <a:pt x="630748" y="132188"/>
                  </a:lnTo>
                  <a:lnTo>
                    <a:pt x="631916" y="130086"/>
                  </a:lnTo>
                  <a:lnTo>
                    <a:pt x="630715" y="132188"/>
                  </a:lnTo>
                  <a:close/>
                  <a:moveTo>
                    <a:pt x="621840" y="148236"/>
                  </a:moveTo>
                  <a:lnTo>
                    <a:pt x="621173" y="149503"/>
                  </a:lnTo>
                  <a:lnTo>
                    <a:pt x="620939" y="149937"/>
                  </a:lnTo>
                  <a:lnTo>
                    <a:pt x="619638" y="152273"/>
                  </a:lnTo>
                  <a:lnTo>
                    <a:pt x="619638" y="152273"/>
                  </a:lnTo>
                  <a:lnTo>
                    <a:pt x="620272" y="151105"/>
                  </a:lnTo>
                  <a:lnTo>
                    <a:pt x="621073" y="149704"/>
                  </a:lnTo>
                  <a:lnTo>
                    <a:pt x="621306" y="149203"/>
                  </a:lnTo>
                  <a:lnTo>
                    <a:pt x="621840" y="148269"/>
                  </a:lnTo>
                  <a:lnTo>
                    <a:pt x="621840" y="148269"/>
                  </a:lnTo>
                  <a:lnTo>
                    <a:pt x="622307" y="147402"/>
                  </a:lnTo>
                  <a:lnTo>
                    <a:pt x="621807" y="148269"/>
                  </a:lnTo>
                  <a:close/>
                  <a:moveTo>
                    <a:pt x="617436" y="156276"/>
                  </a:moveTo>
                  <a:lnTo>
                    <a:pt x="617436" y="156276"/>
                  </a:lnTo>
                  <a:lnTo>
                    <a:pt x="618971" y="153440"/>
                  </a:lnTo>
                  <a:lnTo>
                    <a:pt x="617403" y="156243"/>
                  </a:lnTo>
                  <a:close/>
                  <a:moveTo>
                    <a:pt x="617436" y="156276"/>
                  </a:moveTo>
                  <a:lnTo>
                    <a:pt x="615268" y="160213"/>
                  </a:lnTo>
                  <a:lnTo>
                    <a:pt x="615268" y="160213"/>
                  </a:lnTo>
                  <a:lnTo>
                    <a:pt x="615268" y="160213"/>
                  </a:lnTo>
                  <a:lnTo>
                    <a:pt x="616369" y="158245"/>
                  </a:lnTo>
                  <a:lnTo>
                    <a:pt x="617103" y="157244"/>
                  </a:lnTo>
                  <a:lnTo>
                    <a:pt x="617603" y="156310"/>
                  </a:lnTo>
                  <a:lnTo>
                    <a:pt x="617603" y="156310"/>
                  </a:lnTo>
                  <a:close/>
                  <a:moveTo>
                    <a:pt x="615234" y="160313"/>
                  </a:moveTo>
                  <a:lnTo>
                    <a:pt x="613066" y="164250"/>
                  </a:lnTo>
                  <a:lnTo>
                    <a:pt x="615268" y="160313"/>
                  </a:lnTo>
                  <a:lnTo>
                    <a:pt x="615268" y="160313"/>
                  </a:lnTo>
                  <a:close/>
                  <a:moveTo>
                    <a:pt x="586309" y="212359"/>
                  </a:moveTo>
                  <a:lnTo>
                    <a:pt x="582472" y="210291"/>
                  </a:lnTo>
                  <a:lnTo>
                    <a:pt x="581705" y="209924"/>
                  </a:lnTo>
                  <a:lnTo>
                    <a:pt x="581705" y="209924"/>
                  </a:lnTo>
                  <a:lnTo>
                    <a:pt x="582438" y="210291"/>
                  </a:lnTo>
                  <a:lnTo>
                    <a:pt x="582438" y="210291"/>
                  </a:lnTo>
                  <a:lnTo>
                    <a:pt x="583673" y="210958"/>
                  </a:lnTo>
                  <a:lnTo>
                    <a:pt x="583673" y="210958"/>
                  </a:lnTo>
                  <a:lnTo>
                    <a:pt x="583673" y="210958"/>
                  </a:lnTo>
                  <a:lnTo>
                    <a:pt x="586108" y="212293"/>
                  </a:lnTo>
                  <a:lnTo>
                    <a:pt x="586108" y="212293"/>
                  </a:lnTo>
                  <a:lnTo>
                    <a:pt x="586108" y="212293"/>
                  </a:lnTo>
                  <a:lnTo>
                    <a:pt x="586108" y="212293"/>
                  </a:lnTo>
                  <a:close/>
                  <a:moveTo>
                    <a:pt x="580937" y="209523"/>
                  </a:moveTo>
                  <a:cubicBezTo>
                    <a:pt x="580697" y="209363"/>
                    <a:pt x="580440" y="209230"/>
                    <a:pt x="580170" y="209123"/>
                  </a:cubicBezTo>
                  <a:cubicBezTo>
                    <a:pt x="580170" y="209123"/>
                    <a:pt x="580170" y="209123"/>
                    <a:pt x="580170" y="209123"/>
                  </a:cubicBezTo>
                  <a:lnTo>
                    <a:pt x="580570" y="209357"/>
                  </a:lnTo>
                  <a:cubicBezTo>
                    <a:pt x="580680" y="209340"/>
                    <a:pt x="580794" y="209340"/>
                    <a:pt x="580904" y="209357"/>
                  </a:cubicBezTo>
                  <a:lnTo>
                    <a:pt x="581304" y="209557"/>
                  </a:lnTo>
                  <a:lnTo>
                    <a:pt x="581671" y="209724"/>
                  </a:lnTo>
                  <a:lnTo>
                    <a:pt x="581371" y="209557"/>
                  </a:lnTo>
                  <a:close/>
                  <a:moveTo>
                    <a:pt x="580070" y="209123"/>
                  </a:moveTo>
                  <a:lnTo>
                    <a:pt x="580070" y="209123"/>
                  </a:lnTo>
                  <a:close/>
                  <a:moveTo>
                    <a:pt x="578468" y="208222"/>
                  </a:moveTo>
                  <a:lnTo>
                    <a:pt x="576633" y="207288"/>
                  </a:lnTo>
                  <a:lnTo>
                    <a:pt x="575732" y="206821"/>
                  </a:lnTo>
                  <a:cubicBezTo>
                    <a:pt x="574531" y="206187"/>
                    <a:pt x="573330" y="205620"/>
                    <a:pt x="572129" y="205053"/>
                  </a:cubicBezTo>
                  <a:lnTo>
                    <a:pt x="570394" y="204252"/>
                  </a:lnTo>
                  <a:lnTo>
                    <a:pt x="568726" y="203451"/>
                  </a:lnTo>
                  <a:cubicBezTo>
                    <a:pt x="567692" y="202984"/>
                    <a:pt x="566624" y="202484"/>
                    <a:pt x="565557" y="202050"/>
                  </a:cubicBezTo>
                  <a:lnTo>
                    <a:pt x="565557" y="202050"/>
                  </a:lnTo>
                  <a:lnTo>
                    <a:pt x="564789" y="201717"/>
                  </a:lnTo>
                  <a:lnTo>
                    <a:pt x="566624" y="202551"/>
                  </a:lnTo>
                  <a:lnTo>
                    <a:pt x="567792" y="203084"/>
                  </a:lnTo>
                  <a:lnTo>
                    <a:pt x="568259" y="203285"/>
                  </a:lnTo>
                  <a:lnTo>
                    <a:pt x="568726" y="203485"/>
                  </a:lnTo>
                  <a:lnTo>
                    <a:pt x="568726" y="203485"/>
                  </a:lnTo>
                  <a:lnTo>
                    <a:pt x="570294" y="204219"/>
                  </a:lnTo>
                  <a:lnTo>
                    <a:pt x="572096" y="205053"/>
                  </a:lnTo>
                  <a:lnTo>
                    <a:pt x="572096" y="205053"/>
                  </a:lnTo>
                  <a:lnTo>
                    <a:pt x="573831" y="205887"/>
                  </a:lnTo>
                  <a:lnTo>
                    <a:pt x="573831" y="205887"/>
                  </a:lnTo>
                  <a:lnTo>
                    <a:pt x="575632" y="206754"/>
                  </a:lnTo>
                  <a:lnTo>
                    <a:pt x="575632" y="206754"/>
                  </a:lnTo>
                  <a:lnTo>
                    <a:pt x="579169" y="208556"/>
                  </a:lnTo>
                  <a:lnTo>
                    <a:pt x="579169" y="208556"/>
                  </a:lnTo>
                  <a:lnTo>
                    <a:pt x="579569" y="208756"/>
                  </a:lnTo>
                  <a:lnTo>
                    <a:pt x="579736" y="208756"/>
                  </a:lnTo>
                  <a:lnTo>
                    <a:pt x="579236" y="208456"/>
                  </a:lnTo>
                  <a:close/>
                  <a:moveTo>
                    <a:pt x="562487" y="200616"/>
                  </a:moveTo>
                  <a:lnTo>
                    <a:pt x="558818" y="199047"/>
                  </a:lnTo>
                  <a:lnTo>
                    <a:pt x="556949" y="198313"/>
                  </a:lnTo>
                  <a:lnTo>
                    <a:pt x="555081" y="197546"/>
                  </a:lnTo>
                  <a:lnTo>
                    <a:pt x="553946" y="197112"/>
                  </a:lnTo>
                  <a:lnTo>
                    <a:pt x="552946" y="196712"/>
                  </a:lnTo>
                  <a:lnTo>
                    <a:pt x="552345" y="196512"/>
                  </a:lnTo>
                  <a:lnTo>
                    <a:pt x="552345" y="196512"/>
                  </a:lnTo>
                  <a:lnTo>
                    <a:pt x="552345" y="196512"/>
                  </a:lnTo>
                  <a:lnTo>
                    <a:pt x="552912" y="196712"/>
                  </a:lnTo>
                  <a:lnTo>
                    <a:pt x="552912" y="196712"/>
                  </a:lnTo>
                  <a:lnTo>
                    <a:pt x="553413" y="196712"/>
                  </a:lnTo>
                  <a:lnTo>
                    <a:pt x="553413" y="196712"/>
                  </a:lnTo>
                  <a:lnTo>
                    <a:pt x="553913" y="196912"/>
                  </a:lnTo>
                  <a:lnTo>
                    <a:pt x="553913" y="196912"/>
                  </a:lnTo>
                  <a:lnTo>
                    <a:pt x="554680" y="197179"/>
                  </a:lnTo>
                  <a:lnTo>
                    <a:pt x="554680" y="197179"/>
                  </a:lnTo>
                  <a:lnTo>
                    <a:pt x="554680" y="197179"/>
                  </a:lnTo>
                  <a:lnTo>
                    <a:pt x="554680" y="197179"/>
                  </a:lnTo>
                  <a:lnTo>
                    <a:pt x="556882" y="198080"/>
                  </a:lnTo>
                  <a:lnTo>
                    <a:pt x="557550" y="198347"/>
                  </a:lnTo>
                  <a:lnTo>
                    <a:pt x="557917" y="198347"/>
                  </a:lnTo>
                  <a:lnTo>
                    <a:pt x="558384" y="198514"/>
                  </a:lnTo>
                  <a:lnTo>
                    <a:pt x="558384" y="198514"/>
                  </a:lnTo>
                  <a:lnTo>
                    <a:pt x="562020" y="200048"/>
                  </a:lnTo>
                  <a:lnTo>
                    <a:pt x="562020" y="200048"/>
                  </a:lnTo>
                  <a:lnTo>
                    <a:pt x="562921" y="200449"/>
                  </a:lnTo>
                  <a:lnTo>
                    <a:pt x="563155" y="200449"/>
                  </a:lnTo>
                  <a:lnTo>
                    <a:pt x="563388" y="200449"/>
                  </a:lnTo>
                  <a:lnTo>
                    <a:pt x="564089" y="200749"/>
                  </a:lnTo>
                  <a:cubicBezTo>
                    <a:pt x="563945" y="200652"/>
                    <a:pt x="563785" y="200572"/>
                    <a:pt x="563622" y="200515"/>
                  </a:cubicBezTo>
                  <a:close/>
                  <a:moveTo>
                    <a:pt x="551177" y="196045"/>
                  </a:moveTo>
                  <a:lnTo>
                    <a:pt x="550510" y="195778"/>
                  </a:lnTo>
                  <a:lnTo>
                    <a:pt x="549909" y="195578"/>
                  </a:lnTo>
                  <a:lnTo>
                    <a:pt x="549276" y="195344"/>
                  </a:lnTo>
                  <a:lnTo>
                    <a:pt x="548442" y="195044"/>
                  </a:lnTo>
                  <a:lnTo>
                    <a:pt x="547741" y="194777"/>
                  </a:lnTo>
                  <a:lnTo>
                    <a:pt x="546373" y="194310"/>
                  </a:lnTo>
                  <a:lnTo>
                    <a:pt x="547674" y="194777"/>
                  </a:lnTo>
                  <a:lnTo>
                    <a:pt x="547674" y="194777"/>
                  </a:lnTo>
                  <a:lnTo>
                    <a:pt x="549376" y="195411"/>
                  </a:lnTo>
                  <a:lnTo>
                    <a:pt x="549743" y="195411"/>
                  </a:lnTo>
                  <a:lnTo>
                    <a:pt x="549943" y="195411"/>
                  </a:lnTo>
                  <a:lnTo>
                    <a:pt x="550377" y="195411"/>
                  </a:lnTo>
                  <a:lnTo>
                    <a:pt x="550377" y="195411"/>
                  </a:lnTo>
                  <a:lnTo>
                    <a:pt x="551011" y="195644"/>
                  </a:lnTo>
                  <a:lnTo>
                    <a:pt x="551644" y="195878"/>
                  </a:lnTo>
                  <a:lnTo>
                    <a:pt x="551845" y="195878"/>
                  </a:lnTo>
                  <a:lnTo>
                    <a:pt x="551845" y="195878"/>
                  </a:lnTo>
                  <a:close/>
                  <a:moveTo>
                    <a:pt x="544505" y="193643"/>
                  </a:moveTo>
                  <a:lnTo>
                    <a:pt x="543837" y="193443"/>
                  </a:lnTo>
                  <a:lnTo>
                    <a:pt x="545005" y="193876"/>
                  </a:lnTo>
                  <a:lnTo>
                    <a:pt x="546306" y="194310"/>
                  </a:lnTo>
                  <a:lnTo>
                    <a:pt x="545739" y="194076"/>
                  </a:lnTo>
                  <a:close/>
                  <a:moveTo>
                    <a:pt x="543637" y="193376"/>
                  </a:moveTo>
                  <a:lnTo>
                    <a:pt x="543837" y="193376"/>
                  </a:lnTo>
                  <a:lnTo>
                    <a:pt x="543837" y="193376"/>
                  </a:lnTo>
                  <a:close/>
                  <a:moveTo>
                    <a:pt x="543637" y="193376"/>
                  </a:moveTo>
                  <a:lnTo>
                    <a:pt x="543637" y="193376"/>
                  </a:lnTo>
                  <a:lnTo>
                    <a:pt x="543637" y="193376"/>
                  </a:lnTo>
                  <a:close/>
                  <a:moveTo>
                    <a:pt x="542436" y="192942"/>
                  </a:moveTo>
                  <a:cubicBezTo>
                    <a:pt x="541269" y="192542"/>
                    <a:pt x="540101" y="192141"/>
                    <a:pt x="539100" y="191808"/>
                  </a:cubicBezTo>
                  <a:lnTo>
                    <a:pt x="542436" y="192975"/>
                  </a:lnTo>
                  <a:lnTo>
                    <a:pt x="542436" y="192975"/>
                  </a:lnTo>
                  <a:lnTo>
                    <a:pt x="543571" y="193342"/>
                  </a:lnTo>
                  <a:lnTo>
                    <a:pt x="542470" y="192942"/>
                  </a:lnTo>
                  <a:close/>
                  <a:moveTo>
                    <a:pt x="537031" y="191274"/>
                  </a:moveTo>
                  <a:lnTo>
                    <a:pt x="537031" y="191274"/>
                  </a:lnTo>
                  <a:close/>
                  <a:moveTo>
                    <a:pt x="537031" y="191274"/>
                  </a:moveTo>
                  <a:lnTo>
                    <a:pt x="537031" y="191274"/>
                  </a:lnTo>
                  <a:close/>
                  <a:moveTo>
                    <a:pt x="534696" y="190473"/>
                  </a:moveTo>
                  <a:lnTo>
                    <a:pt x="532928" y="189939"/>
                  </a:lnTo>
                  <a:lnTo>
                    <a:pt x="530993" y="189372"/>
                  </a:lnTo>
                  <a:cubicBezTo>
                    <a:pt x="530058" y="189072"/>
                    <a:pt x="529158" y="188805"/>
                    <a:pt x="528157" y="188572"/>
                  </a:cubicBezTo>
                  <a:lnTo>
                    <a:pt x="528157" y="188572"/>
                  </a:lnTo>
                  <a:lnTo>
                    <a:pt x="527690" y="188572"/>
                  </a:lnTo>
                  <a:lnTo>
                    <a:pt x="525188" y="187838"/>
                  </a:lnTo>
                  <a:lnTo>
                    <a:pt x="523686" y="187270"/>
                  </a:lnTo>
                  <a:lnTo>
                    <a:pt x="520083" y="186370"/>
                  </a:lnTo>
                  <a:lnTo>
                    <a:pt x="520083" y="186370"/>
                  </a:lnTo>
                  <a:lnTo>
                    <a:pt x="519749" y="186370"/>
                  </a:lnTo>
                  <a:lnTo>
                    <a:pt x="519749" y="186370"/>
                  </a:lnTo>
                  <a:lnTo>
                    <a:pt x="519382" y="186370"/>
                  </a:lnTo>
                  <a:lnTo>
                    <a:pt x="519783" y="186370"/>
                  </a:lnTo>
                  <a:lnTo>
                    <a:pt x="519783" y="186370"/>
                  </a:lnTo>
                  <a:lnTo>
                    <a:pt x="520016" y="186370"/>
                  </a:lnTo>
                  <a:lnTo>
                    <a:pt x="520217" y="186370"/>
                  </a:lnTo>
                  <a:lnTo>
                    <a:pt x="521051" y="186603"/>
                  </a:lnTo>
                  <a:lnTo>
                    <a:pt x="522752" y="187037"/>
                  </a:lnTo>
                  <a:lnTo>
                    <a:pt x="523753" y="187304"/>
                  </a:lnTo>
                  <a:lnTo>
                    <a:pt x="525121" y="187671"/>
                  </a:lnTo>
                  <a:lnTo>
                    <a:pt x="528190" y="188505"/>
                  </a:lnTo>
                  <a:lnTo>
                    <a:pt x="528190" y="188505"/>
                  </a:lnTo>
                  <a:lnTo>
                    <a:pt x="528624" y="188505"/>
                  </a:lnTo>
                  <a:cubicBezTo>
                    <a:pt x="528754" y="188535"/>
                    <a:pt x="528891" y="188535"/>
                    <a:pt x="529024" y="188505"/>
                  </a:cubicBezTo>
                  <a:lnTo>
                    <a:pt x="529358" y="188505"/>
                  </a:lnTo>
                  <a:lnTo>
                    <a:pt x="529558" y="188505"/>
                  </a:lnTo>
                  <a:lnTo>
                    <a:pt x="529558" y="188505"/>
                  </a:lnTo>
                  <a:lnTo>
                    <a:pt x="529558" y="188505"/>
                  </a:lnTo>
                  <a:lnTo>
                    <a:pt x="529558" y="188505"/>
                  </a:lnTo>
                  <a:lnTo>
                    <a:pt x="529825" y="188505"/>
                  </a:lnTo>
                  <a:lnTo>
                    <a:pt x="529825" y="188505"/>
                  </a:lnTo>
                  <a:lnTo>
                    <a:pt x="530526" y="188705"/>
                  </a:lnTo>
                  <a:lnTo>
                    <a:pt x="530526" y="188705"/>
                  </a:lnTo>
                  <a:lnTo>
                    <a:pt x="531760" y="189072"/>
                  </a:lnTo>
                  <a:lnTo>
                    <a:pt x="532127" y="189072"/>
                  </a:lnTo>
                  <a:lnTo>
                    <a:pt x="532361" y="189072"/>
                  </a:lnTo>
                  <a:lnTo>
                    <a:pt x="532361" y="189072"/>
                  </a:lnTo>
                  <a:lnTo>
                    <a:pt x="533028" y="189272"/>
                  </a:lnTo>
                  <a:lnTo>
                    <a:pt x="533462" y="189272"/>
                  </a:lnTo>
                  <a:lnTo>
                    <a:pt x="533962" y="189439"/>
                  </a:lnTo>
                  <a:lnTo>
                    <a:pt x="533962" y="189439"/>
                  </a:lnTo>
                  <a:lnTo>
                    <a:pt x="534729" y="189672"/>
                  </a:lnTo>
                  <a:lnTo>
                    <a:pt x="535130" y="189672"/>
                  </a:lnTo>
                  <a:lnTo>
                    <a:pt x="535930" y="189906"/>
                  </a:lnTo>
                  <a:lnTo>
                    <a:pt x="535230" y="189672"/>
                  </a:lnTo>
                  <a:close/>
                  <a:moveTo>
                    <a:pt x="534696" y="34668"/>
                  </a:moveTo>
                  <a:lnTo>
                    <a:pt x="536998" y="21123"/>
                  </a:lnTo>
                  <a:lnTo>
                    <a:pt x="534663" y="34468"/>
                  </a:lnTo>
                  <a:lnTo>
                    <a:pt x="534663" y="34468"/>
                  </a:lnTo>
                  <a:lnTo>
                    <a:pt x="532027" y="47813"/>
                  </a:lnTo>
                  <a:lnTo>
                    <a:pt x="532027" y="47813"/>
                  </a:lnTo>
                  <a:close/>
                  <a:moveTo>
                    <a:pt x="521584" y="102261"/>
                  </a:moveTo>
                  <a:lnTo>
                    <a:pt x="521584" y="102261"/>
                  </a:lnTo>
                  <a:lnTo>
                    <a:pt x="523153" y="94188"/>
                  </a:lnTo>
                  <a:lnTo>
                    <a:pt x="523153" y="93320"/>
                  </a:lnTo>
                  <a:lnTo>
                    <a:pt x="523153" y="93320"/>
                  </a:lnTo>
                  <a:lnTo>
                    <a:pt x="524087" y="88516"/>
                  </a:lnTo>
                  <a:lnTo>
                    <a:pt x="525154" y="82944"/>
                  </a:lnTo>
                  <a:lnTo>
                    <a:pt x="526656" y="75271"/>
                  </a:lnTo>
                  <a:lnTo>
                    <a:pt x="529258" y="61759"/>
                  </a:lnTo>
                  <a:lnTo>
                    <a:pt x="531894" y="48414"/>
                  </a:lnTo>
                  <a:lnTo>
                    <a:pt x="531894" y="48414"/>
                  </a:lnTo>
                  <a:lnTo>
                    <a:pt x="529258" y="61759"/>
                  </a:lnTo>
                  <a:lnTo>
                    <a:pt x="526622" y="75271"/>
                  </a:lnTo>
                  <a:lnTo>
                    <a:pt x="525121" y="82944"/>
                  </a:lnTo>
                  <a:lnTo>
                    <a:pt x="524053" y="88516"/>
                  </a:lnTo>
                  <a:lnTo>
                    <a:pt x="523153" y="93320"/>
                  </a:lnTo>
                  <a:lnTo>
                    <a:pt x="523153" y="93320"/>
                  </a:lnTo>
                  <a:lnTo>
                    <a:pt x="523153" y="94188"/>
                  </a:lnTo>
                  <a:lnTo>
                    <a:pt x="521551" y="102261"/>
                  </a:lnTo>
                  <a:lnTo>
                    <a:pt x="521551" y="102261"/>
                  </a:lnTo>
                  <a:lnTo>
                    <a:pt x="520650" y="106699"/>
                  </a:lnTo>
                  <a:lnTo>
                    <a:pt x="519783" y="111203"/>
                  </a:lnTo>
                  <a:lnTo>
                    <a:pt x="520683" y="106699"/>
                  </a:lnTo>
                  <a:close/>
                  <a:moveTo>
                    <a:pt x="517948" y="185936"/>
                  </a:moveTo>
                  <a:lnTo>
                    <a:pt x="518248" y="185936"/>
                  </a:lnTo>
                  <a:lnTo>
                    <a:pt x="518048" y="185936"/>
                  </a:lnTo>
                  <a:close/>
                  <a:moveTo>
                    <a:pt x="516313" y="185502"/>
                  </a:moveTo>
                  <a:lnTo>
                    <a:pt x="511909" y="184501"/>
                  </a:lnTo>
                  <a:lnTo>
                    <a:pt x="508573" y="183834"/>
                  </a:lnTo>
                  <a:lnTo>
                    <a:pt x="507639" y="183667"/>
                  </a:lnTo>
                  <a:lnTo>
                    <a:pt x="508506" y="183867"/>
                  </a:lnTo>
                  <a:lnTo>
                    <a:pt x="508506" y="183867"/>
                  </a:lnTo>
                  <a:lnTo>
                    <a:pt x="509607" y="184101"/>
                  </a:lnTo>
                  <a:lnTo>
                    <a:pt x="510074" y="184101"/>
                  </a:lnTo>
                  <a:lnTo>
                    <a:pt x="511709" y="184468"/>
                  </a:lnTo>
                  <a:lnTo>
                    <a:pt x="513878" y="184935"/>
                  </a:lnTo>
                  <a:lnTo>
                    <a:pt x="514678" y="184935"/>
                  </a:lnTo>
                  <a:cubicBezTo>
                    <a:pt x="514822" y="184905"/>
                    <a:pt x="514969" y="184905"/>
                    <a:pt x="515112" y="184935"/>
                  </a:cubicBezTo>
                  <a:lnTo>
                    <a:pt x="516079" y="185168"/>
                  </a:lnTo>
                  <a:lnTo>
                    <a:pt x="516079" y="185168"/>
                  </a:lnTo>
                  <a:lnTo>
                    <a:pt x="516613" y="185168"/>
                  </a:lnTo>
                  <a:lnTo>
                    <a:pt x="517014" y="185168"/>
                  </a:lnTo>
                  <a:lnTo>
                    <a:pt x="517314" y="185168"/>
                  </a:lnTo>
                  <a:lnTo>
                    <a:pt x="517915" y="185168"/>
                  </a:lnTo>
                  <a:lnTo>
                    <a:pt x="517381" y="185168"/>
                  </a:lnTo>
                  <a:close/>
                  <a:moveTo>
                    <a:pt x="515145" y="133890"/>
                  </a:moveTo>
                  <a:lnTo>
                    <a:pt x="514211" y="138827"/>
                  </a:lnTo>
                  <a:lnTo>
                    <a:pt x="514211" y="138160"/>
                  </a:lnTo>
                  <a:close/>
                  <a:moveTo>
                    <a:pt x="508139" y="169922"/>
                  </a:moveTo>
                  <a:lnTo>
                    <a:pt x="505537" y="183267"/>
                  </a:lnTo>
                  <a:lnTo>
                    <a:pt x="505537" y="183267"/>
                  </a:lnTo>
                  <a:lnTo>
                    <a:pt x="506671" y="183467"/>
                  </a:lnTo>
                  <a:lnTo>
                    <a:pt x="505537" y="183233"/>
                  </a:lnTo>
                  <a:close/>
                  <a:moveTo>
                    <a:pt x="506704" y="183634"/>
                  </a:moveTo>
                  <a:lnTo>
                    <a:pt x="507305" y="183634"/>
                  </a:lnTo>
                  <a:lnTo>
                    <a:pt x="507538" y="183634"/>
                  </a:lnTo>
                  <a:lnTo>
                    <a:pt x="507072" y="183634"/>
                  </a:lnTo>
                  <a:close/>
                  <a:moveTo>
                    <a:pt x="819516" y="446834"/>
                  </a:moveTo>
                  <a:lnTo>
                    <a:pt x="811275" y="447001"/>
                  </a:lnTo>
                  <a:lnTo>
                    <a:pt x="811275" y="447001"/>
                  </a:lnTo>
                  <a:lnTo>
                    <a:pt x="806804" y="447001"/>
                  </a:lnTo>
                  <a:lnTo>
                    <a:pt x="806604" y="447001"/>
                  </a:lnTo>
                  <a:lnTo>
                    <a:pt x="802134" y="447001"/>
                  </a:lnTo>
                  <a:lnTo>
                    <a:pt x="797630" y="447001"/>
                  </a:lnTo>
                  <a:lnTo>
                    <a:pt x="797630" y="447001"/>
                  </a:lnTo>
                  <a:lnTo>
                    <a:pt x="793059" y="447001"/>
                  </a:lnTo>
                  <a:lnTo>
                    <a:pt x="788555" y="447001"/>
                  </a:lnTo>
                  <a:lnTo>
                    <a:pt x="788021" y="447001"/>
                  </a:lnTo>
                  <a:lnTo>
                    <a:pt x="783884" y="447001"/>
                  </a:lnTo>
                  <a:lnTo>
                    <a:pt x="783884" y="447001"/>
                  </a:lnTo>
                  <a:lnTo>
                    <a:pt x="781382" y="447001"/>
                  </a:lnTo>
                  <a:lnTo>
                    <a:pt x="788588" y="447001"/>
                  </a:lnTo>
                  <a:lnTo>
                    <a:pt x="793092" y="447001"/>
                  </a:lnTo>
                  <a:lnTo>
                    <a:pt x="793860" y="447001"/>
                  </a:lnTo>
                  <a:lnTo>
                    <a:pt x="797763" y="447001"/>
                  </a:lnTo>
                  <a:lnTo>
                    <a:pt x="807271" y="447001"/>
                  </a:lnTo>
                  <a:lnTo>
                    <a:pt x="811175" y="447001"/>
                  </a:lnTo>
                  <a:lnTo>
                    <a:pt x="813010" y="447001"/>
                  </a:lnTo>
                  <a:lnTo>
                    <a:pt x="819449" y="447001"/>
                  </a:lnTo>
                  <a:lnTo>
                    <a:pt x="820617" y="447001"/>
                  </a:lnTo>
                  <a:lnTo>
                    <a:pt x="823219" y="447001"/>
                  </a:lnTo>
                  <a:lnTo>
                    <a:pt x="819516" y="447001"/>
                  </a:lnTo>
                  <a:close/>
                  <a:moveTo>
                    <a:pt x="780281" y="447568"/>
                  </a:moveTo>
                  <a:lnTo>
                    <a:pt x="780281" y="447568"/>
                  </a:lnTo>
                  <a:close/>
                  <a:moveTo>
                    <a:pt x="772541" y="447568"/>
                  </a:moveTo>
                  <a:lnTo>
                    <a:pt x="776878" y="447568"/>
                  </a:lnTo>
                  <a:lnTo>
                    <a:pt x="771273" y="447568"/>
                  </a:lnTo>
                  <a:close/>
                  <a:moveTo>
                    <a:pt x="769972" y="447568"/>
                  </a:moveTo>
                  <a:lnTo>
                    <a:pt x="769972" y="447568"/>
                  </a:lnTo>
                  <a:close/>
                  <a:moveTo>
                    <a:pt x="402245" y="131921"/>
                  </a:moveTo>
                  <a:lnTo>
                    <a:pt x="401511" y="127384"/>
                  </a:lnTo>
                  <a:lnTo>
                    <a:pt x="402212" y="131921"/>
                  </a:lnTo>
                  <a:lnTo>
                    <a:pt x="403646" y="140896"/>
                  </a:lnTo>
                  <a:lnTo>
                    <a:pt x="403646" y="140896"/>
                  </a:lnTo>
                  <a:lnTo>
                    <a:pt x="403646" y="140896"/>
                  </a:lnTo>
                  <a:lnTo>
                    <a:pt x="403646" y="140896"/>
                  </a:lnTo>
                  <a:close/>
                  <a:moveTo>
                    <a:pt x="400076" y="118309"/>
                  </a:moveTo>
                  <a:lnTo>
                    <a:pt x="399342" y="113772"/>
                  </a:lnTo>
                  <a:lnTo>
                    <a:pt x="400043" y="118309"/>
                  </a:lnTo>
                  <a:lnTo>
                    <a:pt x="400777" y="122846"/>
                  </a:lnTo>
                  <a:lnTo>
                    <a:pt x="401511" y="127384"/>
                  </a:lnTo>
                  <a:lnTo>
                    <a:pt x="400810" y="122846"/>
                  </a:lnTo>
                  <a:close/>
                  <a:moveTo>
                    <a:pt x="392837" y="142797"/>
                  </a:moveTo>
                  <a:lnTo>
                    <a:pt x="392837" y="142797"/>
                  </a:lnTo>
                  <a:close/>
                  <a:moveTo>
                    <a:pt x="392403" y="140529"/>
                  </a:moveTo>
                  <a:lnTo>
                    <a:pt x="392403" y="139962"/>
                  </a:lnTo>
                  <a:lnTo>
                    <a:pt x="392403" y="139361"/>
                  </a:lnTo>
                  <a:lnTo>
                    <a:pt x="392403" y="138727"/>
                  </a:lnTo>
                  <a:lnTo>
                    <a:pt x="392403" y="138527"/>
                  </a:lnTo>
                  <a:lnTo>
                    <a:pt x="392403" y="138193"/>
                  </a:lnTo>
                  <a:lnTo>
                    <a:pt x="393270" y="142797"/>
                  </a:lnTo>
                  <a:lnTo>
                    <a:pt x="393270" y="142797"/>
                  </a:lnTo>
                  <a:lnTo>
                    <a:pt x="392937" y="141029"/>
                  </a:lnTo>
                  <a:close/>
                  <a:moveTo>
                    <a:pt x="391469" y="135758"/>
                  </a:moveTo>
                  <a:lnTo>
                    <a:pt x="391469" y="135758"/>
                  </a:lnTo>
                  <a:close/>
                  <a:moveTo>
                    <a:pt x="391135" y="133956"/>
                  </a:moveTo>
                  <a:lnTo>
                    <a:pt x="391369" y="135124"/>
                  </a:lnTo>
                  <a:lnTo>
                    <a:pt x="391369" y="134390"/>
                  </a:lnTo>
                  <a:close/>
                  <a:moveTo>
                    <a:pt x="391135" y="133956"/>
                  </a:moveTo>
                  <a:lnTo>
                    <a:pt x="391135" y="133956"/>
                  </a:lnTo>
                  <a:close/>
                  <a:moveTo>
                    <a:pt x="390335" y="129686"/>
                  </a:moveTo>
                  <a:lnTo>
                    <a:pt x="390335" y="130053"/>
                  </a:lnTo>
                  <a:lnTo>
                    <a:pt x="390335" y="129686"/>
                  </a:lnTo>
                  <a:close/>
                  <a:moveTo>
                    <a:pt x="390335" y="129486"/>
                  </a:moveTo>
                  <a:lnTo>
                    <a:pt x="390335" y="129486"/>
                  </a:lnTo>
                  <a:close/>
                  <a:moveTo>
                    <a:pt x="390001" y="127884"/>
                  </a:moveTo>
                  <a:lnTo>
                    <a:pt x="390001" y="127884"/>
                  </a:lnTo>
                  <a:close/>
                  <a:moveTo>
                    <a:pt x="389434" y="125015"/>
                  </a:moveTo>
                  <a:lnTo>
                    <a:pt x="389434" y="125015"/>
                  </a:lnTo>
                  <a:lnTo>
                    <a:pt x="389434" y="125549"/>
                  </a:lnTo>
                  <a:lnTo>
                    <a:pt x="389701" y="126750"/>
                  </a:lnTo>
                  <a:lnTo>
                    <a:pt x="389467" y="125549"/>
                  </a:lnTo>
                  <a:close/>
                  <a:moveTo>
                    <a:pt x="389434" y="125015"/>
                  </a:moveTo>
                  <a:lnTo>
                    <a:pt x="389267" y="124181"/>
                  </a:lnTo>
                  <a:lnTo>
                    <a:pt x="389267" y="123781"/>
                  </a:lnTo>
                  <a:lnTo>
                    <a:pt x="389267" y="123347"/>
                  </a:lnTo>
                  <a:lnTo>
                    <a:pt x="389267" y="123347"/>
                  </a:lnTo>
                  <a:lnTo>
                    <a:pt x="389267" y="123347"/>
                  </a:lnTo>
                  <a:lnTo>
                    <a:pt x="389267" y="122980"/>
                  </a:lnTo>
                  <a:lnTo>
                    <a:pt x="389267" y="122713"/>
                  </a:lnTo>
                  <a:lnTo>
                    <a:pt x="389267" y="122713"/>
                  </a:lnTo>
                  <a:lnTo>
                    <a:pt x="389267" y="122713"/>
                  </a:lnTo>
                  <a:lnTo>
                    <a:pt x="389267" y="122213"/>
                  </a:lnTo>
                  <a:lnTo>
                    <a:pt x="389267" y="121745"/>
                  </a:lnTo>
                  <a:lnTo>
                    <a:pt x="389267" y="121745"/>
                  </a:lnTo>
                  <a:lnTo>
                    <a:pt x="389267" y="121745"/>
                  </a:lnTo>
                  <a:lnTo>
                    <a:pt x="390034" y="125582"/>
                  </a:lnTo>
                  <a:lnTo>
                    <a:pt x="390034" y="125582"/>
                  </a:lnTo>
                  <a:close/>
                  <a:moveTo>
                    <a:pt x="388566" y="120878"/>
                  </a:moveTo>
                  <a:lnTo>
                    <a:pt x="388566" y="121278"/>
                  </a:lnTo>
                  <a:lnTo>
                    <a:pt x="388566" y="120544"/>
                  </a:lnTo>
                  <a:close/>
                  <a:moveTo>
                    <a:pt x="388566" y="120878"/>
                  </a:moveTo>
                  <a:lnTo>
                    <a:pt x="388566" y="120678"/>
                  </a:lnTo>
                  <a:lnTo>
                    <a:pt x="388566" y="120678"/>
                  </a:lnTo>
                  <a:lnTo>
                    <a:pt x="388566" y="120678"/>
                  </a:lnTo>
                  <a:lnTo>
                    <a:pt x="388566" y="120945"/>
                  </a:lnTo>
                  <a:close/>
                  <a:moveTo>
                    <a:pt x="387665" y="116207"/>
                  </a:moveTo>
                  <a:lnTo>
                    <a:pt x="387665" y="116207"/>
                  </a:lnTo>
                  <a:lnTo>
                    <a:pt x="387665" y="116207"/>
                  </a:lnTo>
                  <a:lnTo>
                    <a:pt x="387499" y="115406"/>
                  </a:lnTo>
                  <a:lnTo>
                    <a:pt x="387499" y="115406"/>
                  </a:lnTo>
                  <a:lnTo>
                    <a:pt x="387499" y="115173"/>
                  </a:lnTo>
                  <a:lnTo>
                    <a:pt x="387499" y="114806"/>
                  </a:lnTo>
                  <a:lnTo>
                    <a:pt x="387499" y="114572"/>
                  </a:lnTo>
                  <a:lnTo>
                    <a:pt x="387499" y="114572"/>
                  </a:lnTo>
                  <a:lnTo>
                    <a:pt x="387499" y="114072"/>
                  </a:lnTo>
                  <a:lnTo>
                    <a:pt x="387499" y="113572"/>
                  </a:lnTo>
                  <a:lnTo>
                    <a:pt x="387499" y="113572"/>
                  </a:lnTo>
                  <a:lnTo>
                    <a:pt x="387499" y="113838"/>
                  </a:lnTo>
                  <a:lnTo>
                    <a:pt x="387999" y="116374"/>
                  </a:lnTo>
                  <a:lnTo>
                    <a:pt x="387999" y="116374"/>
                  </a:lnTo>
                  <a:lnTo>
                    <a:pt x="388800" y="120244"/>
                  </a:lnTo>
                  <a:lnTo>
                    <a:pt x="388066" y="116441"/>
                  </a:lnTo>
                  <a:close/>
                  <a:moveTo>
                    <a:pt x="387031" y="113205"/>
                  </a:moveTo>
                  <a:lnTo>
                    <a:pt x="387031" y="113205"/>
                  </a:lnTo>
                  <a:close/>
                  <a:moveTo>
                    <a:pt x="907494" y="445500"/>
                  </a:moveTo>
                  <a:cubicBezTo>
                    <a:pt x="907494" y="444399"/>
                    <a:pt x="907494" y="443298"/>
                    <a:pt x="907494" y="442164"/>
                  </a:cubicBezTo>
                  <a:cubicBezTo>
                    <a:pt x="907494" y="441029"/>
                    <a:pt x="907494" y="440429"/>
                    <a:pt x="907494" y="439561"/>
                  </a:cubicBezTo>
                  <a:cubicBezTo>
                    <a:pt x="907494" y="437293"/>
                    <a:pt x="907494" y="435024"/>
                    <a:pt x="907227" y="432889"/>
                  </a:cubicBezTo>
                  <a:cubicBezTo>
                    <a:pt x="907227" y="432221"/>
                    <a:pt x="907227" y="431521"/>
                    <a:pt x="907227" y="430854"/>
                  </a:cubicBezTo>
                  <a:lnTo>
                    <a:pt x="907227" y="427751"/>
                  </a:lnTo>
                  <a:cubicBezTo>
                    <a:pt x="907227" y="427184"/>
                    <a:pt x="907227" y="426616"/>
                    <a:pt x="907227" y="426049"/>
                  </a:cubicBezTo>
                  <a:lnTo>
                    <a:pt x="907027" y="422713"/>
                  </a:lnTo>
                  <a:cubicBezTo>
                    <a:pt x="907027" y="421178"/>
                    <a:pt x="906827" y="419677"/>
                    <a:pt x="906693" y="418176"/>
                  </a:cubicBezTo>
                  <a:cubicBezTo>
                    <a:pt x="906560" y="416674"/>
                    <a:pt x="906693" y="416174"/>
                    <a:pt x="906460" y="415206"/>
                  </a:cubicBezTo>
                  <a:cubicBezTo>
                    <a:pt x="906226" y="414239"/>
                    <a:pt x="906460" y="413872"/>
                    <a:pt x="906293" y="413205"/>
                  </a:cubicBezTo>
                  <a:cubicBezTo>
                    <a:pt x="906126" y="412537"/>
                    <a:pt x="906093" y="411303"/>
                    <a:pt x="906026" y="410335"/>
                  </a:cubicBezTo>
                  <a:lnTo>
                    <a:pt x="905726" y="407466"/>
                  </a:lnTo>
                  <a:lnTo>
                    <a:pt x="905125" y="401761"/>
                  </a:lnTo>
                  <a:lnTo>
                    <a:pt x="904825" y="399259"/>
                  </a:lnTo>
                  <a:lnTo>
                    <a:pt x="904424" y="395923"/>
                  </a:lnTo>
                  <a:lnTo>
                    <a:pt x="904224" y="394421"/>
                  </a:lnTo>
                  <a:cubicBezTo>
                    <a:pt x="904224" y="393320"/>
                    <a:pt x="903957" y="392253"/>
                    <a:pt x="903791" y="391085"/>
                  </a:cubicBezTo>
                  <a:cubicBezTo>
                    <a:pt x="903624" y="389917"/>
                    <a:pt x="903390" y="388116"/>
                    <a:pt x="903157" y="386648"/>
                  </a:cubicBezTo>
                  <a:cubicBezTo>
                    <a:pt x="902923" y="385180"/>
                    <a:pt x="902723" y="383712"/>
                    <a:pt x="902489" y="382210"/>
                  </a:cubicBezTo>
                  <a:cubicBezTo>
                    <a:pt x="902256" y="380709"/>
                    <a:pt x="902056" y="379474"/>
                    <a:pt x="901822" y="378140"/>
                  </a:cubicBezTo>
                  <a:cubicBezTo>
                    <a:pt x="901589" y="376805"/>
                    <a:pt x="901255" y="374804"/>
                    <a:pt x="900988" y="373302"/>
                  </a:cubicBezTo>
                  <a:cubicBezTo>
                    <a:pt x="900721" y="371801"/>
                    <a:pt x="900488" y="370467"/>
                    <a:pt x="900187" y="369065"/>
                  </a:cubicBezTo>
                  <a:cubicBezTo>
                    <a:pt x="899887" y="367664"/>
                    <a:pt x="899687" y="366296"/>
                    <a:pt x="899420" y="364962"/>
                  </a:cubicBezTo>
                  <a:lnTo>
                    <a:pt x="898419" y="360091"/>
                  </a:lnTo>
                  <a:cubicBezTo>
                    <a:pt x="898119" y="358723"/>
                    <a:pt x="897819" y="357355"/>
                    <a:pt x="897485" y="355987"/>
                  </a:cubicBezTo>
                  <a:lnTo>
                    <a:pt x="896684" y="352284"/>
                  </a:lnTo>
                  <a:cubicBezTo>
                    <a:pt x="896240" y="350459"/>
                    <a:pt x="895807" y="348657"/>
                    <a:pt x="895383" y="346879"/>
                  </a:cubicBezTo>
                  <a:lnTo>
                    <a:pt x="894482" y="343109"/>
                  </a:lnTo>
                  <a:lnTo>
                    <a:pt x="894482" y="342942"/>
                  </a:lnTo>
                  <a:cubicBezTo>
                    <a:pt x="894149" y="341541"/>
                    <a:pt x="893782" y="340173"/>
                    <a:pt x="893415" y="338838"/>
                  </a:cubicBezTo>
                  <a:cubicBezTo>
                    <a:pt x="893048" y="337504"/>
                    <a:pt x="892614" y="335669"/>
                    <a:pt x="892180" y="334101"/>
                  </a:cubicBezTo>
                  <a:lnTo>
                    <a:pt x="891113" y="330331"/>
                  </a:lnTo>
                  <a:cubicBezTo>
                    <a:pt x="891113" y="330031"/>
                    <a:pt x="891113" y="329697"/>
                    <a:pt x="890846" y="329397"/>
                  </a:cubicBezTo>
                  <a:lnTo>
                    <a:pt x="889945" y="326060"/>
                  </a:lnTo>
                  <a:cubicBezTo>
                    <a:pt x="889544" y="324659"/>
                    <a:pt x="889111" y="323325"/>
                    <a:pt x="888710" y="321890"/>
                  </a:cubicBezTo>
                  <a:lnTo>
                    <a:pt x="888510" y="321289"/>
                  </a:lnTo>
                  <a:lnTo>
                    <a:pt x="887409" y="317686"/>
                  </a:lnTo>
                  <a:cubicBezTo>
                    <a:pt x="886976" y="316285"/>
                    <a:pt x="886475" y="314917"/>
                    <a:pt x="886075" y="313516"/>
                  </a:cubicBezTo>
                  <a:cubicBezTo>
                    <a:pt x="886075" y="313516"/>
                    <a:pt x="886075" y="313516"/>
                    <a:pt x="886075" y="313282"/>
                  </a:cubicBezTo>
                  <a:lnTo>
                    <a:pt x="884774" y="309379"/>
                  </a:lnTo>
                  <a:cubicBezTo>
                    <a:pt x="884340" y="308044"/>
                    <a:pt x="883840" y="306710"/>
                    <a:pt x="883406" y="305375"/>
                  </a:cubicBezTo>
                  <a:lnTo>
                    <a:pt x="883406" y="305375"/>
                  </a:lnTo>
                  <a:cubicBezTo>
                    <a:pt x="882972" y="304208"/>
                    <a:pt x="882572" y="303007"/>
                    <a:pt x="882138" y="301839"/>
                  </a:cubicBezTo>
                  <a:cubicBezTo>
                    <a:pt x="881704" y="300671"/>
                    <a:pt x="881304" y="299470"/>
                    <a:pt x="880870" y="298269"/>
                  </a:cubicBezTo>
                  <a:lnTo>
                    <a:pt x="880870" y="298269"/>
                  </a:lnTo>
                  <a:cubicBezTo>
                    <a:pt x="880436" y="297101"/>
                    <a:pt x="879936" y="295700"/>
                    <a:pt x="879436" y="294399"/>
                  </a:cubicBezTo>
                  <a:cubicBezTo>
                    <a:pt x="878935" y="293098"/>
                    <a:pt x="878468" y="291797"/>
                    <a:pt x="877934" y="290529"/>
                  </a:cubicBezTo>
                  <a:lnTo>
                    <a:pt x="877934" y="290529"/>
                  </a:lnTo>
                  <a:cubicBezTo>
                    <a:pt x="877951" y="290429"/>
                    <a:pt x="877951" y="290329"/>
                    <a:pt x="877934" y="290229"/>
                  </a:cubicBezTo>
                  <a:lnTo>
                    <a:pt x="877934" y="289962"/>
                  </a:lnTo>
                  <a:cubicBezTo>
                    <a:pt x="877467" y="288761"/>
                    <a:pt x="877000" y="287559"/>
                    <a:pt x="876500" y="286358"/>
                  </a:cubicBezTo>
                  <a:cubicBezTo>
                    <a:pt x="875565" y="283956"/>
                    <a:pt x="874598" y="281621"/>
                    <a:pt x="873597" y="279252"/>
                  </a:cubicBezTo>
                  <a:lnTo>
                    <a:pt x="873097" y="278051"/>
                  </a:lnTo>
                  <a:cubicBezTo>
                    <a:pt x="872663" y="276983"/>
                    <a:pt x="872229" y="275916"/>
                    <a:pt x="871762" y="274715"/>
                  </a:cubicBezTo>
                  <a:lnTo>
                    <a:pt x="871762" y="274715"/>
                  </a:lnTo>
                  <a:cubicBezTo>
                    <a:pt x="871529" y="274148"/>
                    <a:pt x="871295" y="273680"/>
                    <a:pt x="871061" y="273147"/>
                  </a:cubicBezTo>
                  <a:lnTo>
                    <a:pt x="870061" y="270845"/>
                  </a:lnTo>
                  <a:lnTo>
                    <a:pt x="868726" y="267842"/>
                  </a:lnTo>
                  <a:cubicBezTo>
                    <a:pt x="867158" y="264506"/>
                    <a:pt x="865390" y="260902"/>
                    <a:pt x="863888" y="257433"/>
                  </a:cubicBezTo>
                  <a:lnTo>
                    <a:pt x="862587" y="254697"/>
                  </a:lnTo>
                  <a:lnTo>
                    <a:pt x="861653" y="252795"/>
                  </a:lnTo>
                  <a:lnTo>
                    <a:pt x="860218" y="249926"/>
                  </a:lnTo>
                  <a:lnTo>
                    <a:pt x="859685" y="248825"/>
                  </a:lnTo>
                  <a:lnTo>
                    <a:pt x="858384" y="246256"/>
                  </a:lnTo>
                  <a:cubicBezTo>
                    <a:pt x="857750" y="245088"/>
                    <a:pt x="857149" y="243887"/>
                    <a:pt x="856549" y="242720"/>
                  </a:cubicBezTo>
                  <a:lnTo>
                    <a:pt x="853779" y="237515"/>
                  </a:lnTo>
                  <a:lnTo>
                    <a:pt x="852512" y="235213"/>
                  </a:lnTo>
                  <a:lnTo>
                    <a:pt x="850477" y="231543"/>
                  </a:lnTo>
                  <a:lnTo>
                    <a:pt x="848642" y="228207"/>
                  </a:lnTo>
                  <a:lnTo>
                    <a:pt x="848008" y="227072"/>
                  </a:lnTo>
                  <a:lnTo>
                    <a:pt x="846173" y="223903"/>
                  </a:lnTo>
                  <a:cubicBezTo>
                    <a:pt x="844038" y="220266"/>
                    <a:pt x="841835" y="216697"/>
                    <a:pt x="839500" y="213127"/>
                  </a:cubicBezTo>
                  <a:lnTo>
                    <a:pt x="836965" y="209156"/>
                  </a:lnTo>
                  <a:lnTo>
                    <a:pt x="836664" y="208656"/>
                  </a:lnTo>
                  <a:lnTo>
                    <a:pt x="834129" y="204753"/>
                  </a:lnTo>
                  <a:lnTo>
                    <a:pt x="833662" y="204085"/>
                  </a:lnTo>
                  <a:cubicBezTo>
                    <a:pt x="832961" y="202984"/>
                    <a:pt x="832227" y="201883"/>
                    <a:pt x="831493" y="200749"/>
                  </a:cubicBezTo>
                  <a:cubicBezTo>
                    <a:pt x="829925" y="198414"/>
                    <a:pt x="828357" y="196112"/>
                    <a:pt x="826756" y="193843"/>
                  </a:cubicBezTo>
                  <a:lnTo>
                    <a:pt x="825021" y="191341"/>
                  </a:lnTo>
                  <a:lnTo>
                    <a:pt x="823953" y="189873"/>
                  </a:lnTo>
                  <a:cubicBezTo>
                    <a:pt x="823319" y="188939"/>
                    <a:pt x="822685" y="188104"/>
                    <a:pt x="822051" y="187204"/>
                  </a:cubicBezTo>
                  <a:cubicBezTo>
                    <a:pt x="819749" y="183867"/>
                    <a:pt x="817414" y="180865"/>
                    <a:pt x="815012" y="177762"/>
                  </a:cubicBezTo>
                  <a:lnTo>
                    <a:pt x="812243" y="174426"/>
                  </a:lnTo>
                  <a:lnTo>
                    <a:pt x="809874" y="171390"/>
                  </a:lnTo>
                  <a:lnTo>
                    <a:pt x="809106" y="170489"/>
                  </a:lnTo>
                  <a:lnTo>
                    <a:pt x="809106" y="170489"/>
                  </a:lnTo>
                  <a:cubicBezTo>
                    <a:pt x="808373" y="169555"/>
                    <a:pt x="807672" y="168687"/>
                    <a:pt x="806938" y="167820"/>
                  </a:cubicBezTo>
                  <a:lnTo>
                    <a:pt x="806738" y="167553"/>
                  </a:lnTo>
                  <a:lnTo>
                    <a:pt x="806738" y="167553"/>
                  </a:lnTo>
                  <a:lnTo>
                    <a:pt x="801933" y="161781"/>
                  </a:lnTo>
                  <a:lnTo>
                    <a:pt x="801933" y="161781"/>
                  </a:lnTo>
                  <a:lnTo>
                    <a:pt x="799298" y="158678"/>
                  </a:lnTo>
                  <a:lnTo>
                    <a:pt x="799298" y="158678"/>
                  </a:lnTo>
                  <a:lnTo>
                    <a:pt x="797496" y="156643"/>
                  </a:lnTo>
                  <a:lnTo>
                    <a:pt x="796529" y="155576"/>
                  </a:lnTo>
                  <a:lnTo>
                    <a:pt x="786153" y="164584"/>
                  </a:lnTo>
                  <a:lnTo>
                    <a:pt x="786153" y="164584"/>
                  </a:lnTo>
                  <a:lnTo>
                    <a:pt x="784618" y="165918"/>
                  </a:lnTo>
                  <a:lnTo>
                    <a:pt x="775810" y="173592"/>
                  </a:lnTo>
                  <a:lnTo>
                    <a:pt x="775810" y="173592"/>
                  </a:lnTo>
                  <a:lnTo>
                    <a:pt x="765501" y="182566"/>
                  </a:lnTo>
                  <a:lnTo>
                    <a:pt x="765501" y="182566"/>
                  </a:lnTo>
                  <a:lnTo>
                    <a:pt x="764167" y="183734"/>
                  </a:lnTo>
                  <a:lnTo>
                    <a:pt x="756727" y="190406"/>
                  </a:lnTo>
                  <a:lnTo>
                    <a:pt x="755192" y="191741"/>
                  </a:lnTo>
                  <a:lnTo>
                    <a:pt x="755192" y="191741"/>
                  </a:lnTo>
                  <a:lnTo>
                    <a:pt x="750354" y="195911"/>
                  </a:lnTo>
                  <a:lnTo>
                    <a:pt x="743882" y="200282"/>
                  </a:lnTo>
                  <a:lnTo>
                    <a:pt x="743882" y="200282"/>
                  </a:lnTo>
                  <a:lnTo>
                    <a:pt x="741513" y="202317"/>
                  </a:lnTo>
                  <a:lnTo>
                    <a:pt x="738177" y="205320"/>
                  </a:lnTo>
                  <a:lnTo>
                    <a:pt x="735408" y="207755"/>
                  </a:lnTo>
                  <a:lnTo>
                    <a:pt x="733840" y="209123"/>
                  </a:lnTo>
                  <a:lnTo>
                    <a:pt x="733840" y="209123"/>
                  </a:lnTo>
                  <a:lnTo>
                    <a:pt x="730270" y="212259"/>
                  </a:lnTo>
                  <a:lnTo>
                    <a:pt x="730270" y="212259"/>
                  </a:lnTo>
                  <a:lnTo>
                    <a:pt x="729636" y="212826"/>
                  </a:lnTo>
                  <a:lnTo>
                    <a:pt x="723397" y="218231"/>
                  </a:lnTo>
                  <a:lnTo>
                    <a:pt x="723397" y="218231"/>
                  </a:lnTo>
                  <a:lnTo>
                    <a:pt x="720061" y="221201"/>
                  </a:lnTo>
                  <a:lnTo>
                    <a:pt x="720061" y="221201"/>
                  </a:lnTo>
                  <a:lnTo>
                    <a:pt x="716724" y="224170"/>
                  </a:lnTo>
                  <a:lnTo>
                    <a:pt x="716724" y="224170"/>
                  </a:lnTo>
                  <a:lnTo>
                    <a:pt x="713388" y="227139"/>
                  </a:lnTo>
                  <a:lnTo>
                    <a:pt x="713388" y="227139"/>
                  </a:lnTo>
                  <a:lnTo>
                    <a:pt x="710052" y="230108"/>
                  </a:lnTo>
                  <a:lnTo>
                    <a:pt x="710052" y="230108"/>
                  </a:lnTo>
                  <a:lnTo>
                    <a:pt x="707049" y="232711"/>
                  </a:lnTo>
                  <a:lnTo>
                    <a:pt x="706615" y="233078"/>
                  </a:lnTo>
                  <a:lnTo>
                    <a:pt x="706382" y="233311"/>
                  </a:lnTo>
                  <a:lnTo>
                    <a:pt x="705348" y="234212"/>
                  </a:lnTo>
                  <a:lnTo>
                    <a:pt x="704914" y="234579"/>
                  </a:lnTo>
                  <a:lnTo>
                    <a:pt x="703112" y="236114"/>
                  </a:lnTo>
                  <a:lnTo>
                    <a:pt x="699776" y="239116"/>
                  </a:lnTo>
                  <a:lnTo>
                    <a:pt x="692837" y="245122"/>
                  </a:lnTo>
                  <a:lnTo>
                    <a:pt x="692837" y="245122"/>
                  </a:lnTo>
                  <a:lnTo>
                    <a:pt x="682427" y="254163"/>
                  </a:lnTo>
                  <a:lnTo>
                    <a:pt x="672118" y="263171"/>
                  </a:lnTo>
                  <a:lnTo>
                    <a:pt x="661709" y="272213"/>
                  </a:lnTo>
                  <a:lnTo>
                    <a:pt x="661709" y="272213"/>
                  </a:lnTo>
                  <a:lnTo>
                    <a:pt x="660041" y="273680"/>
                  </a:lnTo>
                  <a:lnTo>
                    <a:pt x="659640" y="274014"/>
                  </a:lnTo>
                  <a:lnTo>
                    <a:pt x="659640" y="274014"/>
                  </a:lnTo>
                  <a:lnTo>
                    <a:pt x="650466" y="281521"/>
                  </a:lnTo>
                  <a:lnTo>
                    <a:pt x="650466" y="281521"/>
                  </a:lnTo>
                  <a:lnTo>
                    <a:pt x="640156" y="290529"/>
                  </a:lnTo>
                  <a:lnTo>
                    <a:pt x="640156" y="290529"/>
                  </a:lnTo>
                  <a:lnTo>
                    <a:pt x="639923" y="290262"/>
                  </a:lnTo>
                  <a:lnTo>
                    <a:pt x="639923" y="290262"/>
                  </a:lnTo>
                  <a:lnTo>
                    <a:pt x="639656" y="289962"/>
                  </a:lnTo>
                  <a:lnTo>
                    <a:pt x="639356" y="289628"/>
                  </a:lnTo>
                  <a:lnTo>
                    <a:pt x="639189" y="289461"/>
                  </a:lnTo>
                  <a:cubicBezTo>
                    <a:pt x="638622" y="288761"/>
                    <a:pt x="638021" y="288127"/>
                    <a:pt x="637421" y="287459"/>
                  </a:cubicBezTo>
                  <a:lnTo>
                    <a:pt x="636920" y="286892"/>
                  </a:lnTo>
                  <a:lnTo>
                    <a:pt x="636920" y="286892"/>
                  </a:lnTo>
                  <a:lnTo>
                    <a:pt x="636587" y="286559"/>
                  </a:lnTo>
                  <a:lnTo>
                    <a:pt x="636420" y="286358"/>
                  </a:lnTo>
                  <a:lnTo>
                    <a:pt x="636219" y="286158"/>
                  </a:lnTo>
                  <a:lnTo>
                    <a:pt x="636219" y="286158"/>
                  </a:lnTo>
                  <a:cubicBezTo>
                    <a:pt x="636026" y="285921"/>
                    <a:pt x="635812" y="285698"/>
                    <a:pt x="635586" y="285491"/>
                  </a:cubicBezTo>
                  <a:lnTo>
                    <a:pt x="634685" y="284490"/>
                  </a:lnTo>
                  <a:lnTo>
                    <a:pt x="634018" y="283789"/>
                  </a:lnTo>
                  <a:lnTo>
                    <a:pt x="632349" y="282055"/>
                  </a:lnTo>
                  <a:lnTo>
                    <a:pt x="630648" y="280320"/>
                  </a:lnTo>
                  <a:cubicBezTo>
                    <a:pt x="629513" y="279152"/>
                    <a:pt x="628379" y="278018"/>
                    <a:pt x="627312" y="276983"/>
                  </a:cubicBezTo>
                  <a:lnTo>
                    <a:pt x="627312" y="276983"/>
                  </a:lnTo>
                  <a:cubicBezTo>
                    <a:pt x="626211" y="275882"/>
                    <a:pt x="625076" y="274815"/>
                    <a:pt x="623975" y="273647"/>
                  </a:cubicBezTo>
                  <a:lnTo>
                    <a:pt x="622574" y="272346"/>
                  </a:lnTo>
                  <a:lnTo>
                    <a:pt x="622207" y="272012"/>
                  </a:lnTo>
                  <a:lnTo>
                    <a:pt x="621140" y="271045"/>
                  </a:lnTo>
                  <a:lnTo>
                    <a:pt x="620706" y="270644"/>
                  </a:lnTo>
                  <a:lnTo>
                    <a:pt x="620439" y="270378"/>
                  </a:lnTo>
                  <a:lnTo>
                    <a:pt x="620439" y="270378"/>
                  </a:lnTo>
                  <a:lnTo>
                    <a:pt x="620439" y="270378"/>
                  </a:lnTo>
                  <a:lnTo>
                    <a:pt x="620439" y="270378"/>
                  </a:lnTo>
                  <a:cubicBezTo>
                    <a:pt x="619338" y="269343"/>
                    <a:pt x="618170" y="268342"/>
                    <a:pt x="617103" y="267342"/>
                  </a:cubicBezTo>
                  <a:lnTo>
                    <a:pt x="616435" y="266774"/>
                  </a:lnTo>
                  <a:lnTo>
                    <a:pt x="615801" y="266207"/>
                  </a:lnTo>
                  <a:lnTo>
                    <a:pt x="615801" y="266207"/>
                  </a:lnTo>
                  <a:lnTo>
                    <a:pt x="615601" y="266007"/>
                  </a:lnTo>
                  <a:lnTo>
                    <a:pt x="613566" y="264272"/>
                  </a:lnTo>
                  <a:lnTo>
                    <a:pt x="611731" y="262737"/>
                  </a:lnTo>
                  <a:lnTo>
                    <a:pt x="608962" y="260535"/>
                  </a:lnTo>
                  <a:lnTo>
                    <a:pt x="608495" y="260168"/>
                  </a:lnTo>
                  <a:lnTo>
                    <a:pt x="607828" y="259635"/>
                  </a:lnTo>
                  <a:lnTo>
                    <a:pt x="607427" y="259334"/>
                  </a:lnTo>
                  <a:lnTo>
                    <a:pt x="606860" y="258901"/>
                  </a:lnTo>
                  <a:lnTo>
                    <a:pt x="605792" y="258067"/>
                  </a:lnTo>
                  <a:lnTo>
                    <a:pt x="605359" y="257733"/>
                  </a:lnTo>
                  <a:lnTo>
                    <a:pt x="603791" y="256532"/>
                  </a:lnTo>
                  <a:lnTo>
                    <a:pt x="603791" y="256532"/>
                  </a:lnTo>
                  <a:lnTo>
                    <a:pt x="603791" y="256365"/>
                  </a:lnTo>
                  <a:lnTo>
                    <a:pt x="603791" y="256365"/>
                  </a:lnTo>
                  <a:lnTo>
                    <a:pt x="603791" y="256365"/>
                  </a:lnTo>
                  <a:lnTo>
                    <a:pt x="603791" y="256365"/>
                  </a:lnTo>
                  <a:lnTo>
                    <a:pt x="603591" y="256365"/>
                  </a:lnTo>
                  <a:lnTo>
                    <a:pt x="603591" y="256365"/>
                  </a:lnTo>
                  <a:lnTo>
                    <a:pt x="602790" y="255765"/>
                  </a:lnTo>
                  <a:lnTo>
                    <a:pt x="600855" y="254330"/>
                  </a:lnTo>
                  <a:lnTo>
                    <a:pt x="600855" y="254330"/>
                  </a:lnTo>
                  <a:lnTo>
                    <a:pt x="598953" y="252929"/>
                  </a:lnTo>
                  <a:lnTo>
                    <a:pt x="598319" y="252495"/>
                  </a:lnTo>
                  <a:lnTo>
                    <a:pt x="598319" y="252495"/>
                  </a:lnTo>
                  <a:lnTo>
                    <a:pt x="596584" y="251294"/>
                  </a:lnTo>
                  <a:lnTo>
                    <a:pt x="594182" y="249659"/>
                  </a:lnTo>
                  <a:lnTo>
                    <a:pt x="592481" y="248525"/>
                  </a:lnTo>
                  <a:lnTo>
                    <a:pt x="591246" y="247691"/>
                  </a:lnTo>
                  <a:lnTo>
                    <a:pt x="589678" y="246690"/>
                  </a:lnTo>
                  <a:lnTo>
                    <a:pt x="587743" y="245489"/>
                  </a:lnTo>
                  <a:lnTo>
                    <a:pt x="586709" y="244855"/>
                  </a:lnTo>
                  <a:lnTo>
                    <a:pt x="584640" y="243554"/>
                  </a:lnTo>
                  <a:lnTo>
                    <a:pt x="584107" y="243253"/>
                  </a:lnTo>
                  <a:lnTo>
                    <a:pt x="583906" y="243253"/>
                  </a:lnTo>
                  <a:lnTo>
                    <a:pt x="583573" y="243020"/>
                  </a:lnTo>
                  <a:lnTo>
                    <a:pt x="582572" y="242419"/>
                  </a:lnTo>
                  <a:lnTo>
                    <a:pt x="582572" y="242419"/>
                  </a:lnTo>
                  <a:lnTo>
                    <a:pt x="589645" y="230676"/>
                  </a:lnTo>
                  <a:lnTo>
                    <a:pt x="589645" y="230676"/>
                  </a:lnTo>
                  <a:lnTo>
                    <a:pt x="596551" y="219165"/>
                  </a:lnTo>
                  <a:lnTo>
                    <a:pt x="596551" y="219165"/>
                  </a:lnTo>
                  <a:lnTo>
                    <a:pt x="596551" y="218999"/>
                  </a:lnTo>
                  <a:lnTo>
                    <a:pt x="596551" y="218999"/>
                  </a:lnTo>
                  <a:lnTo>
                    <a:pt x="603657" y="207255"/>
                  </a:lnTo>
                  <a:lnTo>
                    <a:pt x="610730" y="195478"/>
                  </a:lnTo>
                  <a:lnTo>
                    <a:pt x="610730" y="195478"/>
                  </a:lnTo>
                  <a:lnTo>
                    <a:pt x="612065" y="193242"/>
                  </a:lnTo>
                  <a:lnTo>
                    <a:pt x="613533" y="190773"/>
                  </a:lnTo>
                  <a:lnTo>
                    <a:pt x="617803" y="183700"/>
                  </a:lnTo>
                  <a:lnTo>
                    <a:pt x="617803" y="183700"/>
                  </a:lnTo>
                  <a:lnTo>
                    <a:pt x="619571" y="180765"/>
                  </a:lnTo>
                  <a:lnTo>
                    <a:pt x="620639" y="178996"/>
                  </a:lnTo>
                  <a:lnTo>
                    <a:pt x="620973" y="178496"/>
                  </a:lnTo>
                  <a:lnTo>
                    <a:pt x="620973" y="178229"/>
                  </a:lnTo>
                  <a:lnTo>
                    <a:pt x="622407" y="175894"/>
                  </a:lnTo>
                  <a:lnTo>
                    <a:pt x="622407" y="175894"/>
                  </a:lnTo>
                  <a:lnTo>
                    <a:pt x="624776" y="171990"/>
                  </a:lnTo>
                  <a:lnTo>
                    <a:pt x="624776" y="171990"/>
                  </a:lnTo>
                  <a:lnTo>
                    <a:pt x="627145" y="168087"/>
                  </a:lnTo>
                  <a:lnTo>
                    <a:pt x="627145" y="168087"/>
                  </a:lnTo>
                  <a:lnTo>
                    <a:pt x="629513" y="164183"/>
                  </a:lnTo>
                  <a:lnTo>
                    <a:pt x="629513" y="164183"/>
                  </a:lnTo>
                  <a:lnTo>
                    <a:pt x="631882" y="160280"/>
                  </a:lnTo>
                  <a:lnTo>
                    <a:pt x="634218" y="156376"/>
                  </a:lnTo>
                  <a:lnTo>
                    <a:pt x="634218" y="156376"/>
                  </a:lnTo>
                  <a:lnTo>
                    <a:pt x="636587" y="152473"/>
                  </a:lnTo>
                  <a:lnTo>
                    <a:pt x="636587" y="152473"/>
                  </a:lnTo>
                  <a:lnTo>
                    <a:pt x="638955" y="148569"/>
                  </a:lnTo>
                  <a:lnTo>
                    <a:pt x="638955" y="148569"/>
                  </a:lnTo>
                  <a:lnTo>
                    <a:pt x="643226" y="141463"/>
                  </a:lnTo>
                  <a:lnTo>
                    <a:pt x="643660" y="140729"/>
                  </a:lnTo>
                  <a:lnTo>
                    <a:pt x="643660" y="140729"/>
                  </a:lnTo>
                  <a:lnTo>
                    <a:pt x="646162" y="136592"/>
                  </a:lnTo>
                  <a:lnTo>
                    <a:pt x="649164" y="131621"/>
                  </a:lnTo>
                  <a:lnTo>
                    <a:pt x="653135" y="124948"/>
                  </a:lnTo>
                  <a:lnTo>
                    <a:pt x="660207" y="113138"/>
                  </a:lnTo>
                  <a:lnTo>
                    <a:pt x="660207" y="113138"/>
                  </a:lnTo>
                  <a:lnTo>
                    <a:pt x="667314" y="101361"/>
                  </a:lnTo>
                  <a:lnTo>
                    <a:pt x="667314" y="101361"/>
                  </a:lnTo>
                  <a:lnTo>
                    <a:pt x="674387" y="89617"/>
                  </a:lnTo>
                  <a:lnTo>
                    <a:pt x="681493" y="77806"/>
                  </a:lnTo>
                  <a:lnTo>
                    <a:pt x="681493" y="77806"/>
                  </a:lnTo>
                  <a:lnTo>
                    <a:pt x="688566" y="66063"/>
                  </a:lnTo>
                  <a:lnTo>
                    <a:pt x="688566" y="66063"/>
                  </a:lnTo>
                  <a:lnTo>
                    <a:pt x="685497" y="64261"/>
                  </a:lnTo>
                  <a:lnTo>
                    <a:pt x="682160" y="62259"/>
                  </a:lnTo>
                  <a:lnTo>
                    <a:pt x="682160" y="62259"/>
                  </a:lnTo>
                  <a:lnTo>
                    <a:pt x="679024" y="60424"/>
                  </a:lnTo>
                  <a:lnTo>
                    <a:pt x="678324" y="60057"/>
                  </a:lnTo>
                  <a:cubicBezTo>
                    <a:pt x="677223" y="59423"/>
                    <a:pt x="676122" y="58789"/>
                    <a:pt x="674987" y="58222"/>
                  </a:cubicBezTo>
                  <a:lnTo>
                    <a:pt x="674987" y="58222"/>
                  </a:lnTo>
                  <a:cubicBezTo>
                    <a:pt x="671418" y="56254"/>
                    <a:pt x="667848" y="54352"/>
                    <a:pt x="664244" y="52451"/>
                  </a:cubicBezTo>
                  <a:lnTo>
                    <a:pt x="663077" y="51850"/>
                  </a:lnTo>
                  <a:lnTo>
                    <a:pt x="659741" y="50148"/>
                  </a:lnTo>
                  <a:lnTo>
                    <a:pt x="659273" y="49915"/>
                  </a:lnTo>
                  <a:lnTo>
                    <a:pt x="655503" y="48080"/>
                  </a:lnTo>
                  <a:lnTo>
                    <a:pt x="649865" y="45311"/>
                  </a:lnTo>
                  <a:lnTo>
                    <a:pt x="644193" y="42675"/>
                  </a:lnTo>
                  <a:lnTo>
                    <a:pt x="643259" y="42275"/>
                  </a:lnTo>
                  <a:lnTo>
                    <a:pt x="640223" y="40907"/>
                  </a:lnTo>
                  <a:lnTo>
                    <a:pt x="638955" y="40340"/>
                  </a:lnTo>
                  <a:lnTo>
                    <a:pt x="635819" y="38972"/>
                  </a:lnTo>
                  <a:lnTo>
                    <a:pt x="634518" y="38405"/>
                  </a:lnTo>
                  <a:lnTo>
                    <a:pt x="631349" y="37037"/>
                  </a:lnTo>
                  <a:lnTo>
                    <a:pt x="627278" y="35335"/>
                  </a:lnTo>
                  <a:lnTo>
                    <a:pt x="619004" y="31999"/>
                  </a:lnTo>
                  <a:lnTo>
                    <a:pt x="615368" y="30631"/>
                  </a:lnTo>
                  <a:cubicBezTo>
                    <a:pt x="613699" y="29997"/>
                    <a:pt x="612031" y="29363"/>
                    <a:pt x="610297" y="28796"/>
                  </a:cubicBezTo>
                  <a:lnTo>
                    <a:pt x="606960" y="27562"/>
                  </a:lnTo>
                  <a:lnTo>
                    <a:pt x="606260" y="27328"/>
                  </a:lnTo>
                  <a:lnTo>
                    <a:pt x="600421" y="23792"/>
                  </a:lnTo>
                  <a:lnTo>
                    <a:pt x="599120" y="23358"/>
                  </a:lnTo>
                  <a:lnTo>
                    <a:pt x="596184" y="22357"/>
                  </a:lnTo>
                  <a:lnTo>
                    <a:pt x="591013" y="20689"/>
                  </a:lnTo>
                  <a:lnTo>
                    <a:pt x="587676" y="19655"/>
                  </a:lnTo>
                  <a:lnTo>
                    <a:pt x="579669" y="17253"/>
                  </a:lnTo>
                  <a:lnTo>
                    <a:pt x="577834" y="16719"/>
                  </a:lnTo>
                  <a:lnTo>
                    <a:pt x="574798" y="15885"/>
                  </a:lnTo>
                  <a:cubicBezTo>
                    <a:pt x="573364" y="15451"/>
                    <a:pt x="571929" y="15084"/>
                    <a:pt x="570461" y="14684"/>
                  </a:cubicBezTo>
                  <a:lnTo>
                    <a:pt x="569727" y="14483"/>
                  </a:lnTo>
                  <a:lnTo>
                    <a:pt x="566124" y="13583"/>
                  </a:lnTo>
                  <a:lnTo>
                    <a:pt x="561753" y="12315"/>
                  </a:lnTo>
                  <a:lnTo>
                    <a:pt x="557383" y="11281"/>
                  </a:lnTo>
                  <a:lnTo>
                    <a:pt x="552979" y="10280"/>
                  </a:lnTo>
                  <a:lnTo>
                    <a:pt x="546306" y="8845"/>
                  </a:lnTo>
                  <a:lnTo>
                    <a:pt x="539634" y="7511"/>
                  </a:lnTo>
                  <a:lnTo>
                    <a:pt x="539634" y="7511"/>
                  </a:lnTo>
                  <a:cubicBezTo>
                    <a:pt x="537332" y="7077"/>
                    <a:pt x="535063" y="6610"/>
                    <a:pt x="532694" y="6243"/>
                  </a:cubicBezTo>
                  <a:lnTo>
                    <a:pt x="532394" y="6243"/>
                  </a:lnTo>
                  <a:lnTo>
                    <a:pt x="532394" y="6243"/>
                  </a:lnTo>
                  <a:lnTo>
                    <a:pt x="528124" y="5509"/>
                  </a:lnTo>
                  <a:lnTo>
                    <a:pt x="524220" y="4875"/>
                  </a:lnTo>
                  <a:lnTo>
                    <a:pt x="515579" y="3607"/>
                  </a:lnTo>
                  <a:lnTo>
                    <a:pt x="511509" y="3073"/>
                  </a:lnTo>
                  <a:lnTo>
                    <a:pt x="510975" y="3073"/>
                  </a:lnTo>
                  <a:lnTo>
                    <a:pt x="507238" y="2640"/>
                  </a:lnTo>
                  <a:lnTo>
                    <a:pt x="505837" y="2473"/>
                  </a:lnTo>
                  <a:lnTo>
                    <a:pt x="502501" y="2106"/>
                  </a:lnTo>
                  <a:cubicBezTo>
                    <a:pt x="499598" y="1772"/>
                    <a:pt x="496662" y="1505"/>
                    <a:pt x="493726" y="1238"/>
                  </a:cubicBezTo>
                  <a:lnTo>
                    <a:pt x="489656" y="905"/>
                  </a:lnTo>
                  <a:lnTo>
                    <a:pt x="488622" y="905"/>
                  </a:lnTo>
                  <a:lnTo>
                    <a:pt x="484952" y="638"/>
                  </a:lnTo>
                  <a:lnTo>
                    <a:pt x="480515" y="371"/>
                  </a:lnTo>
                  <a:lnTo>
                    <a:pt x="476077" y="137"/>
                  </a:lnTo>
                  <a:lnTo>
                    <a:pt x="471640" y="-63"/>
                  </a:lnTo>
                  <a:lnTo>
                    <a:pt x="467603" y="-63"/>
                  </a:lnTo>
                  <a:lnTo>
                    <a:pt x="466702" y="-63"/>
                  </a:lnTo>
                  <a:lnTo>
                    <a:pt x="459629" y="-63"/>
                  </a:lnTo>
                  <a:lnTo>
                    <a:pt x="444649" y="-63"/>
                  </a:lnTo>
                  <a:cubicBezTo>
                    <a:pt x="443148" y="-63"/>
                    <a:pt x="441647" y="-63"/>
                    <a:pt x="440145" y="-63"/>
                  </a:cubicBezTo>
                  <a:lnTo>
                    <a:pt x="435608" y="-63"/>
                  </a:lnTo>
                  <a:cubicBezTo>
                    <a:pt x="434307" y="-63"/>
                    <a:pt x="433006" y="-63"/>
                    <a:pt x="431705" y="104"/>
                  </a:cubicBezTo>
                  <a:lnTo>
                    <a:pt x="430370" y="104"/>
                  </a:lnTo>
                  <a:lnTo>
                    <a:pt x="426600" y="338"/>
                  </a:lnTo>
                  <a:lnTo>
                    <a:pt x="422129" y="604"/>
                  </a:lnTo>
                  <a:lnTo>
                    <a:pt x="421696" y="604"/>
                  </a:lnTo>
                  <a:lnTo>
                    <a:pt x="417826" y="905"/>
                  </a:lnTo>
                  <a:lnTo>
                    <a:pt x="417425" y="905"/>
                  </a:lnTo>
                  <a:lnTo>
                    <a:pt x="413188" y="1272"/>
                  </a:lnTo>
                  <a:lnTo>
                    <a:pt x="409585" y="1605"/>
                  </a:lnTo>
                  <a:lnTo>
                    <a:pt x="407416" y="1806"/>
                  </a:lnTo>
                  <a:lnTo>
                    <a:pt x="401511" y="2439"/>
                  </a:lnTo>
                  <a:lnTo>
                    <a:pt x="399142" y="2706"/>
                  </a:lnTo>
                  <a:lnTo>
                    <a:pt x="390234" y="3774"/>
                  </a:lnTo>
                  <a:lnTo>
                    <a:pt x="386698" y="4274"/>
                  </a:lnTo>
                  <a:lnTo>
                    <a:pt x="382327" y="4942"/>
                  </a:lnTo>
                  <a:lnTo>
                    <a:pt x="382327" y="4942"/>
                  </a:lnTo>
                  <a:lnTo>
                    <a:pt x="378991" y="5509"/>
                  </a:lnTo>
                  <a:lnTo>
                    <a:pt x="374854" y="6209"/>
                  </a:lnTo>
                  <a:lnTo>
                    <a:pt x="374854" y="6209"/>
                  </a:lnTo>
                  <a:lnTo>
                    <a:pt x="374354" y="6209"/>
                  </a:lnTo>
                  <a:lnTo>
                    <a:pt x="370784" y="6843"/>
                  </a:lnTo>
                  <a:lnTo>
                    <a:pt x="367781" y="7410"/>
                  </a:lnTo>
                  <a:lnTo>
                    <a:pt x="366747" y="7611"/>
                  </a:lnTo>
                  <a:lnTo>
                    <a:pt x="366747" y="7611"/>
                  </a:lnTo>
                  <a:lnTo>
                    <a:pt x="364078" y="8144"/>
                  </a:lnTo>
                  <a:lnTo>
                    <a:pt x="361109" y="8745"/>
                  </a:lnTo>
                  <a:lnTo>
                    <a:pt x="357772" y="9412"/>
                  </a:lnTo>
                  <a:lnTo>
                    <a:pt x="353335" y="10413"/>
                  </a:lnTo>
                  <a:lnTo>
                    <a:pt x="350599" y="11047"/>
                  </a:lnTo>
                  <a:lnTo>
                    <a:pt x="348397" y="11547"/>
                  </a:lnTo>
                  <a:lnTo>
                    <a:pt x="347930" y="11547"/>
                  </a:lnTo>
                  <a:lnTo>
                    <a:pt x="344594" y="12348"/>
                  </a:lnTo>
                  <a:lnTo>
                    <a:pt x="340190" y="13783"/>
                  </a:lnTo>
                  <a:cubicBezTo>
                    <a:pt x="338355" y="14283"/>
                    <a:pt x="336520" y="14717"/>
                    <a:pt x="334685" y="15251"/>
                  </a:cubicBezTo>
                  <a:cubicBezTo>
                    <a:pt x="333584" y="15518"/>
                    <a:pt x="332516" y="15818"/>
                    <a:pt x="331349" y="16152"/>
                  </a:cubicBezTo>
                  <a:lnTo>
                    <a:pt x="326478" y="17553"/>
                  </a:lnTo>
                  <a:lnTo>
                    <a:pt x="322741" y="18654"/>
                  </a:lnTo>
                  <a:lnTo>
                    <a:pt x="318471" y="19955"/>
                  </a:lnTo>
                  <a:cubicBezTo>
                    <a:pt x="312599" y="21780"/>
                    <a:pt x="306784" y="23715"/>
                    <a:pt x="301022" y="25760"/>
                  </a:cubicBezTo>
                  <a:lnTo>
                    <a:pt x="297352" y="27095"/>
                  </a:lnTo>
                  <a:lnTo>
                    <a:pt x="293215" y="28663"/>
                  </a:lnTo>
                  <a:lnTo>
                    <a:pt x="289578" y="30031"/>
                  </a:lnTo>
                  <a:lnTo>
                    <a:pt x="284407" y="32066"/>
                  </a:lnTo>
                  <a:lnTo>
                    <a:pt x="280804" y="33534"/>
                  </a:lnTo>
                  <a:lnTo>
                    <a:pt x="276733" y="35235"/>
                  </a:lnTo>
                  <a:lnTo>
                    <a:pt x="270828" y="37804"/>
                  </a:lnTo>
                  <a:lnTo>
                    <a:pt x="267058" y="39472"/>
                  </a:lnTo>
                  <a:lnTo>
                    <a:pt x="266024" y="39939"/>
                  </a:lnTo>
                  <a:lnTo>
                    <a:pt x="262221" y="41674"/>
                  </a:lnTo>
                  <a:lnTo>
                    <a:pt x="261420" y="42075"/>
                  </a:lnTo>
                  <a:lnTo>
                    <a:pt x="258084" y="43643"/>
                  </a:lnTo>
                  <a:cubicBezTo>
                    <a:pt x="256249" y="44577"/>
                    <a:pt x="254414" y="45411"/>
                    <a:pt x="252579" y="46312"/>
                  </a:cubicBezTo>
                  <a:lnTo>
                    <a:pt x="250744" y="47246"/>
                  </a:lnTo>
                  <a:lnTo>
                    <a:pt x="247074" y="49081"/>
                  </a:lnTo>
                  <a:lnTo>
                    <a:pt x="246640" y="49314"/>
                  </a:lnTo>
                  <a:lnTo>
                    <a:pt x="241969" y="51717"/>
                  </a:lnTo>
                  <a:lnTo>
                    <a:pt x="237866" y="53918"/>
                  </a:lnTo>
                  <a:lnTo>
                    <a:pt x="233228" y="56454"/>
                  </a:lnTo>
                  <a:lnTo>
                    <a:pt x="233228" y="56454"/>
                  </a:lnTo>
                  <a:lnTo>
                    <a:pt x="229191" y="58756"/>
                  </a:lnTo>
                  <a:lnTo>
                    <a:pt x="226722" y="60191"/>
                  </a:lnTo>
                  <a:lnTo>
                    <a:pt x="226722" y="60191"/>
                  </a:lnTo>
                  <a:cubicBezTo>
                    <a:pt x="224320" y="61525"/>
                    <a:pt x="221985" y="62926"/>
                    <a:pt x="219616" y="64361"/>
                  </a:cubicBezTo>
                  <a:lnTo>
                    <a:pt x="219616" y="64361"/>
                  </a:lnTo>
                  <a:lnTo>
                    <a:pt x="217114" y="65862"/>
                  </a:lnTo>
                  <a:lnTo>
                    <a:pt x="210441" y="70133"/>
                  </a:lnTo>
                  <a:lnTo>
                    <a:pt x="207605" y="71968"/>
                  </a:lnTo>
                  <a:lnTo>
                    <a:pt x="203769" y="74470"/>
                  </a:lnTo>
                  <a:lnTo>
                    <a:pt x="200432" y="76639"/>
                  </a:lnTo>
                  <a:lnTo>
                    <a:pt x="195562" y="79975"/>
                  </a:lnTo>
                  <a:lnTo>
                    <a:pt x="193059" y="81710"/>
                  </a:lnTo>
                  <a:lnTo>
                    <a:pt x="192392" y="82210"/>
                  </a:lnTo>
                  <a:lnTo>
                    <a:pt x="189623" y="84145"/>
                  </a:lnTo>
                  <a:lnTo>
                    <a:pt x="182950" y="88983"/>
                  </a:lnTo>
                  <a:lnTo>
                    <a:pt x="181082" y="90418"/>
                  </a:lnTo>
                  <a:cubicBezTo>
                    <a:pt x="180048" y="91152"/>
                    <a:pt x="179047" y="91952"/>
                    <a:pt x="178046" y="92720"/>
                  </a:cubicBezTo>
                  <a:lnTo>
                    <a:pt x="175210" y="94888"/>
                  </a:lnTo>
                  <a:lnTo>
                    <a:pt x="172374" y="97124"/>
                  </a:lnTo>
                  <a:cubicBezTo>
                    <a:pt x="170372" y="98725"/>
                    <a:pt x="168371" y="100293"/>
                    <a:pt x="166435" y="101894"/>
                  </a:cubicBezTo>
                  <a:lnTo>
                    <a:pt x="164000" y="103896"/>
                  </a:lnTo>
                  <a:lnTo>
                    <a:pt x="161264" y="106198"/>
                  </a:lnTo>
                  <a:cubicBezTo>
                    <a:pt x="160597" y="106765"/>
                    <a:pt x="159930" y="107299"/>
                    <a:pt x="159263" y="107900"/>
                  </a:cubicBezTo>
                  <a:lnTo>
                    <a:pt x="157961" y="109001"/>
                  </a:lnTo>
                  <a:lnTo>
                    <a:pt x="155793" y="110836"/>
                  </a:lnTo>
                  <a:cubicBezTo>
                    <a:pt x="154892" y="111603"/>
                    <a:pt x="153958" y="112404"/>
                    <a:pt x="153124" y="113205"/>
                  </a:cubicBezTo>
                  <a:lnTo>
                    <a:pt x="150788" y="115273"/>
                  </a:lnTo>
                  <a:lnTo>
                    <a:pt x="150121" y="115874"/>
                  </a:lnTo>
                  <a:lnTo>
                    <a:pt x="147786" y="118009"/>
                  </a:lnTo>
                  <a:lnTo>
                    <a:pt x="145017" y="120544"/>
                  </a:lnTo>
                  <a:lnTo>
                    <a:pt x="142514" y="122880"/>
                  </a:lnTo>
                  <a:lnTo>
                    <a:pt x="139912" y="125349"/>
                  </a:lnTo>
                  <a:lnTo>
                    <a:pt x="137243" y="127918"/>
                  </a:lnTo>
                  <a:lnTo>
                    <a:pt x="135408" y="129753"/>
                  </a:lnTo>
                  <a:lnTo>
                    <a:pt x="133940" y="131221"/>
                  </a:lnTo>
                  <a:cubicBezTo>
                    <a:pt x="133339" y="131788"/>
                    <a:pt x="132772" y="132388"/>
                    <a:pt x="132205" y="132955"/>
                  </a:cubicBezTo>
                  <a:lnTo>
                    <a:pt x="129670" y="135524"/>
                  </a:lnTo>
                  <a:cubicBezTo>
                    <a:pt x="128969" y="136225"/>
                    <a:pt x="128268" y="136926"/>
                    <a:pt x="127601" y="137660"/>
                  </a:cubicBezTo>
                  <a:cubicBezTo>
                    <a:pt x="125766" y="139495"/>
                    <a:pt x="123998" y="141396"/>
                    <a:pt x="122230" y="143298"/>
                  </a:cubicBezTo>
                  <a:cubicBezTo>
                    <a:pt x="121462" y="144065"/>
                    <a:pt x="120728" y="144866"/>
                    <a:pt x="119994" y="145667"/>
                  </a:cubicBezTo>
                  <a:lnTo>
                    <a:pt x="119427" y="146267"/>
                  </a:lnTo>
                  <a:lnTo>
                    <a:pt x="117359" y="148569"/>
                  </a:lnTo>
                  <a:lnTo>
                    <a:pt x="114956" y="151238"/>
                  </a:lnTo>
                  <a:cubicBezTo>
                    <a:pt x="114356" y="151872"/>
                    <a:pt x="113789" y="152539"/>
                    <a:pt x="113188" y="153207"/>
                  </a:cubicBezTo>
                  <a:lnTo>
                    <a:pt x="111120" y="155576"/>
                  </a:lnTo>
                  <a:cubicBezTo>
                    <a:pt x="109919" y="156943"/>
                    <a:pt x="108718" y="158311"/>
                    <a:pt x="107550" y="159713"/>
                  </a:cubicBezTo>
                  <a:lnTo>
                    <a:pt x="105548" y="162081"/>
                  </a:lnTo>
                  <a:cubicBezTo>
                    <a:pt x="104614" y="163182"/>
                    <a:pt x="103713" y="164317"/>
                    <a:pt x="102812" y="165418"/>
                  </a:cubicBezTo>
                  <a:lnTo>
                    <a:pt x="100143" y="168754"/>
                  </a:lnTo>
                  <a:lnTo>
                    <a:pt x="98142" y="171223"/>
                  </a:lnTo>
                  <a:cubicBezTo>
                    <a:pt x="96974" y="172724"/>
                    <a:pt x="95773" y="174192"/>
                    <a:pt x="94805" y="175693"/>
                  </a:cubicBezTo>
                  <a:lnTo>
                    <a:pt x="92870" y="178196"/>
                  </a:lnTo>
                  <a:cubicBezTo>
                    <a:pt x="91969" y="179397"/>
                    <a:pt x="91035" y="180598"/>
                    <a:pt x="90134" y="181832"/>
                  </a:cubicBezTo>
                  <a:cubicBezTo>
                    <a:pt x="89234" y="183067"/>
                    <a:pt x="88466" y="184067"/>
                    <a:pt x="87632" y="185168"/>
                  </a:cubicBezTo>
                  <a:lnTo>
                    <a:pt x="85864" y="187604"/>
                  </a:lnTo>
                  <a:lnTo>
                    <a:pt x="80860" y="193943"/>
                  </a:lnTo>
                  <a:lnTo>
                    <a:pt x="79325" y="196145"/>
                  </a:lnTo>
                  <a:cubicBezTo>
                    <a:pt x="75365" y="201927"/>
                    <a:pt x="71518" y="207799"/>
                    <a:pt x="67781" y="213761"/>
                  </a:cubicBezTo>
                  <a:lnTo>
                    <a:pt x="65479" y="217497"/>
                  </a:lnTo>
                  <a:lnTo>
                    <a:pt x="63277" y="221167"/>
                  </a:lnTo>
                  <a:lnTo>
                    <a:pt x="61943" y="223436"/>
                  </a:lnTo>
                  <a:cubicBezTo>
                    <a:pt x="61042" y="224937"/>
                    <a:pt x="60141" y="226472"/>
                    <a:pt x="59274" y="228040"/>
                  </a:cubicBezTo>
                  <a:cubicBezTo>
                    <a:pt x="58406" y="229608"/>
                    <a:pt x="57972" y="230309"/>
                    <a:pt x="57339" y="231376"/>
                  </a:cubicBezTo>
                  <a:lnTo>
                    <a:pt x="57072" y="231843"/>
                  </a:lnTo>
                  <a:cubicBezTo>
                    <a:pt x="55937" y="233812"/>
                    <a:pt x="54836" y="235847"/>
                    <a:pt x="53735" y="237782"/>
                  </a:cubicBezTo>
                  <a:cubicBezTo>
                    <a:pt x="53102" y="238916"/>
                    <a:pt x="52501" y="240051"/>
                    <a:pt x="51901" y="241118"/>
                  </a:cubicBezTo>
                  <a:lnTo>
                    <a:pt x="49398" y="245889"/>
                  </a:lnTo>
                  <a:cubicBezTo>
                    <a:pt x="49098" y="246490"/>
                    <a:pt x="48764" y="247124"/>
                    <a:pt x="48497" y="247724"/>
                  </a:cubicBezTo>
                  <a:cubicBezTo>
                    <a:pt x="47864" y="248892"/>
                    <a:pt x="47296" y="250093"/>
                    <a:pt x="46663" y="251261"/>
                  </a:cubicBezTo>
                  <a:cubicBezTo>
                    <a:pt x="46663" y="251561"/>
                    <a:pt x="46362" y="251828"/>
                    <a:pt x="46229" y="252128"/>
                  </a:cubicBezTo>
                  <a:cubicBezTo>
                    <a:pt x="45628" y="253419"/>
                    <a:pt x="44994" y="254720"/>
                    <a:pt x="44327" y="256031"/>
                  </a:cubicBezTo>
                  <a:lnTo>
                    <a:pt x="43693" y="257299"/>
                  </a:lnTo>
                  <a:cubicBezTo>
                    <a:pt x="43193" y="258367"/>
                    <a:pt x="42692" y="259468"/>
                    <a:pt x="42158" y="260636"/>
                  </a:cubicBezTo>
                  <a:lnTo>
                    <a:pt x="41525" y="262037"/>
                  </a:lnTo>
                  <a:cubicBezTo>
                    <a:pt x="40824" y="263538"/>
                    <a:pt x="40123" y="265039"/>
                    <a:pt x="39456" y="266574"/>
                  </a:cubicBezTo>
                  <a:cubicBezTo>
                    <a:pt x="38789" y="268109"/>
                    <a:pt x="37921" y="269910"/>
                    <a:pt x="37187" y="271612"/>
                  </a:cubicBezTo>
                  <a:cubicBezTo>
                    <a:pt x="35319" y="275916"/>
                    <a:pt x="33518" y="280220"/>
                    <a:pt x="31783" y="284557"/>
                  </a:cubicBezTo>
                  <a:cubicBezTo>
                    <a:pt x="31449" y="285358"/>
                    <a:pt x="31149" y="286125"/>
                    <a:pt x="30849" y="286926"/>
                  </a:cubicBezTo>
                  <a:cubicBezTo>
                    <a:pt x="30548" y="287726"/>
                    <a:pt x="30181" y="288660"/>
                    <a:pt x="29847" y="289528"/>
                  </a:cubicBezTo>
                  <a:lnTo>
                    <a:pt x="28813" y="292230"/>
                  </a:lnTo>
                  <a:cubicBezTo>
                    <a:pt x="28179" y="293898"/>
                    <a:pt x="27579" y="295567"/>
                    <a:pt x="26912" y="297301"/>
                  </a:cubicBezTo>
                  <a:cubicBezTo>
                    <a:pt x="25444" y="301338"/>
                    <a:pt x="24009" y="305409"/>
                    <a:pt x="22641" y="309512"/>
                  </a:cubicBezTo>
                  <a:cubicBezTo>
                    <a:pt x="22274" y="310680"/>
                    <a:pt x="21874" y="311814"/>
                    <a:pt x="21507" y="312849"/>
                  </a:cubicBezTo>
                  <a:cubicBezTo>
                    <a:pt x="21140" y="313883"/>
                    <a:pt x="20906" y="314684"/>
                    <a:pt x="20606" y="315651"/>
                  </a:cubicBezTo>
                  <a:cubicBezTo>
                    <a:pt x="20306" y="316619"/>
                    <a:pt x="20172" y="316952"/>
                    <a:pt x="19972" y="317586"/>
                  </a:cubicBezTo>
                  <a:cubicBezTo>
                    <a:pt x="19372" y="319621"/>
                    <a:pt x="18771" y="321623"/>
                    <a:pt x="18137" y="323658"/>
                  </a:cubicBezTo>
                  <a:cubicBezTo>
                    <a:pt x="17837" y="324759"/>
                    <a:pt x="17503" y="325827"/>
                    <a:pt x="17236" y="326995"/>
                  </a:cubicBezTo>
                  <a:cubicBezTo>
                    <a:pt x="16669" y="328863"/>
                    <a:pt x="16135" y="330765"/>
                    <a:pt x="15635" y="332666"/>
                  </a:cubicBezTo>
                  <a:cubicBezTo>
                    <a:pt x="15135" y="334568"/>
                    <a:pt x="14801" y="335702"/>
                    <a:pt x="14400" y="337237"/>
                  </a:cubicBezTo>
                  <a:cubicBezTo>
                    <a:pt x="14400" y="337470"/>
                    <a:pt x="14400" y="337671"/>
                    <a:pt x="14234" y="337871"/>
                  </a:cubicBezTo>
                  <a:lnTo>
                    <a:pt x="13333" y="341207"/>
                  </a:lnTo>
                  <a:cubicBezTo>
                    <a:pt x="13033" y="342375"/>
                    <a:pt x="12732" y="343609"/>
                    <a:pt x="12399" y="344810"/>
                  </a:cubicBezTo>
                  <a:lnTo>
                    <a:pt x="11898" y="346946"/>
                  </a:lnTo>
                  <a:lnTo>
                    <a:pt x="11631" y="348080"/>
                  </a:lnTo>
                  <a:cubicBezTo>
                    <a:pt x="11431" y="348881"/>
                    <a:pt x="11264" y="349615"/>
                    <a:pt x="11098" y="350382"/>
                  </a:cubicBezTo>
                  <a:lnTo>
                    <a:pt x="10697" y="352050"/>
                  </a:lnTo>
                  <a:lnTo>
                    <a:pt x="9997" y="355186"/>
                  </a:lnTo>
                  <a:cubicBezTo>
                    <a:pt x="8362" y="362593"/>
                    <a:pt x="6894" y="370099"/>
                    <a:pt x="5626" y="377640"/>
                  </a:cubicBezTo>
                  <a:cubicBezTo>
                    <a:pt x="5226" y="380108"/>
                    <a:pt x="4825" y="382577"/>
                    <a:pt x="4458" y="385046"/>
                  </a:cubicBezTo>
                  <a:cubicBezTo>
                    <a:pt x="4458" y="386147"/>
                    <a:pt x="4125" y="387215"/>
                    <a:pt x="3991" y="388382"/>
                  </a:cubicBezTo>
                  <a:cubicBezTo>
                    <a:pt x="3624" y="390785"/>
                    <a:pt x="3291" y="393220"/>
                    <a:pt x="2990" y="395656"/>
                  </a:cubicBezTo>
                  <a:lnTo>
                    <a:pt x="2790" y="397257"/>
                  </a:lnTo>
                  <a:cubicBezTo>
                    <a:pt x="2790" y="398191"/>
                    <a:pt x="2557" y="399159"/>
                    <a:pt x="2457" y="400093"/>
                  </a:cubicBezTo>
                  <a:cubicBezTo>
                    <a:pt x="2356" y="401027"/>
                    <a:pt x="2123" y="402862"/>
                    <a:pt x="1989" y="404263"/>
                  </a:cubicBezTo>
                  <a:cubicBezTo>
                    <a:pt x="1856" y="405664"/>
                    <a:pt x="1623" y="407833"/>
                    <a:pt x="1456" y="409635"/>
                  </a:cubicBezTo>
                  <a:lnTo>
                    <a:pt x="1255" y="411703"/>
                  </a:lnTo>
                  <a:cubicBezTo>
                    <a:pt x="1255" y="412837"/>
                    <a:pt x="1022" y="414005"/>
                    <a:pt x="955" y="415039"/>
                  </a:cubicBezTo>
                  <a:cubicBezTo>
                    <a:pt x="888" y="416074"/>
                    <a:pt x="722" y="417575"/>
                    <a:pt x="655" y="418843"/>
                  </a:cubicBezTo>
                  <a:lnTo>
                    <a:pt x="388" y="422179"/>
                  </a:lnTo>
                  <a:lnTo>
                    <a:pt x="88" y="427050"/>
                  </a:lnTo>
                  <a:lnTo>
                    <a:pt x="-79" y="430386"/>
                  </a:lnTo>
                  <a:cubicBezTo>
                    <a:pt x="-79" y="431654"/>
                    <a:pt x="-79" y="432922"/>
                    <a:pt x="-79" y="434190"/>
                  </a:cubicBezTo>
                  <a:cubicBezTo>
                    <a:pt x="-79" y="435458"/>
                    <a:pt x="-79" y="436759"/>
                    <a:pt x="-79" y="438027"/>
                  </a:cubicBezTo>
                  <a:lnTo>
                    <a:pt x="-79" y="441697"/>
                  </a:lnTo>
                  <a:cubicBezTo>
                    <a:pt x="-79" y="443165"/>
                    <a:pt x="-79" y="444632"/>
                    <a:pt x="-79" y="446100"/>
                  </a:cubicBezTo>
                  <a:lnTo>
                    <a:pt x="-79" y="453440"/>
                  </a:lnTo>
                  <a:cubicBezTo>
                    <a:pt x="-246" y="704143"/>
                    <a:pt x="202855" y="907511"/>
                    <a:pt x="453557" y="907677"/>
                  </a:cubicBezTo>
                  <a:cubicBezTo>
                    <a:pt x="453581" y="907677"/>
                    <a:pt x="453601" y="907677"/>
                    <a:pt x="453624" y="907677"/>
                  </a:cubicBezTo>
                  <a:lnTo>
                    <a:pt x="458695" y="907677"/>
                  </a:lnTo>
                  <a:cubicBezTo>
                    <a:pt x="460297" y="907677"/>
                    <a:pt x="462032" y="907677"/>
                    <a:pt x="463533" y="907677"/>
                  </a:cubicBezTo>
                  <a:cubicBezTo>
                    <a:pt x="465034" y="907677"/>
                    <a:pt x="466702" y="907677"/>
                    <a:pt x="468270" y="907677"/>
                  </a:cubicBezTo>
                  <a:lnTo>
                    <a:pt x="468471" y="907677"/>
                  </a:lnTo>
                  <a:lnTo>
                    <a:pt x="473408" y="907511"/>
                  </a:lnTo>
                  <a:lnTo>
                    <a:pt x="478313" y="907277"/>
                  </a:lnTo>
                  <a:lnTo>
                    <a:pt x="482783" y="907010"/>
                  </a:lnTo>
                  <a:lnTo>
                    <a:pt x="483417" y="907010"/>
                  </a:lnTo>
                  <a:lnTo>
                    <a:pt x="487287" y="906743"/>
                  </a:lnTo>
                  <a:cubicBezTo>
                    <a:pt x="490624" y="906510"/>
                    <a:pt x="493960" y="906209"/>
                    <a:pt x="497296" y="905909"/>
                  </a:cubicBezTo>
                  <a:lnTo>
                    <a:pt x="500165" y="905609"/>
                  </a:lnTo>
                  <a:lnTo>
                    <a:pt x="505937" y="905008"/>
                  </a:lnTo>
                  <a:lnTo>
                    <a:pt x="508406" y="904708"/>
                  </a:lnTo>
                  <a:lnTo>
                    <a:pt x="511742" y="904308"/>
                  </a:lnTo>
                  <a:lnTo>
                    <a:pt x="513978" y="904041"/>
                  </a:lnTo>
                  <a:lnTo>
                    <a:pt x="518215" y="903440"/>
                  </a:lnTo>
                  <a:lnTo>
                    <a:pt x="521751" y="902940"/>
                  </a:lnTo>
                  <a:cubicBezTo>
                    <a:pt x="524253" y="902573"/>
                    <a:pt x="526789" y="902172"/>
                    <a:pt x="529291" y="901739"/>
                  </a:cubicBezTo>
                  <a:lnTo>
                    <a:pt x="533929" y="900938"/>
                  </a:lnTo>
                  <a:lnTo>
                    <a:pt x="539867" y="899837"/>
                  </a:lnTo>
                  <a:lnTo>
                    <a:pt x="542369" y="899337"/>
                  </a:lnTo>
                  <a:lnTo>
                    <a:pt x="546206" y="898569"/>
                  </a:lnTo>
                  <a:lnTo>
                    <a:pt x="549543" y="897869"/>
                  </a:lnTo>
                  <a:lnTo>
                    <a:pt x="551444" y="897435"/>
                  </a:lnTo>
                  <a:lnTo>
                    <a:pt x="554480" y="896768"/>
                  </a:lnTo>
                  <a:lnTo>
                    <a:pt x="560486" y="895366"/>
                  </a:lnTo>
                  <a:lnTo>
                    <a:pt x="563622" y="894599"/>
                  </a:lnTo>
                  <a:lnTo>
                    <a:pt x="564923" y="894265"/>
                  </a:lnTo>
                  <a:lnTo>
                    <a:pt x="567959" y="893498"/>
                  </a:lnTo>
                  <a:lnTo>
                    <a:pt x="569994" y="892964"/>
                  </a:lnTo>
                  <a:lnTo>
                    <a:pt x="575065" y="891596"/>
                  </a:lnTo>
                  <a:lnTo>
                    <a:pt x="581338" y="889828"/>
                  </a:lnTo>
                  <a:lnTo>
                    <a:pt x="583473" y="889194"/>
                  </a:lnTo>
                  <a:lnTo>
                    <a:pt x="587076" y="887893"/>
                  </a:lnTo>
                  <a:lnTo>
                    <a:pt x="589612" y="887092"/>
                  </a:lnTo>
                  <a:lnTo>
                    <a:pt x="593648" y="885825"/>
                  </a:lnTo>
                  <a:cubicBezTo>
                    <a:pt x="597218" y="884657"/>
                    <a:pt x="600788" y="883456"/>
                    <a:pt x="604324" y="882188"/>
                  </a:cubicBezTo>
                  <a:lnTo>
                    <a:pt x="606059" y="881587"/>
                  </a:lnTo>
                  <a:lnTo>
                    <a:pt x="607627" y="881020"/>
                  </a:lnTo>
                  <a:lnTo>
                    <a:pt x="609562" y="880320"/>
                  </a:lnTo>
                  <a:lnTo>
                    <a:pt x="612165" y="879386"/>
                  </a:lnTo>
                  <a:cubicBezTo>
                    <a:pt x="613032" y="879119"/>
                    <a:pt x="613633" y="878852"/>
                    <a:pt x="614367" y="878585"/>
                  </a:cubicBezTo>
                  <a:lnTo>
                    <a:pt x="617370" y="877417"/>
                  </a:lnTo>
                  <a:lnTo>
                    <a:pt x="619938" y="876416"/>
                  </a:lnTo>
                  <a:lnTo>
                    <a:pt x="622507" y="875382"/>
                  </a:lnTo>
                  <a:lnTo>
                    <a:pt x="625143" y="874348"/>
                  </a:lnTo>
                  <a:lnTo>
                    <a:pt x="627645" y="873313"/>
                  </a:lnTo>
                  <a:lnTo>
                    <a:pt x="630181" y="872246"/>
                  </a:lnTo>
                  <a:lnTo>
                    <a:pt x="635252" y="870044"/>
                  </a:lnTo>
                  <a:cubicBezTo>
                    <a:pt x="638588" y="868576"/>
                    <a:pt x="641925" y="867041"/>
                    <a:pt x="645261" y="865473"/>
                  </a:cubicBezTo>
                  <a:lnTo>
                    <a:pt x="649198" y="863638"/>
                  </a:lnTo>
                  <a:lnTo>
                    <a:pt x="651033" y="862704"/>
                  </a:lnTo>
                  <a:lnTo>
                    <a:pt x="655170" y="860669"/>
                  </a:lnTo>
                  <a:lnTo>
                    <a:pt x="660074" y="858200"/>
                  </a:lnTo>
                  <a:lnTo>
                    <a:pt x="664978" y="855664"/>
                  </a:lnTo>
                  <a:lnTo>
                    <a:pt x="669683" y="853129"/>
                  </a:lnTo>
                  <a:lnTo>
                    <a:pt x="669983" y="852962"/>
                  </a:lnTo>
                  <a:lnTo>
                    <a:pt x="674620" y="850426"/>
                  </a:lnTo>
                  <a:lnTo>
                    <a:pt x="678924" y="847991"/>
                  </a:lnTo>
                  <a:lnTo>
                    <a:pt x="679758" y="847491"/>
                  </a:lnTo>
                  <a:lnTo>
                    <a:pt x="683595" y="845255"/>
                  </a:lnTo>
                  <a:lnTo>
                    <a:pt x="688833" y="842119"/>
                  </a:lnTo>
                  <a:lnTo>
                    <a:pt x="693337" y="839383"/>
                  </a:lnTo>
                  <a:cubicBezTo>
                    <a:pt x="695072" y="838282"/>
                    <a:pt x="696673" y="837215"/>
                    <a:pt x="698508" y="836047"/>
                  </a:cubicBezTo>
                  <a:lnTo>
                    <a:pt x="702712" y="833311"/>
                  </a:lnTo>
                  <a:lnTo>
                    <a:pt x="707283" y="830275"/>
                  </a:lnTo>
                  <a:cubicBezTo>
                    <a:pt x="708817" y="829241"/>
                    <a:pt x="710319" y="828240"/>
                    <a:pt x="711787" y="827206"/>
                  </a:cubicBezTo>
                  <a:lnTo>
                    <a:pt x="711987" y="827206"/>
                  </a:lnTo>
                  <a:lnTo>
                    <a:pt x="716257" y="824170"/>
                  </a:lnTo>
                  <a:cubicBezTo>
                    <a:pt x="718026" y="822935"/>
                    <a:pt x="719760" y="821701"/>
                    <a:pt x="721462" y="820400"/>
                  </a:cubicBezTo>
                  <a:cubicBezTo>
                    <a:pt x="722630" y="819566"/>
                    <a:pt x="723797" y="818732"/>
                    <a:pt x="724798" y="817864"/>
                  </a:cubicBezTo>
                  <a:lnTo>
                    <a:pt x="725065" y="817664"/>
                  </a:lnTo>
                  <a:lnTo>
                    <a:pt x="729202" y="814528"/>
                  </a:lnTo>
                  <a:lnTo>
                    <a:pt x="729202" y="814528"/>
                  </a:lnTo>
                  <a:lnTo>
                    <a:pt x="732105" y="812293"/>
                  </a:lnTo>
                  <a:lnTo>
                    <a:pt x="733940" y="810858"/>
                  </a:lnTo>
                  <a:lnTo>
                    <a:pt x="733940" y="810858"/>
                  </a:lnTo>
                  <a:lnTo>
                    <a:pt x="610497" y="810858"/>
                  </a:lnTo>
                  <a:cubicBezTo>
                    <a:pt x="610864" y="808990"/>
                    <a:pt x="611197" y="807121"/>
                    <a:pt x="611464" y="805253"/>
                  </a:cubicBezTo>
                  <a:cubicBezTo>
                    <a:pt x="611464" y="805253"/>
                    <a:pt x="611464" y="805053"/>
                    <a:pt x="611464" y="804953"/>
                  </a:cubicBezTo>
                  <a:cubicBezTo>
                    <a:pt x="611865" y="802084"/>
                    <a:pt x="612165" y="799214"/>
                    <a:pt x="612298" y="796345"/>
                  </a:cubicBezTo>
                  <a:cubicBezTo>
                    <a:pt x="612348" y="795401"/>
                    <a:pt x="612348" y="794453"/>
                    <a:pt x="612298" y="793509"/>
                  </a:cubicBezTo>
                  <a:cubicBezTo>
                    <a:pt x="612298" y="793042"/>
                    <a:pt x="612298" y="792542"/>
                    <a:pt x="612298" y="792075"/>
                  </a:cubicBezTo>
                  <a:cubicBezTo>
                    <a:pt x="612298" y="791608"/>
                    <a:pt x="612298" y="791140"/>
                    <a:pt x="612298" y="790673"/>
                  </a:cubicBezTo>
                  <a:lnTo>
                    <a:pt x="612298" y="789239"/>
                  </a:lnTo>
                  <a:cubicBezTo>
                    <a:pt x="612315" y="789049"/>
                    <a:pt x="612315" y="788862"/>
                    <a:pt x="612298" y="788672"/>
                  </a:cubicBezTo>
                  <a:lnTo>
                    <a:pt x="612298" y="788672"/>
                  </a:lnTo>
                  <a:cubicBezTo>
                    <a:pt x="612298" y="788004"/>
                    <a:pt x="612298" y="787337"/>
                    <a:pt x="612298" y="786636"/>
                  </a:cubicBezTo>
                  <a:cubicBezTo>
                    <a:pt x="612298" y="785936"/>
                    <a:pt x="612298" y="785302"/>
                    <a:pt x="612298" y="784635"/>
                  </a:cubicBezTo>
                  <a:lnTo>
                    <a:pt x="612298" y="784635"/>
                  </a:lnTo>
                  <a:lnTo>
                    <a:pt x="612031" y="784635"/>
                  </a:lnTo>
                  <a:cubicBezTo>
                    <a:pt x="609162" y="786003"/>
                    <a:pt x="606293" y="787370"/>
                    <a:pt x="603357" y="788672"/>
                  </a:cubicBezTo>
                  <a:lnTo>
                    <a:pt x="603357" y="788672"/>
                  </a:lnTo>
                  <a:lnTo>
                    <a:pt x="603357" y="787771"/>
                  </a:lnTo>
                  <a:cubicBezTo>
                    <a:pt x="603357" y="786403"/>
                    <a:pt x="603357" y="785035"/>
                    <a:pt x="603123" y="783734"/>
                  </a:cubicBezTo>
                  <a:lnTo>
                    <a:pt x="603123" y="783567"/>
                  </a:lnTo>
                  <a:cubicBezTo>
                    <a:pt x="603107" y="783390"/>
                    <a:pt x="603107" y="783210"/>
                    <a:pt x="603123" y="783033"/>
                  </a:cubicBezTo>
                  <a:cubicBezTo>
                    <a:pt x="603123" y="782433"/>
                    <a:pt x="603123" y="781899"/>
                    <a:pt x="602957" y="781332"/>
                  </a:cubicBezTo>
                  <a:cubicBezTo>
                    <a:pt x="602790" y="780765"/>
                    <a:pt x="602957" y="779730"/>
                    <a:pt x="602690" y="778930"/>
                  </a:cubicBezTo>
                  <a:lnTo>
                    <a:pt x="602690" y="778930"/>
                  </a:lnTo>
                  <a:lnTo>
                    <a:pt x="602690" y="778930"/>
                  </a:lnTo>
                  <a:lnTo>
                    <a:pt x="602857" y="778930"/>
                  </a:lnTo>
                  <a:lnTo>
                    <a:pt x="602857" y="778930"/>
                  </a:lnTo>
                  <a:lnTo>
                    <a:pt x="603490" y="778629"/>
                  </a:lnTo>
                  <a:lnTo>
                    <a:pt x="603490" y="778629"/>
                  </a:lnTo>
                  <a:lnTo>
                    <a:pt x="604525" y="778162"/>
                  </a:lnTo>
                  <a:lnTo>
                    <a:pt x="606193" y="777328"/>
                  </a:lnTo>
                  <a:lnTo>
                    <a:pt x="606193" y="777328"/>
                  </a:lnTo>
                  <a:lnTo>
                    <a:pt x="606493" y="777328"/>
                  </a:lnTo>
                  <a:lnTo>
                    <a:pt x="606860" y="777128"/>
                  </a:lnTo>
                  <a:lnTo>
                    <a:pt x="606860" y="777128"/>
                  </a:lnTo>
                  <a:lnTo>
                    <a:pt x="607327" y="776894"/>
                  </a:lnTo>
                  <a:lnTo>
                    <a:pt x="607594" y="776894"/>
                  </a:lnTo>
                  <a:cubicBezTo>
                    <a:pt x="607714" y="776801"/>
                    <a:pt x="607848" y="776734"/>
                    <a:pt x="607995" y="776694"/>
                  </a:cubicBezTo>
                  <a:lnTo>
                    <a:pt x="607995" y="776694"/>
                  </a:lnTo>
                  <a:cubicBezTo>
                    <a:pt x="608115" y="776601"/>
                    <a:pt x="608248" y="776534"/>
                    <a:pt x="608395" y="776494"/>
                  </a:cubicBezTo>
                  <a:lnTo>
                    <a:pt x="608762" y="776294"/>
                  </a:lnTo>
                  <a:lnTo>
                    <a:pt x="609296" y="776060"/>
                  </a:lnTo>
                  <a:lnTo>
                    <a:pt x="609796" y="775827"/>
                  </a:lnTo>
                  <a:lnTo>
                    <a:pt x="609796" y="775827"/>
                  </a:lnTo>
                  <a:lnTo>
                    <a:pt x="609796" y="775827"/>
                  </a:lnTo>
                  <a:lnTo>
                    <a:pt x="609796" y="775827"/>
                  </a:lnTo>
                  <a:lnTo>
                    <a:pt x="609796" y="775827"/>
                  </a:lnTo>
                  <a:lnTo>
                    <a:pt x="610030" y="775827"/>
                  </a:lnTo>
                  <a:lnTo>
                    <a:pt x="610030" y="775827"/>
                  </a:lnTo>
                  <a:lnTo>
                    <a:pt x="610030" y="775827"/>
                  </a:lnTo>
                  <a:lnTo>
                    <a:pt x="610030" y="775827"/>
                  </a:lnTo>
                  <a:cubicBezTo>
                    <a:pt x="610030" y="775827"/>
                    <a:pt x="610030" y="775827"/>
                    <a:pt x="610030" y="775827"/>
                  </a:cubicBezTo>
                  <a:lnTo>
                    <a:pt x="610230" y="776928"/>
                  </a:lnTo>
                  <a:cubicBezTo>
                    <a:pt x="610230" y="776928"/>
                    <a:pt x="610230" y="777161"/>
                    <a:pt x="610230" y="777261"/>
                  </a:cubicBezTo>
                  <a:lnTo>
                    <a:pt x="610230" y="777829"/>
                  </a:lnTo>
                  <a:cubicBezTo>
                    <a:pt x="610230" y="778529"/>
                    <a:pt x="610430" y="779230"/>
                    <a:pt x="610497" y="779964"/>
                  </a:cubicBezTo>
                  <a:cubicBezTo>
                    <a:pt x="610497" y="780164"/>
                    <a:pt x="610497" y="780364"/>
                    <a:pt x="610497" y="780564"/>
                  </a:cubicBezTo>
                  <a:lnTo>
                    <a:pt x="610497" y="780564"/>
                  </a:lnTo>
                  <a:lnTo>
                    <a:pt x="615801" y="777929"/>
                  </a:lnTo>
                  <a:lnTo>
                    <a:pt x="615801" y="777929"/>
                  </a:lnTo>
                  <a:lnTo>
                    <a:pt x="616068" y="777762"/>
                  </a:lnTo>
                  <a:lnTo>
                    <a:pt x="616335" y="777762"/>
                  </a:lnTo>
                  <a:lnTo>
                    <a:pt x="616335" y="777762"/>
                  </a:lnTo>
                  <a:lnTo>
                    <a:pt x="616335" y="777762"/>
                  </a:lnTo>
                  <a:lnTo>
                    <a:pt x="616335" y="777762"/>
                  </a:lnTo>
                  <a:lnTo>
                    <a:pt x="616769" y="777528"/>
                  </a:lnTo>
                  <a:lnTo>
                    <a:pt x="617169" y="777362"/>
                  </a:lnTo>
                  <a:lnTo>
                    <a:pt x="617169" y="777362"/>
                  </a:lnTo>
                  <a:lnTo>
                    <a:pt x="617169" y="777362"/>
                  </a:lnTo>
                  <a:lnTo>
                    <a:pt x="617570" y="777362"/>
                  </a:lnTo>
                  <a:lnTo>
                    <a:pt x="617570" y="777362"/>
                  </a:lnTo>
                  <a:lnTo>
                    <a:pt x="618470" y="776894"/>
                  </a:lnTo>
                  <a:lnTo>
                    <a:pt x="620472" y="775827"/>
                  </a:lnTo>
                  <a:lnTo>
                    <a:pt x="620472" y="775827"/>
                  </a:lnTo>
                  <a:lnTo>
                    <a:pt x="620973" y="775527"/>
                  </a:lnTo>
                  <a:lnTo>
                    <a:pt x="621673" y="775160"/>
                  </a:lnTo>
                  <a:lnTo>
                    <a:pt x="621673" y="775160"/>
                  </a:lnTo>
                  <a:lnTo>
                    <a:pt x="622240" y="774859"/>
                  </a:lnTo>
                  <a:lnTo>
                    <a:pt x="623008" y="774459"/>
                  </a:lnTo>
                  <a:lnTo>
                    <a:pt x="623008" y="774459"/>
                  </a:lnTo>
                  <a:lnTo>
                    <a:pt x="623175" y="774459"/>
                  </a:lnTo>
                  <a:lnTo>
                    <a:pt x="623708" y="774159"/>
                  </a:lnTo>
                  <a:lnTo>
                    <a:pt x="624442" y="773758"/>
                  </a:lnTo>
                  <a:lnTo>
                    <a:pt x="624809" y="773591"/>
                  </a:lnTo>
                  <a:lnTo>
                    <a:pt x="625477" y="773225"/>
                  </a:lnTo>
                  <a:lnTo>
                    <a:pt x="625477" y="773225"/>
                  </a:lnTo>
                  <a:lnTo>
                    <a:pt x="628079" y="771757"/>
                  </a:lnTo>
                  <a:lnTo>
                    <a:pt x="628079" y="771757"/>
                  </a:lnTo>
                  <a:lnTo>
                    <a:pt x="628780" y="771356"/>
                  </a:lnTo>
                  <a:lnTo>
                    <a:pt x="630481" y="770389"/>
                  </a:lnTo>
                  <a:lnTo>
                    <a:pt x="630481" y="770389"/>
                  </a:lnTo>
                  <a:lnTo>
                    <a:pt x="630748" y="770222"/>
                  </a:lnTo>
                  <a:lnTo>
                    <a:pt x="630748" y="770222"/>
                  </a:lnTo>
                  <a:lnTo>
                    <a:pt x="630748" y="770222"/>
                  </a:lnTo>
                  <a:lnTo>
                    <a:pt x="630748" y="770222"/>
                  </a:lnTo>
                  <a:cubicBezTo>
                    <a:pt x="630748" y="770222"/>
                    <a:pt x="630748" y="770222"/>
                    <a:pt x="630748" y="770222"/>
                  </a:cubicBezTo>
                  <a:lnTo>
                    <a:pt x="630748" y="770222"/>
                  </a:lnTo>
                  <a:lnTo>
                    <a:pt x="631082" y="770022"/>
                  </a:lnTo>
                  <a:lnTo>
                    <a:pt x="631515" y="769788"/>
                  </a:lnTo>
                  <a:lnTo>
                    <a:pt x="631515" y="769788"/>
                  </a:lnTo>
                  <a:lnTo>
                    <a:pt x="632783" y="769021"/>
                  </a:lnTo>
                  <a:lnTo>
                    <a:pt x="632783" y="769021"/>
                  </a:lnTo>
                  <a:cubicBezTo>
                    <a:pt x="632783" y="769021"/>
                    <a:pt x="632783" y="769021"/>
                    <a:pt x="632783" y="769021"/>
                  </a:cubicBezTo>
                  <a:lnTo>
                    <a:pt x="633250" y="768754"/>
                  </a:lnTo>
                  <a:lnTo>
                    <a:pt x="633484" y="768754"/>
                  </a:lnTo>
                  <a:cubicBezTo>
                    <a:pt x="633701" y="768597"/>
                    <a:pt x="633938" y="768460"/>
                    <a:pt x="634184" y="768354"/>
                  </a:cubicBezTo>
                  <a:lnTo>
                    <a:pt x="634852" y="767953"/>
                  </a:lnTo>
                  <a:lnTo>
                    <a:pt x="635886" y="767353"/>
                  </a:lnTo>
                  <a:cubicBezTo>
                    <a:pt x="636039" y="767263"/>
                    <a:pt x="636183" y="767162"/>
                    <a:pt x="636320" y="767052"/>
                  </a:cubicBezTo>
                  <a:lnTo>
                    <a:pt x="637421" y="766385"/>
                  </a:lnTo>
                  <a:lnTo>
                    <a:pt x="638588" y="765684"/>
                  </a:lnTo>
                  <a:lnTo>
                    <a:pt x="638588" y="765684"/>
                  </a:lnTo>
                  <a:lnTo>
                    <a:pt x="638588" y="765684"/>
                  </a:lnTo>
                  <a:lnTo>
                    <a:pt x="638788" y="765684"/>
                  </a:lnTo>
                  <a:lnTo>
                    <a:pt x="638788" y="765684"/>
                  </a:lnTo>
                  <a:cubicBezTo>
                    <a:pt x="638855" y="765668"/>
                    <a:pt x="638922" y="765668"/>
                    <a:pt x="638989" y="765684"/>
                  </a:cubicBezTo>
                  <a:lnTo>
                    <a:pt x="638989" y="765684"/>
                  </a:lnTo>
                  <a:lnTo>
                    <a:pt x="638989" y="765684"/>
                  </a:lnTo>
                  <a:lnTo>
                    <a:pt x="639155" y="765684"/>
                  </a:lnTo>
                  <a:lnTo>
                    <a:pt x="639155" y="765684"/>
                  </a:lnTo>
                  <a:lnTo>
                    <a:pt x="639522" y="765451"/>
                  </a:lnTo>
                  <a:lnTo>
                    <a:pt x="639522" y="765451"/>
                  </a:lnTo>
                  <a:lnTo>
                    <a:pt x="642025" y="763850"/>
                  </a:lnTo>
                  <a:lnTo>
                    <a:pt x="644160" y="762482"/>
                  </a:lnTo>
                  <a:lnTo>
                    <a:pt x="644527" y="762248"/>
                  </a:lnTo>
                  <a:lnTo>
                    <a:pt x="645261" y="761781"/>
                  </a:lnTo>
                  <a:lnTo>
                    <a:pt x="646228" y="761147"/>
                  </a:lnTo>
                  <a:lnTo>
                    <a:pt x="646495" y="760980"/>
                  </a:lnTo>
                  <a:lnTo>
                    <a:pt x="647062" y="760613"/>
                  </a:lnTo>
                  <a:lnTo>
                    <a:pt x="647396" y="760380"/>
                  </a:lnTo>
                  <a:lnTo>
                    <a:pt x="647696" y="760180"/>
                  </a:lnTo>
                  <a:lnTo>
                    <a:pt x="649498" y="758978"/>
                  </a:lnTo>
                  <a:lnTo>
                    <a:pt x="788388" y="758978"/>
                  </a:lnTo>
                  <a:cubicBezTo>
                    <a:pt x="790323" y="756777"/>
                    <a:pt x="792292" y="754541"/>
                    <a:pt x="794160" y="752306"/>
                  </a:cubicBezTo>
                  <a:lnTo>
                    <a:pt x="797062" y="748970"/>
                  </a:lnTo>
                  <a:lnTo>
                    <a:pt x="799464" y="746067"/>
                  </a:lnTo>
                  <a:lnTo>
                    <a:pt x="801933" y="743064"/>
                  </a:lnTo>
                  <a:cubicBezTo>
                    <a:pt x="803034" y="741730"/>
                    <a:pt x="804102" y="740362"/>
                    <a:pt x="805270" y="739027"/>
                  </a:cubicBezTo>
                  <a:cubicBezTo>
                    <a:pt x="807238" y="736592"/>
                    <a:pt x="809173" y="734090"/>
                    <a:pt x="811075" y="731554"/>
                  </a:cubicBezTo>
                  <a:lnTo>
                    <a:pt x="814144" y="727484"/>
                  </a:lnTo>
                  <a:lnTo>
                    <a:pt x="817147" y="723347"/>
                  </a:lnTo>
                  <a:cubicBezTo>
                    <a:pt x="818148" y="721979"/>
                    <a:pt x="819149" y="720611"/>
                    <a:pt x="820116" y="719210"/>
                  </a:cubicBezTo>
                  <a:cubicBezTo>
                    <a:pt x="822075" y="716431"/>
                    <a:pt x="824010" y="713628"/>
                    <a:pt x="825921" y="710802"/>
                  </a:cubicBezTo>
                  <a:cubicBezTo>
                    <a:pt x="827823" y="707967"/>
                    <a:pt x="829691" y="705131"/>
                    <a:pt x="831560" y="702261"/>
                  </a:cubicBezTo>
                  <a:lnTo>
                    <a:pt x="834295" y="697958"/>
                  </a:lnTo>
                  <a:cubicBezTo>
                    <a:pt x="835230" y="696490"/>
                    <a:pt x="836131" y="695055"/>
                    <a:pt x="836998" y="693587"/>
                  </a:cubicBezTo>
                  <a:cubicBezTo>
                    <a:pt x="837865" y="692119"/>
                    <a:pt x="838766" y="690685"/>
                    <a:pt x="839634" y="689217"/>
                  </a:cubicBezTo>
                  <a:cubicBezTo>
                    <a:pt x="840501" y="687749"/>
                    <a:pt x="841168" y="686581"/>
                    <a:pt x="841969" y="685280"/>
                  </a:cubicBezTo>
                  <a:lnTo>
                    <a:pt x="842403" y="684479"/>
                  </a:lnTo>
                  <a:lnTo>
                    <a:pt x="844104" y="681543"/>
                  </a:lnTo>
                  <a:lnTo>
                    <a:pt x="845138" y="679708"/>
                  </a:lnTo>
                  <a:lnTo>
                    <a:pt x="847274" y="675838"/>
                  </a:lnTo>
                  <a:lnTo>
                    <a:pt x="849376" y="671968"/>
                  </a:lnTo>
                  <a:cubicBezTo>
                    <a:pt x="849676" y="671467"/>
                    <a:pt x="849943" y="670967"/>
                    <a:pt x="850210" y="670433"/>
                  </a:cubicBezTo>
                  <a:cubicBezTo>
                    <a:pt x="850777" y="669366"/>
                    <a:pt x="851344" y="668331"/>
                    <a:pt x="851878" y="667097"/>
                  </a:cubicBezTo>
                  <a:lnTo>
                    <a:pt x="852311" y="666229"/>
                  </a:lnTo>
                  <a:lnTo>
                    <a:pt x="854480" y="662059"/>
                  </a:lnTo>
                  <a:lnTo>
                    <a:pt x="856715" y="657555"/>
                  </a:lnTo>
                  <a:lnTo>
                    <a:pt x="856882" y="657221"/>
                  </a:lnTo>
                  <a:cubicBezTo>
                    <a:pt x="857616" y="655753"/>
                    <a:pt x="858317" y="654286"/>
                    <a:pt x="859017" y="652818"/>
                  </a:cubicBezTo>
                  <a:lnTo>
                    <a:pt x="861219" y="648180"/>
                  </a:lnTo>
                  <a:cubicBezTo>
                    <a:pt x="861953" y="646612"/>
                    <a:pt x="862654" y="645044"/>
                    <a:pt x="863355" y="643476"/>
                  </a:cubicBezTo>
                  <a:cubicBezTo>
                    <a:pt x="864756" y="640340"/>
                    <a:pt x="866157" y="637204"/>
                    <a:pt x="867492" y="634001"/>
                  </a:cubicBezTo>
                  <a:lnTo>
                    <a:pt x="867492" y="634001"/>
                  </a:lnTo>
                  <a:cubicBezTo>
                    <a:pt x="868126" y="632466"/>
                    <a:pt x="868759" y="630931"/>
                    <a:pt x="869427" y="629397"/>
                  </a:cubicBezTo>
                  <a:cubicBezTo>
                    <a:pt x="870094" y="627862"/>
                    <a:pt x="870561" y="626594"/>
                    <a:pt x="871095" y="625226"/>
                  </a:cubicBezTo>
                  <a:cubicBezTo>
                    <a:pt x="871629" y="623858"/>
                    <a:pt x="872529" y="621556"/>
                    <a:pt x="873230" y="619788"/>
                  </a:cubicBezTo>
                  <a:lnTo>
                    <a:pt x="873230" y="619788"/>
                  </a:lnTo>
                  <a:lnTo>
                    <a:pt x="873230" y="619488"/>
                  </a:lnTo>
                  <a:lnTo>
                    <a:pt x="874064" y="617253"/>
                  </a:lnTo>
                  <a:lnTo>
                    <a:pt x="875766" y="612715"/>
                  </a:lnTo>
                  <a:cubicBezTo>
                    <a:pt x="876700" y="610146"/>
                    <a:pt x="877601" y="607511"/>
                    <a:pt x="878501" y="604875"/>
                  </a:cubicBezTo>
                  <a:cubicBezTo>
                    <a:pt x="879402" y="602239"/>
                    <a:pt x="880136" y="600071"/>
                    <a:pt x="880937" y="597635"/>
                  </a:cubicBezTo>
                  <a:cubicBezTo>
                    <a:pt x="881237" y="596701"/>
                    <a:pt x="881504" y="595867"/>
                    <a:pt x="881771" y="594966"/>
                  </a:cubicBezTo>
                  <a:cubicBezTo>
                    <a:pt x="883372" y="589962"/>
                    <a:pt x="884874" y="584957"/>
                    <a:pt x="886308" y="579786"/>
                  </a:cubicBezTo>
                  <a:lnTo>
                    <a:pt x="887309" y="576183"/>
                  </a:lnTo>
                  <a:cubicBezTo>
                    <a:pt x="888177" y="572846"/>
                    <a:pt x="889044" y="569510"/>
                    <a:pt x="889845" y="566374"/>
                  </a:cubicBezTo>
                  <a:lnTo>
                    <a:pt x="890546" y="563438"/>
                  </a:lnTo>
                  <a:cubicBezTo>
                    <a:pt x="890946" y="561770"/>
                    <a:pt x="891346" y="560102"/>
                    <a:pt x="891713" y="558434"/>
                  </a:cubicBezTo>
                  <a:cubicBezTo>
                    <a:pt x="892080" y="556765"/>
                    <a:pt x="892347" y="555665"/>
                    <a:pt x="892647" y="554330"/>
                  </a:cubicBezTo>
                  <a:cubicBezTo>
                    <a:pt x="892631" y="554253"/>
                    <a:pt x="892631" y="554173"/>
                    <a:pt x="892647" y="554096"/>
                  </a:cubicBezTo>
                  <a:cubicBezTo>
                    <a:pt x="892981" y="552662"/>
                    <a:pt x="893281" y="551227"/>
                    <a:pt x="893581" y="549759"/>
                  </a:cubicBezTo>
                  <a:cubicBezTo>
                    <a:pt x="894182" y="546890"/>
                    <a:pt x="894749" y="543987"/>
                    <a:pt x="895283" y="541052"/>
                  </a:cubicBezTo>
                  <a:cubicBezTo>
                    <a:pt x="895483" y="539917"/>
                    <a:pt x="895717" y="538783"/>
                    <a:pt x="895917" y="537715"/>
                  </a:cubicBezTo>
                  <a:cubicBezTo>
                    <a:pt x="896584" y="534012"/>
                    <a:pt x="897185" y="530242"/>
                    <a:pt x="897752" y="526505"/>
                  </a:cubicBezTo>
                  <a:cubicBezTo>
                    <a:pt x="898085" y="524303"/>
                    <a:pt x="898386" y="522135"/>
                    <a:pt x="898653" y="519833"/>
                  </a:cubicBezTo>
                  <a:cubicBezTo>
                    <a:pt x="898653" y="519232"/>
                    <a:pt x="898853" y="518598"/>
                    <a:pt x="898919" y="517998"/>
                  </a:cubicBezTo>
                  <a:cubicBezTo>
                    <a:pt x="899120" y="516563"/>
                    <a:pt x="899287" y="515095"/>
                    <a:pt x="899487" y="513627"/>
                  </a:cubicBezTo>
                  <a:lnTo>
                    <a:pt x="899787" y="510891"/>
                  </a:lnTo>
                  <a:cubicBezTo>
                    <a:pt x="900421" y="505987"/>
                    <a:pt x="900921" y="501049"/>
                    <a:pt x="901322" y="496045"/>
                  </a:cubicBezTo>
                  <a:cubicBezTo>
                    <a:pt x="901789" y="490206"/>
                    <a:pt x="902189" y="484301"/>
                    <a:pt x="902456" y="478396"/>
                  </a:cubicBezTo>
                  <a:lnTo>
                    <a:pt x="902656" y="473792"/>
                  </a:lnTo>
                  <a:cubicBezTo>
                    <a:pt x="902656" y="470756"/>
                    <a:pt x="902656" y="467720"/>
                    <a:pt x="902890" y="464650"/>
                  </a:cubicBezTo>
                  <a:lnTo>
                    <a:pt x="902890" y="457077"/>
                  </a:lnTo>
                  <a:cubicBezTo>
                    <a:pt x="907627" y="450838"/>
                    <a:pt x="907627" y="447935"/>
                    <a:pt x="907561" y="445166"/>
                  </a:cubicBezTo>
                  <a:close/>
                  <a:moveTo>
                    <a:pt x="645561" y="297502"/>
                  </a:moveTo>
                  <a:lnTo>
                    <a:pt x="656204" y="288861"/>
                  </a:lnTo>
                  <a:lnTo>
                    <a:pt x="656204" y="288861"/>
                  </a:lnTo>
                  <a:lnTo>
                    <a:pt x="666913" y="280186"/>
                  </a:lnTo>
                  <a:lnTo>
                    <a:pt x="666913" y="280186"/>
                  </a:lnTo>
                  <a:lnTo>
                    <a:pt x="669582" y="278018"/>
                  </a:lnTo>
                  <a:lnTo>
                    <a:pt x="670450" y="277284"/>
                  </a:lnTo>
                  <a:lnTo>
                    <a:pt x="670617" y="277284"/>
                  </a:lnTo>
                  <a:lnTo>
                    <a:pt x="671851" y="276283"/>
                  </a:lnTo>
                  <a:lnTo>
                    <a:pt x="674020" y="274548"/>
                  </a:lnTo>
                  <a:lnTo>
                    <a:pt x="675054" y="273680"/>
                  </a:lnTo>
                  <a:lnTo>
                    <a:pt x="677556" y="271645"/>
                  </a:lnTo>
                  <a:lnTo>
                    <a:pt x="677556" y="271645"/>
                  </a:lnTo>
                  <a:lnTo>
                    <a:pt x="688166" y="263038"/>
                  </a:lnTo>
                  <a:lnTo>
                    <a:pt x="688166" y="263038"/>
                  </a:lnTo>
                  <a:lnTo>
                    <a:pt x="698842" y="254430"/>
                  </a:lnTo>
                  <a:lnTo>
                    <a:pt x="698842" y="254430"/>
                  </a:lnTo>
                  <a:lnTo>
                    <a:pt x="701511" y="252261"/>
                  </a:lnTo>
                  <a:lnTo>
                    <a:pt x="705915" y="248658"/>
                  </a:lnTo>
                  <a:lnTo>
                    <a:pt x="705915" y="248658"/>
                  </a:lnTo>
                  <a:lnTo>
                    <a:pt x="709451" y="245822"/>
                  </a:lnTo>
                  <a:lnTo>
                    <a:pt x="709451" y="245822"/>
                  </a:lnTo>
                  <a:lnTo>
                    <a:pt x="712988" y="242920"/>
                  </a:lnTo>
                  <a:lnTo>
                    <a:pt x="712988" y="242920"/>
                  </a:lnTo>
                  <a:lnTo>
                    <a:pt x="716524" y="240051"/>
                  </a:lnTo>
                  <a:lnTo>
                    <a:pt x="716524" y="240051"/>
                  </a:lnTo>
                  <a:lnTo>
                    <a:pt x="720061" y="237148"/>
                  </a:lnTo>
                  <a:lnTo>
                    <a:pt x="720061" y="237148"/>
                  </a:lnTo>
                  <a:lnTo>
                    <a:pt x="723397" y="234312"/>
                  </a:lnTo>
                  <a:lnTo>
                    <a:pt x="726967" y="231410"/>
                  </a:lnTo>
                  <a:lnTo>
                    <a:pt x="730537" y="228540"/>
                  </a:lnTo>
                  <a:lnTo>
                    <a:pt x="736976" y="223336"/>
                  </a:lnTo>
                  <a:lnTo>
                    <a:pt x="736976" y="223336"/>
                  </a:lnTo>
                  <a:lnTo>
                    <a:pt x="737643" y="222769"/>
                  </a:lnTo>
                  <a:lnTo>
                    <a:pt x="741346" y="219733"/>
                  </a:lnTo>
                  <a:lnTo>
                    <a:pt x="745850" y="216096"/>
                  </a:lnTo>
                  <a:lnTo>
                    <a:pt x="751922" y="211225"/>
                  </a:lnTo>
                  <a:lnTo>
                    <a:pt x="762632" y="202551"/>
                  </a:lnTo>
                  <a:lnTo>
                    <a:pt x="773909" y="193276"/>
                  </a:lnTo>
                  <a:lnTo>
                    <a:pt x="776077" y="196011"/>
                  </a:lnTo>
                  <a:lnTo>
                    <a:pt x="777145" y="197346"/>
                  </a:lnTo>
                  <a:lnTo>
                    <a:pt x="778813" y="199481"/>
                  </a:lnTo>
                  <a:cubicBezTo>
                    <a:pt x="780504" y="201707"/>
                    <a:pt x="782172" y="203928"/>
                    <a:pt x="783817" y="206154"/>
                  </a:cubicBezTo>
                  <a:lnTo>
                    <a:pt x="785319" y="208189"/>
                  </a:lnTo>
                  <a:lnTo>
                    <a:pt x="787020" y="210458"/>
                  </a:lnTo>
                  <a:lnTo>
                    <a:pt x="788054" y="211926"/>
                  </a:lnTo>
                  <a:lnTo>
                    <a:pt x="789155" y="213427"/>
                  </a:lnTo>
                  <a:lnTo>
                    <a:pt x="790990" y="215963"/>
                  </a:lnTo>
                  <a:cubicBezTo>
                    <a:pt x="791758" y="217063"/>
                    <a:pt x="792525" y="218131"/>
                    <a:pt x="793259" y="219299"/>
                  </a:cubicBezTo>
                  <a:lnTo>
                    <a:pt x="793259" y="219299"/>
                  </a:lnTo>
                  <a:cubicBezTo>
                    <a:pt x="794026" y="220400"/>
                    <a:pt x="794794" y="221501"/>
                    <a:pt x="795528" y="222635"/>
                  </a:cubicBezTo>
                  <a:lnTo>
                    <a:pt x="797096" y="224937"/>
                  </a:lnTo>
                  <a:lnTo>
                    <a:pt x="797963" y="226272"/>
                  </a:lnTo>
                  <a:cubicBezTo>
                    <a:pt x="797963" y="226505"/>
                    <a:pt x="798297" y="226739"/>
                    <a:pt x="798430" y="226972"/>
                  </a:cubicBezTo>
                  <a:cubicBezTo>
                    <a:pt x="798617" y="227189"/>
                    <a:pt x="798787" y="227423"/>
                    <a:pt x="798931" y="227673"/>
                  </a:cubicBezTo>
                  <a:lnTo>
                    <a:pt x="799665" y="228841"/>
                  </a:lnTo>
                  <a:lnTo>
                    <a:pt x="800832" y="230609"/>
                  </a:lnTo>
                  <a:lnTo>
                    <a:pt x="802868" y="233945"/>
                  </a:lnTo>
                  <a:lnTo>
                    <a:pt x="804336" y="236281"/>
                  </a:lnTo>
                  <a:cubicBezTo>
                    <a:pt x="806170" y="239250"/>
                    <a:pt x="808005" y="242219"/>
                    <a:pt x="809707" y="245222"/>
                  </a:cubicBezTo>
                  <a:cubicBezTo>
                    <a:pt x="810174" y="245956"/>
                    <a:pt x="810641" y="246723"/>
                    <a:pt x="811042" y="247457"/>
                  </a:cubicBezTo>
                  <a:cubicBezTo>
                    <a:pt x="811442" y="248191"/>
                    <a:pt x="811842" y="248892"/>
                    <a:pt x="812243" y="249592"/>
                  </a:cubicBezTo>
                  <a:lnTo>
                    <a:pt x="814178" y="252929"/>
                  </a:lnTo>
                  <a:cubicBezTo>
                    <a:pt x="814945" y="254330"/>
                    <a:pt x="815712" y="255698"/>
                    <a:pt x="816446" y="257099"/>
                  </a:cubicBezTo>
                  <a:cubicBezTo>
                    <a:pt x="818148" y="260202"/>
                    <a:pt x="819783" y="263305"/>
                    <a:pt x="821384" y="266441"/>
                  </a:cubicBezTo>
                  <a:lnTo>
                    <a:pt x="823152" y="269944"/>
                  </a:lnTo>
                  <a:lnTo>
                    <a:pt x="823486" y="270644"/>
                  </a:lnTo>
                  <a:cubicBezTo>
                    <a:pt x="824187" y="272046"/>
                    <a:pt x="824887" y="273480"/>
                    <a:pt x="825554" y="274882"/>
                  </a:cubicBezTo>
                  <a:cubicBezTo>
                    <a:pt x="826222" y="276283"/>
                    <a:pt x="826889" y="277651"/>
                    <a:pt x="827523" y="279019"/>
                  </a:cubicBezTo>
                  <a:cubicBezTo>
                    <a:pt x="828457" y="280997"/>
                    <a:pt x="829358" y="282965"/>
                    <a:pt x="830225" y="284924"/>
                  </a:cubicBezTo>
                  <a:cubicBezTo>
                    <a:pt x="830692" y="285958"/>
                    <a:pt x="831159" y="286959"/>
                    <a:pt x="831593" y="287993"/>
                  </a:cubicBezTo>
                  <a:cubicBezTo>
                    <a:pt x="831703" y="288267"/>
                    <a:pt x="831823" y="288534"/>
                    <a:pt x="831960" y="288794"/>
                  </a:cubicBezTo>
                  <a:lnTo>
                    <a:pt x="832694" y="290529"/>
                  </a:lnTo>
                  <a:cubicBezTo>
                    <a:pt x="832861" y="290862"/>
                    <a:pt x="832961" y="291163"/>
                    <a:pt x="833094" y="291463"/>
                  </a:cubicBezTo>
                  <a:cubicBezTo>
                    <a:pt x="833228" y="291763"/>
                    <a:pt x="833762" y="293031"/>
                    <a:pt x="834095" y="293798"/>
                  </a:cubicBezTo>
                  <a:lnTo>
                    <a:pt x="834095" y="293798"/>
                  </a:lnTo>
                  <a:cubicBezTo>
                    <a:pt x="835163" y="296301"/>
                    <a:pt x="836164" y="298803"/>
                    <a:pt x="837165" y="301338"/>
                  </a:cubicBezTo>
                  <a:lnTo>
                    <a:pt x="837165" y="301338"/>
                  </a:lnTo>
                  <a:lnTo>
                    <a:pt x="837165" y="301338"/>
                  </a:lnTo>
                  <a:cubicBezTo>
                    <a:pt x="837532" y="302239"/>
                    <a:pt x="837899" y="303173"/>
                    <a:pt x="838232" y="304108"/>
                  </a:cubicBezTo>
                  <a:lnTo>
                    <a:pt x="838232" y="304108"/>
                  </a:lnTo>
                  <a:lnTo>
                    <a:pt x="838566" y="305008"/>
                  </a:lnTo>
                  <a:lnTo>
                    <a:pt x="838566" y="305008"/>
                  </a:lnTo>
                  <a:lnTo>
                    <a:pt x="825721" y="309946"/>
                  </a:lnTo>
                  <a:lnTo>
                    <a:pt x="812876" y="314884"/>
                  </a:lnTo>
                  <a:lnTo>
                    <a:pt x="812876" y="314884"/>
                  </a:lnTo>
                  <a:lnTo>
                    <a:pt x="811475" y="315384"/>
                  </a:lnTo>
                  <a:lnTo>
                    <a:pt x="811042" y="315551"/>
                  </a:lnTo>
                  <a:lnTo>
                    <a:pt x="805637" y="317620"/>
                  </a:lnTo>
                  <a:lnTo>
                    <a:pt x="800165" y="319721"/>
                  </a:lnTo>
                  <a:lnTo>
                    <a:pt x="800165" y="319721"/>
                  </a:lnTo>
                  <a:lnTo>
                    <a:pt x="799431" y="319988"/>
                  </a:lnTo>
                  <a:lnTo>
                    <a:pt x="796996" y="320922"/>
                  </a:lnTo>
                  <a:lnTo>
                    <a:pt x="796996" y="320922"/>
                  </a:lnTo>
                  <a:lnTo>
                    <a:pt x="795861" y="321390"/>
                  </a:lnTo>
                  <a:lnTo>
                    <a:pt x="795861" y="321390"/>
                  </a:lnTo>
                  <a:lnTo>
                    <a:pt x="795027" y="321723"/>
                  </a:lnTo>
                  <a:lnTo>
                    <a:pt x="787320" y="324693"/>
                  </a:lnTo>
                  <a:lnTo>
                    <a:pt x="787320" y="324693"/>
                  </a:lnTo>
                  <a:lnTo>
                    <a:pt x="783083" y="326327"/>
                  </a:lnTo>
                  <a:lnTo>
                    <a:pt x="783083" y="326327"/>
                  </a:lnTo>
                  <a:lnTo>
                    <a:pt x="778846" y="327995"/>
                  </a:lnTo>
                  <a:lnTo>
                    <a:pt x="778846" y="327995"/>
                  </a:lnTo>
                  <a:lnTo>
                    <a:pt x="774542" y="329630"/>
                  </a:lnTo>
                  <a:lnTo>
                    <a:pt x="774542" y="329630"/>
                  </a:lnTo>
                  <a:lnTo>
                    <a:pt x="770305" y="331232"/>
                  </a:lnTo>
                  <a:lnTo>
                    <a:pt x="770305" y="331232"/>
                  </a:lnTo>
                  <a:lnTo>
                    <a:pt x="766035" y="332833"/>
                  </a:lnTo>
                  <a:lnTo>
                    <a:pt x="766035" y="332833"/>
                  </a:lnTo>
                  <a:lnTo>
                    <a:pt x="761798" y="334501"/>
                  </a:lnTo>
                  <a:lnTo>
                    <a:pt x="761798" y="334501"/>
                  </a:lnTo>
                  <a:lnTo>
                    <a:pt x="757527" y="336136"/>
                  </a:lnTo>
                  <a:lnTo>
                    <a:pt x="757527" y="336136"/>
                  </a:lnTo>
                  <a:lnTo>
                    <a:pt x="748986" y="339472"/>
                  </a:lnTo>
                  <a:lnTo>
                    <a:pt x="748986" y="339472"/>
                  </a:lnTo>
                  <a:lnTo>
                    <a:pt x="748720" y="339472"/>
                  </a:lnTo>
                  <a:lnTo>
                    <a:pt x="736208" y="344277"/>
                  </a:lnTo>
                  <a:lnTo>
                    <a:pt x="736208" y="344277"/>
                  </a:lnTo>
                  <a:lnTo>
                    <a:pt x="735908" y="344277"/>
                  </a:lnTo>
                  <a:lnTo>
                    <a:pt x="723397" y="349081"/>
                  </a:lnTo>
                  <a:lnTo>
                    <a:pt x="723397" y="349081"/>
                  </a:lnTo>
                  <a:lnTo>
                    <a:pt x="723097" y="349081"/>
                  </a:lnTo>
                  <a:lnTo>
                    <a:pt x="710519" y="354386"/>
                  </a:lnTo>
                  <a:lnTo>
                    <a:pt x="710519" y="354386"/>
                  </a:lnTo>
                  <a:lnTo>
                    <a:pt x="710219" y="354386"/>
                  </a:lnTo>
                  <a:lnTo>
                    <a:pt x="697707" y="359190"/>
                  </a:lnTo>
                  <a:lnTo>
                    <a:pt x="697707" y="359190"/>
                  </a:lnTo>
                  <a:lnTo>
                    <a:pt x="684696" y="364094"/>
                  </a:lnTo>
                  <a:lnTo>
                    <a:pt x="684696" y="364094"/>
                  </a:lnTo>
                  <a:lnTo>
                    <a:pt x="671951" y="368999"/>
                  </a:lnTo>
                  <a:lnTo>
                    <a:pt x="671951" y="368999"/>
                  </a:lnTo>
                  <a:lnTo>
                    <a:pt x="654903" y="375671"/>
                  </a:lnTo>
                  <a:lnTo>
                    <a:pt x="654903" y="375671"/>
                  </a:lnTo>
                  <a:lnTo>
                    <a:pt x="641858" y="380776"/>
                  </a:lnTo>
                  <a:lnTo>
                    <a:pt x="641858" y="380776"/>
                  </a:lnTo>
                  <a:lnTo>
                    <a:pt x="641858" y="380576"/>
                  </a:lnTo>
                  <a:cubicBezTo>
                    <a:pt x="641424" y="379441"/>
                    <a:pt x="640990" y="378240"/>
                    <a:pt x="640490" y="377239"/>
                  </a:cubicBezTo>
                  <a:lnTo>
                    <a:pt x="639389" y="374604"/>
                  </a:lnTo>
                  <a:cubicBezTo>
                    <a:pt x="639389" y="374604"/>
                    <a:pt x="639389" y="374403"/>
                    <a:pt x="639389" y="374303"/>
                  </a:cubicBezTo>
                  <a:lnTo>
                    <a:pt x="639389" y="374303"/>
                  </a:lnTo>
                  <a:cubicBezTo>
                    <a:pt x="639346" y="374186"/>
                    <a:pt x="639292" y="374073"/>
                    <a:pt x="639222" y="373970"/>
                  </a:cubicBezTo>
                  <a:cubicBezTo>
                    <a:pt x="639242" y="373860"/>
                    <a:pt x="639242" y="373746"/>
                    <a:pt x="639222" y="373636"/>
                  </a:cubicBezTo>
                  <a:cubicBezTo>
                    <a:pt x="639222" y="373636"/>
                    <a:pt x="639222" y="373336"/>
                    <a:pt x="639222" y="373202"/>
                  </a:cubicBezTo>
                  <a:lnTo>
                    <a:pt x="639222" y="373202"/>
                  </a:lnTo>
                  <a:lnTo>
                    <a:pt x="638422" y="371467"/>
                  </a:lnTo>
                  <a:lnTo>
                    <a:pt x="638121" y="370767"/>
                  </a:lnTo>
                  <a:lnTo>
                    <a:pt x="637821" y="370066"/>
                  </a:lnTo>
                  <a:lnTo>
                    <a:pt x="637821" y="369833"/>
                  </a:lnTo>
                  <a:lnTo>
                    <a:pt x="637054" y="368164"/>
                  </a:lnTo>
                  <a:cubicBezTo>
                    <a:pt x="636787" y="367631"/>
                    <a:pt x="636553" y="367064"/>
                    <a:pt x="636286" y="366530"/>
                  </a:cubicBezTo>
                  <a:lnTo>
                    <a:pt x="636286" y="366530"/>
                  </a:lnTo>
                  <a:cubicBezTo>
                    <a:pt x="636053" y="366063"/>
                    <a:pt x="635819" y="365629"/>
                    <a:pt x="635586" y="365128"/>
                  </a:cubicBezTo>
                  <a:lnTo>
                    <a:pt x="635252" y="364428"/>
                  </a:lnTo>
                  <a:lnTo>
                    <a:pt x="634885" y="363727"/>
                  </a:lnTo>
                  <a:lnTo>
                    <a:pt x="634585" y="363160"/>
                  </a:lnTo>
                  <a:cubicBezTo>
                    <a:pt x="634598" y="363060"/>
                    <a:pt x="634598" y="362960"/>
                    <a:pt x="634585" y="362860"/>
                  </a:cubicBezTo>
                  <a:lnTo>
                    <a:pt x="634585" y="362693"/>
                  </a:lnTo>
                  <a:lnTo>
                    <a:pt x="634184" y="361926"/>
                  </a:lnTo>
                  <a:cubicBezTo>
                    <a:pt x="633851" y="361325"/>
                    <a:pt x="633517" y="360658"/>
                    <a:pt x="633217" y="360057"/>
                  </a:cubicBezTo>
                  <a:lnTo>
                    <a:pt x="632550" y="358823"/>
                  </a:lnTo>
                  <a:lnTo>
                    <a:pt x="632249" y="358289"/>
                  </a:lnTo>
                  <a:lnTo>
                    <a:pt x="631449" y="356821"/>
                  </a:lnTo>
                  <a:lnTo>
                    <a:pt x="630881" y="355753"/>
                  </a:lnTo>
                  <a:cubicBezTo>
                    <a:pt x="630381" y="354886"/>
                    <a:pt x="629914" y="354019"/>
                    <a:pt x="629414" y="353185"/>
                  </a:cubicBezTo>
                  <a:lnTo>
                    <a:pt x="628846" y="352250"/>
                  </a:lnTo>
                  <a:lnTo>
                    <a:pt x="628012" y="350849"/>
                  </a:lnTo>
                  <a:lnTo>
                    <a:pt x="627178" y="349481"/>
                  </a:lnTo>
                  <a:cubicBezTo>
                    <a:pt x="626911" y="348981"/>
                    <a:pt x="626778" y="348781"/>
                    <a:pt x="626544" y="348414"/>
                  </a:cubicBezTo>
                  <a:cubicBezTo>
                    <a:pt x="626311" y="348047"/>
                    <a:pt x="625510" y="346745"/>
                    <a:pt x="624976" y="345911"/>
                  </a:cubicBezTo>
                  <a:lnTo>
                    <a:pt x="624976" y="345911"/>
                  </a:lnTo>
                  <a:lnTo>
                    <a:pt x="624809" y="345678"/>
                  </a:lnTo>
                  <a:lnTo>
                    <a:pt x="624809" y="345678"/>
                  </a:lnTo>
                  <a:lnTo>
                    <a:pt x="624809" y="345511"/>
                  </a:lnTo>
                  <a:lnTo>
                    <a:pt x="624809" y="345344"/>
                  </a:lnTo>
                  <a:lnTo>
                    <a:pt x="624609" y="345011"/>
                  </a:lnTo>
                  <a:lnTo>
                    <a:pt x="624609" y="345011"/>
                  </a:lnTo>
                  <a:lnTo>
                    <a:pt x="624609" y="345011"/>
                  </a:lnTo>
                  <a:lnTo>
                    <a:pt x="624609" y="344810"/>
                  </a:lnTo>
                  <a:lnTo>
                    <a:pt x="624609" y="344810"/>
                  </a:lnTo>
                  <a:lnTo>
                    <a:pt x="624276" y="344310"/>
                  </a:lnTo>
                  <a:lnTo>
                    <a:pt x="624109" y="344010"/>
                  </a:lnTo>
                  <a:lnTo>
                    <a:pt x="623575" y="343209"/>
                  </a:lnTo>
                  <a:lnTo>
                    <a:pt x="623575" y="343009"/>
                  </a:lnTo>
                  <a:lnTo>
                    <a:pt x="623575" y="342809"/>
                  </a:lnTo>
                  <a:lnTo>
                    <a:pt x="623575" y="342809"/>
                  </a:lnTo>
                  <a:lnTo>
                    <a:pt x="623308" y="342442"/>
                  </a:lnTo>
                  <a:lnTo>
                    <a:pt x="623108" y="342108"/>
                  </a:lnTo>
                  <a:lnTo>
                    <a:pt x="623108" y="341908"/>
                  </a:lnTo>
                  <a:lnTo>
                    <a:pt x="622774" y="341441"/>
                  </a:lnTo>
                  <a:lnTo>
                    <a:pt x="621873" y="340073"/>
                  </a:lnTo>
                  <a:lnTo>
                    <a:pt x="621873" y="340073"/>
                  </a:lnTo>
                  <a:lnTo>
                    <a:pt x="621873" y="339873"/>
                  </a:lnTo>
                  <a:lnTo>
                    <a:pt x="620739" y="338271"/>
                  </a:lnTo>
                  <a:lnTo>
                    <a:pt x="620439" y="337838"/>
                  </a:lnTo>
                  <a:lnTo>
                    <a:pt x="619905" y="337137"/>
                  </a:lnTo>
                  <a:lnTo>
                    <a:pt x="619238" y="336169"/>
                  </a:lnTo>
                  <a:lnTo>
                    <a:pt x="618137" y="334701"/>
                  </a:lnTo>
                  <a:lnTo>
                    <a:pt x="617103" y="333334"/>
                  </a:lnTo>
                  <a:lnTo>
                    <a:pt x="617103" y="333334"/>
                  </a:lnTo>
                  <a:lnTo>
                    <a:pt x="615101" y="330731"/>
                  </a:lnTo>
                  <a:lnTo>
                    <a:pt x="614934" y="330498"/>
                  </a:lnTo>
                  <a:lnTo>
                    <a:pt x="613099" y="328229"/>
                  </a:lnTo>
                  <a:lnTo>
                    <a:pt x="612832" y="327895"/>
                  </a:lnTo>
                  <a:lnTo>
                    <a:pt x="612599" y="327595"/>
                  </a:lnTo>
                  <a:lnTo>
                    <a:pt x="623108" y="319121"/>
                  </a:lnTo>
                  <a:lnTo>
                    <a:pt x="623308" y="318954"/>
                  </a:lnTo>
                  <a:lnTo>
                    <a:pt x="637354" y="307544"/>
                  </a:lnTo>
                  <a:lnTo>
                    <a:pt x="637554" y="307544"/>
                  </a:lnTo>
                  <a:lnTo>
                    <a:pt x="647563" y="298870"/>
                  </a:lnTo>
                  <a:lnTo>
                    <a:pt x="647563" y="298870"/>
                  </a:lnTo>
                  <a:lnTo>
                    <a:pt x="647563" y="298870"/>
                  </a:lnTo>
                  <a:close/>
                  <a:moveTo>
                    <a:pt x="383295" y="94555"/>
                  </a:moveTo>
                  <a:lnTo>
                    <a:pt x="384463" y="100593"/>
                  </a:lnTo>
                  <a:lnTo>
                    <a:pt x="384629" y="101494"/>
                  </a:lnTo>
                  <a:lnTo>
                    <a:pt x="384629" y="101761"/>
                  </a:lnTo>
                  <a:lnTo>
                    <a:pt x="384629" y="102628"/>
                  </a:lnTo>
                  <a:lnTo>
                    <a:pt x="384629" y="102628"/>
                  </a:lnTo>
                  <a:lnTo>
                    <a:pt x="384629" y="102628"/>
                  </a:lnTo>
                  <a:lnTo>
                    <a:pt x="385497" y="107032"/>
                  </a:lnTo>
                  <a:lnTo>
                    <a:pt x="385497" y="107032"/>
                  </a:lnTo>
                  <a:lnTo>
                    <a:pt x="385664" y="107833"/>
                  </a:lnTo>
                  <a:lnTo>
                    <a:pt x="385664" y="107833"/>
                  </a:lnTo>
                  <a:lnTo>
                    <a:pt x="385664" y="108334"/>
                  </a:lnTo>
                  <a:lnTo>
                    <a:pt x="385664" y="108600"/>
                  </a:lnTo>
                  <a:lnTo>
                    <a:pt x="385664" y="108600"/>
                  </a:lnTo>
                  <a:lnTo>
                    <a:pt x="385664" y="108901"/>
                  </a:lnTo>
                  <a:lnTo>
                    <a:pt x="385664" y="108901"/>
                  </a:lnTo>
                  <a:lnTo>
                    <a:pt x="385664" y="109134"/>
                  </a:lnTo>
                  <a:lnTo>
                    <a:pt x="385664" y="109535"/>
                  </a:lnTo>
                  <a:lnTo>
                    <a:pt x="385664" y="109535"/>
                  </a:lnTo>
                  <a:lnTo>
                    <a:pt x="385664" y="110102"/>
                  </a:lnTo>
                  <a:lnTo>
                    <a:pt x="385664" y="110102"/>
                  </a:lnTo>
                  <a:lnTo>
                    <a:pt x="385664" y="110102"/>
                  </a:lnTo>
                  <a:lnTo>
                    <a:pt x="385664" y="110102"/>
                  </a:lnTo>
                  <a:lnTo>
                    <a:pt x="385664" y="111003"/>
                  </a:lnTo>
                  <a:lnTo>
                    <a:pt x="385664" y="111169"/>
                  </a:lnTo>
                  <a:lnTo>
                    <a:pt x="385830" y="111970"/>
                  </a:lnTo>
                  <a:lnTo>
                    <a:pt x="385830" y="112437"/>
                  </a:lnTo>
                  <a:lnTo>
                    <a:pt x="385830" y="113038"/>
                  </a:lnTo>
                  <a:lnTo>
                    <a:pt x="386331" y="115573"/>
                  </a:lnTo>
                  <a:lnTo>
                    <a:pt x="386331" y="115573"/>
                  </a:lnTo>
                  <a:lnTo>
                    <a:pt x="387132" y="119443"/>
                  </a:lnTo>
                  <a:lnTo>
                    <a:pt x="387132" y="119977"/>
                  </a:lnTo>
                  <a:lnTo>
                    <a:pt x="387132" y="119977"/>
                  </a:lnTo>
                  <a:lnTo>
                    <a:pt x="387132" y="120244"/>
                  </a:lnTo>
                  <a:lnTo>
                    <a:pt x="387132" y="120644"/>
                  </a:lnTo>
                  <a:lnTo>
                    <a:pt x="387899" y="124481"/>
                  </a:lnTo>
                  <a:lnTo>
                    <a:pt x="387899" y="124481"/>
                  </a:lnTo>
                  <a:lnTo>
                    <a:pt x="387899" y="125015"/>
                  </a:lnTo>
                  <a:lnTo>
                    <a:pt x="388166" y="126216"/>
                  </a:lnTo>
                  <a:lnTo>
                    <a:pt x="388166" y="126817"/>
                  </a:lnTo>
                  <a:lnTo>
                    <a:pt x="388166" y="127117"/>
                  </a:lnTo>
                  <a:lnTo>
                    <a:pt x="388166" y="127350"/>
                  </a:lnTo>
                  <a:lnTo>
                    <a:pt x="388166" y="127617"/>
                  </a:lnTo>
                  <a:lnTo>
                    <a:pt x="388166" y="128084"/>
                  </a:lnTo>
                  <a:lnTo>
                    <a:pt x="388166" y="128818"/>
                  </a:lnTo>
                  <a:lnTo>
                    <a:pt x="388166" y="128818"/>
                  </a:lnTo>
                  <a:lnTo>
                    <a:pt x="388166" y="128818"/>
                  </a:lnTo>
                  <a:lnTo>
                    <a:pt x="388166" y="129019"/>
                  </a:lnTo>
                  <a:lnTo>
                    <a:pt x="388166" y="129386"/>
                  </a:lnTo>
                  <a:lnTo>
                    <a:pt x="388166" y="129386"/>
                  </a:lnTo>
                  <a:lnTo>
                    <a:pt x="388366" y="130386"/>
                  </a:lnTo>
                  <a:lnTo>
                    <a:pt x="388366" y="130553"/>
                  </a:lnTo>
                  <a:lnTo>
                    <a:pt x="388867" y="133156"/>
                  </a:lnTo>
                  <a:lnTo>
                    <a:pt x="388867" y="133890"/>
                  </a:lnTo>
                  <a:lnTo>
                    <a:pt x="389100" y="135057"/>
                  </a:lnTo>
                  <a:lnTo>
                    <a:pt x="389100" y="135358"/>
                  </a:lnTo>
                  <a:lnTo>
                    <a:pt x="389100" y="135758"/>
                  </a:lnTo>
                  <a:lnTo>
                    <a:pt x="389100" y="136125"/>
                  </a:lnTo>
                  <a:lnTo>
                    <a:pt x="389100" y="136125"/>
                  </a:lnTo>
                  <a:lnTo>
                    <a:pt x="389100" y="136125"/>
                  </a:lnTo>
                  <a:lnTo>
                    <a:pt x="389100" y="136425"/>
                  </a:lnTo>
                  <a:lnTo>
                    <a:pt x="389267" y="137293"/>
                  </a:lnTo>
                  <a:lnTo>
                    <a:pt x="389267" y="137993"/>
                  </a:lnTo>
                  <a:lnTo>
                    <a:pt x="389267" y="137993"/>
                  </a:lnTo>
                  <a:lnTo>
                    <a:pt x="390134" y="142597"/>
                  </a:lnTo>
                  <a:lnTo>
                    <a:pt x="390134" y="142597"/>
                  </a:lnTo>
                  <a:lnTo>
                    <a:pt x="390134" y="142764"/>
                  </a:lnTo>
                  <a:lnTo>
                    <a:pt x="392737" y="156109"/>
                  </a:lnTo>
                  <a:lnTo>
                    <a:pt x="392737" y="156109"/>
                  </a:lnTo>
                  <a:lnTo>
                    <a:pt x="392737" y="156109"/>
                  </a:lnTo>
                  <a:lnTo>
                    <a:pt x="392737" y="156109"/>
                  </a:lnTo>
                  <a:lnTo>
                    <a:pt x="392003" y="156109"/>
                  </a:lnTo>
                  <a:lnTo>
                    <a:pt x="390435" y="156443"/>
                  </a:lnTo>
                  <a:lnTo>
                    <a:pt x="388433" y="156843"/>
                  </a:lnTo>
                  <a:lnTo>
                    <a:pt x="385764" y="157410"/>
                  </a:lnTo>
                  <a:lnTo>
                    <a:pt x="384095" y="157777"/>
                  </a:lnTo>
                  <a:lnTo>
                    <a:pt x="381126" y="158445"/>
                  </a:lnTo>
                  <a:lnTo>
                    <a:pt x="380759" y="158445"/>
                  </a:lnTo>
                  <a:lnTo>
                    <a:pt x="379558" y="158745"/>
                  </a:lnTo>
                  <a:lnTo>
                    <a:pt x="379024" y="158745"/>
                  </a:lnTo>
                  <a:lnTo>
                    <a:pt x="378124" y="158979"/>
                  </a:lnTo>
                  <a:lnTo>
                    <a:pt x="377923" y="158979"/>
                  </a:lnTo>
                  <a:lnTo>
                    <a:pt x="373820" y="160046"/>
                  </a:lnTo>
                  <a:lnTo>
                    <a:pt x="372352" y="160447"/>
                  </a:lnTo>
                  <a:lnTo>
                    <a:pt x="372352" y="160447"/>
                  </a:lnTo>
                  <a:lnTo>
                    <a:pt x="370817" y="160847"/>
                  </a:lnTo>
                  <a:lnTo>
                    <a:pt x="369449" y="161214"/>
                  </a:lnTo>
                  <a:lnTo>
                    <a:pt x="369449" y="161214"/>
                  </a:lnTo>
                  <a:lnTo>
                    <a:pt x="368015" y="161614"/>
                  </a:lnTo>
                  <a:lnTo>
                    <a:pt x="366980" y="161914"/>
                  </a:lnTo>
                  <a:lnTo>
                    <a:pt x="362610" y="163216"/>
                  </a:lnTo>
                  <a:lnTo>
                    <a:pt x="360541" y="163850"/>
                  </a:lnTo>
                  <a:lnTo>
                    <a:pt x="359641" y="164150"/>
                  </a:lnTo>
                  <a:lnTo>
                    <a:pt x="355203" y="165584"/>
                  </a:lnTo>
                  <a:lnTo>
                    <a:pt x="353902" y="166018"/>
                  </a:lnTo>
                  <a:lnTo>
                    <a:pt x="353902" y="166018"/>
                  </a:lnTo>
                  <a:lnTo>
                    <a:pt x="353101" y="166285"/>
                  </a:lnTo>
                  <a:lnTo>
                    <a:pt x="352701" y="166452"/>
                  </a:lnTo>
                  <a:lnTo>
                    <a:pt x="352701" y="166452"/>
                  </a:lnTo>
                  <a:lnTo>
                    <a:pt x="352534" y="166452"/>
                  </a:lnTo>
                  <a:cubicBezTo>
                    <a:pt x="350065" y="167319"/>
                    <a:pt x="347596" y="168187"/>
                    <a:pt x="345161" y="169121"/>
                  </a:cubicBezTo>
                  <a:cubicBezTo>
                    <a:pt x="342726" y="170055"/>
                    <a:pt x="340390" y="170923"/>
                    <a:pt x="338021" y="171890"/>
                  </a:cubicBezTo>
                  <a:lnTo>
                    <a:pt x="338021" y="171890"/>
                  </a:lnTo>
                  <a:lnTo>
                    <a:pt x="336353" y="172591"/>
                  </a:lnTo>
                  <a:lnTo>
                    <a:pt x="334185" y="173491"/>
                  </a:lnTo>
                  <a:lnTo>
                    <a:pt x="332183" y="174325"/>
                  </a:lnTo>
                  <a:lnTo>
                    <a:pt x="330982" y="174859"/>
                  </a:lnTo>
                  <a:lnTo>
                    <a:pt x="330148" y="175226"/>
                  </a:lnTo>
                  <a:lnTo>
                    <a:pt x="330181" y="177261"/>
                  </a:lnTo>
                  <a:lnTo>
                    <a:pt x="328179" y="178162"/>
                  </a:lnTo>
                  <a:lnTo>
                    <a:pt x="328179" y="178162"/>
                  </a:lnTo>
                  <a:lnTo>
                    <a:pt x="325343" y="179497"/>
                  </a:lnTo>
                  <a:lnTo>
                    <a:pt x="322541" y="180865"/>
                  </a:lnTo>
                  <a:lnTo>
                    <a:pt x="322541" y="180865"/>
                  </a:lnTo>
                  <a:lnTo>
                    <a:pt x="317270" y="183467"/>
                  </a:lnTo>
                  <a:lnTo>
                    <a:pt x="314701" y="184801"/>
                  </a:lnTo>
                  <a:lnTo>
                    <a:pt x="314701" y="184801"/>
                  </a:lnTo>
                  <a:lnTo>
                    <a:pt x="312098" y="186169"/>
                  </a:lnTo>
                  <a:cubicBezTo>
                    <a:pt x="310407" y="187060"/>
                    <a:pt x="308705" y="187994"/>
                    <a:pt x="306994" y="188972"/>
                  </a:cubicBezTo>
                  <a:lnTo>
                    <a:pt x="306994" y="188972"/>
                  </a:lnTo>
                  <a:lnTo>
                    <a:pt x="306994" y="188972"/>
                  </a:lnTo>
                  <a:lnTo>
                    <a:pt x="300154" y="177261"/>
                  </a:lnTo>
                  <a:lnTo>
                    <a:pt x="300154" y="177261"/>
                  </a:lnTo>
                  <a:lnTo>
                    <a:pt x="299954" y="176894"/>
                  </a:lnTo>
                  <a:lnTo>
                    <a:pt x="299954" y="176894"/>
                  </a:lnTo>
                  <a:lnTo>
                    <a:pt x="299954" y="176894"/>
                  </a:lnTo>
                  <a:lnTo>
                    <a:pt x="298019" y="173325"/>
                  </a:lnTo>
                  <a:lnTo>
                    <a:pt x="297752" y="172858"/>
                  </a:lnTo>
                  <a:lnTo>
                    <a:pt x="296484" y="170556"/>
                  </a:lnTo>
                  <a:lnTo>
                    <a:pt x="296484" y="170556"/>
                  </a:lnTo>
                  <a:lnTo>
                    <a:pt x="296484" y="170556"/>
                  </a:lnTo>
                  <a:lnTo>
                    <a:pt x="296184" y="170055"/>
                  </a:lnTo>
                  <a:lnTo>
                    <a:pt x="295750" y="169254"/>
                  </a:lnTo>
                  <a:lnTo>
                    <a:pt x="295750" y="169254"/>
                  </a:lnTo>
                  <a:lnTo>
                    <a:pt x="295750" y="169254"/>
                  </a:lnTo>
                  <a:lnTo>
                    <a:pt x="295517" y="168854"/>
                  </a:lnTo>
                  <a:lnTo>
                    <a:pt x="294816" y="167620"/>
                  </a:lnTo>
                  <a:lnTo>
                    <a:pt x="293515" y="165251"/>
                  </a:lnTo>
                  <a:lnTo>
                    <a:pt x="292514" y="163382"/>
                  </a:lnTo>
                  <a:lnTo>
                    <a:pt x="292514" y="163382"/>
                  </a:lnTo>
                  <a:lnTo>
                    <a:pt x="292514" y="163116"/>
                  </a:lnTo>
                  <a:lnTo>
                    <a:pt x="292281" y="162715"/>
                  </a:lnTo>
                  <a:lnTo>
                    <a:pt x="291780" y="161814"/>
                  </a:lnTo>
                  <a:lnTo>
                    <a:pt x="291547" y="161414"/>
                  </a:lnTo>
                  <a:lnTo>
                    <a:pt x="291547" y="160580"/>
                  </a:lnTo>
                  <a:lnTo>
                    <a:pt x="290679" y="159045"/>
                  </a:lnTo>
                  <a:lnTo>
                    <a:pt x="289345" y="156710"/>
                  </a:lnTo>
                  <a:lnTo>
                    <a:pt x="289345" y="156710"/>
                  </a:lnTo>
                  <a:lnTo>
                    <a:pt x="288811" y="155809"/>
                  </a:lnTo>
                  <a:lnTo>
                    <a:pt x="288210" y="154775"/>
                  </a:lnTo>
                  <a:lnTo>
                    <a:pt x="288210" y="154775"/>
                  </a:lnTo>
                  <a:lnTo>
                    <a:pt x="287910" y="154274"/>
                  </a:lnTo>
                  <a:lnTo>
                    <a:pt x="287443" y="153507"/>
                  </a:lnTo>
                  <a:lnTo>
                    <a:pt x="287443" y="153507"/>
                  </a:lnTo>
                  <a:lnTo>
                    <a:pt x="287443" y="153307"/>
                  </a:lnTo>
                  <a:lnTo>
                    <a:pt x="287176" y="152873"/>
                  </a:lnTo>
                  <a:lnTo>
                    <a:pt x="287176" y="152873"/>
                  </a:lnTo>
                  <a:lnTo>
                    <a:pt x="284941" y="148836"/>
                  </a:lnTo>
                  <a:lnTo>
                    <a:pt x="282739" y="144799"/>
                  </a:lnTo>
                  <a:lnTo>
                    <a:pt x="280537" y="140829"/>
                  </a:lnTo>
                  <a:lnTo>
                    <a:pt x="280537" y="140829"/>
                  </a:lnTo>
                  <a:lnTo>
                    <a:pt x="276533" y="133589"/>
                  </a:lnTo>
                  <a:lnTo>
                    <a:pt x="276100" y="132822"/>
                  </a:lnTo>
                  <a:lnTo>
                    <a:pt x="273764" y="128551"/>
                  </a:lnTo>
                  <a:cubicBezTo>
                    <a:pt x="276400" y="127084"/>
                    <a:pt x="279069" y="125649"/>
                    <a:pt x="281738" y="124248"/>
                  </a:cubicBezTo>
                  <a:lnTo>
                    <a:pt x="284741" y="122680"/>
                  </a:lnTo>
                  <a:lnTo>
                    <a:pt x="285375" y="122379"/>
                  </a:lnTo>
                  <a:lnTo>
                    <a:pt x="285375" y="122379"/>
                  </a:lnTo>
                  <a:lnTo>
                    <a:pt x="286909" y="121612"/>
                  </a:lnTo>
                  <a:lnTo>
                    <a:pt x="289011" y="120578"/>
                  </a:lnTo>
                  <a:lnTo>
                    <a:pt x="289011" y="120578"/>
                  </a:lnTo>
                  <a:lnTo>
                    <a:pt x="289945" y="120144"/>
                  </a:lnTo>
                  <a:lnTo>
                    <a:pt x="292848" y="118709"/>
                  </a:lnTo>
                  <a:lnTo>
                    <a:pt x="293081" y="118709"/>
                  </a:lnTo>
                  <a:cubicBezTo>
                    <a:pt x="294349" y="118086"/>
                    <a:pt x="295617" y="117485"/>
                    <a:pt x="296885" y="116908"/>
                  </a:cubicBezTo>
                  <a:lnTo>
                    <a:pt x="296885" y="116908"/>
                  </a:lnTo>
                  <a:lnTo>
                    <a:pt x="297385" y="116674"/>
                  </a:lnTo>
                  <a:lnTo>
                    <a:pt x="297385" y="116674"/>
                  </a:lnTo>
                  <a:lnTo>
                    <a:pt x="301189" y="114939"/>
                  </a:lnTo>
                  <a:lnTo>
                    <a:pt x="305326" y="113104"/>
                  </a:lnTo>
                  <a:lnTo>
                    <a:pt x="307294" y="112270"/>
                  </a:lnTo>
                  <a:lnTo>
                    <a:pt x="307294" y="112270"/>
                  </a:lnTo>
                  <a:lnTo>
                    <a:pt x="309229" y="111470"/>
                  </a:lnTo>
                  <a:lnTo>
                    <a:pt x="309429" y="111470"/>
                  </a:lnTo>
                  <a:cubicBezTo>
                    <a:pt x="310797" y="110836"/>
                    <a:pt x="312165" y="110269"/>
                    <a:pt x="313566" y="109768"/>
                  </a:cubicBezTo>
                  <a:lnTo>
                    <a:pt x="313566" y="109768"/>
                  </a:lnTo>
                  <a:lnTo>
                    <a:pt x="317436" y="108233"/>
                  </a:lnTo>
                  <a:lnTo>
                    <a:pt x="317436" y="108233"/>
                  </a:lnTo>
                  <a:lnTo>
                    <a:pt x="317837" y="108067"/>
                  </a:lnTo>
                  <a:lnTo>
                    <a:pt x="317837" y="108067"/>
                  </a:lnTo>
                  <a:lnTo>
                    <a:pt x="321874" y="106532"/>
                  </a:lnTo>
                  <a:lnTo>
                    <a:pt x="323609" y="105898"/>
                  </a:lnTo>
                  <a:lnTo>
                    <a:pt x="326011" y="104997"/>
                  </a:lnTo>
                  <a:lnTo>
                    <a:pt x="326645" y="104764"/>
                  </a:lnTo>
                  <a:lnTo>
                    <a:pt x="326645" y="104764"/>
                  </a:lnTo>
                  <a:cubicBezTo>
                    <a:pt x="327846" y="104330"/>
                    <a:pt x="329080" y="103863"/>
                    <a:pt x="330314" y="103463"/>
                  </a:cubicBezTo>
                  <a:lnTo>
                    <a:pt x="330314" y="103463"/>
                  </a:lnTo>
                  <a:lnTo>
                    <a:pt x="332183" y="102829"/>
                  </a:lnTo>
                  <a:lnTo>
                    <a:pt x="332183" y="102829"/>
                  </a:lnTo>
                  <a:lnTo>
                    <a:pt x="333084" y="102562"/>
                  </a:lnTo>
                  <a:lnTo>
                    <a:pt x="333084" y="102562"/>
                  </a:lnTo>
                  <a:cubicBezTo>
                    <a:pt x="333384" y="102432"/>
                    <a:pt x="333698" y="102332"/>
                    <a:pt x="334018" y="102261"/>
                  </a:cubicBezTo>
                  <a:lnTo>
                    <a:pt x="334018" y="102261"/>
                  </a:lnTo>
                  <a:lnTo>
                    <a:pt x="334652" y="102061"/>
                  </a:lnTo>
                  <a:lnTo>
                    <a:pt x="334652" y="102061"/>
                  </a:lnTo>
                  <a:lnTo>
                    <a:pt x="338755" y="100727"/>
                  </a:lnTo>
                  <a:lnTo>
                    <a:pt x="340824" y="100060"/>
                  </a:lnTo>
                  <a:lnTo>
                    <a:pt x="342926" y="99392"/>
                  </a:lnTo>
                  <a:lnTo>
                    <a:pt x="342926" y="99392"/>
                  </a:lnTo>
                  <a:lnTo>
                    <a:pt x="342926" y="99392"/>
                  </a:lnTo>
                  <a:lnTo>
                    <a:pt x="342926" y="99392"/>
                  </a:lnTo>
                  <a:cubicBezTo>
                    <a:pt x="344360" y="98925"/>
                    <a:pt x="345828" y="98458"/>
                    <a:pt x="347263" y="98058"/>
                  </a:cubicBezTo>
                  <a:lnTo>
                    <a:pt x="350599" y="97157"/>
                  </a:lnTo>
                  <a:lnTo>
                    <a:pt x="353435" y="96356"/>
                  </a:lnTo>
                  <a:cubicBezTo>
                    <a:pt x="357572" y="95188"/>
                    <a:pt x="361776" y="94088"/>
                    <a:pt x="366013" y="93020"/>
                  </a:cubicBezTo>
                  <a:lnTo>
                    <a:pt x="366013" y="93020"/>
                  </a:lnTo>
                  <a:lnTo>
                    <a:pt x="368715" y="92386"/>
                  </a:lnTo>
                  <a:lnTo>
                    <a:pt x="371084" y="91819"/>
                  </a:lnTo>
                  <a:lnTo>
                    <a:pt x="371584" y="91819"/>
                  </a:lnTo>
                  <a:lnTo>
                    <a:pt x="374921" y="91085"/>
                  </a:lnTo>
                  <a:lnTo>
                    <a:pt x="378557" y="90351"/>
                  </a:lnTo>
                  <a:lnTo>
                    <a:pt x="382227" y="89617"/>
                  </a:lnTo>
                  <a:lnTo>
                    <a:pt x="382227" y="89617"/>
                  </a:lnTo>
                  <a:lnTo>
                    <a:pt x="382427" y="90685"/>
                  </a:lnTo>
                  <a:lnTo>
                    <a:pt x="382794" y="92620"/>
                  </a:lnTo>
                  <a:lnTo>
                    <a:pt x="382794" y="93253"/>
                  </a:lnTo>
                  <a:lnTo>
                    <a:pt x="382794" y="93487"/>
                  </a:lnTo>
                  <a:lnTo>
                    <a:pt x="382794" y="94021"/>
                  </a:lnTo>
                  <a:lnTo>
                    <a:pt x="382794" y="94321"/>
                  </a:lnTo>
                  <a:lnTo>
                    <a:pt x="382794" y="94321"/>
                  </a:lnTo>
                  <a:close/>
                  <a:moveTo>
                    <a:pt x="438010" y="55120"/>
                  </a:moveTo>
                  <a:lnTo>
                    <a:pt x="438010" y="55120"/>
                  </a:lnTo>
                  <a:lnTo>
                    <a:pt x="442247" y="55120"/>
                  </a:lnTo>
                  <a:cubicBezTo>
                    <a:pt x="442981" y="55120"/>
                    <a:pt x="443682" y="55120"/>
                    <a:pt x="444416" y="55120"/>
                  </a:cubicBezTo>
                  <a:lnTo>
                    <a:pt x="448086" y="55120"/>
                  </a:lnTo>
                  <a:lnTo>
                    <a:pt x="458528" y="55120"/>
                  </a:lnTo>
                  <a:cubicBezTo>
                    <a:pt x="459930" y="55120"/>
                    <a:pt x="461331" y="55120"/>
                    <a:pt x="462765" y="55120"/>
                  </a:cubicBezTo>
                  <a:cubicBezTo>
                    <a:pt x="463433" y="55120"/>
                    <a:pt x="464100" y="55120"/>
                    <a:pt x="464767" y="55120"/>
                  </a:cubicBezTo>
                  <a:cubicBezTo>
                    <a:pt x="466202" y="55120"/>
                    <a:pt x="467670" y="55120"/>
                    <a:pt x="469104" y="55120"/>
                  </a:cubicBezTo>
                  <a:lnTo>
                    <a:pt x="473809" y="55353"/>
                  </a:lnTo>
                  <a:lnTo>
                    <a:pt x="474076" y="55353"/>
                  </a:lnTo>
                  <a:lnTo>
                    <a:pt x="478313" y="55587"/>
                  </a:lnTo>
                  <a:lnTo>
                    <a:pt x="479781" y="55587"/>
                  </a:lnTo>
                  <a:lnTo>
                    <a:pt x="483117" y="55854"/>
                  </a:lnTo>
                  <a:cubicBezTo>
                    <a:pt x="484885" y="55854"/>
                    <a:pt x="486687" y="56120"/>
                    <a:pt x="488488" y="56287"/>
                  </a:cubicBezTo>
                  <a:lnTo>
                    <a:pt x="490523" y="56454"/>
                  </a:lnTo>
                  <a:lnTo>
                    <a:pt x="494127" y="56821"/>
                  </a:lnTo>
                  <a:lnTo>
                    <a:pt x="498497" y="57288"/>
                  </a:lnTo>
                  <a:lnTo>
                    <a:pt x="500999" y="57555"/>
                  </a:lnTo>
                  <a:lnTo>
                    <a:pt x="506871" y="58322"/>
                  </a:lnTo>
                  <a:lnTo>
                    <a:pt x="508039" y="58322"/>
                  </a:lnTo>
                  <a:lnTo>
                    <a:pt x="511375" y="58789"/>
                  </a:lnTo>
                  <a:lnTo>
                    <a:pt x="511375" y="58789"/>
                  </a:lnTo>
                  <a:lnTo>
                    <a:pt x="515112" y="59323"/>
                  </a:lnTo>
                  <a:lnTo>
                    <a:pt x="515112" y="59323"/>
                  </a:lnTo>
                  <a:lnTo>
                    <a:pt x="512977" y="72902"/>
                  </a:lnTo>
                  <a:lnTo>
                    <a:pt x="512977" y="72902"/>
                  </a:lnTo>
                  <a:lnTo>
                    <a:pt x="511742" y="80542"/>
                  </a:lnTo>
                  <a:lnTo>
                    <a:pt x="510842" y="86180"/>
                  </a:lnTo>
                  <a:lnTo>
                    <a:pt x="510842" y="86180"/>
                  </a:lnTo>
                  <a:lnTo>
                    <a:pt x="510074" y="90985"/>
                  </a:lnTo>
                  <a:lnTo>
                    <a:pt x="510074" y="91852"/>
                  </a:lnTo>
                  <a:lnTo>
                    <a:pt x="508806" y="100026"/>
                  </a:lnTo>
                  <a:lnTo>
                    <a:pt x="508806" y="100026"/>
                  </a:lnTo>
                  <a:lnTo>
                    <a:pt x="508373" y="102862"/>
                  </a:lnTo>
                  <a:lnTo>
                    <a:pt x="508373" y="103729"/>
                  </a:lnTo>
                  <a:lnTo>
                    <a:pt x="508373" y="104030"/>
                  </a:lnTo>
                  <a:lnTo>
                    <a:pt x="508373" y="104397"/>
                  </a:lnTo>
                  <a:lnTo>
                    <a:pt x="508373" y="104564"/>
                  </a:lnTo>
                  <a:lnTo>
                    <a:pt x="508373" y="105197"/>
                  </a:lnTo>
                  <a:lnTo>
                    <a:pt x="508373" y="105197"/>
                  </a:lnTo>
                  <a:lnTo>
                    <a:pt x="508373" y="105865"/>
                  </a:lnTo>
                  <a:lnTo>
                    <a:pt x="508373" y="106332"/>
                  </a:lnTo>
                  <a:lnTo>
                    <a:pt x="507939" y="108967"/>
                  </a:lnTo>
                  <a:lnTo>
                    <a:pt x="507338" y="112804"/>
                  </a:lnTo>
                  <a:lnTo>
                    <a:pt x="507338" y="113505"/>
                  </a:lnTo>
                  <a:lnTo>
                    <a:pt x="507338" y="114239"/>
                  </a:lnTo>
                  <a:lnTo>
                    <a:pt x="507338" y="115306"/>
                  </a:lnTo>
                  <a:lnTo>
                    <a:pt x="507338" y="116007"/>
                  </a:lnTo>
                  <a:lnTo>
                    <a:pt x="507005" y="118042"/>
                  </a:lnTo>
                  <a:lnTo>
                    <a:pt x="506404" y="121879"/>
                  </a:lnTo>
                  <a:lnTo>
                    <a:pt x="506404" y="122580"/>
                  </a:lnTo>
                  <a:lnTo>
                    <a:pt x="506404" y="123047"/>
                  </a:lnTo>
                  <a:lnTo>
                    <a:pt x="506404" y="123314"/>
                  </a:lnTo>
                  <a:lnTo>
                    <a:pt x="506404" y="124047"/>
                  </a:lnTo>
                  <a:lnTo>
                    <a:pt x="506404" y="124281"/>
                  </a:lnTo>
                  <a:lnTo>
                    <a:pt x="505937" y="127084"/>
                  </a:lnTo>
                  <a:lnTo>
                    <a:pt x="505236" y="131654"/>
                  </a:lnTo>
                  <a:lnTo>
                    <a:pt x="503802" y="140696"/>
                  </a:lnTo>
                  <a:lnTo>
                    <a:pt x="503802" y="140696"/>
                  </a:lnTo>
                  <a:lnTo>
                    <a:pt x="503802" y="141363"/>
                  </a:lnTo>
                  <a:lnTo>
                    <a:pt x="503802" y="141363"/>
                  </a:lnTo>
                  <a:lnTo>
                    <a:pt x="503302" y="144699"/>
                  </a:lnTo>
                  <a:lnTo>
                    <a:pt x="501800" y="154308"/>
                  </a:lnTo>
                  <a:lnTo>
                    <a:pt x="501800" y="154308"/>
                  </a:lnTo>
                  <a:lnTo>
                    <a:pt x="499631" y="167653"/>
                  </a:lnTo>
                  <a:lnTo>
                    <a:pt x="497496" y="181265"/>
                  </a:lnTo>
                  <a:lnTo>
                    <a:pt x="497496" y="181565"/>
                  </a:lnTo>
                  <a:lnTo>
                    <a:pt x="497496" y="181565"/>
                  </a:lnTo>
                  <a:lnTo>
                    <a:pt x="496395" y="188572"/>
                  </a:lnTo>
                  <a:lnTo>
                    <a:pt x="496095" y="190473"/>
                  </a:lnTo>
                  <a:lnTo>
                    <a:pt x="495361" y="194844"/>
                  </a:lnTo>
                  <a:lnTo>
                    <a:pt x="493726" y="205186"/>
                  </a:lnTo>
                  <a:lnTo>
                    <a:pt x="493326" y="207622"/>
                  </a:lnTo>
                  <a:lnTo>
                    <a:pt x="493326" y="208422"/>
                  </a:lnTo>
                  <a:lnTo>
                    <a:pt x="491224" y="221768"/>
                  </a:lnTo>
                  <a:lnTo>
                    <a:pt x="491224" y="222035"/>
                  </a:lnTo>
                  <a:lnTo>
                    <a:pt x="491224" y="222035"/>
                  </a:lnTo>
                  <a:lnTo>
                    <a:pt x="490457" y="226906"/>
                  </a:lnTo>
                  <a:lnTo>
                    <a:pt x="489689" y="231710"/>
                  </a:lnTo>
                  <a:lnTo>
                    <a:pt x="489122" y="235380"/>
                  </a:lnTo>
                  <a:lnTo>
                    <a:pt x="488388" y="239850"/>
                  </a:lnTo>
                  <a:lnTo>
                    <a:pt x="488388" y="239850"/>
                  </a:lnTo>
                  <a:lnTo>
                    <a:pt x="488388" y="240651"/>
                  </a:lnTo>
                  <a:lnTo>
                    <a:pt x="486253" y="254163"/>
                  </a:lnTo>
                  <a:lnTo>
                    <a:pt x="486253" y="254163"/>
                  </a:lnTo>
                  <a:lnTo>
                    <a:pt x="484618" y="253896"/>
                  </a:lnTo>
                  <a:lnTo>
                    <a:pt x="484385" y="253896"/>
                  </a:lnTo>
                  <a:lnTo>
                    <a:pt x="483284" y="253896"/>
                  </a:lnTo>
                  <a:lnTo>
                    <a:pt x="482950" y="253896"/>
                  </a:lnTo>
                  <a:lnTo>
                    <a:pt x="482283" y="253896"/>
                  </a:lnTo>
                  <a:lnTo>
                    <a:pt x="481349" y="253896"/>
                  </a:lnTo>
                  <a:lnTo>
                    <a:pt x="480748" y="253896"/>
                  </a:lnTo>
                  <a:lnTo>
                    <a:pt x="480314" y="253896"/>
                  </a:lnTo>
                  <a:lnTo>
                    <a:pt x="479447" y="253896"/>
                  </a:lnTo>
                  <a:lnTo>
                    <a:pt x="478880" y="253896"/>
                  </a:lnTo>
                  <a:lnTo>
                    <a:pt x="476978" y="253896"/>
                  </a:lnTo>
                  <a:cubicBezTo>
                    <a:pt x="476044" y="253896"/>
                    <a:pt x="475143" y="253663"/>
                    <a:pt x="474209" y="253596"/>
                  </a:cubicBezTo>
                  <a:lnTo>
                    <a:pt x="472207" y="253596"/>
                  </a:lnTo>
                  <a:lnTo>
                    <a:pt x="470973" y="253596"/>
                  </a:lnTo>
                  <a:lnTo>
                    <a:pt x="470305" y="253596"/>
                  </a:lnTo>
                  <a:lnTo>
                    <a:pt x="469204" y="253596"/>
                  </a:lnTo>
                  <a:lnTo>
                    <a:pt x="466636" y="253396"/>
                  </a:lnTo>
                  <a:lnTo>
                    <a:pt x="464167" y="253396"/>
                  </a:lnTo>
                  <a:lnTo>
                    <a:pt x="464000" y="253396"/>
                  </a:lnTo>
                  <a:lnTo>
                    <a:pt x="461564" y="253396"/>
                  </a:lnTo>
                  <a:lnTo>
                    <a:pt x="461030" y="253396"/>
                  </a:lnTo>
                  <a:lnTo>
                    <a:pt x="459663" y="253396"/>
                  </a:lnTo>
                  <a:lnTo>
                    <a:pt x="447485" y="253396"/>
                  </a:lnTo>
                  <a:lnTo>
                    <a:pt x="445617" y="253396"/>
                  </a:lnTo>
                  <a:lnTo>
                    <a:pt x="443582" y="253396"/>
                  </a:lnTo>
                  <a:lnTo>
                    <a:pt x="441580" y="253396"/>
                  </a:lnTo>
                  <a:lnTo>
                    <a:pt x="439578" y="253396"/>
                  </a:lnTo>
                  <a:lnTo>
                    <a:pt x="437576" y="253563"/>
                  </a:lnTo>
                  <a:lnTo>
                    <a:pt x="435141" y="253763"/>
                  </a:lnTo>
                  <a:lnTo>
                    <a:pt x="435141" y="253763"/>
                  </a:lnTo>
                  <a:lnTo>
                    <a:pt x="433940" y="253763"/>
                  </a:lnTo>
                  <a:lnTo>
                    <a:pt x="433740" y="253763"/>
                  </a:lnTo>
                  <a:lnTo>
                    <a:pt x="431905" y="253963"/>
                  </a:lnTo>
                  <a:lnTo>
                    <a:pt x="431671" y="253963"/>
                  </a:lnTo>
                  <a:lnTo>
                    <a:pt x="429769" y="254163"/>
                  </a:lnTo>
                  <a:lnTo>
                    <a:pt x="426934" y="253996"/>
                  </a:lnTo>
                  <a:lnTo>
                    <a:pt x="426367" y="253996"/>
                  </a:lnTo>
                  <a:lnTo>
                    <a:pt x="425399" y="253996"/>
                  </a:lnTo>
                  <a:lnTo>
                    <a:pt x="424632" y="253996"/>
                  </a:lnTo>
                  <a:lnTo>
                    <a:pt x="423864" y="253996"/>
                  </a:lnTo>
                  <a:lnTo>
                    <a:pt x="423464" y="253996"/>
                  </a:lnTo>
                  <a:lnTo>
                    <a:pt x="423164" y="253996"/>
                  </a:lnTo>
                  <a:lnTo>
                    <a:pt x="422763" y="253996"/>
                  </a:lnTo>
                  <a:lnTo>
                    <a:pt x="422296" y="253996"/>
                  </a:lnTo>
                  <a:lnTo>
                    <a:pt x="422296" y="253996"/>
                  </a:lnTo>
                  <a:lnTo>
                    <a:pt x="421662" y="253996"/>
                  </a:lnTo>
                  <a:lnTo>
                    <a:pt x="421662" y="253729"/>
                  </a:lnTo>
                  <a:lnTo>
                    <a:pt x="421662" y="253729"/>
                  </a:lnTo>
                  <a:lnTo>
                    <a:pt x="421362" y="251894"/>
                  </a:lnTo>
                  <a:lnTo>
                    <a:pt x="420728" y="247858"/>
                  </a:lnTo>
                  <a:lnTo>
                    <a:pt x="419527" y="240451"/>
                  </a:lnTo>
                  <a:lnTo>
                    <a:pt x="419527" y="240651"/>
                  </a:lnTo>
                  <a:lnTo>
                    <a:pt x="418526" y="234279"/>
                  </a:lnTo>
                  <a:lnTo>
                    <a:pt x="416725" y="222802"/>
                  </a:lnTo>
                  <a:lnTo>
                    <a:pt x="416725" y="222535"/>
                  </a:lnTo>
                  <a:lnTo>
                    <a:pt x="416725" y="222535"/>
                  </a:lnTo>
                  <a:lnTo>
                    <a:pt x="415390" y="214094"/>
                  </a:lnTo>
                  <a:lnTo>
                    <a:pt x="415390" y="213594"/>
                  </a:lnTo>
                  <a:lnTo>
                    <a:pt x="414956" y="210825"/>
                  </a:lnTo>
                  <a:lnTo>
                    <a:pt x="414756" y="209590"/>
                  </a:lnTo>
                  <a:lnTo>
                    <a:pt x="414756" y="208990"/>
                  </a:lnTo>
                  <a:lnTo>
                    <a:pt x="414756" y="208990"/>
                  </a:lnTo>
                  <a:lnTo>
                    <a:pt x="412621" y="195444"/>
                  </a:lnTo>
                  <a:lnTo>
                    <a:pt x="412621" y="195444"/>
                  </a:lnTo>
                  <a:lnTo>
                    <a:pt x="410486" y="182099"/>
                  </a:lnTo>
                  <a:lnTo>
                    <a:pt x="410486" y="181799"/>
                  </a:lnTo>
                  <a:lnTo>
                    <a:pt x="408350" y="168187"/>
                  </a:lnTo>
                  <a:lnTo>
                    <a:pt x="408350" y="167920"/>
                  </a:lnTo>
                  <a:lnTo>
                    <a:pt x="407883" y="165017"/>
                  </a:lnTo>
                  <a:lnTo>
                    <a:pt x="406249" y="154608"/>
                  </a:lnTo>
                  <a:lnTo>
                    <a:pt x="404247" y="141730"/>
                  </a:lnTo>
                  <a:lnTo>
                    <a:pt x="404247" y="141730"/>
                  </a:lnTo>
                  <a:lnTo>
                    <a:pt x="404247" y="141730"/>
                  </a:lnTo>
                  <a:lnTo>
                    <a:pt x="404247" y="141063"/>
                  </a:lnTo>
                  <a:lnTo>
                    <a:pt x="404247" y="141063"/>
                  </a:lnTo>
                  <a:lnTo>
                    <a:pt x="402812" y="132088"/>
                  </a:lnTo>
                  <a:lnTo>
                    <a:pt x="402078" y="127551"/>
                  </a:lnTo>
                  <a:lnTo>
                    <a:pt x="401378" y="123013"/>
                  </a:lnTo>
                  <a:lnTo>
                    <a:pt x="400644" y="118476"/>
                  </a:lnTo>
                  <a:lnTo>
                    <a:pt x="399910" y="113939"/>
                  </a:lnTo>
                  <a:lnTo>
                    <a:pt x="399209" y="109434"/>
                  </a:lnTo>
                  <a:lnTo>
                    <a:pt x="398508" y="104897"/>
                  </a:lnTo>
                  <a:lnTo>
                    <a:pt x="397774" y="100360"/>
                  </a:lnTo>
                  <a:lnTo>
                    <a:pt x="397774" y="100360"/>
                  </a:lnTo>
                  <a:lnTo>
                    <a:pt x="396473" y="92219"/>
                  </a:lnTo>
                  <a:lnTo>
                    <a:pt x="396473" y="91852"/>
                  </a:lnTo>
                  <a:lnTo>
                    <a:pt x="396473" y="91852"/>
                  </a:lnTo>
                  <a:lnTo>
                    <a:pt x="396473" y="91485"/>
                  </a:lnTo>
                  <a:lnTo>
                    <a:pt x="395706" y="86648"/>
                  </a:lnTo>
                  <a:lnTo>
                    <a:pt x="394805" y="81009"/>
                  </a:lnTo>
                  <a:lnTo>
                    <a:pt x="393604" y="73336"/>
                  </a:lnTo>
                  <a:lnTo>
                    <a:pt x="391435" y="59790"/>
                  </a:lnTo>
                  <a:lnTo>
                    <a:pt x="391435" y="59790"/>
                  </a:lnTo>
                  <a:lnTo>
                    <a:pt x="392069" y="59790"/>
                  </a:lnTo>
                  <a:lnTo>
                    <a:pt x="394905" y="59357"/>
                  </a:lnTo>
                  <a:lnTo>
                    <a:pt x="396206" y="59156"/>
                  </a:lnTo>
                  <a:lnTo>
                    <a:pt x="399142" y="58723"/>
                  </a:lnTo>
                  <a:cubicBezTo>
                    <a:pt x="401578" y="58389"/>
                    <a:pt x="404047" y="58089"/>
                    <a:pt x="406482" y="57822"/>
                  </a:cubicBezTo>
                  <a:lnTo>
                    <a:pt x="407116" y="57822"/>
                  </a:lnTo>
                  <a:lnTo>
                    <a:pt x="409919" y="57488"/>
                  </a:lnTo>
                  <a:lnTo>
                    <a:pt x="411820" y="57288"/>
                  </a:lnTo>
                  <a:lnTo>
                    <a:pt x="414423" y="57021"/>
                  </a:lnTo>
                  <a:lnTo>
                    <a:pt x="415323" y="57021"/>
                  </a:lnTo>
                  <a:lnTo>
                    <a:pt x="421329" y="56487"/>
                  </a:lnTo>
                  <a:lnTo>
                    <a:pt x="424665" y="56221"/>
                  </a:lnTo>
                  <a:lnTo>
                    <a:pt x="427367" y="56054"/>
                  </a:lnTo>
                  <a:lnTo>
                    <a:pt x="430003" y="55887"/>
                  </a:lnTo>
                  <a:cubicBezTo>
                    <a:pt x="431248" y="55887"/>
                    <a:pt x="432482" y="55820"/>
                    <a:pt x="433706" y="55687"/>
                  </a:cubicBezTo>
                  <a:close/>
                  <a:moveTo>
                    <a:pt x="852111" y="471823"/>
                  </a:moveTo>
                  <a:cubicBezTo>
                    <a:pt x="852111" y="472290"/>
                    <a:pt x="852111" y="472757"/>
                    <a:pt x="852111" y="473191"/>
                  </a:cubicBezTo>
                  <a:cubicBezTo>
                    <a:pt x="852111" y="473625"/>
                    <a:pt x="852111" y="474859"/>
                    <a:pt x="852111" y="475660"/>
                  </a:cubicBezTo>
                  <a:cubicBezTo>
                    <a:pt x="852111" y="476461"/>
                    <a:pt x="852111" y="476694"/>
                    <a:pt x="852111" y="477195"/>
                  </a:cubicBezTo>
                  <a:cubicBezTo>
                    <a:pt x="852111" y="479630"/>
                    <a:pt x="851811" y="482066"/>
                    <a:pt x="851644" y="484468"/>
                  </a:cubicBezTo>
                  <a:cubicBezTo>
                    <a:pt x="851644" y="485769"/>
                    <a:pt x="851444" y="487104"/>
                    <a:pt x="851311" y="488438"/>
                  </a:cubicBezTo>
                  <a:cubicBezTo>
                    <a:pt x="851177" y="489773"/>
                    <a:pt x="851311" y="490440"/>
                    <a:pt x="851044" y="491441"/>
                  </a:cubicBezTo>
                  <a:cubicBezTo>
                    <a:pt x="850777" y="492442"/>
                    <a:pt x="851044" y="492708"/>
                    <a:pt x="851044" y="493342"/>
                  </a:cubicBezTo>
                  <a:cubicBezTo>
                    <a:pt x="851044" y="493976"/>
                    <a:pt x="850844" y="495244"/>
                    <a:pt x="850744" y="496178"/>
                  </a:cubicBezTo>
                  <a:cubicBezTo>
                    <a:pt x="850643" y="497112"/>
                    <a:pt x="850443" y="499014"/>
                    <a:pt x="850276" y="500415"/>
                  </a:cubicBezTo>
                  <a:cubicBezTo>
                    <a:pt x="850009" y="502717"/>
                    <a:pt x="849742" y="504986"/>
                    <a:pt x="849409" y="507288"/>
                  </a:cubicBezTo>
                  <a:lnTo>
                    <a:pt x="849209" y="508789"/>
                  </a:lnTo>
                  <a:lnTo>
                    <a:pt x="848908" y="510925"/>
                  </a:lnTo>
                  <a:lnTo>
                    <a:pt x="848608" y="512993"/>
                  </a:lnTo>
                  <a:lnTo>
                    <a:pt x="848208" y="515729"/>
                  </a:lnTo>
                  <a:cubicBezTo>
                    <a:pt x="847774" y="518365"/>
                    <a:pt x="847340" y="521000"/>
                    <a:pt x="846873" y="523636"/>
                  </a:cubicBezTo>
                  <a:lnTo>
                    <a:pt x="846373" y="526539"/>
                  </a:lnTo>
                  <a:lnTo>
                    <a:pt x="846073" y="528007"/>
                  </a:lnTo>
                  <a:cubicBezTo>
                    <a:pt x="846073" y="528841"/>
                    <a:pt x="845772" y="529675"/>
                    <a:pt x="845606" y="530509"/>
                  </a:cubicBezTo>
                  <a:lnTo>
                    <a:pt x="844905" y="533845"/>
                  </a:lnTo>
                  <a:cubicBezTo>
                    <a:pt x="844925" y="533965"/>
                    <a:pt x="844925" y="534092"/>
                    <a:pt x="844905" y="534212"/>
                  </a:cubicBezTo>
                  <a:cubicBezTo>
                    <a:pt x="844271" y="537548"/>
                    <a:pt x="843570" y="540551"/>
                    <a:pt x="842836" y="543687"/>
                  </a:cubicBezTo>
                  <a:cubicBezTo>
                    <a:pt x="842856" y="543831"/>
                    <a:pt x="842856" y="543977"/>
                    <a:pt x="842836" y="544121"/>
                  </a:cubicBezTo>
                  <a:cubicBezTo>
                    <a:pt x="842503" y="545622"/>
                    <a:pt x="842169" y="547057"/>
                    <a:pt x="841802" y="548525"/>
                  </a:cubicBezTo>
                  <a:lnTo>
                    <a:pt x="841802" y="548758"/>
                  </a:lnTo>
                  <a:lnTo>
                    <a:pt x="840601" y="553429"/>
                  </a:lnTo>
                  <a:lnTo>
                    <a:pt x="840601" y="553429"/>
                  </a:lnTo>
                  <a:lnTo>
                    <a:pt x="840067" y="555464"/>
                  </a:lnTo>
                  <a:lnTo>
                    <a:pt x="840067" y="555631"/>
                  </a:lnTo>
                  <a:lnTo>
                    <a:pt x="839567" y="557600"/>
                  </a:lnTo>
                  <a:cubicBezTo>
                    <a:pt x="839200" y="559001"/>
                    <a:pt x="838800" y="560402"/>
                    <a:pt x="838433" y="561803"/>
                  </a:cubicBezTo>
                  <a:cubicBezTo>
                    <a:pt x="838199" y="562571"/>
                    <a:pt x="837999" y="563338"/>
                    <a:pt x="837765" y="564072"/>
                  </a:cubicBezTo>
                  <a:cubicBezTo>
                    <a:pt x="837532" y="564806"/>
                    <a:pt x="837332" y="565573"/>
                    <a:pt x="837131" y="566341"/>
                  </a:cubicBezTo>
                  <a:cubicBezTo>
                    <a:pt x="836931" y="567108"/>
                    <a:pt x="836898" y="567075"/>
                    <a:pt x="836764" y="567475"/>
                  </a:cubicBezTo>
                  <a:cubicBezTo>
                    <a:pt x="836631" y="567875"/>
                    <a:pt x="836531" y="568309"/>
                    <a:pt x="836397" y="568709"/>
                  </a:cubicBezTo>
                  <a:lnTo>
                    <a:pt x="836397" y="568709"/>
                  </a:lnTo>
                  <a:cubicBezTo>
                    <a:pt x="836030" y="569977"/>
                    <a:pt x="835630" y="571212"/>
                    <a:pt x="835230" y="572479"/>
                  </a:cubicBezTo>
                  <a:cubicBezTo>
                    <a:pt x="834829" y="573747"/>
                    <a:pt x="834462" y="575015"/>
                    <a:pt x="834029" y="576283"/>
                  </a:cubicBezTo>
                  <a:cubicBezTo>
                    <a:pt x="833595" y="577551"/>
                    <a:pt x="833361" y="578418"/>
                    <a:pt x="832994" y="579619"/>
                  </a:cubicBezTo>
                  <a:cubicBezTo>
                    <a:pt x="833008" y="579729"/>
                    <a:pt x="833008" y="579843"/>
                    <a:pt x="832994" y="579953"/>
                  </a:cubicBezTo>
                  <a:lnTo>
                    <a:pt x="831793" y="583456"/>
                  </a:lnTo>
                  <a:lnTo>
                    <a:pt x="831793" y="583456"/>
                  </a:lnTo>
                  <a:lnTo>
                    <a:pt x="818882" y="579019"/>
                  </a:lnTo>
                  <a:lnTo>
                    <a:pt x="818882" y="579019"/>
                  </a:lnTo>
                  <a:lnTo>
                    <a:pt x="811542" y="576550"/>
                  </a:lnTo>
                  <a:lnTo>
                    <a:pt x="805737" y="574581"/>
                  </a:lnTo>
                  <a:lnTo>
                    <a:pt x="805336" y="574581"/>
                  </a:lnTo>
                  <a:lnTo>
                    <a:pt x="805336" y="574581"/>
                  </a:lnTo>
                  <a:lnTo>
                    <a:pt x="801566" y="573313"/>
                  </a:lnTo>
                  <a:lnTo>
                    <a:pt x="800766" y="573047"/>
                  </a:lnTo>
                  <a:lnTo>
                    <a:pt x="792959" y="570311"/>
                  </a:lnTo>
                  <a:lnTo>
                    <a:pt x="792692" y="570311"/>
                  </a:lnTo>
                  <a:lnTo>
                    <a:pt x="788621" y="568910"/>
                  </a:lnTo>
                  <a:lnTo>
                    <a:pt x="788321" y="568910"/>
                  </a:lnTo>
                  <a:lnTo>
                    <a:pt x="784284" y="567542"/>
                  </a:lnTo>
                  <a:lnTo>
                    <a:pt x="784018" y="567542"/>
                  </a:lnTo>
                  <a:lnTo>
                    <a:pt x="779947" y="566140"/>
                  </a:lnTo>
                  <a:lnTo>
                    <a:pt x="776044" y="564806"/>
                  </a:lnTo>
                  <a:lnTo>
                    <a:pt x="776044" y="564806"/>
                  </a:lnTo>
                  <a:lnTo>
                    <a:pt x="775844" y="564806"/>
                  </a:lnTo>
                  <a:lnTo>
                    <a:pt x="775610" y="564806"/>
                  </a:lnTo>
                  <a:lnTo>
                    <a:pt x="771340" y="563338"/>
                  </a:lnTo>
                  <a:lnTo>
                    <a:pt x="771340" y="563338"/>
                  </a:lnTo>
                  <a:lnTo>
                    <a:pt x="767069" y="561870"/>
                  </a:lnTo>
                  <a:lnTo>
                    <a:pt x="767069" y="561870"/>
                  </a:lnTo>
                  <a:lnTo>
                    <a:pt x="762832" y="560435"/>
                  </a:lnTo>
                  <a:lnTo>
                    <a:pt x="762832" y="560435"/>
                  </a:lnTo>
                  <a:lnTo>
                    <a:pt x="754224" y="557466"/>
                  </a:lnTo>
                  <a:lnTo>
                    <a:pt x="754224" y="557466"/>
                  </a:lnTo>
                  <a:lnTo>
                    <a:pt x="741279" y="553029"/>
                  </a:lnTo>
                  <a:lnTo>
                    <a:pt x="741279" y="553029"/>
                  </a:lnTo>
                  <a:lnTo>
                    <a:pt x="727000" y="547591"/>
                  </a:lnTo>
                  <a:lnTo>
                    <a:pt x="727000" y="547591"/>
                  </a:lnTo>
                  <a:lnTo>
                    <a:pt x="728101" y="544254"/>
                  </a:lnTo>
                  <a:lnTo>
                    <a:pt x="728768" y="542219"/>
                  </a:lnTo>
                  <a:cubicBezTo>
                    <a:pt x="729469" y="540051"/>
                    <a:pt x="730170" y="537815"/>
                    <a:pt x="730804" y="535547"/>
                  </a:cubicBezTo>
                  <a:cubicBezTo>
                    <a:pt x="731037" y="534779"/>
                    <a:pt x="731271" y="534012"/>
                    <a:pt x="731471" y="533211"/>
                  </a:cubicBezTo>
                  <a:cubicBezTo>
                    <a:pt x="731904" y="531743"/>
                    <a:pt x="732305" y="530242"/>
                    <a:pt x="732705" y="528774"/>
                  </a:cubicBezTo>
                  <a:cubicBezTo>
                    <a:pt x="733106" y="527306"/>
                    <a:pt x="733239" y="526805"/>
                    <a:pt x="733473" y="525838"/>
                  </a:cubicBezTo>
                  <a:cubicBezTo>
                    <a:pt x="733706" y="524870"/>
                    <a:pt x="734073" y="523603"/>
                    <a:pt x="734340" y="522502"/>
                  </a:cubicBezTo>
                  <a:cubicBezTo>
                    <a:pt x="734323" y="522358"/>
                    <a:pt x="734323" y="522211"/>
                    <a:pt x="734340" y="522068"/>
                  </a:cubicBezTo>
                  <a:lnTo>
                    <a:pt x="734941" y="519432"/>
                  </a:lnTo>
                  <a:cubicBezTo>
                    <a:pt x="735508" y="517097"/>
                    <a:pt x="736008" y="514728"/>
                    <a:pt x="736509" y="512359"/>
                  </a:cubicBezTo>
                  <a:cubicBezTo>
                    <a:pt x="736676" y="511592"/>
                    <a:pt x="736809" y="510825"/>
                    <a:pt x="736976" y="510057"/>
                  </a:cubicBezTo>
                  <a:cubicBezTo>
                    <a:pt x="737142" y="509290"/>
                    <a:pt x="737476" y="507522"/>
                    <a:pt x="737710" y="506254"/>
                  </a:cubicBezTo>
                  <a:lnTo>
                    <a:pt x="738110" y="504019"/>
                  </a:lnTo>
                  <a:cubicBezTo>
                    <a:pt x="738444" y="502194"/>
                    <a:pt x="738744" y="500325"/>
                    <a:pt x="739011" y="498414"/>
                  </a:cubicBezTo>
                  <a:lnTo>
                    <a:pt x="739311" y="496612"/>
                  </a:lnTo>
                  <a:cubicBezTo>
                    <a:pt x="739311" y="495811"/>
                    <a:pt x="739545" y="495011"/>
                    <a:pt x="739645" y="494210"/>
                  </a:cubicBezTo>
                  <a:cubicBezTo>
                    <a:pt x="739745" y="493409"/>
                    <a:pt x="739878" y="492642"/>
                    <a:pt x="739978" y="491874"/>
                  </a:cubicBezTo>
                  <a:lnTo>
                    <a:pt x="740212" y="489939"/>
                  </a:lnTo>
                  <a:lnTo>
                    <a:pt x="740813" y="484801"/>
                  </a:lnTo>
                  <a:lnTo>
                    <a:pt x="741213" y="480798"/>
                  </a:lnTo>
                  <a:lnTo>
                    <a:pt x="741413" y="478496"/>
                  </a:lnTo>
                  <a:cubicBezTo>
                    <a:pt x="741413" y="477061"/>
                    <a:pt x="741647" y="475627"/>
                    <a:pt x="741747" y="474192"/>
                  </a:cubicBezTo>
                  <a:cubicBezTo>
                    <a:pt x="741847" y="472757"/>
                    <a:pt x="741947" y="471289"/>
                    <a:pt x="742014" y="469855"/>
                  </a:cubicBezTo>
                  <a:cubicBezTo>
                    <a:pt x="742014" y="468921"/>
                    <a:pt x="742014" y="467920"/>
                    <a:pt x="742014" y="466952"/>
                  </a:cubicBezTo>
                  <a:cubicBezTo>
                    <a:pt x="742014" y="465985"/>
                    <a:pt x="742014" y="465484"/>
                    <a:pt x="742014" y="464784"/>
                  </a:cubicBezTo>
                  <a:cubicBezTo>
                    <a:pt x="742014" y="462582"/>
                    <a:pt x="742014" y="460380"/>
                    <a:pt x="742214" y="458111"/>
                  </a:cubicBezTo>
                  <a:lnTo>
                    <a:pt x="742214" y="458111"/>
                  </a:lnTo>
                  <a:lnTo>
                    <a:pt x="755892" y="458345"/>
                  </a:lnTo>
                  <a:lnTo>
                    <a:pt x="755892" y="458345"/>
                  </a:lnTo>
                  <a:lnTo>
                    <a:pt x="769605" y="458578"/>
                  </a:lnTo>
                  <a:lnTo>
                    <a:pt x="769605" y="458578"/>
                  </a:lnTo>
                  <a:lnTo>
                    <a:pt x="778780" y="458745"/>
                  </a:lnTo>
                  <a:lnTo>
                    <a:pt x="783350" y="458745"/>
                  </a:lnTo>
                  <a:lnTo>
                    <a:pt x="786687" y="458745"/>
                  </a:lnTo>
                  <a:lnTo>
                    <a:pt x="788188" y="458745"/>
                  </a:lnTo>
                  <a:lnTo>
                    <a:pt x="792625" y="458745"/>
                  </a:lnTo>
                  <a:lnTo>
                    <a:pt x="797162" y="458745"/>
                  </a:lnTo>
                  <a:lnTo>
                    <a:pt x="797162" y="458745"/>
                  </a:lnTo>
                  <a:lnTo>
                    <a:pt x="801733" y="458745"/>
                  </a:lnTo>
                  <a:lnTo>
                    <a:pt x="806337" y="458745"/>
                  </a:lnTo>
                  <a:lnTo>
                    <a:pt x="810908" y="458745"/>
                  </a:lnTo>
                  <a:lnTo>
                    <a:pt x="810908" y="458745"/>
                  </a:lnTo>
                  <a:lnTo>
                    <a:pt x="816947" y="458745"/>
                  </a:lnTo>
                  <a:lnTo>
                    <a:pt x="819115" y="458745"/>
                  </a:lnTo>
                  <a:lnTo>
                    <a:pt x="820617" y="458745"/>
                  </a:lnTo>
                  <a:lnTo>
                    <a:pt x="825121" y="458745"/>
                  </a:lnTo>
                  <a:lnTo>
                    <a:pt x="825421" y="458745"/>
                  </a:lnTo>
                  <a:lnTo>
                    <a:pt x="831126" y="458745"/>
                  </a:lnTo>
                  <a:lnTo>
                    <a:pt x="838866" y="458745"/>
                  </a:lnTo>
                  <a:lnTo>
                    <a:pt x="838866" y="458745"/>
                  </a:lnTo>
                  <a:lnTo>
                    <a:pt x="852478" y="458979"/>
                  </a:lnTo>
                  <a:lnTo>
                    <a:pt x="852478" y="458979"/>
                  </a:lnTo>
                  <a:lnTo>
                    <a:pt x="852478" y="458979"/>
                  </a:lnTo>
                  <a:cubicBezTo>
                    <a:pt x="852478" y="463916"/>
                    <a:pt x="852345" y="467753"/>
                    <a:pt x="852178" y="471490"/>
                  </a:cubicBezTo>
                  <a:close/>
                  <a:moveTo>
                    <a:pt x="866257" y="446200"/>
                  </a:moveTo>
                  <a:lnTo>
                    <a:pt x="866257" y="446200"/>
                  </a:lnTo>
                  <a:lnTo>
                    <a:pt x="852545" y="446434"/>
                  </a:lnTo>
                  <a:lnTo>
                    <a:pt x="852545" y="446434"/>
                  </a:lnTo>
                  <a:lnTo>
                    <a:pt x="838766" y="446668"/>
                  </a:lnTo>
                  <a:lnTo>
                    <a:pt x="838299" y="446668"/>
                  </a:lnTo>
                  <a:lnTo>
                    <a:pt x="831059" y="446834"/>
                  </a:lnTo>
                  <a:lnTo>
                    <a:pt x="825655" y="446834"/>
                  </a:lnTo>
                  <a:lnTo>
                    <a:pt x="819582" y="446834"/>
                  </a:lnTo>
                  <a:lnTo>
                    <a:pt x="811342" y="447001"/>
                  </a:lnTo>
                  <a:lnTo>
                    <a:pt x="811342" y="447001"/>
                  </a:lnTo>
                  <a:lnTo>
                    <a:pt x="806871" y="447001"/>
                  </a:lnTo>
                  <a:lnTo>
                    <a:pt x="806671" y="447001"/>
                  </a:lnTo>
                  <a:lnTo>
                    <a:pt x="802200" y="447001"/>
                  </a:lnTo>
                  <a:lnTo>
                    <a:pt x="797696" y="447001"/>
                  </a:lnTo>
                  <a:lnTo>
                    <a:pt x="797696" y="447001"/>
                  </a:lnTo>
                  <a:lnTo>
                    <a:pt x="793126" y="447001"/>
                  </a:lnTo>
                  <a:lnTo>
                    <a:pt x="788621" y="447001"/>
                  </a:lnTo>
                  <a:lnTo>
                    <a:pt x="788088" y="447001"/>
                  </a:lnTo>
                  <a:lnTo>
                    <a:pt x="783951" y="447001"/>
                  </a:lnTo>
                  <a:lnTo>
                    <a:pt x="783951" y="447001"/>
                  </a:lnTo>
                  <a:lnTo>
                    <a:pt x="781449" y="447001"/>
                  </a:lnTo>
                  <a:lnTo>
                    <a:pt x="777211" y="447001"/>
                  </a:lnTo>
                  <a:lnTo>
                    <a:pt x="771606" y="447001"/>
                  </a:lnTo>
                  <a:lnTo>
                    <a:pt x="769872" y="447001"/>
                  </a:lnTo>
                  <a:lnTo>
                    <a:pt x="761264" y="447201"/>
                  </a:lnTo>
                  <a:lnTo>
                    <a:pt x="756493" y="447201"/>
                  </a:lnTo>
                  <a:lnTo>
                    <a:pt x="756493" y="447201"/>
                  </a:lnTo>
                  <a:cubicBezTo>
                    <a:pt x="756493" y="446200"/>
                    <a:pt x="756493" y="445200"/>
                    <a:pt x="756493" y="444199"/>
                  </a:cubicBezTo>
                  <a:cubicBezTo>
                    <a:pt x="756493" y="443198"/>
                    <a:pt x="756493" y="442197"/>
                    <a:pt x="756493" y="441196"/>
                  </a:cubicBezTo>
                  <a:lnTo>
                    <a:pt x="756493" y="441196"/>
                  </a:lnTo>
                  <a:cubicBezTo>
                    <a:pt x="756493" y="440195"/>
                    <a:pt x="756493" y="439161"/>
                    <a:pt x="756493" y="438160"/>
                  </a:cubicBezTo>
                  <a:cubicBezTo>
                    <a:pt x="756493" y="437159"/>
                    <a:pt x="756493" y="436125"/>
                    <a:pt x="756326" y="435124"/>
                  </a:cubicBezTo>
                  <a:cubicBezTo>
                    <a:pt x="756159" y="434123"/>
                    <a:pt x="756326" y="433589"/>
                    <a:pt x="756326" y="432855"/>
                  </a:cubicBezTo>
                  <a:cubicBezTo>
                    <a:pt x="756326" y="432121"/>
                    <a:pt x="756326" y="431354"/>
                    <a:pt x="756326" y="430587"/>
                  </a:cubicBezTo>
                  <a:cubicBezTo>
                    <a:pt x="756326" y="429052"/>
                    <a:pt x="756093" y="427551"/>
                    <a:pt x="755959" y="426049"/>
                  </a:cubicBezTo>
                  <a:lnTo>
                    <a:pt x="755659" y="422713"/>
                  </a:lnTo>
                  <a:cubicBezTo>
                    <a:pt x="755659" y="421846"/>
                    <a:pt x="755659" y="420978"/>
                    <a:pt x="755392" y="420111"/>
                  </a:cubicBezTo>
                  <a:lnTo>
                    <a:pt x="755392" y="419844"/>
                  </a:lnTo>
                  <a:cubicBezTo>
                    <a:pt x="755392" y="419377"/>
                    <a:pt x="755392" y="418910"/>
                    <a:pt x="755392" y="418443"/>
                  </a:cubicBezTo>
                  <a:cubicBezTo>
                    <a:pt x="755392" y="417975"/>
                    <a:pt x="755392" y="417475"/>
                    <a:pt x="755392" y="416975"/>
                  </a:cubicBezTo>
                  <a:cubicBezTo>
                    <a:pt x="755392" y="416474"/>
                    <a:pt x="755159" y="415006"/>
                    <a:pt x="755025" y="414005"/>
                  </a:cubicBezTo>
                  <a:cubicBezTo>
                    <a:pt x="754892" y="413004"/>
                    <a:pt x="754792" y="412037"/>
                    <a:pt x="754625" y="411036"/>
                  </a:cubicBezTo>
                  <a:lnTo>
                    <a:pt x="754358" y="409101"/>
                  </a:lnTo>
                  <a:lnTo>
                    <a:pt x="754158" y="407700"/>
                  </a:lnTo>
                  <a:lnTo>
                    <a:pt x="753958" y="406499"/>
                  </a:lnTo>
                  <a:lnTo>
                    <a:pt x="753757" y="405131"/>
                  </a:lnTo>
                  <a:cubicBezTo>
                    <a:pt x="753757" y="404263"/>
                    <a:pt x="753457" y="403196"/>
                    <a:pt x="753290" y="402228"/>
                  </a:cubicBezTo>
                  <a:lnTo>
                    <a:pt x="753290" y="402228"/>
                  </a:lnTo>
                  <a:cubicBezTo>
                    <a:pt x="752956" y="400293"/>
                    <a:pt x="752590" y="398358"/>
                    <a:pt x="752223" y="396456"/>
                  </a:cubicBezTo>
                  <a:cubicBezTo>
                    <a:pt x="752223" y="395522"/>
                    <a:pt x="751889" y="394621"/>
                    <a:pt x="751689" y="393687"/>
                  </a:cubicBezTo>
                  <a:cubicBezTo>
                    <a:pt x="751689" y="393687"/>
                    <a:pt x="751689" y="393687"/>
                    <a:pt x="751689" y="393687"/>
                  </a:cubicBezTo>
                  <a:lnTo>
                    <a:pt x="751689" y="393687"/>
                  </a:lnTo>
                  <a:cubicBezTo>
                    <a:pt x="751522" y="392786"/>
                    <a:pt x="751322" y="391785"/>
                    <a:pt x="751122" y="390818"/>
                  </a:cubicBezTo>
                  <a:lnTo>
                    <a:pt x="750521" y="387982"/>
                  </a:lnTo>
                  <a:cubicBezTo>
                    <a:pt x="750287" y="387048"/>
                    <a:pt x="750087" y="386047"/>
                    <a:pt x="749854" y="385080"/>
                  </a:cubicBezTo>
                  <a:lnTo>
                    <a:pt x="749554" y="383778"/>
                  </a:lnTo>
                  <a:lnTo>
                    <a:pt x="749253" y="382511"/>
                  </a:lnTo>
                  <a:lnTo>
                    <a:pt x="748953" y="381243"/>
                  </a:lnTo>
                  <a:cubicBezTo>
                    <a:pt x="748619" y="379875"/>
                    <a:pt x="748286" y="378507"/>
                    <a:pt x="747919" y="377206"/>
                  </a:cubicBezTo>
                  <a:lnTo>
                    <a:pt x="747919" y="377206"/>
                  </a:lnTo>
                  <a:lnTo>
                    <a:pt x="747318" y="374904"/>
                  </a:lnTo>
                  <a:cubicBezTo>
                    <a:pt x="746918" y="373369"/>
                    <a:pt x="746484" y="371868"/>
                    <a:pt x="746051" y="370333"/>
                  </a:cubicBezTo>
                  <a:lnTo>
                    <a:pt x="746051" y="370333"/>
                  </a:lnTo>
                  <a:lnTo>
                    <a:pt x="745049" y="366830"/>
                  </a:lnTo>
                  <a:cubicBezTo>
                    <a:pt x="743782" y="362560"/>
                    <a:pt x="742414" y="358356"/>
                    <a:pt x="740946" y="354185"/>
                  </a:cubicBezTo>
                  <a:lnTo>
                    <a:pt x="740946" y="354185"/>
                  </a:lnTo>
                  <a:lnTo>
                    <a:pt x="753891" y="349748"/>
                  </a:lnTo>
                  <a:lnTo>
                    <a:pt x="753891" y="349748"/>
                  </a:lnTo>
                  <a:lnTo>
                    <a:pt x="754391" y="349581"/>
                  </a:lnTo>
                  <a:lnTo>
                    <a:pt x="754591" y="349581"/>
                  </a:lnTo>
                  <a:lnTo>
                    <a:pt x="755058" y="349414"/>
                  </a:lnTo>
                  <a:lnTo>
                    <a:pt x="755058" y="349414"/>
                  </a:lnTo>
                  <a:lnTo>
                    <a:pt x="755525" y="349248"/>
                  </a:lnTo>
                  <a:lnTo>
                    <a:pt x="756159" y="349014"/>
                  </a:lnTo>
                  <a:lnTo>
                    <a:pt x="756460" y="349014"/>
                  </a:lnTo>
                  <a:lnTo>
                    <a:pt x="756460" y="349014"/>
                  </a:lnTo>
                  <a:lnTo>
                    <a:pt x="756660" y="349014"/>
                  </a:lnTo>
                  <a:lnTo>
                    <a:pt x="756660" y="349014"/>
                  </a:lnTo>
                  <a:lnTo>
                    <a:pt x="757961" y="348580"/>
                  </a:lnTo>
                  <a:lnTo>
                    <a:pt x="758495" y="348380"/>
                  </a:lnTo>
                  <a:lnTo>
                    <a:pt x="759362" y="348080"/>
                  </a:lnTo>
                  <a:lnTo>
                    <a:pt x="759696" y="348080"/>
                  </a:lnTo>
                  <a:lnTo>
                    <a:pt x="759996" y="348080"/>
                  </a:lnTo>
                  <a:lnTo>
                    <a:pt x="760397" y="348080"/>
                  </a:lnTo>
                  <a:lnTo>
                    <a:pt x="762298" y="347413"/>
                  </a:lnTo>
                  <a:lnTo>
                    <a:pt x="762298" y="347413"/>
                  </a:lnTo>
                  <a:lnTo>
                    <a:pt x="764333" y="346712"/>
                  </a:lnTo>
                  <a:lnTo>
                    <a:pt x="766569" y="345945"/>
                  </a:lnTo>
                  <a:lnTo>
                    <a:pt x="766569" y="345945"/>
                  </a:lnTo>
                  <a:lnTo>
                    <a:pt x="767970" y="345478"/>
                  </a:lnTo>
                  <a:lnTo>
                    <a:pt x="770839" y="344510"/>
                  </a:lnTo>
                  <a:lnTo>
                    <a:pt x="770839" y="344510"/>
                  </a:lnTo>
                  <a:lnTo>
                    <a:pt x="775143" y="343009"/>
                  </a:lnTo>
                  <a:lnTo>
                    <a:pt x="775143" y="343009"/>
                  </a:lnTo>
                  <a:lnTo>
                    <a:pt x="779447" y="341507"/>
                  </a:lnTo>
                  <a:lnTo>
                    <a:pt x="779447" y="341507"/>
                  </a:lnTo>
                  <a:lnTo>
                    <a:pt x="783784" y="340006"/>
                  </a:lnTo>
                  <a:lnTo>
                    <a:pt x="788121" y="338538"/>
                  </a:lnTo>
                  <a:lnTo>
                    <a:pt x="792458" y="337037"/>
                  </a:lnTo>
                  <a:lnTo>
                    <a:pt x="792458" y="337037"/>
                  </a:lnTo>
                  <a:lnTo>
                    <a:pt x="800265" y="334334"/>
                  </a:lnTo>
                  <a:lnTo>
                    <a:pt x="801099" y="334034"/>
                  </a:lnTo>
                  <a:lnTo>
                    <a:pt x="805537" y="332533"/>
                  </a:lnTo>
                  <a:lnTo>
                    <a:pt x="811108" y="330631"/>
                  </a:lnTo>
                  <a:lnTo>
                    <a:pt x="811108" y="330631"/>
                  </a:lnTo>
                  <a:lnTo>
                    <a:pt x="818448" y="328129"/>
                  </a:lnTo>
                  <a:lnTo>
                    <a:pt x="831460" y="323625"/>
                  </a:lnTo>
                  <a:lnTo>
                    <a:pt x="844471" y="319154"/>
                  </a:lnTo>
                  <a:lnTo>
                    <a:pt x="844471" y="319154"/>
                  </a:lnTo>
                  <a:lnTo>
                    <a:pt x="857449" y="314684"/>
                  </a:lnTo>
                  <a:cubicBezTo>
                    <a:pt x="857916" y="315951"/>
                    <a:pt x="858350" y="317253"/>
                    <a:pt x="858784" y="318554"/>
                  </a:cubicBezTo>
                  <a:cubicBezTo>
                    <a:pt x="859651" y="321123"/>
                    <a:pt x="860485" y="323758"/>
                    <a:pt x="861286" y="326361"/>
                  </a:cubicBezTo>
                  <a:lnTo>
                    <a:pt x="862087" y="328829"/>
                  </a:lnTo>
                  <a:cubicBezTo>
                    <a:pt x="862320" y="329630"/>
                    <a:pt x="862554" y="330464"/>
                    <a:pt x="862821" y="331232"/>
                  </a:cubicBezTo>
                  <a:lnTo>
                    <a:pt x="863555" y="333767"/>
                  </a:lnTo>
                  <a:cubicBezTo>
                    <a:pt x="863555" y="334168"/>
                    <a:pt x="863788" y="334601"/>
                    <a:pt x="863922" y="335035"/>
                  </a:cubicBezTo>
                  <a:lnTo>
                    <a:pt x="864823" y="338204"/>
                  </a:lnTo>
                  <a:cubicBezTo>
                    <a:pt x="865623" y="340974"/>
                    <a:pt x="866391" y="343776"/>
                    <a:pt x="867091" y="346579"/>
                  </a:cubicBezTo>
                  <a:lnTo>
                    <a:pt x="867692" y="348847"/>
                  </a:lnTo>
                  <a:cubicBezTo>
                    <a:pt x="867959" y="349882"/>
                    <a:pt x="868226" y="350949"/>
                    <a:pt x="868459" y="351983"/>
                  </a:cubicBezTo>
                  <a:cubicBezTo>
                    <a:pt x="868459" y="352317"/>
                    <a:pt x="868626" y="352651"/>
                    <a:pt x="868693" y="352984"/>
                  </a:cubicBezTo>
                  <a:cubicBezTo>
                    <a:pt x="869093" y="354586"/>
                    <a:pt x="869494" y="356321"/>
                    <a:pt x="869860" y="357789"/>
                  </a:cubicBezTo>
                  <a:lnTo>
                    <a:pt x="870861" y="362326"/>
                  </a:lnTo>
                  <a:cubicBezTo>
                    <a:pt x="871061" y="363227"/>
                    <a:pt x="871262" y="364094"/>
                    <a:pt x="871428" y="364962"/>
                  </a:cubicBezTo>
                  <a:cubicBezTo>
                    <a:pt x="871595" y="365829"/>
                    <a:pt x="871996" y="367664"/>
                    <a:pt x="872262" y="368999"/>
                  </a:cubicBezTo>
                  <a:cubicBezTo>
                    <a:pt x="872529" y="370333"/>
                    <a:pt x="872763" y="371434"/>
                    <a:pt x="872997" y="372669"/>
                  </a:cubicBezTo>
                  <a:lnTo>
                    <a:pt x="873197" y="373669"/>
                  </a:lnTo>
                  <a:cubicBezTo>
                    <a:pt x="873464" y="374971"/>
                    <a:pt x="873697" y="376305"/>
                    <a:pt x="873931" y="377606"/>
                  </a:cubicBezTo>
                  <a:lnTo>
                    <a:pt x="874231" y="379341"/>
                  </a:lnTo>
                  <a:lnTo>
                    <a:pt x="875032" y="383878"/>
                  </a:lnTo>
                  <a:cubicBezTo>
                    <a:pt x="875299" y="385547"/>
                    <a:pt x="875565" y="387248"/>
                    <a:pt x="875832" y="388983"/>
                  </a:cubicBezTo>
                  <a:cubicBezTo>
                    <a:pt x="875799" y="389113"/>
                    <a:pt x="875799" y="389253"/>
                    <a:pt x="875832" y="389383"/>
                  </a:cubicBezTo>
                  <a:lnTo>
                    <a:pt x="876433" y="393387"/>
                  </a:lnTo>
                  <a:cubicBezTo>
                    <a:pt x="876900" y="396723"/>
                    <a:pt x="877334" y="400059"/>
                    <a:pt x="877734" y="403629"/>
                  </a:cubicBezTo>
                  <a:cubicBezTo>
                    <a:pt x="877734" y="404830"/>
                    <a:pt x="878034" y="406065"/>
                    <a:pt x="878168" y="407299"/>
                  </a:cubicBezTo>
                  <a:cubicBezTo>
                    <a:pt x="878168" y="407666"/>
                    <a:pt x="878168" y="408033"/>
                    <a:pt x="878168" y="408400"/>
                  </a:cubicBezTo>
                  <a:cubicBezTo>
                    <a:pt x="878168" y="409601"/>
                    <a:pt x="878435" y="410836"/>
                    <a:pt x="878568" y="412070"/>
                  </a:cubicBezTo>
                  <a:cubicBezTo>
                    <a:pt x="878702" y="413305"/>
                    <a:pt x="878835" y="414873"/>
                    <a:pt x="878935" y="416274"/>
                  </a:cubicBezTo>
                  <a:cubicBezTo>
                    <a:pt x="879035" y="417675"/>
                    <a:pt x="879202" y="419110"/>
                    <a:pt x="879302" y="420511"/>
                  </a:cubicBezTo>
                  <a:cubicBezTo>
                    <a:pt x="879402" y="421912"/>
                    <a:pt x="879502" y="423080"/>
                    <a:pt x="879569" y="424348"/>
                  </a:cubicBezTo>
                  <a:lnTo>
                    <a:pt x="879569" y="424882"/>
                  </a:lnTo>
                  <a:cubicBezTo>
                    <a:pt x="879569" y="426283"/>
                    <a:pt x="879769" y="427651"/>
                    <a:pt x="879836" y="429052"/>
                  </a:cubicBezTo>
                  <a:cubicBezTo>
                    <a:pt x="879903" y="430453"/>
                    <a:pt x="879836" y="431654"/>
                    <a:pt x="880036" y="432955"/>
                  </a:cubicBezTo>
                  <a:cubicBezTo>
                    <a:pt x="880036" y="433489"/>
                    <a:pt x="880036" y="434023"/>
                    <a:pt x="880036" y="434557"/>
                  </a:cubicBezTo>
                  <a:cubicBezTo>
                    <a:pt x="880036" y="438427"/>
                    <a:pt x="880336" y="442297"/>
                    <a:pt x="880403" y="446200"/>
                  </a:cubicBezTo>
                  <a:close/>
                  <a:moveTo>
                    <a:pt x="537031" y="21123"/>
                  </a:moveTo>
                  <a:lnTo>
                    <a:pt x="541369" y="21990"/>
                  </a:lnTo>
                  <a:lnTo>
                    <a:pt x="543737" y="22457"/>
                  </a:lnTo>
                  <a:lnTo>
                    <a:pt x="547374" y="23225"/>
                  </a:lnTo>
                  <a:lnTo>
                    <a:pt x="547975" y="23225"/>
                  </a:lnTo>
                  <a:lnTo>
                    <a:pt x="552312" y="24192"/>
                  </a:lnTo>
                  <a:lnTo>
                    <a:pt x="553212" y="24426"/>
                  </a:lnTo>
                  <a:lnTo>
                    <a:pt x="558284" y="25627"/>
                  </a:lnTo>
                  <a:lnTo>
                    <a:pt x="558284" y="25627"/>
                  </a:lnTo>
                  <a:lnTo>
                    <a:pt x="563355" y="26894"/>
                  </a:lnTo>
                  <a:lnTo>
                    <a:pt x="563588" y="26894"/>
                  </a:lnTo>
                  <a:lnTo>
                    <a:pt x="567725" y="27962"/>
                  </a:lnTo>
                  <a:lnTo>
                    <a:pt x="569460" y="28463"/>
                  </a:lnTo>
                  <a:lnTo>
                    <a:pt x="573697" y="29630"/>
                  </a:lnTo>
                  <a:lnTo>
                    <a:pt x="573998" y="29630"/>
                  </a:lnTo>
                  <a:lnTo>
                    <a:pt x="579102" y="31098"/>
                  </a:lnTo>
                  <a:lnTo>
                    <a:pt x="585308" y="33000"/>
                  </a:lnTo>
                  <a:lnTo>
                    <a:pt x="588644" y="34068"/>
                  </a:lnTo>
                  <a:lnTo>
                    <a:pt x="588644" y="34068"/>
                  </a:lnTo>
                  <a:lnTo>
                    <a:pt x="590212" y="34568"/>
                  </a:lnTo>
                  <a:lnTo>
                    <a:pt x="593782" y="35769"/>
                  </a:lnTo>
                  <a:lnTo>
                    <a:pt x="597118" y="36970"/>
                  </a:lnTo>
                  <a:cubicBezTo>
                    <a:pt x="599343" y="37747"/>
                    <a:pt x="601565" y="38548"/>
                    <a:pt x="603791" y="39372"/>
                  </a:cubicBezTo>
                  <a:lnTo>
                    <a:pt x="605893" y="40140"/>
                  </a:lnTo>
                  <a:lnTo>
                    <a:pt x="609229" y="41374"/>
                  </a:lnTo>
                  <a:lnTo>
                    <a:pt x="609796" y="41608"/>
                  </a:lnTo>
                  <a:lnTo>
                    <a:pt x="609796" y="41608"/>
                  </a:lnTo>
                  <a:lnTo>
                    <a:pt x="613566" y="43042"/>
                  </a:lnTo>
                  <a:lnTo>
                    <a:pt x="615034" y="43609"/>
                  </a:lnTo>
                  <a:lnTo>
                    <a:pt x="618070" y="44844"/>
                  </a:lnTo>
                  <a:cubicBezTo>
                    <a:pt x="620429" y="45778"/>
                    <a:pt x="622764" y="46745"/>
                    <a:pt x="625076" y="47746"/>
                  </a:cubicBezTo>
                  <a:lnTo>
                    <a:pt x="629213" y="49515"/>
                  </a:lnTo>
                  <a:lnTo>
                    <a:pt x="629580" y="49715"/>
                  </a:lnTo>
                  <a:lnTo>
                    <a:pt x="629580" y="49715"/>
                  </a:lnTo>
                  <a:lnTo>
                    <a:pt x="633317" y="51350"/>
                  </a:lnTo>
                  <a:lnTo>
                    <a:pt x="636653" y="52817"/>
                  </a:lnTo>
                  <a:lnTo>
                    <a:pt x="639489" y="54119"/>
                  </a:lnTo>
                  <a:lnTo>
                    <a:pt x="642292" y="55487"/>
                  </a:lnTo>
                  <a:lnTo>
                    <a:pt x="642292" y="55487"/>
                  </a:lnTo>
                  <a:lnTo>
                    <a:pt x="645094" y="56821"/>
                  </a:lnTo>
                  <a:lnTo>
                    <a:pt x="648430" y="58489"/>
                  </a:lnTo>
                  <a:lnTo>
                    <a:pt x="649131" y="58856"/>
                  </a:lnTo>
                  <a:lnTo>
                    <a:pt x="652467" y="60624"/>
                  </a:lnTo>
                  <a:lnTo>
                    <a:pt x="652467" y="60624"/>
                  </a:lnTo>
                  <a:cubicBezTo>
                    <a:pt x="655804" y="62259"/>
                    <a:pt x="658906" y="63961"/>
                    <a:pt x="662076" y="65662"/>
                  </a:cubicBezTo>
                  <a:lnTo>
                    <a:pt x="665412" y="67497"/>
                  </a:lnTo>
                  <a:lnTo>
                    <a:pt x="665779" y="67731"/>
                  </a:lnTo>
                  <a:lnTo>
                    <a:pt x="665779" y="67731"/>
                  </a:lnTo>
                  <a:lnTo>
                    <a:pt x="662443" y="73736"/>
                  </a:lnTo>
                  <a:lnTo>
                    <a:pt x="659807" y="78540"/>
                  </a:lnTo>
                  <a:lnTo>
                    <a:pt x="659107" y="79741"/>
                  </a:lnTo>
                  <a:lnTo>
                    <a:pt x="659107" y="79741"/>
                  </a:lnTo>
                  <a:lnTo>
                    <a:pt x="652434" y="91719"/>
                  </a:lnTo>
                  <a:lnTo>
                    <a:pt x="652434" y="91719"/>
                  </a:lnTo>
                  <a:lnTo>
                    <a:pt x="645761" y="103729"/>
                  </a:lnTo>
                  <a:lnTo>
                    <a:pt x="645761" y="103729"/>
                  </a:lnTo>
                  <a:lnTo>
                    <a:pt x="642425" y="109701"/>
                  </a:lnTo>
                  <a:lnTo>
                    <a:pt x="639089" y="115673"/>
                  </a:lnTo>
                  <a:lnTo>
                    <a:pt x="639089" y="115673"/>
                  </a:lnTo>
                  <a:lnTo>
                    <a:pt x="635352" y="122346"/>
                  </a:lnTo>
                  <a:lnTo>
                    <a:pt x="635119" y="122746"/>
                  </a:lnTo>
                  <a:lnTo>
                    <a:pt x="632550" y="127350"/>
                  </a:lnTo>
                  <a:lnTo>
                    <a:pt x="632550" y="127350"/>
                  </a:lnTo>
                  <a:lnTo>
                    <a:pt x="631382" y="129452"/>
                  </a:lnTo>
                  <a:lnTo>
                    <a:pt x="630181" y="131554"/>
                  </a:lnTo>
                  <a:lnTo>
                    <a:pt x="630181" y="131554"/>
                  </a:lnTo>
                  <a:lnTo>
                    <a:pt x="629747" y="132322"/>
                  </a:lnTo>
                  <a:lnTo>
                    <a:pt x="625777" y="139528"/>
                  </a:lnTo>
                  <a:lnTo>
                    <a:pt x="625777" y="139528"/>
                  </a:lnTo>
                  <a:lnTo>
                    <a:pt x="624709" y="141463"/>
                  </a:lnTo>
                  <a:lnTo>
                    <a:pt x="624442" y="141963"/>
                  </a:lnTo>
                  <a:lnTo>
                    <a:pt x="624242" y="142364"/>
                  </a:lnTo>
                  <a:lnTo>
                    <a:pt x="624242" y="142364"/>
                  </a:lnTo>
                  <a:lnTo>
                    <a:pt x="624242" y="142564"/>
                  </a:lnTo>
                  <a:lnTo>
                    <a:pt x="624242" y="142564"/>
                  </a:lnTo>
                  <a:lnTo>
                    <a:pt x="624242" y="142797"/>
                  </a:lnTo>
                  <a:lnTo>
                    <a:pt x="623909" y="143365"/>
                  </a:lnTo>
                  <a:lnTo>
                    <a:pt x="623909" y="143365"/>
                  </a:lnTo>
                  <a:lnTo>
                    <a:pt x="622374" y="146167"/>
                  </a:lnTo>
                  <a:lnTo>
                    <a:pt x="622374" y="146467"/>
                  </a:lnTo>
                  <a:lnTo>
                    <a:pt x="621873" y="147335"/>
                  </a:lnTo>
                  <a:lnTo>
                    <a:pt x="621873" y="147335"/>
                  </a:lnTo>
                  <a:lnTo>
                    <a:pt x="621206" y="148603"/>
                  </a:lnTo>
                  <a:lnTo>
                    <a:pt x="620973" y="149036"/>
                  </a:lnTo>
                  <a:lnTo>
                    <a:pt x="619672" y="151372"/>
                  </a:lnTo>
                  <a:lnTo>
                    <a:pt x="619672" y="151372"/>
                  </a:lnTo>
                  <a:lnTo>
                    <a:pt x="619471" y="151705"/>
                  </a:lnTo>
                  <a:lnTo>
                    <a:pt x="619171" y="152273"/>
                  </a:lnTo>
                  <a:lnTo>
                    <a:pt x="619171" y="152473"/>
                  </a:lnTo>
                  <a:lnTo>
                    <a:pt x="617603" y="155275"/>
                  </a:lnTo>
                  <a:lnTo>
                    <a:pt x="617603" y="155275"/>
                  </a:lnTo>
                  <a:lnTo>
                    <a:pt x="617603" y="155275"/>
                  </a:lnTo>
                  <a:lnTo>
                    <a:pt x="615434" y="159212"/>
                  </a:lnTo>
                  <a:lnTo>
                    <a:pt x="615434" y="159212"/>
                  </a:lnTo>
                  <a:lnTo>
                    <a:pt x="615434" y="159212"/>
                  </a:lnTo>
                  <a:lnTo>
                    <a:pt x="613266" y="163149"/>
                  </a:lnTo>
                  <a:lnTo>
                    <a:pt x="613266" y="163149"/>
                  </a:lnTo>
                  <a:lnTo>
                    <a:pt x="611064" y="167119"/>
                  </a:lnTo>
                  <a:lnTo>
                    <a:pt x="611064" y="167119"/>
                  </a:lnTo>
                  <a:lnTo>
                    <a:pt x="606627" y="175059"/>
                  </a:lnTo>
                  <a:lnTo>
                    <a:pt x="606627" y="175059"/>
                  </a:lnTo>
                  <a:lnTo>
                    <a:pt x="599954" y="187070"/>
                  </a:lnTo>
                  <a:lnTo>
                    <a:pt x="599954" y="187070"/>
                  </a:lnTo>
                  <a:lnTo>
                    <a:pt x="593281" y="199047"/>
                  </a:lnTo>
                  <a:lnTo>
                    <a:pt x="593281" y="199047"/>
                  </a:lnTo>
                  <a:lnTo>
                    <a:pt x="587743" y="209056"/>
                  </a:lnTo>
                  <a:lnTo>
                    <a:pt x="586609" y="211092"/>
                  </a:lnTo>
                  <a:lnTo>
                    <a:pt x="586609" y="211092"/>
                  </a:lnTo>
                  <a:lnTo>
                    <a:pt x="582772" y="209023"/>
                  </a:lnTo>
                  <a:lnTo>
                    <a:pt x="582005" y="208656"/>
                  </a:lnTo>
                  <a:lnTo>
                    <a:pt x="582005" y="208656"/>
                  </a:lnTo>
                  <a:lnTo>
                    <a:pt x="581705" y="208489"/>
                  </a:lnTo>
                  <a:lnTo>
                    <a:pt x="581338" y="208289"/>
                  </a:lnTo>
                  <a:cubicBezTo>
                    <a:pt x="581097" y="208129"/>
                    <a:pt x="580840" y="207995"/>
                    <a:pt x="580570" y="207889"/>
                  </a:cubicBezTo>
                  <a:cubicBezTo>
                    <a:pt x="580570" y="207889"/>
                    <a:pt x="580570" y="207889"/>
                    <a:pt x="580570" y="207889"/>
                  </a:cubicBezTo>
                  <a:lnTo>
                    <a:pt x="580570" y="207889"/>
                  </a:lnTo>
                  <a:lnTo>
                    <a:pt x="580303" y="207889"/>
                  </a:lnTo>
                  <a:lnTo>
                    <a:pt x="579803" y="207588"/>
                  </a:lnTo>
                  <a:lnTo>
                    <a:pt x="578969" y="207155"/>
                  </a:lnTo>
                  <a:lnTo>
                    <a:pt x="577134" y="206221"/>
                  </a:lnTo>
                  <a:lnTo>
                    <a:pt x="576233" y="205753"/>
                  </a:lnTo>
                  <a:cubicBezTo>
                    <a:pt x="575032" y="205120"/>
                    <a:pt x="573831" y="204552"/>
                    <a:pt x="572630" y="203985"/>
                  </a:cubicBezTo>
                  <a:lnTo>
                    <a:pt x="570895" y="203185"/>
                  </a:lnTo>
                  <a:lnTo>
                    <a:pt x="569227" y="202384"/>
                  </a:lnTo>
                  <a:cubicBezTo>
                    <a:pt x="568193" y="201917"/>
                    <a:pt x="567125" y="201416"/>
                    <a:pt x="566057" y="200983"/>
                  </a:cubicBezTo>
                  <a:lnTo>
                    <a:pt x="566057" y="200983"/>
                  </a:lnTo>
                  <a:lnTo>
                    <a:pt x="565290" y="200649"/>
                  </a:lnTo>
                  <a:cubicBezTo>
                    <a:pt x="565190" y="200622"/>
                    <a:pt x="565086" y="200622"/>
                    <a:pt x="564990" y="200649"/>
                  </a:cubicBezTo>
                  <a:cubicBezTo>
                    <a:pt x="564843" y="200552"/>
                    <a:pt x="564686" y="200472"/>
                    <a:pt x="564522" y="200415"/>
                  </a:cubicBezTo>
                  <a:lnTo>
                    <a:pt x="562988" y="199715"/>
                  </a:lnTo>
                  <a:lnTo>
                    <a:pt x="559318" y="198147"/>
                  </a:lnTo>
                  <a:lnTo>
                    <a:pt x="557450" y="197413"/>
                  </a:lnTo>
                  <a:lnTo>
                    <a:pt x="555581" y="196645"/>
                  </a:lnTo>
                  <a:lnTo>
                    <a:pt x="554447" y="196212"/>
                  </a:lnTo>
                  <a:lnTo>
                    <a:pt x="553446" y="195811"/>
                  </a:lnTo>
                  <a:lnTo>
                    <a:pt x="552845" y="195611"/>
                  </a:lnTo>
                  <a:lnTo>
                    <a:pt x="552845" y="195611"/>
                  </a:lnTo>
                  <a:lnTo>
                    <a:pt x="552512" y="195611"/>
                  </a:lnTo>
                  <a:lnTo>
                    <a:pt x="552512" y="195611"/>
                  </a:lnTo>
                  <a:lnTo>
                    <a:pt x="551911" y="195378"/>
                  </a:lnTo>
                  <a:lnTo>
                    <a:pt x="551244" y="195111"/>
                  </a:lnTo>
                  <a:lnTo>
                    <a:pt x="550644" y="194910"/>
                  </a:lnTo>
                  <a:lnTo>
                    <a:pt x="550010" y="194677"/>
                  </a:lnTo>
                  <a:lnTo>
                    <a:pt x="549176" y="194377"/>
                  </a:lnTo>
                  <a:lnTo>
                    <a:pt x="548475" y="194110"/>
                  </a:lnTo>
                  <a:lnTo>
                    <a:pt x="547107" y="193643"/>
                  </a:lnTo>
                  <a:lnTo>
                    <a:pt x="546540" y="193409"/>
                  </a:lnTo>
                  <a:lnTo>
                    <a:pt x="545305" y="192975"/>
                  </a:lnTo>
                  <a:lnTo>
                    <a:pt x="544638" y="192775"/>
                  </a:lnTo>
                  <a:lnTo>
                    <a:pt x="544638" y="192775"/>
                  </a:lnTo>
                  <a:lnTo>
                    <a:pt x="544638" y="192775"/>
                  </a:lnTo>
                  <a:lnTo>
                    <a:pt x="544638" y="192775"/>
                  </a:lnTo>
                  <a:lnTo>
                    <a:pt x="544638" y="192775"/>
                  </a:lnTo>
                  <a:lnTo>
                    <a:pt x="543537" y="192375"/>
                  </a:lnTo>
                  <a:lnTo>
                    <a:pt x="543537" y="192375"/>
                  </a:lnTo>
                  <a:cubicBezTo>
                    <a:pt x="542369" y="191975"/>
                    <a:pt x="541202" y="191574"/>
                    <a:pt x="540201" y="191241"/>
                  </a:cubicBezTo>
                  <a:cubicBezTo>
                    <a:pt x="539654" y="191020"/>
                    <a:pt x="539100" y="190833"/>
                    <a:pt x="538533" y="190673"/>
                  </a:cubicBezTo>
                  <a:lnTo>
                    <a:pt x="537031" y="190673"/>
                  </a:lnTo>
                  <a:lnTo>
                    <a:pt x="536731" y="190673"/>
                  </a:lnTo>
                  <a:lnTo>
                    <a:pt x="536731" y="190673"/>
                  </a:lnTo>
                  <a:lnTo>
                    <a:pt x="536031" y="190440"/>
                  </a:lnTo>
                  <a:lnTo>
                    <a:pt x="534830" y="190039"/>
                  </a:lnTo>
                  <a:lnTo>
                    <a:pt x="533061" y="189506"/>
                  </a:lnTo>
                  <a:lnTo>
                    <a:pt x="531126" y="188939"/>
                  </a:lnTo>
                  <a:cubicBezTo>
                    <a:pt x="530192" y="188638"/>
                    <a:pt x="529291" y="188371"/>
                    <a:pt x="528290" y="188138"/>
                  </a:cubicBezTo>
                  <a:lnTo>
                    <a:pt x="528290" y="188138"/>
                  </a:lnTo>
                  <a:lnTo>
                    <a:pt x="527823" y="188138"/>
                  </a:lnTo>
                  <a:lnTo>
                    <a:pt x="525321" y="187404"/>
                  </a:lnTo>
                  <a:lnTo>
                    <a:pt x="523686" y="187270"/>
                  </a:lnTo>
                  <a:lnTo>
                    <a:pt x="520083" y="186370"/>
                  </a:lnTo>
                  <a:lnTo>
                    <a:pt x="520083" y="186370"/>
                  </a:lnTo>
                  <a:lnTo>
                    <a:pt x="519749" y="186370"/>
                  </a:lnTo>
                  <a:lnTo>
                    <a:pt x="519749" y="186370"/>
                  </a:lnTo>
                  <a:lnTo>
                    <a:pt x="519382" y="186370"/>
                  </a:lnTo>
                  <a:lnTo>
                    <a:pt x="519149" y="186370"/>
                  </a:lnTo>
                  <a:lnTo>
                    <a:pt x="518915" y="186370"/>
                  </a:lnTo>
                  <a:cubicBezTo>
                    <a:pt x="518829" y="186340"/>
                    <a:pt x="518735" y="186340"/>
                    <a:pt x="518648" y="186370"/>
                  </a:cubicBezTo>
                  <a:lnTo>
                    <a:pt x="518348" y="186370"/>
                  </a:lnTo>
                  <a:lnTo>
                    <a:pt x="518148" y="186370"/>
                  </a:lnTo>
                  <a:lnTo>
                    <a:pt x="518148" y="186370"/>
                  </a:lnTo>
                  <a:lnTo>
                    <a:pt x="517614" y="186370"/>
                  </a:lnTo>
                  <a:lnTo>
                    <a:pt x="516513" y="186103"/>
                  </a:lnTo>
                  <a:lnTo>
                    <a:pt x="512109" y="185102"/>
                  </a:lnTo>
                  <a:lnTo>
                    <a:pt x="508773" y="184434"/>
                  </a:lnTo>
                  <a:lnTo>
                    <a:pt x="507839" y="184268"/>
                  </a:lnTo>
                  <a:lnTo>
                    <a:pt x="507672" y="184268"/>
                  </a:lnTo>
                  <a:lnTo>
                    <a:pt x="507205" y="184268"/>
                  </a:lnTo>
                  <a:lnTo>
                    <a:pt x="506838" y="184268"/>
                  </a:lnTo>
                  <a:lnTo>
                    <a:pt x="505704" y="184034"/>
                  </a:lnTo>
                  <a:lnTo>
                    <a:pt x="508273" y="170689"/>
                  </a:lnTo>
                  <a:lnTo>
                    <a:pt x="510908" y="157177"/>
                  </a:lnTo>
                  <a:lnTo>
                    <a:pt x="513544" y="143832"/>
                  </a:lnTo>
                  <a:lnTo>
                    <a:pt x="513544" y="143832"/>
                  </a:lnTo>
                  <a:lnTo>
                    <a:pt x="513544" y="143431"/>
                  </a:lnTo>
                  <a:lnTo>
                    <a:pt x="513811" y="142197"/>
                  </a:lnTo>
                  <a:lnTo>
                    <a:pt x="514044" y="140896"/>
                  </a:lnTo>
                  <a:lnTo>
                    <a:pt x="514278" y="139795"/>
                  </a:lnTo>
                  <a:lnTo>
                    <a:pt x="514278" y="139128"/>
                  </a:lnTo>
                  <a:lnTo>
                    <a:pt x="515079" y="134857"/>
                  </a:lnTo>
                  <a:lnTo>
                    <a:pt x="516013" y="130353"/>
                  </a:lnTo>
                  <a:lnTo>
                    <a:pt x="516913" y="125849"/>
                  </a:lnTo>
                  <a:lnTo>
                    <a:pt x="517848" y="121345"/>
                  </a:lnTo>
                  <a:lnTo>
                    <a:pt x="518749" y="116841"/>
                  </a:lnTo>
                  <a:lnTo>
                    <a:pt x="519683" y="112337"/>
                  </a:lnTo>
                  <a:lnTo>
                    <a:pt x="520584" y="107833"/>
                  </a:lnTo>
                  <a:lnTo>
                    <a:pt x="521518" y="103396"/>
                  </a:lnTo>
                  <a:lnTo>
                    <a:pt x="521518" y="103396"/>
                  </a:lnTo>
                  <a:lnTo>
                    <a:pt x="523086" y="95322"/>
                  </a:lnTo>
                  <a:lnTo>
                    <a:pt x="523086" y="94454"/>
                  </a:lnTo>
                  <a:lnTo>
                    <a:pt x="523086" y="94454"/>
                  </a:lnTo>
                  <a:lnTo>
                    <a:pt x="524020" y="89650"/>
                  </a:lnTo>
                  <a:lnTo>
                    <a:pt x="525087" y="84079"/>
                  </a:lnTo>
                  <a:lnTo>
                    <a:pt x="526589" y="76405"/>
                  </a:lnTo>
                  <a:lnTo>
                    <a:pt x="529191" y="62893"/>
                  </a:lnTo>
                  <a:lnTo>
                    <a:pt x="531827" y="49548"/>
                  </a:lnTo>
                  <a:lnTo>
                    <a:pt x="531827" y="49548"/>
                  </a:lnTo>
                  <a:lnTo>
                    <a:pt x="534462" y="36203"/>
                  </a:lnTo>
                  <a:lnTo>
                    <a:pt x="536764" y="22657"/>
                  </a:lnTo>
                  <a:close/>
                  <a:moveTo>
                    <a:pt x="386898" y="112704"/>
                  </a:moveTo>
                  <a:lnTo>
                    <a:pt x="386898" y="112704"/>
                  </a:lnTo>
                  <a:close/>
                  <a:moveTo>
                    <a:pt x="388299" y="119744"/>
                  </a:moveTo>
                  <a:lnTo>
                    <a:pt x="387565" y="115940"/>
                  </a:lnTo>
                  <a:lnTo>
                    <a:pt x="387565" y="115940"/>
                  </a:lnTo>
                  <a:lnTo>
                    <a:pt x="387565" y="115940"/>
                  </a:lnTo>
                  <a:lnTo>
                    <a:pt x="387565" y="115940"/>
                  </a:lnTo>
                  <a:lnTo>
                    <a:pt x="387399" y="115140"/>
                  </a:lnTo>
                  <a:lnTo>
                    <a:pt x="387399" y="115140"/>
                  </a:lnTo>
                  <a:lnTo>
                    <a:pt x="387399" y="114906"/>
                  </a:lnTo>
                  <a:lnTo>
                    <a:pt x="387399" y="114539"/>
                  </a:lnTo>
                  <a:lnTo>
                    <a:pt x="387399" y="114306"/>
                  </a:lnTo>
                  <a:lnTo>
                    <a:pt x="387399" y="114306"/>
                  </a:lnTo>
                  <a:lnTo>
                    <a:pt x="387399" y="113805"/>
                  </a:lnTo>
                  <a:lnTo>
                    <a:pt x="387399" y="113305"/>
                  </a:lnTo>
                  <a:lnTo>
                    <a:pt x="387399" y="113305"/>
                  </a:lnTo>
                  <a:lnTo>
                    <a:pt x="387399" y="113572"/>
                  </a:lnTo>
                  <a:lnTo>
                    <a:pt x="387899" y="116107"/>
                  </a:lnTo>
                  <a:lnTo>
                    <a:pt x="387899" y="116107"/>
                  </a:lnTo>
                  <a:close/>
                  <a:moveTo>
                    <a:pt x="388499" y="120745"/>
                  </a:moveTo>
                  <a:lnTo>
                    <a:pt x="388499" y="120745"/>
                  </a:lnTo>
                  <a:lnTo>
                    <a:pt x="388499" y="121145"/>
                  </a:lnTo>
                  <a:close/>
                  <a:moveTo>
                    <a:pt x="388499" y="120544"/>
                  </a:moveTo>
                  <a:lnTo>
                    <a:pt x="388499" y="120344"/>
                  </a:lnTo>
                  <a:lnTo>
                    <a:pt x="388499" y="120344"/>
                  </a:lnTo>
                  <a:lnTo>
                    <a:pt x="388499" y="120344"/>
                  </a:lnTo>
                  <a:lnTo>
                    <a:pt x="388499" y="120611"/>
                  </a:lnTo>
                  <a:close/>
                  <a:moveTo>
                    <a:pt x="389200" y="123881"/>
                  </a:moveTo>
                  <a:lnTo>
                    <a:pt x="389200" y="123881"/>
                  </a:lnTo>
                  <a:lnTo>
                    <a:pt x="389200" y="123681"/>
                  </a:lnTo>
                  <a:lnTo>
                    <a:pt x="389200" y="123247"/>
                  </a:lnTo>
                  <a:lnTo>
                    <a:pt x="389200" y="123247"/>
                  </a:lnTo>
                  <a:lnTo>
                    <a:pt x="389200" y="123247"/>
                  </a:lnTo>
                  <a:lnTo>
                    <a:pt x="389200" y="122880"/>
                  </a:lnTo>
                  <a:lnTo>
                    <a:pt x="389200" y="122613"/>
                  </a:lnTo>
                  <a:lnTo>
                    <a:pt x="389200" y="122613"/>
                  </a:lnTo>
                  <a:lnTo>
                    <a:pt x="389200" y="122613"/>
                  </a:lnTo>
                  <a:lnTo>
                    <a:pt x="389200" y="122112"/>
                  </a:lnTo>
                  <a:lnTo>
                    <a:pt x="389200" y="121645"/>
                  </a:lnTo>
                  <a:lnTo>
                    <a:pt x="389200" y="121645"/>
                  </a:lnTo>
                  <a:lnTo>
                    <a:pt x="389200" y="121645"/>
                  </a:lnTo>
                  <a:lnTo>
                    <a:pt x="389967" y="125482"/>
                  </a:lnTo>
                  <a:lnTo>
                    <a:pt x="389967" y="125482"/>
                  </a:lnTo>
                  <a:close/>
                  <a:moveTo>
                    <a:pt x="389500" y="125415"/>
                  </a:moveTo>
                  <a:lnTo>
                    <a:pt x="389500" y="124882"/>
                  </a:lnTo>
                  <a:lnTo>
                    <a:pt x="389500" y="124882"/>
                  </a:lnTo>
                  <a:lnTo>
                    <a:pt x="389500" y="125415"/>
                  </a:lnTo>
                  <a:lnTo>
                    <a:pt x="389767" y="126616"/>
                  </a:lnTo>
                  <a:close/>
                  <a:moveTo>
                    <a:pt x="389934" y="127517"/>
                  </a:moveTo>
                  <a:lnTo>
                    <a:pt x="389934" y="127517"/>
                  </a:lnTo>
                  <a:close/>
                  <a:moveTo>
                    <a:pt x="389934" y="128018"/>
                  </a:moveTo>
                  <a:lnTo>
                    <a:pt x="389934" y="128018"/>
                  </a:lnTo>
                  <a:close/>
                  <a:moveTo>
                    <a:pt x="390168" y="129319"/>
                  </a:moveTo>
                  <a:lnTo>
                    <a:pt x="390168" y="129319"/>
                  </a:lnTo>
                  <a:close/>
                  <a:moveTo>
                    <a:pt x="390168" y="129652"/>
                  </a:moveTo>
                  <a:lnTo>
                    <a:pt x="390168" y="129652"/>
                  </a:lnTo>
                  <a:lnTo>
                    <a:pt x="390168" y="130019"/>
                  </a:lnTo>
                  <a:lnTo>
                    <a:pt x="390168" y="129753"/>
                  </a:lnTo>
                  <a:close/>
                  <a:moveTo>
                    <a:pt x="391302" y="135491"/>
                  </a:moveTo>
                  <a:lnTo>
                    <a:pt x="391302" y="135491"/>
                  </a:lnTo>
                  <a:close/>
                  <a:moveTo>
                    <a:pt x="391302" y="135057"/>
                  </a:moveTo>
                  <a:lnTo>
                    <a:pt x="391302" y="135358"/>
                  </a:lnTo>
                  <a:lnTo>
                    <a:pt x="391302" y="135358"/>
                  </a:lnTo>
                  <a:close/>
                  <a:moveTo>
                    <a:pt x="391068" y="133890"/>
                  </a:moveTo>
                  <a:lnTo>
                    <a:pt x="391302" y="135057"/>
                  </a:lnTo>
                  <a:lnTo>
                    <a:pt x="391302" y="134323"/>
                  </a:lnTo>
                  <a:close/>
                  <a:moveTo>
                    <a:pt x="391068" y="133890"/>
                  </a:moveTo>
                  <a:lnTo>
                    <a:pt x="391068" y="133890"/>
                  </a:lnTo>
                  <a:close/>
                  <a:moveTo>
                    <a:pt x="392470" y="141029"/>
                  </a:moveTo>
                  <a:lnTo>
                    <a:pt x="392470" y="140529"/>
                  </a:lnTo>
                  <a:lnTo>
                    <a:pt x="392470" y="139962"/>
                  </a:lnTo>
                  <a:lnTo>
                    <a:pt x="392470" y="139361"/>
                  </a:lnTo>
                  <a:lnTo>
                    <a:pt x="392470" y="138727"/>
                  </a:lnTo>
                  <a:lnTo>
                    <a:pt x="392470" y="138527"/>
                  </a:lnTo>
                  <a:lnTo>
                    <a:pt x="392470" y="138193"/>
                  </a:lnTo>
                  <a:lnTo>
                    <a:pt x="393337" y="142797"/>
                  </a:lnTo>
                  <a:lnTo>
                    <a:pt x="393337" y="142797"/>
                  </a:lnTo>
                  <a:close/>
                  <a:moveTo>
                    <a:pt x="392803" y="142797"/>
                  </a:moveTo>
                  <a:lnTo>
                    <a:pt x="392803" y="142797"/>
                  </a:lnTo>
                  <a:close/>
                  <a:moveTo>
                    <a:pt x="400777" y="122780"/>
                  </a:moveTo>
                  <a:lnTo>
                    <a:pt x="400043" y="118242"/>
                  </a:lnTo>
                  <a:lnTo>
                    <a:pt x="399309" y="113705"/>
                  </a:lnTo>
                  <a:lnTo>
                    <a:pt x="400010" y="118242"/>
                  </a:lnTo>
                  <a:lnTo>
                    <a:pt x="400744" y="122780"/>
                  </a:lnTo>
                  <a:lnTo>
                    <a:pt x="401478" y="127317"/>
                  </a:lnTo>
                  <a:close/>
                  <a:moveTo>
                    <a:pt x="402212" y="131854"/>
                  </a:moveTo>
                  <a:lnTo>
                    <a:pt x="401478" y="127317"/>
                  </a:lnTo>
                  <a:lnTo>
                    <a:pt x="402178" y="131854"/>
                  </a:lnTo>
                  <a:lnTo>
                    <a:pt x="403613" y="140829"/>
                  </a:lnTo>
                  <a:lnTo>
                    <a:pt x="403613" y="140829"/>
                  </a:lnTo>
                  <a:lnTo>
                    <a:pt x="403613" y="140829"/>
                  </a:lnTo>
                  <a:lnTo>
                    <a:pt x="403613" y="140829"/>
                  </a:lnTo>
                  <a:close/>
                  <a:moveTo>
                    <a:pt x="769972" y="447502"/>
                  </a:moveTo>
                  <a:lnTo>
                    <a:pt x="769972" y="447502"/>
                  </a:lnTo>
                  <a:close/>
                  <a:moveTo>
                    <a:pt x="771273" y="447502"/>
                  </a:moveTo>
                  <a:lnTo>
                    <a:pt x="776878" y="447502"/>
                  </a:lnTo>
                  <a:close/>
                  <a:moveTo>
                    <a:pt x="780181" y="447502"/>
                  </a:moveTo>
                  <a:lnTo>
                    <a:pt x="780181" y="447502"/>
                  </a:lnTo>
                  <a:close/>
                  <a:moveTo>
                    <a:pt x="820550" y="446768"/>
                  </a:moveTo>
                  <a:lnTo>
                    <a:pt x="819516" y="446768"/>
                  </a:lnTo>
                  <a:lnTo>
                    <a:pt x="811275" y="446934"/>
                  </a:lnTo>
                  <a:lnTo>
                    <a:pt x="811275" y="446934"/>
                  </a:lnTo>
                  <a:lnTo>
                    <a:pt x="806804" y="446934"/>
                  </a:lnTo>
                  <a:lnTo>
                    <a:pt x="806604" y="446934"/>
                  </a:lnTo>
                  <a:lnTo>
                    <a:pt x="802134" y="446934"/>
                  </a:lnTo>
                  <a:lnTo>
                    <a:pt x="797630" y="446934"/>
                  </a:lnTo>
                  <a:lnTo>
                    <a:pt x="797630" y="446934"/>
                  </a:lnTo>
                  <a:lnTo>
                    <a:pt x="793059" y="446934"/>
                  </a:lnTo>
                  <a:lnTo>
                    <a:pt x="788555" y="446934"/>
                  </a:lnTo>
                  <a:lnTo>
                    <a:pt x="788021" y="446934"/>
                  </a:lnTo>
                  <a:lnTo>
                    <a:pt x="783884" y="446934"/>
                  </a:lnTo>
                  <a:lnTo>
                    <a:pt x="783884" y="446934"/>
                  </a:lnTo>
                  <a:lnTo>
                    <a:pt x="781382" y="446934"/>
                  </a:lnTo>
                  <a:lnTo>
                    <a:pt x="788588" y="446934"/>
                  </a:lnTo>
                  <a:lnTo>
                    <a:pt x="793092" y="446934"/>
                  </a:lnTo>
                  <a:lnTo>
                    <a:pt x="793860" y="446934"/>
                  </a:lnTo>
                  <a:lnTo>
                    <a:pt x="797763" y="446934"/>
                  </a:lnTo>
                  <a:lnTo>
                    <a:pt x="807271" y="446934"/>
                  </a:lnTo>
                  <a:lnTo>
                    <a:pt x="811175" y="446934"/>
                  </a:lnTo>
                  <a:lnTo>
                    <a:pt x="813010" y="446934"/>
                  </a:lnTo>
                  <a:lnTo>
                    <a:pt x="819449" y="446934"/>
                  </a:lnTo>
                  <a:lnTo>
                    <a:pt x="820617" y="446934"/>
                  </a:lnTo>
                  <a:lnTo>
                    <a:pt x="823219" y="446934"/>
                  </a:lnTo>
                  <a:close/>
                  <a:moveTo>
                    <a:pt x="518048" y="185936"/>
                  </a:moveTo>
                  <a:lnTo>
                    <a:pt x="518048" y="185936"/>
                  </a:lnTo>
                  <a:lnTo>
                    <a:pt x="518348" y="185936"/>
                  </a:lnTo>
                  <a:close/>
                  <a:moveTo>
                    <a:pt x="516313" y="185502"/>
                  </a:moveTo>
                  <a:lnTo>
                    <a:pt x="511909" y="184501"/>
                  </a:lnTo>
                  <a:lnTo>
                    <a:pt x="508573" y="183834"/>
                  </a:lnTo>
                  <a:lnTo>
                    <a:pt x="507639" y="183667"/>
                  </a:lnTo>
                  <a:lnTo>
                    <a:pt x="508506" y="183867"/>
                  </a:lnTo>
                  <a:lnTo>
                    <a:pt x="508506" y="183867"/>
                  </a:lnTo>
                  <a:lnTo>
                    <a:pt x="509607" y="184101"/>
                  </a:lnTo>
                  <a:lnTo>
                    <a:pt x="510074" y="184101"/>
                  </a:lnTo>
                  <a:lnTo>
                    <a:pt x="511709" y="184468"/>
                  </a:lnTo>
                  <a:lnTo>
                    <a:pt x="513878" y="184935"/>
                  </a:lnTo>
                  <a:lnTo>
                    <a:pt x="514678" y="184935"/>
                  </a:lnTo>
                  <a:cubicBezTo>
                    <a:pt x="514822" y="184905"/>
                    <a:pt x="514969" y="184905"/>
                    <a:pt x="515112" y="184935"/>
                  </a:cubicBezTo>
                  <a:lnTo>
                    <a:pt x="516079" y="185168"/>
                  </a:lnTo>
                  <a:lnTo>
                    <a:pt x="516079" y="185168"/>
                  </a:lnTo>
                  <a:lnTo>
                    <a:pt x="516613" y="185168"/>
                  </a:lnTo>
                  <a:lnTo>
                    <a:pt x="517014" y="185168"/>
                  </a:lnTo>
                  <a:lnTo>
                    <a:pt x="517314" y="185168"/>
                  </a:lnTo>
                  <a:lnTo>
                    <a:pt x="517915" y="185168"/>
                  </a:lnTo>
                  <a:lnTo>
                    <a:pt x="517381" y="185168"/>
                  </a:lnTo>
                  <a:close/>
                  <a:moveTo>
                    <a:pt x="508139" y="169755"/>
                  </a:moveTo>
                  <a:lnTo>
                    <a:pt x="505537" y="183100"/>
                  </a:lnTo>
                  <a:lnTo>
                    <a:pt x="505537" y="183100"/>
                  </a:lnTo>
                  <a:lnTo>
                    <a:pt x="506671" y="183300"/>
                  </a:lnTo>
                  <a:lnTo>
                    <a:pt x="505537" y="183067"/>
                  </a:lnTo>
                  <a:close/>
                  <a:moveTo>
                    <a:pt x="506704" y="183467"/>
                  </a:moveTo>
                  <a:lnTo>
                    <a:pt x="507305" y="183467"/>
                  </a:lnTo>
                  <a:lnTo>
                    <a:pt x="507538" y="183467"/>
                  </a:lnTo>
                  <a:lnTo>
                    <a:pt x="507072" y="183467"/>
                  </a:lnTo>
                  <a:close/>
                  <a:moveTo>
                    <a:pt x="532027" y="48147"/>
                  </a:moveTo>
                  <a:lnTo>
                    <a:pt x="532027" y="48147"/>
                  </a:lnTo>
                  <a:lnTo>
                    <a:pt x="529391" y="61492"/>
                  </a:lnTo>
                  <a:lnTo>
                    <a:pt x="526756" y="75004"/>
                  </a:lnTo>
                  <a:lnTo>
                    <a:pt x="525254" y="82677"/>
                  </a:lnTo>
                  <a:lnTo>
                    <a:pt x="524187" y="88249"/>
                  </a:lnTo>
                  <a:lnTo>
                    <a:pt x="523286" y="93053"/>
                  </a:lnTo>
                  <a:lnTo>
                    <a:pt x="523286" y="93053"/>
                  </a:lnTo>
                  <a:lnTo>
                    <a:pt x="523286" y="93921"/>
                  </a:lnTo>
                  <a:lnTo>
                    <a:pt x="521685" y="101995"/>
                  </a:lnTo>
                  <a:lnTo>
                    <a:pt x="521685" y="101995"/>
                  </a:lnTo>
                  <a:lnTo>
                    <a:pt x="520784" y="106432"/>
                  </a:lnTo>
                  <a:lnTo>
                    <a:pt x="519916" y="110936"/>
                  </a:lnTo>
                  <a:lnTo>
                    <a:pt x="520817" y="106432"/>
                  </a:lnTo>
                  <a:lnTo>
                    <a:pt x="521751" y="101995"/>
                  </a:lnTo>
                  <a:lnTo>
                    <a:pt x="521751" y="101995"/>
                  </a:lnTo>
                  <a:lnTo>
                    <a:pt x="523319" y="93921"/>
                  </a:lnTo>
                  <a:lnTo>
                    <a:pt x="523319" y="93053"/>
                  </a:lnTo>
                  <a:lnTo>
                    <a:pt x="523319" y="93053"/>
                  </a:lnTo>
                  <a:lnTo>
                    <a:pt x="524253" y="88249"/>
                  </a:lnTo>
                  <a:lnTo>
                    <a:pt x="525321" y="82677"/>
                  </a:lnTo>
                  <a:lnTo>
                    <a:pt x="526822" y="75004"/>
                  </a:lnTo>
                  <a:lnTo>
                    <a:pt x="529425" y="61492"/>
                  </a:lnTo>
                  <a:lnTo>
                    <a:pt x="532060" y="48147"/>
                  </a:lnTo>
                  <a:lnTo>
                    <a:pt x="532060" y="48147"/>
                  </a:lnTo>
                  <a:close/>
                  <a:moveTo>
                    <a:pt x="534663" y="34601"/>
                  </a:moveTo>
                  <a:lnTo>
                    <a:pt x="534663" y="34601"/>
                  </a:lnTo>
                  <a:lnTo>
                    <a:pt x="532027" y="47947"/>
                  </a:lnTo>
                  <a:lnTo>
                    <a:pt x="532027" y="47947"/>
                  </a:lnTo>
                  <a:lnTo>
                    <a:pt x="534663" y="34601"/>
                  </a:lnTo>
                  <a:lnTo>
                    <a:pt x="536965" y="21056"/>
                  </a:lnTo>
                  <a:close/>
                  <a:moveTo>
                    <a:pt x="535897" y="190874"/>
                  </a:moveTo>
                  <a:lnTo>
                    <a:pt x="534696" y="190473"/>
                  </a:lnTo>
                  <a:lnTo>
                    <a:pt x="532928" y="189939"/>
                  </a:lnTo>
                  <a:lnTo>
                    <a:pt x="530993" y="189372"/>
                  </a:lnTo>
                  <a:cubicBezTo>
                    <a:pt x="530058" y="189072"/>
                    <a:pt x="529158" y="188805"/>
                    <a:pt x="528157" y="188572"/>
                  </a:cubicBezTo>
                  <a:lnTo>
                    <a:pt x="528157" y="188572"/>
                  </a:lnTo>
                  <a:lnTo>
                    <a:pt x="527690" y="188572"/>
                  </a:lnTo>
                  <a:lnTo>
                    <a:pt x="525188" y="187838"/>
                  </a:lnTo>
                  <a:lnTo>
                    <a:pt x="523686" y="187270"/>
                  </a:lnTo>
                  <a:lnTo>
                    <a:pt x="520083" y="186370"/>
                  </a:lnTo>
                  <a:lnTo>
                    <a:pt x="520083" y="186370"/>
                  </a:lnTo>
                  <a:lnTo>
                    <a:pt x="519749" y="186370"/>
                  </a:lnTo>
                  <a:lnTo>
                    <a:pt x="519749" y="186370"/>
                  </a:lnTo>
                  <a:lnTo>
                    <a:pt x="519382" y="186370"/>
                  </a:lnTo>
                  <a:lnTo>
                    <a:pt x="519783" y="186370"/>
                  </a:lnTo>
                  <a:lnTo>
                    <a:pt x="519783" y="186370"/>
                  </a:lnTo>
                  <a:lnTo>
                    <a:pt x="520016" y="186370"/>
                  </a:lnTo>
                  <a:lnTo>
                    <a:pt x="520217" y="186370"/>
                  </a:lnTo>
                  <a:lnTo>
                    <a:pt x="521051" y="186603"/>
                  </a:lnTo>
                  <a:lnTo>
                    <a:pt x="522752" y="187037"/>
                  </a:lnTo>
                  <a:lnTo>
                    <a:pt x="523753" y="187304"/>
                  </a:lnTo>
                  <a:lnTo>
                    <a:pt x="525121" y="187671"/>
                  </a:lnTo>
                  <a:lnTo>
                    <a:pt x="528190" y="188505"/>
                  </a:lnTo>
                  <a:lnTo>
                    <a:pt x="528190" y="188505"/>
                  </a:lnTo>
                  <a:lnTo>
                    <a:pt x="528624" y="188505"/>
                  </a:lnTo>
                  <a:cubicBezTo>
                    <a:pt x="528754" y="188535"/>
                    <a:pt x="528891" y="188535"/>
                    <a:pt x="529024" y="188505"/>
                  </a:cubicBezTo>
                  <a:lnTo>
                    <a:pt x="529358" y="188505"/>
                  </a:lnTo>
                  <a:lnTo>
                    <a:pt x="529558" y="188505"/>
                  </a:lnTo>
                  <a:lnTo>
                    <a:pt x="529558" y="188505"/>
                  </a:lnTo>
                  <a:lnTo>
                    <a:pt x="529558" y="188505"/>
                  </a:lnTo>
                  <a:lnTo>
                    <a:pt x="529558" y="188505"/>
                  </a:lnTo>
                  <a:lnTo>
                    <a:pt x="529825" y="188505"/>
                  </a:lnTo>
                  <a:lnTo>
                    <a:pt x="529825" y="188505"/>
                  </a:lnTo>
                  <a:lnTo>
                    <a:pt x="530526" y="188705"/>
                  </a:lnTo>
                  <a:lnTo>
                    <a:pt x="530526" y="188705"/>
                  </a:lnTo>
                  <a:lnTo>
                    <a:pt x="531760" y="189072"/>
                  </a:lnTo>
                  <a:lnTo>
                    <a:pt x="532127" y="189072"/>
                  </a:lnTo>
                  <a:lnTo>
                    <a:pt x="532361" y="189072"/>
                  </a:lnTo>
                  <a:lnTo>
                    <a:pt x="532361" y="189072"/>
                  </a:lnTo>
                  <a:lnTo>
                    <a:pt x="533028" y="189272"/>
                  </a:lnTo>
                  <a:lnTo>
                    <a:pt x="533462" y="189272"/>
                  </a:lnTo>
                  <a:lnTo>
                    <a:pt x="533962" y="189439"/>
                  </a:lnTo>
                  <a:lnTo>
                    <a:pt x="533962" y="189439"/>
                  </a:lnTo>
                  <a:lnTo>
                    <a:pt x="534729" y="189672"/>
                  </a:lnTo>
                  <a:lnTo>
                    <a:pt x="535130" y="189672"/>
                  </a:lnTo>
                  <a:lnTo>
                    <a:pt x="535930" y="189906"/>
                  </a:lnTo>
                  <a:close/>
                  <a:moveTo>
                    <a:pt x="551778" y="196378"/>
                  </a:moveTo>
                  <a:lnTo>
                    <a:pt x="551177" y="196145"/>
                  </a:lnTo>
                  <a:lnTo>
                    <a:pt x="550510" y="195878"/>
                  </a:lnTo>
                  <a:lnTo>
                    <a:pt x="549909" y="195678"/>
                  </a:lnTo>
                  <a:lnTo>
                    <a:pt x="549276" y="195444"/>
                  </a:lnTo>
                  <a:lnTo>
                    <a:pt x="548442" y="195144"/>
                  </a:lnTo>
                  <a:lnTo>
                    <a:pt x="547741" y="194877"/>
                  </a:lnTo>
                  <a:lnTo>
                    <a:pt x="546373" y="194410"/>
                  </a:lnTo>
                  <a:lnTo>
                    <a:pt x="547674" y="194877"/>
                  </a:lnTo>
                  <a:lnTo>
                    <a:pt x="547674" y="194877"/>
                  </a:lnTo>
                  <a:lnTo>
                    <a:pt x="549376" y="195511"/>
                  </a:lnTo>
                  <a:lnTo>
                    <a:pt x="549743" y="195511"/>
                  </a:lnTo>
                  <a:lnTo>
                    <a:pt x="549943" y="195511"/>
                  </a:lnTo>
                  <a:lnTo>
                    <a:pt x="550377" y="195511"/>
                  </a:lnTo>
                  <a:lnTo>
                    <a:pt x="550377" y="195511"/>
                  </a:lnTo>
                  <a:lnTo>
                    <a:pt x="551011" y="195745"/>
                  </a:lnTo>
                  <a:lnTo>
                    <a:pt x="551644" y="195978"/>
                  </a:lnTo>
                  <a:lnTo>
                    <a:pt x="551845" y="195978"/>
                  </a:lnTo>
                  <a:close/>
                  <a:moveTo>
                    <a:pt x="544572" y="193743"/>
                  </a:moveTo>
                  <a:lnTo>
                    <a:pt x="543904" y="193543"/>
                  </a:lnTo>
                  <a:lnTo>
                    <a:pt x="545072" y="193976"/>
                  </a:lnTo>
                  <a:lnTo>
                    <a:pt x="546373" y="194410"/>
                  </a:lnTo>
                  <a:lnTo>
                    <a:pt x="545806" y="194177"/>
                  </a:lnTo>
                  <a:close/>
                  <a:moveTo>
                    <a:pt x="543704" y="193476"/>
                  </a:moveTo>
                  <a:lnTo>
                    <a:pt x="543904" y="193476"/>
                  </a:lnTo>
                  <a:lnTo>
                    <a:pt x="543904" y="193476"/>
                  </a:lnTo>
                  <a:close/>
                  <a:moveTo>
                    <a:pt x="543704" y="193476"/>
                  </a:moveTo>
                  <a:lnTo>
                    <a:pt x="543704" y="193476"/>
                  </a:lnTo>
                  <a:lnTo>
                    <a:pt x="543704" y="193476"/>
                  </a:lnTo>
                  <a:close/>
                  <a:moveTo>
                    <a:pt x="542503" y="193042"/>
                  </a:moveTo>
                  <a:cubicBezTo>
                    <a:pt x="541335" y="192642"/>
                    <a:pt x="540168" y="192241"/>
                    <a:pt x="539167" y="191908"/>
                  </a:cubicBezTo>
                  <a:lnTo>
                    <a:pt x="542503" y="193076"/>
                  </a:lnTo>
                  <a:lnTo>
                    <a:pt x="542503" y="193076"/>
                  </a:lnTo>
                  <a:lnTo>
                    <a:pt x="543637" y="193443"/>
                  </a:lnTo>
                  <a:lnTo>
                    <a:pt x="542536" y="193042"/>
                  </a:lnTo>
                  <a:close/>
                  <a:moveTo>
                    <a:pt x="537031" y="191274"/>
                  </a:moveTo>
                  <a:lnTo>
                    <a:pt x="537031" y="191274"/>
                  </a:lnTo>
                  <a:close/>
                  <a:moveTo>
                    <a:pt x="537031" y="191274"/>
                  </a:moveTo>
                  <a:lnTo>
                    <a:pt x="537031" y="191274"/>
                  </a:lnTo>
                  <a:close/>
                  <a:moveTo>
                    <a:pt x="579402" y="208756"/>
                  </a:moveTo>
                  <a:lnTo>
                    <a:pt x="578568" y="208322"/>
                  </a:lnTo>
                  <a:lnTo>
                    <a:pt x="576733" y="207388"/>
                  </a:lnTo>
                  <a:lnTo>
                    <a:pt x="575833" y="206921"/>
                  </a:lnTo>
                  <a:cubicBezTo>
                    <a:pt x="574632" y="206287"/>
                    <a:pt x="573430" y="205720"/>
                    <a:pt x="572229" y="205153"/>
                  </a:cubicBezTo>
                  <a:lnTo>
                    <a:pt x="570495" y="204352"/>
                  </a:lnTo>
                  <a:lnTo>
                    <a:pt x="568826" y="203552"/>
                  </a:lnTo>
                  <a:cubicBezTo>
                    <a:pt x="567792" y="203084"/>
                    <a:pt x="566725" y="202584"/>
                    <a:pt x="565657" y="202150"/>
                  </a:cubicBezTo>
                  <a:lnTo>
                    <a:pt x="565657" y="202150"/>
                  </a:lnTo>
                  <a:lnTo>
                    <a:pt x="564889" y="201817"/>
                  </a:lnTo>
                  <a:lnTo>
                    <a:pt x="566725" y="202651"/>
                  </a:lnTo>
                  <a:lnTo>
                    <a:pt x="567892" y="203185"/>
                  </a:lnTo>
                  <a:lnTo>
                    <a:pt x="568359" y="203385"/>
                  </a:lnTo>
                  <a:lnTo>
                    <a:pt x="568826" y="203585"/>
                  </a:lnTo>
                  <a:lnTo>
                    <a:pt x="568826" y="203585"/>
                  </a:lnTo>
                  <a:lnTo>
                    <a:pt x="570394" y="204319"/>
                  </a:lnTo>
                  <a:lnTo>
                    <a:pt x="572196" y="205153"/>
                  </a:lnTo>
                  <a:lnTo>
                    <a:pt x="572196" y="205153"/>
                  </a:lnTo>
                  <a:lnTo>
                    <a:pt x="573931" y="205987"/>
                  </a:lnTo>
                  <a:lnTo>
                    <a:pt x="573931" y="205987"/>
                  </a:lnTo>
                  <a:lnTo>
                    <a:pt x="575732" y="206854"/>
                  </a:lnTo>
                  <a:lnTo>
                    <a:pt x="575732" y="206854"/>
                  </a:lnTo>
                  <a:lnTo>
                    <a:pt x="579269" y="208656"/>
                  </a:lnTo>
                  <a:lnTo>
                    <a:pt x="579269" y="208656"/>
                  </a:lnTo>
                  <a:lnTo>
                    <a:pt x="579669" y="208856"/>
                  </a:lnTo>
                  <a:lnTo>
                    <a:pt x="579836" y="208856"/>
                  </a:lnTo>
                  <a:close/>
                  <a:moveTo>
                    <a:pt x="562487" y="200616"/>
                  </a:moveTo>
                  <a:lnTo>
                    <a:pt x="558818" y="199047"/>
                  </a:lnTo>
                  <a:lnTo>
                    <a:pt x="556949" y="198313"/>
                  </a:lnTo>
                  <a:lnTo>
                    <a:pt x="555081" y="197546"/>
                  </a:lnTo>
                  <a:lnTo>
                    <a:pt x="553946" y="197112"/>
                  </a:lnTo>
                  <a:lnTo>
                    <a:pt x="552946" y="196712"/>
                  </a:lnTo>
                  <a:lnTo>
                    <a:pt x="552345" y="196512"/>
                  </a:lnTo>
                  <a:lnTo>
                    <a:pt x="552345" y="196512"/>
                  </a:lnTo>
                  <a:lnTo>
                    <a:pt x="552345" y="196512"/>
                  </a:lnTo>
                  <a:lnTo>
                    <a:pt x="552912" y="196712"/>
                  </a:lnTo>
                  <a:lnTo>
                    <a:pt x="552912" y="196712"/>
                  </a:lnTo>
                  <a:lnTo>
                    <a:pt x="553413" y="196712"/>
                  </a:lnTo>
                  <a:lnTo>
                    <a:pt x="553413" y="196712"/>
                  </a:lnTo>
                  <a:lnTo>
                    <a:pt x="553913" y="196912"/>
                  </a:lnTo>
                  <a:lnTo>
                    <a:pt x="553913" y="196912"/>
                  </a:lnTo>
                  <a:lnTo>
                    <a:pt x="554680" y="197179"/>
                  </a:lnTo>
                  <a:lnTo>
                    <a:pt x="554680" y="197179"/>
                  </a:lnTo>
                  <a:lnTo>
                    <a:pt x="554680" y="197179"/>
                  </a:lnTo>
                  <a:lnTo>
                    <a:pt x="554680" y="197179"/>
                  </a:lnTo>
                  <a:lnTo>
                    <a:pt x="556882" y="198080"/>
                  </a:lnTo>
                  <a:lnTo>
                    <a:pt x="557550" y="198347"/>
                  </a:lnTo>
                  <a:lnTo>
                    <a:pt x="557917" y="198347"/>
                  </a:lnTo>
                  <a:lnTo>
                    <a:pt x="558384" y="198514"/>
                  </a:lnTo>
                  <a:lnTo>
                    <a:pt x="558384" y="198514"/>
                  </a:lnTo>
                  <a:lnTo>
                    <a:pt x="562020" y="200048"/>
                  </a:lnTo>
                  <a:lnTo>
                    <a:pt x="562020" y="200048"/>
                  </a:lnTo>
                  <a:lnTo>
                    <a:pt x="562921" y="200449"/>
                  </a:lnTo>
                  <a:lnTo>
                    <a:pt x="563155" y="200449"/>
                  </a:lnTo>
                  <a:lnTo>
                    <a:pt x="563388" y="200449"/>
                  </a:lnTo>
                  <a:lnTo>
                    <a:pt x="564089" y="200749"/>
                  </a:lnTo>
                  <a:cubicBezTo>
                    <a:pt x="563945" y="200652"/>
                    <a:pt x="563785" y="200572"/>
                    <a:pt x="563622" y="200515"/>
                  </a:cubicBezTo>
                  <a:close/>
                  <a:moveTo>
                    <a:pt x="586409" y="212393"/>
                  </a:moveTo>
                  <a:lnTo>
                    <a:pt x="586409" y="212393"/>
                  </a:lnTo>
                  <a:lnTo>
                    <a:pt x="582572" y="210324"/>
                  </a:lnTo>
                  <a:lnTo>
                    <a:pt x="581804" y="209957"/>
                  </a:lnTo>
                  <a:lnTo>
                    <a:pt x="581804" y="209957"/>
                  </a:lnTo>
                  <a:lnTo>
                    <a:pt x="582539" y="210324"/>
                  </a:lnTo>
                  <a:lnTo>
                    <a:pt x="582539" y="210324"/>
                  </a:lnTo>
                  <a:lnTo>
                    <a:pt x="583773" y="210991"/>
                  </a:lnTo>
                  <a:lnTo>
                    <a:pt x="583773" y="210991"/>
                  </a:lnTo>
                  <a:lnTo>
                    <a:pt x="583773" y="210991"/>
                  </a:lnTo>
                  <a:lnTo>
                    <a:pt x="586208" y="212326"/>
                  </a:lnTo>
                  <a:lnTo>
                    <a:pt x="586208" y="212326"/>
                  </a:lnTo>
                  <a:lnTo>
                    <a:pt x="586208" y="212326"/>
                  </a:lnTo>
                  <a:close/>
                  <a:moveTo>
                    <a:pt x="581037" y="209523"/>
                  </a:moveTo>
                  <a:cubicBezTo>
                    <a:pt x="580797" y="209363"/>
                    <a:pt x="580540" y="209230"/>
                    <a:pt x="580270" y="209123"/>
                  </a:cubicBezTo>
                  <a:cubicBezTo>
                    <a:pt x="580270" y="209123"/>
                    <a:pt x="580270" y="209123"/>
                    <a:pt x="580270" y="209123"/>
                  </a:cubicBezTo>
                  <a:lnTo>
                    <a:pt x="580670" y="209357"/>
                  </a:lnTo>
                  <a:cubicBezTo>
                    <a:pt x="580780" y="209340"/>
                    <a:pt x="580894" y="209340"/>
                    <a:pt x="581004" y="209357"/>
                  </a:cubicBezTo>
                  <a:lnTo>
                    <a:pt x="581404" y="209557"/>
                  </a:lnTo>
                  <a:lnTo>
                    <a:pt x="581771" y="209724"/>
                  </a:lnTo>
                  <a:lnTo>
                    <a:pt x="581471" y="209557"/>
                  </a:lnTo>
                  <a:close/>
                  <a:moveTo>
                    <a:pt x="580170" y="209123"/>
                  </a:moveTo>
                  <a:lnTo>
                    <a:pt x="580170" y="209123"/>
                  </a:lnTo>
                  <a:close/>
                  <a:moveTo>
                    <a:pt x="615334" y="160280"/>
                  </a:moveTo>
                  <a:lnTo>
                    <a:pt x="615334" y="160280"/>
                  </a:lnTo>
                  <a:lnTo>
                    <a:pt x="613166" y="164217"/>
                  </a:lnTo>
                  <a:lnTo>
                    <a:pt x="615368" y="160280"/>
                  </a:lnTo>
                  <a:lnTo>
                    <a:pt x="615368" y="160280"/>
                  </a:lnTo>
                  <a:close/>
                  <a:moveTo>
                    <a:pt x="617536" y="156276"/>
                  </a:moveTo>
                  <a:lnTo>
                    <a:pt x="615368" y="160213"/>
                  </a:lnTo>
                  <a:lnTo>
                    <a:pt x="615368" y="160213"/>
                  </a:lnTo>
                  <a:lnTo>
                    <a:pt x="615368" y="160213"/>
                  </a:lnTo>
                  <a:lnTo>
                    <a:pt x="616469" y="158245"/>
                  </a:lnTo>
                  <a:lnTo>
                    <a:pt x="617103" y="157244"/>
                  </a:lnTo>
                  <a:lnTo>
                    <a:pt x="617603" y="156310"/>
                  </a:lnTo>
                  <a:lnTo>
                    <a:pt x="617603" y="156310"/>
                  </a:lnTo>
                  <a:close/>
                  <a:moveTo>
                    <a:pt x="617536" y="156276"/>
                  </a:moveTo>
                  <a:lnTo>
                    <a:pt x="617536" y="156276"/>
                  </a:lnTo>
                  <a:lnTo>
                    <a:pt x="617536" y="156276"/>
                  </a:lnTo>
                  <a:lnTo>
                    <a:pt x="619071" y="153440"/>
                  </a:lnTo>
                  <a:close/>
                  <a:moveTo>
                    <a:pt x="621974" y="148302"/>
                  </a:moveTo>
                  <a:lnTo>
                    <a:pt x="621974" y="148302"/>
                  </a:lnTo>
                  <a:lnTo>
                    <a:pt x="621306" y="149570"/>
                  </a:lnTo>
                  <a:lnTo>
                    <a:pt x="621073" y="150004"/>
                  </a:lnTo>
                  <a:lnTo>
                    <a:pt x="619772" y="152339"/>
                  </a:lnTo>
                  <a:lnTo>
                    <a:pt x="619772" y="152339"/>
                  </a:lnTo>
                  <a:lnTo>
                    <a:pt x="620405" y="151172"/>
                  </a:lnTo>
                  <a:lnTo>
                    <a:pt x="621206" y="149770"/>
                  </a:lnTo>
                  <a:lnTo>
                    <a:pt x="621440" y="149270"/>
                  </a:lnTo>
                  <a:lnTo>
                    <a:pt x="621974" y="148336"/>
                  </a:lnTo>
                  <a:lnTo>
                    <a:pt x="621974" y="148336"/>
                  </a:lnTo>
                  <a:lnTo>
                    <a:pt x="622441" y="147468"/>
                  </a:lnTo>
                  <a:close/>
                  <a:moveTo>
                    <a:pt x="630848" y="132255"/>
                  </a:moveTo>
                  <a:lnTo>
                    <a:pt x="630848" y="132255"/>
                  </a:lnTo>
                  <a:lnTo>
                    <a:pt x="630414" y="133022"/>
                  </a:lnTo>
                  <a:lnTo>
                    <a:pt x="626444" y="140229"/>
                  </a:lnTo>
                  <a:lnTo>
                    <a:pt x="626444" y="140229"/>
                  </a:lnTo>
                  <a:lnTo>
                    <a:pt x="625377" y="142164"/>
                  </a:lnTo>
                  <a:lnTo>
                    <a:pt x="625110" y="142664"/>
                  </a:lnTo>
                  <a:lnTo>
                    <a:pt x="626478" y="140262"/>
                  </a:lnTo>
                  <a:lnTo>
                    <a:pt x="626478" y="140262"/>
                  </a:lnTo>
                  <a:lnTo>
                    <a:pt x="627345" y="138727"/>
                  </a:lnTo>
                  <a:lnTo>
                    <a:pt x="630481" y="133022"/>
                  </a:lnTo>
                  <a:lnTo>
                    <a:pt x="630481" y="133022"/>
                  </a:lnTo>
                  <a:lnTo>
                    <a:pt x="630881" y="132255"/>
                  </a:lnTo>
                  <a:lnTo>
                    <a:pt x="630881" y="132255"/>
                  </a:lnTo>
                  <a:lnTo>
                    <a:pt x="632049" y="130153"/>
                  </a:lnTo>
                  <a:close/>
                  <a:moveTo>
                    <a:pt x="633217" y="127984"/>
                  </a:moveTo>
                  <a:lnTo>
                    <a:pt x="633217" y="127984"/>
                  </a:lnTo>
                  <a:lnTo>
                    <a:pt x="635753" y="123380"/>
                  </a:lnTo>
                  <a:close/>
                  <a:moveTo>
                    <a:pt x="639890" y="116174"/>
                  </a:moveTo>
                  <a:lnTo>
                    <a:pt x="639890" y="116174"/>
                  </a:lnTo>
                  <a:lnTo>
                    <a:pt x="643226" y="110202"/>
                  </a:lnTo>
                  <a:close/>
                  <a:moveTo>
                    <a:pt x="702745" y="765217"/>
                  </a:moveTo>
                  <a:lnTo>
                    <a:pt x="702745" y="765217"/>
                  </a:lnTo>
                  <a:cubicBezTo>
                    <a:pt x="701878" y="765951"/>
                    <a:pt x="700977" y="766652"/>
                    <a:pt x="700043" y="767353"/>
                  </a:cubicBezTo>
                  <a:cubicBezTo>
                    <a:pt x="699109" y="768053"/>
                    <a:pt x="697541" y="769321"/>
                    <a:pt x="696273" y="770289"/>
                  </a:cubicBezTo>
                  <a:lnTo>
                    <a:pt x="693237" y="772624"/>
                  </a:lnTo>
                  <a:lnTo>
                    <a:pt x="696273" y="770322"/>
                  </a:lnTo>
                  <a:lnTo>
                    <a:pt x="700043" y="767386"/>
                  </a:lnTo>
                  <a:lnTo>
                    <a:pt x="702745" y="765251"/>
                  </a:lnTo>
                  <a:lnTo>
                    <a:pt x="702745" y="765251"/>
                  </a:lnTo>
                  <a:lnTo>
                    <a:pt x="704947" y="763449"/>
                  </a:lnTo>
                  <a:close/>
                  <a:moveTo>
                    <a:pt x="692970" y="772791"/>
                  </a:moveTo>
                  <a:lnTo>
                    <a:pt x="691902" y="773591"/>
                  </a:lnTo>
                  <a:lnTo>
                    <a:pt x="692970" y="772824"/>
                  </a:lnTo>
                  <a:lnTo>
                    <a:pt x="692970" y="772824"/>
                  </a:lnTo>
                  <a:close/>
                  <a:moveTo>
                    <a:pt x="680626" y="781699"/>
                  </a:moveTo>
                  <a:lnTo>
                    <a:pt x="680392" y="781866"/>
                  </a:lnTo>
                  <a:lnTo>
                    <a:pt x="680626" y="781866"/>
                  </a:lnTo>
                  <a:lnTo>
                    <a:pt x="682527" y="780531"/>
                  </a:lnTo>
                  <a:cubicBezTo>
                    <a:pt x="681827" y="780798"/>
                    <a:pt x="681193" y="781132"/>
                    <a:pt x="680492" y="781699"/>
                  </a:cubicBezTo>
                  <a:close/>
                  <a:moveTo>
                    <a:pt x="676422" y="784568"/>
                  </a:moveTo>
                  <a:lnTo>
                    <a:pt x="672619" y="787137"/>
                  </a:lnTo>
                  <a:lnTo>
                    <a:pt x="676422" y="784601"/>
                  </a:lnTo>
                  <a:lnTo>
                    <a:pt x="676889" y="784268"/>
                  </a:lnTo>
                  <a:close/>
                  <a:moveTo>
                    <a:pt x="663811" y="792709"/>
                  </a:moveTo>
                  <a:cubicBezTo>
                    <a:pt x="662743" y="793409"/>
                    <a:pt x="661642" y="794076"/>
                    <a:pt x="660474" y="794744"/>
                  </a:cubicBezTo>
                  <a:lnTo>
                    <a:pt x="663811" y="792742"/>
                  </a:lnTo>
                  <a:lnTo>
                    <a:pt x="668715" y="789639"/>
                  </a:lnTo>
                  <a:cubicBezTo>
                    <a:pt x="667147" y="790673"/>
                    <a:pt x="665445" y="791708"/>
                    <a:pt x="663811" y="792709"/>
                  </a:cubicBezTo>
                  <a:close/>
                  <a:moveTo>
                    <a:pt x="658906" y="762949"/>
                  </a:moveTo>
                  <a:cubicBezTo>
                    <a:pt x="658823" y="763039"/>
                    <a:pt x="658720" y="763105"/>
                    <a:pt x="658606" y="763149"/>
                  </a:cubicBezTo>
                  <a:lnTo>
                    <a:pt x="657672" y="763783"/>
                  </a:lnTo>
                  <a:lnTo>
                    <a:pt x="657005" y="764250"/>
                  </a:lnTo>
                  <a:cubicBezTo>
                    <a:pt x="656871" y="764307"/>
                    <a:pt x="656748" y="764387"/>
                    <a:pt x="656638" y="764483"/>
                  </a:cubicBezTo>
                  <a:lnTo>
                    <a:pt x="656638" y="764483"/>
                  </a:lnTo>
                  <a:lnTo>
                    <a:pt x="656404" y="764650"/>
                  </a:lnTo>
                  <a:lnTo>
                    <a:pt x="655537" y="765251"/>
                  </a:lnTo>
                  <a:lnTo>
                    <a:pt x="657205" y="764183"/>
                  </a:lnTo>
                  <a:lnTo>
                    <a:pt x="660374" y="762015"/>
                  </a:lnTo>
                  <a:close/>
                  <a:moveTo>
                    <a:pt x="638889" y="775360"/>
                  </a:moveTo>
                  <a:lnTo>
                    <a:pt x="639389" y="775059"/>
                  </a:lnTo>
                  <a:moveTo>
                    <a:pt x="635119" y="777495"/>
                  </a:moveTo>
                  <a:lnTo>
                    <a:pt x="635119" y="777495"/>
                  </a:lnTo>
                  <a:close/>
                  <a:moveTo>
                    <a:pt x="626711" y="782099"/>
                  </a:moveTo>
                  <a:lnTo>
                    <a:pt x="627045" y="781932"/>
                  </a:lnTo>
                  <a:lnTo>
                    <a:pt x="627045" y="781932"/>
                  </a:lnTo>
                  <a:close/>
                  <a:moveTo>
                    <a:pt x="625910" y="782533"/>
                  </a:moveTo>
                  <a:lnTo>
                    <a:pt x="625910" y="782533"/>
                  </a:lnTo>
                  <a:lnTo>
                    <a:pt x="626111" y="782533"/>
                  </a:lnTo>
                  <a:lnTo>
                    <a:pt x="626111" y="782533"/>
                  </a:lnTo>
                  <a:close/>
                  <a:moveTo>
                    <a:pt x="620572" y="785235"/>
                  </a:moveTo>
                  <a:lnTo>
                    <a:pt x="620572" y="785235"/>
                  </a:lnTo>
                  <a:close/>
                  <a:moveTo>
                    <a:pt x="620005" y="785535"/>
                  </a:moveTo>
                  <a:lnTo>
                    <a:pt x="619405" y="785836"/>
                  </a:lnTo>
                  <a:lnTo>
                    <a:pt x="620005" y="785569"/>
                  </a:lnTo>
                  <a:lnTo>
                    <a:pt x="620005" y="785569"/>
                  </a:ln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Brīvforma: forma 210">
              <a:extLst>
                <a:ext uri="{FF2B5EF4-FFF2-40B4-BE49-F238E27FC236}">
                  <a16:creationId xmlns:a16="http://schemas.microsoft.com/office/drawing/2014/main" id="{69FF4B3E-812D-CC7D-7E4D-4389497F91A4}"/>
                </a:ext>
              </a:extLst>
            </p:cNvPr>
            <p:cNvSpPr/>
            <p:nvPr/>
          </p:nvSpPr>
          <p:spPr>
            <a:xfrm>
              <a:off x="4066036" y="4936417"/>
              <a:ext cx="996623" cy="994936"/>
            </a:xfrm>
            <a:custGeom>
              <a:avLst/>
              <a:gdLst>
                <a:gd name="connsiteX0" fmla="*/ 711932 w 996623"/>
                <a:gd name="connsiteY0" fmla="*/ 336941 h 994936"/>
                <a:gd name="connsiteX1" fmla="*/ 708762 w 996623"/>
                <a:gd name="connsiteY1" fmla="*/ 332804 h 994936"/>
                <a:gd name="connsiteX2" fmla="*/ 705426 w 996623"/>
                <a:gd name="connsiteY2" fmla="*/ 328700 h 994936"/>
                <a:gd name="connsiteX3" fmla="*/ 694716 w 996623"/>
                <a:gd name="connsiteY3" fmla="*/ 337375 h 994936"/>
                <a:gd name="connsiteX4" fmla="*/ 694716 w 996623"/>
                <a:gd name="connsiteY4" fmla="*/ 337375 h 994936"/>
                <a:gd name="connsiteX5" fmla="*/ 684074 w 996623"/>
                <a:gd name="connsiteY5" fmla="*/ 346016 h 994936"/>
                <a:gd name="connsiteX6" fmla="*/ 684074 w 996623"/>
                <a:gd name="connsiteY6" fmla="*/ 346016 h 994936"/>
                <a:gd name="connsiteX7" fmla="*/ 680537 w 996623"/>
                <a:gd name="connsiteY7" fmla="*/ 348918 h 994936"/>
                <a:gd name="connsiteX8" fmla="*/ 678769 w 996623"/>
                <a:gd name="connsiteY8" fmla="*/ 350353 h 994936"/>
                <a:gd name="connsiteX9" fmla="*/ 673431 w 996623"/>
                <a:gd name="connsiteY9" fmla="*/ 354690 h 994936"/>
                <a:gd name="connsiteX10" fmla="*/ 673431 w 996623"/>
                <a:gd name="connsiteY10" fmla="*/ 354690 h 994936"/>
                <a:gd name="connsiteX11" fmla="*/ 666325 w 996623"/>
                <a:gd name="connsiteY11" fmla="*/ 360462 h 994936"/>
                <a:gd name="connsiteX12" fmla="*/ 659152 w 996623"/>
                <a:gd name="connsiteY12" fmla="*/ 366234 h 994936"/>
                <a:gd name="connsiteX13" fmla="*/ 659152 w 996623"/>
                <a:gd name="connsiteY13" fmla="*/ 366234 h 994936"/>
                <a:gd name="connsiteX14" fmla="*/ 648509 w 996623"/>
                <a:gd name="connsiteY14" fmla="*/ 374875 h 994936"/>
                <a:gd name="connsiteX15" fmla="*/ 648509 w 996623"/>
                <a:gd name="connsiteY15" fmla="*/ 374875 h 994936"/>
                <a:gd name="connsiteX16" fmla="*/ 648742 w 996623"/>
                <a:gd name="connsiteY16" fmla="*/ 375142 h 994936"/>
                <a:gd name="connsiteX17" fmla="*/ 649009 w 996623"/>
                <a:gd name="connsiteY17" fmla="*/ 375475 h 994936"/>
                <a:gd name="connsiteX18" fmla="*/ 649009 w 996623"/>
                <a:gd name="connsiteY18" fmla="*/ 375475 h 994936"/>
                <a:gd name="connsiteX19" fmla="*/ 649009 w 996623"/>
                <a:gd name="connsiteY19" fmla="*/ 375675 h 994936"/>
                <a:gd name="connsiteX20" fmla="*/ 649009 w 996623"/>
                <a:gd name="connsiteY20" fmla="*/ 375675 h 994936"/>
                <a:gd name="connsiteX21" fmla="*/ 649476 w 996623"/>
                <a:gd name="connsiteY21" fmla="*/ 376209 h 994936"/>
                <a:gd name="connsiteX22" fmla="*/ 649843 w 996623"/>
                <a:gd name="connsiteY22" fmla="*/ 376710 h 994936"/>
                <a:gd name="connsiteX23" fmla="*/ 649843 w 996623"/>
                <a:gd name="connsiteY23" fmla="*/ 376710 h 994936"/>
                <a:gd name="connsiteX24" fmla="*/ 650110 w 996623"/>
                <a:gd name="connsiteY24" fmla="*/ 377077 h 994936"/>
                <a:gd name="connsiteX25" fmla="*/ 650110 w 996623"/>
                <a:gd name="connsiteY25" fmla="*/ 377243 h 994936"/>
                <a:gd name="connsiteX26" fmla="*/ 650511 w 996623"/>
                <a:gd name="connsiteY26" fmla="*/ 377777 h 994936"/>
                <a:gd name="connsiteX27" fmla="*/ 650511 w 996623"/>
                <a:gd name="connsiteY27" fmla="*/ 377777 h 994936"/>
                <a:gd name="connsiteX28" fmla="*/ 650711 w 996623"/>
                <a:gd name="connsiteY28" fmla="*/ 378044 h 994936"/>
                <a:gd name="connsiteX29" fmla="*/ 650711 w 996623"/>
                <a:gd name="connsiteY29" fmla="*/ 378044 h 994936"/>
                <a:gd name="connsiteX30" fmla="*/ 651111 w 996623"/>
                <a:gd name="connsiteY30" fmla="*/ 378545 h 994936"/>
                <a:gd name="connsiteX31" fmla="*/ 651512 w 996623"/>
                <a:gd name="connsiteY31" fmla="*/ 379045 h 994936"/>
                <a:gd name="connsiteX32" fmla="*/ 652145 w 996623"/>
                <a:gd name="connsiteY32" fmla="*/ 379879 h 994936"/>
                <a:gd name="connsiteX33" fmla="*/ 652145 w 996623"/>
                <a:gd name="connsiteY33" fmla="*/ 379879 h 994936"/>
                <a:gd name="connsiteX34" fmla="*/ 652446 w 996623"/>
                <a:gd name="connsiteY34" fmla="*/ 380279 h 994936"/>
                <a:gd name="connsiteX35" fmla="*/ 652446 w 996623"/>
                <a:gd name="connsiteY35" fmla="*/ 380279 h 994936"/>
                <a:gd name="connsiteX36" fmla="*/ 652846 w 996623"/>
                <a:gd name="connsiteY36" fmla="*/ 380847 h 994936"/>
                <a:gd name="connsiteX37" fmla="*/ 652846 w 996623"/>
                <a:gd name="connsiteY37" fmla="*/ 380847 h 994936"/>
                <a:gd name="connsiteX38" fmla="*/ 652846 w 996623"/>
                <a:gd name="connsiteY38" fmla="*/ 380847 h 994936"/>
                <a:gd name="connsiteX39" fmla="*/ 652846 w 996623"/>
                <a:gd name="connsiteY39" fmla="*/ 380847 h 994936"/>
                <a:gd name="connsiteX40" fmla="*/ 653380 w 996623"/>
                <a:gd name="connsiteY40" fmla="*/ 381581 h 994936"/>
                <a:gd name="connsiteX41" fmla="*/ 653380 w 996623"/>
                <a:gd name="connsiteY41" fmla="*/ 381581 h 994936"/>
                <a:gd name="connsiteX42" fmla="*/ 653380 w 996623"/>
                <a:gd name="connsiteY42" fmla="*/ 381747 h 994936"/>
                <a:gd name="connsiteX43" fmla="*/ 653380 w 996623"/>
                <a:gd name="connsiteY43" fmla="*/ 381747 h 994936"/>
                <a:gd name="connsiteX44" fmla="*/ 653380 w 996623"/>
                <a:gd name="connsiteY44" fmla="*/ 381747 h 994936"/>
                <a:gd name="connsiteX45" fmla="*/ 653380 w 996623"/>
                <a:gd name="connsiteY45" fmla="*/ 381747 h 994936"/>
                <a:gd name="connsiteX46" fmla="*/ 653613 w 996623"/>
                <a:gd name="connsiteY46" fmla="*/ 382048 h 994936"/>
                <a:gd name="connsiteX47" fmla="*/ 653613 w 996623"/>
                <a:gd name="connsiteY47" fmla="*/ 382048 h 994936"/>
                <a:gd name="connsiteX48" fmla="*/ 654147 w 996623"/>
                <a:gd name="connsiteY48" fmla="*/ 382782 h 994936"/>
                <a:gd name="connsiteX49" fmla="*/ 654147 w 996623"/>
                <a:gd name="connsiteY49" fmla="*/ 382782 h 994936"/>
                <a:gd name="connsiteX50" fmla="*/ 654147 w 996623"/>
                <a:gd name="connsiteY50" fmla="*/ 382982 h 994936"/>
                <a:gd name="connsiteX51" fmla="*/ 654514 w 996623"/>
                <a:gd name="connsiteY51" fmla="*/ 383516 h 994936"/>
                <a:gd name="connsiteX52" fmla="*/ 654514 w 996623"/>
                <a:gd name="connsiteY52" fmla="*/ 383516 h 994936"/>
                <a:gd name="connsiteX53" fmla="*/ 654514 w 996623"/>
                <a:gd name="connsiteY53" fmla="*/ 383516 h 994936"/>
                <a:gd name="connsiteX54" fmla="*/ 654714 w 996623"/>
                <a:gd name="connsiteY54" fmla="*/ 383783 h 994936"/>
                <a:gd name="connsiteX55" fmla="*/ 654714 w 996623"/>
                <a:gd name="connsiteY55" fmla="*/ 383949 h 994936"/>
                <a:gd name="connsiteX56" fmla="*/ 654714 w 996623"/>
                <a:gd name="connsiteY56" fmla="*/ 384150 h 994936"/>
                <a:gd name="connsiteX57" fmla="*/ 655148 w 996623"/>
                <a:gd name="connsiteY57" fmla="*/ 384783 h 994936"/>
                <a:gd name="connsiteX58" fmla="*/ 655515 w 996623"/>
                <a:gd name="connsiteY58" fmla="*/ 385284 h 994936"/>
                <a:gd name="connsiteX59" fmla="*/ 655715 w 996623"/>
                <a:gd name="connsiteY59" fmla="*/ 385551 h 994936"/>
                <a:gd name="connsiteX60" fmla="*/ 655715 w 996623"/>
                <a:gd name="connsiteY60" fmla="*/ 385751 h 994936"/>
                <a:gd name="connsiteX61" fmla="*/ 655715 w 996623"/>
                <a:gd name="connsiteY61" fmla="*/ 385751 h 994936"/>
                <a:gd name="connsiteX62" fmla="*/ 655915 w 996623"/>
                <a:gd name="connsiteY62" fmla="*/ 386018 h 994936"/>
                <a:gd name="connsiteX63" fmla="*/ 656149 w 996623"/>
                <a:gd name="connsiteY63" fmla="*/ 386351 h 994936"/>
                <a:gd name="connsiteX64" fmla="*/ 656149 w 996623"/>
                <a:gd name="connsiteY64" fmla="*/ 386351 h 994936"/>
                <a:gd name="connsiteX65" fmla="*/ 656583 w 996623"/>
                <a:gd name="connsiteY65" fmla="*/ 387052 h 994936"/>
                <a:gd name="connsiteX66" fmla="*/ 656916 w 996623"/>
                <a:gd name="connsiteY66" fmla="*/ 387553 h 994936"/>
                <a:gd name="connsiteX67" fmla="*/ 656916 w 996623"/>
                <a:gd name="connsiteY67" fmla="*/ 387553 h 994936"/>
                <a:gd name="connsiteX68" fmla="*/ 656916 w 996623"/>
                <a:gd name="connsiteY68" fmla="*/ 387553 h 994936"/>
                <a:gd name="connsiteX69" fmla="*/ 656916 w 996623"/>
                <a:gd name="connsiteY69" fmla="*/ 387553 h 994936"/>
                <a:gd name="connsiteX70" fmla="*/ 657150 w 996623"/>
                <a:gd name="connsiteY70" fmla="*/ 387886 h 994936"/>
                <a:gd name="connsiteX71" fmla="*/ 657383 w 996623"/>
                <a:gd name="connsiteY71" fmla="*/ 388253 h 994936"/>
                <a:gd name="connsiteX72" fmla="*/ 657383 w 996623"/>
                <a:gd name="connsiteY72" fmla="*/ 388253 h 994936"/>
                <a:gd name="connsiteX73" fmla="*/ 657383 w 996623"/>
                <a:gd name="connsiteY73" fmla="*/ 388453 h 994936"/>
                <a:gd name="connsiteX74" fmla="*/ 657383 w 996623"/>
                <a:gd name="connsiteY74" fmla="*/ 388654 h 994936"/>
                <a:gd name="connsiteX75" fmla="*/ 657917 w 996623"/>
                <a:gd name="connsiteY75" fmla="*/ 389454 h 994936"/>
                <a:gd name="connsiteX76" fmla="*/ 658084 w 996623"/>
                <a:gd name="connsiteY76" fmla="*/ 389754 h 994936"/>
                <a:gd name="connsiteX77" fmla="*/ 658418 w 996623"/>
                <a:gd name="connsiteY77" fmla="*/ 390255 h 994936"/>
                <a:gd name="connsiteX78" fmla="*/ 658418 w 996623"/>
                <a:gd name="connsiteY78" fmla="*/ 390255 h 994936"/>
                <a:gd name="connsiteX79" fmla="*/ 658418 w 996623"/>
                <a:gd name="connsiteY79" fmla="*/ 390422 h 994936"/>
                <a:gd name="connsiteX80" fmla="*/ 658418 w 996623"/>
                <a:gd name="connsiteY80" fmla="*/ 390422 h 994936"/>
                <a:gd name="connsiteX81" fmla="*/ 658418 w 996623"/>
                <a:gd name="connsiteY81" fmla="*/ 390422 h 994936"/>
                <a:gd name="connsiteX82" fmla="*/ 658618 w 996623"/>
                <a:gd name="connsiteY82" fmla="*/ 390755 h 994936"/>
                <a:gd name="connsiteX83" fmla="*/ 658618 w 996623"/>
                <a:gd name="connsiteY83" fmla="*/ 390922 h 994936"/>
                <a:gd name="connsiteX84" fmla="*/ 658618 w 996623"/>
                <a:gd name="connsiteY84" fmla="*/ 391089 h 994936"/>
                <a:gd name="connsiteX85" fmla="*/ 658618 w 996623"/>
                <a:gd name="connsiteY85" fmla="*/ 391256 h 994936"/>
                <a:gd name="connsiteX86" fmla="*/ 658785 w 996623"/>
                <a:gd name="connsiteY86" fmla="*/ 391489 h 994936"/>
                <a:gd name="connsiteX87" fmla="*/ 658785 w 996623"/>
                <a:gd name="connsiteY87" fmla="*/ 391656 h 994936"/>
                <a:gd name="connsiteX88" fmla="*/ 660353 w 996623"/>
                <a:gd name="connsiteY88" fmla="*/ 394158 h 994936"/>
                <a:gd name="connsiteX89" fmla="*/ 661020 w 996623"/>
                <a:gd name="connsiteY89" fmla="*/ 395226 h 994936"/>
                <a:gd name="connsiteX90" fmla="*/ 661854 w 996623"/>
                <a:gd name="connsiteY90" fmla="*/ 396594 h 994936"/>
                <a:gd name="connsiteX91" fmla="*/ 662655 w 996623"/>
                <a:gd name="connsiteY91" fmla="*/ 398029 h 994936"/>
                <a:gd name="connsiteX92" fmla="*/ 663222 w 996623"/>
                <a:gd name="connsiteY92" fmla="*/ 398929 h 994936"/>
                <a:gd name="connsiteX93" fmla="*/ 664690 w 996623"/>
                <a:gd name="connsiteY93" fmla="*/ 401498 h 994936"/>
                <a:gd name="connsiteX94" fmla="*/ 665257 w 996623"/>
                <a:gd name="connsiteY94" fmla="*/ 402566 h 994936"/>
                <a:gd name="connsiteX95" fmla="*/ 666058 w 996623"/>
                <a:gd name="connsiteY95" fmla="*/ 404034 h 994936"/>
                <a:gd name="connsiteX96" fmla="*/ 666358 w 996623"/>
                <a:gd name="connsiteY96" fmla="*/ 404568 h 994936"/>
                <a:gd name="connsiteX97" fmla="*/ 667025 w 996623"/>
                <a:gd name="connsiteY97" fmla="*/ 405802 h 994936"/>
                <a:gd name="connsiteX98" fmla="*/ 667993 w 996623"/>
                <a:gd name="connsiteY98" fmla="*/ 407704 h 994936"/>
                <a:gd name="connsiteX99" fmla="*/ 668393 w 996623"/>
                <a:gd name="connsiteY99" fmla="*/ 408438 h 994936"/>
                <a:gd name="connsiteX100" fmla="*/ 668393 w 996623"/>
                <a:gd name="connsiteY100" fmla="*/ 408605 h 994936"/>
                <a:gd name="connsiteX101" fmla="*/ 668393 w 996623"/>
                <a:gd name="connsiteY101" fmla="*/ 408905 h 994936"/>
                <a:gd name="connsiteX102" fmla="*/ 668693 w 996623"/>
                <a:gd name="connsiteY102" fmla="*/ 409505 h 994936"/>
                <a:gd name="connsiteX103" fmla="*/ 669060 w 996623"/>
                <a:gd name="connsiteY103" fmla="*/ 410173 h 994936"/>
                <a:gd name="connsiteX104" fmla="*/ 669394 w 996623"/>
                <a:gd name="connsiteY104" fmla="*/ 410873 h 994936"/>
                <a:gd name="connsiteX105" fmla="*/ 670095 w 996623"/>
                <a:gd name="connsiteY105" fmla="*/ 412274 h 994936"/>
                <a:gd name="connsiteX106" fmla="*/ 670095 w 996623"/>
                <a:gd name="connsiteY106" fmla="*/ 412274 h 994936"/>
                <a:gd name="connsiteX107" fmla="*/ 670862 w 996623"/>
                <a:gd name="connsiteY107" fmla="*/ 413943 h 994936"/>
                <a:gd name="connsiteX108" fmla="*/ 671663 w 996623"/>
                <a:gd name="connsiteY108" fmla="*/ 415611 h 994936"/>
                <a:gd name="connsiteX109" fmla="*/ 671663 w 996623"/>
                <a:gd name="connsiteY109" fmla="*/ 415811 h 994936"/>
                <a:gd name="connsiteX110" fmla="*/ 671963 w 996623"/>
                <a:gd name="connsiteY110" fmla="*/ 416512 h 994936"/>
                <a:gd name="connsiteX111" fmla="*/ 672297 w 996623"/>
                <a:gd name="connsiteY111" fmla="*/ 417212 h 994936"/>
                <a:gd name="connsiteX112" fmla="*/ 673064 w 996623"/>
                <a:gd name="connsiteY112" fmla="*/ 418947 h 994936"/>
                <a:gd name="connsiteX113" fmla="*/ 673064 w 996623"/>
                <a:gd name="connsiteY113" fmla="*/ 418947 h 994936"/>
                <a:gd name="connsiteX114" fmla="*/ 673064 w 996623"/>
                <a:gd name="connsiteY114" fmla="*/ 419381 h 994936"/>
                <a:gd name="connsiteX115" fmla="*/ 673231 w 996623"/>
                <a:gd name="connsiteY115" fmla="*/ 419714 h 994936"/>
                <a:gd name="connsiteX116" fmla="*/ 673231 w 996623"/>
                <a:gd name="connsiteY116" fmla="*/ 420048 h 994936"/>
                <a:gd name="connsiteX117" fmla="*/ 673231 w 996623"/>
                <a:gd name="connsiteY117" fmla="*/ 420048 h 994936"/>
                <a:gd name="connsiteX118" fmla="*/ 673231 w 996623"/>
                <a:gd name="connsiteY118" fmla="*/ 420382 h 994936"/>
                <a:gd name="connsiteX119" fmla="*/ 674332 w 996623"/>
                <a:gd name="connsiteY119" fmla="*/ 422984 h 994936"/>
                <a:gd name="connsiteX120" fmla="*/ 675733 w 996623"/>
                <a:gd name="connsiteY120" fmla="*/ 426554 h 994936"/>
                <a:gd name="connsiteX121" fmla="*/ 675733 w 996623"/>
                <a:gd name="connsiteY121" fmla="*/ 426721 h 994936"/>
                <a:gd name="connsiteX122" fmla="*/ 675966 w 996623"/>
                <a:gd name="connsiteY122" fmla="*/ 426721 h 994936"/>
                <a:gd name="connsiteX123" fmla="*/ 675966 w 996623"/>
                <a:gd name="connsiteY123" fmla="*/ 426721 h 994936"/>
                <a:gd name="connsiteX124" fmla="*/ 688478 w 996623"/>
                <a:gd name="connsiteY124" fmla="*/ 421916 h 994936"/>
                <a:gd name="connsiteX125" fmla="*/ 688745 w 996623"/>
                <a:gd name="connsiteY125" fmla="*/ 421916 h 994936"/>
                <a:gd name="connsiteX126" fmla="*/ 705626 w 996623"/>
                <a:gd name="connsiteY126" fmla="*/ 415411 h 994936"/>
                <a:gd name="connsiteX127" fmla="*/ 705893 w 996623"/>
                <a:gd name="connsiteY127" fmla="*/ 415411 h 994936"/>
                <a:gd name="connsiteX128" fmla="*/ 718471 w 996623"/>
                <a:gd name="connsiteY128" fmla="*/ 410606 h 994936"/>
                <a:gd name="connsiteX129" fmla="*/ 718738 w 996623"/>
                <a:gd name="connsiteY129" fmla="*/ 410606 h 994936"/>
                <a:gd name="connsiteX130" fmla="*/ 731316 w 996623"/>
                <a:gd name="connsiteY130" fmla="*/ 405769 h 994936"/>
                <a:gd name="connsiteX131" fmla="*/ 731583 w 996623"/>
                <a:gd name="connsiteY131" fmla="*/ 405769 h 994936"/>
                <a:gd name="connsiteX132" fmla="*/ 744160 w 996623"/>
                <a:gd name="connsiteY132" fmla="*/ 400931 h 994936"/>
                <a:gd name="connsiteX133" fmla="*/ 711932 w 996623"/>
                <a:gd name="connsiteY133" fmla="*/ 336941 h 994936"/>
                <a:gd name="connsiteX134" fmla="*/ 711932 w 996623"/>
                <a:gd name="connsiteY134" fmla="*/ 336941 h 994936"/>
                <a:gd name="connsiteX135" fmla="*/ 708762 w 996623"/>
                <a:gd name="connsiteY135" fmla="*/ 332804 h 994936"/>
                <a:gd name="connsiteX136" fmla="*/ 705426 w 996623"/>
                <a:gd name="connsiteY136" fmla="*/ 328700 h 994936"/>
                <a:gd name="connsiteX137" fmla="*/ 694716 w 996623"/>
                <a:gd name="connsiteY137" fmla="*/ 337375 h 994936"/>
                <a:gd name="connsiteX138" fmla="*/ 694716 w 996623"/>
                <a:gd name="connsiteY138" fmla="*/ 337375 h 994936"/>
                <a:gd name="connsiteX139" fmla="*/ 684074 w 996623"/>
                <a:gd name="connsiteY139" fmla="*/ 346016 h 994936"/>
                <a:gd name="connsiteX140" fmla="*/ 684074 w 996623"/>
                <a:gd name="connsiteY140" fmla="*/ 346016 h 994936"/>
                <a:gd name="connsiteX141" fmla="*/ 680537 w 996623"/>
                <a:gd name="connsiteY141" fmla="*/ 348918 h 994936"/>
                <a:gd name="connsiteX142" fmla="*/ 678769 w 996623"/>
                <a:gd name="connsiteY142" fmla="*/ 350353 h 994936"/>
                <a:gd name="connsiteX143" fmla="*/ 673431 w 996623"/>
                <a:gd name="connsiteY143" fmla="*/ 354690 h 994936"/>
                <a:gd name="connsiteX144" fmla="*/ 673431 w 996623"/>
                <a:gd name="connsiteY144" fmla="*/ 354690 h 994936"/>
                <a:gd name="connsiteX145" fmla="*/ 666325 w 996623"/>
                <a:gd name="connsiteY145" fmla="*/ 360462 h 994936"/>
                <a:gd name="connsiteX146" fmla="*/ 659152 w 996623"/>
                <a:gd name="connsiteY146" fmla="*/ 366234 h 994936"/>
                <a:gd name="connsiteX147" fmla="*/ 659152 w 996623"/>
                <a:gd name="connsiteY147" fmla="*/ 366234 h 994936"/>
                <a:gd name="connsiteX148" fmla="*/ 648509 w 996623"/>
                <a:gd name="connsiteY148" fmla="*/ 374875 h 994936"/>
                <a:gd name="connsiteX149" fmla="*/ 648509 w 996623"/>
                <a:gd name="connsiteY149" fmla="*/ 374875 h 994936"/>
                <a:gd name="connsiteX150" fmla="*/ 648742 w 996623"/>
                <a:gd name="connsiteY150" fmla="*/ 375142 h 994936"/>
                <a:gd name="connsiteX151" fmla="*/ 649009 w 996623"/>
                <a:gd name="connsiteY151" fmla="*/ 375475 h 994936"/>
                <a:gd name="connsiteX152" fmla="*/ 649009 w 996623"/>
                <a:gd name="connsiteY152" fmla="*/ 375475 h 994936"/>
                <a:gd name="connsiteX153" fmla="*/ 649009 w 996623"/>
                <a:gd name="connsiteY153" fmla="*/ 375675 h 994936"/>
                <a:gd name="connsiteX154" fmla="*/ 649009 w 996623"/>
                <a:gd name="connsiteY154" fmla="*/ 375675 h 994936"/>
                <a:gd name="connsiteX155" fmla="*/ 649476 w 996623"/>
                <a:gd name="connsiteY155" fmla="*/ 376209 h 994936"/>
                <a:gd name="connsiteX156" fmla="*/ 649843 w 996623"/>
                <a:gd name="connsiteY156" fmla="*/ 376710 h 994936"/>
                <a:gd name="connsiteX157" fmla="*/ 649843 w 996623"/>
                <a:gd name="connsiteY157" fmla="*/ 376710 h 994936"/>
                <a:gd name="connsiteX158" fmla="*/ 650110 w 996623"/>
                <a:gd name="connsiteY158" fmla="*/ 377077 h 994936"/>
                <a:gd name="connsiteX159" fmla="*/ 650110 w 996623"/>
                <a:gd name="connsiteY159" fmla="*/ 377243 h 994936"/>
                <a:gd name="connsiteX160" fmla="*/ 650511 w 996623"/>
                <a:gd name="connsiteY160" fmla="*/ 377777 h 994936"/>
                <a:gd name="connsiteX161" fmla="*/ 650511 w 996623"/>
                <a:gd name="connsiteY161" fmla="*/ 377777 h 994936"/>
                <a:gd name="connsiteX162" fmla="*/ 650711 w 996623"/>
                <a:gd name="connsiteY162" fmla="*/ 378044 h 994936"/>
                <a:gd name="connsiteX163" fmla="*/ 650711 w 996623"/>
                <a:gd name="connsiteY163" fmla="*/ 378044 h 994936"/>
                <a:gd name="connsiteX164" fmla="*/ 651111 w 996623"/>
                <a:gd name="connsiteY164" fmla="*/ 378545 h 994936"/>
                <a:gd name="connsiteX165" fmla="*/ 651512 w 996623"/>
                <a:gd name="connsiteY165" fmla="*/ 379045 h 994936"/>
                <a:gd name="connsiteX166" fmla="*/ 652145 w 996623"/>
                <a:gd name="connsiteY166" fmla="*/ 379879 h 994936"/>
                <a:gd name="connsiteX167" fmla="*/ 652145 w 996623"/>
                <a:gd name="connsiteY167" fmla="*/ 379879 h 994936"/>
                <a:gd name="connsiteX168" fmla="*/ 652446 w 996623"/>
                <a:gd name="connsiteY168" fmla="*/ 380279 h 994936"/>
                <a:gd name="connsiteX169" fmla="*/ 652446 w 996623"/>
                <a:gd name="connsiteY169" fmla="*/ 380279 h 994936"/>
                <a:gd name="connsiteX170" fmla="*/ 652846 w 996623"/>
                <a:gd name="connsiteY170" fmla="*/ 380847 h 994936"/>
                <a:gd name="connsiteX171" fmla="*/ 652846 w 996623"/>
                <a:gd name="connsiteY171" fmla="*/ 380847 h 994936"/>
                <a:gd name="connsiteX172" fmla="*/ 652846 w 996623"/>
                <a:gd name="connsiteY172" fmla="*/ 380847 h 994936"/>
                <a:gd name="connsiteX173" fmla="*/ 652846 w 996623"/>
                <a:gd name="connsiteY173" fmla="*/ 380847 h 994936"/>
                <a:gd name="connsiteX174" fmla="*/ 653380 w 996623"/>
                <a:gd name="connsiteY174" fmla="*/ 381581 h 994936"/>
                <a:gd name="connsiteX175" fmla="*/ 653380 w 996623"/>
                <a:gd name="connsiteY175" fmla="*/ 381581 h 994936"/>
                <a:gd name="connsiteX176" fmla="*/ 653380 w 996623"/>
                <a:gd name="connsiteY176" fmla="*/ 381747 h 994936"/>
                <a:gd name="connsiteX177" fmla="*/ 653380 w 996623"/>
                <a:gd name="connsiteY177" fmla="*/ 381747 h 994936"/>
                <a:gd name="connsiteX178" fmla="*/ 653380 w 996623"/>
                <a:gd name="connsiteY178" fmla="*/ 381747 h 994936"/>
                <a:gd name="connsiteX179" fmla="*/ 653380 w 996623"/>
                <a:gd name="connsiteY179" fmla="*/ 381747 h 994936"/>
                <a:gd name="connsiteX180" fmla="*/ 653613 w 996623"/>
                <a:gd name="connsiteY180" fmla="*/ 382048 h 994936"/>
                <a:gd name="connsiteX181" fmla="*/ 653613 w 996623"/>
                <a:gd name="connsiteY181" fmla="*/ 382048 h 994936"/>
                <a:gd name="connsiteX182" fmla="*/ 654147 w 996623"/>
                <a:gd name="connsiteY182" fmla="*/ 382782 h 994936"/>
                <a:gd name="connsiteX183" fmla="*/ 654147 w 996623"/>
                <a:gd name="connsiteY183" fmla="*/ 382782 h 994936"/>
                <a:gd name="connsiteX184" fmla="*/ 654147 w 996623"/>
                <a:gd name="connsiteY184" fmla="*/ 382982 h 994936"/>
                <a:gd name="connsiteX185" fmla="*/ 654514 w 996623"/>
                <a:gd name="connsiteY185" fmla="*/ 383516 h 994936"/>
                <a:gd name="connsiteX186" fmla="*/ 654514 w 996623"/>
                <a:gd name="connsiteY186" fmla="*/ 383516 h 994936"/>
                <a:gd name="connsiteX187" fmla="*/ 654514 w 996623"/>
                <a:gd name="connsiteY187" fmla="*/ 383516 h 994936"/>
                <a:gd name="connsiteX188" fmla="*/ 654714 w 996623"/>
                <a:gd name="connsiteY188" fmla="*/ 383783 h 994936"/>
                <a:gd name="connsiteX189" fmla="*/ 654714 w 996623"/>
                <a:gd name="connsiteY189" fmla="*/ 383949 h 994936"/>
                <a:gd name="connsiteX190" fmla="*/ 654714 w 996623"/>
                <a:gd name="connsiteY190" fmla="*/ 384150 h 994936"/>
                <a:gd name="connsiteX191" fmla="*/ 655148 w 996623"/>
                <a:gd name="connsiteY191" fmla="*/ 384783 h 994936"/>
                <a:gd name="connsiteX192" fmla="*/ 655515 w 996623"/>
                <a:gd name="connsiteY192" fmla="*/ 385284 h 994936"/>
                <a:gd name="connsiteX193" fmla="*/ 655715 w 996623"/>
                <a:gd name="connsiteY193" fmla="*/ 385551 h 994936"/>
                <a:gd name="connsiteX194" fmla="*/ 655715 w 996623"/>
                <a:gd name="connsiteY194" fmla="*/ 385751 h 994936"/>
                <a:gd name="connsiteX195" fmla="*/ 655715 w 996623"/>
                <a:gd name="connsiteY195" fmla="*/ 385751 h 994936"/>
                <a:gd name="connsiteX196" fmla="*/ 655915 w 996623"/>
                <a:gd name="connsiteY196" fmla="*/ 386018 h 994936"/>
                <a:gd name="connsiteX197" fmla="*/ 656149 w 996623"/>
                <a:gd name="connsiteY197" fmla="*/ 386351 h 994936"/>
                <a:gd name="connsiteX198" fmla="*/ 656149 w 996623"/>
                <a:gd name="connsiteY198" fmla="*/ 386351 h 994936"/>
                <a:gd name="connsiteX199" fmla="*/ 656583 w 996623"/>
                <a:gd name="connsiteY199" fmla="*/ 387052 h 994936"/>
                <a:gd name="connsiteX200" fmla="*/ 656916 w 996623"/>
                <a:gd name="connsiteY200" fmla="*/ 387553 h 994936"/>
                <a:gd name="connsiteX201" fmla="*/ 656916 w 996623"/>
                <a:gd name="connsiteY201" fmla="*/ 387553 h 994936"/>
                <a:gd name="connsiteX202" fmla="*/ 656916 w 996623"/>
                <a:gd name="connsiteY202" fmla="*/ 387553 h 994936"/>
                <a:gd name="connsiteX203" fmla="*/ 656916 w 996623"/>
                <a:gd name="connsiteY203" fmla="*/ 387553 h 994936"/>
                <a:gd name="connsiteX204" fmla="*/ 657150 w 996623"/>
                <a:gd name="connsiteY204" fmla="*/ 387886 h 994936"/>
                <a:gd name="connsiteX205" fmla="*/ 657383 w 996623"/>
                <a:gd name="connsiteY205" fmla="*/ 388253 h 994936"/>
                <a:gd name="connsiteX206" fmla="*/ 657383 w 996623"/>
                <a:gd name="connsiteY206" fmla="*/ 388253 h 994936"/>
                <a:gd name="connsiteX207" fmla="*/ 657383 w 996623"/>
                <a:gd name="connsiteY207" fmla="*/ 388453 h 994936"/>
                <a:gd name="connsiteX208" fmla="*/ 657383 w 996623"/>
                <a:gd name="connsiteY208" fmla="*/ 388654 h 994936"/>
                <a:gd name="connsiteX209" fmla="*/ 657917 w 996623"/>
                <a:gd name="connsiteY209" fmla="*/ 389454 h 994936"/>
                <a:gd name="connsiteX210" fmla="*/ 658084 w 996623"/>
                <a:gd name="connsiteY210" fmla="*/ 389754 h 994936"/>
                <a:gd name="connsiteX211" fmla="*/ 658418 w 996623"/>
                <a:gd name="connsiteY211" fmla="*/ 390255 h 994936"/>
                <a:gd name="connsiteX212" fmla="*/ 658418 w 996623"/>
                <a:gd name="connsiteY212" fmla="*/ 390255 h 994936"/>
                <a:gd name="connsiteX213" fmla="*/ 658418 w 996623"/>
                <a:gd name="connsiteY213" fmla="*/ 390422 h 994936"/>
                <a:gd name="connsiteX214" fmla="*/ 658418 w 996623"/>
                <a:gd name="connsiteY214" fmla="*/ 390422 h 994936"/>
                <a:gd name="connsiteX215" fmla="*/ 658418 w 996623"/>
                <a:gd name="connsiteY215" fmla="*/ 390422 h 994936"/>
                <a:gd name="connsiteX216" fmla="*/ 658618 w 996623"/>
                <a:gd name="connsiteY216" fmla="*/ 390755 h 994936"/>
                <a:gd name="connsiteX217" fmla="*/ 658618 w 996623"/>
                <a:gd name="connsiteY217" fmla="*/ 390922 h 994936"/>
                <a:gd name="connsiteX218" fmla="*/ 658618 w 996623"/>
                <a:gd name="connsiteY218" fmla="*/ 391089 h 994936"/>
                <a:gd name="connsiteX219" fmla="*/ 658618 w 996623"/>
                <a:gd name="connsiteY219" fmla="*/ 391256 h 994936"/>
                <a:gd name="connsiteX220" fmla="*/ 658785 w 996623"/>
                <a:gd name="connsiteY220" fmla="*/ 391489 h 994936"/>
                <a:gd name="connsiteX221" fmla="*/ 658785 w 996623"/>
                <a:gd name="connsiteY221" fmla="*/ 391656 h 994936"/>
                <a:gd name="connsiteX222" fmla="*/ 660353 w 996623"/>
                <a:gd name="connsiteY222" fmla="*/ 394158 h 994936"/>
                <a:gd name="connsiteX223" fmla="*/ 661020 w 996623"/>
                <a:gd name="connsiteY223" fmla="*/ 395226 h 994936"/>
                <a:gd name="connsiteX224" fmla="*/ 661854 w 996623"/>
                <a:gd name="connsiteY224" fmla="*/ 396594 h 994936"/>
                <a:gd name="connsiteX225" fmla="*/ 662655 w 996623"/>
                <a:gd name="connsiteY225" fmla="*/ 398029 h 994936"/>
                <a:gd name="connsiteX226" fmla="*/ 663222 w 996623"/>
                <a:gd name="connsiteY226" fmla="*/ 398929 h 994936"/>
                <a:gd name="connsiteX227" fmla="*/ 664690 w 996623"/>
                <a:gd name="connsiteY227" fmla="*/ 401498 h 994936"/>
                <a:gd name="connsiteX228" fmla="*/ 665257 w 996623"/>
                <a:gd name="connsiteY228" fmla="*/ 402566 h 994936"/>
                <a:gd name="connsiteX229" fmla="*/ 666058 w 996623"/>
                <a:gd name="connsiteY229" fmla="*/ 404034 h 994936"/>
                <a:gd name="connsiteX230" fmla="*/ 666358 w 996623"/>
                <a:gd name="connsiteY230" fmla="*/ 404568 h 994936"/>
                <a:gd name="connsiteX231" fmla="*/ 667025 w 996623"/>
                <a:gd name="connsiteY231" fmla="*/ 405802 h 994936"/>
                <a:gd name="connsiteX232" fmla="*/ 667993 w 996623"/>
                <a:gd name="connsiteY232" fmla="*/ 407704 h 994936"/>
                <a:gd name="connsiteX233" fmla="*/ 668393 w 996623"/>
                <a:gd name="connsiteY233" fmla="*/ 408438 h 994936"/>
                <a:gd name="connsiteX234" fmla="*/ 668393 w 996623"/>
                <a:gd name="connsiteY234" fmla="*/ 408605 h 994936"/>
                <a:gd name="connsiteX235" fmla="*/ 668393 w 996623"/>
                <a:gd name="connsiteY235" fmla="*/ 408905 h 994936"/>
                <a:gd name="connsiteX236" fmla="*/ 668693 w 996623"/>
                <a:gd name="connsiteY236" fmla="*/ 409505 h 994936"/>
                <a:gd name="connsiteX237" fmla="*/ 669060 w 996623"/>
                <a:gd name="connsiteY237" fmla="*/ 410173 h 994936"/>
                <a:gd name="connsiteX238" fmla="*/ 669394 w 996623"/>
                <a:gd name="connsiteY238" fmla="*/ 410873 h 994936"/>
                <a:gd name="connsiteX239" fmla="*/ 670095 w 996623"/>
                <a:gd name="connsiteY239" fmla="*/ 412274 h 994936"/>
                <a:gd name="connsiteX240" fmla="*/ 670095 w 996623"/>
                <a:gd name="connsiteY240" fmla="*/ 412274 h 994936"/>
                <a:gd name="connsiteX241" fmla="*/ 670862 w 996623"/>
                <a:gd name="connsiteY241" fmla="*/ 413943 h 994936"/>
                <a:gd name="connsiteX242" fmla="*/ 671663 w 996623"/>
                <a:gd name="connsiteY242" fmla="*/ 415611 h 994936"/>
                <a:gd name="connsiteX243" fmla="*/ 671663 w 996623"/>
                <a:gd name="connsiteY243" fmla="*/ 415811 h 994936"/>
                <a:gd name="connsiteX244" fmla="*/ 671963 w 996623"/>
                <a:gd name="connsiteY244" fmla="*/ 416512 h 994936"/>
                <a:gd name="connsiteX245" fmla="*/ 672297 w 996623"/>
                <a:gd name="connsiteY245" fmla="*/ 417212 h 994936"/>
                <a:gd name="connsiteX246" fmla="*/ 673064 w 996623"/>
                <a:gd name="connsiteY246" fmla="*/ 418947 h 994936"/>
                <a:gd name="connsiteX247" fmla="*/ 673064 w 996623"/>
                <a:gd name="connsiteY247" fmla="*/ 418947 h 994936"/>
                <a:gd name="connsiteX248" fmla="*/ 673064 w 996623"/>
                <a:gd name="connsiteY248" fmla="*/ 419381 h 994936"/>
                <a:gd name="connsiteX249" fmla="*/ 673231 w 996623"/>
                <a:gd name="connsiteY249" fmla="*/ 419714 h 994936"/>
                <a:gd name="connsiteX250" fmla="*/ 673231 w 996623"/>
                <a:gd name="connsiteY250" fmla="*/ 420048 h 994936"/>
                <a:gd name="connsiteX251" fmla="*/ 673231 w 996623"/>
                <a:gd name="connsiteY251" fmla="*/ 420048 h 994936"/>
                <a:gd name="connsiteX252" fmla="*/ 673231 w 996623"/>
                <a:gd name="connsiteY252" fmla="*/ 420382 h 994936"/>
                <a:gd name="connsiteX253" fmla="*/ 674332 w 996623"/>
                <a:gd name="connsiteY253" fmla="*/ 422984 h 994936"/>
                <a:gd name="connsiteX254" fmla="*/ 675733 w 996623"/>
                <a:gd name="connsiteY254" fmla="*/ 426554 h 994936"/>
                <a:gd name="connsiteX255" fmla="*/ 675733 w 996623"/>
                <a:gd name="connsiteY255" fmla="*/ 426721 h 994936"/>
                <a:gd name="connsiteX256" fmla="*/ 675966 w 996623"/>
                <a:gd name="connsiteY256" fmla="*/ 426721 h 994936"/>
                <a:gd name="connsiteX257" fmla="*/ 675966 w 996623"/>
                <a:gd name="connsiteY257" fmla="*/ 426721 h 994936"/>
                <a:gd name="connsiteX258" fmla="*/ 688478 w 996623"/>
                <a:gd name="connsiteY258" fmla="*/ 421916 h 994936"/>
                <a:gd name="connsiteX259" fmla="*/ 688745 w 996623"/>
                <a:gd name="connsiteY259" fmla="*/ 421916 h 994936"/>
                <a:gd name="connsiteX260" fmla="*/ 705626 w 996623"/>
                <a:gd name="connsiteY260" fmla="*/ 415411 h 994936"/>
                <a:gd name="connsiteX261" fmla="*/ 705893 w 996623"/>
                <a:gd name="connsiteY261" fmla="*/ 415411 h 994936"/>
                <a:gd name="connsiteX262" fmla="*/ 718471 w 996623"/>
                <a:gd name="connsiteY262" fmla="*/ 410606 h 994936"/>
                <a:gd name="connsiteX263" fmla="*/ 718738 w 996623"/>
                <a:gd name="connsiteY263" fmla="*/ 410606 h 994936"/>
                <a:gd name="connsiteX264" fmla="*/ 731316 w 996623"/>
                <a:gd name="connsiteY264" fmla="*/ 405769 h 994936"/>
                <a:gd name="connsiteX265" fmla="*/ 731583 w 996623"/>
                <a:gd name="connsiteY265" fmla="*/ 405769 h 994936"/>
                <a:gd name="connsiteX266" fmla="*/ 744160 w 996623"/>
                <a:gd name="connsiteY266" fmla="*/ 400931 h 994936"/>
                <a:gd name="connsiteX267" fmla="*/ 711932 w 996623"/>
                <a:gd name="connsiteY267" fmla="*/ 336941 h 994936"/>
                <a:gd name="connsiteX268" fmla="*/ 838878 w 996623"/>
                <a:gd name="connsiteY268" fmla="*/ 382348 h 994936"/>
                <a:gd name="connsiteX269" fmla="*/ 838044 w 996623"/>
                <a:gd name="connsiteY269" fmla="*/ 382648 h 994936"/>
                <a:gd name="connsiteX270" fmla="*/ 830237 w 996623"/>
                <a:gd name="connsiteY270" fmla="*/ 385351 h 994936"/>
                <a:gd name="connsiteX271" fmla="*/ 830237 w 996623"/>
                <a:gd name="connsiteY271" fmla="*/ 385351 h 994936"/>
                <a:gd name="connsiteX272" fmla="*/ 825900 w 996623"/>
                <a:gd name="connsiteY272" fmla="*/ 386852 h 994936"/>
                <a:gd name="connsiteX273" fmla="*/ 830270 w 996623"/>
                <a:gd name="connsiteY273" fmla="*/ 385384 h 994936"/>
                <a:gd name="connsiteX274" fmla="*/ 838077 w 996623"/>
                <a:gd name="connsiteY274" fmla="*/ 382682 h 994936"/>
                <a:gd name="connsiteX275" fmla="*/ 838911 w 996623"/>
                <a:gd name="connsiteY275" fmla="*/ 382381 h 994936"/>
                <a:gd name="connsiteX276" fmla="*/ 838911 w 996623"/>
                <a:gd name="connsiteY276" fmla="*/ 382381 h 994936"/>
                <a:gd name="connsiteX277" fmla="*/ 843315 w 996623"/>
                <a:gd name="connsiteY277" fmla="*/ 380847 h 994936"/>
                <a:gd name="connsiteX278" fmla="*/ 808418 w 996623"/>
                <a:gd name="connsiteY278" fmla="*/ 494414 h 994936"/>
                <a:gd name="connsiteX279" fmla="*/ 808418 w 996623"/>
                <a:gd name="connsiteY279" fmla="*/ 493613 h 994936"/>
                <a:gd name="connsiteX280" fmla="*/ 808418 w 996623"/>
                <a:gd name="connsiteY280" fmla="*/ 491345 h 994936"/>
                <a:gd name="connsiteX281" fmla="*/ 808418 w 996623"/>
                <a:gd name="connsiteY281" fmla="*/ 489877 h 994936"/>
                <a:gd name="connsiteX282" fmla="*/ 808418 w 996623"/>
                <a:gd name="connsiteY282" fmla="*/ 489043 h 994936"/>
                <a:gd name="connsiteX283" fmla="*/ 808418 w 996623"/>
                <a:gd name="connsiteY283" fmla="*/ 488542 h 994936"/>
                <a:gd name="connsiteX284" fmla="*/ 808418 w 996623"/>
                <a:gd name="connsiteY284" fmla="*/ 488242 h 994936"/>
                <a:gd name="connsiteX285" fmla="*/ 808418 w 996623"/>
                <a:gd name="connsiteY285" fmla="*/ 487675 h 994936"/>
                <a:gd name="connsiteX286" fmla="*/ 808418 w 996623"/>
                <a:gd name="connsiteY286" fmla="*/ 487341 h 994936"/>
                <a:gd name="connsiteX287" fmla="*/ 808418 w 996623"/>
                <a:gd name="connsiteY287" fmla="*/ 487108 h 994936"/>
                <a:gd name="connsiteX288" fmla="*/ 808418 w 996623"/>
                <a:gd name="connsiteY288" fmla="*/ 487108 h 994936"/>
                <a:gd name="connsiteX289" fmla="*/ 808418 w 996623"/>
                <a:gd name="connsiteY289" fmla="*/ 485173 h 994936"/>
                <a:gd name="connsiteX290" fmla="*/ 808418 w 996623"/>
                <a:gd name="connsiteY290" fmla="*/ 486307 h 994936"/>
                <a:gd name="connsiteX291" fmla="*/ 808418 w 996623"/>
                <a:gd name="connsiteY291" fmla="*/ 487708 h 994936"/>
                <a:gd name="connsiteX292" fmla="*/ 808418 w 996623"/>
                <a:gd name="connsiteY292" fmla="*/ 490210 h 994936"/>
                <a:gd name="connsiteX293" fmla="*/ 808418 w 996623"/>
                <a:gd name="connsiteY293" fmla="*/ 490611 h 994936"/>
                <a:gd name="connsiteX294" fmla="*/ 808418 w 996623"/>
                <a:gd name="connsiteY294" fmla="*/ 496416 h 994936"/>
                <a:gd name="connsiteX295" fmla="*/ 808418 w 996623"/>
                <a:gd name="connsiteY295" fmla="*/ 496416 h 994936"/>
                <a:gd name="connsiteX296" fmla="*/ 808418 w 996623"/>
                <a:gd name="connsiteY296" fmla="*/ 494414 h 994936"/>
                <a:gd name="connsiteX297" fmla="*/ 806349 w 996623"/>
                <a:gd name="connsiteY297" fmla="*/ 465488 h 994936"/>
                <a:gd name="connsiteX298" fmla="*/ 806349 w 996623"/>
                <a:gd name="connsiteY298" fmla="*/ 465989 h 994936"/>
                <a:gd name="connsiteX299" fmla="*/ 806349 w 996623"/>
                <a:gd name="connsiteY299" fmla="*/ 465989 h 994936"/>
                <a:gd name="connsiteX300" fmla="*/ 806349 w 996623"/>
                <a:gd name="connsiteY300" fmla="*/ 465488 h 994936"/>
                <a:gd name="connsiteX301" fmla="*/ 806783 w 996623"/>
                <a:gd name="connsiteY301" fmla="*/ 469192 h 994936"/>
                <a:gd name="connsiteX302" fmla="*/ 806783 w 996623"/>
                <a:gd name="connsiteY302" fmla="*/ 469192 h 994936"/>
                <a:gd name="connsiteX303" fmla="*/ 806783 w 996623"/>
                <a:gd name="connsiteY303" fmla="*/ 469192 h 994936"/>
                <a:gd name="connsiteX304" fmla="*/ 806783 w 996623"/>
                <a:gd name="connsiteY304" fmla="*/ 468925 h 994936"/>
                <a:gd name="connsiteX305" fmla="*/ 806583 w 996623"/>
                <a:gd name="connsiteY305" fmla="*/ 467157 h 994936"/>
                <a:gd name="connsiteX306" fmla="*/ 806783 w 996623"/>
                <a:gd name="connsiteY306" fmla="*/ 469092 h 994936"/>
                <a:gd name="connsiteX307" fmla="*/ 806783 w 996623"/>
                <a:gd name="connsiteY307" fmla="*/ 469092 h 994936"/>
                <a:gd name="connsiteX308" fmla="*/ 806783 w 996623"/>
                <a:gd name="connsiteY308" fmla="*/ 469259 h 994936"/>
                <a:gd name="connsiteX309" fmla="*/ 806783 w 996623"/>
                <a:gd name="connsiteY309" fmla="*/ 469425 h 994936"/>
                <a:gd name="connsiteX310" fmla="*/ 806783 w 996623"/>
                <a:gd name="connsiteY310" fmla="*/ 469425 h 994936"/>
                <a:gd name="connsiteX311" fmla="*/ 806783 w 996623"/>
                <a:gd name="connsiteY311" fmla="*/ 469425 h 994936"/>
                <a:gd name="connsiteX312" fmla="*/ 805849 w 996623"/>
                <a:gd name="connsiteY312" fmla="*/ 461285 h 994936"/>
                <a:gd name="connsiteX313" fmla="*/ 805849 w 996623"/>
                <a:gd name="connsiteY313" fmla="*/ 461618 h 994936"/>
                <a:gd name="connsiteX314" fmla="*/ 805849 w 996623"/>
                <a:gd name="connsiteY314" fmla="*/ 462186 h 994936"/>
                <a:gd name="connsiteX315" fmla="*/ 805715 w 996623"/>
                <a:gd name="connsiteY315" fmla="*/ 461285 h 994936"/>
                <a:gd name="connsiteX316" fmla="*/ 806149 w 996623"/>
                <a:gd name="connsiteY316" fmla="*/ 463453 h 994936"/>
                <a:gd name="connsiteX317" fmla="*/ 806149 w 996623"/>
                <a:gd name="connsiteY317" fmla="*/ 463754 h 994936"/>
                <a:gd name="connsiteX318" fmla="*/ 806149 w 996623"/>
                <a:gd name="connsiteY318" fmla="*/ 463754 h 994936"/>
                <a:gd name="connsiteX319" fmla="*/ 806115 w 996623"/>
                <a:gd name="connsiteY319" fmla="*/ 463453 h 994936"/>
                <a:gd name="connsiteX320" fmla="*/ 806149 w 996623"/>
                <a:gd name="connsiteY320" fmla="*/ 463287 h 994936"/>
                <a:gd name="connsiteX321" fmla="*/ 806149 w 996623"/>
                <a:gd name="connsiteY321" fmla="*/ 463453 h 994936"/>
                <a:gd name="connsiteX322" fmla="*/ 806149 w 996623"/>
                <a:gd name="connsiteY322" fmla="*/ 463453 h 994936"/>
                <a:gd name="connsiteX323" fmla="*/ 806082 w 996623"/>
                <a:gd name="connsiteY323" fmla="*/ 463287 h 994936"/>
                <a:gd name="connsiteX324" fmla="*/ 801345 w 996623"/>
                <a:gd name="connsiteY324" fmla="*/ 395293 h 994936"/>
                <a:gd name="connsiteX325" fmla="*/ 801345 w 996623"/>
                <a:gd name="connsiteY325" fmla="*/ 395293 h 994936"/>
                <a:gd name="connsiteX326" fmla="*/ 799877 w 996623"/>
                <a:gd name="connsiteY326" fmla="*/ 395793 h 994936"/>
                <a:gd name="connsiteX327" fmla="*/ 799877 w 996623"/>
                <a:gd name="connsiteY327" fmla="*/ 395793 h 994936"/>
                <a:gd name="connsiteX328" fmla="*/ 785063 w 996623"/>
                <a:gd name="connsiteY328" fmla="*/ 264310 h 994936"/>
                <a:gd name="connsiteX329" fmla="*/ 780560 w 996623"/>
                <a:gd name="connsiteY329" fmla="*/ 267946 h 994936"/>
                <a:gd name="connsiteX330" fmla="*/ 776856 w 996623"/>
                <a:gd name="connsiteY330" fmla="*/ 270982 h 994936"/>
                <a:gd name="connsiteX331" fmla="*/ 776189 w 996623"/>
                <a:gd name="connsiteY331" fmla="*/ 271549 h 994936"/>
                <a:gd name="connsiteX332" fmla="*/ 776856 w 996623"/>
                <a:gd name="connsiteY332" fmla="*/ 271016 h 994936"/>
                <a:gd name="connsiteX333" fmla="*/ 780560 w 996623"/>
                <a:gd name="connsiteY333" fmla="*/ 268013 h 994936"/>
                <a:gd name="connsiteX334" fmla="*/ 785097 w 996623"/>
                <a:gd name="connsiteY334" fmla="*/ 264343 h 994936"/>
                <a:gd name="connsiteX335" fmla="*/ 791136 w 996623"/>
                <a:gd name="connsiteY335" fmla="*/ 259439 h 994936"/>
                <a:gd name="connsiteX336" fmla="*/ 769717 w 996623"/>
                <a:gd name="connsiteY336" fmla="*/ 276754 h 994936"/>
                <a:gd name="connsiteX337" fmla="*/ 766147 w 996623"/>
                <a:gd name="connsiteY337" fmla="*/ 279623 h 994936"/>
                <a:gd name="connsiteX338" fmla="*/ 762577 w 996623"/>
                <a:gd name="connsiteY338" fmla="*/ 282526 h 994936"/>
                <a:gd name="connsiteX339" fmla="*/ 759241 w 996623"/>
                <a:gd name="connsiteY339" fmla="*/ 285362 h 994936"/>
                <a:gd name="connsiteX340" fmla="*/ 759241 w 996623"/>
                <a:gd name="connsiteY340" fmla="*/ 285362 h 994936"/>
                <a:gd name="connsiteX341" fmla="*/ 755704 w 996623"/>
                <a:gd name="connsiteY341" fmla="*/ 288264 h 994936"/>
                <a:gd name="connsiteX342" fmla="*/ 759241 w 996623"/>
                <a:gd name="connsiteY342" fmla="*/ 285395 h 994936"/>
                <a:gd name="connsiteX343" fmla="*/ 759241 w 996623"/>
                <a:gd name="connsiteY343" fmla="*/ 285395 h 994936"/>
                <a:gd name="connsiteX344" fmla="*/ 762577 w 996623"/>
                <a:gd name="connsiteY344" fmla="*/ 282559 h 994936"/>
                <a:gd name="connsiteX345" fmla="*/ 766147 w 996623"/>
                <a:gd name="connsiteY345" fmla="*/ 279657 h 994936"/>
                <a:gd name="connsiteX346" fmla="*/ 769683 w 996623"/>
                <a:gd name="connsiteY346" fmla="*/ 276787 h 994936"/>
                <a:gd name="connsiteX347" fmla="*/ 776156 w 996623"/>
                <a:gd name="connsiteY347" fmla="*/ 271549 h 994936"/>
                <a:gd name="connsiteX348" fmla="*/ 776156 w 996623"/>
                <a:gd name="connsiteY348" fmla="*/ 271549 h 994936"/>
                <a:gd name="connsiteX349" fmla="*/ 755470 w 996623"/>
                <a:gd name="connsiteY349" fmla="*/ 288298 h 994936"/>
                <a:gd name="connsiteX350" fmla="*/ 751934 w 996623"/>
                <a:gd name="connsiteY350" fmla="*/ 291167 h 994936"/>
                <a:gd name="connsiteX351" fmla="*/ 754770 w 996623"/>
                <a:gd name="connsiteY351" fmla="*/ 288898 h 994936"/>
                <a:gd name="connsiteX352" fmla="*/ 755470 w 996623"/>
                <a:gd name="connsiteY352" fmla="*/ 288331 h 994936"/>
                <a:gd name="connsiteX353" fmla="*/ 755470 w 996623"/>
                <a:gd name="connsiteY353" fmla="*/ 288331 h 994936"/>
                <a:gd name="connsiteX354" fmla="*/ 748798 w 996623"/>
                <a:gd name="connsiteY354" fmla="*/ 403066 h 994936"/>
                <a:gd name="connsiteX355" fmla="*/ 748798 w 996623"/>
                <a:gd name="connsiteY355" fmla="*/ 403066 h 994936"/>
                <a:gd name="connsiteX356" fmla="*/ 746896 w 996623"/>
                <a:gd name="connsiteY356" fmla="*/ 398295 h 994936"/>
                <a:gd name="connsiteX357" fmla="*/ 746896 w 996623"/>
                <a:gd name="connsiteY357" fmla="*/ 398295 h 994936"/>
                <a:gd name="connsiteX358" fmla="*/ 744828 w 996623"/>
                <a:gd name="connsiteY358" fmla="*/ 393358 h 994936"/>
                <a:gd name="connsiteX359" fmla="*/ 744828 w 996623"/>
                <a:gd name="connsiteY359" fmla="*/ 393358 h 994936"/>
                <a:gd name="connsiteX360" fmla="*/ 742659 w 996623"/>
                <a:gd name="connsiteY360" fmla="*/ 388453 h 994936"/>
                <a:gd name="connsiteX361" fmla="*/ 742659 w 996623"/>
                <a:gd name="connsiteY361" fmla="*/ 388453 h 994936"/>
                <a:gd name="connsiteX362" fmla="*/ 741925 w 996623"/>
                <a:gd name="connsiteY362" fmla="*/ 386852 h 994936"/>
                <a:gd name="connsiteX363" fmla="*/ 741758 w 996623"/>
                <a:gd name="connsiteY363" fmla="*/ 386518 h 994936"/>
                <a:gd name="connsiteX364" fmla="*/ 741758 w 996623"/>
                <a:gd name="connsiteY364" fmla="*/ 386518 h 994936"/>
                <a:gd name="connsiteX365" fmla="*/ 741758 w 996623"/>
                <a:gd name="connsiteY365" fmla="*/ 386518 h 994936"/>
                <a:gd name="connsiteX366" fmla="*/ 741758 w 996623"/>
                <a:gd name="connsiteY366" fmla="*/ 386518 h 994936"/>
                <a:gd name="connsiteX367" fmla="*/ 741758 w 996623"/>
                <a:gd name="connsiteY367" fmla="*/ 386518 h 994936"/>
                <a:gd name="connsiteX368" fmla="*/ 741758 w 996623"/>
                <a:gd name="connsiteY368" fmla="*/ 386185 h 994936"/>
                <a:gd name="connsiteX369" fmla="*/ 741558 w 996623"/>
                <a:gd name="connsiteY369" fmla="*/ 385718 h 994936"/>
                <a:gd name="connsiteX370" fmla="*/ 741558 w 996623"/>
                <a:gd name="connsiteY370" fmla="*/ 385484 h 994936"/>
                <a:gd name="connsiteX371" fmla="*/ 741358 w 996623"/>
                <a:gd name="connsiteY371" fmla="*/ 385050 h 994936"/>
                <a:gd name="connsiteX372" fmla="*/ 740824 w 996623"/>
                <a:gd name="connsiteY372" fmla="*/ 383916 h 994936"/>
                <a:gd name="connsiteX373" fmla="*/ 740824 w 996623"/>
                <a:gd name="connsiteY373" fmla="*/ 383916 h 994936"/>
                <a:gd name="connsiteX374" fmla="*/ 739623 w 996623"/>
                <a:gd name="connsiteY374" fmla="*/ 381481 h 994936"/>
                <a:gd name="connsiteX375" fmla="*/ 738789 w 996623"/>
                <a:gd name="connsiteY375" fmla="*/ 379779 h 994936"/>
                <a:gd name="connsiteX376" fmla="*/ 738455 w 996623"/>
                <a:gd name="connsiteY376" fmla="*/ 379078 h 994936"/>
                <a:gd name="connsiteX377" fmla="*/ 738455 w 996623"/>
                <a:gd name="connsiteY377" fmla="*/ 379078 h 994936"/>
                <a:gd name="connsiteX378" fmla="*/ 737254 w 996623"/>
                <a:gd name="connsiteY378" fmla="*/ 376676 h 994936"/>
                <a:gd name="connsiteX379" fmla="*/ 735986 w 996623"/>
                <a:gd name="connsiteY379" fmla="*/ 374274 h 994936"/>
                <a:gd name="connsiteX380" fmla="*/ 735353 w 996623"/>
                <a:gd name="connsiteY380" fmla="*/ 373073 h 994936"/>
                <a:gd name="connsiteX381" fmla="*/ 733751 w 996623"/>
                <a:gd name="connsiteY381" fmla="*/ 370170 h 994936"/>
                <a:gd name="connsiteX382" fmla="*/ 732116 w 996623"/>
                <a:gd name="connsiteY382" fmla="*/ 367301 h 994936"/>
                <a:gd name="connsiteX383" fmla="*/ 732116 w 996623"/>
                <a:gd name="connsiteY383" fmla="*/ 367101 h 994936"/>
                <a:gd name="connsiteX384" fmla="*/ 730849 w 996623"/>
                <a:gd name="connsiteY384" fmla="*/ 364832 h 994936"/>
                <a:gd name="connsiteX385" fmla="*/ 728079 w 996623"/>
                <a:gd name="connsiteY385" fmla="*/ 360195 h 994936"/>
                <a:gd name="connsiteX386" fmla="*/ 725244 w 996623"/>
                <a:gd name="connsiteY386" fmla="*/ 355591 h 994936"/>
                <a:gd name="connsiteX387" fmla="*/ 722274 w 996623"/>
                <a:gd name="connsiteY387" fmla="*/ 351053 h 994936"/>
                <a:gd name="connsiteX388" fmla="*/ 719238 w 996623"/>
                <a:gd name="connsiteY388" fmla="*/ 346583 h 994936"/>
                <a:gd name="connsiteX389" fmla="*/ 712899 w 996623"/>
                <a:gd name="connsiteY389" fmla="*/ 337808 h 994936"/>
                <a:gd name="connsiteX390" fmla="*/ 712666 w 996623"/>
                <a:gd name="connsiteY390" fmla="*/ 337541 h 994936"/>
                <a:gd name="connsiteX391" fmla="*/ 709496 w 996623"/>
                <a:gd name="connsiteY391" fmla="*/ 333404 h 994936"/>
                <a:gd name="connsiteX392" fmla="*/ 706160 w 996623"/>
                <a:gd name="connsiteY392" fmla="*/ 329301 h 994936"/>
                <a:gd name="connsiteX393" fmla="*/ 695451 w 996623"/>
                <a:gd name="connsiteY393" fmla="*/ 337975 h 994936"/>
                <a:gd name="connsiteX394" fmla="*/ 695451 w 996623"/>
                <a:gd name="connsiteY394" fmla="*/ 337975 h 994936"/>
                <a:gd name="connsiteX395" fmla="*/ 694883 w 996623"/>
                <a:gd name="connsiteY395" fmla="*/ 338476 h 994936"/>
                <a:gd name="connsiteX396" fmla="*/ 685208 w 996623"/>
                <a:gd name="connsiteY396" fmla="*/ 346750 h 994936"/>
                <a:gd name="connsiteX397" fmla="*/ 685008 w 996623"/>
                <a:gd name="connsiteY397" fmla="*/ 346916 h 994936"/>
                <a:gd name="connsiteX398" fmla="*/ 674499 w 996623"/>
                <a:gd name="connsiteY398" fmla="*/ 355424 h 994936"/>
                <a:gd name="connsiteX399" fmla="*/ 674298 w 996623"/>
                <a:gd name="connsiteY399" fmla="*/ 355424 h 994936"/>
                <a:gd name="connsiteX400" fmla="*/ 659552 w 996623"/>
                <a:gd name="connsiteY400" fmla="*/ 366234 h 994936"/>
                <a:gd name="connsiteX401" fmla="*/ 659352 w 996623"/>
                <a:gd name="connsiteY401" fmla="*/ 366400 h 994936"/>
                <a:gd name="connsiteX402" fmla="*/ 648909 w 996623"/>
                <a:gd name="connsiteY402" fmla="*/ 375008 h 994936"/>
                <a:gd name="connsiteX403" fmla="*/ 649143 w 996623"/>
                <a:gd name="connsiteY403" fmla="*/ 375308 h 994936"/>
                <a:gd name="connsiteX404" fmla="*/ 649410 w 996623"/>
                <a:gd name="connsiteY404" fmla="*/ 375642 h 994936"/>
                <a:gd name="connsiteX405" fmla="*/ 651245 w 996623"/>
                <a:gd name="connsiteY405" fmla="*/ 377911 h 994936"/>
                <a:gd name="connsiteX406" fmla="*/ 651411 w 996623"/>
                <a:gd name="connsiteY406" fmla="*/ 378144 h 994936"/>
                <a:gd name="connsiteX407" fmla="*/ 653413 w 996623"/>
                <a:gd name="connsiteY407" fmla="*/ 380747 h 994936"/>
                <a:gd name="connsiteX408" fmla="*/ 653413 w 996623"/>
                <a:gd name="connsiteY408" fmla="*/ 380747 h 994936"/>
                <a:gd name="connsiteX409" fmla="*/ 654447 w 996623"/>
                <a:gd name="connsiteY409" fmla="*/ 382114 h 994936"/>
                <a:gd name="connsiteX410" fmla="*/ 655548 w 996623"/>
                <a:gd name="connsiteY410" fmla="*/ 383582 h 994936"/>
                <a:gd name="connsiteX411" fmla="*/ 656216 w 996623"/>
                <a:gd name="connsiteY411" fmla="*/ 384550 h 994936"/>
                <a:gd name="connsiteX412" fmla="*/ 656749 w 996623"/>
                <a:gd name="connsiteY412" fmla="*/ 385251 h 994936"/>
                <a:gd name="connsiteX413" fmla="*/ 657050 w 996623"/>
                <a:gd name="connsiteY413" fmla="*/ 385684 h 994936"/>
                <a:gd name="connsiteX414" fmla="*/ 658184 w 996623"/>
                <a:gd name="connsiteY414" fmla="*/ 387286 h 994936"/>
                <a:gd name="connsiteX415" fmla="*/ 658184 w 996623"/>
                <a:gd name="connsiteY415" fmla="*/ 387486 h 994936"/>
                <a:gd name="connsiteX416" fmla="*/ 658184 w 996623"/>
                <a:gd name="connsiteY416" fmla="*/ 387486 h 994936"/>
                <a:gd name="connsiteX417" fmla="*/ 659085 w 996623"/>
                <a:gd name="connsiteY417" fmla="*/ 388854 h 994936"/>
                <a:gd name="connsiteX418" fmla="*/ 659419 w 996623"/>
                <a:gd name="connsiteY418" fmla="*/ 389321 h 994936"/>
                <a:gd name="connsiteX419" fmla="*/ 659419 w 996623"/>
                <a:gd name="connsiteY419" fmla="*/ 389521 h 994936"/>
                <a:gd name="connsiteX420" fmla="*/ 659619 w 996623"/>
                <a:gd name="connsiteY420" fmla="*/ 389855 h 994936"/>
                <a:gd name="connsiteX421" fmla="*/ 659886 w 996623"/>
                <a:gd name="connsiteY421" fmla="*/ 390222 h 994936"/>
                <a:gd name="connsiteX422" fmla="*/ 659886 w 996623"/>
                <a:gd name="connsiteY422" fmla="*/ 390222 h 994936"/>
                <a:gd name="connsiteX423" fmla="*/ 659886 w 996623"/>
                <a:gd name="connsiteY423" fmla="*/ 390422 h 994936"/>
                <a:gd name="connsiteX424" fmla="*/ 659886 w 996623"/>
                <a:gd name="connsiteY424" fmla="*/ 390622 h 994936"/>
                <a:gd name="connsiteX425" fmla="*/ 660419 w 996623"/>
                <a:gd name="connsiteY425" fmla="*/ 391423 h 994936"/>
                <a:gd name="connsiteX426" fmla="*/ 660586 w 996623"/>
                <a:gd name="connsiteY426" fmla="*/ 391723 h 994936"/>
                <a:gd name="connsiteX427" fmla="*/ 660920 w 996623"/>
                <a:gd name="connsiteY427" fmla="*/ 392223 h 994936"/>
                <a:gd name="connsiteX428" fmla="*/ 660920 w 996623"/>
                <a:gd name="connsiteY428" fmla="*/ 392223 h 994936"/>
                <a:gd name="connsiteX429" fmla="*/ 660920 w 996623"/>
                <a:gd name="connsiteY429" fmla="*/ 392424 h 994936"/>
                <a:gd name="connsiteX430" fmla="*/ 660920 w 996623"/>
                <a:gd name="connsiteY430" fmla="*/ 392424 h 994936"/>
                <a:gd name="connsiteX431" fmla="*/ 660920 w 996623"/>
                <a:gd name="connsiteY431" fmla="*/ 392424 h 994936"/>
                <a:gd name="connsiteX432" fmla="*/ 661120 w 996623"/>
                <a:gd name="connsiteY432" fmla="*/ 392757 h 994936"/>
                <a:gd name="connsiteX433" fmla="*/ 661120 w 996623"/>
                <a:gd name="connsiteY433" fmla="*/ 392924 h 994936"/>
                <a:gd name="connsiteX434" fmla="*/ 661120 w 996623"/>
                <a:gd name="connsiteY434" fmla="*/ 393091 h 994936"/>
                <a:gd name="connsiteX435" fmla="*/ 661120 w 996623"/>
                <a:gd name="connsiteY435" fmla="*/ 393091 h 994936"/>
                <a:gd name="connsiteX436" fmla="*/ 661287 w 996623"/>
                <a:gd name="connsiteY436" fmla="*/ 393324 h 994936"/>
                <a:gd name="connsiteX437" fmla="*/ 661287 w 996623"/>
                <a:gd name="connsiteY437" fmla="*/ 393324 h 994936"/>
                <a:gd name="connsiteX438" fmla="*/ 662855 w 996623"/>
                <a:gd name="connsiteY438" fmla="*/ 395827 h 994936"/>
                <a:gd name="connsiteX439" fmla="*/ 663489 w 996623"/>
                <a:gd name="connsiteY439" fmla="*/ 396894 h 994936"/>
                <a:gd name="connsiteX440" fmla="*/ 664323 w 996623"/>
                <a:gd name="connsiteY440" fmla="*/ 398262 h 994936"/>
                <a:gd name="connsiteX441" fmla="*/ 665157 w 996623"/>
                <a:gd name="connsiteY441" fmla="*/ 399663 h 994936"/>
                <a:gd name="connsiteX442" fmla="*/ 665724 w 996623"/>
                <a:gd name="connsiteY442" fmla="*/ 400597 h 994936"/>
                <a:gd name="connsiteX443" fmla="*/ 667192 w 996623"/>
                <a:gd name="connsiteY443" fmla="*/ 403166 h 994936"/>
                <a:gd name="connsiteX444" fmla="*/ 667759 w 996623"/>
                <a:gd name="connsiteY444" fmla="*/ 404234 h 994936"/>
                <a:gd name="connsiteX445" fmla="*/ 668560 w 996623"/>
                <a:gd name="connsiteY445" fmla="*/ 405702 h 994936"/>
                <a:gd name="connsiteX446" fmla="*/ 668860 w 996623"/>
                <a:gd name="connsiteY446" fmla="*/ 406236 h 994936"/>
                <a:gd name="connsiteX447" fmla="*/ 669527 w 996623"/>
                <a:gd name="connsiteY447" fmla="*/ 407470 h 994936"/>
                <a:gd name="connsiteX448" fmla="*/ 670495 w 996623"/>
                <a:gd name="connsiteY448" fmla="*/ 409339 h 994936"/>
                <a:gd name="connsiteX449" fmla="*/ 670895 w 996623"/>
                <a:gd name="connsiteY449" fmla="*/ 410106 h 994936"/>
                <a:gd name="connsiteX450" fmla="*/ 670895 w 996623"/>
                <a:gd name="connsiteY450" fmla="*/ 410273 h 994936"/>
                <a:gd name="connsiteX451" fmla="*/ 670895 w 996623"/>
                <a:gd name="connsiteY451" fmla="*/ 410573 h 994936"/>
                <a:gd name="connsiteX452" fmla="*/ 671196 w 996623"/>
                <a:gd name="connsiteY452" fmla="*/ 411140 h 994936"/>
                <a:gd name="connsiteX453" fmla="*/ 671563 w 996623"/>
                <a:gd name="connsiteY453" fmla="*/ 411841 h 994936"/>
                <a:gd name="connsiteX454" fmla="*/ 671896 w 996623"/>
                <a:gd name="connsiteY454" fmla="*/ 412541 h 994936"/>
                <a:gd name="connsiteX455" fmla="*/ 672597 w 996623"/>
                <a:gd name="connsiteY455" fmla="*/ 413943 h 994936"/>
                <a:gd name="connsiteX456" fmla="*/ 672597 w 996623"/>
                <a:gd name="connsiteY456" fmla="*/ 413943 h 994936"/>
                <a:gd name="connsiteX457" fmla="*/ 673364 w 996623"/>
                <a:gd name="connsiteY457" fmla="*/ 415577 h 994936"/>
                <a:gd name="connsiteX458" fmla="*/ 674132 w 996623"/>
                <a:gd name="connsiteY458" fmla="*/ 417246 h 994936"/>
                <a:gd name="connsiteX459" fmla="*/ 674132 w 996623"/>
                <a:gd name="connsiteY459" fmla="*/ 417479 h 994936"/>
                <a:gd name="connsiteX460" fmla="*/ 674432 w 996623"/>
                <a:gd name="connsiteY460" fmla="*/ 418180 h 994936"/>
                <a:gd name="connsiteX461" fmla="*/ 674732 w 996623"/>
                <a:gd name="connsiteY461" fmla="*/ 418880 h 994936"/>
                <a:gd name="connsiteX462" fmla="*/ 675533 w 996623"/>
                <a:gd name="connsiteY462" fmla="*/ 420615 h 994936"/>
                <a:gd name="connsiteX463" fmla="*/ 675533 w 996623"/>
                <a:gd name="connsiteY463" fmla="*/ 420615 h 994936"/>
                <a:gd name="connsiteX464" fmla="*/ 675533 w 996623"/>
                <a:gd name="connsiteY464" fmla="*/ 421049 h 994936"/>
                <a:gd name="connsiteX465" fmla="*/ 675533 w 996623"/>
                <a:gd name="connsiteY465" fmla="*/ 421383 h 994936"/>
                <a:gd name="connsiteX466" fmla="*/ 675700 w 996623"/>
                <a:gd name="connsiteY466" fmla="*/ 421716 h 994936"/>
                <a:gd name="connsiteX467" fmla="*/ 675700 w 996623"/>
                <a:gd name="connsiteY467" fmla="*/ 421716 h 994936"/>
                <a:gd name="connsiteX468" fmla="*/ 675700 w 996623"/>
                <a:gd name="connsiteY468" fmla="*/ 422017 h 994936"/>
                <a:gd name="connsiteX469" fmla="*/ 676801 w 996623"/>
                <a:gd name="connsiteY469" fmla="*/ 424652 h 994936"/>
                <a:gd name="connsiteX470" fmla="*/ 678169 w 996623"/>
                <a:gd name="connsiteY470" fmla="*/ 427989 h 994936"/>
                <a:gd name="connsiteX471" fmla="*/ 690680 w 996623"/>
                <a:gd name="connsiteY471" fmla="*/ 423184 h 994936"/>
                <a:gd name="connsiteX472" fmla="*/ 690946 w 996623"/>
                <a:gd name="connsiteY472" fmla="*/ 423184 h 994936"/>
                <a:gd name="connsiteX473" fmla="*/ 707828 w 996623"/>
                <a:gd name="connsiteY473" fmla="*/ 416678 h 994936"/>
                <a:gd name="connsiteX474" fmla="*/ 708095 w 996623"/>
                <a:gd name="connsiteY474" fmla="*/ 416678 h 994936"/>
                <a:gd name="connsiteX475" fmla="*/ 720673 w 996623"/>
                <a:gd name="connsiteY475" fmla="*/ 411874 h 994936"/>
                <a:gd name="connsiteX476" fmla="*/ 720940 w 996623"/>
                <a:gd name="connsiteY476" fmla="*/ 411874 h 994936"/>
                <a:gd name="connsiteX477" fmla="*/ 733518 w 996623"/>
                <a:gd name="connsiteY477" fmla="*/ 407037 h 994936"/>
                <a:gd name="connsiteX478" fmla="*/ 733785 w 996623"/>
                <a:gd name="connsiteY478" fmla="*/ 407037 h 994936"/>
                <a:gd name="connsiteX479" fmla="*/ 746362 w 996623"/>
                <a:gd name="connsiteY479" fmla="*/ 402199 h 994936"/>
                <a:gd name="connsiteX480" fmla="*/ 746663 w 996623"/>
                <a:gd name="connsiteY480" fmla="*/ 402199 h 994936"/>
                <a:gd name="connsiteX481" fmla="*/ 746663 w 996623"/>
                <a:gd name="connsiteY481" fmla="*/ 402399 h 994936"/>
                <a:gd name="connsiteX482" fmla="*/ 746663 w 996623"/>
                <a:gd name="connsiteY482" fmla="*/ 402399 h 994936"/>
                <a:gd name="connsiteX483" fmla="*/ 556527 w 996623"/>
                <a:gd name="connsiteY483" fmla="*/ 234783 h 994936"/>
                <a:gd name="connsiteX484" fmla="*/ 556527 w 996623"/>
                <a:gd name="connsiteY484" fmla="*/ 234783 h 994936"/>
                <a:gd name="connsiteX485" fmla="*/ 556827 w 996623"/>
                <a:gd name="connsiteY485" fmla="*/ 234783 h 994936"/>
                <a:gd name="connsiteX486" fmla="*/ 554792 w 996623"/>
                <a:gd name="connsiteY486" fmla="*/ 234350 h 994936"/>
                <a:gd name="connsiteX487" fmla="*/ 550388 w 996623"/>
                <a:gd name="connsiteY487" fmla="*/ 233349 h 994936"/>
                <a:gd name="connsiteX488" fmla="*/ 547052 w 996623"/>
                <a:gd name="connsiteY488" fmla="*/ 232682 h 994936"/>
                <a:gd name="connsiteX489" fmla="*/ 546118 w 996623"/>
                <a:gd name="connsiteY489" fmla="*/ 232515 h 994936"/>
                <a:gd name="connsiteX490" fmla="*/ 546985 w 996623"/>
                <a:gd name="connsiteY490" fmla="*/ 232715 h 994936"/>
                <a:gd name="connsiteX491" fmla="*/ 546985 w 996623"/>
                <a:gd name="connsiteY491" fmla="*/ 232715 h 994936"/>
                <a:gd name="connsiteX492" fmla="*/ 548086 w 996623"/>
                <a:gd name="connsiteY492" fmla="*/ 232948 h 994936"/>
                <a:gd name="connsiteX493" fmla="*/ 548553 w 996623"/>
                <a:gd name="connsiteY493" fmla="*/ 232948 h 994936"/>
                <a:gd name="connsiteX494" fmla="*/ 550188 w 996623"/>
                <a:gd name="connsiteY494" fmla="*/ 233315 h 994936"/>
                <a:gd name="connsiteX495" fmla="*/ 552357 w 996623"/>
                <a:gd name="connsiteY495" fmla="*/ 233783 h 994936"/>
                <a:gd name="connsiteX496" fmla="*/ 553157 w 996623"/>
                <a:gd name="connsiteY496" fmla="*/ 233783 h 994936"/>
                <a:gd name="connsiteX497" fmla="*/ 553591 w 996623"/>
                <a:gd name="connsiteY497" fmla="*/ 233783 h 994936"/>
                <a:gd name="connsiteX498" fmla="*/ 554559 w 996623"/>
                <a:gd name="connsiteY498" fmla="*/ 234016 h 994936"/>
                <a:gd name="connsiteX499" fmla="*/ 554559 w 996623"/>
                <a:gd name="connsiteY499" fmla="*/ 234016 h 994936"/>
                <a:gd name="connsiteX500" fmla="*/ 555093 w 996623"/>
                <a:gd name="connsiteY500" fmla="*/ 234016 h 994936"/>
                <a:gd name="connsiteX501" fmla="*/ 555493 w 996623"/>
                <a:gd name="connsiteY501" fmla="*/ 234016 h 994936"/>
                <a:gd name="connsiteX502" fmla="*/ 555793 w 996623"/>
                <a:gd name="connsiteY502" fmla="*/ 234016 h 994936"/>
                <a:gd name="connsiteX503" fmla="*/ 556394 w 996623"/>
                <a:gd name="connsiteY503" fmla="*/ 234016 h 994936"/>
                <a:gd name="connsiteX504" fmla="*/ 555860 w 996623"/>
                <a:gd name="connsiteY504" fmla="*/ 234016 h 994936"/>
                <a:gd name="connsiteX505" fmla="*/ 546618 w 996623"/>
                <a:gd name="connsiteY505" fmla="*/ 218602 h 994936"/>
                <a:gd name="connsiteX506" fmla="*/ 544016 w 996623"/>
                <a:gd name="connsiteY506" fmla="*/ 231948 h 994936"/>
                <a:gd name="connsiteX507" fmla="*/ 544016 w 996623"/>
                <a:gd name="connsiteY507" fmla="*/ 231948 h 994936"/>
                <a:gd name="connsiteX508" fmla="*/ 545150 w 996623"/>
                <a:gd name="connsiteY508" fmla="*/ 232148 h 994936"/>
                <a:gd name="connsiteX509" fmla="*/ 544016 w 996623"/>
                <a:gd name="connsiteY509" fmla="*/ 231914 h 994936"/>
                <a:gd name="connsiteX510" fmla="*/ 545184 w 996623"/>
                <a:gd name="connsiteY510" fmla="*/ 232315 h 994936"/>
                <a:gd name="connsiteX511" fmla="*/ 545784 w 996623"/>
                <a:gd name="connsiteY511" fmla="*/ 232315 h 994936"/>
                <a:gd name="connsiteX512" fmla="*/ 546018 w 996623"/>
                <a:gd name="connsiteY512" fmla="*/ 232315 h 994936"/>
                <a:gd name="connsiteX513" fmla="*/ 545551 w 996623"/>
                <a:gd name="connsiteY513" fmla="*/ 232315 h 994936"/>
                <a:gd name="connsiteX514" fmla="*/ 574376 w 996623"/>
                <a:gd name="connsiteY514" fmla="*/ 239721 h 994936"/>
                <a:gd name="connsiteX515" fmla="*/ 573175 w 996623"/>
                <a:gd name="connsiteY515" fmla="*/ 239321 h 994936"/>
                <a:gd name="connsiteX516" fmla="*/ 571407 w 996623"/>
                <a:gd name="connsiteY516" fmla="*/ 238787 h 994936"/>
                <a:gd name="connsiteX517" fmla="*/ 569472 w 996623"/>
                <a:gd name="connsiteY517" fmla="*/ 238220 h 994936"/>
                <a:gd name="connsiteX518" fmla="*/ 566636 w 996623"/>
                <a:gd name="connsiteY518" fmla="*/ 237419 h 994936"/>
                <a:gd name="connsiteX519" fmla="*/ 566636 w 996623"/>
                <a:gd name="connsiteY519" fmla="*/ 237419 h 994936"/>
                <a:gd name="connsiteX520" fmla="*/ 566169 w 996623"/>
                <a:gd name="connsiteY520" fmla="*/ 237419 h 994936"/>
                <a:gd name="connsiteX521" fmla="*/ 563667 w 996623"/>
                <a:gd name="connsiteY521" fmla="*/ 236685 h 994936"/>
                <a:gd name="connsiteX522" fmla="*/ 562165 w 996623"/>
                <a:gd name="connsiteY522" fmla="*/ 236118 h 994936"/>
                <a:gd name="connsiteX523" fmla="*/ 558562 w 996623"/>
                <a:gd name="connsiteY523" fmla="*/ 235217 h 994936"/>
                <a:gd name="connsiteX524" fmla="*/ 558562 w 996623"/>
                <a:gd name="connsiteY524" fmla="*/ 235217 h 994936"/>
                <a:gd name="connsiteX525" fmla="*/ 558229 w 996623"/>
                <a:gd name="connsiteY525" fmla="*/ 235217 h 994936"/>
                <a:gd name="connsiteX526" fmla="*/ 558229 w 996623"/>
                <a:gd name="connsiteY526" fmla="*/ 235217 h 994936"/>
                <a:gd name="connsiteX527" fmla="*/ 557862 w 996623"/>
                <a:gd name="connsiteY527" fmla="*/ 235217 h 994936"/>
                <a:gd name="connsiteX528" fmla="*/ 558262 w 996623"/>
                <a:gd name="connsiteY528" fmla="*/ 235217 h 994936"/>
                <a:gd name="connsiteX529" fmla="*/ 558262 w 996623"/>
                <a:gd name="connsiteY529" fmla="*/ 235217 h 994936"/>
                <a:gd name="connsiteX530" fmla="*/ 558496 w 996623"/>
                <a:gd name="connsiteY530" fmla="*/ 235217 h 994936"/>
                <a:gd name="connsiteX531" fmla="*/ 558696 w 996623"/>
                <a:gd name="connsiteY531" fmla="*/ 235217 h 994936"/>
                <a:gd name="connsiteX532" fmla="*/ 559530 w 996623"/>
                <a:gd name="connsiteY532" fmla="*/ 235451 h 994936"/>
                <a:gd name="connsiteX533" fmla="*/ 561231 w 996623"/>
                <a:gd name="connsiteY533" fmla="*/ 235884 h 994936"/>
                <a:gd name="connsiteX534" fmla="*/ 562232 w 996623"/>
                <a:gd name="connsiteY534" fmla="*/ 236151 h 994936"/>
                <a:gd name="connsiteX535" fmla="*/ 563600 w 996623"/>
                <a:gd name="connsiteY535" fmla="*/ 236518 h 994936"/>
                <a:gd name="connsiteX536" fmla="*/ 566669 w 996623"/>
                <a:gd name="connsiteY536" fmla="*/ 237352 h 994936"/>
                <a:gd name="connsiteX537" fmla="*/ 566669 w 996623"/>
                <a:gd name="connsiteY537" fmla="*/ 237352 h 994936"/>
                <a:gd name="connsiteX538" fmla="*/ 567103 w 996623"/>
                <a:gd name="connsiteY538" fmla="*/ 237352 h 994936"/>
                <a:gd name="connsiteX539" fmla="*/ 567503 w 996623"/>
                <a:gd name="connsiteY539" fmla="*/ 237352 h 994936"/>
                <a:gd name="connsiteX540" fmla="*/ 567837 w 996623"/>
                <a:gd name="connsiteY540" fmla="*/ 237352 h 994936"/>
                <a:gd name="connsiteX541" fmla="*/ 568037 w 996623"/>
                <a:gd name="connsiteY541" fmla="*/ 237352 h 994936"/>
                <a:gd name="connsiteX542" fmla="*/ 568037 w 996623"/>
                <a:gd name="connsiteY542" fmla="*/ 237352 h 994936"/>
                <a:gd name="connsiteX543" fmla="*/ 568037 w 996623"/>
                <a:gd name="connsiteY543" fmla="*/ 237352 h 994936"/>
                <a:gd name="connsiteX544" fmla="*/ 568037 w 996623"/>
                <a:gd name="connsiteY544" fmla="*/ 237352 h 994936"/>
                <a:gd name="connsiteX545" fmla="*/ 568304 w 996623"/>
                <a:gd name="connsiteY545" fmla="*/ 237352 h 994936"/>
                <a:gd name="connsiteX546" fmla="*/ 568304 w 996623"/>
                <a:gd name="connsiteY546" fmla="*/ 237352 h 994936"/>
                <a:gd name="connsiteX547" fmla="*/ 569005 w 996623"/>
                <a:gd name="connsiteY547" fmla="*/ 237553 h 994936"/>
                <a:gd name="connsiteX548" fmla="*/ 569005 w 996623"/>
                <a:gd name="connsiteY548" fmla="*/ 237553 h 994936"/>
                <a:gd name="connsiteX549" fmla="*/ 570239 w 996623"/>
                <a:gd name="connsiteY549" fmla="*/ 237920 h 994936"/>
                <a:gd name="connsiteX550" fmla="*/ 570606 w 996623"/>
                <a:gd name="connsiteY550" fmla="*/ 237920 h 994936"/>
                <a:gd name="connsiteX551" fmla="*/ 570840 w 996623"/>
                <a:gd name="connsiteY551" fmla="*/ 237920 h 994936"/>
                <a:gd name="connsiteX552" fmla="*/ 570840 w 996623"/>
                <a:gd name="connsiteY552" fmla="*/ 237920 h 994936"/>
                <a:gd name="connsiteX553" fmla="*/ 571507 w 996623"/>
                <a:gd name="connsiteY553" fmla="*/ 238120 h 994936"/>
                <a:gd name="connsiteX554" fmla="*/ 571941 w 996623"/>
                <a:gd name="connsiteY554" fmla="*/ 238120 h 994936"/>
                <a:gd name="connsiteX555" fmla="*/ 572441 w 996623"/>
                <a:gd name="connsiteY555" fmla="*/ 238287 h 994936"/>
                <a:gd name="connsiteX556" fmla="*/ 572441 w 996623"/>
                <a:gd name="connsiteY556" fmla="*/ 238287 h 994936"/>
                <a:gd name="connsiteX557" fmla="*/ 573209 w 996623"/>
                <a:gd name="connsiteY557" fmla="*/ 238520 h 994936"/>
                <a:gd name="connsiteX558" fmla="*/ 573609 w 996623"/>
                <a:gd name="connsiteY558" fmla="*/ 238520 h 994936"/>
                <a:gd name="connsiteX559" fmla="*/ 574410 w 996623"/>
                <a:gd name="connsiteY559" fmla="*/ 238754 h 994936"/>
                <a:gd name="connsiteX560" fmla="*/ 590257 w 996623"/>
                <a:gd name="connsiteY560" fmla="*/ 245226 h 994936"/>
                <a:gd name="connsiteX561" fmla="*/ 589657 w 996623"/>
                <a:gd name="connsiteY561" fmla="*/ 244993 h 994936"/>
                <a:gd name="connsiteX562" fmla="*/ 588989 w 996623"/>
                <a:gd name="connsiteY562" fmla="*/ 244726 h 994936"/>
                <a:gd name="connsiteX563" fmla="*/ 588389 w 996623"/>
                <a:gd name="connsiteY563" fmla="*/ 244525 h 994936"/>
                <a:gd name="connsiteX564" fmla="*/ 587755 w 996623"/>
                <a:gd name="connsiteY564" fmla="*/ 244292 h 994936"/>
                <a:gd name="connsiteX565" fmla="*/ 586921 w 996623"/>
                <a:gd name="connsiteY565" fmla="*/ 243992 h 994936"/>
                <a:gd name="connsiteX566" fmla="*/ 586220 w 996623"/>
                <a:gd name="connsiteY566" fmla="*/ 243725 h 994936"/>
                <a:gd name="connsiteX567" fmla="*/ 584852 w 996623"/>
                <a:gd name="connsiteY567" fmla="*/ 243258 h 994936"/>
                <a:gd name="connsiteX568" fmla="*/ 586153 w 996623"/>
                <a:gd name="connsiteY568" fmla="*/ 243725 h 994936"/>
                <a:gd name="connsiteX569" fmla="*/ 586153 w 996623"/>
                <a:gd name="connsiteY569" fmla="*/ 243725 h 994936"/>
                <a:gd name="connsiteX570" fmla="*/ 587855 w 996623"/>
                <a:gd name="connsiteY570" fmla="*/ 244359 h 994936"/>
                <a:gd name="connsiteX571" fmla="*/ 588222 w 996623"/>
                <a:gd name="connsiteY571" fmla="*/ 244359 h 994936"/>
                <a:gd name="connsiteX572" fmla="*/ 588422 w 996623"/>
                <a:gd name="connsiteY572" fmla="*/ 244359 h 994936"/>
                <a:gd name="connsiteX573" fmla="*/ 588856 w 996623"/>
                <a:gd name="connsiteY573" fmla="*/ 244359 h 994936"/>
                <a:gd name="connsiteX574" fmla="*/ 588856 w 996623"/>
                <a:gd name="connsiteY574" fmla="*/ 244359 h 994936"/>
                <a:gd name="connsiteX575" fmla="*/ 589490 w 996623"/>
                <a:gd name="connsiteY575" fmla="*/ 244592 h 994936"/>
                <a:gd name="connsiteX576" fmla="*/ 590124 w 996623"/>
                <a:gd name="connsiteY576" fmla="*/ 244826 h 994936"/>
                <a:gd name="connsiteX577" fmla="*/ 590324 w 996623"/>
                <a:gd name="connsiteY577" fmla="*/ 244826 h 994936"/>
                <a:gd name="connsiteX578" fmla="*/ 583051 w 996623"/>
                <a:gd name="connsiteY578" fmla="*/ 242590 h 994936"/>
                <a:gd name="connsiteX579" fmla="*/ 582383 w 996623"/>
                <a:gd name="connsiteY579" fmla="*/ 242390 h 994936"/>
                <a:gd name="connsiteX580" fmla="*/ 583551 w 996623"/>
                <a:gd name="connsiteY580" fmla="*/ 242824 h 994936"/>
                <a:gd name="connsiteX581" fmla="*/ 584852 w 996623"/>
                <a:gd name="connsiteY581" fmla="*/ 243258 h 994936"/>
                <a:gd name="connsiteX582" fmla="*/ 584285 w 996623"/>
                <a:gd name="connsiteY582" fmla="*/ 243024 h 994936"/>
                <a:gd name="connsiteX583" fmla="*/ 582183 w 996623"/>
                <a:gd name="connsiteY583" fmla="*/ 242323 h 994936"/>
                <a:gd name="connsiteX584" fmla="*/ 582383 w 996623"/>
                <a:gd name="connsiteY584" fmla="*/ 242323 h 994936"/>
                <a:gd name="connsiteX585" fmla="*/ 582383 w 996623"/>
                <a:gd name="connsiteY585" fmla="*/ 242323 h 994936"/>
                <a:gd name="connsiteX586" fmla="*/ 582183 w 996623"/>
                <a:gd name="connsiteY586" fmla="*/ 242323 h 994936"/>
                <a:gd name="connsiteX587" fmla="*/ 582183 w 996623"/>
                <a:gd name="connsiteY587" fmla="*/ 242323 h 994936"/>
                <a:gd name="connsiteX588" fmla="*/ 582183 w 996623"/>
                <a:gd name="connsiteY588" fmla="*/ 242323 h 994936"/>
                <a:gd name="connsiteX589" fmla="*/ 580982 w 996623"/>
                <a:gd name="connsiteY589" fmla="*/ 241890 h 994936"/>
                <a:gd name="connsiteX590" fmla="*/ 577646 w 996623"/>
                <a:gd name="connsiteY590" fmla="*/ 240755 h 994936"/>
                <a:gd name="connsiteX591" fmla="*/ 580982 w 996623"/>
                <a:gd name="connsiteY591" fmla="*/ 241923 h 994936"/>
                <a:gd name="connsiteX592" fmla="*/ 580982 w 996623"/>
                <a:gd name="connsiteY592" fmla="*/ 241923 h 994936"/>
                <a:gd name="connsiteX593" fmla="*/ 582116 w 996623"/>
                <a:gd name="connsiteY593" fmla="*/ 242290 h 994936"/>
                <a:gd name="connsiteX594" fmla="*/ 581016 w 996623"/>
                <a:gd name="connsiteY594" fmla="*/ 241890 h 994936"/>
                <a:gd name="connsiteX595" fmla="*/ 575511 w 996623"/>
                <a:gd name="connsiteY595" fmla="*/ 240121 h 994936"/>
                <a:gd name="connsiteX596" fmla="*/ 575511 w 996623"/>
                <a:gd name="connsiteY596" fmla="*/ 240121 h 994936"/>
                <a:gd name="connsiteX597" fmla="*/ 575511 w 996623"/>
                <a:gd name="connsiteY597" fmla="*/ 240121 h 994936"/>
                <a:gd name="connsiteX598" fmla="*/ 575511 w 996623"/>
                <a:gd name="connsiteY598" fmla="*/ 240121 h 994936"/>
                <a:gd name="connsiteX599" fmla="*/ 617882 w 996623"/>
                <a:gd name="connsiteY599" fmla="*/ 257604 h 994936"/>
                <a:gd name="connsiteX600" fmla="*/ 617048 w 996623"/>
                <a:gd name="connsiteY600" fmla="*/ 257170 h 994936"/>
                <a:gd name="connsiteX601" fmla="*/ 615213 w 996623"/>
                <a:gd name="connsiteY601" fmla="*/ 256236 h 994936"/>
                <a:gd name="connsiteX602" fmla="*/ 614312 w 996623"/>
                <a:gd name="connsiteY602" fmla="*/ 255769 h 994936"/>
                <a:gd name="connsiteX603" fmla="*/ 610709 w 996623"/>
                <a:gd name="connsiteY603" fmla="*/ 254001 h 994936"/>
                <a:gd name="connsiteX604" fmla="*/ 608974 w 996623"/>
                <a:gd name="connsiteY604" fmla="*/ 253200 h 994936"/>
                <a:gd name="connsiteX605" fmla="*/ 607306 w 996623"/>
                <a:gd name="connsiteY605" fmla="*/ 252399 h 994936"/>
                <a:gd name="connsiteX606" fmla="*/ 604136 w 996623"/>
                <a:gd name="connsiteY606" fmla="*/ 250998 h 994936"/>
                <a:gd name="connsiteX607" fmla="*/ 604136 w 996623"/>
                <a:gd name="connsiteY607" fmla="*/ 250998 h 994936"/>
                <a:gd name="connsiteX608" fmla="*/ 603369 w 996623"/>
                <a:gd name="connsiteY608" fmla="*/ 250664 h 994936"/>
                <a:gd name="connsiteX609" fmla="*/ 605204 w 996623"/>
                <a:gd name="connsiteY609" fmla="*/ 251498 h 994936"/>
                <a:gd name="connsiteX610" fmla="*/ 606371 w 996623"/>
                <a:gd name="connsiteY610" fmla="*/ 252032 h 994936"/>
                <a:gd name="connsiteX611" fmla="*/ 606839 w 996623"/>
                <a:gd name="connsiteY611" fmla="*/ 252232 h 994936"/>
                <a:gd name="connsiteX612" fmla="*/ 607306 w 996623"/>
                <a:gd name="connsiteY612" fmla="*/ 252432 h 994936"/>
                <a:gd name="connsiteX613" fmla="*/ 607306 w 996623"/>
                <a:gd name="connsiteY613" fmla="*/ 252432 h 994936"/>
                <a:gd name="connsiteX614" fmla="*/ 608874 w 996623"/>
                <a:gd name="connsiteY614" fmla="*/ 253166 h 994936"/>
                <a:gd name="connsiteX615" fmla="*/ 610675 w 996623"/>
                <a:gd name="connsiteY615" fmla="*/ 254001 h 994936"/>
                <a:gd name="connsiteX616" fmla="*/ 610675 w 996623"/>
                <a:gd name="connsiteY616" fmla="*/ 254001 h 994936"/>
                <a:gd name="connsiteX617" fmla="*/ 612410 w 996623"/>
                <a:gd name="connsiteY617" fmla="*/ 254835 h 994936"/>
                <a:gd name="connsiteX618" fmla="*/ 612410 w 996623"/>
                <a:gd name="connsiteY618" fmla="*/ 254835 h 994936"/>
                <a:gd name="connsiteX619" fmla="*/ 614212 w 996623"/>
                <a:gd name="connsiteY619" fmla="*/ 255702 h 994936"/>
                <a:gd name="connsiteX620" fmla="*/ 614212 w 996623"/>
                <a:gd name="connsiteY620" fmla="*/ 255702 h 994936"/>
                <a:gd name="connsiteX621" fmla="*/ 617748 w 996623"/>
                <a:gd name="connsiteY621" fmla="*/ 257504 h 994936"/>
                <a:gd name="connsiteX622" fmla="*/ 617748 w 996623"/>
                <a:gd name="connsiteY622" fmla="*/ 257504 h 994936"/>
                <a:gd name="connsiteX623" fmla="*/ 618149 w 996623"/>
                <a:gd name="connsiteY623" fmla="*/ 257704 h 994936"/>
                <a:gd name="connsiteX624" fmla="*/ 618315 w 996623"/>
                <a:gd name="connsiteY624" fmla="*/ 257704 h 994936"/>
                <a:gd name="connsiteX625" fmla="*/ 600967 w 996623"/>
                <a:gd name="connsiteY625" fmla="*/ 249463 h 994936"/>
                <a:gd name="connsiteX626" fmla="*/ 597297 w 996623"/>
                <a:gd name="connsiteY626" fmla="*/ 247895 h 994936"/>
                <a:gd name="connsiteX627" fmla="*/ 595428 w 996623"/>
                <a:gd name="connsiteY627" fmla="*/ 247161 h 994936"/>
                <a:gd name="connsiteX628" fmla="*/ 593560 w 996623"/>
                <a:gd name="connsiteY628" fmla="*/ 246394 h 994936"/>
                <a:gd name="connsiteX629" fmla="*/ 592426 w 996623"/>
                <a:gd name="connsiteY629" fmla="*/ 245960 h 994936"/>
                <a:gd name="connsiteX630" fmla="*/ 591425 w 996623"/>
                <a:gd name="connsiteY630" fmla="*/ 245560 h 994936"/>
                <a:gd name="connsiteX631" fmla="*/ 590824 w 996623"/>
                <a:gd name="connsiteY631" fmla="*/ 245360 h 994936"/>
                <a:gd name="connsiteX632" fmla="*/ 590824 w 996623"/>
                <a:gd name="connsiteY632" fmla="*/ 245360 h 994936"/>
                <a:gd name="connsiteX633" fmla="*/ 590824 w 996623"/>
                <a:gd name="connsiteY633" fmla="*/ 245360 h 994936"/>
                <a:gd name="connsiteX634" fmla="*/ 591391 w 996623"/>
                <a:gd name="connsiteY634" fmla="*/ 245560 h 994936"/>
                <a:gd name="connsiteX635" fmla="*/ 591391 w 996623"/>
                <a:gd name="connsiteY635" fmla="*/ 245560 h 994936"/>
                <a:gd name="connsiteX636" fmla="*/ 591892 w 996623"/>
                <a:gd name="connsiteY636" fmla="*/ 245560 h 994936"/>
                <a:gd name="connsiteX637" fmla="*/ 591892 w 996623"/>
                <a:gd name="connsiteY637" fmla="*/ 245560 h 994936"/>
                <a:gd name="connsiteX638" fmla="*/ 592392 w 996623"/>
                <a:gd name="connsiteY638" fmla="*/ 245760 h 994936"/>
                <a:gd name="connsiteX639" fmla="*/ 592392 w 996623"/>
                <a:gd name="connsiteY639" fmla="*/ 245760 h 994936"/>
                <a:gd name="connsiteX640" fmla="*/ 593160 w 996623"/>
                <a:gd name="connsiteY640" fmla="*/ 246027 h 994936"/>
                <a:gd name="connsiteX641" fmla="*/ 593160 w 996623"/>
                <a:gd name="connsiteY641" fmla="*/ 246027 h 994936"/>
                <a:gd name="connsiteX642" fmla="*/ 593160 w 996623"/>
                <a:gd name="connsiteY642" fmla="*/ 246027 h 994936"/>
                <a:gd name="connsiteX643" fmla="*/ 593160 w 996623"/>
                <a:gd name="connsiteY643" fmla="*/ 246027 h 994936"/>
                <a:gd name="connsiteX644" fmla="*/ 595362 w 996623"/>
                <a:gd name="connsiteY644" fmla="*/ 246928 h 994936"/>
                <a:gd name="connsiteX645" fmla="*/ 596029 w 996623"/>
                <a:gd name="connsiteY645" fmla="*/ 247194 h 994936"/>
                <a:gd name="connsiteX646" fmla="*/ 596396 w 996623"/>
                <a:gd name="connsiteY646" fmla="*/ 247194 h 994936"/>
                <a:gd name="connsiteX647" fmla="*/ 596863 w 996623"/>
                <a:gd name="connsiteY647" fmla="*/ 247361 h 994936"/>
                <a:gd name="connsiteX648" fmla="*/ 596863 w 996623"/>
                <a:gd name="connsiteY648" fmla="*/ 247361 h 994936"/>
                <a:gd name="connsiteX649" fmla="*/ 600499 w 996623"/>
                <a:gd name="connsiteY649" fmla="*/ 248896 h 994936"/>
                <a:gd name="connsiteX650" fmla="*/ 600499 w 996623"/>
                <a:gd name="connsiteY650" fmla="*/ 248896 h 994936"/>
                <a:gd name="connsiteX651" fmla="*/ 601400 w 996623"/>
                <a:gd name="connsiteY651" fmla="*/ 249296 h 994936"/>
                <a:gd name="connsiteX652" fmla="*/ 601634 w 996623"/>
                <a:gd name="connsiteY652" fmla="*/ 249296 h 994936"/>
                <a:gd name="connsiteX653" fmla="*/ 601867 w 996623"/>
                <a:gd name="connsiteY653" fmla="*/ 249296 h 994936"/>
                <a:gd name="connsiteX654" fmla="*/ 602568 w 996623"/>
                <a:gd name="connsiteY654" fmla="*/ 249597 h 994936"/>
                <a:gd name="connsiteX655" fmla="*/ 602101 w 996623"/>
                <a:gd name="connsiteY655" fmla="*/ 249363 h 994936"/>
                <a:gd name="connsiteX656" fmla="*/ 624888 w 996623"/>
                <a:gd name="connsiteY656" fmla="*/ 261240 h 994936"/>
                <a:gd name="connsiteX657" fmla="*/ 624888 w 996623"/>
                <a:gd name="connsiteY657" fmla="*/ 261240 h 994936"/>
                <a:gd name="connsiteX658" fmla="*/ 621051 w 996623"/>
                <a:gd name="connsiteY658" fmla="*/ 259172 h 994936"/>
                <a:gd name="connsiteX659" fmla="*/ 620284 w 996623"/>
                <a:gd name="connsiteY659" fmla="*/ 258805 h 994936"/>
                <a:gd name="connsiteX660" fmla="*/ 620284 w 996623"/>
                <a:gd name="connsiteY660" fmla="*/ 258805 h 994936"/>
                <a:gd name="connsiteX661" fmla="*/ 621018 w 996623"/>
                <a:gd name="connsiteY661" fmla="*/ 259172 h 994936"/>
                <a:gd name="connsiteX662" fmla="*/ 621018 w 996623"/>
                <a:gd name="connsiteY662" fmla="*/ 259172 h 994936"/>
                <a:gd name="connsiteX663" fmla="*/ 622252 w 996623"/>
                <a:gd name="connsiteY663" fmla="*/ 259839 h 994936"/>
                <a:gd name="connsiteX664" fmla="*/ 622252 w 996623"/>
                <a:gd name="connsiteY664" fmla="*/ 259839 h 994936"/>
                <a:gd name="connsiteX665" fmla="*/ 622252 w 996623"/>
                <a:gd name="connsiteY665" fmla="*/ 259839 h 994936"/>
                <a:gd name="connsiteX666" fmla="*/ 624688 w 996623"/>
                <a:gd name="connsiteY666" fmla="*/ 261174 h 994936"/>
                <a:gd name="connsiteX667" fmla="*/ 624688 w 996623"/>
                <a:gd name="connsiteY667" fmla="*/ 261174 h 994936"/>
                <a:gd name="connsiteX668" fmla="*/ 624688 w 996623"/>
                <a:gd name="connsiteY668" fmla="*/ 261174 h 994936"/>
                <a:gd name="connsiteX669" fmla="*/ 619516 w 996623"/>
                <a:gd name="connsiteY669" fmla="*/ 258371 h 994936"/>
                <a:gd name="connsiteX670" fmla="*/ 618749 w 996623"/>
                <a:gd name="connsiteY670" fmla="*/ 257971 h 994936"/>
                <a:gd name="connsiteX671" fmla="*/ 618749 w 996623"/>
                <a:gd name="connsiteY671" fmla="*/ 257971 h 994936"/>
                <a:gd name="connsiteX672" fmla="*/ 619149 w 996623"/>
                <a:gd name="connsiteY672" fmla="*/ 258204 h 994936"/>
                <a:gd name="connsiteX673" fmla="*/ 619483 w 996623"/>
                <a:gd name="connsiteY673" fmla="*/ 258204 h 994936"/>
                <a:gd name="connsiteX674" fmla="*/ 619883 w 996623"/>
                <a:gd name="connsiteY674" fmla="*/ 258404 h 994936"/>
                <a:gd name="connsiteX675" fmla="*/ 620250 w 996623"/>
                <a:gd name="connsiteY675" fmla="*/ 258571 h 994936"/>
                <a:gd name="connsiteX676" fmla="*/ 619950 w 996623"/>
                <a:gd name="connsiteY676" fmla="*/ 258404 h 994936"/>
                <a:gd name="connsiteX677" fmla="*/ 618649 w 996623"/>
                <a:gd name="connsiteY677" fmla="*/ 257971 h 994936"/>
                <a:gd name="connsiteX678" fmla="*/ 618649 w 996623"/>
                <a:gd name="connsiteY678" fmla="*/ 257971 h 994936"/>
                <a:gd name="connsiteX679" fmla="*/ 706794 w 996623"/>
                <a:gd name="connsiteY679" fmla="*/ 805124 h 994936"/>
                <a:gd name="connsiteX680" fmla="*/ 706794 w 996623"/>
                <a:gd name="connsiteY680" fmla="*/ 805124 h 994936"/>
                <a:gd name="connsiteX681" fmla="*/ 706393 w 996623"/>
                <a:gd name="connsiteY681" fmla="*/ 805424 h 994936"/>
                <a:gd name="connsiteX682" fmla="*/ 706127 w 996623"/>
                <a:gd name="connsiteY682" fmla="*/ 805591 h 994936"/>
                <a:gd name="connsiteX683" fmla="*/ 704659 w 996623"/>
                <a:gd name="connsiteY683" fmla="*/ 806625 h 994936"/>
                <a:gd name="connsiteX684" fmla="*/ 704058 w 996623"/>
                <a:gd name="connsiteY684" fmla="*/ 807059 h 994936"/>
                <a:gd name="connsiteX685" fmla="*/ 703558 w 996623"/>
                <a:gd name="connsiteY685" fmla="*/ 807392 h 994936"/>
                <a:gd name="connsiteX686" fmla="*/ 702390 w 996623"/>
                <a:gd name="connsiteY686" fmla="*/ 808193 h 994936"/>
                <a:gd name="connsiteX687" fmla="*/ 701056 w 996623"/>
                <a:gd name="connsiteY687" fmla="*/ 809127 h 994936"/>
                <a:gd name="connsiteX688" fmla="*/ 701056 w 996623"/>
                <a:gd name="connsiteY688" fmla="*/ 809127 h 994936"/>
                <a:gd name="connsiteX689" fmla="*/ 700522 w 996623"/>
                <a:gd name="connsiteY689" fmla="*/ 809494 h 994936"/>
                <a:gd name="connsiteX690" fmla="*/ 699521 w 996623"/>
                <a:gd name="connsiteY690" fmla="*/ 810162 h 994936"/>
                <a:gd name="connsiteX691" fmla="*/ 698853 w 996623"/>
                <a:gd name="connsiteY691" fmla="*/ 810662 h 994936"/>
                <a:gd name="connsiteX692" fmla="*/ 701122 w 996623"/>
                <a:gd name="connsiteY692" fmla="*/ 809161 h 994936"/>
                <a:gd name="connsiteX693" fmla="*/ 704158 w 996623"/>
                <a:gd name="connsiteY693" fmla="*/ 807059 h 994936"/>
                <a:gd name="connsiteX694" fmla="*/ 706494 w 996623"/>
                <a:gd name="connsiteY694" fmla="*/ 805424 h 994936"/>
                <a:gd name="connsiteX695" fmla="*/ 706494 w 996623"/>
                <a:gd name="connsiteY695" fmla="*/ 805424 h 994936"/>
                <a:gd name="connsiteX696" fmla="*/ 706894 w 996623"/>
                <a:gd name="connsiteY696" fmla="*/ 805090 h 994936"/>
                <a:gd name="connsiteX697" fmla="*/ 707495 w 996623"/>
                <a:gd name="connsiteY697" fmla="*/ 804623 h 994936"/>
                <a:gd name="connsiteX698" fmla="*/ 707495 w 996623"/>
                <a:gd name="connsiteY698" fmla="*/ 804623 h 994936"/>
                <a:gd name="connsiteX699" fmla="*/ 707027 w 996623"/>
                <a:gd name="connsiteY699" fmla="*/ 804957 h 994936"/>
                <a:gd name="connsiteX700" fmla="*/ 707027 w 996623"/>
                <a:gd name="connsiteY700" fmla="*/ 804957 h 994936"/>
                <a:gd name="connsiteX701" fmla="*/ 707027 w 996623"/>
                <a:gd name="connsiteY701" fmla="*/ 804957 h 994936"/>
                <a:gd name="connsiteX702" fmla="*/ 707461 w 996623"/>
                <a:gd name="connsiteY702" fmla="*/ 804657 h 994936"/>
                <a:gd name="connsiteX703" fmla="*/ 707861 w 996623"/>
                <a:gd name="connsiteY703" fmla="*/ 804323 h 994936"/>
                <a:gd name="connsiteX704" fmla="*/ 806482 w 996623"/>
                <a:gd name="connsiteY704" fmla="*/ 538353 h 994936"/>
                <a:gd name="connsiteX705" fmla="*/ 806482 w 996623"/>
                <a:gd name="connsiteY705" fmla="*/ 538353 h 994936"/>
                <a:gd name="connsiteX706" fmla="*/ 807050 w 996623"/>
                <a:gd name="connsiteY706" fmla="*/ 532782 h 994936"/>
                <a:gd name="connsiteX707" fmla="*/ 806482 w 996623"/>
                <a:gd name="connsiteY707" fmla="*/ 538553 h 994936"/>
                <a:gd name="connsiteX708" fmla="*/ 806115 w 996623"/>
                <a:gd name="connsiteY708" fmla="*/ 541489 h 994936"/>
                <a:gd name="connsiteX709" fmla="*/ 806482 w 996623"/>
                <a:gd name="connsiteY709" fmla="*/ 538353 h 994936"/>
                <a:gd name="connsiteX710" fmla="*/ 805715 w 996623"/>
                <a:gd name="connsiteY710" fmla="*/ 544525 h 994936"/>
                <a:gd name="connsiteX711" fmla="*/ 806115 w 996623"/>
                <a:gd name="connsiteY711" fmla="*/ 541690 h 994936"/>
                <a:gd name="connsiteX712" fmla="*/ 805515 w 996623"/>
                <a:gd name="connsiteY712" fmla="*/ 546094 h 994936"/>
                <a:gd name="connsiteX713" fmla="*/ 805715 w 996623"/>
                <a:gd name="connsiteY713" fmla="*/ 544525 h 994936"/>
                <a:gd name="connsiteX714" fmla="*/ 805181 w 996623"/>
                <a:gd name="connsiteY714" fmla="*/ 548362 h 994936"/>
                <a:gd name="connsiteX715" fmla="*/ 805515 w 996623"/>
                <a:gd name="connsiteY715" fmla="*/ 546394 h 994936"/>
                <a:gd name="connsiteX716" fmla="*/ 804647 w 996623"/>
                <a:gd name="connsiteY716" fmla="*/ 551865 h 994936"/>
                <a:gd name="connsiteX717" fmla="*/ 804848 w 996623"/>
                <a:gd name="connsiteY717" fmla="*/ 550731 h 994936"/>
                <a:gd name="connsiteX718" fmla="*/ 804848 w 996623"/>
                <a:gd name="connsiteY718" fmla="*/ 549930 h 994936"/>
                <a:gd name="connsiteX719" fmla="*/ 804848 w 996623"/>
                <a:gd name="connsiteY719" fmla="*/ 550698 h 994936"/>
                <a:gd name="connsiteX720" fmla="*/ 804647 w 996623"/>
                <a:gd name="connsiteY720" fmla="*/ 552066 h 994936"/>
                <a:gd name="connsiteX721" fmla="*/ 803280 w 996623"/>
                <a:gd name="connsiteY721" fmla="*/ 559939 h 994936"/>
                <a:gd name="connsiteX722" fmla="*/ 803280 w 996623"/>
                <a:gd name="connsiteY722" fmla="*/ 559939 h 994936"/>
                <a:gd name="connsiteX723" fmla="*/ 803280 w 996623"/>
                <a:gd name="connsiteY723" fmla="*/ 560206 h 994936"/>
                <a:gd name="connsiteX724" fmla="*/ 803280 w 996623"/>
                <a:gd name="connsiteY724" fmla="*/ 560139 h 994936"/>
                <a:gd name="connsiteX725" fmla="*/ 838878 w 996623"/>
                <a:gd name="connsiteY725" fmla="*/ 382148 h 994936"/>
                <a:gd name="connsiteX726" fmla="*/ 838044 w 996623"/>
                <a:gd name="connsiteY726" fmla="*/ 382448 h 994936"/>
                <a:gd name="connsiteX727" fmla="*/ 830237 w 996623"/>
                <a:gd name="connsiteY727" fmla="*/ 385150 h 994936"/>
                <a:gd name="connsiteX728" fmla="*/ 830237 w 996623"/>
                <a:gd name="connsiteY728" fmla="*/ 385150 h 994936"/>
                <a:gd name="connsiteX729" fmla="*/ 825900 w 996623"/>
                <a:gd name="connsiteY729" fmla="*/ 386652 h 994936"/>
                <a:gd name="connsiteX730" fmla="*/ 830270 w 996623"/>
                <a:gd name="connsiteY730" fmla="*/ 385184 h 994936"/>
                <a:gd name="connsiteX731" fmla="*/ 838077 w 996623"/>
                <a:gd name="connsiteY731" fmla="*/ 382481 h 994936"/>
                <a:gd name="connsiteX732" fmla="*/ 838911 w 996623"/>
                <a:gd name="connsiteY732" fmla="*/ 382181 h 994936"/>
                <a:gd name="connsiteX733" fmla="*/ 838911 w 996623"/>
                <a:gd name="connsiteY733" fmla="*/ 382181 h 994936"/>
                <a:gd name="connsiteX734" fmla="*/ 843315 w 996623"/>
                <a:gd name="connsiteY734" fmla="*/ 380646 h 994936"/>
                <a:gd name="connsiteX735" fmla="*/ 808384 w 996623"/>
                <a:gd name="connsiteY735" fmla="*/ 493413 h 994936"/>
                <a:gd name="connsiteX736" fmla="*/ 808384 w 996623"/>
                <a:gd name="connsiteY736" fmla="*/ 491145 h 994936"/>
                <a:gd name="connsiteX737" fmla="*/ 808384 w 996623"/>
                <a:gd name="connsiteY737" fmla="*/ 489677 h 994936"/>
                <a:gd name="connsiteX738" fmla="*/ 808384 w 996623"/>
                <a:gd name="connsiteY738" fmla="*/ 488843 h 994936"/>
                <a:gd name="connsiteX739" fmla="*/ 808384 w 996623"/>
                <a:gd name="connsiteY739" fmla="*/ 488342 h 994936"/>
                <a:gd name="connsiteX740" fmla="*/ 808384 w 996623"/>
                <a:gd name="connsiteY740" fmla="*/ 488042 h 994936"/>
                <a:gd name="connsiteX741" fmla="*/ 808384 w 996623"/>
                <a:gd name="connsiteY741" fmla="*/ 487475 h 994936"/>
                <a:gd name="connsiteX742" fmla="*/ 808384 w 996623"/>
                <a:gd name="connsiteY742" fmla="*/ 487141 h 994936"/>
                <a:gd name="connsiteX743" fmla="*/ 808384 w 996623"/>
                <a:gd name="connsiteY743" fmla="*/ 486908 h 994936"/>
                <a:gd name="connsiteX744" fmla="*/ 808384 w 996623"/>
                <a:gd name="connsiteY744" fmla="*/ 486908 h 994936"/>
                <a:gd name="connsiteX745" fmla="*/ 808384 w 996623"/>
                <a:gd name="connsiteY745" fmla="*/ 488542 h 994936"/>
                <a:gd name="connsiteX746" fmla="*/ 808384 w 996623"/>
                <a:gd name="connsiteY746" fmla="*/ 490411 h 994936"/>
                <a:gd name="connsiteX747" fmla="*/ 808384 w 996623"/>
                <a:gd name="connsiteY747" fmla="*/ 496216 h 994936"/>
                <a:gd name="connsiteX748" fmla="*/ 808384 w 996623"/>
                <a:gd name="connsiteY748" fmla="*/ 496216 h 994936"/>
                <a:gd name="connsiteX749" fmla="*/ 808384 w 996623"/>
                <a:gd name="connsiteY749" fmla="*/ 494247 h 994936"/>
                <a:gd name="connsiteX750" fmla="*/ 808384 w 996623"/>
                <a:gd name="connsiteY750" fmla="*/ 493613 h 994936"/>
                <a:gd name="connsiteX751" fmla="*/ 806783 w 996623"/>
                <a:gd name="connsiteY751" fmla="*/ 469225 h 994936"/>
                <a:gd name="connsiteX752" fmla="*/ 806783 w 996623"/>
                <a:gd name="connsiteY752" fmla="*/ 469225 h 994936"/>
                <a:gd name="connsiteX753" fmla="*/ 806783 w 996623"/>
                <a:gd name="connsiteY753" fmla="*/ 469225 h 994936"/>
                <a:gd name="connsiteX754" fmla="*/ 806783 w 996623"/>
                <a:gd name="connsiteY754" fmla="*/ 469225 h 994936"/>
                <a:gd name="connsiteX755" fmla="*/ 806783 w 996623"/>
                <a:gd name="connsiteY755" fmla="*/ 469425 h 994936"/>
                <a:gd name="connsiteX756" fmla="*/ 806783 w 996623"/>
                <a:gd name="connsiteY756" fmla="*/ 469025 h 994936"/>
                <a:gd name="connsiteX757" fmla="*/ 806783 w 996623"/>
                <a:gd name="connsiteY757" fmla="*/ 469025 h 994936"/>
                <a:gd name="connsiteX758" fmla="*/ 806783 w 996623"/>
                <a:gd name="connsiteY758" fmla="*/ 469025 h 994936"/>
                <a:gd name="connsiteX759" fmla="*/ 806749 w 996623"/>
                <a:gd name="connsiteY759" fmla="*/ 469225 h 994936"/>
                <a:gd name="connsiteX760" fmla="*/ 806783 w 996623"/>
                <a:gd name="connsiteY760" fmla="*/ 468725 h 994936"/>
                <a:gd name="connsiteX761" fmla="*/ 806583 w 996623"/>
                <a:gd name="connsiteY761" fmla="*/ 466956 h 994936"/>
                <a:gd name="connsiteX762" fmla="*/ 806783 w 996623"/>
                <a:gd name="connsiteY762" fmla="*/ 468891 h 994936"/>
                <a:gd name="connsiteX763" fmla="*/ 806783 w 996623"/>
                <a:gd name="connsiteY763" fmla="*/ 468891 h 994936"/>
                <a:gd name="connsiteX764" fmla="*/ 806449 w 996623"/>
                <a:gd name="connsiteY764" fmla="*/ 465789 h 994936"/>
                <a:gd name="connsiteX765" fmla="*/ 806449 w 996623"/>
                <a:gd name="connsiteY765" fmla="*/ 465789 h 994936"/>
                <a:gd name="connsiteX766" fmla="*/ 806449 w 996623"/>
                <a:gd name="connsiteY766" fmla="*/ 465422 h 994936"/>
                <a:gd name="connsiteX767" fmla="*/ 806416 w 996623"/>
                <a:gd name="connsiteY767" fmla="*/ 465989 h 994936"/>
                <a:gd name="connsiteX768" fmla="*/ 806182 w 996623"/>
                <a:gd name="connsiteY768" fmla="*/ 463553 h 994936"/>
                <a:gd name="connsiteX769" fmla="*/ 806182 w 996623"/>
                <a:gd name="connsiteY769" fmla="*/ 463553 h 994936"/>
                <a:gd name="connsiteX770" fmla="*/ 806182 w 996623"/>
                <a:gd name="connsiteY770" fmla="*/ 463353 h 994936"/>
                <a:gd name="connsiteX771" fmla="*/ 806149 w 996623"/>
                <a:gd name="connsiteY771" fmla="*/ 463754 h 994936"/>
                <a:gd name="connsiteX772" fmla="*/ 806182 w 996623"/>
                <a:gd name="connsiteY772" fmla="*/ 463086 h 994936"/>
                <a:gd name="connsiteX773" fmla="*/ 806182 w 996623"/>
                <a:gd name="connsiteY773" fmla="*/ 463253 h 994936"/>
                <a:gd name="connsiteX774" fmla="*/ 806182 w 996623"/>
                <a:gd name="connsiteY774" fmla="*/ 463253 h 994936"/>
                <a:gd name="connsiteX775" fmla="*/ 806082 w 996623"/>
                <a:gd name="connsiteY775" fmla="*/ 463287 h 994936"/>
                <a:gd name="connsiteX776" fmla="*/ 806182 w 996623"/>
                <a:gd name="connsiteY776" fmla="*/ 462786 h 994936"/>
                <a:gd name="connsiteX777" fmla="*/ 806182 w 996623"/>
                <a:gd name="connsiteY777" fmla="*/ 462486 h 994936"/>
                <a:gd name="connsiteX778" fmla="*/ 806049 w 996623"/>
                <a:gd name="connsiteY778" fmla="*/ 462986 h 994936"/>
                <a:gd name="connsiteX779" fmla="*/ 806182 w 996623"/>
                <a:gd name="connsiteY779" fmla="*/ 462086 h 994936"/>
                <a:gd name="connsiteX780" fmla="*/ 806182 w 996623"/>
                <a:gd name="connsiteY780" fmla="*/ 462086 h 994936"/>
                <a:gd name="connsiteX781" fmla="*/ 806182 w 996623"/>
                <a:gd name="connsiteY781" fmla="*/ 462086 h 994936"/>
                <a:gd name="connsiteX782" fmla="*/ 805949 w 996623"/>
                <a:gd name="connsiteY782" fmla="*/ 462286 h 994936"/>
                <a:gd name="connsiteX783" fmla="*/ 806182 w 996623"/>
                <a:gd name="connsiteY783" fmla="*/ 461085 h 994936"/>
                <a:gd name="connsiteX784" fmla="*/ 806182 w 996623"/>
                <a:gd name="connsiteY784" fmla="*/ 461418 h 994936"/>
                <a:gd name="connsiteX785" fmla="*/ 806182 w 996623"/>
                <a:gd name="connsiteY785" fmla="*/ 461985 h 994936"/>
                <a:gd name="connsiteX786" fmla="*/ 805715 w 996623"/>
                <a:gd name="connsiteY786" fmla="*/ 461285 h 994936"/>
                <a:gd name="connsiteX787" fmla="*/ 804247 w 996623"/>
                <a:gd name="connsiteY787" fmla="*/ 448040 h 994936"/>
                <a:gd name="connsiteX788" fmla="*/ 804447 w 996623"/>
                <a:gd name="connsiteY788" fmla="*/ 449341 h 994936"/>
                <a:gd name="connsiteX789" fmla="*/ 804447 w 996623"/>
                <a:gd name="connsiteY789" fmla="*/ 448540 h 994936"/>
                <a:gd name="connsiteX790" fmla="*/ 804247 w 996623"/>
                <a:gd name="connsiteY790" fmla="*/ 447739 h 994936"/>
                <a:gd name="connsiteX791" fmla="*/ 804247 w 996623"/>
                <a:gd name="connsiteY791" fmla="*/ 448040 h 994936"/>
                <a:gd name="connsiteX792" fmla="*/ 804247 w 996623"/>
                <a:gd name="connsiteY792" fmla="*/ 447773 h 994936"/>
                <a:gd name="connsiteX793" fmla="*/ 803513 w 996623"/>
                <a:gd name="connsiteY793" fmla="*/ 443602 h 994936"/>
                <a:gd name="connsiteX794" fmla="*/ 803513 w 996623"/>
                <a:gd name="connsiteY794" fmla="*/ 444103 h 994936"/>
                <a:gd name="connsiteX795" fmla="*/ 803513 w 996623"/>
                <a:gd name="connsiteY795" fmla="*/ 444103 h 994936"/>
                <a:gd name="connsiteX796" fmla="*/ 803513 w 996623"/>
                <a:gd name="connsiteY796" fmla="*/ 444103 h 994936"/>
                <a:gd name="connsiteX797" fmla="*/ 803513 w 996623"/>
                <a:gd name="connsiteY797" fmla="*/ 443936 h 994936"/>
                <a:gd name="connsiteX798" fmla="*/ 803080 w 996623"/>
                <a:gd name="connsiteY798" fmla="*/ 443803 h 994936"/>
                <a:gd name="connsiteX799" fmla="*/ 803513 w 996623"/>
                <a:gd name="connsiteY799" fmla="*/ 443402 h 994936"/>
                <a:gd name="connsiteX800" fmla="*/ 803513 w 996623"/>
                <a:gd name="connsiteY800" fmla="*/ 443602 h 994936"/>
                <a:gd name="connsiteX801" fmla="*/ 803513 w 996623"/>
                <a:gd name="connsiteY801" fmla="*/ 443602 h 994936"/>
                <a:gd name="connsiteX802" fmla="*/ 803280 w 996623"/>
                <a:gd name="connsiteY802" fmla="*/ 443836 h 994936"/>
                <a:gd name="connsiteX803" fmla="*/ 803046 w 996623"/>
                <a:gd name="connsiteY803" fmla="*/ 443602 h 994936"/>
                <a:gd name="connsiteX804" fmla="*/ 801712 w 996623"/>
                <a:gd name="connsiteY804" fmla="*/ 395126 h 994936"/>
                <a:gd name="connsiteX805" fmla="*/ 801712 w 996623"/>
                <a:gd name="connsiteY805" fmla="*/ 395126 h 994936"/>
                <a:gd name="connsiteX806" fmla="*/ 800410 w 996623"/>
                <a:gd name="connsiteY806" fmla="*/ 395593 h 994936"/>
                <a:gd name="connsiteX807" fmla="*/ 800410 w 996623"/>
                <a:gd name="connsiteY807" fmla="*/ 395593 h 994936"/>
                <a:gd name="connsiteX808" fmla="*/ 800410 w 996623"/>
                <a:gd name="connsiteY808" fmla="*/ 395593 h 994936"/>
                <a:gd name="connsiteX809" fmla="*/ 800410 w 996623"/>
                <a:gd name="connsiteY809" fmla="*/ 395593 h 994936"/>
                <a:gd name="connsiteX810" fmla="*/ 798075 w 996623"/>
                <a:gd name="connsiteY810" fmla="*/ 396360 h 994936"/>
                <a:gd name="connsiteX811" fmla="*/ 797775 w 996623"/>
                <a:gd name="connsiteY811" fmla="*/ 396360 h 994936"/>
                <a:gd name="connsiteX812" fmla="*/ 800410 w 996623"/>
                <a:gd name="connsiteY812" fmla="*/ 395460 h 994936"/>
                <a:gd name="connsiteX813" fmla="*/ 798475 w 996623"/>
                <a:gd name="connsiteY813" fmla="*/ 396094 h 994936"/>
                <a:gd name="connsiteX814" fmla="*/ 798942 w 996623"/>
                <a:gd name="connsiteY814" fmla="*/ 422383 h 994936"/>
                <a:gd name="connsiteX815" fmla="*/ 798942 w 996623"/>
                <a:gd name="connsiteY815" fmla="*/ 422584 h 994936"/>
                <a:gd name="connsiteX816" fmla="*/ 798575 w 996623"/>
                <a:gd name="connsiteY816" fmla="*/ 420949 h 994936"/>
                <a:gd name="connsiteX817" fmla="*/ 798575 w 996623"/>
                <a:gd name="connsiteY817" fmla="*/ 420949 h 994936"/>
                <a:gd name="connsiteX818" fmla="*/ 797308 w 996623"/>
                <a:gd name="connsiteY818" fmla="*/ 416412 h 994936"/>
                <a:gd name="connsiteX819" fmla="*/ 797174 w 996623"/>
                <a:gd name="connsiteY819" fmla="*/ 415978 h 994936"/>
                <a:gd name="connsiteX820" fmla="*/ 797174 w 996623"/>
                <a:gd name="connsiteY820" fmla="*/ 416378 h 994936"/>
                <a:gd name="connsiteX821" fmla="*/ 797174 w 996623"/>
                <a:gd name="connsiteY821" fmla="*/ 415944 h 994936"/>
                <a:gd name="connsiteX822" fmla="*/ 797174 w 996623"/>
                <a:gd name="connsiteY822" fmla="*/ 415477 h 994936"/>
                <a:gd name="connsiteX823" fmla="*/ 797174 w 996623"/>
                <a:gd name="connsiteY823" fmla="*/ 415778 h 994936"/>
                <a:gd name="connsiteX824" fmla="*/ 797174 w 996623"/>
                <a:gd name="connsiteY824" fmla="*/ 415411 h 994936"/>
                <a:gd name="connsiteX825" fmla="*/ 797174 w 996623"/>
                <a:gd name="connsiteY825" fmla="*/ 414944 h 994936"/>
                <a:gd name="connsiteX826" fmla="*/ 797174 w 996623"/>
                <a:gd name="connsiteY826" fmla="*/ 415411 h 994936"/>
                <a:gd name="connsiteX827" fmla="*/ 797174 w 996623"/>
                <a:gd name="connsiteY827" fmla="*/ 415144 h 994936"/>
                <a:gd name="connsiteX828" fmla="*/ 796557 w 996623"/>
                <a:gd name="connsiteY828" fmla="*/ 414907 h 994936"/>
                <a:gd name="connsiteX829" fmla="*/ 796307 w 996623"/>
                <a:gd name="connsiteY829" fmla="*/ 415177 h 994936"/>
                <a:gd name="connsiteX830" fmla="*/ 797174 w 996623"/>
                <a:gd name="connsiteY830" fmla="*/ 414944 h 994936"/>
                <a:gd name="connsiteX831" fmla="*/ 797174 w 996623"/>
                <a:gd name="connsiteY831" fmla="*/ 414944 h 994936"/>
                <a:gd name="connsiteX832" fmla="*/ 797174 w 996623"/>
                <a:gd name="connsiteY832" fmla="*/ 414944 h 994936"/>
                <a:gd name="connsiteX833" fmla="*/ 796273 w 996623"/>
                <a:gd name="connsiteY833" fmla="*/ 415077 h 994936"/>
                <a:gd name="connsiteX834" fmla="*/ 796974 w 996623"/>
                <a:gd name="connsiteY834" fmla="*/ 414243 h 994936"/>
                <a:gd name="connsiteX835" fmla="*/ 796974 w 996623"/>
                <a:gd name="connsiteY835" fmla="*/ 414710 h 994936"/>
                <a:gd name="connsiteX836" fmla="*/ 796974 w 996623"/>
                <a:gd name="connsiteY836" fmla="*/ 414710 h 994936"/>
                <a:gd name="connsiteX837" fmla="*/ 796974 w 996623"/>
                <a:gd name="connsiteY837" fmla="*/ 414543 h 994936"/>
                <a:gd name="connsiteX838" fmla="*/ 794372 w 996623"/>
                <a:gd name="connsiteY838" fmla="*/ 405669 h 994936"/>
                <a:gd name="connsiteX839" fmla="*/ 794672 w 996623"/>
                <a:gd name="connsiteY839" fmla="*/ 406636 h 994936"/>
                <a:gd name="connsiteX840" fmla="*/ 793471 w 996623"/>
                <a:gd name="connsiteY840" fmla="*/ 405802 h 994936"/>
                <a:gd name="connsiteX841" fmla="*/ 785898 w 996623"/>
                <a:gd name="connsiteY841" fmla="*/ 264176 h 994936"/>
                <a:gd name="connsiteX842" fmla="*/ 781394 w 996623"/>
                <a:gd name="connsiteY842" fmla="*/ 267813 h 994936"/>
                <a:gd name="connsiteX843" fmla="*/ 777690 w 996623"/>
                <a:gd name="connsiteY843" fmla="*/ 270849 h 994936"/>
                <a:gd name="connsiteX844" fmla="*/ 777023 w 996623"/>
                <a:gd name="connsiteY844" fmla="*/ 271416 h 994936"/>
                <a:gd name="connsiteX845" fmla="*/ 777690 w 996623"/>
                <a:gd name="connsiteY845" fmla="*/ 270882 h 994936"/>
                <a:gd name="connsiteX846" fmla="*/ 781394 w 996623"/>
                <a:gd name="connsiteY846" fmla="*/ 267880 h 994936"/>
                <a:gd name="connsiteX847" fmla="*/ 785931 w 996623"/>
                <a:gd name="connsiteY847" fmla="*/ 264210 h 994936"/>
                <a:gd name="connsiteX848" fmla="*/ 791970 w 996623"/>
                <a:gd name="connsiteY848" fmla="*/ 259305 h 994936"/>
                <a:gd name="connsiteX849" fmla="*/ 770551 w 996623"/>
                <a:gd name="connsiteY849" fmla="*/ 276621 h 994936"/>
                <a:gd name="connsiteX850" fmla="*/ 766981 w 996623"/>
                <a:gd name="connsiteY850" fmla="*/ 279490 h 994936"/>
                <a:gd name="connsiteX851" fmla="*/ 763411 w 996623"/>
                <a:gd name="connsiteY851" fmla="*/ 282392 h 994936"/>
                <a:gd name="connsiteX852" fmla="*/ 760075 w 996623"/>
                <a:gd name="connsiteY852" fmla="*/ 285228 h 994936"/>
                <a:gd name="connsiteX853" fmla="*/ 760075 w 996623"/>
                <a:gd name="connsiteY853" fmla="*/ 285228 h 994936"/>
                <a:gd name="connsiteX854" fmla="*/ 756538 w 996623"/>
                <a:gd name="connsiteY854" fmla="*/ 288131 h 994936"/>
                <a:gd name="connsiteX855" fmla="*/ 760075 w 996623"/>
                <a:gd name="connsiteY855" fmla="*/ 285262 h 994936"/>
                <a:gd name="connsiteX856" fmla="*/ 760075 w 996623"/>
                <a:gd name="connsiteY856" fmla="*/ 285262 h 994936"/>
                <a:gd name="connsiteX857" fmla="*/ 763411 w 996623"/>
                <a:gd name="connsiteY857" fmla="*/ 282426 h 994936"/>
                <a:gd name="connsiteX858" fmla="*/ 766981 w 996623"/>
                <a:gd name="connsiteY858" fmla="*/ 279523 h 994936"/>
                <a:gd name="connsiteX859" fmla="*/ 770517 w 996623"/>
                <a:gd name="connsiteY859" fmla="*/ 276654 h 994936"/>
                <a:gd name="connsiteX860" fmla="*/ 776990 w 996623"/>
                <a:gd name="connsiteY860" fmla="*/ 271416 h 994936"/>
                <a:gd name="connsiteX861" fmla="*/ 776990 w 996623"/>
                <a:gd name="connsiteY861" fmla="*/ 271416 h 994936"/>
                <a:gd name="connsiteX862" fmla="*/ 752768 w 996623"/>
                <a:gd name="connsiteY862" fmla="*/ 291033 h 994936"/>
                <a:gd name="connsiteX863" fmla="*/ 755604 w 996623"/>
                <a:gd name="connsiteY863" fmla="*/ 288765 h 994936"/>
                <a:gd name="connsiteX864" fmla="*/ 756305 w 996623"/>
                <a:gd name="connsiteY864" fmla="*/ 288198 h 994936"/>
                <a:gd name="connsiteX865" fmla="*/ 756305 w 996623"/>
                <a:gd name="connsiteY865" fmla="*/ 288198 h 994936"/>
                <a:gd name="connsiteX866" fmla="*/ 748765 w 996623"/>
                <a:gd name="connsiteY866" fmla="*/ 402933 h 994936"/>
                <a:gd name="connsiteX867" fmla="*/ 746863 w 996623"/>
                <a:gd name="connsiteY867" fmla="*/ 398162 h 994936"/>
                <a:gd name="connsiteX868" fmla="*/ 746863 w 996623"/>
                <a:gd name="connsiteY868" fmla="*/ 398162 h 994936"/>
                <a:gd name="connsiteX869" fmla="*/ 744794 w 996623"/>
                <a:gd name="connsiteY869" fmla="*/ 393224 h 994936"/>
                <a:gd name="connsiteX870" fmla="*/ 744794 w 996623"/>
                <a:gd name="connsiteY870" fmla="*/ 393224 h 994936"/>
                <a:gd name="connsiteX871" fmla="*/ 742626 w 996623"/>
                <a:gd name="connsiteY871" fmla="*/ 388320 h 994936"/>
                <a:gd name="connsiteX872" fmla="*/ 742626 w 996623"/>
                <a:gd name="connsiteY872" fmla="*/ 388320 h 994936"/>
                <a:gd name="connsiteX873" fmla="*/ 741892 w 996623"/>
                <a:gd name="connsiteY873" fmla="*/ 386719 h 994936"/>
                <a:gd name="connsiteX874" fmla="*/ 741725 w 996623"/>
                <a:gd name="connsiteY874" fmla="*/ 386385 h 994936"/>
                <a:gd name="connsiteX875" fmla="*/ 741725 w 996623"/>
                <a:gd name="connsiteY875" fmla="*/ 386385 h 994936"/>
                <a:gd name="connsiteX876" fmla="*/ 741725 w 996623"/>
                <a:gd name="connsiteY876" fmla="*/ 386385 h 994936"/>
                <a:gd name="connsiteX877" fmla="*/ 741725 w 996623"/>
                <a:gd name="connsiteY877" fmla="*/ 386385 h 994936"/>
                <a:gd name="connsiteX878" fmla="*/ 741725 w 996623"/>
                <a:gd name="connsiteY878" fmla="*/ 386385 h 994936"/>
                <a:gd name="connsiteX879" fmla="*/ 741725 w 996623"/>
                <a:gd name="connsiteY879" fmla="*/ 386051 h 994936"/>
                <a:gd name="connsiteX880" fmla="*/ 741525 w 996623"/>
                <a:gd name="connsiteY880" fmla="*/ 385584 h 994936"/>
                <a:gd name="connsiteX881" fmla="*/ 741525 w 996623"/>
                <a:gd name="connsiteY881" fmla="*/ 385351 h 994936"/>
                <a:gd name="connsiteX882" fmla="*/ 741325 w 996623"/>
                <a:gd name="connsiteY882" fmla="*/ 384917 h 994936"/>
                <a:gd name="connsiteX883" fmla="*/ 740791 w 996623"/>
                <a:gd name="connsiteY883" fmla="*/ 383783 h 994936"/>
                <a:gd name="connsiteX884" fmla="*/ 740791 w 996623"/>
                <a:gd name="connsiteY884" fmla="*/ 383783 h 994936"/>
                <a:gd name="connsiteX885" fmla="*/ 739590 w 996623"/>
                <a:gd name="connsiteY885" fmla="*/ 381347 h 994936"/>
                <a:gd name="connsiteX886" fmla="*/ 738756 w 996623"/>
                <a:gd name="connsiteY886" fmla="*/ 379645 h 994936"/>
                <a:gd name="connsiteX887" fmla="*/ 738422 w 996623"/>
                <a:gd name="connsiteY887" fmla="*/ 378945 h 994936"/>
                <a:gd name="connsiteX888" fmla="*/ 738422 w 996623"/>
                <a:gd name="connsiteY888" fmla="*/ 378945 h 994936"/>
                <a:gd name="connsiteX889" fmla="*/ 737221 w 996623"/>
                <a:gd name="connsiteY889" fmla="*/ 376543 h 994936"/>
                <a:gd name="connsiteX890" fmla="*/ 735953 w 996623"/>
                <a:gd name="connsiteY890" fmla="*/ 374141 h 994936"/>
                <a:gd name="connsiteX891" fmla="*/ 735319 w 996623"/>
                <a:gd name="connsiteY891" fmla="*/ 372940 h 994936"/>
                <a:gd name="connsiteX892" fmla="*/ 733718 w 996623"/>
                <a:gd name="connsiteY892" fmla="*/ 370037 h 994936"/>
                <a:gd name="connsiteX893" fmla="*/ 732083 w 996623"/>
                <a:gd name="connsiteY893" fmla="*/ 367168 h 994936"/>
                <a:gd name="connsiteX894" fmla="*/ 732083 w 996623"/>
                <a:gd name="connsiteY894" fmla="*/ 366968 h 994936"/>
                <a:gd name="connsiteX895" fmla="*/ 730815 w 996623"/>
                <a:gd name="connsiteY895" fmla="*/ 364699 h 994936"/>
                <a:gd name="connsiteX896" fmla="*/ 728046 w 996623"/>
                <a:gd name="connsiteY896" fmla="*/ 360061 h 994936"/>
                <a:gd name="connsiteX897" fmla="*/ 725210 w 996623"/>
                <a:gd name="connsiteY897" fmla="*/ 355457 h 994936"/>
                <a:gd name="connsiteX898" fmla="*/ 722241 w 996623"/>
                <a:gd name="connsiteY898" fmla="*/ 350920 h 994936"/>
                <a:gd name="connsiteX899" fmla="*/ 719205 w 996623"/>
                <a:gd name="connsiteY899" fmla="*/ 346449 h 994936"/>
                <a:gd name="connsiteX900" fmla="*/ 712866 w 996623"/>
                <a:gd name="connsiteY900" fmla="*/ 337675 h 994936"/>
                <a:gd name="connsiteX901" fmla="*/ 712632 w 996623"/>
                <a:gd name="connsiteY901" fmla="*/ 337408 h 994936"/>
                <a:gd name="connsiteX902" fmla="*/ 709463 w 996623"/>
                <a:gd name="connsiteY902" fmla="*/ 333271 h 994936"/>
                <a:gd name="connsiteX903" fmla="*/ 706127 w 996623"/>
                <a:gd name="connsiteY903" fmla="*/ 329167 h 994936"/>
                <a:gd name="connsiteX904" fmla="*/ 695417 w 996623"/>
                <a:gd name="connsiteY904" fmla="*/ 337842 h 994936"/>
                <a:gd name="connsiteX905" fmla="*/ 695417 w 996623"/>
                <a:gd name="connsiteY905" fmla="*/ 337842 h 994936"/>
                <a:gd name="connsiteX906" fmla="*/ 694850 w 996623"/>
                <a:gd name="connsiteY906" fmla="*/ 338342 h 994936"/>
                <a:gd name="connsiteX907" fmla="*/ 685175 w 996623"/>
                <a:gd name="connsiteY907" fmla="*/ 346616 h 994936"/>
                <a:gd name="connsiteX908" fmla="*/ 684975 w 996623"/>
                <a:gd name="connsiteY908" fmla="*/ 346783 h 994936"/>
                <a:gd name="connsiteX909" fmla="*/ 674465 w 996623"/>
                <a:gd name="connsiteY909" fmla="*/ 355291 h 994936"/>
                <a:gd name="connsiteX910" fmla="*/ 674265 w 996623"/>
                <a:gd name="connsiteY910" fmla="*/ 355291 h 994936"/>
                <a:gd name="connsiteX911" fmla="*/ 659552 w 996623"/>
                <a:gd name="connsiteY911" fmla="*/ 366234 h 994936"/>
                <a:gd name="connsiteX912" fmla="*/ 659352 w 996623"/>
                <a:gd name="connsiteY912" fmla="*/ 366400 h 994936"/>
                <a:gd name="connsiteX913" fmla="*/ 648909 w 996623"/>
                <a:gd name="connsiteY913" fmla="*/ 375008 h 994936"/>
                <a:gd name="connsiteX914" fmla="*/ 649143 w 996623"/>
                <a:gd name="connsiteY914" fmla="*/ 375308 h 994936"/>
                <a:gd name="connsiteX915" fmla="*/ 649410 w 996623"/>
                <a:gd name="connsiteY915" fmla="*/ 375642 h 994936"/>
                <a:gd name="connsiteX916" fmla="*/ 651245 w 996623"/>
                <a:gd name="connsiteY916" fmla="*/ 377911 h 994936"/>
                <a:gd name="connsiteX917" fmla="*/ 651411 w 996623"/>
                <a:gd name="connsiteY917" fmla="*/ 378144 h 994936"/>
                <a:gd name="connsiteX918" fmla="*/ 653413 w 996623"/>
                <a:gd name="connsiteY918" fmla="*/ 380747 h 994936"/>
                <a:gd name="connsiteX919" fmla="*/ 653413 w 996623"/>
                <a:gd name="connsiteY919" fmla="*/ 380747 h 994936"/>
                <a:gd name="connsiteX920" fmla="*/ 654447 w 996623"/>
                <a:gd name="connsiteY920" fmla="*/ 382114 h 994936"/>
                <a:gd name="connsiteX921" fmla="*/ 655548 w 996623"/>
                <a:gd name="connsiteY921" fmla="*/ 383582 h 994936"/>
                <a:gd name="connsiteX922" fmla="*/ 656216 w 996623"/>
                <a:gd name="connsiteY922" fmla="*/ 384550 h 994936"/>
                <a:gd name="connsiteX923" fmla="*/ 656749 w 996623"/>
                <a:gd name="connsiteY923" fmla="*/ 385251 h 994936"/>
                <a:gd name="connsiteX924" fmla="*/ 657050 w 996623"/>
                <a:gd name="connsiteY924" fmla="*/ 385684 h 994936"/>
                <a:gd name="connsiteX925" fmla="*/ 658184 w 996623"/>
                <a:gd name="connsiteY925" fmla="*/ 387286 h 994936"/>
                <a:gd name="connsiteX926" fmla="*/ 658184 w 996623"/>
                <a:gd name="connsiteY926" fmla="*/ 387486 h 994936"/>
                <a:gd name="connsiteX927" fmla="*/ 658184 w 996623"/>
                <a:gd name="connsiteY927" fmla="*/ 387486 h 994936"/>
                <a:gd name="connsiteX928" fmla="*/ 659085 w 996623"/>
                <a:gd name="connsiteY928" fmla="*/ 388854 h 994936"/>
                <a:gd name="connsiteX929" fmla="*/ 659419 w 996623"/>
                <a:gd name="connsiteY929" fmla="*/ 389321 h 994936"/>
                <a:gd name="connsiteX930" fmla="*/ 659419 w 996623"/>
                <a:gd name="connsiteY930" fmla="*/ 389521 h 994936"/>
                <a:gd name="connsiteX931" fmla="*/ 659619 w 996623"/>
                <a:gd name="connsiteY931" fmla="*/ 389855 h 994936"/>
                <a:gd name="connsiteX932" fmla="*/ 659886 w 996623"/>
                <a:gd name="connsiteY932" fmla="*/ 390222 h 994936"/>
                <a:gd name="connsiteX933" fmla="*/ 659886 w 996623"/>
                <a:gd name="connsiteY933" fmla="*/ 390222 h 994936"/>
                <a:gd name="connsiteX934" fmla="*/ 659886 w 996623"/>
                <a:gd name="connsiteY934" fmla="*/ 390422 h 994936"/>
                <a:gd name="connsiteX935" fmla="*/ 659886 w 996623"/>
                <a:gd name="connsiteY935" fmla="*/ 390622 h 994936"/>
                <a:gd name="connsiteX936" fmla="*/ 660419 w 996623"/>
                <a:gd name="connsiteY936" fmla="*/ 391423 h 994936"/>
                <a:gd name="connsiteX937" fmla="*/ 660586 w 996623"/>
                <a:gd name="connsiteY937" fmla="*/ 391723 h 994936"/>
                <a:gd name="connsiteX938" fmla="*/ 660920 w 996623"/>
                <a:gd name="connsiteY938" fmla="*/ 392223 h 994936"/>
                <a:gd name="connsiteX939" fmla="*/ 660920 w 996623"/>
                <a:gd name="connsiteY939" fmla="*/ 392223 h 994936"/>
                <a:gd name="connsiteX940" fmla="*/ 660920 w 996623"/>
                <a:gd name="connsiteY940" fmla="*/ 392424 h 994936"/>
                <a:gd name="connsiteX941" fmla="*/ 660920 w 996623"/>
                <a:gd name="connsiteY941" fmla="*/ 392424 h 994936"/>
                <a:gd name="connsiteX942" fmla="*/ 660920 w 996623"/>
                <a:gd name="connsiteY942" fmla="*/ 392424 h 994936"/>
                <a:gd name="connsiteX943" fmla="*/ 661120 w 996623"/>
                <a:gd name="connsiteY943" fmla="*/ 392757 h 994936"/>
                <a:gd name="connsiteX944" fmla="*/ 661120 w 996623"/>
                <a:gd name="connsiteY944" fmla="*/ 392924 h 994936"/>
                <a:gd name="connsiteX945" fmla="*/ 661120 w 996623"/>
                <a:gd name="connsiteY945" fmla="*/ 393091 h 994936"/>
                <a:gd name="connsiteX946" fmla="*/ 661120 w 996623"/>
                <a:gd name="connsiteY946" fmla="*/ 393091 h 994936"/>
                <a:gd name="connsiteX947" fmla="*/ 661287 w 996623"/>
                <a:gd name="connsiteY947" fmla="*/ 393324 h 994936"/>
                <a:gd name="connsiteX948" fmla="*/ 661287 w 996623"/>
                <a:gd name="connsiteY948" fmla="*/ 393324 h 994936"/>
                <a:gd name="connsiteX949" fmla="*/ 662855 w 996623"/>
                <a:gd name="connsiteY949" fmla="*/ 395827 h 994936"/>
                <a:gd name="connsiteX950" fmla="*/ 663489 w 996623"/>
                <a:gd name="connsiteY950" fmla="*/ 396894 h 994936"/>
                <a:gd name="connsiteX951" fmla="*/ 664323 w 996623"/>
                <a:gd name="connsiteY951" fmla="*/ 398262 h 994936"/>
                <a:gd name="connsiteX952" fmla="*/ 665157 w 996623"/>
                <a:gd name="connsiteY952" fmla="*/ 399663 h 994936"/>
                <a:gd name="connsiteX953" fmla="*/ 665724 w 996623"/>
                <a:gd name="connsiteY953" fmla="*/ 400597 h 994936"/>
                <a:gd name="connsiteX954" fmla="*/ 667192 w 996623"/>
                <a:gd name="connsiteY954" fmla="*/ 403166 h 994936"/>
                <a:gd name="connsiteX955" fmla="*/ 667759 w 996623"/>
                <a:gd name="connsiteY955" fmla="*/ 404234 h 994936"/>
                <a:gd name="connsiteX956" fmla="*/ 668560 w 996623"/>
                <a:gd name="connsiteY956" fmla="*/ 405702 h 994936"/>
                <a:gd name="connsiteX957" fmla="*/ 668860 w 996623"/>
                <a:gd name="connsiteY957" fmla="*/ 406236 h 994936"/>
                <a:gd name="connsiteX958" fmla="*/ 669527 w 996623"/>
                <a:gd name="connsiteY958" fmla="*/ 407470 h 994936"/>
                <a:gd name="connsiteX959" fmla="*/ 670495 w 996623"/>
                <a:gd name="connsiteY959" fmla="*/ 409339 h 994936"/>
                <a:gd name="connsiteX960" fmla="*/ 670895 w 996623"/>
                <a:gd name="connsiteY960" fmla="*/ 410106 h 994936"/>
                <a:gd name="connsiteX961" fmla="*/ 670895 w 996623"/>
                <a:gd name="connsiteY961" fmla="*/ 410273 h 994936"/>
                <a:gd name="connsiteX962" fmla="*/ 670895 w 996623"/>
                <a:gd name="connsiteY962" fmla="*/ 410573 h 994936"/>
                <a:gd name="connsiteX963" fmla="*/ 671196 w 996623"/>
                <a:gd name="connsiteY963" fmla="*/ 411140 h 994936"/>
                <a:gd name="connsiteX964" fmla="*/ 671563 w 996623"/>
                <a:gd name="connsiteY964" fmla="*/ 411841 h 994936"/>
                <a:gd name="connsiteX965" fmla="*/ 671896 w 996623"/>
                <a:gd name="connsiteY965" fmla="*/ 412541 h 994936"/>
                <a:gd name="connsiteX966" fmla="*/ 672597 w 996623"/>
                <a:gd name="connsiteY966" fmla="*/ 413943 h 994936"/>
                <a:gd name="connsiteX967" fmla="*/ 672597 w 996623"/>
                <a:gd name="connsiteY967" fmla="*/ 413943 h 994936"/>
                <a:gd name="connsiteX968" fmla="*/ 673364 w 996623"/>
                <a:gd name="connsiteY968" fmla="*/ 415577 h 994936"/>
                <a:gd name="connsiteX969" fmla="*/ 674132 w 996623"/>
                <a:gd name="connsiteY969" fmla="*/ 417246 h 994936"/>
                <a:gd name="connsiteX970" fmla="*/ 674132 w 996623"/>
                <a:gd name="connsiteY970" fmla="*/ 417479 h 994936"/>
                <a:gd name="connsiteX971" fmla="*/ 674432 w 996623"/>
                <a:gd name="connsiteY971" fmla="*/ 418180 h 994936"/>
                <a:gd name="connsiteX972" fmla="*/ 674732 w 996623"/>
                <a:gd name="connsiteY972" fmla="*/ 418880 h 994936"/>
                <a:gd name="connsiteX973" fmla="*/ 675533 w 996623"/>
                <a:gd name="connsiteY973" fmla="*/ 420615 h 994936"/>
                <a:gd name="connsiteX974" fmla="*/ 675533 w 996623"/>
                <a:gd name="connsiteY974" fmla="*/ 420615 h 994936"/>
                <a:gd name="connsiteX975" fmla="*/ 675533 w 996623"/>
                <a:gd name="connsiteY975" fmla="*/ 421049 h 994936"/>
                <a:gd name="connsiteX976" fmla="*/ 675533 w 996623"/>
                <a:gd name="connsiteY976" fmla="*/ 421383 h 994936"/>
                <a:gd name="connsiteX977" fmla="*/ 675700 w 996623"/>
                <a:gd name="connsiteY977" fmla="*/ 421716 h 994936"/>
                <a:gd name="connsiteX978" fmla="*/ 675700 w 996623"/>
                <a:gd name="connsiteY978" fmla="*/ 421716 h 994936"/>
                <a:gd name="connsiteX979" fmla="*/ 675700 w 996623"/>
                <a:gd name="connsiteY979" fmla="*/ 422017 h 994936"/>
                <a:gd name="connsiteX980" fmla="*/ 676801 w 996623"/>
                <a:gd name="connsiteY980" fmla="*/ 424652 h 994936"/>
                <a:gd name="connsiteX981" fmla="*/ 678169 w 996623"/>
                <a:gd name="connsiteY981" fmla="*/ 427989 h 994936"/>
                <a:gd name="connsiteX982" fmla="*/ 690680 w 996623"/>
                <a:gd name="connsiteY982" fmla="*/ 423184 h 994936"/>
                <a:gd name="connsiteX983" fmla="*/ 690946 w 996623"/>
                <a:gd name="connsiteY983" fmla="*/ 423184 h 994936"/>
                <a:gd name="connsiteX984" fmla="*/ 707828 w 996623"/>
                <a:gd name="connsiteY984" fmla="*/ 416678 h 994936"/>
                <a:gd name="connsiteX985" fmla="*/ 708095 w 996623"/>
                <a:gd name="connsiteY985" fmla="*/ 416678 h 994936"/>
                <a:gd name="connsiteX986" fmla="*/ 720673 w 996623"/>
                <a:gd name="connsiteY986" fmla="*/ 411874 h 994936"/>
                <a:gd name="connsiteX987" fmla="*/ 720940 w 996623"/>
                <a:gd name="connsiteY987" fmla="*/ 411874 h 994936"/>
                <a:gd name="connsiteX988" fmla="*/ 733518 w 996623"/>
                <a:gd name="connsiteY988" fmla="*/ 407037 h 994936"/>
                <a:gd name="connsiteX989" fmla="*/ 733785 w 996623"/>
                <a:gd name="connsiteY989" fmla="*/ 407037 h 994936"/>
                <a:gd name="connsiteX990" fmla="*/ 746362 w 996623"/>
                <a:gd name="connsiteY990" fmla="*/ 402199 h 994936"/>
                <a:gd name="connsiteX991" fmla="*/ 746663 w 996623"/>
                <a:gd name="connsiteY991" fmla="*/ 402199 h 994936"/>
                <a:gd name="connsiteX992" fmla="*/ 746663 w 996623"/>
                <a:gd name="connsiteY992" fmla="*/ 402399 h 994936"/>
                <a:gd name="connsiteX993" fmla="*/ 746663 w 996623"/>
                <a:gd name="connsiteY993" fmla="*/ 402399 h 994936"/>
                <a:gd name="connsiteX994" fmla="*/ 746663 w 996623"/>
                <a:gd name="connsiteY994" fmla="*/ 402399 h 994936"/>
                <a:gd name="connsiteX995" fmla="*/ 748765 w 996623"/>
                <a:gd name="connsiteY995" fmla="*/ 402933 h 994936"/>
                <a:gd name="connsiteX996" fmla="*/ 624888 w 996623"/>
                <a:gd name="connsiteY996" fmla="*/ 261307 h 994936"/>
                <a:gd name="connsiteX997" fmla="*/ 621051 w 996623"/>
                <a:gd name="connsiteY997" fmla="*/ 259238 h 994936"/>
                <a:gd name="connsiteX998" fmla="*/ 620284 w 996623"/>
                <a:gd name="connsiteY998" fmla="*/ 258872 h 994936"/>
                <a:gd name="connsiteX999" fmla="*/ 620284 w 996623"/>
                <a:gd name="connsiteY999" fmla="*/ 258872 h 994936"/>
                <a:gd name="connsiteX1000" fmla="*/ 621018 w 996623"/>
                <a:gd name="connsiteY1000" fmla="*/ 259238 h 994936"/>
                <a:gd name="connsiteX1001" fmla="*/ 621018 w 996623"/>
                <a:gd name="connsiteY1001" fmla="*/ 259238 h 994936"/>
                <a:gd name="connsiteX1002" fmla="*/ 622252 w 996623"/>
                <a:gd name="connsiteY1002" fmla="*/ 259906 h 994936"/>
                <a:gd name="connsiteX1003" fmla="*/ 622252 w 996623"/>
                <a:gd name="connsiteY1003" fmla="*/ 259906 h 994936"/>
                <a:gd name="connsiteX1004" fmla="*/ 622252 w 996623"/>
                <a:gd name="connsiteY1004" fmla="*/ 259906 h 994936"/>
                <a:gd name="connsiteX1005" fmla="*/ 624688 w 996623"/>
                <a:gd name="connsiteY1005" fmla="*/ 261240 h 994936"/>
                <a:gd name="connsiteX1006" fmla="*/ 624688 w 996623"/>
                <a:gd name="connsiteY1006" fmla="*/ 261240 h 994936"/>
                <a:gd name="connsiteX1007" fmla="*/ 624688 w 996623"/>
                <a:gd name="connsiteY1007" fmla="*/ 261240 h 994936"/>
                <a:gd name="connsiteX1008" fmla="*/ 624688 w 996623"/>
                <a:gd name="connsiteY1008" fmla="*/ 261240 h 994936"/>
                <a:gd name="connsiteX1009" fmla="*/ 619516 w 996623"/>
                <a:gd name="connsiteY1009" fmla="*/ 258471 h 994936"/>
                <a:gd name="connsiteX1010" fmla="*/ 618749 w 996623"/>
                <a:gd name="connsiteY1010" fmla="*/ 258071 h 994936"/>
                <a:gd name="connsiteX1011" fmla="*/ 618749 w 996623"/>
                <a:gd name="connsiteY1011" fmla="*/ 258071 h 994936"/>
                <a:gd name="connsiteX1012" fmla="*/ 619149 w 996623"/>
                <a:gd name="connsiteY1012" fmla="*/ 258304 h 994936"/>
                <a:gd name="connsiteX1013" fmla="*/ 619483 w 996623"/>
                <a:gd name="connsiteY1013" fmla="*/ 258304 h 994936"/>
                <a:gd name="connsiteX1014" fmla="*/ 619883 w 996623"/>
                <a:gd name="connsiteY1014" fmla="*/ 258505 h 994936"/>
                <a:gd name="connsiteX1015" fmla="*/ 620250 w 996623"/>
                <a:gd name="connsiteY1015" fmla="*/ 258671 h 994936"/>
                <a:gd name="connsiteX1016" fmla="*/ 619950 w 996623"/>
                <a:gd name="connsiteY1016" fmla="*/ 258505 h 994936"/>
                <a:gd name="connsiteX1017" fmla="*/ 618649 w 996623"/>
                <a:gd name="connsiteY1017" fmla="*/ 258071 h 994936"/>
                <a:gd name="connsiteX1018" fmla="*/ 618649 w 996623"/>
                <a:gd name="connsiteY1018" fmla="*/ 258071 h 994936"/>
                <a:gd name="connsiteX1019" fmla="*/ 617048 w 996623"/>
                <a:gd name="connsiteY1019" fmla="*/ 257170 h 994936"/>
                <a:gd name="connsiteX1020" fmla="*/ 615213 w 996623"/>
                <a:gd name="connsiteY1020" fmla="*/ 256236 h 994936"/>
                <a:gd name="connsiteX1021" fmla="*/ 614312 w 996623"/>
                <a:gd name="connsiteY1021" fmla="*/ 255769 h 994936"/>
                <a:gd name="connsiteX1022" fmla="*/ 610709 w 996623"/>
                <a:gd name="connsiteY1022" fmla="*/ 254001 h 994936"/>
                <a:gd name="connsiteX1023" fmla="*/ 608974 w 996623"/>
                <a:gd name="connsiteY1023" fmla="*/ 253200 h 994936"/>
                <a:gd name="connsiteX1024" fmla="*/ 607306 w 996623"/>
                <a:gd name="connsiteY1024" fmla="*/ 252399 h 994936"/>
                <a:gd name="connsiteX1025" fmla="*/ 604136 w 996623"/>
                <a:gd name="connsiteY1025" fmla="*/ 250998 h 994936"/>
                <a:gd name="connsiteX1026" fmla="*/ 604136 w 996623"/>
                <a:gd name="connsiteY1026" fmla="*/ 250998 h 994936"/>
                <a:gd name="connsiteX1027" fmla="*/ 603369 w 996623"/>
                <a:gd name="connsiteY1027" fmla="*/ 250664 h 994936"/>
                <a:gd name="connsiteX1028" fmla="*/ 605204 w 996623"/>
                <a:gd name="connsiteY1028" fmla="*/ 251498 h 994936"/>
                <a:gd name="connsiteX1029" fmla="*/ 606371 w 996623"/>
                <a:gd name="connsiteY1029" fmla="*/ 252032 h 994936"/>
                <a:gd name="connsiteX1030" fmla="*/ 606839 w 996623"/>
                <a:gd name="connsiteY1030" fmla="*/ 252232 h 994936"/>
                <a:gd name="connsiteX1031" fmla="*/ 607306 w 996623"/>
                <a:gd name="connsiteY1031" fmla="*/ 252432 h 994936"/>
                <a:gd name="connsiteX1032" fmla="*/ 607306 w 996623"/>
                <a:gd name="connsiteY1032" fmla="*/ 252432 h 994936"/>
                <a:gd name="connsiteX1033" fmla="*/ 608874 w 996623"/>
                <a:gd name="connsiteY1033" fmla="*/ 253166 h 994936"/>
                <a:gd name="connsiteX1034" fmla="*/ 610675 w 996623"/>
                <a:gd name="connsiteY1034" fmla="*/ 254001 h 994936"/>
                <a:gd name="connsiteX1035" fmla="*/ 610675 w 996623"/>
                <a:gd name="connsiteY1035" fmla="*/ 254001 h 994936"/>
                <a:gd name="connsiteX1036" fmla="*/ 612410 w 996623"/>
                <a:gd name="connsiteY1036" fmla="*/ 254835 h 994936"/>
                <a:gd name="connsiteX1037" fmla="*/ 612410 w 996623"/>
                <a:gd name="connsiteY1037" fmla="*/ 254835 h 994936"/>
                <a:gd name="connsiteX1038" fmla="*/ 614212 w 996623"/>
                <a:gd name="connsiteY1038" fmla="*/ 255702 h 994936"/>
                <a:gd name="connsiteX1039" fmla="*/ 614212 w 996623"/>
                <a:gd name="connsiteY1039" fmla="*/ 255702 h 994936"/>
                <a:gd name="connsiteX1040" fmla="*/ 617748 w 996623"/>
                <a:gd name="connsiteY1040" fmla="*/ 257504 h 994936"/>
                <a:gd name="connsiteX1041" fmla="*/ 617748 w 996623"/>
                <a:gd name="connsiteY1041" fmla="*/ 257504 h 994936"/>
                <a:gd name="connsiteX1042" fmla="*/ 618149 w 996623"/>
                <a:gd name="connsiteY1042" fmla="*/ 257704 h 994936"/>
                <a:gd name="connsiteX1043" fmla="*/ 618315 w 996623"/>
                <a:gd name="connsiteY1043" fmla="*/ 257704 h 994936"/>
                <a:gd name="connsiteX1044" fmla="*/ 617815 w 996623"/>
                <a:gd name="connsiteY1044" fmla="*/ 257404 h 994936"/>
                <a:gd name="connsiteX1045" fmla="*/ 600967 w 996623"/>
                <a:gd name="connsiteY1045" fmla="*/ 249463 h 994936"/>
                <a:gd name="connsiteX1046" fmla="*/ 597297 w 996623"/>
                <a:gd name="connsiteY1046" fmla="*/ 247895 h 994936"/>
                <a:gd name="connsiteX1047" fmla="*/ 595428 w 996623"/>
                <a:gd name="connsiteY1047" fmla="*/ 247161 h 994936"/>
                <a:gd name="connsiteX1048" fmla="*/ 593560 w 996623"/>
                <a:gd name="connsiteY1048" fmla="*/ 246394 h 994936"/>
                <a:gd name="connsiteX1049" fmla="*/ 592426 w 996623"/>
                <a:gd name="connsiteY1049" fmla="*/ 245960 h 994936"/>
                <a:gd name="connsiteX1050" fmla="*/ 591425 w 996623"/>
                <a:gd name="connsiteY1050" fmla="*/ 245560 h 994936"/>
                <a:gd name="connsiteX1051" fmla="*/ 590824 w 996623"/>
                <a:gd name="connsiteY1051" fmla="*/ 245360 h 994936"/>
                <a:gd name="connsiteX1052" fmla="*/ 590824 w 996623"/>
                <a:gd name="connsiteY1052" fmla="*/ 245360 h 994936"/>
                <a:gd name="connsiteX1053" fmla="*/ 590824 w 996623"/>
                <a:gd name="connsiteY1053" fmla="*/ 245360 h 994936"/>
                <a:gd name="connsiteX1054" fmla="*/ 591391 w 996623"/>
                <a:gd name="connsiteY1054" fmla="*/ 245560 h 994936"/>
                <a:gd name="connsiteX1055" fmla="*/ 591391 w 996623"/>
                <a:gd name="connsiteY1055" fmla="*/ 245560 h 994936"/>
                <a:gd name="connsiteX1056" fmla="*/ 591892 w 996623"/>
                <a:gd name="connsiteY1056" fmla="*/ 245560 h 994936"/>
                <a:gd name="connsiteX1057" fmla="*/ 591892 w 996623"/>
                <a:gd name="connsiteY1057" fmla="*/ 245560 h 994936"/>
                <a:gd name="connsiteX1058" fmla="*/ 592392 w 996623"/>
                <a:gd name="connsiteY1058" fmla="*/ 245760 h 994936"/>
                <a:gd name="connsiteX1059" fmla="*/ 592392 w 996623"/>
                <a:gd name="connsiteY1059" fmla="*/ 245760 h 994936"/>
                <a:gd name="connsiteX1060" fmla="*/ 593160 w 996623"/>
                <a:gd name="connsiteY1060" fmla="*/ 246027 h 994936"/>
                <a:gd name="connsiteX1061" fmla="*/ 593160 w 996623"/>
                <a:gd name="connsiteY1061" fmla="*/ 246027 h 994936"/>
                <a:gd name="connsiteX1062" fmla="*/ 593160 w 996623"/>
                <a:gd name="connsiteY1062" fmla="*/ 246027 h 994936"/>
                <a:gd name="connsiteX1063" fmla="*/ 593160 w 996623"/>
                <a:gd name="connsiteY1063" fmla="*/ 246027 h 994936"/>
                <a:gd name="connsiteX1064" fmla="*/ 595362 w 996623"/>
                <a:gd name="connsiteY1064" fmla="*/ 246928 h 994936"/>
                <a:gd name="connsiteX1065" fmla="*/ 596029 w 996623"/>
                <a:gd name="connsiteY1065" fmla="*/ 247194 h 994936"/>
                <a:gd name="connsiteX1066" fmla="*/ 596396 w 996623"/>
                <a:gd name="connsiteY1066" fmla="*/ 247194 h 994936"/>
                <a:gd name="connsiteX1067" fmla="*/ 596863 w 996623"/>
                <a:gd name="connsiteY1067" fmla="*/ 247361 h 994936"/>
                <a:gd name="connsiteX1068" fmla="*/ 596863 w 996623"/>
                <a:gd name="connsiteY1068" fmla="*/ 247361 h 994936"/>
                <a:gd name="connsiteX1069" fmla="*/ 600499 w 996623"/>
                <a:gd name="connsiteY1069" fmla="*/ 248896 h 994936"/>
                <a:gd name="connsiteX1070" fmla="*/ 600499 w 996623"/>
                <a:gd name="connsiteY1070" fmla="*/ 248896 h 994936"/>
                <a:gd name="connsiteX1071" fmla="*/ 601400 w 996623"/>
                <a:gd name="connsiteY1071" fmla="*/ 249296 h 994936"/>
                <a:gd name="connsiteX1072" fmla="*/ 601634 w 996623"/>
                <a:gd name="connsiteY1072" fmla="*/ 249296 h 994936"/>
                <a:gd name="connsiteX1073" fmla="*/ 601867 w 996623"/>
                <a:gd name="connsiteY1073" fmla="*/ 249296 h 994936"/>
                <a:gd name="connsiteX1074" fmla="*/ 602568 w 996623"/>
                <a:gd name="connsiteY1074" fmla="*/ 249597 h 994936"/>
                <a:gd name="connsiteX1075" fmla="*/ 602101 w 996623"/>
                <a:gd name="connsiteY1075" fmla="*/ 249363 h 994936"/>
                <a:gd name="connsiteX1076" fmla="*/ 589657 w 996623"/>
                <a:gd name="connsiteY1076" fmla="*/ 244892 h 994936"/>
                <a:gd name="connsiteX1077" fmla="*/ 588989 w 996623"/>
                <a:gd name="connsiteY1077" fmla="*/ 244626 h 994936"/>
                <a:gd name="connsiteX1078" fmla="*/ 588389 w 996623"/>
                <a:gd name="connsiteY1078" fmla="*/ 244425 h 994936"/>
                <a:gd name="connsiteX1079" fmla="*/ 587755 w 996623"/>
                <a:gd name="connsiteY1079" fmla="*/ 244192 h 994936"/>
                <a:gd name="connsiteX1080" fmla="*/ 586921 w 996623"/>
                <a:gd name="connsiteY1080" fmla="*/ 243892 h 994936"/>
                <a:gd name="connsiteX1081" fmla="*/ 586220 w 996623"/>
                <a:gd name="connsiteY1081" fmla="*/ 243625 h 994936"/>
                <a:gd name="connsiteX1082" fmla="*/ 584852 w 996623"/>
                <a:gd name="connsiteY1082" fmla="*/ 243158 h 994936"/>
                <a:gd name="connsiteX1083" fmla="*/ 586153 w 996623"/>
                <a:gd name="connsiteY1083" fmla="*/ 243625 h 994936"/>
                <a:gd name="connsiteX1084" fmla="*/ 586153 w 996623"/>
                <a:gd name="connsiteY1084" fmla="*/ 243625 h 994936"/>
                <a:gd name="connsiteX1085" fmla="*/ 587855 w 996623"/>
                <a:gd name="connsiteY1085" fmla="*/ 244259 h 994936"/>
                <a:gd name="connsiteX1086" fmla="*/ 588222 w 996623"/>
                <a:gd name="connsiteY1086" fmla="*/ 244259 h 994936"/>
                <a:gd name="connsiteX1087" fmla="*/ 588422 w 996623"/>
                <a:gd name="connsiteY1087" fmla="*/ 244259 h 994936"/>
                <a:gd name="connsiteX1088" fmla="*/ 588856 w 996623"/>
                <a:gd name="connsiteY1088" fmla="*/ 244259 h 994936"/>
                <a:gd name="connsiteX1089" fmla="*/ 588856 w 996623"/>
                <a:gd name="connsiteY1089" fmla="*/ 244259 h 994936"/>
                <a:gd name="connsiteX1090" fmla="*/ 589490 w 996623"/>
                <a:gd name="connsiteY1090" fmla="*/ 244492 h 994936"/>
                <a:gd name="connsiteX1091" fmla="*/ 590124 w 996623"/>
                <a:gd name="connsiteY1091" fmla="*/ 244726 h 994936"/>
                <a:gd name="connsiteX1092" fmla="*/ 590324 w 996623"/>
                <a:gd name="connsiteY1092" fmla="*/ 244726 h 994936"/>
                <a:gd name="connsiteX1093" fmla="*/ 590324 w 996623"/>
                <a:gd name="connsiteY1093" fmla="*/ 244726 h 994936"/>
                <a:gd name="connsiteX1094" fmla="*/ 582984 w 996623"/>
                <a:gd name="connsiteY1094" fmla="*/ 242490 h 994936"/>
                <a:gd name="connsiteX1095" fmla="*/ 582317 w 996623"/>
                <a:gd name="connsiteY1095" fmla="*/ 242290 h 994936"/>
                <a:gd name="connsiteX1096" fmla="*/ 583484 w 996623"/>
                <a:gd name="connsiteY1096" fmla="*/ 242724 h 994936"/>
                <a:gd name="connsiteX1097" fmla="*/ 584786 w 996623"/>
                <a:gd name="connsiteY1097" fmla="*/ 243158 h 994936"/>
                <a:gd name="connsiteX1098" fmla="*/ 584218 w 996623"/>
                <a:gd name="connsiteY1098" fmla="*/ 242924 h 994936"/>
                <a:gd name="connsiteX1099" fmla="*/ 582116 w 996623"/>
                <a:gd name="connsiteY1099" fmla="*/ 242223 h 994936"/>
                <a:gd name="connsiteX1100" fmla="*/ 582317 w 996623"/>
                <a:gd name="connsiteY1100" fmla="*/ 242223 h 994936"/>
                <a:gd name="connsiteX1101" fmla="*/ 582317 w 996623"/>
                <a:gd name="connsiteY1101" fmla="*/ 242223 h 994936"/>
                <a:gd name="connsiteX1102" fmla="*/ 582116 w 996623"/>
                <a:gd name="connsiteY1102" fmla="*/ 242223 h 994936"/>
                <a:gd name="connsiteX1103" fmla="*/ 582116 w 996623"/>
                <a:gd name="connsiteY1103" fmla="*/ 242223 h 994936"/>
                <a:gd name="connsiteX1104" fmla="*/ 582116 w 996623"/>
                <a:gd name="connsiteY1104" fmla="*/ 242223 h 994936"/>
                <a:gd name="connsiteX1105" fmla="*/ 580915 w 996623"/>
                <a:gd name="connsiteY1105" fmla="*/ 241790 h 994936"/>
                <a:gd name="connsiteX1106" fmla="*/ 577579 w 996623"/>
                <a:gd name="connsiteY1106" fmla="*/ 240655 h 994936"/>
                <a:gd name="connsiteX1107" fmla="*/ 580915 w 996623"/>
                <a:gd name="connsiteY1107" fmla="*/ 241823 h 994936"/>
                <a:gd name="connsiteX1108" fmla="*/ 580915 w 996623"/>
                <a:gd name="connsiteY1108" fmla="*/ 241823 h 994936"/>
                <a:gd name="connsiteX1109" fmla="*/ 582050 w 996623"/>
                <a:gd name="connsiteY1109" fmla="*/ 242190 h 994936"/>
                <a:gd name="connsiteX1110" fmla="*/ 580949 w 996623"/>
                <a:gd name="connsiteY1110" fmla="*/ 241790 h 994936"/>
                <a:gd name="connsiteX1111" fmla="*/ 575511 w 996623"/>
                <a:gd name="connsiteY1111" fmla="*/ 240121 h 994936"/>
                <a:gd name="connsiteX1112" fmla="*/ 575511 w 996623"/>
                <a:gd name="connsiteY1112" fmla="*/ 240121 h 994936"/>
                <a:gd name="connsiteX1113" fmla="*/ 575511 w 996623"/>
                <a:gd name="connsiteY1113" fmla="*/ 240121 h 994936"/>
                <a:gd name="connsiteX1114" fmla="*/ 575511 w 996623"/>
                <a:gd name="connsiteY1114" fmla="*/ 240121 h 994936"/>
                <a:gd name="connsiteX1115" fmla="*/ 573175 w 996623"/>
                <a:gd name="connsiteY1115" fmla="*/ 239321 h 994936"/>
                <a:gd name="connsiteX1116" fmla="*/ 571407 w 996623"/>
                <a:gd name="connsiteY1116" fmla="*/ 238787 h 994936"/>
                <a:gd name="connsiteX1117" fmla="*/ 569472 w 996623"/>
                <a:gd name="connsiteY1117" fmla="*/ 238220 h 994936"/>
                <a:gd name="connsiteX1118" fmla="*/ 566636 w 996623"/>
                <a:gd name="connsiteY1118" fmla="*/ 237419 h 994936"/>
                <a:gd name="connsiteX1119" fmla="*/ 566636 w 996623"/>
                <a:gd name="connsiteY1119" fmla="*/ 237419 h 994936"/>
                <a:gd name="connsiteX1120" fmla="*/ 566169 w 996623"/>
                <a:gd name="connsiteY1120" fmla="*/ 237419 h 994936"/>
                <a:gd name="connsiteX1121" fmla="*/ 563667 w 996623"/>
                <a:gd name="connsiteY1121" fmla="*/ 236685 h 994936"/>
                <a:gd name="connsiteX1122" fmla="*/ 562165 w 996623"/>
                <a:gd name="connsiteY1122" fmla="*/ 236118 h 994936"/>
                <a:gd name="connsiteX1123" fmla="*/ 558562 w 996623"/>
                <a:gd name="connsiteY1123" fmla="*/ 235217 h 994936"/>
                <a:gd name="connsiteX1124" fmla="*/ 558562 w 996623"/>
                <a:gd name="connsiteY1124" fmla="*/ 235217 h 994936"/>
                <a:gd name="connsiteX1125" fmla="*/ 558229 w 996623"/>
                <a:gd name="connsiteY1125" fmla="*/ 235217 h 994936"/>
                <a:gd name="connsiteX1126" fmla="*/ 558229 w 996623"/>
                <a:gd name="connsiteY1126" fmla="*/ 235217 h 994936"/>
                <a:gd name="connsiteX1127" fmla="*/ 557862 w 996623"/>
                <a:gd name="connsiteY1127" fmla="*/ 235217 h 994936"/>
                <a:gd name="connsiteX1128" fmla="*/ 558262 w 996623"/>
                <a:gd name="connsiteY1128" fmla="*/ 235217 h 994936"/>
                <a:gd name="connsiteX1129" fmla="*/ 558262 w 996623"/>
                <a:gd name="connsiteY1129" fmla="*/ 235217 h 994936"/>
                <a:gd name="connsiteX1130" fmla="*/ 558496 w 996623"/>
                <a:gd name="connsiteY1130" fmla="*/ 235217 h 994936"/>
                <a:gd name="connsiteX1131" fmla="*/ 558696 w 996623"/>
                <a:gd name="connsiteY1131" fmla="*/ 235217 h 994936"/>
                <a:gd name="connsiteX1132" fmla="*/ 559530 w 996623"/>
                <a:gd name="connsiteY1132" fmla="*/ 235451 h 994936"/>
                <a:gd name="connsiteX1133" fmla="*/ 561231 w 996623"/>
                <a:gd name="connsiteY1133" fmla="*/ 235884 h 994936"/>
                <a:gd name="connsiteX1134" fmla="*/ 562232 w 996623"/>
                <a:gd name="connsiteY1134" fmla="*/ 236151 h 994936"/>
                <a:gd name="connsiteX1135" fmla="*/ 563600 w 996623"/>
                <a:gd name="connsiteY1135" fmla="*/ 236518 h 994936"/>
                <a:gd name="connsiteX1136" fmla="*/ 566669 w 996623"/>
                <a:gd name="connsiteY1136" fmla="*/ 237352 h 994936"/>
                <a:gd name="connsiteX1137" fmla="*/ 566669 w 996623"/>
                <a:gd name="connsiteY1137" fmla="*/ 237352 h 994936"/>
                <a:gd name="connsiteX1138" fmla="*/ 567103 w 996623"/>
                <a:gd name="connsiteY1138" fmla="*/ 237352 h 994936"/>
                <a:gd name="connsiteX1139" fmla="*/ 567503 w 996623"/>
                <a:gd name="connsiteY1139" fmla="*/ 237352 h 994936"/>
                <a:gd name="connsiteX1140" fmla="*/ 567837 w 996623"/>
                <a:gd name="connsiteY1140" fmla="*/ 237352 h 994936"/>
                <a:gd name="connsiteX1141" fmla="*/ 568037 w 996623"/>
                <a:gd name="connsiteY1141" fmla="*/ 237352 h 994936"/>
                <a:gd name="connsiteX1142" fmla="*/ 568037 w 996623"/>
                <a:gd name="connsiteY1142" fmla="*/ 237352 h 994936"/>
                <a:gd name="connsiteX1143" fmla="*/ 568037 w 996623"/>
                <a:gd name="connsiteY1143" fmla="*/ 237352 h 994936"/>
                <a:gd name="connsiteX1144" fmla="*/ 568037 w 996623"/>
                <a:gd name="connsiteY1144" fmla="*/ 237352 h 994936"/>
                <a:gd name="connsiteX1145" fmla="*/ 568304 w 996623"/>
                <a:gd name="connsiteY1145" fmla="*/ 237352 h 994936"/>
                <a:gd name="connsiteX1146" fmla="*/ 568304 w 996623"/>
                <a:gd name="connsiteY1146" fmla="*/ 237352 h 994936"/>
                <a:gd name="connsiteX1147" fmla="*/ 569005 w 996623"/>
                <a:gd name="connsiteY1147" fmla="*/ 237553 h 994936"/>
                <a:gd name="connsiteX1148" fmla="*/ 569005 w 996623"/>
                <a:gd name="connsiteY1148" fmla="*/ 237553 h 994936"/>
                <a:gd name="connsiteX1149" fmla="*/ 570239 w 996623"/>
                <a:gd name="connsiteY1149" fmla="*/ 237920 h 994936"/>
                <a:gd name="connsiteX1150" fmla="*/ 570606 w 996623"/>
                <a:gd name="connsiteY1150" fmla="*/ 237920 h 994936"/>
                <a:gd name="connsiteX1151" fmla="*/ 570840 w 996623"/>
                <a:gd name="connsiteY1151" fmla="*/ 237920 h 994936"/>
                <a:gd name="connsiteX1152" fmla="*/ 570840 w 996623"/>
                <a:gd name="connsiteY1152" fmla="*/ 237920 h 994936"/>
                <a:gd name="connsiteX1153" fmla="*/ 571507 w 996623"/>
                <a:gd name="connsiteY1153" fmla="*/ 238120 h 994936"/>
                <a:gd name="connsiteX1154" fmla="*/ 571941 w 996623"/>
                <a:gd name="connsiteY1154" fmla="*/ 238120 h 994936"/>
                <a:gd name="connsiteX1155" fmla="*/ 572441 w 996623"/>
                <a:gd name="connsiteY1155" fmla="*/ 238287 h 994936"/>
                <a:gd name="connsiteX1156" fmla="*/ 572441 w 996623"/>
                <a:gd name="connsiteY1156" fmla="*/ 238287 h 994936"/>
                <a:gd name="connsiteX1157" fmla="*/ 573209 w 996623"/>
                <a:gd name="connsiteY1157" fmla="*/ 238520 h 994936"/>
                <a:gd name="connsiteX1158" fmla="*/ 573609 w 996623"/>
                <a:gd name="connsiteY1158" fmla="*/ 238520 h 994936"/>
                <a:gd name="connsiteX1159" fmla="*/ 574410 w 996623"/>
                <a:gd name="connsiteY1159" fmla="*/ 238754 h 994936"/>
                <a:gd name="connsiteX1160" fmla="*/ 573709 w 996623"/>
                <a:gd name="connsiteY1160" fmla="*/ 238520 h 994936"/>
                <a:gd name="connsiteX1161" fmla="*/ 556494 w 996623"/>
                <a:gd name="connsiteY1161" fmla="*/ 234783 h 994936"/>
                <a:gd name="connsiteX1162" fmla="*/ 556794 w 996623"/>
                <a:gd name="connsiteY1162" fmla="*/ 234783 h 994936"/>
                <a:gd name="connsiteX1163" fmla="*/ 556594 w 996623"/>
                <a:gd name="connsiteY1163" fmla="*/ 234783 h 994936"/>
                <a:gd name="connsiteX1164" fmla="*/ 554859 w 996623"/>
                <a:gd name="connsiteY1164" fmla="*/ 234350 h 994936"/>
                <a:gd name="connsiteX1165" fmla="*/ 550455 w 996623"/>
                <a:gd name="connsiteY1165" fmla="*/ 233349 h 994936"/>
                <a:gd name="connsiteX1166" fmla="*/ 547119 w 996623"/>
                <a:gd name="connsiteY1166" fmla="*/ 232682 h 994936"/>
                <a:gd name="connsiteX1167" fmla="*/ 546185 w 996623"/>
                <a:gd name="connsiteY1167" fmla="*/ 232515 h 994936"/>
                <a:gd name="connsiteX1168" fmla="*/ 547052 w 996623"/>
                <a:gd name="connsiteY1168" fmla="*/ 232715 h 994936"/>
                <a:gd name="connsiteX1169" fmla="*/ 547052 w 996623"/>
                <a:gd name="connsiteY1169" fmla="*/ 232715 h 994936"/>
                <a:gd name="connsiteX1170" fmla="*/ 548153 w 996623"/>
                <a:gd name="connsiteY1170" fmla="*/ 232948 h 994936"/>
                <a:gd name="connsiteX1171" fmla="*/ 548620 w 996623"/>
                <a:gd name="connsiteY1171" fmla="*/ 232948 h 994936"/>
                <a:gd name="connsiteX1172" fmla="*/ 550255 w 996623"/>
                <a:gd name="connsiteY1172" fmla="*/ 233315 h 994936"/>
                <a:gd name="connsiteX1173" fmla="*/ 552424 w 996623"/>
                <a:gd name="connsiteY1173" fmla="*/ 233783 h 994936"/>
                <a:gd name="connsiteX1174" fmla="*/ 553224 w 996623"/>
                <a:gd name="connsiteY1174" fmla="*/ 233783 h 994936"/>
                <a:gd name="connsiteX1175" fmla="*/ 553658 w 996623"/>
                <a:gd name="connsiteY1175" fmla="*/ 233783 h 994936"/>
                <a:gd name="connsiteX1176" fmla="*/ 554625 w 996623"/>
                <a:gd name="connsiteY1176" fmla="*/ 234016 h 994936"/>
                <a:gd name="connsiteX1177" fmla="*/ 554625 w 996623"/>
                <a:gd name="connsiteY1177" fmla="*/ 234016 h 994936"/>
                <a:gd name="connsiteX1178" fmla="*/ 555159 w 996623"/>
                <a:gd name="connsiteY1178" fmla="*/ 234016 h 994936"/>
                <a:gd name="connsiteX1179" fmla="*/ 555493 w 996623"/>
                <a:gd name="connsiteY1179" fmla="*/ 234016 h 994936"/>
                <a:gd name="connsiteX1180" fmla="*/ 555793 w 996623"/>
                <a:gd name="connsiteY1180" fmla="*/ 234016 h 994936"/>
                <a:gd name="connsiteX1181" fmla="*/ 556394 w 996623"/>
                <a:gd name="connsiteY1181" fmla="*/ 234016 h 994936"/>
                <a:gd name="connsiteX1182" fmla="*/ 555860 w 996623"/>
                <a:gd name="connsiteY1182" fmla="*/ 234016 h 994936"/>
                <a:gd name="connsiteX1183" fmla="*/ 553625 w 996623"/>
                <a:gd name="connsiteY1183" fmla="*/ 182737 h 994936"/>
                <a:gd name="connsiteX1184" fmla="*/ 552690 w 996623"/>
                <a:gd name="connsiteY1184" fmla="*/ 187675 h 994936"/>
                <a:gd name="connsiteX1185" fmla="*/ 552690 w 996623"/>
                <a:gd name="connsiteY1185" fmla="*/ 187008 h 994936"/>
                <a:gd name="connsiteX1186" fmla="*/ 546618 w 996623"/>
                <a:gd name="connsiteY1186" fmla="*/ 218769 h 994936"/>
                <a:gd name="connsiteX1187" fmla="*/ 544016 w 996623"/>
                <a:gd name="connsiteY1187" fmla="*/ 232114 h 994936"/>
                <a:gd name="connsiteX1188" fmla="*/ 544016 w 996623"/>
                <a:gd name="connsiteY1188" fmla="*/ 232114 h 994936"/>
                <a:gd name="connsiteX1189" fmla="*/ 545150 w 996623"/>
                <a:gd name="connsiteY1189" fmla="*/ 232315 h 994936"/>
                <a:gd name="connsiteX1190" fmla="*/ 544016 w 996623"/>
                <a:gd name="connsiteY1190" fmla="*/ 232081 h 994936"/>
                <a:gd name="connsiteX1191" fmla="*/ 545184 w 996623"/>
                <a:gd name="connsiteY1191" fmla="*/ 232481 h 994936"/>
                <a:gd name="connsiteX1192" fmla="*/ 545784 w 996623"/>
                <a:gd name="connsiteY1192" fmla="*/ 232481 h 994936"/>
                <a:gd name="connsiteX1193" fmla="*/ 546018 w 996623"/>
                <a:gd name="connsiteY1193" fmla="*/ 232481 h 994936"/>
                <a:gd name="connsiteX1194" fmla="*/ 545551 w 996623"/>
                <a:gd name="connsiteY1194" fmla="*/ 232481 h 994936"/>
                <a:gd name="connsiteX1195" fmla="*/ 996485 w 996623"/>
                <a:gd name="connsiteY1195" fmla="*/ 493013 h 994936"/>
                <a:gd name="connsiteX1196" fmla="*/ 996485 w 996623"/>
                <a:gd name="connsiteY1196" fmla="*/ 493013 h 994936"/>
                <a:gd name="connsiteX1197" fmla="*/ 969194 w 996623"/>
                <a:gd name="connsiteY1197" fmla="*/ 337541 h 994936"/>
                <a:gd name="connsiteX1198" fmla="*/ 966391 w 996623"/>
                <a:gd name="connsiteY1198" fmla="*/ 329634 h 994936"/>
                <a:gd name="connsiteX1199" fmla="*/ 963055 w 996623"/>
                <a:gd name="connsiteY1199" fmla="*/ 320993 h 994936"/>
                <a:gd name="connsiteX1200" fmla="*/ 883785 w 996623"/>
                <a:gd name="connsiteY1200" fmla="*/ 184372 h 994936"/>
                <a:gd name="connsiteX1201" fmla="*/ 878413 w 996623"/>
                <a:gd name="connsiteY1201" fmla="*/ 177900 h 994936"/>
                <a:gd name="connsiteX1202" fmla="*/ 872408 w 996623"/>
                <a:gd name="connsiteY1202" fmla="*/ 170893 h 994936"/>
                <a:gd name="connsiteX1203" fmla="*/ 865535 w 996623"/>
                <a:gd name="connsiteY1203" fmla="*/ 176899 h 994936"/>
                <a:gd name="connsiteX1204" fmla="*/ 865535 w 996623"/>
                <a:gd name="connsiteY1204" fmla="*/ 176899 h 994936"/>
                <a:gd name="connsiteX1205" fmla="*/ 844816 w 996623"/>
                <a:gd name="connsiteY1205" fmla="*/ 194915 h 994936"/>
                <a:gd name="connsiteX1206" fmla="*/ 844816 w 996623"/>
                <a:gd name="connsiteY1206" fmla="*/ 194915 h 994936"/>
                <a:gd name="connsiteX1207" fmla="*/ 834474 w 996623"/>
                <a:gd name="connsiteY1207" fmla="*/ 203923 h 994936"/>
                <a:gd name="connsiteX1208" fmla="*/ 824098 w 996623"/>
                <a:gd name="connsiteY1208" fmla="*/ 212964 h 994936"/>
                <a:gd name="connsiteX1209" fmla="*/ 824098 w 996623"/>
                <a:gd name="connsiteY1209" fmla="*/ 212964 h 994936"/>
                <a:gd name="connsiteX1210" fmla="*/ 813689 w 996623"/>
                <a:gd name="connsiteY1210" fmla="*/ 221972 h 994936"/>
                <a:gd name="connsiteX1211" fmla="*/ 813689 w 996623"/>
                <a:gd name="connsiteY1211" fmla="*/ 221972 h 994936"/>
                <a:gd name="connsiteX1212" fmla="*/ 803413 w 996623"/>
                <a:gd name="connsiteY1212" fmla="*/ 230980 h 994936"/>
                <a:gd name="connsiteX1213" fmla="*/ 803413 w 996623"/>
                <a:gd name="connsiteY1213" fmla="*/ 230980 h 994936"/>
                <a:gd name="connsiteX1214" fmla="*/ 802078 w 996623"/>
                <a:gd name="connsiteY1214" fmla="*/ 232148 h 994936"/>
                <a:gd name="connsiteX1215" fmla="*/ 794639 w 996623"/>
                <a:gd name="connsiteY1215" fmla="*/ 238820 h 994936"/>
                <a:gd name="connsiteX1216" fmla="*/ 793104 w 996623"/>
                <a:gd name="connsiteY1216" fmla="*/ 240155 h 994936"/>
                <a:gd name="connsiteX1217" fmla="*/ 793104 w 996623"/>
                <a:gd name="connsiteY1217" fmla="*/ 240155 h 994936"/>
                <a:gd name="connsiteX1218" fmla="*/ 788266 w 996623"/>
                <a:gd name="connsiteY1218" fmla="*/ 244359 h 994936"/>
                <a:gd name="connsiteX1219" fmla="*/ 783429 w 996623"/>
                <a:gd name="connsiteY1219" fmla="*/ 248529 h 994936"/>
                <a:gd name="connsiteX1220" fmla="*/ 782761 w 996623"/>
                <a:gd name="connsiteY1220" fmla="*/ 249163 h 994936"/>
                <a:gd name="connsiteX1221" fmla="*/ 782761 w 996623"/>
                <a:gd name="connsiteY1221" fmla="*/ 249163 h 994936"/>
                <a:gd name="connsiteX1222" fmla="*/ 780393 w 996623"/>
                <a:gd name="connsiteY1222" fmla="*/ 251265 h 994936"/>
                <a:gd name="connsiteX1223" fmla="*/ 777056 w 996623"/>
                <a:gd name="connsiteY1223" fmla="*/ 254267 h 994936"/>
                <a:gd name="connsiteX1224" fmla="*/ 774287 w 996623"/>
                <a:gd name="connsiteY1224" fmla="*/ 256703 h 994936"/>
                <a:gd name="connsiteX1225" fmla="*/ 772719 w 996623"/>
                <a:gd name="connsiteY1225" fmla="*/ 258071 h 994936"/>
                <a:gd name="connsiteX1226" fmla="*/ 772719 w 996623"/>
                <a:gd name="connsiteY1226" fmla="*/ 258071 h 994936"/>
                <a:gd name="connsiteX1227" fmla="*/ 769149 w 996623"/>
                <a:gd name="connsiteY1227" fmla="*/ 261207 h 994936"/>
                <a:gd name="connsiteX1228" fmla="*/ 769149 w 996623"/>
                <a:gd name="connsiteY1228" fmla="*/ 261207 h 994936"/>
                <a:gd name="connsiteX1229" fmla="*/ 768515 w 996623"/>
                <a:gd name="connsiteY1229" fmla="*/ 261774 h 994936"/>
                <a:gd name="connsiteX1230" fmla="*/ 762276 w 996623"/>
                <a:gd name="connsiteY1230" fmla="*/ 267179 h 994936"/>
                <a:gd name="connsiteX1231" fmla="*/ 762276 w 996623"/>
                <a:gd name="connsiteY1231" fmla="*/ 267179 h 994936"/>
                <a:gd name="connsiteX1232" fmla="*/ 758940 w 996623"/>
                <a:gd name="connsiteY1232" fmla="*/ 270148 h 994936"/>
                <a:gd name="connsiteX1233" fmla="*/ 758940 w 996623"/>
                <a:gd name="connsiteY1233" fmla="*/ 270148 h 994936"/>
                <a:gd name="connsiteX1234" fmla="*/ 755604 w 996623"/>
                <a:gd name="connsiteY1234" fmla="*/ 273117 h 994936"/>
                <a:gd name="connsiteX1235" fmla="*/ 755604 w 996623"/>
                <a:gd name="connsiteY1235" fmla="*/ 273117 h 994936"/>
                <a:gd name="connsiteX1236" fmla="*/ 752268 w 996623"/>
                <a:gd name="connsiteY1236" fmla="*/ 276087 h 994936"/>
                <a:gd name="connsiteX1237" fmla="*/ 752268 w 996623"/>
                <a:gd name="connsiteY1237" fmla="*/ 276087 h 994936"/>
                <a:gd name="connsiteX1238" fmla="*/ 748931 w 996623"/>
                <a:gd name="connsiteY1238" fmla="*/ 279056 h 994936"/>
                <a:gd name="connsiteX1239" fmla="*/ 748931 w 996623"/>
                <a:gd name="connsiteY1239" fmla="*/ 279056 h 994936"/>
                <a:gd name="connsiteX1240" fmla="*/ 745929 w 996623"/>
                <a:gd name="connsiteY1240" fmla="*/ 281658 h 994936"/>
                <a:gd name="connsiteX1241" fmla="*/ 745495 w 996623"/>
                <a:gd name="connsiteY1241" fmla="*/ 282025 h 994936"/>
                <a:gd name="connsiteX1242" fmla="*/ 745261 w 996623"/>
                <a:gd name="connsiteY1242" fmla="*/ 282259 h 994936"/>
                <a:gd name="connsiteX1243" fmla="*/ 744227 w 996623"/>
                <a:gd name="connsiteY1243" fmla="*/ 283160 h 994936"/>
                <a:gd name="connsiteX1244" fmla="*/ 743793 w 996623"/>
                <a:gd name="connsiteY1244" fmla="*/ 283527 h 994936"/>
                <a:gd name="connsiteX1245" fmla="*/ 741992 w 996623"/>
                <a:gd name="connsiteY1245" fmla="*/ 285061 h 994936"/>
                <a:gd name="connsiteX1246" fmla="*/ 738656 w 996623"/>
                <a:gd name="connsiteY1246" fmla="*/ 288064 h 994936"/>
                <a:gd name="connsiteX1247" fmla="*/ 731716 w 996623"/>
                <a:gd name="connsiteY1247" fmla="*/ 294069 h 994936"/>
                <a:gd name="connsiteX1248" fmla="*/ 731716 w 996623"/>
                <a:gd name="connsiteY1248" fmla="*/ 294069 h 994936"/>
                <a:gd name="connsiteX1249" fmla="*/ 721307 w 996623"/>
                <a:gd name="connsiteY1249" fmla="*/ 303111 h 994936"/>
                <a:gd name="connsiteX1250" fmla="*/ 710998 w 996623"/>
                <a:gd name="connsiteY1250" fmla="*/ 312119 h 994936"/>
                <a:gd name="connsiteX1251" fmla="*/ 700588 w 996623"/>
                <a:gd name="connsiteY1251" fmla="*/ 321160 h 994936"/>
                <a:gd name="connsiteX1252" fmla="*/ 700588 w 996623"/>
                <a:gd name="connsiteY1252" fmla="*/ 321160 h 994936"/>
                <a:gd name="connsiteX1253" fmla="*/ 698920 w 996623"/>
                <a:gd name="connsiteY1253" fmla="*/ 322628 h 994936"/>
                <a:gd name="connsiteX1254" fmla="*/ 698520 w 996623"/>
                <a:gd name="connsiteY1254" fmla="*/ 322962 h 994936"/>
                <a:gd name="connsiteX1255" fmla="*/ 698520 w 996623"/>
                <a:gd name="connsiteY1255" fmla="*/ 322962 h 994936"/>
                <a:gd name="connsiteX1256" fmla="*/ 688945 w 996623"/>
                <a:gd name="connsiteY1256" fmla="*/ 330368 h 994936"/>
                <a:gd name="connsiteX1257" fmla="*/ 688945 w 996623"/>
                <a:gd name="connsiteY1257" fmla="*/ 330368 h 994936"/>
                <a:gd name="connsiteX1258" fmla="*/ 678635 w 996623"/>
                <a:gd name="connsiteY1258" fmla="*/ 339376 h 994936"/>
                <a:gd name="connsiteX1259" fmla="*/ 678635 w 996623"/>
                <a:gd name="connsiteY1259" fmla="*/ 339376 h 994936"/>
                <a:gd name="connsiteX1260" fmla="*/ 678402 w 996623"/>
                <a:gd name="connsiteY1260" fmla="*/ 339109 h 994936"/>
                <a:gd name="connsiteX1261" fmla="*/ 678402 w 996623"/>
                <a:gd name="connsiteY1261" fmla="*/ 339109 h 994936"/>
                <a:gd name="connsiteX1262" fmla="*/ 678135 w 996623"/>
                <a:gd name="connsiteY1262" fmla="*/ 338809 h 994936"/>
                <a:gd name="connsiteX1263" fmla="*/ 677835 w 996623"/>
                <a:gd name="connsiteY1263" fmla="*/ 338476 h 994936"/>
                <a:gd name="connsiteX1264" fmla="*/ 677668 w 996623"/>
                <a:gd name="connsiteY1264" fmla="*/ 338309 h 994936"/>
                <a:gd name="connsiteX1265" fmla="*/ 675900 w 996623"/>
                <a:gd name="connsiteY1265" fmla="*/ 336307 h 994936"/>
                <a:gd name="connsiteX1266" fmla="*/ 675399 w 996623"/>
                <a:gd name="connsiteY1266" fmla="*/ 335740 h 994936"/>
                <a:gd name="connsiteX1267" fmla="*/ 675399 w 996623"/>
                <a:gd name="connsiteY1267" fmla="*/ 335740 h 994936"/>
                <a:gd name="connsiteX1268" fmla="*/ 675066 w 996623"/>
                <a:gd name="connsiteY1268" fmla="*/ 335406 h 994936"/>
                <a:gd name="connsiteX1269" fmla="*/ 674899 w 996623"/>
                <a:gd name="connsiteY1269" fmla="*/ 335206 h 994936"/>
                <a:gd name="connsiteX1270" fmla="*/ 674699 w 996623"/>
                <a:gd name="connsiteY1270" fmla="*/ 335006 h 994936"/>
                <a:gd name="connsiteX1271" fmla="*/ 674699 w 996623"/>
                <a:gd name="connsiteY1271" fmla="*/ 335006 h 994936"/>
                <a:gd name="connsiteX1272" fmla="*/ 674065 w 996623"/>
                <a:gd name="connsiteY1272" fmla="*/ 334339 h 994936"/>
                <a:gd name="connsiteX1273" fmla="*/ 673164 w 996623"/>
                <a:gd name="connsiteY1273" fmla="*/ 333338 h 994936"/>
                <a:gd name="connsiteX1274" fmla="*/ 672497 w 996623"/>
                <a:gd name="connsiteY1274" fmla="*/ 332637 h 994936"/>
                <a:gd name="connsiteX1275" fmla="*/ 670829 w 996623"/>
                <a:gd name="connsiteY1275" fmla="*/ 330902 h 994936"/>
                <a:gd name="connsiteX1276" fmla="*/ 669127 w 996623"/>
                <a:gd name="connsiteY1276" fmla="*/ 329167 h 994936"/>
                <a:gd name="connsiteX1277" fmla="*/ 665791 w 996623"/>
                <a:gd name="connsiteY1277" fmla="*/ 325831 h 994936"/>
                <a:gd name="connsiteX1278" fmla="*/ 665791 w 996623"/>
                <a:gd name="connsiteY1278" fmla="*/ 325831 h 994936"/>
                <a:gd name="connsiteX1279" fmla="*/ 662455 w 996623"/>
                <a:gd name="connsiteY1279" fmla="*/ 322495 h 994936"/>
                <a:gd name="connsiteX1280" fmla="*/ 661053 w 996623"/>
                <a:gd name="connsiteY1280" fmla="*/ 321194 h 994936"/>
                <a:gd name="connsiteX1281" fmla="*/ 660686 w 996623"/>
                <a:gd name="connsiteY1281" fmla="*/ 320860 h 994936"/>
                <a:gd name="connsiteX1282" fmla="*/ 659619 w 996623"/>
                <a:gd name="connsiteY1282" fmla="*/ 319892 h 994936"/>
                <a:gd name="connsiteX1283" fmla="*/ 659185 w 996623"/>
                <a:gd name="connsiteY1283" fmla="*/ 319492 h 994936"/>
                <a:gd name="connsiteX1284" fmla="*/ 658918 w 996623"/>
                <a:gd name="connsiteY1284" fmla="*/ 319225 h 994936"/>
                <a:gd name="connsiteX1285" fmla="*/ 658918 w 996623"/>
                <a:gd name="connsiteY1285" fmla="*/ 319225 h 994936"/>
                <a:gd name="connsiteX1286" fmla="*/ 658918 w 996623"/>
                <a:gd name="connsiteY1286" fmla="*/ 319225 h 994936"/>
                <a:gd name="connsiteX1287" fmla="*/ 658918 w 996623"/>
                <a:gd name="connsiteY1287" fmla="*/ 319225 h 994936"/>
                <a:gd name="connsiteX1288" fmla="*/ 655582 w 996623"/>
                <a:gd name="connsiteY1288" fmla="*/ 316189 h 994936"/>
                <a:gd name="connsiteX1289" fmla="*/ 654914 w 996623"/>
                <a:gd name="connsiteY1289" fmla="*/ 315622 h 994936"/>
                <a:gd name="connsiteX1290" fmla="*/ 654281 w 996623"/>
                <a:gd name="connsiteY1290" fmla="*/ 315055 h 994936"/>
                <a:gd name="connsiteX1291" fmla="*/ 654281 w 996623"/>
                <a:gd name="connsiteY1291" fmla="*/ 315055 h 994936"/>
                <a:gd name="connsiteX1292" fmla="*/ 654080 w 996623"/>
                <a:gd name="connsiteY1292" fmla="*/ 314855 h 994936"/>
                <a:gd name="connsiteX1293" fmla="*/ 652045 w 996623"/>
                <a:gd name="connsiteY1293" fmla="*/ 313120 h 994936"/>
                <a:gd name="connsiteX1294" fmla="*/ 650210 w 996623"/>
                <a:gd name="connsiteY1294" fmla="*/ 311585 h 994936"/>
                <a:gd name="connsiteX1295" fmla="*/ 647441 w 996623"/>
                <a:gd name="connsiteY1295" fmla="*/ 309383 h 994936"/>
                <a:gd name="connsiteX1296" fmla="*/ 646974 w 996623"/>
                <a:gd name="connsiteY1296" fmla="*/ 309016 h 994936"/>
                <a:gd name="connsiteX1297" fmla="*/ 646307 w 996623"/>
                <a:gd name="connsiteY1297" fmla="*/ 308482 h 994936"/>
                <a:gd name="connsiteX1298" fmla="*/ 645906 w 996623"/>
                <a:gd name="connsiteY1298" fmla="*/ 308182 h 994936"/>
                <a:gd name="connsiteX1299" fmla="*/ 645339 w 996623"/>
                <a:gd name="connsiteY1299" fmla="*/ 307748 h 994936"/>
                <a:gd name="connsiteX1300" fmla="*/ 644272 w 996623"/>
                <a:gd name="connsiteY1300" fmla="*/ 306914 h 994936"/>
                <a:gd name="connsiteX1301" fmla="*/ 643838 w 996623"/>
                <a:gd name="connsiteY1301" fmla="*/ 306581 h 994936"/>
                <a:gd name="connsiteX1302" fmla="*/ 642270 w 996623"/>
                <a:gd name="connsiteY1302" fmla="*/ 305380 h 994936"/>
                <a:gd name="connsiteX1303" fmla="*/ 642270 w 996623"/>
                <a:gd name="connsiteY1303" fmla="*/ 305380 h 994936"/>
                <a:gd name="connsiteX1304" fmla="*/ 642270 w 996623"/>
                <a:gd name="connsiteY1304" fmla="*/ 305213 h 994936"/>
                <a:gd name="connsiteX1305" fmla="*/ 642270 w 996623"/>
                <a:gd name="connsiteY1305" fmla="*/ 305213 h 994936"/>
                <a:gd name="connsiteX1306" fmla="*/ 642270 w 996623"/>
                <a:gd name="connsiteY1306" fmla="*/ 305213 h 994936"/>
                <a:gd name="connsiteX1307" fmla="*/ 642270 w 996623"/>
                <a:gd name="connsiteY1307" fmla="*/ 305213 h 994936"/>
                <a:gd name="connsiteX1308" fmla="*/ 642070 w 996623"/>
                <a:gd name="connsiteY1308" fmla="*/ 305213 h 994936"/>
                <a:gd name="connsiteX1309" fmla="*/ 642070 w 996623"/>
                <a:gd name="connsiteY1309" fmla="*/ 305213 h 994936"/>
                <a:gd name="connsiteX1310" fmla="*/ 641269 w 996623"/>
                <a:gd name="connsiteY1310" fmla="*/ 304612 h 994936"/>
                <a:gd name="connsiteX1311" fmla="*/ 639334 w 996623"/>
                <a:gd name="connsiteY1311" fmla="*/ 303178 h 994936"/>
                <a:gd name="connsiteX1312" fmla="*/ 639334 w 996623"/>
                <a:gd name="connsiteY1312" fmla="*/ 303178 h 994936"/>
                <a:gd name="connsiteX1313" fmla="*/ 637432 w 996623"/>
                <a:gd name="connsiteY1313" fmla="*/ 301776 h 994936"/>
                <a:gd name="connsiteX1314" fmla="*/ 636798 w 996623"/>
                <a:gd name="connsiteY1314" fmla="*/ 301343 h 994936"/>
                <a:gd name="connsiteX1315" fmla="*/ 636798 w 996623"/>
                <a:gd name="connsiteY1315" fmla="*/ 301343 h 994936"/>
                <a:gd name="connsiteX1316" fmla="*/ 635063 w 996623"/>
                <a:gd name="connsiteY1316" fmla="*/ 300142 h 994936"/>
                <a:gd name="connsiteX1317" fmla="*/ 632661 w 996623"/>
                <a:gd name="connsiteY1317" fmla="*/ 298507 h 994936"/>
                <a:gd name="connsiteX1318" fmla="*/ 630960 w 996623"/>
                <a:gd name="connsiteY1318" fmla="*/ 297372 h 994936"/>
                <a:gd name="connsiteX1319" fmla="*/ 629725 w 996623"/>
                <a:gd name="connsiteY1319" fmla="*/ 296538 h 994936"/>
                <a:gd name="connsiteX1320" fmla="*/ 628157 w 996623"/>
                <a:gd name="connsiteY1320" fmla="*/ 295537 h 994936"/>
                <a:gd name="connsiteX1321" fmla="*/ 626222 w 996623"/>
                <a:gd name="connsiteY1321" fmla="*/ 294336 h 994936"/>
                <a:gd name="connsiteX1322" fmla="*/ 625188 w 996623"/>
                <a:gd name="connsiteY1322" fmla="*/ 293702 h 994936"/>
                <a:gd name="connsiteX1323" fmla="*/ 623120 w 996623"/>
                <a:gd name="connsiteY1323" fmla="*/ 292401 h 994936"/>
                <a:gd name="connsiteX1324" fmla="*/ 622586 w 996623"/>
                <a:gd name="connsiteY1324" fmla="*/ 292101 h 994936"/>
                <a:gd name="connsiteX1325" fmla="*/ 622386 w 996623"/>
                <a:gd name="connsiteY1325" fmla="*/ 292101 h 994936"/>
                <a:gd name="connsiteX1326" fmla="*/ 622052 w 996623"/>
                <a:gd name="connsiteY1326" fmla="*/ 291868 h 994936"/>
                <a:gd name="connsiteX1327" fmla="*/ 621051 w 996623"/>
                <a:gd name="connsiteY1327" fmla="*/ 291267 h 994936"/>
                <a:gd name="connsiteX1328" fmla="*/ 621051 w 996623"/>
                <a:gd name="connsiteY1328" fmla="*/ 291267 h 994936"/>
                <a:gd name="connsiteX1329" fmla="*/ 628124 w 996623"/>
                <a:gd name="connsiteY1329" fmla="*/ 279523 h 994936"/>
                <a:gd name="connsiteX1330" fmla="*/ 628124 w 996623"/>
                <a:gd name="connsiteY1330" fmla="*/ 279523 h 994936"/>
                <a:gd name="connsiteX1331" fmla="*/ 635030 w 996623"/>
                <a:gd name="connsiteY1331" fmla="*/ 268013 h 994936"/>
                <a:gd name="connsiteX1332" fmla="*/ 635030 w 996623"/>
                <a:gd name="connsiteY1332" fmla="*/ 268013 h 994936"/>
                <a:gd name="connsiteX1333" fmla="*/ 635030 w 996623"/>
                <a:gd name="connsiteY1333" fmla="*/ 267846 h 994936"/>
                <a:gd name="connsiteX1334" fmla="*/ 635030 w 996623"/>
                <a:gd name="connsiteY1334" fmla="*/ 267846 h 994936"/>
                <a:gd name="connsiteX1335" fmla="*/ 642136 w 996623"/>
                <a:gd name="connsiteY1335" fmla="*/ 256102 h 994936"/>
                <a:gd name="connsiteX1336" fmla="*/ 649210 w 996623"/>
                <a:gd name="connsiteY1336" fmla="*/ 244325 h 994936"/>
                <a:gd name="connsiteX1337" fmla="*/ 649210 w 996623"/>
                <a:gd name="connsiteY1337" fmla="*/ 244325 h 994936"/>
                <a:gd name="connsiteX1338" fmla="*/ 650544 w 996623"/>
                <a:gd name="connsiteY1338" fmla="*/ 242090 h 994936"/>
                <a:gd name="connsiteX1339" fmla="*/ 652012 w 996623"/>
                <a:gd name="connsiteY1339" fmla="*/ 239621 h 994936"/>
                <a:gd name="connsiteX1340" fmla="*/ 656282 w 996623"/>
                <a:gd name="connsiteY1340" fmla="*/ 232548 h 994936"/>
                <a:gd name="connsiteX1341" fmla="*/ 656282 w 996623"/>
                <a:gd name="connsiteY1341" fmla="*/ 232548 h 994936"/>
                <a:gd name="connsiteX1342" fmla="*/ 658051 w 996623"/>
                <a:gd name="connsiteY1342" fmla="*/ 229612 h 994936"/>
                <a:gd name="connsiteX1343" fmla="*/ 659118 w 996623"/>
                <a:gd name="connsiteY1343" fmla="*/ 227844 h 994936"/>
                <a:gd name="connsiteX1344" fmla="*/ 659452 w 996623"/>
                <a:gd name="connsiteY1344" fmla="*/ 227343 h 994936"/>
                <a:gd name="connsiteX1345" fmla="*/ 659452 w 996623"/>
                <a:gd name="connsiteY1345" fmla="*/ 227077 h 994936"/>
                <a:gd name="connsiteX1346" fmla="*/ 660887 w 996623"/>
                <a:gd name="connsiteY1346" fmla="*/ 224741 h 994936"/>
                <a:gd name="connsiteX1347" fmla="*/ 660887 w 996623"/>
                <a:gd name="connsiteY1347" fmla="*/ 224741 h 994936"/>
                <a:gd name="connsiteX1348" fmla="*/ 663255 w 996623"/>
                <a:gd name="connsiteY1348" fmla="*/ 220838 h 994936"/>
                <a:gd name="connsiteX1349" fmla="*/ 663255 w 996623"/>
                <a:gd name="connsiteY1349" fmla="*/ 220838 h 994936"/>
                <a:gd name="connsiteX1350" fmla="*/ 665624 w 996623"/>
                <a:gd name="connsiteY1350" fmla="*/ 216934 h 994936"/>
                <a:gd name="connsiteX1351" fmla="*/ 665624 w 996623"/>
                <a:gd name="connsiteY1351" fmla="*/ 216934 h 994936"/>
                <a:gd name="connsiteX1352" fmla="*/ 667993 w 996623"/>
                <a:gd name="connsiteY1352" fmla="*/ 213031 h 994936"/>
                <a:gd name="connsiteX1353" fmla="*/ 667993 w 996623"/>
                <a:gd name="connsiteY1353" fmla="*/ 213031 h 994936"/>
                <a:gd name="connsiteX1354" fmla="*/ 670362 w 996623"/>
                <a:gd name="connsiteY1354" fmla="*/ 209127 h 994936"/>
                <a:gd name="connsiteX1355" fmla="*/ 672697 w 996623"/>
                <a:gd name="connsiteY1355" fmla="*/ 205224 h 994936"/>
                <a:gd name="connsiteX1356" fmla="*/ 672697 w 996623"/>
                <a:gd name="connsiteY1356" fmla="*/ 205224 h 994936"/>
                <a:gd name="connsiteX1357" fmla="*/ 675066 w 996623"/>
                <a:gd name="connsiteY1357" fmla="*/ 201320 h 994936"/>
                <a:gd name="connsiteX1358" fmla="*/ 675066 w 996623"/>
                <a:gd name="connsiteY1358" fmla="*/ 201320 h 994936"/>
                <a:gd name="connsiteX1359" fmla="*/ 677434 w 996623"/>
                <a:gd name="connsiteY1359" fmla="*/ 197417 h 994936"/>
                <a:gd name="connsiteX1360" fmla="*/ 677434 w 996623"/>
                <a:gd name="connsiteY1360" fmla="*/ 197417 h 994936"/>
                <a:gd name="connsiteX1361" fmla="*/ 681705 w 996623"/>
                <a:gd name="connsiteY1361" fmla="*/ 190311 h 994936"/>
                <a:gd name="connsiteX1362" fmla="*/ 682139 w 996623"/>
                <a:gd name="connsiteY1362" fmla="*/ 189577 h 994936"/>
                <a:gd name="connsiteX1363" fmla="*/ 682139 w 996623"/>
                <a:gd name="connsiteY1363" fmla="*/ 189577 h 994936"/>
                <a:gd name="connsiteX1364" fmla="*/ 684641 w 996623"/>
                <a:gd name="connsiteY1364" fmla="*/ 185440 h 994936"/>
                <a:gd name="connsiteX1365" fmla="*/ 687644 w 996623"/>
                <a:gd name="connsiteY1365" fmla="*/ 180469 h 994936"/>
                <a:gd name="connsiteX1366" fmla="*/ 691614 w 996623"/>
                <a:gd name="connsiteY1366" fmla="*/ 173796 h 994936"/>
                <a:gd name="connsiteX1367" fmla="*/ 698687 w 996623"/>
                <a:gd name="connsiteY1367" fmla="*/ 161985 h 994936"/>
                <a:gd name="connsiteX1368" fmla="*/ 698687 w 996623"/>
                <a:gd name="connsiteY1368" fmla="*/ 161985 h 994936"/>
                <a:gd name="connsiteX1369" fmla="*/ 705793 w 996623"/>
                <a:gd name="connsiteY1369" fmla="*/ 150208 h 994936"/>
                <a:gd name="connsiteX1370" fmla="*/ 705793 w 996623"/>
                <a:gd name="connsiteY1370" fmla="*/ 150208 h 994936"/>
                <a:gd name="connsiteX1371" fmla="*/ 712866 w 996623"/>
                <a:gd name="connsiteY1371" fmla="*/ 138464 h 994936"/>
                <a:gd name="connsiteX1372" fmla="*/ 719972 w 996623"/>
                <a:gd name="connsiteY1372" fmla="*/ 126654 h 994936"/>
                <a:gd name="connsiteX1373" fmla="*/ 719972 w 996623"/>
                <a:gd name="connsiteY1373" fmla="*/ 126654 h 994936"/>
                <a:gd name="connsiteX1374" fmla="*/ 727045 w 996623"/>
                <a:gd name="connsiteY1374" fmla="*/ 114910 h 994936"/>
                <a:gd name="connsiteX1375" fmla="*/ 734152 w 996623"/>
                <a:gd name="connsiteY1375" fmla="*/ 103100 h 994936"/>
                <a:gd name="connsiteX1376" fmla="*/ 734152 w 996623"/>
                <a:gd name="connsiteY1376" fmla="*/ 103100 h 994936"/>
                <a:gd name="connsiteX1377" fmla="*/ 748331 w 996623"/>
                <a:gd name="connsiteY1377" fmla="*/ 79545 h 994936"/>
                <a:gd name="connsiteX1378" fmla="*/ 748331 w 996623"/>
                <a:gd name="connsiteY1378" fmla="*/ 79545 h 994936"/>
                <a:gd name="connsiteX1379" fmla="*/ 753035 w 996623"/>
                <a:gd name="connsiteY1379" fmla="*/ 71705 h 994936"/>
                <a:gd name="connsiteX1380" fmla="*/ 745829 w 996623"/>
                <a:gd name="connsiteY1380" fmla="*/ 67435 h 994936"/>
                <a:gd name="connsiteX1381" fmla="*/ 745829 w 996623"/>
                <a:gd name="connsiteY1381" fmla="*/ 67435 h 994936"/>
                <a:gd name="connsiteX1382" fmla="*/ 737822 w 996623"/>
                <a:gd name="connsiteY1382" fmla="*/ 62931 h 994936"/>
                <a:gd name="connsiteX1383" fmla="*/ 589456 w 996623"/>
                <a:gd name="connsiteY1383" fmla="*/ 9083 h 994936"/>
                <a:gd name="connsiteX1384" fmla="*/ 581216 w 996623"/>
                <a:gd name="connsiteY1384" fmla="*/ 7581 h 994936"/>
                <a:gd name="connsiteX1385" fmla="*/ 572141 w 996623"/>
                <a:gd name="connsiteY1385" fmla="*/ 6080 h 994936"/>
                <a:gd name="connsiteX1386" fmla="*/ 414368 w 996623"/>
                <a:gd name="connsiteY1386" fmla="*/ 6080 h 994936"/>
                <a:gd name="connsiteX1387" fmla="*/ 406127 w 996623"/>
                <a:gd name="connsiteY1387" fmla="*/ 7448 h 994936"/>
                <a:gd name="connsiteX1388" fmla="*/ 406127 w 996623"/>
                <a:gd name="connsiteY1388" fmla="*/ 7448 h 994936"/>
                <a:gd name="connsiteX1389" fmla="*/ 397119 w 996623"/>
                <a:gd name="connsiteY1389" fmla="*/ 9116 h 994936"/>
                <a:gd name="connsiteX1390" fmla="*/ 397119 w 996623"/>
                <a:gd name="connsiteY1390" fmla="*/ 9116 h 994936"/>
                <a:gd name="connsiteX1391" fmla="*/ 248954 w 996623"/>
                <a:gd name="connsiteY1391" fmla="*/ 63131 h 994936"/>
                <a:gd name="connsiteX1392" fmla="*/ 241647 w 996623"/>
                <a:gd name="connsiteY1392" fmla="*/ 67268 h 994936"/>
                <a:gd name="connsiteX1393" fmla="*/ 233740 w 996623"/>
                <a:gd name="connsiteY1393" fmla="*/ 71972 h 994936"/>
                <a:gd name="connsiteX1394" fmla="*/ 233740 w 996623"/>
                <a:gd name="connsiteY1394" fmla="*/ 71972 h 994936"/>
                <a:gd name="connsiteX1395" fmla="*/ 97353 w 996623"/>
                <a:gd name="connsiteY1395" fmla="*/ 192246 h 994936"/>
                <a:gd name="connsiteX1396" fmla="*/ 206560 w 996623"/>
                <a:gd name="connsiteY1396" fmla="*/ 897473 h 994936"/>
                <a:gd name="connsiteX1397" fmla="*/ 848720 w 996623"/>
                <a:gd name="connsiteY1397" fmla="*/ 859305 h 994936"/>
                <a:gd name="connsiteX1398" fmla="*/ 649610 w 996623"/>
                <a:gd name="connsiteY1398" fmla="*/ 859305 h 994936"/>
                <a:gd name="connsiteX1399" fmla="*/ 650577 w 996623"/>
                <a:gd name="connsiteY1399" fmla="*/ 853700 h 994936"/>
                <a:gd name="connsiteX1400" fmla="*/ 650577 w 996623"/>
                <a:gd name="connsiteY1400" fmla="*/ 853400 h 994936"/>
                <a:gd name="connsiteX1401" fmla="*/ 651411 w 996623"/>
                <a:gd name="connsiteY1401" fmla="*/ 844792 h 994936"/>
                <a:gd name="connsiteX1402" fmla="*/ 651411 w 996623"/>
                <a:gd name="connsiteY1402" fmla="*/ 841956 h 994936"/>
                <a:gd name="connsiteX1403" fmla="*/ 651411 w 996623"/>
                <a:gd name="connsiteY1403" fmla="*/ 840522 h 994936"/>
                <a:gd name="connsiteX1404" fmla="*/ 651411 w 996623"/>
                <a:gd name="connsiteY1404" fmla="*/ 839121 h 994936"/>
                <a:gd name="connsiteX1405" fmla="*/ 651411 w 996623"/>
                <a:gd name="connsiteY1405" fmla="*/ 837686 h 994936"/>
                <a:gd name="connsiteX1406" fmla="*/ 651411 w 996623"/>
                <a:gd name="connsiteY1406" fmla="*/ 837119 h 994936"/>
                <a:gd name="connsiteX1407" fmla="*/ 651411 w 996623"/>
                <a:gd name="connsiteY1407" fmla="*/ 837119 h 994936"/>
                <a:gd name="connsiteX1408" fmla="*/ 651411 w 996623"/>
                <a:gd name="connsiteY1408" fmla="*/ 835084 h 994936"/>
                <a:gd name="connsiteX1409" fmla="*/ 651411 w 996623"/>
                <a:gd name="connsiteY1409" fmla="*/ 833082 h 994936"/>
                <a:gd name="connsiteX1410" fmla="*/ 651411 w 996623"/>
                <a:gd name="connsiteY1410" fmla="*/ 833082 h 994936"/>
                <a:gd name="connsiteX1411" fmla="*/ 651144 w 996623"/>
                <a:gd name="connsiteY1411" fmla="*/ 833082 h 994936"/>
                <a:gd name="connsiteX1412" fmla="*/ 642470 w 996623"/>
                <a:gd name="connsiteY1412" fmla="*/ 837119 h 994936"/>
                <a:gd name="connsiteX1413" fmla="*/ 642470 w 996623"/>
                <a:gd name="connsiteY1413" fmla="*/ 837119 h 994936"/>
                <a:gd name="connsiteX1414" fmla="*/ 642470 w 996623"/>
                <a:gd name="connsiteY1414" fmla="*/ 836218 h 994936"/>
                <a:gd name="connsiteX1415" fmla="*/ 642237 w 996623"/>
                <a:gd name="connsiteY1415" fmla="*/ 832181 h 994936"/>
                <a:gd name="connsiteX1416" fmla="*/ 642237 w 996623"/>
                <a:gd name="connsiteY1416" fmla="*/ 832014 h 994936"/>
                <a:gd name="connsiteX1417" fmla="*/ 642237 w 996623"/>
                <a:gd name="connsiteY1417" fmla="*/ 831481 h 994936"/>
                <a:gd name="connsiteX1418" fmla="*/ 642070 w 996623"/>
                <a:gd name="connsiteY1418" fmla="*/ 829779 h 994936"/>
                <a:gd name="connsiteX1419" fmla="*/ 641803 w 996623"/>
                <a:gd name="connsiteY1419" fmla="*/ 827377 h 994936"/>
                <a:gd name="connsiteX1420" fmla="*/ 641803 w 996623"/>
                <a:gd name="connsiteY1420" fmla="*/ 827377 h 994936"/>
                <a:gd name="connsiteX1421" fmla="*/ 641803 w 996623"/>
                <a:gd name="connsiteY1421" fmla="*/ 827377 h 994936"/>
                <a:gd name="connsiteX1422" fmla="*/ 641970 w 996623"/>
                <a:gd name="connsiteY1422" fmla="*/ 827377 h 994936"/>
                <a:gd name="connsiteX1423" fmla="*/ 641970 w 996623"/>
                <a:gd name="connsiteY1423" fmla="*/ 827377 h 994936"/>
                <a:gd name="connsiteX1424" fmla="*/ 642604 w 996623"/>
                <a:gd name="connsiteY1424" fmla="*/ 827077 h 994936"/>
                <a:gd name="connsiteX1425" fmla="*/ 642604 w 996623"/>
                <a:gd name="connsiteY1425" fmla="*/ 827077 h 994936"/>
                <a:gd name="connsiteX1426" fmla="*/ 643638 w 996623"/>
                <a:gd name="connsiteY1426" fmla="*/ 826609 h 994936"/>
                <a:gd name="connsiteX1427" fmla="*/ 645306 w 996623"/>
                <a:gd name="connsiteY1427" fmla="*/ 825775 h 994936"/>
                <a:gd name="connsiteX1428" fmla="*/ 645306 w 996623"/>
                <a:gd name="connsiteY1428" fmla="*/ 825775 h 994936"/>
                <a:gd name="connsiteX1429" fmla="*/ 645606 w 996623"/>
                <a:gd name="connsiteY1429" fmla="*/ 825775 h 994936"/>
                <a:gd name="connsiteX1430" fmla="*/ 645973 w 996623"/>
                <a:gd name="connsiteY1430" fmla="*/ 825575 h 994936"/>
                <a:gd name="connsiteX1431" fmla="*/ 645973 w 996623"/>
                <a:gd name="connsiteY1431" fmla="*/ 825575 h 994936"/>
                <a:gd name="connsiteX1432" fmla="*/ 646440 w 996623"/>
                <a:gd name="connsiteY1432" fmla="*/ 825342 h 994936"/>
                <a:gd name="connsiteX1433" fmla="*/ 646707 w 996623"/>
                <a:gd name="connsiteY1433" fmla="*/ 825342 h 994936"/>
                <a:gd name="connsiteX1434" fmla="*/ 647108 w 996623"/>
                <a:gd name="connsiteY1434" fmla="*/ 825141 h 994936"/>
                <a:gd name="connsiteX1435" fmla="*/ 647108 w 996623"/>
                <a:gd name="connsiteY1435" fmla="*/ 825141 h 994936"/>
                <a:gd name="connsiteX1436" fmla="*/ 647508 w 996623"/>
                <a:gd name="connsiteY1436" fmla="*/ 824941 h 994936"/>
                <a:gd name="connsiteX1437" fmla="*/ 647875 w 996623"/>
                <a:gd name="connsiteY1437" fmla="*/ 824741 h 994936"/>
                <a:gd name="connsiteX1438" fmla="*/ 648409 w 996623"/>
                <a:gd name="connsiteY1438" fmla="*/ 824508 h 994936"/>
                <a:gd name="connsiteX1439" fmla="*/ 648909 w 996623"/>
                <a:gd name="connsiteY1439" fmla="*/ 824274 h 994936"/>
                <a:gd name="connsiteX1440" fmla="*/ 648909 w 996623"/>
                <a:gd name="connsiteY1440" fmla="*/ 824274 h 994936"/>
                <a:gd name="connsiteX1441" fmla="*/ 648909 w 996623"/>
                <a:gd name="connsiteY1441" fmla="*/ 824274 h 994936"/>
                <a:gd name="connsiteX1442" fmla="*/ 648909 w 996623"/>
                <a:gd name="connsiteY1442" fmla="*/ 824274 h 994936"/>
                <a:gd name="connsiteX1443" fmla="*/ 648909 w 996623"/>
                <a:gd name="connsiteY1443" fmla="*/ 824274 h 994936"/>
                <a:gd name="connsiteX1444" fmla="*/ 649143 w 996623"/>
                <a:gd name="connsiteY1444" fmla="*/ 824274 h 994936"/>
                <a:gd name="connsiteX1445" fmla="*/ 649143 w 996623"/>
                <a:gd name="connsiteY1445" fmla="*/ 824274 h 994936"/>
                <a:gd name="connsiteX1446" fmla="*/ 649143 w 996623"/>
                <a:gd name="connsiteY1446" fmla="*/ 824274 h 994936"/>
                <a:gd name="connsiteX1447" fmla="*/ 649143 w 996623"/>
                <a:gd name="connsiteY1447" fmla="*/ 824274 h 994936"/>
                <a:gd name="connsiteX1448" fmla="*/ 649143 w 996623"/>
                <a:gd name="connsiteY1448" fmla="*/ 824274 h 994936"/>
                <a:gd name="connsiteX1449" fmla="*/ 649343 w 996623"/>
                <a:gd name="connsiteY1449" fmla="*/ 825375 h 994936"/>
                <a:gd name="connsiteX1450" fmla="*/ 649343 w 996623"/>
                <a:gd name="connsiteY1450" fmla="*/ 825709 h 994936"/>
                <a:gd name="connsiteX1451" fmla="*/ 649343 w 996623"/>
                <a:gd name="connsiteY1451" fmla="*/ 826276 h 994936"/>
                <a:gd name="connsiteX1452" fmla="*/ 649610 w 996623"/>
                <a:gd name="connsiteY1452" fmla="*/ 828411 h 994936"/>
                <a:gd name="connsiteX1453" fmla="*/ 649610 w 996623"/>
                <a:gd name="connsiteY1453" fmla="*/ 829012 h 994936"/>
                <a:gd name="connsiteX1454" fmla="*/ 649610 w 996623"/>
                <a:gd name="connsiteY1454" fmla="*/ 829012 h 994936"/>
                <a:gd name="connsiteX1455" fmla="*/ 654914 w 996623"/>
                <a:gd name="connsiteY1455" fmla="*/ 826376 h 994936"/>
                <a:gd name="connsiteX1456" fmla="*/ 654914 w 996623"/>
                <a:gd name="connsiteY1456" fmla="*/ 826376 h 994936"/>
                <a:gd name="connsiteX1457" fmla="*/ 655181 w 996623"/>
                <a:gd name="connsiteY1457" fmla="*/ 826209 h 994936"/>
                <a:gd name="connsiteX1458" fmla="*/ 655448 w 996623"/>
                <a:gd name="connsiteY1458" fmla="*/ 826209 h 994936"/>
                <a:gd name="connsiteX1459" fmla="*/ 655448 w 996623"/>
                <a:gd name="connsiteY1459" fmla="*/ 826209 h 994936"/>
                <a:gd name="connsiteX1460" fmla="*/ 655448 w 996623"/>
                <a:gd name="connsiteY1460" fmla="*/ 826209 h 994936"/>
                <a:gd name="connsiteX1461" fmla="*/ 655448 w 996623"/>
                <a:gd name="connsiteY1461" fmla="*/ 826209 h 994936"/>
                <a:gd name="connsiteX1462" fmla="*/ 655882 w 996623"/>
                <a:gd name="connsiteY1462" fmla="*/ 825976 h 994936"/>
                <a:gd name="connsiteX1463" fmla="*/ 656282 w 996623"/>
                <a:gd name="connsiteY1463" fmla="*/ 825809 h 994936"/>
                <a:gd name="connsiteX1464" fmla="*/ 656282 w 996623"/>
                <a:gd name="connsiteY1464" fmla="*/ 825809 h 994936"/>
                <a:gd name="connsiteX1465" fmla="*/ 656282 w 996623"/>
                <a:gd name="connsiteY1465" fmla="*/ 825809 h 994936"/>
                <a:gd name="connsiteX1466" fmla="*/ 656683 w 996623"/>
                <a:gd name="connsiteY1466" fmla="*/ 825809 h 994936"/>
                <a:gd name="connsiteX1467" fmla="*/ 656683 w 996623"/>
                <a:gd name="connsiteY1467" fmla="*/ 825809 h 994936"/>
                <a:gd name="connsiteX1468" fmla="*/ 657583 w 996623"/>
                <a:gd name="connsiteY1468" fmla="*/ 825342 h 994936"/>
                <a:gd name="connsiteX1469" fmla="*/ 659585 w 996623"/>
                <a:gd name="connsiteY1469" fmla="*/ 824274 h 994936"/>
                <a:gd name="connsiteX1470" fmla="*/ 659585 w 996623"/>
                <a:gd name="connsiteY1470" fmla="*/ 824274 h 994936"/>
                <a:gd name="connsiteX1471" fmla="*/ 660086 w 996623"/>
                <a:gd name="connsiteY1471" fmla="*/ 823974 h 994936"/>
                <a:gd name="connsiteX1472" fmla="*/ 660786 w 996623"/>
                <a:gd name="connsiteY1472" fmla="*/ 823607 h 994936"/>
                <a:gd name="connsiteX1473" fmla="*/ 660786 w 996623"/>
                <a:gd name="connsiteY1473" fmla="*/ 823607 h 994936"/>
                <a:gd name="connsiteX1474" fmla="*/ 661353 w 996623"/>
                <a:gd name="connsiteY1474" fmla="*/ 823307 h 994936"/>
                <a:gd name="connsiteX1475" fmla="*/ 662121 w 996623"/>
                <a:gd name="connsiteY1475" fmla="*/ 822906 h 994936"/>
                <a:gd name="connsiteX1476" fmla="*/ 662121 w 996623"/>
                <a:gd name="connsiteY1476" fmla="*/ 822906 h 994936"/>
                <a:gd name="connsiteX1477" fmla="*/ 662288 w 996623"/>
                <a:gd name="connsiteY1477" fmla="*/ 822906 h 994936"/>
                <a:gd name="connsiteX1478" fmla="*/ 662821 w 996623"/>
                <a:gd name="connsiteY1478" fmla="*/ 822606 h 994936"/>
                <a:gd name="connsiteX1479" fmla="*/ 663556 w 996623"/>
                <a:gd name="connsiteY1479" fmla="*/ 822206 h 994936"/>
                <a:gd name="connsiteX1480" fmla="*/ 663923 w 996623"/>
                <a:gd name="connsiteY1480" fmla="*/ 822039 h 994936"/>
                <a:gd name="connsiteX1481" fmla="*/ 664590 w 996623"/>
                <a:gd name="connsiteY1481" fmla="*/ 821672 h 994936"/>
                <a:gd name="connsiteX1482" fmla="*/ 664590 w 996623"/>
                <a:gd name="connsiteY1482" fmla="*/ 821672 h 994936"/>
                <a:gd name="connsiteX1483" fmla="*/ 667192 w 996623"/>
                <a:gd name="connsiteY1483" fmla="*/ 820204 h 994936"/>
                <a:gd name="connsiteX1484" fmla="*/ 667192 w 996623"/>
                <a:gd name="connsiteY1484" fmla="*/ 820204 h 994936"/>
                <a:gd name="connsiteX1485" fmla="*/ 667893 w 996623"/>
                <a:gd name="connsiteY1485" fmla="*/ 819803 h 994936"/>
                <a:gd name="connsiteX1486" fmla="*/ 669594 w 996623"/>
                <a:gd name="connsiteY1486" fmla="*/ 818836 h 994936"/>
                <a:gd name="connsiteX1487" fmla="*/ 669594 w 996623"/>
                <a:gd name="connsiteY1487" fmla="*/ 818836 h 994936"/>
                <a:gd name="connsiteX1488" fmla="*/ 669861 w 996623"/>
                <a:gd name="connsiteY1488" fmla="*/ 818669 h 994936"/>
                <a:gd name="connsiteX1489" fmla="*/ 669861 w 996623"/>
                <a:gd name="connsiteY1489" fmla="*/ 818669 h 994936"/>
                <a:gd name="connsiteX1490" fmla="*/ 669861 w 996623"/>
                <a:gd name="connsiteY1490" fmla="*/ 818669 h 994936"/>
                <a:gd name="connsiteX1491" fmla="*/ 669861 w 996623"/>
                <a:gd name="connsiteY1491" fmla="*/ 818669 h 994936"/>
                <a:gd name="connsiteX1492" fmla="*/ 669861 w 996623"/>
                <a:gd name="connsiteY1492" fmla="*/ 818669 h 994936"/>
                <a:gd name="connsiteX1493" fmla="*/ 669861 w 996623"/>
                <a:gd name="connsiteY1493" fmla="*/ 818669 h 994936"/>
                <a:gd name="connsiteX1494" fmla="*/ 670195 w 996623"/>
                <a:gd name="connsiteY1494" fmla="*/ 818469 h 994936"/>
                <a:gd name="connsiteX1495" fmla="*/ 670628 w 996623"/>
                <a:gd name="connsiteY1495" fmla="*/ 818235 h 994936"/>
                <a:gd name="connsiteX1496" fmla="*/ 670628 w 996623"/>
                <a:gd name="connsiteY1496" fmla="*/ 818235 h 994936"/>
                <a:gd name="connsiteX1497" fmla="*/ 671896 w 996623"/>
                <a:gd name="connsiteY1497" fmla="*/ 817468 h 994936"/>
                <a:gd name="connsiteX1498" fmla="*/ 671896 w 996623"/>
                <a:gd name="connsiteY1498" fmla="*/ 817468 h 994936"/>
                <a:gd name="connsiteX1499" fmla="*/ 671896 w 996623"/>
                <a:gd name="connsiteY1499" fmla="*/ 817468 h 994936"/>
                <a:gd name="connsiteX1500" fmla="*/ 672363 w 996623"/>
                <a:gd name="connsiteY1500" fmla="*/ 817201 h 994936"/>
                <a:gd name="connsiteX1501" fmla="*/ 672597 w 996623"/>
                <a:gd name="connsiteY1501" fmla="*/ 817201 h 994936"/>
                <a:gd name="connsiteX1502" fmla="*/ 673297 w 996623"/>
                <a:gd name="connsiteY1502" fmla="*/ 816801 h 994936"/>
                <a:gd name="connsiteX1503" fmla="*/ 673965 w 996623"/>
                <a:gd name="connsiteY1503" fmla="*/ 816400 h 994936"/>
                <a:gd name="connsiteX1504" fmla="*/ 674999 w 996623"/>
                <a:gd name="connsiteY1504" fmla="*/ 815800 h 994936"/>
                <a:gd name="connsiteX1505" fmla="*/ 675433 w 996623"/>
                <a:gd name="connsiteY1505" fmla="*/ 815500 h 994936"/>
                <a:gd name="connsiteX1506" fmla="*/ 676534 w 996623"/>
                <a:gd name="connsiteY1506" fmla="*/ 814832 h 994936"/>
                <a:gd name="connsiteX1507" fmla="*/ 677701 w 996623"/>
                <a:gd name="connsiteY1507" fmla="*/ 814132 h 994936"/>
                <a:gd name="connsiteX1508" fmla="*/ 677701 w 996623"/>
                <a:gd name="connsiteY1508" fmla="*/ 814132 h 994936"/>
                <a:gd name="connsiteX1509" fmla="*/ 677701 w 996623"/>
                <a:gd name="connsiteY1509" fmla="*/ 814132 h 994936"/>
                <a:gd name="connsiteX1510" fmla="*/ 677902 w 996623"/>
                <a:gd name="connsiteY1510" fmla="*/ 814132 h 994936"/>
                <a:gd name="connsiteX1511" fmla="*/ 677902 w 996623"/>
                <a:gd name="connsiteY1511" fmla="*/ 814132 h 994936"/>
                <a:gd name="connsiteX1512" fmla="*/ 678102 w 996623"/>
                <a:gd name="connsiteY1512" fmla="*/ 814132 h 994936"/>
                <a:gd name="connsiteX1513" fmla="*/ 678102 w 996623"/>
                <a:gd name="connsiteY1513" fmla="*/ 814132 h 994936"/>
                <a:gd name="connsiteX1514" fmla="*/ 678102 w 996623"/>
                <a:gd name="connsiteY1514" fmla="*/ 814132 h 994936"/>
                <a:gd name="connsiteX1515" fmla="*/ 678269 w 996623"/>
                <a:gd name="connsiteY1515" fmla="*/ 814132 h 994936"/>
                <a:gd name="connsiteX1516" fmla="*/ 678269 w 996623"/>
                <a:gd name="connsiteY1516" fmla="*/ 814132 h 994936"/>
                <a:gd name="connsiteX1517" fmla="*/ 678635 w 996623"/>
                <a:gd name="connsiteY1517" fmla="*/ 813898 h 994936"/>
                <a:gd name="connsiteX1518" fmla="*/ 678635 w 996623"/>
                <a:gd name="connsiteY1518" fmla="*/ 813898 h 994936"/>
                <a:gd name="connsiteX1519" fmla="*/ 681138 w 996623"/>
                <a:gd name="connsiteY1519" fmla="*/ 812297 h 994936"/>
                <a:gd name="connsiteX1520" fmla="*/ 683273 w 996623"/>
                <a:gd name="connsiteY1520" fmla="*/ 810929 h 994936"/>
                <a:gd name="connsiteX1521" fmla="*/ 683640 w 996623"/>
                <a:gd name="connsiteY1521" fmla="*/ 810695 h 994936"/>
                <a:gd name="connsiteX1522" fmla="*/ 684374 w 996623"/>
                <a:gd name="connsiteY1522" fmla="*/ 810228 h 994936"/>
                <a:gd name="connsiteX1523" fmla="*/ 685341 w 996623"/>
                <a:gd name="connsiteY1523" fmla="*/ 809594 h 994936"/>
                <a:gd name="connsiteX1524" fmla="*/ 685608 w 996623"/>
                <a:gd name="connsiteY1524" fmla="*/ 809428 h 994936"/>
                <a:gd name="connsiteX1525" fmla="*/ 686176 w 996623"/>
                <a:gd name="connsiteY1525" fmla="*/ 809061 h 994936"/>
                <a:gd name="connsiteX1526" fmla="*/ 686509 w 996623"/>
                <a:gd name="connsiteY1526" fmla="*/ 808827 h 994936"/>
                <a:gd name="connsiteX1527" fmla="*/ 686809 w 996623"/>
                <a:gd name="connsiteY1527" fmla="*/ 808627 h 994936"/>
                <a:gd name="connsiteX1528" fmla="*/ 688611 w 996623"/>
                <a:gd name="connsiteY1528" fmla="*/ 807426 h 994936"/>
                <a:gd name="connsiteX1529" fmla="*/ 892459 w 996623"/>
                <a:gd name="connsiteY1529" fmla="*/ 807426 h 994936"/>
                <a:gd name="connsiteX1530" fmla="*/ 963288 w 996623"/>
                <a:gd name="connsiteY1530" fmla="*/ 683182 h 994936"/>
                <a:gd name="connsiteX1531" fmla="*/ 966224 w 996623"/>
                <a:gd name="connsiteY1531" fmla="*/ 675308 h 994936"/>
                <a:gd name="connsiteX1532" fmla="*/ 969294 w 996623"/>
                <a:gd name="connsiteY1532" fmla="*/ 666601 h 994936"/>
                <a:gd name="connsiteX1533" fmla="*/ 996518 w 996623"/>
                <a:gd name="connsiteY1533" fmla="*/ 510895 h 994936"/>
                <a:gd name="connsiteX1534" fmla="*/ 996518 w 996623"/>
                <a:gd name="connsiteY1534" fmla="*/ 502555 h 994936"/>
                <a:gd name="connsiteX1535" fmla="*/ 996518 w 996623"/>
                <a:gd name="connsiteY1535" fmla="*/ 502555 h 994936"/>
                <a:gd name="connsiteX1536" fmla="*/ 996485 w 996623"/>
                <a:gd name="connsiteY1536" fmla="*/ 493013 h 994936"/>
                <a:gd name="connsiteX1537" fmla="*/ 691681 w 996623"/>
                <a:gd name="connsiteY1537" fmla="*/ 140967 h 994936"/>
                <a:gd name="connsiteX1538" fmla="*/ 691681 w 996623"/>
                <a:gd name="connsiteY1538" fmla="*/ 140967 h 994936"/>
                <a:gd name="connsiteX1539" fmla="*/ 688344 w 996623"/>
                <a:gd name="connsiteY1539" fmla="*/ 146972 h 994936"/>
                <a:gd name="connsiteX1540" fmla="*/ 685008 w 996623"/>
                <a:gd name="connsiteY1540" fmla="*/ 152977 h 994936"/>
                <a:gd name="connsiteX1541" fmla="*/ 685008 w 996623"/>
                <a:gd name="connsiteY1541" fmla="*/ 152977 h 994936"/>
                <a:gd name="connsiteX1542" fmla="*/ 681672 w 996623"/>
                <a:gd name="connsiteY1542" fmla="*/ 158949 h 994936"/>
                <a:gd name="connsiteX1543" fmla="*/ 678335 w 996623"/>
                <a:gd name="connsiteY1543" fmla="*/ 164921 h 994936"/>
                <a:gd name="connsiteX1544" fmla="*/ 678335 w 996623"/>
                <a:gd name="connsiteY1544" fmla="*/ 164921 h 994936"/>
                <a:gd name="connsiteX1545" fmla="*/ 674599 w 996623"/>
                <a:gd name="connsiteY1545" fmla="*/ 171594 h 994936"/>
                <a:gd name="connsiteX1546" fmla="*/ 674365 w 996623"/>
                <a:gd name="connsiteY1546" fmla="*/ 171994 h 994936"/>
                <a:gd name="connsiteX1547" fmla="*/ 671830 w 996623"/>
                <a:gd name="connsiteY1547" fmla="*/ 176598 h 994936"/>
                <a:gd name="connsiteX1548" fmla="*/ 671830 w 996623"/>
                <a:gd name="connsiteY1548" fmla="*/ 176598 h 994936"/>
                <a:gd name="connsiteX1549" fmla="*/ 670662 w 996623"/>
                <a:gd name="connsiteY1549" fmla="*/ 178700 h 994936"/>
                <a:gd name="connsiteX1550" fmla="*/ 669494 w 996623"/>
                <a:gd name="connsiteY1550" fmla="*/ 180802 h 994936"/>
                <a:gd name="connsiteX1551" fmla="*/ 669494 w 996623"/>
                <a:gd name="connsiteY1551" fmla="*/ 180802 h 994936"/>
                <a:gd name="connsiteX1552" fmla="*/ 669094 w 996623"/>
                <a:gd name="connsiteY1552" fmla="*/ 181569 h 994936"/>
                <a:gd name="connsiteX1553" fmla="*/ 669094 w 996623"/>
                <a:gd name="connsiteY1553" fmla="*/ 181569 h 994936"/>
                <a:gd name="connsiteX1554" fmla="*/ 665958 w 996623"/>
                <a:gd name="connsiteY1554" fmla="*/ 187275 h 994936"/>
                <a:gd name="connsiteX1555" fmla="*/ 665090 w 996623"/>
                <a:gd name="connsiteY1555" fmla="*/ 188809 h 994936"/>
                <a:gd name="connsiteX1556" fmla="*/ 665090 w 996623"/>
                <a:gd name="connsiteY1556" fmla="*/ 188809 h 994936"/>
                <a:gd name="connsiteX1557" fmla="*/ 663722 w 996623"/>
                <a:gd name="connsiteY1557" fmla="*/ 191211 h 994936"/>
                <a:gd name="connsiteX1558" fmla="*/ 663522 w 996623"/>
                <a:gd name="connsiteY1558" fmla="*/ 191612 h 994936"/>
                <a:gd name="connsiteX1559" fmla="*/ 663522 w 996623"/>
                <a:gd name="connsiteY1559" fmla="*/ 191612 h 994936"/>
                <a:gd name="connsiteX1560" fmla="*/ 663522 w 996623"/>
                <a:gd name="connsiteY1560" fmla="*/ 191812 h 994936"/>
                <a:gd name="connsiteX1561" fmla="*/ 663522 w 996623"/>
                <a:gd name="connsiteY1561" fmla="*/ 191812 h 994936"/>
                <a:gd name="connsiteX1562" fmla="*/ 663522 w 996623"/>
                <a:gd name="connsiteY1562" fmla="*/ 192045 h 994936"/>
                <a:gd name="connsiteX1563" fmla="*/ 663189 w 996623"/>
                <a:gd name="connsiteY1563" fmla="*/ 192613 h 994936"/>
                <a:gd name="connsiteX1564" fmla="*/ 663189 w 996623"/>
                <a:gd name="connsiteY1564" fmla="*/ 192613 h 994936"/>
                <a:gd name="connsiteX1565" fmla="*/ 661654 w 996623"/>
                <a:gd name="connsiteY1565" fmla="*/ 195415 h 994936"/>
                <a:gd name="connsiteX1566" fmla="*/ 661654 w 996623"/>
                <a:gd name="connsiteY1566" fmla="*/ 195715 h 994936"/>
                <a:gd name="connsiteX1567" fmla="*/ 661187 w 996623"/>
                <a:gd name="connsiteY1567" fmla="*/ 196583 h 994936"/>
                <a:gd name="connsiteX1568" fmla="*/ 661187 w 996623"/>
                <a:gd name="connsiteY1568" fmla="*/ 196583 h 994936"/>
                <a:gd name="connsiteX1569" fmla="*/ 660653 w 996623"/>
                <a:gd name="connsiteY1569" fmla="*/ 197517 h 994936"/>
                <a:gd name="connsiteX1570" fmla="*/ 660419 w 996623"/>
                <a:gd name="connsiteY1570" fmla="*/ 198017 h 994936"/>
                <a:gd name="connsiteX1571" fmla="*/ 659619 w 996623"/>
                <a:gd name="connsiteY1571" fmla="*/ 199419 h 994936"/>
                <a:gd name="connsiteX1572" fmla="*/ 658985 w 996623"/>
                <a:gd name="connsiteY1572" fmla="*/ 200586 h 994936"/>
                <a:gd name="connsiteX1573" fmla="*/ 658985 w 996623"/>
                <a:gd name="connsiteY1573" fmla="*/ 200586 h 994936"/>
                <a:gd name="connsiteX1574" fmla="*/ 658785 w 996623"/>
                <a:gd name="connsiteY1574" fmla="*/ 200920 h 994936"/>
                <a:gd name="connsiteX1575" fmla="*/ 658484 w 996623"/>
                <a:gd name="connsiteY1575" fmla="*/ 201487 h 994936"/>
                <a:gd name="connsiteX1576" fmla="*/ 658484 w 996623"/>
                <a:gd name="connsiteY1576" fmla="*/ 201687 h 994936"/>
                <a:gd name="connsiteX1577" fmla="*/ 656950 w 996623"/>
                <a:gd name="connsiteY1577" fmla="*/ 204523 h 994936"/>
                <a:gd name="connsiteX1578" fmla="*/ 656950 w 996623"/>
                <a:gd name="connsiteY1578" fmla="*/ 204523 h 994936"/>
                <a:gd name="connsiteX1579" fmla="*/ 656950 w 996623"/>
                <a:gd name="connsiteY1579" fmla="*/ 204523 h 994936"/>
                <a:gd name="connsiteX1580" fmla="*/ 656950 w 996623"/>
                <a:gd name="connsiteY1580" fmla="*/ 204523 h 994936"/>
                <a:gd name="connsiteX1581" fmla="*/ 655582 w 996623"/>
                <a:gd name="connsiteY1581" fmla="*/ 206091 h 994936"/>
                <a:gd name="connsiteX1582" fmla="*/ 655015 w 996623"/>
                <a:gd name="connsiteY1582" fmla="*/ 207126 h 994936"/>
                <a:gd name="connsiteX1583" fmla="*/ 653914 w 996623"/>
                <a:gd name="connsiteY1583" fmla="*/ 209094 h 994936"/>
                <a:gd name="connsiteX1584" fmla="*/ 653914 w 996623"/>
                <a:gd name="connsiteY1584" fmla="*/ 209094 h 994936"/>
                <a:gd name="connsiteX1585" fmla="*/ 651712 w 996623"/>
                <a:gd name="connsiteY1585" fmla="*/ 213031 h 994936"/>
                <a:gd name="connsiteX1586" fmla="*/ 651712 w 996623"/>
                <a:gd name="connsiteY1586" fmla="*/ 213031 h 994936"/>
                <a:gd name="connsiteX1587" fmla="*/ 649510 w 996623"/>
                <a:gd name="connsiteY1587" fmla="*/ 217001 h 994936"/>
                <a:gd name="connsiteX1588" fmla="*/ 649510 w 996623"/>
                <a:gd name="connsiteY1588" fmla="*/ 217001 h 994936"/>
                <a:gd name="connsiteX1589" fmla="*/ 645072 w 996623"/>
                <a:gd name="connsiteY1589" fmla="*/ 224941 h 994936"/>
                <a:gd name="connsiteX1590" fmla="*/ 645072 w 996623"/>
                <a:gd name="connsiteY1590" fmla="*/ 224941 h 994936"/>
                <a:gd name="connsiteX1591" fmla="*/ 638400 w 996623"/>
                <a:gd name="connsiteY1591" fmla="*/ 236952 h 994936"/>
                <a:gd name="connsiteX1592" fmla="*/ 638400 w 996623"/>
                <a:gd name="connsiteY1592" fmla="*/ 236952 h 994936"/>
                <a:gd name="connsiteX1593" fmla="*/ 631727 w 996623"/>
                <a:gd name="connsiteY1593" fmla="*/ 248929 h 994936"/>
                <a:gd name="connsiteX1594" fmla="*/ 631727 w 996623"/>
                <a:gd name="connsiteY1594" fmla="*/ 248929 h 994936"/>
                <a:gd name="connsiteX1595" fmla="*/ 626189 w 996623"/>
                <a:gd name="connsiteY1595" fmla="*/ 258938 h 994936"/>
                <a:gd name="connsiteX1596" fmla="*/ 625055 w 996623"/>
                <a:gd name="connsiteY1596" fmla="*/ 260973 h 994936"/>
                <a:gd name="connsiteX1597" fmla="*/ 625055 w 996623"/>
                <a:gd name="connsiteY1597" fmla="*/ 260973 h 994936"/>
                <a:gd name="connsiteX1598" fmla="*/ 621218 w 996623"/>
                <a:gd name="connsiteY1598" fmla="*/ 258905 h 994936"/>
                <a:gd name="connsiteX1599" fmla="*/ 620450 w 996623"/>
                <a:gd name="connsiteY1599" fmla="*/ 258538 h 994936"/>
                <a:gd name="connsiteX1600" fmla="*/ 620450 w 996623"/>
                <a:gd name="connsiteY1600" fmla="*/ 258538 h 994936"/>
                <a:gd name="connsiteX1601" fmla="*/ 620150 w 996623"/>
                <a:gd name="connsiteY1601" fmla="*/ 258371 h 994936"/>
                <a:gd name="connsiteX1602" fmla="*/ 619783 w 996623"/>
                <a:gd name="connsiteY1602" fmla="*/ 258171 h 994936"/>
                <a:gd name="connsiteX1603" fmla="*/ 619016 w 996623"/>
                <a:gd name="connsiteY1603" fmla="*/ 257771 h 994936"/>
                <a:gd name="connsiteX1604" fmla="*/ 619016 w 996623"/>
                <a:gd name="connsiteY1604" fmla="*/ 257771 h 994936"/>
                <a:gd name="connsiteX1605" fmla="*/ 619016 w 996623"/>
                <a:gd name="connsiteY1605" fmla="*/ 257771 h 994936"/>
                <a:gd name="connsiteX1606" fmla="*/ 618749 w 996623"/>
                <a:gd name="connsiteY1606" fmla="*/ 257771 h 994936"/>
                <a:gd name="connsiteX1607" fmla="*/ 618249 w 996623"/>
                <a:gd name="connsiteY1607" fmla="*/ 257470 h 994936"/>
                <a:gd name="connsiteX1608" fmla="*/ 617415 w 996623"/>
                <a:gd name="connsiteY1608" fmla="*/ 257037 h 994936"/>
                <a:gd name="connsiteX1609" fmla="*/ 615580 w 996623"/>
                <a:gd name="connsiteY1609" fmla="*/ 256102 h 994936"/>
                <a:gd name="connsiteX1610" fmla="*/ 614679 w 996623"/>
                <a:gd name="connsiteY1610" fmla="*/ 255635 h 994936"/>
                <a:gd name="connsiteX1611" fmla="*/ 611075 w 996623"/>
                <a:gd name="connsiteY1611" fmla="*/ 253867 h 994936"/>
                <a:gd name="connsiteX1612" fmla="*/ 609341 w 996623"/>
                <a:gd name="connsiteY1612" fmla="*/ 253066 h 994936"/>
                <a:gd name="connsiteX1613" fmla="*/ 607673 w 996623"/>
                <a:gd name="connsiteY1613" fmla="*/ 252266 h 994936"/>
                <a:gd name="connsiteX1614" fmla="*/ 604503 w 996623"/>
                <a:gd name="connsiteY1614" fmla="*/ 250864 h 994936"/>
                <a:gd name="connsiteX1615" fmla="*/ 604503 w 996623"/>
                <a:gd name="connsiteY1615" fmla="*/ 250864 h 994936"/>
                <a:gd name="connsiteX1616" fmla="*/ 603736 w 996623"/>
                <a:gd name="connsiteY1616" fmla="*/ 250531 h 994936"/>
                <a:gd name="connsiteX1617" fmla="*/ 603435 w 996623"/>
                <a:gd name="connsiteY1617" fmla="*/ 250531 h 994936"/>
                <a:gd name="connsiteX1618" fmla="*/ 602968 w 996623"/>
                <a:gd name="connsiteY1618" fmla="*/ 250297 h 994936"/>
                <a:gd name="connsiteX1619" fmla="*/ 601434 w 996623"/>
                <a:gd name="connsiteY1619" fmla="*/ 249597 h 994936"/>
                <a:gd name="connsiteX1620" fmla="*/ 597764 w 996623"/>
                <a:gd name="connsiteY1620" fmla="*/ 248029 h 994936"/>
                <a:gd name="connsiteX1621" fmla="*/ 595895 w 996623"/>
                <a:gd name="connsiteY1621" fmla="*/ 247295 h 994936"/>
                <a:gd name="connsiteX1622" fmla="*/ 594027 w 996623"/>
                <a:gd name="connsiteY1622" fmla="*/ 246527 h 994936"/>
                <a:gd name="connsiteX1623" fmla="*/ 592893 w 996623"/>
                <a:gd name="connsiteY1623" fmla="*/ 246094 h 994936"/>
                <a:gd name="connsiteX1624" fmla="*/ 591892 w 996623"/>
                <a:gd name="connsiteY1624" fmla="*/ 245693 h 994936"/>
                <a:gd name="connsiteX1625" fmla="*/ 591291 w 996623"/>
                <a:gd name="connsiteY1625" fmla="*/ 245493 h 994936"/>
                <a:gd name="connsiteX1626" fmla="*/ 591291 w 996623"/>
                <a:gd name="connsiteY1626" fmla="*/ 245493 h 994936"/>
                <a:gd name="connsiteX1627" fmla="*/ 590958 w 996623"/>
                <a:gd name="connsiteY1627" fmla="*/ 245493 h 994936"/>
                <a:gd name="connsiteX1628" fmla="*/ 590958 w 996623"/>
                <a:gd name="connsiteY1628" fmla="*/ 245493 h 994936"/>
                <a:gd name="connsiteX1629" fmla="*/ 590357 w 996623"/>
                <a:gd name="connsiteY1629" fmla="*/ 245259 h 994936"/>
                <a:gd name="connsiteX1630" fmla="*/ 589690 w 996623"/>
                <a:gd name="connsiteY1630" fmla="*/ 244993 h 994936"/>
                <a:gd name="connsiteX1631" fmla="*/ 589089 w 996623"/>
                <a:gd name="connsiteY1631" fmla="*/ 244792 h 994936"/>
                <a:gd name="connsiteX1632" fmla="*/ 588455 w 996623"/>
                <a:gd name="connsiteY1632" fmla="*/ 244559 h 994936"/>
                <a:gd name="connsiteX1633" fmla="*/ 587621 w 996623"/>
                <a:gd name="connsiteY1633" fmla="*/ 244259 h 994936"/>
                <a:gd name="connsiteX1634" fmla="*/ 586921 w 996623"/>
                <a:gd name="connsiteY1634" fmla="*/ 243992 h 994936"/>
                <a:gd name="connsiteX1635" fmla="*/ 585553 w 996623"/>
                <a:gd name="connsiteY1635" fmla="*/ 243525 h 994936"/>
                <a:gd name="connsiteX1636" fmla="*/ 584986 w 996623"/>
                <a:gd name="connsiteY1636" fmla="*/ 243291 h 994936"/>
                <a:gd name="connsiteX1637" fmla="*/ 583751 w 996623"/>
                <a:gd name="connsiteY1637" fmla="*/ 242857 h 994936"/>
                <a:gd name="connsiteX1638" fmla="*/ 583084 w 996623"/>
                <a:gd name="connsiteY1638" fmla="*/ 242657 h 994936"/>
                <a:gd name="connsiteX1639" fmla="*/ 583084 w 996623"/>
                <a:gd name="connsiteY1639" fmla="*/ 242657 h 994936"/>
                <a:gd name="connsiteX1640" fmla="*/ 583084 w 996623"/>
                <a:gd name="connsiteY1640" fmla="*/ 242657 h 994936"/>
                <a:gd name="connsiteX1641" fmla="*/ 583084 w 996623"/>
                <a:gd name="connsiteY1641" fmla="*/ 242657 h 994936"/>
                <a:gd name="connsiteX1642" fmla="*/ 583084 w 996623"/>
                <a:gd name="connsiteY1642" fmla="*/ 242657 h 994936"/>
                <a:gd name="connsiteX1643" fmla="*/ 581983 w 996623"/>
                <a:gd name="connsiteY1643" fmla="*/ 242257 h 994936"/>
                <a:gd name="connsiteX1644" fmla="*/ 581983 w 996623"/>
                <a:gd name="connsiteY1644" fmla="*/ 242257 h 994936"/>
                <a:gd name="connsiteX1645" fmla="*/ 578647 w 996623"/>
                <a:gd name="connsiteY1645" fmla="*/ 241122 h 994936"/>
                <a:gd name="connsiteX1646" fmla="*/ 576979 w 996623"/>
                <a:gd name="connsiteY1646" fmla="*/ 240555 h 994936"/>
                <a:gd name="connsiteX1647" fmla="*/ 575511 w 996623"/>
                <a:gd name="connsiteY1647" fmla="*/ 240555 h 994936"/>
                <a:gd name="connsiteX1648" fmla="*/ 575210 w 996623"/>
                <a:gd name="connsiteY1648" fmla="*/ 240555 h 994936"/>
                <a:gd name="connsiteX1649" fmla="*/ 575210 w 996623"/>
                <a:gd name="connsiteY1649" fmla="*/ 240555 h 994936"/>
                <a:gd name="connsiteX1650" fmla="*/ 574510 w 996623"/>
                <a:gd name="connsiteY1650" fmla="*/ 240322 h 994936"/>
                <a:gd name="connsiteX1651" fmla="*/ 573309 w 996623"/>
                <a:gd name="connsiteY1651" fmla="*/ 239921 h 994936"/>
                <a:gd name="connsiteX1652" fmla="*/ 571540 w 996623"/>
                <a:gd name="connsiteY1652" fmla="*/ 239388 h 994936"/>
                <a:gd name="connsiteX1653" fmla="*/ 569605 w 996623"/>
                <a:gd name="connsiteY1653" fmla="*/ 238820 h 994936"/>
                <a:gd name="connsiteX1654" fmla="*/ 566770 w 996623"/>
                <a:gd name="connsiteY1654" fmla="*/ 238020 h 994936"/>
                <a:gd name="connsiteX1655" fmla="*/ 566770 w 996623"/>
                <a:gd name="connsiteY1655" fmla="*/ 238020 h 994936"/>
                <a:gd name="connsiteX1656" fmla="*/ 566302 w 996623"/>
                <a:gd name="connsiteY1656" fmla="*/ 238020 h 994936"/>
                <a:gd name="connsiteX1657" fmla="*/ 563800 w 996623"/>
                <a:gd name="connsiteY1657" fmla="*/ 237286 h 994936"/>
                <a:gd name="connsiteX1658" fmla="*/ 562165 w 996623"/>
                <a:gd name="connsiteY1658" fmla="*/ 236118 h 994936"/>
                <a:gd name="connsiteX1659" fmla="*/ 558562 w 996623"/>
                <a:gd name="connsiteY1659" fmla="*/ 235217 h 994936"/>
                <a:gd name="connsiteX1660" fmla="*/ 558562 w 996623"/>
                <a:gd name="connsiteY1660" fmla="*/ 235217 h 994936"/>
                <a:gd name="connsiteX1661" fmla="*/ 558229 w 996623"/>
                <a:gd name="connsiteY1661" fmla="*/ 235217 h 994936"/>
                <a:gd name="connsiteX1662" fmla="*/ 558229 w 996623"/>
                <a:gd name="connsiteY1662" fmla="*/ 235217 h 994936"/>
                <a:gd name="connsiteX1663" fmla="*/ 557862 w 996623"/>
                <a:gd name="connsiteY1663" fmla="*/ 235217 h 994936"/>
                <a:gd name="connsiteX1664" fmla="*/ 557628 w 996623"/>
                <a:gd name="connsiteY1664" fmla="*/ 235217 h 994936"/>
                <a:gd name="connsiteX1665" fmla="*/ 557395 w 996623"/>
                <a:gd name="connsiteY1665" fmla="*/ 235217 h 994936"/>
                <a:gd name="connsiteX1666" fmla="*/ 557128 w 996623"/>
                <a:gd name="connsiteY1666" fmla="*/ 235217 h 994936"/>
                <a:gd name="connsiteX1667" fmla="*/ 556827 w 996623"/>
                <a:gd name="connsiteY1667" fmla="*/ 235217 h 994936"/>
                <a:gd name="connsiteX1668" fmla="*/ 556627 w 996623"/>
                <a:gd name="connsiteY1668" fmla="*/ 235217 h 994936"/>
                <a:gd name="connsiteX1669" fmla="*/ 556627 w 996623"/>
                <a:gd name="connsiteY1669" fmla="*/ 235217 h 994936"/>
                <a:gd name="connsiteX1670" fmla="*/ 556093 w 996623"/>
                <a:gd name="connsiteY1670" fmla="*/ 235217 h 994936"/>
                <a:gd name="connsiteX1671" fmla="*/ 554992 w 996623"/>
                <a:gd name="connsiteY1671" fmla="*/ 234950 h 994936"/>
                <a:gd name="connsiteX1672" fmla="*/ 550589 w 996623"/>
                <a:gd name="connsiteY1672" fmla="*/ 233949 h 994936"/>
                <a:gd name="connsiteX1673" fmla="*/ 547252 w 996623"/>
                <a:gd name="connsiteY1673" fmla="*/ 233282 h 994936"/>
                <a:gd name="connsiteX1674" fmla="*/ 546318 w 996623"/>
                <a:gd name="connsiteY1674" fmla="*/ 233115 h 994936"/>
                <a:gd name="connsiteX1675" fmla="*/ 546151 w 996623"/>
                <a:gd name="connsiteY1675" fmla="*/ 233115 h 994936"/>
                <a:gd name="connsiteX1676" fmla="*/ 545684 w 996623"/>
                <a:gd name="connsiteY1676" fmla="*/ 233115 h 994936"/>
                <a:gd name="connsiteX1677" fmla="*/ 545317 w 996623"/>
                <a:gd name="connsiteY1677" fmla="*/ 233115 h 994936"/>
                <a:gd name="connsiteX1678" fmla="*/ 544183 w 996623"/>
                <a:gd name="connsiteY1678" fmla="*/ 232882 h 994936"/>
                <a:gd name="connsiteX1679" fmla="*/ 546752 w 996623"/>
                <a:gd name="connsiteY1679" fmla="*/ 219537 h 994936"/>
                <a:gd name="connsiteX1680" fmla="*/ 549387 w 996623"/>
                <a:gd name="connsiteY1680" fmla="*/ 206025 h 994936"/>
                <a:gd name="connsiteX1681" fmla="*/ 552023 w 996623"/>
                <a:gd name="connsiteY1681" fmla="*/ 192679 h 994936"/>
                <a:gd name="connsiteX1682" fmla="*/ 552023 w 996623"/>
                <a:gd name="connsiteY1682" fmla="*/ 192679 h 994936"/>
                <a:gd name="connsiteX1683" fmla="*/ 552023 w 996623"/>
                <a:gd name="connsiteY1683" fmla="*/ 192279 h 994936"/>
                <a:gd name="connsiteX1684" fmla="*/ 552290 w 996623"/>
                <a:gd name="connsiteY1684" fmla="*/ 191045 h 994936"/>
                <a:gd name="connsiteX1685" fmla="*/ 552524 w 996623"/>
                <a:gd name="connsiteY1685" fmla="*/ 189743 h 994936"/>
                <a:gd name="connsiteX1686" fmla="*/ 552757 w 996623"/>
                <a:gd name="connsiteY1686" fmla="*/ 188642 h 994936"/>
                <a:gd name="connsiteX1687" fmla="*/ 552757 w 996623"/>
                <a:gd name="connsiteY1687" fmla="*/ 187975 h 994936"/>
                <a:gd name="connsiteX1688" fmla="*/ 553558 w 996623"/>
                <a:gd name="connsiteY1688" fmla="*/ 183705 h 994936"/>
                <a:gd name="connsiteX1689" fmla="*/ 554492 w 996623"/>
                <a:gd name="connsiteY1689" fmla="*/ 179201 h 994936"/>
                <a:gd name="connsiteX1690" fmla="*/ 555393 w 996623"/>
                <a:gd name="connsiteY1690" fmla="*/ 174697 h 994936"/>
                <a:gd name="connsiteX1691" fmla="*/ 556327 w 996623"/>
                <a:gd name="connsiteY1691" fmla="*/ 170193 h 994936"/>
                <a:gd name="connsiteX1692" fmla="*/ 557228 w 996623"/>
                <a:gd name="connsiteY1692" fmla="*/ 165689 h 994936"/>
                <a:gd name="connsiteX1693" fmla="*/ 558162 w 996623"/>
                <a:gd name="connsiteY1693" fmla="*/ 161185 h 994936"/>
                <a:gd name="connsiteX1694" fmla="*/ 559029 w 996623"/>
                <a:gd name="connsiteY1694" fmla="*/ 156681 h 994936"/>
                <a:gd name="connsiteX1695" fmla="*/ 559930 w 996623"/>
                <a:gd name="connsiteY1695" fmla="*/ 152243 h 994936"/>
                <a:gd name="connsiteX1696" fmla="*/ 559930 w 996623"/>
                <a:gd name="connsiteY1696" fmla="*/ 152243 h 994936"/>
                <a:gd name="connsiteX1697" fmla="*/ 561532 w 996623"/>
                <a:gd name="connsiteY1697" fmla="*/ 144170 h 994936"/>
                <a:gd name="connsiteX1698" fmla="*/ 561532 w 996623"/>
                <a:gd name="connsiteY1698" fmla="*/ 143302 h 994936"/>
                <a:gd name="connsiteX1699" fmla="*/ 561532 w 996623"/>
                <a:gd name="connsiteY1699" fmla="*/ 143302 h 994936"/>
                <a:gd name="connsiteX1700" fmla="*/ 562432 w 996623"/>
                <a:gd name="connsiteY1700" fmla="*/ 138498 h 994936"/>
                <a:gd name="connsiteX1701" fmla="*/ 563500 w 996623"/>
                <a:gd name="connsiteY1701" fmla="*/ 132926 h 994936"/>
                <a:gd name="connsiteX1702" fmla="*/ 565001 w 996623"/>
                <a:gd name="connsiteY1702" fmla="*/ 125253 h 994936"/>
                <a:gd name="connsiteX1703" fmla="*/ 567637 w 996623"/>
                <a:gd name="connsiteY1703" fmla="*/ 111741 h 994936"/>
                <a:gd name="connsiteX1704" fmla="*/ 570273 w 996623"/>
                <a:gd name="connsiteY1704" fmla="*/ 98396 h 994936"/>
                <a:gd name="connsiteX1705" fmla="*/ 570273 w 996623"/>
                <a:gd name="connsiteY1705" fmla="*/ 98396 h 994936"/>
                <a:gd name="connsiteX1706" fmla="*/ 570840 w 996623"/>
                <a:gd name="connsiteY1706" fmla="*/ 98396 h 994936"/>
                <a:gd name="connsiteX1707" fmla="*/ 572575 w 996623"/>
                <a:gd name="connsiteY1707" fmla="*/ 98729 h 994936"/>
                <a:gd name="connsiteX1708" fmla="*/ 573342 w 996623"/>
                <a:gd name="connsiteY1708" fmla="*/ 98729 h 994936"/>
                <a:gd name="connsiteX1709" fmla="*/ 572575 w 996623"/>
                <a:gd name="connsiteY1709" fmla="*/ 98729 h 994936"/>
                <a:gd name="connsiteX1710" fmla="*/ 570273 w 996623"/>
                <a:gd name="connsiteY1710" fmla="*/ 98262 h 994936"/>
                <a:gd name="connsiteX1711" fmla="*/ 570273 w 996623"/>
                <a:gd name="connsiteY1711" fmla="*/ 98262 h 994936"/>
                <a:gd name="connsiteX1712" fmla="*/ 572908 w 996623"/>
                <a:gd name="connsiteY1712" fmla="*/ 84917 h 994936"/>
                <a:gd name="connsiteX1713" fmla="*/ 572908 w 996623"/>
                <a:gd name="connsiteY1713" fmla="*/ 84917 h 994936"/>
                <a:gd name="connsiteX1714" fmla="*/ 575244 w 996623"/>
                <a:gd name="connsiteY1714" fmla="*/ 71572 h 994936"/>
                <a:gd name="connsiteX1715" fmla="*/ 575244 w 996623"/>
                <a:gd name="connsiteY1715" fmla="*/ 71572 h 994936"/>
                <a:gd name="connsiteX1716" fmla="*/ 579581 w 996623"/>
                <a:gd name="connsiteY1716" fmla="*/ 72439 h 994936"/>
                <a:gd name="connsiteX1717" fmla="*/ 581950 w 996623"/>
                <a:gd name="connsiteY1717" fmla="*/ 72940 h 994936"/>
                <a:gd name="connsiteX1718" fmla="*/ 585553 w 996623"/>
                <a:gd name="connsiteY1718" fmla="*/ 73707 h 994936"/>
                <a:gd name="connsiteX1719" fmla="*/ 586153 w 996623"/>
                <a:gd name="connsiteY1719" fmla="*/ 73707 h 994936"/>
                <a:gd name="connsiteX1720" fmla="*/ 590491 w 996623"/>
                <a:gd name="connsiteY1720" fmla="*/ 74674 h 994936"/>
                <a:gd name="connsiteX1721" fmla="*/ 591425 w 996623"/>
                <a:gd name="connsiteY1721" fmla="*/ 74875 h 994936"/>
                <a:gd name="connsiteX1722" fmla="*/ 596496 w 996623"/>
                <a:gd name="connsiteY1722" fmla="*/ 76076 h 994936"/>
                <a:gd name="connsiteX1723" fmla="*/ 596496 w 996623"/>
                <a:gd name="connsiteY1723" fmla="*/ 76076 h 994936"/>
                <a:gd name="connsiteX1724" fmla="*/ 601567 w 996623"/>
                <a:gd name="connsiteY1724" fmla="*/ 77344 h 994936"/>
                <a:gd name="connsiteX1725" fmla="*/ 601801 w 996623"/>
                <a:gd name="connsiteY1725" fmla="*/ 77344 h 994936"/>
                <a:gd name="connsiteX1726" fmla="*/ 605938 w 996623"/>
                <a:gd name="connsiteY1726" fmla="*/ 78444 h 994936"/>
                <a:gd name="connsiteX1727" fmla="*/ 607673 w 996623"/>
                <a:gd name="connsiteY1727" fmla="*/ 78912 h 994936"/>
                <a:gd name="connsiteX1728" fmla="*/ 611910 w 996623"/>
                <a:gd name="connsiteY1728" fmla="*/ 80079 h 994936"/>
                <a:gd name="connsiteX1729" fmla="*/ 612210 w 996623"/>
                <a:gd name="connsiteY1729" fmla="*/ 80079 h 994936"/>
                <a:gd name="connsiteX1730" fmla="*/ 617315 w 996623"/>
                <a:gd name="connsiteY1730" fmla="*/ 81547 h 994936"/>
                <a:gd name="connsiteX1731" fmla="*/ 623520 w 996623"/>
                <a:gd name="connsiteY1731" fmla="*/ 83449 h 994936"/>
                <a:gd name="connsiteX1732" fmla="*/ 626856 w 996623"/>
                <a:gd name="connsiteY1732" fmla="*/ 84517 h 994936"/>
                <a:gd name="connsiteX1733" fmla="*/ 626856 w 996623"/>
                <a:gd name="connsiteY1733" fmla="*/ 84517 h 994936"/>
                <a:gd name="connsiteX1734" fmla="*/ 628391 w 996623"/>
                <a:gd name="connsiteY1734" fmla="*/ 85050 h 994936"/>
                <a:gd name="connsiteX1735" fmla="*/ 631961 w 996623"/>
                <a:gd name="connsiteY1735" fmla="*/ 86251 h 994936"/>
                <a:gd name="connsiteX1736" fmla="*/ 635297 w 996623"/>
                <a:gd name="connsiteY1736" fmla="*/ 87419 h 994936"/>
                <a:gd name="connsiteX1737" fmla="*/ 641970 w 996623"/>
                <a:gd name="connsiteY1737" fmla="*/ 89821 h 994936"/>
                <a:gd name="connsiteX1738" fmla="*/ 644071 w 996623"/>
                <a:gd name="connsiteY1738" fmla="*/ 90589 h 994936"/>
                <a:gd name="connsiteX1739" fmla="*/ 647408 w 996623"/>
                <a:gd name="connsiteY1739" fmla="*/ 91856 h 994936"/>
                <a:gd name="connsiteX1740" fmla="*/ 648008 w 996623"/>
                <a:gd name="connsiteY1740" fmla="*/ 92057 h 994936"/>
                <a:gd name="connsiteX1741" fmla="*/ 648008 w 996623"/>
                <a:gd name="connsiteY1741" fmla="*/ 92057 h 994936"/>
                <a:gd name="connsiteX1742" fmla="*/ 651745 w 996623"/>
                <a:gd name="connsiteY1742" fmla="*/ 93525 h 994936"/>
                <a:gd name="connsiteX1743" fmla="*/ 653213 w 996623"/>
                <a:gd name="connsiteY1743" fmla="*/ 94092 h 994936"/>
                <a:gd name="connsiteX1744" fmla="*/ 656249 w 996623"/>
                <a:gd name="connsiteY1744" fmla="*/ 95326 h 994936"/>
                <a:gd name="connsiteX1745" fmla="*/ 663255 w 996623"/>
                <a:gd name="connsiteY1745" fmla="*/ 98229 h 994936"/>
                <a:gd name="connsiteX1746" fmla="*/ 667426 w 996623"/>
                <a:gd name="connsiteY1746" fmla="*/ 99997 h 994936"/>
                <a:gd name="connsiteX1747" fmla="*/ 667793 w 996623"/>
                <a:gd name="connsiteY1747" fmla="*/ 100164 h 994936"/>
                <a:gd name="connsiteX1748" fmla="*/ 667793 w 996623"/>
                <a:gd name="connsiteY1748" fmla="*/ 100164 h 994936"/>
                <a:gd name="connsiteX1749" fmla="*/ 671496 w 996623"/>
                <a:gd name="connsiteY1749" fmla="*/ 101832 h 994936"/>
                <a:gd name="connsiteX1750" fmla="*/ 674832 w 996623"/>
                <a:gd name="connsiteY1750" fmla="*/ 103300 h 994936"/>
                <a:gd name="connsiteX1751" fmla="*/ 677668 w 996623"/>
                <a:gd name="connsiteY1751" fmla="*/ 104601 h 994936"/>
                <a:gd name="connsiteX1752" fmla="*/ 680504 w 996623"/>
                <a:gd name="connsiteY1752" fmla="*/ 105936 h 994936"/>
                <a:gd name="connsiteX1753" fmla="*/ 680504 w 996623"/>
                <a:gd name="connsiteY1753" fmla="*/ 105936 h 994936"/>
                <a:gd name="connsiteX1754" fmla="*/ 683273 w 996623"/>
                <a:gd name="connsiteY1754" fmla="*/ 107303 h 994936"/>
                <a:gd name="connsiteX1755" fmla="*/ 686609 w 996623"/>
                <a:gd name="connsiteY1755" fmla="*/ 108972 h 994936"/>
                <a:gd name="connsiteX1756" fmla="*/ 687310 w 996623"/>
                <a:gd name="connsiteY1756" fmla="*/ 109339 h 994936"/>
                <a:gd name="connsiteX1757" fmla="*/ 690646 w 996623"/>
                <a:gd name="connsiteY1757" fmla="*/ 111073 h 994936"/>
                <a:gd name="connsiteX1758" fmla="*/ 690646 w 996623"/>
                <a:gd name="connsiteY1758" fmla="*/ 111073 h 994936"/>
                <a:gd name="connsiteX1759" fmla="*/ 700221 w 996623"/>
                <a:gd name="connsiteY1759" fmla="*/ 116145 h 994936"/>
                <a:gd name="connsiteX1760" fmla="*/ 703558 w 996623"/>
                <a:gd name="connsiteY1760" fmla="*/ 117980 h 994936"/>
                <a:gd name="connsiteX1761" fmla="*/ 703925 w 996623"/>
                <a:gd name="connsiteY1761" fmla="*/ 118180 h 994936"/>
                <a:gd name="connsiteX1762" fmla="*/ 700588 w 996623"/>
                <a:gd name="connsiteY1762" fmla="*/ 124219 h 994936"/>
                <a:gd name="connsiteX1763" fmla="*/ 697953 w 996623"/>
                <a:gd name="connsiteY1763" fmla="*/ 129023 h 994936"/>
                <a:gd name="connsiteX1764" fmla="*/ 697285 w 996623"/>
                <a:gd name="connsiteY1764" fmla="*/ 130224 h 994936"/>
                <a:gd name="connsiteX1765" fmla="*/ 697285 w 996623"/>
                <a:gd name="connsiteY1765" fmla="*/ 130224 h 994936"/>
                <a:gd name="connsiteX1766" fmla="*/ 708195 w 996623"/>
                <a:gd name="connsiteY1766" fmla="*/ 326532 h 994936"/>
                <a:gd name="connsiteX1767" fmla="*/ 709063 w 996623"/>
                <a:gd name="connsiteY1767" fmla="*/ 325798 h 994936"/>
                <a:gd name="connsiteX1768" fmla="*/ 709229 w 996623"/>
                <a:gd name="connsiteY1768" fmla="*/ 325798 h 994936"/>
                <a:gd name="connsiteX1769" fmla="*/ 710464 w 996623"/>
                <a:gd name="connsiteY1769" fmla="*/ 324797 h 994936"/>
                <a:gd name="connsiteX1770" fmla="*/ 712632 w 996623"/>
                <a:gd name="connsiteY1770" fmla="*/ 323062 h 994936"/>
                <a:gd name="connsiteX1771" fmla="*/ 713667 w 996623"/>
                <a:gd name="connsiteY1771" fmla="*/ 322194 h 994936"/>
                <a:gd name="connsiteX1772" fmla="*/ 716169 w 996623"/>
                <a:gd name="connsiteY1772" fmla="*/ 320159 h 994936"/>
                <a:gd name="connsiteX1773" fmla="*/ 716169 w 996623"/>
                <a:gd name="connsiteY1773" fmla="*/ 320159 h 994936"/>
                <a:gd name="connsiteX1774" fmla="*/ 726778 w 996623"/>
                <a:gd name="connsiteY1774" fmla="*/ 311552 h 994936"/>
                <a:gd name="connsiteX1775" fmla="*/ 726778 w 996623"/>
                <a:gd name="connsiteY1775" fmla="*/ 311552 h 994936"/>
                <a:gd name="connsiteX1776" fmla="*/ 737454 w 996623"/>
                <a:gd name="connsiteY1776" fmla="*/ 302944 h 994936"/>
                <a:gd name="connsiteX1777" fmla="*/ 737454 w 996623"/>
                <a:gd name="connsiteY1777" fmla="*/ 302944 h 994936"/>
                <a:gd name="connsiteX1778" fmla="*/ 740124 w 996623"/>
                <a:gd name="connsiteY1778" fmla="*/ 300775 h 994936"/>
                <a:gd name="connsiteX1779" fmla="*/ 744527 w 996623"/>
                <a:gd name="connsiteY1779" fmla="*/ 297172 h 994936"/>
                <a:gd name="connsiteX1780" fmla="*/ 744527 w 996623"/>
                <a:gd name="connsiteY1780" fmla="*/ 297172 h 994936"/>
                <a:gd name="connsiteX1781" fmla="*/ 748064 w 996623"/>
                <a:gd name="connsiteY1781" fmla="*/ 294336 h 994936"/>
                <a:gd name="connsiteX1782" fmla="*/ 748064 w 996623"/>
                <a:gd name="connsiteY1782" fmla="*/ 294336 h 994936"/>
                <a:gd name="connsiteX1783" fmla="*/ 751600 w 996623"/>
                <a:gd name="connsiteY1783" fmla="*/ 291434 h 994936"/>
                <a:gd name="connsiteX1784" fmla="*/ 751600 w 996623"/>
                <a:gd name="connsiteY1784" fmla="*/ 291434 h 994936"/>
                <a:gd name="connsiteX1785" fmla="*/ 754436 w 996623"/>
                <a:gd name="connsiteY1785" fmla="*/ 289165 h 994936"/>
                <a:gd name="connsiteX1786" fmla="*/ 755137 w 996623"/>
                <a:gd name="connsiteY1786" fmla="*/ 288598 h 994936"/>
                <a:gd name="connsiteX1787" fmla="*/ 755137 w 996623"/>
                <a:gd name="connsiteY1787" fmla="*/ 288598 h 994936"/>
                <a:gd name="connsiteX1788" fmla="*/ 758673 w 996623"/>
                <a:gd name="connsiteY1788" fmla="*/ 285729 h 994936"/>
                <a:gd name="connsiteX1789" fmla="*/ 758673 w 996623"/>
                <a:gd name="connsiteY1789" fmla="*/ 285729 h 994936"/>
                <a:gd name="connsiteX1790" fmla="*/ 762010 w 996623"/>
                <a:gd name="connsiteY1790" fmla="*/ 282893 h 994936"/>
                <a:gd name="connsiteX1791" fmla="*/ 765579 w 996623"/>
                <a:gd name="connsiteY1791" fmla="*/ 279990 h 994936"/>
                <a:gd name="connsiteX1792" fmla="*/ 769116 w 996623"/>
                <a:gd name="connsiteY1792" fmla="*/ 277121 h 994936"/>
                <a:gd name="connsiteX1793" fmla="*/ 775588 w 996623"/>
                <a:gd name="connsiteY1793" fmla="*/ 271883 h 994936"/>
                <a:gd name="connsiteX1794" fmla="*/ 776256 w 996623"/>
                <a:gd name="connsiteY1794" fmla="*/ 271349 h 994936"/>
                <a:gd name="connsiteX1795" fmla="*/ 779959 w 996623"/>
                <a:gd name="connsiteY1795" fmla="*/ 268347 h 994936"/>
                <a:gd name="connsiteX1796" fmla="*/ 784496 w 996623"/>
                <a:gd name="connsiteY1796" fmla="*/ 264677 h 994936"/>
                <a:gd name="connsiteX1797" fmla="*/ 790535 w 996623"/>
                <a:gd name="connsiteY1797" fmla="*/ 259772 h 994936"/>
                <a:gd name="connsiteX1798" fmla="*/ 801244 w 996623"/>
                <a:gd name="connsiteY1798" fmla="*/ 251098 h 994936"/>
                <a:gd name="connsiteX1799" fmla="*/ 812388 w 996623"/>
                <a:gd name="connsiteY1799" fmla="*/ 242123 h 994936"/>
                <a:gd name="connsiteX1800" fmla="*/ 814556 w 996623"/>
                <a:gd name="connsiteY1800" fmla="*/ 244859 h 994936"/>
                <a:gd name="connsiteX1801" fmla="*/ 815624 w 996623"/>
                <a:gd name="connsiteY1801" fmla="*/ 246194 h 994936"/>
                <a:gd name="connsiteX1802" fmla="*/ 817292 w 996623"/>
                <a:gd name="connsiteY1802" fmla="*/ 248329 h 994936"/>
                <a:gd name="connsiteX1803" fmla="*/ 822296 w 996623"/>
                <a:gd name="connsiteY1803" fmla="*/ 255001 h 994936"/>
                <a:gd name="connsiteX1804" fmla="*/ 823798 w 996623"/>
                <a:gd name="connsiteY1804" fmla="*/ 257037 h 994936"/>
                <a:gd name="connsiteX1805" fmla="*/ 825499 w 996623"/>
                <a:gd name="connsiteY1805" fmla="*/ 259305 h 994936"/>
                <a:gd name="connsiteX1806" fmla="*/ 826534 w 996623"/>
                <a:gd name="connsiteY1806" fmla="*/ 260773 h 994936"/>
                <a:gd name="connsiteX1807" fmla="*/ 827635 w 996623"/>
                <a:gd name="connsiteY1807" fmla="*/ 262275 h 994936"/>
                <a:gd name="connsiteX1808" fmla="*/ 829470 w 996623"/>
                <a:gd name="connsiteY1808" fmla="*/ 264810 h 994936"/>
                <a:gd name="connsiteX1809" fmla="*/ 831738 w 996623"/>
                <a:gd name="connsiteY1809" fmla="*/ 268146 h 994936"/>
                <a:gd name="connsiteX1810" fmla="*/ 831738 w 996623"/>
                <a:gd name="connsiteY1810" fmla="*/ 268146 h 994936"/>
                <a:gd name="connsiteX1811" fmla="*/ 834007 w 996623"/>
                <a:gd name="connsiteY1811" fmla="*/ 271483 h 994936"/>
                <a:gd name="connsiteX1812" fmla="*/ 835575 w 996623"/>
                <a:gd name="connsiteY1812" fmla="*/ 273785 h 994936"/>
                <a:gd name="connsiteX1813" fmla="*/ 836442 w 996623"/>
                <a:gd name="connsiteY1813" fmla="*/ 275119 h 994936"/>
                <a:gd name="connsiteX1814" fmla="*/ 836909 w 996623"/>
                <a:gd name="connsiteY1814" fmla="*/ 275820 h 994936"/>
                <a:gd name="connsiteX1815" fmla="*/ 837410 w 996623"/>
                <a:gd name="connsiteY1815" fmla="*/ 276521 h 994936"/>
                <a:gd name="connsiteX1816" fmla="*/ 838144 w 996623"/>
                <a:gd name="connsiteY1816" fmla="*/ 277688 h 994936"/>
                <a:gd name="connsiteX1817" fmla="*/ 839312 w 996623"/>
                <a:gd name="connsiteY1817" fmla="*/ 279456 h 994936"/>
                <a:gd name="connsiteX1818" fmla="*/ 841347 w 996623"/>
                <a:gd name="connsiteY1818" fmla="*/ 282793 h 994936"/>
                <a:gd name="connsiteX1819" fmla="*/ 842815 w 996623"/>
                <a:gd name="connsiteY1819" fmla="*/ 285128 h 994936"/>
                <a:gd name="connsiteX1820" fmla="*/ 848186 w 996623"/>
                <a:gd name="connsiteY1820" fmla="*/ 294069 h 994936"/>
                <a:gd name="connsiteX1821" fmla="*/ 849521 w 996623"/>
                <a:gd name="connsiteY1821" fmla="*/ 296305 h 994936"/>
                <a:gd name="connsiteX1822" fmla="*/ 850722 w 996623"/>
                <a:gd name="connsiteY1822" fmla="*/ 298440 h 994936"/>
                <a:gd name="connsiteX1823" fmla="*/ 852657 w 996623"/>
                <a:gd name="connsiteY1823" fmla="*/ 301776 h 994936"/>
                <a:gd name="connsiteX1824" fmla="*/ 854926 w 996623"/>
                <a:gd name="connsiteY1824" fmla="*/ 305947 h 994936"/>
                <a:gd name="connsiteX1825" fmla="*/ 859863 w 996623"/>
                <a:gd name="connsiteY1825" fmla="*/ 315288 h 994936"/>
                <a:gd name="connsiteX1826" fmla="*/ 861631 w 996623"/>
                <a:gd name="connsiteY1826" fmla="*/ 318791 h 994936"/>
                <a:gd name="connsiteX1827" fmla="*/ 861965 w 996623"/>
                <a:gd name="connsiteY1827" fmla="*/ 319492 h 994936"/>
                <a:gd name="connsiteX1828" fmla="*/ 864034 w 996623"/>
                <a:gd name="connsiteY1828" fmla="*/ 323729 h 994936"/>
                <a:gd name="connsiteX1829" fmla="*/ 866002 w 996623"/>
                <a:gd name="connsiteY1829" fmla="*/ 327866 h 994936"/>
                <a:gd name="connsiteX1830" fmla="*/ 868704 w 996623"/>
                <a:gd name="connsiteY1830" fmla="*/ 333771 h 994936"/>
                <a:gd name="connsiteX1831" fmla="*/ 870072 w 996623"/>
                <a:gd name="connsiteY1831" fmla="*/ 336841 h 994936"/>
                <a:gd name="connsiteX1832" fmla="*/ 870439 w 996623"/>
                <a:gd name="connsiteY1832" fmla="*/ 337642 h 994936"/>
                <a:gd name="connsiteX1833" fmla="*/ 871173 w 996623"/>
                <a:gd name="connsiteY1833" fmla="*/ 339376 h 994936"/>
                <a:gd name="connsiteX1834" fmla="*/ 871574 w 996623"/>
                <a:gd name="connsiteY1834" fmla="*/ 340311 h 994936"/>
                <a:gd name="connsiteX1835" fmla="*/ 872574 w 996623"/>
                <a:gd name="connsiteY1835" fmla="*/ 342646 h 994936"/>
                <a:gd name="connsiteX1836" fmla="*/ 872574 w 996623"/>
                <a:gd name="connsiteY1836" fmla="*/ 342646 h 994936"/>
                <a:gd name="connsiteX1837" fmla="*/ 875644 w 996623"/>
                <a:gd name="connsiteY1837" fmla="*/ 350186 h 994936"/>
                <a:gd name="connsiteX1838" fmla="*/ 875644 w 996623"/>
                <a:gd name="connsiteY1838" fmla="*/ 350186 h 994936"/>
                <a:gd name="connsiteX1839" fmla="*/ 875644 w 996623"/>
                <a:gd name="connsiteY1839" fmla="*/ 350186 h 994936"/>
                <a:gd name="connsiteX1840" fmla="*/ 876712 w 996623"/>
                <a:gd name="connsiteY1840" fmla="*/ 352955 h 994936"/>
                <a:gd name="connsiteX1841" fmla="*/ 876712 w 996623"/>
                <a:gd name="connsiteY1841" fmla="*/ 352955 h 994936"/>
                <a:gd name="connsiteX1842" fmla="*/ 877045 w 996623"/>
                <a:gd name="connsiteY1842" fmla="*/ 353856 h 994936"/>
                <a:gd name="connsiteX1843" fmla="*/ 877045 w 996623"/>
                <a:gd name="connsiteY1843" fmla="*/ 353856 h 994936"/>
                <a:gd name="connsiteX1844" fmla="*/ 864201 w 996623"/>
                <a:gd name="connsiteY1844" fmla="*/ 358794 h 994936"/>
                <a:gd name="connsiteX1845" fmla="*/ 851356 w 996623"/>
                <a:gd name="connsiteY1845" fmla="*/ 363731 h 994936"/>
                <a:gd name="connsiteX1846" fmla="*/ 851356 w 996623"/>
                <a:gd name="connsiteY1846" fmla="*/ 363731 h 994936"/>
                <a:gd name="connsiteX1847" fmla="*/ 849954 w 996623"/>
                <a:gd name="connsiteY1847" fmla="*/ 364232 h 994936"/>
                <a:gd name="connsiteX1848" fmla="*/ 849521 w 996623"/>
                <a:gd name="connsiteY1848" fmla="*/ 364399 h 994936"/>
                <a:gd name="connsiteX1849" fmla="*/ 844116 w 996623"/>
                <a:gd name="connsiteY1849" fmla="*/ 366467 h 994936"/>
                <a:gd name="connsiteX1850" fmla="*/ 838644 w 996623"/>
                <a:gd name="connsiteY1850" fmla="*/ 368569 h 994936"/>
                <a:gd name="connsiteX1851" fmla="*/ 838644 w 996623"/>
                <a:gd name="connsiteY1851" fmla="*/ 368569 h 994936"/>
                <a:gd name="connsiteX1852" fmla="*/ 837910 w 996623"/>
                <a:gd name="connsiteY1852" fmla="*/ 368836 h 994936"/>
                <a:gd name="connsiteX1853" fmla="*/ 835475 w 996623"/>
                <a:gd name="connsiteY1853" fmla="*/ 369770 h 994936"/>
                <a:gd name="connsiteX1854" fmla="*/ 835475 w 996623"/>
                <a:gd name="connsiteY1854" fmla="*/ 369770 h 994936"/>
                <a:gd name="connsiteX1855" fmla="*/ 834341 w 996623"/>
                <a:gd name="connsiteY1855" fmla="*/ 370237 h 994936"/>
                <a:gd name="connsiteX1856" fmla="*/ 834341 w 996623"/>
                <a:gd name="connsiteY1856" fmla="*/ 370237 h 994936"/>
                <a:gd name="connsiteX1857" fmla="*/ 833507 w 996623"/>
                <a:gd name="connsiteY1857" fmla="*/ 370571 h 994936"/>
                <a:gd name="connsiteX1858" fmla="*/ 825800 w 996623"/>
                <a:gd name="connsiteY1858" fmla="*/ 373540 h 994936"/>
                <a:gd name="connsiteX1859" fmla="*/ 825800 w 996623"/>
                <a:gd name="connsiteY1859" fmla="*/ 373540 h 994936"/>
                <a:gd name="connsiteX1860" fmla="*/ 821563 w 996623"/>
                <a:gd name="connsiteY1860" fmla="*/ 375175 h 994936"/>
                <a:gd name="connsiteX1861" fmla="*/ 821563 w 996623"/>
                <a:gd name="connsiteY1861" fmla="*/ 375175 h 994936"/>
                <a:gd name="connsiteX1862" fmla="*/ 817325 w 996623"/>
                <a:gd name="connsiteY1862" fmla="*/ 376843 h 994936"/>
                <a:gd name="connsiteX1863" fmla="*/ 817325 w 996623"/>
                <a:gd name="connsiteY1863" fmla="*/ 376843 h 994936"/>
                <a:gd name="connsiteX1864" fmla="*/ 813022 w 996623"/>
                <a:gd name="connsiteY1864" fmla="*/ 378478 h 994936"/>
                <a:gd name="connsiteX1865" fmla="*/ 813022 w 996623"/>
                <a:gd name="connsiteY1865" fmla="*/ 378478 h 994936"/>
                <a:gd name="connsiteX1866" fmla="*/ 808784 w 996623"/>
                <a:gd name="connsiteY1866" fmla="*/ 380079 h 994936"/>
                <a:gd name="connsiteX1867" fmla="*/ 808784 w 996623"/>
                <a:gd name="connsiteY1867" fmla="*/ 380079 h 994936"/>
                <a:gd name="connsiteX1868" fmla="*/ 804514 w 996623"/>
                <a:gd name="connsiteY1868" fmla="*/ 381681 h 994936"/>
                <a:gd name="connsiteX1869" fmla="*/ 804514 w 996623"/>
                <a:gd name="connsiteY1869" fmla="*/ 381681 h 994936"/>
                <a:gd name="connsiteX1870" fmla="*/ 800277 w 996623"/>
                <a:gd name="connsiteY1870" fmla="*/ 383349 h 994936"/>
                <a:gd name="connsiteX1871" fmla="*/ 800277 w 996623"/>
                <a:gd name="connsiteY1871" fmla="*/ 383349 h 994936"/>
                <a:gd name="connsiteX1872" fmla="*/ 796007 w 996623"/>
                <a:gd name="connsiteY1872" fmla="*/ 384984 h 994936"/>
                <a:gd name="connsiteX1873" fmla="*/ 796007 w 996623"/>
                <a:gd name="connsiteY1873" fmla="*/ 384984 h 994936"/>
                <a:gd name="connsiteX1874" fmla="*/ 787466 w 996623"/>
                <a:gd name="connsiteY1874" fmla="*/ 388320 h 994936"/>
                <a:gd name="connsiteX1875" fmla="*/ 787466 w 996623"/>
                <a:gd name="connsiteY1875" fmla="*/ 388320 h 994936"/>
                <a:gd name="connsiteX1876" fmla="*/ 787199 w 996623"/>
                <a:gd name="connsiteY1876" fmla="*/ 388320 h 994936"/>
                <a:gd name="connsiteX1877" fmla="*/ 774688 w 996623"/>
                <a:gd name="connsiteY1877" fmla="*/ 393124 h 994936"/>
                <a:gd name="connsiteX1878" fmla="*/ 774688 w 996623"/>
                <a:gd name="connsiteY1878" fmla="*/ 393124 h 994936"/>
                <a:gd name="connsiteX1879" fmla="*/ 774387 w 996623"/>
                <a:gd name="connsiteY1879" fmla="*/ 393124 h 994936"/>
                <a:gd name="connsiteX1880" fmla="*/ 761876 w 996623"/>
                <a:gd name="connsiteY1880" fmla="*/ 397928 h 994936"/>
                <a:gd name="connsiteX1881" fmla="*/ 761876 w 996623"/>
                <a:gd name="connsiteY1881" fmla="*/ 397928 h 994936"/>
                <a:gd name="connsiteX1882" fmla="*/ 761576 w 996623"/>
                <a:gd name="connsiteY1882" fmla="*/ 397928 h 994936"/>
                <a:gd name="connsiteX1883" fmla="*/ 748998 w 996623"/>
                <a:gd name="connsiteY1883" fmla="*/ 403233 h 994936"/>
                <a:gd name="connsiteX1884" fmla="*/ 748998 w 996623"/>
                <a:gd name="connsiteY1884" fmla="*/ 403233 h 994936"/>
                <a:gd name="connsiteX1885" fmla="*/ 748998 w 996623"/>
                <a:gd name="connsiteY1885" fmla="*/ 403233 h 994936"/>
                <a:gd name="connsiteX1886" fmla="*/ 748998 w 996623"/>
                <a:gd name="connsiteY1886" fmla="*/ 403233 h 994936"/>
                <a:gd name="connsiteX1887" fmla="*/ 747096 w 996623"/>
                <a:gd name="connsiteY1887" fmla="*/ 398462 h 994936"/>
                <a:gd name="connsiteX1888" fmla="*/ 747096 w 996623"/>
                <a:gd name="connsiteY1888" fmla="*/ 398462 h 994936"/>
                <a:gd name="connsiteX1889" fmla="*/ 745028 w 996623"/>
                <a:gd name="connsiteY1889" fmla="*/ 393525 h 994936"/>
                <a:gd name="connsiteX1890" fmla="*/ 745028 w 996623"/>
                <a:gd name="connsiteY1890" fmla="*/ 393525 h 994936"/>
                <a:gd name="connsiteX1891" fmla="*/ 742859 w 996623"/>
                <a:gd name="connsiteY1891" fmla="*/ 388620 h 994936"/>
                <a:gd name="connsiteX1892" fmla="*/ 742859 w 996623"/>
                <a:gd name="connsiteY1892" fmla="*/ 388620 h 994936"/>
                <a:gd name="connsiteX1893" fmla="*/ 742125 w 996623"/>
                <a:gd name="connsiteY1893" fmla="*/ 387019 h 994936"/>
                <a:gd name="connsiteX1894" fmla="*/ 741959 w 996623"/>
                <a:gd name="connsiteY1894" fmla="*/ 386685 h 994936"/>
                <a:gd name="connsiteX1895" fmla="*/ 741959 w 996623"/>
                <a:gd name="connsiteY1895" fmla="*/ 386685 h 994936"/>
                <a:gd name="connsiteX1896" fmla="*/ 741959 w 996623"/>
                <a:gd name="connsiteY1896" fmla="*/ 386685 h 994936"/>
                <a:gd name="connsiteX1897" fmla="*/ 741959 w 996623"/>
                <a:gd name="connsiteY1897" fmla="*/ 386685 h 994936"/>
                <a:gd name="connsiteX1898" fmla="*/ 741959 w 996623"/>
                <a:gd name="connsiteY1898" fmla="*/ 386685 h 994936"/>
                <a:gd name="connsiteX1899" fmla="*/ 741959 w 996623"/>
                <a:gd name="connsiteY1899" fmla="*/ 386351 h 994936"/>
                <a:gd name="connsiteX1900" fmla="*/ 741758 w 996623"/>
                <a:gd name="connsiteY1900" fmla="*/ 385884 h 994936"/>
                <a:gd name="connsiteX1901" fmla="*/ 741758 w 996623"/>
                <a:gd name="connsiteY1901" fmla="*/ 385651 h 994936"/>
                <a:gd name="connsiteX1902" fmla="*/ 741558 w 996623"/>
                <a:gd name="connsiteY1902" fmla="*/ 385217 h 994936"/>
                <a:gd name="connsiteX1903" fmla="*/ 741024 w 996623"/>
                <a:gd name="connsiteY1903" fmla="*/ 384083 h 994936"/>
                <a:gd name="connsiteX1904" fmla="*/ 741024 w 996623"/>
                <a:gd name="connsiteY1904" fmla="*/ 384083 h 994936"/>
                <a:gd name="connsiteX1905" fmla="*/ 739823 w 996623"/>
                <a:gd name="connsiteY1905" fmla="*/ 381647 h 994936"/>
                <a:gd name="connsiteX1906" fmla="*/ 738989 w 996623"/>
                <a:gd name="connsiteY1906" fmla="*/ 379946 h 994936"/>
                <a:gd name="connsiteX1907" fmla="*/ 738656 w 996623"/>
                <a:gd name="connsiteY1907" fmla="*/ 379245 h 994936"/>
                <a:gd name="connsiteX1908" fmla="*/ 738656 w 996623"/>
                <a:gd name="connsiteY1908" fmla="*/ 379245 h 994936"/>
                <a:gd name="connsiteX1909" fmla="*/ 737454 w 996623"/>
                <a:gd name="connsiteY1909" fmla="*/ 376843 h 994936"/>
                <a:gd name="connsiteX1910" fmla="*/ 736187 w 996623"/>
                <a:gd name="connsiteY1910" fmla="*/ 374441 h 994936"/>
                <a:gd name="connsiteX1911" fmla="*/ 735553 w 996623"/>
                <a:gd name="connsiteY1911" fmla="*/ 373240 h 994936"/>
                <a:gd name="connsiteX1912" fmla="*/ 733951 w 996623"/>
                <a:gd name="connsiteY1912" fmla="*/ 370337 h 994936"/>
                <a:gd name="connsiteX1913" fmla="*/ 732317 w 996623"/>
                <a:gd name="connsiteY1913" fmla="*/ 367468 h 994936"/>
                <a:gd name="connsiteX1914" fmla="*/ 732317 w 996623"/>
                <a:gd name="connsiteY1914" fmla="*/ 367268 h 994936"/>
                <a:gd name="connsiteX1915" fmla="*/ 731049 w 996623"/>
                <a:gd name="connsiteY1915" fmla="*/ 364999 h 994936"/>
                <a:gd name="connsiteX1916" fmla="*/ 728280 w 996623"/>
                <a:gd name="connsiteY1916" fmla="*/ 360362 h 994936"/>
                <a:gd name="connsiteX1917" fmla="*/ 725444 w 996623"/>
                <a:gd name="connsiteY1917" fmla="*/ 355758 h 994936"/>
                <a:gd name="connsiteX1918" fmla="*/ 722474 w 996623"/>
                <a:gd name="connsiteY1918" fmla="*/ 351220 h 994936"/>
                <a:gd name="connsiteX1919" fmla="*/ 719439 w 996623"/>
                <a:gd name="connsiteY1919" fmla="*/ 346750 h 994936"/>
                <a:gd name="connsiteX1920" fmla="*/ 713099 w 996623"/>
                <a:gd name="connsiteY1920" fmla="*/ 337975 h 994936"/>
                <a:gd name="connsiteX1921" fmla="*/ 712866 w 996623"/>
                <a:gd name="connsiteY1921" fmla="*/ 337708 h 994936"/>
                <a:gd name="connsiteX1922" fmla="*/ 709696 w 996623"/>
                <a:gd name="connsiteY1922" fmla="*/ 333571 h 994936"/>
                <a:gd name="connsiteX1923" fmla="*/ 706360 w 996623"/>
                <a:gd name="connsiteY1923" fmla="*/ 329468 h 994936"/>
                <a:gd name="connsiteX1924" fmla="*/ 706360 w 996623"/>
                <a:gd name="connsiteY1924" fmla="*/ 329468 h 994936"/>
                <a:gd name="connsiteX1925" fmla="*/ 791269 w 996623"/>
                <a:gd name="connsiteY1925" fmla="*/ 398763 h 994936"/>
                <a:gd name="connsiteX1926" fmla="*/ 791736 w 996623"/>
                <a:gd name="connsiteY1926" fmla="*/ 398596 h 994936"/>
                <a:gd name="connsiteX1927" fmla="*/ 791936 w 996623"/>
                <a:gd name="connsiteY1927" fmla="*/ 398596 h 994936"/>
                <a:gd name="connsiteX1928" fmla="*/ 792403 w 996623"/>
                <a:gd name="connsiteY1928" fmla="*/ 398429 h 994936"/>
                <a:gd name="connsiteX1929" fmla="*/ 792403 w 996623"/>
                <a:gd name="connsiteY1929" fmla="*/ 398429 h 994936"/>
                <a:gd name="connsiteX1930" fmla="*/ 792703 w 996623"/>
                <a:gd name="connsiteY1930" fmla="*/ 398429 h 994936"/>
                <a:gd name="connsiteX1931" fmla="*/ 792703 w 996623"/>
                <a:gd name="connsiteY1931" fmla="*/ 398429 h 994936"/>
                <a:gd name="connsiteX1932" fmla="*/ 793337 w 996623"/>
                <a:gd name="connsiteY1932" fmla="*/ 398195 h 994936"/>
                <a:gd name="connsiteX1933" fmla="*/ 793638 w 996623"/>
                <a:gd name="connsiteY1933" fmla="*/ 398195 h 994936"/>
                <a:gd name="connsiteX1934" fmla="*/ 793938 w 996623"/>
                <a:gd name="connsiteY1934" fmla="*/ 398195 h 994936"/>
                <a:gd name="connsiteX1935" fmla="*/ 795239 w 996623"/>
                <a:gd name="connsiteY1935" fmla="*/ 397762 h 994936"/>
                <a:gd name="connsiteX1936" fmla="*/ 795773 w 996623"/>
                <a:gd name="connsiteY1936" fmla="*/ 397562 h 994936"/>
                <a:gd name="connsiteX1937" fmla="*/ 796640 w 996623"/>
                <a:gd name="connsiteY1937" fmla="*/ 397261 h 994936"/>
                <a:gd name="connsiteX1938" fmla="*/ 796974 w 996623"/>
                <a:gd name="connsiteY1938" fmla="*/ 397261 h 994936"/>
                <a:gd name="connsiteX1939" fmla="*/ 799610 w 996623"/>
                <a:gd name="connsiteY1939" fmla="*/ 396360 h 994936"/>
                <a:gd name="connsiteX1940" fmla="*/ 799610 w 996623"/>
                <a:gd name="connsiteY1940" fmla="*/ 396360 h 994936"/>
                <a:gd name="connsiteX1941" fmla="*/ 800544 w 996623"/>
                <a:gd name="connsiteY1941" fmla="*/ 396060 h 994936"/>
                <a:gd name="connsiteX1942" fmla="*/ 800844 w 996623"/>
                <a:gd name="connsiteY1942" fmla="*/ 396060 h 994936"/>
                <a:gd name="connsiteX1943" fmla="*/ 801211 w 996623"/>
                <a:gd name="connsiteY1943" fmla="*/ 396060 h 994936"/>
                <a:gd name="connsiteX1944" fmla="*/ 801411 w 996623"/>
                <a:gd name="connsiteY1944" fmla="*/ 396060 h 994936"/>
                <a:gd name="connsiteX1945" fmla="*/ 801678 w 996623"/>
                <a:gd name="connsiteY1945" fmla="*/ 396060 h 994936"/>
                <a:gd name="connsiteX1946" fmla="*/ 802379 w 996623"/>
                <a:gd name="connsiteY1946" fmla="*/ 395827 h 994936"/>
                <a:gd name="connsiteX1947" fmla="*/ 802946 w 996623"/>
                <a:gd name="connsiteY1947" fmla="*/ 395827 h 994936"/>
                <a:gd name="connsiteX1948" fmla="*/ 803813 w 996623"/>
                <a:gd name="connsiteY1948" fmla="*/ 395526 h 994936"/>
                <a:gd name="connsiteX1949" fmla="*/ 803813 w 996623"/>
                <a:gd name="connsiteY1949" fmla="*/ 395526 h 994936"/>
                <a:gd name="connsiteX1950" fmla="*/ 808051 w 996623"/>
                <a:gd name="connsiteY1950" fmla="*/ 394058 h 994936"/>
                <a:gd name="connsiteX1951" fmla="*/ 812354 w 996623"/>
                <a:gd name="connsiteY1951" fmla="*/ 392557 h 994936"/>
                <a:gd name="connsiteX1952" fmla="*/ 812354 w 996623"/>
                <a:gd name="connsiteY1952" fmla="*/ 392557 h 994936"/>
                <a:gd name="connsiteX1953" fmla="*/ 816658 w 996623"/>
                <a:gd name="connsiteY1953" fmla="*/ 391056 h 994936"/>
                <a:gd name="connsiteX1954" fmla="*/ 816658 w 996623"/>
                <a:gd name="connsiteY1954" fmla="*/ 391056 h 994936"/>
                <a:gd name="connsiteX1955" fmla="*/ 820995 w 996623"/>
                <a:gd name="connsiteY1955" fmla="*/ 389554 h 994936"/>
                <a:gd name="connsiteX1956" fmla="*/ 825333 w 996623"/>
                <a:gd name="connsiteY1956" fmla="*/ 388086 h 994936"/>
                <a:gd name="connsiteX1957" fmla="*/ 829703 w 996623"/>
                <a:gd name="connsiteY1957" fmla="*/ 386618 h 994936"/>
                <a:gd name="connsiteX1958" fmla="*/ 837510 w 996623"/>
                <a:gd name="connsiteY1958" fmla="*/ 383916 h 994936"/>
                <a:gd name="connsiteX1959" fmla="*/ 838344 w 996623"/>
                <a:gd name="connsiteY1959" fmla="*/ 383616 h 994936"/>
                <a:gd name="connsiteX1960" fmla="*/ 838344 w 996623"/>
                <a:gd name="connsiteY1960" fmla="*/ 383616 h 994936"/>
                <a:gd name="connsiteX1961" fmla="*/ 842748 w 996623"/>
                <a:gd name="connsiteY1961" fmla="*/ 382081 h 994936"/>
                <a:gd name="connsiteX1962" fmla="*/ 848320 w 996623"/>
                <a:gd name="connsiteY1962" fmla="*/ 380179 h 994936"/>
                <a:gd name="connsiteX1963" fmla="*/ 848320 w 996623"/>
                <a:gd name="connsiteY1963" fmla="*/ 380179 h 994936"/>
                <a:gd name="connsiteX1964" fmla="*/ 855659 w 996623"/>
                <a:gd name="connsiteY1964" fmla="*/ 377677 h 994936"/>
                <a:gd name="connsiteX1965" fmla="*/ 868671 w 996623"/>
                <a:gd name="connsiteY1965" fmla="*/ 373173 h 994936"/>
                <a:gd name="connsiteX1966" fmla="*/ 890424 w 996623"/>
                <a:gd name="connsiteY1966" fmla="*/ 496216 h 994936"/>
                <a:gd name="connsiteX1967" fmla="*/ 890424 w 996623"/>
                <a:gd name="connsiteY1967" fmla="*/ 496216 h 994936"/>
                <a:gd name="connsiteX1968" fmla="*/ 886287 w 996623"/>
                <a:gd name="connsiteY1968" fmla="*/ 496216 h 994936"/>
                <a:gd name="connsiteX1969" fmla="*/ 885786 w 996623"/>
                <a:gd name="connsiteY1969" fmla="*/ 496216 h 994936"/>
                <a:gd name="connsiteX1970" fmla="*/ 877112 w 996623"/>
                <a:gd name="connsiteY1970" fmla="*/ 496383 h 994936"/>
                <a:gd name="connsiteX1971" fmla="*/ 869338 w 996623"/>
                <a:gd name="connsiteY1971" fmla="*/ 496383 h 994936"/>
                <a:gd name="connsiteX1972" fmla="*/ 863366 w 996623"/>
                <a:gd name="connsiteY1972" fmla="*/ 496383 h 994936"/>
                <a:gd name="connsiteX1973" fmla="*/ 863366 w 996623"/>
                <a:gd name="connsiteY1973" fmla="*/ 496383 h 994936"/>
                <a:gd name="connsiteX1974" fmla="*/ 858996 w 996623"/>
                <a:gd name="connsiteY1974" fmla="*/ 496383 h 994936"/>
                <a:gd name="connsiteX1975" fmla="*/ 857895 w 996623"/>
                <a:gd name="connsiteY1975" fmla="*/ 496383 h 994936"/>
                <a:gd name="connsiteX1976" fmla="*/ 851456 w 996623"/>
                <a:gd name="connsiteY1976" fmla="*/ 496383 h 994936"/>
                <a:gd name="connsiteX1977" fmla="*/ 849621 w 996623"/>
                <a:gd name="connsiteY1977" fmla="*/ 496383 h 994936"/>
                <a:gd name="connsiteX1978" fmla="*/ 845717 w 996623"/>
                <a:gd name="connsiteY1978" fmla="*/ 496383 h 994936"/>
                <a:gd name="connsiteX1979" fmla="*/ 843315 w 996623"/>
                <a:gd name="connsiteY1979" fmla="*/ 496383 h 994936"/>
                <a:gd name="connsiteX1980" fmla="*/ 840446 w 996623"/>
                <a:gd name="connsiteY1980" fmla="*/ 496383 h 994936"/>
                <a:gd name="connsiteX1981" fmla="*/ 835875 w 996623"/>
                <a:gd name="connsiteY1981" fmla="*/ 496383 h 994936"/>
                <a:gd name="connsiteX1982" fmla="*/ 831972 w 996623"/>
                <a:gd name="connsiteY1982" fmla="*/ 496383 h 994936"/>
                <a:gd name="connsiteX1983" fmla="*/ 831204 w 996623"/>
                <a:gd name="connsiteY1983" fmla="*/ 496383 h 994936"/>
                <a:gd name="connsiteX1984" fmla="*/ 826700 w 996623"/>
                <a:gd name="connsiteY1984" fmla="*/ 496383 h 994936"/>
                <a:gd name="connsiteX1985" fmla="*/ 808351 w 996623"/>
                <a:gd name="connsiteY1985" fmla="*/ 496383 h 994936"/>
                <a:gd name="connsiteX1986" fmla="*/ 808351 w 996623"/>
                <a:gd name="connsiteY1986" fmla="*/ 496383 h 994936"/>
                <a:gd name="connsiteX1987" fmla="*/ 808351 w 996623"/>
                <a:gd name="connsiteY1987" fmla="*/ 494414 h 994936"/>
                <a:gd name="connsiteX1988" fmla="*/ 808351 w 996623"/>
                <a:gd name="connsiteY1988" fmla="*/ 493613 h 994936"/>
                <a:gd name="connsiteX1989" fmla="*/ 808351 w 996623"/>
                <a:gd name="connsiteY1989" fmla="*/ 491345 h 994936"/>
                <a:gd name="connsiteX1990" fmla="*/ 808351 w 996623"/>
                <a:gd name="connsiteY1990" fmla="*/ 489877 h 994936"/>
                <a:gd name="connsiteX1991" fmla="*/ 808351 w 996623"/>
                <a:gd name="connsiteY1991" fmla="*/ 489043 h 994936"/>
                <a:gd name="connsiteX1992" fmla="*/ 808351 w 996623"/>
                <a:gd name="connsiteY1992" fmla="*/ 488542 h 994936"/>
                <a:gd name="connsiteX1993" fmla="*/ 808351 w 996623"/>
                <a:gd name="connsiteY1993" fmla="*/ 488242 h 994936"/>
                <a:gd name="connsiteX1994" fmla="*/ 808351 w 996623"/>
                <a:gd name="connsiteY1994" fmla="*/ 487675 h 994936"/>
                <a:gd name="connsiteX1995" fmla="*/ 808351 w 996623"/>
                <a:gd name="connsiteY1995" fmla="*/ 487341 h 994936"/>
                <a:gd name="connsiteX1996" fmla="*/ 808351 w 996623"/>
                <a:gd name="connsiteY1996" fmla="*/ 487108 h 994936"/>
                <a:gd name="connsiteX1997" fmla="*/ 808351 w 996623"/>
                <a:gd name="connsiteY1997" fmla="*/ 487108 h 994936"/>
                <a:gd name="connsiteX1998" fmla="*/ 808351 w 996623"/>
                <a:gd name="connsiteY1998" fmla="*/ 485173 h 994936"/>
                <a:gd name="connsiteX1999" fmla="*/ 808351 w 996623"/>
                <a:gd name="connsiteY1999" fmla="*/ 484839 h 994936"/>
                <a:gd name="connsiteX2000" fmla="*/ 808351 w 996623"/>
                <a:gd name="connsiteY2000" fmla="*/ 484839 h 994936"/>
                <a:gd name="connsiteX2001" fmla="*/ 808351 w 996623"/>
                <a:gd name="connsiteY2001" fmla="*/ 484038 h 994936"/>
                <a:gd name="connsiteX2002" fmla="*/ 808351 w 996623"/>
                <a:gd name="connsiteY2002" fmla="*/ 483071 h 994936"/>
                <a:gd name="connsiteX2003" fmla="*/ 808017 w 996623"/>
                <a:gd name="connsiteY2003" fmla="*/ 478400 h 994936"/>
                <a:gd name="connsiteX2004" fmla="*/ 808017 w 996623"/>
                <a:gd name="connsiteY2004" fmla="*/ 477966 h 994936"/>
                <a:gd name="connsiteX2005" fmla="*/ 808017 w 996623"/>
                <a:gd name="connsiteY2005" fmla="*/ 477966 h 994936"/>
                <a:gd name="connsiteX2006" fmla="*/ 808017 w 996623"/>
                <a:gd name="connsiteY2006" fmla="*/ 476231 h 994936"/>
                <a:gd name="connsiteX2007" fmla="*/ 807717 w 996623"/>
                <a:gd name="connsiteY2007" fmla="*/ 472895 h 994936"/>
                <a:gd name="connsiteX2008" fmla="*/ 807717 w 996623"/>
                <a:gd name="connsiteY2008" fmla="*/ 471661 h 994936"/>
                <a:gd name="connsiteX2009" fmla="*/ 807717 w 996623"/>
                <a:gd name="connsiteY2009" fmla="*/ 470793 h 994936"/>
                <a:gd name="connsiteX2010" fmla="*/ 807717 w 996623"/>
                <a:gd name="connsiteY2010" fmla="*/ 470359 h 994936"/>
                <a:gd name="connsiteX2011" fmla="*/ 807717 w 996623"/>
                <a:gd name="connsiteY2011" fmla="*/ 469659 h 994936"/>
                <a:gd name="connsiteX2012" fmla="*/ 807717 w 996623"/>
                <a:gd name="connsiteY2012" fmla="*/ 469659 h 994936"/>
                <a:gd name="connsiteX2013" fmla="*/ 807717 w 996623"/>
                <a:gd name="connsiteY2013" fmla="*/ 469659 h 994936"/>
                <a:gd name="connsiteX2014" fmla="*/ 807717 w 996623"/>
                <a:gd name="connsiteY2014" fmla="*/ 469659 h 994936"/>
                <a:gd name="connsiteX2015" fmla="*/ 807717 w 996623"/>
                <a:gd name="connsiteY2015" fmla="*/ 469659 h 994936"/>
                <a:gd name="connsiteX2016" fmla="*/ 807717 w 996623"/>
                <a:gd name="connsiteY2016" fmla="*/ 469659 h 994936"/>
                <a:gd name="connsiteX2017" fmla="*/ 807717 w 996623"/>
                <a:gd name="connsiteY2017" fmla="*/ 469659 h 994936"/>
                <a:gd name="connsiteX2018" fmla="*/ 807717 w 996623"/>
                <a:gd name="connsiteY2018" fmla="*/ 469659 h 994936"/>
                <a:gd name="connsiteX2019" fmla="*/ 807717 w 996623"/>
                <a:gd name="connsiteY2019" fmla="*/ 469659 h 994936"/>
                <a:gd name="connsiteX2020" fmla="*/ 807517 w 996623"/>
                <a:gd name="connsiteY2020" fmla="*/ 467891 h 994936"/>
                <a:gd name="connsiteX2021" fmla="*/ 807517 w 996623"/>
                <a:gd name="connsiteY2021" fmla="*/ 467590 h 994936"/>
                <a:gd name="connsiteX2022" fmla="*/ 807517 w 996623"/>
                <a:gd name="connsiteY2022" fmla="*/ 466723 h 994936"/>
                <a:gd name="connsiteX2023" fmla="*/ 807517 w 996623"/>
                <a:gd name="connsiteY2023" fmla="*/ 466723 h 994936"/>
                <a:gd name="connsiteX2024" fmla="*/ 807517 w 996623"/>
                <a:gd name="connsiteY2024" fmla="*/ 466356 h 994936"/>
                <a:gd name="connsiteX2025" fmla="*/ 807517 w 996623"/>
                <a:gd name="connsiteY2025" fmla="*/ 466356 h 994936"/>
                <a:gd name="connsiteX2026" fmla="*/ 807517 w 996623"/>
                <a:gd name="connsiteY2026" fmla="*/ 465889 h 994936"/>
                <a:gd name="connsiteX2027" fmla="*/ 807517 w 996623"/>
                <a:gd name="connsiteY2027" fmla="*/ 465355 h 994936"/>
                <a:gd name="connsiteX2028" fmla="*/ 807517 w 996623"/>
                <a:gd name="connsiteY2028" fmla="*/ 465155 h 994936"/>
                <a:gd name="connsiteX2029" fmla="*/ 807517 w 996623"/>
                <a:gd name="connsiteY2029" fmla="*/ 465155 h 994936"/>
                <a:gd name="connsiteX2030" fmla="*/ 807517 w 996623"/>
                <a:gd name="connsiteY2030" fmla="*/ 464821 h 994936"/>
                <a:gd name="connsiteX2031" fmla="*/ 807517 w 996623"/>
                <a:gd name="connsiteY2031" fmla="*/ 464821 h 994936"/>
                <a:gd name="connsiteX2032" fmla="*/ 807517 w 996623"/>
                <a:gd name="connsiteY2032" fmla="*/ 464621 h 994936"/>
                <a:gd name="connsiteX2033" fmla="*/ 807517 w 996623"/>
                <a:gd name="connsiteY2033" fmla="*/ 464621 h 994936"/>
                <a:gd name="connsiteX2034" fmla="*/ 807517 w 996623"/>
                <a:gd name="connsiteY2034" fmla="*/ 464621 h 994936"/>
                <a:gd name="connsiteX2035" fmla="*/ 807517 w 996623"/>
                <a:gd name="connsiteY2035" fmla="*/ 464621 h 994936"/>
                <a:gd name="connsiteX2036" fmla="*/ 807517 w 996623"/>
                <a:gd name="connsiteY2036" fmla="*/ 464621 h 994936"/>
                <a:gd name="connsiteX2037" fmla="*/ 807517 w 996623"/>
                <a:gd name="connsiteY2037" fmla="*/ 464621 h 994936"/>
                <a:gd name="connsiteX2038" fmla="*/ 807517 w 996623"/>
                <a:gd name="connsiteY2038" fmla="*/ 464321 h 994936"/>
                <a:gd name="connsiteX2039" fmla="*/ 807517 w 996623"/>
                <a:gd name="connsiteY2039" fmla="*/ 464121 h 994936"/>
                <a:gd name="connsiteX2040" fmla="*/ 807517 w 996623"/>
                <a:gd name="connsiteY2040" fmla="*/ 463920 h 994936"/>
                <a:gd name="connsiteX2041" fmla="*/ 807517 w 996623"/>
                <a:gd name="connsiteY2041" fmla="*/ 463920 h 994936"/>
                <a:gd name="connsiteX2042" fmla="*/ 807517 w 996623"/>
                <a:gd name="connsiteY2042" fmla="*/ 463920 h 994936"/>
                <a:gd name="connsiteX2043" fmla="*/ 807517 w 996623"/>
                <a:gd name="connsiteY2043" fmla="*/ 463020 h 994936"/>
                <a:gd name="connsiteX2044" fmla="*/ 807517 w 996623"/>
                <a:gd name="connsiteY2044" fmla="*/ 462853 h 994936"/>
                <a:gd name="connsiteX2045" fmla="*/ 807517 w 996623"/>
                <a:gd name="connsiteY2045" fmla="*/ 462252 h 994936"/>
                <a:gd name="connsiteX2046" fmla="*/ 807517 w 996623"/>
                <a:gd name="connsiteY2046" fmla="*/ 462252 h 994936"/>
                <a:gd name="connsiteX2047" fmla="*/ 807517 w 996623"/>
                <a:gd name="connsiteY2047" fmla="*/ 461785 h 994936"/>
                <a:gd name="connsiteX2048" fmla="*/ 807517 w 996623"/>
                <a:gd name="connsiteY2048" fmla="*/ 461051 h 994936"/>
                <a:gd name="connsiteX2049" fmla="*/ 807517 w 996623"/>
                <a:gd name="connsiteY2049" fmla="*/ 460884 h 994936"/>
                <a:gd name="connsiteX2050" fmla="*/ 807216 w 996623"/>
                <a:gd name="connsiteY2050" fmla="*/ 458649 h 994936"/>
                <a:gd name="connsiteX2051" fmla="*/ 806716 w 996623"/>
                <a:gd name="connsiteY2051" fmla="*/ 455313 h 994936"/>
                <a:gd name="connsiteX2052" fmla="*/ 806716 w 996623"/>
                <a:gd name="connsiteY2052" fmla="*/ 454946 h 994936"/>
                <a:gd name="connsiteX2053" fmla="*/ 806382 w 996623"/>
                <a:gd name="connsiteY2053" fmla="*/ 452911 h 994936"/>
                <a:gd name="connsiteX2054" fmla="*/ 806382 w 996623"/>
                <a:gd name="connsiteY2054" fmla="*/ 452911 h 994936"/>
                <a:gd name="connsiteX2055" fmla="*/ 806382 w 996623"/>
                <a:gd name="connsiteY2055" fmla="*/ 452343 h 994936"/>
                <a:gd name="connsiteX2056" fmla="*/ 806382 w 996623"/>
                <a:gd name="connsiteY2056" fmla="*/ 451509 h 994936"/>
                <a:gd name="connsiteX2057" fmla="*/ 806382 w 996623"/>
                <a:gd name="connsiteY2057" fmla="*/ 450709 h 994936"/>
                <a:gd name="connsiteX2058" fmla="*/ 806382 w 996623"/>
                <a:gd name="connsiteY2058" fmla="*/ 450208 h 994936"/>
                <a:gd name="connsiteX2059" fmla="*/ 806382 w 996623"/>
                <a:gd name="connsiteY2059" fmla="*/ 449941 h 994936"/>
                <a:gd name="connsiteX2060" fmla="*/ 806382 w 996623"/>
                <a:gd name="connsiteY2060" fmla="*/ 449941 h 994936"/>
                <a:gd name="connsiteX2061" fmla="*/ 806382 w 996623"/>
                <a:gd name="connsiteY2061" fmla="*/ 449074 h 994936"/>
                <a:gd name="connsiteX2062" fmla="*/ 806382 w 996623"/>
                <a:gd name="connsiteY2062" fmla="*/ 448907 h 994936"/>
                <a:gd name="connsiteX2063" fmla="*/ 806382 w 996623"/>
                <a:gd name="connsiteY2063" fmla="*/ 448907 h 994936"/>
                <a:gd name="connsiteX2064" fmla="*/ 806382 w 996623"/>
                <a:gd name="connsiteY2064" fmla="*/ 448407 h 994936"/>
                <a:gd name="connsiteX2065" fmla="*/ 806382 w 996623"/>
                <a:gd name="connsiteY2065" fmla="*/ 448407 h 994936"/>
                <a:gd name="connsiteX2066" fmla="*/ 806082 w 996623"/>
                <a:gd name="connsiteY2066" fmla="*/ 446905 h 994936"/>
                <a:gd name="connsiteX2067" fmla="*/ 806082 w 996623"/>
                <a:gd name="connsiteY2067" fmla="*/ 446905 h 994936"/>
                <a:gd name="connsiteX2068" fmla="*/ 806082 w 996623"/>
                <a:gd name="connsiteY2068" fmla="*/ 446605 h 994936"/>
                <a:gd name="connsiteX2069" fmla="*/ 806082 w 996623"/>
                <a:gd name="connsiteY2069" fmla="*/ 446605 h 994936"/>
                <a:gd name="connsiteX2070" fmla="*/ 806082 w 996623"/>
                <a:gd name="connsiteY2070" fmla="*/ 446438 h 994936"/>
                <a:gd name="connsiteX2071" fmla="*/ 806082 w 996623"/>
                <a:gd name="connsiteY2071" fmla="*/ 446171 h 994936"/>
                <a:gd name="connsiteX2072" fmla="*/ 806082 w 996623"/>
                <a:gd name="connsiteY2072" fmla="*/ 446171 h 994936"/>
                <a:gd name="connsiteX2073" fmla="*/ 806082 w 996623"/>
                <a:gd name="connsiteY2073" fmla="*/ 446171 h 994936"/>
                <a:gd name="connsiteX2074" fmla="*/ 806082 w 996623"/>
                <a:gd name="connsiteY2074" fmla="*/ 445804 h 994936"/>
                <a:gd name="connsiteX2075" fmla="*/ 806082 w 996623"/>
                <a:gd name="connsiteY2075" fmla="*/ 445537 h 994936"/>
                <a:gd name="connsiteX2076" fmla="*/ 806082 w 996623"/>
                <a:gd name="connsiteY2076" fmla="*/ 444970 h 994936"/>
                <a:gd name="connsiteX2077" fmla="*/ 805882 w 996623"/>
                <a:gd name="connsiteY2077" fmla="*/ 443936 h 994936"/>
                <a:gd name="connsiteX2078" fmla="*/ 805882 w 996623"/>
                <a:gd name="connsiteY2078" fmla="*/ 443402 h 994936"/>
                <a:gd name="connsiteX2079" fmla="*/ 805882 w 996623"/>
                <a:gd name="connsiteY2079" fmla="*/ 443402 h 994936"/>
                <a:gd name="connsiteX2080" fmla="*/ 805882 w 996623"/>
                <a:gd name="connsiteY2080" fmla="*/ 442568 h 994936"/>
                <a:gd name="connsiteX2081" fmla="*/ 805882 w 996623"/>
                <a:gd name="connsiteY2081" fmla="*/ 442234 h 994936"/>
                <a:gd name="connsiteX2082" fmla="*/ 805882 w 996623"/>
                <a:gd name="connsiteY2082" fmla="*/ 441934 h 994936"/>
                <a:gd name="connsiteX2083" fmla="*/ 805882 w 996623"/>
                <a:gd name="connsiteY2083" fmla="*/ 441500 h 994936"/>
                <a:gd name="connsiteX2084" fmla="*/ 805882 w 996623"/>
                <a:gd name="connsiteY2084" fmla="*/ 440833 h 994936"/>
                <a:gd name="connsiteX2085" fmla="*/ 805882 w 996623"/>
                <a:gd name="connsiteY2085" fmla="*/ 440533 h 994936"/>
                <a:gd name="connsiteX2086" fmla="*/ 805882 w 996623"/>
                <a:gd name="connsiteY2086" fmla="*/ 439966 h 994936"/>
                <a:gd name="connsiteX2087" fmla="*/ 805448 w 996623"/>
                <a:gd name="connsiteY2087" fmla="*/ 437997 h 994936"/>
                <a:gd name="connsiteX2088" fmla="*/ 805448 w 996623"/>
                <a:gd name="connsiteY2088" fmla="*/ 437564 h 994936"/>
                <a:gd name="connsiteX2089" fmla="*/ 805014 w 996623"/>
                <a:gd name="connsiteY2089" fmla="*/ 435528 h 994936"/>
                <a:gd name="connsiteX2090" fmla="*/ 805014 w 996623"/>
                <a:gd name="connsiteY2090" fmla="*/ 434995 h 994936"/>
                <a:gd name="connsiteX2091" fmla="*/ 805014 w 996623"/>
                <a:gd name="connsiteY2091" fmla="*/ 434995 h 994936"/>
                <a:gd name="connsiteX2092" fmla="*/ 805014 w 996623"/>
                <a:gd name="connsiteY2092" fmla="*/ 434995 h 994936"/>
                <a:gd name="connsiteX2093" fmla="*/ 805014 w 996623"/>
                <a:gd name="connsiteY2093" fmla="*/ 434995 h 994936"/>
                <a:gd name="connsiteX2094" fmla="*/ 805014 w 996623"/>
                <a:gd name="connsiteY2094" fmla="*/ 434995 h 994936"/>
                <a:gd name="connsiteX2095" fmla="*/ 805014 w 996623"/>
                <a:gd name="connsiteY2095" fmla="*/ 434728 h 994936"/>
                <a:gd name="connsiteX2096" fmla="*/ 805014 w 996623"/>
                <a:gd name="connsiteY2096" fmla="*/ 434494 h 994936"/>
                <a:gd name="connsiteX2097" fmla="*/ 805014 w 996623"/>
                <a:gd name="connsiteY2097" fmla="*/ 434061 h 994936"/>
                <a:gd name="connsiteX2098" fmla="*/ 805014 w 996623"/>
                <a:gd name="connsiteY2098" fmla="*/ 434061 h 994936"/>
                <a:gd name="connsiteX2099" fmla="*/ 805014 w 996623"/>
                <a:gd name="connsiteY2099" fmla="*/ 434061 h 994936"/>
                <a:gd name="connsiteX2100" fmla="*/ 805014 w 996623"/>
                <a:gd name="connsiteY2100" fmla="*/ 434061 h 994936"/>
                <a:gd name="connsiteX2101" fmla="*/ 805014 w 996623"/>
                <a:gd name="connsiteY2101" fmla="*/ 433460 h 994936"/>
                <a:gd name="connsiteX2102" fmla="*/ 805014 w 996623"/>
                <a:gd name="connsiteY2102" fmla="*/ 433460 h 994936"/>
                <a:gd name="connsiteX2103" fmla="*/ 805014 w 996623"/>
                <a:gd name="connsiteY2103" fmla="*/ 433293 h 994936"/>
                <a:gd name="connsiteX2104" fmla="*/ 805014 w 996623"/>
                <a:gd name="connsiteY2104" fmla="*/ 433093 h 994936"/>
                <a:gd name="connsiteX2105" fmla="*/ 805014 w 996623"/>
                <a:gd name="connsiteY2105" fmla="*/ 429623 h 994936"/>
                <a:gd name="connsiteX2106" fmla="*/ 805014 w 996623"/>
                <a:gd name="connsiteY2106" fmla="*/ 429623 h 994936"/>
                <a:gd name="connsiteX2107" fmla="*/ 805014 w 996623"/>
                <a:gd name="connsiteY2107" fmla="*/ 429323 h 994936"/>
                <a:gd name="connsiteX2108" fmla="*/ 805014 w 996623"/>
                <a:gd name="connsiteY2108" fmla="*/ 428856 h 994936"/>
                <a:gd name="connsiteX2109" fmla="*/ 805014 w 996623"/>
                <a:gd name="connsiteY2109" fmla="*/ 428856 h 994936"/>
                <a:gd name="connsiteX2110" fmla="*/ 804314 w 996623"/>
                <a:gd name="connsiteY2110" fmla="*/ 425920 h 994936"/>
                <a:gd name="connsiteX2111" fmla="*/ 804080 w 996623"/>
                <a:gd name="connsiteY2111" fmla="*/ 425019 h 994936"/>
                <a:gd name="connsiteX2112" fmla="*/ 803680 w 996623"/>
                <a:gd name="connsiteY2112" fmla="*/ 423251 h 994936"/>
                <a:gd name="connsiteX2113" fmla="*/ 803680 w 996623"/>
                <a:gd name="connsiteY2113" fmla="*/ 422951 h 994936"/>
                <a:gd name="connsiteX2114" fmla="*/ 803680 w 996623"/>
                <a:gd name="connsiteY2114" fmla="*/ 422951 h 994936"/>
                <a:gd name="connsiteX2115" fmla="*/ 803680 w 996623"/>
                <a:gd name="connsiteY2115" fmla="*/ 422951 h 994936"/>
                <a:gd name="connsiteX2116" fmla="*/ 803446 w 996623"/>
                <a:gd name="connsiteY2116" fmla="*/ 422050 h 994936"/>
                <a:gd name="connsiteX2117" fmla="*/ 803446 w 996623"/>
                <a:gd name="connsiteY2117" fmla="*/ 421583 h 994936"/>
                <a:gd name="connsiteX2118" fmla="*/ 803446 w 996623"/>
                <a:gd name="connsiteY2118" fmla="*/ 421583 h 994936"/>
                <a:gd name="connsiteX2119" fmla="*/ 803446 w 996623"/>
                <a:gd name="connsiteY2119" fmla="*/ 421583 h 994936"/>
                <a:gd name="connsiteX2120" fmla="*/ 802179 w 996623"/>
                <a:gd name="connsiteY2120" fmla="*/ 417045 h 994936"/>
                <a:gd name="connsiteX2121" fmla="*/ 802179 w 996623"/>
                <a:gd name="connsiteY2121" fmla="*/ 416612 h 994936"/>
                <a:gd name="connsiteX2122" fmla="*/ 802179 w 996623"/>
                <a:gd name="connsiteY2122" fmla="*/ 416445 h 994936"/>
                <a:gd name="connsiteX2123" fmla="*/ 802179 w 996623"/>
                <a:gd name="connsiteY2123" fmla="*/ 416078 h 994936"/>
                <a:gd name="connsiteX2124" fmla="*/ 802179 w 996623"/>
                <a:gd name="connsiteY2124" fmla="*/ 415811 h 994936"/>
                <a:gd name="connsiteX2125" fmla="*/ 802179 w 996623"/>
                <a:gd name="connsiteY2125" fmla="*/ 415611 h 994936"/>
                <a:gd name="connsiteX2126" fmla="*/ 802179 w 996623"/>
                <a:gd name="connsiteY2126" fmla="*/ 415611 h 994936"/>
                <a:gd name="connsiteX2127" fmla="*/ 802179 w 996623"/>
                <a:gd name="connsiteY2127" fmla="*/ 415611 h 994936"/>
                <a:gd name="connsiteX2128" fmla="*/ 802179 w 996623"/>
                <a:gd name="connsiteY2128" fmla="*/ 415611 h 994936"/>
                <a:gd name="connsiteX2129" fmla="*/ 802179 w 996623"/>
                <a:gd name="connsiteY2129" fmla="*/ 415611 h 994936"/>
                <a:gd name="connsiteX2130" fmla="*/ 802179 w 996623"/>
                <a:gd name="connsiteY2130" fmla="*/ 415611 h 994936"/>
                <a:gd name="connsiteX2131" fmla="*/ 802179 w 996623"/>
                <a:gd name="connsiteY2131" fmla="*/ 415444 h 994936"/>
                <a:gd name="connsiteX2132" fmla="*/ 802179 w 996623"/>
                <a:gd name="connsiteY2132" fmla="*/ 415177 h 994936"/>
                <a:gd name="connsiteX2133" fmla="*/ 801578 w 996623"/>
                <a:gd name="connsiteY2133" fmla="*/ 413175 h 994936"/>
                <a:gd name="connsiteX2134" fmla="*/ 801578 w 996623"/>
                <a:gd name="connsiteY2134" fmla="*/ 413008 h 994936"/>
                <a:gd name="connsiteX2135" fmla="*/ 801078 w 996623"/>
                <a:gd name="connsiteY2135" fmla="*/ 411440 h 994936"/>
                <a:gd name="connsiteX2136" fmla="*/ 800377 w 996623"/>
                <a:gd name="connsiteY2136" fmla="*/ 409138 h 994936"/>
                <a:gd name="connsiteX2137" fmla="*/ 799910 w 996623"/>
                <a:gd name="connsiteY2137" fmla="*/ 407570 h 994936"/>
                <a:gd name="connsiteX2138" fmla="*/ 799643 w 996623"/>
                <a:gd name="connsiteY2138" fmla="*/ 406736 h 994936"/>
                <a:gd name="connsiteX2139" fmla="*/ 799643 w 996623"/>
                <a:gd name="connsiteY2139" fmla="*/ 406736 h 994936"/>
                <a:gd name="connsiteX2140" fmla="*/ 799643 w 996623"/>
                <a:gd name="connsiteY2140" fmla="*/ 406536 h 994936"/>
                <a:gd name="connsiteX2141" fmla="*/ 799343 w 996623"/>
                <a:gd name="connsiteY2141" fmla="*/ 405669 h 994936"/>
                <a:gd name="connsiteX2142" fmla="*/ 799343 w 996623"/>
                <a:gd name="connsiteY2142" fmla="*/ 405669 h 994936"/>
                <a:gd name="connsiteX2143" fmla="*/ 798642 w 996623"/>
                <a:gd name="connsiteY2143" fmla="*/ 403467 h 994936"/>
                <a:gd name="connsiteX2144" fmla="*/ 798409 w 996623"/>
                <a:gd name="connsiteY2144" fmla="*/ 402733 h 994936"/>
                <a:gd name="connsiteX2145" fmla="*/ 797408 w 996623"/>
                <a:gd name="connsiteY2145" fmla="*/ 399797 h 994936"/>
                <a:gd name="connsiteX2146" fmla="*/ 797408 w 996623"/>
                <a:gd name="connsiteY2146" fmla="*/ 399797 h 994936"/>
                <a:gd name="connsiteX2147" fmla="*/ 842915 w 996623"/>
                <a:gd name="connsiteY2147" fmla="*/ 622928 h 994936"/>
                <a:gd name="connsiteX2148" fmla="*/ 839145 w 996623"/>
                <a:gd name="connsiteY2148" fmla="*/ 621661 h 994936"/>
                <a:gd name="connsiteX2149" fmla="*/ 838344 w 996623"/>
                <a:gd name="connsiteY2149" fmla="*/ 621394 h 994936"/>
                <a:gd name="connsiteX2150" fmla="*/ 830537 w 996623"/>
                <a:gd name="connsiteY2150" fmla="*/ 618658 h 994936"/>
                <a:gd name="connsiteX2151" fmla="*/ 830270 w 996623"/>
                <a:gd name="connsiteY2151" fmla="*/ 618658 h 994936"/>
                <a:gd name="connsiteX2152" fmla="*/ 826200 w 996623"/>
                <a:gd name="connsiteY2152" fmla="*/ 617257 h 994936"/>
                <a:gd name="connsiteX2153" fmla="*/ 825900 w 996623"/>
                <a:gd name="connsiteY2153" fmla="*/ 617257 h 994936"/>
                <a:gd name="connsiteX2154" fmla="*/ 821863 w 996623"/>
                <a:gd name="connsiteY2154" fmla="*/ 615889 h 994936"/>
                <a:gd name="connsiteX2155" fmla="*/ 821596 w 996623"/>
                <a:gd name="connsiteY2155" fmla="*/ 615889 h 994936"/>
                <a:gd name="connsiteX2156" fmla="*/ 817526 w 996623"/>
                <a:gd name="connsiteY2156" fmla="*/ 614488 h 994936"/>
                <a:gd name="connsiteX2157" fmla="*/ 813622 w 996623"/>
                <a:gd name="connsiteY2157" fmla="*/ 613153 h 994936"/>
                <a:gd name="connsiteX2158" fmla="*/ 813622 w 996623"/>
                <a:gd name="connsiteY2158" fmla="*/ 613153 h 994936"/>
                <a:gd name="connsiteX2159" fmla="*/ 813422 w 996623"/>
                <a:gd name="connsiteY2159" fmla="*/ 613153 h 994936"/>
                <a:gd name="connsiteX2160" fmla="*/ 813188 w 996623"/>
                <a:gd name="connsiteY2160" fmla="*/ 613153 h 994936"/>
                <a:gd name="connsiteX2161" fmla="*/ 808918 w 996623"/>
                <a:gd name="connsiteY2161" fmla="*/ 611685 h 994936"/>
                <a:gd name="connsiteX2162" fmla="*/ 808918 w 996623"/>
                <a:gd name="connsiteY2162" fmla="*/ 611685 h 994936"/>
                <a:gd name="connsiteX2163" fmla="*/ 804647 w 996623"/>
                <a:gd name="connsiteY2163" fmla="*/ 610217 h 994936"/>
                <a:gd name="connsiteX2164" fmla="*/ 804647 w 996623"/>
                <a:gd name="connsiteY2164" fmla="*/ 610217 h 994936"/>
                <a:gd name="connsiteX2165" fmla="*/ 800410 w 996623"/>
                <a:gd name="connsiteY2165" fmla="*/ 608783 h 994936"/>
                <a:gd name="connsiteX2166" fmla="*/ 800410 w 996623"/>
                <a:gd name="connsiteY2166" fmla="*/ 608783 h 994936"/>
                <a:gd name="connsiteX2167" fmla="*/ 791803 w 996623"/>
                <a:gd name="connsiteY2167" fmla="*/ 605813 h 994936"/>
                <a:gd name="connsiteX2168" fmla="*/ 791803 w 996623"/>
                <a:gd name="connsiteY2168" fmla="*/ 605813 h 994936"/>
                <a:gd name="connsiteX2169" fmla="*/ 793171 w 996623"/>
                <a:gd name="connsiteY2169" fmla="*/ 601743 h 994936"/>
                <a:gd name="connsiteX2170" fmla="*/ 794372 w 996623"/>
                <a:gd name="connsiteY2170" fmla="*/ 597973 h 994936"/>
                <a:gd name="connsiteX2171" fmla="*/ 797708 w 996623"/>
                <a:gd name="connsiteY2171" fmla="*/ 587163 h 994936"/>
                <a:gd name="connsiteX2172" fmla="*/ 798742 w 996623"/>
                <a:gd name="connsiteY2172" fmla="*/ 583293 h 994936"/>
                <a:gd name="connsiteX2173" fmla="*/ 803747 w 996623"/>
                <a:gd name="connsiteY2173" fmla="*/ 561007 h 994936"/>
                <a:gd name="connsiteX2174" fmla="*/ 803747 w 996623"/>
                <a:gd name="connsiteY2174" fmla="*/ 560773 h 994936"/>
                <a:gd name="connsiteX2175" fmla="*/ 803747 w 996623"/>
                <a:gd name="connsiteY2175" fmla="*/ 560773 h 994936"/>
                <a:gd name="connsiteX2176" fmla="*/ 803747 w 996623"/>
                <a:gd name="connsiteY2176" fmla="*/ 560506 h 994936"/>
                <a:gd name="connsiteX2177" fmla="*/ 804247 w 996623"/>
                <a:gd name="connsiteY2177" fmla="*/ 557704 h 994936"/>
                <a:gd name="connsiteX2178" fmla="*/ 804514 w 996623"/>
                <a:gd name="connsiteY2178" fmla="*/ 556169 h 994936"/>
                <a:gd name="connsiteX2179" fmla="*/ 805081 w 996623"/>
                <a:gd name="connsiteY2179" fmla="*/ 552833 h 994936"/>
                <a:gd name="connsiteX2180" fmla="*/ 805281 w 996623"/>
                <a:gd name="connsiteY2180" fmla="*/ 551698 h 994936"/>
                <a:gd name="connsiteX2181" fmla="*/ 805281 w 996623"/>
                <a:gd name="connsiteY2181" fmla="*/ 550898 h 994936"/>
                <a:gd name="connsiteX2182" fmla="*/ 805515 w 996623"/>
                <a:gd name="connsiteY2182" fmla="*/ 549330 h 994936"/>
                <a:gd name="connsiteX2183" fmla="*/ 805849 w 996623"/>
                <a:gd name="connsiteY2183" fmla="*/ 547061 h 994936"/>
                <a:gd name="connsiteX2184" fmla="*/ 806049 w 996623"/>
                <a:gd name="connsiteY2184" fmla="*/ 545493 h 994936"/>
                <a:gd name="connsiteX2185" fmla="*/ 806449 w 996623"/>
                <a:gd name="connsiteY2185" fmla="*/ 542457 h 994936"/>
                <a:gd name="connsiteX2186" fmla="*/ 806816 w 996623"/>
                <a:gd name="connsiteY2186" fmla="*/ 539321 h 994936"/>
                <a:gd name="connsiteX2187" fmla="*/ 806816 w 996623"/>
                <a:gd name="connsiteY2187" fmla="*/ 539321 h 994936"/>
                <a:gd name="connsiteX2188" fmla="*/ 807383 w 996623"/>
                <a:gd name="connsiteY2188" fmla="*/ 533749 h 994936"/>
                <a:gd name="connsiteX2189" fmla="*/ 808818 w 996623"/>
                <a:gd name="connsiteY2189" fmla="*/ 508293 h 994936"/>
                <a:gd name="connsiteX2190" fmla="*/ 808818 w 996623"/>
                <a:gd name="connsiteY2190" fmla="*/ 508293 h 994936"/>
                <a:gd name="connsiteX2191" fmla="*/ 817993 w 996623"/>
                <a:gd name="connsiteY2191" fmla="*/ 508460 h 994936"/>
                <a:gd name="connsiteX2192" fmla="*/ 822563 w 996623"/>
                <a:gd name="connsiteY2192" fmla="*/ 508460 h 994936"/>
                <a:gd name="connsiteX2193" fmla="*/ 825900 w 996623"/>
                <a:gd name="connsiteY2193" fmla="*/ 508460 h 994936"/>
                <a:gd name="connsiteX2194" fmla="*/ 827401 w 996623"/>
                <a:gd name="connsiteY2194" fmla="*/ 508460 h 994936"/>
                <a:gd name="connsiteX2195" fmla="*/ 831838 w 996623"/>
                <a:gd name="connsiteY2195" fmla="*/ 508460 h 994936"/>
                <a:gd name="connsiteX2196" fmla="*/ 836376 w 996623"/>
                <a:gd name="connsiteY2196" fmla="*/ 508460 h 994936"/>
                <a:gd name="connsiteX2197" fmla="*/ 836376 w 996623"/>
                <a:gd name="connsiteY2197" fmla="*/ 508460 h 994936"/>
                <a:gd name="connsiteX2198" fmla="*/ 840946 w 996623"/>
                <a:gd name="connsiteY2198" fmla="*/ 508460 h 994936"/>
                <a:gd name="connsiteX2199" fmla="*/ 845551 w 996623"/>
                <a:gd name="connsiteY2199" fmla="*/ 508460 h 994936"/>
                <a:gd name="connsiteX2200" fmla="*/ 850121 w 996623"/>
                <a:gd name="connsiteY2200" fmla="*/ 508460 h 994936"/>
                <a:gd name="connsiteX2201" fmla="*/ 850121 w 996623"/>
                <a:gd name="connsiteY2201" fmla="*/ 508460 h 994936"/>
                <a:gd name="connsiteX2202" fmla="*/ 856160 w 996623"/>
                <a:gd name="connsiteY2202" fmla="*/ 508460 h 994936"/>
                <a:gd name="connsiteX2203" fmla="*/ 858329 w 996623"/>
                <a:gd name="connsiteY2203" fmla="*/ 508460 h 994936"/>
                <a:gd name="connsiteX2204" fmla="*/ 859096 w 996623"/>
                <a:gd name="connsiteY2204" fmla="*/ 508460 h 994936"/>
                <a:gd name="connsiteX2205" fmla="*/ 863600 w 996623"/>
                <a:gd name="connsiteY2205" fmla="*/ 508460 h 994936"/>
                <a:gd name="connsiteX2206" fmla="*/ 863900 w 996623"/>
                <a:gd name="connsiteY2206" fmla="*/ 508460 h 994936"/>
                <a:gd name="connsiteX2207" fmla="*/ 869605 w 996623"/>
                <a:gd name="connsiteY2207" fmla="*/ 508460 h 994936"/>
                <a:gd name="connsiteX2208" fmla="*/ 877345 w 996623"/>
                <a:gd name="connsiteY2208" fmla="*/ 508460 h 994936"/>
                <a:gd name="connsiteX2209" fmla="*/ 877345 w 996623"/>
                <a:gd name="connsiteY2209" fmla="*/ 508460 h 994936"/>
                <a:gd name="connsiteX2210" fmla="*/ 877345 w 996623"/>
                <a:gd name="connsiteY2210" fmla="*/ 508460 h 994936"/>
                <a:gd name="connsiteX2211" fmla="*/ 876778 w 996623"/>
                <a:gd name="connsiteY2211" fmla="*/ 524040 h 994936"/>
                <a:gd name="connsiteX2212" fmla="*/ 875377 w 996623"/>
                <a:gd name="connsiteY2212" fmla="*/ 541589 h 994936"/>
                <a:gd name="connsiteX2213" fmla="*/ 874610 w 996623"/>
                <a:gd name="connsiteY2213" fmla="*/ 548562 h 994936"/>
                <a:gd name="connsiteX2214" fmla="*/ 874610 w 996623"/>
                <a:gd name="connsiteY2214" fmla="*/ 548762 h 994936"/>
                <a:gd name="connsiteX2215" fmla="*/ 873909 w 996623"/>
                <a:gd name="connsiteY2215" fmla="*/ 554034 h 994936"/>
                <a:gd name="connsiteX2216" fmla="*/ 873342 w 996623"/>
                <a:gd name="connsiteY2216" fmla="*/ 558071 h 994936"/>
                <a:gd name="connsiteX2217" fmla="*/ 869772 w 996623"/>
                <a:gd name="connsiteY2217" fmla="*/ 578556 h 994936"/>
                <a:gd name="connsiteX2218" fmla="*/ 868437 w 996623"/>
                <a:gd name="connsiteY2218" fmla="*/ 584895 h 994936"/>
                <a:gd name="connsiteX2219" fmla="*/ 856594 w 996623"/>
                <a:gd name="connsiteY2219" fmla="*/ 627332 h 994936"/>
                <a:gd name="connsiteX2220" fmla="*/ 856594 w 996623"/>
                <a:gd name="connsiteY2220" fmla="*/ 627332 h 994936"/>
                <a:gd name="connsiteX2221" fmla="*/ 849254 w 996623"/>
                <a:gd name="connsiteY2221" fmla="*/ 624863 h 994936"/>
                <a:gd name="connsiteX2222" fmla="*/ 843449 w 996623"/>
                <a:gd name="connsiteY2222" fmla="*/ 622895 h 994936"/>
                <a:gd name="connsiteX2223" fmla="*/ 843048 w 996623"/>
                <a:gd name="connsiteY2223" fmla="*/ 622895 h 994936"/>
                <a:gd name="connsiteX2224" fmla="*/ 421841 w 996623"/>
                <a:gd name="connsiteY2224" fmla="*/ 143069 h 994936"/>
                <a:gd name="connsiteX2225" fmla="*/ 423008 w 996623"/>
                <a:gd name="connsiteY2225" fmla="*/ 149107 h 994936"/>
                <a:gd name="connsiteX2226" fmla="*/ 423175 w 996623"/>
                <a:gd name="connsiteY2226" fmla="*/ 150008 h 994936"/>
                <a:gd name="connsiteX2227" fmla="*/ 423175 w 996623"/>
                <a:gd name="connsiteY2227" fmla="*/ 150275 h 994936"/>
                <a:gd name="connsiteX2228" fmla="*/ 423175 w 996623"/>
                <a:gd name="connsiteY2228" fmla="*/ 151142 h 994936"/>
                <a:gd name="connsiteX2229" fmla="*/ 423175 w 996623"/>
                <a:gd name="connsiteY2229" fmla="*/ 151142 h 994936"/>
                <a:gd name="connsiteX2230" fmla="*/ 423175 w 996623"/>
                <a:gd name="connsiteY2230" fmla="*/ 151142 h 994936"/>
                <a:gd name="connsiteX2231" fmla="*/ 424043 w 996623"/>
                <a:gd name="connsiteY2231" fmla="*/ 155546 h 994936"/>
                <a:gd name="connsiteX2232" fmla="*/ 424043 w 996623"/>
                <a:gd name="connsiteY2232" fmla="*/ 155546 h 994936"/>
                <a:gd name="connsiteX2233" fmla="*/ 424210 w 996623"/>
                <a:gd name="connsiteY2233" fmla="*/ 156347 h 994936"/>
                <a:gd name="connsiteX2234" fmla="*/ 424210 w 996623"/>
                <a:gd name="connsiteY2234" fmla="*/ 156347 h 994936"/>
                <a:gd name="connsiteX2235" fmla="*/ 424210 w 996623"/>
                <a:gd name="connsiteY2235" fmla="*/ 156848 h 994936"/>
                <a:gd name="connsiteX2236" fmla="*/ 424210 w 996623"/>
                <a:gd name="connsiteY2236" fmla="*/ 157114 h 994936"/>
                <a:gd name="connsiteX2237" fmla="*/ 424210 w 996623"/>
                <a:gd name="connsiteY2237" fmla="*/ 157114 h 994936"/>
                <a:gd name="connsiteX2238" fmla="*/ 424210 w 996623"/>
                <a:gd name="connsiteY2238" fmla="*/ 157415 h 994936"/>
                <a:gd name="connsiteX2239" fmla="*/ 424210 w 996623"/>
                <a:gd name="connsiteY2239" fmla="*/ 157415 h 994936"/>
                <a:gd name="connsiteX2240" fmla="*/ 424210 w 996623"/>
                <a:gd name="connsiteY2240" fmla="*/ 157648 h 994936"/>
                <a:gd name="connsiteX2241" fmla="*/ 424210 w 996623"/>
                <a:gd name="connsiteY2241" fmla="*/ 158049 h 994936"/>
                <a:gd name="connsiteX2242" fmla="*/ 424210 w 996623"/>
                <a:gd name="connsiteY2242" fmla="*/ 158049 h 994936"/>
                <a:gd name="connsiteX2243" fmla="*/ 424210 w 996623"/>
                <a:gd name="connsiteY2243" fmla="*/ 158616 h 994936"/>
                <a:gd name="connsiteX2244" fmla="*/ 424210 w 996623"/>
                <a:gd name="connsiteY2244" fmla="*/ 158616 h 994936"/>
                <a:gd name="connsiteX2245" fmla="*/ 424210 w 996623"/>
                <a:gd name="connsiteY2245" fmla="*/ 158616 h 994936"/>
                <a:gd name="connsiteX2246" fmla="*/ 424210 w 996623"/>
                <a:gd name="connsiteY2246" fmla="*/ 158616 h 994936"/>
                <a:gd name="connsiteX2247" fmla="*/ 424210 w 996623"/>
                <a:gd name="connsiteY2247" fmla="*/ 159517 h 994936"/>
                <a:gd name="connsiteX2248" fmla="*/ 424210 w 996623"/>
                <a:gd name="connsiteY2248" fmla="*/ 159683 h 994936"/>
                <a:gd name="connsiteX2249" fmla="*/ 424210 w 996623"/>
                <a:gd name="connsiteY2249" fmla="*/ 159683 h 994936"/>
                <a:gd name="connsiteX2250" fmla="*/ 424210 w 996623"/>
                <a:gd name="connsiteY2250" fmla="*/ 160017 h 994936"/>
                <a:gd name="connsiteX2251" fmla="*/ 424210 w 996623"/>
                <a:gd name="connsiteY2251" fmla="*/ 160484 h 994936"/>
                <a:gd name="connsiteX2252" fmla="*/ 424210 w 996623"/>
                <a:gd name="connsiteY2252" fmla="*/ 160951 h 994936"/>
                <a:gd name="connsiteX2253" fmla="*/ 424210 w 996623"/>
                <a:gd name="connsiteY2253" fmla="*/ 161285 h 994936"/>
                <a:gd name="connsiteX2254" fmla="*/ 424210 w 996623"/>
                <a:gd name="connsiteY2254" fmla="*/ 161285 h 994936"/>
                <a:gd name="connsiteX2255" fmla="*/ 424210 w 996623"/>
                <a:gd name="connsiteY2255" fmla="*/ 161285 h 994936"/>
                <a:gd name="connsiteX2256" fmla="*/ 424210 w 996623"/>
                <a:gd name="connsiteY2256" fmla="*/ 161285 h 994936"/>
                <a:gd name="connsiteX2257" fmla="*/ 424210 w 996623"/>
                <a:gd name="connsiteY2257" fmla="*/ 161618 h 994936"/>
                <a:gd name="connsiteX2258" fmla="*/ 424210 w 996623"/>
                <a:gd name="connsiteY2258" fmla="*/ 162119 h 994936"/>
                <a:gd name="connsiteX2259" fmla="*/ 424210 w 996623"/>
                <a:gd name="connsiteY2259" fmla="*/ 162119 h 994936"/>
                <a:gd name="connsiteX2260" fmla="*/ 424210 w 996623"/>
                <a:gd name="connsiteY2260" fmla="*/ 162352 h 994936"/>
                <a:gd name="connsiteX2261" fmla="*/ 424210 w 996623"/>
                <a:gd name="connsiteY2261" fmla="*/ 162719 h 994936"/>
                <a:gd name="connsiteX2262" fmla="*/ 424210 w 996623"/>
                <a:gd name="connsiteY2262" fmla="*/ 162953 h 994936"/>
                <a:gd name="connsiteX2263" fmla="*/ 424210 w 996623"/>
                <a:gd name="connsiteY2263" fmla="*/ 162953 h 994936"/>
                <a:gd name="connsiteX2264" fmla="*/ 424210 w 996623"/>
                <a:gd name="connsiteY2264" fmla="*/ 163720 h 994936"/>
                <a:gd name="connsiteX2265" fmla="*/ 424210 w 996623"/>
                <a:gd name="connsiteY2265" fmla="*/ 163720 h 994936"/>
                <a:gd name="connsiteX2266" fmla="*/ 424210 w 996623"/>
                <a:gd name="connsiteY2266" fmla="*/ 163720 h 994936"/>
                <a:gd name="connsiteX2267" fmla="*/ 424944 w 996623"/>
                <a:gd name="connsiteY2267" fmla="*/ 167524 h 994936"/>
                <a:gd name="connsiteX2268" fmla="*/ 424944 w 996623"/>
                <a:gd name="connsiteY2268" fmla="*/ 168057 h 994936"/>
                <a:gd name="connsiteX2269" fmla="*/ 424944 w 996623"/>
                <a:gd name="connsiteY2269" fmla="*/ 168057 h 994936"/>
                <a:gd name="connsiteX2270" fmla="*/ 424944 w 996623"/>
                <a:gd name="connsiteY2270" fmla="*/ 168491 h 994936"/>
                <a:gd name="connsiteX2271" fmla="*/ 424944 w 996623"/>
                <a:gd name="connsiteY2271" fmla="*/ 168791 h 994936"/>
                <a:gd name="connsiteX2272" fmla="*/ 424944 w 996623"/>
                <a:gd name="connsiteY2272" fmla="*/ 168791 h 994936"/>
                <a:gd name="connsiteX2273" fmla="*/ 424944 w 996623"/>
                <a:gd name="connsiteY2273" fmla="*/ 169259 h 994936"/>
                <a:gd name="connsiteX2274" fmla="*/ 424944 w 996623"/>
                <a:gd name="connsiteY2274" fmla="*/ 169759 h 994936"/>
                <a:gd name="connsiteX2275" fmla="*/ 424944 w 996623"/>
                <a:gd name="connsiteY2275" fmla="*/ 169759 h 994936"/>
                <a:gd name="connsiteX2276" fmla="*/ 424944 w 996623"/>
                <a:gd name="connsiteY2276" fmla="*/ 169759 h 994936"/>
                <a:gd name="connsiteX2277" fmla="*/ 424944 w 996623"/>
                <a:gd name="connsiteY2277" fmla="*/ 170026 h 994936"/>
                <a:gd name="connsiteX2278" fmla="*/ 424944 w 996623"/>
                <a:gd name="connsiteY2278" fmla="*/ 170393 h 994936"/>
                <a:gd name="connsiteX2279" fmla="*/ 424944 w 996623"/>
                <a:gd name="connsiteY2279" fmla="*/ 170393 h 994936"/>
                <a:gd name="connsiteX2280" fmla="*/ 424944 w 996623"/>
                <a:gd name="connsiteY2280" fmla="*/ 170393 h 994936"/>
                <a:gd name="connsiteX2281" fmla="*/ 424944 w 996623"/>
                <a:gd name="connsiteY2281" fmla="*/ 170626 h 994936"/>
                <a:gd name="connsiteX2282" fmla="*/ 424944 w 996623"/>
                <a:gd name="connsiteY2282" fmla="*/ 171227 h 994936"/>
                <a:gd name="connsiteX2283" fmla="*/ 425110 w 996623"/>
                <a:gd name="connsiteY2283" fmla="*/ 172061 h 994936"/>
                <a:gd name="connsiteX2284" fmla="*/ 425110 w 996623"/>
                <a:gd name="connsiteY2284" fmla="*/ 172061 h 994936"/>
                <a:gd name="connsiteX2285" fmla="*/ 425110 w 996623"/>
                <a:gd name="connsiteY2285" fmla="*/ 172061 h 994936"/>
                <a:gd name="connsiteX2286" fmla="*/ 425110 w 996623"/>
                <a:gd name="connsiteY2286" fmla="*/ 172595 h 994936"/>
                <a:gd name="connsiteX2287" fmla="*/ 425344 w 996623"/>
                <a:gd name="connsiteY2287" fmla="*/ 173796 h 994936"/>
                <a:gd name="connsiteX2288" fmla="*/ 425344 w 996623"/>
                <a:gd name="connsiteY2288" fmla="*/ 174396 h 994936"/>
                <a:gd name="connsiteX2289" fmla="*/ 425344 w 996623"/>
                <a:gd name="connsiteY2289" fmla="*/ 174697 h 994936"/>
                <a:gd name="connsiteX2290" fmla="*/ 425344 w 996623"/>
                <a:gd name="connsiteY2290" fmla="*/ 174930 h 994936"/>
                <a:gd name="connsiteX2291" fmla="*/ 425344 w 996623"/>
                <a:gd name="connsiteY2291" fmla="*/ 175197 h 994936"/>
                <a:gd name="connsiteX2292" fmla="*/ 425344 w 996623"/>
                <a:gd name="connsiteY2292" fmla="*/ 175197 h 994936"/>
                <a:gd name="connsiteX2293" fmla="*/ 425344 w 996623"/>
                <a:gd name="connsiteY2293" fmla="*/ 175197 h 994936"/>
                <a:gd name="connsiteX2294" fmla="*/ 425344 w 996623"/>
                <a:gd name="connsiteY2294" fmla="*/ 175664 h 994936"/>
                <a:gd name="connsiteX2295" fmla="*/ 425344 w 996623"/>
                <a:gd name="connsiteY2295" fmla="*/ 176265 h 994936"/>
                <a:gd name="connsiteX2296" fmla="*/ 425344 w 996623"/>
                <a:gd name="connsiteY2296" fmla="*/ 176265 h 994936"/>
                <a:gd name="connsiteX2297" fmla="*/ 425344 w 996623"/>
                <a:gd name="connsiteY2297" fmla="*/ 176932 h 994936"/>
                <a:gd name="connsiteX2298" fmla="*/ 425344 w 996623"/>
                <a:gd name="connsiteY2298" fmla="*/ 176932 h 994936"/>
                <a:gd name="connsiteX2299" fmla="*/ 425344 w 996623"/>
                <a:gd name="connsiteY2299" fmla="*/ 177399 h 994936"/>
                <a:gd name="connsiteX2300" fmla="*/ 425344 w 996623"/>
                <a:gd name="connsiteY2300" fmla="*/ 178100 h 994936"/>
                <a:gd name="connsiteX2301" fmla="*/ 425344 w 996623"/>
                <a:gd name="connsiteY2301" fmla="*/ 178100 h 994936"/>
                <a:gd name="connsiteX2302" fmla="*/ 425344 w 996623"/>
                <a:gd name="connsiteY2302" fmla="*/ 178700 h 994936"/>
                <a:gd name="connsiteX2303" fmla="*/ 425678 w 996623"/>
                <a:gd name="connsiteY2303" fmla="*/ 180669 h 994936"/>
                <a:gd name="connsiteX2304" fmla="*/ 425678 w 996623"/>
                <a:gd name="connsiteY2304" fmla="*/ 180669 h 994936"/>
                <a:gd name="connsiteX2305" fmla="*/ 425678 w 996623"/>
                <a:gd name="connsiteY2305" fmla="*/ 182737 h 994936"/>
                <a:gd name="connsiteX2306" fmla="*/ 425678 w 996623"/>
                <a:gd name="connsiteY2306" fmla="*/ 183171 h 994936"/>
                <a:gd name="connsiteX2307" fmla="*/ 425678 w 996623"/>
                <a:gd name="connsiteY2307" fmla="*/ 183905 h 994936"/>
                <a:gd name="connsiteX2308" fmla="*/ 425678 w 996623"/>
                <a:gd name="connsiteY2308" fmla="*/ 184105 h 994936"/>
                <a:gd name="connsiteX2309" fmla="*/ 425678 w 996623"/>
                <a:gd name="connsiteY2309" fmla="*/ 184605 h 994936"/>
                <a:gd name="connsiteX2310" fmla="*/ 425678 w 996623"/>
                <a:gd name="connsiteY2310" fmla="*/ 184972 h 994936"/>
                <a:gd name="connsiteX2311" fmla="*/ 425678 w 996623"/>
                <a:gd name="connsiteY2311" fmla="*/ 184972 h 994936"/>
                <a:gd name="connsiteX2312" fmla="*/ 425678 w 996623"/>
                <a:gd name="connsiteY2312" fmla="*/ 184972 h 994936"/>
                <a:gd name="connsiteX2313" fmla="*/ 425678 w 996623"/>
                <a:gd name="connsiteY2313" fmla="*/ 185273 h 994936"/>
                <a:gd name="connsiteX2314" fmla="*/ 425844 w 996623"/>
                <a:gd name="connsiteY2314" fmla="*/ 186140 h 994936"/>
                <a:gd name="connsiteX2315" fmla="*/ 425844 w 996623"/>
                <a:gd name="connsiteY2315" fmla="*/ 186841 h 994936"/>
                <a:gd name="connsiteX2316" fmla="*/ 425844 w 996623"/>
                <a:gd name="connsiteY2316" fmla="*/ 186841 h 994936"/>
                <a:gd name="connsiteX2317" fmla="*/ 425844 w 996623"/>
                <a:gd name="connsiteY2317" fmla="*/ 187174 h 994936"/>
                <a:gd name="connsiteX2318" fmla="*/ 425844 w 996623"/>
                <a:gd name="connsiteY2318" fmla="*/ 187375 h 994936"/>
                <a:gd name="connsiteX2319" fmla="*/ 425844 w 996623"/>
                <a:gd name="connsiteY2319" fmla="*/ 188009 h 994936"/>
                <a:gd name="connsiteX2320" fmla="*/ 425844 w 996623"/>
                <a:gd name="connsiteY2320" fmla="*/ 188609 h 994936"/>
                <a:gd name="connsiteX2321" fmla="*/ 425844 w 996623"/>
                <a:gd name="connsiteY2321" fmla="*/ 189176 h 994936"/>
                <a:gd name="connsiteX2322" fmla="*/ 425844 w 996623"/>
                <a:gd name="connsiteY2322" fmla="*/ 189677 h 994936"/>
                <a:gd name="connsiteX2323" fmla="*/ 426178 w 996623"/>
                <a:gd name="connsiteY2323" fmla="*/ 191445 h 994936"/>
                <a:gd name="connsiteX2324" fmla="*/ 426178 w 996623"/>
                <a:gd name="connsiteY2324" fmla="*/ 191445 h 994936"/>
                <a:gd name="connsiteX2325" fmla="*/ 426178 w 996623"/>
                <a:gd name="connsiteY2325" fmla="*/ 191445 h 994936"/>
                <a:gd name="connsiteX2326" fmla="*/ 425811 w 996623"/>
                <a:gd name="connsiteY2326" fmla="*/ 191445 h 994936"/>
                <a:gd name="connsiteX2327" fmla="*/ 420540 w 996623"/>
                <a:gd name="connsiteY2327" fmla="*/ 192513 h 994936"/>
                <a:gd name="connsiteX2328" fmla="*/ 412666 w 996623"/>
                <a:gd name="connsiteY2328" fmla="*/ 194314 h 994936"/>
                <a:gd name="connsiteX2329" fmla="*/ 404826 w 996623"/>
                <a:gd name="connsiteY2329" fmla="*/ 196316 h 994936"/>
                <a:gd name="connsiteX2330" fmla="*/ 384241 w 996623"/>
                <a:gd name="connsiteY2330" fmla="*/ 202588 h 994936"/>
                <a:gd name="connsiteX2331" fmla="*/ 378436 w 996623"/>
                <a:gd name="connsiteY2331" fmla="*/ 204623 h 994936"/>
                <a:gd name="connsiteX2332" fmla="*/ 378436 w 996623"/>
                <a:gd name="connsiteY2332" fmla="*/ 204623 h 994936"/>
                <a:gd name="connsiteX2333" fmla="*/ 372664 w 996623"/>
                <a:gd name="connsiteY2333" fmla="*/ 206759 h 994936"/>
                <a:gd name="connsiteX2334" fmla="*/ 372664 w 996623"/>
                <a:gd name="connsiteY2334" fmla="*/ 206759 h 994936"/>
                <a:gd name="connsiteX2335" fmla="*/ 371997 w 996623"/>
                <a:gd name="connsiteY2335" fmla="*/ 209428 h 994936"/>
                <a:gd name="connsiteX2336" fmla="*/ 371997 w 996623"/>
                <a:gd name="connsiteY2336" fmla="*/ 209428 h 994936"/>
                <a:gd name="connsiteX2337" fmla="*/ 366325 w 996623"/>
                <a:gd name="connsiteY2337" fmla="*/ 211830 h 994936"/>
                <a:gd name="connsiteX2338" fmla="*/ 366325 w 996623"/>
                <a:gd name="connsiteY2338" fmla="*/ 211830 h 994936"/>
                <a:gd name="connsiteX2339" fmla="*/ 365157 w 996623"/>
                <a:gd name="connsiteY2339" fmla="*/ 212330 h 994936"/>
                <a:gd name="connsiteX2340" fmla="*/ 364623 w 996623"/>
                <a:gd name="connsiteY2340" fmla="*/ 212564 h 994936"/>
                <a:gd name="connsiteX2341" fmla="*/ 363189 w 996623"/>
                <a:gd name="connsiteY2341" fmla="*/ 213198 h 994936"/>
                <a:gd name="connsiteX2342" fmla="*/ 360686 w 996623"/>
                <a:gd name="connsiteY2342" fmla="*/ 214332 h 994936"/>
                <a:gd name="connsiteX2343" fmla="*/ 360686 w 996623"/>
                <a:gd name="connsiteY2343" fmla="*/ 214332 h 994936"/>
                <a:gd name="connsiteX2344" fmla="*/ 359218 w 996623"/>
                <a:gd name="connsiteY2344" fmla="*/ 215033 h 994936"/>
                <a:gd name="connsiteX2345" fmla="*/ 358051 w 996623"/>
                <a:gd name="connsiteY2345" fmla="*/ 215600 h 994936"/>
                <a:gd name="connsiteX2346" fmla="*/ 355115 w 996623"/>
                <a:gd name="connsiteY2346" fmla="*/ 216968 h 994936"/>
                <a:gd name="connsiteX2347" fmla="*/ 355115 w 996623"/>
                <a:gd name="connsiteY2347" fmla="*/ 216968 h 994936"/>
                <a:gd name="connsiteX2348" fmla="*/ 353247 w 996623"/>
                <a:gd name="connsiteY2348" fmla="*/ 217868 h 994936"/>
                <a:gd name="connsiteX2349" fmla="*/ 352346 w 996623"/>
                <a:gd name="connsiteY2349" fmla="*/ 218302 h 994936"/>
                <a:gd name="connsiteX2350" fmla="*/ 349577 w 996623"/>
                <a:gd name="connsiteY2350" fmla="*/ 219670 h 994936"/>
                <a:gd name="connsiteX2351" fmla="*/ 349577 w 996623"/>
                <a:gd name="connsiteY2351" fmla="*/ 219670 h 994936"/>
                <a:gd name="connsiteX2352" fmla="*/ 344105 w 996623"/>
                <a:gd name="connsiteY2352" fmla="*/ 222506 h 994936"/>
                <a:gd name="connsiteX2353" fmla="*/ 344105 w 996623"/>
                <a:gd name="connsiteY2353" fmla="*/ 222506 h 994936"/>
                <a:gd name="connsiteX2354" fmla="*/ 338667 w 996623"/>
                <a:gd name="connsiteY2354" fmla="*/ 225442 h 994936"/>
                <a:gd name="connsiteX2355" fmla="*/ 338667 w 996623"/>
                <a:gd name="connsiteY2355" fmla="*/ 225442 h 994936"/>
                <a:gd name="connsiteX2356" fmla="*/ 338667 w 996623"/>
                <a:gd name="connsiteY2356" fmla="*/ 225442 h 994936"/>
                <a:gd name="connsiteX2357" fmla="*/ 338667 w 996623"/>
                <a:gd name="connsiteY2357" fmla="*/ 225442 h 994936"/>
                <a:gd name="connsiteX2358" fmla="*/ 336698 w 996623"/>
                <a:gd name="connsiteY2358" fmla="*/ 221872 h 994936"/>
                <a:gd name="connsiteX2359" fmla="*/ 336432 w 996623"/>
                <a:gd name="connsiteY2359" fmla="*/ 221405 h 994936"/>
                <a:gd name="connsiteX2360" fmla="*/ 335931 w 996623"/>
                <a:gd name="connsiteY2360" fmla="*/ 220471 h 994936"/>
                <a:gd name="connsiteX2361" fmla="*/ 335631 w 996623"/>
                <a:gd name="connsiteY2361" fmla="*/ 219904 h 994936"/>
                <a:gd name="connsiteX2362" fmla="*/ 335297 w 996623"/>
                <a:gd name="connsiteY2362" fmla="*/ 219436 h 994936"/>
                <a:gd name="connsiteX2363" fmla="*/ 335097 w 996623"/>
                <a:gd name="connsiteY2363" fmla="*/ 219103 h 994936"/>
                <a:gd name="connsiteX2364" fmla="*/ 335097 w 996623"/>
                <a:gd name="connsiteY2364" fmla="*/ 219103 h 994936"/>
                <a:gd name="connsiteX2365" fmla="*/ 335097 w 996623"/>
                <a:gd name="connsiteY2365" fmla="*/ 219103 h 994936"/>
                <a:gd name="connsiteX2366" fmla="*/ 335097 w 996623"/>
                <a:gd name="connsiteY2366" fmla="*/ 219103 h 994936"/>
                <a:gd name="connsiteX2367" fmla="*/ 334797 w 996623"/>
                <a:gd name="connsiteY2367" fmla="*/ 218602 h 994936"/>
                <a:gd name="connsiteX2368" fmla="*/ 334363 w 996623"/>
                <a:gd name="connsiteY2368" fmla="*/ 217802 h 994936"/>
                <a:gd name="connsiteX2369" fmla="*/ 334363 w 996623"/>
                <a:gd name="connsiteY2369" fmla="*/ 217802 h 994936"/>
                <a:gd name="connsiteX2370" fmla="*/ 334363 w 996623"/>
                <a:gd name="connsiteY2370" fmla="*/ 217802 h 994936"/>
                <a:gd name="connsiteX2371" fmla="*/ 334363 w 996623"/>
                <a:gd name="connsiteY2371" fmla="*/ 217802 h 994936"/>
                <a:gd name="connsiteX2372" fmla="*/ 334363 w 996623"/>
                <a:gd name="connsiteY2372" fmla="*/ 217802 h 994936"/>
                <a:gd name="connsiteX2373" fmla="*/ 334363 w 996623"/>
                <a:gd name="connsiteY2373" fmla="*/ 217802 h 994936"/>
                <a:gd name="connsiteX2374" fmla="*/ 334363 w 996623"/>
                <a:gd name="connsiteY2374" fmla="*/ 217802 h 994936"/>
                <a:gd name="connsiteX2375" fmla="*/ 334163 w 996623"/>
                <a:gd name="connsiteY2375" fmla="*/ 217435 h 994936"/>
                <a:gd name="connsiteX2376" fmla="*/ 334163 w 996623"/>
                <a:gd name="connsiteY2376" fmla="*/ 217435 h 994936"/>
                <a:gd name="connsiteX2377" fmla="*/ 334163 w 996623"/>
                <a:gd name="connsiteY2377" fmla="*/ 217435 h 994936"/>
                <a:gd name="connsiteX2378" fmla="*/ 334163 w 996623"/>
                <a:gd name="connsiteY2378" fmla="*/ 217435 h 994936"/>
                <a:gd name="connsiteX2379" fmla="*/ 333829 w 996623"/>
                <a:gd name="connsiteY2379" fmla="*/ 216801 h 994936"/>
                <a:gd name="connsiteX2380" fmla="*/ 333829 w 996623"/>
                <a:gd name="connsiteY2380" fmla="*/ 216801 h 994936"/>
                <a:gd name="connsiteX2381" fmla="*/ 333829 w 996623"/>
                <a:gd name="connsiteY2381" fmla="*/ 216801 h 994936"/>
                <a:gd name="connsiteX2382" fmla="*/ 333829 w 996623"/>
                <a:gd name="connsiteY2382" fmla="*/ 216801 h 994936"/>
                <a:gd name="connsiteX2383" fmla="*/ 333829 w 996623"/>
                <a:gd name="connsiteY2383" fmla="*/ 216567 h 994936"/>
                <a:gd name="connsiteX2384" fmla="*/ 333429 w 996623"/>
                <a:gd name="connsiteY2384" fmla="*/ 215867 h 994936"/>
                <a:gd name="connsiteX2385" fmla="*/ 332995 w 996623"/>
                <a:gd name="connsiteY2385" fmla="*/ 215166 h 994936"/>
                <a:gd name="connsiteX2386" fmla="*/ 332662 w 996623"/>
                <a:gd name="connsiteY2386" fmla="*/ 214565 h 994936"/>
                <a:gd name="connsiteX2387" fmla="*/ 332662 w 996623"/>
                <a:gd name="connsiteY2387" fmla="*/ 214565 h 994936"/>
                <a:gd name="connsiteX2388" fmla="*/ 332662 w 996623"/>
                <a:gd name="connsiteY2388" fmla="*/ 214565 h 994936"/>
                <a:gd name="connsiteX2389" fmla="*/ 332461 w 996623"/>
                <a:gd name="connsiteY2389" fmla="*/ 214165 h 994936"/>
                <a:gd name="connsiteX2390" fmla="*/ 331961 w 996623"/>
                <a:gd name="connsiteY2390" fmla="*/ 213264 h 994936"/>
                <a:gd name="connsiteX2391" fmla="*/ 331761 w 996623"/>
                <a:gd name="connsiteY2391" fmla="*/ 212897 h 994936"/>
                <a:gd name="connsiteX2392" fmla="*/ 331761 w 996623"/>
                <a:gd name="connsiteY2392" fmla="*/ 212897 h 994936"/>
                <a:gd name="connsiteX2393" fmla="*/ 331761 w 996623"/>
                <a:gd name="connsiteY2393" fmla="*/ 212897 h 994936"/>
                <a:gd name="connsiteX2394" fmla="*/ 331761 w 996623"/>
                <a:gd name="connsiteY2394" fmla="*/ 212630 h 994936"/>
                <a:gd name="connsiteX2395" fmla="*/ 331527 w 996623"/>
                <a:gd name="connsiteY2395" fmla="*/ 212230 h 994936"/>
                <a:gd name="connsiteX2396" fmla="*/ 331027 w 996623"/>
                <a:gd name="connsiteY2396" fmla="*/ 211329 h 994936"/>
                <a:gd name="connsiteX2397" fmla="*/ 330827 w 996623"/>
                <a:gd name="connsiteY2397" fmla="*/ 210929 h 994936"/>
                <a:gd name="connsiteX2398" fmla="*/ 330827 w 996623"/>
                <a:gd name="connsiteY2398" fmla="*/ 210929 h 994936"/>
                <a:gd name="connsiteX2399" fmla="*/ 330827 w 996623"/>
                <a:gd name="connsiteY2399" fmla="*/ 210929 h 994936"/>
                <a:gd name="connsiteX2400" fmla="*/ 330827 w 996623"/>
                <a:gd name="connsiteY2400" fmla="*/ 210929 h 994936"/>
                <a:gd name="connsiteX2401" fmla="*/ 330827 w 996623"/>
                <a:gd name="connsiteY2401" fmla="*/ 210929 h 994936"/>
                <a:gd name="connsiteX2402" fmla="*/ 330393 w 996623"/>
                <a:gd name="connsiteY2402" fmla="*/ 210128 h 994936"/>
                <a:gd name="connsiteX2403" fmla="*/ 329959 w 996623"/>
                <a:gd name="connsiteY2403" fmla="*/ 209394 h 994936"/>
                <a:gd name="connsiteX2404" fmla="*/ 329959 w 996623"/>
                <a:gd name="connsiteY2404" fmla="*/ 209394 h 994936"/>
                <a:gd name="connsiteX2405" fmla="*/ 329626 w 996623"/>
                <a:gd name="connsiteY2405" fmla="*/ 208794 h 994936"/>
                <a:gd name="connsiteX2406" fmla="*/ 329259 w 996623"/>
                <a:gd name="connsiteY2406" fmla="*/ 208160 h 994936"/>
                <a:gd name="connsiteX2407" fmla="*/ 329259 w 996623"/>
                <a:gd name="connsiteY2407" fmla="*/ 207893 h 994936"/>
                <a:gd name="connsiteX2408" fmla="*/ 329259 w 996623"/>
                <a:gd name="connsiteY2408" fmla="*/ 207893 h 994936"/>
                <a:gd name="connsiteX2409" fmla="*/ 328858 w 996623"/>
                <a:gd name="connsiteY2409" fmla="*/ 207226 h 994936"/>
                <a:gd name="connsiteX2410" fmla="*/ 328858 w 996623"/>
                <a:gd name="connsiteY2410" fmla="*/ 207226 h 994936"/>
                <a:gd name="connsiteX2411" fmla="*/ 328858 w 996623"/>
                <a:gd name="connsiteY2411" fmla="*/ 207226 h 994936"/>
                <a:gd name="connsiteX2412" fmla="*/ 328858 w 996623"/>
                <a:gd name="connsiteY2412" fmla="*/ 207226 h 994936"/>
                <a:gd name="connsiteX2413" fmla="*/ 328858 w 996623"/>
                <a:gd name="connsiteY2413" fmla="*/ 207226 h 994936"/>
                <a:gd name="connsiteX2414" fmla="*/ 328324 w 996623"/>
                <a:gd name="connsiteY2414" fmla="*/ 206325 h 994936"/>
                <a:gd name="connsiteX2415" fmla="*/ 327724 w 996623"/>
                <a:gd name="connsiteY2415" fmla="*/ 205291 h 994936"/>
                <a:gd name="connsiteX2416" fmla="*/ 327724 w 996623"/>
                <a:gd name="connsiteY2416" fmla="*/ 205291 h 994936"/>
                <a:gd name="connsiteX2417" fmla="*/ 327424 w 996623"/>
                <a:gd name="connsiteY2417" fmla="*/ 204790 h 994936"/>
                <a:gd name="connsiteX2418" fmla="*/ 326957 w 996623"/>
                <a:gd name="connsiteY2418" fmla="*/ 204023 h 994936"/>
                <a:gd name="connsiteX2419" fmla="*/ 326957 w 996623"/>
                <a:gd name="connsiteY2419" fmla="*/ 204023 h 994936"/>
                <a:gd name="connsiteX2420" fmla="*/ 326957 w 996623"/>
                <a:gd name="connsiteY2420" fmla="*/ 203823 h 994936"/>
                <a:gd name="connsiteX2421" fmla="*/ 326690 w 996623"/>
                <a:gd name="connsiteY2421" fmla="*/ 203389 h 994936"/>
                <a:gd name="connsiteX2422" fmla="*/ 326690 w 996623"/>
                <a:gd name="connsiteY2422" fmla="*/ 203389 h 994936"/>
                <a:gd name="connsiteX2423" fmla="*/ 324454 w 996623"/>
                <a:gd name="connsiteY2423" fmla="*/ 199352 h 994936"/>
                <a:gd name="connsiteX2424" fmla="*/ 322252 w 996623"/>
                <a:gd name="connsiteY2424" fmla="*/ 195315 h 994936"/>
                <a:gd name="connsiteX2425" fmla="*/ 320050 w 996623"/>
                <a:gd name="connsiteY2425" fmla="*/ 191345 h 994936"/>
                <a:gd name="connsiteX2426" fmla="*/ 320050 w 996623"/>
                <a:gd name="connsiteY2426" fmla="*/ 191345 h 994936"/>
                <a:gd name="connsiteX2427" fmla="*/ 316047 w 996623"/>
                <a:gd name="connsiteY2427" fmla="*/ 184105 h 994936"/>
                <a:gd name="connsiteX2428" fmla="*/ 315613 w 996623"/>
                <a:gd name="connsiteY2428" fmla="*/ 183338 h 994936"/>
                <a:gd name="connsiteX2429" fmla="*/ 313278 w 996623"/>
                <a:gd name="connsiteY2429" fmla="*/ 179067 h 994936"/>
                <a:gd name="connsiteX2430" fmla="*/ 321251 w 996623"/>
                <a:gd name="connsiteY2430" fmla="*/ 174763 h 994936"/>
                <a:gd name="connsiteX2431" fmla="*/ 324254 w 996623"/>
                <a:gd name="connsiteY2431" fmla="*/ 173195 h 994936"/>
                <a:gd name="connsiteX2432" fmla="*/ 324888 w 996623"/>
                <a:gd name="connsiteY2432" fmla="*/ 172895 h 994936"/>
                <a:gd name="connsiteX2433" fmla="*/ 324888 w 996623"/>
                <a:gd name="connsiteY2433" fmla="*/ 172895 h 994936"/>
                <a:gd name="connsiteX2434" fmla="*/ 326423 w 996623"/>
                <a:gd name="connsiteY2434" fmla="*/ 172128 h 994936"/>
                <a:gd name="connsiteX2435" fmla="*/ 328524 w 996623"/>
                <a:gd name="connsiteY2435" fmla="*/ 171093 h 994936"/>
                <a:gd name="connsiteX2436" fmla="*/ 328524 w 996623"/>
                <a:gd name="connsiteY2436" fmla="*/ 171093 h 994936"/>
                <a:gd name="connsiteX2437" fmla="*/ 329459 w 996623"/>
                <a:gd name="connsiteY2437" fmla="*/ 170660 h 994936"/>
                <a:gd name="connsiteX2438" fmla="*/ 332361 w 996623"/>
                <a:gd name="connsiteY2438" fmla="*/ 169225 h 994936"/>
                <a:gd name="connsiteX2439" fmla="*/ 332595 w 996623"/>
                <a:gd name="connsiteY2439" fmla="*/ 169225 h 994936"/>
                <a:gd name="connsiteX2440" fmla="*/ 336398 w 996623"/>
                <a:gd name="connsiteY2440" fmla="*/ 167424 h 994936"/>
                <a:gd name="connsiteX2441" fmla="*/ 336398 w 996623"/>
                <a:gd name="connsiteY2441" fmla="*/ 167424 h 994936"/>
                <a:gd name="connsiteX2442" fmla="*/ 336899 w 996623"/>
                <a:gd name="connsiteY2442" fmla="*/ 167190 h 994936"/>
                <a:gd name="connsiteX2443" fmla="*/ 336899 w 996623"/>
                <a:gd name="connsiteY2443" fmla="*/ 167190 h 994936"/>
                <a:gd name="connsiteX2444" fmla="*/ 340702 w 996623"/>
                <a:gd name="connsiteY2444" fmla="*/ 165455 h 994936"/>
                <a:gd name="connsiteX2445" fmla="*/ 344839 w 996623"/>
                <a:gd name="connsiteY2445" fmla="*/ 163620 h 994936"/>
                <a:gd name="connsiteX2446" fmla="*/ 346808 w 996623"/>
                <a:gd name="connsiteY2446" fmla="*/ 162753 h 994936"/>
                <a:gd name="connsiteX2447" fmla="*/ 346808 w 996623"/>
                <a:gd name="connsiteY2447" fmla="*/ 162753 h 994936"/>
                <a:gd name="connsiteX2448" fmla="*/ 348743 w 996623"/>
                <a:gd name="connsiteY2448" fmla="*/ 161952 h 994936"/>
                <a:gd name="connsiteX2449" fmla="*/ 348943 w 996623"/>
                <a:gd name="connsiteY2449" fmla="*/ 161952 h 994936"/>
                <a:gd name="connsiteX2450" fmla="*/ 353080 w 996623"/>
                <a:gd name="connsiteY2450" fmla="*/ 160250 h 994936"/>
                <a:gd name="connsiteX2451" fmla="*/ 353080 w 996623"/>
                <a:gd name="connsiteY2451" fmla="*/ 160250 h 994936"/>
                <a:gd name="connsiteX2452" fmla="*/ 356950 w 996623"/>
                <a:gd name="connsiteY2452" fmla="*/ 158716 h 994936"/>
                <a:gd name="connsiteX2453" fmla="*/ 356950 w 996623"/>
                <a:gd name="connsiteY2453" fmla="*/ 158716 h 994936"/>
                <a:gd name="connsiteX2454" fmla="*/ 357350 w 996623"/>
                <a:gd name="connsiteY2454" fmla="*/ 158549 h 994936"/>
                <a:gd name="connsiteX2455" fmla="*/ 357350 w 996623"/>
                <a:gd name="connsiteY2455" fmla="*/ 158549 h 994936"/>
                <a:gd name="connsiteX2456" fmla="*/ 361387 w 996623"/>
                <a:gd name="connsiteY2456" fmla="*/ 157014 h 994936"/>
                <a:gd name="connsiteX2457" fmla="*/ 363122 w 996623"/>
                <a:gd name="connsiteY2457" fmla="*/ 156380 h 994936"/>
                <a:gd name="connsiteX2458" fmla="*/ 365524 w 996623"/>
                <a:gd name="connsiteY2458" fmla="*/ 155480 h 994936"/>
                <a:gd name="connsiteX2459" fmla="*/ 366158 w 996623"/>
                <a:gd name="connsiteY2459" fmla="*/ 155246 h 994936"/>
                <a:gd name="connsiteX2460" fmla="*/ 366158 w 996623"/>
                <a:gd name="connsiteY2460" fmla="*/ 155246 h 994936"/>
                <a:gd name="connsiteX2461" fmla="*/ 369828 w 996623"/>
                <a:gd name="connsiteY2461" fmla="*/ 153945 h 994936"/>
                <a:gd name="connsiteX2462" fmla="*/ 369828 w 996623"/>
                <a:gd name="connsiteY2462" fmla="*/ 153945 h 994936"/>
                <a:gd name="connsiteX2463" fmla="*/ 371696 w 996623"/>
                <a:gd name="connsiteY2463" fmla="*/ 153311 h 994936"/>
                <a:gd name="connsiteX2464" fmla="*/ 371696 w 996623"/>
                <a:gd name="connsiteY2464" fmla="*/ 153311 h 994936"/>
                <a:gd name="connsiteX2465" fmla="*/ 372597 w 996623"/>
                <a:gd name="connsiteY2465" fmla="*/ 153044 h 994936"/>
                <a:gd name="connsiteX2466" fmla="*/ 372597 w 996623"/>
                <a:gd name="connsiteY2466" fmla="*/ 153044 h 994936"/>
                <a:gd name="connsiteX2467" fmla="*/ 373531 w 996623"/>
                <a:gd name="connsiteY2467" fmla="*/ 152744 h 994936"/>
                <a:gd name="connsiteX2468" fmla="*/ 373531 w 996623"/>
                <a:gd name="connsiteY2468" fmla="*/ 152744 h 994936"/>
                <a:gd name="connsiteX2469" fmla="*/ 374165 w 996623"/>
                <a:gd name="connsiteY2469" fmla="*/ 152544 h 994936"/>
                <a:gd name="connsiteX2470" fmla="*/ 374165 w 996623"/>
                <a:gd name="connsiteY2470" fmla="*/ 152544 h 994936"/>
                <a:gd name="connsiteX2471" fmla="*/ 378269 w 996623"/>
                <a:gd name="connsiteY2471" fmla="*/ 151209 h 994936"/>
                <a:gd name="connsiteX2472" fmla="*/ 380337 w 996623"/>
                <a:gd name="connsiteY2472" fmla="*/ 150542 h 994936"/>
                <a:gd name="connsiteX2473" fmla="*/ 382439 w 996623"/>
                <a:gd name="connsiteY2473" fmla="*/ 149875 h 994936"/>
                <a:gd name="connsiteX2474" fmla="*/ 382439 w 996623"/>
                <a:gd name="connsiteY2474" fmla="*/ 149875 h 994936"/>
                <a:gd name="connsiteX2475" fmla="*/ 382439 w 996623"/>
                <a:gd name="connsiteY2475" fmla="*/ 149875 h 994936"/>
                <a:gd name="connsiteX2476" fmla="*/ 382439 w 996623"/>
                <a:gd name="connsiteY2476" fmla="*/ 149875 h 994936"/>
                <a:gd name="connsiteX2477" fmla="*/ 386776 w 996623"/>
                <a:gd name="connsiteY2477" fmla="*/ 148540 h 994936"/>
                <a:gd name="connsiteX2478" fmla="*/ 390113 w 996623"/>
                <a:gd name="connsiteY2478" fmla="*/ 147639 h 994936"/>
                <a:gd name="connsiteX2479" fmla="*/ 392949 w 996623"/>
                <a:gd name="connsiteY2479" fmla="*/ 146839 h 994936"/>
                <a:gd name="connsiteX2480" fmla="*/ 405526 w 996623"/>
                <a:gd name="connsiteY2480" fmla="*/ 143502 h 994936"/>
                <a:gd name="connsiteX2481" fmla="*/ 405526 w 996623"/>
                <a:gd name="connsiteY2481" fmla="*/ 143502 h 994936"/>
                <a:gd name="connsiteX2482" fmla="*/ 408229 w 996623"/>
                <a:gd name="connsiteY2482" fmla="*/ 142868 h 994936"/>
                <a:gd name="connsiteX2483" fmla="*/ 410597 w 996623"/>
                <a:gd name="connsiteY2483" fmla="*/ 142301 h 994936"/>
                <a:gd name="connsiteX2484" fmla="*/ 411098 w 996623"/>
                <a:gd name="connsiteY2484" fmla="*/ 142301 h 994936"/>
                <a:gd name="connsiteX2485" fmla="*/ 414434 w 996623"/>
                <a:gd name="connsiteY2485" fmla="*/ 141567 h 994936"/>
                <a:gd name="connsiteX2486" fmla="*/ 418071 w 996623"/>
                <a:gd name="connsiteY2486" fmla="*/ 140833 h 994936"/>
                <a:gd name="connsiteX2487" fmla="*/ 421741 w 996623"/>
                <a:gd name="connsiteY2487" fmla="*/ 140099 h 994936"/>
                <a:gd name="connsiteX2488" fmla="*/ 421741 w 996623"/>
                <a:gd name="connsiteY2488" fmla="*/ 140099 h 994936"/>
                <a:gd name="connsiteX2489" fmla="*/ 421941 w 996623"/>
                <a:gd name="connsiteY2489" fmla="*/ 141167 h 994936"/>
                <a:gd name="connsiteX2490" fmla="*/ 422308 w 996623"/>
                <a:gd name="connsiteY2490" fmla="*/ 143102 h 994936"/>
                <a:gd name="connsiteX2491" fmla="*/ 422308 w 996623"/>
                <a:gd name="connsiteY2491" fmla="*/ 143736 h 994936"/>
                <a:gd name="connsiteX2492" fmla="*/ 422308 w 996623"/>
                <a:gd name="connsiteY2492" fmla="*/ 143969 h 994936"/>
                <a:gd name="connsiteX2493" fmla="*/ 422308 w 996623"/>
                <a:gd name="connsiteY2493" fmla="*/ 144503 h 994936"/>
                <a:gd name="connsiteX2494" fmla="*/ 422308 w 996623"/>
                <a:gd name="connsiteY2494" fmla="*/ 144803 h 994936"/>
                <a:gd name="connsiteX2495" fmla="*/ 422308 w 996623"/>
                <a:gd name="connsiteY2495" fmla="*/ 144803 h 994936"/>
                <a:gd name="connsiteX2496" fmla="*/ 547452 w 996623"/>
                <a:gd name="connsiteY2496" fmla="*/ 148907 h 994936"/>
                <a:gd name="connsiteX2497" fmla="*/ 547019 w 996623"/>
                <a:gd name="connsiteY2497" fmla="*/ 151743 h 994936"/>
                <a:gd name="connsiteX2498" fmla="*/ 547019 w 996623"/>
                <a:gd name="connsiteY2498" fmla="*/ 152610 h 994936"/>
                <a:gd name="connsiteX2499" fmla="*/ 547019 w 996623"/>
                <a:gd name="connsiteY2499" fmla="*/ 152911 h 994936"/>
                <a:gd name="connsiteX2500" fmla="*/ 547019 w 996623"/>
                <a:gd name="connsiteY2500" fmla="*/ 153278 h 994936"/>
                <a:gd name="connsiteX2501" fmla="*/ 547019 w 996623"/>
                <a:gd name="connsiteY2501" fmla="*/ 153444 h 994936"/>
                <a:gd name="connsiteX2502" fmla="*/ 547019 w 996623"/>
                <a:gd name="connsiteY2502" fmla="*/ 154078 h 994936"/>
                <a:gd name="connsiteX2503" fmla="*/ 547019 w 996623"/>
                <a:gd name="connsiteY2503" fmla="*/ 154078 h 994936"/>
                <a:gd name="connsiteX2504" fmla="*/ 547019 w 996623"/>
                <a:gd name="connsiteY2504" fmla="*/ 154746 h 994936"/>
                <a:gd name="connsiteX2505" fmla="*/ 547019 w 996623"/>
                <a:gd name="connsiteY2505" fmla="*/ 155213 h 994936"/>
                <a:gd name="connsiteX2506" fmla="*/ 546585 w 996623"/>
                <a:gd name="connsiteY2506" fmla="*/ 157848 h 994936"/>
                <a:gd name="connsiteX2507" fmla="*/ 545984 w 996623"/>
                <a:gd name="connsiteY2507" fmla="*/ 161685 h 994936"/>
                <a:gd name="connsiteX2508" fmla="*/ 545984 w 996623"/>
                <a:gd name="connsiteY2508" fmla="*/ 162386 h 994936"/>
                <a:gd name="connsiteX2509" fmla="*/ 545984 w 996623"/>
                <a:gd name="connsiteY2509" fmla="*/ 163120 h 994936"/>
                <a:gd name="connsiteX2510" fmla="*/ 545984 w 996623"/>
                <a:gd name="connsiteY2510" fmla="*/ 164187 h 994936"/>
                <a:gd name="connsiteX2511" fmla="*/ 545984 w 996623"/>
                <a:gd name="connsiteY2511" fmla="*/ 164888 h 994936"/>
                <a:gd name="connsiteX2512" fmla="*/ 545651 w 996623"/>
                <a:gd name="connsiteY2512" fmla="*/ 166923 h 994936"/>
                <a:gd name="connsiteX2513" fmla="*/ 545050 w 996623"/>
                <a:gd name="connsiteY2513" fmla="*/ 170760 h 994936"/>
                <a:gd name="connsiteX2514" fmla="*/ 545050 w 996623"/>
                <a:gd name="connsiteY2514" fmla="*/ 171460 h 994936"/>
                <a:gd name="connsiteX2515" fmla="*/ 545050 w 996623"/>
                <a:gd name="connsiteY2515" fmla="*/ 171928 h 994936"/>
                <a:gd name="connsiteX2516" fmla="*/ 545050 w 996623"/>
                <a:gd name="connsiteY2516" fmla="*/ 172194 h 994936"/>
                <a:gd name="connsiteX2517" fmla="*/ 545050 w 996623"/>
                <a:gd name="connsiteY2517" fmla="*/ 172928 h 994936"/>
                <a:gd name="connsiteX2518" fmla="*/ 545050 w 996623"/>
                <a:gd name="connsiteY2518" fmla="*/ 173162 h 994936"/>
                <a:gd name="connsiteX2519" fmla="*/ 544583 w 996623"/>
                <a:gd name="connsiteY2519" fmla="*/ 175964 h 994936"/>
                <a:gd name="connsiteX2520" fmla="*/ 543883 w 996623"/>
                <a:gd name="connsiteY2520" fmla="*/ 180535 h 994936"/>
                <a:gd name="connsiteX2521" fmla="*/ 542448 w 996623"/>
                <a:gd name="connsiteY2521" fmla="*/ 189577 h 994936"/>
                <a:gd name="connsiteX2522" fmla="*/ 542448 w 996623"/>
                <a:gd name="connsiteY2522" fmla="*/ 189577 h 994936"/>
                <a:gd name="connsiteX2523" fmla="*/ 542448 w 996623"/>
                <a:gd name="connsiteY2523" fmla="*/ 189577 h 994936"/>
                <a:gd name="connsiteX2524" fmla="*/ 536476 w 996623"/>
                <a:gd name="connsiteY2524" fmla="*/ 188709 h 994936"/>
                <a:gd name="connsiteX2525" fmla="*/ 536476 w 996623"/>
                <a:gd name="connsiteY2525" fmla="*/ 188709 h 994936"/>
                <a:gd name="connsiteX2526" fmla="*/ 535275 w 996623"/>
                <a:gd name="connsiteY2526" fmla="*/ 188709 h 994936"/>
                <a:gd name="connsiteX2527" fmla="*/ 531471 w 996623"/>
                <a:gd name="connsiteY2527" fmla="*/ 188242 h 994936"/>
                <a:gd name="connsiteX2528" fmla="*/ 529236 w 996623"/>
                <a:gd name="connsiteY2528" fmla="*/ 187975 h 994936"/>
                <a:gd name="connsiteX2529" fmla="*/ 527768 w 996623"/>
                <a:gd name="connsiteY2529" fmla="*/ 187975 h 994936"/>
                <a:gd name="connsiteX2530" fmla="*/ 526934 w 996623"/>
                <a:gd name="connsiteY2530" fmla="*/ 187975 h 994936"/>
                <a:gd name="connsiteX2531" fmla="*/ 524832 w 996623"/>
                <a:gd name="connsiteY2531" fmla="*/ 187742 h 994936"/>
                <a:gd name="connsiteX2532" fmla="*/ 524299 w 996623"/>
                <a:gd name="connsiteY2532" fmla="*/ 187742 h 994936"/>
                <a:gd name="connsiteX2533" fmla="*/ 523331 w 996623"/>
                <a:gd name="connsiteY2533" fmla="*/ 187742 h 994936"/>
                <a:gd name="connsiteX2534" fmla="*/ 521863 w 996623"/>
                <a:gd name="connsiteY2534" fmla="*/ 187742 h 994936"/>
                <a:gd name="connsiteX2535" fmla="*/ 520895 w 996623"/>
                <a:gd name="connsiteY2535" fmla="*/ 187742 h 994936"/>
                <a:gd name="connsiteX2536" fmla="*/ 519928 w 996623"/>
                <a:gd name="connsiteY2536" fmla="*/ 187742 h 994936"/>
                <a:gd name="connsiteX2537" fmla="*/ 519027 w 996623"/>
                <a:gd name="connsiteY2537" fmla="*/ 187742 h 994936"/>
                <a:gd name="connsiteX2538" fmla="*/ 518527 w 996623"/>
                <a:gd name="connsiteY2538" fmla="*/ 187742 h 994936"/>
                <a:gd name="connsiteX2539" fmla="*/ 517326 w 996623"/>
                <a:gd name="connsiteY2539" fmla="*/ 187742 h 994936"/>
                <a:gd name="connsiteX2540" fmla="*/ 514156 w 996623"/>
                <a:gd name="connsiteY2540" fmla="*/ 187541 h 994936"/>
                <a:gd name="connsiteX2541" fmla="*/ 512121 w 996623"/>
                <a:gd name="connsiteY2541" fmla="*/ 187541 h 994936"/>
                <a:gd name="connsiteX2542" fmla="*/ 506416 w 996623"/>
                <a:gd name="connsiteY2542" fmla="*/ 187275 h 994936"/>
                <a:gd name="connsiteX2543" fmla="*/ 505982 w 996623"/>
                <a:gd name="connsiteY2543" fmla="*/ 187275 h 994936"/>
                <a:gd name="connsiteX2544" fmla="*/ 503180 w 996623"/>
                <a:gd name="connsiteY2544" fmla="*/ 187275 h 994936"/>
                <a:gd name="connsiteX2545" fmla="*/ 500244 w 996623"/>
                <a:gd name="connsiteY2545" fmla="*/ 187275 h 994936"/>
                <a:gd name="connsiteX2546" fmla="*/ 493371 w 996623"/>
                <a:gd name="connsiteY2546" fmla="*/ 187275 h 994936"/>
                <a:gd name="connsiteX2547" fmla="*/ 487599 w 996623"/>
                <a:gd name="connsiteY2547" fmla="*/ 187275 h 994936"/>
                <a:gd name="connsiteX2548" fmla="*/ 482294 w 996623"/>
                <a:gd name="connsiteY2548" fmla="*/ 187275 h 994936"/>
                <a:gd name="connsiteX2549" fmla="*/ 478758 w 996623"/>
                <a:gd name="connsiteY2549" fmla="*/ 187275 h 994936"/>
                <a:gd name="connsiteX2550" fmla="*/ 471852 w 996623"/>
                <a:gd name="connsiteY2550" fmla="*/ 187675 h 994936"/>
                <a:gd name="connsiteX2551" fmla="*/ 470451 w 996623"/>
                <a:gd name="connsiteY2551" fmla="*/ 187675 h 994936"/>
                <a:gd name="connsiteX2552" fmla="*/ 468783 w 996623"/>
                <a:gd name="connsiteY2552" fmla="*/ 187675 h 994936"/>
                <a:gd name="connsiteX2553" fmla="*/ 466814 w 996623"/>
                <a:gd name="connsiteY2553" fmla="*/ 187675 h 994936"/>
                <a:gd name="connsiteX2554" fmla="*/ 465480 w 996623"/>
                <a:gd name="connsiteY2554" fmla="*/ 187675 h 994936"/>
                <a:gd name="connsiteX2555" fmla="*/ 462143 w 996623"/>
                <a:gd name="connsiteY2555" fmla="*/ 187975 h 994936"/>
                <a:gd name="connsiteX2556" fmla="*/ 460542 w 996623"/>
                <a:gd name="connsiteY2556" fmla="*/ 187975 h 994936"/>
                <a:gd name="connsiteX2557" fmla="*/ 459107 w 996623"/>
                <a:gd name="connsiteY2557" fmla="*/ 188142 h 994936"/>
                <a:gd name="connsiteX2558" fmla="*/ 458740 w 996623"/>
                <a:gd name="connsiteY2558" fmla="*/ 188142 h 994936"/>
                <a:gd name="connsiteX2559" fmla="*/ 456205 w 996623"/>
                <a:gd name="connsiteY2559" fmla="*/ 188409 h 994936"/>
                <a:gd name="connsiteX2560" fmla="*/ 455437 w 996623"/>
                <a:gd name="connsiteY2560" fmla="*/ 188409 h 994936"/>
                <a:gd name="connsiteX2561" fmla="*/ 454403 w 996623"/>
                <a:gd name="connsiteY2561" fmla="*/ 188409 h 994936"/>
                <a:gd name="connsiteX2562" fmla="*/ 454403 w 996623"/>
                <a:gd name="connsiteY2562" fmla="*/ 188409 h 994936"/>
                <a:gd name="connsiteX2563" fmla="*/ 453702 w 996623"/>
                <a:gd name="connsiteY2563" fmla="*/ 188409 h 994936"/>
                <a:gd name="connsiteX2564" fmla="*/ 448264 w 996623"/>
                <a:gd name="connsiteY2564" fmla="*/ 189110 h 994936"/>
                <a:gd name="connsiteX2565" fmla="*/ 448264 w 996623"/>
                <a:gd name="connsiteY2565" fmla="*/ 189110 h 994936"/>
                <a:gd name="connsiteX2566" fmla="*/ 446362 w 996623"/>
                <a:gd name="connsiteY2566" fmla="*/ 189376 h 994936"/>
                <a:gd name="connsiteX2567" fmla="*/ 445395 w 996623"/>
                <a:gd name="connsiteY2567" fmla="*/ 189376 h 994936"/>
                <a:gd name="connsiteX2568" fmla="*/ 445095 w 996623"/>
                <a:gd name="connsiteY2568" fmla="*/ 189376 h 994936"/>
                <a:gd name="connsiteX2569" fmla="*/ 445095 w 996623"/>
                <a:gd name="connsiteY2569" fmla="*/ 189376 h 994936"/>
                <a:gd name="connsiteX2570" fmla="*/ 443594 w 996623"/>
                <a:gd name="connsiteY2570" fmla="*/ 189610 h 994936"/>
                <a:gd name="connsiteX2571" fmla="*/ 443226 w 996623"/>
                <a:gd name="connsiteY2571" fmla="*/ 189610 h 994936"/>
                <a:gd name="connsiteX2572" fmla="*/ 442292 w 996623"/>
                <a:gd name="connsiteY2572" fmla="*/ 189610 h 994936"/>
                <a:gd name="connsiteX2573" fmla="*/ 442292 w 996623"/>
                <a:gd name="connsiteY2573" fmla="*/ 189610 h 994936"/>
                <a:gd name="connsiteX2574" fmla="*/ 442292 w 996623"/>
                <a:gd name="connsiteY2574" fmla="*/ 189610 h 994936"/>
                <a:gd name="connsiteX2575" fmla="*/ 440858 w 996623"/>
                <a:gd name="connsiteY2575" fmla="*/ 180635 h 994936"/>
                <a:gd name="connsiteX2576" fmla="*/ 440157 w 996623"/>
                <a:gd name="connsiteY2576" fmla="*/ 176098 h 994936"/>
                <a:gd name="connsiteX2577" fmla="*/ 439423 w 996623"/>
                <a:gd name="connsiteY2577" fmla="*/ 171561 h 994936"/>
                <a:gd name="connsiteX2578" fmla="*/ 438689 w 996623"/>
                <a:gd name="connsiteY2578" fmla="*/ 167023 h 994936"/>
                <a:gd name="connsiteX2579" fmla="*/ 437989 w 996623"/>
                <a:gd name="connsiteY2579" fmla="*/ 162486 h 994936"/>
                <a:gd name="connsiteX2580" fmla="*/ 437254 w 996623"/>
                <a:gd name="connsiteY2580" fmla="*/ 157982 h 994936"/>
                <a:gd name="connsiteX2581" fmla="*/ 436554 w 996623"/>
                <a:gd name="connsiteY2581" fmla="*/ 153444 h 994936"/>
                <a:gd name="connsiteX2582" fmla="*/ 435820 w 996623"/>
                <a:gd name="connsiteY2582" fmla="*/ 148907 h 994936"/>
                <a:gd name="connsiteX2583" fmla="*/ 435820 w 996623"/>
                <a:gd name="connsiteY2583" fmla="*/ 148907 h 994936"/>
                <a:gd name="connsiteX2584" fmla="*/ 434519 w 996623"/>
                <a:gd name="connsiteY2584" fmla="*/ 140767 h 994936"/>
                <a:gd name="connsiteX2585" fmla="*/ 434519 w 996623"/>
                <a:gd name="connsiteY2585" fmla="*/ 140266 h 994936"/>
                <a:gd name="connsiteX2586" fmla="*/ 434519 w 996623"/>
                <a:gd name="connsiteY2586" fmla="*/ 139899 h 994936"/>
                <a:gd name="connsiteX2587" fmla="*/ 433751 w 996623"/>
                <a:gd name="connsiteY2587" fmla="*/ 135061 h 994936"/>
                <a:gd name="connsiteX2588" fmla="*/ 432851 w 996623"/>
                <a:gd name="connsiteY2588" fmla="*/ 129423 h 994936"/>
                <a:gd name="connsiteX2589" fmla="*/ 431650 w 996623"/>
                <a:gd name="connsiteY2589" fmla="*/ 121750 h 994936"/>
                <a:gd name="connsiteX2590" fmla="*/ 429481 w 996623"/>
                <a:gd name="connsiteY2590" fmla="*/ 108204 h 994936"/>
                <a:gd name="connsiteX2591" fmla="*/ 429481 w 996623"/>
                <a:gd name="connsiteY2591" fmla="*/ 108204 h 994936"/>
                <a:gd name="connsiteX2592" fmla="*/ 430115 w 996623"/>
                <a:gd name="connsiteY2592" fmla="*/ 108204 h 994936"/>
                <a:gd name="connsiteX2593" fmla="*/ 432951 w 996623"/>
                <a:gd name="connsiteY2593" fmla="*/ 107771 h 994936"/>
                <a:gd name="connsiteX2594" fmla="*/ 434252 w 996623"/>
                <a:gd name="connsiteY2594" fmla="*/ 107570 h 994936"/>
                <a:gd name="connsiteX2595" fmla="*/ 437188 w 996623"/>
                <a:gd name="connsiteY2595" fmla="*/ 107137 h 994936"/>
                <a:gd name="connsiteX2596" fmla="*/ 444528 w 996623"/>
                <a:gd name="connsiteY2596" fmla="*/ 106236 h 994936"/>
                <a:gd name="connsiteX2597" fmla="*/ 445161 w 996623"/>
                <a:gd name="connsiteY2597" fmla="*/ 106236 h 994936"/>
                <a:gd name="connsiteX2598" fmla="*/ 447964 w 996623"/>
                <a:gd name="connsiteY2598" fmla="*/ 105902 h 994936"/>
                <a:gd name="connsiteX2599" fmla="*/ 449866 w 996623"/>
                <a:gd name="connsiteY2599" fmla="*/ 105702 h 994936"/>
                <a:gd name="connsiteX2600" fmla="*/ 452468 w 996623"/>
                <a:gd name="connsiteY2600" fmla="*/ 105435 h 994936"/>
                <a:gd name="connsiteX2601" fmla="*/ 453369 w 996623"/>
                <a:gd name="connsiteY2601" fmla="*/ 105435 h 994936"/>
                <a:gd name="connsiteX2602" fmla="*/ 459374 w 996623"/>
                <a:gd name="connsiteY2602" fmla="*/ 104901 h 994936"/>
                <a:gd name="connsiteX2603" fmla="*/ 462710 w 996623"/>
                <a:gd name="connsiteY2603" fmla="*/ 104634 h 994936"/>
                <a:gd name="connsiteX2604" fmla="*/ 465413 w 996623"/>
                <a:gd name="connsiteY2604" fmla="*/ 104468 h 994936"/>
                <a:gd name="connsiteX2605" fmla="*/ 468048 w 996623"/>
                <a:gd name="connsiteY2605" fmla="*/ 104301 h 994936"/>
                <a:gd name="connsiteX2606" fmla="*/ 471752 w 996623"/>
                <a:gd name="connsiteY2606" fmla="*/ 104101 h 994936"/>
                <a:gd name="connsiteX2607" fmla="*/ 476856 w 996623"/>
                <a:gd name="connsiteY2607" fmla="*/ 103867 h 994936"/>
                <a:gd name="connsiteX2608" fmla="*/ 476856 w 996623"/>
                <a:gd name="connsiteY2608" fmla="*/ 103867 h 994936"/>
                <a:gd name="connsiteX2609" fmla="*/ 481093 w 996623"/>
                <a:gd name="connsiteY2609" fmla="*/ 103867 h 994936"/>
                <a:gd name="connsiteX2610" fmla="*/ 483262 w 996623"/>
                <a:gd name="connsiteY2610" fmla="*/ 103867 h 994936"/>
                <a:gd name="connsiteX2611" fmla="*/ 486932 w 996623"/>
                <a:gd name="connsiteY2611" fmla="*/ 103867 h 994936"/>
                <a:gd name="connsiteX2612" fmla="*/ 497375 w 996623"/>
                <a:gd name="connsiteY2612" fmla="*/ 103867 h 994936"/>
                <a:gd name="connsiteX2613" fmla="*/ 501612 w 996623"/>
                <a:gd name="connsiteY2613" fmla="*/ 103867 h 994936"/>
                <a:gd name="connsiteX2614" fmla="*/ 503613 w 996623"/>
                <a:gd name="connsiteY2614" fmla="*/ 103867 h 994936"/>
                <a:gd name="connsiteX2615" fmla="*/ 507951 w 996623"/>
                <a:gd name="connsiteY2615" fmla="*/ 103867 h 994936"/>
                <a:gd name="connsiteX2616" fmla="*/ 512655 w 996623"/>
                <a:gd name="connsiteY2616" fmla="*/ 104101 h 994936"/>
                <a:gd name="connsiteX2617" fmla="*/ 512922 w 996623"/>
                <a:gd name="connsiteY2617" fmla="*/ 104101 h 994936"/>
                <a:gd name="connsiteX2618" fmla="*/ 517159 w 996623"/>
                <a:gd name="connsiteY2618" fmla="*/ 104334 h 994936"/>
                <a:gd name="connsiteX2619" fmla="*/ 518627 w 996623"/>
                <a:gd name="connsiteY2619" fmla="*/ 104334 h 994936"/>
                <a:gd name="connsiteX2620" fmla="*/ 521963 w 996623"/>
                <a:gd name="connsiteY2620" fmla="*/ 104601 h 994936"/>
                <a:gd name="connsiteX2621" fmla="*/ 527335 w 996623"/>
                <a:gd name="connsiteY2621" fmla="*/ 105035 h 994936"/>
                <a:gd name="connsiteX2622" fmla="*/ 529370 w 996623"/>
                <a:gd name="connsiteY2622" fmla="*/ 105202 h 994936"/>
                <a:gd name="connsiteX2623" fmla="*/ 532973 w 996623"/>
                <a:gd name="connsiteY2623" fmla="*/ 105569 h 994936"/>
                <a:gd name="connsiteX2624" fmla="*/ 537343 w 996623"/>
                <a:gd name="connsiteY2624" fmla="*/ 106036 h 994936"/>
                <a:gd name="connsiteX2625" fmla="*/ 539846 w 996623"/>
                <a:gd name="connsiteY2625" fmla="*/ 106303 h 994936"/>
                <a:gd name="connsiteX2626" fmla="*/ 545718 w 996623"/>
                <a:gd name="connsiteY2626" fmla="*/ 107070 h 994936"/>
                <a:gd name="connsiteX2627" fmla="*/ 546885 w 996623"/>
                <a:gd name="connsiteY2627" fmla="*/ 107070 h 994936"/>
                <a:gd name="connsiteX2628" fmla="*/ 550221 w 996623"/>
                <a:gd name="connsiteY2628" fmla="*/ 107537 h 994936"/>
                <a:gd name="connsiteX2629" fmla="*/ 550221 w 996623"/>
                <a:gd name="connsiteY2629" fmla="*/ 107537 h 994936"/>
                <a:gd name="connsiteX2630" fmla="*/ 553958 w 996623"/>
                <a:gd name="connsiteY2630" fmla="*/ 108071 h 994936"/>
                <a:gd name="connsiteX2631" fmla="*/ 553958 w 996623"/>
                <a:gd name="connsiteY2631" fmla="*/ 108071 h 994936"/>
                <a:gd name="connsiteX2632" fmla="*/ 551823 w 996623"/>
                <a:gd name="connsiteY2632" fmla="*/ 121650 h 994936"/>
                <a:gd name="connsiteX2633" fmla="*/ 551823 w 996623"/>
                <a:gd name="connsiteY2633" fmla="*/ 121650 h 994936"/>
                <a:gd name="connsiteX2634" fmla="*/ 550589 w 996623"/>
                <a:gd name="connsiteY2634" fmla="*/ 129290 h 994936"/>
                <a:gd name="connsiteX2635" fmla="*/ 549688 w 996623"/>
                <a:gd name="connsiteY2635" fmla="*/ 134928 h 994936"/>
                <a:gd name="connsiteX2636" fmla="*/ 549688 w 996623"/>
                <a:gd name="connsiteY2636" fmla="*/ 134928 h 994936"/>
                <a:gd name="connsiteX2637" fmla="*/ 548920 w 996623"/>
                <a:gd name="connsiteY2637" fmla="*/ 139732 h 994936"/>
                <a:gd name="connsiteX2638" fmla="*/ 548920 w 996623"/>
                <a:gd name="connsiteY2638" fmla="*/ 140600 h 994936"/>
                <a:gd name="connsiteX2639" fmla="*/ 547653 w 996623"/>
                <a:gd name="connsiteY2639" fmla="*/ 148774 h 994936"/>
                <a:gd name="connsiteX2640" fmla="*/ 556527 w 996623"/>
                <a:gd name="connsiteY2640" fmla="*/ 234783 h 994936"/>
                <a:gd name="connsiteX2641" fmla="*/ 556527 w 996623"/>
                <a:gd name="connsiteY2641" fmla="*/ 234783 h 994936"/>
                <a:gd name="connsiteX2642" fmla="*/ 556827 w 996623"/>
                <a:gd name="connsiteY2642" fmla="*/ 234783 h 994936"/>
                <a:gd name="connsiteX2643" fmla="*/ 554792 w 996623"/>
                <a:gd name="connsiteY2643" fmla="*/ 234350 h 994936"/>
                <a:gd name="connsiteX2644" fmla="*/ 550388 w 996623"/>
                <a:gd name="connsiteY2644" fmla="*/ 233349 h 994936"/>
                <a:gd name="connsiteX2645" fmla="*/ 547052 w 996623"/>
                <a:gd name="connsiteY2645" fmla="*/ 232682 h 994936"/>
                <a:gd name="connsiteX2646" fmla="*/ 546118 w 996623"/>
                <a:gd name="connsiteY2646" fmla="*/ 232515 h 994936"/>
                <a:gd name="connsiteX2647" fmla="*/ 546985 w 996623"/>
                <a:gd name="connsiteY2647" fmla="*/ 232715 h 994936"/>
                <a:gd name="connsiteX2648" fmla="*/ 546985 w 996623"/>
                <a:gd name="connsiteY2648" fmla="*/ 232715 h 994936"/>
                <a:gd name="connsiteX2649" fmla="*/ 548086 w 996623"/>
                <a:gd name="connsiteY2649" fmla="*/ 232948 h 994936"/>
                <a:gd name="connsiteX2650" fmla="*/ 548553 w 996623"/>
                <a:gd name="connsiteY2650" fmla="*/ 232948 h 994936"/>
                <a:gd name="connsiteX2651" fmla="*/ 550188 w 996623"/>
                <a:gd name="connsiteY2651" fmla="*/ 233315 h 994936"/>
                <a:gd name="connsiteX2652" fmla="*/ 552357 w 996623"/>
                <a:gd name="connsiteY2652" fmla="*/ 233783 h 994936"/>
                <a:gd name="connsiteX2653" fmla="*/ 553157 w 996623"/>
                <a:gd name="connsiteY2653" fmla="*/ 233783 h 994936"/>
                <a:gd name="connsiteX2654" fmla="*/ 553591 w 996623"/>
                <a:gd name="connsiteY2654" fmla="*/ 233783 h 994936"/>
                <a:gd name="connsiteX2655" fmla="*/ 554559 w 996623"/>
                <a:gd name="connsiteY2655" fmla="*/ 234016 h 994936"/>
                <a:gd name="connsiteX2656" fmla="*/ 554559 w 996623"/>
                <a:gd name="connsiteY2656" fmla="*/ 234016 h 994936"/>
                <a:gd name="connsiteX2657" fmla="*/ 555093 w 996623"/>
                <a:gd name="connsiteY2657" fmla="*/ 234016 h 994936"/>
                <a:gd name="connsiteX2658" fmla="*/ 555493 w 996623"/>
                <a:gd name="connsiteY2658" fmla="*/ 234016 h 994936"/>
                <a:gd name="connsiteX2659" fmla="*/ 555793 w 996623"/>
                <a:gd name="connsiteY2659" fmla="*/ 234016 h 994936"/>
                <a:gd name="connsiteX2660" fmla="*/ 556394 w 996623"/>
                <a:gd name="connsiteY2660" fmla="*/ 234016 h 994936"/>
                <a:gd name="connsiteX2661" fmla="*/ 555860 w 996623"/>
                <a:gd name="connsiteY2661" fmla="*/ 234016 h 994936"/>
                <a:gd name="connsiteX2662" fmla="*/ 546618 w 996623"/>
                <a:gd name="connsiteY2662" fmla="*/ 218602 h 994936"/>
                <a:gd name="connsiteX2663" fmla="*/ 544016 w 996623"/>
                <a:gd name="connsiteY2663" fmla="*/ 231948 h 994936"/>
                <a:gd name="connsiteX2664" fmla="*/ 544016 w 996623"/>
                <a:gd name="connsiteY2664" fmla="*/ 231948 h 994936"/>
                <a:gd name="connsiteX2665" fmla="*/ 545150 w 996623"/>
                <a:gd name="connsiteY2665" fmla="*/ 232148 h 994936"/>
                <a:gd name="connsiteX2666" fmla="*/ 544016 w 996623"/>
                <a:gd name="connsiteY2666" fmla="*/ 231914 h 994936"/>
                <a:gd name="connsiteX2667" fmla="*/ 545184 w 996623"/>
                <a:gd name="connsiteY2667" fmla="*/ 232315 h 994936"/>
                <a:gd name="connsiteX2668" fmla="*/ 545784 w 996623"/>
                <a:gd name="connsiteY2668" fmla="*/ 232315 h 994936"/>
                <a:gd name="connsiteX2669" fmla="*/ 546018 w 996623"/>
                <a:gd name="connsiteY2669" fmla="*/ 232315 h 994936"/>
                <a:gd name="connsiteX2670" fmla="*/ 545551 w 996623"/>
                <a:gd name="connsiteY2670" fmla="*/ 232315 h 994936"/>
                <a:gd name="connsiteX2671" fmla="*/ 574376 w 996623"/>
                <a:gd name="connsiteY2671" fmla="*/ 239721 h 994936"/>
                <a:gd name="connsiteX2672" fmla="*/ 573175 w 996623"/>
                <a:gd name="connsiteY2672" fmla="*/ 239321 h 994936"/>
                <a:gd name="connsiteX2673" fmla="*/ 571407 w 996623"/>
                <a:gd name="connsiteY2673" fmla="*/ 238787 h 994936"/>
                <a:gd name="connsiteX2674" fmla="*/ 569472 w 996623"/>
                <a:gd name="connsiteY2674" fmla="*/ 238220 h 994936"/>
                <a:gd name="connsiteX2675" fmla="*/ 566636 w 996623"/>
                <a:gd name="connsiteY2675" fmla="*/ 237419 h 994936"/>
                <a:gd name="connsiteX2676" fmla="*/ 566636 w 996623"/>
                <a:gd name="connsiteY2676" fmla="*/ 237419 h 994936"/>
                <a:gd name="connsiteX2677" fmla="*/ 566169 w 996623"/>
                <a:gd name="connsiteY2677" fmla="*/ 237419 h 994936"/>
                <a:gd name="connsiteX2678" fmla="*/ 563667 w 996623"/>
                <a:gd name="connsiteY2678" fmla="*/ 236685 h 994936"/>
                <a:gd name="connsiteX2679" fmla="*/ 562165 w 996623"/>
                <a:gd name="connsiteY2679" fmla="*/ 236118 h 994936"/>
                <a:gd name="connsiteX2680" fmla="*/ 558562 w 996623"/>
                <a:gd name="connsiteY2680" fmla="*/ 235217 h 994936"/>
                <a:gd name="connsiteX2681" fmla="*/ 558562 w 996623"/>
                <a:gd name="connsiteY2681" fmla="*/ 235217 h 994936"/>
                <a:gd name="connsiteX2682" fmla="*/ 558229 w 996623"/>
                <a:gd name="connsiteY2682" fmla="*/ 235217 h 994936"/>
                <a:gd name="connsiteX2683" fmla="*/ 558229 w 996623"/>
                <a:gd name="connsiteY2683" fmla="*/ 235217 h 994936"/>
                <a:gd name="connsiteX2684" fmla="*/ 557862 w 996623"/>
                <a:gd name="connsiteY2684" fmla="*/ 235217 h 994936"/>
                <a:gd name="connsiteX2685" fmla="*/ 558262 w 996623"/>
                <a:gd name="connsiteY2685" fmla="*/ 235217 h 994936"/>
                <a:gd name="connsiteX2686" fmla="*/ 558262 w 996623"/>
                <a:gd name="connsiteY2686" fmla="*/ 235217 h 994936"/>
                <a:gd name="connsiteX2687" fmla="*/ 558496 w 996623"/>
                <a:gd name="connsiteY2687" fmla="*/ 235217 h 994936"/>
                <a:gd name="connsiteX2688" fmla="*/ 558696 w 996623"/>
                <a:gd name="connsiteY2688" fmla="*/ 235217 h 994936"/>
                <a:gd name="connsiteX2689" fmla="*/ 559530 w 996623"/>
                <a:gd name="connsiteY2689" fmla="*/ 235451 h 994936"/>
                <a:gd name="connsiteX2690" fmla="*/ 561231 w 996623"/>
                <a:gd name="connsiteY2690" fmla="*/ 235884 h 994936"/>
                <a:gd name="connsiteX2691" fmla="*/ 562232 w 996623"/>
                <a:gd name="connsiteY2691" fmla="*/ 236151 h 994936"/>
                <a:gd name="connsiteX2692" fmla="*/ 563600 w 996623"/>
                <a:gd name="connsiteY2692" fmla="*/ 236518 h 994936"/>
                <a:gd name="connsiteX2693" fmla="*/ 566669 w 996623"/>
                <a:gd name="connsiteY2693" fmla="*/ 237352 h 994936"/>
                <a:gd name="connsiteX2694" fmla="*/ 566669 w 996623"/>
                <a:gd name="connsiteY2694" fmla="*/ 237352 h 994936"/>
                <a:gd name="connsiteX2695" fmla="*/ 567103 w 996623"/>
                <a:gd name="connsiteY2695" fmla="*/ 237352 h 994936"/>
                <a:gd name="connsiteX2696" fmla="*/ 567503 w 996623"/>
                <a:gd name="connsiteY2696" fmla="*/ 237352 h 994936"/>
                <a:gd name="connsiteX2697" fmla="*/ 567837 w 996623"/>
                <a:gd name="connsiteY2697" fmla="*/ 237352 h 994936"/>
                <a:gd name="connsiteX2698" fmla="*/ 568037 w 996623"/>
                <a:gd name="connsiteY2698" fmla="*/ 237352 h 994936"/>
                <a:gd name="connsiteX2699" fmla="*/ 568037 w 996623"/>
                <a:gd name="connsiteY2699" fmla="*/ 237352 h 994936"/>
                <a:gd name="connsiteX2700" fmla="*/ 568037 w 996623"/>
                <a:gd name="connsiteY2700" fmla="*/ 237352 h 994936"/>
                <a:gd name="connsiteX2701" fmla="*/ 568037 w 996623"/>
                <a:gd name="connsiteY2701" fmla="*/ 237352 h 994936"/>
                <a:gd name="connsiteX2702" fmla="*/ 568304 w 996623"/>
                <a:gd name="connsiteY2702" fmla="*/ 237352 h 994936"/>
                <a:gd name="connsiteX2703" fmla="*/ 568304 w 996623"/>
                <a:gd name="connsiteY2703" fmla="*/ 237352 h 994936"/>
                <a:gd name="connsiteX2704" fmla="*/ 569005 w 996623"/>
                <a:gd name="connsiteY2704" fmla="*/ 237553 h 994936"/>
                <a:gd name="connsiteX2705" fmla="*/ 569005 w 996623"/>
                <a:gd name="connsiteY2705" fmla="*/ 237553 h 994936"/>
                <a:gd name="connsiteX2706" fmla="*/ 570239 w 996623"/>
                <a:gd name="connsiteY2706" fmla="*/ 237920 h 994936"/>
                <a:gd name="connsiteX2707" fmla="*/ 570606 w 996623"/>
                <a:gd name="connsiteY2707" fmla="*/ 237920 h 994936"/>
                <a:gd name="connsiteX2708" fmla="*/ 570840 w 996623"/>
                <a:gd name="connsiteY2708" fmla="*/ 237920 h 994936"/>
                <a:gd name="connsiteX2709" fmla="*/ 570840 w 996623"/>
                <a:gd name="connsiteY2709" fmla="*/ 237920 h 994936"/>
                <a:gd name="connsiteX2710" fmla="*/ 571507 w 996623"/>
                <a:gd name="connsiteY2710" fmla="*/ 238120 h 994936"/>
                <a:gd name="connsiteX2711" fmla="*/ 571941 w 996623"/>
                <a:gd name="connsiteY2711" fmla="*/ 238120 h 994936"/>
                <a:gd name="connsiteX2712" fmla="*/ 572441 w 996623"/>
                <a:gd name="connsiteY2712" fmla="*/ 238287 h 994936"/>
                <a:gd name="connsiteX2713" fmla="*/ 572441 w 996623"/>
                <a:gd name="connsiteY2713" fmla="*/ 238287 h 994936"/>
                <a:gd name="connsiteX2714" fmla="*/ 573209 w 996623"/>
                <a:gd name="connsiteY2714" fmla="*/ 238520 h 994936"/>
                <a:gd name="connsiteX2715" fmla="*/ 573609 w 996623"/>
                <a:gd name="connsiteY2715" fmla="*/ 238520 h 994936"/>
                <a:gd name="connsiteX2716" fmla="*/ 574410 w 996623"/>
                <a:gd name="connsiteY2716" fmla="*/ 238754 h 994936"/>
                <a:gd name="connsiteX2717" fmla="*/ 590257 w 996623"/>
                <a:gd name="connsiteY2717" fmla="*/ 245226 h 994936"/>
                <a:gd name="connsiteX2718" fmla="*/ 589657 w 996623"/>
                <a:gd name="connsiteY2718" fmla="*/ 244993 h 994936"/>
                <a:gd name="connsiteX2719" fmla="*/ 588989 w 996623"/>
                <a:gd name="connsiteY2719" fmla="*/ 244726 h 994936"/>
                <a:gd name="connsiteX2720" fmla="*/ 588389 w 996623"/>
                <a:gd name="connsiteY2720" fmla="*/ 244525 h 994936"/>
                <a:gd name="connsiteX2721" fmla="*/ 587755 w 996623"/>
                <a:gd name="connsiteY2721" fmla="*/ 244292 h 994936"/>
                <a:gd name="connsiteX2722" fmla="*/ 586921 w 996623"/>
                <a:gd name="connsiteY2722" fmla="*/ 243992 h 994936"/>
                <a:gd name="connsiteX2723" fmla="*/ 586220 w 996623"/>
                <a:gd name="connsiteY2723" fmla="*/ 243725 h 994936"/>
                <a:gd name="connsiteX2724" fmla="*/ 584852 w 996623"/>
                <a:gd name="connsiteY2724" fmla="*/ 243258 h 994936"/>
                <a:gd name="connsiteX2725" fmla="*/ 586153 w 996623"/>
                <a:gd name="connsiteY2725" fmla="*/ 243725 h 994936"/>
                <a:gd name="connsiteX2726" fmla="*/ 586153 w 996623"/>
                <a:gd name="connsiteY2726" fmla="*/ 243725 h 994936"/>
                <a:gd name="connsiteX2727" fmla="*/ 587855 w 996623"/>
                <a:gd name="connsiteY2727" fmla="*/ 244359 h 994936"/>
                <a:gd name="connsiteX2728" fmla="*/ 588222 w 996623"/>
                <a:gd name="connsiteY2728" fmla="*/ 244359 h 994936"/>
                <a:gd name="connsiteX2729" fmla="*/ 588422 w 996623"/>
                <a:gd name="connsiteY2729" fmla="*/ 244359 h 994936"/>
                <a:gd name="connsiteX2730" fmla="*/ 588856 w 996623"/>
                <a:gd name="connsiteY2730" fmla="*/ 244359 h 994936"/>
                <a:gd name="connsiteX2731" fmla="*/ 588856 w 996623"/>
                <a:gd name="connsiteY2731" fmla="*/ 244359 h 994936"/>
                <a:gd name="connsiteX2732" fmla="*/ 589490 w 996623"/>
                <a:gd name="connsiteY2732" fmla="*/ 244592 h 994936"/>
                <a:gd name="connsiteX2733" fmla="*/ 590124 w 996623"/>
                <a:gd name="connsiteY2733" fmla="*/ 244826 h 994936"/>
                <a:gd name="connsiteX2734" fmla="*/ 590324 w 996623"/>
                <a:gd name="connsiteY2734" fmla="*/ 244826 h 994936"/>
                <a:gd name="connsiteX2735" fmla="*/ 583051 w 996623"/>
                <a:gd name="connsiteY2735" fmla="*/ 242590 h 994936"/>
                <a:gd name="connsiteX2736" fmla="*/ 582383 w 996623"/>
                <a:gd name="connsiteY2736" fmla="*/ 242390 h 994936"/>
                <a:gd name="connsiteX2737" fmla="*/ 583551 w 996623"/>
                <a:gd name="connsiteY2737" fmla="*/ 242824 h 994936"/>
                <a:gd name="connsiteX2738" fmla="*/ 584852 w 996623"/>
                <a:gd name="connsiteY2738" fmla="*/ 243258 h 994936"/>
                <a:gd name="connsiteX2739" fmla="*/ 584285 w 996623"/>
                <a:gd name="connsiteY2739" fmla="*/ 243024 h 994936"/>
                <a:gd name="connsiteX2740" fmla="*/ 582183 w 996623"/>
                <a:gd name="connsiteY2740" fmla="*/ 242323 h 994936"/>
                <a:gd name="connsiteX2741" fmla="*/ 582383 w 996623"/>
                <a:gd name="connsiteY2741" fmla="*/ 242323 h 994936"/>
                <a:gd name="connsiteX2742" fmla="*/ 582383 w 996623"/>
                <a:gd name="connsiteY2742" fmla="*/ 242323 h 994936"/>
                <a:gd name="connsiteX2743" fmla="*/ 582183 w 996623"/>
                <a:gd name="connsiteY2743" fmla="*/ 242323 h 994936"/>
                <a:gd name="connsiteX2744" fmla="*/ 582183 w 996623"/>
                <a:gd name="connsiteY2744" fmla="*/ 242323 h 994936"/>
                <a:gd name="connsiteX2745" fmla="*/ 582183 w 996623"/>
                <a:gd name="connsiteY2745" fmla="*/ 242323 h 994936"/>
                <a:gd name="connsiteX2746" fmla="*/ 580982 w 996623"/>
                <a:gd name="connsiteY2746" fmla="*/ 241890 h 994936"/>
                <a:gd name="connsiteX2747" fmla="*/ 577646 w 996623"/>
                <a:gd name="connsiteY2747" fmla="*/ 240755 h 994936"/>
                <a:gd name="connsiteX2748" fmla="*/ 580982 w 996623"/>
                <a:gd name="connsiteY2748" fmla="*/ 241923 h 994936"/>
                <a:gd name="connsiteX2749" fmla="*/ 580982 w 996623"/>
                <a:gd name="connsiteY2749" fmla="*/ 241923 h 994936"/>
                <a:gd name="connsiteX2750" fmla="*/ 582116 w 996623"/>
                <a:gd name="connsiteY2750" fmla="*/ 242290 h 994936"/>
                <a:gd name="connsiteX2751" fmla="*/ 581016 w 996623"/>
                <a:gd name="connsiteY2751" fmla="*/ 241890 h 994936"/>
                <a:gd name="connsiteX2752" fmla="*/ 575511 w 996623"/>
                <a:gd name="connsiteY2752" fmla="*/ 240121 h 994936"/>
                <a:gd name="connsiteX2753" fmla="*/ 575511 w 996623"/>
                <a:gd name="connsiteY2753" fmla="*/ 240121 h 994936"/>
                <a:gd name="connsiteX2754" fmla="*/ 575511 w 996623"/>
                <a:gd name="connsiteY2754" fmla="*/ 240121 h 994936"/>
                <a:gd name="connsiteX2755" fmla="*/ 575511 w 996623"/>
                <a:gd name="connsiteY2755" fmla="*/ 240121 h 994936"/>
                <a:gd name="connsiteX2756" fmla="*/ 617882 w 996623"/>
                <a:gd name="connsiteY2756" fmla="*/ 257604 h 994936"/>
                <a:gd name="connsiteX2757" fmla="*/ 617048 w 996623"/>
                <a:gd name="connsiteY2757" fmla="*/ 257170 h 994936"/>
                <a:gd name="connsiteX2758" fmla="*/ 615213 w 996623"/>
                <a:gd name="connsiteY2758" fmla="*/ 256236 h 994936"/>
                <a:gd name="connsiteX2759" fmla="*/ 614312 w 996623"/>
                <a:gd name="connsiteY2759" fmla="*/ 255769 h 994936"/>
                <a:gd name="connsiteX2760" fmla="*/ 610709 w 996623"/>
                <a:gd name="connsiteY2760" fmla="*/ 254001 h 994936"/>
                <a:gd name="connsiteX2761" fmla="*/ 608974 w 996623"/>
                <a:gd name="connsiteY2761" fmla="*/ 253200 h 994936"/>
                <a:gd name="connsiteX2762" fmla="*/ 607306 w 996623"/>
                <a:gd name="connsiteY2762" fmla="*/ 252399 h 994936"/>
                <a:gd name="connsiteX2763" fmla="*/ 604136 w 996623"/>
                <a:gd name="connsiteY2763" fmla="*/ 250998 h 994936"/>
                <a:gd name="connsiteX2764" fmla="*/ 604136 w 996623"/>
                <a:gd name="connsiteY2764" fmla="*/ 250998 h 994936"/>
                <a:gd name="connsiteX2765" fmla="*/ 603369 w 996623"/>
                <a:gd name="connsiteY2765" fmla="*/ 250664 h 994936"/>
                <a:gd name="connsiteX2766" fmla="*/ 605204 w 996623"/>
                <a:gd name="connsiteY2766" fmla="*/ 251498 h 994936"/>
                <a:gd name="connsiteX2767" fmla="*/ 606371 w 996623"/>
                <a:gd name="connsiteY2767" fmla="*/ 252032 h 994936"/>
                <a:gd name="connsiteX2768" fmla="*/ 606839 w 996623"/>
                <a:gd name="connsiteY2768" fmla="*/ 252232 h 994936"/>
                <a:gd name="connsiteX2769" fmla="*/ 607306 w 996623"/>
                <a:gd name="connsiteY2769" fmla="*/ 252432 h 994936"/>
                <a:gd name="connsiteX2770" fmla="*/ 607306 w 996623"/>
                <a:gd name="connsiteY2770" fmla="*/ 252432 h 994936"/>
                <a:gd name="connsiteX2771" fmla="*/ 608874 w 996623"/>
                <a:gd name="connsiteY2771" fmla="*/ 253166 h 994936"/>
                <a:gd name="connsiteX2772" fmla="*/ 610675 w 996623"/>
                <a:gd name="connsiteY2772" fmla="*/ 254001 h 994936"/>
                <a:gd name="connsiteX2773" fmla="*/ 610675 w 996623"/>
                <a:gd name="connsiteY2773" fmla="*/ 254001 h 994936"/>
                <a:gd name="connsiteX2774" fmla="*/ 612410 w 996623"/>
                <a:gd name="connsiteY2774" fmla="*/ 254835 h 994936"/>
                <a:gd name="connsiteX2775" fmla="*/ 612410 w 996623"/>
                <a:gd name="connsiteY2775" fmla="*/ 254835 h 994936"/>
                <a:gd name="connsiteX2776" fmla="*/ 614212 w 996623"/>
                <a:gd name="connsiteY2776" fmla="*/ 255702 h 994936"/>
                <a:gd name="connsiteX2777" fmla="*/ 614212 w 996623"/>
                <a:gd name="connsiteY2777" fmla="*/ 255702 h 994936"/>
                <a:gd name="connsiteX2778" fmla="*/ 617748 w 996623"/>
                <a:gd name="connsiteY2778" fmla="*/ 257504 h 994936"/>
                <a:gd name="connsiteX2779" fmla="*/ 617748 w 996623"/>
                <a:gd name="connsiteY2779" fmla="*/ 257504 h 994936"/>
                <a:gd name="connsiteX2780" fmla="*/ 618149 w 996623"/>
                <a:gd name="connsiteY2780" fmla="*/ 257704 h 994936"/>
                <a:gd name="connsiteX2781" fmla="*/ 618315 w 996623"/>
                <a:gd name="connsiteY2781" fmla="*/ 257704 h 994936"/>
                <a:gd name="connsiteX2782" fmla="*/ 600967 w 996623"/>
                <a:gd name="connsiteY2782" fmla="*/ 249463 h 994936"/>
                <a:gd name="connsiteX2783" fmla="*/ 597297 w 996623"/>
                <a:gd name="connsiteY2783" fmla="*/ 247895 h 994936"/>
                <a:gd name="connsiteX2784" fmla="*/ 595428 w 996623"/>
                <a:gd name="connsiteY2784" fmla="*/ 247161 h 994936"/>
                <a:gd name="connsiteX2785" fmla="*/ 593560 w 996623"/>
                <a:gd name="connsiteY2785" fmla="*/ 246394 h 994936"/>
                <a:gd name="connsiteX2786" fmla="*/ 592426 w 996623"/>
                <a:gd name="connsiteY2786" fmla="*/ 245960 h 994936"/>
                <a:gd name="connsiteX2787" fmla="*/ 591425 w 996623"/>
                <a:gd name="connsiteY2787" fmla="*/ 245560 h 994936"/>
                <a:gd name="connsiteX2788" fmla="*/ 590824 w 996623"/>
                <a:gd name="connsiteY2788" fmla="*/ 245360 h 994936"/>
                <a:gd name="connsiteX2789" fmla="*/ 590824 w 996623"/>
                <a:gd name="connsiteY2789" fmla="*/ 245360 h 994936"/>
                <a:gd name="connsiteX2790" fmla="*/ 590824 w 996623"/>
                <a:gd name="connsiteY2790" fmla="*/ 245360 h 994936"/>
                <a:gd name="connsiteX2791" fmla="*/ 591391 w 996623"/>
                <a:gd name="connsiteY2791" fmla="*/ 245560 h 994936"/>
                <a:gd name="connsiteX2792" fmla="*/ 591391 w 996623"/>
                <a:gd name="connsiteY2792" fmla="*/ 245560 h 994936"/>
                <a:gd name="connsiteX2793" fmla="*/ 591892 w 996623"/>
                <a:gd name="connsiteY2793" fmla="*/ 245560 h 994936"/>
                <a:gd name="connsiteX2794" fmla="*/ 591892 w 996623"/>
                <a:gd name="connsiteY2794" fmla="*/ 245560 h 994936"/>
                <a:gd name="connsiteX2795" fmla="*/ 592392 w 996623"/>
                <a:gd name="connsiteY2795" fmla="*/ 245760 h 994936"/>
                <a:gd name="connsiteX2796" fmla="*/ 592392 w 996623"/>
                <a:gd name="connsiteY2796" fmla="*/ 245760 h 994936"/>
                <a:gd name="connsiteX2797" fmla="*/ 593160 w 996623"/>
                <a:gd name="connsiteY2797" fmla="*/ 246027 h 994936"/>
                <a:gd name="connsiteX2798" fmla="*/ 593160 w 996623"/>
                <a:gd name="connsiteY2798" fmla="*/ 246027 h 994936"/>
                <a:gd name="connsiteX2799" fmla="*/ 593160 w 996623"/>
                <a:gd name="connsiteY2799" fmla="*/ 246027 h 994936"/>
                <a:gd name="connsiteX2800" fmla="*/ 593160 w 996623"/>
                <a:gd name="connsiteY2800" fmla="*/ 246027 h 994936"/>
                <a:gd name="connsiteX2801" fmla="*/ 595362 w 996623"/>
                <a:gd name="connsiteY2801" fmla="*/ 246928 h 994936"/>
                <a:gd name="connsiteX2802" fmla="*/ 596029 w 996623"/>
                <a:gd name="connsiteY2802" fmla="*/ 247194 h 994936"/>
                <a:gd name="connsiteX2803" fmla="*/ 596396 w 996623"/>
                <a:gd name="connsiteY2803" fmla="*/ 247194 h 994936"/>
                <a:gd name="connsiteX2804" fmla="*/ 596863 w 996623"/>
                <a:gd name="connsiteY2804" fmla="*/ 247361 h 994936"/>
                <a:gd name="connsiteX2805" fmla="*/ 596863 w 996623"/>
                <a:gd name="connsiteY2805" fmla="*/ 247361 h 994936"/>
                <a:gd name="connsiteX2806" fmla="*/ 600499 w 996623"/>
                <a:gd name="connsiteY2806" fmla="*/ 248896 h 994936"/>
                <a:gd name="connsiteX2807" fmla="*/ 600499 w 996623"/>
                <a:gd name="connsiteY2807" fmla="*/ 248896 h 994936"/>
                <a:gd name="connsiteX2808" fmla="*/ 601400 w 996623"/>
                <a:gd name="connsiteY2808" fmla="*/ 249296 h 994936"/>
                <a:gd name="connsiteX2809" fmla="*/ 601634 w 996623"/>
                <a:gd name="connsiteY2809" fmla="*/ 249296 h 994936"/>
                <a:gd name="connsiteX2810" fmla="*/ 601867 w 996623"/>
                <a:gd name="connsiteY2810" fmla="*/ 249296 h 994936"/>
                <a:gd name="connsiteX2811" fmla="*/ 602568 w 996623"/>
                <a:gd name="connsiteY2811" fmla="*/ 249597 h 994936"/>
                <a:gd name="connsiteX2812" fmla="*/ 602101 w 996623"/>
                <a:gd name="connsiteY2812" fmla="*/ 249363 h 994936"/>
                <a:gd name="connsiteX2813" fmla="*/ 624888 w 996623"/>
                <a:gd name="connsiteY2813" fmla="*/ 261240 h 994936"/>
                <a:gd name="connsiteX2814" fmla="*/ 624888 w 996623"/>
                <a:gd name="connsiteY2814" fmla="*/ 261240 h 994936"/>
                <a:gd name="connsiteX2815" fmla="*/ 621051 w 996623"/>
                <a:gd name="connsiteY2815" fmla="*/ 259172 h 994936"/>
                <a:gd name="connsiteX2816" fmla="*/ 620284 w 996623"/>
                <a:gd name="connsiteY2816" fmla="*/ 258805 h 994936"/>
                <a:gd name="connsiteX2817" fmla="*/ 620284 w 996623"/>
                <a:gd name="connsiteY2817" fmla="*/ 258805 h 994936"/>
                <a:gd name="connsiteX2818" fmla="*/ 621018 w 996623"/>
                <a:gd name="connsiteY2818" fmla="*/ 259172 h 994936"/>
                <a:gd name="connsiteX2819" fmla="*/ 621018 w 996623"/>
                <a:gd name="connsiteY2819" fmla="*/ 259172 h 994936"/>
                <a:gd name="connsiteX2820" fmla="*/ 622252 w 996623"/>
                <a:gd name="connsiteY2820" fmla="*/ 259839 h 994936"/>
                <a:gd name="connsiteX2821" fmla="*/ 622252 w 996623"/>
                <a:gd name="connsiteY2821" fmla="*/ 259839 h 994936"/>
                <a:gd name="connsiteX2822" fmla="*/ 622252 w 996623"/>
                <a:gd name="connsiteY2822" fmla="*/ 259839 h 994936"/>
                <a:gd name="connsiteX2823" fmla="*/ 624688 w 996623"/>
                <a:gd name="connsiteY2823" fmla="*/ 261174 h 994936"/>
                <a:gd name="connsiteX2824" fmla="*/ 624688 w 996623"/>
                <a:gd name="connsiteY2824" fmla="*/ 261174 h 994936"/>
                <a:gd name="connsiteX2825" fmla="*/ 624688 w 996623"/>
                <a:gd name="connsiteY2825" fmla="*/ 261174 h 994936"/>
                <a:gd name="connsiteX2826" fmla="*/ 619516 w 996623"/>
                <a:gd name="connsiteY2826" fmla="*/ 258371 h 994936"/>
                <a:gd name="connsiteX2827" fmla="*/ 618749 w 996623"/>
                <a:gd name="connsiteY2827" fmla="*/ 257971 h 994936"/>
                <a:gd name="connsiteX2828" fmla="*/ 618749 w 996623"/>
                <a:gd name="connsiteY2828" fmla="*/ 257971 h 994936"/>
                <a:gd name="connsiteX2829" fmla="*/ 619149 w 996623"/>
                <a:gd name="connsiteY2829" fmla="*/ 258204 h 994936"/>
                <a:gd name="connsiteX2830" fmla="*/ 619483 w 996623"/>
                <a:gd name="connsiteY2830" fmla="*/ 258204 h 994936"/>
                <a:gd name="connsiteX2831" fmla="*/ 619883 w 996623"/>
                <a:gd name="connsiteY2831" fmla="*/ 258404 h 994936"/>
                <a:gd name="connsiteX2832" fmla="*/ 620250 w 996623"/>
                <a:gd name="connsiteY2832" fmla="*/ 258571 h 994936"/>
                <a:gd name="connsiteX2833" fmla="*/ 619950 w 996623"/>
                <a:gd name="connsiteY2833" fmla="*/ 258404 h 994936"/>
                <a:gd name="connsiteX2834" fmla="*/ 618649 w 996623"/>
                <a:gd name="connsiteY2834" fmla="*/ 257971 h 994936"/>
                <a:gd name="connsiteX2835" fmla="*/ 618649 w 996623"/>
                <a:gd name="connsiteY2835" fmla="*/ 257971 h 994936"/>
                <a:gd name="connsiteX2836" fmla="*/ 748765 w 996623"/>
                <a:gd name="connsiteY2836" fmla="*/ 402966 h 994936"/>
                <a:gd name="connsiteX2837" fmla="*/ 748765 w 996623"/>
                <a:gd name="connsiteY2837" fmla="*/ 402966 h 994936"/>
                <a:gd name="connsiteX2838" fmla="*/ 746863 w 996623"/>
                <a:gd name="connsiteY2838" fmla="*/ 398195 h 994936"/>
                <a:gd name="connsiteX2839" fmla="*/ 746863 w 996623"/>
                <a:gd name="connsiteY2839" fmla="*/ 398195 h 994936"/>
                <a:gd name="connsiteX2840" fmla="*/ 744794 w 996623"/>
                <a:gd name="connsiteY2840" fmla="*/ 393258 h 994936"/>
                <a:gd name="connsiteX2841" fmla="*/ 744794 w 996623"/>
                <a:gd name="connsiteY2841" fmla="*/ 393258 h 994936"/>
                <a:gd name="connsiteX2842" fmla="*/ 742626 w 996623"/>
                <a:gd name="connsiteY2842" fmla="*/ 388353 h 994936"/>
                <a:gd name="connsiteX2843" fmla="*/ 742626 w 996623"/>
                <a:gd name="connsiteY2843" fmla="*/ 388353 h 994936"/>
                <a:gd name="connsiteX2844" fmla="*/ 741892 w 996623"/>
                <a:gd name="connsiteY2844" fmla="*/ 386752 h 994936"/>
                <a:gd name="connsiteX2845" fmla="*/ 741725 w 996623"/>
                <a:gd name="connsiteY2845" fmla="*/ 386418 h 994936"/>
                <a:gd name="connsiteX2846" fmla="*/ 741725 w 996623"/>
                <a:gd name="connsiteY2846" fmla="*/ 386418 h 994936"/>
                <a:gd name="connsiteX2847" fmla="*/ 741725 w 996623"/>
                <a:gd name="connsiteY2847" fmla="*/ 386418 h 994936"/>
                <a:gd name="connsiteX2848" fmla="*/ 741725 w 996623"/>
                <a:gd name="connsiteY2848" fmla="*/ 386418 h 994936"/>
                <a:gd name="connsiteX2849" fmla="*/ 741725 w 996623"/>
                <a:gd name="connsiteY2849" fmla="*/ 386418 h 994936"/>
                <a:gd name="connsiteX2850" fmla="*/ 741725 w 996623"/>
                <a:gd name="connsiteY2850" fmla="*/ 386085 h 994936"/>
                <a:gd name="connsiteX2851" fmla="*/ 741525 w 996623"/>
                <a:gd name="connsiteY2851" fmla="*/ 385617 h 994936"/>
                <a:gd name="connsiteX2852" fmla="*/ 741525 w 996623"/>
                <a:gd name="connsiteY2852" fmla="*/ 385384 h 994936"/>
                <a:gd name="connsiteX2853" fmla="*/ 741325 w 996623"/>
                <a:gd name="connsiteY2853" fmla="*/ 384950 h 994936"/>
                <a:gd name="connsiteX2854" fmla="*/ 740791 w 996623"/>
                <a:gd name="connsiteY2854" fmla="*/ 383816 h 994936"/>
                <a:gd name="connsiteX2855" fmla="*/ 740791 w 996623"/>
                <a:gd name="connsiteY2855" fmla="*/ 383816 h 994936"/>
                <a:gd name="connsiteX2856" fmla="*/ 739590 w 996623"/>
                <a:gd name="connsiteY2856" fmla="*/ 381380 h 994936"/>
                <a:gd name="connsiteX2857" fmla="*/ 738756 w 996623"/>
                <a:gd name="connsiteY2857" fmla="*/ 379679 h 994936"/>
                <a:gd name="connsiteX2858" fmla="*/ 738422 w 996623"/>
                <a:gd name="connsiteY2858" fmla="*/ 378978 h 994936"/>
                <a:gd name="connsiteX2859" fmla="*/ 738422 w 996623"/>
                <a:gd name="connsiteY2859" fmla="*/ 378978 h 994936"/>
                <a:gd name="connsiteX2860" fmla="*/ 737221 w 996623"/>
                <a:gd name="connsiteY2860" fmla="*/ 376576 h 994936"/>
                <a:gd name="connsiteX2861" fmla="*/ 735953 w 996623"/>
                <a:gd name="connsiteY2861" fmla="*/ 374174 h 994936"/>
                <a:gd name="connsiteX2862" fmla="*/ 735319 w 996623"/>
                <a:gd name="connsiteY2862" fmla="*/ 372973 h 994936"/>
                <a:gd name="connsiteX2863" fmla="*/ 733718 w 996623"/>
                <a:gd name="connsiteY2863" fmla="*/ 370070 h 994936"/>
                <a:gd name="connsiteX2864" fmla="*/ 732083 w 996623"/>
                <a:gd name="connsiteY2864" fmla="*/ 367201 h 994936"/>
                <a:gd name="connsiteX2865" fmla="*/ 732083 w 996623"/>
                <a:gd name="connsiteY2865" fmla="*/ 367001 h 994936"/>
                <a:gd name="connsiteX2866" fmla="*/ 730815 w 996623"/>
                <a:gd name="connsiteY2866" fmla="*/ 364732 h 994936"/>
                <a:gd name="connsiteX2867" fmla="*/ 728046 w 996623"/>
                <a:gd name="connsiteY2867" fmla="*/ 360095 h 994936"/>
                <a:gd name="connsiteX2868" fmla="*/ 725210 w 996623"/>
                <a:gd name="connsiteY2868" fmla="*/ 355491 h 994936"/>
                <a:gd name="connsiteX2869" fmla="*/ 722241 w 996623"/>
                <a:gd name="connsiteY2869" fmla="*/ 350953 h 994936"/>
                <a:gd name="connsiteX2870" fmla="*/ 719205 w 996623"/>
                <a:gd name="connsiteY2870" fmla="*/ 346483 h 994936"/>
                <a:gd name="connsiteX2871" fmla="*/ 712866 w 996623"/>
                <a:gd name="connsiteY2871" fmla="*/ 337708 h 994936"/>
                <a:gd name="connsiteX2872" fmla="*/ 712632 w 996623"/>
                <a:gd name="connsiteY2872" fmla="*/ 337441 h 994936"/>
                <a:gd name="connsiteX2873" fmla="*/ 709463 w 996623"/>
                <a:gd name="connsiteY2873" fmla="*/ 333304 h 994936"/>
                <a:gd name="connsiteX2874" fmla="*/ 706127 w 996623"/>
                <a:gd name="connsiteY2874" fmla="*/ 329201 h 994936"/>
                <a:gd name="connsiteX2875" fmla="*/ 695417 w 996623"/>
                <a:gd name="connsiteY2875" fmla="*/ 337875 h 994936"/>
                <a:gd name="connsiteX2876" fmla="*/ 695417 w 996623"/>
                <a:gd name="connsiteY2876" fmla="*/ 337875 h 994936"/>
                <a:gd name="connsiteX2877" fmla="*/ 694850 w 996623"/>
                <a:gd name="connsiteY2877" fmla="*/ 338375 h 994936"/>
                <a:gd name="connsiteX2878" fmla="*/ 685175 w 996623"/>
                <a:gd name="connsiteY2878" fmla="*/ 346650 h 994936"/>
                <a:gd name="connsiteX2879" fmla="*/ 684975 w 996623"/>
                <a:gd name="connsiteY2879" fmla="*/ 346816 h 994936"/>
                <a:gd name="connsiteX2880" fmla="*/ 674465 w 996623"/>
                <a:gd name="connsiteY2880" fmla="*/ 355324 h 994936"/>
                <a:gd name="connsiteX2881" fmla="*/ 674265 w 996623"/>
                <a:gd name="connsiteY2881" fmla="*/ 355324 h 994936"/>
                <a:gd name="connsiteX2882" fmla="*/ 659552 w 996623"/>
                <a:gd name="connsiteY2882" fmla="*/ 366234 h 994936"/>
                <a:gd name="connsiteX2883" fmla="*/ 659352 w 996623"/>
                <a:gd name="connsiteY2883" fmla="*/ 366400 h 994936"/>
                <a:gd name="connsiteX2884" fmla="*/ 648909 w 996623"/>
                <a:gd name="connsiteY2884" fmla="*/ 375008 h 994936"/>
                <a:gd name="connsiteX2885" fmla="*/ 649143 w 996623"/>
                <a:gd name="connsiteY2885" fmla="*/ 375308 h 994936"/>
                <a:gd name="connsiteX2886" fmla="*/ 649410 w 996623"/>
                <a:gd name="connsiteY2886" fmla="*/ 375642 h 994936"/>
                <a:gd name="connsiteX2887" fmla="*/ 651245 w 996623"/>
                <a:gd name="connsiteY2887" fmla="*/ 377911 h 994936"/>
                <a:gd name="connsiteX2888" fmla="*/ 651411 w 996623"/>
                <a:gd name="connsiteY2888" fmla="*/ 378144 h 994936"/>
                <a:gd name="connsiteX2889" fmla="*/ 653413 w 996623"/>
                <a:gd name="connsiteY2889" fmla="*/ 380747 h 994936"/>
                <a:gd name="connsiteX2890" fmla="*/ 653413 w 996623"/>
                <a:gd name="connsiteY2890" fmla="*/ 380747 h 994936"/>
                <a:gd name="connsiteX2891" fmla="*/ 654447 w 996623"/>
                <a:gd name="connsiteY2891" fmla="*/ 382114 h 994936"/>
                <a:gd name="connsiteX2892" fmla="*/ 655548 w 996623"/>
                <a:gd name="connsiteY2892" fmla="*/ 383582 h 994936"/>
                <a:gd name="connsiteX2893" fmla="*/ 656216 w 996623"/>
                <a:gd name="connsiteY2893" fmla="*/ 384550 h 994936"/>
                <a:gd name="connsiteX2894" fmla="*/ 656749 w 996623"/>
                <a:gd name="connsiteY2894" fmla="*/ 385251 h 994936"/>
                <a:gd name="connsiteX2895" fmla="*/ 657050 w 996623"/>
                <a:gd name="connsiteY2895" fmla="*/ 385684 h 994936"/>
                <a:gd name="connsiteX2896" fmla="*/ 658184 w 996623"/>
                <a:gd name="connsiteY2896" fmla="*/ 387286 h 994936"/>
                <a:gd name="connsiteX2897" fmla="*/ 658184 w 996623"/>
                <a:gd name="connsiteY2897" fmla="*/ 387486 h 994936"/>
                <a:gd name="connsiteX2898" fmla="*/ 658184 w 996623"/>
                <a:gd name="connsiteY2898" fmla="*/ 387486 h 994936"/>
                <a:gd name="connsiteX2899" fmla="*/ 659085 w 996623"/>
                <a:gd name="connsiteY2899" fmla="*/ 388854 h 994936"/>
                <a:gd name="connsiteX2900" fmla="*/ 659419 w 996623"/>
                <a:gd name="connsiteY2900" fmla="*/ 389321 h 994936"/>
                <a:gd name="connsiteX2901" fmla="*/ 659419 w 996623"/>
                <a:gd name="connsiteY2901" fmla="*/ 389521 h 994936"/>
                <a:gd name="connsiteX2902" fmla="*/ 659619 w 996623"/>
                <a:gd name="connsiteY2902" fmla="*/ 389855 h 994936"/>
                <a:gd name="connsiteX2903" fmla="*/ 659886 w 996623"/>
                <a:gd name="connsiteY2903" fmla="*/ 390222 h 994936"/>
                <a:gd name="connsiteX2904" fmla="*/ 659886 w 996623"/>
                <a:gd name="connsiteY2904" fmla="*/ 390222 h 994936"/>
                <a:gd name="connsiteX2905" fmla="*/ 659886 w 996623"/>
                <a:gd name="connsiteY2905" fmla="*/ 390422 h 994936"/>
                <a:gd name="connsiteX2906" fmla="*/ 659886 w 996623"/>
                <a:gd name="connsiteY2906" fmla="*/ 390622 h 994936"/>
                <a:gd name="connsiteX2907" fmla="*/ 660419 w 996623"/>
                <a:gd name="connsiteY2907" fmla="*/ 391423 h 994936"/>
                <a:gd name="connsiteX2908" fmla="*/ 660586 w 996623"/>
                <a:gd name="connsiteY2908" fmla="*/ 391723 h 994936"/>
                <a:gd name="connsiteX2909" fmla="*/ 660920 w 996623"/>
                <a:gd name="connsiteY2909" fmla="*/ 392223 h 994936"/>
                <a:gd name="connsiteX2910" fmla="*/ 660920 w 996623"/>
                <a:gd name="connsiteY2910" fmla="*/ 392223 h 994936"/>
                <a:gd name="connsiteX2911" fmla="*/ 660920 w 996623"/>
                <a:gd name="connsiteY2911" fmla="*/ 392424 h 994936"/>
                <a:gd name="connsiteX2912" fmla="*/ 660920 w 996623"/>
                <a:gd name="connsiteY2912" fmla="*/ 392424 h 994936"/>
                <a:gd name="connsiteX2913" fmla="*/ 660920 w 996623"/>
                <a:gd name="connsiteY2913" fmla="*/ 392424 h 994936"/>
                <a:gd name="connsiteX2914" fmla="*/ 661120 w 996623"/>
                <a:gd name="connsiteY2914" fmla="*/ 392757 h 994936"/>
                <a:gd name="connsiteX2915" fmla="*/ 661120 w 996623"/>
                <a:gd name="connsiteY2915" fmla="*/ 392924 h 994936"/>
                <a:gd name="connsiteX2916" fmla="*/ 661120 w 996623"/>
                <a:gd name="connsiteY2916" fmla="*/ 393091 h 994936"/>
                <a:gd name="connsiteX2917" fmla="*/ 661120 w 996623"/>
                <a:gd name="connsiteY2917" fmla="*/ 393091 h 994936"/>
                <a:gd name="connsiteX2918" fmla="*/ 661287 w 996623"/>
                <a:gd name="connsiteY2918" fmla="*/ 393324 h 994936"/>
                <a:gd name="connsiteX2919" fmla="*/ 661287 w 996623"/>
                <a:gd name="connsiteY2919" fmla="*/ 393324 h 994936"/>
                <a:gd name="connsiteX2920" fmla="*/ 662855 w 996623"/>
                <a:gd name="connsiteY2920" fmla="*/ 395827 h 994936"/>
                <a:gd name="connsiteX2921" fmla="*/ 663489 w 996623"/>
                <a:gd name="connsiteY2921" fmla="*/ 396894 h 994936"/>
                <a:gd name="connsiteX2922" fmla="*/ 664323 w 996623"/>
                <a:gd name="connsiteY2922" fmla="*/ 398262 h 994936"/>
                <a:gd name="connsiteX2923" fmla="*/ 665157 w 996623"/>
                <a:gd name="connsiteY2923" fmla="*/ 399663 h 994936"/>
                <a:gd name="connsiteX2924" fmla="*/ 665724 w 996623"/>
                <a:gd name="connsiteY2924" fmla="*/ 400597 h 994936"/>
                <a:gd name="connsiteX2925" fmla="*/ 667192 w 996623"/>
                <a:gd name="connsiteY2925" fmla="*/ 403166 h 994936"/>
                <a:gd name="connsiteX2926" fmla="*/ 667759 w 996623"/>
                <a:gd name="connsiteY2926" fmla="*/ 404234 h 994936"/>
                <a:gd name="connsiteX2927" fmla="*/ 668560 w 996623"/>
                <a:gd name="connsiteY2927" fmla="*/ 405702 h 994936"/>
                <a:gd name="connsiteX2928" fmla="*/ 668860 w 996623"/>
                <a:gd name="connsiteY2928" fmla="*/ 406236 h 994936"/>
                <a:gd name="connsiteX2929" fmla="*/ 669527 w 996623"/>
                <a:gd name="connsiteY2929" fmla="*/ 407470 h 994936"/>
                <a:gd name="connsiteX2930" fmla="*/ 670495 w 996623"/>
                <a:gd name="connsiteY2930" fmla="*/ 409339 h 994936"/>
                <a:gd name="connsiteX2931" fmla="*/ 670895 w 996623"/>
                <a:gd name="connsiteY2931" fmla="*/ 410106 h 994936"/>
                <a:gd name="connsiteX2932" fmla="*/ 670895 w 996623"/>
                <a:gd name="connsiteY2932" fmla="*/ 410273 h 994936"/>
                <a:gd name="connsiteX2933" fmla="*/ 670895 w 996623"/>
                <a:gd name="connsiteY2933" fmla="*/ 410573 h 994936"/>
                <a:gd name="connsiteX2934" fmla="*/ 671196 w 996623"/>
                <a:gd name="connsiteY2934" fmla="*/ 411140 h 994936"/>
                <a:gd name="connsiteX2935" fmla="*/ 671563 w 996623"/>
                <a:gd name="connsiteY2935" fmla="*/ 411841 h 994936"/>
                <a:gd name="connsiteX2936" fmla="*/ 671896 w 996623"/>
                <a:gd name="connsiteY2936" fmla="*/ 412541 h 994936"/>
                <a:gd name="connsiteX2937" fmla="*/ 672597 w 996623"/>
                <a:gd name="connsiteY2937" fmla="*/ 413943 h 994936"/>
                <a:gd name="connsiteX2938" fmla="*/ 672597 w 996623"/>
                <a:gd name="connsiteY2938" fmla="*/ 413943 h 994936"/>
                <a:gd name="connsiteX2939" fmla="*/ 673364 w 996623"/>
                <a:gd name="connsiteY2939" fmla="*/ 415577 h 994936"/>
                <a:gd name="connsiteX2940" fmla="*/ 674132 w 996623"/>
                <a:gd name="connsiteY2940" fmla="*/ 417246 h 994936"/>
                <a:gd name="connsiteX2941" fmla="*/ 674132 w 996623"/>
                <a:gd name="connsiteY2941" fmla="*/ 417479 h 994936"/>
                <a:gd name="connsiteX2942" fmla="*/ 674432 w 996623"/>
                <a:gd name="connsiteY2942" fmla="*/ 418180 h 994936"/>
                <a:gd name="connsiteX2943" fmla="*/ 674732 w 996623"/>
                <a:gd name="connsiteY2943" fmla="*/ 418880 h 994936"/>
                <a:gd name="connsiteX2944" fmla="*/ 675533 w 996623"/>
                <a:gd name="connsiteY2944" fmla="*/ 420615 h 994936"/>
                <a:gd name="connsiteX2945" fmla="*/ 675533 w 996623"/>
                <a:gd name="connsiteY2945" fmla="*/ 420615 h 994936"/>
                <a:gd name="connsiteX2946" fmla="*/ 675533 w 996623"/>
                <a:gd name="connsiteY2946" fmla="*/ 421049 h 994936"/>
                <a:gd name="connsiteX2947" fmla="*/ 675533 w 996623"/>
                <a:gd name="connsiteY2947" fmla="*/ 421383 h 994936"/>
                <a:gd name="connsiteX2948" fmla="*/ 675700 w 996623"/>
                <a:gd name="connsiteY2948" fmla="*/ 421716 h 994936"/>
                <a:gd name="connsiteX2949" fmla="*/ 675700 w 996623"/>
                <a:gd name="connsiteY2949" fmla="*/ 421716 h 994936"/>
                <a:gd name="connsiteX2950" fmla="*/ 675700 w 996623"/>
                <a:gd name="connsiteY2950" fmla="*/ 422017 h 994936"/>
                <a:gd name="connsiteX2951" fmla="*/ 676801 w 996623"/>
                <a:gd name="connsiteY2951" fmla="*/ 424652 h 994936"/>
                <a:gd name="connsiteX2952" fmla="*/ 678169 w 996623"/>
                <a:gd name="connsiteY2952" fmla="*/ 427989 h 994936"/>
                <a:gd name="connsiteX2953" fmla="*/ 690680 w 996623"/>
                <a:gd name="connsiteY2953" fmla="*/ 423184 h 994936"/>
                <a:gd name="connsiteX2954" fmla="*/ 690946 w 996623"/>
                <a:gd name="connsiteY2954" fmla="*/ 423184 h 994936"/>
                <a:gd name="connsiteX2955" fmla="*/ 707828 w 996623"/>
                <a:gd name="connsiteY2955" fmla="*/ 416678 h 994936"/>
                <a:gd name="connsiteX2956" fmla="*/ 708095 w 996623"/>
                <a:gd name="connsiteY2956" fmla="*/ 416678 h 994936"/>
                <a:gd name="connsiteX2957" fmla="*/ 720673 w 996623"/>
                <a:gd name="connsiteY2957" fmla="*/ 411874 h 994936"/>
                <a:gd name="connsiteX2958" fmla="*/ 720940 w 996623"/>
                <a:gd name="connsiteY2958" fmla="*/ 411874 h 994936"/>
                <a:gd name="connsiteX2959" fmla="*/ 733518 w 996623"/>
                <a:gd name="connsiteY2959" fmla="*/ 407037 h 994936"/>
                <a:gd name="connsiteX2960" fmla="*/ 733785 w 996623"/>
                <a:gd name="connsiteY2960" fmla="*/ 407037 h 994936"/>
                <a:gd name="connsiteX2961" fmla="*/ 746362 w 996623"/>
                <a:gd name="connsiteY2961" fmla="*/ 402199 h 994936"/>
                <a:gd name="connsiteX2962" fmla="*/ 746663 w 996623"/>
                <a:gd name="connsiteY2962" fmla="*/ 402199 h 994936"/>
                <a:gd name="connsiteX2963" fmla="*/ 746663 w 996623"/>
                <a:gd name="connsiteY2963" fmla="*/ 402399 h 994936"/>
                <a:gd name="connsiteX2964" fmla="*/ 746663 w 996623"/>
                <a:gd name="connsiteY2964" fmla="*/ 402399 h 994936"/>
                <a:gd name="connsiteX2965" fmla="*/ 755437 w 996623"/>
                <a:gd name="connsiteY2965" fmla="*/ 288198 h 994936"/>
                <a:gd name="connsiteX2966" fmla="*/ 751901 w 996623"/>
                <a:gd name="connsiteY2966" fmla="*/ 291067 h 994936"/>
                <a:gd name="connsiteX2967" fmla="*/ 754736 w 996623"/>
                <a:gd name="connsiteY2967" fmla="*/ 288798 h 994936"/>
                <a:gd name="connsiteX2968" fmla="*/ 755437 w 996623"/>
                <a:gd name="connsiteY2968" fmla="*/ 288231 h 994936"/>
                <a:gd name="connsiteX2969" fmla="*/ 755437 w 996623"/>
                <a:gd name="connsiteY2969" fmla="*/ 288231 h 994936"/>
                <a:gd name="connsiteX2970" fmla="*/ 785030 w 996623"/>
                <a:gd name="connsiteY2970" fmla="*/ 264210 h 994936"/>
                <a:gd name="connsiteX2971" fmla="*/ 780526 w 996623"/>
                <a:gd name="connsiteY2971" fmla="*/ 267846 h 994936"/>
                <a:gd name="connsiteX2972" fmla="*/ 776823 w 996623"/>
                <a:gd name="connsiteY2972" fmla="*/ 270882 h 994936"/>
                <a:gd name="connsiteX2973" fmla="*/ 776156 w 996623"/>
                <a:gd name="connsiteY2973" fmla="*/ 271449 h 994936"/>
                <a:gd name="connsiteX2974" fmla="*/ 776823 w 996623"/>
                <a:gd name="connsiteY2974" fmla="*/ 270916 h 994936"/>
                <a:gd name="connsiteX2975" fmla="*/ 780526 w 996623"/>
                <a:gd name="connsiteY2975" fmla="*/ 267913 h 994936"/>
                <a:gd name="connsiteX2976" fmla="*/ 785063 w 996623"/>
                <a:gd name="connsiteY2976" fmla="*/ 264243 h 994936"/>
                <a:gd name="connsiteX2977" fmla="*/ 791102 w 996623"/>
                <a:gd name="connsiteY2977" fmla="*/ 259339 h 994936"/>
                <a:gd name="connsiteX2978" fmla="*/ 769683 w 996623"/>
                <a:gd name="connsiteY2978" fmla="*/ 276654 h 994936"/>
                <a:gd name="connsiteX2979" fmla="*/ 766113 w 996623"/>
                <a:gd name="connsiteY2979" fmla="*/ 279523 h 994936"/>
                <a:gd name="connsiteX2980" fmla="*/ 762543 w 996623"/>
                <a:gd name="connsiteY2980" fmla="*/ 282426 h 994936"/>
                <a:gd name="connsiteX2981" fmla="*/ 759207 w 996623"/>
                <a:gd name="connsiteY2981" fmla="*/ 285262 h 994936"/>
                <a:gd name="connsiteX2982" fmla="*/ 759207 w 996623"/>
                <a:gd name="connsiteY2982" fmla="*/ 285262 h 994936"/>
                <a:gd name="connsiteX2983" fmla="*/ 755671 w 996623"/>
                <a:gd name="connsiteY2983" fmla="*/ 288164 h 994936"/>
                <a:gd name="connsiteX2984" fmla="*/ 759207 w 996623"/>
                <a:gd name="connsiteY2984" fmla="*/ 285295 h 994936"/>
                <a:gd name="connsiteX2985" fmla="*/ 759207 w 996623"/>
                <a:gd name="connsiteY2985" fmla="*/ 285295 h 994936"/>
                <a:gd name="connsiteX2986" fmla="*/ 762543 w 996623"/>
                <a:gd name="connsiteY2986" fmla="*/ 282459 h 994936"/>
                <a:gd name="connsiteX2987" fmla="*/ 766113 w 996623"/>
                <a:gd name="connsiteY2987" fmla="*/ 279557 h 994936"/>
                <a:gd name="connsiteX2988" fmla="*/ 769650 w 996623"/>
                <a:gd name="connsiteY2988" fmla="*/ 276687 h 994936"/>
                <a:gd name="connsiteX2989" fmla="*/ 776122 w 996623"/>
                <a:gd name="connsiteY2989" fmla="*/ 271449 h 994936"/>
                <a:gd name="connsiteX2990" fmla="*/ 776122 w 996623"/>
                <a:gd name="connsiteY2990" fmla="*/ 271449 h 994936"/>
                <a:gd name="connsiteX2991" fmla="*/ 796574 w 996623"/>
                <a:gd name="connsiteY2991" fmla="*/ 416278 h 994936"/>
                <a:gd name="connsiteX2992" fmla="*/ 796574 w 996623"/>
                <a:gd name="connsiteY2992" fmla="*/ 416278 h 994936"/>
                <a:gd name="connsiteX2993" fmla="*/ 796574 w 996623"/>
                <a:gd name="connsiteY2993" fmla="*/ 416678 h 994936"/>
                <a:gd name="connsiteX2994" fmla="*/ 796574 w 996623"/>
                <a:gd name="connsiteY2994" fmla="*/ 416278 h 994936"/>
                <a:gd name="connsiteX2995" fmla="*/ 796574 w 996623"/>
                <a:gd name="connsiteY2995" fmla="*/ 415811 h 994936"/>
                <a:gd name="connsiteX2996" fmla="*/ 796574 w 996623"/>
                <a:gd name="connsiteY2996" fmla="*/ 416111 h 994936"/>
                <a:gd name="connsiteX2997" fmla="*/ 796574 w 996623"/>
                <a:gd name="connsiteY2997" fmla="*/ 415744 h 994936"/>
                <a:gd name="connsiteX2998" fmla="*/ 796841 w 996623"/>
                <a:gd name="connsiteY2998" fmla="*/ 416712 h 994936"/>
                <a:gd name="connsiteX2999" fmla="*/ 798108 w 996623"/>
                <a:gd name="connsiteY2999" fmla="*/ 421283 h 994936"/>
                <a:gd name="connsiteX3000" fmla="*/ 798108 w 996623"/>
                <a:gd name="connsiteY3000" fmla="*/ 421283 h 994936"/>
                <a:gd name="connsiteX3001" fmla="*/ 796707 w 996623"/>
                <a:gd name="connsiteY3001" fmla="*/ 416612 h 994936"/>
                <a:gd name="connsiteX3002" fmla="*/ 798509 w 996623"/>
                <a:gd name="connsiteY3002" fmla="*/ 422751 h 994936"/>
                <a:gd name="connsiteX3003" fmla="*/ 798509 w 996623"/>
                <a:gd name="connsiteY3003" fmla="*/ 422751 h 994936"/>
                <a:gd name="connsiteX3004" fmla="*/ 798509 w 996623"/>
                <a:gd name="connsiteY3004" fmla="*/ 422951 h 994936"/>
                <a:gd name="connsiteX3005" fmla="*/ 798375 w 996623"/>
                <a:gd name="connsiteY3005" fmla="*/ 422650 h 994936"/>
                <a:gd name="connsiteX3006" fmla="*/ 799943 w 996623"/>
                <a:gd name="connsiteY3006" fmla="*/ 395893 h 994936"/>
                <a:gd name="connsiteX3007" fmla="*/ 799943 w 996623"/>
                <a:gd name="connsiteY3007" fmla="*/ 395893 h 994936"/>
                <a:gd name="connsiteX3008" fmla="*/ 801411 w 996623"/>
                <a:gd name="connsiteY3008" fmla="*/ 395393 h 994936"/>
                <a:gd name="connsiteX3009" fmla="*/ 801411 w 996623"/>
                <a:gd name="connsiteY3009" fmla="*/ 395393 h 994936"/>
                <a:gd name="connsiteX3010" fmla="*/ 803280 w 996623"/>
                <a:gd name="connsiteY3010" fmla="*/ 444169 h 994936"/>
                <a:gd name="connsiteX3011" fmla="*/ 803280 w 996623"/>
                <a:gd name="connsiteY3011" fmla="*/ 443903 h 994936"/>
                <a:gd name="connsiteX3012" fmla="*/ 803280 w 996623"/>
                <a:gd name="connsiteY3012" fmla="*/ 444403 h 994936"/>
                <a:gd name="connsiteX3013" fmla="*/ 803280 w 996623"/>
                <a:gd name="connsiteY3013" fmla="*/ 444403 h 994936"/>
                <a:gd name="connsiteX3014" fmla="*/ 803280 w 996623"/>
                <a:gd name="connsiteY3014" fmla="*/ 444403 h 994936"/>
                <a:gd name="connsiteX3015" fmla="*/ 803146 w 996623"/>
                <a:gd name="connsiteY3015" fmla="*/ 444069 h 994936"/>
                <a:gd name="connsiteX3016" fmla="*/ 805949 w 996623"/>
                <a:gd name="connsiteY3016" fmla="*/ 461385 h 994936"/>
                <a:gd name="connsiteX3017" fmla="*/ 805949 w 996623"/>
                <a:gd name="connsiteY3017" fmla="*/ 461718 h 994936"/>
                <a:gd name="connsiteX3018" fmla="*/ 805949 w 996623"/>
                <a:gd name="connsiteY3018" fmla="*/ 462286 h 994936"/>
                <a:gd name="connsiteX3019" fmla="*/ 805715 w 996623"/>
                <a:gd name="connsiteY3019" fmla="*/ 461285 h 994936"/>
                <a:gd name="connsiteX3020" fmla="*/ 806249 w 996623"/>
                <a:gd name="connsiteY3020" fmla="*/ 463553 h 994936"/>
                <a:gd name="connsiteX3021" fmla="*/ 806249 w 996623"/>
                <a:gd name="connsiteY3021" fmla="*/ 463854 h 994936"/>
                <a:gd name="connsiteX3022" fmla="*/ 806249 w 996623"/>
                <a:gd name="connsiteY3022" fmla="*/ 463854 h 994936"/>
                <a:gd name="connsiteX3023" fmla="*/ 806115 w 996623"/>
                <a:gd name="connsiteY3023" fmla="*/ 463453 h 994936"/>
                <a:gd name="connsiteX3024" fmla="*/ 806249 w 996623"/>
                <a:gd name="connsiteY3024" fmla="*/ 463387 h 994936"/>
                <a:gd name="connsiteX3025" fmla="*/ 806249 w 996623"/>
                <a:gd name="connsiteY3025" fmla="*/ 463553 h 994936"/>
                <a:gd name="connsiteX3026" fmla="*/ 806249 w 996623"/>
                <a:gd name="connsiteY3026" fmla="*/ 463553 h 994936"/>
                <a:gd name="connsiteX3027" fmla="*/ 806082 w 996623"/>
                <a:gd name="connsiteY3027" fmla="*/ 463287 h 994936"/>
                <a:gd name="connsiteX3028" fmla="*/ 806516 w 996623"/>
                <a:gd name="connsiteY3028" fmla="*/ 465589 h 994936"/>
                <a:gd name="connsiteX3029" fmla="*/ 806516 w 996623"/>
                <a:gd name="connsiteY3029" fmla="*/ 466089 h 994936"/>
                <a:gd name="connsiteX3030" fmla="*/ 806516 w 996623"/>
                <a:gd name="connsiteY3030" fmla="*/ 466089 h 994936"/>
                <a:gd name="connsiteX3031" fmla="*/ 806349 w 996623"/>
                <a:gd name="connsiteY3031" fmla="*/ 465488 h 994936"/>
                <a:gd name="connsiteX3032" fmla="*/ 806950 w 996623"/>
                <a:gd name="connsiteY3032" fmla="*/ 469292 h 994936"/>
                <a:gd name="connsiteX3033" fmla="*/ 806950 w 996623"/>
                <a:gd name="connsiteY3033" fmla="*/ 469292 h 994936"/>
                <a:gd name="connsiteX3034" fmla="*/ 806950 w 996623"/>
                <a:gd name="connsiteY3034" fmla="*/ 469292 h 994936"/>
                <a:gd name="connsiteX3035" fmla="*/ 806950 w 996623"/>
                <a:gd name="connsiteY3035" fmla="*/ 469025 h 994936"/>
                <a:gd name="connsiteX3036" fmla="*/ 806749 w 996623"/>
                <a:gd name="connsiteY3036" fmla="*/ 467257 h 994936"/>
                <a:gd name="connsiteX3037" fmla="*/ 806950 w 996623"/>
                <a:gd name="connsiteY3037" fmla="*/ 469192 h 994936"/>
                <a:gd name="connsiteX3038" fmla="*/ 806950 w 996623"/>
                <a:gd name="connsiteY3038" fmla="*/ 469192 h 994936"/>
                <a:gd name="connsiteX3039" fmla="*/ 806950 w 996623"/>
                <a:gd name="connsiteY3039" fmla="*/ 469359 h 994936"/>
                <a:gd name="connsiteX3040" fmla="*/ 806950 w 996623"/>
                <a:gd name="connsiteY3040" fmla="*/ 469525 h 994936"/>
                <a:gd name="connsiteX3041" fmla="*/ 806950 w 996623"/>
                <a:gd name="connsiteY3041" fmla="*/ 469525 h 994936"/>
                <a:gd name="connsiteX3042" fmla="*/ 806950 w 996623"/>
                <a:gd name="connsiteY3042" fmla="*/ 469525 h 994936"/>
                <a:gd name="connsiteX3043" fmla="*/ 808618 w 996623"/>
                <a:gd name="connsiteY3043" fmla="*/ 494514 h 994936"/>
                <a:gd name="connsiteX3044" fmla="*/ 808618 w 996623"/>
                <a:gd name="connsiteY3044" fmla="*/ 493714 h 994936"/>
                <a:gd name="connsiteX3045" fmla="*/ 808618 w 996623"/>
                <a:gd name="connsiteY3045" fmla="*/ 491445 h 994936"/>
                <a:gd name="connsiteX3046" fmla="*/ 808618 w 996623"/>
                <a:gd name="connsiteY3046" fmla="*/ 489977 h 994936"/>
                <a:gd name="connsiteX3047" fmla="*/ 808618 w 996623"/>
                <a:gd name="connsiteY3047" fmla="*/ 489143 h 994936"/>
                <a:gd name="connsiteX3048" fmla="*/ 808618 w 996623"/>
                <a:gd name="connsiteY3048" fmla="*/ 488642 h 994936"/>
                <a:gd name="connsiteX3049" fmla="*/ 808618 w 996623"/>
                <a:gd name="connsiteY3049" fmla="*/ 488342 h 994936"/>
                <a:gd name="connsiteX3050" fmla="*/ 808618 w 996623"/>
                <a:gd name="connsiteY3050" fmla="*/ 487775 h 994936"/>
                <a:gd name="connsiteX3051" fmla="*/ 808618 w 996623"/>
                <a:gd name="connsiteY3051" fmla="*/ 487441 h 994936"/>
                <a:gd name="connsiteX3052" fmla="*/ 808618 w 996623"/>
                <a:gd name="connsiteY3052" fmla="*/ 487208 h 994936"/>
                <a:gd name="connsiteX3053" fmla="*/ 808618 w 996623"/>
                <a:gd name="connsiteY3053" fmla="*/ 487208 h 994936"/>
                <a:gd name="connsiteX3054" fmla="*/ 808618 w 996623"/>
                <a:gd name="connsiteY3054" fmla="*/ 488843 h 994936"/>
                <a:gd name="connsiteX3055" fmla="*/ 808618 w 996623"/>
                <a:gd name="connsiteY3055" fmla="*/ 490711 h 994936"/>
                <a:gd name="connsiteX3056" fmla="*/ 808618 w 996623"/>
                <a:gd name="connsiteY3056" fmla="*/ 496516 h 994936"/>
                <a:gd name="connsiteX3057" fmla="*/ 808618 w 996623"/>
                <a:gd name="connsiteY3057" fmla="*/ 496516 h 994936"/>
                <a:gd name="connsiteX3058" fmla="*/ 808418 w 996623"/>
                <a:gd name="connsiteY3058" fmla="*/ 494414 h 994936"/>
                <a:gd name="connsiteX3059" fmla="*/ 839078 w 996623"/>
                <a:gd name="connsiteY3059" fmla="*/ 382448 h 994936"/>
                <a:gd name="connsiteX3060" fmla="*/ 838244 w 996623"/>
                <a:gd name="connsiteY3060" fmla="*/ 382748 h 994936"/>
                <a:gd name="connsiteX3061" fmla="*/ 830437 w 996623"/>
                <a:gd name="connsiteY3061" fmla="*/ 385451 h 994936"/>
                <a:gd name="connsiteX3062" fmla="*/ 830437 w 996623"/>
                <a:gd name="connsiteY3062" fmla="*/ 385451 h 994936"/>
                <a:gd name="connsiteX3063" fmla="*/ 826100 w 996623"/>
                <a:gd name="connsiteY3063" fmla="*/ 386952 h 994936"/>
                <a:gd name="connsiteX3064" fmla="*/ 830470 w 996623"/>
                <a:gd name="connsiteY3064" fmla="*/ 385484 h 994936"/>
                <a:gd name="connsiteX3065" fmla="*/ 838277 w 996623"/>
                <a:gd name="connsiteY3065" fmla="*/ 382782 h 994936"/>
                <a:gd name="connsiteX3066" fmla="*/ 839111 w 996623"/>
                <a:gd name="connsiteY3066" fmla="*/ 382481 h 994936"/>
                <a:gd name="connsiteX3067" fmla="*/ 839111 w 996623"/>
                <a:gd name="connsiteY3067" fmla="*/ 382481 h 994936"/>
                <a:gd name="connsiteX3068" fmla="*/ 843515 w 996623"/>
                <a:gd name="connsiteY3068" fmla="*/ 380947 h 994936"/>
                <a:gd name="connsiteX3069" fmla="*/ 803413 w 996623"/>
                <a:gd name="connsiteY3069" fmla="*/ 560473 h 994936"/>
                <a:gd name="connsiteX3070" fmla="*/ 803413 w 996623"/>
                <a:gd name="connsiteY3070" fmla="*/ 560239 h 994936"/>
                <a:gd name="connsiteX3071" fmla="*/ 803413 w 996623"/>
                <a:gd name="connsiteY3071" fmla="*/ 560239 h 994936"/>
                <a:gd name="connsiteX3072" fmla="*/ 803213 w 996623"/>
                <a:gd name="connsiteY3072" fmla="*/ 560373 h 994936"/>
                <a:gd name="connsiteX3073" fmla="*/ 805382 w 996623"/>
                <a:gd name="connsiteY3073" fmla="*/ 548662 h 994936"/>
                <a:gd name="connsiteX3074" fmla="*/ 805715 w 996623"/>
                <a:gd name="connsiteY3074" fmla="*/ 546394 h 994936"/>
                <a:gd name="connsiteX3075" fmla="*/ 805915 w 996623"/>
                <a:gd name="connsiteY3075" fmla="*/ 544826 h 994936"/>
                <a:gd name="connsiteX3076" fmla="*/ 805181 w 996623"/>
                <a:gd name="connsiteY3076" fmla="*/ 548562 h 994936"/>
                <a:gd name="connsiteX3077" fmla="*/ 804848 w 996623"/>
                <a:gd name="connsiteY3077" fmla="*/ 552166 h 994936"/>
                <a:gd name="connsiteX3078" fmla="*/ 805048 w 996623"/>
                <a:gd name="connsiteY3078" fmla="*/ 551031 h 994936"/>
                <a:gd name="connsiteX3079" fmla="*/ 805048 w 996623"/>
                <a:gd name="connsiteY3079" fmla="*/ 550230 h 994936"/>
                <a:gd name="connsiteX3080" fmla="*/ 805048 w 996623"/>
                <a:gd name="connsiteY3080" fmla="*/ 550998 h 994936"/>
                <a:gd name="connsiteX3081" fmla="*/ 804647 w 996623"/>
                <a:gd name="connsiteY3081" fmla="*/ 552066 h 994936"/>
                <a:gd name="connsiteX3082" fmla="*/ 805915 w 996623"/>
                <a:gd name="connsiteY3082" fmla="*/ 544826 h 994936"/>
                <a:gd name="connsiteX3083" fmla="*/ 806316 w 996623"/>
                <a:gd name="connsiteY3083" fmla="*/ 541790 h 994936"/>
                <a:gd name="connsiteX3084" fmla="*/ 806683 w 996623"/>
                <a:gd name="connsiteY3084" fmla="*/ 538654 h 994936"/>
                <a:gd name="connsiteX3085" fmla="*/ 805715 w 996623"/>
                <a:gd name="connsiteY3085" fmla="*/ 544726 h 994936"/>
                <a:gd name="connsiteX3086" fmla="*/ 806683 w 996623"/>
                <a:gd name="connsiteY3086" fmla="*/ 538654 h 994936"/>
                <a:gd name="connsiteX3087" fmla="*/ 806683 w 996623"/>
                <a:gd name="connsiteY3087" fmla="*/ 538654 h 994936"/>
                <a:gd name="connsiteX3088" fmla="*/ 807250 w 996623"/>
                <a:gd name="connsiteY3088" fmla="*/ 533082 h 994936"/>
                <a:gd name="connsiteX3089" fmla="*/ 806482 w 996623"/>
                <a:gd name="connsiteY3089" fmla="*/ 538553 h 994936"/>
                <a:gd name="connsiteX3090" fmla="*/ 741358 w 996623"/>
                <a:gd name="connsiteY3090" fmla="*/ 814165 h 994936"/>
                <a:gd name="connsiteX3091" fmla="*/ 741358 w 996623"/>
                <a:gd name="connsiteY3091" fmla="*/ 814165 h 994936"/>
                <a:gd name="connsiteX3092" fmla="*/ 738656 w 996623"/>
                <a:gd name="connsiteY3092" fmla="*/ 816300 h 994936"/>
                <a:gd name="connsiteX3093" fmla="*/ 734886 w 996623"/>
                <a:gd name="connsiteY3093" fmla="*/ 819236 h 994936"/>
                <a:gd name="connsiteX3094" fmla="*/ 731849 w 996623"/>
                <a:gd name="connsiteY3094" fmla="*/ 821572 h 994936"/>
                <a:gd name="connsiteX3095" fmla="*/ 734886 w 996623"/>
                <a:gd name="connsiteY3095" fmla="*/ 819270 h 994936"/>
                <a:gd name="connsiteX3096" fmla="*/ 738656 w 996623"/>
                <a:gd name="connsiteY3096" fmla="*/ 816334 h 994936"/>
                <a:gd name="connsiteX3097" fmla="*/ 741358 w 996623"/>
                <a:gd name="connsiteY3097" fmla="*/ 814198 h 994936"/>
                <a:gd name="connsiteX3098" fmla="*/ 741358 w 996623"/>
                <a:gd name="connsiteY3098" fmla="*/ 814198 h 994936"/>
                <a:gd name="connsiteX3099" fmla="*/ 743560 w 996623"/>
                <a:gd name="connsiteY3099" fmla="*/ 812397 h 994936"/>
                <a:gd name="connsiteX3100" fmla="*/ 731583 w 996623"/>
                <a:gd name="connsiteY3100" fmla="*/ 821738 h 994936"/>
                <a:gd name="connsiteX3101" fmla="*/ 730515 w 996623"/>
                <a:gd name="connsiteY3101" fmla="*/ 822539 h 994936"/>
                <a:gd name="connsiteX3102" fmla="*/ 731583 w 996623"/>
                <a:gd name="connsiteY3102" fmla="*/ 821772 h 994936"/>
                <a:gd name="connsiteX3103" fmla="*/ 731583 w 996623"/>
                <a:gd name="connsiteY3103" fmla="*/ 821772 h 994936"/>
                <a:gd name="connsiteX3104" fmla="*/ 719238 w 996623"/>
                <a:gd name="connsiteY3104" fmla="*/ 830646 h 994936"/>
                <a:gd name="connsiteX3105" fmla="*/ 719005 w 996623"/>
                <a:gd name="connsiteY3105" fmla="*/ 830813 h 994936"/>
                <a:gd name="connsiteX3106" fmla="*/ 719238 w 996623"/>
                <a:gd name="connsiteY3106" fmla="*/ 830813 h 994936"/>
                <a:gd name="connsiteX3107" fmla="*/ 721140 w 996623"/>
                <a:gd name="connsiteY3107" fmla="*/ 829479 h 994936"/>
                <a:gd name="connsiteX3108" fmla="*/ 718971 w 996623"/>
                <a:gd name="connsiteY3108" fmla="*/ 830546 h 994936"/>
                <a:gd name="connsiteX3109" fmla="*/ 715035 w 996623"/>
                <a:gd name="connsiteY3109" fmla="*/ 833516 h 994936"/>
                <a:gd name="connsiteX3110" fmla="*/ 711231 w 996623"/>
                <a:gd name="connsiteY3110" fmla="*/ 836085 h 994936"/>
                <a:gd name="connsiteX3111" fmla="*/ 715035 w 996623"/>
                <a:gd name="connsiteY3111" fmla="*/ 833549 h 994936"/>
                <a:gd name="connsiteX3112" fmla="*/ 715502 w 996623"/>
                <a:gd name="connsiteY3112" fmla="*/ 833215 h 994936"/>
                <a:gd name="connsiteX3113" fmla="*/ 702290 w 996623"/>
                <a:gd name="connsiteY3113" fmla="*/ 841556 h 994936"/>
                <a:gd name="connsiteX3114" fmla="*/ 698954 w 996623"/>
                <a:gd name="connsiteY3114" fmla="*/ 843591 h 994936"/>
                <a:gd name="connsiteX3115" fmla="*/ 702290 w 996623"/>
                <a:gd name="connsiteY3115" fmla="*/ 841590 h 994936"/>
                <a:gd name="connsiteX3116" fmla="*/ 707194 w 996623"/>
                <a:gd name="connsiteY3116" fmla="*/ 838487 h 994936"/>
                <a:gd name="connsiteX3117" fmla="*/ 702290 w 996623"/>
                <a:gd name="connsiteY3117" fmla="*/ 841556 h 994936"/>
                <a:gd name="connsiteX3118" fmla="*/ 697386 w 996623"/>
                <a:gd name="connsiteY3118" fmla="*/ 811796 h 994936"/>
                <a:gd name="connsiteX3119" fmla="*/ 697085 w 996623"/>
                <a:gd name="connsiteY3119" fmla="*/ 811996 h 994936"/>
                <a:gd name="connsiteX3120" fmla="*/ 696151 w 996623"/>
                <a:gd name="connsiteY3120" fmla="*/ 812630 h 994936"/>
                <a:gd name="connsiteX3121" fmla="*/ 695484 w 996623"/>
                <a:gd name="connsiteY3121" fmla="*/ 813097 h 994936"/>
                <a:gd name="connsiteX3122" fmla="*/ 695117 w 996623"/>
                <a:gd name="connsiteY3122" fmla="*/ 813331 h 994936"/>
                <a:gd name="connsiteX3123" fmla="*/ 695117 w 996623"/>
                <a:gd name="connsiteY3123" fmla="*/ 813331 h 994936"/>
                <a:gd name="connsiteX3124" fmla="*/ 694883 w 996623"/>
                <a:gd name="connsiteY3124" fmla="*/ 813498 h 994936"/>
                <a:gd name="connsiteX3125" fmla="*/ 694016 w 996623"/>
                <a:gd name="connsiteY3125" fmla="*/ 814098 h 994936"/>
                <a:gd name="connsiteX3126" fmla="*/ 695684 w 996623"/>
                <a:gd name="connsiteY3126" fmla="*/ 813031 h 994936"/>
                <a:gd name="connsiteX3127" fmla="*/ 698853 w 996623"/>
                <a:gd name="connsiteY3127" fmla="*/ 810862 h 994936"/>
                <a:gd name="connsiteX3128" fmla="*/ 677368 w 996623"/>
                <a:gd name="connsiteY3128" fmla="*/ 824207 h 994936"/>
                <a:gd name="connsiteX3129" fmla="*/ 677868 w 996623"/>
                <a:gd name="connsiteY3129" fmla="*/ 823907 h 994936"/>
                <a:gd name="connsiteX3130" fmla="*/ 673598 w 996623"/>
                <a:gd name="connsiteY3130" fmla="*/ 826343 h 994936"/>
                <a:gd name="connsiteX3131" fmla="*/ 673598 w 996623"/>
                <a:gd name="connsiteY3131" fmla="*/ 826343 h 994936"/>
                <a:gd name="connsiteX3132" fmla="*/ 665190 w 996623"/>
                <a:gd name="connsiteY3132" fmla="*/ 830947 h 994936"/>
                <a:gd name="connsiteX3133" fmla="*/ 665524 w 996623"/>
                <a:gd name="connsiteY3133" fmla="*/ 830780 h 994936"/>
                <a:gd name="connsiteX3134" fmla="*/ 665524 w 996623"/>
                <a:gd name="connsiteY3134" fmla="*/ 830780 h 994936"/>
                <a:gd name="connsiteX3135" fmla="*/ 664390 w 996623"/>
                <a:gd name="connsiteY3135" fmla="*/ 831380 h 994936"/>
                <a:gd name="connsiteX3136" fmla="*/ 664390 w 996623"/>
                <a:gd name="connsiteY3136" fmla="*/ 831380 h 994936"/>
                <a:gd name="connsiteX3137" fmla="*/ 664590 w 996623"/>
                <a:gd name="connsiteY3137" fmla="*/ 831380 h 994936"/>
                <a:gd name="connsiteX3138" fmla="*/ 664590 w 996623"/>
                <a:gd name="connsiteY3138" fmla="*/ 831380 h 994936"/>
                <a:gd name="connsiteX3139" fmla="*/ 659051 w 996623"/>
                <a:gd name="connsiteY3139" fmla="*/ 834083 h 994936"/>
                <a:gd name="connsiteX3140" fmla="*/ 659051 w 996623"/>
                <a:gd name="connsiteY3140" fmla="*/ 834083 h 994936"/>
                <a:gd name="connsiteX3141" fmla="*/ 658484 w 996623"/>
                <a:gd name="connsiteY3141" fmla="*/ 834383 h 994936"/>
                <a:gd name="connsiteX3142" fmla="*/ 657884 w 996623"/>
                <a:gd name="connsiteY3142" fmla="*/ 834683 h 994936"/>
                <a:gd name="connsiteX3143" fmla="*/ 658484 w 996623"/>
                <a:gd name="connsiteY3143" fmla="*/ 834416 h 994936"/>
                <a:gd name="connsiteX3144" fmla="*/ 658484 w 996623"/>
                <a:gd name="connsiteY3144" fmla="*/ 834416 h 994936"/>
                <a:gd name="connsiteX3145" fmla="*/ 557995 w 996623"/>
                <a:gd name="connsiteY3145" fmla="*/ 160017 h 994936"/>
                <a:gd name="connsiteX3146" fmla="*/ 557995 w 996623"/>
                <a:gd name="connsiteY3146" fmla="*/ 160017 h 994936"/>
                <a:gd name="connsiteX3147" fmla="*/ 557128 w 996623"/>
                <a:gd name="connsiteY3147" fmla="*/ 164521 h 994936"/>
                <a:gd name="connsiteX3148" fmla="*/ 558062 w 996623"/>
                <a:gd name="connsiteY3148" fmla="*/ 160017 h 994936"/>
                <a:gd name="connsiteX3149" fmla="*/ 558062 w 996623"/>
                <a:gd name="connsiteY3149" fmla="*/ 160017 h 994936"/>
                <a:gd name="connsiteX3150" fmla="*/ 558929 w 996623"/>
                <a:gd name="connsiteY3150" fmla="*/ 155546 h 994936"/>
                <a:gd name="connsiteX3151" fmla="*/ 711932 w 996623"/>
                <a:gd name="connsiteY3151" fmla="*/ 336841 h 994936"/>
                <a:gd name="connsiteX3152" fmla="*/ 708762 w 996623"/>
                <a:gd name="connsiteY3152" fmla="*/ 332704 h 994936"/>
                <a:gd name="connsiteX3153" fmla="*/ 705426 w 996623"/>
                <a:gd name="connsiteY3153" fmla="*/ 328600 h 994936"/>
                <a:gd name="connsiteX3154" fmla="*/ 694716 w 996623"/>
                <a:gd name="connsiteY3154" fmla="*/ 337275 h 994936"/>
                <a:gd name="connsiteX3155" fmla="*/ 694716 w 996623"/>
                <a:gd name="connsiteY3155" fmla="*/ 337275 h 994936"/>
                <a:gd name="connsiteX3156" fmla="*/ 684074 w 996623"/>
                <a:gd name="connsiteY3156" fmla="*/ 345916 h 994936"/>
                <a:gd name="connsiteX3157" fmla="*/ 684074 w 996623"/>
                <a:gd name="connsiteY3157" fmla="*/ 345916 h 994936"/>
                <a:gd name="connsiteX3158" fmla="*/ 680537 w 996623"/>
                <a:gd name="connsiteY3158" fmla="*/ 348818 h 994936"/>
                <a:gd name="connsiteX3159" fmla="*/ 678769 w 996623"/>
                <a:gd name="connsiteY3159" fmla="*/ 350253 h 994936"/>
                <a:gd name="connsiteX3160" fmla="*/ 673431 w 996623"/>
                <a:gd name="connsiteY3160" fmla="*/ 354590 h 994936"/>
                <a:gd name="connsiteX3161" fmla="*/ 673431 w 996623"/>
                <a:gd name="connsiteY3161" fmla="*/ 354590 h 994936"/>
                <a:gd name="connsiteX3162" fmla="*/ 666325 w 996623"/>
                <a:gd name="connsiteY3162" fmla="*/ 360362 h 994936"/>
                <a:gd name="connsiteX3163" fmla="*/ 659152 w 996623"/>
                <a:gd name="connsiteY3163" fmla="*/ 366234 h 994936"/>
                <a:gd name="connsiteX3164" fmla="*/ 659152 w 996623"/>
                <a:gd name="connsiteY3164" fmla="*/ 366234 h 994936"/>
                <a:gd name="connsiteX3165" fmla="*/ 648509 w 996623"/>
                <a:gd name="connsiteY3165" fmla="*/ 374875 h 994936"/>
                <a:gd name="connsiteX3166" fmla="*/ 648509 w 996623"/>
                <a:gd name="connsiteY3166" fmla="*/ 374875 h 994936"/>
                <a:gd name="connsiteX3167" fmla="*/ 648742 w 996623"/>
                <a:gd name="connsiteY3167" fmla="*/ 375142 h 994936"/>
                <a:gd name="connsiteX3168" fmla="*/ 649009 w 996623"/>
                <a:gd name="connsiteY3168" fmla="*/ 375475 h 994936"/>
                <a:gd name="connsiteX3169" fmla="*/ 649009 w 996623"/>
                <a:gd name="connsiteY3169" fmla="*/ 375475 h 994936"/>
                <a:gd name="connsiteX3170" fmla="*/ 649009 w 996623"/>
                <a:gd name="connsiteY3170" fmla="*/ 375675 h 994936"/>
                <a:gd name="connsiteX3171" fmla="*/ 649009 w 996623"/>
                <a:gd name="connsiteY3171" fmla="*/ 375675 h 994936"/>
                <a:gd name="connsiteX3172" fmla="*/ 649476 w 996623"/>
                <a:gd name="connsiteY3172" fmla="*/ 376209 h 994936"/>
                <a:gd name="connsiteX3173" fmla="*/ 649843 w 996623"/>
                <a:gd name="connsiteY3173" fmla="*/ 376710 h 994936"/>
                <a:gd name="connsiteX3174" fmla="*/ 649843 w 996623"/>
                <a:gd name="connsiteY3174" fmla="*/ 376710 h 994936"/>
                <a:gd name="connsiteX3175" fmla="*/ 650110 w 996623"/>
                <a:gd name="connsiteY3175" fmla="*/ 377077 h 994936"/>
                <a:gd name="connsiteX3176" fmla="*/ 650110 w 996623"/>
                <a:gd name="connsiteY3176" fmla="*/ 377243 h 994936"/>
                <a:gd name="connsiteX3177" fmla="*/ 650511 w 996623"/>
                <a:gd name="connsiteY3177" fmla="*/ 377777 h 994936"/>
                <a:gd name="connsiteX3178" fmla="*/ 650511 w 996623"/>
                <a:gd name="connsiteY3178" fmla="*/ 377777 h 994936"/>
                <a:gd name="connsiteX3179" fmla="*/ 650711 w 996623"/>
                <a:gd name="connsiteY3179" fmla="*/ 378044 h 994936"/>
                <a:gd name="connsiteX3180" fmla="*/ 650711 w 996623"/>
                <a:gd name="connsiteY3180" fmla="*/ 378044 h 994936"/>
                <a:gd name="connsiteX3181" fmla="*/ 651111 w 996623"/>
                <a:gd name="connsiteY3181" fmla="*/ 378545 h 994936"/>
                <a:gd name="connsiteX3182" fmla="*/ 651512 w 996623"/>
                <a:gd name="connsiteY3182" fmla="*/ 379045 h 994936"/>
                <a:gd name="connsiteX3183" fmla="*/ 652145 w 996623"/>
                <a:gd name="connsiteY3183" fmla="*/ 379879 h 994936"/>
                <a:gd name="connsiteX3184" fmla="*/ 652145 w 996623"/>
                <a:gd name="connsiteY3184" fmla="*/ 379879 h 994936"/>
                <a:gd name="connsiteX3185" fmla="*/ 652446 w 996623"/>
                <a:gd name="connsiteY3185" fmla="*/ 380279 h 994936"/>
                <a:gd name="connsiteX3186" fmla="*/ 652446 w 996623"/>
                <a:gd name="connsiteY3186" fmla="*/ 380279 h 994936"/>
                <a:gd name="connsiteX3187" fmla="*/ 652846 w 996623"/>
                <a:gd name="connsiteY3187" fmla="*/ 380847 h 994936"/>
                <a:gd name="connsiteX3188" fmla="*/ 652846 w 996623"/>
                <a:gd name="connsiteY3188" fmla="*/ 380847 h 994936"/>
                <a:gd name="connsiteX3189" fmla="*/ 652846 w 996623"/>
                <a:gd name="connsiteY3189" fmla="*/ 380847 h 994936"/>
                <a:gd name="connsiteX3190" fmla="*/ 652846 w 996623"/>
                <a:gd name="connsiteY3190" fmla="*/ 380847 h 994936"/>
                <a:gd name="connsiteX3191" fmla="*/ 653380 w 996623"/>
                <a:gd name="connsiteY3191" fmla="*/ 381581 h 994936"/>
                <a:gd name="connsiteX3192" fmla="*/ 653380 w 996623"/>
                <a:gd name="connsiteY3192" fmla="*/ 381581 h 994936"/>
                <a:gd name="connsiteX3193" fmla="*/ 653380 w 996623"/>
                <a:gd name="connsiteY3193" fmla="*/ 381747 h 994936"/>
                <a:gd name="connsiteX3194" fmla="*/ 653380 w 996623"/>
                <a:gd name="connsiteY3194" fmla="*/ 381747 h 994936"/>
                <a:gd name="connsiteX3195" fmla="*/ 653380 w 996623"/>
                <a:gd name="connsiteY3195" fmla="*/ 381747 h 994936"/>
                <a:gd name="connsiteX3196" fmla="*/ 653380 w 996623"/>
                <a:gd name="connsiteY3196" fmla="*/ 381747 h 994936"/>
                <a:gd name="connsiteX3197" fmla="*/ 653613 w 996623"/>
                <a:gd name="connsiteY3197" fmla="*/ 382048 h 994936"/>
                <a:gd name="connsiteX3198" fmla="*/ 653613 w 996623"/>
                <a:gd name="connsiteY3198" fmla="*/ 382048 h 994936"/>
                <a:gd name="connsiteX3199" fmla="*/ 654147 w 996623"/>
                <a:gd name="connsiteY3199" fmla="*/ 382782 h 994936"/>
                <a:gd name="connsiteX3200" fmla="*/ 654147 w 996623"/>
                <a:gd name="connsiteY3200" fmla="*/ 382782 h 994936"/>
                <a:gd name="connsiteX3201" fmla="*/ 654147 w 996623"/>
                <a:gd name="connsiteY3201" fmla="*/ 382982 h 994936"/>
                <a:gd name="connsiteX3202" fmla="*/ 654514 w 996623"/>
                <a:gd name="connsiteY3202" fmla="*/ 383516 h 994936"/>
                <a:gd name="connsiteX3203" fmla="*/ 654514 w 996623"/>
                <a:gd name="connsiteY3203" fmla="*/ 383516 h 994936"/>
                <a:gd name="connsiteX3204" fmla="*/ 654514 w 996623"/>
                <a:gd name="connsiteY3204" fmla="*/ 383516 h 994936"/>
                <a:gd name="connsiteX3205" fmla="*/ 654714 w 996623"/>
                <a:gd name="connsiteY3205" fmla="*/ 383783 h 994936"/>
                <a:gd name="connsiteX3206" fmla="*/ 654714 w 996623"/>
                <a:gd name="connsiteY3206" fmla="*/ 383949 h 994936"/>
                <a:gd name="connsiteX3207" fmla="*/ 654714 w 996623"/>
                <a:gd name="connsiteY3207" fmla="*/ 384150 h 994936"/>
                <a:gd name="connsiteX3208" fmla="*/ 655148 w 996623"/>
                <a:gd name="connsiteY3208" fmla="*/ 384783 h 994936"/>
                <a:gd name="connsiteX3209" fmla="*/ 655515 w 996623"/>
                <a:gd name="connsiteY3209" fmla="*/ 385284 h 994936"/>
                <a:gd name="connsiteX3210" fmla="*/ 655715 w 996623"/>
                <a:gd name="connsiteY3210" fmla="*/ 385551 h 994936"/>
                <a:gd name="connsiteX3211" fmla="*/ 655715 w 996623"/>
                <a:gd name="connsiteY3211" fmla="*/ 385751 h 994936"/>
                <a:gd name="connsiteX3212" fmla="*/ 655715 w 996623"/>
                <a:gd name="connsiteY3212" fmla="*/ 385751 h 994936"/>
                <a:gd name="connsiteX3213" fmla="*/ 655915 w 996623"/>
                <a:gd name="connsiteY3213" fmla="*/ 386018 h 994936"/>
                <a:gd name="connsiteX3214" fmla="*/ 656149 w 996623"/>
                <a:gd name="connsiteY3214" fmla="*/ 386351 h 994936"/>
                <a:gd name="connsiteX3215" fmla="*/ 656149 w 996623"/>
                <a:gd name="connsiteY3215" fmla="*/ 386351 h 994936"/>
                <a:gd name="connsiteX3216" fmla="*/ 656583 w 996623"/>
                <a:gd name="connsiteY3216" fmla="*/ 387052 h 994936"/>
                <a:gd name="connsiteX3217" fmla="*/ 656916 w 996623"/>
                <a:gd name="connsiteY3217" fmla="*/ 387553 h 994936"/>
                <a:gd name="connsiteX3218" fmla="*/ 656916 w 996623"/>
                <a:gd name="connsiteY3218" fmla="*/ 387553 h 994936"/>
                <a:gd name="connsiteX3219" fmla="*/ 656916 w 996623"/>
                <a:gd name="connsiteY3219" fmla="*/ 387553 h 994936"/>
                <a:gd name="connsiteX3220" fmla="*/ 656916 w 996623"/>
                <a:gd name="connsiteY3220" fmla="*/ 387553 h 994936"/>
                <a:gd name="connsiteX3221" fmla="*/ 657150 w 996623"/>
                <a:gd name="connsiteY3221" fmla="*/ 387886 h 994936"/>
                <a:gd name="connsiteX3222" fmla="*/ 657383 w 996623"/>
                <a:gd name="connsiteY3222" fmla="*/ 388253 h 994936"/>
                <a:gd name="connsiteX3223" fmla="*/ 657383 w 996623"/>
                <a:gd name="connsiteY3223" fmla="*/ 388253 h 994936"/>
                <a:gd name="connsiteX3224" fmla="*/ 657383 w 996623"/>
                <a:gd name="connsiteY3224" fmla="*/ 388453 h 994936"/>
                <a:gd name="connsiteX3225" fmla="*/ 657383 w 996623"/>
                <a:gd name="connsiteY3225" fmla="*/ 388654 h 994936"/>
                <a:gd name="connsiteX3226" fmla="*/ 657917 w 996623"/>
                <a:gd name="connsiteY3226" fmla="*/ 389454 h 994936"/>
                <a:gd name="connsiteX3227" fmla="*/ 658084 w 996623"/>
                <a:gd name="connsiteY3227" fmla="*/ 389754 h 994936"/>
                <a:gd name="connsiteX3228" fmla="*/ 658418 w 996623"/>
                <a:gd name="connsiteY3228" fmla="*/ 390255 h 994936"/>
                <a:gd name="connsiteX3229" fmla="*/ 658418 w 996623"/>
                <a:gd name="connsiteY3229" fmla="*/ 390255 h 994936"/>
                <a:gd name="connsiteX3230" fmla="*/ 658418 w 996623"/>
                <a:gd name="connsiteY3230" fmla="*/ 390422 h 994936"/>
                <a:gd name="connsiteX3231" fmla="*/ 658418 w 996623"/>
                <a:gd name="connsiteY3231" fmla="*/ 390422 h 994936"/>
                <a:gd name="connsiteX3232" fmla="*/ 658418 w 996623"/>
                <a:gd name="connsiteY3232" fmla="*/ 390422 h 994936"/>
                <a:gd name="connsiteX3233" fmla="*/ 658618 w 996623"/>
                <a:gd name="connsiteY3233" fmla="*/ 390755 h 994936"/>
                <a:gd name="connsiteX3234" fmla="*/ 658618 w 996623"/>
                <a:gd name="connsiteY3234" fmla="*/ 390922 h 994936"/>
                <a:gd name="connsiteX3235" fmla="*/ 658618 w 996623"/>
                <a:gd name="connsiteY3235" fmla="*/ 391089 h 994936"/>
                <a:gd name="connsiteX3236" fmla="*/ 658618 w 996623"/>
                <a:gd name="connsiteY3236" fmla="*/ 391256 h 994936"/>
                <a:gd name="connsiteX3237" fmla="*/ 658785 w 996623"/>
                <a:gd name="connsiteY3237" fmla="*/ 391489 h 994936"/>
                <a:gd name="connsiteX3238" fmla="*/ 658785 w 996623"/>
                <a:gd name="connsiteY3238" fmla="*/ 391656 h 994936"/>
                <a:gd name="connsiteX3239" fmla="*/ 660353 w 996623"/>
                <a:gd name="connsiteY3239" fmla="*/ 394158 h 994936"/>
                <a:gd name="connsiteX3240" fmla="*/ 661020 w 996623"/>
                <a:gd name="connsiteY3240" fmla="*/ 395226 h 994936"/>
                <a:gd name="connsiteX3241" fmla="*/ 661854 w 996623"/>
                <a:gd name="connsiteY3241" fmla="*/ 396594 h 994936"/>
                <a:gd name="connsiteX3242" fmla="*/ 662655 w 996623"/>
                <a:gd name="connsiteY3242" fmla="*/ 398029 h 994936"/>
                <a:gd name="connsiteX3243" fmla="*/ 663222 w 996623"/>
                <a:gd name="connsiteY3243" fmla="*/ 398929 h 994936"/>
                <a:gd name="connsiteX3244" fmla="*/ 664690 w 996623"/>
                <a:gd name="connsiteY3244" fmla="*/ 401498 h 994936"/>
                <a:gd name="connsiteX3245" fmla="*/ 665257 w 996623"/>
                <a:gd name="connsiteY3245" fmla="*/ 402566 h 994936"/>
                <a:gd name="connsiteX3246" fmla="*/ 666058 w 996623"/>
                <a:gd name="connsiteY3246" fmla="*/ 404034 h 994936"/>
                <a:gd name="connsiteX3247" fmla="*/ 666358 w 996623"/>
                <a:gd name="connsiteY3247" fmla="*/ 404568 h 994936"/>
                <a:gd name="connsiteX3248" fmla="*/ 667025 w 996623"/>
                <a:gd name="connsiteY3248" fmla="*/ 405802 h 994936"/>
                <a:gd name="connsiteX3249" fmla="*/ 667993 w 996623"/>
                <a:gd name="connsiteY3249" fmla="*/ 407704 h 994936"/>
                <a:gd name="connsiteX3250" fmla="*/ 668393 w 996623"/>
                <a:gd name="connsiteY3250" fmla="*/ 408438 h 994936"/>
                <a:gd name="connsiteX3251" fmla="*/ 668393 w 996623"/>
                <a:gd name="connsiteY3251" fmla="*/ 408605 h 994936"/>
                <a:gd name="connsiteX3252" fmla="*/ 668393 w 996623"/>
                <a:gd name="connsiteY3252" fmla="*/ 408905 h 994936"/>
                <a:gd name="connsiteX3253" fmla="*/ 668693 w 996623"/>
                <a:gd name="connsiteY3253" fmla="*/ 409505 h 994936"/>
                <a:gd name="connsiteX3254" fmla="*/ 669060 w 996623"/>
                <a:gd name="connsiteY3254" fmla="*/ 410173 h 994936"/>
                <a:gd name="connsiteX3255" fmla="*/ 669394 w 996623"/>
                <a:gd name="connsiteY3255" fmla="*/ 410873 h 994936"/>
                <a:gd name="connsiteX3256" fmla="*/ 670095 w 996623"/>
                <a:gd name="connsiteY3256" fmla="*/ 412274 h 994936"/>
                <a:gd name="connsiteX3257" fmla="*/ 670095 w 996623"/>
                <a:gd name="connsiteY3257" fmla="*/ 412274 h 994936"/>
                <a:gd name="connsiteX3258" fmla="*/ 670862 w 996623"/>
                <a:gd name="connsiteY3258" fmla="*/ 413943 h 994936"/>
                <a:gd name="connsiteX3259" fmla="*/ 671663 w 996623"/>
                <a:gd name="connsiteY3259" fmla="*/ 415611 h 994936"/>
                <a:gd name="connsiteX3260" fmla="*/ 671663 w 996623"/>
                <a:gd name="connsiteY3260" fmla="*/ 415811 h 994936"/>
                <a:gd name="connsiteX3261" fmla="*/ 671963 w 996623"/>
                <a:gd name="connsiteY3261" fmla="*/ 416512 h 994936"/>
                <a:gd name="connsiteX3262" fmla="*/ 672297 w 996623"/>
                <a:gd name="connsiteY3262" fmla="*/ 417212 h 994936"/>
                <a:gd name="connsiteX3263" fmla="*/ 673064 w 996623"/>
                <a:gd name="connsiteY3263" fmla="*/ 418947 h 994936"/>
                <a:gd name="connsiteX3264" fmla="*/ 673064 w 996623"/>
                <a:gd name="connsiteY3264" fmla="*/ 418947 h 994936"/>
                <a:gd name="connsiteX3265" fmla="*/ 673064 w 996623"/>
                <a:gd name="connsiteY3265" fmla="*/ 419381 h 994936"/>
                <a:gd name="connsiteX3266" fmla="*/ 673231 w 996623"/>
                <a:gd name="connsiteY3266" fmla="*/ 419714 h 994936"/>
                <a:gd name="connsiteX3267" fmla="*/ 673231 w 996623"/>
                <a:gd name="connsiteY3267" fmla="*/ 420048 h 994936"/>
                <a:gd name="connsiteX3268" fmla="*/ 673231 w 996623"/>
                <a:gd name="connsiteY3268" fmla="*/ 420048 h 994936"/>
                <a:gd name="connsiteX3269" fmla="*/ 673231 w 996623"/>
                <a:gd name="connsiteY3269" fmla="*/ 420382 h 994936"/>
                <a:gd name="connsiteX3270" fmla="*/ 674332 w 996623"/>
                <a:gd name="connsiteY3270" fmla="*/ 422984 h 994936"/>
                <a:gd name="connsiteX3271" fmla="*/ 675733 w 996623"/>
                <a:gd name="connsiteY3271" fmla="*/ 426554 h 994936"/>
                <a:gd name="connsiteX3272" fmla="*/ 675733 w 996623"/>
                <a:gd name="connsiteY3272" fmla="*/ 426721 h 994936"/>
                <a:gd name="connsiteX3273" fmla="*/ 675966 w 996623"/>
                <a:gd name="connsiteY3273" fmla="*/ 426721 h 994936"/>
                <a:gd name="connsiteX3274" fmla="*/ 675966 w 996623"/>
                <a:gd name="connsiteY3274" fmla="*/ 426721 h 994936"/>
                <a:gd name="connsiteX3275" fmla="*/ 688478 w 996623"/>
                <a:gd name="connsiteY3275" fmla="*/ 421916 h 994936"/>
                <a:gd name="connsiteX3276" fmla="*/ 688745 w 996623"/>
                <a:gd name="connsiteY3276" fmla="*/ 421916 h 994936"/>
                <a:gd name="connsiteX3277" fmla="*/ 705626 w 996623"/>
                <a:gd name="connsiteY3277" fmla="*/ 415411 h 994936"/>
                <a:gd name="connsiteX3278" fmla="*/ 705893 w 996623"/>
                <a:gd name="connsiteY3278" fmla="*/ 415411 h 994936"/>
                <a:gd name="connsiteX3279" fmla="*/ 718471 w 996623"/>
                <a:gd name="connsiteY3279" fmla="*/ 410606 h 994936"/>
                <a:gd name="connsiteX3280" fmla="*/ 718738 w 996623"/>
                <a:gd name="connsiteY3280" fmla="*/ 410606 h 994936"/>
                <a:gd name="connsiteX3281" fmla="*/ 731316 w 996623"/>
                <a:gd name="connsiteY3281" fmla="*/ 405769 h 994936"/>
                <a:gd name="connsiteX3282" fmla="*/ 731583 w 996623"/>
                <a:gd name="connsiteY3282" fmla="*/ 405769 h 994936"/>
                <a:gd name="connsiteX3283" fmla="*/ 744160 w 996623"/>
                <a:gd name="connsiteY3283" fmla="*/ 400931 h 994936"/>
                <a:gd name="connsiteX3284" fmla="*/ 711932 w 996623"/>
                <a:gd name="connsiteY3284" fmla="*/ 336941 h 994936"/>
                <a:gd name="connsiteX3285" fmla="*/ 711932 w 996623"/>
                <a:gd name="connsiteY3285" fmla="*/ 336841 h 994936"/>
                <a:gd name="connsiteX3286" fmla="*/ 708762 w 996623"/>
                <a:gd name="connsiteY3286" fmla="*/ 332704 h 994936"/>
                <a:gd name="connsiteX3287" fmla="*/ 705426 w 996623"/>
                <a:gd name="connsiteY3287" fmla="*/ 328600 h 994936"/>
                <a:gd name="connsiteX3288" fmla="*/ 694716 w 996623"/>
                <a:gd name="connsiteY3288" fmla="*/ 337275 h 994936"/>
                <a:gd name="connsiteX3289" fmla="*/ 694716 w 996623"/>
                <a:gd name="connsiteY3289" fmla="*/ 337275 h 994936"/>
                <a:gd name="connsiteX3290" fmla="*/ 684074 w 996623"/>
                <a:gd name="connsiteY3290" fmla="*/ 345916 h 994936"/>
                <a:gd name="connsiteX3291" fmla="*/ 684074 w 996623"/>
                <a:gd name="connsiteY3291" fmla="*/ 345916 h 994936"/>
                <a:gd name="connsiteX3292" fmla="*/ 680537 w 996623"/>
                <a:gd name="connsiteY3292" fmla="*/ 348818 h 994936"/>
                <a:gd name="connsiteX3293" fmla="*/ 678769 w 996623"/>
                <a:gd name="connsiteY3293" fmla="*/ 350253 h 994936"/>
                <a:gd name="connsiteX3294" fmla="*/ 673431 w 996623"/>
                <a:gd name="connsiteY3294" fmla="*/ 354590 h 994936"/>
                <a:gd name="connsiteX3295" fmla="*/ 673431 w 996623"/>
                <a:gd name="connsiteY3295" fmla="*/ 354590 h 994936"/>
                <a:gd name="connsiteX3296" fmla="*/ 666325 w 996623"/>
                <a:gd name="connsiteY3296" fmla="*/ 360362 h 994936"/>
                <a:gd name="connsiteX3297" fmla="*/ 659152 w 996623"/>
                <a:gd name="connsiteY3297" fmla="*/ 366234 h 994936"/>
                <a:gd name="connsiteX3298" fmla="*/ 659152 w 996623"/>
                <a:gd name="connsiteY3298" fmla="*/ 366234 h 994936"/>
                <a:gd name="connsiteX3299" fmla="*/ 648509 w 996623"/>
                <a:gd name="connsiteY3299" fmla="*/ 374875 h 994936"/>
                <a:gd name="connsiteX3300" fmla="*/ 648509 w 996623"/>
                <a:gd name="connsiteY3300" fmla="*/ 374875 h 994936"/>
                <a:gd name="connsiteX3301" fmla="*/ 648742 w 996623"/>
                <a:gd name="connsiteY3301" fmla="*/ 375142 h 994936"/>
                <a:gd name="connsiteX3302" fmla="*/ 649009 w 996623"/>
                <a:gd name="connsiteY3302" fmla="*/ 375475 h 994936"/>
                <a:gd name="connsiteX3303" fmla="*/ 649009 w 996623"/>
                <a:gd name="connsiteY3303" fmla="*/ 375475 h 994936"/>
                <a:gd name="connsiteX3304" fmla="*/ 649009 w 996623"/>
                <a:gd name="connsiteY3304" fmla="*/ 375675 h 994936"/>
                <a:gd name="connsiteX3305" fmla="*/ 649009 w 996623"/>
                <a:gd name="connsiteY3305" fmla="*/ 375675 h 994936"/>
                <a:gd name="connsiteX3306" fmla="*/ 649476 w 996623"/>
                <a:gd name="connsiteY3306" fmla="*/ 376209 h 994936"/>
                <a:gd name="connsiteX3307" fmla="*/ 649843 w 996623"/>
                <a:gd name="connsiteY3307" fmla="*/ 376710 h 994936"/>
                <a:gd name="connsiteX3308" fmla="*/ 649843 w 996623"/>
                <a:gd name="connsiteY3308" fmla="*/ 376710 h 994936"/>
                <a:gd name="connsiteX3309" fmla="*/ 650110 w 996623"/>
                <a:gd name="connsiteY3309" fmla="*/ 377077 h 994936"/>
                <a:gd name="connsiteX3310" fmla="*/ 650110 w 996623"/>
                <a:gd name="connsiteY3310" fmla="*/ 377243 h 994936"/>
                <a:gd name="connsiteX3311" fmla="*/ 650511 w 996623"/>
                <a:gd name="connsiteY3311" fmla="*/ 377777 h 994936"/>
                <a:gd name="connsiteX3312" fmla="*/ 650511 w 996623"/>
                <a:gd name="connsiteY3312" fmla="*/ 377777 h 994936"/>
                <a:gd name="connsiteX3313" fmla="*/ 650711 w 996623"/>
                <a:gd name="connsiteY3313" fmla="*/ 378044 h 994936"/>
                <a:gd name="connsiteX3314" fmla="*/ 650711 w 996623"/>
                <a:gd name="connsiteY3314" fmla="*/ 378044 h 994936"/>
                <a:gd name="connsiteX3315" fmla="*/ 651111 w 996623"/>
                <a:gd name="connsiteY3315" fmla="*/ 378545 h 994936"/>
                <a:gd name="connsiteX3316" fmla="*/ 651512 w 996623"/>
                <a:gd name="connsiteY3316" fmla="*/ 379045 h 994936"/>
                <a:gd name="connsiteX3317" fmla="*/ 652145 w 996623"/>
                <a:gd name="connsiteY3317" fmla="*/ 379879 h 994936"/>
                <a:gd name="connsiteX3318" fmla="*/ 652145 w 996623"/>
                <a:gd name="connsiteY3318" fmla="*/ 379879 h 994936"/>
                <a:gd name="connsiteX3319" fmla="*/ 652446 w 996623"/>
                <a:gd name="connsiteY3319" fmla="*/ 380279 h 994936"/>
                <a:gd name="connsiteX3320" fmla="*/ 652446 w 996623"/>
                <a:gd name="connsiteY3320" fmla="*/ 380279 h 994936"/>
                <a:gd name="connsiteX3321" fmla="*/ 652846 w 996623"/>
                <a:gd name="connsiteY3321" fmla="*/ 380847 h 994936"/>
                <a:gd name="connsiteX3322" fmla="*/ 652846 w 996623"/>
                <a:gd name="connsiteY3322" fmla="*/ 380847 h 994936"/>
                <a:gd name="connsiteX3323" fmla="*/ 652846 w 996623"/>
                <a:gd name="connsiteY3323" fmla="*/ 380847 h 994936"/>
                <a:gd name="connsiteX3324" fmla="*/ 652846 w 996623"/>
                <a:gd name="connsiteY3324" fmla="*/ 380847 h 994936"/>
                <a:gd name="connsiteX3325" fmla="*/ 653380 w 996623"/>
                <a:gd name="connsiteY3325" fmla="*/ 381581 h 994936"/>
                <a:gd name="connsiteX3326" fmla="*/ 653380 w 996623"/>
                <a:gd name="connsiteY3326" fmla="*/ 381581 h 994936"/>
                <a:gd name="connsiteX3327" fmla="*/ 653380 w 996623"/>
                <a:gd name="connsiteY3327" fmla="*/ 381747 h 994936"/>
                <a:gd name="connsiteX3328" fmla="*/ 653380 w 996623"/>
                <a:gd name="connsiteY3328" fmla="*/ 381747 h 994936"/>
                <a:gd name="connsiteX3329" fmla="*/ 653380 w 996623"/>
                <a:gd name="connsiteY3329" fmla="*/ 381747 h 994936"/>
                <a:gd name="connsiteX3330" fmla="*/ 653380 w 996623"/>
                <a:gd name="connsiteY3330" fmla="*/ 381747 h 994936"/>
                <a:gd name="connsiteX3331" fmla="*/ 653613 w 996623"/>
                <a:gd name="connsiteY3331" fmla="*/ 382048 h 994936"/>
                <a:gd name="connsiteX3332" fmla="*/ 653613 w 996623"/>
                <a:gd name="connsiteY3332" fmla="*/ 382048 h 994936"/>
                <a:gd name="connsiteX3333" fmla="*/ 654147 w 996623"/>
                <a:gd name="connsiteY3333" fmla="*/ 382782 h 994936"/>
                <a:gd name="connsiteX3334" fmla="*/ 654147 w 996623"/>
                <a:gd name="connsiteY3334" fmla="*/ 382782 h 994936"/>
                <a:gd name="connsiteX3335" fmla="*/ 654147 w 996623"/>
                <a:gd name="connsiteY3335" fmla="*/ 382982 h 994936"/>
                <a:gd name="connsiteX3336" fmla="*/ 654514 w 996623"/>
                <a:gd name="connsiteY3336" fmla="*/ 383516 h 994936"/>
                <a:gd name="connsiteX3337" fmla="*/ 654514 w 996623"/>
                <a:gd name="connsiteY3337" fmla="*/ 383516 h 994936"/>
                <a:gd name="connsiteX3338" fmla="*/ 654514 w 996623"/>
                <a:gd name="connsiteY3338" fmla="*/ 383516 h 994936"/>
                <a:gd name="connsiteX3339" fmla="*/ 654714 w 996623"/>
                <a:gd name="connsiteY3339" fmla="*/ 383783 h 994936"/>
                <a:gd name="connsiteX3340" fmla="*/ 654714 w 996623"/>
                <a:gd name="connsiteY3340" fmla="*/ 383949 h 994936"/>
                <a:gd name="connsiteX3341" fmla="*/ 654714 w 996623"/>
                <a:gd name="connsiteY3341" fmla="*/ 384150 h 994936"/>
                <a:gd name="connsiteX3342" fmla="*/ 655148 w 996623"/>
                <a:gd name="connsiteY3342" fmla="*/ 384783 h 994936"/>
                <a:gd name="connsiteX3343" fmla="*/ 655515 w 996623"/>
                <a:gd name="connsiteY3343" fmla="*/ 385284 h 994936"/>
                <a:gd name="connsiteX3344" fmla="*/ 655715 w 996623"/>
                <a:gd name="connsiteY3344" fmla="*/ 385551 h 994936"/>
                <a:gd name="connsiteX3345" fmla="*/ 655715 w 996623"/>
                <a:gd name="connsiteY3345" fmla="*/ 385751 h 994936"/>
                <a:gd name="connsiteX3346" fmla="*/ 655715 w 996623"/>
                <a:gd name="connsiteY3346" fmla="*/ 385751 h 994936"/>
                <a:gd name="connsiteX3347" fmla="*/ 655915 w 996623"/>
                <a:gd name="connsiteY3347" fmla="*/ 386018 h 994936"/>
                <a:gd name="connsiteX3348" fmla="*/ 656149 w 996623"/>
                <a:gd name="connsiteY3348" fmla="*/ 386351 h 994936"/>
                <a:gd name="connsiteX3349" fmla="*/ 656149 w 996623"/>
                <a:gd name="connsiteY3349" fmla="*/ 386351 h 994936"/>
                <a:gd name="connsiteX3350" fmla="*/ 656583 w 996623"/>
                <a:gd name="connsiteY3350" fmla="*/ 387052 h 994936"/>
                <a:gd name="connsiteX3351" fmla="*/ 656916 w 996623"/>
                <a:gd name="connsiteY3351" fmla="*/ 387553 h 994936"/>
                <a:gd name="connsiteX3352" fmla="*/ 656916 w 996623"/>
                <a:gd name="connsiteY3352" fmla="*/ 387553 h 994936"/>
                <a:gd name="connsiteX3353" fmla="*/ 656916 w 996623"/>
                <a:gd name="connsiteY3353" fmla="*/ 387553 h 994936"/>
                <a:gd name="connsiteX3354" fmla="*/ 656916 w 996623"/>
                <a:gd name="connsiteY3354" fmla="*/ 387553 h 994936"/>
                <a:gd name="connsiteX3355" fmla="*/ 657150 w 996623"/>
                <a:gd name="connsiteY3355" fmla="*/ 387886 h 994936"/>
                <a:gd name="connsiteX3356" fmla="*/ 657383 w 996623"/>
                <a:gd name="connsiteY3356" fmla="*/ 388253 h 994936"/>
                <a:gd name="connsiteX3357" fmla="*/ 657383 w 996623"/>
                <a:gd name="connsiteY3357" fmla="*/ 388253 h 994936"/>
                <a:gd name="connsiteX3358" fmla="*/ 657383 w 996623"/>
                <a:gd name="connsiteY3358" fmla="*/ 388453 h 994936"/>
                <a:gd name="connsiteX3359" fmla="*/ 657383 w 996623"/>
                <a:gd name="connsiteY3359" fmla="*/ 388654 h 994936"/>
                <a:gd name="connsiteX3360" fmla="*/ 657917 w 996623"/>
                <a:gd name="connsiteY3360" fmla="*/ 389454 h 994936"/>
                <a:gd name="connsiteX3361" fmla="*/ 658084 w 996623"/>
                <a:gd name="connsiteY3361" fmla="*/ 389754 h 994936"/>
                <a:gd name="connsiteX3362" fmla="*/ 658418 w 996623"/>
                <a:gd name="connsiteY3362" fmla="*/ 390255 h 994936"/>
                <a:gd name="connsiteX3363" fmla="*/ 658418 w 996623"/>
                <a:gd name="connsiteY3363" fmla="*/ 390255 h 994936"/>
                <a:gd name="connsiteX3364" fmla="*/ 658418 w 996623"/>
                <a:gd name="connsiteY3364" fmla="*/ 390422 h 994936"/>
                <a:gd name="connsiteX3365" fmla="*/ 658418 w 996623"/>
                <a:gd name="connsiteY3365" fmla="*/ 390422 h 994936"/>
                <a:gd name="connsiteX3366" fmla="*/ 658418 w 996623"/>
                <a:gd name="connsiteY3366" fmla="*/ 390422 h 994936"/>
                <a:gd name="connsiteX3367" fmla="*/ 658618 w 996623"/>
                <a:gd name="connsiteY3367" fmla="*/ 390755 h 994936"/>
                <a:gd name="connsiteX3368" fmla="*/ 658618 w 996623"/>
                <a:gd name="connsiteY3368" fmla="*/ 390922 h 994936"/>
                <a:gd name="connsiteX3369" fmla="*/ 658618 w 996623"/>
                <a:gd name="connsiteY3369" fmla="*/ 391089 h 994936"/>
                <a:gd name="connsiteX3370" fmla="*/ 658618 w 996623"/>
                <a:gd name="connsiteY3370" fmla="*/ 391256 h 994936"/>
                <a:gd name="connsiteX3371" fmla="*/ 658785 w 996623"/>
                <a:gd name="connsiteY3371" fmla="*/ 391489 h 994936"/>
                <a:gd name="connsiteX3372" fmla="*/ 658785 w 996623"/>
                <a:gd name="connsiteY3372" fmla="*/ 391656 h 994936"/>
                <a:gd name="connsiteX3373" fmla="*/ 660353 w 996623"/>
                <a:gd name="connsiteY3373" fmla="*/ 394158 h 994936"/>
                <a:gd name="connsiteX3374" fmla="*/ 661020 w 996623"/>
                <a:gd name="connsiteY3374" fmla="*/ 395226 h 994936"/>
                <a:gd name="connsiteX3375" fmla="*/ 661854 w 996623"/>
                <a:gd name="connsiteY3375" fmla="*/ 396594 h 994936"/>
                <a:gd name="connsiteX3376" fmla="*/ 662655 w 996623"/>
                <a:gd name="connsiteY3376" fmla="*/ 398029 h 994936"/>
                <a:gd name="connsiteX3377" fmla="*/ 663222 w 996623"/>
                <a:gd name="connsiteY3377" fmla="*/ 398929 h 994936"/>
                <a:gd name="connsiteX3378" fmla="*/ 664690 w 996623"/>
                <a:gd name="connsiteY3378" fmla="*/ 401498 h 994936"/>
                <a:gd name="connsiteX3379" fmla="*/ 665257 w 996623"/>
                <a:gd name="connsiteY3379" fmla="*/ 402566 h 994936"/>
                <a:gd name="connsiteX3380" fmla="*/ 666058 w 996623"/>
                <a:gd name="connsiteY3380" fmla="*/ 404034 h 994936"/>
                <a:gd name="connsiteX3381" fmla="*/ 666358 w 996623"/>
                <a:gd name="connsiteY3381" fmla="*/ 404568 h 994936"/>
                <a:gd name="connsiteX3382" fmla="*/ 667025 w 996623"/>
                <a:gd name="connsiteY3382" fmla="*/ 405802 h 994936"/>
                <a:gd name="connsiteX3383" fmla="*/ 667993 w 996623"/>
                <a:gd name="connsiteY3383" fmla="*/ 407704 h 994936"/>
                <a:gd name="connsiteX3384" fmla="*/ 668393 w 996623"/>
                <a:gd name="connsiteY3384" fmla="*/ 408438 h 994936"/>
                <a:gd name="connsiteX3385" fmla="*/ 668393 w 996623"/>
                <a:gd name="connsiteY3385" fmla="*/ 408605 h 994936"/>
                <a:gd name="connsiteX3386" fmla="*/ 668393 w 996623"/>
                <a:gd name="connsiteY3386" fmla="*/ 408905 h 994936"/>
                <a:gd name="connsiteX3387" fmla="*/ 668693 w 996623"/>
                <a:gd name="connsiteY3387" fmla="*/ 409505 h 994936"/>
                <a:gd name="connsiteX3388" fmla="*/ 669060 w 996623"/>
                <a:gd name="connsiteY3388" fmla="*/ 410173 h 994936"/>
                <a:gd name="connsiteX3389" fmla="*/ 669394 w 996623"/>
                <a:gd name="connsiteY3389" fmla="*/ 410873 h 994936"/>
                <a:gd name="connsiteX3390" fmla="*/ 670095 w 996623"/>
                <a:gd name="connsiteY3390" fmla="*/ 412274 h 994936"/>
                <a:gd name="connsiteX3391" fmla="*/ 670095 w 996623"/>
                <a:gd name="connsiteY3391" fmla="*/ 412274 h 994936"/>
                <a:gd name="connsiteX3392" fmla="*/ 670862 w 996623"/>
                <a:gd name="connsiteY3392" fmla="*/ 413943 h 994936"/>
                <a:gd name="connsiteX3393" fmla="*/ 671663 w 996623"/>
                <a:gd name="connsiteY3393" fmla="*/ 415611 h 994936"/>
                <a:gd name="connsiteX3394" fmla="*/ 671663 w 996623"/>
                <a:gd name="connsiteY3394" fmla="*/ 415811 h 994936"/>
                <a:gd name="connsiteX3395" fmla="*/ 671963 w 996623"/>
                <a:gd name="connsiteY3395" fmla="*/ 416512 h 994936"/>
                <a:gd name="connsiteX3396" fmla="*/ 672297 w 996623"/>
                <a:gd name="connsiteY3396" fmla="*/ 417212 h 994936"/>
                <a:gd name="connsiteX3397" fmla="*/ 673064 w 996623"/>
                <a:gd name="connsiteY3397" fmla="*/ 418947 h 994936"/>
                <a:gd name="connsiteX3398" fmla="*/ 673064 w 996623"/>
                <a:gd name="connsiteY3398" fmla="*/ 418947 h 994936"/>
                <a:gd name="connsiteX3399" fmla="*/ 673064 w 996623"/>
                <a:gd name="connsiteY3399" fmla="*/ 419381 h 994936"/>
                <a:gd name="connsiteX3400" fmla="*/ 673231 w 996623"/>
                <a:gd name="connsiteY3400" fmla="*/ 419714 h 994936"/>
                <a:gd name="connsiteX3401" fmla="*/ 673231 w 996623"/>
                <a:gd name="connsiteY3401" fmla="*/ 420048 h 994936"/>
                <a:gd name="connsiteX3402" fmla="*/ 673231 w 996623"/>
                <a:gd name="connsiteY3402" fmla="*/ 420048 h 994936"/>
                <a:gd name="connsiteX3403" fmla="*/ 673231 w 996623"/>
                <a:gd name="connsiteY3403" fmla="*/ 420382 h 994936"/>
                <a:gd name="connsiteX3404" fmla="*/ 674332 w 996623"/>
                <a:gd name="connsiteY3404" fmla="*/ 422984 h 994936"/>
                <a:gd name="connsiteX3405" fmla="*/ 675733 w 996623"/>
                <a:gd name="connsiteY3405" fmla="*/ 426554 h 994936"/>
                <a:gd name="connsiteX3406" fmla="*/ 675733 w 996623"/>
                <a:gd name="connsiteY3406" fmla="*/ 426721 h 994936"/>
                <a:gd name="connsiteX3407" fmla="*/ 675966 w 996623"/>
                <a:gd name="connsiteY3407" fmla="*/ 426721 h 994936"/>
                <a:gd name="connsiteX3408" fmla="*/ 675966 w 996623"/>
                <a:gd name="connsiteY3408" fmla="*/ 426721 h 994936"/>
                <a:gd name="connsiteX3409" fmla="*/ 688478 w 996623"/>
                <a:gd name="connsiteY3409" fmla="*/ 421916 h 994936"/>
                <a:gd name="connsiteX3410" fmla="*/ 688745 w 996623"/>
                <a:gd name="connsiteY3410" fmla="*/ 421916 h 994936"/>
                <a:gd name="connsiteX3411" fmla="*/ 705626 w 996623"/>
                <a:gd name="connsiteY3411" fmla="*/ 415411 h 994936"/>
                <a:gd name="connsiteX3412" fmla="*/ 705893 w 996623"/>
                <a:gd name="connsiteY3412" fmla="*/ 415411 h 994936"/>
                <a:gd name="connsiteX3413" fmla="*/ 718471 w 996623"/>
                <a:gd name="connsiteY3413" fmla="*/ 410606 h 994936"/>
                <a:gd name="connsiteX3414" fmla="*/ 718738 w 996623"/>
                <a:gd name="connsiteY3414" fmla="*/ 410606 h 994936"/>
                <a:gd name="connsiteX3415" fmla="*/ 731316 w 996623"/>
                <a:gd name="connsiteY3415" fmla="*/ 405769 h 994936"/>
                <a:gd name="connsiteX3416" fmla="*/ 731583 w 996623"/>
                <a:gd name="connsiteY3416" fmla="*/ 405769 h 994936"/>
                <a:gd name="connsiteX3417" fmla="*/ 744160 w 996623"/>
                <a:gd name="connsiteY3417" fmla="*/ 400931 h 994936"/>
                <a:gd name="connsiteX3418" fmla="*/ 711932 w 996623"/>
                <a:gd name="connsiteY3418" fmla="*/ 336941 h 994936"/>
                <a:gd name="connsiteX3419" fmla="*/ 711932 w 996623"/>
                <a:gd name="connsiteY3419" fmla="*/ 336841 h 994936"/>
                <a:gd name="connsiteX3420" fmla="*/ 708762 w 996623"/>
                <a:gd name="connsiteY3420" fmla="*/ 332704 h 994936"/>
                <a:gd name="connsiteX3421" fmla="*/ 705426 w 996623"/>
                <a:gd name="connsiteY3421" fmla="*/ 328600 h 994936"/>
                <a:gd name="connsiteX3422" fmla="*/ 694716 w 996623"/>
                <a:gd name="connsiteY3422" fmla="*/ 337275 h 994936"/>
                <a:gd name="connsiteX3423" fmla="*/ 694716 w 996623"/>
                <a:gd name="connsiteY3423" fmla="*/ 337275 h 994936"/>
                <a:gd name="connsiteX3424" fmla="*/ 684074 w 996623"/>
                <a:gd name="connsiteY3424" fmla="*/ 345916 h 994936"/>
                <a:gd name="connsiteX3425" fmla="*/ 684074 w 996623"/>
                <a:gd name="connsiteY3425" fmla="*/ 345916 h 994936"/>
                <a:gd name="connsiteX3426" fmla="*/ 680537 w 996623"/>
                <a:gd name="connsiteY3426" fmla="*/ 348818 h 994936"/>
                <a:gd name="connsiteX3427" fmla="*/ 678769 w 996623"/>
                <a:gd name="connsiteY3427" fmla="*/ 350253 h 994936"/>
                <a:gd name="connsiteX3428" fmla="*/ 673431 w 996623"/>
                <a:gd name="connsiteY3428" fmla="*/ 354590 h 994936"/>
                <a:gd name="connsiteX3429" fmla="*/ 673431 w 996623"/>
                <a:gd name="connsiteY3429" fmla="*/ 354590 h 994936"/>
                <a:gd name="connsiteX3430" fmla="*/ 666325 w 996623"/>
                <a:gd name="connsiteY3430" fmla="*/ 360362 h 994936"/>
                <a:gd name="connsiteX3431" fmla="*/ 659152 w 996623"/>
                <a:gd name="connsiteY3431" fmla="*/ 366234 h 994936"/>
                <a:gd name="connsiteX3432" fmla="*/ 659152 w 996623"/>
                <a:gd name="connsiteY3432" fmla="*/ 366234 h 994936"/>
                <a:gd name="connsiteX3433" fmla="*/ 648509 w 996623"/>
                <a:gd name="connsiteY3433" fmla="*/ 374875 h 994936"/>
                <a:gd name="connsiteX3434" fmla="*/ 648509 w 996623"/>
                <a:gd name="connsiteY3434" fmla="*/ 374875 h 994936"/>
                <a:gd name="connsiteX3435" fmla="*/ 648742 w 996623"/>
                <a:gd name="connsiteY3435" fmla="*/ 375142 h 994936"/>
                <a:gd name="connsiteX3436" fmla="*/ 649009 w 996623"/>
                <a:gd name="connsiteY3436" fmla="*/ 375475 h 994936"/>
                <a:gd name="connsiteX3437" fmla="*/ 649009 w 996623"/>
                <a:gd name="connsiteY3437" fmla="*/ 375475 h 994936"/>
                <a:gd name="connsiteX3438" fmla="*/ 649009 w 996623"/>
                <a:gd name="connsiteY3438" fmla="*/ 375675 h 994936"/>
                <a:gd name="connsiteX3439" fmla="*/ 649009 w 996623"/>
                <a:gd name="connsiteY3439" fmla="*/ 375675 h 994936"/>
                <a:gd name="connsiteX3440" fmla="*/ 649476 w 996623"/>
                <a:gd name="connsiteY3440" fmla="*/ 376209 h 994936"/>
                <a:gd name="connsiteX3441" fmla="*/ 649843 w 996623"/>
                <a:gd name="connsiteY3441" fmla="*/ 376710 h 994936"/>
                <a:gd name="connsiteX3442" fmla="*/ 649843 w 996623"/>
                <a:gd name="connsiteY3442" fmla="*/ 376710 h 994936"/>
                <a:gd name="connsiteX3443" fmla="*/ 650110 w 996623"/>
                <a:gd name="connsiteY3443" fmla="*/ 377077 h 994936"/>
                <a:gd name="connsiteX3444" fmla="*/ 650110 w 996623"/>
                <a:gd name="connsiteY3444" fmla="*/ 377243 h 994936"/>
                <a:gd name="connsiteX3445" fmla="*/ 650511 w 996623"/>
                <a:gd name="connsiteY3445" fmla="*/ 377777 h 994936"/>
                <a:gd name="connsiteX3446" fmla="*/ 650511 w 996623"/>
                <a:gd name="connsiteY3446" fmla="*/ 377777 h 994936"/>
                <a:gd name="connsiteX3447" fmla="*/ 650711 w 996623"/>
                <a:gd name="connsiteY3447" fmla="*/ 378044 h 994936"/>
                <a:gd name="connsiteX3448" fmla="*/ 650711 w 996623"/>
                <a:gd name="connsiteY3448" fmla="*/ 378044 h 994936"/>
                <a:gd name="connsiteX3449" fmla="*/ 651111 w 996623"/>
                <a:gd name="connsiteY3449" fmla="*/ 378545 h 994936"/>
                <a:gd name="connsiteX3450" fmla="*/ 651512 w 996623"/>
                <a:gd name="connsiteY3450" fmla="*/ 379045 h 994936"/>
                <a:gd name="connsiteX3451" fmla="*/ 652145 w 996623"/>
                <a:gd name="connsiteY3451" fmla="*/ 379879 h 994936"/>
                <a:gd name="connsiteX3452" fmla="*/ 652145 w 996623"/>
                <a:gd name="connsiteY3452" fmla="*/ 379879 h 994936"/>
                <a:gd name="connsiteX3453" fmla="*/ 652446 w 996623"/>
                <a:gd name="connsiteY3453" fmla="*/ 380279 h 994936"/>
                <a:gd name="connsiteX3454" fmla="*/ 652446 w 996623"/>
                <a:gd name="connsiteY3454" fmla="*/ 380279 h 994936"/>
                <a:gd name="connsiteX3455" fmla="*/ 652846 w 996623"/>
                <a:gd name="connsiteY3455" fmla="*/ 380847 h 994936"/>
                <a:gd name="connsiteX3456" fmla="*/ 652846 w 996623"/>
                <a:gd name="connsiteY3456" fmla="*/ 380847 h 994936"/>
                <a:gd name="connsiteX3457" fmla="*/ 652846 w 996623"/>
                <a:gd name="connsiteY3457" fmla="*/ 380847 h 994936"/>
                <a:gd name="connsiteX3458" fmla="*/ 652846 w 996623"/>
                <a:gd name="connsiteY3458" fmla="*/ 380847 h 994936"/>
                <a:gd name="connsiteX3459" fmla="*/ 653380 w 996623"/>
                <a:gd name="connsiteY3459" fmla="*/ 381581 h 994936"/>
                <a:gd name="connsiteX3460" fmla="*/ 653380 w 996623"/>
                <a:gd name="connsiteY3460" fmla="*/ 381581 h 994936"/>
                <a:gd name="connsiteX3461" fmla="*/ 653380 w 996623"/>
                <a:gd name="connsiteY3461" fmla="*/ 381747 h 994936"/>
                <a:gd name="connsiteX3462" fmla="*/ 653380 w 996623"/>
                <a:gd name="connsiteY3462" fmla="*/ 381747 h 994936"/>
                <a:gd name="connsiteX3463" fmla="*/ 653380 w 996623"/>
                <a:gd name="connsiteY3463" fmla="*/ 381747 h 994936"/>
                <a:gd name="connsiteX3464" fmla="*/ 653380 w 996623"/>
                <a:gd name="connsiteY3464" fmla="*/ 381747 h 994936"/>
                <a:gd name="connsiteX3465" fmla="*/ 653613 w 996623"/>
                <a:gd name="connsiteY3465" fmla="*/ 382048 h 994936"/>
                <a:gd name="connsiteX3466" fmla="*/ 653613 w 996623"/>
                <a:gd name="connsiteY3466" fmla="*/ 382048 h 994936"/>
                <a:gd name="connsiteX3467" fmla="*/ 654147 w 996623"/>
                <a:gd name="connsiteY3467" fmla="*/ 382782 h 994936"/>
                <a:gd name="connsiteX3468" fmla="*/ 654147 w 996623"/>
                <a:gd name="connsiteY3468" fmla="*/ 382782 h 994936"/>
                <a:gd name="connsiteX3469" fmla="*/ 654147 w 996623"/>
                <a:gd name="connsiteY3469" fmla="*/ 382982 h 994936"/>
                <a:gd name="connsiteX3470" fmla="*/ 654514 w 996623"/>
                <a:gd name="connsiteY3470" fmla="*/ 383516 h 994936"/>
                <a:gd name="connsiteX3471" fmla="*/ 654514 w 996623"/>
                <a:gd name="connsiteY3471" fmla="*/ 383516 h 994936"/>
                <a:gd name="connsiteX3472" fmla="*/ 654514 w 996623"/>
                <a:gd name="connsiteY3472" fmla="*/ 383516 h 994936"/>
                <a:gd name="connsiteX3473" fmla="*/ 654714 w 996623"/>
                <a:gd name="connsiteY3473" fmla="*/ 383783 h 994936"/>
                <a:gd name="connsiteX3474" fmla="*/ 654714 w 996623"/>
                <a:gd name="connsiteY3474" fmla="*/ 383949 h 994936"/>
                <a:gd name="connsiteX3475" fmla="*/ 654714 w 996623"/>
                <a:gd name="connsiteY3475" fmla="*/ 384150 h 994936"/>
                <a:gd name="connsiteX3476" fmla="*/ 655148 w 996623"/>
                <a:gd name="connsiteY3476" fmla="*/ 384783 h 994936"/>
                <a:gd name="connsiteX3477" fmla="*/ 655515 w 996623"/>
                <a:gd name="connsiteY3477" fmla="*/ 385284 h 994936"/>
                <a:gd name="connsiteX3478" fmla="*/ 655715 w 996623"/>
                <a:gd name="connsiteY3478" fmla="*/ 385551 h 994936"/>
                <a:gd name="connsiteX3479" fmla="*/ 655715 w 996623"/>
                <a:gd name="connsiteY3479" fmla="*/ 385751 h 994936"/>
                <a:gd name="connsiteX3480" fmla="*/ 655715 w 996623"/>
                <a:gd name="connsiteY3480" fmla="*/ 385751 h 994936"/>
                <a:gd name="connsiteX3481" fmla="*/ 655915 w 996623"/>
                <a:gd name="connsiteY3481" fmla="*/ 386018 h 994936"/>
                <a:gd name="connsiteX3482" fmla="*/ 656149 w 996623"/>
                <a:gd name="connsiteY3482" fmla="*/ 386351 h 994936"/>
                <a:gd name="connsiteX3483" fmla="*/ 656149 w 996623"/>
                <a:gd name="connsiteY3483" fmla="*/ 386351 h 994936"/>
                <a:gd name="connsiteX3484" fmla="*/ 656583 w 996623"/>
                <a:gd name="connsiteY3484" fmla="*/ 387052 h 994936"/>
                <a:gd name="connsiteX3485" fmla="*/ 656916 w 996623"/>
                <a:gd name="connsiteY3485" fmla="*/ 387553 h 994936"/>
                <a:gd name="connsiteX3486" fmla="*/ 656916 w 996623"/>
                <a:gd name="connsiteY3486" fmla="*/ 387553 h 994936"/>
                <a:gd name="connsiteX3487" fmla="*/ 656916 w 996623"/>
                <a:gd name="connsiteY3487" fmla="*/ 387553 h 994936"/>
                <a:gd name="connsiteX3488" fmla="*/ 656916 w 996623"/>
                <a:gd name="connsiteY3488" fmla="*/ 387553 h 994936"/>
                <a:gd name="connsiteX3489" fmla="*/ 657150 w 996623"/>
                <a:gd name="connsiteY3489" fmla="*/ 387886 h 994936"/>
                <a:gd name="connsiteX3490" fmla="*/ 657383 w 996623"/>
                <a:gd name="connsiteY3490" fmla="*/ 388253 h 994936"/>
                <a:gd name="connsiteX3491" fmla="*/ 657383 w 996623"/>
                <a:gd name="connsiteY3491" fmla="*/ 388253 h 994936"/>
                <a:gd name="connsiteX3492" fmla="*/ 657383 w 996623"/>
                <a:gd name="connsiteY3492" fmla="*/ 388453 h 994936"/>
                <a:gd name="connsiteX3493" fmla="*/ 657383 w 996623"/>
                <a:gd name="connsiteY3493" fmla="*/ 388654 h 994936"/>
                <a:gd name="connsiteX3494" fmla="*/ 657917 w 996623"/>
                <a:gd name="connsiteY3494" fmla="*/ 389454 h 994936"/>
                <a:gd name="connsiteX3495" fmla="*/ 658084 w 996623"/>
                <a:gd name="connsiteY3495" fmla="*/ 389754 h 994936"/>
                <a:gd name="connsiteX3496" fmla="*/ 658418 w 996623"/>
                <a:gd name="connsiteY3496" fmla="*/ 390255 h 994936"/>
                <a:gd name="connsiteX3497" fmla="*/ 658418 w 996623"/>
                <a:gd name="connsiteY3497" fmla="*/ 390255 h 994936"/>
                <a:gd name="connsiteX3498" fmla="*/ 658418 w 996623"/>
                <a:gd name="connsiteY3498" fmla="*/ 390422 h 994936"/>
                <a:gd name="connsiteX3499" fmla="*/ 658418 w 996623"/>
                <a:gd name="connsiteY3499" fmla="*/ 390422 h 994936"/>
                <a:gd name="connsiteX3500" fmla="*/ 658418 w 996623"/>
                <a:gd name="connsiteY3500" fmla="*/ 390422 h 994936"/>
                <a:gd name="connsiteX3501" fmla="*/ 658618 w 996623"/>
                <a:gd name="connsiteY3501" fmla="*/ 390755 h 994936"/>
                <a:gd name="connsiteX3502" fmla="*/ 658618 w 996623"/>
                <a:gd name="connsiteY3502" fmla="*/ 390922 h 994936"/>
                <a:gd name="connsiteX3503" fmla="*/ 658618 w 996623"/>
                <a:gd name="connsiteY3503" fmla="*/ 391089 h 994936"/>
                <a:gd name="connsiteX3504" fmla="*/ 658618 w 996623"/>
                <a:gd name="connsiteY3504" fmla="*/ 391256 h 994936"/>
                <a:gd name="connsiteX3505" fmla="*/ 658785 w 996623"/>
                <a:gd name="connsiteY3505" fmla="*/ 391489 h 994936"/>
                <a:gd name="connsiteX3506" fmla="*/ 658785 w 996623"/>
                <a:gd name="connsiteY3506" fmla="*/ 391656 h 994936"/>
                <a:gd name="connsiteX3507" fmla="*/ 660353 w 996623"/>
                <a:gd name="connsiteY3507" fmla="*/ 394158 h 994936"/>
                <a:gd name="connsiteX3508" fmla="*/ 661020 w 996623"/>
                <a:gd name="connsiteY3508" fmla="*/ 395226 h 994936"/>
                <a:gd name="connsiteX3509" fmla="*/ 661854 w 996623"/>
                <a:gd name="connsiteY3509" fmla="*/ 396594 h 994936"/>
                <a:gd name="connsiteX3510" fmla="*/ 662655 w 996623"/>
                <a:gd name="connsiteY3510" fmla="*/ 398029 h 994936"/>
                <a:gd name="connsiteX3511" fmla="*/ 663222 w 996623"/>
                <a:gd name="connsiteY3511" fmla="*/ 398929 h 994936"/>
                <a:gd name="connsiteX3512" fmla="*/ 664690 w 996623"/>
                <a:gd name="connsiteY3512" fmla="*/ 401498 h 994936"/>
                <a:gd name="connsiteX3513" fmla="*/ 665257 w 996623"/>
                <a:gd name="connsiteY3513" fmla="*/ 402566 h 994936"/>
                <a:gd name="connsiteX3514" fmla="*/ 666058 w 996623"/>
                <a:gd name="connsiteY3514" fmla="*/ 404034 h 994936"/>
                <a:gd name="connsiteX3515" fmla="*/ 666358 w 996623"/>
                <a:gd name="connsiteY3515" fmla="*/ 404568 h 994936"/>
                <a:gd name="connsiteX3516" fmla="*/ 667025 w 996623"/>
                <a:gd name="connsiteY3516" fmla="*/ 405802 h 994936"/>
                <a:gd name="connsiteX3517" fmla="*/ 667993 w 996623"/>
                <a:gd name="connsiteY3517" fmla="*/ 407704 h 994936"/>
                <a:gd name="connsiteX3518" fmla="*/ 668393 w 996623"/>
                <a:gd name="connsiteY3518" fmla="*/ 408438 h 994936"/>
                <a:gd name="connsiteX3519" fmla="*/ 668393 w 996623"/>
                <a:gd name="connsiteY3519" fmla="*/ 408605 h 994936"/>
                <a:gd name="connsiteX3520" fmla="*/ 668393 w 996623"/>
                <a:gd name="connsiteY3520" fmla="*/ 408905 h 994936"/>
                <a:gd name="connsiteX3521" fmla="*/ 668693 w 996623"/>
                <a:gd name="connsiteY3521" fmla="*/ 409505 h 994936"/>
                <a:gd name="connsiteX3522" fmla="*/ 669060 w 996623"/>
                <a:gd name="connsiteY3522" fmla="*/ 410173 h 994936"/>
                <a:gd name="connsiteX3523" fmla="*/ 669394 w 996623"/>
                <a:gd name="connsiteY3523" fmla="*/ 410873 h 994936"/>
                <a:gd name="connsiteX3524" fmla="*/ 670095 w 996623"/>
                <a:gd name="connsiteY3524" fmla="*/ 412274 h 994936"/>
                <a:gd name="connsiteX3525" fmla="*/ 670095 w 996623"/>
                <a:gd name="connsiteY3525" fmla="*/ 412274 h 994936"/>
                <a:gd name="connsiteX3526" fmla="*/ 670862 w 996623"/>
                <a:gd name="connsiteY3526" fmla="*/ 413943 h 994936"/>
                <a:gd name="connsiteX3527" fmla="*/ 671663 w 996623"/>
                <a:gd name="connsiteY3527" fmla="*/ 415611 h 994936"/>
                <a:gd name="connsiteX3528" fmla="*/ 671663 w 996623"/>
                <a:gd name="connsiteY3528" fmla="*/ 415811 h 994936"/>
                <a:gd name="connsiteX3529" fmla="*/ 671963 w 996623"/>
                <a:gd name="connsiteY3529" fmla="*/ 416512 h 994936"/>
                <a:gd name="connsiteX3530" fmla="*/ 672297 w 996623"/>
                <a:gd name="connsiteY3530" fmla="*/ 417212 h 994936"/>
                <a:gd name="connsiteX3531" fmla="*/ 673064 w 996623"/>
                <a:gd name="connsiteY3531" fmla="*/ 418947 h 994936"/>
                <a:gd name="connsiteX3532" fmla="*/ 673064 w 996623"/>
                <a:gd name="connsiteY3532" fmla="*/ 418947 h 994936"/>
                <a:gd name="connsiteX3533" fmla="*/ 673064 w 996623"/>
                <a:gd name="connsiteY3533" fmla="*/ 419381 h 994936"/>
                <a:gd name="connsiteX3534" fmla="*/ 673231 w 996623"/>
                <a:gd name="connsiteY3534" fmla="*/ 419714 h 994936"/>
                <a:gd name="connsiteX3535" fmla="*/ 673231 w 996623"/>
                <a:gd name="connsiteY3535" fmla="*/ 420048 h 994936"/>
                <a:gd name="connsiteX3536" fmla="*/ 673231 w 996623"/>
                <a:gd name="connsiteY3536" fmla="*/ 420048 h 994936"/>
                <a:gd name="connsiteX3537" fmla="*/ 673231 w 996623"/>
                <a:gd name="connsiteY3537" fmla="*/ 420382 h 994936"/>
                <a:gd name="connsiteX3538" fmla="*/ 674332 w 996623"/>
                <a:gd name="connsiteY3538" fmla="*/ 422984 h 994936"/>
                <a:gd name="connsiteX3539" fmla="*/ 675733 w 996623"/>
                <a:gd name="connsiteY3539" fmla="*/ 426554 h 994936"/>
                <a:gd name="connsiteX3540" fmla="*/ 675733 w 996623"/>
                <a:gd name="connsiteY3540" fmla="*/ 426721 h 994936"/>
                <a:gd name="connsiteX3541" fmla="*/ 675966 w 996623"/>
                <a:gd name="connsiteY3541" fmla="*/ 426721 h 994936"/>
                <a:gd name="connsiteX3542" fmla="*/ 675966 w 996623"/>
                <a:gd name="connsiteY3542" fmla="*/ 426721 h 994936"/>
                <a:gd name="connsiteX3543" fmla="*/ 688478 w 996623"/>
                <a:gd name="connsiteY3543" fmla="*/ 421916 h 994936"/>
                <a:gd name="connsiteX3544" fmla="*/ 688745 w 996623"/>
                <a:gd name="connsiteY3544" fmla="*/ 421916 h 994936"/>
                <a:gd name="connsiteX3545" fmla="*/ 705626 w 996623"/>
                <a:gd name="connsiteY3545" fmla="*/ 415411 h 994936"/>
                <a:gd name="connsiteX3546" fmla="*/ 705893 w 996623"/>
                <a:gd name="connsiteY3546" fmla="*/ 415411 h 994936"/>
                <a:gd name="connsiteX3547" fmla="*/ 718471 w 996623"/>
                <a:gd name="connsiteY3547" fmla="*/ 410606 h 994936"/>
                <a:gd name="connsiteX3548" fmla="*/ 718738 w 996623"/>
                <a:gd name="connsiteY3548" fmla="*/ 410606 h 994936"/>
                <a:gd name="connsiteX3549" fmla="*/ 731316 w 996623"/>
                <a:gd name="connsiteY3549" fmla="*/ 405769 h 994936"/>
                <a:gd name="connsiteX3550" fmla="*/ 731583 w 996623"/>
                <a:gd name="connsiteY3550" fmla="*/ 405769 h 994936"/>
                <a:gd name="connsiteX3551" fmla="*/ 744160 w 996623"/>
                <a:gd name="connsiteY3551" fmla="*/ 400931 h 994936"/>
                <a:gd name="connsiteX3552" fmla="*/ 711932 w 996623"/>
                <a:gd name="connsiteY3552" fmla="*/ 336941 h 994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</a:cxnLst>
              <a:rect l="l" t="t" r="r" b="b"/>
              <a:pathLst>
                <a:path w="996623" h="994936">
                  <a:moveTo>
                    <a:pt x="711932" y="336941"/>
                  </a:moveTo>
                  <a:cubicBezTo>
                    <a:pt x="710931" y="335573"/>
                    <a:pt x="709863" y="334172"/>
                    <a:pt x="708762" y="332804"/>
                  </a:cubicBezTo>
                  <a:cubicBezTo>
                    <a:pt x="707661" y="331436"/>
                    <a:pt x="706594" y="330068"/>
                    <a:pt x="705426" y="328700"/>
                  </a:cubicBezTo>
                  <a:lnTo>
                    <a:pt x="694716" y="337375"/>
                  </a:lnTo>
                  <a:lnTo>
                    <a:pt x="694716" y="337375"/>
                  </a:lnTo>
                  <a:lnTo>
                    <a:pt x="684074" y="346016"/>
                  </a:lnTo>
                  <a:lnTo>
                    <a:pt x="684074" y="346016"/>
                  </a:lnTo>
                  <a:lnTo>
                    <a:pt x="680537" y="348918"/>
                  </a:lnTo>
                  <a:lnTo>
                    <a:pt x="678769" y="350353"/>
                  </a:lnTo>
                  <a:lnTo>
                    <a:pt x="673431" y="354690"/>
                  </a:lnTo>
                  <a:lnTo>
                    <a:pt x="673431" y="354690"/>
                  </a:lnTo>
                  <a:lnTo>
                    <a:pt x="666325" y="360462"/>
                  </a:lnTo>
                  <a:lnTo>
                    <a:pt x="659152" y="366234"/>
                  </a:lnTo>
                  <a:lnTo>
                    <a:pt x="659152" y="366234"/>
                  </a:lnTo>
                  <a:lnTo>
                    <a:pt x="648509" y="374875"/>
                  </a:lnTo>
                  <a:lnTo>
                    <a:pt x="648509" y="374875"/>
                  </a:lnTo>
                  <a:lnTo>
                    <a:pt x="648742" y="375142"/>
                  </a:lnTo>
                  <a:lnTo>
                    <a:pt x="649009" y="375475"/>
                  </a:lnTo>
                  <a:lnTo>
                    <a:pt x="649009" y="375475"/>
                  </a:lnTo>
                  <a:lnTo>
                    <a:pt x="649009" y="375675"/>
                  </a:lnTo>
                  <a:lnTo>
                    <a:pt x="649009" y="375675"/>
                  </a:lnTo>
                  <a:lnTo>
                    <a:pt x="649476" y="376209"/>
                  </a:lnTo>
                  <a:lnTo>
                    <a:pt x="649843" y="376710"/>
                  </a:lnTo>
                  <a:lnTo>
                    <a:pt x="649843" y="376710"/>
                  </a:lnTo>
                  <a:cubicBezTo>
                    <a:pt x="649953" y="376816"/>
                    <a:pt x="650044" y="376940"/>
                    <a:pt x="650110" y="377077"/>
                  </a:cubicBezTo>
                  <a:lnTo>
                    <a:pt x="650110" y="377243"/>
                  </a:lnTo>
                  <a:lnTo>
                    <a:pt x="650511" y="377777"/>
                  </a:lnTo>
                  <a:lnTo>
                    <a:pt x="650511" y="377777"/>
                  </a:lnTo>
                  <a:lnTo>
                    <a:pt x="650711" y="378044"/>
                  </a:lnTo>
                  <a:lnTo>
                    <a:pt x="650711" y="378044"/>
                  </a:lnTo>
                  <a:cubicBezTo>
                    <a:pt x="650864" y="378194"/>
                    <a:pt x="650998" y="378361"/>
                    <a:pt x="651111" y="378545"/>
                  </a:cubicBezTo>
                  <a:lnTo>
                    <a:pt x="651512" y="379045"/>
                  </a:lnTo>
                  <a:lnTo>
                    <a:pt x="652145" y="379879"/>
                  </a:lnTo>
                  <a:lnTo>
                    <a:pt x="652145" y="379879"/>
                  </a:lnTo>
                  <a:lnTo>
                    <a:pt x="652446" y="380279"/>
                  </a:lnTo>
                  <a:lnTo>
                    <a:pt x="652446" y="380279"/>
                  </a:lnTo>
                  <a:cubicBezTo>
                    <a:pt x="652589" y="380460"/>
                    <a:pt x="652723" y="380650"/>
                    <a:pt x="652846" y="380847"/>
                  </a:cubicBezTo>
                  <a:lnTo>
                    <a:pt x="652846" y="380847"/>
                  </a:lnTo>
                  <a:lnTo>
                    <a:pt x="652846" y="380847"/>
                  </a:lnTo>
                  <a:lnTo>
                    <a:pt x="652846" y="380847"/>
                  </a:lnTo>
                  <a:lnTo>
                    <a:pt x="653380" y="381581"/>
                  </a:lnTo>
                  <a:lnTo>
                    <a:pt x="653380" y="381581"/>
                  </a:lnTo>
                  <a:lnTo>
                    <a:pt x="653380" y="381747"/>
                  </a:lnTo>
                  <a:lnTo>
                    <a:pt x="653380" y="381747"/>
                  </a:lnTo>
                  <a:cubicBezTo>
                    <a:pt x="653380" y="381747"/>
                    <a:pt x="653380" y="381747"/>
                    <a:pt x="653380" y="381747"/>
                  </a:cubicBezTo>
                  <a:lnTo>
                    <a:pt x="653380" y="381747"/>
                  </a:lnTo>
                  <a:lnTo>
                    <a:pt x="653613" y="382048"/>
                  </a:lnTo>
                  <a:lnTo>
                    <a:pt x="653613" y="382048"/>
                  </a:lnTo>
                  <a:lnTo>
                    <a:pt x="654147" y="382782"/>
                  </a:lnTo>
                  <a:lnTo>
                    <a:pt x="654147" y="382782"/>
                  </a:lnTo>
                  <a:lnTo>
                    <a:pt x="654147" y="382982"/>
                  </a:lnTo>
                  <a:lnTo>
                    <a:pt x="654514" y="383516"/>
                  </a:lnTo>
                  <a:lnTo>
                    <a:pt x="654514" y="383516"/>
                  </a:lnTo>
                  <a:lnTo>
                    <a:pt x="654514" y="383516"/>
                  </a:lnTo>
                  <a:lnTo>
                    <a:pt x="654714" y="383783"/>
                  </a:lnTo>
                  <a:lnTo>
                    <a:pt x="654714" y="383949"/>
                  </a:lnTo>
                  <a:lnTo>
                    <a:pt x="654714" y="384150"/>
                  </a:lnTo>
                  <a:cubicBezTo>
                    <a:pt x="654871" y="384353"/>
                    <a:pt x="655015" y="384563"/>
                    <a:pt x="655148" y="384783"/>
                  </a:cubicBezTo>
                  <a:lnTo>
                    <a:pt x="655515" y="385284"/>
                  </a:lnTo>
                  <a:lnTo>
                    <a:pt x="655715" y="385551"/>
                  </a:lnTo>
                  <a:lnTo>
                    <a:pt x="655715" y="385751"/>
                  </a:lnTo>
                  <a:lnTo>
                    <a:pt x="655715" y="385751"/>
                  </a:lnTo>
                  <a:lnTo>
                    <a:pt x="655915" y="386018"/>
                  </a:lnTo>
                  <a:cubicBezTo>
                    <a:pt x="655982" y="386138"/>
                    <a:pt x="656059" y="386248"/>
                    <a:pt x="656149" y="386351"/>
                  </a:cubicBezTo>
                  <a:lnTo>
                    <a:pt x="656149" y="386351"/>
                  </a:lnTo>
                  <a:lnTo>
                    <a:pt x="656583" y="387052"/>
                  </a:lnTo>
                  <a:lnTo>
                    <a:pt x="656916" y="387553"/>
                  </a:lnTo>
                  <a:lnTo>
                    <a:pt x="656916" y="387553"/>
                  </a:lnTo>
                  <a:lnTo>
                    <a:pt x="656916" y="387553"/>
                  </a:lnTo>
                  <a:lnTo>
                    <a:pt x="656916" y="387553"/>
                  </a:lnTo>
                  <a:cubicBezTo>
                    <a:pt x="656983" y="387673"/>
                    <a:pt x="657060" y="387783"/>
                    <a:pt x="657150" y="387886"/>
                  </a:cubicBezTo>
                  <a:lnTo>
                    <a:pt x="657383" y="388253"/>
                  </a:lnTo>
                  <a:lnTo>
                    <a:pt x="657383" y="388253"/>
                  </a:lnTo>
                  <a:lnTo>
                    <a:pt x="657383" y="388453"/>
                  </a:lnTo>
                  <a:lnTo>
                    <a:pt x="657383" y="388654"/>
                  </a:lnTo>
                  <a:lnTo>
                    <a:pt x="657917" y="389454"/>
                  </a:lnTo>
                  <a:lnTo>
                    <a:pt x="658084" y="389754"/>
                  </a:lnTo>
                  <a:lnTo>
                    <a:pt x="658418" y="390255"/>
                  </a:lnTo>
                  <a:lnTo>
                    <a:pt x="658418" y="390255"/>
                  </a:lnTo>
                  <a:lnTo>
                    <a:pt x="658418" y="390422"/>
                  </a:lnTo>
                  <a:lnTo>
                    <a:pt x="658418" y="390422"/>
                  </a:lnTo>
                  <a:lnTo>
                    <a:pt x="658418" y="390422"/>
                  </a:lnTo>
                  <a:lnTo>
                    <a:pt x="658618" y="390755"/>
                  </a:lnTo>
                  <a:lnTo>
                    <a:pt x="658618" y="390922"/>
                  </a:lnTo>
                  <a:lnTo>
                    <a:pt x="658618" y="391089"/>
                  </a:lnTo>
                  <a:lnTo>
                    <a:pt x="658618" y="391256"/>
                  </a:lnTo>
                  <a:lnTo>
                    <a:pt x="658785" y="391489"/>
                  </a:lnTo>
                  <a:lnTo>
                    <a:pt x="658785" y="391656"/>
                  </a:lnTo>
                  <a:cubicBezTo>
                    <a:pt x="659318" y="392490"/>
                    <a:pt x="659852" y="393324"/>
                    <a:pt x="660353" y="394158"/>
                  </a:cubicBezTo>
                  <a:lnTo>
                    <a:pt x="661020" y="395226"/>
                  </a:lnTo>
                  <a:lnTo>
                    <a:pt x="661854" y="396594"/>
                  </a:lnTo>
                  <a:lnTo>
                    <a:pt x="662655" y="398029"/>
                  </a:lnTo>
                  <a:lnTo>
                    <a:pt x="663222" y="398929"/>
                  </a:lnTo>
                  <a:lnTo>
                    <a:pt x="664690" y="401498"/>
                  </a:lnTo>
                  <a:cubicBezTo>
                    <a:pt x="664890" y="401865"/>
                    <a:pt x="665090" y="402199"/>
                    <a:pt x="665257" y="402566"/>
                  </a:cubicBezTo>
                  <a:lnTo>
                    <a:pt x="666058" y="404034"/>
                  </a:lnTo>
                  <a:lnTo>
                    <a:pt x="666358" y="404568"/>
                  </a:lnTo>
                  <a:lnTo>
                    <a:pt x="667025" y="405802"/>
                  </a:lnTo>
                  <a:cubicBezTo>
                    <a:pt x="667359" y="406403"/>
                    <a:pt x="667659" y="407070"/>
                    <a:pt x="667993" y="407704"/>
                  </a:cubicBezTo>
                  <a:lnTo>
                    <a:pt x="668393" y="408438"/>
                  </a:lnTo>
                  <a:lnTo>
                    <a:pt x="668393" y="408605"/>
                  </a:lnTo>
                  <a:cubicBezTo>
                    <a:pt x="668406" y="408705"/>
                    <a:pt x="668406" y="408805"/>
                    <a:pt x="668393" y="408905"/>
                  </a:cubicBezTo>
                  <a:lnTo>
                    <a:pt x="668693" y="409505"/>
                  </a:lnTo>
                  <a:lnTo>
                    <a:pt x="669060" y="410173"/>
                  </a:lnTo>
                  <a:lnTo>
                    <a:pt x="669394" y="410873"/>
                  </a:lnTo>
                  <a:lnTo>
                    <a:pt x="670095" y="412274"/>
                  </a:lnTo>
                  <a:lnTo>
                    <a:pt x="670095" y="412274"/>
                  </a:lnTo>
                  <a:cubicBezTo>
                    <a:pt x="670362" y="412808"/>
                    <a:pt x="670628" y="413376"/>
                    <a:pt x="670862" y="413943"/>
                  </a:cubicBezTo>
                  <a:lnTo>
                    <a:pt x="671663" y="415611"/>
                  </a:lnTo>
                  <a:lnTo>
                    <a:pt x="671663" y="415811"/>
                  </a:lnTo>
                  <a:lnTo>
                    <a:pt x="671963" y="416512"/>
                  </a:lnTo>
                  <a:lnTo>
                    <a:pt x="672297" y="417212"/>
                  </a:lnTo>
                  <a:lnTo>
                    <a:pt x="673064" y="418947"/>
                  </a:lnTo>
                  <a:lnTo>
                    <a:pt x="673064" y="418947"/>
                  </a:lnTo>
                  <a:cubicBezTo>
                    <a:pt x="673084" y="419091"/>
                    <a:pt x="673084" y="419237"/>
                    <a:pt x="673064" y="419381"/>
                  </a:cubicBezTo>
                  <a:lnTo>
                    <a:pt x="673231" y="419714"/>
                  </a:lnTo>
                  <a:cubicBezTo>
                    <a:pt x="673224" y="419825"/>
                    <a:pt x="673224" y="419938"/>
                    <a:pt x="673231" y="420048"/>
                  </a:cubicBezTo>
                  <a:lnTo>
                    <a:pt x="673231" y="420048"/>
                  </a:lnTo>
                  <a:cubicBezTo>
                    <a:pt x="673231" y="420048"/>
                    <a:pt x="673231" y="420282"/>
                    <a:pt x="673231" y="420382"/>
                  </a:cubicBezTo>
                  <a:lnTo>
                    <a:pt x="674332" y="422984"/>
                  </a:lnTo>
                  <a:cubicBezTo>
                    <a:pt x="674799" y="424152"/>
                    <a:pt x="675233" y="425353"/>
                    <a:pt x="675733" y="426554"/>
                  </a:cubicBezTo>
                  <a:lnTo>
                    <a:pt x="675733" y="426721"/>
                  </a:lnTo>
                  <a:lnTo>
                    <a:pt x="675966" y="426721"/>
                  </a:lnTo>
                  <a:lnTo>
                    <a:pt x="675966" y="426721"/>
                  </a:lnTo>
                  <a:lnTo>
                    <a:pt x="688478" y="421916"/>
                  </a:lnTo>
                  <a:lnTo>
                    <a:pt x="688745" y="421916"/>
                  </a:lnTo>
                  <a:lnTo>
                    <a:pt x="705626" y="415411"/>
                  </a:lnTo>
                  <a:lnTo>
                    <a:pt x="705893" y="415411"/>
                  </a:lnTo>
                  <a:lnTo>
                    <a:pt x="718471" y="410606"/>
                  </a:lnTo>
                  <a:lnTo>
                    <a:pt x="718738" y="410606"/>
                  </a:lnTo>
                  <a:lnTo>
                    <a:pt x="731316" y="405769"/>
                  </a:lnTo>
                  <a:lnTo>
                    <a:pt x="731583" y="405769"/>
                  </a:lnTo>
                  <a:lnTo>
                    <a:pt x="744160" y="400931"/>
                  </a:lnTo>
                  <a:cubicBezTo>
                    <a:pt x="736233" y="378294"/>
                    <a:pt x="725400" y="356785"/>
                    <a:pt x="711932" y="336941"/>
                  </a:cubicBezTo>
                  <a:close/>
                  <a:moveTo>
                    <a:pt x="711932" y="336941"/>
                  </a:moveTo>
                  <a:cubicBezTo>
                    <a:pt x="710931" y="335573"/>
                    <a:pt x="709863" y="334172"/>
                    <a:pt x="708762" y="332804"/>
                  </a:cubicBezTo>
                  <a:cubicBezTo>
                    <a:pt x="707661" y="331436"/>
                    <a:pt x="706594" y="330068"/>
                    <a:pt x="705426" y="328700"/>
                  </a:cubicBezTo>
                  <a:lnTo>
                    <a:pt x="694716" y="337375"/>
                  </a:lnTo>
                  <a:lnTo>
                    <a:pt x="694716" y="337375"/>
                  </a:lnTo>
                  <a:lnTo>
                    <a:pt x="684074" y="346016"/>
                  </a:lnTo>
                  <a:lnTo>
                    <a:pt x="684074" y="346016"/>
                  </a:lnTo>
                  <a:lnTo>
                    <a:pt x="680537" y="348918"/>
                  </a:lnTo>
                  <a:lnTo>
                    <a:pt x="678769" y="350353"/>
                  </a:lnTo>
                  <a:lnTo>
                    <a:pt x="673431" y="354690"/>
                  </a:lnTo>
                  <a:lnTo>
                    <a:pt x="673431" y="354690"/>
                  </a:lnTo>
                  <a:lnTo>
                    <a:pt x="666325" y="360462"/>
                  </a:lnTo>
                  <a:lnTo>
                    <a:pt x="659152" y="366234"/>
                  </a:lnTo>
                  <a:lnTo>
                    <a:pt x="659152" y="366234"/>
                  </a:lnTo>
                  <a:lnTo>
                    <a:pt x="648509" y="374875"/>
                  </a:lnTo>
                  <a:lnTo>
                    <a:pt x="648509" y="374875"/>
                  </a:lnTo>
                  <a:lnTo>
                    <a:pt x="648742" y="375142"/>
                  </a:lnTo>
                  <a:lnTo>
                    <a:pt x="649009" y="375475"/>
                  </a:lnTo>
                  <a:lnTo>
                    <a:pt x="649009" y="375475"/>
                  </a:lnTo>
                  <a:lnTo>
                    <a:pt x="649009" y="375675"/>
                  </a:lnTo>
                  <a:lnTo>
                    <a:pt x="649009" y="375675"/>
                  </a:lnTo>
                  <a:lnTo>
                    <a:pt x="649476" y="376209"/>
                  </a:lnTo>
                  <a:lnTo>
                    <a:pt x="649843" y="376710"/>
                  </a:lnTo>
                  <a:lnTo>
                    <a:pt x="649843" y="376710"/>
                  </a:lnTo>
                  <a:cubicBezTo>
                    <a:pt x="649953" y="376816"/>
                    <a:pt x="650044" y="376940"/>
                    <a:pt x="650110" y="377077"/>
                  </a:cubicBezTo>
                  <a:lnTo>
                    <a:pt x="650110" y="377243"/>
                  </a:lnTo>
                  <a:lnTo>
                    <a:pt x="650511" y="377777"/>
                  </a:lnTo>
                  <a:lnTo>
                    <a:pt x="650511" y="377777"/>
                  </a:lnTo>
                  <a:lnTo>
                    <a:pt x="650711" y="378044"/>
                  </a:lnTo>
                  <a:lnTo>
                    <a:pt x="650711" y="378044"/>
                  </a:lnTo>
                  <a:cubicBezTo>
                    <a:pt x="650864" y="378194"/>
                    <a:pt x="650998" y="378361"/>
                    <a:pt x="651111" y="378545"/>
                  </a:cubicBezTo>
                  <a:lnTo>
                    <a:pt x="651512" y="379045"/>
                  </a:lnTo>
                  <a:lnTo>
                    <a:pt x="652145" y="379879"/>
                  </a:lnTo>
                  <a:lnTo>
                    <a:pt x="652145" y="379879"/>
                  </a:lnTo>
                  <a:lnTo>
                    <a:pt x="652446" y="380279"/>
                  </a:lnTo>
                  <a:lnTo>
                    <a:pt x="652446" y="380279"/>
                  </a:lnTo>
                  <a:cubicBezTo>
                    <a:pt x="652589" y="380460"/>
                    <a:pt x="652723" y="380650"/>
                    <a:pt x="652846" y="380847"/>
                  </a:cubicBezTo>
                  <a:lnTo>
                    <a:pt x="652846" y="380847"/>
                  </a:lnTo>
                  <a:lnTo>
                    <a:pt x="652846" y="380847"/>
                  </a:lnTo>
                  <a:lnTo>
                    <a:pt x="652846" y="380847"/>
                  </a:lnTo>
                  <a:lnTo>
                    <a:pt x="653380" y="381581"/>
                  </a:lnTo>
                  <a:lnTo>
                    <a:pt x="653380" y="381581"/>
                  </a:lnTo>
                  <a:lnTo>
                    <a:pt x="653380" y="381747"/>
                  </a:lnTo>
                  <a:lnTo>
                    <a:pt x="653380" y="381747"/>
                  </a:lnTo>
                  <a:cubicBezTo>
                    <a:pt x="653380" y="381747"/>
                    <a:pt x="653380" y="381747"/>
                    <a:pt x="653380" y="381747"/>
                  </a:cubicBezTo>
                  <a:lnTo>
                    <a:pt x="653380" y="381747"/>
                  </a:lnTo>
                  <a:lnTo>
                    <a:pt x="653613" y="382048"/>
                  </a:lnTo>
                  <a:lnTo>
                    <a:pt x="653613" y="382048"/>
                  </a:lnTo>
                  <a:lnTo>
                    <a:pt x="654147" y="382782"/>
                  </a:lnTo>
                  <a:lnTo>
                    <a:pt x="654147" y="382782"/>
                  </a:lnTo>
                  <a:lnTo>
                    <a:pt x="654147" y="382982"/>
                  </a:lnTo>
                  <a:lnTo>
                    <a:pt x="654514" y="383516"/>
                  </a:lnTo>
                  <a:lnTo>
                    <a:pt x="654514" y="383516"/>
                  </a:lnTo>
                  <a:lnTo>
                    <a:pt x="654514" y="383516"/>
                  </a:lnTo>
                  <a:lnTo>
                    <a:pt x="654714" y="383783"/>
                  </a:lnTo>
                  <a:lnTo>
                    <a:pt x="654714" y="383949"/>
                  </a:lnTo>
                  <a:lnTo>
                    <a:pt x="654714" y="384150"/>
                  </a:lnTo>
                  <a:cubicBezTo>
                    <a:pt x="654871" y="384353"/>
                    <a:pt x="655015" y="384563"/>
                    <a:pt x="655148" y="384783"/>
                  </a:cubicBezTo>
                  <a:lnTo>
                    <a:pt x="655515" y="385284"/>
                  </a:lnTo>
                  <a:lnTo>
                    <a:pt x="655715" y="385551"/>
                  </a:lnTo>
                  <a:lnTo>
                    <a:pt x="655715" y="385751"/>
                  </a:lnTo>
                  <a:lnTo>
                    <a:pt x="655715" y="385751"/>
                  </a:lnTo>
                  <a:lnTo>
                    <a:pt x="655915" y="386018"/>
                  </a:lnTo>
                  <a:cubicBezTo>
                    <a:pt x="655982" y="386138"/>
                    <a:pt x="656059" y="386248"/>
                    <a:pt x="656149" y="386351"/>
                  </a:cubicBezTo>
                  <a:lnTo>
                    <a:pt x="656149" y="386351"/>
                  </a:lnTo>
                  <a:lnTo>
                    <a:pt x="656583" y="387052"/>
                  </a:lnTo>
                  <a:lnTo>
                    <a:pt x="656916" y="387553"/>
                  </a:lnTo>
                  <a:lnTo>
                    <a:pt x="656916" y="387553"/>
                  </a:lnTo>
                  <a:lnTo>
                    <a:pt x="656916" y="387553"/>
                  </a:lnTo>
                  <a:lnTo>
                    <a:pt x="656916" y="387553"/>
                  </a:lnTo>
                  <a:cubicBezTo>
                    <a:pt x="656983" y="387673"/>
                    <a:pt x="657060" y="387783"/>
                    <a:pt x="657150" y="387886"/>
                  </a:cubicBezTo>
                  <a:lnTo>
                    <a:pt x="657383" y="388253"/>
                  </a:lnTo>
                  <a:lnTo>
                    <a:pt x="657383" y="388253"/>
                  </a:lnTo>
                  <a:lnTo>
                    <a:pt x="657383" y="388453"/>
                  </a:lnTo>
                  <a:lnTo>
                    <a:pt x="657383" y="388654"/>
                  </a:lnTo>
                  <a:lnTo>
                    <a:pt x="657917" y="389454"/>
                  </a:lnTo>
                  <a:lnTo>
                    <a:pt x="658084" y="389754"/>
                  </a:lnTo>
                  <a:lnTo>
                    <a:pt x="658418" y="390255"/>
                  </a:lnTo>
                  <a:lnTo>
                    <a:pt x="658418" y="390255"/>
                  </a:lnTo>
                  <a:lnTo>
                    <a:pt x="658418" y="390422"/>
                  </a:lnTo>
                  <a:lnTo>
                    <a:pt x="658418" y="390422"/>
                  </a:lnTo>
                  <a:lnTo>
                    <a:pt x="658418" y="390422"/>
                  </a:lnTo>
                  <a:lnTo>
                    <a:pt x="658618" y="390755"/>
                  </a:lnTo>
                  <a:lnTo>
                    <a:pt x="658618" y="390922"/>
                  </a:lnTo>
                  <a:lnTo>
                    <a:pt x="658618" y="391089"/>
                  </a:lnTo>
                  <a:lnTo>
                    <a:pt x="658618" y="391256"/>
                  </a:lnTo>
                  <a:lnTo>
                    <a:pt x="658785" y="391489"/>
                  </a:lnTo>
                  <a:lnTo>
                    <a:pt x="658785" y="391656"/>
                  </a:lnTo>
                  <a:cubicBezTo>
                    <a:pt x="659318" y="392490"/>
                    <a:pt x="659852" y="393324"/>
                    <a:pt x="660353" y="394158"/>
                  </a:cubicBezTo>
                  <a:lnTo>
                    <a:pt x="661020" y="395226"/>
                  </a:lnTo>
                  <a:lnTo>
                    <a:pt x="661854" y="396594"/>
                  </a:lnTo>
                  <a:lnTo>
                    <a:pt x="662655" y="398029"/>
                  </a:lnTo>
                  <a:lnTo>
                    <a:pt x="663222" y="398929"/>
                  </a:lnTo>
                  <a:lnTo>
                    <a:pt x="664690" y="401498"/>
                  </a:lnTo>
                  <a:cubicBezTo>
                    <a:pt x="664890" y="401865"/>
                    <a:pt x="665090" y="402199"/>
                    <a:pt x="665257" y="402566"/>
                  </a:cubicBezTo>
                  <a:lnTo>
                    <a:pt x="666058" y="404034"/>
                  </a:lnTo>
                  <a:lnTo>
                    <a:pt x="666358" y="404568"/>
                  </a:lnTo>
                  <a:lnTo>
                    <a:pt x="667025" y="405802"/>
                  </a:lnTo>
                  <a:cubicBezTo>
                    <a:pt x="667359" y="406403"/>
                    <a:pt x="667659" y="407070"/>
                    <a:pt x="667993" y="407704"/>
                  </a:cubicBezTo>
                  <a:lnTo>
                    <a:pt x="668393" y="408438"/>
                  </a:lnTo>
                  <a:lnTo>
                    <a:pt x="668393" y="408605"/>
                  </a:lnTo>
                  <a:cubicBezTo>
                    <a:pt x="668406" y="408705"/>
                    <a:pt x="668406" y="408805"/>
                    <a:pt x="668393" y="408905"/>
                  </a:cubicBezTo>
                  <a:lnTo>
                    <a:pt x="668693" y="409505"/>
                  </a:lnTo>
                  <a:lnTo>
                    <a:pt x="669060" y="410173"/>
                  </a:lnTo>
                  <a:lnTo>
                    <a:pt x="669394" y="410873"/>
                  </a:lnTo>
                  <a:lnTo>
                    <a:pt x="670095" y="412274"/>
                  </a:lnTo>
                  <a:lnTo>
                    <a:pt x="670095" y="412274"/>
                  </a:lnTo>
                  <a:cubicBezTo>
                    <a:pt x="670362" y="412808"/>
                    <a:pt x="670628" y="413376"/>
                    <a:pt x="670862" y="413943"/>
                  </a:cubicBezTo>
                  <a:lnTo>
                    <a:pt x="671663" y="415611"/>
                  </a:lnTo>
                  <a:lnTo>
                    <a:pt x="671663" y="415811"/>
                  </a:lnTo>
                  <a:lnTo>
                    <a:pt x="671963" y="416512"/>
                  </a:lnTo>
                  <a:lnTo>
                    <a:pt x="672297" y="417212"/>
                  </a:lnTo>
                  <a:lnTo>
                    <a:pt x="673064" y="418947"/>
                  </a:lnTo>
                  <a:lnTo>
                    <a:pt x="673064" y="418947"/>
                  </a:lnTo>
                  <a:cubicBezTo>
                    <a:pt x="673084" y="419091"/>
                    <a:pt x="673084" y="419237"/>
                    <a:pt x="673064" y="419381"/>
                  </a:cubicBezTo>
                  <a:lnTo>
                    <a:pt x="673231" y="419714"/>
                  </a:lnTo>
                  <a:cubicBezTo>
                    <a:pt x="673224" y="419825"/>
                    <a:pt x="673224" y="419938"/>
                    <a:pt x="673231" y="420048"/>
                  </a:cubicBezTo>
                  <a:lnTo>
                    <a:pt x="673231" y="420048"/>
                  </a:lnTo>
                  <a:cubicBezTo>
                    <a:pt x="673231" y="420048"/>
                    <a:pt x="673231" y="420282"/>
                    <a:pt x="673231" y="420382"/>
                  </a:cubicBezTo>
                  <a:lnTo>
                    <a:pt x="674332" y="422984"/>
                  </a:lnTo>
                  <a:cubicBezTo>
                    <a:pt x="674799" y="424152"/>
                    <a:pt x="675233" y="425353"/>
                    <a:pt x="675733" y="426554"/>
                  </a:cubicBezTo>
                  <a:lnTo>
                    <a:pt x="675733" y="426721"/>
                  </a:lnTo>
                  <a:lnTo>
                    <a:pt x="675966" y="426721"/>
                  </a:lnTo>
                  <a:lnTo>
                    <a:pt x="675966" y="426721"/>
                  </a:lnTo>
                  <a:lnTo>
                    <a:pt x="688478" y="421916"/>
                  </a:lnTo>
                  <a:lnTo>
                    <a:pt x="688745" y="421916"/>
                  </a:lnTo>
                  <a:lnTo>
                    <a:pt x="705626" y="415411"/>
                  </a:lnTo>
                  <a:lnTo>
                    <a:pt x="705893" y="415411"/>
                  </a:lnTo>
                  <a:lnTo>
                    <a:pt x="718471" y="410606"/>
                  </a:lnTo>
                  <a:lnTo>
                    <a:pt x="718738" y="410606"/>
                  </a:lnTo>
                  <a:lnTo>
                    <a:pt x="731316" y="405769"/>
                  </a:lnTo>
                  <a:lnTo>
                    <a:pt x="731583" y="405769"/>
                  </a:lnTo>
                  <a:lnTo>
                    <a:pt x="744160" y="400931"/>
                  </a:lnTo>
                  <a:cubicBezTo>
                    <a:pt x="736233" y="378294"/>
                    <a:pt x="725400" y="356785"/>
                    <a:pt x="711932" y="336941"/>
                  </a:cubicBezTo>
                  <a:close/>
                  <a:moveTo>
                    <a:pt x="838878" y="382348"/>
                  </a:moveTo>
                  <a:lnTo>
                    <a:pt x="838044" y="382648"/>
                  </a:lnTo>
                  <a:lnTo>
                    <a:pt x="830237" y="385351"/>
                  </a:lnTo>
                  <a:lnTo>
                    <a:pt x="830237" y="385351"/>
                  </a:lnTo>
                  <a:lnTo>
                    <a:pt x="825900" y="386852"/>
                  </a:lnTo>
                  <a:lnTo>
                    <a:pt x="830270" y="385384"/>
                  </a:lnTo>
                  <a:lnTo>
                    <a:pt x="838077" y="382682"/>
                  </a:lnTo>
                  <a:lnTo>
                    <a:pt x="838911" y="382381"/>
                  </a:lnTo>
                  <a:lnTo>
                    <a:pt x="838911" y="382381"/>
                  </a:lnTo>
                  <a:lnTo>
                    <a:pt x="843315" y="380847"/>
                  </a:lnTo>
                  <a:close/>
                  <a:moveTo>
                    <a:pt x="808418" y="494414"/>
                  </a:moveTo>
                  <a:cubicBezTo>
                    <a:pt x="808401" y="494147"/>
                    <a:pt x="808401" y="493880"/>
                    <a:pt x="808418" y="493613"/>
                  </a:cubicBezTo>
                  <a:cubicBezTo>
                    <a:pt x="808418" y="492879"/>
                    <a:pt x="808418" y="492112"/>
                    <a:pt x="808418" y="491345"/>
                  </a:cubicBezTo>
                  <a:cubicBezTo>
                    <a:pt x="808418" y="490577"/>
                    <a:pt x="808418" y="490377"/>
                    <a:pt x="808418" y="489877"/>
                  </a:cubicBezTo>
                  <a:cubicBezTo>
                    <a:pt x="808418" y="489376"/>
                    <a:pt x="808418" y="489310"/>
                    <a:pt x="808418" y="489043"/>
                  </a:cubicBezTo>
                  <a:cubicBezTo>
                    <a:pt x="808418" y="488776"/>
                    <a:pt x="808418" y="488709"/>
                    <a:pt x="808418" y="488542"/>
                  </a:cubicBezTo>
                  <a:lnTo>
                    <a:pt x="808418" y="488242"/>
                  </a:lnTo>
                  <a:cubicBezTo>
                    <a:pt x="808401" y="488052"/>
                    <a:pt x="808401" y="487865"/>
                    <a:pt x="808418" y="487675"/>
                  </a:cubicBezTo>
                  <a:cubicBezTo>
                    <a:pt x="808401" y="487565"/>
                    <a:pt x="808401" y="487451"/>
                    <a:pt x="808418" y="487341"/>
                  </a:cubicBezTo>
                  <a:lnTo>
                    <a:pt x="808418" y="487108"/>
                  </a:lnTo>
                  <a:lnTo>
                    <a:pt x="808418" y="487108"/>
                  </a:lnTo>
                  <a:lnTo>
                    <a:pt x="808418" y="485173"/>
                  </a:lnTo>
                  <a:cubicBezTo>
                    <a:pt x="808418" y="485540"/>
                    <a:pt x="808418" y="485907"/>
                    <a:pt x="808418" y="486307"/>
                  </a:cubicBezTo>
                  <a:cubicBezTo>
                    <a:pt x="808418" y="486707"/>
                    <a:pt x="808418" y="487241"/>
                    <a:pt x="808418" y="487708"/>
                  </a:cubicBezTo>
                  <a:cubicBezTo>
                    <a:pt x="808418" y="488175"/>
                    <a:pt x="808418" y="489376"/>
                    <a:pt x="808418" y="490210"/>
                  </a:cubicBezTo>
                  <a:cubicBezTo>
                    <a:pt x="808434" y="490344"/>
                    <a:pt x="808434" y="490477"/>
                    <a:pt x="808418" y="490611"/>
                  </a:cubicBezTo>
                  <a:cubicBezTo>
                    <a:pt x="808418" y="492546"/>
                    <a:pt x="808418" y="494481"/>
                    <a:pt x="808418" y="496416"/>
                  </a:cubicBezTo>
                  <a:lnTo>
                    <a:pt x="808418" y="496416"/>
                  </a:lnTo>
                  <a:cubicBezTo>
                    <a:pt x="808418" y="495715"/>
                    <a:pt x="808418" y="495081"/>
                    <a:pt x="808418" y="494414"/>
                  </a:cubicBezTo>
                  <a:close/>
                  <a:moveTo>
                    <a:pt x="806349" y="465488"/>
                  </a:moveTo>
                  <a:cubicBezTo>
                    <a:pt x="806366" y="465655"/>
                    <a:pt x="806366" y="465822"/>
                    <a:pt x="806349" y="465989"/>
                  </a:cubicBezTo>
                  <a:lnTo>
                    <a:pt x="806349" y="465989"/>
                  </a:lnTo>
                  <a:cubicBezTo>
                    <a:pt x="806386" y="465826"/>
                    <a:pt x="806386" y="465652"/>
                    <a:pt x="806349" y="465488"/>
                  </a:cubicBezTo>
                  <a:close/>
                  <a:moveTo>
                    <a:pt x="806783" y="469192"/>
                  </a:moveTo>
                  <a:lnTo>
                    <a:pt x="806783" y="469192"/>
                  </a:lnTo>
                  <a:lnTo>
                    <a:pt x="806783" y="469192"/>
                  </a:lnTo>
                  <a:close/>
                  <a:moveTo>
                    <a:pt x="806783" y="468925"/>
                  </a:moveTo>
                  <a:lnTo>
                    <a:pt x="806583" y="467157"/>
                  </a:lnTo>
                  <a:cubicBezTo>
                    <a:pt x="806616" y="467804"/>
                    <a:pt x="806683" y="468451"/>
                    <a:pt x="806783" y="469092"/>
                  </a:cubicBezTo>
                  <a:cubicBezTo>
                    <a:pt x="806783" y="469092"/>
                    <a:pt x="806783" y="469092"/>
                    <a:pt x="806783" y="469092"/>
                  </a:cubicBezTo>
                  <a:close/>
                  <a:moveTo>
                    <a:pt x="806783" y="469259"/>
                  </a:moveTo>
                  <a:cubicBezTo>
                    <a:pt x="806766" y="469312"/>
                    <a:pt x="806766" y="469372"/>
                    <a:pt x="806783" y="469425"/>
                  </a:cubicBezTo>
                  <a:cubicBezTo>
                    <a:pt x="806783" y="469425"/>
                    <a:pt x="806783" y="469425"/>
                    <a:pt x="806783" y="469425"/>
                  </a:cubicBezTo>
                  <a:cubicBezTo>
                    <a:pt x="806783" y="469425"/>
                    <a:pt x="806783" y="469425"/>
                    <a:pt x="806783" y="469425"/>
                  </a:cubicBezTo>
                  <a:close/>
                  <a:moveTo>
                    <a:pt x="805849" y="461285"/>
                  </a:moveTo>
                  <a:cubicBezTo>
                    <a:pt x="805865" y="461395"/>
                    <a:pt x="805865" y="461508"/>
                    <a:pt x="805849" y="461618"/>
                  </a:cubicBezTo>
                  <a:cubicBezTo>
                    <a:pt x="805869" y="461809"/>
                    <a:pt x="805869" y="461995"/>
                    <a:pt x="805849" y="462186"/>
                  </a:cubicBezTo>
                  <a:cubicBezTo>
                    <a:pt x="805822" y="461882"/>
                    <a:pt x="805775" y="461582"/>
                    <a:pt x="805715" y="461285"/>
                  </a:cubicBezTo>
                  <a:close/>
                  <a:moveTo>
                    <a:pt x="806149" y="463453"/>
                  </a:moveTo>
                  <a:cubicBezTo>
                    <a:pt x="806132" y="463553"/>
                    <a:pt x="806132" y="463654"/>
                    <a:pt x="806149" y="463754"/>
                  </a:cubicBezTo>
                  <a:lnTo>
                    <a:pt x="806149" y="463754"/>
                  </a:lnTo>
                  <a:cubicBezTo>
                    <a:pt x="806176" y="463654"/>
                    <a:pt x="806162" y="463547"/>
                    <a:pt x="806115" y="463453"/>
                  </a:cubicBezTo>
                  <a:close/>
                  <a:moveTo>
                    <a:pt x="806149" y="463287"/>
                  </a:moveTo>
                  <a:cubicBezTo>
                    <a:pt x="806149" y="463287"/>
                    <a:pt x="806149" y="463287"/>
                    <a:pt x="806149" y="463453"/>
                  </a:cubicBezTo>
                  <a:lnTo>
                    <a:pt x="806149" y="463453"/>
                  </a:lnTo>
                  <a:lnTo>
                    <a:pt x="806082" y="463287"/>
                  </a:lnTo>
                  <a:close/>
                  <a:moveTo>
                    <a:pt x="801345" y="395293"/>
                  </a:moveTo>
                  <a:lnTo>
                    <a:pt x="801345" y="395293"/>
                  </a:lnTo>
                  <a:close/>
                  <a:moveTo>
                    <a:pt x="799877" y="395793"/>
                  </a:moveTo>
                  <a:lnTo>
                    <a:pt x="799877" y="395793"/>
                  </a:lnTo>
                  <a:close/>
                  <a:moveTo>
                    <a:pt x="785063" y="264310"/>
                  </a:moveTo>
                  <a:lnTo>
                    <a:pt x="780560" y="267946"/>
                  </a:lnTo>
                  <a:lnTo>
                    <a:pt x="776856" y="270982"/>
                  </a:lnTo>
                  <a:lnTo>
                    <a:pt x="776189" y="271549"/>
                  </a:lnTo>
                  <a:lnTo>
                    <a:pt x="776856" y="271016"/>
                  </a:lnTo>
                  <a:lnTo>
                    <a:pt x="780560" y="268013"/>
                  </a:lnTo>
                  <a:lnTo>
                    <a:pt x="785097" y="264343"/>
                  </a:lnTo>
                  <a:lnTo>
                    <a:pt x="791136" y="259439"/>
                  </a:lnTo>
                  <a:close/>
                  <a:moveTo>
                    <a:pt x="769717" y="276754"/>
                  </a:moveTo>
                  <a:lnTo>
                    <a:pt x="766147" y="279623"/>
                  </a:lnTo>
                  <a:lnTo>
                    <a:pt x="762577" y="282526"/>
                  </a:lnTo>
                  <a:lnTo>
                    <a:pt x="759241" y="285362"/>
                  </a:lnTo>
                  <a:lnTo>
                    <a:pt x="759241" y="285362"/>
                  </a:lnTo>
                  <a:lnTo>
                    <a:pt x="755704" y="288264"/>
                  </a:lnTo>
                  <a:lnTo>
                    <a:pt x="759241" y="285395"/>
                  </a:lnTo>
                  <a:lnTo>
                    <a:pt x="759241" y="285395"/>
                  </a:lnTo>
                  <a:lnTo>
                    <a:pt x="762577" y="282559"/>
                  </a:lnTo>
                  <a:lnTo>
                    <a:pt x="766147" y="279657"/>
                  </a:lnTo>
                  <a:lnTo>
                    <a:pt x="769683" y="276787"/>
                  </a:lnTo>
                  <a:lnTo>
                    <a:pt x="776156" y="271549"/>
                  </a:lnTo>
                  <a:lnTo>
                    <a:pt x="776156" y="271549"/>
                  </a:lnTo>
                  <a:close/>
                  <a:moveTo>
                    <a:pt x="755470" y="288298"/>
                  </a:moveTo>
                  <a:lnTo>
                    <a:pt x="751934" y="291167"/>
                  </a:lnTo>
                  <a:lnTo>
                    <a:pt x="754770" y="288898"/>
                  </a:lnTo>
                  <a:lnTo>
                    <a:pt x="755470" y="288331"/>
                  </a:lnTo>
                  <a:lnTo>
                    <a:pt x="755470" y="288331"/>
                  </a:lnTo>
                  <a:close/>
                  <a:moveTo>
                    <a:pt x="748798" y="403066"/>
                  </a:moveTo>
                  <a:cubicBezTo>
                    <a:pt x="748798" y="403066"/>
                    <a:pt x="748798" y="403066"/>
                    <a:pt x="748798" y="403066"/>
                  </a:cubicBezTo>
                  <a:lnTo>
                    <a:pt x="746896" y="398295"/>
                  </a:lnTo>
                  <a:lnTo>
                    <a:pt x="746896" y="398295"/>
                  </a:lnTo>
                  <a:cubicBezTo>
                    <a:pt x="746229" y="396627"/>
                    <a:pt x="745528" y="394959"/>
                    <a:pt x="744828" y="393358"/>
                  </a:cubicBezTo>
                  <a:lnTo>
                    <a:pt x="744828" y="393358"/>
                  </a:lnTo>
                  <a:cubicBezTo>
                    <a:pt x="744127" y="391723"/>
                    <a:pt x="743393" y="390021"/>
                    <a:pt x="742659" y="388453"/>
                  </a:cubicBezTo>
                  <a:lnTo>
                    <a:pt x="742659" y="388453"/>
                  </a:lnTo>
                  <a:cubicBezTo>
                    <a:pt x="742426" y="387920"/>
                    <a:pt x="742192" y="387386"/>
                    <a:pt x="741925" y="386852"/>
                  </a:cubicBezTo>
                  <a:cubicBezTo>
                    <a:pt x="741892" y="386732"/>
                    <a:pt x="741835" y="386618"/>
                    <a:pt x="741758" y="386518"/>
                  </a:cubicBezTo>
                  <a:cubicBezTo>
                    <a:pt x="741758" y="386518"/>
                    <a:pt x="741758" y="386518"/>
                    <a:pt x="741758" y="386518"/>
                  </a:cubicBezTo>
                  <a:lnTo>
                    <a:pt x="741758" y="386518"/>
                  </a:lnTo>
                  <a:lnTo>
                    <a:pt x="741758" y="386518"/>
                  </a:lnTo>
                  <a:lnTo>
                    <a:pt x="741758" y="386518"/>
                  </a:lnTo>
                  <a:cubicBezTo>
                    <a:pt x="741772" y="386408"/>
                    <a:pt x="741772" y="386295"/>
                    <a:pt x="741758" y="386185"/>
                  </a:cubicBezTo>
                  <a:lnTo>
                    <a:pt x="741558" y="385718"/>
                  </a:lnTo>
                  <a:cubicBezTo>
                    <a:pt x="741588" y="385644"/>
                    <a:pt x="741588" y="385557"/>
                    <a:pt x="741558" y="385484"/>
                  </a:cubicBezTo>
                  <a:lnTo>
                    <a:pt x="741358" y="385050"/>
                  </a:lnTo>
                  <a:cubicBezTo>
                    <a:pt x="741201" y="384663"/>
                    <a:pt x="741021" y="384283"/>
                    <a:pt x="740824" y="383916"/>
                  </a:cubicBezTo>
                  <a:lnTo>
                    <a:pt x="740824" y="383916"/>
                  </a:lnTo>
                  <a:cubicBezTo>
                    <a:pt x="740457" y="383115"/>
                    <a:pt x="740057" y="382281"/>
                    <a:pt x="739623" y="381481"/>
                  </a:cubicBezTo>
                  <a:cubicBezTo>
                    <a:pt x="739189" y="380680"/>
                    <a:pt x="739089" y="380346"/>
                    <a:pt x="738789" y="379779"/>
                  </a:cubicBezTo>
                  <a:cubicBezTo>
                    <a:pt x="738692" y="379539"/>
                    <a:pt x="738579" y="379305"/>
                    <a:pt x="738455" y="379078"/>
                  </a:cubicBezTo>
                  <a:lnTo>
                    <a:pt x="738455" y="379078"/>
                  </a:lnTo>
                  <a:cubicBezTo>
                    <a:pt x="738078" y="378278"/>
                    <a:pt x="737678" y="377477"/>
                    <a:pt x="737254" y="376676"/>
                  </a:cubicBezTo>
                  <a:cubicBezTo>
                    <a:pt x="736854" y="375876"/>
                    <a:pt x="736420" y="375075"/>
                    <a:pt x="735986" y="374274"/>
                  </a:cubicBezTo>
                  <a:cubicBezTo>
                    <a:pt x="735553" y="373473"/>
                    <a:pt x="735586" y="373473"/>
                    <a:pt x="735353" y="373073"/>
                  </a:cubicBezTo>
                  <a:cubicBezTo>
                    <a:pt x="734862" y="372095"/>
                    <a:pt x="734328" y="371128"/>
                    <a:pt x="733751" y="370170"/>
                  </a:cubicBezTo>
                  <a:cubicBezTo>
                    <a:pt x="733217" y="369203"/>
                    <a:pt x="732684" y="368235"/>
                    <a:pt x="732116" y="367301"/>
                  </a:cubicBezTo>
                  <a:lnTo>
                    <a:pt x="732116" y="367101"/>
                  </a:lnTo>
                  <a:cubicBezTo>
                    <a:pt x="731716" y="366334"/>
                    <a:pt x="731282" y="365600"/>
                    <a:pt x="730849" y="364832"/>
                  </a:cubicBezTo>
                  <a:cubicBezTo>
                    <a:pt x="729948" y="363264"/>
                    <a:pt x="729014" y="361730"/>
                    <a:pt x="728079" y="360195"/>
                  </a:cubicBezTo>
                  <a:cubicBezTo>
                    <a:pt x="727145" y="358660"/>
                    <a:pt x="726211" y="357126"/>
                    <a:pt x="725244" y="355591"/>
                  </a:cubicBezTo>
                  <a:lnTo>
                    <a:pt x="722274" y="351053"/>
                  </a:lnTo>
                  <a:lnTo>
                    <a:pt x="719238" y="346583"/>
                  </a:lnTo>
                  <a:cubicBezTo>
                    <a:pt x="717203" y="343614"/>
                    <a:pt x="715068" y="340711"/>
                    <a:pt x="712899" y="337808"/>
                  </a:cubicBezTo>
                  <a:lnTo>
                    <a:pt x="712666" y="337541"/>
                  </a:lnTo>
                  <a:cubicBezTo>
                    <a:pt x="711665" y="336174"/>
                    <a:pt x="710597" y="334772"/>
                    <a:pt x="709496" y="333404"/>
                  </a:cubicBezTo>
                  <a:cubicBezTo>
                    <a:pt x="708395" y="332037"/>
                    <a:pt x="707328" y="330669"/>
                    <a:pt x="706160" y="329301"/>
                  </a:cubicBezTo>
                  <a:lnTo>
                    <a:pt x="695451" y="337975"/>
                  </a:lnTo>
                  <a:lnTo>
                    <a:pt x="695451" y="337975"/>
                  </a:lnTo>
                  <a:lnTo>
                    <a:pt x="694883" y="338476"/>
                  </a:lnTo>
                  <a:lnTo>
                    <a:pt x="685208" y="346750"/>
                  </a:lnTo>
                  <a:lnTo>
                    <a:pt x="685008" y="346916"/>
                  </a:lnTo>
                  <a:lnTo>
                    <a:pt x="674499" y="355424"/>
                  </a:lnTo>
                  <a:lnTo>
                    <a:pt x="674298" y="355424"/>
                  </a:lnTo>
                  <a:lnTo>
                    <a:pt x="659552" y="366234"/>
                  </a:lnTo>
                  <a:lnTo>
                    <a:pt x="659352" y="366400"/>
                  </a:lnTo>
                  <a:lnTo>
                    <a:pt x="648909" y="375008"/>
                  </a:lnTo>
                  <a:lnTo>
                    <a:pt x="649143" y="375308"/>
                  </a:lnTo>
                  <a:lnTo>
                    <a:pt x="649410" y="375642"/>
                  </a:lnTo>
                  <a:lnTo>
                    <a:pt x="651245" y="377911"/>
                  </a:lnTo>
                  <a:lnTo>
                    <a:pt x="651411" y="378144"/>
                  </a:lnTo>
                  <a:lnTo>
                    <a:pt x="653413" y="380747"/>
                  </a:lnTo>
                  <a:lnTo>
                    <a:pt x="653413" y="380747"/>
                  </a:lnTo>
                  <a:lnTo>
                    <a:pt x="654447" y="382114"/>
                  </a:lnTo>
                  <a:lnTo>
                    <a:pt x="655548" y="383582"/>
                  </a:lnTo>
                  <a:lnTo>
                    <a:pt x="656216" y="384550"/>
                  </a:lnTo>
                  <a:lnTo>
                    <a:pt x="656749" y="385251"/>
                  </a:lnTo>
                  <a:lnTo>
                    <a:pt x="657050" y="385684"/>
                  </a:lnTo>
                  <a:lnTo>
                    <a:pt x="658184" y="387286"/>
                  </a:lnTo>
                  <a:lnTo>
                    <a:pt x="658184" y="387486"/>
                  </a:lnTo>
                  <a:lnTo>
                    <a:pt x="658184" y="387486"/>
                  </a:lnTo>
                  <a:lnTo>
                    <a:pt x="659085" y="388854"/>
                  </a:lnTo>
                  <a:lnTo>
                    <a:pt x="659419" y="389321"/>
                  </a:lnTo>
                  <a:lnTo>
                    <a:pt x="659419" y="389521"/>
                  </a:lnTo>
                  <a:lnTo>
                    <a:pt x="659619" y="389855"/>
                  </a:lnTo>
                  <a:lnTo>
                    <a:pt x="659886" y="390222"/>
                  </a:lnTo>
                  <a:lnTo>
                    <a:pt x="659886" y="390222"/>
                  </a:lnTo>
                  <a:lnTo>
                    <a:pt x="659886" y="390422"/>
                  </a:lnTo>
                  <a:lnTo>
                    <a:pt x="659886" y="390622"/>
                  </a:lnTo>
                  <a:lnTo>
                    <a:pt x="660419" y="391423"/>
                  </a:lnTo>
                  <a:lnTo>
                    <a:pt x="660586" y="391723"/>
                  </a:lnTo>
                  <a:lnTo>
                    <a:pt x="660920" y="392223"/>
                  </a:lnTo>
                  <a:lnTo>
                    <a:pt x="660920" y="392223"/>
                  </a:lnTo>
                  <a:lnTo>
                    <a:pt x="660920" y="392424"/>
                  </a:lnTo>
                  <a:lnTo>
                    <a:pt x="660920" y="392424"/>
                  </a:lnTo>
                  <a:lnTo>
                    <a:pt x="660920" y="392424"/>
                  </a:lnTo>
                  <a:lnTo>
                    <a:pt x="661120" y="392757"/>
                  </a:lnTo>
                  <a:lnTo>
                    <a:pt x="661120" y="392924"/>
                  </a:lnTo>
                  <a:lnTo>
                    <a:pt x="661120" y="393091"/>
                  </a:lnTo>
                  <a:lnTo>
                    <a:pt x="661120" y="393091"/>
                  </a:lnTo>
                  <a:lnTo>
                    <a:pt x="661287" y="393324"/>
                  </a:lnTo>
                  <a:lnTo>
                    <a:pt x="661287" y="393324"/>
                  </a:lnTo>
                  <a:cubicBezTo>
                    <a:pt x="661821" y="394158"/>
                    <a:pt x="662355" y="394992"/>
                    <a:pt x="662855" y="395827"/>
                  </a:cubicBezTo>
                  <a:cubicBezTo>
                    <a:pt x="663355" y="396661"/>
                    <a:pt x="663222" y="396394"/>
                    <a:pt x="663489" y="396894"/>
                  </a:cubicBezTo>
                  <a:lnTo>
                    <a:pt x="664323" y="398262"/>
                  </a:lnTo>
                  <a:lnTo>
                    <a:pt x="665157" y="399663"/>
                  </a:lnTo>
                  <a:lnTo>
                    <a:pt x="665724" y="400597"/>
                  </a:lnTo>
                  <a:cubicBezTo>
                    <a:pt x="666225" y="401432"/>
                    <a:pt x="666692" y="402299"/>
                    <a:pt x="667192" y="403166"/>
                  </a:cubicBezTo>
                  <a:lnTo>
                    <a:pt x="667759" y="404234"/>
                  </a:lnTo>
                  <a:lnTo>
                    <a:pt x="668560" y="405702"/>
                  </a:lnTo>
                  <a:lnTo>
                    <a:pt x="668860" y="406236"/>
                  </a:lnTo>
                  <a:lnTo>
                    <a:pt x="669527" y="407470"/>
                  </a:lnTo>
                  <a:cubicBezTo>
                    <a:pt x="669828" y="408071"/>
                    <a:pt x="670161" y="408738"/>
                    <a:pt x="670495" y="409339"/>
                  </a:cubicBezTo>
                  <a:lnTo>
                    <a:pt x="670895" y="410106"/>
                  </a:lnTo>
                  <a:lnTo>
                    <a:pt x="670895" y="410273"/>
                  </a:lnTo>
                  <a:cubicBezTo>
                    <a:pt x="670909" y="410373"/>
                    <a:pt x="670909" y="410473"/>
                    <a:pt x="670895" y="410573"/>
                  </a:cubicBezTo>
                  <a:lnTo>
                    <a:pt x="671196" y="411140"/>
                  </a:lnTo>
                  <a:lnTo>
                    <a:pt x="671563" y="411841"/>
                  </a:lnTo>
                  <a:lnTo>
                    <a:pt x="671896" y="412541"/>
                  </a:lnTo>
                  <a:cubicBezTo>
                    <a:pt x="672130" y="413042"/>
                    <a:pt x="672363" y="413476"/>
                    <a:pt x="672597" y="413943"/>
                  </a:cubicBezTo>
                  <a:lnTo>
                    <a:pt x="672597" y="413943"/>
                  </a:lnTo>
                  <a:cubicBezTo>
                    <a:pt x="672864" y="414476"/>
                    <a:pt x="673097" y="415044"/>
                    <a:pt x="673364" y="415577"/>
                  </a:cubicBezTo>
                  <a:lnTo>
                    <a:pt x="674132" y="417246"/>
                  </a:lnTo>
                  <a:lnTo>
                    <a:pt x="674132" y="417479"/>
                  </a:lnTo>
                  <a:lnTo>
                    <a:pt x="674432" y="418180"/>
                  </a:lnTo>
                  <a:lnTo>
                    <a:pt x="674732" y="418880"/>
                  </a:lnTo>
                  <a:lnTo>
                    <a:pt x="675533" y="420615"/>
                  </a:lnTo>
                  <a:lnTo>
                    <a:pt x="675533" y="420615"/>
                  </a:lnTo>
                  <a:cubicBezTo>
                    <a:pt x="675533" y="420615"/>
                    <a:pt x="675533" y="420916"/>
                    <a:pt x="675533" y="421049"/>
                  </a:cubicBezTo>
                  <a:cubicBezTo>
                    <a:pt x="675553" y="421159"/>
                    <a:pt x="675553" y="421273"/>
                    <a:pt x="675533" y="421383"/>
                  </a:cubicBezTo>
                  <a:cubicBezTo>
                    <a:pt x="675603" y="421486"/>
                    <a:pt x="675656" y="421599"/>
                    <a:pt x="675700" y="421716"/>
                  </a:cubicBezTo>
                  <a:lnTo>
                    <a:pt x="675700" y="421716"/>
                  </a:lnTo>
                  <a:cubicBezTo>
                    <a:pt x="675700" y="421716"/>
                    <a:pt x="675700" y="421916"/>
                    <a:pt x="675700" y="422017"/>
                  </a:cubicBezTo>
                  <a:lnTo>
                    <a:pt x="676801" y="424652"/>
                  </a:lnTo>
                  <a:cubicBezTo>
                    <a:pt x="677301" y="425787"/>
                    <a:pt x="677735" y="426988"/>
                    <a:pt x="678169" y="427989"/>
                  </a:cubicBezTo>
                  <a:lnTo>
                    <a:pt x="690680" y="423184"/>
                  </a:lnTo>
                  <a:lnTo>
                    <a:pt x="690946" y="423184"/>
                  </a:lnTo>
                  <a:lnTo>
                    <a:pt x="707828" y="416678"/>
                  </a:lnTo>
                  <a:lnTo>
                    <a:pt x="708095" y="416678"/>
                  </a:lnTo>
                  <a:lnTo>
                    <a:pt x="720673" y="411874"/>
                  </a:lnTo>
                  <a:lnTo>
                    <a:pt x="720940" y="411874"/>
                  </a:lnTo>
                  <a:lnTo>
                    <a:pt x="733518" y="407037"/>
                  </a:lnTo>
                  <a:lnTo>
                    <a:pt x="733785" y="407037"/>
                  </a:lnTo>
                  <a:lnTo>
                    <a:pt x="746362" y="402199"/>
                  </a:lnTo>
                  <a:lnTo>
                    <a:pt x="746663" y="402199"/>
                  </a:lnTo>
                  <a:cubicBezTo>
                    <a:pt x="746649" y="402266"/>
                    <a:pt x="746649" y="402332"/>
                    <a:pt x="746663" y="402399"/>
                  </a:cubicBezTo>
                  <a:lnTo>
                    <a:pt x="746663" y="402399"/>
                  </a:lnTo>
                  <a:close/>
                  <a:moveTo>
                    <a:pt x="556527" y="234783"/>
                  </a:moveTo>
                  <a:lnTo>
                    <a:pt x="556527" y="234783"/>
                  </a:lnTo>
                  <a:lnTo>
                    <a:pt x="556827" y="234783"/>
                  </a:lnTo>
                  <a:close/>
                  <a:moveTo>
                    <a:pt x="554792" y="234350"/>
                  </a:moveTo>
                  <a:lnTo>
                    <a:pt x="550388" y="233349"/>
                  </a:lnTo>
                  <a:lnTo>
                    <a:pt x="547052" y="232682"/>
                  </a:lnTo>
                  <a:lnTo>
                    <a:pt x="546118" y="232515"/>
                  </a:lnTo>
                  <a:lnTo>
                    <a:pt x="546985" y="232715"/>
                  </a:lnTo>
                  <a:lnTo>
                    <a:pt x="546985" y="232715"/>
                  </a:lnTo>
                  <a:lnTo>
                    <a:pt x="548086" y="232948"/>
                  </a:lnTo>
                  <a:lnTo>
                    <a:pt x="548553" y="232948"/>
                  </a:lnTo>
                  <a:lnTo>
                    <a:pt x="550188" y="233315"/>
                  </a:lnTo>
                  <a:lnTo>
                    <a:pt x="552357" y="233783"/>
                  </a:lnTo>
                  <a:lnTo>
                    <a:pt x="553157" y="233783"/>
                  </a:lnTo>
                  <a:cubicBezTo>
                    <a:pt x="553301" y="233753"/>
                    <a:pt x="553448" y="233753"/>
                    <a:pt x="553591" y="233783"/>
                  </a:cubicBezTo>
                  <a:lnTo>
                    <a:pt x="554559" y="234016"/>
                  </a:lnTo>
                  <a:lnTo>
                    <a:pt x="554559" y="234016"/>
                  </a:lnTo>
                  <a:lnTo>
                    <a:pt x="555093" y="234016"/>
                  </a:lnTo>
                  <a:lnTo>
                    <a:pt x="555493" y="234016"/>
                  </a:lnTo>
                  <a:lnTo>
                    <a:pt x="555793" y="234016"/>
                  </a:lnTo>
                  <a:lnTo>
                    <a:pt x="556394" y="234016"/>
                  </a:lnTo>
                  <a:lnTo>
                    <a:pt x="555860" y="234016"/>
                  </a:lnTo>
                  <a:close/>
                  <a:moveTo>
                    <a:pt x="546618" y="218602"/>
                  </a:moveTo>
                  <a:lnTo>
                    <a:pt x="544016" y="231948"/>
                  </a:lnTo>
                  <a:lnTo>
                    <a:pt x="544016" y="231948"/>
                  </a:lnTo>
                  <a:lnTo>
                    <a:pt x="545150" y="232148"/>
                  </a:lnTo>
                  <a:lnTo>
                    <a:pt x="544016" y="231914"/>
                  </a:lnTo>
                  <a:close/>
                  <a:moveTo>
                    <a:pt x="545184" y="232315"/>
                  </a:moveTo>
                  <a:lnTo>
                    <a:pt x="545784" y="232315"/>
                  </a:lnTo>
                  <a:lnTo>
                    <a:pt x="546018" y="232315"/>
                  </a:lnTo>
                  <a:lnTo>
                    <a:pt x="545551" y="232315"/>
                  </a:lnTo>
                  <a:close/>
                  <a:moveTo>
                    <a:pt x="574376" y="239721"/>
                  </a:moveTo>
                  <a:lnTo>
                    <a:pt x="573175" y="239321"/>
                  </a:lnTo>
                  <a:lnTo>
                    <a:pt x="571407" y="238787"/>
                  </a:lnTo>
                  <a:lnTo>
                    <a:pt x="569472" y="238220"/>
                  </a:lnTo>
                  <a:cubicBezTo>
                    <a:pt x="568538" y="237920"/>
                    <a:pt x="567637" y="237653"/>
                    <a:pt x="566636" y="237419"/>
                  </a:cubicBezTo>
                  <a:lnTo>
                    <a:pt x="566636" y="237419"/>
                  </a:lnTo>
                  <a:lnTo>
                    <a:pt x="566169" y="237419"/>
                  </a:lnTo>
                  <a:lnTo>
                    <a:pt x="563667" y="236685"/>
                  </a:lnTo>
                  <a:lnTo>
                    <a:pt x="562165" y="236118"/>
                  </a:lnTo>
                  <a:lnTo>
                    <a:pt x="558562" y="235217"/>
                  </a:lnTo>
                  <a:lnTo>
                    <a:pt x="558562" y="235217"/>
                  </a:lnTo>
                  <a:lnTo>
                    <a:pt x="558229" y="235217"/>
                  </a:lnTo>
                  <a:lnTo>
                    <a:pt x="558229" y="235217"/>
                  </a:lnTo>
                  <a:lnTo>
                    <a:pt x="557862" y="235217"/>
                  </a:lnTo>
                  <a:lnTo>
                    <a:pt x="558262" y="235217"/>
                  </a:lnTo>
                  <a:lnTo>
                    <a:pt x="558262" y="235217"/>
                  </a:lnTo>
                  <a:lnTo>
                    <a:pt x="558496" y="235217"/>
                  </a:lnTo>
                  <a:lnTo>
                    <a:pt x="558696" y="235217"/>
                  </a:lnTo>
                  <a:lnTo>
                    <a:pt x="559530" y="235451"/>
                  </a:lnTo>
                  <a:lnTo>
                    <a:pt x="561231" y="235884"/>
                  </a:lnTo>
                  <a:lnTo>
                    <a:pt x="562232" y="236151"/>
                  </a:lnTo>
                  <a:lnTo>
                    <a:pt x="563600" y="236518"/>
                  </a:lnTo>
                  <a:lnTo>
                    <a:pt x="566669" y="237352"/>
                  </a:lnTo>
                  <a:lnTo>
                    <a:pt x="566669" y="237352"/>
                  </a:lnTo>
                  <a:lnTo>
                    <a:pt x="567103" y="237352"/>
                  </a:lnTo>
                  <a:cubicBezTo>
                    <a:pt x="567233" y="237382"/>
                    <a:pt x="567370" y="237382"/>
                    <a:pt x="567503" y="237352"/>
                  </a:cubicBezTo>
                  <a:lnTo>
                    <a:pt x="567837" y="237352"/>
                  </a:lnTo>
                  <a:lnTo>
                    <a:pt x="568037" y="237352"/>
                  </a:lnTo>
                  <a:lnTo>
                    <a:pt x="568037" y="237352"/>
                  </a:lnTo>
                  <a:lnTo>
                    <a:pt x="568037" y="237352"/>
                  </a:lnTo>
                  <a:lnTo>
                    <a:pt x="568037" y="237352"/>
                  </a:lnTo>
                  <a:lnTo>
                    <a:pt x="568304" y="237352"/>
                  </a:lnTo>
                  <a:lnTo>
                    <a:pt x="568304" y="237352"/>
                  </a:lnTo>
                  <a:lnTo>
                    <a:pt x="569005" y="237553"/>
                  </a:lnTo>
                  <a:lnTo>
                    <a:pt x="569005" y="237553"/>
                  </a:lnTo>
                  <a:lnTo>
                    <a:pt x="570239" y="237920"/>
                  </a:lnTo>
                  <a:lnTo>
                    <a:pt x="570606" y="237920"/>
                  </a:lnTo>
                  <a:lnTo>
                    <a:pt x="570840" y="237920"/>
                  </a:lnTo>
                  <a:lnTo>
                    <a:pt x="570840" y="237920"/>
                  </a:lnTo>
                  <a:lnTo>
                    <a:pt x="571507" y="238120"/>
                  </a:lnTo>
                  <a:lnTo>
                    <a:pt x="571941" y="238120"/>
                  </a:lnTo>
                  <a:lnTo>
                    <a:pt x="572441" y="238287"/>
                  </a:lnTo>
                  <a:lnTo>
                    <a:pt x="572441" y="238287"/>
                  </a:lnTo>
                  <a:lnTo>
                    <a:pt x="573209" y="238520"/>
                  </a:lnTo>
                  <a:lnTo>
                    <a:pt x="573609" y="238520"/>
                  </a:lnTo>
                  <a:lnTo>
                    <a:pt x="574410" y="238754"/>
                  </a:lnTo>
                  <a:close/>
                  <a:moveTo>
                    <a:pt x="590257" y="245226"/>
                  </a:moveTo>
                  <a:lnTo>
                    <a:pt x="589657" y="244993"/>
                  </a:lnTo>
                  <a:lnTo>
                    <a:pt x="588989" y="244726"/>
                  </a:lnTo>
                  <a:lnTo>
                    <a:pt x="588389" y="244525"/>
                  </a:lnTo>
                  <a:lnTo>
                    <a:pt x="587755" y="244292"/>
                  </a:lnTo>
                  <a:lnTo>
                    <a:pt x="586921" y="243992"/>
                  </a:lnTo>
                  <a:lnTo>
                    <a:pt x="586220" y="243725"/>
                  </a:lnTo>
                  <a:lnTo>
                    <a:pt x="584852" y="243258"/>
                  </a:lnTo>
                  <a:lnTo>
                    <a:pt x="586153" y="243725"/>
                  </a:lnTo>
                  <a:lnTo>
                    <a:pt x="586153" y="243725"/>
                  </a:lnTo>
                  <a:lnTo>
                    <a:pt x="587855" y="244359"/>
                  </a:lnTo>
                  <a:lnTo>
                    <a:pt x="588222" y="244359"/>
                  </a:lnTo>
                  <a:lnTo>
                    <a:pt x="588422" y="244359"/>
                  </a:lnTo>
                  <a:lnTo>
                    <a:pt x="588856" y="244359"/>
                  </a:lnTo>
                  <a:lnTo>
                    <a:pt x="588856" y="244359"/>
                  </a:lnTo>
                  <a:lnTo>
                    <a:pt x="589490" y="244592"/>
                  </a:lnTo>
                  <a:lnTo>
                    <a:pt x="590124" y="244826"/>
                  </a:lnTo>
                  <a:lnTo>
                    <a:pt x="590324" y="244826"/>
                  </a:lnTo>
                  <a:close/>
                  <a:moveTo>
                    <a:pt x="583051" y="242590"/>
                  </a:moveTo>
                  <a:lnTo>
                    <a:pt x="582383" y="242390"/>
                  </a:lnTo>
                  <a:lnTo>
                    <a:pt x="583551" y="242824"/>
                  </a:lnTo>
                  <a:lnTo>
                    <a:pt x="584852" y="243258"/>
                  </a:lnTo>
                  <a:lnTo>
                    <a:pt x="584285" y="243024"/>
                  </a:lnTo>
                  <a:close/>
                  <a:moveTo>
                    <a:pt x="582183" y="242323"/>
                  </a:moveTo>
                  <a:lnTo>
                    <a:pt x="582383" y="242323"/>
                  </a:lnTo>
                  <a:lnTo>
                    <a:pt x="582383" y="242323"/>
                  </a:lnTo>
                  <a:close/>
                  <a:moveTo>
                    <a:pt x="582183" y="242323"/>
                  </a:moveTo>
                  <a:lnTo>
                    <a:pt x="582183" y="242323"/>
                  </a:lnTo>
                  <a:lnTo>
                    <a:pt x="582183" y="242323"/>
                  </a:lnTo>
                  <a:close/>
                  <a:moveTo>
                    <a:pt x="580982" y="241890"/>
                  </a:moveTo>
                  <a:cubicBezTo>
                    <a:pt x="579814" y="241489"/>
                    <a:pt x="578647" y="241089"/>
                    <a:pt x="577646" y="240755"/>
                  </a:cubicBezTo>
                  <a:lnTo>
                    <a:pt x="580982" y="241923"/>
                  </a:lnTo>
                  <a:lnTo>
                    <a:pt x="580982" y="241923"/>
                  </a:lnTo>
                  <a:lnTo>
                    <a:pt x="582116" y="242290"/>
                  </a:lnTo>
                  <a:lnTo>
                    <a:pt x="581016" y="241890"/>
                  </a:lnTo>
                  <a:close/>
                  <a:moveTo>
                    <a:pt x="575511" y="240121"/>
                  </a:moveTo>
                  <a:lnTo>
                    <a:pt x="575511" y="240121"/>
                  </a:lnTo>
                  <a:close/>
                  <a:moveTo>
                    <a:pt x="575511" y="240121"/>
                  </a:moveTo>
                  <a:lnTo>
                    <a:pt x="575511" y="240121"/>
                  </a:lnTo>
                  <a:close/>
                  <a:moveTo>
                    <a:pt x="617882" y="257604"/>
                  </a:moveTo>
                  <a:lnTo>
                    <a:pt x="617048" y="257170"/>
                  </a:lnTo>
                  <a:lnTo>
                    <a:pt x="615213" y="256236"/>
                  </a:lnTo>
                  <a:lnTo>
                    <a:pt x="614312" y="255769"/>
                  </a:lnTo>
                  <a:cubicBezTo>
                    <a:pt x="613111" y="255135"/>
                    <a:pt x="611910" y="254568"/>
                    <a:pt x="610709" y="254001"/>
                  </a:cubicBezTo>
                  <a:lnTo>
                    <a:pt x="608974" y="253200"/>
                  </a:lnTo>
                  <a:lnTo>
                    <a:pt x="607306" y="252399"/>
                  </a:lnTo>
                  <a:cubicBezTo>
                    <a:pt x="606271" y="251932"/>
                    <a:pt x="605204" y="251432"/>
                    <a:pt x="604136" y="250998"/>
                  </a:cubicBezTo>
                  <a:lnTo>
                    <a:pt x="604136" y="250998"/>
                  </a:lnTo>
                  <a:lnTo>
                    <a:pt x="603369" y="250664"/>
                  </a:lnTo>
                  <a:lnTo>
                    <a:pt x="605204" y="251498"/>
                  </a:lnTo>
                  <a:lnTo>
                    <a:pt x="606371" y="252032"/>
                  </a:lnTo>
                  <a:lnTo>
                    <a:pt x="606839" y="252232"/>
                  </a:lnTo>
                  <a:lnTo>
                    <a:pt x="607306" y="252432"/>
                  </a:lnTo>
                  <a:lnTo>
                    <a:pt x="607306" y="252432"/>
                  </a:lnTo>
                  <a:lnTo>
                    <a:pt x="608874" y="253166"/>
                  </a:lnTo>
                  <a:lnTo>
                    <a:pt x="610675" y="254001"/>
                  </a:lnTo>
                  <a:lnTo>
                    <a:pt x="610675" y="254001"/>
                  </a:lnTo>
                  <a:lnTo>
                    <a:pt x="612410" y="254835"/>
                  </a:lnTo>
                  <a:lnTo>
                    <a:pt x="612410" y="254835"/>
                  </a:lnTo>
                  <a:lnTo>
                    <a:pt x="614212" y="255702"/>
                  </a:lnTo>
                  <a:lnTo>
                    <a:pt x="614212" y="255702"/>
                  </a:lnTo>
                  <a:lnTo>
                    <a:pt x="617748" y="257504"/>
                  </a:lnTo>
                  <a:lnTo>
                    <a:pt x="617748" y="257504"/>
                  </a:lnTo>
                  <a:lnTo>
                    <a:pt x="618149" y="257704"/>
                  </a:lnTo>
                  <a:lnTo>
                    <a:pt x="618315" y="257704"/>
                  </a:lnTo>
                  <a:close/>
                  <a:moveTo>
                    <a:pt x="600967" y="249463"/>
                  </a:moveTo>
                  <a:lnTo>
                    <a:pt x="597297" y="247895"/>
                  </a:lnTo>
                  <a:lnTo>
                    <a:pt x="595428" y="247161"/>
                  </a:lnTo>
                  <a:lnTo>
                    <a:pt x="593560" y="246394"/>
                  </a:lnTo>
                  <a:lnTo>
                    <a:pt x="592426" y="245960"/>
                  </a:lnTo>
                  <a:lnTo>
                    <a:pt x="591425" y="245560"/>
                  </a:lnTo>
                  <a:lnTo>
                    <a:pt x="590824" y="245360"/>
                  </a:lnTo>
                  <a:lnTo>
                    <a:pt x="590824" y="245360"/>
                  </a:lnTo>
                  <a:lnTo>
                    <a:pt x="590824" y="245360"/>
                  </a:lnTo>
                  <a:lnTo>
                    <a:pt x="591391" y="245560"/>
                  </a:lnTo>
                  <a:lnTo>
                    <a:pt x="591391" y="245560"/>
                  </a:lnTo>
                  <a:lnTo>
                    <a:pt x="591892" y="245560"/>
                  </a:lnTo>
                  <a:lnTo>
                    <a:pt x="591892" y="245560"/>
                  </a:lnTo>
                  <a:lnTo>
                    <a:pt x="592392" y="245760"/>
                  </a:lnTo>
                  <a:lnTo>
                    <a:pt x="592392" y="245760"/>
                  </a:lnTo>
                  <a:lnTo>
                    <a:pt x="593160" y="246027"/>
                  </a:lnTo>
                  <a:lnTo>
                    <a:pt x="593160" y="246027"/>
                  </a:lnTo>
                  <a:lnTo>
                    <a:pt x="593160" y="246027"/>
                  </a:lnTo>
                  <a:lnTo>
                    <a:pt x="593160" y="246027"/>
                  </a:lnTo>
                  <a:lnTo>
                    <a:pt x="595362" y="246928"/>
                  </a:lnTo>
                  <a:lnTo>
                    <a:pt x="596029" y="247194"/>
                  </a:lnTo>
                  <a:lnTo>
                    <a:pt x="596396" y="247194"/>
                  </a:lnTo>
                  <a:lnTo>
                    <a:pt x="596863" y="247361"/>
                  </a:lnTo>
                  <a:lnTo>
                    <a:pt x="596863" y="247361"/>
                  </a:lnTo>
                  <a:lnTo>
                    <a:pt x="600499" y="248896"/>
                  </a:lnTo>
                  <a:lnTo>
                    <a:pt x="600499" y="248896"/>
                  </a:lnTo>
                  <a:lnTo>
                    <a:pt x="601400" y="249296"/>
                  </a:lnTo>
                  <a:lnTo>
                    <a:pt x="601634" y="249296"/>
                  </a:lnTo>
                  <a:lnTo>
                    <a:pt x="601867" y="249296"/>
                  </a:lnTo>
                  <a:lnTo>
                    <a:pt x="602568" y="249597"/>
                  </a:lnTo>
                  <a:cubicBezTo>
                    <a:pt x="602425" y="249500"/>
                    <a:pt x="602264" y="249420"/>
                    <a:pt x="602101" y="249363"/>
                  </a:cubicBezTo>
                  <a:close/>
                  <a:moveTo>
                    <a:pt x="624888" y="261240"/>
                  </a:moveTo>
                  <a:lnTo>
                    <a:pt x="624888" y="261240"/>
                  </a:lnTo>
                  <a:lnTo>
                    <a:pt x="621051" y="259172"/>
                  </a:lnTo>
                  <a:lnTo>
                    <a:pt x="620284" y="258805"/>
                  </a:lnTo>
                  <a:lnTo>
                    <a:pt x="620284" y="258805"/>
                  </a:lnTo>
                  <a:lnTo>
                    <a:pt x="621018" y="259172"/>
                  </a:lnTo>
                  <a:lnTo>
                    <a:pt x="621018" y="259172"/>
                  </a:lnTo>
                  <a:lnTo>
                    <a:pt x="622252" y="259839"/>
                  </a:lnTo>
                  <a:lnTo>
                    <a:pt x="622252" y="259839"/>
                  </a:lnTo>
                  <a:lnTo>
                    <a:pt x="622252" y="259839"/>
                  </a:lnTo>
                  <a:lnTo>
                    <a:pt x="624688" y="261174"/>
                  </a:lnTo>
                  <a:lnTo>
                    <a:pt x="624688" y="261174"/>
                  </a:lnTo>
                  <a:lnTo>
                    <a:pt x="624688" y="261174"/>
                  </a:lnTo>
                  <a:close/>
                  <a:moveTo>
                    <a:pt x="619516" y="258371"/>
                  </a:moveTo>
                  <a:cubicBezTo>
                    <a:pt x="619276" y="258211"/>
                    <a:pt x="619019" y="258077"/>
                    <a:pt x="618749" y="257971"/>
                  </a:cubicBezTo>
                  <a:cubicBezTo>
                    <a:pt x="618749" y="257971"/>
                    <a:pt x="618749" y="257971"/>
                    <a:pt x="618749" y="257971"/>
                  </a:cubicBezTo>
                  <a:lnTo>
                    <a:pt x="619149" y="258204"/>
                  </a:lnTo>
                  <a:cubicBezTo>
                    <a:pt x="619259" y="258188"/>
                    <a:pt x="619373" y="258188"/>
                    <a:pt x="619483" y="258204"/>
                  </a:cubicBezTo>
                  <a:lnTo>
                    <a:pt x="619883" y="258404"/>
                  </a:lnTo>
                  <a:lnTo>
                    <a:pt x="620250" y="258571"/>
                  </a:lnTo>
                  <a:lnTo>
                    <a:pt x="619950" y="258404"/>
                  </a:lnTo>
                  <a:close/>
                  <a:moveTo>
                    <a:pt x="618649" y="257971"/>
                  </a:moveTo>
                  <a:lnTo>
                    <a:pt x="618649" y="257971"/>
                  </a:lnTo>
                  <a:close/>
                  <a:moveTo>
                    <a:pt x="706794" y="805124"/>
                  </a:moveTo>
                  <a:lnTo>
                    <a:pt x="706794" y="805124"/>
                  </a:lnTo>
                  <a:lnTo>
                    <a:pt x="706393" y="805424"/>
                  </a:lnTo>
                  <a:lnTo>
                    <a:pt x="706127" y="805591"/>
                  </a:lnTo>
                  <a:lnTo>
                    <a:pt x="704659" y="806625"/>
                  </a:lnTo>
                  <a:lnTo>
                    <a:pt x="704058" y="807059"/>
                  </a:lnTo>
                  <a:lnTo>
                    <a:pt x="703558" y="807392"/>
                  </a:lnTo>
                  <a:lnTo>
                    <a:pt x="702390" y="808193"/>
                  </a:lnTo>
                  <a:lnTo>
                    <a:pt x="701056" y="809127"/>
                  </a:lnTo>
                  <a:lnTo>
                    <a:pt x="701056" y="809127"/>
                  </a:lnTo>
                  <a:lnTo>
                    <a:pt x="700522" y="809494"/>
                  </a:lnTo>
                  <a:lnTo>
                    <a:pt x="699521" y="810162"/>
                  </a:lnTo>
                  <a:lnTo>
                    <a:pt x="698853" y="810662"/>
                  </a:lnTo>
                  <a:lnTo>
                    <a:pt x="701122" y="809161"/>
                  </a:lnTo>
                  <a:lnTo>
                    <a:pt x="704158" y="807059"/>
                  </a:lnTo>
                  <a:lnTo>
                    <a:pt x="706494" y="805424"/>
                  </a:lnTo>
                  <a:lnTo>
                    <a:pt x="706494" y="805424"/>
                  </a:lnTo>
                  <a:lnTo>
                    <a:pt x="706894" y="805090"/>
                  </a:lnTo>
                  <a:close/>
                  <a:moveTo>
                    <a:pt x="707495" y="804623"/>
                  </a:moveTo>
                  <a:cubicBezTo>
                    <a:pt x="707495" y="804623"/>
                    <a:pt x="707495" y="804623"/>
                    <a:pt x="707495" y="804623"/>
                  </a:cubicBezTo>
                  <a:lnTo>
                    <a:pt x="707027" y="804957"/>
                  </a:lnTo>
                  <a:lnTo>
                    <a:pt x="707027" y="804957"/>
                  </a:lnTo>
                  <a:lnTo>
                    <a:pt x="707027" y="804957"/>
                  </a:lnTo>
                  <a:lnTo>
                    <a:pt x="707461" y="804657"/>
                  </a:lnTo>
                  <a:lnTo>
                    <a:pt x="707861" y="804323"/>
                  </a:lnTo>
                  <a:close/>
                  <a:moveTo>
                    <a:pt x="806482" y="538353"/>
                  </a:moveTo>
                  <a:lnTo>
                    <a:pt x="806482" y="538353"/>
                  </a:lnTo>
                  <a:cubicBezTo>
                    <a:pt x="806683" y="536518"/>
                    <a:pt x="806883" y="534617"/>
                    <a:pt x="807050" y="532782"/>
                  </a:cubicBezTo>
                  <a:cubicBezTo>
                    <a:pt x="806916" y="534817"/>
                    <a:pt x="806716" y="536685"/>
                    <a:pt x="806482" y="538553"/>
                  </a:cubicBezTo>
                  <a:close/>
                  <a:moveTo>
                    <a:pt x="806115" y="541489"/>
                  </a:moveTo>
                  <a:cubicBezTo>
                    <a:pt x="806115" y="540422"/>
                    <a:pt x="806382" y="539388"/>
                    <a:pt x="806482" y="538353"/>
                  </a:cubicBezTo>
                  <a:cubicBezTo>
                    <a:pt x="806249" y="540422"/>
                    <a:pt x="805982" y="542490"/>
                    <a:pt x="805715" y="544525"/>
                  </a:cubicBezTo>
                  <a:cubicBezTo>
                    <a:pt x="805882" y="543725"/>
                    <a:pt x="806015" y="542691"/>
                    <a:pt x="806115" y="541690"/>
                  </a:cubicBezTo>
                  <a:close/>
                  <a:moveTo>
                    <a:pt x="805515" y="546094"/>
                  </a:moveTo>
                  <a:lnTo>
                    <a:pt x="805715" y="544525"/>
                  </a:lnTo>
                  <a:cubicBezTo>
                    <a:pt x="805715" y="545793"/>
                    <a:pt x="805382" y="547094"/>
                    <a:pt x="805181" y="548362"/>
                  </a:cubicBezTo>
                  <a:cubicBezTo>
                    <a:pt x="805281" y="547828"/>
                    <a:pt x="805415" y="547061"/>
                    <a:pt x="805515" y="546394"/>
                  </a:cubicBezTo>
                  <a:close/>
                  <a:moveTo>
                    <a:pt x="804647" y="551865"/>
                  </a:moveTo>
                  <a:lnTo>
                    <a:pt x="804848" y="550731"/>
                  </a:lnTo>
                  <a:lnTo>
                    <a:pt x="804848" y="549930"/>
                  </a:lnTo>
                  <a:cubicBezTo>
                    <a:pt x="804864" y="550187"/>
                    <a:pt x="804864" y="550441"/>
                    <a:pt x="804848" y="550698"/>
                  </a:cubicBezTo>
                  <a:cubicBezTo>
                    <a:pt x="804781" y="551298"/>
                    <a:pt x="804714" y="551665"/>
                    <a:pt x="804647" y="552066"/>
                  </a:cubicBezTo>
                  <a:close/>
                  <a:moveTo>
                    <a:pt x="803280" y="559939"/>
                  </a:moveTo>
                  <a:lnTo>
                    <a:pt x="803280" y="559939"/>
                  </a:lnTo>
                  <a:cubicBezTo>
                    <a:pt x="803266" y="560026"/>
                    <a:pt x="803266" y="560119"/>
                    <a:pt x="803280" y="560206"/>
                  </a:cubicBezTo>
                  <a:cubicBezTo>
                    <a:pt x="803280" y="560183"/>
                    <a:pt x="803280" y="560163"/>
                    <a:pt x="803280" y="560139"/>
                  </a:cubicBezTo>
                  <a:close/>
                  <a:moveTo>
                    <a:pt x="838878" y="382148"/>
                  </a:moveTo>
                  <a:lnTo>
                    <a:pt x="838044" y="382448"/>
                  </a:lnTo>
                  <a:lnTo>
                    <a:pt x="830237" y="385150"/>
                  </a:lnTo>
                  <a:lnTo>
                    <a:pt x="830237" y="385150"/>
                  </a:lnTo>
                  <a:lnTo>
                    <a:pt x="825900" y="386652"/>
                  </a:lnTo>
                  <a:lnTo>
                    <a:pt x="830270" y="385184"/>
                  </a:lnTo>
                  <a:lnTo>
                    <a:pt x="838077" y="382481"/>
                  </a:lnTo>
                  <a:lnTo>
                    <a:pt x="838911" y="382181"/>
                  </a:lnTo>
                  <a:lnTo>
                    <a:pt x="838911" y="382181"/>
                  </a:lnTo>
                  <a:lnTo>
                    <a:pt x="843315" y="380646"/>
                  </a:lnTo>
                  <a:close/>
                  <a:moveTo>
                    <a:pt x="808384" y="493413"/>
                  </a:moveTo>
                  <a:cubicBezTo>
                    <a:pt x="808384" y="492679"/>
                    <a:pt x="808384" y="491912"/>
                    <a:pt x="808384" y="491145"/>
                  </a:cubicBezTo>
                  <a:cubicBezTo>
                    <a:pt x="808384" y="490377"/>
                    <a:pt x="808384" y="490177"/>
                    <a:pt x="808384" y="489677"/>
                  </a:cubicBezTo>
                  <a:cubicBezTo>
                    <a:pt x="808384" y="489176"/>
                    <a:pt x="808384" y="489109"/>
                    <a:pt x="808384" y="488843"/>
                  </a:cubicBezTo>
                  <a:cubicBezTo>
                    <a:pt x="808384" y="488576"/>
                    <a:pt x="808384" y="488509"/>
                    <a:pt x="808384" y="488342"/>
                  </a:cubicBezTo>
                  <a:lnTo>
                    <a:pt x="808384" y="488042"/>
                  </a:lnTo>
                  <a:cubicBezTo>
                    <a:pt x="808367" y="487852"/>
                    <a:pt x="808367" y="487665"/>
                    <a:pt x="808384" y="487475"/>
                  </a:cubicBezTo>
                  <a:cubicBezTo>
                    <a:pt x="808367" y="487365"/>
                    <a:pt x="808367" y="487251"/>
                    <a:pt x="808384" y="487141"/>
                  </a:cubicBezTo>
                  <a:lnTo>
                    <a:pt x="808384" y="486908"/>
                  </a:lnTo>
                  <a:lnTo>
                    <a:pt x="808384" y="486908"/>
                  </a:lnTo>
                  <a:cubicBezTo>
                    <a:pt x="808384" y="487441"/>
                    <a:pt x="808384" y="488009"/>
                    <a:pt x="808384" y="488542"/>
                  </a:cubicBezTo>
                  <a:cubicBezTo>
                    <a:pt x="808384" y="489076"/>
                    <a:pt x="808384" y="489777"/>
                    <a:pt x="808384" y="490411"/>
                  </a:cubicBezTo>
                  <a:cubicBezTo>
                    <a:pt x="808384" y="492346"/>
                    <a:pt x="808384" y="494281"/>
                    <a:pt x="808384" y="496216"/>
                  </a:cubicBezTo>
                  <a:lnTo>
                    <a:pt x="808384" y="496216"/>
                  </a:lnTo>
                  <a:cubicBezTo>
                    <a:pt x="808384" y="495549"/>
                    <a:pt x="808384" y="494915"/>
                    <a:pt x="808384" y="494247"/>
                  </a:cubicBezTo>
                  <a:cubicBezTo>
                    <a:pt x="808374" y="494037"/>
                    <a:pt x="808374" y="493824"/>
                    <a:pt x="808384" y="493613"/>
                  </a:cubicBezTo>
                  <a:close/>
                  <a:moveTo>
                    <a:pt x="806783" y="469225"/>
                  </a:moveTo>
                  <a:cubicBezTo>
                    <a:pt x="806783" y="469225"/>
                    <a:pt x="806783" y="469225"/>
                    <a:pt x="806783" y="469225"/>
                  </a:cubicBezTo>
                  <a:cubicBezTo>
                    <a:pt x="806783" y="469225"/>
                    <a:pt x="806783" y="469225"/>
                    <a:pt x="806783" y="469225"/>
                  </a:cubicBezTo>
                  <a:lnTo>
                    <a:pt x="806783" y="469225"/>
                  </a:lnTo>
                  <a:cubicBezTo>
                    <a:pt x="806759" y="469289"/>
                    <a:pt x="806759" y="469362"/>
                    <a:pt x="806783" y="469425"/>
                  </a:cubicBezTo>
                  <a:close/>
                  <a:moveTo>
                    <a:pt x="806783" y="469025"/>
                  </a:moveTo>
                  <a:lnTo>
                    <a:pt x="806783" y="469025"/>
                  </a:lnTo>
                  <a:lnTo>
                    <a:pt x="806783" y="469025"/>
                  </a:lnTo>
                  <a:lnTo>
                    <a:pt x="806749" y="469225"/>
                  </a:lnTo>
                  <a:close/>
                  <a:moveTo>
                    <a:pt x="806783" y="468725"/>
                  </a:moveTo>
                  <a:lnTo>
                    <a:pt x="806583" y="466956"/>
                  </a:lnTo>
                  <a:cubicBezTo>
                    <a:pt x="806616" y="467604"/>
                    <a:pt x="806683" y="468251"/>
                    <a:pt x="806783" y="468891"/>
                  </a:cubicBezTo>
                  <a:cubicBezTo>
                    <a:pt x="806783" y="468891"/>
                    <a:pt x="806783" y="468891"/>
                    <a:pt x="806783" y="468891"/>
                  </a:cubicBezTo>
                  <a:close/>
                  <a:moveTo>
                    <a:pt x="806449" y="465789"/>
                  </a:moveTo>
                  <a:lnTo>
                    <a:pt x="806449" y="465789"/>
                  </a:lnTo>
                  <a:cubicBezTo>
                    <a:pt x="806469" y="465669"/>
                    <a:pt x="806469" y="465542"/>
                    <a:pt x="806449" y="465422"/>
                  </a:cubicBezTo>
                  <a:cubicBezTo>
                    <a:pt x="806459" y="465612"/>
                    <a:pt x="806449" y="465802"/>
                    <a:pt x="806416" y="465989"/>
                  </a:cubicBezTo>
                  <a:close/>
                  <a:moveTo>
                    <a:pt x="806182" y="463553"/>
                  </a:moveTo>
                  <a:lnTo>
                    <a:pt x="806182" y="463553"/>
                  </a:lnTo>
                  <a:cubicBezTo>
                    <a:pt x="806199" y="463487"/>
                    <a:pt x="806199" y="463420"/>
                    <a:pt x="806182" y="463353"/>
                  </a:cubicBezTo>
                  <a:cubicBezTo>
                    <a:pt x="806142" y="463483"/>
                    <a:pt x="806132" y="463620"/>
                    <a:pt x="806149" y="463754"/>
                  </a:cubicBezTo>
                  <a:close/>
                  <a:moveTo>
                    <a:pt x="806182" y="463086"/>
                  </a:moveTo>
                  <a:cubicBezTo>
                    <a:pt x="806182" y="463086"/>
                    <a:pt x="806182" y="463086"/>
                    <a:pt x="806182" y="463253"/>
                  </a:cubicBezTo>
                  <a:lnTo>
                    <a:pt x="806182" y="463253"/>
                  </a:lnTo>
                  <a:lnTo>
                    <a:pt x="806082" y="463287"/>
                  </a:lnTo>
                  <a:close/>
                  <a:moveTo>
                    <a:pt x="806182" y="462786"/>
                  </a:moveTo>
                  <a:lnTo>
                    <a:pt x="806182" y="462486"/>
                  </a:lnTo>
                  <a:cubicBezTo>
                    <a:pt x="806186" y="462663"/>
                    <a:pt x="806139" y="462836"/>
                    <a:pt x="806049" y="462986"/>
                  </a:cubicBezTo>
                  <a:close/>
                  <a:moveTo>
                    <a:pt x="806182" y="462086"/>
                  </a:moveTo>
                  <a:cubicBezTo>
                    <a:pt x="806182" y="462086"/>
                    <a:pt x="806182" y="462086"/>
                    <a:pt x="806182" y="462086"/>
                  </a:cubicBezTo>
                  <a:lnTo>
                    <a:pt x="806182" y="462086"/>
                  </a:lnTo>
                  <a:cubicBezTo>
                    <a:pt x="806182" y="462086"/>
                    <a:pt x="805982" y="462252"/>
                    <a:pt x="805949" y="462286"/>
                  </a:cubicBezTo>
                  <a:close/>
                  <a:moveTo>
                    <a:pt x="806182" y="461085"/>
                  </a:moveTo>
                  <a:cubicBezTo>
                    <a:pt x="806199" y="461195"/>
                    <a:pt x="806199" y="461308"/>
                    <a:pt x="806182" y="461418"/>
                  </a:cubicBezTo>
                  <a:cubicBezTo>
                    <a:pt x="806202" y="461608"/>
                    <a:pt x="806202" y="461795"/>
                    <a:pt x="806182" y="461985"/>
                  </a:cubicBezTo>
                  <a:cubicBezTo>
                    <a:pt x="806039" y="461745"/>
                    <a:pt x="805882" y="461512"/>
                    <a:pt x="805715" y="461285"/>
                  </a:cubicBezTo>
                  <a:close/>
                  <a:moveTo>
                    <a:pt x="804247" y="448040"/>
                  </a:moveTo>
                  <a:lnTo>
                    <a:pt x="804447" y="449341"/>
                  </a:lnTo>
                  <a:lnTo>
                    <a:pt x="804447" y="448540"/>
                  </a:lnTo>
                  <a:close/>
                  <a:moveTo>
                    <a:pt x="804247" y="447739"/>
                  </a:moveTo>
                  <a:cubicBezTo>
                    <a:pt x="804247" y="447739"/>
                    <a:pt x="804247" y="447940"/>
                    <a:pt x="804247" y="448040"/>
                  </a:cubicBezTo>
                  <a:cubicBezTo>
                    <a:pt x="804247" y="448140"/>
                    <a:pt x="804247" y="447839"/>
                    <a:pt x="804247" y="447773"/>
                  </a:cubicBezTo>
                  <a:close/>
                  <a:moveTo>
                    <a:pt x="803513" y="443602"/>
                  </a:moveTo>
                  <a:cubicBezTo>
                    <a:pt x="803530" y="443769"/>
                    <a:pt x="803530" y="443936"/>
                    <a:pt x="803513" y="444103"/>
                  </a:cubicBezTo>
                  <a:lnTo>
                    <a:pt x="803513" y="444103"/>
                  </a:lnTo>
                  <a:lnTo>
                    <a:pt x="803513" y="444103"/>
                  </a:lnTo>
                  <a:cubicBezTo>
                    <a:pt x="803497" y="444049"/>
                    <a:pt x="803497" y="443989"/>
                    <a:pt x="803513" y="443936"/>
                  </a:cubicBezTo>
                  <a:cubicBezTo>
                    <a:pt x="803513" y="443936"/>
                    <a:pt x="803113" y="443903"/>
                    <a:pt x="803080" y="443803"/>
                  </a:cubicBezTo>
                  <a:close/>
                  <a:moveTo>
                    <a:pt x="803513" y="443402"/>
                  </a:moveTo>
                  <a:cubicBezTo>
                    <a:pt x="803513" y="443402"/>
                    <a:pt x="803513" y="443402"/>
                    <a:pt x="803513" y="443602"/>
                  </a:cubicBezTo>
                  <a:lnTo>
                    <a:pt x="803513" y="443602"/>
                  </a:lnTo>
                  <a:cubicBezTo>
                    <a:pt x="803513" y="443733"/>
                    <a:pt x="803410" y="443836"/>
                    <a:pt x="803280" y="443836"/>
                  </a:cubicBezTo>
                  <a:cubicBezTo>
                    <a:pt x="803150" y="443836"/>
                    <a:pt x="803046" y="443733"/>
                    <a:pt x="803046" y="443602"/>
                  </a:cubicBezTo>
                  <a:close/>
                  <a:moveTo>
                    <a:pt x="801712" y="395126"/>
                  </a:moveTo>
                  <a:lnTo>
                    <a:pt x="801712" y="395126"/>
                  </a:lnTo>
                  <a:close/>
                  <a:moveTo>
                    <a:pt x="800410" y="395593"/>
                  </a:moveTo>
                  <a:lnTo>
                    <a:pt x="800410" y="395593"/>
                  </a:lnTo>
                  <a:close/>
                  <a:moveTo>
                    <a:pt x="800410" y="395593"/>
                  </a:moveTo>
                  <a:lnTo>
                    <a:pt x="800410" y="395593"/>
                  </a:lnTo>
                  <a:close/>
                  <a:moveTo>
                    <a:pt x="798075" y="396360"/>
                  </a:moveTo>
                  <a:lnTo>
                    <a:pt x="797775" y="396360"/>
                  </a:lnTo>
                  <a:lnTo>
                    <a:pt x="800410" y="395460"/>
                  </a:lnTo>
                  <a:lnTo>
                    <a:pt x="798475" y="396094"/>
                  </a:lnTo>
                  <a:close/>
                  <a:moveTo>
                    <a:pt x="798942" y="422383"/>
                  </a:moveTo>
                  <a:cubicBezTo>
                    <a:pt x="798942" y="422383"/>
                    <a:pt x="798942" y="422383"/>
                    <a:pt x="798942" y="422584"/>
                  </a:cubicBezTo>
                  <a:close/>
                  <a:moveTo>
                    <a:pt x="798575" y="420949"/>
                  </a:moveTo>
                  <a:lnTo>
                    <a:pt x="798575" y="420949"/>
                  </a:lnTo>
                  <a:cubicBezTo>
                    <a:pt x="798175" y="419414"/>
                    <a:pt x="797741" y="417913"/>
                    <a:pt x="797308" y="416412"/>
                  </a:cubicBezTo>
                  <a:close/>
                  <a:moveTo>
                    <a:pt x="797174" y="415978"/>
                  </a:moveTo>
                  <a:cubicBezTo>
                    <a:pt x="797187" y="416111"/>
                    <a:pt x="797187" y="416245"/>
                    <a:pt x="797174" y="416378"/>
                  </a:cubicBezTo>
                  <a:cubicBezTo>
                    <a:pt x="797194" y="416235"/>
                    <a:pt x="797194" y="416088"/>
                    <a:pt x="797174" y="415944"/>
                  </a:cubicBezTo>
                  <a:close/>
                  <a:moveTo>
                    <a:pt x="797174" y="415477"/>
                  </a:moveTo>
                  <a:lnTo>
                    <a:pt x="797174" y="415778"/>
                  </a:lnTo>
                  <a:lnTo>
                    <a:pt x="797174" y="415411"/>
                  </a:lnTo>
                  <a:close/>
                  <a:moveTo>
                    <a:pt x="797174" y="414944"/>
                  </a:moveTo>
                  <a:cubicBezTo>
                    <a:pt x="797174" y="415110"/>
                    <a:pt x="797174" y="415277"/>
                    <a:pt x="797174" y="415411"/>
                  </a:cubicBezTo>
                  <a:lnTo>
                    <a:pt x="797174" y="415144"/>
                  </a:lnTo>
                  <a:cubicBezTo>
                    <a:pt x="797071" y="414907"/>
                    <a:pt x="796794" y="414800"/>
                    <a:pt x="796557" y="414907"/>
                  </a:cubicBezTo>
                  <a:cubicBezTo>
                    <a:pt x="796440" y="414957"/>
                    <a:pt x="796350" y="415057"/>
                    <a:pt x="796307" y="415177"/>
                  </a:cubicBezTo>
                  <a:close/>
                  <a:moveTo>
                    <a:pt x="797174" y="414944"/>
                  </a:moveTo>
                  <a:lnTo>
                    <a:pt x="797174" y="414944"/>
                  </a:lnTo>
                  <a:lnTo>
                    <a:pt x="797174" y="414944"/>
                  </a:lnTo>
                  <a:lnTo>
                    <a:pt x="796273" y="415077"/>
                  </a:lnTo>
                  <a:close/>
                  <a:moveTo>
                    <a:pt x="796974" y="414243"/>
                  </a:moveTo>
                  <a:cubicBezTo>
                    <a:pt x="796984" y="414400"/>
                    <a:pt x="796984" y="414553"/>
                    <a:pt x="796974" y="414710"/>
                  </a:cubicBezTo>
                  <a:lnTo>
                    <a:pt x="796974" y="414710"/>
                  </a:lnTo>
                  <a:cubicBezTo>
                    <a:pt x="796977" y="414653"/>
                    <a:pt x="796977" y="414600"/>
                    <a:pt x="796974" y="414543"/>
                  </a:cubicBezTo>
                  <a:close/>
                  <a:moveTo>
                    <a:pt x="794372" y="405669"/>
                  </a:moveTo>
                  <a:lnTo>
                    <a:pt x="794672" y="406636"/>
                  </a:lnTo>
                  <a:cubicBezTo>
                    <a:pt x="794298" y="406323"/>
                    <a:pt x="793895" y="406042"/>
                    <a:pt x="793471" y="405802"/>
                  </a:cubicBezTo>
                  <a:close/>
                  <a:moveTo>
                    <a:pt x="785898" y="264176"/>
                  </a:moveTo>
                  <a:lnTo>
                    <a:pt x="781394" y="267813"/>
                  </a:lnTo>
                  <a:lnTo>
                    <a:pt x="777690" y="270849"/>
                  </a:lnTo>
                  <a:lnTo>
                    <a:pt x="777023" y="271416"/>
                  </a:lnTo>
                  <a:lnTo>
                    <a:pt x="777690" y="270882"/>
                  </a:lnTo>
                  <a:lnTo>
                    <a:pt x="781394" y="267880"/>
                  </a:lnTo>
                  <a:lnTo>
                    <a:pt x="785931" y="264210"/>
                  </a:lnTo>
                  <a:lnTo>
                    <a:pt x="791970" y="259305"/>
                  </a:lnTo>
                  <a:close/>
                  <a:moveTo>
                    <a:pt x="770551" y="276621"/>
                  </a:moveTo>
                  <a:lnTo>
                    <a:pt x="766981" y="279490"/>
                  </a:lnTo>
                  <a:lnTo>
                    <a:pt x="763411" y="282392"/>
                  </a:lnTo>
                  <a:lnTo>
                    <a:pt x="760075" y="285228"/>
                  </a:lnTo>
                  <a:lnTo>
                    <a:pt x="760075" y="285228"/>
                  </a:lnTo>
                  <a:lnTo>
                    <a:pt x="756538" y="288131"/>
                  </a:lnTo>
                  <a:lnTo>
                    <a:pt x="760075" y="285262"/>
                  </a:lnTo>
                  <a:lnTo>
                    <a:pt x="760075" y="285262"/>
                  </a:lnTo>
                  <a:lnTo>
                    <a:pt x="763411" y="282426"/>
                  </a:lnTo>
                  <a:lnTo>
                    <a:pt x="766981" y="279523"/>
                  </a:lnTo>
                  <a:lnTo>
                    <a:pt x="770517" y="276654"/>
                  </a:lnTo>
                  <a:lnTo>
                    <a:pt x="776990" y="271416"/>
                  </a:lnTo>
                  <a:lnTo>
                    <a:pt x="776990" y="271416"/>
                  </a:lnTo>
                  <a:close/>
                  <a:moveTo>
                    <a:pt x="752768" y="291033"/>
                  </a:moveTo>
                  <a:lnTo>
                    <a:pt x="755604" y="288765"/>
                  </a:lnTo>
                  <a:lnTo>
                    <a:pt x="756305" y="288198"/>
                  </a:lnTo>
                  <a:lnTo>
                    <a:pt x="756305" y="288198"/>
                  </a:lnTo>
                  <a:close/>
                  <a:moveTo>
                    <a:pt x="748765" y="402933"/>
                  </a:moveTo>
                  <a:lnTo>
                    <a:pt x="746863" y="398162"/>
                  </a:lnTo>
                  <a:lnTo>
                    <a:pt x="746863" y="398162"/>
                  </a:lnTo>
                  <a:cubicBezTo>
                    <a:pt x="746195" y="396494"/>
                    <a:pt x="745495" y="394826"/>
                    <a:pt x="744794" y="393224"/>
                  </a:cubicBezTo>
                  <a:lnTo>
                    <a:pt x="744794" y="393224"/>
                  </a:lnTo>
                  <a:cubicBezTo>
                    <a:pt x="744094" y="391589"/>
                    <a:pt x="743360" y="389888"/>
                    <a:pt x="742626" y="388320"/>
                  </a:cubicBezTo>
                  <a:lnTo>
                    <a:pt x="742626" y="388320"/>
                  </a:lnTo>
                  <a:cubicBezTo>
                    <a:pt x="742392" y="387786"/>
                    <a:pt x="742159" y="387252"/>
                    <a:pt x="741892" y="386719"/>
                  </a:cubicBezTo>
                  <a:cubicBezTo>
                    <a:pt x="741855" y="386598"/>
                    <a:pt x="741802" y="386485"/>
                    <a:pt x="741725" y="386385"/>
                  </a:cubicBezTo>
                  <a:cubicBezTo>
                    <a:pt x="741725" y="386385"/>
                    <a:pt x="741725" y="386385"/>
                    <a:pt x="741725" y="386385"/>
                  </a:cubicBezTo>
                  <a:lnTo>
                    <a:pt x="741725" y="386385"/>
                  </a:lnTo>
                  <a:lnTo>
                    <a:pt x="741725" y="386385"/>
                  </a:lnTo>
                  <a:lnTo>
                    <a:pt x="741725" y="386385"/>
                  </a:lnTo>
                  <a:cubicBezTo>
                    <a:pt x="741738" y="386275"/>
                    <a:pt x="741738" y="386161"/>
                    <a:pt x="741725" y="386051"/>
                  </a:cubicBezTo>
                  <a:lnTo>
                    <a:pt x="741525" y="385584"/>
                  </a:lnTo>
                  <a:cubicBezTo>
                    <a:pt x="741555" y="385511"/>
                    <a:pt x="741555" y="385424"/>
                    <a:pt x="741525" y="385351"/>
                  </a:cubicBezTo>
                  <a:lnTo>
                    <a:pt x="741325" y="384917"/>
                  </a:lnTo>
                  <a:cubicBezTo>
                    <a:pt x="741168" y="384530"/>
                    <a:pt x="740988" y="384150"/>
                    <a:pt x="740791" y="383783"/>
                  </a:cubicBezTo>
                  <a:lnTo>
                    <a:pt x="740791" y="383783"/>
                  </a:lnTo>
                  <a:cubicBezTo>
                    <a:pt x="740424" y="382982"/>
                    <a:pt x="740023" y="382148"/>
                    <a:pt x="739590" y="381347"/>
                  </a:cubicBezTo>
                  <a:cubicBezTo>
                    <a:pt x="739156" y="380546"/>
                    <a:pt x="739056" y="380213"/>
                    <a:pt x="738756" y="379645"/>
                  </a:cubicBezTo>
                  <a:cubicBezTo>
                    <a:pt x="738659" y="379405"/>
                    <a:pt x="738545" y="379172"/>
                    <a:pt x="738422" y="378945"/>
                  </a:cubicBezTo>
                  <a:lnTo>
                    <a:pt x="738422" y="378945"/>
                  </a:lnTo>
                  <a:cubicBezTo>
                    <a:pt x="738045" y="378144"/>
                    <a:pt x="737645" y="377343"/>
                    <a:pt x="737221" y="376543"/>
                  </a:cubicBezTo>
                  <a:cubicBezTo>
                    <a:pt x="736821" y="375742"/>
                    <a:pt x="736387" y="374941"/>
                    <a:pt x="735953" y="374141"/>
                  </a:cubicBezTo>
                  <a:cubicBezTo>
                    <a:pt x="735520" y="373340"/>
                    <a:pt x="735553" y="373340"/>
                    <a:pt x="735319" y="372940"/>
                  </a:cubicBezTo>
                  <a:cubicBezTo>
                    <a:pt x="734829" y="371962"/>
                    <a:pt x="734295" y="370995"/>
                    <a:pt x="733718" y="370037"/>
                  </a:cubicBezTo>
                  <a:cubicBezTo>
                    <a:pt x="733184" y="369069"/>
                    <a:pt x="732650" y="368102"/>
                    <a:pt x="732083" y="367168"/>
                  </a:cubicBezTo>
                  <a:lnTo>
                    <a:pt x="732083" y="366968"/>
                  </a:lnTo>
                  <a:cubicBezTo>
                    <a:pt x="731683" y="366200"/>
                    <a:pt x="731249" y="365466"/>
                    <a:pt x="730815" y="364699"/>
                  </a:cubicBezTo>
                  <a:cubicBezTo>
                    <a:pt x="729915" y="363131"/>
                    <a:pt x="728980" y="361596"/>
                    <a:pt x="728046" y="360061"/>
                  </a:cubicBezTo>
                  <a:cubicBezTo>
                    <a:pt x="727112" y="358527"/>
                    <a:pt x="726178" y="356992"/>
                    <a:pt x="725210" y="355457"/>
                  </a:cubicBezTo>
                  <a:lnTo>
                    <a:pt x="722241" y="350920"/>
                  </a:lnTo>
                  <a:lnTo>
                    <a:pt x="719205" y="346449"/>
                  </a:lnTo>
                  <a:cubicBezTo>
                    <a:pt x="717170" y="343480"/>
                    <a:pt x="715035" y="340577"/>
                    <a:pt x="712866" y="337675"/>
                  </a:cubicBezTo>
                  <a:lnTo>
                    <a:pt x="712632" y="337408"/>
                  </a:lnTo>
                  <a:cubicBezTo>
                    <a:pt x="711632" y="336040"/>
                    <a:pt x="710564" y="334639"/>
                    <a:pt x="709463" y="333271"/>
                  </a:cubicBezTo>
                  <a:cubicBezTo>
                    <a:pt x="708362" y="331903"/>
                    <a:pt x="707294" y="330535"/>
                    <a:pt x="706127" y="329167"/>
                  </a:cubicBezTo>
                  <a:lnTo>
                    <a:pt x="695417" y="337842"/>
                  </a:lnTo>
                  <a:lnTo>
                    <a:pt x="695417" y="337842"/>
                  </a:lnTo>
                  <a:lnTo>
                    <a:pt x="694850" y="338342"/>
                  </a:lnTo>
                  <a:lnTo>
                    <a:pt x="685175" y="346616"/>
                  </a:lnTo>
                  <a:lnTo>
                    <a:pt x="684975" y="346783"/>
                  </a:lnTo>
                  <a:lnTo>
                    <a:pt x="674465" y="355291"/>
                  </a:lnTo>
                  <a:lnTo>
                    <a:pt x="674265" y="355291"/>
                  </a:lnTo>
                  <a:lnTo>
                    <a:pt x="659552" y="366234"/>
                  </a:lnTo>
                  <a:lnTo>
                    <a:pt x="659352" y="366400"/>
                  </a:lnTo>
                  <a:lnTo>
                    <a:pt x="648909" y="375008"/>
                  </a:lnTo>
                  <a:lnTo>
                    <a:pt x="649143" y="375308"/>
                  </a:lnTo>
                  <a:lnTo>
                    <a:pt x="649410" y="375642"/>
                  </a:lnTo>
                  <a:lnTo>
                    <a:pt x="651245" y="377911"/>
                  </a:lnTo>
                  <a:lnTo>
                    <a:pt x="651411" y="378144"/>
                  </a:lnTo>
                  <a:lnTo>
                    <a:pt x="653413" y="380747"/>
                  </a:lnTo>
                  <a:lnTo>
                    <a:pt x="653413" y="380747"/>
                  </a:lnTo>
                  <a:lnTo>
                    <a:pt x="654447" y="382114"/>
                  </a:lnTo>
                  <a:lnTo>
                    <a:pt x="655548" y="383582"/>
                  </a:lnTo>
                  <a:lnTo>
                    <a:pt x="656216" y="384550"/>
                  </a:lnTo>
                  <a:lnTo>
                    <a:pt x="656749" y="385251"/>
                  </a:lnTo>
                  <a:lnTo>
                    <a:pt x="657050" y="385684"/>
                  </a:lnTo>
                  <a:lnTo>
                    <a:pt x="658184" y="387286"/>
                  </a:lnTo>
                  <a:lnTo>
                    <a:pt x="658184" y="387486"/>
                  </a:lnTo>
                  <a:lnTo>
                    <a:pt x="658184" y="387486"/>
                  </a:lnTo>
                  <a:lnTo>
                    <a:pt x="659085" y="388854"/>
                  </a:lnTo>
                  <a:lnTo>
                    <a:pt x="659419" y="389321"/>
                  </a:lnTo>
                  <a:lnTo>
                    <a:pt x="659419" y="389521"/>
                  </a:lnTo>
                  <a:lnTo>
                    <a:pt x="659619" y="389855"/>
                  </a:lnTo>
                  <a:lnTo>
                    <a:pt x="659886" y="390222"/>
                  </a:lnTo>
                  <a:lnTo>
                    <a:pt x="659886" y="390222"/>
                  </a:lnTo>
                  <a:lnTo>
                    <a:pt x="659886" y="390422"/>
                  </a:lnTo>
                  <a:lnTo>
                    <a:pt x="659886" y="390622"/>
                  </a:lnTo>
                  <a:lnTo>
                    <a:pt x="660419" y="391423"/>
                  </a:lnTo>
                  <a:lnTo>
                    <a:pt x="660586" y="391723"/>
                  </a:lnTo>
                  <a:lnTo>
                    <a:pt x="660920" y="392223"/>
                  </a:lnTo>
                  <a:lnTo>
                    <a:pt x="660920" y="392223"/>
                  </a:lnTo>
                  <a:lnTo>
                    <a:pt x="660920" y="392424"/>
                  </a:lnTo>
                  <a:lnTo>
                    <a:pt x="660920" y="392424"/>
                  </a:lnTo>
                  <a:lnTo>
                    <a:pt x="660920" y="392424"/>
                  </a:lnTo>
                  <a:lnTo>
                    <a:pt x="661120" y="392757"/>
                  </a:lnTo>
                  <a:lnTo>
                    <a:pt x="661120" y="392924"/>
                  </a:lnTo>
                  <a:lnTo>
                    <a:pt x="661120" y="393091"/>
                  </a:lnTo>
                  <a:lnTo>
                    <a:pt x="661120" y="393091"/>
                  </a:lnTo>
                  <a:lnTo>
                    <a:pt x="661287" y="393324"/>
                  </a:lnTo>
                  <a:lnTo>
                    <a:pt x="661287" y="393324"/>
                  </a:lnTo>
                  <a:cubicBezTo>
                    <a:pt x="661821" y="394158"/>
                    <a:pt x="662355" y="394992"/>
                    <a:pt x="662855" y="395827"/>
                  </a:cubicBezTo>
                  <a:cubicBezTo>
                    <a:pt x="663355" y="396661"/>
                    <a:pt x="663222" y="396394"/>
                    <a:pt x="663489" y="396894"/>
                  </a:cubicBezTo>
                  <a:lnTo>
                    <a:pt x="664323" y="398262"/>
                  </a:lnTo>
                  <a:lnTo>
                    <a:pt x="665157" y="399663"/>
                  </a:lnTo>
                  <a:lnTo>
                    <a:pt x="665724" y="400597"/>
                  </a:lnTo>
                  <a:cubicBezTo>
                    <a:pt x="666225" y="401432"/>
                    <a:pt x="666692" y="402299"/>
                    <a:pt x="667192" y="403166"/>
                  </a:cubicBezTo>
                  <a:lnTo>
                    <a:pt x="667759" y="404234"/>
                  </a:lnTo>
                  <a:lnTo>
                    <a:pt x="668560" y="405702"/>
                  </a:lnTo>
                  <a:lnTo>
                    <a:pt x="668860" y="406236"/>
                  </a:lnTo>
                  <a:lnTo>
                    <a:pt x="669527" y="407470"/>
                  </a:lnTo>
                  <a:cubicBezTo>
                    <a:pt x="669828" y="408071"/>
                    <a:pt x="670161" y="408738"/>
                    <a:pt x="670495" y="409339"/>
                  </a:cubicBezTo>
                  <a:lnTo>
                    <a:pt x="670895" y="410106"/>
                  </a:lnTo>
                  <a:lnTo>
                    <a:pt x="670895" y="410273"/>
                  </a:lnTo>
                  <a:cubicBezTo>
                    <a:pt x="670909" y="410373"/>
                    <a:pt x="670909" y="410473"/>
                    <a:pt x="670895" y="410573"/>
                  </a:cubicBezTo>
                  <a:lnTo>
                    <a:pt x="671196" y="411140"/>
                  </a:lnTo>
                  <a:lnTo>
                    <a:pt x="671563" y="411841"/>
                  </a:lnTo>
                  <a:lnTo>
                    <a:pt x="671896" y="412541"/>
                  </a:lnTo>
                  <a:cubicBezTo>
                    <a:pt x="672130" y="413042"/>
                    <a:pt x="672363" y="413476"/>
                    <a:pt x="672597" y="413943"/>
                  </a:cubicBezTo>
                  <a:lnTo>
                    <a:pt x="672597" y="413943"/>
                  </a:lnTo>
                  <a:cubicBezTo>
                    <a:pt x="672864" y="414476"/>
                    <a:pt x="673097" y="415044"/>
                    <a:pt x="673364" y="415577"/>
                  </a:cubicBezTo>
                  <a:lnTo>
                    <a:pt x="674132" y="417246"/>
                  </a:lnTo>
                  <a:lnTo>
                    <a:pt x="674132" y="417479"/>
                  </a:lnTo>
                  <a:lnTo>
                    <a:pt x="674432" y="418180"/>
                  </a:lnTo>
                  <a:lnTo>
                    <a:pt x="674732" y="418880"/>
                  </a:lnTo>
                  <a:lnTo>
                    <a:pt x="675533" y="420615"/>
                  </a:lnTo>
                  <a:lnTo>
                    <a:pt x="675533" y="420615"/>
                  </a:lnTo>
                  <a:cubicBezTo>
                    <a:pt x="675533" y="420615"/>
                    <a:pt x="675533" y="420916"/>
                    <a:pt x="675533" y="421049"/>
                  </a:cubicBezTo>
                  <a:cubicBezTo>
                    <a:pt x="675553" y="421159"/>
                    <a:pt x="675553" y="421273"/>
                    <a:pt x="675533" y="421383"/>
                  </a:cubicBezTo>
                  <a:cubicBezTo>
                    <a:pt x="675603" y="421486"/>
                    <a:pt x="675656" y="421599"/>
                    <a:pt x="675700" y="421716"/>
                  </a:cubicBezTo>
                  <a:lnTo>
                    <a:pt x="675700" y="421716"/>
                  </a:lnTo>
                  <a:cubicBezTo>
                    <a:pt x="675700" y="421716"/>
                    <a:pt x="675700" y="421916"/>
                    <a:pt x="675700" y="422017"/>
                  </a:cubicBezTo>
                  <a:lnTo>
                    <a:pt x="676801" y="424652"/>
                  </a:lnTo>
                  <a:cubicBezTo>
                    <a:pt x="677301" y="425787"/>
                    <a:pt x="677735" y="426988"/>
                    <a:pt x="678169" y="427989"/>
                  </a:cubicBezTo>
                  <a:lnTo>
                    <a:pt x="690680" y="423184"/>
                  </a:lnTo>
                  <a:lnTo>
                    <a:pt x="690946" y="423184"/>
                  </a:lnTo>
                  <a:lnTo>
                    <a:pt x="707828" y="416678"/>
                  </a:lnTo>
                  <a:lnTo>
                    <a:pt x="708095" y="416678"/>
                  </a:lnTo>
                  <a:lnTo>
                    <a:pt x="720673" y="411874"/>
                  </a:lnTo>
                  <a:lnTo>
                    <a:pt x="720940" y="411874"/>
                  </a:lnTo>
                  <a:lnTo>
                    <a:pt x="733518" y="407037"/>
                  </a:lnTo>
                  <a:lnTo>
                    <a:pt x="733785" y="407037"/>
                  </a:lnTo>
                  <a:lnTo>
                    <a:pt x="746362" y="402199"/>
                  </a:lnTo>
                  <a:lnTo>
                    <a:pt x="746663" y="402199"/>
                  </a:lnTo>
                  <a:cubicBezTo>
                    <a:pt x="746649" y="402266"/>
                    <a:pt x="746649" y="402332"/>
                    <a:pt x="746663" y="402399"/>
                  </a:cubicBezTo>
                  <a:lnTo>
                    <a:pt x="746663" y="402399"/>
                  </a:lnTo>
                  <a:lnTo>
                    <a:pt x="746663" y="402399"/>
                  </a:lnTo>
                  <a:cubicBezTo>
                    <a:pt x="746663" y="402399"/>
                    <a:pt x="748765" y="402933"/>
                    <a:pt x="748765" y="402933"/>
                  </a:cubicBezTo>
                  <a:close/>
                  <a:moveTo>
                    <a:pt x="624888" y="261307"/>
                  </a:moveTo>
                  <a:lnTo>
                    <a:pt x="621051" y="259238"/>
                  </a:lnTo>
                  <a:lnTo>
                    <a:pt x="620284" y="258872"/>
                  </a:lnTo>
                  <a:lnTo>
                    <a:pt x="620284" y="258872"/>
                  </a:lnTo>
                  <a:lnTo>
                    <a:pt x="621018" y="259238"/>
                  </a:lnTo>
                  <a:lnTo>
                    <a:pt x="621018" y="259238"/>
                  </a:lnTo>
                  <a:lnTo>
                    <a:pt x="622252" y="259906"/>
                  </a:lnTo>
                  <a:lnTo>
                    <a:pt x="622252" y="259906"/>
                  </a:lnTo>
                  <a:lnTo>
                    <a:pt x="622252" y="259906"/>
                  </a:lnTo>
                  <a:lnTo>
                    <a:pt x="624688" y="261240"/>
                  </a:lnTo>
                  <a:lnTo>
                    <a:pt x="624688" y="261240"/>
                  </a:lnTo>
                  <a:lnTo>
                    <a:pt x="624688" y="261240"/>
                  </a:lnTo>
                  <a:lnTo>
                    <a:pt x="624688" y="261240"/>
                  </a:lnTo>
                  <a:close/>
                  <a:moveTo>
                    <a:pt x="619516" y="258471"/>
                  </a:moveTo>
                  <a:cubicBezTo>
                    <a:pt x="619276" y="258311"/>
                    <a:pt x="619019" y="258178"/>
                    <a:pt x="618749" y="258071"/>
                  </a:cubicBezTo>
                  <a:cubicBezTo>
                    <a:pt x="618749" y="258071"/>
                    <a:pt x="618749" y="258071"/>
                    <a:pt x="618749" y="258071"/>
                  </a:cubicBezTo>
                  <a:lnTo>
                    <a:pt x="619149" y="258304"/>
                  </a:lnTo>
                  <a:cubicBezTo>
                    <a:pt x="619259" y="258288"/>
                    <a:pt x="619373" y="258288"/>
                    <a:pt x="619483" y="258304"/>
                  </a:cubicBezTo>
                  <a:lnTo>
                    <a:pt x="619883" y="258505"/>
                  </a:lnTo>
                  <a:lnTo>
                    <a:pt x="620250" y="258671"/>
                  </a:lnTo>
                  <a:lnTo>
                    <a:pt x="619950" y="258505"/>
                  </a:lnTo>
                  <a:close/>
                  <a:moveTo>
                    <a:pt x="618649" y="258071"/>
                  </a:moveTo>
                  <a:lnTo>
                    <a:pt x="618649" y="258071"/>
                  </a:lnTo>
                  <a:close/>
                  <a:moveTo>
                    <a:pt x="617048" y="257170"/>
                  </a:moveTo>
                  <a:lnTo>
                    <a:pt x="615213" y="256236"/>
                  </a:lnTo>
                  <a:lnTo>
                    <a:pt x="614312" y="255769"/>
                  </a:lnTo>
                  <a:cubicBezTo>
                    <a:pt x="613111" y="255135"/>
                    <a:pt x="611910" y="254568"/>
                    <a:pt x="610709" y="254001"/>
                  </a:cubicBezTo>
                  <a:lnTo>
                    <a:pt x="608974" y="253200"/>
                  </a:lnTo>
                  <a:lnTo>
                    <a:pt x="607306" y="252399"/>
                  </a:lnTo>
                  <a:cubicBezTo>
                    <a:pt x="606271" y="251932"/>
                    <a:pt x="605204" y="251432"/>
                    <a:pt x="604136" y="250998"/>
                  </a:cubicBezTo>
                  <a:lnTo>
                    <a:pt x="604136" y="250998"/>
                  </a:lnTo>
                  <a:lnTo>
                    <a:pt x="603369" y="250664"/>
                  </a:lnTo>
                  <a:lnTo>
                    <a:pt x="605204" y="251498"/>
                  </a:lnTo>
                  <a:lnTo>
                    <a:pt x="606371" y="252032"/>
                  </a:lnTo>
                  <a:lnTo>
                    <a:pt x="606839" y="252232"/>
                  </a:lnTo>
                  <a:lnTo>
                    <a:pt x="607306" y="252432"/>
                  </a:lnTo>
                  <a:lnTo>
                    <a:pt x="607306" y="252432"/>
                  </a:lnTo>
                  <a:lnTo>
                    <a:pt x="608874" y="253166"/>
                  </a:lnTo>
                  <a:lnTo>
                    <a:pt x="610675" y="254001"/>
                  </a:lnTo>
                  <a:lnTo>
                    <a:pt x="610675" y="254001"/>
                  </a:lnTo>
                  <a:lnTo>
                    <a:pt x="612410" y="254835"/>
                  </a:lnTo>
                  <a:lnTo>
                    <a:pt x="612410" y="254835"/>
                  </a:lnTo>
                  <a:lnTo>
                    <a:pt x="614212" y="255702"/>
                  </a:lnTo>
                  <a:lnTo>
                    <a:pt x="614212" y="255702"/>
                  </a:lnTo>
                  <a:lnTo>
                    <a:pt x="617748" y="257504"/>
                  </a:lnTo>
                  <a:lnTo>
                    <a:pt x="617748" y="257504"/>
                  </a:lnTo>
                  <a:lnTo>
                    <a:pt x="618149" y="257704"/>
                  </a:lnTo>
                  <a:lnTo>
                    <a:pt x="618315" y="257704"/>
                  </a:lnTo>
                  <a:lnTo>
                    <a:pt x="617815" y="257404"/>
                  </a:lnTo>
                  <a:close/>
                  <a:moveTo>
                    <a:pt x="600967" y="249463"/>
                  </a:moveTo>
                  <a:lnTo>
                    <a:pt x="597297" y="247895"/>
                  </a:lnTo>
                  <a:lnTo>
                    <a:pt x="595428" y="247161"/>
                  </a:lnTo>
                  <a:lnTo>
                    <a:pt x="593560" y="246394"/>
                  </a:lnTo>
                  <a:lnTo>
                    <a:pt x="592426" y="245960"/>
                  </a:lnTo>
                  <a:lnTo>
                    <a:pt x="591425" y="245560"/>
                  </a:lnTo>
                  <a:lnTo>
                    <a:pt x="590824" y="245360"/>
                  </a:lnTo>
                  <a:lnTo>
                    <a:pt x="590824" y="245360"/>
                  </a:lnTo>
                  <a:lnTo>
                    <a:pt x="590824" y="245360"/>
                  </a:lnTo>
                  <a:lnTo>
                    <a:pt x="591391" y="245560"/>
                  </a:lnTo>
                  <a:lnTo>
                    <a:pt x="591391" y="245560"/>
                  </a:lnTo>
                  <a:lnTo>
                    <a:pt x="591892" y="245560"/>
                  </a:lnTo>
                  <a:lnTo>
                    <a:pt x="591892" y="245560"/>
                  </a:lnTo>
                  <a:lnTo>
                    <a:pt x="592392" y="245760"/>
                  </a:lnTo>
                  <a:lnTo>
                    <a:pt x="592392" y="245760"/>
                  </a:lnTo>
                  <a:lnTo>
                    <a:pt x="593160" y="246027"/>
                  </a:lnTo>
                  <a:lnTo>
                    <a:pt x="593160" y="246027"/>
                  </a:lnTo>
                  <a:lnTo>
                    <a:pt x="593160" y="246027"/>
                  </a:lnTo>
                  <a:lnTo>
                    <a:pt x="593160" y="246027"/>
                  </a:lnTo>
                  <a:lnTo>
                    <a:pt x="595362" y="246928"/>
                  </a:lnTo>
                  <a:lnTo>
                    <a:pt x="596029" y="247194"/>
                  </a:lnTo>
                  <a:lnTo>
                    <a:pt x="596396" y="247194"/>
                  </a:lnTo>
                  <a:lnTo>
                    <a:pt x="596863" y="247361"/>
                  </a:lnTo>
                  <a:lnTo>
                    <a:pt x="596863" y="247361"/>
                  </a:lnTo>
                  <a:lnTo>
                    <a:pt x="600499" y="248896"/>
                  </a:lnTo>
                  <a:lnTo>
                    <a:pt x="600499" y="248896"/>
                  </a:lnTo>
                  <a:lnTo>
                    <a:pt x="601400" y="249296"/>
                  </a:lnTo>
                  <a:lnTo>
                    <a:pt x="601634" y="249296"/>
                  </a:lnTo>
                  <a:lnTo>
                    <a:pt x="601867" y="249296"/>
                  </a:lnTo>
                  <a:lnTo>
                    <a:pt x="602568" y="249597"/>
                  </a:lnTo>
                  <a:cubicBezTo>
                    <a:pt x="602425" y="249500"/>
                    <a:pt x="602264" y="249420"/>
                    <a:pt x="602101" y="249363"/>
                  </a:cubicBezTo>
                  <a:close/>
                  <a:moveTo>
                    <a:pt x="589657" y="244892"/>
                  </a:moveTo>
                  <a:lnTo>
                    <a:pt x="588989" y="244626"/>
                  </a:lnTo>
                  <a:lnTo>
                    <a:pt x="588389" y="244425"/>
                  </a:lnTo>
                  <a:lnTo>
                    <a:pt x="587755" y="244192"/>
                  </a:lnTo>
                  <a:lnTo>
                    <a:pt x="586921" y="243892"/>
                  </a:lnTo>
                  <a:lnTo>
                    <a:pt x="586220" y="243625"/>
                  </a:lnTo>
                  <a:lnTo>
                    <a:pt x="584852" y="243158"/>
                  </a:lnTo>
                  <a:lnTo>
                    <a:pt x="586153" y="243625"/>
                  </a:lnTo>
                  <a:lnTo>
                    <a:pt x="586153" y="243625"/>
                  </a:lnTo>
                  <a:lnTo>
                    <a:pt x="587855" y="244259"/>
                  </a:lnTo>
                  <a:lnTo>
                    <a:pt x="588222" y="244259"/>
                  </a:lnTo>
                  <a:lnTo>
                    <a:pt x="588422" y="244259"/>
                  </a:lnTo>
                  <a:lnTo>
                    <a:pt x="588856" y="244259"/>
                  </a:lnTo>
                  <a:lnTo>
                    <a:pt x="588856" y="244259"/>
                  </a:lnTo>
                  <a:lnTo>
                    <a:pt x="589490" y="244492"/>
                  </a:lnTo>
                  <a:lnTo>
                    <a:pt x="590124" y="244726"/>
                  </a:lnTo>
                  <a:lnTo>
                    <a:pt x="590324" y="244726"/>
                  </a:lnTo>
                  <a:lnTo>
                    <a:pt x="590324" y="244726"/>
                  </a:lnTo>
                  <a:close/>
                  <a:moveTo>
                    <a:pt x="582984" y="242490"/>
                  </a:moveTo>
                  <a:lnTo>
                    <a:pt x="582317" y="242290"/>
                  </a:lnTo>
                  <a:lnTo>
                    <a:pt x="583484" y="242724"/>
                  </a:lnTo>
                  <a:lnTo>
                    <a:pt x="584786" y="243158"/>
                  </a:lnTo>
                  <a:lnTo>
                    <a:pt x="584218" y="242924"/>
                  </a:lnTo>
                  <a:close/>
                  <a:moveTo>
                    <a:pt x="582116" y="242223"/>
                  </a:moveTo>
                  <a:lnTo>
                    <a:pt x="582317" y="242223"/>
                  </a:lnTo>
                  <a:lnTo>
                    <a:pt x="582317" y="242223"/>
                  </a:lnTo>
                  <a:close/>
                  <a:moveTo>
                    <a:pt x="582116" y="242223"/>
                  </a:moveTo>
                  <a:lnTo>
                    <a:pt x="582116" y="242223"/>
                  </a:lnTo>
                  <a:lnTo>
                    <a:pt x="582116" y="242223"/>
                  </a:lnTo>
                  <a:close/>
                  <a:moveTo>
                    <a:pt x="580915" y="241790"/>
                  </a:moveTo>
                  <a:cubicBezTo>
                    <a:pt x="579748" y="241389"/>
                    <a:pt x="578580" y="240989"/>
                    <a:pt x="577579" y="240655"/>
                  </a:cubicBezTo>
                  <a:lnTo>
                    <a:pt x="580915" y="241823"/>
                  </a:lnTo>
                  <a:lnTo>
                    <a:pt x="580915" y="241823"/>
                  </a:lnTo>
                  <a:lnTo>
                    <a:pt x="582050" y="242190"/>
                  </a:lnTo>
                  <a:lnTo>
                    <a:pt x="580949" y="241790"/>
                  </a:lnTo>
                  <a:close/>
                  <a:moveTo>
                    <a:pt x="575511" y="240121"/>
                  </a:moveTo>
                  <a:lnTo>
                    <a:pt x="575511" y="240121"/>
                  </a:lnTo>
                  <a:close/>
                  <a:moveTo>
                    <a:pt x="575511" y="240121"/>
                  </a:moveTo>
                  <a:lnTo>
                    <a:pt x="575511" y="240121"/>
                  </a:lnTo>
                  <a:close/>
                  <a:moveTo>
                    <a:pt x="573175" y="239321"/>
                  </a:moveTo>
                  <a:lnTo>
                    <a:pt x="571407" y="238787"/>
                  </a:lnTo>
                  <a:lnTo>
                    <a:pt x="569472" y="238220"/>
                  </a:lnTo>
                  <a:cubicBezTo>
                    <a:pt x="568538" y="237920"/>
                    <a:pt x="567637" y="237653"/>
                    <a:pt x="566636" y="237419"/>
                  </a:cubicBezTo>
                  <a:lnTo>
                    <a:pt x="566636" y="237419"/>
                  </a:lnTo>
                  <a:lnTo>
                    <a:pt x="566169" y="237419"/>
                  </a:lnTo>
                  <a:lnTo>
                    <a:pt x="563667" y="236685"/>
                  </a:lnTo>
                  <a:lnTo>
                    <a:pt x="562165" y="236118"/>
                  </a:lnTo>
                  <a:lnTo>
                    <a:pt x="558562" y="235217"/>
                  </a:lnTo>
                  <a:lnTo>
                    <a:pt x="558562" y="235217"/>
                  </a:lnTo>
                  <a:lnTo>
                    <a:pt x="558229" y="235217"/>
                  </a:lnTo>
                  <a:lnTo>
                    <a:pt x="558229" y="235217"/>
                  </a:lnTo>
                  <a:lnTo>
                    <a:pt x="557862" y="235217"/>
                  </a:lnTo>
                  <a:lnTo>
                    <a:pt x="558262" y="235217"/>
                  </a:lnTo>
                  <a:lnTo>
                    <a:pt x="558262" y="235217"/>
                  </a:lnTo>
                  <a:lnTo>
                    <a:pt x="558496" y="235217"/>
                  </a:lnTo>
                  <a:lnTo>
                    <a:pt x="558696" y="235217"/>
                  </a:lnTo>
                  <a:lnTo>
                    <a:pt x="559530" y="235451"/>
                  </a:lnTo>
                  <a:lnTo>
                    <a:pt x="561231" y="235884"/>
                  </a:lnTo>
                  <a:lnTo>
                    <a:pt x="562232" y="236151"/>
                  </a:lnTo>
                  <a:lnTo>
                    <a:pt x="563600" y="236518"/>
                  </a:lnTo>
                  <a:lnTo>
                    <a:pt x="566669" y="237352"/>
                  </a:lnTo>
                  <a:lnTo>
                    <a:pt x="566669" y="237352"/>
                  </a:lnTo>
                  <a:lnTo>
                    <a:pt x="567103" y="237352"/>
                  </a:lnTo>
                  <a:cubicBezTo>
                    <a:pt x="567233" y="237382"/>
                    <a:pt x="567370" y="237382"/>
                    <a:pt x="567503" y="237352"/>
                  </a:cubicBezTo>
                  <a:lnTo>
                    <a:pt x="567837" y="237352"/>
                  </a:lnTo>
                  <a:lnTo>
                    <a:pt x="568037" y="237352"/>
                  </a:lnTo>
                  <a:lnTo>
                    <a:pt x="568037" y="237352"/>
                  </a:lnTo>
                  <a:lnTo>
                    <a:pt x="568037" y="237352"/>
                  </a:lnTo>
                  <a:lnTo>
                    <a:pt x="568037" y="237352"/>
                  </a:lnTo>
                  <a:lnTo>
                    <a:pt x="568304" y="237352"/>
                  </a:lnTo>
                  <a:lnTo>
                    <a:pt x="568304" y="237352"/>
                  </a:lnTo>
                  <a:lnTo>
                    <a:pt x="569005" y="237553"/>
                  </a:lnTo>
                  <a:lnTo>
                    <a:pt x="569005" y="237553"/>
                  </a:lnTo>
                  <a:lnTo>
                    <a:pt x="570239" y="237920"/>
                  </a:lnTo>
                  <a:lnTo>
                    <a:pt x="570606" y="237920"/>
                  </a:lnTo>
                  <a:lnTo>
                    <a:pt x="570840" y="237920"/>
                  </a:lnTo>
                  <a:lnTo>
                    <a:pt x="570840" y="237920"/>
                  </a:lnTo>
                  <a:lnTo>
                    <a:pt x="571507" y="238120"/>
                  </a:lnTo>
                  <a:lnTo>
                    <a:pt x="571941" y="238120"/>
                  </a:lnTo>
                  <a:lnTo>
                    <a:pt x="572441" y="238287"/>
                  </a:lnTo>
                  <a:lnTo>
                    <a:pt x="572441" y="238287"/>
                  </a:lnTo>
                  <a:lnTo>
                    <a:pt x="573209" y="238520"/>
                  </a:lnTo>
                  <a:lnTo>
                    <a:pt x="573609" y="238520"/>
                  </a:lnTo>
                  <a:lnTo>
                    <a:pt x="574410" y="238754"/>
                  </a:lnTo>
                  <a:lnTo>
                    <a:pt x="573709" y="238520"/>
                  </a:lnTo>
                  <a:close/>
                  <a:moveTo>
                    <a:pt x="556494" y="234783"/>
                  </a:moveTo>
                  <a:lnTo>
                    <a:pt x="556794" y="234783"/>
                  </a:lnTo>
                  <a:lnTo>
                    <a:pt x="556594" y="234783"/>
                  </a:lnTo>
                  <a:close/>
                  <a:moveTo>
                    <a:pt x="554859" y="234350"/>
                  </a:moveTo>
                  <a:lnTo>
                    <a:pt x="550455" y="233349"/>
                  </a:lnTo>
                  <a:lnTo>
                    <a:pt x="547119" y="232682"/>
                  </a:lnTo>
                  <a:lnTo>
                    <a:pt x="546185" y="232515"/>
                  </a:lnTo>
                  <a:lnTo>
                    <a:pt x="547052" y="232715"/>
                  </a:lnTo>
                  <a:lnTo>
                    <a:pt x="547052" y="232715"/>
                  </a:lnTo>
                  <a:lnTo>
                    <a:pt x="548153" y="232948"/>
                  </a:lnTo>
                  <a:lnTo>
                    <a:pt x="548620" y="232948"/>
                  </a:lnTo>
                  <a:lnTo>
                    <a:pt x="550255" y="233315"/>
                  </a:lnTo>
                  <a:lnTo>
                    <a:pt x="552424" y="233783"/>
                  </a:lnTo>
                  <a:lnTo>
                    <a:pt x="553224" y="233783"/>
                  </a:lnTo>
                  <a:cubicBezTo>
                    <a:pt x="553368" y="233753"/>
                    <a:pt x="553514" y="233753"/>
                    <a:pt x="553658" y="233783"/>
                  </a:cubicBezTo>
                  <a:lnTo>
                    <a:pt x="554625" y="234016"/>
                  </a:lnTo>
                  <a:lnTo>
                    <a:pt x="554625" y="234016"/>
                  </a:lnTo>
                  <a:lnTo>
                    <a:pt x="555159" y="234016"/>
                  </a:lnTo>
                  <a:lnTo>
                    <a:pt x="555493" y="234016"/>
                  </a:lnTo>
                  <a:lnTo>
                    <a:pt x="555793" y="234016"/>
                  </a:lnTo>
                  <a:lnTo>
                    <a:pt x="556394" y="234016"/>
                  </a:lnTo>
                  <a:lnTo>
                    <a:pt x="555860" y="234016"/>
                  </a:lnTo>
                  <a:close/>
                  <a:moveTo>
                    <a:pt x="553625" y="182737"/>
                  </a:moveTo>
                  <a:lnTo>
                    <a:pt x="552690" y="187675"/>
                  </a:lnTo>
                  <a:lnTo>
                    <a:pt x="552690" y="187008"/>
                  </a:lnTo>
                  <a:close/>
                  <a:moveTo>
                    <a:pt x="546618" y="218769"/>
                  </a:moveTo>
                  <a:lnTo>
                    <a:pt x="544016" y="232114"/>
                  </a:lnTo>
                  <a:lnTo>
                    <a:pt x="544016" y="232114"/>
                  </a:lnTo>
                  <a:lnTo>
                    <a:pt x="545150" y="232315"/>
                  </a:lnTo>
                  <a:lnTo>
                    <a:pt x="544016" y="232081"/>
                  </a:lnTo>
                  <a:close/>
                  <a:moveTo>
                    <a:pt x="545184" y="232481"/>
                  </a:moveTo>
                  <a:lnTo>
                    <a:pt x="545784" y="232481"/>
                  </a:lnTo>
                  <a:lnTo>
                    <a:pt x="546018" y="232481"/>
                  </a:lnTo>
                  <a:lnTo>
                    <a:pt x="545551" y="232481"/>
                  </a:lnTo>
                  <a:close/>
                  <a:moveTo>
                    <a:pt x="996485" y="493013"/>
                  </a:moveTo>
                  <a:lnTo>
                    <a:pt x="996485" y="493013"/>
                  </a:lnTo>
                  <a:cubicBezTo>
                    <a:pt x="995617" y="440076"/>
                    <a:pt x="986406" y="387609"/>
                    <a:pt x="969194" y="337541"/>
                  </a:cubicBezTo>
                  <a:lnTo>
                    <a:pt x="966391" y="329634"/>
                  </a:lnTo>
                  <a:cubicBezTo>
                    <a:pt x="965324" y="326732"/>
                    <a:pt x="964256" y="323863"/>
                    <a:pt x="963055" y="320993"/>
                  </a:cubicBezTo>
                  <a:cubicBezTo>
                    <a:pt x="943978" y="271569"/>
                    <a:pt x="917228" y="225462"/>
                    <a:pt x="883785" y="184372"/>
                  </a:cubicBezTo>
                  <a:cubicBezTo>
                    <a:pt x="882016" y="182203"/>
                    <a:pt x="880215" y="180035"/>
                    <a:pt x="878413" y="177900"/>
                  </a:cubicBezTo>
                  <a:cubicBezTo>
                    <a:pt x="876611" y="175764"/>
                    <a:pt x="874443" y="173195"/>
                    <a:pt x="872408" y="170893"/>
                  </a:cubicBezTo>
                  <a:lnTo>
                    <a:pt x="865535" y="176899"/>
                  </a:lnTo>
                  <a:lnTo>
                    <a:pt x="865535" y="176899"/>
                  </a:lnTo>
                  <a:lnTo>
                    <a:pt x="844816" y="194915"/>
                  </a:lnTo>
                  <a:lnTo>
                    <a:pt x="844816" y="194915"/>
                  </a:lnTo>
                  <a:lnTo>
                    <a:pt x="834474" y="203923"/>
                  </a:lnTo>
                  <a:lnTo>
                    <a:pt x="824098" y="212964"/>
                  </a:lnTo>
                  <a:lnTo>
                    <a:pt x="824098" y="212964"/>
                  </a:lnTo>
                  <a:lnTo>
                    <a:pt x="813689" y="221972"/>
                  </a:lnTo>
                  <a:lnTo>
                    <a:pt x="813689" y="221972"/>
                  </a:lnTo>
                  <a:lnTo>
                    <a:pt x="803413" y="230980"/>
                  </a:lnTo>
                  <a:lnTo>
                    <a:pt x="803413" y="230980"/>
                  </a:lnTo>
                  <a:lnTo>
                    <a:pt x="802078" y="232148"/>
                  </a:lnTo>
                  <a:lnTo>
                    <a:pt x="794639" y="238820"/>
                  </a:lnTo>
                  <a:lnTo>
                    <a:pt x="793104" y="240155"/>
                  </a:lnTo>
                  <a:lnTo>
                    <a:pt x="793104" y="240155"/>
                  </a:lnTo>
                  <a:lnTo>
                    <a:pt x="788266" y="244359"/>
                  </a:lnTo>
                  <a:lnTo>
                    <a:pt x="783429" y="248529"/>
                  </a:lnTo>
                  <a:lnTo>
                    <a:pt x="782761" y="249163"/>
                  </a:lnTo>
                  <a:lnTo>
                    <a:pt x="782761" y="249163"/>
                  </a:lnTo>
                  <a:lnTo>
                    <a:pt x="780393" y="251265"/>
                  </a:lnTo>
                  <a:lnTo>
                    <a:pt x="777056" y="254267"/>
                  </a:lnTo>
                  <a:lnTo>
                    <a:pt x="774287" y="256703"/>
                  </a:lnTo>
                  <a:lnTo>
                    <a:pt x="772719" y="258071"/>
                  </a:lnTo>
                  <a:lnTo>
                    <a:pt x="772719" y="258071"/>
                  </a:lnTo>
                  <a:lnTo>
                    <a:pt x="769149" y="261207"/>
                  </a:lnTo>
                  <a:lnTo>
                    <a:pt x="769149" y="261207"/>
                  </a:lnTo>
                  <a:lnTo>
                    <a:pt x="768515" y="261774"/>
                  </a:lnTo>
                  <a:lnTo>
                    <a:pt x="762276" y="267179"/>
                  </a:lnTo>
                  <a:lnTo>
                    <a:pt x="762276" y="267179"/>
                  </a:lnTo>
                  <a:lnTo>
                    <a:pt x="758940" y="270148"/>
                  </a:lnTo>
                  <a:lnTo>
                    <a:pt x="758940" y="270148"/>
                  </a:lnTo>
                  <a:lnTo>
                    <a:pt x="755604" y="273117"/>
                  </a:lnTo>
                  <a:lnTo>
                    <a:pt x="755604" y="273117"/>
                  </a:lnTo>
                  <a:lnTo>
                    <a:pt x="752268" y="276087"/>
                  </a:lnTo>
                  <a:lnTo>
                    <a:pt x="752268" y="276087"/>
                  </a:lnTo>
                  <a:lnTo>
                    <a:pt x="748931" y="279056"/>
                  </a:lnTo>
                  <a:lnTo>
                    <a:pt x="748931" y="279056"/>
                  </a:lnTo>
                  <a:lnTo>
                    <a:pt x="745929" y="281658"/>
                  </a:lnTo>
                  <a:lnTo>
                    <a:pt x="745495" y="282025"/>
                  </a:lnTo>
                  <a:lnTo>
                    <a:pt x="745261" y="282259"/>
                  </a:lnTo>
                  <a:lnTo>
                    <a:pt x="744227" y="283160"/>
                  </a:lnTo>
                  <a:lnTo>
                    <a:pt x="743793" y="283527"/>
                  </a:lnTo>
                  <a:lnTo>
                    <a:pt x="741992" y="285061"/>
                  </a:lnTo>
                  <a:lnTo>
                    <a:pt x="738656" y="288064"/>
                  </a:lnTo>
                  <a:lnTo>
                    <a:pt x="731716" y="294069"/>
                  </a:lnTo>
                  <a:lnTo>
                    <a:pt x="731716" y="294069"/>
                  </a:lnTo>
                  <a:lnTo>
                    <a:pt x="721307" y="303111"/>
                  </a:lnTo>
                  <a:lnTo>
                    <a:pt x="710998" y="312119"/>
                  </a:lnTo>
                  <a:lnTo>
                    <a:pt x="700588" y="321160"/>
                  </a:lnTo>
                  <a:lnTo>
                    <a:pt x="700588" y="321160"/>
                  </a:lnTo>
                  <a:lnTo>
                    <a:pt x="698920" y="322628"/>
                  </a:lnTo>
                  <a:lnTo>
                    <a:pt x="698520" y="322962"/>
                  </a:lnTo>
                  <a:lnTo>
                    <a:pt x="698520" y="322962"/>
                  </a:lnTo>
                  <a:lnTo>
                    <a:pt x="688945" y="330368"/>
                  </a:lnTo>
                  <a:lnTo>
                    <a:pt x="688945" y="330368"/>
                  </a:lnTo>
                  <a:lnTo>
                    <a:pt x="678635" y="339376"/>
                  </a:lnTo>
                  <a:lnTo>
                    <a:pt x="678635" y="339376"/>
                  </a:lnTo>
                  <a:lnTo>
                    <a:pt x="678402" y="339109"/>
                  </a:lnTo>
                  <a:lnTo>
                    <a:pt x="678402" y="339109"/>
                  </a:lnTo>
                  <a:lnTo>
                    <a:pt x="678135" y="338809"/>
                  </a:lnTo>
                  <a:lnTo>
                    <a:pt x="677835" y="338476"/>
                  </a:lnTo>
                  <a:lnTo>
                    <a:pt x="677668" y="338309"/>
                  </a:lnTo>
                  <a:cubicBezTo>
                    <a:pt x="677101" y="337608"/>
                    <a:pt x="676500" y="336974"/>
                    <a:pt x="675900" y="336307"/>
                  </a:cubicBezTo>
                  <a:lnTo>
                    <a:pt x="675399" y="335740"/>
                  </a:lnTo>
                  <a:lnTo>
                    <a:pt x="675399" y="335740"/>
                  </a:lnTo>
                  <a:lnTo>
                    <a:pt x="675066" y="335406"/>
                  </a:lnTo>
                  <a:lnTo>
                    <a:pt x="674899" y="335206"/>
                  </a:lnTo>
                  <a:lnTo>
                    <a:pt x="674699" y="335006"/>
                  </a:lnTo>
                  <a:lnTo>
                    <a:pt x="674699" y="335006"/>
                  </a:lnTo>
                  <a:cubicBezTo>
                    <a:pt x="674505" y="334769"/>
                    <a:pt x="674292" y="334545"/>
                    <a:pt x="674065" y="334339"/>
                  </a:cubicBezTo>
                  <a:lnTo>
                    <a:pt x="673164" y="333338"/>
                  </a:lnTo>
                  <a:lnTo>
                    <a:pt x="672497" y="332637"/>
                  </a:lnTo>
                  <a:lnTo>
                    <a:pt x="670829" y="330902"/>
                  </a:lnTo>
                  <a:lnTo>
                    <a:pt x="669127" y="329167"/>
                  </a:lnTo>
                  <a:cubicBezTo>
                    <a:pt x="667993" y="328000"/>
                    <a:pt x="666858" y="326865"/>
                    <a:pt x="665791" y="325831"/>
                  </a:cubicBezTo>
                  <a:lnTo>
                    <a:pt x="665791" y="325831"/>
                  </a:lnTo>
                  <a:cubicBezTo>
                    <a:pt x="664690" y="324730"/>
                    <a:pt x="663556" y="323662"/>
                    <a:pt x="662455" y="322495"/>
                  </a:cubicBezTo>
                  <a:lnTo>
                    <a:pt x="661053" y="321194"/>
                  </a:lnTo>
                  <a:lnTo>
                    <a:pt x="660686" y="320860"/>
                  </a:lnTo>
                  <a:lnTo>
                    <a:pt x="659619" y="319892"/>
                  </a:lnTo>
                  <a:lnTo>
                    <a:pt x="659185" y="319492"/>
                  </a:lnTo>
                  <a:lnTo>
                    <a:pt x="658918" y="319225"/>
                  </a:lnTo>
                  <a:lnTo>
                    <a:pt x="658918" y="319225"/>
                  </a:lnTo>
                  <a:lnTo>
                    <a:pt x="658918" y="319225"/>
                  </a:lnTo>
                  <a:lnTo>
                    <a:pt x="658918" y="319225"/>
                  </a:lnTo>
                  <a:cubicBezTo>
                    <a:pt x="657817" y="318191"/>
                    <a:pt x="656649" y="317190"/>
                    <a:pt x="655582" y="316189"/>
                  </a:cubicBezTo>
                  <a:lnTo>
                    <a:pt x="654914" y="315622"/>
                  </a:lnTo>
                  <a:lnTo>
                    <a:pt x="654281" y="315055"/>
                  </a:lnTo>
                  <a:lnTo>
                    <a:pt x="654281" y="315055"/>
                  </a:lnTo>
                  <a:lnTo>
                    <a:pt x="654080" y="314855"/>
                  </a:lnTo>
                  <a:lnTo>
                    <a:pt x="652045" y="313120"/>
                  </a:lnTo>
                  <a:lnTo>
                    <a:pt x="650210" y="311585"/>
                  </a:lnTo>
                  <a:lnTo>
                    <a:pt x="647441" y="309383"/>
                  </a:lnTo>
                  <a:lnTo>
                    <a:pt x="646974" y="309016"/>
                  </a:lnTo>
                  <a:lnTo>
                    <a:pt x="646307" y="308482"/>
                  </a:lnTo>
                  <a:lnTo>
                    <a:pt x="645906" y="308182"/>
                  </a:lnTo>
                  <a:lnTo>
                    <a:pt x="645339" y="307748"/>
                  </a:lnTo>
                  <a:lnTo>
                    <a:pt x="644272" y="306914"/>
                  </a:lnTo>
                  <a:lnTo>
                    <a:pt x="643838" y="306581"/>
                  </a:lnTo>
                  <a:lnTo>
                    <a:pt x="642270" y="305380"/>
                  </a:lnTo>
                  <a:lnTo>
                    <a:pt x="642270" y="305380"/>
                  </a:lnTo>
                  <a:lnTo>
                    <a:pt x="642270" y="305213"/>
                  </a:lnTo>
                  <a:lnTo>
                    <a:pt x="642270" y="305213"/>
                  </a:lnTo>
                  <a:lnTo>
                    <a:pt x="642270" y="305213"/>
                  </a:lnTo>
                  <a:lnTo>
                    <a:pt x="642270" y="305213"/>
                  </a:lnTo>
                  <a:lnTo>
                    <a:pt x="642070" y="305213"/>
                  </a:lnTo>
                  <a:lnTo>
                    <a:pt x="642070" y="305213"/>
                  </a:lnTo>
                  <a:lnTo>
                    <a:pt x="641269" y="304612"/>
                  </a:lnTo>
                  <a:lnTo>
                    <a:pt x="639334" y="303178"/>
                  </a:lnTo>
                  <a:lnTo>
                    <a:pt x="639334" y="303178"/>
                  </a:lnTo>
                  <a:lnTo>
                    <a:pt x="637432" y="301776"/>
                  </a:lnTo>
                  <a:lnTo>
                    <a:pt x="636798" y="301343"/>
                  </a:lnTo>
                  <a:lnTo>
                    <a:pt x="636798" y="301343"/>
                  </a:lnTo>
                  <a:lnTo>
                    <a:pt x="635063" y="300142"/>
                  </a:lnTo>
                  <a:lnTo>
                    <a:pt x="632661" y="298507"/>
                  </a:lnTo>
                  <a:lnTo>
                    <a:pt x="630960" y="297372"/>
                  </a:lnTo>
                  <a:lnTo>
                    <a:pt x="629725" y="296538"/>
                  </a:lnTo>
                  <a:lnTo>
                    <a:pt x="628157" y="295537"/>
                  </a:lnTo>
                  <a:lnTo>
                    <a:pt x="626222" y="294336"/>
                  </a:lnTo>
                  <a:lnTo>
                    <a:pt x="625188" y="293702"/>
                  </a:lnTo>
                  <a:lnTo>
                    <a:pt x="623120" y="292401"/>
                  </a:lnTo>
                  <a:lnTo>
                    <a:pt x="622586" y="292101"/>
                  </a:lnTo>
                  <a:lnTo>
                    <a:pt x="622386" y="292101"/>
                  </a:lnTo>
                  <a:lnTo>
                    <a:pt x="622052" y="291868"/>
                  </a:lnTo>
                  <a:lnTo>
                    <a:pt x="621051" y="291267"/>
                  </a:lnTo>
                  <a:lnTo>
                    <a:pt x="621051" y="291267"/>
                  </a:lnTo>
                  <a:lnTo>
                    <a:pt x="628124" y="279523"/>
                  </a:lnTo>
                  <a:lnTo>
                    <a:pt x="628124" y="279523"/>
                  </a:lnTo>
                  <a:lnTo>
                    <a:pt x="635030" y="268013"/>
                  </a:lnTo>
                  <a:lnTo>
                    <a:pt x="635030" y="268013"/>
                  </a:lnTo>
                  <a:lnTo>
                    <a:pt x="635030" y="267846"/>
                  </a:lnTo>
                  <a:lnTo>
                    <a:pt x="635030" y="267846"/>
                  </a:lnTo>
                  <a:lnTo>
                    <a:pt x="642136" y="256102"/>
                  </a:lnTo>
                  <a:lnTo>
                    <a:pt x="649210" y="244325"/>
                  </a:lnTo>
                  <a:lnTo>
                    <a:pt x="649210" y="244325"/>
                  </a:lnTo>
                  <a:lnTo>
                    <a:pt x="650544" y="242090"/>
                  </a:lnTo>
                  <a:lnTo>
                    <a:pt x="652012" y="239621"/>
                  </a:lnTo>
                  <a:lnTo>
                    <a:pt x="656282" y="232548"/>
                  </a:lnTo>
                  <a:lnTo>
                    <a:pt x="656282" y="232548"/>
                  </a:lnTo>
                  <a:lnTo>
                    <a:pt x="658051" y="229612"/>
                  </a:lnTo>
                  <a:lnTo>
                    <a:pt x="659118" y="227844"/>
                  </a:lnTo>
                  <a:lnTo>
                    <a:pt x="659452" y="227343"/>
                  </a:lnTo>
                  <a:lnTo>
                    <a:pt x="659452" y="227077"/>
                  </a:lnTo>
                  <a:lnTo>
                    <a:pt x="660887" y="224741"/>
                  </a:lnTo>
                  <a:lnTo>
                    <a:pt x="660887" y="224741"/>
                  </a:lnTo>
                  <a:lnTo>
                    <a:pt x="663255" y="220838"/>
                  </a:lnTo>
                  <a:lnTo>
                    <a:pt x="663255" y="220838"/>
                  </a:lnTo>
                  <a:lnTo>
                    <a:pt x="665624" y="216934"/>
                  </a:lnTo>
                  <a:lnTo>
                    <a:pt x="665624" y="216934"/>
                  </a:lnTo>
                  <a:lnTo>
                    <a:pt x="667993" y="213031"/>
                  </a:lnTo>
                  <a:lnTo>
                    <a:pt x="667993" y="213031"/>
                  </a:lnTo>
                  <a:lnTo>
                    <a:pt x="670362" y="209127"/>
                  </a:lnTo>
                  <a:lnTo>
                    <a:pt x="672697" y="205224"/>
                  </a:lnTo>
                  <a:lnTo>
                    <a:pt x="672697" y="205224"/>
                  </a:lnTo>
                  <a:lnTo>
                    <a:pt x="675066" y="201320"/>
                  </a:lnTo>
                  <a:lnTo>
                    <a:pt x="675066" y="201320"/>
                  </a:lnTo>
                  <a:lnTo>
                    <a:pt x="677434" y="197417"/>
                  </a:lnTo>
                  <a:lnTo>
                    <a:pt x="677434" y="197417"/>
                  </a:lnTo>
                  <a:lnTo>
                    <a:pt x="681705" y="190311"/>
                  </a:lnTo>
                  <a:lnTo>
                    <a:pt x="682139" y="189577"/>
                  </a:lnTo>
                  <a:lnTo>
                    <a:pt x="682139" y="189577"/>
                  </a:lnTo>
                  <a:lnTo>
                    <a:pt x="684641" y="185440"/>
                  </a:lnTo>
                  <a:lnTo>
                    <a:pt x="687644" y="180469"/>
                  </a:lnTo>
                  <a:lnTo>
                    <a:pt x="691614" y="173796"/>
                  </a:lnTo>
                  <a:lnTo>
                    <a:pt x="698687" y="161985"/>
                  </a:lnTo>
                  <a:lnTo>
                    <a:pt x="698687" y="161985"/>
                  </a:lnTo>
                  <a:lnTo>
                    <a:pt x="705793" y="150208"/>
                  </a:lnTo>
                  <a:lnTo>
                    <a:pt x="705793" y="150208"/>
                  </a:lnTo>
                  <a:lnTo>
                    <a:pt x="712866" y="138464"/>
                  </a:lnTo>
                  <a:lnTo>
                    <a:pt x="719972" y="126654"/>
                  </a:lnTo>
                  <a:lnTo>
                    <a:pt x="719972" y="126654"/>
                  </a:lnTo>
                  <a:lnTo>
                    <a:pt x="727045" y="114910"/>
                  </a:lnTo>
                  <a:lnTo>
                    <a:pt x="734152" y="103100"/>
                  </a:lnTo>
                  <a:lnTo>
                    <a:pt x="734152" y="103100"/>
                  </a:lnTo>
                  <a:lnTo>
                    <a:pt x="748331" y="79545"/>
                  </a:lnTo>
                  <a:lnTo>
                    <a:pt x="748331" y="79545"/>
                  </a:lnTo>
                  <a:lnTo>
                    <a:pt x="753035" y="71705"/>
                  </a:lnTo>
                  <a:lnTo>
                    <a:pt x="745829" y="67435"/>
                  </a:lnTo>
                  <a:lnTo>
                    <a:pt x="745829" y="67435"/>
                  </a:lnTo>
                  <a:lnTo>
                    <a:pt x="737822" y="62931"/>
                  </a:lnTo>
                  <a:cubicBezTo>
                    <a:pt x="691517" y="37265"/>
                    <a:pt x="641443" y="19092"/>
                    <a:pt x="589456" y="9083"/>
                  </a:cubicBezTo>
                  <a:cubicBezTo>
                    <a:pt x="586721" y="8549"/>
                    <a:pt x="583985" y="8049"/>
                    <a:pt x="581216" y="7581"/>
                  </a:cubicBezTo>
                  <a:cubicBezTo>
                    <a:pt x="578447" y="7114"/>
                    <a:pt x="575177" y="6547"/>
                    <a:pt x="572141" y="6080"/>
                  </a:cubicBezTo>
                  <a:cubicBezTo>
                    <a:pt x="519868" y="-2110"/>
                    <a:pt x="466641" y="-2110"/>
                    <a:pt x="414368" y="6080"/>
                  </a:cubicBezTo>
                  <a:cubicBezTo>
                    <a:pt x="411632" y="6514"/>
                    <a:pt x="408863" y="6948"/>
                    <a:pt x="406127" y="7448"/>
                  </a:cubicBezTo>
                  <a:lnTo>
                    <a:pt x="406127" y="7448"/>
                  </a:lnTo>
                  <a:cubicBezTo>
                    <a:pt x="403091" y="7982"/>
                    <a:pt x="400121" y="8516"/>
                    <a:pt x="397119" y="9116"/>
                  </a:cubicBezTo>
                  <a:lnTo>
                    <a:pt x="397119" y="9116"/>
                  </a:lnTo>
                  <a:cubicBezTo>
                    <a:pt x="345189" y="19195"/>
                    <a:pt x="295185" y="37425"/>
                    <a:pt x="248954" y="63131"/>
                  </a:cubicBezTo>
                  <a:cubicBezTo>
                    <a:pt x="246485" y="64499"/>
                    <a:pt x="244050" y="65867"/>
                    <a:pt x="241647" y="67268"/>
                  </a:cubicBezTo>
                  <a:cubicBezTo>
                    <a:pt x="239245" y="68669"/>
                    <a:pt x="236376" y="70371"/>
                    <a:pt x="233740" y="71972"/>
                  </a:cubicBezTo>
                  <a:lnTo>
                    <a:pt x="233740" y="71972"/>
                  </a:lnTo>
                  <a:cubicBezTo>
                    <a:pt x="181414" y="103533"/>
                    <a:pt x="135213" y="144276"/>
                    <a:pt x="97353" y="192246"/>
                  </a:cubicBezTo>
                  <a:cubicBezTo>
                    <a:pt x="-67234" y="417146"/>
                    <a:pt x="-18340" y="732886"/>
                    <a:pt x="206560" y="897473"/>
                  </a:cubicBezTo>
                  <a:cubicBezTo>
                    <a:pt x="402030" y="1040523"/>
                    <a:pt x="671569" y="1024502"/>
                    <a:pt x="848720" y="859305"/>
                  </a:cubicBezTo>
                  <a:lnTo>
                    <a:pt x="649610" y="859305"/>
                  </a:lnTo>
                  <a:cubicBezTo>
                    <a:pt x="649977" y="857437"/>
                    <a:pt x="650310" y="855569"/>
                    <a:pt x="650577" y="853700"/>
                  </a:cubicBezTo>
                  <a:cubicBezTo>
                    <a:pt x="650577" y="853700"/>
                    <a:pt x="650577" y="853500"/>
                    <a:pt x="650577" y="853400"/>
                  </a:cubicBezTo>
                  <a:cubicBezTo>
                    <a:pt x="650978" y="850531"/>
                    <a:pt x="651278" y="847661"/>
                    <a:pt x="651411" y="844792"/>
                  </a:cubicBezTo>
                  <a:cubicBezTo>
                    <a:pt x="651461" y="843848"/>
                    <a:pt x="651461" y="842901"/>
                    <a:pt x="651411" y="841956"/>
                  </a:cubicBezTo>
                  <a:cubicBezTo>
                    <a:pt x="651411" y="841489"/>
                    <a:pt x="651411" y="840989"/>
                    <a:pt x="651411" y="840522"/>
                  </a:cubicBezTo>
                  <a:cubicBezTo>
                    <a:pt x="651411" y="840055"/>
                    <a:pt x="651411" y="839588"/>
                    <a:pt x="651411" y="839121"/>
                  </a:cubicBezTo>
                  <a:lnTo>
                    <a:pt x="651411" y="837686"/>
                  </a:lnTo>
                  <a:cubicBezTo>
                    <a:pt x="651428" y="837496"/>
                    <a:pt x="651428" y="837309"/>
                    <a:pt x="651411" y="837119"/>
                  </a:cubicBezTo>
                  <a:lnTo>
                    <a:pt x="651411" y="837119"/>
                  </a:lnTo>
                  <a:cubicBezTo>
                    <a:pt x="651411" y="836452"/>
                    <a:pt x="651411" y="835784"/>
                    <a:pt x="651411" y="835084"/>
                  </a:cubicBezTo>
                  <a:cubicBezTo>
                    <a:pt x="651411" y="834383"/>
                    <a:pt x="651411" y="833749"/>
                    <a:pt x="651411" y="833082"/>
                  </a:cubicBezTo>
                  <a:lnTo>
                    <a:pt x="651411" y="833082"/>
                  </a:lnTo>
                  <a:lnTo>
                    <a:pt x="651144" y="833082"/>
                  </a:lnTo>
                  <a:cubicBezTo>
                    <a:pt x="648275" y="834450"/>
                    <a:pt x="645406" y="835818"/>
                    <a:pt x="642470" y="837119"/>
                  </a:cubicBezTo>
                  <a:lnTo>
                    <a:pt x="642470" y="837119"/>
                  </a:lnTo>
                  <a:lnTo>
                    <a:pt x="642470" y="836218"/>
                  </a:lnTo>
                  <a:cubicBezTo>
                    <a:pt x="642470" y="834850"/>
                    <a:pt x="642470" y="833482"/>
                    <a:pt x="642237" y="832181"/>
                  </a:cubicBezTo>
                  <a:lnTo>
                    <a:pt x="642237" y="832014"/>
                  </a:lnTo>
                  <a:cubicBezTo>
                    <a:pt x="642220" y="831837"/>
                    <a:pt x="642220" y="831657"/>
                    <a:pt x="642237" y="831481"/>
                  </a:cubicBezTo>
                  <a:cubicBezTo>
                    <a:pt x="642237" y="830880"/>
                    <a:pt x="642237" y="830346"/>
                    <a:pt x="642070" y="829779"/>
                  </a:cubicBezTo>
                  <a:cubicBezTo>
                    <a:pt x="641903" y="829212"/>
                    <a:pt x="642070" y="828178"/>
                    <a:pt x="641803" y="827377"/>
                  </a:cubicBezTo>
                  <a:lnTo>
                    <a:pt x="641803" y="827377"/>
                  </a:lnTo>
                  <a:lnTo>
                    <a:pt x="641803" y="827377"/>
                  </a:lnTo>
                  <a:lnTo>
                    <a:pt x="641970" y="827377"/>
                  </a:lnTo>
                  <a:lnTo>
                    <a:pt x="641970" y="827377"/>
                  </a:lnTo>
                  <a:lnTo>
                    <a:pt x="642604" y="827077"/>
                  </a:lnTo>
                  <a:lnTo>
                    <a:pt x="642604" y="827077"/>
                  </a:lnTo>
                  <a:lnTo>
                    <a:pt x="643638" y="826609"/>
                  </a:lnTo>
                  <a:lnTo>
                    <a:pt x="645306" y="825775"/>
                  </a:lnTo>
                  <a:lnTo>
                    <a:pt x="645306" y="825775"/>
                  </a:lnTo>
                  <a:lnTo>
                    <a:pt x="645606" y="825775"/>
                  </a:lnTo>
                  <a:lnTo>
                    <a:pt x="645973" y="825575"/>
                  </a:lnTo>
                  <a:lnTo>
                    <a:pt x="645973" y="825575"/>
                  </a:lnTo>
                  <a:lnTo>
                    <a:pt x="646440" y="825342"/>
                  </a:lnTo>
                  <a:lnTo>
                    <a:pt x="646707" y="825342"/>
                  </a:lnTo>
                  <a:cubicBezTo>
                    <a:pt x="646827" y="825248"/>
                    <a:pt x="646961" y="825182"/>
                    <a:pt x="647108" y="825141"/>
                  </a:cubicBezTo>
                  <a:lnTo>
                    <a:pt x="647108" y="825141"/>
                  </a:lnTo>
                  <a:cubicBezTo>
                    <a:pt x="647228" y="825048"/>
                    <a:pt x="647361" y="824981"/>
                    <a:pt x="647508" y="824941"/>
                  </a:cubicBezTo>
                  <a:lnTo>
                    <a:pt x="647875" y="824741"/>
                  </a:lnTo>
                  <a:lnTo>
                    <a:pt x="648409" y="824508"/>
                  </a:lnTo>
                  <a:lnTo>
                    <a:pt x="648909" y="824274"/>
                  </a:lnTo>
                  <a:lnTo>
                    <a:pt x="648909" y="824274"/>
                  </a:lnTo>
                  <a:lnTo>
                    <a:pt x="648909" y="824274"/>
                  </a:lnTo>
                  <a:lnTo>
                    <a:pt x="648909" y="824274"/>
                  </a:lnTo>
                  <a:lnTo>
                    <a:pt x="648909" y="824274"/>
                  </a:lnTo>
                  <a:lnTo>
                    <a:pt x="649143" y="824274"/>
                  </a:lnTo>
                  <a:lnTo>
                    <a:pt x="649143" y="824274"/>
                  </a:lnTo>
                  <a:lnTo>
                    <a:pt x="649143" y="824274"/>
                  </a:lnTo>
                  <a:lnTo>
                    <a:pt x="649143" y="824274"/>
                  </a:lnTo>
                  <a:cubicBezTo>
                    <a:pt x="649143" y="824274"/>
                    <a:pt x="649143" y="824274"/>
                    <a:pt x="649143" y="824274"/>
                  </a:cubicBezTo>
                  <a:lnTo>
                    <a:pt x="649343" y="825375"/>
                  </a:lnTo>
                  <a:cubicBezTo>
                    <a:pt x="649343" y="825375"/>
                    <a:pt x="649343" y="825609"/>
                    <a:pt x="649343" y="825709"/>
                  </a:cubicBezTo>
                  <a:lnTo>
                    <a:pt x="649343" y="826276"/>
                  </a:lnTo>
                  <a:cubicBezTo>
                    <a:pt x="649343" y="826976"/>
                    <a:pt x="649543" y="827677"/>
                    <a:pt x="649610" y="828411"/>
                  </a:cubicBezTo>
                  <a:cubicBezTo>
                    <a:pt x="649610" y="828611"/>
                    <a:pt x="649610" y="828811"/>
                    <a:pt x="649610" y="829012"/>
                  </a:cubicBezTo>
                  <a:lnTo>
                    <a:pt x="649610" y="829012"/>
                  </a:lnTo>
                  <a:lnTo>
                    <a:pt x="654914" y="826376"/>
                  </a:lnTo>
                  <a:lnTo>
                    <a:pt x="654914" y="826376"/>
                  </a:lnTo>
                  <a:lnTo>
                    <a:pt x="655181" y="826209"/>
                  </a:lnTo>
                  <a:lnTo>
                    <a:pt x="655448" y="826209"/>
                  </a:lnTo>
                  <a:lnTo>
                    <a:pt x="655448" y="826209"/>
                  </a:lnTo>
                  <a:lnTo>
                    <a:pt x="655448" y="826209"/>
                  </a:lnTo>
                  <a:lnTo>
                    <a:pt x="655448" y="826209"/>
                  </a:lnTo>
                  <a:lnTo>
                    <a:pt x="655882" y="825976"/>
                  </a:lnTo>
                  <a:lnTo>
                    <a:pt x="656282" y="825809"/>
                  </a:lnTo>
                  <a:lnTo>
                    <a:pt x="656282" y="825809"/>
                  </a:lnTo>
                  <a:lnTo>
                    <a:pt x="656282" y="825809"/>
                  </a:lnTo>
                  <a:lnTo>
                    <a:pt x="656683" y="825809"/>
                  </a:lnTo>
                  <a:lnTo>
                    <a:pt x="656683" y="825809"/>
                  </a:lnTo>
                  <a:lnTo>
                    <a:pt x="657583" y="825342"/>
                  </a:lnTo>
                  <a:lnTo>
                    <a:pt x="659585" y="824274"/>
                  </a:lnTo>
                  <a:lnTo>
                    <a:pt x="659585" y="824274"/>
                  </a:lnTo>
                  <a:lnTo>
                    <a:pt x="660086" y="823974"/>
                  </a:lnTo>
                  <a:lnTo>
                    <a:pt x="660786" y="823607"/>
                  </a:lnTo>
                  <a:lnTo>
                    <a:pt x="660786" y="823607"/>
                  </a:lnTo>
                  <a:lnTo>
                    <a:pt x="661353" y="823307"/>
                  </a:lnTo>
                  <a:lnTo>
                    <a:pt x="662121" y="822906"/>
                  </a:lnTo>
                  <a:lnTo>
                    <a:pt x="662121" y="822906"/>
                  </a:lnTo>
                  <a:lnTo>
                    <a:pt x="662288" y="822906"/>
                  </a:lnTo>
                  <a:lnTo>
                    <a:pt x="662821" y="822606"/>
                  </a:lnTo>
                  <a:lnTo>
                    <a:pt x="663556" y="822206"/>
                  </a:lnTo>
                  <a:lnTo>
                    <a:pt x="663923" y="822039"/>
                  </a:lnTo>
                  <a:lnTo>
                    <a:pt x="664590" y="821672"/>
                  </a:lnTo>
                  <a:lnTo>
                    <a:pt x="664590" y="821672"/>
                  </a:lnTo>
                  <a:lnTo>
                    <a:pt x="667192" y="820204"/>
                  </a:lnTo>
                  <a:lnTo>
                    <a:pt x="667192" y="820204"/>
                  </a:lnTo>
                  <a:lnTo>
                    <a:pt x="667893" y="819803"/>
                  </a:lnTo>
                  <a:lnTo>
                    <a:pt x="669594" y="818836"/>
                  </a:lnTo>
                  <a:lnTo>
                    <a:pt x="669594" y="818836"/>
                  </a:lnTo>
                  <a:lnTo>
                    <a:pt x="669861" y="818669"/>
                  </a:lnTo>
                  <a:lnTo>
                    <a:pt x="669861" y="818669"/>
                  </a:lnTo>
                  <a:lnTo>
                    <a:pt x="669861" y="818669"/>
                  </a:lnTo>
                  <a:lnTo>
                    <a:pt x="669861" y="818669"/>
                  </a:lnTo>
                  <a:cubicBezTo>
                    <a:pt x="669861" y="818669"/>
                    <a:pt x="669861" y="818669"/>
                    <a:pt x="669861" y="818669"/>
                  </a:cubicBezTo>
                  <a:lnTo>
                    <a:pt x="669861" y="818669"/>
                  </a:lnTo>
                  <a:lnTo>
                    <a:pt x="670195" y="818469"/>
                  </a:lnTo>
                  <a:lnTo>
                    <a:pt x="670628" y="818235"/>
                  </a:lnTo>
                  <a:lnTo>
                    <a:pt x="670628" y="818235"/>
                  </a:lnTo>
                  <a:lnTo>
                    <a:pt x="671896" y="817468"/>
                  </a:lnTo>
                  <a:lnTo>
                    <a:pt x="671896" y="817468"/>
                  </a:lnTo>
                  <a:cubicBezTo>
                    <a:pt x="671896" y="817468"/>
                    <a:pt x="671896" y="817468"/>
                    <a:pt x="671896" y="817468"/>
                  </a:cubicBezTo>
                  <a:lnTo>
                    <a:pt x="672363" y="817201"/>
                  </a:lnTo>
                  <a:lnTo>
                    <a:pt x="672597" y="817201"/>
                  </a:lnTo>
                  <a:cubicBezTo>
                    <a:pt x="672814" y="817044"/>
                    <a:pt x="673051" y="816908"/>
                    <a:pt x="673297" y="816801"/>
                  </a:cubicBezTo>
                  <a:lnTo>
                    <a:pt x="673965" y="816400"/>
                  </a:lnTo>
                  <a:lnTo>
                    <a:pt x="674999" y="815800"/>
                  </a:lnTo>
                  <a:cubicBezTo>
                    <a:pt x="675153" y="815710"/>
                    <a:pt x="675296" y="815610"/>
                    <a:pt x="675433" y="815500"/>
                  </a:cubicBezTo>
                  <a:lnTo>
                    <a:pt x="676534" y="814832"/>
                  </a:lnTo>
                  <a:lnTo>
                    <a:pt x="677701" y="814132"/>
                  </a:lnTo>
                  <a:lnTo>
                    <a:pt x="677701" y="814132"/>
                  </a:lnTo>
                  <a:lnTo>
                    <a:pt x="677701" y="814132"/>
                  </a:lnTo>
                  <a:lnTo>
                    <a:pt x="677902" y="814132"/>
                  </a:lnTo>
                  <a:lnTo>
                    <a:pt x="677902" y="814132"/>
                  </a:lnTo>
                  <a:cubicBezTo>
                    <a:pt x="677968" y="814115"/>
                    <a:pt x="678035" y="814115"/>
                    <a:pt x="678102" y="814132"/>
                  </a:cubicBezTo>
                  <a:lnTo>
                    <a:pt x="678102" y="814132"/>
                  </a:lnTo>
                  <a:lnTo>
                    <a:pt x="678102" y="814132"/>
                  </a:lnTo>
                  <a:lnTo>
                    <a:pt x="678269" y="814132"/>
                  </a:lnTo>
                  <a:lnTo>
                    <a:pt x="678269" y="814132"/>
                  </a:lnTo>
                  <a:lnTo>
                    <a:pt x="678635" y="813898"/>
                  </a:lnTo>
                  <a:lnTo>
                    <a:pt x="678635" y="813898"/>
                  </a:lnTo>
                  <a:lnTo>
                    <a:pt x="681138" y="812297"/>
                  </a:lnTo>
                  <a:lnTo>
                    <a:pt x="683273" y="810929"/>
                  </a:lnTo>
                  <a:lnTo>
                    <a:pt x="683640" y="810695"/>
                  </a:lnTo>
                  <a:lnTo>
                    <a:pt x="684374" y="810228"/>
                  </a:lnTo>
                  <a:lnTo>
                    <a:pt x="685341" y="809594"/>
                  </a:lnTo>
                  <a:lnTo>
                    <a:pt x="685608" y="809428"/>
                  </a:lnTo>
                  <a:lnTo>
                    <a:pt x="686176" y="809061"/>
                  </a:lnTo>
                  <a:lnTo>
                    <a:pt x="686509" y="808827"/>
                  </a:lnTo>
                  <a:lnTo>
                    <a:pt x="686809" y="808627"/>
                  </a:lnTo>
                  <a:lnTo>
                    <a:pt x="688611" y="807426"/>
                  </a:lnTo>
                  <a:lnTo>
                    <a:pt x="892459" y="807426"/>
                  </a:lnTo>
                  <a:cubicBezTo>
                    <a:pt x="921832" y="769572"/>
                    <a:pt x="945680" y="727742"/>
                    <a:pt x="963288" y="683182"/>
                  </a:cubicBezTo>
                  <a:cubicBezTo>
                    <a:pt x="964289" y="680546"/>
                    <a:pt x="965257" y="677944"/>
                    <a:pt x="966224" y="675308"/>
                  </a:cubicBezTo>
                  <a:cubicBezTo>
                    <a:pt x="967192" y="672673"/>
                    <a:pt x="968293" y="669503"/>
                    <a:pt x="969294" y="666601"/>
                  </a:cubicBezTo>
                  <a:cubicBezTo>
                    <a:pt x="986519" y="616459"/>
                    <a:pt x="995707" y="563909"/>
                    <a:pt x="996518" y="510895"/>
                  </a:cubicBezTo>
                  <a:cubicBezTo>
                    <a:pt x="996518" y="508126"/>
                    <a:pt x="996518" y="505357"/>
                    <a:pt x="996518" y="502555"/>
                  </a:cubicBezTo>
                  <a:lnTo>
                    <a:pt x="996518" y="502555"/>
                  </a:lnTo>
                  <a:cubicBezTo>
                    <a:pt x="996561" y="499352"/>
                    <a:pt x="996551" y="496172"/>
                    <a:pt x="996485" y="493013"/>
                  </a:cubicBezTo>
                  <a:close/>
                  <a:moveTo>
                    <a:pt x="691681" y="140967"/>
                  </a:moveTo>
                  <a:lnTo>
                    <a:pt x="691681" y="140967"/>
                  </a:lnTo>
                  <a:lnTo>
                    <a:pt x="688344" y="146972"/>
                  </a:lnTo>
                  <a:lnTo>
                    <a:pt x="685008" y="152977"/>
                  </a:lnTo>
                  <a:lnTo>
                    <a:pt x="685008" y="152977"/>
                  </a:lnTo>
                  <a:lnTo>
                    <a:pt x="681672" y="158949"/>
                  </a:lnTo>
                  <a:lnTo>
                    <a:pt x="678335" y="164921"/>
                  </a:lnTo>
                  <a:lnTo>
                    <a:pt x="678335" y="164921"/>
                  </a:lnTo>
                  <a:lnTo>
                    <a:pt x="674599" y="171594"/>
                  </a:lnTo>
                  <a:lnTo>
                    <a:pt x="674365" y="171994"/>
                  </a:lnTo>
                  <a:lnTo>
                    <a:pt x="671830" y="176598"/>
                  </a:lnTo>
                  <a:lnTo>
                    <a:pt x="671830" y="176598"/>
                  </a:lnTo>
                  <a:lnTo>
                    <a:pt x="670662" y="178700"/>
                  </a:lnTo>
                  <a:lnTo>
                    <a:pt x="669494" y="180802"/>
                  </a:lnTo>
                  <a:lnTo>
                    <a:pt x="669494" y="180802"/>
                  </a:lnTo>
                  <a:lnTo>
                    <a:pt x="669094" y="181569"/>
                  </a:lnTo>
                  <a:lnTo>
                    <a:pt x="669094" y="181569"/>
                  </a:lnTo>
                  <a:lnTo>
                    <a:pt x="665958" y="187275"/>
                  </a:lnTo>
                  <a:lnTo>
                    <a:pt x="665090" y="188809"/>
                  </a:lnTo>
                  <a:lnTo>
                    <a:pt x="665090" y="188809"/>
                  </a:lnTo>
                  <a:lnTo>
                    <a:pt x="663722" y="191211"/>
                  </a:lnTo>
                  <a:lnTo>
                    <a:pt x="663522" y="191612"/>
                  </a:lnTo>
                  <a:lnTo>
                    <a:pt x="663522" y="191612"/>
                  </a:lnTo>
                  <a:lnTo>
                    <a:pt x="663522" y="191812"/>
                  </a:lnTo>
                  <a:lnTo>
                    <a:pt x="663522" y="191812"/>
                  </a:lnTo>
                  <a:lnTo>
                    <a:pt x="663522" y="192045"/>
                  </a:lnTo>
                  <a:lnTo>
                    <a:pt x="663189" y="192613"/>
                  </a:lnTo>
                  <a:lnTo>
                    <a:pt x="663189" y="192613"/>
                  </a:lnTo>
                  <a:lnTo>
                    <a:pt x="661654" y="195415"/>
                  </a:lnTo>
                  <a:lnTo>
                    <a:pt x="661654" y="195715"/>
                  </a:lnTo>
                  <a:lnTo>
                    <a:pt x="661187" y="196583"/>
                  </a:lnTo>
                  <a:lnTo>
                    <a:pt x="661187" y="196583"/>
                  </a:lnTo>
                  <a:lnTo>
                    <a:pt x="660653" y="197517"/>
                  </a:lnTo>
                  <a:lnTo>
                    <a:pt x="660419" y="198017"/>
                  </a:lnTo>
                  <a:lnTo>
                    <a:pt x="659619" y="199419"/>
                  </a:lnTo>
                  <a:lnTo>
                    <a:pt x="658985" y="200586"/>
                  </a:lnTo>
                  <a:lnTo>
                    <a:pt x="658985" y="200586"/>
                  </a:lnTo>
                  <a:lnTo>
                    <a:pt x="658785" y="200920"/>
                  </a:lnTo>
                  <a:lnTo>
                    <a:pt x="658484" y="201487"/>
                  </a:lnTo>
                  <a:lnTo>
                    <a:pt x="658484" y="201687"/>
                  </a:lnTo>
                  <a:lnTo>
                    <a:pt x="656950" y="204523"/>
                  </a:lnTo>
                  <a:lnTo>
                    <a:pt x="656950" y="204523"/>
                  </a:lnTo>
                  <a:lnTo>
                    <a:pt x="656950" y="204523"/>
                  </a:lnTo>
                  <a:lnTo>
                    <a:pt x="656950" y="204523"/>
                  </a:lnTo>
                  <a:lnTo>
                    <a:pt x="655582" y="206091"/>
                  </a:lnTo>
                  <a:lnTo>
                    <a:pt x="655015" y="207126"/>
                  </a:lnTo>
                  <a:lnTo>
                    <a:pt x="653914" y="209094"/>
                  </a:lnTo>
                  <a:lnTo>
                    <a:pt x="653914" y="209094"/>
                  </a:lnTo>
                  <a:lnTo>
                    <a:pt x="651712" y="213031"/>
                  </a:lnTo>
                  <a:lnTo>
                    <a:pt x="651712" y="213031"/>
                  </a:lnTo>
                  <a:lnTo>
                    <a:pt x="649510" y="217001"/>
                  </a:lnTo>
                  <a:lnTo>
                    <a:pt x="649510" y="217001"/>
                  </a:lnTo>
                  <a:lnTo>
                    <a:pt x="645072" y="224941"/>
                  </a:lnTo>
                  <a:lnTo>
                    <a:pt x="645072" y="224941"/>
                  </a:lnTo>
                  <a:lnTo>
                    <a:pt x="638400" y="236952"/>
                  </a:lnTo>
                  <a:lnTo>
                    <a:pt x="638400" y="236952"/>
                  </a:lnTo>
                  <a:lnTo>
                    <a:pt x="631727" y="248929"/>
                  </a:lnTo>
                  <a:lnTo>
                    <a:pt x="631727" y="248929"/>
                  </a:lnTo>
                  <a:lnTo>
                    <a:pt x="626189" y="258938"/>
                  </a:lnTo>
                  <a:lnTo>
                    <a:pt x="625055" y="260973"/>
                  </a:lnTo>
                  <a:lnTo>
                    <a:pt x="625055" y="260973"/>
                  </a:lnTo>
                  <a:lnTo>
                    <a:pt x="621218" y="258905"/>
                  </a:lnTo>
                  <a:lnTo>
                    <a:pt x="620450" y="258538"/>
                  </a:lnTo>
                  <a:lnTo>
                    <a:pt x="620450" y="258538"/>
                  </a:lnTo>
                  <a:lnTo>
                    <a:pt x="620150" y="258371"/>
                  </a:lnTo>
                  <a:lnTo>
                    <a:pt x="619783" y="258171"/>
                  </a:lnTo>
                  <a:cubicBezTo>
                    <a:pt x="619543" y="258011"/>
                    <a:pt x="619286" y="257877"/>
                    <a:pt x="619016" y="257771"/>
                  </a:cubicBezTo>
                  <a:cubicBezTo>
                    <a:pt x="619016" y="257771"/>
                    <a:pt x="619016" y="257771"/>
                    <a:pt x="619016" y="257771"/>
                  </a:cubicBezTo>
                  <a:lnTo>
                    <a:pt x="619016" y="257771"/>
                  </a:lnTo>
                  <a:lnTo>
                    <a:pt x="618749" y="257771"/>
                  </a:lnTo>
                  <a:lnTo>
                    <a:pt x="618249" y="257470"/>
                  </a:lnTo>
                  <a:lnTo>
                    <a:pt x="617415" y="257037"/>
                  </a:lnTo>
                  <a:lnTo>
                    <a:pt x="615580" y="256102"/>
                  </a:lnTo>
                  <a:lnTo>
                    <a:pt x="614679" y="255635"/>
                  </a:lnTo>
                  <a:cubicBezTo>
                    <a:pt x="613478" y="255001"/>
                    <a:pt x="612277" y="254434"/>
                    <a:pt x="611075" y="253867"/>
                  </a:cubicBezTo>
                  <a:lnTo>
                    <a:pt x="609341" y="253066"/>
                  </a:lnTo>
                  <a:lnTo>
                    <a:pt x="607673" y="252266"/>
                  </a:lnTo>
                  <a:cubicBezTo>
                    <a:pt x="606638" y="251799"/>
                    <a:pt x="605571" y="251298"/>
                    <a:pt x="604503" y="250864"/>
                  </a:cubicBezTo>
                  <a:lnTo>
                    <a:pt x="604503" y="250864"/>
                  </a:lnTo>
                  <a:lnTo>
                    <a:pt x="603736" y="250531"/>
                  </a:lnTo>
                  <a:cubicBezTo>
                    <a:pt x="603636" y="250504"/>
                    <a:pt x="603536" y="250504"/>
                    <a:pt x="603435" y="250531"/>
                  </a:cubicBezTo>
                  <a:cubicBezTo>
                    <a:pt x="603292" y="250434"/>
                    <a:pt x="603132" y="250354"/>
                    <a:pt x="602968" y="250297"/>
                  </a:cubicBezTo>
                  <a:lnTo>
                    <a:pt x="601434" y="249597"/>
                  </a:lnTo>
                  <a:lnTo>
                    <a:pt x="597764" y="248029"/>
                  </a:lnTo>
                  <a:lnTo>
                    <a:pt x="595895" y="247295"/>
                  </a:lnTo>
                  <a:lnTo>
                    <a:pt x="594027" y="246527"/>
                  </a:lnTo>
                  <a:lnTo>
                    <a:pt x="592893" y="246094"/>
                  </a:lnTo>
                  <a:lnTo>
                    <a:pt x="591892" y="245693"/>
                  </a:lnTo>
                  <a:lnTo>
                    <a:pt x="591291" y="245493"/>
                  </a:lnTo>
                  <a:lnTo>
                    <a:pt x="591291" y="245493"/>
                  </a:lnTo>
                  <a:lnTo>
                    <a:pt x="590958" y="245493"/>
                  </a:lnTo>
                  <a:lnTo>
                    <a:pt x="590958" y="245493"/>
                  </a:lnTo>
                  <a:lnTo>
                    <a:pt x="590357" y="245259"/>
                  </a:lnTo>
                  <a:lnTo>
                    <a:pt x="589690" y="244993"/>
                  </a:lnTo>
                  <a:lnTo>
                    <a:pt x="589089" y="244792"/>
                  </a:lnTo>
                  <a:lnTo>
                    <a:pt x="588455" y="244559"/>
                  </a:lnTo>
                  <a:lnTo>
                    <a:pt x="587621" y="244259"/>
                  </a:lnTo>
                  <a:lnTo>
                    <a:pt x="586921" y="243992"/>
                  </a:lnTo>
                  <a:lnTo>
                    <a:pt x="585553" y="243525"/>
                  </a:lnTo>
                  <a:lnTo>
                    <a:pt x="584986" y="243291"/>
                  </a:lnTo>
                  <a:lnTo>
                    <a:pt x="583751" y="242857"/>
                  </a:lnTo>
                  <a:lnTo>
                    <a:pt x="583084" y="242657"/>
                  </a:lnTo>
                  <a:lnTo>
                    <a:pt x="583084" y="242657"/>
                  </a:lnTo>
                  <a:lnTo>
                    <a:pt x="583084" y="242657"/>
                  </a:lnTo>
                  <a:lnTo>
                    <a:pt x="583084" y="242657"/>
                  </a:lnTo>
                  <a:lnTo>
                    <a:pt x="583084" y="242657"/>
                  </a:lnTo>
                  <a:lnTo>
                    <a:pt x="581983" y="242257"/>
                  </a:lnTo>
                  <a:lnTo>
                    <a:pt x="581983" y="242257"/>
                  </a:lnTo>
                  <a:cubicBezTo>
                    <a:pt x="580815" y="241856"/>
                    <a:pt x="579648" y="241456"/>
                    <a:pt x="578647" y="241122"/>
                  </a:cubicBezTo>
                  <a:cubicBezTo>
                    <a:pt x="578100" y="240902"/>
                    <a:pt x="577546" y="240715"/>
                    <a:pt x="576979" y="240555"/>
                  </a:cubicBezTo>
                  <a:lnTo>
                    <a:pt x="575511" y="240555"/>
                  </a:lnTo>
                  <a:lnTo>
                    <a:pt x="575210" y="240555"/>
                  </a:lnTo>
                  <a:lnTo>
                    <a:pt x="575210" y="240555"/>
                  </a:lnTo>
                  <a:lnTo>
                    <a:pt x="574510" y="240322"/>
                  </a:lnTo>
                  <a:lnTo>
                    <a:pt x="573309" y="239921"/>
                  </a:lnTo>
                  <a:lnTo>
                    <a:pt x="571540" y="239388"/>
                  </a:lnTo>
                  <a:lnTo>
                    <a:pt x="569605" y="238820"/>
                  </a:lnTo>
                  <a:cubicBezTo>
                    <a:pt x="568671" y="238520"/>
                    <a:pt x="567770" y="238253"/>
                    <a:pt x="566770" y="238020"/>
                  </a:cubicBezTo>
                  <a:lnTo>
                    <a:pt x="566770" y="238020"/>
                  </a:lnTo>
                  <a:lnTo>
                    <a:pt x="566302" y="238020"/>
                  </a:lnTo>
                  <a:lnTo>
                    <a:pt x="563800" y="237286"/>
                  </a:lnTo>
                  <a:lnTo>
                    <a:pt x="562165" y="236118"/>
                  </a:lnTo>
                  <a:lnTo>
                    <a:pt x="558562" y="235217"/>
                  </a:lnTo>
                  <a:lnTo>
                    <a:pt x="558562" y="235217"/>
                  </a:lnTo>
                  <a:lnTo>
                    <a:pt x="558229" y="235217"/>
                  </a:lnTo>
                  <a:lnTo>
                    <a:pt x="558229" y="235217"/>
                  </a:lnTo>
                  <a:lnTo>
                    <a:pt x="557862" y="235217"/>
                  </a:lnTo>
                  <a:lnTo>
                    <a:pt x="557628" y="235217"/>
                  </a:lnTo>
                  <a:lnTo>
                    <a:pt x="557395" y="235217"/>
                  </a:lnTo>
                  <a:cubicBezTo>
                    <a:pt x="557308" y="235187"/>
                    <a:pt x="557214" y="235187"/>
                    <a:pt x="557128" y="235217"/>
                  </a:cubicBezTo>
                  <a:lnTo>
                    <a:pt x="556827" y="235217"/>
                  </a:lnTo>
                  <a:lnTo>
                    <a:pt x="556627" y="235217"/>
                  </a:lnTo>
                  <a:lnTo>
                    <a:pt x="556627" y="235217"/>
                  </a:lnTo>
                  <a:lnTo>
                    <a:pt x="556093" y="235217"/>
                  </a:lnTo>
                  <a:lnTo>
                    <a:pt x="554992" y="234950"/>
                  </a:lnTo>
                  <a:lnTo>
                    <a:pt x="550589" y="233949"/>
                  </a:lnTo>
                  <a:lnTo>
                    <a:pt x="547252" y="233282"/>
                  </a:lnTo>
                  <a:lnTo>
                    <a:pt x="546318" y="233115"/>
                  </a:lnTo>
                  <a:lnTo>
                    <a:pt x="546151" y="233115"/>
                  </a:lnTo>
                  <a:lnTo>
                    <a:pt x="545684" y="233115"/>
                  </a:lnTo>
                  <a:lnTo>
                    <a:pt x="545317" y="233115"/>
                  </a:lnTo>
                  <a:lnTo>
                    <a:pt x="544183" y="232882"/>
                  </a:lnTo>
                  <a:lnTo>
                    <a:pt x="546752" y="219537"/>
                  </a:lnTo>
                  <a:lnTo>
                    <a:pt x="549387" y="206025"/>
                  </a:lnTo>
                  <a:lnTo>
                    <a:pt x="552023" y="192679"/>
                  </a:lnTo>
                  <a:lnTo>
                    <a:pt x="552023" y="192679"/>
                  </a:lnTo>
                  <a:lnTo>
                    <a:pt x="552023" y="192279"/>
                  </a:lnTo>
                  <a:lnTo>
                    <a:pt x="552290" y="191045"/>
                  </a:lnTo>
                  <a:lnTo>
                    <a:pt x="552524" y="189743"/>
                  </a:lnTo>
                  <a:lnTo>
                    <a:pt x="552757" y="188642"/>
                  </a:lnTo>
                  <a:lnTo>
                    <a:pt x="552757" y="187975"/>
                  </a:lnTo>
                  <a:lnTo>
                    <a:pt x="553558" y="183705"/>
                  </a:lnTo>
                  <a:lnTo>
                    <a:pt x="554492" y="179201"/>
                  </a:lnTo>
                  <a:lnTo>
                    <a:pt x="555393" y="174697"/>
                  </a:lnTo>
                  <a:lnTo>
                    <a:pt x="556327" y="170193"/>
                  </a:lnTo>
                  <a:lnTo>
                    <a:pt x="557228" y="165689"/>
                  </a:lnTo>
                  <a:lnTo>
                    <a:pt x="558162" y="161185"/>
                  </a:lnTo>
                  <a:lnTo>
                    <a:pt x="559029" y="156681"/>
                  </a:lnTo>
                  <a:lnTo>
                    <a:pt x="559930" y="152243"/>
                  </a:lnTo>
                  <a:lnTo>
                    <a:pt x="559930" y="152243"/>
                  </a:lnTo>
                  <a:lnTo>
                    <a:pt x="561532" y="144170"/>
                  </a:lnTo>
                  <a:lnTo>
                    <a:pt x="561532" y="143302"/>
                  </a:lnTo>
                  <a:lnTo>
                    <a:pt x="561532" y="143302"/>
                  </a:lnTo>
                  <a:lnTo>
                    <a:pt x="562432" y="138498"/>
                  </a:lnTo>
                  <a:lnTo>
                    <a:pt x="563500" y="132926"/>
                  </a:lnTo>
                  <a:lnTo>
                    <a:pt x="565001" y="125253"/>
                  </a:lnTo>
                  <a:lnTo>
                    <a:pt x="567637" y="111741"/>
                  </a:lnTo>
                  <a:lnTo>
                    <a:pt x="570273" y="98396"/>
                  </a:lnTo>
                  <a:lnTo>
                    <a:pt x="570273" y="98396"/>
                  </a:lnTo>
                  <a:lnTo>
                    <a:pt x="570840" y="98396"/>
                  </a:lnTo>
                  <a:lnTo>
                    <a:pt x="572575" y="98729"/>
                  </a:lnTo>
                  <a:lnTo>
                    <a:pt x="573342" y="98729"/>
                  </a:lnTo>
                  <a:lnTo>
                    <a:pt x="572575" y="98729"/>
                  </a:lnTo>
                  <a:lnTo>
                    <a:pt x="570273" y="98262"/>
                  </a:lnTo>
                  <a:lnTo>
                    <a:pt x="570273" y="98262"/>
                  </a:lnTo>
                  <a:lnTo>
                    <a:pt x="572908" y="84917"/>
                  </a:lnTo>
                  <a:lnTo>
                    <a:pt x="572908" y="84917"/>
                  </a:lnTo>
                  <a:lnTo>
                    <a:pt x="575244" y="71572"/>
                  </a:lnTo>
                  <a:lnTo>
                    <a:pt x="575244" y="71572"/>
                  </a:lnTo>
                  <a:lnTo>
                    <a:pt x="579581" y="72439"/>
                  </a:lnTo>
                  <a:lnTo>
                    <a:pt x="581950" y="72940"/>
                  </a:lnTo>
                  <a:lnTo>
                    <a:pt x="585553" y="73707"/>
                  </a:lnTo>
                  <a:lnTo>
                    <a:pt x="586153" y="73707"/>
                  </a:lnTo>
                  <a:lnTo>
                    <a:pt x="590491" y="74674"/>
                  </a:lnTo>
                  <a:lnTo>
                    <a:pt x="591425" y="74875"/>
                  </a:lnTo>
                  <a:lnTo>
                    <a:pt x="596496" y="76076"/>
                  </a:lnTo>
                  <a:lnTo>
                    <a:pt x="596496" y="76076"/>
                  </a:lnTo>
                  <a:lnTo>
                    <a:pt x="601567" y="77344"/>
                  </a:lnTo>
                  <a:lnTo>
                    <a:pt x="601801" y="77344"/>
                  </a:lnTo>
                  <a:lnTo>
                    <a:pt x="605938" y="78444"/>
                  </a:lnTo>
                  <a:lnTo>
                    <a:pt x="607673" y="78912"/>
                  </a:lnTo>
                  <a:lnTo>
                    <a:pt x="611910" y="80079"/>
                  </a:lnTo>
                  <a:lnTo>
                    <a:pt x="612210" y="80079"/>
                  </a:lnTo>
                  <a:lnTo>
                    <a:pt x="617315" y="81547"/>
                  </a:lnTo>
                  <a:lnTo>
                    <a:pt x="623520" y="83449"/>
                  </a:lnTo>
                  <a:lnTo>
                    <a:pt x="626856" y="84517"/>
                  </a:lnTo>
                  <a:lnTo>
                    <a:pt x="626856" y="84517"/>
                  </a:lnTo>
                  <a:lnTo>
                    <a:pt x="628391" y="85050"/>
                  </a:lnTo>
                  <a:lnTo>
                    <a:pt x="631961" y="86251"/>
                  </a:lnTo>
                  <a:lnTo>
                    <a:pt x="635297" y="87419"/>
                  </a:lnTo>
                  <a:cubicBezTo>
                    <a:pt x="637522" y="88196"/>
                    <a:pt x="639744" y="88997"/>
                    <a:pt x="641970" y="89821"/>
                  </a:cubicBezTo>
                  <a:lnTo>
                    <a:pt x="644071" y="90589"/>
                  </a:lnTo>
                  <a:lnTo>
                    <a:pt x="647408" y="91856"/>
                  </a:lnTo>
                  <a:lnTo>
                    <a:pt x="648008" y="92057"/>
                  </a:lnTo>
                  <a:lnTo>
                    <a:pt x="648008" y="92057"/>
                  </a:lnTo>
                  <a:lnTo>
                    <a:pt x="651745" y="93525"/>
                  </a:lnTo>
                  <a:lnTo>
                    <a:pt x="653213" y="94092"/>
                  </a:lnTo>
                  <a:lnTo>
                    <a:pt x="656249" y="95326"/>
                  </a:lnTo>
                  <a:cubicBezTo>
                    <a:pt x="658628" y="96260"/>
                    <a:pt x="660963" y="97228"/>
                    <a:pt x="663255" y="98229"/>
                  </a:cubicBezTo>
                  <a:lnTo>
                    <a:pt x="667426" y="99997"/>
                  </a:lnTo>
                  <a:lnTo>
                    <a:pt x="667793" y="100164"/>
                  </a:lnTo>
                  <a:lnTo>
                    <a:pt x="667793" y="100164"/>
                  </a:lnTo>
                  <a:lnTo>
                    <a:pt x="671496" y="101832"/>
                  </a:lnTo>
                  <a:lnTo>
                    <a:pt x="674832" y="103300"/>
                  </a:lnTo>
                  <a:lnTo>
                    <a:pt x="677668" y="104601"/>
                  </a:lnTo>
                  <a:lnTo>
                    <a:pt x="680504" y="105936"/>
                  </a:lnTo>
                  <a:lnTo>
                    <a:pt x="680504" y="105936"/>
                  </a:lnTo>
                  <a:lnTo>
                    <a:pt x="683273" y="107303"/>
                  </a:lnTo>
                  <a:lnTo>
                    <a:pt x="686609" y="108972"/>
                  </a:lnTo>
                  <a:lnTo>
                    <a:pt x="687310" y="109339"/>
                  </a:lnTo>
                  <a:lnTo>
                    <a:pt x="690646" y="111073"/>
                  </a:lnTo>
                  <a:lnTo>
                    <a:pt x="690646" y="111073"/>
                  </a:lnTo>
                  <a:cubicBezTo>
                    <a:pt x="693983" y="112742"/>
                    <a:pt x="697052" y="114410"/>
                    <a:pt x="700221" y="116145"/>
                  </a:cubicBezTo>
                  <a:lnTo>
                    <a:pt x="703558" y="117980"/>
                  </a:lnTo>
                  <a:lnTo>
                    <a:pt x="703925" y="118180"/>
                  </a:lnTo>
                  <a:lnTo>
                    <a:pt x="700588" y="124219"/>
                  </a:lnTo>
                  <a:lnTo>
                    <a:pt x="697953" y="129023"/>
                  </a:lnTo>
                  <a:lnTo>
                    <a:pt x="697285" y="130224"/>
                  </a:lnTo>
                  <a:lnTo>
                    <a:pt x="697285" y="130224"/>
                  </a:lnTo>
                  <a:close/>
                  <a:moveTo>
                    <a:pt x="708195" y="326532"/>
                  </a:moveTo>
                  <a:lnTo>
                    <a:pt x="709063" y="325798"/>
                  </a:lnTo>
                  <a:lnTo>
                    <a:pt x="709229" y="325798"/>
                  </a:lnTo>
                  <a:lnTo>
                    <a:pt x="710464" y="324797"/>
                  </a:lnTo>
                  <a:lnTo>
                    <a:pt x="712632" y="323062"/>
                  </a:lnTo>
                  <a:lnTo>
                    <a:pt x="713667" y="322194"/>
                  </a:lnTo>
                  <a:lnTo>
                    <a:pt x="716169" y="320159"/>
                  </a:lnTo>
                  <a:lnTo>
                    <a:pt x="716169" y="320159"/>
                  </a:lnTo>
                  <a:lnTo>
                    <a:pt x="726778" y="311552"/>
                  </a:lnTo>
                  <a:lnTo>
                    <a:pt x="726778" y="311552"/>
                  </a:lnTo>
                  <a:lnTo>
                    <a:pt x="737454" y="302944"/>
                  </a:lnTo>
                  <a:lnTo>
                    <a:pt x="737454" y="302944"/>
                  </a:lnTo>
                  <a:lnTo>
                    <a:pt x="740124" y="300775"/>
                  </a:lnTo>
                  <a:lnTo>
                    <a:pt x="744527" y="297172"/>
                  </a:lnTo>
                  <a:lnTo>
                    <a:pt x="744527" y="297172"/>
                  </a:lnTo>
                  <a:lnTo>
                    <a:pt x="748064" y="294336"/>
                  </a:lnTo>
                  <a:lnTo>
                    <a:pt x="748064" y="294336"/>
                  </a:lnTo>
                  <a:lnTo>
                    <a:pt x="751600" y="291434"/>
                  </a:lnTo>
                  <a:lnTo>
                    <a:pt x="751600" y="291434"/>
                  </a:lnTo>
                  <a:lnTo>
                    <a:pt x="754436" y="289165"/>
                  </a:lnTo>
                  <a:lnTo>
                    <a:pt x="755137" y="288598"/>
                  </a:lnTo>
                  <a:lnTo>
                    <a:pt x="755137" y="288598"/>
                  </a:lnTo>
                  <a:lnTo>
                    <a:pt x="758673" y="285729"/>
                  </a:lnTo>
                  <a:lnTo>
                    <a:pt x="758673" y="285729"/>
                  </a:lnTo>
                  <a:lnTo>
                    <a:pt x="762010" y="282893"/>
                  </a:lnTo>
                  <a:lnTo>
                    <a:pt x="765579" y="279990"/>
                  </a:lnTo>
                  <a:lnTo>
                    <a:pt x="769116" y="277121"/>
                  </a:lnTo>
                  <a:lnTo>
                    <a:pt x="775588" y="271883"/>
                  </a:lnTo>
                  <a:lnTo>
                    <a:pt x="776256" y="271349"/>
                  </a:lnTo>
                  <a:lnTo>
                    <a:pt x="779959" y="268347"/>
                  </a:lnTo>
                  <a:lnTo>
                    <a:pt x="784496" y="264677"/>
                  </a:lnTo>
                  <a:lnTo>
                    <a:pt x="790535" y="259772"/>
                  </a:lnTo>
                  <a:lnTo>
                    <a:pt x="801244" y="251098"/>
                  </a:lnTo>
                  <a:lnTo>
                    <a:pt x="812388" y="242123"/>
                  </a:lnTo>
                  <a:lnTo>
                    <a:pt x="814556" y="244859"/>
                  </a:lnTo>
                  <a:lnTo>
                    <a:pt x="815624" y="246194"/>
                  </a:lnTo>
                  <a:lnTo>
                    <a:pt x="817292" y="248329"/>
                  </a:lnTo>
                  <a:cubicBezTo>
                    <a:pt x="818984" y="250554"/>
                    <a:pt x="820652" y="252776"/>
                    <a:pt x="822296" y="255001"/>
                  </a:cubicBezTo>
                  <a:lnTo>
                    <a:pt x="823798" y="257037"/>
                  </a:lnTo>
                  <a:lnTo>
                    <a:pt x="825499" y="259305"/>
                  </a:lnTo>
                  <a:lnTo>
                    <a:pt x="826534" y="260773"/>
                  </a:lnTo>
                  <a:lnTo>
                    <a:pt x="827635" y="262275"/>
                  </a:lnTo>
                  <a:lnTo>
                    <a:pt x="829470" y="264810"/>
                  </a:lnTo>
                  <a:cubicBezTo>
                    <a:pt x="830237" y="265911"/>
                    <a:pt x="831004" y="266979"/>
                    <a:pt x="831738" y="268146"/>
                  </a:cubicBezTo>
                  <a:lnTo>
                    <a:pt x="831738" y="268146"/>
                  </a:lnTo>
                  <a:cubicBezTo>
                    <a:pt x="832506" y="269247"/>
                    <a:pt x="833273" y="270348"/>
                    <a:pt x="834007" y="271483"/>
                  </a:cubicBezTo>
                  <a:lnTo>
                    <a:pt x="835575" y="273785"/>
                  </a:lnTo>
                  <a:lnTo>
                    <a:pt x="836442" y="275119"/>
                  </a:lnTo>
                  <a:cubicBezTo>
                    <a:pt x="836442" y="275353"/>
                    <a:pt x="836776" y="275586"/>
                    <a:pt x="836909" y="275820"/>
                  </a:cubicBezTo>
                  <a:cubicBezTo>
                    <a:pt x="837096" y="276037"/>
                    <a:pt x="837266" y="276270"/>
                    <a:pt x="837410" y="276521"/>
                  </a:cubicBezTo>
                  <a:lnTo>
                    <a:pt x="838144" y="277688"/>
                  </a:lnTo>
                  <a:lnTo>
                    <a:pt x="839312" y="279456"/>
                  </a:lnTo>
                  <a:lnTo>
                    <a:pt x="841347" y="282793"/>
                  </a:lnTo>
                  <a:lnTo>
                    <a:pt x="842815" y="285128"/>
                  </a:lnTo>
                  <a:cubicBezTo>
                    <a:pt x="844650" y="288097"/>
                    <a:pt x="846485" y="291067"/>
                    <a:pt x="848186" y="294069"/>
                  </a:cubicBezTo>
                  <a:cubicBezTo>
                    <a:pt x="848653" y="294803"/>
                    <a:pt x="849120" y="295571"/>
                    <a:pt x="849521" y="296305"/>
                  </a:cubicBezTo>
                  <a:cubicBezTo>
                    <a:pt x="849921" y="297039"/>
                    <a:pt x="850321" y="297739"/>
                    <a:pt x="850722" y="298440"/>
                  </a:cubicBezTo>
                  <a:lnTo>
                    <a:pt x="852657" y="301776"/>
                  </a:lnTo>
                  <a:cubicBezTo>
                    <a:pt x="853424" y="303178"/>
                    <a:pt x="854192" y="304545"/>
                    <a:pt x="854926" y="305947"/>
                  </a:cubicBezTo>
                  <a:cubicBezTo>
                    <a:pt x="856627" y="309049"/>
                    <a:pt x="858262" y="312152"/>
                    <a:pt x="859863" y="315288"/>
                  </a:cubicBezTo>
                  <a:lnTo>
                    <a:pt x="861631" y="318791"/>
                  </a:lnTo>
                  <a:lnTo>
                    <a:pt x="861965" y="319492"/>
                  </a:lnTo>
                  <a:cubicBezTo>
                    <a:pt x="862666" y="320893"/>
                    <a:pt x="863366" y="322328"/>
                    <a:pt x="864034" y="323729"/>
                  </a:cubicBezTo>
                  <a:cubicBezTo>
                    <a:pt x="864701" y="325130"/>
                    <a:pt x="865368" y="326498"/>
                    <a:pt x="866002" y="327866"/>
                  </a:cubicBezTo>
                  <a:cubicBezTo>
                    <a:pt x="866936" y="329845"/>
                    <a:pt x="867837" y="331813"/>
                    <a:pt x="868704" y="333771"/>
                  </a:cubicBezTo>
                  <a:cubicBezTo>
                    <a:pt x="869172" y="334806"/>
                    <a:pt x="869638" y="335807"/>
                    <a:pt x="870072" y="336841"/>
                  </a:cubicBezTo>
                  <a:cubicBezTo>
                    <a:pt x="870182" y="337114"/>
                    <a:pt x="870303" y="337381"/>
                    <a:pt x="870439" y="337642"/>
                  </a:cubicBezTo>
                  <a:lnTo>
                    <a:pt x="871173" y="339376"/>
                  </a:lnTo>
                  <a:cubicBezTo>
                    <a:pt x="871340" y="339710"/>
                    <a:pt x="871440" y="340010"/>
                    <a:pt x="871574" y="340311"/>
                  </a:cubicBezTo>
                  <a:cubicBezTo>
                    <a:pt x="871707" y="340611"/>
                    <a:pt x="872241" y="341879"/>
                    <a:pt x="872574" y="342646"/>
                  </a:cubicBezTo>
                  <a:lnTo>
                    <a:pt x="872574" y="342646"/>
                  </a:lnTo>
                  <a:cubicBezTo>
                    <a:pt x="873642" y="345148"/>
                    <a:pt x="874643" y="347650"/>
                    <a:pt x="875644" y="350186"/>
                  </a:cubicBezTo>
                  <a:lnTo>
                    <a:pt x="875644" y="350186"/>
                  </a:lnTo>
                  <a:lnTo>
                    <a:pt x="875644" y="350186"/>
                  </a:lnTo>
                  <a:cubicBezTo>
                    <a:pt x="876011" y="351087"/>
                    <a:pt x="876378" y="352021"/>
                    <a:pt x="876712" y="352955"/>
                  </a:cubicBezTo>
                  <a:lnTo>
                    <a:pt x="876712" y="352955"/>
                  </a:lnTo>
                  <a:lnTo>
                    <a:pt x="877045" y="353856"/>
                  </a:lnTo>
                  <a:lnTo>
                    <a:pt x="877045" y="353856"/>
                  </a:lnTo>
                  <a:lnTo>
                    <a:pt x="864201" y="358794"/>
                  </a:lnTo>
                  <a:lnTo>
                    <a:pt x="851356" y="363731"/>
                  </a:lnTo>
                  <a:lnTo>
                    <a:pt x="851356" y="363731"/>
                  </a:lnTo>
                  <a:lnTo>
                    <a:pt x="849954" y="364232"/>
                  </a:lnTo>
                  <a:lnTo>
                    <a:pt x="849521" y="364399"/>
                  </a:lnTo>
                  <a:lnTo>
                    <a:pt x="844116" y="366467"/>
                  </a:lnTo>
                  <a:lnTo>
                    <a:pt x="838644" y="368569"/>
                  </a:lnTo>
                  <a:lnTo>
                    <a:pt x="838644" y="368569"/>
                  </a:lnTo>
                  <a:lnTo>
                    <a:pt x="837910" y="368836"/>
                  </a:lnTo>
                  <a:lnTo>
                    <a:pt x="835475" y="369770"/>
                  </a:lnTo>
                  <a:lnTo>
                    <a:pt x="835475" y="369770"/>
                  </a:lnTo>
                  <a:lnTo>
                    <a:pt x="834341" y="370237"/>
                  </a:lnTo>
                  <a:lnTo>
                    <a:pt x="834341" y="370237"/>
                  </a:lnTo>
                  <a:lnTo>
                    <a:pt x="833507" y="370571"/>
                  </a:lnTo>
                  <a:lnTo>
                    <a:pt x="825800" y="373540"/>
                  </a:lnTo>
                  <a:lnTo>
                    <a:pt x="825800" y="373540"/>
                  </a:lnTo>
                  <a:lnTo>
                    <a:pt x="821563" y="375175"/>
                  </a:lnTo>
                  <a:lnTo>
                    <a:pt x="821563" y="375175"/>
                  </a:lnTo>
                  <a:lnTo>
                    <a:pt x="817325" y="376843"/>
                  </a:lnTo>
                  <a:lnTo>
                    <a:pt x="817325" y="376843"/>
                  </a:lnTo>
                  <a:lnTo>
                    <a:pt x="813022" y="378478"/>
                  </a:lnTo>
                  <a:lnTo>
                    <a:pt x="813022" y="378478"/>
                  </a:lnTo>
                  <a:lnTo>
                    <a:pt x="808784" y="380079"/>
                  </a:lnTo>
                  <a:lnTo>
                    <a:pt x="808784" y="380079"/>
                  </a:lnTo>
                  <a:lnTo>
                    <a:pt x="804514" y="381681"/>
                  </a:lnTo>
                  <a:lnTo>
                    <a:pt x="804514" y="381681"/>
                  </a:lnTo>
                  <a:lnTo>
                    <a:pt x="800277" y="383349"/>
                  </a:lnTo>
                  <a:lnTo>
                    <a:pt x="800277" y="383349"/>
                  </a:lnTo>
                  <a:lnTo>
                    <a:pt x="796007" y="384984"/>
                  </a:lnTo>
                  <a:lnTo>
                    <a:pt x="796007" y="384984"/>
                  </a:lnTo>
                  <a:lnTo>
                    <a:pt x="787466" y="388320"/>
                  </a:lnTo>
                  <a:lnTo>
                    <a:pt x="787466" y="388320"/>
                  </a:lnTo>
                  <a:lnTo>
                    <a:pt x="787199" y="388320"/>
                  </a:lnTo>
                  <a:lnTo>
                    <a:pt x="774688" y="393124"/>
                  </a:lnTo>
                  <a:lnTo>
                    <a:pt x="774688" y="393124"/>
                  </a:lnTo>
                  <a:lnTo>
                    <a:pt x="774387" y="393124"/>
                  </a:lnTo>
                  <a:lnTo>
                    <a:pt x="761876" y="397928"/>
                  </a:lnTo>
                  <a:lnTo>
                    <a:pt x="761876" y="397928"/>
                  </a:lnTo>
                  <a:lnTo>
                    <a:pt x="761576" y="397928"/>
                  </a:lnTo>
                  <a:lnTo>
                    <a:pt x="748998" y="403233"/>
                  </a:lnTo>
                  <a:lnTo>
                    <a:pt x="748998" y="403233"/>
                  </a:lnTo>
                  <a:lnTo>
                    <a:pt x="748998" y="403233"/>
                  </a:lnTo>
                  <a:cubicBezTo>
                    <a:pt x="748998" y="403233"/>
                    <a:pt x="748998" y="403233"/>
                    <a:pt x="748998" y="403233"/>
                  </a:cubicBezTo>
                  <a:lnTo>
                    <a:pt x="747096" y="398462"/>
                  </a:lnTo>
                  <a:lnTo>
                    <a:pt x="747096" y="398462"/>
                  </a:lnTo>
                  <a:cubicBezTo>
                    <a:pt x="746429" y="396794"/>
                    <a:pt x="745729" y="395126"/>
                    <a:pt x="745028" y="393525"/>
                  </a:cubicBezTo>
                  <a:lnTo>
                    <a:pt x="745028" y="393525"/>
                  </a:lnTo>
                  <a:cubicBezTo>
                    <a:pt x="744327" y="391890"/>
                    <a:pt x="743593" y="390188"/>
                    <a:pt x="742859" y="388620"/>
                  </a:cubicBezTo>
                  <a:lnTo>
                    <a:pt x="742859" y="388620"/>
                  </a:lnTo>
                  <a:cubicBezTo>
                    <a:pt x="742626" y="388086"/>
                    <a:pt x="742392" y="387553"/>
                    <a:pt x="742125" y="387019"/>
                  </a:cubicBezTo>
                  <a:cubicBezTo>
                    <a:pt x="742092" y="386899"/>
                    <a:pt x="742035" y="386785"/>
                    <a:pt x="741959" y="386685"/>
                  </a:cubicBezTo>
                  <a:cubicBezTo>
                    <a:pt x="741959" y="386685"/>
                    <a:pt x="741959" y="386685"/>
                    <a:pt x="741959" y="386685"/>
                  </a:cubicBezTo>
                  <a:lnTo>
                    <a:pt x="741959" y="386685"/>
                  </a:lnTo>
                  <a:lnTo>
                    <a:pt x="741959" y="386685"/>
                  </a:lnTo>
                  <a:lnTo>
                    <a:pt x="741959" y="386685"/>
                  </a:lnTo>
                  <a:cubicBezTo>
                    <a:pt x="741972" y="386575"/>
                    <a:pt x="741972" y="386462"/>
                    <a:pt x="741959" y="386351"/>
                  </a:cubicBezTo>
                  <a:lnTo>
                    <a:pt x="741758" y="385884"/>
                  </a:lnTo>
                  <a:cubicBezTo>
                    <a:pt x="741788" y="385811"/>
                    <a:pt x="741788" y="385724"/>
                    <a:pt x="741758" y="385651"/>
                  </a:cubicBezTo>
                  <a:lnTo>
                    <a:pt x="741558" y="385217"/>
                  </a:lnTo>
                  <a:cubicBezTo>
                    <a:pt x="741401" y="384830"/>
                    <a:pt x="741221" y="384450"/>
                    <a:pt x="741024" y="384083"/>
                  </a:cubicBezTo>
                  <a:lnTo>
                    <a:pt x="741024" y="384083"/>
                  </a:lnTo>
                  <a:cubicBezTo>
                    <a:pt x="740657" y="383282"/>
                    <a:pt x="740257" y="382448"/>
                    <a:pt x="739823" y="381647"/>
                  </a:cubicBezTo>
                  <a:cubicBezTo>
                    <a:pt x="739390" y="380847"/>
                    <a:pt x="739290" y="380513"/>
                    <a:pt x="738989" y="379946"/>
                  </a:cubicBezTo>
                  <a:cubicBezTo>
                    <a:pt x="738892" y="379706"/>
                    <a:pt x="738779" y="379472"/>
                    <a:pt x="738656" y="379245"/>
                  </a:cubicBezTo>
                  <a:lnTo>
                    <a:pt x="738656" y="379245"/>
                  </a:lnTo>
                  <a:cubicBezTo>
                    <a:pt x="738279" y="378444"/>
                    <a:pt x="737878" y="377644"/>
                    <a:pt x="737454" y="376843"/>
                  </a:cubicBezTo>
                  <a:cubicBezTo>
                    <a:pt x="737054" y="376042"/>
                    <a:pt x="736620" y="375242"/>
                    <a:pt x="736187" y="374441"/>
                  </a:cubicBezTo>
                  <a:cubicBezTo>
                    <a:pt x="735753" y="373640"/>
                    <a:pt x="735786" y="373640"/>
                    <a:pt x="735553" y="373240"/>
                  </a:cubicBezTo>
                  <a:cubicBezTo>
                    <a:pt x="735062" y="372262"/>
                    <a:pt x="734529" y="371295"/>
                    <a:pt x="733951" y="370337"/>
                  </a:cubicBezTo>
                  <a:cubicBezTo>
                    <a:pt x="733418" y="369370"/>
                    <a:pt x="732884" y="368402"/>
                    <a:pt x="732317" y="367468"/>
                  </a:cubicBezTo>
                  <a:lnTo>
                    <a:pt x="732317" y="367268"/>
                  </a:lnTo>
                  <a:cubicBezTo>
                    <a:pt x="731916" y="366501"/>
                    <a:pt x="731483" y="365767"/>
                    <a:pt x="731049" y="364999"/>
                  </a:cubicBezTo>
                  <a:cubicBezTo>
                    <a:pt x="730148" y="363431"/>
                    <a:pt x="729214" y="361896"/>
                    <a:pt x="728280" y="360362"/>
                  </a:cubicBezTo>
                  <a:cubicBezTo>
                    <a:pt x="727346" y="358827"/>
                    <a:pt x="726411" y="357292"/>
                    <a:pt x="725444" y="355758"/>
                  </a:cubicBezTo>
                  <a:lnTo>
                    <a:pt x="722474" y="351220"/>
                  </a:lnTo>
                  <a:lnTo>
                    <a:pt x="719439" y="346750"/>
                  </a:lnTo>
                  <a:cubicBezTo>
                    <a:pt x="717403" y="343780"/>
                    <a:pt x="715268" y="340878"/>
                    <a:pt x="713099" y="337975"/>
                  </a:cubicBezTo>
                  <a:lnTo>
                    <a:pt x="712866" y="337708"/>
                  </a:lnTo>
                  <a:cubicBezTo>
                    <a:pt x="711865" y="336340"/>
                    <a:pt x="710797" y="334939"/>
                    <a:pt x="709696" y="333571"/>
                  </a:cubicBezTo>
                  <a:cubicBezTo>
                    <a:pt x="708596" y="332203"/>
                    <a:pt x="707528" y="330835"/>
                    <a:pt x="706360" y="329468"/>
                  </a:cubicBezTo>
                  <a:lnTo>
                    <a:pt x="706360" y="329468"/>
                  </a:lnTo>
                  <a:close/>
                  <a:moveTo>
                    <a:pt x="791269" y="398763"/>
                  </a:moveTo>
                  <a:lnTo>
                    <a:pt x="791736" y="398596"/>
                  </a:lnTo>
                  <a:lnTo>
                    <a:pt x="791936" y="398596"/>
                  </a:lnTo>
                  <a:lnTo>
                    <a:pt x="792403" y="398429"/>
                  </a:lnTo>
                  <a:lnTo>
                    <a:pt x="792403" y="398429"/>
                  </a:lnTo>
                  <a:lnTo>
                    <a:pt x="792703" y="398429"/>
                  </a:lnTo>
                  <a:lnTo>
                    <a:pt x="792703" y="398429"/>
                  </a:lnTo>
                  <a:lnTo>
                    <a:pt x="793337" y="398195"/>
                  </a:lnTo>
                  <a:lnTo>
                    <a:pt x="793638" y="398195"/>
                  </a:lnTo>
                  <a:lnTo>
                    <a:pt x="793938" y="398195"/>
                  </a:lnTo>
                  <a:lnTo>
                    <a:pt x="795239" y="397762"/>
                  </a:lnTo>
                  <a:lnTo>
                    <a:pt x="795773" y="397562"/>
                  </a:lnTo>
                  <a:lnTo>
                    <a:pt x="796640" y="397261"/>
                  </a:lnTo>
                  <a:lnTo>
                    <a:pt x="796974" y="397261"/>
                  </a:lnTo>
                  <a:lnTo>
                    <a:pt x="799610" y="396360"/>
                  </a:lnTo>
                  <a:lnTo>
                    <a:pt x="799610" y="396360"/>
                  </a:lnTo>
                  <a:lnTo>
                    <a:pt x="800544" y="396060"/>
                  </a:lnTo>
                  <a:lnTo>
                    <a:pt x="800844" y="396060"/>
                  </a:lnTo>
                  <a:lnTo>
                    <a:pt x="801211" y="396060"/>
                  </a:lnTo>
                  <a:lnTo>
                    <a:pt x="801411" y="396060"/>
                  </a:lnTo>
                  <a:lnTo>
                    <a:pt x="801678" y="396060"/>
                  </a:lnTo>
                  <a:lnTo>
                    <a:pt x="802379" y="395827"/>
                  </a:lnTo>
                  <a:lnTo>
                    <a:pt x="802946" y="395827"/>
                  </a:lnTo>
                  <a:lnTo>
                    <a:pt x="803813" y="395526"/>
                  </a:lnTo>
                  <a:lnTo>
                    <a:pt x="803813" y="395526"/>
                  </a:lnTo>
                  <a:lnTo>
                    <a:pt x="808051" y="394058"/>
                  </a:lnTo>
                  <a:lnTo>
                    <a:pt x="812354" y="392557"/>
                  </a:lnTo>
                  <a:lnTo>
                    <a:pt x="812354" y="392557"/>
                  </a:lnTo>
                  <a:lnTo>
                    <a:pt x="816658" y="391056"/>
                  </a:lnTo>
                  <a:lnTo>
                    <a:pt x="816658" y="391056"/>
                  </a:lnTo>
                  <a:lnTo>
                    <a:pt x="820995" y="389554"/>
                  </a:lnTo>
                  <a:lnTo>
                    <a:pt x="825333" y="388086"/>
                  </a:lnTo>
                  <a:lnTo>
                    <a:pt x="829703" y="386618"/>
                  </a:lnTo>
                  <a:lnTo>
                    <a:pt x="837510" y="383916"/>
                  </a:lnTo>
                  <a:lnTo>
                    <a:pt x="838344" y="383616"/>
                  </a:lnTo>
                  <a:lnTo>
                    <a:pt x="838344" y="383616"/>
                  </a:lnTo>
                  <a:lnTo>
                    <a:pt x="842748" y="382081"/>
                  </a:lnTo>
                  <a:lnTo>
                    <a:pt x="848320" y="380179"/>
                  </a:lnTo>
                  <a:lnTo>
                    <a:pt x="848320" y="380179"/>
                  </a:lnTo>
                  <a:lnTo>
                    <a:pt x="855659" y="377677"/>
                  </a:lnTo>
                  <a:lnTo>
                    <a:pt x="868671" y="373173"/>
                  </a:lnTo>
                  <a:cubicBezTo>
                    <a:pt x="882363" y="412785"/>
                    <a:pt x="889706" y="454312"/>
                    <a:pt x="890424" y="496216"/>
                  </a:cubicBezTo>
                  <a:lnTo>
                    <a:pt x="890424" y="496216"/>
                  </a:lnTo>
                  <a:lnTo>
                    <a:pt x="886287" y="496216"/>
                  </a:lnTo>
                  <a:lnTo>
                    <a:pt x="885786" y="496216"/>
                  </a:lnTo>
                  <a:lnTo>
                    <a:pt x="877112" y="496383"/>
                  </a:lnTo>
                  <a:lnTo>
                    <a:pt x="869338" y="496383"/>
                  </a:lnTo>
                  <a:lnTo>
                    <a:pt x="863366" y="496383"/>
                  </a:lnTo>
                  <a:lnTo>
                    <a:pt x="863366" y="496383"/>
                  </a:lnTo>
                  <a:lnTo>
                    <a:pt x="858996" y="496383"/>
                  </a:lnTo>
                  <a:lnTo>
                    <a:pt x="857895" y="496383"/>
                  </a:lnTo>
                  <a:lnTo>
                    <a:pt x="851456" y="496383"/>
                  </a:lnTo>
                  <a:lnTo>
                    <a:pt x="849621" y="496383"/>
                  </a:lnTo>
                  <a:lnTo>
                    <a:pt x="845717" y="496383"/>
                  </a:lnTo>
                  <a:lnTo>
                    <a:pt x="843315" y="496383"/>
                  </a:lnTo>
                  <a:lnTo>
                    <a:pt x="840446" y="496383"/>
                  </a:lnTo>
                  <a:lnTo>
                    <a:pt x="835875" y="496383"/>
                  </a:lnTo>
                  <a:lnTo>
                    <a:pt x="831972" y="496383"/>
                  </a:lnTo>
                  <a:lnTo>
                    <a:pt x="831204" y="496383"/>
                  </a:lnTo>
                  <a:lnTo>
                    <a:pt x="826700" y="496383"/>
                  </a:lnTo>
                  <a:lnTo>
                    <a:pt x="808351" y="496383"/>
                  </a:lnTo>
                  <a:lnTo>
                    <a:pt x="808351" y="496383"/>
                  </a:lnTo>
                  <a:cubicBezTo>
                    <a:pt x="808351" y="495715"/>
                    <a:pt x="808351" y="495081"/>
                    <a:pt x="808351" y="494414"/>
                  </a:cubicBezTo>
                  <a:cubicBezTo>
                    <a:pt x="808334" y="494147"/>
                    <a:pt x="808334" y="493880"/>
                    <a:pt x="808351" y="493613"/>
                  </a:cubicBezTo>
                  <a:cubicBezTo>
                    <a:pt x="808351" y="492879"/>
                    <a:pt x="808351" y="492112"/>
                    <a:pt x="808351" y="491345"/>
                  </a:cubicBezTo>
                  <a:cubicBezTo>
                    <a:pt x="808351" y="490577"/>
                    <a:pt x="808351" y="490377"/>
                    <a:pt x="808351" y="489877"/>
                  </a:cubicBezTo>
                  <a:cubicBezTo>
                    <a:pt x="808351" y="489376"/>
                    <a:pt x="808351" y="489310"/>
                    <a:pt x="808351" y="489043"/>
                  </a:cubicBezTo>
                  <a:cubicBezTo>
                    <a:pt x="808351" y="488776"/>
                    <a:pt x="808351" y="488709"/>
                    <a:pt x="808351" y="488542"/>
                  </a:cubicBezTo>
                  <a:lnTo>
                    <a:pt x="808351" y="488242"/>
                  </a:lnTo>
                  <a:cubicBezTo>
                    <a:pt x="808334" y="488052"/>
                    <a:pt x="808334" y="487865"/>
                    <a:pt x="808351" y="487675"/>
                  </a:cubicBezTo>
                  <a:cubicBezTo>
                    <a:pt x="808334" y="487565"/>
                    <a:pt x="808334" y="487451"/>
                    <a:pt x="808351" y="487341"/>
                  </a:cubicBezTo>
                  <a:lnTo>
                    <a:pt x="808351" y="487108"/>
                  </a:lnTo>
                  <a:lnTo>
                    <a:pt x="808351" y="487108"/>
                  </a:lnTo>
                  <a:lnTo>
                    <a:pt x="808351" y="485173"/>
                  </a:lnTo>
                  <a:cubicBezTo>
                    <a:pt x="808334" y="485063"/>
                    <a:pt x="808334" y="484949"/>
                    <a:pt x="808351" y="484839"/>
                  </a:cubicBezTo>
                  <a:lnTo>
                    <a:pt x="808351" y="484839"/>
                  </a:lnTo>
                  <a:cubicBezTo>
                    <a:pt x="808334" y="484572"/>
                    <a:pt x="808334" y="484305"/>
                    <a:pt x="808351" y="484038"/>
                  </a:cubicBezTo>
                  <a:cubicBezTo>
                    <a:pt x="808334" y="483715"/>
                    <a:pt x="808334" y="483394"/>
                    <a:pt x="808351" y="483071"/>
                  </a:cubicBezTo>
                  <a:cubicBezTo>
                    <a:pt x="808351" y="481503"/>
                    <a:pt x="808151" y="479968"/>
                    <a:pt x="808017" y="478400"/>
                  </a:cubicBezTo>
                  <a:cubicBezTo>
                    <a:pt x="808017" y="478400"/>
                    <a:pt x="808017" y="478100"/>
                    <a:pt x="808017" y="477966"/>
                  </a:cubicBezTo>
                  <a:lnTo>
                    <a:pt x="808017" y="477966"/>
                  </a:lnTo>
                  <a:cubicBezTo>
                    <a:pt x="808017" y="477399"/>
                    <a:pt x="808017" y="476799"/>
                    <a:pt x="808017" y="476231"/>
                  </a:cubicBezTo>
                  <a:lnTo>
                    <a:pt x="807717" y="472895"/>
                  </a:lnTo>
                  <a:lnTo>
                    <a:pt x="807717" y="471661"/>
                  </a:lnTo>
                  <a:lnTo>
                    <a:pt x="807717" y="470793"/>
                  </a:lnTo>
                  <a:cubicBezTo>
                    <a:pt x="807717" y="470793"/>
                    <a:pt x="807717" y="470493"/>
                    <a:pt x="807717" y="470359"/>
                  </a:cubicBezTo>
                  <a:cubicBezTo>
                    <a:pt x="807717" y="470226"/>
                    <a:pt x="807717" y="469892"/>
                    <a:pt x="807717" y="469659"/>
                  </a:cubicBezTo>
                  <a:lnTo>
                    <a:pt x="807717" y="469659"/>
                  </a:lnTo>
                  <a:cubicBezTo>
                    <a:pt x="807717" y="469659"/>
                    <a:pt x="807717" y="469659"/>
                    <a:pt x="807717" y="469659"/>
                  </a:cubicBezTo>
                  <a:cubicBezTo>
                    <a:pt x="807717" y="469659"/>
                    <a:pt x="807717" y="469659"/>
                    <a:pt x="807717" y="469659"/>
                  </a:cubicBezTo>
                  <a:lnTo>
                    <a:pt x="807717" y="469659"/>
                  </a:lnTo>
                  <a:lnTo>
                    <a:pt x="807717" y="469659"/>
                  </a:lnTo>
                  <a:lnTo>
                    <a:pt x="807717" y="469659"/>
                  </a:lnTo>
                  <a:cubicBezTo>
                    <a:pt x="807717" y="469659"/>
                    <a:pt x="807717" y="469659"/>
                    <a:pt x="807717" y="469659"/>
                  </a:cubicBezTo>
                  <a:lnTo>
                    <a:pt x="807717" y="469659"/>
                  </a:lnTo>
                  <a:lnTo>
                    <a:pt x="807517" y="467891"/>
                  </a:lnTo>
                  <a:cubicBezTo>
                    <a:pt x="807533" y="467791"/>
                    <a:pt x="807533" y="467690"/>
                    <a:pt x="807517" y="467590"/>
                  </a:cubicBezTo>
                  <a:lnTo>
                    <a:pt x="807517" y="466723"/>
                  </a:lnTo>
                  <a:lnTo>
                    <a:pt x="807517" y="466723"/>
                  </a:lnTo>
                  <a:cubicBezTo>
                    <a:pt x="807537" y="466603"/>
                    <a:pt x="807537" y="466476"/>
                    <a:pt x="807517" y="466356"/>
                  </a:cubicBezTo>
                  <a:lnTo>
                    <a:pt x="807517" y="466356"/>
                  </a:lnTo>
                  <a:cubicBezTo>
                    <a:pt x="807537" y="466202"/>
                    <a:pt x="807537" y="466046"/>
                    <a:pt x="807517" y="465889"/>
                  </a:cubicBezTo>
                  <a:cubicBezTo>
                    <a:pt x="807533" y="465712"/>
                    <a:pt x="807533" y="465532"/>
                    <a:pt x="807517" y="465355"/>
                  </a:cubicBezTo>
                  <a:cubicBezTo>
                    <a:pt x="807547" y="465292"/>
                    <a:pt x="807547" y="465218"/>
                    <a:pt x="807517" y="465155"/>
                  </a:cubicBezTo>
                  <a:lnTo>
                    <a:pt x="807517" y="465155"/>
                  </a:lnTo>
                  <a:cubicBezTo>
                    <a:pt x="807533" y="465045"/>
                    <a:pt x="807533" y="464931"/>
                    <a:pt x="807517" y="464821"/>
                  </a:cubicBezTo>
                  <a:lnTo>
                    <a:pt x="807517" y="464821"/>
                  </a:lnTo>
                  <a:cubicBezTo>
                    <a:pt x="807533" y="464755"/>
                    <a:pt x="807533" y="464688"/>
                    <a:pt x="807517" y="464621"/>
                  </a:cubicBezTo>
                  <a:lnTo>
                    <a:pt x="807517" y="464621"/>
                  </a:lnTo>
                  <a:lnTo>
                    <a:pt x="807517" y="464621"/>
                  </a:lnTo>
                  <a:lnTo>
                    <a:pt x="807517" y="464621"/>
                  </a:lnTo>
                  <a:lnTo>
                    <a:pt x="807517" y="464621"/>
                  </a:lnTo>
                  <a:cubicBezTo>
                    <a:pt x="807517" y="464621"/>
                    <a:pt x="807517" y="464621"/>
                    <a:pt x="807517" y="464621"/>
                  </a:cubicBezTo>
                  <a:lnTo>
                    <a:pt x="807517" y="464321"/>
                  </a:lnTo>
                  <a:cubicBezTo>
                    <a:pt x="807533" y="464254"/>
                    <a:pt x="807533" y="464187"/>
                    <a:pt x="807517" y="464121"/>
                  </a:cubicBezTo>
                  <a:cubicBezTo>
                    <a:pt x="807547" y="464057"/>
                    <a:pt x="807547" y="463984"/>
                    <a:pt x="807517" y="463920"/>
                  </a:cubicBezTo>
                  <a:cubicBezTo>
                    <a:pt x="807517" y="463920"/>
                    <a:pt x="807517" y="463920"/>
                    <a:pt x="807517" y="463920"/>
                  </a:cubicBezTo>
                  <a:lnTo>
                    <a:pt x="807517" y="463920"/>
                  </a:lnTo>
                  <a:cubicBezTo>
                    <a:pt x="807533" y="463620"/>
                    <a:pt x="807533" y="463320"/>
                    <a:pt x="807517" y="463020"/>
                  </a:cubicBezTo>
                  <a:cubicBezTo>
                    <a:pt x="807530" y="462966"/>
                    <a:pt x="807530" y="462906"/>
                    <a:pt x="807517" y="462853"/>
                  </a:cubicBezTo>
                  <a:cubicBezTo>
                    <a:pt x="807533" y="462653"/>
                    <a:pt x="807533" y="462452"/>
                    <a:pt x="807517" y="462252"/>
                  </a:cubicBezTo>
                  <a:lnTo>
                    <a:pt x="807517" y="462252"/>
                  </a:lnTo>
                  <a:cubicBezTo>
                    <a:pt x="807517" y="462086"/>
                    <a:pt x="807517" y="461952"/>
                    <a:pt x="807517" y="461785"/>
                  </a:cubicBezTo>
                  <a:lnTo>
                    <a:pt x="807517" y="461051"/>
                  </a:lnTo>
                  <a:cubicBezTo>
                    <a:pt x="807517" y="461051"/>
                    <a:pt x="807517" y="461051"/>
                    <a:pt x="807517" y="460884"/>
                  </a:cubicBezTo>
                  <a:lnTo>
                    <a:pt x="807216" y="458649"/>
                  </a:lnTo>
                  <a:cubicBezTo>
                    <a:pt x="807083" y="457515"/>
                    <a:pt x="806916" y="456404"/>
                    <a:pt x="806716" y="455313"/>
                  </a:cubicBezTo>
                  <a:cubicBezTo>
                    <a:pt x="806716" y="455313"/>
                    <a:pt x="806716" y="455046"/>
                    <a:pt x="806716" y="454946"/>
                  </a:cubicBezTo>
                  <a:cubicBezTo>
                    <a:pt x="806716" y="454279"/>
                    <a:pt x="806516" y="453578"/>
                    <a:pt x="806382" y="452911"/>
                  </a:cubicBezTo>
                  <a:cubicBezTo>
                    <a:pt x="806382" y="452911"/>
                    <a:pt x="806382" y="452911"/>
                    <a:pt x="806382" y="452911"/>
                  </a:cubicBezTo>
                  <a:cubicBezTo>
                    <a:pt x="806416" y="452724"/>
                    <a:pt x="806416" y="452530"/>
                    <a:pt x="806382" y="452343"/>
                  </a:cubicBezTo>
                  <a:cubicBezTo>
                    <a:pt x="806402" y="452067"/>
                    <a:pt x="806402" y="451786"/>
                    <a:pt x="806382" y="451509"/>
                  </a:cubicBezTo>
                  <a:lnTo>
                    <a:pt x="806382" y="450709"/>
                  </a:lnTo>
                  <a:lnTo>
                    <a:pt x="806382" y="450208"/>
                  </a:lnTo>
                  <a:cubicBezTo>
                    <a:pt x="806382" y="450208"/>
                    <a:pt x="806382" y="450008"/>
                    <a:pt x="806382" y="449941"/>
                  </a:cubicBezTo>
                  <a:lnTo>
                    <a:pt x="806382" y="449941"/>
                  </a:lnTo>
                  <a:cubicBezTo>
                    <a:pt x="806382" y="449641"/>
                    <a:pt x="806382" y="449341"/>
                    <a:pt x="806382" y="449074"/>
                  </a:cubicBezTo>
                  <a:cubicBezTo>
                    <a:pt x="806386" y="449017"/>
                    <a:pt x="806386" y="448964"/>
                    <a:pt x="806382" y="448907"/>
                  </a:cubicBezTo>
                  <a:lnTo>
                    <a:pt x="806382" y="448907"/>
                  </a:lnTo>
                  <a:cubicBezTo>
                    <a:pt x="806399" y="448740"/>
                    <a:pt x="806399" y="448573"/>
                    <a:pt x="806382" y="448407"/>
                  </a:cubicBezTo>
                  <a:lnTo>
                    <a:pt x="806382" y="448407"/>
                  </a:lnTo>
                  <a:lnTo>
                    <a:pt x="806082" y="446905"/>
                  </a:lnTo>
                  <a:lnTo>
                    <a:pt x="806082" y="446905"/>
                  </a:lnTo>
                  <a:cubicBezTo>
                    <a:pt x="806099" y="446805"/>
                    <a:pt x="806099" y="446705"/>
                    <a:pt x="806082" y="446605"/>
                  </a:cubicBezTo>
                  <a:lnTo>
                    <a:pt x="806082" y="446605"/>
                  </a:lnTo>
                  <a:cubicBezTo>
                    <a:pt x="806065" y="446552"/>
                    <a:pt x="806065" y="446492"/>
                    <a:pt x="806082" y="446438"/>
                  </a:cubicBezTo>
                  <a:cubicBezTo>
                    <a:pt x="806082" y="446438"/>
                    <a:pt x="806082" y="446271"/>
                    <a:pt x="806082" y="446171"/>
                  </a:cubicBezTo>
                  <a:lnTo>
                    <a:pt x="806082" y="446171"/>
                  </a:lnTo>
                  <a:lnTo>
                    <a:pt x="806082" y="446171"/>
                  </a:lnTo>
                  <a:cubicBezTo>
                    <a:pt x="806062" y="446051"/>
                    <a:pt x="806062" y="445924"/>
                    <a:pt x="806082" y="445804"/>
                  </a:cubicBezTo>
                  <a:cubicBezTo>
                    <a:pt x="806069" y="445718"/>
                    <a:pt x="806069" y="445624"/>
                    <a:pt x="806082" y="445537"/>
                  </a:cubicBezTo>
                  <a:lnTo>
                    <a:pt x="806082" y="444970"/>
                  </a:lnTo>
                  <a:lnTo>
                    <a:pt x="805882" y="443936"/>
                  </a:lnTo>
                  <a:cubicBezTo>
                    <a:pt x="805899" y="443759"/>
                    <a:pt x="805899" y="443579"/>
                    <a:pt x="805882" y="443402"/>
                  </a:cubicBezTo>
                  <a:lnTo>
                    <a:pt x="805882" y="443402"/>
                  </a:lnTo>
                  <a:cubicBezTo>
                    <a:pt x="805899" y="443125"/>
                    <a:pt x="805899" y="442845"/>
                    <a:pt x="805882" y="442568"/>
                  </a:cubicBezTo>
                  <a:cubicBezTo>
                    <a:pt x="805899" y="442458"/>
                    <a:pt x="805899" y="442345"/>
                    <a:pt x="805882" y="442234"/>
                  </a:cubicBezTo>
                  <a:cubicBezTo>
                    <a:pt x="805882" y="442234"/>
                    <a:pt x="805882" y="442034"/>
                    <a:pt x="805882" y="441934"/>
                  </a:cubicBezTo>
                  <a:cubicBezTo>
                    <a:pt x="805902" y="441791"/>
                    <a:pt x="805902" y="441644"/>
                    <a:pt x="805882" y="441500"/>
                  </a:cubicBezTo>
                  <a:cubicBezTo>
                    <a:pt x="805882" y="441267"/>
                    <a:pt x="805882" y="441033"/>
                    <a:pt x="805882" y="440833"/>
                  </a:cubicBezTo>
                  <a:cubicBezTo>
                    <a:pt x="805882" y="440633"/>
                    <a:pt x="805882" y="440633"/>
                    <a:pt x="805882" y="440533"/>
                  </a:cubicBezTo>
                  <a:cubicBezTo>
                    <a:pt x="805882" y="440433"/>
                    <a:pt x="805882" y="440133"/>
                    <a:pt x="805882" y="439966"/>
                  </a:cubicBezTo>
                  <a:cubicBezTo>
                    <a:pt x="805882" y="439799"/>
                    <a:pt x="805582" y="438631"/>
                    <a:pt x="805448" y="437997"/>
                  </a:cubicBezTo>
                  <a:cubicBezTo>
                    <a:pt x="805478" y="437854"/>
                    <a:pt x="805478" y="437707"/>
                    <a:pt x="805448" y="437564"/>
                  </a:cubicBezTo>
                  <a:cubicBezTo>
                    <a:pt x="805448" y="436896"/>
                    <a:pt x="805148" y="436196"/>
                    <a:pt x="805014" y="435528"/>
                  </a:cubicBezTo>
                  <a:lnTo>
                    <a:pt x="805014" y="434995"/>
                  </a:lnTo>
                  <a:lnTo>
                    <a:pt x="805014" y="434995"/>
                  </a:lnTo>
                  <a:cubicBezTo>
                    <a:pt x="805014" y="434995"/>
                    <a:pt x="805014" y="434995"/>
                    <a:pt x="805014" y="434995"/>
                  </a:cubicBezTo>
                  <a:lnTo>
                    <a:pt x="805014" y="434995"/>
                  </a:lnTo>
                  <a:lnTo>
                    <a:pt x="805014" y="434995"/>
                  </a:lnTo>
                  <a:cubicBezTo>
                    <a:pt x="805031" y="434908"/>
                    <a:pt x="805031" y="434815"/>
                    <a:pt x="805014" y="434728"/>
                  </a:cubicBezTo>
                  <a:cubicBezTo>
                    <a:pt x="805014" y="434728"/>
                    <a:pt x="805014" y="434728"/>
                    <a:pt x="805014" y="434494"/>
                  </a:cubicBezTo>
                  <a:lnTo>
                    <a:pt x="805014" y="434061"/>
                  </a:lnTo>
                  <a:lnTo>
                    <a:pt x="805014" y="434061"/>
                  </a:lnTo>
                  <a:lnTo>
                    <a:pt x="805014" y="434061"/>
                  </a:lnTo>
                  <a:lnTo>
                    <a:pt x="805014" y="434061"/>
                  </a:lnTo>
                  <a:cubicBezTo>
                    <a:pt x="805031" y="433860"/>
                    <a:pt x="805031" y="433660"/>
                    <a:pt x="805014" y="433460"/>
                  </a:cubicBezTo>
                  <a:lnTo>
                    <a:pt x="805014" y="433460"/>
                  </a:lnTo>
                  <a:lnTo>
                    <a:pt x="805014" y="433293"/>
                  </a:lnTo>
                  <a:cubicBezTo>
                    <a:pt x="805014" y="433293"/>
                    <a:pt x="805014" y="433293"/>
                    <a:pt x="805014" y="433093"/>
                  </a:cubicBezTo>
                  <a:lnTo>
                    <a:pt x="805014" y="429623"/>
                  </a:lnTo>
                  <a:lnTo>
                    <a:pt x="805014" y="429623"/>
                  </a:lnTo>
                  <a:cubicBezTo>
                    <a:pt x="804998" y="429523"/>
                    <a:pt x="804998" y="429423"/>
                    <a:pt x="805014" y="429323"/>
                  </a:cubicBezTo>
                  <a:cubicBezTo>
                    <a:pt x="805001" y="429166"/>
                    <a:pt x="805001" y="429013"/>
                    <a:pt x="805014" y="428856"/>
                  </a:cubicBezTo>
                  <a:lnTo>
                    <a:pt x="805014" y="428856"/>
                  </a:lnTo>
                  <a:cubicBezTo>
                    <a:pt x="804814" y="427855"/>
                    <a:pt x="804581" y="426887"/>
                    <a:pt x="804314" y="425920"/>
                  </a:cubicBezTo>
                  <a:cubicBezTo>
                    <a:pt x="804250" y="425616"/>
                    <a:pt x="804174" y="425316"/>
                    <a:pt x="804080" y="425019"/>
                  </a:cubicBezTo>
                  <a:lnTo>
                    <a:pt x="803680" y="423251"/>
                  </a:lnTo>
                  <a:lnTo>
                    <a:pt x="803680" y="422951"/>
                  </a:lnTo>
                  <a:lnTo>
                    <a:pt x="803680" y="422951"/>
                  </a:lnTo>
                  <a:lnTo>
                    <a:pt x="803680" y="422951"/>
                  </a:lnTo>
                  <a:cubicBezTo>
                    <a:pt x="803680" y="422650"/>
                    <a:pt x="803680" y="422350"/>
                    <a:pt x="803446" y="422050"/>
                  </a:cubicBezTo>
                  <a:cubicBezTo>
                    <a:pt x="803466" y="421896"/>
                    <a:pt x="803466" y="421740"/>
                    <a:pt x="803446" y="421583"/>
                  </a:cubicBezTo>
                  <a:lnTo>
                    <a:pt x="803446" y="421583"/>
                  </a:lnTo>
                  <a:lnTo>
                    <a:pt x="803446" y="421583"/>
                  </a:lnTo>
                  <a:cubicBezTo>
                    <a:pt x="803046" y="420048"/>
                    <a:pt x="802612" y="418547"/>
                    <a:pt x="802179" y="417045"/>
                  </a:cubicBezTo>
                  <a:cubicBezTo>
                    <a:pt x="802199" y="416902"/>
                    <a:pt x="802199" y="416755"/>
                    <a:pt x="802179" y="416612"/>
                  </a:cubicBezTo>
                  <a:cubicBezTo>
                    <a:pt x="802199" y="416558"/>
                    <a:pt x="802199" y="416498"/>
                    <a:pt x="802179" y="416445"/>
                  </a:cubicBezTo>
                  <a:lnTo>
                    <a:pt x="802179" y="416078"/>
                  </a:lnTo>
                  <a:lnTo>
                    <a:pt x="802179" y="415811"/>
                  </a:lnTo>
                  <a:cubicBezTo>
                    <a:pt x="802192" y="415744"/>
                    <a:pt x="802192" y="415678"/>
                    <a:pt x="802179" y="415611"/>
                  </a:cubicBezTo>
                  <a:lnTo>
                    <a:pt x="802179" y="415611"/>
                  </a:lnTo>
                  <a:lnTo>
                    <a:pt x="802179" y="415611"/>
                  </a:lnTo>
                  <a:lnTo>
                    <a:pt x="802179" y="415611"/>
                  </a:lnTo>
                  <a:cubicBezTo>
                    <a:pt x="802179" y="415611"/>
                    <a:pt x="802179" y="415611"/>
                    <a:pt x="802179" y="415611"/>
                  </a:cubicBezTo>
                  <a:lnTo>
                    <a:pt x="802179" y="415611"/>
                  </a:lnTo>
                  <a:cubicBezTo>
                    <a:pt x="802182" y="415554"/>
                    <a:pt x="802182" y="415501"/>
                    <a:pt x="802179" y="415444"/>
                  </a:cubicBezTo>
                  <a:lnTo>
                    <a:pt x="802179" y="415177"/>
                  </a:lnTo>
                  <a:cubicBezTo>
                    <a:pt x="801978" y="414510"/>
                    <a:pt x="801812" y="413843"/>
                    <a:pt x="801578" y="413175"/>
                  </a:cubicBezTo>
                  <a:cubicBezTo>
                    <a:pt x="801578" y="413175"/>
                    <a:pt x="801578" y="413175"/>
                    <a:pt x="801578" y="413008"/>
                  </a:cubicBezTo>
                  <a:lnTo>
                    <a:pt x="801078" y="411440"/>
                  </a:lnTo>
                  <a:cubicBezTo>
                    <a:pt x="800877" y="410663"/>
                    <a:pt x="800644" y="409896"/>
                    <a:pt x="800377" y="409138"/>
                  </a:cubicBezTo>
                  <a:cubicBezTo>
                    <a:pt x="800377" y="408605"/>
                    <a:pt x="800077" y="408104"/>
                    <a:pt x="799910" y="407570"/>
                  </a:cubicBezTo>
                  <a:cubicBezTo>
                    <a:pt x="799836" y="407287"/>
                    <a:pt x="799746" y="407010"/>
                    <a:pt x="799643" y="406736"/>
                  </a:cubicBezTo>
                  <a:lnTo>
                    <a:pt x="799643" y="406736"/>
                  </a:lnTo>
                  <a:cubicBezTo>
                    <a:pt x="799656" y="406670"/>
                    <a:pt x="799656" y="406603"/>
                    <a:pt x="799643" y="406536"/>
                  </a:cubicBezTo>
                  <a:lnTo>
                    <a:pt x="799343" y="405669"/>
                  </a:lnTo>
                  <a:lnTo>
                    <a:pt x="799343" y="405669"/>
                  </a:lnTo>
                  <a:lnTo>
                    <a:pt x="798642" y="403467"/>
                  </a:lnTo>
                  <a:cubicBezTo>
                    <a:pt x="798642" y="403200"/>
                    <a:pt x="798642" y="402966"/>
                    <a:pt x="798409" y="402733"/>
                  </a:cubicBezTo>
                  <a:lnTo>
                    <a:pt x="797408" y="399797"/>
                  </a:lnTo>
                  <a:lnTo>
                    <a:pt x="797408" y="399797"/>
                  </a:lnTo>
                  <a:close/>
                  <a:moveTo>
                    <a:pt x="842915" y="622928"/>
                  </a:moveTo>
                  <a:lnTo>
                    <a:pt x="839145" y="621661"/>
                  </a:lnTo>
                  <a:lnTo>
                    <a:pt x="838344" y="621394"/>
                  </a:lnTo>
                  <a:lnTo>
                    <a:pt x="830537" y="618658"/>
                  </a:lnTo>
                  <a:lnTo>
                    <a:pt x="830270" y="618658"/>
                  </a:lnTo>
                  <a:lnTo>
                    <a:pt x="826200" y="617257"/>
                  </a:lnTo>
                  <a:lnTo>
                    <a:pt x="825900" y="617257"/>
                  </a:lnTo>
                  <a:lnTo>
                    <a:pt x="821863" y="615889"/>
                  </a:lnTo>
                  <a:lnTo>
                    <a:pt x="821596" y="615889"/>
                  </a:lnTo>
                  <a:lnTo>
                    <a:pt x="817526" y="614488"/>
                  </a:lnTo>
                  <a:lnTo>
                    <a:pt x="813622" y="613153"/>
                  </a:lnTo>
                  <a:lnTo>
                    <a:pt x="813622" y="613153"/>
                  </a:lnTo>
                  <a:lnTo>
                    <a:pt x="813422" y="613153"/>
                  </a:lnTo>
                  <a:lnTo>
                    <a:pt x="813188" y="613153"/>
                  </a:lnTo>
                  <a:lnTo>
                    <a:pt x="808918" y="611685"/>
                  </a:lnTo>
                  <a:lnTo>
                    <a:pt x="808918" y="611685"/>
                  </a:lnTo>
                  <a:lnTo>
                    <a:pt x="804647" y="610217"/>
                  </a:lnTo>
                  <a:lnTo>
                    <a:pt x="804647" y="610217"/>
                  </a:lnTo>
                  <a:lnTo>
                    <a:pt x="800410" y="608783"/>
                  </a:lnTo>
                  <a:lnTo>
                    <a:pt x="800410" y="608783"/>
                  </a:lnTo>
                  <a:lnTo>
                    <a:pt x="791803" y="605813"/>
                  </a:lnTo>
                  <a:lnTo>
                    <a:pt x="791803" y="605813"/>
                  </a:lnTo>
                  <a:cubicBezTo>
                    <a:pt x="792270" y="604445"/>
                    <a:pt x="792737" y="603111"/>
                    <a:pt x="793171" y="601743"/>
                  </a:cubicBezTo>
                  <a:lnTo>
                    <a:pt x="794372" y="597973"/>
                  </a:lnTo>
                  <a:cubicBezTo>
                    <a:pt x="795506" y="594403"/>
                    <a:pt x="796574" y="590766"/>
                    <a:pt x="797708" y="587163"/>
                  </a:cubicBezTo>
                  <a:cubicBezTo>
                    <a:pt x="798075" y="585862"/>
                    <a:pt x="798409" y="584594"/>
                    <a:pt x="798742" y="583293"/>
                  </a:cubicBezTo>
                  <a:cubicBezTo>
                    <a:pt x="800677" y="575930"/>
                    <a:pt x="802345" y="568503"/>
                    <a:pt x="803747" y="561007"/>
                  </a:cubicBezTo>
                  <a:cubicBezTo>
                    <a:pt x="803743" y="560930"/>
                    <a:pt x="803743" y="560850"/>
                    <a:pt x="803747" y="560773"/>
                  </a:cubicBezTo>
                  <a:lnTo>
                    <a:pt x="803747" y="560773"/>
                  </a:lnTo>
                  <a:cubicBezTo>
                    <a:pt x="803747" y="560773"/>
                    <a:pt x="803747" y="560573"/>
                    <a:pt x="803747" y="560506"/>
                  </a:cubicBezTo>
                  <a:lnTo>
                    <a:pt x="804247" y="557704"/>
                  </a:lnTo>
                  <a:cubicBezTo>
                    <a:pt x="804247" y="557203"/>
                    <a:pt x="804414" y="556670"/>
                    <a:pt x="804514" y="556169"/>
                  </a:cubicBezTo>
                  <a:cubicBezTo>
                    <a:pt x="804714" y="555035"/>
                    <a:pt x="804881" y="553900"/>
                    <a:pt x="805081" y="552833"/>
                  </a:cubicBezTo>
                  <a:lnTo>
                    <a:pt x="805281" y="551698"/>
                  </a:lnTo>
                  <a:lnTo>
                    <a:pt x="805281" y="550898"/>
                  </a:lnTo>
                  <a:cubicBezTo>
                    <a:pt x="805281" y="550397"/>
                    <a:pt x="805448" y="549864"/>
                    <a:pt x="805515" y="549330"/>
                  </a:cubicBezTo>
                  <a:cubicBezTo>
                    <a:pt x="805582" y="548796"/>
                    <a:pt x="805749" y="547828"/>
                    <a:pt x="805849" y="547061"/>
                  </a:cubicBezTo>
                  <a:lnTo>
                    <a:pt x="806049" y="545493"/>
                  </a:lnTo>
                  <a:cubicBezTo>
                    <a:pt x="806049" y="544492"/>
                    <a:pt x="806349" y="543458"/>
                    <a:pt x="806449" y="542457"/>
                  </a:cubicBezTo>
                  <a:cubicBezTo>
                    <a:pt x="806549" y="541456"/>
                    <a:pt x="806716" y="540355"/>
                    <a:pt x="806816" y="539321"/>
                  </a:cubicBezTo>
                  <a:lnTo>
                    <a:pt x="806816" y="539321"/>
                  </a:lnTo>
                  <a:cubicBezTo>
                    <a:pt x="807016" y="537486"/>
                    <a:pt x="807216" y="535584"/>
                    <a:pt x="807383" y="533749"/>
                  </a:cubicBezTo>
                  <a:cubicBezTo>
                    <a:pt x="808184" y="525275"/>
                    <a:pt x="808684" y="516801"/>
                    <a:pt x="808818" y="508293"/>
                  </a:cubicBezTo>
                  <a:lnTo>
                    <a:pt x="808818" y="508293"/>
                  </a:lnTo>
                  <a:lnTo>
                    <a:pt x="817993" y="508460"/>
                  </a:lnTo>
                  <a:lnTo>
                    <a:pt x="822563" y="508460"/>
                  </a:lnTo>
                  <a:lnTo>
                    <a:pt x="825900" y="508460"/>
                  </a:lnTo>
                  <a:lnTo>
                    <a:pt x="827401" y="508460"/>
                  </a:lnTo>
                  <a:lnTo>
                    <a:pt x="831838" y="508460"/>
                  </a:lnTo>
                  <a:lnTo>
                    <a:pt x="836376" y="508460"/>
                  </a:lnTo>
                  <a:lnTo>
                    <a:pt x="836376" y="508460"/>
                  </a:lnTo>
                  <a:lnTo>
                    <a:pt x="840946" y="508460"/>
                  </a:lnTo>
                  <a:lnTo>
                    <a:pt x="845551" y="508460"/>
                  </a:lnTo>
                  <a:lnTo>
                    <a:pt x="850121" y="508460"/>
                  </a:lnTo>
                  <a:lnTo>
                    <a:pt x="850121" y="508460"/>
                  </a:lnTo>
                  <a:lnTo>
                    <a:pt x="856160" y="508460"/>
                  </a:lnTo>
                  <a:lnTo>
                    <a:pt x="858329" y="508460"/>
                  </a:lnTo>
                  <a:lnTo>
                    <a:pt x="859096" y="508460"/>
                  </a:lnTo>
                  <a:lnTo>
                    <a:pt x="863600" y="508460"/>
                  </a:lnTo>
                  <a:lnTo>
                    <a:pt x="863900" y="508460"/>
                  </a:lnTo>
                  <a:lnTo>
                    <a:pt x="869605" y="508460"/>
                  </a:lnTo>
                  <a:lnTo>
                    <a:pt x="877345" y="508460"/>
                  </a:lnTo>
                  <a:lnTo>
                    <a:pt x="877345" y="508460"/>
                  </a:lnTo>
                  <a:lnTo>
                    <a:pt x="877345" y="508460"/>
                  </a:lnTo>
                  <a:cubicBezTo>
                    <a:pt x="877345" y="513665"/>
                    <a:pt x="877079" y="518869"/>
                    <a:pt x="876778" y="524040"/>
                  </a:cubicBezTo>
                  <a:cubicBezTo>
                    <a:pt x="876445" y="529912"/>
                    <a:pt x="876011" y="535751"/>
                    <a:pt x="875377" y="541589"/>
                  </a:cubicBezTo>
                  <a:cubicBezTo>
                    <a:pt x="875177" y="543925"/>
                    <a:pt x="874910" y="546227"/>
                    <a:pt x="874610" y="548562"/>
                  </a:cubicBezTo>
                  <a:lnTo>
                    <a:pt x="874610" y="548762"/>
                  </a:lnTo>
                  <a:cubicBezTo>
                    <a:pt x="874410" y="550531"/>
                    <a:pt x="874176" y="552266"/>
                    <a:pt x="873909" y="554034"/>
                  </a:cubicBezTo>
                  <a:cubicBezTo>
                    <a:pt x="873642" y="555802"/>
                    <a:pt x="873542" y="556736"/>
                    <a:pt x="873342" y="558071"/>
                  </a:cubicBezTo>
                  <a:cubicBezTo>
                    <a:pt x="872374" y="564944"/>
                    <a:pt x="871173" y="571750"/>
                    <a:pt x="869772" y="578556"/>
                  </a:cubicBezTo>
                  <a:cubicBezTo>
                    <a:pt x="869372" y="580658"/>
                    <a:pt x="868938" y="582793"/>
                    <a:pt x="868437" y="584895"/>
                  </a:cubicBezTo>
                  <a:cubicBezTo>
                    <a:pt x="865318" y="599257"/>
                    <a:pt x="861365" y="613430"/>
                    <a:pt x="856594" y="627332"/>
                  </a:cubicBezTo>
                  <a:lnTo>
                    <a:pt x="856594" y="627332"/>
                  </a:lnTo>
                  <a:lnTo>
                    <a:pt x="849254" y="624863"/>
                  </a:lnTo>
                  <a:lnTo>
                    <a:pt x="843449" y="622895"/>
                  </a:lnTo>
                  <a:lnTo>
                    <a:pt x="843048" y="622895"/>
                  </a:lnTo>
                  <a:close/>
                  <a:moveTo>
                    <a:pt x="421841" y="143069"/>
                  </a:moveTo>
                  <a:lnTo>
                    <a:pt x="423008" y="149107"/>
                  </a:lnTo>
                  <a:lnTo>
                    <a:pt x="423175" y="150008"/>
                  </a:lnTo>
                  <a:lnTo>
                    <a:pt x="423175" y="150275"/>
                  </a:lnTo>
                  <a:lnTo>
                    <a:pt x="423175" y="151142"/>
                  </a:lnTo>
                  <a:lnTo>
                    <a:pt x="423175" y="151142"/>
                  </a:lnTo>
                  <a:lnTo>
                    <a:pt x="423175" y="151142"/>
                  </a:lnTo>
                  <a:lnTo>
                    <a:pt x="424043" y="155546"/>
                  </a:lnTo>
                  <a:lnTo>
                    <a:pt x="424043" y="155546"/>
                  </a:lnTo>
                  <a:lnTo>
                    <a:pt x="424210" y="156347"/>
                  </a:lnTo>
                  <a:lnTo>
                    <a:pt x="424210" y="156347"/>
                  </a:lnTo>
                  <a:lnTo>
                    <a:pt x="424210" y="156848"/>
                  </a:lnTo>
                  <a:lnTo>
                    <a:pt x="424210" y="157114"/>
                  </a:lnTo>
                  <a:lnTo>
                    <a:pt x="424210" y="157114"/>
                  </a:lnTo>
                  <a:lnTo>
                    <a:pt x="424210" y="157415"/>
                  </a:lnTo>
                  <a:lnTo>
                    <a:pt x="424210" y="157415"/>
                  </a:lnTo>
                  <a:lnTo>
                    <a:pt x="424210" y="157648"/>
                  </a:lnTo>
                  <a:lnTo>
                    <a:pt x="424210" y="158049"/>
                  </a:lnTo>
                  <a:lnTo>
                    <a:pt x="424210" y="158049"/>
                  </a:lnTo>
                  <a:lnTo>
                    <a:pt x="424210" y="158616"/>
                  </a:lnTo>
                  <a:lnTo>
                    <a:pt x="424210" y="158616"/>
                  </a:lnTo>
                  <a:lnTo>
                    <a:pt x="424210" y="158616"/>
                  </a:lnTo>
                  <a:lnTo>
                    <a:pt x="424210" y="158616"/>
                  </a:lnTo>
                  <a:lnTo>
                    <a:pt x="424210" y="159517"/>
                  </a:lnTo>
                  <a:lnTo>
                    <a:pt x="424210" y="159683"/>
                  </a:lnTo>
                  <a:lnTo>
                    <a:pt x="424210" y="159683"/>
                  </a:lnTo>
                  <a:lnTo>
                    <a:pt x="424210" y="160017"/>
                  </a:lnTo>
                  <a:lnTo>
                    <a:pt x="424210" y="160484"/>
                  </a:lnTo>
                  <a:lnTo>
                    <a:pt x="424210" y="160951"/>
                  </a:lnTo>
                  <a:lnTo>
                    <a:pt x="424210" y="161285"/>
                  </a:lnTo>
                  <a:lnTo>
                    <a:pt x="424210" y="161285"/>
                  </a:lnTo>
                  <a:lnTo>
                    <a:pt x="424210" y="161285"/>
                  </a:lnTo>
                  <a:lnTo>
                    <a:pt x="424210" y="161285"/>
                  </a:lnTo>
                  <a:lnTo>
                    <a:pt x="424210" y="161618"/>
                  </a:lnTo>
                  <a:lnTo>
                    <a:pt x="424210" y="162119"/>
                  </a:lnTo>
                  <a:lnTo>
                    <a:pt x="424210" y="162119"/>
                  </a:lnTo>
                  <a:lnTo>
                    <a:pt x="424210" y="162352"/>
                  </a:lnTo>
                  <a:lnTo>
                    <a:pt x="424210" y="162719"/>
                  </a:lnTo>
                  <a:lnTo>
                    <a:pt x="424210" y="162953"/>
                  </a:lnTo>
                  <a:lnTo>
                    <a:pt x="424210" y="162953"/>
                  </a:lnTo>
                  <a:lnTo>
                    <a:pt x="424210" y="163720"/>
                  </a:lnTo>
                  <a:lnTo>
                    <a:pt x="424210" y="163720"/>
                  </a:lnTo>
                  <a:lnTo>
                    <a:pt x="424210" y="163720"/>
                  </a:lnTo>
                  <a:lnTo>
                    <a:pt x="424944" y="167524"/>
                  </a:lnTo>
                  <a:lnTo>
                    <a:pt x="424944" y="168057"/>
                  </a:lnTo>
                  <a:lnTo>
                    <a:pt x="424944" y="168057"/>
                  </a:lnTo>
                  <a:lnTo>
                    <a:pt x="424944" y="168491"/>
                  </a:lnTo>
                  <a:lnTo>
                    <a:pt x="424944" y="168791"/>
                  </a:lnTo>
                  <a:lnTo>
                    <a:pt x="424944" y="168791"/>
                  </a:lnTo>
                  <a:lnTo>
                    <a:pt x="424944" y="169259"/>
                  </a:lnTo>
                  <a:lnTo>
                    <a:pt x="424944" y="169759"/>
                  </a:lnTo>
                  <a:lnTo>
                    <a:pt x="424944" y="169759"/>
                  </a:lnTo>
                  <a:lnTo>
                    <a:pt x="424944" y="169759"/>
                  </a:lnTo>
                  <a:lnTo>
                    <a:pt x="424944" y="170026"/>
                  </a:lnTo>
                  <a:lnTo>
                    <a:pt x="424944" y="170393"/>
                  </a:lnTo>
                  <a:lnTo>
                    <a:pt x="424944" y="170393"/>
                  </a:lnTo>
                  <a:lnTo>
                    <a:pt x="424944" y="170393"/>
                  </a:lnTo>
                  <a:lnTo>
                    <a:pt x="424944" y="170626"/>
                  </a:lnTo>
                  <a:lnTo>
                    <a:pt x="424944" y="171227"/>
                  </a:lnTo>
                  <a:lnTo>
                    <a:pt x="425110" y="172061"/>
                  </a:lnTo>
                  <a:lnTo>
                    <a:pt x="425110" y="172061"/>
                  </a:lnTo>
                  <a:lnTo>
                    <a:pt x="425110" y="172061"/>
                  </a:lnTo>
                  <a:lnTo>
                    <a:pt x="425110" y="172595"/>
                  </a:lnTo>
                  <a:lnTo>
                    <a:pt x="425344" y="173796"/>
                  </a:lnTo>
                  <a:lnTo>
                    <a:pt x="425344" y="174396"/>
                  </a:lnTo>
                  <a:lnTo>
                    <a:pt x="425344" y="174697"/>
                  </a:lnTo>
                  <a:lnTo>
                    <a:pt x="425344" y="174930"/>
                  </a:lnTo>
                  <a:lnTo>
                    <a:pt x="425344" y="175197"/>
                  </a:lnTo>
                  <a:lnTo>
                    <a:pt x="425344" y="175197"/>
                  </a:lnTo>
                  <a:lnTo>
                    <a:pt x="425344" y="175197"/>
                  </a:lnTo>
                  <a:lnTo>
                    <a:pt x="425344" y="175664"/>
                  </a:lnTo>
                  <a:lnTo>
                    <a:pt x="425344" y="176265"/>
                  </a:lnTo>
                  <a:lnTo>
                    <a:pt x="425344" y="176265"/>
                  </a:lnTo>
                  <a:lnTo>
                    <a:pt x="425344" y="176932"/>
                  </a:lnTo>
                  <a:lnTo>
                    <a:pt x="425344" y="176932"/>
                  </a:lnTo>
                  <a:lnTo>
                    <a:pt x="425344" y="177399"/>
                  </a:lnTo>
                  <a:lnTo>
                    <a:pt x="425344" y="178100"/>
                  </a:lnTo>
                  <a:lnTo>
                    <a:pt x="425344" y="178100"/>
                  </a:lnTo>
                  <a:lnTo>
                    <a:pt x="425344" y="178700"/>
                  </a:lnTo>
                  <a:lnTo>
                    <a:pt x="425678" y="180669"/>
                  </a:lnTo>
                  <a:lnTo>
                    <a:pt x="425678" y="180669"/>
                  </a:lnTo>
                  <a:lnTo>
                    <a:pt x="425678" y="182737"/>
                  </a:lnTo>
                  <a:lnTo>
                    <a:pt x="425678" y="183171"/>
                  </a:lnTo>
                  <a:lnTo>
                    <a:pt x="425678" y="183905"/>
                  </a:lnTo>
                  <a:lnTo>
                    <a:pt x="425678" y="184105"/>
                  </a:lnTo>
                  <a:lnTo>
                    <a:pt x="425678" y="184605"/>
                  </a:lnTo>
                  <a:lnTo>
                    <a:pt x="425678" y="184972"/>
                  </a:lnTo>
                  <a:lnTo>
                    <a:pt x="425678" y="184972"/>
                  </a:lnTo>
                  <a:lnTo>
                    <a:pt x="425678" y="184972"/>
                  </a:lnTo>
                  <a:lnTo>
                    <a:pt x="425678" y="185273"/>
                  </a:lnTo>
                  <a:lnTo>
                    <a:pt x="425844" y="186140"/>
                  </a:lnTo>
                  <a:lnTo>
                    <a:pt x="425844" y="186841"/>
                  </a:lnTo>
                  <a:lnTo>
                    <a:pt x="425844" y="186841"/>
                  </a:lnTo>
                  <a:lnTo>
                    <a:pt x="425844" y="187174"/>
                  </a:lnTo>
                  <a:lnTo>
                    <a:pt x="425844" y="187375"/>
                  </a:lnTo>
                  <a:lnTo>
                    <a:pt x="425844" y="188009"/>
                  </a:lnTo>
                  <a:lnTo>
                    <a:pt x="425844" y="188609"/>
                  </a:lnTo>
                  <a:lnTo>
                    <a:pt x="425844" y="189176"/>
                  </a:lnTo>
                  <a:lnTo>
                    <a:pt x="425844" y="189677"/>
                  </a:lnTo>
                  <a:lnTo>
                    <a:pt x="426178" y="191445"/>
                  </a:lnTo>
                  <a:lnTo>
                    <a:pt x="426178" y="191445"/>
                  </a:lnTo>
                  <a:lnTo>
                    <a:pt x="426178" y="191445"/>
                  </a:lnTo>
                  <a:lnTo>
                    <a:pt x="425811" y="191445"/>
                  </a:lnTo>
                  <a:lnTo>
                    <a:pt x="420540" y="192513"/>
                  </a:lnTo>
                  <a:cubicBezTo>
                    <a:pt x="417904" y="193080"/>
                    <a:pt x="415268" y="193680"/>
                    <a:pt x="412666" y="194314"/>
                  </a:cubicBezTo>
                  <a:cubicBezTo>
                    <a:pt x="410064" y="194948"/>
                    <a:pt x="407428" y="195615"/>
                    <a:pt x="404826" y="196316"/>
                  </a:cubicBezTo>
                  <a:cubicBezTo>
                    <a:pt x="397886" y="198184"/>
                    <a:pt x="391047" y="200253"/>
                    <a:pt x="384241" y="202588"/>
                  </a:cubicBezTo>
                  <a:lnTo>
                    <a:pt x="378436" y="204623"/>
                  </a:lnTo>
                  <a:lnTo>
                    <a:pt x="378436" y="204623"/>
                  </a:lnTo>
                  <a:lnTo>
                    <a:pt x="372664" y="206759"/>
                  </a:lnTo>
                  <a:lnTo>
                    <a:pt x="372664" y="206759"/>
                  </a:lnTo>
                  <a:lnTo>
                    <a:pt x="371997" y="209428"/>
                  </a:lnTo>
                  <a:lnTo>
                    <a:pt x="371997" y="209428"/>
                  </a:lnTo>
                  <a:lnTo>
                    <a:pt x="366325" y="211830"/>
                  </a:lnTo>
                  <a:lnTo>
                    <a:pt x="366325" y="211830"/>
                  </a:lnTo>
                  <a:lnTo>
                    <a:pt x="365157" y="212330"/>
                  </a:lnTo>
                  <a:lnTo>
                    <a:pt x="364623" y="212564"/>
                  </a:lnTo>
                  <a:lnTo>
                    <a:pt x="363189" y="213198"/>
                  </a:lnTo>
                  <a:lnTo>
                    <a:pt x="360686" y="214332"/>
                  </a:lnTo>
                  <a:lnTo>
                    <a:pt x="360686" y="214332"/>
                  </a:lnTo>
                  <a:lnTo>
                    <a:pt x="359218" y="215033"/>
                  </a:lnTo>
                  <a:lnTo>
                    <a:pt x="358051" y="215600"/>
                  </a:lnTo>
                  <a:lnTo>
                    <a:pt x="355115" y="216968"/>
                  </a:lnTo>
                  <a:lnTo>
                    <a:pt x="355115" y="216968"/>
                  </a:lnTo>
                  <a:lnTo>
                    <a:pt x="353247" y="217868"/>
                  </a:lnTo>
                  <a:lnTo>
                    <a:pt x="352346" y="218302"/>
                  </a:lnTo>
                  <a:lnTo>
                    <a:pt x="349577" y="219670"/>
                  </a:lnTo>
                  <a:lnTo>
                    <a:pt x="349577" y="219670"/>
                  </a:lnTo>
                  <a:cubicBezTo>
                    <a:pt x="347742" y="220604"/>
                    <a:pt x="345907" y="221538"/>
                    <a:pt x="344105" y="222506"/>
                  </a:cubicBezTo>
                  <a:lnTo>
                    <a:pt x="344105" y="222506"/>
                  </a:lnTo>
                  <a:lnTo>
                    <a:pt x="338667" y="225442"/>
                  </a:lnTo>
                  <a:lnTo>
                    <a:pt x="338667" y="225442"/>
                  </a:lnTo>
                  <a:lnTo>
                    <a:pt x="338667" y="225442"/>
                  </a:lnTo>
                  <a:lnTo>
                    <a:pt x="338667" y="225442"/>
                  </a:lnTo>
                  <a:lnTo>
                    <a:pt x="336698" y="221872"/>
                  </a:lnTo>
                  <a:lnTo>
                    <a:pt x="336432" y="221405"/>
                  </a:lnTo>
                  <a:lnTo>
                    <a:pt x="335931" y="220471"/>
                  </a:lnTo>
                  <a:lnTo>
                    <a:pt x="335631" y="219904"/>
                  </a:lnTo>
                  <a:lnTo>
                    <a:pt x="335297" y="219436"/>
                  </a:lnTo>
                  <a:lnTo>
                    <a:pt x="335097" y="219103"/>
                  </a:lnTo>
                  <a:lnTo>
                    <a:pt x="335097" y="219103"/>
                  </a:lnTo>
                  <a:lnTo>
                    <a:pt x="335097" y="219103"/>
                  </a:lnTo>
                  <a:lnTo>
                    <a:pt x="335097" y="219103"/>
                  </a:lnTo>
                  <a:lnTo>
                    <a:pt x="334797" y="218602"/>
                  </a:lnTo>
                  <a:lnTo>
                    <a:pt x="334363" y="217802"/>
                  </a:lnTo>
                  <a:lnTo>
                    <a:pt x="334363" y="217802"/>
                  </a:lnTo>
                  <a:lnTo>
                    <a:pt x="334363" y="217802"/>
                  </a:lnTo>
                  <a:lnTo>
                    <a:pt x="334363" y="217802"/>
                  </a:lnTo>
                  <a:lnTo>
                    <a:pt x="334363" y="217802"/>
                  </a:lnTo>
                  <a:lnTo>
                    <a:pt x="334363" y="217802"/>
                  </a:lnTo>
                  <a:lnTo>
                    <a:pt x="334363" y="217802"/>
                  </a:lnTo>
                  <a:lnTo>
                    <a:pt x="334163" y="217435"/>
                  </a:lnTo>
                  <a:lnTo>
                    <a:pt x="334163" y="217435"/>
                  </a:lnTo>
                  <a:lnTo>
                    <a:pt x="334163" y="217435"/>
                  </a:lnTo>
                  <a:lnTo>
                    <a:pt x="334163" y="217435"/>
                  </a:lnTo>
                  <a:lnTo>
                    <a:pt x="333829" y="216801"/>
                  </a:lnTo>
                  <a:lnTo>
                    <a:pt x="333829" y="216801"/>
                  </a:lnTo>
                  <a:lnTo>
                    <a:pt x="333829" y="216801"/>
                  </a:lnTo>
                  <a:lnTo>
                    <a:pt x="333829" y="216801"/>
                  </a:lnTo>
                  <a:lnTo>
                    <a:pt x="333829" y="216567"/>
                  </a:lnTo>
                  <a:lnTo>
                    <a:pt x="333429" y="215867"/>
                  </a:lnTo>
                  <a:lnTo>
                    <a:pt x="332995" y="215166"/>
                  </a:lnTo>
                  <a:lnTo>
                    <a:pt x="332662" y="214565"/>
                  </a:lnTo>
                  <a:lnTo>
                    <a:pt x="332662" y="214565"/>
                  </a:lnTo>
                  <a:lnTo>
                    <a:pt x="332662" y="214565"/>
                  </a:lnTo>
                  <a:lnTo>
                    <a:pt x="332461" y="214165"/>
                  </a:lnTo>
                  <a:lnTo>
                    <a:pt x="331961" y="213264"/>
                  </a:lnTo>
                  <a:lnTo>
                    <a:pt x="331761" y="212897"/>
                  </a:lnTo>
                  <a:lnTo>
                    <a:pt x="331761" y="212897"/>
                  </a:lnTo>
                  <a:lnTo>
                    <a:pt x="331761" y="212897"/>
                  </a:lnTo>
                  <a:lnTo>
                    <a:pt x="331761" y="212630"/>
                  </a:lnTo>
                  <a:lnTo>
                    <a:pt x="331527" y="212230"/>
                  </a:lnTo>
                  <a:lnTo>
                    <a:pt x="331027" y="211329"/>
                  </a:lnTo>
                  <a:lnTo>
                    <a:pt x="330827" y="210929"/>
                  </a:lnTo>
                  <a:lnTo>
                    <a:pt x="330827" y="210929"/>
                  </a:lnTo>
                  <a:lnTo>
                    <a:pt x="330827" y="210929"/>
                  </a:lnTo>
                  <a:lnTo>
                    <a:pt x="330827" y="210929"/>
                  </a:lnTo>
                  <a:lnTo>
                    <a:pt x="330827" y="210929"/>
                  </a:lnTo>
                  <a:lnTo>
                    <a:pt x="330393" y="210128"/>
                  </a:lnTo>
                  <a:lnTo>
                    <a:pt x="329959" y="209394"/>
                  </a:lnTo>
                  <a:lnTo>
                    <a:pt x="329959" y="209394"/>
                  </a:lnTo>
                  <a:lnTo>
                    <a:pt x="329626" y="208794"/>
                  </a:lnTo>
                  <a:lnTo>
                    <a:pt x="329259" y="208160"/>
                  </a:lnTo>
                  <a:lnTo>
                    <a:pt x="329259" y="207893"/>
                  </a:lnTo>
                  <a:lnTo>
                    <a:pt x="329259" y="207893"/>
                  </a:lnTo>
                  <a:lnTo>
                    <a:pt x="328858" y="207226"/>
                  </a:lnTo>
                  <a:lnTo>
                    <a:pt x="328858" y="207226"/>
                  </a:lnTo>
                  <a:lnTo>
                    <a:pt x="328858" y="207226"/>
                  </a:lnTo>
                  <a:lnTo>
                    <a:pt x="328858" y="207226"/>
                  </a:lnTo>
                  <a:lnTo>
                    <a:pt x="328858" y="207226"/>
                  </a:lnTo>
                  <a:lnTo>
                    <a:pt x="328324" y="206325"/>
                  </a:lnTo>
                  <a:lnTo>
                    <a:pt x="327724" y="205291"/>
                  </a:lnTo>
                  <a:lnTo>
                    <a:pt x="327724" y="205291"/>
                  </a:lnTo>
                  <a:lnTo>
                    <a:pt x="327424" y="204790"/>
                  </a:lnTo>
                  <a:lnTo>
                    <a:pt x="326957" y="204023"/>
                  </a:lnTo>
                  <a:lnTo>
                    <a:pt x="326957" y="204023"/>
                  </a:lnTo>
                  <a:lnTo>
                    <a:pt x="326957" y="203823"/>
                  </a:lnTo>
                  <a:lnTo>
                    <a:pt x="326690" y="203389"/>
                  </a:lnTo>
                  <a:lnTo>
                    <a:pt x="326690" y="203389"/>
                  </a:lnTo>
                  <a:lnTo>
                    <a:pt x="324454" y="199352"/>
                  </a:lnTo>
                  <a:lnTo>
                    <a:pt x="322252" y="195315"/>
                  </a:lnTo>
                  <a:lnTo>
                    <a:pt x="320050" y="191345"/>
                  </a:lnTo>
                  <a:lnTo>
                    <a:pt x="320050" y="191345"/>
                  </a:lnTo>
                  <a:lnTo>
                    <a:pt x="316047" y="184105"/>
                  </a:lnTo>
                  <a:lnTo>
                    <a:pt x="315613" y="183338"/>
                  </a:lnTo>
                  <a:lnTo>
                    <a:pt x="313278" y="179067"/>
                  </a:lnTo>
                  <a:cubicBezTo>
                    <a:pt x="315913" y="177599"/>
                    <a:pt x="318582" y="176165"/>
                    <a:pt x="321251" y="174763"/>
                  </a:cubicBezTo>
                  <a:lnTo>
                    <a:pt x="324254" y="173195"/>
                  </a:lnTo>
                  <a:lnTo>
                    <a:pt x="324888" y="172895"/>
                  </a:lnTo>
                  <a:lnTo>
                    <a:pt x="324888" y="172895"/>
                  </a:lnTo>
                  <a:lnTo>
                    <a:pt x="326423" y="172128"/>
                  </a:lnTo>
                  <a:lnTo>
                    <a:pt x="328524" y="171093"/>
                  </a:lnTo>
                  <a:lnTo>
                    <a:pt x="328524" y="171093"/>
                  </a:lnTo>
                  <a:lnTo>
                    <a:pt x="329459" y="170660"/>
                  </a:lnTo>
                  <a:lnTo>
                    <a:pt x="332361" y="169225"/>
                  </a:lnTo>
                  <a:lnTo>
                    <a:pt x="332595" y="169225"/>
                  </a:lnTo>
                  <a:cubicBezTo>
                    <a:pt x="333863" y="168601"/>
                    <a:pt x="335130" y="168001"/>
                    <a:pt x="336398" y="167424"/>
                  </a:cubicBezTo>
                  <a:lnTo>
                    <a:pt x="336398" y="167424"/>
                  </a:lnTo>
                  <a:lnTo>
                    <a:pt x="336899" y="167190"/>
                  </a:lnTo>
                  <a:lnTo>
                    <a:pt x="336899" y="167190"/>
                  </a:lnTo>
                  <a:lnTo>
                    <a:pt x="340702" y="165455"/>
                  </a:lnTo>
                  <a:lnTo>
                    <a:pt x="344839" y="163620"/>
                  </a:lnTo>
                  <a:lnTo>
                    <a:pt x="346808" y="162753"/>
                  </a:lnTo>
                  <a:lnTo>
                    <a:pt x="346808" y="162753"/>
                  </a:lnTo>
                  <a:lnTo>
                    <a:pt x="348743" y="161952"/>
                  </a:lnTo>
                  <a:lnTo>
                    <a:pt x="348943" y="161952"/>
                  </a:lnTo>
                  <a:cubicBezTo>
                    <a:pt x="350311" y="161318"/>
                    <a:pt x="351678" y="160751"/>
                    <a:pt x="353080" y="160250"/>
                  </a:cubicBezTo>
                  <a:lnTo>
                    <a:pt x="353080" y="160250"/>
                  </a:lnTo>
                  <a:lnTo>
                    <a:pt x="356950" y="158716"/>
                  </a:lnTo>
                  <a:lnTo>
                    <a:pt x="356950" y="158716"/>
                  </a:lnTo>
                  <a:lnTo>
                    <a:pt x="357350" y="158549"/>
                  </a:lnTo>
                  <a:lnTo>
                    <a:pt x="357350" y="158549"/>
                  </a:lnTo>
                  <a:lnTo>
                    <a:pt x="361387" y="157014"/>
                  </a:lnTo>
                  <a:lnTo>
                    <a:pt x="363122" y="156380"/>
                  </a:lnTo>
                  <a:lnTo>
                    <a:pt x="365524" y="155480"/>
                  </a:lnTo>
                  <a:lnTo>
                    <a:pt x="366158" y="155246"/>
                  </a:lnTo>
                  <a:lnTo>
                    <a:pt x="366158" y="155246"/>
                  </a:lnTo>
                  <a:cubicBezTo>
                    <a:pt x="367359" y="154812"/>
                    <a:pt x="368593" y="154345"/>
                    <a:pt x="369828" y="153945"/>
                  </a:cubicBezTo>
                  <a:lnTo>
                    <a:pt x="369828" y="153945"/>
                  </a:lnTo>
                  <a:lnTo>
                    <a:pt x="371696" y="153311"/>
                  </a:lnTo>
                  <a:lnTo>
                    <a:pt x="371696" y="153311"/>
                  </a:lnTo>
                  <a:lnTo>
                    <a:pt x="372597" y="153044"/>
                  </a:lnTo>
                  <a:lnTo>
                    <a:pt x="372597" y="153044"/>
                  </a:lnTo>
                  <a:cubicBezTo>
                    <a:pt x="372897" y="152914"/>
                    <a:pt x="373211" y="152814"/>
                    <a:pt x="373531" y="152744"/>
                  </a:cubicBezTo>
                  <a:lnTo>
                    <a:pt x="373531" y="152744"/>
                  </a:lnTo>
                  <a:lnTo>
                    <a:pt x="374165" y="152544"/>
                  </a:lnTo>
                  <a:lnTo>
                    <a:pt x="374165" y="152544"/>
                  </a:lnTo>
                  <a:lnTo>
                    <a:pt x="378269" y="151209"/>
                  </a:lnTo>
                  <a:lnTo>
                    <a:pt x="380337" y="150542"/>
                  </a:lnTo>
                  <a:lnTo>
                    <a:pt x="382439" y="149875"/>
                  </a:lnTo>
                  <a:lnTo>
                    <a:pt x="382439" y="149875"/>
                  </a:lnTo>
                  <a:lnTo>
                    <a:pt x="382439" y="149875"/>
                  </a:lnTo>
                  <a:lnTo>
                    <a:pt x="382439" y="149875"/>
                  </a:lnTo>
                  <a:lnTo>
                    <a:pt x="386776" y="148540"/>
                  </a:lnTo>
                  <a:lnTo>
                    <a:pt x="390113" y="147639"/>
                  </a:lnTo>
                  <a:lnTo>
                    <a:pt x="392949" y="146839"/>
                  </a:lnTo>
                  <a:cubicBezTo>
                    <a:pt x="397086" y="145671"/>
                    <a:pt x="401289" y="144570"/>
                    <a:pt x="405526" y="143502"/>
                  </a:cubicBezTo>
                  <a:lnTo>
                    <a:pt x="405526" y="143502"/>
                  </a:lnTo>
                  <a:lnTo>
                    <a:pt x="408229" y="142868"/>
                  </a:lnTo>
                  <a:lnTo>
                    <a:pt x="410597" y="142301"/>
                  </a:lnTo>
                  <a:lnTo>
                    <a:pt x="411098" y="142301"/>
                  </a:lnTo>
                  <a:lnTo>
                    <a:pt x="414434" y="141567"/>
                  </a:lnTo>
                  <a:lnTo>
                    <a:pt x="418071" y="140833"/>
                  </a:lnTo>
                  <a:lnTo>
                    <a:pt x="421741" y="140099"/>
                  </a:lnTo>
                  <a:lnTo>
                    <a:pt x="421741" y="140099"/>
                  </a:lnTo>
                  <a:lnTo>
                    <a:pt x="421941" y="141167"/>
                  </a:lnTo>
                  <a:lnTo>
                    <a:pt x="422308" y="143102"/>
                  </a:lnTo>
                  <a:lnTo>
                    <a:pt x="422308" y="143736"/>
                  </a:lnTo>
                  <a:lnTo>
                    <a:pt x="422308" y="143969"/>
                  </a:lnTo>
                  <a:lnTo>
                    <a:pt x="422308" y="144503"/>
                  </a:lnTo>
                  <a:lnTo>
                    <a:pt x="422308" y="144803"/>
                  </a:lnTo>
                  <a:lnTo>
                    <a:pt x="422308" y="144803"/>
                  </a:lnTo>
                  <a:close/>
                  <a:moveTo>
                    <a:pt x="547452" y="148907"/>
                  </a:moveTo>
                  <a:lnTo>
                    <a:pt x="547019" y="151743"/>
                  </a:lnTo>
                  <a:lnTo>
                    <a:pt x="547019" y="152610"/>
                  </a:lnTo>
                  <a:lnTo>
                    <a:pt x="547019" y="152911"/>
                  </a:lnTo>
                  <a:lnTo>
                    <a:pt x="547019" y="153278"/>
                  </a:lnTo>
                  <a:lnTo>
                    <a:pt x="547019" y="153444"/>
                  </a:lnTo>
                  <a:lnTo>
                    <a:pt x="547019" y="154078"/>
                  </a:lnTo>
                  <a:lnTo>
                    <a:pt x="547019" y="154078"/>
                  </a:lnTo>
                  <a:lnTo>
                    <a:pt x="547019" y="154746"/>
                  </a:lnTo>
                  <a:lnTo>
                    <a:pt x="547019" y="155213"/>
                  </a:lnTo>
                  <a:lnTo>
                    <a:pt x="546585" y="157848"/>
                  </a:lnTo>
                  <a:lnTo>
                    <a:pt x="545984" y="161685"/>
                  </a:lnTo>
                  <a:lnTo>
                    <a:pt x="545984" y="162386"/>
                  </a:lnTo>
                  <a:lnTo>
                    <a:pt x="545984" y="163120"/>
                  </a:lnTo>
                  <a:lnTo>
                    <a:pt x="545984" y="164187"/>
                  </a:lnTo>
                  <a:lnTo>
                    <a:pt x="545984" y="164888"/>
                  </a:lnTo>
                  <a:lnTo>
                    <a:pt x="545651" y="166923"/>
                  </a:lnTo>
                  <a:lnTo>
                    <a:pt x="545050" y="170760"/>
                  </a:lnTo>
                  <a:lnTo>
                    <a:pt x="545050" y="171460"/>
                  </a:lnTo>
                  <a:lnTo>
                    <a:pt x="545050" y="171928"/>
                  </a:lnTo>
                  <a:lnTo>
                    <a:pt x="545050" y="172194"/>
                  </a:lnTo>
                  <a:lnTo>
                    <a:pt x="545050" y="172928"/>
                  </a:lnTo>
                  <a:lnTo>
                    <a:pt x="545050" y="173162"/>
                  </a:lnTo>
                  <a:lnTo>
                    <a:pt x="544583" y="175964"/>
                  </a:lnTo>
                  <a:lnTo>
                    <a:pt x="543883" y="180535"/>
                  </a:lnTo>
                  <a:lnTo>
                    <a:pt x="542448" y="189577"/>
                  </a:lnTo>
                  <a:lnTo>
                    <a:pt x="542448" y="189577"/>
                  </a:lnTo>
                  <a:cubicBezTo>
                    <a:pt x="542448" y="189577"/>
                    <a:pt x="542448" y="189577"/>
                    <a:pt x="542448" y="189577"/>
                  </a:cubicBezTo>
                  <a:cubicBezTo>
                    <a:pt x="540446" y="189243"/>
                    <a:pt x="538478" y="188976"/>
                    <a:pt x="536476" y="188709"/>
                  </a:cubicBezTo>
                  <a:lnTo>
                    <a:pt x="536476" y="188709"/>
                  </a:lnTo>
                  <a:lnTo>
                    <a:pt x="535275" y="188709"/>
                  </a:lnTo>
                  <a:cubicBezTo>
                    <a:pt x="534007" y="188509"/>
                    <a:pt x="532739" y="188376"/>
                    <a:pt x="531471" y="188242"/>
                  </a:cubicBezTo>
                  <a:cubicBezTo>
                    <a:pt x="530738" y="188242"/>
                    <a:pt x="529970" y="188042"/>
                    <a:pt x="529236" y="187975"/>
                  </a:cubicBezTo>
                  <a:lnTo>
                    <a:pt x="527768" y="187975"/>
                  </a:lnTo>
                  <a:lnTo>
                    <a:pt x="526934" y="187975"/>
                  </a:lnTo>
                  <a:lnTo>
                    <a:pt x="524832" y="187742"/>
                  </a:lnTo>
                  <a:lnTo>
                    <a:pt x="524299" y="187742"/>
                  </a:lnTo>
                  <a:lnTo>
                    <a:pt x="523331" y="187742"/>
                  </a:lnTo>
                  <a:lnTo>
                    <a:pt x="521863" y="187742"/>
                  </a:lnTo>
                  <a:cubicBezTo>
                    <a:pt x="521539" y="187725"/>
                    <a:pt x="521219" y="187725"/>
                    <a:pt x="520895" y="187742"/>
                  </a:cubicBezTo>
                  <a:lnTo>
                    <a:pt x="519928" y="187742"/>
                  </a:lnTo>
                  <a:lnTo>
                    <a:pt x="519027" y="187742"/>
                  </a:lnTo>
                  <a:lnTo>
                    <a:pt x="518527" y="187742"/>
                  </a:lnTo>
                  <a:lnTo>
                    <a:pt x="517326" y="187742"/>
                  </a:lnTo>
                  <a:lnTo>
                    <a:pt x="514156" y="187541"/>
                  </a:lnTo>
                  <a:lnTo>
                    <a:pt x="512121" y="187541"/>
                  </a:lnTo>
                  <a:lnTo>
                    <a:pt x="506416" y="187275"/>
                  </a:lnTo>
                  <a:lnTo>
                    <a:pt x="505982" y="187275"/>
                  </a:lnTo>
                  <a:lnTo>
                    <a:pt x="503180" y="187275"/>
                  </a:lnTo>
                  <a:cubicBezTo>
                    <a:pt x="502212" y="187275"/>
                    <a:pt x="501245" y="187275"/>
                    <a:pt x="500244" y="187275"/>
                  </a:cubicBezTo>
                  <a:cubicBezTo>
                    <a:pt x="497975" y="187275"/>
                    <a:pt x="495673" y="187275"/>
                    <a:pt x="493371" y="187275"/>
                  </a:cubicBezTo>
                  <a:lnTo>
                    <a:pt x="487599" y="187275"/>
                  </a:lnTo>
                  <a:lnTo>
                    <a:pt x="482294" y="187275"/>
                  </a:lnTo>
                  <a:lnTo>
                    <a:pt x="478758" y="187275"/>
                  </a:lnTo>
                  <a:cubicBezTo>
                    <a:pt x="476533" y="187275"/>
                    <a:pt x="474231" y="187408"/>
                    <a:pt x="471852" y="187675"/>
                  </a:cubicBezTo>
                  <a:lnTo>
                    <a:pt x="470451" y="187675"/>
                  </a:lnTo>
                  <a:lnTo>
                    <a:pt x="468783" y="187675"/>
                  </a:lnTo>
                  <a:lnTo>
                    <a:pt x="466814" y="187675"/>
                  </a:lnTo>
                  <a:lnTo>
                    <a:pt x="465480" y="187675"/>
                  </a:lnTo>
                  <a:lnTo>
                    <a:pt x="462143" y="187975"/>
                  </a:lnTo>
                  <a:lnTo>
                    <a:pt x="460542" y="187975"/>
                  </a:lnTo>
                  <a:lnTo>
                    <a:pt x="459107" y="188142"/>
                  </a:lnTo>
                  <a:lnTo>
                    <a:pt x="458740" y="188142"/>
                  </a:lnTo>
                  <a:lnTo>
                    <a:pt x="456205" y="188409"/>
                  </a:lnTo>
                  <a:cubicBezTo>
                    <a:pt x="455951" y="188376"/>
                    <a:pt x="455691" y="188376"/>
                    <a:pt x="455437" y="188409"/>
                  </a:cubicBezTo>
                  <a:lnTo>
                    <a:pt x="454403" y="188409"/>
                  </a:lnTo>
                  <a:lnTo>
                    <a:pt x="454403" y="188409"/>
                  </a:lnTo>
                  <a:lnTo>
                    <a:pt x="453702" y="188409"/>
                  </a:lnTo>
                  <a:cubicBezTo>
                    <a:pt x="451901" y="188609"/>
                    <a:pt x="450066" y="188843"/>
                    <a:pt x="448264" y="189110"/>
                  </a:cubicBezTo>
                  <a:lnTo>
                    <a:pt x="448264" y="189110"/>
                  </a:lnTo>
                  <a:cubicBezTo>
                    <a:pt x="447627" y="189166"/>
                    <a:pt x="446990" y="189256"/>
                    <a:pt x="446362" y="189376"/>
                  </a:cubicBezTo>
                  <a:lnTo>
                    <a:pt x="445395" y="189376"/>
                  </a:lnTo>
                  <a:lnTo>
                    <a:pt x="445095" y="189376"/>
                  </a:lnTo>
                  <a:lnTo>
                    <a:pt x="445095" y="189376"/>
                  </a:lnTo>
                  <a:lnTo>
                    <a:pt x="443594" y="189610"/>
                  </a:lnTo>
                  <a:lnTo>
                    <a:pt x="443226" y="189610"/>
                  </a:lnTo>
                  <a:lnTo>
                    <a:pt x="442292" y="189610"/>
                  </a:lnTo>
                  <a:lnTo>
                    <a:pt x="442292" y="189610"/>
                  </a:lnTo>
                  <a:lnTo>
                    <a:pt x="442292" y="189610"/>
                  </a:lnTo>
                  <a:lnTo>
                    <a:pt x="440858" y="180635"/>
                  </a:lnTo>
                  <a:lnTo>
                    <a:pt x="440157" y="176098"/>
                  </a:lnTo>
                  <a:lnTo>
                    <a:pt x="439423" y="171561"/>
                  </a:lnTo>
                  <a:lnTo>
                    <a:pt x="438689" y="167023"/>
                  </a:lnTo>
                  <a:lnTo>
                    <a:pt x="437989" y="162486"/>
                  </a:lnTo>
                  <a:lnTo>
                    <a:pt x="437254" y="157982"/>
                  </a:lnTo>
                  <a:lnTo>
                    <a:pt x="436554" y="153444"/>
                  </a:lnTo>
                  <a:lnTo>
                    <a:pt x="435820" y="148907"/>
                  </a:lnTo>
                  <a:lnTo>
                    <a:pt x="435820" y="148907"/>
                  </a:lnTo>
                  <a:lnTo>
                    <a:pt x="434519" y="140767"/>
                  </a:lnTo>
                  <a:lnTo>
                    <a:pt x="434519" y="140266"/>
                  </a:lnTo>
                  <a:lnTo>
                    <a:pt x="434519" y="139899"/>
                  </a:lnTo>
                  <a:lnTo>
                    <a:pt x="433751" y="135061"/>
                  </a:lnTo>
                  <a:lnTo>
                    <a:pt x="432851" y="129423"/>
                  </a:lnTo>
                  <a:lnTo>
                    <a:pt x="431650" y="121750"/>
                  </a:lnTo>
                  <a:lnTo>
                    <a:pt x="429481" y="108204"/>
                  </a:lnTo>
                  <a:lnTo>
                    <a:pt x="429481" y="108204"/>
                  </a:lnTo>
                  <a:lnTo>
                    <a:pt x="430115" y="108204"/>
                  </a:lnTo>
                  <a:lnTo>
                    <a:pt x="432951" y="107771"/>
                  </a:lnTo>
                  <a:lnTo>
                    <a:pt x="434252" y="107570"/>
                  </a:lnTo>
                  <a:lnTo>
                    <a:pt x="437188" y="107137"/>
                  </a:lnTo>
                  <a:cubicBezTo>
                    <a:pt x="439623" y="106803"/>
                    <a:pt x="442092" y="106503"/>
                    <a:pt x="444528" y="106236"/>
                  </a:cubicBezTo>
                  <a:lnTo>
                    <a:pt x="445161" y="106236"/>
                  </a:lnTo>
                  <a:lnTo>
                    <a:pt x="447964" y="105902"/>
                  </a:lnTo>
                  <a:lnTo>
                    <a:pt x="449866" y="105702"/>
                  </a:lnTo>
                  <a:lnTo>
                    <a:pt x="452468" y="105435"/>
                  </a:lnTo>
                  <a:lnTo>
                    <a:pt x="453369" y="105435"/>
                  </a:lnTo>
                  <a:lnTo>
                    <a:pt x="459374" y="104901"/>
                  </a:lnTo>
                  <a:lnTo>
                    <a:pt x="462710" y="104634"/>
                  </a:lnTo>
                  <a:lnTo>
                    <a:pt x="465413" y="104468"/>
                  </a:lnTo>
                  <a:lnTo>
                    <a:pt x="468048" y="104301"/>
                  </a:lnTo>
                  <a:cubicBezTo>
                    <a:pt x="469293" y="104301"/>
                    <a:pt x="470527" y="104234"/>
                    <a:pt x="471752" y="104101"/>
                  </a:cubicBezTo>
                  <a:lnTo>
                    <a:pt x="476856" y="103867"/>
                  </a:lnTo>
                  <a:lnTo>
                    <a:pt x="476856" y="103867"/>
                  </a:lnTo>
                  <a:lnTo>
                    <a:pt x="481093" y="103867"/>
                  </a:lnTo>
                  <a:cubicBezTo>
                    <a:pt x="481827" y="103867"/>
                    <a:pt x="482528" y="103867"/>
                    <a:pt x="483262" y="103867"/>
                  </a:cubicBezTo>
                  <a:lnTo>
                    <a:pt x="486932" y="103867"/>
                  </a:lnTo>
                  <a:lnTo>
                    <a:pt x="497375" y="103867"/>
                  </a:lnTo>
                  <a:cubicBezTo>
                    <a:pt x="498776" y="103867"/>
                    <a:pt x="500177" y="103867"/>
                    <a:pt x="501612" y="103867"/>
                  </a:cubicBezTo>
                  <a:cubicBezTo>
                    <a:pt x="502279" y="103867"/>
                    <a:pt x="502946" y="103867"/>
                    <a:pt x="503613" y="103867"/>
                  </a:cubicBezTo>
                  <a:cubicBezTo>
                    <a:pt x="505048" y="103867"/>
                    <a:pt x="506516" y="103867"/>
                    <a:pt x="507951" y="103867"/>
                  </a:cubicBezTo>
                  <a:lnTo>
                    <a:pt x="512655" y="104101"/>
                  </a:lnTo>
                  <a:lnTo>
                    <a:pt x="512922" y="104101"/>
                  </a:lnTo>
                  <a:lnTo>
                    <a:pt x="517159" y="104334"/>
                  </a:lnTo>
                  <a:lnTo>
                    <a:pt x="518627" y="104334"/>
                  </a:lnTo>
                  <a:lnTo>
                    <a:pt x="521963" y="104601"/>
                  </a:lnTo>
                  <a:cubicBezTo>
                    <a:pt x="523731" y="104601"/>
                    <a:pt x="525533" y="104868"/>
                    <a:pt x="527335" y="105035"/>
                  </a:cubicBezTo>
                  <a:lnTo>
                    <a:pt x="529370" y="105202"/>
                  </a:lnTo>
                  <a:lnTo>
                    <a:pt x="532973" y="105569"/>
                  </a:lnTo>
                  <a:lnTo>
                    <a:pt x="537343" y="106036"/>
                  </a:lnTo>
                  <a:lnTo>
                    <a:pt x="539846" y="106303"/>
                  </a:lnTo>
                  <a:lnTo>
                    <a:pt x="545718" y="107070"/>
                  </a:lnTo>
                  <a:lnTo>
                    <a:pt x="546885" y="107070"/>
                  </a:lnTo>
                  <a:lnTo>
                    <a:pt x="550221" y="107537"/>
                  </a:lnTo>
                  <a:lnTo>
                    <a:pt x="550221" y="107537"/>
                  </a:lnTo>
                  <a:lnTo>
                    <a:pt x="553958" y="108071"/>
                  </a:lnTo>
                  <a:lnTo>
                    <a:pt x="553958" y="108071"/>
                  </a:lnTo>
                  <a:lnTo>
                    <a:pt x="551823" y="121650"/>
                  </a:lnTo>
                  <a:lnTo>
                    <a:pt x="551823" y="121650"/>
                  </a:lnTo>
                  <a:lnTo>
                    <a:pt x="550589" y="129290"/>
                  </a:lnTo>
                  <a:lnTo>
                    <a:pt x="549688" y="134928"/>
                  </a:lnTo>
                  <a:lnTo>
                    <a:pt x="549688" y="134928"/>
                  </a:lnTo>
                  <a:lnTo>
                    <a:pt x="548920" y="139732"/>
                  </a:lnTo>
                  <a:lnTo>
                    <a:pt x="548920" y="140600"/>
                  </a:lnTo>
                  <a:lnTo>
                    <a:pt x="547653" y="148774"/>
                  </a:lnTo>
                  <a:close/>
                  <a:moveTo>
                    <a:pt x="556527" y="234783"/>
                  </a:moveTo>
                  <a:lnTo>
                    <a:pt x="556527" y="234783"/>
                  </a:lnTo>
                  <a:lnTo>
                    <a:pt x="556827" y="234783"/>
                  </a:lnTo>
                  <a:close/>
                  <a:moveTo>
                    <a:pt x="554792" y="234350"/>
                  </a:moveTo>
                  <a:lnTo>
                    <a:pt x="550388" y="233349"/>
                  </a:lnTo>
                  <a:lnTo>
                    <a:pt x="547052" y="232682"/>
                  </a:lnTo>
                  <a:lnTo>
                    <a:pt x="546118" y="232515"/>
                  </a:lnTo>
                  <a:lnTo>
                    <a:pt x="546985" y="232715"/>
                  </a:lnTo>
                  <a:lnTo>
                    <a:pt x="546985" y="232715"/>
                  </a:lnTo>
                  <a:lnTo>
                    <a:pt x="548086" y="232948"/>
                  </a:lnTo>
                  <a:lnTo>
                    <a:pt x="548553" y="232948"/>
                  </a:lnTo>
                  <a:lnTo>
                    <a:pt x="550188" y="233315"/>
                  </a:lnTo>
                  <a:lnTo>
                    <a:pt x="552357" y="233783"/>
                  </a:lnTo>
                  <a:lnTo>
                    <a:pt x="553157" y="233783"/>
                  </a:lnTo>
                  <a:cubicBezTo>
                    <a:pt x="553301" y="233753"/>
                    <a:pt x="553448" y="233753"/>
                    <a:pt x="553591" y="233783"/>
                  </a:cubicBezTo>
                  <a:lnTo>
                    <a:pt x="554559" y="234016"/>
                  </a:lnTo>
                  <a:lnTo>
                    <a:pt x="554559" y="234016"/>
                  </a:lnTo>
                  <a:lnTo>
                    <a:pt x="555093" y="234016"/>
                  </a:lnTo>
                  <a:lnTo>
                    <a:pt x="555493" y="234016"/>
                  </a:lnTo>
                  <a:lnTo>
                    <a:pt x="555793" y="234016"/>
                  </a:lnTo>
                  <a:lnTo>
                    <a:pt x="556394" y="234016"/>
                  </a:lnTo>
                  <a:lnTo>
                    <a:pt x="555860" y="234016"/>
                  </a:lnTo>
                  <a:close/>
                  <a:moveTo>
                    <a:pt x="546618" y="218602"/>
                  </a:moveTo>
                  <a:lnTo>
                    <a:pt x="544016" y="231948"/>
                  </a:lnTo>
                  <a:lnTo>
                    <a:pt x="544016" y="231948"/>
                  </a:lnTo>
                  <a:lnTo>
                    <a:pt x="545150" y="232148"/>
                  </a:lnTo>
                  <a:lnTo>
                    <a:pt x="544016" y="231914"/>
                  </a:lnTo>
                  <a:close/>
                  <a:moveTo>
                    <a:pt x="545184" y="232315"/>
                  </a:moveTo>
                  <a:lnTo>
                    <a:pt x="545784" y="232315"/>
                  </a:lnTo>
                  <a:lnTo>
                    <a:pt x="546018" y="232315"/>
                  </a:lnTo>
                  <a:lnTo>
                    <a:pt x="545551" y="232315"/>
                  </a:lnTo>
                  <a:close/>
                  <a:moveTo>
                    <a:pt x="574376" y="239721"/>
                  </a:moveTo>
                  <a:lnTo>
                    <a:pt x="573175" y="239321"/>
                  </a:lnTo>
                  <a:lnTo>
                    <a:pt x="571407" y="238787"/>
                  </a:lnTo>
                  <a:lnTo>
                    <a:pt x="569472" y="238220"/>
                  </a:lnTo>
                  <a:cubicBezTo>
                    <a:pt x="568538" y="237920"/>
                    <a:pt x="567637" y="237653"/>
                    <a:pt x="566636" y="237419"/>
                  </a:cubicBezTo>
                  <a:lnTo>
                    <a:pt x="566636" y="237419"/>
                  </a:lnTo>
                  <a:lnTo>
                    <a:pt x="566169" y="237419"/>
                  </a:lnTo>
                  <a:lnTo>
                    <a:pt x="563667" y="236685"/>
                  </a:lnTo>
                  <a:lnTo>
                    <a:pt x="562165" y="236118"/>
                  </a:lnTo>
                  <a:lnTo>
                    <a:pt x="558562" y="235217"/>
                  </a:lnTo>
                  <a:lnTo>
                    <a:pt x="558562" y="235217"/>
                  </a:lnTo>
                  <a:lnTo>
                    <a:pt x="558229" y="235217"/>
                  </a:lnTo>
                  <a:lnTo>
                    <a:pt x="558229" y="235217"/>
                  </a:lnTo>
                  <a:lnTo>
                    <a:pt x="557862" y="235217"/>
                  </a:lnTo>
                  <a:lnTo>
                    <a:pt x="558262" y="235217"/>
                  </a:lnTo>
                  <a:lnTo>
                    <a:pt x="558262" y="235217"/>
                  </a:lnTo>
                  <a:lnTo>
                    <a:pt x="558496" y="235217"/>
                  </a:lnTo>
                  <a:lnTo>
                    <a:pt x="558696" y="235217"/>
                  </a:lnTo>
                  <a:lnTo>
                    <a:pt x="559530" y="235451"/>
                  </a:lnTo>
                  <a:lnTo>
                    <a:pt x="561231" y="235884"/>
                  </a:lnTo>
                  <a:lnTo>
                    <a:pt x="562232" y="236151"/>
                  </a:lnTo>
                  <a:lnTo>
                    <a:pt x="563600" y="236518"/>
                  </a:lnTo>
                  <a:lnTo>
                    <a:pt x="566669" y="237352"/>
                  </a:lnTo>
                  <a:lnTo>
                    <a:pt x="566669" y="237352"/>
                  </a:lnTo>
                  <a:lnTo>
                    <a:pt x="567103" y="237352"/>
                  </a:lnTo>
                  <a:cubicBezTo>
                    <a:pt x="567233" y="237382"/>
                    <a:pt x="567370" y="237382"/>
                    <a:pt x="567503" y="237352"/>
                  </a:cubicBezTo>
                  <a:lnTo>
                    <a:pt x="567837" y="237352"/>
                  </a:lnTo>
                  <a:lnTo>
                    <a:pt x="568037" y="237352"/>
                  </a:lnTo>
                  <a:lnTo>
                    <a:pt x="568037" y="237352"/>
                  </a:lnTo>
                  <a:lnTo>
                    <a:pt x="568037" y="237352"/>
                  </a:lnTo>
                  <a:lnTo>
                    <a:pt x="568037" y="237352"/>
                  </a:lnTo>
                  <a:lnTo>
                    <a:pt x="568304" y="237352"/>
                  </a:lnTo>
                  <a:lnTo>
                    <a:pt x="568304" y="237352"/>
                  </a:lnTo>
                  <a:lnTo>
                    <a:pt x="569005" y="237553"/>
                  </a:lnTo>
                  <a:lnTo>
                    <a:pt x="569005" y="237553"/>
                  </a:lnTo>
                  <a:lnTo>
                    <a:pt x="570239" y="237920"/>
                  </a:lnTo>
                  <a:lnTo>
                    <a:pt x="570606" y="237920"/>
                  </a:lnTo>
                  <a:lnTo>
                    <a:pt x="570840" y="237920"/>
                  </a:lnTo>
                  <a:lnTo>
                    <a:pt x="570840" y="237920"/>
                  </a:lnTo>
                  <a:lnTo>
                    <a:pt x="571507" y="238120"/>
                  </a:lnTo>
                  <a:lnTo>
                    <a:pt x="571941" y="238120"/>
                  </a:lnTo>
                  <a:lnTo>
                    <a:pt x="572441" y="238287"/>
                  </a:lnTo>
                  <a:lnTo>
                    <a:pt x="572441" y="238287"/>
                  </a:lnTo>
                  <a:lnTo>
                    <a:pt x="573209" y="238520"/>
                  </a:lnTo>
                  <a:lnTo>
                    <a:pt x="573609" y="238520"/>
                  </a:lnTo>
                  <a:lnTo>
                    <a:pt x="574410" y="238754"/>
                  </a:lnTo>
                  <a:close/>
                  <a:moveTo>
                    <a:pt x="590257" y="245226"/>
                  </a:moveTo>
                  <a:lnTo>
                    <a:pt x="589657" y="244993"/>
                  </a:lnTo>
                  <a:lnTo>
                    <a:pt x="588989" y="244726"/>
                  </a:lnTo>
                  <a:lnTo>
                    <a:pt x="588389" y="244525"/>
                  </a:lnTo>
                  <a:lnTo>
                    <a:pt x="587755" y="244292"/>
                  </a:lnTo>
                  <a:lnTo>
                    <a:pt x="586921" y="243992"/>
                  </a:lnTo>
                  <a:lnTo>
                    <a:pt x="586220" y="243725"/>
                  </a:lnTo>
                  <a:lnTo>
                    <a:pt x="584852" y="243258"/>
                  </a:lnTo>
                  <a:lnTo>
                    <a:pt x="586153" y="243725"/>
                  </a:lnTo>
                  <a:lnTo>
                    <a:pt x="586153" y="243725"/>
                  </a:lnTo>
                  <a:lnTo>
                    <a:pt x="587855" y="244359"/>
                  </a:lnTo>
                  <a:lnTo>
                    <a:pt x="588222" y="244359"/>
                  </a:lnTo>
                  <a:lnTo>
                    <a:pt x="588422" y="244359"/>
                  </a:lnTo>
                  <a:lnTo>
                    <a:pt x="588856" y="244359"/>
                  </a:lnTo>
                  <a:lnTo>
                    <a:pt x="588856" y="244359"/>
                  </a:lnTo>
                  <a:lnTo>
                    <a:pt x="589490" y="244592"/>
                  </a:lnTo>
                  <a:lnTo>
                    <a:pt x="590124" y="244826"/>
                  </a:lnTo>
                  <a:lnTo>
                    <a:pt x="590324" y="244826"/>
                  </a:lnTo>
                  <a:close/>
                  <a:moveTo>
                    <a:pt x="583051" y="242590"/>
                  </a:moveTo>
                  <a:lnTo>
                    <a:pt x="582383" y="242390"/>
                  </a:lnTo>
                  <a:lnTo>
                    <a:pt x="583551" y="242824"/>
                  </a:lnTo>
                  <a:lnTo>
                    <a:pt x="584852" y="243258"/>
                  </a:lnTo>
                  <a:lnTo>
                    <a:pt x="584285" y="243024"/>
                  </a:lnTo>
                  <a:close/>
                  <a:moveTo>
                    <a:pt x="582183" y="242323"/>
                  </a:moveTo>
                  <a:lnTo>
                    <a:pt x="582383" y="242323"/>
                  </a:lnTo>
                  <a:lnTo>
                    <a:pt x="582383" y="242323"/>
                  </a:lnTo>
                  <a:close/>
                  <a:moveTo>
                    <a:pt x="582183" y="242323"/>
                  </a:moveTo>
                  <a:lnTo>
                    <a:pt x="582183" y="242323"/>
                  </a:lnTo>
                  <a:lnTo>
                    <a:pt x="582183" y="242323"/>
                  </a:lnTo>
                  <a:close/>
                  <a:moveTo>
                    <a:pt x="580982" y="241890"/>
                  </a:moveTo>
                  <a:cubicBezTo>
                    <a:pt x="579814" y="241489"/>
                    <a:pt x="578647" y="241089"/>
                    <a:pt x="577646" y="240755"/>
                  </a:cubicBezTo>
                  <a:lnTo>
                    <a:pt x="580982" y="241923"/>
                  </a:lnTo>
                  <a:lnTo>
                    <a:pt x="580982" y="241923"/>
                  </a:lnTo>
                  <a:lnTo>
                    <a:pt x="582116" y="242290"/>
                  </a:lnTo>
                  <a:lnTo>
                    <a:pt x="581016" y="241890"/>
                  </a:lnTo>
                  <a:close/>
                  <a:moveTo>
                    <a:pt x="575511" y="240121"/>
                  </a:moveTo>
                  <a:lnTo>
                    <a:pt x="575511" y="240121"/>
                  </a:lnTo>
                  <a:close/>
                  <a:moveTo>
                    <a:pt x="575511" y="240121"/>
                  </a:moveTo>
                  <a:lnTo>
                    <a:pt x="575511" y="240121"/>
                  </a:lnTo>
                  <a:close/>
                  <a:moveTo>
                    <a:pt x="617882" y="257604"/>
                  </a:moveTo>
                  <a:lnTo>
                    <a:pt x="617048" y="257170"/>
                  </a:lnTo>
                  <a:lnTo>
                    <a:pt x="615213" y="256236"/>
                  </a:lnTo>
                  <a:lnTo>
                    <a:pt x="614312" y="255769"/>
                  </a:lnTo>
                  <a:cubicBezTo>
                    <a:pt x="613111" y="255135"/>
                    <a:pt x="611910" y="254568"/>
                    <a:pt x="610709" y="254001"/>
                  </a:cubicBezTo>
                  <a:lnTo>
                    <a:pt x="608974" y="253200"/>
                  </a:lnTo>
                  <a:lnTo>
                    <a:pt x="607306" y="252399"/>
                  </a:lnTo>
                  <a:cubicBezTo>
                    <a:pt x="606271" y="251932"/>
                    <a:pt x="605204" y="251432"/>
                    <a:pt x="604136" y="250998"/>
                  </a:cubicBezTo>
                  <a:lnTo>
                    <a:pt x="604136" y="250998"/>
                  </a:lnTo>
                  <a:lnTo>
                    <a:pt x="603369" y="250664"/>
                  </a:lnTo>
                  <a:lnTo>
                    <a:pt x="605204" y="251498"/>
                  </a:lnTo>
                  <a:lnTo>
                    <a:pt x="606371" y="252032"/>
                  </a:lnTo>
                  <a:lnTo>
                    <a:pt x="606839" y="252232"/>
                  </a:lnTo>
                  <a:lnTo>
                    <a:pt x="607306" y="252432"/>
                  </a:lnTo>
                  <a:lnTo>
                    <a:pt x="607306" y="252432"/>
                  </a:lnTo>
                  <a:lnTo>
                    <a:pt x="608874" y="253166"/>
                  </a:lnTo>
                  <a:lnTo>
                    <a:pt x="610675" y="254001"/>
                  </a:lnTo>
                  <a:lnTo>
                    <a:pt x="610675" y="254001"/>
                  </a:lnTo>
                  <a:lnTo>
                    <a:pt x="612410" y="254835"/>
                  </a:lnTo>
                  <a:lnTo>
                    <a:pt x="612410" y="254835"/>
                  </a:lnTo>
                  <a:lnTo>
                    <a:pt x="614212" y="255702"/>
                  </a:lnTo>
                  <a:lnTo>
                    <a:pt x="614212" y="255702"/>
                  </a:lnTo>
                  <a:lnTo>
                    <a:pt x="617748" y="257504"/>
                  </a:lnTo>
                  <a:lnTo>
                    <a:pt x="617748" y="257504"/>
                  </a:lnTo>
                  <a:lnTo>
                    <a:pt x="618149" y="257704"/>
                  </a:lnTo>
                  <a:lnTo>
                    <a:pt x="618315" y="257704"/>
                  </a:lnTo>
                  <a:close/>
                  <a:moveTo>
                    <a:pt x="600967" y="249463"/>
                  </a:moveTo>
                  <a:lnTo>
                    <a:pt x="597297" y="247895"/>
                  </a:lnTo>
                  <a:lnTo>
                    <a:pt x="595428" y="247161"/>
                  </a:lnTo>
                  <a:lnTo>
                    <a:pt x="593560" y="246394"/>
                  </a:lnTo>
                  <a:lnTo>
                    <a:pt x="592426" y="245960"/>
                  </a:lnTo>
                  <a:lnTo>
                    <a:pt x="591425" y="245560"/>
                  </a:lnTo>
                  <a:lnTo>
                    <a:pt x="590824" y="245360"/>
                  </a:lnTo>
                  <a:lnTo>
                    <a:pt x="590824" y="245360"/>
                  </a:lnTo>
                  <a:lnTo>
                    <a:pt x="590824" y="245360"/>
                  </a:lnTo>
                  <a:lnTo>
                    <a:pt x="591391" y="245560"/>
                  </a:lnTo>
                  <a:lnTo>
                    <a:pt x="591391" y="245560"/>
                  </a:lnTo>
                  <a:lnTo>
                    <a:pt x="591892" y="245560"/>
                  </a:lnTo>
                  <a:lnTo>
                    <a:pt x="591892" y="245560"/>
                  </a:lnTo>
                  <a:lnTo>
                    <a:pt x="592392" y="245760"/>
                  </a:lnTo>
                  <a:lnTo>
                    <a:pt x="592392" y="245760"/>
                  </a:lnTo>
                  <a:lnTo>
                    <a:pt x="593160" y="246027"/>
                  </a:lnTo>
                  <a:lnTo>
                    <a:pt x="593160" y="246027"/>
                  </a:lnTo>
                  <a:lnTo>
                    <a:pt x="593160" y="246027"/>
                  </a:lnTo>
                  <a:lnTo>
                    <a:pt x="593160" y="246027"/>
                  </a:lnTo>
                  <a:lnTo>
                    <a:pt x="595362" y="246928"/>
                  </a:lnTo>
                  <a:lnTo>
                    <a:pt x="596029" y="247194"/>
                  </a:lnTo>
                  <a:lnTo>
                    <a:pt x="596396" y="247194"/>
                  </a:lnTo>
                  <a:lnTo>
                    <a:pt x="596863" y="247361"/>
                  </a:lnTo>
                  <a:lnTo>
                    <a:pt x="596863" y="247361"/>
                  </a:lnTo>
                  <a:lnTo>
                    <a:pt x="600499" y="248896"/>
                  </a:lnTo>
                  <a:lnTo>
                    <a:pt x="600499" y="248896"/>
                  </a:lnTo>
                  <a:lnTo>
                    <a:pt x="601400" y="249296"/>
                  </a:lnTo>
                  <a:lnTo>
                    <a:pt x="601634" y="249296"/>
                  </a:lnTo>
                  <a:lnTo>
                    <a:pt x="601867" y="249296"/>
                  </a:lnTo>
                  <a:lnTo>
                    <a:pt x="602568" y="249597"/>
                  </a:lnTo>
                  <a:cubicBezTo>
                    <a:pt x="602425" y="249500"/>
                    <a:pt x="602264" y="249420"/>
                    <a:pt x="602101" y="249363"/>
                  </a:cubicBezTo>
                  <a:close/>
                  <a:moveTo>
                    <a:pt x="624888" y="261240"/>
                  </a:moveTo>
                  <a:lnTo>
                    <a:pt x="624888" y="261240"/>
                  </a:lnTo>
                  <a:lnTo>
                    <a:pt x="621051" y="259172"/>
                  </a:lnTo>
                  <a:lnTo>
                    <a:pt x="620284" y="258805"/>
                  </a:lnTo>
                  <a:lnTo>
                    <a:pt x="620284" y="258805"/>
                  </a:lnTo>
                  <a:lnTo>
                    <a:pt x="621018" y="259172"/>
                  </a:lnTo>
                  <a:lnTo>
                    <a:pt x="621018" y="259172"/>
                  </a:lnTo>
                  <a:lnTo>
                    <a:pt x="622252" y="259839"/>
                  </a:lnTo>
                  <a:lnTo>
                    <a:pt x="622252" y="259839"/>
                  </a:lnTo>
                  <a:lnTo>
                    <a:pt x="622252" y="259839"/>
                  </a:lnTo>
                  <a:lnTo>
                    <a:pt x="624688" y="261174"/>
                  </a:lnTo>
                  <a:lnTo>
                    <a:pt x="624688" y="261174"/>
                  </a:lnTo>
                  <a:lnTo>
                    <a:pt x="624688" y="261174"/>
                  </a:lnTo>
                  <a:close/>
                  <a:moveTo>
                    <a:pt x="619516" y="258371"/>
                  </a:moveTo>
                  <a:cubicBezTo>
                    <a:pt x="619276" y="258211"/>
                    <a:pt x="619019" y="258077"/>
                    <a:pt x="618749" y="257971"/>
                  </a:cubicBezTo>
                  <a:cubicBezTo>
                    <a:pt x="618749" y="257971"/>
                    <a:pt x="618749" y="257971"/>
                    <a:pt x="618749" y="257971"/>
                  </a:cubicBezTo>
                  <a:lnTo>
                    <a:pt x="619149" y="258204"/>
                  </a:lnTo>
                  <a:cubicBezTo>
                    <a:pt x="619259" y="258188"/>
                    <a:pt x="619373" y="258188"/>
                    <a:pt x="619483" y="258204"/>
                  </a:cubicBezTo>
                  <a:lnTo>
                    <a:pt x="619883" y="258404"/>
                  </a:lnTo>
                  <a:lnTo>
                    <a:pt x="620250" y="258571"/>
                  </a:lnTo>
                  <a:lnTo>
                    <a:pt x="619950" y="258404"/>
                  </a:lnTo>
                  <a:close/>
                  <a:moveTo>
                    <a:pt x="618649" y="257971"/>
                  </a:moveTo>
                  <a:lnTo>
                    <a:pt x="618649" y="257971"/>
                  </a:lnTo>
                  <a:close/>
                  <a:moveTo>
                    <a:pt x="748765" y="402966"/>
                  </a:moveTo>
                  <a:cubicBezTo>
                    <a:pt x="748765" y="402966"/>
                    <a:pt x="748765" y="402966"/>
                    <a:pt x="748765" y="402966"/>
                  </a:cubicBezTo>
                  <a:lnTo>
                    <a:pt x="746863" y="398195"/>
                  </a:lnTo>
                  <a:lnTo>
                    <a:pt x="746863" y="398195"/>
                  </a:lnTo>
                  <a:cubicBezTo>
                    <a:pt x="746195" y="396527"/>
                    <a:pt x="745495" y="394859"/>
                    <a:pt x="744794" y="393258"/>
                  </a:cubicBezTo>
                  <a:lnTo>
                    <a:pt x="744794" y="393258"/>
                  </a:lnTo>
                  <a:cubicBezTo>
                    <a:pt x="744094" y="391623"/>
                    <a:pt x="743360" y="389921"/>
                    <a:pt x="742626" y="388353"/>
                  </a:cubicBezTo>
                  <a:lnTo>
                    <a:pt x="742626" y="388353"/>
                  </a:lnTo>
                  <a:cubicBezTo>
                    <a:pt x="742392" y="387819"/>
                    <a:pt x="742159" y="387286"/>
                    <a:pt x="741892" y="386752"/>
                  </a:cubicBezTo>
                  <a:cubicBezTo>
                    <a:pt x="741855" y="386632"/>
                    <a:pt x="741802" y="386518"/>
                    <a:pt x="741725" y="386418"/>
                  </a:cubicBezTo>
                  <a:cubicBezTo>
                    <a:pt x="741725" y="386418"/>
                    <a:pt x="741725" y="386418"/>
                    <a:pt x="741725" y="386418"/>
                  </a:cubicBezTo>
                  <a:lnTo>
                    <a:pt x="741725" y="386418"/>
                  </a:lnTo>
                  <a:lnTo>
                    <a:pt x="741725" y="386418"/>
                  </a:lnTo>
                  <a:lnTo>
                    <a:pt x="741725" y="386418"/>
                  </a:lnTo>
                  <a:cubicBezTo>
                    <a:pt x="741738" y="386308"/>
                    <a:pt x="741738" y="386195"/>
                    <a:pt x="741725" y="386085"/>
                  </a:cubicBezTo>
                  <a:lnTo>
                    <a:pt x="741525" y="385617"/>
                  </a:lnTo>
                  <a:cubicBezTo>
                    <a:pt x="741555" y="385544"/>
                    <a:pt x="741555" y="385457"/>
                    <a:pt x="741525" y="385384"/>
                  </a:cubicBezTo>
                  <a:lnTo>
                    <a:pt x="741325" y="384950"/>
                  </a:lnTo>
                  <a:cubicBezTo>
                    <a:pt x="741168" y="384563"/>
                    <a:pt x="740988" y="384183"/>
                    <a:pt x="740791" y="383816"/>
                  </a:cubicBezTo>
                  <a:lnTo>
                    <a:pt x="740791" y="383816"/>
                  </a:lnTo>
                  <a:cubicBezTo>
                    <a:pt x="740424" y="383015"/>
                    <a:pt x="740023" y="382181"/>
                    <a:pt x="739590" y="381380"/>
                  </a:cubicBezTo>
                  <a:cubicBezTo>
                    <a:pt x="739156" y="380580"/>
                    <a:pt x="739056" y="380246"/>
                    <a:pt x="738756" y="379679"/>
                  </a:cubicBezTo>
                  <a:cubicBezTo>
                    <a:pt x="738659" y="379439"/>
                    <a:pt x="738545" y="379205"/>
                    <a:pt x="738422" y="378978"/>
                  </a:cubicBezTo>
                  <a:lnTo>
                    <a:pt x="738422" y="378978"/>
                  </a:lnTo>
                  <a:cubicBezTo>
                    <a:pt x="738045" y="378178"/>
                    <a:pt x="737645" y="377377"/>
                    <a:pt x="737221" y="376576"/>
                  </a:cubicBezTo>
                  <a:cubicBezTo>
                    <a:pt x="736821" y="375775"/>
                    <a:pt x="736387" y="374975"/>
                    <a:pt x="735953" y="374174"/>
                  </a:cubicBezTo>
                  <a:cubicBezTo>
                    <a:pt x="735520" y="373373"/>
                    <a:pt x="735553" y="373373"/>
                    <a:pt x="735319" y="372973"/>
                  </a:cubicBezTo>
                  <a:cubicBezTo>
                    <a:pt x="734829" y="371995"/>
                    <a:pt x="734295" y="371028"/>
                    <a:pt x="733718" y="370070"/>
                  </a:cubicBezTo>
                  <a:cubicBezTo>
                    <a:pt x="733184" y="369103"/>
                    <a:pt x="732650" y="368135"/>
                    <a:pt x="732083" y="367201"/>
                  </a:cubicBezTo>
                  <a:lnTo>
                    <a:pt x="732083" y="367001"/>
                  </a:lnTo>
                  <a:cubicBezTo>
                    <a:pt x="731683" y="366234"/>
                    <a:pt x="731249" y="365500"/>
                    <a:pt x="730815" y="364732"/>
                  </a:cubicBezTo>
                  <a:cubicBezTo>
                    <a:pt x="729915" y="363164"/>
                    <a:pt x="728980" y="361629"/>
                    <a:pt x="728046" y="360095"/>
                  </a:cubicBezTo>
                  <a:cubicBezTo>
                    <a:pt x="727112" y="358560"/>
                    <a:pt x="726178" y="357025"/>
                    <a:pt x="725210" y="355491"/>
                  </a:cubicBezTo>
                  <a:lnTo>
                    <a:pt x="722241" y="350953"/>
                  </a:lnTo>
                  <a:lnTo>
                    <a:pt x="719205" y="346483"/>
                  </a:lnTo>
                  <a:cubicBezTo>
                    <a:pt x="717170" y="343513"/>
                    <a:pt x="715035" y="340611"/>
                    <a:pt x="712866" y="337708"/>
                  </a:cubicBezTo>
                  <a:lnTo>
                    <a:pt x="712632" y="337441"/>
                  </a:lnTo>
                  <a:cubicBezTo>
                    <a:pt x="711632" y="336073"/>
                    <a:pt x="710564" y="334672"/>
                    <a:pt x="709463" y="333304"/>
                  </a:cubicBezTo>
                  <a:cubicBezTo>
                    <a:pt x="708362" y="331936"/>
                    <a:pt x="707294" y="330569"/>
                    <a:pt x="706127" y="329201"/>
                  </a:cubicBezTo>
                  <a:lnTo>
                    <a:pt x="695417" y="337875"/>
                  </a:lnTo>
                  <a:lnTo>
                    <a:pt x="695417" y="337875"/>
                  </a:lnTo>
                  <a:lnTo>
                    <a:pt x="694850" y="338375"/>
                  </a:lnTo>
                  <a:lnTo>
                    <a:pt x="685175" y="346650"/>
                  </a:lnTo>
                  <a:lnTo>
                    <a:pt x="684975" y="346816"/>
                  </a:lnTo>
                  <a:lnTo>
                    <a:pt x="674465" y="355324"/>
                  </a:lnTo>
                  <a:lnTo>
                    <a:pt x="674265" y="355324"/>
                  </a:lnTo>
                  <a:lnTo>
                    <a:pt x="659552" y="366234"/>
                  </a:lnTo>
                  <a:lnTo>
                    <a:pt x="659352" y="366400"/>
                  </a:lnTo>
                  <a:lnTo>
                    <a:pt x="648909" y="375008"/>
                  </a:lnTo>
                  <a:lnTo>
                    <a:pt x="649143" y="375308"/>
                  </a:lnTo>
                  <a:lnTo>
                    <a:pt x="649410" y="375642"/>
                  </a:lnTo>
                  <a:lnTo>
                    <a:pt x="651245" y="377911"/>
                  </a:lnTo>
                  <a:lnTo>
                    <a:pt x="651411" y="378144"/>
                  </a:lnTo>
                  <a:lnTo>
                    <a:pt x="653413" y="380747"/>
                  </a:lnTo>
                  <a:lnTo>
                    <a:pt x="653413" y="380747"/>
                  </a:lnTo>
                  <a:lnTo>
                    <a:pt x="654447" y="382114"/>
                  </a:lnTo>
                  <a:lnTo>
                    <a:pt x="655548" y="383582"/>
                  </a:lnTo>
                  <a:lnTo>
                    <a:pt x="656216" y="384550"/>
                  </a:lnTo>
                  <a:lnTo>
                    <a:pt x="656749" y="385251"/>
                  </a:lnTo>
                  <a:lnTo>
                    <a:pt x="657050" y="385684"/>
                  </a:lnTo>
                  <a:lnTo>
                    <a:pt x="658184" y="387286"/>
                  </a:lnTo>
                  <a:lnTo>
                    <a:pt x="658184" y="387486"/>
                  </a:lnTo>
                  <a:lnTo>
                    <a:pt x="658184" y="387486"/>
                  </a:lnTo>
                  <a:lnTo>
                    <a:pt x="659085" y="388854"/>
                  </a:lnTo>
                  <a:lnTo>
                    <a:pt x="659419" y="389321"/>
                  </a:lnTo>
                  <a:lnTo>
                    <a:pt x="659419" y="389521"/>
                  </a:lnTo>
                  <a:lnTo>
                    <a:pt x="659619" y="389855"/>
                  </a:lnTo>
                  <a:lnTo>
                    <a:pt x="659886" y="390222"/>
                  </a:lnTo>
                  <a:lnTo>
                    <a:pt x="659886" y="390222"/>
                  </a:lnTo>
                  <a:lnTo>
                    <a:pt x="659886" y="390422"/>
                  </a:lnTo>
                  <a:lnTo>
                    <a:pt x="659886" y="390622"/>
                  </a:lnTo>
                  <a:lnTo>
                    <a:pt x="660419" y="391423"/>
                  </a:lnTo>
                  <a:lnTo>
                    <a:pt x="660586" y="391723"/>
                  </a:lnTo>
                  <a:lnTo>
                    <a:pt x="660920" y="392223"/>
                  </a:lnTo>
                  <a:lnTo>
                    <a:pt x="660920" y="392223"/>
                  </a:lnTo>
                  <a:lnTo>
                    <a:pt x="660920" y="392424"/>
                  </a:lnTo>
                  <a:lnTo>
                    <a:pt x="660920" y="392424"/>
                  </a:lnTo>
                  <a:lnTo>
                    <a:pt x="660920" y="392424"/>
                  </a:lnTo>
                  <a:lnTo>
                    <a:pt x="661120" y="392757"/>
                  </a:lnTo>
                  <a:lnTo>
                    <a:pt x="661120" y="392924"/>
                  </a:lnTo>
                  <a:lnTo>
                    <a:pt x="661120" y="393091"/>
                  </a:lnTo>
                  <a:lnTo>
                    <a:pt x="661120" y="393091"/>
                  </a:lnTo>
                  <a:lnTo>
                    <a:pt x="661287" y="393324"/>
                  </a:lnTo>
                  <a:lnTo>
                    <a:pt x="661287" y="393324"/>
                  </a:lnTo>
                  <a:cubicBezTo>
                    <a:pt x="661821" y="394158"/>
                    <a:pt x="662355" y="394992"/>
                    <a:pt x="662855" y="395827"/>
                  </a:cubicBezTo>
                  <a:cubicBezTo>
                    <a:pt x="663355" y="396661"/>
                    <a:pt x="663222" y="396394"/>
                    <a:pt x="663489" y="396894"/>
                  </a:cubicBezTo>
                  <a:lnTo>
                    <a:pt x="664323" y="398262"/>
                  </a:lnTo>
                  <a:lnTo>
                    <a:pt x="665157" y="399663"/>
                  </a:lnTo>
                  <a:lnTo>
                    <a:pt x="665724" y="400597"/>
                  </a:lnTo>
                  <a:cubicBezTo>
                    <a:pt x="666225" y="401432"/>
                    <a:pt x="666692" y="402299"/>
                    <a:pt x="667192" y="403166"/>
                  </a:cubicBezTo>
                  <a:lnTo>
                    <a:pt x="667759" y="404234"/>
                  </a:lnTo>
                  <a:lnTo>
                    <a:pt x="668560" y="405702"/>
                  </a:lnTo>
                  <a:lnTo>
                    <a:pt x="668860" y="406236"/>
                  </a:lnTo>
                  <a:lnTo>
                    <a:pt x="669527" y="407470"/>
                  </a:lnTo>
                  <a:cubicBezTo>
                    <a:pt x="669828" y="408071"/>
                    <a:pt x="670161" y="408738"/>
                    <a:pt x="670495" y="409339"/>
                  </a:cubicBezTo>
                  <a:lnTo>
                    <a:pt x="670895" y="410106"/>
                  </a:lnTo>
                  <a:lnTo>
                    <a:pt x="670895" y="410273"/>
                  </a:lnTo>
                  <a:cubicBezTo>
                    <a:pt x="670909" y="410373"/>
                    <a:pt x="670909" y="410473"/>
                    <a:pt x="670895" y="410573"/>
                  </a:cubicBezTo>
                  <a:lnTo>
                    <a:pt x="671196" y="411140"/>
                  </a:lnTo>
                  <a:lnTo>
                    <a:pt x="671563" y="411841"/>
                  </a:lnTo>
                  <a:lnTo>
                    <a:pt x="671896" y="412541"/>
                  </a:lnTo>
                  <a:cubicBezTo>
                    <a:pt x="672130" y="413042"/>
                    <a:pt x="672363" y="413476"/>
                    <a:pt x="672597" y="413943"/>
                  </a:cubicBezTo>
                  <a:lnTo>
                    <a:pt x="672597" y="413943"/>
                  </a:lnTo>
                  <a:cubicBezTo>
                    <a:pt x="672864" y="414476"/>
                    <a:pt x="673097" y="415044"/>
                    <a:pt x="673364" y="415577"/>
                  </a:cubicBezTo>
                  <a:lnTo>
                    <a:pt x="674132" y="417246"/>
                  </a:lnTo>
                  <a:lnTo>
                    <a:pt x="674132" y="417479"/>
                  </a:lnTo>
                  <a:lnTo>
                    <a:pt x="674432" y="418180"/>
                  </a:lnTo>
                  <a:lnTo>
                    <a:pt x="674732" y="418880"/>
                  </a:lnTo>
                  <a:lnTo>
                    <a:pt x="675533" y="420615"/>
                  </a:lnTo>
                  <a:lnTo>
                    <a:pt x="675533" y="420615"/>
                  </a:lnTo>
                  <a:cubicBezTo>
                    <a:pt x="675533" y="420615"/>
                    <a:pt x="675533" y="420916"/>
                    <a:pt x="675533" y="421049"/>
                  </a:cubicBezTo>
                  <a:cubicBezTo>
                    <a:pt x="675553" y="421159"/>
                    <a:pt x="675553" y="421273"/>
                    <a:pt x="675533" y="421383"/>
                  </a:cubicBezTo>
                  <a:cubicBezTo>
                    <a:pt x="675603" y="421486"/>
                    <a:pt x="675656" y="421599"/>
                    <a:pt x="675700" y="421716"/>
                  </a:cubicBezTo>
                  <a:lnTo>
                    <a:pt x="675700" y="421716"/>
                  </a:lnTo>
                  <a:cubicBezTo>
                    <a:pt x="675700" y="421716"/>
                    <a:pt x="675700" y="421916"/>
                    <a:pt x="675700" y="422017"/>
                  </a:cubicBezTo>
                  <a:lnTo>
                    <a:pt x="676801" y="424652"/>
                  </a:lnTo>
                  <a:cubicBezTo>
                    <a:pt x="677301" y="425787"/>
                    <a:pt x="677735" y="426988"/>
                    <a:pt x="678169" y="427989"/>
                  </a:cubicBezTo>
                  <a:lnTo>
                    <a:pt x="690680" y="423184"/>
                  </a:lnTo>
                  <a:lnTo>
                    <a:pt x="690946" y="423184"/>
                  </a:lnTo>
                  <a:lnTo>
                    <a:pt x="707828" y="416678"/>
                  </a:lnTo>
                  <a:lnTo>
                    <a:pt x="708095" y="416678"/>
                  </a:lnTo>
                  <a:lnTo>
                    <a:pt x="720673" y="411874"/>
                  </a:lnTo>
                  <a:lnTo>
                    <a:pt x="720940" y="411874"/>
                  </a:lnTo>
                  <a:lnTo>
                    <a:pt x="733518" y="407037"/>
                  </a:lnTo>
                  <a:lnTo>
                    <a:pt x="733785" y="407037"/>
                  </a:lnTo>
                  <a:lnTo>
                    <a:pt x="746362" y="402199"/>
                  </a:lnTo>
                  <a:lnTo>
                    <a:pt x="746663" y="402199"/>
                  </a:lnTo>
                  <a:cubicBezTo>
                    <a:pt x="746649" y="402266"/>
                    <a:pt x="746649" y="402332"/>
                    <a:pt x="746663" y="402399"/>
                  </a:cubicBezTo>
                  <a:lnTo>
                    <a:pt x="746663" y="402399"/>
                  </a:lnTo>
                  <a:close/>
                  <a:moveTo>
                    <a:pt x="755437" y="288198"/>
                  </a:moveTo>
                  <a:lnTo>
                    <a:pt x="751901" y="291067"/>
                  </a:lnTo>
                  <a:lnTo>
                    <a:pt x="754736" y="288798"/>
                  </a:lnTo>
                  <a:lnTo>
                    <a:pt x="755437" y="288231"/>
                  </a:lnTo>
                  <a:lnTo>
                    <a:pt x="755437" y="288231"/>
                  </a:lnTo>
                  <a:close/>
                  <a:moveTo>
                    <a:pt x="785030" y="264210"/>
                  </a:moveTo>
                  <a:lnTo>
                    <a:pt x="780526" y="267846"/>
                  </a:lnTo>
                  <a:lnTo>
                    <a:pt x="776823" y="270882"/>
                  </a:lnTo>
                  <a:lnTo>
                    <a:pt x="776156" y="271449"/>
                  </a:lnTo>
                  <a:lnTo>
                    <a:pt x="776823" y="270916"/>
                  </a:lnTo>
                  <a:lnTo>
                    <a:pt x="780526" y="267913"/>
                  </a:lnTo>
                  <a:lnTo>
                    <a:pt x="785063" y="264243"/>
                  </a:lnTo>
                  <a:lnTo>
                    <a:pt x="791102" y="259339"/>
                  </a:lnTo>
                  <a:close/>
                  <a:moveTo>
                    <a:pt x="769683" y="276654"/>
                  </a:moveTo>
                  <a:lnTo>
                    <a:pt x="766113" y="279523"/>
                  </a:lnTo>
                  <a:lnTo>
                    <a:pt x="762543" y="282426"/>
                  </a:lnTo>
                  <a:lnTo>
                    <a:pt x="759207" y="285262"/>
                  </a:lnTo>
                  <a:lnTo>
                    <a:pt x="759207" y="285262"/>
                  </a:lnTo>
                  <a:lnTo>
                    <a:pt x="755671" y="288164"/>
                  </a:lnTo>
                  <a:lnTo>
                    <a:pt x="759207" y="285295"/>
                  </a:lnTo>
                  <a:lnTo>
                    <a:pt x="759207" y="285295"/>
                  </a:lnTo>
                  <a:lnTo>
                    <a:pt x="762543" y="282459"/>
                  </a:lnTo>
                  <a:lnTo>
                    <a:pt x="766113" y="279557"/>
                  </a:lnTo>
                  <a:lnTo>
                    <a:pt x="769650" y="276687"/>
                  </a:lnTo>
                  <a:lnTo>
                    <a:pt x="776122" y="271449"/>
                  </a:lnTo>
                  <a:lnTo>
                    <a:pt x="776122" y="271449"/>
                  </a:lnTo>
                  <a:close/>
                  <a:moveTo>
                    <a:pt x="796574" y="416278"/>
                  </a:moveTo>
                  <a:lnTo>
                    <a:pt x="796574" y="416278"/>
                  </a:lnTo>
                  <a:cubicBezTo>
                    <a:pt x="796587" y="416412"/>
                    <a:pt x="796587" y="416545"/>
                    <a:pt x="796574" y="416678"/>
                  </a:cubicBezTo>
                  <a:cubicBezTo>
                    <a:pt x="796590" y="416545"/>
                    <a:pt x="796590" y="416412"/>
                    <a:pt x="796574" y="416278"/>
                  </a:cubicBezTo>
                  <a:close/>
                  <a:moveTo>
                    <a:pt x="796574" y="415811"/>
                  </a:moveTo>
                  <a:lnTo>
                    <a:pt x="796574" y="416111"/>
                  </a:lnTo>
                  <a:lnTo>
                    <a:pt x="796574" y="415744"/>
                  </a:lnTo>
                  <a:close/>
                  <a:moveTo>
                    <a:pt x="796841" y="416712"/>
                  </a:moveTo>
                  <a:lnTo>
                    <a:pt x="798108" y="421283"/>
                  </a:lnTo>
                  <a:lnTo>
                    <a:pt x="798108" y="421283"/>
                  </a:lnTo>
                  <a:cubicBezTo>
                    <a:pt x="797575" y="419614"/>
                    <a:pt x="797141" y="418113"/>
                    <a:pt x="796707" y="416612"/>
                  </a:cubicBezTo>
                  <a:close/>
                  <a:moveTo>
                    <a:pt x="798509" y="422751"/>
                  </a:moveTo>
                  <a:lnTo>
                    <a:pt x="798509" y="422751"/>
                  </a:lnTo>
                  <a:cubicBezTo>
                    <a:pt x="798509" y="422751"/>
                    <a:pt x="798509" y="422751"/>
                    <a:pt x="798509" y="422951"/>
                  </a:cubicBezTo>
                  <a:cubicBezTo>
                    <a:pt x="798419" y="422877"/>
                    <a:pt x="798369" y="422767"/>
                    <a:pt x="798375" y="422650"/>
                  </a:cubicBezTo>
                  <a:close/>
                  <a:moveTo>
                    <a:pt x="799943" y="395893"/>
                  </a:moveTo>
                  <a:lnTo>
                    <a:pt x="799943" y="395893"/>
                  </a:lnTo>
                  <a:close/>
                  <a:moveTo>
                    <a:pt x="801411" y="395393"/>
                  </a:moveTo>
                  <a:lnTo>
                    <a:pt x="801411" y="395393"/>
                  </a:lnTo>
                  <a:close/>
                  <a:moveTo>
                    <a:pt x="803280" y="444169"/>
                  </a:moveTo>
                  <a:cubicBezTo>
                    <a:pt x="803280" y="444169"/>
                    <a:pt x="803280" y="444003"/>
                    <a:pt x="803280" y="443903"/>
                  </a:cubicBezTo>
                  <a:cubicBezTo>
                    <a:pt x="803296" y="444069"/>
                    <a:pt x="803296" y="444236"/>
                    <a:pt x="803280" y="444403"/>
                  </a:cubicBezTo>
                  <a:lnTo>
                    <a:pt x="803280" y="444403"/>
                  </a:lnTo>
                  <a:lnTo>
                    <a:pt x="803280" y="444403"/>
                  </a:lnTo>
                  <a:cubicBezTo>
                    <a:pt x="803166" y="444333"/>
                    <a:pt x="803113" y="444196"/>
                    <a:pt x="803146" y="444069"/>
                  </a:cubicBezTo>
                  <a:close/>
                  <a:moveTo>
                    <a:pt x="805949" y="461385"/>
                  </a:moveTo>
                  <a:cubicBezTo>
                    <a:pt x="805965" y="461495"/>
                    <a:pt x="805965" y="461608"/>
                    <a:pt x="805949" y="461718"/>
                  </a:cubicBezTo>
                  <a:cubicBezTo>
                    <a:pt x="805969" y="461909"/>
                    <a:pt x="805969" y="462095"/>
                    <a:pt x="805949" y="462286"/>
                  </a:cubicBezTo>
                  <a:cubicBezTo>
                    <a:pt x="805892" y="461949"/>
                    <a:pt x="805812" y="461612"/>
                    <a:pt x="805715" y="461285"/>
                  </a:cubicBezTo>
                  <a:close/>
                  <a:moveTo>
                    <a:pt x="806249" y="463553"/>
                  </a:moveTo>
                  <a:cubicBezTo>
                    <a:pt x="806232" y="463654"/>
                    <a:pt x="806232" y="463754"/>
                    <a:pt x="806249" y="463854"/>
                  </a:cubicBezTo>
                  <a:lnTo>
                    <a:pt x="806249" y="463854"/>
                  </a:lnTo>
                  <a:cubicBezTo>
                    <a:pt x="806276" y="463707"/>
                    <a:pt x="806226" y="463553"/>
                    <a:pt x="806115" y="463453"/>
                  </a:cubicBezTo>
                  <a:close/>
                  <a:moveTo>
                    <a:pt x="806249" y="463387"/>
                  </a:moveTo>
                  <a:cubicBezTo>
                    <a:pt x="806249" y="463387"/>
                    <a:pt x="806249" y="463387"/>
                    <a:pt x="806249" y="463553"/>
                  </a:cubicBezTo>
                  <a:lnTo>
                    <a:pt x="806249" y="463553"/>
                  </a:lnTo>
                  <a:lnTo>
                    <a:pt x="806082" y="463287"/>
                  </a:lnTo>
                  <a:close/>
                  <a:moveTo>
                    <a:pt x="806516" y="465589"/>
                  </a:moveTo>
                  <a:cubicBezTo>
                    <a:pt x="806532" y="465755"/>
                    <a:pt x="806532" y="465922"/>
                    <a:pt x="806516" y="466089"/>
                  </a:cubicBezTo>
                  <a:lnTo>
                    <a:pt x="806516" y="466089"/>
                  </a:lnTo>
                  <a:cubicBezTo>
                    <a:pt x="806513" y="465879"/>
                    <a:pt x="806456" y="465672"/>
                    <a:pt x="806349" y="465488"/>
                  </a:cubicBezTo>
                  <a:close/>
                  <a:moveTo>
                    <a:pt x="806950" y="469292"/>
                  </a:moveTo>
                  <a:lnTo>
                    <a:pt x="806950" y="469292"/>
                  </a:lnTo>
                  <a:lnTo>
                    <a:pt x="806950" y="469292"/>
                  </a:lnTo>
                  <a:close/>
                  <a:moveTo>
                    <a:pt x="806950" y="469025"/>
                  </a:moveTo>
                  <a:lnTo>
                    <a:pt x="806749" y="467257"/>
                  </a:lnTo>
                  <a:cubicBezTo>
                    <a:pt x="806783" y="467904"/>
                    <a:pt x="806850" y="468551"/>
                    <a:pt x="806950" y="469192"/>
                  </a:cubicBezTo>
                  <a:cubicBezTo>
                    <a:pt x="806950" y="469192"/>
                    <a:pt x="806950" y="469192"/>
                    <a:pt x="806950" y="469192"/>
                  </a:cubicBezTo>
                  <a:close/>
                  <a:moveTo>
                    <a:pt x="806950" y="469359"/>
                  </a:moveTo>
                  <a:cubicBezTo>
                    <a:pt x="806933" y="469412"/>
                    <a:pt x="806933" y="469472"/>
                    <a:pt x="806950" y="469525"/>
                  </a:cubicBezTo>
                  <a:cubicBezTo>
                    <a:pt x="806950" y="469525"/>
                    <a:pt x="806950" y="469525"/>
                    <a:pt x="806950" y="469525"/>
                  </a:cubicBezTo>
                  <a:cubicBezTo>
                    <a:pt x="806950" y="469525"/>
                    <a:pt x="806950" y="469525"/>
                    <a:pt x="806950" y="469525"/>
                  </a:cubicBezTo>
                  <a:close/>
                  <a:moveTo>
                    <a:pt x="808618" y="494514"/>
                  </a:moveTo>
                  <a:cubicBezTo>
                    <a:pt x="808601" y="494247"/>
                    <a:pt x="808601" y="493981"/>
                    <a:pt x="808618" y="493714"/>
                  </a:cubicBezTo>
                  <a:cubicBezTo>
                    <a:pt x="808618" y="492980"/>
                    <a:pt x="808618" y="492212"/>
                    <a:pt x="808618" y="491445"/>
                  </a:cubicBezTo>
                  <a:cubicBezTo>
                    <a:pt x="808618" y="490678"/>
                    <a:pt x="808618" y="490477"/>
                    <a:pt x="808618" y="489977"/>
                  </a:cubicBezTo>
                  <a:cubicBezTo>
                    <a:pt x="808618" y="489476"/>
                    <a:pt x="808618" y="489410"/>
                    <a:pt x="808618" y="489143"/>
                  </a:cubicBezTo>
                  <a:cubicBezTo>
                    <a:pt x="808618" y="488876"/>
                    <a:pt x="808618" y="488809"/>
                    <a:pt x="808618" y="488642"/>
                  </a:cubicBezTo>
                  <a:lnTo>
                    <a:pt x="808618" y="488342"/>
                  </a:lnTo>
                  <a:cubicBezTo>
                    <a:pt x="808601" y="488152"/>
                    <a:pt x="808601" y="487965"/>
                    <a:pt x="808618" y="487775"/>
                  </a:cubicBezTo>
                  <a:cubicBezTo>
                    <a:pt x="808601" y="487665"/>
                    <a:pt x="808601" y="487551"/>
                    <a:pt x="808618" y="487441"/>
                  </a:cubicBezTo>
                  <a:lnTo>
                    <a:pt x="808618" y="487208"/>
                  </a:lnTo>
                  <a:lnTo>
                    <a:pt x="808618" y="487208"/>
                  </a:lnTo>
                  <a:cubicBezTo>
                    <a:pt x="808618" y="487742"/>
                    <a:pt x="808618" y="488309"/>
                    <a:pt x="808618" y="488843"/>
                  </a:cubicBezTo>
                  <a:cubicBezTo>
                    <a:pt x="808618" y="489376"/>
                    <a:pt x="808618" y="490077"/>
                    <a:pt x="808618" y="490711"/>
                  </a:cubicBezTo>
                  <a:cubicBezTo>
                    <a:pt x="808618" y="492646"/>
                    <a:pt x="808618" y="494581"/>
                    <a:pt x="808618" y="496516"/>
                  </a:cubicBezTo>
                  <a:lnTo>
                    <a:pt x="808618" y="496516"/>
                  </a:lnTo>
                  <a:cubicBezTo>
                    <a:pt x="808418" y="495715"/>
                    <a:pt x="808418" y="495081"/>
                    <a:pt x="808418" y="494414"/>
                  </a:cubicBezTo>
                  <a:close/>
                  <a:moveTo>
                    <a:pt x="839078" y="382448"/>
                  </a:moveTo>
                  <a:lnTo>
                    <a:pt x="838244" y="382748"/>
                  </a:lnTo>
                  <a:lnTo>
                    <a:pt x="830437" y="385451"/>
                  </a:lnTo>
                  <a:lnTo>
                    <a:pt x="830437" y="385451"/>
                  </a:lnTo>
                  <a:lnTo>
                    <a:pt x="826100" y="386952"/>
                  </a:lnTo>
                  <a:lnTo>
                    <a:pt x="830470" y="385484"/>
                  </a:lnTo>
                  <a:lnTo>
                    <a:pt x="838277" y="382782"/>
                  </a:lnTo>
                  <a:lnTo>
                    <a:pt x="839111" y="382481"/>
                  </a:lnTo>
                  <a:lnTo>
                    <a:pt x="839111" y="382481"/>
                  </a:lnTo>
                  <a:lnTo>
                    <a:pt x="843515" y="380947"/>
                  </a:lnTo>
                  <a:close/>
                  <a:moveTo>
                    <a:pt x="803413" y="560473"/>
                  </a:moveTo>
                  <a:cubicBezTo>
                    <a:pt x="803410" y="560396"/>
                    <a:pt x="803410" y="560316"/>
                    <a:pt x="803413" y="560239"/>
                  </a:cubicBezTo>
                  <a:lnTo>
                    <a:pt x="803413" y="560239"/>
                  </a:lnTo>
                  <a:cubicBezTo>
                    <a:pt x="803340" y="560273"/>
                    <a:pt x="803273" y="560320"/>
                    <a:pt x="803213" y="560373"/>
                  </a:cubicBezTo>
                  <a:close/>
                  <a:moveTo>
                    <a:pt x="805382" y="548662"/>
                  </a:moveTo>
                  <a:cubicBezTo>
                    <a:pt x="805382" y="547928"/>
                    <a:pt x="805615" y="547161"/>
                    <a:pt x="805715" y="546394"/>
                  </a:cubicBezTo>
                  <a:lnTo>
                    <a:pt x="805915" y="544826"/>
                  </a:lnTo>
                  <a:cubicBezTo>
                    <a:pt x="805715" y="545993"/>
                    <a:pt x="805382" y="547295"/>
                    <a:pt x="805181" y="548562"/>
                  </a:cubicBezTo>
                  <a:close/>
                  <a:moveTo>
                    <a:pt x="804848" y="552166"/>
                  </a:moveTo>
                  <a:lnTo>
                    <a:pt x="805048" y="551031"/>
                  </a:lnTo>
                  <a:lnTo>
                    <a:pt x="805048" y="550230"/>
                  </a:lnTo>
                  <a:cubicBezTo>
                    <a:pt x="805065" y="550487"/>
                    <a:pt x="805065" y="550741"/>
                    <a:pt x="805048" y="550998"/>
                  </a:cubicBezTo>
                  <a:cubicBezTo>
                    <a:pt x="804781" y="551298"/>
                    <a:pt x="804714" y="551665"/>
                    <a:pt x="804647" y="552066"/>
                  </a:cubicBezTo>
                  <a:close/>
                  <a:moveTo>
                    <a:pt x="805915" y="544826"/>
                  </a:moveTo>
                  <a:cubicBezTo>
                    <a:pt x="805915" y="543825"/>
                    <a:pt x="806216" y="542791"/>
                    <a:pt x="806316" y="541790"/>
                  </a:cubicBezTo>
                  <a:cubicBezTo>
                    <a:pt x="806416" y="540789"/>
                    <a:pt x="806583" y="539688"/>
                    <a:pt x="806683" y="538654"/>
                  </a:cubicBezTo>
                  <a:cubicBezTo>
                    <a:pt x="806249" y="540622"/>
                    <a:pt x="805982" y="542691"/>
                    <a:pt x="805715" y="544726"/>
                  </a:cubicBezTo>
                  <a:close/>
                  <a:moveTo>
                    <a:pt x="806683" y="538654"/>
                  </a:moveTo>
                  <a:lnTo>
                    <a:pt x="806683" y="538654"/>
                  </a:lnTo>
                  <a:cubicBezTo>
                    <a:pt x="806883" y="536819"/>
                    <a:pt x="807083" y="534917"/>
                    <a:pt x="807250" y="533082"/>
                  </a:cubicBezTo>
                  <a:cubicBezTo>
                    <a:pt x="806916" y="534817"/>
                    <a:pt x="806716" y="536685"/>
                    <a:pt x="806482" y="538553"/>
                  </a:cubicBezTo>
                  <a:close/>
                  <a:moveTo>
                    <a:pt x="741358" y="814165"/>
                  </a:moveTo>
                  <a:lnTo>
                    <a:pt x="741358" y="814165"/>
                  </a:lnTo>
                  <a:cubicBezTo>
                    <a:pt x="740491" y="814899"/>
                    <a:pt x="739590" y="815600"/>
                    <a:pt x="738656" y="816300"/>
                  </a:cubicBezTo>
                  <a:cubicBezTo>
                    <a:pt x="737721" y="817001"/>
                    <a:pt x="736153" y="818269"/>
                    <a:pt x="734886" y="819236"/>
                  </a:cubicBezTo>
                  <a:lnTo>
                    <a:pt x="731849" y="821572"/>
                  </a:lnTo>
                  <a:lnTo>
                    <a:pt x="734886" y="819270"/>
                  </a:lnTo>
                  <a:lnTo>
                    <a:pt x="738656" y="816334"/>
                  </a:lnTo>
                  <a:lnTo>
                    <a:pt x="741358" y="814198"/>
                  </a:lnTo>
                  <a:lnTo>
                    <a:pt x="741358" y="814198"/>
                  </a:lnTo>
                  <a:lnTo>
                    <a:pt x="743560" y="812397"/>
                  </a:lnTo>
                  <a:close/>
                  <a:moveTo>
                    <a:pt x="731583" y="821738"/>
                  </a:moveTo>
                  <a:lnTo>
                    <a:pt x="730515" y="822539"/>
                  </a:lnTo>
                  <a:lnTo>
                    <a:pt x="731583" y="821772"/>
                  </a:lnTo>
                  <a:lnTo>
                    <a:pt x="731583" y="821772"/>
                  </a:lnTo>
                  <a:close/>
                  <a:moveTo>
                    <a:pt x="719238" y="830646"/>
                  </a:moveTo>
                  <a:lnTo>
                    <a:pt x="719005" y="830813"/>
                  </a:lnTo>
                  <a:lnTo>
                    <a:pt x="719238" y="830813"/>
                  </a:lnTo>
                  <a:lnTo>
                    <a:pt x="721140" y="829479"/>
                  </a:lnTo>
                  <a:cubicBezTo>
                    <a:pt x="720306" y="829645"/>
                    <a:pt x="719672" y="829979"/>
                    <a:pt x="718971" y="830546"/>
                  </a:cubicBezTo>
                  <a:close/>
                  <a:moveTo>
                    <a:pt x="715035" y="833516"/>
                  </a:moveTo>
                  <a:lnTo>
                    <a:pt x="711231" y="836085"/>
                  </a:lnTo>
                  <a:lnTo>
                    <a:pt x="715035" y="833549"/>
                  </a:lnTo>
                  <a:lnTo>
                    <a:pt x="715502" y="833215"/>
                  </a:lnTo>
                  <a:close/>
                  <a:moveTo>
                    <a:pt x="702290" y="841556"/>
                  </a:moveTo>
                  <a:cubicBezTo>
                    <a:pt x="701222" y="842257"/>
                    <a:pt x="700121" y="842924"/>
                    <a:pt x="698954" y="843591"/>
                  </a:cubicBezTo>
                  <a:lnTo>
                    <a:pt x="702290" y="841590"/>
                  </a:lnTo>
                  <a:lnTo>
                    <a:pt x="707194" y="838487"/>
                  </a:lnTo>
                  <a:cubicBezTo>
                    <a:pt x="705626" y="839521"/>
                    <a:pt x="703925" y="840555"/>
                    <a:pt x="702290" y="841556"/>
                  </a:cubicBezTo>
                  <a:close/>
                  <a:moveTo>
                    <a:pt x="697386" y="811796"/>
                  </a:moveTo>
                  <a:cubicBezTo>
                    <a:pt x="697302" y="811886"/>
                    <a:pt x="697199" y="811953"/>
                    <a:pt x="697085" y="811996"/>
                  </a:cubicBezTo>
                  <a:lnTo>
                    <a:pt x="696151" y="812630"/>
                  </a:lnTo>
                  <a:lnTo>
                    <a:pt x="695484" y="813097"/>
                  </a:lnTo>
                  <a:cubicBezTo>
                    <a:pt x="695350" y="813154"/>
                    <a:pt x="695227" y="813234"/>
                    <a:pt x="695117" y="813331"/>
                  </a:cubicBezTo>
                  <a:lnTo>
                    <a:pt x="695117" y="813331"/>
                  </a:lnTo>
                  <a:lnTo>
                    <a:pt x="694883" y="813498"/>
                  </a:lnTo>
                  <a:lnTo>
                    <a:pt x="694016" y="814098"/>
                  </a:lnTo>
                  <a:lnTo>
                    <a:pt x="695684" y="813031"/>
                  </a:lnTo>
                  <a:lnTo>
                    <a:pt x="698853" y="810862"/>
                  </a:lnTo>
                  <a:close/>
                  <a:moveTo>
                    <a:pt x="677368" y="824207"/>
                  </a:moveTo>
                  <a:lnTo>
                    <a:pt x="677868" y="823907"/>
                  </a:lnTo>
                  <a:moveTo>
                    <a:pt x="673598" y="826343"/>
                  </a:moveTo>
                  <a:lnTo>
                    <a:pt x="673598" y="826343"/>
                  </a:lnTo>
                  <a:close/>
                  <a:moveTo>
                    <a:pt x="665190" y="830947"/>
                  </a:moveTo>
                  <a:lnTo>
                    <a:pt x="665524" y="830780"/>
                  </a:lnTo>
                  <a:lnTo>
                    <a:pt x="665524" y="830780"/>
                  </a:lnTo>
                  <a:close/>
                  <a:moveTo>
                    <a:pt x="664390" y="831380"/>
                  </a:moveTo>
                  <a:lnTo>
                    <a:pt x="664390" y="831380"/>
                  </a:lnTo>
                  <a:lnTo>
                    <a:pt x="664590" y="831380"/>
                  </a:lnTo>
                  <a:lnTo>
                    <a:pt x="664590" y="831380"/>
                  </a:lnTo>
                  <a:close/>
                  <a:moveTo>
                    <a:pt x="659051" y="834083"/>
                  </a:moveTo>
                  <a:lnTo>
                    <a:pt x="659051" y="834083"/>
                  </a:lnTo>
                  <a:close/>
                  <a:moveTo>
                    <a:pt x="658484" y="834383"/>
                  </a:moveTo>
                  <a:lnTo>
                    <a:pt x="657884" y="834683"/>
                  </a:lnTo>
                  <a:lnTo>
                    <a:pt x="658484" y="834416"/>
                  </a:lnTo>
                  <a:lnTo>
                    <a:pt x="658484" y="834416"/>
                  </a:lnTo>
                  <a:close/>
                  <a:moveTo>
                    <a:pt x="557995" y="160017"/>
                  </a:moveTo>
                  <a:lnTo>
                    <a:pt x="557995" y="160017"/>
                  </a:lnTo>
                  <a:lnTo>
                    <a:pt x="557128" y="164521"/>
                  </a:lnTo>
                  <a:lnTo>
                    <a:pt x="558062" y="160017"/>
                  </a:lnTo>
                  <a:lnTo>
                    <a:pt x="558062" y="160017"/>
                  </a:lnTo>
                  <a:lnTo>
                    <a:pt x="558929" y="155546"/>
                  </a:lnTo>
                  <a:close/>
                  <a:moveTo>
                    <a:pt x="711932" y="336841"/>
                  </a:moveTo>
                  <a:cubicBezTo>
                    <a:pt x="710931" y="335473"/>
                    <a:pt x="709863" y="334072"/>
                    <a:pt x="708762" y="332704"/>
                  </a:cubicBezTo>
                  <a:cubicBezTo>
                    <a:pt x="707661" y="331336"/>
                    <a:pt x="706594" y="329968"/>
                    <a:pt x="705426" y="328600"/>
                  </a:cubicBezTo>
                  <a:lnTo>
                    <a:pt x="694716" y="337275"/>
                  </a:lnTo>
                  <a:lnTo>
                    <a:pt x="694716" y="337275"/>
                  </a:lnTo>
                  <a:lnTo>
                    <a:pt x="684074" y="345916"/>
                  </a:lnTo>
                  <a:lnTo>
                    <a:pt x="684074" y="345916"/>
                  </a:lnTo>
                  <a:lnTo>
                    <a:pt x="680537" y="348818"/>
                  </a:lnTo>
                  <a:lnTo>
                    <a:pt x="678769" y="350253"/>
                  </a:lnTo>
                  <a:lnTo>
                    <a:pt x="673431" y="354590"/>
                  </a:lnTo>
                  <a:lnTo>
                    <a:pt x="673431" y="354590"/>
                  </a:lnTo>
                  <a:lnTo>
                    <a:pt x="666325" y="360362"/>
                  </a:lnTo>
                  <a:lnTo>
                    <a:pt x="659152" y="366234"/>
                  </a:lnTo>
                  <a:lnTo>
                    <a:pt x="659152" y="366234"/>
                  </a:lnTo>
                  <a:lnTo>
                    <a:pt x="648509" y="374875"/>
                  </a:lnTo>
                  <a:lnTo>
                    <a:pt x="648509" y="374875"/>
                  </a:lnTo>
                  <a:lnTo>
                    <a:pt x="648742" y="375142"/>
                  </a:lnTo>
                  <a:lnTo>
                    <a:pt x="649009" y="375475"/>
                  </a:lnTo>
                  <a:lnTo>
                    <a:pt x="649009" y="375475"/>
                  </a:lnTo>
                  <a:lnTo>
                    <a:pt x="649009" y="375675"/>
                  </a:lnTo>
                  <a:lnTo>
                    <a:pt x="649009" y="375675"/>
                  </a:lnTo>
                  <a:lnTo>
                    <a:pt x="649476" y="376209"/>
                  </a:lnTo>
                  <a:lnTo>
                    <a:pt x="649843" y="376710"/>
                  </a:lnTo>
                  <a:lnTo>
                    <a:pt x="649843" y="376710"/>
                  </a:lnTo>
                  <a:cubicBezTo>
                    <a:pt x="649953" y="376816"/>
                    <a:pt x="650044" y="376940"/>
                    <a:pt x="650110" y="377077"/>
                  </a:cubicBezTo>
                  <a:lnTo>
                    <a:pt x="650110" y="377243"/>
                  </a:lnTo>
                  <a:lnTo>
                    <a:pt x="650511" y="377777"/>
                  </a:lnTo>
                  <a:lnTo>
                    <a:pt x="650511" y="377777"/>
                  </a:lnTo>
                  <a:lnTo>
                    <a:pt x="650711" y="378044"/>
                  </a:lnTo>
                  <a:lnTo>
                    <a:pt x="650711" y="378044"/>
                  </a:lnTo>
                  <a:cubicBezTo>
                    <a:pt x="650864" y="378194"/>
                    <a:pt x="650998" y="378361"/>
                    <a:pt x="651111" y="378545"/>
                  </a:cubicBezTo>
                  <a:lnTo>
                    <a:pt x="651512" y="379045"/>
                  </a:lnTo>
                  <a:lnTo>
                    <a:pt x="652145" y="379879"/>
                  </a:lnTo>
                  <a:lnTo>
                    <a:pt x="652145" y="379879"/>
                  </a:lnTo>
                  <a:lnTo>
                    <a:pt x="652446" y="380279"/>
                  </a:lnTo>
                  <a:lnTo>
                    <a:pt x="652446" y="380279"/>
                  </a:lnTo>
                  <a:cubicBezTo>
                    <a:pt x="652589" y="380460"/>
                    <a:pt x="652723" y="380650"/>
                    <a:pt x="652846" y="380847"/>
                  </a:cubicBezTo>
                  <a:lnTo>
                    <a:pt x="652846" y="380847"/>
                  </a:lnTo>
                  <a:lnTo>
                    <a:pt x="652846" y="380847"/>
                  </a:lnTo>
                  <a:lnTo>
                    <a:pt x="652846" y="380847"/>
                  </a:lnTo>
                  <a:lnTo>
                    <a:pt x="653380" y="381581"/>
                  </a:lnTo>
                  <a:lnTo>
                    <a:pt x="653380" y="381581"/>
                  </a:lnTo>
                  <a:lnTo>
                    <a:pt x="653380" y="381747"/>
                  </a:lnTo>
                  <a:lnTo>
                    <a:pt x="653380" y="381747"/>
                  </a:lnTo>
                  <a:cubicBezTo>
                    <a:pt x="653380" y="381747"/>
                    <a:pt x="653380" y="381747"/>
                    <a:pt x="653380" y="381747"/>
                  </a:cubicBezTo>
                  <a:lnTo>
                    <a:pt x="653380" y="381747"/>
                  </a:lnTo>
                  <a:lnTo>
                    <a:pt x="653613" y="382048"/>
                  </a:lnTo>
                  <a:lnTo>
                    <a:pt x="653613" y="382048"/>
                  </a:lnTo>
                  <a:lnTo>
                    <a:pt x="654147" y="382782"/>
                  </a:lnTo>
                  <a:lnTo>
                    <a:pt x="654147" y="382782"/>
                  </a:lnTo>
                  <a:lnTo>
                    <a:pt x="654147" y="382982"/>
                  </a:lnTo>
                  <a:lnTo>
                    <a:pt x="654514" y="383516"/>
                  </a:lnTo>
                  <a:lnTo>
                    <a:pt x="654514" y="383516"/>
                  </a:lnTo>
                  <a:lnTo>
                    <a:pt x="654514" y="383516"/>
                  </a:lnTo>
                  <a:lnTo>
                    <a:pt x="654714" y="383783"/>
                  </a:lnTo>
                  <a:lnTo>
                    <a:pt x="654714" y="383949"/>
                  </a:lnTo>
                  <a:lnTo>
                    <a:pt x="654714" y="384150"/>
                  </a:lnTo>
                  <a:cubicBezTo>
                    <a:pt x="654871" y="384353"/>
                    <a:pt x="655015" y="384563"/>
                    <a:pt x="655148" y="384783"/>
                  </a:cubicBezTo>
                  <a:lnTo>
                    <a:pt x="655515" y="385284"/>
                  </a:lnTo>
                  <a:lnTo>
                    <a:pt x="655715" y="385551"/>
                  </a:lnTo>
                  <a:lnTo>
                    <a:pt x="655715" y="385751"/>
                  </a:lnTo>
                  <a:lnTo>
                    <a:pt x="655715" y="385751"/>
                  </a:lnTo>
                  <a:lnTo>
                    <a:pt x="655915" y="386018"/>
                  </a:lnTo>
                  <a:cubicBezTo>
                    <a:pt x="655982" y="386138"/>
                    <a:pt x="656059" y="386248"/>
                    <a:pt x="656149" y="386351"/>
                  </a:cubicBezTo>
                  <a:lnTo>
                    <a:pt x="656149" y="386351"/>
                  </a:lnTo>
                  <a:lnTo>
                    <a:pt x="656583" y="387052"/>
                  </a:lnTo>
                  <a:lnTo>
                    <a:pt x="656916" y="387553"/>
                  </a:lnTo>
                  <a:lnTo>
                    <a:pt x="656916" y="387553"/>
                  </a:lnTo>
                  <a:lnTo>
                    <a:pt x="656916" y="387553"/>
                  </a:lnTo>
                  <a:lnTo>
                    <a:pt x="656916" y="387553"/>
                  </a:lnTo>
                  <a:cubicBezTo>
                    <a:pt x="656983" y="387673"/>
                    <a:pt x="657060" y="387783"/>
                    <a:pt x="657150" y="387886"/>
                  </a:cubicBezTo>
                  <a:lnTo>
                    <a:pt x="657383" y="388253"/>
                  </a:lnTo>
                  <a:lnTo>
                    <a:pt x="657383" y="388253"/>
                  </a:lnTo>
                  <a:lnTo>
                    <a:pt x="657383" y="388453"/>
                  </a:lnTo>
                  <a:lnTo>
                    <a:pt x="657383" y="388654"/>
                  </a:lnTo>
                  <a:lnTo>
                    <a:pt x="657917" y="389454"/>
                  </a:lnTo>
                  <a:lnTo>
                    <a:pt x="658084" y="389754"/>
                  </a:lnTo>
                  <a:lnTo>
                    <a:pt x="658418" y="390255"/>
                  </a:lnTo>
                  <a:lnTo>
                    <a:pt x="658418" y="390255"/>
                  </a:lnTo>
                  <a:lnTo>
                    <a:pt x="658418" y="390422"/>
                  </a:lnTo>
                  <a:lnTo>
                    <a:pt x="658418" y="390422"/>
                  </a:lnTo>
                  <a:lnTo>
                    <a:pt x="658418" y="390422"/>
                  </a:lnTo>
                  <a:lnTo>
                    <a:pt x="658618" y="390755"/>
                  </a:lnTo>
                  <a:lnTo>
                    <a:pt x="658618" y="390922"/>
                  </a:lnTo>
                  <a:lnTo>
                    <a:pt x="658618" y="391089"/>
                  </a:lnTo>
                  <a:lnTo>
                    <a:pt x="658618" y="391256"/>
                  </a:lnTo>
                  <a:lnTo>
                    <a:pt x="658785" y="391489"/>
                  </a:lnTo>
                  <a:lnTo>
                    <a:pt x="658785" y="391656"/>
                  </a:lnTo>
                  <a:cubicBezTo>
                    <a:pt x="659318" y="392490"/>
                    <a:pt x="659852" y="393324"/>
                    <a:pt x="660353" y="394158"/>
                  </a:cubicBezTo>
                  <a:lnTo>
                    <a:pt x="661020" y="395226"/>
                  </a:lnTo>
                  <a:lnTo>
                    <a:pt x="661854" y="396594"/>
                  </a:lnTo>
                  <a:lnTo>
                    <a:pt x="662655" y="398029"/>
                  </a:lnTo>
                  <a:lnTo>
                    <a:pt x="663222" y="398929"/>
                  </a:lnTo>
                  <a:lnTo>
                    <a:pt x="664690" y="401498"/>
                  </a:lnTo>
                  <a:cubicBezTo>
                    <a:pt x="664890" y="401865"/>
                    <a:pt x="665090" y="402199"/>
                    <a:pt x="665257" y="402566"/>
                  </a:cubicBezTo>
                  <a:lnTo>
                    <a:pt x="666058" y="404034"/>
                  </a:lnTo>
                  <a:lnTo>
                    <a:pt x="666358" y="404568"/>
                  </a:lnTo>
                  <a:lnTo>
                    <a:pt x="667025" y="405802"/>
                  </a:lnTo>
                  <a:cubicBezTo>
                    <a:pt x="667359" y="406403"/>
                    <a:pt x="667659" y="407070"/>
                    <a:pt x="667993" y="407704"/>
                  </a:cubicBezTo>
                  <a:lnTo>
                    <a:pt x="668393" y="408438"/>
                  </a:lnTo>
                  <a:lnTo>
                    <a:pt x="668393" y="408605"/>
                  </a:lnTo>
                  <a:cubicBezTo>
                    <a:pt x="668406" y="408705"/>
                    <a:pt x="668406" y="408805"/>
                    <a:pt x="668393" y="408905"/>
                  </a:cubicBezTo>
                  <a:lnTo>
                    <a:pt x="668693" y="409505"/>
                  </a:lnTo>
                  <a:lnTo>
                    <a:pt x="669060" y="410173"/>
                  </a:lnTo>
                  <a:lnTo>
                    <a:pt x="669394" y="410873"/>
                  </a:lnTo>
                  <a:lnTo>
                    <a:pt x="670095" y="412274"/>
                  </a:lnTo>
                  <a:lnTo>
                    <a:pt x="670095" y="412274"/>
                  </a:lnTo>
                  <a:cubicBezTo>
                    <a:pt x="670362" y="412808"/>
                    <a:pt x="670628" y="413376"/>
                    <a:pt x="670862" y="413943"/>
                  </a:cubicBezTo>
                  <a:lnTo>
                    <a:pt x="671663" y="415611"/>
                  </a:lnTo>
                  <a:lnTo>
                    <a:pt x="671663" y="415811"/>
                  </a:lnTo>
                  <a:lnTo>
                    <a:pt x="671963" y="416512"/>
                  </a:lnTo>
                  <a:lnTo>
                    <a:pt x="672297" y="417212"/>
                  </a:lnTo>
                  <a:lnTo>
                    <a:pt x="673064" y="418947"/>
                  </a:lnTo>
                  <a:lnTo>
                    <a:pt x="673064" y="418947"/>
                  </a:lnTo>
                  <a:cubicBezTo>
                    <a:pt x="673084" y="419091"/>
                    <a:pt x="673084" y="419237"/>
                    <a:pt x="673064" y="419381"/>
                  </a:cubicBezTo>
                  <a:lnTo>
                    <a:pt x="673231" y="419714"/>
                  </a:lnTo>
                  <a:cubicBezTo>
                    <a:pt x="673224" y="419825"/>
                    <a:pt x="673224" y="419938"/>
                    <a:pt x="673231" y="420048"/>
                  </a:cubicBezTo>
                  <a:lnTo>
                    <a:pt x="673231" y="420048"/>
                  </a:lnTo>
                  <a:cubicBezTo>
                    <a:pt x="673231" y="420048"/>
                    <a:pt x="673231" y="420282"/>
                    <a:pt x="673231" y="420382"/>
                  </a:cubicBezTo>
                  <a:lnTo>
                    <a:pt x="674332" y="422984"/>
                  </a:lnTo>
                  <a:cubicBezTo>
                    <a:pt x="674799" y="424152"/>
                    <a:pt x="675233" y="425353"/>
                    <a:pt x="675733" y="426554"/>
                  </a:cubicBezTo>
                  <a:lnTo>
                    <a:pt x="675733" y="426721"/>
                  </a:lnTo>
                  <a:lnTo>
                    <a:pt x="675966" y="426721"/>
                  </a:lnTo>
                  <a:lnTo>
                    <a:pt x="675966" y="426721"/>
                  </a:lnTo>
                  <a:lnTo>
                    <a:pt x="688478" y="421916"/>
                  </a:lnTo>
                  <a:lnTo>
                    <a:pt x="688745" y="421916"/>
                  </a:lnTo>
                  <a:lnTo>
                    <a:pt x="705626" y="415411"/>
                  </a:lnTo>
                  <a:lnTo>
                    <a:pt x="705893" y="415411"/>
                  </a:lnTo>
                  <a:lnTo>
                    <a:pt x="718471" y="410606"/>
                  </a:lnTo>
                  <a:lnTo>
                    <a:pt x="718738" y="410606"/>
                  </a:lnTo>
                  <a:lnTo>
                    <a:pt x="731316" y="405769"/>
                  </a:lnTo>
                  <a:lnTo>
                    <a:pt x="731583" y="405769"/>
                  </a:lnTo>
                  <a:lnTo>
                    <a:pt x="744160" y="400931"/>
                  </a:lnTo>
                  <a:cubicBezTo>
                    <a:pt x="736233" y="378294"/>
                    <a:pt x="725400" y="356785"/>
                    <a:pt x="711932" y="336941"/>
                  </a:cubicBezTo>
                  <a:close/>
                  <a:moveTo>
                    <a:pt x="711932" y="336841"/>
                  </a:moveTo>
                  <a:cubicBezTo>
                    <a:pt x="710931" y="335473"/>
                    <a:pt x="709863" y="334072"/>
                    <a:pt x="708762" y="332704"/>
                  </a:cubicBezTo>
                  <a:cubicBezTo>
                    <a:pt x="707661" y="331336"/>
                    <a:pt x="706594" y="329968"/>
                    <a:pt x="705426" y="328600"/>
                  </a:cubicBezTo>
                  <a:lnTo>
                    <a:pt x="694716" y="337275"/>
                  </a:lnTo>
                  <a:lnTo>
                    <a:pt x="694716" y="337275"/>
                  </a:lnTo>
                  <a:lnTo>
                    <a:pt x="684074" y="345916"/>
                  </a:lnTo>
                  <a:lnTo>
                    <a:pt x="684074" y="345916"/>
                  </a:lnTo>
                  <a:lnTo>
                    <a:pt x="680537" y="348818"/>
                  </a:lnTo>
                  <a:lnTo>
                    <a:pt x="678769" y="350253"/>
                  </a:lnTo>
                  <a:lnTo>
                    <a:pt x="673431" y="354590"/>
                  </a:lnTo>
                  <a:lnTo>
                    <a:pt x="673431" y="354590"/>
                  </a:lnTo>
                  <a:lnTo>
                    <a:pt x="666325" y="360362"/>
                  </a:lnTo>
                  <a:lnTo>
                    <a:pt x="659152" y="366234"/>
                  </a:lnTo>
                  <a:lnTo>
                    <a:pt x="659152" y="366234"/>
                  </a:lnTo>
                  <a:lnTo>
                    <a:pt x="648509" y="374875"/>
                  </a:lnTo>
                  <a:lnTo>
                    <a:pt x="648509" y="374875"/>
                  </a:lnTo>
                  <a:lnTo>
                    <a:pt x="648742" y="375142"/>
                  </a:lnTo>
                  <a:lnTo>
                    <a:pt x="649009" y="375475"/>
                  </a:lnTo>
                  <a:lnTo>
                    <a:pt x="649009" y="375475"/>
                  </a:lnTo>
                  <a:lnTo>
                    <a:pt x="649009" y="375675"/>
                  </a:lnTo>
                  <a:lnTo>
                    <a:pt x="649009" y="375675"/>
                  </a:lnTo>
                  <a:lnTo>
                    <a:pt x="649476" y="376209"/>
                  </a:lnTo>
                  <a:lnTo>
                    <a:pt x="649843" y="376710"/>
                  </a:lnTo>
                  <a:lnTo>
                    <a:pt x="649843" y="376710"/>
                  </a:lnTo>
                  <a:cubicBezTo>
                    <a:pt x="649953" y="376816"/>
                    <a:pt x="650044" y="376940"/>
                    <a:pt x="650110" y="377077"/>
                  </a:cubicBezTo>
                  <a:lnTo>
                    <a:pt x="650110" y="377243"/>
                  </a:lnTo>
                  <a:lnTo>
                    <a:pt x="650511" y="377777"/>
                  </a:lnTo>
                  <a:lnTo>
                    <a:pt x="650511" y="377777"/>
                  </a:lnTo>
                  <a:lnTo>
                    <a:pt x="650711" y="378044"/>
                  </a:lnTo>
                  <a:lnTo>
                    <a:pt x="650711" y="378044"/>
                  </a:lnTo>
                  <a:cubicBezTo>
                    <a:pt x="650864" y="378194"/>
                    <a:pt x="650998" y="378361"/>
                    <a:pt x="651111" y="378545"/>
                  </a:cubicBezTo>
                  <a:lnTo>
                    <a:pt x="651512" y="379045"/>
                  </a:lnTo>
                  <a:lnTo>
                    <a:pt x="652145" y="379879"/>
                  </a:lnTo>
                  <a:lnTo>
                    <a:pt x="652145" y="379879"/>
                  </a:lnTo>
                  <a:lnTo>
                    <a:pt x="652446" y="380279"/>
                  </a:lnTo>
                  <a:lnTo>
                    <a:pt x="652446" y="380279"/>
                  </a:lnTo>
                  <a:cubicBezTo>
                    <a:pt x="652589" y="380460"/>
                    <a:pt x="652723" y="380650"/>
                    <a:pt x="652846" y="380847"/>
                  </a:cubicBezTo>
                  <a:lnTo>
                    <a:pt x="652846" y="380847"/>
                  </a:lnTo>
                  <a:lnTo>
                    <a:pt x="652846" y="380847"/>
                  </a:lnTo>
                  <a:lnTo>
                    <a:pt x="652846" y="380847"/>
                  </a:lnTo>
                  <a:lnTo>
                    <a:pt x="653380" y="381581"/>
                  </a:lnTo>
                  <a:lnTo>
                    <a:pt x="653380" y="381581"/>
                  </a:lnTo>
                  <a:lnTo>
                    <a:pt x="653380" y="381747"/>
                  </a:lnTo>
                  <a:lnTo>
                    <a:pt x="653380" y="381747"/>
                  </a:lnTo>
                  <a:cubicBezTo>
                    <a:pt x="653380" y="381747"/>
                    <a:pt x="653380" y="381747"/>
                    <a:pt x="653380" y="381747"/>
                  </a:cubicBezTo>
                  <a:lnTo>
                    <a:pt x="653380" y="381747"/>
                  </a:lnTo>
                  <a:lnTo>
                    <a:pt x="653613" y="382048"/>
                  </a:lnTo>
                  <a:lnTo>
                    <a:pt x="653613" y="382048"/>
                  </a:lnTo>
                  <a:lnTo>
                    <a:pt x="654147" y="382782"/>
                  </a:lnTo>
                  <a:lnTo>
                    <a:pt x="654147" y="382782"/>
                  </a:lnTo>
                  <a:lnTo>
                    <a:pt x="654147" y="382982"/>
                  </a:lnTo>
                  <a:lnTo>
                    <a:pt x="654514" y="383516"/>
                  </a:lnTo>
                  <a:lnTo>
                    <a:pt x="654514" y="383516"/>
                  </a:lnTo>
                  <a:lnTo>
                    <a:pt x="654514" y="383516"/>
                  </a:lnTo>
                  <a:lnTo>
                    <a:pt x="654714" y="383783"/>
                  </a:lnTo>
                  <a:lnTo>
                    <a:pt x="654714" y="383949"/>
                  </a:lnTo>
                  <a:lnTo>
                    <a:pt x="654714" y="384150"/>
                  </a:lnTo>
                  <a:cubicBezTo>
                    <a:pt x="654871" y="384353"/>
                    <a:pt x="655015" y="384563"/>
                    <a:pt x="655148" y="384783"/>
                  </a:cubicBezTo>
                  <a:lnTo>
                    <a:pt x="655515" y="385284"/>
                  </a:lnTo>
                  <a:lnTo>
                    <a:pt x="655715" y="385551"/>
                  </a:lnTo>
                  <a:lnTo>
                    <a:pt x="655715" y="385751"/>
                  </a:lnTo>
                  <a:lnTo>
                    <a:pt x="655715" y="385751"/>
                  </a:lnTo>
                  <a:lnTo>
                    <a:pt x="655915" y="386018"/>
                  </a:lnTo>
                  <a:cubicBezTo>
                    <a:pt x="655982" y="386138"/>
                    <a:pt x="656059" y="386248"/>
                    <a:pt x="656149" y="386351"/>
                  </a:cubicBezTo>
                  <a:lnTo>
                    <a:pt x="656149" y="386351"/>
                  </a:lnTo>
                  <a:lnTo>
                    <a:pt x="656583" y="387052"/>
                  </a:lnTo>
                  <a:lnTo>
                    <a:pt x="656916" y="387553"/>
                  </a:lnTo>
                  <a:lnTo>
                    <a:pt x="656916" y="387553"/>
                  </a:lnTo>
                  <a:lnTo>
                    <a:pt x="656916" y="387553"/>
                  </a:lnTo>
                  <a:lnTo>
                    <a:pt x="656916" y="387553"/>
                  </a:lnTo>
                  <a:cubicBezTo>
                    <a:pt x="656983" y="387673"/>
                    <a:pt x="657060" y="387783"/>
                    <a:pt x="657150" y="387886"/>
                  </a:cubicBezTo>
                  <a:lnTo>
                    <a:pt x="657383" y="388253"/>
                  </a:lnTo>
                  <a:lnTo>
                    <a:pt x="657383" y="388253"/>
                  </a:lnTo>
                  <a:lnTo>
                    <a:pt x="657383" y="388453"/>
                  </a:lnTo>
                  <a:lnTo>
                    <a:pt x="657383" y="388654"/>
                  </a:lnTo>
                  <a:lnTo>
                    <a:pt x="657917" y="389454"/>
                  </a:lnTo>
                  <a:lnTo>
                    <a:pt x="658084" y="389754"/>
                  </a:lnTo>
                  <a:lnTo>
                    <a:pt x="658418" y="390255"/>
                  </a:lnTo>
                  <a:lnTo>
                    <a:pt x="658418" y="390255"/>
                  </a:lnTo>
                  <a:lnTo>
                    <a:pt x="658418" y="390422"/>
                  </a:lnTo>
                  <a:lnTo>
                    <a:pt x="658418" y="390422"/>
                  </a:lnTo>
                  <a:lnTo>
                    <a:pt x="658418" y="390422"/>
                  </a:lnTo>
                  <a:lnTo>
                    <a:pt x="658618" y="390755"/>
                  </a:lnTo>
                  <a:lnTo>
                    <a:pt x="658618" y="390922"/>
                  </a:lnTo>
                  <a:lnTo>
                    <a:pt x="658618" y="391089"/>
                  </a:lnTo>
                  <a:lnTo>
                    <a:pt x="658618" y="391256"/>
                  </a:lnTo>
                  <a:lnTo>
                    <a:pt x="658785" y="391489"/>
                  </a:lnTo>
                  <a:lnTo>
                    <a:pt x="658785" y="391656"/>
                  </a:lnTo>
                  <a:cubicBezTo>
                    <a:pt x="659318" y="392490"/>
                    <a:pt x="659852" y="393324"/>
                    <a:pt x="660353" y="394158"/>
                  </a:cubicBezTo>
                  <a:lnTo>
                    <a:pt x="661020" y="395226"/>
                  </a:lnTo>
                  <a:lnTo>
                    <a:pt x="661854" y="396594"/>
                  </a:lnTo>
                  <a:lnTo>
                    <a:pt x="662655" y="398029"/>
                  </a:lnTo>
                  <a:lnTo>
                    <a:pt x="663222" y="398929"/>
                  </a:lnTo>
                  <a:lnTo>
                    <a:pt x="664690" y="401498"/>
                  </a:lnTo>
                  <a:cubicBezTo>
                    <a:pt x="664890" y="401865"/>
                    <a:pt x="665090" y="402199"/>
                    <a:pt x="665257" y="402566"/>
                  </a:cubicBezTo>
                  <a:lnTo>
                    <a:pt x="666058" y="404034"/>
                  </a:lnTo>
                  <a:lnTo>
                    <a:pt x="666358" y="404568"/>
                  </a:lnTo>
                  <a:lnTo>
                    <a:pt x="667025" y="405802"/>
                  </a:lnTo>
                  <a:cubicBezTo>
                    <a:pt x="667359" y="406403"/>
                    <a:pt x="667659" y="407070"/>
                    <a:pt x="667993" y="407704"/>
                  </a:cubicBezTo>
                  <a:lnTo>
                    <a:pt x="668393" y="408438"/>
                  </a:lnTo>
                  <a:lnTo>
                    <a:pt x="668393" y="408605"/>
                  </a:lnTo>
                  <a:cubicBezTo>
                    <a:pt x="668406" y="408705"/>
                    <a:pt x="668406" y="408805"/>
                    <a:pt x="668393" y="408905"/>
                  </a:cubicBezTo>
                  <a:lnTo>
                    <a:pt x="668693" y="409505"/>
                  </a:lnTo>
                  <a:lnTo>
                    <a:pt x="669060" y="410173"/>
                  </a:lnTo>
                  <a:lnTo>
                    <a:pt x="669394" y="410873"/>
                  </a:lnTo>
                  <a:lnTo>
                    <a:pt x="670095" y="412274"/>
                  </a:lnTo>
                  <a:lnTo>
                    <a:pt x="670095" y="412274"/>
                  </a:lnTo>
                  <a:cubicBezTo>
                    <a:pt x="670362" y="412808"/>
                    <a:pt x="670628" y="413376"/>
                    <a:pt x="670862" y="413943"/>
                  </a:cubicBezTo>
                  <a:lnTo>
                    <a:pt x="671663" y="415611"/>
                  </a:lnTo>
                  <a:lnTo>
                    <a:pt x="671663" y="415811"/>
                  </a:lnTo>
                  <a:lnTo>
                    <a:pt x="671963" y="416512"/>
                  </a:lnTo>
                  <a:lnTo>
                    <a:pt x="672297" y="417212"/>
                  </a:lnTo>
                  <a:lnTo>
                    <a:pt x="673064" y="418947"/>
                  </a:lnTo>
                  <a:lnTo>
                    <a:pt x="673064" y="418947"/>
                  </a:lnTo>
                  <a:cubicBezTo>
                    <a:pt x="673084" y="419091"/>
                    <a:pt x="673084" y="419237"/>
                    <a:pt x="673064" y="419381"/>
                  </a:cubicBezTo>
                  <a:lnTo>
                    <a:pt x="673231" y="419714"/>
                  </a:lnTo>
                  <a:cubicBezTo>
                    <a:pt x="673224" y="419825"/>
                    <a:pt x="673224" y="419938"/>
                    <a:pt x="673231" y="420048"/>
                  </a:cubicBezTo>
                  <a:lnTo>
                    <a:pt x="673231" y="420048"/>
                  </a:lnTo>
                  <a:cubicBezTo>
                    <a:pt x="673231" y="420048"/>
                    <a:pt x="673231" y="420282"/>
                    <a:pt x="673231" y="420382"/>
                  </a:cubicBezTo>
                  <a:lnTo>
                    <a:pt x="674332" y="422984"/>
                  </a:lnTo>
                  <a:cubicBezTo>
                    <a:pt x="674799" y="424152"/>
                    <a:pt x="675233" y="425353"/>
                    <a:pt x="675733" y="426554"/>
                  </a:cubicBezTo>
                  <a:lnTo>
                    <a:pt x="675733" y="426721"/>
                  </a:lnTo>
                  <a:lnTo>
                    <a:pt x="675966" y="426721"/>
                  </a:lnTo>
                  <a:lnTo>
                    <a:pt x="675966" y="426721"/>
                  </a:lnTo>
                  <a:lnTo>
                    <a:pt x="688478" y="421916"/>
                  </a:lnTo>
                  <a:lnTo>
                    <a:pt x="688745" y="421916"/>
                  </a:lnTo>
                  <a:lnTo>
                    <a:pt x="705626" y="415411"/>
                  </a:lnTo>
                  <a:lnTo>
                    <a:pt x="705893" y="415411"/>
                  </a:lnTo>
                  <a:lnTo>
                    <a:pt x="718471" y="410606"/>
                  </a:lnTo>
                  <a:lnTo>
                    <a:pt x="718738" y="410606"/>
                  </a:lnTo>
                  <a:lnTo>
                    <a:pt x="731316" y="405769"/>
                  </a:lnTo>
                  <a:lnTo>
                    <a:pt x="731583" y="405769"/>
                  </a:lnTo>
                  <a:lnTo>
                    <a:pt x="744160" y="400931"/>
                  </a:lnTo>
                  <a:cubicBezTo>
                    <a:pt x="736233" y="378294"/>
                    <a:pt x="725400" y="356785"/>
                    <a:pt x="711932" y="336941"/>
                  </a:cubicBezTo>
                  <a:close/>
                  <a:moveTo>
                    <a:pt x="711932" y="336841"/>
                  </a:moveTo>
                  <a:cubicBezTo>
                    <a:pt x="710931" y="335473"/>
                    <a:pt x="709863" y="334072"/>
                    <a:pt x="708762" y="332704"/>
                  </a:cubicBezTo>
                  <a:cubicBezTo>
                    <a:pt x="707661" y="331336"/>
                    <a:pt x="706594" y="329968"/>
                    <a:pt x="705426" y="328600"/>
                  </a:cubicBezTo>
                  <a:lnTo>
                    <a:pt x="694716" y="337275"/>
                  </a:lnTo>
                  <a:lnTo>
                    <a:pt x="694716" y="337275"/>
                  </a:lnTo>
                  <a:lnTo>
                    <a:pt x="684074" y="345916"/>
                  </a:lnTo>
                  <a:lnTo>
                    <a:pt x="684074" y="345916"/>
                  </a:lnTo>
                  <a:lnTo>
                    <a:pt x="680537" y="348818"/>
                  </a:lnTo>
                  <a:lnTo>
                    <a:pt x="678769" y="350253"/>
                  </a:lnTo>
                  <a:lnTo>
                    <a:pt x="673431" y="354590"/>
                  </a:lnTo>
                  <a:lnTo>
                    <a:pt x="673431" y="354590"/>
                  </a:lnTo>
                  <a:lnTo>
                    <a:pt x="666325" y="360362"/>
                  </a:lnTo>
                  <a:lnTo>
                    <a:pt x="659152" y="366234"/>
                  </a:lnTo>
                  <a:lnTo>
                    <a:pt x="659152" y="366234"/>
                  </a:lnTo>
                  <a:lnTo>
                    <a:pt x="648509" y="374875"/>
                  </a:lnTo>
                  <a:lnTo>
                    <a:pt x="648509" y="374875"/>
                  </a:lnTo>
                  <a:lnTo>
                    <a:pt x="648742" y="375142"/>
                  </a:lnTo>
                  <a:lnTo>
                    <a:pt x="649009" y="375475"/>
                  </a:lnTo>
                  <a:lnTo>
                    <a:pt x="649009" y="375475"/>
                  </a:lnTo>
                  <a:lnTo>
                    <a:pt x="649009" y="375675"/>
                  </a:lnTo>
                  <a:lnTo>
                    <a:pt x="649009" y="375675"/>
                  </a:lnTo>
                  <a:lnTo>
                    <a:pt x="649476" y="376209"/>
                  </a:lnTo>
                  <a:lnTo>
                    <a:pt x="649843" y="376710"/>
                  </a:lnTo>
                  <a:lnTo>
                    <a:pt x="649843" y="376710"/>
                  </a:lnTo>
                  <a:cubicBezTo>
                    <a:pt x="649953" y="376816"/>
                    <a:pt x="650044" y="376940"/>
                    <a:pt x="650110" y="377077"/>
                  </a:cubicBezTo>
                  <a:lnTo>
                    <a:pt x="650110" y="377243"/>
                  </a:lnTo>
                  <a:lnTo>
                    <a:pt x="650511" y="377777"/>
                  </a:lnTo>
                  <a:lnTo>
                    <a:pt x="650511" y="377777"/>
                  </a:lnTo>
                  <a:lnTo>
                    <a:pt x="650711" y="378044"/>
                  </a:lnTo>
                  <a:lnTo>
                    <a:pt x="650711" y="378044"/>
                  </a:lnTo>
                  <a:cubicBezTo>
                    <a:pt x="650864" y="378194"/>
                    <a:pt x="650998" y="378361"/>
                    <a:pt x="651111" y="378545"/>
                  </a:cubicBezTo>
                  <a:lnTo>
                    <a:pt x="651512" y="379045"/>
                  </a:lnTo>
                  <a:lnTo>
                    <a:pt x="652145" y="379879"/>
                  </a:lnTo>
                  <a:lnTo>
                    <a:pt x="652145" y="379879"/>
                  </a:lnTo>
                  <a:lnTo>
                    <a:pt x="652446" y="380279"/>
                  </a:lnTo>
                  <a:lnTo>
                    <a:pt x="652446" y="380279"/>
                  </a:lnTo>
                  <a:cubicBezTo>
                    <a:pt x="652589" y="380460"/>
                    <a:pt x="652723" y="380650"/>
                    <a:pt x="652846" y="380847"/>
                  </a:cubicBezTo>
                  <a:lnTo>
                    <a:pt x="652846" y="380847"/>
                  </a:lnTo>
                  <a:lnTo>
                    <a:pt x="652846" y="380847"/>
                  </a:lnTo>
                  <a:lnTo>
                    <a:pt x="652846" y="380847"/>
                  </a:lnTo>
                  <a:lnTo>
                    <a:pt x="653380" y="381581"/>
                  </a:lnTo>
                  <a:lnTo>
                    <a:pt x="653380" y="381581"/>
                  </a:lnTo>
                  <a:lnTo>
                    <a:pt x="653380" y="381747"/>
                  </a:lnTo>
                  <a:lnTo>
                    <a:pt x="653380" y="381747"/>
                  </a:lnTo>
                  <a:cubicBezTo>
                    <a:pt x="653380" y="381747"/>
                    <a:pt x="653380" y="381747"/>
                    <a:pt x="653380" y="381747"/>
                  </a:cubicBezTo>
                  <a:lnTo>
                    <a:pt x="653380" y="381747"/>
                  </a:lnTo>
                  <a:lnTo>
                    <a:pt x="653613" y="382048"/>
                  </a:lnTo>
                  <a:lnTo>
                    <a:pt x="653613" y="382048"/>
                  </a:lnTo>
                  <a:lnTo>
                    <a:pt x="654147" y="382782"/>
                  </a:lnTo>
                  <a:lnTo>
                    <a:pt x="654147" y="382782"/>
                  </a:lnTo>
                  <a:lnTo>
                    <a:pt x="654147" y="382982"/>
                  </a:lnTo>
                  <a:lnTo>
                    <a:pt x="654514" y="383516"/>
                  </a:lnTo>
                  <a:lnTo>
                    <a:pt x="654514" y="383516"/>
                  </a:lnTo>
                  <a:lnTo>
                    <a:pt x="654514" y="383516"/>
                  </a:lnTo>
                  <a:lnTo>
                    <a:pt x="654714" y="383783"/>
                  </a:lnTo>
                  <a:lnTo>
                    <a:pt x="654714" y="383949"/>
                  </a:lnTo>
                  <a:lnTo>
                    <a:pt x="654714" y="384150"/>
                  </a:lnTo>
                  <a:cubicBezTo>
                    <a:pt x="654871" y="384353"/>
                    <a:pt x="655015" y="384563"/>
                    <a:pt x="655148" y="384783"/>
                  </a:cubicBezTo>
                  <a:lnTo>
                    <a:pt x="655515" y="385284"/>
                  </a:lnTo>
                  <a:lnTo>
                    <a:pt x="655715" y="385551"/>
                  </a:lnTo>
                  <a:lnTo>
                    <a:pt x="655715" y="385751"/>
                  </a:lnTo>
                  <a:lnTo>
                    <a:pt x="655715" y="385751"/>
                  </a:lnTo>
                  <a:lnTo>
                    <a:pt x="655915" y="386018"/>
                  </a:lnTo>
                  <a:cubicBezTo>
                    <a:pt x="655982" y="386138"/>
                    <a:pt x="656059" y="386248"/>
                    <a:pt x="656149" y="386351"/>
                  </a:cubicBezTo>
                  <a:lnTo>
                    <a:pt x="656149" y="386351"/>
                  </a:lnTo>
                  <a:lnTo>
                    <a:pt x="656583" y="387052"/>
                  </a:lnTo>
                  <a:lnTo>
                    <a:pt x="656916" y="387553"/>
                  </a:lnTo>
                  <a:lnTo>
                    <a:pt x="656916" y="387553"/>
                  </a:lnTo>
                  <a:lnTo>
                    <a:pt x="656916" y="387553"/>
                  </a:lnTo>
                  <a:lnTo>
                    <a:pt x="656916" y="387553"/>
                  </a:lnTo>
                  <a:cubicBezTo>
                    <a:pt x="656983" y="387673"/>
                    <a:pt x="657060" y="387783"/>
                    <a:pt x="657150" y="387886"/>
                  </a:cubicBezTo>
                  <a:lnTo>
                    <a:pt x="657383" y="388253"/>
                  </a:lnTo>
                  <a:lnTo>
                    <a:pt x="657383" y="388253"/>
                  </a:lnTo>
                  <a:lnTo>
                    <a:pt x="657383" y="388453"/>
                  </a:lnTo>
                  <a:lnTo>
                    <a:pt x="657383" y="388654"/>
                  </a:lnTo>
                  <a:lnTo>
                    <a:pt x="657917" y="389454"/>
                  </a:lnTo>
                  <a:lnTo>
                    <a:pt x="658084" y="389754"/>
                  </a:lnTo>
                  <a:lnTo>
                    <a:pt x="658418" y="390255"/>
                  </a:lnTo>
                  <a:lnTo>
                    <a:pt x="658418" y="390255"/>
                  </a:lnTo>
                  <a:lnTo>
                    <a:pt x="658418" y="390422"/>
                  </a:lnTo>
                  <a:lnTo>
                    <a:pt x="658418" y="390422"/>
                  </a:lnTo>
                  <a:lnTo>
                    <a:pt x="658418" y="390422"/>
                  </a:lnTo>
                  <a:lnTo>
                    <a:pt x="658618" y="390755"/>
                  </a:lnTo>
                  <a:lnTo>
                    <a:pt x="658618" y="390922"/>
                  </a:lnTo>
                  <a:lnTo>
                    <a:pt x="658618" y="391089"/>
                  </a:lnTo>
                  <a:lnTo>
                    <a:pt x="658618" y="391256"/>
                  </a:lnTo>
                  <a:lnTo>
                    <a:pt x="658785" y="391489"/>
                  </a:lnTo>
                  <a:lnTo>
                    <a:pt x="658785" y="391656"/>
                  </a:lnTo>
                  <a:cubicBezTo>
                    <a:pt x="659318" y="392490"/>
                    <a:pt x="659852" y="393324"/>
                    <a:pt x="660353" y="394158"/>
                  </a:cubicBezTo>
                  <a:lnTo>
                    <a:pt x="661020" y="395226"/>
                  </a:lnTo>
                  <a:lnTo>
                    <a:pt x="661854" y="396594"/>
                  </a:lnTo>
                  <a:lnTo>
                    <a:pt x="662655" y="398029"/>
                  </a:lnTo>
                  <a:lnTo>
                    <a:pt x="663222" y="398929"/>
                  </a:lnTo>
                  <a:lnTo>
                    <a:pt x="664690" y="401498"/>
                  </a:lnTo>
                  <a:cubicBezTo>
                    <a:pt x="664890" y="401865"/>
                    <a:pt x="665090" y="402199"/>
                    <a:pt x="665257" y="402566"/>
                  </a:cubicBezTo>
                  <a:lnTo>
                    <a:pt x="666058" y="404034"/>
                  </a:lnTo>
                  <a:lnTo>
                    <a:pt x="666358" y="404568"/>
                  </a:lnTo>
                  <a:lnTo>
                    <a:pt x="667025" y="405802"/>
                  </a:lnTo>
                  <a:cubicBezTo>
                    <a:pt x="667359" y="406403"/>
                    <a:pt x="667659" y="407070"/>
                    <a:pt x="667993" y="407704"/>
                  </a:cubicBezTo>
                  <a:lnTo>
                    <a:pt x="668393" y="408438"/>
                  </a:lnTo>
                  <a:lnTo>
                    <a:pt x="668393" y="408605"/>
                  </a:lnTo>
                  <a:cubicBezTo>
                    <a:pt x="668406" y="408705"/>
                    <a:pt x="668406" y="408805"/>
                    <a:pt x="668393" y="408905"/>
                  </a:cubicBezTo>
                  <a:lnTo>
                    <a:pt x="668693" y="409505"/>
                  </a:lnTo>
                  <a:lnTo>
                    <a:pt x="669060" y="410173"/>
                  </a:lnTo>
                  <a:lnTo>
                    <a:pt x="669394" y="410873"/>
                  </a:lnTo>
                  <a:lnTo>
                    <a:pt x="670095" y="412274"/>
                  </a:lnTo>
                  <a:lnTo>
                    <a:pt x="670095" y="412274"/>
                  </a:lnTo>
                  <a:cubicBezTo>
                    <a:pt x="670362" y="412808"/>
                    <a:pt x="670628" y="413376"/>
                    <a:pt x="670862" y="413943"/>
                  </a:cubicBezTo>
                  <a:lnTo>
                    <a:pt x="671663" y="415611"/>
                  </a:lnTo>
                  <a:lnTo>
                    <a:pt x="671663" y="415811"/>
                  </a:lnTo>
                  <a:lnTo>
                    <a:pt x="671963" y="416512"/>
                  </a:lnTo>
                  <a:lnTo>
                    <a:pt x="672297" y="417212"/>
                  </a:lnTo>
                  <a:lnTo>
                    <a:pt x="673064" y="418947"/>
                  </a:lnTo>
                  <a:lnTo>
                    <a:pt x="673064" y="418947"/>
                  </a:lnTo>
                  <a:cubicBezTo>
                    <a:pt x="673084" y="419091"/>
                    <a:pt x="673084" y="419237"/>
                    <a:pt x="673064" y="419381"/>
                  </a:cubicBezTo>
                  <a:lnTo>
                    <a:pt x="673231" y="419714"/>
                  </a:lnTo>
                  <a:cubicBezTo>
                    <a:pt x="673224" y="419825"/>
                    <a:pt x="673224" y="419938"/>
                    <a:pt x="673231" y="420048"/>
                  </a:cubicBezTo>
                  <a:lnTo>
                    <a:pt x="673231" y="420048"/>
                  </a:lnTo>
                  <a:cubicBezTo>
                    <a:pt x="673231" y="420048"/>
                    <a:pt x="673231" y="420282"/>
                    <a:pt x="673231" y="420382"/>
                  </a:cubicBezTo>
                  <a:lnTo>
                    <a:pt x="674332" y="422984"/>
                  </a:lnTo>
                  <a:cubicBezTo>
                    <a:pt x="674799" y="424152"/>
                    <a:pt x="675233" y="425353"/>
                    <a:pt x="675733" y="426554"/>
                  </a:cubicBezTo>
                  <a:lnTo>
                    <a:pt x="675733" y="426721"/>
                  </a:lnTo>
                  <a:lnTo>
                    <a:pt x="675966" y="426721"/>
                  </a:lnTo>
                  <a:lnTo>
                    <a:pt x="675966" y="426721"/>
                  </a:lnTo>
                  <a:lnTo>
                    <a:pt x="688478" y="421916"/>
                  </a:lnTo>
                  <a:lnTo>
                    <a:pt x="688745" y="421916"/>
                  </a:lnTo>
                  <a:lnTo>
                    <a:pt x="705626" y="415411"/>
                  </a:lnTo>
                  <a:lnTo>
                    <a:pt x="705893" y="415411"/>
                  </a:lnTo>
                  <a:lnTo>
                    <a:pt x="718471" y="410606"/>
                  </a:lnTo>
                  <a:lnTo>
                    <a:pt x="718738" y="410606"/>
                  </a:lnTo>
                  <a:lnTo>
                    <a:pt x="731316" y="405769"/>
                  </a:lnTo>
                  <a:lnTo>
                    <a:pt x="731583" y="405769"/>
                  </a:lnTo>
                  <a:lnTo>
                    <a:pt x="744160" y="400931"/>
                  </a:lnTo>
                  <a:cubicBezTo>
                    <a:pt x="736233" y="378294"/>
                    <a:pt x="725400" y="356785"/>
                    <a:pt x="711932" y="336941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Brīvforma: forma 211">
              <a:extLst>
                <a:ext uri="{FF2B5EF4-FFF2-40B4-BE49-F238E27FC236}">
                  <a16:creationId xmlns:a16="http://schemas.microsoft.com/office/drawing/2014/main" id="{63513D7F-8A91-3568-6B80-9A722D2D2DD0}"/>
                </a:ext>
              </a:extLst>
            </p:cNvPr>
            <p:cNvSpPr/>
            <p:nvPr/>
          </p:nvSpPr>
          <p:spPr>
            <a:xfrm>
              <a:off x="4857517" y="5444005"/>
              <a:ext cx="85876" cy="120106"/>
            </a:xfrm>
            <a:custGeom>
              <a:avLst/>
              <a:gdLst>
                <a:gd name="connsiteX0" fmla="*/ 85797 w 85876"/>
                <a:gd name="connsiteY0" fmla="*/ 1105 h 120106"/>
                <a:gd name="connsiteX1" fmla="*/ 65045 w 85876"/>
                <a:gd name="connsiteY1" fmla="*/ 120044 h 120106"/>
                <a:gd name="connsiteX2" fmla="*/ 51900 w 85876"/>
                <a:gd name="connsiteY2" fmla="*/ 115540 h 120106"/>
                <a:gd name="connsiteX3" fmla="*/ 47663 w 85876"/>
                <a:gd name="connsiteY3" fmla="*/ 114105 h 120106"/>
                <a:gd name="connsiteX4" fmla="*/ 39056 w 85876"/>
                <a:gd name="connsiteY4" fmla="*/ 111103 h 120106"/>
                <a:gd name="connsiteX5" fmla="*/ 34718 w 85876"/>
                <a:gd name="connsiteY5" fmla="*/ 109601 h 120106"/>
                <a:gd name="connsiteX6" fmla="*/ 30381 w 85876"/>
                <a:gd name="connsiteY6" fmla="*/ 108133 h 120106"/>
                <a:gd name="connsiteX7" fmla="*/ 30381 w 85876"/>
                <a:gd name="connsiteY7" fmla="*/ 108133 h 120106"/>
                <a:gd name="connsiteX8" fmla="*/ 26044 w 85876"/>
                <a:gd name="connsiteY8" fmla="*/ 106632 h 120106"/>
                <a:gd name="connsiteX9" fmla="*/ 21607 w 85876"/>
                <a:gd name="connsiteY9" fmla="*/ 105131 h 120106"/>
                <a:gd name="connsiteX10" fmla="*/ 17269 w 85876"/>
                <a:gd name="connsiteY10" fmla="*/ 103629 h 120106"/>
                <a:gd name="connsiteX11" fmla="*/ 12932 w 85876"/>
                <a:gd name="connsiteY11" fmla="*/ 102128 h 120106"/>
                <a:gd name="connsiteX12" fmla="*/ 8595 w 85876"/>
                <a:gd name="connsiteY12" fmla="*/ 100660 h 120106"/>
                <a:gd name="connsiteX13" fmla="*/ -79 w 85876"/>
                <a:gd name="connsiteY13" fmla="*/ 97657 h 120106"/>
                <a:gd name="connsiteX14" fmla="*/ 17036 w 85876"/>
                <a:gd name="connsiteY14" fmla="*/ -63 h 120106"/>
                <a:gd name="connsiteX15" fmla="*/ 26211 w 85876"/>
                <a:gd name="connsiteY15" fmla="*/ 104 h 120106"/>
                <a:gd name="connsiteX16" fmla="*/ 30782 w 85876"/>
                <a:gd name="connsiteY16" fmla="*/ 104 h 120106"/>
                <a:gd name="connsiteX17" fmla="*/ 35386 w 85876"/>
                <a:gd name="connsiteY17" fmla="*/ 104 h 120106"/>
                <a:gd name="connsiteX18" fmla="*/ 39956 w 85876"/>
                <a:gd name="connsiteY18" fmla="*/ 104 h 120106"/>
                <a:gd name="connsiteX19" fmla="*/ 44561 w 85876"/>
                <a:gd name="connsiteY19" fmla="*/ 104 h 120106"/>
                <a:gd name="connsiteX20" fmla="*/ 49131 w 85876"/>
                <a:gd name="connsiteY20" fmla="*/ 104 h 120106"/>
                <a:gd name="connsiteX21" fmla="*/ 53735 w 85876"/>
                <a:gd name="connsiteY21" fmla="*/ 104 h 120106"/>
                <a:gd name="connsiteX22" fmla="*/ 58339 w 85876"/>
                <a:gd name="connsiteY22" fmla="*/ 104 h 120106"/>
                <a:gd name="connsiteX23" fmla="*/ 67514 w 85876"/>
                <a:gd name="connsiteY23" fmla="*/ 271 h 120106"/>
                <a:gd name="connsiteX24" fmla="*/ 72085 w 85876"/>
                <a:gd name="connsiteY24" fmla="*/ 271 h 12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5876" h="120106">
                  <a:moveTo>
                    <a:pt x="85797" y="1105"/>
                  </a:moveTo>
                  <a:cubicBezTo>
                    <a:pt x="85163" y="41594"/>
                    <a:pt x="78160" y="81733"/>
                    <a:pt x="65045" y="120044"/>
                  </a:cubicBezTo>
                  <a:lnTo>
                    <a:pt x="51900" y="115540"/>
                  </a:lnTo>
                  <a:lnTo>
                    <a:pt x="47663" y="114105"/>
                  </a:lnTo>
                  <a:lnTo>
                    <a:pt x="39056" y="111103"/>
                  </a:lnTo>
                  <a:lnTo>
                    <a:pt x="34718" y="109601"/>
                  </a:lnTo>
                  <a:lnTo>
                    <a:pt x="30381" y="108133"/>
                  </a:lnTo>
                  <a:lnTo>
                    <a:pt x="30381" y="108133"/>
                  </a:lnTo>
                  <a:lnTo>
                    <a:pt x="26044" y="106632"/>
                  </a:lnTo>
                  <a:lnTo>
                    <a:pt x="21607" y="105131"/>
                  </a:lnTo>
                  <a:lnTo>
                    <a:pt x="17269" y="103629"/>
                  </a:lnTo>
                  <a:lnTo>
                    <a:pt x="12932" y="102128"/>
                  </a:lnTo>
                  <a:lnTo>
                    <a:pt x="8595" y="100660"/>
                  </a:lnTo>
                  <a:lnTo>
                    <a:pt x="-79" y="97657"/>
                  </a:lnTo>
                  <a:cubicBezTo>
                    <a:pt x="10727" y="66186"/>
                    <a:pt x="16506" y="33207"/>
                    <a:pt x="17036" y="-63"/>
                  </a:cubicBezTo>
                  <a:lnTo>
                    <a:pt x="26211" y="104"/>
                  </a:lnTo>
                  <a:lnTo>
                    <a:pt x="30782" y="104"/>
                  </a:lnTo>
                  <a:lnTo>
                    <a:pt x="35386" y="104"/>
                  </a:lnTo>
                  <a:lnTo>
                    <a:pt x="39956" y="104"/>
                  </a:lnTo>
                  <a:lnTo>
                    <a:pt x="44561" y="104"/>
                  </a:lnTo>
                  <a:lnTo>
                    <a:pt x="49131" y="104"/>
                  </a:lnTo>
                  <a:lnTo>
                    <a:pt x="53735" y="104"/>
                  </a:lnTo>
                  <a:lnTo>
                    <a:pt x="58339" y="104"/>
                  </a:lnTo>
                  <a:lnTo>
                    <a:pt x="67514" y="271"/>
                  </a:lnTo>
                  <a:lnTo>
                    <a:pt x="72085" y="271"/>
                  </a:ln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Brīvforma: forma 212">
              <a:extLst>
                <a:ext uri="{FF2B5EF4-FFF2-40B4-BE49-F238E27FC236}">
                  <a16:creationId xmlns:a16="http://schemas.microsoft.com/office/drawing/2014/main" id="{64D077A1-89EB-4E6F-F4EF-A0EFC57469CA}"/>
                </a:ext>
              </a:extLst>
            </p:cNvPr>
            <p:cNvSpPr/>
            <p:nvPr/>
          </p:nvSpPr>
          <p:spPr>
            <a:xfrm>
              <a:off x="4857384" y="5307584"/>
              <a:ext cx="99721" cy="124510"/>
            </a:xfrm>
            <a:custGeom>
              <a:avLst/>
              <a:gdLst>
                <a:gd name="connsiteX0" fmla="*/ 99643 w 99721"/>
                <a:gd name="connsiteY0" fmla="*/ 123814 h 124510"/>
                <a:gd name="connsiteX1" fmla="*/ 85897 w 99721"/>
                <a:gd name="connsiteY1" fmla="*/ 124047 h 124510"/>
                <a:gd name="connsiteX2" fmla="*/ 72152 w 99721"/>
                <a:gd name="connsiteY2" fmla="*/ 124281 h 124510"/>
                <a:gd name="connsiteX3" fmla="*/ 67548 w 99721"/>
                <a:gd name="connsiteY3" fmla="*/ 124281 h 124510"/>
                <a:gd name="connsiteX4" fmla="*/ 58373 w 99721"/>
                <a:gd name="connsiteY4" fmla="*/ 124448 h 124510"/>
                <a:gd name="connsiteX5" fmla="*/ 53802 w 99721"/>
                <a:gd name="connsiteY5" fmla="*/ 124448 h 124510"/>
                <a:gd name="connsiteX6" fmla="*/ 53802 w 99721"/>
                <a:gd name="connsiteY6" fmla="*/ 124448 h 124510"/>
                <a:gd name="connsiteX7" fmla="*/ 49298 w 99721"/>
                <a:gd name="connsiteY7" fmla="*/ 124448 h 124510"/>
                <a:gd name="connsiteX8" fmla="*/ 44727 w 99721"/>
                <a:gd name="connsiteY8" fmla="*/ 124448 h 124510"/>
                <a:gd name="connsiteX9" fmla="*/ 40123 w 99721"/>
                <a:gd name="connsiteY9" fmla="*/ 124448 h 124510"/>
                <a:gd name="connsiteX10" fmla="*/ 35553 w 99721"/>
                <a:gd name="connsiteY10" fmla="*/ 124448 h 124510"/>
                <a:gd name="connsiteX11" fmla="*/ 30948 w 99721"/>
                <a:gd name="connsiteY11" fmla="*/ 124448 h 124510"/>
                <a:gd name="connsiteX12" fmla="*/ 26378 w 99721"/>
                <a:gd name="connsiteY12" fmla="*/ 124448 h 124510"/>
                <a:gd name="connsiteX13" fmla="*/ 17203 w 99721"/>
                <a:gd name="connsiteY13" fmla="*/ 124448 h 124510"/>
                <a:gd name="connsiteX14" fmla="*/ -79 w 99721"/>
                <a:gd name="connsiteY14" fmla="*/ 26828 h 124510"/>
                <a:gd name="connsiteX15" fmla="*/ 8595 w 99721"/>
                <a:gd name="connsiteY15" fmla="*/ 23825 h 124510"/>
                <a:gd name="connsiteX16" fmla="*/ 12933 w 99721"/>
                <a:gd name="connsiteY16" fmla="*/ 22357 h 124510"/>
                <a:gd name="connsiteX17" fmla="*/ 17270 w 99721"/>
                <a:gd name="connsiteY17" fmla="*/ 20856 h 124510"/>
                <a:gd name="connsiteX18" fmla="*/ 21607 w 99721"/>
                <a:gd name="connsiteY18" fmla="*/ 19354 h 124510"/>
                <a:gd name="connsiteX19" fmla="*/ 25944 w 99721"/>
                <a:gd name="connsiteY19" fmla="*/ 17853 h 124510"/>
                <a:gd name="connsiteX20" fmla="*/ 30281 w 99721"/>
                <a:gd name="connsiteY20" fmla="*/ 16352 h 124510"/>
                <a:gd name="connsiteX21" fmla="*/ 34618 w 99721"/>
                <a:gd name="connsiteY21" fmla="*/ 14884 h 124510"/>
                <a:gd name="connsiteX22" fmla="*/ 38956 w 99721"/>
                <a:gd name="connsiteY22" fmla="*/ 13382 h 124510"/>
                <a:gd name="connsiteX23" fmla="*/ 47630 w 99721"/>
                <a:gd name="connsiteY23" fmla="*/ 10380 h 124510"/>
                <a:gd name="connsiteX24" fmla="*/ 52067 w 99721"/>
                <a:gd name="connsiteY24" fmla="*/ 8845 h 124510"/>
                <a:gd name="connsiteX25" fmla="*/ 64979 w 99721"/>
                <a:gd name="connsiteY25" fmla="*/ 4441 h 124510"/>
                <a:gd name="connsiteX26" fmla="*/ 77990 w 99721"/>
                <a:gd name="connsiteY26" fmla="*/ -63 h 124510"/>
                <a:gd name="connsiteX27" fmla="*/ 99643 w 99721"/>
                <a:gd name="connsiteY27" fmla="*/ 123814 h 124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9721" h="124510">
                  <a:moveTo>
                    <a:pt x="99643" y="123814"/>
                  </a:moveTo>
                  <a:lnTo>
                    <a:pt x="85897" y="124047"/>
                  </a:lnTo>
                  <a:lnTo>
                    <a:pt x="72152" y="124281"/>
                  </a:lnTo>
                  <a:lnTo>
                    <a:pt x="67548" y="124281"/>
                  </a:lnTo>
                  <a:lnTo>
                    <a:pt x="58373" y="124448"/>
                  </a:lnTo>
                  <a:lnTo>
                    <a:pt x="53802" y="124448"/>
                  </a:lnTo>
                  <a:lnTo>
                    <a:pt x="53802" y="124448"/>
                  </a:lnTo>
                  <a:lnTo>
                    <a:pt x="49298" y="124448"/>
                  </a:lnTo>
                  <a:lnTo>
                    <a:pt x="44727" y="124448"/>
                  </a:lnTo>
                  <a:lnTo>
                    <a:pt x="40123" y="124448"/>
                  </a:lnTo>
                  <a:lnTo>
                    <a:pt x="35553" y="124448"/>
                  </a:lnTo>
                  <a:lnTo>
                    <a:pt x="30948" y="124448"/>
                  </a:lnTo>
                  <a:lnTo>
                    <a:pt x="26378" y="124448"/>
                  </a:lnTo>
                  <a:lnTo>
                    <a:pt x="17203" y="124448"/>
                  </a:lnTo>
                  <a:cubicBezTo>
                    <a:pt x="16629" y="91198"/>
                    <a:pt x="10797" y="58252"/>
                    <a:pt x="-79" y="26828"/>
                  </a:cubicBezTo>
                  <a:lnTo>
                    <a:pt x="8595" y="23825"/>
                  </a:lnTo>
                  <a:lnTo>
                    <a:pt x="12933" y="22357"/>
                  </a:lnTo>
                  <a:lnTo>
                    <a:pt x="17270" y="20856"/>
                  </a:lnTo>
                  <a:lnTo>
                    <a:pt x="21607" y="19354"/>
                  </a:lnTo>
                  <a:lnTo>
                    <a:pt x="25944" y="17853"/>
                  </a:lnTo>
                  <a:lnTo>
                    <a:pt x="30281" y="16352"/>
                  </a:lnTo>
                  <a:lnTo>
                    <a:pt x="34618" y="14884"/>
                  </a:lnTo>
                  <a:lnTo>
                    <a:pt x="38956" y="13382"/>
                  </a:lnTo>
                  <a:lnTo>
                    <a:pt x="47630" y="10380"/>
                  </a:lnTo>
                  <a:lnTo>
                    <a:pt x="52067" y="8845"/>
                  </a:lnTo>
                  <a:lnTo>
                    <a:pt x="64979" y="4441"/>
                  </a:lnTo>
                  <a:lnTo>
                    <a:pt x="77990" y="-63"/>
                  </a:lnTo>
                  <a:cubicBezTo>
                    <a:pt x="91733" y="39819"/>
                    <a:pt x="99042" y="81633"/>
                    <a:pt x="99643" y="123814"/>
                  </a:cubicBez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Brīvforma: forma 213">
              <a:extLst>
                <a:ext uri="{FF2B5EF4-FFF2-40B4-BE49-F238E27FC236}">
                  <a16:creationId xmlns:a16="http://schemas.microsoft.com/office/drawing/2014/main" id="{BB848E1B-A4F0-20FD-9927-78C52FADF543}"/>
                </a:ext>
              </a:extLst>
            </p:cNvPr>
            <p:cNvSpPr/>
            <p:nvPr/>
          </p:nvSpPr>
          <p:spPr>
            <a:xfrm>
              <a:off x="4495295" y="5040180"/>
              <a:ext cx="124744" cy="85976"/>
            </a:xfrm>
            <a:custGeom>
              <a:avLst/>
              <a:gdLst>
                <a:gd name="connsiteX0" fmla="*/ 124665 w 124744"/>
                <a:gd name="connsiteY0" fmla="*/ 4341 h 85976"/>
                <a:gd name="connsiteX1" fmla="*/ 122530 w 124744"/>
                <a:gd name="connsiteY1" fmla="*/ 17953 h 85976"/>
                <a:gd name="connsiteX2" fmla="*/ 120395 w 124744"/>
                <a:gd name="connsiteY2" fmla="*/ 31298 h 85976"/>
                <a:gd name="connsiteX3" fmla="*/ 118226 w 124744"/>
                <a:gd name="connsiteY3" fmla="*/ 45144 h 85976"/>
                <a:gd name="connsiteX4" fmla="*/ 117492 w 124744"/>
                <a:gd name="connsiteY4" fmla="*/ 49681 h 85976"/>
                <a:gd name="connsiteX5" fmla="*/ 116758 w 124744"/>
                <a:gd name="connsiteY5" fmla="*/ 54219 h 85976"/>
                <a:gd name="connsiteX6" fmla="*/ 116057 w 124744"/>
                <a:gd name="connsiteY6" fmla="*/ 58756 h 85976"/>
                <a:gd name="connsiteX7" fmla="*/ 115323 w 124744"/>
                <a:gd name="connsiteY7" fmla="*/ 63294 h 85976"/>
                <a:gd name="connsiteX8" fmla="*/ 114623 w 124744"/>
                <a:gd name="connsiteY8" fmla="*/ 67797 h 85976"/>
                <a:gd name="connsiteX9" fmla="*/ 113889 w 124744"/>
                <a:gd name="connsiteY9" fmla="*/ 72302 h 85976"/>
                <a:gd name="connsiteX10" fmla="*/ 113188 w 124744"/>
                <a:gd name="connsiteY10" fmla="*/ 76872 h 85976"/>
                <a:gd name="connsiteX11" fmla="*/ 111753 w 124744"/>
                <a:gd name="connsiteY11" fmla="*/ 85914 h 85976"/>
                <a:gd name="connsiteX12" fmla="*/ 12866 w 124744"/>
                <a:gd name="connsiteY12" fmla="*/ 85914 h 85976"/>
                <a:gd name="connsiteX13" fmla="*/ 11431 w 124744"/>
                <a:gd name="connsiteY13" fmla="*/ 76872 h 85976"/>
                <a:gd name="connsiteX14" fmla="*/ 10730 w 124744"/>
                <a:gd name="connsiteY14" fmla="*/ 72335 h 85976"/>
                <a:gd name="connsiteX15" fmla="*/ 9996 w 124744"/>
                <a:gd name="connsiteY15" fmla="*/ 67797 h 85976"/>
                <a:gd name="connsiteX16" fmla="*/ 9262 w 124744"/>
                <a:gd name="connsiteY16" fmla="*/ 63260 h 85976"/>
                <a:gd name="connsiteX17" fmla="*/ 8562 w 124744"/>
                <a:gd name="connsiteY17" fmla="*/ 58723 h 85976"/>
                <a:gd name="connsiteX18" fmla="*/ 7861 w 124744"/>
                <a:gd name="connsiteY18" fmla="*/ 54219 h 85976"/>
                <a:gd name="connsiteX19" fmla="*/ 7127 w 124744"/>
                <a:gd name="connsiteY19" fmla="*/ 49681 h 85976"/>
                <a:gd name="connsiteX20" fmla="*/ 6393 w 124744"/>
                <a:gd name="connsiteY20" fmla="*/ 45077 h 85976"/>
                <a:gd name="connsiteX21" fmla="*/ 4191 w 124744"/>
                <a:gd name="connsiteY21" fmla="*/ 31232 h 85976"/>
                <a:gd name="connsiteX22" fmla="*/ 2089 w 124744"/>
                <a:gd name="connsiteY22" fmla="*/ 17886 h 85976"/>
                <a:gd name="connsiteX23" fmla="*/ -79 w 124744"/>
                <a:gd name="connsiteY23" fmla="*/ 4274 h 85976"/>
                <a:gd name="connsiteX24" fmla="*/ 555 w 124744"/>
                <a:gd name="connsiteY24" fmla="*/ 4274 h 85976"/>
                <a:gd name="connsiteX25" fmla="*/ 3391 w 124744"/>
                <a:gd name="connsiteY25" fmla="*/ 3807 h 85976"/>
                <a:gd name="connsiteX26" fmla="*/ 4692 w 124744"/>
                <a:gd name="connsiteY26" fmla="*/ 3640 h 85976"/>
                <a:gd name="connsiteX27" fmla="*/ 7628 w 124744"/>
                <a:gd name="connsiteY27" fmla="*/ 3207 h 85976"/>
                <a:gd name="connsiteX28" fmla="*/ 14968 w 124744"/>
                <a:gd name="connsiteY28" fmla="*/ 2306 h 85976"/>
                <a:gd name="connsiteX29" fmla="*/ 15602 w 124744"/>
                <a:gd name="connsiteY29" fmla="*/ 2306 h 85976"/>
                <a:gd name="connsiteX30" fmla="*/ 18404 w 124744"/>
                <a:gd name="connsiteY30" fmla="*/ 1972 h 85976"/>
                <a:gd name="connsiteX31" fmla="*/ 20306 w 124744"/>
                <a:gd name="connsiteY31" fmla="*/ 1772 h 85976"/>
                <a:gd name="connsiteX32" fmla="*/ 22908 w 124744"/>
                <a:gd name="connsiteY32" fmla="*/ 1505 h 85976"/>
                <a:gd name="connsiteX33" fmla="*/ 23842 w 124744"/>
                <a:gd name="connsiteY33" fmla="*/ 1505 h 85976"/>
                <a:gd name="connsiteX34" fmla="*/ 29814 w 124744"/>
                <a:gd name="connsiteY34" fmla="*/ 971 h 85976"/>
                <a:gd name="connsiteX35" fmla="*/ 33150 w 124744"/>
                <a:gd name="connsiteY35" fmla="*/ 705 h 85976"/>
                <a:gd name="connsiteX36" fmla="*/ 35853 w 124744"/>
                <a:gd name="connsiteY36" fmla="*/ 538 h 85976"/>
                <a:gd name="connsiteX37" fmla="*/ 38488 w 124744"/>
                <a:gd name="connsiteY37" fmla="*/ 371 h 85976"/>
                <a:gd name="connsiteX38" fmla="*/ 42192 w 124744"/>
                <a:gd name="connsiteY38" fmla="*/ 171 h 85976"/>
                <a:gd name="connsiteX39" fmla="*/ 47296 w 124744"/>
                <a:gd name="connsiteY39" fmla="*/ -63 h 85976"/>
                <a:gd name="connsiteX40" fmla="*/ 47296 w 124744"/>
                <a:gd name="connsiteY40" fmla="*/ -63 h 85976"/>
                <a:gd name="connsiteX41" fmla="*/ 51533 w 124744"/>
                <a:gd name="connsiteY41" fmla="*/ -63 h 85976"/>
                <a:gd name="connsiteX42" fmla="*/ 53702 w 124744"/>
                <a:gd name="connsiteY42" fmla="*/ -63 h 85976"/>
                <a:gd name="connsiteX43" fmla="*/ 57372 w 124744"/>
                <a:gd name="connsiteY43" fmla="*/ -63 h 85976"/>
                <a:gd name="connsiteX44" fmla="*/ 67814 w 124744"/>
                <a:gd name="connsiteY44" fmla="*/ -63 h 85976"/>
                <a:gd name="connsiteX45" fmla="*/ 72052 w 124744"/>
                <a:gd name="connsiteY45" fmla="*/ -63 h 85976"/>
                <a:gd name="connsiteX46" fmla="*/ 74053 w 124744"/>
                <a:gd name="connsiteY46" fmla="*/ -63 h 85976"/>
                <a:gd name="connsiteX47" fmla="*/ 78390 w 124744"/>
                <a:gd name="connsiteY47" fmla="*/ -63 h 85976"/>
                <a:gd name="connsiteX48" fmla="*/ 83095 w 124744"/>
                <a:gd name="connsiteY48" fmla="*/ 171 h 85976"/>
                <a:gd name="connsiteX49" fmla="*/ 83362 w 124744"/>
                <a:gd name="connsiteY49" fmla="*/ 171 h 85976"/>
                <a:gd name="connsiteX50" fmla="*/ 87599 w 124744"/>
                <a:gd name="connsiteY50" fmla="*/ 404 h 85976"/>
                <a:gd name="connsiteX51" fmla="*/ 89067 w 124744"/>
                <a:gd name="connsiteY51" fmla="*/ 404 h 85976"/>
                <a:gd name="connsiteX52" fmla="*/ 92403 w 124744"/>
                <a:gd name="connsiteY52" fmla="*/ 671 h 85976"/>
                <a:gd name="connsiteX53" fmla="*/ 97774 w 124744"/>
                <a:gd name="connsiteY53" fmla="*/ 1105 h 85976"/>
                <a:gd name="connsiteX54" fmla="*/ 99810 w 124744"/>
                <a:gd name="connsiteY54" fmla="*/ 1272 h 85976"/>
                <a:gd name="connsiteX55" fmla="*/ 103413 w 124744"/>
                <a:gd name="connsiteY55" fmla="*/ 1605 h 85976"/>
                <a:gd name="connsiteX56" fmla="*/ 103413 w 124744"/>
                <a:gd name="connsiteY56" fmla="*/ 1605 h 85976"/>
                <a:gd name="connsiteX57" fmla="*/ 107783 w 124744"/>
                <a:gd name="connsiteY57" fmla="*/ 2106 h 85976"/>
                <a:gd name="connsiteX58" fmla="*/ 110285 w 124744"/>
                <a:gd name="connsiteY58" fmla="*/ 2373 h 85976"/>
                <a:gd name="connsiteX59" fmla="*/ 116157 w 124744"/>
                <a:gd name="connsiteY59" fmla="*/ 3140 h 85976"/>
                <a:gd name="connsiteX60" fmla="*/ 117325 w 124744"/>
                <a:gd name="connsiteY60" fmla="*/ 3140 h 85976"/>
                <a:gd name="connsiteX61" fmla="*/ 120661 w 124744"/>
                <a:gd name="connsiteY61" fmla="*/ 3607 h 85976"/>
                <a:gd name="connsiteX62" fmla="*/ 120661 w 124744"/>
                <a:gd name="connsiteY62" fmla="*/ 3607 h 85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24744" h="85976">
                  <a:moveTo>
                    <a:pt x="124665" y="4341"/>
                  </a:moveTo>
                  <a:lnTo>
                    <a:pt x="122530" y="17953"/>
                  </a:lnTo>
                  <a:lnTo>
                    <a:pt x="120395" y="31298"/>
                  </a:lnTo>
                  <a:lnTo>
                    <a:pt x="118226" y="45144"/>
                  </a:lnTo>
                  <a:lnTo>
                    <a:pt x="117492" y="49681"/>
                  </a:lnTo>
                  <a:lnTo>
                    <a:pt x="116758" y="54219"/>
                  </a:lnTo>
                  <a:lnTo>
                    <a:pt x="116057" y="58756"/>
                  </a:lnTo>
                  <a:lnTo>
                    <a:pt x="115323" y="63294"/>
                  </a:lnTo>
                  <a:lnTo>
                    <a:pt x="114623" y="67797"/>
                  </a:lnTo>
                  <a:lnTo>
                    <a:pt x="113889" y="72302"/>
                  </a:lnTo>
                  <a:lnTo>
                    <a:pt x="113188" y="76872"/>
                  </a:lnTo>
                  <a:lnTo>
                    <a:pt x="111753" y="85914"/>
                  </a:lnTo>
                  <a:cubicBezTo>
                    <a:pt x="78991" y="80796"/>
                    <a:pt x="45628" y="80796"/>
                    <a:pt x="12866" y="85914"/>
                  </a:cubicBezTo>
                  <a:lnTo>
                    <a:pt x="11431" y="76872"/>
                  </a:lnTo>
                  <a:lnTo>
                    <a:pt x="10730" y="72335"/>
                  </a:lnTo>
                  <a:lnTo>
                    <a:pt x="9996" y="67797"/>
                  </a:lnTo>
                  <a:lnTo>
                    <a:pt x="9262" y="63260"/>
                  </a:lnTo>
                  <a:lnTo>
                    <a:pt x="8562" y="58723"/>
                  </a:lnTo>
                  <a:lnTo>
                    <a:pt x="7861" y="54219"/>
                  </a:lnTo>
                  <a:lnTo>
                    <a:pt x="7127" y="49681"/>
                  </a:lnTo>
                  <a:lnTo>
                    <a:pt x="6393" y="45077"/>
                  </a:lnTo>
                  <a:lnTo>
                    <a:pt x="4191" y="31232"/>
                  </a:lnTo>
                  <a:lnTo>
                    <a:pt x="2089" y="17886"/>
                  </a:lnTo>
                  <a:lnTo>
                    <a:pt x="-79" y="4274"/>
                  </a:lnTo>
                  <a:lnTo>
                    <a:pt x="555" y="4274"/>
                  </a:lnTo>
                  <a:lnTo>
                    <a:pt x="3391" y="3807"/>
                  </a:lnTo>
                  <a:lnTo>
                    <a:pt x="4692" y="3640"/>
                  </a:lnTo>
                  <a:lnTo>
                    <a:pt x="7628" y="3207"/>
                  </a:lnTo>
                  <a:cubicBezTo>
                    <a:pt x="10063" y="2873"/>
                    <a:pt x="12532" y="2573"/>
                    <a:pt x="14968" y="2306"/>
                  </a:cubicBezTo>
                  <a:lnTo>
                    <a:pt x="15602" y="2306"/>
                  </a:lnTo>
                  <a:lnTo>
                    <a:pt x="18404" y="1972"/>
                  </a:lnTo>
                  <a:lnTo>
                    <a:pt x="20306" y="1772"/>
                  </a:lnTo>
                  <a:lnTo>
                    <a:pt x="22908" y="1505"/>
                  </a:lnTo>
                  <a:lnTo>
                    <a:pt x="23842" y="1505"/>
                  </a:lnTo>
                  <a:lnTo>
                    <a:pt x="29814" y="971"/>
                  </a:lnTo>
                  <a:lnTo>
                    <a:pt x="33150" y="705"/>
                  </a:lnTo>
                  <a:lnTo>
                    <a:pt x="35853" y="538"/>
                  </a:lnTo>
                  <a:lnTo>
                    <a:pt x="38488" y="371"/>
                  </a:lnTo>
                  <a:cubicBezTo>
                    <a:pt x="39733" y="371"/>
                    <a:pt x="40967" y="304"/>
                    <a:pt x="42192" y="171"/>
                  </a:cubicBezTo>
                  <a:lnTo>
                    <a:pt x="47296" y="-63"/>
                  </a:lnTo>
                  <a:lnTo>
                    <a:pt x="47296" y="-63"/>
                  </a:lnTo>
                  <a:lnTo>
                    <a:pt x="51533" y="-63"/>
                  </a:lnTo>
                  <a:cubicBezTo>
                    <a:pt x="52267" y="-63"/>
                    <a:pt x="52968" y="-63"/>
                    <a:pt x="53702" y="-63"/>
                  </a:cubicBezTo>
                  <a:lnTo>
                    <a:pt x="57372" y="-63"/>
                  </a:lnTo>
                  <a:lnTo>
                    <a:pt x="67814" y="-63"/>
                  </a:lnTo>
                  <a:cubicBezTo>
                    <a:pt x="69216" y="-63"/>
                    <a:pt x="70650" y="-63"/>
                    <a:pt x="72052" y="-63"/>
                  </a:cubicBezTo>
                  <a:cubicBezTo>
                    <a:pt x="72719" y="-63"/>
                    <a:pt x="73386" y="-63"/>
                    <a:pt x="74053" y="-63"/>
                  </a:cubicBezTo>
                  <a:cubicBezTo>
                    <a:pt x="75521" y="-63"/>
                    <a:pt x="76956" y="-63"/>
                    <a:pt x="78390" y="-63"/>
                  </a:cubicBezTo>
                  <a:lnTo>
                    <a:pt x="83095" y="171"/>
                  </a:lnTo>
                  <a:lnTo>
                    <a:pt x="83362" y="171"/>
                  </a:lnTo>
                  <a:cubicBezTo>
                    <a:pt x="84763" y="171"/>
                    <a:pt x="86197" y="171"/>
                    <a:pt x="87599" y="404"/>
                  </a:cubicBezTo>
                  <a:lnTo>
                    <a:pt x="89067" y="404"/>
                  </a:lnTo>
                  <a:lnTo>
                    <a:pt x="92403" y="671"/>
                  </a:lnTo>
                  <a:cubicBezTo>
                    <a:pt x="94205" y="671"/>
                    <a:pt x="95973" y="938"/>
                    <a:pt x="97774" y="1105"/>
                  </a:cubicBezTo>
                  <a:lnTo>
                    <a:pt x="99810" y="1272"/>
                  </a:lnTo>
                  <a:lnTo>
                    <a:pt x="103413" y="1605"/>
                  </a:lnTo>
                  <a:lnTo>
                    <a:pt x="103413" y="1605"/>
                  </a:lnTo>
                  <a:lnTo>
                    <a:pt x="107783" y="2106"/>
                  </a:lnTo>
                  <a:lnTo>
                    <a:pt x="110285" y="2373"/>
                  </a:lnTo>
                  <a:lnTo>
                    <a:pt x="116157" y="3140"/>
                  </a:lnTo>
                  <a:lnTo>
                    <a:pt x="117325" y="3140"/>
                  </a:lnTo>
                  <a:lnTo>
                    <a:pt x="120661" y="3607"/>
                  </a:lnTo>
                  <a:lnTo>
                    <a:pt x="120661" y="3607"/>
                  </a:ln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Brīvforma: forma 214">
              <a:extLst>
                <a:ext uri="{FF2B5EF4-FFF2-40B4-BE49-F238E27FC236}">
                  <a16:creationId xmlns:a16="http://schemas.microsoft.com/office/drawing/2014/main" id="{7A491E79-BAD9-3145-03FE-2102A8A2ECE0}"/>
                </a:ext>
              </a:extLst>
            </p:cNvPr>
            <p:cNvSpPr/>
            <p:nvPr/>
          </p:nvSpPr>
          <p:spPr>
            <a:xfrm>
              <a:off x="4377691" y="5074210"/>
              <a:ext cx="119672" cy="87944"/>
            </a:xfrm>
            <a:custGeom>
              <a:avLst/>
              <a:gdLst>
                <a:gd name="connsiteX0" fmla="*/ 119594 w 119672"/>
                <a:gd name="connsiteY0" fmla="*/ 53952 h 87944"/>
                <a:gd name="connsiteX1" fmla="*/ 26711 w 119672"/>
                <a:gd name="connsiteY1" fmla="*/ 87882 h 87944"/>
                <a:gd name="connsiteX2" fmla="*/ 22274 w 119672"/>
                <a:gd name="connsiteY2" fmla="*/ 79875 h 87944"/>
                <a:gd name="connsiteX3" fmla="*/ 22274 w 119672"/>
                <a:gd name="connsiteY3" fmla="*/ 79875 h 87944"/>
                <a:gd name="connsiteX4" fmla="*/ 20072 w 119672"/>
                <a:gd name="connsiteY4" fmla="*/ 75838 h 87944"/>
                <a:gd name="connsiteX5" fmla="*/ 17837 w 119672"/>
                <a:gd name="connsiteY5" fmla="*/ 71834 h 87944"/>
                <a:gd name="connsiteX6" fmla="*/ 15602 w 119672"/>
                <a:gd name="connsiteY6" fmla="*/ 67798 h 87944"/>
                <a:gd name="connsiteX7" fmla="*/ 13366 w 119672"/>
                <a:gd name="connsiteY7" fmla="*/ 63761 h 87944"/>
                <a:gd name="connsiteX8" fmla="*/ 11164 w 119672"/>
                <a:gd name="connsiteY8" fmla="*/ 59724 h 87944"/>
                <a:gd name="connsiteX9" fmla="*/ 11164 w 119672"/>
                <a:gd name="connsiteY9" fmla="*/ 59724 h 87944"/>
                <a:gd name="connsiteX10" fmla="*/ 8929 w 119672"/>
                <a:gd name="connsiteY10" fmla="*/ 55687 h 87944"/>
                <a:gd name="connsiteX11" fmla="*/ 6693 w 119672"/>
                <a:gd name="connsiteY11" fmla="*/ 51683 h 87944"/>
                <a:gd name="connsiteX12" fmla="*/ 2256 w 119672"/>
                <a:gd name="connsiteY12" fmla="*/ 43676 h 87944"/>
                <a:gd name="connsiteX13" fmla="*/ 2256 w 119672"/>
                <a:gd name="connsiteY13" fmla="*/ 43676 h 87944"/>
                <a:gd name="connsiteX14" fmla="*/ -79 w 119672"/>
                <a:gd name="connsiteY14" fmla="*/ 39406 h 87944"/>
                <a:gd name="connsiteX15" fmla="*/ 7895 w 119672"/>
                <a:gd name="connsiteY15" fmla="*/ 35102 h 87944"/>
                <a:gd name="connsiteX16" fmla="*/ 10897 w 119672"/>
                <a:gd name="connsiteY16" fmla="*/ 33534 h 87944"/>
                <a:gd name="connsiteX17" fmla="*/ 11565 w 119672"/>
                <a:gd name="connsiteY17" fmla="*/ 33200 h 87944"/>
                <a:gd name="connsiteX18" fmla="*/ 15234 w 119672"/>
                <a:gd name="connsiteY18" fmla="*/ 31365 h 87944"/>
                <a:gd name="connsiteX19" fmla="*/ 19138 w 119672"/>
                <a:gd name="connsiteY19" fmla="*/ 29463 h 87944"/>
                <a:gd name="connsiteX20" fmla="*/ 19305 w 119672"/>
                <a:gd name="connsiteY20" fmla="*/ 29463 h 87944"/>
                <a:gd name="connsiteX21" fmla="*/ 23141 w 119672"/>
                <a:gd name="connsiteY21" fmla="*/ 27628 h 87944"/>
                <a:gd name="connsiteX22" fmla="*/ 23675 w 119672"/>
                <a:gd name="connsiteY22" fmla="*/ 27395 h 87944"/>
                <a:gd name="connsiteX23" fmla="*/ 27479 w 119672"/>
                <a:gd name="connsiteY23" fmla="*/ 25660 h 87944"/>
                <a:gd name="connsiteX24" fmla="*/ 31616 w 119672"/>
                <a:gd name="connsiteY24" fmla="*/ 23825 h 87944"/>
                <a:gd name="connsiteX25" fmla="*/ 35586 w 119672"/>
                <a:gd name="connsiteY25" fmla="*/ 22124 h 87944"/>
                <a:gd name="connsiteX26" fmla="*/ 35586 w 119672"/>
                <a:gd name="connsiteY26" fmla="*/ 22124 h 87944"/>
                <a:gd name="connsiteX27" fmla="*/ 39756 w 119672"/>
                <a:gd name="connsiteY27" fmla="*/ 20389 h 87944"/>
                <a:gd name="connsiteX28" fmla="*/ 39756 w 119672"/>
                <a:gd name="connsiteY28" fmla="*/ 20389 h 87944"/>
                <a:gd name="connsiteX29" fmla="*/ 43693 w 119672"/>
                <a:gd name="connsiteY29" fmla="*/ 18787 h 87944"/>
                <a:gd name="connsiteX30" fmla="*/ 44093 w 119672"/>
                <a:gd name="connsiteY30" fmla="*/ 18620 h 87944"/>
                <a:gd name="connsiteX31" fmla="*/ 52267 w 119672"/>
                <a:gd name="connsiteY31" fmla="*/ 15551 h 87944"/>
                <a:gd name="connsiteX32" fmla="*/ 52935 w 119672"/>
                <a:gd name="connsiteY32" fmla="*/ 15284 h 87944"/>
                <a:gd name="connsiteX33" fmla="*/ 56671 w 119672"/>
                <a:gd name="connsiteY33" fmla="*/ 13950 h 87944"/>
                <a:gd name="connsiteX34" fmla="*/ 56671 w 119672"/>
                <a:gd name="connsiteY34" fmla="*/ 13950 h 87944"/>
                <a:gd name="connsiteX35" fmla="*/ 60475 w 119672"/>
                <a:gd name="connsiteY35" fmla="*/ 12649 h 87944"/>
                <a:gd name="connsiteX36" fmla="*/ 61142 w 119672"/>
                <a:gd name="connsiteY36" fmla="*/ 12415 h 87944"/>
                <a:gd name="connsiteX37" fmla="*/ 65245 w 119672"/>
                <a:gd name="connsiteY37" fmla="*/ 11080 h 87944"/>
                <a:gd name="connsiteX38" fmla="*/ 69483 w 119672"/>
                <a:gd name="connsiteY38" fmla="*/ 9713 h 87944"/>
                <a:gd name="connsiteX39" fmla="*/ 69483 w 119672"/>
                <a:gd name="connsiteY39" fmla="*/ 9713 h 87944"/>
                <a:gd name="connsiteX40" fmla="*/ 73820 w 119672"/>
                <a:gd name="connsiteY40" fmla="*/ 8378 h 87944"/>
                <a:gd name="connsiteX41" fmla="*/ 77156 w 119672"/>
                <a:gd name="connsiteY41" fmla="*/ 7477 h 87944"/>
                <a:gd name="connsiteX42" fmla="*/ 79992 w 119672"/>
                <a:gd name="connsiteY42" fmla="*/ 6677 h 87944"/>
                <a:gd name="connsiteX43" fmla="*/ 92637 w 119672"/>
                <a:gd name="connsiteY43" fmla="*/ 3340 h 87944"/>
                <a:gd name="connsiteX44" fmla="*/ 95339 w 119672"/>
                <a:gd name="connsiteY44" fmla="*/ 2706 h 87944"/>
                <a:gd name="connsiteX45" fmla="*/ 97741 w 119672"/>
                <a:gd name="connsiteY45" fmla="*/ 2139 h 87944"/>
                <a:gd name="connsiteX46" fmla="*/ 98208 w 119672"/>
                <a:gd name="connsiteY46" fmla="*/ 2139 h 87944"/>
                <a:gd name="connsiteX47" fmla="*/ 101544 w 119672"/>
                <a:gd name="connsiteY47" fmla="*/ 1405 h 87944"/>
                <a:gd name="connsiteX48" fmla="*/ 108884 w 119672"/>
                <a:gd name="connsiteY48" fmla="*/ -63 h 87944"/>
                <a:gd name="connsiteX49" fmla="*/ 109819 w 119672"/>
                <a:gd name="connsiteY49" fmla="*/ 4708 h 87944"/>
                <a:gd name="connsiteX50" fmla="*/ 111553 w 119672"/>
                <a:gd name="connsiteY50" fmla="*/ 13716 h 87944"/>
                <a:gd name="connsiteX51" fmla="*/ 112421 w 119672"/>
                <a:gd name="connsiteY51" fmla="*/ 18220 h 87944"/>
                <a:gd name="connsiteX52" fmla="*/ 113322 w 119672"/>
                <a:gd name="connsiteY52" fmla="*/ 22724 h 87944"/>
                <a:gd name="connsiteX53" fmla="*/ 114222 w 119672"/>
                <a:gd name="connsiteY53" fmla="*/ 27228 h 87944"/>
                <a:gd name="connsiteX54" fmla="*/ 115090 w 119672"/>
                <a:gd name="connsiteY54" fmla="*/ 31732 h 87944"/>
                <a:gd name="connsiteX55" fmla="*/ 116024 w 119672"/>
                <a:gd name="connsiteY55" fmla="*/ 36236 h 87944"/>
                <a:gd name="connsiteX56" fmla="*/ 116925 w 119672"/>
                <a:gd name="connsiteY56" fmla="*/ 40740 h 87944"/>
                <a:gd name="connsiteX57" fmla="*/ 117792 w 119672"/>
                <a:gd name="connsiteY57" fmla="*/ 45244 h 87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19672" h="87944">
                  <a:moveTo>
                    <a:pt x="119594" y="53952"/>
                  </a:moveTo>
                  <a:cubicBezTo>
                    <a:pt x="87035" y="60288"/>
                    <a:pt x="55687" y="71741"/>
                    <a:pt x="26711" y="87882"/>
                  </a:cubicBezTo>
                  <a:lnTo>
                    <a:pt x="22274" y="79875"/>
                  </a:lnTo>
                  <a:lnTo>
                    <a:pt x="22274" y="79875"/>
                  </a:lnTo>
                  <a:lnTo>
                    <a:pt x="20072" y="75838"/>
                  </a:lnTo>
                  <a:lnTo>
                    <a:pt x="17837" y="71834"/>
                  </a:lnTo>
                  <a:lnTo>
                    <a:pt x="15602" y="67798"/>
                  </a:lnTo>
                  <a:lnTo>
                    <a:pt x="13366" y="63761"/>
                  </a:lnTo>
                  <a:lnTo>
                    <a:pt x="11164" y="59724"/>
                  </a:lnTo>
                  <a:lnTo>
                    <a:pt x="11164" y="59724"/>
                  </a:lnTo>
                  <a:lnTo>
                    <a:pt x="8929" y="55687"/>
                  </a:lnTo>
                  <a:lnTo>
                    <a:pt x="6693" y="51683"/>
                  </a:lnTo>
                  <a:lnTo>
                    <a:pt x="2256" y="43676"/>
                  </a:lnTo>
                  <a:lnTo>
                    <a:pt x="2256" y="43676"/>
                  </a:lnTo>
                  <a:lnTo>
                    <a:pt x="-79" y="39406"/>
                  </a:lnTo>
                  <a:cubicBezTo>
                    <a:pt x="2557" y="37938"/>
                    <a:pt x="5225" y="36503"/>
                    <a:pt x="7895" y="35102"/>
                  </a:cubicBezTo>
                  <a:lnTo>
                    <a:pt x="10897" y="33534"/>
                  </a:lnTo>
                  <a:lnTo>
                    <a:pt x="11565" y="33200"/>
                  </a:lnTo>
                  <a:lnTo>
                    <a:pt x="15234" y="31365"/>
                  </a:lnTo>
                  <a:lnTo>
                    <a:pt x="19138" y="29463"/>
                  </a:lnTo>
                  <a:lnTo>
                    <a:pt x="19305" y="29463"/>
                  </a:lnTo>
                  <a:lnTo>
                    <a:pt x="23141" y="27628"/>
                  </a:lnTo>
                  <a:lnTo>
                    <a:pt x="23675" y="27395"/>
                  </a:lnTo>
                  <a:lnTo>
                    <a:pt x="27479" y="25660"/>
                  </a:lnTo>
                  <a:lnTo>
                    <a:pt x="31616" y="23825"/>
                  </a:lnTo>
                  <a:lnTo>
                    <a:pt x="35586" y="22124"/>
                  </a:lnTo>
                  <a:lnTo>
                    <a:pt x="35586" y="22124"/>
                  </a:lnTo>
                  <a:cubicBezTo>
                    <a:pt x="36954" y="21490"/>
                    <a:pt x="38355" y="20923"/>
                    <a:pt x="39756" y="20389"/>
                  </a:cubicBezTo>
                  <a:lnTo>
                    <a:pt x="39756" y="20389"/>
                  </a:lnTo>
                  <a:lnTo>
                    <a:pt x="43693" y="18787"/>
                  </a:lnTo>
                  <a:lnTo>
                    <a:pt x="44093" y="18620"/>
                  </a:lnTo>
                  <a:lnTo>
                    <a:pt x="52267" y="15551"/>
                  </a:lnTo>
                  <a:lnTo>
                    <a:pt x="52935" y="15284"/>
                  </a:lnTo>
                  <a:lnTo>
                    <a:pt x="56671" y="13950"/>
                  </a:lnTo>
                  <a:lnTo>
                    <a:pt x="56671" y="13950"/>
                  </a:lnTo>
                  <a:cubicBezTo>
                    <a:pt x="57939" y="13516"/>
                    <a:pt x="59207" y="13049"/>
                    <a:pt x="60475" y="12649"/>
                  </a:cubicBezTo>
                  <a:lnTo>
                    <a:pt x="61142" y="12415"/>
                  </a:lnTo>
                  <a:lnTo>
                    <a:pt x="65245" y="11080"/>
                  </a:lnTo>
                  <a:lnTo>
                    <a:pt x="69483" y="9713"/>
                  </a:lnTo>
                  <a:lnTo>
                    <a:pt x="69483" y="9713"/>
                  </a:lnTo>
                  <a:lnTo>
                    <a:pt x="73820" y="8378"/>
                  </a:lnTo>
                  <a:lnTo>
                    <a:pt x="77156" y="7477"/>
                  </a:lnTo>
                  <a:lnTo>
                    <a:pt x="79992" y="6677"/>
                  </a:lnTo>
                  <a:cubicBezTo>
                    <a:pt x="84162" y="5509"/>
                    <a:pt x="88366" y="4408"/>
                    <a:pt x="92637" y="3340"/>
                  </a:cubicBezTo>
                  <a:lnTo>
                    <a:pt x="95339" y="2706"/>
                  </a:lnTo>
                  <a:lnTo>
                    <a:pt x="97741" y="2139"/>
                  </a:lnTo>
                  <a:lnTo>
                    <a:pt x="98208" y="2139"/>
                  </a:lnTo>
                  <a:lnTo>
                    <a:pt x="101544" y="1405"/>
                  </a:lnTo>
                  <a:lnTo>
                    <a:pt x="108884" y="-63"/>
                  </a:lnTo>
                  <a:lnTo>
                    <a:pt x="109819" y="4708"/>
                  </a:lnTo>
                  <a:lnTo>
                    <a:pt x="111553" y="13716"/>
                  </a:lnTo>
                  <a:lnTo>
                    <a:pt x="112421" y="18220"/>
                  </a:lnTo>
                  <a:lnTo>
                    <a:pt x="113322" y="22724"/>
                  </a:lnTo>
                  <a:lnTo>
                    <a:pt x="114222" y="27228"/>
                  </a:lnTo>
                  <a:lnTo>
                    <a:pt x="115090" y="31732"/>
                  </a:lnTo>
                  <a:lnTo>
                    <a:pt x="116024" y="36236"/>
                  </a:lnTo>
                  <a:lnTo>
                    <a:pt x="116925" y="40740"/>
                  </a:lnTo>
                  <a:lnTo>
                    <a:pt x="117792" y="45244"/>
                  </a:ln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Brīvforma: forma 215">
              <a:extLst>
                <a:ext uri="{FF2B5EF4-FFF2-40B4-BE49-F238E27FC236}">
                  <a16:creationId xmlns:a16="http://schemas.microsoft.com/office/drawing/2014/main" id="{EBA1B93C-A6C2-2045-0100-F84F33242286}"/>
                </a:ext>
              </a:extLst>
            </p:cNvPr>
            <p:cNvSpPr/>
            <p:nvPr/>
          </p:nvSpPr>
          <p:spPr>
            <a:xfrm>
              <a:off x="4610131" y="5007117"/>
              <a:ext cx="160976" cy="190702"/>
            </a:xfrm>
            <a:custGeom>
              <a:avLst/>
              <a:gdLst>
                <a:gd name="connsiteX0" fmla="*/ 160897 w 160976"/>
                <a:gd name="connsiteY0" fmla="*/ 46212 h 190702"/>
                <a:gd name="connsiteX1" fmla="*/ 154225 w 160976"/>
                <a:gd name="connsiteY1" fmla="*/ 58256 h 190702"/>
                <a:gd name="connsiteX2" fmla="*/ 147552 w 160976"/>
                <a:gd name="connsiteY2" fmla="*/ 70266 h 190702"/>
                <a:gd name="connsiteX3" fmla="*/ 140879 w 160976"/>
                <a:gd name="connsiteY3" fmla="*/ 82310 h 190702"/>
                <a:gd name="connsiteX4" fmla="*/ 134207 w 160976"/>
                <a:gd name="connsiteY4" fmla="*/ 94354 h 190702"/>
                <a:gd name="connsiteX5" fmla="*/ 127534 w 160976"/>
                <a:gd name="connsiteY5" fmla="*/ 106165 h 190702"/>
                <a:gd name="connsiteX6" fmla="*/ 125165 w 160976"/>
                <a:gd name="connsiteY6" fmla="*/ 110402 h 190702"/>
                <a:gd name="connsiteX7" fmla="*/ 120728 w 160976"/>
                <a:gd name="connsiteY7" fmla="*/ 118409 h 190702"/>
                <a:gd name="connsiteX8" fmla="*/ 120728 w 160976"/>
                <a:gd name="connsiteY8" fmla="*/ 118409 h 190702"/>
                <a:gd name="connsiteX9" fmla="*/ 118493 w 160976"/>
                <a:gd name="connsiteY9" fmla="*/ 122446 h 190702"/>
                <a:gd name="connsiteX10" fmla="*/ 118493 w 160976"/>
                <a:gd name="connsiteY10" fmla="*/ 122446 h 190702"/>
                <a:gd name="connsiteX11" fmla="*/ 116291 w 160976"/>
                <a:gd name="connsiteY11" fmla="*/ 126450 h 190702"/>
                <a:gd name="connsiteX12" fmla="*/ 111854 w 160976"/>
                <a:gd name="connsiteY12" fmla="*/ 134457 h 190702"/>
                <a:gd name="connsiteX13" fmla="*/ 109618 w 160976"/>
                <a:gd name="connsiteY13" fmla="*/ 138494 h 190702"/>
                <a:gd name="connsiteX14" fmla="*/ 107416 w 160976"/>
                <a:gd name="connsiteY14" fmla="*/ 142497 h 190702"/>
                <a:gd name="connsiteX15" fmla="*/ 105181 w 160976"/>
                <a:gd name="connsiteY15" fmla="*/ 146501 h 190702"/>
                <a:gd name="connsiteX16" fmla="*/ 100711 w 160976"/>
                <a:gd name="connsiteY16" fmla="*/ 154541 h 190702"/>
                <a:gd name="connsiteX17" fmla="*/ 94038 w 160976"/>
                <a:gd name="connsiteY17" fmla="*/ 166585 h 190702"/>
                <a:gd name="connsiteX18" fmla="*/ 87365 w 160976"/>
                <a:gd name="connsiteY18" fmla="*/ 178629 h 190702"/>
                <a:gd name="connsiteX19" fmla="*/ 80693 w 160976"/>
                <a:gd name="connsiteY19" fmla="*/ 190640 h 190702"/>
                <a:gd name="connsiteX20" fmla="*/ 76823 w 160976"/>
                <a:gd name="connsiteY20" fmla="*/ 188538 h 190702"/>
                <a:gd name="connsiteX21" fmla="*/ 73653 w 160976"/>
                <a:gd name="connsiteY21" fmla="*/ 186903 h 190702"/>
                <a:gd name="connsiteX22" fmla="*/ 70083 w 160976"/>
                <a:gd name="connsiteY22" fmla="*/ 185068 h 190702"/>
                <a:gd name="connsiteX23" fmla="*/ 66480 w 160976"/>
                <a:gd name="connsiteY23" fmla="*/ 183300 h 190702"/>
                <a:gd name="connsiteX24" fmla="*/ 63144 w 160976"/>
                <a:gd name="connsiteY24" fmla="*/ 181699 h 190702"/>
                <a:gd name="connsiteX25" fmla="*/ 56805 w 160976"/>
                <a:gd name="connsiteY25" fmla="*/ 178863 h 190702"/>
                <a:gd name="connsiteX26" fmla="*/ 53135 w 160976"/>
                <a:gd name="connsiteY26" fmla="*/ 177295 h 190702"/>
                <a:gd name="connsiteX27" fmla="*/ 49398 w 160976"/>
                <a:gd name="connsiteY27" fmla="*/ 175794 h 190702"/>
                <a:gd name="connsiteX28" fmla="*/ 47263 w 160976"/>
                <a:gd name="connsiteY28" fmla="*/ 174959 h 190702"/>
                <a:gd name="connsiteX29" fmla="*/ 44828 w 160976"/>
                <a:gd name="connsiteY29" fmla="*/ 174025 h 190702"/>
                <a:gd name="connsiteX30" fmla="*/ 42058 w 160976"/>
                <a:gd name="connsiteY30" fmla="*/ 173024 h 190702"/>
                <a:gd name="connsiteX31" fmla="*/ 31549 w 160976"/>
                <a:gd name="connsiteY31" fmla="*/ 169421 h 190702"/>
                <a:gd name="connsiteX32" fmla="*/ 29014 w 160976"/>
                <a:gd name="connsiteY32" fmla="*/ 168621 h 190702"/>
                <a:gd name="connsiteX33" fmla="*/ 27245 w 160976"/>
                <a:gd name="connsiteY33" fmla="*/ 168087 h 190702"/>
                <a:gd name="connsiteX34" fmla="*/ 25310 w 160976"/>
                <a:gd name="connsiteY34" fmla="*/ 167520 h 190702"/>
                <a:gd name="connsiteX35" fmla="*/ 22508 w 160976"/>
                <a:gd name="connsiteY35" fmla="*/ 166719 h 190702"/>
                <a:gd name="connsiteX36" fmla="*/ 19438 w 160976"/>
                <a:gd name="connsiteY36" fmla="*/ 165851 h 190702"/>
                <a:gd name="connsiteX37" fmla="*/ 18070 w 160976"/>
                <a:gd name="connsiteY37" fmla="*/ 165418 h 190702"/>
                <a:gd name="connsiteX38" fmla="*/ 14467 w 160976"/>
                <a:gd name="connsiteY38" fmla="*/ 164517 h 190702"/>
                <a:gd name="connsiteX39" fmla="*/ 14067 w 160976"/>
                <a:gd name="connsiteY39" fmla="*/ 164517 h 190702"/>
                <a:gd name="connsiteX40" fmla="*/ 10730 w 160976"/>
                <a:gd name="connsiteY40" fmla="*/ 163683 h 190702"/>
                <a:gd name="connsiteX41" fmla="*/ 6327 w 160976"/>
                <a:gd name="connsiteY41" fmla="*/ 162682 h 190702"/>
                <a:gd name="connsiteX42" fmla="*/ 2990 w 160976"/>
                <a:gd name="connsiteY42" fmla="*/ 162015 h 190702"/>
                <a:gd name="connsiteX43" fmla="*/ -79 w 160976"/>
                <a:gd name="connsiteY43" fmla="*/ 161414 h 190702"/>
                <a:gd name="connsiteX44" fmla="*/ 2490 w 160976"/>
                <a:gd name="connsiteY44" fmla="*/ 148069 h 190702"/>
                <a:gd name="connsiteX45" fmla="*/ 5126 w 160976"/>
                <a:gd name="connsiteY45" fmla="*/ 134557 h 190702"/>
                <a:gd name="connsiteX46" fmla="*/ 7761 w 160976"/>
                <a:gd name="connsiteY46" fmla="*/ 121212 h 190702"/>
                <a:gd name="connsiteX47" fmla="*/ 9496 w 160976"/>
                <a:gd name="connsiteY47" fmla="*/ 112204 h 190702"/>
                <a:gd name="connsiteX48" fmla="*/ 10430 w 160976"/>
                <a:gd name="connsiteY48" fmla="*/ 107700 h 190702"/>
                <a:gd name="connsiteX49" fmla="*/ 11331 w 160976"/>
                <a:gd name="connsiteY49" fmla="*/ 103196 h 190702"/>
                <a:gd name="connsiteX50" fmla="*/ 12265 w 160976"/>
                <a:gd name="connsiteY50" fmla="*/ 98692 h 190702"/>
                <a:gd name="connsiteX51" fmla="*/ 13166 w 160976"/>
                <a:gd name="connsiteY51" fmla="*/ 94188 h 190702"/>
                <a:gd name="connsiteX52" fmla="*/ 14100 w 160976"/>
                <a:gd name="connsiteY52" fmla="*/ 89684 h 190702"/>
                <a:gd name="connsiteX53" fmla="*/ 14968 w 160976"/>
                <a:gd name="connsiteY53" fmla="*/ 85180 h 190702"/>
                <a:gd name="connsiteX54" fmla="*/ 15868 w 160976"/>
                <a:gd name="connsiteY54" fmla="*/ 80676 h 190702"/>
                <a:gd name="connsiteX55" fmla="*/ 17637 w 160976"/>
                <a:gd name="connsiteY55" fmla="*/ 71701 h 190702"/>
                <a:gd name="connsiteX56" fmla="*/ 18537 w 160976"/>
                <a:gd name="connsiteY56" fmla="*/ 66863 h 190702"/>
                <a:gd name="connsiteX57" fmla="*/ 21106 w 160976"/>
                <a:gd name="connsiteY57" fmla="*/ 53518 h 190702"/>
                <a:gd name="connsiteX58" fmla="*/ 23742 w 160976"/>
                <a:gd name="connsiteY58" fmla="*/ 40006 h 190702"/>
                <a:gd name="connsiteX59" fmla="*/ 26378 w 160976"/>
                <a:gd name="connsiteY59" fmla="*/ 26661 h 190702"/>
                <a:gd name="connsiteX60" fmla="*/ 31249 w 160976"/>
                <a:gd name="connsiteY60" fmla="*/ 27595 h 190702"/>
                <a:gd name="connsiteX61" fmla="*/ 26378 w 160976"/>
                <a:gd name="connsiteY61" fmla="*/ 26628 h 190702"/>
                <a:gd name="connsiteX62" fmla="*/ 29014 w 160976"/>
                <a:gd name="connsiteY62" fmla="*/ 13282 h 190702"/>
                <a:gd name="connsiteX63" fmla="*/ 31349 w 160976"/>
                <a:gd name="connsiteY63" fmla="*/ -63 h 190702"/>
                <a:gd name="connsiteX64" fmla="*/ 35719 w 160976"/>
                <a:gd name="connsiteY64" fmla="*/ 805 h 190702"/>
                <a:gd name="connsiteX65" fmla="*/ 38088 w 160976"/>
                <a:gd name="connsiteY65" fmla="*/ 1305 h 190702"/>
                <a:gd name="connsiteX66" fmla="*/ 41691 w 160976"/>
                <a:gd name="connsiteY66" fmla="*/ 2072 h 190702"/>
                <a:gd name="connsiteX67" fmla="*/ 42292 w 160976"/>
                <a:gd name="connsiteY67" fmla="*/ 2072 h 190702"/>
                <a:gd name="connsiteX68" fmla="*/ 46629 w 160976"/>
                <a:gd name="connsiteY68" fmla="*/ 3040 h 190702"/>
                <a:gd name="connsiteX69" fmla="*/ 47563 w 160976"/>
                <a:gd name="connsiteY69" fmla="*/ 3240 h 190702"/>
                <a:gd name="connsiteX70" fmla="*/ 52634 w 160976"/>
                <a:gd name="connsiteY70" fmla="*/ 4441 h 190702"/>
                <a:gd name="connsiteX71" fmla="*/ 52634 w 160976"/>
                <a:gd name="connsiteY71" fmla="*/ 4441 h 190702"/>
                <a:gd name="connsiteX72" fmla="*/ 57706 w 160976"/>
                <a:gd name="connsiteY72" fmla="*/ 5709 h 190702"/>
                <a:gd name="connsiteX73" fmla="*/ 57939 w 160976"/>
                <a:gd name="connsiteY73" fmla="*/ 5709 h 190702"/>
                <a:gd name="connsiteX74" fmla="*/ 62076 w 160976"/>
                <a:gd name="connsiteY74" fmla="*/ 6810 h 190702"/>
                <a:gd name="connsiteX75" fmla="*/ 63811 w 160976"/>
                <a:gd name="connsiteY75" fmla="*/ 7277 h 190702"/>
                <a:gd name="connsiteX76" fmla="*/ 68048 w 160976"/>
                <a:gd name="connsiteY76" fmla="*/ 8445 h 190702"/>
                <a:gd name="connsiteX77" fmla="*/ 68348 w 160976"/>
                <a:gd name="connsiteY77" fmla="*/ 8445 h 190702"/>
                <a:gd name="connsiteX78" fmla="*/ 73453 w 160976"/>
                <a:gd name="connsiteY78" fmla="*/ 9913 h 190702"/>
                <a:gd name="connsiteX79" fmla="*/ 79658 w 160976"/>
                <a:gd name="connsiteY79" fmla="*/ 11814 h 190702"/>
                <a:gd name="connsiteX80" fmla="*/ 82995 w 160976"/>
                <a:gd name="connsiteY80" fmla="*/ 12882 h 190702"/>
                <a:gd name="connsiteX81" fmla="*/ 84563 w 160976"/>
                <a:gd name="connsiteY81" fmla="*/ 13416 h 190702"/>
                <a:gd name="connsiteX82" fmla="*/ 88133 w 160976"/>
                <a:gd name="connsiteY82" fmla="*/ 14617 h 190702"/>
                <a:gd name="connsiteX83" fmla="*/ 98408 w 160976"/>
                <a:gd name="connsiteY83" fmla="*/ 18187 h 190702"/>
                <a:gd name="connsiteX84" fmla="*/ 100510 w 160976"/>
                <a:gd name="connsiteY84" fmla="*/ 18954 h 190702"/>
                <a:gd name="connsiteX85" fmla="*/ 103847 w 160976"/>
                <a:gd name="connsiteY85" fmla="*/ 20222 h 190702"/>
                <a:gd name="connsiteX86" fmla="*/ 104447 w 160976"/>
                <a:gd name="connsiteY86" fmla="*/ 20422 h 190702"/>
                <a:gd name="connsiteX87" fmla="*/ 108217 w 160976"/>
                <a:gd name="connsiteY87" fmla="*/ 21890 h 190702"/>
                <a:gd name="connsiteX88" fmla="*/ 109685 w 160976"/>
                <a:gd name="connsiteY88" fmla="*/ 22457 h 190702"/>
                <a:gd name="connsiteX89" fmla="*/ 112721 w 160976"/>
                <a:gd name="connsiteY89" fmla="*/ 23658 h 190702"/>
                <a:gd name="connsiteX90" fmla="*/ 119727 w 160976"/>
                <a:gd name="connsiteY90" fmla="*/ 26594 h 190702"/>
                <a:gd name="connsiteX91" fmla="*/ 123898 w 160976"/>
                <a:gd name="connsiteY91" fmla="*/ 28362 h 190702"/>
                <a:gd name="connsiteX92" fmla="*/ 124265 w 160976"/>
                <a:gd name="connsiteY92" fmla="*/ 28529 h 190702"/>
                <a:gd name="connsiteX93" fmla="*/ 128001 w 160976"/>
                <a:gd name="connsiteY93" fmla="*/ 30197 h 190702"/>
                <a:gd name="connsiteX94" fmla="*/ 131338 w 160976"/>
                <a:gd name="connsiteY94" fmla="*/ 31665 h 190702"/>
                <a:gd name="connsiteX95" fmla="*/ 134173 w 160976"/>
                <a:gd name="connsiteY95" fmla="*/ 32967 h 190702"/>
                <a:gd name="connsiteX96" fmla="*/ 139845 w 160976"/>
                <a:gd name="connsiteY96" fmla="*/ 35669 h 190702"/>
                <a:gd name="connsiteX97" fmla="*/ 143182 w 160976"/>
                <a:gd name="connsiteY97" fmla="*/ 37337 h 190702"/>
                <a:gd name="connsiteX98" fmla="*/ 143915 w 160976"/>
                <a:gd name="connsiteY98" fmla="*/ 37704 h 190702"/>
                <a:gd name="connsiteX99" fmla="*/ 147252 w 160976"/>
                <a:gd name="connsiteY99" fmla="*/ 39439 h 190702"/>
                <a:gd name="connsiteX100" fmla="*/ 156860 w 160976"/>
                <a:gd name="connsiteY100" fmla="*/ 44510 h 190702"/>
                <a:gd name="connsiteX101" fmla="*/ 160197 w 160976"/>
                <a:gd name="connsiteY101" fmla="*/ 46345 h 19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160976" h="190702">
                  <a:moveTo>
                    <a:pt x="160897" y="46212"/>
                  </a:moveTo>
                  <a:lnTo>
                    <a:pt x="154225" y="58256"/>
                  </a:lnTo>
                  <a:lnTo>
                    <a:pt x="147552" y="70266"/>
                  </a:lnTo>
                  <a:lnTo>
                    <a:pt x="140879" y="82310"/>
                  </a:lnTo>
                  <a:lnTo>
                    <a:pt x="134207" y="94354"/>
                  </a:lnTo>
                  <a:lnTo>
                    <a:pt x="127534" y="106165"/>
                  </a:lnTo>
                  <a:lnTo>
                    <a:pt x="125165" y="110402"/>
                  </a:lnTo>
                  <a:lnTo>
                    <a:pt x="120728" y="118409"/>
                  </a:lnTo>
                  <a:lnTo>
                    <a:pt x="120728" y="118409"/>
                  </a:lnTo>
                  <a:lnTo>
                    <a:pt x="118493" y="122446"/>
                  </a:lnTo>
                  <a:lnTo>
                    <a:pt x="118493" y="122446"/>
                  </a:lnTo>
                  <a:lnTo>
                    <a:pt x="116291" y="126450"/>
                  </a:lnTo>
                  <a:lnTo>
                    <a:pt x="111854" y="134457"/>
                  </a:lnTo>
                  <a:lnTo>
                    <a:pt x="109618" y="138494"/>
                  </a:lnTo>
                  <a:lnTo>
                    <a:pt x="107416" y="142497"/>
                  </a:lnTo>
                  <a:lnTo>
                    <a:pt x="105181" y="146501"/>
                  </a:lnTo>
                  <a:lnTo>
                    <a:pt x="100711" y="154541"/>
                  </a:lnTo>
                  <a:lnTo>
                    <a:pt x="94038" y="166585"/>
                  </a:lnTo>
                  <a:lnTo>
                    <a:pt x="87365" y="178629"/>
                  </a:lnTo>
                  <a:lnTo>
                    <a:pt x="80693" y="190640"/>
                  </a:lnTo>
                  <a:lnTo>
                    <a:pt x="76823" y="188538"/>
                  </a:lnTo>
                  <a:lnTo>
                    <a:pt x="73653" y="186903"/>
                  </a:lnTo>
                  <a:lnTo>
                    <a:pt x="70083" y="185068"/>
                  </a:lnTo>
                  <a:cubicBezTo>
                    <a:pt x="68882" y="184435"/>
                    <a:pt x="67681" y="183867"/>
                    <a:pt x="66480" y="183300"/>
                  </a:cubicBezTo>
                  <a:lnTo>
                    <a:pt x="63144" y="181699"/>
                  </a:lnTo>
                  <a:lnTo>
                    <a:pt x="56805" y="178863"/>
                  </a:lnTo>
                  <a:lnTo>
                    <a:pt x="53135" y="177295"/>
                  </a:lnTo>
                  <a:lnTo>
                    <a:pt x="49398" y="175794"/>
                  </a:lnTo>
                  <a:lnTo>
                    <a:pt x="47263" y="174959"/>
                  </a:lnTo>
                  <a:lnTo>
                    <a:pt x="44828" y="174025"/>
                  </a:lnTo>
                  <a:lnTo>
                    <a:pt x="42058" y="173024"/>
                  </a:lnTo>
                  <a:cubicBezTo>
                    <a:pt x="38722" y="171723"/>
                    <a:pt x="35085" y="170556"/>
                    <a:pt x="31549" y="169421"/>
                  </a:cubicBezTo>
                  <a:lnTo>
                    <a:pt x="29014" y="168621"/>
                  </a:lnTo>
                  <a:lnTo>
                    <a:pt x="27245" y="168087"/>
                  </a:lnTo>
                  <a:lnTo>
                    <a:pt x="25310" y="167520"/>
                  </a:lnTo>
                  <a:cubicBezTo>
                    <a:pt x="24376" y="167219"/>
                    <a:pt x="23475" y="166952"/>
                    <a:pt x="22508" y="166719"/>
                  </a:cubicBezTo>
                  <a:lnTo>
                    <a:pt x="19438" y="165851"/>
                  </a:lnTo>
                  <a:lnTo>
                    <a:pt x="18070" y="165418"/>
                  </a:lnTo>
                  <a:lnTo>
                    <a:pt x="14467" y="164517"/>
                  </a:lnTo>
                  <a:lnTo>
                    <a:pt x="14067" y="164517"/>
                  </a:lnTo>
                  <a:lnTo>
                    <a:pt x="10730" y="163683"/>
                  </a:lnTo>
                  <a:lnTo>
                    <a:pt x="6327" y="162682"/>
                  </a:lnTo>
                  <a:lnTo>
                    <a:pt x="2990" y="162015"/>
                  </a:lnTo>
                  <a:lnTo>
                    <a:pt x="-79" y="161414"/>
                  </a:lnTo>
                  <a:lnTo>
                    <a:pt x="2490" y="148069"/>
                  </a:lnTo>
                  <a:lnTo>
                    <a:pt x="5126" y="134557"/>
                  </a:lnTo>
                  <a:lnTo>
                    <a:pt x="7761" y="121212"/>
                  </a:lnTo>
                  <a:lnTo>
                    <a:pt x="9496" y="112204"/>
                  </a:lnTo>
                  <a:lnTo>
                    <a:pt x="10430" y="107700"/>
                  </a:lnTo>
                  <a:lnTo>
                    <a:pt x="11331" y="103196"/>
                  </a:lnTo>
                  <a:lnTo>
                    <a:pt x="12265" y="98692"/>
                  </a:lnTo>
                  <a:lnTo>
                    <a:pt x="13166" y="94188"/>
                  </a:lnTo>
                  <a:lnTo>
                    <a:pt x="14100" y="89684"/>
                  </a:lnTo>
                  <a:lnTo>
                    <a:pt x="14968" y="85180"/>
                  </a:lnTo>
                  <a:lnTo>
                    <a:pt x="15868" y="80676"/>
                  </a:lnTo>
                  <a:lnTo>
                    <a:pt x="17637" y="71701"/>
                  </a:lnTo>
                  <a:lnTo>
                    <a:pt x="18537" y="66863"/>
                  </a:lnTo>
                  <a:lnTo>
                    <a:pt x="21106" y="53518"/>
                  </a:lnTo>
                  <a:lnTo>
                    <a:pt x="23742" y="40006"/>
                  </a:lnTo>
                  <a:lnTo>
                    <a:pt x="26378" y="26661"/>
                  </a:lnTo>
                  <a:lnTo>
                    <a:pt x="31249" y="27595"/>
                  </a:lnTo>
                  <a:lnTo>
                    <a:pt x="26378" y="26628"/>
                  </a:lnTo>
                  <a:lnTo>
                    <a:pt x="29014" y="13282"/>
                  </a:lnTo>
                  <a:lnTo>
                    <a:pt x="31349" y="-63"/>
                  </a:lnTo>
                  <a:lnTo>
                    <a:pt x="35719" y="805"/>
                  </a:lnTo>
                  <a:lnTo>
                    <a:pt x="38088" y="1305"/>
                  </a:lnTo>
                  <a:lnTo>
                    <a:pt x="41691" y="2072"/>
                  </a:lnTo>
                  <a:lnTo>
                    <a:pt x="42292" y="2072"/>
                  </a:lnTo>
                  <a:lnTo>
                    <a:pt x="46629" y="3040"/>
                  </a:lnTo>
                  <a:lnTo>
                    <a:pt x="47563" y="3240"/>
                  </a:lnTo>
                  <a:lnTo>
                    <a:pt x="52634" y="4441"/>
                  </a:lnTo>
                  <a:lnTo>
                    <a:pt x="52634" y="4441"/>
                  </a:lnTo>
                  <a:lnTo>
                    <a:pt x="57706" y="5709"/>
                  </a:lnTo>
                  <a:lnTo>
                    <a:pt x="57939" y="5709"/>
                  </a:lnTo>
                  <a:lnTo>
                    <a:pt x="62076" y="6810"/>
                  </a:lnTo>
                  <a:lnTo>
                    <a:pt x="63811" y="7277"/>
                  </a:lnTo>
                  <a:lnTo>
                    <a:pt x="68048" y="8445"/>
                  </a:lnTo>
                  <a:lnTo>
                    <a:pt x="68348" y="8445"/>
                  </a:lnTo>
                  <a:lnTo>
                    <a:pt x="73453" y="9913"/>
                  </a:lnTo>
                  <a:lnTo>
                    <a:pt x="79658" y="11814"/>
                  </a:lnTo>
                  <a:lnTo>
                    <a:pt x="82995" y="12882"/>
                  </a:lnTo>
                  <a:lnTo>
                    <a:pt x="84563" y="13416"/>
                  </a:lnTo>
                  <a:lnTo>
                    <a:pt x="88133" y="14617"/>
                  </a:lnTo>
                  <a:cubicBezTo>
                    <a:pt x="91469" y="15751"/>
                    <a:pt x="95005" y="16952"/>
                    <a:pt x="98408" y="18187"/>
                  </a:cubicBezTo>
                  <a:lnTo>
                    <a:pt x="100510" y="18954"/>
                  </a:lnTo>
                  <a:lnTo>
                    <a:pt x="103847" y="20222"/>
                  </a:lnTo>
                  <a:cubicBezTo>
                    <a:pt x="104053" y="20262"/>
                    <a:pt x="104257" y="20332"/>
                    <a:pt x="104447" y="20422"/>
                  </a:cubicBezTo>
                  <a:lnTo>
                    <a:pt x="108217" y="21890"/>
                  </a:lnTo>
                  <a:lnTo>
                    <a:pt x="109685" y="22457"/>
                  </a:lnTo>
                  <a:lnTo>
                    <a:pt x="112721" y="23658"/>
                  </a:lnTo>
                  <a:cubicBezTo>
                    <a:pt x="115090" y="24626"/>
                    <a:pt x="117425" y="25593"/>
                    <a:pt x="119727" y="26594"/>
                  </a:cubicBezTo>
                  <a:lnTo>
                    <a:pt x="123898" y="28362"/>
                  </a:lnTo>
                  <a:lnTo>
                    <a:pt x="124265" y="28529"/>
                  </a:lnTo>
                  <a:lnTo>
                    <a:pt x="128001" y="30197"/>
                  </a:lnTo>
                  <a:lnTo>
                    <a:pt x="131338" y="31665"/>
                  </a:lnTo>
                  <a:lnTo>
                    <a:pt x="134173" y="32967"/>
                  </a:lnTo>
                  <a:lnTo>
                    <a:pt x="139845" y="35669"/>
                  </a:lnTo>
                  <a:lnTo>
                    <a:pt x="143182" y="37337"/>
                  </a:lnTo>
                  <a:lnTo>
                    <a:pt x="143915" y="37704"/>
                  </a:lnTo>
                  <a:cubicBezTo>
                    <a:pt x="145083" y="38271"/>
                    <a:pt x="146251" y="38838"/>
                    <a:pt x="147252" y="39439"/>
                  </a:cubicBezTo>
                  <a:cubicBezTo>
                    <a:pt x="150588" y="41107"/>
                    <a:pt x="153691" y="42775"/>
                    <a:pt x="156860" y="44510"/>
                  </a:cubicBezTo>
                  <a:lnTo>
                    <a:pt x="160197" y="46345"/>
                  </a:ln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Brīvforma: forma 216">
              <a:extLst>
                <a:ext uri="{FF2B5EF4-FFF2-40B4-BE49-F238E27FC236}">
                  <a16:creationId xmlns:a16="http://schemas.microsoft.com/office/drawing/2014/main" id="{75476723-B208-E6AB-85DF-B4680CCABD0D}"/>
                </a:ext>
              </a:extLst>
            </p:cNvPr>
            <p:cNvSpPr/>
            <p:nvPr/>
          </p:nvSpPr>
          <p:spPr>
            <a:xfrm>
              <a:off x="4771741" y="5178603"/>
              <a:ext cx="171685" cy="161109"/>
            </a:xfrm>
            <a:custGeom>
              <a:avLst/>
              <a:gdLst>
                <a:gd name="connsiteX0" fmla="*/ 171607 w 171685"/>
                <a:gd name="connsiteY0" fmla="*/ 111703 h 161109"/>
                <a:gd name="connsiteX1" fmla="*/ 145917 w 171685"/>
                <a:gd name="connsiteY1" fmla="*/ 121545 h 161109"/>
                <a:gd name="connsiteX2" fmla="*/ 133173 w 171685"/>
                <a:gd name="connsiteY2" fmla="*/ 126450 h 161109"/>
                <a:gd name="connsiteX3" fmla="*/ 128802 w 171685"/>
                <a:gd name="connsiteY3" fmla="*/ 128151 h 161109"/>
                <a:gd name="connsiteX4" fmla="*/ 120228 w 171685"/>
                <a:gd name="connsiteY4" fmla="*/ 131487 h 161109"/>
                <a:gd name="connsiteX5" fmla="*/ 115957 w 171685"/>
                <a:gd name="connsiteY5" fmla="*/ 133122 h 161109"/>
                <a:gd name="connsiteX6" fmla="*/ 111653 w 171685"/>
                <a:gd name="connsiteY6" fmla="*/ 134790 h 161109"/>
                <a:gd name="connsiteX7" fmla="*/ 111653 w 171685"/>
                <a:gd name="connsiteY7" fmla="*/ 134790 h 161109"/>
                <a:gd name="connsiteX8" fmla="*/ 103113 w 171685"/>
                <a:gd name="connsiteY8" fmla="*/ 138127 h 161109"/>
                <a:gd name="connsiteX9" fmla="*/ 98809 w 171685"/>
                <a:gd name="connsiteY9" fmla="*/ 139761 h 161109"/>
                <a:gd name="connsiteX10" fmla="*/ 94538 w 171685"/>
                <a:gd name="connsiteY10" fmla="*/ 141430 h 161109"/>
                <a:gd name="connsiteX11" fmla="*/ 90234 w 171685"/>
                <a:gd name="connsiteY11" fmla="*/ 143064 h 161109"/>
                <a:gd name="connsiteX12" fmla="*/ 90234 w 171685"/>
                <a:gd name="connsiteY12" fmla="*/ 143064 h 161109"/>
                <a:gd name="connsiteX13" fmla="*/ 81694 w 171685"/>
                <a:gd name="connsiteY13" fmla="*/ 146401 h 161109"/>
                <a:gd name="connsiteX14" fmla="*/ 68849 w 171685"/>
                <a:gd name="connsiteY14" fmla="*/ 151338 h 161109"/>
                <a:gd name="connsiteX15" fmla="*/ 56004 w 171685"/>
                <a:gd name="connsiteY15" fmla="*/ 156276 h 161109"/>
                <a:gd name="connsiteX16" fmla="*/ 43293 w 171685"/>
                <a:gd name="connsiteY16" fmla="*/ 161047 h 161109"/>
                <a:gd name="connsiteX17" fmla="*/ -79 w 171685"/>
                <a:gd name="connsiteY17" fmla="*/ 86514 h 161109"/>
                <a:gd name="connsiteX18" fmla="*/ 10597 w 171685"/>
                <a:gd name="connsiteY18" fmla="*/ 77840 h 161109"/>
                <a:gd name="connsiteX19" fmla="*/ 21306 w 171685"/>
                <a:gd name="connsiteY19" fmla="*/ 69199 h 161109"/>
                <a:gd name="connsiteX20" fmla="*/ 31983 w 171685"/>
                <a:gd name="connsiteY20" fmla="*/ 60558 h 161109"/>
                <a:gd name="connsiteX21" fmla="*/ 39122 w 171685"/>
                <a:gd name="connsiteY21" fmla="*/ 54753 h 161109"/>
                <a:gd name="connsiteX22" fmla="*/ 42692 w 171685"/>
                <a:gd name="connsiteY22" fmla="*/ 51883 h 161109"/>
                <a:gd name="connsiteX23" fmla="*/ 46262 w 171685"/>
                <a:gd name="connsiteY23" fmla="*/ 48981 h 161109"/>
                <a:gd name="connsiteX24" fmla="*/ 49832 w 171685"/>
                <a:gd name="connsiteY24" fmla="*/ 46112 h 161109"/>
                <a:gd name="connsiteX25" fmla="*/ 53402 w 171685"/>
                <a:gd name="connsiteY25" fmla="*/ 43209 h 161109"/>
                <a:gd name="connsiteX26" fmla="*/ 56938 w 171685"/>
                <a:gd name="connsiteY26" fmla="*/ 40340 h 161109"/>
                <a:gd name="connsiteX27" fmla="*/ 60508 w 171685"/>
                <a:gd name="connsiteY27" fmla="*/ 37437 h 161109"/>
                <a:gd name="connsiteX28" fmla="*/ 64078 w 171685"/>
                <a:gd name="connsiteY28" fmla="*/ 34568 h 161109"/>
                <a:gd name="connsiteX29" fmla="*/ 71218 w 171685"/>
                <a:gd name="connsiteY29" fmla="*/ 28796 h 161109"/>
                <a:gd name="connsiteX30" fmla="*/ 74921 w 171685"/>
                <a:gd name="connsiteY30" fmla="*/ 25760 h 161109"/>
                <a:gd name="connsiteX31" fmla="*/ 85497 w 171685"/>
                <a:gd name="connsiteY31" fmla="*/ 17253 h 161109"/>
                <a:gd name="connsiteX32" fmla="*/ 96206 w 171685"/>
                <a:gd name="connsiteY32" fmla="*/ 8578 h 161109"/>
                <a:gd name="connsiteX33" fmla="*/ 106682 w 171685"/>
                <a:gd name="connsiteY33" fmla="*/ -63 h 161109"/>
                <a:gd name="connsiteX34" fmla="*/ 108851 w 171685"/>
                <a:gd name="connsiteY34" fmla="*/ 2673 h 161109"/>
                <a:gd name="connsiteX35" fmla="*/ 109919 w 171685"/>
                <a:gd name="connsiteY35" fmla="*/ 4007 h 161109"/>
                <a:gd name="connsiteX36" fmla="*/ 111620 w 171685"/>
                <a:gd name="connsiteY36" fmla="*/ 6143 h 161109"/>
                <a:gd name="connsiteX37" fmla="*/ 116591 w 171685"/>
                <a:gd name="connsiteY37" fmla="*/ 12815 h 161109"/>
                <a:gd name="connsiteX38" fmla="*/ 118126 w 171685"/>
                <a:gd name="connsiteY38" fmla="*/ 14850 h 161109"/>
                <a:gd name="connsiteX39" fmla="*/ 119794 w 171685"/>
                <a:gd name="connsiteY39" fmla="*/ 17119 h 161109"/>
                <a:gd name="connsiteX40" fmla="*/ 121929 w 171685"/>
                <a:gd name="connsiteY40" fmla="*/ 20088 h 161109"/>
                <a:gd name="connsiteX41" fmla="*/ 123764 w 171685"/>
                <a:gd name="connsiteY41" fmla="*/ 22624 h 161109"/>
                <a:gd name="connsiteX42" fmla="*/ 126066 w 171685"/>
                <a:gd name="connsiteY42" fmla="*/ 25960 h 161109"/>
                <a:gd name="connsiteX43" fmla="*/ 128335 w 171685"/>
                <a:gd name="connsiteY43" fmla="*/ 29297 h 161109"/>
                <a:gd name="connsiteX44" fmla="*/ 129903 w 171685"/>
                <a:gd name="connsiteY44" fmla="*/ 31599 h 161109"/>
                <a:gd name="connsiteX45" fmla="*/ 131738 w 171685"/>
                <a:gd name="connsiteY45" fmla="*/ 34334 h 161109"/>
                <a:gd name="connsiteX46" fmla="*/ 133640 w 171685"/>
                <a:gd name="connsiteY46" fmla="*/ 37270 h 161109"/>
                <a:gd name="connsiteX47" fmla="*/ 135675 w 171685"/>
                <a:gd name="connsiteY47" fmla="*/ 40607 h 161109"/>
                <a:gd name="connsiteX48" fmla="*/ 137143 w 171685"/>
                <a:gd name="connsiteY48" fmla="*/ 42942 h 161109"/>
                <a:gd name="connsiteX49" fmla="*/ 142548 w 171685"/>
                <a:gd name="connsiteY49" fmla="*/ 51883 h 161109"/>
                <a:gd name="connsiteX50" fmla="*/ 143849 w 171685"/>
                <a:gd name="connsiteY50" fmla="*/ 54119 h 161109"/>
                <a:gd name="connsiteX51" fmla="*/ 145050 w 171685"/>
                <a:gd name="connsiteY51" fmla="*/ 56254 h 161109"/>
                <a:gd name="connsiteX52" fmla="*/ 146985 w 171685"/>
                <a:gd name="connsiteY52" fmla="*/ 59590 h 161109"/>
                <a:gd name="connsiteX53" fmla="*/ 149254 w 171685"/>
                <a:gd name="connsiteY53" fmla="*/ 63761 h 161109"/>
                <a:gd name="connsiteX54" fmla="*/ 154191 w 171685"/>
                <a:gd name="connsiteY54" fmla="*/ 73102 h 161109"/>
                <a:gd name="connsiteX55" fmla="*/ 155960 w 171685"/>
                <a:gd name="connsiteY55" fmla="*/ 76605 h 161109"/>
                <a:gd name="connsiteX56" fmla="*/ 156327 w 171685"/>
                <a:gd name="connsiteY56" fmla="*/ 77306 h 161109"/>
                <a:gd name="connsiteX57" fmla="*/ 158362 w 171685"/>
                <a:gd name="connsiteY57" fmla="*/ 81543 h 161109"/>
                <a:gd name="connsiteX58" fmla="*/ 160364 w 171685"/>
                <a:gd name="connsiteY58" fmla="*/ 85680 h 161109"/>
                <a:gd name="connsiteX59" fmla="*/ 163033 w 171685"/>
                <a:gd name="connsiteY59" fmla="*/ 91585 h 161109"/>
                <a:gd name="connsiteX60" fmla="*/ 164400 w 171685"/>
                <a:gd name="connsiteY60" fmla="*/ 94655 h 161109"/>
                <a:gd name="connsiteX61" fmla="*/ 165902 w 171685"/>
                <a:gd name="connsiteY61" fmla="*/ 97991 h 161109"/>
                <a:gd name="connsiteX62" fmla="*/ 166903 w 171685"/>
                <a:gd name="connsiteY62" fmla="*/ 100326 h 161109"/>
                <a:gd name="connsiteX63" fmla="*/ 166903 w 171685"/>
                <a:gd name="connsiteY63" fmla="*/ 100326 h 161109"/>
                <a:gd name="connsiteX64" fmla="*/ 170005 w 171685"/>
                <a:gd name="connsiteY64" fmla="*/ 107900 h 161109"/>
                <a:gd name="connsiteX65" fmla="*/ 170005 w 171685"/>
                <a:gd name="connsiteY65" fmla="*/ 107900 h 161109"/>
                <a:gd name="connsiteX66" fmla="*/ 171106 w 171685"/>
                <a:gd name="connsiteY66" fmla="*/ 110702 h 161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71685" h="161109">
                  <a:moveTo>
                    <a:pt x="171607" y="111703"/>
                  </a:moveTo>
                  <a:lnTo>
                    <a:pt x="145917" y="121545"/>
                  </a:lnTo>
                  <a:lnTo>
                    <a:pt x="133173" y="126450"/>
                  </a:lnTo>
                  <a:lnTo>
                    <a:pt x="128802" y="128151"/>
                  </a:lnTo>
                  <a:lnTo>
                    <a:pt x="120228" y="131487"/>
                  </a:lnTo>
                  <a:lnTo>
                    <a:pt x="115957" y="133122"/>
                  </a:lnTo>
                  <a:lnTo>
                    <a:pt x="111653" y="134790"/>
                  </a:lnTo>
                  <a:lnTo>
                    <a:pt x="111653" y="134790"/>
                  </a:lnTo>
                  <a:lnTo>
                    <a:pt x="103113" y="138127"/>
                  </a:lnTo>
                  <a:lnTo>
                    <a:pt x="98809" y="139761"/>
                  </a:lnTo>
                  <a:lnTo>
                    <a:pt x="94538" y="141430"/>
                  </a:lnTo>
                  <a:lnTo>
                    <a:pt x="90234" y="143064"/>
                  </a:lnTo>
                  <a:lnTo>
                    <a:pt x="90234" y="143064"/>
                  </a:lnTo>
                  <a:lnTo>
                    <a:pt x="81694" y="146401"/>
                  </a:lnTo>
                  <a:lnTo>
                    <a:pt x="68849" y="151338"/>
                  </a:lnTo>
                  <a:lnTo>
                    <a:pt x="56004" y="156276"/>
                  </a:lnTo>
                  <a:lnTo>
                    <a:pt x="43293" y="161047"/>
                  </a:lnTo>
                  <a:cubicBezTo>
                    <a:pt x="32853" y="134073"/>
                    <a:pt x="18217" y="108917"/>
                    <a:pt x="-79" y="86514"/>
                  </a:cubicBezTo>
                  <a:lnTo>
                    <a:pt x="10597" y="77840"/>
                  </a:lnTo>
                  <a:lnTo>
                    <a:pt x="21306" y="69199"/>
                  </a:lnTo>
                  <a:lnTo>
                    <a:pt x="31983" y="60558"/>
                  </a:lnTo>
                  <a:lnTo>
                    <a:pt x="39122" y="54753"/>
                  </a:lnTo>
                  <a:lnTo>
                    <a:pt x="42692" y="51883"/>
                  </a:lnTo>
                  <a:lnTo>
                    <a:pt x="46262" y="48981"/>
                  </a:lnTo>
                  <a:lnTo>
                    <a:pt x="49832" y="46112"/>
                  </a:lnTo>
                  <a:lnTo>
                    <a:pt x="53402" y="43209"/>
                  </a:lnTo>
                  <a:lnTo>
                    <a:pt x="56938" y="40340"/>
                  </a:lnTo>
                  <a:lnTo>
                    <a:pt x="60508" y="37437"/>
                  </a:lnTo>
                  <a:lnTo>
                    <a:pt x="64078" y="34568"/>
                  </a:lnTo>
                  <a:lnTo>
                    <a:pt x="71218" y="28796"/>
                  </a:lnTo>
                  <a:lnTo>
                    <a:pt x="74921" y="25760"/>
                  </a:lnTo>
                  <a:lnTo>
                    <a:pt x="85497" y="17253"/>
                  </a:lnTo>
                  <a:lnTo>
                    <a:pt x="96206" y="8578"/>
                  </a:lnTo>
                  <a:lnTo>
                    <a:pt x="106682" y="-63"/>
                  </a:lnTo>
                  <a:lnTo>
                    <a:pt x="108851" y="2673"/>
                  </a:lnTo>
                  <a:lnTo>
                    <a:pt x="109919" y="4007"/>
                  </a:lnTo>
                  <a:lnTo>
                    <a:pt x="111620" y="6143"/>
                  </a:lnTo>
                  <a:lnTo>
                    <a:pt x="116591" y="12815"/>
                  </a:lnTo>
                  <a:lnTo>
                    <a:pt x="118126" y="14850"/>
                  </a:lnTo>
                  <a:cubicBezTo>
                    <a:pt x="118693" y="15618"/>
                    <a:pt x="119227" y="16385"/>
                    <a:pt x="119794" y="17119"/>
                  </a:cubicBezTo>
                  <a:lnTo>
                    <a:pt x="121929" y="20088"/>
                  </a:lnTo>
                  <a:lnTo>
                    <a:pt x="123764" y="22624"/>
                  </a:lnTo>
                  <a:lnTo>
                    <a:pt x="126066" y="25960"/>
                  </a:lnTo>
                  <a:cubicBezTo>
                    <a:pt x="126834" y="27061"/>
                    <a:pt x="127601" y="28162"/>
                    <a:pt x="128335" y="29297"/>
                  </a:cubicBezTo>
                  <a:lnTo>
                    <a:pt x="129903" y="31599"/>
                  </a:lnTo>
                  <a:lnTo>
                    <a:pt x="131738" y="34334"/>
                  </a:lnTo>
                  <a:cubicBezTo>
                    <a:pt x="132305" y="35269"/>
                    <a:pt x="133006" y="36269"/>
                    <a:pt x="133640" y="37270"/>
                  </a:cubicBezTo>
                  <a:lnTo>
                    <a:pt x="135675" y="40607"/>
                  </a:lnTo>
                  <a:lnTo>
                    <a:pt x="137143" y="42942"/>
                  </a:lnTo>
                  <a:cubicBezTo>
                    <a:pt x="138978" y="45911"/>
                    <a:pt x="140813" y="48881"/>
                    <a:pt x="142548" y="51883"/>
                  </a:cubicBezTo>
                  <a:cubicBezTo>
                    <a:pt x="142981" y="52617"/>
                    <a:pt x="143448" y="53385"/>
                    <a:pt x="143849" y="54119"/>
                  </a:cubicBezTo>
                  <a:cubicBezTo>
                    <a:pt x="144249" y="54853"/>
                    <a:pt x="144649" y="55553"/>
                    <a:pt x="145050" y="56254"/>
                  </a:cubicBezTo>
                  <a:lnTo>
                    <a:pt x="146985" y="59590"/>
                  </a:lnTo>
                  <a:cubicBezTo>
                    <a:pt x="147752" y="60991"/>
                    <a:pt x="148519" y="62359"/>
                    <a:pt x="149254" y="63761"/>
                  </a:cubicBezTo>
                  <a:cubicBezTo>
                    <a:pt x="150955" y="66863"/>
                    <a:pt x="152590" y="69966"/>
                    <a:pt x="154191" y="73102"/>
                  </a:cubicBezTo>
                  <a:lnTo>
                    <a:pt x="155960" y="76605"/>
                  </a:lnTo>
                  <a:lnTo>
                    <a:pt x="156327" y="77306"/>
                  </a:lnTo>
                  <a:lnTo>
                    <a:pt x="158362" y="81543"/>
                  </a:lnTo>
                  <a:cubicBezTo>
                    <a:pt x="159062" y="82911"/>
                    <a:pt x="159696" y="84312"/>
                    <a:pt x="160364" y="85680"/>
                  </a:cubicBezTo>
                  <a:cubicBezTo>
                    <a:pt x="161264" y="87648"/>
                    <a:pt x="162165" y="89617"/>
                    <a:pt x="163033" y="91585"/>
                  </a:cubicBezTo>
                  <a:cubicBezTo>
                    <a:pt x="163500" y="92620"/>
                    <a:pt x="163967" y="93620"/>
                    <a:pt x="164400" y="94655"/>
                  </a:cubicBezTo>
                  <a:cubicBezTo>
                    <a:pt x="164834" y="95689"/>
                    <a:pt x="165435" y="96957"/>
                    <a:pt x="165902" y="97991"/>
                  </a:cubicBezTo>
                  <a:cubicBezTo>
                    <a:pt x="166369" y="99025"/>
                    <a:pt x="166569" y="99559"/>
                    <a:pt x="166903" y="100326"/>
                  </a:cubicBezTo>
                  <a:lnTo>
                    <a:pt x="166903" y="100326"/>
                  </a:lnTo>
                  <a:cubicBezTo>
                    <a:pt x="167970" y="102829"/>
                    <a:pt x="169004" y="105364"/>
                    <a:pt x="170005" y="107900"/>
                  </a:cubicBezTo>
                  <a:lnTo>
                    <a:pt x="170005" y="107900"/>
                  </a:lnTo>
                  <a:cubicBezTo>
                    <a:pt x="170372" y="108801"/>
                    <a:pt x="170739" y="109768"/>
                    <a:pt x="171106" y="110702"/>
                  </a:cubicBez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Brīvforma: forma 217">
              <a:extLst>
                <a:ext uri="{FF2B5EF4-FFF2-40B4-BE49-F238E27FC236}">
                  <a16:creationId xmlns:a16="http://schemas.microsoft.com/office/drawing/2014/main" id="{905322D2-4EE3-7076-D8B0-33FBE2B22C8B}"/>
                </a:ext>
              </a:extLst>
            </p:cNvPr>
            <p:cNvSpPr/>
            <p:nvPr/>
          </p:nvSpPr>
          <p:spPr>
            <a:xfrm>
              <a:off x="4202083" y="5085487"/>
              <a:ext cx="714152" cy="711165"/>
            </a:xfrm>
            <a:custGeom>
              <a:avLst/>
              <a:gdLst>
                <a:gd name="connsiteX0" fmla="*/ 713740 w 714152"/>
                <a:gd name="connsiteY0" fmla="*/ 353184 h 711165"/>
                <a:gd name="connsiteX1" fmla="*/ 713740 w 714152"/>
                <a:gd name="connsiteY1" fmla="*/ 359156 h 711165"/>
                <a:gd name="connsiteX2" fmla="*/ 694490 w 714152"/>
                <a:gd name="connsiteY2" fmla="*/ 469588 h 711165"/>
                <a:gd name="connsiteX3" fmla="*/ 693422 w 714152"/>
                <a:gd name="connsiteY3" fmla="*/ 472691 h 711165"/>
                <a:gd name="connsiteX4" fmla="*/ 692288 w 714152"/>
                <a:gd name="connsiteY4" fmla="*/ 475760 h 711165"/>
                <a:gd name="connsiteX5" fmla="*/ 692288 w 714152"/>
                <a:gd name="connsiteY5" fmla="*/ 475760 h 711165"/>
                <a:gd name="connsiteX6" fmla="*/ 691454 w 714152"/>
                <a:gd name="connsiteY6" fmla="*/ 478029 h 711165"/>
                <a:gd name="connsiteX7" fmla="*/ 690219 w 714152"/>
                <a:gd name="connsiteY7" fmla="*/ 481365 h 711165"/>
                <a:gd name="connsiteX8" fmla="*/ 688184 w 714152"/>
                <a:gd name="connsiteY8" fmla="*/ 486536 h 711165"/>
                <a:gd name="connsiteX9" fmla="*/ 687083 w 714152"/>
                <a:gd name="connsiteY9" fmla="*/ 489239 h 711165"/>
                <a:gd name="connsiteX10" fmla="*/ 685682 w 714152"/>
                <a:gd name="connsiteY10" fmla="*/ 492575 h 711165"/>
                <a:gd name="connsiteX11" fmla="*/ 684614 w 714152"/>
                <a:gd name="connsiteY11" fmla="*/ 495044 h 711165"/>
                <a:gd name="connsiteX12" fmla="*/ 676607 w 714152"/>
                <a:gd name="connsiteY12" fmla="*/ 512326 h 711165"/>
                <a:gd name="connsiteX13" fmla="*/ 674639 w 714152"/>
                <a:gd name="connsiteY13" fmla="*/ 516196 h 711165"/>
                <a:gd name="connsiteX14" fmla="*/ 664630 w 714152"/>
                <a:gd name="connsiteY14" fmla="*/ 534279 h 711165"/>
                <a:gd name="connsiteX15" fmla="*/ 662495 w 714152"/>
                <a:gd name="connsiteY15" fmla="*/ 537849 h 711165"/>
                <a:gd name="connsiteX16" fmla="*/ 660893 w 714152"/>
                <a:gd name="connsiteY16" fmla="*/ 540451 h 711165"/>
                <a:gd name="connsiteX17" fmla="*/ 657991 w 714152"/>
                <a:gd name="connsiteY17" fmla="*/ 545122 h 711165"/>
                <a:gd name="connsiteX18" fmla="*/ 656423 w 714152"/>
                <a:gd name="connsiteY18" fmla="*/ 547557 h 711165"/>
                <a:gd name="connsiteX19" fmla="*/ 655488 w 714152"/>
                <a:gd name="connsiteY19" fmla="*/ 548992 h 711165"/>
                <a:gd name="connsiteX20" fmla="*/ 654087 w 714152"/>
                <a:gd name="connsiteY20" fmla="*/ 551127 h 711165"/>
                <a:gd name="connsiteX21" fmla="*/ 652286 w 714152"/>
                <a:gd name="connsiteY21" fmla="*/ 553796 h 711165"/>
                <a:gd name="connsiteX22" fmla="*/ 650451 w 714152"/>
                <a:gd name="connsiteY22" fmla="*/ 556432 h 711165"/>
                <a:gd name="connsiteX23" fmla="*/ 648482 w 714152"/>
                <a:gd name="connsiteY23" fmla="*/ 559301 h 711165"/>
                <a:gd name="connsiteX24" fmla="*/ 646414 w 714152"/>
                <a:gd name="connsiteY24" fmla="*/ 562204 h 711165"/>
                <a:gd name="connsiteX25" fmla="*/ 644445 w 714152"/>
                <a:gd name="connsiteY25" fmla="*/ 564873 h 711165"/>
                <a:gd name="connsiteX26" fmla="*/ 643244 w 714152"/>
                <a:gd name="connsiteY26" fmla="*/ 566507 h 711165"/>
                <a:gd name="connsiteX27" fmla="*/ 641109 w 714152"/>
                <a:gd name="connsiteY27" fmla="*/ 569377 h 711165"/>
                <a:gd name="connsiteX28" fmla="*/ 639341 w 714152"/>
                <a:gd name="connsiteY28" fmla="*/ 571679 h 711165"/>
                <a:gd name="connsiteX29" fmla="*/ 638373 w 714152"/>
                <a:gd name="connsiteY29" fmla="*/ 572947 h 711165"/>
                <a:gd name="connsiteX30" fmla="*/ 636605 w 714152"/>
                <a:gd name="connsiteY30" fmla="*/ 575182 h 711165"/>
                <a:gd name="connsiteX31" fmla="*/ 635938 w 714152"/>
                <a:gd name="connsiteY31" fmla="*/ 576016 h 711165"/>
                <a:gd name="connsiteX32" fmla="*/ 634103 w 714152"/>
                <a:gd name="connsiteY32" fmla="*/ 578351 h 711165"/>
                <a:gd name="connsiteX33" fmla="*/ 633169 w 714152"/>
                <a:gd name="connsiteY33" fmla="*/ 579419 h 711165"/>
                <a:gd name="connsiteX34" fmla="*/ 631267 w 714152"/>
                <a:gd name="connsiteY34" fmla="*/ 581754 h 711165"/>
                <a:gd name="connsiteX35" fmla="*/ 628998 w 714152"/>
                <a:gd name="connsiteY35" fmla="*/ 584490 h 711165"/>
                <a:gd name="connsiteX36" fmla="*/ 627463 w 714152"/>
                <a:gd name="connsiteY36" fmla="*/ 586292 h 711165"/>
                <a:gd name="connsiteX37" fmla="*/ 625795 w 714152"/>
                <a:gd name="connsiteY37" fmla="*/ 588227 h 711165"/>
                <a:gd name="connsiteX38" fmla="*/ 625495 w 714152"/>
                <a:gd name="connsiteY38" fmla="*/ 588560 h 711165"/>
                <a:gd name="connsiteX39" fmla="*/ 623093 w 714152"/>
                <a:gd name="connsiteY39" fmla="*/ 591330 h 711165"/>
                <a:gd name="connsiteX40" fmla="*/ 605077 w 714152"/>
                <a:gd name="connsiteY40" fmla="*/ 610113 h 711165"/>
                <a:gd name="connsiteX41" fmla="*/ 600306 w 714152"/>
                <a:gd name="connsiteY41" fmla="*/ 614684 h 711165"/>
                <a:gd name="connsiteX42" fmla="*/ 583958 w 714152"/>
                <a:gd name="connsiteY42" fmla="*/ 629063 h 711165"/>
                <a:gd name="connsiteX43" fmla="*/ 580922 w 714152"/>
                <a:gd name="connsiteY43" fmla="*/ 631565 h 711165"/>
                <a:gd name="connsiteX44" fmla="*/ 578153 w 714152"/>
                <a:gd name="connsiteY44" fmla="*/ 633734 h 711165"/>
                <a:gd name="connsiteX45" fmla="*/ 577386 w 714152"/>
                <a:gd name="connsiteY45" fmla="*/ 634368 h 711165"/>
                <a:gd name="connsiteX46" fmla="*/ 575217 w 714152"/>
                <a:gd name="connsiteY46" fmla="*/ 636069 h 711165"/>
                <a:gd name="connsiteX47" fmla="*/ 574016 w 714152"/>
                <a:gd name="connsiteY47" fmla="*/ 636970 h 711165"/>
                <a:gd name="connsiteX48" fmla="*/ 571614 w 714152"/>
                <a:gd name="connsiteY48" fmla="*/ 638805 h 711165"/>
                <a:gd name="connsiteX49" fmla="*/ 570813 w 714152"/>
                <a:gd name="connsiteY49" fmla="*/ 639406 h 711165"/>
                <a:gd name="connsiteX50" fmla="*/ 567710 w 714152"/>
                <a:gd name="connsiteY50" fmla="*/ 641741 h 711165"/>
                <a:gd name="connsiteX51" fmla="*/ 564374 w 714152"/>
                <a:gd name="connsiteY51" fmla="*/ 644176 h 711165"/>
                <a:gd name="connsiteX52" fmla="*/ 561405 w 714152"/>
                <a:gd name="connsiteY52" fmla="*/ 646278 h 711165"/>
                <a:gd name="connsiteX53" fmla="*/ 560571 w 714152"/>
                <a:gd name="connsiteY53" fmla="*/ 646879 h 711165"/>
                <a:gd name="connsiteX54" fmla="*/ 557802 w 714152"/>
                <a:gd name="connsiteY54" fmla="*/ 648781 h 711165"/>
                <a:gd name="connsiteX55" fmla="*/ 557268 w 714152"/>
                <a:gd name="connsiteY55" fmla="*/ 649148 h 711165"/>
                <a:gd name="connsiteX56" fmla="*/ 554299 w 714152"/>
                <a:gd name="connsiteY56" fmla="*/ 651149 h 711165"/>
                <a:gd name="connsiteX57" fmla="*/ 553965 w 714152"/>
                <a:gd name="connsiteY57" fmla="*/ 651383 h 711165"/>
                <a:gd name="connsiteX58" fmla="*/ 550629 w 714152"/>
                <a:gd name="connsiteY58" fmla="*/ 653585 h 711165"/>
                <a:gd name="connsiteX59" fmla="*/ 548126 w 714152"/>
                <a:gd name="connsiteY59" fmla="*/ 655220 h 711165"/>
                <a:gd name="connsiteX60" fmla="*/ 547126 w 714152"/>
                <a:gd name="connsiteY60" fmla="*/ 655854 h 711165"/>
                <a:gd name="connsiteX61" fmla="*/ 543589 w 714152"/>
                <a:gd name="connsiteY61" fmla="*/ 658055 h 711165"/>
                <a:gd name="connsiteX62" fmla="*/ 540019 w 714152"/>
                <a:gd name="connsiteY62" fmla="*/ 660224 h 711165"/>
                <a:gd name="connsiteX63" fmla="*/ 532813 w 714152"/>
                <a:gd name="connsiteY63" fmla="*/ 664428 h 711165"/>
                <a:gd name="connsiteX64" fmla="*/ 529476 w 714152"/>
                <a:gd name="connsiteY64" fmla="*/ 666363 h 711165"/>
                <a:gd name="connsiteX65" fmla="*/ 528776 w 714152"/>
                <a:gd name="connsiteY65" fmla="*/ 666763 h 711165"/>
                <a:gd name="connsiteX66" fmla="*/ 525440 w 714152"/>
                <a:gd name="connsiteY66" fmla="*/ 668498 h 711165"/>
                <a:gd name="connsiteX67" fmla="*/ 521770 w 714152"/>
                <a:gd name="connsiteY67" fmla="*/ 670467 h 711165"/>
                <a:gd name="connsiteX68" fmla="*/ 518100 w 714152"/>
                <a:gd name="connsiteY68" fmla="*/ 672302 h 711165"/>
                <a:gd name="connsiteX69" fmla="*/ 517733 w 714152"/>
                <a:gd name="connsiteY69" fmla="*/ 672502 h 711165"/>
                <a:gd name="connsiteX70" fmla="*/ 514397 w 714152"/>
                <a:gd name="connsiteY70" fmla="*/ 674237 h 711165"/>
                <a:gd name="connsiteX71" fmla="*/ 510326 w 714152"/>
                <a:gd name="connsiteY71" fmla="*/ 676238 h 711165"/>
                <a:gd name="connsiteX72" fmla="*/ 509592 w 714152"/>
                <a:gd name="connsiteY72" fmla="*/ 676572 h 711165"/>
                <a:gd name="connsiteX73" fmla="*/ 506256 w 714152"/>
                <a:gd name="connsiteY73" fmla="*/ 678173 h 711165"/>
                <a:gd name="connsiteX74" fmla="*/ 505856 w 714152"/>
                <a:gd name="connsiteY74" fmla="*/ 678374 h 711165"/>
                <a:gd name="connsiteX75" fmla="*/ 381812 w 714152"/>
                <a:gd name="connsiteY75" fmla="*/ 710202 h 711165"/>
                <a:gd name="connsiteX76" fmla="*/ 356123 w 714152"/>
                <a:gd name="connsiteY76" fmla="*/ 711103 h 711165"/>
                <a:gd name="connsiteX77" fmla="*/ 325228 w 714152"/>
                <a:gd name="connsiteY77" fmla="*/ 709768 h 711165"/>
                <a:gd name="connsiteX78" fmla="*/ 321258 w 714152"/>
                <a:gd name="connsiteY78" fmla="*/ 709434 h 711165"/>
                <a:gd name="connsiteX79" fmla="*/ 321258 w 714152"/>
                <a:gd name="connsiteY79" fmla="*/ 709434 h 711165"/>
                <a:gd name="connsiteX80" fmla="*/ 320157 w 714152"/>
                <a:gd name="connsiteY80" fmla="*/ 709434 h 711165"/>
                <a:gd name="connsiteX81" fmla="*/ 317388 w 714152"/>
                <a:gd name="connsiteY81" fmla="*/ 709168 h 711165"/>
                <a:gd name="connsiteX82" fmla="*/ 315753 w 714152"/>
                <a:gd name="connsiteY82" fmla="*/ 709001 h 711165"/>
                <a:gd name="connsiteX83" fmla="*/ 311316 w 714152"/>
                <a:gd name="connsiteY83" fmla="*/ 708467 h 711165"/>
                <a:gd name="connsiteX84" fmla="*/ 306345 w 714152"/>
                <a:gd name="connsiteY84" fmla="*/ 707600 h 711165"/>
                <a:gd name="connsiteX85" fmla="*/ 304410 w 714152"/>
                <a:gd name="connsiteY85" fmla="*/ 707333 h 711165"/>
                <a:gd name="connsiteX86" fmla="*/ 304410 w 714152"/>
                <a:gd name="connsiteY86" fmla="*/ 707333 h 711165"/>
                <a:gd name="connsiteX87" fmla="*/ 300607 w 714152"/>
                <a:gd name="connsiteY87" fmla="*/ 706765 h 711165"/>
                <a:gd name="connsiteX88" fmla="*/ 299772 w 714152"/>
                <a:gd name="connsiteY88" fmla="*/ 706765 h 711165"/>
                <a:gd name="connsiteX89" fmla="*/ 299172 w 714152"/>
                <a:gd name="connsiteY89" fmla="*/ 706765 h 711165"/>
                <a:gd name="connsiteX90" fmla="*/ 295836 w 714152"/>
                <a:gd name="connsiteY90" fmla="*/ 706232 h 711165"/>
                <a:gd name="connsiteX91" fmla="*/ 295168 w 714152"/>
                <a:gd name="connsiteY91" fmla="*/ 706232 h 711165"/>
                <a:gd name="connsiteX92" fmla="*/ 294935 w 714152"/>
                <a:gd name="connsiteY92" fmla="*/ 706232 h 711165"/>
                <a:gd name="connsiteX93" fmla="*/ 291198 w 714152"/>
                <a:gd name="connsiteY93" fmla="*/ 705564 h 711165"/>
                <a:gd name="connsiteX94" fmla="*/ 290664 w 714152"/>
                <a:gd name="connsiteY94" fmla="*/ 705564 h 711165"/>
                <a:gd name="connsiteX95" fmla="*/ 289530 w 714152"/>
                <a:gd name="connsiteY95" fmla="*/ 705331 h 711165"/>
                <a:gd name="connsiteX96" fmla="*/ 285059 w 714152"/>
                <a:gd name="connsiteY96" fmla="*/ 704463 h 711165"/>
                <a:gd name="connsiteX97" fmla="*/ 281189 w 714152"/>
                <a:gd name="connsiteY97" fmla="*/ 703663 h 711165"/>
                <a:gd name="connsiteX98" fmla="*/ 279454 w 714152"/>
                <a:gd name="connsiteY98" fmla="*/ 703296 h 711165"/>
                <a:gd name="connsiteX99" fmla="*/ 276118 w 714152"/>
                <a:gd name="connsiteY99" fmla="*/ 702562 h 711165"/>
                <a:gd name="connsiteX100" fmla="*/ 274683 w 714152"/>
                <a:gd name="connsiteY100" fmla="*/ 702228 h 711165"/>
                <a:gd name="connsiteX101" fmla="*/ 274317 w 714152"/>
                <a:gd name="connsiteY101" fmla="*/ 702228 h 711165"/>
                <a:gd name="connsiteX102" fmla="*/ 270180 w 714152"/>
                <a:gd name="connsiteY102" fmla="*/ 701261 h 711165"/>
                <a:gd name="connsiteX103" fmla="*/ 266043 w 714152"/>
                <a:gd name="connsiteY103" fmla="*/ 700193 h 711165"/>
                <a:gd name="connsiteX104" fmla="*/ 265776 w 714152"/>
                <a:gd name="connsiteY104" fmla="*/ 700193 h 711165"/>
                <a:gd name="connsiteX105" fmla="*/ 264374 w 714152"/>
                <a:gd name="connsiteY105" fmla="*/ 699826 h 711165"/>
                <a:gd name="connsiteX106" fmla="*/ 263874 w 714152"/>
                <a:gd name="connsiteY106" fmla="*/ 699826 h 711165"/>
                <a:gd name="connsiteX107" fmla="*/ 260538 w 714152"/>
                <a:gd name="connsiteY107" fmla="*/ 698925 h 711165"/>
                <a:gd name="connsiteX108" fmla="*/ 260237 w 714152"/>
                <a:gd name="connsiteY108" fmla="*/ 698925 h 711165"/>
                <a:gd name="connsiteX109" fmla="*/ 259704 w 714152"/>
                <a:gd name="connsiteY109" fmla="*/ 698925 h 711165"/>
                <a:gd name="connsiteX110" fmla="*/ 256034 w 714152"/>
                <a:gd name="connsiteY110" fmla="*/ 697858 h 711165"/>
                <a:gd name="connsiteX111" fmla="*/ 254933 w 714152"/>
                <a:gd name="connsiteY111" fmla="*/ 697557 h 711165"/>
                <a:gd name="connsiteX112" fmla="*/ 254666 w 714152"/>
                <a:gd name="connsiteY112" fmla="*/ 697557 h 711165"/>
                <a:gd name="connsiteX113" fmla="*/ 251563 w 714152"/>
                <a:gd name="connsiteY113" fmla="*/ 696656 h 711165"/>
                <a:gd name="connsiteX114" fmla="*/ 250829 w 714152"/>
                <a:gd name="connsiteY114" fmla="*/ 696423 h 711165"/>
                <a:gd name="connsiteX115" fmla="*/ 250629 w 714152"/>
                <a:gd name="connsiteY115" fmla="*/ 696423 h 711165"/>
                <a:gd name="connsiteX116" fmla="*/ 245958 w 714152"/>
                <a:gd name="connsiteY116" fmla="*/ 693921 h 711165"/>
                <a:gd name="connsiteX117" fmla="*/ 241187 w 714152"/>
                <a:gd name="connsiteY117" fmla="*/ 692353 h 711165"/>
                <a:gd name="connsiteX118" fmla="*/ 236450 w 714152"/>
                <a:gd name="connsiteY118" fmla="*/ 690718 h 711165"/>
                <a:gd name="connsiteX119" fmla="*/ 231712 w 714152"/>
                <a:gd name="connsiteY119" fmla="*/ 689016 h 711165"/>
                <a:gd name="connsiteX120" fmla="*/ 227308 w 714152"/>
                <a:gd name="connsiteY120" fmla="*/ 687348 h 711165"/>
                <a:gd name="connsiteX121" fmla="*/ 226707 w 714152"/>
                <a:gd name="connsiteY121" fmla="*/ 687115 h 711165"/>
                <a:gd name="connsiteX122" fmla="*/ 222871 w 714152"/>
                <a:gd name="connsiteY122" fmla="*/ 685613 h 711165"/>
                <a:gd name="connsiteX123" fmla="*/ 222070 w 714152"/>
                <a:gd name="connsiteY123" fmla="*/ 685280 h 711165"/>
                <a:gd name="connsiteX124" fmla="*/ 218333 w 714152"/>
                <a:gd name="connsiteY124" fmla="*/ 683712 h 711165"/>
                <a:gd name="connsiteX125" fmla="*/ 217533 w 714152"/>
                <a:gd name="connsiteY125" fmla="*/ 683411 h 711165"/>
                <a:gd name="connsiteX126" fmla="*/ 217533 w 714152"/>
                <a:gd name="connsiteY126" fmla="*/ 683411 h 711165"/>
                <a:gd name="connsiteX127" fmla="*/ 213229 w 714152"/>
                <a:gd name="connsiteY127" fmla="*/ 681576 h 711165"/>
                <a:gd name="connsiteX128" fmla="*/ 208825 w 714152"/>
                <a:gd name="connsiteY128" fmla="*/ 679608 h 711165"/>
                <a:gd name="connsiteX129" fmla="*/ 208825 w 714152"/>
                <a:gd name="connsiteY129" fmla="*/ 679608 h 711165"/>
                <a:gd name="connsiteX130" fmla="*/ 204388 w 714152"/>
                <a:gd name="connsiteY130" fmla="*/ 677573 h 711165"/>
                <a:gd name="connsiteX131" fmla="*/ 203921 w 714152"/>
                <a:gd name="connsiteY131" fmla="*/ 677339 h 711165"/>
                <a:gd name="connsiteX132" fmla="*/ 200251 w 714152"/>
                <a:gd name="connsiteY132" fmla="*/ 675604 h 711165"/>
                <a:gd name="connsiteX133" fmla="*/ 198883 w 714152"/>
                <a:gd name="connsiteY133" fmla="*/ 674937 h 711165"/>
                <a:gd name="connsiteX134" fmla="*/ 196214 w 714152"/>
                <a:gd name="connsiteY134" fmla="*/ 673603 h 711165"/>
                <a:gd name="connsiteX135" fmla="*/ 194379 w 714152"/>
                <a:gd name="connsiteY135" fmla="*/ 672702 h 711165"/>
                <a:gd name="connsiteX136" fmla="*/ 191042 w 714152"/>
                <a:gd name="connsiteY136" fmla="*/ 671034 h 711165"/>
                <a:gd name="connsiteX137" fmla="*/ 190776 w 714152"/>
                <a:gd name="connsiteY137" fmla="*/ 671034 h 711165"/>
                <a:gd name="connsiteX138" fmla="*/ 186472 w 714152"/>
                <a:gd name="connsiteY138" fmla="*/ 668732 h 711165"/>
                <a:gd name="connsiteX139" fmla="*/ 182869 w 714152"/>
                <a:gd name="connsiteY139" fmla="*/ 666763 h 711165"/>
                <a:gd name="connsiteX140" fmla="*/ 181768 w 714152"/>
                <a:gd name="connsiteY140" fmla="*/ 666063 h 711165"/>
                <a:gd name="connsiteX141" fmla="*/ 177864 w 714152"/>
                <a:gd name="connsiteY141" fmla="*/ 663827 h 711165"/>
                <a:gd name="connsiteX142" fmla="*/ 173594 w 714152"/>
                <a:gd name="connsiteY142" fmla="*/ 661325 h 711165"/>
                <a:gd name="connsiteX143" fmla="*/ 169357 w 714152"/>
                <a:gd name="connsiteY143" fmla="*/ 658756 h 711165"/>
                <a:gd name="connsiteX144" fmla="*/ 165720 w 714152"/>
                <a:gd name="connsiteY144" fmla="*/ 656521 h 711165"/>
                <a:gd name="connsiteX145" fmla="*/ 165286 w 714152"/>
                <a:gd name="connsiteY145" fmla="*/ 656221 h 711165"/>
                <a:gd name="connsiteX146" fmla="*/ 165053 w 714152"/>
                <a:gd name="connsiteY146" fmla="*/ 656221 h 711165"/>
                <a:gd name="connsiteX147" fmla="*/ 164752 w 714152"/>
                <a:gd name="connsiteY147" fmla="*/ 656020 h 711165"/>
                <a:gd name="connsiteX148" fmla="*/ 161016 w 714152"/>
                <a:gd name="connsiteY148" fmla="*/ 653618 h 711165"/>
                <a:gd name="connsiteX149" fmla="*/ 157679 w 714152"/>
                <a:gd name="connsiteY149" fmla="*/ 651450 h 711165"/>
                <a:gd name="connsiteX150" fmla="*/ 156478 w 714152"/>
                <a:gd name="connsiteY150" fmla="*/ 650649 h 711165"/>
                <a:gd name="connsiteX151" fmla="*/ 152809 w 714152"/>
                <a:gd name="connsiteY151" fmla="*/ 648147 h 711165"/>
                <a:gd name="connsiteX152" fmla="*/ 148805 w 714152"/>
                <a:gd name="connsiteY152" fmla="*/ 645311 h 711165"/>
                <a:gd name="connsiteX153" fmla="*/ 144801 w 714152"/>
                <a:gd name="connsiteY153" fmla="*/ 642408 h 711165"/>
                <a:gd name="connsiteX154" fmla="*/ 141465 w 714152"/>
                <a:gd name="connsiteY154" fmla="*/ 639873 h 711165"/>
                <a:gd name="connsiteX155" fmla="*/ 141198 w 714152"/>
                <a:gd name="connsiteY155" fmla="*/ 639673 h 711165"/>
                <a:gd name="connsiteX156" fmla="*/ 140564 w 714152"/>
                <a:gd name="connsiteY156" fmla="*/ 639172 h 711165"/>
                <a:gd name="connsiteX157" fmla="*/ 140564 w 714152"/>
                <a:gd name="connsiteY157" fmla="*/ 639172 h 711165"/>
                <a:gd name="connsiteX158" fmla="*/ 137228 w 714152"/>
                <a:gd name="connsiteY158" fmla="*/ 636670 h 711165"/>
                <a:gd name="connsiteX159" fmla="*/ 137228 w 714152"/>
                <a:gd name="connsiteY159" fmla="*/ 636670 h 711165"/>
                <a:gd name="connsiteX160" fmla="*/ 136995 w 714152"/>
                <a:gd name="connsiteY160" fmla="*/ 636470 h 711165"/>
                <a:gd name="connsiteX161" fmla="*/ 136995 w 714152"/>
                <a:gd name="connsiteY161" fmla="*/ 636470 h 711165"/>
                <a:gd name="connsiteX162" fmla="*/ 133658 w 714152"/>
                <a:gd name="connsiteY162" fmla="*/ 633867 h 711165"/>
                <a:gd name="connsiteX163" fmla="*/ 132991 w 714152"/>
                <a:gd name="connsiteY163" fmla="*/ 633334 h 711165"/>
                <a:gd name="connsiteX164" fmla="*/ 130422 w 714152"/>
                <a:gd name="connsiteY164" fmla="*/ 631265 h 711165"/>
                <a:gd name="connsiteX165" fmla="*/ 130422 w 714152"/>
                <a:gd name="connsiteY165" fmla="*/ 631265 h 711165"/>
                <a:gd name="connsiteX166" fmla="*/ 128687 w 714152"/>
                <a:gd name="connsiteY166" fmla="*/ 629830 h 711165"/>
                <a:gd name="connsiteX167" fmla="*/ 125551 w 714152"/>
                <a:gd name="connsiteY167" fmla="*/ 627228 h 711165"/>
                <a:gd name="connsiteX168" fmla="*/ 122215 w 714152"/>
                <a:gd name="connsiteY168" fmla="*/ 624225 h 711165"/>
                <a:gd name="connsiteX169" fmla="*/ 118878 w 714152"/>
                <a:gd name="connsiteY169" fmla="*/ 621189 h 711165"/>
                <a:gd name="connsiteX170" fmla="*/ 115542 w 714152"/>
                <a:gd name="connsiteY170" fmla="*/ 618253 h 711165"/>
                <a:gd name="connsiteX171" fmla="*/ 114107 w 714152"/>
                <a:gd name="connsiteY171" fmla="*/ 616919 h 711165"/>
                <a:gd name="connsiteX172" fmla="*/ 114107 w 714152"/>
                <a:gd name="connsiteY172" fmla="*/ 616919 h 711165"/>
                <a:gd name="connsiteX173" fmla="*/ 112039 w 714152"/>
                <a:gd name="connsiteY173" fmla="*/ 614984 h 711165"/>
                <a:gd name="connsiteX174" fmla="*/ 110771 w 714152"/>
                <a:gd name="connsiteY174" fmla="*/ 613816 h 711165"/>
                <a:gd name="connsiteX175" fmla="*/ 108469 w 714152"/>
                <a:gd name="connsiteY175" fmla="*/ 611614 h 711165"/>
                <a:gd name="connsiteX176" fmla="*/ 106801 w 714152"/>
                <a:gd name="connsiteY176" fmla="*/ 609979 h 711165"/>
                <a:gd name="connsiteX177" fmla="*/ 104632 w 714152"/>
                <a:gd name="connsiteY177" fmla="*/ 607878 h 711165"/>
                <a:gd name="connsiteX178" fmla="*/ 103732 w 714152"/>
                <a:gd name="connsiteY178" fmla="*/ 606943 h 711165"/>
                <a:gd name="connsiteX179" fmla="*/ 101463 w 714152"/>
                <a:gd name="connsiteY179" fmla="*/ 604675 h 711165"/>
                <a:gd name="connsiteX180" fmla="*/ 99695 w 714152"/>
                <a:gd name="connsiteY180" fmla="*/ 602840 h 711165"/>
                <a:gd name="connsiteX181" fmla="*/ 99128 w 714152"/>
                <a:gd name="connsiteY181" fmla="*/ 602239 h 711165"/>
                <a:gd name="connsiteX182" fmla="*/ 96459 w 714152"/>
                <a:gd name="connsiteY182" fmla="*/ 599503 h 711165"/>
                <a:gd name="connsiteX183" fmla="*/ 96459 w 714152"/>
                <a:gd name="connsiteY183" fmla="*/ 599503 h 711165"/>
                <a:gd name="connsiteX184" fmla="*/ 94156 w 714152"/>
                <a:gd name="connsiteY184" fmla="*/ 597068 h 711165"/>
                <a:gd name="connsiteX185" fmla="*/ 91654 w 714152"/>
                <a:gd name="connsiteY185" fmla="*/ 594299 h 711165"/>
                <a:gd name="connsiteX186" fmla="*/ 90653 w 714152"/>
                <a:gd name="connsiteY186" fmla="*/ 593198 h 711165"/>
                <a:gd name="connsiteX187" fmla="*/ 89653 w 714152"/>
                <a:gd name="connsiteY187" fmla="*/ 592064 h 711165"/>
                <a:gd name="connsiteX188" fmla="*/ 87584 w 714152"/>
                <a:gd name="connsiteY188" fmla="*/ 589761 h 711165"/>
                <a:gd name="connsiteX189" fmla="*/ 87384 w 714152"/>
                <a:gd name="connsiteY189" fmla="*/ 589528 h 711165"/>
                <a:gd name="connsiteX190" fmla="*/ 84982 w 714152"/>
                <a:gd name="connsiteY190" fmla="*/ 586759 h 711165"/>
                <a:gd name="connsiteX191" fmla="*/ 83514 w 714152"/>
                <a:gd name="connsiteY191" fmla="*/ 585057 h 711165"/>
                <a:gd name="connsiteX192" fmla="*/ 82846 w 714152"/>
                <a:gd name="connsiteY192" fmla="*/ 584257 h 711165"/>
                <a:gd name="connsiteX193" fmla="*/ 81712 w 714152"/>
                <a:gd name="connsiteY193" fmla="*/ 582889 h 711165"/>
                <a:gd name="connsiteX194" fmla="*/ 80544 w 714152"/>
                <a:gd name="connsiteY194" fmla="*/ 581521 h 711165"/>
                <a:gd name="connsiteX195" fmla="*/ 80544 w 714152"/>
                <a:gd name="connsiteY195" fmla="*/ 581521 h 711165"/>
                <a:gd name="connsiteX196" fmla="*/ 77208 w 714152"/>
                <a:gd name="connsiteY196" fmla="*/ 577551 h 711165"/>
                <a:gd name="connsiteX197" fmla="*/ 74072 w 714152"/>
                <a:gd name="connsiteY197" fmla="*/ 573580 h 711165"/>
                <a:gd name="connsiteX198" fmla="*/ 73738 w 714152"/>
                <a:gd name="connsiteY198" fmla="*/ 573147 h 711165"/>
                <a:gd name="connsiteX199" fmla="*/ 72104 w 714152"/>
                <a:gd name="connsiteY199" fmla="*/ 571045 h 711165"/>
                <a:gd name="connsiteX200" fmla="*/ 72104 w 714152"/>
                <a:gd name="connsiteY200" fmla="*/ 570878 h 711165"/>
                <a:gd name="connsiteX201" fmla="*/ 71670 w 714152"/>
                <a:gd name="connsiteY201" fmla="*/ 570311 h 711165"/>
                <a:gd name="connsiteX202" fmla="*/ 69935 w 714152"/>
                <a:gd name="connsiteY202" fmla="*/ 567975 h 711165"/>
                <a:gd name="connsiteX203" fmla="*/ 69568 w 714152"/>
                <a:gd name="connsiteY203" fmla="*/ 567508 h 711165"/>
                <a:gd name="connsiteX204" fmla="*/ 68200 w 714152"/>
                <a:gd name="connsiteY204" fmla="*/ 565673 h 711165"/>
                <a:gd name="connsiteX205" fmla="*/ 66432 w 714152"/>
                <a:gd name="connsiteY205" fmla="*/ 563305 h 711165"/>
                <a:gd name="connsiteX206" fmla="*/ 65731 w 714152"/>
                <a:gd name="connsiteY206" fmla="*/ 562370 h 711165"/>
                <a:gd name="connsiteX207" fmla="*/ 63863 w 714152"/>
                <a:gd name="connsiteY207" fmla="*/ 559701 h 711165"/>
                <a:gd name="connsiteX208" fmla="*/ 62595 w 714152"/>
                <a:gd name="connsiteY208" fmla="*/ 557933 h 711165"/>
                <a:gd name="connsiteX209" fmla="*/ 62061 w 714152"/>
                <a:gd name="connsiteY209" fmla="*/ 557132 h 711165"/>
                <a:gd name="connsiteX210" fmla="*/ 60894 w 714152"/>
                <a:gd name="connsiteY210" fmla="*/ 555464 h 711165"/>
                <a:gd name="connsiteX211" fmla="*/ 59993 w 714152"/>
                <a:gd name="connsiteY211" fmla="*/ 554063 h 711165"/>
                <a:gd name="connsiteX212" fmla="*/ 57691 w 714152"/>
                <a:gd name="connsiteY212" fmla="*/ 550727 h 711165"/>
                <a:gd name="connsiteX213" fmla="*/ 54988 w 714152"/>
                <a:gd name="connsiteY213" fmla="*/ 546590 h 711165"/>
                <a:gd name="connsiteX214" fmla="*/ 49951 w 714152"/>
                <a:gd name="connsiteY214" fmla="*/ 538416 h 711165"/>
                <a:gd name="connsiteX215" fmla="*/ 3242 w 714152"/>
                <a:gd name="connsiteY215" fmla="*/ 409868 h 711165"/>
                <a:gd name="connsiteX216" fmla="*/ 1875 w 714152"/>
                <a:gd name="connsiteY216" fmla="*/ 400360 h 711165"/>
                <a:gd name="connsiteX217" fmla="*/ 1875 w 714152"/>
                <a:gd name="connsiteY217" fmla="*/ 400360 h 711165"/>
                <a:gd name="connsiteX218" fmla="*/ 1674 w 714152"/>
                <a:gd name="connsiteY218" fmla="*/ 398692 h 711165"/>
                <a:gd name="connsiteX219" fmla="*/ 1374 w 714152"/>
                <a:gd name="connsiteY219" fmla="*/ 396223 h 711165"/>
                <a:gd name="connsiteX220" fmla="*/ 840 w 714152"/>
                <a:gd name="connsiteY220" fmla="*/ 391619 h 711165"/>
                <a:gd name="connsiteX221" fmla="*/ 573 w 714152"/>
                <a:gd name="connsiteY221" fmla="*/ 388983 h 711165"/>
                <a:gd name="connsiteX222" fmla="*/ 306 w 714152"/>
                <a:gd name="connsiteY222" fmla="*/ 386147 h 711165"/>
                <a:gd name="connsiteX223" fmla="*/ 306 w 714152"/>
                <a:gd name="connsiteY223" fmla="*/ 384779 h 711165"/>
                <a:gd name="connsiteX224" fmla="*/ 39 w 714152"/>
                <a:gd name="connsiteY224" fmla="*/ 381643 h 711165"/>
                <a:gd name="connsiteX225" fmla="*/ 39 w 714152"/>
                <a:gd name="connsiteY225" fmla="*/ 379041 h 711165"/>
                <a:gd name="connsiteX226" fmla="*/ 39 w 714152"/>
                <a:gd name="connsiteY226" fmla="*/ 378207 h 711165"/>
                <a:gd name="connsiteX227" fmla="*/ 39 w 714152"/>
                <a:gd name="connsiteY227" fmla="*/ 377439 h 711165"/>
                <a:gd name="connsiteX228" fmla="*/ 39 w 714152"/>
                <a:gd name="connsiteY228" fmla="*/ 375438 h 711165"/>
                <a:gd name="connsiteX229" fmla="*/ 39 w 714152"/>
                <a:gd name="connsiteY229" fmla="*/ 374503 h 711165"/>
                <a:gd name="connsiteX230" fmla="*/ 39 w 714152"/>
                <a:gd name="connsiteY230" fmla="*/ 372335 h 711165"/>
                <a:gd name="connsiteX231" fmla="*/ 39 w 714152"/>
                <a:gd name="connsiteY231" fmla="*/ 372101 h 711165"/>
                <a:gd name="connsiteX232" fmla="*/ 39 w 714152"/>
                <a:gd name="connsiteY232" fmla="*/ 368064 h 711165"/>
                <a:gd name="connsiteX233" fmla="*/ 39 w 714152"/>
                <a:gd name="connsiteY233" fmla="*/ 367431 h 711165"/>
                <a:gd name="connsiteX234" fmla="*/ 39 w 714152"/>
                <a:gd name="connsiteY234" fmla="*/ 364294 h 711165"/>
                <a:gd name="connsiteX235" fmla="*/ 39 w 714152"/>
                <a:gd name="connsiteY235" fmla="*/ 362860 h 711165"/>
                <a:gd name="connsiteX236" fmla="*/ 39 w 714152"/>
                <a:gd name="connsiteY236" fmla="*/ 359090 h 711165"/>
                <a:gd name="connsiteX237" fmla="*/ 39 w 714152"/>
                <a:gd name="connsiteY237" fmla="*/ 349815 h 711165"/>
                <a:gd name="connsiteX238" fmla="*/ 39 w 714152"/>
                <a:gd name="connsiteY238" fmla="*/ 347246 h 711165"/>
                <a:gd name="connsiteX239" fmla="*/ 39 w 714152"/>
                <a:gd name="connsiteY239" fmla="*/ 344810 h 711165"/>
                <a:gd name="connsiteX240" fmla="*/ 39 w 714152"/>
                <a:gd name="connsiteY240" fmla="*/ 342375 h 711165"/>
                <a:gd name="connsiteX241" fmla="*/ 39 w 714152"/>
                <a:gd name="connsiteY241" fmla="*/ 340874 h 711165"/>
                <a:gd name="connsiteX242" fmla="*/ 39 w 714152"/>
                <a:gd name="connsiteY242" fmla="*/ 340707 h 711165"/>
                <a:gd name="connsiteX243" fmla="*/ 39 w 714152"/>
                <a:gd name="connsiteY243" fmla="*/ 338338 h 711165"/>
                <a:gd name="connsiteX244" fmla="*/ 39 w 714152"/>
                <a:gd name="connsiteY244" fmla="*/ 336503 h 711165"/>
                <a:gd name="connsiteX245" fmla="*/ 39 w 714152"/>
                <a:gd name="connsiteY245" fmla="*/ 336303 h 711165"/>
                <a:gd name="connsiteX246" fmla="*/ 39 w 714152"/>
                <a:gd name="connsiteY246" fmla="*/ 333967 h 711165"/>
                <a:gd name="connsiteX247" fmla="*/ 39 w 714152"/>
                <a:gd name="connsiteY247" fmla="*/ 333600 h 711165"/>
                <a:gd name="connsiteX248" fmla="*/ 39 w 714152"/>
                <a:gd name="connsiteY248" fmla="*/ 332233 h 711165"/>
                <a:gd name="connsiteX249" fmla="*/ 39 w 714152"/>
                <a:gd name="connsiteY249" fmla="*/ 332066 h 711165"/>
                <a:gd name="connsiteX250" fmla="*/ 39 w 714152"/>
                <a:gd name="connsiteY250" fmla="*/ 329297 h 711165"/>
                <a:gd name="connsiteX251" fmla="*/ 39 w 714152"/>
                <a:gd name="connsiteY251" fmla="*/ 327628 h 711165"/>
                <a:gd name="connsiteX252" fmla="*/ 273 w 714152"/>
                <a:gd name="connsiteY252" fmla="*/ 324526 h 711165"/>
                <a:gd name="connsiteX253" fmla="*/ 273 w 714152"/>
                <a:gd name="connsiteY253" fmla="*/ 324159 h 711165"/>
                <a:gd name="connsiteX254" fmla="*/ 640 w 714152"/>
                <a:gd name="connsiteY254" fmla="*/ 320122 h 711165"/>
                <a:gd name="connsiteX255" fmla="*/ 1041 w 714152"/>
                <a:gd name="connsiteY255" fmla="*/ 316252 h 711165"/>
                <a:gd name="connsiteX256" fmla="*/ 1041 w 714152"/>
                <a:gd name="connsiteY256" fmla="*/ 315284 h 711165"/>
                <a:gd name="connsiteX257" fmla="*/ 1407 w 714152"/>
                <a:gd name="connsiteY257" fmla="*/ 311781 h 711165"/>
                <a:gd name="connsiteX258" fmla="*/ 1941 w 714152"/>
                <a:gd name="connsiteY258" fmla="*/ 307644 h 711165"/>
                <a:gd name="connsiteX259" fmla="*/ 4443 w 714152"/>
                <a:gd name="connsiteY259" fmla="*/ 291196 h 711165"/>
                <a:gd name="connsiteX260" fmla="*/ 4911 w 714152"/>
                <a:gd name="connsiteY260" fmla="*/ 288594 h 711165"/>
                <a:gd name="connsiteX261" fmla="*/ 5378 w 714152"/>
                <a:gd name="connsiteY261" fmla="*/ 286125 h 711165"/>
                <a:gd name="connsiteX262" fmla="*/ 6078 w 714152"/>
                <a:gd name="connsiteY262" fmla="*/ 282522 h 711165"/>
                <a:gd name="connsiteX263" fmla="*/ 6445 w 714152"/>
                <a:gd name="connsiteY263" fmla="*/ 280820 h 711165"/>
                <a:gd name="connsiteX264" fmla="*/ 7146 w 714152"/>
                <a:gd name="connsiteY264" fmla="*/ 277484 h 711165"/>
                <a:gd name="connsiteX265" fmla="*/ 8080 w 714152"/>
                <a:gd name="connsiteY265" fmla="*/ 273280 h 711165"/>
                <a:gd name="connsiteX266" fmla="*/ 8080 w 714152"/>
                <a:gd name="connsiteY266" fmla="*/ 272913 h 711165"/>
                <a:gd name="connsiteX267" fmla="*/ 8747 w 714152"/>
                <a:gd name="connsiteY267" fmla="*/ 270077 h 711165"/>
                <a:gd name="connsiteX268" fmla="*/ 8747 w 714152"/>
                <a:gd name="connsiteY268" fmla="*/ 270077 h 711165"/>
                <a:gd name="connsiteX269" fmla="*/ 9314 w 714152"/>
                <a:gd name="connsiteY269" fmla="*/ 267809 h 711165"/>
                <a:gd name="connsiteX270" fmla="*/ 9815 w 714152"/>
                <a:gd name="connsiteY270" fmla="*/ 265774 h 711165"/>
                <a:gd name="connsiteX271" fmla="*/ 11316 w 714152"/>
                <a:gd name="connsiteY271" fmla="*/ 260002 h 711165"/>
                <a:gd name="connsiteX272" fmla="*/ 11850 w 714152"/>
                <a:gd name="connsiteY272" fmla="*/ 258100 h 711165"/>
                <a:gd name="connsiteX273" fmla="*/ 11850 w 714152"/>
                <a:gd name="connsiteY273" fmla="*/ 257866 h 711165"/>
                <a:gd name="connsiteX274" fmla="*/ 12584 w 714152"/>
                <a:gd name="connsiteY274" fmla="*/ 255197 h 711165"/>
                <a:gd name="connsiteX275" fmla="*/ 13752 w 714152"/>
                <a:gd name="connsiteY275" fmla="*/ 251294 h 711165"/>
                <a:gd name="connsiteX276" fmla="*/ 14919 w 714152"/>
                <a:gd name="connsiteY276" fmla="*/ 247390 h 711165"/>
                <a:gd name="connsiteX277" fmla="*/ 17455 w 714152"/>
                <a:gd name="connsiteY277" fmla="*/ 239650 h 711165"/>
                <a:gd name="connsiteX278" fmla="*/ 18756 w 714152"/>
                <a:gd name="connsiteY278" fmla="*/ 235847 h 711165"/>
                <a:gd name="connsiteX279" fmla="*/ 20124 w 714152"/>
                <a:gd name="connsiteY279" fmla="*/ 232010 h 711165"/>
                <a:gd name="connsiteX280" fmla="*/ 21525 w 714152"/>
                <a:gd name="connsiteY280" fmla="*/ 228207 h 711165"/>
                <a:gd name="connsiteX281" fmla="*/ 22660 w 714152"/>
                <a:gd name="connsiteY281" fmla="*/ 225237 h 711165"/>
                <a:gd name="connsiteX282" fmla="*/ 22860 w 714152"/>
                <a:gd name="connsiteY282" fmla="*/ 224737 h 711165"/>
                <a:gd name="connsiteX283" fmla="*/ 22860 w 714152"/>
                <a:gd name="connsiteY283" fmla="*/ 224437 h 711165"/>
                <a:gd name="connsiteX284" fmla="*/ 22860 w 714152"/>
                <a:gd name="connsiteY284" fmla="*/ 224203 h 711165"/>
                <a:gd name="connsiteX285" fmla="*/ 23060 w 714152"/>
                <a:gd name="connsiteY285" fmla="*/ 223736 h 711165"/>
                <a:gd name="connsiteX286" fmla="*/ 24128 w 714152"/>
                <a:gd name="connsiteY286" fmla="*/ 220967 h 711165"/>
                <a:gd name="connsiteX287" fmla="*/ 24128 w 714152"/>
                <a:gd name="connsiteY287" fmla="*/ 220667 h 711165"/>
                <a:gd name="connsiteX288" fmla="*/ 24528 w 714152"/>
                <a:gd name="connsiteY288" fmla="*/ 219632 h 711165"/>
                <a:gd name="connsiteX289" fmla="*/ 26263 w 714152"/>
                <a:gd name="connsiteY289" fmla="*/ 215462 h 711165"/>
                <a:gd name="connsiteX290" fmla="*/ 70669 w 714152"/>
                <a:gd name="connsiteY290" fmla="*/ 137092 h 711165"/>
                <a:gd name="connsiteX291" fmla="*/ 70669 w 714152"/>
                <a:gd name="connsiteY291" fmla="*/ 137092 h 711165"/>
                <a:gd name="connsiteX292" fmla="*/ 73605 w 714152"/>
                <a:gd name="connsiteY292" fmla="*/ 133256 h 711165"/>
                <a:gd name="connsiteX293" fmla="*/ 74939 w 714152"/>
                <a:gd name="connsiteY293" fmla="*/ 131588 h 711165"/>
                <a:gd name="connsiteX294" fmla="*/ 76608 w 714152"/>
                <a:gd name="connsiteY294" fmla="*/ 129452 h 711165"/>
                <a:gd name="connsiteX295" fmla="*/ 78543 w 714152"/>
                <a:gd name="connsiteY295" fmla="*/ 127084 h 711165"/>
                <a:gd name="connsiteX296" fmla="*/ 80177 w 714152"/>
                <a:gd name="connsiteY296" fmla="*/ 125115 h 711165"/>
                <a:gd name="connsiteX297" fmla="*/ 81278 w 714152"/>
                <a:gd name="connsiteY297" fmla="*/ 123814 h 711165"/>
                <a:gd name="connsiteX298" fmla="*/ 82580 w 714152"/>
                <a:gd name="connsiteY298" fmla="*/ 122446 h 711165"/>
                <a:gd name="connsiteX299" fmla="*/ 84715 w 714152"/>
                <a:gd name="connsiteY299" fmla="*/ 119944 h 711165"/>
                <a:gd name="connsiteX300" fmla="*/ 86450 w 714152"/>
                <a:gd name="connsiteY300" fmla="*/ 117942 h 711165"/>
                <a:gd name="connsiteX301" fmla="*/ 87484 w 714152"/>
                <a:gd name="connsiteY301" fmla="*/ 116741 h 711165"/>
                <a:gd name="connsiteX302" fmla="*/ 89019 w 714152"/>
                <a:gd name="connsiteY302" fmla="*/ 115040 h 711165"/>
                <a:gd name="connsiteX303" fmla="*/ 90086 w 714152"/>
                <a:gd name="connsiteY303" fmla="*/ 113872 h 711165"/>
                <a:gd name="connsiteX304" fmla="*/ 91921 w 714152"/>
                <a:gd name="connsiteY304" fmla="*/ 111837 h 711165"/>
                <a:gd name="connsiteX305" fmla="*/ 92555 w 714152"/>
                <a:gd name="connsiteY305" fmla="*/ 111103 h 711165"/>
                <a:gd name="connsiteX306" fmla="*/ 94924 w 714152"/>
                <a:gd name="connsiteY306" fmla="*/ 108567 h 711165"/>
                <a:gd name="connsiteX307" fmla="*/ 97660 w 714152"/>
                <a:gd name="connsiteY307" fmla="*/ 105698 h 711165"/>
                <a:gd name="connsiteX308" fmla="*/ 100429 w 714152"/>
                <a:gd name="connsiteY308" fmla="*/ 102862 h 711165"/>
                <a:gd name="connsiteX309" fmla="*/ 103165 w 714152"/>
                <a:gd name="connsiteY309" fmla="*/ 100060 h 711165"/>
                <a:gd name="connsiteX310" fmla="*/ 106000 w 714152"/>
                <a:gd name="connsiteY310" fmla="*/ 97324 h 711165"/>
                <a:gd name="connsiteX311" fmla="*/ 106000 w 714152"/>
                <a:gd name="connsiteY311" fmla="*/ 97324 h 711165"/>
                <a:gd name="connsiteX312" fmla="*/ 111172 w 714152"/>
                <a:gd name="connsiteY312" fmla="*/ 92353 h 711165"/>
                <a:gd name="connsiteX313" fmla="*/ 114508 w 714152"/>
                <a:gd name="connsiteY313" fmla="*/ 89417 h 711165"/>
                <a:gd name="connsiteX314" fmla="*/ 117844 w 714152"/>
                <a:gd name="connsiteY314" fmla="*/ 86514 h 711165"/>
                <a:gd name="connsiteX315" fmla="*/ 120713 w 714152"/>
                <a:gd name="connsiteY315" fmla="*/ 83979 h 711165"/>
                <a:gd name="connsiteX316" fmla="*/ 123716 w 714152"/>
                <a:gd name="connsiteY316" fmla="*/ 81376 h 711165"/>
                <a:gd name="connsiteX317" fmla="*/ 126218 w 714152"/>
                <a:gd name="connsiteY317" fmla="*/ 79274 h 711165"/>
                <a:gd name="connsiteX318" fmla="*/ 130589 w 714152"/>
                <a:gd name="connsiteY318" fmla="*/ 75638 h 711165"/>
                <a:gd name="connsiteX319" fmla="*/ 133491 w 714152"/>
                <a:gd name="connsiteY319" fmla="*/ 73302 h 711165"/>
                <a:gd name="connsiteX320" fmla="*/ 135927 w 714152"/>
                <a:gd name="connsiteY320" fmla="*/ 71367 h 711165"/>
                <a:gd name="connsiteX321" fmla="*/ 142232 w 714152"/>
                <a:gd name="connsiteY321" fmla="*/ 66563 h 711165"/>
                <a:gd name="connsiteX322" fmla="*/ 145402 w 714152"/>
                <a:gd name="connsiteY322" fmla="*/ 64228 h 711165"/>
                <a:gd name="connsiteX323" fmla="*/ 148738 w 714152"/>
                <a:gd name="connsiteY323" fmla="*/ 61926 h 711165"/>
                <a:gd name="connsiteX324" fmla="*/ 152075 w 714152"/>
                <a:gd name="connsiteY324" fmla="*/ 59624 h 711165"/>
                <a:gd name="connsiteX325" fmla="*/ 154577 w 714152"/>
                <a:gd name="connsiteY325" fmla="*/ 57889 h 711165"/>
                <a:gd name="connsiteX326" fmla="*/ 158614 w 714152"/>
                <a:gd name="connsiteY326" fmla="*/ 55153 h 711165"/>
                <a:gd name="connsiteX327" fmla="*/ 161950 w 714152"/>
                <a:gd name="connsiteY327" fmla="*/ 52984 h 711165"/>
                <a:gd name="connsiteX328" fmla="*/ 165286 w 714152"/>
                <a:gd name="connsiteY328" fmla="*/ 50849 h 711165"/>
                <a:gd name="connsiteX329" fmla="*/ 168623 w 714152"/>
                <a:gd name="connsiteY329" fmla="*/ 48714 h 711165"/>
                <a:gd name="connsiteX330" fmla="*/ 171959 w 714152"/>
                <a:gd name="connsiteY330" fmla="*/ 46679 h 711165"/>
                <a:gd name="connsiteX331" fmla="*/ 177564 w 714152"/>
                <a:gd name="connsiteY331" fmla="*/ 43342 h 711165"/>
                <a:gd name="connsiteX332" fmla="*/ 179999 w 714152"/>
                <a:gd name="connsiteY332" fmla="*/ 41975 h 711165"/>
                <a:gd name="connsiteX333" fmla="*/ 180366 w 714152"/>
                <a:gd name="connsiteY333" fmla="*/ 41741 h 711165"/>
                <a:gd name="connsiteX334" fmla="*/ 182735 w 714152"/>
                <a:gd name="connsiteY334" fmla="*/ 40407 h 711165"/>
                <a:gd name="connsiteX335" fmla="*/ 287762 w 714152"/>
                <a:gd name="connsiteY335" fmla="*/ 2106 h 711165"/>
                <a:gd name="connsiteX336" fmla="*/ 290664 w 714152"/>
                <a:gd name="connsiteY336" fmla="*/ 1539 h 711165"/>
                <a:gd name="connsiteX337" fmla="*/ 291565 w 714152"/>
                <a:gd name="connsiteY337" fmla="*/ 1539 h 711165"/>
                <a:gd name="connsiteX338" fmla="*/ 294201 w 714152"/>
                <a:gd name="connsiteY338" fmla="*/ 1038 h 711165"/>
                <a:gd name="connsiteX339" fmla="*/ 300073 w 714152"/>
                <a:gd name="connsiteY339" fmla="*/ 71 h 711165"/>
                <a:gd name="connsiteX340" fmla="*/ 300807 w 714152"/>
                <a:gd name="connsiteY340" fmla="*/ 4641 h 711165"/>
                <a:gd name="connsiteX341" fmla="*/ 301507 w 714152"/>
                <a:gd name="connsiteY341" fmla="*/ 9179 h 711165"/>
                <a:gd name="connsiteX342" fmla="*/ 302241 w 714152"/>
                <a:gd name="connsiteY342" fmla="*/ 13716 h 711165"/>
                <a:gd name="connsiteX343" fmla="*/ 302942 w 714152"/>
                <a:gd name="connsiteY343" fmla="*/ 18253 h 711165"/>
                <a:gd name="connsiteX344" fmla="*/ 303676 w 714152"/>
                <a:gd name="connsiteY344" fmla="*/ 22791 h 711165"/>
                <a:gd name="connsiteX345" fmla="*/ 304377 w 714152"/>
                <a:gd name="connsiteY345" fmla="*/ 27295 h 711165"/>
                <a:gd name="connsiteX346" fmla="*/ 305110 w 714152"/>
                <a:gd name="connsiteY346" fmla="*/ 31832 h 711165"/>
                <a:gd name="connsiteX347" fmla="*/ 306545 w 714152"/>
                <a:gd name="connsiteY347" fmla="*/ 40907 h 711165"/>
                <a:gd name="connsiteX348" fmla="*/ 308647 w 714152"/>
                <a:gd name="connsiteY348" fmla="*/ 54452 h 711165"/>
                <a:gd name="connsiteX349" fmla="*/ 312951 w 714152"/>
                <a:gd name="connsiteY349" fmla="*/ 81643 h 711165"/>
                <a:gd name="connsiteX350" fmla="*/ 315086 w 714152"/>
                <a:gd name="connsiteY350" fmla="*/ 95222 h 711165"/>
                <a:gd name="connsiteX351" fmla="*/ 317221 w 714152"/>
                <a:gd name="connsiteY351" fmla="*/ 108801 h 711165"/>
                <a:gd name="connsiteX352" fmla="*/ 319390 w 714152"/>
                <a:gd name="connsiteY352" fmla="*/ 122413 h 711165"/>
                <a:gd name="connsiteX353" fmla="*/ 322259 w 714152"/>
                <a:gd name="connsiteY353" fmla="*/ 140529 h 711165"/>
                <a:gd name="connsiteX354" fmla="*/ 324394 w 714152"/>
                <a:gd name="connsiteY354" fmla="*/ 154141 h 711165"/>
                <a:gd name="connsiteX355" fmla="*/ 387417 w 714152"/>
                <a:gd name="connsiteY355" fmla="*/ 153974 h 711165"/>
                <a:gd name="connsiteX356" fmla="*/ 389552 w 714152"/>
                <a:gd name="connsiteY356" fmla="*/ 140395 h 711165"/>
                <a:gd name="connsiteX357" fmla="*/ 389552 w 714152"/>
                <a:gd name="connsiteY357" fmla="*/ 140395 h 711165"/>
                <a:gd name="connsiteX358" fmla="*/ 392455 w 714152"/>
                <a:gd name="connsiteY358" fmla="*/ 122279 h 711165"/>
                <a:gd name="connsiteX359" fmla="*/ 394590 w 714152"/>
                <a:gd name="connsiteY359" fmla="*/ 108701 h 711165"/>
                <a:gd name="connsiteX360" fmla="*/ 396725 w 714152"/>
                <a:gd name="connsiteY360" fmla="*/ 95088 h 711165"/>
                <a:gd name="connsiteX361" fmla="*/ 398861 w 714152"/>
                <a:gd name="connsiteY361" fmla="*/ 81510 h 711165"/>
                <a:gd name="connsiteX362" fmla="*/ 401029 w 714152"/>
                <a:gd name="connsiteY362" fmla="*/ 67898 h 711165"/>
                <a:gd name="connsiteX363" fmla="*/ 403198 w 714152"/>
                <a:gd name="connsiteY363" fmla="*/ 54319 h 711165"/>
                <a:gd name="connsiteX364" fmla="*/ 405333 w 714152"/>
                <a:gd name="connsiteY364" fmla="*/ 40707 h 711165"/>
                <a:gd name="connsiteX365" fmla="*/ 406801 w 714152"/>
                <a:gd name="connsiteY365" fmla="*/ 31665 h 711165"/>
                <a:gd name="connsiteX366" fmla="*/ 407535 w 714152"/>
                <a:gd name="connsiteY366" fmla="*/ 27128 h 711165"/>
                <a:gd name="connsiteX367" fmla="*/ 408236 w 714152"/>
                <a:gd name="connsiteY367" fmla="*/ 22591 h 711165"/>
                <a:gd name="connsiteX368" fmla="*/ 408969 w 714152"/>
                <a:gd name="connsiteY368" fmla="*/ 18053 h 711165"/>
                <a:gd name="connsiteX369" fmla="*/ 409670 w 714152"/>
                <a:gd name="connsiteY369" fmla="*/ 13516 h 711165"/>
                <a:gd name="connsiteX370" fmla="*/ 410404 w 714152"/>
                <a:gd name="connsiteY370" fmla="*/ 8979 h 711165"/>
                <a:gd name="connsiteX371" fmla="*/ 411105 w 714152"/>
                <a:gd name="connsiteY371" fmla="*/ 4475 h 711165"/>
                <a:gd name="connsiteX372" fmla="*/ 411839 w 714152"/>
                <a:gd name="connsiteY372" fmla="*/ -63 h 711165"/>
                <a:gd name="connsiteX373" fmla="*/ 418278 w 714152"/>
                <a:gd name="connsiteY373" fmla="*/ 1005 h 711165"/>
                <a:gd name="connsiteX374" fmla="*/ 421013 w 714152"/>
                <a:gd name="connsiteY374" fmla="*/ 1472 h 711165"/>
                <a:gd name="connsiteX375" fmla="*/ 424083 w 714152"/>
                <a:gd name="connsiteY375" fmla="*/ 2039 h 711165"/>
                <a:gd name="connsiteX376" fmla="*/ 529276 w 714152"/>
                <a:gd name="connsiteY376" fmla="*/ 40140 h 711165"/>
                <a:gd name="connsiteX377" fmla="*/ 529276 w 714152"/>
                <a:gd name="connsiteY377" fmla="*/ 40140 h 711165"/>
                <a:gd name="connsiteX378" fmla="*/ 530644 w 714152"/>
                <a:gd name="connsiteY378" fmla="*/ 40940 h 711165"/>
                <a:gd name="connsiteX379" fmla="*/ 533714 w 714152"/>
                <a:gd name="connsiteY379" fmla="*/ 42675 h 711165"/>
                <a:gd name="connsiteX380" fmla="*/ 534948 w 714152"/>
                <a:gd name="connsiteY380" fmla="*/ 43376 h 711165"/>
                <a:gd name="connsiteX381" fmla="*/ 537517 w 714152"/>
                <a:gd name="connsiteY381" fmla="*/ 44877 h 711165"/>
                <a:gd name="connsiteX382" fmla="*/ 539886 w 714152"/>
                <a:gd name="connsiteY382" fmla="*/ 46278 h 711165"/>
                <a:gd name="connsiteX383" fmla="*/ 540086 w 714152"/>
                <a:gd name="connsiteY383" fmla="*/ 46278 h 711165"/>
                <a:gd name="connsiteX384" fmla="*/ 625962 w 714152"/>
                <a:gd name="connsiteY384" fmla="*/ 118142 h 711165"/>
                <a:gd name="connsiteX385" fmla="*/ 627330 w 714152"/>
                <a:gd name="connsiteY385" fmla="*/ 119710 h 711165"/>
                <a:gd name="connsiteX386" fmla="*/ 629032 w 714152"/>
                <a:gd name="connsiteY386" fmla="*/ 121712 h 711165"/>
                <a:gd name="connsiteX387" fmla="*/ 629232 w 714152"/>
                <a:gd name="connsiteY387" fmla="*/ 121946 h 711165"/>
                <a:gd name="connsiteX388" fmla="*/ 630199 w 714152"/>
                <a:gd name="connsiteY388" fmla="*/ 123113 h 711165"/>
                <a:gd name="connsiteX389" fmla="*/ 634003 w 714152"/>
                <a:gd name="connsiteY389" fmla="*/ 127717 h 711165"/>
                <a:gd name="connsiteX390" fmla="*/ 690286 w 714152"/>
                <a:gd name="connsiteY390" fmla="*/ 224470 h 711165"/>
                <a:gd name="connsiteX391" fmla="*/ 691454 w 714152"/>
                <a:gd name="connsiteY391" fmla="*/ 227539 h 711165"/>
                <a:gd name="connsiteX392" fmla="*/ 692588 w 714152"/>
                <a:gd name="connsiteY392" fmla="*/ 230609 h 711165"/>
                <a:gd name="connsiteX393" fmla="*/ 693722 w 714152"/>
                <a:gd name="connsiteY393" fmla="*/ 233745 h 711165"/>
                <a:gd name="connsiteX394" fmla="*/ 694590 w 714152"/>
                <a:gd name="connsiteY394" fmla="*/ 236214 h 711165"/>
                <a:gd name="connsiteX395" fmla="*/ 714074 w 714152"/>
                <a:gd name="connsiteY395" fmla="*/ 346479 h 711165"/>
                <a:gd name="connsiteX396" fmla="*/ 714074 w 714152"/>
                <a:gd name="connsiteY396" fmla="*/ 349548 h 711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</a:cxnLst>
              <a:rect l="l" t="t" r="r" b="b"/>
              <a:pathLst>
                <a:path w="714152" h="711165">
                  <a:moveTo>
                    <a:pt x="713740" y="353184"/>
                  </a:moveTo>
                  <a:lnTo>
                    <a:pt x="713740" y="359156"/>
                  </a:lnTo>
                  <a:cubicBezTo>
                    <a:pt x="713203" y="396753"/>
                    <a:pt x="706704" y="434026"/>
                    <a:pt x="694490" y="469588"/>
                  </a:cubicBezTo>
                  <a:lnTo>
                    <a:pt x="693422" y="472691"/>
                  </a:lnTo>
                  <a:cubicBezTo>
                    <a:pt x="693055" y="473725"/>
                    <a:pt x="692688" y="474726"/>
                    <a:pt x="692288" y="475760"/>
                  </a:cubicBezTo>
                  <a:lnTo>
                    <a:pt x="692288" y="475760"/>
                  </a:lnTo>
                  <a:cubicBezTo>
                    <a:pt x="692021" y="476527"/>
                    <a:pt x="691754" y="477295"/>
                    <a:pt x="691454" y="478029"/>
                  </a:cubicBezTo>
                  <a:cubicBezTo>
                    <a:pt x="691153" y="478763"/>
                    <a:pt x="690653" y="480231"/>
                    <a:pt x="690219" y="481365"/>
                  </a:cubicBezTo>
                  <a:cubicBezTo>
                    <a:pt x="689552" y="483100"/>
                    <a:pt x="688885" y="484701"/>
                    <a:pt x="688184" y="486536"/>
                  </a:cubicBezTo>
                  <a:cubicBezTo>
                    <a:pt x="687827" y="487471"/>
                    <a:pt x="687460" y="488371"/>
                    <a:pt x="687083" y="489239"/>
                  </a:cubicBezTo>
                  <a:cubicBezTo>
                    <a:pt x="686616" y="490373"/>
                    <a:pt x="686182" y="491507"/>
                    <a:pt x="685682" y="492575"/>
                  </a:cubicBezTo>
                  <a:lnTo>
                    <a:pt x="684614" y="495044"/>
                  </a:lnTo>
                  <a:cubicBezTo>
                    <a:pt x="682112" y="500882"/>
                    <a:pt x="679443" y="506621"/>
                    <a:pt x="676607" y="512326"/>
                  </a:cubicBezTo>
                  <a:cubicBezTo>
                    <a:pt x="675973" y="513627"/>
                    <a:pt x="675306" y="514895"/>
                    <a:pt x="674639" y="516196"/>
                  </a:cubicBezTo>
                  <a:cubicBezTo>
                    <a:pt x="671503" y="522312"/>
                    <a:pt x="668166" y="528340"/>
                    <a:pt x="664630" y="534279"/>
                  </a:cubicBezTo>
                  <a:lnTo>
                    <a:pt x="662495" y="537849"/>
                  </a:lnTo>
                  <a:cubicBezTo>
                    <a:pt x="661961" y="538783"/>
                    <a:pt x="661427" y="539584"/>
                    <a:pt x="660893" y="540451"/>
                  </a:cubicBezTo>
                  <a:cubicBezTo>
                    <a:pt x="659959" y="542019"/>
                    <a:pt x="658958" y="543554"/>
                    <a:pt x="657991" y="545122"/>
                  </a:cubicBezTo>
                  <a:lnTo>
                    <a:pt x="656423" y="547557"/>
                  </a:lnTo>
                  <a:cubicBezTo>
                    <a:pt x="656122" y="548058"/>
                    <a:pt x="655789" y="548458"/>
                    <a:pt x="655488" y="548992"/>
                  </a:cubicBezTo>
                  <a:cubicBezTo>
                    <a:pt x="655188" y="549526"/>
                    <a:pt x="654588" y="550427"/>
                    <a:pt x="654087" y="551127"/>
                  </a:cubicBezTo>
                  <a:cubicBezTo>
                    <a:pt x="653587" y="551828"/>
                    <a:pt x="652919" y="552895"/>
                    <a:pt x="652286" y="553796"/>
                  </a:cubicBezTo>
                  <a:cubicBezTo>
                    <a:pt x="651652" y="554697"/>
                    <a:pt x="651085" y="555564"/>
                    <a:pt x="650451" y="556432"/>
                  </a:cubicBezTo>
                  <a:cubicBezTo>
                    <a:pt x="649817" y="557299"/>
                    <a:pt x="649149" y="558367"/>
                    <a:pt x="648482" y="559301"/>
                  </a:cubicBezTo>
                  <a:cubicBezTo>
                    <a:pt x="647815" y="560235"/>
                    <a:pt x="647114" y="561270"/>
                    <a:pt x="646414" y="562204"/>
                  </a:cubicBezTo>
                  <a:cubicBezTo>
                    <a:pt x="645713" y="563138"/>
                    <a:pt x="645113" y="564005"/>
                    <a:pt x="644445" y="564873"/>
                  </a:cubicBezTo>
                  <a:cubicBezTo>
                    <a:pt x="643778" y="565740"/>
                    <a:pt x="643645" y="565974"/>
                    <a:pt x="643244" y="566507"/>
                  </a:cubicBezTo>
                  <a:cubicBezTo>
                    <a:pt x="642844" y="567041"/>
                    <a:pt x="641843" y="568443"/>
                    <a:pt x="641109" y="569377"/>
                  </a:cubicBezTo>
                  <a:lnTo>
                    <a:pt x="639341" y="571679"/>
                  </a:lnTo>
                  <a:cubicBezTo>
                    <a:pt x="639041" y="572113"/>
                    <a:pt x="638707" y="572513"/>
                    <a:pt x="638373" y="572947"/>
                  </a:cubicBezTo>
                  <a:lnTo>
                    <a:pt x="636605" y="575182"/>
                  </a:lnTo>
                  <a:lnTo>
                    <a:pt x="635938" y="576016"/>
                  </a:lnTo>
                  <a:lnTo>
                    <a:pt x="634103" y="578351"/>
                  </a:lnTo>
                  <a:lnTo>
                    <a:pt x="633169" y="579419"/>
                  </a:lnTo>
                  <a:lnTo>
                    <a:pt x="631267" y="581754"/>
                  </a:lnTo>
                  <a:cubicBezTo>
                    <a:pt x="630600" y="582522"/>
                    <a:pt x="629766" y="583589"/>
                    <a:pt x="628998" y="584490"/>
                  </a:cubicBezTo>
                  <a:lnTo>
                    <a:pt x="627463" y="586292"/>
                  </a:lnTo>
                  <a:lnTo>
                    <a:pt x="625795" y="588227"/>
                  </a:lnTo>
                  <a:lnTo>
                    <a:pt x="625495" y="588560"/>
                  </a:lnTo>
                  <a:lnTo>
                    <a:pt x="623093" y="591330"/>
                  </a:lnTo>
                  <a:cubicBezTo>
                    <a:pt x="617321" y="597802"/>
                    <a:pt x="611316" y="604041"/>
                    <a:pt x="605077" y="610113"/>
                  </a:cubicBezTo>
                  <a:lnTo>
                    <a:pt x="600306" y="614684"/>
                  </a:lnTo>
                  <a:cubicBezTo>
                    <a:pt x="595001" y="619655"/>
                    <a:pt x="589563" y="624426"/>
                    <a:pt x="583958" y="629063"/>
                  </a:cubicBezTo>
                  <a:lnTo>
                    <a:pt x="580922" y="631565"/>
                  </a:lnTo>
                  <a:lnTo>
                    <a:pt x="578153" y="633734"/>
                  </a:lnTo>
                  <a:lnTo>
                    <a:pt x="577386" y="634368"/>
                  </a:lnTo>
                  <a:lnTo>
                    <a:pt x="575217" y="636069"/>
                  </a:lnTo>
                  <a:lnTo>
                    <a:pt x="574016" y="636970"/>
                  </a:lnTo>
                  <a:lnTo>
                    <a:pt x="571614" y="638805"/>
                  </a:lnTo>
                  <a:lnTo>
                    <a:pt x="570813" y="639406"/>
                  </a:lnTo>
                  <a:lnTo>
                    <a:pt x="567710" y="641741"/>
                  </a:lnTo>
                  <a:lnTo>
                    <a:pt x="564374" y="644176"/>
                  </a:lnTo>
                  <a:lnTo>
                    <a:pt x="561405" y="646278"/>
                  </a:lnTo>
                  <a:lnTo>
                    <a:pt x="560571" y="646879"/>
                  </a:lnTo>
                  <a:lnTo>
                    <a:pt x="557802" y="648781"/>
                  </a:lnTo>
                  <a:lnTo>
                    <a:pt x="557268" y="649148"/>
                  </a:lnTo>
                  <a:lnTo>
                    <a:pt x="554299" y="651149"/>
                  </a:lnTo>
                  <a:lnTo>
                    <a:pt x="553965" y="651383"/>
                  </a:lnTo>
                  <a:lnTo>
                    <a:pt x="550629" y="653585"/>
                  </a:lnTo>
                  <a:lnTo>
                    <a:pt x="548126" y="655220"/>
                  </a:lnTo>
                  <a:lnTo>
                    <a:pt x="547126" y="655854"/>
                  </a:lnTo>
                  <a:lnTo>
                    <a:pt x="543589" y="658055"/>
                  </a:lnTo>
                  <a:lnTo>
                    <a:pt x="540019" y="660224"/>
                  </a:lnTo>
                  <a:cubicBezTo>
                    <a:pt x="537650" y="661659"/>
                    <a:pt x="535215" y="663060"/>
                    <a:pt x="532813" y="664428"/>
                  </a:cubicBezTo>
                  <a:lnTo>
                    <a:pt x="529476" y="666363"/>
                  </a:lnTo>
                  <a:lnTo>
                    <a:pt x="528776" y="666763"/>
                  </a:lnTo>
                  <a:lnTo>
                    <a:pt x="525440" y="668498"/>
                  </a:lnTo>
                  <a:lnTo>
                    <a:pt x="521770" y="670467"/>
                  </a:lnTo>
                  <a:cubicBezTo>
                    <a:pt x="520569" y="671100"/>
                    <a:pt x="519368" y="671734"/>
                    <a:pt x="518100" y="672302"/>
                  </a:cubicBezTo>
                  <a:lnTo>
                    <a:pt x="517733" y="672502"/>
                  </a:lnTo>
                  <a:lnTo>
                    <a:pt x="514397" y="674237"/>
                  </a:lnTo>
                  <a:lnTo>
                    <a:pt x="510326" y="676238"/>
                  </a:lnTo>
                  <a:lnTo>
                    <a:pt x="509592" y="676572"/>
                  </a:lnTo>
                  <a:cubicBezTo>
                    <a:pt x="508458" y="677139"/>
                    <a:pt x="507290" y="677673"/>
                    <a:pt x="506256" y="678173"/>
                  </a:cubicBezTo>
                  <a:lnTo>
                    <a:pt x="505856" y="678374"/>
                  </a:lnTo>
                  <a:cubicBezTo>
                    <a:pt x="466768" y="696386"/>
                    <a:pt x="424744" y="707169"/>
                    <a:pt x="381812" y="710202"/>
                  </a:cubicBezTo>
                  <a:cubicBezTo>
                    <a:pt x="373304" y="710802"/>
                    <a:pt x="364763" y="711103"/>
                    <a:pt x="356123" y="711103"/>
                  </a:cubicBezTo>
                  <a:cubicBezTo>
                    <a:pt x="345713" y="711103"/>
                    <a:pt x="335437" y="710669"/>
                    <a:pt x="325228" y="709768"/>
                  </a:cubicBezTo>
                  <a:lnTo>
                    <a:pt x="321258" y="709434"/>
                  </a:lnTo>
                  <a:lnTo>
                    <a:pt x="321258" y="709434"/>
                  </a:lnTo>
                  <a:lnTo>
                    <a:pt x="320157" y="709434"/>
                  </a:lnTo>
                  <a:lnTo>
                    <a:pt x="317388" y="709168"/>
                  </a:lnTo>
                  <a:lnTo>
                    <a:pt x="315753" y="709001"/>
                  </a:lnTo>
                  <a:lnTo>
                    <a:pt x="311316" y="708467"/>
                  </a:lnTo>
                  <a:lnTo>
                    <a:pt x="306345" y="707600"/>
                  </a:lnTo>
                  <a:lnTo>
                    <a:pt x="304410" y="707333"/>
                  </a:lnTo>
                  <a:lnTo>
                    <a:pt x="304410" y="707333"/>
                  </a:lnTo>
                  <a:lnTo>
                    <a:pt x="300607" y="706765"/>
                  </a:lnTo>
                  <a:lnTo>
                    <a:pt x="299772" y="706765"/>
                  </a:lnTo>
                  <a:lnTo>
                    <a:pt x="299172" y="706765"/>
                  </a:lnTo>
                  <a:lnTo>
                    <a:pt x="295836" y="706232"/>
                  </a:lnTo>
                  <a:lnTo>
                    <a:pt x="295168" y="706232"/>
                  </a:lnTo>
                  <a:lnTo>
                    <a:pt x="294935" y="706232"/>
                  </a:lnTo>
                  <a:lnTo>
                    <a:pt x="291198" y="705564"/>
                  </a:lnTo>
                  <a:lnTo>
                    <a:pt x="290664" y="705564"/>
                  </a:lnTo>
                  <a:lnTo>
                    <a:pt x="289530" y="705331"/>
                  </a:lnTo>
                  <a:lnTo>
                    <a:pt x="285059" y="704463"/>
                  </a:lnTo>
                  <a:cubicBezTo>
                    <a:pt x="283758" y="704230"/>
                    <a:pt x="282490" y="703963"/>
                    <a:pt x="281189" y="703663"/>
                  </a:cubicBezTo>
                  <a:lnTo>
                    <a:pt x="279454" y="703296"/>
                  </a:lnTo>
                  <a:lnTo>
                    <a:pt x="276118" y="702562"/>
                  </a:lnTo>
                  <a:lnTo>
                    <a:pt x="274683" y="702228"/>
                  </a:lnTo>
                  <a:lnTo>
                    <a:pt x="274317" y="702228"/>
                  </a:lnTo>
                  <a:lnTo>
                    <a:pt x="270180" y="701261"/>
                  </a:lnTo>
                  <a:lnTo>
                    <a:pt x="266043" y="700193"/>
                  </a:lnTo>
                  <a:lnTo>
                    <a:pt x="265776" y="700193"/>
                  </a:lnTo>
                  <a:lnTo>
                    <a:pt x="264374" y="699826"/>
                  </a:lnTo>
                  <a:lnTo>
                    <a:pt x="263874" y="699826"/>
                  </a:lnTo>
                  <a:lnTo>
                    <a:pt x="260538" y="698925"/>
                  </a:lnTo>
                  <a:lnTo>
                    <a:pt x="260237" y="698925"/>
                  </a:lnTo>
                  <a:lnTo>
                    <a:pt x="259704" y="698925"/>
                  </a:lnTo>
                  <a:lnTo>
                    <a:pt x="256034" y="697858"/>
                  </a:lnTo>
                  <a:lnTo>
                    <a:pt x="254933" y="697557"/>
                  </a:lnTo>
                  <a:lnTo>
                    <a:pt x="254666" y="697557"/>
                  </a:lnTo>
                  <a:lnTo>
                    <a:pt x="251563" y="696656"/>
                  </a:lnTo>
                  <a:lnTo>
                    <a:pt x="250829" y="696423"/>
                  </a:lnTo>
                  <a:lnTo>
                    <a:pt x="250629" y="696423"/>
                  </a:lnTo>
                  <a:lnTo>
                    <a:pt x="245958" y="693921"/>
                  </a:lnTo>
                  <a:lnTo>
                    <a:pt x="241187" y="692353"/>
                  </a:lnTo>
                  <a:lnTo>
                    <a:pt x="236450" y="690718"/>
                  </a:lnTo>
                  <a:lnTo>
                    <a:pt x="231712" y="689016"/>
                  </a:lnTo>
                  <a:lnTo>
                    <a:pt x="227308" y="687348"/>
                  </a:lnTo>
                  <a:lnTo>
                    <a:pt x="226707" y="687115"/>
                  </a:lnTo>
                  <a:lnTo>
                    <a:pt x="222871" y="685613"/>
                  </a:lnTo>
                  <a:lnTo>
                    <a:pt x="222070" y="685280"/>
                  </a:lnTo>
                  <a:lnTo>
                    <a:pt x="218333" y="683712"/>
                  </a:lnTo>
                  <a:lnTo>
                    <a:pt x="217533" y="683411"/>
                  </a:lnTo>
                  <a:lnTo>
                    <a:pt x="217533" y="683411"/>
                  </a:lnTo>
                  <a:lnTo>
                    <a:pt x="213229" y="681576"/>
                  </a:lnTo>
                  <a:lnTo>
                    <a:pt x="208825" y="679608"/>
                  </a:lnTo>
                  <a:lnTo>
                    <a:pt x="208825" y="679608"/>
                  </a:lnTo>
                  <a:lnTo>
                    <a:pt x="204388" y="677573"/>
                  </a:lnTo>
                  <a:lnTo>
                    <a:pt x="203921" y="677339"/>
                  </a:lnTo>
                  <a:lnTo>
                    <a:pt x="200251" y="675604"/>
                  </a:lnTo>
                  <a:lnTo>
                    <a:pt x="198883" y="674937"/>
                  </a:lnTo>
                  <a:lnTo>
                    <a:pt x="196214" y="673603"/>
                  </a:lnTo>
                  <a:lnTo>
                    <a:pt x="194379" y="672702"/>
                  </a:lnTo>
                  <a:lnTo>
                    <a:pt x="191042" y="671034"/>
                  </a:lnTo>
                  <a:lnTo>
                    <a:pt x="190776" y="671034"/>
                  </a:lnTo>
                  <a:lnTo>
                    <a:pt x="186472" y="668732"/>
                  </a:lnTo>
                  <a:cubicBezTo>
                    <a:pt x="185237" y="668098"/>
                    <a:pt x="184036" y="667430"/>
                    <a:pt x="182869" y="666763"/>
                  </a:cubicBezTo>
                  <a:lnTo>
                    <a:pt x="181768" y="666063"/>
                  </a:lnTo>
                  <a:lnTo>
                    <a:pt x="177864" y="663827"/>
                  </a:lnTo>
                  <a:lnTo>
                    <a:pt x="173594" y="661325"/>
                  </a:lnTo>
                  <a:cubicBezTo>
                    <a:pt x="172159" y="660491"/>
                    <a:pt x="170758" y="659624"/>
                    <a:pt x="169357" y="658756"/>
                  </a:cubicBezTo>
                  <a:lnTo>
                    <a:pt x="165720" y="656521"/>
                  </a:lnTo>
                  <a:lnTo>
                    <a:pt x="165286" y="656221"/>
                  </a:lnTo>
                  <a:lnTo>
                    <a:pt x="165053" y="656221"/>
                  </a:lnTo>
                  <a:lnTo>
                    <a:pt x="164752" y="656020"/>
                  </a:lnTo>
                  <a:cubicBezTo>
                    <a:pt x="163485" y="655253"/>
                    <a:pt x="162250" y="654452"/>
                    <a:pt x="161016" y="653618"/>
                  </a:cubicBezTo>
                  <a:lnTo>
                    <a:pt x="157679" y="651450"/>
                  </a:lnTo>
                  <a:lnTo>
                    <a:pt x="156478" y="650649"/>
                  </a:lnTo>
                  <a:lnTo>
                    <a:pt x="152809" y="648147"/>
                  </a:lnTo>
                  <a:cubicBezTo>
                    <a:pt x="151607" y="647279"/>
                    <a:pt x="150140" y="646312"/>
                    <a:pt x="148805" y="645311"/>
                  </a:cubicBezTo>
                  <a:cubicBezTo>
                    <a:pt x="147470" y="644310"/>
                    <a:pt x="146136" y="643376"/>
                    <a:pt x="144801" y="642408"/>
                  </a:cubicBezTo>
                  <a:lnTo>
                    <a:pt x="141465" y="639873"/>
                  </a:lnTo>
                  <a:lnTo>
                    <a:pt x="141198" y="639673"/>
                  </a:lnTo>
                  <a:lnTo>
                    <a:pt x="140564" y="639172"/>
                  </a:lnTo>
                  <a:lnTo>
                    <a:pt x="140564" y="639172"/>
                  </a:lnTo>
                  <a:cubicBezTo>
                    <a:pt x="139463" y="638371"/>
                    <a:pt x="138396" y="637537"/>
                    <a:pt x="137228" y="636670"/>
                  </a:cubicBezTo>
                  <a:lnTo>
                    <a:pt x="137228" y="636670"/>
                  </a:lnTo>
                  <a:lnTo>
                    <a:pt x="136995" y="636470"/>
                  </a:lnTo>
                  <a:lnTo>
                    <a:pt x="136995" y="636470"/>
                  </a:lnTo>
                  <a:lnTo>
                    <a:pt x="133658" y="633867"/>
                  </a:lnTo>
                  <a:lnTo>
                    <a:pt x="132991" y="633334"/>
                  </a:lnTo>
                  <a:lnTo>
                    <a:pt x="130422" y="631265"/>
                  </a:lnTo>
                  <a:lnTo>
                    <a:pt x="130422" y="631265"/>
                  </a:lnTo>
                  <a:lnTo>
                    <a:pt x="128687" y="629830"/>
                  </a:lnTo>
                  <a:lnTo>
                    <a:pt x="125551" y="627228"/>
                  </a:lnTo>
                  <a:lnTo>
                    <a:pt x="122215" y="624225"/>
                  </a:lnTo>
                  <a:lnTo>
                    <a:pt x="118878" y="621189"/>
                  </a:lnTo>
                  <a:cubicBezTo>
                    <a:pt x="117711" y="620188"/>
                    <a:pt x="116676" y="619254"/>
                    <a:pt x="115542" y="618253"/>
                  </a:cubicBezTo>
                  <a:lnTo>
                    <a:pt x="114107" y="616919"/>
                  </a:lnTo>
                  <a:lnTo>
                    <a:pt x="114107" y="616919"/>
                  </a:lnTo>
                  <a:cubicBezTo>
                    <a:pt x="113407" y="616285"/>
                    <a:pt x="112706" y="615651"/>
                    <a:pt x="112039" y="614984"/>
                  </a:cubicBezTo>
                  <a:lnTo>
                    <a:pt x="110771" y="613816"/>
                  </a:lnTo>
                  <a:lnTo>
                    <a:pt x="108469" y="611614"/>
                  </a:lnTo>
                  <a:lnTo>
                    <a:pt x="106801" y="609979"/>
                  </a:lnTo>
                  <a:lnTo>
                    <a:pt x="104632" y="607878"/>
                  </a:lnTo>
                  <a:lnTo>
                    <a:pt x="103732" y="606943"/>
                  </a:lnTo>
                  <a:lnTo>
                    <a:pt x="101463" y="604675"/>
                  </a:lnTo>
                  <a:lnTo>
                    <a:pt x="99695" y="602840"/>
                  </a:lnTo>
                  <a:lnTo>
                    <a:pt x="99128" y="602239"/>
                  </a:lnTo>
                  <a:cubicBezTo>
                    <a:pt x="98193" y="601338"/>
                    <a:pt x="97326" y="600404"/>
                    <a:pt x="96459" y="599503"/>
                  </a:cubicBezTo>
                  <a:lnTo>
                    <a:pt x="96459" y="599503"/>
                  </a:lnTo>
                  <a:lnTo>
                    <a:pt x="94156" y="597068"/>
                  </a:lnTo>
                  <a:lnTo>
                    <a:pt x="91654" y="594299"/>
                  </a:lnTo>
                  <a:lnTo>
                    <a:pt x="90653" y="593198"/>
                  </a:lnTo>
                  <a:lnTo>
                    <a:pt x="89653" y="592064"/>
                  </a:lnTo>
                  <a:lnTo>
                    <a:pt x="87584" y="589761"/>
                  </a:lnTo>
                  <a:lnTo>
                    <a:pt x="87384" y="589528"/>
                  </a:lnTo>
                  <a:lnTo>
                    <a:pt x="84982" y="586759"/>
                  </a:lnTo>
                  <a:lnTo>
                    <a:pt x="83514" y="585057"/>
                  </a:lnTo>
                  <a:lnTo>
                    <a:pt x="82846" y="584257"/>
                  </a:lnTo>
                  <a:lnTo>
                    <a:pt x="81712" y="582889"/>
                  </a:lnTo>
                  <a:lnTo>
                    <a:pt x="80544" y="581521"/>
                  </a:lnTo>
                  <a:lnTo>
                    <a:pt x="80544" y="581521"/>
                  </a:lnTo>
                  <a:lnTo>
                    <a:pt x="77208" y="577551"/>
                  </a:lnTo>
                  <a:cubicBezTo>
                    <a:pt x="76140" y="576249"/>
                    <a:pt x="75106" y="574915"/>
                    <a:pt x="74072" y="573580"/>
                  </a:cubicBezTo>
                  <a:lnTo>
                    <a:pt x="73738" y="573147"/>
                  </a:lnTo>
                  <a:lnTo>
                    <a:pt x="72104" y="571045"/>
                  </a:lnTo>
                  <a:lnTo>
                    <a:pt x="72104" y="570878"/>
                  </a:lnTo>
                  <a:lnTo>
                    <a:pt x="71670" y="570311"/>
                  </a:lnTo>
                  <a:cubicBezTo>
                    <a:pt x="71069" y="569543"/>
                    <a:pt x="70502" y="568743"/>
                    <a:pt x="69935" y="567975"/>
                  </a:cubicBezTo>
                  <a:lnTo>
                    <a:pt x="69568" y="567508"/>
                  </a:lnTo>
                  <a:lnTo>
                    <a:pt x="68200" y="565673"/>
                  </a:lnTo>
                  <a:lnTo>
                    <a:pt x="66432" y="563305"/>
                  </a:lnTo>
                  <a:lnTo>
                    <a:pt x="65731" y="562370"/>
                  </a:lnTo>
                  <a:cubicBezTo>
                    <a:pt x="65131" y="561470"/>
                    <a:pt x="64497" y="560602"/>
                    <a:pt x="63863" y="559701"/>
                  </a:cubicBezTo>
                  <a:lnTo>
                    <a:pt x="62595" y="557933"/>
                  </a:lnTo>
                  <a:lnTo>
                    <a:pt x="62061" y="557132"/>
                  </a:lnTo>
                  <a:lnTo>
                    <a:pt x="60894" y="555464"/>
                  </a:lnTo>
                  <a:lnTo>
                    <a:pt x="59993" y="554063"/>
                  </a:lnTo>
                  <a:lnTo>
                    <a:pt x="57691" y="550727"/>
                  </a:lnTo>
                  <a:cubicBezTo>
                    <a:pt x="56790" y="549359"/>
                    <a:pt x="55856" y="547958"/>
                    <a:pt x="54988" y="546590"/>
                  </a:cubicBezTo>
                  <a:cubicBezTo>
                    <a:pt x="53287" y="543887"/>
                    <a:pt x="51652" y="541152"/>
                    <a:pt x="49951" y="538416"/>
                  </a:cubicBezTo>
                  <a:cubicBezTo>
                    <a:pt x="26203" y="498997"/>
                    <a:pt x="10339" y="455339"/>
                    <a:pt x="3242" y="409868"/>
                  </a:cubicBezTo>
                  <a:cubicBezTo>
                    <a:pt x="2742" y="406732"/>
                    <a:pt x="2275" y="403563"/>
                    <a:pt x="1875" y="400360"/>
                  </a:cubicBezTo>
                  <a:lnTo>
                    <a:pt x="1875" y="400360"/>
                  </a:lnTo>
                  <a:lnTo>
                    <a:pt x="1674" y="398692"/>
                  </a:lnTo>
                  <a:cubicBezTo>
                    <a:pt x="1674" y="397858"/>
                    <a:pt x="1474" y="397023"/>
                    <a:pt x="1374" y="396223"/>
                  </a:cubicBezTo>
                  <a:cubicBezTo>
                    <a:pt x="1174" y="394688"/>
                    <a:pt x="1007" y="393153"/>
                    <a:pt x="840" y="391619"/>
                  </a:cubicBezTo>
                  <a:cubicBezTo>
                    <a:pt x="840" y="390718"/>
                    <a:pt x="673" y="389850"/>
                    <a:pt x="573" y="388983"/>
                  </a:cubicBezTo>
                  <a:cubicBezTo>
                    <a:pt x="473" y="388116"/>
                    <a:pt x="573" y="387081"/>
                    <a:pt x="306" y="386147"/>
                  </a:cubicBezTo>
                  <a:lnTo>
                    <a:pt x="306" y="384779"/>
                  </a:lnTo>
                  <a:cubicBezTo>
                    <a:pt x="306" y="383745"/>
                    <a:pt x="306" y="382677"/>
                    <a:pt x="39" y="381643"/>
                  </a:cubicBezTo>
                  <a:cubicBezTo>
                    <a:pt x="-227" y="380609"/>
                    <a:pt x="39" y="379908"/>
                    <a:pt x="39" y="379041"/>
                  </a:cubicBezTo>
                  <a:cubicBezTo>
                    <a:pt x="56" y="378764"/>
                    <a:pt x="56" y="378484"/>
                    <a:pt x="39" y="378207"/>
                  </a:cubicBezTo>
                  <a:cubicBezTo>
                    <a:pt x="56" y="377950"/>
                    <a:pt x="56" y="377696"/>
                    <a:pt x="39" y="377439"/>
                  </a:cubicBezTo>
                  <a:cubicBezTo>
                    <a:pt x="39" y="376772"/>
                    <a:pt x="39" y="376105"/>
                    <a:pt x="39" y="375438"/>
                  </a:cubicBezTo>
                  <a:lnTo>
                    <a:pt x="39" y="374503"/>
                  </a:lnTo>
                  <a:cubicBezTo>
                    <a:pt x="39" y="373769"/>
                    <a:pt x="39" y="373069"/>
                    <a:pt x="39" y="372335"/>
                  </a:cubicBezTo>
                  <a:lnTo>
                    <a:pt x="39" y="372101"/>
                  </a:lnTo>
                  <a:cubicBezTo>
                    <a:pt x="39" y="370767"/>
                    <a:pt x="39" y="369432"/>
                    <a:pt x="39" y="368064"/>
                  </a:cubicBezTo>
                  <a:lnTo>
                    <a:pt x="39" y="367431"/>
                  </a:lnTo>
                  <a:cubicBezTo>
                    <a:pt x="39" y="366396"/>
                    <a:pt x="39" y="365362"/>
                    <a:pt x="39" y="364294"/>
                  </a:cubicBezTo>
                  <a:lnTo>
                    <a:pt x="39" y="362860"/>
                  </a:lnTo>
                  <a:cubicBezTo>
                    <a:pt x="39" y="361625"/>
                    <a:pt x="39" y="360358"/>
                    <a:pt x="39" y="359090"/>
                  </a:cubicBezTo>
                  <a:lnTo>
                    <a:pt x="39" y="349815"/>
                  </a:lnTo>
                  <a:cubicBezTo>
                    <a:pt x="39" y="348947"/>
                    <a:pt x="39" y="348113"/>
                    <a:pt x="39" y="347246"/>
                  </a:cubicBezTo>
                  <a:cubicBezTo>
                    <a:pt x="39" y="346379"/>
                    <a:pt x="39" y="345611"/>
                    <a:pt x="39" y="344810"/>
                  </a:cubicBezTo>
                  <a:cubicBezTo>
                    <a:pt x="39" y="344010"/>
                    <a:pt x="39" y="343176"/>
                    <a:pt x="39" y="342375"/>
                  </a:cubicBezTo>
                  <a:lnTo>
                    <a:pt x="39" y="340874"/>
                  </a:lnTo>
                  <a:lnTo>
                    <a:pt x="39" y="340707"/>
                  </a:lnTo>
                  <a:cubicBezTo>
                    <a:pt x="39" y="339906"/>
                    <a:pt x="39" y="339105"/>
                    <a:pt x="39" y="338338"/>
                  </a:cubicBezTo>
                  <a:cubicBezTo>
                    <a:pt x="6" y="337727"/>
                    <a:pt x="6" y="337114"/>
                    <a:pt x="39" y="336503"/>
                  </a:cubicBezTo>
                  <a:lnTo>
                    <a:pt x="39" y="336303"/>
                  </a:lnTo>
                  <a:cubicBezTo>
                    <a:pt x="39" y="335502"/>
                    <a:pt x="39" y="334735"/>
                    <a:pt x="39" y="333967"/>
                  </a:cubicBezTo>
                  <a:lnTo>
                    <a:pt x="39" y="333600"/>
                  </a:lnTo>
                  <a:lnTo>
                    <a:pt x="39" y="332233"/>
                  </a:lnTo>
                  <a:lnTo>
                    <a:pt x="39" y="332066"/>
                  </a:lnTo>
                  <a:cubicBezTo>
                    <a:pt x="39" y="331132"/>
                    <a:pt x="39" y="330231"/>
                    <a:pt x="39" y="329297"/>
                  </a:cubicBezTo>
                  <a:lnTo>
                    <a:pt x="39" y="327628"/>
                  </a:lnTo>
                  <a:cubicBezTo>
                    <a:pt x="39" y="326594"/>
                    <a:pt x="39" y="325560"/>
                    <a:pt x="273" y="324526"/>
                  </a:cubicBezTo>
                  <a:lnTo>
                    <a:pt x="273" y="324159"/>
                  </a:lnTo>
                  <a:cubicBezTo>
                    <a:pt x="273" y="322791"/>
                    <a:pt x="507" y="321456"/>
                    <a:pt x="640" y="320122"/>
                  </a:cubicBezTo>
                  <a:cubicBezTo>
                    <a:pt x="774" y="318787"/>
                    <a:pt x="874" y="317519"/>
                    <a:pt x="1041" y="316252"/>
                  </a:cubicBezTo>
                  <a:cubicBezTo>
                    <a:pt x="1024" y="315928"/>
                    <a:pt x="1024" y="315608"/>
                    <a:pt x="1041" y="315284"/>
                  </a:cubicBezTo>
                  <a:cubicBezTo>
                    <a:pt x="1041" y="314116"/>
                    <a:pt x="1274" y="312949"/>
                    <a:pt x="1407" y="311781"/>
                  </a:cubicBezTo>
                  <a:cubicBezTo>
                    <a:pt x="1541" y="310613"/>
                    <a:pt x="1741" y="309012"/>
                    <a:pt x="1941" y="307644"/>
                  </a:cubicBezTo>
                  <a:cubicBezTo>
                    <a:pt x="2642" y="302139"/>
                    <a:pt x="3476" y="296634"/>
                    <a:pt x="4443" y="291196"/>
                  </a:cubicBezTo>
                  <a:cubicBezTo>
                    <a:pt x="4443" y="290295"/>
                    <a:pt x="4777" y="289461"/>
                    <a:pt x="4911" y="288594"/>
                  </a:cubicBezTo>
                  <a:cubicBezTo>
                    <a:pt x="5044" y="287726"/>
                    <a:pt x="5244" y="286959"/>
                    <a:pt x="5378" y="286125"/>
                  </a:cubicBezTo>
                  <a:lnTo>
                    <a:pt x="6078" y="282522"/>
                  </a:lnTo>
                  <a:lnTo>
                    <a:pt x="6445" y="280820"/>
                  </a:lnTo>
                  <a:lnTo>
                    <a:pt x="7146" y="277484"/>
                  </a:lnTo>
                  <a:cubicBezTo>
                    <a:pt x="7446" y="276083"/>
                    <a:pt x="7746" y="274681"/>
                    <a:pt x="8080" y="273280"/>
                  </a:cubicBezTo>
                  <a:lnTo>
                    <a:pt x="8080" y="272913"/>
                  </a:lnTo>
                  <a:cubicBezTo>
                    <a:pt x="8280" y="272012"/>
                    <a:pt x="8514" y="271045"/>
                    <a:pt x="8747" y="270077"/>
                  </a:cubicBezTo>
                  <a:lnTo>
                    <a:pt x="8747" y="270077"/>
                  </a:lnTo>
                  <a:lnTo>
                    <a:pt x="9314" y="267809"/>
                  </a:lnTo>
                  <a:lnTo>
                    <a:pt x="9815" y="265774"/>
                  </a:lnTo>
                  <a:cubicBezTo>
                    <a:pt x="10282" y="263838"/>
                    <a:pt x="10816" y="261937"/>
                    <a:pt x="11316" y="260002"/>
                  </a:cubicBezTo>
                  <a:lnTo>
                    <a:pt x="11850" y="258100"/>
                  </a:lnTo>
                  <a:cubicBezTo>
                    <a:pt x="11813" y="258027"/>
                    <a:pt x="11813" y="257940"/>
                    <a:pt x="11850" y="257866"/>
                  </a:cubicBezTo>
                  <a:cubicBezTo>
                    <a:pt x="12084" y="256966"/>
                    <a:pt x="12350" y="256098"/>
                    <a:pt x="12584" y="255197"/>
                  </a:cubicBezTo>
                  <a:cubicBezTo>
                    <a:pt x="12818" y="254297"/>
                    <a:pt x="13351" y="252595"/>
                    <a:pt x="13752" y="251294"/>
                  </a:cubicBezTo>
                  <a:cubicBezTo>
                    <a:pt x="14152" y="249993"/>
                    <a:pt x="14519" y="248692"/>
                    <a:pt x="14919" y="247390"/>
                  </a:cubicBezTo>
                  <a:cubicBezTo>
                    <a:pt x="15753" y="244822"/>
                    <a:pt x="16588" y="242219"/>
                    <a:pt x="17455" y="239650"/>
                  </a:cubicBezTo>
                  <a:cubicBezTo>
                    <a:pt x="17889" y="238382"/>
                    <a:pt x="18356" y="237115"/>
                    <a:pt x="18756" y="235847"/>
                  </a:cubicBezTo>
                  <a:cubicBezTo>
                    <a:pt x="19157" y="234579"/>
                    <a:pt x="19690" y="233278"/>
                    <a:pt x="20124" y="232010"/>
                  </a:cubicBezTo>
                  <a:cubicBezTo>
                    <a:pt x="20558" y="230742"/>
                    <a:pt x="21025" y="229475"/>
                    <a:pt x="21525" y="228207"/>
                  </a:cubicBezTo>
                  <a:cubicBezTo>
                    <a:pt x="22026" y="226939"/>
                    <a:pt x="22259" y="226238"/>
                    <a:pt x="22660" y="225237"/>
                  </a:cubicBezTo>
                  <a:lnTo>
                    <a:pt x="22860" y="224737"/>
                  </a:lnTo>
                  <a:lnTo>
                    <a:pt x="22860" y="224437"/>
                  </a:lnTo>
                  <a:lnTo>
                    <a:pt x="22860" y="224203"/>
                  </a:lnTo>
                  <a:lnTo>
                    <a:pt x="23060" y="223736"/>
                  </a:lnTo>
                  <a:cubicBezTo>
                    <a:pt x="23394" y="222802"/>
                    <a:pt x="23761" y="221901"/>
                    <a:pt x="24128" y="220967"/>
                  </a:cubicBezTo>
                  <a:cubicBezTo>
                    <a:pt x="24128" y="220967"/>
                    <a:pt x="24128" y="220767"/>
                    <a:pt x="24128" y="220667"/>
                  </a:cubicBezTo>
                  <a:lnTo>
                    <a:pt x="24528" y="219632"/>
                  </a:lnTo>
                  <a:cubicBezTo>
                    <a:pt x="25095" y="218231"/>
                    <a:pt x="25696" y="216830"/>
                    <a:pt x="26263" y="215462"/>
                  </a:cubicBezTo>
                  <a:cubicBezTo>
                    <a:pt x="37703" y="187571"/>
                    <a:pt x="52623" y="161241"/>
                    <a:pt x="70669" y="137092"/>
                  </a:cubicBezTo>
                  <a:lnTo>
                    <a:pt x="70669" y="137092"/>
                  </a:lnTo>
                  <a:cubicBezTo>
                    <a:pt x="71636" y="135791"/>
                    <a:pt x="72637" y="134523"/>
                    <a:pt x="73605" y="133256"/>
                  </a:cubicBezTo>
                  <a:cubicBezTo>
                    <a:pt x="74039" y="132689"/>
                    <a:pt x="74472" y="132121"/>
                    <a:pt x="74939" y="131588"/>
                  </a:cubicBezTo>
                  <a:lnTo>
                    <a:pt x="76608" y="129452"/>
                  </a:lnTo>
                  <a:lnTo>
                    <a:pt x="78543" y="127084"/>
                  </a:lnTo>
                  <a:lnTo>
                    <a:pt x="80177" y="125115"/>
                  </a:lnTo>
                  <a:lnTo>
                    <a:pt x="81278" y="123814"/>
                  </a:lnTo>
                  <a:lnTo>
                    <a:pt x="82580" y="122446"/>
                  </a:lnTo>
                  <a:lnTo>
                    <a:pt x="84715" y="119944"/>
                  </a:lnTo>
                  <a:lnTo>
                    <a:pt x="86450" y="117942"/>
                  </a:lnTo>
                  <a:lnTo>
                    <a:pt x="87484" y="116741"/>
                  </a:lnTo>
                  <a:lnTo>
                    <a:pt x="89019" y="115040"/>
                  </a:lnTo>
                  <a:lnTo>
                    <a:pt x="90086" y="113872"/>
                  </a:lnTo>
                  <a:cubicBezTo>
                    <a:pt x="90687" y="113171"/>
                    <a:pt x="91287" y="112504"/>
                    <a:pt x="91921" y="111837"/>
                  </a:cubicBezTo>
                  <a:lnTo>
                    <a:pt x="92555" y="111103"/>
                  </a:lnTo>
                  <a:lnTo>
                    <a:pt x="94924" y="108567"/>
                  </a:lnTo>
                  <a:lnTo>
                    <a:pt x="97660" y="105698"/>
                  </a:lnTo>
                  <a:lnTo>
                    <a:pt x="100429" y="102862"/>
                  </a:lnTo>
                  <a:lnTo>
                    <a:pt x="103165" y="100060"/>
                  </a:lnTo>
                  <a:lnTo>
                    <a:pt x="106000" y="97324"/>
                  </a:lnTo>
                  <a:lnTo>
                    <a:pt x="106000" y="97324"/>
                  </a:lnTo>
                  <a:lnTo>
                    <a:pt x="111172" y="92353"/>
                  </a:lnTo>
                  <a:lnTo>
                    <a:pt x="114508" y="89417"/>
                  </a:lnTo>
                  <a:lnTo>
                    <a:pt x="117844" y="86514"/>
                  </a:lnTo>
                  <a:lnTo>
                    <a:pt x="120713" y="83979"/>
                  </a:lnTo>
                  <a:lnTo>
                    <a:pt x="123716" y="81376"/>
                  </a:lnTo>
                  <a:lnTo>
                    <a:pt x="126218" y="79274"/>
                  </a:lnTo>
                  <a:cubicBezTo>
                    <a:pt x="127653" y="78040"/>
                    <a:pt x="129121" y="76839"/>
                    <a:pt x="130589" y="75638"/>
                  </a:cubicBezTo>
                  <a:lnTo>
                    <a:pt x="133491" y="73302"/>
                  </a:lnTo>
                  <a:lnTo>
                    <a:pt x="135927" y="71367"/>
                  </a:lnTo>
                  <a:lnTo>
                    <a:pt x="142232" y="66563"/>
                  </a:lnTo>
                  <a:lnTo>
                    <a:pt x="145402" y="64228"/>
                  </a:lnTo>
                  <a:cubicBezTo>
                    <a:pt x="146470" y="63460"/>
                    <a:pt x="147537" y="62660"/>
                    <a:pt x="148738" y="61926"/>
                  </a:cubicBezTo>
                  <a:lnTo>
                    <a:pt x="152075" y="59624"/>
                  </a:lnTo>
                  <a:lnTo>
                    <a:pt x="154577" y="57889"/>
                  </a:lnTo>
                  <a:lnTo>
                    <a:pt x="158614" y="55153"/>
                  </a:lnTo>
                  <a:cubicBezTo>
                    <a:pt x="159715" y="54419"/>
                    <a:pt x="160816" y="53685"/>
                    <a:pt x="161950" y="52984"/>
                  </a:cubicBezTo>
                  <a:lnTo>
                    <a:pt x="165286" y="50849"/>
                  </a:lnTo>
                  <a:lnTo>
                    <a:pt x="168623" y="48714"/>
                  </a:lnTo>
                  <a:lnTo>
                    <a:pt x="171959" y="46679"/>
                  </a:lnTo>
                  <a:cubicBezTo>
                    <a:pt x="173794" y="45544"/>
                    <a:pt x="175696" y="44410"/>
                    <a:pt x="177564" y="43342"/>
                  </a:cubicBezTo>
                  <a:lnTo>
                    <a:pt x="179999" y="41975"/>
                  </a:lnTo>
                  <a:cubicBezTo>
                    <a:pt x="180109" y="41878"/>
                    <a:pt x="180233" y="41798"/>
                    <a:pt x="180366" y="41741"/>
                  </a:cubicBezTo>
                  <a:lnTo>
                    <a:pt x="182735" y="40407"/>
                  </a:lnTo>
                  <a:cubicBezTo>
                    <a:pt x="215504" y="22180"/>
                    <a:pt x="250952" y="9255"/>
                    <a:pt x="287762" y="2106"/>
                  </a:cubicBezTo>
                  <a:lnTo>
                    <a:pt x="290664" y="1539"/>
                  </a:lnTo>
                  <a:lnTo>
                    <a:pt x="291565" y="1539"/>
                  </a:lnTo>
                  <a:lnTo>
                    <a:pt x="294201" y="1038"/>
                  </a:lnTo>
                  <a:lnTo>
                    <a:pt x="300073" y="71"/>
                  </a:lnTo>
                  <a:lnTo>
                    <a:pt x="300807" y="4641"/>
                  </a:lnTo>
                  <a:lnTo>
                    <a:pt x="301507" y="9179"/>
                  </a:lnTo>
                  <a:lnTo>
                    <a:pt x="302241" y="13716"/>
                  </a:lnTo>
                  <a:lnTo>
                    <a:pt x="302942" y="18253"/>
                  </a:lnTo>
                  <a:lnTo>
                    <a:pt x="303676" y="22791"/>
                  </a:lnTo>
                  <a:lnTo>
                    <a:pt x="304377" y="27295"/>
                  </a:lnTo>
                  <a:lnTo>
                    <a:pt x="305110" y="31832"/>
                  </a:lnTo>
                  <a:lnTo>
                    <a:pt x="306545" y="40907"/>
                  </a:lnTo>
                  <a:lnTo>
                    <a:pt x="308647" y="54452"/>
                  </a:lnTo>
                  <a:lnTo>
                    <a:pt x="312951" y="81643"/>
                  </a:lnTo>
                  <a:lnTo>
                    <a:pt x="315086" y="95222"/>
                  </a:lnTo>
                  <a:lnTo>
                    <a:pt x="317221" y="108801"/>
                  </a:lnTo>
                  <a:lnTo>
                    <a:pt x="319390" y="122413"/>
                  </a:lnTo>
                  <a:lnTo>
                    <a:pt x="322259" y="140529"/>
                  </a:lnTo>
                  <a:lnTo>
                    <a:pt x="324394" y="154141"/>
                  </a:lnTo>
                  <a:cubicBezTo>
                    <a:pt x="345266" y="150831"/>
                    <a:pt x="366525" y="150778"/>
                    <a:pt x="387417" y="153974"/>
                  </a:cubicBezTo>
                  <a:lnTo>
                    <a:pt x="389552" y="140395"/>
                  </a:lnTo>
                  <a:lnTo>
                    <a:pt x="389552" y="140395"/>
                  </a:lnTo>
                  <a:lnTo>
                    <a:pt x="392455" y="122279"/>
                  </a:lnTo>
                  <a:lnTo>
                    <a:pt x="394590" y="108701"/>
                  </a:lnTo>
                  <a:lnTo>
                    <a:pt x="396725" y="95088"/>
                  </a:lnTo>
                  <a:lnTo>
                    <a:pt x="398861" y="81510"/>
                  </a:lnTo>
                  <a:lnTo>
                    <a:pt x="401029" y="67898"/>
                  </a:lnTo>
                  <a:lnTo>
                    <a:pt x="403198" y="54319"/>
                  </a:lnTo>
                  <a:lnTo>
                    <a:pt x="405333" y="40707"/>
                  </a:lnTo>
                  <a:lnTo>
                    <a:pt x="406801" y="31665"/>
                  </a:lnTo>
                  <a:lnTo>
                    <a:pt x="407535" y="27128"/>
                  </a:lnTo>
                  <a:lnTo>
                    <a:pt x="408236" y="22591"/>
                  </a:lnTo>
                  <a:lnTo>
                    <a:pt x="408969" y="18053"/>
                  </a:lnTo>
                  <a:lnTo>
                    <a:pt x="409670" y="13516"/>
                  </a:lnTo>
                  <a:lnTo>
                    <a:pt x="410404" y="8979"/>
                  </a:lnTo>
                  <a:lnTo>
                    <a:pt x="411105" y="4475"/>
                  </a:lnTo>
                  <a:lnTo>
                    <a:pt x="411839" y="-63"/>
                  </a:lnTo>
                  <a:cubicBezTo>
                    <a:pt x="413974" y="271"/>
                    <a:pt x="416143" y="604"/>
                    <a:pt x="418278" y="1005"/>
                  </a:cubicBezTo>
                  <a:lnTo>
                    <a:pt x="421013" y="1472"/>
                  </a:lnTo>
                  <a:lnTo>
                    <a:pt x="424083" y="2039"/>
                  </a:lnTo>
                  <a:cubicBezTo>
                    <a:pt x="460936" y="9122"/>
                    <a:pt x="496437" y="21983"/>
                    <a:pt x="529276" y="40140"/>
                  </a:cubicBezTo>
                  <a:lnTo>
                    <a:pt x="529276" y="40140"/>
                  </a:lnTo>
                  <a:lnTo>
                    <a:pt x="530644" y="40940"/>
                  </a:lnTo>
                  <a:lnTo>
                    <a:pt x="533714" y="42675"/>
                  </a:lnTo>
                  <a:lnTo>
                    <a:pt x="534948" y="43376"/>
                  </a:lnTo>
                  <a:lnTo>
                    <a:pt x="537517" y="44877"/>
                  </a:lnTo>
                  <a:cubicBezTo>
                    <a:pt x="538318" y="45344"/>
                    <a:pt x="539118" y="45778"/>
                    <a:pt x="539886" y="46278"/>
                  </a:cubicBezTo>
                  <a:lnTo>
                    <a:pt x="540086" y="46278"/>
                  </a:lnTo>
                  <a:cubicBezTo>
                    <a:pt x="572291" y="65599"/>
                    <a:pt x="601267" y="89847"/>
                    <a:pt x="625962" y="118142"/>
                  </a:cubicBezTo>
                  <a:lnTo>
                    <a:pt x="627330" y="119710"/>
                  </a:lnTo>
                  <a:lnTo>
                    <a:pt x="629032" y="121712"/>
                  </a:lnTo>
                  <a:lnTo>
                    <a:pt x="629232" y="121946"/>
                  </a:lnTo>
                  <a:lnTo>
                    <a:pt x="630199" y="123113"/>
                  </a:lnTo>
                  <a:cubicBezTo>
                    <a:pt x="631510" y="124648"/>
                    <a:pt x="632778" y="126183"/>
                    <a:pt x="634003" y="127717"/>
                  </a:cubicBezTo>
                  <a:cubicBezTo>
                    <a:pt x="657734" y="156807"/>
                    <a:pt x="676731" y="189459"/>
                    <a:pt x="690286" y="224470"/>
                  </a:cubicBezTo>
                  <a:cubicBezTo>
                    <a:pt x="690686" y="225471"/>
                    <a:pt x="691087" y="226505"/>
                    <a:pt x="691454" y="227539"/>
                  </a:cubicBezTo>
                  <a:cubicBezTo>
                    <a:pt x="691821" y="228574"/>
                    <a:pt x="692221" y="229575"/>
                    <a:pt x="692588" y="230609"/>
                  </a:cubicBezTo>
                  <a:cubicBezTo>
                    <a:pt x="692955" y="231643"/>
                    <a:pt x="693355" y="232677"/>
                    <a:pt x="693722" y="233745"/>
                  </a:cubicBezTo>
                  <a:cubicBezTo>
                    <a:pt x="694089" y="234813"/>
                    <a:pt x="694290" y="235380"/>
                    <a:pt x="694590" y="236214"/>
                  </a:cubicBezTo>
                  <a:cubicBezTo>
                    <a:pt x="706864" y="271709"/>
                    <a:pt x="713440" y="308925"/>
                    <a:pt x="714074" y="346479"/>
                  </a:cubicBezTo>
                  <a:cubicBezTo>
                    <a:pt x="714074" y="347513"/>
                    <a:pt x="714074" y="348547"/>
                    <a:pt x="714074" y="349548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Brīvforma: forma 218">
              <a:extLst>
                <a:ext uri="{FF2B5EF4-FFF2-40B4-BE49-F238E27FC236}">
                  <a16:creationId xmlns:a16="http://schemas.microsoft.com/office/drawing/2014/main" id="{9D0493BE-86BF-2E09-918A-5133DF15FF8D}"/>
                </a:ext>
              </a:extLst>
            </p:cNvPr>
            <p:cNvSpPr/>
            <p:nvPr/>
          </p:nvSpPr>
          <p:spPr>
            <a:xfrm>
              <a:off x="4190967" y="5071825"/>
              <a:ext cx="734198" cy="734069"/>
            </a:xfrm>
            <a:custGeom>
              <a:avLst/>
              <a:gdLst>
                <a:gd name="connsiteX0" fmla="*/ 733965 w 734198"/>
                <a:gd name="connsiteY0" fmla="*/ 360141 h 734069"/>
                <a:gd name="connsiteX1" fmla="*/ 713947 w 734198"/>
                <a:gd name="connsiteY1" fmla="*/ 246940 h 734069"/>
                <a:gd name="connsiteX2" fmla="*/ 711912 w 734198"/>
                <a:gd name="connsiteY2" fmla="*/ 241202 h 734069"/>
                <a:gd name="connsiteX3" fmla="*/ 709543 w 734198"/>
                <a:gd name="connsiteY3" fmla="*/ 234929 h 734069"/>
                <a:gd name="connsiteX4" fmla="*/ 651858 w 734198"/>
                <a:gd name="connsiteY4" fmla="*/ 135574 h 734069"/>
                <a:gd name="connsiteX5" fmla="*/ 647955 w 734198"/>
                <a:gd name="connsiteY5" fmla="*/ 130870 h 734069"/>
                <a:gd name="connsiteX6" fmla="*/ 643584 w 734198"/>
                <a:gd name="connsiteY6" fmla="*/ 125766 h 734069"/>
                <a:gd name="connsiteX7" fmla="*/ 555540 w 734198"/>
                <a:gd name="connsiteY7" fmla="*/ 52100 h 734069"/>
                <a:gd name="connsiteX8" fmla="*/ 550268 w 734198"/>
                <a:gd name="connsiteY8" fmla="*/ 48997 h 734069"/>
                <a:gd name="connsiteX9" fmla="*/ 544430 w 734198"/>
                <a:gd name="connsiteY9" fmla="*/ 45661 h 734069"/>
                <a:gd name="connsiteX10" fmla="*/ 436534 w 734198"/>
                <a:gd name="connsiteY10" fmla="*/ 6593 h 734069"/>
                <a:gd name="connsiteX11" fmla="*/ 430562 w 734198"/>
                <a:gd name="connsiteY11" fmla="*/ 5492 h 734069"/>
                <a:gd name="connsiteX12" fmla="*/ 423889 w 734198"/>
                <a:gd name="connsiteY12" fmla="*/ 4391 h 734069"/>
                <a:gd name="connsiteX13" fmla="*/ 309187 w 734198"/>
                <a:gd name="connsiteY13" fmla="*/ 4391 h 734069"/>
                <a:gd name="connsiteX14" fmla="*/ 303182 w 734198"/>
                <a:gd name="connsiteY14" fmla="*/ 5392 h 734069"/>
                <a:gd name="connsiteX15" fmla="*/ 296509 w 734198"/>
                <a:gd name="connsiteY15" fmla="*/ 6626 h 734069"/>
                <a:gd name="connsiteX16" fmla="*/ 188814 w 734198"/>
                <a:gd name="connsiteY16" fmla="*/ 45928 h 734069"/>
                <a:gd name="connsiteX17" fmla="*/ 188814 w 734198"/>
                <a:gd name="connsiteY17" fmla="*/ 45928 h 734069"/>
                <a:gd name="connsiteX18" fmla="*/ 183509 w 734198"/>
                <a:gd name="connsiteY18" fmla="*/ 48931 h 734069"/>
                <a:gd name="connsiteX19" fmla="*/ 177737 w 734198"/>
                <a:gd name="connsiteY19" fmla="*/ 52267 h 734069"/>
                <a:gd name="connsiteX20" fmla="*/ 177737 w 734198"/>
                <a:gd name="connsiteY20" fmla="*/ 52267 h 734069"/>
                <a:gd name="connsiteX21" fmla="*/ 78216 w 734198"/>
                <a:gd name="connsiteY21" fmla="*/ 140245 h 734069"/>
                <a:gd name="connsiteX22" fmla="*/ 71777 w 734198"/>
                <a:gd name="connsiteY22" fmla="*/ 148586 h 734069"/>
                <a:gd name="connsiteX23" fmla="*/ 30373 w 734198"/>
                <a:gd name="connsiteY23" fmla="*/ 220817 h 734069"/>
                <a:gd name="connsiteX24" fmla="*/ 26336 w 734198"/>
                <a:gd name="connsiteY24" fmla="*/ 230525 h 734069"/>
                <a:gd name="connsiteX25" fmla="*/ 230541 w 734198"/>
                <a:gd name="connsiteY25" fmla="*/ 707670 h 734069"/>
                <a:gd name="connsiteX26" fmla="*/ 328905 w 734198"/>
                <a:gd name="connsiteY26" fmla="*/ 732005 h 734069"/>
                <a:gd name="connsiteX27" fmla="*/ 338914 w 734198"/>
                <a:gd name="connsiteY27" fmla="*/ 732905 h 734069"/>
                <a:gd name="connsiteX28" fmla="*/ 367172 w 734198"/>
                <a:gd name="connsiteY28" fmla="*/ 734006 h 734069"/>
                <a:gd name="connsiteX29" fmla="*/ 452982 w 734198"/>
                <a:gd name="connsiteY29" fmla="*/ 723997 h 734069"/>
                <a:gd name="connsiteX30" fmla="*/ 517639 w 734198"/>
                <a:gd name="connsiteY30" fmla="*/ 701911 h 734069"/>
                <a:gd name="connsiteX31" fmla="*/ 517406 w 734198"/>
                <a:gd name="connsiteY31" fmla="*/ 696973 h 734069"/>
                <a:gd name="connsiteX32" fmla="*/ 516939 w 734198"/>
                <a:gd name="connsiteY32" fmla="*/ 692169 h 734069"/>
                <a:gd name="connsiteX33" fmla="*/ 517339 w 734198"/>
                <a:gd name="connsiteY33" fmla="*/ 691969 h 734069"/>
                <a:gd name="connsiteX34" fmla="*/ 520675 w 734198"/>
                <a:gd name="connsiteY34" fmla="*/ 690368 h 734069"/>
                <a:gd name="connsiteX35" fmla="*/ 521409 w 734198"/>
                <a:gd name="connsiteY35" fmla="*/ 690001 h 734069"/>
                <a:gd name="connsiteX36" fmla="*/ 525513 w 734198"/>
                <a:gd name="connsiteY36" fmla="*/ 687999 h 734069"/>
                <a:gd name="connsiteX37" fmla="*/ 526147 w 734198"/>
                <a:gd name="connsiteY37" fmla="*/ 692803 h 734069"/>
                <a:gd name="connsiteX38" fmla="*/ 567717 w 734198"/>
                <a:gd name="connsiteY38" fmla="*/ 668949 h 734069"/>
                <a:gd name="connsiteX39" fmla="*/ 575924 w 734198"/>
                <a:gd name="connsiteY39" fmla="*/ 668949 h 734069"/>
                <a:gd name="connsiteX40" fmla="*/ 709843 w 734198"/>
                <a:gd name="connsiteY40" fmla="*/ 498430 h 734069"/>
                <a:gd name="connsiteX41" fmla="*/ 712012 w 734198"/>
                <a:gd name="connsiteY41" fmla="*/ 492692 h 734069"/>
                <a:gd name="connsiteX42" fmla="*/ 714247 w 734198"/>
                <a:gd name="connsiteY42" fmla="*/ 486353 h 734069"/>
                <a:gd name="connsiteX43" fmla="*/ 733998 w 734198"/>
                <a:gd name="connsiteY43" fmla="*/ 373086 h 734069"/>
                <a:gd name="connsiteX44" fmla="*/ 733998 w 734198"/>
                <a:gd name="connsiteY44" fmla="*/ 367114 h 734069"/>
                <a:gd name="connsiteX45" fmla="*/ 733998 w 734198"/>
                <a:gd name="connsiteY45" fmla="*/ 367114 h 734069"/>
                <a:gd name="connsiteX46" fmla="*/ 733965 w 734198"/>
                <a:gd name="connsiteY46" fmla="*/ 360141 h 734069"/>
                <a:gd name="connsiteX47" fmla="*/ 311356 w 734198"/>
                <a:gd name="connsiteY47" fmla="*/ 13533 h 734069"/>
                <a:gd name="connsiteX48" fmla="*/ 313358 w 734198"/>
                <a:gd name="connsiteY48" fmla="*/ 13232 h 734069"/>
                <a:gd name="connsiteX49" fmla="*/ 316494 w 734198"/>
                <a:gd name="connsiteY49" fmla="*/ 12765 h 734069"/>
                <a:gd name="connsiteX50" fmla="*/ 319563 w 734198"/>
                <a:gd name="connsiteY50" fmla="*/ 12332 h 734069"/>
                <a:gd name="connsiteX51" fmla="*/ 322666 w 734198"/>
                <a:gd name="connsiteY51" fmla="*/ 11965 h 734069"/>
                <a:gd name="connsiteX52" fmla="*/ 325402 w 734198"/>
                <a:gd name="connsiteY52" fmla="*/ 11631 h 734069"/>
                <a:gd name="connsiteX53" fmla="*/ 327003 w 734198"/>
                <a:gd name="connsiteY53" fmla="*/ 11431 h 734069"/>
                <a:gd name="connsiteX54" fmla="*/ 327404 w 734198"/>
                <a:gd name="connsiteY54" fmla="*/ 11431 h 734069"/>
                <a:gd name="connsiteX55" fmla="*/ 328071 w 734198"/>
                <a:gd name="connsiteY55" fmla="*/ 11431 h 734069"/>
                <a:gd name="connsiteX56" fmla="*/ 328504 w 734198"/>
                <a:gd name="connsiteY56" fmla="*/ 11431 h 734069"/>
                <a:gd name="connsiteX57" fmla="*/ 329672 w 734198"/>
                <a:gd name="connsiteY57" fmla="*/ 11431 h 734069"/>
                <a:gd name="connsiteX58" fmla="*/ 330773 w 734198"/>
                <a:gd name="connsiteY58" fmla="*/ 11431 h 734069"/>
                <a:gd name="connsiteX59" fmla="*/ 331007 w 734198"/>
                <a:gd name="connsiteY59" fmla="*/ 11431 h 734069"/>
                <a:gd name="connsiteX60" fmla="*/ 332642 w 734198"/>
                <a:gd name="connsiteY60" fmla="*/ 11264 h 734069"/>
                <a:gd name="connsiteX61" fmla="*/ 333576 w 734198"/>
                <a:gd name="connsiteY61" fmla="*/ 11264 h 734069"/>
                <a:gd name="connsiteX62" fmla="*/ 334176 w 734198"/>
                <a:gd name="connsiteY62" fmla="*/ 11264 h 734069"/>
                <a:gd name="connsiteX63" fmla="*/ 337146 w 734198"/>
                <a:gd name="connsiteY63" fmla="*/ 10630 h 734069"/>
                <a:gd name="connsiteX64" fmla="*/ 339047 w 734198"/>
                <a:gd name="connsiteY64" fmla="*/ 10463 h 734069"/>
                <a:gd name="connsiteX65" fmla="*/ 341950 w 734198"/>
                <a:gd name="connsiteY65" fmla="*/ 10263 h 734069"/>
                <a:gd name="connsiteX66" fmla="*/ 342450 w 734198"/>
                <a:gd name="connsiteY66" fmla="*/ 10263 h 734069"/>
                <a:gd name="connsiteX67" fmla="*/ 345186 w 734198"/>
                <a:gd name="connsiteY67" fmla="*/ 10263 h 734069"/>
                <a:gd name="connsiteX68" fmla="*/ 345186 w 734198"/>
                <a:gd name="connsiteY68" fmla="*/ 10263 h 734069"/>
                <a:gd name="connsiteX69" fmla="*/ 349990 w 734198"/>
                <a:gd name="connsiteY69" fmla="*/ 9996 h 734069"/>
                <a:gd name="connsiteX70" fmla="*/ 353326 w 734198"/>
                <a:gd name="connsiteY70" fmla="*/ 9829 h 734069"/>
                <a:gd name="connsiteX71" fmla="*/ 355362 w 734198"/>
                <a:gd name="connsiteY71" fmla="*/ 9829 h 734069"/>
                <a:gd name="connsiteX72" fmla="*/ 358198 w 734198"/>
                <a:gd name="connsiteY72" fmla="*/ 9829 h 734069"/>
                <a:gd name="connsiteX73" fmla="*/ 360767 w 734198"/>
                <a:gd name="connsiteY73" fmla="*/ 9829 h 734069"/>
                <a:gd name="connsiteX74" fmla="*/ 372210 w 734198"/>
                <a:gd name="connsiteY74" fmla="*/ 9829 h 734069"/>
                <a:gd name="connsiteX75" fmla="*/ 375213 w 734198"/>
                <a:gd name="connsiteY75" fmla="*/ 9829 h 734069"/>
                <a:gd name="connsiteX76" fmla="*/ 376414 w 734198"/>
                <a:gd name="connsiteY76" fmla="*/ 9829 h 734069"/>
                <a:gd name="connsiteX77" fmla="*/ 380351 w 734198"/>
                <a:gd name="connsiteY77" fmla="*/ 9829 h 734069"/>
                <a:gd name="connsiteX78" fmla="*/ 380951 w 734198"/>
                <a:gd name="connsiteY78" fmla="*/ 9829 h 734069"/>
                <a:gd name="connsiteX79" fmla="*/ 385255 w 734198"/>
                <a:gd name="connsiteY79" fmla="*/ 10029 h 734069"/>
                <a:gd name="connsiteX80" fmla="*/ 385255 w 734198"/>
                <a:gd name="connsiteY80" fmla="*/ 10029 h 734069"/>
                <a:gd name="connsiteX81" fmla="*/ 387724 w 734198"/>
                <a:gd name="connsiteY81" fmla="*/ 10029 h 734069"/>
                <a:gd name="connsiteX82" fmla="*/ 388258 w 734198"/>
                <a:gd name="connsiteY82" fmla="*/ 10029 h 734069"/>
                <a:gd name="connsiteX83" fmla="*/ 391260 w 734198"/>
                <a:gd name="connsiteY83" fmla="*/ 10230 h 734069"/>
                <a:gd name="connsiteX84" fmla="*/ 398266 w 734198"/>
                <a:gd name="connsiteY84" fmla="*/ 10763 h 734069"/>
                <a:gd name="connsiteX85" fmla="*/ 401603 w 734198"/>
                <a:gd name="connsiteY85" fmla="*/ 11097 h 734069"/>
                <a:gd name="connsiteX86" fmla="*/ 404772 w 734198"/>
                <a:gd name="connsiteY86" fmla="*/ 11397 h 734069"/>
                <a:gd name="connsiteX87" fmla="*/ 405506 w 734198"/>
                <a:gd name="connsiteY87" fmla="*/ 11397 h 734069"/>
                <a:gd name="connsiteX88" fmla="*/ 408476 w 734198"/>
                <a:gd name="connsiteY88" fmla="*/ 11731 h 734069"/>
                <a:gd name="connsiteX89" fmla="*/ 411812 w 734198"/>
                <a:gd name="connsiteY89" fmla="*/ 12131 h 734069"/>
                <a:gd name="connsiteX90" fmla="*/ 415148 w 734198"/>
                <a:gd name="connsiteY90" fmla="*/ 12598 h 734069"/>
                <a:gd name="connsiteX91" fmla="*/ 417917 w 734198"/>
                <a:gd name="connsiteY91" fmla="*/ 12965 h 734069"/>
                <a:gd name="connsiteX92" fmla="*/ 419285 w 734198"/>
                <a:gd name="connsiteY92" fmla="*/ 13166 h 734069"/>
                <a:gd name="connsiteX93" fmla="*/ 421921 w 734198"/>
                <a:gd name="connsiteY93" fmla="*/ 13566 h 734069"/>
                <a:gd name="connsiteX94" fmla="*/ 421220 w 734198"/>
                <a:gd name="connsiteY94" fmla="*/ 18103 h 734069"/>
                <a:gd name="connsiteX95" fmla="*/ 420486 w 734198"/>
                <a:gd name="connsiteY95" fmla="*/ 22641 h 734069"/>
                <a:gd name="connsiteX96" fmla="*/ 419786 w 734198"/>
                <a:gd name="connsiteY96" fmla="*/ 27178 h 734069"/>
                <a:gd name="connsiteX97" fmla="*/ 419052 w 734198"/>
                <a:gd name="connsiteY97" fmla="*/ 31715 h 734069"/>
                <a:gd name="connsiteX98" fmla="*/ 418351 w 734198"/>
                <a:gd name="connsiteY98" fmla="*/ 36219 h 734069"/>
                <a:gd name="connsiteX99" fmla="*/ 417617 w 734198"/>
                <a:gd name="connsiteY99" fmla="*/ 40757 h 734069"/>
                <a:gd name="connsiteX100" fmla="*/ 416883 w 734198"/>
                <a:gd name="connsiteY100" fmla="*/ 45294 h 734069"/>
                <a:gd name="connsiteX101" fmla="*/ 415448 w 734198"/>
                <a:gd name="connsiteY101" fmla="*/ 54336 h 734069"/>
                <a:gd name="connsiteX102" fmla="*/ 413313 w 734198"/>
                <a:gd name="connsiteY102" fmla="*/ 67948 h 734069"/>
                <a:gd name="connsiteX103" fmla="*/ 411145 w 734198"/>
                <a:gd name="connsiteY103" fmla="*/ 81526 h 734069"/>
                <a:gd name="connsiteX104" fmla="*/ 409009 w 734198"/>
                <a:gd name="connsiteY104" fmla="*/ 95138 h 734069"/>
                <a:gd name="connsiteX105" fmla="*/ 406807 w 734198"/>
                <a:gd name="connsiteY105" fmla="*/ 108717 h 734069"/>
                <a:gd name="connsiteX106" fmla="*/ 404639 w 734198"/>
                <a:gd name="connsiteY106" fmla="*/ 122296 h 734069"/>
                <a:gd name="connsiteX107" fmla="*/ 402504 w 734198"/>
                <a:gd name="connsiteY107" fmla="*/ 135908 h 734069"/>
                <a:gd name="connsiteX108" fmla="*/ 399634 w 734198"/>
                <a:gd name="connsiteY108" fmla="*/ 154024 h 734069"/>
                <a:gd name="connsiteX109" fmla="*/ 399634 w 734198"/>
                <a:gd name="connsiteY109" fmla="*/ 154024 h 734069"/>
                <a:gd name="connsiteX110" fmla="*/ 397499 w 734198"/>
                <a:gd name="connsiteY110" fmla="*/ 167670 h 734069"/>
                <a:gd name="connsiteX111" fmla="*/ 334477 w 734198"/>
                <a:gd name="connsiteY111" fmla="*/ 167670 h 734069"/>
                <a:gd name="connsiteX112" fmla="*/ 332341 w 734198"/>
                <a:gd name="connsiteY112" fmla="*/ 154091 h 734069"/>
                <a:gd name="connsiteX113" fmla="*/ 329472 w 734198"/>
                <a:gd name="connsiteY113" fmla="*/ 135941 h 734069"/>
                <a:gd name="connsiteX114" fmla="*/ 327303 w 734198"/>
                <a:gd name="connsiteY114" fmla="*/ 122363 h 734069"/>
                <a:gd name="connsiteX115" fmla="*/ 325168 w 734198"/>
                <a:gd name="connsiteY115" fmla="*/ 108717 h 734069"/>
                <a:gd name="connsiteX116" fmla="*/ 323000 w 734198"/>
                <a:gd name="connsiteY116" fmla="*/ 95138 h 734069"/>
                <a:gd name="connsiteX117" fmla="*/ 318729 w 734198"/>
                <a:gd name="connsiteY117" fmla="*/ 67948 h 734069"/>
                <a:gd name="connsiteX118" fmla="*/ 316594 w 734198"/>
                <a:gd name="connsiteY118" fmla="*/ 54336 h 734069"/>
                <a:gd name="connsiteX119" fmla="*/ 315159 w 734198"/>
                <a:gd name="connsiteY119" fmla="*/ 45294 h 734069"/>
                <a:gd name="connsiteX120" fmla="*/ 314425 w 734198"/>
                <a:gd name="connsiteY120" fmla="*/ 40757 h 734069"/>
                <a:gd name="connsiteX121" fmla="*/ 313725 w 734198"/>
                <a:gd name="connsiteY121" fmla="*/ 36219 h 734069"/>
                <a:gd name="connsiteX122" fmla="*/ 312991 w 734198"/>
                <a:gd name="connsiteY122" fmla="*/ 31682 h 734069"/>
                <a:gd name="connsiteX123" fmla="*/ 312290 w 734198"/>
                <a:gd name="connsiteY123" fmla="*/ 27145 h 734069"/>
                <a:gd name="connsiteX124" fmla="*/ 311556 w 734198"/>
                <a:gd name="connsiteY124" fmla="*/ 22641 h 734069"/>
                <a:gd name="connsiteX125" fmla="*/ 310855 w 734198"/>
                <a:gd name="connsiteY125" fmla="*/ 18103 h 734069"/>
                <a:gd name="connsiteX126" fmla="*/ 310122 w 734198"/>
                <a:gd name="connsiteY126" fmla="*/ 13499 h 734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734198" h="734069">
                  <a:moveTo>
                    <a:pt x="733965" y="360141"/>
                  </a:moveTo>
                  <a:cubicBezTo>
                    <a:pt x="733307" y="321586"/>
                    <a:pt x="726551" y="283382"/>
                    <a:pt x="713947" y="246940"/>
                  </a:cubicBezTo>
                  <a:cubicBezTo>
                    <a:pt x="713280" y="245038"/>
                    <a:pt x="712612" y="243103"/>
                    <a:pt x="711912" y="241202"/>
                  </a:cubicBezTo>
                  <a:cubicBezTo>
                    <a:pt x="711211" y="239300"/>
                    <a:pt x="710344" y="236998"/>
                    <a:pt x="709543" y="234929"/>
                  </a:cubicBezTo>
                  <a:cubicBezTo>
                    <a:pt x="695664" y="198981"/>
                    <a:pt x="676197" y="165451"/>
                    <a:pt x="651858" y="135574"/>
                  </a:cubicBezTo>
                  <a:cubicBezTo>
                    <a:pt x="650557" y="133973"/>
                    <a:pt x="649289" y="132405"/>
                    <a:pt x="647955" y="130870"/>
                  </a:cubicBezTo>
                  <a:cubicBezTo>
                    <a:pt x="646620" y="129336"/>
                    <a:pt x="645086" y="127534"/>
                    <a:pt x="643584" y="125766"/>
                  </a:cubicBezTo>
                  <a:cubicBezTo>
                    <a:pt x="618279" y="96747"/>
                    <a:pt x="588566" y="71888"/>
                    <a:pt x="555540" y="52100"/>
                  </a:cubicBezTo>
                  <a:cubicBezTo>
                    <a:pt x="553771" y="51033"/>
                    <a:pt x="552036" y="49998"/>
                    <a:pt x="550268" y="48997"/>
                  </a:cubicBezTo>
                  <a:cubicBezTo>
                    <a:pt x="548500" y="47997"/>
                    <a:pt x="546398" y="46762"/>
                    <a:pt x="544430" y="45661"/>
                  </a:cubicBezTo>
                  <a:cubicBezTo>
                    <a:pt x="510760" y="27011"/>
                    <a:pt x="474341" y="13823"/>
                    <a:pt x="436534" y="6593"/>
                  </a:cubicBezTo>
                  <a:cubicBezTo>
                    <a:pt x="434565" y="6193"/>
                    <a:pt x="432564" y="5826"/>
                    <a:pt x="430562" y="5492"/>
                  </a:cubicBezTo>
                  <a:cubicBezTo>
                    <a:pt x="428560" y="5158"/>
                    <a:pt x="426158" y="4725"/>
                    <a:pt x="423889" y="4391"/>
                  </a:cubicBezTo>
                  <a:cubicBezTo>
                    <a:pt x="385885" y="-1547"/>
                    <a:pt x="347191" y="-1547"/>
                    <a:pt x="309187" y="4391"/>
                  </a:cubicBezTo>
                  <a:lnTo>
                    <a:pt x="303182" y="5392"/>
                  </a:lnTo>
                  <a:lnTo>
                    <a:pt x="296509" y="6626"/>
                  </a:lnTo>
                  <a:cubicBezTo>
                    <a:pt x="258756" y="13940"/>
                    <a:pt x="222403" y="27205"/>
                    <a:pt x="188814" y="45928"/>
                  </a:cubicBezTo>
                  <a:lnTo>
                    <a:pt x="188814" y="45928"/>
                  </a:lnTo>
                  <a:cubicBezTo>
                    <a:pt x="187012" y="46906"/>
                    <a:pt x="185244" y="47906"/>
                    <a:pt x="183509" y="48931"/>
                  </a:cubicBezTo>
                  <a:cubicBezTo>
                    <a:pt x="181574" y="50032"/>
                    <a:pt x="179639" y="51166"/>
                    <a:pt x="177737" y="52267"/>
                  </a:cubicBezTo>
                  <a:lnTo>
                    <a:pt x="177737" y="52267"/>
                  </a:lnTo>
                  <a:cubicBezTo>
                    <a:pt x="139500" y="75311"/>
                    <a:pt x="105777" y="105124"/>
                    <a:pt x="78216" y="140245"/>
                  </a:cubicBezTo>
                  <a:cubicBezTo>
                    <a:pt x="76047" y="142981"/>
                    <a:pt x="73912" y="145783"/>
                    <a:pt x="71777" y="148586"/>
                  </a:cubicBezTo>
                  <a:cubicBezTo>
                    <a:pt x="55275" y="171013"/>
                    <a:pt x="41386" y="195244"/>
                    <a:pt x="30373" y="220817"/>
                  </a:cubicBezTo>
                  <a:cubicBezTo>
                    <a:pt x="28972" y="224153"/>
                    <a:pt x="27637" y="227256"/>
                    <a:pt x="26336" y="230525"/>
                  </a:cubicBezTo>
                  <a:cubicBezTo>
                    <a:pt x="-49034" y="418676"/>
                    <a:pt x="42390" y="632299"/>
                    <a:pt x="230541" y="707670"/>
                  </a:cubicBezTo>
                  <a:cubicBezTo>
                    <a:pt x="262045" y="720291"/>
                    <a:pt x="295148" y="728481"/>
                    <a:pt x="328905" y="732005"/>
                  </a:cubicBezTo>
                  <a:cubicBezTo>
                    <a:pt x="332241" y="732338"/>
                    <a:pt x="335578" y="732672"/>
                    <a:pt x="338914" y="732905"/>
                  </a:cubicBezTo>
                  <a:cubicBezTo>
                    <a:pt x="348222" y="733639"/>
                    <a:pt x="357664" y="734006"/>
                    <a:pt x="367172" y="734006"/>
                  </a:cubicBezTo>
                  <a:cubicBezTo>
                    <a:pt x="396068" y="734050"/>
                    <a:pt x="424870" y="730690"/>
                    <a:pt x="452982" y="723997"/>
                  </a:cubicBezTo>
                  <a:cubicBezTo>
                    <a:pt x="475182" y="718683"/>
                    <a:pt x="496827" y="711289"/>
                    <a:pt x="517639" y="701911"/>
                  </a:cubicBezTo>
                  <a:cubicBezTo>
                    <a:pt x="517639" y="700276"/>
                    <a:pt x="517639" y="698575"/>
                    <a:pt x="517406" y="696973"/>
                  </a:cubicBezTo>
                  <a:cubicBezTo>
                    <a:pt x="517172" y="695372"/>
                    <a:pt x="517105" y="693637"/>
                    <a:pt x="516939" y="692169"/>
                  </a:cubicBezTo>
                  <a:lnTo>
                    <a:pt x="517339" y="691969"/>
                  </a:lnTo>
                  <a:lnTo>
                    <a:pt x="520675" y="690368"/>
                  </a:lnTo>
                  <a:lnTo>
                    <a:pt x="521409" y="690001"/>
                  </a:lnTo>
                  <a:cubicBezTo>
                    <a:pt x="522777" y="689367"/>
                    <a:pt x="524178" y="688699"/>
                    <a:pt x="525513" y="687999"/>
                  </a:cubicBezTo>
                  <a:cubicBezTo>
                    <a:pt x="525780" y="689600"/>
                    <a:pt x="525980" y="691335"/>
                    <a:pt x="526147" y="692803"/>
                  </a:cubicBezTo>
                  <a:cubicBezTo>
                    <a:pt x="540523" y="685793"/>
                    <a:pt x="554412" y="677823"/>
                    <a:pt x="567717" y="668949"/>
                  </a:cubicBezTo>
                  <a:lnTo>
                    <a:pt x="575924" y="668949"/>
                  </a:lnTo>
                  <a:cubicBezTo>
                    <a:pt x="636678" y="626851"/>
                    <a:pt x="683346" y="567432"/>
                    <a:pt x="709843" y="498430"/>
                  </a:cubicBezTo>
                  <a:cubicBezTo>
                    <a:pt x="710577" y="496529"/>
                    <a:pt x="711311" y="494594"/>
                    <a:pt x="712012" y="492692"/>
                  </a:cubicBezTo>
                  <a:cubicBezTo>
                    <a:pt x="712712" y="490790"/>
                    <a:pt x="713513" y="488488"/>
                    <a:pt x="714247" y="486353"/>
                  </a:cubicBezTo>
                  <a:cubicBezTo>
                    <a:pt x="726762" y="449874"/>
                    <a:pt x="733431" y="411646"/>
                    <a:pt x="733998" y="373086"/>
                  </a:cubicBezTo>
                  <a:cubicBezTo>
                    <a:pt x="733998" y="371084"/>
                    <a:pt x="733998" y="369115"/>
                    <a:pt x="733998" y="367114"/>
                  </a:cubicBezTo>
                  <a:lnTo>
                    <a:pt x="733998" y="367114"/>
                  </a:lnTo>
                  <a:cubicBezTo>
                    <a:pt x="734165" y="364611"/>
                    <a:pt x="734165" y="362376"/>
                    <a:pt x="733965" y="360141"/>
                  </a:cubicBezTo>
                  <a:close/>
                  <a:moveTo>
                    <a:pt x="311356" y="13533"/>
                  </a:moveTo>
                  <a:lnTo>
                    <a:pt x="313358" y="13232"/>
                  </a:lnTo>
                  <a:lnTo>
                    <a:pt x="316494" y="12765"/>
                  </a:lnTo>
                  <a:lnTo>
                    <a:pt x="319563" y="12332"/>
                  </a:lnTo>
                  <a:lnTo>
                    <a:pt x="322666" y="11965"/>
                  </a:lnTo>
                  <a:lnTo>
                    <a:pt x="325402" y="11631"/>
                  </a:lnTo>
                  <a:lnTo>
                    <a:pt x="327003" y="11431"/>
                  </a:lnTo>
                  <a:lnTo>
                    <a:pt x="327404" y="11431"/>
                  </a:lnTo>
                  <a:lnTo>
                    <a:pt x="328071" y="11431"/>
                  </a:lnTo>
                  <a:lnTo>
                    <a:pt x="328504" y="11431"/>
                  </a:lnTo>
                  <a:lnTo>
                    <a:pt x="329672" y="11431"/>
                  </a:lnTo>
                  <a:lnTo>
                    <a:pt x="330773" y="11431"/>
                  </a:lnTo>
                  <a:lnTo>
                    <a:pt x="331007" y="11431"/>
                  </a:lnTo>
                  <a:lnTo>
                    <a:pt x="332642" y="11264"/>
                  </a:lnTo>
                  <a:lnTo>
                    <a:pt x="333576" y="11264"/>
                  </a:lnTo>
                  <a:lnTo>
                    <a:pt x="334176" y="11264"/>
                  </a:lnTo>
                  <a:lnTo>
                    <a:pt x="337146" y="10630"/>
                  </a:lnTo>
                  <a:lnTo>
                    <a:pt x="339047" y="10463"/>
                  </a:lnTo>
                  <a:lnTo>
                    <a:pt x="341950" y="10263"/>
                  </a:lnTo>
                  <a:lnTo>
                    <a:pt x="342450" y="10263"/>
                  </a:lnTo>
                  <a:lnTo>
                    <a:pt x="345186" y="10263"/>
                  </a:lnTo>
                  <a:lnTo>
                    <a:pt x="345186" y="10263"/>
                  </a:lnTo>
                  <a:lnTo>
                    <a:pt x="349990" y="9996"/>
                  </a:lnTo>
                  <a:lnTo>
                    <a:pt x="353326" y="9829"/>
                  </a:lnTo>
                  <a:lnTo>
                    <a:pt x="355362" y="9829"/>
                  </a:lnTo>
                  <a:lnTo>
                    <a:pt x="358198" y="9829"/>
                  </a:lnTo>
                  <a:cubicBezTo>
                    <a:pt x="359065" y="9829"/>
                    <a:pt x="359899" y="9829"/>
                    <a:pt x="360767" y="9829"/>
                  </a:cubicBezTo>
                  <a:lnTo>
                    <a:pt x="372210" y="9829"/>
                  </a:lnTo>
                  <a:cubicBezTo>
                    <a:pt x="373211" y="9829"/>
                    <a:pt x="374212" y="9829"/>
                    <a:pt x="375213" y="9829"/>
                  </a:cubicBezTo>
                  <a:lnTo>
                    <a:pt x="376414" y="9829"/>
                  </a:lnTo>
                  <a:lnTo>
                    <a:pt x="380351" y="9829"/>
                  </a:lnTo>
                  <a:lnTo>
                    <a:pt x="380951" y="9829"/>
                  </a:lnTo>
                  <a:lnTo>
                    <a:pt x="385255" y="10029"/>
                  </a:lnTo>
                  <a:lnTo>
                    <a:pt x="385255" y="10029"/>
                  </a:lnTo>
                  <a:lnTo>
                    <a:pt x="387724" y="10029"/>
                  </a:lnTo>
                  <a:lnTo>
                    <a:pt x="388258" y="10029"/>
                  </a:lnTo>
                  <a:lnTo>
                    <a:pt x="391260" y="10230"/>
                  </a:lnTo>
                  <a:lnTo>
                    <a:pt x="398266" y="10763"/>
                  </a:lnTo>
                  <a:lnTo>
                    <a:pt x="401603" y="11097"/>
                  </a:lnTo>
                  <a:lnTo>
                    <a:pt x="404772" y="11397"/>
                  </a:lnTo>
                  <a:lnTo>
                    <a:pt x="405506" y="11397"/>
                  </a:lnTo>
                  <a:lnTo>
                    <a:pt x="408476" y="11731"/>
                  </a:lnTo>
                  <a:lnTo>
                    <a:pt x="411812" y="12131"/>
                  </a:lnTo>
                  <a:lnTo>
                    <a:pt x="415148" y="12598"/>
                  </a:lnTo>
                  <a:lnTo>
                    <a:pt x="417917" y="12965"/>
                  </a:lnTo>
                  <a:lnTo>
                    <a:pt x="419285" y="13166"/>
                  </a:lnTo>
                  <a:lnTo>
                    <a:pt x="421921" y="13566"/>
                  </a:lnTo>
                  <a:lnTo>
                    <a:pt x="421220" y="18103"/>
                  </a:lnTo>
                  <a:lnTo>
                    <a:pt x="420486" y="22641"/>
                  </a:lnTo>
                  <a:lnTo>
                    <a:pt x="419786" y="27178"/>
                  </a:lnTo>
                  <a:lnTo>
                    <a:pt x="419052" y="31715"/>
                  </a:lnTo>
                  <a:lnTo>
                    <a:pt x="418351" y="36219"/>
                  </a:lnTo>
                  <a:lnTo>
                    <a:pt x="417617" y="40757"/>
                  </a:lnTo>
                  <a:lnTo>
                    <a:pt x="416883" y="45294"/>
                  </a:lnTo>
                  <a:lnTo>
                    <a:pt x="415448" y="54336"/>
                  </a:lnTo>
                  <a:lnTo>
                    <a:pt x="413313" y="67948"/>
                  </a:lnTo>
                  <a:lnTo>
                    <a:pt x="411145" y="81526"/>
                  </a:lnTo>
                  <a:lnTo>
                    <a:pt x="409009" y="95138"/>
                  </a:lnTo>
                  <a:lnTo>
                    <a:pt x="406807" y="108717"/>
                  </a:lnTo>
                  <a:lnTo>
                    <a:pt x="404639" y="122296"/>
                  </a:lnTo>
                  <a:lnTo>
                    <a:pt x="402504" y="135908"/>
                  </a:lnTo>
                  <a:lnTo>
                    <a:pt x="399634" y="154024"/>
                  </a:lnTo>
                  <a:lnTo>
                    <a:pt x="399634" y="154024"/>
                  </a:lnTo>
                  <a:lnTo>
                    <a:pt x="397499" y="167670"/>
                  </a:lnTo>
                  <a:cubicBezTo>
                    <a:pt x="376617" y="164417"/>
                    <a:pt x="355358" y="164417"/>
                    <a:pt x="334477" y="167670"/>
                  </a:cubicBezTo>
                  <a:lnTo>
                    <a:pt x="332341" y="154091"/>
                  </a:lnTo>
                  <a:lnTo>
                    <a:pt x="329472" y="135941"/>
                  </a:lnTo>
                  <a:lnTo>
                    <a:pt x="327303" y="122363"/>
                  </a:lnTo>
                  <a:lnTo>
                    <a:pt x="325168" y="108717"/>
                  </a:lnTo>
                  <a:lnTo>
                    <a:pt x="323000" y="95138"/>
                  </a:lnTo>
                  <a:lnTo>
                    <a:pt x="318729" y="67948"/>
                  </a:lnTo>
                  <a:lnTo>
                    <a:pt x="316594" y="54336"/>
                  </a:lnTo>
                  <a:lnTo>
                    <a:pt x="315159" y="45294"/>
                  </a:lnTo>
                  <a:lnTo>
                    <a:pt x="314425" y="40757"/>
                  </a:lnTo>
                  <a:lnTo>
                    <a:pt x="313725" y="36219"/>
                  </a:lnTo>
                  <a:lnTo>
                    <a:pt x="312991" y="31682"/>
                  </a:lnTo>
                  <a:lnTo>
                    <a:pt x="312290" y="27145"/>
                  </a:lnTo>
                  <a:lnTo>
                    <a:pt x="311556" y="22641"/>
                  </a:lnTo>
                  <a:lnTo>
                    <a:pt x="310855" y="18103"/>
                  </a:lnTo>
                  <a:lnTo>
                    <a:pt x="310122" y="13499"/>
                  </a:ln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Brīvforma: forma 220">
              <a:extLst>
                <a:ext uri="{FF2B5EF4-FFF2-40B4-BE49-F238E27FC236}">
                  <a16:creationId xmlns:a16="http://schemas.microsoft.com/office/drawing/2014/main" id="{3C110D20-C00E-ADC7-AE1A-A173138494BA}"/>
                </a:ext>
              </a:extLst>
            </p:cNvPr>
            <p:cNvSpPr/>
            <p:nvPr/>
          </p:nvSpPr>
          <p:spPr>
            <a:xfrm>
              <a:off x="4739779" y="5762822"/>
              <a:ext cx="3336" cy="3336"/>
            </a:xfrm>
            <a:custGeom>
              <a:avLst/>
              <a:gdLst>
                <a:gd name="connsiteX0" fmla="*/ -79 w 3336"/>
                <a:gd name="connsiteY0" fmla="*/ -63 h 3336"/>
                <a:gd name="connsiteX1" fmla="*/ -79 w 3336"/>
                <a:gd name="connsiteY1" fmla="*/ -63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336" h="3336">
                  <a:moveTo>
                    <a:pt x="-79" y="-63"/>
                  </a:moveTo>
                  <a:lnTo>
                    <a:pt x="-79" y="-63"/>
                  </a:lnTo>
                  <a:close/>
                </a:path>
              </a:pathLst>
            </a:custGeom>
            <a:solidFill>
              <a:srgbClr val="00555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Brīvforma: forma 226">
              <a:extLst>
                <a:ext uri="{FF2B5EF4-FFF2-40B4-BE49-F238E27FC236}">
                  <a16:creationId xmlns:a16="http://schemas.microsoft.com/office/drawing/2014/main" id="{1ECCA8B4-091F-9465-3221-DB14FEAFA22B}"/>
                </a:ext>
              </a:extLst>
            </p:cNvPr>
            <p:cNvSpPr/>
            <p:nvPr/>
          </p:nvSpPr>
          <p:spPr>
            <a:xfrm>
              <a:off x="4759463" y="5750912"/>
              <a:ext cx="3336" cy="3336"/>
            </a:xfrm>
            <a:custGeom>
              <a:avLst/>
              <a:gdLst>
                <a:gd name="connsiteX0" fmla="*/ -79 w 3336"/>
                <a:gd name="connsiteY0" fmla="*/ -63 h 3336"/>
                <a:gd name="connsiteX1" fmla="*/ -79 w 3336"/>
                <a:gd name="connsiteY1" fmla="*/ -63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336" h="3336">
                  <a:moveTo>
                    <a:pt x="-79" y="-63"/>
                  </a:moveTo>
                  <a:lnTo>
                    <a:pt x="-79" y="-63"/>
                  </a:lnTo>
                </a:path>
              </a:pathLst>
            </a:custGeom>
            <a:solidFill>
              <a:srgbClr val="00555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Brīvforma: forma 227">
              <a:extLst>
                <a:ext uri="{FF2B5EF4-FFF2-40B4-BE49-F238E27FC236}">
                  <a16:creationId xmlns:a16="http://schemas.microsoft.com/office/drawing/2014/main" id="{5D104090-B112-AA71-33DB-CA05E4F62390}"/>
                </a:ext>
              </a:extLst>
            </p:cNvPr>
            <p:cNvSpPr/>
            <p:nvPr/>
          </p:nvSpPr>
          <p:spPr>
            <a:xfrm>
              <a:off x="4765035" y="5774966"/>
              <a:ext cx="8240" cy="5104"/>
            </a:xfrm>
            <a:custGeom>
              <a:avLst/>
              <a:gdLst>
                <a:gd name="connsiteX0" fmla="*/ 8162 w 8240"/>
                <a:gd name="connsiteY0" fmla="*/ -63 h 5104"/>
                <a:gd name="connsiteX1" fmla="*/ 3257 w 8240"/>
                <a:gd name="connsiteY1" fmla="*/ 3040 h 5104"/>
                <a:gd name="connsiteX2" fmla="*/ -79 w 8240"/>
                <a:gd name="connsiteY2" fmla="*/ 5042 h 5104"/>
                <a:gd name="connsiteX3" fmla="*/ 3257 w 8240"/>
                <a:gd name="connsiteY3" fmla="*/ 3007 h 5104"/>
                <a:gd name="connsiteX4" fmla="*/ 8162 w 8240"/>
                <a:gd name="connsiteY4" fmla="*/ -63 h 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" h="5104">
                  <a:moveTo>
                    <a:pt x="8162" y="-63"/>
                  </a:moveTo>
                  <a:lnTo>
                    <a:pt x="3257" y="3040"/>
                  </a:lnTo>
                  <a:lnTo>
                    <a:pt x="-79" y="5042"/>
                  </a:lnTo>
                  <a:cubicBezTo>
                    <a:pt x="1022" y="4375"/>
                    <a:pt x="2123" y="3707"/>
                    <a:pt x="3257" y="3007"/>
                  </a:cubicBezTo>
                  <a:cubicBezTo>
                    <a:pt x="4925" y="2006"/>
                    <a:pt x="6627" y="971"/>
                    <a:pt x="8162" y="-63"/>
                  </a:cubicBezTo>
                  <a:close/>
                </a:path>
              </a:pathLst>
            </a:custGeom>
            <a:solidFill>
              <a:srgbClr val="00555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Brīvforma: forma 228">
              <a:extLst>
                <a:ext uri="{FF2B5EF4-FFF2-40B4-BE49-F238E27FC236}">
                  <a16:creationId xmlns:a16="http://schemas.microsoft.com/office/drawing/2014/main" id="{0D3D4581-85CD-8693-4A70-C135DD91F078}"/>
                </a:ext>
              </a:extLst>
            </p:cNvPr>
            <p:cNvSpPr/>
            <p:nvPr/>
          </p:nvSpPr>
          <p:spPr>
            <a:xfrm>
              <a:off x="4777146" y="5769595"/>
              <a:ext cx="4270" cy="2869"/>
            </a:xfrm>
            <a:custGeom>
              <a:avLst/>
              <a:gdLst>
                <a:gd name="connsiteX0" fmla="*/ 4191 w 4270"/>
                <a:gd name="connsiteY0" fmla="*/ -63 h 2869"/>
                <a:gd name="connsiteX1" fmla="*/ 3724 w 4270"/>
                <a:gd name="connsiteY1" fmla="*/ 271 h 2869"/>
                <a:gd name="connsiteX2" fmla="*/ -79 w 4270"/>
                <a:gd name="connsiteY2" fmla="*/ 2806 h 2869"/>
                <a:gd name="connsiteX3" fmla="*/ 3724 w 4270"/>
                <a:gd name="connsiteY3" fmla="*/ 237 h 2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0" h="2869">
                  <a:moveTo>
                    <a:pt x="4191" y="-63"/>
                  </a:moveTo>
                  <a:lnTo>
                    <a:pt x="3724" y="271"/>
                  </a:lnTo>
                  <a:lnTo>
                    <a:pt x="-79" y="2806"/>
                  </a:lnTo>
                  <a:lnTo>
                    <a:pt x="3724" y="237"/>
                  </a:lnTo>
                  <a:close/>
                </a:path>
              </a:pathLst>
            </a:custGeom>
            <a:solidFill>
              <a:srgbClr val="00555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Brīvforma: forma 229">
              <a:extLst>
                <a:ext uri="{FF2B5EF4-FFF2-40B4-BE49-F238E27FC236}">
                  <a16:creationId xmlns:a16="http://schemas.microsoft.com/office/drawing/2014/main" id="{C86727F1-EB26-5689-D495-5DFCC95E4101}"/>
                </a:ext>
              </a:extLst>
            </p:cNvPr>
            <p:cNvSpPr/>
            <p:nvPr/>
          </p:nvSpPr>
          <p:spPr>
            <a:xfrm>
              <a:off x="4784919" y="5765725"/>
              <a:ext cx="2135" cy="1334"/>
            </a:xfrm>
            <a:custGeom>
              <a:avLst/>
              <a:gdLst>
                <a:gd name="connsiteX0" fmla="*/ 2056 w 2135"/>
                <a:gd name="connsiteY0" fmla="*/ -63 h 1334"/>
                <a:gd name="connsiteX1" fmla="*/ 154 w 2135"/>
                <a:gd name="connsiteY1" fmla="*/ 1272 h 1334"/>
                <a:gd name="connsiteX2" fmla="*/ -79 w 2135"/>
                <a:gd name="connsiteY2" fmla="*/ 1272 h 1334"/>
                <a:gd name="connsiteX3" fmla="*/ 154 w 2135"/>
                <a:gd name="connsiteY3" fmla="*/ 1105 h 1334"/>
                <a:gd name="connsiteX4" fmla="*/ 2056 w 2135"/>
                <a:gd name="connsiteY4" fmla="*/ -63 h 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" h="1334">
                  <a:moveTo>
                    <a:pt x="2056" y="-63"/>
                  </a:moveTo>
                  <a:lnTo>
                    <a:pt x="154" y="1272"/>
                  </a:lnTo>
                  <a:lnTo>
                    <a:pt x="-79" y="1272"/>
                  </a:lnTo>
                  <a:lnTo>
                    <a:pt x="154" y="1105"/>
                  </a:lnTo>
                  <a:cubicBezTo>
                    <a:pt x="788" y="671"/>
                    <a:pt x="1422" y="338"/>
                    <a:pt x="2056" y="-63"/>
                  </a:cubicBezTo>
                  <a:close/>
                </a:path>
              </a:pathLst>
            </a:custGeom>
            <a:solidFill>
              <a:srgbClr val="00555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Brīvforma: forma 230">
              <a:extLst>
                <a:ext uri="{FF2B5EF4-FFF2-40B4-BE49-F238E27FC236}">
                  <a16:creationId xmlns:a16="http://schemas.microsoft.com/office/drawing/2014/main" id="{DE7E02A6-6060-41DF-208D-71BD072B4120}"/>
                </a:ext>
              </a:extLst>
            </p:cNvPr>
            <p:cNvSpPr/>
            <p:nvPr/>
          </p:nvSpPr>
          <p:spPr>
            <a:xfrm>
              <a:off x="4796563" y="5758018"/>
              <a:ext cx="1067" cy="800"/>
            </a:xfrm>
            <a:custGeom>
              <a:avLst/>
              <a:gdLst>
                <a:gd name="connsiteX0" fmla="*/ 989 w 1067"/>
                <a:gd name="connsiteY0" fmla="*/ -29 h 800"/>
                <a:gd name="connsiteX1" fmla="*/ 989 w 1067"/>
                <a:gd name="connsiteY1" fmla="*/ -29 h 800"/>
                <a:gd name="connsiteX2" fmla="*/ -79 w 1067"/>
                <a:gd name="connsiteY2" fmla="*/ 738 h 800"/>
                <a:gd name="connsiteX3" fmla="*/ 989 w 1067"/>
                <a:gd name="connsiteY3" fmla="*/ -63 h 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7" h="800">
                  <a:moveTo>
                    <a:pt x="989" y="-29"/>
                  </a:moveTo>
                  <a:lnTo>
                    <a:pt x="989" y="-29"/>
                  </a:lnTo>
                  <a:lnTo>
                    <a:pt x="-79" y="738"/>
                  </a:lnTo>
                  <a:lnTo>
                    <a:pt x="989" y="-63"/>
                  </a:lnTo>
                  <a:close/>
                </a:path>
              </a:pathLst>
            </a:custGeom>
            <a:solidFill>
              <a:srgbClr val="00555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Brīvforma: forma 231">
              <a:extLst>
                <a:ext uri="{FF2B5EF4-FFF2-40B4-BE49-F238E27FC236}">
                  <a16:creationId xmlns:a16="http://schemas.microsoft.com/office/drawing/2014/main" id="{8634FC19-C38E-FE1D-B793-759A20208EC8}"/>
                </a:ext>
              </a:extLst>
            </p:cNvPr>
            <p:cNvSpPr/>
            <p:nvPr/>
          </p:nvSpPr>
          <p:spPr>
            <a:xfrm>
              <a:off x="4797764" y="5748776"/>
              <a:ext cx="11710" cy="9174"/>
            </a:xfrm>
            <a:custGeom>
              <a:avLst/>
              <a:gdLst>
                <a:gd name="connsiteX0" fmla="*/ 11631 w 11710"/>
                <a:gd name="connsiteY0" fmla="*/ -63 h 9174"/>
                <a:gd name="connsiteX1" fmla="*/ 9429 w 11710"/>
                <a:gd name="connsiteY1" fmla="*/ 1739 h 9174"/>
                <a:gd name="connsiteX2" fmla="*/ 9429 w 11710"/>
                <a:gd name="connsiteY2" fmla="*/ 1739 h 9174"/>
                <a:gd name="connsiteX3" fmla="*/ 6727 w 11710"/>
                <a:gd name="connsiteY3" fmla="*/ 3874 h 9174"/>
                <a:gd name="connsiteX4" fmla="*/ 2957 w 11710"/>
                <a:gd name="connsiteY4" fmla="*/ 6810 h 9174"/>
                <a:gd name="connsiteX5" fmla="*/ -79 w 11710"/>
                <a:gd name="connsiteY5" fmla="*/ 9112 h 9174"/>
                <a:gd name="connsiteX6" fmla="*/ 2957 w 11710"/>
                <a:gd name="connsiteY6" fmla="*/ 6777 h 9174"/>
                <a:gd name="connsiteX7" fmla="*/ 6727 w 11710"/>
                <a:gd name="connsiteY7" fmla="*/ 3841 h 9174"/>
                <a:gd name="connsiteX8" fmla="*/ 9429 w 11710"/>
                <a:gd name="connsiteY8" fmla="*/ 1705 h 9174"/>
                <a:gd name="connsiteX9" fmla="*/ 9429 w 11710"/>
                <a:gd name="connsiteY9" fmla="*/ 1705 h 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10" h="9174">
                  <a:moveTo>
                    <a:pt x="11631" y="-63"/>
                  </a:moveTo>
                  <a:lnTo>
                    <a:pt x="9429" y="1739"/>
                  </a:lnTo>
                  <a:lnTo>
                    <a:pt x="9429" y="1739"/>
                  </a:lnTo>
                  <a:lnTo>
                    <a:pt x="6727" y="3874"/>
                  </a:lnTo>
                  <a:lnTo>
                    <a:pt x="2957" y="6810"/>
                  </a:lnTo>
                  <a:lnTo>
                    <a:pt x="-79" y="9112"/>
                  </a:lnTo>
                  <a:lnTo>
                    <a:pt x="2957" y="6777"/>
                  </a:lnTo>
                  <a:cubicBezTo>
                    <a:pt x="4225" y="5809"/>
                    <a:pt x="5492" y="4842"/>
                    <a:pt x="6727" y="3841"/>
                  </a:cubicBezTo>
                  <a:cubicBezTo>
                    <a:pt x="7961" y="2840"/>
                    <a:pt x="8562" y="2439"/>
                    <a:pt x="9429" y="1705"/>
                  </a:cubicBezTo>
                  <a:lnTo>
                    <a:pt x="9429" y="1705"/>
                  </a:lnTo>
                  <a:close/>
                </a:path>
              </a:pathLst>
            </a:custGeom>
            <a:solidFill>
              <a:srgbClr val="00555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Brīvforma: forma 232">
              <a:extLst>
                <a:ext uri="{FF2B5EF4-FFF2-40B4-BE49-F238E27FC236}">
                  <a16:creationId xmlns:a16="http://schemas.microsoft.com/office/drawing/2014/main" id="{B16291FF-1AB1-18FB-BABD-A2E1D17CB35A}"/>
                </a:ext>
              </a:extLst>
            </p:cNvPr>
            <p:cNvSpPr/>
            <p:nvPr/>
          </p:nvSpPr>
          <p:spPr>
            <a:xfrm>
              <a:off x="4722197" y="5770429"/>
              <a:ext cx="3236" cy="1067"/>
            </a:xfrm>
            <a:custGeom>
              <a:avLst/>
              <a:gdLst>
                <a:gd name="connsiteX0" fmla="*/ 3157 w 3236"/>
                <a:gd name="connsiteY0" fmla="*/ -63 h 1067"/>
                <a:gd name="connsiteX1" fmla="*/ 2890 w 3236"/>
                <a:gd name="connsiteY1" fmla="*/ -63 h 1067"/>
                <a:gd name="connsiteX2" fmla="*/ 2890 w 3236"/>
                <a:gd name="connsiteY2" fmla="*/ -63 h 1067"/>
                <a:gd name="connsiteX3" fmla="*/ 2690 w 3236"/>
                <a:gd name="connsiteY3" fmla="*/ -63 h 1067"/>
                <a:gd name="connsiteX4" fmla="*/ 2423 w 3236"/>
                <a:gd name="connsiteY4" fmla="*/ -63 h 1067"/>
                <a:gd name="connsiteX5" fmla="*/ 2423 w 3236"/>
                <a:gd name="connsiteY5" fmla="*/ -63 h 1067"/>
                <a:gd name="connsiteX6" fmla="*/ 1822 w 3236"/>
                <a:gd name="connsiteY6" fmla="*/ 237 h 1067"/>
                <a:gd name="connsiteX7" fmla="*/ 1489 w 3236"/>
                <a:gd name="connsiteY7" fmla="*/ 237 h 1067"/>
                <a:gd name="connsiteX8" fmla="*/ 655 w 3236"/>
                <a:gd name="connsiteY8" fmla="*/ 638 h 1067"/>
                <a:gd name="connsiteX9" fmla="*/ -79 w 3236"/>
                <a:gd name="connsiteY9" fmla="*/ 1005 h 1067"/>
                <a:gd name="connsiteX10" fmla="*/ -79 w 3236"/>
                <a:gd name="connsiteY10" fmla="*/ 1005 h 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36" h="1067">
                  <a:moveTo>
                    <a:pt x="3157" y="-63"/>
                  </a:moveTo>
                  <a:lnTo>
                    <a:pt x="2890" y="-63"/>
                  </a:lnTo>
                  <a:lnTo>
                    <a:pt x="2890" y="-63"/>
                  </a:lnTo>
                  <a:lnTo>
                    <a:pt x="2690" y="-63"/>
                  </a:lnTo>
                  <a:lnTo>
                    <a:pt x="2423" y="-63"/>
                  </a:lnTo>
                  <a:lnTo>
                    <a:pt x="2423" y="-63"/>
                  </a:lnTo>
                  <a:lnTo>
                    <a:pt x="1822" y="237"/>
                  </a:lnTo>
                  <a:lnTo>
                    <a:pt x="1489" y="237"/>
                  </a:lnTo>
                  <a:lnTo>
                    <a:pt x="655" y="638"/>
                  </a:lnTo>
                  <a:lnTo>
                    <a:pt x="-79" y="1005"/>
                  </a:lnTo>
                  <a:lnTo>
                    <a:pt x="-79" y="1005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Brīvforma: forma 233">
              <a:extLst>
                <a:ext uri="{FF2B5EF4-FFF2-40B4-BE49-F238E27FC236}">
                  <a16:creationId xmlns:a16="http://schemas.microsoft.com/office/drawing/2014/main" id="{C6778673-4D35-F5C4-6AF4-E06FAF3134F0}"/>
                </a:ext>
              </a:extLst>
            </p:cNvPr>
            <p:cNvSpPr/>
            <p:nvPr/>
          </p:nvSpPr>
          <p:spPr>
            <a:xfrm>
              <a:off x="4725667" y="5769795"/>
              <a:ext cx="1067" cy="333"/>
            </a:xfrm>
            <a:custGeom>
              <a:avLst/>
              <a:gdLst>
                <a:gd name="connsiteX0" fmla="*/ 989 w 1067"/>
                <a:gd name="connsiteY0" fmla="*/ -63 h 333"/>
                <a:gd name="connsiteX1" fmla="*/ 788 w 1067"/>
                <a:gd name="connsiteY1" fmla="*/ -63 h 333"/>
                <a:gd name="connsiteX2" fmla="*/ 455 w 1067"/>
                <a:gd name="connsiteY2" fmla="*/ 104 h 333"/>
                <a:gd name="connsiteX3" fmla="*/ 121 w 1067"/>
                <a:gd name="connsiteY3" fmla="*/ 271 h 333"/>
                <a:gd name="connsiteX4" fmla="*/ -79 w 1067"/>
                <a:gd name="connsiteY4" fmla="*/ 271 h 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7" h="333">
                  <a:moveTo>
                    <a:pt x="989" y="-63"/>
                  </a:moveTo>
                  <a:lnTo>
                    <a:pt x="788" y="-63"/>
                  </a:lnTo>
                  <a:lnTo>
                    <a:pt x="455" y="104"/>
                  </a:lnTo>
                  <a:lnTo>
                    <a:pt x="121" y="271"/>
                  </a:lnTo>
                  <a:lnTo>
                    <a:pt x="-79" y="271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Brīvforma: forma 234">
              <a:extLst>
                <a:ext uri="{FF2B5EF4-FFF2-40B4-BE49-F238E27FC236}">
                  <a16:creationId xmlns:a16="http://schemas.microsoft.com/office/drawing/2014/main" id="{694E52F3-5081-EE10-1446-38E5117F123C}"/>
                </a:ext>
              </a:extLst>
            </p:cNvPr>
            <p:cNvSpPr/>
            <p:nvPr/>
          </p:nvSpPr>
          <p:spPr>
            <a:xfrm>
              <a:off x="4727502" y="5767426"/>
              <a:ext cx="3803" cy="1868"/>
            </a:xfrm>
            <a:custGeom>
              <a:avLst/>
              <a:gdLst>
                <a:gd name="connsiteX0" fmla="*/ 3724 w 3803"/>
                <a:gd name="connsiteY0" fmla="*/ -63 h 1868"/>
                <a:gd name="connsiteX1" fmla="*/ 3724 w 3803"/>
                <a:gd name="connsiteY1" fmla="*/ -63 h 1868"/>
                <a:gd name="connsiteX2" fmla="*/ 3324 w 3803"/>
                <a:gd name="connsiteY2" fmla="*/ 137 h 1868"/>
                <a:gd name="connsiteX3" fmla="*/ 3324 w 3803"/>
                <a:gd name="connsiteY3" fmla="*/ 137 h 1868"/>
                <a:gd name="connsiteX4" fmla="*/ 1355 w 3803"/>
                <a:gd name="connsiteY4" fmla="*/ 1172 h 1868"/>
                <a:gd name="connsiteX5" fmla="*/ 688 w 3803"/>
                <a:gd name="connsiteY5" fmla="*/ 1505 h 1868"/>
                <a:gd name="connsiteX6" fmla="*/ 488 w 3803"/>
                <a:gd name="connsiteY6" fmla="*/ 1505 h 1868"/>
                <a:gd name="connsiteX7" fmla="*/ 488 w 3803"/>
                <a:gd name="connsiteY7" fmla="*/ 1505 h 1868"/>
                <a:gd name="connsiteX8" fmla="*/ 488 w 3803"/>
                <a:gd name="connsiteY8" fmla="*/ 1505 h 1868"/>
                <a:gd name="connsiteX9" fmla="*/ -79 w 3803"/>
                <a:gd name="connsiteY9" fmla="*/ 1806 h 1868"/>
                <a:gd name="connsiteX10" fmla="*/ -79 w 3803"/>
                <a:gd name="connsiteY10" fmla="*/ 1806 h 1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03" h="1868">
                  <a:moveTo>
                    <a:pt x="3724" y="-63"/>
                  </a:moveTo>
                  <a:lnTo>
                    <a:pt x="3724" y="-63"/>
                  </a:lnTo>
                  <a:lnTo>
                    <a:pt x="3324" y="137"/>
                  </a:lnTo>
                  <a:lnTo>
                    <a:pt x="3324" y="137"/>
                  </a:lnTo>
                  <a:lnTo>
                    <a:pt x="1355" y="1172"/>
                  </a:lnTo>
                  <a:lnTo>
                    <a:pt x="688" y="1505"/>
                  </a:lnTo>
                  <a:lnTo>
                    <a:pt x="488" y="1505"/>
                  </a:lnTo>
                  <a:lnTo>
                    <a:pt x="488" y="1505"/>
                  </a:lnTo>
                  <a:lnTo>
                    <a:pt x="488" y="1505"/>
                  </a:lnTo>
                  <a:cubicBezTo>
                    <a:pt x="285" y="1579"/>
                    <a:pt x="94" y="1679"/>
                    <a:pt x="-79" y="1806"/>
                  </a:cubicBezTo>
                  <a:lnTo>
                    <a:pt x="-79" y="1806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Brīvforma: forma 235">
              <a:extLst>
                <a:ext uri="{FF2B5EF4-FFF2-40B4-BE49-F238E27FC236}">
                  <a16:creationId xmlns:a16="http://schemas.microsoft.com/office/drawing/2014/main" id="{C687B6AF-53E5-A4DD-ABCF-714210505172}"/>
                </a:ext>
              </a:extLst>
            </p:cNvPr>
            <p:cNvSpPr/>
            <p:nvPr/>
          </p:nvSpPr>
          <p:spPr>
            <a:xfrm>
              <a:off x="4731739" y="5765658"/>
              <a:ext cx="2902" cy="1568"/>
            </a:xfrm>
            <a:custGeom>
              <a:avLst/>
              <a:gdLst>
                <a:gd name="connsiteX0" fmla="*/ 2823 w 2902"/>
                <a:gd name="connsiteY0" fmla="*/ -63 h 1568"/>
                <a:gd name="connsiteX1" fmla="*/ 2523 w 2902"/>
                <a:gd name="connsiteY1" fmla="*/ 104 h 1568"/>
                <a:gd name="connsiteX2" fmla="*/ 2523 w 2902"/>
                <a:gd name="connsiteY2" fmla="*/ 104 h 1568"/>
                <a:gd name="connsiteX3" fmla="*/ 1956 w 2902"/>
                <a:gd name="connsiteY3" fmla="*/ 404 h 1568"/>
                <a:gd name="connsiteX4" fmla="*/ 1956 w 2902"/>
                <a:gd name="connsiteY4" fmla="*/ 404 h 1568"/>
                <a:gd name="connsiteX5" fmla="*/ 755 w 2902"/>
                <a:gd name="connsiteY5" fmla="*/ 1072 h 1568"/>
                <a:gd name="connsiteX6" fmla="*/ -79 w 2902"/>
                <a:gd name="connsiteY6" fmla="*/ 1505 h 1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02" h="1568">
                  <a:moveTo>
                    <a:pt x="2823" y="-63"/>
                  </a:moveTo>
                  <a:lnTo>
                    <a:pt x="2523" y="104"/>
                  </a:lnTo>
                  <a:lnTo>
                    <a:pt x="2523" y="104"/>
                  </a:lnTo>
                  <a:cubicBezTo>
                    <a:pt x="2350" y="231"/>
                    <a:pt x="2160" y="331"/>
                    <a:pt x="1956" y="404"/>
                  </a:cubicBezTo>
                  <a:lnTo>
                    <a:pt x="1956" y="404"/>
                  </a:lnTo>
                  <a:lnTo>
                    <a:pt x="755" y="1072"/>
                  </a:lnTo>
                  <a:lnTo>
                    <a:pt x="-79" y="1505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Brīvforma: forma 236">
              <a:extLst>
                <a:ext uri="{FF2B5EF4-FFF2-40B4-BE49-F238E27FC236}">
                  <a16:creationId xmlns:a16="http://schemas.microsoft.com/office/drawing/2014/main" id="{1E72D54B-394D-548A-0855-C1AA5AC1F249}"/>
                </a:ext>
              </a:extLst>
            </p:cNvPr>
            <p:cNvSpPr/>
            <p:nvPr/>
          </p:nvSpPr>
          <p:spPr>
            <a:xfrm>
              <a:off x="4735709" y="5760687"/>
              <a:ext cx="7773" cy="4270"/>
            </a:xfrm>
            <a:custGeom>
              <a:avLst/>
              <a:gdLst>
                <a:gd name="connsiteX0" fmla="*/ 7695 w 7773"/>
                <a:gd name="connsiteY0" fmla="*/ -63 h 4270"/>
                <a:gd name="connsiteX1" fmla="*/ 7027 w 7773"/>
                <a:gd name="connsiteY1" fmla="*/ 338 h 4270"/>
                <a:gd name="connsiteX2" fmla="*/ 5726 w 7773"/>
                <a:gd name="connsiteY2" fmla="*/ 1072 h 4270"/>
                <a:gd name="connsiteX3" fmla="*/ 3991 w 7773"/>
                <a:gd name="connsiteY3" fmla="*/ 2072 h 4270"/>
                <a:gd name="connsiteX4" fmla="*/ 3991 w 7773"/>
                <a:gd name="connsiteY4" fmla="*/ 2072 h 4270"/>
                <a:gd name="connsiteX5" fmla="*/ 3758 w 7773"/>
                <a:gd name="connsiteY5" fmla="*/ 2072 h 4270"/>
                <a:gd name="connsiteX6" fmla="*/ 3324 w 7773"/>
                <a:gd name="connsiteY6" fmla="*/ 2306 h 4270"/>
                <a:gd name="connsiteX7" fmla="*/ 3324 w 7773"/>
                <a:gd name="connsiteY7" fmla="*/ 2306 h 4270"/>
                <a:gd name="connsiteX8" fmla="*/ 3324 w 7773"/>
                <a:gd name="connsiteY8" fmla="*/ 2306 h 4270"/>
                <a:gd name="connsiteX9" fmla="*/ 3324 w 7773"/>
                <a:gd name="connsiteY9" fmla="*/ 2306 h 4270"/>
                <a:gd name="connsiteX10" fmla="*/ 3324 w 7773"/>
                <a:gd name="connsiteY10" fmla="*/ 2306 h 4270"/>
                <a:gd name="connsiteX11" fmla="*/ 3324 w 7773"/>
                <a:gd name="connsiteY11" fmla="*/ 2306 h 4270"/>
                <a:gd name="connsiteX12" fmla="*/ 3324 w 7773"/>
                <a:gd name="connsiteY12" fmla="*/ 2306 h 4270"/>
                <a:gd name="connsiteX13" fmla="*/ 2390 w 7773"/>
                <a:gd name="connsiteY13" fmla="*/ 2840 h 4270"/>
                <a:gd name="connsiteX14" fmla="*/ 1122 w 7773"/>
                <a:gd name="connsiteY14" fmla="*/ 3540 h 4270"/>
                <a:gd name="connsiteX15" fmla="*/ -79 w 7773"/>
                <a:gd name="connsiteY15" fmla="*/ 4208 h 4270"/>
                <a:gd name="connsiteX16" fmla="*/ -79 w 7773"/>
                <a:gd name="connsiteY16" fmla="*/ 4208 h 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73" h="4270">
                  <a:moveTo>
                    <a:pt x="7695" y="-63"/>
                  </a:moveTo>
                  <a:lnTo>
                    <a:pt x="7027" y="338"/>
                  </a:lnTo>
                  <a:lnTo>
                    <a:pt x="5726" y="1072"/>
                  </a:lnTo>
                  <a:lnTo>
                    <a:pt x="3991" y="2072"/>
                  </a:lnTo>
                  <a:lnTo>
                    <a:pt x="3991" y="2072"/>
                  </a:lnTo>
                  <a:lnTo>
                    <a:pt x="3758" y="2072"/>
                  </a:lnTo>
                  <a:lnTo>
                    <a:pt x="3324" y="2306"/>
                  </a:lnTo>
                  <a:lnTo>
                    <a:pt x="3324" y="2306"/>
                  </a:lnTo>
                  <a:lnTo>
                    <a:pt x="3324" y="2306"/>
                  </a:lnTo>
                  <a:cubicBezTo>
                    <a:pt x="3324" y="2306"/>
                    <a:pt x="3324" y="2306"/>
                    <a:pt x="3324" y="2306"/>
                  </a:cubicBezTo>
                  <a:cubicBezTo>
                    <a:pt x="3324" y="2306"/>
                    <a:pt x="3324" y="2306"/>
                    <a:pt x="3324" y="2306"/>
                  </a:cubicBezTo>
                  <a:lnTo>
                    <a:pt x="3324" y="2306"/>
                  </a:lnTo>
                  <a:cubicBezTo>
                    <a:pt x="3324" y="2306"/>
                    <a:pt x="3324" y="2306"/>
                    <a:pt x="3324" y="2306"/>
                  </a:cubicBezTo>
                  <a:lnTo>
                    <a:pt x="2390" y="2840"/>
                  </a:lnTo>
                  <a:lnTo>
                    <a:pt x="1122" y="3540"/>
                  </a:lnTo>
                  <a:lnTo>
                    <a:pt x="-79" y="4208"/>
                  </a:lnTo>
                  <a:lnTo>
                    <a:pt x="-79" y="4208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Brīvforma: forma 237">
              <a:extLst>
                <a:ext uri="{FF2B5EF4-FFF2-40B4-BE49-F238E27FC236}">
                  <a16:creationId xmlns:a16="http://schemas.microsoft.com/office/drawing/2014/main" id="{0A29412D-1856-C973-7B4C-374569315B4C}"/>
                </a:ext>
              </a:extLst>
            </p:cNvPr>
            <p:cNvSpPr/>
            <p:nvPr/>
          </p:nvSpPr>
          <p:spPr>
            <a:xfrm>
              <a:off x="4744383" y="5752046"/>
              <a:ext cx="13311" cy="8173"/>
            </a:xfrm>
            <a:custGeom>
              <a:avLst/>
              <a:gdLst>
                <a:gd name="connsiteX0" fmla="*/ 13233 w 13311"/>
                <a:gd name="connsiteY0" fmla="*/ -63 h 8173"/>
                <a:gd name="connsiteX1" fmla="*/ 12732 w 13311"/>
                <a:gd name="connsiteY1" fmla="*/ 271 h 8173"/>
                <a:gd name="connsiteX2" fmla="*/ 12198 w 13311"/>
                <a:gd name="connsiteY2" fmla="*/ 638 h 8173"/>
                <a:gd name="connsiteX3" fmla="*/ 12198 w 13311"/>
                <a:gd name="connsiteY3" fmla="*/ 638 h 8173"/>
                <a:gd name="connsiteX4" fmla="*/ 11131 w 13311"/>
                <a:gd name="connsiteY4" fmla="*/ 1305 h 8173"/>
                <a:gd name="connsiteX5" fmla="*/ 10464 w 13311"/>
                <a:gd name="connsiteY5" fmla="*/ 1705 h 8173"/>
                <a:gd name="connsiteX6" fmla="*/ 10464 w 13311"/>
                <a:gd name="connsiteY6" fmla="*/ 1705 h 8173"/>
                <a:gd name="connsiteX7" fmla="*/ 10230 w 13311"/>
                <a:gd name="connsiteY7" fmla="*/ 1872 h 8173"/>
                <a:gd name="connsiteX8" fmla="*/ 9663 w 13311"/>
                <a:gd name="connsiteY8" fmla="*/ 2239 h 8173"/>
                <a:gd name="connsiteX9" fmla="*/ 9663 w 13311"/>
                <a:gd name="connsiteY9" fmla="*/ 2239 h 8173"/>
                <a:gd name="connsiteX10" fmla="*/ 7394 w 13311"/>
                <a:gd name="connsiteY10" fmla="*/ 3641 h 8173"/>
                <a:gd name="connsiteX11" fmla="*/ 5126 w 13311"/>
                <a:gd name="connsiteY11" fmla="*/ 5008 h 8173"/>
                <a:gd name="connsiteX12" fmla="*/ 5126 w 13311"/>
                <a:gd name="connsiteY12" fmla="*/ 5008 h 8173"/>
                <a:gd name="connsiteX13" fmla="*/ 2924 w 13311"/>
                <a:gd name="connsiteY13" fmla="*/ 6343 h 8173"/>
                <a:gd name="connsiteX14" fmla="*/ 2657 w 13311"/>
                <a:gd name="connsiteY14" fmla="*/ 6510 h 8173"/>
                <a:gd name="connsiteX15" fmla="*/ 2323 w 13311"/>
                <a:gd name="connsiteY15" fmla="*/ 6710 h 8173"/>
                <a:gd name="connsiteX16" fmla="*/ 1856 w 13311"/>
                <a:gd name="connsiteY16" fmla="*/ 6977 h 8173"/>
                <a:gd name="connsiteX17" fmla="*/ 1856 w 13311"/>
                <a:gd name="connsiteY17" fmla="*/ 6977 h 8173"/>
                <a:gd name="connsiteX18" fmla="*/ 1856 w 13311"/>
                <a:gd name="connsiteY18" fmla="*/ 6977 h 8173"/>
                <a:gd name="connsiteX19" fmla="*/ -79 w 13311"/>
                <a:gd name="connsiteY19" fmla="*/ 8111 h 8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311" h="8173">
                  <a:moveTo>
                    <a:pt x="13233" y="-63"/>
                  </a:moveTo>
                  <a:lnTo>
                    <a:pt x="12732" y="271"/>
                  </a:lnTo>
                  <a:lnTo>
                    <a:pt x="12198" y="638"/>
                  </a:lnTo>
                  <a:lnTo>
                    <a:pt x="12198" y="638"/>
                  </a:lnTo>
                  <a:lnTo>
                    <a:pt x="11131" y="1305"/>
                  </a:lnTo>
                  <a:lnTo>
                    <a:pt x="10464" y="1705"/>
                  </a:lnTo>
                  <a:lnTo>
                    <a:pt x="10464" y="1705"/>
                  </a:lnTo>
                  <a:lnTo>
                    <a:pt x="10230" y="1872"/>
                  </a:lnTo>
                  <a:lnTo>
                    <a:pt x="9663" y="2239"/>
                  </a:lnTo>
                  <a:lnTo>
                    <a:pt x="9663" y="2239"/>
                  </a:lnTo>
                  <a:lnTo>
                    <a:pt x="7394" y="3641"/>
                  </a:lnTo>
                  <a:lnTo>
                    <a:pt x="5126" y="5008"/>
                  </a:lnTo>
                  <a:lnTo>
                    <a:pt x="5126" y="5008"/>
                  </a:lnTo>
                  <a:lnTo>
                    <a:pt x="2924" y="6343"/>
                  </a:lnTo>
                  <a:lnTo>
                    <a:pt x="2657" y="6510"/>
                  </a:lnTo>
                  <a:lnTo>
                    <a:pt x="2323" y="6710"/>
                  </a:lnTo>
                  <a:lnTo>
                    <a:pt x="1856" y="6977"/>
                  </a:lnTo>
                  <a:lnTo>
                    <a:pt x="1856" y="6977"/>
                  </a:lnTo>
                  <a:lnTo>
                    <a:pt x="1856" y="6977"/>
                  </a:lnTo>
                  <a:lnTo>
                    <a:pt x="-79" y="8111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Brīvforma: forma 239">
              <a:extLst>
                <a:ext uri="{FF2B5EF4-FFF2-40B4-BE49-F238E27FC236}">
                  <a16:creationId xmlns:a16="http://schemas.microsoft.com/office/drawing/2014/main" id="{EFA5338B-4787-A8ED-D2B7-F335E4C7D84A}"/>
                </a:ext>
              </a:extLst>
            </p:cNvPr>
            <p:cNvSpPr/>
            <p:nvPr/>
          </p:nvSpPr>
          <p:spPr>
            <a:xfrm>
              <a:off x="4759630" y="5749110"/>
              <a:ext cx="2602" cy="1701"/>
            </a:xfrm>
            <a:custGeom>
              <a:avLst/>
              <a:gdLst>
                <a:gd name="connsiteX0" fmla="*/ 2523 w 2602"/>
                <a:gd name="connsiteY0" fmla="*/ -63 h 1701"/>
                <a:gd name="connsiteX1" fmla="*/ 1856 w 2602"/>
                <a:gd name="connsiteY1" fmla="*/ 371 h 1701"/>
                <a:gd name="connsiteX2" fmla="*/ 1856 w 2602"/>
                <a:gd name="connsiteY2" fmla="*/ 371 h 1701"/>
                <a:gd name="connsiteX3" fmla="*/ 1489 w 2602"/>
                <a:gd name="connsiteY3" fmla="*/ 604 h 1701"/>
                <a:gd name="connsiteX4" fmla="*/ 1489 w 2602"/>
                <a:gd name="connsiteY4" fmla="*/ 604 h 1701"/>
                <a:gd name="connsiteX5" fmla="*/ 1256 w 2602"/>
                <a:gd name="connsiteY5" fmla="*/ 771 h 1701"/>
                <a:gd name="connsiteX6" fmla="*/ -79 w 2602"/>
                <a:gd name="connsiteY6" fmla="*/ 1639 h 1701"/>
                <a:gd name="connsiteX7" fmla="*/ -79 w 2602"/>
                <a:gd name="connsiteY7" fmla="*/ 1639 h 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2" h="1701">
                  <a:moveTo>
                    <a:pt x="2523" y="-63"/>
                  </a:moveTo>
                  <a:lnTo>
                    <a:pt x="1856" y="371"/>
                  </a:lnTo>
                  <a:lnTo>
                    <a:pt x="1856" y="371"/>
                  </a:lnTo>
                  <a:cubicBezTo>
                    <a:pt x="1722" y="428"/>
                    <a:pt x="1599" y="508"/>
                    <a:pt x="1489" y="604"/>
                  </a:cubicBezTo>
                  <a:lnTo>
                    <a:pt x="1489" y="604"/>
                  </a:lnTo>
                  <a:lnTo>
                    <a:pt x="1256" y="771"/>
                  </a:lnTo>
                  <a:lnTo>
                    <a:pt x="-79" y="1639"/>
                  </a:lnTo>
                  <a:lnTo>
                    <a:pt x="-79" y="1639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Brīvforma: forma 240">
              <a:extLst>
                <a:ext uri="{FF2B5EF4-FFF2-40B4-BE49-F238E27FC236}">
                  <a16:creationId xmlns:a16="http://schemas.microsoft.com/office/drawing/2014/main" id="{DE88BB9D-0ED8-9A8B-297D-68DB848C314E}"/>
                </a:ext>
              </a:extLst>
            </p:cNvPr>
            <p:cNvSpPr/>
            <p:nvPr/>
          </p:nvSpPr>
          <p:spPr>
            <a:xfrm>
              <a:off x="4763467" y="5741703"/>
              <a:ext cx="9608" cy="6439"/>
            </a:xfrm>
            <a:custGeom>
              <a:avLst/>
              <a:gdLst>
                <a:gd name="connsiteX0" fmla="*/ 9529 w 9608"/>
                <a:gd name="connsiteY0" fmla="*/ -63 h 6439"/>
                <a:gd name="connsiteX1" fmla="*/ 9529 w 9608"/>
                <a:gd name="connsiteY1" fmla="*/ -63 h 6439"/>
                <a:gd name="connsiteX2" fmla="*/ 9529 w 9608"/>
                <a:gd name="connsiteY2" fmla="*/ -63 h 6439"/>
                <a:gd name="connsiteX3" fmla="*/ 9129 w 9608"/>
                <a:gd name="connsiteY3" fmla="*/ 204 h 6439"/>
                <a:gd name="connsiteX4" fmla="*/ 8862 w 9608"/>
                <a:gd name="connsiteY4" fmla="*/ 404 h 6439"/>
                <a:gd name="connsiteX5" fmla="*/ 7394 w 9608"/>
                <a:gd name="connsiteY5" fmla="*/ 1439 h 6439"/>
                <a:gd name="connsiteX6" fmla="*/ 6794 w 9608"/>
                <a:gd name="connsiteY6" fmla="*/ 1839 h 6439"/>
                <a:gd name="connsiteX7" fmla="*/ 6593 w 9608"/>
                <a:gd name="connsiteY7" fmla="*/ 1839 h 6439"/>
                <a:gd name="connsiteX8" fmla="*/ 6293 w 9608"/>
                <a:gd name="connsiteY8" fmla="*/ 2072 h 6439"/>
                <a:gd name="connsiteX9" fmla="*/ 5126 w 9608"/>
                <a:gd name="connsiteY9" fmla="*/ 2873 h 6439"/>
                <a:gd name="connsiteX10" fmla="*/ 3791 w 9608"/>
                <a:gd name="connsiteY10" fmla="*/ 3807 h 6439"/>
                <a:gd name="connsiteX11" fmla="*/ 3791 w 9608"/>
                <a:gd name="connsiteY11" fmla="*/ 3807 h 6439"/>
                <a:gd name="connsiteX12" fmla="*/ 3257 w 9608"/>
                <a:gd name="connsiteY12" fmla="*/ 4174 h 6439"/>
                <a:gd name="connsiteX13" fmla="*/ 2256 w 9608"/>
                <a:gd name="connsiteY13" fmla="*/ 4842 h 6439"/>
                <a:gd name="connsiteX14" fmla="*/ 1556 w 9608"/>
                <a:gd name="connsiteY14" fmla="*/ 5309 h 6439"/>
                <a:gd name="connsiteX15" fmla="*/ 1556 w 9608"/>
                <a:gd name="connsiteY15" fmla="*/ 5309 h 6439"/>
                <a:gd name="connsiteX16" fmla="*/ 221 w 9608"/>
                <a:gd name="connsiteY16" fmla="*/ 6176 h 6439"/>
                <a:gd name="connsiteX17" fmla="*/ -79 w 9608"/>
                <a:gd name="connsiteY17" fmla="*/ 6376 h 6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608" h="6439">
                  <a:moveTo>
                    <a:pt x="9529" y="-63"/>
                  </a:moveTo>
                  <a:lnTo>
                    <a:pt x="9529" y="-63"/>
                  </a:lnTo>
                  <a:lnTo>
                    <a:pt x="9529" y="-63"/>
                  </a:lnTo>
                  <a:lnTo>
                    <a:pt x="9129" y="204"/>
                  </a:lnTo>
                  <a:lnTo>
                    <a:pt x="8862" y="404"/>
                  </a:lnTo>
                  <a:lnTo>
                    <a:pt x="7394" y="1439"/>
                  </a:lnTo>
                  <a:lnTo>
                    <a:pt x="6794" y="1839"/>
                  </a:lnTo>
                  <a:lnTo>
                    <a:pt x="6593" y="1839"/>
                  </a:lnTo>
                  <a:lnTo>
                    <a:pt x="6293" y="2072"/>
                  </a:lnTo>
                  <a:lnTo>
                    <a:pt x="5126" y="2873"/>
                  </a:lnTo>
                  <a:lnTo>
                    <a:pt x="3791" y="3807"/>
                  </a:lnTo>
                  <a:lnTo>
                    <a:pt x="3791" y="3807"/>
                  </a:lnTo>
                  <a:lnTo>
                    <a:pt x="3257" y="4174"/>
                  </a:lnTo>
                  <a:lnTo>
                    <a:pt x="2256" y="4842"/>
                  </a:lnTo>
                  <a:lnTo>
                    <a:pt x="1556" y="5309"/>
                  </a:lnTo>
                  <a:lnTo>
                    <a:pt x="1556" y="5309"/>
                  </a:lnTo>
                  <a:lnTo>
                    <a:pt x="221" y="6176"/>
                  </a:lnTo>
                  <a:cubicBezTo>
                    <a:pt x="138" y="6266"/>
                    <a:pt x="34" y="6333"/>
                    <a:pt x="-79" y="6376"/>
                  </a:cubicBez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Brīvforma: forma 241">
              <a:extLst>
                <a:ext uri="{FF2B5EF4-FFF2-40B4-BE49-F238E27FC236}">
                  <a16:creationId xmlns:a16="http://schemas.microsoft.com/office/drawing/2014/main" id="{DAB7D29F-21C0-34CF-C530-1EB8687882CA}"/>
                </a:ext>
              </a:extLst>
            </p:cNvPr>
            <p:cNvSpPr/>
            <p:nvPr/>
          </p:nvSpPr>
          <p:spPr>
            <a:xfrm>
              <a:off x="4708251" y="5743972"/>
              <a:ext cx="62455" cy="30160"/>
            </a:xfrm>
            <a:custGeom>
              <a:avLst/>
              <a:gdLst>
                <a:gd name="connsiteX0" fmla="*/ 13366 w 62455"/>
                <a:gd name="connsiteY0" fmla="*/ 28229 h 30160"/>
                <a:gd name="connsiteX1" fmla="*/ 13033 w 62455"/>
                <a:gd name="connsiteY1" fmla="*/ 28396 h 30160"/>
                <a:gd name="connsiteX2" fmla="*/ 12332 w 62455"/>
                <a:gd name="connsiteY2" fmla="*/ 28729 h 30160"/>
                <a:gd name="connsiteX3" fmla="*/ 11665 w 62455"/>
                <a:gd name="connsiteY3" fmla="*/ 29063 h 30160"/>
                <a:gd name="connsiteX4" fmla="*/ 10430 w 62455"/>
                <a:gd name="connsiteY4" fmla="*/ 29664 h 30160"/>
                <a:gd name="connsiteX5" fmla="*/ 10430 w 62455"/>
                <a:gd name="connsiteY5" fmla="*/ 29664 h 30160"/>
                <a:gd name="connsiteX6" fmla="*/ 9529 w 62455"/>
                <a:gd name="connsiteY6" fmla="*/ 30097 h 30160"/>
                <a:gd name="connsiteX7" fmla="*/ 9529 w 62455"/>
                <a:gd name="connsiteY7" fmla="*/ 30097 h 30160"/>
                <a:gd name="connsiteX8" fmla="*/ 9529 w 62455"/>
                <a:gd name="connsiteY8" fmla="*/ 29530 h 30160"/>
                <a:gd name="connsiteX9" fmla="*/ 9529 w 62455"/>
                <a:gd name="connsiteY9" fmla="*/ 29530 h 30160"/>
                <a:gd name="connsiteX10" fmla="*/ 9529 w 62455"/>
                <a:gd name="connsiteY10" fmla="*/ 27495 h 30160"/>
                <a:gd name="connsiteX11" fmla="*/ 9529 w 62455"/>
                <a:gd name="connsiteY11" fmla="*/ 25493 h 30160"/>
                <a:gd name="connsiteX12" fmla="*/ 9529 w 62455"/>
                <a:gd name="connsiteY12" fmla="*/ 25493 h 30160"/>
                <a:gd name="connsiteX13" fmla="*/ 9263 w 62455"/>
                <a:gd name="connsiteY13" fmla="*/ 25493 h 30160"/>
                <a:gd name="connsiteX14" fmla="*/ 588 w 62455"/>
                <a:gd name="connsiteY14" fmla="*/ 29530 h 30160"/>
                <a:gd name="connsiteX15" fmla="*/ 588 w 62455"/>
                <a:gd name="connsiteY15" fmla="*/ 29530 h 30160"/>
                <a:gd name="connsiteX16" fmla="*/ 588 w 62455"/>
                <a:gd name="connsiteY16" fmla="*/ 28629 h 30160"/>
                <a:gd name="connsiteX17" fmla="*/ 355 w 62455"/>
                <a:gd name="connsiteY17" fmla="*/ 24592 h 30160"/>
                <a:gd name="connsiteX18" fmla="*/ 355 w 62455"/>
                <a:gd name="connsiteY18" fmla="*/ 24426 h 30160"/>
                <a:gd name="connsiteX19" fmla="*/ 355 w 62455"/>
                <a:gd name="connsiteY19" fmla="*/ 23892 h 30160"/>
                <a:gd name="connsiteX20" fmla="*/ 188 w 62455"/>
                <a:gd name="connsiteY20" fmla="*/ 22190 h 30160"/>
                <a:gd name="connsiteX21" fmla="*/ -79 w 62455"/>
                <a:gd name="connsiteY21" fmla="*/ 19788 h 30160"/>
                <a:gd name="connsiteX22" fmla="*/ -79 w 62455"/>
                <a:gd name="connsiteY22" fmla="*/ 19788 h 30160"/>
                <a:gd name="connsiteX23" fmla="*/ -79 w 62455"/>
                <a:gd name="connsiteY23" fmla="*/ 19788 h 30160"/>
                <a:gd name="connsiteX24" fmla="*/ 88 w 62455"/>
                <a:gd name="connsiteY24" fmla="*/ 19788 h 30160"/>
                <a:gd name="connsiteX25" fmla="*/ 88 w 62455"/>
                <a:gd name="connsiteY25" fmla="*/ 19788 h 30160"/>
                <a:gd name="connsiteX26" fmla="*/ 722 w 62455"/>
                <a:gd name="connsiteY26" fmla="*/ 19488 h 30160"/>
                <a:gd name="connsiteX27" fmla="*/ 722 w 62455"/>
                <a:gd name="connsiteY27" fmla="*/ 19488 h 30160"/>
                <a:gd name="connsiteX28" fmla="*/ 3424 w 62455"/>
                <a:gd name="connsiteY28" fmla="*/ 18187 h 30160"/>
                <a:gd name="connsiteX29" fmla="*/ 3424 w 62455"/>
                <a:gd name="connsiteY29" fmla="*/ 18187 h 30160"/>
                <a:gd name="connsiteX30" fmla="*/ 3724 w 62455"/>
                <a:gd name="connsiteY30" fmla="*/ 18187 h 30160"/>
                <a:gd name="connsiteX31" fmla="*/ 4091 w 62455"/>
                <a:gd name="connsiteY31" fmla="*/ 17987 h 30160"/>
                <a:gd name="connsiteX32" fmla="*/ 4091 w 62455"/>
                <a:gd name="connsiteY32" fmla="*/ 17987 h 30160"/>
                <a:gd name="connsiteX33" fmla="*/ 4558 w 62455"/>
                <a:gd name="connsiteY33" fmla="*/ 17753 h 30160"/>
                <a:gd name="connsiteX34" fmla="*/ 4825 w 62455"/>
                <a:gd name="connsiteY34" fmla="*/ 17753 h 30160"/>
                <a:gd name="connsiteX35" fmla="*/ 5226 w 62455"/>
                <a:gd name="connsiteY35" fmla="*/ 17553 h 30160"/>
                <a:gd name="connsiteX36" fmla="*/ 5426 w 62455"/>
                <a:gd name="connsiteY36" fmla="*/ 17553 h 30160"/>
                <a:gd name="connsiteX37" fmla="*/ 5693 w 62455"/>
                <a:gd name="connsiteY37" fmla="*/ 17386 h 30160"/>
                <a:gd name="connsiteX38" fmla="*/ 5693 w 62455"/>
                <a:gd name="connsiteY38" fmla="*/ 17386 h 30160"/>
                <a:gd name="connsiteX39" fmla="*/ 5960 w 62455"/>
                <a:gd name="connsiteY39" fmla="*/ 17386 h 30160"/>
                <a:gd name="connsiteX40" fmla="*/ 5960 w 62455"/>
                <a:gd name="connsiteY40" fmla="*/ 17386 h 30160"/>
                <a:gd name="connsiteX41" fmla="*/ 6460 w 62455"/>
                <a:gd name="connsiteY41" fmla="*/ 17119 h 30160"/>
                <a:gd name="connsiteX42" fmla="*/ 6961 w 62455"/>
                <a:gd name="connsiteY42" fmla="*/ 16886 h 30160"/>
                <a:gd name="connsiteX43" fmla="*/ 6961 w 62455"/>
                <a:gd name="connsiteY43" fmla="*/ 16886 h 30160"/>
                <a:gd name="connsiteX44" fmla="*/ 6961 w 62455"/>
                <a:gd name="connsiteY44" fmla="*/ 16886 h 30160"/>
                <a:gd name="connsiteX45" fmla="*/ 6961 w 62455"/>
                <a:gd name="connsiteY45" fmla="*/ 16886 h 30160"/>
                <a:gd name="connsiteX46" fmla="*/ 6961 w 62455"/>
                <a:gd name="connsiteY46" fmla="*/ 16886 h 30160"/>
                <a:gd name="connsiteX47" fmla="*/ 7194 w 62455"/>
                <a:gd name="connsiteY47" fmla="*/ 16886 h 30160"/>
                <a:gd name="connsiteX48" fmla="*/ 7428 w 62455"/>
                <a:gd name="connsiteY48" fmla="*/ 16886 h 30160"/>
                <a:gd name="connsiteX49" fmla="*/ 7428 w 62455"/>
                <a:gd name="connsiteY49" fmla="*/ 18020 h 30160"/>
                <a:gd name="connsiteX50" fmla="*/ 7428 w 62455"/>
                <a:gd name="connsiteY50" fmla="*/ 18020 h 30160"/>
                <a:gd name="connsiteX51" fmla="*/ 7428 w 62455"/>
                <a:gd name="connsiteY51" fmla="*/ 18754 h 30160"/>
                <a:gd name="connsiteX52" fmla="*/ 7695 w 62455"/>
                <a:gd name="connsiteY52" fmla="*/ 20889 h 30160"/>
                <a:gd name="connsiteX53" fmla="*/ 7695 w 62455"/>
                <a:gd name="connsiteY53" fmla="*/ 21490 h 30160"/>
                <a:gd name="connsiteX54" fmla="*/ 7695 w 62455"/>
                <a:gd name="connsiteY54" fmla="*/ 21490 h 30160"/>
                <a:gd name="connsiteX55" fmla="*/ 12999 w 62455"/>
                <a:gd name="connsiteY55" fmla="*/ 18854 h 30160"/>
                <a:gd name="connsiteX56" fmla="*/ 12999 w 62455"/>
                <a:gd name="connsiteY56" fmla="*/ 18854 h 30160"/>
                <a:gd name="connsiteX57" fmla="*/ 13266 w 62455"/>
                <a:gd name="connsiteY57" fmla="*/ 18687 h 30160"/>
                <a:gd name="connsiteX58" fmla="*/ 13533 w 62455"/>
                <a:gd name="connsiteY58" fmla="*/ 18687 h 30160"/>
                <a:gd name="connsiteX59" fmla="*/ 13533 w 62455"/>
                <a:gd name="connsiteY59" fmla="*/ 18687 h 30160"/>
                <a:gd name="connsiteX60" fmla="*/ 13533 w 62455"/>
                <a:gd name="connsiteY60" fmla="*/ 18687 h 30160"/>
                <a:gd name="connsiteX61" fmla="*/ 13533 w 62455"/>
                <a:gd name="connsiteY61" fmla="*/ 18687 h 30160"/>
                <a:gd name="connsiteX62" fmla="*/ 13967 w 62455"/>
                <a:gd name="connsiteY62" fmla="*/ 18454 h 30160"/>
                <a:gd name="connsiteX63" fmla="*/ 14367 w 62455"/>
                <a:gd name="connsiteY63" fmla="*/ 18287 h 30160"/>
                <a:gd name="connsiteX64" fmla="*/ 14367 w 62455"/>
                <a:gd name="connsiteY64" fmla="*/ 18287 h 30160"/>
                <a:gd name="connsiteX65" fmla="*/ 14367 w 62455"/>
                <a:gd name="connsiteY65" fmla="*/ 18287 h 30160"/>
                <a:gd name="connsiteX66" fmla="*/ 14767 w 62455"/>
                <a:gd name="connsiteY66" fmla="*/ 18287 h 30160"/>
                <a:gd name="connsiteX67" fmla="*/ 14767 w 62455"/>
                <a:gd name="connsiteY67" fmla="*/ 18287 h 30160"/>
                <a:gd name="connsiteX68" fmla="*/ 15668 w 62455"/>
                <a:gd name="connsiteY68" fmla="*/ 17820 h 30160"/>
                <a:gd name="connsiteX69" fmla="*/ 17670 w 62455"/>
                <a:gd name="connsiteY69" fmla="*/ 16752 h 30160"/>
                <a:gd name="connsiteX70" fmla="*/ 17670 w 62455"/>
                <a:gd name="connsiteY70" fmla="*/ 16752 h 30160"/>
                <a:gd name="connsiteX71" fmla="*/ 18171 w 62455"/>
                <a:gd name="connsiteY71" fmla="*/ 16452 h 30160"/>
                <a:gd name="connsiteX72" fmla="*/ 18871 w 62455"/>
                <a:gd name="connsiteY72" fmla="*/ 16085 h 30160"/>
                <a:gd name="connsiteX73" fmla="*/ 18871 w 62455"/>
                <a:gd name="connsiteY73" fmla="*/ 16085 h 30160"/>
                <a:gd name="connsiteX74" fmla="*/ 19438 w 62455"/>
                <a:gd name="connsiteY74" fmla="*/ 15785 h 30160"/>
                <a:gd name="connsiteX75" fmla="*/ 20206 w 62455"/>
                <a:gd name="connsiteY75" fmla="*/ 15384 h 30160"/>
                <a:gd name="connsiteX76" fmla="*/ 20206 w 62455"/>
                <a:gd name="connsiteY76" fmla="*/ 15384 h 30160"/>
                <a:gd name="connsiteX77" fmla="*/ 20372 w 62455"/>
                <a:gd name="connsiteY77" fmla="*/ 15384 h 30160"/>
                <a:gd name="connsiteX78" fmla="*/ 20906 w 62455"/>
                <a:gd name="connsiteY78" fmla="*/ 15084 h 30160"/>
                <a:gd name="connsiteX79" fmla="*/ 21640 w 62455"/>
                <a:gd name="connsiteY79" fmla="*/ 14684 h 30160"/>
                <a:gd name="connsiteX80" fmla="*/ 22007 w 62455"/>
                <a:gd name="connsiteY80" fmla="*/ 14517 h 30160"/>
                <a:gd name="connsiteX81" fmla="*/ 22674 w 62455"/>
                <a:gd name="connsiteY81" fmla="*/ 14150 h 30160"/>
                <a:gd name="connsiteX82" fmla="*/ 22674 w 62455"/>
                <a:gd name="connsiteY82" fmla="*/ 14150 h 30160"/>
                <a:gd name="connsiteX83" fmla="*/ 25277 w 62455"/>
                <a:gd name="connsiteY83" fmla="*/ 12682 h 30160"/>
                <a:gd name="connsiteX84" fmla="*/ 25277 w 62455"/>
                <a:gd name="connsiteY84" fmla="*/ 12682 h 30160"/>
                <a:gd name="connsiteX85" fmla="*/ 25978 w 62455"/>
                <a:gd name="connsiteY85" fmla="*/ 12281 h 30160"/>
                <a:gd name="connsiteX86" fmla="*/ 27679 w 62455"/>
                <a:gd name="connsiteY86" fmla="*/ 11314 h 30160"/>
                <a:gd name="connsiteX87" fmla="*/ 27679 w 62455"/>
                <a:gd name="connsiteY87" fmla="*/ 11314 h 30160"/>
                <a:gd name="connsiteX88" fmla="*/ 27946 w 62455"/>
                <a:gd name="connsiteY88" fmla="*/ 11147 h 30160"/>
                <a:gd name="connsiteX89" fmla="*/ 27946 w 62455"/>
                <a:gd name="connsiteY89" fmla="*/ 11147 h 30160"/>
                <a:gd name="connsiteX90" fmla="*/ 27946 w 62455"/>
                <a:gd name="connsiteY90" fmla="*/ 11147 h 30160"/>
                <a:gd name="connsiteX91" fmla="*/ 27946 w 62455"/>
                <a:gd name="connsiteY91" fmla="*/ 11147 h 30160"/>
                <a:gd name="connsiteX92" fmla="*/ 27946 w 62455"/>
                <a:gd name="connsiteY92" fmla="*/ 11147 h 30160"/>
                <a:gd name="connsiteX93" fmla="*/ 27946 w 62455"/>
                <a:gd name="connsiteY93" fmla="*/ 11147 h 30160"/>
                <a:gd name="connsiteX94" fmla="*/ 28279 w 62455"/>
                <a:gd name="connsiteY94" fmla="*/ 10947 h 30160"/>
                <a:gd name="connsiteX95" fmla="*/ 28713 w 62455"/>
                <a:gd name="connsiteY95" fmla="*/ 10713 h 30160"/>
                <a:gd name="connsiteX96" fmla="*/ 28713 w 62455"/>
                <a:gd name="connsiteY96" fmla="*/ 10713 h 30160"/>
                <a:gd name="connsiteX97" fmla="*/ 29981 w 62455"/>
                <a:gd name="connsiteY97" fmla="*/ 9946 h 30160"/>
                <a:gd name="connsiteX98" fmla="*/ 29981 w 62455"/>
                <a:gd name="connsiteY98" fmla="*/ 9946 h 30160"/>
                <a:gd name="connsiteX99" fmla="*/ 29981 w 62455"/>
                <a:gd name="connsiteY99" fmla="*/ 9946 h 30160"/>
                <a:gd name="connsiteX100" fmla="*/ 30448 w 62455"/>
                <a:gd name="connsiteY100" fmla="*/ 9679 h 30160"/>
                <a:gd name="connsiteX101" fmla="*/ 30682 w 62455"/>
                <a:gd name="connsiteY101" fmla="*/ 9679 h 30160"/>
                <a:gd name="connsiteX102" fmla="*/ 31382 w 62455"/>
                <a:gd name="connsiteY102" fmla="*/ 9279 h 30160"/>
                <a:gd name="connsiteX103" fmla="*/ 32049 w 62455"/>
                <a:gd name="connsiteY103" fmla="*/ 8878 h 30160"/>
                <a:gd name="connsiteX104" fmla="*/ 32049 w 62455"/>
                <a:gd name="connsiteY104" fmla="*/ 8878 h 30160"/>
                <a:gd name="connsiteX105" fmla="*/ 33517 w 62455"/>
                <a:gd name="connsiteY105" fmla="*/ 8011 h 30160"/>
                <a:gd name="connsiteX106" fmla="*/ 34618 w 62455"/>
                <a:gd name="connsiteY106" fmla="*/ 7344 h 30160"/>
                <a:gd name="connsiteX107" fmla="*/ 35786 w 62455"/>
                <a:gd name="connsiteY107" fmla="*/ 6643 h 30160"/>
                <a:gd name="connsiteX108" fmla="*/ 35786 w 62455"/>
                <a:gd name="connsiteY108" fmla="*/ 6643 h 30160"/>
                <a:gd name="connsiteX109" fmla="*/ 35786 w 62455"/>
                <a:gd name="connsiteY109" fmla="*/ 6643 h 30160"/>
                <a:gd name="connsiteX110" fmla="*/ 35986 w 62455"/>
                <a:gd name="connsiteY110" fmla="*/ 6643 h 30160"/>
                <a:gd name="connsiteX111" fmla="*/ 35986 w 62455"/>
                <a:gd name="connsiteY111" fmla="*/ 6643 h 30160"/>
                <a:gd name="connsiteX112" fmla="*/ 36187 w 62455"/>
                <a:gd name="connsiteY112" fmla="*/ 6643 h 30160"/>
                <a:gd name="connsiteX113" fmla="*/ 36187 w 62455"/>
                <a:gd name="connsiteY113" fmla="*/ 6643 h 30160"/>
                <a:gd name="connsiteX114" fmla="*/ 36187 w 62455"/>
                <a:gd name="connsiteY114" fmla="*/ 6643 h 30160"/>
                <a:gd name="connsiteX115" fmla="*/ 36353 w 62455"/>
                <a:gd name="connsiteY115" fmla="*/ 6643 h 30160"/>
                <a:gd name="connsiteX116" fmla="*/ 36353 w 62455"/>
                <a:gd name="connsiteY116" fmla="*/ 6643 h 30160"/>
                <a:gd name="connsiteX117" fmla="*/ 36720 w 62455"/>
                <a:gd name="connsiteY117" fmla="*/ 6410 h 30160"/>
                <a:gd name="connsiteX118" fmla="*/ 36720 w 62455"/>
                <a:gd name="connsiteY118" fmla="*/ 6410 h 30160"/>
                <a:gd name="connsiteX119" fmla="*/ 39223 w 62455"/>
                <a:gd name="connsiteY119" fmla="*/ 4808 h 30160"/>
                <a:gd name="connsiteX120" fmla="*/ 41358 w 62455"/>
                <a:gd name="connsiteY120" fmla="*/ 3440 h 30160"/>
                <a:gd name="connsiteX121" fmla="*/ 41725 w 62455"/>
                <a:gd name="connsiteY121" fmla="*/ 3207 h 30160"/>
                <a:gd name="connsiteX122" fmla="*/ 42459 w 62455"/>
                <a:gd name="connsiteY122" fmla="*/ 2740 h 30160"/>
                <a:gd name="connsiteX123" fmla="*/ 43426 w 62455"/>
                <a:gd name="connsiteY123" fmla="*/ 2106 h 30160"/>
                <a:gd name="connsiteX124" fmla="*/ 43693 w 62455"/>
                <a:gd name="connsiteY124" fmla="*/ 1939 h 30160"/>
                <a:gd name="connsiteX125" fmla="*/ 44260 w 62455"/>
                <a:gd name="connsiteY125" fmla="*/ 1572 h 30160"/>
                <a:gd name="connsiteX126" fmla="*/ 44594 w 62455"/>
                <a:gd name="connsiteY126" fmla="*/ 1338 h 30160"/>
                <a:gd name="connsiteX127" fmla="*/ 44894 w 62455"/>
                <a:gd name="connsiteY127" fmla="*/ 1138 h 30160"/>
                <a:gd name="connsiteX128" fmla="*/ 46696 w 62455"/>
                <a:gd name="connsiteY128" fmla="*/ -63 h 30160"/>
                <a:gd name="connsiteX129" fmla="*/ 62376 w 62455"/>
                <a:gd name="connsiteY129" fmla="*/ -63 h 30160"/>
                <a:gd name="connsiteX130" fmla="*/ 62143 w 62455"/>
                <a:gd name="connsiteY130" fmla="*/ 137 h 30160"/>
                <a:gd name="connsiteX131" fmla="*/ 61876 w 62455"/>
                <a:gd name="connsiteY131" fmla="*/ 338 h 30160"/>
                <a:gd name="connsiteX132" fmla="*/ 61876 w 62455"/>
                <a:gd name="connsiteY132" fmla="*/ 338 h 30160"/>
                <a:gd name="connsiteX133" fmla="*/ 61676 w 62455"/>
                <a:gd name="connsiteY133" fmla="*/ 338 h 30160"/>
                <a:gd name="connsiteX134" fmla="*/ 61676 w 62455"/>
                <a:gd name="connsiteY134" fmla="*/ 338 h 3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62455" h="30160">
                  <a:moveTo>
                    <a:pt x="13366" y="28229"/>
                  </a:moveTo>
                  <a:lnTo>
                    <a:pt x="13033" y="28396"/>
                  </a:lnTo>
                  <a:lnTo>
                    <a:pt x="12332" y="28729"/>
                  </a:lnTo>
                  <a:lnTo>
                    <a:pt x="11665" y="29063"/>
                  </a:lnTo>
                  <a:lnTo>
                    <a:pt x="10430" y="29664"/>
                  </a:lnTo>
                  <a:lnTo>
                    <a:pt x="10430" y="29664"/>
                  </a:lnTo>
                  <a:lnTo>
                    <a:pt x="9529" y="30097"/>
                  </a:lnTo>
                  <a:lnTo>
                    <a:pt x="9529" y="30097"/>
                  </a:lnTo>
                  <a:cubicBezTo>
                    <a:pt x="9546" y="29907"/>
                    <a:pt x="9546" y="29720"/>
                    <a:pt x="9529" y="29530"/>
                  </a:cubicBezTo>
                  <a:lnTo>
                    <a:pt x="9529" y="29530"/>
                  </a:lnTo>
                  <a:cubicBezTo>
                    <a:pt x="9529" y="28863"/>
                    <a:pt x="9529" y="28196"/>
                    <a:pt x="9529" y="27495"/>
                  </a:cubicBezTo>
                  <a:cubicBezTo>
                    <a:pt x="9529" y="26794"/>
                    <a:pt x="9529" y="26160"/>
                    <a:pt x="9529" y="25493"/>
                  </a:cubicBezTo>
                  <a:lnTo>
                    <a:pt x="9529" y="25493"/>
                  </a:lnTo>
                  <a:lnTo>
                    <a:pt x="9263" y="25493"/>
                  </a:lnTo>
                  <a:cubicBezTo>
                    <a:pt x="6393" y="26861"/>
                    <a:pt x="3524" y="28229"/>
                    <a:pt x="588" y="29530"/>
                  </a:cubicBezTo>
                  <a:lnTo>
                    <a:pt x="588" y="29530"/>
                  </a:lnTo>
                  <a:lnTo>
                    <a:pt x="588" y="28629"/>
                  </a:lnTo>
                  <a:cubicBezTo>
                    <a:pt x="588" y="27261"/>
                    <a:pt x="588" y="25894"/>
                    <a:pt x="355" y="24592"/>
                  </a:cubicBezTo>
                  <a:lnTo>
                    <a:pt x="355" y="24426"/>
                  </a:lnTo>
                  <a:cubicBezTo>
                    <a:pt x="338" y="24249"/>
                    <a:pt x="338" y="24069"/>
                    <a:pt x="355" y="23892"/>
                  </a:cubicBezTo>
                  <a:cubicBezTo>
                    <a:pt x="355" y="23291"/>
                    <a:pt x="355" y="22757"/>
                    <a:pt x="188" y="22190"/>
                  </a:cubicBezTo>
                  <a:cubicBezTo>
                    <a:pt x="21" y="21623"/>
                    <a:pt x="188" y="20589"/>
                    <a:pt x="-79" y="19788"/>
                  </a:cubicBezTo>
                  <a:lnTo>
                    <a:pt x="-79" y="19788"/>
                  </a:lnTo>
                  <a:lnTo>
                    <a:pt x="-79" y="19788"/>
                  </a:lnTo>
                  <a:lnTo>
                    <a:pt x="88" y="19788"/>
                  </a:lnTo>
                  <a:lnTo>
                    <a:pt x="88" y="19788"/>
                  </a:lnTo>
                  <a:lnTo>
                    <a:pt x="722" y="19488"/>
                  </a:lnTo>
                  <a:lnTo>
                    <a:pt x="722" y="19488"/>
                  </a:lnTo>
                  <a:lnTo>
                    <a:pt x="3424" y="18187"/>
                  </a:lnTo>
                  <a:lnTo>
                    <a:pt x="3424" y="18187"/>
                  </a:lnTo>
                  <a:lnTo>
                    <a:pt x="3724" y="18187"/>
                  </a:lnTo>
                  <a:lnTo>
                    <a:pt x="4091" y="17987"/>
                  </a:lnTo>
                  <a:lnTo>
                    <a:pt x="4091" y="17987"/>
                  </a:lnTo>
                  <a:lnTo>
                    <a:pt x="4558" y="17753"/>
                  </a:lnTo>
                  <a:lnTo>
                    <a:pt x="4825" y="17753"/>
                  </a:lnTo>
                  <a:cubicBezTo>
                    <a:pt x="4946" y="17660"/>
                    <a:pt x="5079" y="17593"/>
                    <a:pt x="5226" y="17553"/>
                  </a:cubicBezTo>
                  <a:lnTo>
                    <a:pt x="5426" y="17553"/>
                  </a:lnTo>
                  <a:lnTo>
                    <a:pt x="5693" y="17386"/>
                  </a:lnTo>
                  <a:lnTo>
                    <a:pt x="5693" y="17386"/>
                  </a:lnTo>
                  <a:lnTo>
                    <a:pt x="5960" y="17386"/>
                  </a:lnTo>
                  <a:lnTo>
                    <a:pt x="5960" y="17386"/>
                  </a:lnTo>
                  <a:lnTo>
                    <a:pt x="6460" y="17119"/>
                  </a:lnTo>
                  <a:lnTo>
                    <a:pt x="6961" y="16886"/>
                  </a:lnTo>
                  <a:lnTo>
                    <a:pt x="6961" y="16886"/>
                  </a:lnTo>
                  <a:lnTo>
                    <a:pt x="6961" y="16886"/>
                  </a:lnTo>
                  <a:lnTo>
                    <a:pt x="6961" y="16886"/>
                  </a:lnTo>
                  <a:lnTo>
                    <a:pt x="6961" y="16886"/>
                  </a:lnTo>
                  <a:lnTo>
                    <a:pt x="7194" y="16886"/>
                  </a:lnTo>
                  <a:lnTo>
                    <a:pt x="7428" y="16886"/>
                  </a:lnTo>
                  <a:cubicBezTo>
                    <a:pt x="7428" y="17253"/>
                    <a:pt x="7428" y="17653"/>
                    <a:pt x="7428" y="18020"/>
                  </a:cubicBezTo>
                  <a:cubicBezTo>
                    <a:pt x="7428" y="18387"/>
                    <a:pt x="7428" y="18020"/>
                    <a:pt x="7428" y="18020"/>
                  </a:cubicBezTo>
                  <a:lnTo>
                    <a:pt x="7428" y="18754"/>
                  </a:lnTo>
                  <a:cubicBezTo>
                    <a:pt x="7428" y="19454"/>
                    <a:pt x="7628" y="20155"/>
                    <a:pt x="7695" y="20889"/>
                  </a:cubicBezTo>
                  <a:cubicBezTo>
                    <a:pt x="7695" y="21089"/>
                    <a:pt x="7695" y="21289"/>
                    <a:pt x="7695" y="21490"/>
                  </a:cubicBezTo>
                  <a:lnTo>
                    <a:pt x="7695" y="21490"/>
                  </a:lnTo>
                  <a:lnTo>
                    <a:pt x="12999" y="18854"/>
                  </a:lnTo>
                  <a:lnTo>
                    <a:pt x="12999" y="18854"/>
                  </a:lnTo>
                  <a:lnTo>
                    <a:pt x="13266" y="18687"/>
                  </a:lnTo>
                  <a:lnTo>
                    <a:pt x="13533" y="18687"/>
                  </a:lnTo>
                  <a:lnTo>
                    <a:pt x="13533" y="18687"/>
                  </a:lnTo>
                  <a:lnTo>
                    <a:pt x="13533" y="18687"/>
                  </a:lnTo>
                  <a:lnTo>
                    <a:pt x="13533" y="18687"/>
                  </a:lnTo>
                  <a:lnTo>
                    <a:pt x="13967" y="18454"/>
                  </a:lnTo>
                  <a:lnTo>
                    <a:pt x="14367" y="18287"/>
                  </a:lnTo>
                  <a:lnTo>
                    <a:pt x="14367" y="18287"/>
                  </a:lnTo>
                  <a:lnTo>
                    <a:pt x="14367" y="18287"/>
                  </a:lnTo>
                  <a:lnTo>
                    <a:pt x="14767" y="18287"/>
                  </a:lnTo>
                  <a:lnTo>
                    <a:pt x="14767" y="18287"/>
                  </a:lnTo>
                  <a:lnTo>
                    <a:pt x="15668" y="17820"/>
                  </a:lnTo>
                  <a:lnTo>
                    <a:pt x="17670" y="16752"/>
                  </a:lnTo>
                  <a:lnTo>
                    <a:pt x="17670" y="16752"/>
                  </a:lnTo>
                  <a:lnTo>
                    <a:pt x="18171" y="16452"/>
                  </a:lnTo>
                  <a:lnTo>
                    <a:pt x="18871" y="16085"/>
                  </a:lnTo>
                  <a:lnTo>
                    <a:pt x="18871" y="16085"/>
                  </a:lnTo>
                  <a:lnTo>
                    <a:pt x="19438" y="15785"/>
                  </a:lnTo>
                  <a:lnTo>
                    <a:pt x="20206" y="15384"/>
                  </a:lnTo>
                  <a:lnTo>
                    <a:pt x="20206" y="15384"/>
                  </a:lnTo>
                  <a:lnTo>
                    <a:pt x="20372" y="15384"/>
                  </a:lnTo>
                  <a:lnTo>
                    <a:pt x="20906" y="15084"/>
                  </a:lnTo>
                  <a:lnTo>
                    <a:pt x="21640" y="14684"/>
                  </a:lnTo>
                  <a:lnTo>
                    <a:pt x="22007" y="14517"/>
                  </a:lnTo>
                  <a:lnTo>
                    <a:pt x="22674" y="14150"/>
                  </a:lnTo>
                  <a:lnTo>
                    <a:pt x="22674" y="14150"/>
                  </a:lnTo>
                  <a:lnTo>
                    <a:pt x="25277" y="12682"/>
                  </a:lnTo>
                  <a:lnTo>
                    <a:pt x="25277" y="12682"/>
                  </a:lnTo>
                  <a:lnTo>
                    <a:pt x="25978" y="12281"/>
                  </a:lnTo>
                  <a:lnTo>
                    <a:pt x="27679" y="11314"/>
                  </a:lnTo>
                  <a:lnTo>
                    <a:pt x="27679" y="11314"/>
                  </a:lnTo>
                  <a:lnTo>
                    <a:pt x="27946" y="11147"/>
                  </a:lnTo>
                  <a:lnTo>
                    <a:pt x="27946" y="11147"/>
                  </a:lnTo>
                  <a:lnTo>
                    <a:pt x="27946" y="11147"/>
                  </a:lnTo>
                  <a:lnTo>
                    <a:pt x="27946" y="11147"/>
                  </a:lnTo>
                  <a:cubicBezTo>
                    <a:pt x="27946" y="11147"/>
                    <a:pt x="27946" y="11147"/>
                    <a:pt x="27946" y="11147"/>
                  </a:cubicBezTo>
                  <a:lnTo>
                    <a:pt x="27946" y="11147"/>
                  </a:lnTo>
                  <a:lnTo>
                    <a:pt x="28279" y="10947"/>
                  </a:lnTo>
                  <a:lnTo>
                    <a:pt x="28713" y="10713"/>
                  </a:lnTo>
                  <a:lnTo>
                    <a:pt x="28713" y="10713"/>
                  </a:lnTo>
                  <a:lnTo>
                    <a:pt x="29981" y="9946"/>
                  </a:lnTo>
                  <a:lnTo>
                    <a:pt x="29981" y="9946"/>
                  </a:lnTo>
                  <a:cubicBezTo>
                    <a:pt x="29981" y="9946"/>
                    <a:pt x="29981" y="9946"/>
                    <a:pt x="29981" y="9946"/>
                  </a:cubicBezTo>
                  <a:lnTo>
                    <a:pt x="30448" y="9679"/>
                  </a:lnTo>
                  <a:lnTo>
                    <a:pt x="30682" y="9679"/>
                  </a:lnTo>
                  <a:cubicBezTo>
                    <a:pt x="30899" y="9522"/>
                    <a:pt x="31135" y="9386"/>
                    <a:pt x="31382" y="9279"/>
                  </a:cubicBezTo>
                  <a:lnTo>
                    <a:pt x="32049" y="8878"/>
                  </a:lnTo>
                  <a:lnTo>
                    <a:pt x="32049" y="8878"/>
                  </a:lnTo>
                  <a:lnTo>
                    <a:pt x="33517" y="8011"/>
                  </a:lnTo>
                  <a:lnTo>
                    <a:pt x="34618" y="7344"/>
                  </a:lnTo>
                  <a:cubicBezTo>
                    <a:pt x="35022" y="7134"/>
                    <a:pt x="35412" y="6900"/>
                    <a:pt x="35786" y="6643"/>
                  </a:cubicBezTo>
                  <a:lnTo>
                    <a:pt x="35786" y="6643"/>
                  </a:lnTo>
                  <a:lnTo>
                    <a:pt x="35786" y="6643"/>
                  </a:lnTo>
                  <a:lnTo>
                    <a:pt x="35986" y="6643"/>
                  </a:lnTo>
                  <a:lnTo>
                    <a:pt x="35986" y="6643"/>
                  </a:lnTo>
                  <a:cubicBezTo>
                    <a:pt x="36053" y="6626"/>
                    <a:pt x="36120" y="6626"/>
                    <a:pt x="36187" y="6643"/>
                  </a:cubicBezTo>
                  <a:lnTo>
                    <a:pt x="36187" y="6643"/>
                  </a:lnTo>
                  <a:lnTo>
                    <a:pt x="36187" y="6643"/>
                  </a:lnTo>
                  <a:lnTo>
                    <a:pt x="36353" y="6643"/>
                  </a:lnTo>
                  <a:lnTo>
                    <a:pt x="36353" y="6643"/>
                  </a:lnTo>
                  <a:lnTo>
                    <a:pt x="36720" y="6410"/>
                  </a:lnTo>
                  <a:lnTo>
                    <a:pt x="36720" y="6410"/>
                  </a:lnTo>
                  <a:lnTo>
                    <a:pt x="39223" y="4808"/>
                  </a:lnTo>
                  <a:lnTo>
                    <a:pt x="41358" y="3440"/>
                  </a:lnTo>
                  <a:lnTo>
                    <a:pt x="41725" y="3207"/>
                  </a:lnTo>
                  <a:lnTo>
                    <a:pt x="42459" y="2740"/>
                  </a:lnTo>
                  <a:lnTo>
                    <a:pt x="43426" y="2106"/>
                  </a:lnTo>
                  <a:lnTo>
                    <a:pt x="43693" y="1939"/>
                  </a:lnTo>
                  <a:lnTo>
                    <a:pt x="44260" y="1572"/>
                  </a:lnTo>
                  <a:lnTo>
                    <a:pt x="44594" y="1338"/>
                  </a:lnTo>
                  <a:lnTo>
                    <a:pt x="44894" y="1138"/>
                  </a:lnTo>
                  <a:lnTo>
                    <a:pt x="46696" y="-63"/>
                  </a:lnTo>
                  <a:lnTo>
                    <a:pt x="62376" y="-63"/>
                  </a:lnTo>
                  <a:cubicBezTo>
                    <a:pt x="62376" y="-63"/>
                    <a:pt x="62376" y="104"/>
                    <a:pt x="62143" y="137"/>
                  </a:cubicBezTo>
                  <a:cubicBezTo>
                    <a:pt x="62076" y="231"/>
                    <a:pt x="61983" y="301"/>
                    <a:pt x="61876" y="338"/>
                  </a:cubicBezTo>
                  <a:lnTo>
                    <a:pt x="61876" y="338"/>
                  </a:lnTo>
                  <a:lnTo>
                    <a:pt x="61676" y="338"/>
                  </a:lnTo>
                  <a:cubicBezTo>
                    <a:pt x="61676" y="338"/>
                    <a:pt x="61676" y="338"/>
                    <a:pt x="61676" y="338"/>
                  </a:cubicBez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Brīvforma: forma 242">
              <a:extLst>
                <a:ext uri="{FF2B5EF4-FFF2-40B4-BE49-F238E27FC236}">
                  <a16:creationId xmlns:a16="http://schemas.microsoft.com/office/drawing/2014/main" id="{48213321-BCFF-0A2D-C0C4-099FE69F3C25}"/>
                </a:ext>
              </a:extLst>
            </p:cNvPr>
            <p:cNvSpPr/>
            <p:nvPr/>
          </p:nvSpPr>
          <p:spPr>
            <a:xfrm>
              <a:off x="4558218" y="5737867"/>
              <a:ext cx="200444" cy="55048"/>
            </a:xfrm>
            <a:custGeom>
              <a:avLst/>
              <a:gdLst>
                <a:gd name="connsiteX0" fmla="*/ 200366 w 200444"/>
                <a:gd name="connsiteY0" fmla="*/ 2806 h 55048"/>
                <a:gd name="connsiteX1" fmla="*/ 198564 w 200444"/>
                <a:gd name="connsiteY1" fmla="*/ 4007 h 55048"/>
                <a:gd name="connsiteX2" fmla="*/ 198264 w 200444"/>
                <a:gd name="connsiteY2" fmla="*/ 4208 h 55048"/>
                <a:gd name="connsiteX3" fmla="*/ 197930 w 200444"/>
                <a:gd name="connsiteY3" fmla="*/ 4441 h 55048"/>
                <a:gd name="connsiteX4" fmla="*/ 197363 w 200444"/>
                <a:gd name="connsiteY4" fmla="*/ 4808 h 55048"/>
                <a:gd name="connsiteX5" fmla="*/ 197096 w 200444"/>
                <a:gd name="connsiteY5" fmla="*/ 4975 h 55048"/>
                <a:gd name="connsiteX6" fmla="*/ 196129 w 200444"/>
                <a:gd name="connsiteY6" fmla="*/ 5609 h 55048"/>
                <a:gd name="connsiteX7" fmla="*/ 195395 w 200444"/>
                <a:gd name="connsiteY7" fmla="*/ 6076 h 55048"/>
                <a:gd name="connsiteX8" fmla="*/ 195027 w 200444"/>
                <a:gd name="connsiteY8" fmla="*/ 6310 h 55048"/>
                <a:gd name="connsiteX9" fmla="*/ 192892 w 200444"/>
                <a:gd name="connsiteY9" fmla="*/ 7677 h 55048"/>
                <a:gd name="connsiteX10" fmla="*/ 190390 w 200444"/>
                <a:gd name="connsiteY10" fmla="*/ 9279 h 55048"/>
                <a:gd name="connsiteX11" fmla="*/ 190390 w 200444"/>
                <a:gd name="connsiteY11" fmla="*/ 9279 h 55048"/>
                <a:gd name="connsiteX12" fmla="*/ 190023 w 200444"/>
                <a:gd name="connsiteY12" fmla="*/ 9512 h 55048"/>
                <a:gd name="connsiteX13" fmla="*/ 190023 w 200444"/>
                <a:gd name="connsiteY13" fmla="*/ 9512 h 55048"/>
                <a:gd name="connsiteX14" fmla="*/ 189856 w 200444"/>
                <a:gd name="connsiteY14" fmla="*/ 9512 h 55048"/>
                <a:gd name="connsiteX15" fmla="*/ 189856 w 200444"/>
                <a:gd name="connsiteY15" fmla="*/ 9512 h 55048"/>
                <a:gd name="connsiteX16" fmla="*/ 189856 w 200444"/>
                <a:gd name="connsiteY16" fmla="*/ 9512 h 55048"/>
                <a:gd name="connsiteX17" fmla="*/ 189656 w 200444"/>
                <a:gd name="connsiteY17" fmla="*/ 9512 h 55048"/>
                <a:gd name="connsiteX18" fmla="*/ 189656 w 200444"/>
                <a:gd name="connsiteY18" fmla="*/ 9512 h 55048"/>
                <a:gd name="connsiteX19" fmla="*/ 189456 w 200444"/>
                <a:gd name="connsiteY19" fmla="*/ 9512 h 55048"/>
                <a:gd name="connsiteX20" fmla="*/ 189456 w 200444"/>
                <a:gd name="connsiteY20" fmla="*/ 9512 h 55048"/>
                <a:gd name="connsiteX21" fmla="*/ 189456 w 200444"/>
                <a:gd name="connsiteY21" fmla="*/ 9512 h 55048"/>
                <a:gd name="connsiteX22" fmla="*/ 188288 w 200444"/>
                <a:gd name="connsiteY22" fmla="*/ 10213 h 55048"/>
                <a:gd name="connsiteX23" fmla="*/ 187187 w 200444"/>
                <a:gd name="connsiteY23" fmla="*/ 10880 h 55048"/>
                <a:gd name="connsiteX24" fmla="*/ 185719 w 200444"/>
                <a:gd name="connsiteY24" fmla="*/ 11748 h 55048"/>
                <a:gd name="connsiteX25" fmla="*/ 185052 w 200444"/>
                <a:gd name="connsiteY25" fmla="*/ 12181 h 55048"/>
                <a:gd name="connsiteX26" fmla="*/ 184351 w 200444"/>
                <a:gd name="connsiteY26" fmla="*/ 12582 h 55048"/>
                <a:gd name="connsiteX27" fmla="*/ 184118 w 200444"/>
                <a:gd name="connsiteY27" fmla="*/ 12582 h 55048"/>
                <a:gd name="connsiteX28" fmla="*/ 183651 w 200444"/>
                <a:gd name="connsiteY28" fmla="*/ 12849 h 55048"/>
                <a:gd name="connsiteX29" fmla="*/ 182116 w 200444"/>
                <a:gd name="connsiteY29" fmla="*/ 13783 h 55048"/>
                <a:gd name="connsiteX30" fmla="*/ 181682 w 200444"/>
                <a:gd name="connsiteY30" fmla="*/ 14016 h 55048"/>
                <a:gd name="connsiteX31" fmla="*/ 181349 w 200444"/>
                <a:gd name="connsiteY31" fmla="*/ 14217 h 55048"/>
                <a:gd name="connsiteX32" fmla="*/ 181349 w 200444"/>
                <a:gd name="connsiteY32" fmla="*/ 14217 h 55048"/>
                <a:gd name="connsiteX33" fmla="*/ 181349 w 200444"/>
                <a:gd name="connsiteY33" fmla="*/ 14217 h 55048"/>
                <a:gd name="connsiteX34" fmla="*/ 181349 w 200444"/>
                <a:gd name="connsiteY34" fmla="*/ 14217 h 55048"/>
                <a:gd name="connsiteX35" fmla="*/ 181349 w 200444"/>
                <a:gd name="connsiteY35" fmla="*/ 14217 h 55048"/>
                <a:gd name="connsiteX36" fmla="*/ 181349 w 200444"/>
                <a:gd name="connsiteY36" fmla="*/ 14217 h 55048"/>
                <a:gd name="connsiteX37" fmla="*/ 181048 w 200444"/>
                <a:gd name="connsiteY37" fmla="*/ 14217 h 55048"/>
                <a:gd name="connsiteX38" fmla="*/ 177712 w 200444"/>
                <a:gd name="connsiteY38" fmla="*/ 16118 h 55048"/>
                <a:gd name="connsiteX39" fmla="*/ 175877 w 200444"/>
                <a:gd name="connsiteY39" fmla="*/ 17153 h 55048"/>
                <a:gd name="connsiteX40" fmla="*/ 174843 w 200444"/>
                <a:gd name="connsiteY40" fmla="*/ 17720 h 55048"/>
                <a:gd name="connsiteX41" fmla="*/ 174109 w 200444"/>
                <a:gd name="connsiteY41" fmla="*/ 18120 h 55048"/>
                <a:gd name="connsiteX42" fmla="*/ 173575 w 200444"/>
                <a:gd name="connsiteY42" fmla="*/ 18420 h 55048"/>
                <a:gd name="connsiteX43" fmla="*/ 173408 w 200444"/>
                <a:gd name="connsiteY43" fmla="*/ 18420 h 55048"/>
                <a:gd name="connsiteX44" fmla="*/ 173408 w 200444"/>
                <a:gd name="connsiteY44" fmla="*/ 18420 h 55048"/>
                <a:gd name="connsiteX45" fmla="*/ 172641 w 200444"/>
                <a:gd name="connsiteY45" fmla="*/ 18821 h 55048"/>
                <a:gd name="connsiteX46" fmla="*/ 172074 w 200444"/>
                <a:gd name="connsiteY46" fmla="*/ 19121 h 55048"/>
                <a:gd name="connsiteX47" fmla="*/ 172074 w 200444"/>
                <a:gd name="connsiteY47" fmla="*/ 19121 h 55048"/>
                <a:gd name="connsiteX48" fmla="*/ 171373 w 200444"/>
                <a:gd name="connsiteY48" fmla="*/ 19488 h 55048"/>
                <a:gd name="connsiteX49" fmla="*/ 170873 w 200444"/>
                <a:gd name="connsiteY49" fmla="*/ 19788 h 55048"/>
                <a:gd name="connsiteX50" fmla="*/ 170873 w 200444"/>
                <a:gd name="connsiteY50" fmla="*/ 19788 h 55048"/>
                <a:gd name="connsiteX51" fmla="*/ 168871 w 200444"/>
                <a:gd name="connsiteY51" fmla="*/ 20856 h 55048"/>
                <a:gd name="connsiteX52" fmla="*/ 167970 w 200444"/>
                <a:gd name="connsiteY52" fmla="*/ 21323 h 55048"/>
                <a:gd name="connsiteX53" fmla="*/ 167970 w 200444"/>
                <a:gd name="connsiteY53" fmla="*/ 21323 h 55048"/>
                <a:gd name="connsiteX54" fmla="*/ 167570 w 200444"/>
                <a:gd name="connsiteY54" fmla="*/ 21323 h 55048"/>
                <a:gd name="connsiteX55" fmla="*/ 167570 w 200444"/>
                <a:gd name="connsiteY55" fmla="*/ 21323 h 55048"/>
                <a:gd name="connsiteX56" fmla="*/ 167570 w 200444"/>
                <a:gd name="connsiteY56" fmla="*/ 21323 h 55048"/>
                <a:gd name="connsiteX57" fmla="*/ 167169 w 200444"/>
                <a:gd name="connsiteY57" fmla="*/ 21490 h 55048"/>
                <a:gd name="connsiteX58" fmla="*/ 166736 w 200444"/>
                <a:gd name="connsiteY58" fmla="*/ 21723 h 55048"/>
                <a:gd name="connsiteX59" fmla="*/ 166736 w 200444"/>
                <a:gd name="connsiteY59" fmla="*/ 21723 h 55048"/>
                <a:gd name="connsiteX60" fmla="*/ 166736 w 200444"/>
                <a:gd name="connsiteY60" fmla="*/ 21723 h 55048"/>
                <a:gd name="connsiteX61" fmla="*/ 166736 w 200444"/>
                <a:gd name="connsiteY61" fmla="*/ 21723 h 55048"/>
                <a:gd name="connsiteX62" fmla="*/ 166469 w 200444"/>
                <a:gd name="connsiteY62" fmla="*/ 21723 h 55048"/>
                <a:gd name="connsiteX63" fmla="*/ 166202 w 200444"/>
                <a:gd name="connsiteY63" fmla="*/ 21890 h 55048"/>
                <a:gd name="connsiteX64" fmla="*/ 166202 w 200444"/>
                <a:gd name="connsiteY64" fmla="*/ 21890 h 55048"/>
                <a:gd name="connsiteX65" fmla="*/ 160897 w 200444"/>
                <a:gd name="connsiteY65" fmla="*/ 24526 h 55048"/>
                <a:gd name="connsiteX66" fmla="*/ 160897 w 200444"/>
                <a:gd name="connsiteY66" fmla="*/ 24526 h 55048"/>
                <a:gd name="connsiteX67" fmla="*/ 160897 w 200444"/>
                <a:gd name="connsiteY67" fmla="*/ 23925 h 55048"/>
                <a:gd name="connsiteX68" fmla="*/ 160630 w 200444"/>
                <a:gd name="connsiteY68" fmla="*/ 21790 h 55048"/>
                <a:gd name="connsiteX69" fmla="*/ 160630 w 200444"/>
                <a:gd name="connsiteY69" fmla="*/ 21223 h 55048"/>
                <a:gd name="connsiteX70" fmla="*/ 160630 w 200444"/>
                <a:gd name="connsiteY70" fmla="*/ 20889 h 55048"/>
                <a:gd name="connsiteX71" fmla="*/ 160430 w 200444"/>
                <a:gd name="connsiteY71" fmla="*/ 19788 h 55048"/>
                <a:gd name="connsiteX72" fmla="*/ 160430 w 200444"/>
                <a:gd name="connsiteY72" fmla="*/ 19788 h 55048"/>
                <a:gd name="connsiteX73" fmla="*/ 160430 w 200444"/>
                <a:gd name="connsiteY73" fmla="*/ 19788 h 55048"/>
                <a:gd name="connsiteX74" fmla="*/ 160430 w 200444"/>
                <a:gd name="connsiteY74" fmla="*/ 19788 h 55048"/>
                <a:gd name="connsiteX75" fmla="*/ 160430 w 200444"/>
                <a:gd name="connsiteY75" fmla="*/ 19788 h 55048"/>
                <a:gd name="connsiteX76" fmla="*/ 160197 w 200444"/>
                <a:gd name="connsiteY76" fmla="*/ 19788 h 55048"/>
                <a:gd name="connsiteX77" fmla="*/ 160197 w 200444"/>
                <a:gd name="connsiteY77" fmla="*/ 19788 h 55048"/>
                <a:gd name="connsiteX78" fmla="*/ 160197 w 200444"/>
                <a:gd name="connsiteY78" fmla="*/ 19788 h 55048"/>
                <a:gd name="connsiteX79" fmla="*/ 160197 w 200444"/>
                <a:gd name="connsiteY79" fmla="*/ 19788 h 55048"/>
                <a:gd name="connsiteX80" fmla="*/ 160197 w 200444"/>
                <a:gd name="connsiteY80" fmla="*/ 19788 h 55048"/>
                <a:gd name="connsiteX81" fmla="*/ 159696 w 200444"/>
                <a:gd name="connsiteY81" fmla="*/ 20022 h 55048"/>
                <a:gd name="connsiteX82" fmla="*/ 159162 w 200444"/>
                <a:gd name="connsiteY82" fmla="*/ 20255 h 55048"/>
                <a:gd name="connsiteX83" fmla="*/ 158795 w 200444"/>
                <a:gd name="connsiteY83" fmla="*/ 20455 h 55048"/>
                <a:gd name="connsiteX84" fmla="*/ 158395 w 200444"/>
                <a:gd name="connsiteY84" fmla="*/ 20656 h 55048"/>
                <a:gd name="connsiteX85" fmla="*/ 158395 w 200444"/>
                <a:gd name="connsiteY85" fmla="*/ 20656 h 55048"/>
                <a:gd name="connsiteX86" fmla="*/ 157995 w 200444"/>
                <a:gd name="connsiteY86" fmla="*/ 20856 h 55048"/>
                <a:gd name="connsiteX87" fmla="*/ 157728 w 200444"/>
                <a:gd name="connsiteY87" fmla="*/ 20856 h 55048"/>
                <a:gd name="connsiteX88" fmla="*/ 157261 w 200444"/>
                <a:gd name="connsiteY88" fmla="*/ 21089 h 55048"/>
                <a:gd name="connsiteX89" fmla="*/ 157261 w 200444"/>
                <a:gd name="connsiteY89" fmla="*/ 21089 h 55048"/>
                <a:gd name="connsiteX90" fmla="*/ 156527 w 200444"/>
                <a:gd name="connsiteY90" fmla="*/ 21423 h 55048"/>
                <a:gd name="connsiteX91" fmla="*/ 153190 w 200444"/>
                <a:gd name="connsiteY91" fmla="*/ 23024 h 55048"/>
                <a:gd name="connsiteX92" fmla="*/ 152790 w 200444"/>
                <a:gd name="connsiteY92" fmla="*/ 23225 h 55048"/>
                <a:gd name="connsiteX93" fmla="*/ 152790 w 200444"/>
                <a:gd name="connsiteY93" fmla="*/ 23225 h 55048"/>
                <a:gd name="connsiteX94" fmla="*/ 153057 w 200444"/>
                <a:gd name="connsiteY94" fmla="*/ 25627 h 55048"/>
                <a:gd name="connsiteX95" fmla="*/ 153057 w 200444"/>
                <a:gd name="connsiteY95" fmla="*/ 25627 h 55048"/>
                <a:gd name="connsiteX96" fmla="*/ 153057 w 200444"/>
                <a:gd name="connsiteY96" fmla="*/ 26661 h 55048"/>
                <a:gd name="connsiteX97" fmla="*/ 153057 w 200444"/>
                <a:gd name="connsiteY97" fmla="*/ 27161 h 55048"/>
                <a:gd name="connsiteX98" fmla="*/ 153057 w 200444"/>
                <a:gd name="connsiteY98" fmla="*/ 27695 h 55048"/>
                <a:gd name="connsiteX99" fmla="*/ 153057 w 200444"/>
                <a:gd name="connsiteY99" fmla="*/ 27862 h 55048"/>
                <a:gd name="connsiteX100" fmla="*/ 153290 w 200444"/>
                <a:gd name="connsiteY100" fmla="*/ 31899 h 55048"/>
                <a:gd name="connsiteX101" fmla="*/ 153290 w 200444"/>
                <a:gd name="connsiteY101" fmla="*/ 32800 h 55048"/>
                <a:gd name="connsiteX102" fmla="*/ 153290 w 200444"/>
                <a:gd name="connsiteY102" fmla="*/ 32800 h 55048"/>
                <a:gd name="connsiteX103" fmla="*/ 161965 w 200444"/>
                <a:gd name="connsiteY103" fmla="*/ 28763 h 55048"/>
                <a:gd name="connsiteX104" fmla="*/ 162232 w 200444"/>
                <a:gd name="connsiteY104" fmla="*/ 28763 h 55048"/>
                <a:gd name="connsiteX105" fmla="*/ 162232 w 200444"/>
                <a:gd name="connsiteY105" fmla="*/ 28763 h 55048"/>
                <a:gd name="connsiteX106" fmla="*/ 162232 w 200444"/>
                <a:gd name="connsiteY106" fmla="*/ 30765 h 55048"/>
                <a:gd name="connsiteX107" fmla="*/ 162232 w 200444"/>
                <a:gd name="connsiteY107" fmla="*/ 32800 h 55048"/>
                <a:gd name="connsiteX108" fmla="*/ 162232 w 200444"/>
                <a:gd name="connsiteY108" fmla="*/ 32800 h 55048"/>
                <a:gd name="connsiteX109" fmla="*/ 162232 w 200444"/>
                <a:gd name="connsiteY109" fmla="*/ 33367 h 55048"/>
                <a:gd name="connsiteX110" fmla="*/ 162232 w 200444"/>
                <a:gd name="connsiteY110" fmla="*/ 34802 h 55048"/>
                <a:gd name="connsiteX111" fmla="*/ 162232 w 200444"/>
                <a:gd name="connsiteY111" fmla="*/ 36203 h 55048"/>
                <a:gd name="connsiteX112" fmla="*/ 162232 w 200444"/>
                <a:gd name="connsiteY112" fmla="*/ 37637 h 55048"/>
                <a:gd name="connsiteX113" fmla="*/ 162232 w 200444"/>
                <a:gd name="connsiteY113" fmla="*/ 40473 h 55048"/>
                <a:gd name="connsiteX114" fmla="*/ 161398 w 200444"/>
                <a:gd name="connsiteY114" fmla="*/ 49081 h 55048"/>
                <a:gd name="connsiteX115" fmla="*/ 161398 w 200444"/>
                <a:gd name="connsiteY115" fmla="*/ 49381 h 55048"/>
                <a:gd name="connsiteX116" fmla="*/ 160430 w 200444"/>
                <a:gd name="connsiteY116" fmla="*/ 54986 h 55048"/>
                <a:gd name="connsiteX117" fmla="*/ -79 w 200444"/>
                <a:gd name="connsiteY117" fmla="*/ 54986 h 55048"/>
                <a:gd name="connsiteX118" fmla="*/ -79 w 200444"/>
                <a:gd name="connsiteY118" fmla="*/ -63 h 55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200444" h="55048">
                  <a:moveTo>
                    <a:pt x="200366" y="2806"/>
                  </a:moveTo>
                  <a:lnTo>
                    <a:pt x="198564" y="4007"/>
                  </a:lnTo>
                  <a:lnTo>
                    <a:pt x="198264" y="4208"/>
                  </a:lnTo>
                  <a:lnTo>
                    <a:pt x="197930" y="4441"/>
                  </a:lnTo>
                  <a:lnTo>
                    <a:pt x="197363" y="4808"/>
                  </a:lnTo>
                  <a:lnTo>
                    <a:pt x="197096" y="4975"/>
                  </a:lnTo>
                  <a:lnTo>
                    <a:pt x="196129" y="5609"/>
                  </a:lnTo>
                  <a:lnTo>
                    <a:pt x="195395" y="6076"/>
                  </a:lnTo>
                  <a:lnTo>
                    <a:pt x="195027" y="6310"/>
                  </a:lnTo>
                  <a:lnTo>
                    <a:pt x="192892" y="7677"/>
                  </a:lnTo>
                  <a:lnTo>
                    <a:pt x="190390" y="9279"/>
                  </a:lnTo>
                  <a:lnTo>
                    <a:pt x="190390" y="9279"/>
                  </a:lnTo>
                  <a:lnTo>
                    <a:pt x="190023" y="9512"/>
                  </a:lnTo>
                  <a:lnTo>
                    <a:pt x="190023" y="9512"/>
                  </a:lnTo>
                  <a:lnTo>
                    <a:pt x="189856" y="9512"/>
                  </a:lnTo>
                  <a:lnTo>
                    <a:pt x="189856" y="9512"/>
                  </a:lnTo>
                  <a:lnTo>
                    <a:pt x="189856" y="9512"/>
                  </a:lnTo>
                  <a:cubicBezTo>
                    <a:pt x="189789" y="9496"/>
                    <a:pt x="189723" y="9496"/>
                    <a:pt x="189656" y="9512"/>
                  </a:cubicBezTo>
                  <a:lnTo>
                    <a:pt x="189656" y="9512"/>
                  </a:lnTo>
                  <a:lnTo>
                    <a:pt x="189456" y="9512"/>
                  </a:lnTo>
                  <a:lnTo>
                    <a:pt x="189456" y="9512"/>
                  </a:lnTo>
                  <a:lnTo>
                    <a:pt x="189456" y="9512"/>
                  </a:lnTo>
                  <a:lnTo>
                    <a:pt x="188288" y="10213"/>
                  </a:lnTo>
                  <a:lnTo>
                    <a:pt x="187187" y="10880"/>
                  </a:lnTo>
                  <a:lnTo>
                    <a:pt x="185719" y="11748"/>
                  </a:lnTo>
                  <a:lnTo>
                    <a:pt x="185052" y="12181"/>
                  </a:lnTo>
                  <a:cubicBezTo>
                    <a:pt x="184805" y="12288"/>
                    <a:pt x="184572" y="12425"/>
                    <a:pt x="184351" y="12582"/>
                  </a:cubicBezTo>
                  <a:lnTo>
                    <a:pt x="184118" y="12582"/>
                  </a:lnTo>
                  <a:lnTo>
                    <a:pt x="183651" y="12849"/>
                  </a:lnTo>
                  <a:lnTo>
                    <a:pt x="182116" y="13783"/>
                  </a:lnTo>
                  <a:lnTo>
                    <a:pt x="181682" y="14016"/>
                  </a:lnTo>
                  <a:lnTo>
                    <a:pt x="181349" y="14217"/>
                  </a:lnTo>
                  <a:lnTo>
                    <a:pt x="181349" y="14217"/>
                  </a:lnTo>
                  <a:cubicBezTo>
                    <a:pt x="181349" y="14217"/>
                    <a:pt x="181349" y="14217"/>
                    <a:pt x="181349" y="14217"/>
                  </a:cubicBezTo>
                  <a:lnTo>
                    <a:pt x="181349" y="14217"/>
                  </a:lnTo>
                  <a:lnTo>
                    <a:pt x="181349" y="14217"/>
                  </a:lnTo>
                  <a:lnTo>
                    <a:pt x="181349" y="14217"/>
                  </a:lnTo>
                  <a:cubicBezTo>
                    <a:pt x="181349" y="14217"/>
                    <a:pt x="181182" y="14217"/>
                    <a:pt x="181048" y="14217"/>
                  </a:cubicBezTo>
                  <a:lnTo>
                    <a:pt x="177712" y="16118"/>
                  </a:lnTo>
                  <a:lnTo>
                    <a:pt x="175877" y="17153"/>
                  </a:lnTo>
                  <a:lnTo>
                    <a:pt x="174843" y="17720"/>
                  </a:lnTo>
                  <a:lnTo>
                    <a:pt x="174109" y="18120"/>
                  </a:lnTo>
                  <a:lnTo>
                    <a:pt x="173575" y="18420"/>
                  </a:lnTo>
                  <a:lnTo>
                    <a:pt x="173408" y="18420"/>
                  </a:lnTo>
                  <a:lnTo>
                    <a:pt x="173408" y="18420"/>
                  </a:lnTo>
                  <a:lnTo>
                    <a:pt x="172641" y="18821"/>
                  </a:lnTo>
                  <a:lnTo>
                    <a:pt x="172074" y="19121"/>
                  </a:lnTo>
                  <a:lnTo>
                    <a:pt x="172074" y="19121"/>
                  </a:lnTo>
                  <a:lnTo>
                    <a:pt x="171373" y="19488"/>
                  </a:lnTo>
                  <a:lnTo>
                    <a:pt x="170873" y="19788"/>
                  </a:lnTo>
                  <a:lnTo>
                    <a:pt x="170873" y="19788"/>
                  </a:lnTo>
                  <a:lnTo>
                    <a:pt x="168871" y="20856"/>
                  </a:lnTo>
                  <a:lnTo>
                    <a:pt x="167970" y="21323"/>
                  </a:lnTo>
                  <a:lnTo>
                    <a:pt x="167970" y="21323"/>
                  </a:lnTo>
                  <a:lnTo>
                    <a:pt x="167570" y="21323"/>
                  </a:lnTo>
                  <a:lnTo>
                    <a:pt x="167570" y="21323"/>
                  </a:lnTo>
                  <a:lnTo>
                    <a:pt x="167570" y="21323"/>
                  </a:lnTo>
                  <a:lnTo>
                    <a:pt x="167169" y="21490"/>
                  </a:lnTo>
                  <a:lnTo>
                    <a:pt x="166736" y="21723"/>
                  </a:lnTo>
                  <a:lnTo>
                    <a:pt x="166736" y="21723"/>
                  </a:lnTo>
                  <a:lnTo>
                    <a:pt x="166736" y="21723"/>
                  </a:lnTo>
                  <a:lnTo>
                    <a:pt x="166736" y="21723"/>
                  </a:lnTo>
                  <a:lnTo>
                    <a:pt x="166469" y="21723"/>
                  </a:lnTo>
                  <a:lnTo>
                    <a:pt x="166202" y="21890"/>
                  </a:lnTo>
                  <a:lnTo>
                    <a:pt x="166202" y="21890"/>
                  </a:lnTo>
                  <a:lnTo>
                    <a:pt x="160897" y="24526"/>
                  </a:lnTo>
                  <a:lnTo>
                    <a:pt x="160897" y="24526"/>
                  </a:lnTo>
                  <a:cubicBezTo>
                    <a:pt x="160897" y="24326"/>
                    <a:pt x="160897" y="24125"/>
                    <a:pt x="160897" y="23925"/>
                  </a:cubicBezTo>
                  <a:cubicBezTo>
                    <a:pt x="160897" y="23191"/>
                    <a:pt x="160897" y="22491"/>
                    <a:pt x="160630" y="21790"/>
                  </a:cubicBezTo>
                  <a:lnTo>
                    <a:pt x="160630" y="21223"/>
                  </a:lnTo>
                  <a:cubicBezTo>
                    <a:pt x="160630" y="21223"/>
                    <a:pt x="160630" y="20989"/>
                    <a:pt x="160630" y="20889"/>
                  </a:cubicBezTo>
                  <a:lnTo>
                    <a:pt x="160430" y="19788"/>
                  </a:lnTo>
                  <a:cubicBezTo>
                    <a:pt x="160430" y="19788"/>
                    <a:pt x="160430" y="19788"/>
                    <a:pt x="160430" y="19788"/>
                  </a:cubicBezTo>
                  <a:lnTo>
                    <a:pt x="160430" y="19788"/>
                  </a:lnTo>
                  <a:lnTo>
                    <a:pt x="160430" y="19788"/>
                  </a:lnTo>
                  <a:lnTo>
                    <a:pt x="160430" y="19788"/>
                  </a:lnTo>
                  <a:lnTo>
                    <a:pt x="160197" y="19788"/>
                  </a:lnTo>
                  <a:lnTo>
                    <a:pt x="160197" y="19788"/>
                  </a:lnTo>
                  <a:lnTo>
                    <a:pt x="160197" y="19788"/>
                  </a:lnTo>
                  <a:lnTo>
                    <a:pt x="160197" y="19788"/>
                  </a:lnTo>
                  <a:lnTo>
                    <a:pt x="160197" y="19788"/>
                  </a:lnTo>
                  <a:lnTo>
                    <a:pt x="159696" y="20022"/>
                  </a:lnTo>
                  <a:lnTo>
                    <a:pt x="159162" y="20255"/>
                  </a:lnTo>
                  <a:lnTo>
                    <a:pt x="158795" y="20455"/>
                  </a:lnTo>
                  <a:cubicBezTo>
                    <a:pt x="158649" y="20496"/>
                    <a:pt x="158515" y="20562"/>
                    <a:pt x="158395" y="20656"/>
                  </a:cubicBezTo>
                  <a:lnTo>
                    <a:pt x="158395" y="20656"/>
                  </a:lnTo>
                  <a:cubicBezTo>
                    <a:pt x="158248" y="20696"/>
                    <a:pt x="158115" y="20762"/>
                    <a:pt x="157995" y="20856"/>
                  </a:cubicBezTo>
                  <a:lnTo>
                    <a:pt x="157728" y="20856"/>
                  </a:lnTo>
                  <a:lnTo>
                    <a:pt x="157261" y="21089"/>
                  </a:lnTo>
                  <a:lnTo>
                    <a:pt x="157261" y="21089"/>
                  </a:lnTo>
                  <a:lnTo>
                    <a:pt x="156527" y="21423"/>
                  </a:lnTo>
                  <a:cubicBezTo>
                    <a:pt x="155392" y="21957"/>
                    <a:pt x="154258" y="22524"/>
                    <a:pt x="153190" y="23024"/>
                  </a:cubicBezTo>
                  <a:lnTo>
                    <a:pt x="152790" y="23225"/>
                  </a:lnTo>
                  <a:lnTo>
                    <a:pt x="152790" y="23225"/>
                  </a:lnTo>
                  <a:cubicBezTo>
                    <a:pt x="152790" y="24025"/>
                    <a:pt x="152990" y="24826"/>
                    <a:pt x="153057" y="25627"/>
                  </a:cubicBezTo>
                  <a:cubicBezTo>
                    <a:pt x="153057" y="25627"/>
                    <a:pt x="153057" y="25627"/>
                    <a:pt x="153057" y="25627"/>
                  </a:cubicBezTo>
                  <a:lnTo>
                    <a:pt x="153057" y="26661"/>
                  </a:lnTo>
                  <a:cubicBezTo>
                    <a:pt x="153040" y="26828"/>
                    <a:pt x="153040" y="26995"/>
                    <a:pt x="153057" y="27161"/>
                  </a:cubicBezTo>
                  <a:cubicBezTo>
                    <a:pt x="153040" y="27338"/>
                    <a:pt x="153040" y="27518"/>
                    <a:pt x="153057" y="27695"/>
                  </a:cubicBezTo>
                  <a:lnTo>
                    <a:pt x="153057" y="27862"/>
                  </a:lnTo>
                  <a:cubicBezTo>
                    <a:pt x="153057" y="29163"/>
                    <a:pt x="153057" y="30531"/>
                    <a:pt x="153290" y="31899"/>
                  </a:cubicBezTo>
                  <a:lnTo>
                    <a:pt x="153290" y="32800"/>
                  </a:lnTo>
                  <a:lnTo>
                    <a:pt x="153290" y="32800"/>
                  </a:lnTo>
                  <a:cubicBezTo>
                    <a:pt x="156226" y="31499"/>
                    <a:pt x="159096" y="30131"/>
                    <a:pt x="161965" y="28763"/>
                  </a:cubicBezTo>
                  <a:lnTo>
                    <a:pt x="162232" y="28763"/>
                  </a:lnTo>
                  <a:lnTo>
                    <a:pt x="162232" y="28763"/>
                  </a:lnTo>
                  <a:cubicBezTo>
                    <a:pt x="162232" y="29430"/>
                    <a:pt x="162232" y="30097"/>
                    <a:pt x="162232" y="30765"/>
                  </a:cubicBezTo>
                  <a:cubicBezTo>
                    <a:pt x="162232" y="31432"/>
                    <a:pt x="162232" y="32132"/>
                    <a:pt x="162232" y="32800"/>
                  </a:cubicBezTo>
                  <a:lnTo>
                    <a:pt x="162232" y="32800"/>
                  </a:lnTo>
                  <a:cubicBezTo>
                    <a:pt x="162249" y="32990"/>
                    <a:pt x="162249" y="33177"/>
                    <a:pt x="162232" y="33367"/>
                  </a:cubicBezTo>
                  <a:lnTo>
                    <a:pt x="162232" y="34802"/>
                  </a:lnTo>
                  <a:cubicBezTo>
                    <a:pt x="162232" y="35269"/>
                    <a:pt x="162232" y="35736"/>
                    <a:pt x="162232" y="36203"/>
                  </a:cubicBezTo>
                  <a:cubicBezTo>
                    <a:pt x="162232" y="36670"/>
                    <a:pt x="162232" y="37170"/>
                    <a:pt x="162232" y="37637"/>
                  </a:cubicBezTo>
                  <a:cubicBezTo>
                    <a:pt x="162282" y="38582"/>
                    <a:pt x="162282" y="39529"/>
                    <a:pt x="162232" y="40473"/>
                  </a:cubicBezTo>
                  <a:cubicBezTo>
                    <a:pt x="162232" y="43342"/>
                    <a:pt x="161798" y="46212"/>
                    <a:pt x="161398" y="49081"/>
                  </a:cubicBezTo>
                  <a:cubicBezTo>
                    <a:pt x="161398" y="49081"/>
                    <a:pt x="161398" y="49281"/>
                    <a:pt x="161398" y="49381"/>
                  </a:cubicBezTo>
                  <a:cubicBezTo>
                    <a:pt x="161131" y="51249"/>
                    <a:pt x="160797" y="53118"/>
                    <a:pt x="160430" y="54986"/>
                  </a:cubicBezTo>
                  <a:lnTo>
                    <a:pt x="-79" y="54986"/>
                  </a:lnTo>
                  <a:lnTo>
                    <a:pt x="-79" y="-63"/>
                  </a:ln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Brīvforma: forma 243">
              <a:extLst>
                <a:ext uri="{FF2B5EF4-FFF2-40B4-BE49-F238E27FC236}">
                  <a16:creationId xmlns:a16="http://schemas.microsoft.com/office/drawing/2014/main" id="{FEEA4B24-4747-1261-4D55-7CE5DA3AF14D}"/>
                </a:ext>
              </a:extLst>
            </p:cNvPr>
            <p:cNvSpPr/>
            <p:nvPr/>
          </p:nvSpPr>
          <p:spPr>
            <a:xfrm>
              <a:off x="4699410" y="5013923"/>
              <a:ext cx="232172" cy="243916"/>
            </a:xfrm>
            <a:custGeom>
              <a:avLst/>
              <a:gdLst>
                <a:gd name="connsiteX0" fmla="*/ 232094 w 232172"/>
                <a:gd name="connsiteY0" fmla="*/ 99392 h 243916"/>
                <a:gd name="connsiteX1" fmla="*/ 211309 w 232172"/>
                <a:gd name="connsiteY1" fmla="*/ 117475 h 243916"/>
                <a:gd name="connsiteX2" fmla="*/ 200933 w 232172"/>
                <a:gd name="connsiteY2" fmla="*/ 126483 h 243916"/>
                <a:gd name="connsiteX3" fmla="*/ 190557 w 232172"/>
                <a:gd name="connsiteY3" fmla="*/ 135524 h 243916"/>
                <a:gd name="connsiteX4" fmla="*/ 180148 w 232172"/>
                <a:gd name="connsiteY4" fmla="*/ 144532 h 243916"/>
                <a:gd name="connsiteX5" fmla="*/ 169772 w 232172"/>
                <a:gd name="connsiteY5" fmla="*/ 153574 h 243916"/>
                <a:gd name="connsiteX6" fmla="*/ 159396 w 232172"/>
                <a:gd name="connsiteY6" fmla="*/ 162615 h 243916"/>
                <a:gd name="connsiteX7" fmla="*/ 148987 w 232172"/>
                <a:gd name="connsiteY7" fmla="*/ 171623 h 243916"/>
                <a:gd name="connsiteX8" fmla="*/ 138778 w 232172"/>
                <a:gd name="connsiteY8" fmla="*/ 180531 h 243916"/>
                <a:gd name="connsiteX9" fmla="*/ 135141 w 232172"/>
                <a:gd name="connsiteY9" fmla="*/ 183667 h 243916"/>
                <a:gd name="connsiteX10" fmla="*/ 128235 w 232172"/>
                <a:gd name="connsiteY10" fmla="*/ 189706 h 243916"/>
                <a:gd name="connsiteX11" fmla="*/ 124899 w 232172"/>
                <a:gd name="connsiteY11" fmla="*/ 192742 h 243916"/>
                <a:gd name="connsiteX12" fmla="*/ 121562 w 232172"/>
                <a:gd name="connsiteY12" fmla="*/ 195745 h 243916"/>
                <a:gd name="connsiteX13" fmla="*/ 118226 w 232172"/>
                <a:gd name="connsiteY13" fmla="*/ 198747 h 243916"/>
                <a:gd name="connsiteX14" fmla="*/ 114890 w 232172"/>
                <a:gd name="connsiteY14" fmla="*/ 201750 h 243916"/>
                <a:gd name="connsiteX15" fmla="*/ 111553 w 232172"/>
                <a:gd name="connsiteY15" fmla="*/ 204753 h 243916"/>
                <a:gd name="connsiteX16" fmla="*/ 108217 w 232172"/>
                <a:gd name="connsiteY16" fmla="*/ 207755 h 243916"/>
                <a:gd name="connsiteX17" fmla="*/ 104881 w 232172"/>
                <a:gd name="connsiteY17" fmla="*/ 210758 h 243916"/>
                <a:gd name="connsiteX18" fmla="*/ 97941 w 232172"/>
                <a:gd name="connsiteY18" fmla="*/ 216763 h 243916"/>
                <a:gd name="connsiteX19" fmla="*/ 87532 w 232172"/>
                <a:gd name="connsiteY19" fmla="*/ 225805 h 243916"/>
                <a:gd name="connsiteX20" fmla="*/ 77156 w 232172"/>
                <a:gd name="connsiteY20" fmla="*/ 234813 h 243916"/>
                <a:gd name="connsiteX21" fmla="*/ 66847 w 232172"/>
                <a:gd name="connsiteY21" fmla="*/ 243854 h 243916"/>
                <a:gd name="connsiteX22" fmla="*/ -79 w 232172"/>
                <a:gd name="connsiteY22" fmla="*/ 188638 h 243916"/>
                <a:gd name="connsiteX23" fmla="*/ 6960 w 232172"/>
                <a:gd name="connsiteY23" fmla="*/ 176861 h 243916"/>
                <a:gd name="connsiteX24" fmla="*/ 14033 w 232172"/>
                <a:gd name="connsiteY24" fmla="*/ 165084 h 243916"/>
                <a:gd name="connsiteX25" fmla="*/ 21106 w 232172"/>
                <a:gd name="connsiteY25" fmla="*/ 153273 h 243916"/>
                <a:gd name="connsiteX26" fmla="*/ 25844 w 232172"/>
                <a:gd name="connsiteY26" fmla="*/ 145433 h 243916"/>
                <a:gd name="connsiteX27" fmla="*/ 28213 w 232172"/>
                <a:gd name="connsiteY27" fmla="*/ 141496 h 243916"/>
                <a:gd name="connsiteX28" fmla="*/ 30581 w 232172"/>
                <a:gd name="connsiteY28" fmla="*/ 137560 h 243916"/>
                <a:gd name="connsiteX29" fmla="*/ 32950 w 232172"/>
                <a:gd name="connsiteY29" fmla="*/ 133623 h 243916"/>
                <a:gd name="connsiteX30" fmla="*/ 35319 w 232172"/>
                <a:gd name="connsiteY30" fmla="*/ 129686 h 243916"/>
                <a:gd name="connsiteX31" fmla="*/ 37654 w 232172"/>
                <a:gd name="connsiteY31" fmla="*/ 125749 h 243916"/>
                <a:gd name="connsiteX32" fmla="*/ 40023 w 232172"/>
                <a:gd name="connsiteY32" fmla="*/ 121812 h 243916"/>
                <a:gd name="connsiteX33" fmla="*/ 42392 w 232172"/>
                <a:gd name="connsiteY33" fmla="*/ 117875 h 243916"/>
                <a:gd name="connsiteX34" fmla="*/ 47096 w 232172"/>
                <a:gd name="connsiteY34" fmla="*/ 110035 h 243916"/>
                <a:gd name="connsiteX35" fmla="*/ 49632 w 232172"/>
                <a:gd name="connsiteY35" fmla="*/ 105865 h 243916"/>
                <a:gd name="connsiteX36" fmla="*/ 56571 w 232172"/>
                <a:gd name="connsiteY36" fmla="*/ 94321 h 243916"/>
                <a:gd name="connsiteX37" fmla="*/ 63644 w 232172"/>
                <a:gd name="connsiteY37" fmla="*/ 82511 h 243916"/>
                <a:gd name="connsiteX38" fmla="*/ 70750 w 232172"/>
                <a:gd name="connsiteY38" fmla="*/ 70700 h 243916"/>
                <a:gd name="connsiteX39" fmla="*/ 77823 w 232172"/>
                <a:gd name="connsiteY39" fmla="*/ 58923 h 243916"/>
                <a:gd name="connsiteX40" fmla="*/ 84930 w 232172"/>
                <a:gd name="connsiteY40" fmla="*/ 47112 h 243916"/>
                <a:gd name="connsiteX41" fmla="*/ 92003 w 232172"/>
                <a:gd name="connsiteY41" fmla="*/ 35302 h 243916"/>
                <a:gd name="connsiteX42" fmla="*/ 99109 w 232172"/>
                <a:gd name="connsiteY42" fmla="*/ 23525 h 243916"/>
                <a:gd name="connsiteX43" fmla="*/ 113288 w 232172"/>
                <a:gd name="connsiteY43" fmla="*/ -63 h 243916"/>
                <a:gd name="connsiteX44" fmla="*/ 232094 w 232172"/>
                <a:gd name="connsiteY44" fmla="*/ 99392 h 24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32172" h="243916">
                  <a:moveTo>
                    <a:pt x="232094" y="99392"/>
                  </a:moveTo>
                  <a:lnTo>
                    <a:pt x="211309" y="117475"/>
                  </a:lnTo>
                  <a:lnTo>
                    <a:pt x="200933" y="126483"/>
                  </a:lnTo>
                  <a:lnTo>
                    <a:pt x="190557" y="135524"/>
                  </a:lnTo>
                  <a:lnTo>
                    <a:pt x="180148" y="144532"/>
                  </a:lnTo>
                  <a:lnTo>
                    <a:pt x="169772" y="153574"/>
                  </a:lnTo>
                  <a:lnTo>
                    <a:pt x="159396" y="162615"/>
                  </a:lnTo>
                  <a:lnTo>
                    <a:pt x="148987" y="171623"/>
                  </a:lnTo>
                  <a:lnTo>
                    <a:pt x="138778" y="180531"/>
                  </a:lnTo>
                  <a:lnTo>
                    <a:pt x="135141" y="183667"/>
                  </a:lnTo>
                  <a:lnTo>
                    <a:pt x="128235" y="189706"/>
                  </a:lnTo>
                  <a:lnTo>
                    <a:pt x="124899" y="192742"/>
                  </a:lnTo>
                  <a:lnTo>
                    <a:pt x="121562" y="195745"/>
                  </a:lnTo>
                  <a:lnTo>
                    <a:pt x="118226" y="198747"/>
                  </a:lnTo>
                  <a:lnTo>
                    <a:pt x="114890" y="201750"/>
                  </a:lnTo>
                  <a:lnTo>
                    <a:pt x="111553" y="204753"/>
                  </a:lnTo>
                  <a:lnTo>
                    <a:pt x="108217" y="207755"/>
                  </a:lnTo>
                  <a:lnTo>
                    <a:pt x="104881" y="210758"/>
                  </a:lnTo>
                  <a:lnTo>
                    <a:pt x="97941" y="216763"/>
                  </a:lnTo>
                  <a:lnTo>
                    <a:pt x="87532" y="225805"/>
                  </a:lnTo>
                  <a:lnTo>
                    <a:pt x="77156" y="234813"/>
                  </a:lnTo>
                  <a:lnTo>
                    <a:pt x="66847" y="243854"/>
                  </a:lnTo>
                  <a:cubicBezTo>
                    <a:pt x="47577" y="222048"/>
                    <a:pt x="24993" y="203411"/>
                    <a:pt x="-79" y="188638"/>
                  </a:cubicBezTo>
                  <a:lnTo>
                    <a:pt x="6960" y="176861"/>
                  </a:lnTo>
                  <a:lnTo>
                    <a:pt x="14033" y="165084"/>
                  </a:lnTo>
                  <a:lnTo>
                    <a:pt x="21106" y="153273"/>
                  </a:lnTo>
                  <a:lnTo>
                    <a:pt x="25844" y="145433"/>
                  </a:lnTo>
                  <a:lnTo>
                    <a:pt x="28213" y="141496"/>
                  </a:lnTo>
                  <a:lnTo>
                    <a:pt x="30581" y="137560"/>
                  </a:lnTo>
                  <a:lnTo>
                    <a:pt x="32950" y="133623"/>
                  </a:lnTo>
                  <a:lnTo>
                    <a:pt x="35319" y="129686"/>
                  </a:lnTo>
                  <a:lnTo>
                    <a:pt x="37654" y="125749"/>
                  </a:lnTo>
                  <a:lnTo>
                    <a:pt x="40023" y="121812"/>
                  </a:lnTo>
                  <a:lnTo>
                    <a:pt x="42392" y="117875"/>
                  </a:lnTo>
                  <a:lnTo>
                    <a:pt x="47096" y="110035"/>
                  </a:lnTo>
                  <a:lnTo>
                    <a:pt x="49632" y="105865"/>
                  </a:lnTo>
                  <a:lnTo>
                    <a:pt x="56571" y="94321"/>
                  </a:lnTo>
                  <a:lnTo>
                    <a:pt x="63644" y="82511"/>
                  </a:lnTo>
                  <a:lnTo>
                    <a:pt x="70750" y="70700"/>
                  </a:lnTo>
                  <a:lnTo>
                    <a:pt x="77823" y="58923"/>
                  </a:lnTo>
                  <a:lnTo>
                    <a:pt x="84930" y="47112"/>
                  </a:lnTo>
                  <a:lnTo>
                    <a:pt x="92003" y="35302"/>
                  </a:lnTo>
                  <a:lnTo>
                    <a:pt x="99109" y="23525"/>
                  </a:lnTo>
                  <a:lnTo>
                    <a:pt x="113288" y="-63"/>
                  </a:lnTo>
                  <a:cubicBezTo>
                    <a:pt x="157838" y="26684"/>
                    <a:pt x="197927" y="60241"/>
                    <a:pt x="232094" y="99392"/>
                  </a:cubicBez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Brīvforma: forma 244">
              <a:extLst>
                <a:ext uri="{FF2B5EF4-FFF2-40B4-BE49-F238E27FC236}">
                  <a16:creationId xmlns:a16="http://schemas.microsoft.com/office/drawing/2014/main" id="{1464E8FB-ACA7-F2E6-B630-1F9BAA8922A2}"/>
                </a:ext>
              </a:extLst>
            </p:cNvPr>
            <p:cNvSpPr/>
            <p:nvPr/>
          </p:nvSpPr>
          <p:spPr>
            <a:xfrm>
              <a:off x="4715858" y="5740736"/>
              <a:ext cx="3101688" cy="55048"/>
            </a:xfrm>
            <a:custGeom>
              <a:avLst/>
              <a:gdLst>
                <a:gd name="connsiteX0" fmla="*/ 3045593 w 3101688"/>
                <a:gd name="connsiteY0" fmla="*/ -63 h 55048"/>
                <a:gd name="connsiteX1" fmla="*/ 69149 w 3101688"/>
                <a:gd name="connsiteY1" fmla="*/ -63 h 55048"/>
                <a:gd name="connsiteX2" fmla="*/ 1722 w 3101688"/>
                <a:gd name="connsiteY2" fmla="*/ 40473 h 55048"/>
                <a:gd name="connsiteX3" fmla="*/ 888 w 3101688"/>
                <a:gd name="connsiteY3" fmla="*/ 49081 h 55048"/>
                <a:gd name="connsiteX4" fmla="*/ 888 w 3101688"/>
                <a:gd name="connsiteY4" fmla="*/ 49381 h 55048"/>
                <a:gd name="connsiteX5" fmla="*/ -79 w 3101688"/>
                <a:gd name="connsiteY5" fmla="*/ 54986 h 55048"/>
                <a:gd name="connsiteX6" fmla="*/ 3101610 w 3101688"/>
                <a:gd name="connsiteY6" fmla="*/ 54986 h 55048"/>
                <a:gd name="connsiteX7" fmla="*/ 52468 w 3101688"/>
                <a:gd name="connsiteY7" fmla="*/ 37270 h 55048"/>
                <a:gd name="connsiteX8" fmla="*/ 49131 w 3101688"/>
                <a:gd name="connsiteY8" fmla="*/ 39272 h 55048"/>
                <a:gd name="connsiteX9" fmla="*/ 52468 w 3101688"/>
                <a:gd name="connsiteY9" fmla="*/ 37237 h 55048"/>
                <a:gd name="connsiteX10" fmla="*/ 57372 w 3101688"/>
                <a:gd name="connsiteY10" fmla="*/ 34168 h 55048"/>
                <a:gd name="connsiteX11" fmla="*/ 65045 w 3101688"/>
                <a:gd name="connsiteY11" fmla="*/ 29130 h 55048"/>
                <a:gd name="connsiteX12" fmla="*/ 61242 w 3101688"/>
                <a:gd name="connsiteY12" fmla="*/ 31665 h 55048"/>
                <a:gd name="connsiteX13" fmla="*/ 65045 w 3101688"/>
                <a:gd name="connsiteY13" fmla="*/ 29096 h 55048"/>
                <a:gd name="connsiteX14" fmla="*/ 65512 w 3101688"/>
                <a:gd name="connsiteY14" fmla="*/ 28796 h 55048"/>
                <a:gd name="connsiteX15" fmla="*/ 69249 w 3101688"/>
                <a:gd name="connsiteY15" fmla="*/ 26261 h 55048"/>
                <a:gd name="connsiteX16" fmla="*/ 69016 w 3101688"/>
                <a:gd name="connsiteY16" fmla="*/ 26261 h 55048"/>
                <a:gd name="connsiteX17" fmla="*/ 69249 w 3101688"/>
                <a:gd name="connsiteY17" fmla="*/ 26094 h 55048"/>
                <a:gd name="connsiteX18" fmla="*/ 71151 w 3101688"/>
                <a:gd name="connsiteY18" fmla="*/ 24793 h 55048"/>
                <a:gd name="connsiteX19" fmla="*/ 91369 w 3101688"/>
                <a:gd name="connsiteY19" fmla="*/ 9779 h 55048"/>
                <a:gd name="connsiteX20" fmla="*/ 91369 w 3101688"/>
                <a:gd name="connsiteY20" fmla="*/ 9779 h 55048"/>
                <a:gd name="connsiteX21" fmla="*/ 88666 w 3101688"/>
                <a:gd name="connsiteY21" fmla="*/ 11914 h 55048"/>
                <a:gd name="connsiteX22" fmla="*/ 84896 w 3101688"/>
                <a:gd name="connsiteY22" fmla="*/ 14850 h 55048"/>
                <a:gd name="connsiteX23" fmla="*/ 81860 w 3101688"/>
                <a:gd name="connsiteY23" fmla="*/ 17153 h 55048"/>
                <a:gd name="connsiteX24" fmla="*/ 81860 w 3101688"/>
                <a:gd name="connsiteY24" fmla="*/ 17153 h 55048"/>
                <a:gd name="connsiteX25" fmla="*/ 80793 w 3101688"/>
                <a:gd name="connsiteY25" fmla="*/ 17920 h 55048"/>
                <a:gd name="connsiteX26" fmla="*/ 81860 w 3101688"/>
                <a:gd name="connsiteY26" fmla="*/ 17119 h 55048"/>
                <a:gd name="connsiteX27" fmla="*/ 81860 w 3101688"/>
                <a:gd name="connsiteY27" fmla="*/ 17119 h 55048"/>
                <a:gd name="connsiteX28" fmla="*/ 84896 w 3101688"/>
                <a:gd name="connsiteY28" fmla="*/ 14784 h 55048"/>
                <a:gd name="connsiteX29" fmla="*/ 88666 w 3101688"/>
                <a:gd name="connsiteY29" fmla="*/ 11848 h 55048"/>
                <a:gd name="connsiteX30" fmla="*/ 91369 w 3101688"/>
                <a:gd name="connsiteY30" fmla="*/ 9713 h 55048"/>
                <a:gd name="connsiteX31" fmla="*/ 91369 w 3101688"/>
                <a:gd name="connsiteY31" fmla="*/ 9713 h 55048"/>
                <a:gd name="connsiteX32" fmla="*/ 93571 w 3101688"/>
                <a:gd name="connsiteY32" fmla="*/ 7944 h 55048"/>
                <a:gd name="connsiteX33" fmla="*/ 41324 w 3101688"/>
                <a:gd name="connsiteY33" fmla="*/ 11581 h 55048"/>
                <a:gd name="connsiteX34" fmla="*/ 41825 w 3101688"/>
                <a:gd name="connsiteY34" fmla="*/ 11247 h 55048"/>
                <a:gd name="connsiteX35" fmla="*/ 43593 w 3101688"/>
                <a:gd name="connsiteY35" fmla="*/ 10146 h 55048"/>
                <a:gd name="connsiteX36" fmla="*/ 22674 w 3101688"/>
                <a:gd name="connsiteY36" fmla="*/ 22691 h 55048"/>
                <a:gd name="connsiteX37" fmla="*/ 22674 w 3101688"/>
                <a:gd name="connsiteY37" fmla="*/ 22691 h 55048"/>
                <a:gd name="connsiteX38" fmla="*/ 22674 w 3101688"/>
                <a:gd name="connsiteY38" fmla="*/ 22691 h 55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101688" h="55048">
                  <a:moveTo>
                    <a:pt x="3045593" y="-63"/>
                  </a:moveTo>
                  <a:lnTo>
                    <a:pt x="69149" y="-63"/>
                  </a:lnTo>
                  <a:cubicBezTo>
                    <a:pt x="48144" y="15758"/>
                    <a:pt x="25547" y="29343"/>
                    <a:pt x="1722" y="40473"/>
                  </a:cubicBezTo>
                  <a:cubicBezTo>
                    <a:pt x="1722" y="43342"/>
                    <a:pt x="1289" y="46212"/>
                    <a:pt x="888" y="49081"/>
                  </a:cubicBezTo>
                  <a:cubicBezTo>
                    <a:pt x="888" y="49081"/>
                    <a:pt x="888" y="49281"/>
                    <a:pt x="888" y="49381"/>
                  </a:cubicBezTo>
                  <a:cubicBezTo>
                    <a:pt x="622" y="51249"/>
                    <a:pt x="288" y="53118"/>
                    <a:pt x="-79" y="54986"/>
                  </a:cubicBezTo>
                  <a:lnTo>
                    <a:pt x="3101610" y="54986"/>
                  </a:lnTo>
                  <a:close/>
                  <a:moveTo>
                    <a:pt x="52468" y="37270"/>
                  </a:moveTo>
                  <a:lnTo>
                    <a:pt x="49131" y="39272"/>
                  </a:lnTo>
                  <a:cubicBezTo>
                    <a:pt x="50232" y="38605"/>
                    <a:pt x="51333" y="37938"/>
                    <a:pt x="52468" y="37237"/>
                  </a:cubicBezTo>
                  <a:cubicBezTo>
                    <a:pt x="54136" y="36236"/>
                    <a:pt x="55804" y="35202"/>
                    <a:pt x="57372" y="34168"/>
                  </a:cubicBezTo>
                  <a:close/>
                  <a:moveTo>
                    <a:pt x="65045" y="29130"/>
                  </a:moveTo>
                  <a:lnTo>
                    <a:pt x="61242" y="31665"/>
                  </a:lnTo>
                  <a:lnTo>
                    <a:pt x="65045" y="29096"/>
                  </a:lnTo>
                  <a:lnTo>
                    <a:pt x="65512" y="28796"/>
                  </a:lnTo>
                  <a:close/>
                  <a:moveTo>
                    <a:pt x="69249" y="26261"/>
                  </a:moveTo>
                  <a:lnTo>
                    <a:pt x="69016" y="26261"/>
                  </a:lnTo>
                  <a:lnTo>
                    <a:pt x="69249" y="26094"/>
                  </a:lnTo>
                  <a:cubicBezTo>
                    <a:pt x="69883" y="25660"/>
                    <a:pt x="70517" y="25193"/>
                    <a:pt x="71151" y="24793"/>
                  </a:cubicBezTo>
                  <a:close/>
                  <a:moveTo>
                    <a:pt x="91369" y="9779"/>
                  </a:moveTo>
                  <a:lnTo>
                    <a:pt x="91369" y="9779"/>
                  </a:lnTo>
                  <a:lnTo>
                    <a:pt x="88666" y="11914"/>
                  </a:lnTo>
                  <a:lnTo>
                    <a:pt x="84896" y="14850"/>
                  </a:lnTo>
                  <a:lnTo>
                    <a:pt x="81860" y="17153"/>
                  </a:lnTo>
                  <a:lnTo>
                    <a:pt x="81860" y="17153"/>
                  </a:lnTo>
                  <a:lnTo>
                    <a:pt x="80793" y="17920"/>
                  </a:lnTo>
                  <a:lnTo>
                    <a:pt x="81860" y="17119"/>
                  </a:lnTo>
                  <a:lnTo>
                    <a:pt x="81860" y="17119"/>
                  </a:lnTo>
                  <a:lnTo>
                    <a:pt x="84896" y="14784"/>
                  </a:lnTo>
                  <a:cubicBezTo>
                    <a:pt x="86164" y="13816"/>
                    <a:pt x="87432" y="12849"/>
                    <a:pt x="88666" y="11848"/>
                  </a:cubicBezTo>
                  <a:cubicBezTo>
                    <a:pt x="89901" y="10847"/>
                    <a:pt x="90501" y="10447"/>
                    <a:pt x="91369" y="9713"/>
                  </a:cubicBezTo>
                  <a:lnTo>
                    <a:pt x="91369" y="9713"/>
                  </a:lnTo>
                  <a:lnTo>
                    <a:pt x="93571" y="7944"/>
                  </a:lnTo>
                  <a:close/>
                  <a:moveTo>
                    <a:pt x="41324" y="11581"/>
                  </a:moveTo>
                  <a:lnTo>
                    <a:pt x="41825" y="11247"/>
                  </a:lnTo>
                  <a:lnTo>
                    <a:pt x="43593" y="10146"/>
                  </a:lnTo>
                  <a:lnTo>
                    <a:pt x="22674" y="22691"/>
                  </a:lnTo>
                  <a:lnTo>
                    <a:pt x="22674" y="22691"/>
                  </a:lnTo>
                  <a:lnTo>
                    <a:pt x="22674" y="22691"/>
                  </a:ln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Brīvforma: forma 245">
              <a:extLst>
                <a:ext uri="{FF2B5EF4-FFF2-40B4-BE49-F238E27FC236}">
                  <a16:creationId xmlns:a16="http://schemas.microsoft.com/office/drawing/2014/main" id="{862107D2-92C3-705B-E0A4-D0384C9A30DE}"/>
                </a:ext>
              </a:extLst>
            </p:cNvPr>
            <p:cNvSpPr/>
            <p:nvPr/>
          </p:nvSpPr>
          <p:spPr>
            <a:xfrm>
              <a:off x="4765035" y="5774966"/>
              <a:ext cx="8240" cy="5104"/>
            </a:xfrm>
            <a:custGeom>
              <a:avLst/>
              <a:gdLst>
                <a:gd name="connsiteX0" fmla="*/ 8162 w 8240"/>
                <a:gd name="connsiteY0" fmla="*/ -63 h 5104"/>
                <a:gd name="connsiteX1" fmla="*/ 3257 w 8240"/>
                <a:gd name="connsiteY1" fmla="*/ 3040 h 5104"/>
                <a:gd name="connsiteX2" fmla="*/ -79 w 8240"/>
                <a:gd name="connsiteY2" fmla="*/ 5042 h 5104"/>
                <a:gd name="connsiteX3" fmla="*/ 3257 w 8240"/>
                <a:gd name="connsiteY3" fmla="*/ 3007 h 5104"/>
                <a:gd name="connsiteX4" fmla="*/ 8162 w 8240"/>
                <a:gd name="connsiteY4" fmla="*/ -63 h 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" h="5104">
                  <a:moveTo>
                    <a:pt x="8162" y="-63"/>
                  </a:moveTo>
                  <a:lnTo>
                    <a:pt x="3257" y="3040"/>
                  </a:lnTo>
                  <a:lnTo>
                    <a:pt x="-79" y="5042"/>
                  </a:lnTo>
                  <a:cubicBezTo>
                    <a:pt x="1022" y="4375"/>
                    <a:pt x="2123" y="3707"/>
                    <a:pt x="3257" y="3007"/>
                  </a:cubicBezTo>
                  <a:cubicBezTo>
                    <a:pt x="4925" y="2006"/>
                    <a:pt x="6627" y="971"/>
                    <a:pt x="8162" y="-63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Brīvforma: forma 246">
              <a:extLst>
                <a:ext uri="{FF2B5EF4-FFF2-40B4-BE49-F238E27FC236}">
                  <a16:creationId xmlns:a16="http://schemas.microsoft.com/office/drawing/2014/main" id="{99E00258-3C71-1505-99F3-0E3651E25215}"/>
                </a:ext>
              </a:extLst>
            </p:cNvPr>
            <p:cNvSpPr/>
            <p:nvPr/>
          </p:nvSpPr>
          <p:spPr>
            <a:xfrm>
              <a:off x="4777146" y="5769595"/>
              <a:ext cx="4270" cy="2869"/>
            </a:xfrm>
            <a:custGeom>
              <a:avLst/>
              <a:gdLst>
                <a:gd name="connsiteX0" fmla="*/ 4191 w 4270"/>
                <a:gd name="connsiteY0" fmla="*/ -63 h 2869"/>
                <a:gd name="connsiteX1" fmla="*/ 3724 w 4270"/>
                <a:gd name="connsiteY1" fmla="*/ 271 h 2869"/>
                <a:gd name="connsiteX2" fmla="*/ -79 w 4270"/>
                <a:gd name="connsiteY2" fmla="*/ 2806 h 2869"/>
                <a:gd name="connsiteX3" fmla="*/ 3724 w 4270"/>
                <a:gd name="connsiteY3" fmla="*/ 237 h 2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0" h="2869">
                  <a:moveTo>
                    <a:pt x="4191" y="-63"/>
                  </a:moveTo>
                  <a:lnTo>
                    <a:pt x="3724" y="271"/>
                  </a:lnTo>
                  <a:lnTo>
                    <a:pt x="-79" y="2806"/>
                  </a:lnTo>
                  <a:lnTo>
                    <a:pt x="3724" y="237"/>
                  </a:ln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Brīvforma: forma 247">
              <a:extLst>
                <a:ext uri="{FF2B5EF4-FFF2-40B4-BE49-F238E27FC236}">
                  <a16:creationId xmlns:a16="http://schemas.microsoft.com/office/drawing/2014/main" id="{F86EFF8C-7679-D403-4531-E20E2F0688AF}"/>
                </a:ext>
              </a:extLst>
            </p:cNvPr>
            <p:cNvSpPr/>
            <p:nvPr/>
          </p:nvSpPr>
          <p:spPr>
            <a:xfrm>
              <a:off x="4784919" y="5765725"/>
              <a:ext cx="2135" cy="1334"/>
            </a:xfrm>
            <a:custGeom>
              <a:avLst/>
              <a:gdLst>
                <a:gd name="connsiteX0" fmla="*/ 2056 w 2135"/>
                <a:gd name="connsiteY0" fmla="*/ -63 h 1334"/>
                <a:gd name="connsiteX1" fmla="*/ 154 w 2135"/>
                <a:gd name="connsiteY1" fmla="*/ 1272 h 1334"/>
                <a:gd name="connsiteX2" fmla="*/ -79 w 2135"/>
                <a:gd name="connsiteY2" fmla="*/ 1272 h 1334"/>
                <a:gd name="connsiteX3" fmla="*/ 154 w 2135"/>
                <a:gd name="connsiteY3" fmla="*/ 1105 h 1334"/>
                <a:gd name="connsiteX4" fmla="*/ 2056 w 2135"/>
                <a:gd name="connsiteY4" fmla="*/ -63 h 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" h="1334">
                  <a:moveTo>
                    <a:pt x="2056" y="-63"/>
                  </a:moveTo>
                  <a:lnTo>
                    <a:pt x="154" y="1272"/>
                  </a:lnTo>
                  <a:lnTo>
                    <a:pt x="-79" y="1272"/>
                  </a:lnTo>
                  <a:lnTo>
                    <a:pt x="154" y="1105"/>
                  </a:lnTo>
                  <a:cubicBezTo>
                    <a:pt x="788" y="671"/>
                    <a:pt x="1422" y="338"/>
                    <a:pt x="2056" y="-63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Brīvforma: forma 248">
              <a:extLst>
                <a:ext uri="{FF2B5EF4-FFF2-40B4-BE49-F238E27FC236}">
                  <a16:creationId xmlns:a16="http://schemas.microsoft.com/office/drawing/2014/main" id="{7D6F3558-DC60-F454-438E-4A1B4F10AADA}"/>
                </a:ext>
              </a:extLst>
            </p:cNvPr>
            <p:cNvSpPr/>
            <p:nvPr/>
          </p:nvSpPr>
          <p:spPr>
            <a:xfrm>
              <a:off x="4796563" y="5758018"/>
              <a:ext cx="1067" cy="800"/>
            </a:xfrm>
            <a:custGeom>
              <a:avLst/>
              <a:gdLst>
                <a:gd name="connsiteX0" fmla="*/ 989 w 1067"/>
                <a:gd name="connsiteY0" fmla="*/ -29 h 800"/>
                <a:gd name="connsiteX1" fmla="*/ 989 w 1067"/>
                <a:gd name="connsiteY1" fmla="*/ -29 h 800"/>
                <a:gd name="connsiteX2" fmla="*/ -79 w 1067"/>
                <a:gd name="connsiteY2" fmla="*/ 738 h 800"/>
                <a:gd name="connsiteX3" fmla="*/ 989 w 1067"/>
                <a:gd name="connsiteY3" fmla="*/ -63 h 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7" h="800">
                  <a:moveTo>
                    <a:pt x="989" y="-29"/>
                  </a:moveTo>
                  <a:lnTo>
                    <a:pt x="989" y="-29"/>
                  </a:lnTo>
                  <a:lnTo>
                    <a:pt x="-79" y="738"/>
                  </a:lnTo>
                  <a:lnTo>
                    <a:pt x="989" y="-63"/>
                  </a:ln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Brīvforma: forma 249">
              <a:extLst>
                <a:ext uri="{FF2B5EF4-FFF2-40B4-BE49-F238E27FC236}">
                  <a16:creationId xmlns:a16="http://schemas.microsoft.com/office/drawing/2014/main" id="{70408095-7980-B1E9-A097-4821677E1A9D}"/>
                </a:ext>
              </a:extLst>
            </p:cNvPr>
            <p:cNvSpPr/>
            <p:nvPr/>
          </p:nvSpPr>
          <p:spPr>
            <a:xfrm>
              <a:off x="4797764" y="5748776"/>
              <a:ext cx="11710" cy="9174"/>
            </a:xfrm>
            <a:custGeom>
              <a:avLst/>
              <a:gdLst>
                <a:gd name="connsiteX0" fmla="*/ 11631 w 11710"/>
                <a:gd name="connsiteY0" fmla="*/ -63 h 9174"/>
                <a:gd name="connsiteX1" fmla="*/ 9429 w 11710"/>
                <a:gd name="connsiteY1" fmla="*/ 1739 h 9174"/>
                <a:gd name="connsiteX2" fmla="*/ 9429 w 11710"/>
                <a:gd name="connsiteY2" fmla="*/ 1739 h 9174"/>
                <a:gd name="connsiteX3" fmla="*/ 6727 w 11710"/>
                <a:gd name="connsiteY3" fmla="*/ 3874 h 9174"/>
                <a:gd name="connsiteX4" fmla="*/ 2957 w 11710"/>
                <a:gd name="connsiteY4" fmla="*/ 6810 h 9174"/>
                <a:gd name="connsiteX5" fmla="*/ -79 w 11710"/>
                <a:gd name="connsiteY5" fmla="*/ 9112 h 9174"/>
                <a:gd name="connsiteX6" fmla="*/ 2957 w 11710"/>
                <a:gd name="connsiteY6" fmla="*/ 6777 h 9174"/>
                <a:gd name="connsiteX7" fmla="*/ 6727 w 11710"/>
                <a:gd name="connsiteY7" fmla="*/ 3841 h 9174"/>
                <a:gd name="connsiteX8" fmla="*/ 9429 w 11710"/>
                <a:gd name="connsiteY8" fmla="*/ 1705 h 9174"/>
                <a:gd name="connsiteX9" fmla="*/ 9429 w 11710"/>
                <a:gd name="connsiteY9" fmla="*/ 1705 h 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10" h="9174">
                  <a:moveTo>
                    <a:pt x="11631" y="-63"/>
                  </a:moveTo>
                  <a:lnTo>
                    <a:pt x="9429" y="1739"/>
                  </a:lnTo>
                  <a:lnTo>
                    <a:pt x="9429" y="1739"/>
                  </a:lnTo>
                  <a:lnTo>
                    <a:pt x="6727" y="3874"/>
                  </a:lnTo>
                  <a:lnTo>
                    <a:pt x="2957" y="6810"/>
                  </a:lnTo>
                  <a:lnTo>
                    <a:pt x="-79" y="9112"/>
                  </a:lnTo>
                  <a:lnTo>
                    <a:pt x="2957" y="6777"/>
                  </a:lnTo>
                  <a:cubicBezTo>
                    <a:pt x="4225" y="5809"/>
                    <a:pt x="5492" y="4842"/>
                    <a:pt x="6727" y="3841"/>
                  </a:cubicBezTo>
                  <a:cubicBezTo>
                    <a:pt x="7961" y="2840"/>
                    <a:pt x="8562" y="2439"/>
                    <a:pt x="9429" y="1705"/>
                  </a:cubicBezTo>
                  <a:lnTo>
                    <a:pt x="9429" y="1705"/>
                  </a:ln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Brīvforma: forma 250">
              <a:extLst>
                <a:ext uri="{FF2B5EF4-FFF2-40B4-BE49-F238E27FC236}">
                  <a16:creationId xmlns:a16="http://schemas.microsoft.com/office/drawing/2014/main" id="{26A394CB-68D1-3E08-06D7-C1C0771741F5}"/>
                </a:ext>
              </a:extLst>
            </p:cNvPr>
            <p:cNvSpPr/>
            <p:nvPr/>
          </p:nvSpPr>
          <p:spPr>
            <a:xfrm>
              <a:off x="4720095" y="5771163"/>
              <a:ext cx="3903" cy="1601"/>
            </a:xfrm>
            <a:custGeom>
              <a:avLst/>
              <a:gdLst>
                <a:gd name="connsiteX0" fmla="*/ 3824 w 3903"/>
                <a:gd name="connsiteY0" fmla="*/ -63 h 1601"/>
                <a:gd name="connsiteX1" fmla="*/ 3491 w 3903"/>
                <a:gd name="connsiteY1" fmla="*/ -63 h 1601"/>
                <a:gd name="connsiteX2" fmla="*/ 2657 w 3903"/>
                <a:gd name="connsiteY2" fmla="*/ 338 h 1601"/>
                <a:gd name="connsiteX3" fmla="*/ 1923 w 3903"/>
                <a:gd name="connsiteY3" fmla="*/ 705 h 1601"/>
                <a:gd name="connsiteX4" fmla="*/ 1923 w 3903"/>
                <a:gd name="connsiteY4" fmla="*/ 705 h 1601"/>
                <a:gd name="connsiteX5" fmla="*/ 1622 w 3903"/>
                <a:gd name="connsiteY5" fmla="*/ 705 h 1601"/>
                <a:gd name="connsiteX6" fmla="*/ 1289 w 3903"/>
                <a:gd name="connsiteY6" fmla="*/ 871 h 1601"/>
                <a:gd name="connsiteX7" fmla="*/ 722 w 3903"/>
                <a:gd name="connsiteY7" fmla="*/ 1172 h 1601"/>
                <a:gd name="connsiteX8" fmla="*/ -79 w 3903"/>
                <a:gd name="connsiteY8" fmla="*/ 1539 h 1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03" h="1601">
                  <a:moveTo>
                    <a:pt x="3824" y="-63"/>
                  </a:moveTo>
                  <a:lnTo>
                    <a:pt x="3491" y="-63"/>
                  </a:lnTo>
                  <a:lnTo>
                    <a:pt x="2657" y="338"/>
                  </a:lnTo>
                  <a:lnTo>
                    <a:pt x="1923" y="705"/>
                  </a:lnTo>
                  <a:lnTo>
                    <a:pt x="1923" y="705"/>
                  </a:lnTo>
                  <a:lnTo>
                    <a:pt x="1622" y="705"/>
                  </a:lnTo>
                  <a:lnTo>
                    <a:pt x="1289" y="871"/>
                  </a:lnTo>
                  <a:lnTo>
                    <a:pt x="722" y="1172"/>
                  </a:lnTo>
                  <a:lnTo>
                    <a:pt x="-79" y="1539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Brīvforma: forma 251">
              <a:extLst>
                <a:ext uri="{FF2B5EF4-FFF2-40B4-BE49-F238E27FC236}">
                  <a16:creationId xmlns:a16="http://schemas.microsoft.com/office/drawing/2014/main" id="{3B35E992-6C93-7E30-1826-1017C6486129}"/>
                </a:ext>
              </a:extLst>
            </p:cNvPr>
            <p:cNvSpPr/>
            <p:nvPr/>
          </p:nvSpPr>
          <p:spPr>
            <a:xfrm>
              <a:off x="4724766" y="5770562"/>
              <a:ext cx="467" cy="3336"/>
            </a:xfrm>
            <a:custGeom>
              <a:avLst/>
              <a:gdLst>
                <a:gd name="connsiteX0" fmla="*/ 388 w 467"/>
                <a:gd name="connsiteY0" fmla="*/ -63 h 3336"/>
                <a:gd name="connsiteX1" fmla="*/ 388 w 467"/>
                <a:gd name="connsiteY1" fmla="*/ -63 h 3336"/>
                <a:gd name="connsiteX2" fmla="*/ 188 w 467"/>
                <a:gd name="connsiteY2" fmla="*/ -63 h 3336"/>
                <a:gd name="connsiteX3" fmla="*/ -79 w 467"/>
                <a:gd name="connsiteY3" fmla="*/ -63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" h="3336">
                  <a:moveTo>
                    <a:pt x="388" y="-63"/>
                  </a:moveTo>
                  <a:lnTo>
                    <a:pt x="388" y="-63"/>
                  </a:lnTo>
                  <a:lnTo>
                    <a:pt x="188" y="-63"/>
                  </a:lnTo>
                  <a:lnTo>
                    <a:pt x="-79" y="-63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Brīvforma: forma 252">
              <a:extLst>
                <a:ext uri="{FF2B5EF4-FFF2-40B4-BE49-F238E27FC236}">
                  <a16:creationId xmlns:a16="http://schemas.microsoft.com/office/drawing/2014/main" id="{A91927BF-8A16-A8BE-566B-CCF932C0EDBD}"/>
                </a:ext>
              </a:extLst>
            </p:cNvPr>
            <p:cNvSpPr/>
            <p:nvPr/>
          </p:nvSpPr>
          <p:spPr>
            <a:xfrm>
              <a:off x="4725967" y="5769795"/>
              <a:ext cx="867" cy="333"/>
            </a:xfrm>
            <a:custGeom>
              <a:avLst/>
              <a:gdLst>
                <a:gd name="connsiteX0" fmla="*/ 788 w 867"/>
                <a:gd name="connsiteY0" fmla="*/ -63 h 333"/>
                <a:gd name="connsiteX1" fmla="*/ 788 w 867"/>
                <a:gd name="connsiteY1" fmla="*/ -63 h 333"/>
                <a:gd name="connsiteX2" fmla="*/ 588 w 867"/>
                <a:gd name="connsiteY2" fmla="*/ -63 h 333"/>
                <a:gd name="connsiteX3" fmla="*/ 254 w 867"/>
                <a:gd name="connsiteY3" fmla="*/ 104 h 333"/>
                <a:gd name="connsiteX4" fmla="*/ -79 w 867"/>
                <a:gd name="connsiteY4" fmla="*/ 271 h 333"/>
                <a:gd name="connsiteX5" fmla="*/ -79 w 867"/>
                <a:gd name="connsiteY5" fmla="*/ 271 h 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" h="333">
                  <a:moveTo>
                    <a:pt x="788" y="-63"/>
                  </a:moveTo>
                  <a:lnTo>
                    <a:pt x="788" y="-63"/>
                  </a:lnTo>
                  <a:lnTo>
                    <a:pt x="588" y="-63"/>
                  </a:lnTo>
                  <a:lnTo>
                    <a:pt x="254" y="104"/>
                  </a:lnTo>
                  <a:lnTo>
                    <a:pt x="-79" y="271"/>
                  </a:lnTo>
                  <a:lnTo>
                    <a:pt x="-79" y="271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Brīvforma: forma 253">
              <a:extLst>
                <a:ext uri="{FF2B5EF4-FFF2-40B4-BE49-F238E27FC236}">
                  <a16:creationId xmlns:a16="http://schemas.microsoft.com/office/drawing/2014/main" id="{CD382289-3899-5484-F769-C5FEADD877D1}"/>
                </a:ext>
              </a:extLst>
            </p:cNvPr>
            <p:cNvSpPr/>
            <p:nvPr/>
          </p:nvSpPr>
          <p:spPr>
            <a:xfrm>
              <a:off x="4727235" y="5768027"/>
              <a:ext cx="2935" cy="1434"/>
            </a:xfrm>
            <a:custGeom>
              <a:avLst/>
              <a:gdLst>
                <a:gd name="connsiteX0" fmla="*/ 2857 w 2935"/>
                <a:gd name="connsiteY0" fmla="*/ -63 h 1434"/>
                <a:gd name="connsiteX1" fmla="*/ 2123 w 2935"/>
                <a:gd name="connsiteY1" fmla="*/ 338 h 1434"/>
                <a:gd name="connsiteX2" fmla="*/ 1222 w 2935"/>
                <a:gd name="connsiteY2" fmla="*/ 805 h 1434"/>
                <a:gd name="connsiteX3" fmla="*/ 1222 w 2935"/>
                <a:gd name="connsiteY3" fmla="*/ 805 h 1434"/>
                <a:gd name="connsiteX4" fmla="*/ 688 w 2935"/>
                <a:gd name="connsiteY4" fmla="*/ 1072 h 1434"/>
                <a:gd name="connsiteX5" fmla="*/ 488 w 2935"/>
                <a:gd name="connsiteY5" fmla="*/ 1072 h 1434"/>
                <a:gd name="connsiteX6" fmla="*/ -79 w 2935"/>
                <a:gd name="connsiteY6" fmla="*/ 1372 h 1434"/>
                <a:gd name="connsiteX7" fmla="*/ -79 w 2935"/>
                <a:gd name="connsiteY7" fmla="*/ 1372 h 1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5" h="1434">
                  <a:moveTo>
                    <a:pt x="2857" y="-63"/>
                  </a:moveTo>
                  <a:lnTo>
                    <a:pt x="2123" y="338"/>
                  </a:lnTo>
                  <a:lnTo>
                    <a:pt x="1222" y="805"/>
                  </a:lnTo>
                  <a:lnTo>
                    <a:pt x="1222" y="805"/>
                  </a:lnTo>
                  <a:lnTo>
                    <a:pt x="688" y="1072"/>
                  </a:lnTo>
                  <a:lnTo>
                    <a:pt x="488" y="1072"/>
                  </a:lnTo>
                  <a:cubicBezTo>
                    <a:pt x="285" y="1145"/>
                    <a:pt x="94" y="1245"/>
                    <a:pt x="-79" y="1372"/>
                  </a:cubicBezTo>
                  <a:lnTo>
                    <a:pt x="-79" y="1372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Brīvforma: forma 254">
              <a:extLst>
                <a:ext uri="{FF2B5EF4-FFF2-40B4-BE49-F238E27FC236}">
                  <a16:creationId xmlns:a16="http://schemas.microsoft.com/office/drawing/2014/main" id="{80BA49B2-646A-F48E-B066-3CD1A46C44E7}"/>
                </a:ext>
              </a:extLst>
            </p:cNvPr>
            <p:cNvSpPr/>
            <p:nvPr/>
          </p:nvSpPr>
          <p:spPr>
            <a:xfrm>
              <a:off x="4730704" y="5767426"/>
              <a:ext cx="600" cy="200"/>
            </a:xfrm>
            <a:custGeom>
              <a:avLst/>
              <a:gdLst>
                <a:gd name="connsiteX0" fmla="*/ 521 w 600"/>
                <a:gd name="connsiteY0" fmla="*/ -63 h 200"/>
                <a:gd name="connsiteX1" fmla="*/ 521 w 600"/>
                <a:gd name="connsiteY1" fmla="*/ -63 h 200"/>
                <a:gd name="connsiteX2" fmla="*/ 121 w 600"/>
                <a:gd name="connsiteY2" fmla="*/ 137 h 200"/>
                <a:gd name="connsiteX3" fmla="*/ -79 w 600"/>
                <a:gd name="connsiteY3" fmla="*/ 137 h 200"/>
                <a:gd name="connsiteX4" fmla="*/ -79 w 600"/>
                <a:gd name="connsiteY4" fmla="*/ 137 h 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0" h="200">
                  <a:moveTo>
                    <a:pt x="521" y="-63"/>
                  </a:moveTo>
                  <a:lnTo>
                    <a:pt x="521" y="-63"/>
                  </a:lnTo>
                  <a:lnTo>
                    <a:pt x="121" y="137"/>
                  </a:lnTo>
                  <a:lnTo>
                    <a:pt x="-79" y="137"/>
                  </a:lnTo>
                  <a:lnTo>
                    <a:pt x="-79" y="137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Brīvforma: forma 255">
              <a:extLst>
                <a:ext uri="{FF2B5EF4-FFF2-40B4-BE49-F238E27FC236}">
                  <a16:creationId xmlns:a16="http://schemas.microsoft.com/office/drawing/2014/main" id="{BDFF24F4-FA59-F111-62DA-557611065544}"/>
                </a:ext>
              </a:extLst>
            </p:cNvPr>
            <p:cNvSpPr/>
            <p:nvPr/>
          </p:nvSpPr>
          <p:spPr>
            <a:xfrm>
              <a:off x="4731639" y="5766792"/>
              <a:ext cx="834" cy="433"/>
            </a:xfrm>
            <a:custGeom>
              <a:avLst/>
              <a:gdLst>
                <a:gd name="connsiteX0" fmla="*/ 755 w 834"/>
                <a:gd name="connsiteY0" fmla="*/ -63 h 433"/>
                <a:gd name="connsiteX1" fmla="*/ -79 w 834"/>
                <a:gd name="connsiteY1" fmla="*/ 371 h 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4" h="433">
                  <a:moveTo>
                    <a:pt x="755" y="-63"/>
                  </a:moveTo>
                  <a:lnTo>
                    <a:pt x="-79" y="371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Brīvforma: forma 256">
              <a:extLst>
                <a:ext uri="{FF2B5EF4-FFF2-40B4-BE49-F238E27FC236}">
                  <a16:creationId xmlns:a16="http://schemas.microsoft.com/office/drawing/2014/main" id="{779D94C4-08E2-6E3F-814F-679DCB1F1BBC}"/>
                </a:ext>
              </a:extLst>
            </p:cNvPr>
            <p:cNvSpPr/>
            <p:nvPr/>
          </p:nvSpPr>
          <p:spPr>
            <a:xfrm>
              <a:off x="4733774" y="5765658"/>
              <a:ext cx="867" cy="467"/>
            </a:xfrm>
            <a:custGeom>
              <a:avLst/>
              <a:gdLst>
                <a:gd name="connsiteX0" fmla="*/ 788 w 867"/>
                <a:gd name="connsiteY0" fmla="*/ -63 h 467"/>
                <a:gd name="connsiteX1" fmla="*/ 488 w 867"/>
                <a:gd name="connsiteY1" fmla="*/ 104 h 467"/>
                <a:gd name="connsiteX2" fmla="*/ 488 w 867"/>
                <a:gd name="connsiteY2" fmla="*/ 104 h 467"/>
                <a:gd name="connsiteX3" fmla="*/ -79 w 867"/>
                <a:gd name="connsiteY3" fmla="*/ 404 h 467"/>
                <a:gd name="connsiteX4" fmla="*/ -79 w 867"/>
                <a:gd name="connsiteY4" fmla="*/ 404 h 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7" h="467">
                  <a:moveTo>
                    <a:pt x="788" y="-63"/>
                  </a:moveTo>
                  <a:lnTo>
                    <a:pt x="488" y="104"/>
                  </a:lnTo>
                  <a:lnTo>
                    <a:pt x="488" y="104"/>
                  </a:lnTo>
                  <a:cubicBezTo>
                    <a:pt x="315" y="231"/>
                    <a:pt x="125" y="331"/>
                    <a:pt x="-79" y="404"/>
                  </a:cubicBezTo>
                  <a:lnTo>
                    <a:pt x="-79" y="404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Brīvforma: forma 257">
              <a:extLst>
                <a:ext uri="{FF2B5EF4-FFF2-40B4-BE49-F238E27FC236}">
                  <a16:creationId xmlns:a16="http://schemas.microsoft.com/office/drawing/2014/main" id="{C871B0DE-9148-F235-E0F6-ACAD9B4A9965}"/>
                </a:ext>
              </a:extLst>
            </p:cNvPr>
            <p:cNvSpPr/>
            <p:nvPr/>
          </p:nvSpPr>
          <p:spPr>
            <a:xfrm>
              <a:off x="4735709" y="5760687"/>
              <a:ext cx="7773" cy="4270"/>
            </a:xfrm>
            <a:custGeom>
              <a:avLst/>
              <a:gdLst>
                <a:gd name="connsiteX0" fmla="*/ 7695 w 7773"/>
                <a:gd name="connsiteY0" fmla="*/ -63 h 4270"/>
                <a:gd name="connsiteX1" fmla="*/ 7027 w 7773"/>
                <a:gd name="connsiteY1" fmla="*/ 338 h 4270"/>
                <a:gd name="connsiteX2" fmla="*/ 5726 w 7773"/>
                <a:gd name="connsiteY2" fmla="*/ 1072 h 4270"/>
                <a:gd name="connsiteX3" fmla="*/ 3991 w 7773"/>
                <a:gd name="connsiteY3" fmla="*/ 2072 h 4270"/>
                <a:gd name="connsiteX4" fmla="*/ 3991 w 7773"/>
                <a:gd name="connsiteY4" fmla="*/ 2072 h 4270"/>
                <a:gd name="connsiteX5" fmla="*/ 3758 w 7773"/>
                <a:gd name="connsiteY5" fmla="*/ 2072 h 4270"/>
                <a:gd name="connsiteX6" fmla="*/ 3324 w 7773"/>
                <a:gd name="connsiteY6" fmla="*/ 2306 h 4270"/>
                <a:gd name="connsiteX7" fmla="*/ 3324 w 7773"/>
                <a:gd name="connsiteY7" fmla="*/ 2306 h 4270"/>
                <a:gd name="connsiteX8" fmla="*/ 3324 w 7773"/>
                <a:gd name="connsiteY8" fmla="*/ 2306 h 4270"/>
                <a:gd name="connsiteX9" fmla="*/ 3324 w 7773"/>
                <a:gd name="connsiteY9" fmla="*/ 2306 h 4270"/>
                <a:gd name="connsiteX10" fmla="*/ 3324 w 7773"/>
                <a:gd name="connsiteY10" fmla="*/ 2306 h 4270"/>
                <a:gd name="connsiteX11" fmla="*/ 3324 w 7773"/>
                <a:gd name="connsiteY11" fmla="*/ 2306 h 4270"/>
                <a:gd name="connsiteX12" fmla="*/ 3324 w 7773"/>
                <a:gd name="connsiteY12" fmla="*/ 2306 h 4270"/>
                <a:gd name="connsiteX13" fmla="*/ 2390 w 7773"/>
                <a:gd name="connsiteY13" fmla="*/ 2840 h 4270"/>
                <a:gd name="connsiteX14" fmla="*/ 1122 w 7773"/>
                <a:gd name="connsiteY14" fmla="*/ 3540 h 4270"/>
                <a:gd name="connsiteX15" fmla="*/ -79 w 7773"/>
                <a:gd name="connsiteY15" fmla="*/ 4208 h 4270"/>
                <a:gd name="connsiteX16" fmla="*/ -79 w 7773"/>
                <a:gd name="connsiteY16" fmla="*/ 4208 h 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73" h="4270">
                  <a:moveTo>
                    <a:pt x="7695" y="-63"/>
                  </a:moveTo>
                  <a:lnTo>
                    <a:pt x="7027" y="338"/>
                  </a:lnTo>
                  <a:lnTo>
                    <a:pt x="5726" y="1072"/>
                  </a:lnTo>
                  <a:lnTo>
                    <a:pt x="3991" y="2072"/>
                  </a:lnTo>
                  <a:lnTo>
                    <a:pt x="3991" y="2072"/>
                  </a:lnTo>
                  <a:lnTo>
                    <a:pt x="3758" y="2072"/>
                  </a:lnTo>
                  <a:lnTo>
                    <a:pt x="3324" y="2306"/>
                  </a:lnTo>
                  <a:lnTo>
                    <a:pt x="3324" y="2306"/>
                  </a:lnTo>
                  <a:lnTo>
                    <a:pt x="3324" y="2306"/>
                  </a:lnTo>
                  <a:cubicBezTo>
                    <a:pt x="3324" y="2306"/>
                    <a:pt x="3324" y="2306"/>
                    <a:pt x="3324" y="2306"/>
                  </a:cubicBezTo>
                  <a:cubicBezTo>
                    <a:pt x="3324" y="2306"/>
                    <a:pt x="3324" y="2306"/>
                    <a:pt x="3324" y="2306"/>
                  </a:cubicBezTo>
                  <a:lnTo>
                    <a:pt x="3324" y="2306"/>
                  </a:lnTo>
                  <a:cubicBezTo>
                    <a:pt x="3324" y="2306"/>
                    <a:pt x="3324" y="2306"/>
                    <a:pt x="3324" y="2306"/>
                  </a:cubicBezTo>
                  <a:lnTo>
                    <a:pt x="2390" y="2840"/>
                  </a:lnTo>
                  <a:lnTo>
                    <a:pt x="1122" y="3540"/>
                  </a:lnTo>
                  <a:lnTo>
                    <a:pt x="-79" y="4208"/>
                  </a:lnTo>
                  <a:lnTo>
                    <a:pt x="-79" y="4208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Brīvforma: forma 258">
              <a:extLst>
                <a:ext uri="{FF2B5EF4-FFF2-40B4-BE49-F238E27FC236}">
                  <a16:creationId xmlns:a16="http://schemas.microsoft.com/office/drawing/2014/main" id="{9DFE7006-BE7E-CB93-EB8D-1A6F375C2B81}"/>
                </a:ext>
              </a:extLst>
            </p:cNvPr>
            <p:cNvSpPr/>
            <p:nvPr/>
          </p:nvSpPr>
          <p:spPr>
            <a:xfrm>
              <a:off x="4744317" y="5753414"/>
              <a:ext cx="11243" cy="6739"/>
            </a:xfrm>
            <a:custGeom>
              <a:avLst/>
              <a:gdLst>
                <a:gd name="connsiteX0" fmla="*/ 11164 w 11243"/>
                <a:gd name="connsiteY0" fmla="*/ -63 h 6739"/>
                <a:gd name="connsiteX1" fmla="*/ 10497 w 11243"/>
                <a:gd name="connsiteY1" fmla="*/ 338 h 6739"/>
                <a:gd name="connsiteX2" fmla="*/ 10497 w 11243"/>
                <a:gd name="connsiteY2" fmla="*/ 338 h 6739"/>
                <a:gd name="connsiteX3" fmla="*/ 10263 w 11243"/>
                <a:gd name="connsiteY3" fmla="*/ 504 h 6739"/>
                <a:gd name="connsiteX4" fmla="*/ 9696 w 11243"/>
                <a:gd name="connsiteY4" fmla="*/ 871 h 6739"/>
                <a:gd name="connsiteX5" fmla="*/ 9696 w 11243"/>
                <a:gd name="connsiteY5" fmla="*/ 871 h 6739"/>
                <a:gd name="connsiteX6" fmla="*/ 8028 w 11243"/>
                <a:gd name="connsiteY6" fmla="*/ 1939 h 6739"/>
                <a:gd name="connsiteX7" fmla="*/ 6260 w 11243"/>
                <a:gd name="connsiteY7" fmla="*/ 3007 h 6739"/>
                <a:gd name="connsiteX8" fmla="*/ 6260 w 11243"/>
                <a:gd name="connsiteY8" fmla="*/ 3007 h 6739"/>
                <a:gd name="connsiteX9" fmla="*/ 2923 w 11243"/>
                <a:gd name="connsiteY9" fmla="*/ 4942 h 6739"/>
                <a:gd name="connsiteX10" fmla="*/ 2656 w 11243"/>
                <a:gd name="connsiteY10" fmla="*/ 5109 h 6739"/>
                <a:gd name="connsiteX11" fmla="*/ 2323 w 11243"/>
                <a:gd name="connsiteY11" fmla="*/ 5309 h 6739"/>
                <a:gd name="connsiteX12" fmla="*/ 1856 w 11243"/>
                <a:gd name="connsiteY12" fmla="*/ 5576 h 6739"/>
                <a:gd name="connsiteX13" fmla="*/ 1856 w 11243"/>
                <a:gd name="connsiteY13" fmla="*/ 5576 h 6739"/>
                <a:gd name="connsiteX14" fmla="*/ 1055 w 11243"/>
                <a:gd name="connsiteY14" fmla="*/ 6076 h 6739"/>
                <a:gd name="connsiteX15" fmla="*/ 1055 w 11243"/>
                <a:gd name="connsiteY15" fmla="*/ 6076 h 6739"/>
                <a:gd name="connsiteX16" fmla="*/ -79 w 11243"/>
                <a:gd name="connsiteY16" fmla="*/ 6676 h 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243" h="6739">
                  <a:moveTo>
                    <a:pt x="11164" y="-63"/>
                  </a:moveTo>
                  <a:lnTo>
                    <a:pt x="10497" y="338"/>
                  </a:lnTo>
                  <a:lnTo>
                    <a:pt x="10497" y="338"/>
                  </a:lnTo>
                  <a:lnTo>
                    <a:pt x="10263" y="504"/>
                  </a:lnTo>
                  <a:lnTo>
                    <a:pt x="9696" y="871"/>
                  </a:lnTo>
                  <a:lnTo>
                    <a:pt x="9696" y="871"/>
                  </a:lnTo>
                  <a:lnTo>
                    <a:pt x="8028" y="1939"/>
                  </a:lnTo>
                  <a:lnTo>
                    <a:pt x="6260" y="3007"/>
                  </a:lnTo>
                  <a:lnTo>
                    <a:pt x="6260" y="3007"/>
                  </a:lnTo>
                  <a:cubicBezTo>
                    <a:pt x="5159" y="3674"/>
                    <a:pt x="4058" y="4341"/>
                    <a:pt x="2923" y="4942"/>
                  </a:cubicBezTo>
                  <a:lnTo>
                    <a:pt x="2656" y="5109"/>
                  </a:lnTo>
                  <a:lnTo>
                    <a:pt x="2323" y="5309"/>
                  </a:lnTo>
                  <a:lnTo>
                    <a:pt x="1856" y="5576"/>
                  </a:lnTo>
                  <a:lnTo>
                    <a:pt x="1856" y="5576"/>
                  </a:lnTo>
                  <a:cubicBezTo>
                    <a:pt x="1589" y="5776"/>
                    <a:pt x="1322" y="5909"/>
                    <a:pt x="1055" y="6076"/>
                  </a:cubicBezTo>
                  <a:lnTo>
                    <a:pt x="1055" y="6076"/>
                  </a:lnTo>
                  <a:lnTo>
                    <a:pt x="-79" y="6676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Brīvforma: forma 259">
              <a:extLst>
                <a:ext uri="{FF2B5EF4-FFF2-40B4-BE49-F238E27FC236}">
                  <a16:creationId xmlns:a16="http://schemas.microsoft.com/office/drawing/2014/main" id="{3E53361F-F0A5-1EDF-E6AF-F6C0537B013E}"/>
                </a:ext>
              </a:extLst>
            </p:cNvPr>
            <p:cNvSpPr/>
            <p:nvPr/>
          </p:nvSpPr>
          <p:spPr>
            <a:xfrm>
              <a:off x="4756661" y="5752379"/>
              <a:ext cx="533" cy="367"/>
            </a:xfrm>
            <a:custGeom>
              <a:avLst/>
              <a:gdLst>
                <a:gd name="connsiteX0" fmla="*/ 455 w 533"/>
                <a:gd name="connsiteY0" fmla="*/ -63 h 367"/>
                <a:gd name="connsiteX1" fmla="*/ -79 w 533"/>
                <a:gd name="connsiteY1" fmla="*/ 304 h 367"/>
                <a:gd name="connsiteX2" fmla="*/ -79 w 533"/>
                <a:gd name="connsiteY2" fmla="*/ 304 h 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3" h="367">
                  <a:moveTo>
                    <a:pt x="455" y="-63"/>
                  </a:moveTo>
                  <a:lnTo>
                    <a:pt x="-79" y="304"/>
                  </a:lnTo>
                  <a:lnTo>
                    <a:pt x="-79" y="304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Brīvforma: forma 261">
              <a:extLst>
                <a:ext uri="{FF2B5EF4-FFF2-40B4-BE49-F238E27FC236}">
                  <a16:creationId xmlns:a16="http://schemas.microsoft.com/office/drawing/2014/main" id="{5D8C6DB1-B4BB-709D-5B42-7B4FF7BA18EC}"/>
                </a:ext>
              </a:extLst>
            </p:cNvPr>
            <p:cNvSpPr/>
            <p:nvPr/>
          </p:nvSpPr>
          <p:spPr>
            <a:xfrm>
              <a:off x="4759563" y="5743805"/>
              <a:ext cx="10609" cy="7106"/>
            </a:xfrm>
            <a:custGeom>
              <a:avLst/>
              <a:gdLst>
                <a:gd name="connsiteX0" fmla="*/ 10531 w 10609"/>
                <a:gd name="connsiteY0" fmla="*/ -63 h 7106"/>
                <a:gd name="connsiteX1" fmla="*/ 7494 w 10609"/>
                <a:gd name="connsiteY1" fmla="*/ 2039 h 7106"/>
                <a:gd name="connsiteX2" fmla="*/ 5226 w 10609"/>
                <a:gd name="connsiteY2" fmla="*/ 3540 h 7106"/>
                <a:gd name="connsiteX3" fmla="*/ 5226 w 10609"/>
                <a:gd name="connsiteY3" fmla="*/ 3540 h 7106"/>
                <a:gd name="connsiteX4" fmla="*/ 2056 w 10609"/>
                <a:gd name="connsiteY4" fmla="*/ 5709 h 7106"/>
                <a:gd name="connsiteX5" fmla="*/ 388 w 10609"/>
                <a:gd name="connsiteY5" fmla="*/ 6777 h 7106"/>
                <a:gd name="connsiteX6" fmla="*/ -79 w 10609"/>
                <a:gd name="connsiteY6" fmla="*/ 7044 h 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9" h="7106">
                  <a:moveTo>
                    <a:pt x="10531" y="-63"/>
                  </a:moveTo>
                  <a:lnTo>
                    <a:pt x="7494" y="2039"/>
                  </a:lnTo>
                  <a:lnTo>
                    <a:pt x="5226" y="3540"/>
                  </a:lnTo>
                  <a:lnTo>
                    <a:pt x="5226" y="3540"/>
                  </a:lnTo>
                  <a:lnTo>
                    <a:pt x="2056" y="5709"/>
                  </a:lnTo>
                  <a:lnTo>
                    <a:pt x="388" y="6777"/>
                  </a:lnTo>
                  <a:lnTo>
                    <a:pt x="-79" y="7044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Brīvforma: forma 262">
              <a:extLst>
                <a:ext uri="{FF2B5EF4-FFF2-40B4-BE49-F238E27FC236}">
                  <a16:creationId xmlns:a16="http://schemas.microsoft.com/office/drawing/2014/main" id="{D1904E03-0252-441A-0FF0-44A8FCB0ADCB}"/>
                </a:ext>
              </a:extLst>
            </p:cNvPr>
            <p:cNvSpPr/>
            <p:nvPr/>
          </p:nvSpPr>
          <p:spPr>
            <a:xfrm>
              <a:off x="4772542" y="5742137"/>
              <a:ext cx="3336" cy="3336"/>
            </a:xfrm>
            <a:custGeom>
              <a:avLst/>
              <a:gdLst>
                <a:gd name="connsiteX0" fmla="*/ -79 w 3336"/>
                <a:gd name="connsiteY0" fmla="*/ -63 h 3336"/>
                <a:gd name="connsiteX1" fmla="*/ -79 w 3336"/>
                <a:gd name="connsiteY1" fmla="*/ -63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336" h="3336">
                  <a:moveTo>
                    <a:pt x="-79" y="-63"/>
                  </a:moveTo>
                  <a:lnTo>
                    <a:pt x="-79" y="-63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Brīvforma: forma 263">
              <a:extLst>
                <a:ext uri="{FF2B5EF4-FFF2-40B4-BE49-F238E27FC236}">
                  <a16:creationId xmlns:a16="http://schemas.microsoft.com/office/drawing/2014/main" id="{09AD9C37-9E70-FADE-DF74-13BE8AEE06FC}"/>
                </a:ext>
              </a:extLst>
            </p:cNvPr>
            <p:cNvSpPr/>
            <p:nvPr/>
          </p:nvSpPr>
          <p:spPr>
            <a:xfrm>
              <a:off x="4772975" y="5741803"/>
              <a:ext cx="3336" cy="3336"/>
            </a:xfrm>
            <a:custGeom>
              <a:avLst/>
              <a:gdLst>
                <a:gd name="connsiteX0" fmla="*/ -79 w 3336"/>
                <a:gd name="connsiteY0" fmla="*/ -63 h 3336"/>
                <a:gd name="connsiteX1" fmla="*/ -79 w 3336"/>
                <a:gd name="connsiteY1" fmla="*/ -63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336" h="3336">
                  <a:moveTo>
                    <a:pt x="-79" y="-63"/>
                  </a:moveTo>
                  <a:lnTo>
                    <a:pt x="-79" y="-63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Brīvforma: forma 264">
              <a:extLst>
                <a:ext uri="{FF2B5EF4-FFF2-40B4-BE49-F238E27FC236}">
                  <a16:creationId xmlns:a16="http://schemas.microsoft.com/office/drawing/2014/main" id="{CDEAA110-15DD-26D2-A1A9-CBE040B40982}"/>
                </a:ext>
              </a:extLst>
            </p:cNvPr>
            <p:cNvSpPr/>
            <p:nvPr/>
          </p:nvSpPr>
          <p:spPr>
            <a:xfrm>
              <a:off x="4062990" y="4943561"/>
              <a:ext cx="988366" cy="990512"/>
            </a:xfrm>
            <a:custGeom>
              <a:avLst/>
              <a:gdLst>
                <a:gd name="connsiteX0" fmla="*/ 656359 w 988366"/>
                <a:gd name="connsiteY0" fmla="*/ 829808 h 990512"/>
                <a:gd name="connsiteX1" fmla="*/ 655925 w 988366"/>
                <a:gd name="connsiteY1" fmla="*/ 830008 h 990512"/>
                <a:gd name="connsiteX2" fmla="*/ 655758 w 988366"/>
                <a:gd name="connsiteY2" fmla="*/ 830008 h 990512"/>
                <a:gd name="connsiteX3" fmla="*/ 654758 w 988366"/>
                <a:gd name="connsiteY3" fmla="*/ 830509 h 990512"/>
                <a:gd name="connsiteX4" fmla="*/ 654758 w 988366"/>
                <a:gd name="connsiteY4" fmla="*/ 830509 h 990512"/>
                <a:gd name="connsiteX5" fmla="*/ 654758 w 988366"/>
                <a:gd name="connsiteY5" fmla="*/ 831877 h 990512"/>
                <a:gd name="connsiteX6" fmla="*/ 654758 w 988366"/>
                <a:gd name="connsiteY6" fmla="*/ 833278 h 990512"/>
                <a:gd name="connsiteX7" fmla="*/ 654758 w 988366"/>
                <a:gd name="connsiteY7" fmla="*/ 834713 h 990512"/>
                <a:gd name="connsiteX8" fmla="*/ 654758 w 988366"/>
                <a:gd name="connsiteY8" fmla="*/ 837548 h 990512"/>
                <a:gd name="connsiteX9" fmla="*/ 653924 w 988366"/>
                <a:gd name="connsiteY9" fmla="*/ 846156 h 990512"/>
                <a:gd name="connsiteX10" fmla="*/ 653924 w 988366"/>
                <a:gd name="connsiteY10" fmla="*/ 846456 h 990512"/>
                <a:gd name="connsiteX11" fmla="*/ 652956 w 988366"/>
                <a:gd name="connsiteY11" fmla="*/ 852061 h 990512"/>
                <a:gd name="connsiteX12" fmla="*/ 838788 w 988366"/>
                <a:gd name="connsiteY12" fmla="*/ 852061 h 990512"/>
                <a:gd name="connsiteX13" fmla="*/ 138309 w 988366"/>
                <a:gd name="connsiteY13" fmla="*/ 838503 h 990512"/>
                <a:gd name="connsiteX14" fmla="*/ 151867 w 988366"/>
                <a:gd name="connsiteY14" fmla="*/ 138023 h 990512"/>
                <a:gd name="connsiteX15" fmla="*/ 239722 w 988366"/>
                <a:gd name="connsiteY15" fmla="*/ 70667 h 990512"/>
                <a:gd name="connsiteX16" fmla="*/ 239722 w 988366"/>
                <a:gd name="connsiteY16" fmla="*/ 70667 h 990512"/>
                <a:gd name="connsiteX17" fmla="*/ 247462 w 988366"/>
                <a:gd name="connsiteY17" fmla="*/ 66063 h 990512"/>
                <a:gd name="connsiteX18" fmla="*/ 247462 w 988366"/>
                <a:gd name="connsiteY18" fmla="*/ 66063 h 990512"/>
                <a:gd name="connsiteX19" fmla="*/ 254602 w 988366"/>
                <a:gd name="connsiteY19" fmla="*/ 62026 h 990512"/>
                <a:gd name="connsiteX20" fmla="*/ 254602 w 988366"/>
                <a:gd name="connsiteY20" fmla="*/ 62026 h 990512"/>
                <a:gd name="connsiteX21" fmla="*/ 400065 w 988366"/>
                <a:gd name="connsiteY21" fmla="*/ 8945 h 990512"/>
                <a:gd name="connsiteX22" fmla="*/ 408939 w 988366"/>
                <a:gd name="connsiteY22" fmla="*/ 7310 h 990512"/>
                <a:gd name="connsiteX23" fmla="*/ 417046 w 988366"/>
                <a:gd name="connsiteY23" fmla="*/ 5943 h 990512"/>
                <a:gd name="connsiteX24" fmla="*/ 571951 w 988366"/>
                <a:gd name="connsiteY24" fmla="*/ 5943 h 990512"/>
                <a:gd name="connsiteX25" fmla="*/ 580859 w 988366"/>
                <a:gd name="connsiteY25" fmla="*/ 7410 h 990512"/>
                <a:gd name="connsiteX26" fmla="*/ 588966 w 988366"/>
                <a:gd name="connsiteY26" fmla="*/ 8912 h 990512"/>
                <a:gd name="connsiteX27" fmla="*/ 734629 w 988366"/>
                <a:gd name="connsiteY27" fmla="*/ 61759 h 990512"/>
                <a:gd name="connsiteX28" fmla="*/ 742502 w 988366"/>
                <a:gd name="connsiteY28" fmla="*/ 66196 h 990512"/>
                <a:gd name="connsiteX29" fmla="*/ 749609 w 988366"/>
                <a:gd name="connsiteY29" fmla="*/ 70400 h 990512"/>
                <a:gd name="connsiteX30" fmla="*/ 749609 w 988366"/>
                <a:gd name="connsiteY30" fmla="*/ 70400 h 990512"/>
                <a:gd name="connsiteX31" fmla="*/ 735429 w 988366"/>
                <a:gd name="connsiteY31" fmla="*/ 93954 h 990512"/>
                <a:gd name="connsiteX32" fmla="*/ 735429 w 988366"/>
                <a:gd name="connsiteY32" fmla="*/ 93954 h 990512"/>
                <a:gd name="connsiteX33" fmla="*/ 728423 w 988366"/>
                <a:gd name="connsiteY33" fmla="*/ 105531 h 990512"/>
                <a:gd name="connsiteX34" fmla="*/ 728423 w 988366"/>
                <a:gd name="connsiteY34" fmla="*/ 105531 h 990512"/>
                <a:gd name="connsiteX35" fmla="*/ 721383 w 988366"/>
                <a:gd name="connsiteY35" fmla="*/ 117308 h 990512"/>
                <a:gd name="connsiteX36" fmla="*/ 721383 w 988366"/>
                <a:gd name="connsiteY36" fmla="*/ 117308 h 990512"/>
                <a:gd name="connsiteX37" fmla="*/ 714277 w 988366"/>
                <a:gd name="connsiteY37" fmla="*/ 129052 h 990512"/>
                <a:gd name="connsiteX38" fmla="*/ 714277 w 988366"/>
                <a:gd name="connsiteY38" fmla="*/ 129052 h 990512"/>
                <a:gd name="connsiteX39" fmla="*/ 707237 w 988366"/>
                <a:gd name="connsiteY39" fmla="*/ 140829 h 990512"/>
                <a:gd name="connsiteX40" fmla="*/ 707237 w 988366"/>
                <a:gd name="connsiteY40" fmla="*/ 140829 h 990512"/>
                <a:gd name="connsiteX41" fmla="*/ 700131 w 988366"/>
                <a:gd name="connsiteY41" fmla="*/ 152606 h 990512"/>
                <a:gd name="connsiteX42" fmla="*/ 700131 w 988366"/>
                <a:gd name="connsiteY42" fmla="*/ 152606 h 990512"/>
                <a:gd name="connsiteX43" fmla="*/ 693058 w 988366"/>
                <a:gd name="connsiteY43" fmla="*/ 164417 h 990512"/>
                <a:gd name="connsiteX44" fmla="*/ 689088 w 988366"/>
                <a:gd name="connsiteY44" fmla="*/ 171089 h 990512"/>
                <a:gd name="connsiteX45" fmla="*/ 686085 w 988366"/>
                <a:gd name="connsiteY45" fmla="*/ 176060 h 990512"/>
                <a:gd name="connsiteX46" fmla="*/ 683583 w 988366"/>
                <a:gd name="connsiteY46" fmla="*/ 180197 h 990512"/>
                <a:gd name="connsiteX47" fmla="*/ 683583 w 988366"/>
                <a:gd name="connsiteY47" fmla="*/ 180197 h 990512"/>
                <a:gd name="connsiteX48" fmla="*/ 683149 w 988366"/>
                <a:gd name="connsiteY48" fmla="*/ 180931 h 990512"/>
                <a:gd name="connsiteX49" fmla="*/ 678879 w 988366"/>
                <a:gd name="connsiteY49" fmla="*/ 188038 h 990512"/>
                <a:gd name="connsiteX50" fmla="*/ 678879 w 988366"/>
                <a:gd name="connsiteY50" fmla="*/ 188038 h 990512"/>
                <a:gd name="connsiteX51" fmla="*/ 676510 w 988366"/>
                <a:gd name="connsiteY51" fmla="*/ 191941 h 990512"/>
                <a:gd name="connsiteX52" fmla="*/ 676510 w 988366"/>
                <a:gd name="connsiteY52" fmla="*/ 191941 h 990512"/>
                <a:gd name="connsiteX53" fmla="*/ 674141 w 988366"/>
                <a:gd name="connsiteY53" fmla="*/ 195845 h 990512"/>
                <a:gd name="connsiteX54" fmla="*/ 674141 w 988366"/>
                <a:gd name="connsiteY54" fmla="*/ 195845 h 990512"/>
                <a:gd name="connsiteX55" fmla="*/ 671806 w 988366"/>
                <a:gd name="connsiteY55" fmla="*/ 199748 h 990512"/>
                <a:gd name="connsiteX56" fmla="*/ 669437 w 988366"/>
                <a:gd name="connsiteY56" fmla="*/ 203652 h 990512"/>
                <a:gd name="connsiteX57" fmla="*/ 669437 w 988366"/>
                <a:gd name="connsiteY57" fmla="*/ 203652 h 990512"/>
                <a:gd name="connsiteX58" fmla="*/ 667102 w 988366"/>
                <a:gd name="connsiteY58" fmla="*/ 207555 h 990512"/>
                <a:gd name="connsiteX59" fmla="*/ 667102 w 988366"/>
                <a:gd name="connsiteY59" fmla="*/ 207555 h 990512"/>
                <a:gd name="connsiteX60" fmla="*/ 664766 w 988366"/>
                <a:gd name="connsiteY60" fmla="*/ 211459 h 990512"/>
                <a:gd name="connsiteX61" fmla="*/ 664766 w 988366"/>
                <a:gd name="connsiteY61" fmla="*/ 211459 h 990512"/>
                <a:gd name="connsiteX62" fmla="*/ 662431 w 988366"/>
                <a:gd name="connsiteY62" fmla="*/ 215362 h 990512"/>
                <a:gd name="connsiteX63" fmla="*/ 662431 w 988366"/>
                <a:gd name="connsiteY63" fmla="*/ 215362 h 990512"/>
                <a:gd name="connsiteX64" fmla="*/ 661030 w 988366"/>
                <a:gd name="connsiteY64" fmla="*/ 217697 h 990512"/>
                <a:gd name="connsiteX65" fmla="*/ 660563 w 988366"/>
                <a:gd name="connsiteY65" fmla="*/ 218465 h 990512"/>
                <a:gd name="connsiteX66" fmla="*/ 659495 w 988366"/>
                <a:gd name="connsiteY66" fmla="*/ 220233 h 990512"/>
                <a:gd name="connsiteX67" fmla="*/ 657727 w 988366"/>
                <a:gd name="connsiteY67" fmla="*/ 223169 h 990512"/>
                <a:gd name="connsiteX68" fmla="*/ 657727 w 988366"/>
                <a:gd name="connsiteY68" fmla="*/ 223169 h 990512"/>
                <a:gd name="connsiteX69" fmla="*/ 653456 w 988366"/>
                <a:gd name="connsiteY69" fmla="*/ 230242 h 990512"/>
                <a:gd name="connsiteX70" fmla="*/ 651988 w 988366"/>
                <a:gd name="connsiteY70" fmla="*/ 232711 h 990512"/>
                <a:gd name="connsiteX71" fmla="*/ 650654 w 988366"/>
                <a:gd name="connsiteY71" fmla="*/ 234946 h 990512"/>
                <a:gd name="connsiteX72" fmla="*/ 650654 w 988366"/>
                <a:gd name="connsiteY72" fmla="*/ 234946 h 990512"/>
                <a:gd name="connsiteX73" fmla="*/ 643614 w 988366"/>
                <a:gd name="connsiteY73" fmla="*/ 246723 h 990512"/>
                <a:gd name="connsiteX74" fmla="*/ 636274 w 988366"/>
                <a:gd name="connsiteY74" fmla="*/ 259001 h 990512"/>
                <a:gd name="connsiteX75" fmla="*/ 636274 w 988366"/>
                <a:gd name="connsiteY75" fmla="*/ 259001 h 990512"/>
                <a:gd name="connsiteX76" fmla="*/ 636274 w 988366"/>
                <a:gd name="connsiteY76" fmla="*/ 259001 h 990512"/>
                <a:gd name="connsiteX77" fmla="*/ 640878 w 988366"/>
                <a:gd name="connsiteY77" fmla="*/ 261837 h 990512"/>
                <a:gd name="connsiteX78" fmla="*/ 640878 w 988366"/>
                <a:gd name="connsiteY78" fmla="*/ 261837 h 990512"/>
                <a:gd name="connsiteX79" fmla="*/ 641946 w 988366"/>
                <a:gd name="connsiteY79" fmla="*/ 262504 h 990512"/>
                <a:gd name="connsiteX80" fmla="*/ 643547 w 988366"/>
                <a:gd name="connsiteY80" fmla="*/ 263572 h 990512"/>
                <a:gd name="connsiteX81" fmla="*/ 643814 w 988366"/>
                <a:gd name="connsiteY81" fmla="*/ 263738 h 990512"/>
                <a:gd name="connsiteX82" fmla="*/ 645316 w 988366"/>
                <a:gd name="connsiteY82" fmla="*/ 264706 h 990512"/>
                <a:gd name="connsiteX83" fmla="*/ 645316 w 988366"/>
                <a:gd name="connsiteY83" fmla="*/ 264706 h 990512"/>
                <a:gd name="connsiteX84" fmla="*/ 646417 w 988366"/>
                <a:gd name="connsiteY84" fmla="*/ 265473 h 990512"/>
                <a:gd name="connsiteX85" fmla="*/ 646984 w 988366"/>
                <a:gd name="connsiteY85" fmla="*/ 265840 h 990512"/>
                <a:gd name="connsiteX86" fmla="*/ 647551 w 988366"/>
                <a:gd name="connsiteY86" fmla="*/ 266207 h 990512"/>
                <a:gd name="connsiteX87" fmla="*/ 649786 w 988366"/>
                <a:gd name="connsiteY87" fmla="*/ 267709 h 990512"/>
                <a:gd name="connsiteX88" fmla="*/ 649786 w 988366"/>
                <a:gd name="connsiteY88" fmla="*/ 267709 h 990512"/>
                <a:gd name="connsiteX89" fmla="*/ 652456 w 988366"/>
                <a:gd name="connsiteY89" fmla="*/ 269577 h 990512"/>
                <a:gd name="connsiteX90" fmla="*/ 653089 w 988366"/>
                <a:gd name="connsiteY90" fmla="*/ 270011 h 990512"/>
                <a:gd name="connsiteX91" fmla="*/ 653256 w 988366"/>
                <a:gd name="connsiteY91" fmla="*/ 270011 h 990512"/>
                <a:gd name="connsiteX92" fmla="*/ 653256 w 988366"/>
                <a:gd name="connsiteY92" fmla="*/ 270011 h 990512"/>
                <a:gd name="connsiteX93" fmla="*/ 653523 w 988366"/>
                <a:gd name="connsiteY93" fmla="*/ 270011 h 990512"/>
                <a:gd name="connsiteX94" fmla="*/ 653857 w 988366"/>
                <a:gd name="connsiteY94" fmla="*/ 270244 h 990512"/>
                <a:gd name="connsiteX95" fmla="*/ 654157 w 988366"/>
                <a:gd name="connsiteY95" fmla="*/ 270478 h 990512"/>
                <a:gd name="connsiteX96" fmla="*/ 658527 w 988366"/>
                <a:gd name="connsiteY96" fmla="*/ 273647 h 990512"/>
                <a:gd name="connsiteX97" fmla="*/ 658527 w 988366"/>
                <a:gd name="connsiteY97" fmla="*/ 273647 h 990512"/>
                <a:gd name="connsiteX98" fmla="*/ 662798 w 988366"/>
                <a:gd name="connsiteY98" fmla="*/ 276983 h 990512"/>
                <a:gd name="connsiteX99" fmla="*/ 663065 w 988366"/>
                <a:gd name="connsiteY99" fmla="*/ 277184 h 990512"/>
                <a:gd name="connsiteX100" fmla="*/ 663065 w 988366"/>
                <a:gd name="connsiteY100" fmla="*/ 277184 h 990512"/>
                <a:gd name="connsiteX101" fmla="*/ 663332 w 988366"/>
                <a:gd name="connsiteY101" fmla="*/ 277384 h 990512"/>
                <a:gd name="connsiteX102" fmla="*/ 664233 w 988366"/>
                <a:gd name="connsiteY102" fmla="*/ 278084 h 990512"/>
                <a:gd name="connsiteX103" fmla="*/ 664600 w 988366"/>
                <a:gd name="connsiteY103" fmla="*/ 278351 h 990512"/>
                <a:gd name="connsiteX104" fmla="*/ 664866 w 988366"/>
                <a:gd name="connsiteY104" fmla="*/ 278585 h 990512"/>
                <a:gd name="connsiteX105" fmla="*/ 664866 w 988366"/>
                <a:gd name="connsiteY105" fmla="*/ 278585 h 990512"/>
                <a:gd name="connsiteX106" fmla="*/ 665200 w 988366"/>
                <a:gd name="connsiteY106" fmla="*/ 278885 h 990512"/>
                <a:gd name="connsiteX107" fmla="*/ 666101 w 988366"/>
                <a:gd name="connsiteY107" fmla="*/ 279552 h 990512"/>
                <a:gd name="connsiteX108" fmla="*/ 666101 w 988366"/>
                <a:gd name="connsiteY108" fmla="*/ 279552 h 990512"/>
                <a:gd name="connsiteX109" fmla="*/ 666101 w 988366"/>
                <a:gd name="connsiteY109" fmla="*/ 279552 h 990512"/>
                <a:gd name="connsiteX110" fmla="*/ 666501 w 988366"/>
                <a:gd name="connsiteY110" fmla="*/ 279853 h 990512"/>
                <a:gd name="connsiteX111" fmla="*/ 666501 w 988366"/>
                <a:gd name="connsiteY111" fmla="*/ 279853 h 990512"/>
                <a:gd name="connsiteX112" fmla="*/ 668603 w 988366"/>
                <a:gd name="connsiteY112" fmla="*/ 281554 h 990512"/>
                <a:gd name="connsiteX113" fmla="*/ 670672 w 988366"/>
                <a:gd name="connsiteY113" fmla="*/ 283256 h 990512"/>
                <a:gd name="connsiteX114" fmla="*/ 670672 w 988366"/>
                <a:gd name="connsiteY114" fmla="*/ 283256 h 990512"/>
                <a:gd name="connsiteX115" fmla="*/ 674008 w 988366"/>
                <a:gd name="connsiteY115" fmla="*/ 286058 h 990512"/>
                <a:gd name="connsiteX116" fmla="*/ 677044 w 988366"/>
                <a:gd name="connsiteY116" fmla="*/ 288727 h 990512"/>
                <a:gd name="connsiteX117" fmla="*/ 678846 w 988366"/>
                <a:gd name="connsiteY117" fmla="*/ 290329 h 990512"/>
                <a:gd name="connsiteX118" fmla="*/ 681581 w 988366"/>
                <a:gd name="connsiteY118" fmla="*/ 292831 h 990512"/>
                <a:gd name="connsiteX119" fmla="*/ 682816 w 988366"/>
                <a:gd name="connsiteY119" fmla="*/ 293999 h 990512"/>
                <a:gd name="connsiteX120" fmla="*/ 683516 w 988366"/>
                <a:gd name="connsiteY120" fmla="*/ 294666 h 990512"/>
                <a:gd name="connsiteX121" fmla="*/ 684250 w 988366"/>
                <a:gd name="connsiteY121" fmla="*/ 295366 h 990512"/>
                <a:gd name="connsiteX122" fmla="*/ 685285 w 988366"/>
                <a:gd name="connsiteY122" fmla="*/ 296334 h 990512"/>
                <a:gd name="connsiteX123" fmla="*/ 686252 w 988366"/>
                <a:gd name="connsiteY123" fmla="*/ 297268 h 990512"/>
                <a:gd name="connsiteX124" fmla="*/ 686719 w 988366"/>
                <a:gd name="connsiteY124" fmla="*/ 297802 h 990512"/>
                <a:gd name="connsiteX125" fmla="*/ 688654 w 988366"/>
                <a:gd name="connsiteY125" fmla="*/ 299670 h 990512"/>
                <a:gd name="connsiteX126" fmla="*/ 690556 w 988366"/>
                <a:gd name="connsiteY126" fmla="*/ 301605 h 990512"/>
                <a:gd name="connsiteX127" fmla="*/ 691023 w 988366"/>
                <a:gd name="connsiteY127" fmla="*/ 302039 h 990512"/>
                <a:gd name="connsiteX128" fmla="*/ 691490 w 988366"/>
                <a:gd name="connsiteY128" fmla="*/ 302506 h 990512"/>
                <a:gd name="connsiteX129" fmla="*/ 693025 w 988366"/>
                <a:gd name="connsiteY129" fmla="*/ 304074 h 990512"/>
                <a:gd name="connsiteX130" fmla="*/ 693959 w 988366"/>
                <a:gd name="connsiteY130" fmla="*/ 305108 h 990512"/>
                <a:gd name="connsiteX131" fmla="*/ 693959 w 988366"/>
                <a:gd name="connsiteY131" fmla="*/ 305108 h 990512"/>
                <a:gd name="connsiteX132" fmla="*/ 695794 w 988366"/>
                <a:gd name="connsiteY132" fmla="*/ 307010 h 990512"/>
                <a:gd name="connsiteX133" fmla="*/ 697896 w 988366"/>
                <a:gd name="connsiteY133" fmla="*/ 309279 h 990512"/>
                <a:gd name="connsiteX134" fmla="*/ 701499 w 988366"/>
                <a:gd name="connsiteY134" fmla="*/ 313316 h 990512"/>
                <a:gd name="connsiteX135" fmla="*/ 711908 w 988366"/>
                <a:gd name="connsiteY135" fmla="*/ 304274 h 990512"/>
                <a:gd name="connsiteX136" fmla="*/ 722284 w 988366"/>
                <a:gd name="connsiteY136" fmla="*/ 295266 h 990512"/>
                <a:gd name="connsiteX137" fmla="*/ 732627 w 988366"/>
                <a:gd name="connsiteY137" fmla="*/ 286225 h 990512"/>
                <a:gd name="connsiteX138" fmla="*/ 732627 w 988366"/>
                <a:gd name="connsiteY138" fmla="*/ 286225 h 990512"/>
                <a:gd name="connsiteX139" fmla="*/ 739566 w 988366"/>
                <a:gd name="connsiteY139" fmla="*/ 280220 h 990512"/>
                <a:gd name="connsiteX140" fmla="*/ 742903 w 988366"/>
                <a:gd name="connsiteY140" fmla="*/ 277217 h 990512"/>
                <a:gd name="connsiteX141" fmla="*/ 744637 w 988366"/>
                <a:gd name="connsiteY141" fmla="*/ 275682 h 990512"/>
                <a:gd name="connsiteX142" fmla="*/ 745071 w 988366"/>
                <a:gd name="connsiteY142" fmla="*/ 275315 h 990512"/>
                <a:gd name="connsiteX143" fmla="*/ 746105 w 988366"/>
                <a:gd name="connsiteY143" fmla="*/ 274414 h 990512"/>
                <a:gd name="connsiteX144" fmla="*/ 746339 w 988366"/>
                <a:gd name="connsiteY144" fmla="*/ 274181 h 990512"/>
                <a:gd name="connsiteX145" fmla="*/ 746773 w 988366"/>
                <a:gd name="connsiteY145" fmla="*/ 273814 h 990512"/>
                <a:gd name="connsiteX146" fmla="*/ 749775 w 988366"/>
                <a:gd name="connsiteY146" fmla="*/ 271212 h 990512"/>
                <a:gd name="connsiteX147" fmla="*/ 749775 w 988366"/>
                <a:gd name="connsiteY147" fmla="*/ 271212 h 990512"/>
                <a:gd name="connsiteX148" fmla="*/ 753112 w 988366"/>
                <a:gd name="connsiteY148" fmla="*/ 268242 h 990512"/>
                <a:gd name="connsiteX149" fmla="*/ 753112 w 988366"/>
                <a:gd name="connsiteY149" fmla="*/ 268242 h 990512"/>
                <a:gd name="connsiteX150" fmla="*/ 756448 w 988366"/>
                <a:gd name="connsiteY150" fmla="*/ 265273 h 990512"/>
                <a:gd name="connsiteX151" fmla="*/ 756448 w 988366"/>
                <a:gd name="connsiteY151" fmla="*/ 265273 h 990512"/>
                <a:gd name="connsiteX152" fmla="*/ 759784 w 988366"/>
                <a:gd name="connsiteY152" fmla="*/ 262304 h 990512"/>
                <a:gd name="connsiteX153" fmla="*/ 759784 w 988366"/>
                <a:gd name="connsiteY153" fmla="*/ 262304 h 990512"/>
                <a:gd name="connsiteX154" fmla="*/ 763120 w 988366"/>
                <a:gd name="connsiteY154" fmla="*/ 259334 h 990512"/>
                <a:gd name="connsiteX155" fmla="*/ 763120 w 988366"/>
                <a:gd name="connsiteY155" fmla="*/ 259334 h 990512"/>
                <a:gd name="connsiteX156" fmla="*/ 769359 w 988366"/>
                <a:gd name="connsiteY156" fmla="*/ 253930 h 990512"/>
                <a:gd name="connsiteX157" fmla="*/ 769993 w 988366"/>
                <a:gd name="connsiteY157" fmla="*/ 253362 h 990512"/>
                <a:gd name="connsiteX158" fmla="*/ 769993 w 988366"/>
                <a:gd name="connsiteY158" fmla="*/ 253362 h 990512"/>
                <a:gd name="connsiteX159" fmla="*/ 773563 w 988366"/>
                <a:gd name="connsiteY159" fmla="*/ 250226 h 990512"/>
                <a:gd name="connsiteX160" fmla="*/ 773563 w 988366"/>
                <a:gd name="connsiteY160" fmla="*/ 250226 h 990512"/>
                <a:gd name="connsiteX161" fmla="*/ 775131 w 988366"/>
                <a:gd name="connsiteY161" fmla="*/ 248858 h 990512"/>
                <a:gd name="connsiteX162" fmla="*/ 777900 w 988366"/>
                <a:gd name="connsiteY162" fmla="*/ 246423 h 990512"/>
                <a:gd name="connsiteX163" fmla="*/ 781237 w 988366"/>
                <a:gd name="connsiteY163" fmla="*/ 243420 h 990512"/>
                <a:gd name="connsiteX164" fmla="*/ 783605 w 988366"/>
                <a:gd name="connsiteY164" fmla="*/ 241385 h 990512"/>
                <a:gd name="connsiteX165" fmla="*/ 783605 w 988366"/>
                <a:gd name="connsiteY165" fmla="*/ 241385 h 990512"/>
                <a:gd name="connsiteX166" fmla="*/ 789110 w 988366"/>
                <a:gd name="connsiteY166" fmla="*/ 236581 h 990512"/>
                <a:gd name="connsiteX167" fmla="*/ 793948 w 988366"/>
                <a:gd name="connsiteY167" fmla="*/ 232410 h 990512"/>
                <a:gd name="connsiteX168" fmla="*/ 793948 w 988366"/>
                <a:gd name="connsiteY168" fmla="*/ 232410 h 990512"/>
                <a:gd name="connsiteX169" fmla="*/ 795483 w 988366"/>
                <a:gd name="connsiteY169" fmla="*/ 231076 h 990512"/>
                <a:gd name="connsiteX170" fmla="*/ 802922 w 988366"/>
                <a:gd name="connsiteY170" fmla="*/ 224403 h 990512"/>
                <a:gd name="connsiteX171" fmla="*/ 804257 w 988366"/>
                <a:gd name="connsiteY171" fmla="*/ 223236 h 990512"/>
                <a:gd name="connsiteX172" fmla="*/ 804257 w 988366"/>
                <a:gd name="connsiteY172" fmla="*/ 223236 h 990512"/>
                <a:gd name="connsiteX173" fmla="*/ 814566 w 988366"/>
                <a:gd name="connsiteY173" fmla="*/ 214261 h 990512"/>
                <a:gd name="connsiteX174" fmla="*/ 814566 w 988366"/>
                <a:gd name="connsiteY174" fmla="*/ 214261 h 990512"/>
                <a:gd name="connsiteX175" fmla="*/ 823374 w 988366"/>
                <a:gd name="connsiteY175" fmla="*/ 206621 h 990512"/>
                <a:gd name="connsiteX176" fmla="*/ 824909 w 988366"/>
                <a:gd name="connsiteY176" fmla="*/ 205286 h 990512"/>
                <a:gd name="connsiteX177" fmla="*/ 824909 w 988366"/>
                <a:gd name="connsiteY177" fmla="*/ 205286 h 990512"/>
                <a:gd name="connsiteX178" fmla="*/ 835285 w 988366"/>
                <a:gd name="connsiteY178" fmla="*/ 196245 h 990512"/>
                <a:gd name="connsiteX179" fmla="*/ 845627 w 988366"/>
                <a:gd name="connsiteY179" fmla="*/ 187270 h 990512"/>
                <a:gd name="connsiteX180" fmla="*/ 845627 w 988366"/>
                <a:gd name="connsiteY180" fmla="*/ 187270 h 990512"/>
                <a:gd name="connsiteX181" fmla="*/ 866345 w 988366"/>
                <a:gd name="connsiteY181" fmla="*/ 169254 h 990512"/>
                <a:gd name="connsiteX182" fmla="*/ 866345 w 988366"/>
                <a:gd name="connsiteY182" fmla="*/ 169254 h 990512"/>
                <a:gd name="connsiteX183" fmla="*/ 872251 w 988366"/>
                <a:gd name="connsiteY183" fmla="*/ 176127 h 990512"/>
                <a:gd name="connsiteX184" fmla="*/ 877489 w 988366"/>
                <a:gd name="connsiteY184" fmla="*/ 182499 h 990512"/>
                <a:gd name="connsiteX185" fmla="*/ 955224 w 988366"/>
                <a:gd name="connsiteY185" fmla="*/ 316652 h 990512"/>
                <a:gd name="connsiteX186" fmla="*/ 958561 w 988366"/>
                <a:gd name="connsiteY186" fmla="*/ 325126 h 990512"/>
                <a:gd name="connsiteX187" fmla="*/ 958561 w 988366"/>
                <a:gd name="connsiteY187" fmla="*/ 325126 h 990512"/>
                <a:gd name="connsiteX188" fmla="*/ 961330 w 988366"/>
                <a:gd name="connsiteY188" fmla="*/ 332866 h 990512"/>
                <a:gd name="connsiteX189" fmla="*/ 988287 w 988366"/>
                <a:gd name="connsiteY189" fmla="*/ 485636 h 990512"/>
                <a:gd name="connsiteX190" fmla="*/ 988287 w 988366"/>
                <a:gd name="connsiteY190" fmla="*/ 494677 h 990512"/>
                <a:gd name="connsiteX191" fmla="*/ 988287 w 988366"/>
                <a:gd name="connsiteY191" fmla="*/ 494677 h 990512"/>
                <a:gd name="connsiteX192" fmla="*/ 988287 w 988366"/>
                <a:gd name="connsiteY192" fmla="*/ 502851 h 990512"/>
                <a:gd name="connsiteX193" fmla="*/ 961597 w 988366"/>
                <a:gd name="connsiteY193" fmla="*/ 655720 h 990512"/>
                <a:gd name="connsiteX194" fmla="*/ 958594 w 988366"/>
                <a:gd name="connsiteY194" fmla="*/ 664294 h 990512"/>
                <a:gd name="connsiteX195" fmla="*/ 955691 w 988366"/>
                <a:gd name="connsiteY195" fmla="*/ 672001 h 990512"/>
                <a:gd name="connsiteX196" fmla="*/ 885829 w 988366"/>
                <a:gd name="connsiteY196" fmla="*/ 796512 h 990512"/>
                <a:gd name="connsiteX197" fmla="*/ 711274 w 988366"/>
                <a:gd name="connsiteY197" fmla="*/ 796512 h 990512"/>
                <a:gd name="connsiteX198" fmla="*/ 711041 w 988366"/>
                <a:gd name="connsiteY198" fmla="*/ 796712 h 990512"/>
                <a:gd name="connsiteX199" fmla="*/ 710774 w 988366"/>
                <a:gd name="connsiteY199" fmla="*/ 796912 h 990512"/>
                <a:gd name="connsiteX200" fmla="*/ 710774 w 988366"/>
                <a:gd name="connsiteY200" fmla="*/ 796912 h 990512"/>
                <a:gd name="connsiteX201" fmla="*/ 710374 w 988366"/>
                <a:gd name="connsiteY201" fmla="*/ 797246 h 9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</a:cxnLst>
              <a:rect l="l" t="t" r="r" b="b"/>
              <a:pathLst>
                <a:path w="988366" h="990512">
                  <a:moveTo>
                    <a:pt x="656359" y="829808"/>
                  </a:moveTo>
                  <a:lnTo>
                    <a:pt x="655925" y="830008"/>
                  </a:lnTo>
                  <a:lnTo>
                    <a:pt x="655758" y="830008"/>
                  </a:lnTo>
                  <a:lnTo>
                    <a:pt x="654758" y="830509"/>
                  </a:lnTo>
                  <a:lnTo>
                    <a:pt x="654758" y="830509"/>
                  </a:lnTo>
                  <a:lnTo>
                    <a:pt x="654758" y="831877"/>
                  </a:lnTo>
                  <a:cubicBezTo>
                    <a:pt x="654758" y="832344"/>
                    <a:pt x="654758" y="832811"/>
                    <a:pt x="654758" y="833278"/>
                  </a:cubicBezTo>
                  <a:cubicBezTo>
                    <a:pt x="654758" y="833745"/>
                    <a:pt x="654758" y="834245"/>
                    <a:pt x="654758" y="834713"/>
                  </a:cubicBezTo>
                  <a:cubicBezTo>
                    <a:pt x="654807" y="835657"/>
                    <a:pt x="654807" y="836604"/>
                    <a:pt x="654758" y="837548"/>
                  </a:cubicBezTo>
                  <a:cubicBezTo>
                    <a:pt x="654758" y="840418"/>
                    <a:pt x="654324" y="843287"/>
                    <a:pt x="653924" y="846156"/>
                  </a:cubicBezTo>
                  <a:cubicBezTo>
                    <a:pt x="653924" y="846156"/>
                    <a:pt x="653924" y="846356"/>
                    <a:pt x="653924" y="846456"/>
                  </a:cubicBezTo>
                  <a:cubicBezTo>
                    <a:pt x="653657" y="848325"/>
                    <a:pt x="653323" y="850193"/>
                    <a:pt x="652956" y="852061"/>
                  </a:cubicBezTo>
                  <a:lnTo>
                    <a:pt x="838788" y="852061"/>
                  </a:lnTo>
                  <a:cubicBezTo>
                    <a:pt x="641613" y="1041750"/>
                    <a:pt x="327997" y="1035678"/>
                    <a:pt x="138309" y="838503"/>
                  </a:cubicBezTo>
                  <a:cubicBezTo>
                    <a:pt x="-51380" y="641324"/>
                    <a:pt x="-45308" y="327709"/>
                    <a:pt x="151867" y="138023"/>
                  </a:cubicBezTo>
                  <a:cubicBezTo>
                    <a:pt x="178545" y="112357"/>
                    <a:pt x="208014" y="89767"/>
                    <a:pt x="239722" y="70667"/>
                  </a:cubicBezTo>
                  <a:lnTo>
                    <a:pt x="239722" y="70667"/>
                  </a:lnTo>
                  <a:cubicBezTo>
                    <a:pt x="242291" y="69099"/>
                    <a:pt x="244860" y="67564"/>
                    <a:pt x="247462" y="66063"/>
                  </a:cubicBezTo>
                  <a:lnTo>
                    <a:pt x="247462" y="66063"/>
                  </a:lnTo>
                  <a:cubicBezTo>
                    <a:pt x="249831" y="64695"/>
                    <a:pt x="252200" y="63327"/>
                    <a:pt x="254602" y="62026"/>
                  </a:cubicBezTo>
                  <a:lnTo>
                    <a:pt x="254602" y="62026"/>
                  </a:lnTo>
                  <a:cubicBezTo>
                    <a:pt x="299982" y="36763"/>
                    <a:pt x="349079" y="18847"/>
                    <a:pt x="400065" y="8945"/>
                  </a:cubicBezTo>
                  <a:lnTo>
                    <a:pt x="408939" y="7310"/>
                  </a:lnTo>
                  <a:lnTo>
                    <a:pt x="417046" y="5943"/>
                  </a:lnTo>
                  <a:cubicBezTo>
                    <a:pt x="468372" y="-2065"/>
                    <a:pt x="520625" y="-2065"/>
                    <a:pt x="571951" y="5943"/>
                  </a:cubicBezTo>
                  <a:lnTo>
                    <a:pt x="580859" y="7410"/>
                  </a:lnTo>
                  <a:cubicBezTo>
                    <a:pt x="583628" y="7911"/>
                    <a:pt x="586263" y="8378"/>
                    <a:pt x="588966" y="8912"/>
                  </a:cubicBezTo>
                  <a:cubicBezTo>
                    <a:pt x="640008" y="18714"/>
                    <a:pt x="689175" y="36550"/>
                    <a:pt x="734629" y="61759"/>
                  </a:cubicBezTo>
                  <a:cubicBezTo>
                    <a:pt x="737264" y="63193"/>
                    <a:pt x="739900" y="64661"/>
                    <a:pt x="742502" y="66196"/>
                  </a:cubicBezTo>
                  <a:cubicBezTo>
                    <a:pt x="745104" y="67731"/>
                    <a:pt x="747240" y="68932"/>
                    <a:pt x="749609" y="70400"/>
                  </a:cubicBezTo>
                  <a:lnTo>
                    <a:pt x="749609" y="70400"/>
                  </a:lnTo>
                  <a:lnTo>
                    <a:pt x="735429" y="93954"/>
                  </a:lnTo>
                  <a:lnTo>
                    <a:pt x="735429" y="93954"/>
                  </a:lnTo>
                  <a:lnTo>
                    <a:pt x="728423" y="105531"/>
                  </a:lnTo>
                  <a:lnTo>
                    <a:pt x="728423" y="105531"/>
                  </a:lnTo>
                  <a:lnTo>
                    <a:pt x="721383" y="117308"/>
                  </a:lnTo>
                  <a:lnTo>
                    <a:pt x="721383" y="117308"/>
                  </a:lnTo>
                  <a:lnTo>
                    <a:pt x="714277" y="129052"/>
                  </a:lnTo>
                  <a:lnTo>
                    <a:pt x="714277" y="129052"/>
                  </a:lnTo>
                  <a:lnTo>
                    <a:pt x="707237" y="140829"/>
                  </a:lnTo>
                  <a:lnTo>
                    <a:pt x="707237" y="140829"/>
                  </a:lnTo>
                  <a:lnTo>
                    <a:pt x="700131" y="152606"/>
                  </a:lnTo>
                  <a:lnTo>
                    <a:pt x="700131" y="152606"/>
                  </a:lnTo>
                  <a:lnTo>
                    <a:pt x="693058" y="164417"/>
                  </a:lnTo>
                  <a:lnTo>
                    <a:pt x="689088" y="171089"/>
                  </a:lnTo>
                  <a:lnTo>
                    <a:pt x="686085" y="176060"/>
                  </a:lnTo>
                  <a:lnTo>
                    <a:pt x="683583" y="180197"/>
                  </a:lnTo>
                  <a:lnTo>
                    <a:pt x="683583" y="180197"/>
                  </a:lnTo>
                  <a:lnTo>
                    <a:pt x="683149" y="180931"/>
                  </a:lnTo>
                  <a:lnTo>
                    <a:pt x="678879" y="188038"/>
                  </a:lnTo>
                  <a:lnTo>
                    <a:pt x="678879" y="188038"/>
                  </a:lnTo>
                  <a:lnTo>
                    <a:pt x="676510" y="191941"/>
                  </a:lnTo>
                  <a:lnTo>
                    <a:pt x="676510" y="191941"/>
                  </a:lnTo>
                  <a:lnTo>
                    <a:pt x="674141" y="195845"/>
                  </a:lnTo>
                  <a:lnTo>
                    <a:pt x="674141" y="195845"/>
                  </a:lnTo>
                  <a:lnTo>
                    <a:pt x="671806" y="199748"/>
                  </a:lnTo>
                  <a:lnTo>
                    <a:pt x="669437" y="203652"/>
                  </a:lnTo>
                  <a:lnTo>
                    <a:pt x="669437" y="203652"/>
                  </a:lnTo>
                  <a:lnTo>
                    <a:pt x="667102" y="207555"/>
                  </a:lnTo>
                  <a:lnTo>
                    <a:pt x="667102" y="207555"/>
                  </a:lnTo>
                  <a:lnTo>
                    <a:pt x="664766" y="211459"/>
                  </a:lnTo>
                  <a:lnTo>
                    <a:pt x="664766" y="211459"/>
                  </a:lnTo>
                  <a:lnTo>
                    <a:pt x="662431" y="215362"/>
                  </a:lnTo>
                  <a:lnTo>
                    <a:pt x="662431" y="215362"/>
                  </a:lnTo>
                  <a:lnTo>
                    <a:pt x="661030" y="217697"/>
                  </a:lnTo>
                  <a:lnTo>
                    <a:pt x="660563" y="218465"/>
                  </a:lnTo>
                  <a:lnTo>
                    <a:pt x="659495" y="220233"/>
                  </a:lnTo>
                  <a:lnTo>
                    <a:pt x="657727" y="223169"/>
                  </a:lnTo>
                  <a:lnTo>
                    <a:pt x="657727" y="223169"/>
                  </a:lnTo>
                  <a:lnTo>
                    <a:pt x="653456" y="230242"/>
                  </a:lnTo>
                  <a:lnTo>
                    <a:pt x="651988" y="232711"/>
                  </a:lnTo>
                  <a:lnTo>
                    <a:pt x="650654" y="234946"/>
                  </a:lnTo>
                  <a:lnTo>
                    <a:pt x="650654" y="234946"/>
                  </a:lnTo>
                  <a:lnTo>
                    <a:pt x="643614" y="246723"/>
                  </a:lnTo>
                  <a:lnTo>
                    <a:pt x="636274" y="259001"/>
                  </a:lnTo>
                  <a:lnTo>
                    <a:pt x="636274" y="259001"/>
                  </a:lnTo>
                  <a:lnTo>
                    <a:pt x="636274" y="259001"/>
                  </a:lnTo>
                  <a:lnTo>
                    <a:pt x="640878" y="261837"/>
                  </a:lnTo>
                  <a:lnTo>
                    <a:pt x="640878" y="261837"/>
                  </a:lnTo>
                  <a:lnTo>
                    <a:pt x="641946" y="262504"/>
                  </a:lnTo>
                  <a:lnTo>
                    <a:pt x="643547" y="263572"/>
                  </a:lnTo>
                  <a:lnTo>
                    <a:pt x="643814" y="263738"/>
                  </a:lnTo>
                  <a:lnTo>
                    <a:pt x="645316" y="264706"/>
                  </a:lnTo>
                  <a:lnTo>
                    <a:pt x="645316" y="264706"/>
                  </a:lnTo>
                  <a:cubicBezTo>
                    <a:pt x="645696" y="264943"/>
                    <a:pt x="646063" y="265200"/>
                    <a:pt x="646417" y="265473"/>
                  </a:cubicBezTo>
                  <a:lnTo>
                    <a:pt x="646984" y="265840"/>
                  </a:lnTo>
                  <a:lnTo>
                    <a:pt x="647551" y="266207"/>
                  </a:lnTo>
                  <a:lnTo>
                    <a:pt x="649786" y="267709"/>
                  </a:lnTo>
                  <a:lnTo>
                    <a:pt x="649786" y="267709"/>
                  </a:lnTo>
                  <a:lnTo>
                    <a:pt x="652456" y="269577"/>
                  </a:lnTo>
                  <a:lnTo>
                    <a:pt x="653089" y="270011"/>
                  </a:lnTo>
                  <a:lnTo>
                    <a:pt x="653256" y="270011"/>
                  </a:lnTo>
                  <a:lnTo>
                    <a:pt x="653256" y="270011"/>
                  </a:lnTo>
                  <a:lnTo>
                    <a:pt x="653523" y="270011"/>
                  </a:lnTo>
                  <a:cubicBezTo>
                    <a:pt x="653616" y="270111"/>
                    <a:pt x="653730" y="270191"/>
                    <a:pt x="653857" y="270244"/>
                  </a:cubicBezTo>
                  <a:lnTo>
                    <a:pt x="654157" y="270478"/>
                  </a:lnTo>
                  <a:lnTo>
                    <a:pt x="658527" y="273647"/>
                  </a:lnTo>
                  <a:lnTo>
                    <a:pt x="658527" y="273647"/>
                  </a:lnTo>
                  <a:lnTo>
                    <a:pt x="662798" y="276983"/>
                  </a:lnTo>
                  <a:lnTo>
                    <a:pt x="663065" y="277184"/>
                  </a:lnTo>
                  <a:lnTo>
                    <a:pt x="663065" y="277184"/>
                  </a:lnTo>
                  <a:lnTo>
                    <a:pt x="663332" y="277384"/>
                  </a:lnTo>
                  <a:lnTo>
                    <a:pt x="664233" y="278084"/>
                  </a:lnTo>
                  <a:lnTo>
                    <a:pt x="664600" y="278351"/>
                  </a:lnTo>
                  <a:cubicBezTo>
                    <a:pt x="664673" y="278445"/>
                    <a:pt x="664763" y="278525"/>
                    <a:pt x="664866" y="278585"/>
                  </a:cubicBezTo>
                  <a:lnTo>
                    <a:pt x="664866" y="278585"/>
                  </a:lnTo>
                  <a:lnTo>
                    <a:pt x="665200" y="278885"/>
                  </a:lnTo>
                  <a:lnTo>
                    <a:pt x="666101" y="279552"/>
                  </a:lnTo>
                  <a:lnTo>
                    <a:pt x="666101" y="279552"/>
                  </a:lnTo>
                  <a:lnTo>
                    <a:pt x="666101" y="279552"/>
                  </a:lnTo>
                  <a:lnTo>
                    <a:pt x="666501" y="279853"/>
                  </a:lnTo>
                  <a:lnTo>
                    <a:pt x="666501" y="279853"/>
                  </a:lnTo>
                  <a:lnTo>
                    <a:pt x="668603" y="281554"/>
                  </a:lnTo>
                  <a:lnTo>
                    <a:pt x="670672" y="283256"/>
                  </a:lnTo>
                  <a:lnTo>
                    <a:pt x="670672" y="283256"/>
                  </a:lnTo>
                  <a:lnTo>
                    <a:pt x="674008" y="286058"/>
                  </a:lnTo>
                  <a:cubicBezTo>
                    <a:pt x="675042" y="286926"/>
                    <a:pt x="676043" y="287826"/>
                    <a:pt x="677044" y="288727"/>
                  </a:cubicBezTo>
                  <a:lnTo>
                    <a:pt x="678846" y="290329"/>
                  </a:lnTo>
                  <a:lnTo>
                    <a:pt x="681581" y="292831"/>
                  </a:lnTo>
                  <a:lnTo>
                    <a:pt x="682816" y="293999"/>
                  </a:lnTo>
                  <a:lnTo>
                    <a:pt x="683516" y="294666"/>
                  </a:lnTo>
                  <a:lnTo>
                    <a:pt x="684250" y="295366"/>
                  </a:lnTo>
                  <a:lnTo>
                    <a:pt x="685285" y="296334"/>
                  </a:lnTo>
                  <a:lnTo>
                    <a:pt x="686252" y="297268"/>
                  </a:lnTo>
                  <a:lnTo>
                    <a:pt x="686719" y="297802"/>
                  </a:lnTo>
                  <a:cubicBezTo>
                    <a:pt x="687353" y="298402"/>
                    <a:pt x="688020" y="299003"/>
                    <a:pt x="688654" y="299670"/>
                  </a:cubicBezTo>
                  <a:cubicBezTo>
                    <a:pt x="689288" y="300338"/>
                    <a:pt x="689922" y="300938"/>
                    <a:pt x="690556" y="301605"/>
                  </a:cubicBezTo>
                  <a:lnTo>
                    <a:pt x="691023" y="302039"/>
                  </a:lnTo>
                  <a:lnTo>
                    <a:pt x="691490" y="302506"/>
                  </a:lnTo>
                  <a:lnTo>
                    <a:pt x="693025" y="304074"/>
                  </a:lnTo>
                  <a:cubicBezTo>
                    <a:pt x="693325" y="304408"/>
                    <a:pt x="693625" y="304775"/>
                    <a:pt x="693959" y="305108"/>
                  </a:cubicBezTo>
                  <a:lnTo>
                    <a:pt x="693959" y="305108"/>
                  </a:lnTo>
                  <a:lnTo>
                    <a:pt x="695794" y="307010"/>
                  </a:lnTo>
                  <a:lnTo>
                    <a:pt x="697896" y="309279"/>
                  </a:lnTo>
                  <a:lnTo>
                    <a:pt x="701499" y="313316"/>
                  </a:lnTo>
                  <a:lnTo>
                    <a:pt x="711908" y="304274"/>
                  </a:lnTo>
                  <a:lnTo>
                    <a:pt x="722284" y="295266"/>
                  </a:lnTo>
                  <a:lnTo>
                    <a:pt x="732627" y="286225"/>
                  </a:lnTo>
                  <a:lnTo>
                    <a:pt x="732627" y="286225"/>
                  </a:lnTo>
                  <a:lnTo>
                    <a:pt x="739566" y="280220"/>
                  </a:lnTo>
                  <a:lnTo>
                    <a:pt x="742903" y="277217"/>
                  </a:lnTo>
                  <a:lnTo>
                    <a:pt x="744637" y="275682"/>
                  </a:lnTo>
                  <a:lnTo>
                    <a:pt x="745071" y="275315"/>
                  </a:lnTo>
                  <a:lnTo>
                    <a:pt x="746105" y="274414"/>
                  </a:lnTo>
                  <a:lnTo>
                    <a:pt x="746339" y="274181"/>
                  </a:lnTo>
                  <a:lnTo>
                    <a:pt x="746773" y="273814"/>
                  </a:lnTo>
                  <a:lnTo>
                    <a:pt x="749775" y="271212"/>
                  </a:lnTo>
                  <a:lnTo>
                    <a:pt x="749775" y="271212"/>
                  </a:lnTo>
                  <a:lnTo>
                    <a:pt x="753112" y="268242"/>
                  </a:lnTo>
                  <a:lnTo>
                    <a:pt x="753112" y="268242"/>
                  </a:lnTo>
                  <a:lnTo>
                    <a:pt x="756448" y="265273"/>
                  </a:lnTo>
                  <a:lnTo>
                    <a:pt x="756448" y="265273"/>
                  </a:lnTo>
                  <a:lnTo>
                    <a:pt x="759784" y="262304"/>
                  </a:lnTo>
                  <a:lnTo>
                    <a:pt x="759784" y="262304"/>
                  </a:lnTo>
                  <a:lnTo>
                    <a:pt x="763120" y="259334"/>
                  </a:lnTo>
                  <a:lnTo>
                    <a:pt x="763120" y="259334"/>
                  </a:lnTo>
                  <a:lnTo>
                    <a:pt x="769359" y="253930"/>
                  </a:lnTo>
                  <a:lnTo>
                    <a:pt x="769993" y="253362"/>
                  </a:lnTo>
                  <a:lnTo>
                    <a:pt x="769993" y="253362"/>
                  </a:lnTo>
                  <a:lnTo>
                    <a:pt x="773563" y="250226"/>
                  </a:lnTo>
                  <a:lnTo>
                    <a:pt x="773563" y="250226"/>
                  </a:lnTo>
                  <a:lnTo>
                    <a:pt x="775131" y="248858"/>
                  </a:lnTo>
                  <a:lnTo>
                    <a:pt x="777900" y="246423"/>
                  </a:lnTo>
                  <a:lnTo>
                    <a:pt x="781237" y="243420"/>
                  </a:lnTo>
                  <a:lnTo>
                    <a:pt x="783605" y="241385"/>
                  </a:lnTo>
                  <a:lnTo>
                    <a:pt x="783605" y="241385"/>
                  </a:lnTo>
                  <a:lnTo>
                    <a:pt x="789110" y="236581"/>
                  </a:lnTo>
                  <a:lnTo>
                    <a:pt x="793948" y="232410"/>
                  </a:lnTo>
                  <a:lnTo>
                    <a:pt x="793948" y="232410"/>
                  </a:lnTo>
                  <a:lnTo>
                    <a:pt x="795483" y="231076"/>
                  </a:lnTo>
                  <a:lnTo>
                    <a:pt x="802922" y="224403"/>
                  </a:lnTo>
                  <a:lnTo>
                    <a:pt x="804257" y="223236"/>
                  </a:lnTo>
                  <a:lnTo>
                    <a:pt x="804257" y="223236"/>
                  </a:lnTo>
                  <a:lnTo>
                    <a:pt x="814566" y="214261"/>
                  </a:lnTo>
                  <a:lnTo>
                    <a:pt x="814566" y="214261"/>
                  </a:lnTo>
                  <a:lnTo>
                    <a:pt x="823374" y="206621"/>
                  </a:lnTo>
                  <a:lnTo>
                    <a:pt x="824909" y="205286"/>
                  </a:lnTo>
                  <a:lnTo>
                    <a:pt x="824909" y="205286"/>
                  </a:lnTo>
                  <a:lnTo>
                    <a:pt x="835285" y="196245"/>
                  </a:lnTo>
                  <a:lnTo>
                    <a:pt x="845627" y="187270"/>
                  </a:lnTo>
                  <a:lnTo>
                    <a:pt x="845627" y="187270"/>
                  </a:lnTo>
                  <a:lnTo>
                    <a:pt x="866345" y="169254"/>
                  </a:lnTo>
                  <a:lnTo>
                    <a:pt x="866345" y="169254"/>
                  </a:lnTo>
                  <a:cubicBezTo>
                    <a:pt x="868347" y="171523"/>
                    <a:pt x="870316" y="173825"/>
                    <a:pt x="872251" y="176127"/>
                  </a:cubicBezTo>
                  <a:cubicBezTo>
                    <a:pt x="874186" y="178429"/>
                    <a:pt x="875787" y="180364"/>
                    <a:pt x="877489" y="182499"/>
                  </a:cubicBezTo>
                  <a:cubicBezTo>
                    <a:pt x="910304" y="222845"/>
                    <a:pt x="936538" y="268119"/>
                    <a:pt x="955224" y="316652"/>
                  </a:cubicBezTo>
                  <a:cubicBezTo>
                    <a:pt x="956325" y="319455"/>
                    <a:pt x="957393" y="322290"/>
                    <a:pt x="958561" y="325126"/>
                  </a:cubicBezTo>
                  <a:lnTo>
                    <a:pt x="958561" y="325126"/>
                  </a:lnTo>
                  <a:cubicBezTo>
                    <a:pt x="959495" y="327695"/>
                    <a:pt x="960396" y="330264"/>
                    <a:pt x="961330" y="332866"/>
                  </a:cubicBezTo>
                  <a:cubicBezTo>
                    <a:pt x="978318" y="382050"/>
                    <a:pt x="987416" y="433609"/>
                    <a:pt x="988287" y="485636"/>
                  </a:cubicBezTo>
                  <a:cubicBezTo>
                    <a:pt x="988287" y="488638"/>
                    <a:pt x="988287" y="491641"/>
                    <a:pt x="988287" y="494677"/>
                  </a:cubicBezTo>
                  <a:lnTo>
                    <a:pt x="988287" y="494677"/>
                  </a:lnTo>
                  <a:cubicBezTo>
                    <a:pt x="988287" y="497413"/>
                    <a:pt x="988287" y="500148"/>
                    <a:pt x="988287" y="502851"/>
                  </a:cubicBezTo>
                  <a:cubicBezTo>
                    <a:pt x="987503" y="554897"/>
                    <a:pt x="978495" y="606490"/>
                    <a:pt x="961597" y="655720"/>
                  </a:cubicBezTo>
                  <a:cubicBezTo>
                    <a:pt x="960629" y="658589"/>
                    <a:pt x="959628" y="661459"/>
                    <a:pt x="958594" y="664294"/>
                  </a:cubicBezTo>
                  <a:lnTo>
                    <a:pt x="955691" y="672001"/>
                  </a:lnTo>
                  <a:cubicBezTo>
                    <a:pt x="938543" y="716661"/>
                    <a:pt x="915009" y="758602"/>
                    <a:pt x="885829" y="796512"/>
                  </a:cubicBezTo>
                  <a:lnTo>
                    <a:pt x="711274" y="796512"/>
                  </a:lnTo>
                  <a:cubicBezTo>
                    <a:pt x="711274" y="796512"/>
                    <a:pt x="711274" y="796679"/>
                    <a:pt x="711041" y="796712"/>
                  </a:cubicBezTo>
                  <a:cubicBezTo>
                    <a:pt x="710974" y="796805"/>
                    <a:pt x="710881" y="796876"/>
                    <a:pt x="710774" y="796912"/>
                  </a:cubicBezTo>
                  <a:lnTo>
                    <a:pt x="710774" y="796912"/>
                  </a:lnTo>
                  <a:lnTo>
                    <a:pt x="710374" y="797246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Brīvforma: forma 265">
              <a:extLst>
                <a:ext uri="{FF2B5EF4-FFF2-40B4-BE49-F238E27FC236}">
                  <a16:creationId xmlns:a16="http://schemas.microsoft.com/office/drawing/2014/main" id="{9DDACA08-5D4F-230F-99F6-523B95FA0430}"/>
                </a:ext>
              </a:extLst>
            </p:cNvPr>
            <p:cNvSpPr/>
            <p:nvPr/>
          </p:nvSpPr>
          <p:spPr>
            <a:xfrm>
              <a:off x="5097564" y="5693027"/>
              <a:ext cx="47709" cy="47709"/>
            </a:xfrm>
            <a:custGeom>
              <a:avLst/>
              <a:gdLst>
                <a:gd name="connsiteX0" fmla="*/ 47709 w 47709"/>
                <a:gd name="connsiteY0" fmla="*/ 47709 h 47709"/>
                <a:gd name="connsiteX1" fmla="*/ 0 w 47709"/>
                <a:gd name="connsiteY1" fmla="*/ 0 h 47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709" h="47709">
                  <a:moveTo>
                    <a:pt x="47709" y="47709"/>
                  </a:moveTo>
                  <a:lnTo>
                    <a:pt x="0" y="0"/>
                  </a:lnTo>
                </a:path>
              </a:pathLst>
            </a:custGeom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Brīvforma: forma 266">
              <a:extLst>
                <a:ext uri="{FF2B5EF4-FFF2-40B4-BE49-F238E27FC236}">
                  <a16:creationId xmlns:a16="http://schemas.microsoft.com/office/drawing/2014/main" id="{5831C1AF-38C8-5AA6-CF15-2F9876467625}"/>
                </a:ext>
              </a:extLst>
            </p:cNvPr>
            <p:cNvSpPr/>
            <p:nvPr/>
          </p:nvSpPr>
          <p:spPr>
            <a:xfrm>
              <a:off x="4161666" y="4668183"/>
              <a:ext cx="3336" cy="1059608"/>
            </a:xfrm>
            <a:custGeom>
              <a:avLst/>
              <a:gdLst>
                <a:gd name="connsiteX0" fmla="*/ 0 w 3336"/>
                <a:gd name="connsiteY0" fmla="*/ 1059609 h 1059608"/>
                <a:gd name="connsiteX1" fmla="*/ 0 w 3336"/>
                <a:gd name="connsiteY1" fmla="*/ 0 h 105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336" h="1059608">
                  <a:moveTo>
                    <a:pt x="0" y="1059609"/>
                  </a:moveTo>
                  <a:lnTo>
                    <a:pt x="0" y="0"/>
                  </a:lnTo>
                </a:path>
              </a:pathLst>
            </a:custGeom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Brīvforma: forma 267">
              <a:extLst>
                <a:ext uri="{FF2B5EF4-FFF2-40B4-BE49-F238E27FC236}">
                  <a16:creationId xmlns:a16="http://schemas.microsoft.com/office/drawing/2014/main" id="{95D34239-E15B-F2E2-3F93-8B712AED1984}"/>
                </a:ext>
              </a:extLst>
            </p:cNvPr>
            <p:cNvSpPr/>
            <p:nvPr/>
          </p:nvSpPr>
          <p:spPr>
            <a:xfrm>
              <a:off x="5053525" y="5797053"/>
              <a:ext cx="3336" cy="188033"/>
            </a:xfrm>
            <a:custGeom>
              <a:avLst/>
              <a:gdLst>
                <a:gd name="connsiteX0" fmla="*/ 0 w 3336"/>
                <a:gd name="connsiteY0" fmla="*/ 188034 h 188033"/>
                <a:gd name="connsiteX1" fmla="*/ 0 w 3336"/>
                <a:gd name="connsiteY1" fmla="*/ 0 h 188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336" h="188033">
                  <a:moveTo>
                    <a:pt x="0" y="188034"/>
                  </a:moveTo>
                  <a:lnTo>
                    <a:pt x="0" y="0"/>
                  </a:lnTo>
                </a:path>
              </a:pathLst>
            </a:custGeom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Brīvforma: forma 268">
              <a:extLst>
                <a:ext uri="{FF2B5EF4-FFF2-40B4-BE49-F238E27FC236}">
                  <a16:creationId xmlns:a16="http://schemas.microsoft.com/office/drawing/2014/main" id="{027E3F6B-8E83-439D-D930-64D2B3A422B2}"/>
                </a:ext>
              </a:extLst>
            </p:cNvPr>
            <p:cNvSpPr/>
            <p:nvPr/>
          </p:nvSpPr>
          <p:spPr>
            <a:xfrm>
              <a:off x="5053525" y="5693027"/>
              <a:ext cx="3336" cy="47709"/>
            </a:xfrm>
            <a:custGeom>
              <a:avLst/>
              <a:gdLst>
                <a:gd name="connsiteX0" fmla="*/ 0 w 3336"/>
                <a:gd name="connsiteY0" fmla="*/ 47709 h 47709"/>
                <a:gd name="connsiteX1" fmla="*/ 0 w 3336"/>
                <a:gd name="connsiteY1" fmla="*/ 0 h 47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336" h="47709">
                  <a:moveTo>
                    <a:pt x="0" y="47709"/>
                  </a:moveTo>
                  <a:lnTo>
                    <a:pt x="0" y="0"/>
                  </a:lnTo>
                </a:path>
              </a:pathLst>
            </a:custGeom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Brīvforma: forma 269">
              <a:extLst>
                <a:ext uri="{FF2B5EF4-FFF2-40B4-BE49-F238E27FC236}">
                  <a16:creationId xmlns:a16="http://schemas.microsoft.com/office/drawing/2014/main" id="{4FAAB33B-3C72-F5C6-0EE5-39DB6BE177C4}"/>
                </a:ext>
              </a:extLst>
            </p:cNvPr>
            <p:cNvSpPr/>
            <p:nvPr/>
          </p:nvSpPr>
          <p:spPr>
            <a:xfrm>
              <a:off x="2828381" y="4769439"/>
              <a:ext cx="30660" cy="100255"/>
            </a:xfrm>
            <a:custGeom>
              <a:avLst/>
              <a:gdLst>
                <a:gd name="connsiteX0" fmla="*/ 12611 w 30660"/>
                <a:gd name="connsiteY0" fmla="*/ 100256 h 100255"/>
                <a:gd name="connsiteX1" fmla="*/ 30661 w 30660"/>
                <a:gd name="connsiteY1" fmla="*/ 100256 h 100255"/>
                <a:gd name="connsiteX2" fmla="*/ 30661 w 30660"/>
                <a:gd name="connsiteY2" fmla="*/ 0 h 100255"/>
                <a:gd name="connsiteX3" fmla="*/ 0 w 30660"/>
                <a:gd name="connsiteY3" fmla="*/ 0 h 100255"/>
                <a:gd name="connsiteX4" fmla="*/ 0 w 30660"/>
                <a:gd name="connsiteY4" fmla="*/ 17082 h 100255"/>
                <a:gd name="connsiteX5" fmla="*/ 12611 w 30660"/>
                <a:gd name="connsiteY5" fmla="*/ 17082 h 100255"/>
                <a:gd name="connsiteX6" fmla="*/ 12611 w 30660"/>
                <a:gd name="connsiteY6" fmla="*/ 100256 h 100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660" h="100255">
                  <a:moveTo>
                    <a:pt x="12611" y="100256"/>
                  </a:moveTo>
                  <a:lnTo>
                    <a:pt x="30661" y="100256"/>
                  </a:lnTo>
                  <a:lnTo>
                    <a:pt x="30661" y="0"/>
                  </a:lnTo>
                  <a:lnTo>
                    <a:pt x="0" y="0"/>
                  </a:lnTo>
                  <a:lnTo>
                    <a:pt x="0" y="17082"/>
                  </a:lnTo>
                  <a:lnTo>
                    <a:pt x="12611" y="17082"/>
                  </a:lnTo>
                  <a:lnTo>
                    <a:pt x="12611" y="100256"/>
                  </a:ln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Brīvforma: forma 270">
              <a:extLst>
                <a:ext uri="{FF2B5EF4-FFF2-40B4-BE49-F238E27FC236}">
                  <a16:creationId xmlns:a16="http://schemas.microsoft.com/office/drawing/2014/main" id="{0E9A546C-C658-E375-2D76-62EE2823C5F8}"/>
                </a:ext>
              </a:extLst>
            </p:cNvPr>
            <p:cNvSpPr/>
            <p:nvPr/>
          </p:nvSpPr>
          <p:spPr>
            <a:xfrm>
              <a:off x="2878025" y="4768271"/>
              <a:ext cx="66759" cy="103697"/>
            </a:xfrm>
            <a:custGeom>
              <a:avLst/>
              <a:gdLst>
                <a:gd name="connsiteX0" fmla="*/ -46 w 66759"/>
                <a:gd name="connsiteY0" fmla="*/ 70267 h 103697"/>
                <a:gd name="connsiteX1" fmla="*/ 32310 w 66759"/>
                <a:gd name="connsiteY1" fmla="*/ 103630 h 103697"/>
                <a:gd name="connsiteX2" fmla="*/ 33317 w 66759"/>
                <a:gd name="connsiteY2" fmla="*/ 103630 h 103697"/>
                <a:gd name="connsiteX3" fmla="*/ 66680 w 66759"/>
                <a:gd name="connsiteY3" fmla="*/ 71201 h 103697"/>
                <a:gd name="connsiteX4" fmla="*/ 52167 w 66759"/>
                <a:gd name="connsiteY4" fmla="*/ 45445 h 103697"/>
                <a:gd name="connsiteX5" fmla="*/ 60275 w 66759"/>
                <a:gd name="connsiteY5" fmla="*/ 26595 h 103697"/>
                <a:gd name="connsiteX6" fmla="*/ 33217 w 66759"/>
                <a:gd name="connsiteY6" fmla="*/ -62 h 103697"/>
                <a:gd name="connsiteX7" fmla="*/ 6560 w 66759"/>
                <a:gd name="connsiteY7" fmla="*/ 26995 h 103697"/>
                <a:gd name="connsiteX8" fmla="*/ 14701 w 66759"/>
                <a:gd name="connsiteY8" fmla="*/ 45478 h 103697"/>
                <a:gd name="connsiteX9" fmla="*/ -79 w 66759"/>
                <a:gd name="connsiteY9" fmla="*/ 70167 h 103697"/>
                <a:gd name="connsiteX10" fmla="*/ 33517 w 66759"/>
                <a:gd name="connsiteY10" fmla="*/ 16886 h 103697"/>
                <a:gd name="connsiteX11" fmla="*/ 43993 w 66759"/>
                <a:gd name="connsiteY11" fmla="*/ 27262 h 103697"/>
                <a:gd name="connsiteX12" fmla="*/ 33517 w 66759"/>
                <a:gd name="connsiteY12" fmla="*/ 37838 h 103697"/>
                <a:gd name="connsiteX13" fmla="*/ 22808 w 66759"/>
                <a:gd name="connsiteY13" fmla="*/ 27262 h 103697"/>
                <a:gd name="connsiteX14" fmla="*/ 33517 w 66759"/>
                <a:gd name="connsiteY14" fmla="*/ 16986 h 103697"/>
                <a:gd name="connsiteX15" fmla="*/ 33284 w 66759"/>
                <a:gd name="connsiteY15" fmla="*/ 55387 h 103697"/>
                <a:gd name="connsiteX16" fmla="*/ 48601 w 66759"/>
                <a:gd name="connsiteY16" fmla="*/ 70831 h 103697"/>
                <a:gd name="connsiteX17" fmla="*/ 48597 w 66759"/>
                <a:gd name="connsiteY17" fmla="*/ 71135 h 103697"/>
                <a:gd name="connsiteX18" fmla="*/ 33284 w 66759"/>
                <a:gd name="connsiteY18" fmla="*/ 86448 h 103697"/>
                <a:gd name="connsiteX19" fmla="*/ 17970 w 66759"/>
                <a:gd name="connsiteY19" fmla="*/ 71135 h 103697"/>
                <a:gd name="connsiteX20" fmla="*/ 32980 w 66759"/>
                <a:gd name="connsiteY20" fmla="*/ 55391 h 103697"/>
                <a:gd name="connsiteX21" fmla="*/ 33284 w 66759"/>
                <a:gd name="connsiteY21" fmla="*/ 55387 h 103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6759" h="103697">
                  <a:moveTo>
                    <a:pt x="-46" y="70267"/>
                  </a:moveTo>
                  <a:cubicBezTo>
                    <a:pt x="-326" y="88413"/>
                    <a:pt x="14160" y="103353"/>
                    <a:pt x="32310" y="103630"/>
                  </a:cubicBezTo>
                  <a:cubicBezTo>
                    <a:pt x="32643" y="103637"/>
                    <a:pt x="32980" y="103637"/>
                    <a:pt x="33317" y="103630"/>
                  </a:cubicBezTo>
                  <a:cubicBezTo>
                    <a:pt x="51383" y="103637"/>
                    <a:pt x="66173" y="89261"/>
                    <a:pt x="66680" y="71201"/>
                  </a:cubicBezTo>
                  <a:cubicBezTo>
                    <a:pt x="66680" y="59791"/>
                    <a:pt x="62076" y="50450"/>
                    <a:pt x="52167" y="45445"/>
                  </a:cubicBezTo>
                  <a:cubicBezTo>
                    <a:pt x="57632" y="40748"/>
                    <a:pt x="60625" y="33791"/>
                    <a:pt x="60275" y="26595"/>
                  </a:cubicBezTo>
                  <a:cubicBezTo>
                    <a:pt x="60164" y="11762"/>
                    <a:pt x="48050" y="-172"/>
                    <a:pt x="33217" y="-62"/>
                  </a:cubicBezTo>
                  <a:cubicBezTo>
                    <a:pt x="18384" y="48"/>
                    <a:pt x="6450" y="12162"/>
                    <a:pt x="6560" y="26995"/>
                  </a:cubicBezTo>
                  <a:cubicBezTo>
                    <a:pt x="6210" y="34095"/>
                    <a:pt x="9226" y="40944"/>
                    <a:pt x="14701" y="45478"/>
                  </a:cubicBezTo>
                  <a:cubicBezTo>
                    <a:pt x="5459" y="49115"/>
                    <a:pt x="-79" y="59991"/>
                    <a:pt x="-79" y="70167"/>
                  </a:cubicBezTo>
                  <a:close/>
                  <a:moveTo>
                    <a:pt x="33517" y="16886"/>
                  </a:moveTo>
                  <a:cubicBezTo>
                    <a:pt x="39272" y="16868"/>
                    <a:pt x="43957" y="21508"/>
                    <a:pt x="43993" y="27262"/>
                  </a:cubicBezTo>
                  <a:cubicBezTo>
                    <a:pt x="43957" y="33051"/>
                    <a:pt x="39303" y="37748"/>
                    <a:pt x="33517" y="37838"/>
                  </a:cubicBezTo>
                  <a:cubicBezTo>
                    <a:pt x="27682" y="37768"/>
                    <a:pt x="22951" y="33094"/>
                    <a:pt x="22808" y="27262"/>
                  </a:cubicBezTo>
                  <a:cubicBezTo>
                    <a:pt x="23025" y="21510"/>
                    <a:pt x="27762" y="16964"/>
                    <a:pt x="33517" y="16986"/>
                  </a:cubicBezTo>
                  <a:close/>
                  <a:moveTo>
                    <a:pt x="33284" y="55387"/>
                  </a:moveTo>
                  <a:cubicBezTo>
                    <a:pt x="41778" y="55421"/>
                    <a:pt x="48637" y="62337"/>
                    <a:pt x="48601" y="70831"/>
                  </a:cubicBezTo>
                  <a:cubicBezTo>
                    <a:pt x="48601" y="70931"/>
                    <a:pt x="48601" y="71034"/>
                    <a:pt x="48597" y="71135"/>
                  </a:cubicBezTo>
                  <a:cubicBezTo>
                    <a:pt x="48597" y="79592"/>
                    <a:pt x="41741" y="86448"/>
                    <a:pt x="33284" y="86448"/>
                  </a:cubicBezTo>
                  <a:cubicBezTo>
                    <a:pt x="24826" y="86448"/>
                    <a:pt x="17970" y="79592"/>
                    <a:pt x="17970" y="71135"/>
                  </a:cubicBezTo>
                  <a:cubicBezTo>
                    <a:pt x="17767" y="62644"/>
                    <a:pt x="24486" y="55594"/>
                    <a:pt x="32980" y="55391"/>
                  </a:cubicBezTo>
                  <a:cubicBezTo>
                    <a:pt x="33080" y="55391"/>
                    <a:pt x="33184" y="55387"/>
                    <a:pt x="33284" y="55387"/>
                  </a:cubicBez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Brīvforma: forma 271">
              <a:extLst>
                <a:ext uri="{FF2B5EF4-FFF2-40B4-BE49-F238E27FC236}">
                  <a16:creationId xmlns:a16="http://schemas.microsoft.com/office/drawing/2014/main" id="{57A37B28-F4F0-CA7B-3256-F5EBDAB34DBE}"/>
                </a:ext>
              </a:extLst>
            </p:cNvPr>
            <p:cNvSpPr/>
            <p:nvPr/>
          </p:nvSpPr>
          <p:spPr>
            <a:xfrm>
              <a:off x="2956104" y="4769473"/>
              <a:ext cx="69547" cy="102858"/>
            </a:xfrm>
            <a:custGeom>
              <a:avLst/>
              <a:gdLst>
                <a:gd name="connsiteX0" fmla="*/ 34842 w 69547"/>
                <a:gd name="connsiteY0" fmla="*/ 102595 h 102858"/>
                <a:gd name="connsiteX1" fmla="*/ 69446 w 69547"/>
                <a:gd name="connsiteY1" fmla="*/ 67274 h 102858"/>
                <a:gd name="connsiteX2" fmla="*/ 69440 w 69547"/>
                <a:gd name="connsiteY2" fmla="*/ 66930 h 102858"/>
                <a:gd name="connsiteX3" fmla="*/ 60665 w 69547"/>
                <a:gd name="connsiteY3" fmla="*/ 43076 h 102858"/>
                <a:gd name="connsiteX4" fmla="*/ 39913 w 69547"/>
                <a:gd name="connsiteY4" fmla="*/ 33567 h 102858"/>
                <a:gd name="connsiteX5" fmla="*/ 34909 w 69547"/>
                <a:gd name="connsiteY5" fmla="*/ 33967 h 102858"/>
                <a:gd name="connsiteX6" fmla="*/ 57329 w 69547"/>
                <a:gd name="connsiteY6" fmla="*/ -63 h 102858"/>
                <a:gd name="connsiteX7" fmla="*/ 36010 w 69547"/>
                <a:gd name="connsiteY7" fmla="*/ -63 h 102858"/>
                <a:gd name="connsiteX8" fmla="*/ 7284 w 69547"/>
                <a:gd name="connsiteY8" fmla="*/ 43609 h 102858"/>
                <a:gd name="connsiteX9" fmla="*/ -55 w 69547"/>
                <a:gd name="connsiteY9" fmla="*/ 66797 h 102858"/>
                <a:gd name="connsiteX10" fmla="*/ 33384 w 69547"/>
                <a:gd name="connsiteY10" fmla="*/ 102772 h 102858"/>
                <a:gd name="connsiteX11" fmla="*/ 34842 w 69547"/>
                <a:gd name="connsiteY11" fmla="*/ 102795 h 102858"/>
                <a:gd name="connsiteX12" fmla="*/ 34575 w 69547"/>
                <a:gd name="connsiteY12" fmla="*/ 50249 h 102858"/>
                <a:gd name="connsiteX13" fmla="*/ 51257 w 69547"/>
                <a:gd name="connsiteY13" fmla="*/ 67998 h 102858"/>
                <a:gd name="connsiteX14" fmla="*/ 34879 w 69547"/>
                <a:gd name="connsiteY14" fmla="*/ 84976 h 102858"/>
                <a:gd name="connsiteX15" fmla="*/ 34575 w 69547"/>
                <a:gd name="connsiteY15" fmla="*/ 84979 h 102858"/>
                <a:gd name="connsiteX16" fmla="*/ 17874 w 69547"/>
                <a:gd name="connsiteY16" fmla="*/ 67854 h 102858"/>
                <a:gd name="connsiteX17" fmla="*/ 17894 w 69547"/>
                <a:gd name="connsiteY17" fmla="*/ 67230 h 102858"/>
                <a:gd name="connsiteX18" fmla="*/ 34272 w 69547"/>
                <a:gd name="connsiteY18" fmla="*/ 50252 h 102858"/>
                <a:gd name="connsiteX19" fmla="*/ 34575 w 69547"/>
                <a:gd name="connsiteY19" fmla="*/ 50249 h 102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9547" h="102858">
                  <a:moveTo>
                    <a:pt x="34842" y="102595"/>
                  </a:moveTo>
                  <a:cubicBezTo>
                    <a:pt x="54153" y="102395"/>
                    <a:pt x="69643" y="86581"/>
                    <a:pt x="69446" y="67274"/>
                  </a:cubicBezTo>
                  <a:cubicBezTo>
                    <a:pt x="69443" y="67157"/>
                    <a:pt x="69443" y="67044"/>
                    <a:pt x="69440" y="66930"/>
                  </a:cubicBezTo>
                  <a:cubicBezTo>
                    <a:pt x="69807" y="58129"/>
                    <a:pt x="66647" y="49541"/>
                    <a:pt x="60665" y="43076"/>
                  </a:cubicBezTo>
                  <a:cubicBezTo>
                    <a:pt x="55330" y="37214"/>
                    <a:pt x="47837" y="33781"/>
                    <a:pt x="39913" y="33567"/>
                  </a:cubicBezTo>
                  <a:lnTo>
                    <a:pt x="34909" y="33967"/>
                  </a:lnTo>
                  <a:lnTo>
                    <a:pt x="57329" y="-63"/>
                  </a:lnTo>
                  <a:lnTo>
                    <a:pt x="36010" y="-63"/>
                  </a:lnTo>
                  <a:lnTo>
                    <a:pt x="7284" y="43609"/>
                  </a:lnTo>
                  <a:cubicBezTo>
                    <a:pt x="2587" y="50435"/>
                    <a:pt x="31" y="58509"/>
                    <a:pt x="-55" y="66797"/>
                  </a:cubicBezTo>
                  <a:cubicBezTo>
                    <a:pt x="-756" y="85964"/>
                    <a:pt x="14214" y="102071"/>
                    <a:pt x="33384" y="102772"/>
                  </a:cubicBezTo>
                  <a:cubicBezTo>
                    <a:pt x="33871" y="102792"/>
                    <a:pt x="34355" y="102799"/>
                    <a:pt x="34842" y="102795"/>
                  </a:cubicBezTo>
                  <a:close/>
                  <a:moveTo>
                    <a:pt x="34575" y="50249"/>
                  </a:moveTo>
                  <a:cubicBezTo>
                    <a:pt x="44067" y="50576"/>
                    <a:pt x="51520" y="58503"/>
                    <a:pt x="51257" y="67998"/>
                  </a:cubicBezTo>
                  <a:cubicBezTo>
                    <a:pt x="51424" y="77209"/>
                    <a:pt x="44090" y="84809"/>
                    <a:pt x="34879" y="84976"/>
                  </a:cubicBezTo>
                  <a:cubicBezTo>
                    <a:pt x="34779" y="84979"/>
                    <a:pt x="34675" y="84979"/>
                    <a:pt x="34575" y="84979"/>
                  </a:cubicBezTo>
                  <a:cubicBezTo>
                    <a:pt x="25234" y="84863"/>
                    <a:pt x="17757" y="77193"/>
                    <a:pt x="17874" y="67854"/>
                  </a:cubicBezTo>
                  <a:cubicBezTo>
                    <a:pt x="17877" y="67644"/>
                    <a:pt x="17884" y="67437"/>
                    <a:pt x="17894" y="67230"/>
                  </a:cubicBezTo>
                  <a:cubicBezTo>
                    <a:pt x="17727" y="58019"/>
                    <a:pt x="25060" y="50419"/>
                    <a:pt x="34272" y="50252"/>
                  </a:cubicBezTo>
                  <a:cubicBezTo>
                    <a:pt x="34372" y="50249"/>
                    <a:pt x="34475" y="50249"/>
                    <a:pt x="34575" y="50249"/>
                  </a:cubicBez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Brīvforma: forma 272">
              <a:extLst>
                <a:ext uri="{FF2B5EF4-FFF2-40B4-BE49-F238E27FC236}">
                  <a16:creationId xmlns:a16="http://schemas.microsoft.com/office/drawing/2014/main" id="{8D9CE195-2CB6-368B-F70A-6AD7511E0CE9}"/>
                </a:ext>
              </a:extLst>
            </p:cNvPr>
            <p:cNvSpPr/>
            <p:nvPr/>
          </p:nvSpPr>
          <p:spPr>
            <a:xfrm>
              <a:off x="3035319" y="4766497"/>
              <a:ext cx="65925" cy="103197"/>
            </a:xfrm>
            <a:custGeom>
              <a:avLst/>
              <a:gdLst>
                <a:gd name="connsiteX0" fmla="*/ 33430 w 65925"/>
                <a:gd name="connsiteY0" fmla="*/ 18627 h 103197"/>
                <a:gd name="connsiteX1" fmla="*/ 47820 w 65925"/>
                <a:gd name="connsiteY1" fmla="*/ 32322 h 103197"/>
                <a:gd name="connsiteX2" fmla="*/ 47810 w 65925"/>
                <a:gd name="connsiteY2" fmla="*/ 33273 h 103197"/>
                <a:gd name="connsiteX3" fmla="*/ 35632 w 65925"/>
                <a:gd name="connsiteY3" fmla="*/ 53891 h 103197"/>
                <a:gd name="connsiteX4" fmla="*/ 1001 w 65925"/>
                <a:gd name="connsiteY4" fmla="*/ 86053 h 103197"/>
                <a:gd name="connsiteX5" fmla="*/ 1001 w 65925"/>
                <a:gd name="connsiteY5" fmla="*/ 103135 h 103197"/>
                <a:gd name="connsiteX6" fmla="*/ 65826 w 65925"/>
                <a:gd name="connsiteY6" fmla="*/ 103135 h 103197"/>
                <a:gd name="connsiteX7" fmla="*/ 65826 w 65925"/>
                <a:gd name="connsiteY7" fmla="*/ 86053 h 103197"/>
                <a:gd name="connsiteX8" fmla="*/ 26257 w 65925"/>
                <a:gd name="connsiteY8" fmla="*/ 86053 h 103197"/>
                <a:gd name="connsiteX9" fmla="*/ 45374 w 65925"/>
                <a:gd name="connsiteY9" fmla="*/ 68971 h 103197"/>
                <a:gd name="connsiteX10" fmla="*/ 57985 w 65925"/>
                <a:gd name="connsiteY10" fmla="*/ 55626 h 103197"/>
                <a:gd name="connsiteX11" fmla="*/ 65826 w 65925"/>
                <a:gd name="connsiteY11" fmla="*/ 34074 h 103197"/>
                <a:gd name="connsiteX12" fmla="*/ 34057 w 65925"/>
                <a:gd name="connsiteY12" fmla="*/ -42 h 103197"/>
                <a:gd name="connsiteX13" fmla="*/ -56 w 65925"/>
                <a:gd name="connsiteY13" fmla="*/ 31728 h 103197"/>
                <a:gd name="connsiteX14" fmla="*/ -66 w 65925"/>
                <a:gd name="connsiteY14" fmla="*/ 33807 h 103197"/>
                <a:gd name="connsiteX15" fmla="*/ -66 w 65925"/>
                <a:gd name="connsiteY15" fmla="*/ 37443 h 103197"/>
                <a:gd name="connsiteX16" fmla="*/ 17950 w 65925"/>
                <a:gd name="connsiteY16" fmla="*/ 37443 h 103197"/>
                <a:gd name="connsiteX17" fmla="*/ 33430 w 65925"/>
                <a:gd name="connsiteY17" fmla="*/ 18593 h 10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5925" h="103197">
                  <a:moveTo>
                    <a:pt x="33430" y="18627"/>
                  </a:moveTo>
                  <a:cubicBezTo>
                    <a:pt x="41184" y="18435"/>
                    <a:pt x="47626" y="24567"/>
                    <a:pt x="47820" y="32322"/>
                  </a:cubicBezTo>
                  <a:cubicBezTo>
                    <a:pt x="47826" y="32639"/>
                    <a:pt x="47823" y="32956"/>
                    <a:pt x="47810" y="33273"/>
                  </a:cubicBezTo>
                  <a:cubicBezTo>
                    <a:pt x="47810" y="42214"/>
                    <a:pt x="41704" y="48186"/>
                    <a:pt x="35632" y="53891"/>
                  </a:cubicBezTo>
                  <a:lnTo>
                    <a:pt x="1001" y="86053"/>
                  </a:lnTo>
                  <a:lnTo>
                    <a:pt x="1001" y="103135"/>
                  </a:lnTo>
                  <a:lnTo>
                    <a:pt x="65826" y="103135"/>
                  </a:lnTo>
                  <a:lnTo>
                    <a:pt x="65826" y="86053"/>
                  </a:lnTo>
                  <a:lnTo>
                    <a:pt x="26257" y="86053"/>
                  </a:lnTo>
                  <a:lnTo>
                    <a:pt x="45374" y="68971"/>
                  </a:lnTo>
                  <a:lnTo>
                    <a:pt x="57985" y="55626"/>
                  </a:lnTo>
                  <a:cubicBezTo>
                    <a:pt x="62973" y="49541"/>
                    <a:pt x="65739" y="41941"/>
                    <a:pt x="65826" y="34074"/>
                  </a:cubicBezTo>
                  <a:cubicBezTo>
                    <a:pt x="66473" y="15881"/>
                    <a:pt x="52250" y="607"/>
                    <a:pt x="34057" y="-42"/>
                  </a:cubicBezTo>
                  <a:cubicBezTo>
                    <a:pt x="15865" y="-689"/>
                    <a:pt x="591" y="13534"/>
                    <a:pt x="-56" y="31728"/>
                  </a:cubicBezTo>
                  <a:cubicBezTo>
                    <a:pt x="-83" y="32419"/>
                    <a:pt x="-86" y="33113"/>
                    <a:pt x="-66" y="33807"/>
                  </a:cubicBezTo>
                  <a:lnTo>
                    <a:pt x="-66" y="37443"/>
                  </a:lnTo>
                  <a:lnTo>
                    <a:pt x="17950" y="37443"/>
                  </a:lnTo>
                  <a:cubicBezTo>
                    <a:pt x="17282" y="27435"/>
                    <a:pt x="22687" y="18593"/>
                    <a:pt x="33430" y="18593"/>
                  </a:cubicBez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Brīvforma: forma 273">
              <a:extLst>
                <a:ext uri="{FF2B5EF4-FFF2-40B4-BE49-F238E27FC236}">
                  <a16:creationId xmlns:a16="http://schemas.microsoft.com/office/drawing/2014/main" id="{CC41388B-8C66-06D7-6986-F8B7D2AB8AA1}"/>
                </a:ext>
              </a:extLst>
            </p:cNvPr>
            <p:cNvSpPr/>
            <p:nvPr/>
          </p:nvSpPr>
          <p:spPr>
            <a:xfrm>
              <a:off x="2809998" y="4980994"/>
              <a:ext cx="309541" cy="348142"/>
            </a:xfrm>
            <a:custGeom>
              <a:avLst/>
              <a:gdLst>
                <a:gd name="connsiteX0" fmla="*/ 228657 w 309541"/>
                <a:gd name="connsiteY0" fmla="*/ 347947 h 348142"/>
                <a:gd name="connsiteX1" fmla="*/ 240468 w 309541"/>
                <a:gd name="connsiteY1" fmla="*/ 308311 h 348142"/>
                <a:gd name="connsiteX2" fmla="*/ 216213 w 309541"/>
                <a:gd name="connsiteY2" fmla="*/ 202417 h 348142"/>
                <a:gd name="connsiteX3" fmla="*/ 309463 w 309541"/>
                <a:gd name="connsiteY3" fmla="*/ 109201 h 348142"/>
                <a:gd name="connsiteX4" fmla="*/ 194861 w 309541"/>
                <a:gd name="connsiteY4" fmla="*/ 109201 h 348142"/>
                <a:gd name="connsiteX5" fmla="*/ 183050 w 309541"/>
                <a:gd name="connsiteY5" fmla="*/ 57555 h 348142"/>
                <a:gd name="connsiteX6" fmla="*/ 190790 w 309541"/>
                <a:gd name="connsiteY6" fmla="*/ 36003 h 348142"/>
                <a:gd name="connsiteX7" fmla="*/ 154725 w 309541"/>
                <a:gd name="connsiteY7" fmla="*/ -63 h 348142"/>
                <a:gd name="connsiteX8" fmla="*/ 118660 w 309541"/>
                <a:gd name="connsiteY8" fmla="*/ 36003 h 348142"/>
                <a:gd name="connsiteX9" fmla="*/ 126400 w 309541"/>
                <a:gd name="connsiteY9" fmla="*/ 57555 h 348142"/>
                <a:gd name="connsiteX10" fmla="*/ 114589 w 309541"/>
                <a:gd name="connsiteY10" fmla="*/ 109234 h 348142"/>
                <a:gd name="connsiteX11" fmla="*/ -79 w 309541"/>
                <a:gd name="connsiteY11" fmla="*/ 109234 h 348142"/>
                <a:gd name="connsiteX12" fmla="*/ 93337 w 309541"/>
                <a:gd name="connsiteY12" fmla="*/ 202451 h 348142"/>
                <a:gd name="connsiteX13" fmla="*/ 68982 w 309541"/>
                <a:gd name="connsiteY13" fmla="*/ 308311 h 348142"/>
                <a:gd name="connsiteX14" fmla="*/ 80793 w 309541"/>
                <a:gd name="connsiteY14" fmla="*/ 348080 h 348142"/>
                <a:gd name="connsiteX15" fmla="*/ 110252 w 309541"/>
                <a:gd name="connsiteY15" fmla="*/ 219466 h 348142"/>
                <a:gd name="connsiteX16" fmla="*/ 154725 w 309541"/>
                <a:gd name="connsiteY16" fmla="*/ 263938 h 348142"/>
                <a:gd name="connsiteX17" fmla="*/ 199231 w 309541"/>
                <a:gd name="connsiteY17" fmla="*/ 219432 h 348142"/>
                <a:gd name="connsiteX18" fmla="*/ 228691 w 309541"/>
                <a:gd name="connsiteY18" fmla="*/ 348047 h 348142"/>
                <a:gd name="connsiteX19" fmla="*/ 260152 w 309541"/>
                <a:gd name="connsiteY19" fmla="*/ 129452 h 348142"/>
                <a:gd name="connsiteX20" fmla="*/ 210775 w 309541"/>
                <a:gd name="connsiteY20" fmla="*/ 178796 h 348142"/>
                <a:gd name="connsiteX21" fmla="*/ 199465 w 309541"/>
                <a:gd name="connsiteY21" fmla="*/ 129452 h 348142"/>
                <a:gd name="connsiteX22" fmla="*/ 98542 w 309541"/>
                <a:gd name="connsiteY22" fmla="*/ 178796 h 348142"/>
                <a:gd name="connsiteX23" fmla="*/ 49165 w 309541"/>
                <a:gd name="connsiteY23" fmla="*/ 129452 h 348142"/>
                <a:gd name="connsiteX24" fmla="*/ 110019 w 309541"/>
                <a:gd name="connsiteY24" fmla="*/ 129452 h 348142"/>
                <a:gd name="connsiteX25" fmla="*/ 154658 w 309541"/>
                <a:gd name="connsiteY25" fmla="*/ 20455 h 348142"/>
                <a:gd name="connsiteX26" fmla="*/ 169632 w 309541"/>
                <a:gd name="connsiteY26" fmla="*/ 36229 h 348142"/>
                <a:gd name="connsiteX27" fmla="*/ 153858 w 309541"/>
                <a:gd name="connsiteY27" fmla="*/ 51206 h 348142"/>
                <a:gd name="connsiteX28" fmla="*/ 138878 w 309541"/>
                <a:gd name="connsiteY28" fmla="*/ 35836 h 348142"/>
                <a:gd name="connsiteX29" fmla="*/ 154655 w 309541"/>
                <a:gd name="connsiteY29" fmla="*/ 20455 h 348142"/>
                <a:gd name="connsiteX30" fmla="*/ 154658 w 309541"/>
                <a:gd name="connsiteY30" fmla="*/ 20455 h 348142"/>
                <a:gd name="connsiteX31" fmla="*/ 144649 w 309541"/>
                <a:gd name="connsiteY31" fmla="*/ 69432 h 348142"/>
                <a:gd name="connsiteX32" fmla="*/ 164934 w 309541"/>
                <a:gd name="connsiteY32" fmla="*/ 69432 h 348142"/>
                <a:gd name="connsiteX33" fmla="*/ 174009 w 309541"/>
                <a:gd name="connsiteY33" fmla="*/ 109067 h 348142"/>
                <a:gd name="connsiteX34" fmla="*/ 135541 w 309541"/>
                <a:gd name="connsiteY34" fmla="*/ 109067 h 348142"/>
                <a:gd name="connsiteX35" fmla="*/ 144616 w 309541"/>
                <a:gd name="connsiteY35" fmla="*/ 69432 h 348142"/>
                <a:gd name="connsiteX36" fmla="*/ 154658 w 309541"/>
                <a:gd name="connsiteY36" fmla="*/ 234979 h 348142"/>
                <a:gd name="connsiteX37" fmla="*/ 115624 w 309541"/>
                <a:gd name="connsiteY37" fmla="*/ 195878 h 348142"/>
                <a:gd name="connsiteX38" fmla="*/ 130871 w 309541"/>
                <a:gd name="connsiteY38" fmla="*/ 129486 h 348142"/>
                <a:gd name="connsiteX39" fmla="*/ 178646 w 309541"/>
                <a:gd name="connsiteY39" fmla="*/ 129486 h 348142"/>
                <a:gd name="connsiteX40" fmla="*/ 193860 w 309541"/>
                <a:gd name="connsiteY40" fmla="*/ 195878 h 348142"/>
                <a:gd name="connsiteX41" fmla="*/ 154758 w 309541"/>
                <a:gd name="connsiteY41" fmla="*/ 234913 h 34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09541" h="348142">
                  <a:moveTo>
                    <a:pt x="228657" y="347947"/>
                  </a:moveTo>
                  <a:lnTo>
                    <a:pt x="240468" y="308311"/>
                  </a:lnTo>
                  <a:lnTo>
                    <a:pt x="216213" y="202417"/>
                  </a:lnTo>
                  <a:lnTo>
                    <a:pt x="309463" y="109201"/>
                  </a:lnTo>
                  <a:lnTo>
                    <a:pt x="194861" y="109201"/>
                  </a:lnTo>
                  <a:lnTo>
                    <a:pt x="183050" y="57555"/>
                  </a:lnTo>
                  <a:cubicBezTo>
                    <a:pt x="188035" y="51476"/>
                    <a:pt x="190767" y="43863"/>
                    <a:pt x="190790" y="36003"/>
                  </a:cubicBezTo>
                  <a:cubicBezTo>
                    <a:pt x="190790" y="16085"/>
                    <a:pt x="174643" y="-63"/>
                    <a:pt x="154725" y="-63"/>
                  </a:cubicBezTo>
                  <a:cubicBezTo>
                    <a:pt x="134807" y="-63"/>
                    <a:pt x="118660" y="16085"/>
                    <a:pt x="118660" y="36003"/>
                  </a:cubicBezTo>
                  <a:cubicBezTo>
                    <a:pt x="118700" y="43860"/>
                    <a:pt x="121432" y="51466"/>
                    <a:pt x="126400" y="57555"/>
                  </a:cubicBezTo>
                  <a:lnTo>
                    <a:pt x="114589" y="109234"/>
                  </a:lnTo>
                  <a:lnTo>
                    <a:pt x="-79" y="109234"/>
                  </a:lnTo>
                  <a:lnTo>
                    <a:pt x="93337" y="202451"/>
                  </a:lnTo>
                  <a:lnTo>
                    <a:pt x="68982" y="308311"/>
                  </a:lnTo>
                  <a:lnTo>
                    <a:pt x="80793" y="348080"/>
                  </a:lnTo>
                  <a:lnTo>
                    <a:pt x="110252" y="219466"/>
                  </a:lnTo>
                  <a:lnTo>
                    <a:pt x="154725" y="263938"/>
                  </a:lnTo>
                  <a:lnTo>
                    <a:pt x="199231" y="219432"/>
                  </a:lnTo>
                  <a:lnTo>
                    <a:pt x="228691" y="348047"/>
                  </a:lnTo>
                  <a:close/>
                  <a:moveTo>
                    <a:pt x="260152" y="129452"/>
                  </a:moveTo>
                  <a:lnTo>
                    <a:pt x="210775" y="178796"/>
                  </a:lnTo>
                  <a:lnTo>
                    <a:pt x="199465" y="129452"/>
                  </a:lnTo>
                  <a:close/>
                  <a:moveTo>
                    <a:pt x="98542" y="178796"/>
                  </a:moveTo>
                  <a:lnTo>
                    <a:pt x="49165" y="129452"/>
                  </a:lnTo>
                  <a:lnTo>
                    <a:pt x="110019" y="129452"/>
                  </a:lnTo>
                  <a:close/>
                  <a:moveTo>
                    <a:pt x="154658" y="20455"/>
                  </a:moveTo>
                  <a:cubicBezTo>
                    <a:pt x="163149" y="20676"/>
                    <a:pt x="169855" y="27739"/>
                    <a:pt x="169632" y="36229"/>
                  </a:cubicBezTo>
                  <a:cubicBezTo>
                    <a:pt x="169411" y="44724"/>
                    <a:pt x="162349" y="51426"/>
                    <a:pt x="153858" y="51206"/>
                  </a:cubicBezTo>
                  <a:cubicBezTo>
                    <a:pt x="145524" y="50989"/>
                    <a:pt x="138881" y="44173"/>
                    <a:pt x="138878" y="35836"/>
                  </a:cubicBezTo>
                  <a:cubicBezTo>
                    <a:pt x="138988" y="27231"/>
                    <a:pt x="146051" y="20345"/>
                    <a:pt x="154655" y="20455"/>
                  </a:cubicBezTo>
                  <a:cubicBezTo>
                    <a:pt x="154655" y="20455"/>
                    <a:pt x="154658" y="20455"/>
                    <a:pt x="154658" y="20455"/>
                  </a:cubicBezTo>
                  <a:close/>
                  <a:moveTo>
                    <a:pt x="144649" y="69432"/>
                  </a:moveTo>
                  <a:cubicBezTo>
                    <a:pt x="151249" y="71521"/>
                    <a:pt x="158335" y="71521"/>
                    <a:pt x="164934" y="69432"/>
                  </a:cubicBezTo>
                  <a:lnTo>
                    <a:pt x="174009" y="109067"/>
                  </a:lnTo>
                  <a:lnTo>
                    <a:pt x="135541" y="109067"/>
                  </a:lnTo>
                  <a:lnTo>
                    <a:pt x="144616" y="69432"/>
                  </a:lnTo>
                  <a:close/>
                  <a:moveTo>
                    <a:pt x="154658" y="234979"/>
                  </a:moveTo>
                  <a:lnTo>
                    <a:pt x="115624" y="195878"/>
                  </a:lnTo>
                  <a:lnTo>
                    <a:pt x="130871" y="129486"/>
                  </a:lnTo>
                  <a:lnTo>
                    <a:pt x="178646" y="129486"/>
                  </a:lnTo>
                  <a:lnTo>
                    <a:pt x="193860" y="195878"/>
                  </a:lnTo>
                  <a:lnTo>
                    <a:pt x="154758" y="234913"/>
                  </a:ln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Brīvforma: forma 274">
              <a:extLst>
                <a:ext uri="{FF2B5EF4-FFF2-40B4-BE49-F238E27FC236}">
                  <a16:creationId xmlns:a16="http://schemas.microsoft.com/office/drawing/2014/main" id="{CE859A81-C728-DC95-BD2D-7D188735E086}"/>
                </a:ext>
              </a:extLst>
            </p:cNvPr>
            <p:cNvSpPr/>
            <p:nvPr/>
          </p:nvSpPr>
          <p:spPr>
            <a:xfrm>
              <a:off x="2325735" y="4856717"/>
              <a:ext cx="1277901" cy="618750"/>
            </a:xfrm>
            <a:custGeom>
              <a:avLst/>
              <a:gdLst>
                <a:gd name="connsiteX0" fmla="*/ 121762 w 1277901"/>
                <a:gd name="connsiteY0" fmla="*/ 555531 h 618750"/>
                <a:gd name="connsiteX1" fmla="*/ 88399 w 1277901"/>
                <a:gd name="connsiteY1" fmla="*/ 555531 h 618750"/>
                <a:gd name="connsiteX2" fmla="*/ 112020 w 1277901"/>
                <a:gd name="connsiteY2" fmla="*/ 540451 h 618750"/>
                <a:gd name="connsiteX3" fmla="*/ 202367 w 1277901"/>
                <a:gd name="connsiteY3" fmla="*/ 540451 h 618750"/>
                <a:gd name="connsiteX4" fmla="*/ 202367 w 1277901"/>
                <a:gd name="connsiteY4" fmla="*/ 449504 h 618750"/>
                <a:gd name="connsiteX5" fmla="*/ 276000 w 1277901"/>
                <a:gd name="connsiteY5" fmla="*/ 481832 h 618750"/>
                <a:gd name="connsiteX6" fmla="*/ 276000 w 1277901"/>
                <a:gd name="connsiteY6" fmla="*/ 590162 h 618750"/>
                <a:gd name="connsiteX7" fmla="*/ 318137 w 1277901"/>
                <a:gd name="connsiteY7" fmla="*/ 590162 h 618750"/>
                <a:gd name="connsiteX8" fmla="*/ 346696 w 1277901"/>
                <a:gd name="connsiteY8" fmla="*/ 618687 h 618750"/>
                <a:gd name="connsiteX9" fmla="*/ 446084 w 1277901"/>
                <a:gd name="connsiteY9" fmla="*/ 618687 h 618750"/>
                <a:gd name="connsiteX10" fmla="*/ 446084 w 1277901"/>
                <a:gd name="connsiteY10" fmla="*/ 555531 h 618750"/>
                <a:gd name="connsiteX11" fmla="*/ 389367 w 1277901"/>
                <a:gd name="connsiteY11" fmla="*/ 555531 h 618750"/>
                <a:gd name="connsiteX12" fmla="*/ 380726 w 1277901"/>
                <a:gd name="connsiteY12" fmla="*/ 518832 h 618750"/>
                <a:gd name="connsiteX13" fmla="*/ 404547 w 1277901"/>
                <a:gd name="connsiteY13" fmla="*/ 451305 h 618750"/>
                <a:gd name="connsiteX14" fmla="*/ 321874 w 1277901"/>
                <a:gd name="connsiteY14" fmla="*/ 368665 h 618750"/>
                <a:gd name="connsiteX15" fmla="*/ 234930 w 1277901"/>
                <a:gd name="connsiteY15" fmla="*/ 368665 h 618750"/>
                <a:gd name="connsiteX16" fmla="*/ 304525 w 1277901"/>
                <a:gd name="connsiteY16" fmla="*/ 324426 h 618750"/>
                <a:gd name="connsiteX17" fmla="*/ 448653 w 1277901"/>
                <a:gd name="connsiteY17" fmla="*/ 356888 h 618750"/>
                <a:gd name="connsiteX18" fmla="*/ 448653 w 1277901"/>
                <a:gd name="connsiteY18" fmla="*/ 488838 h 618750"/>
                <a:gd name="connsiteX19" fmla="*/ 638822 w 1277901"/>
                <a:gd name="connsiteY19" fmla="*/ 594532 h 618750"/>
                <a:gd name="connsiteX20" fmla="*/ 829158 w 1277901"/>
                <a:gd name="connsiteY20" fmla="*/ 488838 h 618750"/>
                <a:gd name="connsiteX21" fmla="*/ 829158 w 1277901"/>
                <a:gd name="connsiteY21" fmla="*/ 356788 h 618750"/>
                <a:gd name="connsiteX22" fmla="*/ 973286 w 1277901"/>
                <a:gd name="connsiteY22" fmla="*/ 324326 h 618750"/>
                <a:gd name="connsiteX23" fmla="*/ 1042881 w 1277901"/>
                <a:gd name="connsiteY23" fmla="*/ 368632 h 618750"/>
                <a:gd name="connsiteX24" fmla="*/ 956037 w 1277901"/>
                <a:gd name="connsiteY24" fmla="*/ 368632 h 618750"/>
                <a:gd name="connsiteX25" fmla="*/ 873363 w 1277901"/>
                <a:gd name="connsiteY25" fmla="*/ 451238 h 618750"/>
                <a:gd name="connsiteX26" fmla="*/ 897151 w 1277901"/>
                <a:gd name="connsiteY26" fmla="*/ 518765 h 618750"/>
                <a:gd name="connsiteX27" fmla="*/ 888510 w 1277901"/>
                <a:gd name="connsiteY27" fmla="*/ 555464 h 618750"/>
                <a:gd name="connsiteX28" fmla="*/ 831793 w 1277901"/>
                <a:gd name="connsiteY28" fmla="*/ 555464 h 618750"/>
                <a:gd name="connsiteX29" fmla="*/ 831793 w 1277901"/>
                <a:gd name="connsiteY29" fmla="*/ 618621 h 618750"/>
                <a:gd name="connsiteX30" fmla="*/ 931248 w 1277901"/>
                <a:gd name="connsiteY30" fmla="*/ 618621 h 618750"/>
                <a:gd name="connsiteX31" fmla="*/ 959807 w 1277901"/>
                <a:gd name="connsiteY31" fmla="*/ 590062 h 618750"/>
                <a:gd name="connsiteX32" fmla="*/ 1001978 w 1277901"/>
                <a:gd name="connsiteY32" fmla="*/ 590062 h 618750"/>
                <a:gd name="connsiteX33" fmla="*/ 1001978 w 1277901"/>
                <a:gd name="connsiteY33" fmla="*/ 481832 h 618750"/>
                <a:gd name="connsiteX34" fmla="*/ 1075610 w 1277901"/>
                <a:gd name="connsiteY34" fmla="*/ 449504 h 618750"/>
                <a:gd name="connsiteX35" fmla="*/ 1075610 w 1277901"/>
                <a:gd name="connsiteY35" fmla="*/ 540484 h 618750"/>
                <a:gd name="connsiteX36" fmla="*/ 1165790 w 1277901"/>
                <a:gd name="connsiteY36" fmla="*/ 540484 h 618750"/>
                <a:gd name="connsiteX37" fmla="*/ 1189444 w 1277901"/>
                <a:gd name="connsiteY37" fmla="*/ 555531 h 618750"/>
                <a:gd name="connsiteX38" fmla="*/ 1156081 w 1277901"/>
                <a:gd name="connsiteY38" fmla="*/ 555531 h 618750"/>
                <a:gd name="connsiteX39" fmla="*/ 1156081 w 1277901"/>
                <a:gd name="connsiteY39" fmla="*/ 618687 h 618750"/>
                <a:gd name="connsiteX40" fmla="*/ 1277823 w 1277901"/>
                <a:gd name="connsiteY40" fmla="*/ 618687 h 618750"/>
                <a:gd name="connsiteX41" fmla="*/ 1277823 w 1277901"/>
                <a:gd name="connsiteY41" fmla="*/ 471890 h 618750"/>
                <a:gd name="connsiteX42" fmla="*/ 1177300 w 1277901"/>
                <a:gd name="connsiteY42" fmla="*/ 471890 h 618750"/>
                <a:gd name="connsiteX43" fmla="*/ 1177300 w 1277901"/>
                <a:gd name="connsiteY43" fmla="*/ 430754 h 618750"/>
                <a:gd name="connsiteX44" fmla="*/ 1192814 w 1277901"/>
                <a:gd name="connsiteY44" fmla="*/ 433389 h 618750"/>
                <a:gd name="connsiteX45" fmla="*/ 1240743 w 1277901"/>
                <a:gd name="connsiteY45" fmla="*/ 385433 h 618750"/>
                <a:gd name="connsiteX46" fmla="*/ 1229180 w 1277901"/>
                <a:gd name="connsiteY46" fmla="*/ 354219 h 618750"/>
                <a:gd name="connsiteX47" fmla="*/ 1229180 w 1277901"/>
                <a:gd name="connsiteY47" fmla="*/ 354219 h 618750"/>
                <a:gd name="connsiteX48" fmla="*/ 1171862 w 1277901"/>
                <a:gd name="connsiteY48" fmla="*/ 289395 h 618750"/>
                <a:gd name="connsiteX49" fmla="*/ 1177170 w 1277901"/>
                <a:gd name="connsiteY49" fmla="*/ 208936 h 618750"/>
                <a:gd name="connsiteX50" fmla="*/ 1203223 w 1277901"/>
                <a:gd name="connsiteY50" fmla="*/ 195978 h 618750"/>
                <a:gd name="connsiteX51" fmla="*/ 1213686 w 1277901"/>
                <a:gd name="connsiteY51" fmla="*/ 202828 h 618750"/>
                <a:gd name="connsiteX52" fmla="*/ 1213833 w 1277901"/>
                <a:gd name="connsiteY52" fmla="*/ 205453 h 618750"/>
                <a:gd name="connsiteX53" fmla="*/ 1210496 w 1277901"/>
                <a:gd name="connsiteY53" fmla="*/ 212693 h 618750"/>
                <a:gd name="connsiteX54" fmla="*/ 1210496 w 1277901"/>
                <a:gd name="connsiteY54" fmla="*/ 212693 h 618750"/>
                <a:gd name="connsiteX55" fmla="*/ 1210263 w 1277901"/>
                <a:gd name="connsiteY55" fmla="*/ 212960 h 618750"/>
                <a:gd name="connsiteX56" fmla="*/ 1196964 w 1277901"/>
                <a:gd name="connsiteY56" fmla="*/ 278962 h 618750"/>
                <a:gd name="connsiteX57" fmla="*/ 1262970 w 1277901"/>
                <a:gd name="connsiteY57" fmla="*/ 292260 h 618750"/>
                <a:gd name="connsiteX58" fmla="*/ 1267981 w 1277901"/>
                <a:gd name="connsiteY58" fmla="*/ 288427 h 618750"/>
                <a:gd name="connsiteX59" fmla="*/ 1267714 w 1277901"/>
                <a:gd name="connsiteY59" fmla="*/ 288427 h 618750"/>
                <a:gd name="connsiteX60" fmla="*/ 1264177 w 1277901"/>
                <a:gd name="connsiteY60" fmla="*/ 288694 h 618750"/>
                <a:gd name="connsiteX61" fmla="*/ 1245911 w 1277901"/>
                <a:gd name="connsiteY61" fmla="*/ 270394 h 618750"/>
                <a:gd name="connsiteX62" fmla="*/ 1250832 w 1277901"/>
                <a:gd name="connsiteY62" fmla="*/ 257933 h 618750"/>
                <a:gd name="connsiteX63" fmla="*/ 1250832 w 1277901"/>
                <a:gd name="connsiteY63" fmla="*/ 257766 h 618750"/>
                <a:gd name="connsiteX64" fmla="*/ 1262075 w 1277901"/>
                <a:gd name="connsiteY64" fmla="*/ 244421 h 618750"/>
                <a:gd name="connsiteX65" fmla="*/ 1244230 w 1277901"/>
                <a:gd name="connsiteY65" fmla="*/ 180381 h 618750"/>
                <a:gd name="connsiteX66" fmla="*/ 1239288 w 1277901"/>
                <a:gd name="connsiteY66" fmla="*/ 177962 h 618750"/>
                <a:gd name="connsiteX67" fmla="*/ 1225076 w 1277901"/>
                <a:gd name="connsiteY67" fmla="*/ 174626 h 618750"/>
                <a:gd name="connsiteX68" fmla="*/ 1214867 w 1277901"/>
                <a:gd name="connsiteY68" fmla="*/ 173925 h 618750"/>
                <a:gd name="connsiteX69" fmla="*/ 1136794 w 1277901"/>
                <a:gd name="connsiteY69" fmla="*/ 251925 h 618750"/>
                <a:gd name="connsiteX70" fmla="*/ 1153546 w 1277901"/>
                <a:gd name="connsiteY70" fmla="*/ 300271 h 618750"/>
                <a:gd name="connsiteX71" fmla="*/ 1213032 w 1277901"/>
                <a:gd name="connsiteY71" fmla="*/ 367864 h 618750"/>
                <a:gd name="connsiteX72" fmla="*/ 1213032 w 1277901"/>
                <a:gd name="connsiteY72" fmla="*/ 367864 h 618750"/>
                <a:gd name="connsiteX73" fmla="*/ 1213032 w 1277901"/>
                <a:gd name="connsiteY73" fmla="*/ 367864 h 618750"/>
                <a:gd name="connsiteX74" fmla="*/ 1211797 w 1277901"/>
                <a:gd name="connsiteY74" fmla="*/ 404564 h 618750"/>
                <a:gd name="connsiteX75" fmla="*/ 1192781 w 1277901"/>
                <a:gd name="connsiteY75" fmla="*/ 412437 h 618750"/>
                <a:gd name="connsiteX76" fmla="*/ 1169727 w 1277901"/>
                <a:gd name="connsiteY76" fmla="*/ 399459 h 618750"/>
                <a:gd name="connsiteX77" fmla="*/ 1169727 w 1277901"/>
                <a:gd name="connsiteY77" fmla="*/ 399459 h 618750"/>
                <a:gd name="connsiteX78" fmla="*/ 1104636 w 1277901"/>
                <a:gd name="connsiteY78" fmla="*/ 273013 h 618750"/>
                <a:gd name="connsiteX79" fmla="*/ 1093459 w 1277901"/>
                <a:gd name="connsiteY79" fmla="*/ 180831 h 618750"/>
                <a:gd name="connsiteX80" fmla="*/ 1115979 w 1277901"/>
                <a:gd name="connsiteY80" fmla="*/ 155642 h 618750"/>
                <a:gd name="connsiteX81" fmla="*/ 1115979 w 1277901"/>
                <a:gd name="connsiteY81" fmla="*/ 155642 h 618750"/>
                <a:gd name="connsiteX82" fmla="*/ 1116146 w 1277901"/>
                <a:gd name="connsiteY82" fmla="*/ 141330 h 618750"/>
                <a:gd name="connsiteX83" fmla="*/ 1113210 w 1277901"/>
                <a:gd name="connsiteY83" fmla="*/ 134056 h 618750"/>
                <a:gd name="connsiteX84" fmla="*/ 1105937 w 1277901"/>
                <a:gd name="connsiteY84" fmla="*/ 131054 h 618750"/>
                <a:gd name="connsiteX85" fmla="*/ 1081382 w 1277901"/>
                <a:gd name="connsiteY85" fmla="*/ 131054 h 618750"/>
                <a:gd name="connsiteX86" fmla="*/ 1076344 w 1277901"/>
                <a:gd name="connsiteY86" fmla="*/ 125949 h 618750"/>
                <a:gd name="connsiteX87" fmla="*/ 1081315 w 1277901"/>
                <a:gd name="connsiteY87" fmla="*/ 120911 h 618750"/>
                <a:gd name="connsiteX88" fmla="*/ 1081382 w 1277901"/>
                <a:gd name="connsiteY88" fmla="*/ 120911 h 618750"/>
                <a:gd name="connsiteX89" fmla="*/ 1129091 w 1277901"/>
                <a:gd name="connsiteY89" fmla="*/ 120911 h 618750"/>
                <a:gd name="connsiteX90" fmla="*/ 1157116 w 1277901"/>
                <a:gd name="connsiteY90" fmla="*/ 92853 h 618750"/>
                <a:gd name="connsiteX91" fmla="*/ 1157116 w 1277901"/>
                <a:gd name="connsiteY91" fmla="*/ 61359 h 618750"/>
                <a:gd name="connsiteX92" fmla="*/ 1043815 w 1277901"/>
                <a:gd name="connsiteY92" fmla="*/ 61359 h 618750"/>
                <a:gd name="connsiteX93" fmla="*/ 1019730 w 1277901"/>
                <a:gd name="connsiteY93" fmla="*/ 3310 h 618750"/>
                <a:gd name="connsiteX94" fmla="*/ 1002778 w 1277901"/>
                <a:gd name="connsiteY94" fmla="*/ -63 h 618750"/>
                <a:gd name="connsiteX95" fmla="*/ 992569 w 1277901"/>
                <a:gd name="connsiteY95" fmla="*/ 9946 h 618750"/>
                <a:gd name="connsiteX96" fmla="*/ 992569 w 1277901"/>
                <a:gd name="connsiteY96" fmla="*/ 24826 h 618750"/>
                <a:gd name="connsiteX97" fmla="*/ 992569 w 1277901"/>
                <a:gd name="connsiteY97" fmla="*/ 61292 h 618750"/>
                <a:gd name="connsiteX98" fmla="*/ 978924 w 1277901"/>
                <a:gd name="connsiteY98" fmla="*/ 61292 h 618750"/>
                <a:gd name="connsiteX99" fmla="*/ 855334 w 1277901"/>
                <a:gd name="connsiteY99" fmla="*/ 194614 h 618750"/>
                <a:gd name="connsiteX100" fmla="*/ 862921 w 1277901"/>
                <a:gd name="connsiteY100" fmla="*/ 233512 h 618750"/>
                <a:gd name="connsiteX101" fmla="*/ 829224 w 1277901"/>
                <a:gd name="connsiteY101" fmla="*/ 233512 h 618750"/>
                <a:gd name="connsiteX102" fmla="*/ 829224 w 1277901"/>
                <a:gd name="connsiteY102" fmla="*/ 61359 h 618750"/>
                <a:gd name="connsiteX103" fmla="*/ 448553 w 1277901"/>
                <a:gd name="connsiteY103" fmla="*/ 61359 h 618750"/>
                <a:gd name="connsiteX104" fmla="*/ 448553 w 1277901"/>
                <a:gd name="connsiteY104" fmla="*/ 233512 h 618750"/>
                <a:gd name="connsiteX105" fmla="*/ 414856 w 1277901"/>
                <a:gd name="connsiteY105" fmla="*/ 233512 h 618750"/>
                <a:gd name="connsiteX106" fmla="*/ 337517 w 1277901"/>
                <a:gd name="connsiteY106" fmla="*/ 68832 h 618750"/>
                <a:gd name="connsiteX107" fmla="*/ 298853 w 1277901"/>
                <a:gd name="connsiteY107" fmla="*/ 61292 h 618750"/>
                <a:gd name="connsiteX108" fmla="*/ 285174 w 1277901"/>
                <a:gd name="connsiteY108" fmla="*/ 61292 h 618750"/>
                <a:gd name="connsiteX109" fmla="*/ 285174 w 1277901"/>
                <a:gd name="connsiteY109" fmla="*/ 24826 h 618750"/>
                <a:gd name="connsiteX110" fmla="*/ 285174 w 1277901"/>
                <a:gd name="connsiteY110" fmla="*/ 9946 h 618750"/>
                <a:gd name="connsiteX111" fmla="*/ 274965 w 1277901"/>
                <a:gd name="connsiteY111" fmla="*/ -63 h 618750"/>
                <a:gd name="connsiteX112" fmla="*/ 230673 w 1277901"/>
                <a:gd name="connsiteY112" fmla="*/ 44524 h 618750"/>
                <a:gd name="connsiteX113" fmla="*/ 233962 w 1277901"/>
                <a:gd name="connsiteY113" fmla="*/ 61158 h 618750"/>
                <a:gd name="connsiteX114" fmla="*/ 120828 w 1277901"/>
                <a:gd name="connsiteY114" fmla="*/ 61158 h 618750"/>
                <a:gd name="connsiteX115" fmla="*/ 120828 w 1277901"/>
                <a:gd name="connsiteY115" fmla="*/ 92653 h 618750"/>
                <a:gd name="connsiteX116" fmla="*/ 148853 w 1277901"/>
                <a:gd name="connsiteY116" fmla="*/ 120678 h 618750"/>
                <a:gd name="connsiteX117" fmla="*/ 196529 w 1277901"/>
                <a:gd name="connsiteY117" fmla="*/ 120678 h 618750"/>
                <a:gd name="connsiteX118" fmla="*/ 200713 w 1277901"/>
                <a:gd name="connsiteY118" fmla="*/ 126503 h 618750"/>
                <a:gd name="connsiteX119" fmla="*/ 196529 w 1277901"/>
                <a:gd name="connsiteY119" fmla="*/ 130687 h 618750"/>
                <a:gd name="connsiteX120" fmla="*/ 171974 w 1277901"/>
                <a:gd name="connsiteY120" fmla="*/ 130687 h 618750"/>
                <a:gd name="connsiteX121" fmla="*/ 161765 w 1277901"/>
                <a:gd name="connsiteY121" fmla="*/ 140963 h 618750"/>
                <a:gd name="connsiteX122" fmla="*/ 161765 w 1277901"/>
                <a:gd name="connsiteY122" fmla="*/ 140996 h 618750"/>
                <a:gd name="connsiteX123" fmla="*/ 161765 w 1277901"/>
                <a:gd name="connsiteY123" fmla="*/ 155309 h 618750"/>
                <a:gd name="connsiteX124" fmla="*/ 161765 w 1277901"/>
                <a:gd name="connsiteY124" fmla="*/ 155309 h 618750"/>
                <a:gd name="connsiteX125" fmla="*/ 184285 w 1277901"/>
                <a:gd name="connsiteY125" fmla="*/ 180498 h 618750"/>
                <a:gd name="connsiteX126" fmla="*/ 173108 w 1277901"/>
                <a:gd name="connsiteY126" fmla="*/ 272680 h 618750"/>
                <a:gd name="connsiteX127" fmla="*/ 108184 w 1277901"/>
                <a:gd name="connsiteY127" fmla="*/ 399226 h 618750"/>
                <a:gd name="connsiteX128" fmla="*/ 108184 w 1277901"/>
                <a:gd name="connsiteY128" fmla="*/ 399226 h 618750"/>
                <a:gd name="connsiteX129" fmla="*/ 71097 w 1277901"/>
                <a:gd name="connsiteY129" fmla="*/ 407640 h 618750"/>
                <a:gd name="connsiteX130" fmla="*/ 62683 w 1277901"/>
                <a:gd name="connsiteY130" fmla="*/ 370553 h 618750"/>
                <a:gd name="connsiteX131" fmla="*/ 64812 w 1277901"/>
                <a:gd name="connsiteY131" fmla="*/ 367631 h 618750"/>
                <a:gd name="connsiteX132" fmla="*/ 64812 w 1277901"/>
                <a:gd name="connsiteY132" fmla="*/ 367631 h 618750"/>
                <a:gd name="connsiteX133" fmla="*/ 64812 w 1277901"/>
                <a:gd name="connsiteY133" fmla="*/ 367631 h 618750"/>
                <a:gd name="connsiteX134" fmla="*/ 124298 w 1277901"/>
                <a:gd name="connsiteY134" fmla="*/ 300037 h 618750"/>
                <a:gd name="connsiteX135" fmla="*/ 111323 w 1277901"/>
                <a:gd name="connsiteY135" fmla="*/ 190443 h 618750"/>
                <a:gd name="connsiteX136" fmla="*/ 62944 w 1277901"/>
                <a:gd name="connsiteY136" fmla="*/ 173692 h 618750"/>
                <a:gd name="connsiteX137" fmla="*/ 52768 w 1277901"/>
                <a:gd name="connsiteY137" fmla="*/ 174392 h 618750"/>
                <a:gd name="connsiteX138" fmla="*/ 38555 w 1277901"/>
                <a:gd name="connsiteY138" fmla="*/ 177729 h 618750"/>
                <a:gd name="connsiteX139" fmla="*/ 13350 w 1277901"/>
                <a:gd name="connsiteY139" fmla="*/ 239247 h 618750"/>
                <a:gd name="connsiteX140" fmla="*/ 15768 w 1277901"/>
                <a:gd name="connsiteY140" fmla="*/ 244188 h 618750"/>
                <a:gd name="connsiteX141" fmla="*/ 26978 w 1277901"/>
                <a:gd name="connsiteY141" fmla="*/ 257533 h 618750"/>
                <a:gd name="connsiteX142" fmla="*/ 26978 w 1277901"/>
                <a:gd name="connsiteY142" fmla="*/ 257700 h 618750"/>
                <a:gd name="connsiteX143" fmla="*/ 26094 w 1277901"/>
                <a:gd name="connsiteY143" fmla="*/ 283539 h 618750"/>
                <a:gd name="connsiteX144" fmla="*/ 13633 w 1277901"/>
                <a:gd name="connsiteY144" fmla="*/ 288460 h 618750"/>
                <a:gd name="connsiteX145" fmla="*/ 10097 w 1277901"/>
                <a:gd name="connsiteY145" fmla="*/ 288193 h 618750"/>
                <a:gd name="connsiteX146" fmla="*/ 9863 w 1277901"/>
                <a:gd name="connsiteY146" fmla="*/ 288193 h 618750"/>
                <a:gd name="connsiteX147" fmla="*/ 77046 w 1277901"/>
                <a:gd name="connsiteY147" fmla="*/ 283743 h 618750"/>
                <a:gd name="connsiteX148" fmla="*/ 72592 w 1277901"/>
                <a:gd name="connsiteY148" fmla="*/ 216560 h 618750"/>
                <a:gd name="connsiteX149" fmla="*/ 67581 w 1277901"/>
                <a:gd name="connsiteY149" fmla="*/ 212726 h 618750"/>
                <a:gd name="connsiteX150" fmla="*/ 67381 w 1277901"/>
                <a:gd name="connsiteY150" fmla="*/ 212460 h 618750"/>
                <a:gd name="connsiteX151" fmla="*/ 67381 w 1277901"/>
                <a:gd name="connsiteY151" fmla="*/ 212460 h 618750"/>
                <a:gd name="connsiteX152" fmla="*/ 64045 w 1277901"/>
                <a:gd name="connsiteY152" fmla="*/ 205220 h 618750"/>
                <a:gd name="connsiteX153" fmla="*/ 72028 w 1277901"/>
                <a:gd name="connsiteY153" fmla="*/ 195598 h 618750"/>
                <a:gd name="connsiteX154" fmla="*/ 74654 w 1277901"/>
                <a:gd name="connsiteY154" fmla="*/ 195745 h 618750"/>
                <a:gd name="connsiteX155" fmla="*/ 118973 w 1277901"/>
                <a:gd name="connsiteY155" fmla="*/ 263108 h 618750"/>
                <a:gd name="connsiteX156" fmla="*/ 106015 w 1277901"/>
                <a:gd name="connsiteY156" fmla="*/ 289161 h 618750"/>
                <a:gd name="connsiteX157" fmla="*/ 48698 w 1277901"/>
                <a:gd name="connsiteY157" fmla="*/ 353985 h 618750"/>
                <a:gd name="connsiteX158" fmla="*/ 48698 w 1277901"/>
                <a:gd name="connsiteY158" fmla="*/ 353985 h 618750"/>
                <a:gd name="connsiteX159" fmla="*/ 53849 w 1277901"/>
                <a:gd name="connsiteY159" fmla="*/ 421592 h 618750"/>
                <a:gd name="connsiteX160" fmla="*/ 85097 w 1277901"/>
                <a:gd name="connsiteY160" fmla="*/ 433156 h 618750"/>
                <a:gd name="connsiteX161" fmla="*/ 100610 w 1277901"/>
                <a:gd name="connsiteY161" fmla="*/ 430520 h 618750"/>
                <a:gd name="connsiteX162" fmla="*/ 100610 w 1277901"/>
                <a:gd name="connsiteY162" fmla="*/ 471490 h 618750"/>
                <a:gd name="connsiteX163" fmla="*/ -79 w 1277901"/>
                <a:gd name="connsiteY163" fmla="*/ 471490 h 618750"/>
                <a:gd name="connsiteX164" fmla="*/ -79 w 1277901"/>
                <a:gd name="connsiteY164" fmla="*/ 618287 h 618750"/>
                <a:gd name="connsiteX165" fmla="*/ 121629 w 1277901"/>
                <a:gd name="connsiteY165" fmla="*/ 618287 h 618750"/>
                <a:gd name="connsiteX166" fmla="*/ 121629 w 1277901"/>
                <a:gd name="connsiteY166" fmla="*/ 555531 h 618750"/>
                <a:gd name="connsiteX167" fmla="*/ 1220805 w 1277901"/>
                <a:gd name="connsiteY167" fmla="*/ 230876 h 618750"/>
                <a:gd name="connsiteX168" fmla="*/ 1221439 w 1277901"/>
                <a:gd name="connsiteY168" fmla="*/ 230576 h 618750"/>
                <a:gd name="connsiteX169" fmla="*/ 1234785 w 1277901"/>
                <a:gd name="connsiteY169" fmla="*/ 205320 h 618750"/>
                <a:gd name="connsiteX170" fmla="*/ 1234084 w 1277901"/>
                <a:gd name="connsiteY170" fmla="*/ 198914 h 618750"/>
                <a:gd name="connsiteX171" fmla="*/ 1239188 w 1277901"/>
                <a:gd name="connsiteY171" fmla="*/ 202751 h 618750"/>
                <a:gd name="connsiteX172" fmla="*/ 1239202 w 1277901"/>
                <a:gd name="connsiteY172" fmla="*/ 239600 h 618750"/>
                <a:gd name="connsiteX173" fmla="*/ 1237387 w 1277901"/>
                <a:gd name="connsiteY173" fmla="*/ 241252 h 618750"/>
                <a:gd name="connsiteX174" fmla="*/ 1237387 w 1277901"/>
                <a:gd name="connsiteY174" fmla="*/ 241252 h 618750"/>
                <a:gd name="connsiteX175" fmla="*/ 1222941 w 1277901"/>
                <a:gd name="connsiteY175" fmla="*/ 264606 h 618750"/>
                <a:gd name="connsiteX176" fmla="*/ 1226010 w 1277901"/>
                <a:gd name="connsiteY176" fmla="*/ 277084 h 618750"/>
                <a:gd name="connsiteX177" fmla="*/ 1217369 w 1277901"/>
                <a:gd name="connsiteY177" fmla="*/ 271412 h 618750"/>
                <a:gd name="connsiteX178" fmla="*/ 1217219 w 1277901"/>
                <a:gd name="connsiteY178" fmla="*/ 233995 h 618750"/>
                <a:gd name="connsiteX179" fmla="*/ 1220705 w 1277901"/>
                <a:gd name="connsiteY179" fmla="*/ 231043 h 618750"/>
                <a:gd name="connsiteX180" fmla="*/ 1075476 w 1277901"/>
                <a:gd name="connsiteY180" fmla="*/ 426516 h 618750"/>
                <a:gd name="connsiteX181" fmla="*/ 980759 w 1277901"/>
                <a:gd name="connsiteY181" fmla="*/ 468053 h 618750"/>
                <a:gd name="connsiteX182" fmla="*/ 980759 w 1277901"/>
                <a:gd name="connsiteY182" fmla="*/ 569110 h 618750"/>
                <a:gd name="connsiteX183" fmla="*/ 951833 w 1277901"/>
                <a:gd name="connsiteY183" fmla="*/ 569110 h 618750"/>
                <a:gd name="connsiteX184" fmla="*/ 923308 w 1277901"/>
                <a:gd name="connsiteY184" fmla="*/ 597669 h 618750"/>
                <a:gd name="connsiteX185" fmla="*/ 852745 w 1277901"/>
                <a:gd name="connsiteY185" fmla="*/ 597669 h 618750"/>
                <a:gd name="connsiteX186" fmla="*/ 852745 w 1277901"/>
                <a:gd name="connsiteY186" fmla="*/ 576617 h 618750"/>
                <a:gd name="connsiteX187" fmla="*/ 905158 w 1277901"/>
                <a:gd name="connsiteY187" fmla="*/ 576617 h 618750"/>
                <a:gd name="connsiteX188" fmla="*/ 918937 w 1277901"/>
                <a:gd name="connsiteY188" fmla="*/ 517764 h 618750"/>
                <a:gd name="connsiteX189" fmla="*/ 897385 w 1277901"/>
                <a:gd name="connsiteY189" fmla="*/ 457044 h 618750"/>
                <a:gd name="connsiteX190" fmla="*/ 897151 w 1277901"/>
                <a:gd name="connsiteY190" fmla="*/ 456276 h 618750"/>
                <a:gd name="connsiteX191" fmla="*/ 963877 w 1277901"/>
                <a:gd name="connsiteY191" fmla="*/ 389550 h 618750"/>
                <a:gd name="connsiteX192" fmla="*/ 1075543 w 1277901"/>
                <a:gd name="connsiteY192" fmla="*/ 389550 h 618750"/>
                <a:gd name="connsiteX193" fmla="*/ 1075543 w 1277901"/>
                <a:gd name="connsiteY193" fmla="*/ 426483 h 618750"/>
                <a:gd name="connsiteX194" fmla="*/ 1156181 w 1277901"/>
                <a:gd name="connsiteY194" fmla="*/ 419410 h 618750"/>
                <a:gd name="connsiteX195" fmla="*/ 1156181 w 1277901"/>
                <a:gd name="connsiteY195" fmla="*/ 492809 h 618750"/>
                <a:gd name="connsiteX196" fmla="*/ 1256837 w 1277901"/>
                <a:gd name="connsiteY196" fmla="*/ 492809 h 618750"/>
                <a:gd name="connsiteX197" fmla="*/ 1256837 w 1277901"/>
                <a:gd name="connsiteY197" fmla="*/ 597702 h 618750"/>
                <a:gd name="connsiteX198" fmla="*/ 1177300 w 1277901"/>
                <a:gd name="connsiteY198" fmla="*/ 597702 h 618750"/>
                <a:gd name="connsiteX199" fmla="*/ 1177300 w 1277901"/>
                <a:gd name="connsiteY199" fmla="*/ 576617 h 618750"/>
                <a:gd name="connsiteX200" fmla="*/ 1228746 w 1277901"/>
                <a:gd name="connsiteY200" fmla="*/ 576617 h 618750"/>
                <a:gd name="connsiteX201" fmla="*/ 1228746 w 1277901"/>
                <a:gd name="connsiteY201" fmla="*/ 555598 h 618750"/>
                <a:gd name="connsiteX202" fmla="*/ 1172029 w 1277901"/>
                <a:gd name="connsiteY202" fmla="*/ 519499 h 618750"/>
                <a:gd name="connsiteX203" fmla="*/ 1096562 w 1277901"/>
                <a:gd name="connsiteY203" fmla="*/ 519499 h 618750"/>
                <a:gd name="connsiteX204" fmla="*/ 1096562 w 1277901"/>
                <a:gd name="connsiteY204" fmla="*/ 377740 h 618750"/>
                <a:gd name="connsiteX205" fmla="*/ 1002345 w 1277901"/>
                <a:gd name="connsiteY205" fmla="*/ 317686 h 618750"/>
                <a:gd name="connsiteX206" fmla="*/ 1048819 w 1277901"/>
                <a:gd name="connsiteY206" fmla="*/ 306877 h 618750"/>
                <a:gd name="connsiteX207" fmla="*/ 1065668 w 1277901"/>
                <a:gd name="connsiteY207" fmla="*/ 302706 h 618750"/>
                <a:gd name="connsiteX208" fmla="*/ 1089589 w 1277901"/>
                <a:gd name="connsiteY208" fmla="*/ 289561 h 618750"/>
                <a:gd name="connsiteX209" fmla="*/ 1156315 w 1277901"/>
                <a:gd name="connsiteY209" fmla="*/ 419377 h 618750"/>
                <a:gd name="connsiteX210" fmla="*/ 1013054 w 1277901"/>
                <a:gd name="connsiteY210" fmla="*/ 22391 h 618750"/>
                <a:gd name="connsiteX211" fmla="*/ 1024504 w 1277901"/>
                <a:gd name="connsiteY211" fmla="*/ 54326 h 618750"/>
                <a:gd name="connsiteX212" fmla="*/ 1019727 w 1277901"/>
                <a:gd name="connsiteY212" fmla="*/ 61092 h 618750"/>
                <a:gd name="connsiteX213" fmla="*/ 1013054 w 1277901"/>
                <a:gd name="connsiteY213" fmla="*/ 65762 h 618750"/>
                <a:gd name="connsiteX214" fmla="*/ 1013054 w 1277901"/>
                <a:gd name="connsiteY214" fmla="*/ 22224 h 618750"/>
                <a:gd name="connsiteX215" fmla="*/ 1009017 w 1277901"/>
                <a:gd name="connsiteY215" fmla="*/ 93053 h 618750"/>
                <a:gd name="connsiteX216" fmla="*/ 1034540 w 1277901"/>
                <a:gd name="connsiteY216" fmla="*/ 81543 h 618750"/>
                <a:gd name="connsiteX217" fmla="*/ 1136731 w 1277901"/>
                <a:gd name="connsiteY217" fmla="*/ 81543 h 618750"/>
                <a:gd name="connsiteX218" fmla="*/ 1136731 w 1277901"/>
                <a:gd name="connsiteY218" fmla="*/ 92620 h 618750"/>
                <a:gd name="connsiteX219" fmla="*/ 1136731 w 1277901"/>
                <a:gd name="connsiteY219" fmla="*/ 92620 h 618750"/>
                <a:gd name="connsiteX220" fmla="*/ 1129124 w 1277901"/>
                <a:gd name="connsiteY220" fmla="*/ 100226 h 618750"/>
                <a:gd name="connsiteX221" fmla="*/ 1080748 w 1277901"/>
                <a:gd name="connsiteY221" fmla="*/ 100226 h 618750"/>
                <a:gd name="connsiteX222" fmla="*/ 1080748 w 1277901"/>
                <a:gd name="connsiteY222" fmla="*/ 100226 h 618750"/>
                <a:gd name="connsiteX223" fmla="*/ 1055992 w 1277901"/>
                <a:gd name="connsiteY223" fmla="*/ 126016 h 618750"/>
                <a:gd name="connsiteX224" fmla="*/ 1062932 w 1277901"/>
                <a:gd name="connsiteY224" fmla="*/ 143431 h 618750"/>
                <a:gd name="connsiteX225" fmla="*/ 1077211 w 1277901"/>
                <a:gd name="connsiteY225" fmla="*/ 150504 h 618750"/>
                <a:gd name="connsiteX226" fmla="*/ 1080548 w 1277901"/>
                <a:gd name="connsiteY226" fmla="*/ 150705 h 618750"/>
                <a:gd name="connsiteX227" fmla="*/ 1095561 w 1277901"/>
                <a:gd name="connsiteY227" fmla="*/ 150705 h 618750"/>
                <a:gd name="connsiteX228" fmla="*/ 1095561 w 1277901"/>
                <a:gd name="connsiteY228" fmla="*/ 155209 h 618750"/>
                <a:gd name="connsiteX229" fmla="*/ 1090256 w 1277901"/>
                <a:gd name="connsiteY229" fmla="*/ 160513 h 618750"/>
                <a:gd name="connsiteX230" fmla="*/ 1090256 w 1277901"/>
                <a:gd name="connsiteY230" fmla="*/ 160513 h 618750"/>
                <a:gd name="connsiteX231" fmla="*/ 1034607 w 1277901"/>
                <a:gd name="connsiteY231" fmla="*/ 160513 h 618750"/>
                <a:gd name="connsiteX232" fmla="*/ 997470 w 1277901"/>
                <a:gd name="connsiteY232" fmla="*/ 118403 h 618750"/>
                <a:gd name="connsiteX233" fmla="*/ 1009017 w 1277901"/>
                <a:gd name="connsiteY233" fmla="*/ 92820 h 618750"/>
                <a:gd name="connsiteX234" fmla="*/ 980525 w 1277901"/>
                <a:gd name="connsiteY234" fmla="*/ 101427 h 618750"/>
                <a:gd name="connsiteX235" fmla="*/ 1016948 w 1277901"/>
                <a:gd name="connsiteY235" fmla="*/ 177835 h 618750"/>
                <a:gd name="connsiteX236" fmla="*/ 1030870 w 1277901"/>
                <a:gd name="connsiteY236" fmla="*/ 180965 h 618750"/>
                <a:gd name="connsiteX237" fmla="*/ 1032972 w 1277901"/>
                <a:gd name="connsiteY237" fmla="*/ 181165 h 618750"/>
                <a:gd name="connsiteX238" fmla="*/ 1044916 w 1277901"/>
                <a:gd name="connsiteY238" fmla="*/ 181165 h 618750"/>
                <a:gd name="connsiteX239" fmla="*/ 1095741 w 1277901"/>
                <a:gd name="connsiteY239" fmla="*/ 235250 h 618750"/>
                <a:gd name="connsiteX240" fmla="*/ 1085519 w 1277901"/>
                <a:gd name="connsiteY240" fmla="*/ 264773 h 618750"/>
                <a:gd name="connsiteX241" fmla="*/ 1059796 w 1277901"/>
                <a:gd name="connsiteY241" fmla="*/ 283423 h 618750"/>
                <a:gd name="connsiteX242" fmla="*/ 1029769 w 1277901"/>
                <a:gd name="connsiteY242" fmla="*/ 288160 h 618750"/>
                <a:gd name="connsiteX243" fmla="*/ 929957 w 1277901"/>
                <a:gd name="connsiteY243" fmla="*/ 188261 h 618750"/>
                <a:gd name="connsiteX244" fmla="*/ 951266 w 1277901"/>
                <a:gd name="connsiteY244" fmla="*/ 126650 h 618750"/>
                <a:gd name="connsiteX245" fmla="*/ 980625 w 1277901"/>
                <a:gd name="connsiteY245" fmla="*/ 101394 h 618750"/>
                <a:gd name="connsiteX246" fmla="*/ 907494 w 1277901"/>
                <a:gd name="connsiteY246" fmla="*/ 113338 h 618750"/>
                <a:gd name="connsiteX247" fmla="*/ 973252 w 1277901"/>
                <a:gd name="connsiteY247" fmla="*/ 82277 h 618750"/>
                <a:gd name="connsiteX248" fmla="*/ 923795 w 1277901"/>
                <a:gd name="connsiteY248" fmla="*/ 244775 h 618750"/>
                <a:gd name="connsiteX249" fmla="*/ 940957 w 1277901"/>
                <a:gd name="connsiteY249" fmla="*/ 269110 h 618750"/>
                <a:gd name="connsiteX250" fmla="*/ 940557 w 1277901"/>
                <a:gd name="connsiteY250" fmla="*/ 268743 h 618750"/>
                <a:gd name="connsiteX251" fmla="*/ 916835 w 1277901"/>
                <a:gd name="connsiteY251" fmla="*/ 274081 h 618750"/>
                <a:gd name="connsiteX252" fmla="*/ 907527 w 1277901"/>
                <a:gd name="connsiteY252" fmla="*/ 266141 h 618750"/>
                <a:gd name="connsiteX253" fmla="*/ 907527 w 1277901"/>
                <a:gd name="connsiteY253" fmla="*/ 113171 h 618750"/>
                <a:gd name="connsiteX254" fmla="*/ 829391 w 1277901"/>
                <a:gd name="connsiteY254" fmla="*/ 253463 h 618750"/>
                <a:gd name="connsiteX255" fmla="*/ 872196 w 1277901"/>
                <a:gd name="connsiteY255" fmla="*/ 253463 h 618750"/>
                <a:gd name="connsiteX256" fmla="*/ 892213 w 1277901"/>
                <a:gd name="connsiteY256" fmla="*/ 279919 h 618750"/>
                <a:gd name="connsiteX257" fmla="*/ 829458 w 1277901"/>
                <a:gd name="connsiteY257" fmla="*/ 294032 h 618750"/>
                <a:gd name="connsiteX258" fmla="*/ 829458 w 1277901"/>
                <a:gd name="connsiteY258" fmla="*/ 253229 h 618750"/>
                <a:gd name="connsiteX259" fmla="*/ 829391 w 1277901"/>
                <a:gd name="connsiteY259" fmla="*/ 314951 h 618750"/>
                <a:gd name="connsiteX260" fmla="*/ 959273 w 1277901"/>
                <a:gd name="connsiteY260" fmla="*/ 285791 h 618750"/>
                <a:gd name="connsiteX261" fmla="*/ 980192 w 1277901"/>
                <a:gd name="connsiteY261" fmla="*/ 297935 h 618750"/>
                <a:gd name="connsiteX262" fmla="*/ 987431 w 1277901"/>
                <a:gd name="connsiteY262" fmla="*/ 300571 h 618750"/>
                <a:gd name="connsiteX263" fmla="*/ 829391 w 1277901"/>
                <a:gd name="connsiteY263" fmla="*/ 336236 h 618750"/>
                <a:gd name="connsiteX264" fmla="*/ 829391 w 1277901"/>
                <a:gd name="connsiteY264" fmla="*/ 314917 h 618750"/>
                <a:gd name="connsiteX265" fmla="*/ 469071 w 1277901"/>
                <a:gd name="connsiteY265" fmla="*/ 81843 h 618750"/>
                <a:gd name="connsiteX266" fmla="*/ 808973 w 1277901"/>
                <a:gd name="connsiteY266" fmla="*/ 81843 h 618750"/>
                <a:gd name="connsiteX267" fmla="*/ 808973 w 1277901"/>
                <a:gd name="connsiteY267" fmla="*/ 476494 h 618750"/>
                <a:gd name="connsiteX268" fmla="*/ 639089 w 1277901"/>
                <a:gd name="connsiteY268" fmla="*/ 570478 h 618750"/>
                <a:gd name="connsiteX269" fmla="*/ 639089 w 1277901"/>
                <a:gd name="connsiteY269" fmla="*/ 570478 h 618750"/>
                <a:gd name="connsiteX270" fmla="*/ 469171 w 1277901"/>
                <a:gd name="connsiteY270" fmla="*/ 476494 h 618750"/>
                <a:gd name="connsiteX271" fmla="*/ 469171 w 1277901"/>
                <a:gd name="connsiteY271" fmla="*/ 81610 h 618750"/>
                <a:gd name="connsiteX272" fmla="*/ 68382 w 1277901"/>
                <a:gd name="connsiteY272" fmla="*/ 252662 h 618750"/>
                <a:gd name="connsiteX273" fmla="*/ 51934 w 1277901"/>
                <a:gd name="connsiteY273" fmla="*/ 277117 h 618750"/>
                <a:gd name="connsiteX274" fmla="*/ 55037 w 1277901"/>
                <a:gd name="connsiteY274" fmla="*/ 264639 h 618750"/>
                <a:gd name="connsiteX275" fmla="*/ 40557 w 1277901"/>
                <a:gd name="connsiteY275" fmla="*/ 241285 h 618750"/>
                <a:gd name="connsiteX276" fmla="*/ 40557 w 1277901"/>
                <a:gd name="connsiteY276" fmla="*/ 241285 h 618750"/>
                <a:gd name="connsiteX277" fmla="*/ 37171 w 1277901"/>
                <a:gd name="connsiteY277" fmla="*/ 204593 h 618750"/>
                <a:gd name="connsiteX278" fmla="*/ 38789 w 1277901"/>
                <a:gd name="connsiteY278" fmla="*/ 202818 h 618750"/>
                <a:gd name="connsiteX279" fmla="*/ 43793 w 1277901"/>
                <a:gd name="connsiteY279" fmla="*/ 199048 h 618750"/>
                <a:gd name="connsiteX280" fmla="*/ 43093 w 1277901"/>
                <a:gd name="connsiteY280" fmla="*/ 205453 h 618750"/>
                <a:gd name="connsiteX281" fmla="*/ 56438 w 1277901"/>
                <a:gd name="connsiteY281" fmla="*/ 230676 h 618750"/>
                <a:gd name="connsiteX282" fmla="*/ 57038 w 1277901"/>
                <a:gd name="connsiteY282" fmla="*/ 231009 h 618750"/>
                <a:gd name="connsiteX283" fmla="*/ 68215 w 1277901"/>
                <a:gd name="connsiteY283" fmla="*/ 252595 h 618750"/>
                <a:gd name="connsiteX284" fmla="*/ 314200 w 1277901"/>
                <a:gd name="connsiteY284" fmla="*/ 389750 h 618750"/>
                <a:gd name="connsiteX285" fmla="*/ 380926 w 1277901"/>
                <a:gd name="connsiteY285" fmla="*/ 456476 h 618750"/>
                <a:gd name="connsiteX286" fmla="*/ 380692 w 1277901"/>
                <a:gd name="connsiteY286" fmla="*/ 457210 h 618750"/>
                <a:gd name="connsiteX287" fmla="*/ 359140 w 1277901"/>
                <a:gd name="connsiteY287" fmla="*/ 517964 h 618750"/>
                <a:gd name="connsiteX288" fmla="*/ 372919 w 1277901"/>
                <a:gd name="connsiteY288" fmla="*/ 576817 h 618750"/>
                <a:gd name="connsiteX289" fmla="*/ 425332 w 1277901"/>
                <a:gd name="connsiteY289" fmla="*/ 576817 h 618750"/>
                <a:gd name="connsiteX290" fmla="*/ 425332 w 1277901"/>
                <a:gd name="connsiteY290" fmla="*/ 597869 h 618750"/>
                <a:gd name="connsiteX291" fmla="*/ 354736 w 1277901"/>
                <a:gd name="connsiteY291" fmla="*/ 597869 h 618750"/>
                <a:gd name="connsiteX292" fmla="*/ 326211 w 1277901"/>
                <a:gd name="connsiteY292" fmla="*/ 569377 h 618750"/>
                <a:gd name="connsiteX293" fmla="*/ 297352 w 1277901"/>
                <a:gd name="connsiteY293" fmla="*/ 569377 h 618750"/>
                <a:gd name="connsiteX294" fmla="*/ 297352 w 1277901"/>
                <a:gd name="connsiteY294" fmla="*/ 468220 h 618750"/>
                <a:gd name="connsiteX295" fmla="*/ 202634 w 1277901"/>
                <a:gd name="connsiteY295" fmla="*/ 426683 h 618750"/>
                <a:gd name="connsiteX296" fmla="*/ 202634 w 1277901"/>
                <a:gd name="connsiteY296" fmla="*/ 389750 h 618750"/>
                <a:gd name="connsiteX297" fmla="*/ 314267 w 1277901"/>
                <a:gd name="connsiteY297" fmla="*/ 389750 h 618750"/>
                <a:gd name="connsiteX298" fmla="*/ 448720 w 1277901"/>
                <a:gd name="connsiteY298" fmla="*/ 336069 h 618750"/>
                <a:gd name="connsiteX299" fmla="*/ 290679 w 1277901"/>
                <a:gd name="connsiteY299" fmla="*/ 300404 h 618750"/>
                <a:gd name="connsiteX300" fmla="*/ 297919 w 1277901"/>
                <a:gd name="connsiteY300" fmla="*/ 297769 h 618750"/>
                <a:gd name="connsiteX301" fmla="*/ 318838 w 1277901"/>
                <a:gd name="connsiteY301" fmla="*/ 285625 h 618750"/>
                <a:gd name="connsiteX302" fmla="*/ 448720 w 1277901"/>
                <a:gd name="connsiteY302" fmla="*/ 314717 h 618750"/>
                <a:gd name="connsiteX303" fmla="*/ 448720 w 1277901"/>
                <a:gd name="connsiteY303" fmla="*/ 336036 h 618750"/>
                <a:gd name="connsiteX304" fmla="*/ 448720 w 1277901"/>
                <a:gd name="connsiteY304" fmla="*/ 253229 h 618750"/>
                <a:gd name="connsiteX305" fmla="*/ 448720 w 1277901"/>
                <a:gd name="connsiteY305" fmla="*/ 293798 h 618750"/>
                <a:gd name="connsiteX306" fmla="*/ 385964 w 1277901"/>
                <a:gd name="connsiteY306" fmla="*/ 279686 h 618750"/>
                <a:gd name="connsiteX307" fmla="*/ 405982 w 1277901"/>
                <a:gd name="connsiteY307" fmla="*/ 253229 h 618750"/>
                <a:gd name="connsiteX308" fmla="*/ 448820 w 1277901"/>
                <a:gd name="connsiteY308" fmla="*/ 253229 h 618750"/>
                <a:gd name="connsiteX309" fmla="*/ 370750 w 1277901"/>
                <a:gd name="connsiteY309" fmla="*/ 113305 h 618750"/>
                <a:gd name="connsiteX310" fmla="*/ 370750 w 1277901"/>
                <a:gd name="connsiteY310" fmla="*/ 266274 h 618750"/>
                <a:gd name="connsiteX311" fmla="*/ 361442 w 1277901"/>
                <a:gd name="connsiteY311" fmla="*/ 274214 h 618750"/>
                <a:gd name="connsiteX312" fmla="*/ 337721 w 1277901"/>
                <a:gd name="connsiteY312" fmla="*/ 268876 h 618750"/>
                <a:gd name="connsiteX313" fmla="*/ 337321 w 1277901"/>
                <a:gd name="connsiteY313" fmla="*/ 269243 h 618750"/>
                <a:gd name="connsiteX314" fmla="*/ 329420 w 1277901"/>
                <a:gd name="connsiteY314" fmla="*/ 99569 h 618750"/>
                <a:gd name="connsiteX315" fmla="*/ 304858 w 1277901"/>
                <a:gd name="connsiteY315" fmla="*/ 82277 h 618750"/>
                <a:gd name="connsiteX316" fmla="*/ 370750 w 1277901"/>
                <a:gd name="connsiteY316" fmla="*/ 113271 h 618750"/>
                <a:gd name="connsiteX317" fmla="*/ 258384 w 1277901"/>
                <a:gd name="connsiteY317" fmla="*/ 27195 h 618750"/>
                <a:gd name="connsiteX318" fmla="*/ 265056 w 1277901"/>
                <a:gd name="connsiteY318" fmla="*/ 22491 h 618750"/>
                <a:gd name="connsiteX319" fmla="*/ 265056 w 1277901"/>
                <a:gd name="connsiteY319" fmla="*/ 65863 h 618750"/>
                <a:gd name="connsiteX320" fmla="*/ 258384 w 1277901"/>
                <a:gd name="connsiteY320" fmla="*/ 61192 h 618750"/>
                <a:gd name="connsiteX321" fmla="*/ 258384 w 1277901"/>
                <a:gd name="connsiteY321" fmla="*/ 27195 h 618750"/>
                <a:gd name="connsiteX322" fmla="*/ 182650 w 1277901"/>
                <a:gd name="connsiteY322" fmla="*/ 155375 h 618750"/>
                <a:gd name="connsiteX323" fmla="*/ 182650 w 1277901"/>
                <a:gd name="connsiteY323" fmla="*/ 150838 h 618750"/>
                <a:gd name="connsiteX324" fmla="*/ 197597 w 1277901"/>
                <a:gd name="connsiteY324" fmla="*/ 150838 h 618750"/>
                <a:gd name="connsiteX325" fmla="*/ 200933 w 1277901"/>
                <a:gd name="connsiteY325" fmla="*/ 150638 h 618750"/>
                <a:gd name="connsiteX326" fmla="*/ 215246 w 1277901"/>
                <a:gd name="connsiteY326" fmla="*/ 143532 h 618750"/>
                <a:gd name="connsiteX327" fmla="*/ 222152 w 1277901"/>
                <a:gd name="connsiteY327" fmla="*/ 126116 h 618750"/>
                <a:gd name="connsiteX328" fmla="*/ 197396 w 1277901"/>
                <a:gd name="connsiteY328" fmla="*/ 100360 h 618750"/>
                <a:gd name="connsiteX329" fmla="*/ 197396 w 1277901"/>
                <a:gd name="connsiteY329" fmla="*/ 100360 h 618750"/>
                <a:gd name="connsiteX330" fmla="*/ 149053 w 1277901"/>
                <a:gd name="connsiteY330" fmla="*/ 100360 h 618750"/>
                <a:gd name="connsiteX331" fmla="*/ 141447 w 1277901"/>
                <a:gd name="connsiteY331" fmla="*/ 92720 h 618750"/>
                <a:gd name="connsiteX332" fmla="*/ 141447 w 1277901"/>
                <a:gd name="connsiteY332" fmla="*/ 92720 h 618750"/>
                <a:gd name="connsiteX333" fmla="*/ 141447 w 1277901"/>
                <a:gd name="connsiteY333" fmla="*/ 81643 h 618750"/>
                <a:gd name="connsiteX334" fmla="*/ 243637 w 1277901"/>
                <a:gd name="connsiteY334" fmla="*/ 81643 h 618750"/>
                <a:gd name="connsiteX335" fmla="*/ 280941 w 1277901"/>
                <a:gd name="connsiteY335" fmla="*/ 123544 h 618750"/>
                <a:gd name="connsiteX336" fmla="*/ 243637 w 1277901"/>
                <a:gd name="connsiteY336" fmla="*/ 160847 h 618750"/>
                <a:gd name="connsiteX337" fmla="*/ 187988 w 1277901"/>
                <a:gd name="connsiteY337" fmla="*/ 160847 h 618750"/>
                <a:gd name="connsiteX338" fmla="*/ 187988 w 1277901"/>
                <a:gd name="connsiteY338" fmla="*/ 160847 h 618750"/>
                <a:gd name="connsiteX339" fmla="*/ 182683 w 1277901"/>
                <a:gd name="connsiteY339" fmla="*/ 155542 h 618750"/>
                <a:gd name="connsiteX340" fmla="*/ 197964 w 1277901"/>
                <a:gd name="connsiteY340" fmla="*/ 196379 h 618750"/>
                <a:gd name="connsiteX341" fmla="*/ 233462 w 1277901"/>
                <a:gd name="connsiteY341" fmla="*/ 181098 h 618750"/>
                <a:gd name="connsiteX342" fmla="*/ 245406 w 1277901"/>
                <a:gd name="connsiteY342" fmla="*/ 181098 h 618750"/>
                <a:gd name="connsiteX343" fmla="*/ 247507 w 1277901"/>
                <a:gd name="connsiteY343" fmla="*/ 180865 h 618750"/>
                <a:gd name="connsiteX344" fmla="*/ 301289 w 1277901"/>
                <a:gd name="connsiteY344" fmla="*/ 121112 h 618750"/>
                <a:gd name="connsiteX345" fmla="*/ 297952 w 1277901"/>
                <a:gd name="connsiteY345" fmla="*/ 101361 h 618750"/>
                <a:gd name="connsiteX346" fmla="*/ 335736 w 1277901"/>
                <a:gd name="connsiteY346" fmla="*/ 237332 h 618750"/>
                <a:gd name="connsiteX347" fmla="*/ 248775 w 1277901"/>
                <a:gd name="connsiteY347" fmla="*/ 288027 h 618750"/>
                <a:gd name="connsiteX348" fmla="*/ 218749 w 1277901"/>
                <a:gd name="connsiteY348" fmla="*/ 283289 h 618750"/>
                <a:gd name="connsiteX349" fmla="*/ 185439 w 1277901"/>
                <a:gd name="connsiteY349" fmla="*/ 216967 h 618750"/>
                <a:gd name="connsiteX350" fmla="*/ 198164 w 1277901"/>
                <a:gd name="connsiteY350" fmla="*/ 196345 h 618750"/>
                <a:gd name="connsiteX351" fmla="*/ 101211 w 1277901"/>
                <a:gd name="connsiteY351" fmla="*/ 597735 h 618750"/>
                <a:gd name="connsiteX352" fmla="*/ 21373 w 1277901"/>
                <a:gd name="connsiteY352" fmla="*/ 597735 h 618750"/>
                <a:gd name="connsiteX353" fmla="*/ 21373 w 1277901"/>
                <a:gd name="connsiteY353" fmla="*/ 492842 h 618750"/>
                <a:gd name="connsiteX354" fmla="*/ 122029 w 1277901"/>
                <a:gd name="connsiteY354" fmla="*/ 492842 h 618750"/>
                <a:gd name="connsiteX355" fmla="*/ 122029 w 1277901"/>
                <a:gd name="connsiteY355" fmla="*/ 419443 h 618750"/>
                <a:gd name="connsiteX356" fmla="*/ 188755 w 1277901"/>
                <a:gd name="connsiteY356" fmla="*/ 289661 h 618750"/>
                <a:gd name="connsiteX357" fmla="*/ 212677 w 1277901"/>
                <a:gd name="connsiteY357" fmla="*/ 302773 h 618750"/>
                <a:gd name="connsiteX358" fmla="*/ 229358 w 1277901"/>
                <a:gd name="connsiteY358" fmla="*/ 306943 h 618750"/>
                <a:gd name="connsiteX359" fmla="*/ 275866 w 1277901"/>
                <a:gd name="connsiteY359" fmla="*/ 317753 h 618750"/>
                <a:gd name="connsiteX360" fmla="*/ 181649 w 1277901"/>
                <a:gd name="connsiteY360" fmla="*/ 377806 h 618750"/>
                <a:gd name="connsiteX361" fmla="*/ 181649 w 1277901"/>
                <a:gd name="connsiteY361" fmla="*/ 519332 h 618750"/>
                <a:gd name="connsiteX362" fmla="*/ 106182 w 1277901"/>
                <a:gd name="connsiteY362" fmla="*/ 519332 h 618750"/>
                <a:gd name="connsiteX363" fmla="*/ 49465 w 1277901"/>
                <a:gd name="connsiteY363" fmla="*/ 555464 h 618750"/>
                <a:gd name="connsiteX364" fmla="*/ 49465 w 1277901"/>
                <a:gd name="connsiteY364" fmla="*/ 576483 h 618750"/>
                <a:gd name="connsiteX365" fmla="*/ 100911 w 1277901"/>
                <a:gd name="connsiteY365" fmla="*/ 576483 h 618750"/>
                <a:gd name="connsiteX366" fmla="*/ 100911 w 1277901"/>
                <a:gd name="connsiteY366" fmla="*/ 597569 h 6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277901" h="618750">
                  <a:moveTo>
                    <a:pt x="121762" y="555531"/>
                  </a:moveTo>
                  <a:lnTo>
                    <a:pt x="88399" y="555531"/>
                  </a:lnTo>
                  <a:lnTo>
                    <a:pt x="112020" y="540451"/>
                  </a:lnTo>
                  <a:lnTo>
                    <a:pt x="202367" y="540451"/>
                  </a:lnTo>
                  <a:lnTo>
                    <a:pt x="202367" y="449504"/>
                  </a:lnTo>
                  <a:lnTo>
                    <a:pt x="276000" y="481832"/>
                  </a:lnTo>
                  <a:lnTo>
                    <a:pt x="276000" y="590162"/>
                  </a:lnTo>
                  <a:lnTo>
                    <a:pt x="318137" y="590162"/>
                  </a:lnTo>
                  <a:lnTo>
                    <a:pt x="346696" y="618687"/>
                  </a:lnTo>
                  <a:lnTo>
                    <a:pt x="446084" y="618687"/>
                  </a:lnTo>
                  <a:lnTo>
                    <a:pt x="446084" y="555531"/>
                  </a:lnTo>
                  <a:lnTo>
                    <a:pt x="389367" y="555531"/>
                  </a:lnTo>
                  <a:lnTo>
                    <a:pt x="380726" y="518832"/>
                  </a:lnTo>
                  <a:lnTo>
                    <a:pt x="404547" y="451305"/>
                  </a:lnTo>
                  <a:lnTo>
                    <a:pt x="321874" y="368665"/>
                  </a:lnTo>
                  <a:lnTo>
                    <a:pt x="234930" y="368665"/>
                  </a:lnTo>
                  <a:lnTo>
                    <a:pt x="304525" y="324426"/>
                  </a:lnTo>
                  <a:lnTo>
                    <a:pt x="448653" y="356888"/>
                  </a:lnTo>
                  <a:lnTo>
                    <a:pt x="448653" y="488838"/>
                  </a:lnTo>
                  <a:lnTo>
                    <a:pt x="638822" y="594532"/>
                  </a:lnTo>
                  <a:lnTo>
                    <a:pt x="829158" y="488838"/>
                  </a:lnTo>
                  <a:lnTo>
                    <a:pt x="829158" y="356788"/>
                  </a:lnTo>
                  <a:lnTo>
                    <a:pt x="973286" y="324326"/>
                  </a:lnTo>
                  <a:lnTo>
                    <a:pt x="1042881" y="368632"/>
                  </a:lnTo>
                  <a:lnTo>
                    <a:pt x="956037" y="368632"/>
                  </a:lnTo>
                  <a:lnTo>
                    <a:pt x="873363" y="451238"/>
                  </a:lnTo>
                  <a:lnTo>
                    <a:pt x="897151" y="518765"/>
                  </a:lnTo>
                  <a:lnTo>
                    <a:pt x="888510" y="555464"/>
                  </a:lnTo>
                  <a:lnTo>
                    <a:pt x="831793" y="555464"/>
                  </a:lnTo>
                  <a:lnTo>
                    <a:pt x="831793" y="618621"/>
                  </a:lnTo>
                  <a:lnTo>
                    <a:pt x="931248" y="618621"/>
                  </a:lnTo>
                  <a:lnTo>
                    <a:pt x="959807" y="590062"/>
                  </a:lnTo>
                  <a:lnTo>
                    <a:pt x="1001978" y="590062"/>
                  </a:lnTo>
                  <a:lnTo>
                    <a:pt x="1001978" y="481832"/>
                  </a:lnTo>
                  <a:lnTo>
                    <a:pt x="1075610" y="449504"/>
                  </a:lnTo>
                  <a:lnTo>
                    <a:pt x="1075610" y="540484"/>
                  </a:lnTo>
                  <a:lnTo>
                    <a:pt x="1165790" y="540484"/>
                  </a:lnTo>
                  <a:lnTo>
                    <a:pt x="1189444" y="555531"/>
                  </a:lnTo>
                  <a:lnTo>
                    <a:pt x="1156081" y="555531"/>
                  </a:lnTo>
                  <a:lnTo>
                    <a:pt x="1156081" y="618687"/>
                  </a:lnTo>
                  <a:lnTo>
                    <a:pt x="1277823" y="618687"/>
                  </a:lnTo>
                  <a:lnTo>
                    <a:pt x="1277823" y="471890"/>
                  </a:lnTo>
                  <a:lnTo>
                    <a:pt x="1177300" y="471890"/>
                  </a:lnTo>
                  <a:lnTo>
                    <a:pt x="1177300" y="430754"/>
                  </a:lnTo>
                  <a:cubicBezTo>
                    <a:pt x="1182295" y="432468"/>
                    <a:pt x="1187533" y="433359"/>
                    <a:pt x="1192814" y="433389"/>
                  </a:cubicBezTo>
                  <a:cubicBezTo>
                    <a:pt x="1219291" y="433383"/>
                    <a:pt x="1240750" y="411913"/>
                    <a:pt x="1240743" y="385433"/>
                  </a:cubicBezTo>
                  <a:cubicBezTo>
                    <a:pt x="1240743" y="373983"/>
                    <a:pt x="1236640" y="362910"/>
                    <a:pt x="1229180" y="354219"/>
                  </a:cubicBezTo>
                  <a:lnTo>
                    <a:pt x="1229180" y="354219"/>
                  </a:lnTo>
                  <a:cubicBezTo>
                    <a:pt x="1222006" y="345511"/>
                    <a:pt x="1171862" y="289395"/>
                    <a:pt x="1171862" y="289395"/>
                  </a:cubicBezTo>
                  <a:cubicBezTo>
                    <a:pt x="1151110" y="265710"/>
                    <a:pt x="1153486" y="229688"/>
                    <a:pt x="1177170" y="208936"/>
                  </a:cubicBezTo>
                  <a:cubicBezTo>
                    <a:pt x="1184587" y="202434"/>
                    <a:pt x="1193565" y="197970"/>
                    <a:pt x="1203223" y="195978"/>
                  </a:cubicBezTo>
                  <a:cubicBezTo>
                    <a:pt x="1208004" y="194981"/>
                    <a:pt x="1212688" y="198047"/>
                    <a:pt x="1213686" y="202828"/>
                  </a:cubicBezTo>
                  <a:cubicBezTo>
                    <a:pt x="1213866" y="203688"/>
                    <a:pt x="1213916" y="204576"/>
                    <a:pt x="1213833" y="205453"/>
                  </a:cubicBezTo>
                  <a:cubicBezTo>
                    <a:pt x="1213873" y="208246"/>
                    <a:pt x="1212645" y="210908"/>
                    <a:pt x="1210496" y="212693"/>
                  </a:cubicBezTo>
                  <a:lnTo>
                    <a:pt x="1210496" y="212693"/>
                  </a:lnTo>
                  <a:lnTo>
                    <a:pt x="1210263" y="212960"/>
                  </a:lnTo>
                  <a:cubicBezTo>
                    <a:pt x="1188363" y="227513"/>
                    <a:pt x="1182411" y="257066"/>
                    <a:pt x="1196964" y="278962"/>
                  </a:cubicBezTo>
                  <a:cubicBezTo>
                    <a:pt x="1211520" y="300861"/>
                    <a:pt x="1241070" y="306813"/>
                    <a:pt x="1262970" y="292260"/>
                  </a:cubicBezTo>
                  <a:cubicBezTo>
                    <a:pt x="1264721" y="291096"/>
                    <a:pt x="1266396" y="289815"/>
                    <a:pt x="1267981" y="288427"/>
                  </a:cubicBezTo>
                  <a:lnTo>
                    <a:pt x="1267714" y="288427"/>
                  </a:lnTo>
                  <a:cubicBezTo>
                    <a:pt x="1266549" y="288651"/>
                    <a:pt x="1265362" y="288741"/>
                    <a:pt x="1264177" y="288694"/>
                  </a:cubicBezTo>
                  <a:cubicBezTo>
                    <a:pt x="1254078" y="288684"/>
                    <a:pt x="1245901" y="280490"/>
                    <a:pt x="1245911" y="270394"/>
                  </a:cubicBezTo>
                  <a:cubicBezTo>
                    <a:pt x="1245918" y="265767"/>
                    <a:pt x="1247676" y="261313"/>
                    <a:pt x="1250832" y="257933"/>
                  </a:cubicBezTo>
                  <a:lnTo>
                    <a:pt x="1250832" y="257766"/>
                  </a:lnTo>
                  <a:cubicBezTo>
                    <a:pt x="1255066" y="253750"/>
                    <a:pt x="1258836" y="249276"/>
                    <a:pt x="1262075" y="244421"/>
                  </a:cubicBezTo>
                  <a:cubicBezTo>
                    <a:pt x="1274833" y="221808"/>
                    <a:pt x="1266843" y="193139"/>
                    <a:pt x="1244230" y="180381"/>
                  </a:cubicBezTo>
                  <a:cubicBezTo>
                    <a:pt x="1242632" y="179480"/>
                    <a:pt x="1240983" y="178673"/>
                    <a:pt x="1239288" y="177962"/>
                  </a:cubicBezTo>
                  <a:cubicBezTo>
                    <a:pt x="1234698" y="176304"/>
                    <a:pt x="1229927" y="175183"/>
                    <a:pt x="1225076" y="174626"/>
                  </a:cubicBezTo>
                  <a:cubicBezTo>
                    <a:pt x="1221693" y="174155"/>
                    <a:pt x="1218283" y="173922"/>
                    <a:pt x="1214867" y="173925"/>
                  </a:cubicBezTo>
                  <a:cubicBezTo>
                    <a:pt x="1171769" y="173905"/>
                    <a:pt x="1136814" y="208826"/>
                    <a:pt x="1136794" y="251925"/>
                  </a:cubicBezTo>
                  <a:cubicBezTo>
                    <a:pt x="1136787" y="269464"/>
                    <a:pt x="1142686" y="286495"/>
                    <a:pt x="1153546" y="300271"/>
                  </a:cubicBezTo>
                  <a:cubicBezTo>
                    <a:pt x="1153913" y="300938"/>
                    <a:pt x="1206426" y="359824"/>
                    <a:pt x="1213032" y="367864"/>
                  </a:cubicBezTo>
                  <a:lnTo>
                    <a:pt x="1213032" y="367864"/>
                  </a:lnTo>
                  <a:lnTo>
                    <a:pt x="1213032" y="367864"/>
                  </a:lnTo>
                  <a:cubicBezTo>
                    <a:pt x="1222437" y="378480"/>
                    <a:pt x="1221896" y="394601"/>
                    <a:pt x="1211797" y="404564"/>
                  </a:cubicBezTo>
                  <a:cubicBezTo>
                    <a:pt x="1206766" y="409625"/>
                    <a:pt x="1199917" y="412461"/>
                    <a:pt x="1192781" y="412437"/>
                  </a:cubicBezTo>
                  <a:cubicBezTo>
                    <a:pt x="1183352" y="412444"/>
                    <a:pt x="1174611" y="407523"/>
                    <a:pt x="1169727" y="399459"/>
                  </a:cubicBezTo>
                  <a:lnTo>
                    <a:pt x="1169727" y="399459"/>
                  </a:lnTo>
                  <a:lnTo>
                    <a:pt x="1104636" y="273013"/>
                  </a:lnTo>
                  <a:cubicBezTo>
                    <a:pt x="1123576" y="243601"/>
                    <a:pt x="1118878" y="204866"/>
                    <a:pt x="1093459" y="180831"/>
                  </a:cubicBezTo>
                  <a:cubicBezTo>
                    <a:pt x="1106244" y="179317"/>
                    <a:pt x="1115899" y="168517"/>
                    <a:pt x="1115979" y="155642"/>
                  </a:cubicBezTo>
                  <a:lnTo>
                    <a:pt x="1115979" y="155642"/>
                  </a:lnTo>
                  <a:lnTo>
                    <a:pt x="1116146" y="141330"/>
                  </a:lnTo>
                  <a:cubicBezTo>
                    <a:pt x="1116196" y="138607"/>
                    <a:pt x="1115138" y="135982"/>
                    <a:pt x="1113210" y="134056"/>
                  </a:cubicBezTo>
                  <a:cubicBezTo>
                    <a:pt x="1111278" y="132135"/>
                    <a:pt x="1108663" y="131054"/>
                    <a:pt x="1105937" y="131054"/>
                  </a:cubicBezTo>
                  <a:lnTo>
                    <a:pt x="1081382" y="131054"/>
                  </a:lnTo>
                  <a:cubicBezTo>
                    <a:pt x="1078589" y="131017"/>
                    <a:pt x="1076344" y="128742"/>
                    <a:pt x="1076344" y="125949"/>
                  </a:cubicBezTo>
                  <a:cubicBezTo>
                    <a:pt x="1076324" y="123187"/>
                    <a:pt x="1078552" y="120931"/>
                    <a:pt x="1081315" y="120911"/>
                  </a:cubicBezTo>
                  <a:cubicBezTo>
                    <a:pt x="1081338" y="120911"/>
                    <a:pt x="1081358" y="120911"/>
                    <a:pt x="1081382" y="120911"/>
                  </a:cubicBezTo>
                  <a:lnTo>
                    <a:pt x="1129091" y="120911"/>
                  </a:lnTo>
                  <a:cubicBezTo>
                    <a:pt x="1144558" y="120858"/>
                    <a:pt x="1157079" y="108320"/>
                    <a:pt x="1157116" y="92853"/>
                  </a:cubicBezTo>
                  <a:lnTo>
                    <a:pt x="1157116" y="61359"/>
                  </a:lnTo>
                  <a:lnTo>
                    <a:pt x="1043815" y="61359"/>
                  </a:lnTo>
                  <a:cubicBezTo>
                    <a:pt x="1053193" y="38678"/>
                    <a:pt x="1042410" y="12689"/>
                    <a:pt x="1019730" y="3310"/>
                  </a:cubicBezTo>
                  <a:cubicBezTo>
                    <a:pt x="1014355" y="1088"/>
                    <a:pt x="1008594" y="-59"/>
                    <a:pt x="1002778" y="-63"/>
                  </a:cubicBezTo>
                  <a:cubicBezTo>
                    <a:pt x="997217" y="-63"/>
                    <a:pt x="992679" y="4385"/>
                    <a:pt x="992569" y="9946"/>
                  </a:cubicBezTo>
                  <a:cubicBezTo>
                    <a:pt x="992569" y="13950"/>
                    <a:pt x="992569" y="19088"/>
                    <a:pt x="992569" y="24826"/>
                  </a:cubicBezTo>
                  <a:cubicBezTo>
                    <a:pt x="992569" y="36503"/>
                    <a:pt x="992569" y="50516"/>
                    <a:pt x="992569" y="61292"/>
                  </a:cubicBezTo>
                  <a:cubicBezTo>
                    <a:pt x="986998" y="61292"/>
                    <a:pt x="978924" y="61292"/>
                    <a:pt x="978924" y="61292"/>
                  </a:cubicBezTo>
                  <a:cubicBezTo>
                    <a:pt x="907981" y="63978"/>
                    <a:pt x="852648" y="123667"/>
                    <a:pt x="855334" y="194614"/>
                  </a:cubicBezTo>
                  <a:cubicBezTo>
                    <a:pt x="855838" y="207892"/>
                    <a:pt x="858397" y="221017"/>
                    <a:pt x="862921" y="233512"/>
                  </a:cubicBezTo>
                  <a:lnTo>
                    <a:pt x="829224" y="233512"/>
                  </a:lnTo>
                  <a:lnTo>
                    <a:pt x="829224" y="61359"/>
                  </a:lnTo>
                  <a:lnTo>
                    <a:pt x="448553" y="61359"/>
                  </a:lnTo>
                  <a:lnTo>
                    <a:pt x="448553" y="233512"/>
                  </a:lnTo>
                  <a:lnTo>
                    <a:pt x="414856" y="233512"/>
                  </a:lnTo>
                  <a:cubicBezTo>
                    <a:pt x="438974" y="166679"/>
                    <a:pt x="404347" y="92950"/>
                    <a:pt x="337517" y="68832"/>
                  </a:cubicBezTo>
                  <a:cubicBezTo>
                    <a:pt x="325093" y="64348"/>
                    <a:pt x="312052" y="61806"/>
                    <a:pt x="298853" y="61292"/>
                  </a:cubicBezTo>
                  <a:cubicBezTo>
                    <a:pt x="298853" y="61292"/>
                    <a:pt x="290746" y="61292"/>
                    <a:pt x="285174" y="61292"/>
                  </a:cubicBezTo>
                  <a:cubicBezTo>
                    <a:pt x="285174" y="50516"/>
                    <a:pt x="285174" y="36503"/>
                    <a:pt x="285174" y="24826"/>
                  </a:cubicBezTo>
                  <a:cubicBezTo>
                    <a:pt x="285174" y="19088"/>
                    <a:pt x="285174" y="13950"/>
                    <a:pt x="285174" y="9946"/>
                  </a:cubicBezTo>
                  <a:cubicBezTo>
                    <a:pt x="285084" y="4378"/>
                    <a:pt x="280534" y="-83"/>
                    <a:pt x="274965" y="-63"/>
                  </a:cubicBezTo>
                  <a:cubicBezTo>
                    <a:pt x="250423" y="17"/>
                    <a:pt x="230592" y="19978"/>
                    <a:pt x="230673" y="44524"/>
                  </a:cubicBezTo>
                  <a:cubicBezTo>
                    <a:pt x="230689" y="50229"/>
                    <a:pt x="231807" y="55877"/>
                    <a:pt x="233962" y="61158"/>
                  </a:cubicBezTo>
                  <a:lnTo>
                    <a:pt x="120828" y="61158"/>
                  </a:lnTo>
                  <a:lnTo>
                    <a:pt x="120828" y="92653"/>
                  </a:lnTo>
                  <a:cubicBezTo>
                    <a:pt x="120848" y="108123"/>
                    <a:pt x="133383" y="120658"/>
                    <a:pt x="148853" y="120678"/>
                  </a:cubicBezTo>
                  <a:lnTo>
                    <a:pt x="196529" y="120678"/>
                  </a:lnTo>
                  <a:cubicBezTo>
                    <a:pt x="199291" y="121132"/>
                    <a:pt x="201166" y="123737"/>
                    <a:pt x="200713" y="126503"/>
                  </a:cubicBezTo>
                  <a:cubicBezTo>
                    <a:pt x="200362" y="128652"/>
                    <a:pt x="198677" y="130333"/>
                    <a:pt x="196529" y="130687"/>
                  </a:cubicBezTo>
                  <a:lnTo>
                    <a:pt x="171974" y="130687"/>
                  </a:lnTo>
                  <a:cubicBezTo>
                    <a:pt x="166315" y="130703"/>
                    <a:pt x="161745" y="135304"/>
                    <a:pt x="161765" y="140963"/>
                  </a:cubicBezTo>
                  <a:cubicBezTo>
                    <a:pt x="161765" y="140973"/>
                    <a:pt x="161765" y="140986"/>
                    <a:pt x="161765" y="140996"/>
                  </a:cubicBezTo>
                  <a:lnTo>
                    <a:pt x="161765" y="155309"/>
                  </a:lnTo>
                  <a:lnTo>
                    <a:pt x="161765" y="155309"/>
                  </a:lnTo>
                  <a:cubicBezTo>
                    <a:pt x="161845" y="168183"/>
                    <a:pt x="171500" y="178983"/>
                    <a:pt x="184285" y="180498"/>
                  </a:cubicBezTo>
                  <a:cubicBezTo>
                    <a:pt x="158865" y="204532"/>
                    <a:pt x="154168" y="243267"/>
                    <a:pt x="173108" y="272680"/>
                  </a:cubicBezTo>
                  <a:lnTo>
                    <a:pt x="108184" y="399226"/>
                  </a:lnTo>
                  <a:lnTo>
                    <a:pt x="108184" y="399226"/>
                  </a:lnTo>
                  <a:cubicBezTo>
                    <a:pt x="100267" y="411790"/>
                    <a:pt x="83662" y="415557"/>
                    <a:pt x="71097" y="407640"/>
                  </a:cubicBezTo>
                  <a:cubicBezTo>
                    <a:pt x="58533" y="399719"/>
                    <a:pt x="54766" y="383118"/>
                    <a:pt x="62683" y="370553"/>
                  </a:cubicBezTo>
                  <a:cubicBezTo>
                    <a:pt x="63327" y="369532"/>
                    <a:pt x="64038" y="368555"/>
                    <a:pt x="64812" y="367631"/>
                  </a:cubicBezTo>
                  <a:lnTo>
                    <a:pt x="64812" y="367631"/>
                  </a:lnTo>
                  <a:lnTo>
                    <a:pt x="64812" y="367631"/>
                  </a:lnTo>
                  <a:cubicBezTo>
                    <a:pt x="71484" y="359590"/>
                    <a:pt x="123898" y="300905"/>
                    <a:pt x="124298" y="300037"/>
                  </a:cubicBezTo>
                  <a:cubicBezTo>
                    <a:pt x="150978" y="266191"/>
                    <a:pt x="145170" y="217124"/>
                    <a:pt x="111323" y="190443"/>
                  </a:cubicBezTo>
                  <a:cubicBezTo>
                    <a:pt x="97541" y="179577"/>
                    <a:pt x="80496" y="173675"/>
                    <a:pt x="62944" y="173692"/>
                  </a:cubicBezTo>
                  <a:cubicBezTo>
                    <a:pt x="59541" y="173688"/>
                    <a:pt x="56141" y="173922"/>
                    <a:pt x="52768" y="174392"/>
                  </a:cubicBezTo>
                  <a:cubicBezTo>
                    <a:pt x="47917" y="174943"/>
                    <a:pt x="43146" y="176060"/>
                    <a:pt x="38555" y="177729"/>
                  </a:cubicBezTo>
                  <a:cubicBezTo>
                    <a:pt x="14607" y="187754"/>
                    <a:pt x="3324" y="215299"/>
                    <a:pt x="13350" y="239247"/>
                  </a:cubicBezTo>
                  <a:cubicBezTo>
                    <a:pt x="14060" y="240938"/>
                    <a:pt x="14868" y="242590"/>
                    <a:pt x="15768" y="244188"/>
                  </a:cubicBezTo>
                  <a:cubicBezTo>
                    <a:pt x="18985" y="249049"/>
                    <a:pt x="22748" y="253526"/>
                    <a:pt x="26978" y="257533"/>
                  </a:cubicBezTo>
                  <a:lnTo>
                    <a:pt x="26978" y="257700"/>
                  </a:lnTo>
                  <a:cubicBezTo>
                    <a:pt x="33871" y="265080"/>
                    <a:pt x="33474" y="276650"/>
                    <a:pt x="26094" y="283539"/>
                  </a:cubicBezTo>
                  <a:cubicBezTo>
                    <a:pt x="22711" y="286699"/>
                    <a:pt x="18261" y="288457"/>
                    <a:pt x="13633" y="288460"/>
                  </a:cubicBezTo>
                  <a:cubicBezTo>
                    <a:pt x="12449" y="288507"/>
                    <a:pt x="11261" y="288417"/>
                    <a:pt x="10097" y="288193"/>
                  </a:cubicBezTo>
                  <a:lnTo>
                    <a:pt x="9863" y="288193"/>
                  </a:lnTo>
                  <a:cubicBezTo>
                    <a:pt x="29644" y="305516"/>
                    <a:pt x="59724" y="303524"/>
                    <a:pt x="77046" y="283743"/>
                  </a:cubicBezTo>
                  <a:cubicBezTo>
                    <a:pt x="94368" y="263962"/>
                    <a:pt x="92373" y="233882"/>
                    <a:pt x="72592" y="216560"/>
                  </a:cubicBezTo>
                  <a:cubicBezTo>
                    <a:pt x="71011" y="215172"/>
                    <a:pt x="69336" y="213891"/>
                    <a:pt x="67581" y="212726"/>
                  </a:cubicBezTo>
                  <a:lnTo>
                    <a:pt x="67381" y="212460"/>
                  </a:lnTo>
                  <a:lnTo>
                    <a:pt x="67381" y="212460"/>
                  </a:lnTo>
                  <a:cubicBezTo>
                    <a:pt x="65232" y="210675"/>
                    <a:pt x="64004" y="208012"/>
                    <a:pt x="64045" y="205220"/>
                  </a:cubicBezTo>
                  <a:cubicBezTo>
                    <a:pt x="63591" y="200359"/>
                    <a:pt x="67164" y="196048"/>
                    <a:pt x="72028" y="195598"/>
                  </a:cubicBezTo>
                  <a:cubicBezTo>
                    <a:pt x="72906" y="195514"/>
                    <a:pt x="73790" y="195564"/>
                    <a:pt x="74654" y="195745"/>
                  </a:cubicBezTo>
                  <a:cubicBezTo>
                    <a:pt x="105495" y="202110"/>
                    <a:pt x="125336" y="232267"/>
                    <a:pt x="118973" y="263108"/>
                  </a:cubicBezTo>
                  <a:cubicBezTo>
                    <a:pt x="116978" y="272766"/>
                    <a:pt x="112514" y="281744"/>
                    <a:pt x="106015" y="289161"/>
                  </a:cubicBezTo>
                  <a:cubicBezTo>
                    <a:pt x="106015" y="289161"/>
                    <a:pt x="55971" y="345278"/>
                    <a:pt x="48698" y="353985"/>
                  </a:cubicBezTo>
                  <a:lnTo>
                    <a:pt x="48698" y="353985"/>
                  </a:lnTo>
                  <a:cubicBezTo>
                    <a:pt x="31452" y="374077"/>
                    <a:pt x="33758" y="404343"/>
                    <a:pt x="53849" y="421592"/>
                  </a:cubicBezTo>
                  <a:cubicBezTo>
                    <a:pt x="62547" y="429059"/>
                    <a:pt x="73633" y="433162"/>
                    <a:pt x="85097" y="433156"/>
                  </a:cubicBezTo>
                  <a:cubicBezTo>
                    <a:pt x="90378" y="433126"/>
                    <a:pt x="95616" y="432235"/>
                    <a:pt x="100610" y="430520"/>
                  </a:cubicBezTo>
                  <a:lnTo>
                    <a:pt x="100610" y="471490"/>
                  </a:lnTo>
                  <a:lnTo>
                    <a:pt x="-79" y="471490"/>
                  </a:lnTo>
                  <a:lnTo>
                    <a:pt x="-79" y="618287"/>
                  </a:lnTo>
                  <a:lnTo>
                    <a:pt x="121629" y="618287"/>
                  </a:lnTo>
                  <a:lnTo>
                    <a:pt x="121629" y="555531"/>
                  </a:lnTo>
                  <a:close/>
                  <a:moveTo>
                    <a:pt x="1220805" y="230876"/>
                  </a:moveTo>
                  <a:lnTo>
                    <a:pt x="1221439" y="230576"/>
                  </a:lnTo>
                  <a:cubicBezTo>
                    <a:pt x="1229810" y="224897"/>
                    <a:pt x="1234811" y="215432"/>
                    <a:pt x="1234785" y="205320"/>
                  </a:cubicBezTo>
                  <a:cubicBezTo>
                    <a:pt x="1234771" y="203165"/>
                    <a:pt x="1234538" y="201019"/>
                    <a:pt x="1234084" y="198914"/>
                  </a:cubicBezTo>
                  <a:cubicBezTo>
                    <a:pt x="1235936" y="199982"/>
                    <a:pt x="1237650" y="201270"/>
                    <a:pt x="1239188" y="202751"/>
                  </a:cubicBezTo>
                  <a:cubicBezTo>
                    <a:pt x="1249368" y="212923"/>
                    <a:pt x="1249374" y="229421"/>
                    <a:pt x="1239202" y="239600"/>
                  </a:cubicBezTo>
                  <a:cubicBezTo>
                    <a:pt x="1238621" y="240177"/>
                    <a:pt x="1238017" y="240731"/>
                    <a:pt x="1237387" y="241252"/>
                  </a:cubicBezTo>
                  <a:lnTo>
                    <a:pt x="1237387" y="241252"/>
                  </a:lnTo>
                  <a:cubicBezTo>
                    <a:pt x="1227945" y="249526"/>
                    <a:pt x="1223775" y="254597"/>
                    <a:pt x="1222941" y="264606"/>
                  </a:cubicBezTo>
                  <a:cubicBezTo>
                    <a:pt x="1222657" y="268983"/>
                    <a:pt x="1223731" y="273337"/>
                    <a:pt x="1226010" y="277084"/>
                  </a:cubicBezTo>
                  <a:cubicBezTo>
                    <a:pt x="1222787" y="275776"/>
                    <a:pt x="1219851" y="273847"/>
                    <a:pt x="1217369" y="271412"/>
                  </a:cubicBezTo>
                  <a:cubicBezTo>
                    <a:pt x="1206997" y="261123"/>
                    <a:pt x="1206930" y="244371"/>
                    <a:pt x="1217219" y="233995"/>
                  </a:cubicBezTo>
                  <a:cubicBezTo>
                    <a:pt x="1218293" y="232914"/>
                    <a:pt x="1219461" y="231923"/>
                    <a:pt x="1220705" y="231043"/>
                  </a:cubicBezTo>
                  <a:close/>
                  <a:moveTo>
                    <a:pt x="1075476" y="426516"/>
                  </a:moveTo>
                  <a:lnTo>
                    <a:pt x="980759" y="468053"/>
                  </a:lnTo>
                  <a:lnTo>
                    <a:pt x="980759" y="569110"/>
                  </a:lnTo>
                  <a:lnTo>
                    <a:pt x="951833" y="569110"/>
                  </a:lnTo>
                  <a:lnTo>
                    <a:pt x="923308" y="597669"/>
                  </a:lnTo>
                  <a:lnTo>
                    <a:pt x="852745" y="597669"/>
                  </a:lnTo>
                  <a:lnTo>
                    <a:pt x="852745" y="576617"/>
                  </a:lnTo>
                  <a:lnTo>
                    <a:pt x="905158" y="576617"/>
                  </a:lnTo>
                  <a:lnTo>
                    <a:pt x="918937" y="517764"/>
                  </a:lnTo>
                  <a:lnTo>
                    <a:pt x="897385" y="457044"/>
                  </a:lnTo>
                  <a:lnTo>
                    <a:pt x="897151" y="456276"/>
                  </a:lnTo>
                  <a:lnTo>
                    <a:pt x="963877" y="389550"/>
                  </a:lnTo>
                  <a:lnTo>
                    <a:pt x="1075543" y="389550"/>
                  </a:lnTo>
                  <a:lnTo>
                    <a:pt x="1075543" y="426483"/>
                  </a:lnTo>
                  <a:close/>
                  <a:moveTo>
                    <a:pt x="1156181" y="419410"/>
                  </a:moveTo>
                  <a:lnTo>
                    <a:pt x="1156181" y="492809"/>
                  </a:lnTo>
                  <a:lnTo>
                    <a:pt x="1256837" y="492809"/>
                  </a:lnTo>
                  <a:lnTo>
                    <a:pt x="1256837" y="597702"/>
                  </a:lnTo>
                  <a:lnTo>
                    <a:pt x="1177300" y="597702"/>
                  </a:lnTo>
                  <a:lnTo>
                    <a:pt x="1177300" y="576617"/>
                  </a:lnTo>
                  <a:lnTo>
                    <a:pt x="1228746" y="576617"/>
                  </a:lnTo>
                  <a:lnTo>
                    <a:pt x="1228746" y="555598"/>
                  </a:lnTo>
                  <a:lnTo>
                    <a:pt x="1172029" y="519499"/>
                  </a:lnTo>
                  <a:lnTo>
                    <a:pt x="1096562" y="519499"/>
                  </a:lnTo>
                  <a:lnTo>
                    <a:pt x="1096562" y="377740"/>
                  </a:lnTo>
                  <a:lnTo>
                    <a:pt x="1002345" y="317686"/>
                  </a:lnTo>
                  <a:cubicBezTo>
                    <a:pt x="1021128" y="313349"/>
                    <a:pt x="1037509" y="309579"/>
                    <a:pt x="1048819" y="306877"/>
                  </a:cubicBezTo>
                  <a:cubicBezTo>
                    <a:pt x="1056660" y="304975"/>
                    <a:pt x="1065668" y="302706"/>
                    <a:pt x="1065668" y="302706"/>
                  </a:cubicBezTo>
                  <a:cubicBezTo>
                    <a:pt x="1074395" y="299864"/>
                    <a:pt x="1082513" y="295407"/>
                    <a:pt x="1089589" y="289561"/>
                  </a:cubicBezTo>
                  <a:lnTo>
                    <a:pt x="1156315" y="419377"/>
                  </a:lnTo>
                  <a:close/>
                  <a:moveTo>
                    <a:pt x="1013054" y="22391"/>
                  </a:moveTo>
                  <a:cubicBezTo>
                    <a:pt x="1025035" y="28046"/>
                    <a:pt x="1030159" y="42345"/>
                    <a:pt x="1024504" y="54326"/>
                  </a:cubicBezTo>
                  <a:cubicBezTo>
                    <a:pt x="1023317" y="56841"/>
                    <a:pt x="1021699" y="59130"/>
                    <a:pt x="1019727" y="61092"/>
                  </a:cubicBezTo>
                  <a:cubicBezTo>
                    <a:pt x="1017772" y="63000"/>
                    <a:pt x="1015516" y="64578"/>
                    <a:pt x="1013054" y="65762"/>
                  </a:cubicBezTo>
                  <a:lnTo>
                    <a:pt x="1013054" y="22224"/>
                  </a:lnTo>
                  <a:close/>
                  <a:moveTo>
                    <a:pt x="1009017" y="93053"/>
                  </a:moveTo>
                  <a:cubicBezTo>
                    <a:pt x="1015833" y="86231"/>
                    <a:pt x="1024911" y="82134"/>
                    <a:pt x="1034540" y="81543"/>
                  </a:cubicBezTo>
                  <a:lnTo>
                    <a:pt x="1136731" y="81543"/>
                  </a:lnTo>
                  <a:lnTo>
                    <a:pt x="1136731" y="92620"/>
                  </a:lnTo>
                  <a:lnTo>
                    <a:pt x="1136731" y="92620"/>
                  </a:lnTo>
                  <a:cubicBezTo>
                    <a:pt x="1136714" y="96813"/>
                    <a:pt x="1133318" y="100210"/>
                    <a:pt x="1129124" y="100226"/>
                  </a:cubicBezTo>
                  <a:lnTo>
                    <a:pt x="1080748" y="100226"/>
                  </a:lnTo>
                  <a:lnTo>
                    <a:pt x="1080748" y="100226"/>
                  </a:lnTo>
                  <a:cubicBezTo>
                    <a:pt x="1066919" y="100800"/>
                    <a:pt x="1055999" y="112174"/>
                    <a:pt x="1055992" y="126016"/>
                  </a:cubicBezTo>
                  <a:cubicBezTo>
                    <a:pt x="1055889" y="132515"/>
                    <a:pt x="1058388" y="138784"/>
                    <a:pt x="1062932" y="143431"/>
                  </a:cubicBezTo>
                  <a:cubicBezTo>
                    <a:pt x="1066845" y="147208"/>
                    <a:pt x="1071833" y="149680"/>
                    <a:pt x="1077211" y="150504"/>
                  </a:cubicBezTo>
                  <a:cubicBezTo>
                    <a:pt x="1078319" y="150635"/>
                    <a:pt x="1079433" y="150701"/>
                    <a:pt x="1080548" y="150705"/>
                  </a:cubicBezTo>
                  <a:lnTo>
                    <a:pt x="1095561" y="150705"/>
                  </a:lnTo>
                  <a:lnTo>
                    <a:pt x="1095561" y="155209"/>
                  </a:lnTo>
                  <a:cubicBezTo>
                    <a:pt x="1095561" y="158138"/>
                    <a:pt x="1093185" y="160513"/>
                    <a:pt x="1090256" y="160513"/>
                  </a:cubicBezTo>
                  <a:lnTo>
                    <a:pt x="1090256" y="160513"/>
                  </a:lnTo>
                  <a:lnTo>
                    <a:pt x="1034607" y="160513"/>
                  </a:lnTo>
                  <a:cubicBezTo>
                    <a:pt x="1012724" y="159139"/>
                    <a:pt x="996096" y="140285"/>
                    <a:pt x="997470" y="118403"/>
                  </a:cubicBezTo>
                  <a:cubicBezTo>
                    <a:pt x="998078" y="108754"/>
                    <a:pt x="1002181" y="99656"/>
                    <a:pt x="1009017" y="92820"/>
                  </a:cubicBezTo>
                  <a:close/>
                  <a:moveTo>
                    <a:pt x="980525" y="101427"/>
                  </a:moveTo>
                  <a:cubicBezTo>
                    <a:pt x="969482" y="132585"/>
                    <a:pt x="985790" y="166796"/>
                    <a:pt x="1016948" y="177835"/>
                  </a:cubicBezTo>
                  <a:cubicBezTo>
                    <a:pt x="1021448" y="179430"/>
                    <a:pt x="1026123" y="180481"/>
                    <a:pt x="1030870" y="180965"/>
                  </a:cubicBezTo>
                  <a:cubicBezTo>
                    <a:pt x="1031564" y="181102"/>
                    <a:pt x="1032268" y="181168"/>
                    <a:pt x="1032972" y="181165"/>
                  </a:cubicBezTo>
                  <a:lnTo>
                    <a:pt x="1044916" y="181165"/>
                  </a:lnTo>
                  <a:cubicBezTo>
                    <a:pt x="1073885" y="182066"/>
                    <a:pt x="1096642" y="206281"/>
                    <a:pt x="1095741" y="235250"/>
                  </a:cubicBezTo>
                  <a:cubicBezTo>
                    <a:pt x="1095411" y="245899"/>
                    <a:pt x="1091844" y="256198"/>
                    <a:pt x="1085519" y="264773"/>
                  </a:cubicBezTo>
                  <a:cubicBezTo>
                    <a:pt x="1079059" y="273480"/>
                    <a:pt x="1070082" y="279993"/>
                    <a:pt x="1059796" y="283423"/>
                  </a:cubicBezTo>
                  <a:cubicBezTo>
                    <a:pt x="1050040" y="286322"/>
                    <a:pt x="1039945" y="287913"/>
                    <a:pt x="1029769" y="288160"/>
                  </a:cubicBezTo>
                  <a:cubicBezTo>
                    <a:pt x="974620" y="288137"/>
                    <a:pt x="929934" y="243407"/>
                    <a:pt x="929957" y="188261"/>
                  </a:cubicBezTo>
                  <a:cubicBezTo>
                    <a:pt x="929970" y="165918"/>
                    <a:pt x="937470" y="144225"/>
                    <a:pt x="951266" y="126650"/>
                  </a:cubicBezTo>
                  <a:cubicBezTo>
                    <a:pt x="959326" y="116411"/>
                    <a:pt x="969299" y="107836"/>
                    <a:pt x="980625" y="101394"/>
                  </a:cubicBezTo>
                  <a:close/>
                  <a:moveTo>
                    <a:pt x="907494" y="113338"/>
                  </a:moveTo>
                  <a:cubicBezTo>
                    <a:pt x="925149" y="95672"/>
                    <a:pt x="948393" y="84693"/>
                    <a:pt x="973252" y="82277"/>
                  </a:cubicBezTo>
                  <a:cubicBezTo>
                    <a:pt x="914724" y="113492"/>
                    <a:pt x="892581" y="186243"/>
                    <a:pt x="923795" y="244775"/>
                  </a:cubicBezTo>
                  <a:cubicBezTo>
                    <a:pt x="928482" y="253566"/>
                    <a:pt x="934247" y="261740"/>
                    <a:pt x="940957" y="269110"/>
                  </a:cubicBezTo>
                  <a:lnTo>
                    <a:pt x="940557" y="268743"/>
                  </a:lnTo>
                  <a:lnTo>
                    <a:pt x="916835" y="274081"/>
                  </a:lnTo>
                  <a:cubicBezTo>
                    <a:pt x="916835" y="274081"/>
                    <a:pt x="909629" y="268209"/>
                    <a:pt x="907527" y="266141"/>
                  </a:cubicBezTo>
                  <a:cubicBezTo>
                    <a:pt x="865303" y="223893"/>
                    <a:pt x="865303" y="155419"/>
                    <a:pt x="907527" y="113171"/>
                  </a:cubicBezTo>
                  <a:close/>
                  <a:moveTo>
                    <a:pt x="829391" y="253463"/>
                  </a:moveTo>
                  <a:lnTo>
                    <a:pt x="872196" y="253463"/>
                  </a:lnTo>
                  <a:cubicBezTo>
                    <a:pt x="877711" y="263101"/>
                    <a:pt x="884440" y="271992"/>
                    <a:pt x="892213" y="279919"/>
                  </a:cubicBezTo>
                  <a:lnTo>
                    <a:pt x="829458" y="294032"/>
                  </a:lnTo>
                  <a:lnTo>
                    <a:pt x="829458" y="253229"/>
                  </a:lnTo>
                  <a:close/>
                  <a:moveTo>
                    <a:pt x="829391" y="314951"/>
                  </a:moveTo>
                  <a:lnTo>
                    <a:pt x="959273" y="285791"/>
                  </a:lnTo>
                  <a:cubicBezTo>
                    <a:pt x="965819" y="290536"/>
                    <a:pt x="972825" y="294606"/>
                    <a:pt x="980192" y="297935"/>
                  </a:cubicBezTo>
                  <a:lnTo>
                    <a:pt x="987431" y="300571"/>
                  </a:lnTo>
                  <a:lnTo>
                    <a:pt x="829391" y="336236"/>
                  </a:lnTo>
                  <a:lnTo>
                    <a:pt x="829391" y="314917"/>
                  </a:lnTo>
                  <a:close/>
                  <a:moveTo>
                    <a:pt x="469071" y="81843"/>
                  </a:moveTo>
                  <a:lnTo>
                    <a:pt x="808973" y="81843"/>
                  </a:lnTo>
                  <a:lnTo>
                    <a:pt x="808973" y="476494"/>
                  </a:lnTo>
                  <a:lnTo>
                    <a:pt x="639089" y="570478"/>
                  </a:lnTo>
                  <a:lnTo>
                    <a:pt x="639089" y="570478"/>
                  </a:lnTo>
                  <a:lnTo>
                    <a:pt x="469171" y="476494"/>
                  </a:lnTo>
                  <a:lnTo>
                    <a:pt x="469171" y="81610"/>
                  </a:lnTo>
                  <a:close/>
                  <a:moveTo>
                    <a:pt x="68382" y="252662"/>
                  </a:moveTo>
                  <a:cubicBezTo>
                    <a:pt x="68422" y="263411"/>
                    <a:pt x="61906" y="273100"/>
                    <a:pt x="51934" y="277117"/>
                  </a:cubicBezTo>
                  <a:cubicBezTo>
                    <a:pt x="54219" y="273374"/>
                    <a:pt x="55303" y="269016"/>
                    <a:pt x="55037" y="264639"/>
                  </a:cubicBezTo>
                  <a:cubicBezTo>
                    <a:pt x="54136" y="254630"/>
                    <a:pt x="49965" y="249726"/>
                    <a:pt x="40557" y="241285"/>
                  </a:cubicBezTo>
                  <a:lnTo>
                    <a:pt x="40557" y="241285"/>
                  </a:lnTo>
                  <a:cubicBezTo>
                    <a:pt x="29490" y="232087"/>
                    <a:pt x="27973" y="215659"/>
                    <a:pt x="37171" y="204593"/>
                  </a:cubicBezTo>
                  <a:cubicBezTo>
                    <a:pt x="37681" y="203975"/>
                    <a:pt x="38222" y="203385"/>
                    <a:pt x="38789" y="202818"/>
                  </a:cubicBezTo>
                  <a:cubicBezTo>
                    <a:pt x="40290" y="201353"/>
                    <a:pt x="41972" y="200085"/>
                    <a:pt x="43793" y="199048"/>
                  </a:cubicBezTo>
                  <a:cubicBezTo>
                    <a:pt x="43336" y="201153"/>
                    <a:pt x="43103" y="203298"/>
                    <a:pt x="43093" y="205453"/>
                  </a:cubicBezTo>
                  <a:cubicBezTo>
                    <a:pt x="43073" y="215556"/>
                    <a:pt x="48074" y="225007"/>
                    <a:pt x="56438" y="230676"/>
                  </a:cubicBezTo>
                  <a:lnTo>
                    <a:pt x="57038" y="231009"/>
                  </a:lnTo>
                  <a:cubicBezTo>
                    <a:pt x="64055" y="235957"/>
                    <a:pt x="68222" y="244011"/>
                    <a:pt x="68215" y="252595"/>
                  </a:cubicBezTo>
                  <a:close/>
                  <a:moveTo>
                    <a:pt x="314200" y="389750"/>
                  </a:moveTo>
                  <a:lnTo>
                    <a:pt x="380926" y="456476"/>
                  </a:lnTo>
                  <a:lnTo>
                    <a:pt x="380692" y="457210"/>
                  </a:lnTo>
                  <a:lnTo>
                    <a:pt x="359140" y="517964"/>
                  </a:lnTo>
                  <a:lnTo>
                    <a:pt x="372919" y="576817"/>
                  </a:lnTo>
                  <a:lnTo>
                    <a:pt x="425332" y="576817"/>
                  </a:lnTo>
                  <a:lnTo>
                    <a:pt x="425332" y="597869"/>
                  </a:lnTo>
                  <a:lnTo>
                    <a:pt x="354736" y="597869"/>
                  </a:lnTo>
                  <a:lnTo>
                    <a:pt x="326211" y="569377"/>
                  </a:lnTo>
                  <a:lnTo>
                    <a:pt x="297352" y="569377"/>
                  </a:lnTo>
                  <a:lnTo>
                    <a:pt x="297352" y="468220"/>
                  </a:lnTo>
                  <a:lnTo>
                    <a:pt x="202634" y="426683"/>
                  </a:lnTo>
                  <a:lnTo>
                    <a:pt x="202634" y="389750"/>
                  </a:lnTo>
                  <a:lnTo>
                    <a:pt x="314267" y="389750"/>
                  </a:lnTo>
                  <a:close/>
                  <a:moveTo>
                    <a:pt x="448720" y="336069"/>
                  </a:moveTo>
                  <a:lnTo>
                    <a:pt x="290679" y="300404"/>
                  </a:lnTo>
                  <a:lnTo>
                    <a:pt x="297919" y="297769"/>
                  </a:lnTo>
                  <a:cubicBezTo>
                    <a:pt x="305286" y="294439"/>
                    <a:pt x="312292" y="290369"/>
                    <a:pt x="318838" y="285625"/>
                  </a:cubicBezTo>
                  <a:lnTo>
                    <a:pt x="448720" y="314717"/>
                  </a:lnTo>
                  <a:lnTo>
                    <a:pt x="448720" y="336036"/>
                  </a:lnTo>
                  <a:close/>
                  <a:moveTo>
                    <a:pt x="448720" y="253229"/>
                  </a:moveTo>
                  <a:lnTo>
                    <a:pt x="448720" y="293798"/>
                  </a:lnTo>
                  <a:lnTo>
                    <a:pt x="385964" y="279686"/>
                  </a:lnTo>
                  <a:cubicBezTo>
                    <a:pt x="393737" y="271759"/>
                    <a:pt x="400467" y="262868"/>
                    <a:pt x="405982" y="253229"/>
                  </a:cubicBezTo>
                  <a:lnTo>
                    <a:pt x="448820" y="253229"/>
                  </a:lnTo>
                  <a:close/>
                  <a:moveTo>
                    <a:pt x="370750" y="113305"/>
                  </a:moveTo>
                  <a:cubicBezTo>
                    <a:pt x="412975" y="155552"/>
                    <a:pt x="412975" y="224026"/>
                    <a:pt x="370750" y="266274"/>
                  </a:cubicBezTo>
                  <a:cubicBezTo>
                    <a:pt x="368648" y="268376"/>
                    <a:pt x="361442" y="274214"/>
                    <a:pt x="361442" y="274214"/>
                  </a:cubicBezTo>
                  <a:lnTo>
                    <a:pt x="337721" y="268876"/>
                  </a:lnTo>
                  <a:lnTo>
                    <a:pt x="337321" y="269243"/>
                  </a:lnTo>
                  <a:cubicBezTo>
                    <a:pt x="381994" y="220206"/>
                    <a:pt x="378454" y="144242"/>
                    <a:pt x="329420" y="99569"/>
                  </a:cubicBezTo>
                  <a:cubicBezTo>
                    <a:pt x="321987" y="92800"/>
                    <a:pt x="313736" y="86991"/>
                    <a:pt x="304858" y="82277"/>
                  </a:cubicBezTo>
                  <a:cubicBezTo>
                    <a:pt x="329754" y="84653"/>
                    <a:pt x="353048" y="95609"/>
                    <a:pt x="370750" y="113271"/>
                  </a:cubicBezTo>
                  <a:close/>
                  <a:moveTo>
                    <a:pt x="258384" y="27195"/>
                  </a:moveTo>
                  <a:cubicBezTo>
                    <a:pt x="260316" y="25246"/>
                    <a:pt x="262574" y="23655"/>
                    <a:pt x="265056" y="22491"/>
                  </a:cubicBezTo>
                  <a:lnTo>
                    <a:pt x="265056" y="65863"/>
                  </a:lnTo>
                  <a:cubicBezTo>
                    <a:pt x="262594" y="64678"/>
                    <a:pt x="260339" y="63100"/>
                    <a:pt x="258384" y="61192"/>
                  </a:cubicBezTo>
                  <a:cubicBezTo>
                    <a:pt x="249042" y="51787"/>
                    <a:pt x="249042" y="36600"/>
                    <a:pt x="258384" y="27195"/>
                  </a:cubicBezTo>
                  <a:close/>
                  <a:moveTo>
                    <a:pt x="182650" y="155375"/>
                  </a:moveTo>
                  <a:lnTo>
                    <a:pt x="182650" y="150838"/>
                  </a:lnTo>
                  <a:lnTo>
                    <a:pt x="197597" y="150838"/>
                  </a:lnTo>
                  <a:cubicBezTo>
                    <a:pt x="198711" y="150835"/>
                    <a:pt x="199825" y="150768"/>
                    <a:pt x="200933" y="150638"/>
                  </a:cubicBezTo>
                  <a:cubicBezTo>
                    <a:pt x="206324" y="149810"/>
                    <a:pt x="211325" y="147325"/>
                    <a:pt x="215246" y="143532"/>
                  </a:cubicBezTo>
                  <a:cubicBezTo>
                    <a:pt x="219763" y="138871"/>
                    <a:pt x="222245" y="132605"/>
                    <a:pt x="222152" y="126116"/>
                  </a:cubicBezTo>
                  <a:cubicBezTo>
                    <a:pt x="222128" y="112287"/>
                    <a:pt x="211212" y="100930"/>
                    <a:pt x="197396" y="100360"/>
                  </a:cubicBezTo>
                  <a:lnTo>
                    <a:pt x="197396" y="100360"/>
                  </a:lnTo>
                  <a:lnTo>
                    <a:pt x="149053" y="100360"/>
                  </a:lnTo>
                  <a:cubicBezTo>
                    <a:pt x="144846" y="100340"/>
                    <a:pt x="141447" y="96927"/>
                    <a:pt x="141447" y="92720"/>
                  </a:cubicBezTo>
                  <a:lnTo>
                    <a:pt x="141447" y="92720"/>
                  </a:lnTo>
                  <a:lnTo>
                    <a:pt x="141447" y="81643"/>
                  </a:lnTo>
                  <a:lnTo>
                    <a:pt x="243637" y="81643"/>
                  </a:lnTo>
                  <a:cubicBezTo>
                    <a:pt x="265510" y="82914"/>
                    <a:pt x="282208" y="101674"/>
                    <a:pt x="280941" y="123544"/>
                  </a:cubicBezTo>
                  <a:cubicBezTo>
                    <a:pt x="279773" y="143642"/>
                    <a:pt x="263735" y="159679"/>
                    <a:pt x="243637" y="160847"/>
                  </a:cubicBezTo>
                  <a:lnTo>
                    <a:pt x="187988" y="160847"/>
                  </a:lnTo>
                  <a:lnTo>
                    <a:pt x="187988" y="160847"/>
                  </a:lnTo>
                  <a:cubicBezTo>
                    <a:pt x="185065" y="160830"/>
                    <a:pt x="182700" y="158465"/>
                    <a:pt x="182683" y="155542"/>
                  </a:cubicBezTo>
                  <a:close/>
                  <a:moveTo>
                    <a:pt x="197964" y="196379"/>
                  </a:moveTo>
                  <a:cubicBezTo>
                    <a:pt x="207405" y="186930"/>
                    <a:pt x="220110" y="181462"/>
                    <a:pt x="233462" y="181098"/>
                  </a:cubicBezTo>
                  <a:lnTo>
                    <a:pt x="245406" y="181098"/>
                  </a:lnTo>
                  <a:cubicBezTo>
                    <a:pt x="246113" y="181092"/>
                    <a:pt x="246817" y="181012"/>
                    <a:pt x="247507" y="180865"/>
                  </a:cubicBezTo>
                  <a:cubicBezTo>
                    <a:pt x="278088" y="177652"/>
                    <a:pt x="301302" y="151862"/>
                    <a:pt x="301289" y="121112"/>
                  </a:cubicBezTo>
                  <a:cubicBezTo>
                    <a:pt x="301339" y="114382"/>
                    <a:pt x="300211" y="107700"/>
                    <a:pt x="297952" y="101361"/>
                  </a:cubicBezTo>
                  <a:cubicBezTo>
                    <a:pt x="345932" y="128475"/>
                    <a:pt x="362850" y="189349"/>
                    <a:pt x="335736" y="237332"/>
                  </a:cubicBezTo>
                  <a:cubicBezTo>
                    <a:pt x="318020" y="268683"/>
                    <a:pt x="284787" y="288057"/>
                    <a:pt x="248775" y="288027"/>
                  </a:cubicBezTo>
                  <a:cubicBezTo>
                    <a:pt x="238603" y="287776"/>
                    <a:pt x="228504" y="286185"/>
                    <a:pt x="218749" y="283289"/>
                  </a:cubicBezTo>
                  <a:cubicBezTo>
                    <a:pt x="191234" y="274174"/>
                    <a:pt x="176321" y="244481"/>
                    <a:pt x="185439" y="216967"/>
                  </a:cubicBezTo>
                  <a:cubicBezTo>
                    <a:pt x="188011" y="209193"/>
                    <a:pt x="192372" y="202134"/>
                    <a:pt x="198164" y="196345"/>
                  </a:cubicBezTo>
                  <a:close/>
                  <a:moveTo>
                    <a:pt x="101211" y="597735"/>
                  </a:moveTo>
                  <a:lnTo>
                    <a:pt x="21373" y="597735"/>
                  </a:lnTo>
                  <a:lnTo>
                    <a:pt x="21373" y="492842"/>
                  </a:lnTo>
                  <a:lnTo>
                    <a:pt x="122029" y="492842"/>
                  </a:lnTo>
                  <a:lnTo>
                    <a:pt x="122029" y="419443"/>
                  </a:lnTo>
                  <a:lnTo>
                    <a:pt x="188755" y="289661"/>
                  </a:lnTo>
                  <a:cubicBezTo>
                    <a:pt x="195835" y="295497"/>
                    <a:pt x="203949" y="299944"/>
                    <a:pt x="212677" y="302773"/>
                  </a:cubicBezTo>
                  <a:cubicBezTo>
                    <a:pt x="212677" y="302773"/>
                    <a:pt x="221685" y="305075"/>
                    <a:pt x="229358" y="306943"/>
                  </a:cubicBezTo>
                  <a:cubicBezTo>
                    <a:pt x="240701" y="309646"/>
                    <a:pt x="257083" y="313416"/>
                    <a:pt x="275866" y="317753"/>
                  </a:cubicBezTo>
                  <a:lnTo>
                    <a:pt x="181649" y="377806"/>
                  </a:lnTo>
                  <a:lnTo>
                    <a:pt x="181649" y="519332"/>
                  </a:lnTo>
                  <a:lnTo>
                    <a:pt x="106182" y="519332"/>
                  </a:lnTo>
                  <a:lnTo>
                    <a:pt x="49465" y="555464"/>
                  </a:lnTo>
                  <a:lnTo>
                    <a:pt x="49465" y="576483"/>
                  </a:lnTo>
                  <a:lnTo>
                    <a:pt x="100911" y="576483"/>
                  </a:lnTo>
                  <a:lnTo>
                    <a:pt x="100911" y="597569"/>
                  </a:ln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Brīvforma: forma 275">
              <a:extLst>
                <a:ext uri="{FF2B5EF4-FFF2-40B4-BE49-F238E27FC236}">
                  <a16:creationId xmlns:a16="http://schemas.microsoft.com/office/drawing/2014/main" id="{43E53F80-5CE5-93AA-D985-4DE9FD283946}"/>
                </a:ext>
              </a:extLst>
            </p:cNvPr>
            <p:cNvSpPr/>
            <p:nvPr/>
          </p:nvSpPr>
          <p:spPr>
            <a:xfrm>
              <a:off x="3287456" y="5838623"/>
              <a:ext cx="93316" cy="128847"/>
            </a:xfrm>
            <a:custGeom>
              <a:avLst/>
              <a:gdLst>
                <a:gd name="connsiteX0" fmla="*/ 0 w 93316"/>
                <a:gd name="connsiteY0" fmla="*/ 23154 h 128847"/>
                <a:gd name="connsiteX1" fmla="*/ 34497 w 93316"/>
                <a:gd name="connsiteY1" fmla="*/ 23154 h 128847"/>
                <a:gd name="connsiteX2" fmla="*/ 34497 w 93316"/>
                <a:gd name="connsiteY2" fmla="*/ 128848 h 128847"/>
                <a:gd name="connsiteX3" fmla="*/ 58418 w 93316"/>
                <a:gd name="connsiteY3" fmla="*/ 128848 h 128847"/>
                <a:gd name="connsiteX4" fmla="*/ 58418 w 93316"/>
                <a:gd name="connsiteY4" fmla="*/ 23154 h 128847"/>
                <a:gd name="connsiteX5" fmla="*/ 93316 w 93316"/>
                <a:gd name="connsiteY5" fmla="*/ 23154 h 128847"/>
                <a:gd name="connsiteX6" fmla="*/ 93316 w 93316"/>
                <a:gd name="connsiteY6" fmla="*/ 0 h 128847"/>
                <a:gd name="connsiteX7" fmla="*/ 0 w 93316"/>
                <a:gd name="connsiteY7" fmla="*/ 0 h 128847"/>
                <a:gd name="connsiteX8" fmla="*/ 0 w 93316"/>
                <a:gd name="connsiteY8" fmla="*/ 23154 h 12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316" h="128847">
                  <a:moveTo>
                    <a:pt x="0" y="23154"/>
                  </a:moveTo>
                  <a:lnTo>
                    <a:pt x="34497" y="23154"/>
                  </a:lnTo>
                  <a:lnTo>
                    <a:pt x="34497" y="128848"/>
                  </a:lnTo>
                  <a:lnTo>
                    <a:pt x="58418" y="128848"/>
                  </a:lnTo>
                  <a:lnTo>
                    <a:pt x="58418" y="23154"/>
                  </a:lnTo>
                  <a:lnTo>
                    <a:pt x="93316" y="23154"/>
                  </a:lnTo>
                  <a:lnTo>
                    <a:pt x="93316" y="0"/>
                  </a:lnTo>
                  <a:lnTo>
                    <a:pt x="0" y="0"/>
                  </a:lnTo>
                  <a:lnTo>
                    <a:pt x="0" y="23154"/>
                  </a:ln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Brīvforma: forma 276">
              <a:extLst>
                <a:ext uri="{FF2B5EF4-FFF2-40B4-BE49-F238E27FC236}">
                  <a16:creationId xmlns:a16="http://schemas.microsoft.com/office/drawing/2014/main" id="{CB859A63-E660-0F7A-742C-8B636123BE61}"/>
                </a:ext>
              </a:extLst>
            </p:cNvPr>
            <p:cNvSpPr/>
            <p:nvPr/>
          </p:nvSpPr>
          <p:spPr>
            <a:xfrm>
              <a:off x="2886033" y="5838623"/>
              <a:ext cx="85142" cy="128847"/>
            </a:xfrm>
            <a:custGeom>
              <a:avLst/>
              <a:gdLst>
                <a:gd name="connsiteX0" fmla="*/ 85142 w 85142"/>
                <a:gd name="connsiteY0" fmla="*/ 23154 h 128847"/>
                <a:gd name="connsiteX1" fmla="*/ 85142 w 85142"/>
                <a:gd name="connsiteY1" fmla="*/ 0 h 128847"/>
                <a:gd name="connsiteX2" fmla="*/ 0 w 85142"/>
                <a:gd name="connsiteY2" fmla="*/ 0 h 128847"/>
                <a:gd name="connsiteX3" fmla="*/ 0 w 85142"/>
                <a:gd name="connsiteY3" fmla="*/ 128848 h 128847"/>
                <a:gd name="connsiteX4" fmla="*/ 85142 w 85142"/>
                <a:gd name="connsiteY4" fmla="*/ 128848 h 128847"/>
                <a:gd name="connsiteX5" fmla="*/ 85142 w 85142"/>
                <a:gd name="connsiteY5" fmla="*/ 105661 h 128847"/>
                <a:gd name="connsiteX6" fmla="*/ 23888 w 85142"/>
                <a:gd name="connsiteY6" fmla="*/ 105661 h 128847"/>
                <a:gd name="connsiteX7" fmla="*/ 23888 w 85142"/>
                <a:gd name="connsiteY7" fmla="*/ 76001 h 128847"/>
                <a:gd name="connsiteX8" fmla="*/ 76401 w 85142"/>
                <a:gd name="connsiteY8" fmla="*/ 76001 h 128847"/>
                <a:gd name="connsiteX9" fmla="*/ 76401 w 85142"/>
                <a:gd name="connsiteY9" fmla="*/ 52847 h 128847"/>
                <a:gd name="connsiteX10" fmla="*/ 23888 w 85142"/>
                <a:gd name="connsiteY10" fmla="*/ 52847 h 128847"/>
                <a:gd name="connsiteX11" fmla="*/ 23888 w 85142"/>
                <a:gd name="connsiteY11" fmla="*/ 23154 h 128847"/>
                <a:gd name="connsiteX12" fmla="*/ 85142 w 85142"/>
                <a:gd name="connsiteY12" fmla="*/ 23154 h 12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142" h="128847">
                  <a:moveTo>
                    <a:pt x="85142" y="23154"/>
                  </a:moveTo>
                  <a:lnTo>
                    <a:pt x="85142" y="0"/>
                  </a:lnTo>
                  <a:lnTo>
                    <a:pt x="0" y="0"/>
                  </a:lnTo>
                  <a:lnTo>
                    <a:pt x="0" y="128848"/>
                  </a:lnTo>
                  <a:lnTo>
                    <a:pt x="85142" y="128848"/>
                  </a:lnTo>
                  <a:lnTo>
                    <a:pt x="85142" y="105661"/>
                  </a:lnTo>
                  <a:lnTo>
                    <a:pt x="23888" y="105661"/>
                  </a:lnTo>
                  <a:lnTo>
                    <a:pt x="23888" y="76001"/>
                  </a:lnTo>
                  <a:lnTo>
                    <a:pt x="76401" y="76001"/>
                  </a:lnTo>
                  <a:lnTo>
                    <a:pt x="76401" y="52847"/>
                  </a:lnTo>
                  <a:lnTo>
                    <a:pt x="23888" y="52847"/>
                  </a:lnTo>
                  <a:lnTo>
                    <a:pt x="23888" y="23154"/>
                  </a:lnTo>
                  <a:lnTo>
                    <a:pt x="85142" y="23154"/>
                  </a:ln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Brīvforma: forma 277">
              <a:extLst>
                <a:ext uri="{FF2B5EF4-FFF2-40B4-BE49-F238E27FC236}">
                  <a16:creationId xmlns:a16="http://schemas.microsoft.com/office/drawing/2014/main" id="{F17D5108-DD20-0CBC-ED69-AE8A6A59C0C1}"/>
                </a:ext>
              </a:extLst>
            </p:cNvPr>
            <p:cNvSpPr/>
            <p:nvPr/>
          </p:nvSpPr>
          <p:spPr>
            <a:xfrm>
              <a:off x="2560477" y="5838623"/>
              <a:ext cx="104459" cy="128847"/>
            </a:xfrm>
            <a:custGeom>
              <a:avLst/>
              <a:gdLst>
                <a:gd name="connsiteX0" fmla="*/ 104459 w 104459"/>
                <a:gd name="connsiteY0" fmla="*/ 0 h 128847"/>
                <a:gd name="connsiteX1" fmla="*/ 80538 w 104459"/>
                <a:gd name="connsiteY1" fmla="*/ 0 h 128847"/>
                <a:gd name="connsiteX2" fmla="*/ 80538 w 104459"/>
                <a:gd name="connsiteY2" fmla="*/ 94150 h 128847"/>
                <a:gd name="connsiteX3" fmla="*/ 26857 w 104459"/>
                <a:gd name="connsiteY3" fmla="*/ 0 h 128847"/>
                <a:gd name="connsiteX4" fmla="*/ 0 w 104459"/>
                <a:gd name="connsiteY4" fmla="*/ 0 h 128847"/>
                <a:gd name="connsiteX5" fmla="*/ 0 w 104459"/>
                <a:gd name="connsiteY5" fmla="*/ 128848 h 128847"/>
                <a:gd name="connsiteX6" fmla="*/ 23888 w 104459"/>
                <a:gd name="connsiteY6" fmla="*/ 128848 h 128847"/>
                <a:gd name="connsiteX7" fmla="*/ 23888 w 104459"/>
                <a:gd name="connsiteY7" fmla="*/ 35031 h 128847"/>
                <a:gd name="connsiteX8" fmla="*/ 77936 w 104459"/>
                <a:gd name="connsiteY8" fmla="*/ 128848 h 128847"/>
                <a:gd name="connsiteX9" fmla="*/ 104459 w 104459"/>
                <a:gd name="connsiteY9" fmla="*/ 128848 h 128847"/>
                <a:gd name="connsiteX10" fmla="*/ 104459 w 104459"/>
                <a:gd name="connsiteY10" fmla="*/ 0 h 12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459" h="128847">
                  <a:moveTo>
                    <a:pt x="104459" y="0"/>
                  </a:moveTo>
                  <a:lnTo>
                    <a:pt x="80538" y="0"/>
                  </a:lnTo>
                  <a:lnTo>
                    <a:pt x="80538" y="94150"/>
                  </a:lnTo>
                  <a:lnTo>
                    <a:pt x="26857" y="0"/>
                  </a:lnTo>
                  <a:lnTo>
                    <a:pt x="0" y="0"/>
                  </a:lnTo>
                  <a:lnTo>
                    <a:pt x="0" y="128848"/>
                  </a:lnTo>
                  <a:lnTo>
                    <a:pt x="23888" y="128848"/>
                  </a:lnTo>
                  <a:lnTo>
                    <a:pt x="23888" y="35031"/>
                  </a:lnTo>
                  <a:lnTo>
                    <a:pt x="77936" y="128848"/>
                  </a:lnTo>
                  <a:lnTo>
                    <a:pt x="104459" y="128848"/>
                  </a:lnTo>
                  <a:lnTo>
                    <a:pt x="104459" y="0"/>
                  </a:ln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Brīvforma: forma 278">
              <a:extLst>
                <a:ext uri="{FF2B5EF4-FFF2-40B4-BE49-F238E27FC236}">
                  <a16:creationId xmlns:a16="http://schemas.microsoft.com/office/drawing/2014/main" id="{7D0EFC8B-2F41-84BB-EFC6-1643E0BDB766}"/>
                </a:ext>
              </a:extLst>
            </p:cNvPr>
            <p:cNvSpPr/>
            <p:nvPr/>
          </p:nvSpPr>
          <p:spPr>
            <a:xfrm>
              <a:off x="3121542" y="5835854"/>
              <a:ext cx="95651" cy="134452"/>
            </a:xfrm>
            <a:custGeom>
              <a:avLst/>
              <a:gdLst>
                <a:gd name="connsiteX0" fmla="*/ 95572 w 95651"/>
                <a:gd name="connsiteY0" fmla="*/ 94521 h 134452"/>
                <a:gd name="connsiteX1" fmla="*/ 65813 w 95651"/>
                <a:gd name="connsiteY1" fmla="*/ 58356 h 134452"/>
                <a:gd name="connsiteX2" fmla="*/ 43526 w 95651"/>
                <a:gd name="connsiteY2" fmla="*/ 52884 h 134452"/>
                <a:gd name="connsiteX3" fmla="*/ 24509 w 95651"/>
                <a:gd name="connsiteY3" fmla="*/ 36803 h 134452"/>
                <a:gd name="connsiteX4" fmla="*/ 45361 w 95651"/>
                <a:gd name="connsiteY4" fmla="*/ 20355 h 134452"/>
                <a:gd name="connsiteX5" fmla="*/ 72519 w 95651"/>
                <a:gd name="connsiteY5" fmla="*/ 34001 h 134452"/>
                <a:gd name="connsiteX6" fmla="*/ 88466 w 95651"/>
                <a:gd name="connsiteY6" fmla="*/ 18087 h 134452"/>
                <a:gd name="connsiteX7" fmla="*/ 47396 w 95651"/>
                <a:gd name="connsiteY7" fmla="*/ -63 h 134452"/>
                <a:gd name="connsiteX8" fmla="*/ 688 w 95651"/>
                <a:gd name="connsiteY8" fmla="*/ 38672 h 134452"/>
                <a:gd name="connsiteX9" fmla="*/ 31916 w 95651"/>
                <a:gd name="connsiteY9" fmla="*/ 73903 h 134452"/>
                <a:gd name="connsiteX10" fmla="*/ 53835 w 95651"/>
                <a:gd name="connsiteY10" fmla="*/ 79208 h 134452"/>
                <a:gd name="connsiteX11" fmla="*/ 71751 w 95651"/>
                <a:gd name="connsiteY11" fmla="*/ 96223 h 134452"/>
                <a:gd name="connsiteX12" fmla="*/ 46162 w 95651"/>
                <a:gd name="connsiteY12" fmla="*/ 113371 h 134452"/>
                <a:gd name="connsiteX13" fmla="*/ 17136 w 95651"/>
                <a:gd name="connsiteY13" fmla="*/ 98458 h 134452"/>
                <a:gd name="connsiteX14" fmla="*/ -79 w 95651"/>
                <a:gd name="connsiteY14" fmla="*/ 115673 h 134452"/>
                <a:gd name="connsiteX15" fmla="*/ 45461 w 95651"/>
                <a:gd name="connsiteY15" fmla="*/ 134390 h 134452"/>
                <a:gd name="connsiteX16" fmla="*/ 95506 w 95651"/>
                <a:gd name="connsiteY16" fmla="*/ 94555 h 13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651" h="134452">
                  <a:moveTo>
                    <a:pt x="95572" y="94521"/>
                  </a:moveTo>
                  <a:cubicBezTo>
                    <a:pt x="95572" y="71334"/>
                    <a:pt x="81327" y="61992"/>
                    <a:pt x="65813" y="58356"/>
                  </a:cubicBezTo>
                  <a:lnTo>
                    <a:pt x="43526" y="52884"/>
                  </a:lnTo>
                  <a:cubicBezTo>
                    <a:pt x="33284" y="50149"/>
                    <a:pt x="24509" y="45945"/>
                    <a:pt x="24509" y="36803"/>
                  </a:cubicBezTo>
                  <a:cubicBezTo>
                    <a:pt x="24509" y="25093"/>
                    <a:pt x="34752" y="20355"/>
                    <a:pt x="45361" y="20355"/>
                  </a:cubicBezTo>
                  <a:cubicBezTo>
                    <a:pt x="57405" y="20355"/>
                    <a:pt x="66714" y="24125"/>
                    <a:pt x="72519" y="34001"/>
                  </a:cubicBezTo>
                  <a:lnTo>
                    <a:pt x="88466" y="18087"/>
                  </a:lnTo>
                  <a:cubicBezTo>
                    <a:pt x="79458" y="5008"/>
                    <a:pt x="65579" y="-63"/>
                    <a:pt x="47396" y="-63"/>
                  </a:cubicBezTo>
                  <a:cubicBezTo>
                    <a:pt x="22207" y="-63"/>
                    <a:pt x="688" y="14183"/>
                    <a:pt x="688" y="38672"/>
                  </a:cubicBezTo>
                  <a:cubicBezTo>
                    <a:pt x="688" y="61692"/>
                    <a:pt x="14567" y="69566"/>
                    <a:pt x="31916" y="73903"/>
                  </a:cubicBezTo>
                  <a:lnTo>
                    <a:pt x="53835" y="79208"/>
                  </a:lnTo>
                  <a:cubicBezTo>
                    <a:pt x="63844" y="82144"/>
                    <a:pt x="71751" y="86514"/>
                    <a:pt x="71751" y="96223"/>
                  </a:cubicBezTo>
                  <a:cubicBezTo>
                    <a:pt x="71751" y="108267"/>
                    <a:pt x="59307" y="113371"/>
                    <a:pt x="46162" y="113371"/>
                  </a:cubicBezTo>
                  <a:cubicBezTo>
                    <a:pt x="33017" y="113371"/>
                    <a:pt x="22975" y="108000"/>
                    <a:pt x="17136" y="98458"/>
                  </a:cubicBezTo>
                  <a:lnTo>
                    <a:pt x="-79" y="115673"/>
                  </a:lnTo>
                  <a:cubicBezTo>
                    <a:pt x="9930" y="128418"/>
                    <a:pt x="27078" y="134390"/>
                    <a:pt x="45461" y="134390"/>
                  </a:cubicBezTo>
                  <a:cubicBezTo>
                    <a:pt x="74154" y="134390"/>
                    <a:pt x="95506" y="118509"/>
                    <a:pt x="95506" y="94555"/>
                  </a:cubicBez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Brīvforma: forma 279">
              <a:extLst>
                <a:ext uri="{FF2B5EF4-FFF2-40B4-BE49-F238E27FC236}">
                  <a16:creationId xmlns:a16="http://schemas.microsoft.com/office/drawing/2014/main" id="{9CD2DB57-3E01-C834-74B0-6A4015208FA5}"/>
                </a:ext>
              </a:extLst>
            </p:cNvPr>
            <p:cNvSpPr/>
            <p:nvPr/>
          </p:nvSpPr>
          <p:spPr>
            <a:xfrm>
              <a:off x="3002669" y="5838823"/>
              <a:ext cx="100188" cy="128881"/>
            </a:xfrm>
            <a:custGeom>
              <a:avLst/>
              <a:gdLst>
                <a:gd name="connsiteX0" fmla="*/ 93771 w 100188"/>
                <a:gd name="connsiteY0" fmla="*/ 38705 h 128881"/>
                <a:gd name="connsiteX1" fmla="*/ 46863 w 100188"/>
                <a:gd name="connsiteY1" fmla="*/ -63 h 128881"/>
                <a:gd name="connsiteX2" fmla="*/ -79 w 100188"/>
                <a:gd name="connsiteY2" fmla="*/ -63 h 128881"/>
                <a:gd name="connsiteX3" fmla="*/ -79 w 100188"/>
                <a:gd name="connsiteY3" fmla="*/ 128818 h 128881"/>
                <a:gd name="connsiteX4" fmla="*/ 23742 w 100188"/>
                <a:gd name="connsiteY4" fmla="*/ 128818 h 128881"/>
                <a:gd name="connsiteX5" fmla="*/ 23742 w 100188"/>
                <a:gd name="connsiteY5" fmla="*/ 76639 h 128881"/>
                <a:gd name="connsiteX6" fmla="*/ 33150 w 100188"/>
                <a:gd name="connsiteY6" fmla="*/ 76639 h 128881"/>
                <a:gd name="connsiteX7" fmla="*/ 33484 w 100188"/>
                <a:gd name="connsiteY7" fmla="*/ 77072 h 128881"/>
                <a:gd name="connsiteX8" fmla="*/ 71384 w 100188"/>
                <a:gd name="connsiteY8" fmla="*/ 128818 h 128881"/>
                <a:gd name="connsiteX9" fmla="*/ 100110 w 100188"/>
                <a:gd name="connsiteY9" fmla="*/ 128818 h 128881"/>
                <a:gd name="connsiteX10" fmla="*/ 59274 w 100188"/>
                <a:gd name="connsiteY10" fmla="*/ 75604 h 128881"/>
                <a:gd name="connsiteX11" fmla="*/ 93771 w 100188"/>
                <a:gd name="connsiteY11" fmla="*/ 38672 h 128881"/>
                <a:gd name="connsiteX12" fmla="*/ 23709 w 100188"/>
                <a:gd name="connsiteY12" fmla="*/ 56120 h 128881"/>
                <a:gd name="connsiteX13" fmla="*/ 23709 w 100188"/>
                <a:gd name="connsiteY13" fmla="*/ 21690 h 128881"/>
                <a:gd name="connsiteX14" fmla="*/ 46329 w 100188"/>
                <a:gd name="connsiteY14" fmla="*/ 21690 h 128881"/>
                <a:gd name="connsiteX15" fmla="*/ 69116 w 100188"/>
                <a:gd name="connsiteY15" fmla="*/ 38672 h 128881"/>
                <a:gd name="connsiteX16" fmla="*/ 46329 w 100188"/>
                <a:gd name="connsiteY16" fmla="*/ 56120 h 128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0188" h="128881">
                  <a:moveTo>
                    <a:pt x="93771" y="38705"/>
                  </a:moveTo>
                  <a:cubicBezTo>
                    <a:pt x="93771" y="13716"/>
                    <a:pt x="77089" y="-63"/>
                    <a:pt x="46863" y="-63"/>
                  </a:cubicBezTo>
                  <a:lnTo>
                    <a:pt x="-79" y="-63"/>
                  </a:lnTo>
                  <a:lnTo>
                    <a:pt x="-79" y="128818"/>
                  </a:lnTo>
                  <a:lnTo>
                    <a:pt x="23742" y="128818"/>
                  </a:lnTo>
                  <a:lnTo>
                    <a:pt x="23742" y="76639"/>
                  </a:lnTo>
                  <a:lnTo>
                    <a:pt x="33150" y="76639"/>
                  </a:lnTo>
                  <a:lnTo>
                    <a:pt x="33484" y="77072"/>
                  </a:lnTo>
                  <a:lnTo>
                    <a:pt x="71384" y="128818"/>
                  </a:lnTo>
                  <a:lnTo>
                    <a:pt x="100110" y="128818"/>
                  </a:lnTo>
                  <a:lnTo>
                    <a:pt x="59274" y="75604"/>
                  </a:lnTo>
                  <a:cubicBezTo>
                    <a:pt x="80960" y="72001"/>
                    <a:pt x="93771" y="58456"/>
                    <a:pt x="93771" y="38672"/>
                  </a:cubicBezTo>
                  <a:close/>
                  <a:moveTo>
                    <a:pt x="23709" y="56120"/>
                  </a:moveTo>
                  <a:lnTo>
                    <a:pt x="23709" y="21690"/>
                  </a:lnTo>
                  <a:lnTo>
                    <a:pt x="46329" y="21690"/>
                  </a:lnTo>
                  <a:cubicBezTo>
                    <a:pt x="61476" y="21690"/>
                    <a:pt x="69116" y="27395"/>
                    <a:pt x="69116" y="38672"/>
                  </a:cubicBezTo>
                  <a:cubicBezTo>
                    <a:pt x="69116" y="49948"/>
                    <a:pt x="61476" y="56120"/>
                    <a:pt x="46329" y="56120"/>
                  </a:cubicBez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Brīvforma: forma 280">
              <a:extLst>
                <a:ext uri="{FF2B5EF4-FFF2-40B4-BE49-F238E27FC236}">
                  <a16:creationId xmlns:a16="http://schemas.microsoft.com/office/drawing/2014/main" id="{68E8E28A-4D5F-55C0-1F2C-D2DBA9E961EC}"/>
                </a:ext>
              </a:extLst>
            </p:cNvPr>
            <p:cNvSpPr/>
            <p:nvPr/>
          </p:nvSpPr>
          <p:spPr>
            <a:xfrm>
              <a:off x="2416649" y="5838389"/>
              <a:ext cx="111432" cy="131583"/>
            </a:xfrm>
            <a:custGeom>
              <a:avLst/>
              <a:gdLst>
                <a:gd name="connsiteX0" fmla="*/ 111353 w 111432"/>
                <a:gd name="connsiteY0" fmla="*/ 77606 h 131583"/>
                <a:gd name="connsiteX1" fmla="*/ 55637 w 111432"/>
                <a:gd name="connsiteY1" fmla="*/ 131521 h 131583"/>
                <a:gd name="connsiteX2" fmla="*/ -79 w 111432"/>
                <a:gd name="connsiteY2" fmla="*/ 77606 h 131583"/>
                <a:gd name="connsiteX3" fmla="*/ -79 w 111432"/>
                <a:gd name="connsiteY3" fmla="*/ -63 h 131583"/>
                <a:gd name="connsiteX4" fmla="*/ 25811 w 111432"/>
                <a:gd name="connsiteY4" fmla="*/ -63 h 131583"/>
                <a:gd name="connsiteX5" fmla="*/ 25811 w 111432"/>
                <a:gd name="connsiteY5" fmla="*/ 76338 h 131583"/>
                <a:gd name="connsiteX6" fmla="*/ 55637 w 111432"/>
                <a:gd name="connsiteY6" fmla="*/ 106899 h 131583"/>
                <a:gd name="connsiteX7" fmla="*/ 85464 w 111432"/>
                <a:gd name="connsiteY7" fmla="*/ 76338 h 131583"/>
                <a:gd name="connsiteX8" fmla="*/ 85464 w 111432"/>
                <a:gd name="connsiteY8" fmla="*/ -63 h 131583"/>
                <a:gd name="connsiteX9" fmla="*/ 111353 w 111432"/>
                <a:gd name="connsiteY9" fmla="*/ -63 h 131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432" h="131583">
                  <a:moveTo>
                    <a:pt x="111353" y="77606"/>
                  </a:moveTo>
                  <a:cubicBezTo>
                    <a:pt x="111353" y="113371"/>
                    <a:pt x="88533" y="131521"/>
                    <a:pt x="55637" y="131521"/>
                  </a:cubicBezTo>
                  <a:cubicBezTo>
                    <a:pt x="22741" y="131521"/>
                    <a:pt x="-79" y="113338"/>
                    <a:pt x="-79" y="77606"/>
                  </a:cubicBezTo>
                  <a:lnTo>
                    <a:pt x="-79" y="-63"/>
                  </a:lnTo>
                  <a:lnTo>
                    <a:pt x="25811" y="-63"/>
                  </a:lnTo>
                  <a:lnTo>
                    <a:pt x="25811" y="76338"/>
                  </a:lnTo>
                  <a:cubicBezTo>
                    <a:pt x="25811" y="97591"/>
                    <a:pt x="37821" y="106899"/>
                    <a:pt x="55637" y="106899"/>
                  </a:cubicBezTo>
                  <a:cubicBezTo>
                    <a:pt x="73453" y="106899"/>
                    <a:pt x="85464" y="97557"/>
                    <a:pt x="85464" y="76338"/>
                  </a:cubicBezTo>
                  <a:lnTo>
                    <a:pt x="85464" y="-63"/>
                  </a:lnTo>
                  <a:lnTo>
                    <a:pt x="111353" y="-63"/>
                  </a:ln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Brīvforma: forma 281">
              <a:extLst>
                <a:ext uri="{FF2B5EF4-FFF2-40B4-BE49-F238E27FC236}">
                  <a16:creationId xmlns:a16="http://schemas.microsoft.com/office/drawing/2014/main" id="{99E81D12-87C4-EA40-09BE-4C4A6CC346B5}"/>
                </a:ext>
              </a:extLst>
            </p:cNvPr>
            <p:cNvSpPr/>
            <p:nvPr/>
          </p:nvSpPr>
          <p:spPr>
            <a:xfrm>
              <a:off x="2697298" y="5838389"/>
              <a:ext cx="25789" cy="129314"/>
            </a:xfrm>
            <a:custGeom>
              <a:avLst/>
              <a:gdLst>
                <a:gd name="connsiteX0" fmla="*/ 0 w 25789"/>
                <a:gd name="connsiteY0" fmla="*/ 0 h 129314"/>
                <a:gd name="connsiteX1" fmla="*/ 25790 w 25789"/>
                <a:gd name="connsiteY1" fmla="*/ 0 h 129314"/>
                <a:gd name="connsiteX2" fmla="*/ 25790 w 25789"/>
                <a:gd name="connsiteY2" fmla="*/ 129315 h 129314"/>
                <a:gd name="connsiteX3" fmla="*/ 0 w 25789"/>
                <a:gd name="connsiteY3" fmla="*/ 129315 h 129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89" h="129314">
                  <a:moveTo>
                    <a:pt x="0" y="0"/>
                  </a:moveTo>
                  <a:lnTo>
                    <a:pt x="25790" y="0"/>
                  </a:lnTo>
                  <a:lnTo>
                    <a:pt x="25790" y="129315"/>
                  </a:lnTo>
                  <a:lnTo>
                    <a:pt x="0" y="129315"/>
                  </a:ln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Brīvforma: forma 282">
              <a:extLst>
                <a:ext uri="{FF2B5EF4-FFF2-40B4-BE49-F238E27FC236}">
                  <a16:creationId xmlns:a16="http://schemas.microsoft.com/office/drawing/2014/main" id="{91E77B8C-4390-52F3-A4FC-854FC98B6D0C}"/>
                </a:ext>
              </a:extLst>
            </p:cNvPr>
            <p:cNvSpPr/>
            <p:nvPr/>
          </p:nvSpPr>
          <p:spPr>
            <a:xfrm>
              <a:off x="2737868" y="5838389"/>
              <a:ext cx="128480" cy="129314"/>
            </a:xfrm>
            <a:custGeom>
              <a:avLst/>
              <a:gdLst>
                <a:gd name="connsiteX0" fmla="*/ 79904 w 128480"/>
                <a:gd name="connsiteY0" fmla="*/ 129315 h 129314"/>
                <a:gd name="connsiteX1" fmla="*/ 48576 w 128480"/>
                <a:gd name="connsiteY1" fmla="*/ 129315 h 129314"/>
                <a:gd name="connsiteX2" fmla="*/ 0 w 128480"/>
                <a:gd name="connsiteY2" fmla="*/ 0 h 129314"/>
                <a:gd name="connsiteX3" fmla="*/ 27424 w 128480"/>
                <a:gd name="connsiteY3" fmla="*/ 0 h 129314"/>
                <a:gd name="connsiteX4" fmla="*/ 64491 w 128480"/>
                <a:gd name="connsiteY4" fmla="*/ 103192 h 129314"/>
                <a:gd name="connsiteX5" fmla="*/ 101690 w 128480"/>
                <a:gd name="connsiteY5" fmla="*/ 0 h 129314"/>
                <a:gd name="connsiteX6" fmla="*/ 128481 w 128480"/>
                <a:gd name="connsiteY6" fmla="*/ 0 h 129314"/>
                <a:gd name="connsiteX7" fmla="*/ 79904 w 128480"/>
                <a:gd name="connsiteY7" fmla="*/ 129315 h 129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480" h="129314">
                  <a:moveTo>
                    <a:pt x="79904" y="129315"/>
                  </a:moveTo>
                  <a:lnTo>
                    <a:pt x="48576" y="129315"/>
                  </a:lnTo>
                  <a:lnTo>
                    <a:pt x="0" y="0"/>
                  </a:lnTo>
                  <a:lnTo>
                    <a:pt x="27424" y="0"/>
                  </a:lnTo>
                  <a:lnTo>
                    <a:pt x="64491" y="103192"/>
                  </a:lnTo>
                  <a:lnTo>
                    <a:pt x="101690" y="0"/>
                  </a:lnTo>
                  <a:lnTo>
                    <a:pt x="128481" y="0"/>
                  </a:lnTo>
                  <a:lnTo>
                    <a:pt x="79904" y="129315"/>
                  </a:ln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Brīvforma: forma 283">
              <a:extLst>
                <a:ext uri="{FF2B5EF4-FFF2-40B4-BE49-F238E27FC236}">
                  <a16:creationId xmlns:a16="http://schemas.microsoft.com/office/drawing/2014/main" id="{9E9B1B5D-BFA8-EDB9-93DD-2CF6D26AAB44}"/>
                </a:ext>
              </a:extLst>
            </p:cNvPr>
            <p:cNvSpPr/>
            <p:nvPr/>
          </p:nvSpPr>
          <p:spPr>
            <a:xfrm>
              <a:off x="3241415" y="5838389"/>
              <a:ext cx="25789" cy="129314"/>
            </a:xfrm>
            <a:custGeom>
              <a:avLst/>
              <a:gdLst>
                <a:gd name="connsiteX0" fmla="*/ 0 w 25789"/>
                <a:gd name="connsiteY0" fmla="*/ 0 h 129314"/>
                <a:gd name="connsiteX1" fmla="*/ 25790 w 25789"/>
                <a:gd name="connsiteY1" fmla="*/ 0 h 129314"/>
                <a:gd name="connsiteX2" fmla="*/ 25790 w 25789"/>
                <a:gd name="connsiteY2" fmla="*/ 129315 h 129314"/>
                <a:gd name="connsiteX3" fmla="*/ 0 w 25789"/>
                <a:gd name="connsiteY3" fmla="*/ 129315 h 129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89" h="129314">
                  <a:moveTo>
                    <a:pt x="0" y="0"/>
                  </a:moveTo>
                  <a:lnTo>
                    <a:pt x="25790" y="0"/>
                  </a:lnTo>
                  <a:lnTo>
                    <a:pt x="25790" y="129315"/>
                  </a:lnTo>
                  <a:lnTo>
                    <a:pt x="0" y="129315"/>
                  </a:ln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Brīvforma: forma 284">
              <a:extLst>
                <a:ext uri="{FF2B5EF4-FFF2-40B4-BE49-F238E27FC236}">
                  <a16:creationId xmlns:a16="http://schemas.microsoft.com/office/drawing/2014/main" id="{1D9FAD1E-8B4E-AE0B-2F97-895DFD0BC916}"/>
                </a:ext>
              </a:extLst>
            </p:cNvPr>
            <p:cNvSpPr/>
            <p:nvPr/>
          </p:nvSpPr>
          <p:spPr>
            <a:xfrm>
              <a:off x="3389446" y="5838556"/>
              <a:ext cx="123509" cy="129248"/>
            </a:xfrm>
            <a:custGeom>
              <a:avLst/>
              <a:gdLst>
                <a:gd name="connsiteX0" fmla="*/ 74833 w 123509"/>
                <a:gd name="connsiteY0" fmla="*/ 77569 h 129248"/>
                <a:gd name="connsiteX1" fmla="*/ 74833 w 123509"/>
                <a:gd name="connsiteY1" fmla="*/ 129248 h 129248"/>
                <a:gd name="connsiteX2" fmla="*/ 49310 w 123509"/>
                <a:gd name="connsiteY2" fmla="*/ 129248 h 129248"/>
                <a:gd name="connsiteX3" fmla="*/ 49310 w 123509"/>
                <a:gd name="connsiteY3" fmla="*/ 77502 h 129248"/>
                <a:gd name="connsiteX4" fmla="*/ 0 w 123509"/>
                <a:gd name="connsiteY4" fmla="*/ 0 h 129248"/>
                <a:gd name="connsiteX5" fmla="*/ 30027 w 123509"/>
                <a:gd name="connsiteY5" fmla="*/ 0 h 129248"/>
                <a:gd name="connsiteX6" fmla="*/ 62222 w 123509"/>
                <a:gd name="connsiteY6" fmla="*/ 54348 h 129248"/>
                <a:gd name="connsiteX7" fmla="*/ 94417 w 123509"/>
                <a:gd name="connsiteY7" fmla="*/ 0 h 129248"/>
                <a:gd name="connsiteX8" fmla="*/ 123510 w 123509"/>
                <a:gd name="connsiteY8" fmla="*/ 0 h 129248"/>
                <a:gd name="connsiteX9" fmla="*/ 74833 w 123509"/>
                <a:gd name="connsiteY9" fmla="*/ 77569 h 129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509" h="129248">
                  <a:moveTo>
                    <a:pt x="74833" y="77569"/>
                  </a:moveTo>
                  <a:lnTo>
                    <a:pt x="74833" y="129248"/>
                  </a:lnTo>
                  <a:lnTo>
                    <a:pt x="49310" y="129248"/>
                  </a:lnTo>
                  <a:lnTo>
                    <a:pt x="49310" y="77502"/>
                  </a:lnTo>
                  <a:lnTo>
                    <a:pt x="0" y="0"/>
                  </a:lnTo>
                  <a:lnTo>
                    <a:pt x="30027" y="0"/>
                  </a:lnTo>
                  <a:lnTo>
                    <a:pt x="62222" y="54348"/>
                  </a:lnTo>
                  <a:lnTo>
                    <a:pt x="94417" y="0"/>
                  </a:lnTo>
                  <a:lnTo>
                    <a:pt x="123510" y="0"/>
                  </a:lnTo>
                  <a:lnTo>
                    <a:pt x="74833" y="77569"/>
                  </a:ln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Brīvforma: forma 285">
              <a:extLst>
                <a:ext uri="{FF2B5EF4-FFF2-40B4-BE49-F238E27FC236}">
                  <a16:creationId xmlns:a16="http://schemas.microsoft.com/office/drawing/2014/main" id="{FDECAFD6-7B95-1BCD-BED5-4AFC96ED2585}"/>
                </a:ext>
              </a:extLst>
            </p:cNvPr>
            <p:cNvSpPr/>
            <p:nvPr/>
          </p:nvSpPr>
          <p:spPr>
            <a:xfrm>
              <a:off x="2331540" y="5621930"/>
              <a:ext cx="23821" cy="128580"/>
            </a:xfrm>
            <a:custGeom>
              <a:avLst/>
              <a:gdLst>
                <a:gd name="connsiteX0" fmla="*/ 0 w 23821"/>
                <a:gd name="connsiteY0" fmla="*/ 0 h 128580"/>
                <a:gd name="connsiteX1" fmla="*/ 23821 w 23821"/>
                <a:gd name="connsiteY1" fmla="*/ 0 h 128580"/>
                <a:gd name="connsiteX2" fmla="*/ 23821 w 23821"/>
                <a:gd name="connsiteY2" fmla="*/ 128581 h 128580"/>
                <a:gd name="connsiteX3" fmla="*/ 0 w 23821"/>
                <a:gd name="connsiteY3" fmla="*/ 128581 h 128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21" h="128580">
                  <a:moveTo>
                    <a:pt x="0" y="0"/>
                  </a:moveTo>
                  <a:lnTo>
                    <a:pt x="23821" y="0"/>
                  </a:lnTo>
                  <a:lnTo>
                    <a:pt x="23821" y="128581"/>
                  </a:lnTo>
                  <a:lnTo>
                    <a:pt x="0" y="128581"/>
                  </a:ln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Brīvforma: forma 286">
              <a:extLst>
                <a:ext uri="{FF2B5EF4-FFF2-40B4-BE49-F238E27FC236}">
                  <a16:creationId xmlns:a16="http://schemas.microsoft.com/office/drawing/2014/main" id="{4EA69A37-BD8E-455C-3304-12EAD425F610}"/>
                </a:ext>
              </a:extLst>
            </p:cNvPr>
            <p:cNvSpPr/>
            <p:nvPr/>
          </p:nvSpPr>
          <p:spPr>
            <a:xfrm>
              <a:off x="2703737" y="5621897"/>
              <a:ext cx="93082" cy="128614"/>
            </a:xfrm>
            <a:custGeom>
              <a:avLst/>
              <a:gdLst>
                <a:gd name="connsiteX0" fmla="*/ 0 w 93082"/>
                <a:gd name="connsiteY0" fmla="*/ 23154 h 128614"/>
                <a:gd name="connsiteX1" fmla="*/ 34431 w 93082"/>
                <a:gd name="connsiteY1" fmla="*/ 23154 h 128614"/>
                <a:gd name="connsiteX2" fmla="*/ 34431 w 93082"/>
                <a:gd name="connsiteY2" fmla="*/ 128614 h 128614"/>
                <a:gd name="connsiteX3" fmla="*/ 58285 w 93082"/>
                <a:gd name="connsiteY3" fmla="*/ 128614 h 128614"/>
                <a:gd name="connsiteX4" fmla="*/ 58285 w 93082"/>
                <a:gd name="connsiteY4" fmla="*/ 23154 h 128614"/>
                <a:gd name="connsiteX5" fmla="*/ 93083 w 93082"/>
                <a:gd name="connsiteY5" fmla="*/ 23154 h 128614"/>
                <a:gd name="connsiteX6" fmla="*/ 93083 w 93082"/>
                <a:gd name="connsiteY6" fmla="*/ 0 h 128614"/>
                <a:gd name="connsiteX7" fmla="*/ 0 w 93082"/>
                <a:gd name="connsiteY7" fmla="*/ 0 h 128614"/>
                <a:gd name="connsiteX8" fmla="*/ 0 w 93082"/>
                <a:gd name="connsiteY8" fmla="*/ 23154 h 128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082" h="128614">
                  <a:moveTo>
                    <a:pt x="0" y="23154"/>
                  </a:moveTo>
                  <a:lnTo>
                    <a:pt x="34431" y="23154"/>
                  </a:lnTo>
                  <a:lnTo>
                    <a:pt x="34431" y="128614"/>
                  </a:lnTo>
                  <a:lnTo>
                    <a:pt x="58285" y="128614"/>
                  </a:lnTo>
                  <a:lnTo>
                    <a:pt x="58285" y="23154"/>
                  </a:lnTo>
                  <a:lnTo>
                    <a:pt x="93083" y="23154"/>
                  </a:lnTo>
                  <a:lnTo>
                    <a:pt x="93083" y="0"/>
                  </a:lnTo>
                  <a:lnTo>
                    <a:pt x="0" y="0"/>
                  </a:lnTo>
                  <a:lnTo>
                    <a:pt x="0" y="23154"/>
                  </a:ln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Brīvforma: forma 287">
              <a:extLst>
                <a:ext uri="{FF2B5EF4-FFF2-40B4-BE49-F238E27FC236}">
                  <a16:creationId xmlns:a16="http://schemas.microsoft.com/office/drawing/2014/main" id="{8A69E61E-C17A-9FFC-1E98-605831BE87A6}"/>
                </a:ext>
              </a:extLst>
            </p:cNvPr>
            <p:cNvSpPr/>
            <p:nvPr/>
          </p:nvSpPr>
          <p:spPr>
            <a:xfrm>
              <a:off x="2821442" y="5621930"/>
              <a:ext cx="84942" cy="128580"/>
            </a:xfrm>
            <a:custGeom>
              <a:avLst/>
              <a:gdLst>
                <a:gd name="connsiteX0" fmla="*/ 0 w 84942"/>
                <a:gd name="connsiteY0" fmla="*/ 128581 h 128580"/>
                <a:gd name="connsiteX1" fmla="*/ 84942 w 84942"/>
                <a:gd name="connsiteY1" fmla="*/ 128581 h 128580"/>
                <a:gd name="connsiteX2" fmla="*/ 84942 w 84942"/>
                <a:gd name="connsiteY2" fmla="*/ 105427 h 128580"/>
                <a:gd name="connsiteX3" fmla="*/ 23855 w 84942"/>
                <a:gd name="connsiteY3" fmla="*/ 105427 h 128580"/>
                <a:gd name="connsiteX4" fmla="*/ 23855 w 84942"/>
                <a:gd name="connsiteY4" fmla="*/ 75867 h 128580"/>
                <a:gd name="connsiteX5" fmla="*/ 76201 w 84942"/>
                <a:gd name="connsiteY5" fmla="*/ 75867 h 128580"/>
                <a:gd name="connsiteX6" fmla="*/ 76201 w 84942"/>
                <a:gd name="connsiteY6" fmla="*/ 52714 h 128580"/>
                <a:gd name="connsiteX7" fmla="*/ 23855 w 84942"/>
                <a:gd name="connsiteY7" fmla="*/ 52714 h 128580"/>
                <a:gd name="connsiteX8" fmla="*/ 23855 w 84942"/>
                <a:gd name="connsiteY8" fmla="*/ 23154 h 128580"/>
                <a:gd name="connsiteX9" fmla="*/ 84942 w 84942"/>
                <a:gd name="connsiteY9" fmla="*/ 23154 h 128580"/>
                <a:gd name="connsiteX10" fmla="*/ 84942 w 84942"/>
                <a:gd name="connsiteY10" fmla="*/ 0 h 128580"/>
                <a:gd name="connsiteX11" fmla="*/ 0 w 84942"/>
                <a:gd name="connsiteY11" fmla="*/ 0 h 128580"/>
                <a:gd name="connsiteX12" fmla="*/ 0 w 84942"/>
                <a:gd name="connsiteY12" fmla="*/ 128581 h 128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4942" h="128580">
                  <a:moveTo>
                    <a:pt x="0" y="128581"/>
                  </a:moveTo>
                  <a:lnTo>
                    <a:pt x="84942" y="128581"/>
                  </a:lnTo>
                  <a:lnTo>
                    <a:pt x="84942" y="105427"/>
                  </a:lnTo>
                  <a:lnTo>
                    <a:pt x="23855" y="105427"/>
                  </a:lnTo>
                  <a:lnTo>
                    <a:pt x="23855" y="75867"/>
                  </a:lnTo>
                  <a:lnTo>
                    <a:pt x="76201" y="75867"/>
                  </a:lnTo>
                  <a:lnTo>
                    <a:pt x="76201" y="52714"/>
                  </a:lnTo>
                  <a:lnTo>
                    <a:pt x="23855" y="52714"/>
                  </a:lnTo>
                  <a:lnTo>
                    <a:pt x="23855" y="23154"/>
                  </a:lnTo>
                  <a:lnTo>
                    <a:pt x="84942" y="23154"/>
                  </a:lnTo>
                  <a:lnTo>
                    <a:pt x="84942" y="0"/>
                  </a:lnTo>
                  <a:lnTo>
                    <a:pt x="0" y="0"/>
                  </a:lnTo>
                  <a:lnTo>
                    <a:pt x="0" y="128581"/>
                  </a:ln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Brīvforma: forma 288">
              <a:extLst>
                <a:ext uri="{FF2B5EF4-FFF2-40B4-BE49-F238E27FC236}">
                  <a16:creationId xmlns:a16="http://schemas.microsoft.com/office/drawing/2014/main" id="{17AD2C41-61DD-7323-237B-8B3BE690287C}"/>
                </a:ext>
              </a:extLst>
            </p:cNvPr>
            <p:cNvSpPr/>
            <p:nvPr/>
          </p:nvSpPr>
          <p:spPr>
            <a:xfrm>
              <a:off x="3060020" y="5621563"/>
              <a:ext cx="99588" cy="128580"/>
            </a:xfrm>
            <a:custGeom>
              <a:avLst/>
              <a:gdLst>
                <a:gd name="connsiteX0" fmla="*/ 75801 w 99588"/>
                <a:gd name="connsiteY0" fmla="*/ 51479 h 128580"/>
                <a:gd name="connsiteX1" fmla="*/ 23855 w 99588"/>
                <a:gd name="connsiteY1" fmla="*/ 51479 h 128580"/>
                <a:gd name="connsiteX2" fmla="*/ 23855 w 99588"/>
                <a:gd name="connsiteY2" fmla="*/ 0 h 128580"/>
                <a:gd name="connsiteX3" fmla="*/ 0 w 99588"/>
                <a:gd name="connsiteY3" fmla="*/ 0 h 128580"/>
                <a:gd name="connsiteX4" fmla="*/ 0 w 99588"/>
                <a:gd name="connsiteY4" fmla="*/ 128581 h 128580"/>
                <a:gd name="connsiteX5" fmla="*/ 23855 w 99588"/>
                <a:gd name="connsiteY5" fmla="*/ 128581 h 128580"/>
                <a:gd name="connsiteX6" fmla="*/ 23855 w 99588"/>
                <a:gd name="connsiteY6" fmla="*/ 74600 h 128580"/>
                <a:gd name="connsiteX7" fmla="*/ 75801 w 99588"/>
                <a:gd name="connsiteY7" fmla="*/ 74600 h 128580"/>
                <a:gd name="connsiteX8" fmla="*/ 75801 w 99588"/>
                <a:gd name="connsiteY8" fmla="*/ 128581 h 128580"/>
                <a:gd name="connsiteX9" fmla="*/ 99588 w 99588"/>
                <a:gd name="connsiteY9" fmla="*/ 128581 h 128580"/>
                <a:gd name="connsiteX10" fmla="*/ 99588 w 99588"/>
                <a:gd name="connsiteY10" fmla="*/ 0 h 128580"/>
                <a:gd name="connsiteX11" fmla="*/ 75801 w 99588"/>
                <a:gd name="connsiteY11" fmla="*/ 0 h 128580"/>
                <a:gd name="connsiteX12" fmla="*/ 75801 w 99588"/>
                <a:gd name="connsiteY12" fmla="*/ 51479 h 128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588" h="128580">
                  <a:moveTo>
                    <a:pt x="75801" y="51479"/>
                  </a:moveTo>
                  <a:lnTo>
                    <a:pt x="23855" y="51479"/>
                  </a:lnTo>
                  <a:lnTo>
                    <a:pt x="23855" y="0"/>
                  </a:lnTo>
                  <a:lnTo>
                    <a:pt x="0" y="0"/>
                  </a:lnTo>
                  <a:lnTo>
                    <a:pt x="0" y="128581"/>
                  </a:lnTo>
                  <a:lnTo>
                    <a:pt x="23855" y="128581"/>
                  </a:lnTo>
                  <a:lnTo>
                    <a:pt x="23855" y="74600"/>
                  </a:lnTo>
                  <a:lnTo>
                    <a:pt x="75801" y="74600"/>
                  </a:lnTo>
                  <a:lnTo>
                    <a:pt x="75801" y="128581"/>
                  </a:lnTo>
                  <a:lnTo>
                    <a:pt x="99588" y="128581"/>
                  </a:lnTo>
                  <a:lnTo>
                    <a:pt x="99588" y="0"/>
                  </a:lnTo>
                  <a:lnTo>
                    <a:pt x="75801" y="0"/>
                  </a:lnTo>
                  <a:lnTo>
                    <a:pt x="75801" y="51479"/>
                  </a:ln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Brīvforma: forma 289">
              <a:extLst>
                <a:ext uri="{FF2B5EF4-FFF2-40B4-BE49-F238E27FC236}">
                  <a16:creationId xmlns:a16="http://schemas.microsoft.com/office/drawing/2014/main" id="{21A296E8-3236-BBC4-27D0-75AC48FB55F1}"/>
                </a:ext>
              </a:extLst>
            </p:cNvPr>
            <p:cNvSpPr/>
            <p:nvPr/>
          </p:nvSpPr>
          <p:spPr>
            <a:xfrm>
              <a:off x="3190303" y="5621563"/>
              <a:ext cx="104192" cy="128580"/>
            </a:xfrm>
            <a:custGeom>
              <a:avLst/>
              <a:gdLst>
                <a:gd name="connsiteX0" fmla="*/ 23821 w 104192"/>
                <a:gd name="connsiteY0" fmla="*/ 34931 h 128580"/>
                <a:gd name="connsiteX1" fmla="*/ 77769 w 104192"/>
                <a:gd name="connsiteY1" fmla="*/ 128581 h 128580"/>
                <a:gd name="connsiteX2" fmla="*/ 104192 w 104192"/>
                <a:gd name="connsiteY2" fmla="*/ 128581 h 128580"/>
                <a:gd name="connsiteX3" fmla="*/ 104192 w 104192"/>
                <a:gd name="connsiteY3" fmla="*/ 0 h 128580"/>
                <a:gd name="connsiteX4" fmla="*/ 80371 w 104192"/>
                <a:gd name="connsiteY4" fmla="*/ 0 h 128580"/>
                <a:gd name="connsiteX5" fmla="*/ 80371 w 104192"/>
                <a:gd name="connsiteY5" fmla="*/ 93917 h 128580"/>
                <a:gd name="connsiteX6" fmla="*/ 26790 w 104192"/>
                <a:gd name="connsiteY6" fmla="*/ 0 h 128580"/>
                <a:gd name="connsiteX7" fmla="*/ 0 w 104192"/>
                <a:gd name="connsiteY7" fmla="*/ 0 h 128580"/>
                <a:gd name="connsiteX8" fmla="*/ 0 w 104192"/>
                <a:gd name="connsiteY8" fmla="*/ 128581 h 128580"/>
                <a:gd name="connsiteX9" fmla="*/ 23821 w 104192"/>
                <a:gd name="connsiteY9" fmla="*/ 128581 h 128580"/>
                <a:gd name="connsiteX10" fmla="*/ 23821 w 104192"/>
                <a:gd name="connsiteY10" fmla="*/ 34931 h 128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192" h="128580">
                  <a:moveTo>
                    <a:pt x="23821" y="34931"/>
                  </a:moveTo>
                  <a:lnTo>
                    <a:pt x="77769" y="128581"/>
                  </a:lnTo>
                  <a:lnTo>
                    <a:pt x="104192" y="128581"/>
                  </a:lnTo>
                  <a:lnTo>
                    <a:pt x="104192" y="0"/>
                  </a:lnTo>
                  <a:lnTo>
                    <a:pt x="80371" y="0"/>
                  </a:lnTo>
                  <a:lnTo>
                    <a:pt x="80371" y="93917"/>
                  </a:lnTo>
                  <a:lnTo>
                    <a:pt x="26790" y="0"/>
                  </a:lnTo>
                  <a:lnTo>
                    <a:pt x="0" y="0"/>
                  </a:lnTo>
                  <a:lnTo>
                    <a:pt x="0" y="128581"/>
                  </a:lnTo>
                  <a:lnTo>
                    <a:pt x="23821" y="128581"/>
                  </a:lnTo>
                  <a:lnTo>
                    <a:pt x="23821" y="34931"/>
                  </a:ln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Brīvforma: forma 290">
              <a:extLst>
                <a:ext uri="{FF2B5EF4-FFF2-40B4-BE49-F238E27FC236}">
                  <a16:creationId xmlns:a16="http://schemas.microsoft.com/office/drawing/2014/main" id="{907F14C8-89F1-6EC3-7994-82A633E0E3E5}"/>
                </a:ext>
              </a:extLst>
            </p:cNvPr>
            <p:cNvSpPr/>
            <p:nvPr/>
          </p:nvSpPr>
          <p:spPr>
            <a:xfrm>
              <a:off x="3324989" y="5621563"/>
              <a:ext cx="23821" cy="128580"/>
            </a:xfrm>
            <a:custGeom>
              <a:avLst/>
              <a:gdLst>
                <a:gd name="connsiteX0" fmla="*/ 0 w 23821"/>
                <a:gd name="connsiteY0" fmla="*/ 0 h 128580"/>
                <a:gd name="connsiteX1" fmla="*/ 23821 w 23821"/>
                <a:gd name="connsiteY1" fmla="*/ 0 h 128580"/>
                <a:gd name="connsiteX2" fmla="*/ 23821 w 23821"/>
                <a:gd name="connsiteY2" fmla="*/ 128581 h 128580"/>
                <a:gd name="connsiteX3" fmla="*/ 0 w 23821"/>
                <a:gd name="connsiteY3" fmla="*/ 128581 h 128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21" h="128580">
                  <a:moveTo>
                    <a:pt x="0" y="0"/>
                  </a:moveTo>
                  <a:lnTo>
                    <a:pt x="23821" y="0"/>
                  </a:lnTo>
                  <a:lnTo>
                    <a:pt x="23821" y="128581"/>
                  </a:lnTo>
                  <a:lnTo>
                    <a:pt x="0" y="128581"/>
                  </a:ln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Brīvforma: forma 291">
              <a:extLst>
                <a:ext uri="{FF2B5EF4-FFF2-40B4-BE49-F238E27FC236}">
                  <a16:creationId xmlns:a16="http://schemas.microsoft.com/office/drawing/2014/main" id="{4D2ECCC8-1A76-70AB-C077-79FBB2FF1793}"/>
                </a:ext>
              </a:extLst>
            </p:cNvPr>
            <p:cNvSpPr/>
            <p:nvPr/>
          </p:nvSpPr>
          <p:spPr>
            <a:xfrm>
              <a:off x="3493939" y="5622731"/>
              <a:ext cx="117904" cy="128113"/>
            </a:xfrm>
            <a:custGeom>
              <a:avLst/>
              <a:gdLst>
                <a:gd name="connsiteX0" fmla="*/ 43526 w 117904"/>
                <a:gd name="connsiteY0" fmla="*/ -63 h 128113"/>
                <a:gd name="connsiteX1" fmla="*/ -79 w 117904"/>
                <a:gd name="connsiteY1" fmla="*/ 128051 h 128113"/>
                <a:gd name="connsiteX2" fmla="*/ 23275 w 117904"/>
                <a:gd name="connsiteY2" fmla="*/ 128051 h 128113"/>
                <a:gd name="connsiteX3" fmla="*/ 30415 w 117904"/>
                <a:gd name="connsiteY3" fmla="*/ 107066 h 128113"/>
                <a:gd name="connsiteX4" fmla="*/ 87499 w 117904"/>
                <a:gd name="connsiteY4" fmla="*/ 107066 h 128113"/>
                <a:gd name="connsiteX5" fmla="*/ 94472 w 117904"/>
                <a:gd name="connsiteY5" fmla="*/ 128051 h 128113"/>
                <a:gd name="connsiteX6" fmla="*/ 117826 w 117904"/>
                <a:gd name="connsiteY6" fmla="*/ 128051 h 128113"/>
                <a:gd name="connsiteX7" fmla="*/ 75154 w 117904"/>
                <a:gd name="connsiteY7" fmla="*/ -63 h 128113"/>
                <a:gd name="connsiteX8" fmla="*/ 43760 w 117904"/>
                <a:gd name="connsiteY8" fmla="*/ -63 h 128113"/>
                <a:gd name="connsiteX9" fmla="*/ 37821 w 117904"/>
                <a:gd name="connsiteY9" fmla="*/ 85080 h 128113"/>
                <a:gd name="connsiteX10" fmla="*/ 59207 w 117904"/>
                <a:gd name="connsiteY10" fmla="*/ 22257 h 128113"/>
                <a:gd name="connsiteX11" fmla="*/ 79992 w 117904"/>
                <a:gd name="connsiteY11" fmla="*/ 85080 h 128113"/>
                <a:gd name="connsiteX12" fmla="*/ 37821 w 117904"/>
                <a:gd name="connsiteY12" fmla="*/ 85080 h 128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904" h="128113">
                  <a:moveTo>
                    <a:pt x="43526" y="-63"/>
                  </a:moveTo>
                  <a:lnTo>
                    <a:pt x="-79" y="128051"/>
                  </a:lnTo>
                  <a:lnTo>
                    <a:pt x="23275" y="128051"/>
                  </a:lnTo>
                  <a:lnTo>
                    <a:pt x="30415" y="107066"/>
                  </a:lnTo>
                  <a:lnTo>
                    <a:pt x="87499" y="107066"/>
                  </a:lnTo>
                  <a:lnTo>
                    <a:pt x="94472" y="128051"/>
                  </a:lnTo>
                  <a:lnTo>
                    <a:pt x="117826" y="128051"/>
                  </a:lnTo>
                  <a:lnTo>
                    <a:pt x="75154" y="-63"/>
                  </a:lnTo>
                  <a:lnTo>
                    <a:pt x="43760" y="-63"/>
                  </a:lnTo>
                  <a:close/>
                  <a:moveTo>
                    <a:pt x="37821" y="85080"/>
                  </a:moveTo>
                  <a:lnTo>
                    <a:pt x="59207" y="22257"/>
                  </a:lnTo>
                  <a:lnTo>
                    <a:pt x="79992" y="85080"/>
                  </a:lnTo>
                  <a:lnTo>
                    <a:pt x="37821" y="85080"/>
                  </a:ln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Brīvforma: forma 292">
              <a:extLst>
                <a:ext uri="{FF2B5EF4-FFF2-40B4-BE49-F238E27FC236}">
                  <a16:creationId xmlns:a16="http://schemas.microsoft.com/office/drawing/2014/main" id="{880F2BBA-B0F0-E9BA-F291-D39E1E792358}"/>
                </a:ext>
              </a:extLst>
            </p:cNvPr>
            <p:cNvSpPr/>
            <p:nvPr/>
          </p:nvSpPr>
          <p:spPr>
            <a:xfrm>
              <a:off x="2520341" y="5622331"/>
              <a:ext cx="117637" cy="128147"/>
            </a:xfrm>
            <a:custGeom>
              <a:avLst/>
              <a:gdLst>
                <a:gd name="connsiteX0" fmla="*/ 43526 w 117637"/>
                <a:gd name="connsiteY0" fmla="*/ -63 h 128147"/>
                <a:gd name="connsiteX1" fmla="*/ -79 w 117637"/>
                <a:gd name="connsiteY1" fmla="*/ 128084 h 128147"/>
                <a:gd name="connsiteX2" fmla="*/ 23275 w 117637"/>
                <a:gd name="connsiteY2" fmla="*/ 128084 h 128147"/>
                <a:gd name="connsiteX3" fmla="*/ 30415 w 117637"/>
                <a:gd name="connsiteY3" fmla="*/ 107032 h 128147"/>
                <a:gd name="connsiteX4" fmla="*/ 87399 w 117637"/>
                <a:gd name="connsiteY4" fmla="*/ 107032 h 128147"/>
                <a:gd name="connsiteX5" fmla="*/ 94372 w 117637"/>
                <a:gd name="connsiteY5" fmla="*/ 128084 h 128147"/>
                <a:gd name="connsiteX6" fmla="*/ 117559 w 117637"/>
                <a:gd name="connsiteY6" fmla="*/ 128084 h 128147"/>
                <a:gd name="connsiteX7" fmla="*/ 74887 w 117637"/>
                <a:gd name="connsiteY7" fmla="*/ -63 h 128147"/>
                <a:gd name="connsiteX8" fmla="*/ 43526 w 117637"/>
                <a:gd name="connsiteY8" fmla="*/ -63 h 128147"/>
                <a:gd name="connsiteX9" fmla="*/ 37821 w 117637"/>
                <a:gd name="connsiteY9" fmla="*/ 85080 h 128147"/>
                <a:gd name="connsiteX10" fmla="*/ 59174 w 117637"/>
                <a:gd name="connsiteY10" fmla="*/ 22290 h 128147"/>
                <a:gd name="connsiteX11" fmla="*/ 80092 w 117637"/>
                <a:gd name="connsiteY11" fmla="*/ 85080 h 12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637" h="128147">
                  <a:moveTo>
                    <a:pt x="43526" y="-63"/>
                  </a:moveTo>
                  <a:lnTo>
                    <a:pt x="-79" y="128084"/>
                  </a:lnTo>
                  <a:lnTo>
                    <a:pt x="23275" y="128084"/>
                  </a:lnTo>
                  <a:lnTo>
                    <a:pt x="30415" y="107032"/>
                  </a:lnTo>
                  <a:lnTo>
                    <a:pt x="87399" y="107032"/>
                  </a:lnTo>
                  <a:lnTo>
                    <a:pt x="94372" y="128084"/>
                  </a:lnTo>
                  <a:lnTo>
                    <a:pt x="117559" y="128084"/>
                  </a:lnTo>
                  <a:lnTo>
                    <a:pt x="74887" y="-63"/>
                  </a:lnTo>
                  <a:lnTo>
                    <a:pt x="43526" y="-63"/>
                  </a:lnTo>
                  <a:close/>
                  <a:moveTo>
                    <a:pt x="37821" y="85080"/>
                  </a:moveTo>
                  <a:lnTo>
                    <a:pt x="59174" y="22290"/>
                  </a:lnTo>
                  <a:lnTo>
                    <a:pt x="80092" y="85080"/>
                  </a:ln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Brīvforma: forma 293">
              <a:extLst>
                <a:ext uri="{FF2B5EF4-FFF2-40B4-BE49-F238E27FC236}">
                  <a16:creationId xmlns:a16="http://schemas.microsoft.com/office/drawing/2014/main" id="{A376411B-ADBC-387D-B4E5-510857F9F6A8}"/>
                </a:ext>
              </a:extLst>
            </p:cNvPr>
            <p:cNvSpPr/>
            <p:nvPr/>
          </p:nvSpPr>
          <p:spPr>
            <a:xfrm>
              <a:off x="2380850" y="5622642"/>
              <a:ext cx="129915" cy="129916"/>
            </a:xfrm>
            <a:custGeom>
              <a:avLst/>
              <a:gdLst>
                <a:gd name="connsiteX0" fmla="*/ 64745 w 129915"/>
                <a:gd name="connsiteY0" fmla="*/ 75727 h 129916"/>
                <a:gd name="connsiteX1" fmla="*/ 106349 w 129915"/>
                <a:gd name="connsiteY1" fmla="*/ 75727 h 129916"/>
                <a:gd name="connsiteX2" fmla="*/ 53616 w 129915"/>
                <a:gd name="connsiteY2" fmla="*/ 106404 h 129916"/>
                <a:gd name="connsiteX3" fmla="*/ 22938 w 129915"/>
                <a:gd name="connsiteY3" fmla="*/ 53671 h 129916"/>
                <a:gd name="connsiteX4" fmla="*/ 75672 w 129915"/>
                <a:gd name="connsiteY4" fmla="*/ 22993 h 129916"/>
                <a:gd name="connsiteX5" fmla="*/ 96574 w 129915"/>
                <a:gd name="connsiteY5" fmla="*/ 35691 h 129916"/>
                <a:gd name="connsiteX6" fmla="*/ 112121 w 129915"/>
                <a:gd name="connsiteY6" fmla="*/ 20311 h 129916"/>
                <a:gd name="connsiteX7" fmla="*/ 20296 w 129915"/>
                <a:gd name="connsiteY7" fmla="*/ 17652 h 129916"/>
                <a:gd name="connsiteX8" fmla="*/ 17637 w 129915"/>
                <a:gd name="connsiteY8" fmla="*/ 109480 h 129916"/>
                <a:gd name="connsiteX9" fmla="*/ 109462 w 129915"/>
                <a:gd name="connsiteY9" fmla="*/ 112136 h 129916"/>
                <a:gd name="connsiteX10" fmla="*/ 129837 w 129915"/>
                <a:gd name="connsiteY10" fmla="*/ 64784 h 129916"/>
                <a:gd name="connsiteX11" fmla="*/ 129837 w 129915"/>
                <a:gd name="connsiteY11" fmla="*/ 53674 h 129916"/>
                <a:gd name="connsiteX12" fmla="*/ 64745 w 129915"/>
                <a:gd name="connsiteY12" fmla="*/ 53674 h 129916"/>
                <a:gd name="connsiteX13" fmla="*/ 64745 w 129915"/>
                <a:gd name="connsiteY13" fmla="*/ 75660 h 129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9915" h="129916">
                  <a:moveTo>
                    <a:pt x="64745" y="75727"/>
                  </a:moveTo>
                  <a:lnTo>
                    <a:pt x="106349" y="75727"/>
                  </a:lnTo>
                  <a:cubicBezTo>
                    <a:pt x="100257" y="98761"/>
                    <a:pt x="76649" y="112493"/>
                    <a:pt x="53616" y="106404"/>
                  </a:cubicBezTo>
                  <a:cubicBezTo>
                    <a:pt x="30582" y="100312"/>
                    <a:pt x="16850" y="76705"/>
                    <a:pt x="22938" y="53671"/>
                  </a:cubicBezTo>
                  <a:cubicBezTo>
                    <a:pt x="29030" y="30637"/>
                    <a:pt x="52638" y="16905"/>
                    <a:pt x="75672" y="22993"/>
                  </a:cubicBezTo>
                  <a:cubicBezTo>
                    <a:pt x="83719" y="25122"/>
                    <a:pt x="90979" y="29533"/>
                    <a:pt x="96574" y="35691"/>
                  </a:cubicBezTo>
                  <a:lnTo>
                    <a:pt x="112121" y="20311"/>
                  </a:lnTo>
                  <a:cubicBezTo>
                    <a:pt x="87499" y="-5779"/>
                    <a:pt x="46386" y="-6970"/>
                    <a:pt x="20296" y="17652"/>
                  </a:cubicBezTo>
                  <a:cubicBezTo>
                    <a:pt x="-5797" y="42277"/>
                    <a:pt x="-6985" y="83387"/>
                    <a:pt x="17637" y="109480"/>
                  </a:cubicBezTo>
                  <a:cubicBezTo>
                    <a:pt x="42259" y="135570"/>
                    <a:pt x="83372" y="136761"/>
                    <a:pt x="109462" y="112136"/>
                  </a:cubicBezTo>
                  <a:cubicBezTo>
                    <a:pt x="122493" y="99838"/>
                    <a:pt x="129867" y="82703"/>
                    <a:pt x="129837" y="64784"/>
                  </a:cubicBezTo>
                  <a:lnTo>
                    <a:pt x="129837" y="53674"/>
                  </a:lnTo>
                  <a:lnTo>
                    <a:pt x="64745" y="53674"/>
                  </a:lnTo>
                  <a:lnTo>
                    <a:pt x="64745" y="75660"/>
                  </a:ln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Brīvforma: forma 294">
              <a:extLst>
                <a:ext uri="{FF2B5EF4-FFF2-40B4-BE49-F238E27FC236}">
                  <a16:creationId xmlns:a16="http://schemas.microsoft.com/office/drawing/2014/main" id="{B76621AE-CEB8-55E3-826A-2E62625A57F2}"/>
                </a:ext>
              </a:extLst>
            </p:cNvPr>
            <p:cNvSpPr/>
            <p:nvPr/>
          </p:nvSpPr>
          <p:spPr>
            <a:xfrm>
              <a:off x="2209965" y="5621930"/>
              <a:ext cx="99688" cy="128580"/>
            </a:xfrm>
            <a:custGeom>
              <a:avLst/>
              <a:gdLst>
                <a:gd name="connsiteX0" fmla="*/ 93337 w 99688"/>
                <a:gd name="connsiteY0" fmla="*/ 38605 h 128580"/>
                <a:gd name="connsiteX1" fmla="*/ 46629 w 99688"/>
                <a:gd name="connsiteY1" fmla="*/ -63 h 128580"/>
                <a:gd name="connsiteX2" fmla="*/ -79 w 99688"/>
                <a:gd name="connsiteY2" fmla="*/ -63 h 128580"/>
                <a:gd name="connsiteX3" fmla="*/ -79 w 99688"/>
                <a:gd name="connsiteY3" fmla="*/ 128518 h 128580"/>
                <a:gd name="connsiteX4" fmla="*/ 23675 w 99688"/>
                <a:gd name="connsiteY4" fmla="*/ 128518 h 128580"/>
                <a:gd name="connsiteX5" fmla="*/ 23675 w 99688"/>
                <a:gd name="connsiteY5" fmla="*/ 76472 h 128580"/>
                <a:gd name="connsiteX6" fmla="*/ 32783 w 99688"/>
                <a:gd name="connsiteY6" fmla="*/ 76472 h 128580"/>
                <a:gd name="connsiteX7" fmla="*/ 33150 w 99688"/>
                <a:gd name="connsiteY7" fmla="*/ 76906 h 128580"/>
                <a:gd name="connsiteX8" fmla="*/ 70917 w 99688"/>
                <a:gd name="connsiteY8" fmla="*/ 128518 h 128580"/>
                <a:gd name="connsiteX9" fmla="*/ 99609 w 99688"/>
                <a:gd name="connsiteY9" fmla="*/ 128518 h 128580"/>
                <a:gd name="connsiteX10" fmla="*/ 58973 w 99688"/>
                <a:gd name="connsiteY10" fmla="*/ 75438 h 128580"/>
                <a:gd name="connsiteX11" fmla="*/ 93371 w 99688"/>
                <a:gd name="connsiteY11" fmla="*/ 38738 h 128580"/>
                <a:gd name="connsiteX12" fmla="*/ 23509 w 99688"/>
                <a:gd name="connsiteY12" fmla="*/ 56020 h 128580"/>
                <a:gd name="connsiteX13" fmla="*/ 23509 w 99688"/>
                <a:gd name="connsiteY13" fmla="*/ 21623 h 128580"/>
                <a:gd name="connsiteX14" fmla="*/ 46129 w 99688"/>
                <a:gd name="connsiteY14" fmla="*/ 21623 h 128580"/>
                <a:gd name="connsiteX15" fmla="*/ 68882 w 99688"/>
                <a:gd name="connsiteY15" fmla="*/ 38605 h 128580"/>
                <a:gd name="connsiteX16" fmla="*/ 46129 w 99688"/>
                <a:gd name="connsiteY16" fmla="*/ 56020 h 128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688" h="128580">
                  <a:moveTo>
                    <a:pt x="93337" y="38605"/>
                  </a:moveTo>
                  <a:cubicBezTo>
                    <a:pt x="93337" y="13649"/>
                    <a:pt x="76656" y="-63"/>
                    <a:pt x="46629" y="-63"/>
                  </a:cubicBezTo>
                  <a:lnTo>
                    <a:pt x="-79" y="-63"/>
                  </a:lnTo>
                  <a:lnTo>
                    <a:pt x="-79" y="128518"/>
                  </a:lnTo>
                  <a:lnTo>
                    <a:pt x="23675" y="128518"/>
                  </a:lnTo>
                  <a:lnTo>
                    <a:pt x="23675" y="76472"/>
                  </a:lnTo>
                  <a:lnTo>
                    <a:pt x="32783" y="76472"/>
                  </a:lnTo>
                  <a:lnTo>
                    <a:pt x="33150" y="76906"/>
                  </a:lnTo>
                  <a:lnTo>
                    <a:pt x="70917" y="128518"/>
                  </a:lnTo>
                  <a:lnTo>
                    <a:pt x="99609" y="128518"/>
                  </a:lnTo>
                  <a:lnTo>
                    <a:pt x="58973" y="75438"/>
                  </a:lnTo>
                  <a:cubicBezTo>
                    <a:pt x="80626" y="71834"/>
                    <a:pt x="93371" y="58322"/>
                    <a:pt x="93371" y="38738"/>
                  </a:cubicBezTo>
                  <a:close/>
                  <a:moveTo>
                    <a:pt x="23509" y="56020"/>
                  </a:moveTo>
                  <a:lnTo>
                    <a:pt x="23509" y="21623"/>
                  </a:lnTo>
                  <a:lnTo>
                    <a:pt x="46129" y="21623"/>
                  </a:lnTo>
                  <a:cubicBezTo>
                    <a:pt x="61209" y="21623"/>
                    <a:pt x="68882" y="27362"/>
                    <a:pt x="68882" y="38605"/>
                  </a:cubicBezTo>
                  <a:cubicBezTo>
                    <a:pt x="68882" y="49848"/>
                    <a:pt x="61209" y="56020"/>
                    <a:pt x="46129" y="56020"/>
                  </a:cubicBez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Brīvforma: forma 295">
              <a:extLst>
                <a:ext uri="{FF2B5EF4-FFF2-40B4-BE49-F238E27FC236}">
                  <a16:creationId xmlns:a16="http://schemas.microsoft.com/office/drawing/2014/main" id="{5FFE1155-4D56-C86C-1A2D-C9B503A04218}"/>
                </a:ext>
              </a:extLst>
            </p:cNvPr>
            <p:cNvSpPr/>
            <p:nvPr/>
          </p:nvSpPr>
          <p:spPr>
            <a:xfrm>
              <a:off x="3628058" y="5621663"/>
              <a:ext cx="91781" cy="128480"/>
            </a:xfrm>
            <a:custGeom>
              <a:avLst/>
              <a:gdLst>
                <a:gd name="connsiteX0" fmla="*/ 23855 w 91781"/>
                <a:gd name="connsiteY0" fmla="*/ 104526 h 128480"/>
                <a:gd name="connsiteX1" fmla="*/ 23855 w 91781"/>
                <a:gd name="connsiteY1" fmla="*/ 0 h 128480"/>
                <a:gd name="connsiteX2" fmla="*/ 0 w 91781"/>
                <a:gd name="connsiteY2" fmla="*/ 0 h 128480"/>
                <a:gd name="connsiteX3" fmla="*/ 0 w 91781"/>
                <a:gd name="connsiteY3" fmla="*/ 128481 h 128480"/>
                <a:gd name="connsiteX4" fmla="*/ 91781 w 91781"/>
                <a:gd name="connsiteY4" fmla="*/ 128481 h 128480"/>
                <a:gd name="connsiteX5" fmla="*/ 91781 w 91781"/>
                <a:gd name="connsiteY5" fmla="*/ 104526 h 128480"/>
                <a:gd name="connsiteX6" fmla="*/ 23855 w 91781"/>
                <a:gd name="connsiteY6" fmla="*/ 104526 h 12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781" h="128480">
                  <a:moveTo>
                    <a:pt x="23855" y="104526"/>
                  </a:moveTo>
                  <a:lnTo>
                    <a:pt x="23855" y="0"/>
                  </a:lnTo>
                  <a:lnTo>
                    <a:pt x="0" y="0"/>
                  </a:lnTo>
                  <a:lnTo>
                    <a:pt x="0" y="128481"/>
                  </a:lnTo>
                  <a:lnTo>
                    <a:pt x="91781" y="128481"/>
                  </a:lnTo>
                  <a:lnTo>
                    <a:pt x="91781" y="104526"/>
                  </a:lnTo>
                  <a:lnTo>
                    <a:pt x="23855" y="104526"/>
                  </a:ln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Brīvforma: forma 296">
              <a:extLst>
                <a:ext uri="{FF2B5EF4-FFF2-40B4-BE49-F238E27FC236}">
                  <a16:creationId xmlns:a16="http://schemas.microsoft.com/office/drawing/2014/main" id="{49201DF9-A6B6-9994-FCB6-CFB829C47233}"/>
                </a:ext>
              </a:extLst>
            </p:cNvPr>
            <p:cNvSpPr/>
            <p:nvPr/>
          </p:nvSpPr>
          <p:spPr>
            <a:xfrm>
              <a:off x="2922789" y="5622385"/>
              <a:ext cx="118147" cy="130049"/>
            </a:xfrm>
            <a:custGeom>
              <a:avLst/>
              <a:gdLst>
                <a:gd name="connsiteX0" fmla="*/ 118069 w 118147"/>
                <a:gd name="connsiteY0" fmla="*/ 102540 h 130049"/>
                <a:gd name="connsiteX1" fmla="*/ 100153 w 118147"/>
                <a:gd name="connsiteY1" fmla="*/ 89695 h 130049"/>
                <a:gd name="connsiteX2" fmla="*/ 40186 w 118147"/>
                <a:gd name="connsiteY2" fmla="*/ 100111 h 130049"/>
                <a:gd name="connsiteX3" fmla="*/ 29767 w 118147"/>
                <a:gd name="connsiteY3" fmla="*/ 40145 h 130049"/>
                <a:gd name="connsiteX4" fmla="*/ 89737 w 118147"/>
                <a:gd name="connsiteY4" fmla="*/ 29729 h 130049"/>
                <a:gd name="connsiteX5" fmla="*/ 96817 w 118147"/>
                <a:gd name="connsiteY5" fmla="*/ 35981 h 130049"/>
                <a:gd name="connsiteX6" fmla="*/ 112364 w 118147"/>
                <a:gd name="connsiteY6" fmla="*/ 20467 h 130049"/>
                <a:gd name="connsiteX7" fmla="*/ 20452 w 118147"/>
                <a:gd name="connsiteY7" fmla="*/ 17545 h 130049"/>
                <a:gd name="connsiteX8" fmla="*/ 17530 w 118147"/>
                <a:gd name="connsiteY8" fmla="*/ 109456 h 130049"/>
                <a:gd name="connsiteX9" fmla="*/ 109441 w 118147"/>
                <a:gd name="connsiteY9" fmla="*/ 112379 h 130049"/>
                <a:gd name="connsiteX10" fmla="*/ 118035 w 118147"/>
                <a:gd name="connsiteY10" fmla="*/ 102507 h 130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147" h="130049">
                  <a:moveTo>
                    <a:pt x="118069" y="102540"/>
                  </a:moveTo>
                  <a:lnTo>
                    <a:pt x="100153" y="89695"/>
                  </a:lnTo>
                  <a:cubicBezTo>
                    <a:pt x="86471" y="109133"/>
                    <a:pt x="59624" y="113797"/>
                    <a:pt x="40186" y="100111"/>
                  </a:cubicBezTo>
                  <a:cubicBezTo>
                    <a:pt x="20749" y="86429"/>
                    <a:pt x="16085" y="59582"/>
                    <a:pt x="29767" y="40145"/>
                  </a:cubicBezTo>
                  <a:cubicBezTo>
                    <a:pt x="43453" y="20711"/>
                    <a:pt x="70300" y="16047"/>
                    <a:pt x="89737" y="29729"/>
                  </a:cubicBezTo>
                  <a:cubicBezTo>
                    <a:pt x="92319" y="31547"/>
                    <a:pt x="94691" y="33642"/>
                    <a:pt x="96817" y="35981"/>
                  </a:cubicBezTo>
                  <a:lnTo>
                    <a:pt x="112364" y="20467"/>
                  </a:lnTo>
                  <a:cubicBezTo>
                    <a:pt x="87792" y="-5719"/>
                    <a:pt x="46639" y="-7031"/>
                    <a:pt x="20452" y="17545"/>
                  </a:cubicBezTo>
                  <a:cubicBezTo>
                    <a:pt x="-5738" y="42117"/>
                    <a:pt x="-7046" y="83266"/>
                    <a:pt x="17530" y="109456"/>
                  </a:cubicBezTo>
                  <a:cubicBezTo>
                    <a:pt x="42101" y="135643"/>
                    <a:pt x="83251" y="136954"/>
                    <a:pt x="109441" y="112379"/>
                  </a:cubicBezTo>
                  <a:cubicBezTo>
                    <a:pt x="112631" y="109386"/>
                    <a:pt x="115510" y="106077"/>
                    <a:pt x="118035" y="102507"/>
                  </a:cubicBez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Brīvforma: forma 297">
              <a:extLst>
                <a:ext uri="{FF2B5EF4-FFF2-40B4-BE49-F238E27FC236}">
                  <a16:creationId xmlns:a16="http://schemas.microsoft.com/office/drawing/2014/main" id="{5E9CD4CC-42F1-D065-2B78-FD21AA2F83C7}"/>
                </a:ext>
              </a:extLst>
            </p:cNvPr>
            <p:cNvSpPr/>
            <p:nvPr/>
          </p:nvSpPr>
          <p:spPr>
            <a:xfrm>
              <a:off x="3368871" y="5622439"/>
              <a:ext cx="118128" cy="130047"/>
            </a:xfrm>
            <a:custGeom>
              <a:avLst/>
              <a:gdLst>
                <a:gd name="connsiteX0" fmla="*/ 95430 w 118128"/>
                <a:gd name="connsiteY0" fmla="*/ 95413 h 130047"/>
                <a:gd name="connsiteX1" fmla="*/ 34469 w 118128"/>
                <a:gd name="connsiteY1" fmla="*/ 95483 h 130047"/>
                <a:gd name="connsiteX2" fmla="*/ 34399 w 118128"/>
                <a:gd name="connsiteY2" fmla="*/ 34526 h 130047"/>
                <a:gd name="connsiteX3" fmla="*/ 95359 w 118128"/>
                <a:gd name="connsiteY3" fmla="*/ 34453 h 130047"/>
                <a:gd name="connsiteX4" fmla="*/ 96797 w 118128"/>
                <a:gd name="connsiteY4" fmla="*/ 35961 h 130047"/>
                <a:gd name="connsiteX5" fmla="*/ 112345 w 118128"/>
                <a:gd name="connsiteY5" fmla="*/ 20447 h 130047"/>
                <a:gd name="connsiteX6" fmla="*/ 20433 w 118128"/>
                <a:gd name="connsiteY6" fmla="*/ 17561 h 130047"/>
                <a:gd name="connsiteX7" fmla="*/ 17547 w 118128"/>
                <a:gd name="connsiteY7" fmla="*/ 109476 h 130047"/>
                <a:gd name="connsiteX8" fmla="*/ 109459 w 118128"/>
                <a:gd name="connsiteY8" fmla="*/ 112358 h 130047"/>
                <a:gd name="connsiteX9" fmla="*/ 118050 w 118128"/>
                <a:gd name="connsiteY9" fmla="*/ 102486 h 130047"/>
                <a:gd name="connsiteX10" fmla="*/ 100134 w 118128"/>
                <a:gd name="connsiteY10" fmla="*/ 89642 h 130047"/>
                <a:gd name="connsiteX11" fmla="*/ 95430 w 118128"/>
                <a:gd name="connsiteY11" fmla="*/ 95380 h 130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8128" h="130047">
                  <a:moveTo>
                    <a:pt x="95430" y="95413"/>
                  </a:moveTo>
                  <a:cubicBezTo>
                    <a:pt x="78615" y="112265"/>
                    <a:pt x="51324" y="112298"/>
                    <a:pt x="34469" y="95483"/>
                  </a:cubicBezTo>
                  <a:cubicBezTo>
                    <a:pt x="17617" y="78672"/>
                    <a:pt x="17584" y="51378"/>
                    <a:pt x="34399" y="34526"/>
                  </a:cubicBezTo>
                  <a:cubicBezTo>
                    <a:pt x="51214" y="17671"/>
                    <a:pt x="78505" y="17641"/>
                    <a:pt x="95359" y="34453"/>
                  </a:cubicBezTo>
                  <a:cubicBezTo>
                    <a:pt x="95850" y="34943"/>
                    <a:pt x="96330" y="35447"/>
                    <a:pt x="96797" y="35961"/>
                  </a:cubicBezTo>
                  <a:lnTo>
                    <a:pt x="112345" y="20447"/>
                  </a:lnTo>
                  <a:cubicBezTo>
                    <a:pt x="87759" y="-5730"/>
                    <a:pt x="46610" y="-7021"/>
                    <a:pt x="20433" y="17561"/>
                  </a:cubicBezTo>
                  <a:cubicBezTo>
                    <a:pt x="-5747" y="42146"/>
                    <a:pt x="-7038" y="83299"/>
                    <a:pt x="17547" y="109476"/>
                  </a:cubicBezTo>
                  <a:cubicBezTo>
                    <a:pt x="42132" y="135652"/>
                    <a:pt x="83282" y="136944"/>
                    <a:pt x="109459" y="112358"/>
                  </a:cubicBezTo>
                  <a:cubicBezTo>
                    <a:pt x="112648" y="109366"/>
                    <a:pt x="115524" y="106059"/>
                    <a:pt x="118050" y="102486"/>
                  </a:cubicBezTo>
                  <a:lnTo>
                    <a:pt x="100134" y="89642"/>
                  </a:lnTo>
                  <a:cubicBezTo>
                    <a:pt x="98723" y="91680"/>
                    <a:pt x="97151" y="93598"/>
                    <a:pt x="95430" y="95380"/>
                  </a:cubicBez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Brīvforma: forma 298">
              <a:extLst>
                <a:ext uri="{FF2B5EF4-FFF2-40B4-BE49-F238E27FC236}">
                  <a16:creationId xmlns:a16="http://schemas.microsoft.com/office/drawing/2014/main" id="{3A399F6C-DF18-CB91-9181-CC211157C246}"/>
                </a:ext>
              </a:extLst>
            </p:cNvPr>
            <p:cNvSpPr/>
            <p:nvPr/>
          </p:nvSpPr>
          <p:spPr>
            <a:xfrm>
              <a:off x="7817413" y="5797053"/>
              <a:ext cx="65524" cy="65524"/>
            </a:xfrm>
            <a:custGeom>
              <a:avLst/>
              <a:gdLst>
                <a:gd name="connsiteX0" fmla="*/ 65525 w 65524"/>
                <a:gd name="connsiteY0" fmla="*/ 65525 h 65524"/>
                <a:gd name="connsiteX1" fmla="*/ 0 w 65524"/>
                <a:gd name="connsiteY1" fmla="*/ 0 h 65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5524" h="65524">
                  <a:moveTo>
                    <a:pt x="65525" y="65525"/>
                  </a:moveTo>
                  <a:lnTo>
                    <a:pt x="0" y="0"/>
                  </a:lnTo>
                </a:path>
              </a:pathLst>
            </a:custGeom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Brīvforma: forma 299">
              <a:extLst>
                <a:ext uri="{FF2B5EF4-FFF2-40B4-BE49-F238E27FC236}">
                  <a16:creationId xmlns:a16="http://schemas.microsoft.com/office/drawing/2014/main" id="{D36C5C02-BF61-B7CF-E60D-A479D087C714}"/>
                </a:ext>
              </a:extLst>
            </p:cNvPr>
            <p:cNvSpPr/>
            <p:nvPr/>
          </p:nvSpPr>
          <p:spPr>
            <a:xfrm>
              <a:off x="7817413" y="5797053"/>
              <a:ext cx="67359" cy="3336"/>
            </a:xfrm>
            <a:custGeom>
              <a:avLst/>
              <a:gdLst>
                <a:gd name="connsiteX0" fmla="*/ 67360 w 67359"/>
                <a:gd name="connsiteY0" fmla="*/ 0 h 3336"/>
                <a:gd name="connsiteX1" fmla="*/ 0 w 67359"/>
                <a:gd name="connsiteY1" fmla="*/ 0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7359" h="3336">
                  <a:moveTo>
                    <a:pt x="67360" y="0"/>
                  </a:moveTo>
                  <a:lnTo>
                    <a:pt x="0" y="0"/>
                  </a:lnTo>
                </a:path>
              </a:pathLst>
            </a:custGeom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Brīvforma: forma 300">
              <a:extLst>
                <a:ext uri="{FF2B5EF4-FFF2-40B4-BE49-F238E27FC236}">
                  <a16:creationId xmlns:a16="http://schemas.microsoft.com/office/drawing/2014/main" id="{2070D5DF-DA87-DD31-CADB-DD6AA62E7A3C}"/>
                </a:ext>
              </a:extLst>
            </p:cNvPr>
            <p:cNvSpPr/>
            <p:nvPr/>
          </p:nvSpPr>
          <p:spPr>
            <a:xfrm>
              <a:off x="7761530" y="5740736"/>
              <a:ext cx="2435" cy="3336"/>
            </a:xfrm>
            <a:custGeom>
              <a:avLst/>
              <a:gdLst>
                <a:gd name="connsiteX0" fmla="*/ 2436 w 2435"/>
                <a:gd name="connsiteY0" fmla="*/ 0 h 3336"/>
                <a:gd name="connsiteX1" fmla="*/ 0 w 2435"/>
                <a:gd name="connsiteY1" fmla="*/ 0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35" h="3336">
                  <a:moveTo>
                    <a:pt x="2436" y="0"/>
                  </a:moveTo>
                  <a:lnTo>
                    <a:pt x="0" y="0"/>
                  </a:lnTo>
                </a:path>
              </a:pathLst>
            </a:custGeom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Brīvforma: forma 301">
              <a:extLst>
                <a:ext uri="{FF2B5EF4-FFF2-40B4-BE49-F238E27FC236}">
                  <a16:creationId xmlns:a16="http://schemas.microsoft.com/office/drawing/2014/main" id="{0F1DB441-FCA0-B85F-78E2-64C85B7386FA}"/>
                </a:ext>
              </a:extLst>
            </p:cNvPr>
            <p:cNvSpPr/>
            <p:nvPr/>
          </p:nvSpPr>
          <p:spPr>
            <a:xfrm>
              <a:off x="4464034" y="5344851"/>
              <a:ext cx="188100" cy="188100"/>
            </a:xfrm>
            <a:custGeom>
              <a:avLst/>
              <a:gdLst>
                <a:gd name="connsiteX0" fmla="*/ 188100 w 188100"/>
                <a:gd name="connsiteY0" fmla="*/ 94050 h 188100"/>
                <a:gd name="connsiteX1" fmla="*/ 94050 w 188100"/>
                <a:gd name="connsiteY1" fmla="*/ 188100 h 188100"/>
                <a:gd name="connsiteX2" fmla="*/ 0 w 188100"/>
                <a:gd name="connsiteY2" fmla="*/ 94050 h 188100"/>
                <a:gd name="connsiteX3" fmla="*/ 94050 w 188100"/>
                <a:gd name="connsiteY3" fmla="*/ 0 h 188100"/>
                <a:gd name="connsiteX4" fmla="*/ 188100 w 188100"/>
                <a:gd name="connsiteY4" fmla="*/ 94050 h 18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8100" h="188100">
                  <a:moveTo>
                    <a:pt x="188100" y="94050"/>
                  </a:moveTo>
                  <a:cubicBezTo>
                    <a:pt x="188100" y="145993"/>
                    <a:pt x="145993" y="188100"/>
                    <a:pt x="94050" y="188100"/>
                  </a:cubicBezTo>
                  <a:cubicBezTo>
                    <a:pt x="42108" y="188100"/>
                    <a:pt x="0" y="145993"/>
                    <a:pt x="0" y="94050"/>
                  </a:cubicBezTo>
                  <a:cubicBezTo>
                    <a:pt x="0" y="42108"/>
                    <a:pt x="42108" y="0"/>
                    <a:pt x="94050" y="0"/>
                  </a:cubicBezTo>
                  <a:cubicBezTo>
                    <a:pt x="145993" y="0"/>
                    <a:pt x="188100" y="42108"/>
                    <a:pt x="188100" y="94050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Brīvforma: forma 306">
              <a:extLst>
                <a:ext uri="{FF2B5EF4-FFF2-40B4-BE49-F238E27FC236}">
                  <a16:creationId xmlns:a16="http://schemas.microsoft.com/office/drawing/2014/main" id="{A9790F94-19EA-8CEE-DE94-F599C8E2CA0F}"/>
                </a:ext>
              </a:extLst>
            </p:cNvPr>
            <p:cNvSpPr/>
            <p:nvPr/>
          </p:nvSpPr>
          <p:spPr>
            <a:xfrm>
              <a:off x="4191959" y="5072775"/>
              <a:ext cx="732250" cy="732250"/>
            </a:xfrm>
            <a:custGeom>
              <a:avLst/>
              <a:gdLst>
                <a:gd name="connsiteX0" fmla="*/ 732250 w 732250"/>
                <a:gd name="connsiteY0" fmla="*/ 366125 h 732250"/>
                <a:gd name="connsiteX1" fmla="*/ 366125 w 732250"/>
                <a:gd name="connsiteY1" fmla="*/ 732251 h 732250"/>
                <a:gd name="connsiteX2" fmla="*/ 0 w 732250"/>
                <a:gd name="connsiteY2" fmla="*/ 366125 h 732250"/>
                <a:gd name="connsiteX3" fmla="*/ 366125 w 732250"/>
                <a:gd name="connsiteY3" fmla="*/ 0 h 732250"/>
                <a:gd name="connsiteX4" fmla="*/ 732250 w 732250"/>
                <a:gd name="connsiteY4" fmla="*/ 366125 h 73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2250" h="732250">
                  <a:moveTo>
                    <a:pt x="732250" y="366125"/>
                  </a:moveTo>
                  <a:cubicBezTo>
                    <a:pt x="732250" y="568331"/>
                    <a:pt x="568331" y="732251"/>
                    <a:pt x="366125" y="732251"/>
                  </a:cubicBezTo>
                  <a:cubicBezTo>
                    <a:pt x="163920" y="732251"/>
                    <a:pt x="0" y="568331"/>
                    <a:pt x="0" y="366125"/>
                  </a:cubicBezTo>
                  <a:cubicBezTo>
                    <a:pt x="0" y="163920"/>
                    <a:pt x="163920" y="0"/>
                    <a:pt x="366125" y="0"/>
                  </a:cubicBezTo>
                  <a:cubicBezTo>
                    <a:pt x="568331" y="0"/>
                    <a:pt x="732250" y="163920"/>
                    <a:pt x="732250" y="366125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Brīvforma: forma 307">
              <a:extLst>
                <a:ext uri="{FF2B5EF4-FFF2-40B4-BE49-F238E27FC236}">
                  <a16:creationId xmlns:a16="http://schemas.microsoft.com/office/drawing/2014/main" id="{335A4C26-BE35-30E0-080E-B3AE793E2025}"/>
                </a:ext>
              </a:extLst>
            </p:cNvPr>
            <p:cNvSpPr/>
            <p:nvPr/>
          </p:nvSpPr>
          <p:spPr>
            <a:xfrm>
              <a:off x="4720062" y="5772297"/>
              <a:ext cx="1701" cy="834"/>
            </a:xfrm>
            <a:custGeom>
              <a:avLst/>
              <a:gdLst>
                <a:gd name="connsiteX0" fmla="*/ -79 w 1701"/>
                <a:gd name="connsiteY0" fmla="*/ 771 h 834"/>
                <a:gd name="connsiteX1" fmla="*/ 722 w 1701"/>
                <a:gd name="connsiteY1" fmla="*/ 404 h 834"/>
                <a:gd name="connsiteX2" fmla="*/ 1289 w 1701"/>
                <a:gd name="connsiteY2" fmla="*/ 104 h 834"/>
                <a:gd name="connsiteX3" fmla="*/ 1622 w 1701"/>
                <a:gd name="connsiteY3" fmla="*/ -63 h 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01" h="834">
                  <a:moveTo>
                    <a:pt x="-79" y="771"/>
                  </a:moveTo>
                  <a:lnTo>
                    <a:pt x="722" y="404"/>
                  </a:lnTo>
                  <a:lnTo>
                    <a:pt x="1289" y="104"/>
                  </a:lnTo>
                  <a:lnTo>
                    <a:pt x="1622" y="-63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Brīvforma: forma 308">
              <a:extLst>
                <a:ext uri="{FF2B5EF4-FFF2-40B4-BE49-F238E27FC236}">
                  <a16:creationId xmlns:a16="http://schemas.microsoft.com/office/drawing/2014/main" id="{D9229691-299C-7F4D-39DA-F4E013DA21BB}"/>
                </a:ext>
              </a:extLst>
            </p:cNvPr>
            <p:cNvSpPr/>
            <p:nvPr/>
          </p:nvSpPr>
          <p:spPr>
            <a:xfrm>
              <a:off x="4717659" y="5740769"/>
              <a:ext cx="67426" cy="40536"/>
            </a:xfrm>
            <a:custGeom>
              <a:avLst/>
              <a:gdLst>
                <a:gd name="connsiteX0" fmla="*/ 55670 w 67426"/>
                <a:gd name="connsiteY0" fmla="*/ 671 h 40536"/>
                <a:gd name="connsiteX1" fmla="*/ 56071 w 67426"/>
                <a:gd name="connsiteY1" fmla="*/ 338 h 40536"/>
                <a:gd name="connsiteX2" fmla="*/ 56071 w 67426"/>
                <a:gd name="connsiteY2" fmla="*/ 338 h 40536"/>
                <a:gd name="connsiteX3" fmla="*/ 56338 w 67426"/>
                <a:gd name="connsiteY3" fmla="*/ 137 h 40536"/>
                <a:gd name="connsiteX4" fmla="*/ 56571 w 67426"/>
                <a:gd name="connsiteY4" fmla="*/ -63 h 40536"/>
                <a:gd name="connsiteX5" fmla="*/ 67348 w 67426"/>
                <a:gd name="connsiteY5" fmla="*/ -63 h 40536"/>
                <a:gd name="connsiteX6" fmla="*/ -79 w 67426"/>
                <a:gd name="connsiteY6" fmla="*/ 40473 h 40536"/>
                <a:gd name="connsiteX7" fmla="*/ -79 w 67426"/>
                <a:gd name="connsiteY7" fmla="*/ 37637 h 40536"/>
                <a:gd name="connsiteX8" fmla="*/ -79 w 67426"/>
                <a:gd name="connsiteY8" fmla="*/ 36203 h 40536"/>
                <a:gd name="connsiteX9" fmla="*/ -79 w 67426"/>
                <a:gd name="connsiteY9" fmla="*/ 34802 h 40536"/>
                <a:gd name="connsiteX10" fmla="*/ -79 w 67426"/>
                <a:gd name="connsiteY10" fmla="*/ 33434 h 40536"/>
                <a:gd name="connsiteX11" fmla="*/ -79 w 67426"/>
                <a:gd name="connsiteY11" fmla="*/ 33434 h 40536"/>
                <a:gd name="connsiteX12" fmla="*/ 922 w 67426"/>
                <a:gd name="connsiteY12" fmla="*/ 32933 h 40536"/>
                <a:gd name="connsiteX13" fmla="*/ 1089 w 67426"/>
                <a:gd name="connsiteY13" fmla="*/ 32933 h 40536"/>
                <a:gd name="connsiteX14" fmla="*/ 1522 w 67426"/>
                <a:gd name="connsiteY14" fmla="*/ 32733 h 40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426" h="40536">
                  <a:moveTo>
                    <a:pt x="55670" y="671"/>
                  </a:moveTo>
                  <a:lnTo>
                    <a:pt x="56071" y="338"/>
                  </a:lnTo>
                  <a:lnTo>
                    <a:pt x="56071" y="338"/>
                  </a:lnTo>
                  <a:cubicBezTo>
                    <a:pt x="56178" y="301"/>
                    <a:pt x="56271" y="231"/>
                    <a:pt x="56338" y="137"/>
                  </a:cubicBezTo>
                  <a:cubicBezTo>
                    <a:pt x="56338" y="137"/>
                    <a:pt x="56338" y="137"/>
                    <a:pt x="56571" y="-63"/>
                  </a:cubicBezTo>
                  <a:lnTo>
                    <a:pt x="67348" y="-63"/>
                  </a:lnTo>
                  <a:cubicBezTo>
                    <a:pt x="46342" y="15758"/>
                    <a:pt x="23746" y="29343"/>
                    <a:pt x="-79" y="40473"/>
                  </a:cubicBezTo>
                  <a:cubicBezTo>
                    <a:pt x="-29" y="39529"/>
                    <a:pt x="-29" y="38582"/>
                    <a:pt x="-79" y="37637"/>
                  </a:cubicBezTo>
                  <a:cubicBezTo>
                    <a:pt x="-79" y="37170"/>
                    <a:pt x="-79" y="36670"/>
                    <a:pt x="-79" y="36203"/>
                  </a:cubicBezTo>
                  <a:cubicBezTo>
                    <a:pt x="-79" y="35736"/>
                    <a:pt x="-79" y="35269"/>
                    <a:pt x="-79" y="34802"/>
                  </a:cubicBezTo>
                  <a:lnTo>
                    <a:pt x="-79" y="33434"/>
                  </a:lnTo>
                  <a:lnTo>
                    <a:pt x="-79" y="33434"/>
                  </a:lnTo>
                  <a:lnTo>
                    <a:pt x="922" y="32933"/>
                  </a:lnTo>
                  <a:lnTo>
                    <a:pt x="1089" y="32933"/>
                  </a:lnTo>
                  <a:lnTo>
                    <a:pt x="1522" y="32733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Brīvforma: forma 309">
              <a:extLst>
                <a:ext uri="{FF2B5EF4-FFF2-40B4-BE49-F238E27FC236}">
                  <a16:creationId xmlns:a16="http://schemas.microsoft.com/office/drawing/2014/main" id="{79BC6B62-4C1F-4964-F9DA-164E9C5CE08F}"/>
                </a:ext>
              </a:extLst>
            </p:cNvPr>
            <p:cNvSpPr/>
            <p:nvPr/>
          </p:nvSpPr>
          <p:spPr>
            <a:xfrm>
              <a:off x="4759497" y="5743805"/>
              <a:ext cx="10609" cy="7106"/>
            </a:xfrm>
            <a:custGeom>
              <a:avLst/>
              <a:gdLst>
                <a:gd name="connsiteX0" fmla="*/ -79 w 10609"/>
                <a:gd name="connsiteY0" fmla="*/ 7044 h 7106"/>
                <a:gd name="connsiteX1" fmla="*/ 388 w 10609"/>
                <a:gd name="connsiteY1" fmla="*/ 6777 h 7106"/>
                <a:gd name="connsiteX2" fmla="*/ 2056 w 10609"/>
                <a:gd name="connsiteY2" fmla="*/ 5709 h 7106"/>
                <a:gd name="connsiteX3" fmla="*/ 5225 w 10609"/>
                <a:gd name="connsiteY3" fmla="*/ 3540 h 7106"/>
                <a:gd name="connsiteX4" fmla="*/ 5225 w 10609"/>
                <a:gd name="connsiteY4" fmla="*/ 3540 h 7106"/>
                <a:gd name="connsiteX5" fmla="*/ 7494 w 10609"/>
                <a:gd name="connsiteY5" fmla="*/ 2039 h 7106"/>
                <a:gd name="connsiteX6" fmla="*/ 10530 w 10609"/>
                <a:gd name="connsiteY6" fmla="*/ -63 h 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9" h="7106">
                  <a:moveTo>
                    <a:pt x="-79" y="7044"/>
                  </a:moveTo>
                  <a:lnTo>
                    <a:pt x="388" y="6777"/>
                  </a:lnTo>
                  <a:lnTo>
                    <a:pt x="2056" y="5709"/>
                  </a:lnTo>
                  <a:lnTo>
                    <a:pt x="5225" y="3540"/>
                  </a:lnTo>
                  <a:lnTo>
                    <a:pt x="5225" y="3540"/>
                  </a:lnTo>
                  <a:lnTo>
                    <a:pt x="7494" y="2039"/>
                  </a:lnTo>
                  <a:lnTo>
                    <a:pt x="10530" y="-63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Brīvforma: forma 310">
              <a:extLst>
                <a:ext uri="{FF2B5EF4-FFF2-40B4-BE49-F238E27FC236}">
                  <a16:creationId xmlns:a16="http://schemas.microsoft.com/office/drawing/2014/main" id="{BFFB5CE9-A289-E6E0-DD8A-1C86508F82FB}"/>
                </a:ext>
              </a:extLst>
            </p:cNvPr>
            <p:cNvSpPr/>
            <p:nvPr/>
          </p:nvSpPr>
          <p:spPr>
            <a:xfrm>
              <a:off x="4756627" y="5752380"/>
              <a:ext cx="567" cy="400"/>
            </a:xfrm>
            <a:custGeom>
              <a:avLst/>
              <a:gdLst>
                <a:gd name="connsiteX0" fmla="*/ 0 w 567"/>
                <a:gd name="connsiteY0" fmla="*/ 400 h 400"/>
                <a:gd name="connsiteX1" fmla="*/ 33 w 567"/>
                <a:gd name="connsiteY1" fmla="*/ 367 h 400"/>
                <a:gd name="connsiteX2" fmla="*/ 567 w 567"/>
                <a:gd name="connsiteY2" fmla="*/ 0 h 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7" h="400">
                  <a:moveTo>
                    <a:pt x="0" y="400"/>
                  </a:moveTo>
                  <a:lnTo>
                    <a:pt x="33" y="367"/>
                  </a:lnTo>
                  <a:lnTo>
                    <a:pt x="567" y="0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Brīvforma: forma 311">
              <a:extLst>
                <a:ext uri="{FF2B5EF4-FFF2-40B4-BE49-F238E27FC236}">
                  <a16:creationId xmlns:a16="http://schemas.microsoft.com/office/drawing/2014/main" id="{7ED46536-84B3-CAFD-EBBB-5AFBD8061982}"/>
                </a:ext>
              </a:extLst>
            </p:cNvPr>
            <p:cNvSpPr/>
            <p:nvPr/>
          </p:nvSpPr>
          <p:spPr>
            <a:xfrm>
              <a:off x="4743983" y="5753647"/>
              <a:ext cx="11176" cy="6739"/>
            </a:xfrm>
            <a:custGeom>
              <a:avLst/>
              <a:gdLst>
                <a:gd name="connsiteX0" fmla="*/ -79 w 11176"/>
                <a:gd name="connsiteY0" fmla="*/ 6676 h 6739"/>
                <a:gd name="connsiteX1" fmla="*/ 989 w 11176"/>
                <a:gd name="connsiteY1" fmla="*/ 6076 h 6739"/>
                <a:gd name="connsiteX2" fmla="*/ 989 w 11176"/>
                <a:gd name="connsiteY2" fmla="*/ 6076 h 6739"/>
                <a:gd name="connsiteX3" fmla="*/ 1789 w 11176"/>
                <a:gd name="connsiteY3" fmla="*/ 5576 h 6739"/>
                <a:gd name="connsiteX4" fmla="*/ 1789 w 11176"/>
                <a:gd name="connsiteY4" fmla="*/ 5576 h 6739"/>
                <a:gd name="connsiteX5" fmla="*/ 2256 w 11176"/>
                <a:gd name="connsiteY5" fmla="*/ 5309 h 6739"/>
                <a:gd name="connsiteX6" fmla="*/ 2590 w 11176"/>
                <a:gd name="connsiteY6" fmla="*/ 5108 h 6739"/>
                <a:gd name="connsiteX7" fmla="*/ 2857 w 11176"/>
                <a:gd name="connsiteY7" fmla="*/ 4942 h 6739"/>
                <a:gd name="connsiteX8" fmla="*/ 6193 w 11176"/>
                <a:gd name="connsiteY8" fmla="*/ 3007 h 6739"/>
                <a:gd name="connsiteX9" fmla="*/ 6193 w 11176"/>
                <a:gd name="connsiteY9" fmla="*/ 3007 h 6739"/>
                <a:gd name="connsiteX10" fmla="*/ 7961 w 11176"/>
                <a:gd name="connsiteY10" fmla="*/ 1939 h 6739"/>
                <a:gd name="connsiteX11" fmla="*/ 9630 w 11176"/>
                <a:gd name="connsiteY11" fmla="*/ 871 h 6739"/>
                <a:gd name="connsiteX12" fmla="*/ 9630 w 11176"/>
                <a:gd name="connsiteY12" fmla="*/ 871 h 6739"/>
                <a:gd name="connsiteX13" fmla="*/ 10197 w 11176"/>
                <a:gd name="connsiteY13" fmla="*/ 504 h 6739"/>
                <a:gd name="connsiteX14" fmla="*/ 10430 w 11176"/>
                <a:gd name="connsiteY14" fmla="*/ 338 h 6739"/>
                <a:gd name="connsiteX15" fmla="*/ 10430 w 11176"/>
                <a:gd name="connsiteY15" fmla="*/ 338 h 6739"/>
                <a:gd name="connsiteX16" fmla="*/ 11098 w 11176"/>
                <a:gd name="connsiteY16" fmla="*/ -63 h 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76" h="6739">
                  <a:moveTo>
                    <a:pt x="-79" y="6676"/>
                  </a:moveTo>
                  <a:lnTo>
                    <a:pt x="989" y="6076"/>
                  </a:lnTo>
                  <a:lnTo>
                    <a:pt x="989" y="6076"/>
                  </a:lnTo>
                  <a:cubicBezTo>
                    <a:pt x="1256" y="5909"/>
                    <a:pt x="1522" y="5776"/>
                    <a:pt x="1789" y="5576"/>
                  </a:cubicBezTo>
                  <a:lnTo>
                    <a:pt x="1789" y="5576"/>
                  </a:lnTo>
                  <a:lnTo>
                    <a:pt x="2256" y="5309"/>
                  </a:lnTo>
                  <a:lnTo>
                    <a:pt x="2590" y="5108"/>
                  </a:lnTo>
                  <a:lnTo>
                    <a:pt x="2857" y="4942"/>
                  </a:lnTo>
                  <a:cubicBezTo>
                    <a:pt x="3958" y="4341"/>
                    <a:pt x="5059" y="3674"/>
                    <a:pt x="6193" y="3007"/>
                  </a:cubicBezTo>
                  <a:lnTo>
                    <a:pt x="6193" y="3007"/>
                  </a:lnTo>
                  <a:lnTo>
                    <a:pt x="7961" y="1939"/>
                  </a:lnTo>
                  <a:lnTo>
                    <a:pt x="9630" y="871"/>
                  </a:lnTo>
                  <a:lnTo>
                    <a:pt x="9630" y="871"/>
                  </a:lnTo>
                  <a:lnTo>
                    <a:pt x="10197" y="504"/>
                  </a:lnTo>
                  <a:lnTo>
                    <a:pt x="10430" y="338"/>
                  </a:lnTo>
                  <a:lnTo>
                    <a:pt x="10430" y="338"/>
                  </a:lnTo>
                  <a:lnTo>
                    <a:pt x="11098" y="-63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Brīvforma: forma 312">
              <a:extLst>
                <a:ext uri="{FF2B5EF4-FFF2-40B4-BE49-F238E27FC236}">
                  <a16:creationId xmlns:a16="http://schemas.microsoft.com/office/drawing/2014/main" id="{D113F291-99C7-4FDC-02C6-759ED1FEA4B4}"/>
                </a:ext>
              </a:extLst>
            </p:cNvPr>
            <p:cNvSpPr/>
            <p:nvPr/>
          </p:nvSpPr>
          <p:spPr>
            <a:xfrm>
              <a:off x="4738611" y="5761087"/>
              <a:ext cx="4370" cy="2368"/>
            </a:xfrm>
            <a:custGeom>
              <a:avLst/>
              <a:gdLst>
                <a:gd name="connsiteX0" fmla="*/ -79 w 4370"/>
                <a:gd name="connsiteY0" fmla="*/ 2306 h 2368"/>
                <a:gd name="connsiteX1" fmla="*/ -79 w 4370"/>
                <a:gd name="connsiteY1" fmla="*/ 2306 h 2368"/>
                <a:gd name="connsiteX2" fmla="*/ -79 w 4370"/>
                <a:gd name="connsiteY2" fmla="*/ 2306 h 2368"/>
                <a:gd name="connsiteX3" fmla="*/ -79 w 4370"/>
                <a:gd name="connsiteY3" fmla="*/ 2306 h 2368"/>
                <a:gd name="connsiteX4" fmla="*/ -79 w 4370"/>
                <a:gd name="connsiteY4" fmla="*/ 2306 h 2368"/>
                <a:gd name="connsiteX5" fmla="*/ 355 w 4370"/>
                <a:gd name="connsiteY5" fmla="*/ 2072 h 2368"/>
                <a:gd name="connsiteX6" fmla="*/ 588 w 4370"/>
                <a:gd name="connsiteY6" fmla="*/ 2072 h 2368"/>
                <a:gd name="connsiteX7" fmla="*/ 588 w 4370"/>
                <a:gd name="connsiteY7" fmla="*/ 2072 h 2368"/>
                <a:gd name="connsiteX8" fmla="*/ 2323 w 4370"/>
                <a:gd name="connsiteY8" fmla="*/ 1072 h 2368"/>
                <a:gd name="connsiteX9" fmla="*/ 3624 w 4370"/>
                <a:gd name="connsiteY9" fmla="*/ 338 h 2368"/>
                <a:gd name="connsiteX10" fmla="*/ 4291 w 4370"/>
                <a:gd name="connsiteY10" fmla="*/ -63 h 2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70" h="2368">
                  <a:moveTo>
                    <a:pt x="-79" y="2306"/>
                  </a:moveTo>
                  <a:cubicBezTo>
                    <a:pt x="-79" y="2306"/>
                    <a:pt x="-79" y="2306"/>
                    <a:pt x="-79" y="2306"/>
                  </a:cubicBezTo>
                  <a:lnTo>
                    <a:pt x="-79" y="2306"/>
                  </a:lnTo>
                  <a:lnTo>
                    <a:pt x="-79" y="2306"/>
                  </a:lnTo>
                  <a:lnTo>
                    <a:pt x="-79" y="2306"/>
                  </a:lnTo>
                  <a:lnTo>
                    <a:pt x="355" y="2072"/>
                  </a:lnTo>
                  <a:lnTo>
                    <a:pt x="588" y="2072"/>
                  </a:lnTo>
                  <a:lnTo>
                    <a:pt x="588" y="2072"/>
                  </a:lnTo>
                  <a:lnTo>
                    <a:pt x="2323" y="1072"/>
                  </a:lnTo>
                  <a:lnTo>
                    <a:pt x="3624" y="338"/>
                  </a:lnTo>
                  <a:lnTo>
                    <a:pt x="4291" y="-63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Brīvforma: forma 313">
              <a:extLst>
                <a:ext uri="{FF2B5EF4-FFF2-40B4-BE49-F238E27FC236}">
                  <a16:creationId xmlns:a16="http://schemas.microsoft.com/office/drawing/2014/main" id="{C984BBC9-B8F5-D199-1F7C-F1034E57D5C3}"/>
                </a:ext>
              </a:extLst>
            </p:cNvPr>
            <p:cNvSpPr/>
            <p:nvPr/>
          </p:nvSpPr>
          <p:spPr>
            <a:xfrm>
              <a:off x="4735042" y="5763623"/>
              <a:ext cx="3403" cy="1901"/>
            </a:xfrm>
            <a:custGeom>
              <a:avLst/>
              <a:gdLst>
                <a:gd name="connsiteX0" fmla="*/ -79 w 3403"/>
                <a:gd name="connsiteY0" fmla="*/ 1839 h 1901"/>
                <a:gd name="connsiteX1" fmla="*/ -79 w 3403"/>
                <a:gd name="connsiteY1" fmla="*/ 1839 h 1901"/>
                <a:gd name="connsiteX2" fmla="*/ 1122 w 3403"/>
                <a:gd name="connsiteY2" fmla="*/ 1172 h 1901"/>
                <a:gd name="connsiteX3" fmla="*/ 2390 w 3403"/>
                <a:gd name="connsiteY3" fmla="*/ 471 h 1901"/>
                <a:gd name="connsiteX4" fmla="*/ 3324 w 3403"/>
                <a:gd name="connsiteY4" fmla="*/ -63 h 1901"/>
                <a:gd name="connsiteX5" fmla="*/ 3324 w 3403"/>
                <a:gd name="connsiteY5" fmla="*/ -63 h 1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03" h="1901">
                  <a:moveTo>
                    <a:pt x="-79" y="1839"/>
                  </a:moveTo>
                  <a:lnTo>
                    <a:pt x="-79" y="1839"/>
                  </a:lnTo>
                  <a:lnTo>
                    <a:pt x="1122" y="1172"/>
                  </a:lnTo>
                  <a:lnTo>
                    <a:pt x="2390" y="471"/>
                  </a:lnTo>
                  <a:lnTo>
                    <a:pt x="3324" y="-63"/>
                  </a:lnTo>
                  <a:cubicBezTo>
                    <a:pt x="3324" y="-63"/>
                    <a:pt x="3324" y="-63"/>
                    <a:pt x="3324" y="-63"/>
                  </a:cubicBez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Brīvforma: forma 314">
              <a:extLst>
                <a:ext uri="{FF2B5EF4-FFF2-40B4-BE49-F238E27FC236}">
                  <a16:creationId xmlns:a16="http://schemas.microsoft.com/office/drawing/2014/main" id="{55808998-4657-194C-15B2-3F737B876708}"/>
                </a:ext>
              </a:extLst>
            </p:cNvPr>
            <p:cNvSpPr/>
            <p:nvPr/>
          </p:nvSpPr>
          <p:spPr>
            <a:xfrm>
              <a:off x="4733707" y="5765691"/>
              <a:ext cx="867" cy="467"/>
            </a:xfrm>
            <a:custGeom>
              <a:avLst/>
              <a:gdLst>
                <a:gd name="connsiteX0" fmla="*/ -79 w 867"/>
                <a:gd name="connsiteY0" fmla="*/ 404 h 467"/>
                <a:gd name="connsiteX1" fmla="*/ -79 w 867"/>
                <a:gd name="connsiteY1" fmla="*/ 404 h 467"/>
                <a:gd name="connsiteX2" fmla="*/ 488 w 867"/>
                <a:gd name="connsiteY2" fmla="*/ 104 h 467"/>
                <a:gd name="connsiteX3" fmla="*/ 488 w 867"/>
                <a:gd name="connsiteY3" fmla="*/ 104 h 467"/>
                <a:gd name="connsiteX4" fmla="*/ 788 w 867"/>
                <a:gd name="connsiteY4" fmla="*/ -63 h 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7" h="467">
                  <a:moveTo>
                    <a:pt x="-79" y="404"/>
                  </a:moveTo>
                  <a:lnTo>
                    <a:pt x="-79" y="404"/>
                  </a:lnTo>
                  <a:cubicBezTo>
                    <a:pt x="125" y="331"/>
                    <a:pt x="315" y="231"/>
                    <a:pt x="488" y="104"/>
                  </a:cubicBezTo>
                  <a:lnTo>
                    <a:pt x="488" y="104"/>
                  </a:lnTo>
                  <a:lnTo>
                    <a:pt x="788" y="-63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Brīvforma: forma 317">
              <a:extLst>
                <a:ext uri="{FF2B5EF4-FFF2-40B4-BE49-F238E27FC236}">
                  <a16:creationId xmlns:a16="http://schemas.microsoft.com/office/drawing/2014/main" id="{0099D4DE-BE27-0D8E-F004-664E4B10E027}"/>
                </a:ext>
              </a:extLst>
            </p:cNvPr>
            <p:cNvSpPr/>
            <p:nvPr/>
          </p:nvSpPr>
          <p:spPr>
            <a:xfrm>
              <a:off x="4730504" y="5767660"/>
              <a:ext cx="600" cy="200"/>
            </a:xfrm>
            <a:custGeom>
              <a:avLst/>
              <a:gdLst>
                <a:gd name="connsiteX0" fmla="*/ -79 w 600"/>
                <a:gd name="connsiteY0" fmla="*/ 137 h 200"/>
                <a:gd name="connsiteX1" fmla="*/ -79 w 600"/>
                <a:gd name="connsiteY1" fmla="*/ 137 h 200"/>
                <a:gd name="connsiteX2" fmla="*/ 121 w 600"/>
                <a:gd name="connsiteY2" fmla="*/ 137 h 200"/>
                <a:gd name="connsiteX3" fmla="*/ 521 w 600"/>
                <a:gd name="connsiteY3" fmla="*/ -63 h 200"/>
                <a:gd name="connsiteX4" fmla="*/ 521 w 600"/>
                <a:gd name="connsiteY4" fmla="*/ -63 h 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0" h="200">
                  <a:moveTo>
                    <a:pt x="-79" y="137"/>
                  </a:moveTo>
                  <a:lnTo>
                    <a:pt x="-79" y="137"/>
                  </a:lnTo>
                  <a:lnTo>
                    <a:pt x="121" y="137"/>
                  </a:lnTo>
                  <a:lnTo>
                    <a:pt x="521" y="-63"/>
                  </a:lnTo>
                  <a:lnTo>
                    <a:pt x="521" y="-63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Brīvforma: forma 318">
              <a:extLst>
                <a:ext uri="{FF2B5EF4-FFF2-40B4-BE49-F238E27FC236}">
                  <a16:creationId xmlns:a16="http://schemas.microsoft.com/office/drawing/2014/main" id="{BC328B5D-4653-70D8-DFA8-087BC347455E}"/>
                </a:ext>
              </a:extLst>
            </p:cNvPr>
            <p:cNvSpPr/>
            <p:nvPr/>
          </p:nvSpPr>
          <p:spPr>
            <a:xfrm>
              <a:off x="4727168" y="5768160"/>
              <a:ext cx="2935" cy="1434"/>
            </a:xfrm>
            <a:custGeom>
              <a:avLst/>
              <a:gdLst>
                <a:gd name="connsiteX0" fmla="*/ -79 w 2935"/>
                <a:gd name="connsiteY0" fmla="*/ 1372 h 1434"/>
                <a:gd name="connsiteX1" fmla="*/ -79 w 2935"/>
                <a:gd name="connsiteY1" fmla="*/ 1372 h 1434"/>
                <a:gd name="connsiteX2" fmla="*/ 488 w 2935"/>
                <a:gd name="connsiteY2" fmla="*/ 1072 h 1434"/>
                <a:gd name="connsiteX3" fmla="*/ 688 w 2935"/>
                <a:gd name="connsiteY3" fmla="*/ 1072 h 1434"/>
                <a:gd name="connsiteX4" fmla="*/ 1222 w 2935"/>
                <a:gd name="connsiteY4" fmla="*/ 805 h 1434"/>
                <a:gd name="connsiteX5" fmla="*/ 1222 w 2935"/>
                <a:gd name="connsiteY5" fmla="*/ 805 h 1434"/>
                <a:gd name="connsiteX6" fmla="*/ 2123 w 2935"/>
                <a:gd name="connsiteY6" fmla="*/ 338 h 1434"/>
                <a:gd name="connsiteX7" fmla="*/ 2857 w 2935"/>
                <a:gd name="connsiteY7" fmla="*/ -63 h 1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5" h="1434">
                  <a:moveTo>
                    <a:pt x="-79" y="1372"/>
                  </a:moveTo>
                  <a:lnTo>
                    <a:pt x="-79" y="1372"/>
                  </a:lnTo>
                  <a:cubicBezTo>
                    <a:pt x="94" y="1245"/>
                    <a:pt x="285" y="1145"/>
                    <a:pt x="488" y="1072"/>
                  </a:cubicBezTo>
                  <a:lnTo>
                    <a:pt x="688" y="1072"/>
                  </a:lnTo>
                  <a:lnTo>
                    <a:pt x="1222" y="805"/>
                  </a:lnTo>
                  <a:lnTo>
                    <a:pt x="1222" y="805"/>
                  </a:lnTo>
                  <a:lnTo>
                    <a:pt x="2123" y="338"/>
                  </a:lnTo>
                  <a:lnTo>
                    <a:pt x="2857" y="-63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Brīvforma: forma 319">
              <a:extLst>
                <a:ext uri="{FF2B5EF4-FFF2-40B4-BE49-F238E27FC236}">
                  <a16:creationId xmlns:a16="http://schemas.microsoft.com/office/drawing/2014/main" id="{11E631C5-4B27-9E97-86AC-C2F16CCE1592}"/>
                </a:ext>
              </a:extLst>
            </p:cNvPr>
            <p:cNvSpPr/>
            <p:nvPr/>
          </p:nvSpPr>
          <p:spPr>
            <a:xfrm>
              <a:off x="4725833" y="5769928"/>
              <a:ext cx="867" cy="333"/>
            </a:xfrm>
            <a:custGeom>
              <a:avLst/>
              <a:gdLst>
                <a:gd name="connsiteX0" fmla="*/ -79 w 867"/>
                <a:gd name="connsiteY0" fmla="*/ 271 h 333"/>
                <a:gd name="connsiteX1" fmla="*/ -79 w 867"/>
                <a:gd name="connsiteY1" fmla="*/ 271 h 333"/>
                <a:gd name="connsiteX2" fmla="*/ 255 w 867"/>
                <a:gd name="connsiteY2" fmla="*/ 104 h 333"/>
                <a:gd name="connsiteX3" fmla="*/ 588 w 867"/>
                <a:gd name="connsiteY3" fmla="*/ -63 h 333"/>
                <a:gd name="connsiteX4" fmla="*/ 788 w 867"/>
                <a:gd name="connsiteY4" fmla="*/ -63 h 333"/>
                <a:gd name="connsiteX5" fmla="*/ 788 w 867"/>
                <a:gd name="connsiteY5" fmla="*/ -63 h 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" h="333">
                  <a:moveTo>
                    <a:pt x="-79" y="271"/>
                  </a:moveTo>
                  <a:lnTo>
                    <a:pt x="-79" y="271"/>
                  </a:lnTo>
                  <a:lnTo>
                    <a:pt x="255" y="104"/>
                  </a:lnTo>
                  <a:lnTo>
                    <a:pt x="588" y="-63"/>
                  </a:lnTo>
                  <a:lnTo>
                    <a:pt x="788" y="-63"/>
                  </a:lnTo>
                  <a:lnTo>
                    <a:pt x="788" y="-63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Brīvforma: forma 320">
              <a:extLst>
                <a:ext uri="{FF2B5EF4-FFF2-40B4-BE49-F238E27FC236}">
                  <a16:creationId xmlns:a16="http://schemas.microsoft.com/office/drawing/2014/main" id="{9DE2D748-B004-3F48-09A7-41671D0A127E}"/>
                </a:ext>
              </a:extLst>
            </p:cNvPr>
            <p:cNvSpPr/>
            <p:nvPr/>
          </p:nvSpPr>
          <p:spPr>
            <a:xfrm>
              <a:off x="4725033" y="5770729"/>
              <a:ext cx="200" cy="3336"/>
            </a:xfrm>
            <a:custGeom>
              <a:avLst/>
              <a:gdLst>
                <a:gd name="connsiteX0" fmla="*/ -79 w 200"/>
                <a:gd name="connsiteY0" fmla="*/ -63 h 3336"/>
                <a:gd name="connsiteX1" fmla="*/ 121 w 200"/>
                <a:gd name="connsiteY1" fmla="*/ -63 h 3336"/>
                <a:gd name="connsiteX2" fmla="*/ 121 w 200"/>
                <a:gd name="connsiteY2" fmla="*/ -63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" h="3336">
                  <a:moveTo>
                    <a:pt x="-79" y="-63"/>
                  </a:moveTo>
                  <a:lnTo>
                    <a:pt x="121" y="-63"/>
                  </a:lnTo>
                  <a:lnTo>
                    <a:pt x="121" y="-63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Brīvforma: forma 321">
              <a:extLst>
                <a:ext uri="{FF2B5EF4-FFF2-40B4-BE49-F238E27FC236}">
                  <a16:creationId xmlns:a16="http://schemas.microsoft.com/office/drawing/2014/main" id="{648A754F-BAB3-AEA6-351F-B0408654A04B}"/>
                </a:ext>
              </a:extLst>
            </p:cNvPr>
            <p:cNvSpPr/>
            <p:nvPr/>
          </p:nvSpPr>
          <p:spPr>
            <a:xfrm>
              <a:off x="4722063" y="5771363"/>
              <a:ext cx="1901" cy="767"/>
            </a:xfrm>
            <a:custGeom>
              <a:avLst/>
              <a:gdLst>
                <a:gd name="connsiteX0" fmla="*/ -79 w 1901"/>
                <a:gd name="connsiteY0" fmla="*/ 705 h 767"/>
                <a:gd name="connsiteX1" fmla="*/ -79 w 1901"/>
                <a:gd name="connsiteY1" fmla="*/ 705 h 767"/>
                <a:gd name="connsiteX2" fmla="*/ 655 w 1901"/>
                <a:gd name="connsiteY2" fmla="*/ 338 h 767"/>
                <a:gd name="connsiteX3" fmla="*/ 1489 w 1901"/>
                <a:gd name="connsiteY3" fmla="*/ -63 h 767"/>
                <a:gd name="connsiteX4" fmla="*/ 1823 w 1901"/>
                <a:gd name="connsiteY4" fmla="*/ -63 h 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1" h="767">
                  <a:moveTo>
                    <a:pt x="-79" y="705"/>
                  </a:moveTo>
                  <a:lnTo>
                    <a:pt x="-79" y="705"/>
                  </a:lnTo>
                  <a:lnTo>
                    <a:pt x="655" y="338"/>
                  </a:lnTo>
                  <a:lnTo>
                    <a:pt x="1489" y="-63"/>
                  </a:lnTo>
                  <a:lnTo>
                    <a:pt x="1823" y="-63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Brīvforma: forma 322">
              <a:extLst>
                <a:ext uri="{FF2B5EF4-FFF2-40B4-BE49-F238E27FC236}">
                  <a16:creationId xmlns:a16="http://schemas.microsoft.com/office/drawing/2014/main" id="{1839E0AF-1DF8-F138-CA17-4F19622B18BF}"/>
                </a:ext>
              </a:extLst>
            </p:cNvPr>
            <p:cNvSpPr/>
            <p:nvPr/>
          </p:nvSpPr>
          <p:spPr>
            <a:xfrm>
              <a:off x="4717726" y="5773732"/>
              <a:ext cx="1000" cy="500"/>
            </a:xfrm>
            <a:custGeom>
              <a:avLst/>
              <a:gdLst>
                <a:gd name="connsiteX0" fmla="*/ 922 w 1000"/>
                <a:gd name="connsiteY0" fmla="*/ -63 h 500"/>
                <a:gd name="connsiteX1" fmla="*/ 922 w 1000"/>
                <a:gd name="connsiteY1" fmla="*/ -63 h 500"/>
                <a:gd name="connsiteX2" fmla="*/ -79 w 1000"/>
                <a:gd name="connsiteY2" fmla="*/ 438 h 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" h="500">
                  <a:moveTo>
                    <a:pt x="922" y="-63"/>
                  </a:moveTo>
                  <a:lnTo>
                    <a:pt x="922" y="-63"/>
                  </a:lnTo>
                  <a:lnTo>
                    <a:pt x="-79" y="438"/>
                  </a:ln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Brīvforma: forma 323">
              <a:extLst>
                <a:ext uri="{FF2B5EF4-FFF2-40B4-BE49-F238E27FC236}">
                  <a16:creationId xmlns:a16="http://schemas.microsoft.com/office/drawing/2014/main" id="{4F44293C-0D96-6F8F-6D96-7E5B75E15172}"/>
                </a:ext>
              </a:extLst>
            </p:cNvPr>
            <p:cNvSpPr/>
            <p:nvPr/>
          </p:nvSpPr>
          <p:spPr>
            <a:xfrm>
              <a:off x="4730604" y="5767660"/>
              <a:ext cx="200" cy="3336"/>
            </a:xfrm>
            <a:custGeom>
              <a:avLst/>
              <a:gdLst>
                <a:gd name="connsiteX0" fmla="*/ 121 w 200"/>
                <a:gd name="connsiteY0" fmla="*/ -63 h 3336"/>
                <a:gd name="connsiteX1" fmla="*/ 121 w 200"/>
                <a:gd name="connsiteY1" fmla="*/ -63 h 3336"/>
                <a:gd name="connsiteX2" fmla="*/ -79 w 200"/>
                <a:gd name="connsiteY2" fmla="*/ -63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" h="3336">
                  <a:moveTo>
                    <a:pt x="121" y="-63"/>
                  </a:moveTo>
                  <a:lnTo>
                    <a:pt x="121" y="-63"/>
                  </a:lnTo>
                  <a:lnTo>
                    <a:pt x="-79" y="-63"/>
                  </a:ln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Brīvforma: forma 324">
              <a:extLst>
                <a:ext uri="{FF2B5EF4-FFF2-40B4-BE49-F238E27FC236}">
                  <a16:creationId xmlns:a16="http://schemas.microsoft.com/office/drawing/2014/main" id="{819A41FB-80B4-8DC9-5147-5777AE08AB2A}"/>
                </a:ext>
              </a:extLst>
            </p:cNvPr>
            <p:cNvSpPr/>
            <p:nvPr/>
          </p:nvSpPr>
          <p:spPr>
            <a:xfrm>
              <a:off x="4753958" y="5754181"/>
              <a:ext cx="567" cy="366"/>
            </a:xfrm>
            <a:custGeom>
              <a:avLst/>
              <a:gdLst>
                <a:gd name="connsiteX0" fmla="*/ 288 w 567"/>
                <a:gd name="connsiteY0" fmla="*/ -63 h 366"/>
                <a:gd name="connsiteX1" fmla="*/ 488 w 567"/>
                <a:gd name="connsiteY1" fmla="*/ -63 h 366"/>
                <a:gd name="connsiteX2" fmla="*/ -79 w 567"/>
                <a:gd name="connsiteY2" fmla="*/ 304 h 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7" h="366">
                  <a:moveTo>
                    <a:pt x="288" y="-63"/>
                  </a:moveTo>
                  <a:lnTo>
                    <a:pt x="488" y="-63"/>
                  </a:lnTo>
                  <a:lnTo>
                    <a:pt x="-79" y="304"/>
                  </a:ln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Brīvforma: forma 325">
              <a:extLst>
                <a:ext uri="{FF2B5EF4-FFF2-40B4-BE49-F238E27FC236}">
                  <a16:creationId xmlns:a16="http://schemas.microsoft.com/office/drawing/2014/main" id="{D85F5387-B8F3-9B61-0479-09139645848A}"/>
                </a:ext>
              </a:extLst>
            </p:cNvPr>
            <p:cNvSpPr/>
            <p:nvPr/>
          </p:nvSpPr>
          <p:spPr>
            <a:xfrm>
              <a:off x="4773409" y="5741170"/>
              <a:ext cx="400" cy="333"/>
            </a:xfrm>
            <a:custGeom>
              <a:avLst/>
              <a:gdLst>
                <a:gd name="connsiteX0" fmla="*/ 321 w 400"/>
                <a:gd name="connsiteY0" fmla="*/ -63 h 333"/>
                <a:gd name="connsiteX1" fmla="*/ -79 w 400"/>
                <a:gd name="connsiteY1" fmla="*/ 271 h 333"/>
                <a:gd name="connsiteX2" fmla="*/ -79 w 400"/>
                <a:gd name="connsiteY2" fmla="*/ 271 h 333"/>
                <a:gd name="connsiteX3" fmla="*/ 321 w 400"/>
                <a:gd name="connsiteY3" fmla="*/ -63 h 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0" h="333">
                  <a:moveTo>
                    <a:pt x="321" y="-63"/>
                  </a:moveTo>
                  <a:lnTo>
                    <a:pt x="-79" y="271"/>
                  </a:lnTo>
                  <a:lnTo>
                    <a:pt x="-79" y="271"/>
                  </a:lnTo>
                  <a:cubicBezTo>
                    <a:pt x="91" y="214"/>
                    <a:pt x="234" y="94"/>
                    <a:pt x="321" y="-63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Brīvforma: forma 326">
              <a:extLst>
                <a:ext uri="{FF2B5EF4-FFF2-40B4-BE49-F238E27FC236}">
                  <a16:creationId xmlns:a16="http://schemas.microsoft.com/office/drawing/2014/main" id="{CBB07473-F540-4B49-1766-0D59189A2411}"/>
                </a:ext>
              </a:extLst>
            </p:cNvPr>
            <p:cNvSpPr/>
            <p:nvPr/>
          </p:nvSpPr>
          <p:spPr>
            <a:xfrm>
              <a:off x="4717826" y="5773732"/>
              <a:ext cx="900" cy="3236"/>
            </a:xfrm>
            <a:custGeom>
              <a:avLst/>
              <a:gdLst>
                <a:gd name="connsiteX0" fmla="*/ 822 w 900"/>
                <a:gd name="connsiteY0" fmla="*/ -63 h 3236"/>
                <a:gd name="connsiteX1" fmla="*/ -79 w 900"/>
                <a:gd name="connsiteY1" fmla="*/ 404 h 3236"/>
                <a:gd name="connsiteX2" fmla="*/ -79 w 900"/>
                <a:gd name="connsiteY2" fmla="*/ 404 h 3236"/>
                <a:gd name="connsiteX3" fmla="*/ -79 w 900"/>
                <a:gd name="connsiteY3" fmla="*/ 1772 h 3236"/>
                <a:gd name="connsiteX4" fmla="*/ -79 w 900"/>
                <a:gd name="connsiteY4" fmla="*/ 3173 h 3236"/>
                <a:gd name="connsiteX5" fmla="*/ -79 w 900"/>
                <a:gd name="connsiteY5" fmla="*/ 1772 h 3236"/>
                <a:gd name="connsiteX6" fmla="*/ -79 w 900"/>
                <a:gd name="connsiteY6" fmla="*/ 404 h 3236"/>
                <a:gd name="connsiteX7" fmla="*/ -79 w 900"/>
                <a:gd name="connsiteY7" fmla="*/ 404 h 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0" h="3236">
                  <a:moveTo>
                    <a:pt x="822" y="-63"/>
                  </a:moveTo>
                  <a:lnTo>
                    <a:pt x="-79" y="404"/>
                  </a:lnTo>
                  <a:lnTo>
                    <a:pt x="-79" y="404"/>
                  </a:lnTo>
                  <a:lnTo>
                    <a:pt x="-79" y="1772"/>
                  </a:lnTo>
                  <a:cubicBezTo>
                    <a:pt x="-79" y="2239"/>
                    <a:pt x="-79" y="2706"/>
                    <a:pt x="-79" y="3173"/>
                  </a:cubicBezTo>
                  <a:lnTo>
                    <a:pt x="-79" y="1772"/>
                  </a:lnTo>
                  <a:cubicBezTo>
                    <a:pt x="-79" y="1305"/>
                    <a:pt x="-79" y="838"/>
                    <a:pt x="-79" y="404"/>
                  </a:cubicBezTo>
                  <a:lnTo>
                    <a:pt x="-79" y="404"/>
                  </a:ln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Brīvforma: forma 327">
              <a:extLst>
                <a:ext uri="{FF2B5EF4-FFF2-40B4-BE49-F238E27FC236}">
                  <a16:creationId xmlns:a16="http://schemas.microsoft.com/office/drawing/2014/main" id="{A5488CA0-DF00-69B5-D136-9E26B8036966}"/>
                </a:ext>
              </a:extLst>
            </p:cNvPr>
            <p:cNvSpPr/>
            <p:nvPr/>
          </p:nvSpPr>
          <p:spPr>
            <a:xfrm>
              <a:off x="4720062" y="5772431"/>
              <a:ext cx="1367" cy="667"/>
            </a:xfrm>
            <a:custGeom>
              <a:avLst/>
              <a:gdLst>
                <a:gd name="connsiteX0" fmla="*/ 1289 w 1367"/>
                <a:gd name="connsiteY0" fmla="*/ -63 h 667"/>
                <a:gd name="connsiteX1" fmla="*/ 722 w 1367"/>
                <a:gd name="connsiteY1" fmla="*/ 237 h 667"/>
                <a:gd name="connsiteX2" fmla="*/ -79 w 1367"/>
                <a:gd name="connsiteY2" fmla="*/ 604 h 667"/>
                <a:gd name="connsiteX3" fmla="*/ 588 w 1367"/>
                <a:gd name="connsiteY3" fmla="*/ 271 h 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7" h="667">
                  <a:moveTo>
                    <a:pt x="1289" y="-63"/>
                  </a:moveTo>
                  <a:lnTo>
                    <a:pt x="722" y="237"/>
                  </a:lnTo>
                  <a:lnTo>
                    <a:pt x="-79" y="604"/>
                  </a:lnTo>
                  <a:lnTo>
                    <a:pt x="588" y="271"/>
                  </a:ln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Brīvforma: forma 328">
              <a:extLst>
                <a:ext uri="{FF2B5EF4-FFF2-40B4-BE49-F238E27FC236}">
                  <a16:creationId xmlns:a16="http://schemas.microsoft.com/office/drawing/2014/main" id="{AF8C572B-12FD-1096-2E52-1F45746DA1C0}"/>
                </a:ext>
              </a:extLst>
            </p:cNvPr>
            <p:cNvSpPr/>
            <p:nvPr/>
          </p:nvSpPr>
          <p:spPr>
            <a:xfrm>
              <a:off x="4722063" y="5772097"/>
              <a:ext cx="33" cy="33"/>
            </a:xfrm>
            <a:custGeom>
              <a:avLst/>
              <a:gdLst>
                <a:gd name="connsiteX0" fmla="*/ 33 w 33"/>
                <a:gd name="connsiteY0" fmla="*/ 0 h 33"/>
                <a:gd name="connsiteX1" fmla="*/ 0 w 33"/>
                <a:gd name="connsiteY1" fmla="*/ 33 h 33"/>
                <a:gd name="connsiteX2" fmla="*/ 0 w 33"/>
                <a:gd name="connsiteY2" fmla="*/ 0 h 33"/>
                <a:gd name="connsiteX3" fmla="*/ 33 w 33"/>
                <a:gd name="connsiteY3" fmla="*/ 0 h 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" h="33">
                  <a:moveTo>
                    <a:pt x="33" y="0"/>
                  </a:moveTo>
                  <a:lnTo>
                    <a:pt x="0" y="33"/>
                  </a:lnTo>
                  <a:lnTo>
                    <a:pt x="0" y="0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Brīvforma: forma 329">
              <a:extLst>
                <a:ext uri="{FF2B5EF4-FFF2-40B4-BE49-F238E27FC236}">
                  <a16:creationId xmlns:a16="http://schemas.microsoft.com/office/drawing/2014/main" id="{094EA7C5-34AE-68C6-B621-7F0CFE3E9EAA}"/>
                </a:ext>
              </a:extLst>
            </p:cNvPr>
            <p:cNvSpPr/>
            <p:nvPr/>
          </p:nvSpPr>
          <p:spPr>
            <a:xfrm>
              <a:off x="4725033" y="5770562"/>
              <a:ext cx="200" cy="3336"/>
            </a:xfrm>
            <a:custGeom>
              <a:avLst/>
              <a:gdLst>
                <a:gd name="connsiteX0" fmla="*/ 121 w 200"/>
                <a:gd name="connsiteY0" fmla="*/ -63 h 3336"/>
                <a:gd name="connsiteX1" fmla="*/ 121 w 200"/>
                <a:gd name="connsiteY1" fmla="*/ -63 h 3336"/>
                <a:gd name="connsiteX2" fmla="*/ -79 w 200"/>
                <a:gd name="connsiteY2" fmla="*/ -63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" h="3336">
                  <a:moveTo>
                    <a:pt x="121" y="-63"/>
                  </a:moveTo>
                  <a:lnTo>
                    <a:pt x="121" y="-63"/>
                  </a:lnTo>
                  <a:lnTo>
                    <a:pt x="-79" y="-63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Brīvforma: forma 330">
              <a:extLst>
                <a:ext uri="{FF2B5EF4-FFF2-40B4-BE49-F238E27FC236}">
                  <a16:creationId xmlns:a16="http://schemas.microsoft.com/office/drawing/2014/main" id="{FB2471FD-F4F4-E20F-3FD4-383A6C1A5C1B}"/>
                </a:ext>
              </a:extLst>
            </p:cNvPr>
            <p:cNvSpPr/>
            <p:nvPr/>
          </p:nvSpPr>
          <p:spPr>
            <a:xfrm>
              <a:off x="4727602" y="5769228"/>
              <a:ext cx="200" cy="3336"/>
            </a:xfrm>
            <a:custGeom>
              <a:avLst/>
              <a:gdLst>
                <a:gd name="connsiteX0" fmla="*/ 121 w 200"/>
                <a:gd name="connsiteY0" fmla="*/ -63 h 3336"/>
                <a:gd name="connsiteX1" fmla="*/ 121 w 200"/>
                <a:gd name="connsiteY1" fmla="*/ -63 h 3336"/>
                <a:gd name="connsiteX2" fmla="*/ -79 w 200"/>
                <a:gd name="connsiteY2" fmla="*/ -63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" h="3336">
                  <a:moveTo>
                    <a:pt x="121" y="-63"/>
                  </a:moveTo>
                  <a:lnTo>
                    <a:pt x="121" y="-63"/>
                  </a:lnTo>
                  <a:lnTo>
                    <a:pt x="-79" y="-63"/>
                  </a:ln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Brīvforma: forma 331">
              <a:extLst>
                <a:ext uri="{FF2B5EF4-FFF2-40B4-BE49-F238E27FC236}">
                  <a16:creationId xmlns:a16="http://schemas.microsoft.com/office/drawing/2014/main" id="{1DE3F476-7412-7A89-DB80-6B690239F37D}"/>
                </a:ext>
              </a:extLst>
            </p:cNvPr>
            <p:cNvSpPr/>
            <p:nvPr/>
          </p:nvSpPr>
          <p:spPr>
            <a:xfrm>
              <a:off x="4728002" y="5767793"/>
              <a:ext cx="2835" cy="1367"/>
            </a:xfrm>
            <a:custGeom>
              <a:avLst/>
              <a:gdLst>
                <a:gd name="connsiteX0" fmla="*/ 2089 w 2835"/>
                <a:gd name="connsiteY0" fmla="*/ 171 h 1367"/>
                <a:gd name="connsiteX1" fmla="*/ 1355 w 2835"/>
                <a:gd name="connsiteY1" fmla="*/ 571 h 1367"/>
                <a:gd name="connsiteX2" fmla="*/ 455 w 2835"/>
                <a:gd name="connsiteY2" fmla="*/ 1038 h 1367"/>
                <a:gd name="connsiteX3" fmla="*/ 455 w 2835"/>
                <a:gd name="connsiteY3" fmla="*/ 1038 h 1367"/>
                <a:gd name="connsiteX4" fmla="*/ -79 w 2835"/>
                <a:gd name="connsiteY4" fmla="*/ 1305 h 1367"/>
                <a:gd name="connsiteX5" fmla="*/ 121 w 2835"/>
                <a:gd name="connsiteY5" fmla="*/ 1305 h 1367"/>
                <a:gd name="connsiteX6" fmla="*/ 788 w 2835"/>
                <a:gd name="connsiteY6" fmla="*/ 971 h 1367"/>
                <a:gd name="connsiteX7" fmla="*/ 2757 w 2835"/>
                <a:gd name="connsiteY7" fmla="*/ -63 h 1367"/>
                <a:gd name="connsiteX8" fmla="*/ 2590 w 2835"/>
                <a:gd name="connsiteY8" fmla="*/ -63 h 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35" h="1367">
                  <a:moveTo>
                    <a:pt x="2089" y="171"/>
                  </a:moveTo>
                  <a:lnTo>
                    <a:pt x="1355" y="571"/>
                  </a:lnTo>
                  <a:lnTo>
                    <a:pt x="455" y="1038"/>
                  </a:lnTo>
                  <a:lnTo>
                    <a:pt x="455" y="1038"/>
                  </a:lnTo>
                  <a:lnTo>
                    <a:pt x="-79" y="1305"/>
                  </a:lnTo>
                  <a:lnTo>
                    <a:pt x="121" y="1305"/>
                  </a:lnTo>
                  <a:lnTo>
                    <a:pt x="788" y="971"/>
                  </a:lnTo>
                  <a:lnTo>
                    <a:pt x="2757" y="-63"/>
                  </a:lnTo>
                  <a:lnTo>
                    <a:pt x="2590" y="-63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Brīvforma: forma 332">
              <a:extLst>
                <a:ext uri="{FF2B5EF4-FFF2-40B4-BE49-F238E27FC236}">
                  <a16:creationId xmlns:a16="http://schemas.microsoft.com/office/drawing/2014/main" id="{0A048CB4-29C5-31C1-570F-312B423F0C31}"/>
                </a:ext>
              </a:extLst>
            </p:cNvPr>
            <p:cNvSpPr/>
            <p:nvPr/>
          </p:nvSpPr>
          <p:spPr>
            <a:xfrm>
              <a:off x="4731705" y="5766792"/>
              <a:ext cx="834" cy="433"/>
            </a:xfrm>
            <a:custGeom>
              <a:avLst/>
              <a:gdLst>
                <a:gd name="connsiteX0" fmla="*/ -79 w 834"/>
                <a:gd name="connsiteY0" fmla="*/ 371 h 433"/>
                <a:gd name="connsiteX1" fmla="*/ 755 w 834"/>
                <a:gd name="connsiteY1" fmla="*/ -63 h 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4" h="433">
                  <a:moveTo>
                    <a:pt x="-79" y="371"/>
                  </a:moveTo>
                  <a:lnTo>
                    <a:pt x="755" y="-63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Brīvforma: forma 335">
              <a:extLst>
                <a:ext uri="{FF2B5EF4-FFF2-40B4-BE49-F238E27FC236}">
                  <a16:creationId xmlns:a16="http://schemas.microsoft.com/office/drawing/2014/main" id="{1A881B95-66AA-936A-100E-BF536015801F}"/>
                </a:ext>
              </a:extLst>
            </p:cNvPr>
            <p:cNvSpPr/>
            <p:nvPr/>
          </p:nvSpPr>
          <p:spPr>
            <a:xfrm>
              <a:off x="4732473" y="5766125"/>
              <a:ext cx="1201" cy="667"/>
            </a:xfrm>
            <a:custGeom>
              <a:avLst/>
              <a:gdLst>
                <a:gd name="connsiteX0" fmla="*/ -79 w 1201"/>
                <a:gd name="connsiteY0" fmla="*/ 604 h 667"/>
                <a:gd name="connsiteX1" fmla="*/ 1122 w 1201"/>
                <a:gd name="connsiteY1" fmla="*/ -63 h 667"/>
                <a:gd name="connsiteX2" fmla="*/ 1122 w 1201"/>
                <a:gd name="connsiteY2" fmla="*/ -63 h 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1" h="667">
                  <a:moveTo>
                    <a:pt x="-79" y="604"/>
                  </a:moveTo>
                  <a:lnTo>
                    <a:pt x="1122" y="-63"/>
                  </a:lnTo>
                  <a:lnTo>
                    <a:pt x="1122" y="-63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Brīvforma: forma 336">
              <a:extLst>
                <a:ext uri="{FF2B5EF4-FFF2-40B4-BE49-F238E27FC236}">
                  <a16:creationId xmlns:a16="http://schemas.microsoft.com/office/drawing/2014/main" id="{B09D6D99-3336-5B40-8BBF-9CF3F8E34C2D}"/>
                </a:ext>
              </a:extLst>
            </p:cNvPr>
            <p:cNvSpPr/>
            <p:nvPr/>
          </p:nvSpPr>
          <p:spPr>
            <a:xfrm>
              <a:off x="4733774" y="5764157"/>
              <a:ext cx="3603" cy="1968"/>
            </a:xfrm>
            <a:custGeom>
              <a:avLst/>
              <a:gdLst>
                <a:gd name="connsiteX0" fmla="*/ 788 w 3603"/>
                <a:gd name="connsiteY0" fmla="*/ 1439 h 1968"/>
                <a:gd name="connsiteX1" fmla="*/ 488 w 3603"/>
                <a:gd name="connsiteY1" fmla="*/ 1605 h 1968"/>
                <a:gd name="connsiteX2" fmla="*/ 488 w 3603"/>
                <a:gd name="connsiteY2" fmla="*/ 1605 h 1968"/>
                <a:gd name="connsiteX3" fmla="*/ -79 w 3603"/>
                <a:gd name="connsiteY3" fmla="*/ 1906 h 1968"/>
                <a:gd name="connsiteX4" fmla="*/ 955 w 3603"/>
                <a:gd name="connsiteY4" fmla="*/ 1305 h 1968"/>
                <a:gd name="connsiteX5" fmla="*/ 955 w 3603"/>
                <a:gd name="connsiteY5" fmla="*/ 1305 h 1968"/>
                <a:gd name="connsiteX6" fmla="*/ 2190 w 3603"/>
                <a:gd name="connsiteY6" fmla="*/ 638 h 1968"/>
                <a:gd name="connsiteX7" fmla="*/ 3524 w 3603"/>
                <a:gd name="connsiteY7" fmla="*/ -63 h 1968"/>
                <a:gd name="connsiteX8" fmla="*/ 2256 w 3603"/>
                <a:gd name="connsiteY8" fmla="*/ 638 h 1968"/>
                <a:gd name="connsiteX9" fmla="*/ 1055 w 3603"/>
                <a:gd name="connsiteY9" fmla="*/ 1305 h 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03" h="1968">
                  <a:moveTo>
                    <a:pt x="788" y="1439"/>
                  </a:moveTo>
                  <a:lnTo>
                    <a:pt x="488" y="1605"/>
                  </a:lnTo>
                  <a:lnTo>
                    <a:pt x="488" y="1605"/>
                  </a:lnTo>
                  <a:cubicBezTo>
                    <a:pt x="315" y="1732"/>
                    <a:pt x="125" y="1832"/>
                    <a:pt x="-79" y="1906"/>
                  </a:cubicBezTo>
                  <a:lnTo>
                    <a:pt x="955" y="1305"/>
                  </a:lnTo>
                  <a:lnTo>
                    <a:pt x="955" y="1305"/>
                  </a:lnTo>
                  <a:lnTo>
                    <a:pt x="2190" y="638"/>
                  </a:lnTo>
                  <a:lnTo>
                    <a:pt x="3524" y="-63"/>
                  </a:lnTo>
                  <a:lnTo>
                    <a:pt x="2256" y="638"/>
                  </a:lnTo>
                  <a:lnTo>
                    <a:pt x="1055" y="1305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Brīvforma: forma 337">
              <a:extLst>
                <a:ext uri="{FF2B5EF4-FFF2-40B4-BE49-F238E27FC236}">
                  <a16:creationId xmlns:a16="http://schemas.microsoft.com/office/drawing/2014/main" id="{A16D2A8B-D487-0E5D-97D3-379345C07BA9}"/>
                </a:ext>
              </a:extLst>
            </p:cNvPr>
            <p:cNvSpPr/>
            <p:nvPr/>
          </p:nvSpPr>
          <p:spPr>
            <a:xfrm>
              <a:off x="4738378" y="5763523"/>
              <a:ext cx="3336" cy="3336"/>
            </a:xfrm>
            <a:custGeom>
              <a:avLst/>
              <a:gdLst>
                <a:gd name="connsiteX0" fmla="*/ -79 w 3336"/>
                <a:gd name="connsiteY0" fmla="*/ -63 h 3336"/>
                <a:gd name="connsiteX1" fmla="*/ -79 w 3336"/>
                <a:gd name="connsiteY1" fmla="*/ -63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336" h="3336">
                  <a:moveTo>
                    <a:pt x="-79" y="-63"/>
                  </a:moveTo>
                  <a:lnTo>
                    <a:pt x="-79" y="-63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Brīvforma: forma 338">
              <a:extLst>
                <a:ext uri="{FF2B5EF4-FFF2-40B4-BE49-F238E27FC236}">
                  <a16:creationId xmlns:a16="http://schemas.microsoft.com/office/drawing/2014/main" id="{7AEB497F-6D9C-C4D2-59EF-38C1A2A2F911}"/>
                </a:ext>
              </a:extLst>
            </p:cNvPr>
            <p:cNvSpPr/>
            <p:nvPr/>
          </p:nvSpPr>
          <p:spPr>
            <a:xfrm>
              <a:off x="4739112" y="5762655"/>
              <a:ext cx="667" cy="400"/>
            </a:xfrm>
            <a:custGeom>
              <a:avLst/>
              <a:gdLst>
                <a:gd name="connsiteX0" fmla="*/ 588 w 667"/>
                <a:gd name="connsiteY0" fmla="*/ 104 h 400"/>
                <a:gd name="connsiteX1" fmla="*/ 588 w 667"/>
                <a:gd name="connsiteY1" fmla="*/ 104 h 400"/>
                <a:gd name="connsiteX2" fmla="*/ 355 w 667"/>
                <a:gd name="connsiteY2" fmla="*/ 104 h 400"/>
                <a:gd name="connsiteX3" fmla="*/ -79 w 667"/>
                <a:gd name="connsiteY3" fmla="*/ 338 h 400"/>
                <a:gd name="connsiteX4" fmla="*/ 588 w 667"/>
                <a:gd name="connsiteY4" fmla="*/ -63 h 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" h="400">
                  <a:moveTo>
                    <a:pt x="588" y="104"/>
                  </a:moveTo>
                  <a:lnTo>
                    <a:pt x="588" y="104"/>
                  </a:lnTo>
                  <a:lnTo>
                    <a:pt x="355" y="104"/>
                  </a:lnTo>
                  <a:lnTo>
                    <a:pt x="-79" y="338"/>
                  </a:lnTo>
                  <a:cubicBezTo>
                    <a:pt x="135" y="191"/>
                    <a:pt x="358" y="57"/>
                    <a:pt x="588" y="-63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Brīvforma: forma 339">
              <a:extLst>
                <a:ext uri="{FF2B5EF4-FFF2-40B4-BE49-F238E27FC236}">
                  <a16:creationId xmlns:a16="http://schemas.microsoft.com/office/drawing/2014/main" id="{791AC1AA-BC7B-B72B-274E-29D4B19F787A}"/>
                </a:ext>
              </a:extLst>
            </p:cNvPr>
            <p:cNvSpPr/>
            <p:nvPr/>
          </p:nvSpPr>
          <p:spPr>
            <a:xfrm>
              <a:off x="4741514" y="5760687"/>
              <a:ext cx="1968" cy="1134"/>
            </a:xfrm>
            <a:custGeom>
              <a:avLst/>
              <a:gdLst>
                <a:gd name="connsiteX0" fmla="*/ 1889 w 1968"/>
                <a:gd name="connsiteY0" fmla="*/ -63 h 1134"/>
                <a:gd name="connsiteX1" fmla="*/ 1222 w 1968"/>
                <a:gd name="connsiteY1" fmla="*/ 338 h 1134"/>
                <a:gd name="connsiteX2" fmla="*/ -79 w 1968"/>
                <a:gd name="connsiteY2" fmla="*/ 1072 h 1134"/>
                <a:gd name="connsiteX3" fmla="*/ 1489 w 1968"/>
                <a:gd name="connsiteY3" fmla="*/ 137 h 1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8" h="1134">
                  <a:moveTo>
                    <a:pt x="1889" y="-63"/>
                  </a:moveTo>
                  <a:lnTo>
                    <a:pt x="1222" y="338"/>
                  </a:lnTo>
                  <a:lnTo>
                    <a:pt x="-79" y="1072"/>
                  </a:lnTo>
                  <a:lnTo>
                    <a:pt x="1489" y="137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Brīvforma: forma 341">
              <a:extLst>
                <a:ext uri="{FF2B5EF4-FFF2-40B4-BE49-F238E27FC236}">
                  <a16:creationId xmlns:a16="http://schemas.microsoft.com/office/drawing/2014/main" id="{0E41FF4E-6D4D-A0BA-D095-5F30B097CFB2}"/>
                </a:ext>
              </a:extLst>
            </p:cNvPr>
            <p:cNvSpPr/>
            <p:nvPr/>
          </p:nvSpPr>
          <p:spPr>
            <a:xfrm>
              <a:off x="4744016" y="5759219"/>
              <a:ext cx="1935" cy="1134"/>
            </a:xfrm>
            <a:custGeom>
              <a:avLst/>
              <a:gdLst>
                <a:gd name="connsiteX0" fmla="*/ 1856 w 1935"/>
                <a:gd name="connsiteY0" fmla="*/ -29 h 1134"/>
                <a:gd name="connsiteX1" fmla="*/ 1055 w 1935"/>
                <a:gd name="connsiteY1" fmla="*/ 471 h 1134"/>
                <a:gd name="connsiteX2" fmla="*/ 1055 w 1935"/>
                <a:gd name="connsiteY2" fmla="*/ 471 h 1134"/>
                <a:gd name="connsiteX3" fmla="*/ -79 w 1935"/>
                <a:gd name="connsiteY3" fmla="*/ 1072 h 1134"/>
                <a:gd name="connsiteX4" fmla="*/ 1856 w 1935"/>
                <a:gd name="connsiteY4" fmla="*/ -63 h 1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35" h="1134">
                  <a:moveTo>
                    <a:pt x="1856" y="-29"/>
                  </a:moveTo>
                  <a:cubicBezTo>
                    <a:pt x="1589" y="171"/>
                    <a:pt x="1322" y="304"/>
                    <a:pt x="1055" y="471"/>
                  </a:cubicBezTo>
                  <a:lnTo>
                    <a:pt x="1055" y="471"/>
                  </a:lnTo>
                  <a:lnTo>
                    <a:pt x="-79" y="1072"/>
                  </a:lnTo>
                  <a:lnTo>
                    <a:pt x="1856" y="-63"/>
                  </a:ln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Brīvforma: forma 342">
              <a:extLst>
                <a:ext uri="{FF2B5EF4-FFF2-40B4-BE49-F238E27FC236}">
                  <a16:creationId xmlns:a16="http://schemas.microsoft.com/office/drawing/2014/main" id="{1E5006EB-85A8-B806-A01E-44483120AE0F}"/>
                </a:ext>
              </a:extLst>
            </p:cNvPr>
            <p:cNvSpPr/>
            <p:nvPr/>
          </p:nvSpPr>
          <p:spPr>
            <a:xfrm>
              <a:off x="4746752" y="5758585"/>
              <a:ext cx="266" cy="166"/>
            </a:xfrm>
            <a:custGeom>
              <a:avLst/>
              <a:gdLst>
                <a:gd name="connsiteX0" fmla="*/ 188 w 266"/>
                <a:gd name="connsiteY0" fmla="*/ -63 h 166"/>
                <a:gd name="connsiteX1" fmla="*/ 188 w 266"/>
                <a:gd name="connsiteY1" fmla="*/ -63 h 166"/>
                <a:gd name="connsiteX2" fmla="*/ -79 w 266"/>
                <a:gd name="connsiteY2" fmla="*/ 104 h 166"/>
                <a:gd name="connsiteX3" fmla="*/ 188 w 266"/>
                <a:gd name="connsiteY3" fmla="*/ -63 h 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" h="166">
                  <a:moveTo>
                    <a:pt x="188" y="-63"/>
                  </a:moveTo>
                  <a:lnTo>
                    <a:pt x="188" y="-63"/>
                  </a:lnTo>
                  <a:lnTo>
                    <a:pt x="-79" y="104"/>
                  </a:lnTo>
                  <a:cubicBezTo>
                    <a:pt x="31" y="97"/>
                    <a:pt x="131" y="34"/>
                    <a:pt x="188" y="-63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Brīvforma: forma 343">
              <a:extLst>
                <a:ext uri="{FF2B5EF4-FFF2-40B4-BE49-F238E27FC236}">
                  <a16:creationId xmlns:a16="http://schemas.microsoft.com/office/drawing/2014/main" id="{BF2C6D6A-8151-7296-6A3C-BF337861BB46}"/>
                </a:ext>
              </a:extLst>
            </p:cNvPr>
            <p:cNvSpPr/>
            <p:nvPr/>
          </p:nvSpPr>
          <p:spPr>
            <a:xfrm>
              <a:off x="4747086" y="5756450"/>
              <a:ext cx="3336" cy="1935"/>
            </a:xfrm>
            <a:custGeom>
              <a:avLst/>
              <a:gdLst>
                <a:gd name="connsiteX0" fmla="*/ 3257 w 3336"/>
                <a:gd name="connsiteY0" fmla="*/ -63 h 1935"/>
                <a:gd name="connsiteX1" fmla="*/ 3257 w 3336"/>
                <a:gd name="connsiteY1" fmla="*/ -63 h 1935"/>
                <a:gd name="connsiteX2" fmla="*/ -79 w 3336"/>
                <a:gd name="connsiteY2" fmla="*/ 1872 h 1935"/>
                <a:gd name="connsiteX3" fmla="*/ 2123 w 3336"/>
                <a:gd name="connsiteY3" fmla="*/ 538 h 1935"/>
                <a:gd name="connsiteX4" fmla="*/ 2123 w 3336"/>
                <a:gd name="connsiteY4" fmla="*/ 538 h 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6" h="1935">
                  <a:moveTo>
                    <a:pt x="3257" y="-63"/>
                  </a:moveTo>
                  <a:lnTo>
                    <a:pt x="3257" y="-63"/>
                  </a:lnTo>
                  <a:cubicBezTo>
                    <a:pt x="2156" y="604"/>
                    <a:pt x="1055" y="1272"/>
                    <a:pt x="-79" y="1872"/>
                  </a:cubicBezTo>
                  <a:lnTo>
                    <a:pt x="2123" y="538"/>
                  </a:lnTo>
                  <a:lnTo>
                    <a:pt x="2123" y="538"/>
                  </a:ln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Brīvforma: forma 344">
              <a:extLst>
                <a:ext uri="{FF2B5EF4-FFF2-40B4-BE49-F238E27FC236}">
                  <a16:creationId xmlns:a16="http://schemas.microsoft.com/office/drawing/2014/main" id="{A32EB717-0688-21FC-53D7-F8E23C8FAA2D}"/>
                </a:ext>
              </a:extLst>
            </p:cNvPr>
            <p:cNvSpPr/>
            <p:nvPr/>
          </p:nvSpPr>
          <p:spPr>
            <a:xfrm>
              <a:off x="4750455" y="5754448"/>
              <a:ext cx="3436" cy="2135"/>
            </a:xfrm>
            <a:custGeom>
              <a:avLst/>
              <a:gdLst>
                <a:gd name="connsiteX0" fmla="*/ 3357 w 3436"/>
                <a:gd name="connsiteY0" fmla="*/ -63 h 2135"/>
                <a:gd name="connsiteX1" fmla="*/ 1689 w 3436"/>
                <a:gd name="connsiteY1" fmla="*/ 1005 h 2135"/>
                <a:gd name="connsiteX2" fmla="*/ -79 w 3436"/>
                <a:gd name="connsiteY2" fmla="*/ 2072 h 2135"/>
                <a:gd name="connsiteX3" fmla="*/ 1089 w 3436"/>
                <a:gd name="connsiteY3" fmla="*/ 1338 h 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36" h="2135">
                  <a:moveTo>
                    <a:pt x="3357" y="-63"/>
                  </a:moveTo>
                  <a:lnTo>
                    <a:pt x="1689" y="1005"/>
                  </a:lnTo>
                  <a:lnTo>
                    <a:pt x="-79" y="2072"/>
                  </a:lnTo>
                  <a:lnTo>
                    <a:pt x="1089" y="1338"/>
                  </a:ln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Brīvforma: forma 345">
              <a:extLst>
                <a:ext uri="{FF2B5EF4-FFF2-40B4-BE49-F238E27FC236}">
                  <a16:creationId xmlns:a16="http://schemas.microsoft.com/office/drawing/2014/main" id="{65B1E9ED-53C6-1867-1A80-8BB07A6DF36E}"/>
                </a:ext>
              </a:extLst>
            </p:cNvPr>
            <p:cNvSpPr/>
            <p:nvPr/>
          </p:nvSpPr>
          <p:spPr>
            <a:xfrm>
              <a:off x="4753958" y="5754181"/>
              <a:ext cx="367" cy="266"/>
            </a:xfrm>
            <a:custGeom>
              <a:avLst/>
              <a:gdLst>
                <a:gd name="connsiteX0" fmla="*/ 288 w 367"/>
                <a:gd name="connsiteY0" fmla="*/ -63 h 266"/>
                <a:gd name="connsiteX1" fmla="*/ -79 w 367"/>
                <a:gd name="connsiteY1" fmla="*/ 204 h 266"/>
                <a:gd name="connsiteX2" fmla="*/ -79 w 367"/>
                <a:gd name="connsiteY2" fmla="*/ 204 h 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7" h="266">
                  <a:moveTo>
                    <a:pt x="288" y="-63"/>
                  </a:moveTo>
                  <a:lnTo>
                    <a:pt x="-79" y="204"/>
                  </a:lnTo>
                  <a:lnTo>
                    <a:pt x="-79" y="204"/>
                  </a:ln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Brīvforma: forma 346">
              <a:extLst>
                <a:ext uri="{FF2B5EF4-FFF2-40B4-BE49-F238E27FC236}">
                  <a16:creationId xmlns:a16="http://schemas.microsoft.com/office/drawing/2014/main" id="{C16054BF-1E9D-3386-4693-4CE1AD5417DF}"/>
                </a:ext>
              </a:extLst>
            </p:cNvPr>
            <p:cNvSpPr/>
            <p:nvPr/>
          </p:nvSpPr>
          <p:spPr>
            <a:xfrm>
              <a:off x="4755560" y="5752379"/>
              <a:ext cx="1634" cy="1034"/>
            </a:xfrm>
            <a:custGeom>
              <a:avLst/>
              <a:gdLst>
                <a:gd name="connsiteX0" fmla="*/ -79 w 1634"/>
                <a:gd name="connsiteY0" fmla="*/ 971 h 1034"/>
                <a:gd name="connsiteX1" fmla="*/ 988 w 1634"/>
                <a:gd name="connsiteY1" fmla="*/ 304 h 1034"/>
                <a:gd name="connsiteX2" fmla="*/ 1556 w 1634"/>
                <a:gd name="connsiteY2" fmla="*/ -63 h 1034"/>
                <a:gd name="connsiteX3" fmla="*/ 1022 w 1634"/>
                <a:gd name="connsiteY3" fmla="*/ 304 h 1034"/>
                <a:gd name="connsiteX4" fmla="*/ 1022 w 1634"/>
                <a:gd name="connsiteY4" fmla="*/ 304 h 1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4" h="1034">
                  <a:moveTo>
                    <a:pt x="-79" y="971"/>
                  </a:moveTo>
                  <a:lnTo>
                    <a:pt x="988" y="304"/>
                  </a:lnTo>
                  <a:lnTo>
                    <a:pt x="1556" y="-63"/>
                  </a:lnTo>
                  <a:lnTo>
                    <a:pt x="1022" y="304"/>
                  </a:lnTo>
                  <a:lnTo>
                    <a:pt x="1022" y="304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Brīvforma: forma 349">
              <a:extLst>
                <a:ext uri="{FF2B5EF4-FFF2-40B4-BE49-F238E27FC236}">
                  <a16:creationId xmlns:a16="http://schemas.microsoft.com/office/drawing/2014/main" id="{47123E25-63C6-DB6E-75A2-D54ED6C82877}"/>
                </a:ext>
              </a:extLst>
            </p:cNvPr>
            <p:cNvSpPr/>
            <p:nvPr/>
          </p:nvSpPr>
          <p:spPr>
            <a:xfrm>
              <a:off x="4760831" y="5749310"/>
              <a:ext cx="1267" cy="700"/>
            </a:xfrm>
            <a:custGeom>
              <a:avLst/>
              <a:gdLst>
                <a:gd name="connsiteX0" fmla="*/ -79 w 1267"/>
                <a:gd name="connsiteY0" fmla="*/ 638 h 700"/>
                <a:gd name="connsiteX1" fmla="*/ 154 w 1267"/>
                <a:gd name="connsiteY1" fmla="*/ 638 h 700"/>
                <a:gd name="connsiteX2" fmla="*/ 154 w 1267"/>
                <a:gd name="connsiteY2" fmla="*/ 638 h 700"/>
                <a:gd name="connsiteX3" fmla="*/ 521 w 1267"/>
                <a:gd name="connsiteY3" fmla="*/ 404 h 700"/>
                <a:gd name="connsiteX4" fmla="*/ 1189 w 1267"/>
                <a:gd name="connsiteY4" fmla="*/ -63 h 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7" h="700">
                  <a:moveTo>
                    <a:pt x="-79" y="638"/>
                  </a:moveTo>
                  <a:lnTo>
                    <a:pt x="154" y="638"/>
                  </a:lnTo>
                  <a:lnTo>
                    <a:pt x="154" y="638"/>
                  </a:lnTo>
                  <a:cubicBezTo>
                    <a:pt x="265" y="541"/>
                    <a:pt x="388" y="461"/>
                    <a:pt x="521" y="404"/>
                  </a:cubicBezTo>
                  <a:lnTo>
                    <a:pt x="1189" y="-63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Brīvforma: forma 350">
              <a:extLst>
                <a:ext uri="{FF2B5EF4-FFF2-40B4-BE49-F238E27FC236}">
                  <a16:creationId xmlns:a16="http://schemas.microsoft.com/office/drawing/2014/main" id="{06AC9BD0-32FC-E5B4-3A4B-8F343C846F81}"/>
                </a:ext>
              </a:extLst>
            </p:cNvPr>
            <p:cNvSpPr/>
            <p:nvPr/>
          </p:nvSpPr>
          <p:spPr>
            <a:xfrm>
              <a:off x="4760064" y="5749577"/>
              <a:ext cx="1668" cy="1067"/>
            </a:xfrm>
            <a:custGeom>
              <a:avLst/>
              <a:gdLst>
                <a:gd name="connsiteX0" fmla="*/ 1589 w 1668"/>
                <a:gd name="connsiteY0" fmla="*/ -63 h 1067"/>
                <a:gd name="connsiteX1" fmla="*/ -79 w 1668"/>
                <a:gd name="connsiteY1" fmla="*/ 1005 h 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668" h="1067">
                  <a:moveTo>
                    <a:pt x="1589" y="-63"/>
                  </a:moveTo>
                  <a:lnTo>
                    <a:pt x="-79" y="1005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Brīvforma: forma 351">
              <a:extLst>
                <a:ext uri="{FF2B5EF4-FFF2-40B4-BE49-F238E27FC236}">
                  <a16:creationId xmlns:a16="http://schemas.microsoft.com/office/drawing/2014/main" id="{2A38D9C9-9914-9B94-D514-1869654362BF}"/>
                </a:ext>
              </a:extLst>
            </p:cNvPr>
            <p:cNvSpPr/>
            <p:nvPr/>
          </p:nvSpPr>
          <p:spPr>
            <a:xfrm>
              <a:off x="4763167" y="5747408"/>
              <a:ext cx="1634" cy="1067"/>
            </a:xfrm>
            <a:custGeom>
              <a:avLst/>
              <a:gdLst>
                <a:gd name="connsiteX0" fmla="*/ -79 w 1634"/>
                <a:gd name="connsiteY0" fmla="*/ 1005 h 1067"/>
                <a:gd name="connsiteX1" fmla="*/ 221 w 1634"/>
                <a:gd name="connsiteY1" fmla="*/ 805 h 1067"/>
                <a:gd name="connsiteX2" fmla="*/ 1556 w 1634"/>
                <a:gd name="connsiteY2" fmla="*/ -63 h 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34" h="1067">
                  <a:moveTo>
                    <a:pt x="-79" y="1005"/>
                  </a:moveTo>
                  <a:cubicBezTo>
                    <a:pt x="34" y="961"/>
                    <a:pt x="138" y="895"/>
                    <a:pt x="221" y="805"/>
                  </a:cubicBezTo>
                  <a:lnTo>
                    <a:pt x="1556" y="-63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Brīvforma: forma 352">
              <a:extLst>
                <a:ext uri="{FF2B5EF4-FFF2-40B4-BE49-F238E27FC236}">
                  <a16:creationId xmlns:a16="http://schemas.microsoft.com/office/drawing/2014/main" id="{F9283B99-E1B8-764E-A2C4-81B90BBA2F78}"/>
                </a:ext>
              </a:extLst>
            </p:cNvPr>
            <p:cNvSpPr/>
            <p:nvPr/>
          </p:nvSpPr>
          <p:spPr>
            <a:xfrm>
              <a:off x="4773542" y="5741303"/>
              <a:ext cx="266" cy="200"/>
            </a:xfrm>
            <a:custGeom>
              <a:avLst/>
              <a:gdLst>
                <a:gd name="connsiteX0" fmla="*/ -12 w 266"/>
                <a:gd name="connsiteY0" fmla="*/ -63 h 200"/>
                <a:gd name="connsiteX1" fmla="*/ 188 w 266"/>
                <a:gd name="connsiteY1" fmla="*/ -63 h 200"/>
                <a:gd name="connsiteX2" fmla="*/ -79 w 266"/>
                <a:gd name="connsiteY2" fmla="*/ 137 h 200"/>
                <a:gd name="connsiteX3" fmla="*/ -12 w 266"/>
                <a:gd name="connsiteY3" fmla="*/ -63 h 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" h="200">
                  <a:moveTo>
                    <a:pt x="-12" y="-63"/>
                  </a:moveTo>
                  <a:lnTo>
                    <a:pt x="188" y="-63"/>
                  </a:lnTo>
                  <a:cubicBezTo>
                    <a:pt x="118" y="24"/>
                    <a:pt x="24" y="94"/>
                    <a:pt x="-79" y="137"/>
                  </a:cubicBezTo>
                  <a:cubicBezTo>
                    <a:pt x="-79" y="137"/>
                    <a:pt x="-46" y="-63"/>
                    <a:pt x="-12" y="-63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Brīvforma: forma 353">
              <a:extLst>
                <a:ext uri="{FF2B5EF4-FFF2-40B4-BE49-F238E27FC236}">
                  <a16:creationId xmlns:a16="http://schemas.microsoft.com/office/drawing/2014/main" id="{3CBCAAB8-9F78-C62F-97AC-BA35CEDCD7BE}"/>
                </a:ext>
              </a:extLst>
            </p:cNvPr>
            <p:cNvSpPr/>
            <p:nvPr/>
          </p:nvSpPr>
          <p:spPr>
            <a:xfrm>
              <a:off x="4773809" y="5740769"/>
              <a:ext cx="533" cy="400"/>
            </a:xfrm>
            <a:custGeom>
              <a:avLst/>
              <a:gdLst>
                <a:gd name="connsiteX0" fmla="*/ -79 w 533"/>
                <a:gd name="connsiteY0" fmla="*/ 338 h 400"/>
                <a:gd name="connsiteX1" fmla="*/ 455 w 533"/>
                <a:gd name="connsiteY1" fmla="*/ -63 h 400"/>
                <a:gd name="connsiteX2" fmla="*/ 221 w 533"/>
                <a:gd name="connsiteY2" fmla="*/ 137 h 400"/>
                <a:gd name="connsiteX3" fmla="*/ -46 w 533"/>
                <a:gd name="connsiteY3" fmla="*/ 338 h 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3" h="400">
                  <a:moveTo>
                    <a:pt x="-79" y="338"/>
                  </a:moveTo>
                  <a:cubicBezTo>
                    <a:pt x="91" y="194"/>
                    <a:pt x="268" y="61"/>
                    <a:pt x="455" y="-63"/>
                  </a:cubicBezTo>
                  <a:cubicBezTo>
                    <a:pt x="455" y="-63"/>
                    <a:pt x="455" y="104"/>
                    <a:pt x="221" y="137"/>
                  </a:cubicBezTo>
                  <a:cubicBezTo>
                    <a:pt x="154" y="231"/>
                    <a:pt x="61" y="301"/>
                    <a:pt x="-46" y="338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Brīvforma: forma 354">
              <a:extLst>
                <a:ext uri="{FF2B5EF4-FFF2-40B4-BE49-F238E27FC236}">
                  <a16:creationId xmlns:a16="http://schemas.microsoft.com/office/drawing/2014/main" id="{B90AFDE5-7A7F-DB8B-B0A5-410752CA2910}"/>
                </a:ext>
              </a:extLst>
            </p:cNvPr>
            <p:cNvSpPr/>
            <p:nvPr/>
          </p:nvSpPr>
          <p:spPr>
            <a:xfrm>
              <a:off x="4774377" y="5740736"/>
              <a:ext cx="66" cy="33"/>
            </a:xfrm>
            <a:custGeom>
              <a:avLst/>
              <a:gdLst>
                <a:gd name="connsiteX0" fmla="*/ 0 w 66"/>
                <a:gd name="connsiteY0" fmla="*/ 0 h 33"/>
                <a:gd name="connsiteX1" fmla="*/ 67 w 66"/>
                <a:gd name="connsiteY1" fmla="*/ 0 h 33"/>
                <a:gd name="connsiteX2" fmla="*/ 67 w 66"/>
                <a:gd name="connsiteY2" fmla="*/ 33 h 33"/>
                <a:gd name="connsiteX3" fmla="*/ 0 w 66"/>
                <a:gd name="connsiteY3" fmla="*/ 33 h 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33">
                  <a:moveTo>
                    <a:pt x="0" y="0"/>
                  </a:moveTo>
                  <a:lnTo>
                    <a:pt x="67" y="0"/>
                  </a:lnTo>
                  <a:lnTo>
                    <a:pt x="67" y="33"/>
                  </a:lnTo>
                  <a:lnTo>
                    <a:pt x="0" y="33"/>
                  </a:ln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Brīvforma: forma 355">
              <a:extLst>
                <a:ext uri="{FF2B5EF4-FFF2-40B4-BE49-F238E27FC236}">
                  <a16:creationId xmlns:a16="http://schemas.microsoft.com/office/drawing/2014/main" id="{2E1648AC-C4AB-694C-D9A5-7A336734BACC}"/>
                </a:ext>
              </a:extLst>
            </p:cNvPr>
            <p:cNvSpPr/>
            <p:nvPr/>
          </p:nvSpPr>
          <p:spPr>
            <a:xfrm>
              <a:off x="4774543" y="5740602"/>
              <a:ext cx="10542" cy="3336"/>
            </a:xfrm>
            <a:custGeom>
              <a:avLst/>
              <a:gdLst>
                <a:gd name="connsiteX0" fmla="*/ 10464 w 10542"/>
                <a:gd name="connsiteY0" fmla="*/ -63 h 3336"/>
                <a:gd name="connsiteX1" fmla="*/ 10464 w 10542"/>
                <a:gd name="connsiteY1" fmla="*/ -63 h 3336"/>
                <a:gd name="connsiteX2" fmla="*/ -79 w 10542"/>
                <a:gd name="connsiteY2" fmla="*/ -63 h 3336"/>
                <a:gd name="connsiteX3" fmla="*/ 88 w 10542"/>
                <a:gd name="connsiteY3" fmla="*/ -63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42" h="3336">
                  <a:moveTo>
                    <a:pt x="10464" y="-63"/>
                  </a:moveTo>
                  <a:lnTo>
                    <a:pt x="10464" y="-63"/>
                  </a:lnTo>
                  <a:lnTo>
                    <a:pt x="-79" y="-63"/>
                  </a:lnTo>
                  <a:lnTo>
                    <a:pt x="88" y="-63"/>
                  </a:ln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Brīvforma: forma 356">
              <a:extLst>
                <a:ext uri="{FF2B5EF4-FFF2-40B4-BE49-F238E27FC236}">
                  <a16:creationId xmlns:a16="http://schemas.microsoft.com/office/drawing/2014/main" id="{E8755205-910B-B547-4E3B-79CA13DC2650}"/>
                </a:ext>
              </a:extLst>
            </p:cNvPr>
            <p:cNvSpPr/>
            <p:nvPr/>
          </p:nvSpPr>
          <p:spPr>
            <a:xfrm>
              <a:off x="4722097" y="5771163"/>
              <a:ext cx="1901" cy="767"/>
            </a:xfrm>
            <a:custGeom>
              <a:avLst/>
              <a:gdLst>
                <a:gd name="connsiteX0" fmla="*/ 1823 w 1901"/>
                <a:gd name="connsiteY0" fmla="*/ -63 h 767"/>
                <a:gd name="connsiteX1" fmla="*/ 1489 w 1901"/>
                <a:gd name="connsiteY1" fmla="*/ -63 h 767"/>
                <a:gd name="connsiteX2" fmla="*/ 655 w 1901"/>
                <a:gd name="connsiteY2" fmla="*/ 338 h 767"/>
                <a:gd name="connsiteX3" fmla="*/ -79 w 1901"/>
                <a:gd name="connsiteY3" fmla="*/ 705 h 767"/>
                <a:gd name="connsiteX4" fmla="*/ -79 w 1901"/>
                <a:gd name="connsiteY4" fmla="*/ 705 h 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1" h="767">
                  <a:moveTo>
                    <a:pt x="1823" y="-63"/>
                  </a:moveTo>
                  <a:lnTo>
                    <a:pt x="1489" y="-63"/>
                  </a:lnTo>
                  <a:lnTo>
                    <a:pt x="655" y="338"/>
                  </a:lnTo>
                  <a:lnTo>
                    <a:pt x="-79" y="705"/>
                  </a:lnTo>
                  <a:lnTo>
                    <a:pt x="-79" y="705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Brīvforma: forma 357">
              <a:extLst>
                <a:ext uri="{FF2B5EF4-FFF2-40B4-BE49-F238E27FC236}">
                  <a16:creationId xmlns:a16="http://schemas.microsoft.com/office/drawing/2014/main" id="{BC6A8403-E9DD-3981-9D75-F1A9B6BAF7CD}"/>
                </a:ext>
              </a:extLst>
            </p:cNvPr>
            <p:cNvSpPr/>
            <p:nvPr/>
          </p:nvSpPr>
          <p:spPr>
            <a:xfrm>
              <a:off x="4725166" y="5770429"/>
              <a:ext cx="266" cy="3336"/>
            </a:xfrm>
            <a:custGeom>
              <a:avLst/>
              <a:gdLst>
                <a:gd name="connsiteX0" fmla="*/ 188 w 266"/>
                <a:gd name="connsiteY0" fmla="*/ -63 h 3336"/>
                <a:gd name="connsiteX1" fmla="*/ -79 w 266"/>
                <a:gd name="connsiteY1" fmla="*/ -63 h 3336"/>
                <a:gd name="connsiteX2" fmla="*/ -79 w 266"/>
                <a:gd name="connsiteY2" fmla="*/ -63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" h="3336">
                  <a:moveTo>
                    <a:pt x="188" y="-63"/>
                  </a:moveTo>
                  <a:lnTo>
                    <a:pt x="-79" y="-63"/>
                  </a:lnTo>
                  <a:lnTo>
                    <a:pt x="-79" y="-63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Brīvforma: forma 358">
              <a:extLst>
                <a:ext uri="{FF2B5EF4-FFF2-40B4-BE49-F238E27FC236}">
                  <a16:creationId xmlns:a16="http://schemas.microsoft.com/office/drawing/2014/main" id="{EE1D47D2-6D82-E9D4-7C7E-59CA0F7D8650}"/>
                </a:ext>
              </a:extLst>
            </p:cNvPr>
            <p:cNvSpPr/>
            <p:nvPr/>
          </p:nvSpPr>
          <p:spPr>
            <a:xfrm>
              <a:off x="4725967" y="5769795"/>
              <a:ext cx="867" cy="333"/>
            </a:xfrm>
            <a:custGeom>
              <a:avLst/>
              <a:gdLst>
                <a:gd name="connsiteX0" fmla="*/ 788 w 867"/>
                <a:gd name="connsiteY0" fmla="*/ -63 h 333"/>
                <a:gd name="connsiteX1" fmla="*/ 788 w 867"/>
                <a:gd name="connsiteY1" fmla="*/ -63 h 333"/>
                <a:gd name="connsiteX2" fmla="*/ 588 w 867"/>
                <a:gd name="connsiteY2" fmla="*/ -63 h 333"/>
                <a:gd name="connsiteX3" fmla="*/ 254 w 867"/>
                <a:gd name="connsiteY3" fmla="*/ 104 h 333"/>
                <a:gd name="connsiteX4" fmla="*/ -79 w 867"/>
                <a:gd name="connsiteY4" fmla="*/ 271 h 333"/>
                <a:gd name="connsiteX5" fmla="*/ -79 w 867"/>
                <a:gd name="connsiteY5" fmla="*/ 271 h 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" h="333">
                  <a:moveTo>
                    <a:pt x="788" y="-63"/>
                  </a:moveTo>
                  <a:lnTo>
                    <a:pt x="788" y="-63"/>
                  </a:lnTo>
                  <a:lnTo>
                    <a:pt x="588" y="-63"/>
                  </a:lnTo>
                  <a:lnTo>
                    <a:pt x="254" y="104"/>
                  </a:lnTo>
                  <a:lnTo>
                    <a:pt x="-79" y="271"/>
                  </a:lnTo>
                  <a:lnTo>
                    <a:pt x="-79" y="271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Brīvforma: forma 359">
              <a:extLst>
                <a:ext uri="{FF2B5EF4-FFF2-40B4-BE49-F238E27FC236}">
                  <a16:creationId xmlns:a16="http://schemas.microsoft.com/office/drawing/2014/main" id="{96466183-A6BA-764B-3755-668443111CB0}"/>
                </a:ext>
              </a:extLst>
            </p:cNvPr>
            <p:cNvSpPr/>
            <p:nvPr/>
          </p:nvSpPr>
          <p:spPr>
            <a:xfrm>
              <a:off x="4727402" y="5768694"/>
              <a:ext cx="1434" cy="633"/>
            </a:xfrm>
            <a:custGeom>
              <a:avLst/>
              <a:gdLst>
                <a:gd name="connsiteX0" fmla="*/ 1355 w 1434"/>
                <a:gd name="connsiteY0" fmla="*/ -63 h 633"/>
                <a:gd name="connsiteX1" fmla="*/ 688 w 1434"/>
                <a:gd name="connsiteY1" fmla="*/ 271 h 633"/>
                <a:gd name="connsiteX2" fmla="*/ 488 w 1434"/>
                <a:gd name="connsiteY2" fmla="*/ 271 h 633"/>
                <a:gd name="connsiteX3" fmla="*/ 488 w 1434"/>
                <a:gd name="connsiteY3" fmla="*/ 271 h 633"/>
                <a:gd name="connsiteX4" fmla="*/ 488 w 1434"/>
                <a:gd name="connsiteY4" fmla="*/ 271 h 633"/>
                <a:gd name="connsiteX5" fmla="*/ -79 w 1434"/>
                <a:gd name="connsiteY5" fmla="*/ 571 h 633"/>
                <a:gd name="connsiteX6" fmla="*/ -79 w 1434"/>
                <a:gd name="connsiteY6" fmla="*/ 571 h 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4" h="633">
                  <a:moveTo>
                    <a:pt x="1355" y="-63"/>
                  </a:moveTo>
                  <a:lnTo>
                    <a:pt x="688" y="271"/>
                  </a:lnTo>
                  <a:lnTo>
                    <a:pt x="488" y="271"/>
                  </a:lnTo>
                  <a:lnTo>
                    <a:pt x="488" y="271"/>
                  </a:lnTo>
                  <a:lnTo>
                    <a:pt x="488" y="271"/>
                  </a:lnTo>
                  <a:cubicBezTo>
                    <a:pt x="284" y="344"/>
                    <a:pt x="94" y="444"/>
                    <a:pt x="-79" y="571"/>
                  </a:cubicBezTo>
                  <a:lnTo>
                    <a:pt x="-79" y="571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Brīvforma: forma 360">
              <a:extLst>
                <a:ext uri="{FF2B5EF4-FFF2-40B4-BE49-F238E27FC236}">
                  <a16:creationId xmlns:a16="http://schemas.microsoft.com/office/drawing/2014/main" id="{7AF2AF9D-E76D-66F5-EF57-2886BAA21519}"/>
                </a:ext>
              </a:extLst>
            </p:cNvPr>
            <p:cNvSpPr/>
            <p:nvPr/>
          </p:nvSpPr>
          <p:spPr>
            <a:xfrm>
              <a:off x="4730905" y="5767426"/>
              <a:ext cx="400" cy="200"/>
            </a:xfrm>
            <a:custGeom>
              <a:avLst/>
              <a:gdLst>
                <a:gd name="connsiteX0" fmla="*/ 321 w 400"/>
                <a:gd name="connsiteY0" fmla="*/ -63 h 200"/>
                <a:gd name="connsiteX1" fmla="*/ 321 w 400"/>
                <a:gd name="connsiteY1" fmla="*/ -63 h 200"/>
                <a:gd name="connsiteX2" fmla="*/ -79 w 400"/>
                <a:gd name="connsiteY2" fmla="*/ 137 h 200"/>
                <a:gd name="connsiteX3" fmla="*/ -79 w 400"/>
                <a:gd name="connsiteY3" fmla="*/ 137 h 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0" h="200">
                  <a:moveTo>
                    <a:pt x="321" y="-63"/>
                  </a:moveTo>
                  <a:lnTo>
                    <a:pt x="321" y="-63"/>
                  </a:lnTo>
                  <a:lnTo>
                    <a:pt x="-79" y="137"/>
                  </a:lnTo>
                  <a:lnTo>
                    <a:pt x="-79" y="137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Brīvforma: forma 361">
              <a:extLst>
                <a:ext uri="{FF2B5EF4-FFF2-40B4-BE49-F238E27FC236}">
                  <a16:creationId xmlns:a16="http://schemas.microsoft.com/office/drawing/2014/main" id="{9E79F682-351C-8C9B-5CB9-303783C998AB}"/>
                </a:ext>
              </a:extLst>
            </p:cNvPr>
            <p:cNvSpPr/>
            <p:nvPr/>
          </p:nvSpPr>
          <p:spPr>
            <a:xfrm>
              <a:off x="4732539" y="5760887"/>
              <a:ext cx="10542" cy="5938"/>
            </a:xfrm>
            <a:custGeom>
              <a:avLst/>
              <a:gdLst>
                <a:gd name="connsiteX0" fmla="*/ 10464 w 10542"/>
                <a:gd name="connsiteY0" fmla="*/ -63 h 5938"/>
                <a:gd name="connsiteX1" fmla="*/ 8896 w 10542"/>
                <a:gd name="connsiteY1" fmla="*/ 871 h 5938"/>
                <a:gd name="connsiteX2" fmla="*/ 7161 w 10542"/>
                <a:gd name="connsiteY2" fmla="*/ 1872 h 5938"/>
                <a:gd name="connsiteX3" fmla="*/ 7161 w 10542"/>
                <a:gd name="connsiteY3" fmla="*/ 1872 h 5938"/>
                <a:gd name="connsiteX4" fmla="*/ 6493 w 10542"/>
                <a:gd name="connsiteY4" fmla="*/ 2273 h 5938"/>
                <a:gd name="connsiteX5" fmla="*/ 6493 w 10542"/>
                <a:gd name="connsiteY5" fmla="*/ 2273 h 5938"/>
                <a:gd name="connsiteX6" fmla="*/ 6493 w 10542"/>
                <a:gd name="connsiteY6" fmla="*/ 2273 h 5938"/>
                <a:gd name="connsiteX7" fmla="*/ 6493 w 10542"/>
                <a:gd name="connsiteY7" fmla="*/ 2273 h 5938"/>
                <a:gd name="connsiteX8" fmla="*/ 6493 w 10542"/>
                <a:gd name="connsiteY8" fmla="*/ 2273 h 5938"/>
                <a:gd name="connsiteX9" fmla="*/ 6493 w 10542"/>
                <a:gd name="connsiteY9" fmla="*/ 2273 h 5938"/>
                <a:gd name="connsiteX10" fmla="*/ 6493 w 10542"/>
                <a:gd name="connsiteY10" fmla="*/ 2273 h 5938"/>
                <a:gd name="connsiteX11" fmla="*/ 5559 w 10542"/>
                <a:gd name="connsiteY11" fmla="*/ 2806 h 5938"/>
                <a:gd name="connsiteX12" fmla="*/ 4225 w 10542"/>
                <a:gd name="connsiteY12" fmla="*/ 3507 h 5938"/>
                <a:gd name="connsiteX13" fmla="*/ 2990 w 10542"/>
                <a:gd name="connsiteY13" fmla="*/ 4174 h 5938"/>
                <a:gd name="connsiteX14" fmla="*/ 2990 w 10542"/>
                <a:gd name="connsiteY14" fmla="*/ 4174 h 5938"/>
                <a:gd name="connsiteX15" fmla="*/ 1956 w 10542"/>
                <a:gd name="connsiteY15" fmla="*/ 4775 h 5938"/>
                <a:gd name="connsiteX16" fmla="*/ 1956 w 10542"/>
                <a:gd name="connsiteY16" fmla="*/ 4775 h 5938"/>
                <a:gd name="connsiteX17" fmla="*/ 755 w 10542"/>
                <a:gd name="connsiteY17" fmla="*/ 5442 h 5938"/>
                <a:gd name="connsiteX18" fmla="*/ -79 w 10542"/>
                <a:gd name="connsiteY18" fmla="*/ 5876 h 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42" h="5938">
                  <a:moveTo>
                    <a:pt x="10464" y="-63"/>
                  </a:moveTo>
                  <a:lnTo>
                    <a:pt x="8896" y="871"/>
                  </a:lnTo>
                  <a:lnTo>
                    <a:pt x="7161" y="1872"/>
                  </a:lnTo>
                  <a:lnTo>
                    <a:pt x="7161" y="1872"/>
                  </a:lnTo>
                  <a:cubicBezTo>
                    <a:pt x="6931" y="1992"/>
                    <a:pt x="6707" y="2126"/>
                    <a:pt x="6493" y="2273"/>
                  </a:cubicBezTo>
                  <a:lnTo>
                    <a:pt x="6493" y="2273"/>
                  </a:lnTo>
                  <a:lnTo>
                    <a:pt x="6493" y="2273"/>
                  </a:lnTo>
                  <a:cubicBezTo>
                    <a:pt x="6493" y="2273"/>
                    <a:pt x="6493" y="2273"/>
                    <a:pt x="6493" y="2273"/>
                  </a:cubicBezTo>
                  <a:cubicBezTo>
                    <a:pt x="6493" y="2273"/>
                    <a:pt x="6493" y="2273"/>
                    <a:pt x="6493" y="2273"/>
                  </a:cubicBezTo>
                  <a:lnTo>
                    <a:pt x="6493" y="2273"/>
                  </a:lnTo>
                  <a:cubicBezTo>
                    <a:pt x="6493" y="2273"/>
                    <a:pt x="6493" y="2273"/>
                    <a:pt x="6493" y="2273"/>
                  </a:cubicBezTo>
                  <a:lnTo>
                    <a:pt x="5559" y="2806"/>
                  </a:lnTo>
                  <a:lnTo>
                    <a:pt x="4225" y="3507"/>
                  </a:lnTo>
                  <a:lnTo>
                    <a:pt x="2990" y="4174"/>
                  </a:lnTo>
                  <a:lnTo>
                    <a:pt x="2990" y="4174"/>
                  </a:lnTo>
                  <a:lnTo>
                    <a:pt x="1956" y="4775"/>
                  </a:lnTo>
                  <a:lnTo>
                    <a:pt x="1956" y="4775"/>
                  </a:lnTo>
                  <a:lnTo>
                    <a:pt x="755" y="5442"/>
                  </a:lnTo>
                  <a:lnTo>
                    <a:pt x="-79" y="5876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Brīvforma: forma 362">
              <a:extLst>
                <a:ext uri="{FF2B5EF4-FFF2-40B4-BE49-F238E27FC236}">
                  <a16:creationId xmlns:a16="http://schemas.microsoft.com/office/drawing/2014/main" id="{E4635EA1-7216-9E12-BACB-BCD50BFF9F28}"/>
                </a:ext>
              </a:extLst>
            </p:cNvPr>
            <p:cNvSpPr/>
            <p:nvPr/>
          </p:nvSpPr>
          <p:spPr>
            <a:xfrm>
              <a:off x="4746385" y="5753414"/>
              <a:ext cx="9174" cy="5371"/>
            </a:xfrm>
            <a:custGeom>
              <a:avLst/>
              <a:gdLst>
                <a:gd name="connsiteX0" fmla="*/ 9096 w 9174"/>
                <a:gd name="connsiteY0" fmla="*/ -63 h 5371"/>
                <a:gd name="connsiteX1" fmla="*/ 8428 w 9174"/>
                <a:gd name="connsiteY1" fmla="*/ 338 h 5371"/>
                <a:gd name="connsiteX2" fmla="*/ 8428 w 9174"/>
                <a:gd name="connsiteY2" fmla="*/ 338 h 5371"/>
                <a:gd name="connsiteX3" fmla="*/ 8195 w 9174"/>
                <a:gd name="connsiteY3" fmla="*/ 504 h 5371"/>
                <a:gd name="connsiteX4" fmla="*/ 7995 w 9174"/>
                <a:gd name="connsiteY4" fmla="*/ 504 h 5371"/>
                <a:gd name="connsiteX5" fmla="*/ 7594 w 9174"/>
                <a:gd name="connsiteY5" fmla="*/ 738 h 5371"/>
                <a:gd name="connsiteX6" fmla="*/ 7594 w 9174"/>
                <a:gd name="connsiteY6" fmla="*/ 738 h 5371"/>
                <a:gd name="connsiteX7" fmla="*/ 5326 w 9174"/>
                <a:gd name="connsiteY7" fmla="*/ 2139 h 5371"/>
                <a:gd name="connsiteX8" fmla="*/ 4158 w 9174"/>
                <a:gd name="connsiteY8" fmla="*/ 2873 h 5371"/>
                <a:gd name="connsiteX9" fmla="*/ 4158 w 9174"/>
                <a:gd name="connsiteY9" fmla="*/ 2873 h 5371"/>
                <a:gd name="connsiteX10" fmla="*/ 3090 w 9174"/>
                <a:gd name="connsiteY10" fmla="*/ 3507 h 5371"/>
                <a:gd name="connsiteX11" fmla="*/ 3090 w 9174"/>
                <a:gd name="connsiteY11" fmla="*/ 3507 h 5371"/>
                <a:gd name="connsiteX12" fmla="*/ 888 w 9174"/>
                <a:gd name="connsiteY12" fmla="*/ 4842 h 5371"/>
                <a:gd name="connsiteX13" fmla="*/ 888 w 9174"/>
                <a:gd name="connsiteY13" fmla="*/ 4842 h 5371"/>
                <a:gd name="connsiteX14" fmla="*/ 722 w 9174"/>
                <a:gd name="connsiteY14" fmla="*/ 4842 h 5371"/>
                <a:gd name="connsiteX15" fmla="*/ 388 w 9174"/>
                <a:gd name="connsiteY15" fmla="*/ 5042 h 5371"/>
                <a:gd name="connsiteX16" fmla="*/ -79 w 9174"/>
                <a:gd name="connsiteY16" fmla="*/ 5309 h 5371"/>
                <a:gd name="connsiteX17" fmla="*/ -79 w 9174"/>
                <a:gd name="connsiteY17" fmla="*/ 5309 h 5371"/>
                <a:gd name="connsiteX18" fmla="*/ -79 w 9174"/>
                <a:gd name="connsiteY18" fmla="*/ 5309 h 5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74" h="5371">
                  <a:moveTo>
                    <a:pt x="9096" y="-63"/>
                  </a:moveTo>
                  <a:lnTo>
                    <a:pt x="8428" y="338"/>
                  </a:lnTo>
                  <a:lnTo>
                    <a:pt x="8428" y="338"/>
                  </a:lnTo>
                  <a:lnTo>
                    <a:pt x="8195" y="504"/>
                  </a:lnTo>
                  <a:lnTo>
                    <a:pt x="7995" y="504"/>
                  </a:lnTo>
                  <a:lnTo>
                    <a:pt x="7594" y="738"/>
                  </a:lnTo>
                  <a:lnTo>
                    <a:pt x="7594" y="738"/>
                  </a:lnTo>
                  <a:lnTo>
                    <a:pt x="5326" y="2139"/>
                  </a:lnTo>
                  <a:lnTo>
                    <a:pt x="4158" y="2873"/>
                  </a:lnTo>
                  <a:lnTo>
                    <a:pt x="4158" y="2873"/>
                  </a:lnTo>
                  <a:lnTo>
                    <a:pt x="3090" y="3507"/>
                  </a:lnTo>
                  <a:lnTo>
                    <a:pt x="3090" y="3507"/>
                  </a:lnTo>
                  <a:lnTo>
                    <a:pt x="888" y="4842"/>
                  </a:lnTo>
                  <a:lnTo>
                    <a:pt x="888" y="4842"/>
                  </a:lnTo>
                  <a:cubicBezTo>
                    <a:pt x="835" y="4855"/>
                    <a:pt x="775" y="4855"/>
                    <a:pt x="722" y="4842"/>
                  </a:cubicBezTo>
                  <a:lnTo>
                    <a:pt x="388" y="5042"/>
                  </a:lnTo>
                  <a:lnTo>
                    <a:pt x="-79" y="5309"/>
                  </a:lnTo>
                  <a:lnTo>
                    <a:pt x="-79" y="5309"/>
                  </a:lnTo>
                  <a:lnTo>
                    <a:pt x="-79" y="5309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Brīvforma: forma 363">
              <a:extLst>
                <a:ext uri="{FF2B5EF4-FFF2-40B4-BE49-F238E27FC236}">
                  <a16:creationId xmlns:a16="http://schemas.microsoft.com/office/drawing/2014/main" id="{39DAA82D-B1D1-81E9-DA79-45D4EE7DDA6D}"/>
                </a:ext>
              </a:extLst>
            </p:cNvPr>
            <p:cNvSpPr/>
            <p:nvPr/>
          </p:nvSpPr>
          <p:spPr>
            <a:xfrm>
              <a:off x="4756627" y="5752379"/>
              <a:ext cx="567" cy="367"/>
            </a:xfrm>
            <a:custGeom>
              <a:avLst/>
              <a:gdLst>
                <a:gd name="connsiteX0" fmla="*/ 488 w 567"/>
                <a:gd name="connsiteY0" fmla="*/ -63 h 367"/>
                <a:gd name="connsiteX1" fmla="*/ -79 w 567"/>
                <a:gd name="connsiteY1" fmla="*/ 304 h 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7" h="367">
                  <a:moveTo>
                    <a:pt x="488" y="-63"/>
                  </a:moveTo>
                  <a:lnTo>
                    <a:pt x="-79" y="304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Brīvforma: forma 365">
              <a:extLst>
                <a:ext uri="{FF2B5EF4-FFF2-40B4-BE49-F238E27FC236}">
                  <a16:creationId xmlns:a16="http://schemas.microsoft.com/office/drawing/2014/main" id="{433C8334-C4A4-4D95-F4FB-E6D68DFCFA08}"/>
                </a:ext>
              </a:extLst>
            </p:cNvPr>
            <p:cNvSpPr/>
            <p:nvPr/>
          </p:nvSpPr>
          <p:spPr>
            <a:xfrm>
              <a:off x="4760965" y="5749110"/>
              <a:ext cx="1267" cy="700"/>
            </a:xfrm>
            <a:custGeom>
              <a:avLst/>
              <a:gdLst>
                <a:gd name="connsiteX0" fmla="*/ 1189 w 1267"/>
                <a:gd name="connsiteY0" fmla="*/ -63 h 700"/>
                <a:gd name="connsiteX1" fmla="*/ 521 w 1267"/>
                <a:gd name="connsiteY1" fmla="*/ 404 h 700"/>
                <a:gd name="connsiteX2" fmla="*/ 154 w 1267"/>
                <a:gd name="connsiteY2" fmla="*/ 638 h 700"/>
                <a:gd name="connsiteX3" fmla="*/ 154 w 1267"/>
                <a:gd name="connsiteY3" fmla="*/ 638 h 700"/>
                <a:gd name="connsiteX4" fmla="*/ -79 w 1267"/>
                <a:gd name="connsiteY4" fmla="*/ 638 h 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7" h="700">
                  <a:moveTo>
                    <a:pt x="1189" y="-63"/>
                  </a:moveTo>
                  <a:lnTo>
                    <a:pt x="521" y="404"/>
                  </a:lnTo>
                  <a:cubicBezTo>
                    <a:pt x="388" y="461"/>
                    <a:pt x="264" y="541"/>
                    <a:pt x="154" y="638"/>
                  </a:cubicBezTo>
                  <a:lnTo>
                    <a:pt x="154" y="638"/>
                  </a:lnTo>
                  <a:lnTo>
                    <a:pt x="-79" y="638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Brīvforma: forma 366">
              <a:extLst>
                <a:ext uri="{FF2B5EF4-FFF2-40B4-BE49-F238E27FC236}">
                  <a16:creationId xmlns:a16="http://schemas.microsoft.com/office/drawing/2014/main" id="{9D0A5BD2-F784-3842-31F5-F69CFB3CF973}"/>
                </a:ext>
              </a:extLst>
            </p:cNvPr>
            <p:cNvSpPr/>
            <p:nvPr/>
          </p:nvSpPr>
          <p:spPr>
            <a:xfrm>
              <a:off x="4763467" y="5741703"/>
              <a:ext cx="9608" cy="6439"/>
            </a:xfrm>
            <a:custGeom>
              <a:avLst/>
              <a:gdLst>
                <a:gd name="connsiteX0" fmla="*/ 9529 w 9608"/>
                <a:gd name="connsiteY0" fmla="*/ -63 h 6439"/>
                <a:gd name="connsiteX1" fmla="*/ 9529 w 9608"/>
                <a:gd name="connsiteY1" fmla="*/ -63 h 6439"/>
                <a:gd name="connsiteX2" fmla="*/ 9529 w 9608"/>
                <a:gd name="connsiteY2" fmla="*/ -63 h 6439"/>
                <a:gd name="connsiteX3" fmla="*/ 9129 w 9608"/>
                <a:gd name="connsiteY3" fmla="*/ 204 h 6439"/>
                <a:gd name="connsiteX4" fmla="*/ 8862 w 9608"/>
                <a:gd name="connsiteY4" fmla="*/ 404 h 6439"/>
                <a:gd name="connsiteX5" fmla="*/ 7394 w 9608"/>
                <a:gd name="connsiteY5" fmla="*/ 1439 h 6439"/>
                <a:gd name="connsiteX6" fmla="*/ 6794 w 9608"/>
                <a:gd name="connsiteY6" fmla="*/ 1839 h 6439"/>
                <a:gd name="connsiteX7" fmla="*/ 6593 w 9608"/>
                <a:gd name="connsiteY7" fmla="*/ 1839 h 6439"/>
                <a:gd name="connsiteX8" fmla="*/ 6293 w 9608"/>
                <a:gd name="connsiteY8" fmla="*/ 2072 h 6439"/>
                <a:gd name="connsiteX9" fmla="*/ 5126 w 9608"/>
                <a:gd name="connsiteY9" fmla="*/ 2873 h 6439"/>
                <a:gd name="connsiteX10" fmla="*/ 3791 w 9608"/>
                <a:gd name="connsiteY10" fmla="*/ 3807 h 6439"/>
                <a:gd name="connsiteX11" fmla="*/ 3791 w 9608"/>
                <a:gd name="connsiteY11" fmla="*/ 3807 h 6439"/>
                <a:gd name="connsiteX12" fmla="*/ 3257 w 9608"/>
                <a:gd name="connsiteY12" fmla="*/ 4174 h 6439"/>
                <a:gd name="connsiteX13" fmla="*/ 2256 w 9608"/>
                <a:gd name="connsiteY13" fmla="*/ 4842 h 6439"/>
                <a:gd name="connsiteX14" fmla="*/ 1556 w 9608"/>
                <a:gd name="connsiteY14" fmla="*/ 5309 h 6439"/>
                <a:gd name="connsiteX15" fmla="*/ 1556 w 9608"/>
                <a:gd name="connsiteY15" fmla="*/ 5309 h 6439"/>
                <a:gd name="connsiteX16" fmla="*/ 221 w 9608"/>
                <a:gd name="connsiteY16" fmla="*/ 6176 h 6439"/>
                <a:gd name="connsiteX17" fmla="*/ -79 w 9608"/>
                <a:gd name="connsiteY17" fmla="*/ 6376 h 6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608" h="6439">
                  <a:moveTo>
                    <a:pt x="9529" y="-63"/>
                  </a:moveTo>
                  <a:lnTo>
                    <a:pt x="9529" y="-63"/>
                  </a:lnTo>
                  <a:lnTo>
                    <a:pt x="9529" y="-63"/>
                  </a:lnTo>
                  <a:lnTo>
                    <a:pt x="9129" y="204"/>
                  </a:lnTo>
                  <a:lnTo>
                    <a:pt x="8862" y="404"/>
                  </a:lnTo>
                  <a:lnTo>
                    <a:pt x="7394" y="1439"/>
                  </a:lnTo>
                  <a:lnTo>
                    <a:pt x="6794" y="1839"/>
                  </a:lnTo>
                  <a:lnTo>
                    <a:pt x="6593" y="1839"/>
                  </a:lnTo>
                  <a:lnTo>
                    <a:pt x="6293" y="2072"/>
                  </a:lnTo>
                  <a:lnTo>
                    <a:pt x="5126" y="2873"/>
                  </a:lnTo>
                  <a:lnTo>
                    <a:pt x="3791" y="3807"/>
                  </a:lnTo>
                  <a:lnTo>
                    <a:pt x="3791" y="3807"/>
                  </a:lnTo>
                  <a:lnTo>
                    <a:pt x="3257" y="4174"/>
                  </a:lnTo>
                  <a:lnTo>
                    <a:pt x="2256" y="4842"/>
                  </a:lnTo>
                  <a:lnTo>
                    <a:pt x="1556" y="5309"/>
                  </a:lnTo>
                  <a:lnTo>
                    <a:pt x="1556" y="5309"/>
                  </a:lnTo>
                  <a:lnTo>
                    <a:pt x="221" y="6176"/>
                  </a:lnTo>
                  <a:cubicBezTo>
                    <a:pt x="138" y="6266"/>
                    <a:pt x="34" y="6333"/>
                    <a:pt x="-79" y="6376"/>
                  </a:cubicBez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Brīvforma: forma 367">
              <a:extLst>
                <a:ext uri="{FF2B5EF4-FFF2-40B4-BE49-F238E27FC236}">
                  <a16:creationId xmlns:a16="http://schemas.microsoft.com/office/drawing/2014/main" id="{7E2F4DC8-93C9-E67B-B9C7-91A0D6FCD7B2}"/>
                </a:ext>
              </a:extLst>
            </p:cNvPr>
            <p:cNvSpPr/>
            <p:nvPr/>
          </p:nvSpPr>
          <p:spPr>
            <a:xfrm>
              <a:off x="4180723" y="5061865"/>
              <a:ext cx="754395" cy="754638"/>
            </a:xfrm>
            <a:custGeom>
              <a:avLst/>
              <a:gdLst>
                <a:gd name="connsiteX0" fmla="*/ 538192 w 754395"/>
                <a:gd name="connsiteY0" fmla="*/ 711704 h 754638"/>
                <a:gd name="connsiteX1" fmla="*/ 538025 w 754395"/>
                <a:gd name="connsiteY1" fmla="*/ 711704 h 754638"/>
                <a:gd name="connsiteX2" fmla="*/ 538025 w 754395"/>
                <a:gd name="connsiteY2" fmla="*/ 711704 h 754638"/>
                <a:gd name="connsiteX3" fmla="*/ 537124 w 754395"/>
                <a:gd name="connsiteY3" fmla="*/ 712138 h 754638"/>
                <a:gd name="connsiteX4" fmla="*/ 537124 w 754395"/>
                <a:gd name="connsiteY4" fmla="*/ 712138 h 754638"/>
                <a:gd name="connsiteX5" fmla="*/ 537124 w 754395"/>
                <a:gd name="connsiteY5" fmla="*/ 713506 h 754638"/>
                <a:gd name="connsiteX6" fmla="*/ 537124 w 754395"/>
                <a:gd name="connsiteY6" fmla="*/ 714907 h 754638"/>
                <a:gd name="connsiteX7" fmla="*/ 537124 w 754395"/>
                <a:gd name="connsiteY7" fmla="*/ 716342 h 754638"/>
                <a:gd name="connsiteX8" fmla="*/ 537124 w 754395"/>
                <a:gd name="connsiteY8" fmla="*/ 719177 h 754638"/>
                <a:gd name="connsiteX9" fmla="*/ 527616 w 754395"/>
                <a:gd name="connsiteY9" fmla="*/ 723448 h 754638"/>
                <a:gd name="connsiteX10" fmla="*/ 527616 w 754395"/>
                <a:gd name="connsiteY10" fmla="*/ 723448 h 754638"/>
                <a:gd name="connsiteX11" fmla="*/ 501259 w 754395"/>
                <a:gd name="connsiteY11" fmla="*/ 733690 h 754638"/>
                <a:gd name="connsiteX12" fmla="*/ 377416 w 754395"/>
                <a:gd name="connsiteY12" fmla="*/ 754575 h 754638"/>
                <a:gd name="connsiteX13" fmla="*/ 353694 w 754395"/>
                <a:gd name="connsiteY13" fmla="*/ 753808 h 754638"/>
                <a:gd name="connsiteX14" fmla="*/ 353694 w 754395"/>
                <a:gd name="connsiteY14" fmla="*/ 753808 h 754638"/>
                <a:gd name="connsiteX15" fmla="*/ 704 w 754395"/>
                <a:gd name="connsiteY15" fmla="*/ 352598 h 754638"/>
                <a:gd name="connsiteX16" fmla="*/ 29573 w 754395"/>
                <a:gd name="connsiteY16" fmla="*/ 230009 h 754638"/>
                <a:gd name="connsiteX17" fmla="*/ 29573 w 754395"/>
                <a:gd name="connsiteY17" fmla="*/ 230009 h 754638"/>
                <a:gd name="connsiteX18" fmla="*/ 34644 w 754395"/>
                <a:gd name="connsiteY18" fmla="*/ 218632 h 754638"/>
                <a:gd name="connsiteX19" fmla="*/ 34644 w 754395"/>
                <a:gd name="connsiteY19" fmla="*/ 218632 h 754638"/>
                <a:gd name="connsiteX20" fmla="*/ 68608 w 754395"/>
                <a:gd name="connsiteY20" fmla="*/ 159880 h 754638"/>
                <a:gd name="connsiteX21" fmla="*/ 76014 w 754395"/>
                <a:gd name="connsiteY21" fmla="*/ 149704 h 754638"/>
                <a:gd name="connsiteX22" fmla="*/ 76014 w 754395"/>
                <a:gd name="connsiteY22" fmla="*/ 149704 h 754638"/>
                <a:gd name="connsiteX23" fmla="*/ 76014 w 754395"/>
                <a:gd name="connsiteY23" fmla="*/ 149704 h 754638"/>
                <a:gd name="connsiteX24" fmla="*/ 182776 w 754395"/>
                <a:gd name="connsiteY24" fmla="*/ 53652 h 754638"/>
                <a:gd name="connsiteX25" fmla="*/ 182776 w 754395"/>
                <a:gd name="connsiteY25" fmla="*/ 53652 h 754638"/>
                <a:gd name="connsiteX26" fmla="*/ 188681 w 754395"/>
                <a:gd name="connsiteY26" fmla="*/ 50316 h 754638"/>
                <a:gd name="connsiteX27" fmla="*/ 188681 w 754395"/>
                <a:gd name="connsiteY27" fmla="*/ 50316 h 754638"/>
                <a:gd name="connsiteX28" fmla="*/ 194119 w 754395"/>
                <a:gd name="connsiteY28" fmla="*/ 47247 h 754638"/>
                <a:gd name="connsiteX29" fmla="*/ 194119 w 754395"/>
                <a:gd name="connsiteY29" fmla="*/ 47247 h 754638"/>
                <a:gd name="connsiteX30" fmla="*/ 304918 w 754395"/>
                <a:gd name="connsiteY30" fmla="*/ 6811 h 754638"/>
                <a:gd name="connsiteX31" fmla="*/ 311590 w 754395"/>
                <a:gd name="connsiteY31" fmla="*/ 5543 h 754638"/>
                <a:gd name="connsiteX32" fmla="*/ 311590 w 754395"/>
                <a:gd name="connsiteY32" fmla="*/ 5543 h 754638"/>
                <a:gd name="connsiteX33" fmla="*/ 317763 w 754395"/>
                <a:gd name="connsiteY33" fmla="*/ 4509 h 754638"/>
                <a:gd name="connsiteX34" fmla="*/ 317763 w 754395"/>
                <a:gd name="connsiteY34" fmla="*/ 4509 h 754638"/>
                <a:gd name="connsiteX35" fmla="*/ 435734 w 754395"/>
                <a:gd name="connsiteY35" fmla="*/ 4509 h 754638"/>
                <a:gd name="connsiteX36" fmla="*/ 436068 w 754395"/>
                <a:gd name="connsiteY36" fmla="*/ 4509 h 754638"/>
                <a:gd name="connsiteX37" fmla="*/ 442540 w 754395"/>
                <a:gd name="connsiteY37" fmla="*/ 5576 h 754638"/>
                <a:gd name="connsiteX38" fmla="*/ 442540 w 754395"/>
                <a:gd name="connsiteY38" fmla="*/ 5576 h 754638"/>
                <a:gd name="connsiteX39" fmla="*/ 448679 w 754395"/>
                <a:gd name="connsiteY39" fmla="*/ 6711 h 754638"/>
                <a:gd name="connsiteX40" fmla="*/ 448912 w 754395"/>
                <a:gd name="connsiteY40" fmla="*/ 6711 h 754638"/>
                <a:gd name="connsiteX41" fmla="*/ 448912 w 754395"/>
                <a:gd name="connsiteY41" fmla="*/ 6711 h 754638"/>
                <a:gd name="connsiteX42" fmla="*/ 559611 w 754395"/>
                <a:gd name="connsiteY42" fmla="*/ 46746 h 754638"/>
                <a:gd name="connsiteX43" fmla="*/ 559611 w 754395"/>
                <a:gd name="connsiteY43" fmla="*/ 46746 h 754638"/>
                <a:gd name="connsiteX44" fmla="*/ 565516 w 754395"/>
                <a:gd name="connsiteY44" fmla="*/ 50083 h 754638"/>
                <a:gd name="connsiteX45" fmla="*/ 565516 w 754395"/>
                <a:gd name="connsiteY45" fmla="*/ 50083 h 754638"/>
                <a:gd name="connsiteX46" fmla="*/ 570887 w 754395"/>
                <a:gd name="connsiteY46" fmla="*/ 53252 h 754638"/>
                <a:gd name="connsiteX47" fmla="*/ 570887 w 754395"/>
                <a:gd name="connsiteY47" fmla="*/ 53252 h 754638"/>
                <a:gd name="connsiteX48" fmla="*/ 661435 w 754395"/>
                <a:gd name="connsiteY48" fmla="*/ 129086 h 754638"/>
                <a:gd name="connsiteX49" fmla="*/ 661435 w 754395"/>
                <a:gd name="connsiteY49" fmla="*/ 129086 h 754638"/>
                <a:gd name="connsiteX50" fmla="*/ 665872 w 754395"/>
                <a:gd name="connsiteY50" fmla="*/ 134291 h 754638"/>
                <a:gd name="connsiteX51" fmla="*/ 669875 w 754395"/>
                <a:gd name="connsiteY51" fmla="*/ 139128 h 754638"/>
                <a:gd name="connsiteX52" fmla="*/ 669875 w 754395"/>
                <a:gd name="connsiteY52" fmla="*/ 139128 h 754638"/>
                <a:gd name="connsiteX53" fmla="*/ 729195 w 754395"/>
                <a:gd name="connsiteY53" fmla="*/ 241286 h 754638"/>
                <a:gd name="connsiteX54" fmla="*/ 729195 w 754395"/>
                <a:gd name="connsiteY54" fmla="*/ 241286 h 754638"/>
                <a:gd name="connsiteX55" fmla="*/ 731630 w 754395"/>
                <a:gd name="connsiteY55" fmla="*/ 247758 h 754638"/>
                <a:gd name="connsiteX56" fmla="*/ 733732 w 754395"/>
                <a:gd name="connsiteY56" fmla="*/ 253664 h 754638"/>
                <a:gd name="connsiteX57" fmla="*/ 733732 w 754395"/>
                <a:gd name="connsiteY57" fmla="*/ 253664 h 754638"/>
                <a:gd name="connsiteX58" fmla="*/ 754317 w 754395"/>
                <a:gd name="connsiteY58" fmla="*/ 370034 h 754638"/>
                <a:gd name="connsiteX59" fmla="*/ 754317 w 754395"/>
                <a:gd name="connsiteY59" fmla="*/ 370034 h 754638"/>
                <a:gd name="connsiteX60" fmla="*/ 754317 w 754395"/>
                <a:gd name="connsiteY60" fmla="*/ 376940 h 754638"/>
                <a:gd name="connsiteX61" fmla="*/ 754317 w 754395"/>
                <a:gd name="connsiteY61" fmla="*/ 376940 h 754638"/>
                <a:gd name="connsiteX62" fmla="*/ 754317 w 754395"/>
                <a:gd name="connsiteY62" fmla="*/ 383012 h 754638"/>
                <a:gd name="connsiteX63" fmla="*/ 754317 w 754395"/>
                <a:gd name="connsiteY63" fmla="*/ 383012 h 754638"/>
                <a:gd name="connsiteX64" fmla="*/ 734399 w 754395"/>
                <a:gd name="connsiteY64" fmla="*/ 499615 h 754638"/>
                <a:gd name="connsiteX65" fmla="*/ 734399 w 754395"/>
                <a:gd name="connsiteY65" fmla="*/ 499615 h 754638"/>
                <a:gd name="connsiteX66" fmla="*/ 732131 w 754395"/>
                <a:gd name="connsiteY66" fmla="*/ 506121 h 754638"/>
                <a:gd name="connsiteX67" fmla="*/ 729929 w 754395"/>
                <a:gd name="connsiteY67" fmla="*/ 511993 h 754638"/>
                <a:gd name="connsiteX68" fmla="*/ 604284 w 754395"/>
                <a:gd name="connsiteY68" fmla="*/ 678675 h 754638"/>
                <a:gd name="connsiteX69" fmla="*/ 593741 w 754395"/>
                <a:gd name="connsiteY69" fmla="*/ 678675 h 754638"/>
                <a:gd name="connsiteX70" fmla="*/ 593574 w 754395"/>
                <a:gd name="connsiteY70" fmla="*/ 678675 h 754638"/>
                <a:gd name="connsiteX71" fmla="*/ 593574 w 754395"/>
                <a:gd name="connsiteY71" fmla="*/ 678675 h 754638"/>
                <a:gd name="connsiteX72" fmla="*/ 593040 w 754395"/>
                <a:gd name="connsiteY72" fmla="*/ 679075 h 754638"/>
                <a:gd name="connsiteX73" fmla="*/ 592840 w 754395"/>
                <a:gd name="connsiteY73" fmla="*/ 679075 h 754638"/>
                <a:gd name="connsiteX74" fmla="*/ 592840 w 754395"/>
                <a:gd name="connsiteY74" fmla="*/ 679075 h 754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54395" h="754638">
                  <a:moveTo>
                    <a:pt x="538192" y="711704"/>
                  </a:moveTo>
                  <a:lnTo>
                    <a:pt x="538025" y="711704"/>
                  </a:lnTo>
                  <a:lnTo>
                    <a:pt x="538025" y="711704"/>
                  </a:lnTo>
                  <a:lnTo>
                    <a:pt x="537124" y="712138"/>
                  </a:lnTo>
                  <a:lnTo>
                    <a:pt x="537124" y="712138"/>
                  </a:lnTo>
                  <a:cubicBezTo>
                    <a:pt x="537124" y="712571"/>
                    <a:pt x="537124" y="713039"/>
                    <a:pt x="537124" y="713506"/>
                  </a:cubicBezTo>
                  <a:lnTo>
                    <a:pt x="537124" y="714907"/>
                  </a:lnTo>
                  <a:cubicBezTo>
                    <a:pt x="537124" y="715374"/>
                    <a:pt x="537124" y="715874"/>
                    <a:pt x="537124" y="716342"/>
                  </a:cubicBezTo>
                  <a:cubicBezTo>
                    <a:pt x="537124" y="717309"/>
                    <a:pt x="537124" y="718243"/>
                    <a:pt x="537124" y="719177"/>
                  </a:cubicBezTo>
                  <a:cubicBezTo>
                    <a:pt x="533788" y="720645"/>
                    <a:pt x="530818" y="722080"/>
                    <a:pt x="527616" y="723448"/>
                  </a:cubicBezTo>
                  <a:lnTo>
                    <a:pt x="527616" y="723448"/>
                  </a:lnTo>
                  <a:cubicBezTo>
                    <a:pt x="518975" y="727184"/>
                    <a:pt x="510200" y="730621"/>
                    <a:pt x="501259" y="733690"/>
                  </a:cubicBezTo>
                  <a:cubicBezTo>
                    <a:pt x="461437" y="747526"/>
                    <a:pt x="419573" y="754585"/>
                    <a:pt x="377416" y="754575"/>
                  </a:cubicBezTo>
                  <a:cubicBezTo>
                    <a:pt x="369432" y="754575"/>
                    <a:pt x="361525" y="754319"/>
                    <a:pt x="353694" y="753808"/>
                  </a:cubicBezTo>
                  <a:lnTo>
                    <a:pt x="353694" y="753808"/>
                  </a:lnTo>
                  <a:cubicBezTo>
                    <a:pt x="145429" y="740493"/>
                    <a:pt x="-12611" y="560867"/>
                    <a:pt x="704" y="352598"/>
                  </a:cubicBezTo>
                  <a:cubicBezTo>
                    <a:pt x="3403" y="310407"/>
                    <a:pt x="13159" y="268971"/>
                    <a:pt x="29573" y="230009"/>
                  </a:cubicBezTo>
                  <a:cubicBezTo>
                    <a:pt x="29573" y="230009"/>
                    <a:pt x="29573" y="230009"/>
                    <a:pt x="29573" y="230009"/>
                  </a:cubicBezTo>
                  <a:cubicBezTo>
                    <a:pt x="31208" y="226172"/>
                    <a:pt x="32909" y="222402"/>
                    <a:pt x="34644" y="218632"/>
                  </a:cubicBezTo>
                  <a:lnTo>
                    <a:pt x="34644" y="218632"/>
                  </a:lnTo>
                  <a:cubicBezTo>
                    <a:pt x="44163" y="198061"/>
                    <a:pt x="55530" y="178397"/>
                    <a:pt x="68608" y="159880"/>
                  </a:cubicBezTo>
                  <a:cubicBezTo>
                    <a:pt x="71043" y="156544"/>
                    <a:pt x="73479" y="153041"/>
                    <a:pt x="76014" y="149704"/>
                  </a:cubicBezTo>
                  <a:lnTo>
                    <a:pt x="76014" y="149704"/>
                  </a:lnTo>
                  <a:lnTo>
                    <a:pt x="76014" y="149704"/>
                  </a:lnTo>
                  <a:cubicBezTo>
                    <a:pt x="105170" y="111190"/>
                    <a:pt x="141402" y="78588"/>
                    <a:pt x="182776" y="53652"/>
                  </a:cubicBezTo>
                  <a:lnTo>
                    <a:pt x="182776" y="53652"/>
                  </a:lnTo>
                  <a:lnTo>
                    <a:pt x="188681" y="50316"/>
                  </a:lnTo>
                  <a:lnTo>
                    <a:pt x="188681" y="50316"/>
                  </a:lnTo>
                  <a:cubicBezTo>
                    <a:pt x="190483" y="49282"/>
                    <a:pt x="192284" y="48248"/>
                    <a:pt x="194119" y="47247"/>
                  </a:cubicBezTo>
                  <a:lnTo>
                    <a:pt x="194119" y="47247"/>
                  </a:lnTo>
                  <a:cubicBezTo>
                    <a:pt x="228683" y="27996"/>
                    <a:pt x="266080" y="14348"/>
                    <a:pt x="304918" y="6811"/>
                  </a:cubicBezTo>
                  <a:lnTo>
                    <a:pt x="311590" y="5543"/>
                  </a:lnTo>
                  <a:lnTo>
                    <a:pt x="311590" y="5543"/>
                  </a:lnTo>
                  <a:lnTo>
                    <a:pt x="317763" y="4509"/>
                  </a:lnTo>
                  <a:lnTo>
                    <a:pt x="317763" y="4509"/>
                  </a:lnTo>
                  <a:cubicBezTo>
                    <a:pt x="356851" y="-1587"/>
                    <a:pt x="396646" y="-1587"/>
                    <a:pt x="435734" y="4509"/>
                  </a:cubicBezTo>
                  <a:lnTo>
                    <a:pt x="436068" y="4509"/>
                  </a:lnTo>
                  <a:lnTo>
                    <a:pt x="442540" y="5576"/>
                  </a:lnTo>
                  <a:lnTo>
                    <a:pt x="442540" y="5576"/>
                  </a:lnTo>
                  <a:lnTo>
                    <a:pt x="448679" y="6711"/>
                  </a:lnTo>
                  <a:lnTo>
                    <a:pt x="448912" y="6711"/>
                  </a:lnTo>
                  <a:lnTo>
                    <a:pt x="448912" y="6711"/>
                  </a:lnTo>
                  <a:cubicBezTo>
                    <a:pt x="487700" y="14107"/>
                    <a:pt x="525063" y="27623"/>
                    <a:pt x="559611" y="46746"/>
                  </a:cubicBezTo>
                  <a:lnTo>
                    <a:pt x="559611" y="46746"/>
                  </a:lnTo>
                  <a:cubicBezTo>
                    <a:pt x="561579" y="47847"/>
                    <a:pt x="563581" y="48948"/>
                    <a:pt x="565516" y="50083"/>
                  </a:cubicBezTo>
                  <a:lnTo>
                    <a:pt x="565516" y="50083"/>
                  </a:lnTo>
                  <a:cubicBezTo>
                    <a:pt x="567351" y="51117"/>
                    <a:pt x="569119" y="52184"/>
                    <a:pt x="570887" y="53252"/>
                  </a:cubicBezTo>
                  <a:lnTo>
                    <a:pt x="570887" y="53252"/>
                  </a:lnTo>
                  <a:cubicBezTo>
                    <a:pt x="604834" y="73660"/>
                    <a:pt x="635385" y="99246"/>
                    <a:pt x="661435" y="129086"/>
                  </a:cubicBezTo>
                  <a:lnTo>
                    <a:pt x="661435" y="129086"/>
                  </a:lnTo>
                  <a:cubicBezTo>
                    <a:pt x="662936" y="130788"/>
                    <a:pt x="664404" y="132422"/>
                    <a:pt x="665872" y="134291"/>
                  </a:cubicBezTo>
                  <a:cubicBezTo>
                    <a:pt x="667340" y="136159"/>
                    <a:pt x="668574" y="137627"/>
                    <a:pt x="669875" y="139128"/>
                  </a:cubicBezTo>
                  <a:lnTo>
                    <a:pt x="669875" y="139128"/>
                  </a:lnTo>
                  <a:cubicBezTo>
                    <a:pt x="694894" y="169852"/>
                    <a:pt x="714912" y="204326"/>
                    <a:pt x="729195" y="241286"/>
                  </a:cubicBezTo>
                  <a:lnTo>
                    <a:pt x="729195" y="241286"/>
                  </a:lnTo>
                  <a:cubicBezTo>
                    <a:pt x="730029" y="243421"/>
                    <a:pt x="730829" y="245590"/>
                    <a:pt x="731630" y="247758"/>
                  </a:cubicBezTo>
                  <a:cubicBezTo>
                    <a:pt x="732431" y="249927"/>
                    <a:pt x="733032" y="251662"/>
                    <a:pt x="733732" y="253664"/>
                  </a:cubicBezTo>
                  <a:lnTo>
                    <a:pt x="733732" y="253664"/>
                  </a:lnTo>
                  <a:cubicBezTo>
                    <a:pt x="746680" y="291127"/>
                    <a:pt x="753630" y="330402"/>
                    <a:pt x="754317" y="370034"/>
                  </a:cubicBezTo>
                  <a:lnTo>
                    <a:pt x="754317" y="370034"/>
                  </a:lnTo>
                  <a:cubicBezTo>
                    <a:pt x="754317" y="372336"/>
                    <a:pt x="754317" y="374638"/>
                    <a:pt x="754317" y="376940"/>
                  </a:cubicBezTo>
                  <a:lnTo>
                    <a:pt x="754317" y="376940"/>
                  </a:lnTo>
                  <a:cubicBezTo>
                    <a:pt x="754317" y="378975"/>
                    <a:pt x="754317" y="381010"/>
                    <a:pt x="754317" y="383012"/>
                  </a:cubicBezTo>
                  <a:lnTo>
                    <a:pt x="754317" y="383012"/>
                  </a:lnTo>
                  <a:cubicBezTo>
                    <a:pt x="753853" y="422687"/>
                    <a:pt x="747134" y="462039"/>
                    <a:pt x="734399" y="499615"/>
                  </a:cubicBezTo>
                  <a:lnTo>
                    <a:pt x="734399" y="499615"/>
                  </a:lnTo>
                  <a:cubicBezTo>
                    <a:pt x="733665" y="501784"/>
                    <a:pt x="732898" y="503953"/>
                    <a:pt x="732131" y="506121"/>
                  </a:cubicBezTo>
                  <a:lnTo>
                    <a:pt x="729929" y="511993"/>
                  </a:lnTo>
                  <a:cubicBezTo>
                    <a:pt x="704486" y="578225"/>
                    <a:pt x="660951" y="635980"/>
                    <a:pt x="604284" y="678675"/>
                  </a:cubicBezTo>
                  <a:lnTo>
                    <a:pt x="593741" y="678675"/>
                  </a:lnTo>
                  <a:lnTo>
                    <a:pt x="593574" y="678675"/>
                  </a:lnTo>
                  <a:lnTo>
                    <a:pt x="593574" y="678675"/>
                  </a:lnTo>
                  <a:cubicBezTo>
                    <a:pt x="593387" y="678798"/>
                    <a:pt x="593211" y="678932"/>
                    <a:pt x="593040" y="679075"/>
                  </a:cubicBezTo>
                  <a:lnTo>
                    <a:pt x="592840" y="679075"/>
                  </a:lnTo>
                  <a:cubicBezTo>
                    <a:pt x="592840" y="679075"/>
                    <a:pt x="592840" y="679075"/>
                    <a:pt x="592840" y="679075"/>
                  </a:cubicBez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Brīvforma: forma 368">
              <a:extLst>
                <a:ext uri="{FF2B5EF4-FFF2-40B4-BE49-F238E27FC236}">
                  <a16:creationId xmlns:a16="http://schemas.microsoft.com/office/drawing/2014/main" id="{56F7B0E7-503F-4718-1021-CDA791A47563}"/>
                </a:ext>
              </a:extLst>
            </p:cNvPr>
            <p:cNvSpPr/>
            <p:nvPr/>
          </p:nvSpPr>
          <p:spPr>
            <a:xfrm>
              <a:off x="4719995" y="5772264"/>
              <a:ext cx="1701" cy="834"/>
            </a:xfrm>
            <a:custGeom>
              <a:avLst/>
              <a:gdLst>
                <a:gd name="connsiteX0" fmla="*/ 1622 w 1701"/>
                <a:gd name="connsiteY0" fmla="*/ -63 h 834"/>
                <a:gd name="connsiteX1" fmla="*/ 1289 w 1701"/>
                <a:gd name="connsiteY1" fmla="*/ 104 h 834"/>
                <a:gd name="connsiteX2" fmla="*/ 588 w 1701"/>
                <a:gd name="connsiteY2" fmla="*/ 438 h 834"/>
                <a:gd name="connsiteX3" fmla="*/ -79 w 1701"/>
                <a:gd name="connsiteY3" fmla="*/ 771 h 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01" h="834">
                  <a:moveTo>
                    <a:pt x="1622" y="-63"/>
                  </a:moveTo>
                  <a:lnTo>
                    <a:pt x="1289" y="104"/>
                  </a:lnTo>
                  <a:lnTo>
                    <a:pt x="588" y="438"/>
                  </a:lnTo>
                  <a:lnTo>
                    <a:pt x="-79" y="771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88" name="Grupa 387">
            <a:extLst>
              <a:ext uri="{FF2B5EF4-FFF2-40B4-BE49-F238E27FC236}">
                <a16:creationId xmlns:a16="http://schemas.microsoft.com/office/drawing/2014/main" id="{519CE084-CE85-B960-FDA9-F61D156FB077}"/>
              </a:ext>
            </a:extLst>
          </p:cNvPr>
          <p:cNvGrpSpPr/>
          <p:nvPr userDrawn="1"/>
        </p:nvGrpSpPr>
        <p:grpSpPr>
          <a:xfrm flipV="1">
            <a:off x="11296654" y="1170872"/>
            <a:ext cx="1039783" cy="1051552"/>
            <a:chOff x="8594725" y="2870200"/>
            <a:chExt cx="2041525" cy="1682750"/>
          </a:xfrm>
        </p:grpSpPr>
        <p:cxnSp>
          <p:nvCxnSpPr>
            <p:cNvPr id="389" name="Taisns savienotājs 388">
              <a:extLst>
                <a:ext uri="{FF2B5EF4-FFF2-40B4-BE49-F238E27FC236}">
                  <a16:creationId xmlns:a16="http://schemas.microsoft.com/office/drawing/2014/main" id="{4E0F22EE-7A08-A944-A286-FF8C3B6B5B3F}"/>
                </a:ext>
              </a:extLst>
            </p:cNvPr>
            <p:cNvCxnSpPr>
              <a:cxnSpLocks/>
            </p:cNvCxnSpPr>
            <p:nvPr userDrawn="1"/>
          </p:nvCxnSpPr>
          <p:spPr>
            <a:xfrm flipV="1">
              <a:off x="8594725" y="2882900"/>
              <a:ext cx="1365250" cy="1365250"/>
            </a:xfrm>
            <a:prstGeom prst="line">
              <a:avLst/>
            </a:prstGeom>
            <a:ln w="38100">
              <a:solidFill>
                <a:srgbClr val="4F817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0" name="Taisns savienotājs 389">
              <a:extLst>
                <a:ext uri="{FF2B5EF4-FFF2-40B4-BE49-F238E27FC236}">
                  <a16:creationId xmlns:a16="http://schemas.microsoft.com/office/drawing/2014/main" id="{ECCD5F1B-4C85-E587-B564-CA4F49F0243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9963150" y="2870200"/>
              <a:ext cx="0" cy="1377950"/>
            </a:xfrm>
            <a:prstGeom prst="line">
              <a:avLst/>
            </a:prstGeom>
            <a:ln w="38100">
              <a:solidFill>
                <a:srgbClr val="4F817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1" name="Taisns savienotājs 390">
              <a:extLst>
                <a:ext uri="{FF2B5EF4-FFF2-40B4-BE49-F238E27FC236}">
                  <a16:creationId xmlns:a16="http://schemas.microsoft.com/office/drawing/2014/main" id="{61EDB99D-B0DB-F24C-3504-1EF4DEE07E6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8597900" y="4235450"/>
              <a:ext cx="0" cy="317500"/>
            </a:xfrm>
            <a:prstGeom prst="line">
              <a:avLst/>
            </a:prstGeom>
            <a:ln w="38100">
              <a:solidFill>
                <a:srgbClr val="4F817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2" name="Taisns savienotājs 391">
              <a:extLst>
                <a:ext uri="{FF2B5EF4-FFF2-40B4-BE49-F238E27FC236}">
                  <a16:creationId xmlns:a16="http://schemas.microsoft.com/office/drawing/2014/main" id="{A1B2E6DF-F1A4-4CAA-58F6-AB4C917EA08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9282112" y="3559175"/>
              <a:ext cx="0" cy="993775"/>
            </a:xfrm>
            <a:prstGeom prst="line">
              <a:avLst/>
            </a:prstGeom>
            <a:ln w="38100">
              <a:solidFill>
                <a:srgbClr val="4F817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3" name="Taisns savienotājs 392">
              <a:extLst>
                <a:ext uri="{FF2B5EF4-FFF2-40B4-BE49-F238E27FC236}">
                  <a16:creationId xmlns:a16="http://schemas.microsoft.com/office/drawing/2014/main" id="{8EF311DD-8F61-3D15-1D31-D2E616688DB4}"/>
                </a:ext>
              </a:extLst>
            </p:cNvPr>
            <p:cNvCxnSpPr>
              <a:cxnSpLocks/>
            </p:cNvCxnSpPr>
            <p:nvPr userDrawn="1"/>
          </p:nvCxnSpPr>
          <p:spPr>
            <a:xfrm flipV="1">
              <a:off x="8976936" y="2893636"/>
              <a:ext cx="1659314" cy="1659314"/>
            </a:xfrm>
            <a:prstGeom prst="line">
              <a:avLst/>
            </a:prstGeom>
            <a:ln w="38100">
              <a:solidFill>
                <a:srgbClr val="4F817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4" name="Taisns savienotājs 393">
              <a:extLst>
                <a:ext uri="{FF2B5EF4-FFF2-40B4-BE49-F238E27FC236}">
                  <a16:creationId xmlns:a16="http://schemas.microsoft.com/office/drawing/2014/main" id="{D780CEA6-639A-8EDD-0F83-257E986873F4}"/>
                </a:ext>
              </a:extLst>
            </p:cNvPr>
            <p:cNvCxnSpPr>
              <a:cxnSpLocks/>
            </p:cNvCxnSpPr>
            <p:nvPr userDrawn="1"/>
          </p:nvCxnSpPr>
          <p:spPr>
            <a:xfrm flipV="1">
              <a:off x="9654005" y="3570705"/>
              <a:ext cx="982245" cy="982245"/>
            </a:xfrm>
            <a:prstGeom prst="line">
              <a:avLst/>
            </a:prstGeom>
            <a:ln w="38100">
              <a:solidFill>
                <a:srgbClr val="4F817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5" name="Taisns savienotājs 394">
              <a:extLst>
                <a:ext uri="{FF2B5EF4-FFF2-40B4-BE49-F238E27FC236}">
                  <a16:creationId xmlns:a16="http://schemas.microsoft.com/office/drawing/2014/main" id="{D433BCED-4726-BFD1-AB64-3FE5901A320B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9956800" y="4248150"/>
              <a:ext cx="679450" cy="0"/>
            </a:xfrm>
            <a:prstGeom prst="line">
              <a:avLst/>
            </a:prstGeom>
            <a:ln w="38100">
              <a:solidFill>
                <a:srgbClr val="4F817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96" name="Taisnstūris 395">
            <a:extLst>
              <a:ext uri="{FF2B5EF4-FFF2-40B4-BE49-F238E27FC236}">
                <a16:creationId xmlns:a16="http://schemas.microsoft.com/office/drawing/2014/main" id="{ED2BC572-1064-4679-C78D-3609EE1F59E8}"/>
              </a:ext>
            </a:extLst>
          </p:cNvPr>
          <p:cNvSpPr/>
          <p:nvPr userDrawn="1"/>
        </p:nvSpPr>
        <p:spPr>
          <a:xfrm>
            <a:off x="3661" y="927354"/>
            <a:ext cx="12192000" cy="277019"/>
          </a:xfrm>
          <a:prstGeom prst="rect">
            <a:avLst/>
          </a:prstGeom>
          <a:solidFill>
            <a:srgbClr val="E5EFE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7" name="Taisnstūris 396">
            <a:extLst>
              <a:ext uri="{FF2B5EF4-FFF2-40B4-BE49-F238E27FC236}">
                <a16:creationId xmlns:a16="http://schemas.microsoft.com/office/drawing/2014/main" id="{6DAAB904-7C7D-3A24-5ED2-7FA439811AD4}"/>
              </a:ext>
            </a:extLst>
          </p:cNvPr>
          <p:cNvSpPr/>
          <p:nvPr userDrawn="1"/>
        </p:nvSpPr>
        <p:spPr>
          <a:xfrm>
            <a:off x="0" y="3766447"/>
            <a:ext cx="12192000" cy="277019"/>
          </a:xfrm>
          <a:prstGeom prst="rect">
            <a:avLst/>
          </a:prstGeom>
          <a:solidFill>
            <a:srgbClr val="E5EFE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8" name="Taisnstūris 397">
            <a:extLst>
              <a:ext uri="{FF2B5EF4-FFF2-40B4-BE49-F238E27FC236}">
                <a16:creationId xmlns:a16="http://schemas.microsoft.com/office/drawing/2014/main" id="{F6A26D1F-36D1-9B28-1CF0-06E2FA521F1C}"/>
              </a:ext>
            </a:extLst>
          </p:cNvPr>
          <p:cNvSpPr/>
          <p:nvPr userDrawn="1"/>
        </p:nvSpPr>
        <p:spPr>
          <a:xfrm>
            <a:off x="-3660" y="3761366"/>
            <a:ext cx="12199321" cy="613803"/>
          </a:xfrm>
          <a:prstGeom prst="rect">
            <a:avLst/>
          </a:prstGeom>
          <a:solidFill>
            <a:srgbClr val="4F817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404" name="Taisns savienotājs 403">
            <a:extLst>
              <a:ext uri="{FF2B5EF4-FFF2-40B4-BE49-F238E27FC236}">
                <a16:creationId xmlns:a16="http://schemas.microsoft.com/office/drawing/2014/main" id="{4083E90B-E054-A215-B1EA-8A76311A5383}"/>
              </a:ext>
            </a:extLst>
          </p:cNvPr>
          <p:cNvCxnSpPr>
            <a:cxnSpLocks/>
          </p:cNvCxnSpPr>
          <p:nvPr userDrawn="1"/>
        </p:nvCxnSpPr>
        <p:spPr>
          <a:xfrm flipV="1">
            <a:off x="2766972" y="6301051"/>
            <a:ext cx="9405262" cy="34173"/>
          </a:xfrm>
          <a:prstGeom prst="line">
            <a:avLst/>
          </a:prstGeom>
          <a:ln w="38100">
            <a:solidFill>
              <a:srgbClr val="4F817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09" name="Grupa 408">
            <a:extLst>
              <a:ext uri="{FF2B5EF4-FFF2-40B4-BE49-F238E27FC236}">
                <a16:creationId xmlns:a16="http://schemas.microsoft.com/office/drawing/2014/main" id="{0D4839F2-CA60-50E6-7FFD-3FC00E975FD5}"/>
              </a:ext>
            </a:extLst>
          </p:cNvPr>
          <p:cNvGrpSpPr/>
          <p:nvPr userDrawn="1"/>
        </p:nvGrpSpPr>
        <p:grpSpPr>
          <a:xfrm flipH="1">
            <a:off x="-144437" y="2738819"/>
            <a:ext cx="2929165" cy="3596405"/>
            <a:chOff x="4885085" y="2870200"/>
            <a:chExt cx="5751165" cy="5755162"/>
          </a:xfrm>
        </p:grpSpPr>
        <p:cxnSp>
          <p:nvCxnSpPr>
            <p:cNvPr id="410" name="Taisns savienotājs 409">
              <a:extLst>
                <a:ext uri="{FF2B5EF4-FFF2-40B4-BE49-F238E27FC236}">
                  <a16:creationId xmlns:a16="http://schemas.microsoft.com/office/drawing/2014/main" id="{1826DCBE-0103-7120-95F3-30A6E21EB75E}"/>
                </a:ext>
              </a:extLst>
            </p:cNvPr>
            <p:cNvCxnSpPr>
              <a:cxnSpLocks/>
            </p:cNvCxnSpPr>
            <p:nvPr userDrawn="1"/>
          </p:nvCxnSpPr>
          <p:spPr>
            <a:xfrm flipV="1">
              <a:off x="8594725" y="2882900"/>
              <a:ext cx="1365250" cy="1365250"/>
            </a:xfrm>
            <a:prstGeom prst="line">
              <a:avLst/>
            </a:prstGeom>
            <a:ln w="38100">
              <a:solidFill>
                <a:srgbClr val="4F817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1" name="Taisns savienotājs 410">
              <a:extLst>
                <a:ext uri="{FF2B5EF4-FFF2-40B4-BE49-F238E27FC236}">
                  <a16:creationId xmlns:a16="http://schemas.microsoft.com/office/drawing/2014/main" id="{EB73E5E5-693E-5F74-9D9D-4539498DF41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9963150" y="2870200"/>
              <a:ext cx="0" cy="1377950"/>
            </a:xfrm>
            <a:prstGeom prst="line">
              <a:avLst/>
            </a:prstGeom>
            <a:ln w="38100">
              <a:solidFill>
                <a:srgbClr val="4F817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2" name="Taisns savienotājs 411">
              <a:extLst>
                <a:ext uri="{FF2B5EF4-FFF2-40B4-BE49-F238E27FC236}">
                  <a16:creationId xmlns:a16="http://schemas.microsoft.com/office/drawing/2014/main" id="{80CE448C-E471-E36F-84D2-4C1436F8341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8597900" y="4235450"/>
              <a:ext cx="0" cy="317500"/>
            </a:xfrm>
            <a:prstGeom prst="line">
              <a:avLst/>
            </a:prstGeom>
            <a:ln w="38100">
              <a:solidFill>
                <a:srgbClr val="4F817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3" name="Taisns savienotājs 412">
              <a:extLst>
                <a:ext uri="{FF2B5EF4-FFF2-40B4-BE49-F238E27FC236}">
                  <a16:creationId xmlns:a16="http://schemas.microsoft.com/office/drawing/2014/main" id="{298A83E3-A5D4-407E-34FE-9844E9FC4EC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9282112" y="3559175"/>
              <a:ext cx="0" cy="993775"/>
            </a:xfrm>
            <a:prstGeom prst="line">
              <a:avLst/>
            </a:prstGeom>
            <a:ln w="38100">
              <a:solidFill>
                <a:srgbClr val="4F817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4" name="Taisns savienotājs 413">
              <a:extLst>
                <a:ext uri="{FF2B5EF4-FFF2-40B4-BE49-F238E27FC236}">
                  <a16:creationId xmlns:a16="http://schemas.microsoft.com/office/drawing/2014/main" id="{69A9F8A8-8907-CDAA-75B3-0170C03FB17F}"/>
                </a:ext>
              </a:extLst>
            </p:cNvPr>
            <p:cNvCxnSpPr>
              <a:cxnSpLocks/>
              <a:stCxn id="399" idx="3"/>
            </p:cNvCxnSpPr>
            <p:nvPr userDrawn="1"/>
          </p:nvCxnSpPr>
          <p:spPr>
            <a:xfrm flipV="1">
              <a:off x="4885085" y="2893636"/>
              <a:ext cx="5751165" cy="5731726"/>
            </a:xfrm>
            <a:prstGeom prst="line">
              <a:avLst/>
            </a:prstGeom>
            <a:ln w="38100">
              <a:solidFill>
                <a:srgbClr val="4F817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5" name="Taisns savienotājs 414">
              <a:extLst>
                <a:ext uri="{FF2B5EF4-FFF2-40B4-BE49-F238E27FC236}">
                  <a16:creationId xmlns:a16="http://schemas.microsoft.com/office/drawing/2014/main" id="{042A30FB-F918-3B51-8E56-F6C79F41CFC7}"/>
                </a:ext>
              </a:extLst>
            </p:cNvPr>
            <p:cNvCxnSpPr>
              <a:cxnSpLocks/>
            </p:cNvCxnSpPr>
            <p:nvPr userDrawn="1"/>
          </p:nvCxnSpPr>
          <p:spPr>
            <a:xfrm flipV="1">
              <a:off x="9654005" y="3570705"/>
              <a:ext cx="982245" cy="982245"/>
            </a:xfrm>
            <a:prstGeom prst="line">
              <a:avLst/>
            </a:prstGeom>
            <a:ln w="38100">
              <a:solidFill>
                <a:srgbClr val="4F817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6" name="Taisns savienotājs 415">
              <a:extLst>
                <a:ext uri="{FF2B5EF4-FFF2-40B4-BE49-F238E27FC236}">
                  <a16:creationId xmlns:a16="http://schemas.microsoft.com/office/drawing/2014/main" id="{80CA6860-842A-AB3A-8573-4B642EB43A0D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9956800" y="4248150"/>
              <a:ext cx="679450" cy="0"/>
            </a:xfrm>
            <a:prstGeom prst="line">
              <a:avLst/>
            </a:prstGeom>
            <a:ln w="38100">
              <a:solidFill>
                <a:srgbClr val="4F817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7" name="Picture 3">
            <a:extLst>
              <a:ext uri="{FF2B5EF4-FFF2-40B4-BE49-F238E27FC236}">
                <a16:creationId xmlns:a16="http://schemas.microsoft.com/office/drawing/2014/main" id="{DEA58C60-C7CD-FC3A-A087-F4FFA11885B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>
            <a:clrChange>
              <a:clrFrom>
                <a:srgbClr val="005551"/>
              </a:clrFrom>
              <a:clrTo>
                <a:srgbClr val="005551">
                  <a:alpha val="0"/>
                </a:srgbClr>
              </a:clrTo>
            </a:clrChange>
          </a:blip>
          <a:srcRect l="68433" r="133"/>
          <a:stretch/>
        </p:blipFill>
        <p:spPr>
          <a:xfrm>
            <a:off x="7539406" y="106942"/>
            <a:ext cx="1490600" cy="6765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32272276"/>
      </p:ext>
    </p:extLst>
  </p:cSld>
  <p:clrMapOvr>
    <a:masterClrMapping/>
  </p:clrMapOvr>
  <p:transition>
    <p:fade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Attēls ar parakst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irsraksts 1">
            <a:extLst>
              <a:ext uri="{FF2B5EF4-FFF2-40B4-BE49-F238E27FC236}">
                <a16:creationId xmlns:a16="http://schemas.microsoft.com/office/drawing/2014/main" id="{CD1288D0-822C-51FC-BB1D-76FDAC6FF4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lv-LV"/>
              <a:t>Rediģēt šablona virsraksta stilu</a:t>
            </a:r>
            <a:endParaRPr lang="en-US"/>
          </a:p>
        </p:txBody>
      </p:sp>
      <p:sp>
        <p:nvSpPr>
          <p:cNvPr id="3" name="Attēla vietturis 2">
            <a:extLst>
              <a:ext uri="{FF2B5EF4-FFF2-40B4-BE49-F238E27FC236}">
                <a16:creationId xmlns:a16="http://schemas.microsoft.com/office/drawing/2014/main" id="{28C9B6FD-5CC6-B279-0A83-FD83BB5AEE54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ksta vietturis 3">
            <a:extLst>
              <a:ext uri="{FF2B5EF4-FFF2-40B4-BE49-F238E27FC236}">
                <a16:creationId xmlns:a16="http://schemas.microsoft.com/office/drawing/2014/main" id="{4D689652-AFD1-6905-4BC1-D244D8F895C1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lv-LV"/>
              <a:t>Noklikšķiniet, lai rediģētu šablona teksta stilus</a:t>
            </a:r>
          </a:p>
        </p:txBody>
      </p:sp>
      <p:sp>
        <p:nvSpPr>
          <p:cNvPr id="5" name="Datuma vietturis 4">
            <a:extLst>
              <a:ext uri="{FF2B5EF4-FFF2-40B4-BE49-F238E27FC236}">
                <a16:creationId xmlns:a16="http://schemas.microsoft.com/office/drawing/2014/main" id="{D813F868-663E-24C8-64EB-6BAE46E59D2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8F29B4-FB18-4BFB-8176-51BD077B352D}" type="datetimeFigureOut">
              <a:rPr lang="en-US" smtClean="0"/>
              <a:t>10/16/2023</a:t>
            </a:fld>
            <a:endParaRPr lang="en-US"/>
          </a:p>
        </p:txBody>
      </p:sp>
      <p:sp>
        <p:nvSpPr>
          <p:cNvPr id="6" name="Kājenes vietturis 5">
            <a:extLst>
              <a:ext uri="{FF2B5EF4-FFF2-40B4-BE49-F238E27FC236}">
                <a16:creationId xmlns:a16="http://schemas.microsoft.com/office/drawing/2014/main" id="{1BBE9FED-841F-4C9C-9C35-55A804F8530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aida numura vietturis 6">
            <a:extLst>
              <a:ext uri="{FF2B5EF4-FFF2-40B4-BE49-F238E27FC236}">
                <a16:creationId xmlns:a16="http://schemas.microsoft.com/office/drawing/2014/main" id="{FE992E7F-991F-8946-CA1B-65AFED99D6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28DEB-3749-45CC-B9FA-DA05BC0C2B5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7680122"/>
      </p:ext>
    </p:extLst>
  </p:cSld>
  <p:clrMapOvr>
    <a:masterClrMapping/>
  </p:clrMapOvr>
  <p:transition>
    <p:fade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Virsraksts un vertikāls teks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irsraksts 1">
            <a:extLst>
              <a:ext uri="{FF2B5EF4-FFF2-40B4-BE49-F238E27FC236}">
                <a16:creationId xmlns:a16="http://schemas.microsoft.com/office/drawing/2014/main" id="{11E11252-2256-3599-0BA6-0060B057C11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lv-LV"/>
              <a:t>Rediģēt šablona virsraksta stilu</a:t>
            </a:r>
            <a:endParaRPr lang="en-US"/>
          </a:p>
        </p:txBody>
      </p:sp>
      <p:sp>
        <p:nvSpPr>
          <p:cNvPr id="3" name="Vertikāls teksta vietturis 2">
            <a:extLst>
              <a:ext uri="{FF2B5EF4-FFF2-40B4-BE49-F238E27FC236}">
                <a16:creationId xmlns:a16="http://schemas.microsoft.com/office/drawing/2014/main" id="{4B27365B-D611-75D6-C3BD-B6BD0DA7132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lv-LV"/>
              <a:t>Noklikšķiniet, lai rediģētu šablona teksta stilus</a:t>
            </a:r>
          </a:p>
          <a:p>
            <a:pPr lvl="1"/>
            <a:r>
              <a:rPr lang="lv-LV"/>
              <a:t>Otrais līmenis</a:t>
            </a:r>
          </a:p>
          <a:p>
            <a:pPr lvl="2"/>
            <a:r>
              <a:rPr lang="lv-LV"/>
              <a:t>Trešais līmenis</a:t>
            </a:r>
          </a:p>
          <a:p>
            <a:pPr lvl="3"/>
            <a:r>
              <a:rPr lang="lv-LV"/>
              <a:t>Ceturtais līmenis</a:t>
            </a:r>
          </a:p>
          <a:p>
            <a:pPr lvl="4"/>
            <a:r>
              <a:rPr lang="lv-LV"/>
              <a:t>Piektais līmenis</a:t>
            </a:r>
            <a:endParaRPr lang="en-US"/>
          </a:p>
        </p:txBody>
      </p:sp>
      <p:sp>
        <p:nvSpPr>
          <p:cNvPr id="4" name="Datuma vietturis 3">
            <a:extLst>
              <a:ext uri="{FF2B5EF4-FFF2-40B4-BE49-F238E27FC236}">
                <a16:creationId xmlns:a16="http://schemas.microsoft.com/office/drawing/2014/main" id="{025D69BF-DF4C-151D-652A-57525ABA89D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8F29B4-FB18-4BFB-8176-51BD077B352D}" type="datetimeFigureOut">
              <a:rPr lang="en-US" smtClean="0"/>
              <a:t>10/16/2023</a:t>
            </a:fld>
            <a:endParaRPr lang="en-US"/>
          </a:p>
        </p:txBody>
      </p:sp>
      <p:sp>
        <p:nvSpPr>
          <p:cNvPr id="5" name="Kājenes vietturis 4">
            <a:extLst>
              <a:ext uri="{FF2B5EF4-FFF2-40B4-BE49-F238E27FC236}">
                <a16:creationId xmlns:a16="http://schemas.microsoft.com/office/drawing/2014/main" id="{AEA22CAB-70DB-9E25-4F9B-12BD088D32E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aida numura vietturis 5">
            <a:extLst>
              <a:ext uri="{FF2B5EF4-FFF2-40B4-BE49-F238E27FC236}">
                <a16:creationId xmlns:a16="http://schemas.microsoft.com/office/drawing/2014/main" id="{10F955C2-A80E-9672-D7CC-ADF427681A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28DEB-3749-45CC-B9FA-DA05BC0C2B5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7761749"/>
      </p:ext>
    </p:extLst>
  </p:cSld>
  <p:clrMapOvr>
    <a:masterClrMapping/>
  </p:clrMapOvr>
  <p:transition>
    <p:fade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āls virsraksts un teks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āls virsraksts 1">
            <a:extLst>
              <a:ext uri="{FF2B5EF4-FFF2-40B4-BE49-F238E27FC236}">
                <a16:creationId xmlns:a16="http://schemas.microsoft.com/office/drawing/2014/main" id="{89F9596D-1855-04BB-8E5B-513A11176F94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lv-LV"/>
              <a:t>Rediģēt šablona virsraksta stilu</a:t>
            </a:r>
            <a:endParaRPr lang="en-US"/>
          </a:p>
        </p:txBody>
      </p:sp>
      <p:sp>
        <p:nvSpPr>
          <p:cNvPr id="3" name="Vertikāls teksta vietturis 2">
            <a:extLst>
              <a:ext uri="{FF2B5EF4-FFF2-40B4-BE49-F238E27FC236}">
                <a16:creationId xmlns:a16="http://schemas.microsoft.com/office/drawing/2014/main" id="{ED7AB7D3-839F-11A7-DBAF-F5D71A8E912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lv-LV"/>
              <a:t>Noklikšķiniet, lai rediģētu šablona teksta stilus</a:t>
            </a:r>
          </a:p>
          <a:p>
            <a:pPr lvl="1"/>
            <a:r>
              <a:rPr lang="lv-LV"/>
              <a:t>Otrais līmenis</a:t>
            </a:r>
          </a:p>
          <a:p>
            <a:pPr lvl="2"/>
            <a:r>
              <a:rPr lang="lv-LV"/>
              <a:t>Trešais līmenis</a:t>
            </a:r>
          </a:p>
          <a:p>
            <a:pPr lvl="3"/>
            <a:r>
              <a:rPr lang="lv-LV"/>
              <a:t>Ceturtais līmenis</a:t>
            </a:r>
          </a:p>
          <a:p>
            <a:pPr lvl="4"/>
            <a:r>
              <a:rPr lang="lv-LV"/>
              <a:t>Piektais līmenis</a:t>
            </a:r>
            <a:endParaRPr lang="en-US"/>
          </a:p>
        </p:txBody>
      </p:sp>
      <p:sp>
        <p:nvSpPr>
          <p:cNvPr id="4" name="Datuma vietturis 3">
            <a:extLst>
              <a:ext uri="{FF2B5EF4-FFF2-40B4-BE49-F238E27FC236}">
                <a16:creationId xmlns:a16="http://schemas.microsoft.com/office/drawing/2014/main" id="{ADEB5646-8B5F-4843-5186-CFBD654686A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8F29B4-FB18-4BFB-8176-51BD077B352D}" type="datetimeFigureOut">
              <a:rPr lang="en-US" smtClean="0"/>
              <a:t>10/16/2023</a:t>
            </a:fld>
            <a:endParaRPr lang="en-US"/>
          </a:p>
        </p:txBody>
      </p:sp>
      <p:sp>
        <p:nvSpPr>
          <p:cNvPr id="5" name="Kājenes vietturis 4">
            <a:extLst>
              <a:ext uri="{FF2B5EF4-FFF2-40B4-BE49-F238E27FC236}">
                <a16:creationId xmlns:a16="http://schemas.microsoft.com/office/drawing/2014/main" id="{F0EF82F0-0586-4AD0-93BC-6E594057D45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aida numura vietturis 5">
            <a:extLst>
              <a:ext uri="{FF2B5EF4-FFF2-40B4-BE49-F238E27FC236}">
                <a16:creationId xmlns:a16="http://schemas.microsoft.com/office/drawing/2014/main" id="{51823BC4-B604-53D1-6E44-AF85452A0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28DEB-3749-45CC-B9FA-DA05BC0C2B5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274178"/>
      </p:ext>
    </p:extLst>
  </p:cSld>
  <p:clrMapOvr>
    <a:masterClrMapping/>
  </p:clrMapOvr>
  <p:transition>
    <p:fade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Virsraksta slaids">
    <p:bg>
      <p:bgPr>
        <a:solidFill>
          <a:srgbClr val="E5EFE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" name="Taisnstūris 345">
            <a:extLst>
              <a:ext uri="{FF2B5EF4-FFF2-40B4-BE49-F238E27FC236}">
                <a16:creationId xmlns:a16="http://schemas.microsoft.com/office/drawing/2014/main" id="{5894FF50-11C7-7EBC-93AB-43683CB3E37B}"/>
              </a:ext>
            </a:extLst>
          </p:cNvPr>
          <p:cNvSpPr/>
          <p:nvPr userDrawn="1"/>
        </p:nvSpPr>
        <p:spPr>
          <a:xfrm>
            <a:off x="0" y="6594775"/>
            <a:ext cx="12192000" cy="263225"/>
          </a:xfrm>
          <a:prstGeom prst="rect">
            <a:avLst/>
          </a:prstGeom>
          <a:solidFill>
            <a:srgbClr val="0055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4" name="Virsraksts 1">
            <a:extLst>
              <a:ext uri="{FF2B5EF4-FFF2-40B4-BE49-F238E27FC236}">
                <a16:creationId xmlns:a16="http://schemas.microsoft.com/office/drawing/2014/main" id="{BE116216-3D4A-A196-3B85-B0A323C681C3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962564"/>
            <a:ext cx="9144000" cy="2387600"/>
          </a:xfrm>
        </p:spPr>
        <p:txBody>
          <a:bodyPr anchor="b"/>
          <a:lstStyle>
            <a:lvl1pPr algn="ctr">
              <a:defRPr sz="6000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lv-LV" dirty="0"/>
              <a:t>Rediģēt šablona virsraksta stilu</a:t>
            </a:r>
            <a:endParaRPr lang="en-US" dirty="0"/>
          </a:p>
        </p:txBody>
      </p:sp>
      <p:sp>
        <p:nvSpPr>
          <p:cNvPr id="385" name="Apakšvirsraksts 2">
            <a:extLst>
              <a:ext uri="{FF2B5EF4-FFF2-40B4-BE49-F238E27FC236}">
                <a16:creationId xmlns:a16="http://schemas.microsoft.com/office/drawing/2014/main" id="{B75A6E84-D845-C23E-AC05-1C05DB7DA4E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442239"/>
            <a:ext cx="9144000" cy="1655762"/>
          </a:xfrm>
        </p:spPr>
        <p:txBody>
          <a:bodyPr/>
          <a:lstStyle>
            <a:lvl1pPr marL="0" indent="0" algn="ctr">
              <a:buNone/>
              <a:defRPr sz="24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lv-LV"/>
              <a:t>Noklikšķiniet, lai rediģētu šablona apakšvirsraksta stilu</a:t>
            </a:r>
            <a:endParaRPr lang="en-US"/>
          </a:p>
        </p:txBody>
      </p:sp>
      <p:sp>
        <p:nvSpPr>
          <p:cNvPr id="387" name="Brīvforma: forma 386">
            <a:extLst>
              <a:ext uri="{FF2B5EF4-FFF2-40B4-BE49-F238E27FC236}">
                <a16:creationId xmlns:a16="http://schemas.microsoft.com/office/drawing/2014/main" id="{6524A681-F757-D2F8-7A97-9CC2E8D07F5A}"/>
              </a:ext>
            </a:extLst>
          </p:cNvPr>
          <p:cNvSpPr/>
          <p:nvPr userDrawn="1"/>
        </p:nvSpPr>
        <p:spPr>
          <a:xfrm>
            <a:off x="1945897" y="4298831"/>
            <a:ext cx="3336" cy="3336"/>
          </a:xfrm>
          <a:custGeom>
            <a:avLst/>
            <a:gdLst/>
            <a:ahLst/>
            <a:cxnLst/>
            <a:rect l="l" t="t" r="r" b="b"/>
            <a:pathLst>
              <a:path w="3336" h="3336"/>
            </a:pathLst>
          </a:custGeom>
          <a:solidFill>
            <a:srgbClr val="005551"/>
          </a:solidFill>
          <a:ln w="333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8" name="Brīvforma: forma 387">
            <a:extLst>
              <a:ext uri="{FF2B5EF4-FFF2-40B4-BE49-F238E27FC236}">
                <a16:creationId xmlns:a16="http://schemas.microsoft.com/office/drawing/2014/main" id="{6109AC37-131B-F771-2B5D-C22B17BEEEF4}"/>
              </a:ext>
            </a:extLst>
          </p:cNvPr>
          <p:cNvSpPr/>
          <p:nvPr userDrawn="1"/>
        </p:nvSpPr>
        <p:spPr>
          <a:xfrm>
            <a:off x="1945897" y="4298831"/>
            <a:ext cx="3336" cy="3336"/>
          </a:xfrm>
          <a:custGeom>
            <a:avLst/>
            <a:gdLst/>
            <a:ahLst/>
            <a:cxnLst/>
            <a:rect l="l" t="t" r="r" b="b"/>
            <a:pathLst>
              <a:path w="3336" h="3336"/>
            </a:pathLst>
          </a:custGeom>
          <a:solidFill>
            <a:srgbClr val="005551"/>
          </a:solidFill>
          <a:ln w="333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9" name="Brīvforma: forma 388">
            <a:extLst>
              <a:ext uri="{FF2B5EF4-FFF2-40B4-BE49-F238E27FC236}">
                <a16:creationId xmlns:a16="http://schemas.microsoft.com/office/drawing/2014/main" id="{973B93BB-7FAF-2816-FCBE-D14336BA39A9}"/>
              </a:ext>
            </a:extLst>
          </p:cNvPr>
          <p:cNvSpPr/>
          <p:nvPr userDrawn="1"/>
        </p:nvSpPr>
        <p:spPr>
          <a:xfrm>
            <a:off x="1945897" y="4298831"/>
            <a:ext cx="3336" cy="3336"/>
          </a:xfrm>
          <a:custGeom>
            <a:avLst/>
            <a:gdLst/>
            <a:ahLst/>
            <a:cxnLst/>
            <a:rect l="l" t="t" r="r" b="b"/>
            <a:pathLst>
              <a:path w="3336" h="3336"/>
            </a:pathLst>
          </a:custGeom>
          <a:solidFill>
            <a:srgbClr val="005551"/>
          </a:solidFill>
          <a:ln w="333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0" name="Brīvforma: forma 389">
            <a:extLst>
              <a:ext uri="{FF2B5EF4-FFF2-40B4-BE49-F238E27FC236}">
                <a16:creationId xmlns:a16="http://schemas.microsoft.com/office/drawing/2014/main" id="{99DAAE52-7899-476A-6D51-1BC4D39A362F}"/>
              </a:ext>
            </a:extLst>
          </p:cNvPr>
          <p:cNvSpPr/>
          <p:nvPr userDrawn="1"/>
        </p:nvSpPr>
        <p:spPr>
          <a:xfrm>
            <a:off x="1945897" y="4298831"/>
            <a:ext cx="3336" cy="3336"/>
          </a:xfrm>
          <a:custGeom>
            <a:avLst/>
            <a:gdLst/>
            <a:ahLst/>
            <a:cxnLst/>
            <a:rect l="l" t="t" r="r" b="b"/>
            <a:pathLst>
              <a:path w="3336" h="3336"/>
            </a:pathLst>
          </a:custGeom>
          <a:solidFill>
            <a:srgbClr val="005551"/>
          </a:solidFill>
          <a:ln w="333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1" name="Brīvforma: forma 390">
            <a:extLst>
              <a:ext uri="{FF2B5EF4-FFF2-40B4-BE49-F238E27FC236}">
                <a16:creationId xmlns:a16="http://schemas.microsoft.com/office/drawing/2014/main" id="{CC45BAA6-6D51-D34D-125F-65CD9781FF61}"/>
              </a:ext>
            </a:extLst>
          </p:cNvPr>
          <p:cNvSpPr/>
          <p:nvPr userDrawn="1"/>
        </p:nvSpPr>
        <p:spPr>
          <a:xfrm>
            <a:off x="1945897" y="4298831"/>
            <a:ext cx="3336" cy="3336"/>
          </a:xfrm>
          <a:custGeom>
            <a:avLst/>
            <a:gdLst/>
            <a:ahLst/>
            <a:cxnLst/>
            <a:rect l="l" t="t" r="r" b="b"/>
            <a:pathLst>
              <a:path w="3336" h="3336"/>
            </a:pathLst>
          </a:custGeom>
          <a:solidFill>
            <a:srgbClr val="005551"/>
          </a:solidFill>
          <a:ln w="333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2" name="Brīvforma: forma 391">
            <a:extLst>
              <a:ext uri="{FF2B5EF4-FFF2-40B4-BE49-F238E27FC236}">
                <a16:creationId xmlns:a16="http://schemas.microsoft.com/office/drawing/2014/main" id="{FF9827D1-A12A-61D2-5F5B-06B3CA5894B5}"/>
              </a:ext>
            </a:extLst>
          </p:cNvPr>
          <p:cNvSpPr/>
          <p:nvPr userDrawn="1"/>
        </p:nvSpPr>
        <p:spPr>
          <a:xfrm>
            <a:off x="1945897" y="4298831"/>
            <a:ext cx="3336" cy="3336"/>
          </a:xfrm>
          <a:custGeom>
            <a:avLst/>
            <a:gdLst/>
            <a:ahLst/>
            <a:cxnLst/>
            <a:rect l="l" t="t" r="r" b="b"/>
            <a:pathLst>
              <a:path w="3336" h="3336"/>
            </a:pathLst>
          </a:custGeom>
          <a:solidFill>
            <a:srgbClr val="005551"/>
          </a:solidFill>
          <a:ln w="333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3" name="Brīvforma: forma 392">
            <a:extLst>
              <a:ext uri="{FF2B5EF4-FFF2-40B4-BE49-F238E27FC236}">
                <a16:creationId xmlns:a16="http://schemas.microsoft.com/office/drawing/2014/main" id="{84613B46-A04B-D84A-E111-EA3459BA2BC4}"/>
              </a:ext>
            </a:extLst>
          </p:cNvPr>
          <p:cNvSpPr/>
          <p:nvPr userDrawn="1"/>
        </p:nvSpPr>
        <p:spPr>
          <a:xfrm>
            <a:off x="1945897" y="4298831"/>
            <a:ext cx="3336" cy="3336"/>
          </a:xfrm>
          <a:custGeom>
            <a:avLst/>
            <a:gdLst/>
            <a:ahLst/>
            <a:cxnLst/>
            <a:rect l="l" t="t" r="r" b="b"/>
            <a:pathLst>
              <a:path w="3336" h="3336"/>
            </a:pathLst>
          </a:custGeom>
          <a:noFill/>
          <a:ln w="333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4" name="Brīvforma: forma 393">
            <a:extLst>
              <a:ext uri="{FF2B5EF4-FFF2-40B4-BE49-F238E27FC236}">
                <a16:creationId xmlns:a16="http://schemas.microsoft.com/office/drawing/2014/main" id="{BFA95F7F-8C85-499A-F196-D0423929A9CA}"/>
              </a:ext>
            </a:extLst>
          </p:cNvPr>
          <p:cNvSpPr/>
          <p:nvPr userDrawn="1"/>
        </p:nvSpPr>
        <p:spPr>
          <a:xfrm>
            <a:off x="1945897" y="4298831"/>
            <a:ext cx="3336" cy="3336"/>
          </a:xfrm>
          <a:custGeom>
            <a:avLst/>
            <a:gdLst/>
            <a:ahLst/>
            <a:cxnLst/>
            <a:rect l="l" t="t" r="r" b="b"/>
            <a:pathLst>
              <a:path w="3336" h="3336"/>
            </a:pathLst>
          </a:custGeom>
          <a:noFill/>
          <a:ln w="333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5" name="Brīvforma: forma 394">
            <a:extLst>
              <a:ext uri="{FF2B5EF4-FFF2-40B4-BE49-F238E27FC236}">
                <a16:creationId xmlns:a16="http://schemas.microsoft.com/office/drawing/2014/main" id="{16866DF0-8F8C-2FB8-A78F-A64391603EAD}"/>
              </a:ext>
            </a:extLst>
          </p:cNvPr>
          <p:cNvSpPr/>
          <p:nvPr userDrawn="1"/>
        </p:nvSpPr>
        <p:spPr>
          <a:xfrm>
            <a:off x="1945897" y="4298831"/>
            <a:ext cx="3336" cy="3336"/>
          </a:xfrm>
          <a:custGeom>
            <a:avLst/>
            <a:gdLst/>
            <a:ahLst/>
            <a:cxnLst/>
            <a:rect l="l" t="t" r="r" b="b"/>
            <a:pathLst>
              <a:path w="3336" h="3336"/>
            </a:pathLst>
          </a:custGeom>
          <a:noFill/>
          <a:ln w="333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6" name="Brīvforma: forma 395">
            <a:extLst>
              <a:ext uri="{FF2B5EF4-FFF2-40B4-BE49-F238E27FC236}">
                <a16:creationId xmlns:a16="http://schemas.microsoft.com/office/drawing/2014/main" id="{181EAF2A-61D8-B08B-3F97-8FAECE6D39E5}"/>
              </a:ext>
            </a:extLst>
          </p:cNvPr>
          <p:cNvSpPr/>
          <p:nvPr userDrawn="1"/>
        </p:nvSpPr>
        <p:spPr>
          <a:xfrm>
            <a:off x="1945897" y="4298831"/>
            <a:ext cx="3336" cy="3336"/>
          </a:xfrm>
          <a:custGeom>
            <a:avLst/>
            <a:gdLst/>
            <a:ahLst/>
            <a:cxnLst/>
            <a:rect l="l" t="t" r="r" b="b"/>
            <a:pathLst>
              <a:path w="3336" h="3336"/>
            </a:pathLst>
          </a:custGeom>
          <a:noFill/>
          <a:ln w="333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7" name="Brīvforma: forma 396">
            <a:extLst>
              <a:ext uri="{FF2B5EF4-FFF2-40B4-BE49-F238E27FC236}">
                <a16:creationId xmlns:a16="http://schemas.microsoft.com/office/drawing/2014/main" id="{502BA1E5-89DD-A38F-86A1-DBD62248BBE6}"/>
              </a:ext>
            </a:extLst>
          </p:cNvPr>
          <p:cNvSpPr/>
          <p:nvPr userDrawn="1"/>
        </p:nvSpPr>
        <p:spPr>
          <a:xfrm>
            <a:off x="1945897" y="4298831"/>
            <a:ext cx="3336" cy="3336"/>
          </a:xfrm>
          <a:custGeom>
            <a:avLst/>
            <a:gdLst/>
            <a:ahLst/>
            <a:cxnLst/>
            <a:rect l="l" t="t" r="r" b="b"/>
            <a:pathLst>
              <a:path w="3336" h="3336"/>
            </a:pathLst>
          </a:custGeom>
          <a:noFill/>
          <a:ln w="333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8" name="Brīvforma: forma 397">
            <a:extLst>
              <a:ext uri="{FF2B5EF4-FFF2-40B4-BE49-F238E27FC236}">
                <a16:creationId xmlns:a16="http://schemas.microsoft.com/office/drawing/2014/main" id="{3194F17D-0379-E1DF-8E08-0A3E3EF275CB}"/>
              </a:ext>
            </a:extLst>
          </p:cNvPr>
          <p:cNvSpPr/>
          <p:nvPr userDrawn="1"/>
        </p:nvSpPr>
        <p:spPr>
          <a:xfrm>
            <a:off x="1945897" y="4298831"/>
            <a:ext cx="3336" cy="3336"/>
          </a:xfrm>
          <a:custGeom>
            <a:avLst/>
            <a:gdLst/>
            <a:ahLst/>
            <a:cxnLst/>
            <a:rect l="l" t="t" r="r" b="b"/>
            <a:pathLst>
              <a:path w="3336" h="3336"/>
            </a:pathLst>
          </a:custGeom>
          <a:noFill/>
          <a:ln w="333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9" name="Brīvforma: forma 398">
            <a:extLst>
              <a:ext uri="{FF2B5EF4-FFF2-40B4-BE49-F238E27FC236}">
                <a16:creationId xmlns:a16="http://schemas.microsoft.com/office/drawing/2014/main" id="{5EB98525-627F-776D-B416-E7886744F997}"/>
              </a:ext>
            </a:extLst>
          </p:cNvPr>
          <p:cNvSpPr/>
          <p:nvPr userDrawn="1"/>
        </p:nvSpPr>
        <p:spPr>
          <a:xfrm>
            <a:off x="1945897" y="4298831"/>
            <a:ext cx="3336" cy="3336"/>
          </a:xfrm>
          <a:custGeom>
            <a:avLst/>
            <a:gdLst/>
            <a:ahLst/>
            <a:cxnLst/>
            <a:rect l="l" t="t" r="r" b="b"/>
            <a:pathLst>
              <a:path w="3336" h="3336"/>
            </a:pathLst>
          </a:custGeom>
          <a:noFill/>
          <a:ln w="333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0" name="Brīvforma: forma 399">
            <a:extLst>
              <a:ext uri="{FF2B5EF4-FFF2-40B4-BE49-F238E27FC236}">
                <a16:creationId xmlns:a16="http://schemas.microsoft.com/office/drawing/2014/main" id="{AA6C1657-1B23-29EA-F1D6-A8D3E7C18386}"/>
              </a:ext>
            </a:extLst>
          </p:cNvPr>
          <p:cNvSpPr/>
          <p:nvPr userDrawn="1"/>
        </p:nvSpPr>
        <p:spPr>
          <a:xfrm>
            <a:off x="1945897" y="4298831"/>
            <a:ext cx="3336" cy="3336"/>
          </a:xfrm>
          <a:custGeom>
            <a:avLst/>
            <a:gdLst/>
            <a:ahLst/>
            <a:cxnLst/>
            <a:rect l="l" t="t" r="r" b="b"/>
            <a:pathLst>
              <a:path w="3336" h="3336"/>
            </a:pathLst>
          </a:custGeom>
          <a:noFill/>
          <a:ln w="333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1" name="Brīvforma: forma 400">
            <a:extLst>
              <a:ext uri="{FF2B5EF4-FFF2-40B4-BE49-F238E27FC236}">
                <a16:creationId xmlns:a16="http://schemas.microsoft.com/office/drawing/2014/main" id="{26D3A91B-ED65-B910-A2B5-000AAAB03591}"/>
              </a:ext>
            </a:extLst>
          </p:cNvPr>
          <p:cNvSpPr/>
          <p:nvPr userDrawn="1"/>
        </p:nvSpPr>
        <p:spPr>
          <a:xfrm>
            <a:off x="1945897" y="4298831"/>
            <a:ext cx="3336" cy="3336"/>
          </a:xfrm>
          <a:custGeom>
            <a:avLst/>
            <a:gdLst/>
            <a:ahLst/>
            <a:cxnLst/>
            <a:rect l="l" t="t" r="r" b="b"/>
            <a:pathLst>
              <a:path w="3336" h="3336"/>
            </a:pathLst>
          </a:custGeom>
          <a:noFill/>
          <a:ln w="333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2" name="Brīvforma: forma 401">
            <a:extLst>
              <a:ext uri="{FF2B5EF4-FFF2-40B4-BE49-F238E27FC236}">
                <a16:creationId xmlns:a16="http://schemas.microsoft.com/office/drawing/2014/main" id="{3C5C1AF7-6B36-BBA3-7CF1-B38ECCF50ED7}"/>
              </a:ext>
            </a:extLst>
          </p:cNvPr>
          <p:cNvSpPr/>
          <p:nvPr userDrawn="1"/>
        </p:nvSpPr>
        <p:spPr>
          <a:xfrm>
            <a:off x="1945897" y="4298831"/>
            <a:ext cx="3336" cy="3336"/>
          </a:xfrm>
          <a:custGeom>
            <a:avLst/>
            <a:gdLst/>
            <a:ahLst/>
            <a:cxnLst/>
            <a:rect l="l" t="t" r="r" b="b"/>
            <a:pathLst>
              <a:path w="3336" h="3336"/>
            </a:pathLst>
          </a:custGeom>
          <a:noFill/>
          <a:ln w="333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1" name="Taisnstūris 410">
            <a:extLst>
              <a:ext uri="{FF2B5EF4-FFF2-40B4-BE49-F238E27FC236}">
                <a16:creationId xmlns:a16="http://schemas.microsoft.com/office/drawing/2014/main" id="{2B6E1A38-C632-EC13-F82C-7A781F762817}"/>
              </a:ext>
            </a:extLst>
          </p:cNvPr>
          <p:cNvSpPr/>
          <p:nvPr userDrawn="1"/>
        </p:nvSpPr>
        <p:spPr>
          <a:xfrm>
            <a:off x="0" y="3766447"/>
            <a:ext cx="12192000" cy="277019"/>
          </a:xfrm>
          <a:prstGeom prst="rect">
            <a:avLst/>
          </a:prstGeom>
          <a:solidFill>
            <a:srgbClr val="E5EFE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428" name="Grupa 427">
            <a:extLst>
              <a:ext uri="{FF2B5EF4-FFF2-40B4-BE49-F238E27FC236}">
                <a16:creationId xmlns:a16="http://schemas.microsoft.com/office/drawing/2014/main" id="{24F629B2-8C3B-2C9C-949D-7E415BBE82CB}"/>
              </a:ext>
            </a:extLst>
          </p:cNvPr>
          <p:cNvGrpSpPr/>
          <p:nvPr userDrawn="1"/>
        </p:nvGrpSpPr>
        <p:grpSpPr>
          <a:xfrm>
            <a:off x="-144626" y="1866888"/>
            <a:ext cx="12481252" cy="3447815"/>
            <a:chOff x="-144815" y="927354"/>
            <a:chExt cx="12481252" cy="3447815"/>
          </a:xfrm>
        </p:grpSpPr>
        <p:sp>
          <p:nvSpPr>
            <p:cNvPr id="386" name="Taisnstūris 385">
              <a:extLst>
                <a:ext uri="{FF2B5EF4-FFF2-40B4-BE49-F238E27FC236}">
                  <a16:creationId xmlns:a16="http://schemas.microsoft.com/office/drawing/2014/main" id="{1F30E2FA-88A1-A977-275A-C77272860B93}"/>
                </a:ext>
              </a:extLst>
            </p:cNvPr>
            <p:cNvSpPr/>
            <p:nvPr userDrawn="1"/>
          </p:nvSpPr>
          <p:spPr>
            <a:xfrm>
              <a:off x="0" y="1201087"/>
              <a:ext cx="12192000" cy="2571602"/>
            </a:xfrm>
            <a:prstGeom prst="rect">
              <a:avLst/>
            </a:prstGeom>
            <a:solidFill>
              <a:srgbClr val="00555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403" name="Grupa 402">
              <a:extLst>
                <a:ext uri="{FF2B5EF4-FFF2-40B4-BE49-F238E27FC236}">
                  <a16:creationId xmlns:a16="http://schemas.microsoft.com/office/drawing/2014/main" id="{1788F808-EE82-D428-5276-86A38522E823}"/>
                </a:ext>
              </a:extLst>
            </p:cNvPr>
            <p:cNvGrpSpPr/>
            <p:nvPr userDrawn="1"/>
          </p:nvGrpSpPr>
          <p:grpSpPr>
            <a:xfrm flipV="1">
              <a:off x="11296654" y="1170872"/>
              <a:ext cx="1039783" cy="1051552"/>
              <a:chOff x="8594725" y="2870200"/>
              <a:chExt cx="2041525" cy="1682750"/>
            </a:xfrm>
          </p:grpSpPr>
          <p:cxnSp>
            <p:nvCxnSpPr>
              <p:cNvPr id="404" name="Taisns savienotājs 403">
                <a:extLst>
                  <a:ext uri="{FF2B5EF4-FFF2-40B4-BE49-F238E27FC236}">
                    <a16:creationId xmlns:a16="http://schemas.microsoft.com/office/drawing/2014/main" id="{6007CAA0-32B1-2A85-6972-7083189D446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8594725" y="2882900"/>
                <a:ext cx="1365250" cy="1365250"/>
              </a:xfrm>
              <a:prstGeom prst="line">
                <a:avLst/>
              </a:prstGeom>
              <a:ln w="38100">
                <a:solidFill>
                  <a:srgbClr val="4F817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5" name="Taisns savienotājs 404">
                <a:extLst>
                  <a:ext uri="{FF2B5EF4-FFF2-40B4-BE49-F238E27FC236}">
                    <a16:creationId xmlns:a16="http://schemas.microsoft.com/office/drawing/2014/main" id="{D1555507-DBA5-FB36-1246-705BF21FCA7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9963150" y="2870200"/>
                <a:ext cx="0" cy="1377950"/>
              </a:xfrm>
              <a:prstGeom prst="line">
                <a:avLst/>
              </a:prstGeom>
              <a:ln w="38100">
                <a:solidFill>
                  <a:srgbClr val="4F817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6" name="Taisns savienotājs 405">
                <a:extLst>
                  <a:ext uri="{FF2B5EF4-FFF2-40B4-BE49-F238E27FC236}">
                    <a16:creationId xmlns:a16="http://schemas.microsoft.com/office/drawing/2014/main" id="{3F0D98F5-C793-F722-2FA0-DE5151DC1C7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8597900" y="4235450"/>
                <a:ext cx="0" cy="317500"/>
              </a:xfrm>
              <a:prstGeom prst="line">
                <a:avLst/>
              </a:prstGeom>
              <a:ln w="38100">
                <a:solidFill>
                  <a:srgbClr val="4F817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7" name="Taisns savienotājs 406">
                <a:extLst>
                  <a:ext uri="{FF2B5EF4-FFF2-40B4-BE49-F238E27FC236}">
                    <a16:creationId xmlns:a16="http://schemas.microsoft.com/office/drawing/2014/main" id="{FEF2C3BC-526D-27D5-6869-F7E70E67345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9282112" y="3559175"/>
                <a:ext cx="0" cy="993775"/>
              </a:xfrm>
              <a:prstGeom prst="line">
                <a:avLst/>
              </a:prstGeom>
              <a:ln w="38100">
                <a:solidFill>
                  <a:srgbClr val="4F817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8" name="Taisns savienotājs 407">
                <a:extLst>
                  <a:ext uri="{FF2B5EF4-FFF2-40B4-BE49-F238E27FC236}">
                    <a16:creationId xmlns:a16="http://schemas.microsoft.com/office/drawing/2014/main" id="{48FCB2E5-A9AF-4D1B-3E23-7697DBCD5DB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8976936" y="2893636"/>
                <a:ext cx="1659314" cy="1659314"/>
              </a:xfrm>
              <a:prstGeom prst="line">
                <a:avLst/>
              </a:prstGeom>
              <a:ln w="38100">
                <a:solidFill>
                  <a:srgbClr val="4F817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9" name="Taisns savienotājs 408">
                <a:extLst>
                  <a:ext uri="{FF2B5EF4-FFF2-40B4-BE49-F238E27FC236}">
                    <a16:creationId xmlns:a16="http://schemas.microsoft.com/office/drawing/2014/main" id="{1F2AEE12-191B-3712-D502-1C43C3E2AF9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9654005" y="3570705"/>
                <a:ext cx="982245" cy="982245"/>
              </a:xfrm>
              <a:prstGeom prst="line">
                <a:avLst/>
              </a:prstGeom>
              <a:ln w="38100">
                <a:solidFill>
                  <a:srgbClr val="4F817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0" name="Taisns savienotājs 409">
                <a:extLst>
                  <a:ext uri="{FF2B5EF4-FFF2-40B4-BE49-F238E27FC236}">
                    <a16:creationId xmlns:a16="http://schemas.microsoft.com/office/drawing/2014/main" id="{1D6AE3D8-3FC4-25FF-4EAE-B21EC79EB54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H="1">
                <a:off x="9956800" y="4248150"/>
                <a:ext cx="679450" cy="0"/>
              </a:xfrm>
              <a:prstGeom prst="line">
                <a:avLst/>
              </a:prstGeom>
              <a:ln w="38100">
                <a:solidFill>
                  <a:srgbClr val="4F817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12" name="Taisnstūris 411">
              <a:extLst>
                <a:ext uri="{FF2B5EF4-FFF2-40B4-BE49-F238E27FC236}">
                  <a16:creationId xmlns:a16="http://schemas.microsoft.com/office/drawing/2014/main" id="{BE6FD596-2491-494C-20D5-01A9BC397370}"/>
                </a:ext>
              </a:extLst>
            </p:cNvPr>
            <p:cNvSpPr/>
            <p:nvPr userDrawn="1"/>
          </p:nvSpPr>
          <p:spPr>
            <a:xfrm>
              <a:off x="-3660" y="3761366"/>
              <a:ext cx="12199321" cy="613803"/>
            </a:xfrm>
            <a:prstGeom prst="rect">
              <a:avLst/>
            </a:prstGeom>
            <a:solidFill>
              <a:srgbClr val="4F817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414" name="Grupa 413">
              <a:extLst>
                <a:ext uri="{FF2B5EF4-FFF2-40B4-BE49-F238E27FC236}">
                  <a16:creationId xmlns:a16="http://schemas.microsoft.com/office/drawing/2014/main" id="{05E8B4C2-29D4-8943-589F-AE4CBCECA3FA}"/>
                </a:ext>
              </a:extLst>
            </p:cNvPr>
            <p:cNvGrpSpPr/>
            <p:nvPr userDrawn="1"/>
          </p:nvGrpSpPr>
          <p:grpSpPr>
            <a:xfrm flipH="1">
              <a:off x="-144815" y="2738818"/>
              <a:ext cx="1065390" cy="1317396"/>
              <a:chOff x="8544448" y="2870200"/>
              <a:chExt cx="2091802" cy="2108169"/>
            </a:xfrm>
          </p:grpSpPr>
          <p:cxnSp>
            <p:nvCxnSpPr>
              <p:cNvPr id="415" name="Taisns savienotājs 414">
                <a:extLst>
                  <a:ext uri="{FF2B5EF4-FFF2-40B4-BE49-F238E27FC236}">
                    <a16:creationId xmlns:a16="http://schemas.microsoft.com/office/drawing/2014/main" id="{B3911C19-227D-53FA-17A6-DE6E9AF1952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8594725" y="2882900"/>
                <a:ext cx="1365250" cy="1365250"/>
              </a:xfrm>
              <a:prstGeom prst="line">
                <a:avLst/>
              </a:prstGeom>
              <a:ln w="38100">
                <a:solidFill>
                  <a:srgbClr val="4F817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6" name="Taisns savienotājs 415">
                <a:extLst>
                  <a:ext uri="{FF2B5EF4-FFF2-40B4-BE49-F238E27FC236}">
                    <a16:creationId xmlns:a16="http://schemas.microsoft.com/office/drawing/2014/main" id="{9AF526F8-1286-4307-4F6F-D83ABF08E68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9963150" y="2870200"/>
                <a:ext cx="0" cy="1377950"/>
              </a:xfrm>
              <a:prstGeom prst="line">
                <a:avLst/>
              </a:prstGeom>
              <a:ln w="38100">
                <a:solidFill>
                  <a:srgbClr val="4F817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7" name="Taisns savienotājs 416">
                <a:extLst>
                  <a:ext uri="{FF2B5EF4-FFF2-40B4-BE49-F238E27FC236}">
                    <a16:creationId xmlns:a16="http://schemas.microsoft.com/office/drawing/2014/main" id="{06DDE184-6F8E-C09C-EEDD-72DA3C16FB2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8597900" y="4235450"/>
                <a:ext cx="0" cy="317500"/>
              </a:xfrm>
              <a:prstGeom prst="line">
                <a:avLst/>
              </a:prstGeom>
              <a:ln w="38100">
                <a:solidFill>
                  <a:srgbClr val="4F817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8" name="Taisns savienotājs 417">
                <a:extLst>
                  <a:ext uri="{FF2B5EF4-FFF2-40B4-BE49-F238E27FC236}">
                    <a16:creationId xmlns:a16="http://schemas.microsoft.com/office/drawing/2014/main" id="{FE7813AE-D98C-5715-9096-05E20841AEB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9282112" y="3559175"/>
                <a:ext cx="0" cy="993775"/>
              </a:xfrm>
              <a:prstGeom prst="line">
                <a:avLst/>
              </a:prstGeom>
              <a:ln w="38100">
                <a:solidFill>
                  <a:srgbClr val="4F817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9" name="Taisns savienotājs 418">
                <a:extLst>
                  <a:ext uri="{FF2B5EF4-FFF2-40B4-BE49-F238E27FC236}">
                    <a16:creationId xmlns:a16="http://schemas.microsoft.com/office/drawing/2014/main" id="{E4AB92DB-BAF1-E221-D706-244EDB0D61D1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8544448" y="2893636"/>
                <a:ext cx="2091802" cy="2084733"/>
              </a:xfrm>
              <a:prstGeom prst="line">
                <a:avLst/>
              </a:prstGeom>
              <a:ln w="38100">
                <a:solidFill>
                  <a:srgbClr val="4F817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0" name="Taisns savienotājs 419">
                <a:extLst>
                  <a:ext uri="{FF2B5EF4-FFF2-40B4-BE49-F238E27FC236}">
                    <a16:creationId xmlns:a16="http://schemas.microsoft.com/office/drawing/2014/main" id="{F75DBCDA-EC33-C86F-691B-96BBEBEDE7E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9654005" y="3570705"/>
                <a:ext cx="982245" cy="982245"/>
              </a:xfrm>
              <a:prstGeom prst="line">
                <a:avLst/>
              </a:prstGeom>
              <a:ln w="38100">
                <a:solidFill>
                  <a:srgbClr val="4F817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1" name="Taisns savienotājs 420">
                <a:extLst>
                  <a:ext uri="{FF2B5EF4-FFF2-40B4-BE49-F238E27FC236}">
                    <a16:creationId xmlns:a16="http://schemas.microsoft.com/office/drawing/2014/main" id="{910CA94C-1A1E-5897-F4DE-E04E6449963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H="1">
                <a:off x="9956800" y="4248150"/>
                <a:ext cx="679450" cy="0"/>
              </a:xfrm>
              <a:prstGeom prst="line">
                <a:avLst/>
              </a:prstGeom>
              <a:ln w="38100">
                <a:solidFill>
                  <a:srgbClr val="4F817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4" name="Taisnstūris 423">
              <a:extLst>
                <a:ext uri="{FF2B5EF4-FFF2-40B4-BE49-F238E27FC236}">
                  <a16:creationId xmlns:a16="http://schemas.microsoft.com/office/drawing/2014/main" id="{4A13E5EB-FC16-A932-2F05-08C7BCF61FE6}"/>
                </a:ext>
              </a:extLst>
            </p:cNvPr>
            <p:cNvSpPr/>
            <p:nvPr userDrawn="1"/>
          </p:nvSpPr>
          <p:spPr>
            <a:xfrm>
              <a:off x="3661" y="927354"/>
              <a:ext cx="12192000" cy="277019"/>
            </a:xfrm>
            <a:prstGeom prst="rect">
              <a:avLst/>
            </a:prstGeom>
            <a:solidFill>
              <a:srgbClr val="E5EFE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2" name="Taisnstūris 1">
            <a:extLst>
              <a:ext uri="{FF2B5EF4-FFF2-40B4-BE49-F238E27FC236}">
                <a16:creationId xmlns:a16="http://schemas.microsoft.com/office/drawing/2014/main" id="{D61D48F4-317F-1B62-DA65-72D243A9C0DC}"/>
              </a:ext>
            </a:extLst>
          </p:cNvPr>
          <p:cNvSpPr/>
          <p:nvPr userDrawn="1"/>
        </p:nvSpPr>
        <p:spPr>
          <a:xfrm>
            <a:off x="0" y="-9492"/>
            <a:ext cx="12192000" cy="905480"/>
          </a:xfrm>
          <a:prstGeom prst="rect">
            <a:avLst/>
          </a:prstGeom>
          <a:solidFill>
            <a:srgbClr val="0055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3" name="Attēls 2">
            <a:extLst>
              <a:ext uri="{FF2B5EF4-FFF2-40B4-BE49-F238E27FC236}">
                <a16:creationId xmlns:a16="http://schemas.microsoft.com/office/drawing/2014/main" id="{49312624-7BE5-7DEA-CDD8-C4AB1B814E4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6262"/>
          <a:stretch/>
        </p:blipFill>
        <p:spPr>
          <a:xfrm>
            <a:off x="10353847" y="213160"/>
            <a:ext cx="1697428" cy="466804"/>
          </a:xfrm>
          <a:prstGeom prst="rect">
            <a:avLst/>
          </a:prstGeom>
        </p:spPr>
      </p:pic>
      <p:grpSp>
        <p:nvGrpSpPr>
          <p:cNvPr id="4" name="Grupa 3">
            <a:extLst>
              <a:ext uri="{FF2B5EF4-FFF2-40B4-BE49-F238E27FC236}">
                <a16:creationId xmlns:a16="http://schemas.microsoft.com/office/drawing/2014/main" id="{A578F9B4-5F0B-6151-01C0-734C3C98399C}"/>
              </a:ext>
            </a:extLst>
          </p:cNvPr>
          <p:cNvGrpSpPr/>
          <p:nvPr userDrawn="1"/>
        </p:nvGrpSpPr>
        <p:grpSpPr>
          <a:xfrm>
            <a:off x="138287" y="75746"/>
            <a:ext cx="1880495" cy="703130"/>
            <a:chOff x="3923931" y="18912"/>
            <a:chExt cx="3457158" cy="1292655"/>
          </a:xfrm>
        </p:grpSpPr>
        <p:pic>
          <p:nvPicPr>
            <p:cNvPr id="5" name="Attēls 4" descr="Attēls, kurā ir fonts, grafika, grafiskais dizains, logotips&#10;&#10;Apraksts ģenerēts automātiski">
              <a:extLst>
                <a:ext uri="{FF2B5EF4-FFF2-40B4-BE49-F238E27FC236}">
                  <a16:creationId xmlns:a16="http://schemas.microsoft.com/office/drawing/2014/main" id="{83500429-E4D1-CF6C-41EF-73009B2F825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923931" y="18912"/>
              <a:ext cx="1438182" cy="1292655"/>
            </a:xfrm>
            <a:prstGeom prst="rect">
              <a:avLst/>
            </a:prstGeom>
          </p:spPr>
        </p:pic>
        <p:pic>
          <p:nvPicPr>
            <p:cNvPr id="6" name="Picture 2">
              <a:extLst>
                <a:ext uri="{FF2B5EF4-FFF2-40B4-BE49-F238E27FC236}">
                  <a16:creationId xmlns:a16="http://schemas.microsoft.com/office/drawing/2014/main" id="{335B6E57-EC2B-3A30-6834-7EC663BC536F}"/>
                </a:ext>
              </a:extLst>
            </p:cNvPr>
            <p:cNvPicPr>
              <a:picLocks noChangeAspect="1" noChangeArrowheads="1"/>
            </p:cNvPicPr>
            <p:nvPr userDrawn="1"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96000" y="29610"/>
              <a:ext cx="1285089" cy="126957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7" name="Grupa 6">
            <a:extLst>
              <a:ext uri="{FF2B5EF4-FFF2-40B4-BE49-F238E27FC236}">
                <a16:creationId xmlns:a16="http://schemas.microsoft.com/office/drawing/2014/main" id="{A1A7F0F8-B6D1-1EA6-C922-D3F16121C120}"/>
              </a:ext>
            </a:extLst>
          </p:cNvPr>
          <p:cNvGrpSpPr/>
          <p:nvPr userDrawn="1"/>
        </p:nvGrpSpPr>
        <p:grpSpPr>
          <a:xfrm>
            <a:off x="3259339" y="-27893"/>
            <a:ext cx="3797135" cy="881168"/>
            <a:chOff x="2209965" y="4668183"/>
            <a:chExt cx="5674807" cy="1316903"/>
          </a:xfrm>
        </p:grpSpPr>
        <p:sp>
          <p:nvSpPr>
            <p:cNvPr id="8" name="Brīvforma: forma 7">
              <a:extLst>
                <a:ext uri="{FF2B5EF4-FFF2-40B4-BE49-F238E27FC236}">
                  <a16:creationId xmlns:a16="http://schemas.microsoft.com/office/drawing/2014/main" id="{9DB4A21B-8BE8-04E2-2E92-F773748532DA}"/>
                </a:ext>
              </a:extLst>
            </p:cNvPr>
            <p:cNvSpPr/>
            <p:nvPr/>
          </p:nvSpPr>
          <p:spPr>
            <a:xfrm>
              <a:off x="4284108" y="5137066"/>
              <a:ext cx="100622" cy="90013"/>
            </a:xfrm>
            <a:custGeom>
              <a:avLst/>
              <a:gdLst>
                <a:gd name="connsiteX0" fmla="*/ 100544 w 100622"/>
                <a:gd name="connsiteY0" fmla="*/ 14050 h 90013"/>
                <a:gd name="connsiteX1" fmla="*/ 13266 w 100622"/>
                <a:gd name="connsiteY1" fmla="*/ 89951 h 90013"/>
                <a:gd name="connsiteX2" fmla="*/ -79 w 100622"/>
                <a:gd name="connsiteY2" fmla="*/ 80275 h 90013"/>
                <a:gd name="connsiteX3" fmla="*/ 92103 w 100622"/>
                <a:gd name="connsiteY3" fmla="*/ -63 h 90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622" h="90013">
                  <a:moveTo>
                    <a:pt x="100544" y="14050"/>
                  </a:moveTo>
                  <a:cubicBezTo>
                    <a:pt x="67297" y="34134"/>
                    <a:pt x="37768" y="59810"/>
                    <a:pt x="13266" y="89951"/>
                  </a:cubicBezTo>
                  <a:cubicBezTo>
                    <a:pt x="9329" y="86074"/>
                    <a:pt x="4832" y="82811"/>
                    <a:pt x="-79" y="80275"/>
                  </a:cubicBezTo>
                  <a:cubicBezTo>
                    <a:pt x="25750" y="48347"/>
                    <a:pt x="56945" y="21159"/>
                    <a:pt x="92103" y="-63"/>
                  </a:cubicBez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Brīvforma: forma 8">
              <a:extLst>
                <a:ext uri="{FF2B5EF4-FFF2-40B4-BE49-F238E27FC236}">
                  <a16:creationId xmlns:a16="http://schemas.microsoft.com/office/drawing/2014/main" id="{93733CBB-5750-87BC-9A70-69927288E473}"/>
                </a:ext>
              </a:extLst>
            </p:cNvPr>
            <p:cNvSpPr/>
            <p:nvPr userDrawn="1"/>
          </p:nvSpPr>
          <p:spPr>
            <a:xfrm>
              <a:off x="4704581" y="5554070"/>
              <a:ext cx="195473" cy="214524"/>
            </a:xfrm>
            <a:custGeom>
              <a:avLst/>
              <a:gdLst>
                <a:gd name="connsiteX0" fmla="*/ 195395 w 195473"/>
                <a:gd name="connsiteY0" fmla="*/ 15751 h 214524"/>
                <a:gd name="connsiteX1" fmla="*/ 12832 w 195473"/>
                <a:gd name="connsiteY1" fmla="*/ 214461 h 214524"/>
                <a:gd name="connsiteX2" fmla="*/ 12365 w 195473"/>
                <a:gd name="connsiteY2" fmla="*/ 209557 h 214524"/>
                <a:gd name="connsiteX3" fmla="*/ 11698 w 195473"/>
                <a:gd name="connsiteY3" fmla="*/ 204786 h 214524"/>
                <a:gd name="connsiteX4" fmla="*/ 10797 w 195473"/>
                <a:gd name="connsiteY4" fmla="*/ 200115 h 214524"/>
                <a:gd name="connsiteX5" fmla="*/ 5926 w 195473"/>
                <a:gd name="connsiteY5" fmla="*/ 184068 h 214524"/>
                <a:gd name="connsiteX6" fmla="*/ 4091 w 195473"/>
                <a:gd name="connsiteY6" fmla="*/ 179830 h 214524"/>
                <a:gd name="connsiteX7" fmla="*/ 2123 w 195473"/>
                <a:gd name="connsiteY7" fmla="*/ 175693 h 214524"/>
                <a:gd name="connsiteX8" fmla="*/ -79 w 195473"/>
                <a:gd name="connsiteY8" fmla="*/ 171656 h 214524"/>
                <a:gd name="connsiteX9" fmla="*/ 154291 w 195473"/>
                <a:gd name="connsiteY9" fmla="*/ -63 h 214524"/>
                <a:gd name="connsiteX10" fmla="*/ 158562 w 195473"/>
                <a:gd name="connsiteY10" fmla="*/ 1605 h 214524"/>
                <a:gd name="connsiteX11" fmla="*/ 162866 w 195473"/>
                <a:gd name="connsiteY11" fmla="*/ 3240 h 214524"/>
                <a:gd name="connsiteX12" fmla="*/ 167136 w 195473"/>
                <a:gd name="connsiteY12" fmla="*/ 4875 h 214524"/>
                <a:gd name="connsiteX13" fmla="*/ 182550 w 195473"/>
                <a:gd name="connsiteY13" fmla="*/ 10814 h 214524"/>
                <a:gd name="connsiteX14" fmla="*/ 186854 w 195473"/>
                <a:gd name="connsiteY14" fmla="*/ 12448 h 214524"/>
                <a:gd name="connsiteX15" fmla="*/ 191124 w 195473"/>
                <a:gd name="connsiteY15" fmla="*/ 14116 h 21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5473" h="214524">
                  <a:moveTo>
                    <a:pt x="195395" y="15751"/>
                  </a:moveTo>
                  <a:cubicBezTo>
                    <a:pt x="161938" y="102739"/>
                    <a:pt x="96680" y="173768"/>
                    <a:pt x="12832" y="214461"/>
                  </a:cubicBezTo>
                  <a:cubicBezTo>
                    <a:pt x="12832" y="212793"/>
                    <a:pt x="12565" y="211125"/>
                    <a:pt x="12365" y="209557"/>
                  </a:cubicBezTo>
                  <a:cubicBezTo>
                    <a:pt x="12165" y="207989"/>
                    <a:pt x="11965" y="206221"/>
                    <a:pt x="11698" y="204786"/>
                  </a:cubicBezTo>
                  <a:cubicBezTo>
                    <a:pt x="11431" y="203351"/>
                    <a:pt x="11131" y="201650"/>
                    <a:pt x="10797" y="200115"/>
                  </a:cubicBezTo>
                  <a:cubicBezTo>
                    <a:pt x="9630" y="194637"/>
                    <a:pt x="8001" y="189269"/>
                    <a:pt x="5926" y="184068"/>
                  </a:cubicBezTo>
                  <a:cubicBezTo>
                    <a:pt x="5326" y="182633"/>
                    <a:pt x="4725" y="181232"/>
                    <a:pt x="4091" y="179830"/>
                  </a:cubicBezTo>
                  <a:cubicBezTo>
                    <a:pt x="3457" y="178429"/>
                    <a:pt x="2823" y="177061"/>
                    <a:pt x="2123" y="175693"/>
                  </a:cubicBezTo>
                  <a:cubicBezTo>
                    <a:pt x="1422" y="174325"/>
                    <a:pt x="688" y="172991"/>
                    <a:pt x="-79" y="171656"/>
                  </a:cubicBezTo>
                  <a:cubicBezTo>
                    <a:pt x="70771" y="135384"/>
                    <a:pt x="125743" y="74237"/>
                    <a:pt x="154291" y="-63"/>
                  </a:cubicBezTo>
                  <a:lnTo>
                    <a:pt x="158562" y="1605"/>
                  </a:lnTo>
                  <a:lnTo>
                    <a:pt x="162866" y="3240"/>
                  </a:lnTo>
                  <a:lnTo>
                    <a:pt x="167136" y="4875"/>
                  </a:lnTo>
                  <a:lnTo>
                    <a:pt x="182550" y="10814"/>
                  </a:lnTo>
                  <a:lnTo>
                    <a:pt x="186854" y="12448"/>
                  </a:lnTo>
                  <a:lnTo>
                    <a:pt x="191124" y="14116"/>
                  </a:ln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Brīvforma: forma 9">
              <a:extLst>
                <a:ext uri="{FF2B5EF4-FFF2-40B4-BE49-F238E27FC236}">
                  <a16:creationId xmlns:a16="http://schemas.microsoft.com/office/drawing/2014/main" id="{A69E2B49-92AF-D298-11E1-F2A36A1F1CC4}"/>
                </a:ext>
              </a:extLst>
            </p:cNvPr>
            <p:cNvSpPr/>
            <p:nvPr/>
          </p:nvSpPr>
          <p:spPr>
            <a:xfrm>
              <a:off x="4252646" y="5616959"/>
              <a:ext cx="265769" cy="181327"/>
            </a:xfrm>
            <a:custGeom>
              <a:avLst/>
              <a:gdLst>
                <a:gd name="connsiteX0" fmla="*/ 265690 w 265769"/>
                <a:gd name="connsiteY0" fmla="*/ 181265 h 181327"/>
                <a:gd name="connsiteX1" fmla="*/ -79 w 265769"/>
                <a:gd name="connsiteY1" fmla="*/ 15351 h 181327"/>
                <a:gd name="connsiteX2" fmla="*/ 4558 w 265769"/>
                <a:gd name="connsiteY2" fmla="*/ 14116 h 181327"/>
                <a:gd name="connsiteX3" fmla="*/ 9063 w 265769"/>
                <a:gd name="connsiteY3" fmla="*/ 12615 h 181327"/>
                <a:gd name="connsiteX4" fmla="*/ 24009 w 265769"/>
                <a:gd name="connsiteY4" fmla="*/ 5275 h 181327"/>
                <a:gd name="connsiteX5" fmla="*/ 27812 w 265769"/>
                <a:gd name="connsiteY5" fmla="*/ 2706 h 181327"/>
                <a:gd name="connsiteX6" fmla="*/ 31449 w 265769"/>
                <a:gd name="connsiteY6" fmla="*/ -63 h 181327"/>
                <a:gd name="connsiteX7" fmla="*/ 31449 w 265769"/>
                <a:gd name="connsiteY7" fmla="*/ -63 h 181327"/>
                <a:gd name="connsiteX8" fmla="*/ 263955 w 265769"/>
                <a:gd name="connsiteY8" fmla="*/ 146100 h 181327"/>
                <a:gd name="connsiteX9" fmla="*/ 263488 w 265769"/>
                <a:gd name="connsiteY9" fmla="*/ 150671 h 181327"/>
                <a:gd name="connsiteX10" fmla="*/ 263222 w 265769"/>
                <a:gd name="connsiteY10" fmla="*/ 155275 h 181327"/>
                <a:gd name="connsiteX11" fmla="*/ 263222 w 265769"/>
                <a:gd name="connsiteY11" fmla="*/ 158812 h 181327"/>
                <a:gd name="connsiteX12" fmla="*/ 264089 w 265769"/>
                <a:gd name="connsiteY12" fmla="*/ 171990 h 181327"/>
                <a:gd name="connsiteX13" fmla="*/ 264823 w 265769"/>
                <a:gd name="connsiteY13" fmla="*/ 176694 h 181327"/>
                <a:gd name="connsiteX14" fmla="*/ 265690 w 265769"/>
                <a:gd name="connsiteY14" fmla="*/ 181265 h 18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5769" h="181327">
                  <a:moveTo>
                    <a:pt x="265690" y="181265"/>
                  </a:moveTo>
                  <a:cubicBezTo>
                    <a:pt x="156490" y="169221"/>
                    <a:pt x="58696" y="108167"/>
                    <a:pt x="-79" y="15351"/>
                  </a:cubicBezTo>
                  <a:cubicBezTo>
                    <a:pt x="1489" y="14984"/>
                    <a:pt x="3024" y="14583"/>
                    <a:pt x="4558" y="14116"/>
                  </a:cubicBezTo>
                  <a:cubicBezTo>
                    <a:pt x="6093" y="13649"/>
                    <a:pt x="7595" y="13182"/>
                    <a:pt x="9063" y="12615"/>
                  </a:cubicBezTo>
                  <a:cubicBezTo>
                    <a:pt x="14300" y="10723"/>
                    <a:pt x="19311" y="8265"/>
                    <a:pt x="24009" y="5275"/>
                  </a:cubicBezTo>
                  <a:cubicBezTo>
                    <a:pt x="25310" y="4475"/>
                    <a:pt x="26578" y="3607"/>
                    <a:pt x="27812" y="2706"/>
                  </a:cubicBezTo>
                  <a:cubicBezTo>
                    <a:pt x="29047" y="1806"/>
                    <a:pt x="30248" y="905"/>
                    <a:pt x="31449" y="-63"/>
                  </a:cubicBezTo>
                  <a:lnTo>
                    <a:pt x="31449" y="-63"/>
                  </a:lnTo>
                  <a:cubicBezTo>
                    <a:pt x="83705" y="80459"/>
                    <a:pt x="168738" y="133916"/>
                    <a:pt x="263955" y="146100"/>
                  </a:cubicBezTo>
                  <a:cubicBezTo>
                    <a:pt x="263755" y="147602"/>
                    <a:pt x="263589" y="149136"/>
                    <a:pt x="263488" y="150671"/>
                  </a:cubicBezTo>
                  <a:cubicBezTo>
                    <a:pt x="263388" y="152206"/>
                    <a:pt x="263255" y="153707"/>
                    <a:pt x="263222" y="155275"/>
                  </a:cubicBezTo>
                  <a:cubicBezTo>
                    <a:pt x="263188" y="156843"/>
                    <a:pt x="263222" y="157611"/>
                    <a:pt x="263222" y="158812"/>
                  </a:cubicBezTo>
                  <a:cubicBezTo>
                    <a:pt x="263222" y="163219"/>
                    <a:pt x="263512" y="167620"/>
                    <a:pt x="264089" y="171990"/>
                  </a:cubicBezTo>
                  <a:cubicBezTo>
                    <a:pt x="264289" y="173592"/>
                    <a:pt x="264523" y="175326"/>
                    <a:pt x="264823" y="176694"/>
                  </a:cubicBezTo>
                  <a:cubicBezTo>
                    <a:pt x="265123" y="178062"/>
                    <a:pt x="265457" y="179697"/>
                    <a:pt x="265690" y="181265"/>
                  </a:cubicBez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Brīvforma: forma 10">
              <a:extLst>
                <a:ext uri="{FF2B5EF4-FFF2-40B4-BE49-F238E27FC236}">
                  <a16:creationId xmlns:a16="http://schemas.microsoft.com/office/drawing/2014/main" id="{6CA78929-BA0A-7BB8-A620-EF73C3AE14A8}"/>
                </a:ext>
              </a:extLst>
            </p:cNvPr>
            <p:cNvSpPr/>
            <p:nvPr/>
          </p:nvSpPr>
          <p:spPr>
            <a:xfrm>
              <a:off x="4201134" y="5309886"/>
              <a:ext cx="47509" cy="174888"/>
            </a:xfrm>
            <a:custGeom>
              <a:avLst/>
              <a:gdLst>
                <a:gd name="connsiteX0" fmla="*/ 25644 w 47509"/>
                <a:gd name="connsiteY0" fmla="*/ 128952 h 174888"/>
                <a:gd name="connsiteX1" fmla="*/ 27979 w 47509"/>
                <a:gd name="connsiteY1" fmla="*/ 168620 h 174888"/>
                <a:gd name="connsiteX2" fmla="*/ 23442 w 47509"/>
                <a:gd name="connsiteY2" fmla="*/ 169121 h 174888"/>
                <a:gd name="connsiteX3" fmla="*/ 7261 w 47509"/>
                <a:gd name="connsiteY3" fmla="*/ 173091 h 174888"/>
                <a:gd name="connsiteX4" fmla="*/ 2857 w 47509"/>
                <a:gd name="connsiteY4" fmla="*/ 174826 h 174888"/>
                <a:gd name="connsiteX5" fmla="*/ 23976 w 47509"/>
                <a:gd name="connsiteY5" fmla="*/ -63 h 174888"/>
                <a:gd name="connsiteX6" fmla="*/ 27846 w 47509"/>
                <a:gd name="connsiteY6" fmla="*/ 2673 h 174888"/>
                <a:gd name="connsiteX7" fmla="*/ 42926 w 47509"/>
                <a:gd name="connsiteY7" fmla="*/ 9346 h 174888"/>
                <a:gd name="connsiteX8" fmla="*/ 47430 w 47509"/>
                <a:gd name="connsiteY8" fmla="*/ 10413 h 174888"/>
                <a:gd name="connsiteX9" fmla="*/ 25644 w 47509"/>
                <a:gd name="connsiteY9" fmla="*/ 128952 h 17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509" h="174888">
                  <a:moveTo>
                    <a:pt x="25644" y="128952"/>
                  </a:moveTo>
                  <a:cubicBezTo>
                    <a:pt x="25627" y="142210"/>
                    <a:pt x="26408" y="155455"/>
                    <a:pt x="27979" y="168620"/>
                  </a:cubicBezTo>
                  <a:cubicBezTo>
                    <a:pt x="26444" y="168620"/>
                    <a:pt x="24943" y="168921"/>
                    <a:pt x="23442" y="169121"/>
                  </a:cubicBezTo>
                  <a:cubicBezTo>
                    <a:pt x="17917" y="169838"/>
                    <a:pt x="12489" y="171169"/>
                    <a:pt x="7261" y="173091"/>
                  </a:cubicBezTo>
                  <a:cubicBezTo>
                    <a:pt x="5759" y="173625"/>
                    <a:pt x="4292" y="174192"/>
                    <a:pt x="2857" y="174826"/>
                  </a:cubicBezTo>
                  <a:cubicBezTo>
                    <a:pt x="-4760" y="115680"/>
                    <a:pt x="2500" y="55570"/>
                    <a:pt x="23976" y="-63"/>
                  </a:cubicBezTo>
                  <a:cubicBezTo>
                    <a:pt x="25210" y="905"/>
                    <a:pt x="26511" y="1806"/>
                    <a:pt x="27846" y="2673"/>
                  </a:cubicBezTo>
                  <a:cubicBezTo>
                    <a:pt x="32497" y="5666"/>
                    <a:pt x="37584" y="7914"/>
                    <a:pt x="42926" y="9346"/>
                  </a:cubicBezTo>
                  <a:cubicBezTo>
                    <a:pt x="44394" y="9779"/>
                    <a:pt x="45895" y="10113"/>
                    <a:pt x="47430" y="10413"/>
                  </a:cubicBezTo>
                  <a:cubicBezTo>
                    <a:pt x="32964" y="48257"/>
                    <a:pt x="25577" y="88439"/>
                    <a:pt x="25644" y="128952"/>
                  </a:cubicBez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2" name="Grafika 53">
              <a:extLst>
                <a:ext uri="{FF2B5EF4-FFF2-40B4-BE49-F238E27FC236}">
                  <a16:creationId xmlns:a16="http://schemas.microsoft.com/office/drawing/2014/main" id="{9926431D-3510-EF6E-B9BA-DF5BF5D8BE1A}"/>
                </a:ext>
              </a:extLst>
            </p:cNvPr>
            <p:cNvGrpSpPr/>
            <p:nvPr/>
          </p:nvGrpSpPr>
          <p:grpSpPr>
            <a:xfrm>
              <a:off x="5058662" y="5344046"/>
              <a:ext cx="2702867" cy="368664"/>
              <a:chOff x="5058662" y="5344046"/>
              <a:chExt cx="2702867" cy="368664"/>
            </a:xfrm>
            <a:solidFill>
              <a:schemeClr val="bg1"/>
            </a:solidFill>
          </p:grpSpPr>
          <p:grpSp>
            <p:nvGrpSpPr>
              <p:cNvPr id="596" name="Grafika 53">
                <a:extLst>
                  <a:ext uri="{FF2B5EF4-FFF2-40B4-BE49-F238E27FC236}">
                    <a16:creationId xmlns:a16="http://schemas.microsoft.com/office/drawing/2014/main" id="{7427543C-D8BB-BF87-1119-2DBC9AFC46D8}"/>
                  </a:ext>
                </a:extLst>
              </p:cNvPr>
              <p:cNvGrpSpPr/>
              <p:nvPr/>
            </p:nvGrpSpPr>
            <p:grpSpPr>
              <a:xfrm>
                <a:off x="5072775" y="5344046"/>
                <a:ext cx="2688755" cy="163949"/>
                <a:chOff x="5072775" y="5344046"/>
                <a:chExt cx="2688755" cy="163949"/>
              </a:xfrm>
              <a:grpFill/>
            </p:grpSpPr>
            <p:sp>
              <p:nvSpPr>
                <p:cNvPr id="621" name="Brīvforma: forma 620">
                  <a:extLst>
                    <a:ext uri="{FF2B5EF4-FFF2-40B4-BE49-F238E27FC236}">
                      <a16:creationId xmlns:a16="http://schemas.microsoft.com/office/drawing/2014/main" id="{4817200B-58E6-D86F-7FCE-B79383E05F1A}"/>
                    </a:ext>
                  </a:extLst>
                </p:cNvPr>
                <p:cNvSpPr/>
                <p:nvPr/>
              </p:nvSpPr>
              <p:spPr>
                <a:xfrm>
                  <a:off x="5072775" y="5349755"/>
                  <a:ext cx="19784" cy="122675"/>
                </a:xfrm>
                <a:custGeom>
                  <a:avLst/>
                  <a:gdLst>
                    <a:gd name="connsiteX0" fmla="*/ 19705 w 19784"/>
                    <a:gd name="connsiteY0" fmla="*/ 122613 h 122675"/>
                    <a:gd name="connsiteX1" fmla="*/ -79 w 19784"/>
                    <a:gd name="connsiteY1" fmla="*/ 122613 h 122675"/>
                    <a:gd name="connsiteX2" fmla="*/ -79 w 19784"/>
                    <a:gd name="connsiteY2" fmla="*/ -63 h 122675"/>
                    <a:gd name="connsiteX3" fmla="*/ 19705 w 19784"/>
                    <a:gd name="connsiteY3" fmla="*/ -63 h 122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784" h="122675">
                      <a:moveTo>
                        <a:pt x="19705" y="122613"/>
                      </a:moveTo>
                      <a:lnTo>
                        <a:pt x="-79" y="122613"/>
                      </a:lnTo>
                      <a:lnTo>
                        <a:pt x="-79" y="-63"/>
                      </a:lnTo>
                      <a:lnTo>
                        <a:pt x="19705" y="-63"/>
                      </a:ln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2" name="Brīvforma: forma 621">
                  <a:extLst>
                    <a:ext uri="{FF2B5EF4-FFF2-40B4-BE49-F238E27FC236}">
                      <a16:creationId xmlns:a16="http://schemas.microsoft.com/office/drawing/2014/main" id="{920CA06B-17A4-4E95-BB1C-B87F6DC4CA76}"/>
                    </a:ext>
                  </a:extLst>
                </p:cNvPr>
                <p:cNvSpPr/>
                <p:nvPr/>
              </p:nvSpPr>
              <p:spPr>
                <a:xfrm>
                  <a:off x="5123587" y="5386282"/>
                  <a:ext cx="78069" cy="86149"/>
                </a:xfrm>
                <a:custGeom>
                  <a:avLst/>
                  <a:gdLst>
                    <a:gd name="connsiteX0" fmla="*/ 77990 w 78069"/>
                    <a:gd name="connsiteY0" fmla="*/ 33339 h 86149"/>
                    <a:gd name="connsiteX1" fmla="*/ 77990 w 78069"/>
                    <a:gd name="connsiteY1" fmla="*/ 86086 h 86149"/>
                    <a:gd name="connsiteX2" fmla="*/ 59574 w 78069"/>
                    <a:gd name="connsiteY2" fmla="*/ 86086 h 86149"/>
                    <a:gd name="connsiteX3" fmla="*/ 59574 w 78069"/>
                    <a:gd name="connsiteY3" fmla="*/ 39378 h 86149"/>
                    <a:gd name="connsiteX4" fmla="*/ 40056 w 78069"/>
                    <a:gd name="connsiteY4" fmla="*/ 17392 h 86149"/>
                    <a:gd name="connsiteX5" fmla="*/ 18281 w 78069"/>
                    <a:gd name="connsiteY5" fmla="*/ 37206 h 86149"/>
                    <a:gd name="connsiteX6" fmla="*/ 18304 w 78069"/>
                    <a:gd name="connsiteY6" fmla="*/ 39578 h 86149"/>
                    <a:gd name="connsiteX7" fmla="*/ 18304 w 78069"/>
                    <a:gd name="connsiteY7" fmla="*/ 86086 h 86149"/>
                    <a:gd name="connsiteX8" fmla="*/ -79 w 78069"/>
                    <a:gd name="connsiteY8" fmla="*/ 86086 h 86149"/>
                    <a:gd name="connsiteX9" fmla="*/ -79 w 78069"/>
                    <a:gd name="connsiteY9" fmla="*/ 2145 h 86149"/>
                    <a:gd name="connsiteX10" fmla="*/ 18137 w 78069"/>
                    <a:gd name="connsiteY10" fmla="*/ 2145 h 86149"/>
                    <a:gd name="connsiteX11" fmla="*/ 18137 w 78069"/>
                    <a:gd name="connsiteY11" fmla="*/ 12388 h 86149"/>
                    <a:gd name="connsiteX12" fmla="*/ 43893 w 78069"/>
                    <a:gd name="connsiteY12" fmla="*/ -24 h 86149"/>
                    <a:gd name="connsiteX13" fmla="*/ 77990 w 78069"/>
                    <a:gd name="connsiteY13" fmla="*/ 33339 h 86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8069" h="86149">
                      <a:moveTo>
                        <a:pt x="77990" y="33339"/>
                      </a:moveTo>
                      <a:lnTo>
                        <a:pt x="77990" y="86086"/>
                      </a:lnTo>
                      <a:lnTo>
                        <a:pt x="59574" y="86086"/>
                      </a:lnTo>
                      <a:lnTo>
                        <a:pt x="59574" y="39378"/>
                      </a:lnTo>
                      <a:cubicBezTo>
                        <a:pt x="59574" y="25266"/>
                        <a:pt x="52301" y="17392"/>
                        <a:pt x="40056" y="17392"/>
                      </a:cubicBezTo>
                      <a:cubicBezTo>
                        <a:pt x="28573" y="16852"/>
                        <a:pt x="18821" y="25723"/>
                        <a:pt x="18281" y="37206"/>
                      </a:cubicBezTo>
                      <a:cubicBezTo>
                        <a:pt x="18244" y="37997"/>
                        <a:pt x="18250" y="38788"/>
                        <a:pt x="18304" y="39578"/>
                      </a:cubicBezTo>
                      <a:lnTo>
                        <a:pt x="18304" y="86086"/>
                      </a:lnTo>
                      <a:lnTo>
                        <a:pt x="-79" y="86086"/>
                      </a:lnTo>
                      <a:lnTo>
                        <a:pt x="-79" y="2145"/>
                      </a:lnTo>
                      <a:lnTo>
                        <a:pt x="18137" y="2145"/>
                      </a:lnTo>
                      <a:lnTo>
                        <a:pt x="18137" y="12388"/>
                      </a:lnTo>
                      <a:cubicBezTo>
                        <a:pt x="24046" y="4134"/>
                        <a:pt x="33754" y="-544"/>
                        <a:pt x="43893" y="-24"/>
                      </a:cubicBezTo>
                      <a:cubicBezTo>
                        <a:pt x="63878" y="-24"/>
                        <a:pt x="77990" y="13722"/>
                        <a:pt x="77990" y="33339"/>
                      </a:cubicBez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3" name="Brīvforma: forma 622">
                  <a:extLst>
                    <a:ext uri="{FF2B5EF4-FFF2-40B4-BE49-F238E27FC236}">
                      <a16:creationId xmlns:a16="http://schemas.microsoft.com/office/drawing/2014/main" id="{DBBA45B0-46BA-CBD8-CFDE-37189C092BFB}"/>
                    </a:ext>
                  </a:extLst>
                </p:cNvPr>
                <p:cNvSpPr/>
                <p:nvPr/>
              </p:nvSpPr>
              <p:spPr>
                <a:xfrm>
                  <a:off x="5222308" y="5386335"/>
                  <a:ext cx="74232" cy="88174"/>
                </a:xfrm>
                <a:custGeom>
                  <a:avLst/>
                  <a:gdLst>
                    <a:gd name="connsiteX0" fmla="*/ 64245 w 74232"/>
                    <a:gd name="connsiteY0" fmla="*/ 23077 h 88174"/>
                    <a:gd name="connsiteX1" fmla="*/ 38322 w 74232"/>
                    <a:gd name="connsiteY1" fmla="*/ 15871 h 88174"/>
                    <a:gd name="connsiteX2" fmla="*/ 22441 w 74232"/>
                    <a:gd name="connsiteY2" fmla="*/ 25879 h 88174"/>
                    <a:gd name="connsiteX3" fmla="*/ 36287 w 74232"/>
                    <a:gd name="connsiteY3" fmla="*/ 34554 h 88174"/>
                    <a:gd name="connsiteX4" fmla="*/ 44961 w 74232"/>
                    <a:gd name="connsiteY4" fmla="*/ 35888 h 88174"/>
                    <a:gd name="connsiteX5" fmla="*/ 74154 w 74232"/>
                    <a:gd name="connsiteY5" fmla="*/ 60677 h 88174"/>
                    <a:gd name="connsiteX6" fmla="*/ 35953 w 74232"/>
                    <a:gd name="connsiteY6" fmla="*/ 88101 h 88174"/>
                    <a:gd name="connsiteX7" fmla="*/ -79 w 74232"/>
                    <a:gd name="connsiteY7" fmla="*/ 77325 h 88174"/>
                    <a:gd name="connsiteX8" fmla="*/ 8428 w 74232"/>
                    <a:gd name="connsiteY8" fmla="*/ 63580 h 88174"/>
                    <a:gd name="connsiteX9" fmla="*/ 36120 w 74232"/>
                    <a:gd name="connsiteY9" fmla="*/ 72154 h 88174"/>
                    <a:gd name="connsiteX10" fmla="*/ 55203 w 74232"/>
                    <a:gd name="connsiteY10" fmla="*/ 61912 h 88174"/>
                    <a:gd name="connsiteX11" fmla="*/ 40657 w 74232"/>
                    <a:gd name="connsiteY11" fmla="*/ 52603 h 88174"/>
                    <a:gd name="connsiteX12" fmla="*/ 31916 w 74232"/>
                    <a:gd name="connsiteY12" fmla="*/ 51469 h 88174"/>
                    <a:gd name="connsiteX13" fmla="*/ 3424 w 74232"/>
                    <a:gd name="connsiteY13" fmla="*/ 26847 h 88174"/>
                    <a:gd name="connsiteX14" fmla="*/ 38122 w 74232"/>
                    <a:gd name="connsiteY14" fmla="*/ -44 h 88174"/>
                    <a:gd name="connsiteX15" fmla="*/ 72118 w 74232"/>
                    <a:gd name="connsiteY15" fmla="*/ 8798 h 88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4232" h="88174">
                      <a:moveTo>
                        <a:pt x="64245" y="23077"/>
                      </a:moveTo>
                      <a:cubicBezTo>
                        <a:pt x="56351" y="18523"/>
                        <a:pt x="47433" y="16044"/>
                        <a:pt x="38322" y="15871"/>
                      </a:cubicBezTo>
                      <a:cubicBezTo>
                        <a:pt x="28313" y="15871"/>
                        <a:pt x="22441" y="19907"/>
                        <a:pt x="22441" y="25879"/>
                      </a:cubicBezTo>
                      <a:cubicBezTo>
                        <a:pt x="22441" y="31851"/>
                        <a:pt x="28580" y="33420"/>
                        <a:pt x="36287" y="34554"/>
                      </a:cubicBezTo>
                      <a:lnTo>
                        <a:pt x="44961" y="35888"/>
                      </a:lnTo>
                      <a:cubicBezTo>
                        <a:pt x="63277" y="38524"/>
                        <a:pt x="74154" y="46298"/>
                        <a:pt x="74154" y="60677"/>
                      </a:cubicBezTo>
                      <a:cubicBezTo>
                        <a:pt x="74154" y="76791"/>
                        <a:pt x="60108" y="88101"/>
                        <a:pt x="35953" y="88101"/>
                      </a:cubicBezTo>
                      <a:cubicBezTo>
                        <a:pt x="23115" y="88335"/>
                        <a:pt x="10520" y="84572"/>
                        <a:pt x="-79" y="77325"/>
                      </a:cubicBezTo>
                      <a:lnTo>
                        <a:pt x="8428" y="63580"/>
                      </a:lnTo>
                      <a:cubicBezTo>
                        <a:pt x="16356" y="69618"/>
                        <a:pt x="26168" y="72654"/>
                        <a:pt x="36120" y="72154"/>
                      </a:cubicBezTo>
                      <a:cubicBezTo>
                        <a:pt x="48631" y="72154"/>
                        <a:pt x="55203" y="68217"/>
                        <a:pt x="55203" y="61912"/>
                      </a:cubicBezTo>
                      <a:cubicBezTo>
                        <a:pt x="55203" y="57174"/>
                        <a:pt x="50666" y="54004"/>
                        <a:pt x="40657" y="52603"/>
                      </a:cubicBezTo>
                      <a:lnTo>
                        <a:pt x="31916" y="51469"/>
                      </a:lnTo>
                      <a:cubicBezTo>
                        <a:pt x="13333" y="48933"/>
                        <a:pt x="3424" y="40359"/>
                        <a:pt x="3424" y="26847"/>
                      </a:cubicBezTo>
                      <a:cubicBezTo>
                        <a:pt x="3424" y="10166"/>
                        <a:pt x="16769" y="-44"/>
                        <a:pt x="38122" y="-44"/>
                      </a:cubicBezTo>
                      <a:cubicBezTo>
                        <a:pt x="50059" y="-337"/>
                        <a:pt x="61843" y="2726"/>
                        <a:pt x="72118" y="8798"/>
                      </a:cubicBez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4" name="Brīvforma: forma 623">
                  <a:extLst>
                    <a:ext uri="{FF2B5EF4-FFF2-40B4-BE49-F238E27FC236}">
                      <a16:creationId xmlns:a16="http://schemas.microsoft.com/office/drawing/2014/main" id="{FBC652C7-7B7B-5701-D6F4-5BDBD10F2C46}"/>
                    </a:ext>
                  </a:extLst>
                </p:cNvPr>
                <p:cNvSpPr/>
                <p:nvPr/>
              </p:nvSpPr>
              <p:spPr>
                <a:xfrm>
                  <a:off x="5308184" y="5363100"/>
                  <a:ext cx="72497" cy="111532"/>
                </a:xfrm>
                <a:custGeom>
                  <a:avLst/>
                  <a:gdLst>
                    <a:gd name="connsiteX0" fmla="*/ 67014 w 72497"/>
                    <a:gd name="connsiteY0" fmla="*/ 41975 h 111532"/>
                    <a:gd name="connsiteX1" fmla="*/ 34885 w 72497"/>
                    <a:gd name="connsiteY1" fmla="*/ 41975 h 111532"/>
                    <a:gd name="connsiteX2" fmla="*/ 34885 w 72497"/>
                    <a:gd name="connsiteY2" fmla="*/ 78507 h 111532"/>
                    <a:gd name="connsiteX3" fmla="*/ 48231 w 72497"/>
                    <a:gd name="connsiteY3" fmla="*/ 94188 h 111532"/>
                    <a:gd name="connsiteX4" fmla="*/ 65145 w 72497"/>
                    <a:gd name="connsiteY4" fmla="*/ 88516 h 111532"/>
                    <a:gd name="connsiteX5" fmla="*/ 72419 w 72497"/>
                    <a:gd name="connsiteY5" fmla="*/ 103129 h 111532"/>
                    <a:gd name="connsiteX6" fmla="*/ 46629 w 72497"/>
                    <a:gd name="connsiteY6" fmla="*/ 111470 h 111532"/>
                    <a:gd name="connsiteX7" fmla="*/ 16602 w 72497"/>
                    <a:gd name="connsiteY7" fmla="*/ 78874 h 111532"/>
                    <a:gd name="connsiteX8" fmla="*/ 16602 w 72497"/>
                    <a:gd name="connsiteY8" fmla="*/ 41975 h 111532"/>
                    <a:gd name="connsiteX9" fmla="*/ -79 w 72497"/>
                    <a:gd name="connsiteY9" fmla="*/ 41975 h 111532"/>
                    <a:gd name="connsiteX10" fmla="*/ -79 w 72497"/>
                    <a:gd name="connsiteY10" fmla="*/ 25293 h 111532"/>
                    <a:gd name="connsiteX11" fmla="*/ 16602 w 72497"/>
                    <a:gd name="connsiteY11" fmla="*/ 25293 h 111532"/>
                    <a:gd name="connsiteX12" fmla="*/ 16602 w 72497"/>
                    <a:gd name="connsiteY12" fmla="*/ -63 h 111532"/>
                    <a:gd name="connsiteX13" fmla="*/ 35019 w 72497"/>
                    <a:gd name="connsiteY13" fmla="*/ -63 h 111532"/>
                    <a:gd name="connsiteX14" fmla="*/ 35019 w 72497"/>
                    <a:gd name="connsiteY14" fmla="*/ 25326 h 111532"/>
                    <a:gd name="connsiteX15" fmla="*/ 67147 w 72497"/>
                    <a:gd name="connsiteY15" fmla="*/ 25326 h 111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2497" h="111532">
                      <a:moveTo>
                        <a:pt x="67014" y="41975"/>
                      </a:moveTo>
                      <a:lnTo>
                        <a:pt x="34885" y="41975"/>
                      </a:lnTo>
                      <a:lnTo>
                        <a:pt x="34885" y="78507"/>
                      </a:lnTo>
                      <a:cubicBezTo>
                        <a:pt x="34885" y="89817"/>
                        <a:pt x="40824" y="94188"/>
                        <a:pt x="48231" y="94188"/>
                      </a:cubicBezTo>
                      <a:cubicBezTo>
                        <a:pt x="54269" y="93841"/>
                        <a:pt x="60108" y="91882"/>
                        <a:pt x="65145" y="88516"/>
                      </a:cubicBezTo>
                      <a:lnTo>
                        <a:pt x="72419" y="103129"/>
                      </a:lnTo>
                      <a:cubicBezTo>
                        <a:pt x="64879" y="108474"/>
                        <a:pt x="55871" y="111383"/>
                        <a:pt x="46629" y="111470"/>
                      </a:cubicBezTo>
                      <a:cubicBezTo>
                        <a:pt x="27646" y="111470"/>
                        <a:pt x="16602" y="101194"/>
                        <a:pt x="16602" y="78874"/>
                      </a:cubicBezTo>
                      <a:lnTo>
                        <a:pt x="16602" y="41975"/>
                      </a:lnTo>
                      <a:lnTo>
                        <a:pt x="-79" y="41975"/>
                      </a:lnTo>
                      <a:lnTo>
                        <a:pt x="-79" y="25293"/>
                      </a:lnTo>
                      <a:lnTo>
                        <a:pt x="16602" y="25293"/>
                      </a:lnTo>
                      <a:lnTo>
                        <a:pt x="16602" y="-63"/>
                      </a:lnTo>
                      <a:lnTo>
                        <a:pt x="35019" y="-63"/>
                      </a:lnTo>
                      <a:lnTo>
                        <a:pt x="35019" y="25326"/>
                      </a:lnTo>
                      <a:lnTo>
                        <a:pt x="67147" y="25326"/>
                      </a:ln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5" name="Brīvforma: forma 624">
                  <a:extLst>
                    <a:ext uri="{FF2B5EF4-FFF2-40B4-BE49-F238E27FC236}">
                      <a16:creationId xmlns:a16="http://schemas.microsoft.com/office/drawing/2014/main" id="{1D8776A1-E174-EAFB-ECDF-F60803BD3853}"/>
                    </a:ext>
                  </a:extLst>
                </p:cNvPr>
                <p:cNvSpPr/>
                <p:nvPr/>
              </p:nvSpPr>
              <p:spPr>
                <a:xfrm>
                  <a:off x="5393957" y="5346451"/>
                  <a:ext cx="25760" cy="125912"/>
                </a:xfrm>
                <a:custGeom>
                  <a:avLst/>
                  <a:gdLst>
                    <a:gd name="connsiteX0" fmla="*/ 25681 w 25760"/>
                    <a:gd name="connsiteY0" fmla="*/ 12916 h 125912"/>
                    <a:gd name="connsiteX1" fmla="*/ 13103 w 25760"/>
                    <a:gd name="connsiteY1" fmla="*/ 25697 h 125912"/>
                    <a:gd name="connsiteX2" fmla="*/ 12702 w 25760"/>
                    <a:gd name="connsiteY2" fmla="*/ 25694 h 125912"/>
                    <a:gd name="connsiteX3" fmla="*/ -75 w 25760"/>
                    <a:gd name="connsiteY3" fmla="*/ 13457 h 125912"/>
                    <a:gd name="connsiteX4" fmla="*/ -75 w 25760"/>
                    <a:gd name="connsiteY4" fmla="*/ 12916 h 125912"/>
                    <a:gd name="connsiteX5" fmla="*/ 12302 w 25760"/>
                    <a:gd name="connsiteY5" fmla="*/ -59 h 125912"/>
                    <a:gd name="connsiteX6" fmla="*/ 12702 w 25760"/>
                    <a:gd name="connsiteY6" fmla="*/ -62 h 125912"/>
                    <a:gd name="connsiteX7" fmla="*/ 25681 w 25760"/>
                    <a:gd name="connsiteY7" fmla="*/ 12649 h 125912"/>
                    <a:gd name="connsiteX8" fmla="*/ 25681 w 25760"/>
                    <a:gd name="connsiteY8" fmla="*/ 12916 h 125912"/>
                    <a:gd name="connsiteX9" fmla="*/ 21977 w 25760"/>
                    <a:gd name="connsiteY9" fmla="*/ 125850 h 125912"/>
                    <a:gd name="connsiteX10" fmla="*/ 3594 w 25760"/>
                    <a:gd name="connsiteY10" fmla="*/ 125850 h 125912"/>
                    <a:gd name="connsiteX11" fmla="*/ 3594 w 25760"/>
                    <a:gd name="connsiteY11" fmla="*/ 41975 h 125912"/>
                    <a:gd name="connsiteX12" fmla="*/ 21977 w 25760"/>
                    <a:gd name="connsiteY12" fmla="*/ 41975 h 125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760" h="125912">
                      <a:moveTo>
                        <a:pt x="25681" y="12916"/>
                      </a:moveTo>
                      <a:cubicBezTo>
                        <a:pt x="25747" y="19919"/>
                        <a:pt x="20109" y="25641"/>
                        <a:pt x="13103" y="25697"/>
                      </a:cubicBezTo>
                      <a:cubicBezTo>
                        <a:pt x="12970" y="25697"/>
                        <a:pt x="12836" y="25697"/>
                        <a:pt x="12702" y="25694"/>
                      </a:cubicBezTo>
                      <a:cubicBezTo>
                        <a:pt x="5796" y="25844"/>
                        <a:pt x="58" y="20363"/>
                        <a:pt x="-75" y="13457"/>
                      </a:cubicBezTo>
                      <a:cubicBezTo>
                        <a:pt x="-75" y="13276"/>
                        <a:pt x="-75" y="13096"/>
                        <a:pt x="-75" y="12916"/>
                      </a:cubicBezTo>
                      <a:cubicBezTo>
                        <a:pt x="-242" y="5917"/>
                        <a:pt x="5296" y="108"/>
                        <a:pt x="12302" y="-59"/>
                      </a:cubicBezTo>
                      <a:cubicBezTo>
                        <a:pt x="12436" y="-62"/>
                        <a:pt x="12569" y="-62"/>
                        <a:pt x="12702" y="-62"/>
                      </a:cubicBezTo>
                      <a:cubicBezTo>
                        <a:pt x="19809" y="-135"/>
                        <a:pt x="25614" y="5553"/>
                        <a:pt x="25681" y="12649"/>
                      </a:cubicBezTo>
                      <a:cubicBezTo>
                        <a:pt x="25681" y="12736"/>
                        <a:pt x="25681" y="12826"/>
                        <a:pt x="25681" y="12916"/>
                      </a:cubicBezTo>
                      <a:close/>
                      <a:moveTo>
                        <a:pt x="21977" y="125850"/>
                      </a:moveTo>
                      <a:lnTo>
                        <a:pt x="3594" y="125850"/>
                      </a:lnTo>
                      <a:lnTo>
                        <a:pt x="3594" y="41975"/>
                      </a:lnTo>
                      <a:lnTo>
                        <a:pt x="21977" y="41975"/>
                      </a:ln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6" name="Brīvforma: forma 625">
                  <a:extLst>
                    <a:ext uri="{FF2B5EF4-FFF2-40B4-BE49-F238E27FC236}">
                      <a16:creationId xmlns:a16="http://schemas.microsoft.com/office/drawing/2014/main" id="{946BB8C8-4D03-5809-8877-A38F16C2CAAE}"/>
                    </a:ext>
                  </a:extLst>
                </p:cNvPr>
                <p:cNvSpPr/>
                <p:nvPr/>
              </p:nvSpPr>
              <p:spPr>
                <a:xfrm>
                  <a:off x="5434897" y="5363100"/>
                  <a:ext cx="72464" cy="111532"/>
                </a:xfrm>
                <a:custGeom>
                  <a:avLst/>
                  <a:gdLst>
                    <a:gd name="connsiteX0" fmla="*/ 67014 w 72464"/>
                    <a:gd name="connsiteY0" fmla="*/ 41975 h 111532"/>
                    <a:gd name="connsiteX1" fmla="*/ 34852 w 72464"/>
                    <a:gd name="connsiteY1" fmla="*/ 41975 h 111532"/>
                    <a:gd name="connsiteX2" fmla="*/ 34852 w 72464"/>
                    <a:gd name="connsiteY2" fmla="*/ 78507 h 111532"/>
                    <a:gd name="connsiteX3" fmla="*/ 48197 w 72464"/>
                    <a:gd name="connsiteY3" fmla="*/ 94188 h 111532"/>
                    <a:gd name="connsiteX4" fmla="*/ 65112 w 72464"/>
                    <a:gd name="connsiteY4" fmla="*/ 88516 h 111532"/>
                    <a:gd name="connsiteX5" fmla="*/ 72385 w 72464"/>
                    <a:gd name="connsiteY5" fmla="*/ 103129 h 111532"/>
                    <a:gd name="connsiteX6" fmla="*/ 46629 w 72464"/>
                    <a:gd name="connsiteY6" fmla="*/ 111470 h 111532"/>
                    <a:gd name="connsiteX7" fmla="*/ 16602 w 72464"/>
                    <a:gd name="connsiteY7" fmla="*/ 78874 h 111532"/>
                    <a:gd name="connsiteX8" fmla="*/ 16602 w 72464"/>
                    <a:gd name="connsiteY8" fmla="*/ 41975 h 111532"/>
                    <a:gd name="connsiteX9" fmla="*/ -79 w 72464"/>
                    <a:gd name="connsiteY9" fmla="*/ 41975 h 111532"/>
                    <a:gd name="connsiteX10" fmla="*/ -79 w 72464"/>
                    <a:gd name="connsiteY10" fmla="*/ 25293 h 111532"/>
                    <a:gd name="connsiteX11" fmla="*/ 16602 w 72464"/>
                    <a:gd name="connsiteY11" fmla="*/ 25293 h 111532"/>
                    <a:gd name="connsiteX12" fmla="*/ 16602 w 72464"/>
                    <a:gd name="connsiteY12" fmla="*/ -63 h 111532"/>
                    <a:gd name="connsiteX13" fmla="*/ 35019 w 72464"/>
                    <a:gd name="connsiteY13" fmla="*/ -63 h 111532"/>
                    <a:gd name="connsiteX14" fmla="*/ 35019 w 72464"/>
                    <a:gd name="connsiteY14" fmla="*/ 25326 h 111532"/>
                    <a:gd name="connsiteX15" fmla="*/ 67181 w 72464"/>
                    <a:gd name="connsiteY15" fmla="*/ 25326 h 111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2464" h="111532">
                      <a:moveTo>
                        <a:pt x="67014" y="41975"/>
                      </a:moveTo>
                      <a:lnTo>
                        <a:pt x="34852" y="41975"/>
                      </a:lnTo>
                      <a:lnTo>
                        <a:pt x="34852" y="78507"/>
                      </a:lnTo>
                      <a:cubicBezTo>
                        <a:pt x="34852" y="89817"/>
                        <a:pt x="40791" y="94188"/>
                        <a:pt x="48197" y="94188"/>
                      </a:cubicBezTo>
                      <a:cubicBezTo>
                        <a:pt x="54236" y="93847"/>
                        <a:pt x="60074" y="91889"/>
                        <a:pt x="65112" y="88516"/>
                      </a:cubicBezTo>
                      <a:lnTo>
                        <a:pt x="72385" y="103129"/>
                      </a:lnTo>
                      <a:cubicBezTo>
                        <a:pt x="64845" y="108474"/>
                        <a:pt x="55871" y="111386"/>
                        <a:pt x="46629" y="111470"/>
                      </a:cubicBezTo>
                      <a:cubicBezTo>
                        <a:pt x="27612" y="111470"/>
                        <a:pt x="16602" y="101194"/>
                        <a:pt x="16602" y="78874"/>
                      </a:cubicBezTo>
                      <a:lnTo>
                        <a:pt x="16602" y="41975"/>
                      </a:lnTo>
                      <a:lnTo>
                        <a:pt x="-79" y="41975"/>
                      </a:lnTo>
                      <a:lnTo>
                        <a:pt x="-79" y="25293"/>
                      </a:lnTo>
                      <a:lnTo>
                        <a:pt x="16602" y="25293"/>
                      </a:lnTo>
                      <a:lnTo>
                        <a:pt x="16602" y="-63"/>
                      </a:lnTo>
                      <a:lnTo>
                        <a:pt x="35019" y="-63"/>
                      </a:lnTo>
                      <a:lnTo>
                        <a:pt x="35019" y="25326"/>
                      </a:lnTo>
                      <a:lnTo>
                        <a:pt x="67181" y="25326"/>
                      </a:ln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7" name="Brīvforma: forma 626">
                  <a:extLst>
                    <a:ext uri="{FF2B5EF4-FFF2-40B4-BE49-F238E27FC236}">
                      <a16:creationId xmlns:a16="http://schemas.microsoft.com/office/drawing/2014/main" id="{593E782F-6D8D-E6A5-0AF3-C50C3588EB88}"/>
                    </a:ext>
                  </a:extLst>
                </p:cNvPr>
                <p:cNvSpPr/>
                <p:nvPr/>
              </p:nvSpPr>
              <p:spPr>
                <a:xfrm>
                  <a:off x="5523442" y="5388489"/>
                  <a:ext cx="77802" cy="86143"/>
                </a:xfrm>
                <a:custGeom>
                  <a:avLst/>
                  <a:gdLst>
                    <a:gd name="connsiteX0" fmla="*/ 77723 w 77802"/>
                    <a:gd name="connsiteY0" fmla="*/ 48314 h 86143"/>
                    <a:gd name="connsiteX1" fmla="*/ 38822 w 77802"/>
                    <a:gd name="connsiteY1" fmla="*/ 86080 h 86143"/>
                    <a:gd name="connsiteX2" fmla="*/ -79 w 77802"/>
                    <a:gd name="connsiteY2" fmla="*/ 48314 h 86143"/>
                    <a:gd name="connsiteX3" fmla="*/ -79 w 77802"/>
                    <a:gd name="connsiteY3" fmla="*/ -63 h 86143"/>
                    <a:gd name="connsiteX4" fmla="*/ 18304 w 77802"/>
                    <a:gd name="connsiteY4" fmla="*/ -63 h 86143"/>
                    <a:gd name="connsiteX5" fmla="*/ 18304 w 77802"/>
                    <a:gd name="connsiteY5" fmla="*/ 46645 h 86143"/>
                    <a:gd name="connsiteX6" fmla="*/ 38822 w 77802"/>
                    <a:gd name="connsiteY6" fmla="*/ 68798 h 86143"/>
                    <a:gd name="connsiteX7" fmla="*/ 59307 w 77802"/>
                    <a:gd name="connsiteY7" fmla="*/ 46645 h 86143"/>
                    <a:gd name="connsiteX8" fmla="*/ 59307 w 77802"/>
                    <a:gd name="connsiteY8" fmla="*/ -63 h 86143"/>
                    <a:gd name="connsiteX9" fmla="*/ 77723 w 77802"/>
                    <a:gd name="connsiteY9" fmla="*/ -63 h 86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7802" h="86143">
                      <a:moveTo>
                        <a:pt x="77723" y="48314"/>
                      </a:moveTo>
                      <a:cubicBezTo>
                        <a:pt x="77723" y="75004"/>
                        <a:pt x="58439" y="86080"/>
                        <a:pt x="38822" y="86080"/>
                      </a:cubicBezTo>
                      <a:cubicBezTo>
                        <a:pt x="19204" y="86080"/>
                        <a:pt x="-79" y="75037"/>
                        <a:pt x="-79" y="48314"/>
                      </a:cubicBezTo>
                      <a:lnTo>
                        <a:pt x="-79" y="-63"/>
                      </a:lnTo>
                      <a:lnTo>
                        <a:pt x="18304" y="-63"/>
                      </a:lnTo>
                      <a:lnTo>
                        <a:pt x="18304" y="46645"/>
                      </a:lnTo>
                      <a:cubicBezTo>
                        <a:pt x="18304" y="62860"/>
                        <a:pt x="27345" y="68798"/>
                        <a:pt x="38822" y="68798"/>
                      </a:cubicBezTo>
                      <a:cubicBezTo>
                        <a:pt x="50299" y="68798"/>
                        <a:pt x="59307" y="62860"/>
                        <a:pt x="59307" y="46645"/>
                      </a:cubicBezTo>
                      <a:lnTo>
                        <a:pt x="59307" y="-63"/>
                      </a:lnTo>
                      <a:lnTo>
                        <a:pt x="77723" y="-63"/>
                      </a:ln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8" name="Brīvforma: forma 627">
                  <a:extLst>
                    <a:ext uri="{FF2B5EF4-FFF2-40B4-BE49-F238E27FC236}">
                      <a16:creationId xmlns:a16="http://schemas.microsoft.com/office/drawing/2014/main" id="{73B266B0-A003-C185-3E62-454254F60F6A}"/>
                    </a:ext>
                  </a:extLst>
                </p:cNvPr>
                <p:cNvSpPr/>
                <p:nvPr/>
              </p:nvSpPr>
              <p:spPr>
                <a:xfrm>
                  <a:off x="5619227" y="5363100"/>
                  <a:ext cx="72464" cy="111532"/>
                </a:xfrm>
                <a:custGeom>
                  <a:avLst/>
                  <a:gdLst>
                    <a:gd name="connsiteX0" fmla="*/ 67014 w 72464"/>
                    <a:gd name="connsiteY0" fmla="*/ 41975 h 111532"/>
                    <a:gd name="connsiteX1" fmla="*/ 34852 w 72464"/>
                    <a:gd name="connsiteY1" fmla="*/ 41975 h 111532"/>
                    <a:gd name="connsiteX2" fmla="*/ 34852 w 72464"/>
                    <a:gd name="connsiteY2" fmla="*/ 78507 h 111532"/>
                    <a:gd name="connsiteX3" fmla="*/ 48197 w 72464"/>
                    <a:gd name="connsiteY3" fmla="*/ 94188 h 111532"/>
                    <a:gd name="connsiteX4" fmla="*/ 65112 w 72464"/>
                    <a:gd name="connsiteY4" fmla="*/ 88516 h 111532"/>
                    <a:gd name="connsiteX5" fmla="*/ 72385 w 72464"/>
                    <a:gd name="connsiteY5" fmla="*/ 103129 h 111532"/>
                    <a:gd name="connsiteX6" fmla="*/ 46629 w 72464"/>
                    <a:gd name="connsiteY6" fmla="*/ 111470 h 111532"/>
                    <a:gd name="connsiteX7" fmla="*/ 16602 w 72464"/>
                    <a:gd name="connsiteY7" fmla="*/ 78874 h 111532"/>
                    <a:gd name="connsiteX8" fmla="*/ 16602 w 72464"/>
                    <a:gd name="connsiteY8" fmla="*/ 41975 h 111532"/>
                    <a:gd name="connsiteX9" fmla="*/ -79 w 72464"/>
                    <a:gd name="connsiteY9" fmla="*/ 41975 h 111532"/>
                    <a:gd name="connsiteX10" fmla="*/ -79 w 72464"/>
                    <a:gd name="connsiteY10" fmla="*/ 25293 h 111532"/>
                    <a:gd name="connsiteX11" fmla="*/ 16602 w 72464"/>
                    <a:gd name="connsiteY11" fmla="*/ 25293 h 111532"/>
                    <a:gd name="connsiteX12" fmla="*/ 16602 w 72464"/>
                    <a:gd name="connsiteY12" fmla="*/ -63 h 111532"/>
                    <a:gd name="connsiteX13" fmla="*/ 35019 w 72464"/>
                    <a:gd name="connsiteY13" fmla="*/ -63 h 111532"/>
                    <a:gd name="connsiteX14" fmla="*/ 35019 w 72464"/>
                    <a:gd name="connsiteY14" fmla="*/ 25326 h 111532"/>
                    <a:gd name="connsiteX15" fmla="*/ 67181 w 72464"/>
                    <a:gd name="connsiteY15" fmla="*/ 25326 h 111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2464" h="111532">
                      <a:moveTo>
                        <a:pt x="67014" y="41975"/>
                      </a:moveTo>
                      <a:lnTo>
                        <a:pt x="34852" y="41975"/>
                      </a:lnTo>
                      <a:lnTo>
                        <a:pt x="34852" y="78507"/>
                      </a:lnTo>
                      <a:cubicBezTo>
                        <a:pt x="34852" y="89817"/>
                        <a:pt x="40791" y="94188"/>
                        <a:pt x="48197" y="94188"/>
                      </a:cubicBezTo>
                      <a:cubicBezTo>
                        <a:pt x="54236" y="93847"/>
                        <a:pt x="60074" y="91889"/>
                        <a:pt x="65112" y="88516"/>
                      </a:cubicBezTo>
                      <a:lnTo>
                        <a:pt x="72385" y="103129"/>
                      </a:lnTo>
                      <a:cubicBezTo>
                        <a:pt x="64845" y="108474"/>
                        <a:pt x="55871" y="111386"/>
                        <a:pt x="46629" y="111470"/>
                      </a:cubicBezTo>
                      <a:cubicBezTo>
                        <a:pt x="27612" y="111470"/>
                        <a:pt x="16602" y="101194"/>
                        <a:pt x="16602" y="78874"/>
                      </a:cubicBezTo>
                      <a:lnTo>
                        <a:pt x="16602" y="41975"/>
                      </a:lnTo>
                      <a:lnTo>
                        <a:pt x="-79" y="41975"/>
                      </a:lnTo>
                      <a:lnTo>
                        <a:pt x="-79" y="25293"/>
                      </a:lnTo>
                      <a:lnTo>
                        <a:pt x="16602" y="25293"/>
                      </a:lnTo>
                      <a:lnTo>
                        <a:pt x="16602" y="-63"/>
                      </a:lnTo>
                      <a:lnTo>
                        <a:pt x="35019" y="-63"/>
                      </a:lnTo>
                      <a:lnTo>
                        <a:pt x="35019" y="25326"/>
                      </a:lnTo>
                      <a:lnTo>
                        <a:pt x="67181" y="25326"/>
                      </a:ln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9" name="Brīvforma: forma 628">
                  <a:extLst>
                    <a:ext uri="{FF2B5EF4-FFF2-40B4-BE49-F238E27FC236}">
                      <a16:creationId xmlns:a16="http://schemas.microsoft.com/office/drawing/2014/main" id="{CA8E158D-46E3-CB5F-29AC-48F9D29094A3}"/>
                    </a:ext>
                  </a:extLst>
                </p:cNvPr>
                <p:cNvSpPr/>
                <p:nvPr/>
              </p:nvSpPr>
              <p:spPr>
                <a:xfrm>
                  <a:off x="5702601" y="5386321"/>
                  <a:ext cx="81472" cy="88350"/>
                </a:xfrm>
                <a:custGeom>
                  <a:avLst/>
                  <a:gdLst>
                    <a:gd name="connsiteX0" fmla="*/ 81393 w 81472"/>
                    <a:gd name="connsiteY0" fmla="*/ 43976 h 88350"/>
                    <a:gd name="connsiteX1" fmla="*/ 81059 w 81472"/>
                    <a:gd name="connsiteY1" fmla="*/ 50816 h 88350"/>
                    <a:gd name="connsiteX2" fmla="*/ 19004 w 81472"/>
                    <a:gd name="connsiteY2" fmla="*/ 50816 h 88350"/>
                    <a:gd name="connsiteX3" fmla="*/ 43993 w 81472"/>
                    <a:gd name="connsiteY3" fmla="*/ 72201 h 88350"/>
                    <a:gd name="connsiteX4" fmla="*/ 68248 w 81472"/>
                    <a:gd name="connsiteY4" fmla="*/ 63360 h 88350"/>
                    <a:gd name="connsiteX5" fmla="*/ 77356 w 81472"/>
                    <a:gd name="connsiteY5" fmla="*/ 76405 h 88350"/>
                    <a:gd name="connsiteX6" fmla="*/ 42859 w 81472"/>
                    <a:gd name="connsiteY6" fmla="*/ 88249 h 88350"/>
                    <a:gd name="connsiteX7" fmla="*/ -79 w 81472"/>
                    <a:gd name="connsiteY7" fmla="*/ 44076 h 88350"/>
                    <a:gd name="connsiteX8" fmla="*/ 41725 w 81472"/>
                    <a:gd name="connsiteY8" fmla="*/ -63 h 88350"/>
                    <a:gd name="connsiteX9" fmla="*/ 81393 w 81472"/>
                    <a:gd name="connsiteY9" fmla="*/ 43976 h 88350"/>
                    <a:gd name="connsiteX10" fmla="*/ 19105 w 81472"/>
                    <a:gd name="connsiteY10" fmla="*/ 36903 h 88350"/>
                    <a:gd name="connsiteX11" fmla="*/ 62476 w 81472"/>
                    <a:gd name="connsiteY11" fmla="*/ 36903 h 88350"/>
                    <a:gd name="connsiteX12" fmla="*/ 41191 w 81472"/>
                    <a:gd name="connsiteY12" fmla="*/ 16218 h 88350"/>
                    <a:gd name="connsiteX13" fmla="*/ 19105 w 81472"/>
                    <a:gd name="connsiteY13" fmla="*/ 36903 h 88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1472" h="88350">
                      <a:moveTo>
                        <a:pt x="81393" y="43976"/>
                      </a:moveTo>
                      <a:cubicBezTo>
                        <a:pt x="81393" y="46345"/>
                        <a:pt x="81393" y="48714"/>
                        <a:pt x="81059" y="50816"/>
                      </a:cubicBezTo>
                      <a:lnTo>
                        <a:pt x="19004" y="50816"/>
                      </a:lnTo>
                      <a:cubicBezTo>
                        <a:pt x="20239" y="63490"/>
                        <a:pt x="31282" y="72925"/>
                        <a:pt x="43993" y="72201"/>
                      </a:cubicBezTo>
                      <a:cubicBezTo>
                        <a:pt x="52835" y="72015"/>
                        <a:pt x="61376" y="68905"/>
                        <a:pt x="68248" y="63360"/>
                      </a:cubicBezTo>
                      <a:lnTo>
                        <a:pt x="77356" y="76405"/>
                      </a:lnTo>
                      <a:cubicBezTo>
                        <a:pt x="67748" y="84516"/>
                        <a:pt x="55437" y="88739"/>
                        <a:pt x="42859" y="88249"/>
                      </a:cubicBezTo>
                      <a:cubicBezTo>
                        <a:pt x="17703" y="88249"/>
                        <a:pt x="-79" y="70700"/>
                        <a:pt x="-79" y="44076"/>
                      </a:cubicBezTo>
                      <a:cubicBezTo>
                        <a:pt x="-79" y="17453"/>
                        <a:pt x="17003" y="-63"/>
                        <a:pt x="41725" y="-63"/>
                      </a:cubicBezTo>
                      <a:cubicBezTo>
                        <a:pt x="65179" y="-63"/>
                        <a:pt x="81327" y="17786"/>
                        <a:pt x="81393" y="43976"/>
                      </a:cubicBezTo>
                      <a:close/>
                      <a:moveTo>
                        <a:pt x="19105" y="36903"/>
                      </a:moveTo>
                      <a:lnTo>
                        <a:pt x="62476" y="36903"/>
                      </a:lnTo>
                      <a:cubicBezTo>
                        <a:pt x="60475" y="23858"/>
                        <a:pt x="52835" y="16218"/>
                        <a:pt x="41191" y="16218"/>
                      </a:cubicBezTo>
                      <a:cubicBezTo>
                        <a:pt x="28313" y="16218"/>
                        <a:pt x="21040" y="24626"/>
                        <a:pt x="19105" y="36903"/>
                      </a:cubicBez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0" name="Brīvforma: forma 629">
                  <a:extLst>
                    <a:ext uri="{FF2B5EF4-FFF2-40B4-BE49-F238E27FC236}">
                      <a16:creationId xmlns:a16="http://schemas.microsoft.com/office/drawing/2014/main" id="{6EB1EE4C-A752-2201-889D-8777A1337846}"/>
                    </a:ext>
                  </a:extLst>
                </p:cNvPr>
                <p:cNvSpPr/>
                <p:nvPr/>
              </p:nvSpPr>
              <p:spPr>
                <a:xfrm>
                  <a:off x="5848030" y="5386321"/>
                  <a:ext cx="90313" cy="88311"/>
                </a:xfrm>
                <a:custGeom>
                  <a:avLst/>
                  <a:gdLst>
                    <a:gd name="connsiteX0" fmla="*/ 90235 w 90313"/>
                    <a:gd name="connsiteY0" fmla="*/ 44076 h 88311"/>
                    <a:gd name="connsiteX1" fmla="*/ 45028 w 90313"/>
                    <a:gd name="connsiteY1" fmla="*/ 88249 h 88311"/>
                    <a:gd name="connsiteX2" fmla="*/ -79 w 90313"/>
                    <a:gd name="connsiteY2" fmla="*/ 44076 h 88311"/>
                    <a:gd name="connsiteX3" fmla="*/ 45028 w 90313"/>
                    <a:gd name="connsiteY3" fmla="*/ -63 h 88311"/>
                    <a:gd name="connsiteX4" fmla="*/ 90235 w 90313"/>
                    <a:gd name="connsiteY4" fmla="*/ 44076 h 88311"/>
                    <a:gd name="connsiteX5" fmla="*/ 18771 w 90313"/>
                    <a:gd name="connsiteY5" fmla="*/ 44076 h 88311"/>
                    <a:gd name="connsiteX6" fmla="*/ 45662 w 90313"/>
                    <a:gd name="connsiteY6" fmla="*/ 69826 h 88311"/>
                    <a:gd name="connsiteX7" fmla="*/ 71418 w 90313"/>
                    <a:gd name="connsiteY7" fmla="*/ 42942 h 88311"/>
                    <a:gd name="connsiteX8" fmla="*/ 45028 w 90313"/>
                    <a:gd name="connsiteY8" fmla="*/ 17186 h 88311"/>
                    <a:gd name="connsiteX9" fmla="*/ 18738 w 90313"/>
                    <a:gd name="connsiteY9" fmla="*/ 42271 h 88311"/>
                    <a:gd name="connsiteX10" fmla="*/ 18771 w 90313"/>
                    <a:gd name="connsiteY10" fmla="*/ 44076 h 88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0313" h="88311">
                      <a:moveTo>
                        <a:pt x="90235" y="44076"/>
                      </a:moveTo>
                      <a:cubicBezTo>
                        <a:pt x="90235" y="69232"/>
                        <a:pt x="70984" y="88249"/>
                        <a:pt x="45028" y="88249"/>
                      </a:cubicBezTo>
                      <a:cubicBezTo>
                        <a:pt x="19071" y="88249"/>
                        <a:pt x="-79" y="69232"/>
                        <a:pt x="-79" y="44076"/>
                      </a:cubicBezTo>
                      <a:cubicBezTo>
                        <a:pt x="-79" y="18921"/>
                        <a:pt x="19105" y="-63"/>
                        <a:pt x="45028" y="-63"/>
                      </a:cubicBezTo>
                      <a:cubicBezTo>
                        <a:pt x="70951" y="-63"/>
                        <a:pt x="90235" y="18921"/>
                        <a:pt x="90235" y="44076"/>
                      </a:cubicBezTo>
                      <a:close/>
                      <a:moveTo>
                        <a:pt x="18771" y="44076"/>
                      </a:moveTo>
                      <a:cubicBezTo>
                        <a:pt x="19071" y="58613"/>
                        <a:pt x="31115" y="70140"/>
                        <a:pt x="45662" y="69826"/>
                      </a:cubicBezTo>
                      <a:cubicBezTo>
                        <a:pt x="60175" y="69512"/>
                        <a:pt x="71718" y="57475"/>
                        <a:pt x="71418" y="42942"/>
                      </a:cubicBezTo>
                      <a:cubicBezTo>
                        <a:pt x="71084" y="28606"/>
                        <a:pt x="59374" y="17153"/>
                        <a:pt x="45028" y="17186"/>
                      </a:cubicBezTo>
                      <a:cubicBezTo>
                        <a:pt x="30848" y="16856"/>
                        <a:pt x="19071" y="28089"/>
                        <a:pt x="18738" y="42271"/>
                      </a:cubicBezTo>
                      <a:cubicBezTo>
                        <a:pt x="18738" y="42875"/>
                        <a:pt x="18738" y="43476"/>
                        <a:pt x="18771" y="44076"/>
                      </a:cubicBez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1" name="Brīvforma: forma 630">
                  <a:extLst>
                    <a:ext uri="{FF2B5EF4-FFF2-40B4-BE49-F238E27FC236}">
                      <a16:creationId xmlns:a16="http://schemas.microsoft.com/office/drawing/2014/main" id="{3D838EA5-8BCC-8FE7-B38D-CCA474F148D7}"/>
                    </a:ext>
                  </a:extLst>
                </p:cNvPr>
                <p:cNvSpPr/>
                <p:nvPr/>
              </p:nvSpPr>
              <p:spPr>
                <a:xfrm>
                  <a:off x="5950221" y="5344046"/>
                  <a:ext cx="68160" cy="128384"/>
                </a:xfrm>
                <a:custGeom>
                  <a:avLst/>
                  <a:gdLst>
                    <a:gd name="connsiteX0" fmla="*/ 63744 w 68160"/>
                    <a:gd name="connsiteY0" fmla="*/ 61028 h 128384"/>
                    <a:gd name="connsiteX1" fmla="*/ 35019 w 68160"/>
                    <a:gd name="connsiteY1" fmla="*/ 61028 h 128384"/>
                    <a:gd name="connsiteX2" fmla="*/ 35019 w 68160"/>
                    <a:gd name="connsiteY2" fmla="*/ 128321 h 128384"/>
                    <a:gd name="connsiteX3" fmla="*/ 16602 w 68160"/>
                    <a:gd name="connsiteY3" fmla="*/ 128321 h 128384"/>
                    <a:gd name="connsiteX4" fmla="*/ 16602 w 68160"/>
                    <a:gd name="connsiteY4" fmla="*/ 61028 h 128384"/>
                    <a:gd name="connsiteX5" fmla="*/ -79 w 68160"/>
                    <a:gd name="connsiteY5" fmla="*/ 61028 h 128384"/>
                    <a:gd name="connsiteX6" fmla="*/ -79 w 68160"/>
                    <a:gd name="connsiteY6" fmla="*/ 44347 h 128384"/>
                    <a:gd name="connsiteX7" fmla="*/ 16602 w 68160"/>
                    <a:gd name="connsiteY7" fmla="*/ 44347 h 128384"/>
                    <a:gd name="connsiteX8" fmla="*/ 16602 w 68160"/>
                    <a:gd name="connsiteY8" fmla="*/ 30168 h 128384"/>
                    <a:gd name="connsiteX9" fmla="*/ 44728 w 68160"/>
                    <a:gd name="connsiteY9" fmla="*/ -59 h 128384"/>
                    <a:gd name="connsiteX10" fmla="*/ 68082 w 68160"/>
                    <a:gd name="connsiteY10" fmla="*/ 6246 h 128384"/>
                    <a:gd name="connsiteX11" fmla="*/ 61409 w 68160"/>
                    <a:gd name="connsiteY11" fmla="*/ 21660 h 128384"/>
                    <a:gd name="connsiteX12" fmla="*/ 45728 w 68160"/>
                    <a:gd name="connsiteY12" fmla="*/ 17189 h 128384"/>
                    <a:gd name="connsiteX13" fmla="*/ 34785 w 68160"/>
                    <a:gd name="connsiteY13" fmla="*/ 30168 h 128384"/>
                    <a:gd name="connsiteX14" fmla="*/ 34785 w 68160"/>
                    <a:gd name="connsiteY14" fmla="*/ 44347 h 128384"/>
                    <a:gd name="connsiteX15" fmla="*/ 63511 w 68160"/>
                    <a:gd name="connsiteY15" fmla="*/ 44347 h 12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8160" h="128384">
                      <a:moveTo>
                        <a:pt x="63744" y="61028"/>
                      </a:moveTo>
                      <a:lnTo>
                        <a:pt x="35019" y="61028"/>
                      </a:lnTo>
                      <a:lnTo>
                        <a:pt x="35019" y="128321"/>
                      </a:lnTo>
                      <a:lnTo>
                        <a:pt x="16602" y="128321"/>
                      </a:lnTo>
                      <a:lnTo>
                        <a:pt x="16602" y="61028"/>
                      </a:lnTo>
                      <a:lnTo>
                        <a:pt x="-79" y="61028"/>
                      </a:lnTo>
                      <a:lnTo>
                        <a:pt x="-79" y="44347"/>
                      </a:lnTo>
                      <a:lnTo>
                        <a:pt x="16602" y="44347"/>
                      </a:lnTo>
                      <a:lnTo>
                        <a:pt x="16602" y="30168"/>
                      </a:lnTo>
                      <a:cubicBezTo>
                        <a:pt x="16602" y="13486"/>
                        <a:pt x="25110" y="-59"/>
                        <a:pt x="44728" y="-59"/>
                      </a:cubicBezTo>
                      <a:cubicBezTo>
                        <a:pt x="52935" y="-163"/>
                        <a:pt x="61042" y="2019"/>
                        <a:pt x="68082" y="6246"/>
                      </a:cubicBezTo>
                      <a:lnTo>
                        <a:pt x="61409" y="21660"/>
                      </a:lnTo>
                      <a:cubicBezTo>
                        <a:pt x="56638" y="18894"/>
                        <a:pt x="51233" y="17359"/>
                        <a:pt x="45728" y="17189"/>
                      </a:cubicBezTo>
                      <a:cubicBezTo>
                        <a:pt x="38655" y="17189"/>
                        <a:pt x="34785" y="21827"/>
                        <a:pt x="34785" y="30168"/>
                      </a:cubicBezTo>
                      <a:lnTo>
                        <a:pt x="34785" y="44347"/>
                      </a:lnTo>
                      <a:lnTo>
                        <a:pt x="63511" y="44347"/>
                      </a:ln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2" name="Brīvforma: forma 631">
                  <a:extLst>
                    <a:ext uri="{FF2B5EF4-FFF2-40B4-BE49-F238E27FC236}">
                      <a16:creationId xmlns:a16="http://schemas.microsoft.com/office/drawing/2014/main" id="{B72C277A-D1A2-7EE1-DC22-E9462E6B328A}"/>
                    </a:ext>
                  </a:extLst>
                </p:cNvPr>
                <p:cNvSpPr/>
                <p:nvPr/>
              </p:nvSpPr>
              <p:spPr>
                <a:xfrm>
                  <a:off x="6082906" y="5349755"/>
                  <a:ext cx="90947" cy="122675"/>
                </a:xfrm>
                <a:custGeom>
                  <a:avLst/>
                  <a:gdLst>
                    <a:gd name="connsiteX0" fmla="*/ 19639 w 90947"/>
                    <a:gd name="connsiteY0" fmla="*/ 74437 h 122675"/>
                    <a:gd name="connsiteX1" fmla="*/ 19639 w 90947"/>
                    <a:gd name="connsiteY1" fmla="*/ 122613 h 122675"/>
                    <a:gd name="connsiteX2" fmla="*/ -79 w 90947"/>
                    <a:gd name="connsiteY2" fmla="*/ 122613 h 122675"/>
                    <a:gd name="connsiteX3" fmla="*/ -79 w 90947"/>
                    <a:gd name="connsiteY3" fmla="*/ -63 h 122675"/>
                    <a:gd name="connsiteX4" fmla="*/ 47497 w 90947"/>
                    <a:gd name="connsiteY4" fmla="*/ -63 h 122675"/>
                    <a:gd name="connsiteX5" fmla="*/ 90868 w 90947"/>
                    <a:gd name="connsiteY5" fmla="*/ 37204 h 122675"/>
                    <a:gd name="connsiteX6" fmla="*/ 47497 w 90947"/>
                    <a:gd name="connsiteY6" fmla="*/ 74437 h 122675"/>
                    <a:gd name="connsiteX7" fmla="*/ 19639 w 90947"/>
                    <a:gd name="connsiteY7" fmla="*/ 18620 h 122675"/>
                    <a:gd name="connsiteX8" fmla="*/ 19639 w 90947"/>
                    <a:gd name="connsiteY8" fmla="*/ 55753 h 122675"/>
                    <a:gd name="connsiteX9" fmla="*/ 46896 w 90947"/>
                    <a:gd name="connsiteY9" fmla="*/ 55753 h 122675"/>
                    <a:gd name="connsiteX10" fmla="*/ 70250 w 90947"/>
                    <a:gd name="connsiteY10" fmla="*/ 37204 h 122675"/>
                    <a:gd name="connsiteX11" fmla="*/ 46896 w 90947"/>
                    <a:gd name="connsiteY11" fmla="*/ 18620 h 122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0947" h="122675">
                      <a:moveTo>
                        <a:pt x="19639" y="74437"/>
                      </a:moveTo>
                      <a:lnTo>
                        <a:pt x="19639" y="122613"/>
                      </a:lnTo>
                      <a:lnTo>
                        <a:pt x="-79" y="122613"/>
                      </a:lnTo>
                      <a:lnTo>
                        <a:pt x="-79" y="-63"/>
                      </a:lnTo>
                      <a:lnTo>
                        <a:pt x="47497" y="-63"/>
                      </a:lnTo>
                      <a:cubicBezTo>
                        <a:pt x="75788" y="-63"/>
                        <a:pt x="90868" y="14250"/>
                        <a:pt x="90868" y="37204"/>
                      </a:cubicBezTo>
                      <a:cubicBezTo>
                        <a:pt x="90868" y="60157"/>
                        <a:pt x="75721" y="74437"/>
                        <a:pt x="47497" y="74437"/>
                      </a:cubicBezTo>
                      <a:close/>
                      <a:moveTo>
                        <a:pt x="19639" y="18620"/>
                      </a:moveTo>
                      <a:lnTo>
                        <a:pt x="19639" y="55753"/>
                      </a:lnTo>
                      <a:lnTo>
                        <a:pt x="46896" y="55753"/>
                      </a:lnTo>
                      <a:cubicBezTo>
                        <a:pt x="62910" y="55753"/>
                        <a:pt x="70250" y="49815"/>
                        <a:pt x="70250" y="37204"/>
                      </a:cubicBezTo>
                      <a:cubicBezTo>
                        <a:pt x="70250" y="24592"/>
                        <a:pt x="62877" y="18620"/>
                        <a:pt x="46896" y="18620"/>
                      </a:cubicBez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3" name="Brīvforma: forma 632">
                  <a:extLst>
                    <a:ext uri="{FF2B5EF4-FFF2-40B4-BE49-F238E27FC236}">
                      <a16:creationId xmlns:a16="http://schemas.microsoft.com/office/drawing/2014/main" id="{D7B0C53F-DE58-B3E8-2034-22D3E88D6054}"/>
                    </a:ext>
                  </a:extLst>
                </p:cNvPr>
                <p:cNvSpPr/>
                <p:nvPr/>
              </p:nvSpPr>
              <p:spPr>
                <a:xfrm>
                  <a:off x="6187865" y="5386366"/>
                  <a:ext cx="86643" cy="88356"/>
                </a:xfrm>
                <a:custGeom>
                  <a:avLst/>
                  <a:gdLst>
                    <a:gd name="connsiteX0" fmla="*/ 86565 w 86643"/>
                    <a:gd name="connsiteY0" fmla="*/ 86002 h 88356"/>
                    <a:gd name="connsiteX1" fmla="*/ 68248 w 86643"/>
                    <a:gd name="connsiteY1" fmla="*/ 86002 h 88356"/>
                    <a:gd name="connsiteX2" fmla="*/ 68248 w 86643"/>
                    <a:gd name="connsiteY2" fmla="*/ 75993 h 88356"/>
                    <a:gd name="connsiteX3" fmla="*/ 41892 w 86643"/>
                    <a:gd name="connsiteY3" fmla="*/ 88270 h 88356"/>
                    <a:gd name="connsiteX4" fmla="*/ -79 w 86643"/>
                    <a:gd name="connsiteY4" fmla="*/ 44098 h 88356"/>
                    <a:gd name="connsiteX5" fmla="*/ 41892 w 86643"/>
                    <a:gd name="connsiteY5" fmla="*/ -42 h 88356"/>
                    <a:gd name="connsiteX6" fmla="*/ 68248 w 86643"/>
                    <a:gd name="connsiteY6" fmla="*/ 12303 h 88356"/>
                    <a:gd name="connsiteX7" fmla="*/ 68248 w 86643"/>
                    <a:gd name="connsiteY7" fmla="*/ 2127 h 88356"/>
                    <a:gd name="connsiteX8" fmla="*/ 86565 w 86643"/>
                    <a:gd name="connsiteY8" fmla="*/ 2127 h 88356"/>
                    <a:gd name="connsiteX9" fmla="*/ 18771 w 86643"/>
                    <a:gd name="connsiteY9" fmla="*/ 44031 h 88356"/>
                    <a:gd name="connsiteX10" fmla="*/ 44093 w 86643"/>
                    <a:gd name="connsiteY10" fmla="*/ 70921 h 88356"/>
                    <a:gd name="connsiteX11" fmla="*/ 69416 w 86643"/>
                    <a:gd name="connsiteY11" fmla="*/ 44031 h 88356"/>
                    <a:gd name="connsiteX12" fmla="*/ 44093 w 86643"/>
                    <a:gd name="connsiteY12" fmla="*/ 17140 h 88356"/>
                    <a:gd name="connsiteX13" fmla="*/ 18771 w 86643"/>
                    <a:gd name="connsiteY13" fmla="*/ 44031 h 88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6643" h="88356">
                      <a:moveTo>
                        <a:pt x="86565" y="86002"/>
                      </a:moveTo>
                      <a:lnTo>
                        <a:pt x="68248" y="86002"/>
                      </a:lnTo>
                      <a:lnTo>
                        <a:pt x="68248" y="75993"/>
                      </a:lnTo>
                      <a:cubicBezTo>
                        <a:pt x="61943" y="84093"/>
                        <a:pt x="52134" y="88664"/>
                        <a:pt x="41892" y="88270"/>
                      </a:cubicBezTo>
                      <a:cubicBezTo>
                        <a:pt x="18538" y="88270"/>
                        <a:pt x="-79" y="69754"/>
                        <a:pt x="-79" y="44098"/>
                      </a:cubicBezTo>
                      <a:cubicBezTo>
                        <a:pt x="-79" y="18441"/>
                        <a:pt x="18404" y="-42"/>
                        <a:pt x="41892" y="-42"/>
                      </a:cubicBezTo>
                      <a:cubicBezTo>
                        <a:pt x="52167" y="-415"/>
                        <a:pt x="61976" y="4182"/>
                        <a:pt x="68248" y="12303"/>
                      </a:cubicBezTo>
                      <a:lnTo>
                        <a:pt x="68248" y="2127"/>
                      </a:lnTo>
                      <a:lnTo>
                        <a:pt x="86565" y="2127"/>
                      </a:lnTo>
                      <a:close/>
                      <a:moveTo>
                        <a:pt x="18771" y="44031"/>
                      </a:moveTo>
                      <a:cubicBezTo>
                        <a:pt x="18771" y="58744"/>
                        <a:pt x="28313" y="70921"/>
                        <a:pt x="44093" y="70921"/>
                      </a:cubicBezTo>
                      <a:cubicBezTo>
                        <a:pt x="59240" y="70921"/>
                        <a:pt x="69416" y="59378"/>
                        <a:pt x="69416" y="44031"/>
                      </a:cubicBezTo>
                      <a:cubicBezTo>
                        <a:pt x="69416" y="28684"/>
                        <a:pt x="59407" y="17140"/>
                        <a:pt x="44093" y="17140"/>
                      </a:cubicBezTo>
                      <a:cubicBezTo>
                        <a:pt x="28413" y="17140"/>
                        <a:pt x="18771" y="29318"/>
                        <a:pt x="18771" y="44031"/>
                      </a:cubicBez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4" name="Brīvforma: forma 633">
                  <a:extLst>
                    <a:ext uri="{FF2B5EF4-FFF2-40B4-BE49-F238E27FC236}">
                      <a16:creationId xmlns:a16="http://schemas.microsoft.com/office/drawing/2014/main" id="{4E39133B-44E2-B79A-660D-403150691BA4}"/>
                    </a:ext>
                  </a:extLst>
                </p:cNvPr>
                <p:cNvSpPr/>
                <p:nvPr/>
              </p:nvSpPr>
              <p:spPr>
                <a:xfrm>
                  <a:off x="6303201" y="5386277"/>
                  <a:ext cx="56616" cy="86154"/>
                </a:xfrm>
                <a:custGeom>
                  <a:avLst/>
                  <a:gdLst>
                    <a:gd name="connsiteX0" fmla="*/ 56538 w 56616"/>
                    <a:gd name="connsiteY0" fmla="*/ 2350 h 86154"/>
                    <a:gd name="connsiteX1" fmla="*/ 52167 w 56616"/>
                    <a:gd name="connsiteY1" fmla="*/ 20466 h 86154"/>
                    <a:gd name="connsiteX2" fmla="*/ 38222 w 56616"/>
                    <a:gd name="connsiteY2" fmla="*/ 17397 h 86154"/>
                    <a:gd name="connsiteX3" fmla="*/ 18204 w 56616"/>
                    <a:gd name="connsiteY3" fmla="*/ 39917 h 86154"/>
                    <a:gd name="connsiteX4" fmla="*/ 18204 w 56616"/>
                    <a:gd name="connsiteY4" fmla="*/ 86091 h 86154"/>
                    <a:gd name="connsiteX5" fmla="*/ -79 w 56616"/>
                    <a:gd name="connsiteY5" fmla="*/ 86091 h 86154"/>
                    <a:gd name="connsiteX6" fmla="*/ -79 w 56616"/>
                    <a:gd name="connsiteY6" fmla="*/ 2150 h 86154"/>
                    <a:gd name="connsiteX7" fmla="*/ 18037 w 56616"/>
                    <a:gd name="connsiteY7" fmla="*/ 2150 h 86154"/>
                    <a:gd name="connsiteX8" fmla="*/ 18037 w 56616"/>
                    <a:gd name="connsiteY8" fmla="*/ 11625 h 86154"/>
                    <a:gd name="connsiteX9" fmla="*/ 42392 w 56616"/>
                    <a:gd name="connsiteY9" fmla="*/ -19 h 86154"/>
                    <a:gd name="connsiteX10" fmla="*/ 56538 w 56616"/>
                    <a:gd name="connsiteY10" fmla="*/ 2350 h 86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6616" h="86154">
                      <a:moveTo>
                        <a:pt x="56538" y="2350"/>
                      </a:moveTo>
                      <a:lnTo>
                        <a:pt x="52167" y="20466"/>
                      </a:lnTo>
                      <a:cubicBezTo>
                        <a:pt x="47797" y="18438"/>
                        <a:pt x="43026" y="17390"/>
                        <a:pt x="38222" y="17397"/>
                      </a:cubicBezTo>
                      <a:cubicBezTo>
                        <a:pt x="26578" y="17397"/>
                        <a:pt x="18204" y="25637"/>
                        <a:pt x="18204" y="39917"/>
                      </a:cubicBezTo>
                      <a:lnTo>
                        <a:pt x="18204" y="86091"/>
                      </a:lnTo>
                      <a:lnTo>
                        <a:pt x="-79" y="86091"/>
                      </a:lnTo>
                      <a:lnTo>
                        <a:pt x="-79" y="2150"/>
                      </a:lnTo>
                      <a:lnTo>
                        <a:pt x="18037" y="2150"/>
                      </a:lnTo>
                      <a:lnTo>
                        <a:pt x="18037" y="11625"/>
                      </a:lnTo>
                      <a:cubicBezTo>
                        <a:pt x="23642" y="3838"/>
                        <a:pt x="32817" y="-556"/>
                        <a:pt x="42392" y="-19"/>
                      </a:cubicBezTo>
                      <a:cubicBezTo>
                        <a:pt x="47229" y="-165"/>
                        <a:pt x="52034" y="639"/>
                        <a:pt x="56538" y="2350"/>
                      </a:cubicBez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5" name="Brīvforma: forma 634">
                  <a:extLst>
                    <a:ext uri="{FF2B5EF4-FFF2-40B4-BE49-F238E27FC236}">
                      <a16:creationId xmlns:a16="http://schemas.microsoft.com/office/drawing/2014/main" id="{20325633-73BD-A37B-9B98-8E234C738D6A}"/>
                    </a:ext>
                  </a:extLst>
                </p:cNvPr>
                <p:cNvSpPr/>
                <p:nvPr/>
              </p:nvSpPr>
              <p:spPr>
                <a:xfrm>
                  <a:off x="6370394" y="5363100"/>
                  <a:ext cx="72464" cy="111532"/>
                </a:xfrm>
                <a:custGeom>
                  <a:avLst/>
                  <a:gdLst>
                    <a:gd name="connsiteX0" fmla="*/ 66980 w 72464"/>
                    <a:gd name="connsiteY0" fmla="*/ 41975 h 111532"/>
                    <a:gd name="connsiteX1" fmla="*/ 34852 w 72464"/>
                    <a:gd name="connsiteY1" fmla="*/ 41975 h 111532"/>
                    <a:gd name="connsiteX2" fmla="*/ 34852 w 72464"/>
                    <a:gd name="connsiteY2" fmla="*/ 78507 h 111532"/>
                    <a:gd name="connsiteX3" fmla="*/ 48197 w 72464"/>
                    <a:gd name="connsiteY3" fmla="*/ 94188 h 111532"/>
                    <a:gd name="connsiteX4" fmla="*/ 65112 w 72464"/>
                    <a:gd name="connsiteY4" fmla="*/ 88516 h 111532"/>
                    <a:gd name="connsiteX5" fmla="*/ 72385 w 72464"/>
                    <a:gd name="connsiteY5" fmla="*/ 103129 h 111532"/>
                    <a:gd name="connsiteX6" fmla="*/ 46629 w 72464"/>
                    <a:gd name="connsiteY6" fmla="*/ 111470 h 111532"/>
                    <a:gd name="connsiteX7" fmla="*/ 16602 w 72464"/>
                    <a:gd name="connsiteY7" fmla="*/ 78874 h 111532"/>
                    <a:gd name="connsiteX8" fmla="*/ 16602 w 72464"/>
                    <a:gd name="connsiteY8" fmla="*/ 41975 h 111532"/>
                    <a:gd name="connsiteX9" fmla="*/ -79 w 72464"/>
                    <a:gd name="connsiteY9" fmla="*/ 41975 h 111532"/>
                    <a:gd name="connsiteX10" fmla="*/ -79 w 72464"/>
                    <a:gd name="connsiteY10" fmla="*/ 25293 h 111532"/>
                    <a:gd name="connsiteX11" fmla="*/ 16602 w 72464"/>
                    <a:gd name="connsiteY11" fmla="*/ 25293 h 111532"/>
                    <a:gd name="connsiteX12" fmla="*/ 16602 w 72464"/>
                    <a:gd name="connsiteY12" fmla="*/ -63 h 111532"/>
                    <a:gd name="connsiteX13" fmla="*/ 35018 w 72464"/>
                    <a:gd name="connsiteY13" fmla="*/ -63 h 111532"/>
                    <a:gd name="connsiteX14" fmla="*/ 35018 w 72464"/>
                    <a:gd name="connsiteY14" fmla="*/ 25326 h 111532"/>
                    <a:gd name="connsiteX15" fmla="*/ 67147 w 72464"/>
                    <a:gd name="connsiteY15" fmla="*/ 25326 h 111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2464" h="111532">
                      <a:moveTo>
                        <a:pt x="66980" y="41975"/>
                      </a:moveTo>
                      <a:lnTo>
                        <a:pt x="34852" y="41975"/>
                      </a:lnTo>
                      <a:lnTo>
                        <a:pt x="34852" y="78507"/>
                      </a:lnTo>
                      <a:cubicBezTo>
                        <a:pt x="34852" y="89817"/>
                        <a:pt x="40791" y="94188"/>
                        <a:pt x="48197" y="94188"/>
                      </a:cubicBezTo>
                      <a:cubicBezTo>
                        <a:pt x="54236" y="93847"/>
                        <a:pt x="60074" y="91889"/>
                        <a:pt x="65112" y="88516"/>
                      </a:cubicBezTo>
                      <a:lnTo>
                        <a:pt x="72385" y="103129"/>
                      </a:lnTo>
                      <a:cubicBezTo>
                        <a:pt x="64845" y="108470"/>
                        <a:pt x="55870" y="111380"/>
                        <a:pt x="46629" y="111470"/>
                      </a:cubicBezTo>
                      <a:cubicBezTo>
                        <a:pt x="27612" y="111470"/>
                        <a:pt x="16602" y="101194"/>
                        <a:pt x="16602" y="78874"/>
                      </a:cubicBezTo>
                      <a:lnTo>
                        <a:pt x="16602" y="41975"/>
                      </a:lnTo>
                      <a:lnTo>
                        <a:pt x="-79" y="41975"/>
                      </a:lnTo>
                      <a:lnTo>
                        <a:pt x="-79" y="25293"/>
                      </a:lnTo>
                      <a:lnTo>
                        <a:pt x="16602" y="25293"/>
                      </a:lnTo>
                      <a:lnTo>
                        <a:pt x="16602" y="-63"/>
                      </a:lnTo>
                      <a:lnTo>
                        <a:pt x="35018" y="-63"/>
                      </a:lnTo>
                      <a:lnTo>
                        <a:pt x="35018" y="25326"/>
                      </a:lnTo>
                      <a:lnTo>
                        <a:pt x="67147" y="25326"/>
                      </a:ln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6" name="Brīvforma: forma 635">
                  <a:extLst>
                    <a:ext uri="{FF2B5EF4-FFF2-40B4-BE49-F238E27FC236}">
                      <a16:creationId xmlns:a16="http://schemas.microsoft.com/office/drawing/2014/main" id="{1888AEA4-F165-E0C1-BA77-F8459C0E37A6}"/>
                    </a:ext>
                  </a:extLst>
                </p:cNvPr>
                <p:cNvSpPr/>
                <p:nvPr/>
              </p:nvSpPr>
              <p:spPr>
                <a:xfrm>
                  <a:off x="6456133" y="5346451"/>
                  <a:ext cx="25760" cy="125912"/>
                </a:xfrm>
                <a:custGeom>
                  <a:avLst/>
                  <a:gdLst>
                    <a:gd name="connsiteX0" fmla="*/ 25681 w 25760"/>
                    <a:gd name="connsiteY0" fmla="*/ 12916 h 125912"/>
                    <a:gd name="connsiteX1" fmla="*/ 13103 w 25760"/>
                    <a:gd name="connsiteY1" fmla="*/ 25697 h 125912"/>
                    <a:gd name="connsiteX2" fmla="*/ 12702 w 25760"/>
                    <a:gd name="connsiteY2" fmla="*/ 25694 h 125912"/>
                    <a:gd name="connsiteX3" fmla="*/ -75 w 25760"/>
                    <a:gd name="connsiteY3" fmla="*/ 13457 h 125912"/>
                    <a:gd name="connsiteX4" fmla="*/ -75 w 25760"/>
                    <a:gd name="connsiteY4" fmla="*/ 12916 h 125912"/>
                    <a:gd name="connsiteX5" fmla="*/ 12302 w 25760"/>
                    <a:gd name="connsiteY5" fmla="*/ -59 h 125912"/>
                    <a:gd name="connsiteX6" fmla="*/ 12702 w 25760"/>
                    <a:gd name="connsiteY6" fmla="*/ -62 h 125912"/>
                    <a:gd name="connsiteX7" fmla="*/ 25681 w 25760"/>
                    <a:gd name="connsiteY7" fmla="*/ 12649 h 125912"/>
                    <a:gd name="connsiteX8" fmla="*/ 25681 w 25760"/>
                    <a:gd name="connsiteY8" fmla="*/ 12916 h 125912"/>
                    <a:gd name="connsiteX9" fmla="*/ 22011 w 25760"/>
                    <a:gd name="connsiteY9" fmla="*/ 125850 h 125912"/>
                    <a:gd name="connsiteX10" fmla="*/ 3695 w 25760"/>
                    <a:gd name="connsiteY10" fmla="*/ 125850 h 125912"/>
                    <a:gd name="connsiteX11" fmla="*/ 3695 w 25760"/>
                    <a:gd name="connsiteY11" fmla="*/ 41975 h 125912"/>
                    <a:gd name="connsiteX12" fmla="*/ 22111 w 25760"/>
                    <a:gd name="connsiteY12" fmla="*/ 41975 h 125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760" h="125912">
                      <a:moveTo>
                        <a:pt x="25681" y="12916"/>
                      </a:moveTo>
                      <a:cubicBezTo>
                        <a:pt x="25747" y="19919"/>
                        <a:pt x="20109" y="25641"/>
                        <a:pt x="13103" y="25697"/>
                      </a:cubicBezTo>
                      <a:cubicBezTo>
                        <a:pt x="12970" y="25697"/>
                        <a:pt x="12836" y="25697"/>
                        <a:pt x="12702" y="25694"/>
                      </a:cubicBezTo>
                      <a:cubicBezTo>
                        <a:pt x="5796" y="25844"/>
                        <a:pt x="58" y="20363"/>
                        <a:pt x="-75" y="13457"/>
                      </a:cubicBezTo>
                      <a:cubicBezTo>
                        <a:pt x="-75" y="13276"/>
                        <a:pt x="-75" y="13096"/>
                        <a:pt x="-75" y="12916"/>
                      </a:cubicBezTo>
                      <a:cubicBezTo>
                        <a:pt x="-242" y="5917"/>
                        <a:pt x="5296" y="108"/>
                        <a:pt x="12302" y="-59"/>
                      </a:cubicBezTo>
                      <a:cubicBezTo>
                        <a:pt x="12436" y="-62"/>
                        <a:pt x="12569" y="-62"/>
                        <a:pt x="12702" y="-62"/>
                      </a:cubicBezTo>
                      <a:cubicBezTo>
                        <a:pt x="19809" y="-135"/>
                        <a:pt x="25614" y="5553"/>
                        <a:pt x="25681" y="12649"/>
                      </a:cubicBezTo>
                      <a:cubicBezTo>
                        <a:pt x="25681" y="12736"/>
                        <a:pt x="25681" y="12826"/>
                        <a:pt x="25681" y="12916"/>
                      </a:cubicBezTo>
                      <a:close/>
                      <a:moveTo>
                        <a:pt x="22011" y="125850"/>
                      </a:moveTo>
                      <a:lnTo>
                        <a:pt x="3695" y="125850"/>
                      </a:lnTo>
                      <a:lnTo>
                        <a:pt x="3695" y="41975"/>
                      </a:lnTo>
                      <a:lnTo>
                        <a:pt x="22111" y="41975"/>
                      </a:ln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7" name="Brīvforma: forma 636">
                  <a:extLst>
                    <a:ext uri="{FF2B5EF4-FFF2-40B4-BE49-F238E27FC236}">
                      <a16:creationId xmlns:a16="http://schemas.microsoft.com/office/drawing/2014/main" id="{7EA43B7A-256D-CAD6-DBA9-1CC3A90928B9}"/>
                    </a:ext>
                  </a:extLst>
                </p:cNvPr>
                <p:cNvSpPr/>
                <p:nvPr/>
              </p:nvSpPr>
              <p:spPr>
                <a:xfrm>
                  <a:off x="6501043" y="5386234"/>
                  <a:ext cx="75500" cy="88355"/>
                </a:xfrm>
                <a:custGeom>
                  <a:avLst/>
                  <a:gdLst>
                    <a:gd name="connsiteX0" fmla="*/ 75288 w 75500"/>
                    <a:gd name="connsiteY0" fmla="*/ 13403 h 88355"/>
                    <a:gd name="connsiteX1" fmla="*/ 63544 w 75500"/>
                    <a:gd name="connsiteY1" fmla="*/ 25947 h 88355"/>
                    <a:gd name="connsiteX2" fmla="*/ 43527 w 75500"/>
                    <a:gd name="connsiteY2" fmla="*/ 17273 h 88355"/>
                    <a:gd name="connsiteX3" fmla="*/ 18738 w 75500"/>
                    <a:gd name="connsiteY3" fmla="*/ 44164 h 88355"/>
                    <a:gd name="connsiteX4" fmla="*/ 43527 w 75500"/>
                    <a:gd name="connsiteY4" fmla="*/ 71054 h 88355"/>
                    <a:gd name="connsiteX5" fmla="*/ 64145 w 75500"/>
                    <a:gd name="connsiteY5" fmla="*/ 62313 h 88355"/>
                    <a:gd name="connsiteX6" fmla="*/ 75421 w 75500"/>
                    <a:gd name="connsiteY6" fmla="*/ 74924 h 88355"/>
                    <a:gd name="connsiteX7" fmla="*/ 44060 w 75500"/>
                    <a:gd name="connsiteY7" fmla="*/ 88270 h 88355"/>
                    <a:gd name="connsiteX8" fmla="*/ -79 w 75500"/>
                    <a:gd name="connsiteY8" fmla="*/ 44097 h 88355"/>
                    <a:gd name="connsiteX9" fmla="*/ 44060 w 75500"/>
                    <a:gd name="connsiteY9" fmla="*/ -42 h 88355"/>
                    <a:gd name="connsiteX10" fmla="*/ 75288 w 75500"/>
                    <a:gd name="connsiteY10" fmla="*/ 13403 h 88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5500" h="88355">
                      <a:moveTo>
                        <a:pt x="75288" y="13403"/>
                      </a:moveTo>
                      <a:lnTo>
                        <a:pt x="63544" y="25947"/>
                      </a:lnTo>
                      <a:cubicBezTo>
                        <a:pt x="58306" y="20473"/>
                        <a:pt x="51100" y="17347"/>
                        <a:pt x="43527" y="17273"/>
                      </a:cubicBezTo>
                      <a:cubicBezTo>
                        <a:pt x="29447" y="17273"/>
                        <a:pt x="18738" y="28316"/>
                        <a:pt x="18738" y="44164"/>
                      </a:cubicBezTo>
                      <a:cubicBezTo>
                        <a:pt x="18738" y="60011"/>
                        <a:pt x="29447" y="71054"/>
                        <a:pt x="43527" y="71054"/>
                      </a:cubicBezTo>
                      <a:cubicBezTo>
                        <a:pt x="51267" y="70837"/>
                        <a:pt x="58607" y="67718"/>
                        <a:pt x="64145" y="62313"/>
                      </a:cubicBezTo>
                      <a:lnTo>
                        <a:pt x="75421" y="74924"/>
                      </a:lnTo>
                      <a:cubicBezTo>
                        <a:pt x="67448" y="83782"/>
                        <a:pt x="55971" y="88670"/>
                        <a:pt x="44060" y="88270"/>
                      </a:cubicBezTo>
                      <a:cubicBezTo>
                        <a:pt x="17370" y="88270"/>
                        <a:pt x="-79" y="69253"/>
                        <a:pt x="-79" y="44097"/>
                      </a:cubicBezTo>
                      <a:cubicBezTo>
                        <a:pt x="-79" y="18941"/>
                        <a:pt x="17337" y="-42"/>
                        <a:pt x="44060" y="-42"/>
                      </a:cubicBezTo>
                      <a:cubicBezTo>
                        <a:pt x="55937" y="-423"/>
                        <a:pt x="67381" y="4505"/>
                        <a:pt x="75288" y="13403"/>
                      </a:cubicBez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8" name="Brīvforma: forma 637">
                  <a:extLst>
                    <a:ext uri="{FF2B5EF4-FFF2-40B4-BE49-F238E27FC236}">
                      <a16:creationId xmlns:a16="http://schemas.microsoft.com/office/drawing/2014/main" id="{A0B8E837-31FE-F569-76F8-7EBCA904812D}"/>
                    </a:ext>
                  </a:extLst>
                </p:cNvPr>
                <p:cNvSpPr/>
                <p:nvPr/>
              </p:nvSpPr>
              <p:spPr>
                <a:xfrm>
                  <a:off x="6596929" y="5346285"/>
                  <a:ext cx="18383" cy="126145"/>
                </a:xfrm>
                <a:custGeom>
                  <a:avLst/>
                  <a:gdLst>
                    <a:gd name="connsiteX0" fmla="*/ 18304 w 18383"/>
                    <a:gd name="connsiteY0" fmla="*/ 126083 h 126145"/>
                    <a:gd name="connsiteX1" fmla="*/ -79 w 18383"/>
                    <a:gd name="connsiteY1" fmla="*/ 126083 h 126145"/>
                    <a:gd name="connsiteX2" fmla="*/ -79 w 18383"/>
                    <a:gd name="connsiteY2" fmla="*/ -63 h 126145"/>
                    <a:gd name="connsiteX3" fmla="*/ 18304 w 18383"/>
                    <a:gd name="connsiteY3" fmla="*/ -63 h 126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383" h="126145">
                      <a:moveTo>
                        <a:pt x="18304" y="126083"/>
                      </a:moveTo>
                      <a:lnTo>
                        <a:pt x="-79" y="126083"/>
                      </a:lnTo>
                      <a:lnTo>
                        <a:pt x="-79" y="-63"/>
                      </a:lnTo>
                      <a:lnTo>
                        <a:pt x="18304" y="-63"/>
                      </a:ln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9" name="Brīvforma: forma 638">
                  <a:extLst>
                    <a:ext uri="{FF2B5EF4-FFF2-40B4-BE49-F238E27FC236}">
                      <a16:creationId xmlns:a16="http://schemas.microsoft.com/office/drawing/2014/main" id="{D360FBE9-6665-91E7-6E37-0E7143126BA0}"/>
                    </a:ext>
                  </a:extLst>
                </p:cNvPr>
                <p:cNvSpPr/>
                <p:nvPr/>
              </p:nvSpPr>
              <p:spPr>
                <a:xfrm>
                  <a:off x="6637999" y="5386321"/>
                  <a:ext cx="81472" cy="88349"/>
                </a:xfrm>
                <a:custGeom>
                  <a:avLst/>
                  <a:gdLst>
                    <a:gd name="connsiteX0" fmla="*/ 81393 w 81472"/>
                    <a:gd name="connsiteY0" fmla="*/ 43976 h 88349"/>
                    <a:gd name="connsiteX1" fmla="*/ 81059 w 81472"/>
                    <a:gd name="connsiteY1" fmla="*/ 50816 h 88349"/>
                    <a:gd name="connsiteX2" fmla="*/ 19038 w 81472"/>
                    <a:gd name="connsiteY2" fmla="*/ 50816 h 88349"/>
                    <a:gd name="connsiteX3" fmla="*/ 43993 w 81472"/>
                    <a:gd name="connsiteY3" fmla="*/ 72201 h 88349"/>
                    <a:gd name="connsiteX4" fmla="*/ 68282 w 81472"/>
                    <a:gd name="connsiteY4" fmla="*/ 63360 h 88349"/>
                    <a:gd name="connsiteX5" fmla="*/ 77390 w 81472"/>
                    <a:gd name="connsiteY5" fmla="*/ 76405 h 88349"/>
                    <a:gd name="connsiteX6" fmla="*/ 42859 w 81472"/>
                    <a:gd name="connsiteY6" fmla="*/ 88249 h 88349"/>
                    <a:gd name="connsiteX7" fmla="*/ -79 w 81472"/>
                    <a:gd name="connsiteY7" fmla="*/ 44076 h 88349"/>
                    <a:gd name="connsiteX8" fmla="*/ 41725 w 81472"/>
                    <a:gd name="connsiteY8" fmla="*/ -63 h 88349"/>
                    <a:gd name="connsiteX9" fmla="*/ 81393 w 81472"/>
                    <a:gd name="connsiteY9" fmla="*/ 43976 h 88349"/>
                    <a:gd name="connsiteX10" fmla="*/ 19105 w 81472"/>
                    <a:gd name="connsiteY10" fmla="*/ 36903 h 88349"/>
                    <a:gd name="connsiteX11" fmla="*/ 62676 w 81472"/>
                    <a:gd name="connsiteY11" fmla="*/ 36903 h 88349"/>
                    <a:gd name="connsiteX12" fmla="*/ 41358 w 81472"/>
                    <a:gd name="connsiteY12" fmla="*/ 16218 h 88349"/>
                    <a:gd name="connsiteX13" fmla="*/ 19105 w 81472"/>
                    <a:gd name="connsiteY13" fmla="*/ 36903 h 88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1472" h="88349">
                      <a:moveTo>
                        <a:pt x="81393" y="43976"/>
                      </a:moveTo>
                      <a:cubicBezTo>
                        <a:pt x="81393" y="46345"/>
                        <a:pt x="81393" y="48714"/>
                        <a:pt x="81059" y="50816"/>
                      </a:cubicBezTo>
                      <a:lnTo>
                        <a:pt x="19038" y="50816"/>
                      </a:lnTo>
                      <a:cubicBezTo>
                        <a:pt x="20239" y="63494"/>
                        <a:pt x="31282" y="72942"/>
                        <a:pt x="43993" y="72201"/>
                      </a:cubicBezTo>
                      <a:cubicBezTo>
                        <a:pt x="52835" y="72001"/>
                        <a:pt x="61376" y="68895"/>
                        <a:pt x="68282" y="63360"/>
                      </a:cubicBezTo>
                      <a:lnTo>
                        <a:pt x="77390" y="76405"/>
                      </a:lnTo>
                      <a:cubicBezTo>
                        <a:pt x="67748" y="84516"/>
                        <a:pt x="55437" y="88736"/>
                        <a:pt x="42859" y="88249"/>
                      </a:cubicBezTo>
                      <a:cubicBezTo>
                        <a:pt x="17703" y="88249"/>
                        <a:pt x="-79" y="70700"/>
                        <a:pt x="-79" y="44076"/>
                      </a:cubicBezTo>
                      <a:cubicBezTo>
                        <a:pt x="-79" y="17453"/>
                        <a:pt x="17003" y="-63"/>
                        <a:pt x="41725" y="-63"/>
                      </a:cubicBezTo>
                      <a:cubicBezTo>
                        <a:pt x="65379" y="-63"/>
                        <a:pt x="81327" y="17786"/>
                        <a:pt x="81393" y="43976"/>
                      </a:cubicBezTo>
                      <a:close/>
                      <a:moveTo>
                        <a:pt x="19105" y="36903"/>
                      </a:moveTo>
                      <a:lnTo>
                        <a:pt x="62676" y="36903"/>
                      </a:lnTo>
                      <a:cubicBezTo>
                        <a:pt x="60641" y="23858"/>
                        <a:pt x="53035" y="16218"/>
                        <a:pt x="41358" y="16218"/>
                      </a:cubicBezTo>
                      <a:cubicBezTo>
                        <a:pt x="28313" y="16218"/>
                        <a:pt x="21040" y="24626"/>
                        <a:pt x="19105" y="36903"/>
                      </a:cubicBez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0" name="Brīvforma: forma 639">
                  <a:extLst>
                    <a:ext uri="{FF2B5EF4-FFF2-40B4-BE49-F238E27FC236}">
                      <a16:creationId xmlns:a16="http://schemas.microsoft.com/office/drawing/2014/main" id="{F2C1C3C4-B0EE-4C38-B797-9F24899CFFD4}"/>
                    </a:ext>
                  </a:extLst>
                </p:cNvPr>
                <p:cNvSpPr/>
                <p:nvPr/>
              </p:nvSpPr>
              <p:spPr>
                <a:xfrm>
                  <a:off x="6791768" y="5349755"/>
                  <a:ext cx="90947" cy="122675"/>
                </a:xfrm>
                <a:custGeom>
                  <a:avLst/>
                  <a:gdLst>
                    <a:gd name="connsiteX0" fmla="*/ 19705 w 90947"/>
                    <a:gd name="connsiteY0" fmla="*/ 74437 h 122675"/>
                    <a:gd name="connsiteX1" fmla="*/ 19705 w 90947"/>
                    <a:gd name="connsiteY1" fmla="*/ 122613 h 122675"/>
                    <a:gd name="connsiteX2" fmla="*/ -79 w 90947"/>
                    <a:gd name="connsiteY2" fmla="*/ 122613 h 122675"/>
                    <a:gd name="connsiteX3" fmla="*/ -79 w 90947"/>
                    <a:gd name="connsiteY3" fmla="*/ -63 h 122675"/>
                    <a:gd name="connsiteX4" fmla="*/ 47497 w 90947"/>
                    <a:gd name="connsiteY4" fmla="*/ -63 h 122675"/>
                    <a:gd name="connsiteX5" fmla="*/ 90868 w 90947"/>
                    <a:gd name="connsiteY5" fmla="*/ 37204 h 122675"/>
                    <a:gd name="connsiteX6" fmla="*/ 47497 w 90947"/>
                    <a:gd name="connsiteY6" fmla="*/ 74437 h 122675"/>
                    <a:gd name="connsiteX7" fmla="*/ 19705 w 90947"/>
                    <a:gd name="connsiteY7" fmla="*/ 18620 h 122675"/>
                    <a:gd name="connsiteX8" fmla="*/ 19705 w 90947"/>
                    <a:gd name="connsiteY8" fmla="*/ 55753 h 122675"/>
                    <a:gd name="connsiteX9" fmla="*/ 46963 w 90947"/>
                    <a:gd name="connsiteY9" fmla="*/ 55753 h 122675"/>
                    <a:gd name="connsiteX10" fmla="*/ 70317 w 90947"/>
                    <a:gd name="connsiteY10" fmla="*/ 37204 h 122675"/>
                    <a:gd name="connsiteX11" fmla="*/ 46963 w 90947"/>
                    <a:gd name="connsiteY11" fmla="*/ 18620 h 122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0947" h="122675">
                      <a:moveTo>
                        <a:pt x="19705" y="74437"/>
                      </a:moveTo>
                      <a:lnTo>
                        <a:pt x="19705" y="122613"/>
                      </a:lnTo>
                      <a:lnTo>
                        <a:pt x="-79" y="122613"/>
                      </a:lnTo>
                      <a:lnTo>
                        <a:pt x="-79" y="-63"/>
                      </a:lnTo>
                      <a:lnTo>
                        <a:pt x="47497" y="-63"/>
                      </a:lnTo>
                      <a:cubicBezTo>
                        <a:pt x="75788" y="-63"/>
                        <a:pt x="90868" y="14250"/>
                        <a:pt x="90868" y="37204"/>
                      </a:cubicBezTo>
                      <a:cubicBezTo>
                        <a:pt x="90868" y="60157"/>
                        <a:pt x="75721" y="74437"/>
                        <a:pt x="47497" y="74437"/>
                      </a:cubicBezTo>
                      <a:close/>
                      <a:moveTo>
                        <a:pt x="19705" y="18620"/>
                      </a:moveTo>
                      <a:lnTo>
                        <a:pt x="19705" y="55753"/>
                      </a:lnTo>
                      <a:lnTo>
                        <a:pt x="46963" y="55753"/>
                      </a:lnTo>
                      <a:cubicBezTo>
                        <a:pt x="63010" y="55753"/>
                        <a:pt x="70317" y="49815"/>
                        <a:pt x="70317" y="37204"/>
                      </a:cubicBezTo>
                      <a:cubicBezTo>
                        <a:pt x="70317" y="24592"/>
                        <a:pt x="62977" y="18620"/>
                        <a:pt x="46963" y="18620"/>
                      </a:cubicBez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1" name="Brīvforma: forma 640">
                  <a:extLst>
                    <a:ext uri="{FF2B5EF4-FFF2-40B4-BE49-F238E27FC236}">
                      <a16:creationId xmlns:a16="http://schemas.microsoft.com/office/drawing/2014/main" id="{14219DF7-9779-BB86-3E7E-F4130E6245DB}"/>
                    </a:ext>
                  </a:extLst>
                </p:cNvPr>
                <p:cNvSpPr/>
                <p:nvPr/>
              </p:nvSpPr>
              <p:spPr>
                <a:xfrm>
                  <a:off x="6905470" y="5346285"/>
                  <a:ext cx="78069" cy="126145"/>
                </a:xfrm>
                <a:custGeom>
                  <a:avLst/>
                  <a:gdLst>
                    <a:gd name="connsiteX0" fmla="*/ 18337 w 78069"/>
                    <a:gd name="connsiteY0" fmla="*/ 52150 h 126145"/>
                    <a:gd name="connsiteX1" fmla="*/ 43926 w 78069"/>
                    <a:gd name="connsiteY1" fmla="*/ 39973 h 126145"/>
                    <a:gd name="connsiteX2" fmla="*/ 77990 w 78069"/>
                    <a:gd name="connsiteY2" fmla="*/ 73336 h 126145"/>
                    <a:gd name="connsiteX3" fmla="*/ 77990 w 78069"/>
                    <a:gd name="connsiteY3" fmla="*/ 126083 h 126145"/>
                    <a:gd name="connsiteX4" fmla="*/ 59607 w 78069"/>
                    <a:gd name="connsiteY4" fmla="*/ 126083 h 126145"/>
                    <a:gd name="connsiteX5" fmla="*/ 59607 w 78069"/>
                    <a:gd name="connsiteY5" fmla="*/ 79374 h 126145"/>
                    <a:gd name="connsiteX6" fmla="*/ 40056 w 78069"/>
                    <a:gd name="connsiteY6" fmla="*/ 57388 h 126145"/>
                    <a:gd name="connsiteX7" fmla="*/ 18304 w 78069"/>
                    <a:gd name="connsiteY7" fmla="*/ 77239 h 126145"/>
                    <a:gd name="connsiteX8" fmla="*/ 18337 w 78069"/>
                    <a:gd name="connsiteY8" fmla="*/ 79575 h 126145"/>
                    <a:gd name="connsiteX9" fmla="*/ 18337 w 78069"/>
                    <a:gd name="connsiteY9" fmla="*/ 126083 h 126145"/>
                    <a:gd name="connsiteX10" fmla="*/ -79 w 78069"/>
                    <a:gd name="connsiteY10" fmla="*/ 126083 h 126145"/>
                    <a:gd name="connsiteX11" fmla="*/ -79 w 78069"/>
                    <a:gd name="connsiteY11" fmla="*/ -63 h 126145"/>
                    <a:gd name="connsiteX12" fmla="*/ 18337 w 78069"/>
                    <a:gd name="connsiteY12" fmla="*/ -63 h 126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8069" h="126145">
                      <a:moveTo>
                        <a:pt x="18337" y="52150"/>
                      </a:moveTo>
                      <a:cubicBezTo>
                        <a:pt x="24309" y="44066"/>
                        <a:pt x="33884" y="39499"/>
                        <a:pt x="43926" y="39973"/>
                      </a:cubicBezTo>
                      <a:cubicBezTo>
                        <a:pt x="63944" y="39973"/>
                        <a:pt x="77990" y="53718"/>
                        <a:pt x="77990" y="73336"/>
                      </a:cubicBezTo>
                      <a:lnTo>
                        <a:pt x="77990" y="126083"/>
                      </a:lnTo>
                      <a:lnTo>
                        <a:pt x="59607" y="126083"/>
                      </a:lnTo>
                      <a:lnTo>
                        <a:pt x="59607" y="79374"/>
                      </a:lnTo>
                      <a:cubicBezTo>
                        <a:pt x="59607" y="65262"/>
                        <a:pt x="52334" y="57388"/>
                        <a:pt x="40056" y="57388"/>
                      </a:cubicBezTo>
                      <a:cubicBezTo>
                        <a:pt x="28580" y="56864"/>
                        <a:pt x="18837" y="65752"/>
                        <a:pt x="18304" y="77239"/>
                      </a:cubicBezTo>
                      <a:cubicBezTo>
                        <a:pt x="18271" y="78017"/>
                        <a:pt x="18271" y="78797"/>
                        <a:pt x="18337" y="79575"/>
                      </a:cubicBezTo>
                      <a:lnTo>
                        <a:pt x="18337" y="126083"/>
                      </a:lnTo>
                      <a:lnTo>
                        <a:pt x="-79" y="126083"/>
                      </a:lnTo>
                      <a:lnTo>
                        <a:pt x="-79" y="-63"/>
                      </a:lnTo>
                      <a:lnTo>
                        <a:pt x="18337" y="-63"/>
                      </a:ln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2" name="Brīvforma: forma 641">
                  <a:extLst>
                    <a:ext uri="{FF2B5EF4-FFF2-40B4-BE49-F238E27FC236}">
                      <a16:creationId xmlns:a16="http://schemas.microsoft.com/office/drawing/2014/main" id="{9B90A7F1-3EFF-2788-58A4-1F99750CA1C0}"/>
                    </a:ext>
                  </a:extLst>
                </p:cNvPr>
                <p:cNvSpPr/>
                <p:nvPr/>
              </p:nvSpPr>
              <p:spPr>
                <a:xfrm>
                  <a:off x="6995783" y="5388456"/>
                  <a:ext cx="93616" cy="119539"/>
                </a:xfrm>
                <a:custGeom>
                  <a:avLst/>
                  <a:gdLst>
                    <a:gd name="connsiteX0" fmla="*/ 27445 w 93616"/>
                    <a:gd name="connsiteY0" fmla="*/ 119477 h 119539"/>
                    <a:gd name="connsiteX1" fmla="*/ 7127 w 93616"/>
                    <a:gd name="connsiteY1" fmla="*/ 119477 h 119539"/>
                    <a:gd name="connsiteX2" fmla="*/ 37154 w 93616"/>
                    <a:gd name="connsiteY2" fmla="*/ 66663 h 119539"/>
                    <a:gd name="connsiteX3" fmla="*/ -79 w 93616"/>
                    <a:gd name="connsiteY3" fmla="*/ -63 h 119539"/>
                    <a:gd name="connsiteX4" fmla="*/ 20506 w 93616"/>
                    <a:gd name="connsiteY4" fmla="*/ -63 h 119539"/>
                    <a:gd name="connsiteX5" fmla="*/ 47497 w 93616"/>
                    <a:gd name="connsiteY5" fmla="*/ 48147 h 119539"/>
                    <a:gd name="connsiteX6" fmla="*/ 73520 w 93616"/>
                    <a:gd name="connsiteY6" fmla="*/ -63 h 119539"/>
                    <a:gd name="connsiteX7" fmla="*/ 93538 w 93616"/>
                    <a:gd name="connsiteY7" fmla="*/ -63 h 119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3616" h="119539">
                      <a:moveTo>
                        <a:pt x="27445" y="119477"/>
                      </a:moveTo>
                      <a:lnTo>
                        <a:pt x="7127" y="119477"/>
                      </a:lnTo>
                      <a:lnTo>
                        <a:pt x="37154" y="66663"/>
                      </a:lnTo>
                      <a:lnTo>
                        <a:pt x="-79" y="-63"/>
                      </a:lnTo>
                      <a:lnTo>
                        <a:pt x="20506" y="-63"/>
                      </a:lnTo>
                      <a:lnTo>
                        <a:pt x="47497" y="48147"/>
                      </a:lnTo>
                      <a:lnTo>
                        <a:pt x="73520" y="-63"/>
                      </a:lnTo>
                      <a:lnTo>
                        <a:pt x="93538" y="-63"/>
                      </a:ln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3" name="Brīvforma: forma 642">
                  <a:extLst>
                    <a:ext uri="{FF2B5EF4-FFF2-40B4-BE49-F238E27FC236}">
                      <a16:creationId xmlns:a16="http://schemas.microsoft.com/office/drawing/2014/main" id="{38C53631-33C4-E182-913B-0DFDF368C298}"/>
                    </a:ext>
                  </a:extLst>
                </p:cNvPr>
                <p:cNvSpPr/>
                <p:nvPr/>
              </p:nvSpPr>
              <p:spPr>
                <a:xfrm>
                  <a:off x="7096906" y="5386335"/>
                  <a:ext cx="74199" cy="88173"/>
                </a:xfrm>
                <a:custGeom>
                  <a:avLst/>
                  <a:gdLst>
                    <a:gd name="connsiteX0" fmla="*/ 64244 w 74199"/>
                    <a:gd name="connsiteY0" fmla="*/ 23077 h 88173"/>
                    <a:gd name="connsiteX1" fmla="*/ 38288 w 74199"/>
                    <a:gd name="connsiteY1" fmla="*/ 15871 h 88173"/>
                    <a:gd name="connsiteX2" fmla="*/ 22441 w 74199"/>
                    <a:gd name="connsiteY2" fmla="*/ 25879 h 88173"/>
                    <a:gd name="connsiteX3" fmla="*/ 36286 w 74199"/>
                    <a:gd name="connsiteY3" fmla="*/ 34554 h 88173"/>
                    <a:gd name="connsiteX4" fmla="*/ 44961 w 74199"/>
                    <a:gd name="connsiteY4" fmla="*/ 35888 h 88173"/>
                    <a:gd name="connsiteX5" fmla="*/ 74120 w 74199"/>
                    <a:gd name="connsiteY5" fmla="*/ 60677 h 88173"/>
                    <a:gd name="connsiteX6" fmla="*/ 35919 w 74199"/>
                    <a:gd name="connsiteY6" fmla="*/ 88101 h 88173"/>
                    <a:gd name="connsiteX7" fmla="*/ -79 w 74199"/>
                    <a:gd name="connsiteY7" fmla="*/ 77325 h 88173"/>
                    <a:gd name="connsiteX8" fmla="*/ 8428 w 74199"/>
                    <a:gd name="connsiteY8" fmla="*/ 63580 h 88173"/>
                    <a:gd name="connsiteX9" fmla="*/ 36120 w 74199"/>
                    <a:gd name="connsiteY9" fmla="*/ 72154 h 88173"/>
                    <a:gd name="connsiteX10" fmla="*/ 55203 w 74199"/>
                    <a:gd name="connsiteY10" fmla="*/ 61912 h 88173"/>
                    <a:gd name="connsiteX11" fmla="*/ 40657 w 74199"/>
                    <a:gd name="connsiteY11" fmla="*/ 52603 h 88173"/>
                    <a:gd name="connsiteX12" fmla="*/ 31916 w 74199"/>
                    <a:gd name="connsiteY12" fmla="*/ 51469 h 88173"/>
                    <a:gd name="connsiteX13" fmla="*/ 3424 w 74199"/>
                    <a:gd name="connsiteY13" fmla="*/ 26847 h 88173"/>
                    <a:gd name="connsiteX14" fmla="*/ 38121 w 74199"/>
                    <a:gd name="connsiteY14" fmla="*/ -44 h 88173"/>
                    <a:gd name="connsiteX15" fmla="*/ 72118 w 74199"/>
                    <a:gd name="connsiteY15" fmla="*/ 8798 h 88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4199" h="88173">
                      <a:moveTo>
                        <a:pt x="64244" y="23077"/>
                      </a:moveTo>
                      <a:cubicBezTo>
                        <a:pt x="56337" y="18523"/>
                        <a:pt x="47396" y="16044"/>
                        <a:pt x="38288" y="15871"/>
                      </a:cubicBezTo>
                      <a:cubicBezTo>
                        <a:pt x="28279" y="15871"/>
                        <a:pt x="22441" y="19907"/>
                        <a:pt x="22441" y="25879"/>
                      </a:cubicBezTo>
                      <a:cubicBezTo>
                        <a:pt x="22441" y="31851"/>
                        <a:pt x="28580" y="33420"/>
                        <a:pt x="36286" y="34554"/>
                      </a:cubicBezTo>
                      <a:lnTo>
                        <a:pt x="44961" y="35888"/>
                      </a:lnTo>
                      <a:cubicBezTo>
                        <a:pt x="63277" y="38524"/>
                        <a:pt x="74120" y="46298"/>
                        <a:pt x="74120" y="60677"/>
                      </a:cubicBezTo>
                      <a:cubicBezTo>
                        <a:pt x="74120" y="76791"/>
                        <a:pt x="60107" y="88101"/>
                        <a:pt x="35919" y="88101"/>
                      </a:cubicBezTo>
                      <a:cubicBezTo>
                        <a:pt x="23108" y="88328"/>
                        <a:pt x="10497" y="84565"/>
                        <a:pt x="-79" y="77325"/>
                      </a:cubicBezTo>
                      <a:lnTo>
                        <a:pt x="8428" y="63580"/>
                      </a:lnTo>
                      <a:cubicBezTo>
                        <a:pt x="16369" y="69618"/>
                        <a:pt x="26178" y="72654"/>
                        <a:pt x="36120" y="72154"/>
                      </a:cubicBezTo>
                      <a:cubicBezTo>
                        <a:pt x="48631" y="72154"/>
                        <a:pt x="55203" y="68217"/>
                        <a:pt x="55203" y="61912"/>
                      </a:cubicBezTo>
                      <a:cubicBezTo>
                        <a:pt x="55203" y="57174"/>
                        <a:pt x="50666" y="54004"/>
                        <a:pt x="40657" y="52603"/>
                      </a:cubicBezTo>
                      <a:lnTo>
                        <a:pt x="31916" y="51469"/>
                      </a:lnTo>
                      <a:cubicBezTo>
                        <a:pt x="13332" y="48933"/>
                        <a:pt x="3424" y="40359"/>
                        <a:pt x="3424" y="26847"/>
                      </a:cubicBezTo>
                      <a:cubicBezTo>
                        <a:pt x="3424" y="10166"/>
                        <a:pt x="16769" y="-44"/>
                        <a:pt x="38121" y="-44"/>
                      </a:cubicBezTo>
                      <a:cubicBezTo>
                        <a:pt x="50065" y="-337"/>
                        <a:pt x="61842" y="2726"/>
                        <a:pt x="72118" y="8798"/>
                      </a:cubicBez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4" name="Brīvforma: forma 643">
                  <a:extLst>
                    <a:ext uri="{FF2B5EF4-FFF2-40B4-BE49-F238E27FC236}">
                      <a16:creationId xmlns:a16="http://schemas.microsoft.com/office/drawing/2014/main" id="{BBD22D53-BB9B-D20A-371C-33957E1CEBD8}"/>
                    </a:ext>
                  </a:extLst>
                </p:cNvPr>
                <p:cNvSpPr/>
                <p:nvPr/>
              </p:nvSpPr>
              <p:spPr>
                <a:xfrm>
                  <a:off x="7188984" y="5346451"/>
                  <a:ext cx="25760" cy="125912"/>
                </a:xfrm>
                <a:custGeom>
                  <a:avLst/>
                  <a:gdLst>
                    <a:gd name="connsiteX0" fmla="*/ 25681 w 25760"/>
                    <a:gd name="connsiteY0" fmla="*/ 12916 h 125912"/>
                    <a:gd name="connsiteX1" fmla="*/ 13103 w 25760"/>
                    <a:gd name="connsiteY1" fmla="*/ 25697 h 125912"/>
                    <a:gd name="connsiteX2" fmla="*/ 12702 w 25760"/>
                    <a:gd name="connsiteY2" fmla="*/ 25694 h 125912"/>
                    <a:gd name="connsiteX3" fmla="*/ -75 w 25760"/>
                    <a:gd name="connsiteY3" fmla="*/ 13457 h 125912"/>
                    <a:gd name="connsiteX4" fmla="*/ -75 w 25760"/>
                    <a:gd name="connsiteY4" fmla="*/ 12916 h 125912"/>
                    <a:gd name="connsiteX5" fmla="*/ 12302 w 25760"/>
                    <a:gd name="connsiteY5" fmla="*/ -59 h 125912"/>
                    <a:gd name="connsiteX6" fmla="*/ 12702 w 25760"/>
                    <a:gd name="connsiteY6" fmla="*/ -62 h 125912"/>
                    <a:gd name="connsiteX7" fmla="*/ 25681 w 25760"/>
                    <a:gd name="connsiteY7" fmla="*/ 12649 h 125912"/>
                    <a:gd name="connsiteX8" fmla="*/ 25681 w 25760"/>
                    <a:gd name="connsiteY8" fmla="*/ 12916 h 125912"/>
                    <a:gd name="connsiteX9" fmla="*/ 22011 w 25760"/>
                    <a:gd name="connsiteY9" fmla="*/ 125850 h 125912"/>
                    <a:gd name="connsiteX10" fmla="*/ 3594 w 25760"/>
                    <a:gd name="connsiteY10" fmla="*/ 125850 h 125912"/>
                    <a:gd name="connsiteX11" fmla="*/ 3594 w 25760"/>
                    <a:gd name="connsiteY11" fmla="*/ 41975 h 125912"/>
                    <a:gd name="connsiteX12" fmla="*/ 22011 w 25760"/>
                    <a:gd name="connsiteY12" fmla="*/ 41975 h 125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760" h="125912">
                      <a:moveTo>
                        <a:pt x="25681" y="12916"/>
                      </a:moveTo>
                      <a:cubicBezTo>
                        <a:pt x="25747" y="19919"/>
                        <a:pt x="20109" y="25641"/>
                        <a:pt x="13103" y="25697"/>
                      </a:cubicBezTo>
                      <a:cubicBezTo>
                        <a:pt x="12969" y="25697"/>
                        <a:pt x="12836" y="25697"/>
                        <a:pt x="12702" y="25694"/>
                      </a:cubicBezTo>
                      <a:cubicBezTo>
                        <a:pt x="5796" y="25844"/>
                        <a:pt x="58" y="20363"/>
                        <a:pt x="-75" y="13457"/>
                      </a:cubicBezTo>
                      <a:cubicBezTo>
                        <a:pt x="-75" y="13276"/>
                        <a:pt x="-75" y="13096"/>
                        <a:pt x="-75" y="12916"/>
                      </a:cubicBezTo>
                      <a:cubicBezTo>
                        <a:pt x="-242" y="5917"/>
                        <a:pt x="5296" y="108"/>
                        <a:pt x="12302" y="-59"/>
                      </a:cubicBezTo>
                      <a:cubicBezTo>
                        <a:pt x="12436" y="-62"/>
                        <a:pt x="12569" y="-62"/>
                        <a:pt x="12702" y="-62"/>
                      </a:cubicBezTo>
                      <a:cubicBezTo>
                        <a:pt x="19809" y="-135"/>
                        <a:pt x="25614" y="5553"/>
                        <a:pt x="25681" y="12649"/>
                      </a:cubicBezTo>
                      <a:cubicBezTo>
                        <a:pt x="25681" y="12736"/>
                        <a:pt x="25681" y="12826"/>
                        <a:pt x="25681" y="12916"/>
                      </a:cubicBezTo>
                      <a:close/>
                      <a:moveTo>
                        <a:pt x="22011" y="125850"/>
                      </a:moveTo>
                      <a:lnTo>
                        <a:pt x="3594" y="125850"/>
                      </a:lnTo>
                      <a:lnTo>
                        <a:pt x="3594" y="41975"/>
                      </a:lnTo>
                      <a:lnTo>
                        <a:pt x="22011" y="41975"/>
                      </a:ln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5" name="Brīvforma: forma 644">
                  <a:extLst>
                    <a:ext uri="{FF2B5EF4-FFF2-40B4-BE49-F238E27FC236}">
                      <a16:creationId xmlns:a16="http://schemas.microsoft.com/office/drawing/2014/main" id="{9947398B-EE58-10C1-BF9E-1BA8F5CCA8EC}"/>
                    </a:ext>
                  </a:extLst>
                </p:cNvPr>
                <p:cNvSpPr/>
                <p:nvPr/>
              </p:nvSpPr>
              <p:spPr>
                <a:xfrm>
                  <a:off x="7233895" y="5386235"/>
                  <a:ext cx="75533" cy="88352"/>
                </a:xfrm>
                <a:custGeom>
                  <a:avLst/>
                  <a:gdLst>
                    <a:gd name="connsiteX0" fmla="*/ 75321 w 75533"/>
                    <a:gd name="connsiteY0" fmla="*/ 13401 h 88352"/>
                    <a:gd name="connsiteX1" fmla="*/ 63577 w 75533"/>
                    <a:gd name="connsiteY1" fmla="*/ 25946 h 88352"/>
                    <a:gd name="connsiteX2" fmla="*/ 43560 w 75533"/>
                    <a:gd name="connsiteY2" fmla="*/ 17271 h 88352"/>
                    <a:gd name="connsiteX3" fmla="*/ 18738 w 75533"/>
                    <a:gd name="connsiteY3" fmla="*/ 44162 h 88352"/>
                    <a:gd name="connsiteX4" fmla="*/ 43560 w 75533"/>
                    <a:gd name="connsiteY4" fmla="*/ 71053 h 88352"/>
                    <a:gd name="connsiteX5" fmla="*/ 64145 w 75533"/>
                    <a:gd name="connsiteY5" fmla="*/ 62311 h 88352"/>
                    <a:gd name="connsiteX6" fmla="*/ 75455 w 75533"/>
                    <a:gd name="connsiteY6" fmla="*/ 74923 h 88352"/>
                    <a:gd name="connsiteX7" fmla="*/ 44060 w 75533"/>
                    <a:gd name="connsiteY7" fmla="*/ 88268 h 88352"/>
                    <a:gd name="connsiteX8" fmla="*/ -79 w 75533"/>
                    <a:gd name="connsiteY8" fmla="*/ 44095 h 88352"/>
                    <a:gd name="connsiteX9" fmla="*/ 44060 w 75533"/>
                    <a:gd name="connsiteY9" fmla="*/ -44 h 88352"/>
                    <a:gd name="connsiteX10" fmla="*/ 75321 w 75533"/>
                    <a:gd name="connsiteY10" fmla="*/ 13401 h 88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5533" h="88352">
                      <a:moveTo>
                        <a:pt x="75321" y="13401"/>
                      </a:moveTo>
                      <a:lnTo>
                        <a:pt x="63577" y="25946"/>
                      </a:lnTo>
                      <a:cubicBezTo>
                        <a:pt x="58339" y="20474"/>
                        <a:pt x="51133" y="17348"/>
                        <a:pt x="43560" y="17271"/>
                      </a:cubicBezTo>
                      <a:cubicBezTo>
                        <a:pt x="29447" y="17271"/>
                        <a:pt x="18738" y="28315"/>
                        <a:pt x="18738" y="44162"/>
                      </a:cubicBezTo>
                      <a:cubicBezTo>
                        <a:pt x="18738" y="60009"/>
                        <a:pt x="29447" y="71053"/>
                        <a:pt x="43560" y="71053"/>
                      </a:cubicBezTo>
                      <a:cubicBezTo>
                        <a:pt x="51267" y="70836"/>
                        <a:pt x="58640" y="67713"/>
                        <a:pt x="64145" y="62311"/>
                      </a:cubicBezTo>
                      <a:lnTo>
                        <a:pt x="75455" y="74923"/>
                      </a:lnTo>
                      <a:cubicBezTo>
                        <a:pt x="67481" y="83777"/>
                        <a:pt x="55971" y="88658"/>
                        <a:pt x="44060" y="88268"/>
                      </a:cubicBezTo>
                      <a:cubicBezTo>
                        <a:pt x="17370" y="88268"/>
                        <a:pt x="-79" y="69251"/>
                        <a:pt x="-79" y="44095"/>
                      </a:cubicBezTo>
                      <a:cubicBezTo>
                        <a:pt x="-79" y="18940"/>
                        <a:pt x="17336" y="-44"/>
                        <a:pt x="44060" y="-44"/>
                      </a:cubicBezTo>
                      <a:cubicBezTo>
                        <a:pt x="55971" y="-408"/>
                        <a:pt x="67414" y="4517"/>
                        <a:pt x="75321" y="13401"/>
                      </a:cubicBez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6" name="Brīvforma: forma 645">
                  <a:extLst>
                    <a:ext uri="{FF2B5EF4-FFF2-40B4-BE49-F238E27FC236}">
                      <a16:creationId xmlns:a16="http://schemas.microsoft.com/office/drawing/2014/main" id="{3D611272-C332-A35D-4AF3-41DFB632F0A3}"/>
                    </a:ext>
                  </a:extLst>
                </p:cNvPr>
                <p:cNvSpPr/>
                <p:nvPr/>
              </p:nvSpPr>
              <p:spPr>
                <a:xfrm>
                  <a:off x="7322607" y="5386336"/>
                  <a:ext cx="74199" cy="88173"/>
                </a:xfrm>
                <a:custGeom>
                  <a:avLst/>
                  <a:gdLst>
                    <a:gd name="connsiteX0" fmla="*/ 64211 w 74199"/>
                    <a:gd name="connsiteY0" fmla="*/ 23076 h 88173"/>
                    <a:gd name="connsiteX1" fmla="*/ 38288 w 74199"/>
                    <a:gd name="connsiteY1" fmla="*/ 15870 h 88173"/>
                    <a:gd name="connsiteX2" fmla="*/ 22441 w 74199"/>
                    <a:gd name="connsiteY2" fmla="*/ 25879 h 88173"/>
                    <a:gd name="connsiteX3" fmla="*/ 36253 w 74199"/>
                    <a:gd name="connsiteY3" fmla="*/ 34553 h 88173"/>
                    <a:gd name="connsiteX4" fmla="*/ 44928 w 74199"/>
                    <a:gd name="connsiteY4" fmla="*/ 35888 h 88173"/>
                    <a:gd name="connsiteX5" fmla="*/ 74120 w 74199"/>
                    <a:gd name="connsiteY5" fmla="*/ 60676 h 88173"/>
                    <a:gd name="connsiteX6" fmla="*/ 35920 w 74199"/>
                    <a:gd name="connsiteY6" fmla="*/ 88101 h 88173"/>
                    <a:gd name="connsiteX7" fmla="*/ -79 w 74199"/>
                    <a:gd name="connsiteY7" fmla="*/ 77324 h 88173"/>
                    <a:gd name="connsiteX8" fmla="*/ 8395 w 74199"/>
                    <a:gd name="connsiteY8" fmla="*/ 63579 h 88173"/>
                    <a:gd name="connsiteX9" fmla="*/ 36087 w 74199"/>
                    <a:gd name="connsiteY9" fmla="*/ 72153 h 88173"/>
                    <a:gd name="connsiteX10" fmla="*/ 55204 w 74199"/>
                    <a:gd name="connsiteY10" fmla="*/ 61911 h 88173"/>
                    <a:gd name="connsiteX11" fmla="*/ 40657 w 74199"/>
                    <a:gd name="connsiteY11" fmla="*/ 52602 h 88173"/>
                    <a:gd name="connsiteX12" fmla="*/ 31883 w 74199"/>
                    <a:gd name="connsiteY12" fmla="*/ 51468 h 88173"/>
                    <a:gd name="connsiteX13" fmla="*/ 3424 w 74199"/>
                    <a:gd name="connsiteY13" fmla="*/ 26846 h 88173"/>
                    <a:gd name="connsiteX14" fmla="*/ 38122 w 74199"/>
                    <a:gd name="connsiteY14" fmla="*/ -44 h 88173"/>
                    <a:gd name="connsiteX15" fmla="*/ 72118 w 74199"/>
                    <a:gd name="connsiteY15" fmla="*/ 8797 h 88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4199" h="88173">
                      <a:moveTo>
                        <a:pt x="64211" y="23076"/>
                      </a:moveTo>
                      <a:cubicBezTo>
                        <a:pt x="56304" y="18522"/>
                        <a:pt x="47397" y="16043"/>
                        <a:pt x="38288" y="15870"/>
                      </a:cubicBezTo>
                      <a:cubicBezTo>
                        <a:pt x="28279" y="15870"/>
                        <a:pt x="22441" y="19907"/>
                        <a:pt x="22441" y="25879"/>
                      </a:cubicBezTo>
                      <a:cubicBezTo>
                        <a:pt x="22441" y="31851"/>
                        <a:pt x="28547" y="33419"/>
                        <a:pt x="36253" y="34553"/>
                      </a:cubicBezTo>
                      <a:lnTo>
                        <a:pt x="44928" y="35888"/>
                      </a:lnTo>
                      <a:cubicBezTo>
                        <a:pt x="63244" y="38523"/>
                        <a:pt x="74120" y="46297"/>
                        <a:pt x="74120" y="60676"/>
                      </a:cubicBezTo>
                      <a:cubicBezTo>
                        <a:pt x="74120" y="76791"/>
                        <a:pt x="60108" y="88101"/>
                        <a:pt x="35920" y="88101"/>
                      </a:cubicBezTo>
                      <a:cubicBezTo>
                        <a:pt x="23108" y="88338"/>
                        <a:pt x="10497" y="84571"/>
                        <a:pt x="-79" y="77324"/>
                      </a:cubicBezTo>
                      <a:lnTo>
                        <a:pt x="8395" y="63579"/>
                      </a:lnTo>
                      <a:cubicBezTo>
                        <a:pt x="16336" y="69608"/>
                        <a:pt x="26144" y="72644"/>
                        <a:pt x="36087" y="72153"/>
                      </a:cubicBezTo>
                      <a:cubicBezTo>
                        <a:pt x="48631" y="72153"/>
                        <a:pt x="55204" y="68216"/>
                        <a:pt x="55204" y="61911"/>
                      </a:cubicBezTo>
                      <a:cubicBezTo>
                        <a:pt x="55204" y="57173"/>
                        <a:pt x="50633" y="54004"/>
                        <a:pt x="40657" y="52602"/>
                      </a:cubicBezTo>
                      <a:lnTo>
                        <a:pt x="31883" y="51468"/>
                      </a:lnTo>
                      <a:cubicBezTo>
                        <a:pt x="13299" y="48932"/>
                        <a:pt x="3424" y="40358"/>
                        <a:pt x="3424" y="26846"/>
                      </a:cubicBezTo>
                      <a:cubicBezTo>
                        <a:pt x="3424" y="10165"/>
                        <a:pt x="16769" y="-44"/>
                        <a:pt x="38122" y="-44"/>
                      </a:cubicBezTo>
                      <a:cubicBezTo>
                        <a:pt x="50066" y="-331"/>
                        <a:pt x="61843" y="2731"/>
                        <a:pt x="72118" y="8797"/>
                      </a:cubicBez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7" name="Brīvforma: forma 646">
                  <a:extLst>
                    <a:ext uri="{FF2B5EF4-FFF2-40B4-BE49-F238E27FC236}">
                      <a16:creationId xmlns:a16="http://schemas.microsoft.com/office/drawing/2014/main" id="{759729D5-8622-26E4-1805-B8019CC12185}"/>
                    </a:ext>
                  </a:extLst>
                </p:cNvPr>
                <p:cNvSpPr/>
                <p:nvPr/>
              </p:nvSpPr>
              <p:spPr>
                <a:xfrm>
                  <a:off x="7459629" y="5386366"/>
                  <a:ext cx="86643" cy="88357"/>
                </a:xfrm>
                <a:custGeom>
                  <a:avLst/>
                  <a:gdLst>
                    <a:gd name="connsiteX0" fmla="*/ 86564 w 86643"/>
                    <a:gd name="connsiteY0" fmla="*/ 86002 h 88357"/>
                    <a:gd name="connsiteX1" fmla="*/ 68248 w 86643"/>
                    <a:gd name="connsiteY1" fmla="*/ 86002 h 88357"/>
                    <a:gd name="connsiteX2" fmla="*/ 68248 w 86643"/>
                    <a:gd name="connsiteY2" fmla="*/ 75993 h 88357"/>
                    <a:gd name="connsiteX3" fmla="*/ 41858 w 86643"/>
                    <a:gd name="connsiteY3" fmla="*/ 88271 h 88357"/>
                    <a:gd name="connsiteX4" fmla="*/ -79 w 86643"/>
                    <a:gd name="connsiteY4" fmla="*/ 44098 h 88357"/>
                    <a:gd name="connsiteX5" fmla="*/ 41858 w 86643"/>
                    <a:gd name="connsiteY5" fmla="*/ -41 h 88357"/>
                    <a:gd name="connsiteX6" fmla="*/ 68248 w 86643"/>
                    <a:gd name="connsiteY6" fmla="*/ 12303 h 88357"/>
                    <a:gd name="connsiteX7" fmla="*/ 68248 w 86643"/>
                    <a:gd name="connsiteY7" fmla="*/ 2127 h 88357"/>
                    <a:gd name="connsiteX8" fmla="*/ 86564 w 86643"/>
                    <a:gd name="connsiteY8" fmla="*/ 2127 h 88357"/>
                    <a:gd name="connsiteX9" fmla="*/ 18738 w 86643"/>
                    <a:gd name="connsiteY9" fmla="*/ 44031 h 88357"/>
                    <a:gd name="connsiteX10" fmla="*/ 44060 w 86643"/>
                    <a:gd name="connsiteY10" fmla="*/ 70922 h 88357"/>
                    <a:gd name="connsiteX11" fmla="*/ 69382 w 86643"/>
                    <a:gd name="connsiteY11" fmla="*/ 44031 h 88357"/>
                    <a:gd name="connsiteX12" fmla="*/ 44060 w 86643"/>
                    <a:gd name="connsiteY12" fmla="*/ 17141 h 88357"/>
                    <a:gd name="connsiteX13" fmla="*/ 18738 w 86643"/>
                    <a:gd name="connsiteY13" fmla="*/ 44031 h 8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6643" h="88357">
                      <a:moveTo>
                        <a:pt x="86564" y="86002"/>
                      </a:moveTo>
                      <a:lnTo>
                        <a:pt x="68248" y="86002"/>
                      </a:lnTo>
                      <a:lnTo>
                        <a:pt x="68248" y="75993"/>
                      </a:lnTo>
                      <a:cubicBezTo>
                        <a:pt x="61943" y="84100"/>
                        <a:pt x="52134" y="88671"/>
                        <a:pt x="41858" y="88271"/>
                      </a:cubicBezTo>
                      <a:cubicBezTo>
                        <a:pt x="18504" y="88271"/>
                        <a:pt x="-79" y="69754"/>
                        <a:pt x="-79" y="44098"/>
                      </a:cubicBezTo>
                      <a:cubicBezTo>
                        <a:pt x="-79" y="18442"/>
                        <a:pt x="18404" y="-41"/>
                        <a:pt x="41858" y="-41"/>
                      </a:cubicBezTo>
                      <a:cubicBezTo>
                        <a:pt x="52134" y="-418"/>
                        <a:pt x="61943" y="4176"/>
                        <a:pt x="68248" y="12303"/>
                      </a:cubicBezTo>
                      <a:lnTo>
                        <a:pt x="68248" y="2127"/>
                      </a:lnTo>
                      <a:lnTo>
                        <a:pt x="86564" y="2127"/>
                      </a:lnTo>
                      <a:close/>
                      <a:moveTo>
                        <a:pt x="18738" y="44031"/>
                      </a:moveTo>
                      <a:cubicBezTo>
                        <a:pt x="18738" y="58744"/>
                        <a:pt x="28279" y="70922"/>
                        <a:pt x="44060" y="70922"/>
                      </a:cubicBezTo>
                      <a:cubicBezTo>
                        <a:pt x="59207" y="70922"/>
                        <a:pt x="69382" y="59378"/>
                        <a:pt x="69382" y="44031"/>
                      </a:cubicBezTo>
                      <a:cubicBezTo>
                        <a:pt x="69382" y="28684"/>
                        <a:pt x="59374" y="17141"/>
                        <a:pt x="44060" y="17141"/>
                      </a:cubicBezTo>
                      <a:cubicBezTo>
                        <a:pt x="28279" y="17141"/>
                        <a:pt x="18738" y="29318"/>
                        <a:pt x="18738" y="44031"/>
                      </a:cubicBez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8" name="Brīvforma: forma 647">
                  <a:extLst>
                    <a:ext uri="{FF2B5EF4-FFF2-40B4-BE49-F238E27FC236}">
                      <a16:creationId xmlns:a16="http://schemas.microsoft.com/office/drawing/2014/main" id="{99C77834-E3C0-4453-360B-9BADDE8E0232}"/>
                    </a:ext>
                  </a:extLst>
                </p:cNvPr>
                <p:cNvSpPr/>
                <p:nvPr/>
              </p:nvSpPr>
              <p:spPr>
                <a:xfrm>
                  <a:off x="7574998" y="5386282"/>
                  <a:ext cx="78069" cy="86149"/>
                </a:xfrm>
                <a:custGeom>
                  <a:avLst/>
                  <a:gdLst>
                    <a:gd name="connsiteX0" fmla="*/ 77990 w 78069"/>
                    <a:gd name="connsiteY0" fmla="*/ 33339 h 86149"/>
                    <a:gd name="connsiteX1" fmla="*/ 77990 w 78069"/>
                    <a:gd name="connsiteY1" fmla="*/ 86086 h 86149"/>
                    <a:gd name="connsiteX2" fmla="*/ 59574 w 78069"/>
                    <a:gd name="connsiteY2" fmla="*/ 86086 h 86149"/>
                    <a:gd name="connsiteX3" fmla="*/ 59574 w 78069"/>
                    <a:gd name="connsiteY3" fmla="*/ 39378 h 86149"/>
                    <a:gd name="connsiteX4" fmla="*/ 40057 w 78069"/>
                    <a:gd name="connsiteY4" fmla="*/ 17392 h 86149"/>
                    <a:gd name="connsiteX5" fmla="*/ 18271 w 78069"/>
                    <a:gd name="connsiteY5" fmla="*/ 37206 h 86149"/>
                    <a:gd name="connsiteX6" fmla="*/ 18304 w 78069"/>
                    <a:gd name="connsiteY6" fmla="*/ 39578 h 86149"/>
                    <a:gd name="connsiteX7" fmla="*/ 18304 w 78069"/>
                    <a:gd name="connsiteY7" fmla="*/ 86086 h 86149"/>
                    <a:gd name="connsiteX8" fmla="*/ -79 w 78069"/>
                    <a:gd name="connsiteY8" fmla="*/ 86086 h 86149"/>
                    <a:gd name="connsiteX9" fmla="*/ -79 w 78069"/>
                    <a:gd name="connsiteY9" fmla="*/ 2145 h 86149"/>
                    <a:gd name="connsiteX10" fmla="*/ 18137 w 78069"/>
                    <a:gd name="connsiteY10" fmla="*/ 2145 h 86149"/>
                    <a:gd name="connsiteX11" fmla="*/ 18137 w 78069"/>
                    <a:gd name="connsiteY11" fmla="*/ 12388 h 86149"/>
                    <a:gd name="connsiteX12" fmla="*/ 43893 w 78069"/>
                    <a:gd name="connsiteY12" fmla="*/ -24 h 86149"/>
                    <a:gd name="connsiteX13" fmla="*/ 77990 w 78069"/>
                    <a:gd name="connsiteY13" fmla="*/ 33339 h 86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8069" h="86149">
                      <a:moveTo>
                        <a:pt x="77990" y="33339"/>
                      </a:moveTo>
                      <a:lnTo>
                        <a:pt x="77990" y="86086"/>
                      </a:lnTo>
                      <a:lnTo>
                        <a:pt x="59574" y="86086"/>
                      </a:lnTo>
                      <a:lnTo>
                        <a:pt x="59574" y="39378"/>
                      </a:lnTo>
                      <a:cubicBezTo>
                        <a:pt x="59574" y="25266"/>
                        <a:pt x="52301" y="17392"/>
                        <a:pt x="40057" y="17392"/>
                      </a:cubicBezTo>
                      <a:cubicBezTo>
                        <a:pt x="28580" y="16852"/>
                        <a:pt x="18838" y="25723"/>
                        <a:pt x="18271" y="37206"/>
                      </a:cubicBezTo>
                      <a:cubicBezTo>
                        <a:pt x="18237" y="37997"/>
                        <a:pt x="18237" y="38788"/>
                        <a:pt x="18304" y="39578"/>
                      </a:cubicBezTo>
                      <a:lnTo>
                        <a:pt x="18304" y="86086"/>
                      </a:lnTo>
                      <a:lnTo>
                        <a:pt x="-79" y="86086"/>
                      </a:lnTo>
                      <a:lnTo>
                        <a:pt x="-79" y="2145"/>
                      </a:lnTo>
                      <a:lnTo>
                        <a:pt x="18137" y="2145"/>
                      </a:lnTo>
                      <a:lnTo>
                        <a:pt x="18137" y="12388"/>
                      </a:lnTo>
                      <a:cubicBezTo>
                        <a:pt x="24042" y="4134"/>
                        <a:pt x="33751" y="-544"/>
                        <a:pt x="43893" y="-24"/>
                      </a:cubicBezTo>
                      <a:cubicBezTo>
                        <a:pt x="63878" y="-24"/>
                        <a:pt x="77990" y="13722"/>
                        <a:pt x="77990" y="33339"/>
                      </a:cubicBez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9" name="Brīvforma: forma 648">
                  <a:extLst>
                    <a:ext uri="{FF2B5EF4-FFF2-40B4-BE49-F238E27FC236}">
                      <a16:creationId xmlns:a16="http://schemas.microsoft.com/office/drawing/2014/main" id="{C1A4C8BA-040E-838A-DEE3-BCDD4BDA139A}"/>
                    </a:ext>
                  </a:extLst>
                </p:cNvPr>
                <p:cNvSpPr/>
                <p:nvPr/>
              </p:nvSpPr>
              <p:spPr>
                <a:xfrm>
                  <a:off x="7674886" y="5346285"/>
                  <a:ext cx="86643" cy="128438"/>
                </a:xfrm>
                <a:custGeom>
                  <a:avLst/>
                  <a:gdLst>
                    <a:gd name="connsiteX0" fmla="*/ 68248 w 86643"/>
                    <a:gd name="connsiteY0" fmla="*/ 52317 h 128438"/>
                    <a:gd name="connsiteX1" fmla="*/ 68248 w 86643"/>
                    <a:gd name="connsiteY1" fmla="*/ -63 h 128438"/>
                    <a:gd name="connsiteX2" fmla="*/ 86564 w 86643"/>
                    <a:gd name="connsiteY2" fmla="*/ -63 h 128438"/>
                    <a:gd name="connsiteX3" fmla="*/ 86564 w 86643"/>
                    <a:gd name="connsiteY3" fmla="*/ 126083 h 128438"/>
                    <a:gd name="connsiteX4" fmla="*/ 68248 w 86643"/>
                    <a:gd name="connsiteY4" fmla="*/ 126083 h 128438"/>
                    <a:gd name="connsiteX5" fmla="*/ 68248 w 86643"/>
                    <a:gd name="connsiteY5" fmla="*/ 116074 h 128438"/>
                    <a:gd name="connsiteX6" fmla="*/ 41858 w 86643"/>
                    <a:gd name="connsiteY6" fmla="*/ 128351 h 128438"/>
                    <a:gd name="connsiteX7" fmla="*/ -79 w 86643"/>
                    <a:gd name="connsiteY7" fmla="*/ 84179 h 128438"/>
                    <a:gd name="connsiteX8" fmla="*/ 41858 w 86643"/>
                    <a:gd name="connsiteY8" fmla="*/ 40039 h 128438"/>
                    <a:gd name="connsiteX9" fmla="*/ 68248 w 86643"/>
                    <a:gd name="connsiteY9" fmla="*/ 52317 h 128438"/>
                    <a:gd name="connsiteX10" fmla="*/ 18738 w 86643"/>
                    <a:gd name="connsiteY10" fmla="*/ 84112 h 128438"/>
                    <a:gd name="connsiteX11" fmla="*/ 44060 w 86643"/>
                    <a:gd name="connsiteY11" fmla="*/ 111003 h 128438"/>
                    <a:gd name="connsiteX12" fmla="*/ 69382 w 86643"/>
                    <a:gd name="connsiteY12" fmla="*/ 84112 h 128438"/>
                    <a:gd name="connsiteX13" fmla="*/ 44060 w 86643"/>
                    <a:gd name="connsiteY13" fmla="*/ 57221 h 128438"/>
                    <a:gd name="connsiteX14" fmla="*/ 18738 w 86643"/>
                    <a:gd name="connsiteY14" fmla="*/ 84112 h 1284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86643" h="128438">
                      <a:moveTo>
                        <a:pt x="68248" y="52317"/>
                      </a:moveTo>
                      <a:lnTo>
                        <a:pt x="68248" y="-63"/>
                      </a:lnTo>
                      <a:lnTo>
                        <a:pt x="86564" y="-63"/>
                      </a:lnTo>
                      <a:lnTo>
                        <a:pt x="86564" y="126083"/>
                      </a:lnTo>
                      <a:lnTo>
                        <a:pt x="68248" y="126083"/>
                      </a:lnTo>
                      <a:lnTo>
                        <a:pt x="68248" y="116074"/>
                      </a:lnTo>
                      <a:cubicBezTo>
                        <a:pt x="61943" y="124181"/>
                        <a:pt x="52134" y="128752"/>
                        <a:pt x="41858" y="128351"/>
                      </a:cubicBezTo>
                      <a:cubicBezTo>
                        <a:pt x="18504" y="128351"/>
                        <a:pt x="-79" y="109835"/>
                        <a:pt x="-79" y="84179"/>
                      </a:cubicBezTo>
                      <a:cubicBezTo>
                        <a:pt x="-79" y="58523"/>
                        <a:pt x="18404" y="40039"/>
                        <a:pt x="41858" y="40039"/>
                      </a:cubicBezTo>
                      <a:cubicBezTo>
                        <a:pt x="52134" y="39646"/>
                        <a:pt x="61943" y="44217"/>
                        <a:pt x="68248" y="52317"/>
                      </a:cubicBezTo>
                      <a:close/>
                      <a:moveTo>
                        <a:pt x="18738" y="84112"/>
                      </a:moveTo>
                      <a:cubicBezTo>
                        <a:pt x="18738" y="98825"/>
                        <a:pt x="28279" y="111003"/>
                        <a:pt x="44060" y="111003"/>
                      </a:cubicBezTo>
                      <a:cubicBezTo>
                        <a:pt x="59207" y="111003"/>
                        <a:pt x="69382" y="99459"/>
                        <a:pt x="69382" y="84112"/>
                      </a:cubicBezTo>
                      <a:cubicBezTo>
                        <a:pt x="69382" y="68765"/>
                        <a:pt x="59374" y="57221"/>
                        <a:pt x="44060" y="57221"/>
                      </a:cubicBezTo>
                      <a:cubicBezTo>
                        <a:pt x="28279" y="57221"/>
                        <a:pt x="18738" y="69399"/>
                        <a:pt x="18738" y="84112"/>
                      </a:cubicBez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597" name="Grafika 53">
                <a:extLst>
                  <a:ext uri="{FF2B5EF4-FFF2-40B4-BE49-F238E27FC236}">
                    <a16:creationId xmlns:a16="http://schemas.microsoft.com/office/drawing/2014/main" id="{86F5D9A1-C900-5148-0DFB-BC02AD470239}"/>
                  </a:ext>
                </a:extLst>
              </p:cNvPr>
              <p:cNvGrpSpPr/>
              <p:nvPr/>
            </p:nvGrpSpPr>
            <p:grpSpPr>
              <a:xfrm>
                <a:off x="5058662" y="5549799"/>
                <a:ext cx="2117380" cy="162911"/>
                <a:chOff x="5058662" y="5549799"/>
                <a:chExt cx="2117380" cy="162911"/>
              </a:xfrm>
              <a:grpFill/>
            </p:grpSpPr>
            <p:sp>
              <p:nvSpPr>
                <p:cNvPr id="598" name="Brīvforma: forma 597">
                  <a:extLst>
                    <a:ext uri="{FF2B5EF4-FFF2-40B4-BE49-F238E27FC236}">
                      <a16:creationId xmlns:a16="http://schemas.microsoft.com/office/drawing/2014/main" id="{47235883-88C5-E1B7-FFF5-CFBB3A2B0E4B}"/>
                    </a:ext>
                  </a:extLst>
                </p:cNvPr>
                <p:cNvSpPr/>
                <p:nvPr/>
              </p:nvSpPr>
              <p:spPr>
                <a:xfrm>
                  <a:off x="5058662" y="5553269"/>
                  <a:ext cx="121708" cy="122675"/>
                </a:xfrm>
                <a:custGeom>
                  <a:avLst/>
                  <a:gdLst>
                    <a:gd name="connsiteX0" fmla="*/ 121629 w 121708"/>
                    <a:gd name="connsiteY0" fmla="*/ 122613 h 122675"/>
                    <a:gd name="connsiteX1" fmla="*/ 100310 w 121708"/>
                    <a:gd name="connsiteY1" fmla="*/ 122613 h 122675"/>
                    <a:gd name="connsiteX2" fmla="*/ 88233 w 121708"/>
                    <a:gd name="connsiteY2" fmla="*/ 91318 h 122675"/>
                    <a:gd name="connsiteX3" fmla="*/ 32683 w 121708"/>
                    <a:gd name="connsiteY3" fmla="*/ 91318 h 122675"/>
                    <a:gd name="connsiteX4" fmla="*/ 20606 w 121708"/>
                    <a:gd name="connsiteY4" fmla="*/ 122613 h 122675"/>
                    <a:gd name="connsiteX5" fmla="*/ -79 w 121708"/>
                    <a:gd name="connsiteY5" fmla="*/ 122613 h 122675"/>
                    <a:gd name="connsiteX6" fmla="*/ 48364 w 121708"/>
                    <a:gd name="connsiteY6" fmla="*/ -63 h 122675"/>
                    <a:gd name="connsiteX7" fmla="*/ 73319 w 121708"/>
                    <a:gd name="connsiteY7" fmla="*/ -63 h 122675"/>
                    <a:gd name="connsiteX8" fmla="*/ 39956 w 121708"/>
                    <a:gd name="connsiteY8" fmla="*/ 72568 h 122675"/>
                    <a:gd name="connsiteX9" fmla="*/ 80959 w 121708"/>
                    <a:gd name="connsiteY9" fmla="*/ 72568 h 122675"/>
                    <a:gd name="connsiteX10" fmla="*/ 60475 w 121708"/>
                    <a:gd name="connsiteY10" fmla="*/ 19621 h 122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1708" h="122675">
                      <a:moveTo>
                        <a:pt x="121629" y="122613"/>
                      </a:moveTo>
                      <a:lnTo>
                        <a:pt x="100310" y="122613"/>
                      </a:lnTo>
                      <a:lnTo>
                        <a:pt x="88233" y="91318"/>
                      </a:lnTo>
                      <a:lnTo>
                        <a:pt x="32683" y="91318"/>
                      </a:lnTo>
                      <a:lnTo>
                        <a:pt x="20606" y="122613"/>
                      </a:lnTo>
                      <a:lnTo>
                        <a:pt x="-79" y="122613"/>
                      </a:lnTo>
                      <a:lnTo>
                        <a:pt x="48364" y="-63"/>
                      </a:lnTo>
                      <a:lnTo>
                        <a:pt x="73319" y="-63"/>
                      </a:lnTo>
                      <a:close/>
                      <a:moveTo>
                        <a:pt x="39956" y="72568"/>
                      </a:moveTo>
                      <a:lnTo>
                        <a:pt x="80959" y="72568"/>
                      </a:lnTo>
                      <a:lnTo>
                        <a:pt x="60475" y="19621"/>
                      </a:ln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99" name="Brīvforma: forma 598">
                  <a:extLst>
                    <a:ext uri="{FF2B5EF4-FFF2-40B4-BE49-F238E27FC236}">
                      <a16:creationId xmlns:a16="http://schemas.microsoft.com/office/drawing/2014/main" id="{DE9CEE1D-BA9D-CDC6-1D56-25EB3007526A}"/>
                    </a:ext>
                  </a:extLst>
                </p:cNvPr>
                <p:cNvSpPr/>
                <p:nvPr/>
              </p:nvSpPr>
              <p:spPr>
                <a:xfrm>
                  <a:off x="5190580" y="5589748"/>
                  <a:ext cx="75500" cy="88355"/>
                </a:xfrm>
                <a:custGeom>
                  <a:avLst/>
                  <a:gdLst>
                    <a:gd name="connsiteX0" fmla="*/ 75288 w 75500"/>
                    <a:gd name="connsiteY0" fmla="*/ 13403 h 88355"/>
                    <a:gd name="connsiteX1" fmla="*/ 63544 w 75500"/>
                    <a:gd name="connsiteY1" fmla="*/ 25947 h 88355"/>
                    <a:gd name="connsiteX2" fmla="*/ 43526 w 75500"/>
                    <a:gd name="connsiteY2" fmla="*/ 17273 h 88355"/>
                    <a:gd name="connsiteX3" fmla="*/ 18738 w 75500"/>
                    <a:gd name="connsiteY3" fmla="*/ 44164 h 88355"/>
                    <a:gd name="connsiteX4" fmla="*/ 43526 w 75500"/>
                    <a:gd name="connsiteY4" fmla="*/ 71054 h 88355"/>
                    <a:gd name="connsiteX5" fmla="*/ 64145 w 75500"/>
                    <a:gd name="connsiteY5" fmla="*/ 62313 h 88355"/>
                    <a:gd name="connsiteX6" fmla="*/ 75421 w 75500"/>
                    <a:gd name="connsiteY6" fmla="*/ 74924 h 88355"/>
                    <a:gd name="connsiteX7" fmla="*/ 44060 w 75500"/>
                    <a:gd name="connsiteY7" fmla="*/ 88270 h 88355"/>
                    <a:gd name="connsiteX8" fmla="*/ -79 w 75500"/>
                    <a:gd name="connsiteY8" fmla="*/ 44097 h 88355"/>
                    <a:gd name="connsiteX9" fmla="*/ 44060 w 75500"/>
                    <a:gd name="connsiteY9" fmla="*/ -42 h 88355"/>
                    <a:gd name="connsiteX10" fmla="*/ 75288 w 75500"/>
                    <a:gd name="connsiteY10" fmla="*/ 13403 h 88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5500" h="88355">
                      <a:moveTo>
                        <a:pt x="75288" y="13403"/>
                      </a:moveTo>
                      <a:lnTo>
                        <a:pt x="63544" y="25947"/>
                      </a:lnTo>
                      <a:cubicBezTo>
                        <a:pt x="58316" y="20473"/>
                        <a:pt x="51097" y="17347"/>
                        <a:pt x="43526" y="17273"/>
                      </a:cubicBezTo>
                      <a:cubicBezTo>
                        <a:pt x="29447" y="17273"/>
                        <a:pt x="18738" y="28316"/>
                        <a:pt x="18738" y="44164"/>
                      </a:cubicBezTo>
                      <a:cubicBezTo>
                        <a:pt x="18738" y="60011"/>
                        <a:pt x="29447" y="71054"/>
                        <a:pt x="43526" y="71054"/>
                      </a:cubicBezTo>
                      <a:cubicBezTo>
                        <a:pt x="51253" y="70837"/>
                        <a:pt x="58616" y="67718"/>
                        <a:pt x="64145" y="62313"/>
                      </a:cubicBezTo>
                      <a:lnTo>
                        <a:pt x="75421" y="74924"/>
                      </a:lnTo>
                      <a:cubicBezTo>
                        <a:pt x="67451" y="83782"/>
                        <a:pt x="55971" y="88670"/>
                        <a:pt x="44060" y="88270"/>
                      </a:cubicBezTo>
                      <a:cubicBezTo>
                        <a:pt x="17370" y="88270"/>
                        <a:pt x="-79" y="69253"/>
                        <a:pt x="-79" y="44097"/>
                      </a:cubicBezTo>
                      <a:cubicBezTo>
                        <a:pt x="-79" y="18941"/>
                        <a:pt x="17336" y="-42"/>
                        <a:pt x="44060" y="-42"/>
                      </a:cubicBezTo>
                      <a:cubicBezTo>
                        <a:pt x="55951" y="-423"/>
                        <a:pt x="67394" y="4505"/>
                        <a:pt x="75288" y="13403"/>
                      </a:cubicBez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0" name="Brīvforma: forma 599">
                  <a:extLst>
                    <a:ext uri="{FF2B5EF4-FFF2-40B4-BE49-F238E27FC236}">
                      <a16:creationId xmlns:a16="http://schemas.microsoft.com/office/drawing/2014/main" id="{FC2B986B-12D6-0D3D-C7D8-F794C8DBE922}"/>
                    </a:ext>
                  </a:extLst>
                </p:cNvPr>
                <p:cNvSpPr/>
                <p:nvPr/>
              </p:nvSpPr>
              <p:spPr>
                <a:xfrm>
                  <a:off x="5278791" y="5589750"/>
                  <a:ext cx="75533" cy="88352"/>
                </a:xfrm>
                <a:custGeom>
                  <a:avLst/>
                  <a:gdLst>
                    <a:gd name="connsiteX0" fmla="*/ 75321 w 75533"/>
                    <a:gd name="connsiteY0" fmla="*/ 13401 h 88352"/>
                    <a:gd name="connsiteX1" fmla="*/ 63578 w 75533"/>
                    <a:gd name="connsiteY1" fmla="*/ 25946 h 88352"/>
                    <a:gd name="connsiteX2" fmla="*/ 43560 w 75533"/>
                    <a:gd name="connsiteY2" fmla="*/ 17271 h 88352"/>
                    <a:gd name="connsiteX3" fmla="*/ 18771 w 75533"/>
                    <a:gd name="connsiteY3" fmla="*/ 44162 h 88352"/>
                    <a:gd name="connsiteX4" fmla="*/ 43560 w 75533"/>
                    <a:gd name="connsiteY4" fmla="*/ 71053 h 88352"/>
                    <a:gd name="connsiteX5" fmla="*/ 64145 w 75533"/>
                    <a:gd name="connsiteY5" fmla="*/ 62311 h 88352"/>
                    <a:gd name="connsiteX6" fmla="*/ 75455 w 75533"/>
                    <a:gd name="connsiteY6" fmla="*/ 74923 h 88352"/>
                    <a:gd name="connsiteX7" fmla="*/ 44060 w 75533"/>
                    <a:gd name="connsiteY7" fmla="*/ 88268 h 88352"/>
                    <a:gd name="connsiteX8" fmla="*/ -79 w 75533"/>
                    <a:gd name="connsiteY8" fmla="*/ 44095 h 88352"/>
                    <a:gd name="connsiteX9" fmla="*/ 44060 w 75533"/>
                    <a:gd name="connsiteY9" fmla="*/ -44 h 88352"/>
                    <a:gd name="connsiteX10" fmla="*/ 75321 w 75533"/>
                    <a:gd name="connsiteY10" fmla="*/ 13401 h 88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5533" h="88352">
                      <a:moveTo>
                        <a:pt x="75321" y="13401"/>
                      </a:moveTo>
                      <a:lnTo>
                        <a:pt x="63578" y="25946"/>
                      </a:lnTo>
                      <a:cubicBezTo>
                        <a:pt x="58339" y="20474"/>
                        <a:pt x="51133" y="17348"/>
                        <a:pt x="43560" y="17271"/>
                      </a:cubicBezTo>
                      <a:cubicBezTo>
                        <a:pt x="29447" y="17271"/>
                        <a:pt x="18771" y="28315"/>
                        <a:pt x="18771" y="44162"/>
                      </a:cubicBezTo>
                      <a:cubicBezTo>
                        <a:pt x="18771" y="60009"/>
                        <a:pt x="29447" y="71053"/>
                        <a:pt x="43560" y="71053"/>
                      </a:cubicBezTo>
                      <a:cubicBezTo>
                        <a:pt x="51267" y="70836"/>
                        <a:pt x="58640" y="67713"/>
                        <a:pt x="64145" y="62311"/>
                      </a:cubicBezTo>
                      <a:lnTo>
                        <a:pt x="75455" y="74923"/>
                      </a:lnTo>
                      <a:cubicBezTo>
                        <a:pt x="67481" y="83777"/>
                        <a:pt x="55971" y="88658"/>
                        <a:pt x="44060" y="88268"/>
                      </a:cubicBezTo>
                      <a:cubicBezTo>
                        <a:pt x="17370" y="88268"/>
                        <a:pt x="-79" y="69251"/>
                        <a:pt x="-79" y="44095"/>
                      </a:cubicBezTo>
                      <a:cubicBezTo>
                        <a:pt x="-79" y="18940"/>
                        <a:pt x="17370" y="-44"/>
                        <a:pt x="44060" y="-44"/>
                      </a:cubicBezTo>
                      <a:cubicBezTo>
                        <a:pt x="55971" y="-408"/>
                        <a:pt x="67414" y="4517"/>
                        <a:pt x="75321" y="13401"/>
                      </a:cubicBez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1" name="Brīvforma: forma 600">
                  <a:extLst>
                    <a:ext uri="{FF2B5EF4-FFF2-40B4-BE49-F238E27FC236}">
                      <a16:creationId xmlns:a16="http://schemas.microsoft.com/office/drawing/2014/main" id="{F4A47282-3857-8500-6F80-EC000BD7F376}"/>
                    </a:ext>
                  </a:extLst>
                </p:cNvPr>
                <p:cNvSpPr/>
                <p:nvPr/>
              </p:nvSpPr>
              <p:spPr>
                <a:xfrm>
                  <a:off x="5366870" y="5589835"/>
                  <a:ext cx="81472" cy="88349"/>
                </a:xfrm>
                <a:custGeom>
                  <a:avLst/>
                  <a:gdLst>
                    <a:gd name="connsiteX0" fmla="*/ 81393 w 81472"/>
                    <a:gd name="connsiteY0" fmla="*/ 43976 h 88349"/>
                    <a:gd name="connsiteX1" fmla="*/ 81059 w 81472"/>
                    <a:gd name="connsiteY1" fmla="*/ 50816 h 88349"/>
                    <a:gd name="connsiteX2" fmla="*/ 19038 w 81472"/>
                    <a:gd name="connsiteY2" fmla="*/ 50816 h 88349"/>
                    <a:gd name="connsiteX3" fmla="*/ 43993 w 81472"/>
                    <a:gd name="connsiteY3" fmla="*/ 72201 h 88349"/>
                    <a:gd name="connsiteX4" fmla="*/ 68282 w 81472"/>
                    <a:gd name="connsiteY4" fmla="*/ 63360 h 88349"/>
                    <a:gd name="connsiteX5" fmla="*/ 77390 w 81472"/>
                    <a:gd name="connsiteY5" fmla="*/ 76405 h 88349"/>
                    <a:gd name="connsiteX6" fmla="*/ 42859 w 81472"/>
                    <a:gd name="connsiteY6" fmla="*/ 88249 h 88349"/>
                    <a:gd name="connsiteX7" fmla="*/ -79 w 81472"/>
                    <a:gd name="connsiteY7" fmla="*/ 44076 h 88349"/>
                    <a:gd name="connsiteX8" fmla="*/ 41725 w 81472"/>
                    <a:gd name="connsiteY8" fmla="*/ -63 h 88349"/>
                    <a:gd name="connsiteX9" fmla="*/ 81393 w 81472"/>
                    <a:gd name="connsiteY9" fmla="*/ 43976 h 88349"/>
                    <a:gd name="connsiteX10" fmla="*/ 19105 w 81472"/>
                    <a:gd name="connsiteY10" fmla="*/ 36903 h 88349"/>
                    <a:gd name="connsiteX11" fmla="*/ 62676 w 81472"/>
                    <a:gd name="connsiteY11" fmla="*/ 36903 h 88349"/>
                    <a:gd name="connsiteX12" fmla="*/ 41358 w 81472"/>
                    <a:gd name="connsiteY12" fmla="*/ 16218 h 88349"/>
                    <a:gd name="connsiteX13" fmla="*/ 19105 w 81472"/>
                    <a:gd name="connsiteY13" fmla="*/ 36903 h 88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1472" h="88349">
                      <a:moveTo>
                        <a:pt x="81393" y="43976"/>
                      </a:moveTo>
                      <a:cubicBezTo>
                        <a:pt x="81393" y="46345"/>
                        <a:pt x="81393" y="48714"/>
                        <a:pt x="81059" y="50816"/>
                      </a:cubicBezTo>
                      <a:lnTo>
                        <a:pt x="19038" y="50816"/>
                      </a:lnTo>
                      <a:cubicBezTo>
                        <a:pt x="20239" y="63494"/>
                        <a:pt x="31282" y="72942"/>
                        <a:pt x="43993" y="72201"/>
                      </a:cubicBezTo>
                      <a:cubicBezTo>
                        <a:pt x="52835" y="72001"/>
                        <a:pt x="61376" y="68895"/>
                        <a:pt x="68282" y="63360"/>
                      </a:cubicBezTo>
                      <a:lnTo>
                        <a:pt x="77390" y="76405"/>
                      </a:lnTo>
                      <a:cubicBezTo>
                        <a:pt x="67748" y="84516"/>
                        <a:pt x="55437" y="88736"/>
                        <a:pt x="42859" y="88249"/>
                      </a:cubicBezTo>
                      <a:cubicBezTo>
                        <a:pt x="17703" y="88249"/>
                        <a:pt x="-79" y="70700"/>
                        <a:pt x="-79" y="44076"/>
                      </a:cubicBezTo>
                      <a:cubicBezTo>
                        <a:pt x="-79" y="17453"/>
                        <a:pt x="17003" y="-63"/>
                        <a:pt x="41725" y="-63"/>
                      </a:cubicBezTo>
                      <a:cubicBezTo>
                        <a:pt x="65379" y="-63"/>
                        <a:pt x="81327" y="17786"/>
                        <a:pt x="81393" y="43976"/>
                      </a:cubicBezTo>
                      <a:close/>
                      <a:moveTo>
                        <a:pt x="19105" y="36903"/>
                      </a:moveTo>
                      <a:lnTo>
                        <a:pt x="62676" y="36903"/>
                      </a:lnTo>
                      <a:cubicBezTo>
                        <a:pt x="60641" y="23858"/>
                        <a:pt x="53035" y="16218"/>
                        <a:pt x="41358" y="16218"/>
                      </a:cubicBezTo>
                      <a:cubicBezTo>
                        <a:pt x="28313" y="16218"/>
                        <a:pt x="21040" y="24626"/>
                        <a:pt x="19105" y="36903"/>
                      </a:cubicBez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2" name="Brīvforma: forma 601">
                  <a:extLst>
                    <a:ext uri="{FF2B5EF4-FFF2-40B4-BE49-F238E27FC236}">
                      <a16:creationId xmlns:a16="http://schemas.microsoft.com/office/drawing/2014/main" id="{8A8055AF-56E4-1B71-D411-AF0059D88B02}"/>
                    </a:ext>
                  </a:extLst>
                </p:cNvPr>
                <p:cNvSpPr/>
                <p:nvPr/>
              </p:nvSpPr>
              <p:spPr>
                <a:xfrm>
                  <a:off x="5471062" y="5549799"/>
                  <a:ext cx="18383" cy="126145"/>
                </a:xfrm>
                <a:custGeom>
                  <a:avLst/>
                  <a:gdLst>
                    <a:gd name="connsiteX0" fmla="*/ 18304 w 18383"/>
                    <a:gd name="connsiteY0" fmla="*/ 126083 h 126145"/>
                    <a:gd name="connsiteX1" fmla="*/ -79 w 18383"/>
                    <a:gd name="connsiteY1" fmla="*/ 126083 h 126145"/>
                    <a:gd name="connsiteX2" fmla="*/ -79 w 18383"/>
                    <a:gd name="connsiteY2" fmla="*/ -63 h 126145"/>
                    <a:gd name="connsiteX3" fmla="*/ 18304 w 18383"/>
                    <a:gd name="connsiteY3" fmla="*/ -63 h 126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383" h="126145">
                      <a:moveTo>
                        <a:pt x="18304" y="126083"/>
                      </a:moveTo>
                      <a:lnTo>
                        <a:pt x="-79" y="126083"/>
                      </a:lnTo>
                      <a:lnTo>
                        <a:pt x="-79" y="-63"/>
                      </a:lnTo>
                      <a:lnTo>
                        <a:pt x="18304" y="-63"/>
                      </a:ln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3" name="Brīvforma: forma 602">
                  <a:extLst>
                    <a:ext uri="{FF2B5EF4-FFF2-40B4-BE49-F238E27FC236}">
                      <a16:creationId xmlns:a16="http://schemas.microsoft.com/office/drawing/2014/main" id="{B844DFF9-6525-7A90-046E-A1AA4FE8E273}"/>
                    </a:ext>
                  </a:extLst>
                </p:cNvPr>
                <p:cNvSpPr/>
                <p:nvPr/>
              </p:nvSpPr>
              <p:spPr>
                <a:xfrm>
                  <a:off x="5512132" y="5589835"/>
                  <a:ext cx="81472" cy="88349"/>
                </a:xfrm>
                <a:custGeom>
                  <a:avLst/>
                  <a:gdLst>
                    <a:gd name="connsiteX0" fmla="*/ 81393 w 81472"/>
                    <a:gd name="connsiteY0" fmla="*/ 43976 h 88349"/>
                    <a:gd name="connsiteX1" fmla="*/ 81059 w 81472"/>
                    <a:gd name="connsiteY1" fmla="*/ 50816 h 88349"/>
                    <a:gd name="connsiteX2" fmla="*/ 19038 w 81472"/>
                    <a:gd name="connsiteY2" fmla="*/ 50816 h 88349"/>
                    <a:gd name="connsiteX3" fmla="*/ 43993 w 81472"/>
                    <a:gd name="connsiteY3" fmla="*/ 72201 h 88349"/>
                    <a:gd name="connsiteX4" fmla="*/ 68282 w 81472"/>
                    <a:gd name="connsiteY4" fmla="*/ 63360 h 88349"/>
                    <a:gd name="connsiteX5" fmla="*/ 77390 w 81472"/>
                    <a:gd name="connsiteY5" fmla="*/ 76405 h 88349"/>
                    <a:gd name="connsiteX6" fmla="*/ 42859 w 81472"/>
                    <a:gd name="connsiteY6" fmla="*/ 88249 h 88349"/>
                    <a:gd name="connsiteX7" fmla="*/ -79 w 81472"/>
                    <a:gd name="connsiteY7" fmla="*/ 44076 h 88349"/>
                    <a:gd name="connsiteX8" fmla="*/ 41724 w 81472"/>
                    <a:gd name="connsiteY8" fmla="*/ -63 h 88349"/>
                    <a:gd name="connsiteX9" fmla="*/ 81393 w 81472"/>
                    <a:gd name="connsiteY9" fmla="*/ 43976 h 88349"/>
                    <a:gd name="connsiteX10" fmla="*/ 19105 w 81472"/>
                    <a:gd name="connsiteY10" fmla="*/ 36903 h 88349"/>
                    <a:gd name="connsiteX11" fmla="*/ 62476 w 81472"/>
                    <a:gd name="connsiteY11" fmla="*/ 36903 h 88349"/>
                    <a:gd name="connsiteX12" fmla="*/ 41191 w 81472"/>
                    <a:gd name="connsiteY12" fmla="*/ 16218 h 88349"/>
                    <a:gd name="connsiteX13" fmla="*/ 19105 w 81472"/>
                    <a:gd name="connsiteY13" fmla="*/ 36903 h 88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1472" h="88349">
                      <a:moveTo>
                        <a:pt x="81393" y="43976"/>
                      </a:moveTo>
                      <a:cubicBezTo>
                        <a:pt x="81393" y="46345"/>
                        <a:pt x="81393" y="48714"/>
                        <a:pt x="81059" y="50816"/>
                      </a:cubicBezTo>
                      <a:lnTo>
                        <a:pt x="19038" y="50816"/>
                      </a:lnTo>
                      <a:cubicBezTo>
                        <a:pt x="20239" y="63494"/>
                        <a:pt x="31282" y="72942"/>
                        <a:pt x="43993" y="72201"/>
                      </a:cubicBezTo>
                      <a:cubicBezTo>
                        <a:pt x="52835" y="72001"/>
                        <a:pt x="61375" y="68895"/>
                        <a:pt x="68282" y="63360"/>
                      </a:cubicBezTo>
                      <a:lnTo>
                        <a:pt x="77390" y="76405"/>
                      </a:lnTo>
                      <a:cubicBezTo>
                        <a:pt x="67748" y="84516"/>
                        <a:pt x="55437" y="88736"/>
                        <a:pt x="42859" y="88249"/>
                      </a:cubicBezTo>
                      <a:cubicBezTo>
                        <a:pt x="17703" y="88249"/>
                        <a:pt x="-79" y="70700"/>
                        <a:pt x="-79" y="44076"/>
                      </a:cubicBezTo>
                      <a:cubicBezTo>
                        <a:pt x="-79" y="17453"/>
                        <a:pt x="17003" y="-63"/>
                        <a:pt x="41724" y="-63"/>
                      </a:cubicBezTo>
                      <a:cubicBezTo>
                        <a:pt x="65212" y="-63"/>
                        <a:pt x="81326" y="17786"/>
                        <a:pt x="81393" y="43976"/>
                      </a:cubicBezTo>
                      <a:close/>
                      <a:moveTo>
                        <a:pt x="19105" y="36903"/>
                      </a:moveTo>
                      <a:lnTo>
                        <a:pt x="62476" y="36903"/>
                      </a:lnTo>
                      <a:cubicBezTo>
                        <a:pt x="60474" y="23858"/>
                        <a:pt x="52868" y="16218"/>
                        <a:pt x="41191" y="16218"/>
                      </a:cubicBezTo>
                      <a:cubicBezTo>
                        <a:pt x="28313" y="16218"/>
                        <a:pt x="21040" y="24626"/>
                        <a:pt x="19105" y="36903"/>
                      </a:cubicBez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4" name="Brīvforma: forma 603">
                  <a:extLst>
                    <a:ext uri="{FF2B5EF4-FFF2-40B4-BE49-F238E27FC236}">
                      <a16:creationId xmlns:a16="http://schemas.microsoft.com/office/drawing/2014/main" id="{4B64A876-0B70-788E-B334-9468BE65BC4D}"/>
                    </a:ext>
                  </a:extLst>
                </p:cNvPr>
                <p:cNvSpPr/>
                <p:nvPr/>
              </p:nvSpPr>
              <p:spPr>
                <a:xfrm>
                  <a:off x="5616258" y="5589791"/>
                  <a:ext cx="56650" cy="86154"/>
                </a:xfrm>
                <a:custGeom>
                  <a:avLst/>
                  <a:gdLst>
                    <a:gd name="connsiteX0" fmla="*/ 56571 w 56650"/>
                    <a:gd name="connsiteY0" fmla="*/ 2350 h 86154"/>
                    <a:gd name="connsiteX1" fmla="*/ 52201 w 56650"/>
                    <a:gd name="connsiteY1" fmla="*/ 20466 h 86154"/>
                    <a:gd name="connsiteX2" fmla="*/ 38255 w 56650"/>
                    <a:gd name="connsiteY2" fmla="*/ 17397 h 86154"/>
                    <a:gd name="connsiteX3" fmla="*/ 18237 w 56650"/>
                    <a:gd name="connsiteY3" fmla="*/ 39917 h 86154"/>
                    <a:gd name="connsiteX4" fmla="*/ 18237 w 56650"/>
                    <a:gd name="connsiteY4" fmla="*/ 86091 h 86154"/>
                    <a:gd name="connsiteX5" fmla="*/ -79 w 56650"/>
                    <a:gd name="connsiteY5" fmla="*/ 86091 h 86154"/>
                    <a:gd name="connsiteX6" fmla="*/ -79 w 56650"/>
                    <a:gd name="connsiteY6" fmla="*/ 2150 h 86154"/>
                    <a:gd name="connsiteX7" fmla="*/ 18070 w 56650"/>
                    <a:gd name="connsiteY7" fmla="*/ 2150 h 86154"/>
                    <a:gd name="connsiteX8" fmla="*/ 18070 w 56650"/>
                    <a:gd name="connsiteY8" fmla="*/ 11625 h 86154"/>
                    <a:gd name="connsiteX9" fmla="*/ 42425 w 56650"/>
                    <a:gd name="connsiteY9" fmla="*/ -19 h 86154"/>
                    <a:gd name="connsiteX10" fmla="*/ 56571 w 56650"/>
                    <a:gd name="connsiteY10" fmla="*/ 2350 h 86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6650" h="86154">
                      <a:moveTo>
                        <a:pt x="56571" y="2350"/>
                      </a:moveTo>
                      <a:lnTo>
                        <a:pt x="52201" y="20466"/>
                      </a:lnTo>
                      <a:cubicBezTo>
                        <a:pt x="47830" y="18438"/>
                        <a:pt x="43059" y="17390"/>
                        <a:pt x="38255" y="17397"/>
                      </a:cubicBezTo>
                      <a:cubicBezTo>
                        <a:pt x="26611" y="17397"/>
                        <a:pt x="18237" y="25637"/>
                        <a:pt x="18237" y="39917"/>
                      </a:cubicBezTo>
                      <a:lnTo>
                        <a:pt x="18237" y="86091"/>
                      </a:lnTo>
                      <a:lnTo>
                        <a:pt x="-79" y="86091"/>
                      </a:lnTo>
                      <a:lnTo>
                        <a:pt x="-79" y="2150"/>
                      </a:lnTo>
                      <a:lnTo>
                        <a:pt x="18070" y="2150"/>
                      </a:lnTo>
                      <a:lnTo>
                        <a:pt x="18070" y="11625"/>
                      </a:lnTo>
                      <a:cubicBezTo>
                        <a:pt x="23675" y="3838"/>
                        <a:pt x="32850" y="-556"/>
                        <a:pt x="42425" y="-19"/>
                      </a:cubicBezTo>
                      <a:cubicBezTo>
                        <a:pt x="47263" y="-165"/>
                        <a:pt x="52067" y="639"/>
                        <a:pt x="56571" y="2350"/>
                      </a:cubicBez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5" name="Brīvforma: forma 604">
                  <a:extLst>
                    <a:ext uri="{FF2B5EF4-FFF2-40B4-BE49-F238E27FC236}">
                      <a16:creationId xmlns:a16="http://schemas.microsoft.com/office/drawing/2014/main" id="{5E9F9339-1461-62FC-17B3-606E3611CC29}"/>
                    </a:ext>
                  </a:extLst>
                </p:cNvPr>
                <p:cNvSpPr/>
                <p:nvPr/>
              </p:nvSpPr>
              <p:spPr>
                <a:xfrm>
                  <a:off x="5682016" y="5589881"/>
                  <a:ext cx="86643" cy="88356"/>
                </a:xfrm>
                <a:custGeom>
                  <a:avLst/>
                  <a:gdLst>
                    <a:gd name="connsiteX0" fmla="*/ 86565 w 86643"/>
                    <a:gd name="connsiteY0" fmla="*/ 86002 h 88356"/>
                    <a:gd name="connsiteX1" fmla="*/ 68248 w 86643"/>
                    <a:gd name="connsiteY1" fmla="*/ 86002 h 88356"/>
                    <a:gd name="connsiteX2" fmla="*/ 68248 w 86643"/>
                    <a:gd name="connsiteY2" fmla="*/ 75993 h 88356"/>
                    <a:gd name="connsiteX3" fmla="*/ 41892 w 86643"/>
                    <a:gd name="connsiteY3" fmla="*/ 88270 h 88356"/>
                    <a:gd name="connsiteX4" fmla="*/ -79 w 86643"/>
                    <a:gd name="connsiteY4" fmla="*/ 44098 h 88356"/>
                    <a:gd name="connsiteX5" fmla="*/ 41892 w 86643"/>
                    <a:gd name="connsiteY5" fmla="*/ -42 h 88356"/>
                    <a:gd name="connsiteX6" fmla="*/ 68248 w 86643"/>
                    <a:gd name="connsiteY6" fmla="*/ 12303 h 88356"/>
                    <a:gd name="connsiteX7" fmla="*/ 68248 w 86643"/>
                    <a:gd name="connsiteY7" fmla="*/ 2127 h 88356"/>
                    <a:gd name="connsiteX8" fmla="*/ 86565 w 86643"/>
                    <a:gd name="connsiteY8" fmla="*/ 2127 h 88356"/>
                    <a:gd name="connsiteX9" fmla="*/ 18771 w 86643"/>
                    <a:gd name="connsiteY9" fmla="*/ 44031 h 88356"/>
                    <a:gd name="connsiteX10" fmla="*/ 44093 w 86643"/>
                    <a:gd name="connsiteY10" fmla="*/ 70921 h 88356"/>
                    <a:gd name="connsiteX11" fmla="*/ 69383 w 86643"/>
                    <a:gd name="connsiteY11" fmla="*/ 44031 h 88356"/>
                    <a:gd name="connsiteX12" fmla="*/ 44093 w 86643"/>
                    <a:gd name="connsiteY12" fmla="*/ 17140 h 88356"/>
                    <a:gd name="connsiteX13" fmla="*/ 18771 w 86643"/>
                    <a:gd name="connsiteY13" fmla="*/ 44031 h 88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6643" h="88356">
                      <a:moveTo>
                        <a:pt x="86565" y="86002"/>
                      </a:moveTo>
                      <a:lnTo>
                        <a:pt x="68248" y="86002"/>
                      </a:lnTo>
                      <a:lnTo>
                        <a:pt x="68248" y="75993"/>
                      </a:lnTo>
                      <a:cubicBezTo>
                        <a:pt x="61943" y="84093"/>
                        <a:pt x="52134" y="88664"/>
                        <a:pt x="41892" y="88270"/>
                      </a:cubicBezTo>
                      <a:cubicBezTo>
                        <a:pt x="18538" y="88270"/>
                        <a:pt x="-79" y="69754"/>
                        <a:pt x="-79" y="44098"/>
                      </a:cubicBezTo>
                      <a:cubicBezTo>
                        <a:pt x="-79" y="18441"/>
                        <a:pt x="18404" y="-42"/>
                        <a:pt x="41892" y="-42"/>
                      </a:cubicBezTo>
                      <a:cubicBezTo>
                        <a:pt x="52167" y="-415"/>
                        <a:pt x="61976" y="4182"/>
                        <a:pt x="68248" y="12303"/>
                      </a:cubicBezTo>
                      <a:lnTo>
                        <a:pt x="68248" y="2127"/>
                      </a:lnTo>
                      <a:lnTo>
                        <a:pt x="86565" y="2127"/>
                      </a:lnTo>
                      <a:close/>
                      <a:moveTo>
                        <a:pt x="18771" y="44031"/>
                      </a:moveTo>
                      <a:cubicBezTo>
                        <a:pt x="18771" y="58744"/>
                        <a:pt x="28313" y="70921"/>
                        <a:pt x="44093" y="70921"/>
                      </a:cubicBezTo>
                      <a:cubicBezTo>
                        <a:pt x="59240" y="70921"/>
                        <a:pt x="69383" y="59378"/>
                        <a:pt x="69383" y="44031"/>
                      </a:cubicBezTo>
                      <a:cubicBezTo>
                        <a:pt x="69383" y="28684"/>
                        <a:pt x="59374" y="17140"/>
                        <a:pt x="44093" y="17140"/>
                      </a:cubicBezTo>
                      <a:cubicBezTo>
                        <a:pt x="28313" y="17140"/>
                        <a:pt x="18771" y="29318"/>
                        <a:pt x="18771" y="44031"/>
                      </a:cubicBez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6" name="Brīvforma: forma 605">
                  <a:extLst>
                    <a:ext uri="{FF2B5EF4-FFF2-40B4-BE49-F238E27FC236}">
                      <a16:creationId xmlns:a16="http://schemas.microsoft.com/office/drawing/2014/main" id="{FF6C2132-B826-DA6C-0950-4BA4B0D53E6D}"/>
                    </a:ext>
                  </a:extLst>
                </p:cNvPr>
                <p:cNvSpPr/>
                <p:nvPr/>
              </p:nvSpPr>
              <p:spPr>
                <a:xfrm>
                  <a:off x="5787476" y="5566614"/>
                  <a:ext cx="72464" cy="111532"/>
                </a:xfrm>
                <a:custGeom>
                  <a:avLst/>
                  <a:gdLst>
                    <a:gd name="connsiteX0" fmla="*/ 67047 w 72464"/>
                    <a:gd name="connsiteY0" fmla="*/ 41975 h 111532"/>
                    <a:gd name="connsiteX1" fmla="*/ 34886 w 72464"/>
                    <a:gd name="connsiteY1" fmla="*/ 41975 h 111532"/>
                    <a:gd name="connsiteX2" fmla="*/ 34886 w 72464"/>
                    <a:gd name="connsiteY2" fmla="*/ 78507 h 111532"/>
                    <a:gd name="connsiteX3" fmla="*/ 48231 w 72464"/>
                    <a:gd name="connsiteY3" fmla="*/ 94188 h 111532"/>
                    <a:gd name="connsiteX4" fmla="*/ 65112 w 72464"/>
                    <a:gd name="connsiteY4" fmla="*/ 88516 h 111532"/>
                    <a:gd name="connsiteX5" fmla="*/ 72386 w 72464"/>
                    <a:gd name="connsiteY5" fmla="*/ 103129 h 111532"/>
                    <a:gd name="connsiteX6" fmla="*/ 46629 w 72464"/>
                    <a:gd name="connsiteY6" fmla="*/ 111470 h 111532"/>
                    <a:gd name="connsiteX7" fmla="*/ 16602 w 72464"/>
                    <a:gd name="connsiteY7" fmla="*/ 78874 h 111532"/>
                    <a:gd name="connsiteX8" fmla="*/ 16602 w 72464"/>
                    <a:gd name="connsiteY8" fmla="*/ 41975 h 111532"/>
                    <a:gd name="connsiteX9" fmla="*/ -79 w 72464"/>
                    <a:gd name="connsiteY9" fmla="*/ 41975 h 111532"/>
                    <a:gd name="connsiteX10" fmla="*/ -79 w 72464"/>
                    <a:gd name="connsiteY10" fmla="*/ 25293 h 111532"/>
                    <a:gd name="connsiteX11" fmla="*/ 16602 w 72464"/>
                    <a:gd name="connsiteY11" fmla="*/ 25293 h 111532"/>
                    <a:gd name="connsiteX12" fmla="*/ 16602 w 72464"/>
                    <a:gd name="connsiteY12" fmla="*/ -63 h 111532"/>
                    <a:gd name="connsiteX13" fmla="*/ 34985 w 72464"/>
                    <a:gd name="connsiteY13" fmla="*/ -63 h 111532"/>
                    <a:gd name="connsiteX14" fmla="*/ 34985 w 72464"/>
                    <a:gd name="connsiteY14" fmla="*/ 25326 h 111532"/>
                    <a:gd name="connsiteX15" fmla="*/ 67147 w 72464"/>
                    <a:gd name="connsiteY15" fmla="*/ 25326 h 111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2464" h="111532">
                      <a:moveTo>
                        <a:pt x="67047" y="41975"/>
                      </a:moveTo>
                      <a:lnTo>
                        <a:pt x="34886" y="41975"/>
                      </a:lnTo>
                      <a:lnTo>
                        <a:pt x="34886" y="78507"/>
                      </a:lnTo>
                      <a:cubicBezTo>
                        <a:pt x="34886" y="89817"/>
                        <a:pt x="40857" y="94188"/>
                        <a:pt x="48231" y="94188"/>
                      </a:cubicBezTo>
                      <a:cubicBezTo>
                        <a:pt x="54269" y="93847"/>
                        <a:pt x="60108" y="91889"/>
                        <a:pt x="65112" y="88516"/>
                      </a:cubicBezTo>
                      <a:lnTo>
                        <a:pt x="72386" y="103129"/>
                      </a:lnTo>
                      <a:cubicBezTo>
                        <a:pt x="64846" y="108474"/>
                        <a:pt x="55871" y="111386"/>
                        <a:pt x="46629" y="111470"/>
                      </a:cubicBezTo>
                      <a:cubicBezTo>
                        <a:pt x="27646" y="111470"/>
                        <a:pt x="16602" y="101194"/>
                        <a:pt x="16602" y="78874"/>
                      </a:cubicBezTo>
                      <a:lnTo>
                        <a:pt x="16602" y="41975"/>
                      </a:lnTo>
                      <a:lnTo>
                        <a:pt x="-79" y="41975"/>
                      </a:lnTo>
                      <a:lnTo>
                        <a:pt x="-79" y="25293"/>
                      </a:lnTo>
                      <a:lnTo>
                        <a:pt x="16602" y="25293"/>
                      </a:lnTo>
                      <a:lnTo>
                        <a:pt x="16602" y="-63"/>
                      </a:lnTo>
                      <a:lnTo>
                        <a:pt x="34985" y="-63"/>
                      </a:lnTo>
                      <a:lnTo>
                        <a:pt x="34985" y="25326"/>
                      </a:lnTo>
                      <a:lnTo>
                        <a:pt x="67147" y="25326"/>
                      </a:ln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7" name="Brīvforma: forma 606">
                  <a:extLst>
                    <a:ext uri="{FF2B5EF4-FFF2-40B4-BE49-F238E27FC236}">
                      <a16:creationId xmlns:a16="http://schemas.microsoft.com/office/drawing/2014/main" id="{2CFE5ADC-FE9F-F8B3-CB87-2260A1DB3988}"/>
                    </a:ext>
                  </a:extLst>
                </p:cNvPr>
                <p:cNvSpPr/>
                <p:nvPr/>
              </p:nvSpPr>
              <p:spPr>
                <a:xfrm>
                  <a:off x="5870917" y="5589835"/>
                  <a:ext cx="90313" cy="88311"/>
                </a:xfrm>
                <a:custGeom>
                  <a:avLst/>
                  <a:gdLst>
                    <a:gd name="connsiteX0" fmla="*/ 90235 w 90313"/>
                    <a:gd name="connsiteY0" fmla="*/ 44076 h 88311"/>
                    <a:gd name="connsiteX1" fmla="*/ 45028 w 90313"/>
                    <a:gd name="connsiteY1" fmla="*/ 88249 h 88311"/>
                    <a:gd name="connsiteX2" fmla="*/ -79 w 90313"/>
                    <a:gd name="connsiteY2" fmla="*/ 44076 h 88311"/>
                    <a:gd name="connsiteX3" fmla="*/ 45028 w 90313"/>
                    <a:gd name="connsiteY3" fmla="*/ -63 h 88311"/>
                    <a:gd name="connsiteX4" fmla="*/ 90235 w 90313"/>
                    <a:gd name="connsiteY4" fmla="*/ 44076 h 88311"/>
                    <a:gd name="connsiteX5" fmla="*/ 18738 w 90313"/>
                    <a:gd name="connsiteY5" fmla="*/ 44076 h 88311"/>
                    <a:gd name="connsiteX6" fmla="*/ 45628 w 90313"/>
                    <a:gd name="connsiteY6" fmla="*/ 69826 h 88311"/>
                    <a:gd name="connsiteX7" fmla="*/ 71385 w 90313"/>
                    <a:gd name="connsiteY7" fmla="*/ 42942 h 88311"/>
                    <a:gd name="connsiteX8" fmla="*/ 45028 w 90313"/>
                    <a:gd name="connsiteY8" fmla="*/ 17186 h 88311"/>
                    <a:gd name="connsiteX9" fmla="*/ 18704 w 90313"/>
                    <a:gd name="connsiteY9" fmla="*/ 42308 h 88311"/>
                    <a:gd name="connsiteX10" fmla="*/ 18738 w 90313"/>
                    <a:gd name="connsiteY10" fmla="*/ 44076 h 88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0313" h="88311">
                      <a:moveTo>
                        <a:pt x="90235" y="44076"/>
                      </a:moveTo>
                      <a:cubicBezTo>
                        <a:pt x="90235" y="69232"/>
                        <a:pt x="70951" y="88249"/>
                        <a:pt x="45028" y="88249"/>
                      </a:cubicBezTo>
                      <a:cubicBezTo>
                        <a:pt x="19105" y="88249"/>
                        <a:pt x="-79" y="69232"/>
                        <a:pt x="-79" y="44076"/>
                      </a:cubicBezTo>
                      <a:cubicBezTo>
                        <a:pt x="-79" y="18921"/>
                        <a:pt x="19105" y="-63"/>
                        <a:pt x="45028" y="-63"/>
                      </a:cubicBezTo>
                      <a:cubicBezTo>
                        <a:pt x="70951" y="-63"/>
                        <a:pt x="90235" y="18921"/>
                        <a:pt x="90235" y="44076"/>
                      </a:cubicBezTo>
                      <a:close/>
                      <a:moveTo>
                        <a:pt x="18738" y="44076"/>
                      </a:moveTo>
                      <a:cubicBezTo>
                        <a:pt x="19038" y="58613"/>
                        <a:pt x="31082" y="70140"/>
                        <a:pt x="45628" y="69826"/>
                      </a:cubicBezTo>
                      <a:cubicBezTo>
                        <a:pt x="60141" y="69512"/>
                        <a:pt x="71685" y="57478"/>
                        <a:pt x="71385" y="42942"/>
                      </a:cubicBezTo>
                      <a:cubicBezTo>
                        <a:pt x="71051" y="28619"/>
                        <a:pt x="59341" y="17173"/>
                        <a:pt x="45028" y="17186"/>
                      </a:cubicBezTo>
                      <a:cubicBezTo>
                        <a:pt x="30815" y="16859"/>
                        <a:pt x="19038" y="28106"/>
                        <a:pt x="18704" y="42308"/>
                      </a:cubicBezTo>
                      <a:cubicBezTo>
                        <a:pt x="18704" y="42899"/>
                        <a:pt x="18704" y="43486"/>
                        <a:pt x="18738" y="44076"/>
                      </a:cubicBez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8" name="Brīvforma: forma 607">
                  <a:extLst>
                    <a:ext uri="{FF2B5EF4-FFF2-40B4-BE49-F238E27FC236}">
                      <a16:creationId xmlns:a16="http://schemas.microsoft.com/office/drawing/2014/main" id="{76DB6B92-1D1D-BC51-3CD2-2B0FE5F3F1EE}"/>
                    </a:ext>
                  </a:extLst>
                </p:cNvPr>
                <p:cNvSpPr/>
                <p:nvPr/>
              </p:nvSpPr>
              <p:spPr>
                <a:xfrm>
                  <a:off x="5983951" y="5589789"/>
                  <a:ext cx="56583" cy="86155"/>
                </a:xfrm>
                <a:custGeom>
                  <a:avLst/>
                  <a:gdLst>
                    <a:gd name="connsiteX0" fmla="*/ 56505 w 56583"/>
                    <a:gd name="connsiteY0" fmla="*/ 2352 h 86155"/>
                    <a:gd name="connsiteX1" fmla="*/ 52167 w 56583"/>
                    <a:gd name="connsiteY1" fmla="*/ 20468 h 86155"/>
                    <a:gd name="connsiteX2" fmla="*/ 38255 w 56583"/>
                    <a:gd name="connsiteY2" fmla="*/ 17398 h 86155"/>
                    <a:gd name="connsiteX3" fmla="*/ 18237 w 56583"/>
                    <a:gd name="connsiteY3" fmla="*/ 39918 h 86155"/>
                    <a:gd name="connsiteX4" fmla="*/ 18237 w 56583"/>
                    <a:gd name="connsiteY4" fmla="*/ 86093 h 86155"/>
                    <a:gd name="connsiteX5" fmla="*/ -79 w 56583"/>
                    <a:gd name="connsiteY5" fmla="*/ 86093 h 86155"/>
                    <a:gd name="connsiteX6" fmla="*/ -79 w 56583"/>
                    <a:gd name="connsiteY6" fmla="*/ 2151 h 86155"/>
                    <a:gd name="connsiteX7" fmla="*/ 18071 w 56583"/>
                    <a:gd name="connsiteY7" fmla="*/ 2151 h 86155"/>
                    <a:gd name="connsiteX8" fmla="*/ 18071 w 56583"/>
                    <a:gd name="connsiteY8" fmla="*/ 11627 h 86155"/>
                    <a:gd name="connsiteX9" fmla="*/ 42425 w 56583"/>
                    <a:gd name="connsiteY9" fmla="*/ -17 h 86155"/>
                    <a:gd name="connsiteX10" fmla="*/ 56505 w 56583"/>
                    <a:gd name="connsiteY10" fmla="*/ 2352 h 86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6583" h="86155">
                      <a:moveTo>
                        <a:pt x="56505" y="2352"/>
                      </a:moveTo>
                      <a:lnTo>
                        <a:pt x="52167" y="20468"/>
                      </a:lnTo>
                      <a:cubicBezTo>
                        <a:pt x="47797" y="18436"/>
                        <a:pt x="43059" y="17388"/>
                        <a:pt x="38255" y="17398"/>
                      </a:cubicBezTo>
                      <a:cubicBezTo>
                        <a:pt x="26578" y="17398"/>
                        <a:pt x="18237" y="25639"/>
                        <a:pt x="18237" y="39918"/>
                      </a:cubicBezTo>
                      <a:lnTo>
                        <a:pt x="18237" y="86093"/>
                      </a:lnTo>
                      <a:lnTo>
                        <a:pt x="-79" y="86093"/>
                      </a:lnTo>
                      <a:lnTo>
                        <a:pt x="-79" y="2151"/>
                      </a:lnTo>
                      <a:lnTo>
                        <a:pt x="18071" y="2151"/>
                      </a:lnTo>
                      <a:lnTo>
                        <a:pt x="18071" y="11627"/>
                      </a:lnTo>
                      <a:cubicBezTo>
                        <a:pt x="23642" y="3830"/>
                        <a:pt x="32850" y="-564"/>
                        <a:pt x="42425" y="-17"/>
                      </a:cubicBezTo>
                      <a:cubicBezTo>
                        <a:pt x="47230" y="-157"/>
                        <a:pt x="52000" y="647"/>
                        <a:pt x="56505" y="2352"/>
                      </a:cubicBez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9" name="Brīvforma: forma 608">
                  <a:extLst>
                    <a:ext uri="{FF2B5EF4-FFF2-40B4-BE49-F238E27FC236}">
                      <a16:creationId xmlns:a16="http://schemas.microsoft.com/office/drawing/2014/main" id="{643902AD-36B1-B524-53A2-7089FF980DE3}"/>
                    </a:ext>
                  </a:extLst>
                </p:cNvPr>
                <p:cNvSpPr/>
                <p:nvPr/>
              </p:nvSpPr>
              <p:spPr>
                <a:xfrm>
                  <a:off x="6091079" y="5553269"/>
                  <a:ext cx="99155" cy="122675"/>
                </a:xfrm>
                <a:custGeom>
                  <a:avLst/>
                  <a:gdLst>
                    <a:gd name="connsiteX0" fmla="*/ 99076 w 99155"/>
                    <a:gd name="connsiteY0" fmla="*/ 18721 h 122675"/>
                    <a:gd name="connsiteX1" fmla="*/ 59407 w 99155"/>
                    <a:gd name="connsiteY1" fmla="*/ 18721 h 122675"/>
                    <a:gd name="connsiteX2" fmla="*/ 59407 w 99155"/>
                    <a:gd name="connsiteY2" fmla="*/ 122613 h 122675"/>
                    <a:gd name="connsiteX3" fmla="*/ 39590 w 99155"/>
                    <a:gd name="connsiteY3" fmla="*/ 122613 h 122675"/>
                    <a:gd name="connsiteX4" fmla="*/ 39590 w 99155"/>
                    <a:gd name="connsiteY4" fmla="*/ 18721 h 122675"/>
                    <a:gd name="connsiteX5" fmla="*/ -79 w 99155"/>
                    <a:gd name="connsiteY5" fmla="*/ 18721 h 122675"/>
                    <a:gd name="connsiteX6" fmla="*/ -79 w 99155"/>
                    <a:gd name="connsiteY6" fmla="*/ -63 h 122675"/>
                    <a:gd name="connsiteX7" fmla="*/ 99076 w 99155"/>
                    <a:gd name="connsiteY7" fmla="*/ -63 h 122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9155" h="122675">
                      <a:moveTo>
                        <a:pt x="99076" y="18721"/>
                      </a:moveTo>
                      <a:lnTo>
                        <a:pt x="59407" y="18721"/>
                      </a:lnTo>
                      <a:lnTo>
                        <a:pt x="59407" y="122613"/>
                      </a:lnTo>
                      <a:lnTo>
                        <a:pt x="39590" y="122613"/>
                      </a:lnTo>
                      <a:lnTo>
                        <a:pt x="39590" y="18721"/>
                      </a:lnTo>
                      <a:lnTo>
                        <a:pt x="-79" y="18721"/>
                      </a:lnTo>
                      <a:lnTo>
                        <a:pt x="-79" y="-63"/>
                      </a:lnTo>
                      <a:lnTo>
                        <a:pt x="99076" y="-63"/>
                      </a:ln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0" name="Brīvforma: forma 609">
                  <a:extLst>
                    <a:ext uri="{FF2B5EF4-FFF2-40B4-BE49-F238E27FC236}">
                      <a16:creationId xmlns:a16="http://schemas.microsoft.com/office/drawing/2014/main" id="{F00302C7-6DD5-9621-E98C-57206AC1CD49}"/>
                    </a:ext>
                  </a:extLst>
                </p:cNvPr>
                <p:cNvSpPr/>
                <p:nvPr/>
              </p:nvSpPr>
              <p:spPr>
                <a:xfrm>
                  <a:off x="6188733" y="5589835"/>
                  <a:ext cx="81505" cy="88350"/>
                </a:xfrm>
                <a:custGeom>
                  <a:avLst/>
                  <a:gdLst>
                    <a:gd name="connsiteX0" fmla="*/ 81427 w 81505"/>
                    <a:gd name="connsiteY0" fmla="*/ 43976 h 88350"/>
                    <a:gd name="connsiteX1" fmla="*/ 81060 w 81505"/>
                    <a:gd name="connsiteY1" fmla="*/ 50816 h 88350"/>
                    <a:gd name="connsiteX2" fmla="*/ 19038 w 81505"/>
                    <a:gd name="connsiteY2" fmla="*/ 50816 h 88350"/>
                    <a:gd name="connsiteX3" fmla="*/ 43994 w 81505"/>
                    <a:gd name="connsiteY3" fmla="*/ 72201 h 88350"/>
                    <a:gd name="connsiteX4" fmla="*/ 68282 w 81505"/>
                    <a:gd name="connsiteY4" fmla="*/ 63360 h 88350"/>
                    <a:gd name="connsiteX5" fmla="*/ 77390 w 81505"/>
                    <a:gd name="connsiteY5" fmla="*/ 76405 h 88350"/>
                    <a:gd name="connsiteX6" fmla="*/ 42859 w 81505"/>
                    <a:gd name="connsiteY6" fmla="*/ 88249 h 88350"/>
                    <a:gd name="connsiteX7" fmla="*/ -79 w 81505"/>
                    <a:gd name="connsiteY7" fmla="*/ 44076 h 88350"/>
                    <a:gd name="connsiteX8" fmla="*/ 41725 w 81505"/>
                    <a:gd name="connsiteY8" fmla="*/ -63 h 88350"/>
                    <a:gd name="connsiteX9" fmla="*/ 81427 w 81505"/>
                    <a:gd name="connsiteY9" fmla="*/ 43976 h 88350"/>
                    <a:gd name="connsiteX10" fmla="*/ 19138 w 81505"/>
                    <a:gd name="connsiteY10" fmla="*/ 36903 h 88350"/>
                    <a:gd name="connsiteX11" fmla="*/ 62510 w 81505"/>
                    <a:gd name="connsiteY11" fmla="*/ 36903 h 88350"/>
                    <a:gd name="connsiteX12" fmla="*/ 41224 w 81505"/>
                    <a:gd name="connsiteY12" fmla="*/ 16218 h 88350"/>
                    <a:gd name="connsiteX13" fmla="*/ 19138 w 81505"/>
                    <a:gd name="connsiteY13" fmla="*/ 36903 h 88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1505" h="88350">
                      <a:moveTo>
                        <a:pt x="81427" y="43976"/>
                      </a:moveTo>
                      <a:cubicBezTo>
                        <a:pt x="81427" y="46345"/>
                        <a:pt x="81226" y="48714"/>
                        <a:pt x="81060" y="50816"/>
                      </a:cubicBezTo>
                      <a:lnTo>
                        <a:pt x="19038" y="50816"/>
                      </a:lnTo>
                      <a:cubicBezTo>
                        <a:pt x="20239" y="63494"/>
                        <a:pt x="31282" y="72942"/>
                        <a:pt x="43994" y="72201"/>
                      </a:cubicBezTo>
                      <a:cubicBezTo>
                        <a:pt x="52835" y="72005"/>
                        <a:pt x="61376" y="68899"/>
                        <a:pt x="68282" y="63360"/>
                      </a:cubicBezTo>
                      <a:lnTo>
                        <a:pt x="77390" y="76405"/>
                      </a:lnTo>
                      <a:cubicBezTo>
                        <a:pt x="67748" y="84519"/>
                        <a:pt x="55437" y="88743"/>
                        <a:pt x="42859" y="88249"/>
                      </a:cubicBezTo>
                      <a:cubicBezTo>
                        <a:pt x="17737" y="88249"/>
                        <a:pt x="-79" y="70700"/>
                        <a:pt x="-79" y="44076"/>
                      </a:cubicBezTo>
                      <a:cubicBezTo>
                        <a:pt x="-79" y="17453"/>
                        <a:pt x="17036" y="-63"/>
                        <a:pt x="41725" y="-63"/>
                      </a:cubicBezTo>
                      <a:cubicBezTo>
                        <a:pt x="65212" y="-63"/>
                        <a:pt x="81327" y="17786"/>
                        <a:pt x="81427" y="43976"/>
                      </a:cubicBezTo>
                      <a:close/>
                      <a:moveTo>
                        <a:pt x="19138" y="36903"/>
                      </a:moveTo>
                      <a:lnTo>
                        <a:pt x="62510" y="36903"/>
                      </a:lnTo>
                      <a:cubicBezTo>
                        <a:pt x="60475" y="23858"/>
                        <a:pt x="52868" y="16218"/>
                        <a:pt x="41224" y="16218"/>
                      </a:cubicBezTo>
                      <a:cubicBezTo>
                        <a:pt x="28313" y="16218"/>
                        <a:pt x="21040" y="24626"/>
                        <a:pt x="19138" y="36903"/>
                      </a:cubicBez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1" name="Brīvforma: forma 610">
                  <a:extLst>
                    <a:ext uri="{FF2B5EF4-FFF2-40B4-BE49-F238E27FC236}">
                      <a16:creationId xmlns:a16="http://schemas.microsoft.com/office/drawing/2014/main" id="{EC50D353-B5FE-60D0-E962-5672848BB15A}"/>
                    </a:ext>
                  </a:extLst>
                </p:cNvPr>
                <p:cNvSpPr/>
                <p:nvPr/>
              </p:nvSpPr>
              <p:spPr>
                <a:xfrm>
                  <a:off x="6287020" y="5589748"/>
                  <a:ext cx="75500" cy="88355"/>
                </a:xfrm>
                <a:custGeom>
                  <a:avLst/>
                  <a:gdLst>
                    <a:gd name="connsiteX0" fmla="*/ 75288 w 75500"/>
                    <a:gd name="connsiteY0" fmla="*/ 13403 h 88355"/>
                    <a:gd name="connsiteX1" fmla="*/ 63544 w 75500"/>
                    <a:gd name="connsiteY1" fmla="*/ 25947 h 88355"/>
                    <a:gd name="connsiteX2" fmla="*/ 43526 w 75500"/>
                    <a:gd name="connsiteY2" fmla="*/ 17273 h 88355"/>
                    <a:gd name="connsiteX3" fmla="*/ 18737 w 75500"/>
                    <a:gd name="connsiteY3" fmla="*/ 44164 h 88355"/>
                    <a:gd name="connsiteX4" fmla="*/ 43526 w 75500"/>
                    <a:gd name="connsiteY4" fmla="*/ 71054 h 88355"/>
                    <a:gd name="connsiteX5" fmla="*/ 64111 w 75500"/>
                    <a:gd name="connsiteY5" fmla="*/ 62313 h 88355"/>
                    <a:gd name="connsiteX6" fmla="*/ 75421 w 75500"/>
                    <a:gd name="connsiteY6" fmla="*/ 74924 h 88355"/>
                    <a:gd name="connsiteX7" fmla="*/ 44060 w 75500"/>
                    <a:gd name="connsiteY7" fmla="*/ 88270 h 88355"/>
                    <a:gd name="connsiteX8" fmla="*/ -79 w 75500"/>
                    <a:gd name="connsiteY8" fmla="*/ 44097 h 88355"/>
                    <a:gd name="connsiteX9" fmla="*/ 44060 w 75500"/>
                    <a:gd name="connsiteY9" fmla="*/ -42 h 88355"/>
                    <a:gd name="connsiteX10" fmla="*/ 75288 w 75500"/>
                    <a:gd name="connsiteY10" fmla="*/ 13403 h 88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5500" h="88355">
                      <a:moveTo>
                        <a:pt x="75288" y="13403"/>
                      </a:moveTo>
                      <a:lnTo>
                        <a:pt x="63544" y="25947"/>
                      </a:lnTo>
                      <a:cubicBezTo>
                        <a:pt x="58306" y="20473"/>
                        <a:pt x="51100" y="17347"/>
                        <a:pt x="43526" y="17273"/>
                      </a:cubicBezTo>
                      <a:cubicBezTo>
                        <a:pt x="29447" y="17273"/>
                        <a:pt x="18737" y="28316"/>
                        <a:pt x="18737" y="44164"/>
                      </a:cubicBezTo>
                      <a:cubicBezTo>
                        <a:pt x="18737" y="60011"/>
                        <a:pt x="29447" y="71054"/>
                        <a:pt x="43526" y="71054"/>
                      </a:cubicBezTo>
                      <a:cubicBezTo>
                        <a:pt x="51233" y="70844"/>
                        <a:pt x="58606" y="67721"/>
                        <a:pt x="64111" y="62313"/>
                      </a:cubicBezTo>
                      <a:lnTo>
                        <a:pt x="75421" y="74924"/>
                      </a:lnTo>
                      <a:cubicBezTo>
                        <a:pt x="67448" y="83782"/>
                        <a:pt x="55970" y="88670"/>
                        <a:pt x="44060" y="88270"/>
                      </a:cubicBezTo>
                      <a:cubicBezTo>
                        <a:pt x="17370" y="88270"/>
                        <a:pt x="-79" y="69253"/>
                        <a:pt x="-79" y="44097"/>
                      </a:cubicBezTo>
                      <a:cubicBezTo>
                        <a:pt x="-79" y="18941"/>
                        <a:pt x="17336" y="-42"/>
                        <a:pt x="44060" y="-42"/>
                      </a:cubicBezTo>
                      <a:cubicBezTo>
                        <a:pt x="55937" y="-423"/>
                        <a:pt x="67381" y="4505"/>
                        <a:pt x="75288" y="13403"/>
                      </a:cubicBez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2" name="Brīvforma: forma 611">
                  <a:extLst>
                    <a:ext uri="{FF2B5EF4-FFF2-40B4-BE49-F238E27FC236}">
                      <a16:creationId xmlns:a16="http://schemas.microsoft.com/office/drawing/2014/main" id="{FEE638E9-2D9D-6A06-7AC7-8F12CA33FDA2}"/>
                    </a:ext>
                  </a:extLst>
                </p:cNvPr>
                <p:cNvSpPr/>
                <p:nvPr/>
              </p:nvSpPr>
              <p:spPr>
                <a:xfrm>
                  <a:off x="6382906" y="5549799"/>
                  <a:ext cx="78036" cy="126145"/>
                </a:xfrm>
                <a:custGeom>
                  <a:avLst/>
                  <a:gdLst>
                    <a:gd name="connsiteX0" fmla="*/ 18304 w 78036"/>
                    <a:gd name="connsiteY0" fmla="*/ 52150 h 126145"/>
                    <a:gd name="connsiteX1" fmla="*/ 43893 w 78036"/>
                    <a:gd name="connsiteY1" fmla="*/ 39973 h 126145"/>
                    <a:gd name="connsiteX2" fmla="*/ 77957 w 78036"/>
                    <a:gd name="connsiteY2" fmla="*/ 73336 h 126145"/>
                    <a:gd name="connsiteX3" fmla="*/ 77957 w 78036"/>
                    <a:gd name="connsiteY3" fmla="*/ 126083 h 126145"/>
                    <a:gd name="connsiteX4" fmla="*/ 59574 w 78036"/>
                    <a:gd name="connsiteY4" fmla="*/ 126083 h 126145"/>
                    <a:gd name="connsiteX5" fmla="*/ 59574 w 78036"/>
                    <a:gd name="connsiteY5" fmla="*/ 79374 h 126145"/>
                    <a:gd name="connsiteX6" fmla="*/ 40023 w 78036"/>
                    <a:gd name="connsiteY6" fmla="*/ 57388 h 126145"/>
                    <a:gd name="connsiteX7" fmla="*/ 18271 w 78036"/>
                    <a:gd name="connsiteY7" fmla="*/ 77239 h 126145"/>
                    <a:gd name="connsiteX8" fmla="*/ 18304 w 78036"/>
                    <a:gd name="connsiteY8" fmla="*/ 79575 h 126145"/>
                    <a:gd name="connsiteX9" fmla="*/ 18304 w 78036"/>
                    <a:gd name="connsiteY9" fmla="*/ 126083 h 126145"/>
                    <a:gd name="connsiteX10" fmla="*/ -79 w 78036"/>
                    <a:gd name="connsiteY10" fmla="*/ 126083 h 126145"/>
                    <a:gd name="connsiteX11" fmla="*/ -79 w 78036"/>
                    <a:gd name="connsiteY11" fmla="*/ -63 h 126145"/>
                    <a:gd name="connsiteX12" fmla="*/ 18304 w 78036"/>
                    <a:gd name="connsiteY12" fmla="*/ -63 h 126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8036" h="126145">
                      <a:moveTo>
                        <a:pt x="18304" y="52150"/>
                      </a:moveTo>
                      <a:cubicBezTo>
                        <a:pt x="24276" y="44066"/>
                        <a:pt x="33851" y="39499"/>
                        <a:pt x="43893" y="39973"/>
                      </a:cubicBezTo>
                      <a:cubicBezTo>
                        <a:pt x="63911" y="39973"/>
                        <a:pt x="77957" y="53718"/>
                        <a:pt x="77957" y="73336"/>
                      </a:cubicBezTo>
                      <a:lnTo>
                        <a:pt x="77957" y="126083"/>
                      </a:lnTo>
                      <a:lnTo>
                        <a:pt x="59574" y="126083"/>
                      </a:lnTo>
                      <a:lnTo>
                        <a:pt x="59574" y="79374"/>
                      </a:lnTo>
                      <a:cubicBezTo>
                        <a:pt x="59574" y="65262"/>
                        <a:pt x="52301" y="57388"/>
                        <a:pt x="40023" y="57388"/>
                      </a:cubicBezTo>
                      <a:cubicBezTo>
                        <a:pt x="28546" y="56864"/>
                        <a:pt x="18804" y="65752"/>
                        <a:pt x="18271" y="77239"/>
                      </a:cubicBezTo>
                      <a:cubicBezTo>
                        <a:pt x="18237" y="78017"/>
                        <a:pt x="18237" y="78797"/>
                        <a:pt x="18304" y="79575"/>
                      </a:cubicBezTo>
                      <a:lnTo>
                        <a:pt x="18304" y="126083"/>
                      </a:lnTo>
                      <a:lnTo>
                        <a:pt x="-79" y="126083"/>
                      </a:lnTo>
                      <a:lnTo>
                        <a:pt x="-79" y="-63"/>
                      </a:lnTo>
                      <a:lnTo>
                        <a:pt x="18304" y="-63"/>
                      </a:ln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3" name="Brīvforma: forma 612">
                  <a:extLst>
                    <a:ext uri="{FF2B5EF4-FFF2-40B4-BE49-F238E27FC236}">
                      <a16:creationId xmlns:a16="http://schemas.microsoft.com/office/drawing/2014/main" id="{4EDD8D77-7F73-1CB7-9D98-0924BA1AB260}"/>
                    </a:ext>
                  </a:extLst>
                </p:cNvPr>
                <p:cNvSpPr/>
                <p:nvPr/>
              </p:nvSpPr>
              <p:spPr>
                <a:xfrm>
                  <a:off x="6488800" y="5589795"/>
                  <a:ext cx="78069" cy="86150"/>
                </a:xfrm>
                <a:custGeom>
                  <a:avLst/>
                  <a:gdLst>
                    <a:gd name="connsiteX0" fmla="*/ 77990 w 78069"/>
                    <a:gd name="connsiteY0" fmla="*/ 33340 h 86150"/>
                    <a:gd name="connsiteX1" fmla="*/ 77990 w 78069"/>
                    <a:gd name="connsiteY1" fmla="*/ 86087 h 86150"/>
                    <a:gd name="connsiteX2" fmla="*/ 59607 w 78069"/>
                    <a:gd name="connsiteY2" fmla="*/ 86087 h 86150"/>
                    <a:gd name="connsiteX3" fmla="*/ 59607 w 78069"/>
                    <a:gd name="connsiteY3" fmla="*/ 39379 h 86150"/>
                    <a:gd name="connsiteX4" fmla="*/ 40056 w 78069"/>
                    <a:gd name="connsiteY4" fmla="*/ 17393 h 86150"/>
                    <a:gd name="connsiteX5" fmla="*/ 18304 w 78069"/>
                    <a:gd name="connsiteY5" fmla="*/ 37244 h 86150"/>
                    <a:gd name="connsiteX6" fmla="*/ 18337 w 78069"/>
                    <a:gd name="connsiteY6" fmla="*/ 39579 h 86150"/>
                    <a:gd name="connsiteX7" fmla="*/ 18337 w 78069"/>
                    <a:gd name="connsiteY7" fmla="*/ 86087 h 86150"/>
                    <a:gd name="connsiteX8" fmla="*/ -79 w 78069"/>
                    <a:gd name="connsiteY8" fmla="*/ 86087 h 86150"/>
                    <a:gd name="connsiteX9" fmla="*/ -79 w 78069"/>
                    <a:gd name="connsiteY9" fmla="*/ 2146 h 86150"/>
                    <a:gd name="connsiteX10" fmla="*/ 18170 w 78069"/>
                    <a:gd name="connsiteY10" fmla="*/ 2146 h 86150"/>
                    <a:gd name="connsiteX11" fmla="*/ 18170 w 78069"/>
                    <a:gd name="connsiteY11" fmla="*/ 12388 h 86150"/>
                    <a:gd name="connsiteX12" fmla="*/ 43926 w 78069"/>
                    <a:gd name="connsiteY12" fmla="*/ -23 h 86150"/>
                    <a:gd name="connsiteX13" fmla="*/ 77990 w 78069"/>
                    <a:gd name="connsiteY13" fmla="*/ 33340 h 86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8069" h="86150">
                      <a:moveTo>
                        <a:pt x="77990" y="33340"/>
                      </a:moveTo>
                      <a:lnTo>
                        <a:pt x="77990" y="86087"/>
                      </a:lnTo>
                      <a:lnTo>
                        <a:pt x="59607" y="86087"/>
                      </a:lnTo>
                      <a:lnTo>
                        <a:pt x="59607" y="39379"/>
                      </a:lnTo>
                      <a:cubicBezTo>
                        <a:pt x="59607" y="25267"/>
                        <a:pt x="52334" y="17393"/>
                        <a:pt x="40056" y="17393"/>
                      </a:cubicBezTo>
                      <a:cubicBezTo>
                        <a:pt x="28580" y="16869"/>
                        <a:pt x="18837" y="25757"/>
                        <a:pt x="18304" y="37244"/>
                      </a:cubicBezTo>
                      <a:cubicBezTo>
                        <a:pt x="18271" y="38021"/>
                        <a:pt x="18271" y="38802"/>
                        <a:pt x="18337" y="39579"/>
                      </a:cubicBezTo>
                      <a:lnTo>
                        <a:pt x="18337" y="86087"/>
                      </a:lnTo>
                      <a:lnTo>
                        <a:pt x="-79" y="86087"/>
                      </a:lnTo>
                      <a:lnTo>
                        <a:pt x="-79" y="2146"/>
                      </a:lnTo>
                      <a:lnTo>
                        <a:pt x="18170" y="2146"/>
                      </a:lnTo>
                      <a:lnTo>
                        <a:pt x="18170" y="12388"/>
                      </a:lnTo>
                      <a:cubicBezTo>
                        <a:pt x="24076" y="4128"/>
                        <a:pt x="33784" y="-550"/>
                        <a:pt x="43926" y="-23"/>
                      </a:cubicBezTo>
                      <a:cubicBezTo>
                        <a:pt x="63877" y="-23"/>
                        <a:pt x="77990" y="13723"/>
                        <a:pt x="77990" y="33340"/>
                      </a:cubicBez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4" name="Brīvforma: forma 613">
                  <a:extLst>
                    <a:ext uri="{FF2B5EF4-FFF2-40B4-BE49-F238E27FC236}">
                      <a16:creationId xmlns:a16="http://schemas.microsoft.com/office/drawing/2014/main" id="{E626A200-6FCF-474F-E142-E44A8AF660A8}"/>
                    </a:ext>
                  </a:extLst>
                </p:cNvPr>
                <p:cNvSpPr/>
                <p:nvPr/>
              </p:nvSpPr>
              <p:spPr>
                <a:xfrm>
                  <a:off x="6588688" y="5589835"/>
                  <a:ext cx="90313" cy="88311"/>
                </a:xfrm>
                <a:custGeom>
                  <a:avLst/>
                  <a:gdLst>
                    <a:gd name="connsiteX0" fmla="*/ 90235 w 90313"/>
                    <a:gd name="connsiteY0" fmla="*/ 44076 h 88311"/>
                    <a:gd name="connsiteX1" fmla="*/ 45061 w 90313"/>
                    <a:gd name="connsiteY1" fmla="*/ 88249 h 88311"/>
                    <a:gd name="connsiteX2" fmla="*/ -79 w 90313"/>
                    <a:gd name="connsiteY2" fmla="*/ 44076 h 88311"/>
                    <a:gd name="connsiteX3" fmla="*/ 45061 w 90313"/>
                    <a:gd name="connsiteY3" fmla="*/ -63 h 88311"/>
                    <a:gd name="connsiteX4" fmla="*/ 90235 w 90313"/>
                    <a:gd name="connsiteY4" fmla="*/ 44076 h 88311"/>
                    <a:gd name="connsiteX5" fmla="*/ 18771 w 90313"/>
                    <a:gd name="connsiteY5" fmla="*/ 44076 h 88311"/>
                    <a:gd name="connsiteX6" fmla="*/ 45662 w 90313"/>
                    <a:gd name="connsiteY6" fmla="*/ 69826 h 88311"/>
                    <a:gd name="connsiteX7" fmla="*/ 71418 w 90313"/>
                    <a:gd name="connsiteY7" fmla="*/ 42942 h 88311"/>
                    <a:gd name="connsiteX8" fmla="*/ 45061 w 90313"/>
                    <a:gd name="connsiteY8" fmla="*/ 17186 h 88311"/>
                    <a:gd name="connsiteX9" fmla="*/ 18738 w 90313"/>
                    <a:gd name="connsiteY9" fmla="*/ 42238 h 88311"/>
                    <a:gd name="connsiteX10" fmla="*/ 18771 w 90313"/>
                    <a:gd name="connsiteY10" fmla="*/ 44076 h 88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0313" h="88311">
                      <a:moveTo>
                        <a:pt x="90235" y="44076"/>
                      </a:moveTo>
                      <a:cubicBezTo>
                        <a:pt x="90235" y="69232"/>
                        <a:pt x="70984" y="88249"/>
                        <a:pt x="45061" y="88249"/>
                      </a:cubicBezTo>
                      <a:cubicBezTo>
                        <a:pt x="19138" y="88249"/>
                        <a:pt x="-79" y="69232"/>
                        <a:pt x="-79" y="44076"/>
                      </a:cubicBezTo>
                      <a:cubicBezTo>
                        <a:pt x="-79" y="18921"/>
                        <a:pt x="19105" y="-63"/>
                        <a:pt x="45061" y="-63"/>
                      </a:cubicBezTo>
                      <a:cubicBezTo>
                        <a:pt x="71018" y="-63"/>
                        <a:pt x="90235" y="18921"/>
                        <a:pt x="90235" y="44076"/>
                      </a:cubicBezTo>
                      <a:close/>
                      <a:moveTo>
                        <a:pt x="18771" y="44076"/>
                      </a:moveTo>
                      <a:cubicBezTo>
                        <a:pt x="19071" y="58613"/>
                        <a:pt x="31115" y="70140"/>
                        <a:pt x="45662" y="69826"/>
                      </a:cubicBezTo>
                      <a:cubicBezTo>
                        <a:pt x="60175" y="69512"/>
                        <a:pt x="71718" y="57478"/>
                        <a:pt x="71418" y="42942"/>
                      </a:cubicBezTo>
                      <a:cubicBezTo>
                        <a:pt x="71084" y="28619"/>
                        <a:pt x="59374" y="17173"/>
                        <a:pt x="45061" y="17186"/>
                      </a:cubicBezTo>
                      <a:cubicBezTo>
                        <a:pt x="30882" y="16839"/>
                        <a:pt x="19105" y="28056"/>
                        <a:pt x="18738" y="42238"/>
                      </a:cubicBezTo>
                      <a:cubicBezTo>
                        <a:pt x="18738" y="42852"/>
                        <a:pt x="18738" y="43466"/>
                        <a:pt x="18771" y="44076"/>
                      </a:cubicBez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5" name="Brīvforma: forma 614">
                  <a:extLst>
                    <a:ext uri="{FF2B5EF4-FFF2-40B4-BE49-F238E27FC236}">
                      <a16:creationId xmlns:a16="http://schemas.microsoft.com/office/drawing/2014/main" id="{E233FD4E-2A6F-25CE-1316-D980EACB6A07}"/>
                    </a:ext>
                  </a:extLst>
                </p:cNvPr>
                <p:cNvSpPr/>
                <p:nvPr/>
              </p:nvSpPr>
              <p:spPr>
                <a:xfrm>
                  <a:off x="6701755" y="5549799"/>
                  <a:ext cx="18383" cy="126145"/>
                </a:xfrm>
                <a:custGeom>
                  <a:avLst/>
                  <a:gdLst>
                    <a:gd name="connsiteX0" fmla="*/ 18304 w 18383"/>
                    <a:gd name="connsiteY0" fmla="*/ 126083 h 126145"/>
                    <a:gd name="connsiteX1" fmla="*/ -79 w 18383"/>
                    <a:gd name="connsiteY1" fmla="*/ 126083 h 126145"/>
                    <a:gd name="connsiteX2" fmla="*/ -79 w 18383"/>
                    <a:gd name="connsiteY2" fmla="*/ -63 h 126145"/>
                    <a:gd name="connsiteX3" fmla="*/ 18304 w 18383"/>
                    <a:gd name="connsiteY3" fmla="*/ -63 h 126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383" h="126145">
                      <a:moveTo>
                        <a:pt x="18304" y="126083"/>
                      </a:moveTo>
                      <a:lnTo>
                        <a:pt x="-79" y="126083"/>
                      </a:lnTo>
                      <a:lnTo>
                        <a:pt x="-79" y="-63"/>
                      </a:lnTo>
                      <a:lnTo>
                        <a:pt x="18304" y="-63"/>
                      </a:ln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6" name="Brīvforma: forma 615">
                  <a:extLst>
                    <a:ext uri="{FF2B5EF4-FFF2-40B4-BE49-F238E27FC236}">
                      <a16:creationId xmlns:a16="http://schemas.microsoft.com/office/drawing/2014/main" id="{636F4C9D-729F-93C5-EAD6-89A020159825}"/>
                    </a:ext>
                  </a:extLst>
                </p:cNvPr>
                <p:cNvSpPr/>
                <p:nvPr/>
              </p:nvSpPr>
              <p:spPr>
                <a:xfrm>
                  <a:off x="6742792" y="5589835"/>
                  <a:ext cx="90346" cy="88311"/>
                </a:xfrm>
                <a:custGeom>
                  <a:avLst/>
                  <a:gdLst>
                    <a:gd name="connsiteX0" fmla="*/ 90268 w 90346"/>
                    <a:gd name="connsiteY0" fmla="*/ 44076 h 88311"/>
                    <a:gd name="connsiteX1" fmla="*/ 45061 w 90346"/>
                    <a:gd name="connsiteY1" fmla="*/ 88249 h 88311"/>
                    <a:gd name="connsiteX2" fmla="*/ -79 w 90346"/>
                    <a:gd name="connsiteY2" fmla="*/ 44076 h 88311"/>
                    <a:gd name="connsiteX3" fmla="*/ 45061 w 90346"/>
                    <a:gd name="connsiteY3" fmla="*/ -63 h 88311"/>
                    <a:gd name="connsiteX4" fmla="*/ 90268 w 90346"/>
                    <a:gd name="connsiteY4" fmla="*/ 44076 h 88311"/>
                    <a:gd name="connsiteX5" fmla="*/ 18771 w 90346"/>
                    <a:gd name="connsiteY5" fmla="*/ 44076 h 88311"/>
                    <a:gd name="connsiteX6" fmla="*/ 45661 w 90346"/>
                    <a:gd name="connsiteY6" fmla="*/ 69826 h 88311"/>
                    <a:gd name="connsiteX7" fmla="*/ 71418 w 90346"/>
                    <a:gd name="connsiteY7" fmla="*/ 42942 h 88311"/>
                    <a:gd name="connsiteX8" fmla="*/ 45061 w 90346"/>
                    <a:gd name="connsiteY8" fmla="*/ 17186 h 88311"/>
                    <a:gd name="connsiteX9" fmla="*/ 18738 w 90346"/>
                    <a:gd name="connsiteY9" fmla="*/ 42308 h 88311"/>
                    <a:gd name="connsiteX10" fmla="*/ 18771 w 90346"/>
                    <a:gd name="connsiteY10" fmla="*/ 44076 h 88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0346" h="88311">
                      <a:moveTo>
                        <a:pt x="90268" y="44076"/>
                      </a:moveTo>
                      <a:cubicBezTo>
                        <a:pt x="90268" y="69232"/>
                        <a:pt x="70984" y="88249"/>
                        <a:pt x="45061" y="88249"/>
                      </a:cubicBezTo>
                      <a:cubicBezTo>
                        <a:pt x="19138" y="88249"/>
                        <a:pt x="-79" y="69232"/>
                        <a:pt x="-79" y="44076"/>
                      </a:cubicBezTo>
                      <a:cubicBezTo>
                        <a:pt x="-79" y="18921"/>
                        <a:pt x="19105" y="-63"/>
                        <a:pt x="45061" y="-63"/>
                      </a:cubicBezTo>
                      <a:cubicBezTo>
                        <a:pt x="71017" y="-63"/>
                        <a:pt x="90268" y="18921"/>
                        <a:pt x="90268" y="44076"/>
                      </a:cubicBezTo>
                      <a:close/>
                      <a:moveTo>
                        <a:pt x="18771" y="44076"/>
                      </a:moveTo>
                      <a:cubicBezTo>
                        <a:pt x="19071" y="58613"/>
                        <a:pt x="31115" y="70140"/>
                        <a:pt x="45661" y="69826"/>
                      </a:cubicBezTo>
                      <a:cubicBezTo>
                        <a:pt x="60174" y="69512"/>
                        <a:pt x="71718" y="57478"/>
                        <a:pt x="71418" y="42942"/>
                      </a:cubicBezTo>
                      <a:cubicBezTo>
                        <a:pt x="71084" y="28619"/>
                        <a:pt x="59374" y="17173"/>
                        <a:pt x="45061" y="17186"/>
                      </a:cubicBezTo>
                      <a:cubicBezTo>
                        <a:pt x="30848" y="16859"/>
                        <a:pt x="19071" y="28106"/>
                        <a:pt x="18738" y="42308"/>
                      </a:cubicBezTo>
                      <a:cubicBezTo>
                        <a:pt x="18738" y="42899"/>
                        <a:pt x="18738" y="43486"/>
                        <a:pt x="18771" y="44076"/>
                      </a:cubicBez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7" name="Brīvforma: forma 616">
                  <a:extLst>
                    <a:ext uri="{FF2B5EF4-FFF2-40B4-BE49-F238E27FC236}">
                      <a16:creationId xmlns:a16="http://schemas.microsoft.com/office/drawing/2014/main" id="{4A2F32FF-177D-DE91-4DEB-0FA59F5AC173}"/>
                    </a:ext>
                  </a:extLst>
                </p:cNvPr>
                <p:cNvSpPr/>
                <p:nvPr/>
              </p:nvSpPr>
              <p:spPr>
                <a:xfrm>
                  <a:off x="6849853" y="5589757"/>
                  <a:ext cx="85175" cy="122953"/>
                </a:xfrm>
                <a:custGeom>
                  <a:avLst/>
                  <a:gdLst>
                    <a:gd name="connsiteX0" fmla="*/ 66680 w 85175"/>
                    <a:gd name="connsiteY0" fmla="*/ 12259 h 122953"/>
                    <a:gd name="connsiteX1" fmla="*/ 66680 w 85175"/>
                    <a:gd name="connsiteY1" fmla="*/ 2250 h 122953"/>
                    <a:gd name="connsiteX2" fmla="*/ 85097 w 85175"/>
                    <a:gd name="connsiteY2" fmla="*/ 2250 h 122953"/>
                    <a:gd name="connsiteX3" fmla="*/ 85097 w 85175"/>
                    <a:gd name="connsiteY3" fmla="*/ 80320 h 122953"/>
                    <a:gd name="connsiteX4" fmla="*/ 40057 w 85175"/>
                    <a:gd name="connsiteY4" fmla="*/ 122891 h 122953"/>
                    <a:gd name="connsiteX5" fmla="*/ 4925 w 85175"/>
                    <a:gd name="connsiteY5" fmla="*/ 113182 h 122953"/>
                    <a:gd name="connsiteX6" fmla="*/ 11598 w 85175"/>
                    <a:gd name="connsiteY6" fmla="*/ 97668 h 122953"/>
                    <a:gd name="connsiteX7" fmla="*/ 40090 w 85175"/>
                    <a:gd name="connsiteY7" fmla="*/ 106176 h 122953"/>
                    <a:gd name="connsiteX8" fmla="*/ 66780 w 85175"/>
                    <a:gd name="connsiteY8" fmla="*/ 81120 h 122953"/>
                    <a:gd name="connsiteX9" fmla="*/ 66780 w 85175"/>
                    <a:gd name="connsiteY9" fmla="*/ 74448 h 122953"/>
                    <a:gd name="connsiteX10" fmla="*/ 38822 w 85175"/>
                    <a:gd name="connsiteY10" fmla="*/ 86725 h 122953"/>
                    <a:gd name="connsiteX11" fmla="*/ -79 w 85175"/>
                    <a:gd name="connsiteY11" fmla="*/ 43353 h 122953"/>
                    <a:gd name="connsiteX12" fmla="*/ 38822 w 85175"/>
                    <a:gd name="connsiteY12" fmla="*/ -19 h 122953"/>
                    <a:gd name="connsiteX13" fmla="*/ 66680 w 85175"/>
                    <a:gd name="connsiteY13" fmla="*/ 12259 h 122953"/>
                    <a:gd name="connsiteX14" fmla="*/ 18671 w 85175"/>
                    <a:gd name="connsiteY14" fmla="*/ 43187 h 122953"/>
                    <a:gd name="connsiteX15" fmla="*/ 43460 w 85175"/>
                    <a:gd name="connsiteY15" fmla="*/ 69210 h 122953"/>
                    <a:gd name="connsiteX16" fmla="*/ 68248 w 85175"/>
                    <a:gd name="connsiteY16" fmla="*/ 43187 h 122953"/>
                    <a:gd name="connsiteX17" fmla="*/ 43460 w 85175"/>
                    <a:gd name="connsiteY17" fmla="*/ 17163 h 122953"/>
                    <a:gd name="connsiteX18" fmla="*/ 18671 w 85175"/>
                    <a:gd name="connsiteY18" fmla="*/ 43187 h 122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85175" h="122953">
                      <a:moveTo>
                        <a:pt x="66680" y="12259"/>
                      </a:moveTo>
                      <a:lnTo>
                        <a:pt x="66680" y="2250"/>
                      </a:lnTo>
                      <a:lnTo>
                        <a:pt x="85097" y="2250"/>
                      </a:lnTo>
                      <a:lnTo>
                        <a:pt x="85097" y="80320"/>
                      </a:lnTo>
                      <a:cubicBezTo>
                        <a:pt x="85097" y="106676"/>
                        <a:pt x="68082" y="122891"/>
                        <a:pt x="40057" y="122891"/>
                      </a:cubicBezTo>
                      <a:cubicBezTo>
                        <a:pt x="27512" y="122891"/>
                        <a:pt x="13767" y="119554"/>
                        <a:pt x="4925" y="113182"/>
                      </a:cubicBezTo>
                      <a:lnTo>
                        <a:pt x="11598" y="97668"/>
                      </a:lnTo>
                      <a:cubicBezTo>
                        <a:pt x="20139" y="103063"/>
                        <a:pt x="29981" y="106006"/>
                        <a:pt x="40090" y="106176"/>
                      </a:cubicBezTo>
                      <a:cubicBezTo>
                        <a:pt x="57239" y="106176"/>
                        <a:pt x="66780" y="96701"/>
                        <a:pt x="66780" y="81120"/>
                      </a:cubicBezTo>
                      <a:lnTo>
                        <a:pt x="66780" y="74448"/>
                      </a:lnTo>
                      <a:cubicBezTo>
                        <a:pt x="60475" y="82522"/>
                        <a:pt x="50999" y="86725"/>
                        <a:pt x="38822" y="86725"/>
                      </a:cubicBezTo>
                      <a:cubicBezTo>
                        <a:pt x="19639" y="86725"/>
                        <a:pt x="-79" y="70611"/>
                        <a:pt x="-79" y="43353"/>
                      </a:cubicBezTo>
                      <a:cubicBezTo>
                        <a:pt x="-79" y="16096"/>
                        <a:pt x="19639" y="-19"/>
                        <a:pt x="38822" y="-19"/>
                      </a:cubicBezTo>
                      <a:cubicBezTo>
                        <a:pt x="49532" y="-566"/>
                        <a:pt x="59874" y="3988"/>
                        <a:pt x="66680" y="12259"/>
                      </a:cubicBezTo>
                      <a:close/>
                      <a:moveTo>
                        <a:pt x="18671" y="43187"/>
                      </a:moveTo>
                      <a:cubicBezTo>
                        <a:pt x="18671" y="57299"/>
                        <a:pt x="27946" y="69210"/>
                        <a:pt x="43460" y="69210"/>
                      </a:cubicBezTo>
                      <a:cubicBezTo>
                        <a:pt x="58273" y="69210"/>
                        <a:pt x="68248" y="57900"/>
                        <a:pt x="68248" y="43187"/>
                      </a:cubicBezTo>
                      <a:cubicBezTo>
                        <a:pt x="68248" y="28473"/>
                        <a:pt x="58239" y="17163"/>
                        <a:pt x="43460" y="17163"/>
                      </a:cubicBezTo>
                      <a:cubicBezTo>
                        <a:pt x="27946" y="17264"/>
                        <a:pt x="18671" y="29074"/>
                        <a:pt x="18671" y="43187"/>
                      </a:cubicBez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8" name="Brīvforma: forma 617">
                  <a:extLst>
                    <a:ext uri="{FF2B5EF4-FFF2-40B4-BE49-F238E27FC236}">
                      <a16:creationId xmlns:a16="http://schemas.microsoft.com/office/drawing/2014/main" id="{CA96CF39-5495-DF0B-00FC-840487621E02}"/>
                    </a:ext>
                  </a:extLst>
                </p:cNvPr>
                <p:cNvSpPr/>
                <p:nvPr/>
              </p:nvSpPr>
              <p:spPr>
                <a:xfrm>
                  <a:off x="6960081" y="5549966"/>
                  <a:ext cx="25760" cy="125912"/>
                </a:xfrm>
                <a:custGeom>
                  <a:avLst/>
                  <a:gdLst>
                    <a:gd name="connsiteX0" fmla="*/ 25681 w 25760"/>
                    <a:gd name="connsiteY0" fmla="*/ 12916 h 125912"/>
                    <a:gd name="connsiteX1" fmla="*/ 13103 w 25760"/>
                    <a:gd name="connsiteY1" fmla="*/ 25697 h 125912"/>
                    <a:gd name="connsiteX2" fmla="*/ 12702 w 25760"/>
                    <a:gd name="connsiteY2" fmla="*/ 25694 h 125912"/>
                    <a:gd name="connsiteX3" fmla="*/ -75 w 25760"/>
                    <a:gd name="connsiteY3" fmla="*/ 13457 h 125912"/>
                    <a:gd name="connsiteX4" fmla="*/ -75 w 25760"/>
                    <a:gd name="connsiteY4" fmla="*/ 12916 h 125912"/>
                    <a:gd name="connsiteX5" fmla="*/ 12302 w 25760"/>
                    <a:gd name="connsiteY5" fmla="*/ -59 h 125912"/>
                    <a:gd name="connsiteX6" fmla="*/ 12702 w 25760"/>
                    <a:gd name="connsiteY6" fmla="*/ -62 h 125912"/>
                    <a:gd name="connsiteX7" fmla="*/ 25681 w 25760"/>
                    <a:gd name="connsiteY7" fmla="*/ 12649 h 125912"/>
                    <a:gd name="connsiteX8" fmla="*/ 25681 w 25760"/>
                    <a:gd name="connsiteY8" fmla="*/ 12916 h 125912"/>
                    <a:gd name="connsiteX9" fmla="*/ 21977 w 25760"/>
                    <a:gd name="connsiteY9" fmla="*/ 125850 h 125912"/>
                    <a:gd name="connsiteX10" fmla="*/ 3528 w 25760"/>
                    <a:gd name="connsiteY10" fmla="*/ 125850 h 125912"/>
                    <a:gd name="connsiteX11" fmla="*/ 3528 w 25760"/>
                    <a:gd name="connsiteY11" fmla="*/ 41975 h 125912"/>
                    <a:gd name="connsiteX12" fmla="*/ 21911 w 25760"/>
                    <a:gd name="connsiteY12" fmla="*/ 41975 h 125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760" h="125912">
                      <a:moveTo>
                        <a:pt x="25681" y="12916"/>
                      </a:moveTo>
                      <a:cubicBezTo>
                        <a:pt x="25747" y="19919"/>
                        <a:pt x="20109" y="25641"/>
                        <a:pt x="13103" y="25697"/>
                      </a:cubicBezTo>
                      <a:cubicBezTo>
                        <a:pt x="12969" y="25697"/>
                        <a:pt x="12836" y="25697"/>
                        <a:pt x="12702" y="25694"/>
                      </a:cubicBezTo>
                      <a:cubicBezTo>
                        <a:pt x="5796" y="25844"/>
                        <a:pt x="58" y="20363"/>
                        <a:pt x="-75" y="13457"/>
                      </a:cubicBezTo>
                      <a:cubicBezTo>
                        <a:pt x="-75" y="13276"/>
                        <a:pt x="-75" y="13096"/>
                        <a:pt x="-75" y="12916"/>
                      </a:cubicBezTo>
                      <a:cubicBezTo>
                        <a:pt x="-242" y="5917"/>
                        <a:pt x="5296" y="108"/>
                        <a:pt x="12302" y="-59"/>
                      </a:cubicBezTo>
                      <a:cubicBezTo>
                        <a:pt x="12436" y="-62"/>
                        <a:pt x="12569" y="-62"/>
                        <a:pt x="12702" y="-62"/>
                      </a:cubicBezTo>
                      <a:cubicBezTo>
                        <a:pt x="19809" y="-135"/>
                        <a:pt x="25614" y="5553"/>
                        <a:pt x="25681" y="12649"/>
                      </a:cubicBezTo>
                      <a:cubicBezTo>
                        <a:pt x="25681" y="12736"/>
                        <a:pt x="25681" y="12826"/>
                        <a:pt x="25681" y="12916"/>
                      </a:cubicBezTo>
                      <a:close/>
                      <a:moveTo>
                        <a:pt x="21977" y="125850"/>
                      </a:moveTo>
                      <a:lnTo>
                        <a:pt x="3528" y="125850"/>
                      </a:lnTo>
                      <a:lnTo>
                        <a:pt x="3528" y="41975"/>
                      </a:lnTo>
                      <a:lnTo>
                        <a:pt x="21911" y="41975"/>
                      </a:ln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9" name="Brīvforma: forma 618">
                  <a:extLst>
                    <a:ext uri="{FF2B5EF4-FFF2-40B4-BE49-F238E27FC236}">
                      <a16:creationId xmlns:a16="http://schemas.microsoft.com/office/drawing/2014/main" id="{08D22C9D-49EF-3784-669E-FFC9C8807A24}"/>
                    </a:ext>
                  </a:extLst>
                </p:cNvPr>
                <p:cNvSpPr/>
                <p:nvPr/>
              </p:nvSpPr>
              <p:spPr>
                <a:xfrm>
                  <a:off x="7004824" y="5589835"/>
                  <a:ext cx="81505" cy="88350"/>
                </a:xfrm>
                <a:custGeom>
                  <a:avLst/>
                  <a:gdLst>
                    <a:gd name="connsiteX0" fmla="*/ 81427 w 81505"/>
                    <a:gd name="connsiteY0" fmla="*/ 43976 h 88350"/>
                    <a:gd name="connsiteX1" fmla="*/ 81060 w 81505"/>
                    <a:gd name="connsiteY1" fmla="*/ 50816 h 88350"/>
                    <a:gd name="connsiteX2" fmla="*/ 19038 w 81505"/>
                    <a:gd name="connsiteY2" fmla="*/ 50816 h 88350"/>
                    <a:gd name="connsiteX3" fmla="*/ 43994 w 81505"/>
                    <a:gd name="connsiteY3" fmla="*/ 72201 h 88350"/>
                    <a:gd name="connsiteX4" fmla="*/ 68282 w 81505"/>
                    <a:gd name="connsiteY4" fmla="*/ 63360 h 88350"/>
                    <a:gd name="connsiteX5" fmla="*/ 77390 w 81505"/>
                    <a:gd name="connsiteY5" fmla="*/ 76405 h 88350"/>
                    <a:gd name="connsiteX6" fmla="*/ 42859 w 81505"/>
                    <a:gd name="connsiteY6" fmla="*/ 88249 h 88350"/>
                    <a:gd name="connsiteX7" fmla="*/ -79 w 81505"/>
                    <a:gd name="connsiteY7" fmla="*/ 44076 h 88350"/>
                    <a:gd name="connsiteX8" fmla="*/ 41725 w 81505"/>
                    <a:gd name="connsiteY8" fmla="*/ -63 h 88350"/>
                    <a:gd name="connsiteX9" fmla="*/ 81427 w 81505"/>
                    <a:gd name="connsiteY9" fmla="*/ 43976 h 88350"/>
                    <a:gd name="connsiteX10" fmla="*/ 19138 w 81505"/>
                    <a:gd name="connsiteY10" fmla="*/ 36903 h 88350"/>
                    <a:gd name="connsiteX11" fmla="*/ 62677 w 81505"/>
                    <a:gd name="connsiteY11" fmla="*/ 36903 h 88350"/>
                    <a:gd name="connsiteX12" fmla="*/ 41391 w 81505"/>
                    <a:gd name="connsiteY12" fmla="*/ 16218 h 88350"/>
                    <a:gd name="connsiteX13" fmla="*/ 19138 w 81505"/>
                    <a:gd name="connsiteY13" fmla="*/ 36903 h 88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1505" h="88350">
                      <a:moveTo>
                        <a:pt x="81427" y="43976"/>
                      </a:moveTo>
                      <a:cubicBezTo>
                        <a:pt x="81427" y="46345"/>
                        <a:pt x="81226" y="48714"/>
                        <a:pt x="81060" y="50816"/>
                      </a:cubicBezTo>
                      <a:lnTo>
                        <a:pt x="19038" y="50816"/>
                      </a:lnTo>
                      <a:cubicBezTo>
                        <a:pt x="20239" y="63494"/>
                        <a:pt x="31282" y="72942"/>
                        <a:pt x="43994" y="72201"/>
                      </a:cubicBezTo>
                      <a:cubicBezTo>
                        <a:pt x="52835" y="72001"/>
                        <a:pt x="61376" y="68895"/>
                        <a:pt x="68282" y="63360"/>
                      </a:cubicBezTo>
                      <a:lnTo>
                        <a:pt x="77390" y="76405"/>
                      </a:lnTo>
                      <a:cubicBezTo>
                        <a:pt x="67748" y="84519"/>
                        <a:pt x="55437" y="88743"/>
                        <a:pt x="42859" y="88249"/>
                      </a:cubicBezTo>
                      <a:cubicBezTo>
                        <a:pt x="17737" y="88249"/>
                        <a:pt x="-79" y="70700"/>
                        <a:pt x="-79" y="44076"/>
                      </a:cubicBezTo>
                      <a:cubicBezTo>
                        <a:pt x="-79" y="17453"/>
                        <a:pt x="17036" y="-63"/>
                        <a:pt x="41725" y="-63"/>
                      </a:cubicBezTo>
                      <a:cubicBezTo>
                        <a:pt x="65212" y="-63"/>
                        <a:pt x="81327" y="17786"/>
                        <a:pt x="81427" y="43976"/>
                      </a:cubicBezTo>
                      <a:close/>
                      <a:moveTo>
                        <a:pt x="19138" y="36903"/>
                      </a:moveTo>
                      <a:lnTo>
                        <a:pt x="62677" y="36903"/>
                      </a:lnTo>
                      <a:cubicBezTo>
                        <a:pt x="60642" y="23858"/>
                        <a:pt x="53035" y="16218"/>
                        <a:pt x="41391" y="16218"/>
                      </a:cubicBezTo>
                      <a:cubicBezTo>
                        <a:pt x="28313" y="16218"/>
                        <a:pt x="21040" y="24626"/>
                        <a:pt x="19138" y="36903"/>
                      </a:cubicBez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0" name="Brīvforma: forma 619">
                  <a:extLst>
                    <a:ext uri="{FF2B5EF4-FFF2-40B4-BE49-F238E27FC236}">
                      <a16:creationId xmlns:a16="http://schemas.microsoft.com/office/drawing/2014/main" id="{A20E05A9-8953-2079-57A9-12EF3F88C182}"/>
                    </a:ext>
                  </a:extLst>
                </p:cNvPr>
                <p:cNvSpPr/>
                <p:nvPr/>
              </p:nvSpPr>
              <p:spPr>
                <a:xfrm>
                  <a:off x="7101811" y="5589849"/>
                  <a:ext cx="74232" cy="88174"/>
                </a:xfrm>
                <a:custGeom>
                  <a:avLst/>
                  <a:gdLst>
                    <a:gd name="connsiteX0" fmla="*/ 64245 w 74232"/>
                    <a:gd name="connsiteY0" fmla="*/ 23077 h 88174"/>
                    <a:gd name="connsiteX1" fmla="*/ 38322 w 74232"/>
                    <a:gd name="connsiteY1" fmla="*/ 15871 h 88174"/>
                    <a:gd name="connsiteX2" fmla="*/ 22441 w 74232"/>
                    <a:gd name="connsiteY2" fmla="*/ 25879 h 88174"/>
                    <a:gd name="connsiteX3" fmla="*/ 36287 w 74232"/>
                    <a:gd name="connsiteY3" fmla="*/ 34554 h 88174"/>
                    <a:gd name="connsiteX4" fmla="*/ 44961 w 74232"/>
                    <a:gd name="connsiteY4" fmla="*/ 35888 h 88174"/>
                    <a:gd name="connsiteX5" fmla="*/ 74154 w 74232"/>
                    <a:gd name="connsiteY5" fmla="*/ 60677 h 88174"/>
                    <a:gd name="connsiteX6" fmla="*/ 35953 w 74232"/>
                    <a:gd name="connsiteY6" fmla="*/ 88101 h 88174"/>
                    <a:gd name="connsiteX7" fmla="*/ -79 w 74232"/>
                    <a:gd name="connsiteY7" fmla="*/ 77325 h 88174"/>
                    <a:gd name="connsiteX8" fmla="*/ 8428 w 74232"/>
                    <a:gd name="connsiteY8" fmla="*/ 63580 h 88174"/>
                    <a:gd name="connsiteX9" fmla="*/ 36120 w 74232"/>
                    <a:gd name="connsiteY9" fmla="*/ 72154 h 88174"/>
                    <a:gd name="connsiteX10" fmla="*/ 55203 w 74232"/>
                    <a:gd name="connsiteY10" fmla="*/ 61912 h 88174"/>
                    <a:gd name="connsiteX11" fmla="*/ 40690 w 74232"/>
                    <a:gd name="connsiteY11" fmla="*/ 52603 h 88174"/>
                    <a:gd name="connsiteX12" fmla="*/ 31916 w 74232"/>
                    <a:gd name="connsiteY12" fmla="*/ 51469 h 88174"/>
                    <a:gd name="connsiteX13" fmla="*/ 3424 w 74232"/>
                    <a:gd name="connsiteY13" fmla="*/ 26847 h 88174"/>
                    <a:gd name="connsiteX14" fmla="*/ 38121 w 74232"/>
                    <a:gd name="connsiteY14" fmla="*/ -44 h 88174"/>
                    <a:gd name="connsiteX15" fmla="*/ 72118 w 74232"/>
                    <a:gd name="connsiteY15" fmla="*/ 8798 h 88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4232" h="88174">
                      <a:moveTo>
                        <a:pt x="64245" y="23077"/>
                      </a:moveTo>
                      <a:cubicBezTo>
                        <a:pt x="56338" y="18523"/>
                        <a:pt x="47430" y="16044"/>
                        <a:pt x="38322" y="15871"/>
                      </a:cubicBezTo>
                      <a:cubicBezTo>
                        <a:pt x="28313" y="15871"/>
                        <a:pt x="22441" y="19907"/>
                        <a:pt x="22441" y="25879"/>
                      </a:cubicBezTo>
                      <a:cubicBezTo>
                        <a:pt x="22441" y="31851"/>
                        <a:pt x="28580" y="33420"/>
                        <a:pt x="36287" y="34554"/>
                      </a:cubicBezTo>
                      <a:lnTo>
                        <a:pt x="44961" y="35888"/>
                      </a:lnTo>
                      <a:cubicBezTo>
                        <a:pt x="63277" y="38524"/>
                        <a:pt x="74154" y="46298"/>
                        <a:pt x="74154" y="60677"/>
                      </a:cubicBezTo>
                      <a:cubicBezTo>
                        <a:pt x="74154" y="76791"/>
                        <a:pt x="60141" y="88101"/>
                        <a:pt x="35953" y="88101"/>
                      </a:cubicBezTo>
                      <a:cubicBezTo>
                        <a:pt x="23108" y="88335"/>
                        <a:pt x="10530" y="84572"/>
                        <a:pt x="-79" y="77325"/>
                      </a:cubicBezTo>
                      <a:lnTo>
                        <a:pt x="8428" y="63580"/>
                      </a:lnTo>
                      <a:cubicBezTo>
                        <a:pt x="16369" y="69618"/>
                        <a:pt x="26178" y="72654"/>
                        <a:pt x="36120" y="72154"/>
                      </a:cubicBezTo>
                      <a:cubicBezTo>
                        <a:pt x="48664" y="72154"/>
                        <a:pt x="55203" y="68217"/>
                        <a:pt x="55203" y="61912"/>
                      </a:cubicBezTo>
                      <a:cubicBezTo>
                        <a:pt x="55203" y="57174"/>
                        <a:pt x="50666" y="54004"/>
                        <a:pt x="40690" y="52603"/>
                      </a:cubicBezTo>
                      <a:lnTo>
                        <a:pt x="31916" y="51469"/>
                      </a:lnTo>
                      <a:cubicBezTo>
                        <a:pt x="13333" y="48933"/>
                        <a:pt x="3424" y="40359"/>
                        <a:pt x="3424" y="26847"/>
                      </a:cubicBezTo>
                      <a:cubicBezTo>
                        <a:pt x="3424" y="10166"/>
                        <a:pt x="16769" y="-44"/>
                        <a:pt x="38121" y="-44"/>
                      </a:cubicBezTo>
                      <a:cubicBezTo>
                        <a:pt x="50066" y="-337"/>
                        <a:pt x="61842" y="2726"/>
                        <a:pt x="72118" y="8798"/>
                      </a:cubicBezTo>
                      <a:close/>
                    </a:path>
                  </a:pathLst>
                </a:custGeom>
                <a:grpFill/>
                <a:ln w="33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13" name="Brīvforma: forma 12">
              <a:extLst>
                <a:ext uri="{FF2B5EF4-FFF2-40B4-BE49-F238E27FC236}">
                  <a16:creationId xmlns:a16="http://schemas.microsoft.com/office/drawing/2014/main" id="{5419FD71-BA68-ABA3-75D0-6C5A7C06CAEC}"/>
                </a:ext>
              </a:extLst>
            </p:cNvPr>
            <p:cNvSpPr/>
            <p:nvPr/>
          </p:nvSpPr>
          <p:spPr>
            <a:xfrm>
              <a:off x="3915080" y="4917337"/>
              <a:ext cx="19417" cy="1050366"/>
            </a:xfrm>
            <a:custGeom>
              <a:avLst/>
              <a:gdLst>
                <a:gd name="connsiteX0" fmla="*/ 0 w 19417"/>
                <a:gd name="connsiteY0" fmla="*/ 0 h 1050366"/>
                <a:gd name="connsiteX1" fmla="*/ 19417 w 19417"/>
                <a:gd name="connsiteY1" fmla="*/ 0 h 1050366"/>
                <a:gd name="connsiteX2" fmla="*/ 19417 w 19417"/>
                <a:gd name="connsiteY2" fmla="*/ 1050367 h 1050366"/>
                <a:gd name="connsiteX3" fmla="*/ 0 w 19417"/>
                <a:gd name="connsiteY3" fmla="*/ 1050367 h 105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17" h="1050366">
                  <a:moveTo>
                    <a:pt x="0" y="0"/>
                  </a:moveTo>
                  <a:lnTo>
                    <a:pt x="19417" y="0"/>
                  </a:lnTo>
                  <a:lnTo>
                    <a:pt x="19417" y="1050367"/>
                  </a:lnTo>
                  <a:lnTo>
                    <a:pt x="0" y="1050367"/>
                  </a:ln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Brīvforma: forma 13">
              <a:extLst>
                <a:ext uri="{FF2B5EF4-FFF2-40B4-BE49-F238E27FC236}">
                  <a16:creationId xmlns:a16="http://schemas.microsoft.com/office/drawing/2014/main" id="{83D31E95-818B-454A-2E1B-54067AB72441}"/>
                </a:ext>
              </a:extLst>
            </p:cNvPr>
            <p:cNvSpPr/>
            <p:nvPr/>
          </p:nvSpPr>
          <p:spPr>
            <a:xfrm>
              <a:off x="4217048" y="5099132"/>
              <a:ext cx="685108" cy="681906"/>
            </a:xfrm>
            <a:custGeom>
              <a:avLst/>
              <a:gdLst>
                <a:gd name="connsiteX0" fmla="*/ 685030 w 685108"/>
                <a:gd name="connsiteY0" fmla="*/ 339539 h 681906"/>
                <a:gd name="connsiteX1" fmla="*/ 685030 w 685108"/>
                <a:gd name="connsiteY1" fmla="*/ 345244 h 681906"/>
                <a:gd name="connsiteX2" fmla="*/ 680426 w 685108"/>
                <a:gd name="connsiteY2" fmla="*/ 345244 h 681906"/>
                <a:gd name="connsiteX3" fmla="*/ 675855 w 685108"/>
                <a:gd name="connsiteY3" fmla="*/ 345244 h 681906"/>
                <a:gd name="connsiteX4" fmla="*/ 671251 w 685108"/>
                <a:gd name="connsiteY4" fmla="*/ 345244 h 681906"/>
                <a:gd name="connsiteX5" fmla="*/ 666680 w 685108"/>
                <a:gd name="connsiteY5" fmla="*/ 345244 h 681906"/>
                <a:gd name="connsiteX6" fmla="*/ 657505 w 685108"/>
                <a:gd name="connsiteY6" fmla="*/ 345077 h 681906"/>
                <a:gd name="connsiteX7" fmla="*/ 640457 w 685108"/>
                <a:gd name="connsiteY7" fmla="*/ 442798 h 681906"/>
                <a:gd name="connsiteX8" fmla="*/ 649164 w 685108"/>
                <a:gd name="connsiteY8" fmla="*/ 445800 h 681906"/>
                <a:gd name="connsiteX9" fmla="*/ 653468 w 685108"/>
                <a:gd name="connsiteY9" fmla="*/ 447268 h 681906"/>
                <a:gd name="connsiteX10" fmla="*/ 657805 w 685108"/>
                <a:gd name="connsiteY10" fmla="*/ 448770 h 681906"/>
                <a:gd name="connsiteX11" fmla="*/ 662176 w 685108"/>
                <a:gd name="connsiteY11" fmla="*/ 450271 h 681906"/>
                <a:gd name="connsiteX12" fmla="*/ 666513 w 685108"/>
                <a:gd name="connsiteY12" fmla="*/ 451772 h 681906"/>
                <a:gd name="connsiteX13" fmla="*/ 664411 w 685108"/>
                <a:gd name="connsiteY13" fmla="*/ 457711 h 681906"/>
                <a:gd name="connsiteX14" fmla="*/ 662376 w 685108"/>
                <a:gd name="connsiteY14" fmla="*/ 463082 h 681906"/>
                <a:gd name="connsiteX15" fmla="*/ 658106 w 685108"/>
                <a:gd name="connsiteY15" fmla="*/ 461414 h 681906"/>
                <a:gd name="connsiteX16" fmla="*/ 653835 w 685108"/>
                <a:gd name="connsiteY16" fmla="*/ 459779 h 681906"/>
                <a:gd name="connsiteX17" fmla="*/ 649531 w 685108"/>
                <a:gd name="connsiteY17" fmla="*/ 458145 h 681906"/>
                <a:gd name="connsiteX18" fmla="*/ 645261 w 685108"/>
                <a:gd name="connsiteY18" fmla="*/ 456510 h 681906"/>
                <a:gd name="connsiteX19" fmla="*/ 489289 w 685108"/>
                <a:gd name="connsiteY19" fmla="*/ 629997 h 681906"/>
                <a:gd name="connsiteX20" fmla="*/ 491324 w 685108"/>
                <a:gd name="connsiteY20" fmla="*/ 634101 h 681906"/>
                <a:gd name="connsiteX21" fmla="*/ 493159 w 685108"/>
                <a:gd name="connsiteY21" fmla="*/ 638338 h 681906"/>
                <a:gd name="connsiteX22" fmla="*/ 494494 w 685108"/>
                <a:gd name="connsiteY22" fmla="*/ 641674 h 681906"/>
                <a:gd name="connsiteX23" fmla="*/ 494794 w 685108"/>
                <a:gd name="connsiteY23" fmla="*/ 642542 h 681906"/>
                <a:gd name="connsiteX24" fmla="*/ 496262 w 685108"/>
                <a:gd name="connsiteY24" fmla="*/ 646946 h 681906"/>
                <a:gd name="connsiteX25" fmla="*/ 487921 w 685108"/>
                <a:gd name="connsiteY25" fmla="*/ 651016 h 681906"/>
                <a:gd name="connsiteX26" fmla="*/ 486520 w 685108"/>
                <a:gd name="connsiteY26" fmla="*/ 646612 h 681906"/>
                <a:gd name="connsiteX27" fmla="*/ 484885 w 685108"/>
                <a:gd name="connsiteY27" fmla="*/ 642308 h 681906"/>
                <a:gd name="connsiteX28" fmla="*/ 484618 w 685108"/>
                <a:gd name="connsiteY28" fmla="*/ 641674 h 681906"/>
                <a:gd name="connsiteX29" fmla="*/ 483918 w 685108"/>
                <a:gd name="connsiteY29" fmla="*/ 639906 h 681906"/>
                <a:gd name="connsiteX30" fmla="*/ 483083 w 685108"/>
                <a:gd name="connsiteY30" fmla="*/ 638071 h 681906"/>
                <a:gd name="connsiteX31" fmla="*/ 481048 w 685108"/>
                <a:gd name="connsiteY31" fmla="*/ 633967 h 681906"/>
                <a:gd name="connsiteX32" fmla="*/ 480014 w 685108"/>
                <a:gd name="connsiteY32" fmla="*/ 632032 h 681906"/>
                <a:gd name="connsiteX33" fmla="*/ 480014 w 685108"/>
                <a:gd name="connsiteY33" fmla="*/ 632032 h 681906"/>
                <a:gd name="connsiteX34" fmla="*/ 480014 w 685108"/>
                <a:gd name="connsiteY34" fmla="*/ 631866 h 681906"/>
                <a:gd name="connsiteX35" fmla="*/ 479013 w 685108"/>
                <a:gd name="connsiteY35" fmla="*/ 630131 h 681906"/>
                <a:gd name="connsiteX36" fmla="*/ 478079 w 685108"/>
                <a:gd name="connsiteY36" fmla="*/ 628629 h 681906"/>
                <a:gd name="connsiteX37" fmla="*/ 477545 w 685108"/>
                <a:gd name="connsiteY37" fmla="*/ 627695 h 681906"/>
                <a:gd name="connsiteX38" fmla="*/ 476544 w 685108"/>
                <a:gd name="connsiteY38" fmla="*/ 626160 h 681906"/>
                <a:gd name="connsiteX39" fmla="*/ 475243 w 685108"/>
                <a:gd name="connsiteY39" fmla="*/ 624259 h 681906"/>
                <a:gd name="connsiteX40" fmla="*/ 474776 w 685108"/>
                <a:gd name="connsiteY40" fmla="*/ 623558 h 681906"/>
                <a:gd name="connsiteX41" fmla="*/ 473508 w 685108"/>
                <a:gd name="connsiteY41" fmla="*/ 621823 h 681906"/>
                <a:gd name="connsiteX42" fmla="*/ 473308 w 685108"/>
                <a:gd name="connsiteY42" fmla="*/ 621556 h 681906"/>
                <a:gd name="connsiteX43" fmla="*/ 472574 w 685108"/>
                <a:gd name="connsiteY43" fmla="*/ 620656 h 681906"/>
                <a:gd name="connsiteX44" fmla="*/ 471940 w 685108"/>
                <a:gd name="connsiteY44" fmla="*/ 619855 h 681906"/>
                <a:gd name="connsiteX45" fmla="*/ 471940 w 685108"/>
                <a:gd name="connsiteY45" fmla="*/ 619855 h 681906"/>
                <a:gd name="connsiteX46" fmla="*/ 471039 w 685108"/>
                <a:gd name="connsiteY46" fmla="*/ 618754 h 681906"/>
                <a:gd name="connsiteX47" fmla="*/ 467870 w 685108"/>
                <a:gd name="connsiteY47" fmla="*/ 615084 h 681906"/>
                <a:gd name="connsiteX48" fmla="*/ 466602 w 685108"/>
                <a:gd name="connsiteY48" fmla="*/ 613716 h 681906"/>
                <a:gd name="connsiteX49" fmla="*/ 465935 w 685108"/>
                <a:gd name="connsiteY49" fmla="*/ 613049 h 681906"/>
                <a:gd name="connsiteX50" fmla="*/ 465501 w 685108"/>
                <a:gd name="connsiteY50" fmla="*/ 612582 h 681906"/>
                <a:gd name="connsiteX51" fmla="*/ 465268 w 685108"/>
                <a:gd name="connsiteY51" fmla="*/ 612348 h 681906"/>
                <a:gd name="connsiteX52" fmla="*/ 465034 w 685108"/>
                <a:gd name="connsiteY52" fmla="*/ 612115 h 681906"/>
                <a:gd name="connsiteX53" fmla="*/ 465034 w 685108"/>
                <a:gd name="connsiteY53" fmla="*/ 612115 h 681906"/>
                <a:gd name="connsiteX54" fmla="*/ 465034 w 685108"/>
                <a:gd name="connsiteY54" fmla="*/ 612115 h 681906"/>
                <a:gd name="connsiteX55" fmla="*/ 463333 w 685108"/>
                <a:gd name="connsiteY55" fmla="*/ 610447 h 681906"/>
                <a:gd name="connsiteX56" fmla="*/ 463333 w 685108"/>
                <a:gd name="connsiteY56" fmla="*/ 610447 h 681906"/>
                <a:gd name="connsiteX57" fmla="*/ 462432 w 685108"/>
                <a:gd name="connsiteY57" fmla="*/ 609512 h 681906"/>
                <a:gd name="connsiteX58" fmla="*/ 461464 w 685108"/>
                <a:gd name="connsiteY58" fmla="*/ 608612 h 681906"/>
                <a:gd name="connsiteX59" fmla="*/ 461197 w 685108"/>
                <a:gd name="connsiteY59" fmla="*/ 608411 h 681906"/>
                <a:gd name="connsiteX60" fmla="*/ 460363 w 685108"/>
                <a:gd name="connsiteY60" fmla="*/ 607644 h 681906"/>
                <a:gd name="connsiteX61" fmla="*/ 460363 w 685108"/>
                <a:gd name="connsiteY61" fmla="*/ 607644 h 681906"/>
                <a:gd name="connsiteX62" fmla="*/ 460363 w 685108"/>
                <a:gd name="connsiteY62" fmla="*/ 607644 h 681906"/>
                <a:gd name="connsiteX63" fmla="*/ 458929 w 685108"/>
                <a:gd name="connsiteY63" fmla="*/ 606443 h 681906"/>
                <a:gd name="connsiteX64" fmla="*/ 457494 w 685108"/>
                <a:gd name="connsiteY64" fmla="*/ 605275 h 681906"/>
                <a:gd name="connsiteX65" fmla="*/ 456060 w 685108"/>
                <a:gd name="connsiteY65" fmla="*/ 604141 h 681906"/>
                <a:gd name="connsiteX66" fmla="*/ 455793 w 685108"/>
                <a:gd name="connsiteY66" fmla="*/ 603941 h 681906"/>
                <a:gd name="connsiteX67" fmla="*/ 455793 w 685108"/>
                <a:gd name="connsiteY67" fmla="*/ 603941 h 681906"/>
                <a:gd name="connsiteX68" fmla="*/ 455793 w 685108"/>
                <a:gd name="connsiteY68" fmla="*/ 603941 h 681906"/>
                <a:gd name="connsiteX69" fmla="*/ 455793 w 685108"/>
                <a:gd name="connsiteY69" fmla="*/ 603941 h 681906"/>
                <a:gd name="connsiteX70" fmla="*/ 455793 w 685108"/>
                <a:gd name="connsiteY70" fmla="*/ 603941 h 681906"/>
                <a:gd name="connsiteX71" fmla="*/ 454491 w 685108"/>
                <a:gd name="connsiteY71" fmla="*/ 603007 h 681906"/>
                <a:gd name="connsiteX72" fmla="*/ 453224 w 685108"/>
                <a:gd name="connsiteY72" fmla="*/ 602106 h 681906"/>
                <a:gd name="connsiteX73" fmla="*/ 453023 w 685108"/>
                <a:gd name="connsiteY73" fmla="*/ 601939 h 681906"/>
                <a:gd name="connsiteX74" fmla="*/ 452356 w 685108"/>
                <a:gd name="connsiteY74" fmla="*/ 601505 h 681906"/>
                <a:gd name="connsiteX75" fmla="*/ 452356 w 685108"/>
                <a:gd name="connsiteY75" fmla="*/ 601505 h 681906"/>
                <a:gd name="connsiteX76" fmla="*/ 451222 w 685108"/>
                <a:gd name="connsiteY76" fmla="*/ 600738 h 681906"/>
                <a:gd name="connsiteX77" fmla="*/ 449487 w 685108"/>
                <a:gd name="connsiteY77" fmla="*/ 599604 h 681906"/>
                <a:gd name="connsiteX78" fmla="*/ 447719 w 685108"/>
                <a:gd name="connsiteY78" fmla="*/ 598536 h 681906"/>
                <a:gd name="connsiteX79" fmla="*/ 447719 w 685108"/>
                <a:gd name="connsiteY79" fmla="*/ 598536 h 681906"/>
                <a:gd name="connsiteX80" fmla="*/ 445950 w 685108"/>
                <a:gd name="connsiteY80" fmla="*/ 597535 h 681906"/>
                <a:gd name="connsiteX81" fmla="*/ 445950 w 685108"/>
                <a:gd name="connsiteY81" fmla="*/ 597535 h 681906"/>
                <a:gd name="connsiteX82" fmla="*/ 444216 w 685108"/>
                <a:gd name="connsiteY82" fmla="*/ 596634 h 681906"/>
                <a:gd name="connsiteX83" fmla="*/ 444216 w 685108"/>
                <a:gd name="connsiteY83" fmla="*/ 596634 h 681906"/>
                <a:gd name="connsiteX84" fmla="*/ 442381 w 685108"/>
                <a:gd name="connsiteY84" fmla="*/ 595700 h 681906"/>
                <a:gd name="connsiteX85" fmla="*/ 442180 w 685108"/>
                <a:gd name="connsiteY85" fmla="*/ 595700 h 681906"/>
                <a:gd name="connsiteX86" fmla="*/ 441480 w 685108"/>
                <a:gd name="connsiteY86" fmla="*/ 595367 h 681906"/>
                <a:gd name="connsiteX87" fmla="*/ 441480 w 685108"/>
                <a:gd name="connsiteY87" fmla="*/ 595367 h 681906"/>
                <a:gd name="connsiteX88" fmla="*/ 441079 w 685108"/>
                <a:gd name="connsiteY88" fmla="*/ 595166 h 681906"/>
                <a:gd name="connsiteX89" fmla="*/ 439645 w 685108"/>
                <a:gd name="connsiteY89" fmla="*/ 594499 h 681906"/>
                <a:gd name="connsiteX90" fmla="*/ 438177 w 685108"/>
                <a:gd name="connsiteY90" fmla="*/ 593832 h 681906"/>
                <a:gd name="connsiteX91" fmla="*/ 437576 w 685108"/>
                <a:gd name="connsiteY91" fmla="*/ 593565 h 681906"/>
                <a:gd name="connsiteX92" fmla="*/ 436475 w 685108"/>
                <a:gd name="connsiteY92" fmla="*/ 593098 h 681906"/>
                <a:gd name="connsiteX93" fmla="*/ 436309 w 685108"/>
                <a:gd name="connsiteY93" fmla="*/ 593098 h 681906"/>
                <a:gd name="connsiteX94" fmla="*/ 434807 w 685108"/>
                <a:gd name="connsiteY94" fmla="*/ 592497 h 681906"/>
                <a:gd name="connsiteX95" fmla="*/ 432505 w 685108"/>
                <a:gd name="connsiteY95" fmla="*/ 591563 h 681906"/>
                <a:gd name="connsiteX96" fmla="*/ 430570 w 685108"/>
                <a:gd name="connsiteY96" fmla="*/ 590896 h 681906"/>
                <a:gd name="connsiteX97" fmla="*/ 429769 w 685108"/>
                <a:gd name="connsiteY97" fmla="*/ 590629 h 681906"/>
                <a:gd name="connsiteX98" fmla="*/ 428035 w 685108"/>
                <a:gd name="connsiteY98" fmla="*/ 590062 h 681906"/>
                <a:gd name="connsiteX99" fmla="*/ 427367 w 685108"/>
                <a:gd name="connsiteY99" fmla="*/ 589862 h 681906"/>
                <a:gd name="connsiteX100" fmla="*/ 426700 w 685108"/>
                <a:gd name="connsiteY100" fmla="*/ 589661 h 681906"/>
                <a:gd name="connsiteX101" fmla="*/ 425065 w 685108"/>
                <a:gd name="connsiteY101" fmla="*/ 589194 h 681906"/>
                <a:gd name="connsiteX102" fmla="*/ 425065 w 685108"/>
                <a:gd name="connsiteY102" fmla="*/ 589194 h 681906"/>
                <a:gd name="connsiteX103" fmla="*/ 423631 w 685108"/>
                <a:gd name="connsiteY103" fmla="*/ 588827 h 681906"/>
                <a:gd name="connsiteX104" fmla="*/ 422196 w 685108"/>
                <a:gd name="connsiteY104" fmla="*/ 588460 h 681906"/>
                <a:gd name="connsiteX105" fmla="*/ 421529 w 685108"/>
                <a:gd name="connsiteY105" fmla="*/ 588460 h 681906"/>
                <a:gd name="connsiteX106" fmla="*/ 421529 w 685108"/>
                <a:gd name="connsiteY106" fmla="*/ 588460 h 681906"/>
                <a:gd name="connsiteX107" fmla="*/ 420528 w 685108"/>
                <a:gd name="connsiteY107" fmla="*/ 588260 h 681906"/>
                <a:gd name="connsiteX108" fmla="*/ 418960 w 685108"/>
                <a:gd name="connsiteY108" fmla="*/ 587927 h 681906"/>
                <a:gd name="connsiteX109" fmla="*/ 418960 w 685108"/>
                <a:gd name="connsiteY109" fmla="*/ 587927 h 681906"/>
                <a:gd name="connsiteX110" fmla="*/ 417525 w 685108"/>
                <a:gd name="connsiteY110" fmla="*/ 587660 h 681906"/>
                <a:gd name="connsiteX111" fmla="*/ 415890 w 685108"/>
                <a:gd name="connsiteY111" fmla="*/ 587393 h 681906"/>
                <a:gd name="connsiteX112" fmla="*/ 414356 w 685108"/>
                <a:gd name="connsiteY112" fmla="*/ 587159 h 681906"/>
                <a:gd name="connsiteX113" fmla="*/ 413055 w 685108"/>
                <a:gd name="connsiteY113" fmla="*/ 586992 h 681906"/>
                <a:gd name="connsiteX114" fmla="*/ 411153 w 685108"/>
                <a:gd name="connsiteY114" fmla="*/ 586992 h 681906"/>
                <a:gd name="connsiteX115" fmla="*/ 410352 w 685108"/>
                <a:gd name="connsiteY115" fmla="*/ 586992 h 681906"/>
                <a:gd name="connsiteX116" fmla="*/ 408951 w 685108"/>
                <a:gd name="connsiteY116" fmla="*/ 586826 h 681906"/>
                <a:gd name="connsiteX117" fmla="*/ 407416 w 685108"/>
                <a:gd name="connsiteY117" fmla="*/ 586826 h 681906"/>
                <a:gd name="connsiteX118" fmla="*/ 406515 w 685108"/>
                <a:gd name="connsiteY118" fmla="*/ 586826 h 681906"/>
                <a:gd name="connsiteX119" fmla="*/ 405581 w 685108"/>
                <a:gd name="connsiteY119" fmla="*/ 586826 h 681906"/>
                <a:gd name="connsiteX120" fmla="*/ 404447 w 685108"/>
                <a:gd name="connsiteY120" fmla="*/ 586826 h 681906"/>
                <a:gd name="connsiteX121" fmla="*/ 402912 w 685108"/>
                <a:gd name="connsiteY121" fmla="*/ 586826 h 681906"/>
                <a:gd name="connsiteX122" fmla="*/ 399576 w 685108"/>
                <a:gd name="connsiteY122" fmla="*/ 586826 h 681906"/>
                <a:gd name="connsiteX123" fmla="*/ 383929 w 685108"/>
                <a:gd name="connsiteY123" fmla="*/ 588160 h 681906"/>
                <a:gd name="connsiteX124" fmla="*/ 381627 w 685108"/>
                <a:gd name="connsiteY124" fmla="*/ 588594 h 681906"/>
                <a:gd name="connsiteX125" fmla="*/ 380059 w 685108"/>
                <a:gd name="connsiteY125" fmla="*/ 588927 h 681906"/>
                <a:gd name="connsiteX126" fmla="*/ 378457 w 685108"/>
                <a:gd name="connsiteY126" fmla="*/ 588927 h 681906"/>
                <a:gd name="connsiteX127" fmla="*/ 376622 w 685108"/>
                <a:gd name="connsiteY127" fmla="*/ 589395 h 681906"/>
                <a:gd name="connsiteX128" fmla="*/ 375855 w 685108"/>
                <a:gd name="connsiteY128" fmla="*/ 589595 h 681906"/>
                <a:gd name="connsiteX129" fmla="*/ 375621 w 685108"/>
                <a:gd name="connsiteY129" fmla="*/ 589595 h 681906"/>
                <a:gd name="connsiteX130" fmla="*/ 374420 w 685108"/>
                <a:gd name="connsiteY130" fmla="*/ 589895 h 681906"/>
                <a:gd name="connsiteX131" fmla="*/ 373620 w 685108"/>
                <a:gd name="connsiteY131" fmla="*/ 590128 h 681906"/>
                <a:gd name="connsiteX132" fmla="*/ 373620 w 685108"/>
                <a:gd name="connsiteY132" fmla="*/ 590128 h 681906"/>
                <a:gd name="connsiteX133" fmla="*/ 373620 w 685108"/>
                <a:gd name="connsiteY133" fmla="*/ 590128 h 681906"/>
                <a:gd name="connsiteX134" fmla="*/ 372986 w 685108"/>
                <a:gd name="connsiteY134" fmla="*/ 590329 h 681906"/>
                <a:gd name="connsiteX135" fmla="*/ 372218 w 685108"/>
                <a:gd name="connsiteY135" fmla="*/ 590562 h 681906"/>
                <a:gd name="connsiteX136" fmla="*/ 371651 w 685108"/>
                <a:gd name="connsiteY136" fmla="*/ 590729 h 681906"/>
                <a:gd name="connsiteX137" fmla="*/ 369916 w 685108"/>
                <a:gd name="connsiteY137" fmla="*/ 591296 h 681906"/>
                <a:gd name="connsiteX138" fmla="*/ 368815 w 685108"/>
                <a:gd name="connsiteY138" fmla="*/ 591697 h 681906"/>
                <a:gd name="connsiteX139" fmla="*/ 367447 w 685108"/>
                <a:gd name="connsiteY139" fmla="*/ 592197 h 681906"/>
                <a:gd name="connsiteX140" fmla="*/ 366947 w 685108"/>
                <a:gd name="connsiteY140" fmla="*/ 592397 h 681906"/>
                <a:gd name="connsiteX141" fmla="*/ 364812 w 685108"/>
                <a:gd name="connsiteY141" fmla="*/ 593231 h 681906"/>
                <a:gd name="connsiteX142" fmla="*/ 364812 w 685108"/>
                <a:gd name="connsiteY142" fmla="*/ 593231 h 681906"/>
                <a:gd name="connsiteX143" fmla="*/ 362543 w 685108"/>
                <a:gd name="connsiteY143" fmla="*/ 594232 h 681906"/>
                <a:gd name="connsiteX144" fmla="*/ 360274 w 685108"/>
                <a:gd name="connsiteY144" fmla="*/ 595266 h 681906"/>
                <a:gd name="connsiteX145" fmla="*/ 358039 w 685108"/>
                <a:gd name="connsiteY145" fmla="*/ 596367 h 681906"/>
                <a:gd name="connsiteX146" fmla="*/ 356204 w 685108"/>
                <a:gd name="connsiteY146" fmla="*/ 597302 h 681906"/>
                <a:gd name="connsiteX147" fmla="*/ 356204 w 685108"/>
                <a:gd name="connsiteY147" fmla="*/ 597302 h 681906"/>
                <a:gd name="connsiteX148" fmla="*/ 355537 w 685108"/>
                <a:gd name="connsiteY148" fmla="*/ 597669 h 681906"/>
                <a:gd name="connsiteX149" fmla="*/ 352201 w 685108"/>
                <a:gd name="connsiteY149" fmla="*/ 599670 h 681906"/>
                <a:gd name="connsiteX150" fmla="*/ 351433 w 685108"/>
                <a:gd name="connsiteY150" fmla="*/ 600104 h 681906"/>
                <a:gd name="connsiteX151" fmla="*/ 351433 w 685108"/>
                <a:gd name="connsiteY151" fmla="*/ 600104 h 681906"/>
                <a:gd name="connsiteX152" fmla="*/ 349932 w 685108"/>
                <a:gd name="connsiteY152" fmla="*/ 601038 h 681906"/>
                <a:gd name="connsiteX153" fmla="*/ 349698 w 685108"/>
                <a:gd name="connsiteY153" fmla="*/ 601038 h 681906"/>
                <a:gd name="connsiteX154" fmla="*/ 347863 w 685108"/>
                <a:gd name="connsiteY154" fmla="*/ 602306 h 681906"/>
                <a:gd name="connsiteX155" fmla="*/ 347863 w 685108"/>
                <a:gd name="connsiteY155" fmla="*/ 602306 h 681906"/>
                <a:gd name="connsiteX156" fmla="*/ 346295 w 685108"/>
                <a:gd name="connsiteY156" fmla="*/ 603440 h 681906"/>
                <a:gd name="connsiteX157" fmla="*/ 346062 w 685108"/>
                <a:gd name="connsiteY157" fmla="*/ 603607 h 681906"/>
                <a:gd name="connsiteX158" fmla="*/ 346062 w 685108"/>
                <a:gd name="connsiteY158" fmla="*/ 603607 h 681906"/>
                <a:gd name="connsiteX159" fmla="*/ 344994 w 685108"/>
                <a:gd name="connsiteY159" fmla="*/ 604408 h 681906"/>
                <a:gd name="connsiteX160" fmla="*/ 344794 w 685108"/>
                <a:gd name="connsiteY160" fmla="*/ 604408 h 681906"/>
                <a:gd name="connsiteX161" fmla="*/ 343860 w 685108"/>
                <a:gd name="connsiteY161" fmla="*/ 605108 h 681906"/>
                <a:gd name="connsiteX162" fmla="*/ 343860 w 685108"/>
                <a:gd name="connsiteY162" fmla="*/ 605108 h 681906"/>
                <a:gd name="connsiteX163" fmla="*/ 343559 w 685108"/>
                <a:gd name="connsiteY163" fmla="*/ 605309 h 681906"/>
                <a:gd name="connsiteX164" fmla="*/ 342225 w 685108"/>
                <a:gd name="connsiteY164" fmla="*/ 606376 h 681906"/>
                <a:gd name="connsiteX165" fmla="*/ 341791 w 685108"/>
                <a:gd name="connsiteY165" fmla="*/ 606743 h 681906"/>
                <a:gd name="connsiteX166" fmla="*/ 341324 w 685108"/>
                <a:gd name="connsiteY166" fmla="*/ 607144 h 681906"/>
                <a:gd name="connsiteX167" fmla="*/ 340090 w 685108"/>
                <a:gd name="connsiteY167" fmla="*/ 608178 h 681906"/>
                <a:gd name="connsiteX168" fmla="*/ 339656 w 685108"/>
                <a:gd name="connsiteY168" fmla="*/ 608578 h 681906"/>
                <a:gd name="connsiteX169" fmla="*/ 338422 w 685108"/>
                <a:gd name="connsiteY169" fmla="*/ 609679 h 681906"/>
                <a:gd name="connsiteX170" fmla="*/ 338155 w 685108"/>
                <a:gd name="connsiteY170" fmla="*/ 609946 h 681906"/>
                <a:gd name="connsiteX171" fmla="*/ 337421 w 685108"/>
                <a:gd name="connsiteY171" fmla="*/ 610613 h 681906"/>
                <a:gd name="connsiteX172" fmla="*/ 337421 w 685108"/>
                <a:gd name="connsiteY172" fmla="*/ 610613 h 681906"/>
                <a:gd name="connsiteX173" fmla="*/ 336353 w 685108"/>
                <a:gd name="connsiteY173" fmla="*/ 611648 h 681906"/>
                <a:gd name="connsiteX174" fmla="*/ 335686 w 685108"/>
                <a:gd name="connsiteY174" fmla="*/ 612281 h 681906"/>
                <a:gd name="connsiteX175" fmla="*/ 334919 w 685108"/>
                <a:gd name="connsiteY175" fmla="*/ 613049 h 681906"/>
                <a:gd name="connsiteX176" fmla="*/ 334185 w 685108"/>
                <a:gd name="connsiteY176" fmla="*/ 613850 h 681906"/>
                <a:gd name="connsiteX177" fmla="*/ 332416 w 685108"/>
                <a:gd name="connsiteY177" fmla="*/ 615751 h 681906"/>
                <a:gd name="connsiteX178" fmla="*/ 332416 w 685108"/>
                <a:gd name="connsiteY178" fmla="*/ 615751 h 681906"/>
                <a:gd name="connsiteX179" fmla="*/ 331082 w 685108"/>
                <a:gd name="connsiteY179" fmla="*/ 617253 h 681906"/>
                <a:gd name="connsiteX180" fmla="*/ 329714 w 685108"/>
                <a:gd name="connsiteY180" fmla="*/ 618821 h 681906"/>
                <a:gd name="connsiteX181" fmla="*/ 329347 w 685108"/>
                <a:gd name="connsiteY181" fmla="*/ 619288 h 681906"/>
                <a:gd name="connsiteX182" fmla="*/ 328079 w 685108"/>
                <a:gd name="connsiteY182" fmla="*/ 620889 h 681906"/>
                <a:gd name="connsiteX183" fmla="*/ 327145 w 685108"/>
                <a:gd name="connsiteY183" fmla="*/ 622124 h 681906"/>
                <a:gd name="connsiteX184" fmla="*/ 326011 w 685108"/>
                <a:gd name="connsiteY184" fmla="*/ 623658 h 681906"/>
                <a:gd name="connsiteX185" fmla="*/ 326011 w 685108"/>
                <a:gd name="connsiteY185" fmla="*/ 623892 h 681906"/>
                <a:gd name="connsiteX186" fmla="*/ 324910 w 685108"/>
                <a:gd name="connsiteY186" fmla="*/ 625493 h 681906"/>
                <a:gd name="connsiteX187" fmla="*/ 323809 w 685108"/>
                <a:gd name="connsiteY187" fmla="*/ 627095 h 681906"/>
                <a:gd name="connsiteX188" fmla="*/ 322608 w 685108"/>
                <a:gd name="connsiteY188" fmla="*/ 628996 h 681906"/>
                <a:gd name="connsiteX189" fmla="*/ 322608 w 685108"/>
                <a:gd name="connsiteY189" fmla="*/ 628996 h 681906"/>
                <a:gd name="connsiteX190" fmla="*/ 320773 w 685108"/>
                <a:gd name="connsiteY190" fmla="*/ 632066 h 681906"/>
                <a:gd name="connsiteX191" fmla="*/ 319905 w 685108"/>
                <a:gd name="connsiteY191" fmla="*/ 633634 h 681906"/>
                <a:gd name="connsiteX192" fmla="*/ 319605 w 685108"/>
                <a:gd name="connsiteY192" fmla="*/ 634168 h 681906"/>
                <a:gd name="connsiteX193" fmla="*/ 318938 w 685108"/>
                <a:gd name="connsiteY193" fmla="*/ 635469 h 681906"/>
                <a:gd name="connsiteX194" fmla="*/ 318237 w 685108"/>
                <a:gd name="connsiteY194" fmla="*/ 636903 h 681906"/>
                <a:gd name="connsiteX195" fmla="*/ 317570 w 685108"/>
                <a:gd name="connsiteY195" fmla="*/ 638238 h 681906"/>
                <a:gd name="connsiteX196" fmla="*/ 317570 w 685108"/>
                <a:gd name="connsiteY196" fmla="*/ 638238 h 681906"/>
                <a:gd name="connsiteX197" fmla="*/ 317570 w 685108"/>
                <a:gd name="connsiteY197" fmla="*/ 638238 h 681906"/>
                <a:gd name="connsiteX198" fmla="*/ 316002 w 685108"/>
                <a:gd name="connsiteY198" fmla="*/ 641774 h 681906"/>
                <a:gd name="connsiteX199" fmla="*/ 316002 w 685108"/>
                <a:gd name="connsiteY199" fmla="*/ 641774 h 681906"/>
                <a:gd name="connsiteX200" fmla="*/ 316002 w 685108"/>
                <a:gd name="connsiteY200" fmla="*/ 641774 h 681906"/>
                <a:gd name="connsiteX201" fmla="*/ 316002 w 685108"/>
                <a:gd name="connsiteY201" fmla="*/ 641941 h 681906"/>
                <a:gd name="connsiteX202" fmla="*/ 316002 w 685108"/>
                <a:gd name="connsiteY202" fmla="*/ 641941 h 681906"/>
                <a:gd name="connsiteX203" fmla="*/ 314901 w 685108"/>
                <a:gd name="connsiteY203" fmla="*/ 644810 h 681906"/>
                <a:gd name="connsiteX204" fmla="*/ 314901 w 685108"/>
                <a:gd name="connsiteY204" fmla="*/ 645144 h 681906"/>
                <a:gd name="connsiteX205" fmla="*/ 314901 w 685108"/>
                <a:gd name="connsiteY205" fmla="*/ 645511 h 681906"/>
                <a:gd name="connsiteX206" fmla="*/ 314634 w 685108"/>
                <a:gd name="connsiteY206" fmla="*/ 646178 h 681906"/>
                <a:gd name="connsiteX207" fmla="*/ 314400 w 685108"/>
                <a:gd name="connsiteY207" fmla="*/ 646846 h 681906"/>
                <a:gd name="connsiteX208" fmla="*/ 313967 w 685108"/>
                <a:gd name="connsiteY208" fmla="*/ 648147 h 681906"/>
                <a:gd name="connsiteX209" fmla="*/ 313967 w 685108"/>
                <a:gd name="connsiteY209" fmla="*/ 648147 h 681906"/>
                <a:gd name="connsiteX210" fmla="*/ 313499 w 685108"/>
                <a:gd name="connsiteY210" fmla="*/ 649581 h 681906"/>
                <a:gd name="connsiteX211" fmla="*/ 313233 w 685108"/>
                <a:gd name="connsiteY211" fmla="*/ 650482 h 681906"/>
                <a:gd name="connsiteX212" fmla="*/ 312832 w 685108"/>
                <a:gd name="connsiteY212" fmla="*/ 651850 h 681906"/>
                <a:gd name="connsiteX213" fmla="*/ 312365 w 685108"/>
                <a:gd name="connsiteY213" fmla="*/ 653552 h 681906"/>
                <a:gd name="connsiteX214" fmla="*/ 311931 w 685108"/>
                <a:gd name="connsiteY214" fmla="*/ 655286 h 681906"/>
                <a:gd name="connsiteX215" fmla="*/ 311931 w 685108"/>
                <a:gd name="connsiteY215" fmla="*/ 655286 h 681906"/>
                <a:gd name="connsiteX216" fmla="*/ 311531 w 685108"/>
                <a:gd name="connsiteY216" fmla="*/ 657021 h 681906"/>
                <a:gd name="connsiteX217" fmla="*/ 311231 w 685108"/>
                <a:gd name="connsiteY217" fmla="*/ 658489 h 681906"/>
                <a:gd name="connsiteX218" fmla="*/ 310964 w 685108"/>
                <a:gd name="connsiteY218" fmla="*/ 659957 h 681906"/>
                <a:gd name="connsiteX219" fmla="*/ 310964 w 685108"/>
                <a:gd name="connsiteY219" fmla="*/ 660191 h 681906"/>
                <a:gd name="connsiteX220" fmla="*/ 310664 w 685108"/>
                <a:gd name="connsiteY220" fmla="*/ 662026 h 681906"/>
                <a:gd name="connsiteX221" fmla="*/ 310297 w 685108"/>
                <a:gd name="connsiteY221" fmla="*/ 664328 h 681906"/>
                <a:gd name="connsiteX222" fmla="*/ 309796 w 685108"/>
                <a:gd name="connsiteY222" fmla="*/ 668898 h 681906"/>
                <a:gd name="connsiteX223" fmla="*/ 309529 w 685108"/>
                <a:gd name="connsiteY223" fmla="*/ 673503 h 681906"/>
                <a:gd name="connsiteX224" fmla="*/ 309529 w 685108"/>
                <a:gd name="connsiteY224" fmla="*/ 676839 h 681906"/>
                <a:gd name="connsiteX225" fmla="*/ 309529 w 685108"/>
                <a:gd name="connsiteY225" fmla="*/ 677273 h 681906"/>
                <a:gd name="connsiteX226" fmla="*/ 309729 w 685108"/>
                <a:gd name="connsiteY226" fmla="*/ 681843 h 681906"/>
                <a:gd name="connsiteX227" fmla="*/ 300455 w 685108"/>
                <a:gd name="connsiteY227" fmla="*/ 680842 h 681906"/>
                <a:gd name="connsiteX228" fmla="*/ 300455 w 685108"/>
                <a:gd name="connsiteY228" fmla="*/ 676272 h 681906"/>
                <a:gd name="connsiteX229" fmla="*/ 300455 w 685108"/>
                <a:gd name="connsiteY229" fmla="*/ 676272 h 681906"/>
                <a:gd name="connsiteX230" fmla="*/ 300455 w 685108"/>
                <a:gd name="connsiteY230" fmla="*/ 671801 h 681906"/>
                <a:gd name="connsiteX231" fmla="*/ 300755 w 685108"/>
                <a:gd name="connsiteY231" fmla="*/ 667230 h 681906"/>
                <a:gd name="connsiteX232" fmla="*/ 64178 w 685108"/>
                <a:gd name="connsiteY232" fmla="*/ 519966 h 681906"/>
                <a:gd name="connsiteX233" fmla="*/ 60408 w 685108"/>
                <a:gd name="connsiteY233" fmla="*/ 522568 h 681906"/>
                <a:gd name="connsiteX234" fmla="*/ 56471 w 685108"/>
                <a:gd name="connsiteY234" fmla="*/ 524971 h 681906"/>
                <a:gd name="connsiteX235" fmla="*/ 52434 w 685108"/>
                <a:gd name="connsiteY235" fmla="*/ 527106 h 681906"/>
                <a:gd name="connsiteX236" fmla="*/ 47497 w 685108"/>
                <a:gd name="connsiteY236" fmla="*/ 519332 h 681906"/>
                <a:gd name="connsiteX237" fmla="*/ 51567 w 685108"/>
                <a:gd name="connsiteY237" fmla="*/ 517197 h 681906"/>
                <a:gd name="connsiteX238" fmla="*/ 55504 w 685108"/>
                <a:gd name="connsiteY238" fmla="*/ 514828 h 681906"/>
                <a:gd name="connsiteX239" fmla="*/ 59274 w 685108"/>
                <a:gd name="connsiteY239" fmla="*/ 512192 h 681906"/>
                <a:gd name="connsiteX240" fmla="*/ 62877 w 685108"/>
                <a:gd name="connsiteY240" fmla="*/ 509290 h 681906"/>
                <a:gd name="connsiteX241" fmla="*/ 64845 w 685108"/>
                <a:gd name="connsiteY241" fmla="*/ 507522 h 681906"/>
                <a:gd name="connsiteX242" fmla="*/ 66013 w 685108"/>
                <a:gd name="connsiteY242" fmla="*/ 506454 h 681906"/>
                <a:gd name="connsiteX243" fmla="*/ 66013 w 685108"/>
                <a:gd name="connsiteY243" fmla="*/ 506454 h 681906"/>
                <a:gd name="connsiteX244" fmla="*/ 67147 w 685108"/>
                <a:gd name="connsiteY244" fmla="*/ 505286 h 681906"/>
                <a:gd name="connsiteX245" fmla="*/ 67981 w 685108"/>
                <a:gd name="connsiteY245" fmla="*/ 504419 h 681906"/>
                <a:gd name="connsiteX246" fmla="*/ 68382 w 685108"/>
                <a:gd name="connsiteY246" fmla="*/ 503985 h 681906"/>
                <a:gd name="connsiteX247" fmla="*/ 68682 w 685108"/>
                <a:gd name="connsiteY247" fmla="*/ 503685 h 681906"/>
                <a:gd name="connsiteX248" fmla="*/ 68682 w 685108"/>
                <a:gd name="connsiteY248" fmla="*/ 503685 h 681906"/>
                <a:gd name="connsiteX249" fmla="*/ 69416 w 685108"/>
                <a:gd name="connsiteY249" fmla="*/ 502884 h 681906"/>
                <a:gd name="connsiteX250" fmla="*/ 69416 w 685108"/>
                <a:gd name="connsiteY250" fmla="*/ 502884 h 681906"/>
                <a:gd name="connsiteX251" fmla="*/ 69416 w 685108"/>
                <a:gd name="connsiteY251" fmla="*/ 502884 h 681906"/>
                <a:gd name="connsiteX252" fmla="*/ 69416 w 685108"/>
                <a:gd name="connsiteY252" fmla="*/ 502884 h 681906"/>
                <a:gd name="connsiteX253" fmla="*/ 69416 w 685108"/>
                <a:gd name="connsiteY253" fmla="*/ 502884 h 681906"/>
                <a:gd name="connsiteX254" fmla="*/ 69416 w 685108"/>
                <a:gd name="connsiteY254" fmla="*/ 502684 h 681906"/>
                <a:gd name="connsiteX255" fmla="*/ 69616 w 685108"/>
                <a:gd name="connsiteY255" fmla="*/ 502451 h 681906"/>
                <a:gd name="connsiteX256" fmla="*/ 69616 w 685108"/>
                <a:gd name="connsiteY256" fmla="*/ 502451 h 681906"/>
                <a:gd name="connsiteX257" fmla="*/ 70250 w 685108"/>
                <a:gd name="connsiteY257" fmla="*/ 501750 h 681906"/>
                <a:gd name="connsiteX258" fmla="*/ 70851 w 685108"/>
                <a:gd name="connsiteY258" fmla="*/ 501016 h 681906"/>
                <a:gd name="connsiteX259" fmla="*/ 71418 w 685108"/>
                <a:gd name="connsiteY259" fmla="*/ 500282 h 681906"/>
                <a:gd name="connsiteX260" fmla="*/ 71418 w 685108"/>
                <a:gd name="connsiteY260" fmla="*/ 500282 h 681906"/>
                <a:gd name="connsiteX261" fmla="*/ 72085 w 685108"/>
                <a:gd name="connsiteY261" fmla="*/ 499448 h 681906"/>
                <a:gd name="connsiteX262" fmla="*/ 72385 w 685108"/>
                <a:gd name="connsiteY262" fmla="*/ 499014 h 681906"/>
                <a:gd name="connsiteX263" fmla="*/ 72686 w 685108"/>
                <a:gd name="connsiteY263" fmla="*/ 498614 h 681906"/>
                <a:gd name="connsiteX264" fmla="*/ 72686 w 685108"/>
                <a:gd name="connsiteY264" fmla="*/ 498414 h 681906"/>
                <a:gd name="connsiteX265" fmla="*/ 74187 w 685108"/>
                <a:gd name="connsiteY265" fmla="*/ 497112 h 681906"/>
                <a:gd name="connsiteX266" fmla="*/ 74487 w 685108"/>
                <a:gd name="connsiteY266" fmla="*/ 496712 h 681906"/>
                <a:gd name="connsiteX267" fmla="*/ 74921 w 685108"/>
                <a:gd name="connsiteY267" fmla="*/ 496112 h 681906"/>
                <a:gd name="connsiteX268" fmla="*/ 75321 w 685108"/>
                <a:gd name="connsiteY268" fmla="*/ 495511 h 681906"/>
                <a:gd name="connsiteX269" fmla="*/ 76589 w 685108"/>
                <a:gd name="connsiteY269" fmla="*/ 493509 h 681906"/>
                <a:gd name="connsiteX270" fmla="*/ 77156 w 685108"/>
                <a:gd name="connsiteY270" fmla="*/ 492608 h 681906"/>
                <a:gd name="connsiteX271" fmla="*/ 77156 w 685108"/>
                <a:gd name="connsiteY271" fmla="*/ 492442 h 681906"/>
                <a:gd name="connsiteX272" fmla="*/ 77156 w 685108"/>
                <a:gd name="connsiteY272" fmla="*/ 492442 h 681906"/>
                <a:gd name="connsiteX273" fmla="*/ 77390 w 685108"/>
                <a:gd name="connsiteY273" fmla="*/ 492008 h 681906"/>
                <a:gd name="connsiteX274" fmla="*/ 77990 w 685108"/>
                <a:gd name="connsiteY274" fmla="*/ 491007 h 681906"/>
                <a:gd name="connsiteX275" fmla="*/ 78224 w 685108"/>
                <a:gd name="connsiteY275" fmla="*/ 490607 h 681906"/>
                <a:gd name="connsiteX276" fmla="*/ 78758 w 685108"/>
                <a:gd name="connsiteY276" fmla="*/ 489606 h 681906"/>
                <a:gd name="connsiteX277" fmla="*/ 79258 w 685108"/>
                <a:gd name="connsiteY277" fmla="*/ 488638 h 681906"/>
                <a:gd name="connsiteX278" fmla="*/ 79658 w 685108"/>
                <a:gd name="connsiteY278" fmla="*/ 487838 h 681906"/>
                <a:gd name="connsiteX279" fmla="*/ 79658 w 685108"/>
                <a:gd name="connsiteY279" fmla="*/ 487637 h 681906"/>
                <a:gd name="connsiteX280" fmla="*/ 79658 w 685108"/>
                <a:gd name="connsiteY280" fmla="*/ 487404 h 681906"/>
                <a:gd name="connsiteX281" fmla="*/ 79658 w 685108"/>
                <a:gd name="connsiteY281" fmla="*/ 487037 h 681906"/>
                <a:gd name="connsiteX282" fmla="*/ 80259 w 685108"/>
                <a:gd name="connsiteY282" fmla="*/ 485736 h 681906"/>
                <a:gd name="connsiteX283" fmla="*/ 80893 w 685108"/>
                <a:gd name="connsiteY283" fmla="*/ 484334 h 681906"/>
                <a:gd name="connsiteX284" fmla="*/ 81460 w 685108"/>
                <a:gd name="connsiteY284" fmla="*/ 482933 h 681906"/>
                <a:gd name="connsiteX285" fmla="*/ 81460 w 685108"/>
                <a:gd name="connsiteY285" fmla="*/ 482933 h 681906"/>
                <a:gd name="connsiteX286" fmla="*/ 81760 w 685108"/>
                <a:gd name="connsiteY286" fmla="*/ 482166 h 681906"/>
                <a:gd name="connsiteX287" fmla="*/ 82227 w 685108"/>
                <a:gd name="connsiteY287" fmla="*/ 480865 h 681906"/>
                <a:gd name="connsiteX288" fmla="*/ 82227 w 685108"/>
                <a:gd name="connsiteY288" fmla="*/ 480865 h 681906"/>
                <a:gd name="connsiteX289" fmla="*/ 82227 w 685108"/>
                <a:gd name="connsiteY289" fmla="*/ 480865 h 681906"/>
                <a:gd name="connsiteX290" fmla="*/ 82227 w 685108"/>
                <a:gd name="connsiteY290" fmla="*/ 480865 h 681906"/>
                <a:gd name="connsiteX291" fmla="*/ 82227 w 685108"/>
                <a:gd name="connsiteY291" fmla="*/ 480865 h 681906"/>
                <a:gd name="connsiteX292" fmla="*/ 82227 w 685108"/>
                <a:gd name="connsiteY292" fmla="*/ 480464 h 681906"/>
                <a:gd name="connsiteX293" fmla="*/ 82628 w 685108"/>
                <a:gd name="connsiteY293" fmla="*/ 479263 h 681906"/>
                <a:gd name="connsiteX294" fmla="*/ 82961 w 685108"/>
                <a:gd name="connsiteY294" fmla="*/ 478296 h 681906"/>
                <a:gd name="connsiteX295" fmla="*/ 82961 w 685108"/>
                <a:gd name="connsiteY295" fmla="*/ 477995 h 681906"/>
                <a:gd name="connsiteX296" fmla="*/ 82961 w 685108"/>
                <a:gd name="connsiteY296" fmla="*/ 477829 h 681906"/>
                <a:gd name="connsiteX297" fmla="*/ 83328 w 685108"/>
                <a:gd name="connsiteY297" fmla="*/ 476661 h 681906"/>
                <a:gd name="connsiteX298" fmla="*/ 83595 w 685108"/>
                <a:gd name="connsiteY298" fmla="*/ 475593 h 681906"/>
                <a:gd name="connsiteX299" fmla="*/ 83929 w 685108"/>
                <a:gd name="connsiteY299" fmla="*/ 474392 h 681906"/>
                <a:gd name="connsiteX300" fmla="*/ 83929 w 685108"/>
                <a:gd name="connsiteY300" fmla="*/ 474225 h 681906"/>
                <a:gd name="connsiteX301" fmla="*/ 83929 w 685108"/>
                <a:gd name="connsiteY301" fmla="*/ 474225 h 681906"/>
                <a:gd name="connsiteX302" fmla="*/ 83929 w 685108"/>
                <a:gd name="connsiteY302" fmla="*/ 474225 h 681906"/>
                <a:gd name="connsiteX303" fmla="*/ 84363 w 685108"/>
                <a:gd name="connsiteY303" fmla="*/ 472390 h 681906"/>
                <a:gd name="connsiteX304" fmla="*/ 84730 w 685108"/>
                <a:gd name="connsiteY304" fmla="*/ 470556 h 681906"/>
                <a:gd name="connsiteX305" fmla="*/ 84730 w 685108"/>
                <a:gd name="connsiteY305" fmla="*/ 470556 h 681906"/>
                <a:gd name="connsiteX306" fmla="*/ 84730 w 685108"/>
                <a:gd name="connsiteY306" fmla="*/ 470155 h 681906"/>
                <a:gd name="connsiteX307" fmla="*/ 84730 w 685108"/>
                <a:gd name="connsiteY307" fmla="*/ 470155 h 681906"/>
                <a:gd name="connsiteX308" fmla="*/ 84896 w 685108"/>
                <a:gd name="connsiteY308" fmla="*/ 469221 h 681906"/>
                <a:gd name="connsiteX309" fmla="*/ 84896 w 685108"/>
                <a:gd name="connsiteY309" fmla="*/ 469054 h 681906"/>
                <a:gd name="connsiteX310" fmla="*/ 85097 w 685108"/>
                <a:gd name="connsiteY310" fmla="*/ 467586 h 681906"/>
                <a:gd name="connsiteX311" fmla="*/ 85363 w 685108"/>
                <a:gd name="connsiteY311" fmla="*/ 465684 h 681906"/>
                <a:gd name="connsiteX312" fmla="*/ 85363 w 685108"/>
                <a:gd name="connsiteY312" fmla="*/ 464016 h 681906"/>
                <a:gd name="connsiteX313" fmla="*/ 85363 w 685108"/>
                <a:gd name="connsiteY313" fmla="*/ 462915 h 681906"/>
                <a:gd name="connsiteX314" fmla="*/ 85363 w 685108"/>
                <a:gd name="connsiteY314" fmla="*/ 461981 h 681906"/>
                <a:gd name="connsiteX315" fmla="*/ 85363 w 685108"/>
                <a:gd name="connsiteY315" fmla="*/ 460080 h 681906"/>
                <a:gd name="connsiteX316" fmla="*/ 85363 w 685108"/>
                <a:gd name="connsiteY316" fmla="*/ 453741 h 681906"/>
                <a:gd name="connsiteX317" fmla="*/ 85363 w 685108"/>
                <a:gd name="connsiteY317" fmla="*/ 452940 h 681906"/>
                <a:gd name="connsiteX318" fmla="*/ 85363 w 685108"/>
                <a:gd name="connsiteY318" fmla="*/ 451105 h 681906"/>
                <a:gd name="connsiteX319" fmla="*/ 85363 w 685108"/>
                <a:gd name="connsiteY319" fmla="*/ 450805 h 681906"/>
                <a:gd name="connsiteX320" fmla="*/ 85363 w 685108"/>
                <a:gd name="connsiteY320" fmla="*/ 449270 h 681906"/>
                <a:gd name="connsiteX321" fmla="*/ 85363 w 685108"/>
                <a:gd name="connsiteY321" fmla="*/ 448436 h 681906"/>
                <a:gd name="connsiteX322" fmla="*/ 85363 w 685108"/>
                <a:gd name="connsiteY322" fmla="*/ 447969 h 681906"/>
                <a:gd name="connsiteX323" fmla="*/ 85163 w 685108"/>
                <a:gd name="connsiteY323" fmla="*/ 446634 h 681906"/>
                <a:gd name="connsiteX324" fmla="*/ 85163 w 685108"/>
                <a:gd name="connsiteY324" fmla="*/ 446167 h 681906"/>
                <a:gd name="connsiteX325" fmla="*/ 85163 w 685108"/>
                <a:gd name="connsiteY325" fmla="*/ 445166 h 681906"/>
                <a:gd name="connsiteX326" fmla="*/ 85163 w 685108"/>
                <a:gd name="connsiteY326" fmla="*/ 444632 h 681906"/>
                <a:gd name="connsiteX327" fmla="*/ 84796 w 685108"/>
                <a:gd name="connsiteY327" fmla="*/ 442798 h 681906"/>
                <a:gd name="connsiteX328" fmla="*/ 84596 w 685108"/>
                <a:gd name="connsiteY328" fmla="*/ 441797 h 681906"/>
                <a:gd name="connsiteX329" fmla="*/ 84596 w 685108"/>
                <a:gd name="connsiteY329" fmla="*/ 441797 h 681906"/>
                <a:gd name="connsiteX330" fmla="*/ 84596 w 685108"/>
                <a:gd name="connsiteY330" fmla="*/ 441530 h 681906"/>
                <a:gd name="connsiteX331" fmla="*/ 84596 w 685108"/>
                <a:gd name="connsiteY331" fmla="*/ 440863 h 681906"/>
                <a:gd name="connsiteX332" fmla="*/ 84596 w 685108"/>
                <a:gd name="connsiteY332" fmla="*/ 440863 h 681906"/>
                <a:gd name="connsiteX333" fmla="*/ 83829 w 685108"/>
                <a:gd name="connsiteY333" fmla="*/ 437993 h 681906"/>
                <a:gd name="connsiteX334" fmla="*/ 83462 w 685108"/>
                <a:gd name="connsiteY334" fmla="*/ 436759 h 681906"/>
                <a:gd name="connsiteX335" fmla="*/ 82995 w 685108"/>
                <a:gd name="connsiteY335" fmla="*/ 435358 h 681906"/>
                <a:gd name="connsiteX336" fmla="*/ 82528 w 685108"/>
                <a:gd name="connsiteY336" fmla="*/ 433990 h 681906"/>
                <a:gd name="connsiteX337" fmla="*/ 81126 w 685108"/>
                <a:gd name="connsiteY337" fmla="*/ 430453 h 681906"/>
                <a:gd name="connsiteX338" fmla="*/ 80559 w 685108"/>
                <a:gd name="connsiteY338" fmla="*/ 429152 h 681906"/>
                <a:gd name="connsiteX339" fmla="*/ 80392 w 685108"/>
                <a:gd name="connsiteY339" fmla="*/ 428785 h 681906"/>
                <a:gd name="connsiteX340" fmla="*/ 79625 w 685108"/>
                <a:gd name="connsiteY340" fmla="*/ 427150 h 681906"/>
                <a:gd name="connsiteX341" fmla="*/ 79625 w 685108"/>
                <a:gd name="connsiteY341" fmla="*/ 427150 h 681906"/>
                <a:gd name="connsiteX342" fmla="*/ 78924 w 685108"/>
                <a:gd name="connsiteY342" fmla="*/ 425749 h 681906"/>
                <a:gd name="connsiteX343" fmla="*/ 78924 w 685108"/>
                <a:gd name="connsiteY343" fmla="*/ 425749 h 681906"/>
                <a:gd name="connsiteX344" fmla="*/ 78491 w 685108"/>
                <a:gd name="connsiteY344" fmla="*/ 424915 h 681906"/>
                <a:gd name="connsiteX345" fmla="*/ 78491 w 685108"/>
                <a:gd name="connsiteY345" fmla="*/ 424915 h 681906"/>
                <a:gd name="connsiteX346" fmla="*/ 77023 w 685108"/>
                <a:gd name="connsiteY346" fmla="*/ 422346 h 681906"/>
                <a:gd name="connsiteX347" fmla="*/ 76522 w 685108"/>
                <a:gd name="connsiteY347" fmla="*/ 421512 h 681906"/>
                <a:gd name="connsiteX348" fmla="*/ 75388 w 685108"/>
                <a:gd name="connsiteY348" fmla="*/ 419744 h 681906"/>
                <a:gd name="connsiteX349" fmla="*/ 74420 w 685108"/>
                <a:gd name="connsiteY349" fmla="*/ 418309 h 681906"/>
                <a:gd name="connsiteX350" fmla="*/ 73653 w 685108"/>
                <a:gd name="connsiteY350" fmla="*/ 417241 h 681906"/>
                <a:gd name="connsiteX351" fmla="*/ 73119 w 685108"/>
                <a:gd name="connsiteY351" fmla="*/ 416507 h 681906"/>
                <a:gd name="connsiteX352" fmla="*/ 73119 w 685108"/>
                <a:gd name="connsiteY352" fmla="*/ 416507 h 681906"/>
                <a:gd name="connsiteX353" fmla="*/ 72085 w 685108"/>
                <a:gd name="connsiteY353" fmla="*/ 415173 h 681906"/>
                <a:gd name="connsiteX354" fmla="*/ 72085 w 685108"/>
                <a:gd name="connsiteY354" fmla="*/ 415006 h 681906"/>
                <a:gd name="connsiteX355" fmla="*/ 71051 w 685108"/>
                <a:gd name="connsiteY355" fmla="*/ 413738 h 681906"/>
                <a:gd name="connsiteX356" fmla="*/ 71051 w 685108"/>
                <a:gd name="connsiteY356" fmla="*/ 413738 h 681906"/>
                <a:gd name="connsiteX357" fmla="*/ 70851 w 685108"/>
                <a:gd name="connsiteY357" fmla="*/ 413471 h 681906"/>
                <a:gd name="connsiteX358" fmla="*/ 70617 w 685108"/>
                <a:gd name="connsiteY358" fmla="*/ 413238 h 681906"/>
                <a:gd name="connsiteX359" fmla="*/ 69950 w 685108"/>
                <a:gd name="connsiteY359" fmla="*/ 412471 h 681906"/>
                <a:gd name="connsiteX360" fmla="*/ 69416 w 685108"/>
                <a:gd name="connsiteY360" fmla="*/ 411837 h 681906"/>
                <a:gd name="connsiteX361" fmla="*/ 68048 w 685108"/>
                <a:gd name="connsiteY361" fmla="*/ 410335 h 681906"/>
                <a:gd name="connsiteX362" fmla="*/ 68048 w 685108"/>
                <a:gd name="connsiteY362" fmla="*/ 410335 h 681906"/>
                <a:gd name="connsiteX363" fmla="*/ 67348 w 685108"/>
                <a:gd name="connsiteY363" fmla="*/ 409601 h 681906"/>
                <a:gd name="connsiteX364" fmla="*/ 66613 w 685108"/>
                <a:gd name="connsiteY364" fmla="*/ 408867 h 681906"/>
                <a:gd name="connsiteX365" fmla="*/ 66080 w 685108"/>
                <a:gd name="connsiteY365" fmla="*/ 408334 h 681906"/>
                <a:gd name="connsiteX366" fmla="*/ 65145 w 685108"/>
                <a:gd name="connsiteY366" fmla="*/ 407433 h 681906"/>
                <a:gd name="connsiteX367" fmla="*/ 63611 w 685108"/>
                <a:gd name="connsiteY367" fmla="*/ 406032 h 681906"/>
                <a:gd name="connsiteX368" fmla="*/ 62777 w 685108"/>
                <a:gd name="connsiteY368" fmla="*/ 405331 h 681906"/>
                <a:gd name="connsiteX369" fmla="*/ 62043 w 685108"/>
                <a:gd name="connsiteY369" fmla="*/ 404697 h 681906"/>
                <a:gd name="connsiteX370" fmla="*/ 60441 w 685108"/>
                <a:gd name="connsiteY370" fmla="*/ 403396 h 681906"/>
                <a:gd name="connsiteX371" fmla="*/ 58773 w 685108"/>
                <a:gd name="connsiteY371" fmla="*/ 402161 h 681906"/>
                <a:gd name="connsiteX372" fmla="*/ 58773 w 685108"/>
                <a:gd name="connsiteY372" fmla="*/ 402161 h 681906"/>
                <a:gd name="connsiteX373" fmla="*/ 57005 w 685108"/>
                <a:gd name="connsiteY373" fmla="*/ 400927 h 681906"/>
                <a:gd name="connsiteX374" fmla="*/ 56838 w 685108"/>
                <a:gd name="connsiteY374" fmla="*/ 400927 h 681906"/>
                <a:gd name="connsiteX375" fmla="*/ 56338 w 685108"/>
                <a:gd name="connsiteY375" fmla="*/ 400593 h 681906"/>
                <a:gd name="connsiteX376" fmla="*/ 55437 w 685108"/>
                <a:gd name="connsiteY376" fmla="*/ 399993 h 681906"/>
                <a:gd name="connsiteX377" fmla="*/ 55037 w 685108"/>
                <a:gd name="connsiteY377" fmla="*/ 399759 h 681906"/>
                <a:gd name="connsiteX378" fmla="*/ 54269 w 685108"/>
                <a:gd name="connsiteY378" fmla="*/ 399259 h 681906"/>
                <a:gd name="connsiteX379" fmla="*/ 53468 w 685108"/>
                <a:gd name="connsiteY379" fmla="*/ 398792 h 681906"/>
                <a:gd name="connsiteX380" fmla="*/ 52701 w 685108"/>
                <a:gd name="connsiteY380" fmla="*/ 398325 h 681906"/>
                <a:gd name="connsiteX381" fmla="*/ 52701 w 685108"/>
                <a:gd name="connsiteY381" fmla="*/ 398325 h 681906"/>
                <a:gd name="connsiteX382" fmla="*/ 51400 w 685108"/>
                <a:gd name="connsiteY382" fmla="*/ 397624 h 681906"/>
                <a:gd name="connsiteX383" fmla="*/ 51400 w 685108"/>
                <a:gd name="connsiteY383" fmla="*/ 397624 h 681906"/>
                <a:gd name="connsiteX384" fmla="*/ 50633 w 685108"/>
                <a:gd name="connsiteY384" fmla="*/ 397224 h 681906"/>
                <a:gd name="connsiteX385" fmla="*/ 49532 w 685108"/>
                <a:gd name="connsiteY385" fmla="*/ 396623 h 681906"/>
                <a:gd name="connsiteX386" fmla="*/ 48764 w 685108"/>
                <a:gd name="connsiteY386" fmla="*/ 396256 h 681906"/>
                <a:gd name="connsiteX387" fmla="*/ 47697 w 685108"/>
                <a:gd name="connsiteY387" fmla="*/ 395756 h 681906"/>
                <a:gd name="connsiteX388" fmla="*/ 47230 w 685108"/>
                <a:gd name="connsiteY388" fmla="*/ 395522 h 681906"/>
                <a:gd name="connsiteX389" fmla="*/ 46429 w 685108"/>
                <a:gd name="connsiteY389" fmla="*/ 395155 h 681906"/>
                <a:gd name="connsiteX390" fmla="*/ 45662 w 685108"/>
                <a:gd name="connsiteY390" fmla="*/ 394822 h 681906"/>
                <a:gd name="connsiteX391" fmla="*/ 45361 w 685108"/>
                <a:gd name="connsiteY391" fmla="*/ 394822 h 681906"/>
                <a:gd name="connsiteX392" fmla="*/ 43259 w 685108"/>
                <a:gd name="connsiteY392" fmla="*/ 393987 h 681906"/>
                <a:gd name="connsiteX393" fmla="*/ 43259 w 685108"/>
                <a:gd name="connsiteY393" fmla="*/ 393987 h 681906"/>
                <a:gd name="connsiteX394" fmla="*/ 42826 w 685108"/>
                <a:gd name="connsiteY394" fmla="*/ 393821 h 681906"/>
                <a:gd name="connsiteX395" fmla="*/ 41791 w 685108"/>
                <a:gd name="connsiteY395" fmla="*/ 393420 h 681906"/>
                <a:gd name="connsiteX396" fmla="*/ 41358 w 685108"/>
                <a:gd name="connsiteY396" fmla="*/ 393420 h 681906"/>
                <a:gd name="connsiteX397" fmla="*/ 39756 w 685108"/>
                <a:gd name="connsiteY397" fmla="*/ 392853 h 681906"/>
                <a:gd name="connsiteX398" fmla="*/ 37921 w 685108"/>
                <a:gd name="connsiteY398" fmla="*/ 392319 h 681906"/>
                <a:gd name="connsiteX399" fmla="*/ 35953 w 685108"/>
                <a:gd name="connsiteY399" fmla="*/ 391752 h 681906"/>
                <a:gd name="connsiteX400" fmla="*/ 35119 w 685108"/>
                <a:gd name="connsiteY400" fmla="*/ 391552 h 681906"/>
                <a:gd name="connsiteX401" fmla="*/ 34252 w 685108"/>
                <a:gd name="connsiteY401" fmla="*/ 391318 h 681906"/>
                <a:gd name="connsiteX402" fmla="*/ 32683 w 685108"/>
                <a:gd name="connsiteY402" fmla="*/ 390985 h 681906"/>
                <a:gd name="connsiteX403" fmla="*/ 32316 w 685108"/>
                <a:gd name="connsiteY403" fmla="*/ 390985 h 681906"/>
                <a:gd name="connsiteX404" fmla="*/ 32016 w 685108"/>
                <a:gd name="connsiteY404" fmla="*/ 390985 h 681906"/>
                <a:gd name="connsiteX405" fmla="*/ 31482 w 685108"/>
                <a:gd name="connsiteY405" fmla="*/ 390985 h 681906"/>
                <a:gd name="connsiteX406" fmla="*/ 31482 w 685108"/>
                <a:gd name="connsiteY406" fmla="*/ 390985 h 681906"/>
                <a:gd name="connsiteX407" fmla="*/ 31149 w 685108"/>
                <a:gd name="connsiteY407" fmla="*/ 390985 h 681906"/>
                <a:gd name="connsiteX408" fmla="*/ 30815 w 685108"/>
                <a:gd name="connsiteY408" fmla="*/ 390985 h 681906"/>
                <a:gd name="connsiteX409" fmla="*/ 30815 w 685108"/>
                <a:gd name="connsiteY409" fmla="*/ 390985 h 681906"/>
                <a:gd name="connsiteX410" fmla="*/ 28747 w 685108"/>
                <a:gd name="connsiteY410" fmla="*/ 390651 h 681906"/>
                <a:gd name="connsiteX411" fmla="*/ 28747 w 685108"/>
                <a:gd name="connsiteY411" fmla="*/ 390651 h 681906"/>
                <a:gd name="connsiteX412" fmla="*/ 26445 w 685108"/>
                <a:gd name="connsiteY412" fmla="*/ 390351 h 681906"/>
                <a:gd name="connsiteX413" fmla="*/ 25343 w 685108"/>
                <a:gd name="connsiteY413" fmla="*/ 390351 h 681906"/>
                <a:gd name="connsiteX414" fmla="*/ 25343 w 685108"/>
                <a:gd name="connsiteY414" fmla="*/ 390351 h 681906"/>
                <a:gd name="connsiteX415" fmla="*/ 24276 w 685108"/>
                <a:gd name="connsiteY415" fmla="*/ 390351 h 681906"/>
                <a:gd name="connsiteX416" fmla="*/ 22841 w 685108"/>
                <a:gd name="connsiteY416" fmla="*/ 390351 h 681906"/>
                <a:gd name="connsiteX417" fmla="*/ 21407 w 685108"/>
                <a:gd name="connsiteY417" fmla="*/ 390351 h 681906"/>
                <a:gd name="connsiteX418" fmla="*/ 18537 w 685108"/>
                <a:gd name="connsiteY418" fmla="*/ 390351 h 681906"/>
                <a:gd name="connsiteX419" fmla="*/ 14767 w 685108"/>
                <a:gd name="connsiteY419" fmla="*/ 390351 h 681906"/>
                <a:gd name="connsiteX420" fmla="*/ 10163 w 685108"/>
                <a:gd name="connsiteY420" fmla="*/ 390751 h 681906"/>
                <a:gd name="connsiteX421" fmla="*/ 5626 w 685108"/>
                <a:gd name="connsiteY421" fmla="*/ 391452 h 681906"/>
                <a:gd name="connsiteX422" fmla="*/ 5626 w 685108"/>
                <a:gd name="connsiteY422" fmla="*/ 391452 h 681906"/>
                <a:gd name="connsiteX423" fmla="*/ 1155 w 685108"/>
                <a:gd name="connsiteY423" fmla="*/ 392453 h 681906"/>
                <a:gd name="connsiteX424" fmla="*/ -79 w 685108"/>
                <a:gd name="connsiteY424" fmla="*/ 383278 h 681906"/>
                <a:gd name="connsiteX425" fmla="*/ 4425 w 685108"/>
                <a:gd name="connsiteY425" fmla="*/ 382344 h 681906"/>
                <a:gd name="connsiteX426" fmla="*/ 9029 w 685108"/>
                <a:gd name="connsiteY426" fmla="*/ 381643 h 681906"/>
                <a:gd name="connsiteX427" fmla="*/ 28480 w 685108"/>
                <a:gd name="connsiteY427" fmla="*/ 222402 h 681906"/>
                <a:gd name="connsiteX428" fmla="*/ 24076 w 685108"/>
                <a:gd name="connsiteY428" fmla="*/ 221067 h 681906"/>
                <a:gd name="connsiteX429" fmla="*/ 19839 w 685108"/>
                <a:gd name="connsiteY429" fmla="*/ 219366 h 681906"/>
                <a:gd name="connsiteX430" fmla="*/ 23175 w 685108"/>
                <a:gd name="connsiteY430" fmla="*/ 210791 h 681906"/>
                <a:gd name="connsiteX431" fmla="*/ 27445 w 685108"/>
                <a:gd name="connsiteY431" fmla="*/ 212526 h 681906"/>
                <a:gd name="connsiteX432" fmla="*/ 36487 w 685108"/>
                <a:gd name="connsiteY432" fmla="*/ 214628 h 681906"/>
                <a:gd name="connsiteX433" fmla="*/ 40824 w 685108"/>
                <a:gd name="connsiteY433" fmla="*/ 213527 h 681906"/>
                <a:gd name="connsiteX434" fmla="*/ 44160 w 685108"/>
                <a:gd name="connsiteY434" fmla="*/ 213527 h 681906"/>
                <a:gd name="connsiteX435" fmla="*/ 46429 w 685108"/>
                <a:gd name="connsiteY435" fmla="*/ 213360 h 681906"/>
                <a:gd name="connsiteX436" fmla="*/ 47563 w 685108"/>
                <a:gd name="connsiteY436" fmla="*/ 213360 h 681906"/>
                <a:gd name="connsiteX437" fmla="*/ 47563 w 685108"/>
                <a:gd name="connsiteY437" fmla="*/ 213360 h 681906"/>
                <a:gd name="connsiteX438" fmla="*/ 48631 w 685108"/>
                <a:gd name="connsiteY438" fmla="*/ 213360 h 681906"/>
                <a:gd name="connsiteX439" fmla="*/ 48631 w 685108"/>
                <a:gd name="connsiteY439" fmla="*/ 213360 h 681906"/>
                <a:gd name="connsiteX440" fmla="*/ 49865 w 685108"/>
                <a:gd name="connsiteY440" fmla="*/ 213160 h 681906"/>
                <a:gd name="connsiteX441" fmla="*/ 51367 w 685108"/>
                <a:gd name="connsiteY441" fmla="*/ 212893 h 681906"/>
                <a:gd name="connsiteX442" fmla="*/ 51367 w 685108"/>
                <a:gd name="connsiteY442" fmla="*/ 212893 h 681906"/>
                <a:gd name="connsiteX443" fmla="*/ 54336 w 685108"/>
                <a:gd name="connsiteY443" fmla="*/ 212159 h 681906"/>
                <a:gd name="connsiteX444" fmla="*/ 55704 w 685108"/>
                <a:gd name="connsiteY444" fmla="*/ 211759 h 681906"/>
                <a:gd name="connsiteX445" fmla="*/ 55971 w 685108"/>
                <a:gd name="connsiteY445" fmla="*/ 211759 h 681906"/>
                <a:gd name="connsiteX446" fmla="*/ 56238 w 685108"/>
                <a:gd name="connsiteY446" fmla="*/ 211759 h 681906"/>
                <a:gd name="connsiteX447" fmla="*/ 57238 w 685108"/>
                <a:gd name="connsiteY447" fmla="*/ 211459 h 681906"/>
                <a:gd name="connsiteX448" fmla="*/ 58640 w 685108"/>
                <a:gd name="connsiteY448" fmla="*/ 210925 h 681906"/>
                <a:gd name="connsiteX449" fmla="*/ 59841 w 685108"/>
                <a:gd name="connsiteY449" fmla="*/ 210424 h 681906"/>
                <a:gd name="connsiteX450" fmla="*/ 59841 w 685108"/>
                <a:gd name="connsiteY450" fmla="*/ 210424 h 681906"/>
                <a:gd name="connsiteX451" fmla="*/ 59841 w 685108"/>
                <a:gd name="connsiteY451" fmla="*/ 210424 h 681906"/>
                <a:gd name="connsiteX452" fmla="*/ 60074 w 685108"/>
                <a:gd name="connsiteY452" fmla="*/ 210424 h 681906"/>
                <a:gd name="connsiteX453" fmla="*/ 60074 w 685108"/>
                <a:gd name="connsiteY453" fmla="*/ 210424 h 681906"/>
                <a:gd name="connsiteX454" fmla="*/ 61008 w 685108"/>
                <a:gd name="connsiteY454" fmla="*/ 209991 h 681906"/>
                <a:gd name="connsiteX455" fmla="*/ 62343 w 685108"/>
                <a:gd name="connsiteY455" fmla="*/ 209357 h 681906"/>
                <a:gd name="connsiteX456" fmla="*/ 63444 w 685108"/>
                <a:gd name="connsiteY456" fmla="*/ 208756 h 681906"/>
                <a:gd name="connsiteX457" fmla="*/ 63811 w 685108"/>
                <a:gd name="connsiteY457" fmla="*/ 208556 h 681906"/>
                <a:gd name="connsiteX458" fmla="*/ 64812 w 685108"/>
                <a:gd name="connsiteY458" fmla="*/ 207989 h 681906"/>
                <a:gd name="connsiteX459" fmla="*/ 65779 w 685108"/>
                <a:gd name="connsiteY459" fmla="*/ 207388 h 681906"/>
                <a:gd name="connsiteX460" fmla="*/ 66180 w 685108"/>
                <a:gd name="connsiteY460" fmla="*/ 207155 h 681906"/>
                <a:gd name="connsiteX461" fmla="*/ 66847 w 685108"/>
                <a:gd name="connsiteY461" fmla="*/ 206688 h 681906"/>
                <a:gd name="connsiteX462" fmla="*/ 67314 w 685108"/>
                <a:gd name="connsiteY462" fmla="*/ 206387 h 681906"/>
                <a:gd name="connsiteX463" fmla="*/ 67781 w 685108"/>
                <a:gd name="connsiteY463" fmla="*/ 206054 h 681906"/>
                <a:gd name="connsiteX464" fmla="*/ 68582 w 685108"/>
                <a:gd name="connsiteY464" fmla="*/ 205487 h 681906"/>
                <a:gd name="connsiteX465" fmla="*/ 69516 w 685108"/>
                <a:gd name="connsiteY465" fmla="*/ 204819 h 681906"/>
                <a:gd name="connsiteX466" fmla="*/ 70217 w 685108"/>
                <a:gd name="connsiteY466" fmla="*/ 204219 h 681906"/>
                <a:gd name="connsiteX467" fmla="*/ 70450 w 685108"/>
                <a:gd name="connsiteY467" fmla="*/ 204219 h 681906"/>
                <a:gd name="connsiteX468" fmla="*/ 70450 w 685108"/>
                <a:gd name="connsiteY468" fmla="*/ 204219 h 681906"/>
                <a:gd name="connsiteX469" fmla="*/ 70450 w 685108"/>
                <a:gd name="connsiteY469" fmla="*/ 204219 h 681906"/>
                <a:gd name="connsiteX470" fmla="*/ 71284 w 685108"/>
                <a:gd name="connsiteY470" fmla="*/ 203518 h 681906"/>
                <a:gd name="connsiteX471" fmla="*/ 72719 w 685108"/>
                <a:gd name="connsiteY471" fmla="*/ 202250 h 681906"/>
                <a:gd name="connsiteX472" fmla="*/ 73620 w 685108"/>
                <a:gd name="connsiteY472" fmla="*/ 201316 h 681906"/>
                <a:gd name="connsiteX473" fmla="*/ 73620 w 685108"/>
                <a:gd name="connsiteY473" fmla="*/ 201316 h 681906"/>
                <a:gd name="connsiteX474" fmla="*/ 73987 w 685108"/>
                <a:gd name="connsiteY474" fmla="*/ 200949 h 681906"/>
                <a:gd name="connsiteX475" fmla="*/ 74320 w 685108"/>
                <a:gd name="connsiteY475" fmla="*/ 200616 h 681906"/>
                <a:gd name="connsiteX476" fmla="*/ 75255 w 685108"/>
                <a:gd name="connsiteY476" fmla="*/ 199648 h 681906"/>
                <a:gd name="connsiteX477" fmla="*/ 76155 w 685108"/>
                <a:gd name="connsiteY477" fmla="*/ 198614 h 681906"/>
                <a:gd name="connsiteX478" fmla="*/ 76923 w 685108"/>
                <a:gd name="connsiteY478" fmla="*/ 197680 h 681906"/>
                <a:gd name="connsiteX479" fmla="*/ 76923 w 685108"/>
                <a:gd name="connsiteY479" fmla="*/ 197680 h 681906"/>
                <a:gd name="connsiteX480" fmla="*/ 77723 w 685108"/>
                <a:gd name="connsiteY480" fmla="*/ 196645 h 681906"/>
                <a:gd name="connsiteX481" fmla="*/ 78357 w 685108"/>
                <a:gd name="connsiteY481" fmla="*/ 195811 h 681906"/>
                <a:gd name="connsiteX482" fmla="*/ 79792 w 685108"/>
                <a:gd name="connsiteY482" fmla="*/ 193776 h 681906"/>
                <a:gd name="connsiteX483" fmla="*/ 80493 w 685108"/>
                <a:gd name="connsiteY483" fmla="*/ 192642 h 681906"/>
                <a:gd name="connsiteX484" fmla="*/ 81260 w 685108"/>
                <a:gd name="connsiteY484" fmla="*/ 191374 h 681906"/>
                <a:gd name="connsiteX485" fmla="*/ 83629 w 685108"/>
                <a:gd name="connsiteY485" fmla="*/ 186570 h 681906"/>
                <a:gd name="connsiteX486" fmla="*/ 83629 w 685108"/>
                <a:gd name="connsiteY486" fmla="*/ 186570 h 681906"/>
                <a:gd name="connsiteX487" fmla="*/ 83829 w 685108"/>
                <a:gd name="connsiteY487" fmla="*/ 186069 h 681906"/>
                <a:gd name="connsiteX488" fmla="*/ 84663 w 685108"/>
                <a:gd name="connsiteY488" fmla="*/ 183934 h 681906"/>
                <a:gd name="connsiteX489" fmla="*/ 84896 w 685108"/>
                <a:gd name="connsiteY489" fmla="*/ 183267 h 681906"/>
                <a:gd name="connsiteX490" fmla="*/ 84896 w 685108"/>
                <a:gd name="connsiteY490" fmla="*/ 182900 h 681906"/>
                <a:gd name="connsiteX491" fmla="*/ 85430 w 685108"/>
                <a:gd name="connsiteY491" fmla="*/ 181132 h 681906"/>
                <a:gd name="connsiteX492" fmla="*/ 85630 w 685108"/>
                <a:gd name="connsiteY492" fmla="*/ 180398 h 681906"/>
                <a:gd name="connsiteX493" fmla="*/ 85630 w 685108"/>
                <a:gd name="connsiteY493" fmla="*/ 180097 h 681906"/>
                <a:gd name="connsiteX494" fmla="*/ 85797 w 685108"/>
                <a:gd name="connsiteY494" fmla="*/ 179463 h 681906"/>
                <a:gd name="connsiteX495" fmla="*/ 85797 w 685108"/>
                <a:gd name="connsiteY495" fmla="*/ 178830 h 681906"/>
                <a:gd name="connsiteX496" fmla="*/ 85797 w 685108"/>
                <a:gd name="connsiteY496" fmla="*/ 178830 h 681906"/>
                <a:gd name="connsiteX497" fmla="*/ 85797 w 685108"/>
                <a:gd name="connsiteY497" fmla="*/ 178162 h 681906"/>
                <a:gd name="connsiteX498" fmla="*/ 85797 w 685108"/>
                <a:gd name="connsiteY498" fmla="*/ 176828 h 681906"/>
                <a:gd name="connsiteX499" fmla="*/ 85797 w 685108"/>
                <a:gd name="connsiteY499" fmla="*/ 176361 h 681906"/>
                <a:gd name="connsiteX500" fmla="*/ 85797 w 685108"/>
                <a:gd name="connsiteY500" fmla="*/ 176361 h 681906"/>
                <a:gd name="connsiteX501" fmla="*/ 85797 w 685108"/>
                <a:gd name="connsiteY501" fmla="*/ 175760 h 681906"/>
                <a:gd name="connsiteX502" fmla="*/ 85797 w 685108"/>
                <a:gd name="connsiteY502" fmla="*/ 175760 h 681906"/>
                <a:gd name="connsiteX503" fmla="*/ 85797 w 685108"/>
                <a:gd name="connsiteY503" fmla="*/ 175360 h 681906"/>
                <a:gd name="connsiteX504" fmla="*/ 85797 w 685108"/>
                <a:gd name="connsiteY504" fmla="*/ 175360 h 681906"/>
                <a:gd name="connsiteX505" fmla="*/ 85997 w 685108"/>
                <a:gd name="connsiteY505" fmla="*/ 173925 h 681906"/>
                <a:gd name="connsiteX506" fmla="*/ 86264 w 685108"/>
                <a:gd name="connsiteY506" fmla="*/ 171056 h 681906"/>
                <a:gd name="connsiteX507" fmla="*/ 86264 w 685108"/>
                <a:gd name="connsiteY507" fmla="*/ 171056 h 681906"/>
                <a:gd name="connsiteX508" fmla="*/ 86264 w 685108"/>
                <a:gd name="connsiteY508" fmla="*/ 169521 h 681906"/>
                <a:gd name="connsiteX509" fmla="*/ 86264 w 685108"/>
                <a:gd name="connsiteY509" fmla="*/ 167987 h 681906"/>
                <a:gd name="connsiteX510" fmla="*/ 86264 w 685108"/>
                <a:gd name="connsiteY510" fmla="*/ 165484 h 681906"/>
                <a:gd name="connsiteX511" fmla="*/ 86264 w 685108"/>
                <a:gd name="connsiteY511" fmla="*/ 163783 h 681906"/>
                <a:gd name="connsiteX512" fmla="*/ 86264 w 685108"/>
                <a:gd name="connsiteY512" fmla="*/ 162882 h 681906"/>
                <a:gd name="connsiteX513" fmla="*/ 86098 w 685108"/>
                <a:gd name="connsiteY513" fmla="*/ 161548 h 681906"/>
                <a:gd name="connsiteX514" fmla="*/ 86098 w 685108"/>
                <a:gd name="connsiteY514" fmla="*/ 161548 h 681906"/>
                <a:gd name="connsiteX515" fmla="*/ 85897 w 685108"/>
                <a:gd name="connsiteY515" fmla="*/ 160246 h 681906"/>
                <a:gd name="connsiteX516" fmla="*/ 85897 w 685108"/>
                <a:gd name="connsiteY516" fmla="*/ 159479 h 681906"/>
                <a:gd name="connsiteX517" fmla="*/ 85897 w 685108"/>
                <a:gd name="connsiteY517" fmla="*/ 158678 h 681906"/>
                <a:gd name="connsiteX518" fmla="*/ 85697 w 685108"/>
                <a:gd name="connsiteY518" fmla="*/ 157777 h 681906"/>
                <a:gd name="connsiteX519" fmla="*/ 85497 w 685108"/>
                <a:gd name="connsiteY519" fmla="*/ 156977 h 681906"/>
                <a:gd name="connsiteX520" fmla="*/ 85163 w 685108"/>
                <a:gd name="connsiteY520" fmla="*/ 155676 h 681906"/>
                <a:gd name="connsiteX521" fmla="*/ 85163 w 685108"/>
                <a:gd name="connsiteY521" fmla="*/ 155409 h 681906"/>
                <a:gd name="connsiteX522" fmla="*/ 84696 w 685108"/>
                <a:gd name="connsiteY522" fmla="*/ 153774 h 681906"/>
                <a:gd name="connsiteX523" fmla="*/ 84696 w 685108"/>
                <a:gd name="connsiteY523" fmla="*/ 153774 h 681906"/>
                <a:gd name="connsiteX524" fmla="*/ 84696 w 685108"/>
                <a:gd name="connsiteY524" fmla="*/ 153774 h 681906"/>
                <a:gd name="connsiteX525" fmla="*/ 84129 w 685108"/>
                <a:gd name="connsiteY525" fmla="*/ 152239 h 681906"/>
                <a:gd name="connsiteX526" fmla="*/ 83395 w 685108"/>
                <a:gd name="connsiteY526" fmla="*/ 150338 h 681906"/>
                <a:gd name="connsiteX527" fmla="*/ 83395 w 685108"/>
                <a:gd name="connsiteY527" fmla="*/ 150338 h 681906"/>
                <a:gd name="connsiteX528" fmla="*/ 83395 w 685108"/>
                <a:gd name="connsiteY528" fmla="*/ 150104 h 681906"/>
                <a:gd name="connsiteX529" fmla="*/ 83162 w 685108"/>
                <a:gd name="connsiteY529" fmla="*/ 149570 h 681906"/>
                <a:gd name="connsiteX530" fmla="*/ 83162 w 685108"/>
                <a:gd name="connsiteY530" fmla="*/ 149570 h 681906"/>
                <a:gd name="connsiteX531" fmla="*/ 83162 w 685108"/>
                <a:gd name="connsiteY531" fmla="*/ 149403 h 681906"/>
                <a:gd name="connsiteX532" fmla="*/ 83162 w 685108"/>
                <a:gd name="connsiteY532" fmla="*/ 149403 h 681906"/>
                <a:gd name="connsiteX533" fmla="*/ 82961 w 685108"/>
                <a:gd name="connsiteY533" fmla="*/ 148903 h 681906"/>
                <a:gd name="connsiteX534" fmla="*/ 82628 w 685108"/>
                <a:gd name="connsiteY534" fmla="*/ 148202 h 681906"/>
                <a:gd name="connsiteX535" fmla="*/ 82027 w 685108"/>
                <a:gd name="connsiteY535" fmla="*/ 147068 h 681906"/>
                <a:gd name="connsiteX536" fmla="*/ 81493 w 685108"/>
                <a:gd name="connsiteY536" fmla="*/ 146067 h 681906"/>
                <a:gd name="connsiteX537" fmla="*/ 80559 w 685108"/>
                <a:gd name="connsiteY537" fmla="*/ 144499 h 681906"/>
                <a:gd name="connsiteX538" fmla="*/ 77824 w 685108"/>
                <a:gd name="connsiteY538" fmla="*/ 140529 h 681906"/>
                <a:gd name="connsiteX539" fmla="*/ 74787 w 685108"/>
                <a:gd name="connsiteY539" fmla="*/ 136926 h 681906"/>
                <a:gd name="connsiteX540" fmla="*/ 71451 w 685108"/>
                <a:gd name="connsiteY540" fmla="*/ 133589 h 681906"/>
                <a:gd name="connsiteX541" fmla="*/ 67848 w 685108"/>
                <a:gd name="connsiteY541" fmla="*/ 130787 h 681906"/>
                <a:gd name="connsiteX542" fmla="*/ 73553 w 685108"/>
                <a:gd name="connsiteY542" fmla="*/ 123547 h 681906"/>
                <a:gd name="connsiteX543" fmla="*/ 77156 w 685108"/>
                <a:gd name="connsiteY543" fmla="*/ 126416 h 681906"/>
                <a:gd name="connsiteX544" fmla="*/ 165435 w 685108"/>
                <a:gd name="connsiteY544" fmla="*/ 49681 h 681906"/>
                <a:gd name="connsiteX545" fmla="*/ 163099 w 685108"/>
                <a:gd name="connsiteY545" fmla="*/ 45044 h 681906"/>
                <a:gd name="connsiteX546" fmla="*/ 168504 w 685108"/>
                <a:gd name="connsiteY546" fmla="*/ 41708 h 681906"/>
                <a:gd name="connsiteX547" fmla="*/ 173475 w 685108"/>
                <a:gd name="connsiteY547" fmla="*/ 38905 h 681906"/>
                <a:gd name="connsiteX548" fmla="*/ 175710 w 685108"/>
                <a:gd name="connsiteY548" fmla="*/ 42909 h 681906"/>
                <a:gd name="connsiteX549" fmla="*/ 177946 w 685108"/>
                <a:gd name="connsiteY549" fmla="*/ 46946 h 681906"/>
                <a:gd name="connsiteX550" fmla="*/ 180148 w 685108"/>
                <a:gd name="connsiteY550" fmla="*/ 50949 h 681906"/>
                <a:gd name="connsiteX551" fmla="*/ 182383 w 685108"/>
                <a:gd name="connsiteY551" fmla="*/ 54953 h 681906"/>
                <a:gd name="connsiteX552" fmla="*/ 182383 w 685108"/>
                <a:gd name="connsiteY552" fmla="*/ 54953 h 681906"/>
                <a:gd name="connsiteX553" fmla="*/ 186820 w 685108"/>
                <a:gd name="connsiteY553" fmla="*/ 62960 h 681906"/>
                <a:gd name="connsiteX554" fmla="*/ 279703 w 685108"/>
                <a:gd name="connsiteY554" fmla="*/ 29030 h 681906"/>
                <a:gd name="connsiteX555" fmla="*/ 277935 w 685108"/>
                <a:gd name="connsiteY555" fmla="*/ 20022 h 681906"/>
                <a:gd name="connsiteX556" fmla="*/ 277067 w 685108"/>
                <a:gd name="connsiteY556" fmla="*/ 15518 h 681906"/>
                <a:gd name="connsiteX557" fmla="*/ 276133 w 685108"/>
                <a:gd name="connsiteY557" fmla="*/ 11014 h 681906"/>
                <a:gd name="connsiteX558" fmla="*/ 275232 w 685108"/>
                <a:gd name="connsiteY558" fmla="*/ 6510 h 681906"/>
                <a:gd name="connsiteX559" fmla="*/ 274365 w 685108"/>
                <a:gd name="connsiteY559" fmla="*/ 2006 h 681906"/>
                <a:gd name="connsiteX560" fmla="*/ 280537 w 685108"/>
                <a:gd name="connsiteY560" fmla="*/ 871 h 681906"/>
                <a:gd name="connsiteX561" fmla="*/ 286175 w 685108"/>
                <a:gd name="connsiteY561" fmla="*/ -29 h 681906"/>
                <a:gd name="connsiteX562" fmla="*/ 286876 w 685108"/>
                <a:gd name="connsiteY562" fmla="*/ 4475 h 681906"/>
                <a:gd name="connsiteX563" fmla="*/ 287610 w 685108"/>
                <a:gd name="connsiteY563" fmla="*/ 9045 h 681906"/>
                <a:gd name="connsiteX564" fmla="*/ 288310 w 685108"/>
                <a:gd name="connsiteY564" fmla="*/ 13549 h 681906"/>
                <a:gd name="connsiteX565" fmla="*/ 289045 w 685108"/>
                <a:gd name="connsiteY565" fmla="*/ 18087 h 681906"/>
                <a:gd name="connsiteX566" fmla="*/ 290479 w 685108"/>
                <a:gd name="connsiteY566" fmla="*/ 27161 h 681906"/>
                <a:gd name="connsiteX567" fmla="*/ 389367 w 685108"/>
                <a:gd name="connsiteY567" fmla="*/ 27161 h 681906"/>
                <a:gd name="connsiteX568" fmla="*/ 390902 w 685108"/>
                <a:gd name="connsiteY568" fmla="*/ 18087 h 681906"/>
                <a:gd name="connsiteX569" fmla="*/ 391636 w 685108"/>
                <a:gd name="connsiteY569" fmla="*/ 13549 h 681906"/>
                <a:gd name="connsiteX570" fmla="*/ 392336 w 685108"/>
                <a:gd name="connsiteY570" fmla="*/ 9012 h 681906"/>
                <a:gd name="connsiteX571" fmla="*/ 393070 w 685108"/>
                <a:gd name="connsiteY571" fmla="*/ 4475 h 681906"/>
                <a:gd name="connsiteX572" fmla="*/ 393771 w 685108"/>
                <a:gd name="connsiteY572" fmla="*/ -63 h 681906"/>
                <a:gd name="connsiteX573" fmla="*/ 399976 w 685108"/>
                <a:gd name="connsiteY573" fmla="*/ 971 h 681906"/>
                <a:gd name="connsiteX574" fmla="*/ 405615 w 685108"/>
                <a:gd name="connsiteY574" fmla="*/ 2006 h 681906"/>
                <a:gd name="connsiteX575" fmla="*/ 404680 w 685108"/>
                <a:gd name="connsiteY575" fmla="*/ 6510 h 681906"/>
                <a:gd name="connsiteX576" fmla="*/ 403746 w 685108"/>
                <a:gd name="connsiteY576" fmla="*/ 11014 h 681906"/>
                <a:gd name="connsiteX577" fmla="*/ 402846 w 685108"/>
                <a:gd name="connsiteY577" fmla="*/ 15518 h 681906"/>
                <a:gd name="connsiteX578" fmla="*/ 401911 w 685108"/>
                <a:gd name="connsiteY578" fmla="*/ 20022 h 681906"/>
                <a:gd name="connsiteX579" fmla="*/ 400177 w 685108"/>
                <a:gd name="connsiteY579" fmla="*/ 29030 h 681906"/>
                <a:gd name="connsiteX580" fmla="*/ 397541 w 685108"/>
                <a:gd name="connsiteY580" fmla="*/ 42375 h 681906"/>
                <a:gd name="connsiteX581" fmla="*/ 395072 w 685108"/>
                <a:gd name="connsiteY581" fmla="*/ 55887 h 681906"/>
                <a:gd name="connsiteX582" fmla="*/ 392470 w 685108"/>
                <a:gd name="connsiteY582" fmla="*/ 69399 h 681906"/>
                <a:gd name="connsiteX583" fmla="*/ 395506 w 685108"/>
                <a:gd name="connsiteY583" fmla="*/ 69999 h 681906"/>
                <a:gd name="connsiteX584" fmla="*/ 398842 w 685108"/>
                <a:gd name="connsiteY584" fmla="*/ 70700 h 681906"/>
                <a:gd name="connsiteX585" fmla="*/ 403246 w 685108"/>
                <a:gd name="connsiteY585" fmla="*/ 71668 h 681906"/>
                <a:gd name="connsiteX586" fmla="*/ 406582 w 685108"/>
                <a:gd name="connsiteY586" fmla="*/ 72502 h 681906"/>
                <a:gd name="connsiteX587" fmla="*/ 406983 w 685108"/>
                <a:gd name="connsiteY587" fmla="*/ 72502 h 681906"/>
                <a:gd name="connsiteX588" fmla="*/ 411153 w 685108"/>
                <a:gd name="connsiteY588" fmla="*/ 73403 h 681906"/>
                <a:gd name="connsiteX589" fmla="*/ 412521 w 685108"/>
                <a:gd name="connsiteY589" fmla="*/ 73770 h 681906"/>
                <a:gd name="connsiteX590" fmla="*/ 415590 w 685108"/>
                <a:gd name="connsiteY590" fmla="*/ 74604 h 681906"/>
                <a:gd name="connsiteX591" fmla="*/ 418393 w 685108"/>
                <a:gd name="connsiteY591" fmla="*/ 75404 h 681906"/>
                <a:gd name="connsiteX592" fmla="*/ 420328 w 685108"/>
                <a:gd name="connsiteY592" fmla="*/ 75971 h 681906"/>
                <a:gd name="connsiteX593" fmla="*/ 422096 w 685108"/>
                <a:gd name="connsiteY593" fmla="*/ 76505 h 681906"/>
                <a:gd name="connsiteX594" fmla="*/ 424665 w 685108"/>
                <a:gd name="connsiteY594" fmla="*/ 77306 h 681906"/>
                <a:gd name="connsiteX595" fmla="*/ 435174 w 685108"/>
                <a:gd name="connsiteY595" fmla="*/ 80909 h 681906"/>
                <a:gd name="connsiteX596" fmla="*/ 437910 w 685108"/>
                <a:gd name="connsiteY596" fmla="*/ 81910 h 681906"/>
                <a:gd name="connsiteX597" fmla="*/ 440345 w 685108"/>
                <a:gd name="connsiteY597" fmla="*/ 82844 h 681906"/>
                <a:gd name="connsiteX598" fmla="*/ 442481 w 685108"/>
                <a:gd name="connsiteY598" fmla="*/ 83678 h 681906"/>
                <a:gd name="connsiteX599" fmla="*/ 446217 w 685108"/>
                <a:gd name="connsiteY599" fmla="*/ 85180 h 681906"/>
                <a:gd name="connsiteX600" fmla="*/ 449887 w 685108"/>
                <a:gd name="connsiteY600" fmla="*/ 86748 h 681906"/>
                <a:gd name="connsiteX601" fmla="*/ 456226 w 685108"/>
                <a:gd name="connsiteY601" fmla="*/ 89584 h 681906"/>
                <a:gd name="connsiteX602" fmla="*/ 459563 w 685108"/>
                <a:gd name="connsiteY602" fmla="*/ 91185 h 681906"/>
                <a:gd name="connsiteX603" fmla="*/ 463166 w 685108"/>
                <a:gd name="connsiteY603" fmla="*/ 92953 h 681906"/>
                <a:gd name="connsiteX604" fmla="*/ 466736 w 685108"/>
                <a:gd name="connsiteY604" fmla="*/ 94788 h 681906"/>
                <a:gd name="connsiteX605" fmla="*/ 470072 w 685108"/>
                <a:gd name="connsiteY605" fmla="*/ 96423 h 681906"/>
                <a:gd name="connsiteX606" fmla="*/ 473975 w 685108"/>
                <a:gd name="connsiteY606" fmla="*/ 98558 h 681906"/>
                <a:gd name="connsiteX607" fmla="*/ 480648 w 685108"/>
                <a:gd name="connsiteY607" fmla="*/ 86514 h 681906"/>
                <a:gd name="connsiteX608" fmla="*/ 487321 w 685108"/>
                <a:gd name="connsiteY608" fmla="*/ 74470 h 681906"/>
                <a:gd name="connsiteX609" fmla="*/ 493993 w 685108"/>
                <a:gd name="connsiteY609" fmla="*/ 62426 h 681906"/>
                <a:gd name="connsiteX610" fmla="*/ 498430 w 685108"/>
                <a:gd name="connsiteY610" fmla="*/ 54419 h 681906"/>
                <a:gd name="connsiteX611" fmla="*/ 500666 w 685108"/>
                <a:gd name="connsiteY611" fmla="*/ 50382 h 681906"/>
                <a:gd name="connsiteX612" fmla="*/ 502901 w 685108"/>
                <a:gd name="connsiteY612" fmla="*/ 46378 h 681906"/>
                <a:gd name="connsiteX613" fmla="*/ 505103 w 685108"/>
                <a:gd name="connsiteY613" fmla="*/ 42375 h 681906"/>
                <a:gd name="connsiteX614" fmla="*/ 507338 w 685108"/>
                <a:gd name="connsiteY614" fmla="*/ 38338 h 681906"/>
                <a:gd name="connsiteX615" fmla="*/ 512843 w 685108"/>
                <a:gd name="connsiteY615" fmla="*/ 41441 h 681906"/>
                <a:gd name="connsiteX616" fmla="*/ 517781 w 685108"/>
                <a:gd name="connsiteY616" fmla="*/ 44343 h 681906"/>
                <a:gd name="connsiteX617" fmla="*/ 515412 w 685108"/>
                <a:gd name="connsiteY617" fmla="*/ 48247 h 681906"/>
                <a:gd name="connsiteX618" fmla="*/ 513043 w 685108"/>
                <a:gd name="connsiteY618" fmla="*/ 52184 h 681906"/>
                <a:gd name="connsiteX619" fmla="*/ 510675 w 685108"/>
                <a:gd name="connsiteY619" fmla="*/ 56121 h 681906"/>
                <a:gd name="connsiteX620" fmla="*/ 508306 w 685108"/>
                <a:gd name="connsiteY620" fmla="*/ 60057 h 681906"/>
                <a:gd name="connsiteX621" fmla="*/ 503568 w 685108"/>
                <a:gd name="connsiteY621" fmla="*/ 67898 h 681906"/>
                <a:gd name="connsiteX622" fmla="*/ 496495 w 685108"/>
                <a:gd name="connsiteY622" fmla="*/ 79708 h 681906"/>
                <a:gd name="connsiteX623" fmla="*/ 489423 w 685108"/>
                <a:gd name="connsiteY623" fmla="*/ 91519 h 681906"/>
                <a:gd name="connsiteX624" fmla="*/ 482216 w 685108"/>
                <a:gd name="connsiteY624" fmla="*/ 103429 h 681906"/>
                <a:gd name="connsiteX625" fmla="*/ 548341 w 685108"/>
                <a:gd name="connsiteY625" fmla="*/ 158612 h 681906"/>
                <a:gd name="connsiteX626" fmla="*/ 558717 w 685108"/>
                <a:gd name="connsiteY626" fmla="*/ 149570 h 681906"/>
                <a:gd name="connsiteX627" fmla="*/ 569093 w 685108"/>
                <a:gd name="connsiteY627" fmla="*/ 140562 h 681906"/>
                <a:gd name="connsiteX628" fmla="*/ 579469 w 685108"/>
                <a:gd name="connsiteY628" fmla="*/ 131521 h 681906"/>
                <a:gd name="connsiteX629" fmla="*/ 586409 w 685108"/>
                <a:gd name="connsiteY629" fmla="*/ 125515 h 681906"/>
                <a:gd name="connsiteX630" fmla="*/ 589745 w 685108"/>
                <a:gd name="connsiteY630" fmla="*/ 122479 h 681906"/>
                <a:gd name="connsiteX631" fmla="*/ 593081 w 685108"/>
                <a:gd name="connsiteY631" fmla="*/ 119477 h 681906"/>
                <a:gd name="connsiteX632" fmla="*/ 596418 w 685108"/>
                <a:gd name="connsiteY632" fmla="*/ 116474 h 681906"/>
                <a:gd name="connsiteX633" fmla="*/ 599754 w 685108"/>
                <a:gd name="connsiteY633" fmla="*/ 113471 h 681906"/>
                <a:gd name="connsiteX634" fmla="*/ 603857 w 685108"/>
                <a:gd name="connsiteY634" fmla="*/ 118242 h 681906"/>
                <a:gd name="connsiteX635" fmla="*/ 607527 w 685108"/>
                <a:gd name="connsiteY635" fmla="*/ 122646 h 681906"/>
                <a:gd name="connsiteX636" fmla="*/ 603891 w 685108"/>
                <a:gd name="connsiteY636" fmla="*/ 125582 h 681906"/>
                <a:gd name="connsiteX637" fmla="*/ 600321 w 685108"/>
                <a:gd name="connsiteY637" fmla="*/ 128451 h 681906"/>
                <a:gd name="connsiteX638" fmla="*/ 596751 w 685108"/>
                <a:gd name="connsiteY638" fmla="*/ 131354 h 681906"/>
                <a:gd name="connsiteX639" fmla="*/ 593181 w 685108"/>
                <a:gd name="connsiteY639" fmla="*/ 134223 h 681906"/>
                <a:gd name="connsiteX640" fmla="*/ 586542 w 685108"/>
                <a:gd name="connsiteY640" fmla="*/ 140128 h 681906"/>
                <a:gd name="connsiteX641" fmla="*/ 575866 w 685108"/>
                <a:gd name="connsiteY641" fmla="*/ 148736 h 681906"/>
                <a:gd name="connsiteX642" fmla="*/ 565156 w 685108"/>
                <a:gd name="connsiteY642" fmla="*/ 157377 h 681906"/>
                <a:gd name="connsiteX643" fmla="*/ 554480 w 685108"/>
                <a:gd name="connsiteY643" fmla="*/ 166052 h 681906"/>
                <a:gd name="connsiteX644" fmla="*/ 597852 w 685108"/>
                <a:gd name="connsiteY644" fmla="*/ 240551 h 681906"/>
                <a:gd name="connsiteX645" fmla="*/ 610697 w 685108"/>
                <a:gd name="connsiteY645" fmla="*/ 235613 h 681906"/>
                <a:gd name="connsiteX646" fmla="*/ 623541 w 685108"/>
                <a:gd name="connsiteY646" fmla="*/ 230676 h 681906"/>
                <a:gd name="connsiteX647" fmla="*/ 636386 w 685108"/>
                <a:gd name="connsiteY647" fmla="*/ 225738 h 681906"/>
                <a:gd name="connsiteX648" fmla="*/ 644961 w 685108"/>
                <a:gd name="connsiteY648" fmla="*/ 222402 h 681906"/>
                <a:gd name="connsiteX649" fmla="*/ 644961 w 685108"/>
                <a:gd name="connsiteY649" fmla="*/ 222402 h 681906"/>
                <a:gd name="connsiteX650" fmla="*/ 649231 w 685108"/>
                <a:gd name="connsiteY650" fmla="*/ 220733 h 681906"/>
                <a:gd name="connsiteX651" fmla="*/ 653535 w 685108"/>
                <a:gd name="connsiteY651" fmla="*/ 219099 h 681906"/>
                <a:gd name="connsiteX652" fmla="*/ 657805 w 685108"/>
                <a:gd name="connsiteY652" fmla="*/ 217464 h 681906"/>
                <a:gd name="connsiteX653" fmla="*/ 662076 w 685108"/>
                <a:gd name="connsiteY653" fmla="*/ 215829 h 681906"/>
                <a:gd name="connsiteX654" fmla="*/ 664311 w 685108"/>
                <a:gd name="connsiteY654" fmla="*/ 221701 h 681906"/>
                <a:gd name="connsiteX655" fmla="*/ 666213 w 685108"/>
                <a:gd name="connsiteY655" fmla="*/ 227106 h 681906"/>
                <a:gd name="connsiteX656" fmla="*/ 661876 w 685108"/>
                <a:gd name="connsiteY656" fmla="*/ 228607 h 681906"/>
                <a:gd name="connsiteX657" fmla="*/ 657572 w 685108"/>
                <a:gd name="connsiteY657" fmla="*/ 230108 h 681906"/>
                <a:gd name="connsiteX658" fmla="*/ 653235 w 685108"/>
                <a:gd name="connsiteY658" fmla="*/ 231610 h 681906"/>
                <a:gd name="connsiteX659" fmla="*/ 648897 w 685108"/>
                <a:gd name="connsiteY659" fmla="*/ 233078 h 681906"/>
                <a:gd name="connsiteX660" fmla="*/ 640223 w 685108"/>
                <a:gd name="connsiteY660" fmla="*/ 236080 h 681906"/>
                <a:gd name="connsiteX661" fmla="*/ 657438 w 685108"/>
                <a:gd name="connsiteY661" fmla="*/ 333634 h 681906"/>
                <a:gd name="connsiteX662" fmla="*/ 666613 w 685108"/>
                <a:gd name="connsiteY662" fmla="*/ 333634 h 681906"/>
                <a:gd name="connsiteX663" fmla="*/ 671217 w 685108"/>
                <a:gd name="connsiteY663" fmla="*/ 333634 h 681906"/>
                <a:gd name="connsiteX664" fmla="*/ 675788 w 685108"/>
                <a:gd name="connsiteY664" fmla="*/ 333634 h 681906"/>
                <a:gd name="connsiteX665" fmla="*/ 680392 w 685108"/>
                <a:gd name="connsiteY665" fmla="*/ 333634 h 681906"/>
                <a:gd name="connsiteX666" fmla="*/ 684963 w 685108"/>
                <a:gd name="connsiteY666" fmla="*/ 333634 h 681906"/>
                <a:gd name="connsiteX667" fmla="*/ 685030 w 685108"/>
                <a:gd name="connsiteY667" fmla="*/ 339539 h 68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</a:cxnLst>
              <a:rect l="l" t="t" r="r" b="b"/>
              <a:pathLst>
                <a:path w="685108" h="681906">
                  <a:moveTo>
                    <a:pt x="685030" y="339539"/>
                  </a:moveTo>
                  <a:lnTo>
                    <a:pt x="685030" y="345244"/>
                  </a:lnTo>
                  <a:lnTo>
                    <a:pt x="680426" y="345244"/>
                  </a:lnTo>
                  <a:lnTo>
                    <a:pt x="675855" y="345244"/>
                  </a:lnTo>
                  <a:lnTo>
                    <a:pt x="671251" y="345244"/>
                  </a:lnTo>
                  <a:lnTo>
                    <a:pt x="666680" y="345244"/>
                  </a:lnTo>
                  <a:lnTo>
                    <a:pt x="657505" y="345077"/>
                  </a:lnTo>
                  <a:cubicBezTo>
                    <a:pt x="657011" y="378347"/>
                    <a:pt x="651260" y="411326"/>
                    <a:pt x="640457" y="442798"/>
                  </a:cubicBezTo>
                  <a:lnTo>
                    <a:pt x="649164" y="445800"/>
                  </a:lnTo>
                  <a:lnTo>
                    <a:pt x="653468" y="447268"/>
                  </a:lnTo>
                  <a:lnTo>
                    <a:pt x="657805" y="448770"/>
                  </a:lnTo>
                  <a:lnTo>
                    <a:pt x="662176" y="450271"/>
                  </a:lnTo>
                  <a:lnTo>
                    <a:pt x="666513" y="451772"/>
                  </a:lnTo>
                  <a:lnTo>
                    <a:pt x="664411" y="457711"/>
                  </a:lnTo>
                  <a:cubicBezTo>
                    <a:pt x="663744" y="459512"/>
                    <a:pt x="663077" y="461281"/>
                    <a:pt x="662376" y="463082"/>
                  </a:cubicBezTo>
                  <a:lnTo>
                    <a:pt x="658106" y="461414"/>
                  </a:lnTo>
                  <a:lnTo>
                    <a:pt x="653835" y="459779"/>
                  </a:lnTo>
                  <a:lnTo>
                    <a:pt x="649531" y="458145"/>
                  </a:lnTo>
                  <a:lnTo>
                    <a:pt x="645261" y="456510"/>
                  </a:lnTo>
                  <a:cubicBezTo>
                    <a:pt x="616372" y="531550"/>
                    <a:pt x="560843" y="593315"/>
                    <a:pt x="489289" y="629997"/>
                  </a:cubicBezTo>
                  <a:cubicBezTo>
                    <a:pt x="490023" y="631365"/>
                    <a:pt x="490690" y="632766"/>
                    <a:pt x="491324" y="634101"/>
                  </a:cubicBezTo>
                  <a:cubicBezTo>
                    <a:pt x="491958" y="635435"/>
                    <a:pt x="492592" y="636870"/>
                    <a:pt x="493159" y="638338"/>
                  </a:cubicBezTo>
                  <a:cubicBezTo>
                    <a:pt x="493726" y="639806"/>
                    <a:pt x="494060" y="640607"/>
                    <a:pt x="494494" y="641674"/>
                  </a:cubicBezTo>
                  <a:lnTo>
                    <a:pt x="494794" y="642542"/>
                  </a:lnTo>
                  <a:cubicBezTo>
                    <a:pt x="495328" y="643976"/>
                    <a:pt x="495828" y="645444"/>
                    <a:pt x="496262" y="646946"/>
                  </a:cubicBezTo>
                  <a:cubicBezTo>
                    <a:pt x="493493" y="648347"/>
                    <a:pt x="490724" y="649715"/>
                    <a:pt x="487921" y="651016"/>
                  </a:cubicBezTo>
                  <a:cubicBezTo>
                    <a:pt x="487497" y="649548"/>
                    <a:pt x="487030" y="648080"/>
                    <a:pt x="486520" y="646612"/>
                  </a:cubicBezTo>
                  <a:cubicBezTo>
                    <a:pt x="486019" y="645177"/>
                    <a:pt x="485452" y="643743"/>
                    <a:pt x="484885" y="642308"/>
                  </a:cubicBezTo>
                  <a:cubicBezTo>
                    <a:pt x="484815" y="642088"/>
                    <a:pt x="484728" y="641878"/>
                    <a:pt x="484618" y="641674"/>
                  </a:cubicBezTo>
                  <a:cubicBezTo>
                    <a:pt x="484418" y="641074"/>
                    <a:pt x="484151" y="640507"/>
                    <a:pt x="483918" y="639906"/>
                  </a:cubicBezTo>
                  <a:cubicBezTo>
                    <a:pt x="483684" y="639306"/>
                    <a:pt x="483350" y="638705"/>
                    <a:pt x="483083" y="638071"/>
                  </a:cubicBezTo>
                  <a:cubicBezTo>
                    <a:pt x="482450" y="636703"/>
                    <a:pt x="481782" y="635335"/>
                    <a:pt x="481048" y="633967"/>
                  </a:cubicBezTo>
                  <a:lnTo>
                    <a:pt x="480014" y="632032"/>
                  </a:lnTo>
                  <a:lnTo>
                    <a:pt x="480014" y="632032"/>
                  </a:lnTo>
                  <a:lnTo>
                    <a:pt x="480014" y="631866"/>
                  </a:lnTo>
                  <a:lnTo>
                    <a:pt x="479013" y="630131"/>
                  </a:lnTo>
                  <a:cubicBezTo>
                    <a:pt x="478646" y="629530"/>
                    <a:pt x="478413" y="629130"/>
                    <a:pt x="478079" y="628629"/>
                  </a:cubicBezTo>
                  <a:lnTo>
                    <a:pt x="477545" y="627695"/>
                  </a:lnTo>
                  <a:lnTo>
                    <a:pt x="476544" y="626160"/>
                  </a:lnTo>
                  <a:lnTo>
                    <a:pt x="475243" y="624259"/>
                  </a:lnTo>
                  <a:lnTo>
                    <a:pt x="474776" y="623558"/>
                  </a:lnTo>
                  <a:lnTo>
                    <a:pt x="473508" y="621823"/>
                  </a:lnTo>
                  <a:lnTo>
                    <a:pt x="473308" y="621556"/>
                  </a:lnTo>
                  <a:lnTo>
                    <a:pt x="472574" y="620656"/>
                  </a:lnTo>
                  <a:lnTo>
                    <a:pt x="471940" y="619855"/>
                  </a:lnTo>
                  <a:lnTo>
                    <a:pt x="471940" y="619855"/>
                  </a:lnTo>
                  <a:cubicBezTo>
                    <a:pt x="471660" y="619471"/>
                    <a:pt x="471360" y="619104"/>
                    <a:pt x="471039" y="618754"/>
                  </a:cubicBezTo>
                  <a:cubicBezTo>
                    <a:pt x="470005" y="617519"/>
                    <a:pt x="468938" y="616285"/>
                    <a:pt x="467870" y="615084"/>
                  </a:cubicBezTo>
                  <a:cubicBezTo>
                    <a:pt x="467436" y="614650"/>
                    <a:pt x="467036" y="614183"/>
                    <a:pt x="466602" y="613716"/>
                  </a:cubicBezTo>
                  <a:lnTo>
                    <a:pt x="465935" y="613049"/>
                  </a:lnTo>
                  <a:lnTo>
                    <a:pt x="465501" y="612582"/>
                  </a:lnTo>
                  <a:lnTo>
                    <a:pt x="465268" y="612348"/>
                  </a:lnTo>
                  <a:lnTo>
                    <a:pt x="465034" y="612115"/>
                  </a:lnTo>
                  <a:lnTo>
                    <a:pt x="465034" y="612115"/>
                  </a:lnTo>
                  <a:lnTo>
                    <a:pt x="465034" y="612115"/>
                  </a:lnTo>
                  <a:lnTo>
                    <a:pt x="463333" y="610447"/>
                  </a:lnTo>
                  <a:lnTo>
                    <a:pt x="463333" y="610447"/>
                  </a:lnTo>
                  <a:lnTo>
                    <a:pt x="462432" y="609512"/>
                  </a:lnTo>
                  <a:cubicBezTo>
                    <a:pt x="462132" y="609212"/>
                    <a:pt x="461764" y="608945"/>
                    <a:pt x="461464" y="608612"/>
                  </a:cubicBezTo>
                  <a:lnTo>
                    <a:pt x="461197" y="608411"/>
                  </a:lnTo>
                  <a:cubicBezTo>
                    <a:pt x="460937" y="608138"/>
                    <a:pt x="460657" y="607881"/>
                    <a:pt x="460363" y="607644"/>
                  </a:cubicBezTo>
                  <a:lnTo>
                    <a:pt x="460363" y="607644"/>
                  </a:lnTo>
                  <a:lnTo>
                    <a:pt x="460363" y="607644"/>
                  </a:lnTo>
                  <a:lnTo>
                    <a:pt x="458929" y="606443"/>
                  </a:lnTo>
                  <a:cubicBezTo>
                    <a:pt x="458462" y="606076"/>
                    <a:pt x="458028" y="605676"/>
                    <a:pt x="457494" y="605275"/>
                  </a:cubicBezTo>
                  <a:cubicBezTo>
                    <a:pt x="456960" y="604875"/>
                    <a:pt x="456593" y="604508"/>
                    <a:pt x="456060" y="604141"/>
                  </a:cubicBezTo>
                  <a:lnTo>
                    <a:pt x="455793" y="603941"/>
                  </a:lnTo>
                  <a:lnTo>
                    <a:pt x="455793" y="603941"/>
                  </a:lnTo>
                  <a:lnTo>
                    <a:pt x="455793" y="603941"/>
                  </a:lnTo>
                  <a:lnTo>
                    <a:pt x="455793" y="603941"/>
                  </a:lnTo>
                  <a:lnTo>
                    <a:pt x="455793" y="603941"/>
                  </a:lnTo>
                  <a:cubicBezTo>
                    <a:pt x="455376" y="603607"/>
                    <a:pt x="454942" y="603297"/>
                    <a:pt x="454491" y="603007"/>
                  </a:cubicBezTo>
                  <a:lnTo>
                    <a:pt x="453224" y="602106"/>
                  </a:lnTo>
                  <a:lnTo>
                    <a:pt x="453023" y="601939"/>
                  </a:lnTo>
                  <a:lnTo>
                    <a:pt x="452356" y="601505"/>
                  </a:lnTo>
                  <a:lnTo>
                    <a:pt x="452356" y="601505"/>
                  </a:lnTo>
                  <a:cubicBezTo>
                    <a:pt x="451993" y="601232"/>
                    <a:pt x="451612" y="600975"/>
                    <a:pt x="451222" y="600738"/>
                  </a:cubicBezTo>
                  <a:lnTo>
                    <a:pt x="449487" y="599604"/>
                  </a:lnTo>
                  <a:lnTo>
                    <a:pt x="447719" y="598536"/>
                  </a:lnTo>
                  <a:lnTo>
                    <a:pt x="447719" y="598536"/>
                  </a:lnTo>
                  <a:cubicBezTo>
                    <a:pt x="447118" y="598202"/>
                    <a:pt x="446551" y="597835"/>
                    <a:pt x="445950" y="597535"/>
                  </a:cubicBezTo>
                  <a:lnTo>
                    <a:pt x="445950" y="597535"/>
                  </a:lnTo>
                  <a:cubicBezTo>
                    <a:pt x="445383" y="597201"/>
                    <a:pt x="444783" y="596901"/>
                    <a:pt x="444216" y="596634"/>
                  </a:cubicBezTo>
                  <a:lnTo>
                    <a:pt x="444216" y="596634"/>
                  </a:lnTo>
                  <a:lnTo>
                    <a:pt x="442381" y="595700"/>
                  </a:lnTo>
                  <a:lnTo>
                    <a:pt x="442180" y="595700"/>
                  </a:lnTo>
                  <a:lnTo>
                    <a:pt x="441480" y="595367"/>
                  </a:lnTo>
                  <a:lnTo>
                    <a:pt x="441480" y="595367"/>
                  </a:lnTo>
                  <a:lnTo>
                    <a:pt x="441079" y="595166"/>
                  </a:lnTo>
                  <a:lnTo>
                    <a:pt x="439645" y="594499"/>
                  </a:lnTo>
                  <a:lnTo>
                    <a:pt x="438177" y="593832"/>
                  </a:lnTo>
                  <a:lnTo>
                    <a:pt x="437576" y="593565"/>
                  </a:lnTo>
                  <a:lnTo>
                    <a:pt x="436475" y="593098"/>
                  </a:lnTo>
                  <a:lnTo>
                    <a:pt x="436309" y="593098"/>
                  </a:lnTo>
                  <a:lnTo>
                    <a:pt x="434807" y="592497"/>
                  </a:lnTo>
                  <a:lnTo>
                    <a:pt x="432505" y="591563"/>
                  </a:lnTo>
                  <a:cubicBezTo>
                    <a:pt x="431738" y="591263"/>
                    <a:pt x="431204" y="591096"/>
                    <a:pt x="430570" y="590896"/>
                  </a:cubicBezTo>
                  <a:lnTo>
                    <a:pt x="429769" y="590629"/>
                  </a:lnTo>
                  <a:lnTo>
                    <a:pt x="428035" y="590062"/>
                  </a:lnTo>
                  <a:lnTo>
                    <a:pt x="427367" y="589862"/>
                  </a:lnTo>
                  <a:lnTo>
                    <a:pt x="426700" y="589661"/>
                  </a:lnTo>
                  <a:lnTo>
                    <a:pt x="425065" y="589194"/>
                  </a:lnTo>
                  <a:lnTo>
                    <a:pt x="425065" y="589194"/>
                  </a:lnTo>
                  <a:lnTo>
                    <a:pt x="423631" y="588827"/>
                  </a:lnTo>
                  <a:lnTo>
                    <a:pt x="422196" y="588460"/>
                  </a:lnTo>
                  <a:lnTo>
                    <a:pt x="421529" y="588460"/>
                  </a:lnTo>
                  <a:lnTo>
                    <a:pt x="421529" y="588460"/>
                  </a:lnTo>
                  <a:lnTo>
                    <a:pt x="420528" y="588260"/>
                  </a:lnTo>
                  <a:lnTo>
                    <a:pt x="418960" y="587927"/>
                  </a:lnTo>
                  <a:lnTo>
                    <a:pt x="418960" y="587927"/>
                  </a:lnTo>
                  <a:lnTo>
                    <a:pt x="417525" y="587660"/>
                  </a:lnTo>
                  <a:lnTo>
                    <a:pt x="415890" y="587393"/>
                  </a:lnTo>
                  <a:lnTo>
                    <a:pt x="414356" y="587159"/>
                  </a:lnTo>
                  <a:lnTo>
                    <a:pt x="413055" y="586992"/>
                  </a:lnTo>
                  <a:lnTo>
                    <a:pt x="411153" y="586992"/>
                  </a:lnTo>
                  <a:lnTo>
                    <a:pt x="410352" y="586992"/>
                  </a:lnTo>
                  <a:lnTo>
                    <a:pt x="408951" y="586826"/>
                  </a:lnTo>
                  <a:lnTo>
                    <a:pt x="407416" y="586826"/>
                  </a:lnTo>
                  <a:lnTo>
                    <a:pt x="406515" y="586826"/>
                  </a:lnTo>
                  <a:lnTo>
                    <a:pt x="405581" y="586826"/>
                  </a:lnTo>
                  <a:lnTo>
                    <a:pt x="404447" y="586826"/>
                  </a:lnTo>
                  <a:lnTo>
                    <a:pt x="402912" y="586826"/>
                  </a:lnTo>
                  <a:lnTo>
                    <a:pt x="399576" y="586826"/>
                  </a:lnTo>
                  <a:cubicBezTo>
                    <a:pt x="394331" y="586819"/>
                    <a:pt x="389097" y="587266"/>
                    <a:pt x="383929" y="588160"/>
                  </a:cubicBezTo>
                  <a:lnTo>
                    <a:pt x="381627" y="588594"/>
                  </a:lnTo>
                  <a:lnTo>
                    <a:pt x="380059" y="588927"/>
                  </a:lnTo>
                  <a:lnTo>
                    <a:pt x="378457" y="588927"/>
                  </a:lnTo>
                  <a:lnTo>
                    <a:pt x="376622" y="589395"/>
                  </a:lnTo>
                  <a:lnTo>
                    <a:pt x="375855" y="589595"/>
                  </a:lnTo>
                  <a:lnTo>
                    <a:pt x="375621" y="589595"/>
                  </a:lnTo>
                  <a:lnTo>
                    <a:pt x="374420" y="589895"/>
                  </a:lnTo>
                  <a:lnTo>
                    <a:pt x="373620" y="590128"/>
                  </a:lnTo>
                  <a:lnTo>
                    <a:pt x="373620" y="590128"/>
                  </a:lnTo>
                  <a:lnTo>
                    <a:pt x="373620" y="590128"/>
                  </a:lnTo>
                  <a:lnTo>
                    <a:pt x="372986" y="590329"/>
                  </a:lnTo>
                  <a:lnTo>
                    <a:pt x="372218" y="590562"/>
                  </a:lnTo>
                  <a:lnTo>
                    <a:pt x="371651" y="590729"/>
                  </a:lnTo>
                  <a:lnTo>
                    <a:pt x="369916" y="591296"/>
                  </a:lnTo>
                  <a:lnTo>
                    <a:pt x="368815" y="591697"/>
                  </a:lnTo>
                  <a:lnTo>
                    <a:pt x="367447" y="592197"/>
                  </a:lnTo>
                  <a:lnTo>
                    <a:pt x="366947" y="592397"/>
                  </a:lnTo>
                  <a:lnTo>
                    <a:pt x="364812" y="593231"/>
                  </a:lnTo>
                  <a:lnTo>
                    <a:pt x="364812" y="593231"/>
                  </a:lnTo>
                  <a:lnTo>
                    <a:pt x="362543" y="594232"/>
                  </a:lnTo>
                  <a:lnTo>
                    <a:pt x="360274" y="595266"/>
                  </a:lnTo>
                  <a:lnTo>
                    <a:pt x="358039" y="596367"/>
                  </a:lnTo>
                  <a:lnTo>
                    <a:pt x="356204" y="597302"/>
                  </a:lnTo>
                  <a:lnTo>
                    <a:pt x="356204" y="597302"/>
                  </a:lnTo>
                  <a:lnTo>
                    <a:pt x="355537" y="597669"/>
                  </a:lnTo>
                  <a:cubicBezTo>
                    <a:pt x="354369" y="598302"/>
                    <a:pt x="353235" y="598970"/>
                    <a:pt x="352201" y="599670"/>
                  </a:cubicBezTo>
                  <a:lnTo>
                    <a:pt x="351433" y="600104"/>
                  </a:lnTo>
                  <a:lnTo>
                    <a:pt x="351433" y="600104"/>
                  </a:lnTo>
                  <a:lnTo>
                    <a:pt x="349932" y="601038"/>
                  </a:lnTo>
                  <a:lnTo>
                    <a:pt x="349698" y="601038"/>
                  </a:lnTo>
                  <a:lnTo>
                    <a:pt x="347863" y="602306"/>
                  </a:lnTo>
                  <a:lnTo>
                    <a:pt x="347863" y="602306"/>
                  </a:lnTo>
                  <a:cubicBezTo>
                    <a:pt x="347330" y="602673"/>
                    <a:pt x="346796" y="603040"/>
                    <a:pt x="346295" y="603440"/>
                  </a:cubicBezTo>
                  <a:lnTo>
                    <a:pt x="346062" y="603607"/>
                  </a:lnTo>
                  <a:lnTo>
                    <a:pt x="346062" y="603607"/>
                  </a:lnTo>
                  <a:cubicBezTo>
                    <a:pt x="345685" y="603844"/>
                    <a:pt x="345328" y="604111"/>
                    <a:pt x="344994" y="604408"/>
                  </a:cubicBezTo>
                  <a:lnTo>
                    <a:pt x="344794" y="604408"/>
                  </a:lnTo>
                  <a:lnTo>
                    <a:pt x="343860" y="605108"/>
                  </a:lnTo>
                  <a:lnTo>
                    <a:pt x="343860" y="605108"/>
                  </a:lnTo>
                  <a:lnTo>
                    <a:pt x="343559" y="605309"/>
                  </a:lnTo>
                  <a:cubicBezTo>
                    <a:pt x="343126" y="605676"/>
                    <a:pt x="342625" y="606009"/>
                    <a:pt x="342225" y="606376"/>
                  </a:cubicBezTo>
                  <a:lnTo>
                    <a:pt x="341791" y="606743"/>
                  </a:lnTo>
                  <a:lnTo>
                    <a:pt x="341324" y="607144"/>
                  </a:lnTo>
                  <a:lnTo>
                    <a:pt x="340090" y="608178"/>
                  </a:lnTo>
                  <a:lnTo>
                    <a:pt x="339656" y="608578"/>
                  </a:lnTo>
                  <a:lnTo>
                    <a:pt x="338422" y="609679"/>
                  </a:lnTo>
                  <a:lnTo>
                    <a:pt x="338155" y="609946"/>
                  </a:lnTo>
                  <a:cubicBezTo>
                    <a:pt x="337894" y="610150"/>
                    <a:pt x="337651" y="610373"/>
                    <a:pt x="337421" y="610613"/>
                  </a:cubicBezTo>
                  <a:lnTo>
                    <a:pt x="337421" y="610613"/>
                  </a:lnTo>
                  <a:lnTo>
                    <a:pt x="336353" y="611648"/>
                  </a:lnTo>
                  <a:lnTo>
                    <a:pt x="335686" y="612281"/>
                  </a:lnTo>
                  <a:lnTo>
                    <a:pt x="334919" y="613049"/>
                  </a:lnTo>
                  <a:lnTo>
                    <a:pt x="334185" y="613850"/>
                  </a:lnTo>
                  <a:cubicBezTo>
                    <a:pt x="333584" y="614450"/>
                    <a:pt x="332983" y="615084"/>
                    <a:pt x="332416" y="615751"/>
                  </a:cubicBezTo>
                  <a:lnTo>
                    <a:pt x="332416" y="615751"/>
                  </a:lnTo>
                  <a:cubicBezTo>
                    <a:pt x="331949" y="616252"/>
                    <a:pt x="331482" y="616752"/>
                    <a:pt x="331082" y="617253"/>
                  </a:cubicBezTo>
                  <a:cubicBezTo>
                    <a:pt x="330681" y="617753"/>
                    <a:pt x="330148" y="618320"/>
                    <a:pt x="329714" y="618821"/>
                  </a:cubicBezTo>
                  <a:lnTo>
                    <a:pt x="329347" y="619288"/>
                  </a:lnTo>
                  <a:lnTo>
                    <a:pt x="328079" y="620889"/>
                  </a:lnTo>
                  <a:cubicBezTo>
                    <a:pt x="327745" y="621290"/>
                    <a:pt x="327445" y="621690"/>
                    <a:pt x="327145" y="622124"/>
                  </a:cubicBezTo>
                  <a:cubicBezTo>
                    <a:pt x="326845" y="622557"/>
                    <a:pt x="326378" y="623124"/>
                    <a:pt x="326011" y="623658"/>
                  </a:cubicBezTo>
                  <a:lnTo>
                    <a:pt x="326011" y="623892"/>
                  </a:lnTo>
                  <a:cubicBezTo>
                    <a:pt x="325644" y="624426"/>
                    <a:pt x="325243" y="624959"/>
                    <a:pt x="324910" y="625493"/>
                  </a:cubicBezTo>
                  <a:lnTo>
                    <a:pt x="323809" y="627095"/>
                  </a:lnTo>
                  <a:lnTo>
                    <a:pt x="322608" y="628996"/>
                  </a:lnTo>
                  <a:lnTo>
                    <a:pt x="322608" y="628996"/>
                  </a:lnTo>
                  <a:cubicBezTo>
                    <a:pt x="321974" y="629997"/>
                    <a:pt x="321373" y="631032"/>
                    <a:pt x="320773" y="632066"/>
                  </a:cubicBezTo>
                  <a:cubicBezTo>
                    <a:pt x="320472" y="632566"/>
                    <a:pt x="320205" y="633100"/>
                    <a:pt x="319905" y="633634"/>
                  </a:cubicBezTo>
                  <a:lnTo>
                    <a:pt x="319605" y="634168"/>
                  </a:lnTo>
                  <a:cubicBezTo>
                    <a:pt x="319405" y="634601"/>
                    <a:pt x="319171" y="635035"/>
                    <a:pt x="318938" y="635469"/>
                  </a:cubicBezTo>
                  <a:cubicBezTo>
                    <a:pt x="318677" y="635933"/>
                    <a:pt x="318444" y="636413"/>
                    <a:pt x="318237" y="636903"/>
                  </a:cubicBezTo>
                  <a:cubicBezTo>
                    <a:pt x="318004" y="637404"/>
                    <a:pt x="317803" y="637804"/>
                    <a:pt x="317570" y="638238"/>
                  </a:cubicBezTo>
                  <a:lnTo>
                    <a:pt x="317570" y="638238"/>
                  </a:lnTo>
                  <a:lnTo>
                    <a:pt x="317570" y="638238"/>
                  </a:lnTo>
                  <a:cubicBezTo>
                    <a:pt x="317036" y="639406"/>
                    <a:pt x="316502" y="640573"/>
                    <a:pt x="316002" y="641774"/>
                  </a:cubicBezTo>
                  <a:lnTo>
                    <a:pt x="316002" y="641774"/>
                  </a:lnTo>
                  <a:lnTo>
                    <a:pt x="316002" y="641774"/>
                  </a:lnTo>
                  <a:lnTo>
                    <a:pt x="316002" y="641941"/>
                  </a:lnTo>
                  <a:lnTo>
                    <a:pt x="316002" y="641941"/>
                  </a:lnTo>
                  <a:cubicBezTo>
                    <a:pt x="315635" y="642842"/>
                    <a:pt x="315234" y="643843"/>
                    <a:pt x="314901" y="644810"/>
                  </a:cubicBezTo>
                  <a:cubicBezTo>
                    <a:pt x="314901" y="644810"/>
                    <a:pt x="314901" y="645011"/>
                    <a:pt x="314901" y="645144"/>
                  </a:cubicBezTo>
                  <a:cubicBezTo>
                    <a:pt x="314901" y="645278"/>
                    <a:pt x="314901" y="645378"/>
                    <a:pt x="314901" y="645511"/>
                  </a:cubicBezTo>
                  <a:lnTo>
                    <a:pt x="314634" y="646178"/>
                  </a:lnTo>
                  <a:cubicBezTo>
                    <a:pt x="314634" y="646412"/>
                    <a:pt x="314467" y="646645"/>
                    <a:pt x="314400" y="646846"/>
                  </a:cubicBezTo>
                  <a:cubicBezTo>
                    <a:pt x="314334" y="647046"/>
                    <a:pt x="314100" y="647713"/>
                    <a:pt x="313967" y="648147"/>
                  </a:cubicBezTo>
                  <a:lnTo>
                    <a:pt x="313967" y="648147"/>
                  </a:lnTo>
                  <a:cubicBezTo>
                    <a:pt x="313967" y="648614"/>
                    <a:pt x="313666" y="649048"/>
                    <a:pt x="313499" y="649581"/>
                  </a:cubicBezTo>
                  <a:lnTo>
                    <a:pt x="313233" y="650482"/>
                  </a:lnTo>
                  <a:lnTo>
                    <a:pt x="312832" y="651850"/>
                  </a:lnTo>
                  <a:cubicBezTo>
                    <a:pt x="312832" y="652284"/>
                    <a:pt x="312532" y="652984"/>
                    <a:pt x="312365" y="653552"/>
                  </a:cubicBezTo>
                  <a:cubicBezTo>
                    <a:pt x="312198" y="654119"/>
                    <a:pt x="312065" y="654719"/>
                    <a:pt x="311931" y="655286"/>
                  </a:cubicBezTo>
                  <a:lnTo>
                    <a:pt x="311931" y="655286"/>
                  </a:lnTo>
                  <a:lnTo>
                    <a:pt x="311531" y="657021"/>
                  </a:lnTo>
                  <a:cubicBezTo>
                    <a:pt x="311531" y="657588"/>
                    <a:pt x="311331" y="657989"/>
                    <a:pt x="311231" y="658489"/>
                  </a:cubicBezTo>
                  <a:cubicBezTo>
                    <a:pt x="311131" y="658990"/>
                    <a:pt x="311031" y="659457"/>
                    <a:pt x="310964" y="659957"/>
                  </a:cubicBezTo>
                  <a:cubicBezTo>
                    <a:pt x="310897" y="660458"/>
                    <a:pt x="310964" y="660124"/>
                    <a:pt x="310964" y="660191"/>
                  </a:cubicBezTo>
                  <a:lnTo>
                    <a:pt x="310664" y="662026"/>
                  </a:lnTo>
                  <a:cubicBezTo>
                    <a:pt x="310664" y="662793"/>
                    <a:pt x="310397" y="663560"/>
                    <a:pt x="310297" y="664328"/>
                  </a:cubicBezTo>
                  <a:cubicBezTo>
                    <a:pt x="310097" y="665829"/>
                    <a:pt x="309930" y="667364"/>
                    <a:pt x="309796" y="668898"/>
                  </a:cubicBezTo>
                  <a:cubicBezTo>
                    <a:pt x="309663" y="670433"/>
                    <a:pt x="309563" y="671968"/>
                    <a:pt x="309529" y="673503"/>
                  </a:cubicBezTo>
                  <a:cubicBezTo>
                    <a:pt x="309496" y="675037"/>
                    <a:pt x="309529" y="675771"/>
                    <a:pt x="309529" y="676839"/>
                  </a:cubicBezTo>
                  <a:lnTo>
                    <a:pt x="309529" y="677273"/>
                  </a:lnTo>
                  <a:cubicBezTo>
                    <a:pt x="309529" y="678807"/>
                    <a:pt x="309529" y="680342"/>
                    <a:pt x="309729" y="681843"/>
                  </a:cubicBezTo>
                  <a:cubicBezTo>
                    <a:pt x="306627" y="681576"/>
                    <a:pt x="303524" y="681243"/>
                    <a:pt x="300455" y="680842"/>
                  </a:cubicBezTo>
                  <a:cubicBezTo>
                    <a:pt x="300455" y="679308"/>
                    <a:pt x="300455" y="677773"/>
                    <a:pt x="300455" y="676272"/>
                  </a:cubicBezTo>
                  <a:lnTo>
                    <a:pt x="300455" y="676272"/>
                  </a:lnTo>
                  <a:cubicBezTo>
                    <a:pt x="300455" y="674770"/>
                    <a:pt x="300455" y="673302"/>
                    <a:pt x="300455" y="671801"/>
                  </a:cubicBezTo>
                  <a:cubicBezTo>
                    <a:pt x="300455" y="670300"/>
                    <a:pt x="300621" y="668732"/>
                    <a:pt x="300755" y="667230"/>
                  </a:cubicBezTo>
                  <a:cubicBezTo>
                    <a:pt x="203979" y="655597"/>
                    <a:pt x="117339" y="601665"/>
                    <a:pt x="64178" y="519966"/>
                  </a:cubicBezTo>
                  <a:cubicBezTo>
                    <a:pt x="62970" y="520900"/>
                    <a:pt x="61712" y="521771"/>
                    <a:pt x="60408" y="522568"/>
                  </a:cubicBezTo>
                  <a:cubicBezTo>
                    <a:pt x="59140" y="523403"/>
                    <a:pt x="57839" y="524203"/>
                    <a:pt x="56471" y="524971"/>
                  </a:cubicBezTo>
                  <a:cubicBezTo>
                    <a:pt x="55103" y="525738"/>
                    <a:pt x="53802" y="526439"/>
                    <a:pt x="52434" y="527106"/>
                  </a:cubicBezTo>
                  <a:cubicBezTo>
                    <a:pt x="50733" y="524537"/>
                    <a:pt x="49098" y="521935"/>
                    <a:pt x="47497" y="519332"/>
                  </a:cubicBezTo>
                  <a:cubicBezTo>
                    <a:pt x="48864" y="518665"/>
                    <a:pt x="50232" y="517964"/>
                    <a:pt x="51567" y="517197"/>
                  </a:cubicBezTo>
                  <a:cubicBezTo>
                    <a:pt x="52901" y="516430"/>
                    <a:pt x="54236" y="515662"/>
                    <a:pt x="55504" y="514828"/>
                  </a:cubicBezTo>
                  <a:cubicBezTo>
                    <a:pt x="56772" y="513994"/>
                    <a:pt x="58039" y="513127"/>
                    <a:pt x="59274" y="512192"/>
                  </a:cubicBezTo>
                  <a:cubicBezTo>
                    <a:pt x="60508" y="511258"/>
                    <a:pt x="61709" y="510324"/>
                    <a:pt x="62877" y="509290"/>
                  </a:cubicBezTo>
                  <a:lnTo>
                    <a:pt x="64845" y="507522"/>
                  </a:lnTo>
                  <a:lnTo>
                    <a:pt x="66013" y="506454"/>
                  </a:lnTo>
                  <a:lnTo>
                    <a:pt x="66013" y="506454"/>
                  </a:lnTo>
                  <a:lnTo>
                    <a:pt x="67147" y="505286"/>
                  </a:lnTo>
                  <a:lnTo>
                    <a:pt x="67981" y="504419"/>
                  </a:lnTo>
                  <a:lnTo>
                    <a:pt x="68382" y="503985"/>
                  </a:lnTo>
                  <a:lnTo>
                    <a:pt x="68682" y="503685"/>
                  </a:lnTo>
                  <a:lnTo>
                    <a:pt x="68682" y="503685"/>
                  </a:lnTo>
                  <a:lnTo>
                    <a:pt x="69416" y="502884"/>
                  </a:lnTo>
                  <a:lnTo>
                    <a:pt x="69416" y="502884"/>
                  </a:lnTo>
                  <a:lnTo>
                    <a:pt x="69416" y="502884"/>
                  </a:lnTo>
                  <a:lnTo>
                    <a:pt x="69416" y="502884"/>
                  </a:lnTo>
                  <a:lnTo>
                    <a:pt x="69416" y="502884"/>
                  </a:lnTo>
                  <a:lnTo>
                    <a:pt x="69416" y="502684"/>
                  </a:lnTo>
                  <a:lnTo>
                    <a:pt x="69616" y="502451"/>
                  </a:lnTo>
                  <a:lnTo>
                    <a:pt x="69616" y="502451"/>
                  </a:lnTo>
                  <a:lnTo>
                    <a:pt x="70250" y="501750"/>
                  </a:lnTo>
                  <a:lnTo>
                    <a:pt x="70851" y="501016"/>
                  </a:lnTo>
                  <a:lnTo>
                    <a:pt x="71418" y="500282"/>
                  </a:lnTo>
                  <a:lnTo>
                    <a:pt x="71418" y="500282"/>
                  </a:lnTo>
                  <a:lnTo>
                    <a:pt x="72085" y="499448"/>
                  </a:lnTo>
                  <a:lnTo>
                    <a:pt x="72385" y="499014"/>
                  </a:lnTo>
                  <a:cubicBezTo>
                    <a:pt x="72495" y="498887"/>
                    <a:pt x="72596" y="498754"/>
                    <a:pt x="72686" y="498614"/>
                  </a:cubicBezTo>
                  <a:lnTo>
                    <a:pt x="72686" y="498414"/>
                  </a:lnTo>
                  <a:lnTo>
                    <a:pt x="74187" y="497112"/>
                  </a:lnTo>
                  <a:lnTo>
                    <a:pt x="74487" y="496712"/>
                  </a:lnTo>
                  <a:lnTo>
                    <a:pt x="74921" y="496112"/>
                  </a:lnTo>
                  <a:lnTo>
                    <a:pt x="75321" y="495511"/>
                  </a:lnTo>
                  <a:cubicBezTo>
                    <a:pt x="75755" y="494844"/>
                    <a:pt x="76222" y="494176"/>
                    <a:pt x="76589" y="493509"/>
                  </a:cubicBezTo>
                  <a:cubicBezTo>
                    <a:pt x="76956" y="492842"/>
                    <a:pt x="76989" y="492909"/>
                    <a:pt x="77156" y="492608"/>
                  </a:cubicBezTo>
                  <a:lnTo>
                    <a:pt x="77156" y="492442"/>
                  </a:lnTo>
                  <a:lnTo>
                    <a:pt x="77156" y="492442"/>
                  </a:lnTo>
                  <a:cubicBezTo>
                    <a:pt x="77246" y="492305"/>
                    <a:pt x="77326" y="492158"/>
                    <a:pt x="77390" y="492008"/>
                  </a:cubicBezTo>
                  <a:cubicBezTo>
                    <a:pt x="77623" y="491674"/>
                    <a:pt x="77790" y="491341"/>
                    <a:pt x="77990" y="491007"/>
                  </a:cubicBezTo>
                  <a:lnTo>
                    <a:pt x="78224" y="490607"/>
                  </a:lnTo>
                  <a:lnTo>
                    <a:pt x="78758" y="489606"/>
                  </a:lnTo>
                  <a:lnTo>
                    <a:pt x="79258" y="488638"/>
                  </a:lnTo>
                  <a:lnTo>
                    <a:pt x="79658" y="487838"/>
                  </a:lnTo>
                  <a:lnTo>
                    <a:pt x="79658" y="487637"/>
                  </a:lnTo>
                  <a:lnTo>
                    <a:pt x="79658" y="487404"/>
                  </a:lnTo>
                  <a:cubicBezTo>
                    <a:pt x="79645" y="487280"/>
                    <a:pt x="79645" y="487160"/>
                    <a:pt x="79658" y="487037"/>
                  </a:cubicBezTo>
                  <a:cubicBezTo>
                    <a:pt x="79859" y="486636"/>
                    <a:pt x="80059" y="486136"/>
                    <a:pt x="80259" y="485736"/>
                  </a:cubicBezTo>
                  <a:lnTo>
                    <a:pt x="80893" y="484334"/>
                  </a:lnTo>
                  <a:lnTo>
                    <a:pt x="81460" y="482933"/>
                  </a:lnTo>
                  <a:lnTo>
                    <a:pt x="81460" y="482933"/>
                  </a:lnTo>
                  <a:lnTo>
                    <a:pt x="81760" y="482166"/>
                  </a:lnTo>
                  <a:cubicBezTo>
                    <a:pt x="81927" y="481732"/>
                    <a:pt x="82094" y="481332"/>
                    <a:pt x="82227" y="480865"/>
                  </a:cubicBezTo>
                  <a:lnTo>
                    <a:pt x="82227" y="480865"/>
                  </a:lnTo>
                  <a:lnTo>
                    <a:pt x="82227" y="480865"/>
                  </a:lnTo>
                  <a:lnTo>
                    <a:pt x="82227" y="480865"/>
                  </a:lnTo>
                  <a:lnTo>
                    <a:pt x="82227" y="480865"/>
                  </a:lnTo>
                  <a:cubicBezTo>
                    <a:pt x="82241" y="480731"/>
                    <a:pt x="82241" y="480598"/>
                    <a:pt x="82227" y="480464"/>
                  </a:cubicBezTo>
                  <a:cubicBezTo>
                    <a:pt x="82227" y="480097"/>
                    <a:pt x="82528" y="479664"/>
                    <a:pt x="82628" y="479263"/>
                  </a:cubicBezTo>
                  <a:cubicBezTo>
                    <a:pt x="82728" y="478863"/>
                    <a:pt x="82861" y="478629"/>
                    <a:pt x="82961" y="478296"/>
                  </a:cubicBezTo>
                  <a:lnTo>
                    <a:pt x="82961" y="477995"/>
                  </a:lnTo>
                  <a:lnTo>
                    <a:pt x="82961" y="477829"/>
                  </a:lnTo>
                  <a:cubicBezTo>
                    <a:pt x="82961" y="477462"/>
                    <a:pt x="83195" y="477061"/>
                    <a:pt x="83328" y="476661"/>
                  </a:cubicBezTo>
                  <a:cubicBezTo>
                    <a:pt x="83462" y="476261"/>
                    <a:pt x="83328" y="475960"/>
                    <a:pt x="83595" y="475593"/>
                  </a:cubicBezTo>
                  <a:cubicBezTo>
                    <a:pt x="83862" y="475226"/>
                    <a:pt x="83829" y="474793"/>
                    <a:pt x="83929" y="474392"/>
                  </a:cubicBezTo>
                  <a:cubicBezTo>
                    <a:pt x="84029" y="473992"/>
                    <a:pt x="83929" y="474392"/>
                    <a:pt x="83929" y="474225"/>
                  </a:cubicBezTo>
                  <a:lnTo>
                    <a:pt x="83929" y="474225"/>
                  </a:lnTo>
                  <a:lnTo>
                    <a:pt x="83929" y="474225"/>
                  </a:lnTo>
                  <a:cubicBezTo>
                    <a:pt x="84096" y="473625"/>
                    <a:pt x="84229" y="472991"/>
                    <a:pt x="84363" y="472390"/>
                  </a:cubicBezTo>
                  <a:cubicBezTo>
                    <a:pt x="84496" y="471790"/>
                    <a:pt x="84630" y="471189"/>
                    <a:pt x="84730" y="470556"/>
                  </a:cubicBezTo>
                  <a:lnTo>
                    <a:pt x="84730" y="470556"/>
                  </a:lnTo>
                  <a:cubicBezTo>
                    <a:pt x="84723" y="470422"/>
                    <a:pt x="84723" y="470289"/>
                    <a:pt x="84730" y="470155"/>
                  </a:cubicBezTo>
                  <a:lnTo>
                    <a:pt x="84730" y="470155"/>
                  </a:lnTo>
                  <a:cubicBezTo>
                    <a:pt x="84730" y="469855"/>
                    <a:pt x="84730" y="469555"/>
                    <a:pt x="84896" y="469221"/>
                  </a:cubicBezTo>
                  <a:lnTo>
                    <a:pt x="84896" y="469054"/>
                  </a:lnTo>
                  <a:cubicBezTo>
                    <a:pt x="84896" y="468587"/>
                    <a:pt x="84896" y="468087"/>
                    <a:pt x="85097" y="467586"/>
                  </a:cubicBezTo>
                  <a:cubicBezTo>
                    <a:pt x="85297" y="467086"/>
                    <a:pt x="85297" y="466318"/>
                    <a:pt x="85363" y="465684"/>
                  </a:cubicBezTo>
                  <a:cubicBezTo>
                    <a:pt x="85430" y="465051"/>
                    <a:pt x="85363" y="464584"/>
                    <a:pt x="85363" y="464016"/>
                  </a:cubicBezTo>
                  <a:cubicBezTo>
                    <a:pt x="85363" y="463449"/>
                    <a:pt x="85363" y="463282"/>
                    <a:pt x="85363" y="462915"/>
                  </a:cubicBezTo>
                  <a:cubicBezTo>
                    <a:pt x="85363" y="462548"/>
                    <a:pt x="85363" y="462315"/>
                    <a:pt x="85363" y="461981"/>
                  </a:cubicBezTo>
                  <a:cubicBezTo>
                    <a:pt x="85363" y="461648"/>
                    <a:pt x="85363" y="460747"/>
                    <a:pt x="85363" y="460080"/>
                  </a:cubicBezTo>
                  <a:lnTo>
                    <a:pt x="85363" y="453741"/>
                  </a:lnTo>
                  <a:cubicBezTo>
                    <a:pt x="85380" y="453474"/>
                    <a:pt x="85380" y="453207"/>
                    <a:pt x="85363" y="452940"/>
                  </a:cubicBezTo>
                  <a:cubicBezTo>
                    <a:pt x="85400" y="452329"/>
                    <a:pt x="85400" y="451715"/>
                    <a:pt x="85363" y="451105"/>
                  </a:cubicBezTo>
                  <a:lnTo>
                    <a:pt x="85363" y="450805"/>
                  </a:lnTo>
                  <a:cubicBezTo>
                    <a:pt x="85363" y="450304"/>
                    <a:pt x="85363" y="449804"/>
                    <a:pt x="85363" y="449270"/>
                  </a:cubicBezTo>
                  <a:cubicBezTo>
                    <a:pt x="85380" y="448993"/>
                    <a:pt x="85380" y="448713"/>
                    <a:pt x="85363" y="448436"/>
                  </a:cubicBezTo>
                  <a:lnTo>
                    <a:pt x="85363" y="447969"/>
                  </a:lnTo>
                  <a:cubicBezTo>
                    <a:pt x="85363" y="447502"/>
                    <a:pt x="85363" y="447035"/>
                    <a:pt x="85163" y="446634"/>
                  </a:cubicBezTo>
                  <a:cubicBezTo>
                    <a:pt x="85183" y="446477"/>
                    <a:pt x="85183" y="446321"/>
                    <a:pt x="85163" y="446167"/>
                  </a:cubicBezTo>
                  <a:cubicBezTo>
                    <a:pt x="85163" y="445834"/>
                    <a:pt x="85163" y="445500"/>
                    <a:pt x="85163" y="445166"/>
                  </a:cubicBezTo>
                  <a:cubicBezTo>
                    <a:pt x="85183" y="444990"/>
                    <a:pt x="85183" y="444809"/>
                    <a:pt x="85163" y="444632"/>
                  </a:cubicBezTo>
                  <a:cubicBezTo>
                    <a:pt x="85163" y="443999"/>
                    <a:pt x="84930" y="443398"/>
                    <a:pt x="84796" y="442798"/>
                  </a:cubicBezTo>
                  <a:lnTo>
                    <a:pt x="84596" y="441797"/>
                  </a:lnTo>
                  <a:lnTo>
                    <a:pt x="84596" y="441797"/>
                  </a:lnTo>
                  <a:lnTo>
                    <a:pt x="84596" y="441530"/>
                  </a:lnTo>
                  <a:lnTo>
                    <a:pt x="84596" y="440863"/>
                  </a:lnTo>
                  <a:lnTo>
                    <a:pt x="84596" y="440863"/>
                  </a:lnTo>
                  <a:lnTo>
                    <a:pt x="83829" y="437993"/>
                  </a:lnTo>
                  <a:cubicBezTo>
                    <a:pt x="83829" y="437560"/>
                    <a:pt x="83562" y="437159"/>
                    <a:pt x="83462" y="436759"/>
                  </a:cubicBezTo>
                  <a:lnTo>
                    <a:pt x="82995" y="435358"/>
                  </a:lnTo>
                  <a:lnTo>
                    <a:pt x="82528" y="433990"/>
                  </a:lnTo>
                  <a:cubicBezTo>
                    <a:pt x="82094" y="432789"/>
                    <a:pt x="81593" y="431621"/>
                    <a:pt x="81126" y="430453"/>
                  </a:cubicBezTo>
                  <a:cubicBezTo>
                    <a:pt x="80963" y="430009"/>
                    <a:pt x="80773" y="429572"/>
                    <a:pt x="80559" y="429152"/>
                  </a:cubicBezTo>
                  <a:lnTo>
                    <a:pt x="80392" y="428785"/>
                  </a:lnTo>
                  <a:cubicBezTo>
                    <a:pt x="80159" y="428218"/>
                    <a:pt x="79892" y="427684"/>
                    <a:pt x="79625" y="427150"/>
                  </a:cubicBezTo>
                  <a:lnTo>
                    <a:pt x="79625" y="427150"/>
                  </a:lnTo>
                  <a:lnTo>
                    <a:pt x="78924" y="425749"/>
                  </a:lnTo>
                  <a:lnTo>
                    <a:pt x="78924" y="425749"/>
                  </a:lnTo>
                  <a:lnTo>
                    <a:pt x="78491" y="424915"/>
                  </a:lnTo>
                  <a:lnTo>
                    <a:pt x="78491" y="424915"/>
                  </a:lnTo>
                  <a:cubicBezTo>
                    <a:pt x="78047" y="424034"/>
                    <a:pt x="77557" y="423177"/>
                    <a:pt x="77023" y="422346"/>
                  </a:cubicBezTo>
                  <a:lnTo>
                    <a:pt x="76522" y="421512"/>
                  </a:lnTo>
                  <a:lnTo>
                    <a:pt x="75388" y="419744"/>
                  </a:lnTo>
                  <a:cubicBezTo>
                    <a:pt x="74988" y="419177"/>
                    <a:pt x="74754" y="418843"/>
                    <a:pt x="74420" y="418309"/>
                  </a:cubicBezTo>
                  <a:cubicBezTo>
                    <a:pt x="74190" y="417935"/>
                    <a:pt x="73933" y="417578"/>
                    <a:pt x="73653" y="417241"/>
                  </a:cubicBezTo>
                  <a:lnTo>
                    <a:pt x="73119" y="416507"/>
                  </a:lnTo>
                  <a:lnTo>
                    <a:pt x="73119" y="416507"/>
                  </a:lnTo>
                  <a:cubicBezTo>
                    <a:pt x="72786" y="416074"/>
                    <a:pt x="72452" y="415607"/>
                    <a:pt x="72085" y="415173"/>
                  </a:cubicBezTo>
                  <a:lnTo>
                    <a:pt x="72085" y="415006"/>
                  </a:lnTo>
                  <a:cubicBezTo>
                    <a:pt x="71751" y="414572"/>
                    <a:pt x="71418" y="414139"/>
                    <a:pt x="71051" y="413738"/>
                  </a:cubicBezTo>
                  <a:lnTo>
                    <a:pt x="71051" y="413738"/>
                  </a:lnTo>
                  <a:lnTo>
                    <a:pt x="70851" y="413471"/>
                  </a:lnTo>
                  <a:lnTo>
                    <a:pt x="70617" y="413238"/>
                  </a:lnTo>
                  <a:cubicBezTo>
                    <a:pt x="70414" y="412968"/>
                    <a:pt x="70190" y="412711"/>
                    <a:pt x="69950" y="412471"/>
                  </a:cubicBezTo>
                  <a:lnTo>
                    <a:pt x="69416" y="411837"/>
                  </a:lnTo>
                  <a:lnTo>
                    <a:pt x="68048" y="410335"/>
                  </a:lnTo>
                  <a:lnTo>
                    <a:pt x="68048" y="410335"/>
                  </a:lnTo>
                  <a:lnTo>
                    <a:pt x="67348" y="409601"/>
                  </a:lnTo>
                  <a:lnTo>
                    <a:pt x="66613" y="408867"/>
                  </a:lnTo>
                  <a:lnTo>
                    <a:pt x="66080" y="408334"/>
                  </a:lnTo>
                  <a:lnTo>
                    <a:pt x="65145" y="407433"/>
                  </a:lnTo>
                  <a:lnTo>
                    <a:pt x="63611" y="406032"/>
                  </a:lnTo>
                  <a:lnTo>
                    <a:pt x="62777" y="405331"/>
                  </a:lnTo>
                  <a:lnTo>
                    <a:pt x="62043" y="404697"/>
                  </a:lnTo>
                  <a:lnTo>
                    <a:pt x="60441" y="403396"/>
                  </a:lnTo>
                  <a:lnTo>
                    <a:pt x="58773" y="402161"/>
                  </a:lnTo>
                  <a:lnTo>
                    <a:pt x="58773" y="402161"/>
                  </a:lnTo>
                  <a:cubicBezTo>
                    <a:pt x="58206" y="401721"/>
                    <a:pt x="57616" y="401307"/>
                    <a:pt x="57005" y="400927"/>
                  </a:cubicBezTo>
                  <a:lnTo>
                    <a:pt x="56838" y="400927"/>
                  </a:lnTo>
                  <a:lnTo>
                    <a:pt x="56338" y="400593"/>
                  </a:lnTo>
                  <a:lnTo>
                    <a:pt x="55437" y="399993"/>
                  </a:lnTo>
                  <a:lnTo>
                    <a:pt x="55037" y="399759"/>
                  </a:lnTo>
                  <a:lnTo>
                    <a:pt x="54269" y="399259"/>
                  </a:lnTo>
                  <a:lnTo>
                    <a:pt x="53468" y="398792"/>
                  </a:lnTo>
                  <a:lnTo>
                    <a:pt x="52701" y="398325"/>
                  </a:lnTo>
                  <a:lnTo>
                    <a:pt x="52701" y="398325"/>
                  </a:lnTo>
                  <a:lnTo>
                    <a:pt x="51400" y="397624"/>
                  </a:lnTo>
                  <a:lnTo>
                    <a:pt x="51400" y="397624"/>
                  </a:lnTo>
                  <a:lnTo>
                    <a:pt x="50633" y="397224"/>
                  </a:lnTo>
                  <a:lnTo>
                    <a:pt x="49532" y="396623"/>
                  </a:lnTo>
                  <a:lnTo>
                    <a:pt x="48764" y="396256"/>
                  </a:lnTo>
                  <a:lnTo>
                    <a:pt x="47697" y="395756"/>
                  </a:lnTo>
                  <a:lnTo>
                    <a:pt x="47230" y="395522"/>
                  </a:lnTo>
                  <a:lnTo>
                    <a:pt x="46429" y="395155"/>
                  </a:lnTo>
                  <a:lnTo>
                    <a:pt x="45662" y="394822"/>
                  </a:lnTo>
                  <a:lnTo>
                    <a:pt x="45361" y="394822"/>
                  </a:lnTo>
                  <a:cubicBezTo>
                    <a:pt x="44694" y="394521"/>
                    <a:pt x="43960" y="394254"/>
                    <a:pt x="43259" y="393987"/>
                  </a:cubicBezTo>
                  <a:lnTo>
                    <a:pt x="43259" y="393987"/>
                  </a:lnTo>
                  <a:lnTo>
                    <a:pt x="42826" y="393821"/>
                  </a:lnTo>
                  <a:lnTo>
                    <a:pt x="41791" y="393420"/>
                  </a:lnTo>
                  <a:lnTo>
                    <a:pt x="41358" y="393420"/>
                  </a:lnTo>
                  <a:lnTo>
                    <a:pt x="39756" y="392853"/>
                  </a:lnTo>
                  <a:lnTo>
                    <a:pt x="37921" y="392319"/>
                  </a:lnTo>
                  <a:lnTo>
                    <a:pt x="35953" y="391752"/>
                  </a:lnTo>
                  <a:lnTo>
                    <a:pt x="35119" y="391552"/>
                  </a:lnTo>
                  <a:lnTo>
                    <a:pt x="34252" y="391318"/>
                  </a:lnTo>
                  <a:lnTo>
                    <a:pt x="32683" y="390985"/>
                  </a:lnTo>
                  <a:lnTo>
                    <a:pt x="32316" y="390985"/>
                  </a:lnTo>
                  <a:lnTo>
                    <a:pt x="32016" y="390985"/>
                  </a:lnTo>
                  <a:lnTo>
                    <a:pt x="31482" y="390985"/>
                  </a:lnTo>
                  <a:lnTo>
                    <a:pt x="31482" y="390985"/>
                  </a:lnTo>
                  <a:lnTo>
                    <a:pt x="31149" y="390985"/>
                  </a:lnTo>
                  <a:lnTo>
                    <a:pt x="30815" y="390985"/>
                  </a:lnTo>
                  <a:lnTo>
                    <a:pt x="30815" y="390985"/>
                  </a:lnTo>
                  <a:lnTo>
                    <a:pt x="28747" y="390651"/>
                  </a:lnTo>
                  <a:lnTo>
                    <a:pt x="28747" y="390651"/>
                  </a:lnTo>
                  <a:lnTo>
                    <a:pt x="26445" y="390351"/>
                  </a:lnTo>
                  <a:lnTo>
                    <a:pt x="25343" y="390351"/>
                  </a:lnTo>
                  <a:lnTo>
                    <a:pt x="25343" y="390351"/>
                  </a:lnTo>
                  <a:lnTo>
                    <a:pt x="24276" y="390351"/>
                  </a:lnTo>
                  <a:lnTo>
                    <a:pt x="22841" y="390351"/>
                  </a:lnTo>
                  <a:lnTo>
                    <a:pt x="21407" y="390351"/>
                  </a:lnTo>
                  <a:lnTo>
                    <a:pt x="18537" y="390351"/>
                  </a:lnTo>
                  <a:cubicBezTo>
                    <a:pt x="17270" y="390351"/>
                    <a:pt x="16002" y="390351"/>
                    <a:pt x="14767" y="390351"/>
                  </a:cubicBezTo>
                  <a:cubicBezTo>
                    <a:pt x="13533" y="390351"/>
                    <a:pt x="11698" y="390551"/>
                    <a:pt x="10163" y="390751"/>
                  </a:cubicBezTo>
                  <a:cubicBezTo>
                    <a:pt x="8629" y="390951"/>
                    <a:pt x="7127" y="391152"/>
                    <a:pt x="5626" y="391452"/>
                  </a:cubicBezTo>
                  <a:lnTo>
                    <a:pt x="5626" y="391452"/>
                  </a:lnTo>
                  <a:cubicBezTo>
                    <a:pt x="4125" y="391719"/>
                    <a:pt x="2623" y="392052"/>
                    <a:pt x="1155" y="392453"/>
                  </a:cubicBezTo>
                  <a:cubicBezTo>
                    <a:pt x="688" y="389417"/>
                    <a:pt x="288" y="386347"/>
                    <a:pt x="-79" y="383278"/>
                  </a:cubicBezTo>
                  <a:cubicBezTo>
                    <a:pt x="1422" y="382911"/>
                    <a:pt x="2924" y="382577"/>
                    <a:pt x="4425" y="382344"/>
                  </a:cubicBezTo>
                  <a:cubicBezTo>
                    <a:pt x="5926" y="382110"/>
                    <a:pt x="7461" y="381843"/>
                    <a:pt x="9029" y="381643"/>
                  </a:cubicBezTo>
                  <a:cubicBezTo>
                    <a:pt x="2590" y="327772"/>
                    <a:pt x="9262" y="273140"/>
                    <a:pt x="28480" y="222402"/>
                  </a:cubicBezTo>
                  <a:cubicBezTo>
                    <a:pt x="26978" y="222035"/>
                    <a:pt x="25510" y="221568"/>
                    <a:pt x="24076" y="221067"/>
                  </a:cubicBezTo>
                  <a:cubicBezTo>
                    <a:pt x="22641" y="220567"/>
                    <a:pt x="21206" y="219966"/>
                    <a:pt x="19839" y="219366"/>
                  </a:cubicBezTo>
                  <a:cubicBezTo>
                    <a:pt x="20906" y="216496"/>
                    <a:pt x="22041" y="213627"/>
                    <a:pt x="23175" y="210791"/>
                  </a:cubicBezTo>
                  <a:cubicBezTo>
                    <a:pt x="24563" y="211452"/>
                    <a:pt x="25991" y="212032"/>
                    <a:pt x="27445" y="212526"/>
                  </a:cubicBezTo>
                  <a:cubicBezTo>
                    <a:pt x="30378" y="213540"/>
                    <a:pt x="33407" y="214244"/>
                    <a:pt x="36487" y="214628"/>
                  </a:cubicBezTo>
                  <a:cubicBezTo>
                    <a:pt x="37951" y="214344"/>
                    <a:pt x="39399" y="213977"/>
                    <a:pt x="40824" y="213527"/>
                  </a:cubicBezTo>
                  <a:lnTo>
                    <a:pt x="44160" y="213527"/>
                  </a:lnTo>
                  <a:cubicBezTo>
                    <a:pt x="44921" y="213524"/>
                    <a:pt x="45678" y="213467"/>
                    <a:pt x="46429" y="213360"/>
                  </a:cubicBezTo>
                  <a:cubicBezTo>
                    <a:pt x="46829" y="213360"/>
                    <a:pt x="47196" y="213360"/>
                    <a:pt x="47563" y="213360"/>
                  </a:cubicBezTo>
                  <a:lnTo>
                    <a:pt x="47563" y="213360"/>
                  </a:lnTo>
                  <a:lnTo>
                    <a:pt x="48631" y="213360"/>
                  </a:lnTo>
                  <a:lnTo>
                    <a:pt x="48631" y="213360"/>
                  </a:lnTo>
                  <a:lnTo>
                    <a:pt x="49865" y="213160"/>
                  </a:lnTo>
                  <a:lnTo>
                    <a:pt x="51367" y="212893"/>
                  </a:lnTo>
                  <a:lnTo>
                    <a:pt x="51367" y="212893"/>
                  </a:lnTo>
                  <a:lnTo>
                    <a:pt x="54336" y="212159"/>
                  </a:lnTo>
                  <a:lnTo>
                    <a:pt x="55704" y="211759"/>
                  </a:lnTo>
                  <a:lnTo>
                    <a:pt x="55971" y="211759"/>
                  </a:lnTo>
                  <a:lnTo>
                    <a:pt x="56238" y="211759"/>
                  </a:lnTo>
                  <a:lnTo>
                    <a:pt x="57238" y="211459"/>
                  </a:lnTo>
                  <a:lnTo>
                    <a:pt x="58640" y="210925"/>
                  </a:lnTo>
                  <a:lnTo>
                    <a:pt x="59841" y="210424"/>
                  </a:lnTo>
                  <a:lnTo>
                    <a:pt x="59841" y="210424"/>
                  </a:lnTo>
                  <a:lnTo>
                    <a:pt x="59841" y="210424"/>
                  </a:lnTo>
                  <a:lnTo>
                    <a:pt x="60074" y="210424"/>
                  </a:lnTo>
                  <a:lnTo>
                    <a:pt x="60074" y="210424"/>
                  </a:lnTo>
                  <a:lnTo>
                    <a:pt x="61008" y="209991"/>
                  </a:lnTo>
                  <a:lnTo>
                    <a:pt x="62343" y="209357"/>
                  </a:lnTo>
                  <a:lnTo>
                    <a:pt x="63444" y="208756"/>
                  </a:lnTo>
                  <a:lnTo>
                    <a:pt x="63811" y="208556"/>
                  </a:lnTo>
                  <a:lnTo>
                    <a:pt x="64812" y="207989"/>
                  </a:lnTo>
                  <a:lnTo>
                    <a:pt x="65779" y="207388"/>
                  </a:lnTo>
                  <a:lnTo>
                    <a:pt x="66180" y="207155"/>
                  </a:lnTo>
                  <a:lnTo>
                    <a:pt x="66847" y="206688"/>
                  </a:lnTo>
                  <a:lnTo>
                    <a:pt x="67314" y="206387"/>
                  </a:lnTo>
                  <a:cubicBezTo>
                    <a:pt x="67484" y="206294"/>
                    <a:pt x="67641" y="206184"/>
                    <a:pt x="67781" y="206054"/>
                  </a:cubicBezTo>
                  <a:lnTo>
                    <a:pt x="68582" y="205487"/>
                  </a:lnTo>
                  <a:lnTo>
                    <a:pt x="69516" y="204819"/>
                  </a:lnTo>
                  <a:cubicBezTo>
                    <a:pt x="69783" y="204552"/>
                    <a:pt x="69983" y="204419"/>
                    <a:pt x="70217" y="204219"/>
                  </a:cubicBezTo>
                  <a:lnTo>
                    <a:pt x="70450" y="204219"/>
                  </a:lnTo>
                  <a:lnTo>
                    <a:pt x="70450" y="204219"/>
                  </a:lnTo>
                  <a:lnTo>
                    <a:pt x="70450" y="204219"/>
                  </a:lnTo>
                  <a:cubicBezTo>
                    <a:pt x="70744" y="204002"/>
                    <a:pt x="71021" y="203768"/>
                    <a:pt x="71284" y="203518"/>
                  </a:cubicBezTo>
                  <a:lnTo>
                    <a:pt x="72719" y="202250"/>
                  </a:lnTo>
                  <a:lnTo>
                    <a:pt x="73620" y="201316"/>
                  </a:lnTo>
                  <a:lnTo>
                    <a:pt x="73620" y="201316"/>
                  </a:lnTo>
                  <a:lnTo>
                    <a:pt x="73987" y="200949"/>
                  </a:lnTo>
                  <a:lnTo>
                    <a:pt x="74320" y="200616"/>
                  </a:lnTo>
                  <a:lnTo>
                    <a:pt x="75255" y="199648"/>
                  </a:lnTo>
                  <a:lnTo>
                    <a:pt x="76155" y="198614"/>
                  </a:lnTo>
                  <a:cubicBezTo>
                    <a:pt x="76456" y="198247"/>
                    <a:pt x="76689" y="198013"/>
                    <a:pt x="76923" y="197680"/>
                  </a:cubicBezTo>
                  <a:lnTo>
                    <a:pt x="76923" y="197680"/>
                  </a:lnTo>
                  <a:lnTo>
                    <a:pt x="77723" y="196645"/>
                  </a:lnTo>
                  <a:cubicBezTo>
                    <a:pt x="77990" y="196312"/>
                    <a:pt x="78157" y="196112"/>
                    <a:pt x="78357" y="195811"/>
                  </a:cubicBezTo>
                  <a:cubicBezTo>
                    <a:pt x="78557" y="195511"/>
                    <a:pt x="79325" y="194477"/>
                    <a:pt x="79792" y="193776"/>
                  </a:cubicBezTo>
                  <a:lnTo>
                    <a:pt x="80493" y="192642"/>
                  </a:lnTo>
                  <a:lnTo>
                    <a:pt x="81260" y="191374"/>
                  </a:lnTo>
                  <a:cubicBezTo>
                    <a:pt x="82131" y="189813"/>
                    <a:pt x="82921" y="188211"/>
                    <a:pt x="83629" y="186570"/>
                  </a:cubicBezTo>
                  <a:lnTo>
                    <a:pt x="83629" y="186570"/>
                  </a:lnTo>
                  <a:lnTo>
                    <a:pt x="83829" y="186069"/>
                  </a:lnTo>
                  <a:cubicBezTo>
                    <a:pt x="84129" y="185369"/>
                    <a:pt x="84396" y="184635"/>
                    <a:pt x="84663" y="183934"/>
                  </a:cubicBezTo>
                  <a:cubicBezTo>
                    <a:pt x="84720" y="183704"/>
                    <a:pt x="84800" y="183480"/>
                    <a:pt x="84896" y="183267"/>
                  </a:cubicBezTo>
                  <a:lnTo>
                    <a:pt x="84896" y="182900"/>
                  </a:lnTo>
                  <a:cubicBezTo>
                    <a:pt x="85097" y="182299"/>
                    <a:pt x="85263" y="181699"/>
                    <a:pt x="85430" y="181132"/>
                  </a:cubicBezTo>
                  <a:lnTo>
                    <a:pt x="85630" y="180398"/>
                  </a:lnTo>
                  <a:cubicBezTo>
                    <a:pt x="85630" y="180398"/>
                    <a:pt x="85630" y="180197"/>
                    <a:pt x="85630" y="180097"/>
                  </a:cubicBezTo>
                  <a:cubicBezTo>
                    <a:pt x="85630" y="179997"/>
                    <a:pt x="85630" y="179664"/>
                    <a:pt x="85797" y="179463"/>
                  </a:cubicBezTo>
                  <a:cubicBezTo>
                    <a:pt x="85964" y="179263"/>
                    <a:pt x="85797" y="179030"/>
                    <a:pt x="85797" y="178830"/>
                  </a:cubicBezTo>
                  <a:lnTo>
                    <a:pt x="85797" y="178830"/>
                  </a:lnTo>
                  <a:cubicBezTo>
                    <a:pt x="85811" y="178606"/>
                    <a:pt x="85811" y="178386"/>
                    <a:pt x="85797" y="178162"/>
                  </a:cubicBezTo>
                  <a:lnTo>
                    <a:pt x="85797" y="176828"/>
                  </a:lnTo>
                  <a:cubicBezTo>
                    <a:pt x="85797" y="176828"/>
                    <a:pt x="85797" y="176528"/>
                    <a:pt x="85797" y="176361"/>
                  </a:cubicBezTo>
                  <a:cubicBezTo>
                    <a:pt x="85797" y="176194"/>
                    <a:pt x="85797" y="176361"/>
                    <a:pt x="85797" y="176361"/>
                  </a:cubicBezTo>
                  <a:cubicBezTo>
                    <a:pt x="85797" y="176361"/>
                    <a:pt x="85797" y="175960"/>
                    <a:pt x="85797" y="175760"/>
                  </a:cubicBezTo>
                  <a:lnTo>
                    <a:pt x="85797" y="175760"/>
                  </a:lnTo>
                  <a:cubicBezTo>
                    <a:pt x="85780" y="175627"/>
                    <a:pt x="85780" y="175493"/>
                    <a:pt x="85797" y="175360"/>
                  </a:cubicBezTo>
                  <a:lnTo>
                    <a:pt x="85797" y="175360"/>
                  </a:lnTo>
                  <a:cubicBezTo>
                    <a:pt x="85797" y="174893"/>
                    <a:pt x="85797" y="174459"/>
                    <a:pt x="85997" y="173925"/>
                  </a:cubicBezTo>
                  <a:cubicBezTo>
                    <a:pt x="86197" y="173391"/>
                    <a:pt x="86197" y="172023"/>
                    <a:pt x="86264" y="171056"/>
                  </a:cubicBezTo>
                  <a:lnTo>
                    <a:pt x="86264" y="171056"/>
                  </a:lnTo>
                  <a:cubicBezTo>
                    <a:pt x="86264" y="170556"/>
                    <a:pt x="86264" y="170055"/>
                    <a:pt x="86264" y="169521"/>
                  </a:cubicBezTo>
                  <a:cubicBezTo>
                    <a:pt x="86264" y="168987"/>
                    <a:pt x="86264" y="168520"/>
                    <a:pt x="86264" y="167987"/>
                  </a:cubicBezTo>
                  <a:lnTo>
                    <a:pt x="86264" y="165484"/>
                  </a:lnTo>
                  <a:cubicBezTo>
                    <a:pt x="86264" y="164917"/>
                    <a:pt x="86264" y="164350"/>
                    <a:pt x="86264" y="163783"/>
                  </a:cubicBezTo>
                  <a:cubicBezTo>
                    <a:pt x="86264" y="163216"/>
                    <a:pt x="86264" y="163216"/>
                    <a:pt x="86264" y="162882"/>
                  </a:cubicBezTo>
                  <a:cubicBezTo>
                    <a:pt x="86264" y="162548"/>
                    <a:pt x="86264" y="161948"/>
                    <a:pt x="86098" y="161548"/>
                  </a:cubicBezTo>
                  <a:lnTo>
                    <a:pt x="86098" y="161548"/>
                  </a:lnTo>
                  <a:lnTo>
                    <a:pt x="85897" y="160246"/>
                  </a:lnTo>
                  <a:cubicBezTo>
                    <a:pt x="85911" y="159989"/>
                    <a:pt x="85911" y="159736"/>
                    <a:pt x="85897" y="159479"/>
                  </a:cubicBezTo>
                  <a:cubicBezTo>
                    <a:pt x="85897" y="159212"/>
                    <a:pt x="85897" y="158945"/>
                    <a:pt x="85897" y="158678"/>
                  </a:cubicBezTo>
                  <a:cubicBezTo>
                    <a:pt x="85847" y="158375"/>
                    <a:pt x="85780" y="158074"/>
                    <a:pt x="85697" y="157777"/>
                  </a:cubicBezTo>
                  <a:lnTo>
                    <a:pt x="85497" y="156977"/>
                  </a:lnTo>
                  <a:cubicBezTo>
                    <a:pt x="85497" y="156543"/>
                    <a:pt x="85297" y="156109"/>
                    <a:pt x="85163" y="155676"/>
                  </a:cubicBezTo>
                  <a:lnTo>
                    <a:pt x="85163" y="155409"/>
                  </a:lnTo>
                  <a:cubicBezTo>
                    <a:pt x="85163" y="154842"/>
                    <a:pt x="84863" y="154308"/>
                    <a:pt x="84696" y="153774"/>
                  </a:cubicBezTo>
                  <a:lnTo>
                    <a:pt x="84696" y="153774"/>
                  </a:lnTo>
                  <a:lnTo>
                    <a:pt x="84696" y="153774"/>
                  </a:lnTo>
                  <a:cubicBezTo>
                    <a:pt x="84496" y="153274"/>
                    <a:pt x="84329" y="152773"/>
                    <a:pt x="84129" y="152239"/>
                  </a:cubicBezTo>
                  <a:cubicBezTo>
                    <a:pt x="83929" y="151705"/>
                    <a:pt x="83662" y="150938"/>
                    <a:pt x="83395" y="150338"/>
                  </a:cubicBezTo>
                  <a:lnTo>
                    <a:pt x="83395" y="150338"/>
                  </a:lnTo>
                  <a:cubicBezTo>
                    <a:pt x="83415" y="150261"/>
                    <a:pt x="83415" y="150181"/>
                    <a:pt x="83395" y="150104"/>
                  </a:cubicBezTo>
                  <a:cubicBezTo>
                    <a:pt x="83305" y="149931"/>
                    <a:pt x="83228" y="149754"/>
                    <a:pt x="83162" y="149570"/>
                  </a:cubicBezTo>
                  <a:lnTo>
                    <a:pt x="83162" y="149570"/>
                  </a:lnTo>
                  <a:lnTo>
                    <a:pt x="83162" y="149403"/>
                  </a:lnTo>
                  <a:lnTo>
                    <a:pt x="83162" y="149403"/>
                  </a:lnTo>
                  <a:lnTo>
                    <a:pt x="82961" y="148903"/>
                  </a:lnTo>
                  <a:cubicBezTo>
                    <a:pt x="82838" y="148676"/>
                    <a:pt x="82725" y="148443"/>
                    <a:pt x="82628" y="148202"/>
                  </a:cubicBezTo>
                  <a:lnTo>
                    <a:pt x="82027" y="147068"/>
                  </a:lnTo>
                  <a:cubicBezTo>
                    <a:pt x="81827" y="146701"/>
                    <a:pt x="81694" y="146401"/>
                    <a:pt x="81493" y="146067"/>
                  </a:cubicBezTo>
                  <a:lnTo>
                    <a:pt x="80559" y="144499"/>
                  </a:lnTo>
                  <a:cubicBezTo>
                    <a:pt x="79729" y="143121"/>
                    <a:pt x="78814" y="141797"/>
                    <a:pt x="77824" y="140529"/>
                  </a:cubicBezTo>
                  <a:cubicBezTo>
                    <a:pt x="76856" y="139261"/>
                    <a:pt x="75855" y="138093"/>
                    <a:pt x="74787" y="136926"/>
                  </a:cubicBezTo>
                  <a:cubicBezTo>
                    <a:pt x="73720" y="135758"/>
                    <a:pt x="72619" y="134757"/>
                    <a:pt x="71451" y="133589"/>
                  </a:cubicBezTo>
                  <a:cubicBezTo>
                    <a:pt x="70310" y="132582"/>
                    <a:pt x="69106" y="131648"/>
                    <a:pt x="67848" y="130787"/>
                  </a:cubicBezTo>
                  <a:cubicBezTo>
                    <a:pt x="69683" y="128318"/>
                    <a:pt x="71584" y="125916"/>
                    <a:pt x="73553" y="123547"/>
                  </a:cubicBezTo>
                  <a:cubicBezTo>
                    <a:pt x="74787" y="124448"/>
                    <a:pt x="75988" y="125415"/>
                    <a:pt x="77156" y="126416"/>
                  </a:cubicBezTo>
                  <a:cubicBezTo>
                    <a:pt x="101952" y="95953"/>
                    <a:pt x="131815" y="69996"/>
                    <a:pt x="165435" y="49681"/>
                  </a:cubicBezTo>
                  <a:lnTo>
                    <a:pt x="163099" y="45044"/>
                  </a:lnTo>
                  <a:lnTo>
                    <a:pt x="168504" y="41708"/>
                  </a:lnTo>
                  <a:cubicBezTo>
                    <a:pt x="170172" y="40740"/>
                    <a:pt x="171840" y="39806"/>
                    <a:pt x="173475" y="38905"/>
                  </a:cubicBezTo>
                  <a:lnTo>
                    <a:pt x="175710" y="42909"/>
                  </a:lnTo>
                  <a:lnTo>
                    <a:pt x="177946" y="46946"/>
                  </a:lnTo>
                  <a:lnTo>
                    <a:pt x="180148" y="50949"/>
                  </a:lnTo>
                  <a:lnTo>
                    <a:pt x="182383" y="54953"/>
                  </a:lnTo>
                  <a:lnTo>
                    <a:pt x="182383" y="54953"/>
                  </a:lnTo>
                  <a:lnTo>
                    <a:pt x="186820" y="62960"/>
                  </a:lnTo>
                  <a:cubicBezTo>
                    <a:pt x="215799" y="46829"/>
                    <a:pt x="247147" y="35375"/>
                    <a:pt x="279703" y="29030"/>
                  </a:cubicBezTo>
                  <a:lnTo>
                    <a:pt x="277935" y="20022"/>
                  </a:lnTo>
                  <a:lnTo>
                    <a:pt x="277067" y="15518"/>
                  </a:lnTo>
                  <a:lnTo>
                    <a:pt x="276133" y="11014"/>
                  </a:lnTo>
                  <a:lnTo>
                    <a:pt x="275232" y="6510"/>
                  </a:lnTo>
                  <a:lnTo>
                    <a:pt x="274365" y="2006"/>
                  </a:lnTo>
                  <a:lnTo>
                    <a:pt x="280537" y="871"/>
                  </a:lnTo>
                  <a:cubicBezTo>
                    <a:pt x="282405" y="538"/>
                    <a:pt x="284273" y="237"/>
                    <a:pt x="286175" y="-29"/>
                  </a:cubicBezTo>
                  <a:lnTo>
                    <a:pt x="286876" y="4475"/>
                  </a:lnTo>
                  <a:lnTo>
                    <a:pt x="287610" y="9045"/>
                  </a:lnTo>
                  <a:lnTo>
                    <a:pt x="288310" y="13549"/>
                  </a:lnTo>
                  <a:lnTo>
                    <a:pt x="289045" y="18087"/>
                  </a:lnTo>
                  <a:lnTo>
                    <a:pt x="290479" y="27161"/>
                  </a:lnTo>
                  <a:cubicBezTo>
                    <a:pt x="323242" y="22024"/>
                    <a:pt x="356605" y="22024"/>
                    <a:pt x="389367" y="27161"/>
                  </a:cubicBezTo>
                  <a:lnTo>
                    <a:pt x="390902" y="18087"/>
                  </a:lnTo>
                  <a:lnTo>
                    <a:pt x="391636" y="13549"/>
                  </a:lnTo>
                  <a:lnTo>
                    <a:pt x="392336" y="9012"/>
                  </a:lnTo>
                  <a:lnTo>
                    <a:pt x="393070" y="4475"/>
                  </a:lnTo>
                  <a:lnTo>
                    <a:pt x="393771" y="-63"/>
                  </a:lnTo>
                  <a:lnTo>
                    <a:pt x="399976" y="971"/>
                  </a:lnTo>
                  <a:lnTo>
                    <a:pt x="405615" y="2006"/>
                  </a:lnTo>
                  <a:lnTo>
                    <a:pt x="404680" y="6510"/>
                  </a:lnTo>
                  <a:lnTo>
                    <a:pt x="403746" y="11014"/>
                  </a:lnTo>
                  <a:lnTo>
                    <a:pt x="402846" y="15518"/>
                  </a:lnTo>
                  <a:lnTo>
                    <a:pt x="401911" y="20022"/>
                  </a:lnTo>
                  <a:lnTo>
                    <a:pt x="400177" y="29030"/>
                  </a:lnTo>
                  <a:lnTo>
                    <a:pt x="397541" y="42375"/>
                  </a:lnTo>
                  <a:lnTo>
                    <a:pt x="395072" y="55887"/>
                  </a:lnTo>
                  <a:lnTo>
                    <a:pt x="392470" y="69399"/>
                  </a:lnTo>
                  <a:lnTo>
                    <a:pt x="395506" y="69999"/>
                  </a:lnTo>
                  <a:lnTo>
                    <a:pt x="398842" y="70700"/>
                  </a:lnTo>
                  <a:lnTo>
                    <a:pt x="403246" y="71668"/>
                  </a:lnTo>
                  <a:lnTo>
                    <a:pt x="406582" y="72502"/>
                  </a:lnTo>
                  <a:lnTo>
                    <a:pt x="406983" y="72502"/>
                  </a:lnTo>
                  <a:lnTo>
                    <a:pt x="411153" y="73403"/>
                  </a:lnTo>
                  <a:lnTo>
                    <a:pt x="412521" y="73770"/>
                  </a:lnTo>
                  <a:cubicBezTo>
                    <a:pt x="413555" y="74003"/>
                    <a:pt x="414556" y="74303"/>
                    <a:pt x="415590" y="74604"/>
                  </a:cubicBezTo>
                  <a:lnTo>
                    <a:pt x="418393" y="75404"/>
                  </a:lnTo>
                  <a:lnTo>
                    <a:pt x="420328" y="75971"/>
                  </a:lnTo>
                  <a:lnTo>
                    <a:pt x="422096" y="76505"/>
                  </a:lnTo>
                  <a:lnTo>
                    <a:pt x="424665" y="77306"/>
                  </a:lnTo>
                  <a:cubicBezTo>
                    <a:pt x="428201" y="78440"/>
                    <a:pt x="431704" y="79641"/>
                    <a:pt x="435174" y="80909"/>
                  </a:cubicBezTo>
                  <a:lnTo>
                    <a:pt x="437910" y="81910"/>
                  </a:lnTo>
                  <a:lnTo>
                    <a:pt x="440345" y="82844"/>
                  </a:lnTo>
                  <a:lnTo>
                    <a:pt x="442481" y="83678"/>
                  </a:lnTo>
                  <a:lnTo>
                    <a:pt x="446217" y="85180"/>
                  </a:lnTo>
                  <a:lnTo>
                    <a:pt x="449887" y="86748"/>
                  </a:lnTo>
                  <a:lnTo>
                    <a:pt x="456226" y="89584"/>
                  </a:lnTo>
                  <a:lnTo>
                    <a:pt x="459563" y="91185"/>
                  </a:lnTo>
                  <a:lnTo>
                    <a:pt x="463166" y="92953"/>
                  </a:lnTo>
                  <a:cubicBezTo>
                    <a:pt x="464367" y="93554"/>
                    <a:pt x="465568" y="94154"/>
                    <a:pt x="466736" y="94788"/>
                  </a:cubicBezTo>
                  <a:cubicBezTo>
                    <a:pt x="467903" y="95422"/>
                    <a:pt x="468871" y="95856"/>
                    <a:pt x="470072" y="96423"/>
                  </a:cubicBezTo>
                  <a:lnTo>
                    <a:pt x="473975" y="98558"/>
                  </a:lnTo>
                  <a:lnTo>
                    <a:pt x="480648" y="86514"/>
                  </a:lnTo>
                  <a:lnTo>
                    <a:pt x="487321" y="74470"/>
                  </a:lnTo>
                  <a:lnTo>
                    <a:pt x="493993" y="62426"/>
                  </a:lnTo>
                  <a:lnTo>
                    <a:pt x="498430" y="54419"/>
                  </a:lnTo>
                  <a:lnTo>
                    <a:pt x="500666" y="50382"/>
                  </a:lnTo>
                  <a:lnTo>
                    <a:pt x="502901" y="46378"/>
                  </a:lnTo>
                  <a:lnTo>
                    <a:pt x="505103" y="42375"/>
                  </a:lnTo>
                  <a:lnTo>
                    <a:pt x="507338" y="38338"/>
                  </a:lnTo>
                  <a:lnTo>
                    <a:pt x="512843" y="41441"/>
                  </a:lnTo>
                  <a:lnTo>
                    <a:pt x="517781" y="44343"/>
                  </a:lnTo>
                  <a:lnTo>
                    <a:pt x="515412" y="48247"/>
                  </a:lnTo>
                  <a:lnTo>
                    <a:pt x="513043" y="52184"/>
                  </a:lnTo>
                  <a:lnTo>
                    <a:pt x="510675" y="56121"/>
                  </a:lnTo>
                  <a:lnTo>
                    <a:pt x="508306" y="60057"/>
                  </a:lnTo>
                  <a:lnTo>
                    <a:pt x="503568" y="67898"/>
                  </a:lnTo>
                  <a:lnTo>
                    <a:pt x="496495" y="79708"/>
                  </a:lnTo>
                  <a:lnTo>
                    <a:pt x="489423" y="91519"/>
                  </a:lnTo>
                  <a:lnTo>
                    <a:pt x="482216" y="103429"/>
                  </a:lnTo>
                  <a:cubicBezTo>
                    <a:pt x="507015" y="118246"/>
                    <a:pt x="529328" y="136866"/>
                    <a:pt x="548341" y="158612"/>
                  </a:cubicBezTo>
                  <a:lnTo>
                    <a:pt x="558717" y="149570"/>
                  </a:lnTo>
                  <a:lnTo>
                    <a:pt x="569093" y="140562"/>
                  </a:lnTo>
                  <a:lnTo>
                    <a:pt x="579469" y="131521"/>
                  </a:lnTo>
                  <a:lnTo>
                    <a:pt x="586409" y="125515"/>
                  </a:lnTo>
                  <a:lnTo>
                    <a:pt x="589745" y="122479"/>
                  </a:lnTo>
                  <a:lnTo>
                    <a:pt x="593081" y="119477"/>
                  </a:lnTo>
                  <a:lnTo>
                    <a:pt x="596418" y="116474"/>
                  </a:lnTo>
                  <a:lnTo>
                    <a:pt x="599754" y="113471"/>
                  </a:lnTo>
                  <a:cubicBezTo>
                    <a:pt x="601122" y="115040"/>
                    <a:pt x="602523" y="116608"/>
                    <a:pt x="603857" y="118242"/>
                  </a:cubicBezTo>
                  <a:cubicBezTo>
                    <a:pt x="605192" y="119877"/>
                    <a:pt x="606293" y="121145"/>
                    <a:pt x="607527" y="122646"/>
                  </a:cubicBezTo>
                  <a:lnTo>
                    <a:pt x="603891" y="125582"/>
                  </a:lnTo>
                  <a:lnTo>
                    <a:pt x="600321" y="128451"/>
                  </a:lnTo>
                  <a:lnTo>
                    <a:pt x="596751" y="131354"/>
                  </a:lnTo>
                  <a:lnTo>
                    <a:pt x="593181" y="134223"/>
                  </a:lnTo>
                  <a:lnTo>
                    <a:pt x="586542" y="140128"/>
                  </a:lnTo>
                  <a:lnTo>
                    <a:pt x="575866" y="148736"/>
                  </a:lnTo>
                  <a:lnTo>
                    <a:pt x="565156" y="157377"/>
                  </a:lnTo>
                  <a:lnTo>
                    <a:pt x="554480" y="166052"/>
                  </a:lnTo>
                  <a:cubicBezTo>
                    <a:pt x="572773" y="188445"/>
                    <a:pt x="587410" y="213587"/>
                    <a:pt x="597852" y="240551"/>
                  </a:cubicBezTo>
                  <a:lnTo>
                    <a:pt x="610697" y="235613"/>
                  </a:lnTo>
                  <a:lnTo>
                    <a:pt x="623541" y="230676"/>
                  </a:lnTo>
                  <a:lnTo>
                    <a:pt x="636386" y="225738"/>
                  </a:lnTo>
                  <a:lnTo>
                    <a:pt x="644961" y="222402"/>
                  </a:lnTo>
                  <a:lnTo>
                    <a:pt x="644961" y="222402"/>
                  </a:lnTo>
                  <a:lnTo>
                    <a:pt x="649231" y="220733"/>
                  </a:lnTo>
                  <a:lnTo>
                    <a:pt x="653535" y="219099"/>
                  </a:lnTo>
                  <a:lnTo>
                    <a:pt x="657805" y="217464"/>
                  </a:lnTo>
                  <a:lnTo>
                    <a:pt x="662076" y="215829"/>
                  </a:lnTo>
                  <a:cubicBezTo>
                    <a:pt x="662843" y="217764"/>
                    <a:pt x="663577" y="219733"/>
                    <a:pt x="664311" y="221701"/>
                  </a:cubicBezTo>
                  <a:cubicBezTo>
                    <a:pt x="665045" y="223669"/>
                    <a:pt x="665612" y="225304"/>
                    <a:pt x="666213" y="227106"/>
                  </a:cubicBezTo>
                  <a:lnTo>
                    <a:pt x="661876" y="228607"/>
                  </a:lnTo>
                  <a:lnTo>
                    <a:pt x="657572" y="230108"/>
                  </a:lnTo>
                  <a:lnTo>
                    <a:pt x="653235" y="231610"/>
                  </a:lnTo>
                  <a:lnTo>
                    <a:pt x="648897" y="233078"/>
                  </a:lnTo>
                  <a:lnTo>
                    <a:pt x="640223" y="236080"/>
                  </a:lnTo>
                  <a:cubicBezTo>
                    <a:pt x="651069" y="267488"/>
                    <a:pt x="656881" y="300411"/>
                    <a:pt x="657438" y="333634"/>
                  </a:cubicBezTo>
                  <a:lnTo>
                    <a:pt x="666613" y="333634"/>
                  </a:lnTo>
                  <a:lnTo>
                    <a:pt x="671217" y="333634"/>
                  </a:lnTo>
                  <a:lnTo>
                    <a:pt x="675788" y="333634"/>
                  </a:lnTo>
                  <a:lnTo>
                    <a:pt x="680392" y="333634"/>
                  </a:lnTo>
                  <a:lnTo>
                    <a:pt x="684963" y="333634"/>
                  </a:lnTo>
                  <a:cubicBezTo>
                    <a:pt x="684996" y="335302"/>
                    <a:pt x="685030" y="337404"/>
                    <a:pt x="685030" y="339539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Brīvforma: forma 14">
              <a:extLst>
                <a:ext uri="{FF2B5EF4-FFF2-40B4-BE49-F238E27FC236}">
                  <a16:creationId xmlns:a16="http://schemas.microsoft.com/office/drawing/2014/main" id="{00D70A49-F875-B1BC-0313-9D4727B26842}"/>
                </a:ext>
              </a:extLst>
            </p:cNvPr>
            <p:cNvSpPr/>
            <p:nvPr/>
          </p:nvSpPr>
          <p:spPr>
            <a:xfrm>
              <a:off x="4202456" y="5085287"/>
              <a:ext cx="713446" cy="709797"/>
            </a:xfrm>
            <a:custGeom>
              <a:avLst/>
              <a:gdLst>
                <a:gd name="connsiteX0" fmla="*/ 713367 w 713446"/>
                <a:gd name="connsiteY0" fmla="*/ 349882 h 709797"/>
                <a:gd name="connsiteX1" fmla="*/ 713367 w 713446"/>
                <a:gd name="connsiteY1" fmla="*/ 346846 h 709797"/>
                <a:gd name="connsiteX2" fmla="*/ 708763 w 713446"/>
                <a:gd name="connsiteY2" fmla="*/ 346846 h 709797"/>
                <a:gd name="connsiteX3" fmla="*/ 708763 w 713446"/>
                <a:gd name="connsiteY3" fmla="*/ 346846 h 709797"/>
                <a:gd name="connsiteX4" fmla="*/ 704292 w 713446"/>
                <a:gd name="connsiteY4" fmla="*/ 346846 h 709797"/>
                <a:gd name="connsiteX5" fmla="*/ 699688 w 713446"/>
                <a:gd name="connsiteY5" fmla="*/ 346846 h 709797"/>
                <a:gd name="connsiteX6" fmla="*/ 695118 w 713446"/>
                <a:gd name="connsiteY6" fmla="*/ 346846 h 709797"/>
                <a:gd name="connsiteX7" fmla="*/ 690514 w 713446"/>
                <a:gd name="connsiteY7" fmla="*/ 346846 h 709797"/>
                <a:gd name="connsiteX8" fmla="*/ 685976 w 713446"/>
                <a:gd name="connsiteY8" fmla="*/ 347479 h 709797"/>
                <a:gd name="connsiteX9" fmla="*/ 681372 w 713446"/>
                <a:gd name="connsiteY9" fmla="*/ 347479 h 709797"/>
                <a:gd name="connsiteX10" fmla="*/ 672197 w 713446"/>
                <a:gd name="connsiteY10" fmla="*/ 347479 h 709797"/>
                <a:gd name="connsiteX11" fmla="*/ 654915 w 713446"/>
                <a:gd name="connsiteY11" fmla="*/ 249859 h 709797"/>
                <a:gd name="connsiteX12" fmla="*/ 663590 w 713446"/>
                <a:gd name="connsiteY12" fmla="*/ 246857 h 709797"/>
                <a:gd name="connsiteX13" fmla="*/ 667927 w 713446"/>
                <a:gd name="connsiteY13" fmla="*/ 245389 h 709797"/>
                <a:gd name="connsiteX14" fmla="*/ 672264 w 713446"/>
                <a:gd name="connsiteY14" fmla="*/ 243887 h 709797"/>
                <a:gd name="connsiteX15" fmla="*/ 676601 w 713446"/>
                <a:gd name="connsiteY15" fmla="*/ 242386 h 709797"/>
                <a:gd name="connsiteX16" fmla="*/ 680938 w 713446"/>
                <a:gd name="connsiteY16" fmla="*/ 240885 h 709797"/>
                <a:gd name="connsiteX17" fmla="*/ 685276 w 713446"/>
                <a:gd name="connsiteY17" fmla="*/ 239383 h 709797"/>
                <a:gd name="connsiteX18" fmla="*/ 689613 w 713446"/>
                <a:gd name="connsiteY18" fmla="*/ 237915 h 709797"/>
                <a:gd name="connsiteX19" fmla="*/ 693950 w 713446"/>
                <a:gd name="connsiteY19" fmla="*/ 236414 h 709797"/>
                <a:gd name="connsiteX20" fmla="*/ 693083 w 713446"/>
                <a:gd name="connsiteY20" fmla="*/ 233945 h 709797"/>
                <a:gd name="connsiteX21" fmla="*/ 691981 w 713446"/>
                <a:gd name="connsiteY21" fmla="*/ 230776 h 709797"/>
                <a:gd name="connsiteX22" fmla="*/ 690814 w 713446"/>
                <a:gd name="connsiteY22" fmla="*/ 227740 h 709797"/>
                <a:gd name="connsiteX23" fmla="*/ 689646 w 713446"/>
                <a:gd name="connsiteY23" fmla="*/ 224670 h 709797"/>
                <a:gd name="connsiteX24" fmla="*/ 685376 w 713446"/>
                <a:gd name="connsiteY24" fmla="*/ 226305 h 709797"/>
                <a:gd name="connsiteX25" fmla="*/ 681105 w 713446"/>
                <a:gd name="connsiteY25" fmla="*/ 227973 h 709797"/>
                <a:gd name="connsiteX26" fmla="*/ 681105 w 713446"/>
                <a:gd name="connsiteY26" fmla="*/ 227973 h 709797"/>
                <a:gd name="connsiteX27" fmla="*/ 672531 w 713446"/>
                <a:gd name="connsiteY27" fmla="*/ 231309 h 709797"/>
                <a:gd name="connsiteX28" fmla="*/ 668227 w 713446"/>
                <a:gd name="connsiteY28" fmla="*/ 232944 h 709797"/>
                <a:gd name="connsiteX29" fmla="*/ 663957 w 713446"/>
                <a:gd name="connsiteY29" fmla="*/ 234579 h 709797"/>
                <a:gd name="connsiteX30" fmla="*/ 659686 w 713446"/>
                <a:gd name="connsiteY30" fmla="*/ 236247 h 709797"/>
                <a:gd name="connsiteX31" fmla="*/ 659686 w 713446"/>
                <a:gd name="connsiteY31" fmla="*/ 236247 h 709797"/>
                <a:gd name="connsiteX32" fmla="*/ 651112 w 713446"/>
                <a:gd name="connsiteY32" fmla="*/ 239584 h 709797"/>
                <a:gd name="connsiteX33" fmla="*/ 638267 w 713446"/>
                <a:gd name="connsiteY33" fmla="*/ 244521 h 709797"/>
                <a:gd name="connsiteX34" fmla="*/ 625422 w 713446"/>
                <a:gd name="connsiteY34" fmla="*/ 249459 h 709797"/>
                <a:gd name="connsiteX35" fmla="*/ 612578 w 713446"/>
                <a:gd name="connsiteY35" fmla="*/ 254330 h 709797"/>
                <a:gd name="connsiteX36" fmla="*/ 569206 w 713446"/>
                <a:gd name="connsiteY36" fmla="*/ 179830 h 709797"/>
                <a:gd name="connsiteX37" fmla="*/ 579882 w 713446"/>
                <a:gd name="connsiteY37" fmla="*/ 171156 h 709797"/>
                <a:gd name="connsiteX38" fmla="*/ 590591 w 713446"/>
                <a:gd name="connsiteY38" fmla="*/ 162515 h 709797"/>
                <a:gd name="connsiteX39" fmla="*/ 601268 w 713446"/>
                <a:gd name="connsiteY39" fmla="*/ 153874 h 709797"/>
                <a:gd name="connsiteX40" fmla="*/ 608407 w 713446"/>
                <a:gd name="connsiteY40" fmla="*/ 148069 h 709797"/>
                <a:gd name="connsiteX41" fmla="*/ 611977 w 713446"/>
                <a:gd name="connsiteY41" fmla="*/ 145200 h 709797"/>
                <a:gd name="connsiteX42" fmla="*/ 615547 w 713446"/>
                <a:gd name="connsiteY42" fmla="*/ 142297 h 709797"/>
                <a:gd name="connsiteX43" fmla="*/ 619117 w 713446"/>
                <a:gd name="connsiteY43" fmla="*/ 139428 h 709797"/>
                <a:gd name="connsiteX44" fmla="*/ 622687 w 713446"/>
                <a:gd name="connsiteY44" fmla="*/ 136525 h 709797"/>
                <a:gd name="connsiteX45" fmla="*/ 626223 w 713446"/>
                <a:gd name="connsiteY45" fmla="*/ 133656 h 709797"/>
                <a:gd name="connsiteX46" fmla="*/ 629793 w 713446"/>
                <a:gd name="connsiteY46" fmla="*/ 130753 h 709797"/>
                <a:gd name="connsiteX47" fmla="*/ 633363 w 713446"/>
                <a:gd name="connsiteY47" fmla="*/ 127884 h 709797"/>
                <a:gd name="connsiteX48" fmla="*/ 629560 w 713446"/>
                <a:gd name="connsiteY48" fmla="*/ 123280 h 709797"/>
                <a:gd name="connsiteX49" fmla="*/ 628558 w 713446"/>
                <a:gd name="connsiteY49" fmla="*/ 122112 h 709797"/>
                <a:gd name="connsiteX50" fmla="*/ 628558 w 713446"/>
                <a:gd name="connsiteY50" fmla="*/ 121912 h 709797"/>
                <a:gd name="connsiteX51" fmla="*/ 626857 w 713446"/>
                <a:gd name="connsiteY51" fmla="*/ 119910 h 709797"/>
                <a:gd name="connsiteX52" fmla="*/ 625489 w 713446"/>
                <a:gd name="connsiteY52" fmla="*/ 118342 h 709797"/>
                <a:gd name="connsiteX53" fmla="*/ 622153 w 713446"/>
                <a:gd name="connsiteY53" fmla="*/ 121378 h 709797"/>
                <a:gd name="connsiteX54" fmla="*/ 618817 w 713446"/>
                <a:gd name="connsiteY54" fmla="*/ 124381 h 709797"/>
                <a:gd name="connsiteX55" fmla="*/ 615480 w 713446"/>
                <a:gd name="connsiteY55" fmla="*/ 127384 h 709797"/>
                <a:gd name="connsiteX56" fmla="*/ 612144 w 713446"/>
                <a:gd name="connsiteY56" fmla="*/ 130386 h 709797"/>
                <a:gd name="connsiteX57" fmla="*/ 608808 w 713446"/>
                <a:gd name="connsiteY57" fmla="*/ 133389 h 709797"/>
                <a:gd name="connsiteX58" fmla="*/ 605471 w 713446"/>
                <a:gd name="connsiteY58" fmla="*/ 136392 h 709797"/>
                <a:gd name="connsiteX59" fmla="*/ 602135 w 713446"/>
                <a:gd name="connsiteY59" fmla="*/ 139394 h 709797"/>
                <a:gd name="connsiteX60" fmla="*/ 595195 w 713446"/>
                <a:gd name="connsiteY60" fmla="*/ 145400 h 709797"/>
                <a:gd name="connsiteX61" fmla="*/ 584786 w 713446"/>
                <a:gd name="connsiteY61" fmla="*/ 154441 h 709797"/>
                <a:gd name="connsiteX62" fmla="*/ 574410 w 713446"/>
                <a:gd name="connsiteY62" fmla="*/ 163449 h 709797"/>
                <a:gd name="connsiteX63" fmla="*/ 564101 w 713446"/>
                <a:gd name="connsiteY63" fmla="*/ 172491 h 709797"/>
                <a:gd name="connsiteX64" fmla="*/ 496875 w 713446"/>
                <a:gd name="connsiteY64" fmla="*/ 117275 h 709797"/>
                <a:gd name="connsiteX65" fmla="*/ 503914 w 713446"/>
                <a:gd name="connsiteY65" fmla="*/ 105498 h 709797"/>
                <a:gd name="connsiteX66" fmla="*/ 510987 w 713446"/>
                <a:gd name="connsiteY66" fmla="*/ 93721 h 709797"/>
                <a:gd name="connsiteX67" fmla="*/ 518060 w 713446"/>
                <a:gd name="connsiteY67" fmla="*/ 81910 h 709797"/>
                <a:gd name="connsiteX68" fmla="*/ 522798 w 713446"/>
                <a:gd name="connsiteY68" fmla="*/ 74070 h 709797"/>
                <a:gd name="connsiteX69" fmla="*/ 525167 w 713446"/>
                <a:gd name="connsiteY69" fmla="*/ 70133 h 709797"/>
                <a:gd name="connsiteX70" fmla="*/ 527535 w 713446"/>
                <a:gd name="connsiteY70" fmla="*/ 66196 h 709797"/>
                <a:gd name="connsiteX71" fmla="*/ 529904 w 713446"/>
                <a:gd name="connsiteY71" fmla="*/ 62259 h 709797"/>
                <a:gd name="connsiteX72" fmla="*/ 532273 w 713446"/>
                <a:gd name="connsiteY72" fmla="*/ 58322 h 709797"/>
                <a:gd name="connsiteX73" fmla="*/ 534608 w 713446"/>
                <a:gd name="connsiteY73" fmla="*/ 54386 h 709797"/>
                <a:gd name="connsiteX74" fmla="*/ 536977 w 713446"/>
                <a:gd name="connsiteY74" fmla="*/ 50449 h 709797"/>
                <a:gd name="connsiteX75" fmla="*/ 539346 w 713446"/>
                <a:gd name="connsiteY75" fmla="*/ 46512 h 709797"/>
                <a:gd name="connsiteX76" fmla="*/ 539346 w 713446"/>
                <a:gd name="connsiteY76" fmla="*/ 46512 h 709797"/>
                <a:gd name="connsiteX77" fmla="*/ 536944 w 713446"/>
                <a:gd name="connsiteY77" fmla="*/ 45111 h 709797"/>
                <a:gd name="connsiteX78" fmla="*/ 534375 w 713446"/>
                <a:gd name="connsiteY78" fmla="*/ 43609 h 709797"/>
                <a:gd name="connsiteX79" fmla="*/ 533140 w 713446"/>
                <a:gd name="connsiteY79" fmla="*/ 42909 h 709797"/>
                <a:gd name="connsiteX80" fmla="*/ 530071 w 713446"/>
                <a:gd name="connsiteY80" fmla="*/ 41174 h 709797"/>
                <a:gd name="connsiteX81" fmla="*/ 528703 w 713446"/>
                <a:gd name="connsiteY81" fmla="*/ 40407 h 709797"/>
                <a:gd name="connsiteX82" fmla="*/ 528703 w 713446"/>
                <a:gd name="connsiteY82" fmla="*/ 40407 h 709797"/>
                <a:gd name="connsiteX83" fmla="*/ 526468 w 713446"/>
                <a:gd name="connsiteY83" fmla="*/ 44410 h 709797"/>
                <a:gd name="connsiteX84" fmla="*/ 526468 w 713446"/>
                <a:gd name="connsiteY84" fmla="*/ 44410 h 709797"/>
                <a:gd name="connsiteX85" fmla="*/ 524266 w 713446"/>
                <a:gd name="connsiteY85" fmla="*/ 48414 h 709797"/>
                <a:gd name="connsiteX86" fmla="*/ 519829 w 713446"/>
                <a:gd name="connsiteY86" fmla="*/ 56454 h 709797"/>
                <a:gd name="connsiteX87" fmla="*/ 517593 w 713446"/>
                <a:gd name="connsiteY87" fmla="*/ 60458 h 709797"/>
                <a:gd name="connsiteX88" fmla="*/ 515391 w 713446"/>
                <a:gd name="connsiteY88" fmla="*/ 64428 h 709797"/>
                <a:gd name="connsiteX89" fmla="*/ 513156 w 713446"/>
                <a:gd name="connsiteY89" fmla="*/ 68431 h 709797"/>
                <a:gd name="connsiteX90" fmla="*/ 508685 w 713446"/>
                <a:gd name="connsiteY90" fmla="*/ 76472 h 709797"/>
                <a:gd name="connsiteX91" fmla="*/ 502013 w 713446"/>
                <a:gd name="connsiteY91" fmla="*/ 88516 h 709797"/>
                <a:gd name="connsiteX92" fmla="*/ 495340 w 713446"/>
                <a:gd name="connsiteY92" fmla="*/ 100560 h 709797"/>
                <a:gd name="connsiteX93" fmla="*/ 488668 w 713446"/>
                <a:gd name="connsiteY93" fmla="*/ 112571 h 709797"/>
                <a:gd name="connsiteX94" fmla="*/ 484798 w 713446"/>
                <a:gd name="connsiteY94" fmla="*/ 110469 h 709797"/>
                <a:gd name="connsiteX95" fmla="*/ 481628 w 713446"/>
                <a:gd name="connsiteY95" fmla="*/ 108834 h 709797"/>
                <a:gd name="connsiteX96" fmla="*/ 478058 w 713446"/>
                <a:gd name="connsiteY96" fmla="*/ 106999 h 709797"/>
                <a:gd name="connsiteX97" fmla="*/ 474455 w 713446"/>
                <a:gd name="connsiteY97" fmla="*/ 105231 h 709797"/>
                <a:gd name="connsiteX98" fmla="*/ 471119 w 713446"/>
                <a:gd name="connsiteY98" fmla="*/ 103629 h 709797"/>
                <a:gd name="connsiteX99" fmla="*/ 464780 w 713446"/>
                <a:gd name="connsiteY99" fmla="*/ 100793 h 709797"/>
                <a:gd name="connsiteX100" fmla="*/ 461110 w 713446"/>
                <a:gd name="connsiteY100" fmla="*/ 99225 h 709797"/>
                <a:gd name="connsiteX101" fmla="*/ 457373 w 713446"/>
                <a:gd name="connsiteY101" fmla="*/ 97724 h 709797"/>
                <a:gd name="connsiteX102" fmla="*/ 455238 w 713446"/>
                <a:gd name="connsiteY102" fmla="*/ 96890 h 709797"/>
                <a:gd name="connsiteX103" fmla="*/ 452802 w 713446"/>
                <a:gd name="connsiteY103" fmla="*/ 95956 h 709797"/>
                <a:gd name="connsiteX104" fmla="*/ 450033 w 713446"/>
                <a:gd name="connsiteY104" fmla="*/ 94955 h 709797"/>
                <a:gd name="connsiteX105" fmla="*/ 439524 w 713446"/>
                <a:gd name="connsiteY105" fmla="*/ 91352 h 709797"/>
                <a:gd name="connsiteX106" fmla="*/ 436988 w 713446"/>
                <a:gd name="connsiteY106" fmla="*/ 90551 h 709797"/>
                <a:gd name="connsiteX107" fmla="*/ 435220 w 713446"/>
                <a:gd name="connsiteY107" fmla="*/ 90017 h 709797"/>
                <a:gd name="connsiteX108" fmla="*/ 433285 w 713446"/>
                <a:gd name="connsiteY108" fmla="*/ 89450 h 709797"/>
                <a:gd name="connsiteX109" fmla="*/ 430483 w 713446"/>
                <a:gd name="connsiteY109" fmla="*/ 88649 h 709797"/>
                <a:gd name="connsiteX110" fmla="*/ 427413 w 713446"/>
                <a:gd name="connsiteY110" fmla="*/ 87782 h 709797"/>
                <a:gd name="connsiteX111" fmla="*/ 425745 w 713446"/>
                <a:gd name="connsiteY111" fmla="*/ 87248 h 709797"/>
                <a:gd name="connsiteX112" fmla="*/ 422142 w 713446"/>
                <a:gd name="connsiteY112" fmla="*/ 86347 h 709797"/>
                <a:gd name="connsiteX113" fmla="*/ 421741 w 713446"/>
                <a:gd name="connsiteY113" fmla="*/ 86347 h 709797"/>
                <a:gd name="connsiteX114" fmla="*/ 418405 w 713446"/>
                <a:gd name="connsiteY114" fmla="*/ 85513 h 709797"/>
                <a:gd name="connsiteX115" fmla="*/ 414001 w 713446"/>
                <a:gd name="connsiteY115" fmla="*/ 84512 h 709797"/>
                <a:gd name="connsiteX116" fmla="*/ 410665 w 713446"/>
                <a:gd name="connsiteY116" fmla="*/ 83845 h 709797"/>
                <a:gd name="connsiteX117" fmla="*/ 407596 w 713446"/>
                <a:gd name="connsiteY117" fmla="*/ 83245 h 709797"/>
                <a:gd name="connsiteX118" fmla="*/ 410165 w 713446"/>
                <a:gd name="connsiteY118" fmla="*/ 69899 h 709797"/>
                <a:gd name="connsiteX119" fmla="*/ 412800 w 713446"/>
                <a:gd name="connsiteY119" fmla="*/ 56387 h 709797"/>
                <a:gd name="connsiteX120" fmla="*/ 415436 w 713446"/>
                <a:gd name="connsiteY120" fmla="*/ 43042 h 709797"/>
                <a:gd name="connsiteX121" fmla="*/ 417171 w 713446"/>
                <a:gd name="connsiteY121" fmla="*/ 34034 h 709797"/>
                <a:gd name="connsiteX122" fmla="*/ 418105 w 713446"/>
                <a:gd name="connsiteY122" fmla="*/ 29530 h 709797"/>
                <a:gd name="connsiteX123" fmla="*/ 419006 w 713446"/>
                <a:gd name="connsiteY123" fmla="*/ 25026 h 709797"/>
                <a:gd name="connsiteX124" fmla="*/ 419940 w 713446"/>
                <a:gd name="connsiteY124" fmla="*/ 20522 h 709797"/>
                <a:gd name="connsiteX125" fmla="*/ 420841 w 713446"/>
                <a:gd name="connsiteY125" fmla="*/ 16018 h 709797"/>
                <a:gd name="connsiteX126" fmla="*/ 421775 w 713446"/>
                <a:gd name="connsiteY126" fmla="*/ 11514 h 709797"/>
                <a:gd name="connsiteX127" fmla="*/ 422642 w 713446"/>
                <a:gd name="connsiteY127" fmla="*/ 7010 h 709797"/>
                <a:gd name="connsiteX128" fmla="*/ 423543 w 713446"/>
                <a:gd name="connsiteY128" fmla="*/ 2506 h 709797"/>
                <a:gd name="connsiteX129" fmla="*/ 420507 w 713446"/>
                <a:gd name="connsiteY129" fmla="*/ 1939 h 709797"/>
                <a:gd name="connsiteX130" fmla="*/ 417738 w 713446"/>
                <a:gd name="connsiteY130" fmla="*/ 1439 h 709797"/>
                <a:gd name="connsiteX131" fmla="*/ 411332 w 713446"/>
                <a:gd name="connsiteY131" fmla="*/ 371 h 709797"/>
                <a:gd name="connsiteX132" fmla="*/ 410598 w 713446"/>
                <a:gd name="connsiteY132" fmla="*/ 4908 h 709797"/>
                <a:gd name="connsiteX133" fmla="*/ 409898 w 713446"/>
                <a:gd name="connsiteY133" fmla="*/ 9446 h 709797"/>
                <a:gd name="connsiteX134" fmla="*/ 409164 w 713446"/>
                <a:gd name="connsiteY134" fmla="*/ 13983 h 709797"/>
                <a:gd name="connsiteX135" fmla="*/ 408463 w 713446"/>
                <a:gd name="connsiteY135" fmla="*/ 18520 h 709797"/>
                <a:gd name="connsiteX136" fmla="*/ 407729 w 713446"/>
                <a:gd name="connsiteY136" fmla="*/ 23024 h 709797"/>
                <a:gd name="connsiteX137" fmla="*/ 407062 w 713446"/>
                <a:gd name="connsiteY137" fmla="*/ 27195 h 709797"/>
                <a:gd name="connsiteX138" fmla="*/ 406028 w 713446"/>
                <a:gd name="connsiteY138" fmla="*/ 31732 h 709797"/>
                <a:gd name="connsiteX139" fmla="*/ 404593 w 713446"/>
                <a:gd name="connsiteY139" fmla="*/ 40774 h 709797"/>
                <a:gd name="connsiteX140" fmla="*/ 305705 w 713446"/>
                <a:gd name="connsiteY140" fmla="*/ 40774 h 709797"/>
                <a:gd name="connsiteX141" fmla="*/ 304271 w 713446"/>
                <a:gd name="connsiteY141" fmla="*/ 31732 h 709797"/>
                <a:gd name="connsiteX142" fmla="*/ 303570 w 713446"/>
                <a:gd name="connsiteY142" fmla="*/ 27195 h 709797"/>
                <a:gd name="connsiteX143" fmla="*/ 302836 w 713446"/>
                <a:gd name="connsiteY143" fmla="*/ 22657 h 709797"/>
                <a:gd name="connsiteX144" fmla="*/ 302102 w 713446"/>
                <a:gd name="connsiteY144" fmla="*/ 18120 h 709797"/>
                <a:gd name="connsiteX145" fmla="*/ 301401 w 713446"/>
                <a:gd name="connsiteY145" fmla="*/ 13583 h 709797"/>
                <a:gd name="connsiteX146" fmla="*/ 300701 w 713446"/>
                <a:gd name="connsiteY146" fmla="*/ 9079 h 709797"/>
                <a:gd name="connsiteX147" fmla="*/ 299967 w 713446"/>
                <a:gd name="connsiteY147" fmla="*/ 4541 h 709797"/>
                <a:gd name="connsiteX148" fmla="*/ 299233 w 713446"/>
                <a:gd name="connsiteY148" fmla="*/ -63 h 709797"/>
                <a:gd name="connsiteX149" fmla="*/ 293394 w 713446"/>
                <a:gd name="connsiteY149" fmla="*/ 938 h 709797"/>
                <a:gd name="connsiteX150" fmla="*/ 290758 w 713446"/>
                <a:gd name="connsiteY150" fmla="*/ 1405 h 709797"/>
                <a:gd name="connsiteX151" fmla="*/ 289824 w 713446"/>
                <a:gd name="connsiteY151" fmla="*/ 1572 h 709797"/>
                <a:gd name="connsiteX152" fmla="*/ 286922 w 713446"/>
                <a:gd name="connsiteY152" fmla="*/ 2106 h 709797"/>
                <a:gd name="connsiteX153" fmla="*/ 287789 w 713446"/>
                <a:gd name="connsiteY153" fmla="*/ 6610 h 709797"/>
                <a:gd name="connsiteX154" fmla="*/ 288690 w 713446"/>
                <a:gd name="connsiteY154" fmla="*/ 11114 h 709797"/>
                <a:gd name="connsiteX155" fmla="*/ 289591 w 713446"/>
                <a:gd name="connsiteY155" fmla="*/ 15618 h 709797"/>
                <a:gd name="connsiteX156" fmla="*/ 290458 w 713446"/>
                <a:gd name="connsiteY156" fmla="*/ 20122 h 709797"/>
                <a:gd name="connsiteX157" fmla="*/ 291392 w 713446"/>
                <a:gd name="connsiteY157" fmla="*/ 24626 h 709797"/>
                <a:gd name="connsiteX158" fmla="*/ 292293 w 713446"/>
                <a:gd name="connsiteY158" fmla="*/ 29130 h 709797"/>
                <a:gd name="connsiteX159" fmla="*/ 293161 w 713446"/>
                <a:gd name="connsiteY159" fmla="*/ 33634 h 709797"/>
                <a:gd name="connsiteX160" fmla="*/ 294929 w 713446"/>
                <a:gd name="connsiteY160" fmla="*/ 42642 h 709797"/>
                <a:gd name="connsiteX161" fmla="*/ 202213 w 713446"/>
                <a:gd name="connsiteY161" fmla="*/ 76772 h 709797"/>
                <a:gd name="connsiteX162" fmla="*/ 197776 w 713446"/>
                <a:gd name="connsiteY162" fmla="*/ 68732 h 709797"/>
                <a:gd name="connsiteX163" fmla="*/ 197776 w 713446"/>
                <a:gd name="connsiteY163" fmla="*/ 68732 h 709797"/>
                <a:gd name="connsiteX164" fmla="*/ 195574 w 713446"/>
                <a:gd name="connsiteY164" fmla="*/ 64728 h 709797"/>
                <a:gd name="connsiteX165" fmla="*/ 193339 w 713446"/>
                <a:gd name="connsiteY165" fmla="*/ 60725 h 709797"/>
                <a:gd name="connsiteX166" fmla="*/ 191103 w 713446"/>
                <a:gd name="connsiteY166" fmla="*/ 56688 h 709797"/>
                <a:gd name="connsiteX167" fmla="*/ 188768 w 713446"/>
                <a:gd name="connsiteY167" fmla="*/ 52684 h 709797"/>
                <a:gd name="connsiteX168" fmla="*/ 186566 w 713446"/>
                <a:gd name="connsiteY168" fmla="*/ 48647 h 709797"/>
                <a:gd name="connsiteX169" fmla="*/ 186566 w 713446"/>
                <a:gd name="connsiteY169" fmla="*/ 48647 h 709797"/>
                <a:gd name="connsiteX170" fmla="*/ 184331 w 713446"/>
                <a:gd name="connsiteY170" fmla="*/ 44610 h 709797"/>
                <a:gd name="connsiteX171" fmla="*/ 182095 w 713446"/>
                <a:gd name="connsiteY171" fmla="*/ 40607 h 709797"/>
                <a:gd name="connsiteX172" fmla="*/ 179760 w 713446"/>
                <a:gd name="connsiteY172" fmla="*/ 41941 h 709797"/>
                <a:gd name="connsiteX173" fmla="*/ 179360 w 713446"/>
                <a:gd name="connsiteY173" fmla="*/ 42175 h 709797"/>
                <a:gd name="connsiteX174" fmla="*/ 176957 w 713446"/>
                <a:gd name="connsiteY174" fmla="*/ 43543 h 709797"/>
                <a:gd name="connsiteX175" fmla="*/ 171319 w 713446"/>
                <a:gd name="connsiteY175" fmla="*/ 46879 h 709797"/>
                <a:gd name="connsiteX176" fmla="*/ 167983 w 713446"/>
                <a:gd name="connsiteY176" fmla="*/ 48947 h 709797"/>
                <a:gd name="connsiteX177" fmla="*/ 164646 w 713446"/>
                <a:gd name="connsiteY177" fmla="*/ 51083 h 709797"/>
                <a:gd name="connsiteX178" fmla="*/ 161310 w 713446"/>
                <a:gd name="connsiteY178" fmla="*/ 53251 h 709797"/>
                <a:gd name="connsiteX179" fmla="*/ 157974 w 713446"/>
                <a:gd name="connsiteY179" fmla="*/ 55420 h 709797"/>
                <a:gd name="connsiteX180" fmla="*/ 153937 w 713446"/>
                <a:gd name="connsiteY180" fmla="*/ 58189 h 709797"/>
                <a:gd name="connsiteX181" fmla="*/ 151435 w 713446"/>
                <a:gd name="connsiteY181" fmla="*/ 59890 h 709797"/>
                <a:gd name="connsiteX182" fmla="*/ 148098 w 713446"/>
                <a:gd name="connsiteY182" fmla="*/ 62193 h 709797"/>
                <a:gd name="connsiteX183" fmla="*/ 144762 w 713446"/>
                <a:gd name="connsiteY183" fmla="*/ 64495 h 709797"/>
                <a:gd name="connsiteX184" fmla="*/ 141426 w 713446"/>
                <a:gd name="connsiteY184" fmla="*/ 66863 h 709797"/>
                <a:gd name="connsiteX185" fmla="*/ 135154 w 713446"/>
                <a:gd name="connsiteY185" fmla="*/ 71668 h 709797"/>
                <a:gd name="connsiteX186" fmla="*/ 132718 w 713446"/>
                <a:gd name="connsiteY186" fmla="*/ 73569 h 709797"/>
                <a:gd name="connsiteX187" fmla="*/ 129815 w 713446"/>
                <a:gd name="connsiteY187" fmla="*/ 75938 h 709797"/>
                <a:gd name="connsiteX188" fmla="*/ 125445 w 713446"/>
                <a:gd name="connsiteY188" fmla="*/ 79541 h 709797"/>
                <a:gd name="connsiteX189" fmla="*/ 122909 w 713446"/>
                <a:gd name="connsiteY189" fmla="*/ 81677 h 709797"/>
                <a:gd name="connsiteX190" fmla="*/ 119940 w 713446"/>
                <a:gd name="connsiteY190" fmla="*/ 84245 h 709797"/>
                <a:gd name="connsiteX191" fmla="*/ 117071 w 713446"/>
                <a:gd name="connsiteY191" fmla="*/ 86781 h 709797"/>
                <a:gd name="connsiteX192" fmla="*/ 113734 w 713446"/>
                <a:gd name="connsiteY192" fmla="*/ 89684 h 709797"/>
                <a:gd name="connsiteX193" fmla="*/ 110398 w 713446"/>
                <a:gd name="connsiteY193" fmla="*/ 92620 h 709797"/>
                <a:gd name="connsiteX194" fmla="*/ 105194 w 713446"/>
                <a:gd name="connsiteY194" fmla="*/ 97591 h 709797"/>
                <a:gd name="connsiteX195" fmla="*/ 105194 w 713446"/>
                <a:gd name="connsiteY195" fmla="*/ 97591 h 709797"/>
                <a:gd name="connsiteX196" fmla="*/ 102391 w 713446"/>
                <a:gd name="connsiteY196" fmla="*/ 100326 h 709797"/>
                <a:gd name="connsiteX197" fmla="*/ 99655 w 713446"/>
                <a:gd name="connsiteY197" fmla="*/ 103162 h 709797"/>
                <a:gd name="connsiteX198" fmla="*/ 96886 w 713446"/>
                <a:gd name="connsiteY198" fmla="*/ 105998 h 709797"/>
                <a:gd name="connsiteX199" fmla="*/ 94150 w 713446"/>
                <a:gd name="connsiteY199" fmla="*/ 108834 h 709797"/>
                <a:gd name="connsiteX200" fmla="*/ 91782 w 713446"/>
                <a:gd name="connsiteY200" fmla="*/ 111403 h 709797"/>
                <a:gd name="connsiteX201" fmla="*/ 91114 w 713446"/>
                <a:gd name="connsiteY201" fmla="*/ 112104 h 709797"/>
                <a:gd name="connsiteX202" fmla="*/ 89280 w 713446"/>
                <a:gd name="connsiteY202" fmla="*/ 114139 h 709797"/>
                <a:gd name="connsiteX203" fmla="*/ 88212 w 713446"/>
                <a:gd name="connsiteY203" fmla="*/ 115306 h 709797"/>
                <a:gd name="connsiteX204" fmla="*/ 86711 w 713446"/>
                <a:gd name="connsiteY204" fmla="*/ 117008 h 709797"/>
                <a:gd name="connsiteX205" fmla="*/ 85643 w 713446"/>
                <a:gd name="connsiteY205" fmla="*/ 118209 h 709797"/>
                <a:gd name="connsiteX206" fmla="*/ 83908 w 713446"/>
                <a:gd name="connsiteY206" fmla="*/ 120211 h 709797"/>
                <a:gd name="connsiteX207" fmla="*/ 81773 w 713446"/>
                <a:gd name="connsiteY207" fmla="*/ 122713 h 709797"/>
                <a:gd name="connsiteX208" fmla="*/ 80672 w 713446"/>
                <a:gd name="connsiteY208" fmla="*/ 124047 h 709797"/>
                <a:gd name="connsiteX209" fmla="*/ 79571 w 713446"/>
                <a:gd name="connsiteY209" fmla="*/ 125382 h 709797"/>
                <a:gd name="connsiteX210" fmla="*/ 77936 w 713446"/>
                <a:gd name="connsiteY210" fmla="*/ 127350 h 709797"/>
                <a:gd name="connsiteX211" fmla="*/ 76034 w 713446"/>
                <a:gd name="connsiteY211" fmla="*/ 129719 h 709797"/>
                <a:gd name="connsiteX212" fmla="*/ 74333 w 713446"/>
                <a:gd name="connsiteY212" fmla="*/ 131821 h 709797"/>
                <a:gd name="connsiteX213" fmla="*/ 73032 w 713446"/>
                <a:gd name="connsiteY213" fmla="*/ 133489 h 709797"/>
                <a:gd name="connsiteX214" fmla="*/ 70062 w 713446"/>
                <a:gd name="connsiteY214" fmla="*/ 137326 h 709797"/>
                <a:gd name="connsiteX215" fmla="*/ 78703 w 713446"/>
                <a:gd name="connsiteY215" fmla="*/ 141129 h 709797"/>
                <a:gd name="connsiteX216" fmla="*/ 82607 w 713446"/>
                <a:gd name="connsiteY216" fmla="*/ 143598 h 709797"/>
                <a:gd name="connsiteX217" fmla="*/ 86210 w 713446"/>
                <a:gd name="connsiteY217" fmla="*/ 146434 h 709797"/>
                <a:gd name="connsiteX218" fmla="*/ 89546 w 713446"/>
                <a:gd name="connsiteY218" fmla="*/ 149770 h 709797"/>
                <a:gd name="connsiteX219" fmla="*/ 92582 w 713446"/>
                <a:gd name="connsiteY219" fmla="*/ 153340 h 709797"/>
                <a:gd name="connsiteX220" fmla="*/ 95318 w 713446"/>
                <a:gd name="connsiteY220" fmla="*/ 157344 h 709797"/>
                <a:gd name="connsiteX221" fmla="*/ 96252 w 713446"/>
                <a:gd name="connsiteY221" fmla="*/ 158878 h 709797"/>
                <a:gd name="connsiteX222" fmla="*/ 96786 w 713446"/>
                <a:gd name="connsiteY222" fmla="*/ 159879 h 709797"/>
                <a:gd name="connsiteX223" fmla="*/ 97387 w 713446"/>
                <a:gd name="connsiteY223" fmla="*/ 161047 h 709797"/>
                <a:gd name="connsiteX224" fmla="*/ 97687 w 713446"/>
                <a:gd name="connsiteY224" fmla="*/ 161714 h 709797"/>
                <a:gd name="connsiteX225" fmla="*/ 97920 w 713446"/>
                <a:gd name="connsiteY225" fmla="*/ 162215 h 709797"/>
                <a:gd name="connsiteX226" fmla="*/ 97920 w 713446"/>
                <a:gd name="connsiteY226" fmla="*/ 162215 h 709797"/>
                <a:gd name="connsiteX227" fmla="*/ 97920 w 713446"/>
                <a:gd name="connsiteY227" fmla="*/ 162215 h 709797"/>
                <a:gd name="connsiteX228" fmla="*/ 97920 w 713446"/>
                <a:gd name="connsiteY228" fmla="*/ 162215 h 709797"/>
                <a:gd name="connsiteX229" fmla="*/ 98154 w 713446"/>
                <a:gd name="connsiteY229" fmla="*/ 162749 h 709797"/>
                <a:gd name="connsiteX230" fmla="*/ 98154 w 713446"/>
                <a:gd name="connsiteY230" fmla="*/ 162982 h 709797"/>
                <a:gd name="connsiteX231" fmla="*/ 98154 w 713446"/>
                <a:gd name="connsiteY231" fmla="*/ 162982 h 709797"/>
                <a:gd name="connsiteX232" fmla="*/ 98921 w 713446"/>
                <a:gd name="connsiteY232" fmla="*/ 164917 h 709797"/>
                <a:gd name="connsiteX233" fmla="*/ 99455 w 713446"/>
                <a:gd name="connsiteY233" fmla="*/ 166452 h 709797"/>
                <a:gd name="connsiteX234" fmla="*/ 99455 w 713446"/>
                <a:gd name="connsiteY234" fmla="*/ 166452 h 709797"/>
                <a:gd name="connsiteX235" fmla="*/ 99455 w 713446"/>
                <a:gd name="connsiteY235" fmla="*/ 166452 h 709797"/>
                <a:gd name="connsiteX236" fmla="*/ 99956 w 713446"/>
                <a:gd name="connsiteY236" fmla="*/ 168087 h 709797"/>
                <a:gd name="connsiteX237" fmla="*/ 99956 w 713446"/>
                <a:gd name="connsiteY237" fmla="*/ 168387 h 709797"/>
                <a:gd name="connsiteX238" fmla="*/ 100289 w 713446"/>
                <a:gd name="connsiteY238" fmla="*/ 169655 h 709797"/>
                <a:gd name="connsiteX239" fmla="*/ 100489 w 713446"/>
                <a:gd name="connsiteY239" fmla="*/ 170455 h 709797"/>
                <a:gd name="connsiteX240" fmla="*/ 100690 w 713446"/>
                <a:gd name="connsiteY240" fmla="*/ 171390 h 709797"/>
                <a:gd name="connsiteX241" fmla="*/ 100690 w 713446"/>
                <a:gd name="connsiteY241" fmla="*/ 172190 h 709797"/>
                <a:gd name="connsiteX242" fmla="*/ 100856 w 713446"/>
                <a:gd name="connsiteY242" fmla="*/ 172924 h 709797"/>
                <a:gd name="connsiteX243" fmla="*/ 101057 w 713446"/>
                <a:gd name="connsiteY243" fmla="*/ 174225 h 709797"/>
                <a:gd name="connsiteX244" fmla="*/ 101057 w 713446"/>
                <a:gd name="connsiteY244" fmla="*/ 174225 h 709797"/>
                <a:gd name="connsiteX245" fmla="*/ 101223 w 713446"/>
                <a:gd name="connsiteY245" fmla="*/ 175560 h 709797"/>
                <a:gd name="connsiteX246" fmla="*/ 101223 w 713446"/>
                <a:gd name="connsiteY246" fmla="*/ 176494 h 709797"/>
                <a:gd name="connsiteX247" fmla="*/ 101223 w 713446"/>
                <a:gd name="connsiteY247" fmla="*/ 178162 h 709797"/>
                <a:gd name="connsiteX248" fmla="*/ 101223 w 713446"/>
                <a:gd name="connsiteY248" fmla="*/ 182233 h 709797"/>
                <a:gd name="connsiteX249" fmla="*/ 101223 w 713446"/>
                <a:gd name="connsiteY249" fmla="*/ 183767 h 709797"/>
                <a:gd name="connsiteX250" fmla="*/ 101223 w 713446"/>
                <a:gd name="connsiteY250" fmla="*/ 183767 h 709797"/>
                <a:gd name="connsiteX251" fmla="*/ 100957 w 713446"/>
                <a:gd name="connsiteY251" fmla="*/ 186603 h 709797"/>
                <a:gd name="connsiteX252" fmla="*/ 100723 w 713446"/>
                <a:gd name="connsiteY252" fmla="*/ 188071 h 709797"/>
                <a:gd name="connsiteX253" fmla="*/ 100723 w 713446"/>
                <a:gd name="connsiteY253" fmla="*/ 188071 h 709797"/>
                <a:gd name="connsiteX254" fmla="*/ 100723 w 713446"/>
                <a:gd name="connsiteY254" fmla="*/ 188438 h 709797"/>
                <a:gd name="connsiteX255" fmla="*/ 100723 w 713446"/>
                <a:gd name="connsiteY255" fmla="*/ 188438 h 709797"/>
                <a:gd name="connsiteX256" fmla="*/ 100723 w 713446"/>
                <a:gd name="connsiteY256" fmla="*/ 189072 h 709797"/>
                <a:gd name="connsiteX257" fmla="*/ 100723 w 713446"/>
                <a:gd name="connsiteY257" fmla="*/ 189072 h 709797"/>
                <a:gd name="connsiteX258" fmla="*/ 100723 w 713446"/>
                <a:gd name="connsiteY258" fmla="*/ 189539 h 709797"/>
                <a:gd name="connsiteX259" fmla="*/ 100723 w 713446"/>
                <a:gd name="connsiteY259" fmla="*/ 189539 h 709797"/>
                <a:gd name="connsiteX260" fmla="*/ 100723 w 713446"/>
                <a:gd name="connsiteY260" fmla="*/ 190206 h 709797"/>
                <a:gd name="connsiteX261" fmla="*/ 100723 w 713446"/>
                <a:gd name="connsiteY261" fmla="*/ 190206 h 709797"/>
                <a:gd name="connsiteX262" fmla="*/ 100723 w 713446"/>
                <a:gd name="connsiteY262" fmla="*/ 190807 h 709797"/>
                <a:gd name="connsiteX263" fmla="*/ 100556 w 713446"/>
                <a:gd name="connsiteY263" fmla="*/ 191441 h 709797"/>
                <a:gd name="connsiteX264" fmla="*/ 100556 w 713446"/>
                <a:gd name="connsiteY264" fmla="*/ 191774 h 709797"/>
                <a:gd name="connsiteX265" fmla="*/ 100556 w 713446"/>
                <a:gd name="connsiteY265" fmla="*/ 192475 h 709797"/>
                <a:gd name="connsiteX266" fmla="*/ 100022 w 713446"/>
                <a:gd name="connsiteY266" fmla="*/ 194243 h 709797"/>
                <a:gd name="connsiteX267" fmla="*/ 100022 w 713446"/>
                <a:gd name="connsiteY267" fmla="*/ 194610 h 709797"/>
                <a:gd name="connsiteX268" fmla="*/ 99822 w 713446"/>
                <a:gd name="connsiteY268" fmla="*/ 195277 h 709797"/>
                <a:gd name="connsiteX269" fmla="*/ 98988 w 713446"/>
                <a:gd name="connsiteY269" fmla="*/ 197446 h 709797"/>
                <a:gd name="connsiteX270" fmla="*/ 98788 w 713446"/>
                <a:gd name="connsiteY270" fmla="*/ 197913 h 709797"/>
                <a:gd name="connsiteX271" fmla="*/ 98788 w 713446"/>
                <a:gd name="connsiteY271" fmla="*/ 197913 h 709797"/>
                <a:gd name="connsiteX272" fmla="*/ 96419 w 713446"/>
                <a:gd name="connsiteY272" fmla="*/ 202684 h 709797"/>
                <a:gd name="connsiteX273" fmla="*/ 95685 w 713446"/>
                <a:gd name="connsiteY273" fmla="*/ 203985 h 709797"/>
                <a:gd name="connsiteX274" fmla="*/ 94951 w 713446"/>
                <a:gd name="connsiteY274" fmla="*/ 205086 h 709797"/>
                <a:gd name="connsiteX275" fmla="*/ 93550 w 713446"/>
                <a:gd name="connsiteY275" fmla="*/ 207121 h 709797"/>
                <a:gd name="connsiteX276" fmla="*/ 92916 w 713446"/>
                <a:gd name="connsiteY276" fmla="*/ 207989 h 709797"/>
                <a:gd name="connsiteX277" fmla="*/ 92082 w 713446"/>
                <a:gd name="connsiteY277" fmla="*/ 209023 h 709797"/>
                <a:gd name="connsiteX278" fmla="*/ 92082 w 713446"/>
                <a:gd name="connsiteY278" fmla="*/ 209023 h 709797"/>
                <a:gd name="connsiteX279" fmla="*/ 91315 w 713446"/>
                <a:gd name="connsiteY279" fmla="*/ 209924 h 709797"/>
                <a:gd name="connsiteX280" fmla="*/ 90414 w 713446"/>
                <a:gd name="connsiteY280" fmla="*/ 210958 h 709797"/>
                <a:gd name="connsiteX281" fmla="*/ 89480 w 713446"/>
                <a:gd name="connsiteY281" fmla="*/ 211926 h 709797"/>
                <a:gd name="connsiteX282" fmla="*/ 89146 w 713446"/>
                <a:gd name="connsiteY282" fmla="*/ 212293 h 709797"/>
                <a:gd name="connsiteX283" fmla="*/ 88779 w 713446"/>
                <a:gd name="connsiteY283" fmla="*/ 212660 h 709797"/>
                <a:gd name="connsiteX284" fmla="*/ 88779 w 713446"/>
                <a:gd name="connsiteY284" fmla="*/ 212660 h 709797"/>
                <a:gd name="connsiteX285" fmla="*/ 87878 w 713446"/>
                <a:gd name="connsiteY285" fmla="*/ 213560 h 709797"/>
                <a:gd name="connsiteX286" fmla="*/ 86410 w 713446"/>
                <a:gd name="connsiteY286" fmla="*/ 214862 h 709797"/>
                <a:gd name="connsiteX287" fmla="*/ 85610 w 713446"/>
                <a:gd name="connsiteY287" fmla="*/ 215529 h 709797"/>
                <a:gd name="connsiteX288" fmla="*/ 85610 w 713446"/>
                <a:gd name="connsiteY288" fmla="*/ 215529 h 709797"/>
                <a:gd name="connsiteX289" fmla="*/ 85610 w 713446"/>
                <a:gd name="connsiteY289" fmla="*/ 215529 h 709797"/>
                <a:gd name="connsiteX290" fmla="*/ 85376 w 713446"/>
                <a:gd name="connsiteY290" fmla="*/ 215696 h 709797"/>
                <a:gd name="connsiteX291" fmla="*/ 84675 w 713446"/>
                <a:gd name="connsiteY291" fmla="*/ 216263 h 709797"/>
                <a:gd name="connsiteX292" fmla="*/ 83741 w 713446"/>
                <a:gd name="connsiteY292" fmla="*/ 216963 h 709797"/>
                <a:gd name="connsiteX293" fmla="*/ 82941 w 713446"/>
                <a:gd name="connsiteY293" fmla="*/ 217531 h 709797"/>
                <a:gd name="connsiteX294" fmla="*/ 82473 w 713446"/>
                <a:gd name="connsiteY294" fmla="*/ 217864 h 709797"/>
                <a:gd name="connsiteX295" fmla="*/ 82006 w 713446"/>
                <a:gd name="connsiteY295" fmla="*/ 218165 h 709797"/>
                <a:gd name="connsiteX296" fmla="*/ 81339 w 713446"/>
                <a:gd name="connsiteY296" fmla="*/ 218598 h 709797"/>
                <a:gd name="connsiteX297" fmla="*/ 80939 w 713446"/>
                <a:gd name="connsiteY297" fmla="*/ 218865 h 709797"/>
                <a:gd name="connsiteX298" fmla="*/ 79971 w 713446"/>
                <a:gd name="connsiteY298" fmla="*/ 219432 h 709797"/>
                <a:gd name="connsiteX299" fmla="*/ 78970 w 713446"/>
                <a:gd name="connsiteY299" fmla="*/ 219999 h 709797"/>
                <a:gd name="connsiteX300" fmla="*/ 78603 w 713446"/>
                <a:gd name="connsiteY300" fmla="*/ 220233 h 709797"/>
                <a:gd name="connsiteX301" fmla="*/ 77469 w 713446"/>
                <a:gd name="connsiteY301" fmla="*/ 220800 h 709797"/>
                <a:gd name="connsiteX302" fmla="*/ 76135 w 713446"/>
                <a:gd name="connsiteY302" fmla="*/ 221467 h 709797"/>
                <a:gd name="connsiteX303" fmla="*/ 75234 w 713446"/>
                <a:gd name="connsiteY303" fmla="*/ 221868 h 709797"/>
                <a:gd name="connsiteX304" fmla="*/ 75034 w 713446"/>
                <a:gd name="connsiteY304" fmla="*/ 221868 h 709797"/>
                <a:gd name="connsiteX305" fmla="*/ 74833 w 713446"/>
                <a:gd name="connsiteY305" fmla="*/ 221868 h 709797"/>
                <a:gd name="connsiteX306" fmla="*/ 74833 w 713446"/>
                <a:gd name="connsiteY306" fmla="*/ 221868 h 709797"/>
                <a:gd name="connsiteX307" fmla="*/ 74833 w 713446"/>
                <a:gd name="connsiteY307" fmla="*/ 221868 h 709797"/>
                <a:gd name="connsiteX308" fmla="*/ 73632 w 713446"/>
                <a:gd name="connsiteY308" fmla="*/ 222335 h 709797"/>
                <a:gd name="connsiteX309" fmla="*/ 72231 w 713446"/>
                <a:gd name="connsiteY309" fmla="*/ 222869 h 709797"/>
                <a:gd name="connsiteX310" fmla="*/ 71230 w 713446"/>
                <a:gd name="connsiteY310" fmla="*/ 223202 h 709797"/>
                <a:gd name="connsiteX311" fmla="*/ 70963 w 713446"/>
                <a:gd name="connsiteY311" fmla="*/ 223202 h 709797"/>
                <a:gd name="connsiteX312" fmla="*/ 70696 w 713446"/>
                <a:gd name="connsiteY312" fmla="*/ 223202 h 709797"/>
                <a:gd name="connsiteX313" fmla="*/ 69328 w 713446"/>
                <a:gd name="connsiteY313" fmla="*/ 223603 h 709797"/>
                <a:gd name="connsiteX314" fmla="*/ 66326 w 713446"/>
                <a:gd name="connsiteY314" fmla="*/ 224337 h 709797"/>
                <a:gd name="connsiteX315" fmla="*/ 66326 w 713446"/>
                <a:gd name="connsiteY315" fmla="*/ 224337 h 709797"/>
                <a:gd name="connsiteX316" fmla="*/ 64858 w 713446"/>
                <a:gd name="connsiteY316" fmla="*/ 224604 h 709797"/>
                <a:gd name="connsiteX317" fmla="*/ 63623 w 713446"/>
                <a:gd name="connsiteY317" fmla="*/ 224804 h 709797"/>
                <a:gd name="connsiteX318" fmla="*/ 63623 w 713446"/>
                <a:gd name="connsiteY318" fmla="*/ 224804 h 709797"/>
                <a:gd name="connsiteX319" fmla="*/ 62556 w 713446"/>
                <a:gd name="connsiteY319" fmla="*/ 225071 h 709797"/>
                <a:gd name="connsiteX320" fmla="*/ 62556 w 713446"/>
                <a:gd name="connsiteY320" fmla="*/ 225071 h 709797"/>
                <a:gd name="connsiteX321" fmla="*/ 61421 w 713446"/>
                <a:gd name="connsiteY321" fmla="*/ 225071 h 709797"/>
                <a:gd name="connsiteX322" fmla="*/ 59153 w 713446"/>
                <a:gd name="connsiteY322" fmla="*/ 225071 h 709797"/>
                <a:gd name="connsiteX323" fmla="*/ 55816 w 713446"/>
                <a:gd name="connsiteY323" fmla="*/ 225071 h 709797"/>
                <a:gd name="connsiteX324" fmla="*/ 51012 w 713446"/>
                <a:gd name="connsiteY324" fmla="*/ 224737 h 709797"/>
                <a:gd name="connsiteX325" fmla="*/ 41937 w 713446"/>
                <a:gd name="connsiteY325" fmla="*/ 222602 h 709797"/>
                <a:gd name="connsiteX326" fmla="*/ 37700 w 713446"/>
                <a:gd name="connsiteY326" fmla="*/ 220900 h 709797"/>
                <a:gd name="connsiteX327" fmla="*/ 33597 w 713446"/>
                <a:gd name="connsiteY327" fmla="*/ 218732 h 709797"/>
                <a:gd name="connsiteX328" fmla="*/ 29727 w 713446"/>
                <a:gd name="connsiteY328" fmla="*/ 216163 h 709797"/>
                <a:gd name="connsiteX329" fmla="*/ 26057 w 713446"/>
                <a:gd name="connsiteY329" fmla="*/ 213127 h 709797"/>
                <a:gd name="connsiteX330" fmla="*/ 24322 w 713446"/>
                <a:gd name="connsiteY330" fmla="*/ 217297 h 709797"/>
                <a:gd name="connsiteX331" fmla="*/ 23855 w 713446"/>
                <a:gd name="connsiteY331" fmla="*/ 218398 h 709797"/>
                <a:gd name="connsiteX332" fmla="*/ 23855 w 713446"/>
                <a:gd name="connsiteY332" fmla="*/ 218698 h 709797"/>
                <a:gd name="connsiteX333" fmla="*/ 22754 w 713446"/>
                <a:gd name="connsiteY333" fmla="*/ 221467 h 709797"/>
                <a:gd name="connsiteX334" fmla="*/ 22754 w 713446"/>
                <a:gd name="connsiteY334" fmla="*/ 221934 h 709797"/>
                <a:gd name="connsiteX335" fmla="*/ 22754 w 713446"/>
                <a:gd name="connsiteY335" fmla="*/ 222168 h 709797"/>
                <a:gd name="connsiteX336" fmla="*/ 22754 w 713446"/>
                <a:gd name="connsiteY336" fmla="*/ 222468 h 709797"/>
                <a:gd name="connsiteX337" fmla="*/ 22520 w 713446"/>
                <a:gd name="connsiteY337" fmla="*/ 222969 h 709797"/>
                <a:gd name="connsiteX338" fmla="*/ 21386 w 713446"/>
                <a:gd name="connsiteY338" fmla="*/ 225938 h 709797"/>
                <a:gd name="connsiteX339" fmla="*/ 19985 w 713446"/>
                <a:gd name="connsiteY339" fmla="*/ 229741 h 709797"/>
                <a:gd name="connsiteX340" fmla="*/ 18617 w 713446"/>
                <a:gd name="connsiteY340" fmla="*/ 233578 h 709797"/>
                <a:gd name="connsiteX341" fmla="*/ 17316 w 713446"/>
                <a:gd name="connsiteY341" fmla="*/ 237382 h 709797"/>
                <a:gd name="connsiteX342" fmla="*/ 14780 w 713446"/>
                <a:gd name="connsiteY342" fmla="*/ 245122 h 709797"/>
                <a:gd name="connsiteX343" fmla="*/ 13612 w 713446"/>
                <a:gd name="connsiteY343" fmla="*/ 249025 h 709797"/>
                <a:gd name="connsiteX344" fmla="*/ 12445 w 713446"/>
                <a:gd name="connsiteY344" fmla="*/ 252929 h 709797"/>
                <a:gd name="connsiteX345" fmla="*/ 11711 w 713446"/>
                <a:gd name="connsiteY345" fmla="*/ 255598 h 709797"/>
                <a:gd name="connsiteX346" fmla="*/ 11711 w 713446"/>
                <a:gd name="connsiteY346" fmla="*/ 255831 h 709797"/>
                <a:gd name="connsiteX347" fmla="*/ 11177 w 713446"/>
                <a:gd name="connsiteY347" fmla="*/ 257733 h 709797"/>
                <a:gd name="connsiteX348" fmla="*/ 9675 w 713446"/>
                <a:gd name="connsiteY348" fmla="*/ 263505 h 709797"/>
                <a:gd name="connsiteX349" fmla="*/ 9142 w 713446"/>
                <a:gd name="connsiteY349" fmla="*/ 265540 h 709797"/>
                <a:gd name="connsiteX350" fmla="*/ 8608 w 713446"/>
                <a:gd name="connsiteY350" fmla="*/ 267809 h 709797"/>
                <a:gd name="connsiteX351" fmla="*/ 8608 w 713446"/>
                <a:gd name="connsiteY351" fmla="*/ 267809 h 709797"/>
                <a:gd name="connsiteX352" fmla="*/ 7941 w 713446"/>
                <a:gd name="connsiteY352" fmla="*/ 270644 h 709797"/>
                <a:gd name="connsiteX353" fmla="*/ 7941 w 713446"/>
                <a:gd name="connsiteY353" fmla="*/ 271011 h 709797"/>
                <a:gd name="connsiteX354" fmla="*/ 7040 w 713446"/>
                <a:gd name="connsiteY354" fmla="*/ 275215 h 709797"/>
                <a:gd name="connsiteX355" fmla="*/ 6339 w 713446"/>
                <a:gd name="connsiteY355" fmla="*/ 278551 h 709797"/>
                <a:gd name="connsiteX356" fmla="*/ 5972 w 713446"/>
                <a:gd name="connsiteY356" fmla="*/ 280253 h 709797"/>
                <a:gd name="connsiteX357" fmla="*/ 5271 w 713446"/>
                <a:gd name="connsiteY357" fmla="*/ 283856 h 709797"/>
                <a:gd name="connsiteX358" fmla="*/ 4804 w 713446"/>
                <a:gd name="connsiteY358" fmla="*/ 286325 h 709797"/>
                <a:gd name="connsiteX359" fmla="*/ 4337 w 713446"/>
                <a:gd name="connsiteY359" fmla="*/ 288927 h 709797"/>
                <a:gd name="connsiteX360" fmla="*/ 1835 w 713446"/>
                <a:gd name="connsiteY360" fmla="*/ 305375 h 709797"/>
                <a:gd name="connsiteX361" fmla="*/ 1301 w 713446"/>
                <a:gd name="connsiteY361" fmla="*/ 309512 h 709797"/>
                <a:gd name="connsiteX362" fmla="*/ 901 w 713446"/>
                <a:gd name="connsiteY362" fmla="*/ 313016 h 709797"/>
                <a:gd name="connsiteX363" fmla="*/ 901 w 713446"/>
                <a:gd name="connsiteY363" fmla="*/ 313983 h 709797"/>
                <a:gd name="connsiteX364" fmla="*/ 534 w 713446"/>
                <a:gd name="connsiteY364" fmla="*/ 317853 h 709797"/>
                <a:gd name="connsiteX365" fmla="*/ 167 w 713446"/>
                <a:gd name="connsiteY365" fmla="*/ 321890 h 709797"/>
                <a:gd name="connsiteX366" fmla="*/ 167 w 713446"/>
                <a:gd name="connsiteY366" fmla="*/ 324125 h 709797"/>
                <a:gd name="connsiteX367" fmla="*/ -67 w 713446"/>
                <a:gd name="connsiteY367" fmla="*/ 327228 h 709797"/>
                <a:gd name="connsiteX368" fmla="*/ -67 w 713446"/>
                <a:gd name="connsiteY368" fmla="*/ 328896 h 709797"/>
                <a:gd name="connsiteX369" fmla="*/ -67 w 713446"/>
                <a:gd name="connsiteY369" fmla="*/ 331665 h 709797"/>
                <a:gd name="connsiteX370" fmla="*/ -67 w 713446"/>
                <a:gd name="connsiteY370" fmla="*/ 331832 h 709797"/>
                <a:gd name="connsiteX371" fmla="*/ -67 w 713446"/>
                <a:gd name="connsiteY371" fmla="*/ 333200 h 709797"/>
                <a:gd name="connsiteX372" fmla="*/ -67 w 713446"/>
                <a:gd name="connsiteY372" fmla="*/ 333567 h 709797"/>
                <a:gd name="connsiteX373" fmla="*/ -67 w 713446"/>
                <a:gd name="connsiteY373" fmla="*/ 335902 h 709797"/>
                <a:gd name="connsiteX374" fmla="*/ -67 w 713446"/>
                <a:gd name="connsiteY374" fmla="*/ 336103 h 709797"/>
                <a:gd name="connsiteX375" fmla="*/ -67 w 713446"/>
                <a:gd name="connsiteY375" fmla="*/ 337938 h 709797"/>
                <a:gd name="connsiteX376" fmla="*/ -67 w 713446"/>
                <a:gd name="connsiteY376" fmla="*/ 340306 h 709797"/>
                <a:gd name="connsiteX377" fmla="*/ -67 w 713446"/>
                <a:gd name="connsiteY377" fmla="*/ 340473 h 709797"/>
                <a:gd name="connsiteX378" fmla="*/ -67 w 713446"/>
                <a:gd name="connsiteY378" fmla="*/ 341975 h 709797"/>
                <a:gd name="connsiteX379" fmla="*/ -67 w 713446"/>
                <a:gd name="connsiteY379" fmla="*/ 344410 h 709797"/>
                <a:gd name="connsiteX380" fmla="*/ -67 w 713446"/>
                <a:gd name="connsiteY380" fmla="*/ 346846 h 709797"/>
                <a:gd name="connsiteX381" fmla="*/ -67 w 713446"/>
                <a:gd name="connsiteY381" fmla="*/ 349414 h 709797"/>
                <a:gd name="connsiteX382" fmla="*/ -67 w 713446"/>
                <a:gd name="connsiteY382" fmla="*/ 358689 h 709797"/>
                <a:gd name="connsiteX383" fmla="*/ -67 w 713446"/>
                <a:gd name="connsiteY383" fmla="*/ 362459 h 709797"/>
                <a:gd name="connsiteX384" fmla="*/ -67 w 713446"/>
                <a:gd name="connsiteY384" fmla="*/ 363894 h 709797"/>
                <a:gd name="connsiteX385" fmla="*/ -67 w 713446"/>
                <a:gd name="connsiteY385" fmla="*/ 367030 h 709797"/>
                <a:gd name="connsiteX386" fmla="*/ -67 w 713446"/>
                <a:gd name="connsiteY386" fmla="*/ 367497 h 709797"/>
                <a:gd name="connsiteX387" fmla="*/ -67 w 713446"/>
                <a:gd name="connsiteY387" fmla="*/ 367497 h 709797"/>
                <a:gd name="connsiteX388" fmla="*/ -67 w 713446"/>
                <a:gd name="connsiteY388" fmla="*/ 367497 h 709797"/>
                <a:gd name="connsiteX389" fmla="*/ -67 w 713446"/>
                <a:gd name="connsiteY389" fmla="*/ 371534 h 709797"/>
                <a:gd name="connsiteX390" fmla="*/ -67 w 713446"/>
                <a:gd name="connsiteY390" fmla="*/ 371768 h 709797"/>
                <a:gd name="connsiteX391" fmla="*/ -67 w 713446"/>
                <a:gd name="connsiteY391" fmla="*/ 373936 h 709797"/>
                <a:gd name="connsiteX392" fmla="*/ -67 w 713446"/>
                <a:gd name="connsiteY392" fmla="*/ 374870 h 709797"/>
                <a:gd name="connsiteX393" fmla="*/ -67 w 713446"/>
                <a:gd name="connsiteY393" fmla="*/ 376872 h 709797"/>
                <a:gd name="connsiteX394" fmla="*/ -67 w 713446"/>
                <a:gd name="connsiteY394" fmla="*/ 377640 h 709797"/>
                <a:gd name="connsiteX395" fmla="*/ -67 w 713446"/>
                <a:gd name="connsiteY395" fmla="*/ 378474 h 709797"/>
                <a:gd name="connsiteX396" fmla="*/ 100 w 713446"/>
                <a:gd name="connsiteY396" fmla="*/ 381076 h 709797"/>
                <a:gd name="connsiteX397" fmla="*/ 367 w 713446"/>
                <a:gd name="connsiteY397" fmla="*/ 384212 h 709797"/>
                <a:gd name="connsiteX398" fmla="*/ 367 w 713446"/>
                <a:gd name="connsiteY398" fmla="*/ 385580 h 709797"/>
                <a:gd name="connsiteX399" fmla="*/ 634 w 713446"/>
                <a:gd name="connsiteY399" fmla="*/ 388416 h 709797"/>
                <a:gd name="connsiteX400" fmla="*/ 901 w 713446"/>
                <a:gd name="connsiteY400" fmla="*/ 391051 h 709797"/>
                <a:gd name="connsiteX401" fmla="*/ 1401 w 713446"/>
                <a:gd name="connsiteY401" fmla="*/ 395656 h 709797"/>
                <a:gd name="connsiteX402" fmla="*/ 1702 w 713446"/>
                <a:gd name="connsiteY402" fmla="*/ 398124 h 709797"/>
                <a:gd name="connsiteX403" fmla="*/ 1935 w 713446"/>
                <a:gd name="connsiteY403" fmla="*/ 399793 h 709797"/>
                <a:gd name="connsiteX404" fmla="*/ 1935 w 713446"/>
                <a:gd name="connsiteY404" fmla="*/ 399793 h 709797"/>
                <a:gd name="connsiteX405" fmla="*/ 3303 w 713446"/>
                <a:gd name="connsiteY405" fmla="*/ 409301 h 709797"/>
                <a:gd name="connsiteX406" fmla="*/ 7640 w 713446"/>
                <a:gd name="connsiteY406" fmla="*/ 407333 h 709797"/>
                <a:gd name="connsiteX407" fmla="*/ 12011 w 713446"/>
                <a:gd name="connsiteY407" fmla="*/ 405698 h 709797"/>
                <a:gd name="connsiteX408" fmla="*/ 16448 w 713446"/>
                <a:gd name="connsiteY408" fmla="*/ 404363 h 709797"/>
                <a:gd name="connsiteX409" fmla="*/ 20952 w 713446"/>
                <a:gd name="connsiteY409" fmla="*/ 403362 h 709797"/>
                <a:gd name="connsiteX410" fmla="*/ 20952 w 713446"/>
                <a:gd name="connsiteY410" fmla="*/ 403362 h 709797"/>
                <a:gd name="connsiteX411" fmla="*/ 25490 w 713446"/>
                <a:gd name="connsiteY411" fmla="*/ 402662 h 709797"/>
                <a:gd name="connsiteX412" fmla="*/ 30060 w 713446"/>
                <a:gd name="connsiteY412" fmla="*/ 402295 h 709797"/>
                <a:gd name="connsiteX413" fmla="*/ 33830 w 713446"/>
                <a:gd name="connsiteY413" fmla="*/ 402295 h 709797"/>
                <a:gd name="connsiteX414" fmla="*/ 36666 w 713446"/>
                <a:gd name="connsiteY414" fmla="*/ 402295 h 709797"/>
                <a:gd name="connsiteX415" fmla="*/ 38101 w 713446"/>
                <a:gd name="connsiteY415" fmla="*/ 402295 h 709797"/>
                <a:gd name="connsiteX416" fmla="*/ 39535 w 713446"/>
                <a:gd name="connsiteY416" fmla="*/ 402295 h 709797"/>
                <a:gd name="connsiteX417" fmla="*/ 40603 w 713446"/>
                <a:gd name="connsiteY417" fmla="*/ 402295 h 709797"/>
                <a:gd name="connsiteX418" fmla="*/ 40603 w 713446"/>
                <a:gd name="connsiteY418" fmla="*/ 402295 h 709797"/>
                <a:gd name="connsiteX419" fmla="*/ 41704 w 713446"/>
                <a:gd name="connsiteY419" fmla="*/ 402295 h 709797"/>
                <a:gd name="connsiteX420" fmla="*/ 44039 w 713446"/>
                <a:gd name="connsiteY420" fmla="*/ 402595 h 709797"/>
                <a:gd name="connsiteX421" fmla="*/ 44039 w 713446"/>
                <a:gd name="connsiteY421" fmla="*/ 402595 h 709797"/>
                <a:gd name="connsiteX422" fmla="*/ 46074 w 713446"/>
                <a:gd name="connsiteY422" fmla="*/ 402929 h 709797"/>
                <a:gd name="connsiteX423" fmla="*/ 46074 w 713446"/>
                <a:gd name="connsiteY423" fmla="*/ 402929 h 709797"/>
                <a:gd name="connsiteX424" fmla="*/ 46408 w 713446"/>
                <a:gd name="connsiteY424" fmla="*/ 402929 h 709797"/>
                <a:gd name="connsiteX425" fmla="*/ 46775 w 713446"/>
                <a:gd name="connsiteY425" fmla="*/ 402929 h 709797"/>
                <a:gd name="connsiteX426" fmla="*/ 46775 w 713446"/>
                <a:gd name="connsiteY426" fmla="*/ 402929 h 709797"/>
                <a:gd name="connsiteX427" fmla="*/ 47275 w 713446"/>
                <a:gd name="connsiteY427" fmla="*/ 402929 h 709797"/>
                <a:gd name="connsiteX428" fmla="*/ 47576 w 713446"/>
                <a:gd name="connsiteY428" fmla="*/ 402929 h 709797"/>
                <a:gd name="connsiteX429" fmla="*/ 47943 w 713446"/>
                <a:gd name="connsiteY429" fmla="*/ 402929 h 709797"/>
                <a:gd name="connsiteX430" fmla="*/ 49511 w 713446"/>
                <a:gd name="connsiteY430" fmla="*/ 403296 h 709797"/>
                <a:gd name="connsiteX431" fmla="*/ 50378 w 713446"/>
                <a:gd name="connsiteY431" fmla="*/ 403529 h 709797"/>
                <a:gd name="connsiteX432" fmla="*/ 51246 w 713446"/>
                <a:gd name="connsiteY432" fmla="*/ 403729 h 709797"/>
                <a:gd name="connsiteX433" fmla="*/ 53181 w 713446"/>
                <a:gd name="connsiteY433" fmla="*/ 404263 h 709797"/>
                <a:gd name="connsiteX434" fmla="*/ 55016 w 713446"/>
                <a:gd name="connsiteY434" fmla="*/ 404830 h 709797"/>
                <a:gd name="connsiteX435" fmla="*/ 56617 w 713446"/>
                <a:gd name="connsiteY435" fmla="*/ 405364 h 709797"/>
                <a:gd name="connsiteX436" fmla="*/ 58519 w 713446"/>
                <a:gd name="connsiteY436" fmla="*/ 406098 h 709797"/>
                <a:gd name="connsiteX437" fmla="*/ 60621 w 713446"/>
                <a:gd name="connsiteY437" fmla="*/ 406932 h 709797"/>
                <a:gd name="connsiteX438" fmla="*/ 60921 w 713446"/>
                <a:gd name="connsiteY438" fmla="*/ 406932 h 709797"/>
                <a:gd name="connsiteX439" fmla="*/ 61688 w 713446"/>
                <a:gd name="connsiteY439" fmla="*/ 407266 h 709797"/>
                <a:gd name="connsiteX440" fmla="*/ 62489 w 713446"/>
                <a:gd name="connsiteY440" fmla="*/ 407633 h 709797"/>
                <a:gd name="connsiteX441" fmla="*/ 62956 w 713446"/>
                <a:gd name="connsiteY441" fmla="*/ 407866 h 709797"/>
                <a:gd name="connsiteX442" fmla="*/ 64024 w 713446"/>
                <a:gd name="connsiteY442" fmla="*/ 408367 h 709797"/>
                <a:gd name="connsiteX443" fmla="*/ 64791 w 713446"/>
                <a:gd name="connsiteY443" fmla="*/ 408734 h 709797"/>
                <a:gd name="connsiteX444" fmla="*/ 65892 w 713446"/>
                <a:gd name="connsiteY444" fmla="*/ 409334 h 709797"/>
                <a:gd name="connsiteX445" fmla="*/ 66659 w 713446"/>
                <a:gd name="connsiteY445" fmla="*/ 409735 h 709797"/>
                <a:gd name="connsiteX446" fmla="*/ 66659 w 713446"/>
                <a:gd name="connsiteY446" fmla="*/ 409735 h 709797"/>
                <a:gd name="connsiteX447" fmla="*/ 67961 w 713446"/>
                <a:gd name="connsiteY447" fmla="*/ 410435 h 709797"/>
                <a:gd name="connsiteX448" fmla="*/ 68127 w 713446"/>
                <a:gd name="connsiteY448" fmla="*/ 410435 h 709797"/>
                <a:gd name="connsiteX449" fmla="*/ 68895 w 713446"/>
                <a:gd name="connsiteY449" fmla="*/ 410903 h 709797"/>
                <a:gd name="connsiteX450" fmla="*/ 70463 w 713446"/>
                <a:gd name="connsiteY450" fmla="*/ 411837 h 709797"/>
                <a:gd name="connsiteX451" fmla="*/ 70863 w 713446"/>
                <a:gd name="connsiteY451" fmla="*/ 412070 h 709797"/>
                <a:gd name="connsiteX452" fmla="*/ 71764 w 713446"/>
                <a:gd name="connsiteY452" fmla="*/ 412637 h 709797"/>
                <a:gd name="connsiteX453" fmla="*/ 72264 w 713446"/>
                <a:gd name="connsiteY453" fmla="*/ 413004 h 709797"/>
                <a:gd name="connsiteX454" fmla="*/ 72464 w 713446"/>
                <a:gd name="connsiteY454" fmla="*/ 413004 h 709797"/>
                <a:gd name="connsiteX455" fmla="*/ 74199 w 713446"/>
                <a:gd name="connsiteY455" fmla="*/ 414239 h 709797"/>
                <a:gd name="connsiteX456" fmla="*/ 74199 w 713446"/>
                <a:gd name="connsiteY456" fmla="*/ 414239 h 709797"/>
                <a:gd name="connsiteX457" fmla="*/ 75868 w 713446"/>
                <a:gd name="connsiteY457" fmla="*/ 415507 h 709797"/>
                <a:gd name="connsiteX458" fmla="*/ 77469 w 713446"/>
                <a:gd name="connsiteY458" fmla="*/ 416808 h 709797"/>
                <a:gd name="connsiteX459" fmla="*/ 78203 w 713446"/>
                <a:gd name="connsiteY459" fmla="*/ 417408 h 709797"/>
                <a:gd name="connsiteX460" fmla="*/ 79037 w 713446"/>
                <a:gd name="connsiteY460" fmla="*/ 418142 h 709797"/>
                <a:gd name="connsiteX461" fmla="*/ 80572 w 713446"/>
                <a:gd name="connsiteY461" fmla="*/ 419510 h 709797"/>
                <a:gd name="connsiteX462" fmla="*/ 81506 w 713446"/>
                <a:gd name="connsiteY462" fmla="*/ 420444 h 709797"/>
                <a:gd name="connsiteX463" fmla="*/ 82040 w 713446"/>
                <a:gd name="connsiteY463" fmla="*/ 420978 h 709797"/>
                <a:gd name="connsiteX464" fmla="*/ 82774 w 713446"/>
                <a:gd name="connsiteY464" fmla="*/ 421712 h 709797"/>
                <a:gd name="connsiteX465" fmla="*/ 83474 w 713446"/>
                <a:gd name="connsiteY465" fmla="*/ 422446 h 709797"/>
                <a:gd name="connsiteX466" fmla="*/ 83474 w 713446"/>
                <a:gd name="connsiteY466" fmla="*/ 422446 h 709797"/>
                <a:gd name="connsiteX467" fmla="*/ 84876 w 713446"/>
                <a:gd name="connsiteY467" fmla="*/ 423981 h 709797"/>
                <a:gd name="connsiteX468" fmla="*/ 85443 w 713446"/>
                <a:gd name="connsiteY468" fmla="*/ 424581 h 709797"/>
                <a:gd name="connsiteX469" fmla="*/ 86077 w 713446"/>
                <a:gd name="connsiteY469" fmla="*/ 425349 h 709797"/>
                <a:gd name="connsiteX470" fmla="*/ 86310 w 713446"/>
                <a:gd name="connsiteY470" fmla="*/ 425616 h 709797"/>
                <a:gd name="connsiteX471" fmla="*/ 86544 w 713446"/>
                <a:gd name="connsiteY471" fmla="*/ 425882 h 709797"/>
                <a:gd name="connsiteX472" fmla="*/ 86544 w 713446"/>
                <a:gd name="connsiteY472" fmla="*/ 425882 h 709797"/>
                <a:gd name="connsiteX473" fmla="*/ 87545 w 713446"/>
                <a:gd name="connsiteY473" fmla="*/ 427117 h 709797"/>
                <a:gd name="connsiteX474" fmla="*/ 87711 w 713446"/>
                <a:gd name="connsiteY474" fmla="*/ 427317 h 709797"/>
                <a:gd name="connsiteX475" fmla="*/ 88712 w 713446"/>
                <a:gd name="connsiteY475" fmla="*/ 428652 h 709797"/>
                <a:gd name="connsiteX476" fmla="*/ 88712 w 713446"/>
                <a:gd name="connsiteY476" fmla="*/ 428652 h 709797"/>
                <a:gd name="connsiteX477" fmla="*/ 89246 w 713446"/>
                <a:gd name="connsiteY477" fmla="*/ 429352 h 709797"/>
                <a:gd name="connsiteX478" fmla="*/ 90013 w 713446"/>
                <a:gd name="connsiteY478" fmla="*/ 430453 h 709797"/>
                <a:gd name="connsiteX479" fmla="*/ 90981 w 713446"/>
                <a:gd name="connsiteY479" fmla="*/ 431888 h 709797"/>
                <a:gd name="connsiteX480" fmla="*/ 92115 w 713446"/>
                <a:gd name="connsiteY480" fmla="*/ 433623 h 709797"/>
                <a:gd name="connsiteX481" fmla="*/ 92616 w 713446"/>
                <a:gd name="connsiteY481" fmla="*/ 434490 h 709797"/>
                <a:gd name="connsiteX482" fmla="*/ 94084 w 713446"/>
                <a:gd name="connsiteY482" fmla="*/ 437059 h 709797"/>
                <a:gd name="connsiteX483" fmla="*/ 94084 w 713446"/>
                <a:gd name="connsiteY483" fmla="*/ 437059 h 709797"/>
                <a:gd name="connsiteX484" fmla="*/ 94517 w 713446"/>
                <a:gd name="connsiteY484" fmla="*/ 437860 h 709797"/>
                <a:gd name="connsiteX485" fmla="*/ 94517 w 713446"/>
                <a:gd name="connsiteY485" fmla="*/ 437860 h 709797"/>
                <a:gd name="connsiteX486" fmla="*/ 95218 w 713446"/>
                <a:gd name="connsiteY486" fmla="*/ 439228 h 709797"/>
                <a:gd name="connsiteX487" fmla="*/ 95218 w 713446"/>
                <a:gd name="connsiteY487" fmla="*/ 439228 h 709797"/>
                <a:gd name="connsiteX488" fmla="*/ 95985 w 713446"/>
                <a:gd name="connsiteY488" fmla="*/ 440862 h 709797"/>
                <a:gd name="connsiteX489" fmla="*/ 96186 w 713446"/>
                <a:gd name="connsiteY489" fmla="*/ 441263 h 709797"/>
                <a:gd name="connsiteX490" fmla="*/ 96719 w 713446"/>
                <a:gd name="connsiteY490" fmla="*/ 442531 h 709797"/>
                <a:gd name="connsiteX491" fmla="*/ 98121 w 713446"/>
                <a:gd name="connsiteY491" fmla="*/ 446100 h 709797"/>
                <a:gd name="connsiteX492" fmla="*/ 98588 w 713446"/>
                <a:gd name="connsiteY492" fmla="*/ 447468 h 709797"/>
                <a:gd name="connsiteX493" fmla="*/ 99055 w 713446"/>
                <a:gd name="connsiteY493" fmla="*/ 448836 h 709797"/>
                <a:gd name="connsiteX494" fmla="*/ 99422 w 713446"/>
                <a:gd name="connsiteY494" fmla="*/ 450071 h 709797"/>
                <a:gd name="connsiteX495" fmla="*/ 100189 w 713446"/>
                <a:gd name="connsiteY495" fmla="*/ 452973 h 709797"/>
                <a:gd name="connsiteX496" fmla="*/ 100189 w 713446"/>
                <a:gd name="connsiteY496" fmla="*/ 452973 h 709797"/>
                <a:gd name="connsiteX497" fmla="*/ 100189 w 713446"/>
                <a:gd name="connsiteY497" fmla="*/ 453640 h 709797"/>
                <a:gd name="connsiteX498" fmla="*/ 100189 w 713446"/>
                <a:gd name="connsiteY498" fmla="*/ 453874 h 709797"/>
                <a:gd name="connsiteX499" fmla="*/ 100189 w 713446"/>
                <a:gd name="connsiteY499" fmla="*/ 453874 h 709797"/>
                <a:gd name="connsiteX500" fmla="*/ 100423 w 713446"/>
                <a:gd name="connsiteY500" fmla="*/ 454875 h 709797"/>
                <a:gd name="connsiteX501" fmla="*/ 100790 w 713446"/>
                <a:gd name="connsiteY501" fmla="*/ 456710 h 709797"/>
                <a:gd name="connsiteX502" fmla="*/ 100790 w 713446"/>
                <a:gd name="connsiteY502" fmla="*/ 457244 h 709797"/>
                <a:gd name="connsiteX503" fmla="*/ 100790 w 713446"/>
                <a:gd name="connsiteY503" fmla="*/ 458278 h 709797"/>
                <a:gd name="connsiteX504" fmla="*/ 100790 w 713446"/>
                <a:gd name="connsiteY504" fmla="*/ 458712 h 709797"/>
                <a:gd name="connsiteX505" fmla="*/ 100790 w 713446"/>
                <a:gd name="connsiteY505" fmla="*/ 460046 h 709797"/>
                <a:gd name="connsiteX506" fmla="*/ 100790 w 713446"/>
                <a:gd name="connsiteY506" fmla="*/ 460380 h 709797"/>
                <a:gd name="connsiteX507" fmla="*/ 100790 w 713446"/>
                <a:gd name="connsiteY507" fmla="*/ 460380 h 709797"/>
                <a:gd name="connsiteX508" fmla="*/ 100790 w 713446"/>
                <a:gd name="connsiteY508" fmla="*/ 461247 h 709797"/>
                <a:gd name="connsiteX509" fmla="*/ 100790 w 713446"/>
                <a:gd name="connsiteY509" fmla="*/ 462782 h 709797"/>
                <a:gd name="connsiteX510" fmla="*/ 100790 w 713446"/>
                <a:gd name="connsiteY510" fmla="*/ 463049 h 709797"/>
                <a:gd name="connsiteX511" fmla="*/ 100790 w 713446"/>
                <a:gd name="connsiteY511" fmla="*/ 464884 h 709797"/>
                <a:gd name="connsiteX512" fmla="*/ 100790 w 713446"/>
                <a:gd name="connsiteY512" fmla="*/ 465718 h 709797"/>
                <a:gd name="connsiteX513" fmla="*/ 100790 w 713446"/>
                <a:gd name="connsiteY513" fmla="*/ 471223 h 709797"/>
                <a:gd name="connsiteX514" fmla="*/ 100790 w 713446"/>
                <a:gd name="connsiteY514" fmla="*/ 473124 h 709797"/>
                <a:gd name="connsiteX515" fmla="*/ 100790 w 713446"/>
                <a:gd name="connsiteY515" fmla="*/ 474025 h 709797"/>
                <a:gd name="connsiteX516" fmla="*/ 100790 w 713446"/>
                <a:gd name="connsiteY516" fmla="*/ 475160 h 709797"/>
                <a:gd name="connsiteX517" fmla="*/ 100623 w 713446"/>
                <a:gd name="connsiteY517" fmla="*/ 476828 h 709797"/>
                <a:gd name="connsiteX518" fmla="*/ 100389 w 713446"/>
                <a:gd name="connsiteY518" fmla="*/ 478729 h 709797"/>
                <a:gd name="connsiteX519" fmla="*/ 100156 w 713446"/>
                <a:gd name="connsiteY519" fmla="*/ 480197 h 709797"/>
                <a:gd name="connsiteX520" fmla="*/ 100156 w 713446"/>
                <a:gd name="connsiteY520" fmla="*/ 480364 h 709797"/>
                <a:gd name="connsiteX521" fmla="*/ 100156 w 713446"/>
                <a:gd name="connsiteY521" fmla="*/ 481265 h 709797"/>
                <a:gd name="connsiteX522" fmla="*/ 100156 w 713446"/>
                <a:gd name="connsiteY522" fmla="*/ 481265 h 709797"/>
                <a:gd name="connsiteX523" fmla="*/ 100156 w 713446"/>
                <a:gd name="connsiteY523" fmla="*/ 481699 h 709797"/>
                <a:gd name="connsiteX524" fmla="*/ 100156 w 713446"/>
                <a:gd name="connsiteY524" fmla="*/ 481699 h 709797"/>
                <a:gd name="connsiteX525" fmla="*/ 99789 w 713446"/>
                <a:gd name="connsiteY525" fmla="*/ 483534 h 709797"/>
                <a:gd name="connsiteX526" fmla="*/ 99388 w 713446"/>
                <a:gd name="connsiteY526" fmla="*/ 485369 h 709797"/>
                <a:gd name="connsiteX527" fmla="*/ 99388 w 713446"/>
                <a:gd name="connsiteY527" fmla="*/ 485369 h 709797"/>
                <a:gd name="connsiteX528" fmla="*/ 99388 w 713446"/>
                <a:gd name="connsiteY528" fmla="*/ 485369 h 709797"/>
                <a:gd name="connsiteX529" fmla="*/ 99388 w 713446"/>
                <a:gd name="connsiteY529" fmla="*/ 485569 h 709797"/>
                <a:gd name="connsiteX530" fmla="*/ 99088 w 713446"/>
                <a:gd name="connsiteY530" fmla="*/ 486770 h 709797"/>
                <a:gd name="connsiteX531" fmla="*/ 98788 w 713446"/>
                <a:gd name="connsiteY531" fmla="*/ 487804 h 709797"/>
                <a:gd name="connsiteX532" fmla="*/ 98421 w 713446"/>
                <a:gd name="connsiteY532" fmla="*/ 489005 h 709797"/>
                <a:gd name="connsiteX533" fmla="*/ 98421 w 713446"/>
                <a:gd name="connsiteY533" fmla="*/ 489205 h 709797"/>
                <a:gd name="connsiteX534" fmla="*/ 98421 w 713446"/>
                <a:gd name="connsiteY534" fmla="*/ 489205 h 709797"/>
                <a:gd name="connsiteX535" fmla="*/ 98121 w 713446"/>
                <a:gd name="connsiteY535" fmla="*/ 490173 h 709797"/>
                <a:gd name="connsiteX536" fmla="*/ 97720 w 713446"/>
                <a:gd name="connsiteY536" fmla="*/ 491374 h 709797"/>
                <a:gd name="connsiteX537" fmla="*/ 97720 w 713446"/>
                <a:gd name="connsiteY537" fmla="*/ 491774 h 709797"/>
                <a:gd name="connsiteX538" fmla="*/ 97720 w 713446"/>
                <a:gd name="connsiteY538" fmla="*/ 491774 h 709797"/>
                <a:gd name="connsiteX539" fmla="*/ 97720 w 713446"/>
                <a:gd name="connsiteY539" fmla="*/ 491774 h 709797"/>
                <a:gd name="connsiteX540" fmla="*/ 97253 w 713446"/>
                <a:gd name="connsiteY540" fmla="*/ 493076 h 709797"/>
                <a:gd name="connsiteX541" fmla="*/ 96953 w 713446"/>
                <a:gd name="connsiteY541" fmla="*/ 493843 h 709797"/>
                <a:gd name="connsiteX542" fmla="*/ 96953 w 713446"/>
                <a:gd name="connsiteY542" fmla="*/ 493843 h 709797"/>
                <a:gd name="connsiteX543" fmla="*/ 96386 w 713446"/>
                <a:gd name="connsiteY543" fmla="*/ 495244 h 709797"/>
                <a:gd name="connsiteX544" fmla="*/ 95752 w 713446"/>
                <a:gd name="connsiteY544" fmla="*/ 496679 h 709797"/>
                <a:gd name="connsiteX545" fmla="*/ 95151 w 713446"/>
                <a:gd name="connsiteY545" fmla="*/ 497980 h 709797"/>
                <a:gd name="connsiteX546" fmla="*/ 94984 w 713446"/>
                <a:gd name="connsiteY546" fmla="*/ 498313 h 709797"/>
                <a:gd name="connsiteX547" fmla="*/ 94984 w 713446"/>
                <a:gd name="connsiteY547" fmla="*/ 498547 h 709797"/>
                <a:gd name="connsiteX548" fmla="*/ 94984 w 713446"/>
                <a:gd name="connsiteY548" fmla="*/ 498747 h 709797"/>
                <a:gd name="connsiteX549" fmla="*/ 94584 w 713446"/>
                <a:gd name="connsiteY549" fmla="*/ 499548 h 709797"/>
                <a:gd name="connsiteX550" fmla="*/ 93517 w 713446"/>
                <a:gd name="connsiteY550" fmla="*/ 501516 h 709797"/>
                <a:gd name="connsiteX551" fmla="*/ 93283 w 713446"/>
                <a:gd name="connsiteY551" fmla="*/ 501950 h 709797"/>
                <a:gd name="connsiteX552" fmla="*/ 92716 w 713446"/>
                <a:gd name="connsiteY552" fmla="*/ 502951 h 709797"/>
                <a:gd name="connsiteX553" fmla="*/ 92482 w 713446"/>
                <a:gd name="connsiteY553" fmla="*/ 503351 h 709797"/>
                <a:gd name="connsiteX554" fmla="*/ 92482 w 713446"/>
                <a:gd name="connsiteY554" fmla="*/ 503351 h 709797"/>
                <a:gd name="connsiteX555" fmla="*/ 92482 w 713446"/>
                <a:gd name="connsiteY555" fmla="*/ 503351 h 709797"/>
                <a:gd name="connsiteX556" fmla="*/ 91915 w 713446"/>
                <a:gd name="connsiteY556" fmla="*/ 504285 h 709797"/>
                <a:gd name="connsiteX557" fmla="*/ 90614 w 713446"/>
                <a:gd name="connsiteY557" fmla="*/ 506254 h 709797"/>
                <a:gd name="connsiteX558" fmla="*/ 90214 w 713446"/>
                <a:gd name="connsiteY558" fmla="*/ 506888 h 709797"/>
                <a:gd name="connsiteX559" fmla="*/ 89780 w 713446"/>
                <a:gd name="connsiteY559" fmla="*/ 507488 h 709797"/>
                <a:gd name="connsiteX560" fmla="*/ 89513 w 713446"/>
                <a:gd name="connsiteY560" fmla="*/ 507889 h 709797"/>
                <a:gd name="connsiteX561" fmla="*/ 88879 w 713446"/>
                <a:gd name="connsiteY561" fmla="*/ 508756 h 709797"/>
                <a:gd name="connsiteX562" fmla="*/ 88879 w 713446"/>
                <a:gd name="connsiteY562" fmla="*/ 508956 h 709797"/>
                <a:gd name="connsiteX563" fmla="*/ 88579 w 713446"/>
                <a:gd name="connsiteY563" fmla="*/ 509357 h 709797"/>
                <a:gd name="connsiteX564" fmla="*/ 88245 w 713446"/>
                <a:gd name="connsiteY564" fmla="*/ 509790 h 709797"/>
                <a:gd name="connsiteX565" fmla="*/ 87611 w 713446"/>
                <a:gd name="connsiteY565" fmla="*/ 510624 h 709797"/>
                <a:gd name="connsiteX566" fmla="*/ 87611 w 713446"/>
                <a:gd name="connsiteY566" fmla="*/ 510624 h 709797"/>
                <a:gd name="connsiteX567" fmla="*/ 87011 w 713446"/>
                <a:gd name="connsiteY567" fmla="*/ 511358 h 709797"/>
                <a:gd name="connsiteX568" fmla="*/ 86410 w 713446"/>
                <a:gd name="connsiteY568" fmla="*/ 512092 h 709797"/>
                <a:gd name="connsiteX569" fmla="*/ 85810 w 713446"/>
                <a:gd name="connsiteY569" fmla="*/ 512826 h 709797"/>
                <a:gd name="connsiteX570" fmla="*/ 85810 w 713446"/>
                <a:gd name="connsiteY570" fmla="*/ 512826 h 709797"/>
                <a:gd name="connsiteX571" fmla="*/ 85610 w 713446"/>
                <a:gd name="connsiteY571" fmla="*/ 513060 h 709797"/>
                <a:gd name="connsiteX572" fmla="*/ 85610 w 713446"/>
                <a:gd name="connsiteY572" fmla="*/ 513060 h 709797"/>
                <a:gd name="connsiteX573" fmla="*/ 85610 w 713446"/>
                <a:gd name="connsiteY573" fmla="*/ 513060 h 709797"/>
                <a:gd name="connsiteX574" fmla="*/ 85610 w 713446"/>
                <a:gd name="connsiteY574" fmla="*/ 513060 h 709797"/>
                <a:gd name="connsiteX575" fmla="*/ 85610 w 713446"/>
                <a:gd name="connsiteY575" fmla="*/ 513060 h 709797"/>
                <a:gd name="connsiteX576" fmla="*/ 85610 w 713446"/>
                <a:gd name="connsiteY576" fmla="*/ 513060 h 709797"/>
                <a:gd name="connsiteX577" fmla="*/ 84909 w 713446"/>
                <a:gd name="connsiteY577" fmla="*/ 513861 h 709797"/>
                <a:gd name="connsiteX578" fmla="*/ 84909 w 713446"/>
                <a:gd name="connsiteY578" fmla="*/ 513861 h 709797"/>
                <a:gd name="connsiteX579" fmla="*/ 84642 w 713446"/>
                <a:gd name="connsiteY579" fmla="*/ 514194 h 709797"/>
                <a:gd name="connsiteX580" fmla="*/ 84242 w 713446"/>
                <a:gd name="connsiteY580" fmla="*/ 514628 h 709797"/>
                <a:gd name="connsiteX581" fmla="*/ 83408 w 713446"/>
                <a:gd name="connsiteY581" fmla="*/ 515462 h 709797"/>
                <a:gd name="connsiteX582" fmla="*/ 82240 w 713446"/>
                <a:gd name="connsiteY582" fmla="*/ 516630 h 709797"/>
                <a:gd name="connsiteX583" fmla="*/ 82240 w 713446"/>
                <a:gd name="connsiteY583" fmla="*/ 516630 h 709797"/>
                <a:gd name="connsiteX584" fmla="*/ 81106 w 713446"/>
                <a:gd name="connsiteY584" fmla="*/ 517731 h 709797"/>
                <a:gd name="connsiteX585" fmla="*/ 79137 w 713446"/>
                <a:gd name="connsiteY585" fmla="*/ 519499 h 709797"/>
                <a:gd name="connsiteX586" fmla="*/ 75534 w 713446"/>
                <a:gd name="connsiteY586" fmla="*/ 522402 h 709797"/>
                <a:gd name="connsiteX587" fmla="*/ 71731 w 713446"/>
                <a:gd name="connsiteY587" fmla="*/ 525037 h 709797"/>
                <a:gd name="connsiteX588" fmla="*/ 67827 w 713446"/>
                <a:gd name="connsiteY588" fmla="*/ 527406 h 709797"/>
                <a:gd name="connsiteX589" fmla="*/ 63723 w 713446"/>
                <a:gd name="connsiteY589" fmla="*/ 529508 h 709797"/>
                <a:gd name="connsiteX590" fmla="*/ 59486 w 713446"/>
                <a:gd name="connsiteY590" fmla="*/ 531343 h 709797"/>
                <a:gd name="connsiteX591" fmla="*/ 55049 w 713446"/>
                <a:gd name="connsiteY591" fmla="*/ 532911 h 709797"/>
                <a:gd name="connsiteX592" fmla="*/ 50478 w 713446"/>
                <a:gd name="connsiteY592" fmla="*/ 534179 h 709797"/>
                <a:gd name="connsiteX593" fmla="*/ 55549 w 713446"/>
                <a:gd name="connsiteY593" fmla="*/ 542353 h 709797"/>
                <a:gd name="connsiteX594" fmla="*/ 60054 w 713446"/>
                <a:gd name="connsiteY594" fmla="*/ 540918 h 709797"/>
                <a:gd name="connsiteX595" fmla="*/ 64457 w 713446"/>
                <a:gd name="connsiteY595" fmla="*/ 539217 h 709797"/>
                <a:gd name="connsiteX596" fmla="*/ 68661 w 713446"/>
                <a:gd name="connsiteY596" fmla="*/ 537282 h 709797"/>
                <a:gd name="connsiteX597" fmla="*/ 72731 w 713446"/>
                <a:gd name="connsiteY597" fmla="*/ 535146 h 709797"/>
                <a:gd name="connsiteX598" fmla="*/ 76668 w 713446"/>
                <a:gd name="connsiteY598" fmla="*/ 532744 h 709797"/>
                <a:gd name="connsiteX599" fmla="*/ 80438 w 713446"/>
                <a:gd name="connsiteY599" fmla="*/ 530142 h 709797"/>
                <a:gd name="connsiteX600" fmla="*/ 313779 w 713446"/>
                <a:gd name="connsiteY600" fmla="*/ 681109 h 709797"/>
                <a:gd name="connsiteX601" fmla="*/ 313479 w 713446"/>
                <a:gd name="connsiteY601" fmla="*/ 685680 h 709797"/>
                <a:gd name="connsiteX602" fmla="*/ 313479 w 713446"/>
                <a:gd name="connsiteY602" fmla="*/ 690151 h 709797"/>
                <a:gd name="connsiteX603" fmla="*/ 313479 w 713446"/>
                <a:gd name="connsiteY603" fmla="*/ 690318 h 709797"/>
                <a:gd name="connsiteX604" fmla="*/ 313479 w 713446"/>
                <a:gd name="connsiteY604" fmla="*/ 694888 h 709797"/>
                <a:gd name="connsiteX605" fmla="*/ 313812 w 713446"/>
                <a:gd name="connsiteY605" fmla="*/ 699559 h 709797"/>
                <a:gd name="connsiteX606" fmla="*/ 314379 w 713446"/>
                <a:gd name="connsiteY606" fmla="*/ 704230 h 709797"/>
                <a:gd name="connsiteX607" fmla="*/ 315147 w 713446"/>
                <a:gd name="connsiteY607" fmla="*/ 708967 h 709797"/>
                <a:gd name="connsiteX608" fmla="*/ 316782 w 713446"/>
                <a:gd name="connsiteY608" fmla="*/ 709134 h 709797"/>
                <a:gd name="connsiteX609" fmla="*/ 319551 w 713446"/>
                <a:gd name="connsiteY609" fmla="*/ 709401 h 709797"/>
                <a:gd name="connsiteX610" fmla="*/ 320652 w 713446"/>
                <a:gd name="connsiteY610" fmla="*/ 709401 h 709797"/>
                <a:gd name="connsiteX611" fmla="*/ 320652 w 713446"/>
                <a:gd name="connsiteY611" fmla="*/ 709401 h 709797"/>
                <a:gd name="connsiteX612" fmla="*/ 324655 w 713446"/>
                <a:gd name="connsiteY612" fmla="*/ 709735 h 709797"/>
                <a:gd name="connsiteX613" fmla="*/ 323721 w 713446"/>
                <a:gd name="connsiteY613" fmla="*/ 705064 h 709797"/>
                <a:gd name="connsiteX614" fmla="*/ 323087 w 713446"/>
                <a:gd name="connsiteY614" fmla="*/ 700393 h 709797"/>
                <a:gd name="connsiteX615" fmla="*/ 322653 w 713446"/>
                <a:gd name="connsiteY615" fmla="*/ 695756 h 709797"/>
                <a:gd name="connsiteX616" fmla="*/ 322653 w 713446"/>
                <a:gd name="connsiteY616" fmla="*/ 691152 h 709797"/>
                <a:gd name="connsiteX617" fmla="*/ 322653 w 713446"/>
                <a:gd name="connsiteY617" fmla="*/ 690017 h 709797"/>
                <a:gd name="connsiteX618" fmla="*/ 322653 w 713446"/>
                <a:gd name="connsiteY618" fmla="*/ 686681 h 709797"/>
                <a:gd name="connsiteX619" fmla="*/ 322954 w 713446"/>
                <a:gd name="connsiteY619" fmla="*/ 682110 h 709797"/>
                <a:gd name="connsiteX620" fmla="*/ 323454 w 713446"/>
                <a:gd name="connsiteY620" fmla="*/ 677539 h 709797"/>
                <a:gd name="connsiteX621" fmla="*/ 323788 w 713446"/>
                <a:gd name="connsiteY621" fmla="*/ 675237 h 709797"/>
                <a:gd name="connsiteX622" fmla="*/ 324121 w 713446"/>
                <a:gd name="connsiteY622" fmla="*/ 673402 h 709797"/>
                <a:gd name="connsiteX623" fmla="*/ 324121 w 713446"/>
                <a:gd name="connsiteY623" fmla="*/ 673136 h 709797"/>
                <a:gd name="connsiteX624" fmla="*/ 324422 w 713446"/>
                <a:gd name="connsiteY624" fmla="*/ 671701 h 709797"/>
                <a:gd name="connsiteX625" fmla="*/ 324422 w 713446"/>
                <a:gd name="connsiteY625" fmla="*/ 670967 h 709797"/>
                <a:gd name="connsiteX626" fmla="*/ 324588 w 713446"/>
                <a:gd name="connsiteY626" fmla="*/ 670233 h 709797"/>
                <a:gd name="connsiteX627" fmla="*/ 324989 w 713446"/>
                <a:gd name="connsiteY627" fmla="*/ 668498 h 709797"/>
                <a:gd name="connsiteX628" fmla="*/ 324989 w 713446"/>
                <a:gd name="connsiteY628" fmla="*/ 668498 h 709797"/>
                <a:gd name="connsiteX629" fmla="*/ 325423 w 713446"/>
                <a:gd name="connsiteY629" fmla="*/ 666763 h 709797"/>
                <a:gd name="connsiteX630" fmla="*/ 325890 w 713446"/>
                <a:gd name="connsiteY630" fmla="*/ 665062 h 709797"/>
                <a:gd name="connsiteX631" fmla="*/ 326290 w 713446"/>
                <a:gd name="connsiteY631" fmla="*/ 663694 h 709797"/>
                <a:gd name="connsiteX632" fmla="*/ 326557 w 713446"/>
                <a:gd name="connsiteY632" fmla="*/ 662760 h 709797"/>
                <a:gd name="connsiteX633" fmla="*/ 327024 w 713446"/>
                <a:gd name="connsiteY633" fmla="*/ 661325 h 709797"/>
                <a:gd name="connsiteX634" fmla="*/ 327024 w 713446"/>
                <a:gd name="connsiteY634" fmla="*/ 661325 h 709797"/>
                <a:gd name="connsiteX635" fmla="*/ 327458 w 713446"/>
                <a:gd name="connsiteY635" fmla="*/ 660024 h 709797"/>
                <a:gd name="connsiteX636" fmla="*/ 327691 w 713446"/>
                <a:gd name="connsiteY636" fmla="*/ 659357 h 709797"/>
                <a:gd name="connsiteX637" fmla="*/ 327925 w 713446"/>
                <a:gd name="connsiteY637" fmla="*/ 658656 h 709797"/>
                <a:gd name="connsiteX638" fmla="*/ 327925 w 713446"/>
                <a:gd name="connsiteY638" fmla="*/ 658322 h 709797"/>
                <a:gd name="connsiteX639" fmla="*/ 327925 w 713446"/>
                <a:gd name="connsiteY639" fmla="*/ 657989 h 709797"/>
                <a:gd name="connsiteX640" fmla="*/ 329059 w 713446"/>
                <a:gd name="connsiteY640" fmla="*/ 655120 h 709797"/>
                <a:gd name="connsiteX641" fmla="*/ 329059 w 713446"/>
                <a:gd name="connsiteY641" fmla="*/ 654953 h 709797"/>
                <a:gd name="connsiteX642" fmla="*/ 329059 w 713446"/>
                <a:gd name="connsiteY642" fmla="*/ 654953 h 709797"/>
                <a:gd name="connsiteX643" fmla="*/ 329059 w 713446"/>
                <a:gd name="connsiteY643" fmla="*/ 654953 h 709797"/>
                <a:gd name="connsiteX644" fmla="*/ 330627 w 713446"/>
                <a:gd name="connsiteY644" fmla="*/ 651383 h 709797"/>
                <a:gd name="connsiteX645" fmla="*/ 330627 w 713446"/>
                <a:gd name="connsiteY645" fmla="*/ 651383 h 709797"/>
                <a:gd name="connsiteX646" fmla="*/ 330627 w 713446"/>
                <a:gd name="connsiteY646" fmla="*/ 651383 h 709797"/>
                <a:gd name="connsiteX647" fmla="*/ 331261 w 713446"/>
                <a:gd name="connsiteY647" fmla="*/ 650015 h 709797"/>
                <a:gd name="connsiteX648" fmla="*/ 331995 w 713446"/>
                <a:gd name="connsiteY648" fmla="*/ 648614 h 709797"/>
                <a:gd name="connsiteX649" fmla="*/ 332662 w 713446"/>
                <a:gd name="connsiteY649" fmla="*/ 647313 h 709797"/>
                <a:gd name="connsiteX650" fmla="*/ 332963 w 713446"/>
                <a:gd name="connsiteY650" fmla="*/ 646745 h 709797"/>
                <a:gd name="connsiteX651" fmla="*/ 333830 w 713446"/>
                <a:gd name="connsiteY651" fmla="*/ 645211 h 709797"/>
                <a:gd name="connsiteX652" fmla="*/ 335665 w 713446"/>
                <a:gd name="connsiteY652" fmla="*/ 642108 h 709797"/>
                <a:gd name="connsiteX653" fmla="*/ 335665 w 713446"/>
                <a:gd name="connsiteY653" fmla="*/ 642108 h 709797"/>
                <a:gd name="connsiteX654" fmla="*/ 336866 w 713446"/>
                <a:gd name="connsiteY654" fmla="*/ 640206 h 709797"/>
                <a:gd name="connsiteX655" fmla="*/ 337934 w 713446"/>
                <a:gd name="connsiteY655" fmla="*/ 638638 h 709797"/>
                <a:gd name="connsiteX656" fmla="*/ 339068 w 713446"/>
                <a:gd name="connsiteY656" fmla="*/ 637037 h 709797"/>
                <a:gd name="connsiteX657" fmla="*/ 339068 w 713446"/>
                <a:gd name="connsiteY657" fmla="*/ 636803 h 709797"/>
                <a:gd name="connsiteX658" fmla="*/ 340202 w 713446"/>
                <a:gd name="connsiteY658" fmla="*/ 635235 h 709797"/>
                <a:gd name="connsiteX659" fmla="*/ 341137 w 713446"/>
                <a:gd name="connsiteY659" fmla="*/ 634034 h 709797"/>
                <a:gd name="connsiteX660" fmla="*/ 342404 w 713446"/>
                <a:gd name="connsiteY660" fmla="*/ 632433 h 709797"/>
                <a:gd name="connsiteX661" fmla="*/ 342771 w 713446"/>
                <a:gd name="connsiteY661" fmla="*/ 631966 h 709797"/>
                <a:gd name="connsiteX662" fmla="*/ 344106 w 713446"/>
                <a:gd name="connsiteY662" fmla="*/ 630398 h 709797"/>
                <a:gd name="connsiteX663" fmla="*/ 345474 w 713446"/>
                <a:gd name="connsiteY663" fmla="*/ 628863 h 709797"/>
                <a:gd name="connsiteX664" fmla="*/ 345474 w 713446"/>
                <a:gd name="connsiteY664" fmla="*/ 628863 h 709797"/>
                <a:gd name="connsiteX665" fmla="*/ 347242 w 713446"/>
                <a:gd name="connsiteY665" fmla="*/ 626961 h 709797"/>
                <a:gd name="connsiteX666" fmla="*/ 347976 w 713446"/>
                <a:gd name="connsiteY666" fmla="*/ 626194 h 709797"/>
                <a:gd name="connsiteX667" fmla="*/ 348743 w 713446"/>
                <a:gd name="connsiteY667" fmla="*/ 625426 h 709797"/>
                <a:gd name="connsiteX668" fmla="*/ 349411 w 713446"/>
                <a:gd name="connsiteY668" fmla="*/ 624793 h 709797"/>
                <a:gd name="connsiteX669" fmla="*/ 350478 w 713446"/>
                <a:gd name="connsiteY669" fmla="*/ 623758 h 709797"/>
                <a:gd name="connsiteX670" fmla="*/ 350478 w 713446"/>
                <a:gd name="connsiteY670" fmla="*/ 623758 h 709797"/>
                <a:gd name="connsiteX671" fmla="*/ 351212 w 713446"/>
                <a:gd name="connsiteY671" fmla="*/ 623058 h 709797"/>
                <a:gd name="connsiteX672" fmla="*/ 351479 w 713446"/>
                <a:gd name="connsiteY672" fmla="*/ 622824 h 709797"/>
                <a:gd name="connsiteX673" fmla="*/ 352713 w 713446"/>
                <a:gd name="connsiteY673" fmla="*/ 621723 h 709797"/>
                <a:gd name="connsiteX674" fmla="*/ 353147 w 713446"/>
                <a:gd name="connsiteY674" fmla="*/ 621323 h 709797"/>
                <a:gd name="connsiteX675" fmla="*/ 354382 w 713446"/>
                <a:gd name="connsiteY675" fmla="*/ 620289 h 709797"/>
                <a:gd name="connsiteX676" fmla="*/ 354849 w 713446"/>
                <a:gd name="connsiteY676" fmla="*/ 619888 h 709797"/>
                <a:gd name="connsiteX677" fmla="*/ 355282 w 713446"/>
                <a:gd name="connsiteY677" fmla="*/ 619521 h 709797"/>
                <a:gd name="connsiteX678" fmla="*/ 356617 w 713446"/>
                <a:gd name="connsiteY678" fmla="*/ 618454 h 709797"/>
                <a:gd name="connsiteX679" fmla="*/ 356884 w 713446"/>
                <a:gd name="connsiteY679" fmla="*/ 618220 h 709797"/>
                <a:gd name="connsiteX680" fmla="*/ 356884 w 713446"/>
                <a:gd name="connsiteY680" fmla="*/ 618220 h 709797"/>
                <a:gd name="connsiteX681" fmla="*/ 357818 w 713446"/>
                <a:gd name="connsiteY681" fmla="*/ 617553 h 709797"/>
                <a:gd name="connsiteX682" fmla="*/ 358018 w 713446"/>
                <a:gd name="connsiteY682" fmla="*/ 617553 h 709797"/>
                <a:gd name="connsiteX683" fmla="*/ 359086 w 713446"/>
                <a:gd name="connsiteY683" fmla="*/ 616719 h 709797"/>
                <a:gd name="connsiteX684" fmla="*/ 359086 w 713446"/>
                <a:gd name="connsiteY684" fmla="*/ 616719 h 709797"/>
                <a:gd name="connsiteX685" fmla="*/ 359319 w 713446"/>
                <a:gd name="connsiteY685" fmla="*/ 616719 h 709797"/>
                <a:gd name="connsiteX686" fmla="*/ 360887 w 713446"/>
                <a:gd name="connsiteY686" fmla="*/ 615584 h 709797"/>
                <a:gd name="connsiteX687" fmla="*/ 360887 w 713446"/>
                <a:gd name="connsiteY687" fmla="*/ 615584 h 709797"/>
                <a:gd name="connsiteX688" fmla="*/ 362722 w 713446"/>
                <a:gd name="connsiteY688" fmla="*/ 614317 h 709797"/>
                <a:gd name="connsiteX689" fmla="*/ 362956 w 713446"/>
                <a:gd name="connsiteY689" fmla="*/ 614317 h 709797"/>
                <a:gd name="connsiteX690" fmla="*/ 364457 w 713446"/>
                <a:gd name="connsiteY690" fmla="*/ 613383 h 709797"/>
                <a:gd name="connsiteX691" fmla="*/ 364457 w 713446"/>
                <a:gd name="connsiteY691" fmla="*/ 613383 h 709797"/>
                <a:gd name="connsiteX692" fmla="*/ 365225 w 713446"/>
                <a:gd name="connsiteY692" fmla="*/ 612915 h 709797"/>
                <a:gd name="connsiteX693" fmla="*/ 368561 w 713446"/>
                <a:gd name="connsiteY693" fmla="*/ 610914 h 709797"/>
                <a:gd name="connsiteX694" fmla="*/ 369228 w 713446"/>
                <a:gd name="connsiteY694" fmla="*/ 610547 h 709797"/>
                <a:gd name="connsiteX695" fmla="*/ 369228 w 713446"/>
                <a:gd name="connsiteY695" fmla="*/ 610547 h 709797"/>
                <a:gd name="connsiteX696" fmla="*/ 371063 w 713446"/>
                <a:gd name="connsiteY696" fmla="*/ 609646 h 709797"/>
                <a:gd name="connsiteX697" fmla="*/ 373299 w 713446"/>
                <a:gd name="connsiteY697" fmla="*/ 608545 h 709797"/>
                <a:gd name="connsiteX698" fmla="*/ 375567 w 713446"/>
                <a:gd name="connsiteY698" fmla="*/ 607511 h 709797"/>
                <a:gd name="connsiteX699" fmla="*/ 377836 w 713446"/>
                <a:gd name="connsiteY699" fmla="*/ 606510 h 709797"/>
                <a:gd name="connsiteX700" fmla="*/ 377836 w 713446"/>
                <a:gd name="connsiteY700" fmla="*/ 606510 h 709797"/>
                <a:gd name="connsiteX701" fmla="*/ 379971 w 713446"/>
                <a:gd name="connsiteY701" fmla="*/ 605676 h 709797"/>
                <a:gd name="connsiteX702" fmla="*/ 380471 w 713446"/>
                <a:gd name="connsiteY702" fmla="*/ 605475 h 709797"/>
                <a:gd name="connsiteX703" fmla="*/ 381839 w 713446"/>
                <a:gd name="connsiteY703" fmla="*/ 604975 h 709797"/>
                <a:gd name="connsiteX704" fmla="*/ 382940 w 713446"/>
                <a:gd name="connsiteY704" fmla="*/ 604575 h 709797"/>
                <a:gd name="connsiteX705" fmla="*/ 384675 w 713446"/>
                <a:gd name="connsiteY705" fmla="*/ 604008 h 709797"/>
                <a:gd name="connsiteX706" fmla="*/ 385242 w 713446"/>
                <a:gd name="connsiteY706" fmla="*/ 603841 h 709797"/>
                <a:gd name="connsiteX707" fmla="*/ 386010 w 713446"/>
                <a:gd name="connsiteY707" fmla="*/ 603574 h 709797"/>
                <a:gd name="connsiteX708" fmla="*/ 386644 w 713446"/>
                <a:gd name="connsiteY708" fmla="*/ 603407 h 709797"/>
                <a:gd name="connsiteX709" fmla="*/ 386810 w 713446"/>
                <a:gd name="connsiteY709" fmla="*/ 603407 h 709797"/>
                <a:gd name="connsiteX710" fmla="*/ 386810 w 713446"/>
                <a:gd name="connsiteY710" fmla="*/ 603407 h 709797"/>
                <a:gd name="connsiteX711" fmla="*/ 387611 w 713446"/>
                <a:gd name="connsiteY711" fmla="*/ 603173 h 709797"/>
                <a:gd name="connsiteX712" fmla="*/ 388812 w 713446"/>
                <a:gd name="connsiteY712" fmla="*/ 602840 h 709797"/>
                <a:gd name="connsiteX713" fmla="*/ 389046 w 713446"/>
                <a:gd name="connsiteY713" fmla="*/ 602840 h 709797"/>
                <a:gd name="connsiteX714" fmla="*/ 389813 w 713446"/>
                <a:gd name="connsiteY714" fmla="*/ 602606 h 709797"/>
                <a:gd name="connsiteX715" fmla="*/ 391648 w 713446"/>
                <a:gd name="connsiteY715" fmla="*/ 602172 h 709797"/>
                <a:gd name="connsiteX716" fmla="*/ 393149 w 713446"/>
                <a:gd name="connsiteY716" fmla="*/ 601839 h 709797"/>
                <a:gd name="connsiteX717" fmla="*/ 393149 w 713446"/>
                <a:gd name="connsiteY717" fmla="*/ 601839 h 709797"/>
                <a:gd name="connsiteX718" fmla="*/ 394718 w 713446"/>
                <a:gd name="connsiteY718" fmla="*/ 601505 h 709797"/>
                <a:gd name="connsiteX719" fmla="*/ 397020 w 713446"/>
                <a:gd name="connsiteY719" fmla="*/ 601105 h 709797"/>
                <a:gd name="connsiteX720" fmla="*/ 412800 w 713446"/>
                <a:gd name="connsiteY720" fmla="*/ 599503 h 709797"/>
                <a:gd name="connsiteX721" fmla="*/ 415903 w 713446"/>
                <a:gd name="connsiteY721" fmla="*/ 599503 h 709797"/>
                <a:gd name="connsiteX722" fmla="*/ 417438 w 713446"/>
                <a:gd name="connsiteY722" fmla="*/ 599503 h 709797"/>
                <a:gd name="connsiteX723" fmla="*/ 418605 w 713446"/>
                <a:gd name="connsiteY723" fmla="*/ 599503 h 709797"/>
                <a:gd name="connsiteX724" fmla="*/ 419506 w 713446"/>
                <a:gd name="connsiteY724" fmla="*/ 599503 h 709797"/>
                <a:gd name="connsiteX725" fmla="*/ 420440 w 713446"/>
                <a:gd name="connsiteY725" fmla="*/ 599503 h 709797"/>
                <a:gd name="connsiteX726" fmla="*/ 421942 w 713446"/>
                <a:gd name="connsiteY726" fmla="*/ 599503 h 709797"/>
                <a:gd name="connsiteX727" fmla="*/ 423343 w 713446"/>
                <a:gd name="connsiteY727" fmla="*/ 599670 h 709797"/>
                <a:gd name="connsiteX728" fmla="*/ 424144 w 713446"/>
                <a:gd name="connsiteY728" fmla="*/ 599670 h 709797"/>
                <a:gd name="connsiteX729" fmla="*/ 424410 w 713446"/>
                <a:gd name="connsiteY729" fmla="*/ 599670 h 709797"/>
                <a:gd name="connsiteX730" fmla="*/ 425745 w 713446"/>
                <a:gd name="connsiteY730" fmla="*/ 599870 h 709797"/>
                <a:gd name="connsiteX731" fmla="*/ 427246 w 713446"/>
                <a:gd name="connsiteY731" fmla="*/ 600071 h 709797"/>
                <a:gd name="connsiteX732" fmla="*/ 428881 w 713446"/>
                <a:gd name="connsiteY732" fmla="*/ 600371 h 709797"/>
                <a:gd name="connsiteX733" fmla="*/ 430316 w 713446"/>
                <a:gd name="connsiteY733" fmla="*/ 600638 h 709797"/>
                <a:gd name="connsiteX734" fmla="*/ 430316 w 713446"/>
                <a:gd name="connsiteY734" fmla="*/ 600638 h 709797"/>
                <a:gd name="connsiteX735" fmla="*/ 431884 w 713446"/>
                <a:gd name="connsiteY735" fmla="*/ 600938 h 709797"/>
                <a:gd name="connsiteX736" fmla="*/ 432851 w 713446"/>
                <a:gd name="connsiteY736" fmla="*/ 601172 h 709797"/>
                <a:gd name="connsiteX737" fmla="*/ 432851 w 713446"/>
                <a:gd name="connsiteY737" fmla="*/ 601172 h 709797"/>
                <a:gd name="connsiteX738" fmla="*/ 433485 w 713446"/>
                <a:gd name="connsiteY738" fmla="*/ 601172 h 709797"/>
                <a:gd name="connsiteX739" fmla="*/ 434920 w 713446"/>
                <a:gd name="connsiteY739" fmla="*/ 601539 h 709797"/>
                <a:gd name="connsiteX740" fmla="*/ 436354 w 713446"/>
                <a:gd name="connsiteY740" fmla="*/ 601906 h 709797"/>
                <a:gd name="connsiteX741" fmla="*/ 436354 w 713446"/>
                <a:gd name="connsiteY741" fmla="*/ 601906 h 709797"/>
                <a:gd name="connsiteX742" fmla="*/ 438023 w 713446"/>
                <a:gd name="connsiteY742" fmla="*/ 602373 h 709797"/>
                <a:gd name="connsiteX743" fmla="*/ 438690 w 713446"/>
                <a:gd name="connsiteY743" fmla="*/ 602573 h 709797"/>
                <a:gd name="connsiteX744" fmla="*/ 439324 w 713446"/>
                <a:gd name="connsiteY744" fmla="*/ 602773 h 709797"/>
                <a:gd name="connsiteX745" fmla="*/ 441092 w 713446"/>
                <a:gd name="connsiteY745" fmla="*/ 603307 h 709797"/>
                <a:gd name="connsiteX746" fmla="*/ 441859 w 713446"/>
                <a:gd name="connsiteY746" fmla="*/ 603574 h 709797"/>
                <a:gd name="connsiteX747" fmla="*/ 443828 w 713446"/>
                <a:gd name="connsiteY747" fmla="*/ 604274 h 709797"/>
                <a:gd name="connsiteX748" fmla="*/ 446130 w 713446"/>
                <a:gd name="connsiteY748" fmla="*/ 605175 h 709797"/>
                <a:gd name="connsiteX749" fmla="*/ 447598 w 713446"/>
                <a:gd name="connsiteY749" fmla="*/ 605809 h 709797"/>
                <a:gd name="connsiteX750" fmla="*/ 447798 w 713446"/>
                <a:gd name="connsiteY750" fmla="*/ 605809 h 709797"/>
                <a:gd name="connsiteX751" fmla="*/ 448899 w 713446"/>
                <a:gd name="connsiteY751" fmla="*/ 606276 h 709797"/>
                <a:gd name="connsiteX752" fmla="*/ 449466 w 713446"/>
                <a:gd name="connsiteY752" fmla="*/ 606543 h 709797"/>
                <a:gd name="connsiteX753" fmla="*/ 450967 w 713446"/>
                <a:gd name="connsiteY753" fmla="*/ 607210 h 709797"/>
                <a:gd name="connsiteX754" fmla="*/ 452402 w 713446"/>
                <a:gd name="connsiteY754" fmla="*/ 607878 h 709797"/>
                <a:gd name="connsiteX755" fmla="*/ 452769 w 713446"/>
                <a:gd name="connsiteY755" fmla="*/ 608078 h 709797"/>
                <a:gd name="connsiteX756" fmla="*/ 452769 w 713446"/>
                <a:gd name="connsiteY756" fmla="*/ 608078 h 709797"/>
                <a:gd name="connsiteX757" fmla="*/ 453503 w 713446"/>
                <a:gd name="connsiteY757" fmla="*/ 608445 h 709797"/>
                <a:gd name="connsiteX758" fmla="*/ 453670 w 713446"/>
                <a:gd name="connsiteY758" fmla="*/ 608445 h 709797"/>
                <a:gd name="connsiteX759" fmla="*/ 455505 w 713446"/>
                <a:gd name="connsiteY759" fmla="*/ 609346 h 709797"/>
                <a:gd name="connsiteX760" fmla="*/ 455505 w 713446"/>
                <a:gd name="connsiteY760" fmla="*/ 609346 h 709797"/>
                <a:gd name="connsiteX761" fmla="*/ 457240 w 713446"/>
                <a:gd name="connsiteY761" fmla="*/ 610280 h 709797"/>
                <a:gd name="connsiteX762" fmla="*/ 457240 w 713446"/>
                <a:gd name="connsiteY762" fmla="*/ 610280 h 709797"/>
                <a:gd name="connsiteX763" fmla="*/ 459008 w 713446"/>
                <a:gd name="connsiteY763" fmla="*/ 611314 h 709797"/>
                <a:gd name="connsiteX764" fmla="*/ 459008 w 713446"/>
                <a:gd name="connsiteY764" fmla="*/ 611314 h 709797"/>
                <a:gd name="connsiteX765" fmla="*/ 460776 w 713446"/>
                <a:gd name="connsiteY765" fmla="*/ 612382 h 709797"/>
                <a:gd name="connsiteX766" fmla="*/ 462511 w 713446"/>
                <a:gd name="connsiteY766" fmla="*/ 613516 h 709797"/>
                <a:gd name="connsiteX767" fmla="*/ 463645 w 713446"/>
                <a:gd name="connsiteY767" fmla="*/ 614283 h 709797"/>
                <a:gd name="connsiteX768" fmla="*/ 463645 w 713446"/>
                <a:gd name="connsiteY768" fmla="*/ 614283 h 709797"/>
                <a:gd name="connsiteX769" fmla="*/ 464580 w 713446"/>
                <a:gd name="connsiteY769" fmla="*/ 614917 h 709797"/>
                <a:gd name="connsiteX770" fmla="*/ 465847 w 713446"/>
                <a:gd name="connsiteY770" fmla="*/ 615818 h 709797"/>
                <a:gd name="connsiteX771" fmla="*/ 467115 w 713446"/>
                <a:gd name="connsiteY771" fmla="*/ 616752 h 709797"/>
                <a:gd name="connsiteX772" fmla="*/ 467115 w 713446"/>
                <a:gd name="connsiteY772" fmla="*/ 616752 h 709797"/>
                <a:gd name="connsiteX773" fmla="*/ 467115 w 713446"/>
                <a:gd name="connsiteY773" fmla="*/ 616752 h 709797"/>
                <a:gd name="connsiteX774" fmla="*/ 467115 w 713446"/>
                <a:gd name="connsiteY774" fmla="*/ 616752 h 709797"/>
                <a:gd name="connsiteX775" fmla="*/ 467115 w 713446"/>
                <a:gd name="connsiteY775" fmla="*/ 616752 h 709797"/>
                <a:gd name="connsiteX776" fmla="*/ 467382 w 713446"/>
                <a:gd name="connsiteY776" fmla="*/ 616952 h 709797"/>
                <a:gd name="connsiteX777" fmla="*/ 468817 w 713446"/>
                <a:gd name="connsiteY777" fmla="*/ 618087 h 709797"/>
                <a:gd name="connsiteX778" fmla="*/ 470285 w 713446"/>
                <a:gd name="connsiteY778" fmla="*/ 619254 h 709797"/>
                <a:gd name="connsiteX779" fmla="*/ 471686 w 713446"/>
                <a:gd name="connsiteY779" fmla="*/ 620455 h 709797"/>
                <a:gd name="connsiteX780" fmla="*/ 471686 w 713446"/>
                <a:gd name="connsiteY780" fmla="*/ 620455 h 709797"/>
                <a:gd name="connsiteX781" fmla="*/ 471686 w 713446"/>
                <a:gd name="connsiteY781" fmla="*/ 620455 h 709797"/>
                <a:gd name="connsiteX782" fmla="*/ 472553 w 713446"/>
                <a:gd name="connsiteY782" fmla="*/ 621223 h 709797"/>
                <a:gd name="connsiteX783" fmla="*/ 472787 w 713446"/>
                <a:gd name="connsiteY783" fmla="*/ 621423 h 709797"/>
                <a:gd name="connsiteX784" fmla="*/ 473754 w 713446"/>
                <a:gd name="connsiteY784" fmla="*/ 622324 h 709797"/>
                <a:gd name="connsiteX785" fmla="*/ 474688 w 713446"/>
                <a:gd name="connsiteY785" fmla="*/ 623258 h 709797"/>
                <a:gd name="connsiteX786" fmla="*/ 474688 w 713446"/>
                <a:gd name="connsiteY786" fmla="*/ 623258 h 709797"/>
                <a:gd name="connsiteX787" fmla="*/ 476390 w 713446"/>
                <a:gd name="connsiteY787" fmla="*/ 624926 h 709797"/>
                <a:gd name="connsiteX788" fmla="*/ 476390 w 713446"/>
                <a:gd name="connsiteY788" fmla="*/ 624926 h 709797"/>
                <a:gd name="connsiteX789" fmla="*/ 476390 w 713446"/>
                <a:gd name="connsiteY789" fmla="*/ 624926 h 709797"/>
                <a:gd name="connsiteX790" fmla="*/ 476624 w 713446"/>
                <a:gd name="connsiteY790" fmla="*/ 625160 h 709797"/>
                <a:gd name="connsiteX791" fmla="*/ 476857 w 713446"/>
                <a:gd name="connsiteY791" fmla="*/ 625393 h 709797"/>
                <a:gd name="connsiteX792" fmla="*/ 477324 w 713446"/>
                <a:gd name="connsiteY792" fmla="*/ 625860 h 709797"/>
                <a:gd name="connsiteX793" fmla="*/ 477958 w 713446"/>
                <a:gd name="connsiteY793" fmla="*/ 626528 h 709797"/>
                <a:gd name="connsiteX794" fmla="*/ 479226 w 713446"/>
                <a:gd name="connsiteY794" fmla="*/ 627895 h 709797"/>
                <a:gd name="connsiteX795" fmla="*/ 482562 w 713446"/>
                <a:gd name="connsiteY795" fmla="*/ 631565 h 709797"/>
                <a:gd name="connsiteX796" fmla="*/ 483496 w 713446"/>
                <a:gd name="connsiteY796" fmla="*/ 632666 h 709797"/>
                <a:gd name="connsiteX797" fmla="*/ 483496 w 713446"/>
                <a:gd name="connsiteY797" fmla="*/ 632666 h 709797"/>
                <a:gd name="connsiteX798" fmla="*/ 484097 w 713446"/>
                <a:gd name="connsiteY798" fmla="*/ 633467 h 709797"/>
                <a:gd name="connsiteX799" fmla="*/ 484831 w 713446"/>
                <a:gd name="connsiteY799" fmla="*/ 634368 h 709797"/>
                <a:gd name="connsiteX800" fmla="*/ 485031 w 713446"/>
                <a:gd name="connsiteY800" fmla="*/ 634635 h 709797"/>
                <a:gd name="connsiteX801" fmla="*/ 486299 w 713446"/>
                <a:gd name="connsiteY801" fmla="*/ 636370 h 709797"/>
                <a:gd name="connsiteX802" fmla="*/ 486766 w 713446"/>
                <a:gd name="connsiteY802" fmla="*/ 637070 h 709797"/>
                <a:gd name="connsiteX803" fmla="*/ 488067 w 713446"/>
                <a:gd name="connsiteY803" fmla="*/ 638972 h 709797"/>
                <a:gd name="connsiteX804" fmla="*/ 489068 w 713446"/>
                <a:gd name="connsiteY804" fmla="*/ 640507 h 709797"/>
                <a:gd name="connsiteX805" fmla="*/ 489635 w 713446"/>
                <a:gd name="connsiteY805" fmla="*/ 641441 h 709797"/>
                <a:gd name="connsiteX806" fmla="*/ 490536 w 713446"/>
                <a:gd name="connsiteY806" fmla="*/ 642942 h 709797"/>
                <a:gd name="connsiteX807" fmla="*/ 491537 w 713446"/>
                <a:gd name="connsiteY807" fmla="*/ 644677 h 709797"/>
                <a:gd name="connsiteX808" fmla="*/ 491537 w 713446"/>
                <a:gd name="connsiteY808" fmla="*/ 644677 h 709797"/>
                <a:gd name="connsiteX809" fmla="*/ 491537 w 713446"/>
                <a:gd name="connsiteY809" fmla="*/ 644877 h 709797"/>
                <a:gd name="connsiteX810" fmla="*/ 492571 w 713446"/>
                <a:gd name="connsiteY810" fmla="*/ 646779 h 709797"/>
                <a:gd name="connsiteX811" fmla="*/ 494606 w 713446"/>
                <a:gd name="connsiteY811" fmla="*/ 650882 h 709797"/>
                <a:gd name="connsiteX812" fmla="*/ 495440 w 713446"/>
                <a:gd name="connsiteY812" fmla="*/ 652717 h 709797"/>
                <a:gd name="connsiteX813" fmla="*/ 496174 w 713446"/>
                <a:gd name="connsiteY813" fmla="*/ 654486 h 709797"/>
                <a:gd name="connsiteX814" fmla="*/ 496441 w 713446"/>
                <a:gd name="connsiteY814" fmla="*/ 655120 h 709797"/>
                <a:gd name="connsiteX815" fmla="*/ 498043 w 713446"/>
                <a:gd name="connsiteY815" fmla="*/ 659423 h 709797"/>
                <a:gd name="connsiteX816" fmla="*/ 499444 w 713446"/>
                <a:gd name="connsiteY816" fmla="*/ 663827 h 709797"/>
                <a:gd name="connsiteX817" fmla="*/ 500612 w 713446"/>
                <a:gd name="connsiteY817" fmla="*/ 668365 h 709797"/>
                <a:gd name="connsiteX818" fmla="*/ 501546 w 713446"/>
                <a:gd name="connsiteY818" fmla="*/ 672935 h 709797"/>
                <a:gd name="connsiteX819" fmla="*/ 502280 w 713446"/>
                <a:gd name="connsiteY819" fmla="*/ 677673 h 709797"/>
                <a:gd name="connsiteX820" fmla="*/ 502680 w 713446"/>
                <a:gd name="connsiteY820" fmla="*/ 677473 h 709797"/>
                <a:gd name="connsiteX821" fmla="*/ 506016 w 713446"/>
                <a:gd name="connsiteY821" fmla="*/ 675871 h 709797"/>
                <a:gd name="connsiteX822" fmla="*/ 506750 w 713446"/>
                <a:gd name="connsiteY822" fmla="*/ 675504 h 709797"/>
                <a:gd name="connsiteX823" fmla="*/ 510821 w 713446"/>
                <a:gd name="connsiteY823" fmla="*/ 673503 h 709797"/>
                <a:gd name="connsiteX824" fmla="*/ 509987 w 713446"/>
                <a:gd name="connsiteY824" fmla="*/ 668798 h 709797"/>
                <a:gd name="connsiteX825" fmla="*/ 508919 w 713446"/>
                <a:gd name="connsiteY825" fmla="*/ 664228 h 709797"/>
                <a:gd name="connsiteX826" fmla="*/ 507684 w 713446"/>
                <a:gd name="connsiteY826" fmla="*/ 659724 h 709797"/>
                <a:gd name="connsiteX827" fmla="*/ 506216 w 713446"/>
                <a:gd name="connsiteY827" fmla="*/ 655320 h 709797"/>
                <a:gd name="connsiteX828" fmla="*/ 505883 w 713446"/>
                <a:gd name="connsiteY828" fmla="*/ 654452 h 709797"/>
                <a:gd name="connsiteX829" fmla="*/ 504548 w 713446"/>
                <a:gd name="connsiteY829" fmla="*/ 651116 h 709797"/>
                <a:gd name="connsiteX830" fmla="*/ 502713 w 713446"/>
                <a:gd name="connsiteY830" fmla="*/ 646912 h 709797"/>
                <a:gd name="connsiteX831" fmla="*/ 500712 w 713446"/>
                <a:gd name="connsiteY831" fmla="*/ 642809 h 709797"/>
                <a:gd name="connsiteX832" fmla="*/ 656650 w 713446"/>
                <a:gd name="connsiteY832" fmla="*/ 469321 h 709797"/>
                <a:gd name="connsiteX833" fmla="*/ 660921 w 713446"/>
                <a:gd name="connsiteY833" fmla="*/ 470956 h 709797"/>
                <a:gd name="connsiteX834" fmla="*/ 665225 w 713446"/>
                <a:gd name="connsiteY834" fmla="*/ 472624 h 709797"/>
                <a:gd name="connsiteX835" fmla="*/ 669528 w 713446"/>
                <a:gd name="connsiteY835" fmla="*/ 474259 h 709797"/>
                <a:gd name="connsiteX836" fmla="*/ 673799 w 713446"/>
                <a:gd name="connsiteY836" fmla="*/ 475894 h 709797"/>
                <a:gd name="connsiteX837" fmla="*/ 678069 w 713446"/>
                <a:gd name="connsiteY837" fmla="*/ 477562 h 709797"/>
                <a:gd name="connsiteX838" fmla="*/ 682340 w 713446"/>
                <a:gd name="connsiteY838" fmla="*/ 479197 h 709797"/>
                <a:gd name="connsiteX839" fmla="*/ 686643 w 713446"/>
                <a:gd name="connsiteY839" fmla="*/ 480831 h 709797"/>
                <a:gd name="connsiteX840" fmla="*/ 687911 w 713446"/>
                <a:gd name="connsiteY840" fmla="*/ 477495 h 709797"/>
                <a:gd name="connsiteX841" fmla="*/ 688745 w 713446"/>
                <a:gd name="connsiteY841" fmla="*/ 475226 h 709797"/>
                <a:gd name="connsiteX842" fmla="*/ 688745 w 713446"/>
                <a:gd name="connsiteY842" fmla="*/ 475226 h 709797"/>
                <a:gd name="connsiteX843" fmla="*/ 689846 w 713446"/>
                <a:gd name="connsiteY843" fmla="*/ 472124 h 709797"/>
                <a:gd name="connsiteX844" fmla="*/ 690914 w 713446"/>
                <a:gd name="connsiteY844" fmla="*/ 469054 h 709797"/>
                <a:gd name="connsiteX845" fmla="*/ 686577 w 713446"/>
                <a:gd name="connsiteY845" fmla="*/ 467553 h 709797"/>
                <a:gd name="connsiteX846" fmla="*/ 682240 w 713446"/>
                <a:gd name="connsiteY846" fmla="*/ 466052 h 709797"/>
                <a:gd name="connsiteX847" fmla="*/ 682240 w 713446"/>
                <a:gd name="connsiteY847" fmla="*/ 466052 h 709797"/>
                <a:gd name="connsiteX848" fmla="*/ 677902 w 713446"/>
                <a:gd name="connsiteY848" fmla="*/ 464584 h 709797"/>
                <a:gd name="connsiteX849" fmla="*/ 673665 w 713446"/>
                <a:gd name="connsiteY849" fmla="*/ 463349 h 709797"/>
                <a:gd name="connsiteX850" fmla="*/ 669328 w 713446"/>
                <a:gd name="connsiteY850" fmla="*/ 461848 h 709797"/>
                <a:gd name="connsiteX851" fmla="*/ 664991 w 713446"/>
                <a:gd name="connsiteY851" fmla="*/ 460346 h 709797"/>
                <a:gd name="connsiteX852" fmla="*/ 660654 w 713446"/>
                <a:gd name="connsiteY852" fmla="*/ 458879 h 709797"/>
                <a:gd name="connsiteX853" fmla="*/ 651979 w 713446"/>
                <a:gd name="connsiteY853" fmla="*/ 455876 h 709797"/>
                <a:gd name="connsiteX854" fmla="*/ 669095 w 713446"/>
                <a:gd name="connsiteY854" fmla="*/ 358156 h 709797"/>
                <a:gd name="connsiteX855" fmla="*/ 678269 w 713446"/>
                <a:gd name="connsiteY855" fmla="*/ 358322 h 709797"/>
                <a:gd name="connsiteX856" fmla="*/ 682840 w 713446"/>
                <a:gd name="connsiteY856" fmla="*/ 358322 h 709797"/>
                <a:gd name="connsiteX857" fmla="*/ 687444 w 713446"/>
                <a:gd name="connsiteY857" fmla="*/ 358322 h 709797"/>
                <a:gd name="connsiteX858" fmla="*/ 692015 w 713446"/>
                <a:gd name="connsiteY858" fmla="*/ 358322 h 709797"/>
                <a:gd name="connsiteX859" fmla="*/ 696619 w 713446"/>
                <a:gd name="connsiteY859" fmla="*/ 358322 h 709797"/>
                <a:gd name="connsiteX860" fmla="*/ 701190 w 713446"/>
                <a:gd name="connsiteY860" fmla="*/ 358322 h 709797"/>
                <a:gd name="connsiteX861" fmla="*/ 705794 w 713446"/>
                <a:gd name="connsiteY861" fmla="*/ 358322 h 709797"/>
                <a:gd name="connsiteX862" fmla="*/ 710398 w 713446"/>
                <a:gd name="connsiteY862" fmla="*/ 358322 h 709797"/>
                <a:gd name="connsiteX863" fmla="*/ 710398 w 713446"/>
                <a:gd name="connsiteY863" fmla="*/ 352384 h 709797"/>
                <a:gd name="connsiteX864" fmla="*/ 713367 w 713446"/>
                <a:gd name="connsiteY864" fmla="*/ 349882 h 709797"/>
                <a:gd name="connsiteX865" fmla="*/ 88779 w 713446"/>
                <a:gd name="connsiteY865" fmla="*/ 136425 h 709797"/>
                <a:gd name="connsiteX866" fmla="*/ 84942 w 713446"/>
                <a:gd name="connsiteY866" fmla="*/ 133890 h 709797"/>
                <a:gd name="connsiteX867" fmla="*/ 175923 w 713446"/>
                <a:gd name="connsiteY867" fmla="*/ 54753 h 709797"/>
                <a:gd name="connsiteX868" fmla="*/ 178292 w 713446"/>
                <a:gd name="connsiteY868" fmla="*/ 58689 h 709797"/>
                <a:gd name="connsiteX869" fmla="*/ 180661 w 713446"/>
                <a:gd name="connsiteY869" fmla="*/ 62626 h 709797"/>
                <a:gd name="connsiteX870" fmla="*/ 92349 w 713446"/>
                <a:gd name="connsiteY870" fmla="*/ 139361 h 709797"/>
                <a:gd name="connsiteX871" fmla="*/ 88779 w 713446"/>
                <a:gd name="connsiteY871" fmla="*/ 136425 h 709797"/>
                <a:gd name="connsiteX872" fmla="*/ 23154 w 713446"/>
                <a:gd name="connsiteY872" fmla="*/ 393587 h 709797"/>
                <a:gd name="connsiteX873" fmla="*/ 18583 w 713446"/>
                <a:gd name="connsiteY873" fmla="*/ 394288 h 709797"/>
                <a:gd name="connsiteX874" fmla="*/ 14079 w 713446"/>
                <a:gd name="connsiteY874" fmla="*/ 395188 h 709797"/>
                <a:gd name="connsiteX875" fmla="*/ 9609 w 713446"/>
                <a:gd name="connsiteY875" fmla="*/ 396423 h 709797"/>
                <a:gd name="connsiteX876" fmla="*/ 5171 w 713446"/>
                <a:gd name="connsiteY876" fmla="*/ 397958 h 709797"/>
                <a:gd name="connsiteX877" fmla="*/ 2402 w 713446"/>
                <a:gd name="connsiteY877" fmla="*/ 353518 h 709797"/>
                <a:gd name="connsiteX878" fmla="*/ 25756 w 713446"/>
                <a:gd name="connsiteY878" fmla="*/ 226739 h 709797"/>
                <a:gd name="connsiteX879" fmla="*/ 29727 w 713446"/>
                <a:gd name="connsiteY879" fmla="*/ 229174 h 709797"/>
                <a:gd name="connsiteX880" fmla="*/ 33864 w 713446"/>
                <a:gd name="connsiteY880" fmla="*/ 231243 h 709797"/>
                <a:gd name="connsiteX881" fmla="*/ 38101 w 713446"/>
                <a:gd name="connsiteY881" fmla="*/ 232944 h 709797"/>
                <a:gd name="connsiteX882" fmla="*/ 42505 w 713446"/>
                <a:gd name="connsiteY882" fmla="*/ 234312 h 709797"/>
                <a:gd name="connsiteX883" fmla="*/ 23087 w 713446"/>
                <a:gd name="connsiteY883" fmla="*/ 393587 h 70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</a:cxnLst>
              <a:rect l="l" t="t" r="r" b="b"/>
              <a:pathLst>
                <a:path w="713446" h="709797">
                  <a:moveTo>
                    <a:pt x="713367" y="349882"/>
                  </a:moveTo>
                  <a:cubicBezTo>
                    <a:pt x="713367" y="348881"/>
                    <a:pt x="713367" y="347846"/>
                    <a:pt x="713367" y="346846"/>
                  </a:cubicBezTo>
                  <a:lnTo>
                    <a:pt x="708763" y="346846"/>
                  </a:lnTo>
                  <a:lnTo>
                    <a:pt x="708763" y="346846"/>
                  </a:lnTo>
                  <a:lnTo>
                    <a:pt x="704292" y="346846"/>
                  </a:lnTo>
                  <a:lnTo>
                    <a:pt x="699688" y="346846"/>
                  </a:lnTo>
                  <a:lnTo>
                    <a:pt x="695118" y="346846"/>
                  </a:lnTo>
                  <a:lnTo>
                    <a:pt x="690514" y="346846"/>
                  </a:lnTo>
                  <a:lnTo>
                    <a:pt x="685976" y="347479"/>
                  </a:lnTo>
                  <a:lnTo>
                    <a:pt x="681372" y="347479"/>
                  </a:lnTo>
                  <a:lnTo>
                    <a:pt x="672197" y="347479"/>
                  </a:lnTo>
                  <a:cubicBezTo>
                    <a:pt x="671623" y="314230"/>
                    <a:pt x="665792" y="281284"/>
                    <a:pt x="654915" y="249859"/>
                  </a:cubicBezTo>
                  <a:lnTo>
                    <a:pt x="663590" y="246857"/>
                  </a:lnTo>
                  <a:lnTo>
                    <a:pt x="667927" y="245389"/>
                  </a:lnTo>
                  <a:lnTo>
                    <a:pt x="672264" y="243887"/>
                  </a:lnTo>
                  <a:lnTo>
                    <a:pt x="676601" y="242386"/>
                  </a:lnTo>
                  <a:lnTo>
                    <a:pt x="680938" y="240885"/>
                  </a:lnTo>
                  <a:lnTo>
                    <a:pt x="685276" y="239383"/>
                  </a:lnTo>
                  <a:lnTo>
                    <a:pt x="689613" y="237915"/>
                  </a:lnTo>
                  <a:lnTo>
                    <a:pt x="693950" y="236414"/>
                  </a:lnTo>
                  <a:cubicBezTo>
                    <a:pt x="693683" y="235580"/>
                    <a:pt x="693383" y="234746"/>
                    <a:pt x="693083" y="233945"/>
                  </a:cubicBezTo>
                  <a:lnTo>
                    <a:pt x="691981" y="230776"/>
                  </a:lnTo>
                  <a:cubicBezTo>
                    <a:pt x="691581" y="229775"/>
                    <a:pt x="691214" y="228741"/>
                    <a:pt x="690814" y="227740"/>
                  </a:cubicBezTo>
                  <a:cubicBezTo>
                    <a:pt x="690414" y="226739"/>
                    <a:pt x="690046" y="225671"/>
                    <a:pt x="689646" y="224670"/>
                  </a:cubicBezTo>
                  <a:lnTo>
                    <a:pt x="685376" y="226305"/>
                  </a:lnTo>
                  <a:lnTo>
                    <a:pt x="681105" y="227973"/>
                  </a:lnTo>
                  <a:lnTo>
                    <a:pt x="681105" y="227973"/>
                  </a:lnTo>
                  <a:lnTo>
                    <a:pt x="672531" y="231309"/>
                  </a:lnTo>
                  <a:lnTo>
                    <a:pt x="668227" y="232944"/>
                  </a:lnTo>
                  <a:lnTo>
                    <a:pt x="663957" y="234579"/>
                  </a:lnTo>
                  <a:lnTo>
                    <a:pt x="659686" y="236247"/>
                  </a:lnTo>
                  <a:lnTo>
                    <a:pt x="659686" y="236247"/>
                  </a:lnTo>
                  <a:lnTo>
                    <a:pt x="651112" y="239584"/>
                  </a:lnTo>
                  <a:lnTo>
                    <a:pt x="638267" y="244521"/>
                  </a:lnTo>
                  <a:lnTo>
                    <a:pt x="625422" y="249459"/>
                  </a:lnTo>
                  <a:lnTo>
                    <a:pt x="612578" y="254330"/>
                  </a:lnTo>
                  <a:cubicBezTo>
                    <a:pt x="602135" y="227369"/>
                    <a:pt x="587495" y="202224"/>
                    <a:pt x="569206" y="179830"/>
                  </a:cubicBezTo>
                  <a:lnTo>
                    <a:pt x="579882" y="171156"/>
                  </a:lnTo>
                  <a:lnTo>
                    <a:pt x="590591" y="162515"/>
                  </a:lnTo>
                  <a:lnTo>
                    <a:pt x="601268" y="153874"/>
                  </a:lnTo>
                  <a:lnTo>
                    <a:pt x="608407" y="148069"/>
                  </a:lnTo>
                  <a:lnTo>
                    <a:pt x="611977" y="145200"/>
                  </a:lnTo>
                  <a:lnTo>
                    <a:pt x="615547" y="142297"/>
                  </a:lnTo>
                  <a:lnTo>
                    <a:pt x="619117" y="139428"/>
                  </a:lnTo>
                  <a:lnTo>
                    <a:pt x="622687" y="136525"/>
                  </a:lnTo>
                  <a:lnTo>
                    <a:pt x="626223" y="133656"/>
                  </a:lnTo>
                  <a:lnTo>
                    <a:pt x="629793" y="130753"/>
                  </a:lnTo>
                  <a:lnTo>
                    <a:pt x="633363" y="127884"/>
                  </a:lnTo>
                  <a:cubicBezTo>
                    <a:pt x="632118" y="126350"/>
                    <a:pt x="630851" y="124815"/>
                    <a:pt x="629560" y="123280"/>
                  </a:cubicBezTo>
                  <a:lnTo>
                    <a:pt x="628558" y="122112"/>
                  </a:lnTo>
                  <a:lnTo>
                    <a:pt x="628558" y="121912"/>
                  </a:lnTo>
                  <a:lnTo>
                    <a:pt x="626857" y="119910"/>
                  </a:lnTo>
                  <a:lnTo>
                    <a:pt x="625489" y="118342"/>
                  </a:lnTo>
                  <a:lnTo>
                    <a:pt x="622153" y="121378"/>
                  </a:lnTo>
                  <a:lnTo>
                    <a:pt x="618817" y="124381"/>
                  </a:lnTo>
                  <a:lnTo>
                    <a:pt x="615480" y="127384"/>
                  </a:lnTo>
                  <a:lnTo>
                    <a:pt x="612144" y="130386"/>
                  </a:lnTo>
                  <a:lnTo>
                    <a:pt x="608808" y="133389"/>
                  </a:lnTo>
                  <a:lnTo>
                    <a:pt x="605471" y="136392"/>
                  </a:lnTo>
                  <a:lnTo>
                    <a:pt x="602135" y="139394"/>
                  </a:lnTo>
                  <a:lnTo>
                    <a:pt x="595195" y="145400"/>
                  </a:lnTo>
                  <a:lnTo>
                    <a:pt x="584786" y="154441"/>
                  </a:lnTo>
                  <a:lnTo>
                    <a:pt x="574410" y="163449"/>
                  </a:lnTo>
                  <a:lnTo>
                    <a:pt x="564101" y="172491"/>
                  </a:lnTo>
                  <a:cubicBezTo>
                    <a:pt x="544741" y="150658"/>
                    <a:pt x="522054" y="132025"/>
                    <a:pt x="496875" y="117275"/>
                  </a:cubicBezTo>
                  <a:lnTo>
                    <a:pt x="503914" y="105498"/>
                  </a:lnTo>
                  <a:lnTo>
                    <a:pt x="510987" y="93721"/>
                  </a:lnTo>
                  <a:lnTo>
                    <a:pt x="518060" y="81910"/>
                  </a:lnTo>
                  <a:lnTo>
                    <a:pt x="522798" y="74070"/>
                  </a:lnTo>
                  <a:lnTo>
                    <a:pt x="525167" y="70133"/>
                  </a:lnTo>
                  <a:lnTo>
                    <a:pt x="527535" y="66196"/>
                  </a:lnTo>
                  <a:lnTo>
                    <a:pt x="529904" y="62259"/>
                  </a:lnTo>
                  <a:lnTo>
                    <a:pt x="532273" y="58322"/>
                  </a:lnTo>
                  <a:lnTo>
                    <a:pt x="534608" y="54386"/>
                  </a:lnTo>
                  <a:lnTo>
                    <a:pt x="536977" y="50449"/>
                  </a:lnTo>
                  <a:lnTo>
                    <a:pt x="539346" y="46512"/>
                  </a:lnTo>
                  <a:lnTo>
                    <a:pt x="539346" y="46512"/>
                  </a:lnTo>
                  <a:cubicBezTo>
                    <a:pt x="538545" y="46045"/>
                    <a:pt x="537745" y="45611"/>
                    <a:pt x="536944" y="45111"/>
                  </a:cubicBezTo>
                  <a:lnTo>
                    <a:pt x="534375" y="43609"/>
                  </a:lnTo>
                  <a:lnTo>
                    <a:pt x="533140" y="42909"/>
                  </a:lnTo>
                  <a:cubicBezTo>
                    <a:pt x="532140" y="42308"/>
                    <a:pt x="531105" y="41741"/>
                    <a:pt x="530071" y="41174"/>
                  </a:cubicBezTo>
                  <a:lnTo>
                    <a:pt x="528703" y="40407"/>
                  </a:lnTo>
                  <a:lnTo>
                    <a:pt x="528703" y="40407"/>
                  </a:lnTo>
                  <a:lnTo>
                    <a:pt x="526468" y="44410"/>
                  </a:lnTo>
                  <a:lnTo>
                    <a:pt x="526468" y="44410"/>
                  </a:lnTo>
                  <a:lnTo>
                    <a:pt x="524266" y="48414"/>
                  </a:lnTo>
                  <a:lnTo>
                    <a:pt x="519829" y="56454"/>
                  </a:lnTo>
                  <a:lnTo>
                    <a:pt x="517593" y="60458"/>
                  </a:lnTo>
                  <a:lnTo>
                    <a:pt x="515391" y="64428"/>
                  </a:lnTo>
                  <a:lnTo>
                    <a:pt x="513156" y="68431"/>
                  </a:lnTo>
                  <a:lnTo>
                    <a:pt x="508685" y="76472"/>
                  </a:lnTo>
                  <a:lnTo>
                    <a:pt x="502013" y="88516"/>
                  </a:lnTo>
                  <a:lnTo>
                    <a:pt x="495340" y="100560"/>
                  </a:lnTo>
                  <a:lnTo>
                    <a:pt x="488668" y="112571"/>
                  </a:lnTo>
                  <a:lnTo>
                    <a:pt x="484798" y="110469"/>
                  </a:lnTo>
                  <a:lnTo>
                    <a:pt x="481628" y="108834"/>
                  </a:lnTo>
                  <a:lnTo>
                    <a:pt x="478058" y="106999"/>
                  </a:lnTo>
                  <a:cubicBezTo>
                    <a:pt x="476857" y="106365"/>
                    <a:pt x="475656" y="105798"/>
                    <a:pt x="474455" y="105231"/>
                  </a:cubicBezTo>
                  <a:lnTo>
                    <a:pt x="471119" y="103629"/>
                  </a:lnTo>
                  <a:lnTo>
                    <a:pt x="464780" y="100793"/>
                  </a:lnTo>
                  <a:lnTo>
                    <a:pt x="461110" y="99225"/>
                  </a:lnTo>
                  <a:lnTo>
                    <a:pt x="457373" y="97724"/>
                  </a:lnTo>
                  <a:lnTo>
                    <a:pt x="455238" y="96890"/>
                  </a:lnTo>
                  <a:lnTo>
                    <a:pt x="452802" y="95956"/>
                  </a:lnTo>
                  <a:lnTo>
                    <a:pt x="450033" y="94955"/>
                  </a:lnTo>
                  <a:cubicBezTo>
                    <a:pt x="446697" y="93654"/>
                    <a:pt x="443060" y="92486"/>
                    <a:pt x="439524" y="91352"/>
                  </a:cubicBezTo>
                  <a:lnTo>
                    <a:pt x="436988" y="90551"/>
                  </a:lnTo>
                  <a:lnTo>
                    <a:pt x="435220" y="90017"/>
                  </a:lnTo>
                  <a:lnTo>
                    <a:pt x="433285" y="89450"/>
                  </a:lnTo>
                  <a:cubicBezTo>
                    <a:pt x="432351" y="89150"/>
                    <a:pt x="431450" y="88883"/>
                    <a:pt x="430483" y="88649"/>
                  </a:cubicBezTo>
                  <a:lnTo>
                    <a:pt x="427413" y="87782"/>
                  </a:lnTo>
                  <a:lnTo>
                    <a:pt x="425745" y="87248"/>
                  </a:lnTo>
                  <a:lnTo>
                    <a:pt x="422142" y="86347"/>
                  </a:lnTo>
                  <a:lnTo>
                    <a:pt x="421741" y="86347"/>
                  </a:lnTo>
                  <a:lnTo>
                    <a:pt x="418405" y="85513"/>
                  </a:lnTo>
                  <a:lnTo>
                    <a:pt x="414001" y="84512"/>
                  </a:lnTo>
                  <a:lnTo>
                    <a:pt x="410665" y="83845"/>
                  </a:lnTo>
                  <a:lnTo>
                    <a:pt x="407596" y="83245"/>
                  </a:lnTo>
                  <a:lnTo>
                    <a:pt x="410165" y="69899"/>
                  </a:lnTo>
                  <a:lnTo>
                    <a:pt x="412800" y="56387"/>
                  </a:lnTo>
                  <a:lnTo>
                    <a:pt x="415436" y="43042"/>
                  </a:lnTo>
                  <a:lnTo>
                    <a:pt x="417171" y="34034"/>
                  </a:lnTo>
                  <a:lnTo>
                    <a:pt x="418105" y="29530"/>
                  </a:lnTo>
                  <a:lnTo>
                    <a:pt x="419006" y="25026"/>
                  </a:lnTo>
                  <a:lnTo>
                    <a:pt x="419940" y="20522"/>
                  </a:lnTo>
                  <a:lnTo>
                    <a:pt x="420841" y="16018"/>
                  </a:lnTo>
                  <a:lnTo>
                    <a:pt x="421775" y="11514"/>
                  </a:lnTo>
                  <a:lnTo>
                    <a:pt x="422642" y="7010"/>
                  </a:lnTo>
                  <a:lnTo>
                    <a:pt x="423543" y="2506"/>
                  </a:lnTo>
                  <a:lnTo>
                    <a:pt x="420507" y="1939"/>
                  </a:lnTo>
                  <a:lnTo>
                    <a:pt x="417738" y="1439"/>
                  </a:lnTo>
                  <a:lnTo>
                    <a:pt x="411332" y="371"/>
                  </a:lnTo>
                  <a:lnTo>
                    <a:pt x="410598" y="4908"/>
                  </a:lnTo>
                  <a:lnTo>
                    <a:pt x="409898" y="9446"/>
                  </a:lnTo>
                  <a:lnTo>
                    <a:pt x="409164" y="13983"/>
                  </a:lnTo>
                  <a:lnTo>
                    <a:pt x="408463" y="18520"/>
                  </a:lnTo>
                  <a:lnTo>
                    <a:pt x="407729" y="23024"/>
                  </a:lnTo>
                  <a:lnTo>
                    <a:pt x="407062" y="27195"/>
                  </a:lnTo>
                  <a:lnTo>
                    <a:pt x="406028" y="31732"/>
                  </a:lnTo>
                  <a:lnTo>
                    <a:pt x="404593" y="40774"/>
                  </a:lnTo>
                  <a:cubicBezTo>
                    <a:pt x="371831" y="35656"/>
                    <a:pt x="338468" y="35656"/>
                    <a:pt x="305705" y="40774"/>
                  </a:cubicBezTo>
                  <a:lnTo>
                    <a:pt x="304271" y="31732"/>
                  </a:lnTo>
                  <a:lnTo>
                    <a:pt x="303570" y="27195"/>
                  </a:lnTo>
                  <a:lnTo>
                    <a:pt x="302836" y="22657"/>
                  </a:lnTo>
                  <a:lnTo>
                    <a:pt x="302102" y="18120"/>
                  </a:lnTo>
                  <a:lnTo>
                    <a:pt x="301401" y="13583"/>
                  </a:lnTo>
                  <a:lnTo>
                    <a:pt x="300701" y="9079"/>
                  </a:lnTo>
                  <a:lnTo>
                    <a:pt x="299967" y="4541"/>
                  </a:lnTo>
                  <a:lnTo>
                    <a:pt x="299233" y="-63"/>
                  </a:lnTo>
                  <a:cubicBezTo>
                    <a:pt x="297298" y="271"/>
                    <a:pt x="295329" y="571"/>
                    <a:pt x="293394" y="938"/>
                  </a:cubicBezTo>
                  <a:lnTo>
                    <a:pt x="290758" y="1405"/>
                  </a:lnTo>
                  <a:lnTo>
                    <a:pt x="289824" y="1572"/>
                  </a:lnTo>
                  <a:lnTo>
                    <a:pt x="286922" y="2106"/>
                  </a:lnTo>
                  <a:lnTo>
                    <a:pt x="287789" y="6610"/>
                  </a:lnTo>
                  <a:lnTo>
                    <a:pt x="288690" y="11114"/>
                  </a:lnTo>
                  <a:lnTo>
                    <a:pt x="289591" y="15618"/>
                  </a:lnTo>
                  <a:lnTo>
                    <a:pt x="290458" y="20122"/>
                  </a:lnTo>
                  <a:lnTo>
                    <a:pt x="291392" y="24626"/>
                  </a:lnTo>
                  <a:lnTo>
                    <a:pt x="292293" y="29130"/>
                  </a:lnTo>
                  <a:lnTo>
                    <a:pt x="293161" y="33634"/>
                  </a:lnTo>
                  <a:lnTo>
                    <a:pt x="294929" y="42642"/>
                  </a:lnTo>
                  <a:cubicBezTo>
                    <a:pt x="262417" y="49061"/>
                    <a:pt x="231126" y="60578"/>
                    <a:pt x="202213" y="76772"/>
                  </a:cubicBezTo>
                  <a:lnTo>
                    <a:pt x="197776" y="68732"/>
                  </a:lnTo>
                  <a:lnTo>
                    <a:pt x="197776" y="68732"/>
                  </a:lnTo>
                  <a:lnTo>
                    <a:pt x="195574" y="64728"/>
                  </a:lnTo>
                  <a:lnTo>
                    <a:pt x="193339" y="60725"/>
                  </a:lnTo>
                  <a:lnTo>
                    <a:pt x="191103" y="56688"/>
                  </a:lnTo>
                  <a:lnTo>
                    <a:pt x="188768" y="52684"/>
                  </a:lnTo>
                  <a:lnTo>
                    <a:pt x="186566" y="48647"/>
                  </a:lnTo>
                  <a:lnTo>
                    <a:pt x="186566" y="48647"/>
                  </a:lnTo>
                  <a:lnTo>
                    <a:pt x="184331" y="44610"/>
                  </a:lnTo>
                  <a:lnTo>
                    <a:pt x="182095" y="40607"/>
                  </a:lnTo>
                  <a:lnTo>
                    <a:pt x="179760" y="41941"/>
                  </a:lnTo>
                  <a:lnTo>
                    <a:pt x="179360" y="42175"/>
                  </a:lnTo>
                  <a:cubicBezTo>
                    <a:pt x="178526" y="42608"/>
                    <a:pt x="177758" y="43076"/>
                    <a:pt x="176957" y="43543"/>
                  </a:cubicBezTo>
                  <a:lnTo>
                    <a:pt x="171319" y="46879"/>
                  </a:lnTo>
                  <a:lnTo>
                    <a:pt x="167983" y="48947"/>
                  </a:lnTo>
                  <a:cubicBezTo>
                    <a:pt x="166848" y="49648"/>
                    <a:pt x="165714" y="50349"/>
                    <a:pt x="164646" y="51083"/>
                  </a:cubicBezTo>
                  <a:cubicBezTo>
                    <a:pt x="163579" y="51817"/>
                    <a:pt x="162411" y="52517"/>
                    <a:pt x="161310" y="53251"/>
                  </a:cubicBezTo>
                  <a:lnTo>
                    <a:pt x="157974" y="55420"/>
                  </a:lnTo>
                  <a:lnTo>
                    <a:pt x="153937" y="58189"/>
                  </a:lnTo>
                  <a:lnTo>
                    <a:pt x="151435" y="59890"/>
                  </a:lnTo>
                  <a:lnTo>
                    <a:pt x="148098" y="62193"/>
                  </a:lnTo>
                  <a:lnTo>
                    <a:pt x="144762" y="64495"/>
                  </a:lnTo>
                  <a:lnTo>
                    <a:pt x="141426" y="66863"/>
                  </a:lnTo>
                  <a:cubicBezTo>
                    <a:pt x="139324" y="68431"/>
                    <a:pt x="137222" y="70200"/>
                    <a:pt x="135154" y="71668"/>
                  </a:cubicBezTo>
                  <a:lnTo>
                    <a:pt x="132718" y="73569"/>
                  </a:lnTo>
                  <a:cubicBezTo>
                    <a:pt x="131751" y="74337"/>
                    <a:pt x="130750" y="75137"/>
                    <a:pt x="129815" y="75938"/>
                  </a:cubicBezTo>
                  <a:cubicBezTo>
                    <a:pt x="128347" y="77106"/>
                    <a:pt x="126879" y="78307"/>
                    <a:pt x="125445" y="79541"/>
                  </a:cubicBezTo>
                  <a:lnTo>
                    <a:pt x="122909" y="81677"/>
                  </a:lnTo>
                  <a:lnTo>
                    <a:pt x="119940" y="84245"/>
                  </a:lnTo>
                  <a:lnTo>
                    <a:pt x="117071" y="86781"/>
                  </a:lnTo>
                  <a:lnTo>
                    <a:pt x="113734" y="89684"/>
                  </a:lnTo>
                  <a:lnTo>
                    <a:pt x="110398" y="92620"/>
                  </a:lnTo>
                  <a:cubicBezTo>
                    <a:pt x="108630" y="94254"/>
                    <a:pt x="107062" y="95956"/>
                    <a:pt x="105194" y="97591"/>
                  </a:cubicBezTo>
                  <a:lnTo>
                    <a:pt x="105194" y="97591"/>
                  </a:lnTo>
                  <a:lnTo>
                    <a:pt x="102391" y="100326"/>
                  </a:lnTo>
                  <a:lnTo>
                    <a:pt x="99655" y="103162"/>
                  </a:lnTo>
                  <a:lnTo>
                    <a:pt x="96886" y="105998"/>
                  </a:lnTo>
                  <a:lnTo>
                    <a:pt x="94150" y="108834"/>
                  </a:lnTo>
                  <a:cubicBezTo>
                    <a:pt x="93216" y="109801"/>
                    <a:pt x="92549" y="110535"/>
                    <a:pt x="91782" y="111403"/>
                  </a:cubicBezTo>
                  <a:lnTo>
                    <a:pt x="91114" y="112104"/>
                  </a:lnTo>
                  <a:lnTo>
                    <a:pt x="89280" y="114139"/>
                  </a:lnTo>
                  <a:lnTo>
                    <a:pt x="88212" y="115306"/>
                  </a:lnTo>
                  <a:lnTo>
                    <a:pt x="86711" y="117008"/>
                  </a:lnTo>
                  <a:lnTo>
                    <a:pt x="85643" y="118209"/>
                  </a:lnTo>
                  <a:lnTo>
                    <a:pt x="83908" y="120211"/>
                  </a:lnTo>
                  <a:lnTo>
                    <a:pt x="81773" y="122713"/>
                  </a:lnTo>
                  <a:lnTo>
                    <a:pt x="80672" y="124047"/>
                  </a:lnTo>
                  <a:lnTo>
                    <a:pt x="79571" y="125382"/>
                  </a:lnTo>
                  <a:cubicBezTo>
                    <a:pt x="79004" y="126016"/>
                    <a:pt x="78470" y="126683"/>
                    <a:pt x="77936" y="127350"/>
                  </a:cubicBezTo>
                  <a:lnTo>
                    <a:pt x="76034" y="129719"/>
                  </a:lnTo>
                  <a:lnTo>
                    <a:pt x="74333" y="131821"/>
                  </a:lnTo>
                  <a:lnTo>
                    <a:pt x="73032" y="133489"/>
                  </a:lnTo>
                  <a:lnTo>
                    <a:pt x="70062" y="137326"/>
                  </a:lnTo>
                  <a:cubicBezTo>
                    <a:pt x="73068" y="138283"/>
                    <a:pt x="75968" y="139558"/>
                    <a:pt x="78703" y="141129"/>
                  </a:cubicBezTo>
                  <a:cubicBezTo>
                    <a:pt x="80051" y="141873"/>
                    <a:pt x="81356" y="142697"/>
                    <a:pt x="82607" y="143598"/>
                  </a:cubicBezTo>
                  <a:cubicBezTo>
                    <a:pt x="83865" y="144469"/>
                    <a:pt x="85069" y="145416"/>
                    <a:pt x="86210" y="146434"/>
                  </a:cubicBezTo>
                  <a:cubicBezTo>
                    <a:pt x="87381" y="147485"/>
                    <a:pt x="88495" y="148599"/>
                    <a:pt x="89546" y="149770"/>
                  </a:cubicBezTo>
                  <a:cubicBezTo>
                    <a:pt x="90614" y="150905"/>
                    <a:pt x="91615" y="152106"/>
                    <a:pt x="92582" y="153340"/>
                  </a:cubicBezTo>
                  <a:cubicBezTo>
                    <a:pt x="93570" y="154621"/>
                    <a:pt x="94484" y="155959"/>
                    <a:pt x="95318" y="157344"/>
                  </a:cubicBezTo>
                  <a:cubicBezTo>
                    <a:pt x="95652" y="157844"/>
                    <a:pt x="95952" y="158378"/>
                    <a:pt x="96252" y="158878"/>
                  </a:cubicBezTo>
                  <a:lnTo>
                    <a:pt x="96786" y="159879"/>
                  </a:lnTo>
                  <a:cubicBezTo>
                    <a:pt x="96953" y="160246"/>
                    <a:pt x="97187" y="160647"/>
                    <a:pt x="97387" y="161047"/>
                  </a:cubicBezTo>
                  <a:lnTo>
                    <a:pt x="97687" y="161714"/>
                  </a:lnTo>
                  <a:cubicBezTo>
                    <a:pt x="97777" y="161874"/>
                    <a:pt x="97857" y="162041"/>
                    <a:pt x="97920" y="162215"/>
                  </a:cubicBezTo>
                  <a:lnTo>
                    <a:pt x="97920" y="162215"/>
                  </a:lnTo>
                  <a:lnTo>
                    <a:pt x="97920" y="162215"/>
                  </a:lnTo>
                  <a:lnTo>
                    <a:pt x="97920" y="162215"/>
                  </a:lnTo>
                  <a:cubicBezTo>
                    <a:pt x="98014" y="162385"/>
                    <a:pt x="98091" y="162565"/>
                    <a:pt x="98154" y="162749"/>
                  </a:cubicBezTo>
                  <a:cubicBezTo>
                    <a:pt x="98154" y="162949"/>
                    <a:pt x="98154" y="162915"/>
                    <a:pt x="98154" y="162982"/>
                  </a:cubicBezTo>
                  <a:lnTo>
                    <a:pt x="98154" y="162982"/>
                  </a:lnTo>
                  <a:cubicBezTo>
                    <a:pt x="98421" y="163616"/>
                    <a:pt x="98688" y="164250"/>
                    <a:pt x="98921" y="164917"/>
                  </a:cubicBezTo>
                  <a:cubicBezTo>
                    <a:pt x="99155" y="165584"/>
                    <a:pt x="99288" y="165918"/>
                    <a:pt x="99455" y="166452"/>
                  </a:cubicBezTo>
                  <a:lnTo>
                    <a:pt x="99455" y="166452"/>
                  </a:lnTo>
                  <a:lnTo>
                    <a:pt x="99455" y="166452"/>
                  </a:lnTo>
                  <a:cubicBezTo>
                    <a:pt x="99655" y="166986"/>
                    <a:pt x="99825" y="167533"/>
                    <a:pt x="99956" y="168087"/>
                  </a:cubicBezTo>
                  <a:lnTo>
                    <a:pt x="99956" y="168387"/>
                  </a:lnTo>
                  <a:cubicBezTo>
                    <a:pt x="99956" y="168787"/>
                    <a:pt x="100189" y="169221"/>
                    <a:pt x="100289" y="169655"/>
                  </a:cubicBezTo>
                  <a:lnTo>
                    <a:pt x="100489" y="170455"/>
                  </a:lnTo>
                  <a:lnTo>
                    <a:pt x="100690" y="171390"/>
                  </a:lnTo>
                  <a:cubicBezTo>
                    <a:pt x="100706" y="171656"/>
                    <a:pt x="100706" y="171923"/>
                    <a:pt x="100690" y="172190"/>
                  </a:cubicBezTo>
                  <a:cubicBezTo>
                    <a:pt x="100690" y="172457"/>
                    <a:pt x="100690" y="172691"/>
                    <a:pt x="100856" y="172924"/>
                  </a:cubicBezTo>
                  <a:lnTo>
                    <a:pt x="101057" y="174225"/>
                  </a:lnTo>
                  <a:lnTo>
                    <a:pt x="101057" y="174225"/>
                  </a:lnTo>
                  <a:cubicBezTo>
                    <a:pt x="101057" y="174693"/>
                    <a:pt x="101057" y="175160"/>
                    <a:pt x="101223" y="175560"/>
                  </a:cubicBezTo>
                  <a:cubicBezTo>
                    <a:pt x="101207" y="175870"/>
                    <a:pt x="101207" y="176184"/>
                    <a:pt x="101223" y="176494"/>
                  </a:cubicBezTo>
                  <a:lnTo>
                    <a:pt x="101223" y="178162"/>
                  </a:lnTo>
                  <a:lnTo>
                    <a:pt x="101223" y="182233"/>
                  </a:lnTo>
                  <a:cubicBezTo>
                    <a:pt x="101257" y="182743"/>
                    <a:pt x="101257" y="183257"/>
                    <a:pt x="101223" y="183767"/>
                  </a:cubicBezTo>
                  <a:lnTo>
                    <a:pt x="101223" y="183767"/>
                  </a:lnTo>
                  <a:cubicBezTo>
                    <a:pt x="101223" y="184668"/>
                    <a:pt x="101223" y="185669"/>
                    <a:pt x="100957" y="186603"/>
                  </a:cubicBezTo>
                  <a:cubicBezTo>
                    <a:pt x="100690" y="187537"/>
                    <a:pt x="100957" y="187571"/>
                    <a:pt x="100723" y="188071"/>
                  </a:cubicBezTo>
                  <a:lnTo>
                    <a:pt x="100723" y="188071"/>
                  </a:lnTo>
                  <a:cubicBezTo>
                    <a:pt x="100723" y="188071"/>
                    <a:pt x="100723" y="188305"/>
                    <a:pt x="100723" y="188438"/>
                  </a:cubicBezTo>
                  <a:lnTo>
                    <a:pt x="100723" y="188438"/>
                  </a:lnTo>
                  <a:cubicBezTo>
                    <a:pt x="100740" y="188648"/>
                    <a:pt x="100740" y="188862"/>
                    <a:pt x="100723" y="189072"/>
                  </a:cubicBezTo>
                  <a:lnTo>
                    <a:pt x="100723" y="189072"/>
                  </a:lnTo>
                  <a:lnTo>
                    <a:pt x="100723" y="189539"/>
                  </a:lnTo>
                  <a:cubicBezTo>
                    <a:pt x="100723" y="189539"/>
                    <a:pt x="100723" y="189539"/>
                    <a:pt x="100723" y="189539"/>
                  </a:cubicBezTo>
                  <a:cubicBezTo>
                    <a:pt x="100723" y="189539"/>
                    <a:pt x="100723" y="190006"/>
                    <a:pt x="100723" y="190206"/>
                  </a:cubicBezTo>
                  <a:lnTo>
                    <a:pt x="100723" y="190206"/>
                  </a:lnTo>
                  <a:cubicBezTo>
                    <a:pt x="100740" y="190406"/>
                    <a:pt x="100740" y="190607"/>
                    <a:pt x="100723" y="190807"/>
                  </a:cubicBezTo>
                  <a:cubicBezTo>
                    <a:pt x="100723" y="191007"/>
                    <a:pt x="100723" y="191241"/>
                    <a:pt x="100556" y="191441"/>
                  </a:cubicBezTo>
                  <a:lnTo>
                    <a:pt x="100556" y="191774"/>
                  </a:lnTo>
                  <a:cubicBezTo>
                    <a:pt x="100573" y="192008"/>
                    <a:pt x="100573" y="192241"/>
                    <a:pt x="100556" y="192475"/>
                  </a:cubicBezTo>
                  <a:cubicBezTo>
                    <a:pt x="100389" y="193076"/>
                    <a:pt x="100223" y="193676"/>
                    <a:pt x="100022" y="194243"/>
                  </a:cubicBezTo>
                  <a:lnTo>
                    <a:pt x="100022" y="194610"/>
                  </a:lnTo>
                  <a:lnTo>
                    <a:pt x="99822" y="195277"/>
                  </a:lnTo>
                  <a:cubicBezTo>
                    <a:pt x="99555" y="196011"/>
                    <a:pt x="99288" y="196712"/>
                    <a:pt x="98988" y="197446"/>
                  </a:cubicBezTo>
                  <a:lnTo>
                    <a:pt x="98788" y="197913"/>
                  </a:lnTo>
                  <a:lnTo>
                    <a:pt x="98788" y="197913"/>
                  </a:lnTo>
                  <a:cubicBezTo>
                    <a:pt x="98114" y="199558"/>
                    <a:pt x="97320" y="201153"/>
                    <a:pt x="96419" y="202684"/>
                  </a:cubicBezTo>
                  <a:cubicBezTo>
                    <a:pt x="96186" y="203118"/>
                    <a:pt x="95952" y="203552"/>
                    <a:pt x="95685" y="203985"/>
                  </a:cubicBezTo>
                  <a:lnTo>
                    <a:pt x="94951" y="205086"/>
                  </a:lnTo>
                  <a:cubicBezTo>
                    <a:pt x="94517" y="205787"/>
                    <a:pt x="94050" y="206454"/>
                    <a:pt x="93550" y="207121"/>
                  </a:cubicBezTo>
                  <a:lnTo>
                    <a:pt x="92916" y="207989"/>
                  </a:lnTo>
                  <a:cubicBezTo>
                    <a:pt x="92682" y="208256"/>
                    <a:pt x="92382" y="208689"/>
                    <a:pt x="92082" y="209023"/>
                  </a:cubicBezTo>
                  <a:lnTo>
                    <a:pt x="92082" y="209023"/>
                  </a:lnTo>
                  <a:lnTo>
                    <a:pt x="91315" y="209924"/>
                  </a:lnTo>
                  <a:lnTo>
                    <a:pt x="90414" y="210958"/>
                  </a:lnTo>
                  <a:cubicBezTo>
                    <a:pt x="90080" y="211292"/>
                    <a:pt x="89813" y="211625"/>
                    <a:pt x="89480" y="211926"/>
                  </a:cubicBezTo>
                  <a:lnTo>
                    <a:pt x="89146" y="212293"/>
                  </a:lnTo>
                  <a:lnTo>
                    <a:pt x="88779" y="212660"/>
                  </a:lnTo>
                  <a:lnTo>
                    <a:pt x="88779" y="212660"/>
                  </a:lnTo>
                  <a:lnTo>
                    <a:pt x="87878" y="213560"/>
                  </a:lnTo>
                  <a:cubicBezTo>
                    <a:pt x="87421" y="214031"/>
                    <a:pt x="86931" y="214465"/>
                    <a:pt x="86410" y="214862"/>
                  </a:cubicBezTo>
                  <a:lnTo>
                    <a:pt x="85610" y="215529"/>
                  </a:lnTo>
                  <a:lnTo>
                    <a:pt x="85610" y="215529"/>
                  </a:lnTo>
                  <a:lnTo>
                    <a:pt x="85610" y="215529"/>
                  </a:lnTo>
                  <a:lnTo>
                    <a:pt x="85376" y="215696"/>
                  </a:lnTo>
                  <a:lnTo>
                    <a:pt x="84675" y="216263"/>
                  </a:lnTo>
                  <a:lnTo>
                    <a:pt x="83741" y="216963"/>
                  </a:lnTo>
                  <a:lnTo>
                    <a:pt x="82941" y="217531"/>
                  </a:lnTo>
                  <a:lnTo>
                    <a:pt x="82473" y="217864"/>
                  </a:lnTo>
                  <a:lnTo>
                    <a:pt x="82006" y="218165"/>
                  </a:lnTo>
                  <a:lnTo>
                    <a:pt x="81339" y="218598"/>
                  </a:lnTo>
                  <a:lnTo>
                    <a:pt x="80939" y="218865"/>
                  </a:lnTo>
                  <a:lnTo>
                    <a:pt x="79971" y="219432"/>
                  </a:lnTo>
                  <a:lnTo>
                    <a:pt x="78970" y="219999"/>
                  </a:lnTo>
                  <a:lnTo>
                    <a:pt x="78603" y="220233"/>
                  </a:lnTo>
                  <a:lnTo>
                    <a:pt x="77469" y="220800"/>
                  </a:lnTo>
                  <a:lnTo>
                    <a:pt x="76135" y="221467"/>
                  </a:lnTo>
                  <a:lnTo>
                    <a:pt x="75234" y="221868"/>
                  </a:lnTo>
                  <a:lnTo>
                    <a:pt x="75034" y="221868"/>
                  </a:lnTo>
                  <a:lnTo>
                    <a:pt x="74833" y="221868"/>
                  </a:lnTo>
                  <a:lnTo>
                    <a:pt x="74833" y="221868"/>
                  </a:lnTo>
                  <a:lnTo>
                    <a:pt x="74833" y="221868"/>
                  </a:lnTo>
                  <a:lnTo>
                    <a:pt x="73632" y="222335"/>
                  </a:lnTo>
                  <a:lnTo>
                    <a:pt x="72231" y="222869"/>
                  </a:lnTo>
                  <a:lnTo>
                    <a:pt x="71230" y="223202"/>
                  </a:lnTo>
                  <a:lnTo>
                    <a:pt x="70963" y="223202"/>
                  </a:lnTo>
                  <a:lnTo>
                    <a:pt x="70696" y="223202"/>
                  </a:lnTo>
                  <a:lnTo>
                    <a:pt x="69328" y="223603"/>
                  </a:lnTo>
                  <a:cubicBezTo>
                    <a:pt x="68328" y="223903"/>
                    <a:pt x="67327" y="224136"/>
                    <a:pt x="66326" y="224337"/>
                  </a:cubicBezTo>
                  <a:lnTo>
                    <a:pt x="66326" y="224337"/>
                  </a:lnTo>
                  <a:lnTo>
                    <a:pt x="64858" y="224604"/>
                  </a:lnTo>
                  <a:lnTo>
                    <a:pt x="63623" y="224804"/>
                  </a:lnTo>
                  <a:lnTo>
                    <a:pt x="63623" y="224804"/>
                  </a:lnTo>
                  <a:lnTo>
                    <a:pt x="62556" y="225071"/>
                  </a:lnTo>
                  <a:lnTo>
                    <a:pt x="62556" y="225071"/>
                  </a:lnTo>
                  <a:lnTo>
                    <a:pt x="61421" y="225071"/>
                  </a:lnTo>
                  <a:lnTo>
                    <a:pt x="59153" y="225071"/>
                  </a:lnTo>
                  <a:lnTo>
                    <a:pt x="55816" y="225071"/>
                  </a:lnTo>
                  <a:cubicBezTo>
                    <a:pt x="54212" y="225044"/>
                    <a:pt x="52607" y="224931"/>
                    <a:pt x="51012" y="224737"/>
                  </a:cubicBezTo>
                  <a:cubicBezTo>
                    <a:pt x="47919" y="224347"/>
                    <a:pt x="44880" y="223629"/>
                    <a:pt x="41937" y="222602"/>
                  </a:cubicBezTo>
                  <a:cubicBezTo>
                    <a:pt x="40503" y="222101"/>
                    <a:pt x="39068" y="221534"/>
                    <a:pt x="37700" y="220900"/>
                  </a:cubicBezTo>
                  <a:cubicBezTo>
                    <a:pt x="36333" y="220266"/>
                    <a:pt x="34931" y="219532"/>
                    <a:pt x="33597" y="218732"/>
                  </a:cubicBezTo>
                  <a:cubicBezTo>
                    <a:pt x="32255" y="217958"/>
                    <a:pt x="30961" y="217100"/>
                    <a:pt x="29727" y="216163"/>
                  </a:cubicBezTo>
                  <a:cubicBezTo>
                    <a:pt x="28436" y="215235"/>
                    <a:pt x="27211" y="214221"/>
                    <a:pt x="26057" y="213127"/>
                  </a:cubicBezTo>
                  <a:cubicBezTo>
                    <a:pt x="25423" y="214528"/>
                    <a:pt x="24856" y="215896"/>
                    <a:pt x="24322" y="217297"/>
                  </a:cubicBezTo>
                  <a:lnTo>
                    <a:pt x="23855" y="218398"/>
                  </a:lnTo>
                  <a:cubicBezTo>
                    <a:pt x="23841" y="218498"/>
                    <a:pt x="23841" y="218598"/>
                    <a:pt x="23855" y="218698"/>
                  </a:cubicBezTo>
                  <a:lnTo>
                    <a:pt x="22754" y="221467"/>
                  </a:lnTo>
                  <a:lnTo>
                    <a:pt x="22754" y="221934"/>
                  </a:lnTo>
                  <a:lnTo>
                    <a:pt x="22754" y="222168"/>
                  </a:lnTo>
                  <a:cubicBezTo>
                    <a:pt x="22740" y="222268"/>
                    <a:pt x="22740" y="222368"/>
                    <a:pt x="22754" y="222468"/>
                  </a:cubicBezTo>
                  <a:lnTo>
                    <a:pt x="22520" y="222969"/>
                  </a:lnTo>
                  <a:cubicBezTo>
                    <a:pt x="22120" y="223970"/>
                    <a:pt x="21753" y="224971"/>
                    <a:pt x="21386" y="225938"/>
                  </a:cubicBezTo>
                  <a:lnTo>
                    <a:pt x="19985" y="229741"/>
                  </a:lnTo>
                  <a:cubicBezTo>
                    <a:pt x="19517" y="231009"/>
                    <a:pt x="19050" y="232277"/>
                    <a:pt x="18617" y="233578"/>
                  </a:cubicBezTo>
                  <a:cubicBezTo>
                    <a:pt x="18183" y="234879"/>
                    <a:pt x="17716" y="236114"/>
                    <a:pt x="17316" y="237382"/>
                  </a:cubicBezTo>
                  <a:cubicBezTo>
                    <a:pt x="16448" y="239950"/>
                    <a:pt x="15581" y="242553"/>
                    <a:pt x="14780" y="245122"/>
                  </a:cubicBezTo>
                  <a:cubicBezTo>
                    <a:pt x="14380" y="246423"/>
                    <a:pt x="13979" y="247724"/>
                    <a:pt x="13612" y="249025"/>
                  </a:cubicBezTo>
                  <a:cubicBezTo>
                    <a:pt x="13245" y="250326"/>
                    <a:pt x="12845" y="251628"/>
                    <a:pt x="12445" y="252929"/>
                  </a:cubicBezTo>
                  <a:cubicBezTo>
                    <a:pt x="12044" y="254230"/>
                    <a:pt x="11944" y="254697"/>
                    <a:pt x="11711" y="255598"/>
                  </a:cubicBezTo>
                  <a:cubicBezTo>
                    <a:pt x="11711" y="255598"/>
                    <a:pt x="11711" y="255598"/>
                    <a:pt x="11711" y="255831"/>
                  </a:cubicBezTo>
                  <a:lnTo>
                    <a:pt x="11177" y="257733"/>
                  </a:lnTo>
                  <a:cubicBezTo>
                    <a:pt x="10643" y="259668"/>
                    <a:pt x="10142" y="261570"/>
                    <a:pt x="9675" y="263505"/>
                  </a:cubicBezTo>
                  <a:cubicBezTo>
                    <a:pt x="9675" y="264172"/>
                    <a:pt x="9308" y="264839"/>
                    <a:pt x="9142" y="265540"/>
                  </a:cubicBezTo>
                  <a:lnTo>
                    <a:pt x="8608" y="267809"/>
                  </a:lnTo>
                  <a:lnTo>
                    <a:pt x="8608" y="267809"/>
                  </a:lnTo>
                  <a:cubicBezTo>
                    <a:pt x="8374" y="268743"/>
                    <a:pt x="8141" y="269710"/>
                    <a:pt x="7941" y="270644"/>
                  </a:cubicBezTo>
                  <a:lnTo>
                    <a:pt x="7941" y="271011"/>
                  </a:lnTo>
                  <a:cubicBezTo>
                    <a:pt x="7607" y="272413"/>
                    <a:pt x="7307" y="273814"/>
                    <a:pt x="7040" y="275215"/>
                  </a:cubicBezTo>
                  <a:lnTo>
                    <a:pt x="6339" y="278551"/>
                  </a:lnTo>
                  <a:lnTo>
                    <a:pt x="5972" y="280253"/>
                  </a:lnTo>
                  <a:lnTo>
                    <a:pt x="5271" y="283856"/>
                  </a:lnTo>
                  <a:cubicBezTo>
                    <a:pt x="5271" y="284690"/>
                    <a:pt x="4971" y="285491"/>
                    <a:pt x="4804" y="286325"/>
                  </a:cubicBezTo>
                  <a:cubicBezTo>
                    <a:pt x="4638" y="287159"/>
                    <a:pt x="4504" y="288060"/>
                    <a:pt x="4337" y="288927"/>
                  </a:cubicBezTo>
                  <a:cubicBezTo>
                    <a:pt x="3370" y="294366"/>
                    <a:pt x="2536" y="299837"/>
                    <a:pt x="1835" y="305375"/>
                  </a:cubicBezTo>
                  <a:cubicBezTo>
                    <a:pt x="1635" y="306743"/>
                    <a:pt x="1468" y="308111"/>
                    <a:pt x="1301" y="309512"/>
                  </a:cubicBezTo>
                  <a:lnTo>
                    <a:pt x="901" y="313016"/>
                  </a:lnTo>
                  <a:cubicBezTo>
                    <a:pt x="901" y="313316"/>
                    <a:pt x="901" y="313649"/>
                    <a:pt x="901" y="313983"/>
                  </a:cubicBezTo>
                  <a:cubicBezTo>
                    <a:pt x="901" y="315251"/>
                    <a:pt x="634" y="316552"/>
                    <a:pt x="534" y="317853"/>
                  </a:cubicBezTo>
                  <a:cubicBezTo>
                    <a:pt x="434" y="319154"/>
                    <a:pt x="267" y="320522"/>
                    <a:pt x="167" y="321890"/>
                  </a:cubicBezTo>
                  <a:lnTo>
                    <a:pt x="167" y="324125"/>
                  </a:lnTo>
                  <a:cubicBezTo>
                    <a:pt x="167" y="325160"/>
                    <a:pt x="0" y="326194"/>
                    <a:pt x="-67" y="327228"/>
                  </a:cubicBezTo>
                  <a:lnTo>
                    <a:pt x="-67" y="328896"/>
                  </a:lnTo>
                  <a:cubicBezTo>
                    <a:pt x="-67" y="329830"/>
                    <a:pt x="-67" y="330731"/>
                    <a:pt x="-67" y="331665"/>
                  </a:cubicBezTo>
                  <a:lnTo>
                    <a:pt x="-67" y="331832"/>
                  </a:lnTo>
                  <a:lnTo>
                    <a:pt x="-67" y="333200"/>
                  </a:lnTo>
                  <a:lnTo>
                    <a:pt x="-67" y="333567"/>
                  </a:lnTo>
                  <a:lnTo>
                    <a:pt x="-67" y="335902"/>
                  </a:lnTo>
                  <a:lnTo>
                    <a:pt x="-67" y="336103"/>
                  </a:lnTo>
                  <a:lnTo>
                    <a:pt x="-67" y="337938"/>
                  </a:lnTo>
                  <a:cubicBezTo>
                    <a:pt x="-67" y="338705"/>
                    <a:pt x="-67" y="339506"/>
                    <a:pt x="-67" y="340306"/>
                  </a:cubicBezTo>
                  <a:lnTo>
                    <a:pt x="-67" y="340473"/>
                  </a:lnTo>
                  <a:lnTo>
                    <a:pt x="-67" y="341975"/>
                  </a:lnTo>
                  <a:cubicBezTo>
                    <a:pt x="-67" y="342775"/>
                    <a:pt x="-67" y="343576"/>
                    <a:pt x="-67" y="344410"/>
                  </a:cubicBezTo>
                  <a:cubicBezTo>
                    <a:pt x="-67" y="345244"/>
                    <a:pt x="-67" y="346045"/>
                    <a:pt x="-67" y="346846"/>
                  </a:cubicBezTo>
                  <a:cubicBezTo>
                    <a:pt x="-67" y="347646"/>
                    <a:pt x="-67" y="348547"/>
                    <a:pt x="-67" y="349414"/>
                  </a:cubicBezTo>
                  <a:lnTo>
                    <a:pt x="-67" y="358689"/>
                  </a:lnTo>
                  <a:cubicBezTo>
                    <a:pt x="-67" y="359957"/>
                    <a:pt x="-67" y="361225"/>
                    <a:pt x="-67" y="362459"/>
                  </a:cubicBezTo>
                  <a:lnTo>
                    <a:pt x="-67" y="363894"/>
                  </a:lnTo>
                  <a:cubicBezTo>
                    <a:pt x="-67" y="364962"/>
                    <a:pt x="-67" y="365996"/>
                    <a:pt x="-67" y="367030"/>
                  </a:cubicBezTo>
                  <a:lnTo>
                    <a:pt x="-67" y="367497"/>
                  </a:lnTo>
                  <a:lnTo>
                    <a:pt x="-67" y="367497"/>
                  </a:lnTo>
                  <a:cubicBezTo>
                    <a:pt x="-67" y="367497"/>
                    <a:pt x="-67" y="367497"/>
                    <a:pt x="-67" y="367497"/>
                  </a:cubicBezTo>
                  <a:cubicBezTo>
                    <a:pt x="-67" y="368865"/>
                    <a:pt x="-67" y="370200"/>
                    <a:pt x="-67" y="371534"/>
                  </a:cubicBezTo>
                  <a:lnTo>
                    <a:pt x="-67" y="371768"/>
                  </a:lnTo>
                  <a:cubicBezTo>
                    <a:pt x="-67" y="372502"/>
                    <a:pt x="-67" y="373202"/>
                    <a:pt x="-67" y="373936"/>
                  </a:cubicBezTo>
                  <a:lnTo>
                    <a:pt x="-67" y="374870"/>
                  </a:lnTo>
                  <a:cubicBezTo>
                    <a:pt x="-67" y="375538"/>
                    <a:pt x="-67" y="376205"/>
                    <a:pt x="-67" y="376872"/>
                  </a:cubicBezTo>
                  <a:cubicBezTo>
                    <a:pt x="-83" y="377129"/>
                    <a:pt x="-83" y="377383"/>
                    <a:pt x="-67" y="377640"/>
                  </a:cubicBezTo>
                  <a:cubicBezTo>
                    <a:pt x="-83" y="377916"/>
                    <a:pt x="-83" y="378197"/>
                    <a:pt x="-67" y="378474"/>
                  </a:cubicBezTo>
                  <a:cubicBezTo>
                    <a:pt x="-67" y="379408"/>
                    <a:pt x="-67" y="380209"/>
                    <a:pt x="100" y="381076"/>
                  </a:cubicBezTo>
                  <a:cubicBezTo>
                    <a:pt x="267" y="381943"/>
                    <a:pt x="100" y="383178"/>
                    <a:pt x="367" y="384212"/>
                  </a:cubicBezTo>
                  <a:lnTo>
                    <a:pt x="367" y="385580"/>
                  </a:lnTo>
                  <a:cubicBezTo>
                    <a:pt x="367" y="386481"/>
                    <a:pt x="567" y="387448"/>
                    <a:pt x="634" y="388416"/>
                  </a:cubicBezTo>
                  <a:cubicBezTo>
                    <a:pt x="701" y="389383"/>
                    <a:pt x="834" y="390184"/>
                    <a:pt x="901" y="391051"/>
                  </a:cubicBezTo>
                  <a:lnTo>
                    <a:pt x="1401" y="395656"/>
                  </a:lnTo>
                  <a:lnTo>
                    <a:pt x="1702" y="398124"/>
                  </a:lnTo>
                  <a:cubicBezTo>
                    <a:pt x="1702" y="398692"/>
                    <a:pt x="1702" y="399225"/>
                    <a:pt x="1935" y="399793"/>
                  </a:cubicBezTo>
                  <a:lnTo>
                    <a:pt x="1935" y="399793"/>
                  </a:lnTo>
                  <a:cubicBezTo>
                    <a:pt x="2336" y="403129"/>
                    <a:pt x="2803" y="406165"/>
                    <a:pt x="3303" y="409301"/>
                  </a:cubicBezTo>
                  <a:cubicBezTo>
                    <a:pt x="4704" y="408600"/>
                    <a:pt x="6139" y="407933"/>
                    <a:pt x="7640" y="407333"/>
                  </a:cubicBezTo>
                  <a:cubicBezTo>
                    <a:pt x="9142" y="406732"/>
                    <a:pt x="10509" y="406198"/>
                    <a:pt x="12011" y="405698"/>
                  </a:cubicBezTo>
                  <a:cubicBezTo>
                    <a:pt x="13512" y="405197"/>
                    <a:pt x="14947" y="404764"/>
                    <a:pt x="16448" y="404363"/>
                  </a:cubicBezTo>
                  <a:cubicBezTo>
                    <a:pt x="17950" y="403963"/>
                    <a:pt x="19417" y="403663"/>
                    <a:pt x="20952" y="403362"/>
                  </a:cubicBezTo>
                  <a:lnTo>
                    <a:pt x="20952" y="403362"/>
                  </a:lnTo>
                  <a:cubicBezTo>
                    <a:pt x="22453" y="403096"/>
                    <a:pt x="23955" y="402862"/>
                    <a:pt x="25490" y="402662"/>
                  </a:cubicBezTo>
                  <a:cubicBezTo>
                    <a:pt x="27024" y="402462"/>
                    <a:pt x="28526" y="402362"/>
                    <a:pt x="30060" y="402295"/>
                  </a:cubicBezTo>
                  <a:cubicBezTo>
                    <a:pt x="31595" y="402228"/>
                    <a:pt x="32563" y="402295"/>
                    <a:pt x="33830" y="402295"/>
                  </a:cubicBezTo>
                  <a:lnTo>
                    <a:pt x="36666" y="402295"/>
                  </a:lnTo>
                  <a:lnTo>
                    <a:pt x="38101" y="402295"/>
                  </a:lnTo>
                  <a:lnTo>
                    <a:pt x="39535" y="402295"/>
                  </a:lnTo>
                  <a:lnTo>
                    <a:pt x="40603" y="402295"/>
                  </a:lnTo>
                  <a:lnTo>
                    <a:pt x="40603" y="402295"/>
                  </a:lnTo>
                  <a:lnTo>
                    <a:pt x="41704" y="402295"/>
                  </a:lnTo>
                  <a:lnTo>
                    <a:pt x="44039" y="402595"/>
                  </a:lnTo>
                  <a:lnTo>
                    <a:pt x="44039" y="402595"/>
                  </a:lnTo>
                  <a:lnTo>
                    <a:pt x="46074" y="402929"/>
                  </a:lnTo>
                  <a:lnTo>
                    <a:pt x="46074" y="402929"/>
                  </a:lnTo>
                  <a:lnTo>
                    <a:pt x="46408" y="402929"/>
                  </a:lnTo>
                  <a:lnTo>
                    <a:pt x="46775" y="402929"/>
                  </a:lnTo>
                  <a:lnTo>
                    <a:pt x="46775" y="402929"/>
                  </a:lnTo>
                  <a:lnTo>
                    <a:pt x="47275" y="402929"/>
                  </a:lnTo>
                  <a:lnTo>
                    <a:pt x="47576" y="402929"/>
                  </a:lnTo>
                  <a:lnTo>
                    <a:pt x="47943" y="402929"/>
                  </a:lnTo>
                  <a:lnTo>
                    <a:pt x="49511" y="403296"/>
                  </a:lnTo>
                  <a:lnTo>
                    <a:pt x="50378" y="403529"/>
                  </a:lnTo>
                  <a:lnTo>
                    <a:pt x="51246" y="403729"/>
                  </a:lnTo>
                  <a:lnTo>
                    <a:pt x="53181" y="404263"/>
                  </a:lnTo>
                  <a:lnTo>
                    <a:pt x="55016" y="404830"/>
                  </a:lnTo>
                  <a:lnTo>
                    <a:pt x="56617" y="405364"/>
                  </a:lnTo>
                  <a:lnTo>
                    <a:pt x="58519" y="406098"/>
                  </a:lnTo>
                  <a:lnTo>
                    <a:pt x="60621" y="406932"/>
                  </a:lnTo>
                  <a:lnTo>
                    <a:pt x="60921" y="406932"/>
                  </a:lnTo>
                  <a:lnTo>
                    <a:pt x="61688" y="407266"/>
                  </a:lnTo>
                  <a:lnTo>
                    <a:pt x="62489" y="407633"/>
                  </a:lnTo>
                  <a:lnTo>
                    <a:pt x="62956" y="407866"/>
                  </a:lnTo>
                  <a:lnTo>
                    <a:pt x="64024" y="408367"/>
                  </a:lnTo>
                  <a:lnTo>
                    <a:pt x="64791" y="408734"/>
                  </a:lnTo>
                  <a:lnTo>
                    <a:pt x="65892" y="409334"/>
                  </a:lnTo>
                  <a:lnTo>
                    <a:pt x="66659" y="409735"/>
                  </a:lnTo>
                  <a:lnTo>
                    <a:pt x="66659" y="409735"/>
                  </a:lnTo>
                  <a:lnTo>
                    <a:pt x="67961" y="410435"/>
                  </a:lnTo>
                  <a:lnTo>
                    <a:pt x="68127" y="410435"/>
                  </a:lnTo>
                  <a:lnTo>
                    <a:pt x="68895" y="410903"/>
                  </a:lnTo>
                  <a:lnTo>
                    <a:pt x="70463" y="411837"/>
                  </a:lnTo>
                  <a:lnTo>
                    <a:pt x="70863" y="412070"/>
                  </a:lnTo>
                  <a:lnTo>
                    <a:pt x="71764" y="412637"/>
                  </a:lnTo>
                  <a:lnTo>
                    <a:pt x="72264" y="413004"/>
                  </a:lnTo>
                  <a:lnTo>
                    <a:pt x="72464" y="413004"/>
                  </a:lnTo>
                  <a:lnTo>
                    <a:pt x="74199" y="414239"/>
                  </a:lnTo>
                  <a:lnTo>
                    <a:pt x="74199" y="414239"/>
                  </a:lnTo>
                  <a:lnTo>
                    <a:pt x="75868" y="415507"/>
                  </a:lnTo>
                  <a:lnTo>
                    <a:pt x="77469" y="416808"/>
                  </a:lnTo>
                  <a:lnTo>
                    <a:pt x="78203" y="417408"/>
                  </a:lnTo>
                  <a:lnTo>
                    <a:pt x="79037" y="418142"/>
                  </a:lnTo>
                  <a:lnTo>
                    <a:pt x="80572" y="419510"/>
                  </a:lnTo>
                  <a:lnTo>
                    <a:pt x="81506" y="420444"/>
                  </a:lnTo>
                  <a:lnTo>
                    <a:pt x="82040" y="420978"/>
                  </a:lnTo>
                  <a:lnTo>
                    <a:pt x="82774" y="421712"/>
                  </a:lnTo>
                  <a:lnTo>
                    <a:pt x="83474" y="422446"/>
                  </a:lnTo>
                  <a:lnTo>
                    <a:pt x="83474" y="422446"/>
                  </a:lnTo>
                  <a:cubicBezTo>
                    <a:pt x="83975" y="422946"/>
                    <a:pt x="84408" y="423447"/>
                    <a:pt x="84876" y="423981"/>
                  </a:cubicBezTo>
                  <a:lnTo>
                    <a:pt x="85443" y="424581"/>
                  </a:lnTo>
                  <a:lnTo>
                    <a:pt x="86077" y="425349"/>
                  </a:lnTo>
                  <a:lnTo>
                    <a:pt x="86310" y="425616"/>
                  </a:lnTo>
                  <a:lnTo>
                    <a:pt x="86544" y="425882"/>
                  </a:lnTo>
                  <a:lnTo>
                    <a:pt x="86544" y="425882"/>
                  </a:lnTo>
                  <a:lnTo>
                    <a:pt x="87545" y="427117"/>
                  </a:lnTo>
                  <a:lnTo>
                    <a:pt x="87711" y="427317"/>
                  </a:lnTo>
                  <a:lnTo>
                    <a:pt x="88712" y="428652"/>
                  </a:lnTo>
                  <a:lnTo>
                    <a:pt x="88712" y="428652"/>
                  </a:lnTo>
                  <a:lnTo>
                    <a:pt x="89246" y="429352"/>
                  </a:lnTo>
                  <a:lnTo>
                    <a:pt x="90013" y="430453"/>
                  </a:lnTo>
                  <a:cubicBezTo>
                    <a:pt x="90247" y="430820"/>
                    <a:pt x="90681" y="431354"/>
                    <a:pt x="90981" y="431888"/>
                  </a:cubicBezTo>
                  <a:cubicBezTo>
                    <a:pt x="91281" y="432422"/>
                    <a:pt x="91748" y="433055"/>
                    <a:pt x="92115" y="433623"/>
                  </a:cubicBezTo>
                  <a:lnTo>
                    <a:pt x="92616" y="434490"/>
                  </a:lnTo>
                  <a:cubicBezTo>
                    <a:pt x="93150" y="435324"/>
                    <a:pt x="93617" y="436192"/>
                    <a:pt x="94084" y="437059"/>
                  </a:cubicBezTo>
                  <a:lnTo>
                    <a:pt x="94084" y="437059"/>
                  </a:lnTo>
                  <a:lnTo>
                    <a:pt x="94517" y="437860"/>
                  </a:lnTo>
                  <a:lnTo>
                    <a:pt x="94517" y="437860"/>
                  </a:lnTo>
                  <a:lnTo>
                    <a:pt x="95218" y="439228"/>
                  </a:lnTo>
                  <a:lnTo>
                    <a:pt x="95218" y="439228"/>
                  </a:lnTo>
                  <a:cubicBezTo>
                    <a:pt x="95485" y="439761"/>
                    <a:pt x="95752" y="440329"/>
                    <a:pt x="95985" y="440862"/>
                  </a:cubicBezTo>
                  <a:lnTo>
                    <a:pt x="96186" y="441263"/>
                  </a:lnTo>
                  <a:cubicBezTo>
                    <a:pt x="96352" y="441663"/>
                    <a:pt x="96553" y="442097"/>
                    <a:pt x="96719" y="442531"/>
                  </a:cubicBezTo>
                  <a:cubicBezTo>
                    <a:pt x="97220" y="443698"/>
                    <a:pt x="97687" y="444899"/>
                    <a:pt x="98121" y="446100"/>
                  </a:cubicBezTo>
                  <a:cubicBezTo>
                    <a:pt x="98121" y="446534"/>
                    <a:pt x="98454" y="447001"/>
                    <a:pt x="98588" y="447468"/>
                  </a:cubicBezTo>
                  <a:cubicBezTo>
                    <a:pt x="98721" y="447935"/>
                    <a:pt x="98921" y="448369"/>
                    <a:pt x="99055" y="448836"/>
                  </a:cubicBezTo>
                  <a:cubicBezTo>
                    <a:pt x="99188" y="449303"/>
                    <a:pt x="99322" y="449670"/>
                    <a:pt x="99422" y="450071"/>
                  </a:cubicBezTo>
                  <a:cubicBezTo>
                    <a:pt x="99689" y="451005"/>
                    <a:pt x="99956" y="452006"/>
                    <a:pt x="100189" y="452973"/>
                  </a:cubicBezTo>
                  <a:lnTo>
                    <a:pt x="100189" y="452973"/>
                  </a:lnTo>
                  <a:lnTo>
                    <a:pt x="100189" y="453640"/>
                  </a:lnTo>
                  <a:lnTo>
                    <a:pt x="100189" y="453874"/>
                  </a:lnTo>
                  <a:lnTo>
                    <a:pt x="100189" y="453874"/>
                  </a:lnTo>
                  <a:lnTo>
                    <a:pt x="100423" y="454875"/>
                  </a:lnTo>
                  <a:cubicBezTo>
                    <a:pt x="100423" y="455475"/>
                    <a:pt x="100656" y="456076"/>
                    <a:pt x="100790" y="456710"/>
                  </a:cubicBezTo>
                  <a:cubicBezTo>
                    <a:pt x="100770" y="456887"/>
                    <a:pt x="100770" y="457067"/>
                    <a:pt x="100790" y="457244"/>
                  </a:cubicBezTo>
                  <a:cubicBezTo>
                    <a:pt x="100790" y="457577"/>
                    <a:pt x="100790" y="457911"/>
                    <a:pt x="100790" y="458278"/>
                  </a:cubicBezTo>
                  <a:cubicBezTo>
                    <a:pt x="100773" y="458421"/>
                    <a:pt x="100773" y="458568"/>
                    <a:pt x="100790" y="458712"/>
                  </a:cubicBezTo>
                  <a:cubicBezTo>
                    <a:pt x="100790" y="459145"/>
                    <a:pt x="100790" y="459646"/>
                    <a:pt x="100790" y="460046"/>
                  </a:cubicBezTo>
                  <a:lnTo>
                    <a:pt x="100790" y="460380"/>
                  </a:lnTo>
                  <a:lnTo>
                    <a:pt x="100790" y="460380"/>
                  </a:lnTo>
                  <a:cubicBezTo>
                    <a:pt x="100806" y="460670"/>
                    <a:pt x="100806" y="460957"/>
                    <a:pt x="100790" y="461247"/>
                  </a:cubicBezTo>
                  <a:cubicBezTo>
                    <a:pt x="100790" y="461748"/>
                    <a:pt x="100790" y="462248"/>
                    <a:pt x="100790" y="462782"/>
                  </a:cubicBezTo>
                  <a:lnTo>
                    <a:pt x="100790" y="463049"/>
                  </a:lnTo>
                  <a:cubicBezTo>
                    <a:pt x="100790" y="463683"/>
                    <a:pt x="100790" y="464317"/>
                    <a:pt x="100790" y="464884"/>
                  </a:cubicBezTo>
                  <a:cubicBezTo>
                    <a:pt x="100773" y="465161"/>
                    <a:pt x="100773" y="465441"/>
                    <a:pt x="100790" y="465718"/>
                  </a:cubicBezTo>
                  <a:lnTo>
                    <a:pt x="100790" y="471223"/>
                  </a:lnTo>
                  <a:cubicBezTo>
                    <a:pt x="100790" y="471823"/>
                    <a:pt x="100790" y="472457"/>
                    <a:pt x="100790" y="473124"/>
                  </a:cubicBezTo>
                  <a:cubicBezTo>
                    <a:pt x="100806" y="473425"/>
                    <a:pt x="100806" y="473725"/>
                    <a:pt x="100790" y="474025"/>
                  </a:cubicBezTo>
                  <a:cubicBezTo>
                    <a:pt x="100790" y="474359"/>
                    <a:pt x="100790" y="474793"/>
                    <a:pt x="100790" y="475160"/>
                  </a:cubicBezTo>
                  <a:cubicBezTo>
                    <a:pt x="100766" y="475720"/>
                    <a:pt x="100713" y="476274"/>
                    <a:pt x="100623" y="476828"/>
                  </a:cubicBezTo>
                  <a:cubicBezTo>
                    <a:pt x="100623" y="477395"/>
                    <a:pt x="100623" y="478096"/>
                    <a:pt x="100389" y="478729"/>
                  </a:cubicBezTo>
                  <a:cubicBezTo>
                    <a:pt x="100156" y="479363"/>
                    <a:pt x="100389" y="479697"/>
                    <a:pt x="100156" y="480197"/>
                  </a:cubicBezTo>
                  <a:lnTo>
                    <a:pt x="100156" y="480364"/>
                  </a:lnTo>
                  <a:cubicBezTo>
                    <a:pt x="100172" y="480665"/>
                    <a:pt x="100172" y="480965"/>
                    <a:pt x="100156" y="481265"/>
                  </a:cubicBezTo>
                  <a:cubicBezTo>
                    <a:pt x="100156" y="481265"/>
                    <a:pt x="100156" y="481265"/>
                    <a:pt x="100156" y="481265"/>
                  </a:cubicBezTo>
                  <a:cubicBezTo>
                    <a:pt x="100169" y="481408"/>
                    <a:pt x="100169" y="481555"/>
                    <a:pt x="100156" y="481699"/>
                  </a:cubicBezTo>
                  <a:cubicBezTo>
                    <a:pt x="100156" y="481699"/>
                    <a:pt x="100156" y="481699"/>
                    <a:pt x="100156" y="481699"/>
                  </a:cubicBezTo>
                  <a:cubicBezTo>
                    <a:pt x="100156" y="482299"/>
                    <a:pt x="99956" y="482900"/>
                    <a:pt x="99789" y="483534"/>
                  </a:cubicBezTo>
                  <a:lnTo>
                    <a:pt x="99388" y="485369"/>
                  </a:lnTo>
                  <a:lnTo>
                    <a:pt x="99388" y="485369"/>
                  </a:lnTo>
                  <a:lnTo>
                    <a:pt x="99388" y="485369"/>
                  </a:lnTo>
                  <a:cubicBezTo>
                    <a:pt x="99388" y="485369"/>
                    <a:pt x="99388" y="485369"/>
                    <a:pt x="99388" y="485569"/>
                  </a:cubicBezTo>
                  <a:lnTo>
                    <a:pt x="99088" y="486770"/>
                  </a:lnTo>
                  <a:cubicBezTo>
                    <a:pt x="99088" y="487137"/>
                    <a:pt x="98888" y="487471"/>
                    <a:pt x="98788" y="487804"/>
                  </a:cubicBezTo>
                  <a:cubicBezTo>
                    <a:pt x="98688" y="488138"/>
                    <a:pt x="98554" y="488605"/>
                    <a:pt x="98421" y="489005"/>
                  </a:cubicBezTo>
                  <a:lnTo>
                    <a:pt x="98421" y="489205"/>
                  </a:lnTo>
                  <a:lnTo>
                    <a:pt x="98421" y="489205"/>
                  </a:lnTo>
                  <a:lnTo>
                    <a:pt x="98121" y="490173"/>
                  </a:lnTo>
                  <a:cubicBezTo>
                    <a:pt x="98121" y="490473"/>
                    <a:pt x="97854" y="490974"/>
                    <a:pt x="97720" y="491374"/>
                  </a:cubicBezTo>
                  <a:lnTo>
                    <a:pt x="97720" y="491774"/>
                  </a:lnTo>
                  <a:lnTo>
                    <a:pt x="97720" y="491774"/>
                  </a:lnTo>
                  <a:lnTo>
                    <a:pt x="97720" y="491774"/>
                  </a:lnTo>
                  <a:cubicBezTo>
                    <a:pt x="97720" y="492208"/>
                    <a:pt x="97420" y="492642"/>
                    <a:pt x="97253" y="493076"/>
                  </a:cubicBezTo>
                  <a:lnTo>
                    <a:pt x="96953" y="493843"/>
                  </a:lnTo>
                  <a:lnTo>
                    <a:pt x="96953" y="493843"/>
                  </a:lnTo>
                  <a:lnTo>
                    <a:pt x="96386" y="495244"/>
                  </a:lnTo>
                  <a:cubicBezTo>
                    <a:pt x="96186" y="495711"/>
                    <a:pt x="95985" y="496212"/>
                    <a:pt x="95752" y="496679"/>
                  </a:cubicBezTo>
                  <a:cubicBezTo>
                    <a:pt x="95518" y="497146"/>
                    <a:pt x="95351" y="497579"/>
                    <a:pt x="95151" y="497980"/>
                  </a:cubicBezTo>
                  <a:cubicBezTo>
                    <a:pt x="94951" y="498380"/>
                    <a:pt x="95151" y="498213"/>
                    <a:pt x="94984" y="498313"/>
                  </a:cubicBezTo>
                  <a:lnTo>
                    <a:pt x="94984" y="498547"/>
                  </a:lnTo>
                  <a:lnTo>
                    <a:pt x="94984" y="498747"/>
                  </a:lnTo>
                  <a:lnTo>
                    <a:pt x="94584" y="499548"/>
                  </a:lnTo>
                  <a:cubicBezTo>
                    <a:pt x="94217" y="500215"/>
                    <a:pt x="93884" y="500882"/>
                    <a:pt x="93517" y="501516"/>
                  </a:cubicBezTo>
                  <a:lnTo>
                    <a:pt x="93283" y="501950"/>
                  </a:lnTo>
                  <a:cubicBezTo>
                    <a:pt x="93116" y="502284"/>
                    <a:pt x="92916" y="502617"/>
                    <a:pt x="92716" y="502951"/>
                  </a:cubicBezTo>
                  <a:lnTo>
                    <a:pt x="92482" y="503351"/>
                  </a:lnTo>
                  <a:lnTo>
                    <a:pt x="92482" y="503351"/>
                  </a:lnTo>
                  <a:lnTo>
                    <a:pt x="92482" y="503351"/>
                  </a:lnTo>
                  <a:lnTo>
                    <a:pt x="91915" y="504285"/>
                  </a:lnTo>
                  <a:cubicBezTo>
                    <a:pt x="91515" y="504953"/>
                    <a:pt x="91081" y="505620"/>
                    <a:pt x="90614" y="506254"/>
                  </a:cubicBezTo>
                  <a:lnTo>
                    <a:pt x="90214" y="506888"/>
                  </a:lnTo>
                  <a:lnTo>
                    <a:pt x="89780" y="507488"/>
                  </a:lnTo>
                  <a:cubicBezTo>
                    <a:pt x="89703" y="507628"/>
                    <a:pt x="89613" y="507762"/>
                    <a:pt x="89513" y="507889"/>
                  </a:cubicBezTo>
                  <a:lnTo>
                    <a:pt x="88879" y="508756"/>
                  </a:lnTo>
                  <a:lnTo>
                    <a:pt x="88879" y="508956"/>
                  </a:lnTo>
                  <a:lnTo>
                    <a:pt x="88579" y="509357"/>
                  </a:lnTo>
                  <a:cubicBezTo>
                    <a:pt x="88449" y="509487"/>
                    <a:pt x="88339" y="509634"/>
                    <a:pt x="88245" y="509790"/>
                  </a:cubicBezTo>
                  <a:cubicBezTo>
                    <a:pt x="88245" y="509790"/>
                    <a:pt x="87812" y="510324"/>
                    <a:pt x="87611" y="510624"/>
                  </a:cubicBezTo>
                  <a:lnTo>
                    <a:pt x="87611" y="510624"/>
                  </a:lnTo>
                  <a:lnTo>
                    <a:pt x="87011" y="511358"/>
                  </a:lnTo>
                  <a:lnTo>
                    <a:pt x="86410" y="512092"/>
                  </a:lnTo>
                  <a:lnTo>
                    <a:pt x="85810" y="512826"/>
                  </a:lnTo>
                  <a:lnTo>
                    <a:pt x="85810" y="512826"/>
                  </a:lnTo>
                  <a:lnTo>
                    <a:pt x="85610" y="513060"/>
                  </a:lnTo>
                  <a:lnTo>
                    <a:pt x="85610" y="513060"/>
                  </a:lnTo>
                  <a:lnTo>
                    <a:pt x="85610" y="513060"/>
                  </a:lnTo>
                  <a:lnTo>
                    <a:pt x="85610" y="513060"/>
                  </a:lnTo>
                  <a:lnTo>
                    <a:pt x="85610" y="513060"/>
                  </a:lnTo>
                  <a:lnTo>
                    <a:pt x="85610" y="513060"/>
                  </a:lnTo>
                  <a:lnTo>
                    <a:pt x="84909" y="513861"/>
                  </a:lnTo>
                  <a:lnTo>
                    <a:pt x="84909" y="513861"/>
                  </a:lnTo>
                  <a:lnTo>
                    <a:pt x="84642" y="514194"/>
                  </a:lnTo>
                  <a:lnTo>
                    <a:pt x="84242" y="514628"/>
                  </a:lnTo>
                  <a:lnTo>
                    <a:pt x="83408" y="515462"/>
                  </a:lnTo>
                  <a:lnTo>
                    <a:pt x="82240" y="516630"/>
                  </a:lnTo>
                  <a:lnTo>
                    <a:pt x="82240" y="516630"/>
                  </a:lnTo>
                  <a:lnTo>
                    <a:pt x="81106" y="517731"/>
                  </a:lnTo>
                  <a:lnTo>
                    <a:pt x="79137" y="519499"/>
                  </a:lnTo>
                  <a:cubicBezTo>
                    <a:pt x="77979" y="520500"/>
                    <a:pt x="76778" y="521467"/>
                    <a:pt x="75534" y="522402"/>
                  </a:cubicBezTo>
                  <a:cubicBezTo>
                    <a:pt x="74266" y="523302"/>
                    <a:pt x="73032" y="524203"/>
                    <a:pt x="71731" y="525037"/>
                  </a:cubicBezTo>
                  <a:cubicBezTo>
                    <a:pt x="70429" y="525871"/>
                    <a:pt x="69162" y="526672"/>
                    <a:pt x="67827" y="527406"/>
                  </a:cubicBezTo>
                  <a:cubicBezTo>
                    <a:pt x="66493" y="528140"/>
                    <a:pt x="65125" y="528874"/>
                    <a:pt x="63723" y="529508"/>
                  </a:cubicBezTo>
                  <a:cubicBezTo>
                    <a:pt x="62322" y="530142"/>
                    <a:pt x="60921" y="530776"/>
                    <a:pt x="59486" y="531343"/>
                  </a:cubicBezTo>
                  <a:cubicBezTo>
                    <a:pt x="58052" y="531910"/>
                    <a:pt x="56550" y="532444"/>
                    <a:pt x="55049" y="532911"/>
                  </a:cubicBezTo>
                  <a:cubicBezTo>
                    <a:pt x="53548" y="533378"/>
                    <a:pt x="52013" y="533812"/>
                    <a:pt x="50478" y="534179"/>
                  </a:cubicBezTo>
                  <a:cubicBezTo>
                    <a:pt x="52113" y="536914"/>
                    <a:pt x="53815" y="539650"/>
                    <a:pt x="55549" y="542353"/>
                  </a:cubicBezTo>
                  <a:cubicBezTo>
                    <a:pt x="57084" y="541919"/>
                    <a:pt x="58586" y="541419"/>
                    <a:pt x="60054" y="540918"/>
                  </a:cubicBezTo>
                  <a:cubicBezTo>
                    <a:pt x="61522" y="540418"/>
                    <a:pt x="63023" y="539850"/>
                    <a:pt x="64457" y="539217"/>
                  </a:cubicBezTo>
                  <a:cubicBezTo>
                    <a:pt x="65892" y="538583"/>
                    <a:pt x="67293" y="537982"/>
                    <a:pt x="68661" y="537282"/>
                  </a:cubicBezTo>
                  <a:cubicBezTo>
                    <a:pt x="70029" y="536581"/>
                    <a:pt x="71430" y="535914"/>
                    <a:pt x="72731" y="535146"/>
                  </a:cubicBezTo>
                  <a:cubicBezTo>
                    <a:pt x="74033" y="534379"/>
                    <a:pt x="75367" y="533612"/>
                    <a:pt x="76668" y="532744"/>
                  </a:cubicBezTo>
                  <a:cubicBezTo>
                    <a:pt x="77969" y="531877"/>
                    <a:pt x="79204" y="531043"/>
                    <a:pt x="80438" y="530142"/>
                  </a:cubicBezTo>
                  <a:cubicBezTo>
                    <a:pt x="132061" y="612498"/>
                    <a:pt x="217500" y="667774"/>
                    <a:pt x="313779" y="681109"/>
                  </a:cubicBezTo>
                  <a:cubicBezTo>
                    <a:pt x="313779" y="682611"/>
                    <a:pt x="313545" y="684145"/>
                    <a:pt x="313479" y="685680"/>
                  </a:cubicBezTo>
                  <a:cubicBezTo>
                    <a:pt x="313412" y="687215"/>
                    <a:pt x="313479" y="688649"/>
                    <a:pt x="313479" y="690151"/>
                  </a:cubicBezTo>
                  <a:lnTo>
                    <a:pt x="313479" y="690318"/>
                  </a:lnTo>
                  <a:cubicBezTo>
                    <a:pt x="313479" y="691852"/>
                    <a:pt x="313479" y="693387"/>
                    <a:pt x="313479" y="694888"/>
                  </a:cubicBezTo>
                  <a:cubicBezTo>
                    <a:pt x="313479" y="696390"/>
                    <a:pt x="313679" y="698024"/>
                    <a:pt x="313812" y="699559"/>
                  </a:cubicBezTo>
                  <a:cubicBezTo>
                    <a:pt x="313946" y="701094"/>
                    <a:pt x="314146" y="702695"/>
                    <a:pt x="314379" y="704230"/>
                  </a:cubicBezTo>
                  <a:cubicBezTo>
                    <a:pt x="314613" y="705765"/>
                    <a:pt x="314847" y="707566"/>
                    <a:pt x="315147" y="708967"/>
                  </a:cubicBezTo>
                  <a:lnTo>
                    <a:pt x="316782" y="709134"/>
                  </a:lnTo>
                  <a:lnTo>
                    <a:pt x="319551" y="709401"/>
                  </a:lnTo>
                  <a:lnTo>
                    <a:pt x="320652" y="709401"/>
                  </a:lnTo>
                  <a:lnTo>
                    <a:pt x="320652" y="709401"/>
                  </a:lnTo>
                  <a:lnTo>
                    <a:pt x="324655" y="709735"/>
                  </a:lnTo>
                  <a:cubicBezTo>
                    <a:pt x="324288" y="708200"/>
                    <a:pt x="323988" y="706665"/>
                    <a:pt x="323721" y="705064"/>
                  </a:cubicBezTo>
                  <a:cubicBezTo>
                    <a:pt x="323454" y="703463"/>
                    <a:pt x="323221" y="701961"/>
                    <a:pt x="323087" y="700393"/>
                  </a:cubicBezTo>
                  <a:cubicBezTo>
                    <a:pt x="322954" y="698825"/>
                    <a:pt x="322754" y="697290"/>
                    <a:pt x="322653" y="695756"/>
                  </a:cubicBezTo>
                  <a:cubicBezTo>
                    <a:pt x="322553" y="694221"/>
                    <a:pt x="322653" y="692686"/>
                    <a:pt x="322653" y="691152"/>
                  </a:cubicBezTo>
                  <a:lnTo>
                    <a:pt x="322653" y="690017"/>
                  </a:lnTo>
                  <a:cubicBezTo>
                    <a:pt x="322653" y="688850"/>
                    <a:pt x="322653" y="687715"/>
                    <a:pt x="322653" y="686681"/>
                  </a:cubicBezTo>
                  <a:cubicBezTo>
                    <a:pt x="322653" y="685647"/>
                    <a:pt x="322653" y="683645"/>
                    <a:pt x="322954" y="682110"/>
                  </a:cubicBezTo>
                  <a:cubicBezTo>
                    <a:pt x="323254" y="680576"/>
                    <a:pt x="323221" y="679074"/>
                    <a:pt x="323454" y="677539"/>
                  </a:cubicBezTo>
                  <a:cubicBezTo>
                    <a:pt x="323454" y="676739"/>
                    <a:pt x="323654" y="676005"/>
                    <a:pt x="323788" y="675237"/>
                  </a:cubicBezTo>
                  <a:cubicBezTo>
                    <a:pt x="323921" y="674470"/>
                    <a:pt x="323988" y="674003"/>
                    <a:pt x="324121" y="673402"/>
                  </a:cubicBezTo>
                  <a:cubicBezTo>
                    <a:pt x="324255" y="672802"/>
                    <a:pt x="324121" y="673236"/>
                    <a:pt x="324121" y="673136"/>
                  </a:cubicBezTo>
                  <a:lnTo>
                    <a:pt x="324422" y="671701"/>
                  </a:lnTo>
                  <a:cubicBezTo>
                    <a:pt x="324402" y="671457"/>
                    <a:pt x="324402" y="671210"/>
                    <a:pt x="324422" y="670967"/>
                  </a:cubicBezTo>
                  <a:lnTo>
                    <a:pt x="324588" y="670233"/>
                  </a:lnTo>
                  <a:lnTo>
                    <a:pt x="324989" y="668498"/>
                  </a:lnTo>
                  <a:lnTo>
                    <a:pt x="324989" y="668498"/>
                  </a:lnTo>
                  <a:cubicBezTo>
                    <a:pt x="324989" y="667898"/>
                    <a:pt x="325256" y="667330"/>
                    <a:pt x="325423" y="666763"/>
                  </a:cubicBezTo>
                  <a:cubicBezTo>
                    <a:pt x="325589" y="666196"/>
                    <a:pt x="325723" y="665629"/>
                    <a:pt x="325890" y="665062"/>
                  </a:cubicBezTo>
                  <a:lnTo>
                    <a:pt x="326290" y="663694"/>
                  </a:lnTo>
                  <a:lnTo>
                    <a:pt x="326557" y="662760"/>
                  </a:lnTo>
                  <a:cubicBezTo>
                    <a:pt x="326557" y="662293"/>
                    <a:pt x="326857" y="661859"/>
                    <a:pt x="327024" y="661325"/>
                  </a:cubicBezTo>
                  <a:lnTo>
                    <a:pt x="327024" y="661325"/>
                  </a:lnTo>
                  <a:cubicBezTo>
                    <a:pt x="327024" y="660891"/>
                    <a:pt x="327291" y="660458"/>
                    <a:pt x="327458" y="660024"/>
                  </a:cubicBezTo>
                  <a:cubicBezTo>
                    <a:pt x="327625" y="659590"/>
                    <a:pt x="327458" y="659557"/>
                    <a:pt x="327691" y="659357"/>
                  </a:cubicBezTo>
                  <a:lnTo>
                    <a:pt x="327925" y="658656"/>
                  </a:lnTo>
                  <a:cubicBezTo>
                    <a:pt x="327925" y="658656"/>
                    <a:pt x="327925" y="658423"/>
                    <a:pt x="327925" y="658322"/>
                  </a:cubicBezTo>
                  <a:lnTo>
                    <a:pt x="327925" y="657989"/>
                  </a:lnTo>
                  <a:cubicBezTo>
                    <a:pt x="328292" y="657055"/>
                    <a:pt x="328659" y="656054"/>
                    <a:pt x="329059" y="655120"/>
                  </a:cubicBezTo>
                  <a:cubicBezTo>
                    <a:pt x="329059" y="655120"/>
                    <a:pt x="329059" y="655120"/>
                    <a:pt x="329059" y="654953"/>
                  </a:cubicBezTo>
                  <a:lnTo>
                    <a:pt x="329059" y="654953"/>
                  </a:lnTo>
                  <a:lnTo>
                    <a:pt x="329059" y="654953"/>
                  </a:lnTo>
                  <a:cubicBezTo>
                    <a:pt x="329560" y="653752"/>
                    <a:pt x="330060" y="652551"/>
                    <a:pt x="330627" y="651383"/>
                  </a:cubicBezTo>
                  <a:lnTo>
                    <a:pt x="330627" y="651383"/>
                  </a:lnTo>
                  <a:lnTo>
                    <a:pt x="330627" y="651383"/>
                  </a:lnTo>
                  <a:cubicBezTo>
                    <a:pt x="330861" y="650916"/>
                    <a:pt x="331061" y="650449"/>
                    <a:pt x="331261" y="650015"/>
                  </a:cubicBezTo>
                  <a:cubicBezTo>
                    <a:pt x="331461" y="649581"/>
                    <a:pt x="331728" y="649114"/>
                    <a:pt x="331995" y="648614"/>
                  </a:cubicBezTo>
                  <a:cubicBezTo>
                    <a:pt x="332189" y="648167"/>
                    <a:pt x="332412" y="647733"/>
                    <a:pt x="332662" y="647313"/>
                  </a:cubicBezTo>
                  <a:lnTo>
                    <a:pt x="332963" y="646745"/>
                  </a:lnTo>
                  <a:lnTo>
                    <a:pt x="333830" y="645211"/>
                  </a:lnTo>
                  <a:cubicBezTo>
                    <a:pt x="334431" y="644176"/>
                    <a:pt x="335031" y="643142"/>
                    <a:pt x="335665" y="642108"/>
                  </a:cubicBezTo>
                  <a:lnTo>
                    <a:pt x="335665" y="642108"/>
                  </a:lnTo>
                  <a:cubicBezTo>
                    <a:pt x="336032" y="641474"/>
                    <a:pt x="336466" y="640840"/>
                    <a:pt x="336866" y="640206"/>
                  </a:cubicBezTo>
                  <a:cubicBezTo>
                    <a:pt x="337266" y="639572"/>
                    <a:pt x="337567" y="639139"/>
                    <a:pt x="337934" y="638638"/>
                  </a:cubicBezTo>
                  <a:lnTo>
                    <a:pt x="339068" y="637037"/>
                  </a:lnTo>
                  <a:lnTo>
                    <a:pt x="339068" y="636803"/>
                  </a:lnTo>
                  <a:lnTo>
                    <a:pt x="340202" y="635235"/>
                  </a:lnTo>
                  <a:lnTo>
                    <a:pt x="341137" y="634034"/>
                  </a:lnTo>
                  <a:lnTo>
                    <a:pt x="342404" y="632433"/>
                  </a:lnTo>
                  <a:lnTo>
                    <a:pt x="342771" y="631966"/>
                  </a:lnTo>
                  <a:lnTo>
                    <a:pt x="344106" y="630398"/>
                  </a:lnTo>
                  <a:lnTo>
                    <a:pt x="345474" y="628863"/>
                  </a:lnTo>
                  <a:lnTo>
                    <a:pt x="345474" y="628863"/>
                  </a:lnTo>
                  <a:cubicBezTo>
                    <a:pt x="346041" y="628229"/>
                    <a:pt x="346608" y="627595"/>
                    <a:pt x="347242" y="626961"/>
                  </a:cubicBezTo>
                  <a:lnTo>
                    <a:pt x="347976" y="626194"/>
                  </a:lnTo>
                  <a:lnTo>
                    <a:pt x="348743" y="625426"/>
                  </a:lnTo>
                  <a:lnTo>
                    <a:pt x="349411" y="624793"/>
                  </a:lnTo>
                  <a:lnTo>
                    <a:pt x="350478" y="623758"/>
                  </a:lnTo>
                  <a:lnTo>
                    <a:pt x="350478" y="623758"/>
                  </a:lnTo>
                  <a:lnTo>
                    <a:pt x="351212" y="623058"/>
                  </a:lnTo>
                  <a:lnTo>
                    <a:pt x="351479" y="622824"/>
                  </a:lnTo>
                  <a:lnTo>
                    <a:pt x="352713" y="621723"/>
                  </a:lnTo>
                  <a:lnTo>
                    <a:pt x="353147" y="621323"/>
                  </a:lnTo>
                  <a:lnTo>
                    <a:pt x="354382" y="620289"/>
                  </a:lnTo>
                  <a:lnTo>
                    <a:pt x="354849" y="619888"/>
                  </a:lnTo>
                  <a:lnTo>
                    <a:pt x="355282" y="619521"/>
                  </a:lnTo>
                  <a:lnTo>
                    <a:pt x="356617" y="618454"/>
                  </a:lnTo>
                  <a:lnTo>
                    <a:pt x="356884" y="618220"/>
                  </a:lnTo>
                  <a:lnTo>
                    <a:pt x="356884" y="618220"/>
                  </a:lnTo>
                  <a:cubicBezTo>
                    <a:pt x="357181" y="617980"/>
                    <a:pt x="357495" y="617756"/>
                    <a:pt x="357818" y="617553"/>
                  </a:cubicBezTo>
                  <a:lnTo>
                    <a:pt x="358018" y="617553"/>
                  </a:lnTo>
                  <a:cubicBezTo>
                    <a:pt x="358359" y="617256"/>
                    <a:pt x="358715" y="616979"/>
                    <a:pt x="359086" y="616719"/>
                  </a:cubicBezTo>
                  <a:lnTo>
                    <a:pt x="359086" y="616719"/>
                  </a:lnTo>
                  <a:lnTo>
                    <a:pt x="359319" y="616719"/>
                  </a:lnTo>
                  <a:cubicBezTo>
                    <a:pt x="359820" y="616318"/>
                    <a:pt x="360354" y="615951"/>
                    <a:pt x="360887" y="615584"/>
                  </a:cubicBezTo>
                  <a:lnTo>
                    <a:pt x="360887" y="615584"/>
                  </a:lnTo>
                  <a:lnTo>
                    <a:pt x="362722" y="614317"/>
                  </a:lnTo>
                  <a:lnTo>
                    <a:pt x="362956" y="614317"/>
                  </a:lnTo>
                  <a:lnTo>
                    <a:pt x="364457" y="613383"/>
                  </a:lnTo>
                  <a:lnTo>
                    <a:pt x="364457" y="613383"/>
                  </a:lnTo>
                  <a:lnTo>
                    <a:pt x="365225" y="612915"/>
                  </a:lnTo>
                  <a:cubicBezTo>
                    <a:pt x="366359" y="612215"/>
                    <a:pt x="367493" y="611581"/>
                    <a:pt x="368561" y="610914"/>
                  </a:cubicBezTo>
                  <a:lnTo>
                    <a:pt x="369228" y="610547"/>
                  </a:lnTo>
                  <a:lnTo>
                    <a:pt x="369228" y="610547"/>
                  </a:lnTo>
                  <a:cubicBezTo>
                    <a:pt x="369829" y="610246"/>
                    <a:pt x="370429" y="609913"/>
                    <a:pt x="371063" y="609646"/>
                  </a:cubicBezTo>
                  <a:cubicBezTo>
                    <a:pt x="371697" y="609379"/>
                    <a:pt x="372531" y="608912"/>
                    <a:pt x="373299" y="608545"/>
                  </a:cubicBezTo>
                  <a:lnTo>
                    <a:pt x="375567" y="607511"/>
                  </a:lnTo>
                  <a:lnTo>
                    <a:pt x="377836" y="606510"/>
                  </a:lnTo>
                  <a:lnTo>
                    <a:pt x="377836" y="606510"/>
                  </a:lnTo>
                  <a:lnTo>
                    <a:pt x="379971" y="605676"/>
                  </a:lnTo>
                  <a:lnTo>
                    <a:pt x="380471" y="605475"/>
                  </a:lnTo>
                  <a:lnTo>
                    <a:pt x="381839" y="604975"/>
                  </a:lnTo>
                  <a:lnTo>
                    <a:pt x="382940" y="604575"/>
                  </a:lnTo>
                  <a:lnTo>
                    <a:pt x="384675" y="604008"/>
                  </a:lnTo>
                  <a:lnTo>
                    <a:pt x="385242" y="603841"/>
                  </a:lnTo>
                  <a:lnTo>
                    <a:pt x="386010" y="603574"/>
                  </a:lnTo>
                  <a:lnTo>
                    <a:pt x="386644" y="603407"/>
                  </a:lnTo>
                  <a:lnTo>
                    <a:pt x="386810" y="603407"/>
                  </a:lnTo>
                  <a:lnTo>
                    <a:pt x="386810" y="603407"/>
                  </a:lnTo>
                  <a:lnTo>
                    <a:pt x="387611" y="603173"/>
                  </a:lnTo>
                  <a:lnTo>
                    <a:pt x="388812" y="602840"/>
                  </a:lnTo>
                  <a:lnTo>
                    <a:pt x="389046" y="602840"/>
                  </a:lnTo>
                  <a:lnTo>
                    <a:pt x="389813" y="602606"/>
                  </a:lnTo>
                  <a:lnTo>
                    <a:pt x="391648" y="602172"/>
                  </a:lnTo>
                  <a:lnTo>
                    <a:pt x="393149" y="601839"/>
                  </a:lnTo>
                  <a:lnTo>
                    <a:pt x="393149" y="601839"/>
                  </a:lnTo>
                  <a:lnTo>
                    <a:pt x="394718" y="601505"/>
                  </a:lnTo>
                  <a:lnTo>
                    <a:pt x="397020" y="601105"/>
                  </a:lnTo>
                  <a:cubicBezTo>
                    <a:pt x="402221" y="600104"/>
                    <a:pt x="407502" y="599570"/>
                    <a:pt x="412800" y="599503"/>
                  </a:cubicBezTo>
                  <a:lnTo>
                    <a:pt x="415903" y="599503"/>
                  </a:lnTo>
                  <a:cubicBezTo>
                    <a:pt x="416413" y="599470"/>
                    <a:pt x="416927" y="599470"/>
                    <a:pt x="417438" y="599503"/>
                  </a:cubicBezTo>
                  <a:lnTo>
                    <a:pt x="418605" y="599503"/>
                  </a:lnTo>
                  <a:lnTo>
                    <a:pt x="419506" y="599503"/>
                  </a:lnTo>
                  <a:lnTo>
                    <a:pt x="420440" y="599503"/>
                  </a:lnTo>
                  <a:lnTo>
                    <a:pt x="421942" y="599503"/>
                  </a:lnTo>
                  <a:cubicBezTo>
                    <a:pt x="422412" y="599527"/>
                    <a:pt x="422879" y="599580"/>
                    <a:pt x="423343" y="599670"/>
                  </a:cubicBezTo>
                  <a:lnTo>
                    <a:pt x="424144" y="599670"/>
                  </a:lnTo>
                  <a:lnTo>
                    <a:pt x="424410" y="599670"/>
                  </a:lnTo>
                  <a:lnTo>
                    <a:pt x="425745" y="599870"/>
                  </a:lnTo>
                  <a:lnTo>
                    <a:pt x="427246" y="600071"/>
                  </a:lnTo>
                  <a:lnTo>
                    <a:pt x="428881" y="600371"/>
                  </a:lnTo>
                  <a:lnTo>
                    <a:pt x="430316" y="600638"/>
                  </a:lnTo>
                  <a:lnTo>
                    <a:pt x="430316" y="600638"/>
                  </a:lnTo>
                  <a:lnTo>
                    <a:pt x="431884" y="600938"/>
                  </a:lnTo>
                  <a:lnTo>
                    <a:pt x="432851" y="601172"/>
                  </a:lnTo>
                  <a:lnTo>
                    <a:pt x="432851" y="601172"/>
                  </a:lnTo>
                  <a:lnTo>
                    <a:pt x="433485" y="601172"/>
                  </a:lnTo>
                  <a:lnTo>
                    <a:pt x="434920" y="601539"/>
                  </a:lnTo>
                  <a:lnTo>
                    <a:pt x="436354" y="601906"/>
                  </a:lnTo>
                  <a:lnTo>
                    <a:pt x="436354" y="601906"/>
                  </a:lnTo>
                  <a:lnTo>
                    <a:pt x="438023" y="602373"/>
                  </a:lnTo>
                  <a:lnTo>
                    <a:pt x="438690" y="602573"/>
                  </a:lnTo>
                  <a:lnTo>
                    <a:pt x="439324" y="602773"/>
                  </a:lnTo>
                  <a:lnTo>
                    <a:pt x="441092" y="603307"/>
                  </a:lnTo>
                  <a:lnTo>
                    <a:pt x="441859" y="603574"/>
                  </a:lnTo>
                  <a:lnTo>
                    <a:pt x="443828" y="604274"/>
                  </a:lnTo>
                  <a:lnTo>
                    <a:pt x="446130" y="605175"/>
                  </a:lnTo>
                  <a:lnTo>
                    <a:pt x="447598" y="605809"/>
                  </a:lnTo>
                  <a:lnTo>
                    <a:pt x="447798" y="605809"/>
                  </a:lnTo>
                  <a:lnTo>
                    <a:pt x="448899" y="606276"/>
                  </a:lnTo>
                  <a:lnTo>
                    <a:pt x="449466" y="606543"/>
                  </a:lnTo>
                  <a:lnTo>
                    <a:pt x="450967" y="607210"/>
                  </a:lnTo>
                  <a:lnTo>
                    <a:pt x="452402" y="607878"/>
                  </a:lnTo>
                  <a:lnTo>
                    <a:pt x="452769" y="608078"/>
                  </a:lnTo>
                  <a:lnTo>
                    <a:pt x="452769" y="608078"/>
                  </a:lnTo>
                  <a:lnTo>
                    <a:pt x="453503" y="608445"/>
                  </a:lnTo>
                  <a:lnTo>
                    <a:pt x="453670" y="608445"/>
                  </a:lnTo>
                  <a:lnTo>
                    <a:pt x="455505" y="609346"/>
                  </a:lnTo>
                  <a:lnTo>
                    <a:pt x="455505" y="609346"/>
                  </a:lnTo>
                  <a:lnTo>
                    <a:pt x="457240" y="610280"/>
                  </a:lnTo>
                  <a:lnTo>
                    <a:pt x="457240" y="610280"/>
                  </a:lnTo>
                  <a:lnTo>
                    <a:pt x="459008" y="611314"/>
                  </a:lnTo>
                  <a:lnTo>
                    <a:pt x="459008" y="611314"/>
                  </a:lnTo>
                  <a:lnTo>
                    <a:pt x="460776" y="612382"/>
                  </a:lnTo>
                  <a:lnTo>
                    <a:pt x="462511" y="613516"/>
                  </a:lnTo>
                  <a:cubicBezTo>
                    <a:pt x="462901" y="613753"/>
                    <a:pt x="463282" y="614010"/>
                    <a:pt x="463645" y="614283"/>
                  </a:cubicBezTo>
                  <a:lnTo>
                    <a:pt x="463645" y="614283"/>
                  </a:lnTo>
                  <a:lnTo>
                    <a:pt x="464580" y="614917"/>
                  </a:lnTo>
                  <a:lnTo>
                    <a:pt x="465847" y="615818"/>
                  </a:lnTo>
                  <a:cubicBezTo>
                    <a:pt x="466248" y="616152"/>
                    <a:pt x="466681" y="616452"/>
                    <a:pt x="467115" y="616752"/>
                  </a:cubicBezTo>
                  <a:lnTo>
                    <a:pt x="467115" y="616752"/>
                  </a:lnTo>
                  <a:lnTo>
                    <a:pt x="467115" y="616752"/>
                  </a:lnTo>
                  <a:lnTo>
                    <a:pt x="467115" y="616752"/>
                  </a:lnTo>
                  <a:lnTo>
                    <a:pt x="467115" y="616752"/>
                  </a:lnTo>
                  <a:lnTo>
                    <a:pt x="467382" y="616952"/>
                  </a:lnTo>
                  <a:lnTo>
                    <a:pt x="468817" y="618087"/>
                  </a:lnTo>
                  <a:lnTo>
                    <a:pt x="470285" y="619254"/>
                  </a:lnTo>
                  <a:lnTo>
                    <a:pt x="471686" y="620455"/>
                  </a:lnTo>
                  <a:lnTo>
                    <a:pt x="471686" y="620455"/>
                  </a:lnTo>
                  <a:lnTo>
                    <a:pt x="471686" y="620455"/>
                  </a:lnTo>
                  <a:lnTo>
                    <a:pt x="472553" y="621223"/>
                  </a:lnTo>
                  <a:lnTo>
                    <a:pt x="472787" y="621423"/>
                  </a:lnTo>
                  <a:cubicBezTo>
                    <a:pt x="473127" y="621707"/>
                    <a:pt x="473447" y="622007"/>
                    <a:pt x="473754" y="622324"/>
                  </a:cubicBezTo>
                  <a:cubicBezTo>
                    <a:pt x="474088" y="622691"/>
                    <a:pt x="474388" y="622924"/>
                    <a:pt x="474688" y="623258"/>
                  </a:cubicBezTo>
                  <a:lnTo>
                    <a:pt x="474688" y="623258"/>
                  </a:lnTo>
                  <a:lnTo>
                    <a:pt x="476390" y="624926"/>
                  </a:lnTo>
                  <a:lnTo>
                    <a:pt x="476390" y="624926"/>
                  </a:lnTo>
                  <a:lnTo>
                    <a:pt x="476390" y="624926"/>
                  </a:lnTo>
                  <a:lnTo>
                    <a:pt x="476624" y="625160"/>
                  </a:lnTo>
                  <a:lnTo>
                    <a:pt x="476857" y="625393"/>
                  </a:lnTo>
                  <a:lnTo>
                    <a:pt x="477324" y="625860"/>
                  </a:lnTo>
                  <a:lnTo>
                    <a:pt x="477958" y="626528"/>
                  </a:lnTo>
                  <a:lnTo>
                    <a:pt x="479226" y="627895"/>
                  </a:lnTo>
                  <a:cubicBezTo>
                    <a:pt x="480327" y="629130"/>
                    <a:pt x="481394" y="630364"/>
                    <a:pt x="482562" y="631565"/>
                  </a:cubicBezTo>
                  <a:lnTo>
                    <a:pt x="483496" y="632666"/>
                  </a:lnTo>
                  <a:lnTo>
                    <a:pt x="483496" y="632666"/>
                  </a:lnTo>
                  <a:lnTo>
                    <a:pt x="484097" y="633467"/>
                  </a:lnTo>
                  <a:lnTo>
                    <a:pt x="484831" y="634368"/>
                  </a:lnTo>
                  <a:lnTo>
                    <a:pt x="485031" y="634635"/>
                  </a:lnTo>
                  <a:lnTo>
                    <a:pt x="486299" y="636370"/>
                  </a:lnTo>
                  <a:lnTo>
                    <a:pt x="486766" y="637070"/>
                  </a:lnTo>
                  <a:cubicBezTo>
                    <a:pt x="487233" y="637681"/>
                    <a:pt x="487667" y="638315"/>
                    <a:pt x="488067" y="638972"/>
                  </a:cubicBezTo>
                  <a:lnTo>
                    <a:pt x="489068" y="640507"/>
                  </a:lnTo>
                  <a:lnTo>
                    <a:pt x="489635" y="641441"/>
                  </a:lnTo>
                  <a:lnTo>
                    <a:pt x="490536" y="642942"/>
                  </a:lnTo>
                  <a:lnTo>
                    <a:pt x="491537" y="644677"/>
                  </a:lnTo>
                  <a:lnTo>
                    <a:pt x="491537" y="644677"/>
                  </a:lnTo>
                  <a:cubicBezTo>
                    <a:pt x="491543" y="644744"/>
                    <a:pt x="491543" y="644810"/>
                    <a:pt x="491537" y="644877"/>
                  </a:cubicBezTo>
                  <a:cubicBezTo>
                    <a:pt x="491904" y="645511"/>
                    <a:pt x="492237" y="646145"/>
                    <a:pt x="492571" y="646779"/>
                  </a:cubicBezTo>
                  <a:cubicBezTo>
                    <a:pt x="493305" y="648147"/>
                    <a:pt x="493972" y="649548"/>
                    <a:pt x="494606" y="650882"/>
                  </a:cubicBezTo>
                  <a:lnTo>
                    <a:pt x="495440" y="652717"/>
                  </a:lnTo>
                  <a:cubicBezTo>
                    <a:pt x="495674" y="653318"/>
                    <a:pt x="495941" y="653885"/>
                    <a:pt x="496174" y="654486"/>
                  </a:cubicBezTo>
                  <a:cubicBezTo>
                    <a:pt x="496408" y="655086"/>
                    <a:pt x="496174" y="654886"/>
                    <a:pt x="496441" y="655120"/>
                  </a:cubicBezTo>
                  <a:cubicBezTo>
                    <a:pt x="497008" y="656521"/>
                    <a:pt x="497542" y="657989"/>
                    <a:pt x="498043" y="659423"/>
                  </a:cubicBezTo>
                  <a:cubicBezTo>
                    <a:pt x="498543" y="660858"/>
                    <a:pt x="499010" y="662359"/>
                    <a:pt x="499444" y="663827"/>
                  </a:cubicBezTo>
                  <a:cubicBezTo>
                    <a:pt x="499877" y="665295"/>
                    <a:pt x="500278" y="666830"/>
                    <a:pt x="500612" y="668365"/>
                  </a:cubicBezTo>
                  <a:cubicBezTo>
                    <a:pt x="500945" y="669899"/>
                    <a:pt x="501279" y="671401"/>
                    <a:pt x="501546" y="672935"/>
                  </a:cubicBezTo>
                  <a:cubicBezTo>
                    <a:pt x="501813" y="674470"/>
                    <a:pt x="502080" y="676071"/>
                    <a:pt x="502280" y="677673"/>
                  </a:cubicBezTo>
                  <a:lnTo>
                    <a:pt x="502680" y="677473"/>
                  </a:lnTo>
                  <a:lnTo>
                    <a:pt x="506016" y="675871"/>
                  </a:lnTo>
                  <a:lnTo>
                    <a:pt x="506750" y="675504"/>
                  </a:lnTo>
                  <a:cubicBezTo>
                    <a:pt x="508118" y="674837"/>
                    <a:pt x="509486" y="674203"/>
                    <a:pt x="510821" y="673503"/>
                  </a:cubicBezTo>
                  <a:cubicBezTo>
                    <a:pt x="510587" y="671935"/>
                    <a:pt x="510320" y="670366"/>
                    <a:pt x="509987" y="668798"/>
                  </a:cubicBezTo>
                  <a:cubicBezTo>
                    <a:pt x="509653" y="667230"/>
                    <a:pt x="509319" y="665729"/>
                    <a:pt x="508919" y="664228"/>
                  </a:cubicBezTo>
                  <a:cubicBezTo>
                    <a:pt x="508519" y="662726"/>
                    <a:pt x="508118" y="661225"/>
                    <a:pt x="507684" y="659724"/>
                  </a:cubicBezTo>
                  <a:cubicBezTo>
                    <a:pt x="507251" y="658222"/>
                    <a:pt x="506750" y="656788"/>
                    <a:pt x="506216" y="655320"/>
                  </a:cubicBezTo>
                  <a:cubicBezTo>
                    <a:pt x="506216" y="655019"/>
                    <a:pt x="505983" y="654753"/>
                    <a:pt x="505883" y="654452"/>
                  </a:cubicBezTo>
                  <a:cubicBezTo>
                    <a:pt x="505483" y="653285"/>
                    <a:pt x="505015" y="652150"/>
                    <a:pt x="504548" y="651116"/>
                  </a:cubicBezTo>
                  <a:cubicBezTo>
                    <a:pt x="504081" y="650082"/>
                    <a:pt x="503381" y="648280"/>
                    <a:pt x="502713" y="646912"/>
                  </a:cubicBezTo>
                  <a:cubicBezTo>
                    <a:pt x="502046" y="645544"/>
                    <a:pt x="501412" y="644143"/>
                    <a:pt x="500712" y="642809"/>
                  </a:cubicBezTo>
                  <a:cubicBezTo>
                    <a:pt x="572255" y="606119"/>
                    <a:pt x="627771" y="544358"/>
                    <a:pt x="656650" y="469321"/>
                  </a:cubicBezTo>
                  <a:lnTo>
                    <a:pt x="660921" y="470956"/>
                  </a:lnTo>
                  <a:lnTo>
                    <a:pt x="665225" y="472624"/>
                  </a:lnTo>
                  <a:lnTo>
                    <a:pt x="669528" y="474259"/>
                  </a:lnTo>
                  <a:lnTo>
                    <a:pt x="673799" y="475894"/>
                  </a:lnTo>
                  <a:lnTo>
                    <a:pt x="678069" y="477562"/>
                  </a:lnTo>
                  <a:lnTo>
                    <a:pt x="682340" y="479197"/>
                  </a:lnTo>
                  <a:lnTo>
                    <a:pt x="686643" y="480831"/>
                  </a:lnTo>
                  <a:lnTo>
                    <a:pt x="687911" y="477495"/>
                  </a:lnTo>
                  <a:cubicBezTo>
                    <a:pt x="688178" y="476761"/>
                    <a:pt x="688445" y="475994"/>
                    <a:pt x="688745" y="475226"/>
                  </a:cubicBezTo>
                  <a:lnTo>
                    <a:pt x="688745" y="475226"/>
                  </a:lnTo>
                  <a:lnTo>
                    <a:pt x="689846" y="472124"/>
                  </a:lnTo>
                  <a:cubicBezTo>
                    <a:pt x="690213" y="471123"/>
                    <a:pt x="690547" y="470088"/>
                    <a:pt x="690914" y="469054"/>
                  </a:cubicBezTo>
                  <a:lnTo>
                    <a:pt x="686577" y="467553"/>
                  </a:lnTo>
                  <a:lnTo>
                    <a:pt x="682240" y="466052"/>
                  </a:lnTo>
                  <a:lnTo>
                    <a:pt x="682240" y="466052"/>
                  </a:lnTo>
                  <a:lnTo>
                    <a:pt x="677902" y="464584"/>
                  </a:lnTo>
                  <a:lnTo>
                    <a:pt x="673665" y="463349"/>
                  </a:lnTo>
                  <a:lnTo>
                    <a:pt x="669328" y="461848"/>
                  </a:lnTo>
                  <a:lnTo>
                    <a:pt x="664991" y="460346"/>
                  </a:lnTo>
                  <a:lnTo>
                    <a:pt x="660654" y="458879"/>
                  </a:lnTo>
                  <a:lnTo>
                    <a:pt x="651979" y="455876"/>
                  </a:lnTo>
                  <a:cubicBezTo>
                    <a:pt x="662786" y="424405"/>
                    <a:pt x="668564" y="391425"/>
                    <a:pt x="669095" y="358156"/>
                  </a:cubicBezTo>
                  <a:lnTo>
                    <a:pt x="678269" y="358322"/>
                  </a:lnTo>
                  <a:lnTo>
                    <a:pt x="682840" y="358322"/>
                  </a:lnTo>
                  <a:lnTo>
                    <a:pt x="687444" y="358322"/>
                  </a:lnTo>
                  <a:lnTo>
                    <a:pt x="692015" y="358322"/>
                  </a:lnTo>
                  <a:lnTo>
                    <a:pt x="696619" y="358322"/>
                  </a:lnTo>
                  <a:lnTo>
                    <a:pt x="701190" y="358322"/>
                  </a:lnTo>
                  <a:lnTo>
                    <a:pt x="705794" y="358322"/>
                  </a:lnTo>
                  <a:lnTo>
                    <a:pt x="710398" y="358322"/>
                  </a:lnTo>
                  <a:lnTo>
                    <a:pt x="710398" y="352384"/>
                  </a:lnTo>
                  <a:cubicBezTo>
                    <a:pt x="713367" y="352217"/>
                    <a:pt x="713367" y="351049"/>
                    <a:pt x="713367" y="349882"/>
                  </a:cubicBezTo>
                  <a:close/>
                  <a:moveTo>
                    <a:pt x="88779" y="136425"/>
                  </a:moveTo>
                  <a:cubicBezTo>
                    <a:pt x="87545" y="135524"/>
                    <a:pt x="86277" y="134690"/>
                    <a:pt x="84942" y="133890"/>
                  </a:cubicBezTo>
                  <a:cubicBezTo>
                    <a:pt x="110472" y="102455"/>
                    <a:pt x="141252" y="75678"/>
                    <a:pt x="175923" y="54753"/>
                  </a:cubicBezTo>
                  <a:lnTo>
                    <a:pt x="178292" y="58689"/>
                  </a:lnTo>
                  <a:lnTo>
                    <a:pt x="180661" y="62626"/>
                  </a:lnTo>
                  <a:cubicBezTo>
                    <a:pt x="147024" y="82928"/>
                    <a:pt x="117148" y="108887"/>
                    <a:pt x="92349" y="139361"/>
                  </a:cubicBezTo>
                  <a:cubicBezTo>
                    <a:pt x="91148" y="138260"/>
                    <a:pt x="89947" y="137293"/>
                    <a:pt x="88779" y="136425"/>
                  </a:cubicBezTo>
                  <a:close/>
                  <a:moveTo>
                    <a:pt x="23154" y="393587"/>
                  </a:moveTo>
                  <a:cubicBezTo>
                    <a:pt x="21653" y="393754"/>
                    <a:pt x="20118" y="393987"/>
                    <a:pt x="18583" y="394288"/>
                  </a:cubicBezTo>
                  <a:cubicBezTo>
                    <a:pt x="17049" y="394588"/>
                    <a:pt x="15547" y="394888"/>
                    <a:pt x="14079" y="395188"/>
                  </a:cubicBezTo>
                  <a:cubicBezTo>
                    <a:pt x="12611" y="395489"/>
                    <a:pt x="11077" y="395989"/>
                    <a:pt x="9609" y="396423"/>
                  </a:cubicBezTo>
                  <a:cubicBezTo>
                    <a:pt x="8141" y="396857"/>
                    <a:pt x="6639" y="397390"/>
                    <a:pt x="5171" y="397958"/>
                  </a:cubicBezTo>
                  <a:cubicBezTo>
                    <a:pt x="3333" y="383215"/>
                    <a:pt x="2409" y="368375"/>
                    <a:pt x="2402" y="353518"/>
                  </a:cubicBezTo>
                  <a:cubicBezTo>
                    <a:pt x="2329" y="310183"/>
                    <a:pt x="10246" y="267205"/>
                    <a:pt x="25756" y="226739"/>
                  </a:cubicBezTo>
                  <a:cubicBezTo>
                    <a:pt x="27058" y="227606"/>
                    <a:pt x="28359" y="228407"/>
                    <a:pt x="29727" y="229174"/>
                  </a:cubicBezTo>
                  <a:cubicBezTo>
                    <a:pt x="31095" y="229942"/>
                    <a:pt x="32496" y="230609"/>
                    <a:pt x="33864" y="231243"/>
                  </a:cubicBezTo>
                  <a:cubicBezTo>
                    <a:pt x="35232" y="231877"/>
                    <a:pt x="36666" y="232444"/>
                    <a:pt x="38101" y="232944"/>
                  </a:cubicBezTo>
                  <a:cubicBezTo>
                    <a:pt x="39535" y="233445"/>
                    <a:pt x="41003" y="233912"/>
                    <a:pt x="42505" y="234312"/>
                  </a:cubicBezTo>
                  <a:cubicBezTo>
                    <a:pt x="23301" y="285067"/>
                    <a:pt x="16642" y="339706"/>
                    <a:pt x="23087" y="393587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Brīvforma: forma 15">
              <a:extLst>
                <a:ext uri="{FF2B5EF4-FFF2-40B4-BE49-F238E27FC236}">
                  <a16:creationId xmlns:a16="http://schemas.microsoft.com/office/drawing/2014/main" id="{FE0A79B3-9C77-0BA8-EFA9-2E3E5C17E150}"/>
                </a:ext>
              </a:extLst>
            </p:cNvPr>
            <p:cNvSpPr/>
            <p:nvPr/>
          </p:nvSpPr>
          <p:spPr>
            <a:xfrm>
              <a:off x="4228316" y="5112844"/>
              <a:ext cx="660195" cy="654948"/>
            </a:xfrm>
            <a:custGeom>
              <a:avLst/>
              <a:gdLst>
                <a:gd name="connsiteX0" fmla="*/ 660116 w 660195"/>
                <a:gd name="connsiteY0" fmla="*/ 325794 h 654948"/>
                <a:gd name="connsiteX1" fmla="*/ 660116 w 660195"/>
                <a:gd name="connsiteY1" fmla="*/ 331298 h 654948"/>
                <a:gd name="connsiteX2" fmla="*/ 655546 w 660195"/>
                <a:gd name="connsiteY2" fmla="*/ 331298 h 654948"/>
                <a:gd name="connsiteX3" fmla="*/ 646371 w 660195"/>
                <a:gd name="connsiteY3" fmla="*/ 331132 h 654948"/>
                <a:gd name="connsiteX4" fmla="*/ 629322 w 660195"/>
                <a:gd name="connsiteY4" fmla="*/ 428852 h 654948"/>
                <a:gd name="connsiteX5" fmla="*/ 638030 w 660195"/>
                <a:gd name="connsiteY5" fmla="*/ 431854 h 654948"/>
                <a:gd name="connsiteX6" fmla="*/ 642334 w 660195"/>
                <a:gd name="connsiteY6" fmla="*/ 433322 h 654948"/>
                <a:gd name="connsiteX7" fmla="*/ 640332 w 660195"/>
                <a:gd name="connsiteY7" fmla="*/ 439028 h 654948"/>
                <a:gd name="connsiteX8" fmla="*/ 638397 w 660195"/>
                <a:gd name="connsiteY8" fmla="*/ 444199 h 654948"/>
                <a:gd name="connsiteX9" fmla="*/ 634127 w 660195"/>
                <a:gd name="connsiteY9" fmla="*/ 442564 h 654948"/>
                <a:gd name="connsiteX10" fmla="*/ 478155 w 660195"/>
                <a:gd name="connsiteY10" fmla="*/ 616052 h 654948"/>
                <a:gd name="connsiteX11" fmla="*/ 480190 w 660195"/>
                <a:gd name="connsiteY11" fmla="*/ 620155 h 654948"/>
                <a:gd name="connsiteX12" fmla="*/ 471916 w 660195"/>
                <a:gd name="connsiteY12" fmla="*/ 624225 h 654948"/>
                <a:gd name="connsiteX13" fmla="*/ 469914 w 660195"/>
                <a:gd name="connsiteY13" fmla="*/ 620122 h 654948"/>
                <a:gd name="connsiteX14" fmla="*/ 468846 w 660195"/>
                <a:gd name="connsiteY14" fmla="*/ 618187 h 654948"/>
                <a:gd name="connsiteX15" fmla="*/ 468846 w 660195"/>
                <a:gd name="connsiteY15" fmla="*/ 617987 h 654948"/>
                <a:gd name="connsiteX16" fmla="*/ 468846 w 660195"/>
                <a:gd name="connsiteY16" fmla="*/ 617987 h 654948"/>
                <a:gd name="connsiteX17" fmla="*/ 467845 w 660195"/>
                <a:gd name="connsiteY17" fmla="*/ 616218 h 654948"/>
                <a:gd name="connsiteX18" fmla="*/ 466945 w 660195"/>
                <a:gd name="connsiteY18" fmla="*/ 614750 h 654948"/>
                <a:gd name="connsiteX19" fmla="*/ 466411 w 660195"/>
                <a:gd name="connsiteY19" fmla="*/ 613816 h 654948"/>
                <a:gd name="connsiteX20" fmla="*/ 465410 w 660195"/>
                <a:gd name="connsiteY20" fmla="*/ 612282 h 654948"/>
                <a:gd name="connsiteX21" fmla="*/ 464075 w 660195"/>
                <a:gd name="connsiteY21" fmla="*/ 610346 h 654948"/>
                <a:gd name="connsiteX22" fmla="*/ 463608 w 660195"/>
                <a:gd name="connsiteY22" fmla="*/ 609679 h 654948"/>
                <a:gd name="connsiteX23" fmla="*/ 462341 w 660195"/>
                <a:gd name="connsiteY23" fmla="*/ 607944 h 654948"/>
                <a:gd name="connsiteX24" fmla="*/ 462140 w 660195"/>
                <a:gd name="connsiteY24" fmla="*/ 607677 h 654948"/>
                <a:gd name="connsiteX25" fmla="*/ 461406 w 660195"/>
                <a:gd name="connsiteY25" fmla="*/ 606743 h 654948"/>
                <a:gd name="connsiteX26" fmla="*/ 460806 w 660195"/>
                <a:gd name="connsiteY26" fmla="*/ 605976 h 654948"/>
                <a:gd name="connsiteX27" fmla="*/ 460806 w 660195"/>
                <a:gd name="connsiteY27" fmla="*/ 605976 h 654948"/>
                <a:gd name="connsiteX28" fmla="*/ 459872 w 660195"/>
                <a:gd name="connsiteY28" fmla="*/ 604875 h 654948"/>
                <a:gd name="connsiteX29" fmla="*/ 456535 w 660195"/>
                <a:gd name="connsiteY29" fmla="*/ 601205 h 654948"/>
                <a:gd name="connsiteX30" fmla="*/ 455268 w 660195"/>
                <a:gd name="connsiteY30" fmla="*/ 599837 h 654948"/>
                <a:gd name="connsiteX31" fmla="*/ 454634 w 660195"/>
                <a:gd name="connsiteY31" fmla="*/ 599170 h 654948"/>
                <a:gd name="connsiteX32" fmla="*/ 454167 w 660195"/>
                <a:gd name="connsiteY32" fmla="*/ 598703 h 654948"/>
                <a:gd name="connsiteX33" fmla="*/ 453933 w 660195"/>
                <a:gd name="connsiteY33" fmla="*/ 598469 h 654948"/>
                <a:gd name="connsiteX34" fmla="*/ 453700 w 660195"/>
                <a:gd name="connsiteY34" fmla="*/ 598236 h 654948"/>
                <a:gd name="connsiteX35" fmla="*/ 453700 w 660195"/>
                <a:gd name="connsiteY35" fmla="*/ 598236 h 654948"/>
                <a:gd name="connsiteX36" fmla="*/ 453700 w 660195"/>
                <a:gd name="connsiteY36" fmla="*/ 598069 h 654948"/>
                <a:gd name="connsiteX37" fmla="*/ 452031 w 660195"/>
                <a:gd name="connsiteY37" fmla="*/ 596434 h 654948"/>
                <a:gd name="connsiteX38" fmla="*/ 452031 w 660195"/>
                <a:gd name="connsiteY38" fmla="*/ 596434 h 654948"/>
                <a:gd name="connsiteX39" fmla="*/ 451097 w 660195"/>
                <a:gd name="connsiteY39" fmla="*/ 595500 h 654948"/>
                <a:gd name="connsiteX40" fmla="*/ 450130 w 660195"/>
                <a:gd name="connsiteY40" fmla="*/ 594599 h 654948"/>
                <a:gd name="connsiteX41" fmla="*/ 449896 w 660195"/>
                <a:gd name="connsiteY41" fmla="*/ 594366 h 654948"/>
                <a:gd name="connsiteX42" fmla="*/ 449062 w 660195"/>
                <a:gd name="connsiteY42" fmla="*/ 593632 h 654948"/>
                <a:gd name="connsiteX43" fmla="*/ 449062 w 660195"/>
                <a:gd name="connsiteY43" fmla="*/ 593632 h 654948"/>
                <a:gd name="connsiteX44" fmla="*/ 449062 w 660195"/>
                <a:gd name="connsiteY44" fmla="*/ 593632 h 654948"/>
                <a:gd name="connsiteX45" fmla="*/ 447661 w 660195"/>
                <a:gd name="connsiteY45" fmla="*/ 592431 h 654948"/>
                <a:gd name="connsiteX46" fmla="*/ 446193 w 660195"/>
                <a:gd name="connsiteY46" fmla="*/ 591263 h 654948"/>
                <a:gd name="connsiteX47" fmla="*/ 444758 w 660195"/>
                <a:gd name="connsiteY47" fmla="*/ 590128 h 654948"/>
                <a:gd name="connsiteX48" fmla="*/ 444525 w 660195"/>
                <a:gd name="connsiteY48" fmla="*/ 589928 h 654948"/>
                <a:gd name="connsiteX49" fmla="*/ 444525 w 660195"/>
                <a:gd name="connsiteY49" fmla="*/ 589928 h 654948"/>
                <a:gd name="connsiteX50" fmla="*/ 444525 w 660195"/>
                <a:gd name="connsiteY50" fmla="*/ 589928 h 654948"/>
                <a:gd name="connsiteX51" fmla="*/ 444525 w 660195"/>
                <a:gd name="connsiteY51" fmla="*/ 589928 h 654948"/>
                <a:gd name="connsiteX52" fmla="*/ 444525 w 660195"/>
                <a:gd name="connsiteY52" fmla="*/ 589928 h 654948"/>
                <a:gd name="connsiteX53" fmla="*/ 443257 w 660195"/>
                <a:gd name="connsiteY53" fmla="*/ 589028 h 654948"/>
                <a:gd name="connsiteX54" fmla="*/ 441989 w 660195"/>
                <a:gd name="connsiteY54" fmla="*/ 588093 h 654948"/>
                <a:gd name="connsiteX55" fmla="*/ 441789 w 660195"/>
                <a:gd name="connsiteY55" fmla="*/ 588093 h 654948"/>
                <a:gd name="connsiteX56" fmla="*/ 441122 w 660195"/>
                <a:gd name="connsiteY56" fmla="*/ 587626 h 654948"/>
                <a:gd name="connsiteX57" fmla="*/ 441122 w 660195"/>
                <a:gd name="connsiteY57" fmla="*/ 587626 h 654948"/>
                <a:gd name="connsiteX58" fmla="*/ 439987 w 660195"/>
                <a:gd name="connsiteY58" fmla="*/ 586859 h 654948"/>
                <a:gd name="connsiteX59" fmla="*/ 438219 w 660195"/>
                <a:gd name="connsiteY59" fmla="*/ 585725 h 654948"/>
                <a:gd name="connsiteX60" fmla="*/ 436451 w 660195"/>
                <a:gd name="connsiteY60" fmla="*/ 584657 h 654948"/>
                <a:gd name="connsiteX61" fmla="*/ 436451 w 660195"/>
                <a:gd name="connsiteY61" fmla="*/ 584657 h 654948"/>
                <a:gd name="connsiteX62" fmla="*/ 434716 w 660195"/>
                <a:gd name="connsiteY62" fmla="*/ 583623 h 654948"/>
                <a:gd name="connsiteX63" fmla="*/ 434716 w 660195"/>
                <a:gd name="connsiteY63" fmla="*/ 583623 h 654948"/>
                <a:gd name="connsiteX64" fmla="*/ 433015 w 660195"/>
                <a:gd name="connsiteY64" fmla="*/ 582689 h 654948"/>
                <a:gd name="connsiteX65" fmla="*/ 433015 w 660195"/>
                <a:gd name="connsiteY65" fmla="*/ 582689 h 654948"/>
                <a:gd name="connsiteX66" fmla="*/ 431180 w 660195"/>
                <a:gd name="connsiteY66" fmla="*/ 581788 h 654948"/>
                <a:gd name="connsiteX67" fmla="*/ 430979 w 660195"/>
                <a:gd name="connsiteY67" fmla="*/ 581788 h 654948"/>
                <a:gd name="connsiteX68" fmla="*/ 430245 w 660195"/>
                <a:gd name="connsiteY68" fmla="*/ 581421 h 654948"/>
                <a:gd name="connsiteX69" fmla="*/ 430245 w 660195"/>
                <a:gd name="connsiteY69" fmla="*/ 581421 h 654948"/>
                <a:gd name="connsiteX70" fmla="*/ 429845 w 660195"/>
                <a:gd name="connsiteY70" fmla="*/ 581221 h 654948"/>
                <a:gd name="connsiteX71" fmla="*/ 428410 w 660195"/>
                <a:gd name="connsiteY71" fmla="*/ 580553 h 654948"/>
                <a:gd name="connsiteX72" fmla="*/ 426942 w 660195"/>
                <a:gd name="connsiteY72" fmla="*/ 579886 h 654948"/>
                <a:gd name="connsiteX73" fmla="*/ 426342 w 660195"/>
                <a:gd name="connsiteY73" fmla="*/ 579619 h 654948"/>
                <a:gd name="connsiteX74" fmla="*/ 425241 w 660195"/>
                <a:gd name="connsiteY74" fmla="*/ 579152 h 654948"/>
                <a:gd name="connsiteX75" fmla="*/ 425041 w 660195"/>
                <a:gd name="connsiteY75" fmla="*/ 579152 h 654948"/>
                <a:gd name="connsiteX76" fmla="*/ 423573 w 660195"/>
                <a:gd name="connsiteY76" fmla="*/ 578518 h 654948"/>
                <a:gd name="connsiteX77" fmla="*/ 421271 w 660195"/>
                <a:gd name="connsiteY77" fmla="*/ 577617 h 654948"/>
                <a:gd name="connsiteX78" fmla="*/ 419302 w 660195"/>
                <a:gd name="connsiteY78" fmla="*/ 576917 h 654948"/>
                <a:gd name="connsiteX79" fmla="*/ 418535 w 660195"/>
                <a:gd name="connsiteY79" fmla="*/ 576650 h 654948"/>
                <a:gd name="connsiteX80" fmla="*/ 416800 w 660195"/>
                <a:gd name="connsiteY80" fmla="*/ 576116 h 654948"/>
                <a:gd name="connsiteX81" fmla="*/ 416133 w 660195"/>
                <a:gd name="connsiteY81" fmla="*/ 575916 h 654948"/>
                <a:gd name="connsiteX82" fmla="*/ 415466 w 660195"/>
                <a:gd name="connsiteY82" fmla="*/ 575716 h 654948"/>
                <a:gd name="connsiteX83" fmla="*/ 413797 w 660195"/>
                <a:gd name="connsiteY83" fmla="*/ 575249 h 654948"/>
                <a:gd name="connsiteX84" fmla="*/ 413797 w 660195"/>
                <a:gd name="connsiteY84" fmla="*/ 575249 h 654948"/>
                <a:gd name="connsiteX85" fmla="*/ 412363 w 660195"/>
                <a:gd name="connsiteY85" fmla="*/ 574882 h 654948"/>
                <a:gd name="connsiteX86" fmla="*/ 410928 w 660195"/>
                <a:gd name="connsiteY86" fmla="*/ 574515 h 654948"/>
                <a:gd name="connsiteX87" fmla="*/ 410294 w 660195"/>
                <a:gd name="connsiteY87" fmla="*/ 574515 h 654948"/>
                <a:gd name="connsiteX88" fmla="*/ 410128 w 660195"/>
                <a:gd name="connsiteY88" fmla="*/ 574515 h 654948"/>
                <a:gd name="connsiteX89" fmla="*/ 409160 w 660195"/>
                <a:gd name="connsiteY89" fmla="*/ 574281 h 654948"/>
                <a:gd name="connsiteX90" fmla="*/ 407592 w 660195"/>
                <a:gd name="connsiteY90" fmla="*/ 573981 h 654948"/>
                <a:gd name="connsiteX91" fmla="*/ 407592 w 660195"/>
                <a:gd name="connsiteY91" fmla="*/ 573981 h 654948"/>
                <a:gd name="connsiteX92" fmla="*/ 406191 w 660195"/>
                <a:gd name="connsiteY92" fmla="*/ 573714 h 654948"/>
                <a:gd name="connsiteX93" fmla="*/ 404523 w 660195"/>
                <a:gd name="connsiteY93" fmla="*/ 573414 h 654948"/>
                <a:gd name="connsiteX94" fmla="*/ 403021 w 660195"/>
                <a:gd name="connsiteY94" fmla="*/ 573213 h 654948"/>
                <a:gd name="connsiteX95" fmla="*/ 401720 w 660195"/>
                <a:gd name="connsiteY95" fmla="*/ 573013 h 654948"/>
                <a:gd name="connsiteX96" fmla="*/ 399885 w 660195"/>
                <a:gd name="connsiteY96" fmla="*/ 573013 h 654948"/>
                <a:gd name="connsiteX97" fmla="*/ 399084 w 660195"/>
                <a:gd name="connsiteY97" fmla="*/ 573013 h 654948"/>
                <a:gd name="connsiteX98" fmla="*/ 397650 w 660195"/>
                <a:gd name="connsiteY98" fmla="*/ 572846 h 654948"/>
                <a:gd name="connsiteX99" fmla="*/ 396148 w 660195"/>
                <a:gd name="connsiteY99" fmla="*/ 572846 h 654948"/>
                <a:gd name="connsiteX100" fmla="*/ 395214 w 660195"/>
                <a:gd name="connsiteY100" fmla="*/ 572846 h 654948"/>
                <a:gd name="connsiteX101" fmla="*/ 394314 w 660195"/>
                <a:gd name="connsiteY101" fmla="*/ 572846 h 654948"/>
                <a:gd name="connsiteX102" fmla="*/ 393146 w 660195"/>
                <a:gd name="connsiteY102" fmla="*/ 572846 h 654948"/>
                <a:gd name="connsiteX103" fmla="*/ 391611 w 660195"/>
                <a:gd name="connsiteY103" fmla="*/ 572846 h 654948"/>
                <a:gd name="connsiteX104" fmla="*/ 388275 w 660195"/>
                <a:gd name="connsiteY104" fmla="*/ 572846 h 654948"/>
                <a:gd name="connsiteX105" fmla="*/ 372628 w 660195"/>
                <a:gd name="connsiteY105" fmla="*/ 574181 h 654948"/>
                <a:gd name="connsiteX106" fmla="*/ 370326 w 660195"/>
                <a:gd name="connsiteY106" fmla="*/ 574615 h 654948"/>
                <a:gd name="connsiteX107" fmla="*/ 368757 w 660195"/>
                <a:gd name="connsiteY107" fmla="*/ 574915 h 654948"/>
                <a:gd name="connsiteX108" fmla="*/ 368757 w 660195"/>
                <a:gd name="connsiteY108" fmla="*/ 574915 h 654948"/>
                <a:gd name="connsiteX109" fmla="*/ 367256 w 660195"/>
                <a:gd name="connsiteY109" fmla="*/ 574915 h 654948"/>
                <a:gd name="connsiteX110" fmla="*/ 365421 w 660195"/>
                <a:gd name="connsiteY110" fmla="*/ 575382 h 654948"/>
                <a:gd name="connsiteX111" fmla="*/ 364654 w 660195"/>
                <a:gd name="connsiteY111" fmla="*/ 575582 h 654948"/>
                <a:gd name="connsiteX112" fmla="*/ 364420 w 660195"/>
                <a:gd name="connsiteY112" fmla="*/ 575582 h 654948"/>
                <a:gd name="connsiteX113" fmla="*/ 363219 w 660195"/>
                <a:gd name="connsiteY113" fmla="*/ 575882 h 654948"/>
                <a:gd name="connsiteX114" fmla="*/ 362419 w 660195"/>
                <a:gd name="connsiteY114" fmla="*/ 576116 h 654948"/>
                <a:gd name="connsiteX115" fmla="*/ 362419 w 660195"/>
                <a:gd name="connsiteY115" fmla="*/ 576116 h 654948"/>
                <a:gd name="connsiteX116" fmla="*/ 362419 w 660195"/>
                <a:gd name="connsiteY116" fmla="*/ 576116 h 654948"/>
                <a:gd name="connsiteX117" fmla="*/ 361785 w 660195"/>
                <a:gd name="connsiteY117" fmla="*/ 576316 h 654948"/>
                <a:gd name="connsiteX118" fmla="*/ 361017 w 660195"/>
                <a:gd name="connsiteY118" fmla="*/ 576550 h 654948"/>
                <a:gd name="connsiteX119" fmla="*/ 360450 w 660195"/>
                <a:gd name="connsiteY119" fmla="*/ 576717 h 654948"/>
                <a:gd name="connsiteX120" fmla="*/ 358715 w 660195"/>
                <a:gd name="connsiteY120" fmla="*/ 577284 h 654948"/>
                <a:gd name="connsiteX121" fmla="*/ 357614 w 660195"/>
                <a:gd name="connsiteY121" fmla="*/ 577684 h 654948"/>
                <a:gd name="connsiteX122" fmla="*/ 356246 w 660195"/>
                <a:gd name="connsiteY122" fmla="*/ 578185 h 654948"/>
                <a:gd name="connsiteX123" fmla="*/ 355746 w 660195"/>
                <a:gd name="connsiteY123" fmla="*/ 578385 h 654948"/>
                <a:gd name="connsiteX124" fmla="*/ 353611 w 660195"/>
                <a:gd name="connsiteY124" fmla="*/ 579219 h 654948"/>
                <a:gd name="connsiteX125" fmla="*/ 353611 w 660195"/>
                <a:gd name="connsiteY125" fmla="*/ 579219 h 654948"/>
                <a:gd name="connsiteX126" fmla="*/ 351342 w 660195"/>
                <a:gd name="connsiteY126" fmla="*/ 580220 h 654948"/>
                <a:gd name="connsiteX127" fmla="*/ 349073 w 660195"/>
                <a:gd name="connsiteY127" fmla="*/ 581254 h 654948"/>
                <a:gd name="connsiteX128" fmla="*/ 346838 w 660195"/>
                <a:gd name="connsiteY128" fmla="*/ 582355 h 654948"/>
                <a:gd name="connsiteX129" fmla="*/ 345003 w 660195"/>
                <a:gd name="connsiteY129" fmla="*/ 583289 h 654948"/>
                <a:gd name="connsiteX130" fmla="*/ 345003 w 660195"/>
                <a:gd name="connsiteY130" fmla="*/ 583289 h 654948"/>
                <a:gd name="connsiteX131" fmla="*/ 344336 w 660195"/>
                <a:gd name="connsiteY131" fmla="*/ 583656 h 654948"/>
                <a:gd name="connsiteX132" fmla="*/ 340999 w 660195"/>
                <a:gd name="connsiteY132" fmla="*/ 585658 h 654948"/>
                <a:gd name="connsiteX133" fmla="*/ 340232 w 660195"/>
                <a:gd name="connsiteY133" fmla="*/ 586092 h 654948"/>
                <a:gd name="connsiteX134" fmla="*/ 340232 w 660195"/>
                <a:gd name="connsiteY134" fmla="*/ 586092 h 654948"/>
                <a:gd name="connsiteX135" fmla="*/ 338731 w 660195"/>
                <a:gd name="connsiteY135" fmla="*/ 587026 h 654948"/>
                <a:gd name="connsiteX136" fmla="*/ 338497 w 660195"/>
                <a:gd name="connsiteY136" fmla="*/ 587026 h 654948"/>
                <a:gd name="connsiteX137" fmla="*/ 336662 w 660195"/>
                <a:gd name="connsiteY137" fmla="*/ 588294 h 654948"/>
                <a:gd name="connsiteX138" fmla="*/ 336662 w 660195"/>
                <a:gd name="connsiteY138" fmla="*/ 588294 h 654948"/>
                <a:gd name="connsiteX139" fmla="*/ 335094 w 660195"/>
                <a:gd name="connsiteY139" fmla="*/ 589428 h 654948"/>
                <a:gd name="connsiteX140" fmla="*/ 334861 w 660195"/>
                <a:gd name="connsiteY140" fmla="*/ 589595 h 654948"/>
                <a:gd name="connsiteX141" fmla="*/ 334861 w 660195"/>
                <a:gd name="connsiteY141" fmla="*/ 589595 h 654948"/>
                <a:gd name="connsiteX142" fmla="*/ 333793 w 660195"/>
                <a:gd name="connsiteY142" fmla="*/ 590395 h 654948"/>
                <a:gd name="connsiteX143" fmla="*/ 333593 w 660195"/>
                <a:gd name="connsiteY143" fmla="*/ 590395 h 654948"/>
                <a:gd name="connsiteX144" fmla="*/ 332659 w 660195"/>
                <a:gd name="connsiteY144" fmla="*/ 591096 h 654948"/>
                <a:gd name="connsiteX145" fmla="*/ 332659 w 660195"/>
                <a:gd name="connsiteY145" fmla="*/ 591096 h 654948"/>
                <a:gd name="connsiteX146" fmla="*/ 332359 w 660195"/>
                <a:gd name="connsiteY146" fmla="*/ 591296 h 654948"/>
                <a:gd name="connsiteX147" fmla="*/ 331024 w 660195"/>
                <a:gd name="connsiteY147" fmla="*/ 592364 h 654948"/>
                <a:gd name="connsiteX148" fmla="*/ 330590 w 660195"/>
                <a:gd name="connsiteY148" fmla="*/ 592731 h 654948"/>
                <a:gd name="connsiteX149" fmla="*/ 330123 w 660195"/>
                <a:gd name="connsiteY149" fmla="*/ 593131 h 654948"/>
                <a:gd name="connsiteX150" fmla="*/ 328889 w 660195"/>
                <a:gd name="connsiteY150" fmla="*/ 594165 h 654948"/>
                <a:gd name="connsiteX151" fmla="*/ 328455 w 660195"/>
                <a:gd name="connsiteY151" fmla="*/ 594566 h 654948"/>
                <a:gd name="connsiteX152" fmla="*/ 327220 w 660195"/>
                <a:gd name="connsiteY152" fmla="*/ 595667 h 654948"/>
                <a:gd name="connsiteX153" fmla="*/ 326954 w 660195"/>
                <a:gd name="connsiteY153" fmla="*/ 595934 h 654948"/>
                <a:gd name="connsiteX154" fmla="*/ 326220 w 660195"/>
                <a:gd name="connsiteY154" fmla="*/ 596601 h 654948"/>
                <a:gd name="connsiteX155" fmla="*/ 326220 w 660195"/>
                <a:gd name="connsiteY155" fmla="*/ 596601 h 654948"/>
                <a:gd name="connsiteX156" fmla="*/ 325152 w 660195"/>
                <a:gd name="connsiteY156" fmla="*/ 597635 h 654948"/>
                <a:gd name="connsiteX157" fmla="*/ 324485 w 660195"/>
                <a:gd name="connsiteY157" fmla="*/ 598269 h 654948"/>
                <a:gd name="connsiteX158" fmla="*/ 323717 w 660195"/>
                <a:gd name="connsiteY158" fmla="*/ 599036 h 654948"/>
                <a:gd name="connsiteX159" fmla="*/ 322984 w 660195"/>
                <a:gd name="connsiteY159" fmla="*/ 599837 h 654948"/>
                <a:gd name="connsiteX160" fmla="*/ 321215 w 660195"/>
                <a:gd name="connsiteY160" fmla="*/ 601739 h 654948"/>
                <a:gd name="connsiteX161" fmla="*/ 321215 w 660195"/>
                <a:gd name="connsiteY161" fmla="*/ 601739 h 654948"/>
                <a:gd name="connsiteX162" fmla="*/ 319881 w 660195"/>
                <a:gd name="connsiteY162" fmla="*/ 603240 h 654948"/>
                <a:gd name="connsiteX163" fmla="*/ 318513 w 660195"/>
                <a:gd name="connsiteY163" fmla="*/ 604808 h 654948"/>
                <a:gd name="connsiteX164" fmla="*/ 318146 w 660195"/>
                <a:gd name="connsiteY164" fmla="*/ 605275 h 654948"/>
                <a:gd name="connsiteX165" fmla="*/ 316878 w 660195"/>
                <a:gd name="connsiteY165" fmla="*/ 606877 h 654948"/>
                <a:gd name="connsiteX166" fmla="*/ 315944 w 660195"/>
                <a:gd name="connsiteY166" fmla="*/ 608111 h 654948"/>
                <a:gd name="connsiteX167" fmla="*/ 314810 w 660195"/>
                <a:gd name="connsiteY167" fmla="*/ 609646 h 654948"/>
                <a:gd name="connsiteX168" fmla="*/ 314810 w 660195"/>
                <a:gd name="connsiteY168" fmla="*/ 609879 h 654948"/>
                <a:gd name="connsiteX169" fmla="*/ 313709 w 660195"/>
                <a:gd name="connsiteY169" fmla="*/ 611481 h 654948"/>
                <a:gd name="connsiteX170" fmla="*/ 312608 w 660195"/>
                <a:gd name="connsiteY170" fmla="*/ 613082 h 654948"/>
                <a:gd name="connsiteX171" fmla="*/ 311406 w 660195"/>
                <a:gd name="connsiteY171" fmla="*/ 614984 h 654948"/>
                <a:gd name="connsiteX172" fmla="*/ 311406 w 660195"/>
                <a:gd name="connsiteY172" fmla="*/ 614984 h 654948"/>
                <a:gd name="connsiteX173" fmla="*/ 309572 w 660195"/>
                <a:gd name="connsiteY173" fmla="*/ 618053 h 654948"/>
                <a:gd name="connsiteX174" fmla="*/ 308704 w 660195"/>
                <a:gd name="connsiteY174" fmla="*/ 619621 h 654948"/>
                <a:gd name="connsiteX175" fmla="*/ 308404 w 660195"/>
                <a:gd name="connsiteY175" fmla="*/ 620155 h 654948"/>
                <a:gd name="connsiteX176" fmla="*/ 307737 w 660195"/>
                <a:gd name="connsiteY176" fmla="*/ 621456 h 654948"/>
                <a:gd name="connsiteX177" fmla="*/ 307036 w 660195"/>
                <a:gd name="connsiteY177" fmla="*/ 622891 h 654948"/>
                <a:gd name="connsiteX178" fmla="*/ 306369 w 660195"/>
                <a:gd name="connsiteY178" fmla="*/ 624225 h 654948"/>
                <a:gd name="connsiteX179" fmla="*/ 306369 w 660195"/>
                <a:gd name="connsiteY179" fmla="*/ 624225 h 654948"/>
                <a:gd name="connsiteX180" fmla="*/ 306369 w 660195"/>
                <a:gd name="connsiteY180" fmla="*/ 624225 h 654948"/>
                <a:gd name="connsiteX181" fmla="*/ 304801 w 660195"/>
                <a:gd name="connsiteY181" fmla="*/ 627762 h 654948"/>
                <a:gd name="connsiteX182" fmla="*/ 304801 w 660195"/>
                <a:gd name="connsiteY182" fmla="*/ 627762 h 654948"/>
                <a:gd name="connsiteX183" fmla="*/ 304801 w 660195"/>
                <a:gd name="connsiteY183" fmla="*/ 627762 h 654948"/>
                <a:gd name="connsiteX184" fmla="*/ 304801 w 660195"/>
                <a:gd name="connsiteY184" fmla="*/ 627929 h 654948"/>
                <a:gd name="connsiteX185" fmla="*/ 304801 w 660195"/>
                <a:gd name="connsiteY185" fmla="*/ 627929 h 654948"/>
                <a:gd name="connsiteX186" fmla="*/ 303700 w 660195"/>
                <a:gd name="connsiteY186" fmla="*/ 630798 h 654948"/>
                <a:gd name="connsiteX187" fmla="*/ 303700 w 660195"/>
                <a:gd name="connsiteY187" fmla="*/ 631132 h 654948"/>
                <a:gd name="connsiteX188" fmla="*/ 303700 w 660195"/>
                <a:gd name="connsiteY188" fmla="*/ 631499 h 654948"/>
                <a:gd name="connsiteX189" fmla="*/ 303433 w 660195"/>
                <a:gd name="connsiteY189" fmla="*/ 632166 h 654948"/>
                <a:gd name="connsiteX190" fmla="*/ 303199 w 660195"/>
                <a:gd name="connsiteY190" fmla="*/ 632833 h 654948"/>
                <a:gd name="connsiteX191" fmla="*/ 302766 w 660195"/>
                <a:gd name="connsiteY191" fmla="*/ 634134 h 654948"/>
                <a:gd name="connsiteX192" fmla="*/ 302766 w 660195"/>
                <a:gd name="connsiteY192" fmla="*/ 634134 h 654948"/>
                <a:gd name="connsiteX193" fmla="*/ 302298 w 660195"/>
                <a:gd name="connsiteY193" fmla="*/ 635569 h 654948"/>
                <a:gd name="connsiteX194" fmla="*/ 302031 w 660195"/>
                <a:gd name="connsiteY194" fmla="*/ 636470 h 654948"/>
                <a:gd name="connsiteX195" fmla="*/ 301631 w 660195"/>
                <a:gd name="connsiteY195" fmla="*/ 637838 h 654948"/>
                <a:gd name="connsiteX196" fmla="*/ 301164 w 660195"/>
                <a:gd name="connsiteY196" fmla="*/ 639539 h 654948"/>
                <a:gd name="connsiteX197" fmla="*/ 300730 w 660195"/>
                <a:gd name="connsiteY197" fmla="*/ 641274 h 654948"/>
                <a:gd name="connsiteX198" fmla="*/ 300730 w 660195"/>
                <a:gd name="connsiteY198" fmla="*/ 641274 h 654948"/>
                <a:gd name="connsiteX199" fmla="*/ 300330 w 660195"/>
                <a:gd name="connsiteY199" fmla="*/ 643009 h 654948"/>
                <a:gd name="connsiteX200" fmla="*/ 300030 w 660195"/>
                <a:gd name="connsiteY200" fmla="*/ 644477 h 654948"/>
                <a:gd name="connsiteX201" fmla="*/ 299763 w 660195"/>
                <a:gd name="connsiteY201" fmla="*/ 645945 h 654948"/>
                <a:gd name="connsiteX202" fmla="*/ 299763 w 660195"/>
                <a:gd name="connsiteY202" fmla="*/ 646178 h 654948"/>
                <a:gd name="connsiteX203" fmla="*/ 299463 w 660195"/>
                <a:gd name="connsiteY203" fmla="*/ 648013 h 654948"/>
                <a:gd name="connsiteX204" fmla="*/ 299096 w 660195"/>
                <a:gd name="connsiteY204" fmla="*/ 650315 h 654948"/>
                <a:gd name="connsiteX205" fmla="*/ 298595 w 660195"/>
                <a:gd name="connsiteY205" fmla="*/ 654886 h 654948"/>
                <a:gd name="connsiteX206" fmla="*/ 289454 w 660195"/>
                <a:gd name="connsiteY206" fmla="*/ 653885 h 654948"/>
                <a:gd name="connsiteX207" fmla="*/ 52910 w 660195"/>
                <a:gd name="connsiteY207" fmla="*/ 506254 h 654948"/>
                <a:gd name="connsiteX208" fmla="*/ 48006 w 660195"/>
                <a:gd name="connsiteY208" fmla="*/ 498480 h 654948"/>
                <a:gd name="connsiteX209" fmla="*/ 51609 w 660195"/>
                <a:gd name="connsiteY209" fmla="*/ 495578 h 654948"/>
                <a:gd name="connsiteX210" fmla="*/ 53578 w 660195"/>
                <a:gd name="connsiteY210" fmla="*/ 493810 h 654948"/>
                <a:gd name="connsiteX211" fmla="*/ 54745 w 660195"/>
                <a:gd name="connsiteY211" fmla="*/ 492742 h 654948"/>
                <a:gd name="connsiteX212" fmla="*/ 54745 w 660195"/>
                <a:gd name="connsiteY212" fmla="*/ 492742 h 654948"/>
                <a:gd name="connsiteX213" fmla="*/ 55880 w 660195"/>
                <a:gd name="connsiteY213" fmla="*/ 491574 h 654948"/>
                <a:gd name="connsiteX214" fmla="*/ 56714 w 660195"/>
                <a:gd name="connsiteY214" fmla="*/ 490707 h 654948"/>
                <a:gd name="connsiteX215" fmla="*/ 57114 w 660195"/>
                <a:gd name="connsiteY215" fmla="*/ 490273 h 654948"/>
                <a:gd name="connsiteX216" fmla="*/ 57414 w 660195"/>
                <a:gd name="connsiteY216" fmla="*/ 489973 h 654948"/>
                <a:gd name="connsiteX217" fmla="*/ 57414 w 660195"/>
                <a:gd name="connsiteY217" fmla="*/ 489973 h 654948"/>
                <a:gd name="connsiteX218" fmla="*/ 58148 w 660195"/>
                <a:gd name="connsiteY218" fmla="*/ 489172 h 654948"/>
                <a:gd name="connsiteX219" fmla="*/ 58148 w 660195"/>
                <a:gd name="connsiteY219" fmla="*/ 489172 h 654948"/>
                <a:gd name="connsiteX220" fmla="*/ 58148 w 660195"/>
                <a:gd name="connsiteY220" fmla="*/ 489172 h 654948"/>
                <a:gd name="connsiteX221" fmla="*/ 58148 w 660195"/>
                <a:gd name="connsiteY221" fmla="*/ 489172 h 654948"/>
                <a:gd name="connsiteX222" fmla="*/ 58148 w 660195"/>
                <a:gd name="connsiteY222" fmla="*/ 489172 h 654948"/>
                <a:gd name="connsiteX223" fmla="*/ 58148 w 660195"/>
                <a:gd name="connsiteY223" fmla="*/ 488972 h 654948"/>
                <a:gd name="connsiteX224" fmla="*/ 58348 w 660195"/>
                <a:gd name="connsiteY224" fmla="*/ 488738 h 654948"/>
                <a:gd name="connsiteX225" fmla="*/ 58348 w 660195"/>
                <a:gd name="connsiteY225" fmla="*/ 488738 h 654948"/>
                <a:gd name="connsiteX226" fmla="*/ 58982 w 660195"/>
                <a:gd name="connsiteY226" fmla="*/ 488038 h 654948"/>
                <a:gd name="connsiteX227" fmla="*/ 59583 w 660195"/>
                <a:gd name="connsiteY227" fmla="*/ 487304 h 654948"/>
                <a:gd name="connsiteX228" fmla="*/ 60150 w 660195"/>
                <a:gd name="connsiteY228" fmla="*/ 486570 h 654948"/>
                <a:gd name="connsiteX229" fmla="*/ 60150 w 660195"/>
                <a:gd name="connsiteY229" fmla="*/ 486570 h 654948"/>
                <a:gd name="connsiteX230" fmla="*/ 60817 w 660195"/>
                <a:gd name="connsiteY230" fmla="*/ 485736 h 654948"/>
                <a:gd name="connsiteX231" fmla="*/ 61118 w 660195"/>
                <a:gd name="connsiteY231" fmla="*/ 485302 h 654948"/>
                <a:gd name="connsiteX232" fmla="*/ 61418 w 660195"/>
                <a:gd name="connsiteY232" fmla="*/ 484902 h 654948"/>
                <a:gd name="connsiteX233" fmla="*/ 61418 w 660195"/>
                <a:gd name="connsiteY233" fmla="*/ 484701 h 654948"/>
                <a:gd name="connsiteX234" fmla="*/ 62919 w 660195"/>
                <a:gd name="connsiteY234" fmla="*/ 483400 h 654948"/>
                <a:gd name="connsiteX235" fmla="*/ 63219 w 660195"/>
                <a:gd name="connsiteY235" fmla="*/ 483000 h 654948"/>
                <a:gd name="connsiteX236" fmla="*/ 63653 w 660195"/>
                <a:gd name="connsiteY236" fmla="*/ 482399 h 654948"/>
                <a:gd name="connsiteX237" fmla="*/ 64054 w 660195"/>
                <a:gd name="connsiteY237" fmla="*/ 481799 h 654948"/>
                <a:gd name="connsiteX238" fmla="*/ 65321 w 660195"/>
                <a:gd name="connsiteY238" fmla="*/ 479797 h 654948"/>
                <a:gd name="connsiteX239" fmla="*/ 65888 w 660195"/>
                <a:gd name="connsiteY239" fmla="*/ 478896 h 654948"/>
                <a:gd name="connsiteX240" fmla="*/ 65888 w 660195"/>
                <a:gd name="connsiteY240" fmla="*/ 478729 h 654948"/>
                <a:gd name="connsiteX241" fmla="*/ 65888 w 660195"/>
                <a:gd name="connsiteY241" fmla="*/ 478729 h 654948"/>
                <a:gd name="connsiteX242" fmla="*/ 66122 w 660195"/>
                <a:gd name="connsiteY242" fmla="*/ 478296 h 654948"/>
                <a:gd name="connsiteX243" fmla="*/ 66723 w 660195"/>
                <a:gd name="connsiteY243" fmla="*/ 477295 h 654948"/>
                <a:gd name="connsiteX244" fmla="*/ 66956 w 660195"/>
                <a:gd name="connsiteY244" fmla="*/ 476894 h 654948"/>
                <a:gd name="connsiteX245" fmla="*/ 67490 w 660195"/>
                <a:gd name="connsiteY245" fmla="*/ 475894 h 654948"/>
                <a:gd name="connsiteX246" fmla="*/ 67990 w 660195"/>
                <a:gd name="connsiteY246" fmla="*/ 474926 h 654948"/>
                <a:gd name="connsiteX247" fmla="*/ 68391 w 660195"/>
                <a:gd name="connsiteY247" fmla="*/ 474125 h 654948"/>
                <a:gd name="connsiteX248" fmla="*/ 68391 w 660195"/>
                <a:gd name="connsiteY248" fmla="*/ 473925 h 654948"/>
                <a:gd name="connsiteX249" fmla="*/ 68391 w 660195"/>
                <a:gd name="connsiteY249" fmla="*/ 473692 h 654948"/>
                <a:gd name="connsiteX250" fmla="*/ 68391 w 660195"/>
                <a:gd name="connsiteY250" fmla="*/ 473325 h 654948"/>
                <a:gd name="connsiteX251" fmla="*/ 68991 w 660195"/>
                <a:gd name="connsiteY251" fmla="*/ 472023 h 654948"/>
                <a:gd name="connsiteX252" fmla="*/ 69625 w 660195"/>
                <a:gd name="connsiteY252" fmla="*/ 470622 h 654948"/>
                <a:gd name="connsiteX253" fmla="*/ 70192 w 660195"/>
                <a:gd name="connsiteY253" fmla="*/ 469221 h 654948"/>
                <a:gd name="connsiteX254" fmla="*/ 70192 w 660195"/>
                <a:gd name="connsiteY254" fmla="*/ 469221 h 654948"/>
                <a:gd name="connsiteX255" fmla="*/ 70493 w 660195"/>
                <a:gd name="connsiteY255" fmla="*/ 468454 h 654948"/>
                <a:gd name="connsiteX256" fmla="*/ 70960 w 660195"/>
                <a:gd name="connsiteY256" fmla="*/ 467153 h 654948"/>
                <a:gd name="connsiteX257" fmla="*/ 70960 w 660195"/>
                <a:gd name="connsiteY257" fmla="*/ 467153 h 654948"/>
                <a:gd name="connsiteX258" fmla="*/ 70960 w 660195"/>
                <a:gd name="connsiteY258" fmla="*/ 467153 h 654948"/>
                <a:gd name="connsiteX259" fmla="*/ 70960 w 660195"/>
                <a:gd name="connsiteY259" fmla="*/ 467153 h 654948"/>
                <a:gd name="connsiteX260" fmla="*/ 70960 w 660195"/>
                <a:gd name="connsiteY260" fmla="*/ 467153 h 654948"/>
                <a:gd name="connsiteX261" fmla="*/ 70960 w 660195"/>
                <a:gd name="connsiteY261" fmla="*/ 466752 h 654948"/>
                <a:gd name="connsiteX262" fmla="*/ 71360 w 660195"/>
                <a:gd name="connsiteY262" fmla="*/ 465551 h 654948"/>
                <a:gd name="connsiteX263" fmla="*/ 71694 w 660195"/>
                <a:gd name="connsiteY263" fmla="*/ 464583 h 654948"/>
                <a:gd name="connsiteX264" fmla="*/ 71694 w 660195"/>
                <a:gd name="connsiteY264" fmla="*/ 464283 h 654948"/>
                <a:gd name="connsiteX265" fmla="*/ 71694 w 660195"/>
                <a:gd name="connsiteY265" fmla="*/ 464116 h 654948"/>
                <a:gd name="connsiteX266" fmla="*/ 72061 w 660195"/>
                <a:gd name="connsiteY266" fmla="*/ 462949 h 654948"/>
                <a:gd name="connsiteX267" fmla="*/ 72328 w 660195"/>
                <a:gd name="connsiteY267" fmla="*/ 461881 h 654948"/>
                <a:gd name="connsiteX268" fmla="*/ 72661 w 660195"/>
                <a:gd name="connsiteY268" fmla="*/ 460680 h 654948"/>
                <a:gd name="connsiteX269" fmla="*/ 72661 w 660195"/>
                <a:gd name="connsiteY269" fmla="*/ 460513 h 654948"/>
                <a:gd name="connsiteX270" fmla="*/ 72661 w 660195"/>
                <a:gd name="connsiteY270" fmla="*/ 460513 h 654948"/>
                <a:gd name="connsiteX271" fmla="*/ 72661 w 660195"/>
                <a:gd name="connsiteY271" fmla="*/ 460513 h 654948"/>
                <a:gd name="connsiteX272" fmla="*/ 73095 w 660195"/>
                <a:gd name="connsiteY272" fmla="*/ 458678 h 654948"/>
                <a:gd name="connsiteX273" fmla="*/ 73462 w 660195"/>
                <a:gd name="connsiteY273" fmla="*/ 456843 h 654948"/>
                <a:gd name="connsiteX274" fmla="*/ 73462 w 660195"/>
                <a:gd name="connsiteY274" fmla="*/ 456843 h 654948"/>
                <a:gd name="connsiteX275" fmla="*/ 73462 w 660195"/>
                <a:gd name="connsiteY275" fmla="*/ 456443 h 654948"/>
                <a:gd name="connsiteX276" fmla="*/ 73462 w 660195"/>
                <a:gd name="connsiteY276" fmla="*/ 456443 h 654948"/>
                <a:gd name="connsiteX277" fmla="*/ 73629 w 660195"/>
                <a:gd name="connsiteY277" fmla="*/ 455509 h 654948"/>
                <a:gd name="connsiteX278" fmla="*/ 73629 w 660195"/>
                <a:gd name="connsiteY278" fmla="*/ 455342 h 654948"/>
                <a:gd name="connsiteX279" fmla="*/ 73829 w 660195"/>
                <a:gd name="connsiteY279" fmla="*/ 453874 h 654948"/>
                <a:gd name="connsiteX280" fmla="*/ 74096 w 660195"/>
                <a:gd name="connsiteY280" fmla="*/ 451972 h 654948"/>
                <a:gd name="connsiteX281" fmla="*/ 74096 w 660195"/>
                <a:gd name="connsiteY281" fmla="*/ 450304 h 654948"/>
                <a:gd name="connsiteX282" fmla="*/ 74096 w 660195"/>
                <a:gd name="connsiteY282" fmla="*/ 449203 h 654948"/>
                <a:gd name="connsiteX283" fmla="*/ 74096 w 660195"/>
                <a:gd name="connsiteY283" fmla="*/ 448269 h 654948"/>
                <a:gd name="connsiteX284" fmla="*/ 74096 w 660195"/>
                <a:gd name="connsiteY284" fmla="*/ 446367 h 654948"/>
                <a:gd name="connsiteX285" fmla="*/ 74096 w 660195"/>
                <a:gd name="connsiteY285" fmla="*/ 440028 h 654948"/>
                <a:gd name="connsiteX286" fmla="*/ 74096 w 660195"/>
                <a:gd name="connsiteY286" fmla="*/ 439228 h 654948"/>
                <a:gd name="connsiteX287" fmla="*/ 74096 w 660195"/>
                <a:gd name="connsiteY287" fmla="*/ 437393 h 654948"/>
                <a:gd name="connsiteX288" fmla="*/ 74096 w 660195"/>
                <a:gd name="connsiteY288" fmla="*/ 437092 h 654948"/>
                <a:gd name="connsiteX289" fmla="*/ 74096 w 660195"/>
                <a:gd name="connsiteY289" fmla="*/ 435558 h 654948"/>
                <a:gd name="connsiteX290" fmla="*/ 74096 w 660195"/>
                <a:gd name="connsiteY290" fmla="*/ 434724 h 654948"/>
                <a:gd name="connsiteX291" fmla="*/ 74096 w 660195"/>
                <a:gd name="connsiteY291" fmla="*/ 434257 h 654948"/>
                <a:gd name="connsiteX292" fmla="*/ 73895 w 660195"/>
                <a:gd name="connsiteY292" fmla="*/ 432922 h 654948"/>
                <a:gd name="connsiteX293" fmla="*/ 73895 w 660195"/>
                <a:gd name="connsiteY293" fmla="*/ 432455 h 654948"/>
                <a:gd name="connsiteX294" fmla="*/ 73895 w 660195"/>
                <a:gd name="connsiteY294" fmla="*/ 431454 h 654948"/>
                <a:gd name="connsiteX295" fmla="*/ 73895 w 660195"/>
                <a:gd name="connsiteY295" fmla="*/ 430920 h 654948"/>
                <a:gd name="connsiteX296" fmla="*/ 73529 w 660195"/>
                <a:gd name="connsiteY296" fmla="*/ 429085 h 654948"/>
                <a:gd name="connsiteX297" fmla="*/ 73328 w 660195"/>
                <a:gd name="connsiteY297" fmla="*/ 428084 h 654948"/>
                <a:gd name="connsiteX298" fmla="*/ 73328 w 660195"/>
                <a:gd name="connsiteY298" fmla="*/ 428084 h 654948"/>
                <a:gd name="connsiteX299" fmla="*/ 73328 w 660195"/>
                <a:gd name="connsiteY299" fmla="*/ 427818 h 654948"/>
                <a:gd name="connsiteX300" fmla="*/ 73328 w 660195"/>
                <a:gd name="connsiteY300" fmla="*/ 427150 h 654948"/>
                <a:gd name="connsiteX301" fmla="*/ 73328 w 660195"/>
                <a:gd name="connsiteY301" fmla="*/ 427150 h 654948"/>
                <a:gd name="connsiteX302" fmla="*/ 72561 w 660195"/>
                <a:gd name="connsiteY302" fmla="*/ 424281 h 654948"/>
                <a:gd name="connsiteX303" fmla="*/ 72194 w 660195"/>
                <a:gd name="connsiteY303" fmla="*/ 423047 h 654948"/>
                <a:gd name="connsiteX304" fmla="*/ 71727 w 660195"/>
                <a:gd name="connsiteY304" fmla="*/ 421645 h 654948"/>
                <a:gd name="connsiteX305" fmla="*/ 71260 w 660195"/>
                <a:gd name="connsiteY305" fmla="*/ 420277 h 654948"/>
                <a:gd name="connsiteX306" fmla="*/ 69859 w 660195"/>
                <a:gd name="connsiteY306" fmla="*/ 416741 h 654948"/>
                <a:gd name="connsiteX307" fmla="*/ 69291 w 660195"/>
                <a:gd name="connsiteY307" fmla="*/ 415440 h 654948"/>
                <a:gd name="connsiteX308" fmla="*/ 69125 w 660195"/>
                <a:gd name="connsiteY308" fmla="*/ 415073 h 654948"/>
                <a:gd name="connsiteX309" fmla="*/ 68357 w 660195"/>
                <a:gd name="connsiteY309" fmla="*/ 413438 h 654948"/>
                <a:gd name="connsiteX310" fmla="*/ 68357 w 660195"/>
                <a:gd name="connsiteY310" fmla="*/ 413438 h 654948"/>
                <a:gd name="connsiteX311" fmla="*/ 67657 w 660195"/>
                <a:gd name="connsiteY311" fmla="*/ 412037 h 654948"/>
                <a:gd name="connsiteX312" fmla="*/ 67657 w 660195"/>
                <a:gd name="connsiteY312" fmla="*/ 412037 h 654948"/>
                <a:gd name="connsiteX313" fmla="*/ 67223 w 660195"/>
                <a:gd name="connsiteY313" fmla="*/ 411203 h 654948"/>
                <a:gd name="connsiteX314" fmla="*/ 67223 w 660195"/>
                <a:gd name="connsiteY314" fmla="*/ 411203 h 654948"/>
                <a:gd name="connsiteX315" fmla="*/ 65755 w 660195"/>
                <a:gd name="connsiteY315" fmla="*/ 408634 h 654948"/>
                <a:gd name="connsiteX316" fmla="*/ 65255 w 660195"/>
                <a:gd name="connsiteY316" fmla="*/ 407800 h 654948"/>
                <a:gd name="connsiteX317" fmla="*/ 64120 w 660195"/>
                <a:gd name="connsiteY317" fmla="*/ 406031 h 654948"/>
                <a:gd name="connsiteX318" fmla="*/ 63153 w 660195"/>
                <a:gd name="connsiteY318" fmla="*/ 404597 h 654948"/>
                <a:gd name="connsiteX319" fmla="*/ 62385 w 660195"/>
                <a:gd name="connsiteY319" fmla="*/ 403529 h 654948"/>
                <a:gd name="connsiteX320" fmla="*/ 61851 w 660195"/>
                <a:gd name="connsiteY320" fmla="*/ 402795 h 654948"/>
                <a:gd name="connsiteX321" fmla="*/ 61851 w 660195"/>
                <a:gd name="connsiteY321" fmla="*/ 402795 h 654948"/>
                <a:gd name="connsiteX322" fmla="*/ 60817 w 660195"/>
                <a:gd name="connsiteY322" fmla="*/ 401461 h 654948"/>
                <a:gd name="connsiteX323" fmla="*/ 60817 w 660195"/>
                <a:gd name="connsiteY323" fmla="*/ 401294 h 654948"/>
                <a:gd name="connsiteX324" fmla="*/ 59783 w 660195"/>
                <a:gd name="connsiteY324" fmla="*/ 400026 h 654948"/>
                <a:gd name="connsiteX325" fmla="*/ 59783 w 660195"/>
                <a:gd name="connsiteY325" fmla="*/ 400026 h 654948"/>
                <a:gd name="connsiteX326" fmla="*/ 59583 w 660195"/>
                <a:gd name="connsiteY326" fmla="*/ 399759 h 654948"/>
                <a:gd name="connsiteX327" fmla="*/ 59349 w 660195"/>
                <a:gd name="connsiteY327" fmla="*/ 399526 h 654948"/>
                <a:gd name="connsiteX328" fmla="*/ 58682 w 660195"/>
                <a:gd name="connsiteY328" fmla="*/ 398758 h 654948"/>
                <a:gd name="connsiteX329" fmla="*/ 58148 w 660195"/>
                <a:gd name="connsiteY329" fmla="*/ 398124 h 654948"/>
                <a:gd name="connsiteX330" fmla="*/ 56780 w 660195"/>
                <a:gd name="connsiteY330" fmla="*/ 396623 h 654948"/>
                <a:gd name="connsiteX331" fmla="*/ 56780 w 660195"/>
                <a:gd name="connsiteY331" fmla="*/ 396623 h 654948"/>
                <a:gd name="connsiteX332" fmla="*/ 56080 w 660195"/>
                <a:gd name="connsiteY332" fmla="*/ 395889 h 654948"/>
                <a:gd name="connsiteX333" fmla="*/ 55346 w 660195"/>
                <a:gd name="connsiteY333" fmla="*/ 395155 h 654948"/>
                <a:gd name="connsiteX334" fmla="*/ 54812 w 660195"/>
                <a:gd name="connsiteY334" fmla="*/ 394621 h 654948"/>
                <a:gd name="connsiteX335" fmla="*/ 53878 w 660195"/>
                <a:gd name="connsiteY335" fmla="*/ 393721 h 654948"/>
                <a:gd name="connsiteX336" fmla="*/ 52343 w 660195"/>
                <a:gd name="connsiteY336" fmla="*/ 392319 h 654948"/>
                <a:gd name="connsiteX337" fmla="*/ 51509 w 660195"/>
                <a:gd name="connsiteY337" fmla="*/ 391619 h 654948"/>
                <a:gd name="connsiteX338" fmla="*/ 50775 w 660195"/>
                <a:gd name="connsiteY338" fmla="*/ 390985 h 654948"/>
                <a:gd name="connsiteX339" fmla="*/ 49174 w 660195"/>
                <a:gd name="connsiteY339" fmla="*/ 389684 h 654948"/>
                <a:gd name="connsiteX340" fmla="*/ 47505 w 660195"/>
                <a:gd name="connsiteY340" fmla="*/ 388449 h 654948"/>
                <a:gd name="connsiteX341" fmla="*/ 47505 w 660195"/>
                <a:gd name="connsiteY341" fmla="*/ 388449 h 654948"/>
                <a:gd name="connsiteX342" fmla="*/ 45737 w 660195"/>
                <a:gd name="connsiteY342" fmla="*/ 387215 h 654948"/>
                <a:gd name="connsiteX343" fmla="*/ 45570 w 660195"/>
                <a:gd name="connsiteY343" fmla="*/ 387215 h 654948"/>
                <a:gd name="connsiteX344" fmla="*/ 45070 w 660195"/>
                <a:gd name="connsiteY344" fmla="*/ 386881 h 654948"/>
                <a:gd name="connsiteX345" fmla="*/ 44169 w 660195"/>
                <a:gd name="connsiteY345" fmla="*/ 386281 h 654948"/>
                <a:gd name="connsiteX346" fmla="*/ 43769 w 660195"/>
                <a:gd name="connsiteY346" fmla="*/ 386047 h 654948"/>
                <a:gd name="connsiteX347" fmla="*/ 43002 w 660195"/>
                <a:gd name="connsiteY347" fmla="*/ 385547 h 654948"/>
                <a:gd name="connsiteX348" fmla="*/ 42201 w 660195"/>
                <a:gd name="connsiteY348" fmla="*/ 385080 h 654948"/>
                <a:gd name="connsiteX349" fmla="*/ 41433 w 660195"/>
                <a:gd name="connsiteY349" fmla="*/ 384613 h 654948"/>
                <a:gd name="connsiteX350" fmla="*/ 41433 w 660195"/>
                <a:gd name="connsiteY350" fmla="*/ 384613 h 654948"/>
                <a:gd name="connsiteX351" fmla="*/ 40132 w 660195"/>
                <a:gd name="connsiteY351" fmla="*/ 383912 h 654948"/>
                <a:gd name="connsiteX352" fmla="*/ 40132 w 660195"/>
                <a:gd name="connsiteY352" fmla="*/ 383912 h 654948"/>
                <a:gd name="connsiteX353" fmla="*/ 39365 w 660195"/>
                <a:gd name="connsiteY353" fmla="*/ 383511 h 654948"/>
                <a:gd name="connsiteX354" fmla="*/ 38264 w 660195"/>
                <a:gd name="connsiteY354" fmla="*/ 382911 h 654948"/>
                <a:gd name="connsiteX355" fmla="*/ 37497 w 660195"/>
                <a:gd name="connsiteY355" fmla="*/ 382544 h 654948"/>
                <a:gd name="connsiteX356" fmla="*/ 36429 w 660195"/>
                <a:gd name="connsiteY356" fmla="*/ 382043 h 654948"/>
                <a:gd name="connsiteX357" fmla="*/ 35962 w 660195"/>
                <a:gd name="connsiteY357" fmla="*/ 381810 h 654948"/>
                <a:gd name="connsiteX358" fmla="*/ 35161 w 660195"/>
                <a:gd name="connsiteY358" fmla="*/ 381443 h 654948"/>
                <a:gd name="connsiteX359" fmla="*/ 34394 w 660195"/>
                <a:gd name="connsiteY359" fmla="*/ 381109 h 654948"/>
                <a:gd name="connsiteX360" fmla="*/ 34093 w 660195"/>
                <a:gd name="connsiteY360" fmla="*/ 381109 h 654948"/>
                <a:gd name="connsiteX361" fmla="*/ 31992 w 660195"/>
                <a:gd name="connsiteY361" fmla="*/ 380275 h 654948"/>
                <a:gd name="connsiteX362" fmla="*/ 31992 w 660195"/>
                <a:gd name="connsiteY362" fmla="*/ 380275 h 654948"/>
                <a:gd name="connsiteX363" fmla="*/ 31558 w 660195"/>
                <a:gd name="connsiteY363" fmla="*/ 380108 h 654948"/>
                <a:gd name="connsiteX364" fmla="*/ 30524 w 660195"/>
                <a:gd name="connsiteY364" fmla="*/ 379708 h 654948"/>
                <a:gd name="connsiteX365" fmla="*/ 30090 w 660195"/>
                <a:gd name="connsiteY365" fmla="*/ 379708 h 654948"/>
                <a:gd name="connsiteX366" fmla="*/ 28489 w 660195"/>
                <a:gd name="connsiteY366" fmla="*/ 379141 h 654948"/>
                <a:gd name="connsiteX367" fmla="*/ 26654 w 660195"/>
                <a:gd name="connsiteY367" fmla="*/ 378607 h 654948"/>
                <a:gd name="connsiteX368" fmla="*/ 24685 w 660195"/>
                <a:gd name="connsiteY368" fmla="*/ 378040 h 654948"/>
                <a:gd name="connsiteX369" fmla="*/ 23851 w 660195"/>
                <a:gd name="connsiteY369" fmla="*/ 377840 h 654948"/>
                <a:gd name="connsiteX370" fmla="*/ 22984 w 660195"/>
                <a:gd name="connsiteY370" fmla="*/ 377606 h 654948"/>
                <a:gd name="connsiteX371" fmla="*/ 21416 w 660195"/>
                <a:gd name="connsiteY371" fmla="*/ 377273 h 654948"/>
                <a:gd name="connsiteX372" fmla="*/ 21049 w 660195"/>
                <a:gd name="connsiteY372" fmla="*/ 377273 h 654948"/>
                <a:gd name="connsiteX373" fmla="*/ 20748 w 660195"/>
                <a:gd name="connsiteY373" fmla="*/ 377273 h 654948"/>
                <a:gd name="connsiteX374" fmla="*/ 20215 w 660195"/>
                <a:gd name="connsiteY374" fmla="*/ 377273 h 654948"/>
                <a:gd name="connsiteX375" fmla="*/ 20215 w 660195"/>
                <a:gd name="connsiteY375" fmla="*/ 377273 h 654948"/>
                <a:gd name="connsiteX376" fmla="*/ 19881 w 660195"/>
                <a:gd name="connsiteY376" fmla="*/ 377273 h 654948"/>
                <a:gd name="connsiteX377" fmla="*/ 19547 w 660195"/>
                <a:gd name="connsiteY377" fmla="*/ 377273 h 654948"/>
                <a:gd name="connsiteX378" fmla="*/ 19547 w 660195"/>
                <a:gd name="connsiteY378" fmla="*/ 377273 h 654948"/>
                <a:gd name="connsiteX379" fmla="*/ 17479 w 660195"/>
                <a:gd name="connsiteY379" fmla="*/ 376939 h 654948"/>
                <a:gd name="connsiteX380" fmla="*/ 17479 w 660195"/>
                <a:gd name="connsiteY380" fmla="*/ 376939 h 654948"/>
                <a:gd name="connsiteX381" fmla="*/ 15177 w 660195"/>
                <a:gd name="connsiteY381" fmla="*/ 376639 h 654948"/>
                <a:gd name="connsiteX382" fmla="*/ 14076 w 660195"/>
                <a:gd name="connsiteY382" fmla="*/ 376639 h 654948"/>
                <a:gd name="connsiteX383" fmla="*/ 14076 w 660195"/>
                <a:gd name="connsiteY383" fmla="*/ 376639 h 654948"/>
                <a:gd name="connsiteX384" fmla="*/ 13008 w 660195"/>
                <a:gd name="connsiteY384" fmla="*/ 376639 h 654948"/>
                <a:gd name="connsiteX385" fmla="*/ 11573 w 660195"/>
                <a:gd name="connsiteY385" fmla="*/ 376639 h 654948"/>
                <a:gd name="connsiteX386" fmla="*/ 10139 w 660195"/>
                <a:gd name="connsiteY386" fmla="*/ 376639 h 654948"/>
                <a:gd name="connsiteX387" fmla="*/ 7270 w 660195"/>
                <a:gd name="connsiteY387" fmla="*/ 376639 h 654948"/>
                <a:gd name="connsiteX388" fmla="*/ 3500 w 660195"/>
                <a:gd name="connsiteY388" fmla="*/ 376639 h 654948"/>
                <a:gd name="connsiteX389" fmla="*/ 2265 w 660195"/>
                <a:gd name="connsiteY389" fmla="*/ 367531 h 654948"/>
                <a:gd name="connsiteX390" fmla="*/ 21716 w 660195"/>
                <a:gd name="connsiteY390" fmla="*/ 209724 h 654948"/>
                <a:gd name="connsiteX391" fmla="*/ 25052 w 660195"/>
                <a:gd name="connsiteY391" fmla="*/ 200983 h 654948"/>
                <a:gd name="connsiteX392" fmla="*/ 29857 w 660195"/>
                <a:gd name="connsiteY392" fmla="*/ 201316 h 654948"/>
                <a:gd name="connsiteX393" fmla="*/ 33193 w 660195"/>
                <a:gd name="connsiteY393" fmla="*/ 201316 h 654948"/>
                <a:gd name="connsiteX394" fmla="*/ 35461 w 660195"/>
                <a:gd name="connsiteY394" fmla="*/ 201316 h 654948"/>
                <a:gd name="connsiteX395" fmla="*/ 36596 w 660195"/>
                <a:gd name="connsiteY395" fmla="*/ 201316 h 654948"/>
                <a:gd name="connsiteX396" fmla="*/ 36596 w 660195"/>
                <a:gd name="connsiteY396" fmla="*/ 201316 h 654948"/>
                <a:gd name="connsiteX397" fmla="*/ 37630 w 660195"/>
                <a:gd name="connsiteY397" fmla="*/ 201316 h 654948"/>
                <a:gd name="connsiteX398" fmla="*/ 37630 w 660195"/>
                <a:gd name="connsiteY398" fmla="*/ 201316 h 654948"/>
                <a:gd name="connsiteX399" fmla="*/ 38864 w 660195"/>
                <a:gd name="connsiteY399" fmla="*/ 201116 h 654948"/>
                <a:gd name="connsiteX400" fmla="*/ 40332 w 660195"/>
                <a:gd name="connsiteY400" fmla="*/ 200849 h 654948"/>
                <a:gd name="connsiteX401" fmla="*/ 40332 w 660195"/>
                <a:gd name="connsiteY401" fmla="*/ 200849 h 654948"/>
                <a:gd name="connsiteX402" fmla="*/ 43335 w 660195"/>
                <a:gd name="connsiteY402" fmla="*/ 200115 h 654948"/>
                <a:gd name="connsiteX403" fmla="*/ 44703 w 660195"/>
                <a:gd name="connsiteY403" fmla="*/ 199715 h 654948"/>
                <a:gd name="connsiteX404" fmla="*/ 44970 w 660195"/>
                <a:gd name="connsiteY404" fmla="*/ 199715 h 654948"/>
                <a:gd name="connsiteX405" fmla="*/ 45237 w 660195"/>
                <a:gd name="connsiteY405" fmla="*/ 199715 h 654948"/>
                <a:gd name="connsiteX406" fmla="*/ 46238 w 660195"/>
                <a:gd name="connsiteY406" fmla="*/ 199381 h 654948"/>
                <a:gd name="connsiteX407" fmla="*/ 47639 w 660195"/>
                <a:gd name="connsiteY407" fmla="*/ 198847 h 654948"/>
                <a:gd name="connsiteX408" fmla="*/ 48840 w 660195"/>
                <a:gd name="connsiteY408" fmla="*/ 198347 h 654948"/>
                <a:gd name="connsiteX409" fmla="*/ 48840 w 660195"/>
                <a:gd name="connsiteY409" fmla="*/ 198347 h 654948"/>
                <a:gd name="connsiteX410" fmla="*/ 48840 w 660195"/>
                <a:gd name="connsiteY410" fmla="*/ 198347 h 654948"/>
                <a:gd name="connsiteX411" fmla="*/ 49040 w 660195"/>
                <a:gd name="connsiteY411" fmla="*/ 198347 h 654948"/>
                <a:gd name="connsiteX412" fmla="*/ 49240 w 660195"/>
                <a:gd name="connsiteY412" fmla="*/ 198347 h 654948"/>
                <a:gd name="connsiteX413" fmla="*/ 50141 w 660195"/>
                <a:gd name="connsiteY413" fmla="*/ 197947 h 654948"/>
                <a:gd name="connsiteX414" fmla="*/ 51509 w 660195"/>
                <a:gd name="connsiteY414" fmla="*/ 197279 h 654948"/>
                <a:gd name="connsiteX415" fmla="*/ 52610 w 660195"/>
                <a:gd name="connsiteY415" fmla="*/ 196679 h 654948"/>
                <a:gd name="connsiteX416" fmla="*/ 52977 w 660195"/>
                <a:gd name="connsiteY416" fmla="*/ 196479 h 654948"/>
                <a:gd name="connsiteX417" fmla="*/ 53978 w 660195"/>
                <a:gd name="connsiteY417" fmla="*/ 195911 h 654948"/>
                <a:gd name="connsiteX418" fmla="*/ 54945 w 660195"/>
                <a:gd name="connsiteY418" fmla="*/ 195311 h 654948"/>
                <a:gd name="connsiteX419" fmla="*/ 55346 w 660195"/>
                <a:gd name="connsiteY419" fmla="*/ 195077 h 654948"/>
                <a:gd name="connsiteX420" fmla="*/ 56013 w 660195"/>
                <a:gd name="connsiteY420" fmla="*/ 194644 h 654948"/>
                <a:gd name="connsiteX421" fmla="*/ 56480 w 660195"/>
                <a:gd name="connsiteY421" fmla="*/ 194310 h 654948"/>
                <a:gd name="connsiteX422" fmla="*/ 56947 w 660195"/>
                <a:gd name="connsiteY422" fmla="*/ 194010 h 654948"/>
                <a:gd name="connsiteX423" fmla="*/ 57748 w 660195"/>
                <a:gd name="connsiteY423" fmla="*/ 193443 h 654948"/>
                <a:gd name="connsiteX424" fmla="*/ 58682 w 660195"/>
                <a:gd name="connsiteY424" fmla="*/ 192742 h 654948"/>
                <a:gd name="connsiteX425" fmla="*/ 59383 w 660195"/>
                <a:gd name="connsiteY425" fmla="*/ 192175 h 654948"/>
                <a:gd name="connsiteX426" fmla="*/ 59616 w 660195"/>
                <a:gd name="connsiteY426" fmla="*/ 192175 h 654948"/>
                <a:gd name="connsiteX427" fmla="*/ 59616 w 660195"/>
                <a:gd name="connsiteY427" fmla="*/ 192175 h 654948"/>
                <a:gd name="connsiteX428" fmla="*/ 59616 w 660195"/>
                <a:gd name="connsiteY428" fmla="*/ 192175 h 654948"/>
                <a:gd name="connsiteX429" fmla="*/ 60417 w 660195"/>
                <a:gd name="connsiteY429" fmla="*/ 191474 h 654948"/>
                <a:gd name="connsiteX430" fmla="*/ 61885 w 660195"/>
                <a:gd name="connsiteY430" fmla="*/ 190206 h 654948"/>
                <a:gd name="connsiteX431" fmla="*/ 62786 w 660195"/>
                <a:gd name="connsiteY431" fmla="*/ 189272 h 654948"/>
                <a:gd name="connsiteX432" fmla="*/ 62786 w 660195"/>
                <a:gd name="connsiteY432" fmla="*/ 189272 h 654948"/>
                <a:gd name="connsiteX433" fmla="*/ 63153 w 660195"/>
                <a:gd name="connsiteY433" fmla="*/ 188939 h 654948"/>
                <a:gd name="connsiteX434" fmla="*/ 63486 w 660195"/>
                <a:gd name="connsiteY434" fmla="*/ 188572 h 654948"/>
                <a:gd name="connsiteX435" fmla="*/ 64421 w 660195"/>
                <a:gd name="connsiteY435" fmla="*/ 187604 h 654948"/>
                <a:gd name="connsiteX436" fmla="*/ 65321 w 660195"/>
                <a:gd name="connsiteY436" fmla="*/ 186570 h 654948"/>
                <a:gd name="connsiteX437" fmla="*/ 66089 w 660195"/>
                <a:gd name="connsiteY437" fmla="*/ 185636 h 654948"/>
                <a:gd name="connsiteX438" fmla="*/ 66089 w 660195"/>
                <a:gd name="connsiteY438" fmla="*/ 185636 h 654948"/>
                <a:gd name="connsiteX439" fmla="*/ 66923 w 660195"/>
                <a:gd name="connsiteY439" fmla="*/ 184601 h 654948"/>
                <a:gd name="connsiteX440" fmla="*/ 67557 w 660195"/>
                <a:gd name="connsiteY440" fmla="*/ 183767 h 654948"/>
                <a:gd name="connsiteX441" fmla="*/ 68991 w 660195"/>
                <a:gd name="connsiteY441" fmla="*/ 181732 h 654948"/>
                <a:gd name="connsiteX442" fmla="*/ 69692 w 660195"/>
                <a:gd name="connsiteY442" fmla="*/ 180598 h 654948"/>
                <a:gd name="connsiteX443" fmla="*/ 70459 w 660195"/>
                <a:gd name="connsiteY443" fmla="*/ 179330 h 654948"/>
                <a:gd name="connsiteX444" fmla="*/ 72795 w 660195"/>
                <a:gd name="connsiteY444" fmla="*/ 174526 h 654948"/>
                <a:gd name="connsiteX445" fmla="*/ 72795 w 660195"/>
                <a:gd name="connsiteY445" fmla="*/ 174526 h 654948"/>
                <a:gd name="connsiteX446" fmla="*/ 72995 w 660195"/>
                <a:gd name="connsiteY446" fmla="*/ 174025 h 654948"/>
                <a:gd name="connsiteX447" fmla="*/ 73829 w 660195"/>
                <a:gd name="connsiteY447" fmla="*/ 171890 h 654948"/>
                <a:gd name="connsiteX448" fmla="*/ 74062 w 660195"/>
                <a:gd name="connsiteY448" fmla="*/ 171223 h 654948"/>
                <a:gd name="connsiteX449" fmla="*/ 74062 w 660195"/>
                <a:gd name="connsiteY449" fmla="*/ 170856 h 654948"/>
                <a:gd name="connsiteX450" fmla="*/ 74596 w 660195"/>
                <a:gd name="connsiteY450" fmla="*/ 169088 h 654948"/>
                <a:gd name="connsiteX451" fmla="*/ 74796 w 660195"/>
                <a:gd name="connsiteY451" fmla="*/ 168387 h 654948"/>
                <a:gd name="connsiteX452" fmla="*/ 74796 w 660195"/>
                <a:gd name="connsiteY452" fmla="*/ 168053 h 654948"/>
                <a:gd name="connsiteX453" fmla="*/ 74796 w 660195"/>
                <a:gd name="connsiteY453" fmla="*/ 167419 h 654948"/>
                <a:gd name="connsiteX454" fmla="*/ 74796 w 660195"/>
                <a:gd name="connsiteY454" fmla="*/ 166786 h 654948"/>
                <a:gd name="connsiteX455" fmla="*/ 74796 w 660195"/>
                <a:gd name="connsiteY455" fmla="*/ 166786 h 654948"/>
                <a:gd name="connsiteX456" fmla="*/ 74796 w 660195"/>
                <a:gd name="connsiteY456" fmla="*/ 166118 h 654948"/>
                <a:gd name="connsiteX457" fmla="*/ 74796 w 660195"/>
                <a:gd name="connsiteY457" fmla="*/ 163116 h 654948"/>
                <a:gd name="connsiteX458" fmla="*/ 74796 w 660195"/>
                <a:gd name="connsiteY458" fmla="*/ 162649 h 654948"/>
                <a:gd name="connsiteX459" fmla="*/ 74796 w 660195"/>
                <a:gd name="connsiteY459" fmla="*/ 162649 h 654948"/>
                <a:gd name="connsiteX460" fmla="*/ 74796 w 660195"/>
                <a:gd name="connsiteY460" fmla="*/ 162048 h 654948"/>
                <a:gd name="connsiteX461" fmla="*/ 74796 w 660195"/>
                <a:gd name="connsiteY461" fmla="*/ 162048 h 654948"/>
                <a:gd name="connsiteX462" fmla="*/ 74796 w 660195"/>
                <a:gd name="connsiteY462" fmla="*/ 161648 h 654948"/>
                <a:gd name="connsiteX463" fmla="*/ 74796 w 660195"/>
                <a:gd name="connsiteY463" fmla="*/ 161648 h 654948"/>
                <a:gd name="connsiteX464" fmla="*/ 75030 w 660195"/>
                <a:gd name="connsiteY464" fmla="*/ 160213 h 654948"/>
                <a:gd name="connsiteX465" fmla="*/ 75297 w 660195"/>
                <a:gd name="connsiteY465" fmla="*/ 157344 h 654948"/>
                <a:gd name="connsiteX466" fmla="*/ 75297 w 660195"/>
                <a:gd name="connsiteY466" fmla="*/ 157344 h 654948"/>
                <a:gd name="connsiteX467" fmla="*/ 75297 w 660195"/>
                <a:gd name="connsiteY467" fmla="*/ 155809 h 654948"/>
                <a:gd name="connsiteX468" fmla="*/ 75297 w 660195"/>
                <a:gd name="connsiteY468" fmla="*/ 154274 h 654948"/>
                <a:gd name="connsiteX469" fmla="*/ 75297 w 660195"/>
                <a:gd name="connsiteY469" fmla="*/ 151772 h 654948"/>
                <a:gd name="connsiteX470" fmla="*/ 75297 w 660195"/>
                <a:gd name="connsiteY470" fmla="*/ 150104 h 654948"/>
                <a:gd name="connsiteX471" fmla="*/ 75297 w 660195"/>
                <a:gd name="connsiteY471" fmla="*/ 149170 h 654948"/>
                <a:gd name="connsiteX472" fmla="*/ 75130 w 660195"/>
                <a:gd name="connsiteY472" fmla="*/ 147835 h 654948"/>
                <a:gd name="connsiteX473" fmla="*/ 75130 w 660195"/>
                <a:gd name="connsiteY473" fmla="*/ 147835 h 654948"/>
                <a:gd name="connsiteX474" fmla="*/ 74930 w 660195"/>
                <a:gd name="connsiteY474" fmla="*/ 146534 h 654948"/>
                <a:gd name="connsiteX475" fmla="*/ 74763 w 660195"/>
                <a:gd name="connsiteY475" fmla="*/ 145767 h 654948"/>
                <a:gd name="connsiteX476" fmla="*/ 74763 w 660195"/>
                <a:gd name="connsiteY476" fmla="*/ 144966 h 654948"/>
                <a:gd name="connsiteX477" fmla="*/ 74563 w 660195"/>
                <a:gd name="connsiteY477" fmla="*/ 144065 h 654948"/>
                <a:gd name="connsiteX478" fmla="*/ 74363 w 660195"/>
                <a:gd name="connsiteY478" fmla="*/ 143265 h 654948"/>
                <a:gd name="connsiteX479" fmla="*/ 74029 w 660195"/>
                <a:gd name="connsiteY479" fmla="*/ 141963 h 654948"/>
                <a:gd name="connsiteX480" fmla="*/ 74029 w 660195"/>
                <a:gd name="connsiteY480" fmla="*/ 141697 h 654948"/>
                <a:gd name="connsiteX481" fmla="*/ 73562 w 660195"/>
                <a:gd name="connsiteY481" fmla="*/ 140062 h 654948"/>
                <a:gd name="connsiteX482" fmla="*/ 73562 w 660195"/>
                <a:gd name="connsiteY482" fmla="*/ 140062 h 654948"/>
                <a:gd name="connsiteX483" fmla="*/ 73562 w 660195"/>
                <a:gd name="connsiteY483" fmla="*/ 140062 h 654948"/>
                <a:gd name="connsiteX484" fmla="*/ 72995 w 660195"/>
                <a:gd name="connsiteY484" fmla="*/ 138527 h 654948"/>
                <a:gd name="connsiteX485" fmla="*/ 72928 w 660195"/>
                <a:gd name="connsiteY485" fmla="*/ 136425 h 654948"/>
                <a:gd name="connsiteX486" fmla="*/ 72928 w 660195"/>
                <a:gd name="connsiteY486" fmla="*/ 136425 h 654948"/>
                <a:gd name="connsiteX487" fmla="*/ 72928 w 660195"/>
                <a:gd name="connsiteY487" fmla="*/ 136192 h 654948"/>
                <a:gd name="connsiteX488" fmla="*/ 72728 w 660195"/>
                <a:gd name="connsiteY488" fmla="*/ 135658 h 654948"/>
                <a:gd name="connsiteX489" fmla="*/ 72728 w 660195"/>
                <a:gd name="connsiteY489" fmla="*/ 135658 h 654948"/>
                <a:gd name="connsiteX490" fmla="*/ 72728 w 660195"/>
                <a:gd name="connsiteY490" fmla="*/ 135491 h 654948"/>
                <a:gd name="connsiteX491" fmla="*/ 72728 w 660195"/>
                <a:gd name="connsiteY491" fmla="*/ 135491 h 654948"/>
                <a:gd name="connsiteX492" fmla="*/ 72494 w 660195"/>
                <a:gd name="connsiteY492" fmla="*/ 134991 h 654948"/>
                <a:gd name="connsiteX493" fmla="*/ 72194 w 660195"/>
                <a:gd name="connsiteY493" fmla="*/ 134323 h 654948"/>
                <a:gd name="connsiteX494" fmla="*/ 71593 w 660195"/>
                <a:gd name="connsiteY494" fmla="*/ 133156 h 654948"/>
                <a:gd name="connsiteX495" fmla="*/ 71060 w 660195"/>
                <a:gd name="connsiteY495" fmla="*/ 132155 h 654948"/>
                <a:gd name="connsiteX496" fmla="*/ 70125 w 660195"/>
                <a:gd name="connsiteY496" fmla="*/ 130587 h 654948"/>
                <a:gd name="connsiteX497" fmla="*/ 67390 w 660195"/>
                <a:gd name="connsiteY497" fmla="*/ 126616 h 654948"/>
                <a:gd name="connsiteX498" fmla="*/ 73228 w 660195"/>
                <a:gd name="connsiteY498" fmla="*/ 119210 h 654948"/>
                <a:gd name="connsiteX499" fmla="*/ 159739 w 660195"/>
                <a:gd name="connsiteY499" fmla="*/ 43843 h 654948"/>
                <a:gd name="connsiteX500" fmla="*/ 164943 w 660195"/>
                <a:gd name="connsiteY500" fmla="*/ 40807 h 654948"/>
                <a:gd name="connsiteX501" fmla="*/ 169714 w 660195"/>
                <a:gd name="connsiteY501" fmla="*/ 38038 h 654948"/>
                <a:gd name="connsiteX502" fmla="*/ 171916 w 660195"/>
                <a:gd name="connsiteY502" fmla="*/ 42075 h 654948"/>
                <a:gd name="connsiteX503" fmla="*/ 171916 w 660195"/>
                <a:gd name="connsiteY503" fmla="*/ 42075 h 654948"/>
                <a:gd name="connsiteX504" fmla="*/ 176353 w 660195"/>
                <a:gd name="connsiteY504" fmla="*/ 50082 h 654948"/>
                <a:gd name="connsiteX505" fmla="*/ 269236 w 660195"/>
                <a:gd name="connsiteY505" fmla="*/ 16118 h 654948"/>
                <a:gd name="connsiteX506" fmla="*/ 267468 w 660195"/>
                <a:gd name="connsiteY506" fmla="*/ 7144 h 654948"/>
                <a:gd name="connsiteX507" fmla="*/ 266600 w 660195"/>
                <a:gd name="connsiteY507" fmla="*/ 2640 h 654948"/>
                <a:gd name="connsiteX508" fmla="*/ 272539 w 660195"/>
                <a:gd name="connsiteY508" fmla="*/ 1539 h 654948"/>
                <a:gd name="connsiteX509" fmla="*/ 277944 w 660195"/>
                <a:gd name="connsiteY509" fmla="*/ 604 h 654948"/>
                <a:gd name="connsiteX510" fmla="*/ 278677 w 660195"/>
                <a:gd name="connsiteY510" fmla="*/ 5142 h 654948"/>
                <a:gd name="connsiteX511" fmla="*/ 280112 w 660195"/>
                <a:gd name="connsiteY511" fmla="*/ 14217 h 654948"/>
                <a:gd name="connsiteX512" fmla="*/ 379000 w 660195"/>
                <a:gd name="connsiteY512" fmla="*/ 14217 h 654948"/>
                <a:gd name="connsiteX513" fmla="*/ 380501 w 660195"/>
                <a:gd name="connsiteY513" fmla="*/ 4475 h 654948"/>
                <a:gd name="connsiteX514" fmla="*/ 381235 w 660195"/>
                <a:gd name="connsiteY514" fmla="*/ -63 h 654948"/>
                <a:gd name="connsiteX515" fmla="*/ 387174 w 660195"/>
                <a:gd name="connsiteY515" fmla="*/ 905 h 654948"/>
                <a:gd name="connsiteX516" fmla="*/ 392579 w 660195"/>
                <a:gd name="connsiteY516" fmla="*/ 1906 h 654948"/>
                <a:gd name="connsiteX517" fmla="*/ 391678 w 660195"/>
                <a:gd name="connsiteY517" fmla="*/ 6410 h 654948"/>
                <a:gd name="connsiteX518" fmla="*/ 389910 w 660195"/>
                <a:gd name="connsiteY518" fmla="*/ 15384 h 654948"/>
                <a:gd name="connsiteX519" fmla="*/ 387274 w 660195"/>
                <a:gd name="connsiteY519" fmla="*/ 28930 h 654948"/>
                <a:gd name="connsiteX520" fmla="*/ 384672 w 660195"/>
                <a:gd name="connsiteY520" fmla="*/ 42442 h 654948"/>
                <a:gd name="connsiteX521" fmla="*/ 382069 w 660195"/>
                <a:gd name="connsiteY521" fmla="*/ 55954 h 654948"/>
                <a:gd name="connsiteX522" fmla="*/ 385105 w 660195"/>
                <a:gd name="connsiteY522" fmla="*/ 56554 h 654948"/>
                <a:gd name="connsiteX523" fmla="*/ 388442 w 660195"/>
                <a:gd name="connsiteY523" fmla="*/ 57255 h 654948"/>
                <a:gd name="connsiteX524" fmla="*/ 392846 w 660195"/>
                <a:gd name="connsiteY524" fmla="*/ 58222 h 654948"/>
                <a:gd name="connsiteX525" fmla="*/ 396182 w 660195"/>
                <a:gd name="connsiteY525" fmla="*/ 59056 h 654948"/>
                <a:gd name="connsiteX526" fmla="*/ 396582 w 660195"/>
                <a:gd name="connsiteY526" fmla="*/ 59056 h 654948"/>
                <a:gd name="connsiteX527" fmla="*/ 399885 w 660195"/>
                <a:gd name="connsiteY527" fmla="*/ 59690 h 654948"/>
                <a:gd name="connsiteX528" fmla="*/ 401253 w 660195"/>
                <a:gd name="connsiteY528" fmla="*/ 60057 h 654948"/>
                <a:gd name="connsiteX529" fmla="*/ 404322 w 660195"/>
                <a:gd name="connsiteY529" fmla="*/ 60891 h 654948"/>
                <a:gd name="connsiteX530" fmla="*/ 407125 w 660195"/>
                <a:gd name="connsiteY530" fmla="*/ 61692 h 654948"/>
                <a:gd name="connsiteX531" fmla="*/ 409060 w 660195"/>
                <a:gd name="connsiteY531" fmla="*/ 62259 h 654948"/>
                <a:gd name="connsiteX532" fmla="*/ 410828 w 660195"/>
                <a:gd name="connsiteY532" fmla="*/ 62793 h 654948"/>
                <a:gd name="connsiteX533" fmla="*/ 413397 w 660195"/>
                <a:gd name="connsiteY533" fmla="*/ 63594 h 654948"/>
                <a:gd name="connsiteX534" fmla="*/ 423907 w 660195"/>
                <a:gd name="connsiteY534" fmla="*/ 67197 h 654948"/>
                <a:gd name="connsiteX535" fmla="*/ 426642 w 660195"/>
                <a:gd name="connsiteY535" fmla="*/ 68198 h 654948"/>
                <a:gd name="connsiteX536" fmla="*/ 429078 w 660195"/>
                <a:gd name="connsiteY536" fmla="*/ 69132 h 654948"/>
                <a:gd name="connsiteX537" fmla="*/ 431213 w 660195"/>
                <a:gd name="connsiteY537" fmla="*/ 69966 h 654948"/>
                <a:gd name="connsiteX538" fmla="*/ 434950 w 660195"/>
                <a:gd name="connsiteY538" fmla="*/ 71467 h 654948"/>
                <a:gd name="connsiteX539" fmla="*/ 438619 w 660195"/>
                <a:gd name="connsiteY539" fmla="*/ 73036 h 654948"/>
                <a:gd name="connsiteX540" fmla="*/ 444959 w 660195"/>
                <a:gd name="connsiteY540" fmla="*/ 75871 h 654948"/>
                <a:gd name="connsiteX541" fmla="*/ 448295 w 660195"/>
                <a:gd name="connsiteY541" fmla="*/ 77473 h 654948"/>
                <a:gd name="connsiteX542" fmla="*/ 451898 w 660195"/>
                <a:gd name="connsiteY542" fmla="*/ 79241 h 654948"/>
                <a:gd name="connsiteX543" fmla="*/ 455468 w 660195"/>
                <a:gd name="connsiteY543" fmla="*/ 81076 h 654948"/>
                <a:gd name="connsiteX544" fmla="*/ 458804 w 660195"/>
                <a:gd name="connsiteY544" fmla="*/ 82711 h 654948"/>
                <a:gd name="connsiteX545" fmla="*/ 462708 w 660195"/>
                <a:gd name="connsiteY545" fmla="*/ 84846 h 654948"/>
                <a:gd name="connsiteX546" fmla="*/ 469380 w 660195"/>
                <a:gd name="connsiteY546" fmla="*/ 72802 h 654948"/>
                <a:gd name="connsiteX547" fmla="*/ 476053 w 660195"/>
                <a:gd name="connsiteY547" fmla="*/ 60758 h 654948"/>
                <a:gd name="connsiteX548" fmla="*/ 482725 w 660195"/>
                <a:gd name="connsiteY548" fmla="*/ 48714 h 654948"/>
                <a:gd name="connsiteX549" fmla="*/ 487163 w 660195"/>
                <a:gd name="connsiteY549" fmla="*/ 40707 h 654948"/>
                <a:gd name="connsiteX550" fmla="*/ 489398 w 660195"/>
                <a:gd name="connsiteY550" fmla="*/ 36670 h 654948"/>
                <a:gd name="connsiteX551" fmla="*/ 494636 w 660195"/>
                <a:gd name="connsiteY551" fmla="*/ 39639 h 654948"/>
                <a:gd name="connsiteX552" fmla="*/ 499374 w 660195"/>
                <a:gd name="connsiteY552" fmla="*/ 42408 h 654948"/>
                <a:gd name="connsiteX553" fmla="*/ 497005 w 660195"/>
                <a:gd name="connsiteY553" fmla="*/ 46345 h 654948"/>
                <a:gd name="connsiteX554" fmla="*/ 492301 w 660195"/>
                <a:gd name="connsiteY554" fmla="*/ 54185 h 654948"/>
                <a:gd name="connsiteX555" fmla="*/ 485194 w 660195"/>
                <a:gd name="connsiteY555" fmla="*/ 65996 h 654948"/>
                <a:gd name="connsiteX556" fmla="*/ 478155 w 660195"/>
                <a:gd name="connsiteY556" fmla="*/ 77806 h 654948"/>
                <a:gd name="connsiteX557" fmla="*/ 470948 w 660195"/>
                <a:gd name="connsiteY557" fmla="*/ 89717 h 654948"/>
                <a:gd name="connsiteX558" fmla="*/ 537074 w 660195"/>
                <a:gd name="connsiteY558" fmla="*/ 144899 h 654948"/>
                <a:gd name="connsiteX559" fmla="*/ 547449 w 660195"/>
                <a:gd name="connsiteY559" fmla="*/ 135858 h 654948"/>
                <a:gd name="connsiteX560" fmla="*/ 557826 w 660195"/>
                <a:gd name="connsiteY560" fmla="*/ 126850 h 654948"/>
                <a:gd name="connsiteX561" fmla="*/ 568201 w 660195"/>
                <a:gd name="connsiteY561" fmla="*/ 117809 h 654948"/>
                <a:gd name="connsiteX562" fmla="*/ 575141 w 660195"/>
                <a:gd name="connsiteY562" fmla="*/ 111803 h 654948"/>
                <a:gd name="connsiteX563" fmla="*/ 578477 w 660195"/>
                <a:gd name="connsiteY563" fmla="*/ 108767 h 654948"/>
                <a:gd name="connsiteX564" fmla="*/ 582381 w 660195"/>
                <a:gd name="connsiteY564" fmla="*/ 113371 h 654948"/>
                <a:gd name="connsiteX565" fmla="*/ 585717 w 660195"/>
                <a:gd name="connsiteY565" fmla="*/ 117608 h 654948"/>
                <a:gd name="connsiteX566" fmla="*/ 582180 w 660195"/>
                <a:gd name="connsiteY566" fmla="*/ 120478 h 654948"/>
                <a:gd name="connsiteX567" fmla="*/ 575341 w 660195"/>
                <a:gd name="connsiteY567" fmla="*/ 126416 h 654948"/>
                <a:gd name="connsiteX568" fmla="*/ 564598 w 660195"/>
                <a:gd name="connsiteY568" fmla="*/ 135057 h 654948"/>
                <a:gd name="connsiteX569" fmla="*/ 553889 w 660195"/>
                <a:gd name="connsiteY569" fmla="*/ 143698 h 654948"/>
                <a:gd name="connsiteX570" fmla="*/ 543213 w 660195"/>
                <a:gd name="connsiteY570" fmla="*/ 152373 h 654948"/>
                <a:gd name="connsiteX571" fmla="*/ 586584 w 660195"/>
                <a:gd name="connsiteY571" fmla="*/ 226872 h 654948"/>
                <a:gd name="connsiteX572" fmla="*/ 599429 w 660195"/>
                <a:gd name="connsiteY572" fmla="*/ 221935 h 654948"/>
                <a:gd name="connsiteX573" fmla="*/ 612274 w 660195"/>
                <a:gd name="connsiteY573" fmla="*/ 216997 h 654948"/>
                <a:gd name="connsiteX574" fmla="*/ 625119 w 660195"/>
                <a:gd name="connsiteY574" fmla="*/ 212059 h 654948"/>
                <a:gd name="connsiteX575" fmla="*/ 633693 w 660195"/>
                <a:gd name="connsiteY575" fmla="*/ 208723 h 654948"/>
                <a:gd name="connsiteX576" fmla="*/ 633693 w 660195"/>
                <a:gd name="connsiteY576" fmla="*/ 208723 h 654948"/>
                <a:gd name="connsiteX577" fmla="*/ 637963 w 660195"/>
                <a:gd name="connsiteY577" fmla="*/ 207055 h 654948"/>
                <a:gd name="connsiteX578" fmla="*/ 640099 w 660195"/>
                <a:gd name="connsiteY578" fmla="*/ 212726 h 654948"/>
                <a:gd name="connsiteX579" fmla="*/ 641933 w 660195"/>
                <a:gd name="connsiteY579" fmla="*/ 217898 h 654948"/>
                <a:gd name="connsiteX580" fmla="*/ 637596 w 660195"/>
                <a:gd name="connsiteY580" fmla="*/ 219399 h 654948"/>
                <a:gd name="connsiteX581" fmla="*/ 628922 w 660195"/>
                <a:gd name="connsiteY581" fmla="*/ 222402 h 654948"/>
                <a:gd name="connsiteX582" fmla="*/ 646137 w 660195"/>
                <a:gd name="connsiteY582" fmla="*/ 319922 h 654948"/>
                <a:gd name="connsiteX583" fmla="*/ 655312 w 660195"/>
                <a:gd name="connsiteY583" fmla="*/ 319922 h 654948"/>
                <a:gd name="connsiteX584" fmla="*/ 659916 w 660195"/>
                <a:gd name="connsiteY584" fmla="*/ 319922 h 654948"/>
                <a:gd name="connsiteX585" fmla="*/ 660116 w 660195"/>
                <a:gd name="connsiteY585" fmla="*/ 325794 h 65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</a:cxnLst>
              <a:rect l="l" t="t" r="r" b="b"/>
              <a:pathLst>
                <a:path w="660195" h="654948">
                  <a:moveTo>
                    <a:pt x="660116" y="325794"/>
                  </a:moveTo>
                  <a:lnTo>
                    <a:pt x="660116" y="331298"/>
                  </a:lnTo>
                  <a:lnTo>
                    <a:pt x="655546" y="331298"/>
                  </a:lnTo>
                  <a:lnTo>
                    <a:pt x="646371" y="331132"/>
                  </a:lnTo>
                  <a:cubicBezTo>
                    <a:pt x="645877" y="364401"/>
                    <a:pt x="640125" y="397381"/>
                    <a:pt x="629322" y="428852"/>
                  </a:cubicBezTo>
                  <a:lnTo>
                    <a:pt x="638030" y="431854"/>
                  </a:lnTo>
                  <a:lnTo>
                    <a:pt x="642334" y="433322"/>
                  </a:lnTo>
                  <a:cubicBezTo>
                    <a:pt x="641710" y="435258"/>
                    <a:pt x="641043" y="437159"/>
                    <a:pt x="640332" y="439028"/>
                  </a:cubicBezTo>
                  <a:cubicBezTo>
                    <a:pt x="639698" y="440762"/>
                    <a:pt x="639064" y="442364"/>
                    <a:pt x="638397" y="444199"/>
                  </a:cubicBezTo>
                  <a:lnTo>
                    <a:pt x="634127" y="442564"/>
                  </a:lnTo>
                  <a:cubicBezTo>
                    <a:pt x="605238" y="517604"/>
                    <a:pt x="549708" y="579369"/>
                    <a:pt x="478155" y="616052"/>
                  </a:cubicBezTo>
                  <a:cubicBezTo>
                    <a:pt x="478889" y="617419"/>
                    <a:pt x="479556" y="618821"/>
                    <a:pt x="480190" y="620155"/>
                  </a:cubicBezTo>
                  <a:cubicBezTo>
                    <a:pt x="477454" y="621556"/>
                    <a:pt x="474718" y="622924"/>
                    <a:pt x="471916" y="624225"/>
                  </a:cubicBezTo>
                  <a:cubicBezTo>
                    <a:pt x="471282" y="622824"/>
                    <a:pt x="470615" y="621490"/>
                    <a:pt x="469914" y="620122"/>
                  </a:cubicBezTo>
                  <a:lnTo>
                    <a:pt x="468846" y="618187"/>
                  </a:lnTo>
                  <a:lnTo>
                    <a:pt x="468846" y="617987"/>
                  </a:lnTo>
                  <a:lnTo>
                    <a:pt x="468846" y="617987"/>
                  </a:lnTo>
                  <a:cubicBezTo>
                    <a:pt x="468546" y="617386"/>
                    <a:pt x="468212" y="616819"/>
                    <a:pt x="467845" y="616218"/>
                  </a:cubicBezTo>
                  <a:lnTo>
                    <a:pt x="466945" y="614750"/>
                  </a:lnTo>
                  <a:cubicBezTo>
                    <a:pt x="466945" y="614450"/>
                    <a:pt x="466578" y="614150"/>
                    <a:pt x="466411" y="613816"/>
                  </a:cubicBezTo>
                  <a:lnTo>
                    <a:pt x="465410" y="612282"/>
                  </a:lnTo>
                  <a:cubicBezTo>
                    <a:pt x="464976" y="611614"/>
                    <a:pt x="464543" y="610980"/>
                    <a:pt x="464075" y="610346"/>
                  </a:cubicBezTo>
                  <a:lnTo>
                    <a:pt x="463608" y="609679"/>
                  </a:lnTo>
                  <a:lnTo>
                    <a:pt x="462341" y="607944"/>
                  </a:lnTo>
                  <a:lnTo>
                    <a:pt x="462140" y="607677"/>
                  </a:lnTo>
                  <a:lnTo>
                    <a:pt x="461406" y="606743"/>
                  </a:lnTo>
                  <a:lnTo>
                    <a:pt x="460806" y="605976"/>
                  </a:lnTo>
                  <a:lnTo>
                    <a:pt x="460806" y="605976"/>
                  </a:lnTo>
                  <a:lnTo>
                    <a:pt x="459872" y="604875"/>
                  </a:lnTo>
                  <a:cubicBezTo>
                    <a:pt x="458837" y="603607"/>
                    <a:pt x="457803" y="602406"/>
                    <a:pt x="456535" y="601205"/>
                  </a:cubicBezTo>
                  <a:cubicBezTo>
                    <a:pt x="456135" y="600738"/>
                    <a:pt x="455701" y="600304"/>
                    <a:pt x="455268" y="599837"/>
                  </a:cubicBezTo>
                  <a:lnTo>
                    <a:pt x="454634" y="599170"/>
                  </a:lnTo>
                  <a:lnTo>
                    <a:pt x="454167" y="598703"/>
                  </a:lnTo>
                  <a:lnTo>
                    <a:pt x="453933" y="598469"/>
                  </a:lnTo>
                  <a:lnTo>
                    <a:pt x="453700" y="598236"/>
                  </a:lnTo>
                  <a:lnTo>
                    <a:pt x="453700" y="598236"/>
                  </a:lnTo>
                  <a:lnTo>
                    <a:pt x="453700" y="598069"/>
                  </a:lnTo>
                  <a:lnTo>
                    <a:pt x="452031" y="596434"/>
                  </a:lnTo>
                  <a:lnTo>
                    <a:pt x="452031" y="596434"/>
                  </a:lnTo>
                  <a:cubicBezTo>
                    <a:pt x="451698" y="596100"/>
                    <a:pt x="451364" y="595800"/>
                    <a:pt x="451097" y="595500"/>
                  </a:cubicBezTo>
                  <a:cubicBezTo>
                    <a:pt x="450790" y="595183"/>
                    <a:pt x="450467" y="594883"/>
                    <a:pt x="450130" y="594599"/>
                  </a:cubicBezTo>
                  <a:lnTo>
                    <a:pt x="449896" y="594366"/>
                  </a:lnTo>
                  <a:lnTo>
                    <a:pt x="449062" y="593632"/>
                  </a:lnTo>
                  <a:lnTo>
                    <a:pt x="449062" y="593632"/>
                  </a:lnTo>
                  <a:lnTo>
                    <a:pt x="449062" y="593632"/>
                  </a:lnTo>
                  <a:lnTo>
                    <a:pt x="447661" y="592431"/>
                  </a:lnTo>
                  <a:cubicBezTo>
                    <a:pt x="447160" y="592030"/>
                    <a:pt x="446727" y="591630"/>
                    <a:pt x="446193" y="591263"/>
                  </a:cubicBezTo>
                  <a:cubicBezTo>
                    <a:pt x="445659" y="590896"/>
                    <a:pt x="445292" y="590495"/>
                    <a:pt x="444758" y="590128"/>
                  </a:cubicBezTo>
                  <a:lnTo>
                    <a:pt x="444525" y="589928"/>
                  </a:lnTo>
                  <a:lnTo>
                    <a:pt x="444525" y="589928"/>
                  </a:lnTo>
                  <a:lnTo>
                    <a:pt x="444525" y="589928"/>
                  </a:lnTo>
                  <a:lnTo>
                    <a:pt x="444525" y="589928"/>
                  </a:lnTo>
                  <a:lnTo>
                    <a:pt x="444525" y="589928"/>
                  </a:lnTo>
                  <a:cubicBezTo>
                    <a:pt x="444124" y="589628"/>
                    <a:pt x="443691" y="589294"/>
                    <a:pt x="443257" y="589028"/>
                  </a:cubicBezTo>
                  <a:lnTo>
                    <a:pt x="441989" y="588093"/>
                  </a:lnTo>
                  <a:lnTo>
                    <a:pt x="441789" y="588093"/>
                  </a:lnTo>
                  <a:lnTo>
                    <a:pt x="441122" y="587626"/>
                  </a:lnTo>
                  <a:lnTo>
                    <a:pt x="441122" y="587626"/>
                  </a:lnTo>
                  <a:lnTo>
                    <a:pt x="439987" y="586859"/>
                  </a:lnTo>
                  <a:lnTo>
                    <a:pt x="438219" y="585725"/>
                  </a:lnTo>
                  <a:lnTo>
                    <a:pt x="436451" y="584657"/>
                  </a:lnTo>
                  <a:lnTo>
                    <a:pt x="436451" y="584657"/>
                  </a:lnTo>
                  <a:lnTo>
                    <a:pt x="434716" y="583623"/>
                  </a:lnTo>
                  <a:lnTo>
                    <a:pt x="434716" y="583623"/>
                  </a:lnTo>
                  <a:lnTo>
                    <a:pt x="433015" y="582689"/>
                  </a:lnTo>
                  <a:lnTo>
                    <a:pt x="433015" y="582689"/>
                  </a:lnTo>
                  <a:lnTo>
                    <a:pt x="431180" y="581788"/>
                  </a:lnTo>
                  <a:lnTo>
                    <a:pt x="430979" y="581788"/>
                  </a:lnTo>
                  <a:lnTo>
                    <a:pt x="430245" y="581421"/>
                  </a:lnTo>
                  <a:lnTo>
                    <a:pt x="430245" y="581421"/>
                  </a:lnTo>
                  <a:lnTo>
                    <a:pt x="429845" y="581221"/>
                  </a:lnTo>
                  <a:lnTo>
                    <a:pt x="428410" y="580553"/>
                  </a:lnTo>
                  <a:lnTo>
                    <a:pt x="426942" y="579886"/>
                  </a:lnTo>
                  <a:lnTo>
                    <a:pt x="426342" y="579619"/>
                  </a:lnTo>
                  <a:lnTo>
                    <a:pt x="425241" y="579152"/>
                  </a:lnTo>
                  <a:lnTo>
                    <a:pt x="425041" y="579152"/>
                  </a:lnTo>
                  <a:lnTo>
                    <a:pt x="423573" y="578518"/>
                  </a:lnTo>
                  <a:lnTo>
                    <a:pt x="421271" y="577617"/>
                  </a:lnTo>
                  <a:cubicBezTo>
                    <a:pt x="420503" y="577284"/>
                    <a:pt x="419970" y="577150"/>
                    <a:pt x="419302" y="576917"/>
                  </a:cubicBezTo>
                  <a:lnTo>
                    <a:pt x="418535" y="576650"/>
                  </a:lnTo>
                  <a:lnTo>
                    <a:pt x="416800" y="576116"/>
                  </a:lnTo>
                  <a:lnTo>
                    <a:pt x="416133" y="575916"/>
                  </a:lnTo>
                  <a:lnTo>
                    <a:pt x="415466" y="575716"/>
                  </a:lnTo>
                  <a:lnTo>
                    <a:pt x="413797" y="575249"/>
                  </a:lnTo>
                  <a:lnTo>
                    <a:pt x="413797" y="575249"/>
                  </a:lnTo>
                  <a:lnTo>
                    <a:pt x="412363" y="574882"/>
                  </a:lnTo>
                  <a:cubicBezTo>
                    <a:pt x="411896" y="574882"/>
                    <a:pt x="411462" y="574615"/>
                    <a:pt x="410928" y="574515"/>
                  </a:cubicBezTo>
                  <a:lnTo>
                    <a:pt x="410294" y="574515"/>
                  </a:lnTo>
                  <a:lnTo>
                    <a:pt x="410128" y="574515"/>
                  </a:lnTo>
                  <a:lnTo>
                    <a:pt x="409160" y="574281"/>
                  </a:lnTo>
                  <a:lnTo>
                    <a:pt x="407592" y="573981"/>
                  </a:lnTo>
                  <a:lnTo>
                    <a:pt x="407592" y="573981"/>
                  </a:lnTo>
                  <a:lnTo>
                    <a:pt x="406191" y="573714"/>
                  </a:lnTo>
                  <a:lnTo>
                    <a:pt x="404523" y="573414"/>
                  </a:lnTo>
                  <a:lnTo>
                    <a:pt x="403021" y="573213"/>
                  </a:lnTo>
                  <a:lnTo>
                    <a:pt x="401720" y="573013"/>
                  </a:lnTo>
                  <a:lnTo>
                    <a:pt x="399885" y="573013"/>
                  </a:lnTo>
                  <a:lnTo>
                    <a:pt x="399084" y="573013"/>
                  </a:lnTo>
                  <a:lnTo>
                    <a:pt x="397650" y="572846"/>
                  </a:lnTo>
                  <a:lnTo>
                    <a:pt x="396148" y="572846"/>
                  </a:lnTo>
                  <a:lnTo>
                    <a:pt x="395214" y="572846"/>
                  </a:lnTo>
                  <a:lnTo>
                    <a:pt x="394314" y="572846"/>
                  </a:lnTo>
                  <a:lnTo>
                    <a:pt x="393146" y="572846"/>
                  </a:lnTo>
                  <a:lnTo>
                    <a:pt x="391611" y="572846"/>
                  </a:lnTo>
                  <a:lnTo>
                    <a:pt x="388275" y="572846"/>
                  </a:lnTo>
                  <a:cubicBezTo>
                    <a:pt x="383030" y="572840"/>
                    <a:pt x="377796" y="573287"/>
                    <a:pt x="372628" y="574181"/>
                  </a:cubicBezTo>
                  <a:lnTo>
                    <a:pt x="370326" y="574615"/>
                  </a:lnTo>
                  <a:lnTo>
                    <a:pt x="368757" y="574915"/>
                  </a:lnTo>
                  <a:lnTo>
                    <a:pt x="368757" y="574915"/>
                  </a:lnTo>
                  <a:lnTo>
                    <a:pt x="367256" y="574915"/>
                  </a:lnTo>
                  <a:lnTo>
                    <a:pt x="365421" y="575382"/>
                  </a:lnTo>
                  <a:lnTo>
                    <a:pt x="364654" y="575582"/>
                  </a:lnTo>
                  <a:lnTo>
                    <a:pt x="364420" y="575582"/>
                  </a:lnTo>
                  <a:lnTo>
                    <a:pt x="363219" y="575882"/>
                  </a:lnTo>
                  <a:lnTo>
                    <a:pt x="362419" y="576116"/>
                  </a:lnTo>
                  <a:lnTo>
                    <a:pt x="362419" y="576116"/>
                  </a:lnTo>
                  <a:lnTo>
                    <a:pt x="362419" y="576116"/>
                  </a:lnTo>
                  <a:lnTo>
                    <a:pt x="361785" y="576316"/>
                  </a:lnTo>
                  <a:lnTo>
                    <a:pt x="361017" y="576550"/>
                  </a:lnTo>
                  <a:lnTo>
                    <a:pt x="360450" y="576717"/>
                  </a:lnTo>
                  <a:lnTo>
                    <a:pt x="358715" y="577284"/>
                  </a:lnTo>
                  <a:lnTo>
                    <a:pt x="357614" y="577684"/>
                  </a:lnTo>
                  <a:lnTo>
                    <a:pt x="356246" y="578185"/>
                  </a:lnTo>
                  <a:lnTo>
                    <a:pt x="355746" y="578385"/>
                  </a:lnTo>
                  <a:lnTo>
                    <a:pt x="353611" y="579219"/>
                  </a:lnTo>
                  <a:lnTo>
                    <a:pt x="353611" y="579219"/>
                  </a:lnTo>
                  <a:lnTo>
                    <a:pt x="351342" y="580220"/>
                  </a:lnTo>
                  <a:lnTo>
                    <a:pt x="349073" y="581254"/>
                  </a:lnTo>
                  <a:lnTo>
                    <a:pt x="346838" y="582355"/>
                  </a:lnTo>
                  <a:lnTo>
                    <a:pt x="345003" y="583289"/>
                  </a:lnTo>
                  <a:lnTo>
                    <a:pt x="345003" y="583289"/>
                  </a:lnTo>
                  <a:lnTo>
                    <a:pt x="344336" y="583656"/>
                  </a:lnTo>
                  <a:cubicBezTo>
                    <a:pt x="343168" y="584290"/>
                    <a:pt x="342034" y="584957"/>
                    <a:pt x="340999" y="585658"/>
                  </a:cubicBezTo>
                  <a:lnTo>
                    <a:pt x="340232" y="586092"/>
                  </a:lnTo>
                  <a:lnTo>
                    <a:pt x="340232" y="586092"/>
                  </a:lnTo>
                  <a:lnTo>
                    <a:pt x="338731" y="587026"/>
                  </a:lnTo>
                  <a:lnTo>
                    <a:pt x="338497" y="587026"/>
                  </a:lnTo>
                  <a:lnTo>
                    <a:pt x="336662" y="588294"/>
                  </a:lnTo>
                  <a:lnTo>
                    <a:pt x="336662" y="588294"/>
                  </a:lnTo>
                  <a:cubicBezTo>
                    <a:pt x="336129" y="588660"/>
                    <a:pt x="335595" y="589028"/>
                    <a:pt x="335094" y="589428"/>
                  </a:cubicBezTo>
                  <a:lnTo>
                    <a:pt x="334861" y="589595"/>
                  </a:lnTo>
                  <a:lnTo>
                    <a:pt x="334861" y="589595"/>
                  </a:lnTo>
                  <a:cubicBezTo>
                    <a:pt x="334484" y="589832"/>
                    <a:pt x="334127" y="590098"/>
                    <a:pt x="333793" y="590395"/>
                  </a:cubicBezTo>
                  <a:lnTo>
                    <a:pt x="333593" y="590395"/>
                  </a:lnTo>
                  <a:lnTo>
                    <a:pt x="332659" y="591096"/>
                  </a:lnTo>
                  <a:lnTo>
                    <a:pt x="332659" y="591096"/>
                  </a:lnTo>
                  <a:lnTo>
                    <a:pt x="332359" y="591296"/>
                  </a:lnTo>
                  <a:cubicBezTo>
                    <a:pt x="331925" y="591663"/>
                    <a:pt x="331424" y="591997"/>
                    <a:pt x="331024" y="592364"/>
                  </a:cubicBezTo>
                  <a:lnTo>
                    <a:pt x="330590" y="592731"/>
                  </a:lnTo>
                  <a:lnTo>
                    <a:pt x="330123" y="593131"/>
                  </a:lnTo>
                  <a:lnTo>
                    <a:pt x="328889" y="594165"/>
                  </a:lnTo>
                  <a:lnTo>
                    <a:pt x="328455" y="594566"/>
                  </a:lnTo>
                  <a:lnTo>
                    <a:pt x="327220" y="595667"/>
                  </a:lnTo>
                  <a:lnTo>
                    <a:pt x="326954" y="595934"/>
                  </a:lnTo>
                  <a:cubicBezTo>
                    <a:pt x="326693" y="596137"/>
                    <a:pt x="326450" y="596361"/>
                    <a:pt x="326220" y="596601"/>
                  </a:cubicBezTo>
                  <a:lnTo>
                    <a:pt x="326220" y="596601"/>
                  </a:lnTo>
                  <a:lnTo>
                    <a:pt x="325152" y="597635"/>
                  </a:lnTo>
                  <a:lnTo>
                    <a:pt x="324485" y="598269"/>
                  </a:lnTo>
                  <a:lnTo>
                    <a:pt x="323717" y="599036"/>
                  </a:lnTo>
                  <a:lnTo>
                    <a:pt x="322984" y="599837"/>
                  </a:lnTo>
                  <a:cubicBezTo>
                    <a:pt x="322383" y="600438"/>
                    <a:pt x="321783" y="601072"/>
                    <a:pt x="321215" y="601739"/>
                  </a:cubicBezTo>
                  <a:lnTo>
                    <a:pt x="321215" y="601739"/>
                  </a:lnTo>
                  <a:cubicBezTo>
                    <a:pt x="320748" y="602239"/>
                    <a:pt x="320281" y="602740"/>
                    <a:pt x="319881" y="603240"/>
                  </a:cubicBezTo>
                  <a:cubicBezTo>
                    <a:pt x="319480" y="603741"/>
                    <a:pt x="318947" y="604308"/>
                    <a:pt x="318513" y="604808"/>
                  </a:cubicBezTo>
                  <a:lnTo>
                    <a:pt x="318146" y="605275"/>
                  </a:lnTo>
                  <a:lnTo>
                    <a:pt x="316878" y="606877"/>
                  </a:lnTo>
                  <a:cubicBezTo>
                    <a:pt x="316545" y="607277"/>
                    <a:pt x="316244" y="607677"/>
                    <a:pt x="315944" y="608111"/>
                  </a:cubicBezTo>
                  <a:cubicBezTo>
                    <a:pt x="315644" y="608545"/>
                    <a:pt x="315177" y="609112"/>
                    <a:pt x="314810" y="609646"/>
                  </a:cubicBezTo>
                  <a:lnTo>
                    <a:pt x="314810" y="609879"/>
                  </a:lnTo>
                  <a:cubicBezTo>
                    <a:pt x="314443" y="610413"/>
                    <a:pt x="314042" y="610947"/>
                    <a:pt x="313709" y="611481"/>
                  </a:cubicBezTo>
                  <a:lnTo>
                    <a:pt x="312608" y="613082"/>
                  </a:lnTo>
                  <a:lnTo>
                    <a:pt x="311406" y="614984"/>
                  </a:lnTo>
                  <a:lnTo>
                    <a:pt x="311406" y="614984"/>
                  </a:lnTo>
                  <a:cubicBezTo>
                    <a:pt x="310773" y="615985"/>
                    <a:pt x="310172" y="617019"/>
                    <a:pt x="309572" y="618053"/>
                  </a:cubicBezTo>
                  <a:cubicBezTo>
                    <a:pt x="309271" y="618554"/>
                    <a:pt x="309004" y="619088"/>
                    <a:pt x="308704" y="619621"/>
                  </a:cubicBezTo>
                  <a:lnTo>
                    <a:pt x="308404" y="620155"/>
                  </a:lnTo>
                  <a:cubicBezTo>
                    <a:pt x="308204" y="620589"/>
                    <a:pt x="307970" y="621023"/>
                    <a:pt x="307737" y="621456"/>
                  </a:cubicBezTo>
                  <a:cubicBezTo>
                    <a:pt x="307476" y="621920"/>
                    <a:pt x="307243" y="622400"/>
                    <a:pt x="307036" y="622891"/>
                  </a:cubicBezTo>
                  <a:cubicBezTo>
                    <a:pt x="306802" y="623391"/>
                    <a:pt x="306602" y="623792"/>
                    <a:pt x="306369" y="624225"/>
                  </a:cubicBezTo>
                  <a:lnTo>
                    <a:pt x="306369" y="624225"/>
                  </a:lnTo>
                  <a:lnTo>
                    <a:pt x="306369" y="624225"/>
                  </a:lnTo>
                  <a:cubicBezTo>
                    <a:pt x="305835" y="625393"/>
                    <a:pt x="305301" y="626561"/>
                    <a:pt x="304801" y="627762"/>
                  </a:cubicBezTo>
                  <a:lnTo>
                    <a:pt x="304801" y="627762"/>
                  </a:lnTo>
                  <a:lnTo>
                    <a:pt x="304801" y="627762"/>
                  </a:lnTo>
                  <a:lnTo>
                    <a:pt x="304801" y="627929"/>
                  </a:lnTo>
                  <a:lnTo>
                    <a:pt x="304801" y="627929"/>
                  </a:lnTo>
                  <a:cubicBezTo>
                    <a:pt x="304434" y="628830"/>
                    <a:pt x="304033" y="629830"/>
                    <a:pt x="303700" y="630798"/>
                  </a:cubicBezTo>
                  <a:cubicBezTo>
                    <a:pt x="303700" y="630798"/>
                    <a:pt x="303700" y="630998"/>
                    <a:pt x="303700" y="631132"/>
                  </a:cubicBezTo>
                  <a:cubicBezTo>
                    <a:pt x="303700" y="631265"/>
                    <a:pt x="303700" y="631365"/>
                    <a:pt x="303700" y="631499"/>
                  </a:cubicBezTo>
                  <a:lnTo>
                    <a:pt x="303433" y="632166"/>
                  </a:lnTo>
                  <a:cubicBezTo>
                    <a:pt x="303433" y="632399"/>
                    <a:pt x="303266" y="632633"/>
                    <a:pt x="303199" y="632833"/>
                  </a:cubicBezTo>
                  <a:cubicBezTo>
                    <a:pt x="303133" y="633033"/>
                    <a:pt x="302899" y="633701"/>
                    <a:pt x="302766" y="634134"/>
                  </a:cubicBezTo>
                  <a:lnTo>
                    <a:pt x="302766" y="634134"/>
                  </a:lnTo>
                  <a:cubicBezTo>
                    <a:pt x="302766" y="634601"/>
                    <a:pt x="302465" y="635035"/>
                    <a:pt x="302298" y="635569"/>
                  </a:cubicBezTo>
                  <a:lnTo>
                    <a:pt x="302031" y="636470"/>
                  </a:lnTo>
                  <a:lnTo>
                    <a:pt x="301631" y="637838"/>
                  </a:lnTo>
                  <a:cubicBezTo>
                    <a:pt x="301631" y="638271"/>
                    <a:pt x="301331" y="638972"/>
                    <a:pt x="301164" y="639539"/>
                  </a:cubicBezTo>
                  <a:cubicBezTo>
                    <a:pt x="300997" y="640106"/>
                    <a:pt x="300864" y="640707"/>
                    <a:pt x="300730" y="641274"/>
                  </a:cubicBezTo>
                  <a:lnTo>
                    <a:pt x="300730" y="641274"/>
                  </a:lnTo>
                  <a:lnTo>
                    <a:pt x="300330" y="643009"/>
                  </a:lnTo>
                  <a:cubicBezTo>
                    <a:pt x="300330" y="643576"/>
                    <a:pt x="300130" y="643976"/>
                    <a:pt x="300030" y="644477"/>
                  </a:cubicBezTo>
                  <a:cubicBezTo>
                    <a:pt x="299930" y="644977"/>
                    <a:pt x="299830" y="645444"/>
                    <a:pt x="299763" y="645945"/>
                  </a:cubicBezTo>
                  <a:cubicBezTo>
                    <a:pt x="299696" y="646445"/>
                    <a:pt x="299763" y="646112"/>
                    <a:pt x="299763" y="646178"/>
                  </a:cubicBezTo>
                  <a:lnTo>
                    <a:pt x="299463" y="648013"/>
                  </a:lnTo>
                  <a:cubicBezTo>
                    <a:pt x="299463" y="648781"/>
                    <a:pt x="299196" y="649548"/>
                    <a:pt x="299096" y="650315"/>
                  </a:cubicBezTo>
                  <a:cubicBezTo>
                    <a:pt x="298895" y="651817"/>
                    <a:pt x="298729" y="653351"/>
                    <a:pt x="298595" y="654886"/>
                  </a:cubicBezTo>
                  <a:cubicBezTo>
                    <a:pt x="295526" y="654586"/>
                    <a:pt x="292490" y="654252"/>
                    <a:pt x="289454" y="653885"/>
                  </a:cubicBezTo>
                  <a:cubicBezTo>
                    <a:pt x="192628" y="642155"/>
                    <a:pt x="105987" y="588083"/>
                    <a:pt x="52910" y="506254"/>
                  </a:cubicBezTo>
                  <a:cubicBezTo>
                    <a:pt x="51242" y="503718"/>
                    <a:pt x="49574" y="501116"/>
                    <a:pt x="48006" y="498480"/>
                  </a:cubicBezTo>
                  <a:cubicBezTo>
                    <a:pt x="49250" y="497590"/>
                    <a:pt x="50451" y="496622"/>
                    <a:pt x="51609" y="495578"/>
                  </a:cubicBezTo>
                  <a:lnTo>
                    <a:pt x="53578" y="493810"/>
                  </a:lnTo>
                  <a:lnTo>
                    <a:pt x="54745" y="492742"/>
                  </a:lnTo>
                  <a:lnTo>
                    <a:pt x="54745" y="492742"/>
                  </a:lnTo>
                  <a:lnTo>
                    <a:pt x="55880" y="491574"/>
                  </a:lnTo>
                  <a:lnTo>
                    <a:pt x="56714" y="490707"/>
                  </a:lnTo>
                  <a:lnTo>
                    <a:pt x="57114" y="490273"/>
                  </a:lnTo>
                  <a:lnTo>
                    <a:pt x="57414" y="489973"/>
                  </a:lnTo>
                  <a:lnTo>
                    <a:pt x="57414" y="489973"/>
                  </a:lnTo>
                  <a:lnTo>
                    <a:pt x="58148" y="489172"/>
                  </a:lnTo>
                  <a:lnTo>
                    <a:pt x="58148" y="489172"/>
                  </a:lnTo>
                  <a:lnTo>
                    <a:pt x="58148" y="489172"/>
                  </a:lnTo>
                  <a:lnTo>
                    <a:pt x="58148" y="489172"/>
                  </a:lnTo>
                  <a:lnTo>
                    <a:pt x="58148" y="489172"/>
                  </a:lnTo>
                  <a:lnTo>
                    <a:pt x="58148" y="488972"/>
                  </a:lnTo>
                  <a:lnTo>
                    <a:pt x="58348" y="488738"/>
                  </a:lnTo>
                  <a:lnTo>
                    <a:pt x="58348" y="488738"/>
                  </a:lnTo>
                  <a:lnTo>
                    <a:pt x="58982" y="488038"/>
                  </a:lnTo>
                  <a:lnTo>
                    <a:pt x="59583" y="487304"/>
                  </a:lnTo>
                  <a:lnTo>
                    <a:pt x="60150" y="486570"/>
                  </a:lnTo>
                  <a:lnTo>
                    <a:pt x="60150" y="486570"/>
                  </a:lnTo>
                  <a:lnTo>
                    <a:pt x="60817" y="485736"/>
                  </a:lnTo>
                  <a:lnTo>
                    <a:pt x="61118" y="485302"/>
                  </a:lnTo>
                  <a:cubicBezTo>
                    <a:pt x="61228" y="485175"/>
                    <a:pt x="61328" y="485042"/>
                    <a:pt x="61418" y="484902"/>
                  </a:cubicBezTo>
                  <a:lnTo>
                    <a:pt x="61418" y="484701"/>
                  </a:lnTo>
                  <a:lnTo>
                    <a:pt x="62919" y="483400"/>
                  </a:lnTo>
                  <a:lnTo>
                    <a:pt x="63219" y="483000"/>
                  </a:lnTo>
                  <a:lnTo>
                    <a:pt x="63653" y="482399"/>
                  </a:lnTo>
                  <a:lnTo>
                    <a:pt x="64054" y="481799"/>
                  </a:lnTo>
                  <a:cubicBezTo>
                    <a:pt x="64487" y="481132"/>
                    <a:pt x="64954" y="480464"/>
                    <a:pt x="65321" y="479797"/>
                  </a:cubicBezTo>
                  <a:cubicBezTo>
                    <a:pt x="65688" y="479130"/>
                    <a:pt x="65722" y="479196"/>
                    <a:pt x="65888" y="478896"/>
                  </a:cubicBezTo>
                  <a:lnTo>
                    <a:pt x="65888" y="478729"/>
                  </a:lnTo>
                  <a:lnTo>
                    <a:pt x="65888" y="478729"/>
                  </a:lnTo>
                  <a:cubicBezTo>
                    <a:pt x="65978" y="478593"/>
                    <a:pt x="66059" y="478446"/>
                    <a:pt x="66122" y="478296"/>
                  </a:cubicBezTo>
                  <a:cubicBezTo>
                    <a:pt x="66356" y="477962"/>
                    <a:pt x="66522" y="477628"/>
                    <a:pt x="66723" y="477295"/>
                  </a:cubicBezTo>
                  <a:lnTo>
                    <a:pt x="66956" y="476894"/>
                  </a:lnTo>
                  <a:lnTo>
                    <a:pt x="67490" y="475894"/>
                  </a:lnTo>
                  <a:lnTo>
                    <a:pt x="67990" y="474926"/>
                  </a:lnTo>
                  <a:lnTo>
                    <a:pt x="68391" y="474125"/>
                  </a:lnTo>
                  <a:lnTo>
                    <a:pt x="68391" y="473925"/>
                  </a:lnTo>
                  <a:lnTo>
                    <a:pt x="68391" y="473692"/>
                  </a:lnTo>
                  <a:cubicBezTo>
                    <a:pt x="68377" y="473568"/>
                    <a:pt x="68377" y="473448"/>
                    <a:pt x="68391" y="473325"/>
                  </a:cubicBezTo>
                  <a:cubicBezTo>
                    <a:pt x="68591" y="472924"/>
                    <a:pt x="68791" y="472424"/>
                    <a:pt x="68991" y="472023"/>
                  </a:cubicBezTo>
                  <a:lnTo>
                    <a:pt x="69625" y="470622"/>
                  </a:lnTo>
                  <a:lnTo>
                    <a:pt x="70192" y="469221"/>
                  </a:lnTo>
                  <a:lnTo>
                    <a:pt x="70192" y="469221"/>
                  </a:lnTo>
                  <a:lnTo>
                    <a:pt x="70493" y="468454"/>
                  </a:lnTo>
                  <a:cubicBezTo>
                    <a:pt x="70659" y="468020"/>
                    <a:pt x="70826" y="467620"/>
                    <a:pt x="70960" y="467153"/>
                  </a:cubicBezTo>
                  <a:lnTo>
                    <a:pt x="70960" y="467153"/>
                  </a:lnTo>
                  <a:lnTo>
                    <a:pt x="70960" y="467153"/>
                  </a:lnTo>
                  <a:lnTo>
                    <a:pt x="70960" y="467153"/>
                  </a:lnTo>
                  <a:lnTo>
                    <a:pt x="70960" y="467153"/>
                  </a:lnTo>
                  <a:cubicBezTo>
                    <a:pt x="70973" y="467019"/>
                    <a:pt x="70973" y="466886"/>
                    <a:pt x="70960" y="466752"/>
                  </a:cubicBezTo>
                  <a:cubicBezTo>
                    <a:pt x="70960" y="466385"/>
                    <a:pt x="71260" y="465951"/>
                    <a:pt x="71360" y="465551"/>
                  </a:cubicBezTo>
                  <a:cubicBezTo>
                    <a:pt x="71460" y="465151"/>
                    <a:pt x="71593" y="464917"/>
                    <a:pt x="71694" y="464583"/>
                  </a:cubicBezTo>
                  <a:lnTo>
                    <a:pt x="71694" y="464283"/>
                  </a:lnTo>
                  <a:lnTo>
                    <a:pt x="71694" y="464116"/>
                  </a:lnTo>
                  <a:cubicBezTo>
                    <a:pt x="71694" y="463749"/>
                    <a:pt x="71927" y="463349"/>
                    <a:pt x="72061" y="462949"/>
                  </a:cubicBezTo>
                  <a:cubicBezTo>
                    <a:pt x="72194" y="462548"/>
                    <a:pt x="72061" y="462248"/>
                    <a:pt x="72328" y="461881"/>
                  </a:cubicBezTo>
                  <a:cubicBezTo>
                    <a:pt x="72594" y="461514"/>
                    <a:pt x="72561" y="461080"/>
                    <a:pt x="72661" y="460680"/>
                  </a:cubicBezTo>
                  <a:cubicBezTo>
                    <a:pt x="72761" y="460280"/>
                    <a:pt x="72661" y="460680"/>
                    <a:pt x="72661" y="460513"/>
                  </a:cubicBezTo>
                  <a:lnTo>
                    <a:pt x="72661" y="460513"/>
                  </a:lnTo>
                  <a:lnTo>
                    <a:pt x="72661" y="460513"/>
                  </a:lnTo>
                  <a:cubicBezTo>
                    <a:pt x="72828" y="459913"/>
                    <a:pt x="72961" y="459279"/>
                    <a:pt x="73095" y="458678"/>
                  </a:cubicBezTo>
                  <a:cubicBezTo>
                    <a:pt x="73228" y="458078"/>
                    <a:pt x="73362" y="457477"/>
                    <a:pt x="73462" y="456843"/>
                  </a:cubicBezTo>
                  <a:lnTo>
                    <a:pt x="73462" y="456843"/>
                  </a:lnTo>
                  <a:cubicBezTo>
                    <a:pt x="73455" y="456710"/>
                    <a:pt x="73455" y="456576"/>
                    <a:pt x="73462" y="456443"/>
                  </a:cubicBezTo>
                  <a:lnTo>
                    <a:pt x="73462" y="456443"/>
                  </a:lnTo>
                  <a:cubicBezTo>
                    <a:pt x="73462" y="456143"/>
                    <a:pt x="73462" y="455842"/>
                    <a:pt x="73629" y="455509"/>
                  </a:cubicBezTo>
                  <a:lnTo>
                    <a:pt x="73629" y="455342"/>
                  </a:lnTo>
                  <a:cubicBezTo>
                    <a:pt x="73629" y="454875"/>
                    <a:pt x="73629" y="454374"/>
                    <a:pt x="73829" y="453874"/>
                  </a:cubicBezTo>
                  <a:cubicBezTo>
                    <a:pt x="74029" y="453374"/>
                    <a:pt x="74029" y="452606"/>
                    <a:pt x="74096" y="451972"/>
                  </a:cubicBezTo>
                  <a:cubicBezTo>
                    <a:pt x="74162" y="451338"/>
                    <a:pt x="74096" y="450871"/>
                    <a:pt x="74096" y="450304"/>
                  </a:cubicBezTo>
                  <a:cubicBezTo>
                    <a:pt x="74096" y="449737"/>
                    <a:pt x="74096" y="449570"/>
                    <a:pt x="74096" y="449203"/>
                  </a:cubicBezTo>
                  <a:cubicBezTo>
                    <a:pt x="74096" y="448836"/>
                    <a:pt x="74096" y="448603"/>
                    <a:pt x="74096" y="448269"/>
                  </a:cubicBezTo>
                  <a:cubicBezTo>
                    <a:pt x="74096" y="447935"/>
                    <a:pt x="74096" y="447035"/>
                    <a:pt x="74096" y="446367"/>
                  </a:cubicBezTo>
                  <a:lnTo>
                    <a:pt x="74096" y="440028"/>
                  </a:lnTo>
                  <a:cubicBezTo>
                    <a:pt x="74112" y="439762"/>
                    <a:pt x="74112" y="439495"/>
                    <a:pt x="74096" y="439228"/>
                  </a:cubicBezTo>
                  <a:cubicBezTo>
                    <a:pt x="74133" y="438617"/>
                    <a:pt x="74133" y="438003"/>
                    <a:pt x="74096" y="437393"/>
                  </a:cubicBezTo>
                  <a:lnTo>
                    <a:pt x="74096" y="437092"/>
                  </a:lnTo>
                  <a:cubicBezTo>
                    <a:pt x="74096" y="436592"/>
                    <a:pt x="74096" y="436092"/>
                    <a:pt x="74096" y="435558"/>
                  </a:cubicBezTo>
                  <a:cubicBezTo>
                    <a:pt x="74112" y="435281"/>
                    <a:pt x="74112" y="435001"/>
                    <a:pt x="74096" y="434724"/>
                  </a:cubicBezTo>
                  <a:lnTo>
                    <a:pt x="74096" y="434257"/>
                  </a:lnTo>
                  <a:cubicBezTo>
                    <a:pt x="74096" y="433790"/>
                    <a:pt x="74096" y="433322"/>
                    <a:pt x="73895" y="432922"/>
                  </a:cubicBezTo>
                  <a:cubicBezTo>
                    <a:pt x="73916" y="432765"/>
                    <a:pt x="73916" y="432608"/>
                    <a:pt x="73895" y="432455"/>
                  </a:cubicBezTo>
                  <a:cubicBezTo>
                    <a:pt x="73895" y="432121"/>
                    <a:pt x="73895" y="431788"/>
                    <a:pt x="73895" y="431454"/>
                  </a:cubicBezTo>
                  <a:cubicBezTo>
                    <a:pt x="73916" y="431277"/>
                    <a:pt x="73916" y="431097"/>
                    <a:pt x="73895" y="430920"/>
                  </a:cubicBezTo>
                  <a:cubicBezTo>
                    <a:pt x="73895" y="430286"/>
                    <a:pt x="73662" y="429686"/>
                    <a:pt x="73529" y="429085"/>
                  </a:cubicBezTo>
                  <a:lnTo>
                    <a:pt x="73328" y="428084"/>
                  </a:lnTo>
                  <a:lnTo>
                    <a:pt x="73328" y="428084"/>
                  </a:lnTo>
                  <a:lnTo>
                    <a:pt x="73328" y="427818"/>
                  </a:lnTo>
                  <a:lnTo>
                    <a:pt x="73328" y="427150"/>
                  </a:lnTo>
                  <a:lnTo>
                    <a:pt x="73328" y="427150"/>
                  </a:lnTo>
                  <a:lnTo>
                    <a:pt x="72561" y="424281"/>
                  </a:lnTo>
                  <a:cubicBezTo>
                    <a:pt x="72561" y="423847"/>
                    <a:pt x="72294" y="423447"/>
                    <a:pt x="72194" y="423047"/>
                  </a:cubicBezTo>
                  <a:lnTo>
                    <a:pt x="71727" y="421645"/>
                  </a:lnTo>
                  <a:lnTo>
                    <a:pt x="71260" y="420277"/>
                  </a:lnTo>
                  <a:cubicBezTo>
                    <a:pt x="70826" y="419076"/>
                    <a:pt x="70326" y="417909"/>
                    <a:pt x="69859" y="416741"/>
                  </a:cubicBezTo>
                  <a:cubicBezTo>
                    <a:pt x="69695" y="416297"/>
                    <a:pt x="69505" y="415860"/>
                    <a:pt x="69291" y="415440"/>
                  </a:cubicBezTo>
                  <a:lnTo>
                    <a:pt x="69125" y="415073"/>
                  </a:lnTo>
                  <a:cubicBezTo>
                    <a:pt x="68891" y="414506"/>
                    <a:pt x="68624" y="413972"/>
                    <a:pt x="68357" y="413438"/>
                  </a:cubicBezTo>
                  <a:lnTo>
                    <a:pt x="68357" y="413438"/>
                  </a:lnTo>
                  <a:lnTo>
                    <a:pt x="67657" y="412037"/>
                  </a:lnTo>
                  <a:lnTo>
                    <a:pt x="67657" y="412037"/>
                  </a:lnTo>
                  <a:lnTo>
                    <a:pt x="67223" y="411203"/>
                  </a:lnTo>
                  <a:lnTo>
                    <a:pt x="67223" y="411203"/>
                  </a:lnTo>
                  <a:cubicBezTo>
                    <a:pt x="66779" y="410322"/>
                    <a:pt x="66289" y="409465"/>
                    <a:pt x="65755" y="408634"/>
                  </a:cubicBezTo>
                  <a:lnTo>
                    <a:pt x="65255" y="407800"/>
                  </a:lnTo>
                  <a:lnTo>
                    <a:pt x="64120" y="406031"/>
                  </a:lnTo>
                  <a:cubicBezTo>
                    <a:pt x="63720" y="405464"/>
                    <a:pt x="63486" y="405131"/>
                    <a:pt x="63153" y="404597"/>
                  </a:cubicBezTo>
                  <a:cubicBezTo>
                    <a:pt x="62922" y="404223"/>
                    <a:pt x="62666" y="403866"/>
                    <a:pt x="62385" y="403529"/>
                  </a:cubicBezTo>
                  <a:lnTo>
                    <a:pt x="61851" y="402795"/>
                  </a:lnTo>
                  <a:lnTo>
                    <a:pt x="61851" y="402795"/>
                  </a:lnTo>
                  <a:cubicBezTo>
                    <a:pt x="61518" y="402362"/>
                    <a:pt x="61184" y="401895"/>
                    <a:pt x="60817" y="401461"/>
                  </a:cubicBezTo>
                  <a:lnTo>
                    <a:pt x="60817" y="401294"/>
                  </a:lnTo>
                  <a:cubicBezTo>
                    <a:pt x="60484" y="400860"/>
                    <a:pt x="60150" y="400427"/>
                    <a:pt x="59783" y="400026"/>
                  </a:cubicBezTo>
                  <a:lnTo>
                    <a:pt x="59783" y="400026"/>
                  </a:lnTo>
                  <a:lnTo>
                    <a:pt x="59583" y="399759"/>
                  </a:lnTo>
                  <a:lnTo>
                    <a:pt x="59349" y="399526"/>
                  </a:lnTo>
                  <a:cubicBezTo>
                    <a:pt x="59146" y="399255"/>
                    <a:pt x="58922" y="398999"/>
                    <a:pt x="58682" y="398758"/>
                  </a:cubicBezTo>
                  <a:lnTo>
                    <a:pt x="58148" y="398124"/>
                  </a:lnTo>
                  <a:lnTo>
                    <a:pt x="56780" y="396623"/>
                  </a:lnTo>
                  <a:lnTo>
                    <a:pt x="56780" y="396623"/>
                  </a:lnTo>
                  <a:lnTo>
                    <a:pt x="56080" y="395889"/>
                  </a:lnTo>
                  <a:lnTo>
                    <a:pt x="55346" y="395155"/>
                  </a:lnTo>
                  <a:lnTo>
                    <a:pt x="54812" y="394621"/>
                  </a:lnTo>
                  <a:lnTo>
                    <a:pt x="53878" y="393721"/>
                  </a:lnTo>
                  <a:lnTo>
                    <a:pt x="52343" y="392319"/>
                  </a:lnTo>
                  <a:lnTo>
                    <a:pt x="51509" y="391619"/>
                  </a:lnTo>
                  <a:lnTo>
                    <a:pt x="50775" y="390985"/>
                  </a:lnTo>
                  <a:lnTo>
                    <a:pt x="49174" y="389684"/>
                  </a:lnTo>
                  <a:lnTo>
                    <a:pt x="47505" y="388449"/>
                  </a:lnTo>
                  <a:lnTo>
                    <a:pt x="47505" y="388449"/>
                  </a:lnTo>
                  <a:cubicBezTo>
                    <a:pt x="46938" y="388009"/>
                    <a:pt x="46348" y="387595"/>
                    <a:pt x="45737" y="387215"/>
                  </a:cubicBezTo>
                  <a:lnTo>
                    <a:pt x="45570" y="387215"/>
                  </a:lnTo>
                  <a:lnTo>
                    <a:pt x="45070" y="386881"/>
                  </a:lnTo>
                  <a:lnTo>
                    <a:pt x="44169" y="386281"/>
                  </a:lnTo>
                  <a:lnTo>
                    <a:pt x="43769" y="386047"/>
                  </a:lnTo>
                  <a:lnTo>
                    <a:pt x="43002" y="385547"/>
                  </a:lnTo>
                  <a:lnTo>
                    <a:pt x="42201" y="385080"/>
                  </a:lnTo>
                  <a:lnTo>
                    <a:pt x="41433" y="384613"/>
                  </a:lnTo>
                  <a:lnTo>
                    <a:pt x="41433" y="384613"/>
                  </a:lnTo>
                  <a:lnTo>
                    <a:pt x="40132" y="383912"/>
                  </a:lnTo>
                  <a:lnTo>
                    <a:pt x="40132" y="383912"/>
                  </a:lnTo>
                  <a:lnTo>
                    <a:pt x="39365" y="383511"/>
                  </a:lnTo>
                  <a:lnTo>
                    <a:pt x="38264" y="382911"/>
                  </a:lnTo>
                  <a:lnTo>
                    <a:pt x="37497" y="382544"/>
                  </a:lnTo>
                  <a:lnTo>
                    <a:pt x="36429" y="382043"/>
                  </a:lnTo>
                  <a:lnTo>
                    <a:pt x="35962" y="381810"/>
                  </a:lnTo>
                  <a:lnTo>
                    <a:pt x="35161" y="381443"/>
                  </a:lnTo>
                  <a:lnTo>
                    <a:pt x="34394" y="381109"/>
                  </a:lnTo>
                  <a:lnTo>
                    <a:pt x="34093" y="381109"/>
                  </a:lnTo>
                  <a:cubicBezTo>
                    <a:pt x="33426" y="380809"/>
                    <a:pt x="32692" y="380542"/>
                    <a:pt x="31992" y="380275"/>
                  </a:cubicBezTo>
                  <a:lnTo>
                    <a:pt x="31992" y="380275"/>
                  </a:lnTo>
                  <a:lnTo>
                    <a:pt x="31558" y="380108"/>
                  </a:lnTo>
                  <a:lnTo>
                    <a:pt x="30524" y="379708"/>
                  </a:lnTo>
                  <a:lnTo>
                    <a:pt x="30090" y="379708"/>
                  </a:lnTo>
                  <a:lnTo>
                    <a:pt x="28489" y="379141"/>
                  </a:lnTo>
                  <a:lnTo>
                    <a:pt x="26654" y="378607"/>
                  </a:lnTo>
                  <a:lnTo>
                    <a:pt x="24685" y="378040"/>
                  </a:lnTo>
                  <a:lnTo>
                    <a:pt x="23851" y="377840"/>
                  </a:lnTo>
                  <a:lnTo>
                    <a:pt x="22984" y="377606"/>
                  </a:lnTo>
                  <a:lnTo>
                    <a:pt x="21416" y="377273"/>
                  </a:lnTo>
                  <a:lnTo>
                    <a:pt x="21049" y="377273"/>
                  </a:lnTo>
                  <a:lnTo>
                    <a:pt x="20748" y="377273"/>
                  </a:lnTo>
                  <a:lnTo>
                    <a:pt x="20215" y="377273"/>
                  </a:lnTo>
                  <a:lnTo>
                    <a:pt x="20215" y="377273"/>
                  </a:lnTo>
                  <a:lnTo>
                    <a:pt x="19881" y="377273"/>
                  </a:lnTo>
                  <a:lnTo>
                    <a:pt x="19547" y="377273"/>
                  </a:lnTo>
                  <a:lnTo>
                    <a:pt x="19547" y="377273"/>
                  </a:lnTo>
                  <a:lnTo>
                    <a:pt x="17479" y="376939"/>
                  </a:lnTo>
                  <a:lnTo>
                    <a:pt x="17479" y="376939"/>
                  </a:lnTo>
                  <a:lnTo>
                    <a:pt x="15177" y="376639"/>
                  </a:lnTo>
                  <a:lnTo>
                    <a:pt x="14076" y="376639"/>
                  </a:lnTo>
                  <a:lnTo>
                    <a:pt x="14076" y="376639"/>
                  </a:lnTo>
                  <a:lnTo>
                    <a:pt x="13008" y="376639"/>
                  </a:lnTo>
                  <a:lnTo>
                    <a:pt x="11573" y="376639"/>
                  </a:lnTo>
                  <a:lnTo>
                    <a:pt x="10139" y="376639"/>
                  </a:lnTo>
                  <a:lnTo>
                    <a:pt x="7270" y="376639"/>
                  </a:lnTo>
                  <a:cubicBezTo>
                    <a:pt x="6002" y="376639"/>
                    <a:pt x="4734" y="376639"/>
                    <a:pt x="3500" y="376639"/>
                  </a:cubicBezTo>
                  <a:cubicBezTo>
                    <a:pt x="3033" y="373569"/>
                    <a:pt x="2632" y="370533"/>
                    <a:pt x="2265" y="367531"/>
                  </a:cubicBezTo>
                  <a:cubicBezTo>
                    <a:pt x="-4110" y="314130"/>
                    <a:pt x="2565" y="259978"/>
                    <a:pt x="21716" y="209724"/>
                  </a:cubicBezTo>
                  <a:cubicBezTo>
                    <a:pt x="22850" y="206788"/>
                    <a:pt x="24018" y="203852"/>
                    <a:pt x="25052" y="200983"/>
                  </a:cubicBezTo>
                  <a:cubicBezTo>
                    <a:pt x="26647" y="201176"/>
                    <a:pt x="28252" y="201289"/>
                    <a:pt x="29857" y="201316"/>
                  </a:cubicBezTo>
                  <a:lnTo>
                    <a:pt x="33193" y="201316"/>
                  </a:lnTo>
                  <a:cubicBezTo>
                    <a:pt x="33960" y="201316"/>
                    <a:pt x="34727" y="201316"/>
                    <a:pt x="35461" y="201316"/>
                  </a:cubicBezTo>
                  <a:cubicBezTo>
                    <a:pt x="36195" y="201316"/>
                    <a:pt x="36229" y="201316"/>
                    <a:pt x="36596" y="201316"/>
                  </a:cubicBezTo>
                  <a:lnTo>
                    <a:pt x="36596" y="201316"/>
                  </a:lnTo>
                  <a:lnTo>
                    <a:pt x="37630" y="201316"/>
                  </a:lnTo>
                  <a:lnTo>
                    <a:pt x="37630" y="201316"/>
                  </a:lnTo>
                  <a:lnTo>
                    <a:pt x="38864" y="201116"/>
                  </a:lnTo>
                  <a:lnTo>
                    <a:pt x="40332" y="200849"/>
                  </a:lnTo>
                  <a:lnTo>
                    <a:pt x="40332" y="200849"/>
                  </a:lnTo>
                  <a:cubicBezTo>
                    <a:pt x="41333" y="200649"/>
                    <a:pt x="42334" y="200382"/>
                    <a:pt x="43335" y="200115"/>
                  </a:cubicBezTo>
                  <a:lnTo>
                    <a:pt x="44703" y="199715"/>
                  </a:lnTo>
                  <a:lnTo>
                    <a:pt x="44970" y="199715"/>
                  </a:lnTo>
                  <a:lnTo>
                    <a:pt x="45237" y="199715"/>
                  </a:lnTo>
                  <a:lnTo>
                    <a:pt x="46238" y="199381"/>
                  </a:lnTo>
                  <a:lnTo>
                    <a:pt x="47639" y="198847"/>
                  </a:lnTo>
                  <a:lnTo>
                    <a:pt x="48840" y="198347"/>
                  </a:lnTo>
                  <a:lnTo>
                    <a:pt x="48840" y="198347"/>
                  </a:lnTo>
                  <a:lnTo>
                    <a:pt x="48840" y="198347"/>
                  </a:lnTo>
                  <a:lnTo>
                    <a:pt x="49040" y="198347"/>
                  </a:lnTo>
                  <a:lnTo>
                    <a:pt x="49240" y="198347"/>
                  </a:lnTo>
                  <a:lnTo>
                    <a:pt x="50141" y="197947"/>
                  </a:lnTo>
                  <a:lnTo>
                    <a:pt x="51509" y="197279"/>
                  </a:lnTo>
                  <a:lnTo>
                    <a:pt x="52610" y="196679"/>
                  </a:lnTo>
                  <a:lnTo>
                    <a:pt x="52977" y="196479"/>
                  </a:lnTo>
                  <a:lnTo>
                    <a:pt x="53978" y="195911"/>
                  </a:lnTo>
                  <a:lnTo>
                    <a:pt x="54945" y="195311"/>
                  </a:lnTo>
                  <a:lnTo>
                    <a:pt x="55346" y="195077"/>
                  </a:lnTo>
                  <a:lnTo>
                    <a:pt x="56013" y="194644"/>
                  </a:lnTo>
                  <a:lnTo>
                    <a:pt x="56480" y="194310"/>
                  </a:lnTo>
                  <a:lnTo>
                    <a:pt x="56947" y="194010"/>
                  </a:lnTo>
                  <a:lnTo>
                    <a:pt x="57748" y="193443"/>
                  </a:lnTo>
                  <a:lnTo>
                    <a:pt x="58682" y="192742"/>
                  </a:lnTo>
                  <a:cubicBezTo>
                    <a:pt x="58896" y="192532"/>
                    <a:pt x="59132" y="192342"/>
                    <a:pt x="59383" y="192175"/>
                  </a:cubicBezTo>
                  <a:lnTo>
                    <a:pt x="59616" y="192175"/>
                  </a:lnTo>
                  <a:lnTo>
                    <a:pt x="59616" y="192175"/>
                  </a:lnTo>
                  <a:lnTo>
                    <a:pt x="59616" y="192175"/>
                  </a:lnTo>
                  <a:lnTo>
                    <a:pt x="60417" y="191474"/>
                  </a:lnTo>
                  <a:lnTo>
                    <a:pt x="61885" y="190206"/>
                  </a:lnTo>
                  <a:lnTo>
                    <a:pt x="62786" y="189272"/>
                  </a:lnTo>
                  <a:lnTo>
                    <a:pt x="62786" y="189272"/>
                  </a:lnTo>
                  <a:lnTo>
                    <a:pt x="63153" y="188939"/>
                  </a:lnTo>
                  <a:lnTo>
                    <a:pt x="63486" y="188572"/>
                  </a:lnTo>
                  <a:lnTo>
                    <a:pt x="64421" y="187604"/>
                  </a:lnTo>
                  <a:lnTo>
                    <a:pt x="65321" y="186570"/>
                  </a:lnTo>
                  <a:cubicBezTo>
                    <a:pt x="65622" y="186203"/>
                    <a:pt x="65855" y="185969"/>
                    <a:pt x="66089" y="185636"/>
                  </a:cubicBezTo>
                  <a:lnTo>
                    <a:pt x="66089" y="185636"/>
                  </a:lnTo>
                  <a:cubicBezTo>
                    <a:pt x="66386" y="185305"/>
                    <a:pt x="66662" y="184962"/>
                    <a:pt x="66923" y="184601"/>
                  </a:cubicBezTo>
                  <a:cubicBezTo>
                    <a:pt x="67190" y="184268"/>
                    <a:pt x="67356" y="184068"/>
                    <a:pt x="67557" y="183767"/>
                  </a:cubicBezTo>
                  <a:cubicBezTo>
                    <a:pt x="67757" y="183467"/>
                    <a:pt x="68524" y="182433"/>
                    <a:pt x="68991" y="181732"/>
                  </a:cubicBezTo>
                  <a:lnTo>
                    <a:pt x="69692" y="180598"/>
                  </a:lnTo>
                  <a:lnTo>
                    <a:pt x="70459" y="179330"/>
                  </a:lnTo>
                  <a:cubicBezTo>
                    <a:pt x="71330" y="177775"/>
                    <a:pt x="72111" y="176170"/>
                    <a:pt x="72795" y="174526"/>
                  </a:cubicBezTo>
                  <a:lnTo>
                    <a:pt x="72795" y="174526"/>
                  </a:lnTo>
                  <a:lnTo>
                    <a:pt x="72995" y="174025"/>
                  </a:lnTo>
                  <a:cubicBezTo>
                    <a:pt x="73295" y="173325"/>
                    <a:pt x="73562" y="172624"/>
                    <a:pt x="73829" y="171890"/>
                  </a:cubicBezTo>
                  <a:cubicBezTo>
                    <a:pt x="73886" y="171660"/>
                    <a:pt x="73966" y="171436"/>
                    <a:pt x="74062" y="171223"/>
                  </a:cubicBezTo>
                  <a:lnTo>
                    <a:pt x="74062" y="170856"/>
                  </a:lnTo>
                  <a:cubicBezTo>
                    <a:pt x="74263" y="170255"/>
                    <a:pt x="74429" y="169688"/>
                    <a:pt x="74596" y="169088"/>
                  </a:cubicBezTo>
                  <a:lnTo>
                    <a:pt x="74796" y="168387"/>
                  </a:lnTo>
                  <a:cubicBezTo>
                    <a:pt x="74796" y="168387"/>
                    <a:pt x="74796" y="168153"/>
                    <a:pt x="74796" y="168053"/>
                  </a:cubicBezTo>
                  <a:cubicBezTo>
                    <a:pt x="74796" y="167953"/>
                    <a:pt x="74796" y="167620"/>
                    <a:pt x="74796" y="167419"/>
                  </a:cubicBezTo>
                  <a:cubicBezTo>
                    <a:pt x="74796" y="167219"/>
                    <a:pt x="74796" y="167019"/>
                    <a:pt x="74796" y="166786"/>
                  </a:cubicBezTo>
                  <a:lnTo>
                    <a:pt x="74796" y="166786"/>
                  </a:lnTo>
                  <a:cubicBezTo>
                    <a:pt x="74796" y="166552"/>
                    <a:pt x="74796" y="166318"/>
                    <a:pt x="74796" y="166118"/>
                  </a:cubicBezTo>
                  <a:lnTo>
                    <a:pt x="74796" y="163116"/>
                  </a:lnTo>
                  <a:lnTo>
                    <a:pt x="74796" y="162649"/>
                  </a:lnTo>
                  <a:cubicBezTo>
                    <a:pt x="74796" y="162649"/>
                    <a:pt x="74796" y="162649"/>
                    <a:pt x="74796" y="162649"/>
                  </a:cubicBezTo>
                  <a:cubicBezTo>
                    <a:pt x="74780" y="162448"/>
                    <a:pt x="74780" y="162248"/>
                    <a:pt x="74796" y="162048"/>
                  </a:cubicBezTo>
                  <a:lnTo>
                    <a:pt x="74796" y="162048"/>
                  </a:lnTo>
                  <a:cubicBezTo>
                    <a:pt x="74796" y="162048"/>
                    <a:pt x="74796" y="161781"/>
                    <a:pt x="74796" y="161648"/>
                  </a:cubicBezTo>
                  <a:lnTo>
                    <a:pt x="74796" y="161648"/>
                  </a:lnTo>
                  <a:cubicBezTo>
                    <a:pt x="74796" y="161181"/>
                    <a:pt x="74796" y="160747"/>
                    <a:pt x="75030" y="160213"/>
                  </a:cubicBezTo>
                  <a:cubicBezTo>
                    <a:pt x="75263" y="159679"/>
                    <a:pt x="75230" y="158311"/>
                    <a:pt x="75297" y="157344"/>
                  </a:cubicBezTo>
                  <a:lnTo>
                    <a:pt x="75297" y="157344"/>
                  </a:lnTo>
                  <a:cubicBezTo>
                    <a:pt x="75297" y="156843"/>
                    <a:pt x="75297" y="156343"/>
                    <a:pt x="75297" y="155809"/>
                  </a:cubicBezTo>
                  <a:cubicBezTo>
                    <a:pt x="75297" y="155275"/>
                    <a:pt x="75297" y="154808"/>
                    <a:pt x="75297" y="154274"/>
                  </a:cubicBezTo>
                  <a:lnTo>
                    <a:pt x="75297" y="151772"/>
                  </a:lnTo>
                  <a:cubicBezTo>
                    <a:pt x="75297" y="151205"/>
                    <a:pt x="75297" y="150638"/>
                    <a:pt x="75297" y="150104"/>
                  </a:cubicBezTo>
                  <a:cubicBezTo>
                    <a:pt x="75297" y="149570"/>
                    <a:pt x="75297" y="149503"/>
                    <a:pt x="75297" y="149170"/>
                  </a:cubicBezTo>
                  <a:cubicBezTo>
                    <a:pt x="75297" y="148836"/>
                    <a:pt x="75297" y="148269"/>
                    <a:pt x="75130" y="147835"/>
                  </a:cubicBezTo>
                  <a:lnTo>
                    <a:pt x="75130" y="147835"/>
                  </a:lnTo>
                  <a:lnTo>
                    <a:pt x="74930" y="146534"/>
                  </a:lnTo>
                  <a:cubicBezTo>
                    <a:pt x="74903" y="146274"/>
                    <a:pt x="74846" y="146017"/>
                    <a:pt x="74763" y="145767"/>
                  </a:cubicBezTo>
                  <a:cubicBezTo>
                    <a:pt x="74776" y="145500"/>
                    <a:pt x="74776" y="145233"/>
                    <a:pt x="74763" y="144966"/>
                  </a:cubicBezTo>
                  <a:lnTo>
                    <a:pt x="74563" y="144065"/>
                  </a:lnTo>
                  <a:lnTo>
                    <a:pt x="74363" y="143265"/>
                  </a:lnTo>
                  <a:cubicBezTo>
                    <a:pt x="74363" y="142831"/>
                    <a:pt x="74162" y="142397"/>
                    <a:pt x="74029" y="141963"/>
                  </a:cubicBezTo>
                  <a:lnTo>
                    <a:pt x="74029" y="141697"/>
                  </a:lnTo>
                  <a:cubicBezTo>
                    <a:pt x="74029" y="141129"/>
                    <a:pt x="73729" y="140596"/>
                    <a:pt x="73562" y="140062"/>
                  </a:cubicBezTo>
                  <a:lnTo>
                    <a:pt x="73562" y="140062"/>
                  </a:lnTo>
                  <a:lnTo>
                    <a:pt x="73562" y="140062"/>
                  </a:lnTo>
                  <a:cubicBezTo>
                    <a:pt x="73362" y="139561"/>
                    <a:pt x="73195" y="139061"/>
                    <a:pt x="72995" y="138527"/>
                  </a:cubicBezTo>
                  <a:lnTo>
                    <a:pt x="72928" y="136425"/>
                  </a:lnTo>
                  <a:lnTo>
                    <a:pt x="72928" y="136425"/>
                  </a:lnTo>
                  <a:cubicBezTo>
                    <a:pt x="72958" y="136352"/>
                    <a:pt x="72958" y="136265"/>
                    <a:pt x="72928" y="136192"/>
                  </a:cubicBezTo>
                  <a:lnTo>
                    <a:pt x="72728" y="135658"/>
                  </a:lnTo>
                  <a:lnTo>
                    <a:pt x="72728" y="135658"/>
                  </a:lnTo>
                  <a:lnTo>
                    <a:pt x="72728" y="135491"/>
                  </a:lnTo>
                  <a:lnTo>
                    <a:pt x="72728" y="135491"/>
                  </a:lnTo>
                  <a:cubicBezTo>
                    <a:pt x="72665" y="135318"/>
                    <a:pt x="72584" y="135151"/>
                    <a:pt x="72494" y="134991"/>
                  </a:cubicBezTo>
                  <a:lnTo>
                    <a:pt x="72194" y="134323"/>
                  </a:lnTo>
                  <a:lnTo>
                    <a:pt x="71593" y="133156"/>
                  </a:lnTo>
                  <a:cubicBezTo>
                    <a:pt x="71393" y="132789"/>
                    <a:pt x="71260" y="132488"/>
                    <a:pt x="71060" y="132155"/>
                  </a:cubicBezTo>
                  <a:lnTo>
                    <a:pt x="70125" y="130587"/>
                  </a:lnTo>
                  <a:cubicBezTo>
                    <a:pt x="69281" y="129215"/>
                    <a:pt x="68371" y="127891"/>
                    <a:pt x="67390" y="126616"/>
                  </a:cubicBezTo>
                  <a:cubicBezTo>
                    <a:pt x="69291" y="124114"/>
                    <a:pt x="71226" y="121645"/>
                    <a:pt x="73228" y="119210"/>
                  </a:cubicBezTo>
                  <a:cubicBezTo>
                    <a:pt x="97466" y="89250"/>
                    <a:pt x="126743" y="63747"/>
                    <a:pt x="159739" y="43843"/>
                  </a:cubicBezTo>
                  <a:lnTo>
                    <a:pt x="164943" y="40807"/>
                  </a:lnTo>
                  <a:lnTo>
                    <a:pt x="169714" y="38038"/>
                  </a:lnTo>
                  <a:lnTo>
                    <a:pt x="171916" y="42075"/>
                  </a:lnTo>
                  <a:lnTo>
                    <a:pt x="171916" y="42075"/>
                  </a:lnTo>
                  <a:lnTo>
                    <a:pt x="176353" y="50082"/>
                  </a:lnTo>
                  <a:cubicBezTo>
                    <a:pt x="205336" y="33944"/>
                    <a:pt x="236680" y="22484"/>
                    <a:pt x="269236" y="16118"/>
                  </a:cubicBezTo>
                  <a:lnTo>
                    <a:pt x="267468" y="7144"/>
                  </a:lnTo>
                  <a:lnTo>
                    <a:pt x="266600" y="2640"/>
                  </a:lnTo>
                  <a:cubicBezTo>
                    <a:pt x="268569" y="2239"/>
                    <a:pt x="270537" y="1872"/>
                    <a:pt x="272539" y="1539"/>
                  </a:cubicBezTo>
                  <a:lnTo>
                    <a:pt x="277944" y="604"/>
                  </a:lnTo>
                  <a:lnTo>
                    <a:pt x="278677" y="5142"/>
                  </a:lnTo>
                  <a:lnTo>
                    <a:pt x="280112" y="14217"/>
                  </a:lnTo>
                  <a:cubicBezTo>
                    <a:pt x="312874" y="9079"/>
                    <a:pt x="346237" y="9079"/>
                    <a:pt x="379000" y="14217"/>
                  </a:cubicBezTo>
                  <a:lnTo>
                    <a:pt x="380501" y="4475"/>
                  </a:lnTo>
                  <a:lnTo>
                    <a:pt x="381235" y="-63"/>
                  </a:lnTo>
                  <a:lnTo>
                    <a:pt x="387174" y="905"/>
                  </a:lnTo>
                  <a:cubicBezTo>
                    <a:pt x="388999" y="1195"/>
                    <a:pt x="390800" y="1529"/>
                    <a:pt x="392579" y="1906"/>
                  </a:cubicBezTo>
                  <a:lnTo>
                    <a:pt x="391678" y="6410"/>
                  </a:lnTo>
                  <a:lnTo>
                    <a:pt x="389910" y="15384"/>
                  </a:lnTo>
                  <a:lnTo>
                    <a:pt x="387274" y="28930"/>
                  </a:lnTo>
                  <a:lnTo>
                    <a:pt x="384672" y="42442"/>
                  </a:lnTo>
                  <a:lnTo>
                    <a:pt x="382069" y="55954"/>
                  </a:lnTo>
                  <a:lnTo>
                    <a:pt x="385105" y="56554"/>
                  </a:lnTo>
                  <a:lnTo>
                    <a:pt x="388442" y="57255"/>
                  </a:lnTo>
                  <a:lnTo>
                    <a:pt x="392846" y="58222"/>
                  </a:lnTo>
                  <a:lnTo>
                    <a:pt x="396182" y="59056"/>
                  </a:lnTo>
                  <a:lnTo>
                    <a:pt x="396582" y="59056"/>
                  </a:lnTo>
                  <a:lnTo>
                    <a:pt x="399885" y="59690"/>
                  </a:lnTo>
                  <a:lnTo>
                    <a:pt x="401253" y="60057"/>
                  </a:lnTo>
                  <a:cubicBezTo>
                    <a:pt x="402287" y="60291"/>
                    <a:pt x="403288" y="60591"/>
                    <a:pt x="404322" y="60891"/>
                  </a:cubicBezTo>
                  <a:lnTo>
                    <a:pt x="407125" y="61692"/>
                  </a:lnTo>
                  <a:lnTo>
                    <a:pt x="409060" y="62259"/>
                  </a:lnTo>
                  <a:lnTo>
                    <a:pt x="410828" y="62793"/>
                  </a:lnTo>
                  <a:lnTo>
                    <a:pt x="413397" y="63594"/>
                  </a:lnTo>
                  <a:cubicBezTo>
                    <a:pt x="416934" y="64728"/>
                    <a:pt x="420437" y="65929"/>
                    <a:pt x="423907" y="67197"/>
                  </a:cubicBezTo>
                  <a:lnTo>
                    <a:pt x="426642" y="68198"/>
                  </a:lnTo>
                  <a:lnTo>
                    <a:pt x="429078" y="69132"/>
                  </a:lnTo>
                  <a:lnTo>
                    <a:pt x="431213" y="69966"/>
                  </a:lnTo>
                  <a:lnTo>
                    <a:pt x="434950" y="71467"/>
                  </a:lnTo>
                  <a:lnTo>
                    <a:pt x="438619" y="73036"/>
                  </a:lnTo>
                  <a:lnTo>
                    <a:pt x="444959" y="75871"/>
                  </a:lnTo>
                  <a:lnTo>
                    <a:pt x="448295" y="77473"/>
                  </a:lnTo>
                  <a:lnTo>
                    <a:pt x="451898" y="79241"/>
                  </a:lnTo>
                  <a:cubicBezTo>
                    <a:pt x="453099" y="79842"/>
                    <a:pt x="454300" y="80442"/>
                    <a:pt x="455468" y="81076"/>
                  </a:cubicBezTo>
                  <a:cubicBezTo>
                    <a:pt x="456636" y="81710"/>
                    <a:pt x="457603" y="82144"/>
                    <a:pt x="458804" y="82711"/>
                  </a:cubicBezTo>
                  <a:lnTo>
                    <a:pt x="462708" y="84846"/>
                  </a:lnTo>
                  <a:lnTo>
                    <a:pt x="469380" y="72802"/>
                  </a:lnTo>
                  <a:lnTo>
                    <a:pt x="476053" y="60758"/>
                  </a:lnTo>
                  <a:lnTo>
                    <a:pt x="482725" y="48714"/>
                  </a:lnTo>
                  <a:lnTo>
                    <a:pt x="487163" y="40707"/>
                  </a:lnTo>
                  <a:lnTo>
                    <a:pt x="489398" y="36670"/>
                  </a:lnTo>
                  <a:cubicBezTo>
                    <a:pt x="491166" y="37637"/>
                    <a:pt x="492901" y="38638"/>
                    <a:pt x="494636" y="39639"/>
                  </a:cubicBezTo>
                  <a:lnTo>
                    <a:pt x="499374" y="42408"/>
                  </a:lnTo>
                  <a:lnTo>
                    <a:pt x="497005" y="46345"/>
                  </a:lnTo>
                  <a:lnTo>
                    <a:pt x="492301" y="54185"/>
                  </a:lnTo>
                  <a:lnTo>
                    <a:pt x="485194" y="65996"/>
                  </a:lnTo>
                  <a:lnTo>
                    <a:pt x="478155" y="77806"/>
                  </a:lnTo>
                  <a:lnTo>
                    <a:pt x="470948" y="89717"/>
                  </a:lnTo>
                  <a:cubicBezTo>
                    <a:pt x="495747" y="104533"/>
                    <a:pt x="518060" y="123153"/>
                    <a:pt x="537074" y="144899"/>
                  </a:cubicBezTo>
                  <a:lnTo>
                    <a:pt x="547449" y="135858"/>
                  </a:lnTo>
                  <a:lnTo>
                    <a:pt x="557826" y="126850"/>
                  </a:lnTo>
                  <a:lnTo>
                    <a:pt x="568201" y="117809"/>
                  </a:lnTo>
                  <a:lnTo>
                    <a:pt x="575141" y="111803"/>
                  </a:lnTo>
                  <a:lnTo>
                    <a:pt x="578477" y="108767"/>
                  </a:lnTo>
                  <a:cubicBezTo>
                    <a:pt x="579778" y="110302"/>
                    <a:pt x="581113" y="111837"/>
                    <a:pt x="582381" y="113371"/>
                  </a:cubicBezTo>
                  <a:cubicBezTo>
                    <a:pt x="583648" y="114906"/>
                    <a:pt x="584749" y="116174"/>
                    <a:pt x="585717" y="117608"/>
                  </a:cubicBezTo>
                  <a:lnTo>
                    <a:pt x="582180" y="120478"/>
                  </a:lnTo>
                  <a:lnTo>
                    <a:pt x="575341" y="126416"/>
                  </a:lnTo>
                  <a:lnTo>
                    <a:pt x="564598" y="135057"/>
                  </a:lnTo>
                  <a:lnTo>
                    <a:pt x="553889" y="143698"/>
                  </a:lnTo>
                  <a:lnTo>
                    <a:pt x="543213" y="152373"/>
                  </a:lnTo>
                  <a:cubicBezTo>
                    <a:pt x="561505" y="174766"/>
                    <a:pt x="576142" y="199908"/>
                    <a:pt x="586584" y="226872"/>
                  </a:cubicBezTo>
                  <a:lnTo>
                    <a:pt x="599429" y="221935"/>
                  </a:lnTo>
                  <a:lnTo>
                    <a:pt x="612274" y="216997"/>
                  </a:lnTo>
                  <a:lnTo>
                    <a:pt x="625119" y="212059"/>
                  </a:lnTo>
                  <a:lnTo>
                    <a:pt x="633693" y="208723"/>
                  </a:lnTo>
                  <a:lnTo>
                    <a:pt x="633693" y="208723"/>
                  </a:lnTo>
                  <a:lnTo>
                    <a:pt x="637963" y="207055"/>
                  </a:lnTo>
                  <a:cubicBezTo>
                    <a:pt x="638697" y="208956"/>
                    <a:pt x="639398" y="210825"/>
                    <a:pt x="640099" y="212726"/>
                  </a:cubicBezTo>
                  <a:cubicBezTo>
                    <a:pt x="640799" y="214628"/>
                    <a:pt x="641333" y="216063"/>
                    <a:pt x="641933" y="217898"/>
                  </a:cubicBezTo>
                  <a:lnTo>
                    <a:pt x="637596" y="219399"/>
                  </a:lnTo>
                  <a:lnTo>
                    <a:pt x="628922" y="222402"/>
                  </a:lnTo>
                  <a:cubicBezTo>
                    <a:pt x="639768" y="253796"/>
                    <a:pt x="645580" y="286709"/>
                    <a:pt x="646137" y="319922"/>
                  </a:cubicBezTo>
                  <a:lnTo>
                    <a:pt x="655312" y="319922"/>
                  </a:lnTo>
                  <a:lnTo>
                    <a:pt x="659916" y="319922"/>
                  </a:lnTo>
                  <a:cubicBezTo>
                    <a:pt x="660116" y="321757"/>
                    <a:pt x="660116" y="323792"/>
                    <a:pt x="660116" y="325794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Brīvforma: forma 16">
              <a:extLst>
                <a:ext uri="{FF2B5EF4-FFF2-40B4-BE49-F238E27FC236}">
                  <a16:creationId xmlns:a16="http://schemas.microsoft.com/office/drawing/2014/main" id="{56069E32-8C16-4328-39B2-892BFBF646C3}"/>
                </a:ext>
              </a:extLst>
            </p:cNvPr>
            <p:cNvSpPr/>
            <p:nvPr/>
          </p:nvSpPr>
          <p:spPr>
            <a:xfrm>
              <a:off x="4259819" y="5266481"/>
              <a:ext cx="400" cy="233"/>
            </a:xfrm>
            <a:custGeom>
              <a:avLst/>
              <a:gdLst>
                <a:gd name="connsiteX0" fmla="*/ 400 w 400"/>
                <a:gd name="connsiteY0" fmla="*/ 234 h 233"/>
                <a:gd name="connsiteX1" fmla="*/ 0 w 400"/>
                <a:gd name="connsiteY1" fmla="*/ 0 h 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0" h="233">
                  <a:moveTo>
                    <a:pt x="400" y="234"/>
                  </a:moveTo>
                  <a:lnTo>
                    <a:pt x="0" y="0"/>
                  </a:lnTo>
                </a:path>
              </a:pathLst>
            </a:custGeom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Brīvforma: forma 17">
              <a:extLst>
                <a:ext uri="{FF2B5EF4-FFF2-40B4-BE49-F238E27FC236}">
                  <a16:creationId xmlns:a16="http://schemas.microsoft.com/office/drawing/2014/main" id="{86843E1F-D371-2B0F-E0CD-B852C1F43402}"/>
                </a:ext>
              </a:extLst>
            </p:cNvPr>
            <p:cNvSpPr/>
            <p:nvPr/>
          </p:nvSpPr>
          <p:spPr>
            <a:xfrm>
              <a:off x="4298921" y="5289068"/>
              <a:ext cx="258729" cy="149366"/>
            </a:xfrm>
            <a:custGeom>
              <a:avLst/>
              <a:gdLst>
                <a:gd name="connsiteX0" fmla="*/ 0 w 258729"/>
                <a:gd name="connsiteY0" fmla="*/ 0 h 149366"/>
                <a:gd name="connsiteX1" fmla="*/ 7974 w 258729"/>
                <a:gd name="connsiteY1" fmla="*/ 4571 h 149366"/>
                <a:gd name="connsiteX2" fmla="*/ 258730 w 258729"/>
                <a:gd name="connsiteY2" fmla="*/ 149366 h 14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729" h="149366">
                  <a:moveTo>
                    <a:pt x="0" y="0"/>
                  </a:moveTo>
                  <a:lnTo>
                    <a:pt x="7974" y="4571"/>
                  </a:lnTo>
                  <a:lnTo>
                    <a:pt x="258730" y="149366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Brīvforma: forma 18">
              <a:extLst>
                <a:ext uri="{FF2B5EF4-FFF2-40B4-BE49-F238E27FC236}">
                  <a16:creationId xmlns:a16="http://schemas.microsoft.com/office/drawing/2014/main" id="{3844E8CD-B0BA-1E08-8001-66E3BD2A7C37}"/>
                </a:ext>
              </a:extLst>
            </p:cNvPr>
            <p:cNvSpPr/>
            <p:nvPr/>
          </p:nvSpPr>
          <p:spPr>
            <a:xfrm>
              <a:off x="4234564" y="5556872"/>
              <a:ext cx="300" cy="133"/>
            </a:xfrm>
            <a:custGeom>
              <a:avLst/>
              <a:gdLst>
                <a:gd name="connsiteX0" fmla="*/ 300 w 300"/>
                <a:gd name="connsiteY0" fmla="*/ 0 h 133"/>
                <a:gd name="connsiteX1" fmla="*/ 0 w 300"/>
                <a:gd name="connsiteY1" fmla="*/ 133 h 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0" h="133">
                  <a:moveTo>
                    <a:pt x="300" y="0"/>
                  </a:moveTo>
                  <a:lnTo>
                    <a:pt x="0" y="133"/>
                  </a:lnTo>
                </a:path>
              </a:pathLst>
            </a:custGeom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Brīvforma: forma 19">
              <a:extLst>
                <a:ext uri="{FF2B5EF4-FFF2-40B4-BE49-F238E27FC236}">
                  <a16:creationId xmlns:a16="http://schemas.microsoft.com/office/drawing/2014/main" id="{220B6073-DC6F-AF0C-8CEE-91BBEC3EFDA8}"/>
                </a:ext>
              </a:extLst>
            </p:cNvPr>
            <p:cNvSpPr/>
            <p:nvPr/>
          </p:nvSpPr>
          <p:spPr>
            <a:xfrm>
              <a:off x="4299955" y="5438434"/>
              <a:ext cx="257695" cy="94550"/>
            </a:xfrm>
            <a:custGeom>
              <a:avLst/>
              <a:gdLst>
                <a:gd name="connsiteX0" fmla="*/ 0 w 257695"/>
                <a:gd name="connsiteY0" fmla="*/ 94551 h 94550"/>
                <a:gd name="connsiteX1" fmla="*/ 8608 w 257695"/>
                <a:gd name="connsiteY1" fmla="*/ 91415 h 94550"/>
                <a:gd name="connsiteX2" fmla="*/ 257696 w 257695"/>
                <a:gd name="connsiteY2" fmla="*/ 0 h 94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695" h="94550">
                  <a:moveTo>
                    <a:pt x="0" y="94551"/>
                  </a:moveTo>
                  <a:lnTo>
                    <a:pt x="8608" y="91415"/>
                  </a:lnTo>
                  <a:lnTo>
                    <a:pt x="257696" y="0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Brīvforma: forma 20">
              <a:extLst>
                <a:ext uri="{FF2B5EF4-FFF2-40B4-BE49-F238E27FC236}">
                  <a16:creationId xmlns:a16="http://schemas.microsoft.com/office/drawing/2014/main" id="{A4D12C71-5434-328A-D506-32A94F1B349C}"/>
                </a:ext>
              </a:extLst>
            </p:cNvPr>
            <p:cNvSpPr/>
            <p:nvPr/>
          </p:nvSpPr>
          <p:spPr>
            <a:xfrm>
              <a:off x="4616703" y="5773298"/>
              <a:ext cx="733" cy="4070"/>
            </a:xfrm>
            <a:custGeom>
              <a:avLst/>
              <a:gdLst>
                <a:gd name="connsiteX0" fmla="*/ 734 w 733"/>
                <a:gd name="connsiteY0" fmla="*/ 4070 h 4070"/>
                <a:gd name="connsiteX1" fmla="*/ 0 w 733"/>
                <a:gd name="connsiteY1" fmla="*/ 0 h 4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33" h="4070">
                  <a:moveTo>
                    <a:pt x="734" y="4070"/>
                  </a:moveTo>
                  <a:lnTo>
                    <a:pt x="0" y="0"/>
                  </a:lnTo>
                </a:path>
              </a:pathLst>
            </a:custGeom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Brīvforma: forma 21">
              <a:extLst>
                <a:ext uri="{FF2B5EF4-FFF2-40B4-BE49-F238E27FC236}">
                  <a16:creationId xmlns:a16="http://schemas.microsoft.com/office/drawing/2014/main" id="{75568A3C-82EF-CD7B-AC93-9F265CA4F231}"/>
                </a:ext>
              </a:extLst>
            </p:cNvPr>
            <p:cNvSpPr/>
            <p:nvPr/>
          </p:nvSpPr>
          <p:spPr>
            <a:xfrm>
              <a:off x="4557651" y="5438434"/>
              <a:ext cx="43538" cy="246752"/>
            </a:xfrm>
            <a:custGeom>
              <a:avLst/>
              <a:gdLst>
                <a:gd name="connsiteX0" fmla="*/ 43539 w 43538"/>
                <a:gd name="connsiteY0" fmla="*/ 246753 h 246752"/>
                <a:gd name="connsiteX1" fmla="*/ 41937 w 43538"/>
                <a:gd name="connsiteY1" fmla="*/ 237711 h 246752"/>
                <a:gd name="connsiteX2" fmla="*/ 0 w 43538"/>
                <a:gd name="connsiteY2" fmla="*/ 0 h 24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538" h="246752">
                  <a:moveTo>
                    <a:pt x="43539" y="246753"/>
                  </a:moveTo>
                  <a:lnTo>
                    <a:pt x="41937" y="237711"/>
                  </a:lnTo>
                  <a:lnTo>
                    <a:pt x="0" y="0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Brīvforma: forma 22">
              <a:extLst>
                <a:ext uri="{FF2B5EF4-FFF2-40B4-BE49-F238E27FC236}">
                  <a16:creationId xmlns:a16="http://schemas.microsoft.com/office/drawing/2014/main" id="{F2CFF6A4-F186-6646-B996-BF4DA556AEBB}"/>
                </a:ext>
              </a:extLst>
            </p:cNvPr>
            <p:cNvSpPr/>
            <p:nvPr/>
          </p:nvSpPr>
          <p:spPr>
            <a:xfrm>
              <a:off x="4213181" y="5220448"/>
              <a:ext cx="91745" cy="91840"/>
            </a:xfrm>
            <a:custGeom>
              <a:avLst/>
              <a:gdLst>
                <a:gd name="connsiteX0" fmla="*/ 91666 w 91745"/>
                <a:gd name="connsiteY0" fmla="*/ 45904 h 91840"/>
                <a:gd name="connsiteX1" fmla="*/ 45792 w 91745"/>
                <a:gd name="connsiteY1" fmla="*/ 91778 h 91840"/>
                <a:gd name="connsiteX2" fmla="*/ 44691 w 91745"/>
                <a:gd name="connsiteY2" fmla="*/ 91778 h 91840"/>
                <a:gd name="connsiteX3" fmla="*/ 39887 w 91745"/>
                <a:gd name="connsiteY3" fmla="*/ 91411 h 91840"/>
                <a:gd name="connsiteX4" fmla="*/ 30812 w 91745"/>
                <a:gd name="connsiteY4" fmla="*/ 89309 h 91840"/>
                <a:gd name="connsiteX5" fmla="*/ 26575 w 91745"/>
                <a:gd name="connsiteY5" fmla="*/ 87574 h 91840"/>
                <a:gd name="connsiteX6" fmla="*/ 22471 w 91745"/>
                <a:gd name="connsiteY6" fmla="*/ 85439 h 91840"/>
                <a:gd name="connsiteX7" fmla="*/ 18601 w 91745"/>
                <a:gd name="connsiteY7" fmla="*/ 82870 h 91840"/>
                <a:gd name="connsiteX8" fmla="*/ 11428 w 91745"/>
                <a:gd name="connsiteY8" fmla="*/ 76197 h 91840"/>
                <a:gd name="connsiteX9" fmla="*/ 15412 w 91745"/>
                <a:gd name="connsiteY9" fmla="*/ 11443 h 91840"/>
                <a:gd name="connsiteX10" fmla="*/ 54967 w 91745"/>
                <a:gd name="connsiteY10" fmla="*/ 863 h 91840"/>
                <a:gd name="connsiteX11" fmla="*/ 59771 w 91745"/>
                <a:gd name="connsiteY11" fmla="*/ 2098 h 91840"/>
                <a:gd name="connsiteX12" fmla="*/ 68412 w 91745"/>
                <a:gd name="connsiteY12" fmla="*/ 5901 h 91840"/>
                <a:gd name="connsiteX13" fmla="*/ 72282 w 91745"/>
                <a:gd name="connsiteY13" fmla="*/ 8370 h 91840"/>
                <a:gd name="connsiteX14" fmla="*/ 75885 w 91745"/>
                <a:gd name="connsiteY14" fmla="*/ 11206 h 91840"/>
                <a:gd name="connsiteX15" fmla="*/ 79222 w 91745"/>
                <a:gd name="connsiteY15" fmla="*/ 14542 h 91840"/>
                <a:gd name="connsiteX16" fmla="*/ 82258 w 91745"/>
                <a:gd name="connsiteY16" fmla="*/ 18112 h 91840"/>
                <a:gd name="connsiteX17" fmla="*/ 84993 w 91745"/>
                <a:gd name="connsiteY17" fmla="*/ 22116 h 91840"/>
                <a:gd name="connsiteX18" fmla="*/ 91666 w 91745"/>
                <a:gd name="connsiteY18" fmla="*/ 45904 h 9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745" h="91840">
                  <a:moveTo>
                    <a:pt x="91666" y="45904"/>
                  </a:moveTo>
                  <a:cubicBezTo>
                    <a:pt x="91666" y="71239"/>
                    <a:pt x="71128" y="91778"/>
                    <a:pt x="45792" y="91778"/>
                  </a:cubicBezTo>
                  <a:lnTo>
                    <a:pt x="44691" y="91778"/>
                  </a:lnTo>
                  <a:cubicBezTo>
                    <a:pt x="43083" y="91754"/>
                    <a:pt x="41478" y="91631"/>
                    <a:pt x="39887" y="91411"/>
                  </a:cubicBezTo>
                  <a:cubicBezTo>
                    <a:pt x="36797" y="91024"/>
                    <a:pt x="33758" y="90320"/>
                    <a:pt x="30812" y="89309"/>
                  </a:cubicBezTo>
                  <a:cubicBezTo>
                    <a:pt x="29367" y="88815"/>
                    <a:pt x="27953" y="88234"/>
                    <a:pt x="26575" y="87574"/>
                  </a:cubicBezTo>
                  <a:cubicBezTo>
                    <a:pt x="25167" y="86943"/>
                    <a:pt x="23796" y="86229"/>
                    <a:pt x="22471" y="85439"/>
                  </a:cubicBezTo>
                  <a:cubicBezTo>
                    <a:pt x="21137" y="84651"/>
                    <a:pt x="19845" y="83794"/>
                    <a:pt x="18601" y="82870"/>
                  </a:cubicBezTo>
                  <a:cubicBezTo>
                    <a:pt x="15972" y="80915"/>
                    <a:pt x="13567" y="78676"/>
                    <a:pt x="11428" y="76197"/>
                  </a:cubicBezTo>
                  <a:cubicBezTo>
                    <a:pt x="-5354" y="57217"/>
                    <a:pt x="-3572" y="28224"/>
                    <a:pt x="15412" y="11443"/>
                  </a:cubicBezTo>
                  <a:cubicBezTo>
                    <a:pt x="26204" y="1901"/>
                    <a:pt x="40851" y="-2016"/>
                    <a:pt x="54967" y="863"/>
                  </a:cubicBezTo>
                  <a:cubicBezTo>
                    <a:pt x="56568" y="1197"/>
                    <a:pt x="58303" y="1597"/>
                    <a:pt x="59771" y="2098"/>
                  </a:cubicBezTo>
                  <a:cubicBezTo>
                    <a:pt x="62777" y="3062"/>
                    <a:pt x="65673" y="4337"/>
                    <a:pt x="68412" y="5901"/>
                  </a:cubicBezTo>
                  <a:cubicBezTo>
                    <a:pt x="69747" y="6652"/>
                    <a:pt x="71038" y="7479"/>
                    <a:pt x="72282" y="8370"/>
                  </a:cubicBezTo>
                  <a:cubicBezTo>
                    <a:pt x="73540" y="9241"/>
                    <a:pt x="74744" y="10188"/>
                    <a:pt x="75885" y="11206"/>
                  </a:cubicBezTo>
                  <a:cubicBezTo>
                    <a:pt x="77066" y="12247"/>
                    <a:pt x="78181" y="13361"/>
                    <a:pt x="79222" y="14542"/>
                  </a:cubicBezTo>
                  <a:cubicBezTo>
                    <a:pt x="80296" y="15677"/>
                    <a:pt x="81310" y="16868"/>
                    <a:pt x="82258" y="18112"/>
                  </a:cubicBezTo>
                  <a:cubicBezTo>
                    <a:pt x="83259" y="19387"/>
                    <a:pt x="84169" y="20721"/>
                    <a:pt x="84993" y="22116"/>
                  </a:cubicBezTo>
                  <a:cubicBezTo>
                    <a:pt x="89357" y="29282"/>
                    <a:pt x="91663" y="37513"/>
                    <a:pt x="91666" y="45904"/>
                  </a:cubicBez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Brīvforma: forma 23">
              <a:extLst>
                <a:ext uri="{FF2B5EF4-FFF2-40B4-BE49-F238E27FC236}">
                  <a16:creationId xmlns:a16="http://schemas.microsoft.com/office/drawing/2014/main" id="{18C553E8-8C6C-DF3A-1A83-A0BCFB6E777B}"/>
                </a:ext>
              </a:extLst>
            </p:cNvPr>
            <p:cNvSpPr/>
            <p:nvPr/>
          </p:nvSpPr>
          <p:spPr>
            <a:xfrm>
              <a:off x="4204173" y="5211453"/>
              <a:ext cx="110051" cy="110209"/>
            </a:xfrm>
            <a:custGeom>
              <a:avLst/>
              <a:gdLst>
                <a:gd name="connsiteX0" fmla="*/ 99940 w 110051"/>
                <a:gd name="connsiteY0" fmla="*/ 23370 h 110209"/>
                <a:gd name="connsiteX1" fmla="*/ 97071 w 110051"/>
                <a:gd name="connsiteY1" fmla="*/ 19633 h 110209"/>
                <a:gd name="connsiteX2" fmla="*/ 93968 w 110051"/>
                <a:gd name="connsiteY2" fmla="*/ 16297 h 110209"/>
                <a:gd name="connsiteX3" fmla="*/ 90632 w 110051"/>
                <a:gd name="connsiteY3" fmla="*/ 13161 h 110209"/>
                <a:gd name="connsiteX4" fmla="*/ 87029 w 110051"/>
                <a:gd name="connsiteY4" fmla="*/ 10325 h 110209"/>
                <a:gd name="connsiteX5" fmla="*/ 83192 w 110051"/>
                <a:gd name="connsiteY5" fmla="*/ 7790 h 110209"/>
                <a:gd name="connsiteX6" fmla="*/ 79088 w 110051"/>
                <a:gd name="connsiteY6" fmla="*/ 5554 h 110209"/>
                <a:gd name="connsiteX7" fmla="*/ 74718 w 110051"/>
                <a:gd name="connsiteY7" fmla="*/ 3652 h 110209"/>
                <a:gd name="connsiteX8" fmla="*/ 70147 w 110051"/>
                <a:gd name="connsiteY8" fmla="*/ 2084 h 110209"/>
                <a:gd name="connsiteX9" fmla="*/ 2057 w 110051"/>
                <a:gd name="connsiteY9" fmla="*/ 39825 h 110209"/>
                <a:gd name="connsiteX10" fmla="*/ 16766 w 110051"/>
                <a:gd name="connsiteY10" fmla="*/ 94633 h 110209"/>
                <a:gd name="connsiteX11" fmla="*/ 20436 w 110051"/>
                <a:gd name="connsiteY11" fmla="*/ 97970 h 110209"/>
                <a:gd name="connsiteX12" fmla="*/ 24273 w 110051"/>
                <a:gd name="connsiteY12" fmla="*/ 100806 h 110209"/>
                <a:gd name="connsiteX13" fmla="*/ 28243 w 110051"/>
                <a:gd name="connsiteY13" fmla="*/ 103241 h 110209"/>
                <a:gd name="connsiteX14" fmla="*/ 32380 w 110051"/>
                <a:gd name="connsiteY14" fmla="*/ 105310 h 110209"/>
                <a:gd name="connsiteX15" fmla="*/ 36617 w 110051"/>
                <a:gd name="connsiteY15" fmla="*/ 107011 h 110209"/>
                <a:gd name="connsiteX16" fmla="*/ 41021 w 110051"/>
                <a:gd name="connsiteY16" fmla="*/ 108379 h 110209"/>
                <a:gd name="connsiteX17" fmla="*/ 45625 w 110051"/>
                <a:gd name="connsiteY17" fmla="*/ 109346 h 110209"/>
                <a:gd name="connsiteX18" fmla="*/ 50296 w 110051"/>
                <a:gd name="connsiteY18" fmla="*/ 109947 h 110209"/>
                <a:gd name="connsiteX19" fmla="*/ 55000 w 110051"/>
                <a:gd name="connsiteY19" fmla="*/ 110147 h 110209"/>
                <a:gd name="connsiteX20" fmla="*/ 109973 w 110051"/>
                <a:gd name="connsiteY20" fmla="*/ 55021 h 110209"/>
                <a:gd name="connsiteX21" fmla="*/ 100074 w 110051"/>
                <a:gd name="connsiteY21" fmla="*/ 23604 h 110209"/>
                <a:gd name="connsiteX22" fmla="*/ 54800 w 110051"/>
                <a:gd name="connsiteY22" fmla="*/ 100772 h 110209"/>
                <a:gd name="connsiteX23" fmla="*/ 53699 w 110051"/>
                <a:gd name="connsiteY23" fmla="*/ 100772 h 110209"/>
                <a:gd name="connsiteX24" fmla="*/ 48895 w 110051"/>
                <a:gd name="connsiteY24" fmla="*/ 100405 h 110209"/>
                <a:gd name="connsiteX25" fmla="*/ 39820 w 110051"/>
                <a:gd name="connsiteY25" fmla="*/ 98303 h 110209"/>
                <a:gd name="connsiteX26" fmla="*/ 35583 w 110051"/>
                <a:gd name="connsiteY26" fmla="*/ 96568 h 110209"/>
                <a:gd name="connsiteX27" fmla="*/ 31480 w 110051"/>
                <a:gd name="connsiteY27" fmla="*/ 94433 h 110209"/>
                <a:gd name="connsiteX28" fmla="*/ 27609 w 110051"/>
                <a:gd name="connsiteY28" fmla="*/ 91864 h 110209"/>
                <a:gd name="connsiteX29" fmla="*/ 20436 w 110051"/>
                <a:gd name="connsiteY29" fmla="*/ 85192 h 110209"/>
                <a:gd name="connsiteX30" fmla="*/ 24420 w 110051"/>
                <a:gd name="connsiteY30" fmla="*/ 20437 h 110209"/>
                <a:gd name="connsiteX31" fmla="*/ 63975 w 110051"/>
                <a:gd name="connsiteY31" fmla="*/ 9858 h 110209"/>
                <a:gd name="connsiteX32" fmla="*/ 68779 w 110051"/>
                <a:gd name="connsiteY32" fmla="*/ 11092 h 110209"/>
                <a:gd name="connsiteX33" fmla="*/ 77420 w 110051"/>
                <a:gd name="connsiteY33" fmla="*/ 14896 h 110209"/>
                <a:gd name="connsiteX34" fmla="*/ 81291 w 110051"/>
                <a:gd name="connsiteY34" fmla="*/ 17365 h 110209"/>
                <a:gd name="connsiteX35" fmla="*/ 84894 w 110051"/>
                <a:gd name="connsiteY35" fmla="*/ 20201 h 110209"/>
                <a:gd name="connsiteX36" fmla="*/ 88230 w 110051"/>
                <a:gd name="connsiteY36" fmla="*/ 23537 h 110209"/>
                <a:gd name="connsiteX37" fmla="*/ 91266 w 110051"/>
                <a:gd name="connsiteY37" fmla="*/ 27107 h 110209"/>
                <a:gd name="connsiteX38" fmla="*/ 94002 w 110051"/>
                <a:gd name="connsiteY38" fmla="*/ 31110 h 110209"/>
                <a:gd name="connsiteX39" fmla="*/ 78671 w 110051"/>
                <a:gd name="connsiteY39" fmla="*/ 94150 h 110209"/>
                <a:gd name="connsiteX40" fmla="*/ 54834 w 110051"/>
                <a:gd name="connsiteY40" fmla="*/ 100839 h 110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0051" h="110209">
                  <a:moveTo>
                    <a:pt x="99940" y="23370"/>
                  </a:moveTo>
                  <a:cubicBezTo>
                    <a:pt x="99040" y="22102"/>
                    <a:pt x="98105" y="20834"/>
                    <a:pt x="97071" y="19633"/>
                  </a:cubicBezTo>
                  <a:cubicBezTo>
                    <a:pt x="96037" y="18432"/>
                    <a:pt x="95069" y="17298"/>
                    <a:pt x="93968" y="16297"/>
                  </a:cubicBezTo>
                  <a:cubicBezTo>
                    <a:pt x="92867" y="15296"/>
                    <a:pt x="91766" y="14162"/>
                    <a:pt x="90632" y="13161"/>
                  </a:cubicBezTo>
                  <a:cubicBezTo>
                    <a:pt x="89498" y="12160"/>
                    <a:pt x="88263" y="11226"/>
                    <a:pt x="87029" y="10325"/>
                  </a:cubicBezTo>
                  <a:cubicBezTo>
                    <a:pt x="85794" y="9424"/>
                    <a:pt x="84493" y="8557"/>
                    <a:pt x="83192" y="7790"/>
                  </a:cubicBezTo>
                  <a:cubicBezTo>
                    <a:pt x="81891" y="7022"/>
                    <a:pt x="80490" y="6221"/>
                    <a:pt x="79088" y="5554"/>
                  </a:cubicBezTo>
                  <a:cubicBezTo>
                    <a:pt x="77664" y="4847"/>
                    <a:pt x="76206" y="4213"/>
                    <a:pt x="74718" y="3652"/>
                  </a:cubicBezTo>
                  <a:cubicBezTo>
                    <a:pt x="73250" y="3085"/>
                    <a:pt x="71682" y="2518"/>
                    <a:pt x="70147" y="2084"/>
                  </a:cubicBezTo>
                  <a:cubicBezTo>
                    <a:pt x="40921" y="-6296"/>
                    <a:pt x="10438" y="10599"/>
                    <a:pt x="2057" y="39825"/>
                  </a:cubicBezTo>
                  <a:cubicBezTo>
                    <a:pt x="-3562" y="59409"/>
                    <a:pt x="2097" y="80494"/>
                    <a:pt x="16766" y="94633"/>
                  </a:cubicBezTo>
                  <a:cubicBezTo>
                    <a:pt x="17934" y="95734"/>
                    <a:pt x="19169" y="96835"/>
                    <a:pt x="20436" y="97970"/>
                  </a:cubicBezTo>
                  <a:cubicBezTo>
                    <a:pt x="21704" y="99104"/>
                    <a:pt x="22939" y="99905"/>
                    <a:pt x="24273" y="100806"/>
                  </a:cubicBezTo>
                  <a:cubicBezTo>
                    <a:pt x="25608" y="101706"/>
                    <a:pt x="26876" y="102474"/>
                    <a:pt x="28243" y="103241"/>
                  </a:cubicBezTo>
                  <a:cubicBezTo>
                    <a:pt x="29611" y="104008"/>
                    <a:pt x="30979" y="104676"/>
                    <a:pt x="32380" y="105310"/>
                  </a:cubicBezTo>
                  <a:cubicBezTo>
                    <a:pt x="33782" y="105943"/>
                    <a:pt x="35183" y="106511"/>
                    <a:pt x="36617" y="107011"/>
                  </a:cubicBezTo>
                  <a:cubicBezTo>
                    <a:pt x="38052" y="107512"/>
                    <a:pt x="39520" y="107979"/>
                    <a:pt x="41021" y="108379"/>
                  </a:cubicBezTo>
                  <a:cubicBezTo>
                    <a:pt x="42523" y="108779"/>
                    <a:pt x="44024" y="109079"/>
                    <a:pt x="45625" y="109346"/>
                  </a:cubicBezTo>
                  <a:cubicBezTo>
                    <a:pt x="47227" y="109613"/>
                    <a:pt x="48695" y="109813"/>
                    <a:pt x="50296" y="109947"/>
                  </a:cubicBezTo>
                  <a:cubicBezTo>
                    <a:pt x="51898" y="110080"/>
                    <a:pt x="53399" y="110147"/>
                    <a:pt x="55000" y="110147"/>
                  </a:cubicBezTo>
                  <a:cubicBezTo>
                    <a:pt x="85404" y="110104"/>
                    <a:pt x="110016" y="85425"/>
                    <a:pt x="109973" y="55021"/>
                  </a:cubicBezTo>
                  <a:cubicBezTo>
                    <a:pt x="109959" y="43785"/>
                    <a:pt x="106503" y="32822"/>
                    <a:pt x="100074" y="23604"/>
                  </a:cubicBezTo>
                  <a:close/>
                  <a:moveTo>
                    <a:pt x="54800" y="100772"/>
                  </a:moveTo>
                  <a:lnTo>
                    <a:pt x="53699" y="100772"/>
                  </a:lnTo>
                  <a:cubicBezTo>
                    <a:pt x="52091" y="100749"/>
                    <a:pt x="50486" y="100625"/>
                    <a:pt x="48895" y="100405"/>
                  </a:cubicBezTo>
                  <a:cubicBezTo>
                    <a:pt x="45805" y="100018"/>
                    <a:pt x="42766" y="99314"/>
                    <a:pt x="39820" y="98303"/>
                  </a:cubicBezTo>
                  <a:cubicBezTo>
                    <a:pt x="38376" y="97810"/>
                    <a:pt x="36961" y="97229"/>
                    <a:pt x="35583" y="96568"/>
                  </a:cubicBezTo>
                  <a:cubicBezTo>
                    <a:pt x="34175" y="95938"/>
                    <a:pt x="32804" y="95224"/>
                    <a:pt x="31480" y="94433"/>
                  </a:cubicBezTo>
                  <a:cubicBezTo>
                    <a:pt x="30145" y="93646"/>
                    <a:pt x="28854" y="92788"/>
                    <a:pt x="27609" y="91864"/>
                  </a:cubicBezTo>
                  <a:cubicBezTo>
                    <a:pt x="24981" y="89909"/>
                    <a:pt x="22575" y="87670"/>
                    <a:pt x="20436" y="85192"/>
                  </a:cubicBezTo>
                  <a:cubicBezTo>
                    <a:pt x="3655" y="66211"/>
                    <a:pt x="5436" y="37219"/>
                    <a:pt x="24420" y="20437"/>
                  </a:cubicBezTo>
                  <a:cubicBezTo>
                    <a:pt x="35213" y="10896"/>
                    <a:pt x="49859" y="6979"/>
                    <a:pt x="63975" y="9858"/>
                  </a:cubicBezTo>
                  <a:cubicBezTo>
                    <a:pt x="65576" y="10192"/>
                    <a:pt x="67311" y="10592"/>
                    <a:pt x="68779" y="11092"/>
                  </a:cubicBezTo>
                  <a:cubicBezTo>
                    <a:pt x="71785" y="12057"/>
                    <a:pt x="74681" y="13331"/>
                    <a:pt x="77420" y="14896"/>
                  </a:cubicBezTo>
                  <a:cubicBezTo>
                    <a:pt x="78755" y="15646"/>
                    <a:pt x="80046" y="16474"/>
                    <a:pt x="81291" y="17365"/>
                  </a:cubicBezTo>
                  <a:cubicBezTo>
                    <a:pt x="82548" y="18235"/>
                    <a:pt x="83753" y="19183"/>
                    <a:pt x="84894" y="20201"/>
                  </a:cubicBezTo>
                  <a:cubicBezTo>
                    <a:pt x="86075" y="21241"/>
                    <a:pt x="87189" y="22356"/>
                    <a:pt x="88230" y="23537"/>
                  </a:cubicBezTo>
                  <a:cubicBezTo>
                    <a:pt x="89304" y="24671"/>
                    <a:pt x="90319" y="25862"/>
                    <a:pt x="91266" y="27107"/>
                  </a:cubicBezTo>
                  <a:cubicBezTo>
                    <a:pt x="92267" y="28381"/>
                    <a:pt x="93178" y="29716"/>
                    <a:pt x="94002" y="31110"/>
                  </a:cubicBezTo>
                  <a:cubicBezTo>
                    <a:pt x="107177" y="52749"/>
                    <a:pt x="100314" y="80975"/>
                    <a:pt x="78671" y="94150"/>
                  </a:cubicBezTo>
                  <a:cubicBezTo>
                    <a:pt x="71488" y="98520"/>
                    <a:pt x="63244" y="100836"/>
                    <a:pt x="54834" y="100839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Brīvforma: forma 24">
              <a:extLst>
                <a:ext uri="{FF2B5EF4-FFF2-40B4-BE49-F238E27FC236}">
                  <a16:creationId xmlns:a16="http://schemas.microsoft.com/office/drawing/2014/main" id="{AD68B91C-E154-D515-8CC5-E33CB565996B}"/>
                </a:ext>
              </a:extLst>
            </p:cNvPr>
            <p:cNvSpPr/>
            <p:nvPr/>
          </p:nvSpPr>
          <p:spPr>
            <a:xfrm>
              <a:off x="4166275" y="5487548"/>
              <a:ext cx="137717" cy="137541"/>
            </a:xfrm>
            <a:custGeom>
              <a:avLst/>
              <a:gdLst>
                <a:gd name="connsiteX0" fmla="*/ 137638 w 137717"/>
                <a:gd name="connsiteY0" fmla="*/ 68661 h 137541"/>
                <a:gd name="connsiteX1" fmla="*/ 113684 w 137717"/>
                <a:gd name="connsiteY1" fmla="*/ 120808 h 137541"/>
                <a:gd name="connsiteX2" fmla="*/ 110080 w 137717"/>
                <a:gd name="connsiteY2" fmla="*/ 123710 h 137541"/>
                <a:gd name="connsiteX3" fmla="*/ 106310 w 137717"/>
                <a:gd name="connsiteY3" fmla="*/ 126346 h 137541"/>
                <a:gd name="connsiteX4" fmla="*/ 102374 w 137717"/>
                <a:gd name="connsiteY4" fmla="*/ 128715 h 137541"/>
                <a:gd name="connsiteX5" fmla="*/ 98303 w 137717"/>
                <a:gd name="connsiteY5" fmla="*/ 130850 h 137541"/>
                <a:gd name="connsiteX6" fmla="*/ 94033 w 137717"/>
                <a:gd name="connsiteY6" fmla="*/ 132685 h 137541"/>
                <a:gd name="connsiteX7" fmla="*/ 89629 w 137717"/>
                <a:gd name="connsiteY7" fmla="*/ 134219 h 137541"/>
                <a:gd name="connsiteX8" fmla="*/ 85025 w 137717"/>
                <a:gd name="connsiteY8" fmla="*/ 135521 h 137541"/>
                <a:gd name="connsiteX9" fmla="*/ 80287 w 137717"/>
                <a:gd name="connsiteY9" fmla="*/ 136488 h 137541"/>
                <a:gd name="connsiteX10" fmla="*/ 903 w 137717"/>
                <a:gd name="connsiteY10" fmla="*/ 80242 h 137541"/>
                <a:gd name="connsiteX11" fmla="*/ 34013 w 137717"/>
                <a:gd name="connsiteY11" fmla="*/ 9275 h 137541"/>
                <a:gd name="connsiteX12" fmla="*/ 34013 w 137717"/>
                <a:gd name="connsiteY12" fmla="*/ 9275 h 137541"/>
                <a:gd name="connsiteX13" fmla="*/ 38283 w 137717"/>
                <a:gd name="connsiteY13" fmla="*/ 6973 h 137541"/>
                <a:gd name="connsiteX14" fmla="*/ 42621 w 137717"/>
                <a:gd name="connsiteY14" fmla="*/ 5005 h 137541"/>
                <a:gd name="connsiteX15" fmla="*/ 47025 w 137717"/>
                <a:gd name="connsiteY15" fmla="*/ 3370 h 137541"/>
                <a:gd name="connsiteX16" fmla="*/ 51462 w 137717"/>
                <a:gd name="connsiteY16" fmla="*/ 2035 h 137541"/>
                <a:gd name="connsiteX17" fmla="*/ 55966 w 137717"/>
                <a:gd name="connsiteY17" fmla="*/ 1034 h 137541"/>
                <a:gd name="connsiteX18" fmla="*/ 55966 w 137717"/>
                <a:gd name="connsiteY18" fmla="*/ 1034 h 137541"/>
                <a:gd name="connsiteX19" fmla="*/ 60503 w 137717"/>
                <a:gd name="connsiteY19" fmla="*/ 334 h 137541"/>
                <a:gd name="connsiteX20" fmla="*/ 65074 w 137717"/>
                <a:gd name="connsiteY20" fmla="*/ -33 h 137541"/>
                <a:gd name="connsiteX21" fmla="*/ 68844 w 137717"/>
                <a:gd name="connsiteY21" fmla="*/ -33 h 137541"/>
                <a:gd name="connsiteX22" fmla="*/ 69711 w 137717"/>
                <a:gd name="connsiteY22" fmla="*/ -33 h 137541"/>
                <a:gd name="connsiteX23" fmla="*/ 137638 w 137717"/>
                <a:gd name="connsiteY23" fmla="*/ 68661 h 137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7717" h="137541">
                  <a:moveTo>
                    <a:pt x="137638" y="68661"/>
                  </a:moveTo>
                  <a:cubicBezTo>
                    <a:pt x="137662" y="88709"/>
                    <a:pt x="128907" y="107763"/>
                    <a:pt x="113684" y="120808"/>
                  </a:cubicBezTo>
                  <a:cubicBezTo>
                    <a:pt x="112526" y="121852"/>
                    <a:pt x="111325" y="122819"/>
                    <a:pt x="110080" y="123710"/>
                  </a:cubicBezTo>
                  <a:cubicBezTo>
                    <a:pt x="108846" y="124644"/>
                    <a:pt x="107578" y="125512"/>
                    <a:pt x="106310" y="126346"/>
                  </a:cubicBezTo>
                  <a:cubicBezTo>
                    <a:pt x="105043" y="127180"/>
                    <a:pt x="103708" y="127981"/>
                    <a:pt x="102374" y="128715"/>
                  </a:cubicBezTo>
                  <a:cubicBezTo>
                    <a:pt x="101039" y="129449"/>
                    <a:pt x="99671" y="130183"/>
                    <a:pt x="98303" y="130850"/>
                  </a:cubicBezTo>
                  <a:cubicBezTo>
                    <a:pt x="96935" y="131517"/>
                    <a:pt x="95501" y="132118"/>
                    <a:pt x="94033" y="132685"/>
                  </a:cubicBezTo>
                  <a:cubicBezTo>
                    <a:pt x="92565" y="133252"/>
                    <a:pt x="91130" y="133752"/>
                    <a:pt x="89629" y="134219"/>
                  </a:cubicBezTo>
                  <a:cubicBezTo>
                    <a:pt x="88128" y="134687"/>
                    <a:pt x="86593" y="135154"/>
                    <a:pt x="85025" y="135521"/>
                  </a:cubicBezTo>
                  <a:cubicBezTo>
                    <a:pt x="83457" y="135888"/>
                    <a:pt x="81889" y="136221"/>
                    <a:pt x="80287" y="136488"/>
                  </a:cubicBezTo>
                  <a:cubicBezTo>
                    <a:pt x="42834" y="142877"/>
                    <a:pt x="7293" y="117695"/>
                    <a:pt x="903" y="80242"/>
                  </a:cubicBezTo>
                  <a:cubicBezTo>
                    <a:pt x="-3914" y="52000"/>
                    <a:pt x="9278" y="23728"/>
                    <a:pt x="34013" y="9275"/>
                  </a:cubicBezTo>
                  <a:lnTo>
                    <a:pt x="34013" y="9275"/>
                  </a:lnTo>
                  <a:cubicBezTo>
                    <a:pt x="35414" y="8474"/>
                    <a:pt x="36849" y="7707"/>
                    <a:pt x="38283" y="6973"/>
                  </a:cubicBezTo>
                  <a:cubicBezTo>
                    <a:pt x="39718" y="6239"/>
                    <a:pt x="41153" y="5605"/>
                    <a:pt x="42621" y="5005"/>
                  </a:cubicBezTo>
                  <a:cubicBezTo>
                    <a:pt x="44089" y="4404"/>
                    <a:pt x="45523" y="3870"/>
                    <a:pt x="47025" y="3370"/>
                  </a:cubicBezTo>
                  <a:cubicBezTo>
                    <a:pt x="48526" y="2869"/>
                    <a:pt x="49961" y="2436"/>
                    <a:pt x="51462" y="2035"/>
                  </a:cubicBezTo>
                  <a:cubicBezTo>
                    <a:pt x="52963" y="1635"/>
                    <a:pt x="54431" y="1335"/>
                    <a:pt x="55966" y="1034"/>
                  </a:cubicBezTo>
                  <a:lnTo>
                    <a:pt x="55966" y="1034"/>
                  </a:lnTo>
                  <a:cubicBezTo>
                    <a:pt x="57434" y="768"/>
                    <a:pt x="58968" y="534"/>
                    <a:pt x="60503" y="334"/>
                  </a:cubicBezTo>
                  <a:cubicBezTo>
                    <a:pt x="62038" y="134"/>
                    <a:pt x="63539" y="34"/>
                    <a:pt x="65074" y="-33"/>
                  </a:cubicBezTo>
                  <a:cubicBezTo>
                    <a:pt x="66609" y="-100"/>
                    <a:pt x="67576" y="-33"/>
                    <a:pt x="68844" y="-33"/>
                  </a:cubicBezTo>
                  <a:lnTo>
                    <a:pt x="69711" y="-33"/>
                  </a:lnTo>
                  <a:cubicBezTo>
                    <a:pt x="107341" y="404"/>
                    <a:pt x="137622" y="31028"/>
                    <a:pt x="137638" y="68661"/>
                  </a:cubicBez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Brīvforma: forma 25">
              <a:extLst>
                <a:ext uri="{FF2B5EF4-FFF2-40B4-BE49-F238E27FC236}">
                  <a16:creationId xmlns:a16="http://schemas.microsoft.com/office/drawing/2014/main" id="{01075158-E1A3-40CB-55CA-E9FFECFD18E9}"/>
                </a:ext>
              </a:extLst>
            </p:cNvPr>
            <p:cNvSpPr/>
            <p:nvPr/>
          </p:nvSpPr>
          <p:spPr>
            <a:xfrm>
              <a:off x="4525211" y="5683750"/>
              <a:ext cx="183414" cy="183454"/>
            </a:xfrm>
            <a:custGeom>
              <a:avLst/>
              <a:gdLst>
                <a:gd name="connsiteX0" fmla="*/ 183295 w 183414"/>
                <a:gd name="connsiteY0" fmla="*/ 91788 h 183454"/>
                <a:gd name="connsiteX1" fmla="*/ 183295 w 183414"/>
                <a:gd name="connsiteY1" fmla="*/ 94623 h 183454"/>
                <a:gd name="connsiteX2" fmla="*/ 181326 w 183414"/>
                <a:gd name="connsiteY2" fmla="*/ 110704 h 183454"/>
                <a:gd name="connsiteX3" fmla="*/ 181060 w 183414"/>
                <a:gd name="connsiteY3" fmla="*/ 111939 h 183454"/>
                <a:gd name="connsiteX4" fmla="*/ 175955 w 183414"/>
                <a:gd name="connsiteY4" fmla="*/ 127720 h 183454"/>
                <a:gd name="connsiteX5" fmla="*/ 175955 w 183414"/>
                <a:gd name="connsiteY5" fmla="*/ 127720 h 183454"/>
                <a:gd name="connsiteX6" fmla="*/ 165379 w 183414"/>
                <a:gd name="connsiteY6" fmla="*/ 146036 h 183454"/>
                <a:gd name="connsiteX7" fmla="*/ 165379 w 183414"/>
                <a:gd name="connsiteY7" fmla="*/ 146036 h 183454"/>
                <a:gd name="connsiteX8" fmla="*/ 67359 w 183414"/>
                <a:gd name="connsiteY8" fmla="*/ 180166 h 183454"/>
                <a:gd name="connsiteX9" fmla="*/ 67359 w 183414"/>
                <a:gd name="connsiteY9" fmla="*/ 180166 h 183454"/>
                <a:gd name="connsiteX10" fmla="*/ 24187 w 183414"/>
                <a:gd name="connsiteY10" fmla="*/ 153909 h 183454"/>
                <a:gd name="connsiteX11" fmla="*/ 24187 w 183414"/>
                <a:gd name="connsiteY11" fmla="*/ 153909 h 183454"/>
                <a:gd name="connsiteX12" fmla="*/ 6171 w 183414"/>
                <a:gd name="connsiteY12" fmla="*/ 125251 h 183454"/>
                <a:gd name="connsiteX13" fmla="*/ 6171 w 183414"/>
                <a:gd name="connsiteY13" fmla="*/ 125251 h 183454"/>
                <a:gd name="connsiteX14" fmla="*/ 4569 w 183414"/>
                <a:gd name="connsiteY14" fmla="*/ 120847 h 183454"/>
                <a:gd name="connsiteX15" fmla="*/ 3101 w 183414"/>
                <a:gd name="connsiteY15" fmla="*/ 116143 h 183454"/>
                <a:gd name="connsiteX16" fmla="*/ 1967 w 183414"/>
                <a:gd name="connsiteY16" fmla="*/ 111405 h 183454"/>
                <a:gd name="connsiteX17" fmla="*/ 1033 w 183414"/>
                <a:gd name="connsiteY17" fmla="*/ 106734 h 183454"/>
                <a:gd name="connsiteX18" fmla="*/ 399 w 183414"/>
                <a:gd name="connsiteY18" fmla="*/ 102063 h 183454"/>
                <a:gd name="connsiteX19" fmla="*/ -35 w 183414"/>
                <a:gd name="connsiteY19" fmla="*/ 97426 h 183454"/>
                <a:gd name="connsiteX20" fmla="*/ -35 w 183414"/>
                <a:gd name="connsiteY20" fmla="*/ 92822 h 183454"/>
                <a:gd name="connsiteX21" fmla="*/ -35 w 183414"/>
                <a:gd name="connsiteY21" fmla="*/ 91687 h 183454"/>
                <a:gd name="connsiteX22" fmla="*/ -35 w 183414"/>
                <a:gd name="connsiteY22" fmla="*/ 88351 h 183454"/>
                <a:gd name="connsiteX23" fmla="*/ 266 w 183414"/>
                <a:gd name="connsiteY23" fmla="*/ 83747 h 183454"/>
                <a:gd name="connsiteX24" fmla="*/ 766 w 183414"/>
                <a:gd name="connsiteY24" fmla="*/ 79176 h 183454"/>
                <a:gd name="connsiteX25" fmla="*/ 2468 w 183414"/>
                <a:gd name="connsiteY25" fmla="*/ 70102 h 183454"/>
                <a:gd name="connsiteX26" fmla="*/ 2468 w 183414"/>
                <a:gd name="connsiteY26" fmla="*/ 70102 h 183454"/>
                <a:gd name="connsiteX27" fmla="*/ 13677 w 183414"/>
                <a:gd name="connsiteY27" fmla="*/ 43411 h 183454"/>
                <a:gd name="connsiteX28" fmla="*/ 13677 w 183414"/>
                <a:gd name="connsiteY28" fmla="*/ 43411 h 183454"/>
                <a:gd name="connsiteX29" fmla="*/ 23686 w 183414"/>
                <a:gd name="connsiteY29" fmla="*/ 30066 h 183454"/>
                <a:gd name="connsiteX30" fmla="*/ 23686 w 183414"/>
                <a:gd name="connsiteY30" fmla="*/ 30066 h 183454"/>
                <a:gd name="connsiteX31" fmla="*/ 115602 w 183414"/>
                <a:gd name="connsiteY31" fmla="*/ 3109 h 183454"/>
                <a:gd name="connsiteX32" fmla="*/ 115602 w 183414"/>
                <a:gd name="connsiteY32" fmla="*/ 3109 h 183454"/>
                <a:gd name="connsiteX33" fmla="*/ 134818 w 183414"/>
                <a:gd name="connsiteY33" fmla="*/ 10715 h 183454"/>
                <a:gd name="connsiteX34" fmla="*/ 134818 w 183414"/>
                <a:gd name="connsiteY34" fmla="*/ 10715 h 183454"/>
                <a:gd name="connsiteX35" fmla="*/ 148664 w 183414"/>
                <a:gd name="connsiteY35" fmla="*/ 19857 h 183454"/>
                <a:gd name="connsiteX36" fmla="*/ 159540 w 183414"/>
                <a:gd name="connsiteY36" fmla="*/ 30033 h 183454"/>
                <a:gd name="connsiteX37" fmla="*/ 168215 w 183414"/>
                <a:gd name="connsiteY37" fmla="*/ 41176 h 183454"/>
                <a:gd name="connsiteX38" fmla="*/ 172886 w 183414"/>
                <a:gd name="connsiteY38" fmla="*/ 49116 h 183454"/>
                <a:gd name="connsiteX39" fmla="*/ 174921 w 183414"/>
                <a:gd name="connsiteY39" fmla="*/ 53220 h 183454"/>
                <a:gd name="connsiteX40" fmla="*/ 176489 w 183414"/>
                <a:gd name="connsiteY40" fmla="*/ 56823 h 183454"/>
                <a:gd name="connsiteX41" fmla="*/ 176756 w 183414"/>
                <a:gd name="connsiteY41" fmla="*/ 57457 h 183454"/>
                <a:gd name="connsiteX42" fmla="*/ 178357 w 183414"/>
                <a:gd name="connsiteY42" fmla="*/ 61761 h 183454"/>
                <a:gd name="connsiteX43" fmla="*/ 179758 w 183414"/>
                <a:gd name="connsiteY43" fmla="*/ 66165 h 183454"/>
                <a:gd name="connsiteX44" fmla="*/ 180926 w 183414"/>
                <a:gd name="connsiteY44" fmla="*/ 70702 h 183454"/>
                <a:gd name="connsiteX45" fmla="*/ 181860 w 183414"/>
                <a:gd name="connsiteY45" fmla="*/ 75273 h 183454"/>
                <a:gd name="connsiteX46" fmla="*/ 182594 w 183414"/>
                <a:gd name="connsiteY46" fmla="*/ 80010 h 183454"/>
                <a:gd name="connsiteX47" fmla="*/ 183061 w 183414"/>
                <a:gd name="connsiteY47" fmla="*/ 84815 h 183454"/>
                <a:gd name="connsiteX48" fmla="*/ 183295 w 183414"/>
                <a:gd name="connsiteY48" fmla="*/ 89752 h 183454"/>
                <a:gd name="connsiteX49" fmla="*/ 183295 w 183414"/>
                <a:gd name="connsiteY49" fmla="*/ 91788 h 183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3414" h="183454">
                  <a:moveTo>
                    <a:pt x="183295" y="91788"/>
                  </a:moveTo>
                  <a:lnTo>
                    <a:pt x="183295" y="94623"/>
                  </a:lnTo>
                  <a:cubicBezTo>
                    <a:pt x="183108" y="100032"/>
                    <a:pt x="182451" y="105413"/>
                    <a:pt x="181326" y="110704"/>
                  </a:cubicBezTo>
                  <a:cubicBezTo>
                    <a:pt x="181326" y="111105"/>
                    <a:pt x="181160" y="111538"/>
                    <a:pt x="181060" y="111939"/>
                  </a:cubicBezTo>
                  <a:cubicBezTo>
                    <a:pt x="179828" y="117340"/>
                    <a:pt x="178120" y="122622"/>
                    <a:pt x="175955" y="127720"/>
                  </a:cubicBezTo>
                  <a:lnTo>
                    <a:pt x="175955" y="127720"/>
                  </a:lnTo>
                  <a:cubicBezTo>
                    <a:pt x="173153" y="134215"/>
                    <a:pt x="169603" y="140361"/>
                    <a:pt x="165379" y="146036"/>
                  </a:cubicBezTo>
                  <a:lnTo>
                    <a:pt x="165379" y="146036"/>
                  </a:lnTo>
                  <a:cubicBezTo>
                    <a:pt x="142886" y="176560"/>
                    <a:pt x="103944" y="190122"/>
                    <a:pt x="67359" y="180166"/>
                  </a:cubicBezTo>
                  <a:lnTo>
                    <a:pt x="67359" y="180166"/>
                  </a:lnTo>
                  <a:cubicBezTo>
                    <a:pt x="50791" y="175635"/>
                    <a:pt x="35831" y="166537"/>
                    <a:pt x="24187" y="153909"/>
                  </a:cubicBezTo>
                  <a:lnTo>
                    <a:pt x="24187" y="153909"/>
                  </a:lnTo>
                  <a:cubicBezTo>
                    <a:pt x="16443" y="145565"/>
                    <a:pt x="10335" y="135843"/>
                    <a:pt x="6171" y="125251"/>
                  </a:cubicBezTo>
                  <a:lnTo>
                    <a:pt x="6171" y="125251"/>
                  </a:lnTo>
                  <a:cubicBezTo>
                    <a:pt x="5604" y="123816"/>
                    <a:pt x="5070" y="122315"/>
                    <a:pt x="4569" y="120847"/>
                  </a:cubicBezTo>
                  <a:cubicBezTo>
                    <a:pt x="4069" y="119379"/>
                    <a:pt x="3569" y="117711"/>
                    <a:pt x="3101" y="116143"/>
                  </a:cubicBezTo>
                  <a:cubicBezTo>
                    <a:pt x="2634" y="114574"/>
                    <a:pt x="2301" y="113006"/>
                    <a:pt x="1967" y="111405"/>
                  </a:cubicBezTo>
                  <a:cubicBezTo>
                    <a:pt x="1633" y="109804"/>
                    <a:pt x="1300" y="108336"/>
                    <a:pt x="1033" y="106734"/>
                  </a:cubicBezTo>
                  <a:cubicBezTo>
                    <a:pt x="766" y="105133"/>
                    <a:pt x="566" y="103631"/>
                    <a:pt x="399" y="102063"/>
                  </a:cubicBezTo>
                  <a:cubicBezTo>
                    <a:pt x="232" y="100495"/>
                    <a:pt x="66" y="98994"/>
                    <a:pt x="-35" y="97426"/>
                  </a:cubicBezTo>
                  <a:cubicBezTo>
                    <a:pt x="-135" y="95858"/>
                    <a:pt x="-35" y="94357"/>
                    <a:pt x="-35" y="92822"/>
                  </a:cubicBezTo>
                  <a:lnTo>
                    <a:pt x="-35" y="91687"/>
                  </a:lnTo>
                  <a:cubicBezTo>
                    <a:pt x="-35" y="90520"/>
                    <a:pt x="-35" y="89385"/>
                    <a:pt x="-35" y="88351"/>
                  </a:cubicBezTo>
                  <a:cubicBezTo>
                    <a:pt x="-35" y="87317"/>
                    <a:pt x="-35" y="85282"/>
                    <a:pt x="266" y="83747"/>
                  </a:cubicBezTo>
                  <a:cubicBezTo>
                    <a:pt x="566" y="82212"/>
                    <a:pt x="566" y="80711"/>
                    <a:pt x="766" y="79176"/>
                  </a:cubicBezTo>
                  <a:cubicBezTo>
                    <a:pt x="1166" y="76124"/>
                    <a:pt x="1734" y="73094"/>
                    <a:pt x="2468" y="70102"/>
                  </a:cubicBezTo>
                  <a:lnTo>
                    <a:pt x="2468" y="70102"/>
                  </a:lnTo>
                  <a:cubicBezTo>
                    <a:pt x="4750" y="60660"/>
                    <a:pt x="8533" y="51649"/>
                    <a:pt x="13677" y="43411"/>
                  </a:cubicBezTo>
                  <a:lnTo>
                    <a:pt x="13677" y="43411"/>
                  </a:lnTo>
                  <a:cubicBezTo>
                    <a:pt x="16583" y="38657"/>
                    <a:pt x="19936" y="34190"/>
                    <a:pt x="23686" y="30066"/>
                  </a:cubicBezTo>
                  <a:lnTo>
                    <a:pt x="23686" y="30066"/>
                  </a:lnTo>
                  <a:cubicBezTo>
                    <a:pt x="46837" y="4543"/>
                    <a:pt x="82332" y="-5866"/>
                    <a:pt x="115602" y="3109"/>
                  </a:cubicBezTo>
                  <a:lnTo>
                    <a:pt x="115602" y="3109"/>
                  </a:lnTo>
                  <a:cubicBezTo>
                    <a:pt x="122277" y="4904"/>
                    <a:pt x="128723" y="7456"/>
                    <a:pt x="134818" y="10715"/>
                  </a:cubicBezTo>
                  <a:lnTo>
                    <a:pt x="134818" y="10715"/>
                  </a:lnTo>
                  <a:cubicBezTo>
                    <a:pt x="139696" y="13344"/>
                    <a:pt x="144330" y="16404"/>
                    <a:pt x="148664" y="19857"/>
                  </a:cubicBezTo>
                  <a:cubicBezTo>
                    <a:pt x="152574" y="22933"/>
                    <a:pt x="156211" y="26336"/>
                    <a:pt x="159540" y="30033"/>
                  </a:cubicBezTo>
                  <a:cubicBezTo>
                    <a:pt x="162710" y="33522"/>
                    <a:pt x="165609" y="37249"/>
                    <a:pt x="168215" y="41176"/>
                  </a:cubicBezTo>
                  <a:cubicBezTo>
                    <a:pt x="169883" y="43745"/>
                    <a:pt x="171551" y="46381"/>
                    <a:pt x="172886" y="49116"/>
                  </a:cubicBezTo>
                  <a:cubicBezTo>
                    <a:pt x="173620" y="50451"/>
                    <a:pt x="174287" y="51852"/>
                    <a:pt x="174921" y="53220"/>
                  </a:cubicBezTo>
                  <a:cubicBezTo>
                    <a:pt x="175555" y="54588"/>
                    <a:pt x="175988" y="55589"/>
                    <a:pt x="176489" y="56823"/>
                  </a:cubicBezTo>
                  <a:cubicBezTo>
                    <a:pt x="176489" y="57023"/>
                    <a:pt x="176489" y="57223"/>
                    <a:pt x="176756" y="57457"/>
                  </a:cubicBezTo>
                  <a:cubicBezTo>
                    <a:pt x="177323" y="58858"/>
                    <a:pt x="177857" y="60326"/>
                    <a:pt x="178357" y="61761"/>
                  </a:cubicBezTo>
                  <a:cubicBezTo>
                    <a:pt x="178858" y="63195"/>
                    <a:pt x="179325" y="64697"/>
                    <a:pt x="179758" y="66165"/>
                  </a:cubicBezTo>
                  <a:cubicBezTo>
                    <a:pt x="180192" y="67633"/>
                    <a:pt x="180593" y="69167"/>
                    <a:pt x="180926" y="70702"/>
                  </a:cubicBezTo>
                  <a:cubicBezTo>
                    <a:pt x="181260" y="72237"/>
                    <a:pt x="181593" y="73738"/>
                    <a:pt x="181860" y="75273"/>
                  </a:cubicBezTo>
                  <a:cubicBezTo>
                    <a:pt x="182127" y="76808"/>
                    <a:pt x="182361" y="78409"/>
                    <a:pt x="182594" y="80010"/>
                  </a:cubicBezTo>
                  <a:cubicBezTo>
                    <a:pt x="182828" y="81612"/>
                    <a:pt x="182961" y="83347"/>
                    <a:pt x="183061" y="84815"/>
                  </a:cubicBezTo>
                  <a:cubicBezTo>
                    <a:pt x="183162" y="86283"/>
                    <a:pt x="183262" y="88151"/>
                    <a:pt x="183295" y="89752"/>
                  </a:cubicBezTo>
                  <a:cubicBezTo>
                    <a:pt x="183348" y="90430"/>
                    <a:pt x="183348" y="91110"/>
                    <a:pt x="183295" y="91788"/>
                  </a:cubicBez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Brīvforma: forma 26">
              <a:extLst>
                <a:ext uri="{FF2B5EF4-FFF2-40B4-BE49-F238E27FC236}">
                  <a16:creationId xmlns:a16="http://schemas.microsoft.com/office/drawing/2014/main" id="{E6BD0982-DEB8-2167-909B-FCCF44E70051}"/>
                </a:ext>
              </a:extLst>
            </p:cNvPr>
            <p:cNvSpPr/>
            <p:nvPr/>
          </p:nvSpPr>
          <p:spPr>
            <a:xfrm>
              <a:off x="4284041" y="4963612"/>
              <a:ext cx="273609" cy="474822"/>
            </a:xfrm>
            <a:custGeom>
              <a:avLst/>
              <a:gdLst>
                <a:gd name="connsiteX0" fmla="*/ 273610 w 273609"/>
                <a:gd name="connsiteY0" fmla="*/ 474822 h 474822"/>
                <a:gd name="connsiteX1" fmla="*/ 0 w 273609"/>
                <a:gd name="connsiteY1" fmla="*/ 0 h 47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3609" h="474822">
                  <a:moveTo>
                    <a:pt x="273610" y="474822"/>
                  </a:moveTo>
                  <a:lnTo>
                    <a:pt x="0" y="0"/>
                  </a:lnTo>
                </a:path>
              </a:pathLst>
            </a:custGeom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Brīvforma: forma 27">
              <a:extLst>
                <a:ext uri="{FF2B5EF4-FFF2-40B4-BE49-F238E27FC236}">
                  <a16:creationId xmlns:a16="http://schemas.microsoft.com/office/drawing/2014/main" id="{2DFB8F00-B8DB-BFDC-B265-FA8F76A5846F}"/>
                </a:ext>
              </a:extLst>
            </p:cNvPr>
            <p:cNvSpPr/>
            <p:nvPr/>
          </p:nvSpPr>
          <p:spPr>
            <a:xfrm>
              <a:off x="4292482" y="4960009"/>
              <a:ext cx="85175" cy="153703"/>
            </a:xfrm>
            <a:custGeom>
              <a:avLst/>
              <a:gdLst>
                <a:gd name="connsiteX0" fmla="*/ 0 w 85175"/>
                <a:gd name="connsiteY0" fmla="*/ 0 h 153703"/>
                <a:gd name="connsiteX1" fmla="*/ 20818 w 85175"/>
                <a:gd name="connsiteY1" fmla="*/ 37600 h 153703"/>
                <a:gd name="connsiteX2" fmla="*/ 38601 w 85175"/>
                <a:gd name="connsiteY2" fmla="*/ 69695 h 153703"/>
                <a:gd name="connsiteX3" fmla="*/ 45274 w 85175"/>
                <a:gd name="connsiteY3" fmla="*/ 81739 h 153703"/>
                <a:gd name="connsiteX4" fmla="*/ 51946 w 85175"/>
                <a:gd name="connsiteY4" fmla="*/ 93750 h 153703"/>
                <a:gd name="connsiteX5" fmla="*/ 58619 w 85175"/>
                <a:gd name="connsiteY5" fmla="*/ 105794 h 153703"/>
                <a:gd name="connsiteX6" fmla="*/ 65291 w 85175"/>
                <a:gd name="connsiteY6" fmla="*/ 117838 h 153703"/>
                <a:gd name="connsiteX7" fmla="*/ 71964 w 85175"/>
                <a:gd name="connsiteY7" fmla="*/ 129882 h 153703"/>
                <a:gd name="connsiteX8" fmla="*/ 78637 w 85175"/>
                <a:gd name="connsiteY8" fmla="*/ 141926 h 153703"/>
                <a:gd name="connsiteX9" fmla="*/ 85176 w 85175"/>
                <a:gd name="connsiteY9" fmla="*/ 153703 h 153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175" h="153703">
                  <a:moveTo>
                    <a:pt x="0" y="0"/>
                  </a:moveTo>
                  <a:lnTo>
                    <a:pt x="20818" y="37600"/>
                  </a:lnTo>
                  <a:lnTo>
                    <a:pt x="38601" y="69695"/>
                  </a:lnTo>
                  <a:lnTo>
                    <a:pt x="45274" y="81739"/>
                  </a:lnTo>
                  <a:lnTo>
                    <a:pt x="51946" y="93750"/>
                  </a:lnTo>
                  <a:lnTo>
                    <a:pt x="58619" y="105794"/>
                  </a:lnTo>
                  <a:lnTo>
                    <a:pt x="65291" y="117838"/>
                  </a:lnTo>
                  <a:lnTo>
                    <a:pt x="71964" y="129882"/>
                  </a:lnTo>
                  <a:lnTo>
                    <a:pt x="78637" y="141926"/>
                  </a:lnTo>
                  <a:lnTo>
                    <a:pt x="85176" y="153703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Brīvforma: forma 28">
              <a:extLst>
                <a:ext uri="{FF2B5EF4-FFF2-40B4-BE49-F238E27FC236}">
                  <a16:creationId xmlns:a16="http://schemas.microsoft.com/office/drawing/2014/main" id="{C9BB4474-5F5A-E5DF-51B6-CB555DA8DC19}"/>
                </a:ext>
              </a:extLst>
            </p:cNvPr>
            <p:cNvSpPr/>
            <p:nvPr/>
          </p:nvSpPr>
          <p:spPr>
            <a:xfrm>
              <a:off x="4404481" y="5162122"/>
              <a:ext cx="153169" cy="276312"/>
            </a:xfrm>
            <a:custGeom>
              <a:avLst/>
              <a:gdLst>
                <a:gd name="connsiteX0" fmla="*/ 0 w 153169"/>
                <a:gd name="connsiteY0" fmla="*/ 0 h 276312"/>
                <a:gd name="connsiteX1" fmla="*/ 6706 w 153169"/>
                <a:gd name="connsiteY1" fmla="*/ 12044 h 276312"/>
                <a:gd name="connsiteX2" fmla="*/ 13345 w 153169"/>
                <a:gd name="connsiteY2" fmla="*/ 24088 h 276312"/>
                <a:gd name="connsiteX3" fmla="*/ 20018 w 153169"/>
                <a:gd name="connsiteY3" fmla="*/ 36099 h 276312"/>
                <a:gd name="connsiteX4" fmla="*/ 26690 w 153169"/>
                <a:gd name="connsiteY4" fmla="*/ 48143 h 276312"/>
                <a:gd name="connsiteX5" fmla="*/ 33363 w 153169"/>
                <a:gd name="connsiteY5" fmla="*/ 60187 h 276312"/>
                <a:gd name="connsiteX6" fmla="*/ 33363 w 153169"/>
                <a:gd name="connsiteY6" fmla="*/ 60187 h 276312"/>
                <a:gd name="connsiteX7" fmla="*/ 40036 w 153169"/>
                <a:gd name="connsiteY7" fmla="*/ 72231 h 276312"/>
                <a:gd name="connsiteX8" fmla="*/ 48943 w 153169"/>
                <a:gd name="connsiteY8" fmla="*/ 88278 h 276312"/>
                <a:gd name="connsiteX9" fmla="*/ 48943 w 153169"/>
                <a:gd name="connsiteY9" fmla="*/ 88278 h 276312"/>
                <a:gd name="connsiteX10" fmla="*/ 55616 w 153169"/>
                <a:gd name="connsiteY10" fmla="*/ 100322 h 276312"/>
                <a:gd name="connsiteX11" fmla="*/ 153169 w 153169"/>
                <a:gd name="connsiteY11" fmla="*/ 276312 h 27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3169" h="276312">
                  <a:moveTo>
                    <a:pt x="0" y="0"/>
                  </a:moveTo>
                  <a:lnTo>
                    <a:pt x="6706" y="12044"/>
                  </a:lnTo>
                  <a:lnTo>
                    <a:pt x="13345" y="24088"/>
                  </a:lnTo>
                  <a:lnTo>
                    <a:pt x="20018" y="36099"/>
                  </a:lnTo>
                  <a:lnTo>
                    <a:pt x="26690" y="48143"/>
                  </a:lnTo>
                  <a:lnTo>
                    <a:pt x="33363" y="60187"/>
                  </a:lnTo>
                  <a:lnTo>
                    <a:pt x="33363" y="60187"/>
                  </a:lnTo>
                  <a:lnTo>
                    <a:pt x="40036" y="72231"/>
                  </a:lnTo>
                  <a:lnTo>
                    <a:pt x="48943" y="88278"/>
                  </a:lnTo>
                  <a:lnTo>
                    <a:pt x="48943" y="88278"/>
                  </a:lnTo>
                  <a:lnTo>
                    <a:pt x="55616" y="100322"/>
                  </a:lnTo>
                  <a:lnTo>
                    <a:pt x="153169" y="276312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Brīvforma: forma 29">
              <a:extLst>
                <a:ext uri="{FF2B5EF4-FFF2-40B4-BE49-F238E27FC236}">
                  <a16:creationId xmlns:a16="http://schemas.microsoft.com/office/drawing/2014/main" id="{C94D15CD-0DF2-2105-7A6A-F08E458092C8}"/>
                </a:ext>
              </a:extLst>
            </p:cNvPr>
            <p:cNvSpPr/>
            <p:nvPr/>
          </p:nvSpPr>
          <p:spPr>
            <a:xfrm>
              <a:off x="4270529" y="4960576"/>
              <a:ext cx="107895" cy="179526"/>
            </a:xfrm>
            <a:custGeom>
              <a:avLst/>
              <a:gdLst>
                <a:gd name="connsiteX0" fmla="*/ 0 w 107895"/>
                <a:gd name="connsiteY0" fmla="*/ 0 h 179526"/>
                <a:gd name="connsiteX1" fmla="*/ 100790 w 107895"/>
                <a:gd name="connsiteY1" fmla="*/ 167749 h 179526"/>
                <a:gd name="connsiteX2" fmla="*/ 103158 w 107895"/>
                <a:gd name="connsiteY2" fmla="*/ 171686 h 179526"/>
                <a:gd name="connsiteX3" fmla="*/ 105527 w 107895"/>
                <a:gd name="connsiteY3" fmla="*/ 175623 h 179526"/>
                <a:gd name="connsiteX4" fmla="*/ 107896 w 107895"/>
                <a:gd name="connsiteY4" fmla="*/ 179526 h 179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895" h="179526">
                  <a:moveTo>
                    <a:pt x="0" y="0"/>
                  </a:moveTo>
                  <a:lnTo>
                    <a:pt x="100790" y="167749"/>
                  </a:lnTo>
                  <a:lnTo>
                    <a:pt x="103158" y="171686"/>
                  </a:lnTo>
                  <a:lnTo>
                    <a:pt x="105527" y="175623"/>
                  </a:lnTo>
                  <a:lnTo>
                    <a:pt x="107896" y="179526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Brīvforma: forma 30">
              <a:extLst>
                <a:ext uri="{FF2B5EF4-FFF2-40B4-BE49-F238E27FC236}">
                  <a16:creationId xmlns:a16="http://schemas.microsoft.com/office/drawing/2014/main" id="{E95C7490-F2A9-F1CD-56F5-4D49434D0EC3}"/>
                </a:ext>
              </a:extLst>
            </p:cNvPr>
            <p:cNvSpPr/>
            <p:nvPr/>
          </p:nvSpPr>
          <p:spPr>
            <a:xfrm>
              <a:off x="4383129" y="5147976"/>
              <a:ext cx="174521" cy="290458"/>
            </a:xfrm>
            <a:custGeom>
              <a:avLst/>
              <a:gdLst>
                <a:gd name="connsiteX0" fmla="*/ 0 w 174521"/>
                <a:gd name="connsiteY0" fmla="*/ 0 h 290458"/>
                <a:gd name="connsiteX1" fmla="*/ 2369 w 174521"/>
                <a:gd name="connsiteY1" fmla="*/ 3937 h 290458"/>
                <a:gd name="connsiteX2" fmla="*/ 4738 w 174521"/>
                <a:gd name="connsiteY2" fmla="*/ 7874 h 290458"/>
                <a:gd name="connsiteX3" fmla="*/ 7106 w 174521"/>
                <a:gd name="connsiteY3" fmla="*/ 11811 h 290458"/>
                <a:gd name="connsiteX4" fmla="*/ 174522 w 174521"/>
                <a:gd name="connsiteY4" fmla="*/ 290458 h 29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521" h="290458">
                  <a:moveTo>
                    <a:pt x="0" y="0"/>
                  </a:moveTo>
                  <a:lnTo>
                    <a:pt x="2369" y="3937"/>
                  </a:lnTo>
                  <a:lnTo>
                    <a:pt x="4738" y="7874"/>
                  </a:lnTo>
                  <a:lnTo>
                    <a:pt x="7106" y="11811"/>
                  </a:lnTo>
                  <a:lnTo>
                    <a:pt x="174522" y="290458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Brīvforma: forma 31">
              <a:extLst>
                <a:ext uri="{FF2B5EF4-FFF2-40B4-BE49-F238E27FC236}">
                  <a16:creationId xmlns:a16="http://schemas.microsoft.com/office/drawing/2014/main" id="{DD882BD3-3727-6575-0DBA-FEF24C787EC2}"/>
                </a:ext>
              </a:extLst>
            </p:cNvPr>
            <p:cNvSpPr/>
            <p:nvPr/>
          </p:nvSpPr>
          <p:spPr>
            <a:xfrm>
              <a:off x="4462933" y="4898654"/>
              <a:ext cx="94717" cy="539779"/>
            </a:xfrm>
            <a:custGeom>
              <a:avLst/>
              <a:gdLst>
                <a:gd name="connsiteX0" fmla="*/ 94717 w 94717"/>
                <a:gd name="connsiteY0" fmla="*/ 539780 h 539779"/>
                <a:gd name="connsiteX1" fmla="*/ 0 w 94717"/>
                <a:gd name="connsiteY1" fmla="*/ 0 h 53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4717" h="539779">
                  <a:moveTo>
                    <a:pt x="94717" y="539780"/>
                  </a:moveTo>
                  <a:lnTo>
                    <a:pt x="0" y="0"/>
                  </a:lnTo>
                </a:path>
              </a:pathLst>
            </a:custGeom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Brīvforma: forma 32">
              <a:extLst>
                <a:ext uri="{FF2B5EF4-FFF2-40B4-BE49-F238E27FC236}">
                  <a16:creationId xmlns:a16="http://schemas.microsoft.com/office/drawing/2014/main" id="{4005FDF2-00E2-9220-6535-F28DB11912A5}"/>
                </a:ext>
              </a:extLst>
            </p:cNvPr>
            <p:cNvSpPr/>
            <p:nvPr/>
          </p:nvSpPr>
          <p:spPr>
            <a:xfrm>
              <a:off x="4472108" y="4898154"/>
              <a:ext cx="23187" cy="146596"/>
            </a:xfrm>
            <a:custGeom>
              <a:avLst/>
              <a:gdLst>
                <a:gd name="connsiteX0" fmla="*/ 0 w 23187"/>
                <a:gd name="connsiteY0" fmla="*/ 0 h 146596"/>
                <a:gd name="connsiteX1" fmla="*/ 6706 w 23187"/>
                <a:gd name="connsiteY1" fmla="*/ 42371 h 146596"/>
                <a:gd name="connsiteX2" fmla="*/ 12444 w 23187"/>
                <a:gd name="connsiteY2" fmla="*/ 78603 h 146596"/>
                <a:gd name="connsiteX3" fmla="*/ 14580 w 23187"/>
                <a:gd name="connsiteY3" fmla="*/ 92215 h 146596"/>
                <a:gd name="connsiteX4" fmla="*/ 16748 w 23187"/>
                <a:gd name="connsiteY4" fmla="*/ 105794 h 146596"/>
                <a:gd name="connsiteX5" fmla="*/ 18883 w 23187"/>
                <a:gd name="connsiteY5" fmla="*/ 119406 h 146596"/>
                <a:gd name="connsiteX6" fmla="*/ 21052 w 23187"/>
                <a:gd name="connsiteY6" fmla="*/ 132985 h 146596"/>
                <a:gd name="connsiteX7" fmla="*/ 23187 w 23187"/>
                <a:gd name="connsiteY7" fmla="*/ 146597 h 146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187" h="146596">
                  <a:moveTo>
                    <a:pt x="0" y="0"/>
                  </a:moveTo>
                  <a:lnTo>
                    <a:pt x="6706" y="42371"/>
                  </a:lnTo>
                  <a:lnTo>
                    <a:pt x="12444" y="78603"/>
                  </a:lnTo>
                  <a:lnTo>
                    <a:pt x="14580" y="92215"/>
                  </a:lnTo>
                  <a:lnTo>
                    <a:pt x="16748" y="105794"/>
                  </a:lnTo>
                  <a:lnTo>
                    <a:pt x="18883" y="119406"/>
                  </a:lnTo>
                  <a:lnTo>
                    <a:pt x="21052" y="132985"/>
                  </a:lnTo>
                  <a:lnTo>
                    <a:pt x="23187" y="146597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Brīvforma: forma 33">
              <a:extLst>
                <a:ext uri="{FF2B5EF4-FFF2-40B4-BE49-F238E27FC236}">
                  <a16:creationId xmlns:a16="http://schemas.microsoft.com/office/drawing/2014/main" id="{40DECC1A-0B7D-C551-C9D4-7FC304153B6D}"/>
                </a:ext>
              </a:extLst>
            </p:cNvPr>
            <p:cNvSpPr/>
            <p:nvPr/>
          </p:nvSpPr>
          <p:spPr>
            <a:xfrm>
              <a:off x="4508240" y="5126290"/>
              <a:ext cx="49410" cy="312144"/>
            </a:xfrm>
            <a:custGeom>
              <a:avLst/>
              <a:gdLst>
                <a:gd name="connsiteX0" fmla="*/ 0 w 49410"/>
                <a:gd name="connsiteY0" fmla="*/ 0 h 312144"/>
                <a:gd name="connsiteX1" fmla="*/ 2135 w 49410"/>
                <a:gd name="connsiteY1" fmla="*/ 13612 h 312144"/>
                <a:gd name="connsiteX2" fmla="*/ 4304 w 49410"/>
                <a:gd name="connsiteY2" fmla="*/ 27191 h 312144"/>
                <a:gd name="connsiteX3" fmla="*/ 6439 w 49410"/>
                <a:gd name="connsiteY3" fmla="*/ 40803 h 312144"/>
                <a:gd name="connsiteX4" fmla="*/ 8608 w 49410"/>
                <a:gd name="connsiteY4" fmla="*/ 54382 h 312144"/>
                <a:gd name="connsiteX5" fmla="*/ 10743 w 49410"/>
                <a:gd name="connsiteY5" fmla="*/ 67994 h 312144"/>
                <a:gd name="connsiteX6" fmla="*/ 12911 w 49410"/>
                <a:gd name="connsiteY6" fmla="*/ 81572 h 312144"/>
                <a:gd name="connsiteX7" fmla="*/ 15781 w 49410"/>
                <a:gd name="connsiteY7" fmla="*/ 99689 h 312144"/>
                <a:gd name="connsiteX8" fmla="*/ 17916 w 49410"/>
                <a:gd name="connsiteY8" fmla="*/ 113301 h 312144"/>
                <a:gd name="connsiteX9" fmla="*/ 49411 w 49410"/>
                <a:gd name="connsiteY9" fmla="*/ 312144 h 31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410" h="312144">
                  <a:moveTo>
                    <a:pt x="0" y="0"/>
                  </a:moveTo>
                  <a:lnTo>
                    <a:pt x="2135" y="13612"/>
                  </a:lnTo>
                  <a:lnTo>
                    <a:pt x="4304" y="27191"/>
                  </a:lnTo>
                  <a:lnTo>
                    <a:pt x="6439" y="40803"/>
                  </a:lnTo>
                  <a:lnTo>
                    <a:pt x="8608" y="54382"/>
                  </a:lnTo>
                  <a:lnTo>
                    <a:pt x="10743" y="67994"/>
                  </a:lnTo>
                  <a:lnTo>
                    <a:pt x="12911" y="81572"/>
                  </a:lnTo>
                  <a:lnTo>
                    <a:pt x="15781" y="99689"/>
                  </a:lnTo>
                  <a:lnTo>
                    <a:pt x="17916" y="113301"/>
                  </a:lnTo>
                  <a:lnTo>
                    <a:pt x="49411" y="312144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Brīvforma: forma 34">
              <a:extLst>
                <a:ext uri="{FF2B5EF4-FFF2-40B4-BE49-F238E27FC236}">
                  <a16:creationId xmlns:a16="http://schemas.microsoft.com/office/drawing/2014/main" id="{9242276A-1696-F6D4-3409-6EA6A6BA2828}"/>
                </a:ext>
              </a:extLst>
            </p:cNvPr>
            <p:cNvSpPr/>
            <p:nvPr/>
          </p:nvSpPr>
          <p:spPr>
            <a:xfrm>
              <a:off x="4451289" y="4891181"/>
              <a:ext cx="35531" cy="182695"/>
            </a:xfrm>
            <a:custGeom>
              <a:avLst/>
              <a:gdLst>
                <a:gd name="connsiteX0" fmla="*/ 0 w 35531"/>
                <a:gd name="connsiteY0" fmla="*/ 0 h 182695"/>
                <a:gd name="connsiteX1" fmla="*/ 10176 w 35531"/>
                <a:gd name="connsiteY1" fmla="*/ 52380 h 182695"/>
                <a:gd name="connsiteX2" fmla="*/ 17182 w 35531"/>
                <a:gd name="connsiteY2" fmla="*/ 88412 h 182695"/>
                <a:gd name="connsiteX3" fmla="*/ 19818 w 35531"/>
                <a:gd name="connsiteY3" fmla="*/ 101924 h 182695"/>
                <a:gd name="connsiteX4" fmla="*/ 22453 w 35531"/>
                <a:gd name="connsiteY4" fmla="*/ 115436 h 182695"/>
                <a:gd name="connsiteX5" fmla="*/ 25056 w 35531"/>
                <a:gd name="connsiteY5" fmla="*/ 128948 h 182695"/>
                <a:gd name="connsiteX6" fmla="*/ 27691 w 35531"/>
                <a:gd name="connsiteY6" fmla="*/ 142460 h 182695"/>
                <a:gd name="connsiteX7" fmla="*/ 27691 w 35531"/>
                <a:gd name="connsiteY7" fmla="*/ 142460 h 182695"/>
                <a:gd name="connsiteX8" fmla="*/ 30327 w 35531"/>
                <a:gd name="connsiteY8" fmla="*/ 155972 h 182695"/>
                <a:gd name="connsiteX9" fmla="*/ 32963 w 35531"/>
                <a:gd name="connsiteY9" fmla="*/ 169484 h 182695"/>
                <a:gd name="connsiteX10" fmla="*/ 35532 w 35531"/>
                <a:gd name="connsiteY10" fmla="*/ 182696 h 182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31" h="182695">
                  <a:moveTo>
                    <a:pt x="0" y="0"/>
                  </a:moveTo>
                  <a:lnTo>
                    <a:pt x="10176" y="52380"/>
                  </a:lnTo>
                  <a:lnTo>
                    <a:pt x="17182" y="88412"/>
                  </a:lnTo>
                  <a:lnTo>
                    <a:pt x="19818" y="101924"/>
                  </a:lnTo>
                  <a:lnTo>
                    <a:pt x="22453" y="115436"/>
                  </a:lnTo>
                  <a:lnTo>
                    <a:pt x="25056" y="128948"/>
                  </a:lnTo>
                  <a:lnTo>
                    <a:pt x="27691" y="142460"/>
                  </a:lnTo>
                  <a:lnTo>
                    <a:pt x="27691" y="142460"/>
                  </a:lnTo>
                  <a:lnTo>
                    <a:pt x="30327" y="155972"/>
                  </a:lnTo>
                  <a:lnTo>
                    <a:pt x="32963" y="169484"/>
                  </a:lnTo>
                  <a:lnTo>
                    <a:pt x="35532" y="182696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Brīvforma: forma 35">
              <a:extLst>
                <a:ext uri="{FF2B5EF4-FFF2-40B4-BE49-F238E27FC236}">
                  <a16:creationId xmlns:a16="http://schemas.microsoft.com/office/drawing/2014/main" id="{234FBF45-6FC9-CD41-7087-E2164B8C889B}"/>
                </a:ext>
              </a:extLst>
            </p:cNvPr>
            <p:cNvSpPr/>
            <p:nvPr/>
          </p:nvSpPr>
          <p:spPr>
            <a:xfrm>
              <a:off x="4495596" y="5119217"/>
              <a:ext cx="62055" cy="319217"/>
            </a:xfrm>
            <a:custGeom>
              <a:avLst/>
              <a:gdLst>
                <a:gd name="connsiteX0" fmla="*/ 0 w 62055"/>
                <a:gd name="connsiteY0" fmla="*/ 0 h 319217"/>
                <a:gd name="connsiteX1" fmla="*/ 33 w 62055"/>
                <a:gd name="connsiteY1" fmla="*/ 0 h 319217"/>
                <a:gd name="connsiteX2" fmla="*/ 1768 w 62055"/>
                <a:gd name="connsiteY2" fmla="*/ 9008 h 319217"/>
                <a:gd name="connsiteX3" fmla="*/ 4404 w 62055"/>
                <a:gd name="connsiteY3" fmla="*/ 22520 h 319217"/>
                <a:gd name="connsiteX4" fmla="*/ 4404 w 62055"/>
                <a:gd name="connsiteY4" fmla="*/ 22520 h 319217"/>
                <a:gd name="connsiteX5" fmla="*/ 7040 w 62055"/>
                <a:gd name="connsiteY5" fmla="*/ 36032 h 319217"/>
                <a:gd name="connsiteX6" fmla="*/ 9642 w 62055"/>
                <a:gd name="connsiteY6" fmla="*/ 49544 h 319217"/>
                <a:gd name="connsiteX7" fmla="*/ 12278 w 62055"/>
                <a:gd name="connsiteY7" fmla="*/ 63056 h 319217"/>
                <a:gd name="connsiteX8" fmla="*/ 14913 w 62055"/>
                <a:gd name="connsiteY8" fmla="*/ 76568 h 319217"/>
                <a:gd name="connsiteX9" fmla="*/ 17516 w 62055"/>
                <a:gd name="connsiteY9" fmla="*/ 90080 h 319217"/>
                <a:gd name="connsiteX10" fmla="*/ 21019 w 62055"/>
                <a:gd name="connsiteY10" fmla="*/ 108096 h 319217"/>
                <a:gd name="connsiteX11" fmla="*/ 23654 w 62055"/>
                <a:gd name="connsiteY11" fmla="*/ 121608 h 319217"/>
                <a:gd name="connsiteX12" fmla="*/ 62055 w 62055"/>
                <a:gd name="connsiteY12" fmla="*/ 319217 h 319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055" h="319217">
                  <a:moveTo>
                    <a:pt x="0" y="0"/>
                  </a:moveTo>
                  <a:lnTo>
                    <a:pt x="33" y="0"/>
                  </a:lnTo>
                  <a:lnTo>
                    <a:pt x="1768" y="9008"/>
                  </a:lnTo>
                  <a:lnTo>
                    <a:pt x="4404" y="22520"/>
                  </a:lnTo>
                  <a:lnTo>
                    <a:pt x="4404" y="22520"/>
                  </a:lnTo>
                  <a:lnTo>
                    <a:pt x="7040" y="36032"/>
                  </a:lnTo>
                  <a:lnTo>
                    <a:pt x="9642" y="49544"/>
                  </a:lnTo>
                  <a:lnTo>
                    <a:pt x="12278" y="63056"/>
                  </a:lnTo>
                  <a:lnTo>
                    <a:pt x="14913" y="76568"/>
                  </a:lnTo>
                  <a:lnTo>
                    <a:pt x="17516" y="90080"/>
                  </a:lnTo>
                  <a:lnTo>
                    <a:pt x="21019" y="108096"/>
                  </a:lnTo>
                  <a:lnTo>
                    <a:pt x="23654" y="121608"/>
                  </a:lnTo>
                  <a:lnTo>
                    <a:pt x="62055" y="319217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Brīvforma: forma 36">
              <a:extLst>
                <a:ext uri="{FF2B5EF4-FFF2-40B4-BE49-F238E27FC236}">
                  <a16:creationId xmlns:a16="http://schemas.microsoft.com/office/drawing/2014/main" id="{66D63762-BA2F-8AE7-787B-FF02725DBFEA}"/>
                </a:ext>
              </a:extLst>
            </p:cNvPr>
            <p:cNvSpPr/>
            <p:nvPr/>
          </p:nvSpPr>
          <p:spPr>
            <a:xfrm>
              <a:off x="4557651" y="4898821"/>
              <a:ext cx="95618" cy="539612"/>
            </a:xfrm>
            <a:custGeom>
              <a:avLst/>
              <a:gdLst>
                <a:gd name="connsiteX0" fmla="*/ 0 w 95618"/>
                <a:gd name="connsiteY0" fmla="*/ 539613 h 539612"/>
                <a:gd name="connsiteX1" fmla="*/ 95618 w 95618"/>
                <a:gd name="connsiteY1" fmla="*/ 0 h 53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618" h="539612">
                  <a:moveTo>
                    <a:pt x="0" y="539613"/>
                  </a:moveTo>
                  <a:lnTo>
                    <a:pt x="95618" y="0"/>
                  </a:lnTo>
                </a:path>
              </a:pathLst>
            </a:custGeom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Brīvforma: forma 37">
              <a:extLst>
                <a:ext uri="{FF2B5EF4-FFF2-40B4-BE49-F238E27FC236}">
                  <a16:creationId xmlns:a16="http://schemas.microsoft.com/office/drawing/2014/main" id="{72377473-63C1-02A1-5F18-643B4AFF3C14}"/>
                </a:ext>
              </a:extLst>
            </p:cNvPr>
            <p:cNvSpPr/>
            <p:nvPr/>
          </p:nvSpPr>
          <p:spPr>
            <a:xfrm>
              <a:off x="4641625" y="4901490"/>
              <a:ext cx="20418" cy="104959"/>
            </a:xfrm>
            <a:custGeom>
              <a:avLst/>
              <a:gdLst>
                <a:gd name="connsiteX0" fmla="*/ 0 w 20418"/>
                <a:gd name="connsiteY0" fmla="*/ 104960 h 104959"/>
                <a:gd name="connsiteX1" fmla="*/ 2636 w 20418"/>
                <a:gd name="connsiteY1" fmla="*/ 91448 h 104959"/>
                <a:gd name="connsiteX2" fmla="*/ 5271 w 20418"/>
                <a:gd name="connsiteY2" fmla="*/ 77936 h 104959"/>
                <a:gd name="connsiteX3" fmla="*/ 12278 w 20418"/>
                <a:gd name="connsiteY3" fmla="*/ 41904 h 104959"/>
                <a:gd name="connsiteX4" fmla="*/ 20418 w 20418"/>
                <a:gd name="connsiteY4" fmla="*/ 0 h 104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18" h="104959">
                  <a:moveTo>
                    <a:pt x="0" y="104960"/>
                  </a:moveTo>
                  <a:lnTo>
                    <a:pt x="2636" y="91448"/>
                  </a:lnTo>
                  <a:lnTo>
                    <a:pt x="5271" y="77936"/>
                  </a:lnTo>
                  <a:lnTo>
                    <a:pt x="12278" y="41904"/>
                  </a:lnTo>
                  <a:lnTo>
                    <a:pt x="20418" y="0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Brīvforma: forma 38">
              <a:extLst>
                <a:ext uri="{FF2B5EF4-FFF2-40B4-BE49-F238E27FC236}">
                  <a16:creationId xmlns:a16="http://schemas.microsoft.com/office/drawing/2014/main" id="{0EC8FB38-EB17-5A79-EA69-9955F7C1DA0B}"/>
                </a:ext>
              </a:extLst>
            </p:cNvPr>
            <p:cNvSpPr/>
            <p:nvPr/>
          </p:nvSpPr>
          <p:spPr>
            <a:xfrm>
              <a:off x="4618004" y="5119050"/>
              <a:ext cx="1768" cy="9007"/>
            </a:xfrm>
            <a:custGeom>
              <a:avLst/>
              <a:gdLst>
                <a:gd name="connsiteX0" fmla="*/ 1768 w 1768"/>
                <a:gd name="connsiteY0" fmla="*/ 0 h 9007"/>
                <a:gd name="connsiteX1" fmla="*/ 1735 w 1768"/>
                <a:gd name="connsiteY1" fmla="*/ 0 h 9007"/>
                <a:gd name="connsiteX2" fmla="*/ 0 w 1768"/>
                <a:gd name="connsiteY2" fmla="*/ 9008 h 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68" h="9007">
                  <a:moveTo>
                    <a:pt x="1768" y="0"/>
                  </a:moveTo>
                  <a:lnTo>
                    <a:pt x="1735" y="0"/>
                  </a:lnTo>
                  <a:lnTo>
                    <a:pt x="0" y="9008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Brīvforma: forma 39">
              <a:extLst>
                <a:ext uri="{FF2B5EF4-FFF2-40B4-BE49-F238E27FC236}">
                  <a16:creationId xmlns:a16="http://schemas.microsoft.com/office/drawing/2014/main" id="{E6661F8B-4FD0-F628-2B9F-6367BA3B54EC}"/>
                </a:ext>
              </a:extLst>
            </p:cNvPr>
            <p:cNvSpPr/>
            <p:nvPr/>
          </p:nvSpPr>
          <p:spPr>
            <a:xfrm>
              <a:off x="4557651" y="5168594"/>
              <a:ext cx="52480" cy="269839"/>
            </a:xfrm>
            <a:custGeom>
              <a:avLst/>
              <a:gdLst>
                <a:gd name="connsiteX0" fmla="*/ 52480 w 52480"/>
                <a:gd name="connsiteY0" fmla="*/ 0 h 269839"/>
                <a:gd name="connsiteX1" fmla="*/ 49844 w 52480"/>
                <a:gd name="connsiteY1" fmla="*/ 13479 h 269839"/>
                <a:gd name="connsiteX2" fmla="*/ 47209 w 52480"/>
                <a:gd name="connsiteY2" fmla="*/ 27024 h 269839"/>
                <a:gd name="connsiteX3" fmla="*/ 44606 w 52480"/>
                <a:gd name="connsiteY3" fmla="*/ 40503 h 269839"/>
                <a:gd name="connsiteX4" fmla="*/ 41070 w 52480"/>
                <a:gd name="connsiteY4" fmla="*/ 58519 h 269839"/>
                <a:gd name="connsiteX5" fmla="*/ 38468 w 52480"/>
                <a:gd name="connsiteY5" fmla="*/ 72064 h 269839"/>
                <a:gd name="connsiteX6" fmla="*/ 0 w 52480"/>
                <a:gd name="connsiteY6" fmla="*/ 269840 h 269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480" h="269839">
                  <a:moveTo>
                    <a:pt x="52480" y="0"/>
                  </a:moveTo>
                  <a:lnTo>
                    <a:pt x="49844" y="13479"/>
                  </a:lnTo>
                  <a:lnTo>
                    <a:pt x="47209" y="27024"/>
                  </a:lnTo>
                  <a:lnTo>
                    <a:pt x="44606" y="40503"/>
                  </a:lnTo>
                  <a:lnTo>
                    <a:pt x="41070" y="58519"/>
                  </a:lnTo>
                  <a:lnTo>
                    <a:pt x="38468" y="72064"/>
                  </a:lnTo>
                  <a:lnTo>
                    <a:pt x="0" y="269840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Brīvforma: forma 41">
              <a:extLst>
                <a:ext uri="{FF2B5EF4-FFF2-40B4-BE49-F238E27FC236}">
                  <a16:creationId xmlns:a16="http://schemas.microsoft.com/office/drawing/2014/main" id="{0E406FA7-8171-F195-8A6D-296E9578795D}"/>
                </a:ext>
              </a:extLst>
            </p:cNvPr>
            <p:cNvSpPr/>
            <p:nvPr/>
          </p:nvSpPr>
          <p:spPr>
            <a:xfrm>
              <a:off x="4620039" y="4887778"/>
              <a:ext cx="24855" cy="156839"/>
            </a:xfrm>
            <a:custGeom>
              <a:avLst/>
              <a:gdLst>
                <a:gd name="connsiteX0" fmla="*/ 24855 w 24855"/>
                <a:gd name="connsiteY0" fmla="*/ 0 h 156839"/>
                <a:gd name="connsiteX1" fmla="*/ 16515 w 24855"/>
                <a:gd name="connsiteY1" fmla="*/ 52613 h 156839"/>
                <a:gd name="connsiteX2" fmla="*/ 10776 w 24855"/>
                <a:gd name="connsiteY2" fmla="*/ 88846 h 156839"/>
                <a:gd name="connsiteX3" fmla="*/ 8608 w 24855"/>
                <a:gd name="connsiteY3" fmla="*/ 102458 h 156839"/>
                <a:gd name="connsiteX4" fmla="*/ 6472 w 24855"/>
                <a:gd name="connsiteY4" fmla="*/ 116036 h 156839"/>
                <a:gd name="connsiteX5" fmla="*/ 4304 w 24855"/>
                <a:gd name="connsiteY5" fmla="*/ 129649 h 156839"/>
                <a:gd name="connsiteX6" fmla="*/ 2169 w 24855"/>
                <a:gd name="connsiteY6" fmla="*/ 143227 h 156839"/>
                <a:gd name="connsiteX7" fmla="*/ 0 w 24855"/>
                <a:gd name="connsiteY7" fmla="*/ 156839 h 15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855" h="156839">
                  <a:moveTo>
                    <a:pt x="24855" y="0"/>
                  </a:moveTo>
                  <a:lnTo>
                    <a:pt x="16515" y="52613"/>
                  </a:lnTo>
                  <a:lnTo>
                    <a:pt x="10776" y="88846"/>
                  </a:lnTo>
                  <a:lnTo>
                    <a:pt x="8608" y="102458"/>
                  </a:lnTo>
                  <a:lnTo>
                    <a:pt x="6472" y="116036"/>
                  </a:lnTo>
                  <a:lnTo>
                    <a:pt x="4304" y="129649"/>
                  </a:lnTo>
                  <a:lnTo>
                    <a:pt x="2169" y="143227"/>
                  </a:lnTo>
                  <a:lnTo>
                    <a:pt x="0" y="156839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Brīvforma: forma 346">
              <a:extLst>
                <a:ext uri="{FF2B5EF4-FFF2-40B4-BE49-F238E27FC236}">
                  <a16:creationId xmlns:a16="http://schemas.microsoft.com/office/drawing/2014/main" id="{BCEEA92B-524D-31ED-EF16-C7F0A5869AB0}"/>
                </a:ext>
              </a:extLst>
            </p:cNvPr>
            <p:cNvSpPr/>
            <p:nvPr/>
          </p:nvSpPr>
          <p:spPr>
            <a:xfrm>
              <a:off x="4557651" y="5126156"/>
              <a:ext cx="49477" cy="312277"/>
            </a:xfrm>
            <a:custGeom>
              <a:avLst/>
              <a:gdLst>
                <a:gd name="connsiteX0" fmla="*/ 49477 w 49477"/>
                <a:gd name="connsiteY0" fmla="*/ 0 h 312277"/>
                <a:gd name="connsiteX1" fmla="*/ 47309 w 49477"/>
                <a:gd name="connsiteY1" fmla="*/ 13612 h 312277"/>
                <a:gd name="connsiteX2" fmla="*/ 45174 w 49477"/>
                <a:gd name="connsiteY2" fmla="*/ 27191 h 312277"/>
                <a:gd name="connsiteX3" fmla="*/ 43005 w 49477"/>
                <a:gd name="connsiteY3" fmla="*/ 40803 h 312277"/>
                <a:gd name="connsiteX4" fmla="*/ 40870 w 49477"/>
                <a:gd name="connsiteY4" fmla="*/ 54382 h 312277"/>
                <a:gd name="connsiteX5" fmla="*/ 38701 w 49477"/>
                <a:gd name="connsiteY5" fmla="*/ 67994 h 312277"/>
                <a:gd name="connsiteX6" fmla="*/ 36566 w 49477"/>
                <a:gd name="connsiteY6" fmla="*/ 81572 h 312277"/>
                <a:gd name="connsiteX7" fmla="*/ 33697 w 49477"/>
                <a:gd name="connsiteY7" fmla="*/ 99689 h 312277"/>
                <a:gd name="connsiteX8" fmla="*/ 33697 w 49477"/>
                <a:gd name="connsiteY8" fmla="*/ 99689 h 312277"/>
                <a:gd name="connsiteX9" fmla="*/ 31528 w 49477"/>
                <a:gd name="connsiteY9" fmla="*/ 113301 h 312277"/>
                <a:gd name="connsiteX10" fmla="*/ 0 w 49477"/>
                <a:gd name="connsiteY10" fmla="*/ 312278 h 31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477" h="312277">
                  <a:moveTo>
                    <a:pt x="49477" y="0"/>
                  </a:moveTo>
                  <a:lnTo>
                    <a:pt x="47309" y="13612"/>
                  </a:lnTo>
                  <a:lnTo>
                    <a:pt x="45174" y="27191"/>
                  </a:lnTo>
                  <a:lnTo>
                    <a:pt x="43005" y="40803"/>
                  </a:lnTo>
                  <a:lnTo>
                    <a:pt x="40870" y="54382"/>
                  </a:lnTo>
                  <a:lnTo>
                    <a:pt x="38701" y="67994"/>
                  </a:lnTo>
                  <a:lnTo>
                    <a:pt x="36566" y="81572"/>
                  </a:lnTo>
                  <a:lnTo>
                    <a:pt x="33697" y="99689"/>
                  </a:lnTo>
                  <a:lnTo>
                    <a:pt x="33697" y="99689"/>
                  </a:lnTo>
                  <a:lnTo>
                    <a:pt x="31528" y="113301"/>
                  </a:lnTo>
                  <a:lnTo>
                    <a:pt x="0" y="312278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Brīvforma: forma 347">
              <a:extLst>
                <a:ext uri="{FF2B5EF4-FFF2-40B4-BE49-F238E27FC236}">
                  <a16:creationId xmlns:a16="http://schemas.microsoft.com/office/drawing/2014/main" id="{B12E3381-FB08-C934-40E5-9522EF349077}"/>
                </a:ext>
              </a:extLst>
            </p:cNvPr>
            <p:cNvSpPr/>
            <p:nvPr/>
          </p:nvSpPr>
          <p:spPr>
            <a:xfrm>
              <a:off x="4557651" y="4964045"/>
              <a:ext cx="274410" cy="474388"/>
            </a:xfrm>
            <a:custGeom>
              <a:avLst/>
              <a:gdLst>
                <a:gd name="connsiteX0" fmla="*/ 0 w 274410"/>
                <a:gd name="connsiteY0" fmla="*/ 474388 h 474388"/>
                <a:gd name="connsiteX1" fmla="*/ 274410 w 274410"/>
                <a:gd name="connsiteY1" fmla="*/ 0 h 47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4410" h="474388">
                  <a:moveTo>
                    <a:pt x="0" y="474388"/>
                  </a:moveTo>
                  <a:lnTo>
                    <a:pt x="274410" y="0"/>
                  </a:lnTo>
                </a:path>
              </a:pathLst>
            </a:custGeom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Brīvforma: forma 348">
              <a:extLst>
                <a:ext uri="{FF2B5EF4-FFF2-40B4-BE49-F238E27FC236}">
                  <a16:creationId xmlns:a16="http://schemas.microsoft.com/office/drawing/2014/main" id="{EB53C310-A642-2719-C690-47AFFEF8DBD9}"/>
                </a:ext>
              </a:extLst>
            </p:cNvPr>
            <p:cNvSpPr/>
            <p:nvPr/>
          </p:nvSpPr>
          <p:spPr>
            <a:xfrm>
              <a:off x="4812777" y="4969550"/>
              <a:ext cx="26623" cy="44339"/>
            </a:xfrm>
            <a:custGeom>
              <a:avLst/>
              <a:gdLst>
                <a:gd name="connsiteX0" fmla="*/ 0 w 26623"/>
                <a:gd name="connsiteY0" fmla="*/ 44339 h 44339"/>
                <a:gd name="connsiteX1" fmla="*/ 4704 w 26623"/>
                <a:gd name="connsiteY1" fmla="*/ 36466 h 44339"/>
                <a:gd name="connsiteX2" fmla="*/ 26624 w 26623"/>
                <a:gd name="connsiteY2" fmla="*/ 0 h 44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23" h="44339">
                  <a:moveTo>
                    <a:pt x="0" y="44339"/>
                  </a:moveTo>
                  <a:lnTo>
                    <a:pt x="4704" y="36466"/>
                  </a:lnTo>
                  <a:lnTo>
                    <a:pt x="26624" y="0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Brīvforma: forma 349">
              <a:extLst>
                <a:ext uri="{FF2B5EF4-FFF2-40B4-BE49-F238E27FC236}">
                  <a16:creationId xmlns:a16="http://schemas.microsoft.com/office/drawing/2014/main" id="{CD8DB0DC-9324-AA72-D48A-0AC3556B9964}"/>
                </a:ext>
              </a:extLst>
            </p:cNvPr>
            <p:cNvSpPr/>
            <p:nvPr/>
          </p:nvSpPr>
          <p:spPr>
            <a:xfrm>
              <a:off x="4557651" y="5202624"/>
              <a:ext cx="141692" cy="235809"/>
            </a:xfrm>
            <a:custGeom>
              <a:avLst/>
              <a:gdLst>
                <a:gd name="connsiteX0" fmla="*/ 141693 w 141692"/>
                <a:gd name="connsiteY0" fmla="*/ 0 h 235809"/>
                <a:gd name="connsiteX1" fmla="*/ 134620 w 141692"/>
                <a:gd name="connsiteY1" fmla="*/ 11810 h 235809"/>
                <a:gd name="connsiteX2" fmla="*/ 127513 w 141692"/>
                <a:gd name="connsiteY2" fmla="*/ 23588 h 235809"/>
                <a:gd name="connsiteX3" fmla="*/ 120440 w 141692"/>
                <a:gd name="connsiteY3" fmla="*/ 35398 h 235809"/>
                <a:gd name="connsiteX4" fmla="*/ 110999 w 141692"/>
                <a:gd name="connsiteY4" fmla="*/ 51112 h 235809"/>
                <a:gd name="connsiteX5" fmla="*/ 103892 w 141692"/>
                <a:gd name="connsiteY5" fmla="*/ 62923 h 235809"/>
                <a:gd name="connsiteX6" fmla="*/ 0 w 141692"/>
                <a:gd name="connsiteY6" fmla="*/ 235810 h 235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692" h="235809">
                  <a:moveTo>
                    <a:pt x="141693" y="0"/>
                  </a:moveTo>
                  <a:lnTo>
                    <a:pt x="134620" y="11810"/>
                  </a:lnTo>
                  <a:lnTo>
                    <a:pt x="127513" y="23588"/>
                  </a:lnTo>
                  <a:lnTo>
                    <a:pt x="120440" y="35398"/>
                  </a:lnTo>
                  <a:lnTo>
                    <a:pt x="110999" y="51112"/>
                  </a:lnTo>
                  <a:lnTo>
                    <a:pt x="103892" y="62923"/>
                  </a:lnTo>
                  <a:lnTo>
                    <a:pt x="0" y="235810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Brīvforma: forma 350">
              <a:extLst>
                <a:ext uri="{FF2B5EF4-FFF2-40B4-BE49-F238E27FC236}">
                  <a16:creationId xmlns:a16="http://schemas.microsoft.com/office/drawing/2014/main" id="{B11E688D-6592-B091-C572-3EBA517A3C95}"/>
                </a:ext>
              </a:extLst>
            </p:cNvPr>
            <p:cNvSpPr/>
            <p:nvPr/>
          </p:nvSpPr>
          <p:spPr>
            <a:xfrm>
              <a:off x="4771107" y="4950834"/>
              <a:ext cx="56850" cy="102557"/>
            </a:xfrm>
            <a:custGeom>
              <a:avLst/>
              <a:gdLst>
                <a:gd name="connsiteX0" fmla="*/ 0 w 56850"/>
                <a:gd name="connsiteY0" fmla="*/ 102558 h 102557"/>
                <a:gd name="connsiteX1" fmla="*/ 6673 w 56850"/>
                <a:gd name="connsiteY1" fmla="*/ 90514 h 102557"/>
                <a:gd name="connsiteX2" fmla="*/ 13345 w 56850"/>
                <a:gd name="connsiteY2" fmla="*/ 78470 h 102557"/>
                <a:gd name="connsiteX3" fmla="*/ 31128 w 56850"/>
                <a:gd name="connsiteY3" fmla="*/ 46375 h 102557"/>
                <a:gd name="connsiteX4" fmla="*/ 56850 w 56850"/>
                <a:gd name="connsiteY4" fmla="*/ 0 h 102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50" h="102557">
                  <a:moveTo>
                    <a:pt x="0" y="102558"/>
                  </a:moveTo>
                  <a:lnTo>
                    <a:pt x="6673" y="90514"/>
                  </a:lnTo>
                  <a:lnTo>
                    <a:pt x="13345" y="78470"/>
                  </a:lnTo>
                  <a:lnTo>
                    <a:pt x="31128" y="46375"/>
                  </a:lnTo>
                  <a:lnTo>
                    <a:pt x="56850" y="0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Brīvforma: forma 351">
              <a:extLst>
                <a:ext uri="{FF2B5EF4-FFF2-40B4-BE49-F238E27FC236}">
                  <a16:creationId xmlns:a16="http://schemas.microsoft.com/office/drawing/2014/main" id="{7875C432-E950-0192-57C6-A2FB904A0844}"/>
                </a:ext>
              </a:extLst>
            </p:cNvPr>
            <p:cNvSpPr/>
            <p:nvPr/>
          </p:nvSpPr>
          <p:spPr>
            <a:xfrm>
              <a:off x="4726634" y="5129626"/>
              <a:ext cx="2201" cy="4003"/>
            </a:xfrm>
            <a:custGeom>
              <a:avLst/>
              <a:gdLst>
                <a:gd name="connsiteX0" fmla="*/ 2202 w 2201"/>
                <a:gd name="connsiteY0" fmla="*/ 0 h 4003"/>
                <a:gd name="connsiteX1" fmla="*/ 0 w 2201"/>
                <a:gd name="connsiteY1" fmla="*/ 4004 h 4003"/>
                <a:gd name="connsiteX2" fmla="*/ 0 w 2201"/>
                <a:gd name="connsiteY2" fmla="*/ 4004 h 4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1" h="4003">
                  <a:moveTo>
                    <a:pt x="2202" y="0"/>
                  </a:moveTo>
                  <a:lnTo>
                    <a:pt x="0" y="4004"/>
                  </a:lnTo>
                  <a:lnTo>
                    <a:pt x="0" y="4004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Brīvforma: forma 352">
              <a:extLst>
                <a:ext uri="{FF2B5EF4-FFF2-40B4-BE49-F238E27FC236}">
                  <a16:creationId xmlns:a16="http://schemas.microsoft.com/office/drawing/2014/main" id="{4979002E-1F30-EB5C-148E-DD8EFB9BC137}"/>
                </a:ext>
              </a:extLst>
            </p:cNvPr>
            <p:cNvSpPr/>
            <p:nvPr/>
          </p:nvSpPr>
          <p:spPr>
            <a:xfrm>
              <a:off x="4557651" y="5197853"/>
              <a:ext cx="133385" cy="240580"/>
            </a:xfrm>
            <a:custGeom>
              <a:avLst/>
              <a:gdLst>
                <a:gd name="connsiteX0" fmla="*/ 133385 w 133385"/>
                <a:gd name="connsiteY0" fmla="*/ 0 h 240580"/>
                <a:gd name="connsiteX1" fmla="*/ 126713 w 133385"/>
                <a:gd name="connsiteY1" fmla="*/ 12044 h 240580"/>
                <a:gd name="connsiteX2" fmla="*/ 120040 w 133385"/>
                <a:gd name="connsiteY2" fmla="*/ 24055 h 240580"/>
                <a:gd name="connsiteX3" fmla="*/ 113368 w 133385"/>
                <a:gd name="connsiteY3" fmla="*/ 36099 h 240580"/>
                <a:gd name="connsiteX4" fmla="*/ 113368 w 133385"/>
                <a:gd name="connsiteY4" fmla="*/ 36099 h 240580"/>
                <a:gd name="connsiteX5" fmla="*/ 104459 w 133385"/>
                <a:gd name="connsiteY5" fmla="*/ 52146 h 240580"/>
                <a:gd name="connsiteX6" fmla="*/ 97787 w 133385"/>
                <a:gd name="connsiteY6" fmla="*/ 64190 h 240580"/>
                <a:gd name="connsiteX7" fmla="*/ 0 w 133385"/>
                <a:gd name="connsiteY7" fmla="*/ 240581 h 24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85" h="240580">
                  <a:moveTo>
                    <a:pt x="133385" y="0"/>
                  </a:moveTo>
                  <a:lnTo>
                    <a:pt x="126713" y="12044"/>
                  </a:lnTo>
                  <a:lnTo>
                    <a:pt x="120040" y="24055"/>
                  </a:lnTo>
                  <a:lnTo>
                    <a:pt x="113368" y="36099"/>
                  </a:lnTo>
                  <a:lnTo>
                    <a:pt x="113368" y="36099"/>
                  </a:lnTo>
                  <a:lnTo>
                    <a:pt x="104459" y="52146"/>
                  </a:lnTo>
                  <a:lnTo>
                    <a:pt x="97787" y="64190"/>
                  </a:lnTo>
                  <a:lnTo>
                    <a:pt x="0" y="240581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Brīvforma: forma 353">
              <a:extLst>
                <a:ext uri="{FF2B5EF4-FFF2-40B4-BE49-F238E27FC236}">
                  <a16:creationId xmlns:a16="http://schemas.microsoft.com/office/drawing/2014/main" id="{7EF4EDA5-C073-22CD-71D3-098398D515F5}"/>
                </a:ext>
              </a:extLst>
            </p:cNvPr>
            <p:cNvSpPr/>
            <p:nvPr/>
          </p:nvSpPr>
          <p:spPr>
            <a:xfrm>
              <a:off x="4557651" y="5086521"/>
              <a:ext cx="420106" cy="351912"/>
            </a:xfrm>
            <a:custGeom>
              <a:avLst/>
              <a:gdLst>
                <a:gd name="connsiteX0" fmla="*/ 0 w 420106"/>
                <a:gd name="connsiteY0" fmla="*/ 351913 h 351912"/>
                <a:gd name="connsiteX1" fmla="*/ 420107 w 420106"/>
                <a:gd name="connsiteY1" fmla="*/ 0 h 35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20106" h="351912">
                  <a:moveTo>
                    <a:pt x="0" y="351913"/>
                  </a:moveTo>
                  <a:lnTo>
                    <a:pt x="420107" y="0"/>
                  </a:lnTo>
                </a:path>
              </a:pathLst>
            </a:custGeom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Brīvforma: forma 354">
              <a:extLst>
                <a:ext uri="{FF2B5EF4-FFF2-40B4-BE49-F238E27FC236}">
                  <a16:creationId xmlns:a16="http://schemas.microsoft.com/office/drawing/2014/main" id="{D7A6BFF9-8D55-AACE-FA49-BC94D1F4B5FF}"/>
                </a:ext>
              </a:extLst>
            </p:cNvPr>
            <p:cNvSpPr/>
            <p:nvPr/>
          </p:nvSpPr>
          <p:spPr>
            <a:xfrm>
              <a:off x="4878569" y="5094194"/>
              <a:ext cx="104192" cy="84408"/>
            </a:xfrm>
            <a:custGeom>
              <a:avLst/>
              <a:gdLst>
                <a:gd name="connsiteX0" fmla="*/ 0 w 104192"/>
                <a:gd name="connsiteY0" fmla="*/ 84408 h 84408"/>
                <a:gd name="connsiteX1" fmla="*/ 10676 w 104192"/>
                <a:gd name="connsiteY1" fmla="*/ 75734 h 84408"/>
                <a:gd name="connsiteX2" fmla="*/ 21386 w 104192"/>
                <a:gd name="connsiteY2" fmla="*/ 67060 h 84408"/>
                <a:gd name="connsiteX3" fmla="*/ 32062 w 104192"/>
                <a:gd name="connsiteY3" fmla="*/ 58419 h 84408"/>
                <a:gd name="connsiteX4" fmla="*/ 42771 w 104192"/>
                <a:gd name="connsiteY4" fmla="*/ 49744 h 84408"/>
                <a:gd name="connsiteX5" fmla="*/ 71297 w 104192"/>
                <a:gd name="connsiteY5" fmla="*/ 26657 h 84408"/>
                <a:gd name="connsiteX6" fmla="*/ 104193 w 104192"/>
                <a:gd name="connsiteY6" fmla="*/ 0 h 8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92" h="84408">
                  <a:moveTo>
                    <a:pt x="0" y="84408"/>
                  </a:moveTo>
                  <a:lnTo>
                    <a:pt x="10676" y="75734"/>
                  </a:lnTo>
                  <a:lnTo>
                    <a:pt x="21386" y="67060"/>
                  </a:lnTo>
                  <a:lnTo>
                    <a:pt x="32062" y="58419"/>
                  </a:lnTo>
                  <a:lnTo>
                    <a:pt x="42771" y="49744"/>
                  </a:lnTo>
                  <a:lnTo>
                    <a:pt x="71297" y="26657"/>
                  </a:lnTo>
                  <a:lnTo>
                    <a:pt x="104193" y="0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Brīvforma: forma 355">
              <a:extLst>
                <a:ext uri="{FF2B5EF4-FFF2-40B4-BE49-F238E27FC236}">
                  <a16:creationId xmlns:a16="http://schemas.microsoft.com/office/drawing/2014/main" id="{17E07581-68A1-BAA1-33C7-93828FFE5A07}"/>
                </a:ext>
              </a:extLst>
            </p:cNvPr>
            <p:cNvSpPr/>
            <p:nvPr/>
          </p:nvSpPr>
          <p:spPr>
            <a:xfrm>
              <a:off x="4557651" y="5265180"/>
              <a:ext cx="213956" cy="173253"/>
            </a:xfrm>
            <a:custGeom>
              <a:avLst/>
              <a:gdLst>
                <a:gd name="connsiteX0" fmla="*/ 213957 w 213956"/>
                <a:gd name="connsiteY0" fmla="*/ 0 h 173253"/>
                <a:gd name="connsiteX1" fmla="*/ 203247 w 213956"/>
                <a:gd name="connsiteY1" fmla="*/ 8674 h 173253"/>
                <a:gd name="connsiteX2" fmla="*/ 192571 w 213956"/>
                <a:gd name="connsiteY2" fmla="*/ 17315 h 173253"/>
                <a:gd name="connsiteX3" fmla="*/ 181862 w 213956"/>
                <a:gd name="connsiteY3" fmla="*/ 25990 h 173253"/>
                <a:gd name="connsiteX4" fmla="*/ 167616 w 213956"/>
                <a:gd name="connsiteY4" fmla="*/ 37533 h 173253"/>
                <a:gd name="connsiteX5" fmla="*/ 156906 w 213956"/>
                <a:gd name="connsiteY5" fmla="*/ 46208 h 173253"/>
                <a:gd name="connsiteX6" fmla="*/ 0 w 213956"/>
                <a:gd name="connsiteY6" fmla="*/ 173254 h 173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3956" h="173253">
                  <a:moveTo>
                    <a:pt x="213957" y="0"/>
                  </a:moveTo>
                  <a:lnTo>
                    <a:pt x="203247" y="8674"/>
                  </a:lnTo>
                  <a:lnTo>
                    <a:pt x="192571" y="17315"/>
                  </a:lnTo>
                  <a:lnTo>
                    <a:pt x="181862" y="25990"/>
                  </a:lnTo>
                  <a:lnTo>
                    <a:pt x="167616" y="37533"/>
                  </a:lnTo>
                  <a:lnTo>
                    <a:pt x="156906" y="46208"/>
                  </a:lnTo>
                  <a:lnTo>
                    <a:pt x="0" y="173254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Brīvforma: forma 356">
              <a:extLst>
                <a:ext uri="{FF2B5EF4-FFF2-40B4-BE49-F238E27FC236}">
                  <a16:creationId xmlns:a16="http://schemas.microsoft.com/office/drawing/2014/main" id="{F09A2C2C-730D-9F8D-B939-986D0AF762DB}"/>
                </a:ext>
              </a:extLst>
            </p:cNvPr>
            <p:cNvSpPr/>
            <p:nvPr/>
          </p:nvSpPr>
          <p:spPr>
            <a:xfrm>
              <a:off x="4931583" y="5072675"/>
              <a:ext cx="46841" cy="40736"/>
            </a:xfrm>
            <a:custGeom>
              <a:avLst/>
              <a:gdLst>
                <a:gd name="connsiteX0" fmla="*/ 0 w 46841"/>
                <a:gd name="connsiteY0" fmla="*/ 40736 h 40736"/>
                <a:gd name="connsiteX1" fmla="*/ 6940 w 46841"/>
                <a:gd name="connsiteY1" fmla="*/ 34698 h 40736"/>
                <a:gd name="connsiteX2" fmla="*/ 46842 w 46841"/>
                <a:gd name="connsiteY2" fmla="*/ 0 h 4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841" h="40736">
                  <a:moveTo>
                    <a:pt x="0" y="40736"/>
                  </a:moveTo>
                  <a:lnTo>
                    <a:pt x="6940" y="34698"/>
                  </a:lnTo>
                  <a:lnTo>
                    <a:pt x="46842" y="0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Brīvforma: forma 357">
              <a:extLst>
                <a:ext uri="{FF2B5EF4-FFF2-40B4-BE49-F238E27FC236}">
                  <a16:creationId xmlns:a16="http://schemas.microsoft.com/office/drawing/2014/main" id="{14E598C9-A544-6A85-2EEC-618A6A1E1A0E}"/>
                </a:ext>
              </a:extLst>
            </p:cNvPr>
            <p:cNvSpPr/>
            <p:nvPr/>
          </p:nvSpPr>
          <p:spPr>
            <a:xfrm>
              <a:off x="4557651" y="5257840"/>
              <a:ext cx="207751" cy="180593"/>
            </a:xfrm>
            <a:custGeom>
              <a:avLst/>
              <a:gdLst>
                <a:gd name="connsiteX0" fmla="*/ 207751 w 207751"/>
                <a:gd name="connsiteY0" fmla="*/ 0 h 180593"/>
                <a:gd name="connsiteX1" fmla="*/ 197375 w 207751"/>
                <a:gd name="connsiteY1" fmla="*/ 9041 h 180593"/>
                <a:gd name="connsiteX2" fmla="*/ 197375 w 207751"/>
                <a:gd name="connsiteY2" fmla="*/ 9041 h 180593"/>
                <a:gd name="connsiteX3" fmla="*/ 187000 w 207751"/>
                <a:gd name="connsiteY3" fmla="*/ 18049 h 180593"/>
                <a:gd name="connsiteX4" fmla="*/ 176590 w 207751"/>
                <a:gd name="connsiteY4" fmla="*/ 27091 h 180593"/>
                <a:gd name="connsiteX5" fmla="*/ 162778 w 207751"/>
                <a:gd name="connsiteY5" fmla="*/ 39135 h 180593"/>
                <a:gd name="connsiteX6" fmla="*/ 152369 w 207751"/>
                <a:gd name="connsiteY6" fmla="*/ 48176 h 180593"/>
                <a:gd name="connsiteX7" fmla="*/ 0 w 207751"/>
                <a:gd name="connsiteY7" fmla="*/ 180594 h 180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7751" h="180593">
                  <a:moveTo>
                    <a:pt x="207751" y="0"/>
                  </a:moveTo>
                  <a:lnTo>
                    <a:pt x="197375" y="9041"/>
                  </a:lnTo>
                  <a:lnTo>
                    <a:pt x="197375" y="9041"/>
                  </a:lnTo>
                  <a:lnTo>
                    <a:pt x="187000" y="18049"/>
                  </a:lnTo>
                  <a:lnTo>
                    <a:pt x="176590" y="27091"/>
                  </a:lnTo>
                  <a:lnTo>
                    <a:pt x="162778" y="39135"/>
                  </a:lnTo>
                  <a:lnTo>
                    <a:pt x="152369" y="48176"/>
                  </a:lnTo>
                  <a:lnTo>
                    <a:pt x="0" y="180594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Brīvforma: forma 358">
              <a:extLst>
                <a:ext uri="{FF2B5EF4-FFF2-40B4-BE49-F238E27FC236}">
                  <a16:creationId xmlns:a16="http://schemas.microsoft.com/office/drawing/2014/main" id="{8FED5733-2475-7675-14E6-DDD549ED6FD6}"/>
                </a:ext>
              </a:extLst>
            </p:cNvPr>
            <p:cNvSpPr/>
            <p:nvPr/>
          </p:nvSpPr>
          <p:spPr>
            <a:xfrm>
              <a:off x="4557651" y="5251434"/>
              <a:ext cx="515157" cy="186999"/>
            </a:xfrm>
            <a:custGeom>
              <a:avLst/>
              <a:gdLst>
                <a:gd name="connsiteX0" fmla="*/ 0 w 515157"/>
                <a:gd name="connsiteY0" fmla="*/ 187000 h 186999"/>
                <a:gd name="connsiteX1" fmla="*/ 515158 w 515157"/>
                <a:gd name="connsiteY1" fmla="*/ 0 h 186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15157" h="186999">
                  <a:moveTo>
                    <a:pt x="0" y="187000"/>
                  </a:moveTo>
                  <a:lnTo>
                    <a:pt x="515158" y="0"/>
                  </a:lnTo>
                </a:path>
              </a:pathLst>
            </a:custGeom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Brīvforma: forma 359">
              <a:extLst>
                <a:ext uri="{FF2B5EF4-FFF2-40B4-BE49-F238E27FC236}">
                  <a16:creationId xmlns:a16="http://schemas.microsoft.com/office/drawing/2014/main" id="{A1499C8D-C75A-0C5B-789B-7F25A724C0CC}"/>
                </a:ext>
              </a:extLst>
            </p:cNvPr>
            <p:cNvSpPr/>
            <p:nvPr/>
          </p:nvSpPr>
          <p:spPr>
            <a:xfrm>
              <a:off x="4935353" y="5260342"/>
              <a:ext cx="139523" cy="48042"/>
            </a:xfrm>
            <a:custGeom>
              <a:avLst/>
              <a:gdLst>
                <a:gd name="connsiteX0" fmla="*/ 139524 w 139523"/>
                <a:gd name="connsiteY0" fmla="*/ 0 h 48042"/>
                <a:gd name="connsiteX1" fmla="*/ 99789 w 139523"/>
                <a:gd name="connsiteY1" fmla="*/ 13679 h 48042"/>
                <a:gd name="connsiteX2" fmla="*/ 65091 w 139523"/>
                <a:gd name="connsiteY2" fmla="*/ 25623 h 48042"/>
                <a:gd name="connsiteX3" fmla="*/ 52080 w 139523"/>
                <a:gd name="connsiteY3" fmla="*/ 30127 h 48042"/>
                <a:gd name="connsiteX4" fmla="*/ 39068 w 139523"/>
                <a:gd name="connsiteY4" fmla="*/ 34597 h 48042"/>
                <a:gd name="connsiteX5" fmla="*/ 39068 w 139523"/>
                <a:gd name="connsiteY5" fmla="*/ 34597 h 48042"/>
                <a:gd name="connsiteX6" fmla="*/ 26056 w 139523"/>
                <a:gd name="connsiteY6" fmla="*/ 39068 h 48042"/>
                <a:gd name="connsiteX7" fmla="*/ 13045 w 139523"/>
                <a:gd name="connsiteY7" fmla="*/ 43572 h 48042"/>
                <a:gd name="connsiteX8" fmla="*/ 0 w 139523"/>
                <a:gd name="connsiteY8" fmla="*/ 48043 h 48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523" h="48042">
                  <a:moveTo>
                    <a:pt x="139524" y="0"/>
                  </a:moveTo>
                  <a:lnTo>
                    <a:pt x="99789" y="13679"/>
                  </a:lnTo>
                  <a:lnTo>
                    <a:pt x="65091" y="25623"/>
                  </a:lnTo>
                  <a:lnTo>
                    <a:pt x="52080" y="30127"/>
                  </a:lnTo>
                  <a:lnTo>
                    <a:pt x="39068" y="34597"/>
                  </a:lnTo>
                  <a:lnTo>
                    <a:pt x="39068" y="34597"/>
                  </a:lnTo>
                  <a:lnTo>
                    <a:pt x="26056" y="39068"/>
                  </a:lnTo>
                  <a:lnTo>
                    <a:pt x="13045" y="43572"/>
                  </a:lnTo>
                  <a:lnTo>
                    <a:pt x="0" y="48043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Brīvforma: forma 360">
              <a:extLst>
                <a:ext uri="{FF2B5EF4-FFF2-40B4-BE49-F238E27FC236}">
                  <a16:creationId xmlns:a16="http://schemas.microsoft.com/office/drawing/2014/main" id="{01B1DE0A-3B19-7488-B901-EB7B387E70D0}"/>
                </a:ext>
              </a:extLst>
            </p:cNvPr>
            <p:cNvSpPr/>
            <p:nvPr/>
          </p:nvSpPr>
          <p:spPr>
            <a:xfrm>
              <a:off x="4557651" y="5335275"/>
              <a:ext cx="299632" cy="103158"/>
            </a:xfrm>
            <a:custGeom>
              <a:avLst/>
              <a:gdLst>
                <a:gd name="connsiteX0" fmla="*/ 299633 w 299632"/>
                <a:gd name="connsiteY0" fmla="*/ 0 h 103158"/>
                <a:gd name="connsiteX1" fmla="*/ 286588 w 299632"/>
                <a:gd name="connsiteY1" fmla="*/ 4471 h 103158"/>
                <a:gd name="connsiteX2" fmla="*/ 273610 w 299632"/>
                <a:gd name="connsiteY2" fmla="*/ 8975 h 103158"/>
                <a:gd name="connsiteX3" fmla="*/ 260565 w 299632"/>
                <a:gd name="connsiteY3" fmla="*/ 13445 h 103158"/>
                <a:gd name="connsiteX4" fmla="*/ 247553 w 299632"/>
                <a:gd name="connsiteY4" fmla="*/ 17916 h 103158"/>
                <a:gd name="connsiteX5" fmla="*/ 234542 w 299632"/>
                <a:gd name="connsiteY5" fmla="*/ 22420 h 103158"/>
                <a:gd name="connsiteX6" fmla="*/ 221530 w 299632"/>
                <a:gd name="connsiteY6" fmla="*/ 26891 h 103158"/>
                <a:gd name="connsiteX7" fmla="*/ 204181 w 299632"/>
                <a:gd name="connsiteY7" fmla="*/ 32863 h 103158"/>
                <a:gd name="connsiteX8" fmla="*/ 191170 w 299632"/>
                <a:gd name="connsiteY8" fmla="*/ 37367 h 103158"/>
                <a:gd name="connsiteX9" fmla="*/ 0 w 299632"/>
                <a:gd name="connsiteY9" fmla="*/ 103158 h 103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9632" h="103158">
                  <a:moveTo>
                    <a:pt x="299633" y="0"/>
                  </a:moveTo>
                  <a:lnTo>
                    <a:pt x="286588" y="4471"/>
                  </a:lnTo>
                  <a:lnTo>
                    <a:pt x="273610" y="8975"/>
                  </a:lnTo>
                  <a:lnTo>
                    <a:pt x="260565" y="13445"/>
                  </a:lnTo>
                  <a:lnTo>
                    <a:pt x="247553" y="17916"/>
                  </a:lnTo>
                  <a:lnTo>
                    <a:pt x="234542" y="22420"/>
                  </a:lnTo>
                  <a:lnTo>
                    <a:pt x="221530" y="26891"/>
                  </a:lnTo>
                  <a:lnTo>
                    <a:pt x="204181" y="32863"/>
                  </a:lnTo>
                  <a:lnTo>
                    <a:pt x="191170" y="37367"/>
                  </a:lnTo>
                  <a:lnTo>
                    <a:pt x="0" y="103158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Brīvforma: forma 361">
              <a:extLst>
                <a:ext uri="{FF2B5EF4-FFF2-40B4-BE49-F238E27FC236}">
                  <a16:creationId xmlns:a16="http://schemas.microsoft.com/office/drawing/2014/main" id="{3848B8D2-B477-A2E8-ADF7-AC4D416B97D6}"/>
                </a:ext>
              </a:extLst>
            </p:cNvPr>
            <p:cNvSpPr/>
            <p:nvPr/>
          </p:nvSpPr>
          <p:spPr>
            <a:xfrm>
              <a:off x="4943427" y="5238656"/>
              <a:ext cx="134719" cy="51712"/>
            </a:xfrm>
            <a:custGeom>
              <a:avLst/>
              <a:gdLst>
                <a:gd name="connsiteX0" fmla="*/ 0 w 134719"/>
                <a:gd name="connsiteY0" fmla="*/ 51713 h 51712"/>
                <a:gd name="connsiteX1" fmla="*/ 12845 w 134719"/>
                <a:gd name="connsiteY1" fmla="*/ 46775 h 51712"/>
                <a:gd name="connsiteX2" fmla="*/ 25690 w 134719"/>
                <a:gd name="connsiteY2" fmla="*/ 41837 h 51712"/>
                <a:gd name="connsiteX3" fmla="*/ 38534 w 134719"/>
                <a:gd name="connsiteY3" fmla="*/ 36899 h 51712"/>
                <a:gd name="connsiteX4" fmla="*/ 51412 w 134719"/>
                <a:gd name="connsiteY4" fmla="*/ 31962 h 51712"/>
                <a:gd name="connsiteX5" fmla="*/ 85676 w 134719"/>
                <a:gd name="connsiteY5" fmla="*/ 18817 h 51712"/>
                <a:gd name="connsiteX6" fmla="*/ 134720 w 134719"/>
                <a:gd name="connsiteY6" fmla="*/ 0 h 51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719" h="51712">
                  <a:moveTo>
                    <a:pt x="0" y="51713"/>
                  </a:moveTo>
                  <a:lnTo>
                    <a:pt x="12845" y="46775"/>
                  </a:lnTo>
                  <a:lnTo>
                    <a:pt x="25690" y="41837"/>
                  </a:lnTo>
                  <a:lnTo>
                    <a:pt x="38534" y="36899"/>
                  </a:lnTo>
                  <a:lnTo>
                    <a:pt x="51412" y="31962"/>
                  </a:lnTo>
                  <a:lnTo>
                    <a:pt x="85676" y="18817"/>
                  </a:lnTo>
                  <a:lnTo>
                    <a:pt x="134720" y="0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Brīvforma: forma 362">
              <a:extLst>
                <a:ext uri="{FF2B5EF4-FFF2-40B4-BE49-F238E27FC236}">
                  <a16:creationId xmlns:a16="http://schemas.microsoft.com/office/drawing/2014/main" id="{3668B8E7-5B1C-0A8C-137C-CF9446C9C282}"/>
                </a:ext>
              </a:extLst>
            </p:cNvPr>
            <p:cNvSpPr/>
            <p:nvPr/>
          </p:nvSpPr>
          <p:spPr>
            <a:xfrm>
              <a:off x="4557651" y="5339679"/>
              <a:ext cx="257262" cy="98754"/>
            </a:xfrm>
            <a:custGeom>
              <a:avLst/>
              <a:gdLst>
                <a:gd name="connsiteX0" fmla="*/ 257262 w 257262"/>
                <a:gd name="connsiteY0" fmla="*/ 0 h 98754"/>
                <a:gd name="connsiteX1" fmla="*/ 244417 w 257262"/>
                <a:gd name="connsiteY1" fmla="*/ 4938 h 98754"/>
                <a:gd name="connsiteX2" fmla="*/ 231572 w 257262"/>
                <a:gd name="connsiteY2" fmla="*/ 9875 h 98754"/>
                <a:gd name="connsiteX3" fmla="*/ 218728 w 257262"/>
                <a:gd name="connsiteY3" fmla="*/ 14813 h 98754"/>
                <a:gd name="connsiteX4" fmla="*/ 201579 w 257262"/>
                <a:gd name="connsiteY4" fmla="*/ 21386 h 98754"/>
                <a:gd name="connsiteX5" fmla="*/ 188734 w 257262"/>
                <a:gd name="connsiteY5" fmla="*/ 26323 h 98754"/>
                <a:gd name="connsiteX6" fmla="*/ 0 w 257262"/>
                <a:gd name="connsiteY6" fmla="*/ 98754 h 98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7262" h="98754">
                  <a:moveTo>
                    <a:pt x="257262" y="0"/>
                  </a:moveTo>
                  <a:lnTo>
                    <a:pt x="244417" y="4938"/>
                  </a:lnTo>
                  <a:lnTo>
                    <a:pt x="231572" y="9875"/>
                  </a:lnTo>
                  <a:lnTo>
                    <a:pt x="218728" y="14813"/>
                  </a:lnTo>
                  <a:lnTo>
                    <a:pt x="201579" y="21386"/>
                  </a:lnTo>
                  <a:lnTo>
                    <a:pt x="188734" y="26323"/>
                  </a:lnTo>
                  <a:lnTo>
                    <a:pt x="0" y="98754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Brīvforma: forma 363">
              <a:extLst>
                <a:ext uri="{FF2B5EF4-FFF2-40B4-BE49-F238E27FC236}">
                  <a16:creationId xmlns:a16="http://schemas.microsoft.com/office/drawing/2014/main" id="{CDB1F191-DFAF-4A2E-F942-43CEA1F6F505}"/>
                </a:ext>
              </a:extLst>
            </p:cNvPr>
            <p:cNvSpPr/>
            <p:nvPr/>
          </p:nvSpPr>
          <p:spPr>
            <a:xfrm>
              <a:off x="4557651" y="5438434"/>
              <a:ext cx="548053" cy="467"/>
            </a:xfrm>
            <a:custGeom>
              <a:avLst/>
              <a:gdLst>
                <a:gd name="connsiteX0" fmla="*/ 0 w 548053"/>
                <a:gd name="connsiteY0" fmla="*/ 0 h 467"/>
                <a:gd name="connsiteX1" fmla="*/ 548054 w 548053"/>
                <a:gd name="connsiteY1" fmla="*/ 467 h 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48053" h="467">
                  <a:moveTo>
                    <a:pt x="0" y="0"/>
                  </a:moveTo>
                  <a:lnTo>
                    <a:pt x="548054" y="467"/>
                  </a:lnTo>
                </a:path>
              </a:pathLst>
            </a:custGeom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Brīvforma: forma 364">
              <a:extLst>
                <a:ext uri="{FF2B5EF4-FFF2-40B4-BE49-F238E27FC236}">
                  <a16:creationId xmlns:a16="http://schemas.microsoft.com/office/drawing/2014/main" id="{593E40C3-E48C-468F-5E92-19B7C84F72DB}"/>
                </a:ext>
              </a:extLst>
            </p:cNvPr>
            <p:cNvSpPr/>
            <p:nvPr/>
          </p:nvSpPr>
          <p:spPr>
            <a:xfrm>
              <a:off x="4902123" y="5444472"/>
              <a:ext cx="6872" cy="100"/>
            </a:xfrm>
            <a:custGeom>
              <a:avLst/>
              <a:gdLst>
                <a:gd name="connsiteX0" fmla="*/ 0 w 6872"/>
                <a:gd name="connsiteY0" fmla="*/ 0 h 100"/>
                <a:gd name="connsiteX1" fmla="*/ 4571 w 6872"/>
                <a:gd name="connsiteY1" fmla="*/ 67 h 100"/>
                <a:gd name="connsiteX2" fmla="*/ 6873 w 6872"/>
                <a:gd name="connsiteY2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72" h="100">
                  <a:moveTo>
                    <a:pt x="0" y="0"/>
                  </a:moveTo>
                  <a:lnTo>
                    <a:pt x="4571" y="67"/>
                  </a:lnTo>
                  <a:lnTo>
                    <a:pt x="6873" y="100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Brīvforma: forma 365">
              <a:extLst>
                <a:ext uri="{FF2B5EF4-FFF2-40B4-BE49-F238E27FC236}">
                  <a16:creationId xmlns:a16="http://schemas.microsoft.com/office/drawing/2014/main" id="{57E03DFE-A598-61EE-2095-2DC7DE229F79}"/>
                </a:ext>
              </a:extLst>
            </p:cNvPr>
            <p:cNvSpPr/>
            <p:nvPr/>
          </p:nvSpPr>
          <p:spPr>
            <a:xfrm>
              <a:off x="4943393" y="5445173"/>
              <a:ext cx="161209" cy="2835"/>
            </a:xfrm>
            <a:custGeom>
              <a:avLst/>
              <a:gdLst>
                <a:gd name="connsiteX0" fmla="*/ 0 w 161209"/>
                <a:gd name="connsiteY0" fmla="*/ 0 h 2835"/>
                <a:gd name="connsiteX1" fmla="*/ 13746 w 161209"/>
                <a:gd name="connsiteY1" fmla="*/ 234 h 2835"/>
                <a:gd name="connsiteX2" fmla="*/ 27491 w 161209"/>
                <a:gd name="connsiteY2" fmla="*/ 500 h 2835"/>
                <a:gd name="connsiteX3" fmla="*/ 41270 w 161209"/>
                <a:gd name="connsiteY3" fmla="*/ 734 h 2835"/>
                <a:gd name="connsiteX4" fmla="*/ 55016 w 161209"/>
                <a:gd name="connsiteY4" fmla="*/ 968 h 2835"/>
                <a:gd name="connsiteX5" fmla="*/ 68794 w 161209"/>
                <a:gd name="connsiteY5" fmla="*/ 1201 h 2835"/>
                <a:gd name="connsiteX6" fmla="*/ 82540 w 161209"/>
                <a:gd name="connsiteY6" fmla="*/ 1435 h 2835"/>
                <a:gd name="connsiteX7" fmla="*/ 119239 w 161209"/>
                <a:gd name="connsiteY7" fmla="*/ 2068 h 2835"/>
                <a:gd name="connsiteX8" fmla="*/ 161210 w 161209"/>
                <a:gd name="connsiteY8" fmla="*/ 2836 h 2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1209" h="2835">
                  <a:moveTo>
                    <a:pt x="0" y="0"/>
                  </a:moveTo>
                  <a:lnTo>
                    <a:pt x="13746" y="234"/>
                  </a:lnTo>
                  <a:lnTo>
                    <a:pt x="27491" y="500"/>
                  </a:lnTo>
                  <a:lnTo>
                    <a:pt x="41270" y="734"/>
                  </a:lnTo>
                  <a:lnTo>
                    <a:pt x="55016" y="968"/>
                  </a:lnTo>
                  <a:lnTo>
                    <a:pt x="68794" y="1201"/>
                  </a:lnTo>
                  <a:lnTo>
                    <a:pt x="82540" y="1435"/>
                  </a:lnTo>
                  <a:lnTo>
                    <a:pt x="119239" y="2068"/>
                  </a:lnTo>
                  <a:lnTo>
                    <a:pt x="161210" y="2836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Brīvforma: forma 366">
              <a:extLst>
                <a:ext uri="{FF2B5EF4-FFF2-40B4-BE49-F238E27FC236}">
                  <a16:creationId xmlns:a16="http://schemas.microsoft.com/office/drawing/2014/main" id="{766E8F52-150F-DE0B-BC8F-601C2200F35A}"/>
                </a:ext>
              </a:extLst>
            </p:cNvPr>
            <p:cNvSpPr/>
            <p:nvPr/>
          </p:nvSpPr>
          <p:spPr>
            <a:xfrm>
              <a:off x="4557651" y="5438434"/>
              <a:ext cx="316948" cy="5538"/>
            </a:xfrm>
            <a:custGeom>
              <a:avLst/>
              <a:gdLst>
                <a:gd name="connsiteX0" fmla="*/ 316948 w 316948"/>
                <a:gd name="connsiteY0" fmla="*/ 5538 h 5538"/>
                <a:gd name="connsiteX1" fmla="*/ 303169 w 316948"/>
                <a:gd name="connsiteY1" fmla="*/ 5305 h 5538"/>
                <a:gd name="connsiteX2" fmla="*/ 289424 w 316948"/>
                <a:gd name="connsiteY2" fmla="*/ 5071 h 5538"/>
                <a:gd name="connsiteX3" fmla="*/ 275678 w 316948"/>
                <a:gd name="connsiteY3" fmla="*/ 4838 h 5538"/>
                <a:gd name="connsiteX4" fmla="*/ 261899 w 316948"/>
                <a:gd name="connsiteY4" fmla="*/ 4571 h 5538"/>
                <a:gd name="connsiteX5" fmla="*/ 248154 w 316948"/>
                <a:gd name="connsiteY5" fmla="*/ 4337 h 5538"/>
                <a:gd name="connsiteX6" fmla="*/ 234375 w 316948"/>
                <a:gd name="connsiteY6" fmla="*/ 4104 h 5538"/>
                <a:gd name="connsiteX7" fmla="*/ 216025 w 316948"/>
                <a:gd name="connsiteY7" fmla="*/ 3770 h 5538"/>
                <a:gd name="connsiteX8" fmla="*/ 202280 w 316948"/>
                <a:gd name="connsiteY8" fmla="*/ 3536 h 5538"/>
                <a:gd name="connsiteX9" fmla="*/ 0 w 316948"/>
                <a:gd name="connsiteY9" fmla="*/ 0 h 5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948" h="5538">
                  <a:moveTo>
                    <a:pt x="316948" y="5538"/>
                  </a:moveTo>
                  <a:lnTo>
                    <a:pt x="303169" y="5305"/>
                  </a:lnTo>
                  <a:lnTo>
                    <a:pt x="289424" y="5071"/>
                  </a:lnTo>
                  <a:lnTo>
                    <a:pt x="275678" y="4838"/>
                  </a:lnTo>
                  <a:lnTo>
                    <a:pt x="261899" y="4571"/>
                  </a:lnTo>
                  <a:lnTo>
                    <a:pt x="248154" y="4337"/>
                  </a:lnTo>
                  <a:lnTo>
                    <a:pt x="234375" y="4104"/>
                  </a:lnTo>
                  <a:lnTo>
                    <a:pt x="216025" y="3770"/>
                  </a:lnTo>
                  <a:lnTo>
                    <a:pt x="202280" y="3536"/>
                  </a:lnTo>
                  <a:lnTo>
                    <a:pt x="0" y="0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Brīvforma: forma 367">
              <a:extLst>
                <a:ext uri="{FF2B5EF4-FFF2-40B4-BE49-F238E27FC236}">
                  <a16:creationId xmlns:a16="http://schemas.microsoft.com/office/drawing/2014/main" id="{AA7FC27B-A219-8533-C0F0-4D5426274B6F}"/>
                </a:ext>
              </a:extLst>
            </p:cNvPr>
            <p:cNvSpPr/>
            <p:nvPr/>
          </p:nvSpPr>
          <p:spPr>
            <a:xfrm>
              <a:off x="4902090" y="5432262"/>
              <a:ext cx="9074" cy="166"/>
            </a:xfrm>
            <a:custGeom>
              <a:avLst/>
              <a:gdLst>
                <a:gd name="connsiteX0" fmla="*/ 0 w 9074"/>
                <a:gd name="connsiteY0" fmla="*/ 167 h 166"/>
                <a:gd name="connsiteX1" fmla="*/ 4604 w 9074"/>
                <a:gd name="connsiteY1" fmla="*/ 100 h 166"/>
                <a:gd name="connsiteX2" fmla="*/ 9075 w 9074"/>
                <a:gd name="connsiteY2" fmla="*/ 0 h 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74" h="166">
                  <a:moveTo>
                    <a:pt x="0" y="167"/>
                  </a:moveTo>
                  <a:lnTo>
                    <a:pt x="4604" y="100"/>
                  </a:lnTo>
                  <a:lnTo>
                    <a:pt x="9075" y="0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Brīvforma: forma 368">
              <a:extLst>
                <a:ext uri="{FF2B5EF4-FFF2-40B4-BE49-F238E27FC236}">
                  <a16:creationId xmlns:a16="http://schemas.microsoft.com/office/drawing/2014/main" id="{71A41BC0-EC94-529C-B0CA-3CB7DBB4621A}"/>
                </a:ext>
              </a:extLst>
            </p:cNvPr>
            <p:cNvSpPr/>
            <p:nvPr/>
          </p:nvSpPr>
          <p:spPr>
            <a:xfrm>
              <a:off x="4957139" y="5428725"/>
              <a:ext cx="157973" cy="2735"/>
            </a:xfrm>
            <a:custGeom>
              <a:avLst/>
              <a:gdLst>
                <a:gd name="connsiteX0" fmla="*/ 157974 w 157973"/>
                <a:gd name="connsiteY0" fmla="*/ 0 h 2735"/>
                <a:gd name="connsiteX1" fmla="*/ 105494 w 157973"/>
                <a:gd name="connsiteY1" fmla="*/ 901 h 2735"/>
                <a:gd name="connsiteX2" fmla="*/ 68795 w 157973"/>
                <a:gd name="connsiteY2" fmla="*/ 1535 h 2735"/>
                <a:gd name="connsiteX3" fmla="*/ 55049 w 157973"/>
                <a:gd name="connsiteY3" fmla="*/ 1768 h 2735"/>
                <a:gd name="connsiteX4" fmla="*/ 41270 w 157973"/>
                <a:gd name="connsiteY4" fmla="*/ 2002 h 2735"/>
                <a:gd name="connsiteX5" fmla="*/ 27491 w 157973"/>
                <a:gd name="connsiteY5" fmla="*/ 2269 h 2735"/>
                <a:gd name="connsiteX6" fmla="*/ 13746 w 157973"/>
                <a:gd name="connsiteY6" fmla="*/ 2502 h 2735"/>
                <a:gd name="connsiteX7" fmla="*/ 13746 w 157973"/>
                <a:gd name="connsiteY7" fmla="*/ 2502 h 2735"/>
                <a:gd name="connsiteX8" fmla="*/ 0 w 157973"/>
                <a:gd name="connsiteY8" fmla="*/ 2736 h 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973" h="2735">
                  <a:moveTo>
                    <a:pt x="157974" y="0"/>
                  </a:moveTo>
                  <a:lnTo>
                    <a:pt x="105494" y="901"/>
                  </a:lnTo>
                  <a:lnTo>
                    <a:pt x="68795" y="1535"/>
                  </a:lnTo>
                  <a:lnTo>
                    <a:pt x="55049" y="1768"/>
                  </a:lnTo>
                  <a:lnTo>
                    <a:pt x="41270" y="2002"/>
                  </a:lnTo>
                  <a:lnTo>
                    <a:pt x="27491" y="2269"/>
                  </a:lnTo>
                  <a:lnTo>
                    <a:pt x="13746" y="2502"/>
                  </a:lnTo>
                  <a:lnTo>
                    <a:pt x="13746" y="2502"/>
                  </a:lnTo>
                  <a:lnTo>
                    <a:pt x="0" y="2736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Brīvforma: forma 369">
              <a:extLst>
                <a:ext uri="{FF2B5EF4-FFF2-40B4-BE49-F238E27FC236}">
                  <a16:creationId xmlns:a16="http://schemas.microsoft.com/office/drawing/2014/main" id="{F3A1D87C-4AD3-9B7C-E7DA-F9270E69C61F}"/>
                </a:ext>
              </a:extLst>
            </p:cNvPr>
            <p:cNvSpPr/>
            <p:nvPr/>
          </p:nvSpPr>
          <p:spPr>
            <a:xfrm>
              <a:off x="4557651" y="5432896"/>
              <a:ext cx="316914" cy="5538"/>
            </a:xfrm>
            <a:custGeom>
              <a:avLst/>
              <a:gdLst>
                <a:gd name="connsiteX0" fmla="*/ 316915 w 316914"/>
                <a:gd name="connsiteY0" fmla="*/ 0 h 5538"/>
                <a:gd name="connsiteX1" fmla="*/ 303169 w 316914"/>
                <a:gd name="connsiteY1" fmla="*/ 234 h 5538"/>
                <a:gd name="connsiteX2" fmla="*/ 289390 w 316914"/>
                <a:gd name="connsiteY2" fmla="*/ 500 h 5538"/>
                <a:gd name="connsiteX3" fmla="*/ 275645 w 316914"/>
                <a:gd name="connsiteY3" fmla="*/ 734 h 5538"/>
                <a:gd name="connsiteX4" fmla="*/ 261899 w 316914"/>
                <a:gd name="connsiteY4" fmla="*/ 968 h 5538"/>
                <a:gd name="connsiteX5" fmla="*/ 248120 w 316914"/>
                <a:gd name="connsiteY5" fmla="*/ 1201 h 5538"/>
                <a:gd name="connsiteX6" fmla="*/ 234375 w 316914"/>
                <a:gd name="connsiteY6" fmla="*/ 1468 h 5538"/>
                <a:gd name="connsiteX7" fmla="*/ 216025 w 316914"/>
                <a:gd name="connsiteY7" fmla="*/ 1768 h 5538"/>
                <a:gd name="connsiteX8" fmla="*/ 202246 w 316914"/>
                <a:gd name="connsiteY8" fmla="*/ 2002 h 5538"/>
                <a:gd name="connsiteX9" fmla="*/ 0 w 316914"/>
                <a:gd name="connsiteY9" fmla="*/ 5538 h 5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914" h="5538">
                  <a:moveTo>
                    <a:pt x="316915" y="0"/>
                  </a:moveTo>
                  <a:lnTo>
                    <a:pt x="303169" y="234"/>
                  </a:lnTo>
                  <a:lnTo>
                    <a:pt x="289390" y="500"/>
                  </a:lnTo>
                  <a:lnTo>
                    <a:pt x="275645" y="734"/>
                  </a:lnTo>
                  <a:lnTo>
                    <a:pt x="261899" y="968"/>
                  </a:lnTo>
                  <a:lnTo>
                    <a:pt x="248120" y="1201"/>
                  </a:lnTo>
                  <a:lnTo>
                    <a:pt x="234375" y="1468"/>
                  </a:lnTo>
                  <a:lnTo>
                    <a:pt x="216025" y="1768"/>
                  </a:lnTo>
                  <a:lnTo>
                    <a:pt x="202246" y="2002"/>
                  </a:lnTo>
                  <a:lnTo>
                    <a:pt x="0" y="5538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Brīvforma: forma 370">
              <a:extLst>
                <a:ext uri="{FF2B5EF4-FFF2-40B4-BE49-F238E27FC236}">
                  <a16:creationId xmlns:a16="http://schemas.microsoft.com/office/drawing/2014/main" id="{B3A02AA9-2D28-5BB0-2F66-4F2FA3080E75}"/>
                </a:ext>
              </a:extLst>
            </p:cNvPr>
            <p:cNvSpPr/>
            <p:nvPr/>
          </p:nvSpPr>
          <p:spPr>
            <a:xfrm>
              <a:off x="4557651" y="5438434"/>
              <a:ext cx="514857" cy="187866"/>
            </a:xfrm>
            <a:custGeom>
              <a:avLst/>
              <a:gdLst>
                <a:gd name="connsiteX0" fmla="*/ 0 w 514857"/>
                <a:gd name="connsiteY0" fmla="*/ 0 h 187866"/>
                <a:gd name="connsiteX1" fmla="*/ 514857 w 514857"/>
                <a:gd name="connsiteY1" fmla="*/ 187867 h 187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14857" h="187866">
                  <a:moveTo>
                    <a:pt x="0" y="0"/>
                  </a:moveTo>
                  <a:lnTo>
                    <a:pt x="514857" y="187867"/>
                  </a:lnTo>
                </a:path>
              </a:pathLst>
            </a:custGeom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Brīvforma: forma 371">
              <a:extLst>
                <a:ext uri="{FF2B5EF4-FFF2-40B4-BE49-F238E27FC236}">
                  <a16:creationId xmlns:a16="http://schemas.microsoft.com/office/drawing/2014/main" id="{40C8332E-41D8-42D9-AD04-1C212CC36408}"/>
                </a:ext>
              </a:extLst>
            </p:cNvPr>
            <p:cNvSpPr/>
            <p:nvPr/>
          </p:nvSpPr>
          <p:spPr>
            <a:xfrm>
              <a:off x="4896618" y="5568549"/>
              <a:ext cx="171719" cy="65925"/>
            </a:xfrm>
            <a:custGeom>
              <a:avLst/>
              <a:gdLst>
                <a:gd name="connsiteX0" fmla="*/ 171719 w 171719"/>
                <a:gd name="connsiteY0" fmla="*/ 65925 h 65925"/>
                <a:gd name="connsiteX1" fmla="*/ 0 w 171719"/>
                <a:gd name="connsiteY1" fmla="*/ 0 h 65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1719" h="65925">
                  <a:moveTo>
                    <a:pt x="171719" y="65925"/>
                  </a:moveTo>
                  <a:lnTo>
                    <a:pt x="0" y="0"/>
                  </a:lnTo>
                </a:path>
              </a:pathLst>
            </a:custGeom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Brīvforma: forma 372">
              <a:extLst>
                <a:ext uri="{FF2B5EF4-FFF2-40B4-BE49-F238E27FC236}">
                  <a16:creationId xmlns:a16="http://schemas.microsoft.com/office/drawing/2014/main" id="{10E125AA-C476-AFB6-2A76-84B25B4EC8FC}"/>
                </a:ext>
              </a:extLst>
            </p:cNvPr>
            <p:cNvSpPr/>
            <p:nvPr/>
          </p:nvSpPr>
          <p:spPr>
            <a:xfrm>
              <a:off x="4557651" y="5438434"/>
              <a:ext cx="304703" cy="116970"/>
            </a:xfrm>
            <a:custGeom>
              <a:avLst/>
              <a:gdLst>
                <a:gd name="connsiteX0" fmla="*/ 304704 w 304703"/>
                <a:gd name="connsiteY0" fmla="*/ 116971 h 116970"/>
                <a:gd name="connsiteX1" fmla="*/ 0 w 304703"/>
                <a:gd name="connsiteY1" fmla="*/ 0 h 116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4703" h="116970">
                  <a:moveTo>
                    <a:pt x="304704" y="116971"/>
                  </a:moveTo>
                  <a:lnTo>
                    <a:pt x="0" y="0"/>
                  </a:lnTo>
                </a:path>
              </a:pathLst>
            </a:custGeom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Brīvforma: forma 373">
              <a:extLst>
                <a:ext uri="{FF2B5EF4-FFF2-40B4-BE49-F238E27FC236}">
                  <a16:creationId xmlns:a16="http://schemas.microsoft.com/office/drawing/2014/main" id="{99E72161-27D3-4F4E-40E0-D538645FCA6E}"/>
                </a:ext>
              </a:extLst>
            </p:cNvPr>
            <p:cNvSpPr/>
            <p:nvPr/>
          </p:nvSpPr>
          <p:spPr>
            <a:xfrm>
              <a:off x="4922642" y="5564112"/>
              <a:ext cx="162177" cy="55849"/>
            </a:xfrm>
            <a:custGeom>
              <a:avLst/>
              <a:gdLst>
                <a:gd name="connsiteX0" fmla="*/ 0 w 162177"/>
                <a:gd name="connsiteY0" fmla="*/ 0 h 55849"/>
                <a:gd name="connsiteX1" fmla="*/ 13012 w 162177"/>
                <a:gd name="connsiteY1" fmla="*/ 4471 h 55849"/>
                <a:gd name="connsiteX2" fmla="*/ 26023 w 162177"/>
                <a:gd name="connsiteY2" fmla="*/ 8975 h 55849"/>
                <a:gd name="connsiteX3" fmla="*/ 39035 w 162177"/>
                <a:gd name="connsiteY3" fmla="*/ 13445 h 55849"/>
                <a:gd name="connsiteX4" fmla="*/ 52046 w 162177"/>
                <a:gd name="connsiteY4" fmla="*/ 17916 h 55849"/>
                <a:gd name="connsiteX5" fmla="*/ 65058 w 162177"/>
                <a:gd name="connsiteY5" fmla="*/ 22420 h 55849"/>
                <a:gd name="connsiteX6" fmla="*/ 78069 w 162177"/>
                <a:gd name="connsiteY6" fmla="*/ 26891 h 55849"/>
                <a:gd name="connsiteX7" fmla="*/ 112800 w 162177"/>
                <a:gd name="connsiteY7" fmla="*/ 38834 h 55849"/>
                <a:gd name="connsiteX8" fmla="*/ 162177 w 162177"/>
                <a:gd name="connsiteY8" fmla="*/ 55850 h 55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177" h="55849">
                  <a:moveTo>
                    <a:pt x="0" y="0"/>
                  </a:moveTo>
                  <a:lnTo>
                    <a:pt x="13012" y="4471"/>
                  </a:lnTo>
                  <a:lnTo>
                    <a:pt x="26023" y="8975"/>
                  </a:lnTo>
                  <a:lnTo>
                    <a:pt x="39035" y="13445"/>
                  </a:lnTo>
                  <a:lnTo>
                    <a:pt x="52046" y="17916"/>
                  </a:lnTo>
                  <a:lnTo>
                    <a:pt x="65058" y="22420"/>
                  </a:lnTo>
                  <a:lnTo>
                    <a:pt x="78069" y="26891"/>
                  </a:lnTo>
                  <a:lnTo>
                    <a:pt x="112800" y="38834"/>
                  </a:lnTo>
                  <a:lnTo>
                    <a:pt x="162177" y="55850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Brīvforma: forma 374">
              <a:extLst>
                <a:ext uri="{FF2B5EF4-FFF2-40B4-BE49-F238E27FC236}">
                  <a16:creationId xmlns:a16="http://schemas.microsoft.com/office/drawing/2014/main" id="{B2565A89-CA00-38E0-033A-90524EDFF988}"/>
                </a:ext>
              </a:extLst>
            </p:cNvPr>
            <p:cNvSpPr/>
            <p:nvPr/>
          </p:nvSpPr>
          <p:spPr>
            <a:xfrm>
              <a:off x="4557651" y="5438434"/>
              <a:ext cx="299899" cy="103258"/>
            </a:xfrm>
            <a:custGeom>
              <a:avLst/>
              <a:gdLst>
                <a:gd name="connsiteX0" fmla="*/ 299900 w 299899"/>
                <a:gd name="connsiteY0" fmla="*/ 103258 h 103258"/>
                <a:gd name="connsiteX1" fmla="*/ 286888 w 299899"/>
                <a:gd name="connsiteY1" fmla="*/ 98788 h 103258"/>
                <a:gd name="connsiteX2" fmla="*/ 273877 w 299899"/>
                <a:gd name="connsiteY2" fmla="*/ 94317 h 103258"/>
                <a:gd name="connsiteX3" fmla="*/ 260865 w 299899"/>
                <a:gd name="connsiteY3" fmla="*/ 89813 h 103258"/>
                <a:gd name="connsiteX4" fmla="*/ 247854 w 299899"/>
                <a:gd name="connsiteY4" fmla="*/ 85343 h 103258"/>
                <a:gd name="connsiteX5" fmla="*/ 234842 w 299899"/>
                <a:gd name="connsiteY5" fmla="*/ 80872 h 103258"/>
                <a:gd name="connsiteX6" fmla="*/ 221830 w 299899"/>
                <a:gd name="connsiteY6" fmla="*/ 76368 h 103258"/>
                <a:gd name="connsiteX7" fmla="*/ 204448 w 299899"/>
                <a:gd name="connsiteY7" fmla="*/ 70396 h 103258"/>
                <a:gd name="connsiteX8" fmla="*/ 191437 w 299899"/>
                <a:gd name="connsiteY8" fmla="*/ 65925 h 103258"/>
                <a:gd name="connsiteX9" fmla="*/ 0 w 299899"/>
                <a:gd name="connsiteY9" fmla="*/ 0 h 10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9899" h="103258">
                  <a:moveTo>
                    <a:pt x="299900" y="103258"/>
                  </a:moveTo>
                  <a:lnTo>
                    <a:pt x="286888" y="98788"/>
                  </a:lnTo>
                  <a:lnTo>
                    <a:pt x="273877" y="94317"/>
                  </a:lnTo>
                  <a:lnTo>
                    <a:pt x="260865" y="89813"/>
                  </a:lnTo>
                  <a:lnTo>
                    <a:pt x="247854" y="85343"/>
                  </a:lnTo>
                  <a:lnTo>
                    <a:pt x="234842" y="80872"/>
                  </a:lnTo>
                  <a:lnTo>
                    <a:pt x="221830" y="76368"/>
                  </a:lnTo>
                  <a:lnTo>
                    <a:pt x="204448" y="70396"/>
                  </a:lnTo>
                  <a:lnTo>
                    <a:pt x="191437" y="65925"/>
                  </a:lnTo>
                  <a:lnTo>
                    <a:pt x="0" y="0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Brīvforma: forma 375">
              <a:extLst>
                <a:ext uri="{FF2B5EF4-FFF2-40B4-BE49-F238E27FC236}">
                  <a16:creationId xmlns:a16="http://schemas.microsoft.com/office/drawing/2014/main" id="{FF24CE34-55EA-01F8-BFF3-6882142E5E82}"/>
                </a:ext>
              </a:extLst>
            </p:cNvPr>
            <p:cNvSpPr/>
            <p:nvPr/>
          </p:nvSpPr>
          <p:spPr>
            <a:xfrm>
              <a:off x="4212744" y="5094795"/>
              <a:ext cx="693933" cy="691080"/>
            </a:xfrm>
            <a:custGeom>
              <a:avLst/>
              <a:gdLst>
                <a:gd name="connsiteX0" fmla="*/ 693837 w 693933"/>
                <a:gd name="connsiteY0" fmla="*/ 337471 h 691080"/>
                <a:gd name="connsiteX1" fmla="*/ 693837 w 693933"/>
                <a:gd name="connsiteY1" fmla="*/ 337471 h 691080"/>
                <a:gd name="connsiteX2" fmla="*/ 689267 w 693933"/>
                <a:gd name="connsiteY2" fmla="*/ 337471 h 691080"/>
                <a:gd name="connsiteX3" fmla="*/ 684662 w 693933"/>
                <a:gd name="connsiteY3" fmla="*/ 337471 h 691080"/>
                <a:gd name="connsiteX4" fmla="*/ 680092 w 693933"/>
                <a:gd name="connsiteY4" fmla="*/ 337471 h 691080"/>
                <a:gd name="connsiteX5" fmla="*/ 675488 w 693933"/>
                <a:gd name="connsiteY5" fmla="*/ 337471 h 691080"/>
                <a:gd name="connsiteX6" fmla="*/ 670917 w 693933"/>
                <a:gd name="connsiteY6" fmla="*/ 337471 h 691080"/>
                <a:gd name="connsiteX7" fmla="*/ 661742 w 693933"/>
                <a:gd name="connsiteY7" fmla="*/ 337471 h 691080"/>
                <a:gd name="connsiteX8" fmla="*/ 644460 w 693933"/>
                <a:gd name="connsiteY8" fmla="*/ 239817 h 691080"/>
                <a:gd name="connsiteX9" fmla="*/ 653134 w 693933"/>
                <a:gd name="connsiteY9" fmla="*/ 236848 h 691080"/>
                <a:gd name="connsiteX10" fmla="*/ 657472 w 693933"/>
                <a:gd name="connsiteY10" fmla="*/ 235346 h 691080"/>
                <a:gd name="connsiteX11" fmla="*/ 661809 w 693933"/>
                <a:gd name="connsiteY11" fmla="*/ 233845 h 691080"/>
                <a:gd name="connsiteX12" fmla="*/ 666146 w 693933"/>
                <a:gd name="connsiteY12" fmla="*/ 232344 h 691080"/>
                <a:gd name="connsiteX13" fmla="*/ 670483 w 693933"/>
                <a:gd name="connsiteY13" fmla="*/ 230843 h 691080"/>
                <a:gd name="connsiteX14" fmla="*/ 674820 w 693933"/>
                <a:gd name="connsiteY14" fmla="*/ 229341 h 691080"/>
                <a:gd name="connsiteX15" fmla="*/ 672885 w 693933"/>
                <a:gd name="connsiteY15" fmla="*/ 223836 h 691080"/>
                <a:gd name="connsiteX16" fmla="*/ 670650 w 693933"/>
                <a:gd name="connsiteY16" fmla="*/ 217898 h 691080"/>
                <a:gd name="connsiteX17" fmla="*/ 662076 w 693933"/>
                <a:gd name="connsiteY17" fmla="*/ 221234 h 691080"/>
                <a:gd name="connsiteX18" fmla="*/ 657772 w 693933"/>
                <a:gd name="connsiteY18" fmla="*/ 222869 h 691080"/>
                <a:gd name="connsiteX19" fmla="*/ 653501 w 693933"/>
                <a:gd name="connsiteY19" fmla="*/ 224537 h 691080"/>
                <a:gd name="connsiteX20" fmla="*/ 649231 w 693933"/>
                <a:gd name="connsiteY20" fmla="*/ 226172 h 691080"/>
                <a:gd name="connsiteX21" fmla="*/ 649231 w 693933"/>
                <a:gd name="connsiteY21" fmla="*/ 226172 h 691080"/>
                <a:gd name="connsiteX22" fmla="*/ 640657 w 693933"/>
                <a:gd name="connsiteY22" fmla="*/ 229508 h 691080"/>
                <a:gd name="connsiteX23" fmla="*/ 627812 w 693933"/>
                <a:gd name="connsiteY23" fmla="*/ 234446 h 691080"/>
                <a:gd name="connsiteX24" fmla="*/ 614967 w 693933"/>
                <a:gd name="connsiteY24" fmla="*/ 239383 h 691080"/>
                <a:gd name="connsiteX25" fmla="*/ 602289 w 693933"/>
                <a:gd name="connsiteY25" fmla="*/ 244788 h 691080"/>
                <a:gd name="connsiteX26" fmla="*/ 558917 w 693933"/>
                <a:gd name="connsiteY26" fmla="*/ 170322 h 691080"/>
                <a:gd name="connsiteX27" fmla="*/ 569594 w 693933"/>
                <a:gd name="connsiteY27" fmla="*/ 161648 h 691080"/>
                <a:gd name="connsiteX28" fmla="*/ 580303 w 693933"/>
                <a:gd name="connsiteY28" fmla="*/ 153007 h 691080"/>
                <a:gd name="connsiteX29" fmla="*/ 590979 w 693933"/>
                <a:gd name="connsiteY29" fmla="*/ 144366 h 691080"/>
                <a:gd name="connsiteX30" fmla="*/ 598119 w 693933"/>
                <a:gd name="connsiteY30" fmla="*/ 138560 h 691080"/>
                <a:gd name="connsiteX31" fmla="*/ 601689 w 693933"/>
                <a:gd name="connsiteY31" fmla="*/ 135691 h 691080"/>
                <a:gd name="connsiteX32" fmla="*/ 605259 w 693933"/>
                <a:gd name="connsiteY32" fmla="*/ 132789 h 691080"/>
                <a:gd name="connsiteX33" fmla="*/ 608829 w 693933"/>
                <a:gd name="connsiteY33" fmla="*/ 129919 h 691080"/>
                <a:gd name="connsiteX34" fmla="*/ 612398 w 693933"/>
                <a:gd name="connsiteY34" fmla="*/ 127017 h 691080"/>
                <a:gd name="connsiteX35" fmla="*/ 615935 w 693933"/>
                <a:gd name="connsiteY35" fmla="*/ 124148 h 691080"/>
                <a:gd name="connsiteX36" fmla="*/ 612265 w 693933"/>
                <a:gd name="connsiteY36" fmla="*/ 119677 h 691080"/>
                <a:gd name="connsiteX37" fmla="*/ 608128 w 693933"/>
                <a:gd name="connsiteY37" fmla="*/ 114839 h 691080"/>
                <a:gd name="connsiteX38" fmla="*/ 604792 w 693933"/>
                <a:gd name="connsiteY38" fmla="*/ 117842 h 691080"/>
                <a:gd name="connsiteX39" fmla="*/ 601455 w 693933"/>
                <a:gd name="connsiteY39" fmla="*/ 120845 h 691080"/>
                <a:gd name="connsiteX40" fmla="*/ 598119 w 693933"/>
                <a:gd name="connsiteY40" fmla="*/ 123881 h 691080"/>
                <a:gd name="connsiteX41" fmla="*/ 594783 w 693933"/>
                <a:gd name="connsiteY41" fmla="*/ 126883 h 691080"/>
                <a:gd name="connsiteX42" fmla="*/ 591446 w 693933"/>
                <a:gd name="connsiteY42" fmla="*/ 129886 h 691080"/>
                <a:gd name="connsiteX43" fmla="*/ 584507 w 693933"/>
                <a:gd name="connsiteY43" fmla="*/ 135891 h 691080"/>
                <a:gd name="connsiteX44" fmla="*/ 574098 w 693933"/>
                <a:gd name="connsiteY44" fmla="*/ 144933 h 691080"/>
                <a:gd name="connsiteX45" fmla="*/ 563722 w 693933"/>
                <a:gd name="connsiteY45" fmla="*/ 153941 h 691080"/>
                <a:gd name="connsiteX46" fmla="*/ 553412 w 693933"/>
                <a:gd name="connsiteY46" fmla="*/ 162982 h 691080"/>
                <a:gd name="connsiteX47" fmla="*/ 486587 w 693933"/>
                <a:gd name="connsiteY47" fmla="*/ 107766 h 691080"/>
                <a:gd name="connsiteX48" fmla="*/ 493626 w 693933"/>
                <a:gd name="connsiteY48" fmla="*/ 95989 h 691080"/>
                <a:gd name="connsiteX49" fmla="*/ 500699 w 693933"/>
                <a:gd name="connsiteY49" fmla="*/ 84212 h 691080"/>
                <a:gd name="connsiteX50" fmla="*/ 507772 w 693933"/>
                <a:gd name="connsiteY50" fmla="*/ 72402 h 691080"/>
                <a:gd name="connsiteX51" fmla="*/ 512510 w 693933"/>
                <a:gd name="connsiteY51" fmla="*/ 64561 h 691080"/>
                <a:gd name="connsiteX52" fmla="*/ 514878 w 693933"/>
                <a:gd name="connsiteY52" fmla="*/ 60624 h 691080"/>
                <a:gd name="connsiteX53" fmla="*/ 517247 w 693933"/>
                <a:gd name="connsiteY53" fmla="*/ 56688 h 691080"/>
                <a:gd name="connsiteX54" fmla="*/ 519616 w 693933"/>
                <a:gd name="connsiteY54" fmla="*/ 52751 h 691080"/>
                <a:gd name="connsiteX55" fmla="*/ 521985 w 693933"/>
                <a:gd name="connsiteY55" fmla="*/ 48814 h 691080"/>
                <a:gd name="connsiteX56" fmla="*/ 524320 w 693933"/>
                <a:gd name="connsiteY56" fmla="*/ 44877 h 691080"/>
                <a:gd name="connsiteX57" fmla="*/ 519349 w 693933"/>
                <a:gd name="connsiteY57" fmla="*/ 41941 h 691080"/>
                <a:gd name="connsiteX58" fmla="*/ 513844 w 693933"/>
                <a:gd name="connsiteY58" fmla="*/ 38805 h 691080"/>
                <a:gd name="connsiteX59" fmla="*/ 513844 w 693933"/>
                <a:gd name="connsiteY59" fmla="*/ 38805 h 691080"/>
                <a:gd name="connsiteX60" fmla="*/ 509407 w 693933"/>
                <a:gd name="connsiteY60" fmla="*/ 46846 h 691080"/>
                <a:gd name="connsiteX61" fmla="*/ 507171 w 693933"/>
                <a:gd name="connsiteY61" fmla="*/ 50849 h 691080"/>
                <a:gd name="connsiteX62" fmla="*/ 504936 w 693933"/>
                <a:gd name="connsiteY62" fmla="*/ 54819 h 691080"/>
                <a:gd name="connsiteX63" fmla="*/ 502701 w 693933"/>
                <a:gd name="connsiteY63" fmla="*/ 58823 h 691080"/>
                <a:gd name="connsiteX64" fmla="*/ 498230 w 693933"/>
                <a:gd name="connsiteY64" fmla="*/ 66863 h 691080"/>
                <a:gd name="connsiteX65" fmla="*/ 491558 w 693933"/>
                <a:gd name="connsiteY65" fmla="*/ 78907 h 691080"/>
                <a:gd name="connsiteX66" fmla="*/ 484885 w 693933"/>
                <a:gd name="connsiteY66" fmla="*/ 90951 h 691080"/>
                <a:gd name="connsiteX67" fmla="*/ 478212 w 693933"/>
                <a:gd name="connsiteY67" fmla="*/ 102962 h 691080"/>
                <a:gd name="connsiteX68" fmla="*/ 474342 w 693933"/>
                <a:gd name="connsiteY68" fmla="*/ 100860 h 691080"/>
                <a:gd name="connsiteX69" fmla="*/ 471173 w 693933"/>
                <a:gd name="connsiteY69" fmla="*/ 99225 h 691080"/>
                <a:gd name="connsiteX70" fmla="*/ 467603 w 693933"/>
                <a:gd name="connsiteY70" fmla="*/ 97391 h 691080"/>
                <a:gd name="connsiteX71" fmla="*/ 464000 w 693933"/>
                <a:gd name="connsiteY71" fmla="*/ 95622 h 691080"/>
                <a:gd name="connsiteX72" fmla="*/ 460663 w 693933"/>
                <a:gd name="connsiteY72" fmla="*/ 94021 h 691080"/>
                <a:gd name="connsiteX73" fmla="*/ 454325 w 693933"/>
                <a:gd name="connsiteY73" fmla="*/ 91185 h 691080"/>
                <a:gd name="connsiteX74" fmla="*/ 450655 w 693933"/>
                <a:gd name="connsiteY74" fmla="*/ 89617 h 691080"/>
                <a:gd name="connsiteX75" fmla="*/ 446918 w 693933"/>
                <a:gd name="connsiteY75" fmla="*/ 88116 h 691080"/>
                <a:gd name="connsiteX76" fmla="*/ 444783 w 693933"/>
                <a:gd name="connsiteY76" fmla="*/ 87282 h 691080"/>
                <a:gd name="connsiteX77" fmla="*/ 442347 w 693933"/>
                <a:gd name="connsiteY77" fmla="*/ 86347 h 691080"/>
                <a:gd name="connsiteX78" fmla="*/ 439578 w 693933"/>
                <a:gd name="connsiteY78" fmla="*/ 85346 h 691080"/>
                <a:gd name="connsiteX79" fmla="*/ 429069 w 693933"/>
                <a:gd name="connsiteY79" fmla="*/ 81743 h 691080"/>
                <a:gd name="connsiteX80" fmla="*/ 426533 w 693933"/>
                <a:gd name="connsiteY80" fmla="*/ 80943 h 691080"/>
                <a:gd name="connsiteX81" fmla="*/ 424765 w 693933"/>
                <a:gd name="connsiteY81" fmla="*/ 80409 h 691080"/>
                <a:gd name="connsiteX82" fmla="*/ 422830 w 693933"/>
                <a:gd name="connsiteY82" fmla="*/ 79842 h 691080"/>
                <a:gd name="connsiteX83" fmla="*/ 420027 w 693933"/>
                <a:gd name="connsiteY83" fmla="*/ 79041 h 691080"/>
                <a:gd name="connsiteX84" fmla="*/ 416958 w 693933"/>
                <a:gd name="connsiteY84" fmla="*/ 78173 h 691080"/>
                <a:gd name="connsiteX85" fmla="*/ 415457 w 693933"/>
                <a:gd name="connsiteY85" fmla="*/ 77740 h 691080"/>
                <a:gd name="connsiteX86" fmla="*/ 411853 w 693933"/>
                <a:gd name="connsiteY86" fmla="*/ 76839 h 691080"/>
                <a:gd name="connsiteX87" fmla="*/ 411453 w 693933"/>
                <a:gd name="connsiteY87" fmla="*/ 76839 h 691080"/>
                <a:gd name="connsiteX88" fmla="*/ 408117 w 693933"/>
                <a:gd name="connsiteY88" fmla="*/ 76005 h 691080"/>
                <a:gd name="connsiteX89" fmla="*/ 403713 w 693933"/>
                <a:gd name="connsiteY89" fmla="*/ 75004 h 691080"/>
                <a:gd name="connsiteX90" fmla="*/ 400377 w 693933"/>
                <a:gd name="connsiteY90" fmla="*/ 74337 h 691080"/>
                <a:gd name="connsiteX91" fmla="*/ 397307 w 693933"/>
                <a:gd name="connsiteY91" fmla="*/ 73736 h 691080"/>
                <a:gd name="connsiteX92" fmla="*/ 399876 w 693933"/>
                <a:gd name="connsiteY92" fmla="*/ 60391 h 691080"/>
                <a:gd name="connsiteX93" fmla="*/ 402512 w 693933"/>
                <a:gd name="connsiteY93" fmla="*/ 46879 h 691080"/>
                <a:gd name="connsiteX94" fmla="*/ 405147 w 693933"/>
                <a:gd name="connsiteY94" fmla="*/ 33534 h 691080"/>
                <a:gd name="connsiteX95" fmla="*/ 406882 w 693933"/>
                <a:gd name="connsiteY95" fmla="*/ 24526 h 691080"/>
                <a:gd name="connsiteX96" fmla="*/ 407817 w 693933"/>
                <a:gd name="connsiteY96" fmla="*/ 20022 h 691080"/>
                <a:gd name="connsiteX97" fmla="*/ 408717 w 693933"/>
                <a:gd name="connsiteY97" fmla="*/ 15518 h 691080"/>
                <a:gd name="connsiteX98" fmla="*/ 409652 w 693933"/>
                <a:gd name="connsiteY98" fmla="*/ 11014 h 691080"/>
                <a:gd name="connsiteX99" fmla="*/ 410552 w 693933"/>
                <a:gd name="connsiteY99" fmla="*/ 6510 h 691080"/>
                <a:gd name="connsiteX100" fmla="*/ 411486 w 693933"/>
                <a:gd name="connsiteY100" fmla="*/ 2006 h 691080"/>
                <a:gd name="connsiteX101" fmla="*/ 411486 w 693933"/>
                <a:gd name="connsiteY101" fmla="*/ 2006 h 691080"/>
                <a:gd name="connsiteX102" fmla="*/ 405781 w 693933"/>
                <a:gd name="connsiteY102" fmla="*/ 971 h 691080"/>
                <a:gd name="connsiteX103" fmla="*/ 399509 w 693933"/>
                <a:gd name="connsiteY103" fmla="*/ -63 h 691080"/>
                <a:gd name="connsiteX104" fmla="*/ 398809 w 693933"/>
                <a:gd name="connsiteY104" fmla="*/ 4475 h 691080"/>
                <a:gd name="connsiteX105" fmla="*/ 398074 w 693933"/>
                <a:gd name="connsiteY105" fmla="*/ 9012 h 691080"/>
                <a:gd name="connsiteX106" fmla="*/ 397341 w 693933"/>
                <a:gd name="connsiteY106" fmla="*/ 13516 h 691080"/>
                <a:gd name="connsiteX107" fmla="*/ 396640 w 693933"/>
                <a:gd name="connsiteY107" fmla="*/ 18053 h 691080"/>
                <a:gd name="connsiteX108" fmla="*/ 395706 w 693933"/>
                <a:gd name="connsiteY108" fmla="*/ 22591 h 691080"/>
                <a:gd name="connsiteX109" fmla="*/ 394271 w 693933"/>
                <a:gd name="connsiteY109" fmla="*/ 31632 h 691080"/>
                <a:gd name="connsiteX110" fmla="*/ 295383 w 693933"/>
                <a:gd name="connsiteY110" fmla="*/ 31632 h 691080"/>
                <a:gd name="connsiteX111" fmla="*/ 293949 w 693933"/>
                <a:gd name="connsiteY111" fmla="*/ 22591 h 691080"/>
                <a:gd name="connsiteX112" fmla="*/ 293248 w 693933"/>
                <a:gd name="connsiteY112" fmla="*/ 18053 h 691080"/>
                <a:gd name="connsiteX113" fmla="*/ 292514 w 693933"/>
                <a:gd name="connsiteY113" fmla="*/ 13516 h 691080"/>
                <a:gd name="connsiteX114" fmla="*/ 291780 w 693933"/>
                <a:gd name="connsiteY114" fmla="*/ 8979 h 691080"/>
                <a:gd name="connsiteX115" fmla="*/ 291079 w 693933"/>
                <a:gd name="connsiteY115" fmla="*/ 4441 h 691080"/>
                <a:gd name="connsiteX116" fmla="*/ 290379 w 693933"/>
                <a:gd name="connsiteY116" fmla="*/ -63 h 691080"/>
                <a:gd name="connsiteX117" fmla="*/ 284640 w 693933"/>
                <a:gd name="connsiteY117" fmla="*/ 838 h 691080"/>
                <a:gd name="connsiteX118" fmla="*/ 278402 w 693933"/>
                <a:gd name="connsiteY118" fmla="*/ 2006 h 691080"/>
                <a:gd name="connsiteX119" fmla="*/ 278402 w 693933"/>
                <a:gd name="connsiteY119" fmla="*/ 2006 h 691080"/>
                <a:gd name="connsiteX120" fmla="*/ 279302 w 693933"/>
                <a:gd name="connsiteY120" fmla="*/ 6510 h 691080"/>
                <a:gd name="connsiteX121" fmla="*/ 280203 w 693933"/>
                <a:gd name="connsiteY121" fmla="*/ 11014 h 691080"/>
                <a:gd name="connsiteX122" fmla="*/ 281104 w 693933"/>
                <a:gd name="connsiteY122" fmla="*/ 15518 h 691080"/>
                <a:gd name="connsiteX123" fmla="*/ 282038 w 693933"/>
                <a:gd name="connsiteY123" fmla="*/ 20022 h 691080"/>
                <a:gd name="connsiteX124" fmla="*/ 282906 w 693933"/>
                <a:gd name="connsiteY124" fmla="*/ 24526 h 691080"/>
                <a:gd name="connsiteX125" fmla="*/ 284640 w 693933"/>
                <a:gd name="connsiteY125" fmla="*/ 33534 h 691080"/>
                <a:gd name="connsiteX126" fmla="*/ 191925 w 693933"/>
                <a:gd name="connsiteY126" fmla="*/ 67264 h 691080"/>
                <a:gd name="connsiteX127" fmla="*/ 187454 w 693933"/>
                <a:gd name="connsiteY127" fmla="*/ 59257 h 691080"/>
                <a:gd name="connsiteX128" fmla="*/ 187454 w 693933"/>
                <a:gd name="connsiteY128" fmla="*/ 59257 h 691080"/>
                <a:gd name="connsiteX129" fmla="*/ 185252 w 693933"/>
                <a:gd name="connsiteY129" fmla="*/ 55220 h 691080"/>
                <a:gd name="connsiteX130" fmla="*/ 183017 w 693933"/>
                <a:gd name="connsiteY130" fmla="*/ 51216 h 691080"/>
                <a:gd name="connsiteX131" fmla="*/ 180781 w 693933"/>
                <a:gd name="connsiteY131" fmla="*/ 47213 h 691080"/>
                <a:gd name="connsiteX132" fmla="*/ 178413 w 693933"/>
                <a:gd name="connsiteY132" fmla="*/ 43176 h 691080"/>
                <a:gd name="connsiteX133" fmla="*/ 176211 w 693933"/>
                <a:gd name="connsiteY133" fmla="*/ 39139 h 691080"/>
                <a:gd name="connsiteX134" fmla="*/ 176211 w 693933"/>
                <a:gd name="connsiteY134" fmla="*/ 39139 h 691080"/>
                <a:gd name="connsiteX135" fmla="*/ 171173 w 693933"/>
                <a:gd name="connsiteY135" fmla="*/ 41975 h 691080"/>
                <a:gd name="connsiteX136" fmla="*/ 165668 w 693933"/>
                <a:gd name="connsiteY136" fmla="*/ 45311 h 691080"/>
                <a:gd name="connsiteX137" fmla="*/ 168037 w 693933"/>
                <a:gd name="connsiteY137" fmla="*/ 49248 h 691080"/>
                <a:gd name="connsiteX138" fmla="*/ 170372 w 693933"/>
                <a:gd name="connsiteY138" fmla="*/ 53185 h 691080"/>
                <a:gd name="connsiteX139" fmla="*/ 82094 w 693933"/>
                <a:gd name="connsiteY139" fmla="*/ 129919 h 691080"/>
                <a:gd name="connsiteX140" fmla="*/ 78491 w 693933"/>
                <a:gd name="connsiteY140" fmla="*/ 127084 h 691080"/>
                <a:gd name="connsiteX141" fmla="*/ 74654 w 693933"/>
                <a:gd name="connsiteY141" fmla="*/ 124548 h 691080"/>
                <a:gd name="connsiteX142" fmla="*/ 68882 w 693933"/>
                <a:gd name="connsiteY142" fmla="*/ 131821 h 691080"/>
                <a:gd name="connsiteX143" fmla="*/ 72786 w 693933"/>
                <a:gd name="connsiteY143" fmla="*/ 134290 h 691080"/>
                <a:gd name="connsiteX144" fmla="*/ 76389 w 693933"/>
                <a:gd name="connsiteY144" fmla="*/ 137126 h 691080"/>
                <a:gd name="connsiteX145" fmla="*/ 79725 w 693933"/>
                <a:gd name="connsiteY145" fmla="*/ 140462 h 691080"/>
                <a:gd name="connsiteX146" fmla="*/ 82761 w 693933"/>
                <a:gd name="connsiteY146" fmla="*/ 144032 h 691080"/>
                <a:gd name="connsiteX147" fmla="*/ 85497 w 693933"/>
                <a:gd name="connsiteY147" fmla="*/ 148036 h 691080"/>
                <a:gd name="connsiteX148" fmla="*/ 86431 w 693933"/>
                <a:gd name="connsiteY148" fmla="*/ 149570 h 691080"/>
                <a:gd name="connsiteX149" fmla="*/ 86965 w 693933"/>
                <a:gd name="connsiteY149" fmla="*/ 150571 h 691080"/>
                <a:gd name="connsiteX150" fmla="*/ 87532 w 693933"/>
                <a:gd name="connsiteY150" fmla="*/ 151739 h 691080"/>
                <a:gd name="connsiteX151" fmla="*/ 87866 w 693933"/>
                <a:gd name="connsiteY151" fmla="*/ 152406 h 691080"/>
                <a:gd name="connsiteX152" fmla="*/ 88099 w 693933"/>
                <a:gd name="connsiteY152" fmla="*/ 152907 h 691080"/>
                <a:gd name="connsiteX153" fmla="*/ 88099 w 693933"/>
                <a:gd name="connsiteY153" fmla="*/ 152907 h 691080"/>
                <a:gd name="connsiteX154" fmla="*/ 88099 w 693933"/>
                <a:gd name="connsiteY154" fmla="*/ 152907 h 691080"/>
                <a:gd name="connsiteX155" fmla="*/ 88099 w 693933"/>
                <a:gd name="connsiteY155" fmla="*/ 152907 h 691080"/>
                <a:gd name="connsiteX156" fmla="*/ 88333 w 693933"/>
                <a:gd name="connsiteY156" fmla="*/ 153440 h 691080"/>
                <a:gd name="connsiteX157" fmla="*/ 88333 w 693933"/>
                <a:gd name="connsiteY157" fmla="*/ 153674 h 691080"/>
                <a:gd name="connsiteX158" fmla="*/ 88333 w 693933"/>
                <a:gd name="connsiteY158" fmla="*/ 153674 h 691080"/>
                <a:gd name="connsiteX159" fmla="*/ 89100 w 693933"/>
                <a:gd name="connsiteY159" fmla="*/ 155609 h 691080"/>
                <a:gd name="connsiteX160" fmla="*/ 89634 w 693933"/>
                <a:gd name="connsiteY160" fmla="*/ 157144 h 691080"/>
                <a:gd name="connsiteX161" fmla="*/ 89634 w 693933"/>
                <a:gd name="connsiteY161" fmla="*/ 157144 h 691080"/>
                <a:gd name="connsiteX162" fmla="*/ 89634 w 693933"/>
                <a:gd name="connsiteY162" fmla="*/ 157144 h 691080"/>
                <a:gd name="connsiteX163" fmla="*/ 90134 w 693933"/>
                <a:gd name="connsiteY163" fmla="*/ 158778 h 691080"/>
                <a:gd name="connsiteX164" fmla="*/ 90134 w 693933"/>
                <a:gd name="connsiteY164" fmla="*/ 159079 h 691080"/>
                <a:gd name="connsiteX165" fmla="*/ 90468 w 693933"/>
                <a:gd name="connsiteY165" fmla="*/ 160346 h 691080"/>
                <a:gd name="connsiteX166" fmla="*/ 90668 w 693933"/>
                <a:gd name="connsiteY166" fmla="*/ 161147 h 691080"/>
                <a:gd name="connsiteX167" fmla="*/ 90868 w 693933"/>
                <a:gd name="connsiteY167" fmla="*/ 162081 h 691080"/>
                <a:gd name="connsiteX168" fmla="*/ 90868 w 693933"/>
                <a:gd name="connsiteY168" fmla="*/ 162882 h 691080"/>
                <a:gd name="connsiteX169" fmla="*/ 90868 w 693933"/>
                <a:gd name="connsiteY169" fmla="*/ 163616 h 691080"/>
                <a:gd name="connsiteX170" fmla="*/ 91102 w 693933"/>
                <a:gd name="connsiteY170" fmla="*/ 164917 h 691080"/>
                <a:gd name="connsiteX171" fmla="*/ 91102 w 693933"/>
                <a:gd name="connsiteY171" fmla="*/ 164917 h 691080"/>
                <a:gd name="connsiteX172" fmla="*/ 91269 w 693933"/>
                <a:gd name="connsiteY172" fmla="*/ 166252 h 691080"/>
                <a:gd name="connsiteX173" fmla="*/ 91269 w 693933"/>
                <a:gd name="connsiteY173" fmla="*/ 167186 h 691080"/>
                <a:gd name="connsiteX174" fmla="*/ 91269 w 693933"/>
                <a:gd name="connsiteY174" fmla="*/ 168854 h 691080"/>
                <a:gd name="connsiteX175" fmla="*/ 91269 w 693933"/>
                <a:gd name="connsiteY175" fmla="*/ 172924 h 691080"/>
                <a:gd name="connsiteX176" fmla="*/ 91269 w 693933"/>
                <a:gd name="connsiteY176" fmla="*/ 174459 h 691080"/>
                <a:gd name="connsiteX177" fmla="*/ 91269 w 693933"/>
                <a:gd name="connsiteY177" fmla="*/ 174459 h 691080"/>
                <a:gd name="connsiteX178" fmla="*/ 91002 w 693933"/>
                <a:gd name="connsiteY178" fmla="*/ 177295 h 691080"/>
                <a:gd name="connsiteX179" fmla="*/ 90768 w 693933"/>
                <a:gd name="connsiteY179" fmla="*/ 178763 h 691080"/>
                <a:gd name="connsiteX180" fmla="*/ 90768 w 693933"/>
                <a:gd name="connsiteY180" fmla="*/ 178763 h 691080"/>
                <a:gd name="connsiteX181" fmla="*/ 90768 w 693933"/>
                <a:gd name="connsiteY181" fmla="*/ 179130 h 691080"/>
                <a:gd name="connsiteX182" fmla="*/ 90768 w 693933"/>
                <a:gd name="connsiteY182" fmla="*/ 179130 h 691080"/>
                <a:gd name="connsiteX183" fmla="*/ 90768 w 693933"/>
                <a:gd name="connsiteY183" fmla="*/ 179764 h 691080"/>
                <a:gd name="connsiteX184" fmla="*/ 90768 w 693933"/>
                <a:gd name="connsiteY184" fmla="*/ 179764 h 691080"/>
                <a:gd name="connsiteX185" fmla="*/ 90768 w 693933"/>
                <a:gd name="connsiteY185" fmla="*/ 180231 h 691080"/>
                <a:gd name="connsiteX186" fmla="*/ 90768 w 693933"/>
                <a:gd name="connsiteY186" fmla="*/ 180231 h 691080"/>
                <a:gd name="connsiteX187" fmla="*/ 90768 w 693933"/>
                <a:gd name="connsiteY187" fmla="*/ 180898 h 691080"/>
                <a:gd name="connsiteX188" fmla="*/ 90768 w 693933"/>
                <a:gd name="connsiteY188" fmla="*/ 180898 h 691080"/>
                <a:gd name="connsiteX189" fmla="*/ 90768 w 693933"/>
                <a:gd name="connsiteY189" fmla="*/ 181499 h 691080"/>
                <a:gd name="connsiteX190" fmla="*/ 90601 w 693933"/>
                <a:gd name="connsiteY190" fmla="*/ 182132 h 691080"/>
                <a:gd name="connsiteX191" fmla="*/ 90601 w 693933"/>
                <a:gd name="connsiteY191" fmla="*/ 182466 h 691080"/>
                <a:gd name="connsiteX192" fmla="*/ 90435 w 693933"/>
                <a:gd name="connsiteY192" fmla="*/ 183167 h 691080"/>
                <a:gd name="connsiteX193" fmla="*/ 89901 w 693933"/>
                <a:gd name="connsiteY193" fmla="*/ 184935 h 691080"/>
                <a:gd name="connsiteX194" fmla="*/ 89901 w 693933"/>
                <a:gd name="connsiteY194" fmla="*/ 185302 h 691080"/>
                <a:gd name="connsiteX195" fmla="*/ 89667 w 693933"/>
                <a:gd name="connsiteY195" fmla="*/ 185969 h 691080"/>
                <a:gd name="connsiteX196" fmla="*/ 88866 w 693933"/>
                <a:gd name="connsiteY196" fmla="*/ 188138 h 691080"/>
                <a:gd name="connsiteX197" fmla="*/ 88666 w 693933"/>
                <a:gd name="connsiteY197" fmla="*/ 188605 h 691080"/>
                <a:gd name="connsiteX198" fmla="*/ 88666 w 693933"/>
                <a:gd name="connsiteY198" fmla="*/ 188605 h 691080"/>
                <a:gd name="connsiteX199" fmla="*/ 86298 w 693933"/>
                <a:gd name="connsiteY199" fmla="*/ 193376 h 691080"/>
                <a:gd name="connsiteX200" fmla="*/ 85564 w 693933"/>
                <a:gd name="connsiteY200" fmla="*/ 194677 h 691080"/>
                <a:gd name="connsiteX201" fmla="*/ 84830 w 693933"/>
                <a:gd name="connsiteY201" fmla="*/ 195778 h 691080"/>
                <a:gd name="connsiteX202" fmla="*/ 83428 w 693933"/>
                <a:gd name="connsiteY202" fmla="*/ 197813 h 691080"/>
                <a:gd name="connsiteX203" fmla="*/ 82794 w 693933"/>
                <a:gd name="connsiteY203" fmla="*/ 198681 h 691080"/>
                <a:gd name="connsiteX204" fmla="*/ 81960 w 693933"/>
                <a:gd name="connsiteY204" fmla="*/ 199715 h 691080"/>
                <a:gd name="connsiteX205" fmla="*/ 81960 w 693933"/>
                <a:gd name="connsiteY205" fmla="*/ 199715 h 691080"/>
                <a:gd name="connsiteX206" fmla="*/ 81193 w 693933"/>
                <a:gd name="connsiteY206" fmla="*/ 200616 h 691080"/>
                <a:gd name="connsiteX207" fmla="*/ 80292 w 693933"/>
                <a:gd name="connsiteY207" fmla="*/ 201650 h 691080"/>
                <a:gd name="connsiteX208" fmla="*/ 79358 w 693933"/>
                <a:gd name="connsiteY208" fmla="*/ 202617 h 691080"/>
                <a:gd name="connsiteX209" fmla="*/ 79024 w 693933"/>
                <a:gd name="connsiteY209" fmla="*/ 202984 h 691080"/>
                <a:gd name="connsiteX210" fmla="*/ 78657 w 693933"/>
                <a:gd name="connsiteY210" fmla="*/ 203351 h 691080"/>
                <a:gd name="connsiteX211" fmla="*/ 78657 w 693933"/>
                <a:gd name="connsiteY211" fmla="*/ 203351 h 691080"/>
                <a:gd name="connsiteX212" fmla="*/ 77723 w 693933"/>
                <a:gd name="connsiteY212" fmla="*/ 204252 h 691080"/>
                <a:gd name="connsiteX213" fmla="*/ 76289 w 693933"/>
                <a:gd name="connsiteY213" fmla="*/ 205553 h 691080"/>
                <a:gd name="connsiteX214" fmla="*/ 75488 w 693933"/>
                <a:gd name="connsiteY214" fmla="*/ 206221 h 691080"/>
                <a:gd name="connsiteX215" fmla="*/ 75488 w 693933"/>
                <a:gd name="connsiteY215" fmla="*/ 206221 h 691080"/>
                <a:gd name="connsiteX216" fmla="*/ 75488 w 693933"/>
                <a:gd name="connsiteY216" fmla="*/ 206221 h 691080"/>
                <a:gd name="connsiteX217" fmla="*/ 75288 w 693933"/>
                <a:gd name="connsiteY217" fmla="*/ 206387 h 691080"/>
                <a:gd name="connsiteX218" fmla="*/ 74554 w 693933"/>
                <a:gd name="connsiteY218" fmla="*/ 206955 h 691080"/>
                <a:gd name="connsiteX219" fmla="*/ 73653 w 693933"/>
                <a:gd name="connsiteY219" fmla="*/ 207655 h 691080"/>
                <a:gd name="connsiteX220" fmla="*/ 72852 w 693933"/>
                <a:gd name="connsiteY220" fmla="*/ 208222 h 691080"/>
                <a:gd name="connsiteX221" fmla="*/ 72385 w 693933"/>
                <a:gd name="connsiteY221" fmla="*/ 208556 h 691080"/>
                <a:gd name="connsiteX222" fmla="*/ 71918 w 693933"/>
                <a:gd name="connsiteY222" fmla="*/ 208856 h 691080"/>
                <a:gd name="connsiteX223" fmla="*/ 71251 w 693933"/>
                <a:gd name="connsiteY223" fmla="*/ 209290 h 691080"/>
                <a:gd name="connsiteX224" fmla="*/ 70851 w 693933"/>
                <a:gd name="connsiteY224" fmla="*/ 209557 h 691080"/>
                <a:gd name="connsiteX225" fmla="*/ 69883 w 693933"/>
                <a:gd name="connsiteY225" fmla="*/ 210124 h 691080"/>
                <a:gd name="connsiteX226" fmla="*/ 68882 w 693933"/>
                <a:gd name="connsiteY226" fmla="*/ 210691 h 691080"/>
                <a:gd name="connsiteX227" fmla="*/ 68515 w 693933"/>
                <a:gd name="connsiteY227" fmla="*/ 210925 h 691080"/>
                <a:gd name="connsiteX228" fmla="*/ 67381 w 693933"/>
                <a:gd name="connsiteY228" fmla="*/ 211492 h 691080"/>
                <a:gd name="connsiteX229" fmla="*/ 66046 w 693933"/>
                <a:gd name="connsiteY229" fmla="*/ 212159 h 691080"/>
                <a:gd name="connsiteX230" fmla="*/ 65145 w 693933"/>
                <a:gd name="connsiteY230" fmla="*/ 212560 h 691080"/>
                <a:gd name="connsiteX231" fmla="*/ 64945 w 693933"/>
                <a:gd name="connsiteY231" fmla="*/ 212560 h 691080"/>
                <a:gd name="connsiteX232" fmla="*/ 64745 w 693933"/>
                <a:gd name="connsiteY232" fmla="*/ 212560 h 691080"/>
                <a:gd name="connsiteX233" fmla="*/ 64745 w 693933"/>
                <a:gd name="connsiteY233" fmla="*/ 212560 h 691080"/>
                <a:gd name="connsiteX234" fmla="*/ 64745 w 693933"/>
                <a:gd name="connsiteY234" fmla="*/ 212560 h 691080"/>
                <a:gd name="connsiteX235" fmla="*/ 63544 w 693933"/>
                <a:gd name="connsiteY235" fmla="*/ 213027 h 691080"/>
                <a:gd name="connsiteX236" fmla="*/ 62143 w 693933"/>
                <a:gd name="connsiteY236" fmla="*/ 213560 h 691080"/>
                <a:gd name="connsiteX237" fmla="*/ 61142 w 693933"/>
                <a:gd name="connsiteY237" fmla="*/ 213894 h 691080"/>
                <a:gd name="connsiteX238" fmla="*/ 60875 w 693933"/>
                <a:gd name="connsiteY238" fmla="*/ 213894 h 691080"/>
                <a:gd name="connsiteX239" fmla="*/ 60608 w 693933"/>
                <a:gd name="connsiteY239" fmla="*/ 213894 h 691080"/>
                <a:gd name="connsiteX240" fmla="*/ 59240 w 693933"/>
                <a:gd name="connsiteY240" fmla="*/ 214294 h 691080"/>
                <a:gd name="connsiteX241" fmla="*/ 56238 w 693933"/>
                <a:gd name="connsiteY241" fmla="*/ 215028 h 691080"/>
                <a:gd name="connsiteX242" fmla="*/ 56238 w 693933"/>
                <a:gd name="connsiteY242" fmla="*/ 215028 h 691080"/>
                <a:gd name="connsiteX243" fmla="*/ 54770 w 693933"/>
                <a:gd name="connsiteY243" fmla="*/ 215295 h 691080"/>
                <a:gd name="connsiteX244" fmla="*/ 53535 w 693933"/>
                <a:gd name="connsiteY244" fmla="*/ 215495 h 691080"/>
                <a:gd name="connsiteX245" fmla="*/ 53535 w 693933"/>
                <a:gd name="connsiteY245" fmla="*/ 215495 h 691080"/>
                <a:gd name="connsiteX246" fmla="*/ 52501 w 693933"/>
                <a:gd name="connsiteY246" fmla="*/ 215762 h 691080"/>
                <a:gd name="connsiteX247" fmla="*/ 52501 w 693933"/>
                <a:gd name="connsiteY247" fmla="*/ 215762 h 691080"/>
                <a:gd name="connsiteX248" fmla="*/ 51367 w 693933"/>
                <a:gd name="connsiteY248" fmla="*/ 215762 h 691080"/>
                <a:gd name="connsiteX249" fmla="*/ 49098 w 693933"/>
                <a:gd name="connsiteY249" fmla="*/ 215762 h 691080"/>
                <a:gd name="connsiteX250" fmla="*/ 45762 w 693933"/>
                <a:gd name="connsiteY250" fmla="*/ 215762 h 691080"/>
                <a:gd name="connsiteX251" fmla="*/ 40957 w 693933"/>
                <a:gd name="connsiteY251" fmla="*/ 215429 h 691080"/>
                <a:gd name="connsiteX252" fmla="*/ 31883 w 693933"/>
                <a:gd name="connsiteY252" fmla="*/ 213294 h 691080"/>
                <a:gd name="connsiteX253" fmla="*/ 27646 w 693933"/>
                <a:gd name="connsiteY253" fmla="*/ 211592 h 691080"/>
                <a:gd name="connsiteX254" fmla="*/ 23542 w 693933"/>
                <a:gd name="connsiteY254" fmla="*/ 209423 h 691080"/>
                <a:gd name="connsiteX255" fmla="*/ 20206 w 693933"/>
                <a:gd name="connsiteY255" fmla="*/ 218064 h 691080"/>
                <a:gd name="connsiteX256" fmla="*/ 24309 w 693933"/>
                <a:gd name="connsiteY256" fmla="*/ 220133 h 691080"/>
                <a:gd name="connsiteX257" fmla="*/ 28580 w 693933"/>
                <a:gd name="connsiteY257" fmla="*/ 221834 h 691080"/>
                <a:gd name="connsiteX258" fmla="*/ 32984 w 693933"/>
                <a:gd name="connsiteY258" fmla="*/ 223202 h 691080"/>
                <a:gd name="connsiteX259" fmla="*/ 13466 w 693933"/>
                <a:gd name="connsiteY259" fmla="*/ 382477 h 691080"/>
                <a:gd name="connsiteX260" fmla="*/ 8896 w 693933"/>
                <a:gd name="connsiteY260" fmla="*/ 383178 h 691080"/>
                <a:gd name="connsiteX261" fmla="*/ 4391 w 693933"/>
                <a:gd name="connsiteY261" fmla="*/ 384079 h 691080"/>
                <a:gd name="connsiteX262" fmla="*/ -79 w 693933"/>
                <a:gd name="connsiteY262" fmla="*/ 385313 h 691080"/>
                <a:gd name="connsiteX263" fmla="*/ 1189 w 693933"/>
                <a:gd name="connsiteY263" fmla="*/ 394555 h 691080"/>
                <a:gd name="connsiteX264" fmla="*/ 5626 w 693933"/>
                <a:gd name="connsiteY264" fmla="*/ 393220 h 691080"/>
                <a:gd name="connsiteX265" fmla="*/ 10097 w 693933"/>
                <a:gd name="connsiteY265" fmla="*/ 392219 h 691080"/>
                <a:gd name="connsiteX266" fmla="*/ 10097 w 693933"/>
                <a:gd name="connsiteY266" fmla="*/ 392219 h 691080"/>
                <a:gd name="connsiteX267" fmla="*/ 14634 w 693933"/>
                <a:gd name="connsiteY267" fmla="*/ 391552 h 691080"/>
                <a:gd name="connsiteX268" fmla="*/ 19238 w 693933"/>
                <a:gd name="connsiteY268" fmla="*/ 391152 h 691080"/>
                <a:gd name="connsiteX269" fmla="*/ 23008 w 693933"/>
                <a:gd name="connsiteY269" fmla="*/ 391152 h 691080"/>
                <a:gd name="connsiteX270" fmla="*/ 25110 w 693933"/>
                <a:gd name="connsiteY270" fmla="*/ 391152 h 691080"/>
                <a:gd name="connsiteX271" fmla="*/ 26544 w 693933"/>
                <a:gd name="connsiteY271" fmla="*/ 391152 h 691080"/>
                <a:gd name="connsiteX272" fmla="*/ 27979 w 693933"/>
                <a:gd name="connsiteY272" fmla="*/ 391152 h 691080"/>
                <a:gd name="connsiteX273" fmla="*/ 29013 w 693933"/>
                <a:gd name="connsiteY273" fmla="*/ 391152 h 691080"/>
                <a:gd name="connsiteX274" fmla="*/ 29013 w 693933"/>
                <a:gd name="connsiteY274" fmla="*/ 391152 h 691080"/>
                <a:gd name="connsiteX275" fmla="*/ 30148 w 693933"/>
                <a:gd name="connsiteY275" fmla="*/ 391152 h 691080"/>
                <a:gd name="connsiteX276" fmla="*/ 32450 w 693933"/>
                <a:gd name="connsiteY276" fmla="*/ 391452 h 691080"/>
                <a:gd name="connsiteX277" fmla="*/ 32450 w 693933"/>
                <a:gd name="connsiteY277" fmla="*/ 391452 h 691080"/>
                <a:gd name="connsiteX278" fmla="*/ 34485 w 693933"/>
                <a:gd name="connsiteY278" fmla="*/ 391786 h 691080"/>
                <a:gd name="connsiteX279" fmla="*/ 34485 w 693933"/>
                <a:gd name="connsiteY279" fmla="*/ 391786 h 691080"/>
                <a:gd name="connsiteX280" fmla="*/ 34818 w 693933"/>
                <a:gd name="connsiteY280" fmla="*/ 391786 h 691080"/>
                <a:gd name="connsiteX281" fmla="*/ 35152 w 693933"/>
                <a:gd name="connsiteY281" fmla="*/ 391786 h 691080"/>
                <a:gd name="connsiteX282" fmla="*/ 35152 w 693933"/>
                <a:gd name="connsiteY282" fmla="*/ 391786 h 691080"/>
                <a:gd name="connsiteX283" fmla="*/ 35686 w 693933"/>
                <a:gd name="connsiteY283" fmla="*/ 391786 h 691080"/>
                <a:gd name="connsiteX284" fmla="*/ 35953 w 693933"/>
                <a:gd name="connsiteY284" fmla="*/ 391786 h 691080"/>
                <a:gd name="connsiteX285" fmla="*/ 36320 w 693933"/>
                <a:gd name="connsiteY285" fmla="*/ 391786 h 691080"/>
                <a:gd name="connsiteX286" fmla="*/ 37921 w 693933"/>
                <a:gd name="connsiteY286" fmla="*/ 392119 h 691080"/>
                <a:gd name="connsiteX287" fmla="*/ 38789 w 693933"/>
                <a:gd name="connsiteY287" fmla="*/ 392353 h 691080"/>
                <a:gd name="connsiteX288" fmla="*/ 39623 w 693933"/>
                <a:gd name="connsiteY288" fmla="*/ 392553 h 691080"/>
                <a:gd name="connsiteX289" fmla="*/ 41558 w 693933"/>
                <a:gd name="connsiteY289" fmla="*/ 393087 h 691080"/>
                <a:gd name="connsiteX290" fmla="*/ 43393 w 693933"/>
                <a:gd name="connsiteY290" fmla="*/ 393654 h 691080"/>
                <a:gd name="connsiteX291" fmla="*/ 44994 w 693933"/>
                <a:gd name="connsiteY291" fmla="*/ 394188 h 691080"/>
                <a:gd name="connsiteX292" fmla="*/ 45461 w 693933"/>
                <a:gd name="connsiteY292" fmla="*/ 394354 h 691080"/>
                <a:gd name="connsiteX293" fmla="*/ 46462 w 693933"/>
                <a:gd name="connsiteY293" fmla="*/ 394721 h 691080"/>
                <a:gd name="connsiteX294" fmla="*/ 46929 w 693933"/>
                <a:gd name="connsiteY294" fmla="*/ 394922 h 691080"/>
                <a:gd name="connsiteX295" fmla="*/ 46929 w 693933"/>
                <a:gd name="connsiteY295" fmla="*/ 394922 h 691080"/>
                <a:gd name="connsiteX296" fmla="*/ 49031 w 693933"/>
                <a:gd name="connsiteY296" fmla="*/ 395756 h 691080"/>
                <a:gd name="connsiteX297" fmla="*/ 49331 w 693933"/>
                <a:gd name="connsiteY297" fmla="*/ 395756 h 691080"/>
                <a:gd name="connsiteX298" fmla="*/ 50065 w 693933"/>
                <a:gd name="connsiteY298" fmla="*/ 396089 h 691080"/>
                <a:gd name="connsiteX299" fmla="*/ 50866 w 693933"/>
                <a:gd name="connsiteY299" fmla="*/ 396456 h 691080"/>
                <a:gd name="connsiteX300" fmla="*/ 51367 w 693933"/>
                <a:gd name="connsiteY300" fmla="*/ 396657 h 691080"/>
                <a:gd name="connsiteX301" fmla="*/ 52434 w 693933"/>
                <a:gd name="connsiteY301" fmla="*/ 397190 h 691080"/>
                <a:gd name="connsiteX302" fmla="*/ 53168 w 693933"/>
                <a:gd name="connsiteY302" fmla="*/ 397557 h 691080"/>
                <a:gd name="connsiteX303" fmla="*/ 54303 w 693933"/>
                <a:gd name="connsiteY303" fmla="*/ 398124 h 691080"/>
                <a:gd name="connsiteX304" fmla="*/ 55036 w 693933"/>
                <a:gd name="connsiteY304" fmla="*/ 398558 h 691080"/>
                <a:gd name="connsiteX305" fmla="*/ 55036 w 693933"/>
                <a:gd name="connsiteY305" fmla="*/ 398558 h 691080"/>
                <a:gd name="connsiteX306" fmla="*/ 56304 w 693933"/>
                <a:gd name="connsiteY306" fmla="*/ 399259 h 691080"/>
                <a:gd name="connsiteX307" fmla="*/ 56304 w 693933"/>
                <a:gd name="connsiteY307" fmla="*/ 399259 h 691080"/>
                <a:gd name="connsiteX308" fmla="*/ 57105 w 693933"/>
                <a:gd name="connsiteY308" fmla="*/ 399726 h 691080"/>
                <a:gd name="connsiteX309" fmla="*/ 57872 w 693933"/>
                <a:gd name="connsiteY309" fmla="*/ 400193 h 691080"/>
                <a:gd name="connsiteX310" fmla="*/ 58673 w 693933"/>
                <a:gd name="connsiteY310" fmla="*/ 400693 h 691080"/>
                <a:gd name="connsiteX311" fmla="*/ 59040 w 693933"/>
                <a:gd name="connsiteY311" fmla="*/ 400927 h 691080"/>
                <a:gd name="connsiteX312" fmla="*/ 59974 w 693933"/>
                <a:gd name="connsiteY312" fmla="*/ 401494 h 691080"/>
                <a:gd name="connsiteX313" fmla="*/ 60475 w 693933"/>
                <a:gd name="connsiteY313" fmla="*/ 401861 h 691080"/>
                <a:gd name="connsiteX314" fmla="*/ 60642 w 693933"/>
                <a:gd name="connsiteY314" fmla="*/ 401861 h 691080"/>
                <a:gd name="connsiteX315" fmla="*/ 62376 w 693933"/>
                <a:gd name="connsiteY315" fmla="*/ 403129 h 691080"/>
                <a:gd name="connsiteX316" fmla="*/ 62376 w 693933"/>
                <a:gd name="connsiteY316" fmla="*/ 403129 h 691080"/>
                <a:gd name="connsiteX317" fmla="*/ 64044 w 693933"/>
                <a:gd name="connsiteY317" fmla="*/ 404363 h 691080"/>
                <a:gd name="connsiteX318" fmla="*/ 65646 w 693933"/>
                <a:gd name="connsiteY318" fmla="*/ 405665 h 691080"/>
                <a:gd name="connsiteX319" fmla="*/ 66413 w 693933"/>
                <a:gd name="connsiteY319" fmla="*/ 406265 h 691080"/>
                <a:gd name="connsiteX320" fmla="*/ 67247 w 693933"/>
                <a:gd name="connsiteY320" fmla="*/ 406999 h 691080"/>
                <a:gd name="connsiteX321" fmla="*/ 68782 w 693933"/>
                <a:gd name="connsiteY321" fmla="*/ 408400 h 691080"/>
                <a:gd name="connsiteX322" fmla="*/ 69683 w 693933"/>
                <a:gd name="connsiteY322" fmla="*/ 409301 h 691080"/>
                <a:gd name="connsiteX323" fmla="*/ 70217 w 693933"/>
                <a:gd name="connsiteY323" fmla="*/ 409835 h 691080"/>
                <a:gd name="connsiteX324" fmla="*/ 70951 w 693933"/>
                <a:gd name="connsiteY324" fmla="*/ 410569 h 691080"/>
                <a:gd name="connsiteX325" fmla="*/ 71685 w 693933"/>
                <a:gd name="connsiteY325" fmla="*/ 411303 h 691080"/>
                <a:gd name="connsiteX326" fmla="*/ 71685 w 693933"/>
                <a:gd name="connsiteY326" fmla="*/ 411303 h 691080"/>
                <a:gd name="connsiteX327" fmla="*/ 73052 w 693933"/>
                <a:gd name="connsiteY327" fmla="*/ 412804 h 691080"/>
                <a:gd name="connsiteX328" fmla="*/ 73586 w 693933"/>
                <a:gd name="connsiteY328" fmla="*/ 413438 h 691080"/>
                <a:gd name="connsiteX329" fmla="*/ 74253 w 693933"/>
                <a:gd name="connsiteY329" fmla="*/ 414172 h 691080"/>
                <a:gd name="connsiteX330" fmla="*/ 74454 w 693933"/>
                <a:gd name="connsiteY330" fmla="*/ 414439 h 691080"/>
                <a:gd name="connsiteX331" fmla="*/ 74687 w 693933"/>
                <a:gd name="connsiteY331" fmla="*/ 414706 h 691080"/>
                <a:gd name="connsiteX332" fmla="*/ 74687 w 693933"/>
                <a:gd name="connsiteY332" fmla="*/ 414706 h 691080"/>
                <a:gd name="connsiteX333" fmla="*/ 75688 w 693933"/>
                <a:gd name="connsiteY333" fmla="*/ 415940 h 691080"/>
                <a:gd name="connsiteX334" fmla="*/ 75688 w 693933"/>
                <a:gd name="connsiteY334" fmla="*/ 416140 h 691080"/>
                <a:gd name="connsiteX335" fmla="*/ 76689 w 693933"/>
                <a:gd name="connsiteY335" fmla="*/ 417475 h 691080"/>
                <a:gd name="connsiteX336" fmla="*/ 76689 w 693933"/>
                <a:gd name="connsiteY336" fmla="*/ 417475 h 691080"/>
                <a:gd name="connsiteX337" fmla="*/ 77223 w 693933"/>
                <a:gd name="connsiteY337" fmla="*/ 418209 h 691080"/>
                <a:gd name="connsiteX338" fmla="*/ 77990 w 693933"/>
                <a:gd name="connsiteY338" fmla="*/ 419277 h 691080"/>
                <a:gd name="connsiteX339" fmla="*/ 78958 w 693933"/>
                <a:gd name="connsiteY339" fmla="*/ 420711 h 691080"/>
                <a:gd name="connsiteX340" fmla="*/ 80092 w 693933"/>
                <a:gd name="connsiteY340" fmla="*/ 422479 h 691080"/>
                <a:gd name="connsiteX341" fmla="*/ 80626 w 693933"/>
                <a:gd name="connsiteY341" fmla="*/ 423313 h 691080"/>
                <a:gd name="connsiteX342" fmla="*/ 82094 w 693933"/>
                <a:gd name="connsiteY342" fmla="*/ 425883 h 691080"/>
                <a:gd name="connsiteX343" fmla="*/ 82094 w 693933"/>
                <a:gd name="connsiteY343" fmla="*/ 425883 h 691080"/>
                <a:gd name="connsiteX344" fmla="*/ 82528 w 693933"/>
                <a:gd name="connsiteY344" fmla="*/ 426717 h 691080"/>
                <a:gd name="connsiteX345" fmla="*/ 82528 w 693933"/>
                <a:gd name="connsiteY345" fmla="*/ 426717 h 691080"/>
                <a:gd name="connsiteX346" fmla="*/ 83228 w 693933"/>
                <a:gd name="connsiteY346" fmla="*/ 428084 h 691080"/>
                <a:gd name="connsiteX347" fmla="*/ 83228 w 693933"/>
                <a:gd name="connsiteY347" fmla="*/ 428084 h 691080"/>
                <a:gd name="connsiteX348" fmla="*/ 84029 w 693933"/>
                <a:gd name="connsiteY348" fmla="*/ 429753 h 691080"/>
                <a:gd name="connsiteX349" fmla="*/ 84029 w 693933"/>
                <a:gd name="connsiteY349" fmla="*/ 429753 h 691080"/>
                <a:gd name="connsiteX350" fmla="*/ 84196 w 693933"/>
                <a:gd name="connsiteY350" fmla="*/ 430153 h 691080"/>
                <a:gd name="connsiteX351" fmla="*/ 84763 w 693933"/>
                <a:gd name="connsiteY351" fmla="*/ 431454 h 691080"/>
                <a:gd name="connsiteX352" fmla="*/ 86131 w 693933"/>
                <a:gd name="connsiteY352" fmla="*/ 434991 h 691080"/>
                <a:gd name="connsiteX353" fmla="*/ 86631 w 693933"/>
                <a:gd name="connsiteY353" fmla="*/ 436358 h 691080"/>
                <a:gd name="connsiteX354" fmla="*/ 87065 w 693933"/>
                <a:gd name="connsiteY354" fmla="*/ 437760 h 691080"/>
                <a:gd name="connsiteX355" fmla="*/ 87432 w 693933"/>
                <a:gd name="connsiteY355" fmla="*/ 438994 h 691080"/>
                <a:gd name="connsiteX356" fmla="*/ 88233 w 693933"/>
                <a:gd name="connsiteY356" fmla="*/ 441863 h 691080"/>
                <a:gd name="connsiteX357" fmla="*/ 88233 w 693933"/>
                <a:gd name="connsiteY357" fmla="*/ 441863 h 691080"/>
                <a:gd name="connsiteX358" fmla="*/ 88233 w 693933"/>
                <a:gd name="connsiteY358" fmla="*/ 442531 h 691080"/>
                <a:gd name="connsiteX359" fmla="*/ 88233 w 693933"/>
                <a:gd name="connsiteY359" fmla="*/ 442798 h 691080"/>
                <a:gd name="connsiteX360" fmla="*/ 88233 w 693933"/>
                <a:gd name="connsiteY360" fmla="*/ 442798 h 691080"/>
                <a:gd name="connsiteX361" fmla="*/ 88466 w 693933"/>
                <a:gd name="connsiteY361" fmla="*/ 443765 h 691080"/>
                <a:gd name="connsiteX362" fmla="*/ 88833 w 693933"/>
                <a:gd name="connsiteY362" fmla="*/ 445600 h 691080"/>
                <a:gd name="connsiteX363" fmla="*/ 88833 w 693933"/>
                <a:gd name="connsiteY363" fmla="*/ 446167 h 691080"/>
                <a:gd name="connsiteX364" fmla="*/ 89000 w 693933"/>
                <a:gd name="connsiteY364" fmla="*/ 447168 h 691080"/>
                <a:gd name="connsiteX365" fmla="*/ 89000 w 693933"/>
                <a:gd name="connsiteY365" fmla="*/ 447635 h 691080"/>
                <a:gd name="connsiteX366" fmla="*/ 89000 w 693933"/>
                <a:gd name="connsiteY366" fmla="*/ 448936 h 691080"/>
                <a:gd name="connsiteX367" fmla="*/ 89000 w 693933"/>
                <a:gd name="connsiteY367" fmla="*/ 449270 h 691080"/>
                <a:gd name="connsiteX368" fmla="*/ 89000 w 693933"/>
                <a:gd name="connsiteY368" fmla="*/ 449270 h 691080"/>
                <a:gd name="connsiteX369" fmla="*/ 89000 w 693933"/>
                <a:gd name="connsiteY369" fmla="*/ 450137 h 691080"/>
                <a:gd name="connsiteX370" fmla="*/ 89000 w 693933"/>
                <a:gd name="connsiteY370" fmla="*/ 451672 h 691080"/>
                <a:gd name="connsiteX371" fmla="*/ 89000 w 693933"/>
                <a:gd name="connsiteY371" fmla="*/ 451939 h 691080"/>
                <a:gd name="connsiteX372" fmla="*/ 89000 w 693933"/>
                <a:gd name="connsiteY372" fmla="*/ 453774 h 691080"/>
                <a:gd name="connsiteX373" fmla="*/ 89000 w 693933"/>
                <a:gd name="connsiteY373" fmla="*/ 454608 h 691080"/>
                <a:gd name="connsiteX374" fmla="*/ 89000 w 693933"/>
                <a:gd name="connsiteY374" fmla="*/ 460113 h 691080"/>
                <a:gd name="connsiteX375" fmla="*/ 89000 w 693933"/>
                <a:gd name="connsiteY375" fmla="*/ 462015 h 691080"/>
                <a:gd name="connsiteX376" fmla="*/ 89000 w 693933"/>
                <a:gd name="connsiteY376" fmla="*/ 462949 h 691080"/>
                <a:gd name="connsiteX377" fmla="*/ 89000 w 693933"/>
                <a:gd name="connsiteY377" fmla="*/ 464050 h 691080"/>
                <a:gd name="connsiteX378" fmla="*/ 88833 w 693933"/>
                <a:gd name="connsiteY378" fmla="*/ 465718 h 691080"/>
                <a:gd name="connsiteX379" fmla="*/ 88600 w 693933"/>
                <a:gd name="connsiteY379" fmla="*/ 467620 h 691080"/>
                <a:gd name="connsiteX380" fmla="*/ 88366 w 693933"/>
                <a:gd name="connsiteY380" fmla="*/ 469088 h 691080"/>
                <a:gd name="connsiteX381" fmla="*/ 88366 w 693933"/>
                <a:gd name="connsiteY381" fmla="*/ 469254 h 691080"/>
                <a:gd name="connsiteX382" fmla="*/ 88366 w 693933"/>
                <a:gd name="connsiteY382" fmla="*/ 470189 h 691080"/>
                <a:gd name="connsiteX383" fmla="*/ 88366 w 693933"/>
                <a:gd name="connsiteY383" fmla="*/ 470189 h 691080"/>
                <a:gd name="connsiteX384" fmla="*/ 88366 w 693933"/>
                <a:gd name="connsiteY384" fmla="*/ 470589 h 691080"/>
                <a:gd name="connsiteX385" fmla="*/ 88366 w 693933"/>
                <a:gd name="connsiteY385" fmla="*/ 470589 h 691080"/>
                <a:gd name="connsiteX386" fmla="*/ 88032 w 693933"/>
                <a:gd name="connsiteY386" fmla="*/ 472424 h 691080"/>
                <a:gd name="connsiteX387" fmla="*/ 87599 w 693933"/>
                <a:gd name="connsiteY387" fmla="*/ 474259 h 691080"/>
                <a:gd name="connsiteX388" fmla="*/ 87599 w 693933"/>
                <a:gd name="connsiteY388" fmla="*/ 474259 h 691080"/>
                <a:gd name="connsiteX389" fmla="*/ 87599 w 693933"/>
                <a:gd name="connsiteY389" fmla="*/ 474259 h 691080"/>
                <a:gd name="connsiteX390" fmla="*/ 87599 w 693933"/>
                <a:gd name="connsiteY390" fmla="*/ 474426 h 691080"/>
                <a:gd name="connsiteX391" fmla="*/ 87299 w 693933"/>
                <a:gd name="connsiteY391" fmla="*/ 475627 h 691080"/>
                <a:gd name="connsiteX392" fmla="*/ 86998 w 693933"/>
                <a:gd name="connsiteY392" fmla="*/ 476694 h 691080"/>
                <a:gd name="connsiteX393" fmla="*/ 86631 w 693933"/>
                <a:gd name="connsiteY393" fmla="*/ 477862 h 691080"/>
                <a:gd name="connsiteX394" fmla="*/ 86631 w 693933"/>
                <a:gd name="connsiteY394" fmla="*/ 478029 h 691080"/>
                <a:gd name="connsiteX395" fmla="*/ 86631 w 693933"/>
                <a:gd name="connsiteY395" fmla="*/ 478196 h 691080"/>
                <a:gd name="connsiteX396" fmla="*/ 86631 w 693933"/>
                <a:gd name="connsiteY396" fmla="*/ 478196 h 691080"/>
                <a:gd name="connsiteX397" fmla="*/ 86331 w 693933"/>
                <a:gd name="connsiteY397" fmla="*/ 479163 h 691080"/>
                <a:gd name="connsiteX398" fmla="*/ 85931 w 693933"/>
                <a:gd name="connsiteY398" fmla="*/ 480364 h 691080"/>
                <a:gd name="connsiteX399" fmla="*/ 85764 w 693933"/>
                <a:gd name="connsiteY399" fmla="*/ 480765 h 691080"/>
                <a:gd name="connsiteX400" fmla="*/ 85764 w 693933"/>
                <a:gd name="connsiteY400" fmla="*/ 480765 h 691080"/>
                <a:gd name="connsiteX401" fmla="*/ 85764 w 693933"/>
                <a:gd name="connsiteY401" fmla="*/ 480765 h 691080"/>
                <a:gd name="connsiteX402" fmla="*/ 85297 w 693933"/>
                <a:gd name="connsiteY402" fmla="*/ 482066 h 691080"/>
                <a:gd name="connsiteX403" fmla="*/ 84996 w 693933"/>
                <a:gd name="connsiteY403" fmla="*/ 482833 h 691080"/>
                <a:gd name="connsiteX404" fmla="*/ 84996 w 693933"/>
                <a:gd name="connsiteY404" fmla="*/ 482833 h 691080"/>
                <a:gd name="connsiteX405" fmla="*/ 84429 w 693933"/>
                <a:gd name="connsiteY405" fmla="*/ 484201 h 691080"/>
                <a:gd name="connsiteX406" fmla="*/ 83795 w 693933"/>
                <a:gd name="connsiteY406" fmla="*/ 485636 h 691080"/>
                <a:gd name="connsiteX407" fmla="*/ 83195 w 693933"/>
                <a:gd name="connsiteY407" fmla="*/ 486937 h 691080"/>
                <a:gd name="connsiteX408" fmla="*/ 83195 w 693933"/>
                <a:gd name="connsiteY408" fmla="*/ 487304 h 691080"/>
                <a:gd name="connsiteX409" fmla="*/ 83195 w 693933"/>
                <a:gd name="connsiteY409" fmla="*/ 487504 h 691080"/>
                <a:gd name="connsiteX410" fmla="*/ 83195 w 693933"/>
                <a:gd name="connsiteY410" fmla="*/ 487738 h 691080"/>
                <a:gd name="connsiteX411" fmla="*/ 82794 w 693933"/>
                <a:gd name="connsiteY411" fmla="*/ 488538 h 691080"/>
                <a:gd name="connsiteX412" fmla="*/ 82261 w 693933"/>
                <a:gd name="connsiteY412" fmla="*/ 489506 h 691080"/>
                <a:gd name="connsiteX413" fmla="*/ 81727 w 693933"/>
                <a:gd name="connsiteY413" fmla="*/ 490473 h 691080"/>
                <a:gd name="connsiteX414" fmla="*/ 81493 w 693933"/>
                <a:gd name="connsiteY414" fmla="*/ 490907 h 691080"/>
                <a:gd name="connsiteX415" fmla="*/ 80926 w 693933"/>
                <a:gd name="connsiteY415" fmla="*/ 491908 h 691080"/>
                <a:gd name="connsiteX416" fmla="*/ 80693 w 693933"/>
                <a:gd name="connsiteY416" fmla="*/ 492308 h 691080"/>
                <a:gd name="connsiteX417" fmla="*/ 80693 w 693933"/>
                <a:gd name="connsiteY417" fmla="*/ 492308 h 691080"/>
                <a:gd name="connsiteX418" fmla="*/ 80693 w 693933"/>
                <a:gd name="connsiteY418" fmla="*/ 492475 h 691080"/>
                <a:gd name="connsiteX419" fmla="*/ 80125 w 693933"/>
                <a:gd name="connsiteY419" fmla="*/ 493376 h 691080"/>
                <a:gd name="connsiteX420" fmla="*/ 78824 w 693933"/>
                <a:gd name="connsiteY420" fmla="*/ 495378 h 691080"/>
                <a:gd name="connsiteX421" fmla="*/ 78424 w 693933"/>
                <a:gd name="connsiteY421" fmla="*/ 495978 h 691080"/>
                <a:gd name="connsiteX422" fmla="*/ 77990 w 693933"/>
                <a:gd name="connsiteY422" fmla="*/ 496579 h 691080"/>
                <a:gd name="connsiteX423" fmla="*/ 77723 w 693933"/>
                <a:gd name="connsiteY423" fmla="*/ 496979 h 691080"/>
                <a:gd name="connsiteX424" fmla="*/ 77089 w 693933"/>
                <a:gd name="connsiteY424" fmla="*/ 497846 h 691080"/>
                <a:gd name="connsiteX425" fmla="*/ 77089 w 693933"/>
                <a:gd name="connsiteY425" fmla="*/ 498047 h 691080"/>
                <a:gd name="connsiteX426" fmla="*/ 76789 w 693933"/>
                <a:gd name="connsiteY426" fmla="*/ 498447 h 691080"/>
                <a:gd name="connsiteX427" fmla="*/ 76456 w 693933"/>
                <a:gd name="connsiteY427" fmla="*/ 498881 h 691080"/>
                <a:gd name="connsiteX428" fmla="*/ 75822 w 693933"/>
                <a:gd name="connsiteY428" fmla="*/ 499715 h 691080"/>
                <a:gd name="connsiteX429" fmla="*/ 75822 w 693933"/>
                <a:gd name="connsiteY429" fmla="*/ 499715 h 691080"/>
                <a:gd name="connsiteX430" fmla="*/ 75221 w 693933"/>
                <a:gd name="connsiteY430" fmla="*/ 500449 h 691080"/>
                <a:gd name="connsiteX431" fmla="*/ 74621 w 693933"/>
                <a:gd name="connsiteY431" fmla="*/ 501183 h 691080"/>
                <a:gd name="connsiteX432" fmla="*/ 74020 w 693933"/>
                <a:gd name="connsiteY432" fmla="*/ 501917 h 691080"/>
                <a:gd name="connsiteX433" fmla="*/ 74020 w 693933"/>
                <a:gd name="connsiteY433" fmla="*/ 501917 h 691080"/>
                <a:gd name="connsiteX434" fmla="*/ 73820 w 693933"/>
                <a:gd name="connsiteY434" fmla="*/ 502150 h 691080"/>
                <a:gd name="connsiteX435" fmla="*/ 73653 w 693933"/>
                <a:gd name="connsiteY435" fmla="*/ 502350 h 691080"/>
                <a:gd name="connsiteX436" fmla="*/ 73653 w 693933"/>
                <a:gd name="connsiteY436" fmla="*/ 502350 h 691080"/>
                <a:gd name="connsiteX437" fmla="*/ 73653 w 693933"/>
                <a:gd name="connsiteY437" fmla="*/ 502350 h 691080"/>
                <a:gd name="connsiteX438" fmla="*/ 73653 w 693933"/>
                <a:gd name="connsiteY438" fmla="*/ 502350 h 691080"/>
                <a:gd name="connsiteX439" fmla="*/ 73653 w 693933"/>
                <a:gd name="connsiteY439" fmla="*/ 502350 h 691080"/>
                <a:gd name="connsiteX440" fmla="*/ 72952 w 693933"/>
                <a:gd name="connsiteY440" fmla="*/ 503151 h 691080"/>
                <a:gd name="connsiteX441" fmla="*/ 72952 w 693933"/>
                <a:gd name="connsiteY441" fmla="*/ 503151 h 691080"/>
                <a:gd name="connsiteX442" fmla="*/ 72686 w 693933"/>
                <a:gd name="connsiteY442" fmla="*/ 503451 h 691080"/>
                <a:gd name="connsiteX443" fmla="*/ 72285 w 693933"/>
                <a:gd name="connsiteY443" fmla="*/ 503885 h 691080"/>
                <a:gd name="connsiteX444" fmla="*/ 71451 w 693933"/>
                <a:gd name="connsiteY444" fmla="*/ 504753 h 691080"/>
                <a:gd name="connsiteX445" fmla="*/ 70283 w 693933"/>
                <a:gd name="connsiteY445" fmla="*/ 505920 h 691080"/>
                <a:gd name="connsiteX446" fmla="*/ 70283 w 693933"/>
                <a:gd name="connsiteY446" fmla="*/ 505920 h 691080"/>
                <a:gd name="connsiteX447" fmla="*/ 69149 w 693933"/>
                <a:gd name="connsiteY447" fmla="*/ 507021 h 691080"/>
                <a:gd name="connsiteX448" fmla="*/ 67181 w 693933"/>
                <a:gd name="connsiteY448" fmla="*/ 508790 h 691080"/>
                <a:gd name="connsiteX449" fmla="*/ 63578 w 693933"/>
                <a:gd name="connsiteY449" fmla="*/ 511692 h 691080"/>
                <a:gd name="connsiteX450" fmla="*/ 59807 w 693933"/>
                <a:gd name="connsiteY450" fmla="*/ 514328 h 691080"/>
                <a:gd name="connsiteX451" fmla="*/ 55870 w 693933"/>
                <a:gd name="connsiteY451" fmla="*/ 516697 h 691080"/>
                <a:gd name="connsiteX452" fmla="*/ 51767 w 693933"/>
                <a:gd name="connsiteY452" fmla="*/ 518832 h 691080"/>
                <a:gd name="connsiteX453" fmla="*/ 47530 w 693933"/>
                <a:gd name="connsiteY453" fmla="*/ 520667 h 691080"/>
                <a:gd name="connsiteX454" fmla="*/ 52501 w 693933"/>
                <a:gd name="connsiteY454" fmla="*/ 528540 h 691080"/>
                <a:gd name="connsiteX455" fmla="*/ 56705 w 693933"/>
                <a:gd name="connsiteY455" fmla="*/ 526605 h 691080"/>
                <a:gd name="connsiteX456" fmla="*/ 60775 w 693933"/>
                <a:gd name="connsiteY456" fmla="*/ 524437 h 691080"/>
                <a:gd name="connsiteX457" fmla="*/ 64712 w 693933"/>
                <a:gd name="connsiteY457" fmla="*/ 522068 h 691080"/>
                <a:gd name="connsiteX458" fmla="*/ 68482 w 693933"/>
                <a:gd name="connsiteY458" fmla="*/ 519432 h 691080"/>
                <a:gd name="connsiteX459" fmla="*/ 303491 w 693933"/>
                <a:gd name="connsiteY459" fmla="*/ 671601 h 691080"/>
                <a:gd name="connsiteX460" fmla="*/ 303190 w 693933"/>
                <a:gd name="connsiteY460" fmla="*/ 676172 h 691080"/>
                <a:gd name="connsiteX461" fmla="*/ 303190 w 693933"/>
                <a:gd name="connsiteY461" fmla="*/ 680642 h 691080"/>
                <a:gd name="connsiteX462" fmla="*/ 303190 w 693933"/>
                <a:gd name="connsiteY462" fmla="*/ 680809 h 691080"/>
                <a:gd name="connsiteX463" fmla="*/ 303190 w 693933"/>
                <a:gd name="connsiteY463" fmla="*/ 685380 h 691080"/>
                <a:gd name="connsiteX464" fmla="*/ 303524 w 693933"/>
                <a:gd name="connsiteY464" fmla="*/ 690051 h 691080"/>
                <a:gd name="connsiteX465" fmla="*/ 312866 w 693933"/>
                <a:gd name="connsiteY465" fmla="*/ 691018 h 691080"/>
                <a:gd name="connsiteX466" fmla="*/ 312465 w 693933"/>
                <a:gd name="connsiteY466" fmla="*/ 686381 h 691080"/>
                <a:gd name="connsiteX467" fmla="*/ 312265 w 693933"/>
                <a:gd name="connsiteY467" fmla="*/ 681810 h 691080"/>
                <a:gd name="connsiteX468" fmla="*/ 312265 w 693933"/>
                <a:gd name="connsiteY468" fmla="*/ 680642 h 691080"/>
                <a:gd name="connsiteX469" fmla="*/ 312265 w 693933"/>
                <a:gd name="connsiteY469" fmla="*/ 677306 h 691080"/>
                <a:gd name="connsiteX470" fmla="*/ 312532 w 693933"/>
                <a:gd name="connsiteY470" fmla="*/ 672702 h 691080"/>
                <a:gd name="connsiteX471" fmla="*/ 313032 w 693933"/>
                <a:gd name="connsiteY471" fmla="*/ 668131 h 691080"/>
                <a:gd name="connsiteX472" fmla="*/ 313399 w 693933"/>
                <a:gd name="connsiteY472" fmla="*/ 665829 h 691080"/>
                <a:gd name="connsiteX473" fmla="*/ 313700 w 693933"/>
                <a:gd name="connsiteY473" fmla="*/ 663994 h 691080"/>
                <a:gd name="connsiteX474" fmla="*/ 313700 w 693933"/>
                <a:gd name="connsiteY474" fmla="*/ 663761 h 691080"/>
                <a:gd name="connsiteX475" fmla="*/ 313967 w 693933"/>
                <a:gd name="connsiteY475" fmla="*/ 662293 h 691080"/>
                <a:gd name="connsiteX476" fmla="*/ 314300 w 693933"/>
                <a:gd name="connsiteY476" fmla="*/ 660825 h 691080"/>
                <a:gd name="connsiteX477" fmla="*/ 314667 w 693933"/>
                <a:gd name="connsiteY477" fmla="*/ 659090 h 691080"/>
                <a:gd name="connsiteX478" fmla="*/ 314667 w 693933"/>
                <a:gd name="connsiteY478" fmla="*/ 659090 h 691080"/>
                <a:gd name="connsiteX479" fmla="*/ 315101 w 693933"/>
                <a:gd name="connsiteY479" fmla="*/ 657355 h 691080"/>
                <a:gd name="connsiteX480" fmla="*/ 315568 w 693933"/>
                <a:gd name="connsiteY480" fmla="*/ 655653 h 691080"/>
                <a:gd name="connsiteX481" fmla="*/ 315968 w 693933"/>
                <a:gd name="connsiteY481" fmla="*/ 654286 h 691080"/>
                <a:gd name="connsiteX482" fmla="*/ 316235 w 693933"/>
                <a:gd name="connsiteY482" fmla="*/ 653385 h 691080"/>
                <a:gd name="connsiteX483" fmla="*/ 316702 w 693933"/>
                <a:gd name="connsiteY483" fmla="*/ 651950 h 691080"/>
                <a:gd name="connsiteX484" fmla="*/ 316702 w 693933"/>
                <a:gd name="connsiteY484" fmla="*/ 651950 h 691080"/>
                <a:gd name="connsiteX485" fmla="*/ 317136 w 693933"/>
                <a:gd name="connsiteY485" fmla="*/ 650649 h 691080"/>
                <a:gd name="connsiteX486" fmla="*/ 317369 w 693933"/>
                <a:gd name="connsiteY486" fmla="*/ 649982 h 691080"/>
                <a:gd name="connsiteX487" fmla="*/ 317636 w 693933"/>
                <a:gd name="connsiteY487" fmla="*/ 649281 h 691080"/>
                <a:gd name="connsiteX488" fmla="*/ 317636 w 693933"/>
                <a:gd name="connsiteY488" fmla="*/ 648947 h 691080"/>
                <a:gd name="connsiteX489" fmla="*/ 317636 w 693933"/>
                <a:gd name="connsiteY489" fmla="*/ 648614 h 691080"/>
                <a:gd name="connsiteX490" fmla="*/ 318737 w 693933"/>
                <a:gd name="connsiteY490" fmla="*/ 645745 h 691080"/>
                <a:gd name="connsiteX491" fmla="*/ 318737 w 693933"/>
                <a:gd name="connsiteY491" fmla="*/ 645745 h 691080"/>
                <a:gd name="connsiteX492" fmla="*/ 318737 w 693933"/>
                <a:gd name="connsiteY492" fmla="*/ 645578 h 691080"/>
                <a:gd name="connsiteX493" fmla="*/ 318737 w 693933"/>
                <a:gd name="connsiteY493" fmla="*/ 645578 h 691080"/>
                <a:gd name="connsiteX494" fmla="*/ 318737 w 693933"/>
                <a:gd name="connsiteY494" fmla="*/ 645578 h 691080"/>
                <a:gd name="connsiteX495" fmla="*/ 320305 w 693933"/>
                <a:gd name="connsiteY495" fmla="*/ 642041 h 691080"/>
                <a:gd name="connsiteX496" fmla="*/ 320305 w 693933"/>
                <a:gd name="connsiteY496" fmla="*/ 642041 h 691080"/>
                <a:gd name="connsiteX497" fmla="*/ 320305 w 693933"/>
                <a:gd name="connsiteY497" fmla="*/ 642041 h 691080"/>
                <a:gd name="connsiteX498" fmla="*/ 320973 w 693933"/>
                <a:gd name="connsiteY498" fmla="*/ 640707 h 691080"/>
                <a:gd name="connsiteX499" fmla="*/ 321673 w 693933"/>
                <a:gd name="connsiteY499" fmla="*/ 639272 h 691080"/>
                <a:gd name="connsiteX500" fmla="*/ 322341 w 693933"/>
                <a:gd name="connsiteY500" fmla="*/ 637971 h 691080"/>
                <a:gd name="connsiteX501" fmla="*/ 322641 w 693933"/>
                <a:gd name="connsiteY501" fmla="*/ 637404 h 691080"/>
                <a:gd name="connsiteX502" fmla="*/ 323508 w 693933"/>
                <a:gd name="connsiteY502" fmla="*/ 635869 h 691080"/>
                <a:gd name="connsiteX503" fmla="*/ 325343 w 693933"/>
                <a:gd name="connsiteY503" fmla="*/ 632800 h 691080"/>
                <a:gd name="connsiteX504" fmla="*/ 325343 w 693933"/>
                <a:gd name="connsiteY504" fmla="*/ 632800 h 691080"/>
                <a:gd name="connsiteX505" fmla="*/ 326544 w 693933"/>
                <a:gd name="connsiteY505" fmla="*/ 630898 h 691080"/>
                <a:gd name="connsiteX506" fmla="*/ 327645 w 693933"/>
                <a:gd name="connsiteY506" fmla="*/ 629297 h 691080"/>
                <a:gd name="connsiteX507" fmla="*/ 328746 w 693933"/>
                <a:gd name="connsiteY507" fmla="*/ 627695 h 691080"/>
                <a:gd name="connsiteX508" fmla="*/ 328746 w 693933"/>
                <a:gd name="connsiteY508" fmla="*/ 627462 h 691080"/>
                <a:gd name="connsiteX509" fmla="*/ 329881 w 693933"/>
                <a:gd name="connsiteY509" fmla="*/ 625927 h 691080"/>
                <a:gd name="connsiteX510" fmla="*/ 330815 w 693933"/>
                <a:gd name="connsiteY510" fmla="*/ 624693 h 691080"/>
                <a:gd name="connsiteX511" fmla="*/ 332083 w 693933"/>
                <a:gd name="connsiteY511" fmla="*/ 623091 h 691080"/>
                <a:gd name="connsiteX512" fmla="*/ 332450 w 693933"/>
                <a:gd name="connsiteY512" fmla="*/ 622624 h 691080"/>
                <a:gd name="connsiteX513" fmla="*/ 333818 w 693933"/>
                <a:gd name="connsiteY513" fmla="*/ 621056 h 691080"/>
                <a:gd name="connsiteX514" fmla="*/ 335152 w 693933"/>
                <a:gd name="connsiteY514" fmla="*/ 619555 h 691080"/>
                <a:gd name="connsiteX515" fmla="*/ 335152 w 693933"/>
                <a:gd name="connsiteY515" fmla="*/ 619555 h 691080"/>
                <a:gd name="connsiteX516" fmla="*/ 336920 w 693933"/>
                <a:gd name="connsiteY516" fmla="*/ 617653 h 691080"/>
                <a:gd name="connsiteX517" fmla="*/ 337654 w 693933"/>
                <a:gd name="connsiteY517" fmla="*/ 616852 h 691080"/>
                <a:gd name="connsiteX518" fmla="*/ 338421 w 693933"/>
                <a:gd name="connsiteY518" fmla="*/ 616085 h 691080"/>
                <a:gd name="connsiteX519" fmla="*/ 339089 w 693933"/>
                <a:gd name="connsiteY519" fmla="*/ 615451 h 691080"/>
                <a:gd name="connsiteX520" fmla="*/ 340156 w 693933"/>
                <a:gd name="connsiteY520" fmla="*/ 614417 h 691080"/>
                <a:gd name="connsiteX521" fmla="*/ 340156 w 693933"/>
                <a:gd name="connsiteY521" fmla="*/ 614417 h 691080"/>
                <a:gd name="connsiteX522" fmla="*/ 340890 w 693933"/>
                <a:gd name="connsiteY522" fmla="*/ 613716 h 691080"/>
                <a:gd name="connsiteX523" fmla="*/ 341157 w 693933"/>
                <a:gd name="connsiteY523" fmla="*/ 613483 h 691080"/>
                <a:gd name="connsiteX524" fmla="*/ 342392 w 693933"/>
                <a:gd name="connsiteY524" fmla="*/ 612382 h 691080"/>
                <a:gd name="connsiteX525" fmla="*/ 342825 w 693933"/>
                <a:gd name="connsiteY525" fmla="*/ 611981 h 691080"/>
                <a:gd name="connsiteX526" fmla="*/ 344060 w 693933"/>
                <a:gd name="connsiteY526" fmla="*/ 610947 h 691080"/>
                <a:gd name="connsiteX527" fmla="*/ 344527 w 693933"/>
                <a:gd name="connsiteY527" fmla="*/ 610547 h 691080"/>
                <a:gd name="connsiteX528" fmla="*/ 344961 w 693933"/>
                <a:gd name="connsiteY528" fmla="*/ 610180 h 691080"/>
                <a:gd name="connsiteX529" fmla="*/ 346295 w 693933"/>
                <a:gd name="connsiteY529" fmla="*/ 609112 h 691080"/>
                <a:gd name="connsiteX530" fmla="*/ 346595 w 693933"/>
                <a:gd name="connsiteY530" fmla="*/ 608912 h 691080"/>
                <a:gd name="connsiteX531" fmla="*/ 346595 w 693933"/>
                <a:gd name="connsiteY531" fmla="*/ 608912 h 691080"/>
                <a:gd name="connsiteX532" fmla="*/ 347496 w 693933"/>
                <a:gd name="connsiteY532" fmla="*/ 608211 h 691080"/>
                <a:gd name="connsiteX533" fmla="*/ 347696 w 693933"/>
                <a:gd name="connsiteY533" fmla="*/ 608211 h 691080"/>
                <a:gd name="connsiteX534" fmla="*/ 348764 w 693933"/>
                <a:gd name="connsiteY534" fmla="*/ 607411 h 691080"/>
                <a:gd name="connsiteX535" fmla="*/ 348764 w 693933"/>
                <a:gd name="connsiteY535" fmla="*/ 607411 h 691080"/>
                <a:gd name="connsiteX536" fmla="*/ 348998 w 693933"/>
                <a:gd name="connsiteY536" fmla="*/ 607411 h 691080"/>
                <a:gd name="connsiteX537" fmla="*/ 350566 w 693933"/>
                <a:gd name="connsiteY537" fmla="*/ 606276 h 691080"/>
                <a:gd name="connsiteX538" fmla="*/ 350566 w 693933"/>
                <a:gd name="connsiteY538" fmla="*/ 606276 h 691080"/>
                <a:gd name="connsiteX539" fmla="*/ 352401 w 693933"/>
                <a:gd name="connsiteY539" fmla="*/ 605008 h 691080"/>
                <a:gd name="connsiteX540" fmla="*/ 352634 w 693933"/>
                <a:gd name="connsiteY540" fmla="*/ 605008 h 691080"/>
                <a:gd name="connsiteX541" fmla="*/ 354135 w 693933"/>
                <a:gd name="connsiteY541" fmla="*/ 604074 h 691080"/>
                <a:gd name="connsiteX542" fmla="*/ 354302 w 693933"/>
                <a:gd name="connsiteY542" fmla="*/ 604074 h 691080"/>
                <a:gd name="connsiteX543" fmla="*/ 355036 w 693933"/>
                <a:gd name="connsiteY543" fmla="*/ 603641 h 691080"/>
                <a:gd name="connsiteX544" fmla="*/ 358373 w 693933"/>
                <a:gd name="connsiteY544" fmla="*/ 601639 h 691080"/>
                <a:gd name="connsiteX545" fmla="*/ 359040 w 693933"/>
                <a:gd name="connsiteY545" fmla="*/ 601272 h 691080"/>
                <a:gd name="connsiteX546" fmla="*/ 359040 w 693933"/>
                <a:gd name="connsiteY546" fmla="*/ 601272 h 691080"/>
                <a:gd name="connsiteX547" fmla="*/ 360875 w 693933"/>
                <a:gd name="connsiteY547" fmla="*/ 600338 h 691080"/>
                <a:gd name="connsiteX548" fmla="*/ 363110 w 693933"/>
                <a:gd name="connsiteY548" fmla="*/ 599237 h 691080"/>
                <a:gd name="connsiteX549" fmla="*/ 365379 w 693933"/>
                <a:gd name="connsiteY549" fmla="*/ 598202 h 691080"/>
                <a:gd name="connsiteX550" fmla="*/ 367681 w 693933"/>
                <a:gd name="connsiteY550" fmla="*/ 597201 h 691080"/>
                <a:gd name="connsiteX551" fmla="*/ 367681 w 693933"/>
                <a:gd name="connsiteY551" fmla="*/ 597201 h 691080"/>
                <a:gd name="connsiteX552" fmla="*/ 369783 w 693933"/>
                <a:gd name="connsiteY552" fmla="*/ 596367 h 691080"/>
                <a:gd name="connsiteX553" fmla="*/ 370283 w 693933"/>
                <a:gd name="connsiteY553" fmla="*/ 596167 h 691080"/>
                <a:gd name="connsiteX554" fmla="*/ 371651 w 693933"/>
                <a:gd name="connsiteY554" fmla="*/ 595667 h 691080"/>
                <a:gd name="connsiteX555" fmla="*/ 372752 w 693933"/>
                <a:gd name="connsiteY555" fmla="*/ 595266 h 691080"/>
                <a:gd name="connsiteX556" fmla="*/ 374487 w 693933"/>
                <a:gd name="connsiteY556" fmla="*/ 594699 h 691080"/>
                <a:gd name="connsiteX557" fmla="*/ 375054 w 693933"/>
                <a:gd name="connsiteY557" fmla="*/ 594532 h 691080"/>
                <a:gd name="connsiteX558" fmla="*/ 375821 w 693933"/>
                <a:gd name="connsiteY558" fmla="*/ 594299 h 691080"/>
                <a:gd name="connsiteX559" fmla="*/ 376455 w 693933"/>
                <a:gd name="connsiteY559" fmla="*/ 594099 h 691080"/>
                <a:gd name="connsiteX560" fmla="*/ 376622 w 693933"/>
                <a:gd name="connsiteY560" fmla="*/ 594099 h 691080"/>
                <a:gd name="connsiteX561" fmla="*/ 376622 w 693933"/>
                <a:gd name="connsiteY561" fmla="*/ 594099 h 691080"/>
                <a:gd name="connsiteX562" fmla="*/ 377423 w 693933"/>
                <a:gd name="connsiteY562" fmla="*/ 593865 h 691080"/>
                <a:gd name="connsiteX563" fmla="*/ 378624 w 693933"/>
                <a:gd name="connsiteY563" fmla="*/ 593565 h 691080"/>
                <a:gd name="connsiteX564" fmla="*/ 378858 w 693933"/>
                <a:gd name="connsiteY564" fmla="*/ 593565 h 691080"/>
                <a:gd name="connsiteX565" fmla="*/ 379625 w 693933"/>
                <a:gd name="connsiteY565" fmla="*/ 593365 h 691080"/>
                <a:gd name="connsiteX566" fmla="*/ 381460 w 693933"/>
                <a:gd name="connsiteY566" fmla="*/ 592898 h 691080"/>
                <a:gd name="connsiteX567" fmla="*/ 382961 w 693933"/>
                <a:gd name="connsiteY567" fmla="*/ 592564 h 691080"/>
                <a:gd name="connsiteX568" fmla="*/ 382961 w 693933"/>
                <a:gd name="connsiteY568" fmla="*/ 592564 h 691080"/>
                <a:gd name="connsiteX569" fmla="*/ 384529 w 693933"/>
                <a:gd name="connsiteY569" fmla="*/ 592264 h 691080"/>
                <a:gd name="connsiteX570" fmla="*/ 386831 w 693933"/>
                <a:gd name="connsiteY570" fmla="*/ 591830 h 691080"/>
                <a:gd name="connsiteX571" fmla="*/ 402645 w 693933"/>
                <a:gd name="connsiteY571" fmla="*/ 590229 h 691080"/>
                <a:gd name="connsiteX572" fmla="*/ 405748 w 693933"/>
                <a:gd name="connsiteY572" fmla="*/ 590229 h 691080"/>
                <a:gd name="connsiteX573" fmla="*/ 407283 w 693933"/>
                <a:gd name="connsiteY573" fmla="*/ 590229 h 691080"/>
                <a:gd name="connsiteX574" fmla="*/ 408451 w 693933"/>
                <a:gd name="connsiteY574" fmla="*/ 590229 h 691080"/>
                <a:gd name="connsiteX575" fmla="*/ 409351 w 693933"/>
                <a:gd name="connsiteY575" fmla="*/ 590229 h 691080"/>
                <a:gd name="connsiteX576" fmla="*/ 410285 w 693933"/>
                <a:gd name="connsiteY576" fmla="*/ 590229 h 691080"/>
                <a:gd name="connsiteX577" fmla="*/ 411787 w 693933"/>
                <a:gd name="connsiteY577" fmla="*/ 590229 h 691080"/>
                <a:gd name="connsiteX578" fmla="*/ 413188 w 693933"/>
                <a:gd name="connsiteY578" fmla="*/ 590395 h 691080"/>
                <a:gd name="connsiteX579" fmla="*/ 413989 w 693933"/>
                <a:gd name="connsiteY579" fmla="*/ 590395 h 691080"/>
                <a:gd name="connsiteX580" fmla="*/ 414256 w 693933"/>
                <a:gd name="connsiteY580" fmla="*/ 590395 h 691080"/>
                <a:gd name="connsiteX581" fmla="*/ 415590 w 693933"/>
                <a:gd name="connsiteY581" fmla="*/ 590596 h 691080"/>
                <a:gd name="connsiteX582" fmla="*/ 417091 w 693933"/>
                <a:gd name="connsiteY582" fmla="*/ 590796 h 691080"/>
                <a:gd name="connsiteX583" fmla="*/ 418726 w 693933"/>
                <a:gd name="connsiteY583" fmla="*/ 591096 h 691080"/>
                <a:gd name="connsiteX584" fmla="*/ 420161 w 693933"/>
                <a:gd name="connsiteY584" fmla="*/ 591363 h 691080"/>
                <a:gd name="connsiteX585" fmla="*/ 420161 w 693933"/>
                <a:gd name="connsiteY585" fmla="*/ 591363 h 691080"/>
                <a:gd name="connsiteX586" fmla="*/ 421729 w 693933"/>
                <a:gd name="connsiteY586" fmla="*/ 591663 h 691080"/>
                <a:gd name="connsiteX587" fmla="*/ 422696 w 693933"/>
                <a:gd name="connsiteY587" fmla="*/ 591897 h 691080"/>
                <a:gd name="connsiteX588" fmla="*/ 422696 w 693933"/>
                <a:gd name="connsiteY588" fmla="*/ 591897 h 691080"/>
                <a:gd name="connsiteX589" fmla="*/ 423330 w 693933"/>
                <a:gd name="connsiteY589" fmla="*/ 591897 h 691080"/>
                <a:gd name="connsiteX590" fmla="*/ 424765 w 693933"/>
                <a:gd name="connsiteY590" fmla="*/ 592264 h 691080"/>
                <a:gd name="connsiteX591" fmla="*/ 426199 w 693933"/>
                <a:gd name="connsiteY591" fmla="*/ 592631 h 691080"/>
                <a:gd name="connsiteX592" fmla="*/ 426199 w 693933"/>
                <a:gd name="connsiteY592" fmla="*/ 592631 h 691080"/>
                <a:gd name="connsiteX593" fmla="*/ 427868 w 693933"/>
                <a:gd name="connsiteY593" fmla="*/ 593098 h 691080"/>
                <a:gd name="connsiteX594" fmla="*/ 428535 w 693933"/>
                <a:gd name="connsiteY594" fmla="*/ 593298 h 691080"/>
                <a:gd name="connsiteX595" fmla="*/ 429169 w 693933"/>
                <a:gd name="connsiteY595" fmla="*/ 593498 h 691080"/>
                <a:gd name="connsiteX596" fmla="*/ 430937 w 693933"/>
                <a:gd name="connsiteY596" fmla="*/ 594032 h 691080"/>
                <a:gd name="connsiteX597" fmla="*/ 431704 w 693933"/>
                <a:gd name="connsiteY597" fmla="*/ 594299 h 691080"/>
                <a:gd name="connsiteX598" fmla="*/ 433673 w 693933"/>
                <a:gd name="connsiteY598" fmla="*/ 595000 h 691080"/>
                <a:gd name="connsiteX599" fmla="*/ 435975 w 693933"/>
                <a:gd name="connsiteY599" fmla="*/ 595900 h 691080"/>
                <a:gd name="connsiteX600" fmla="*/ 437443 w 693933"/>
                <a:gd name="connsiteY600" fmla="*/ 596534 h 691080"/>
                <a:gd name="connsiteX601" fmla="*/ 437643 w 693933"/>
                <a:gd name="connsiteY601" fmla="*/ 596534 h 691080"/>
                <a:gd name="connsiteX602" fmla="*/ 438744 w 693933"/>
                <a:gd name="connsiteY602" fmla="*/ 597001 h 691080"/>
                <a:gd name="connsiteX603" fmla="*/ 439311 w 693933"/>
                <a:gd name="connsiteY603" fmla="*/ 597268 h 691080"/>
                <a:gd name="connsiteX604" fmla="*/ 440812 w 693933"/>
                <a:gd name="connsiteY604" fmla="*/ 597935 h 691080"/>
                <a:gd name="connsiteX605" fmla="*/ 442247 w 693933"/>
                <a:gd name="connsiteY605" fmla="*/ 598603 h 691080"/>
                <a:gd name="connsiteX606" fmla="*/ 442614 w 693933"/>
                <a:gd name="connsiteY606" fmla="*/ 598803 h 691080"/>
                <a:gd name="connsiteX607" fmla="*/ 442614 w 693933"/>
                <a:gd name="connsiteY607" fmla="*/ 598803 h 691080"/>
                <a:gd name="connsiteX608" fmla="*/ 443348 w 693933"/>
                <a:gd name="connsiteY608" fmla="*/ 599170 h 691080"/>
                <a:gd name="connsiteX609" fmla="*/ 443515 w 693933"/>
                <a:gd name="connsiteY609" fmla="*/ 599170 h 691080"/>
                <a:gd name="connsiteX610" fmla="*/ 445350 w 693933"/>
                <a:gd name="connsiteY610" fmla="*/ 600071 h 691080"/>
                <a:gd name="connsiteX611" fmla="*/ 445350 w 693933"/>
                <a:gd name="connsiteY611" fmla="*/ 600071 h 691080"/>
                <a:gd name="connsiteX612" fmla="*/ 447085 w 693933"/>
                <a:gd name="connsiteY612" fmla="*/ 601005 h 691080"/>
                <a:gd name="connsiteX613" fmla="*/ 447085 w 693933"/>
                <a:gd name="connsiteY613" fmla="*/ 601005 h 691080"/>
                <a:gd name="connsiteX614" fmla="*/ 448853 w 693933"/>
                <a:gd name="connsiteY614" fmla="*/ 602039 h 691080"/>
                <a:gd name="connsiteX615" fmla="*/ 448853 w 693933"/>
                <a:gd name="connsiteY615" fmla="*/ 602039 h 691080"/>
                <a:gd name="connsiteX616" fmla="*/ 450621 w 693933"/>
                <a:gd name="connsiteY616" fmla="*/ 603107 h 691080"/>
                <a:gd name="connsiteX617" fmla="*/ 452356 w 693933"/>
                <a:gd name="connsiteY617" fmla="*/ 604241 h 691080"/>
                <a:gd name="connsiteX618" fmla="*/ 453491 w 693933"/>
                <a:gd name="connsiteY618" fmla="*/ 605008 h 691080"/>
                <a:gd name="connsiteX619" fmla="*/ 453491 w 693933"/>
                <a:gd name="connsiteY619" fmla="*/ 605008 h 691080"/>
                <a:gd name="connsiteX620" fmla="*/ 454191 w 693933"/>
                <a:gd name="connsiteY620" fmla="*/ 605475 h 691080"/>
                <a:gd name="connsiteX621" fmla="*/ 454391 w 693933"/>
                <a:gd name="connsiteY621" fmla="*/ 605475 h 691080"/>
                <a:gd name="connsiteX622" fmla="*/ 455659 w 693933"/>
                <a:gd name="connsiteY622" fmla="*/ 606410 h 691080"/>
                <a:gd name="connsiteX623" fmla="*/ 456927 w 693933"/>
                <a:gd name="connsiteY623" fmla="*/ 607310 h 691080"/>
                <a:gd name="connsiteX624" fmla="*/ 456927 w 693933"/>
                <a:gd name="connsiteY624" fmla="*/ 607310 h 691080"/>
                <a:gd name="connsiteX625" fmla="*/ 456927 w 693933"/>
                <a:gd name="connsiteY625" fmla="*/ 607310 h 691080"/>
                <a:gd name="connsiteX626" fmla="*/ 456927 w 693933"/>
                <a:gd name="connsiteY626" fmla="*/ 607310 h 691080"/>
                <a:gd name="connsiteX627" fmla="*/ 456927 w 693933"/>
                <a:gd name="connsiteY627" fmla="*/ 607310 h 691080"/>
                <a:gd name="connsiteX628" fmla="*/ 457194 w 693933"/>
                <a:gd name="connsiteY628" fmla="*/ 607511 h 691080"/>
                <a:gd name="connsiteX629" fmla="*/ 458628 w 693933"/>
                <a:gd name="connsiteY629" fmla="*/ 608645 h 691080"/>
                <a:gd name="connsiteX630" fmla="*/ 460096 w 693933"/>
                <a:gd name="connsiteY630" fmla="*/ 609813 h 691080"/>
                <a:gd name="connsiteX631" fmla="*/ 461498 w 693933"/>
                <a:gd name="connsiteY631" fmla="*/ 611014 h 691080"/>
                <a:gd name="connsiteX632" fmla="*/ 461498 w 693933"/>
                <a:gd name="connsiteY632" fmla="*/ 611014 h 691080"/>
                <a:gd name="connsiteX633" fmla="*/ 461498 w 693933"/>
                <a:gd name="connsiteY633" fmla="*/ 611014 h 691080"/>
                <a:gd name="connsiteX634" fmla="*/ 462365 w 693933"/>
                <a:gd name="connsiteY634" fmla="*/ 611748 h 691080"/>
                <a:gd name="connsiteX635" fmla="*/ 462599 w 693933"/>
                <a:gd name="connsiteY635" fmla="*/ 611981 h 691080"/>
                <a:gd name="connsiteX636" fmla="*/ 463566 w 693933"/>
                <a:gd name="connsiteY636" fmla="*/ 612882 h 691080"/>
                <a:gd name="connsiteX637" fmla="*/ 464467 w 693933"/>
                <a:gd name="connsiteY637" fmla="*/ 613816 h 691080"/>
                <a:gd name="connsiteX638" fmla="*/ 464467 w 693933"/>
                <a:gd name="connsiteY638" fmla="*/ 613816 h 691080"/>
                <a:gd name="connsiteX639" fmla="*/ 466168 w 693933"/>
                <a:gd name="connsiteY639" fmla="*/ 615451 h 691080"/>
                <a:gd name="connsiteX640" fmla="*/ 466168 w 693933"/>
                <a:gd name="connsiteY640" fmla="*/ 615451 h 691080"/>
                <a:gd name="connsiteX641" fmla="*/ 466168 w 693933"/>
                <a:gd name="connsiteY641" fmla="*/ 615451 h 691080"/>
                <a:gd name="connsiteX642" fmla="*/ 466402 w 693933"/>
                <a:gd name="connsiteY642" fmla="*/ 615685 h 691080"/>
                <a:gd name="connsiteX643" fmla="*/ 466636 w 693933"/>
                <a:gd name="connsiteY643" fmla="*/ 615918 h 691080"/>
                <a:gd name="connsiteX644" fmla="*/ 467069 w 693933"/>
                <a:gd name="connsiteY644" fmla="*/ 616385 h 691080"/>
                <a:gd name="connsiteX645" fmla="*/ 467736 w 693933"/>
                <a:gd name="connsiteY645" fmla="*/ 617052 h 691080"/>
                <a:gd name="connsiteX646" fmla="*/ 469004 w 693933"/>
                <a:gd name="connsiteY646" fmla="*/ 618420 h 691080"/>
                <a:gd name="connsiteX647" fmla="*/ 472340 w 693933"/>
                <a:gd name="connsiteY647" fmla="*/ 622090 h 691080"/>
                <a:gd name="connsiteX648" fmla="*/ 473275 w 693933"/>
                <a:gd name="connsiteY648" fmla="*/ 623191 h 691080"/>
                <a:gd name="connsiteX649" fmla="*/ 473275 w 693933"/>
                <a:gd name="connsiteY649" fmla="*/ 623191 h 691080"/>
                <a:gd name="connsiteX650" fmla="*/ 473875 w 693933"/>
                <a:gd name="connsiteY650" fmla="*/ 623959 h 691080"/>
                <a:gd name="connsiteX651" fmla="*/ 474609 w 693933"/>
                <a:gd name="connsiteY651" fmla="*/ 624893 h 691080"/>
                <a:gd name="connsiteX652" fmla="*/ 474809 w 693933"/>
                <a:gd name="connsiteY652" fmla="*/ 625160 h 691080"/>
                <a:gd name="connsiteX653" fmla="*/ 476077 w 693933"/>
                <a:gd name="connsiteY653" fmla="*/ 626895 h 691080"/>
                <a:gd name="connsiteX654" fmla="*/ 476544 w 693933"/>
                <a:gd name="connsiteY654" fmla="*/ 627562 h 691080"/>
                <a:gd name="connsiteX655" fmla="*/ 477845 w 693933"/>
                <a:gd name="connsiteY655" fmla="*/ 629497 h 691080"/>
                <a:gd name="connsiteX656" fmla="*/ 478846 w 693933"/>
                <a:gd name="connsiteY656" fmla="*/ 631032 h 691080"/>
                <a:gd name="connsiteX657" fmla="*/ 479413 w 693933"/>
                <a:gd name="connsiteY657" fmla="*/ 631966 h 691080"/>
                <a:gd name="connsiteX658" fmla="*/ 480314 w 693933"/>
                <a:gd name="connsiteY658" fmla="*/ 633434 h 691080"/>
                <a:gd name="connsiteX659" fmla="*/ 481315 w 693933"/>
                <a:gd name="connsiteY659" fmla="*/ 635202 h 691080"/>
                <a:gd name="connsiteX660" fmla="*/ 481315 w 693933"/>
                <a:gd name="connsiteY660" fmla="*/ 635202 h 691080"/>
                <a:gd name="connsiteX661" fmla="*/ 481315 w 693933"/>
                <a:gd name="connsiteY661" fmla="*/ 635402 h 691080"/>
                <a:gd name="connsiteX662" fmla="*/ 482349 w 693933"/>
                <a:gd name="connsiteY662" fmla="*/ 637337 h 691080"/>
                <a:gd name="connsiteX663" fmla="*/ 484384 w 693933"/>
                <a:gd name="connsiteY663" fmla="*/ 641441 h 691080"/>
                <a:gd name="connsiteX664" fmla="*/ 485219 w 693933"/>
                <a:gd name="connsiteY664" fmla="*/ 643276 h 691080"/>
                <a:gd name="connsiteX665" fmla="*/ 485953 w 693933"/>
                <a:gd name="connsiteY665" fmla="*/ 645011 h 691080"/>
                <a:gd name="connsiteX666" fmla="*/ 486220 w 693933"/>
                <a:gd name="connsiteY666" fmla="*/ 645645 h 691080"/>
                <a:gd name="connsiteX667" fmla="*/ 487821 w 693933"/>
                <a:gd name="connsiteY667" fmla="*/ 649982 h 691080"/>
                <a:gd name="connsiteX668" fmla="*/ 489222 w 693933"/>
                <a:gd name="connsiteY668" fmla="*/ 654386 h 691080"/>
                <a:gd name="connsiteX669" fmla="*/ 490390 w 693933"/>
                <a:gd name="connsiteY669" fmla="*/ 658890 h 691080"/>
                <a:gd name="connsiteX670" fmla="*/ 498831 w 693933"/>
                <a:gd name="connsiteY670" fmla="*/ 654786 h 691080"/>
                <a:gd name="connsiteX671" fmla="*/ 497596 w 693933"/>
                <a:gd name="connsiteY671" fmla="*/ 650315 h 691080"/>
                <a:gd name="connsiteX672" fmla="*/ 496128 w 693933"/>
                <a:gd name="connsiteY672" fmla="*/ 645911 h 691080"/>
                <a:gd name="connsiteX673" fmla="*/ 495795 w 693933"/>
                <a:gd name="connsiteY673" fmla="*/ 645011 h 691080"/>
                <a:gd name="connsiteX674" fmla="*/ 494460 w 693933"/>
                <a:gd name="connsiteY674" fmla="*/ 641674 h 691080"/>
                <a:gd name="connsiteX675" fmla="*/ 492625 w 693933"/>
                <a:gd name="connsiteY675" fmla="*/ 637471 h 691080"/>
                <a:gd name="connsiteX676" fmla="*/ 490624 w 693933"/>
                <a:gd name="connsiteY676" fmla="*/ 633367 h 691080"/>
                <a:gd name="connsiteX677" fmla="*/ 646562 w 693933"/>
                <a:gd name="connsiteY677" fmla="*/ 459879 h 691080"/>
                <a:gd name="connsiteX678" fmla="*/ 650832 w 693933"/>
                <a:gd name="connsiteY678" fmla="*/ 461514 h 691080"/>
                <a:gd name="connsiteX679" fmla="*/ 655136 w 693933"/>
                <a:gd name="connsiteY679" fmla="*/ 463149 h 691080"/>
                <a:gd name="connsiteX680" fmla="*/ 659440 w 693933"/>
                <a:gd name="connsiteY680" fmla="*/ 464784 h 691080"/>
                <a:gd name="connsiteX681" fmla="*/ 663710 w 693933"/>
                <a:gd name="connsiteY681" fmla="*/ 466419 h 691080"/>
                <a:gd name="connsiteX682" fmla="*/ 667981 w 693933"/>
                <a:gd name="connsiteY682" fmla="*/ 468087 h 691080"/>
                <a:gd name="connsiteX683" fmla="*/ 670016 w 693933"/>
                <a:gd name="connsiteY683" fmla="*/ 462648 h 691080"/>
                <a:gd name="connsiteX684" fmla="*/ 672151 w 693933"/>
                <a:gd name="connsiteY684" fmla="*/ 456610 h 691080"/>
                <a:gd name="connsiteX685" fmla="*/ 672151 w 693933"/>
                <a:gd name="connsiteY685" fmla="*/ 456610 h 691080"/>
                <a:gd name="connsiteX686" fmla="*/ 667814 w 693933"/>
                <a:gd name="connsiteY686" fmla="*/ 455142 h 691080"/>
                <a:gd name="connsiteX687" fmla="*/ 663577 w 693933"/>
                <a:gd name="connsiteY687" fmla="*/ 453907 h 691080"/>
                <a:gd name="connsiteX688" fmla="*/ 659240 w 693933"/>
                <a:gd name="connsiteY688" fmla="*/ 452406 h 691080"/>
                <a:gd name="connsiteX689" fmla="*/ 654903 w 693933"/>
                <a:gd name="connsiteY689" fmla="*/ 450905 h 691080"/>
                <a:gd name="connsiteX690" fmla="*/ 650565 w 693933"/>
                <a:gd name="connsiteY690" fmla="*/ 449437 h 691080"/>
                <a:gd name="connsiteX691" fmla="*/ 641891 w 693933"/>
                <a:gd name="connsiteY691" fmla="*/ 446434 h 691080"/>
                <a:gd name="connsiteX692" fmla="*/ 659006 w 693933"/>
                <a:gd name="connsiteY692" fmla="*/ 348714 h 691080"/>
                <a:gd name="connsiteX693" fmla="*/ 668181 w 693933"/>
                <a:gd name="connsiteY693" fmla="*/ 348881 h 691080"/>
                <a:gd name="connsiteX694" fmla="*/ 672752 w 693933"/>
                <a:gd name="connsiteY694" fmla="*/ 348881 h 691080"/>
                <a:gd name="connsiteX695" fmla="*/ 677356 w 693933"/>
                <a:gd name="connsiteY695" fmla="*/ 348881 h 691080"/>
                <a:gd name="connsiteX696" fmla="*/ 681927 w 693933"/>
                <a:gd name="connsiteY696" fmla="*/ 348881 h 691080"/>
                <a:gd name="connsiteX697" fmla="*/ 686531 w 693933"/>
                <a:gd name="connsiteY697" fmla="*/ 348881 h 691080"/>
                <a:gd name="connsiteX698" fmla="*/ 691101 w 693933"/>
                <a:gd name="connsiteY698" fmla="*/ 348881 h 691080"/>
                <a:gd name="connsiteX699" fmla="*/ 691101 w 693933"/>
                <a:gd name="connsiteY699" fmla="*/ 348881 h 691080"/>
                <a:gd name="connsiteX700" fmla="*/ 691101 w 693933"/>
                <a:gd name="connsiteY700" fmla="*/ 343076 h 691080"/>
                <a:gd name="connsiteX701" fmla="*/ 693837 w 693933"/>
                <a:gd name="connsiteY701" fmla="*/ 337471 h 69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</a:cxnLst>
              <a:rect l="l" t="t" r="r" b="b"/>
              <a:pathLst>
                <a:path w="693933" h="691080">
                  <a:moveTo>
                    <a:pt x="693837" y="337471"/>
                  </a:moveTo>
                  <a:lnTo>
                    <a:pt x="693837" y="337471"/>
                  </a:lnTo>
                  <a:lnTo>
                    <a:pt x="689267" y="337471"/>
                  </a:lnTo>
                  <a:lnTo>
                    <a:pt x="684662" y="337471"/>
                  </a:lnTo>
                  <a:lnTo>
                    <a:pt x="680092" y="337471"/>
                  </a:lnTo>
                  <a:lnTo>
                    <a:pt x="675488" y="337471"/>
                  </a:lnTo>
                  <a:lnTo>
                    <a:pt x="670917" y="337471"/>
                  </a:lnTo>
                  <a:lnTo>
                    <a:pt x="661742" y="337471"/>
                  </a:lnTo>
                  <a:cubicBezTo>
                    <a:pt x="661172" y="304211"/>
                    <a:pt x="655340" y="271252"/>
                    <a:pt x="644460" y="239817"/>
                  </a:cubicBezTo>
                  <a:lnTo>
                    <a:pt x="653134" y="236848"/>
                  </a:lnTo>
                  <a:lnTo>
                    <a:pt x="657472" y="235346"/>
                  </a:lnTo>
                  <a:lnTo>
                    <a:pt x="661809" y="233845"/>
                  </a:lnTo>
                  <a:lnTo>
                    <a:pt x="666146" y="232344"/>
                  </a:lnTo>
                  <a:lnTo>
                    <a:pt x="670483" y="230843"/>
                  </a:lnTo>
                  <a:lnTo>
                    <a:pt x="674820" y="229341"/>
                  </a:lnTo>
                  <a:cubicBezTo>
                    <a:pt x="674186" y="227506"/>
                    <a:pt x="673553" y="225671"/>
                    <a:pt x="672885" y="223836"/>
                  </a:cubicBezTo>
                  <a:cubicBezTo>
                    <a:pt x="672218" y="222001"/>
                    <a:pt x="671417" y="219866"/>
                    <a:pt x="670650" y="217898"/>
                  </a:cubicBezTo>
                  <a:lnTo>
                    <a:pt x="662076" y="221234"/>
                  </a:lnTo>
                  <a:lnTo>
                    <a:pt x="657772" y="222869"/>
                  </a:lnTo>
                  <a:lnTo>
                    <a:pt x="653501" y="224537"/>
                  </a:lnTo>
                  <a:lnTo>
                    <a:pt x="649231" y="226172"/>
                  </a:lnTo>
                  <a:lnTo>
                    <a:pt x="649231" y="226172"/>
                  </a:lnTo>
                  <a:lnTo>
                    <a:pt x="640657" y="229508"/>
                  </a:lnTo>
                  <a:lnTo>
                    <a:pt x="627812" y="234446"/>
                  </a:lnTo>
                  <a:lnTo>
                    <a:pt x="614967" y="239383"/>
                  </a:lnTo>
                  <a:lnTo>
                    <a:pt x="602289" y="244788"/>
                  </a:lnTo>
                  <a:cubicBezTo>
                    <a:pt x="591843" y="217838"/>
                    <a:pt x="577207" y="192705"/>
                    <a:pt x="558917" y="170322"/>
                  </a:cubicBezTo>
                  <a:lnTo>
                    <a:pt x="569594" y="161648"/>
                  </a:lnTo>
                  <a:lnTo>
                    <a:pt x="580303" y="153007"/>
                  </a:lnTo>
                  <a:lnTo>
                    <a:pt x="590979" y="144366"/>
                  </a:lnTo>
                  <a:lnTo>
                    <a:pt x="598119" y="138560"/>
                  </a:lnTo>
                  <a:lnTo>
                    <a:pt x="601689" y="135691"/>
                  </a:lnTo>
                  <a:lnTo>
                    <a:pt x="605259" y="132789"/>
                  </a:lnTo>
                  <a:lnTo>
                    <a:pt x="608829" y="129919"/>
                  </a:lnTo>
                  <a:lnTo>
                    <a:pt x="612398" y="127017"/>
                  </a:lnTo>
                  <a:lnTo>
                    <a:pt x="615935" y="124148"/>
                  </a:lnTo>
                  <a:cubicBezTo>
                    <a:pt x="614734" y="122646"/>
                    <a:pt x="613499" y="121145"/>
                    <a:pt x="612265" y="119677"/>
                  </a:cubicBezTo>
                  <a:cubicBezTo>
                    <a:pt x="611030" y="118209"/>
                    <a:pt x="609529" y="116341"/>
                    <a:pt x="608128" y="114839"/>
                  </a:cubicBezTo>
                  <a:lnTo>
                    <a:pt x="604792" y="117842"/>
                  </a:lnTo>
                  <a:lnTo>
                    <a:pt x="601455" y="120845"/>
                  </a:lnTo>
                  <a:lnTo>
                    <a:pt x="598119" y="123881"/>
                  </a:lnTo>
                  <a:lnTo>
                    <a:pt x="594783" y="126883"/>
                  </a:lnTo>
                  <a:lnTo>
                    <a:pt x="591446" y="129886"/>
                  </a:lnTo>
                  <a:lnTo>
                    <a:pt x="584507" y="135891"/>
                  </a:lnTo>
                  <a:lnTo>
                    <a:pt x="574098" y="144933"/>
                  </a:lnTo>
                  <a:lnTo>
                    <a:pt x="563722" y="153941"/>
                  </a:lnTo>
                  <a:lnTo>
                    <a:pt x="553412" y="162982"/>
                  </a:lnTo>
                  <a:cubicBezTo>
                    <a:pt x="534175" y="141183"/>
                    <a:pt x="511622" y="122550"/>
                    <a:pt x="486587" y="107766"/>
                  </a:cubicBezTo>
                  <a:lnTo>
                    <a:pt x="493626" y="95989"/>
                  </a:lnTo>
                  <a:lnTo>
                    <a:pt x="500699" y="84212"/>
                  </a:lnTo>
                  <a:lnTo>
                    <a:pt x="507772" y="72402"/>
                  </a:lnTo>
                  <a:lnTo>
                    <a:pt x="512510" y="64561"/>
                  </a:lnTo>
                  <a:lnTo>
                    <a:pt x="514878" y="60624"/>
                  </a:lnTo>
                  <a:lnTo>
                    <a:pt x="517247" y="56688"/>
                  </a:lnTo>
                  <a:lnTo>
                    <a:pt x="519616" y="52751"/>
                  </a:lnTo>
                  <a:lnTo>
                    <a:pt x="521985" y="48814"/>
                  </a:lnTo>
                  <a:lnTo>
                    <a:pt x="524320" y="44877"/>
                  </a:lnTo>
                  <a:cubicBezTo>
                    <a:pt x="522685" y="43876"/>
                    <a:pt x="520984" y="42909"/>
                    <a:pt x="519349" y="41941"/>
                  </a:cubicBezTo>
                  <a:lnTo>
                    <a:pt x="513844" y="38805"/>
                  </a:lnTo>
                  <a:lnTo>
                    <a:pt x="513844" y="38805"/>
                  </a:lnTo>
                  <a:lnTo>
                    <a:pt x="509407" y="46846"/>
                  </a:lnTo>
                  <a:lnTo>
                    <a:pt x="507171" y="50849"/>
                  </a:lnTo>
                  <a:lnTo>
                    <a:pt x="504936" y="54819"/>
                  </a:lnTo>
                  <a:lnTo>
                    <a:pt x="502701" y="58823"/>
                  </a:lnTo>
                  <a:lnTo>
                    <a:pt x="498230" y="66863"/>
                  </a:lnTo>
                  <a:lnTo>
                    <a:pt x="491558" y="78907"/>
                  </a:lnTo>
                  <a:lnTo>
                    <a:pt x="484885" y="90951"/>
                  </a:lnTo>
                  <a:lnTo>
                    <a:pt x="478212" y="102962"/>
                  </a:lnTo>
                  <a:lnTo>
                    <a:pt x="474342" y="100860"/>
                  </a:lnTo>
                  <a:lnTo>
                    <a:pt x="471173" y="99225"/>
                  </a:lnTo>
                  <a:lnTo>
                    <a:pt x="467603" y="97391"/>
                  </a:lnTo>
                  <a:cubicBezTo>
                    <a:pt x="466402" y="96757"/>
                    <a:pt x="465201" y="96189"/>
                    <a:pt x="464000" y="95622"/>
                  </a:cubicBezTo>
                  <a:lnTo>
                    <a:pt x="460663" y="94021"/>
                  </a:lnTo>
                  <a:lnTo>
                    <a:pt x="454325" y="91185"/>
                  </a:lnTo>
                  <a:lnTo>
                    <a:pt x="450655" y="89617"/>
                  </a:lnTo>
                  <a:lnTo>
                    <a:pt x="446918" y="88116"/>
                  </a:lnTo>
                  <a:lnTo>
                    <a:pt x="444783" y="87282"/>
                  </a:lnTo>
                  <a:lnTo>
                    <a:pt x="442347" y="86347"/>
                  </a:lnTo>
                  <a:lnTo>
                    <a:pt x="439578" y="85346"/>
                  </a:lnTo>
                  <a:cubicBezTo>
                    <a:pt x="436242" y="84045"/>
                    <a:pt x="432605" y="82878"/>
                    <a:pt x="429069" y="81743"/>
                  </a:cubicBezTo>
                  <a:lnTo>
                    <a:pt x="426533" y="80943"/>
                  </a:lnTo>
                  <a:lnTo>
                    <a:pt x="424765" y="80409"/>
                  </a:lnTo>
                  <a:lnTo>
                    <a:pt x="422830" y="79842"/>
                  </a:lnTo>
                  <a:cubicBezTo>
                    <a:pt x="421896" y="79541"/>
                    <a:pt x="420995" y="79274"/>
                    <a:pt x="420027" y="79041"/>
                  </a:cubicBezTo>
                  <a:lnTo>
                    <a:pt x="416958" y="78173"/>
                  </a:lnTo>
                  <a:lnTo>
                    <a:pt x="415457" y="77740"/>
                  </a:lnTo>
                  <a:lnTo>
                    <a:pt x="411853" y="76839"/>
                  </a:lnTo>
                  <a:lnTo>
                    <a:pt x="411453" y="76839"/>
                  </a:lnTo>
                  <a:lnTo>
                    <a:pt x="408117" y="76005"/>
                  </a:lnTo>
                  <a:lnTo>
                    <a:pt x="403713" y="75004"/>
                  </a:lnTo>
                  <a:lnTo>
                    <a:pt x="400377" y="74337"/>
                  </a:lnTo>
                  <a:lnTo>
                    <a:pt x="397307" y="73736"/>
                  </a:lnTo>
                  <a:lnTo>
                    <a:pt x="399876" y="60391"/>
                  </a:lnTo>
                  <a:lnTo>
                    <a:pt x="402512" y="46879"/>
                  </a:lnTo>
                  <a:lnTo>
                    <a:pt x="405147" y="33534"/>
                  </a:lnTo>
                  <a:lnTo>
                    <a:pt x="406882" y="24526"/>
                  </a:lnTo>
                  <a:lnTo>
                    <a:pt x="407817" y="20022"/>
                  </a:lnTo>
                  <a:lnTo>
                    <a:pt x="408717" y="15518"/>
                  </a:lnTo>
                  <a:lnTo>
                    <a:pt x="409652" y="11014"/>
                  </a:lnTo>
                  <a:lnTo>
                    <a:pt x="410552" y="6510"/>
                  </a:lnTo>
                  <a:lnTo>
                    <a:pt x="411486" y="2006"/>
                  </a:lnTo>
                  <a:lnTo>
                    <a:pt x="411486" y="2006"/>
                  </a:lnTo>
                  <a:lnTo>
                    <a:pt x="405781" y="971"/>
                  </a:lnTo>
                  <a:lnTo>
                    <a:pt x="399509" y="-63"/>
                  </a:lnTo>
                  <a:lnTo>
                    <a:pt x="398809" y="4475"/>
                  </a:lnTo>
                  <a:lnTo>
                    <a:pt x="398074" y="9012"/>
                  </a:lnTo>
                  <a:lnTo>
                    <a:pt x="397341" y="13516"/>
                  </a:lnTo>
                  <a:lnTo>
                    <a:pt x="396640" y="18053"/>
                  </a:lnTo>
                  <a:lnTo>
                    <a:pt x="395706" y="22591"/>
                  </a:lnTo>
                  <a:lnTo>
                    <a:pt x="394271" y="31632"/>
                  </a:lnTo>
                  <a:cubicBezTo>
                    <a:pt x="361509" y="26514"/>
                    <a:pt x="328146" y="26514"/>
                    <a:pt x="295383" y="31632"/>
                  </a:cubicBezTo>
                  <a:lnTo>
                    <a:pt x="293949" y="22591"/>
                  </a:lnTo>
                  <a:lnTo>
                    <a:pt x="293248" y="18053"/>
                  </a:lnTo>
                  <a:lnTo>
                    <a:pt x="292514" y="13516"/>
                  </a:lnTo>
                  <a:lnTo>
                    <a:pt x="291780" y="8979"/>
                  </a:lnTo>
                  <a:lnTo>
                    <a:pt x="291079" y="4441"/>
                  </a:lnTo>
                  <a:lnTo>
                    <a:pt x="290379" y="-63"/>
                  </a:lnTo>
                  <a:lnTo>
                    <a:pt x="284640" y="838"/>
                  </a:lnTo>
                  <a:lnTo>
                    <a:pt x="278402" y="2006"/>
                  </a:lnTo>
                  <a:lnTo>
                    <a:pt x="278402" y="2006"/>
                  </a:lnTo>
                  <a:lnTo>
                    <a:pt x="279302" y="6510"/>
                  </a:lnTo>
                  <a:lnTo>
                    <a:pt x="280203" y="11014"/>
                  </a:lnTo>
                  <a:lnTo>
                    <a:pt x="281104" y="15518"/>
                  </a:lnTo>
                  <a:lnTo>
                    <a:pt x="282038" y="20022"/>
                  </a:lnTo>
                  <a:lnTo>
                    <a:pt x="282906" y="24526"/>
                  </a:lnTo>
                  <a:lnTo>
                    <a:pt x="284640" y="33534"/>
                  </a:lnTo>
                  <a:cubicBezTo>
                    <a:pt x="252148" y="39816"/>
                    <a:pt x="220857" y="51199"/>
                    <a:pt x="191925" y="67264"/>
                  </a:cubicBezTo>
                  <a:lnTo>
                    <a:pt x="187454" y="59257"/>
                  </a:lnTo>
                  <a:lnTo>
                    <a:pt x="187454" y="59257"/>
                  </a:lnTo>
                  <a:lnTo>
                    <a:pt x="185252" y="55220"/>
                  </a:lnTo>
                  <a:lnTo>
                    <a:pt x="183017" y="51216"/>
                  </a:lnTo>
                  <a:lnTo>
                    <a:pt x="180781" y="47213"/>
                  </a:lnTo>
                  <a:lnTo>
                    <a:pt x="178413" y="43176"/>
                  </a:lnTo>
                  <a:lnTo>
                    <a:pt x="176211" y="39139"/>
                  </a:lnTo>
                  <a:lnTo>
                    <a:pt x="176211" y="39139"/>
                  </a:lnTo>
                  <a:cubicBezTo>
                    <a:pt x="174509" y="40040"/>
                    <a:pt x="172874" y="41007"/>
                    <a:pt x="171173" y="41975"/>
                  </a:cubicBezTo>
                  <a:lnTo>
                    <a:pt x="165668" y="45311"/>
                  </a:lnTo>
                  <a:lnTo>
                    <a:pt x="168037" y="49248"/>
                  </a:lnTo>
                  <a:lnTo>
                    <a:pt x="170372" y="53185"/>
                  </a:lnTo>
                  <a:cubicBezTo>
                    <a:pt x="136749" y="73489"/>
                    <a:pt x="106883" y="99449"/>
                    <a:pt x="82094" y="129919"/>
                  </a:cubicBezTo>
                  <a:cubicBezTo>
                    <a:pt x="80926" y="128919"/>
                    <a:pt x="79725" y="127984"/>
                    <a:pt x="78491" y="127084"/>
                  </a:cubicBezTo>
                  <a:cubicBezTo>
                    <a:pt x="77256" y="126183"/>
                    <a:pt x="75988" y="125349"/>
                    <a:pt x="74654" y="124548"/>
                  </a:cubicBezTo>
                  <a:cubicBezTo>
                    <a:pt x="72686" y="126950"/>
                    <a:pt x="70784" y="129352"/>
                    <a:pt x="68882" y="131821"/>
                  </a:cubicBezTo>
                  <a:cubicBezTo>
                    <a:pt x="70227" y="132572"/>
                    <a:pt x="71531" y="133396"/>
                    <a:pt x="72786" y="134290"/>
                  </a:cubicBezTo>
                  <a:cubicBezTo>
                    <a:pt x="74020" y="135157"/>
                    <a:pt x="75221" y="136125"/>
                    <a:pt x="76389" y="137126"/>
                  </a:cubicBezTo>
                  <a:cubicBezTo>
                    <a:pt x="77560" y="138177"/>
                    <a:pt x="78674" y="139291"/>
                    <a:pt x="79725" y="140462"/>
                  </a:cubicBezTo>
                  <a:cubicBezTo>
                    <a:pt x="80793" y="141596"/>
                    <a:pt x="81794" y="142798"/>
                    <a:pt x="82761" y="144032"/>
                  </a:cubicBezTo>
                  <a:cubicBezTo>
                    <a:pt x="83749" y="145313"/>
                    <a:pt x="84663" y="146651"/>
                    <a:pt x="85497" y="148036"/>
                  </a:cubicBezTo>
                  <a:lnTo>
                    <a:pt x="86431" y="149570"/>
                  </a:lnTo>
                  <a:lnTo>
                    <a:pt x="86965" y="150571"/>
                  </a:lnTo>
                  <a:cubicBezTo>
                    <a:pt x="86965" y="150938"/>
                    <a:pt x="87365" y="151338"/>
                    <a:pt x="87532" y="151739"/>
                  </a:cubicBezTo>
                  <a:cubicBezTo>
                    <a:pt x="87699" y="152139"/>
                    <a:pt x="87766" y="152206"/>
                    <a:pt x="87866" y="152406"/>
                  </a:cubicBezTo>
                  <a:cubicBezTo>
                    <a:pt x="87956" y="152566"/>
                    <a:pt x="88036" y="152733"/>
                    <a:pt x="88099" y="152907"/>
                  </a:cubicBezTo>
                  <a:lnTo>
                    <a:pt x="88099" y="152907"/>
                  </a:lnTo>
                  <a:lnTo>
                    <a:pt x="88099" y="152907"/>
                  </a:lnTo>
                  <a:lnTo>
                    <a:pt x="88099" y="152907"/>
                  </a:lnTo>
                  <a:cubicBezTo>
                    <a:pt x="88193" y="153077"/>
                    <a:pt x="88269" y="153257"/>
                    <a:pt x="88333" y="153440"/>
                  </a:cubicBezTo>
                  <a:cubicBezTo>
                    <a:pt x="88323" y="153517"/>
                    <a:pt x="88323" y="153597"/>
                    <a:pt x="88333" y="153674"/>
                  </a:cubicBezTo>
                  <a:lnTo>
                    <a:pt x="88333" y="153674"/>
                  </a:lnTo>
                  <a:cubicBezTo>
                    <a:pt x="88600" y="154308"/>
                    <a:pt x="88866" y="154942"/>
                    <a:pt x="89100" y="155609"/>
                  </a:cubicBezTo>
                  <a:cubicBezTo>
                    <a:pt x="89334" y="156276"/>
                    <a:pt x="89467" y="156610"/>
                    <a:pt x="89634" y="157144"/>
                  </a:cubicBezTo>
                  <a:lnTo>
                    <a:pt x="89634" y="157144"/>
                  </a:lnTo>
                  <a:lnTo>
                    <a:pt x="89634" y="157144"/>
                  </a:lnTo>
                  <a:cubicBezTo>
                    <a:pt x="89834" y="157677"/>
                    <a:pt x="90004" y="158225"/>
                    <a:pt x="90134" y="158778"/>
                  </a:cubicBezTo>
                  <a:lnTo>
                    <a:pt x="90134" y="159079"/>
                  </a:lnTo>
                  <a:cubicBezTo>
                    <a:pt x="90134" y="159479"/>
                    <a:pt x="90368" y="159913"/>
                    <a:pt x="90468" y="160346"/>
                  </a:cubicBezTo>
                  <a:lnTo>
                    <a:pt x="90668" y="161147"/>
                  </a:lnTo>
                  <a:lnTo>
                    <a:pt x="90868" y="162081"/>
                  </a:lnTo>
                  <a:cubicBezTo>
                    <a:pt x="90885" y="162348"/>
                    <a:pt x="90885" y="162615"/>
                    <a:pt x="90868" y="162882"/>
                  </a:cubicBezTo>
                  <a:cubicBezTo>
                    <a:pt x="90882" y="163126"/>
                    <a:pt x="90882" y="163373"/>
                    <a:pt x="90868" y="163616"/>
                  </a:cubicBezTo>
                  <a:cubicBezTo>
                    <a:pt x="90868" y="164050"/>
                    <a:pt x="90868" y="164483"/>
                    <a:pt x="91102" y="164917"/>
                  </a:cubicBezTo>
                  <a:lnTo>
                    <a:pt x="91102" y="164917"/>
                  </a:lnTo>
                  <a:cubicBezTo>
                    <a:pt x="91102" y="165384"/>
                    <a:pt x="91102" y="165851"/>
                    <a:pt x="91269" y="166252"/>
                  </a:cubicBezTo>
                  <a:cubicBezTo>
                    <a:pt x="91436" y="166652"/>
                    <a:pt x="91269" y="166886"/>
                    <a:pt x="91269" y="167186"/>
                  </a:cubicBezTo>
                  <a:cubicBezTo>
                    <a:pt x="91269" y="167486"/>
                    <a:pt x="91269" y="168287"/>
                    <a:pt x="91269" y="168854"/>
                  </a:cubicBezTo>
                  <a:lnTo>
                    <a:pt x="91269" y="172924"/>
                  </a:lnTo>
                  <a:cubicBezTo>
                    <a:pt x="91302" y="173435"/>
                    <a:pt x="91302" y="173949"/>
                    <a:pt x="91269" y="174459"/>
                  </a:cubicBezTo>
                  <a:lnTo>
                    <a:pt x="91269" y="174459"/>
                  </a:lnTo>
                  <a:cubicBezTo>
                    <a:pt x="91269" y="175360"/>
                    <a:pt x="91269" y="176361"/>
                    <a:pt x="91002" y="177295"/>
                  </a:cubicBezTo>
                  <a:cubicBezTo>
                    <a:pt x="90735" y="178229"/>
                    <a:pt x="91002" y="178262"/>
                    <a:pt x="90768" y="178763"/>
                  </a:cubicBezTo>
                  <a:lnTo>
                    <a:pt x="90768" y="178763"/>
                  </a:lnTo>
                  <a:cubicBezTo>
                    <a:pt x="90768" y="178763"/>
                    <a:pt x="90768" y="178996"/>
                    <a:pt x="90768" y="179130"/>
                  </a:cubicBezTo>
                  <a:lnTo>
                    <a:pt x="90768" y="179130"/>
                  </a:lnTo>
                  <a:cubicBezTo>
                    <a:pt x="90785" y="179340"/>
                    <a:pt x="90785" y="179554"/>
                    <a:pt x="90768" y="179764"/>
                  </a:cubicBezTo>
                  <a:lnTo>
                    <a:pt x="90768" y="179764"/>
                  </a:lnTo>
                  <a:lnTo>
                    <a:pt x="90768" y="180231"/>
                  </a:lnTo>
                  <a:cubicBezTo>
                    <a:pt x="90768" y="180231"/>
                    <a:pt x="90768" y="180231"/>
                    <a:pt x="90768" y="180231"/>
                  </a:cubicBezTo>
                  <a:cubicBezTo>
                    <a:pt x="90768" y="180231"/>
                    <a:pt x="90768" y="180698"/>
                    <a:pt x="90768" y="180898"/>
                  </a:cubicBezTo>
                  <a:lnTo>
                    <a:pt x="90768" y="180898"/>
                  </a:lnTo>
                  <a:cubicBezTo>
                    <a:pt x="90785" y="181098"/>
                    <a:pt x="90785" y="181298"/>
                    <a:pt x="90768" y="181499"/>
                  </a:cubicBezTo>
                  <a:cubicBezTo>
                    <a:pt x="90698" y="181705"/>
                    <a:pt x="90642" y="181919"/>
                    <a:pt x="90601" y="182132"/>
                  </a:cubicBezTo>
                  <a:lnTo>
                    <a:pt x="90601" y="182466"/>
                  </a:lnTo>
                  <a:cubicBezTo>
                    <a:pt x="90561" y="182703"/>
                    <a:pt x="90505" y="182937"/>
                    <a:pt x="90435" y="183167"/>
                  </a:cubicBezTo>
                  <a:cubicBezTo>
                    <a:pt x="90435" y="183767"/>
                    <a:pt x="90068" y="184368"/>
                    <a:pt x="89901" y="184935"/>
                  </a:cubicBezTo>
                  <a:lnTo>
                    <a:pt x="89901" y="185302"/>
                  </a:lnTo>
                  <a:cubicBezTo>
                    <a:pt x="89844" y="185532"/>
                    <a:pt x="89764" y="185756"/>
                    <a:pt x="89667" y="185969"/>
                  </a:cubicBezTo>
                  <a:cubicBezTo>
                    <a:pt x="89434" y="186703"/>
                    <a:pt x="89167" y="187404"/>
                    <a:pt x="88866" y="188138"/>
                  </a:cubicBezTo>
                  <a:lnTo>
                    <a:pt x="88666" y="188605"/>
                  </a:lnTo>
                  <a:lnTo>
                    <a:pt x="88666" y="188605"/>
                  </a:lnTo>
                  <a:cubicBezTo>
                    <a:pt x="87993" y="190250"/>
                    <a:pt x="87198" y="191844"/>
                    <a:pt x="86298" y="193376"/>
                  </a:cubicBezTo>
                  <a:lnTo>
                    <a:pt x="85564" y="194677"/>
                  </a:lnTo>
                  <a:lnTo>
                    <a:pt x="84830" y="195778"/>
                  </a:lnTo>
                  <a:cubicBezTo>
                    <a:pt x="84396" y="196479"/>
                    <a:pt x="83929" y="197146"/>
                    <a:pt x="83428" y="197813"/>
                  </a:cubicBezTo>
                  <a:lnTo>
                    <a:pt x="82794" y="198681"/>
                  </a:lnTo>
                  <a:cubicBezTo>
                    <a:pt x="82561" y="198947"/>
                    <a:pt x="82261" y="199381"/>
                    <a:pt x="81960" y="199715"/>
                  </a:cubicBezTo>
                  <a:lnTo>
                    <a:pt x="81960" y="199715"/>
                  </a:lnTo>
                  <a:lnTo>
                    <a:pt x="81193" y="200616"/>
                  </a:lnTo>
                  <a:lnTo>
                    <a:pt x="80292" y="201650"/>
                  </a:lnTo>
                  <a:lnTo>
                    <a:pt x="79358" y="202617"/>
                  </a:lnTo>
                  <a:lnTo>
                    <a:pt x="79024" y="202984"/>
                  </a:lnTo>
                  <a:lnTo>
                    <a:pt x="78657" y="203351"/>
                  </a:lnTo>
                  <a:lnTo>
                    <a:pt x="78657" y="203351"/>
                  </a:lnTo>
                  <a:lnTo>
                    <a:pt x="77723" y="204252"/>
                  </a:lnTo>
                  <a:cubicBezTo>
                    <a:pt x="77286" y="204729"/>
                    <a:pt x="76806" y="205163"/>
                    <a:pt x="76289" y="205553"/>
                  </a:cubicBezTo>
                  <a:lnTo>
                    <a:pt x="75488" y="206221"/>
                  </a:lnTo>
                  <a:lnTo>
                    <a:pt x="75488" y="206221"/>
                  </a:lnTo>
                  <a:lnTo>
                    <a:pt x="75488" y="206221"/>
                  </a:lnTo>
                  <a:lnTo>
                    <a:pt x="75288" y="206387"/>
                  </a:lnTo>
                  <a:lnTo>
                    <a:pt x="74554" y="206955"/>
                  </a:lnTo>
                  <a:lnTo>
                    <a:pt x="73653" y="207655"/>
                  </a:lnTo>
                  <a:lnTo>
                    <a:pt x="72852" y="208222"/>
                  </a:lnTo>
                  <a:lnTo>
                    <a:pt x="72385" y="208556"/>
                  </a:lnTo>
                  <a:lnTo>
                    <a:pt x="71918" y="208856"/>
                  </a:lnTo>
                  <a:lnTo>
                    <a:pt x="71251" y="209290"/>
                  </a:lnTo>
                  <a:lnTo>
                    <a:pt x="70851" y="209557"/>
                  </a:lnTo>
                  <a:lnTo>
                    <a:pt x="69883" y="210124"/>
                  </a:lnTo>
                  <a:lnTo>
                    <a:pt x="68882" y="210691"/>
                  </a:lnTo>
                  <a:lnTo>
                    <a:pt x="68515" y="210925"/>
                  </a:lnTo>
                  <a:lnTo>
                    <a:pt x="67381" y="211492"/>
                  </a:lnTo>
                  <a:lnTo>
                    <a:pt x="66046" y="212159"/>
                  </a:lnTo>
                  <a:lnTo>
                    <a:pt x="65145" y="212560"/>
                  </a:lnTo>
                  <a:lnTo>
                    <a:pt x="64945" y="212560"/>
                  </a:lnTo>
                  <a:lnTo>
                    <a:pt x="64745" y="212560"/>
                  </a:lnTo>
                  <a:lnTo>
                    <a:pt x="64745" y="212560"/>
                  </a:lnTo>
                  <a:lnTo>
                    <a:pt x="64745" y="212560"/>
                  </a:lnTo>
                  <a:lnTo>
                    <a:pt x="63544" y="213027"/>
                  </a:lnTo>
                  <a:lnTo>
                    <a:pt x="62143" y="213560"/>
                  </a:lnTo>
                  <a:lnTo>
                    <a:pt x="61142" y="213894"/>
                  </a:lnTo>
                  <a:lnTo>
                    <a:pt x="60875" y="213894"/>
                  </a:lnTo>
                  <a:lnTo>
                    <a:pt x="60608" y="213894"/>
                  </a:lnTo>
                  <a:lnTo>
                    <a:pt x="59240" y="214294"/>
                  </a:lnTo>
                  <a:cubicBezTo>
                    <a:pt x="58239" y="214595"/>
                    <a:pt x="57238" y="214828"/>
                    <a:pt x="56238" y="215028"/>
                  </a:cubicBezTo>
                  <a:lnTo>
                    <a:pt x="56238" y="215028"/>
                  </a:lnTo>
                  <a:lnTo>
                    <a:pt x="54770" y="215295"/>
                  </a:lnTo>
                  <a:cubicBezTo>
                    <a:pt x="54363" y="215395"/>
                    <a:pt x="53952" y="215462"/>
                    <a:pt x="53535" y="215495"/>
                  </a:cubicBezTo>
                  <a:lnTo>
                    <a:pt x="53535" y="215495"/>
                  </a:lnTo>
                  <a:lnTo>
                    <a:pt x="52501" y="215762"/>
                  </a:lnTo>
                  <a:lnTo>
                    <a:pt x="52501" y="215762"/>
                  </a:lnTo>
                  <a:lnTo>
                    <a:pt x="51367" y="215762"/>
                  </a:lnTo>
                  <a:lnTo>
                    <a:pt x="49098" y="215762"/>
                  </a:lnTo>
                  <a:lnTo>
                    <a:pt x="45762" y="215762"/>
                  </a:lnTo>
                  <a:cubicBezTo>
                    <a:pt x="44157" y="215736"/>
                    <a:pt x="42552" y="215622"/>
                    <a:pt x="40957" y="215429"/>
                  </a:cubicBezTo>
                  <a:cubicBezTo>
                    <a:pt x="37865" y="215038"/>
                    <a:pt x="34825" y="214321"/>
                    <a:pt x="31883" y="213294"/>
                  </a:cubicBezTo>
                  <a:cubicBezTo>
                    <a:pt x="30448" y="212793"/>
                    <a:pt x="29013" y="212226"/>
                    <a:pt x="27646" y="211592"/>
                  </a:cubicBezTo>
                  <a:cubicBezTo>
                    <a:pt x="26278" y="210958"/>
                    <a:pt x="24876" y="210224"/>
                    <a:pt x="23542" y="209423"/>
                  </a:cubicBezTo>
                  <a:cubicBezTo>
                    <a:pt x="22374" y="212293"/>
                    <a:pt x="21240" y="215162"/>
                    <a:pt x="20206" y="218064"/>
                  </a:cubicBezTo>
                  <a:cubicBezTo>
                    <a:pt x="21540" y="218798"/>
                    <a:pt x="22941" y="219499"/>
                    <a:pt x="24309" y="220133"/>
                  </a:cubicBezTo>
                  <a:cubicBezTo>
                    <a:pt x="25677" y="220767"/>
                    <a:pt x="27112" y="221334"/>
                    <a:pt x="28580" y="221834"/>
                  </a:cubicBezTo>
                  <a:cubicBezTo>
                    <a:pt x="30048" y="222335"/>
                    <a:pt x="31482" y="222802"/>
                    <a:pt x="32984" y="223202"/>
                  </a:cubicBezTo>
                  <a:cubicBezTo>
                    <a:pt x="13746" y="273947"/>
                    <a:pt x="7050" y="328589"/>
                    <a:pt x="13466" y="382477"/>
                  </a:cubicBezTo>
                  <a:cubicBezTo>
                    <a:pt x="11965" y="382644"/>
                    <a:pt x="10430" y="382878"/>
                    <a:pt x="8896" y="383178"/>
                  </a:cubicBezTo>
                  <a:cubicBezTo>
                    <a:pt x="7361" y="383478"/>
                    <a:pt x="5859" y="383778"/>
                    <a:pt x="4391" y="384079"/>
                  </a:cubicBezTo>
                  <a:cubicBezTo>
                    <a:pt x="2923" y="384379"/>
                    <a:pt x="1389" y="384879"/>
                    <a:pt x="-79" y="385313"/>
                  </a:cubicBezTo>
                  <a:cubicBezTo>
                    <a:pt x="288" y="388416"/>
                    <a:pt x="722" y="391485"/>
                    <a:pt x="1189" y="394555"/>
                  </a:cubicBezTo>
                  <a:cubicBezTo>
                    <a:pt x="2657" y="394054"/>
                    <a:pt x="4125" y="393620"/>
                    <a:pt x="5626" y="393220"/>
                  </a:cubicBezTo>
                  <a:cubicBezTo>
                    <a:pt x="7127" y="392820"/>
                    <a:pt x="8595" y="392520"/>
                    <a:pt x="10097" y="392219"/>
                  </a:cubicBezTo>
                  <a:lnTo>
                    <a:pt x="10097" y="392219"/>
                  </a:lnTo>
                  <a:cubicBezTo>
                    <a:pt x="11598" y="391952"/>
                    <a:pt x="13099" y="391719"/>
                    <a:pt x="14634" y="391552"/>
                  </a:cubicBezTo>
                  <a:cubicBezTo>
                    <a:pt x="16169" y="391385"/>
                    <a:pt x="17670" y="391218"/>
                    <a:pt x="19238" y="391152"/>
                  </a:cubicBezTo>
                  <a:cubicBezTo>
                    <a:pt x="20806" y="391085"/>
                    <a:pt x="21740" y="391152"/>
                    <a:pt x="23008" y="391152"/>
                  </a:cubicBezTo>
                  <a:lnTo>
                    <a:pt x="25110" y="391152"/>
                  </a:lnTo>
                  <a:lnTo>
                    <a:pt x="26544" y="391152"/>
                  </a:lnTo>
                  <a:lnTo>
                    <a:pt x="27979" y="391152"/>
                  </a:lnTo>
                  <a:lnTo>
                    <a:pt x="29013" y="391152"/>
                  </a:lnTo>
                  <a:lnTo>
                    <a:pt x="29013" y="391152"/>
                  </a:lnTo>
                  <a:lnTo>
                    <a:pt x="30148" y="391152"/>
                  </a:lnTo>
                  <a:lnTo>
                    <a:pt x="32450" y="391452"/>
                  </a:lnTo>
                  <a:lnTo>
                    <a:pt x="32450" y="391452"/>
                  </a:lnTo>
                  <a:lnTo>
                    <a:pt x="34485" y="391786"/>
                  </a:lnTo>
                  <a:lnTo>
                    <a:pt x="34485" y="391786"/>
                  </a:lnTo>
                  <a:lnTo>
                    <a:pt x="34818" y="391786"/>
                  </a:lnTo>
                  <a:lnTo>
                    <a:pt x="35152" y="391786"/>
                  </a:lnTo>
                  <a:lnTo>
                    <a:pt x="35152" y="391786"/>
                  </a:lnTo>
                  <a:lnTo>
                    <a:pt x="35686" y="391786"/>
                  </a:lnTo>
                  <a:lnTo>
                    <a:pt x="35953" y="391786"/>
                  </a:lnTo>
                  <a:lnTo>
                    <a:pt x="36320" y="391786"/>
                  </a:lnTo>
                  <a:lnTo>
                    <a:pt x="37921" y="392119"/>
                  </a:lnTo>
                  <a:lnTo>
                    <a:pt x="38789" y="392353"/>
                  </a:lnTo>
                  <a:lnTo>
                    <a:pt x="39623" y="392553"/>
                  </a:lnTo>
                  <a:lnTo>
                    <a:pt x="41558" y="393087"/>
                  </a:lnTo>
                  <a:lnTo>
                    <a:pt x="43393" y="393654"/>
                  </a:lnTo>
                  <a:lnTo>
                    <a:pt x="44994" y="394188"/>
                  </a:lnTo>
                  <a:lnTo>
                    <a:pt x="45461" y="394354"/>
                  </a:lnTo>
                  <a:lnTo>
                    <a:pt x="46462" y="394721"/>
                  </a:lnTo>
                  <a:lnTo>
                    <a:pt x="46929" y="394922"/>
                  </a:lnTo>
                  <a:lnTo>
                    <a:pt x="46929" y="394922"/>
                  </a:lnTo>
                  <a:lnTo>
                    <a:pt x="49031" y="395756"/>
                  </a:lnTo>
                  <a:lnTo>
                    <a:pt x="49331" y="395756"/>
                  </a:lnTo>
                  <a:lnTo>
                    <a:pt x="50065" y="396089"/>
                  </a:lnTo>
                  <a:lnTo>
                    <a:pt x="50866" y="396456"/>
                  </a:lnTo>
                  <a:lnTo>
                    <a:pt x="51367" y="396657"/>
                  </a:lnTo>
                  <a:lnTo>
                    <a:pt x="52434" y="397190"/>
                  </a:lnTo>
                  <a:lnTo>
                    <a:pt x="53168" y="397557"/>
                  </a:lnTo>
                  <a:lnTo>
                    <a:pt x="54303" y="398124"/>
                  </a:lnTo>
                  <a:lnTo>
                    <a:pt x="55036" y="398558"/>
                  </a:lnTo>
                  <a:lnTo>
                    <a:pt x="55036" y="398558"/>
                  </a:lnTo>
                  <a:lnTo>
                    <a:pt x="56304" y="399259"/>
                  </a:lnTo>
                  <a:lnTo>
                    <a:pt x="56304" y="399259"/>
                  </a:lnTo>
                  <a:lnTo>
                    <a:pt x="57105" y="399726"/>
                  </a:lnTo>
                  <a:lnTo>
                    <a:pt x="57872" y="400193"/>
                  </a:lnTo>
                  <a:lnTo>
                    <a:pt x="58673" y="400693"/>
                  </a:lnTo>
                  <a:lnTo>
                    <a:pt x="59040" y="400927"/>
                  </a:lnTo>
                  <a:lnTo>
                    <a:pt x="59974" y="401494"/>
                  </a:lnTo>
                  <a:lnTo>
                    <a:pt x="60475" y="401861"/>
                  </a:lnTo>
                  <a:lnTo>
                    <a:pt x="60642" y="401861"/>
                  </a:lnTo>
                  <a:cubicBezTo>
                    <a:pt x="61242" y="402261"/>
                    <a:pt x="61809" y="402695"/>
                    <a:pt x="62376" y="403129"/>
                  </a:cubicBezTo>
                  <a:lnTo>
                    <a:pt x="62376" y="403129"/>
                  </a:lnTo>
                  <a:cubicBezTo>
                    <a:pt x="62944" y="403529"/>
                    <a:pt x="63511" y="403930"/>
                    <a:pt x="64044" y="404363"/>
                  </a:cubicBezTo>
                  <a:lnTo>
                    <a:pt x="65646" y="405665"/>
                  </a:lnTo>
                  <a:lnTo>
                    <a:pt x="66413" y="406265"/>
                  </a:lnTo>
                  <a:lnTo>
                    <a:pt x="67247" y="406999"/>
                  </a:lnTo>
                  <a:lnTo>
                    <a:pt x="68782" y="408400"/>
                  </a:lnTo>
                  <a:cubicBezTo>
                    <a:pt x="69106" y="408674"/>
                    <a:pt x="69409" y="408977"/>
                    <a:pt x="69683" y="409301"/>
                  </a:cubicBezTo>
                  <a:lnTo>
                    <a:pt x="70217" y="409835"/>
                  </a:lnTo>
                  <a:lnTo>
                    <a:pt x="70951" y="410569"/>
                  </a:lnTo>
                  <a:lnTo>
                    <a:pt x="71685" y="411303"/>
                  </a:lnTo>
                  <a:lnTo>
                    <a:pt x="71685" y="411303"/>
                  </a:lnTo>
                  <a:lnTo>
                    <a:pt x="73052" y="412804"/>
                  </a:lnTo>
                  <a:lnTo>
                    <a:pt x="73586" y="413438"/>
                  </a:lnTo>
                  <a:lnTo>
                    <a:pt x="74253" y="414172"/>
                  </a:lnTo>
                  <a:lnTo>
                    <a:pt x="74454" y="414439"/>
                  </a:lnTo>
                  <a:lnTo>
                    <a:pt x="74687" y="414706"/>
                  </a:lnTo>
                  <a:lnTo>
                    <a:pt x="74687" y="414706"/>
                  </a:lnTo>
                  <a:lnTo>
                    <a:pt x="75688" y="415940"/>
                  </a:lnTo>
                  <a:lnTo>
                    <a:pt x="75688" y="416140"/>
                  </a:lnTo>
                  <a:cubicBezTo>
                    <a:pt x="76022" y="416574"/>
                    <a:pt x="76355" y="417075"/>
                    <a:pt x="76689" y="417475"/>
                  </a:cubicBezTo>
                  <a:lnTo>
                    <a:pt x="76689" y="417475"/>
                  </a:lnTo>
                  <a:cubicBezTo>
                    <a:pt x="76886" y="417705"/>
                    <a:pt x="77063" y="417952"/>
                    <a:pt x="77223" y="418209"/>
                  </a:cubicBezTo>
                  <a:cubicBezTo>
                    <a:pt x="77223" y="418443"/>
                    <a:pt x="77757" y="418910"/>
                    <a:pt x="77990" y="419277"/>
                  </a:cubicBezTo>
                  <a:cubicBezTo>
                    <a:pt x="78224" y="419644"/>
                    <a:pt x="78657" y="420211"/>
                    <a:pt x="78958" y="420711"/>
                  </a:cubicBezTo>
                  <a:lnTo>
                    <a:pt x="80092" y="422479"/>
                  </a:lnTo>
                  <a:cubicBezTo>
                    <a:pt x="80092" y="422746"/>
                    <a:pt x="80459" y="423013"/>
                    <a:pt x="80626" y="423313"/>
                  </a:cubicBezTo>
                  <a:cubicBezTo>
                    <a:pt x="81126" y="424148"/>
                    <a:pt x="81627" y="425015"/>
                    <a:pt x="82094" y="425883"/>
                  </a:cubicBezTo>
                  <a:lnTo>
                    <a:pt x="82094" y="425883"/>
                  </a:lnTo>
                  <a:cubicBezTo>
                    <a:pt x="82257" y="426149"/>
                    <a:pt x="82404" y="426430"/>
                    <a:pt x="82528" y="426717"/>
                  </a:cubicBezTo>
                  <a:lnTo>
                    <a:pt x="82528" y="426717"/>
                  </a:lnTo>
                  <a:lnTo>
                    <a:pt x="83228" y="428084"/>
                  </a:lnTo>
                  <a:lnTo>
                    <a:pt x="83228" y="428084"/>
                  </a:lnTo>
                  <a:lnTo>
                    <a:pt x="84029" y="429753"/>
                  </a:lnTo>
                  <a:lnTo>
                    <a:pt x="84029" y="429753"/>
                  </a:lnTo>
                  <a:lnTo>
                    <a:pt x="84196" y="430153"/>
                  </a:lnTo>
                  <a:cubicBezTo>
                    <a:pt x="84196" y="430587"/>
                    <a:pt x="84563" y="431020"/>
                    <a:pt x="84763" y="431454"/>
                  </a:cubicBezTo>
                  <a:cubicBezTo>
                    <a:pt x="85230" y="432622"/>
                    <a:pt x="85697" y="433790"/>
                    <a:pt x="86131" y="434991"/>
                  </a:cubicBezTo>
                  <a:lnTo>
                    <a:pt x="86631" y="436358"/>
                  </a:lnTo>
                  <a:cubicBezTo>
                    <a:pt x="86631" y="436826"/>
                    <a:pt x="86932" y="437293"/>
                    <a:pt x="87065" y="437760"/>
                  </a:cubicBezTo>
                  <a:cubicBezTo>
                    <a:pt x="87215" y="438163"/>
                    <a:pt x="87335" y="438574"/>
                    <a:pt x="87432" y="438994"/>
                  </a:cubicBezTo>
                  <a:cubicBezTo>
                    <a:pt x="87732" y="439895"/>
                    <a:pt x="87966" y="440896"/>
                    <a:pt x="88233" y="441863"/>
                  </a:cubicBezTo>
                  <a:lnTo>
                    <a:pt x="88233" y="441863"/>
                  </a:lnTo>
                  <a:lnTo>
                    <a:pt x="88233" y="442531"/>
                  </a:lnTo>
                  <a:lnTo>
                    <a:pt x="88233" y="442798"/>
                  </a:lnTo>
                  <a:lnTo>
                    <a:pt x="88233" y="442798"/>
                  </a:lnTo>
                  <a:cubicBezTo>
                    <a:pt x="88233" y="443131"/>
                    <a:pt x="88233" y="443431"/>
                    <a:pt x="88466" y="443765"/>
                  </a:cubicBezTo>
                  <a:cubicBezTo>
                    <a:pt x="88700" y="444099"/>
                    <a:pt x="88700" y="444999"/>
                    <a:pt x="88833" y="445600"/>
                  </a:cubicBezTo>
                  <a:cubicBezTo>
                    <a:pt x="88816" y="445790"/>
                    <a:pt x="88816" y="445977"/>
                    <a:pt x="88833" y="446167"/>
                  </a:cubicBezTo>
                  <a:cubicBezTo>
                    <a:pt x="88833" y="446467"/>
                    <a:pt x="88833" y="446834"/>
                    <a:pt x="89000" y="447168"/>
                  </a:cubicBezTo>
                  <a:cubicBezTo>
                    <a:pt x="88987" y="447325"/>
                    <a:pt x="88987" y="447478"/>
                    <a:pt x="89000" y="447635"/>
                  </a:cubicBezTo>
                  <a:cubicBezTo>
                    <a:pt x="89000" y="448069"/>
                    <a:pt x="89000" y="448536"/>
                    <a:pt x="89000" y="448936"/>
                  </a:cubicBezTo>
                  <a:lnTo>
                    <a:pt x="89000" y="449270"/>
                  </a:lnTo>
                  <a:cubicBezTo>
                    <a:pt x="89000" y="449270"/>
                    <a:pt x="89000" y="449270"/>
                    <a:pt x="89000" y="449270"/>
                  </a:cubicBezTo>
                  <a:cubicBezTo>
                    <a:pt x="89000" y="449270"/>
                    <a:pt x="89000" y="449871"/>
                    <a:pt x="89000" y="450137"/>
                  </a:cubicBezTo>
                  <a:cubicBezTo>
                    <a:pt x="89000" y="450404"/>
                    <a:pt x="89000" y="451172"/>
                    <a:pt x="89000" y="451672"/>
                  </a:cubicBezTo>
                  <a:lnTo>
                    <a:pt x="89000" y="451939"/>
                  </a:lnTo>
                  <a:cubicBezTo>
                    <a:pt x="89000" y="452573"/>
                    <a:pt x="89000" y="453207"/>
                    <a:pt x="89000" y="453774"/>
                  </a:cubicBezTo>
                  <a:cubicBezTo>
                    <a:pt x="88983" y="454051"/>
                    <a:pt x="88983" y="454331"/>
                    <a:pt x="89000" y="454608"/>
                  </a:cubicBezTo>
                  <a:lnTo>
                    <a:pt x="89000" y="460113"/>
                  </a:lnTo>
                  <a:cubicBezTo>
                    <a:pt x="89033" y="460747"/>
                    <a:pt x="89033" y="461381"/>
                    <a:pt x="89000" y="462015"/>
                  </a:cubicBezTo>
                  <a:cubicBezTo>
                    <a:pt x="89017" y="462325"/>
                    <a:pt x="89017" y="462639"/>
                    <a:pt x="89000" y="462949"/>
                  </a:cubicBezTo>
                  <a:cubicBezTo>
                    <a:pt x="88980" y="463316"/>
                    <a:pt x="88980" y="463683"/>
                    <a:pt x="89000" y="464050"/>
                  </a:cubicBezTo>
                  <a:cubicBezTo>
                    <a:pt x="88977" y="464607"/>
                    <a:pt x="88923" y="465164"/>
                    <a:pt x="88833" y="465718"/>
                  </a:cubicBezTo>
                  <a:cubicBezTo>
                    <a:pt x="88833" y="466285"/>
                    <a:pt x="88833" y="466986"/>
                    <a:pt x="88600" y="467620"/>
                  </a:cubicBezTo>
                  <a:cubicBezTo>
                    <a:pt x="88366" y="468253"/>
                    <a:pt x="88600" y="468620"/>
                    <a:pt x="88366" y="469088"/>
                  </a:cubicBezTo>
                  <a:lnTo>
                    <a:pt x="88366" y="469254"/>
                  </a:lnTo>
                  <a:cubicBezTo>
                    <a:pt x="88383" y="469565"/>
                    <a:pt x="88383" y="469878"/>
                    <a:pt x="88366" y="470189"/>
                  </a:cubicBezTo>
                  <a:cubicBezTo>
                    <a:pt x="88366" y="470189"/>
                    <a:pt x="88366" y="470189"/>
                    <a:pt x="88366" y="470189"/>
                  </a:cubicBezTo>
                  <a:cubicBezTo>
                    <a:pt x="88383" y="470322"/>
                    <a:pt x="88383" y="470455"/>
                    <a:pt x="88366" y="470589"/>
                  </a:cubicBezTo>
                  <a:cubicBezTo>
                    <a:pt x="88366" y="470589"/>
                    <a:pt x="88366" y="470589"/>
                    <a:pt x="88366" y="470589"/>
                  </a:cubicBezTo>
                  <a:cubicBezTo>
                    <a:pt x="88366" y="471189"/>
                    <a:pt x="88166" y="471790"/>
                    <a:pt x="88032" y="472424"/>
                  </a:cubicBezTo>
                  <a:cubicBezTo>
                    <a:pt x="87899" y="473058"/>
                    <a:pt x="87732" y="473692"/>
                    <a:pt x="87599" y="474259"/>
                  </a:cubicBezTo>
                  <a:lnTo>
                    <a:pt x="87599" y="474259"/>
                  </a:lnTo>
                  <a:lnTo>
                    <a:pt x="87599" y="474259"/>
                  </a:lnTo>
                  <a:cubicBezTo>
                    <a:pt x="87599" y="474259"/>
                    <a:pt x="87599" y="474259"/>
                    <a:pt x="87599" y="474426"/>
                  </a:cubicBezTo>
                  <a:lnTo>
                    <a:pt x="87299" y="475627"/>
                  </a:lnTo>
                  <a:cubicBezTo>
                    <a:pt x="87299" y="476027"/>
                    <a:pt x="87098" y="476327"/>
                    <a:pt x="86998" y="476694"/>
                  </a:cubicBezTo>
                  <a:lnTo>
                    <a:pt x="86631" y="477862"/>
                  </a:lnTo>
                  <a:cubicBezTo>
                    <a:pt x="86648" y="477915"/>
                    <a:pt x="86648" y="477975"/>
                    <a:pt x="86631" y="478029"/>
                  </a:cubicBezTo>
                  <a:lnTo>
                    <a:pt x="86631" y="478196"/>
                  </a:lnTo>
                  <a:lnTo>
                    <a:pt x="86631" y="478196"/>
                  </a:lnTo>
                  <a:lnTo>
                    <a:pt x="86331" y="479163"/>
                  </a:lnTo>
                  <a:cubicBezTo>
                    <a:pt x="86331" y="479497"/>
                    <a:pt x="86064" y="479964"/>
                    <a:pt x="85931" y="480364"/>
                  </a:cubicBezTo>
                  <a:lnTo>
                    <a:pt x="85764" y="480765"/>
                  </a:lnTo>
                  <a:lnTo>
                    <a:pt x="85764" y="480765"/>
                  </a:lnTo>
                  <a:lnTo>
                    <a:pt x="85764" y="480765"/>
                  </a:lnTo>
                  <a:cubicBezTo>
                    <a:pt x="85764" y="481198"/>
                    <a:pt x="85464" y="481632"/>
                    <a:pt x="85297" y="482066"/>
                  </a:cubicBezTo>
                  <a:lnTo>
                    <a:pt x="84996" y="482833"/>
                  </a:lnTo>
                  <a:lnTo>
                    <a:pt x="84996" y="482833"/>
                  </a:lnTo>
                  <a:lnTo>
                    <a:pt x="84429" y="484201"/>
                  </a:lnTo>
                  <a:cubicBezTo>
                    <a:pt x="84229" y="484701"/>
                    <a:pt x="84029" y="485169"/>
                    <a:pt x="83795" y="485636"/>
                  </a:cubicBezTo>
                  <a:cubicBezTo>
                    <a:pt x="83622" y="486083"/>
                    <a:pt x="83422" y="486516"/>
                    <a:pt x="83195" y="486937"/>
                  </a:cubicBezTo>
                  <a:lnTo>
                    <a:pt x="83195" y="487304"/>
                  </a:lnTo>
                  <a:lnTo>
                    <a:pt x="83195" y="487504"/>
                  </a:lnTo>
                  <a:lnTo>
                    <a:pt x="83195" y="487738"/>
                  </a:lnTo>
                  <a:lnTo>
                    <a:pt x="82794" y="488538"/>
                  </a:lnTo>
                  <a:lnTo>
                    <a:pt x="82261" y="489506"/>
                  </a:lnTo>
                  <a:lnTo>
                    <a:pt x="81727" y="490473"/>
                  </a:lnTo>
                  <a:lnTo>
                    <a:pt x="81493" y="490907"/>
                  </a:lnTo>
                  <a:cubicBezTo>
                    <a:pt x="81493" y="491241"/>
                    <a:pt x="81126" y="491574"/>
                    <a:pt x="80926" y="491908"/>
                  </a:cubicBezTo>
                  <a:lnTo>
                    <a:pt x="80693" y="492308"/>
                  </a:lnTo>
                  <a:lnTo>
                    <a:pt x="80693" y="492308"/>
                  </a:lnTo>
                  <a:lnTo>
                    <a:pt x="80693" y="492475"/>
                  </a:lnTo>
                  <a:lnTo>
                    <a:pt x="80125" y="493376"/>
                  </a:lnTo>
                  <a:cubicBezTo>
                    <a:pt x="79725" y="494043"/>
                    <a:pt x="79291" y="494710"/>
                    <a:pt x="78824" y="495378"/>
                  </a:cubicBezTo>
                  <a:lnTo>
                    <a:pt x="78424" y="495978"/>
                  </a:lnTo>
                  <a:lnTo>
                    <a:pt x="77990" y="496579"/>
                  </a:lnTo>
                  <a:lnTo>
                    <a:pt x="77723" y="496979"/>
                  </a:lnTo>
                  <a:cubicBezTo>
                    <a:pt x="77530" y="497283"/>
                    <a:pt x="77320" y="497573"/>
                    <a:pt x="77089" y="497846"/>
                  </a:cubicBezTo>
                  <a:lnTo>
                    <a:pt x="77089" y="498047"/>
                  </a:lnTo>
                  <a:lnTo>
                    <a:pt x="76789" y="498447"/>
                  </a:lnTo>
                  <a:cubicBezTo>
                    <a:pt x="76669" y="498584"/>
                    <a:pt x="76556" y="498727"/>
                    <a:pt x="76456" y="498881"/>
                  </a:cubicBezTo>
                  <a:cubicBezTo>
                    <a:pt x="76456" y="498881"/>
                    <a:pt x="76022" y="499448"/>
                    <a:pt x="75822" y="499715"/>
                  </a:cubicBezTo>
                  <a:lnTo>
                    <a:pt x="75822" y="499715"/>
                  </a:lnTo>
                  <a:lnTo>
                    <a:pt x="75221" y="500449"/>
                  </a:lnTo>
                  <a:lnTo>
                    <a:pt x="74621" y="501183"/>
                  </a:lnTo>
                  <a:lnTo>
                    <a:pt x="74020" y="501917"/>
                  </a:lnTo>
                  <a:lnTo>
                    <a:pt x="74020" y="501917"/>
                  </a:lnTo>
                  <a:lnTo>
                    <a:pt x="73820" y="502150"/>
                  </a:lnTo>
                  <a:lnTo>
                    <a:pt x="73653" y="502350"/>
                  </a:lnTo>
                  <a:lnTo>
                    <a:pt x="73653" y="502350"/>
                  </a:lnTo>
                  <a:lnTo>
                    <a:pt x="73653" y="502350"/>
                  </a:lnTo>
                  <a:lnTo>
                    <a:pt x="73653" y="502350"/>
                  </a:lnTo>
                  <a:lnTo>
                    <a:pt x="73653" y="502350"/>
                  </a:lnTo>
                  <a:lnTo>
                    <a:pt x="72952" y="503151"/>
                  </a:lnTo>
                  <a:lnTo>
                    <a:pt x="72952" y="503151"/>
                  </a:lnTo>
                  <a:lnTo>
                    <a:pt x="72686" y="503451"/>
                  </a:lnTo>
                  <a:lnTo>
                    <a:pt x="72285" y="503885"/>
                  </a:lnTo>
                  <a:lnTo>
                    <a:pt x="71451" y="504753"/>
                  </a:lnTo>
                  <a:lnTo>
                    <a:pt x="70283" y="505920"/>
                  </a:lnTo>
                  <a:lnTo>
                    <a:pt x="70283" y="505920"/>
                  </a:lnTo>
                  <a:lnTo>
                    <a:pt x="69149" y="507021"/>
                  </a:lnTo>
                  <a:lnTo>
                    <a:pt x="67181" y="508790"/>
                  </a:lnTo>
                  <a:cubicBezTo>
                    <a:pt x="66023" y="509790"/>
                    <a:pt x="64822" y="510758"/>
                    <a:pt x="63578" y="511692"/>
                  </a:cubicBezTo>
                  <a:cubicBezTo>
                    <a:pt x="62310" y="512626"/>
                    <a:pt x="61075" y="513494"/>
                    <a:pt x="59807" y="514328"/>
                  </a:cubicBezTo>
                  <a:cubicBezTo>
                    <a:pt x="58540" y="515162"/>
                    <a:pt x="57205" y="515963"/>
                    <a:pt x="55870" y="516697"/>
                  </a:cubicBezTo>
                  <a:cubicBezTo>
                    <a:pt x="54536" y="517431"/>
                    <a:pt x="53168" y="518165"/>
                    <a:pt x="51767" y="518832"/>
                  </a:cubicBezTo>
                  <a:cubicBezTo>
                    <a:pt x="50366" y="519499"/>
                    <a:pt x="48965" y="520100"/>
                    <a:pt x="47530" y="520667"/>
                  </a:cubicBezTo>
                  <a:cubicBezTo>
                    <a:pt x="49131" y="523302"/>
                    <a:pt x="50866" y="525938"/>
                    <a:pt x="52501" y="528540"/>
                  </a:cubicBezTo>
                  <a:cubicBezTo>
                    <a:pt x="53936" y="527906"/>
                    <a:pt x="55337" y="527273"/>
                    <a:pt x="56705" y="526605"/>
                  </a:cubicBezTo>
                  <a:cubicBezTo>
                    <a:pt x="58073" y="525938"/>
                    <a:pt x="59440" y="525204"/>
                    <a:pt x="60775" y="524437"/>
                  </a:cubicBezTo>
                  <a:cubicBezTo>
                    <a:pt x="62110" y="523669"/>
                    <a:pt x="63411" y="522902"/>
                    <a:pt x="64712" y="522068"/>
                  </a:cubicBezTo>
                  <a:cubicBezTo>
                    <a:pt x="66013" y="521234"/>
                    <a:pt x="67247" y="520367"/>
                    <a:pt x="68482" y="519432"/>
                  </a:cubicBezTo>
                  <a:cubicBezTo>
                    <a:pt x="120284" y="602586"/>
                    <a:pt x="206421" y="658359"/>
                    <a:pt x="303491" y="671601"/>
                  </a:cubicBezTo>
                  <a:cubicBezTo>
                    <a:pt x="303491" y="673102"/>
                    <a:pt x="303257" y="674637"/>
                    <a:pt x="303190" y="676172"/>
                  </a:cubicBezTo>
                  <a:cubicBezTo>
                    <a:pt x="303124" y="677706"/>
                    <a:pt x="303190" y="679141"/>
                    <a:pt x="303190" y="680642"/>
                  </a:cubicBezTo>
                  <a:lnTo>
                    <a:pt x="303190" y="680809"/>
                  </a:lnTo>
                  <a:cubicBezTo>
                    <a:pt x="303190" y="682344"/>
                    <a:pt x="303190" y="683878"/>
                    <a:pt x="303190" y="685380"/>
                  </a:cubicBezTo>
                  <a:cubicBezTo>
                    <a:pt x="303190" y="686881"/>
                    <a:pt x="303390" y="688516"/>
                    <a:pt x="303524" y="690051"/>
                  </a:cubicBezTo>
                  <a:cubicBezTo>
                    <a:pt x="306627" y="690418"/>
                    <a:pt x="309729" y="690751"/>
                    <a:pt x="312866" y="691018"/>
                  </a:cubicBezTo>
                  <a:cubicBezTo>
                    <a:pt x="312665" y="689483"/>
                    <a:pt x="312532" y="687949"/>
                    <a:pt x="312465" y="686381"/>
                  </a:cubicBezTo>
                  <a:cubicBezTo>
                    <a:pt x="312398" y="684813"/>
                    <a:pt x="312465" y="683311"/>
                    <a:pt x="312265" y="681810"/>
                  </a:cubicBezTo>
                  <a:lnTo>
                    <a:pt x="312265" y="680642"/>
                  </a:lnTo>
                  <a:cubicBezTo>
                    <a:pt x="312265" y="679475"/>
                    <a:pt x="312265" y="678340"/>
                    <a:pt x="312265" y="677306"/>
                  </a:cubicBezTo>
                  <a:cubicBezTo>
                    <a:pt x="312265" y="676272"/>
                    <a:pt x="312265" y="674237"/>
                    <a:pt x="312532" y="672702"/>
                  </a:cubicBezTo>
                  <a:cubicBezTo>
                    <a:pt x="312799" y="671167"/>
                    <a:pt x="312832" y="669666"/>
                    <a:pt x="313032" y="668131"/>
                  </a:cubicBezTo>
                  <a:cubicBezTo>
                    <a:pt x="313032" y="667364"/>
                    <a:pt x="313266" y="666596"/>
                    <a:pt x="313399" y="665829"/>
                  </a:cubicBezTo>
                  <a:lnTo>
                    <a:pt x="313700" y="663994"/>
                  </a:lnTo>
                  <a:cubicBezTo>
                    <a:pt x="313700" y="663994"/>
                    <a:pt x="313700" y="663827"/>
                    <a:pt x="313700" y="663761"/>
                  </a:cubicBezTo>
                  <a:cubicBezTo>
                    <a:pt x="313700" y="663694"/>
                    <a:pt x="313866" y="662760"/>
                    <a:pt x="313967" y="662293"/>
                  </a:cubicBezTo>
                  <a:cubicBezTo>
                    <a:pt x="314067" y="661826"/>
                    <a:pt x="314167" y="661292"/>
                    <a:pt x="314300" y="660825"/>
                  </a:cubicBezTo>
                  <a:cubicBezTo>
                    <a:pt x="314433" y="660358"/>
                    <a:pt x="314534" y="659657"/>
                    <a:pt x="314667" y="659090"/>
                  </a:cubicBezTo>
                  <a:lnTo>
                    <a:pt x="314667" y="659090"/>
                  </a:lnTo>
                  <a:cubicBezTo>
                    <a:pt x="314667" y="658523"/>
                    <a:pt x="314967" y="657955"/>
                    <a:pt x="315101" y="657355"/>
                  </a:cubicBezTo>
                  <a:cubicBezTo>
                    <a:pt x="315234" y="656754"/>
                    <a:pt x="315401" y="656221"/>
                    <a:pt x="315568" y="655653"/>
                  </a:cubicBezTo>
                  <a:lnTo>
                    <a:pt x="315968" y="654286"/>
                  </a:lnTo>
                  <a:lnTo>
                    <a:pt x="316235" y="653385"/>
                  </a:lnTo>
                  <a:lnTo>
                    <a:pt x="316702" y="651950"/>
                  </a:lnTo>
                  <a:lnTo>
                    <a:pt x="316702" y="651950"/>
                  </a:lnTo>
                  <a:cubicBezTo>
                    <a:pt x="316702" y="651516"/>
                    <a:pt x="317002" y="651083"/>
                    <a:pt x="317136" y="650649"/>
                  </a:cubicBezTo>
                  <a:cubicBezTo>
                    <a:pt x="317233" y="650435"/>
                    <a:pt x="317313" y="650212"/>
                    <a:pt x="317369" y="649982"/>
                  </a:cubicBezTo>
                  <a:lnTo>
                    <a:pt x="317636" y="649281"/>
                  </a:lnTo>
                  <a:cubicBezTo>
                    <a:pt x="317616" y="649171"/>
                    <a:pt x="317616" y="649058"/>
                    <a:pt x="317636" y="648947"/>
                  </a:cubicBezTo>
                  <a:cubicBezTo>
                    <a:pt x="317616" y="648837"/>
                    <a:pt x="317616" y="648724"/>
                    <a:pt x="317636" y="648614"/>
                  </a:cubicBezTo>
                  <a:cubicBezTo>
                    <a:pt x="317970" y="647680"/>
                    <a:pt x="318370" y="646679"/>
                    <a:pt x="318737" y="645745"/>
                  </a:cubicBezTo>
                  <a:lnTo>
                    <a:pt x="318737" y="645745"/>
                  </a:lnTo>
                  <a:lnTo>
                    <a:pt x="318737" y="645578"/>
                  </a:lnTo>
                  <a:lnTo>
                    <a:pt x="318737" y="645578"/>
                  </a:lnTo>
                  <a:lnTo>
                    <a:pt x="318737" y="645578"/>
                  </a:lnTo>
                  <a:cubicBezTo>
                    <a:pt x="319238" y="644377"/>
                    <a:pt x="319772" y="643209"/>
                    <a:pt x="320305" y="642041"/>
                  </a:cubicBezTo>
                  <a:lnTo>
                    <a:pt x="320305" y="642041"/>
                  </a:lnTo>
                  <a:lnTo>
                    <a:pt x="320305" y="642041"/>
                  </a:lnTo>
                  <a:cubicBezTo>
                    <a:pt x="320539" y="641574"/>
                    <a:pt x="320739" y="641107"/>
                    <a:pt x="320973" y="640707"/>
                  </a:cubicBezTo>
                  <a:lnTo>
                    <a:pt x="321673" y="639272"/>
                  </a:lnTo>
                  <a:lnTo>
                    <a:pt x="322341" y="637971"/>
                  </a:lnTo>
                  <a:lnTo>
                    <a:pt x="322641" y="637404"/>
                  </a:lnTo>
                  <a:lnTo>
                    <a:pt x="323508" y="635869"/>
                  </a:lnTo>
                  <a:cubicBezTo>
                    <a:pt x="324109" y="634835"/>
                    <a:pt x="324709" y="633801"/>
                    <a:pt x="325343" y="632800"/>
                  </a:cubicBezTo>
                  <a:lnTo>
                    <a:pt x="325343" y="632800"/>
                  </a:lnTo>
                  <a:lnTo>
                    <a:pt x="326544" y="630898"/>
                  </a:lnTo>
                  <a:lnTo>
                    <a:pt x="327645" y="629297"/>
                  </a:lnTo>
                  <a:lnTo>
                    <a:pt x="328746" y="627695"/>
                  </a:lnTo>
                  <a:lnTo>
                    <a:pt x="328746" y="627462"/>
                  </a:lnTo>
                  <a:cubicBezTo>
                    <a:pt x="329113" y="626928"/>
                    <a:pt x="329514" y="626427"/>
                    <a:pt x="329881" y="625927"/>
                  </a:cubicBezTo>
                  <a:lnTo>
                    <a:pt x="330815" y="624693"/>
                  </a:lnTo>
                  <a:lnTo>
                    <a:pt x="332083" y="623091"/>
                  </a:lnTo>
                  <a:lnTo>
                    <a:pt x="332450" y="622624"/>
                  </a:lnTo>
                  <a:cubicBezTo>
                    <a:pt x="332917" y="622124"/>
                    <a:pt x="333384" y="621590"/>
                    <a:pt x="333818" y="621056"/>
                  </a:cubicBezTo>
                  <a:cubicBezTo>
                    <a:pt x="334251" y="620522"/>
                    <a:pt x="334718" y="620055"/>
                    <a:pt x="335152" y="619555"/>
                  </a:cubicBezTo>
                  <a:lnTo>
                    <a:pt x="335152" y="619555"/>
                  </a:lnTo>
                  <a:cubicBezTo>
                    <a:pt x="335719" y="618887"/>
                    <a:pt x="336320" y="618254"/>
                    <a:pt x="336920" y="617653"/>
                  </a:cubicBezTo>
                  <a:lnTo>
                    <a:pt x="337654" y="616852"/>
                  </a:lnTo>
                  <a:lnTo>
                    <a:pt x="338421" y="616085"/>
                  </a:lnTo>
                  <a:lnTo>
                    <a:pt x="339089" y="615451"/>
                  </a:lnTo>
                  <a:lnTo>
                    <a:pt x="340156" y="614417"/>
                  </a:lnTo>
                  <a:lnTo>
                    <a:pt x="340156" y="614417"/>
                  </a:lnTo>
                  <a:lnTo>
                    <a:pt x="340890" y="613716"/>
                  </a:lnTo>
                  <a:lnTo>
                    <a:pt x="341157" y="613483"/>
                  </a:lnTo>
                  <a:lnTo>
                    <a:pt x="342392" y="612382"/>
                  </a:lnTo>
                  <a:lnTo>
                    <a:pt x="342825" y="611981"/>
                  </a:lnTo>
                  <a:lnTo>
                    <a:pt x="344060" y="610947"/>
                  </a:lnTo>
                  <a:lnTo>
                    <a:pt x="344527" y="610547"/>
                  </a:lnTo>
                  <a:lnTo>
                    <a:pt x="344961" y="610180"/>
                  </a:lnTo>
                  <a:lnTo>
                    <a:pt x="346295" y="609112"/>
                  </a:lnTo>
                  <a:lnTo>
                    <a:pt x="346595" y="608912"/>
                  </a:lnTo>
                  <a:lnTo>
                    <a:pt x="346595" y="608912"/>
                  </a:lnTo>
                  <a:cubicBezTo>
                    <a:pt x="346876" y="608652"/>
                    <a:pt x="347176" y="608418"/>
                    <a:pt x="347496" y="608211"/>
                  </a:cubicBezTo>
                  <a:lnTo>
                    <a:pt x="347696" y="608211"/>
                  </a:lnTo>
                  <a:cubicBezTo>
                    <a:pt x="348030" y="607914"/>
                    <a:pt x="348387" y="607647"/>
                    <a:pt x="348764" y="607411"/>
                  </a:cubicBezTo>
                  <a:lnTo>
                    <a:pt x="348764" y="607411"/>
                  </a:lnTo>
                  <a:lnTo>
                    <a:pt x="348998" y="607411"/>
                  </a:lnTo>
                  <a:cubicBezTo>
                    <a:pt x="349498" y="607010"/>
                    <a:pt x="350032" y="606643"/>
                    <a:pt x="350566" y="606276"/>
                  </a:cubicBezTo>
                  <a:lnTo>
                    <a:pt x="350566" y="606276"/>
                  </a:lnTo>
                  <a:cubicBezTo>
                    <a:pt x="351200" y="605842"/>
                    <a:pt x="351833" y="605442"/>
                    <a:pt x="352401" y="605008"/>
                  </a:cubicBezTo>
                  <a:lnTo>
                    <a:pt x="352634" y="605008"/>
                  </a:lnTo>
                  <a:lnTo>
                    <a:pt x="354135" y="604074"/>
                  </a:lnTo>
                  <a:lnTo>
                    <a:pt x="354302" y="604074"/>
                  </a:lnTo>
                  <a:lnTo>
                    <a:pt x="355036" y="603641"/>
                  </a:lnTo>
                  <a:cubicBezTo>
                    <a:pt x="356171" y="602940"/>
                    <a:pt x="357305" y="602273"/>
                    <a:pt x="358373" y="601639"/>
                  </a:cubicBezTo>
                  <a:lnTo>
                    <a:pt x="359040" y="601272"/>
                  </a:lnTo>
                  <a:lnTo>
                    <a:pt x="359040" y="601272"/>
                  </a:lnTo>
                  <a:cubicBezTo>
                    <a:pt x="359634" y="600928"/>
                    <a:pt x="360248" y="600614"/>
                    <a:pt x="360875" y="600338"/>
                  </a:cubicBezTo>
                  <a:cubicBezTo>
                    <a:pt x="361542" y="600071"/>
                    <a:pt x="362376" y="599604"/>
                    <a:pt x="363110" y="599237"/>
                  </a:cubicBezTo>
                  <a:lnTo>
                    <a:pt x="365379" y="598202"/>
                  </a:lnTo>
                  <a:lnTo>
                    <a:pt x="367681" y="597201"/>
                  </a:lnTo>
                  <a:lnTo>
                    <a:pt x="367681" y="597201"/>
                  </a:lnTo>
                  <a:lnTo>
                    <a:pt x="369783" y="596367"/>
                  </a:lnTo>
                  <a:lnTo>
                    <a:pt x="370283" y="596167"/>
                  </a:lnTo>
                  <a:lnTo>
                    <a:pt x="371651" y="595667"/>
                  </a:lnTo>
                  <a:lnTo>
                    <a:pt x="372752" y="595266"/>
                  </a:lnTo>
                  <a:lnTo>
                    <a:pt x="374487" y="594699"/>
                  </a:lnTo>
                  <a:lnTo>
                    <a:pt x="375054" y="594532"/>
                  </a:lnTo>
                  <a:lnTo>
                    <a:pt x="375821" y="594299"/>
                  </a:lnTo>
                  <a:lnTo>
                    <a:pt x="376455" y="594099"/>
                  </a:lnTo>
                  <a:lnTo>
                    <a:pt x="376622" y="594099"/>
                  </a:lnTo>
                  <a:lnTo>
                    <a:pt x="376622" y="594099"/>
                  </a:lnTo>
                  <a:lnTo>
                    <a:pt x="377423" y="593865"/>
                  </a:lnTo>
                  <a:lnTo>
                    <a:pt x="378624" y="593565"/>
                  </a:lnTo>
                  <a:lnTo>
                    <a:pt x="378858" y="593565"/>
                  </a:lnTo>
                  <a:lnTo>
                    <a:pt x="379625" y="593365"/>
                  </a:lnTo>
                  <a:lnTo>
                    <a:pt x="381460" y="592898"/>
                  </a:lnTo>
                  <a:lnTo>
                    <a:pt x="382961" y="592564"/>
                  </a:lnTo>
                  <a:lnTo>
                    <a:pt x="382961" y="592564"/>
                  </a:lnTo>
                  <a:lnTo>
                    <a:pt x="384529" y="592264"/>
                  </a:lnTo>
                  <a:lnTo>
                    <a:pt x="386831" y="591830"/>
                  </a:lnTo>
                  <a:cubicBezTo>
                    <a:pt x="392046" y="590829"/>
                    <a:pt x="397337" y="590295"/>
                    <a:pt x="402645" y="590229"/>
                  </a:cubicBezTo>
                  <a:lnTo>
                    <a:pt x="405748" y="590229"/>
                  </a:lnTo>
                  <a:cubicBezTo>
                    <a:pt x="406258" y="590195"/>
                    <a:pt x="406772" y="590195"/>
                    <a:pt x="407283" y="590229"/>
                  </a:cubicBezTo>
                  <a:lnTo>
                    <a:pt x="408451" y="590229"/>
                  </a:lnTo>
                  <a:lnTo>
                    <a:pt x="409351" y="590229"/>
                  </a:lnTo>
                  <a:lnTo>
                    <a:pt x="410285" y="590229"/>
                  </a:lnTo>
                  <a:lnTo>
                    <a:pt x="411787" y="590229"/>
                  </a:lnTo>
                  <a:cubicBezTo>
                    <a:pt x="412257" y="590252"/>
                    <a:pt x="412724" y="590305"/>
                    <a:pt x="413188" y="590395"/>
                  </a:cubicBezTo>
                  <a:lnTo>
                    <a:pt x="413989" y="590395"/>
                  </a:lnTo>
                  <a:lnTo>
                    <a:pt x="414256" y="590395"/>
                  </a:lnTo>
                  <a:lnTo>
                    <a:pt x="415590" y="590596"/>
                  </a:lnTo>
                  <a:lnTo>
                    <a:pt x="417091" y="590796"/>
                  </a:lnTo>
                  <a:lnTo>
                    <a:pt x="418726" y="591096"/>
                  </a:lnTo>
                  <a:lnTo>
                    <a:pt x="420161" y="591363"/>
                  </a:lnTo>
                  <a:lnTo>
                    <a:pt x="420161" y="591363"/>
                  </a:lnTo>
                  <a:lnTo>
                    <a:pt x="421729" y="591663"/>
                  </a:lnTo>
                  <a:lnTo>
                    <a:pt x="422696" y="591897"/>
                  </a:lnTo>
                  <a:lnTo>
                    <a:pt x="422696" y="591897"/>
                  </a:lnTo>
                  <a:lnTo>
                    <a:pt x="423330" y="591897"/>
                  </a:lnTo>
                  <a:lnTo>
                    <a:pt x="424765" y="592264"/>
                  </a:lnTo>
                  <a:lnTo>
                    <a:pt x="426199" y="592631"/>
                  </a:lnTo>
                  <a:lnTo>
                    <a:pt x="426199" y="592631"/>
                  </a:lnTo>
                  <a:lnTo>
                    <a:pt x="427868" y="593098"/>
                  </a:lnTo>
                  <a:lnTo>
                    <a:pt x="428535" y="593298"/>
                  </a:lnTo>
                  <a:lnTo>
                    <a:pt x="429169" y="593498"/>
                  </a:lnTo>
                  <a:lnTo>
                    <a:pt x="430937" y="594032"/>
                  </a:lnTo>
                  <a:lnTo>
                    <a:pt x="431704" y="594299"/>
                  </a:lnTo>
                  <a:lnTo>
                    <a:pt x="433673" y="595000"/>
                  </a:lnTo>
                  <a:lnTo>
                    <a:pt x="435975" y="595900"/>
                  </a:lnTo>
                  <a:lnTo>
                    <a:pt x="437443" y="596534"/>
                  </a:lnTo>
                  <a:lnTo>
                    <a:pt x="437643" y="596534"/>
                  </a:lnTo>
                  <a:lnTo>
                    <a:pt x="438744" y="597001"/>
                  </a:lnTo>
                  <a:lnTo>
                    <a:pt x="439311" y="597268"/>
                  </a:lnTo>
                  <a:lnTo>
                    <a:pt x="440812" y="597935"/>
                  </a:lnTo>
                  <a:lnTo>
                    <a:pt x="442247" y="598603"/>
                  </a:lnTo>
                  <a:lnTo>
                    <a:pt x="442614" y="598803"/>
                  </a:lnTo>
                  <a:lnTo>
                    <a:pt x="442614" y="598803"/>
                  </a:lnTo>
                  <a:lnTo>
                    <a:pt x="443348" y="599170"/>
                  </a:lnTo>
                  <a:lnTo>
                    <a:pt x="443515" y="599170"/>
                  </a:lnTo>
                  <a:lnTo>
                    <a:pt x="445350" y="600071"/>
                  </a:lnTo>
                  <a:lnTo>
                    <a:pt x="445350" y="600071"/>
                  </a:lnTo>
                  <a:lnTo>
                    <a:pt x="447085" y="601005"/>
                  </a:lnTo>
                  <a:lnTo>
                    <a:pt x="447085" y="601005"/>
                  </a:lnTo>
                  <a:lnTo>
                    <a:pt x="448853" y="602039"/>
                  </a:lnTo>
                  <a:lnTo>
                    <a:pt x="448853" y="602039"/>
                  </a:lnTo>
                  <a:lnTo>
                    <a:pt x="450621" y="603107"/>
                  </a:lnTo>
                  <a:lnTo>
                    <a:pt x="452356" y="604241"/>
                  </a:lnTo>
                  <a:cubicBezTo>
                    <a:pt x="452746" y="604478"/>
                    <a:pt x="453127" y="604735"/>
                    <a:pt x="453491" y="605008"/>
                  </a:cubicBezTo>
                  <a:lnTo>
                    <a:pt x="453491" y="605008"/>
                  </a:lnTo>
                  <a:lnTo>
                    <a:pt x="454191" y="605475"/>
                  </a:lnTo>
                  <a:lnTo>
                    <a:pt x="454391" y="605475"/>
                  </a:lnTo>
                  <a:lnTo>
                    <a:pt x="455659" y="606410"/>
                  </a:lnTo>
                  <a:lnTo>
                    <a:pt x="456927" y="607310"/>
                  </a:lnTo>
                  <a:lnTo>
                    <a:pt x="456927" y="607310"/>
                  </a:lnTo>
                  <a:lnTo>
                    <a:pt x="456927" y="607310"/>
                  </a:lnTo>
                  <a:lnTo>
                    <a:pt x="456927" y="607310"/>
                  </a:lnTo>
                  <a:lnTo>
                    <a:pt x="456927" y="607310"/>
                  </a:lnTo>
                  <a:lnTo>
                    <a:pt x="457194" y="607511"/>
                  </a:lnTo>
                  <a:lnTo>
                    <a:pt x="458628" y="608645"/>
                  </a:lnTo>
                  <a:lnTo>
                    <a:pt x="460096" y="609813"/>
                  </a:lnTo>
                  <a:lnTo>
                    <a:pt x="461498" y="611014"/>
                  </a:lnTo>
                  <a:lnTo>
                    <a:pt x="461498" y="611014"/>
                  </a:lnTo>
                  <a:lnTo>
                    <a:pt x="461498" y="611014"/>
                  </a:lnTo>
                  <a:lnTo>
                    <a:pt x="462365" y="611748"/>
                  </a:lnTo>
                  <a:lnTo>
                    <a:pt x="462599" y="611981"/>
                  </a:lnTo>
                  <a:cubicBezTo>
                    <a:pt x="462939" y="612265"/>
                    <a:pt x="463259" y="612565"/>
                    <a:pt x="463566" y="612882"/>
                  </a:cubicBezTo>
                  <a:cubicBezTo>
                    <a:pt x="463883" y="613176"/>
                    <a:pt x="464183" y="613489"/>
                    <a:pt x="464467" y="613816"/>
                  </a:cubicBezTo>
                  <a:lnTo>
                    <a:pt x="464467" y="613816"/>
                  </a:lnTo>
                  <a:lnTo>
                    <a:pt x="466168" y="615451"/>
                  </a:lnTo>
                  <a:lnTo>
                    <a:pt x="466168" y="615451"/>
                  </a:lnTo>
                  <a:lnTo>
                    <a:pt x="466168" y="615451"/>
                  </a:lnTo>
                  <a:lnTo>
                    <a:pt x="466402" y="615685"/>
                  </a:lnTo>
                  <a:lnTo>
                    <a:pt x="466636" y="615918"/>
                  </a:lnTo>
                  <a:lnTo>
                    <a:pt x="467069" y="616385"/>
                  </a:lnTo>
                  <a:cubicBezTo>
                    <a:pt x="467303" y="616619"/>
                    <a:pt x="467536" y="616819"/>
                    <a:pt x="467736" y="617052"/>
                  </a:cubicBezTo>
                  <a:lnTo>
                    <a:pt x="469004" y="618420"/>
                  </a:lnTo>
                  <a:cubicBezTo>
                    <a:pt x="470105" y="619655"/>
                    <a:pt x="471139" y="620856"/>
                    <a:pt x="472340" y="622090"/>
                  </a:cubicBezTo>
                  <a:lnTo>
                    <a:pt x="473275" y="623191"/>
                  </a:lnTo>
                  <a:lnTo>
                    <a:pt x="473275" y="623191"/>
                  </a:lnTo>
                  <a:lnTo>
                    <a:pt x="473875" y="623959"/>
                  </a:lnTo>
                  <a:lnTo>
                    <a:pt x="474609" y="624893"/>
                  </a:lnTo>
                  <a:lnTo>
                    <a:pt x="474809" y="625160"/>
                  </a:lnTo>
                  <a:lnTo>
                    <a:pt x="476077" y="626895"/>
                  </a:lnTo>
                  <a:lnTo>
                    <a:pt x="476544" y="627562"/>
                  </a:lnTo>
                  <a:cubicBezTo>
                    <a:pt x="476978" y="628196"/>
                    <a:pt x="477445" y="628863"/>
                    <a:pt x="477845" y="629497"/>
                  </a:cubicBezTo>
                  <a:lnTo>
                    <a:pt x="478846" y="631032"/>
                  </a:lnTo>
                  <a:lnTo>
                    <a:pt x="479413" y="631966"/>
                  </a:lnTo>
                  <a:lnTo>
                    <a:pt x="480314" y="633434"/>
                  </a:lnTo>
                  <a:lnTo>
                    <a:pt x="481315" y="635202"/>
                  </a:lnTo>
                  <a:lnTo>
                    <a:pt x="481315" y="635202"/>
                  </a:lnTo>
                  <a:lnTo>
                    <a:pt x="481315" y="635402"/>
                  </a:lnTo>
                  <a:cubicBezTo>
                    <a:pt x="481682" y="636036"/>
                    <a:pt x="482016" y="636703"/>
                    <a:pt x="482349" y="637337"/>
                  </a:cubicBezTo>
                  <a:cubicBezTo>
                    <a:pt x="483083" y="638672"/>
                    <a:pt x="483751" y="640073"/>
                    <a:pt x="484384" y="641441"/>
                  </a:cubicBezTo>
                  <a:lnTo>
                    <a:pt x="485219" y="643276"/>
                  </a:lnTo>
                  <a:cubicBezTo>
                    <a:pt x="485485" y="643843"/>
                    <a:pt x="485719" y="644443"/>
                    <a:pt x="485953" y="645011"/>
                  </a:cubicBezTo>
                  <a:cubicBezTo>
                    <a:pt x="486023" y="645231"/>
                    <a:pt x="486109" y="645441"/>
                    <a:pt x="486220" y="645645"/>
                  </a:cubicBezTo>
                  <a:cubicBezTo>
                    <a:pt x="486787" y="647079"/>
                    <a:pt x="487320" y="648514"/>
                    <a:pt x="487821" y="649982"/>
                  </a:cubicBezTo>
                  <a:cubicBezTo>
                    <a:pt x="488321" y="651450"/>
                    <a:pt x="488788" y="652918"/>
                    <a:pt x="489222" y="654386"/>
                  </a:cubicBezTo>
                  <a:cubicBezTo>
                    <a:pt x="489656" y="655854"/>
                    <a:pt x="490056" y="657388"/>
                    <a:pt x="490390" y="658890"/>
                  </a:cubicBezTo>
                  <a:cubicBezTo>
                    <a:pt x="493226" y="657555"/>
                    <a:pt x="496061" y="656187"/>
                    <a:pt x="498831" y="654786"/>
                  </a:cubicBezTo>
                  <a:cubicBezTo>
                    <a:pt x="498464" y="653285"/>
                    <a:pt x="498030" y="651783"/>
                    <a:pt x="497596" y="650315"/>
                  </a:cubicBezTo>
                  <a:cubicBezTo>
                    <a:pt x="497163" y="648847"/>
                    <a:pt x="496662" y="647346"/>
                    <a:pt x="496128" y="645911"/>
                  </a:cubicBezTo>
                  <a:lnTo>
                    <a:pt x="495795" y="645011"/>
                  </a:lnTo>
                  <a:cubicBezTo>
                    <a:pt x="495394" y="643876"/>
                    <a:pt x="494927" y="642709"/>
                    <a:pt x="494460" y="641674"/>
                  </a:cubicBezTo>
                  <a:cubicBezTo>
                    <a:pt x="493993" y="640640"/>
                    <a:pt x="493293" y="638872"/>
                    <a:pt x="492625" y="637471"/>
                  </a:cubicBezTo>
                  <a:cubicBezTo>
                    <a:pt x="491958" y="636069"/>
                    <a:pt x="491324" y="634735"/>
                    <a:pt x="490624" y="633367"/>
                  </a:cubicBezTo>
                  <a:cubicBezTo>
                    <a:pt x="562167" y="596678"/>
                    <a:pt x="617683" y="534916"/>
                    <a:pt x="646562" y="459879"/>
                  </a:cubicBezTo>
                  <a:lnTo>
                    <a:pt x="650832" y="461514"/>
                  </a:lnTo>
                  <a:lnTo>
                    <a:pt x="655136" y="463149"/>
                  </a:lnTo>
                  <a:lnTo>
                    <a:pt x="659440" y="464784"/>
                  </a:lnTo>
                  <a:lnTo>
                    <a:pt x="663710" y="466419"/>
                  </a:lnTo>
                  <a:lnTo>
                    <a:pt x="667981" y="468087"/>
                  </a:lnTo>
                  <a:cubicBezTo>
                    <a:pt x="668682" y="466252"/>
                    <a:pt x="669349" y="464417"/>
                    <a:pt x="670016" y="462648"/>
                  </a:cubicBezTo>
                  <a:cubicBezTo>
                    <a:pt x="670683" y="460880"/>
                    <a:pt x="671451" y="458645"/>
                    <a:pt x="672151" y="456610"/>
                  </a:cubicBezTo>
                  <a:lnTo>
                    <a:pt x="672151" y="456610"/>
                  </a:lnTo>
                  <a:lnTo>
                    <a:pt x="667814" y="455142"/>
                  </a:lnTo>
                  <a:lnTo>
                    <a:pt x="663577" y="453907"/>
                  </a:lnTo>
                  <a:lnTo>
                    <a:pt x="659240" y="452406"/>
                  </a:lnTo>
                  <a:lnTo>
                    <a:pt x="654903" y="450905"/>
                  </a:lnTo>
                  <a:lnTo>
                    <a:pt x="650565" y="449437"/>
                  </a:lnTo>
                  <a:lnTo>
                    <a:pt x="641891" y="446434"/>
                  </a:lnTo>
                  <a:cubicBezTo>
                    <a:pt x="652697" y="414963"/>
                    <a:pt x="658476" y="381983"/>
                    <a:pt x="659006" y="348714"/>
                  </a:cubicBezTo>
                  <a:lnTo>
                    <a:pt x="668181" y="348881"/>
                  </a:lnTo>
                  <a:lnTo>
                    <a:pt x="672752" y="348881"/>
                  </a:lnTo>
                  <a:lnTo>
                    <a:pt x="677356" y="348881"/>
                  </a:lnTo>
                  <a:lnTo>
                    <a:pt x="681927" y="348881"/>
                  </a:lnTo>
                  <a:lnTo>
                    <a:pt x="686531" y="348881"/>
                  </a:lnTo>
                  <a:lnTo>
                    <a:pt x="691101" y="348881"/>
                  </a:lnTo>
                  <a:lnTo>
                    <a:pt x="691101" y="348881"/>
                  </a:lnTo>
                  <a:lnTo>
                    <a:pt x="691101" y="343076"/>
                  </a:lnTo>
                  <a:cubicBezTo>
                    <a:pt x="693904" y="341741"/>
                    <a:pt x="693904" y="339606"/>
                    <a:pt x="693837" y="337471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Brīvforma: forma 376">
              <a:extLst>
                <a:ext uri="{FF2B5EF4-FFF2-40B4-BE49-F238E27FC236}">
                  <a16:creationId xmlns:a16="http://schemas.microsoft.com/office/drawing/2014/main" id="{0B3B4D3D-B7BB-E13D-53EA-CC8B076518FB}"/>
                </a:ext>
              </a:extLst>
            </p:cNvPr>
            <p:cNvSpPr/>
            <p:nvPr/>
          </p:nvSpPr>
          <p:spPr>
            <a:xfrm>
              <a:off x="4221552" y="5104570"/>
              <a:ext cx="676000" cy="671897"/>
            </a:xfrm>
            <a:custGeom>
              <a:avLst/>
              <a:gdLst>
                <a:gd name="connsiteX0" fmla="*/ 675921 w 676000"/>
                <a:gd name="connsiteY0" fmla="*/ 334068 h 671897"/>
                <a:gd name="connsiteX1" fmla="*/ 675921 w 676000"/>
                <a:gd name="connsiteY1" fmla="*/ 339773 h 671897"/>
                <a:gd name="connsiteX2" fmla="*/ 671351 w 676000"/>
                <a:gd name="connsiteY2" fmla="*/ 339773 h 671897"/>
                <a:gd name="connsiteX3" fmla="*/ 666747 w 676000"/>
                <a:gd name="connsiteY3" fmla="*/ 339773 h 671897"/>
                <a:gd name="connsiteX4" fmla="*/ 662176 w 676000"/>
                <a:gd name="connsiteY4" fmla="*/ 339773 h 671897"/>
                <a:gd name="connsiteX5" fmla="*/ 653001 w 676000"/>
                <a:gd name="connsiteY5" fmla="*/ 339773 h 671897"/>
                <a:gd name="connsiteX6" fmla="*/ 635952 w 676000"/>
                <a:gd name="connsiteY6" fmla="*/ 437493 h 671897"/>
                <a:gd name="connsiteX7" fmla="*/ 644660 w 676000"/>
                <a:gd name="connsiteY7" fmla="*/ 440495 h 671897"/>
                <a:gd name="connsiteX8" fmla="*/ 648964 w 676000"/>
                <a:gd name="connsiteY8" fmla="*/ 441963 h 671897"/>
                <a:gd name="connsiteX9" fmla="*/ 653301 w 676000"/>
                <a:gd name="connsiteY9" fmla="*/ 443465 h 671897"/>
                <a:gd name="connsiteX10" fmla="*/ 657672 w 676000"/>
                <a:gd name="connsiteY10" fmla="*/ 444966 h 671897"/>
                <a:gd name="connsiteX11" fmla="*/ 655603 w 676000"/>
                <a:gd name="connsiteY11" fmla="*/ 450838 h 671897"/>
                <a:gd name="connsiteX12" fmla="*/ 653602 w 676000"/>
                <a:gd name="connsiteY12" fmla="*/ 456109 h 671897"/>
                <a:gd name="connsiteX13" fmla="*/ 649331 w 676000"/>
                <a:gd name="connsiteY13" fmla="*/ 454475 h 671897"/>
                <a:gd name="connsiteX14" fmla="*/ 645027 w 676000"/>
                <a:gd name="connsiteY14" fmla="*/ 452840 h 671897"/>
                <a:gd name="connsiteX15" fmla="*/ 640757 w 676000"/>
                <a:gd name="connsiteY15" fmla="*/ 451205 h 671897"/>
                <a:gd name="connsiteX16" fmla="*/ 484785 w 676000"/>
                <a:gd name="connsiteY16" fmla="*/ 624693 h 671897"/>
                <a:gd name="connsiteX17" fmla="*/ 486820 w 676000"/>
                <a:gd name="connsiteY17" fmla="*/ 628796 h 671897"/>
                <a:gd name="connsiteX18" fmla="*/ 488655 w 676000"/>
                <a:gd name="connsiteY18" fmla="*/ 633000 h 671897"/>
                <a:gd name="connsiteX19" fmla="*/ 489989 w 676000"/>
                <a:gd name="connsiteY19" fmla="*/ 636336 h 671897"/>
                <a:gd name="connsiteX20" fmla="*/ 490290 w 676000"/>
                <a:gd name="connsiteY20" fmla="*/ 637204 h 671897"/>
                <a:gd name="connsiteX21" fmla="*/ 482049 w 676000"/>
                <a:gd name="connsiteY21" fmla="*/ 641274 h 671897"/>
                <a:gd name="connsiteX22" fmla="*/ 480414 w 676000"/>
                <a:gd name="connsiteY22" fmla="*/ 636937 h 671897"/>
                <a:gd name="connsiteX23" fmla="*/ 480147 w 676000"/>
                <a:gd name="connsiteY23" fmla="*/ 636336 h 671897"/>
                <a:gd name="connsiteX24" fmla="*/ 479447 w 676000"/>
                <a:gd name="connsiteY24" fmla="*/ 634568 h 671897"/>
                <a:gd name="connsiteX25" fmla="*/ 478613 w 676000"/>
                <a:gd name="connsiteY25" fmla="*/ 632733 h 671897"/>
                <a:gd name="connsiteX26" fmla="*/ 476578 w 676000"/>
                <a:gd name="connsiteY26" fmla="*/ 628629 h 671897"/>
                <a:gd name="connsiteX27" fmla="*/ 475543 w 676000"/>
                <a:gd name="connsiteY27" fmla="*/ 626694 h 671897"/>
                <a:gd name="connsiteX28" fmla="*/ 475543 w 676000"/>
                <a:gd name="connsiteY28" fmla="*/ 626528 h 671897"/>
                <a:gd name="connsiteX29" fmla="*/ 475543 w 676000"/>
                <a:gd name="connsiteY29" fmla="*/ 626361 h 671897"/>
                <a:gd name="connsiteX30" fmla="*/ 474542 w 676000"/>
                <a:gd name="connsiteY30" fmla="*/ 624592 h 671897"/>
                <a:gd name="connsiteX31" fmla="*/ 473608 w 676000"/>
                <a:gd name="connsiteY31" fmla="*/ 623124 h 671897"/>
                <a:gd name="connsiteX32" fmla="*/ 473074 w 676000"/>
                <a:gd name="connsiteY32" fmla="*/ 622190 h 671897"/>
                <a:gd name="connsiteX33" fmla="*/ 472074 w 676000"/>
                <a:gd name="connsiteY33" fmla="*/ 620656 h 671897"/>
                <a:gd name="connsiteX34" fmla="*/ 470772 w 676000"/>
                <a:gd name="connsiteY34" fmla="*/ 618721 h 671897"/>
                <a:gd name="connsiteX35" fmla="*/ 470305 w 676000"/>
                <a:gd name="connsiteY35" fmla="*/ 618053 h 671897"/>
                <a:gd name="connsiteX36" fmla="*/ 469038 w 676000"/>
                <a:gd name="connsiteY36" fmla="*/ 616318 h 671897"/>
                <a:gd name="connsiteX37" fmla="*/ 468837 w 676000"/>
                <a:gd name="connsiteY37" fmla="*/ 616052 h 671897"/>
                <a:gd name="connsiteX38" fmla="*/ 468103 w 676000"/>
                <a:gd name="connsiteY38" fmla="*/ 615151 h 671897"/>
                <a:gd name="connsiteX39" fmla="*/ 467469 w 676000"/>
                <a:gd name="connsiteY39" fmla="*/ 614350 h 671897"/>
                <a:gd name="connsiteX40" fmla="*/ 467469 w 676000"/>
                <a:gd name="connsiteY40" fmla="*/ 614350 h 671897"/>
                <a:gd name="connsiteX41" fmla="*/ 466569 w 676000"/>
                <a:gd name="connsiteY41" fmla="*/ 613249 h 671897"/>
                <a:gd name="connsiteX42" fmla="*/ 463399 w 676000"/>
                <a:gd name="connsiteY42" fmla="*/ 609579 h 671897"/>
                <a:gd name="connsiteX43" fmla="*/ 462131 w 676000"/>
                <a:gd name="connsiteY43" fmla="*/ 608211 h 671897"/>
                <a:gd name="connsiteX44" fmla="*/ 461464 w 676000"/>
                <a:gd name="connsiteY44" fmla="*/ 607544 h 671897"/>
                <a:gd name="connsiteX45" fmla="*/ 461030 w 676000"/>
                <a:gd name="connsiteY45" fmla="*/ 607077 h 671897"/>
                <a:gd name="connsiteX46" fmla="*/ 460797 w 676000"/>
                <a:gd name="connsiteY46" fmla="*/ 606843 h 671897"/>
                <a:gd name="connsiteX47" fmla="*/ 460563 w 676000"/>
                <a:gd name="connsiteY47" fmla="*/ 606610 h 671897"/>
                <a:gd name="connsiteX48" fmla="*/ 460563 w 676000"/>
                <a:gd name="connsiteY48" fmla="*/ 606610 h 671897"/>
                <a:gd name="connsiteX49" fmla="*/ 460563 w 676000"/>
                <a:gd name="connsiteY49" fmla="*/ 606610 h 671897"/>
                <a:gd name="connsiteX50" fmla="*/ 458862 w 676000"/>
                <a:gd name="connsiteY50" fmla="*/ 604942 h 671897"/>
                <a:gd name="connsiteX51" fmla="*/ 458862 w 676000"/>
                <a:gd name="connsiteY51" fmla="*/ 604942 h 671897"/>
                <a:gd name="connsiteX52" fmla="*/ 457961 w 676000"/>
                <a:gd name="connsiteY52" fmla="*/ 604008 h 671897"/>
                <a:gd name="connsiteX53" fmla="*/ 456994 w 676000"/>
                <a:gd name="connsiteY53" fmla="*/ 603107 h 671897"/>
                <a:gd name="connsiteX54" fmla="*/ 456760 w 676000"/>
                <a:gd name="connsiteY54" fmla="*/ 602873 h 671897"/>
                <a:gd name="connsiteX55" fmla="*/ 455893 w 676000"/>
                <a:gd name="connsiteY55" fmla="*/ 602139 h 671897"/>
                <a:gd name="connsiteX56" fmla="*/ 455893 w 676000"/>
                <a:gd name="connsiteY56" fmla="*/ 602139 h 671897"/>
                <a:gd name="connsiteX57" fmla="*/ 455893 w 676000"/>
                <a:gd name="connsiteY57" fmla="*/ 602139 h 671897"/>
                <a:gd name="connsiteX58" fmla="*/ 454491 w 676000"/>
                <a:gd name="connsiteY58" fmla="*/ 600938 h 671897"/>
                <a:gd name="connsiteX59" fmla="*/ 453023 w 676000"/>
                <a:gd name="connsiteY59" fmla="*/ 599770 h 671897"/>
                <a:gd name="connsiteX60" fmla="*/ 451589 w 676000"/>
                <a:gd name="connsiteY60" fmla="*/ 598636 h 671897"/>
                <a:gd name="connsiteX61" fmla="*/ 451322 w 676000"/>
                <a:gd name="connsiteY61" fmla="*/ 598436 h 671897"/>
                <a:gd name="connsiteX62" fmla="*/ 451322 w 676000"/>
                <a:gd name="connsiteY62" fmla="*/ 598436 h 671897"/>
                <a:gd name="connsiteX63" fmla="*/ 451322 w 676000"/>
                <a:gd name="connsiteY63" fmla="*/ 598436 h 671897"/>
                <a:gd name="connsiteX64" fmla="*/ 451322 w 676000"/>
                <a:gd name="connsiteY64" fmla="*/ 598436 h 671897"/>
                <a:gd name="connsiteX65" fmla="*/ 451322 w 676000"/>
                <a:gd name="connsiteY65" fmla="*/ 598436 h 671897"/>
                <a:gd name="connsiteX66" fmla="*/ 450021 w 676000"/>
                <a:gd name="connsiteY66" fmla="*/ 597535 h 671897"/>
                <a:gd name="connsiteX67" fmla="*/ 448786 w 676000"/>
                <a:gd name="connsiteY67" fmla="*/ 596601 h 671897"/>
                <a:gd name="connsiteX68" fmla="*/ 448586 w 676000"/>
                <a:gd name="connsiteY68" fmla="*/ 596601 h 671897"/>
                <a:gd name="connsiteX69" fmla="*/ 447885 w 676000"/>
                <a:gd name="connsiteY69" fmla="*/ 596134 h 671897"/>
                <a:gd name="connsiteX70" fmla="*/ 447885 w 676000"/>
                <a:gd name="connsiteY70" fmla="*/ 596134 h 671897"/>
                <a:gd name="connsiteX71" fmla="*/ 446751 w 676000"/>
                <a:gd name="connsiteY71" fmla="*/ 595366 h 671897"/>
                <a:gd name="connsiteX72" fmla="*/ 445016 w 676000"/>
                <a:gd name="connsiteY72" fmla="*/ 594232 h 671897"/>
                <a:gd name="connsiteX73" fmla="*/ 443248 w 676000"/>
                <a:gd name="connsiteY73" fmla="*/ 593165 h 671897"/>
                <a:gd name="connsiteX74" fmla="*/ 443248 w 676000"/>
                <a:gd name="connsiteY74" fmla="*/ 593165 h 671897"/>
                <a:gd name="connsiteX75" fmla="*/ 441480 w 676000"/>
                <a:gd name="connsiteY75" fmla="*/ 592130 h 671897"/>
                <a:gd name="connsiteX76" fmla="*/ 441480 w 676000"/>
                <a:gd name="connsiteY76" fmla="*/ 592130 h 671897"/>
                <a:gd name="connsiteX77" fmla="*/ 439745 w 676000"/>
                <a:gd name="connsiteY77" fmla="*/ 591196 h 671897"/>
                <a:gd name="connsiteX78" fmla="*/ 439745 w 676000"/>
                <a:gd name="connsiteY78" fmla="*/ 591196 h 671897"/>
                <a:gd name="connsiteX79" fmla="*/ 437910 w 676000"/>
                <a:gd name="connsiteY79" fmla="*/ 590295 h 671897"/>
                <a:gd name="connsiteX80" fmla="*/ 437910 w 676000"/>
                <a:gd name="connsiteY80" fmla="*/ 590295 h 671897"/>
                <a:gd name="connsiteX81" fmla="*/ 437176 w 676000"/>
                <a:gd name="connsiteY81" fmla="*/ 589928 h 671897"/>
                <a:gd name="connsiteX82" fmla="*/ 437176 w 676000"/>
                <a:gd name="connsiteY82" fmla="*/ 589928 h 671897"/>
                <a:gd name="connsiteX83" fmla="*/ 436776 w 676000"/>
                <a:gd name="connsiteY83" fmla="*/ 589728 h 671897"/>
                <a:gd name="connsiteX84" fmla="*/ 435374 w 676000"/>
                <a:gd name="connsiteY84" fmla="*/ 589061 h 671897"/>
                <a:gd name="connsiteX85" fmla="*/ 433873 w 676000"/>
                <a:gd name="connsiteY85" fmla="*/ 588394 h 671897"/>
                <a:gd name="connsiteX86" fmla="*/ 433272 w 676000"/>
                <a:gd name="connsiteY86" fmla="*/ 588127 h 671897"/>
                <a:gd name="connsiteX87" fmla="*/ 432172 w 676000"/>
                <a:gd name="connsiteY87" fmla="*/ 587660 h 671897"/>
                <a:gd name="connsiteX88" fmla="*/ 432005 w 676000"/>
                <a:gd name="connsiteY88" fmla="*/ 587660 h 671897"/>
                <a:gd name="connsiteX89" fmla="*/ 430503 w 676000"/>
                <a:gd name="connsiteY89" fmla="*/ 587059 h 671897"/>
                <a:gd name="connsiteX90" fmla="*/ 428201 w 676000"/>
                <a:gd name="connsiteY90" fmla="*/ 586125 h 671897"/>
                <a:gd name="connsiteX91" fmla="*/ 426266 w 676000"/>
                <a:gd name="connsiteY91" fmla="*/ 585424 h 671897"/>
                <a:gd name="connsiteX92" fmla="*/ 425466 w 676000"/>
                <a:gd name="connsiteY92" fmla="*/ 585157 h 671897"/>
                <a:gd name="connsiteX93" fmla="*/ 423731 w 676000"/>
                <a:gd name="connsiteY93" fmla="*/ 584624 h 671897"/>
                <a:gd name="connsiteX94" fmla="*/ 423063 w 676000"/>
                <a:gd name="connsiteY94" fmla="*/ 584423 h 671897"/>
                <a:gd name="connsiteX95" fmla="*/ 422429 w 676000"/>
                <a:gd name="connsiteY95" fmla="*/ 584223 h 671897"/>
                <a:gd name="connsiteX96" fmla="*/ 420761 w 676000"/>
                <a:gd name="connsiteY96" fmla="*/ 583756 h 671897"/>
                <a:gd name="connsiteX97" fmla="*/ 420761 w 676000"/>
                <a:gd name="connsiteY97" fmla="*/ 583756 h 671897"/>
                <a:gd name="connsiteX98" fmla="*/ 419327 w 676000"/>
                <a:gd name="connsiteY98" fmla="*/ 583389 h 671897"/>
                <a:gd name="connsiteX99" fmla="*/ 417892 w 676000"/>
                <a:gd name="connsiteY99" fmla="*/ 583022 h 671897"/>
                <a:gd name="connsiteX100" fmla="*/ 417225 w 676000"/>
                <a:gd name="connsiteY100" fmla="*/ 583022 h 671897"/>
                <a:gd name="connsiteX101" fmla="*/ 417225 w 676000"/>
                <a:gd name="connsiteY101" fmla="*/ 583022 h 671897"/>
                <a:gd name="connsiteX102" fmla="*/ 416224 w 676000"/>
                <a:gd name="connsiteY102" fmla="*/ 582789 h 671897"/>
                <a:gd name="connsiteX103" fmla="*/ 414656 w 676000"/>
                <a:gd name="connsiteY103" fmla="*/ 582488 h 671897"/>
                <a:gd name="connsiteX104" fmla="*/ 414656 w 676000"/>
                <a:gd name="connsiteY104" fmla="*/ 582488 h 671897"/>
                <a:gd name="connsiteX105" fmla="*/ 413221 w 676000"/>
                <a:gd name="connsiteY105" fmla="*/ 582221 h 671897"/>
                <a:gd name="connsiteX106" fmla="*/ 411586 w 676000"/>
                <a:gd name="connsiteY106" fmla="*/ 581955 h 671897"/>
                <a:gd name="connsiteX107" fmla="*/ 410052 w 676000"/>
                <a:gd name="connsiteY107" fmla="*/ 581721 h 671897"/>
                <a:gd name="connsiteX108" fmla="*/ 408751 w 676000"/>
                <a:gd name="connsiteY108" fmla="*/ 581521 h 671897"/>
                <a:gd name="connsiteX109" fmla="*/ 406649 w 676000"/>
                <a:gd name="connsiteY109" fmla="*/ 581521 h 671897"/>
                <a:gd name="connsiteX110" fmla="*/ 405848 w 676000"/>
                <a:gd name="connsiteY110" fmla="*/ 581521 h 671897"/>
                <a:gd name="connsiteX111" fmla="*/ 404447 w 676000"/>
                <a:gd name="connsiteY111" fmla="*/ 581354 h 671897"/>
                <a:gd name="connsiteX112" fmla="*/ 402946 w 676000"/>
                <a:gd name="connsiteY112" fmla="*/ 581354 h 671897"/>
                <a:gd name="connsiteX113" fmla="*/ 402011 w 676000"/>
                <a:gd name="connsiteY113" fmla="*/ 581354 h 671897"/>
                <a:gd name="connsiteX114" fmla="*/ 401111 w 676000"/>
                <a:gd name="connsiteY114" fmla="*/ 581354 h 671897"/>
                <a:gd name="connsiteX115" fmla="*/ 399943 w 676000"/>
                <a:gd name="connsiteY115" fmla="*/ 581354 h 671897"/>
                <a:gd name="connsiteX116" fmla="*/ 398408 w 676000"/>
                <a:gd name="connsiteY116" fmla="*/ 581354 h 671897"/>
                <a:gd name="connsiteX117" fmla="*/ 395072 w 676000"/>
                <a:gd name="connsiteY117" fmla="*/ 581354 h 671897"/>
                <a:gd name="connsiteX118" fmla="*/ 379425 w 676000"/>
                <a:gd name="connsiteY118" fmla="*/ 582689 h 671897"/>
                <a:gd name="connsiteX119" fmla="*/ 377123 w 676000"/>
                <a:gd name="connsiteY119" fmla="*/ 583122 h 671897"/>
                <a:gd name="connsiteX120" fmla="*/ 375554 w 676000"/>
                <a:gd name="connsiteY120" fmla="*/ 583456 h 671897"/>
                <a:gd name="connsiteX121" fmla="*/ 373953 w 676000"/>
                <a:gd name="connsiteY121" fmla="*/ 583456 h 671897"/>
                <a:gd name="connsiteX122" fmla="*/ 372118 w 676000"/>
                <a:gd name="connsiteY122" fmla="*/ 583923 h 671897"/>
                <a:gd name="connsiteX123" fmla="*/ 371351 w 676000"/>
                <a:gd name="connsiteY123" fmla="*/ 584123 h 671897"/>
                <a:gd name="connsiteX124" fmla="*/ 371117 w 676000"/>
                <a:gd name="connsiteY124" fmla="*/ 584123 h 671897"/>
                <a:gd name="connsiteX125" fmla="*/ 369916 w 676000"/>
                <a:gd name="connsiteY125" fmla="*/ 584423 h 671897"/>
                <a:gd name="connsiteX126" fmla="*/ 369115 w 676000"/>
                <a:gd name="connsiteY126" fmla="*/ 584657 h 671897"/>
                <a:gd name="connsiteX127" fmla="*/ 369115 w 676000"/>
                <a:gd name="connsiteY127" fmla="*/ 584657 h 671897"/>
                <a:gd name="connsiteX128" fmla="*/ 369115 w 676000"/>
                <a:gd name="connsiteY128" fmla="*/ 584657 h 671897"/>
                <a:gd name="connsiteX129" fmla="*/ 368482 w 676000"/>
                <a:gd name="connsiteY129" fmla="*/ 584857 h 671897"/>
                <a:gd name="connsiteX130" fmla="*/ 367714 w 676000"/>
                <a:gd name="connsiteY130" fmla="*/ 585091 h 671897"/>
                <a:gd name="connsiteX131" fmla="*/ 367147 w 676000"/>
                <a:gd name="connsiteY131" fmla="*/ 585257 h 671897"/>
                <a:gd name="connsiteX132" fmla="*/ 365412 w 676000"/>
                <a:gd name="connsiteY132" fmla="*/ 585825 h 671897"/>
                <a:gd name="connsiteX133" fmla="*/ 364311 w 676000"/>
                <a:gd name="connsiteY133" fmla="*/ 586225 h 671897"/>
                <a:gd name="connsiteX134" fmla="*/ 362943 w 676000"/>
                <a:gd name="connsiteY134" fmla="*/ 586725 h 671897"/>
                <a:gd name="connsiteX135" fmla="*/ 362443 w 676000"/>
                <a:gd name="connsiteY135" fmla="*/ 586926 h 671897"/>
                <a:gd name="connsiteX136" fmla="*/ 360308 w 676000"/>
                <a:gd name="connsiteY136" fmla="*/ 587760 h 671897"/>
                <a:gd name="connsiteX137" fmla="*/ 360308 w 676000"/>
                <a:gd name="connsiteY137" fmla="*/ 587760 h 671897"/>
                <a:gd name="connsiteX138" fmla="*/ 358039 w 676000"/>
                <a:gd name="connsiteY138" fmla="*/ 588761 h 671897"/>
                <a:gd name="connsiteX139" fmla="*/ 355770 w 676000"/>
                <a:gd name="connsiteY139" fmla="*/ 589795 h 671897"/>
                <a:gd name="connsiteX140" fmla="*/ 353535 w 676000"/>
                <a:gd name="connsiteY140" fmla="*/ 590896 h 671897"/>
                <a:gd name="connsiteX141" fmla="*/ 351700 w 676000"/>
                <a:gd name="connsiteY141" fmla="*/ 591830 h 671897"/>
                <a:gd name="connsiteX142" fmla="*/ 351700 w 676000"/>
                <a:gd name="connsiteY142" fmla="*/ 591830 h 671897"/>
                <a:gd name="connsiteX143" fmla="*/ 351033 w 676000"/>
                <a:gd name="connsiteY143" fmla="*/ 592197 h 671897"/>
                <a:gd name="connsiteX144" fmla="*/ 347696 w 676000"/>
                <a:gd name="connsiteY144" fmla="*/ 594199 h 671897"/>
                <a:gd name="connsiteX145" fmla="*/ 346929 w 676000"/>
                <a:gd name="connsiteY145" fmla="*/ 594632 h 671897"/>
                <a:gd name="connsiteX146" fmla="*/ 346929 w 676000"/>
                <a:gd name="connsiteY146" fmla="*/ 594632 h 671897"/>
                <a:gd name="connsiteX147" fmla="*/ 345428 w 676000"/>
                <a:gd name="connsiteY147" fmla="*/ 595567 h 671897"/>
                <a:gd name="connsiteX148" fmla="*/ 345194 w 676000"/>
                <a:gd name="connsiteY148" fmla="*/ 595567 h 671897"/>
                <a:gd name="connsiteX149" fmla="*/ 343359 w 676000"/>
                <a:gd name="connsiteY149" fmla="*/ 596834 h 671897"/>
                <a:gd name="connsiteX150" fmla="*/ 343359 w 676000"/>
                <a:gd name="connsiteY150" fmla="*/ 596834 h 671897"/>
                <a:gd name="connsiteX151" fmla="*/ 341791 w 676000"/>
                <a:gd name="connsiteY151" fmla="*/ 597969 h 671897"/>
                <a:gd name="connsiteX152" fmla="*/ 341558 w 676000"/>
                <a:gd name="connsiteY152" fmla="*/ 598136 h 671897"/>
                <a:gd name="connsiteX153" fmla="*/ 341558 w 676000"/>
                <a:gd name="connsiteY153" fmla="*/ 598136 h 671897"/>
                <a:gd name="connsiteX154" fmla="*/ 340490 w 676000"/>
                <a:gd name="connsiteY154" fmla="*/ 598936 h 671897"/>
                <a:gd name="connsiteX155" fmla="*/ 340290 w 676000"/>
                <a:gd name="connsiteY155" fmla="*/ 598936 h 671897"/>
                <a:gd name="connsiteX156" fmla="*/ 339356 w 676000"/>
                <a:gd name="connsiteY156" fmla="*/ 599637 h 671897"/>
                <a:gd name="connsiteX157" fmla="*/ 339356 w 676000"/>
                <a:gd name="connsiteY157" fmla="*/ 599637 h 671897"/>
                <a:gd name="connsiteX158" fmla="*/ 339055 w 676000"/>
                <a:gd name="connsiteY158" fmla="*/ 599837 h 671897"/>
                <a:gd name="connsiteX159" fmla="*/ 337721 w 676000"/>
                <a:gd name="connsiteY159" fmla="*/ 600905 h 671897"/>
                <a:gd name="connsiteX160" fmla="*/ 337287 w 676000"/>
                <a:gd name="connsiteY160" fmla="*/ 601272 h 671897"/>
                <a:gd name="connsiteX161" fmla="*/ 336820 w 676000"/>
                <a:gd name="connsiteY161" fmla="*/ 601672 h 671897"/>
                <a:gd name="connsiteX162" fmla="*/ 335586 w 676000"/>
                <a:gd name="connsiteY162" fmla="*/ 602706 h 671897"/>
                <a:gd name="connsiteX163" fmla="*/ 335152 w 676000"/>
                <a:gd name="connsiteY163" fmla="*/ 603107 h 671897"/>
                <a:gd name="connsiteX164" fmla="*/ 333918 w 676000"/>
                <a:gd name="connsiteY164" fmla="*/ 604208 h 671897"/>
                <a:gd name="connsiteX165" fmla="*/ 333651 w 676000"/>
                <a:gd name="connsiteY165" fmla="*/ 604475 h 671897"/>
                <a:gd name="connsiteX166" fmla="*/ 332917 w 676000"/>
                <a:gd name="connsiteY166" fmla="*/ 605142 h 671897"/>
                <a:gd name="connsiteX167" fmla="*/ 332917 w 676000"/>
                <a:gd name="connsiteY167" fmla="*/ 605142 h 671897"/>
                <a:gd name="connsiteX168" fmla="*/ 331849 w 676000"/>
                <a:gd name="connsiteY168" fmla="*/ 606176 h 671897"/>
                <a:gd name="connsiteX169" fmla="*/ 331182 w 676000"/>
                <a:gd name="connsiteY169" fmla="*/ 606810 h 671897"/>
                <a:gd name="connsiteX170" fmla="*/ 330414 w 676000"/>
                <a:gd name="connsiteY170" fmla="*/ 607577 h 671897"/>
                <a:gd name="connsiteX171" fmla="*/ 329680 w 676000"/>
                <a:gd name="connsiteY171" fmla="*/ 608378 h 671897"/>
                <a:gd name="connsiteX172" fmla="*/ 327912 w 676000"/>
                <a:gd name="connsiteY172" fmla="*/ 610280 h 671897"/>
                <a:gd name="connsiteX173" fmla="*/ 327912 w 676000"/>
                <a:gd name="connsiteY173" fmla="*/ 610280 h 671897"/>
                <a:gd name="connsiteX174" fmla="*/ 326578 w 676000"/>
                <a:gd name="connsiteY174" fmla="*/ 611781 h 671897"/>
                <a:gd name="connsiteX175" fmla="*/ 325210 w 676000"/>
                <a:gd name="connsiteY175" fmla="*/ 613349 h 671897"/>
                <a:gd name="connsiteX176" fmla="*/ 324843 w 676000"/>
                <a:gd name="connsiteY176" fmla="*/ 613816 h 671897"/>
                <a:gd name="connsiteX177" fmla="*/ 323575 w 676000"/>
                <a:gd name="connsiteY177" fmla="*/ 615418 h 671897"/>
                <a:gd name="connsiteX178" fmla="*/ 322641 w 676000"/>
                <a:gd name="connsiteY178" fmla="*/ 616652 h 671897"/>
                <a:gd name="connsiteX179" fmla="*/ 321506 w 676000"/>
                <a:gd name="connsiteY179" fmla="*/ 618187 h 671897"/>
                <a:gd name="connsiteX180" fmla="*/ 321506 w 676000"/>
                <a:gd name="connsiteY180" fmla="*/ 618420 h 671897"/>
                <a:gd name="connsiteX181" fmla="*/ 320406 w 676000"/>
                <a:gd name="connsiteY181" fmla="*/ 620022 h 671897"/>
                <a:gd name="connsiteX182" fmla="*/ 319305 w 676000"/>
                <a:gd name="connsiteY182" fmla="*/ 621623 h 671897"/>
                <a:gd name="connsiteX183" fmla="*/ 318104 w 676000"/>
                <a:gd name="connsiteY183" fmla="*/ 623525 h 671897"/>
                <a:gd name="connsiteX184" fmla="*/ 318104 w 676000"/>
                <a:gd name="connsiteY184" fmla="*/ 623525 h 671897"/>
                <a:gd name="connsiteX185" fmla="*/ 316268 w 676000"/>
                <a:gd name="connsiteY185" fmla="*/ 626594 h 671897"/>
                <a:gd name="connsiteX186" fmla="*/ 315401 w 676000"/>
                <a:gd name="connsiteY186" fmla="*/ 628162 h 671897"/>
                <a:gd name="connsiteX187" fmla="*/ 315101 w 676000"/>
                <a:gd name="connsiteY187" fmla="*/ 628696 h 671897"/>
                <a:gd name="connsiteX188" fmla="*/ 314433 w 676000"/>
                <a:gd name="connsiteY188" fmla="*/ 629997 h 671897"/>
                <a:gd name="connsiteX189" fmla="*/ 313733 w 676000"/>
                <a:gd name="connsiteY189" fmla="*/ 631432 h 671897"/>
                <a:gd name="connsiteX190" fmla="*/ 313066 w 676000"/>
                <a:gd name="connsiteY190" fmla="*/ 632766 h 671897"/>
                <a:gd name="connsiteX191" fmla="*/ 313066 w 676000"/>
                <a:gd name="connsiteY191" fmla="*/ 632766 h 671897"/>
                <a:gd name="connsiteX192" fmla="*/ 313066 w 676000"/>
                <a:gd name="connsiteY192" fmla="*/ 632766 h 671897"/>
                <a:gd name="connsiteX193" fmla="*/ 311498 w 676000"/>
                <a:gd name="connsiteY193" fmla="*/ 636303 h 671897"/>
                <a:gd name="connsiteX194" fmla="*/ 311498 w 676000"/>
                <a:gd name="connsiteY194" fmla="*/ 636303 h 671897"/>
                <a:gd name="connsiteX195" fmla="*/ 311498 w 676000"/>
                <a:gd name="connsiteY195" fmla="*/ 636303 h 671897"/>
                <a:gd name="connsiteX196" fmla="*/ 311498 w 676000"/>
                <a:gd name="connsiteY196" fmla="*/ 636470 h 671897"/>
                <a:gd name="connsiteX197" fmla="*/ 311498 w 676000"/>
                <a:gd name="connsiteY197" fmla="*/ 636470 h 671897"/>
                <a:gd name="connsiteX198" fmla="*/ 310397 w 676000"/>
                <a:gd name="connsiteY198" fmla="*/ 639339 h 671897"/>
                <a:gd name="connsiteX199" fmla="*/ 310397 w 676000"/>
                <a:gd name="connsiteY199" fmla="*/ 639672 h 671897"/>
                <a:gd name="connsiteX200" fmla="*/ 310397 w 676000"/>
                <a:gd name="connsiteY200" fmla="*/ 640039 h 671897"/>
                <a:gd name="connsiteX201" fmla="*/ 310130 w 676000"/>
                <a:gd name="connsiteY201" fmla="*/ 640707 h 671897"/>
                <a:gd name="connsiteX202" fmla="*/ 309896 w 676000"/>
                <a:gd name="connsiteY202" fmla="*/ 641374 h 671897"/>
                <a:gd name="connsiteX203" fmla="*/ 309462 w 676000"/>
                <a:gd name="connsiteY203" fmla="*/ 642675 h 671897"/>
                <a:gd name="connsiteX204" fmla="*/ 309462 w 676000"/>
                <a:gd name="connsiteY204" fmla="*/ 642675 h 671897"/>
                <a:gd name="connsiteX205" fmla="*/ 308995 w 676000"/>
                <a:gd name="connsiteY205" fmla="*/ 644110 h 671897"/>
                <a:gd name="connsiteX206" fmla="*/ 308729 w 676000"/>
                <a:gd name="connsiteY206" fmla="*/ 645011 h 671897"/>
                <a:gd name="connsiteX207" fmla="*/ 308328 w 676000"/>
                <a:gd name="connsiteY207" fmla="*/ 646378 h 671897"/>
                <a:gd name="connsiteX208" fmla="*/ 307861 w 676000"/>
                <a:gd name="connsiteY208" fmla="*/ 648080 h 671897"/>
                <a:gd name="connsiteX209" fmla="*/ 307427 w 676000"/>
                <a:gd name="connsiteY209" fmla="*/ 649815 h 671897"/>
                <a:gd name="connsiteX210" fmla="*/ 307427 w 676000"/>
                <a:gd name="connsiteY210" fmla="*/ 649815 h 671897"/>
                <a:gd name="connsiteX211" fmla="*/ 307027 w 676000"/>
                <a:gd name="connsiteY211" fmla="*/ 651550 h 671897"/>
                <a:gd name="connsiteX212" fmla="*/ 306727 w 676000"/>
                <a:gd name="connsiteY212" fmla="*/ 653018 h 671897"/>
                <a:gd name="connsiteX213" fmla="*/ 306460 w 676000"/>
                <a:gd name="connsiteY213" fmla="*/ 654486 h 671897"/>
                <a:gd name="connsiteX214" fmla="*/ 306460 w 676000"/>
                <a:gd name="connsiteY214" fmla="*/ 654719 h 671897"/>
                <a:gd name="connsiteX215" fmla="*/ 306160 w 676000"/>
                <a:gd name="connsiteY215" fmla="*/ 656554 h 671897"/>
                <a:gd name="connsiteX216" fmla="*/ 305793 w 676000"/>
                <a:gd name="connsiteY216" fmla="*/ 658856 h 671897"/>
                <a:gd name="connsiteX217" fmla="*/ 305292 w 676000"/>
                <a:gd name="connsiteY217" fmla="*/ 663427 h 671897"/>
                <a:gd name="connsiteX218" fmla="*/ 305025 w 676000"/>
                <a:gd name="connsiteY218" fmla="*/ 668031 h 671897"/>
                <a:gd name="connsiteX219" fmla="*/ 305025 w 676000"/>
                <a:gd name="connsiteY219" fmla="*/ 671367 h 671897"/>
                <a:gd name="connsiteX220" fmla="*/ 305025 w 676000"/>
                <a:gd name="connsiteY220" fmla="*/ 671834 h 671897"/>
                <a:gd name="connsiteX221" fmla="*/ 295850 w 676000"/>
                <a:gd name="connsiteY221" fmla="*/ 670834 h 671897"/>
                <a:gd name="connsiteX222" fmla="*/ 295850 w 676000"/>
                <a:gd name="connsiteY222" fmla="*/ 670834 h 671897"/>
                <a:gd name="connsiteX223" fmla="*/ 295850 w 676000"/>
                <a:gd name="connsiteY223" fmla="*/ 666363 h 671897"/>
                <a:gd name="connsiteX224" fmla="*/ 296151 w 676000"/>
                <a:gd name="connsiteY224" fmla="*/ 661792 h 671897"/>
                <a:gd name="connsiteX225" fmla="*/ 59674 w 676000"/>
                <a:gd name="connsiteY225" fmla="*/ 514528 h 671897"/>
                <a:gd name="connsiteX226" fmla="*/ 55904 w 676000"/>
                <a:gd name="connsiteY226" fmla="*/ 517130 h 671897"/>
                <a:gd name="connsiteX227" fmla="*/ 51967 w 676000"/>
                <a:gd name="connsiteY227" fmla="*/ 519532 h 671897"/>
                <a:gd name="connsiteX228" fmla="*/ 47063 w 676000"/>
                <a:gd name="connsiteY228" fmla="*/ 511759 h 671897"/>
                <a:gd name="connsiteX229" fmla="*/ 51000 w 676000"/>
                <a:gd name="connsiteY229" fmla="*/ 509390 h 671897"/>
                <a:gd name="connsiteX230" fmla="*/ 54770 w 676000"/>
                <a:gd name="connsiteY230" fmla="*/ 506754 h 671897"/>
                <a:gd name="connsiteX231" fmla="*/ 58373 w 676000"/>
                <a:gd name="connsiteY231" fmla="*/ 503852 h 671897"/>
                <a:gd name="connsiteX232" fmla="*/ 60341 w 676000"/>
                <a:gd name="connsiteY232" fmla="*/ 502084 h 671897"/>
                <a:gd name="connsiteX233" fmla="*/ 61509 w 676000"/>
                <a:gd name="connsiteY233" fmla="*/ 501016 h 671897"/>
                <a:gd name="connsiteX234" fmla="*/ 61509 w 676000"/>
                <a:gd name="connsiteY234" fmla="*/ 501016 h 671897"/>
                <a:gd name="connsiteX235" fmla="*/ 62643 w 676000"/>
                <a:gd name="connsiteY235" fmla="*/ 499848 h 671897"/>
                <a:gd name="connsiteX236" fmla="*/ 63477 w 676000"/>
                <a:gd name="connsiteY236" fmla="*/ 498981 h 671897"/>
                <a:gd name="connsiteX237" fmla="*/ 63878 w 676000"/>
                <a:gd name="connsiteY237" fmla="*/ 498547 h 671897"/>
                <a:gd name="connsiteX238" fmla="*/ 64178 w 676000"/>
                <a:gd name="connsiteY238" fmla="*/ 498247 h 671897"/>
                <a:gd name="connsiteX239" fmla="*/ 64178 w 676000"/>
                <a:gd name="connsiteY239" fmla="*/ 498247 h 671897"/>
                <a:gd name="connsiteX240" fmla="*/ 64912 w 676000"/>
                <a:gd name="connsiteY240" fmla="*/ 497446 h 671897"/>
                <a:gd name="connsiteX241" fmla="*/ 64912 w 676000"/>
                <a:gd name="connsiteY241" fmla="*/ 497446 h 671897"/>
                <a:gd name="connsiteX242" fmla="*/ 64912 w 676000"/>
                <a:gd name="connsiteY242" fmla="*/ 497446 h 671897"/>
                <a:gd name="connsiteX243" fmla="*/ 64912 w 676000"/>
                <a:gd name="connsiteY243" fmla="*/ 497446 h 671897"/>
                <a:gd name="connsiteX244" fmla="*/ 64912 w 676000"/>
                <a:gd name="connsiteY244" fmla="*/ 497446 h 671897"/>
                <a:gd name="connsiteX245" fmla="*/ 64912 w 676000"/>
                <a:gd name="connsiteY245" fmla="*/ 497246 h 671897"/>
                <a:gd name="connsiteX246" fmla="*/ 65112 w 676000"/>
                <a:gd name="connsiteY246" fmla="*/ 497012 h 671897"/>
                <a:gd name="connsiteX247" fmla="*/ 65112 w 676000"/>
                <a:gd name="connsiteY247" fmla="*/ 497012 h 671897"/>
                <a:gd name="connsiteX248" fmla="*/ 65746 w 676000"/>
                <a:gd name="connsiteY248" fmla="*/ 496312 h 671897"/>
                <a:gd name="connsiteX249" fmla="*/ 66346 w 676000"/>
                <a:gd name="connsiteY249" fmla="*/ 495578 h 671897"/>
                <a:gd name="connsiteX250" fmla="*/ 66914 w 676000"/>
                <a:gd name="connsiteY250" fmla="*/ 494844 h 671897"/>
                <a:gd name="connsiteX251" fmla="*/ 66914 w 676000"/>
                <a:gd name="connsiteY251" fmla="*/ 494844 h 671897"/>
                <a:gd name="connsiteX252" fmla="*/ 67581 w 676000"/>
                <a:gd name="connsiteY252" fmla="*/ 494010 h 671897"/>
                <a:gd name="connsiteX253" fmla="*/ 67881 w 676000"/>
                <a:gd name="connsiteY253" fmla="*/ 493576 h 671897"/>
                <a:gd name="connsiteX254" fmla="*/ 68181 w 676000"/>
                <a:gd name="connsiteY254" fmla="*/ 493176 h 671897"/>
                <a:gd name="connsiteX255" fmla="*/ 68181 w 676000"/>
                <a:gd name="connsiteY255" fmla="*/ 492975 h 671897"/>
                <a:gd name="connsiteX256" fmla="*/ 69683 w 676000"/>
                <a:gd name="connsiteY256" fmla="*/ 491674 h 671897"/>
                <a:gd name="connsiteX257" fmla="*/ 69983 w 676000"/>
                <a:gd name="connsiteY257" fmla="*/ 491274 h 671897"/>
                <a:gd name="connsiteX258" fmla="*/ 70417 w 676000"/>
                <a:gd name="connsiteY258" fmla="*/ 490673 h 671897"/>
                <a:gd name="connsiteX259" fmla="*/ 70817 w 676000"/>
                <a:gd name="connsiteY259" fmla="*/ 490073 h 671897"/>
                <a:gd name="connsiteX260" fmla="*/ 72085 w 676000"/>
                <a:gd name="connsiteY260" fmla="*/ 488071 h 671897"/>
                <a:gd name="connsiteX261" fmla="*/ 72652 w 676000"/>
                <a:gd name="connsiteY261" fmla="*/ 487170 h 671897"/>
                <a:gd name="connsiteX262" fmla="*/ 72652 w 676000"/>
                <a:gd name="connsiteY262" fmla="*/ 487003 h 671897"/>
                <a:gd name="connsiteX263" fmla="*/ 72652 w 676000"/>
                <a:gd name="connsiteY263" fmla="*/ 487003 h 671897"/>
                <a:gd name="connsiteX264" fmla="*/ 72886 w 676000"/>
                <a:gd name="connsiteY264" fmla="*/ 486570 h 671897"/>
                <a:gd name="connsiteX265" fmla="*/ 73486 w 676000"/>
                <a:gd name="connsiteY265" fmla="*/ 485569 h 671897"/>
                <a:gd name="connsiteX266" fmla="*/ 73720 w 676000"/>
                <a:gd name="connsiteY266" fmla="*/ 485168 h 671897"/>
                <a:gd name="connsiteX267" fmla="*/ 74253 w 676000"/>
                <a:gd name="connsiteY267" fmla="*/ 484168 h 671897"/>
                <a:gd name="connsiteX268" fmla="*/ 74754 w 676000"/>
                <a:gd name="connsiteY268" fmla="*/ 483200 h 671897"/>
                <a:gd name="connsiteX269" fmla="*/ 75154 w 676000"/>
                <a:gd name="connsiteY269" fmla="*/ 482399 h 671897"/>
                <a:gd name="connsiteX270" fmla="*/ 75154 w 676000"/>
                <a:gd name="connsiteY270" fmla="*/ 482199 h 671897"/>
                <a:gd name="connsiteX271" fmla="*/ 75154 w 676000"/>
                <a:gd name="connsiteY271" fmla="*/ 481966 h 671897"/>
                <a:gd name="connsiteX272" fmla="*/ 75154 w 676000"/>
                <a:gd name="connsiteY272" fmla="*/ 481599 h 671897"/>
                <a:gd name="connsiteX273" fmla="*/ 75755 w 676000"/>
                <a:gd name="connsiteY273" fmla="*/ 480297 h 671897"/>
                <a:gd name="connsiteX274" fmla="*/ 76389 w 676000"/>
                <a:gd name="connsiteY274" fmla="*/ 478896 h 671897"/>
                <a:gd name="connsiteX275" fmla="*/ 76956 w 676000"/>
                <a:gd name="connsiteY275" fmla="*/ 477495 h 671897"/>
                <a:gd name="connsiteX276" fmla="*/ 76956 w 676000"/>
                <a:gd name="connsiteY276" fmla="*/ 477495 h 671897"/>
                <a:gd name="connsiteX277" fmla="*/ 77256 w 676000"/>
                <a:gd name="connsiteY277" fmla="*/ 476728 h 671897"/>
                <a:gd name="connsiteX278" fmla="*/ 77723 w 676000"/>
                <a:gd name="connsiteY278" fmla="*/ 475427 h 671897"/>
                <a:gd name="connsiteX279" fmla="*/ 77723 w 676000"/>
                <a:gd name="connsiteY279" fmla="*/ 475427 h 671897"/>
                <a:gd name="connsiteX280" fmla="*/ 77723 w 676000"/>
                <a:gd name="connsiteY280" fmla="*/ 475427 h 671897"/>
                <a:gd name="connsiteX281" fmla="*/ 77723 w 676000"/>
                <a:gd name="connsiteY281" fmla="*/ 475427 h 671897"/>
                <a:gd name="connsiteX282" fmla="*/ 77723 w 676000"/>
                <a:gd name="connsiteY282" fmla="*/ 475427 h 671897"/>
                <a:gd name="connsiteX283" fmla="*/ 77723 w 676000"/>
                <a:gd name="connsiteY283" fmla="*/ 475026 h 671897"/>
                <a:gd name="connsiteX284" fmla="*/ 78124 w 676000"/>
                <a:gd name="connsiteY284" fmla="*/ 473825 h 671897"/>
                <a:gd name="connsiteX285" fmla="*/ 78457 w 676000"/>
                <a:gd name="connsiteY285" fmla="*/ 472858 h 671897"/>
                <a:gd name="connsiteX286" fmla="*/ 78457 w 676000"/>
                <a:gd name="connsiteY286" fmla="*/ 472557 h 671897"/>
                <a:gd name="connsiteX287" fmla="*/ 78457 w 676000"/>
                <a:gd name="connsiteY287" fmla="*/ 472390 h 671897"/>
                <a:gd name="connsiteX288" fmla="*/ 78824 w 676000"/>
                <a:gd name="connsiteY288" fmla="*/ 471223 h 671897"/>
                <a:gd name="connsiteX289" fmla="*/ 79091 w 676000"/>
                <a:gd name="connsiteY289" fmla="*/ 470155 h 671897"/>
                <a:gd name="connsiteX290" fmla="*/ 79425 w 676000"/>
                <a:gd name="connsiteY290" fmla="*/ 468954 h 671897"/>
                <a:gd name="connsiteX291" fmla="*/ 79425 w 676000"/>
                <a:gd name="connsiteY291" fmla="*/ 468787 h 671897"/>
                <a:gd name="connsiteX292" fmla="*/ 79425 w 676000"/>
                <a:gd name="connsiteY292" fmla="*/ 468787 h 671897"/>
                <a:gd name="connsiteX293" fmla="*/ 79425 w 676000"/>
                <a:gd name="connsiteY293" fmla="*/ 468787 h 671897"/>
                <a:gd name="connsiteX294" fmla="*/ 79858 w 676000"/>
                <a:gd name="connsiteY294" fmla="*/ 466952 h 671897"/>
                <a:gd name="connsiteX295" fmla="*/ 80225 w 676000"/>
                <a:gd name="connsiteY295" fmla="*/ 465117 h 671897"/>
                <a:gd name="connsiteX296" fmla="*/ 80225 w 676000"/>
                <a:gd name="connsiteY296" fmla="*/ 465117 h 671897"/>
                <a:gd name="connsiteX297" fmla="*/ 80225 w 676000"/>
                <a:gd name="connsiteY297" fmla="*/ 464717 h 671897"/>
                <a:gd name="connsiteX298" fmla="*/ 80225 w 676000"/>
                <a:gd name="connsiteY298" fmla="*/ 464717 h 671897"/>
                <a:gd name="connsiteX299" fmla="*/ 80392 w 676000"/>
                <a:gd name="connsiteY299" fmla="*/ 463783 h 671897"/>
                <a:gd name="connsiteX300" fmla="*/ 80392 w 676000"/>
                <a:gd name="connsiteY300" fmla="*/ 463616 h 671897"/>
                <a:gd name="connsiteX301" fmla="*/ 80593 w 676000"/>
                <a:gd name="connsiteY301" fmla="*/ 462148 h 671897"/>
                <a:gd name="connsiteX302" fmla="*/ 80859 w 676000"/>
                <a:gd name="connsiteY302" fmla="*/ 460246 h 671897"/>
                <a:gd name="connsiteX303" fmla="*/ 80859 w 676000"/>
                <a:gd name="connsiteY303" fmla="*/ 458578 h 671897"/>
                <a:gd name="connsiteX304" fmla="*/ 80859 w 676000"/>
                <a:gd name="connsiteY304" fmla="*/ 457477 h 671897"/>
                <a:gd name="connsiteX305" fmla="*/ 80859 w 676000"/>
                <a:gd name="connsiteY305" fmla="*/ 456543 h 671897"/>
                <a:gd name="connsiteX306" fmla="*/ 80859 w 676000"/>
                <a:gd name="connsiteY306" fmla="*/ 454641 h 671897"/>
                <a:gd name="connsiteX307" fmla="*/ 80859 w 676000"/>
                <a:gd name="connsiteY307" fmla="*/ 448302 h 671897"/>
                <a:gd name="connsiteX308" fmla="*/ 80859 w 676000"/>
                <a:gd name="connsiteY308" fmla="*/ 447502 h 671897"/>
                <a:gd name="connsiteX309" fmla="*/ 80859 w 676000"/>
                <a:gd name="connsiteY309" fmla="*/ 445667 h 671897"/>
                <a:gd name="connsiteX310" fmla="*/ 80859 w 676000"/>
                <a:gd name="connsiteY310" fmla="*/ 445366 h 671897"/>
                <a:gd name="connsiteX311" fmla="*/ 80859 w 676000"/>
                <a:gd name="connsiteY311" fmla="*/ 443832 h 671897"/>
                <a:gd name="connsiteX312" fmla="*/ 80859 w 676000"/>
                <a:gd name="connsiteY312" fmla="*/ 442998 h 671897"/>
                <a:gd name="connsiteX313" fmla="*/ 80859 w 676000"/>
                <a:gd name="connsiteY313" fmla="*/ 442531 h 671897"/>
                <a:gd name="connsiteX314" fmla="*/ 80659 w 676000"/>
                <a:gd name="connsiteY314" fmla="*/ 441196 h 671897"/>
                <a:gd name="connsiteX315" fmla="*/ 80659 w 676000"/>
                <a:gd name="connsiteY315" fmla="*/ 440729 h 671897"/>
                <a:gd name="connsiteX316" fmla="*/ 80659 w 676000"/>
                <a:gd name="connsiteY316" fmla="*/ 439728 h 671897"/>
                <a:gd name="connsiteX317" fmla="*/ 80659 w 676000"/>
                <a:gd name="connsiteY317" fmla="*/ 439194 h 671897"/>
                <a:gd name="connsiteX318" fmla="*/ 80292 w 676000"/>
                <a:gd name="connsiteY318" fmla="*/ 437359 h 671897"/>
                <a:gd name="connsiteX319" fmla="*/ 80092 w 676000"/>
                <a:gd name="connsiteY319" fmla="*/ 436358 h 671897"/>
                <a:gd name="connsiteX320" fmla="*/ 80092 w 676000"/>
                <a:gd name="connsiteY320" fmla="*/ 436358 h 671897"/>
                <a:gd name="connsiteX321" fmla="*/ 80092 w 676000"/>
                <a:gd name="connsiteY321" fmla="*/ 436092 h 671897"/>
                <a:gd name="connsiteX322" fmla="*/ 80092 w 676000"/>
                <a:gd name="connsiteY322" fmla="*/ 435424 h 671897"/>
                <a:gd name="connsiteX323" fmla="*/ 80092 w 676000"/>
                <a:gd name="connsiteY323" fmla="*/ 435424 h 671897"/>
                <a:gd name="connsiteX324" fmla="*/ 79325 w 676000"/>
                <a:gd name="connsiteY324" fmla="*/ 432555 h 671897"/>
                <a:gd name="connsiteX325" fmla="*/ 78958 w 676000"/>
                <a:gd name="connsiteY325" fmla="*/ 431321 h 671897"/>
                <a:gd name="connsiteX326" fmla="*/ 78491 w 676000"/>
                <a:gd name="connsiteY326" fmla="*/ 429919 h 671897"/>
                <a:gd name="connsiteX327" fmla="*/ 78024 w 676000"/>
                <a:gd name="connsiteY327" fmla="*/ 428551 h 671897"/>
                <a:gd name="connsiteX328" fmla="*/ 76622 w 676000"/>
                <a:gd name="connsiteY328" fmla="*/ 425015 h 671897"/>
                <a:gd name="connsiteX329" fmla="*/ 76055 w 676000"/>
                <a:gd name="connsiteY329" fmla="*/ 423714 h 671897"/>
                <a:gd name="connsiteX330" fmla="*/ 75888 w 676000"/>
                <a:gd name="connsiteY330" fmla="*/ 423347 h 671897"/>
                <a:gd name="connsiteX331" fmla="*/ 75121 w 676000"/>
                <a:gd name="connsiteY331" fmla="*/ 421712 h 671897"/>
                <a:gd name="connsiteX332" fmla="*/ 75121 w 676000"/>
                <a:gd name="connsiteY332" fmla="*/ 421712 h 671897"/>
                <a:gd name="connsiteX333" fmla="*/ 74420 w 676000"/>
                <a:gd name="connsiteY333" fmla="*/ 420311 h 671897"/>
                <a:gd name="connsiteX334" fmla="*/ 74420 w 676000"/>
                <a:gd name="connsiteY334" fmla="*/ 420311 h 671897"/>
                <a:gd name="connsiteX335" fmla="*/ 73987 w 676000"/>
                <a:gd name="connsiteY335" fmla="*/ 419477 h 671897"/>
                <a:gd name="connsiteX336" fmla="*/ 73987 w 676000"/>
                <a:gd name="connsiteY336" fmla="*/ 419477 h 671897"/>
                <a:gd name="connsiteX337" fmla="*/ 72519 w 676000"/>
                <a:gd name="connsiteY337" fmla="*/ 416908 h 671897"/>
                <a:gd name="connsiteX338" fmla="*/ 72018 w 676000"/>
                <a:gd name="connsiteY338" fmla="*/ 416074 h 671897"/>
                <a:gd name="connsiteX339" fmla="*/ 70884 w 676000"/>
                <a:gd name="connsiteY339" fmla="*/ 414305 h 671897"/>
                <a:gd name="connsiteX340" fmla="*/ 69916 w 676000"/>
                <a:gd name="connsiteY340" fmla="*/ 412871 h 671897"/>
                <a:gd name="connsiteX341" fmla="*/ 69149 w 676000"/>
                <a:gd name="connsiteY341" fmla="*/ 411803 h 671897"/>
                <a:gd name="connsiteX342" fmla="*/ 68615 w 676000"/>
                <a:gd name="connsiteY342" fmla="*/ 411069 h 671897"/>
                <a:gd name="connsiteX343" fmla="*/ 68615 w 676000"/>
                <a:gd name="connsiteY343" fmla="*/ 411069 h 671897"/>
                <a:gd name="connsiteX344" fmla="*/ 67581 w 676000"/>
                <a:gd name="connsiteY344" fmla="*/ 409735 h 671897"/>
                <a:gd name="connsiteX345" fmla="*/ 67581 w 676000"/>
                <a:gd name="connsiteY345" fmla="*/ 409568 h 671897"/>
                <a:gd name="connsiteX346" fmla="*/ 66547 w 676000"/>
                <a:gd name="connsiteY346" fmla="*/ 408300 h 671897"/>
                <a:gd name="connsiteX347" fmla="*/ 66547 w 676000"/>
                <a:gd name="connsiteY347" fmla="*/ 408300 h 671897"/>
                <a:gd name="connsiteX348" fmla="*/ 66346 w 676000"/>
                <a:gd name="connsiteY348" fmla="*/ 408033 h 671897"/>
                <a:gd name="connsiteX349" fmla="*/ 66113 w 676000"/>
                <a:gd name="connsiteY349" fmla="*/ 407800 h 671897"/>
                <a:gd name="connsiteX350" fmla="*/ 65446 w 676000"/>
                <a:gd name="connsiteY350" fmla="*/ 407032 h 671897"/>
                <a:gd name="connsiteX351" fmla="*/ 64912 w 676000"/>
                <a:gd name="connsiteY351" fmla="*/ 406398 h 671897"/>
                <a:gd name="connsiteX352" fmla="*/ 63544 w 676000"/>
                <a:gd name="connsiteY352" fmla="*/ 404897 h 671897"/>
                <a:gd name="connsiteX353" fmla="*/ 63544 w 676000"/>
                <a:gd name="connsiteY353" fmla="*/ 404897 h 671897"/>
                <a:gd name="connsiteX354" fmla="*/ 62843 w 676000"/>
                <a:gd name="connsiteY354" fmla="*/ 404163 h 671897"/>
                <a:gd name="connsiteX355" fmla="*/ 62109 w 676000"/>
                <a:gd name="connsiteY355" fmla="*/ 403429 h 671897"/>
                <a:gd name="connsiteX356" fmla="*/ 61576 w 676000"/>
                <a:gd name="connsiteY356" fmla="*/ 402895 h 671897"/>
                <a:gd name="connsiteX357" fmla="*/ 60641 w 676000"/>
                <a:gd name="connsiteY357" fmla="*/ 401995 h 671897"/>
                <a:gd name="connsiteX358" fmla="*/ 59107 w 676000"/>
                <a:gd name="connsiteY358" fmla="*/ 400593 h 671897"/>
                <a:gd name="connsiteX359" fmla="*/ 58273 w 676000"/>
                <a:gd name="connsiteY359" fmla="*/ 399893 h 671897"/>
                <a:gd name="connsiteX360" fmla="*/ 57539 w 676000"/>
                <a:gd name="connsiteY360" fmla="*/ 399259 h 671897"/>
                <a:gd name="connsiteX361" fmla="*/ 55937 w 676000"/>
                <a:gd name="connsiteY361" fmla="*/ 397958 h 671897"/>
                <a:gd name="connsiteX362" fmla="*/ 54269 w 676000"/>
                <a:gd name="connsiteY362" fmla="*/ 396723 h 671897"/>
                <a:gd name="connsiteX363" fmla="*/ 54269 w 676000"/>
                <a:gd name="connsiteY363" fmla="*/ 396723 h 671897"/>
                <a:gd name="connsiteX364" fmla="*/ 52501 w 676000"/>
                <a:gd name="connsiteY364" fmla="*/ 395489 h 671897"/>
                <a:gd name="connsiteX365" fmla="*/ 52334 w 676000"/>
                <a:gd name="connsiteY365" fmla="*/ 395489 h 671897"/>
                <a:gd name="connsiteX366" fmla="*/ 51834 w 676000"/>
                <a:gd name="connsiteY366" fmla="*/ 395155 h 671897"/>
                <a:gd name="connsiteX367" fmla="*/ 50933 w 676000"/>
                <a:gd name="connsiteY367" fmla="*/ 394555 h 671897"/>
                <a:gd name="connsiteX368" fmla="*/ 50532 w 676000"/>
                <a:gd name="connsiteY368" fmla="*/ 394321 h 671897"/>
                <a:gd name="connsiteX369" fmla="*/ 49765 w 676000"/>
                <a:gd name="connsiteY369" fmla="*/ 393821 h 671897"/>
                <a:gd name="connsiteX370" fmla="*/ 48964 w 676000"/>
                <a:gd name="connsiteY370" fmla="*/ 393354 h 671897"/>
                <a:gd name="connsiteX371" fmla="*/ 48197 w 676000"/>
                <a:gd name="connsiteY371" fmla="*/ 392887 h 671897"/>
                <a:gd name="connsiteX372" fmla="*/ 48197 w 676000"/>
                <a:gd name="connsiteY372" fmla="*/ 392887 h 671897"/>
                <a:gd name="connsiteX373" fmla="*/ 46896 w 676000"/>
                <a:gd name="connsiteY373" fmla="*/ 392186 h 671897"/>
                <a:gd name="connsiteX374" fmla="*/ 46896 w 676000"/>
                <a:gd name="connsiteY374" fmla="*/ 392186 h 671897"/>
                <a:gd name="connsiteX375" fmla="*/ 46129 w 676000"/>
                <a:gd name="connsiteY375" fmla="*/ 391785 h 671897"/>
                <a:gd name="connsiteX376" fmla="*/ 45027 w 676000"/>
                <a:gd name="connsiteY376" fmla="*/ 391185 h 671897"/>
                <a:gd name="connsiteX377" fmla="*/ 44260 w 676000"/>
                <a:gd name="connsiteY377" fmla="*/ 390818 h 671897"/>
                <a:gd name="connsiteX378" fmla="*/ 43193 w 676000"/>
                <a:gd name="connsiteY378" fmla="*/ 390318 h 671897"/>
                <a:gd name="connsiteX379" fmla="*/ 42725 w 676000"/>
                <a:gd name="connsiteY379" fmla="*/ 390084 h 671897"/>
                <a:gd name="connsiteX380" fmla="*/ 41925 w 676000"/>
                <a:gd name="connsiteY380" fmla="*/ 389717 h 671897"/>
                <a:gd name="connsiteX381" fmla="*/ 41157 w 676000"/>
                <a:gd name="connsiteY381" fmla="*/ 389383 h 671897"/>
                <a:gd name="connsiteX382" fmla="*/ 40857 w 676000"/>
                <a:gd name="connsiteY382" fmla="*/ 389383 h 671897"/>
                <a:gd name="connsiteX383" fmla="*/ 38755 w 676000"/>
                <a:gd name="connsiteY383" fmla="*/ 388549 h 671897"/>
                <a:gd name="connsiteX384" fmla="*/ 38755 w 676000"/>
                <a:gd name="connsiteY384" fmla="*/ 388549 h 671897"/>
                <a:gd name="connsiteX385" fmla="*/ 38322 w 676000"/>
                <a:gd name="connsiteY385" fmla="*/ 388349 h 671897"/>
                <a:gd name="connsiteX386" fmla="*/ 37287 w 676000"/>
                <a:gd name="connsiteY386" fmla="*/ 387982 h 671897"/>
                <a:gd name="connsiteX387" fmla="*/ 36854 w 676000"/>
                <a:gd name="connsiteY387" fmla="*/ 387982 h 671897"/>
                <a:gd name="connsiteX388" fmla="*/ 35252 w 676000"/>
                <a:gd name="connsiteY388" fmla="*/ 387415 h 671897"/>
                <a:gd name="connsiteX389" fmla="*/ 33417 w 676000"/>
                <a:gd name="connsiteY389" fmla="*/ 386881 h 671897"/>
                <a:gd name="connsiteX390" fmla="*/ 31449 w 676000"/>
                <a:gd name="connsiteY390" fmla="*/ 386314 h 671897"/>
                <a:gd name="connsiteX391" fmla="*/ 30615 w 676000"/>
                <a:gd name="connsiteY391" fmla="*/ 386114 h 671897"/>
                <a:gd name="connsiteX392" fmla="*/ 29747 w 676000"/>
                <a:gd name="connsiteY392" fmla="*/ 385880 h 671897"/>
                <a:gd name="connsiteX393" fmla="*/ 28179 w 676000"/>
                <a:gd name="connsiteY393" fmla="*/ 385547 h 671897"/>
                <a:gd name="connsiteX394" fmla="*/ 27812 w 676000"/>
                <a:gd name="connsiteY394" fmla="*/ 385547 h 671897"/>
                <a:gd name="connsiteX395" fmla="*/ 27512 w 676000"/>
                <a:gd name="connsiteY395" fmla="*/ 385547 h 671897"/>
                <a:gd name="connsiteX396" fmla="*/ 26978 w 676000"/>
                <a:gd name="connsiteY396" fmla="*/ 385547 h 671897"/>
                <a:gd name="connsiteX397" fmla="*/ 26978 w 676000"/>
                <a:gd name="connsiteY397" fmla="*/ 385547 h 671897"/>
                <a:gd name="connsiteX398" fmla="*/ 26644 w 676000"/>
                <a:gd name="connsiteY398" fmla="*/ 385547 h 671897"/>
                <a:gd name="connsiteX399" fmla="*/ 26311 w 676000"/>
                <a:gd name="connsiteY399" fmla="*/ 385547 h 671897"/>
                <a:gd name="connsiteX400" fmla="*/ 26311 w 676000"/>
                <a:gd name="connsiteY400" fmla="*/ 385547 h 671897"/>
                <a:gd name="connsiteX401" fmla="*/ 24242 w 676000"/>
                <a:gd name="connsiteY401" fmla="*/ 385213 h 671897"/>
                <a:gd name="connsiteX402" fmla="*/ 24242 w 676000"/>
                <a:gd name="connsiteY402" fmla="*/ 385213 h 671897"/>
                <a:gd name="connsiteX403" fmla="*/ 21940 w 676000"/>
                <a:gd name="connsiteY403" fmla="*/ 384913 h 671897"/>
                <a:gd name="connsiteX404" fmla="*/ 20839 w 676000"/>
                <a:gd name="connsiteY404" fmla="*/ 384913 h 671897"/>
                <a:gd name="connsiteX405" fmla="*/ 20839 w 676000"/>
                <a:gd name="connsiteY405" fmla="*/ 384913 h 671897"/>
                <a:gd name="connsiteX406" fmla="*/ 19772 w 676000"/>
                <a:gd name="connsiteY406" fmla="*/ 384913 h 671897"/>
                <a:gd name="connsiteX407" fmla="*/ 18337 w 676000"/>
                <a:gd name="connsiteY407" fmla="*/ 384913 h 671897"/>
                <a:gd name="connsiteX408" fmla="*/ 16903 w 676000"/>
                <a:gd name="connsiteY408" fmla="*/ 384913 h 671897"/>
                <a:gd name="connsiteX409" fmla="*/ 14033 w 676000"/>
                <a:gd name="connsiteY409" fmla="*/ 384913 h 671897"/>
                <a:gd name="connsiteX410" fmla="*/ 10263 w 676000"/>
                <a:gd name="connsiteY410" fmla="*/ 384913 h 671897"/>
                <a:gd name="connsiteX411" fmla="*/ 5659 w 676000"/>
                <a:gd name="connsiteY411" fmla="*/ 385313 h 671897"/>
                <a:gd name="connsiteX412" fmla="*/ 1122 w 676000"/>
                <a:gd name="connsiteY412" fmla="*/ 386014 h 671897"/>
                <a:gd name="connsiteX413" fmla="*/ -79 w 676000"/>
                <a:gd name="connsiteY413" fmla="*/ 376906 h 671897"/>
                <a:gd name="connsiteX414" fmla="*/ 4525 w 676000"/>
                <a:gd name="connsiteY414" fmla="*/ 376205 h 671897"/>
                <a:gd name="connsiteX415" fmla="*/ 23975 w 676000"/>
                <a:gd name="connsiteY415" fmla="*/ 216963 h 671897"/>
                <a:gd name="connsiteX416" fmla="*/ 19572 w 676000"/>
                <a:gd name="connsiteY416" fmla="*/ 215629 h 671897"/>
                <a:gd name="connsiteX417" fmla="*/ 22908 w 676000"/>
                <a:gd name="connsiteY417" fmla="*/ 207055 h 671897"/>
                <a:gd name="connsiteX418" fmla="*/ 31949 w 676000"/>
                <a:gd name="connsiteY418" fmla="*/ 209190 h 671897"/>
                <a:gd name="connsiteX419" fmla="*/ 36320 w 676000"/>
                <a:gd name="connsiteY419" fmla="*/ 208089 h 671897"/>
                <a:gd name="connsiteX420" fmla="*/ 39656 w 676000"/>
                <a:gd name="connsiteY420" fmla="*/ 208089 h 671897"/>
                <a:gd name="connsiteX421" fmla="*/ 41925 w 676000"/>
                <a:gd name="connsiteY421" fmla="*/ 207922 h 671897"/>
                <a:gd name="connsiteX422" fmla="*/ 43059 w 676000"/>
                <a:gd name="connsiteY422" fmla="*/ 207922 h 671897"/>
                <a:gd name="connsiteX423" fmla="*/ 43059 w 676000"/>
                <a:gd name="connsiteY423" fmla="*/ 207922 h 671897"/>
                <a:gd name="connsiteX424" fmla="*/ 44127 w 676000"/>
                <a:gd name="connsiteY424" fmla="*/ 207755 h 671897"/>
                <a:gd name="connsiteX425" fmla="*/ 44127 w 676000"/>
                <a:gd name="connsiteY425" fmla="*/ 207755 h 671897"/>
                <a:gd name="connsiteX426" fmla="*/ 45361 w 676000"/>
                <a:gd name="connsiteY426" fmla="*/ 207755 h 671897"/>
                <a:gd name="connsiteX427" fmla="*/ 46862 w 676000"/>
                <a:gd name="connsiteY427" fmla="*/ 207455 h 671897"/>
                <a:gd name="connsiteX428" fmla="*/ 46862 w 676000"/>
                <a:gd name="connsiteY428" fmla="*/ 207455 h 671897"/>
                <a:gd name="connsiteX429" fmla="*/ 49832 w 676000"/>
                <a:gd name="connsiteY429" fmla="*/ 206754 h 671897"/>
                <a:gd name="connsiteX430" fmla="*/ 51200 w 676000"/>
                <a:gd name="connsiteY430" fmla="*/ 206354 h 671897"/>
                <a:gd name="connsiteX431" fmla="*/ 51467 w 676000"/>
                <a:gd name="connsiteY431" fmla="*/ 206354 h 671897"/>
                <a:gd name="connsiteX432" fmla="*/ 51733 w 676000"/>
                <a:gd name="connsiteY432" fmla="*/ 206354 h 671897"/>
                <a:gd name="connsiteX433" fmla="*/ 52734 w 676000"/>
                <a:gd name="connsiteY433" fmla="*/ 206020 h 671897"/>
                <a:gd name="connsiteX434" fmla="*/ 54136 w 676000"/>
                <a:gd name="connsiteY434" fmla="*/ 205520 h 671897"/>
                <a:gd name="connsiteX435" fmla="*/ 55337 w 676000"/>
                <a:gd name="connsiteY435" fmla="*/ 205019 h 671897"/>
                <a:gd name="connsiteX436" fmla="*/ 55337 w 676000"/>
                <a:gd name="connsiteY436" fmla="*/ 205019 h 671897"/>
                <a:gd name="connsiteX437" fmla="*/ 55337 w 676000"/>
                <a:gd name="connsiteY437" fmla="*/ 205019 h 671897"/>
                <a:gd name="connsiteX438" fmla="*/ 55570 w 676000"/>
                <a:gd name="connsiteY438" fmla="*/ 205019 h 671897"/>
                <a:gd name="connsiteX439" fmla="*/ 55570 w 676000"/>
                <a:gd name="connsiteY439" fmla="*/ 205019 h 671897"/>
                <a:gd name="connsiteX440" fmla="*/ 56504 w 676000"/>
                <a:gd name="connsiteY440" fmla="*/ 204586 h 671897"/>
                <a:gd name="connsiteX441" fmla="*/ 57839 w 676000"/>
                <a:gd name="connsiteY441" fmla="*/ 203952 h 671897"/>
                <a:gd name="connsiteX442" fmla="*/ 58940 w 676000"/>
                <a:gd name="connsiteY442" fmla="*/ 203351 h 671897"/>
                <a:gd name="connsiteX443" fmla="*/ 59307 w 676000"/>
                <a:gd name="connsiteY443" fmla="*/ 203151 h 671897"/>
                <a:gd name="connsiteX444" fmla="*/ 60308 w 676000"/>
                <a:gd name="connsiteY444" fmla="*/ 202584 h 671897"/>
                <a:gd name="connsiteX445" fmla="*/ 61275 w 676000"/>
                <a:gd name="connsiteY445" fmla="*/ 201983 h 671897"/>
                <a:gd name="connsiteX446" fmla="*/ 61676 w 676000"/>
                <a:gd name="connsiteY446" fmla="*/ 201750 h 671897"/>
                <a:gd name="connsiteX447" fmla="*/ 62343 w 676000"/>
                <a:gd name="connsiteY447" fmla="*/ 201283 h 671897"/>
                <a:gd name="connsiteX448" fmla="*/ 62810 w 676000"/>
                <a:gd name="connsiteY448" fmla="*/ 200983 h 671897"/>
                <a:gd name="connsiteX449" fmla="*/ 63277 w 676000"/>
                <a:gd name="connsiteY449" fmla="*/ 200649 h 671897"/>
                <a:gd name="connsiteX450" fmla="*/ 64078 w 676000"/>
                <a:gd name="connsiteY450" fmla="*/ 200082 h 671897"/>
                <a:gd name="connsiteX451" fmla="*/ 65012 w 676000"/>
                <a:gd name="connsiteY451" fmla="*/ 199381 h 671897"/>
                <a:gd name="connsiteX452" fmla="*/ 65713 w 676000"/>
                <a:gd name="connsiteY452" fmla="*/ 198814 h 671897"/>
                <a:gd name="connsiteX453" fmla="*/ 66346 w 676000"/>
                <a:gd name="connsiteY453" fmla="*/ 198080 h 671897"/>
                <a:gd name="connsiteX454" fmla="*/ 66346 w 676000"/>
                <a:gd name="connsiteY454" fmla="*/ 198080 h 671897"/>
                <a:gd name="connsiteX455" fmla="*/ 66346 w 676000"/>
                <a:gd name="connsiteY455" fmla="*/ 198080 h 671897"/>
                <a:gd name="connsiteX456" fmla="*/ 67181 w 676000"/>
                <a:gd name="connsiteY456" fmla="*/ 197413 h 671897"/>
                <a:gd name="connsiteX457" fmla="*/ 68615 w 676000"/>
                <a:gd name="connsiteY457" fmla="*/ 196112 h 671897"/>
                <a:gd name="connsiteX458" fmla="*/ 69516 w 676000"/>
                <a:gd name="connsiteY458" fmla="*/ 195211 h 671897"/>
                <a:gd name="connsiteX459" fmla="*/ 69516 w 676000"/>
                <a:gd name="connsiteY459" fmla="*/ 195211 h 671897"/>
                <a:gd name="connsiteX460" fmla="*/ 69883 w 676000"/>
                <a:gd name="connsiteY460" fmla="*/ 194844 h 671897"/>
                <a:gd name="connsiteX461" fmla="*/ 70217 w 676000"/>
                <a:gd name="connsiteY461" fmla="*/ 194477 h 671897"/>
                <a:gd name="connsiteX462" fmla="*/ 71151 w 676000"/>
                <a:gd name="connsiteY462" fmla="*/ 193543 h 671897"/>
                <a:gd name="connsiteX463" fmla="*/ 72052 w 676000"/>
                <a:gd name="connsiteY463" fmla="*/ 192508 h 671897"/>
                <a:gd name="connsiteX464" fmla="*/ 72819 w 676000"/>
                <a:gd name="connsiteY464" fmla="*/ 191574 h 671897"/>
                <a:gd name="connsiteX465" fmla="*/ 72819 w 676000"/>
                <a:gd name="connsiteY465" fmla="*/ 191574 h 671897"/>
                <a:gd name="connsiteX466" fmla="*/ 73620 w 676000"/>
                <a:gd name="connsiteY466" fmla="*/ 190540 h 671897"/>
                <a:gd name="connsiteX467" fmla="*/ 74253 w 676000"/>
                <a:gd name="connsiteY467" fmla="*/ 189706 h 671897"/>
                <a:gd name="connsiteX468" fmla="*/ 75688 w 676000"/>
                <a:gd name="connsiteY468" fmla="*/ 187637 h 671897"/>
                <a:gd name="connsiteX469" fmla="*/ 76389 w 676000"/>
                <a:gd name="connsiteY469" fmla="*/ 186536 h 671897"/>
                <a:gd name="connsiteX470" fmla="*/ 77156 w 676000"/>
                <a:gd name="connsiteY470" fmla="*/ 185235 h 671897"/>
                <a:gd name="connsiteX471" fmla="*/ 79525 w 676000"/>
                <a:gd name="connsiteY471" fmla="*/ 180464 h 671897"/>
                <a:gd name="connsiteX472" fmla="*/ 79525 w 676000"/>
                <a:gd name="connsiteY472" fmla="*/ 180464 h 671897"/>
                <a:gd name="connsiteX473" fmla="*/ 79725 w 676000"/>
                <a:gd name="connsiteY473" fmla="*/ 179997 h 671897"/>
                <a:gd name="connsiteX474" fmla="*/ 80559 w 676000"/>
                <a:gd name="connsiteY474" fmla="*/ 177829 h 671897"/>
                <a:gd name="connsiteX475" fmla="*/ 80793 w 676000"/>
                <a:gd name="connsiteY475" fmla="*/ 177161 h 671897"/>
                <a:gd name="connsiteX476" fmla="*/ 80793 w 676000"/>
                <a:gd name="connsiteY476" fmla="*/ 176828 h 671897"/>
                <a:gd name="connsiteX477" fmla="*/ 81326 w 676000"/>
                <a:gd name="connsiteY477" fmla="*/ 175026 h 671897"/>
                <a:gd name="connsiteX478" fmla="*/ 81527 w 676000"/>
                <a:gd name="connsiteY478" fmla="*/ 174326 h 671897"/>
                <a:gd name="connsiteX479" fmla="*/ 81527 w 676000"/>
                <a:gd name="connsiteY479" fmla="*/ 173992 h 671897"/>
                <a:gd name="connsiteX480" fmla="*/ 81693 w 676000"/>
                <a:gd name="connsiteY480" fmla="*/ 173391 h 671897"/>
                <a:gd name="connsiteX481" fmla="*/ 81693 w 676000"/>
                <a:gd name="connsiteY481" fmla="*/ 172757 h 671897"/>
                <a:gd name="connsiteX482" fmla="*/ 81693 w 676000"/>
                <a:gd name="connsiteY482" fmla="*/ 172757 h 671897"/>
                <a:gd name="connsiteX483" fmla="*/ 81693 w 676000"/>
                <a:gd name="connsiteY483" fmla="*/ 172057 h 671897"/>
                <a:gd name="connsiteX484" fmla="*/ 81693 w 676000"/>
                <a:gd name="connsiteY484" fmla="*/ 172057 h 671897"/>
                <a:gd name="connsiteX485" fmla="*/ 81693 w 676000"/>
                <a:gd name="connsiteY485" fmla="*/ 171590 h 671897"/>
                <a:gd name="connsiteX486" fmla="*/ 81693 w 676000"/>
                <a:gd name="connsiteY486" fmla="*/ 171590 h 671897"/>
                <a:gd name="connsiteX487" fmla="*/ 81693 w 676000"/>
                <a:gd name="connsiteY487" fmla="*/ 170956 h 671897"/>
                <a:gd name="connsiteX488" fmla="*/ 81693 w 676000"/>
                <a:gd name="connsiteY488" fmla="*/ 170956 h 671897"/>
                <a:gd name="connsiteX489" fmla="*/ 81693 w 676000"/>
                <a:gd name="connsiteY489" fmla="*/ 170589 h 671897"/>
                <a:gd name="connsiteX490" fmla="*/ 81693 w 676000"/>
                <a:gd name="connsiteY490" fmla="*/ 170589 h 671897"/>
                <a:gd name="connsiteX491" fmla="*/ 81894 w 676000"/>
                <a:gd name="connsiteY491" fmla="*/ 169121 h 671897"/>
                <a:gd name="connsiteX492" fmla="*/ 82160 w 676000"/>
                <a:gd name="connsiteY492" fmla="*/ 166285 h 671897"/>
                <a:gd name="connsiteX493" fmla="*/ 82160 w 676000"/>
                <a:gd name="connsiteY493" fmla="*/ 166285 h 671897"/>
                <a:gd name="connsiteX494" fmla="*/ 82160 w 676000"/>
                <a:gd name="connsiteY494" fmla="*/ 164750 h 671897"/>
                <a:gd name="connsiteX495" fmla="*/ 82160 w 676000"/>
                <a:gd name="connsiteY495" fmla="*/ 163216 h 671897"/>
                <a:gd name="connsiteX496" fmla="*/ 82160 w 676000"/>
                <a:gd name="connsiteY496" fmla="*/ 160680 h 671897"/>
                <a:gd name="connsiteX497" fmla="*/ 82160 w 676000"/>
                <a:gd name="connsiteY497" fmla="*/ 159012 h 671897"/>
                <a:gd name="connsiteX498" fmla="*/ 82160 w 676000"/>
                <a:gd name="connsiteY498" fmla="*/ 158111 h 671897"/>
                <a:gd name="connsiteX499" fmla="*/ 81994 w 676000"/>
                <a:gd name="connsiteY499" fmla="*/ 156777 h 671897"/>
                <a:gd name="connsiteX500" fmla="*/ 81994 w 676000"/>
                <a:gd name="connsiteY500" fmla="*/ 156777 h 671897"/>
                <a:gd name="connsiteX501" fmla="*/ 81794 w 676000"/>
                <a:gd name="connsiteY501" fmla="*/ 155475 h 671897"/>
                <a:gd name="connsiteX502" fmla="*/ 81794 w 676000"/>
                <a:gd name="connsiteY502" fmla="*/ 154708 h 671897"/>
                <a:gd name="connsiteX503" fmla="*/ 81794 w 676000"/>
                <a:gd name="connsiteY503" fmla="*/ 153907 h 671897"/>
                <a:gd name="connsiteX504" fmla="*/ 81593 w 676000"/>
                <a:gd name="connsiteY504" fmla="*/ 152973 h 671897"/>
                <a:gd name="connsiteX505" fmla="*/ 81393 w 676000"/>
                <a:gd name="connsiteY505" fmla="*/ 152173 h 671897"/>
                <a:gd name="connsiteX506" fmla="*/ 81059 w 676000"/>
                <a:gd name="connsiteY506" fmla="*/ 150905 h 671897"/>
                <a:gd name="connsiteX507" fmla="*/ 81059 w 676000"/>
                <a:gd name="connsiteY507" fmla="*/ 150604 h 671897"/>
                <a:gd name="connsiteX508" fmla="*/ 80593 w 676000"/>
                <a:gd name="connsiteY508" fmla="*/ 148970 h 671897"/>
                <a:gd name="connsiteX509" fmla="*/ 80593 w 676000"/>
                <a:gd name="connsiteY509" fmla="*/ 148970 h 671897"/>
                <a:gd name="connsiteX510" fmla="*/ 80593 w 676000"/>
                <a:gd name="connsiteY510" fmla="*/ 148970 h 671897"/>
                <a:gd name="connsiteX511" fmla="*/ 80025 w 676000"/>
                <a:gd name="connsiteY511" fmla="*/ 147435 h 671897"/>
                <a:gd name="connsiteX512" fmla="*/ 79291 w 676000"/>
                <a:gd name="connsiteY512" fmla="*/ 145500 h 671897"/>
                <a:gd name="connsiteX513" fmla="*/ 79291 w 676000"/>
                <a:gd name="connsiteY513" fmla="*/ 145500 h 671897"/>
                <a:gd name="connsiteX514" fmla="*/ 79291 w 676000"/>
                <a:gd name="connsiteY514" fmla="*/ 145266 h 671897"/>
                <a:gd name="connsiteX515" fmla="*/ 79058 w 676000"/>
                <a:gd name="connsiteY515" fmla="*/ 144733 h 671897"/>
                <a:gd name="connsiteX516" fmla="*/ 79058 w 676000"/>
                <a:gd name="connsiteY516" fmla="*/ 144733 h 671897"/>
                <a:gd name="connsiteX517" fmla="*/ 79058 w 676000"/>
                <a:gd name="connsiteY517" fmla="*/ 144733 h 671897"/>
                <a:gd name="connsiteX518" fmla="*/ 79058 w 676000"/>
                <a:gd name="connsiteY518" fmla="*/ 144733 h 671897"/>
                <a:gd name="connsiteX519" fmla="*/ 78858 w 676000"/>
                <a:gd name="connsiteY519" fmla="*/ 144265 h 671897"/>
                <a:gd name="connsiteX520" fmla="*/ 78524 w 676000"/>
                <a:gd name="connsiteY520" fmla="*/ 143565 h 671897"/>
                <a:gd name="connsiteX521" fmla="*/ 77923 w 676000"/>
                <a:gd name="connsiteY521" fmla="*/ 142431 h 671897"/>
                <a:gd name="connsiteX522" fmla="*/ 77390 w 676000"/>
                <a:gd name="connsiteY522" fmla="*/ 141430 h 671897"/>
                <a:gd name="connsiteX523" fmla="*/ 76456 w 676000"/>
                <a:gd name="connsiteY523" fmla="*/ 139862 h 671897"/>
                <a:gd name="connsiteX524" fmla="*/ 73720 w 676000"/>
                <a:gd name="connsiteY524" fmla="*/ 135858 h 671897"/>
                <a:gd name="connsiteX525" fmla="*/ 70684 w 676000"/>
                <a:gd name="connsiteY525" fmla="*/ 132288 h 671897"/>
                <a:gd name="connsiteX526" fmla="*/ 67347 w 676000"/>
                <a:gd name="connsiteY526" fmla="*/ 128952 h 671897"/>
                <a:gd name="connsiteX527" fmla="*/ 73052 w 676000"/>
                <a:gd name="connsiteY527" fmla="*/ 121745 h 671897"/>
                <a:gd name="connsiteX528" fmla="*/ 161331 w 676000"/>
                <a:gd name="connsiteY528" fmla="*/ 45011 h 671897"/>
                <a:gd name="connsiteX529" fmla="*/ 166669 w 676000"/>
                <a:gd name="connsiteY529" fmla="*/ 41874 h 671897"/>
                <a:gd name="connsiteX530" fmla="*/ 171573 w 676000"/>
                <a:gd name="connsiteY530" fmla="*/ 39105 h 671897"/>
                <a:gd name="connsiteX531" fmla="*/ 173809 w 676000"/>
                <a:gd name="connsiteY531" fmla="*/ 43142 h 671897"/>
                <a:gd name="connsiteX532" fmla="*/ 176044 w 676000"/>
                <a:gd name="connsiteY532" fmla="*/ 47146 h 671897"/>
                <a:gd name="connsiteX533" fmla="*/ 178246 w 676000"/>
                <a:gd name="connsiteY533" fmla="*/ 51183 h 671897"/>
                <a:gd name="connsiteX534" fmla="*/ 178246 w 676000"/>
                <a:gd name="connsiteY534" fmla="*/ 51183 h 671897"/>
                <a:gd name="connsiteX535" fmla="*/ 182683 w 676000"/>
                <a:gd name="connsiteY535" fmla="*/ 59190 h 671897"/>
                <a:gd name="connsiteX536" fmla="*/ 275566 w 676000"/>
                <a:gd name="connsiteY536" fmla="*/ 25260 h 671897"/>
                <a:gd name="connsiteX537" fmla="*/ 273797 w 676000"/>
                <a:gd name="connsiteY537" fmla="*/ 16252 h 671897"/>
                <a:gd name="connsiteX538" fmla="*/ 272930 w 676000"/>
                <a:gd name="connsiteY538" fmla="*/ 11748 h 671897"/>
                <a:gd name="connsiteX539" fmla="*/ 272029 w 676000"/>
                <a:gd name="connsiteY539" fmla="*/ 7244 h 671897"/>
                <a:gd name="connsiteX540" fmla="*/ 271095 w 676000"/>
                <a:gd name="connsiteY540" fmla="*/ 2740 h 671897"/>
                <a:gd name="connsiteX541" fmla="*/ 277201 w 676000"/>
                <a:gd name="connsiteY541" fmla="*/ 1605 h 671897"/>
                <a:gd name="connsiteX542" fmla="*/ 282772 w 676000"/>
                <a:gd name="connsiteY542" fmla="*/ 671 h 671897"/>
                <a:gd name="connsiteX543" fmla="*/ 283473 w 676000"/>
                <a:gd name="connsiteY543" fmla="*/ 5242 h 671897"/>
                <a:gd name="connsiteX544" fmla="*/ 284207 w 676000"/>
                <a:gd name="connsiteY544" fmla="*/ 9746 h 671897"/>
                <a:gd name="connsiteX545" fmla="*/ 284907 w 676000"/>
                <a:gd name="connsiteY545" fmla="*/ 14283 h 671897"/>
                <a:gd name="connsiteX546" fmla="*/ 286342 w 676000"/>
                <a:gd name="connsiteY546" fmla="*/ 23358 h 671897"/>
                <a:gd name="connsiteX547" fmla="*/ 385230 w 676000"/>
                <a:gd name="connsiteY547" fmla="*/ 23358 h 671897"/>
                <a:gd name="connsiteX548" fmla="*/ 386798 w 676000"/>
                <a:gd name="connsiteY548" fmla="*/ 13549 h 671897"/>
                <a:gd name="connsiteX549" fmla="*/ 387532 w 676000"/>
                <a:gd name="connsiteY549" fmla="*/ 9012 h 671897"/>
                <a:gd name="connsiteX550" fmla="*/ 388232 w 676000"/>
                <a:gd name="connsiteY550" fmla="*/ 4475 h 671897"/>
                <a:gd name="connsiteX551" fmla="*/ 388966 w 676000"/>
                <a:gd name="connsiteY551" fmla="*/ -63 h 671897"/>
                <a:gd name="connsiteX552" fmla="*/ 395072 w 676000"/>
                <a:gd name="connsiteY552" fmla="*/ 938 h 671897"/>
                <a:gd name="connsiteX553" fmla="*/ 400643 w 676000"/>
                <a:gd name="connsiteY553" fmla="*/ 1972 h 671897"/>
                <a:gd name="connsiteX554" fmla="*/ 399709 w 676000"/>
                <a:gd name="connsiteY554" fmla="*/ 6476 h 671897"/>
                <a:gd name="connsiteX555" fmla="*/ 398809 w 676000"/>
                <a:gd name="connsiteY555" fmla="*/ 10980 h 671897"/>
                <a:gd name="connsiteX556" fmla="*/ 397874 w 676000"/>
                <a:gd name="connsiteY556" fmla="*/ 15484 h 671897"/>
                <a:gd name="connsiteX557" fmla="*/ 396139 w 676000"/>
                <a:gd name="connsiteY557" fmla="*/ 24459 h 671897"/>
                <a:gd name="connsiteX558" fmla="*/ 393504 w 676000"/>
                <a:gd name="connsiteY558" fmla="*/ 38004 h 671897"/>
                <a:gd name="connsiteX559" fmla="*/ 390968 w 676000"/>
                <a:gd name="connsiteY559" fmla="*/ 51516 h 671897"/>
                <a:gd name="connsiteX560" fmla="*/ 388366 w 676000"/>
                <a:gd name="connsiteY560" fmla="*/ 65028 h 671897"/>
                <a:gd name="connsiteX561" fmla="*/ 391402 w 676000"/>
                <a:gd name="connsiteY561" fmla="*/ 65629 h 671897"/>
                <a:gd name="connsiteX562" fmla="*/ 394738 w 676000"/>
                <a:gd name="connsiteY562" fmla="*/ 66330 h 671897"/>
                <a:gd name="connsiteX563" fmla="*/ 399142 w 676000"/>
                <a:gd name="connsiteY563" fmla="*/ 67297 h 671897"/>
                <a:gd name="connsiteX564" fmla="*/ 402478 w 676000"/>
                <a:gd name="connsiteY564" fmla="*/ 68131 h 671897"/>
                <a:gd name="connsiteX565" fmla="*/ 402879 w 676000"/>
                <a:gd name="connsiteY565" fmla="*/ 68131 h 671897"/>
                <a:gd name="connsiteX566" fmla="*/ 406649 w 676000"/>
                <a:gd name="connsiteY566" fmla="*/ 67964 h 671897"/>
                <a:gd name="connsiteX567" fmla="*/ 408017 w 676000"/>
                <a:gd name="connsiteY567" fmla="*/ 68331 h 671897"/>
                <a:gd name="connsiteX568" fmla="*/ 411086 w 676000"/>
                <a:gd name="connsiteY568" fmla="*/ 69165 h 671897"/>
                <a:gd name="connsiteX569" fmla="*/ 413888 w 676000"/>
                <a:gd name="connsiteY569" fmla="*/ 69966 h 671897"/>
                <a:gd name="connsiteX570" fmla="*/ 415824 w 676000"/>
                <a:gd name="connsiteY570" fmla="*/ 70533 h 671897"/>
                <a:gd name="connsiteX571" fmla="*/ 417592 w 676000"/>
                <a:gd name="connsiteY571" fmla="*/ 71067 h 671897"/>
                <a:gd name="connsiteX572" fmla="*/ 420161 w 676000"/>
                <a:gd name="connsiteY572" fmla="*/ 71868 h 671897"/>
                <a:gd name="connsiteX573" fmla="*/ 430670 w 676000"/>
                <a:gd name="connsiteY573" fmla="*/ 75471 h 671897"/>
                <a:gd name="connsiteX574" fmla="*/ 433406 w 676000"/>
                <a:gd name="connsiteY574" fmla="*/ 76472 h 671897"/>
                <a:gd name="connsiteX575" fmla="*/ 435841 w 676000"/>
                <a:gd name="connsiteY575" fmla="*/ 77406 h 671897"/>
                <a:gd name="connsiteX576" fmla="*/ 437977 w 676000"/>
                <a:gd name="connsiteY576" fmla="*/ 78240 h 671897"/>
                <a:gd name="connsiteX577" fmla="*/ 441713 w 676000"/>
                <a:gd name="connsiteY577" fmla="*/ 79741 h 671897"/>
                <a:gd name="connsiteX578" fmla="*/ 445383 w 676000"/>
                <a:gd name="connsiteY578" fmla="*/ 81310 h 671897"/>
                <a:gd name="connsiteX579" fmla="*/ 451722 w 676000"/>
                <a:gd name="connsiteY579" fmla="*/ 84145 h 671897"/>
                <a:gd name="connsiteX580" fmla="*/ 455058 w 676000"/>
                <a:gd name="connsiteY580" fmla="*/ 85747 h 671897"/>
                <a:gd name="connsiteX581" fmla="*/ 458662 w 676000"/>
                <a:gd name="connsiteY581" fmla="*/ 87515 h 671897"/>
                <a:gd name="connsiteX582" fmla="*/ 462231 w 676000"/>
                <a:gd name="connsiteY582" fmla="*/ 89350 h 671897"/>
                <a:gd name="connsiteX583" fmla="*/ 465568 w 676000"/>
                <a:gd name="connsiteY583" fmla="*/ 90985 h 671897"/>
                <a:gd name="connsiteX584" fmla="*/ 469471 w 676000"/>
                <a:gd name="connsiteY584" fmla="*/ 93120 h 671897"/>
                <a:gd name="connsiteX585" fmla="*/ 476144 w 676000"/>
                <a:gd name="connsiteY585" fmla="*/ 81076 h 671897"/>
                <a:gd name="connsiteX586" fmla="*/ 482816 w 676000"/>
                <a:gd name="connsiteY586" fmla="*/ 69032 h 671897"/>
                <a:gd name="connsiteX587" fmla="*/ 489489 w 676000"/>
                <a:gd name="connsiteY587" fmla="*/ 56988 h 671897"/>
                <a:gd name="connsiteX588" fmla="*/ 493926 w 676000"/>
                <a:gd name="connsiteY588" fmla="*/ 48981 h 671897"/>
                <a:gd name="connsiteX589" fmla="*/ 496162 w 676000"/>
                <a:gd name="connsiteY589" fmla="*/ 44944 h 671897"/>
                <a:gd name="connsiteX590" fmla="*/ 498397 w 676000"/>
                <a:gd name="connsiteY590" fmla="*/ 40940 h 671897"/>
                <a:gd name="connsiteX591" fmla="*/ 500599 w 676000"/>
                <a:gd name="connsiteY591" fmla="*/ 36937 h 671897"/>
                <a:gd name="connsiteX592" fmla="*/ 506004 w 676000"/>
                <a:gd name="connsiteY592" fmla="*/ 39973 h 671897"/>
                <a:gd name="connsiteX593" fmla="*/ 510875 w 676000"/>
                <a:gd name="connsiteY593" fmla="*/ 42842 h 671897"/>
                <a:gd name="connsiteX594" fmla="*/ 508506 w 676000"/>
                <a:gd name="connsiteY594" fmla="*/ 46779 h 671897"/>
                <a:gd name="connsiteX595" fmla="*/ 506137 w 676000"/>
                <a:gd name="connsiteY595" fmla="*/ 50716 h 671897"/>
                <a:gd name="connsiteX596" fmla="*/ 503768 w 676000"/>
                <a:gd name="connsiteY596" fmla="*/ 54652 h 671897"/>
                <a:gd name="connsiteX597" fmla="*/ 499064 w 676000"/>
                <a:gd name="connsiteY597" fmla="*/ 62493 h 671897"/>
                <a:gd name="connsiteX598" fmla="*/ 491958 w 676000"/>
                <a:gd name="connsiteY598" fmla="*/ 74303 h 671897"/>
                <a:gd name="connsiteX599" fmla="*/ 484918 w 676000"/>
                <a:gd name="connsiteY599" fmla="*/ 86080 h 671897"/>
                <a:gd name="connsiteX600" fmla="*/ 477712 w 676000"/>
                <a:gd name="connsiteY600" fmla="*/ 97991 h 671897"/>
                <a:gd name="connsiteX601" fmla="*/ 543837 w 676000"/>
                <a:gd name="connsiteY601" fmla="*/ 153173 h 671897"/>
                <a:gd name="connsiteX602" fmla="*/ 554213 w 676000"/>
                <a:gd name="connsiteY602" fmla="*/ 144132 h 671897"/>
                <a:gd name="connsiteX603" fmla="*/ 564589 w 676000"/>
                <a:gd name="connsiteY603" fmla="*/ 135124 h 671897"/>
                <a:gd name="connsiteX604" fmla="*/ 574965 w 676000"/>
                <a:gd name="connsiteY604" fmla="*/ 126083 h 671897"/>
                <a:gd name="connsiteX605" fmla="*/ 581905 w 676000"/>
                <a:gd name="connsiteY605" fmla="*/ 120077 h 671897"/>
                <a:gd name="connsiteX606" fmla="*/ 585241 w 676000"/>
                <a:gd name="connsiteY606" fmla="*/ 117041 h 671897"/>
                <a:gd name="connsiteX607" fmla="*/ 588577 w 676000"/>
                <a:gd name="connsiteY607" fmla="*/ 114039 h 671897"/>
                <a:gd name="connsiteX608" fmla="*/ 591913 w 676000"/>
                <a:gd name="connsiteY608" fmla="*/ 111036 h 671897"/>
                <a:gd name="connsiteX609" fmla="*/ 595950 w 676000"/>
                <a:gd name="connsiteY609" fmla="*/ 115740 h 671897"/>
                <a:gd name="connsiteX610" fmla="*/ 599554 w 676000"/>
                <a:gd name="connsiteY610" fmla="*/ 120077 h 671897"/>
                <a:gd name="connsiteX611" fmla="*/ 595984 w 676000"/>
                <a:gd name="connsiteY611" fmla="*/ 122980 h 671897"/>
                <a:gd name="connsiteX612" fmla="*/ 592414 w 676000"/>
                <a:gd name="connsiteY612" fmla="*/ 125882 h 671897"/>
                <a:gd name="connsiteX613" fmla="*/ 588877 w 676000"/>
                <a:gd name="connsiteY613" fmla="*/ 128752 h 671897"/>
                <a:gd name="connsiteX614" fmla="*/ 582105 w 676000"/>
                <a:gd name="connsiteY614" fmla="*/ 134690 h 671897"/>
                <a:gd name="connsiteX615" fmla="*/ 571362 w 676000"/>
                <a:gd name="connsiteY615" fmla="*/ 143365 h 671897"/>
                <a:gd name="connsiteX616" fmla="*/ 560652 w 676000"/>
                <a:gd name="connsiteY616" fmla="*/ 152006 h 671897"/>
                <a:gd name="connsiteX617" fmla="*/ 549976 w 676000"/>
                <a:gd name="connsiteY617" fmla="*/ 160680 h 671897"/>
                <a:gd name="connsiteX618" fmla="*/ 593348 w 676000"/>
                <a:gd name="connsiteY618" fmla="*/ 235180 h 671897"/>
                <a:gd name="connsiteX619" fmla="*/ 606193 w 676000"/>
                <a:gd name="connsiteY619" fmla="*/ 230242 h 671897"/>
                <a:gd name="connsiteX620" fmla="*/ 619037 w 676000"/>
                <a:gd name="connsiteY620" fmla="*/ 225304 h 671897"/>
                <a:gd name="connsiteX621" fmla="*/ 631882 w 676000"/>
                <a:gd name="connsiteY621" fmla="*/ 220366 h 671897"/>
                <a:gd name="connsiteX622" fmla="*/ 640457 w 676000"/>
                <a:gd name="connsiteY622" fmla="*/ 217030 h 671897"/>
                <a:gd name="connsiteX623" fmla="*/ 640457 w 676000"/>
                <a:gd name="connsiteY623" fmla="*/ 217030 h 671897"/>
                <a:gd name="connsiteX624" fmla="*/ 644727 w 676000"/>
                <a:gd name="connsiteY624" fmla="*/ 215362 h 671897"/>
                <a:gd name="connsiteX625" fmla="*/ 649031 w 676000"/>
                <a:gd name="connsiteY625" fmla="*/ 213727 h 671897"/>
                <a:gd name="connsiteX626" fmla="*/ 653301 w 676000"/>
                <a:gd name="connsiteY626" fmla="*/ 212092 h 671897"/>
                <a:gd name="connsiteX627" fmla="*/ 655503 w 676000"/>
                <a:gd name="connsiteY627" fmla="*/ 217898 h 671897"/>
                <a:gd name="connsiteX628" fmla="*/ 657372 w 676000"/>
                <a:gd name="connsiteY628" fmla="*/ 223236 h 671897"/>
                <a:gd name="connsiteX629" fmla="*/ 653068 w 676000"/>
                <a:gd name="connsiteY629" fmla="*/ 224737 h 671897"/>
                <a:gd name="connsiteX630" fmla="*/ 648730 w 676000"/>
                <a:gd name="connsiteY630" fmla="*/ 226238 h 671897"/>
                <a:gd name="connsiteX631" fmla="*/ 644393 w 676000"/>
                <a:gd name="connsiteY631" fmla="*/ 227706 h 671897"/>
                <a:gd name="connsiteX632" fmla="*/ 635719 w 676000"/>
                <a:gd name="connsiteY632" fmla="*/ 230709 h 671897"/>
                <a:gd name="connsiteX633" fmla="*/ 652934 w 676000"/>
                <a:gd name="connsiteY633" fmla="*/ 328196 h 671897"/>
                <a:gd name="connsiteX634" fmla="*/ 662109 w 676000"/>
                <a:gd name="connsiteY634" fmla="*/ 328196 h 671897"/>
                <a:gd name="connsiteX635" fmla="*/ 666713 w 676000"/>
                <a:gd name="connsiteY635" fmla="*/ 328196 h 671897"/>
                <a:gd name="connsiteX636" fmla="*/ 671284 w 676000"/>
                <a:gd name="connsiteY636" fmla="*/ 328196 h 671897"/>
                <a:gd name="connsiteX637" fmla="*/ 675888 w 676000"/>
                <a:gd name="connsiteY637" fmla="*/ 328196 h 671897"/>
                <a:gd name="connsiteX638" fmla="*/ 675921 w 676000"/>
                <a:gd name="connsiteY638" fmla="*/ 334068 h 671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</a:cxnLst>
              <a:rect l="l" t="t" r="r" b="b"/>
              <a:pathLst>
                <a:path w="676000" h="671897">
                  <a:moveTo>
                    <a:pt x="675921" y="334068"/>
                  </a:moveTo>
                  <a:lnTo>
                    <a:pt x="675921" y="339773"/>
                  </a:lnTo>
                  <a:lnTo>
                    <a:pt x="671351" y="339773"/>
                  </a:lnTo>
                  <a:lnTo>
                    <a:pt x="666747" y="339773"/>
                  </a:lnTo>
                  <a:lnTo>
                    <a:pt x="662176" y="339773"/>
                  </a:lnTo>
                  <a:lnTo>
                    <a:pt x="653001" y="339773"/>
                  </a:lnTo>
                  <a:cubicBezTo>
                    <a:pt x="652507" y="373042"/>
                    <a:pt x="646755" y="406021"/>
                    <a:pt x="635952" y="437493"/>
                  </a:cubicBezTo>
                  <a:lnTo>
                    <a:pt x="644660" y="440495"/>
                  </a:lnTo>
                  <a:lnTo>
                    <a:pt x="648964" y="441963"/>
                  </a:lnTo>
                  <a:lnTo>
                    <a:pt x="653301" y="443465"/>
                  </a:lnTo>
                  <a:lnTo>
                    <a:pt x="657672" y="444966"/>
                  </a:lnTo>
                  <a:cubicBezTo>
                    <a:pt x="657004" y="446934"/>
                    <a:pt x="656304" y="448870"/>
                    <a:pt x="655603" y="450838"/>
                  </a:cubicBezTo>
                  <a:cubicBezTo>
                    <a:pt x="654903" y="452806"/>
                    <a:pt x="654302" y="454374"/>
                    <a:pt x="653602" y="456109"/>
                  </a:cubicBezTo>
                  <a:lnTo>
                    <a:pt x="649331" y="454475"/>
                  </a:lnTo>
                  <a:lnTo>
                    <a:pt x="645027" y="452840"/>
                  </a:lnTo>
                  <a:lnTo>
                    <a:pt x="640757" y="451205"/>
                  </a:lnTo>
                  <a:cubicBezTo>
                    <a:pt x="611868" y="526245"/>
                    <a:pt x="556338" y="588010"/>
                    <a:pt x="484785" y="624693"/>
                  </a:cubicBezTo>
                  <a:cubicBezTo>
                    <a:pt x="485519" y="626027"/>
                    <a:pt x="486186" y="627428"/>
                    <a:pt x="486820" y="628796"/>
                  </a:cubicBezTo>
                  <a:cubicBezTo>
                    <a:pt x="487454" y="630164"/>
                    <a:pt x="488088" y="631565"/>
                    <a:pt x="488655" y="633000"/>
                  </a:cubicBezTo>
                  <a:cubicBezTo>
                    <a:pt x="489222" y="634435"/>
                    <a:pt x="489556" y="635302"/>
                    <a:pt x="489989" y="636336"/>
                  </a:cubicBezTo>
                  <a:lnTo>
                    <a:pt x="490290" y="637204"/>
                  </a:lnTo>
                  <a:cubicBezTo>
                    <a:pt x="487554" y="638605"/>
                    <a:pt x="484818" y="639973"/>
                    <a:pt x="482049" y="641274"/>
                  </a:cubicBezTo>
                  <a:cubicBezTo>
                    <a:pt x="481549" y="639806"/>
                    <a:pt x="481015" y="638371"/>
                    <a:pt x="480414" y="636937"/>
                  </a:cubicBezTo>
                  <a:cubicBezTo>
                    <a:pt x="480341" y="636730"/>
                    <a:pt x="480251" y="636530"/>
                    <a:pt x="480147" y="636336"/>
                  </a:cubicBezTo>
                  <a:cubicBezTo>
                    <a:pt x="479947" y="635736"/>
                    <a:pt x="479680" y="635169"/>
                    <a:pt x="479447" y="634568"/>
                  </a:cubicBezTo>
                  <a:cubicBezTo>
                    <a:pt x="479213" y="633967"/>
                    <a:pt x="478913" y="633334"/>
                    <a:pt x="478613" y="632733"/>
                  </a:cubicBezTo>
                  <a:cubicBezTo>
                    <a:pt x="477979" y="631332"/>
                    <a:pt x="477312" y="629997"/>
                    <a:pt x="476578" y="628629"/>
                  </a:cubicBezTo>
                  <a:lnTo>
                    <a:pt x="475543" y="626694"/>
                  </a:lnTo>
                  <a:lnTo>
                    <a:pt x="475543" y="626528"/>
                  </a:lnTo>
                  <a:lnTo>
                    <a:pt x="475543" y="626361"/>
                  </a:lnTo>
                  <a:lnTo>
                    <a:pt x="474542" y="624592"/>
                  </a:lnTo>
                  <a:cubicBezTo>
                    <a:pt x="474175" y="624025"/>
                    <a:pt x="473942" y="623592"/>
                    <a:pt x="473608" y="623124"/>
                  </a:cubicBezTo>
                  <a:lnTo>
                    <a:pt x="473074" y="622190"/>
                  </a:lnTo>
                  <a:lnTo>
                    <a:pt x="472074" y="620656"/>
                  </a:lnTo>
                  <a:lnTo>
                    <a:pt x="470772" y="618721"/>
                  </a:lnTo>
                  <a:lnTo>
                    <a:pt x="470305" y="618053"/>
                  </a:lnTo>
                  <a:lnTo>
                    <a:pt x="469038" y="616318"/>
                  </a:lnTo>
                  <a:lnTo>
                    <a:pt x="468837" y="616052"/>
                  </a:lnTo>
                  <a:lnTo>
                    <a:pt x="468103" y="615151"/>
                  </a:lnTo>
                  <a:lnTo>
                    <a:pt x="467469" y="614350"/>
                  </a:lnTo>
                  <a:lnTo>
                    <a:pt x="467469" y="614350"/>
                  </a:lnTo>
                  <a:cubicBezTo>
                    <a:pt x="467189" y="613966"/>
                    <a:pt x="466889" y="613599"/>
                    <a:pt x="466569" y="613249"/>
                  </a:cubicBezTo>
                  <a:cubicBezTo>
                    <a:pt x="465535" y="611981"/>
                    <a:pt x="464467" y="610780"/>
                    <a:pt x="463399" y="609579"/>
                  </a:cubicBezTo>
                  <a:lnTo>
                    <a:pt x="462131" y="608211"/>
                  </a:lnTo>
                  <a:lnTo>
                    <a:pt x="461464" y="607544"/>
                  </a:lnTo>
                  <a:lnTo>
                    <a:pt x="461030" y="607077"/>
                  </a:lnTo>
                  <a:lnTo>
                    <a:pt x="460797" y="606843"/>
                  </a:lnTo>
                  <a:lnTo>
                    <a:pt x="460563" y="606610"/>
                  </a:lnTo>
                  <a:lnTo>
                    <a:pt x="460563" y="606610"/>
                  </a:lnTo>
                  <a:lnTo>
                    <a:pt x="460563" y="606610"/>
                  </a:lnTo>
                  <a:lnTo>
                    <a:pt x="458862" y="604942"/>
                  </a:lnTo>
                  <a:lnTo>
                    <a:pt x="458862" y="604942"/>
                  </a:lnTo>
                  <a:lnTo>
                    <a:pt x="457961" y="604008"/>
                  </a:lnTo>
                  <a:cubicBezTo>
                    <a:pt x="457654" y="603691"/>
                    <a:pt x="457330" y="603390"/>
                    <a:pt x="456994" y="603107"/>
                  </a:cubicBezTo>
                  <a:lnTo>
                    <a:pt x="456760" y="602873"/>
                  </a:lnTo>
                  <a:lnTo>
                    <a:pt x="455893" y="602139"/>
                  </a:lnTo>
                  <a:lnTo>
                    <a:pt x="455893" y="602139"/>
                  </a:lnTo>
                  <a:lnTo>
                    <a:pt x="455893" y="602139"/>
                  </a:lnTo>
                  <a:lnTo>
                    <a:pt x="454491" y="600938"/>
                  </a:lnTo>
                  <a:cubicBezTo>
                    <a:pt x="453991" y="600571"/>
                    <a:pt x="453557" y="600137"/>
                    <a:pt x="453023" y="599770"/>
                  </a:cubicBezTo>
                  <a:cubicBezTo>
                    <a:pt x="452489" y="599403"/>
                    <a:pt x="452123" y="599003"/>
                    <a:pt x="451589" y="598636"/>
                  </a:cubicBezTo>
                  <a:lnTo>
                    <a:pt x="451322" y="598436"/>
                  </a:lnTo>
                  <a:lnTo>
                    <a:pt x="451322" y="598436"/>
                  </a:lnTo>
                  <a:lnTo>
                    <a:pt x="451322" y="598436"/>
                  </a:lnTo>
                  <a:lnTo>
                    <a:pt x="451322" y="598436"/>
                  </a:lnTo>
                  <a:lnTo>
                    <a:pt x="451322" y="598436"/>
                  </a:lnTo>
                  <a:lnTo>
                    <a:pt x="450021" y="597535"/>
                  </a:lnTo>
                  <a:lnTo>
                    <a:pt x="448786" y="596601"/>
                  </a:lnTo>
                  <a:lnTo>
                    <a:pt x="448586" y="596601"/>
                  </a:lnTo>
                  <a:lnTo>
                    <a:pt x="447885" y="596134"/>
                  </a:lnTo>
                  <a:lnTo>
                    <a:pt x="447885" y="596134"/>
                  </a:lnTo>
                  <a:cubicBezTo>
                    <a:pt x="447522" y="595860"/>
                    <a:pt x="447141" y="595603"/>
                    <a:pt x="446751" y="595366"/>
                  </a:cubicBezTo>
                  <a:lnTo>
                    <a:pt x="445016" y="594232"/>
                  </a:lnTo>
                  <a:lnTo>
                    <a:pt x="443248" y="593165"/>
                  </a:lnTo>
                  <a:lnTo>
                    <a:pt x="443248" y="593165"/>
                  </a:lnTo>
                  <a:lnTo>
                    <a:pt x="441480" y="592130"/>
                  </a:lnTo>
                  <a:lnTo>
                    <a:pt x="441480" y="592130"/>
                  </a:lnTo>
                  <a:lnTo>
                    <a:pt x="439745" y="591196"/>
                  </a:lnTo>
                  <a:lnTo>
                    <a:pt x="439745" y="591196"/>
                  </a:lnTo>
                  <a:lnTo>
                    <a:pt x="437910" y="590295"/>
                  </a:lnTo>
                  <a:lnTo>
                    <a:pt x="437910" y="590295"/>
                  </a:lnTo>
                  <a:lnTo>
                    <a:pt x="437176" y="589928"/>
                  </a:lnTo>
                  <a:lnTo>
                    <a:pt x="437176" y="589928"/>
                  </a:lnTo>
                  <a:lnTo>
                    <a:pt x="436776" y="589728"/>
                  </a:lnTo>
                  <a:lnTo>
                    <a:pt x="435374" y="589061"/>
                  </a:lnTo>
                  <a:lnTo>
                    <a:pt x="433873" y="588394"/>
                  </a:lnTo>
                  <a:lnTo>
                    <a:pt x="433272" y="588127"/>
                  </a:lnTo>
                  <a:lnTo>
                    <a:pt x="432172" y="587660"/>
                  </a:lnTo>
                  <a:lnTo>
                    <a:pt x="432005" y="587660"/>
                  </a:lnTo>
                  <a:cubicBezTo>
                    <a:pt x="431517" y="587429"/>
                    <a:pt x="431014" y="587229"/>
                    <a:pt x="430503" y="587059"/>
                  </a:cubicBezTo>
                  <a:cubicBezTo>
                    <a:pt x="429769" y="586725"/>
                    <a:pt x="428969" y="586459"/>
                    <a:pt x="428201" y="586125"/>
                  </a:cubicBezTo>
                  <a:cubicBezTo>
                    <a:pt x="427434" y="585791"/>
                    <a:pt x="426934" y="585658"/>
                    <a:pt x="426266" y="585424"/>
                  </a:cubicBezTo>
                  <a:lnTo>
                    <a:pt x="425466" y="585157"/>
                  </a:lnTo>
                  <a:lnTo>
                    <a:pt x="423731" y="584624"/>
                  </a:lnTo>
                  <a:lnTo>
                    <a:pt x="423063" y="584423"/>
                  </a:lnTo>
                  <a:lnTo>
                    <a:pt x="422429" y="584223"/>
                  </a:lnTo>
                  <a:lnTo>
                    <a:pt x="420761" y="583756"/>
                  </a:lnTo>
                  <a:lnTo>
                    <a:pt x="420761" y="583756"/>
                  </a:lnTo>
                  <a:lnTo>
                    <a:pt x="419327" y="583389"/>
                  </a:lnTo>
                  <a:lnTo>
                    <a:pt x="417892" y="583022"/>
                  </a:lnTo>
                  <a:lnTo>
                    <a:pt x="417225" y="583022"/>
                  </a:lnTo>
                  <a:lnTo>
                    <a:pt x="417225" y="583022"/>
                  </a:lnTo>
                  <a:lnTo>
                    <a:pt x="416224" y="582789"/>
                  </a:lnTo>
                  <a:lnTo>
                    <a:pt x="414656" y="582488"/>
                  </a:lnTo>
                  <a:lnTo>
                    <a:pt x="414656" y="582488"/>
                  </a:lnTo>
                  <a:lnTo>
                    <a:pt x="413221" y="582221"/>
                  </a:lnTo>
                  <a:lnTo>
                    <a:pt x="411586" y="581955"/>
                  </a:lnTo>
                  <a:lnTo>
                    <a:pt x="410052" y="581721"/>
                  </a:lnTo>
                  <a:lnTo>
                    <a:pt x="408751" y="581521"/>
                  </a:lnTo>
                  <a:lnTo>
                    <a:pt x="406649" y="581521"/>
                  </a:lnTo>
                  <a:lnTo>
                    <a:pt x="405848" y="581521"/>
                  </a:lnTo>
                  <a:lnTo>
                    <a:pt x="404447" y="581354"/>
                  </a:lnTo>
                  <a:lnTo>
                    <a:pt x="402946" y="581354"/>
                  </a:lnTo>
                  <a:lnTo>
                    <a:pt x="402011" y="581354"/>
                  </a:lnTo>
                  <a:lnTo>
                    <a:pt x="401111" y="581354"/>
                  </a:lnTo>
                  <a:lnTo>
                    <a:pt x="399943" y="581354"/>
                  </a:lnTo>
                  <a:lnTo>
                    <a:pt x="398408" y="581354"/>
                  </a:lnTo>
                  <a:lnTo>
                    <a:pt x="395072" y="581354"/>
                  </a:lnTo>
                  <a:cubicBezTo>
                    <a:pt x="389827" y="581347"/>
                    <a:pt x="384592" y="581794"/>
                    <a:pt x="379425" y="582689"/>
                  </a:cubicBezTo>
                  <a:lnTo>
                    <a:pt x="377123" y="583122"/>
                  </a:lnTo>
                  <a:lnTo>
                    <a:pt x="375554" y="583456"/>
                  </a:lnTo>
                  <a:lnTo>
                    <a:pt x="373953" y="583456"/>
                  </a:lnTo>
                  <a:lnTo>
                    <a:pt x="372118" y="583923"/>
                  </a:lnTo>
                  <a:lnTo>
                    <a:pt x="371351" y="584123"/>
                  </a:lnTo>
                  <a:lnTo>
                    <a:pt x="371117" y="584123"/>
                  </a:lnTo>
                  <a:lnTo>
                    <a:pt x="369916" y="584423"/>
                  </a:lnTo>
                  <a:lnTo>
                    <a:pt x="369115" y="584657"/>
                  </a:lnTo>
                  <a:lnTo>
                    <a:pt x="369115" y="584657"/>
                  </a:lnTo>
                  <a:lnTo>
                    <a:pt x="369115" y="584657"/>
                  </a:lnTo>
                  <a:lnTo>
                    <a:pt x="368482" y="584857"/>
                  </a:lnTo>
                  <a:lnTo>
                    <a:pt x="367714" y="585091"/>
                  </a:lnTo>
                  <a:lnTo>
                    <a:pt x="367147" y="585257"/>
                  </a:lnTo>
                  <a:lnTo>
                    <a:pt x="365412" y="585825"/>
                  </a:lnTo>
                  <a:lnTo>
                    <a:pt x="364311" y="586225"/>
                  </a:lnTo>
                  <a:lnTo>
                    <a:pt x="362943" y="586725"/>
                  </a:lnTo>
                  <a:lnTo>
                    <a:pt x="362443" y="586926"/>
                  </a:lnTo>
                  <a:lnTo>
                    <a:pt x="360308" y="587760"/>
                  </a:lnTo>
                  <a:lnTo>
                    <a:pt x="360308" y="587760"/>
                  </a:lnTo>
                  <a:lnTo>
                    <a:pt x="358039" y="588761"/>
                  </a:lnTo>
                  <a:lnTo>
                    <a:pt x="355770" y="589795"/>
                  </a:lnTo>
                  <a:lnTo>
                    <a:pt x="353535" y="590896"/>
                  </a:lnTo>
                  <a:lnTo>
                    <a:pt x="351700" y="591830"/>
                  </a:lnTo>
                  <a:lnTo>
                    <a:pt x="351700" y="591830"/>
                  </a:lnTo>
                  <a:lnTo>
                    <a:pt x="351033" y="592197"/>
                  </a:lnTo>
                  <a:cubicBezTo>
                    <a:pt x="349865" y="592831"/>
                    <a:pt x="348731" y="593498"/>
                    <a:pt x="347696" y="594199"/>
                  </a:cubicBezTo>
                  <a:lnTo>
                    <a:pt x="346929" y="594632"/>
                  </a:lnTo>
                  <a:lnTo>
                    <a:pt x="346929" y="594632"/>
                  </a:lnTo>
                  <a:lnTo>
                    <a:pt x="345428" y="595567"/>
                  </a:lnTo>
                  <a:lnTo>
                    <a:pt x="345194" y="595567"/>
                  </a:lnTo>
                  <a:lnTo>
                    <a:pt x="343359" y="596834"/>
                  </a:lnTo>
                  <a:lnTo>
                    <a:pt x="343359" y="596834"/>
                  </a:lnTo>
                  <a:cubicBezTo>
                    <a:pt x="342825" y="597201"/>
                    <a:pt x="342292" y="597568"/>
                    <a:pt x="341791" y="597969"/>
                  </a:cubicBezTo>
                  <a:lnTo>
                    <a:pt x="341558" y="598136"/>
                  </a:lnTo>
                  <a:lnTo>
                    <a:pt x="341558" y="598136"/>
                  </a:lnTo>
                  <a:cubicBezTo>
                    <a:pt x="341181" y="598372"/>
                    <a:pt x="340824" y="598639"/>
                    <a:pt x="340490" y="598936"/>
                  </a:cubicBezTo>
                  <a:lnTo>
                    <a:pt x="340290" y="598936"/>
                  </a:lnTo>
                  <a:lnTo>
                    <a:pt x="339356" y="599637"/>
                  </a:lnTo>
                  <a:lnTo>
                    <a:pt x="339356" y="599637"/>
                  </a:lnTo>
                  <a:lnTo>
                    <a:pt x="339055" y="599837"/>
                  </a:lnTo>
                  <a:cubicBezTo>
                    <a:pt x="338622" y="600204"/>
                    <a:pt x="338121" y="600538"/>
                    <a:pt x="337721" y="600905"/>
                  </a:cubicBezTo>
                  <a:lnTo>
                    <a:pt x="337287" y="601272"/>
                  </a:lnTo>
                  <a:lnTo>
                    <a:pt x="336820" y="601672"/>
                  </a:lnTo>
                  <a:lnTo>
                    <a:pt x="335586" y="602706"/>
                  </a:lnTo>
                  <a:lnTo>
                    <a:pt x="335152" y="603107"/>
                  </a:lnTo>
                  <a:lnTo>
                    <a:pt x="333918" y="604208"/>
                  </a:lnTo>
                  <a:lnTo>
                    <a:pt x="333651" y="604475"/>
                  </a:lnTo>
                  <a:cubicBezTo>
                    <a:pt x="333390" y="604678"/>
                    <a:pt x="333147" y="604902"/>
                    <a:pt x="332917" y="605142"/>
                  </a:cubicBezTo>
                  <a:lnTo>
                    <a:pt x="332917" y="605142"/>
                  </a:lnTo>
                  <a:lnTo>
                    <a:pt x="331849" y="606176"/>
                  </a:lnTo>
                  <a:lnTo>
                    <a:pt x="331182" y="606810"/>
                  </a:lnTo>
                  <a:lnTo>
                    <a:pt x="330414" y="607577"/>
                  </a:lnTo>
                  <a:lnTo>
                    <a:pt x="329680" y="608378"/>
                  </a:lnTo>
                  <a:cubicBezTo>
                    <a:pt x="329080" y="608979"/>
                    <a:pt x="328479" y="609612"/>
                    <a:pt x="327912" y="610280"/>
                  </a:cubicBezTo>
                  <a:lnTo>
                    <a:pt x="327912" y="610280"/>
                  </a:lnTo>
                  <a:cubicBezTo>
                    <a:pt x="327445" y="610780"/>
                    <a:pt x="326978" y="611281"/>
                    <a:pt x="326578" y="611781"/>
                  </a:cubicBezTo>
                  <a:cubicBezTo>
                    <a:pt x="326177" y="612281"/>
                    <a:pt x="325643" y="612849"/>
                    <a:pt x="325210" y="613349"/>
                  </a:cubicBezTo>
                  <a:lnTo>
                    <a:pt x="324843" y="613816"/>
                  </a:lnTo>
                  <a:lnTo>
                    <a:pt x="323575" y="615418"/>
                  </a:lnTo>
                  <a:cubicBezTo>
                    <a:pt x="323241" y="615818"/>
                    <a:pt x="322941" y="616218"/>
                    <a:pt x="322641" y="616652"/>
                  </a:cubicBezTo>
                  <a:cubicBezTo>
                    <a:pt x="322340" y="617086"/>
                    <a:pt x="321874" y="617653"/>
                    <a:pt x="321506" y="618187"/>
                  </a:cubicBezTo>
                  <a:lnTo>
                    <a:pt x="321506" y="618420"/>
                  </a:lnTo>
                  <a:cubicBezTo>
                    <a:pt x="321139" y="618954"/>
                    <a:pt x="320739" y="619488"/>
                    <a:pt x="320406" y="620022"/>
                  </a:cubicBezTo>
                  <a:lnTo>
                    <a:pt x="319305" y="621623"/>
                  </a:lnTo>
                  <a:lnTo>
                    <a:pt x="318104" y="623525"/>
                  </a:lnTo>
                  <a:lnTo>
                    <a:pt x="318104" y="623525"/>
                  </a:lnTo>
                  <a:cubicBezTo>
                    <a:pt x="317470" y="624526"/>
                    <a:pt x="316869" y="625560"/>
                    <a:pt x="316268" y="626594"/>
                  </a:cubicBezTo>
                  <a:cubicBezTo>
                    <a:pt x="315968" y="627095"/>
                    <a:pt x="315701" y="627628"/>
                    <a:pt x="315401" y="628162"/>
                  </a:cubicBezTo>
                  <a:lnTo>
                    <a:pt x="315101" y="628696"/>
                  </a:lnTo>
                  <a:cubicBezTo>
                    <a:pt x="314901" y="629130"/>
                    <a:pt x="314667" y="629563"/>
                    <a:pt x="314433" y="629997"/>
                  </a:cubicBezTo>
                  <a:cubicBezTo>
                    <a:pt x="314173" y="630461"/>
                    <a:pt x="313940" y="630941"/>
                    <a:pt x="313733" y="631432"/>
                  </a:cubicBezTo>
                  <a:cubicBezTo>
                    <a:pt x="313499" y="631932"/>
                    <a:pt x="313299" y="632333"/>
                    <a:pt x="313066" y="632766"/>
                  </a:cubicBezTo>
                  <a:lnTo>
                    <a:pt x="313066" y="632766"/>
                  </a:lnTo>
                  <a:lnTo>
                    <a:pt x="313066" y="632766"/>
                  </a:lnTo>
                  <a:cubicBezTo>
                    <a:pt x="312532" y="633934"/>
                    <a:pt x="311998" y="635102"/>
                    <a:pt x="311498" y="636303"/>
                  </a:cubicBezTo>
                  <a:lnTo>
                    <a:pt x="311498" y="636303"/>
                  </a:lnTo>
                  <a:lnTo>
                    <a:pt x="311498" y="636303"/>
                  </a:lnTo>
                  <a:lnTo>
                    <a:pt x="311498" y="636470"/>
                  </a:lnTo>
                  <a:lnTo>
                    <a:pt x="311498" y="636470"/>
                  </a:lnTo>
                  <a:cubicBezTo>
                    <a:pt x="311131" y="637371"/>
                    <a:pt x="310730" y="638371"/>
                    <a:pt x="310397" y="639339"/>
                  </a:cubicBezTo>
                  <a:cubicBezTo>
                    <a:pt x="310397" y="639339"/>
                    <a:pt x="310397" y="639539"/>
                    <a:pt x="310397" y="639672"/>
                  </a:cubicBezTo>
                  <a:cubicBezTo>
                    <a:pt x="310397" y="639806"/>
                    <a:pt x="310397" y="639906"/>
                    <a:pt x="310397" y="640039"/>
                  </a:cubicBezTo>
                  <a:lnTo>
                    <a:pt x="310130" y="640707"/>
                  </a:lnTo>
                  <a:cubicBezTo>
                    <a:pt x="310130" y="640940"/>
                    <a:pt x="309963" y="641174"/>
                    <a:pt x="309896" y="641374"/>
                  </a:cubicBezTo>
                  <a:cubicBezTo>
                    <a:pt x="309829" y="641574"/>
                    <a:pt x="309596" y="642241"/>
                    <a:pt x="309462" y="642675"/>
                  </a:cubicBezTo>
                  <a:lnTo>
                    <a:pt x="309462" y="642675"/>
                  </a:lnTo>
                  <a:cubicBezTo>
                    <a:pt x="309462" y="643142"/>
                    <a:pt x="309162" y="643576"/>
                    <a:pt x="308995" y="644110"/>
                  </a:cubicBezTo>
                  <a:lnTo>
                    <a:pt x="308729" y="645011"/>
                  </a:lnTo>
                  <a:lnTo>
                    <a:pt x="308328" y="646378"/>
                  </a:lnTo>
                  <a:cubicBezTo>
                    <a:pt x="308328" y="646812"/>
                    <a:pt x="308028" y="647513"/>
                    <a:pt x="307861" y="648080"/>
                  </a:cubicBezTo>
                  <a:cubicBezTo>
                    <a:pt x="307694" y="648647"/>
                    <a:pt x="307561" y="649248"/>
                    <a:pt x="307427" y="649815"/>
                  </a:cubicBezTo>
                  <a:lnTo>
                    <a:pt x="307427" y="649815"/>
                  </a:lnTo>
                  <a:lnTo>
                    <a:pt x="307027" y="651550"/>
                  </a:lnTo>
                  <a:cubicBezTo>
                    <a:pt x="307027" y="652117"/>
                    <a:pt x="306827" y="652517"/>
                    <a:pt x="306727" y="653018"/>
                  </a:cubicBezTo>
                  <a:cubicBezTo>
                    <a:pt x="306627" y="653518"/>
                    <a:pt x="306526" y="653985"/>
                    <a:pt x="306460" y="654486"/>
                  </a:cubicBezTo>
                  <a:cubicBezTo>
                    <a:pt x="306393" y="654986"/>
                    <a:pt x="306460" y="654653"/>
                    <a:pt x="306460" y="654719"/>
                  </a:cubicBezTo>
                  <a:lnTo>
                    <a:pt x="306160" y="656554"/>
                  </a:lnTo>
                  <a:cubicBezTo>
                    <a:pt x="306160" y="657322"/>
                    <a:pt x="305893" y="658089"/>
                    <a:pt x="305793" y="658856"/>
                  </a:cubicBezTo>
                  <a:cubicBezTo>
                    <a:pt x="305592" y="660358"/>
                    <a:pt x="305425" y="661892"/>
                    <a:pt x="305292" y="663427"/>
                  </a:cubicBezTo>
                  <a:cubicBezTo>
                    <a:pt x="305159" y="664962"/>
                    <a:pt x="305058" y="666496"/>
                    <a:pt x="305025" y="668031"/>
                  </a:cubicBezTo>
                  <a:cubicBezTo>
                    <a:pt x="304992" y="669566"/>
                    <a:pt x="305025" y="670300"/>
                    <a:pt x="305025" y="671367"/>
                  </a:cubicBezTo>
                  <a:lnTo>
                    <a:pt x="305025" y="671834"/>
                  </a:lnTo>
                  <a:cubicBezTo>
                    <a:pt x="301956" y="671534"/>
                    <a:pt x="298886" y="671201"/>
                    <a:pt x="295850" y="670834"/>
                  </a:cubicBezTo>
                  <a:lnTo>
                    <a:pt x="295850" y="670834"/>
                  </a:lnTo>
                  <a:cubicBezTo>
                    <a:pt x="295850" y="669332"/>
                    <a:pt x="295850" y="667864"/>
                    <a:pt x="295850" y="666363"/>
                  </a:cubicBezTo>
                  <a:cubicBezTo>
                    <a:pt x="295850" y="664862"/>
                    <a:pt x="296017" y="663294"/>
                    <a:pt x="296151" y="661792"/>
                  </a:cubicBezTo>
                  <a:cubicBezTo>
                    <a:pt x="199411" y="650128"/>
                    <a:pt x="112814" y="596200"/>
                    <a:pt x="59674" y="514528"/>
                  </a:cubicBezTo>
                  <a:cubicBezTo>
                    <a:pt x="58466" y="515462"/>
                    <a:pt x="57208" y="516333"/>
                    <a:pt x="55904" y="517130"/>
                  </a:cubicBezTo>
                  <a:cubicBezTo>
                    <a:pt x="54636" y="517964"/>
                    <a:pt x="53335" y="518765"/>
                    <a:pt x="51967" y="519532"/>
                  </a:cubicBezTo>
                  <a:cubicBezTo>
                    <a:pt x="50299" y="516963"/>
                    <a:pt x="48631" y="514394"/>
                    <a:pt x="47063" y="511759"/>
                  </a:cubicBezTo>
                  <a:cubicBezTo>
                    <a:pt x="48397" y="511025"/>
                    <a:pt x="49732" y="510224"/>
                    <a:pt x="51000" y="509390"/>
                  </a:cubicBezTo>
                  <a:cubicBezTo>
                    <a:pt x="52267" y="508556"/>
                    <a:pt x="53535" y="507688"/>
                    <a:pt x="54770" y="506754"/>
                  </a:cubicBezTo>
                  <a:cubicBezTo>
                    <a:pt x="56004" y="505820"/>
                    <a:pt x="57205" y="504886"/>
                    <a:pt x="58373" y="503852"/>
                  </a:cubicBezTo>
                  <a:lnTo>
                    <a:pt x="60341" y="502084"/>
                  </a:lnTo>
                  <a:lnTo>
                    <a:pt x="61509" y="501016"/>
                  </a:lnTo>
                  <a:lnTo>
                    <a:pt x="61509" y="501016"/>
                  </a:lnTo>
                  <a:lnTo>
                    <a:pt x="62643" y="499848"/>
                  </a:lnTo>
                  <a:lnTo>
                    <a:pt x="63477" y="498981"/>
                  </a:lnTo>
                  <a:lnTo>
                    <a:pt x="63878" y="498547"/>
                  </a:lnTo>
                  <a:lnTo>
                    <a:pt x="64178" y="498247"/>
                  </a:lnTo>
                  <a:lnTo>
                    <a:pt x="64178" y="498247"/>
                  </a:lnTo>
                  <a:lnTo>
                    <a:pt x="64912" y="497446"/>
                  </a:lnTo>
                  <a:lnTo>
                    <a:pt x="64912" y="497446"/>
                  </a:lnTo>
                  <a:lnTo>
                    <a:pt x="64912" y="497446"/>
                  </a:lnTo>
                  <a:lnTo>
                    <a:pt x="64912" y="497446"/>
                  </a:lnTo>
                  <a:lnTo>
                    <a:pt x="64912" y="497446"/>
                  </a:lnTo>
                  <a:lnTo>
                    <a:pt x="64912" y="497246"/>
                  </a:lnTo>
                  <a:lnTo>
                    <a:pt x="65112" y="497012"/>
                  </a:lnTo>
                  <a:lnTo>
                    <a:pt x="65112" y="497012"/>
                  </a:lnTo>
                  <a:lnTo>
                    <a:pt x="65746" y="496312"/>
                  </a:lnTo>
                  <a:lnTo>
                    <a:pt x="66346" y="495578"/>
                  </a:lnTo>
                  <a:lnTo>
                    <a:pt x="66914" y="494844"/>
                  </a:lnTo>
                  <a:lnTo>
                    <a:pt x="66914" y="494844"/>
                  </a:lnTo>
                  <a:lnTo>
                    <a:pt x="67581" y="494010"/>
                  </a:lnTo>
                  <a:lnTo>
                    <a:pt x="67881" y="493576"/>
                  </a:lnTo>
                  <a:cubicBezTo>
                    <a:pt x="67991" y="493449"/>
                    <a:pt x="68091" y="493316"/>
                    <a:pt x="68181" y="493176"/>
                  </a:cubicBezTo>
                  <a:lnTo>
                    <a:pt x="68181" y="492975"/>
                  </a:lnTo>
                  <a:lnTo>
                    <a:pt x="69683" y="491674"/>
                  </a:lnTo>
                  <a:lnTo>
                    <a:pt x="69983" y="491274"/>
                  </a:lnTo>
                  <a:lnTo>
                    <a:pt x="70417" y="490673"/>
                  </a:lnTo>
                  <a:lnTo>
                    <a:pt x="70817" y="490073"/>
                  </a:lnTo>
                  <a:cubicBezTo>
                    <a:pt x="71251" y="489406"/>
                    <a:pt x="71718" y="488738"/>
                    <a:pt x="72085" y="488071"/>
                  </a:cubicBezTo>
                  <a:cubicBezTo>
                    <a:pt x="72452" y="487404"/>
                    <a:pt x="72485" y="487471"/>
                    <a:pt x="72652" y="487170"/>
                  </a:cubicBezTo>
                  <a:lnTo>
                    <a:pt x="72652" y="487003"/>
                  </a:lnTo>
                  <a:lnTo>
                    <a:pt x="72652" y="487003"/>
                  </a:lnTo>
                  <a:cubicBezTo>
                    <a:pt x="72742" y="486867"/>
                    <a:pt x="72822" y="486720"/>
                    <a:pt x="72886" y="486570"/>
                  </a:cubicBezTo>
                  <a:cubicBezTo>
                    <a:pt x="73119" y="486236"/>
                    <a:pt x="73286" y="485902"/>
                    <a:pt x="73486" y="485569"/>
                  </a:cubicBezTo>
                  <a:lnTo>
                    <a:pt x="73720" y="485168"/>
                  </a:lnTo>
                  <a:lnTo>
                    <a:pt x="74253" y="484168"/>
                  </a:lnTo>
                  <a:lnTo>
                    <a:pt x="74754" y="483200"/>
                  </a:lnTo>
                  <a:lnTo>
                    <a:pt x="75154" y="482399"/>
                  </a:lnTo>
                  <a:lnTo>
                    <a:pt x="75154" y="482199"/>
                  </a:lnTo>
                  <a:lnTo>
                    <a:pt x="75154" y="481966"/>
                  </a:lnTo>
                  <a:cubicBezTo>
                    <a:pt x="75141" y="481842"/>
                    <a:pt x="75141" y="481722"/>
                    <a:pt x="75154" y="481599"/>
                  </a:cubicBezTo>
                  <a:cubicBezTo>
                    <a:pt x="75355" y="481198"/>
                    <a:pt x="75555" y="480698"/>
                    <a:pt x="75755" y="480297"/>
                  </a:cubicBezTo>
                  <a:lnTo>
                    <a:pt x="76389" y="478896"/>
                  </a:lnTo>
                  <a:lnTo>
                    <a:pt x="76956" y="477495"/>
                  </a:lnTo>
                  <a:lnTo>
                    <a:pt x="76956" y="477495"/>
                  </a:lnTo>
                  <a:lnTo>
                    <a:pt x="77256" y="476728"/>
                  </a:lnTo>
                  <a:cubicBezTo>
                    <a:pt x="77423" y="476294"/>
                    <a:pt x="77590" y="475894"/>
                    <a:pt x="77723" y="475427"/>
                  </a:cubicBezTo>
                  <a:lnTo>
                    <a:pt x="77723" y="475427"/>
                  </a:lnTo>
                  <a:lnTo>
                    <a:pt x="77723" y="475427"/>
                  </a:lnTo>
                  <a:lnTo>
                    <a:pt x="77723" y="475427"/>
                  </a:lnTo>
                  <a:lnTo>
                    <a:pt x="77723" y="475427"/>
                  </a:lnTo>
                  <a:cubicBezTo>
                    <a:pt x="77737" y="475293"/>
                    <a:pt x="77737" y="475160"/>
                    <a:pt x="77723" y="475026"/>
                  </a:cubicBezTo>
                  <a:cubicBezTo>
                    <a:pt x="77723" y="474659"/>
                    <a:pt x="78024" y="474225"/>
                    <a:pt x="78124" y="473825"/>
                  </a:cubicBezTo>
                  <a:cubicBezTo>
                    <a:pt x="78224" y="473425"/>
                    <a:pt x="78357" y="473191"/>
                    <a:pt x="78457" y="472858"/>
                  </a:cubicBezTo>
                  <a:lnTo>
                    <a:pt x="78457" y="472557"/>
                  </a:lnTo>
                  <a:lnTo>
                    <a:pt x="78457" y="472390"/>
                  </a:lnTo>
                  <a:cubicBezTo>
                    <a:pt x="78457" y="472023"/>
                    <a:pt x="78691" y="471623"/>
                    <a:pt x="78824" y="471223"/>
                  </a:cubicBezTo>
                  <a:cubicBezTo>
                    <a:pt x="78958" y="470822"/>
                    <a:pt x="78824" y="470522"/>
                    <a:pt x="79091" y="470155"/>
                  </a:cubicBezTo>
                  <a:cubicBezTo>
                    <a:pt x="79358" y="469788"/>
                    <a:pt x="79325" y="469354"/>
                    <a:pt x="79425" y="468954"/>
                  </a:cubicBezTo>
                  <a:cubicBezTo>
                    <a:pt x="79525" y="468554"/>
                    <a:pt x="79425" y="468954"/>
                    <a:pt x="79425" y="468787"/>
                  </a:cubicBezTo>
                  <a:lnTo>
                    <a:pt x="79425" y="468787"/>
                  </a:lnTo>
                  <a:lnTo>
                    <a:pt x="79425" y="468787"/>
                  </a:lnTo>
                  <a:cubicBezTo>
                    <a:pt x="79591" y="468187"/>
                    <a:pt x="79725" y="467553"/>
                    <a:pt x="79858" y="466952"/>
                  </a:cubicBezTo>
                  <a:cubicBezTo>
                    <a:pt x="79992" y="466352"/>
                    <a:pt x="80125" y="465751"/>
                    <a:pt x="80225" y="465117"/>
                  </a:cubicBezTo>
                  <a:lnTo>
                    <a:pt x="80225" y="465117"/>
                  </a:lnTo>
                  <a:cubicBezTo>
                    <a:pt x="80219" y="464984"/>
                    <a:pt x="80219" y="464850"/>
                    <a:pt x="80225" y="464717"/>
                  </a:cubicBezTo>
                  <a:lnTo>
                    <a:pt x="80225" y="464717"/>
                  </a:lnTo>
                  <a:cubicBezTo>
                    <a:pt x="80225" y="464417"/>
                    <a:pt x="80225" y="464116"/>
                    <a:pt x="80392" y="463783"/>
                  </a:cubicBezTo>
                  <a:lnTo>
                    <a:pt x="80392" y="463616"/>
                  </a:lnTo>
                  <a:cubicBezTo>
                    <a:pt x="80392" y="463149"/>
                    <a:pt x="80392" y="462648"/>
                    <a:pt x="80593" y="462148"/>
                  </a:cubicBezTo>
                  <a:cubicBezTo>
                    <a:pt x="80793" y="461648"/>
                    <a:pt x="80793" y="460880"/>
                    <a:pt x="80859" y="460246"/>
                  </a:cubicBezTo>
                  <a:cubicBezTo>
                    <a:pt x="80926" y="459612"/>
                    <a:pt x="80859" y="459145"/>
                    <a:pt x="80859" y="458578"/>
                  </a:cubicBezTo>
                  <a:cubicBezTo>
                    <a:pt x="80859" y="458011"/>
                    <a:pt x="80859" y="457844"/>
                    <a:pt x="80859" y="457477"/>
                  </a:cubicBezTo>
                  <a:cubicBezTo>
                    <a:pt x="80859" y="457110"/>
                    <a:pt x="80859" y="456877"/>
                    <a:pt x="80859" y="456543"/>
                  </a:cubicBezTo>
                  <a:cubicBezTo>
                    <a:pt x="80859" y="456209"/>
                    <a:pt x="80859" y="455309"/>
                    <a:pt x="80859" y="454641"/>
                  </a:cubicBezTo>
                  <a:lnTo>
                    <a:pt x="80859" y="448302"/>
                  </a:lnTo>
                  <a:cubicBezTo>
                    <a:pt x="80876" y="448036"/>
                    <a:pt x="80876" y="447769"/>
                    <a:pt x="80859" y="447502"/>
                  </a:cubicBezTo>
                  <a:cubicBezTo>
                    <a:pt x="80896" y="446891"/>
                    <a:pt x="80896" y="446277"/>
                    <a:pt x="80859" y="445667"/>
                  </a:cubicBezTo>
                  <a:lnTo>
                    <a:pt x="80859" y="445366"/>
                  </a:lnTo>
                  <a:cubicBezTo>
                    <a:pt x="80859" y="444866"/>
                    <a:pt x="80859" y="444366"/>
                    <a:pt x="80859" y="443832"/>
                  </a:cubicBezTo>
                  <a:cubicBezTo>
                    <a:pt x="80876" y="443555"/>
                    <a:pt x="80876" y="443275"/>
                    <a:pt x="80859" y="442998"/>
                  </a:cubicBezTo>
                  <a:lnTo>
                    <a:pt x="80859" y="442531"/>
                  </a:lnTo>
                  <a:cubicBezTo>
                    <a:pt x="80859" y="442064"/>
                    <a:pt x="80859" y="441596"/>
                    <a:pt x="80659" y="441196"/>
                  </a:cubicBezTo>
                  <a:cubicBezTo>
                    <a:pt x="80679" y="441039"/>
                    <a:pt x="80679" y="440882"/>
                    <a:pt x="80659" y="440729"/>
                  </a:cubicBezTo>
                  <a:cubicBezTo>
                    <a:pt x="80659" y="440395"/>
                    <a:pt x="80659" y="440062"/>
                    <a:pt x="80659" y="439728"/>
                  </a:cubicBezTo>
                  <a:cubicBezTo>
                    <a:pt x="80679" y="439551"/>
                    <a:pt x="80679" y="439371"/>
                    <a:pt x="80659" y="439194"/>
                  </a:cubicBezTo>
                  <a:cubicBezTo>
                    <a:pt x="80659" y="438560"/>
                    <a:pt x="80426" y="437960"/>
                    <a:pt x="80292" y="437359"/>
                  </a:cubicBezTo>
                  <a:lnTo>
                    <a:pt x="80092" y="436358"/>
                  </a:lnTo>
                  <a:lnTo>
                    <a:pt x="80092" y="436358"/>
                  </a:lnTo>
                  <a:lnTo>
                    <a:pt x="80092" y="436092"/>
                  </a:lnTo>
                  <a:lnTo>
                    <a:pt x="80092" y="435424"/>
                  </a:lnTo>
                  <a:lnTo>
                    <a:pt x="80092" y="435424"/>
                  </a:lnTo>
                  <a:lnTo>
                    <a:pt x="79325" y="432555"/>
                  </a:lnTo>
                  <a:cubicBezTo>
                    <a:pt x="79325" y="432121"/>
                    <a:pt x="79058" y="431721"/>
                    <a:pt x="78958" y="431321"/>
                  </a:cubicBezTo>
                  <a:lnTo>
                    <a:pt x="78491" y="429919"/>
                  </a:lnTo>
                  <a:lnTo>
                    <a:pt x="78024" y="428551"/>
                  </a:lnTo>
                  <a:cubicBezTo>
                    <a:pt x="77590" y="427350"/>
                    <a:pt x="77089" y="426183"/>
                    <a:pt x="76622" y="425015"/>
                  </a:cubicBezTo>
                  <a:cubicBezTo>
                    <a:pt x="76459" y="424571"/>
                    <a:pt x="76269" y="424134"/>
                    <a:pt x="76055" y="423714"/>
                  </a:cubicBezTo>
                  <a:lnTo>
                    <a:pt x="75888" y="423347"/>
                  </a:lnTo>
                  <a:cubicBezTo>
                    <a:pt x="75655" y="422780"/>
                    <a:pt x="75388" y="422246"/>
                    <a:pt x="75121" y="421712"/>
                  </a:cubicBezTo>
                  <a:lnTo>
                    <a:pt x="75121" y="421712"/>
                  </a:lnTo>
                  <a:lnTo>
                    <a:pt x="74420" y="420311"/>
                  </a:lnTo>
                  <a:lnTo>
                    <a:pt x="74420" y="420311"/>
                  </a:lnTo>
                  <a:lnTo>
                    <a:pt x="73987" y="419477"/>
                  </a:lnTo>
                  <a:lnTo>
                    <a:pt x="73987" y="419477"/>
                  </a:lnTo>
                  <a:cubicBezTo>
                    <a:pt x="73543" y="418596"/>
                    <a:pt x="73052" y="417739"/>
                    <a:pt x="72519" y="416908"/>
                  </a:cubicBezTo>
                  <a:lnTo>
                    <a:pt x="72018" y="416074"/>
                  </a:lnTo>
                  <a:lnTo>
                    <a:pt x="70884" y="414305"/>
                  </a:lnTo>
                  <a:cubicBezTo>
                    <a:pt x="70483" y="413738"/>
                    <a:pt x="70250" y="413405"/>
                    <a:pt x="69916" y="412871"/>
                  </a:cubicBezTo>
                  <a:cubicBezTo>
                    <a:pt x="69686" y="412497"/>
                    <a:pt x="69429" y="412140"/>
                    <a:pt x="69149" y="411803"/>
                  </a:cubicBezTo>
                  <a:lnTo>
                    <a:pt x="68615" y="411069"/>
                  </a:lnTo>
                  <a:lnTo>
                    <a:pt x="68615" y="411069"/>
                  </a:lnTo>
                  <a:cubicBezTo>
                    <a:pt x="68282" y="410636"/>
                    <a:pt x="67948" y="410169"/>
                    <a:pt x="67581" y="409735"/>
                  </a:cubicBezTo>
                  <a:lnTo>
                    <a:pt x="67581" y="409568"/>
                  </a:lnTo>
                  <a:cubicBezTo>
                    <a:pt x="67247" y="409134"/>
                    <a:pt x="66914" y="408701"/>
                    <a:pt x="66547" y="408300"/>
                  </a:cubicBezTo>
                  <a:lnTo>
                    <a:pt x="66547" y="408300"/>
                  </a:lnTo>
                  <a:lnTo>
                    <a:pt x="66346" y="408033"/>
                  </a:lnTo>
                  <a:lnTo>
                    <a:pt x="66113" y="407800"/>
                  </a:lnTo>
                  <a:cubicBezTo>
                    <a:pt x="65909" y="407529"/>
                    <a:pt x="65686" y="407273"/>
                    <a:pt x="65446" y="407032"/>
                  </a:cubicBezTo>
                  <a:lnTo>
                    <a:pt x="64912" y="406398"/>
                  </a:lnTo>
                  <a:lnTo>
                    <a:pt x="63544" y="404897"/>
                  </a:lnTo>
                  <a:lnTo>
                    <a:pt x="63544" y="404897"/>
                  </a:lnTo>
                  <a:lnTo>
                    <a:pt x="62843" y="404163"/>
                  </a:lnTo>
                  <a:lnTo>
                    <a:pt x="62109" y="403429"/>
                  </a:lnTo>
                  <a:lnTo>
                    <a:pt x="61576" y="402895"/>
                  </a:lnTo>
                  <a:lnTo>
                    <a:pt x="60641" y="401995"/>
                  </a:lnTo>
                  <a:lnTo>
                    <a:pt x="59107" y="400593"/>
                  </a:lnTo>
                  <a:lnTo>
                    <a:pt x="58273" y="399893"/>
                  </a:lnTo>
                  <a:lnTo>
                    <a:pt x="57539" y="399259"/>
                  </a:lnTo>
                  <a:lnTo>
                    <a:pt x="55937" y="397958"/>
                  </a:lnTo>
                  <a:lnTo>
                    <a:pt x="54269" y="396723"/>
                  </a:lnTo>
                  <a:lnTo>
                    <a:pt x="54269" y="396723"/>
                  </a:lnTo>
                  <a:cubicBezTo>
                    <a:pt x="53702" y="396283"/>
                    <a:pt x="53111" y="395869"/>
                    <a:pt x="52501" y="395489"/>
                  </a:cubicBezTo>
                  <a:lnTo>
                    <a:pt x="52334" y="395489"/>
                  </a:lnTo>
                  <a:lnTo>
                    <a:pt x="51834" y="395155"/>
                  </a:lnTo>
                  <a:lnTo>
                    <a:pt x="50933" y="394555"/>
                  </a:lnTo>
                  <a:lnTo>
                    <a:pt x="50532" y="394321"/>
                  </a:lnTo>
                  <a:lnTo>
                    <a:pt x="49765" y="393821"/>
                  </a:lnTo>
                  <a:lnTo>
                    <a:pt x="48964" y="393354"/>
                  </a:lnTo>
                  <a:lnTo>
                    <a:pt x="48197" y="392887"/>
                  </a:lnTo>
                  <a:lnTo>
                    <a:pt x="48197" y="392887"/>
                  </a:lnTo>
                  <a:lnTo>
                    <a:pt x="46896" y="392186"/>
                  </a:lnTo>
                  <a:lnTo>
                    <a:pt x="46896" y="392186"/>
                  </a:lnTo>
                  <a:lnTo>
                    <a:pt x="46129" y="391785"/>
                  </a:lnTo>
                  <a:lnTo>
                    <a:pt x="45027" y="391185"/>
                  </a:lnTo>
                  <a:lnTo>
                    <a:pt x="44260" y="390818"/>
                  </a:lnTo>
                  <a:lnTo>
                    <a:pt x="43193" y="390318"/>
                  </a:lnTo>
                  <a:lnTo>
                    <a:pt x="42725" y="390084"/>
                  </a:lnTo>
                  <a:lnTo>
                    <a:pt x="41925" y="389717"/>
                  </a:lnTo>
                  <a:lnTo>
                    <a:pt x="41157" y="389383"/>
                  </a:lnTo>
                  <a:lnTo>
                    <a:pt x="40857" y="389383"/>
                  </a:lnTo>
                  <a:cubicBezTo>
                    <a:pt x="40190" y="389083"/>
                    <a:pt x="39456" y="388816"/>
                    <a:pt x="38755" y="388549"/>
                  </a:cubicBezTo>
                  <a:lnTo>
                    <a:pt x="38755" y="388549"/>
                  </a:lnTo>
                  <a:lnTo>
                    <a:pt x="38322" y="388349"/>
                  </a:lnTo>
                  <a:lnTo>
                    <a:pt x="37287" y="387982"/>
                  </a:lnTo>
                  <a:lnTo>
                    <a:pt x="36854" y="387982"/>
                  </a:lnTo>
                  <a:lnTo>
                    <a:pt x="35252" y="387415"/>
                  </a:lnTo>
                  <a:lnTo>
                    <a:pt x="33417" y="386881"/>
                  </a:lnTo>
                  <a:lnTo>
                    <a:pt x="31449" y="386314"/>
                  </a:lnTo>
                  <a:lnTo>
                    <a:pt x="30615" y="386114"/>
                  </a:lnTo>
                  <a:lnTo>
                    <a:pt x="29747" y="385880"/>
                  </a:lnTo>
                  <a:lnTo>
                    <a:pt x="28179" y="385547"/>
                  </a:lnTo>
                  <a:lnTo>
                    <a:pt x="27812" y="385547"/>
                  </a:lnTo>
                  <a:lnTo>
                    <a:pt x="27512" y="385547"/>
                  </a:lnTo>
                  <a:lnTo>
                    <a:pt x="26978" y="385547"/>
                  </a:lnTo>
                  <a:lnTo>
                    <a:pt x="26978" y="385547"/>
                  </a:lnTo>
                  <a:lnTo>
                    <a:pt x="26644" y="385547"/>
                  </a:lnTo>
                  <a:lnTo>
                    <a:pt x="26311" y="385547"/>
                  </a:lnTo>
                  <a:lnTo>
                    <a:pt x="26311" y="385547"/>
                  </a:lnTo>
                  <a:lnTo>
                    <a:pt x="24242" y="385213"/>
                  </a:lnTo>
                  <a:lnTo>
                    <a:pt x="24242" y="385213"/>
                  </a:lnTo>
                  <a:lnTo>
                    <a:pt x="21940" y="384913"/>
                  </a:lnTo>
                  <a:lnTo>
                    <a:pt x="20839" y="384913"/>
                  </a:lnTo>
                  <a:lnTo>
                    <a:pt x="20839" y="384913"/>
                  </a:lnTo>
                  <a:lnTo>
                    <a:pt x="19772" y="384913"/>
                  </a:lnTo>
                  <a:lnTo>
                    <a:pt x="18337" y="384913"/>
                  </a:lnTo>
                  <a:lnTo>
                    <a:pt x="16903" y="384913"/>
                  </a:lnTo>
                  <a:lnTo>
                    <a:pt x="14033" y="384913"/>
                  </a:lnTo>
                  <a:cubicBezTo>
                    <a:pt x="12766" y="384913"/>
                    <a:pt x="11498" y="384913"/>
                    <a:pt x="10263" y="384913"/>
                  </a:cubicBezTo>
                  <a:cubicBezTo>
                    <a:pt x="9029" y="384913"/>
                    <a:pt x="7194" y="385113"/>
                    <a:pt x="5659" y="385313"/>
                  </a:cubicBezTo>
                  <a:cubicBezTo>
                    <a:pt x="4124" y="385513"/>
                    <a:pt x="2623" y="385713"/>
                    <a:pt x="1122" y="386014"/>
                  </a:cubicBezTo>
                  <a:cubicBezTo>
                    <a:pt x="698" y="382968"/>
                    <a:pt x="298" y="379932"/>
                    <a:pt x="-79" y="376906"/>
                  </a:cubicBezTo>
                  <a:cubicBezTo>
                    <a:pt x="1422" y="376639"/>
                    <a:pt x="2957" y="376372"/>
                    <a:pt x="4525" y="376205"/>
                  </a:cubicBezTo>
                  <a:cubicBezTo>
                    <a:pt x="-1914" y="322334"/>
                    <a:pt x="4758" y="267702"/>
                    <a:pt x="23975" y="216963"/>
                  </a:cubicBezTo>
                  <a:cubicBezTo>
                    <a:pt x="22474" y="216563"/>
                    <a:pt x="21006" y="216129"/>
                    <a:pt x="19572" y="215629"/>
                  </a:cubicBezTo>
                  <a:cubicBezTo>
                    <a:pt x="20673" y="212760"/>
                    <a:pt x="21807" y="209891"/>
                    <a:pt x="22908" y="207055"/>
                  </a:cubicBezTo>
                  <a:cubicBezTo>
                    <a:pt x="25841" y="208079"/>
                    <a:pt x="28870" y="208796"/>
                    <a:pt x="31949" y="209190"/>
                  </a:cubicBezTo>
                  <a:cubicBezTo>
                    <a:pt x="33424" y="208893"/>
                    <a:pt x="34882" y="208526"/>
                    <a:pt x="36320" y="208089"/>
                  </a:cubicBezTo>
                  <a:lnTo>
                    <a:pt x="39656" y="208089"/>
                  </a:lnTo>
                  <a:cubicBezTo>
                    <a:pt x="40423" y="208089"/>
                    <a:pt x="41191" y="208089"/>
                    <a:pt x="41925" y="207922"/>
                  </a:cubicBezTo>
                  <a:cubicBezTo>
                    <a:pt x="42659" y="207755"/>
                    <a:pt x="42692" y="207922"/>
                    <a:pt x="43059" y="207922"/>
                  </a:cubicBezTo>
                  <a:lnTo>
                    <a:pt x="43059" y="207922"/>
                  </a:lnTo>
                  <a:lnTo>
                    <a:pt x="44127" y="207755"/>
                  </a:lnTo>
                  <a:lnTo>
                    <a:pt x="44127" y="207755"/>
                  </a:lnTo>
                  <a:lnTo>
                    <a:pt x="45361" y="207755"/>
                  </a:lnTo>
                  <a:lnTo>
                    <a:pt x="46862" y="207455"/>
                  </a:lnTo>
                  <a:lnTo>
                    <a:pt x="46862" y="207455"/>
                  </a:lnTo>
                  <a:cubicBezTo>
                    <a:pt x="47863" y="207255"/>
                    <a:pt x="48864" y="207021"/>
                    <a:pt x="49832" y="206754"/>
                  </a:cubicBezTo>
                  <a:lnTo>
                    <a:pt x="51200" y="206354"/>
                  </a:lnTo>
                  <a:lnTo>
                    <a:pt x="51467" y="206354"/>
                  </a:lnTo>
                  <a:lnTo>
                    <a:pt x="51733" y="206354"/>
                  </a:lnTo>
                  <a:lnTo>
                    <a:pt x="52734" y="206020"/>
                  </a:lnTo>
                  <a:lnTo>
                    <a:pt x="54136" y="205520"/>
                  </a:lnTo>
                  <a:lnTo>
                    <a:pt x="55337" y="205019"/>
                  </a:lnTo>
                  <a:lnTo>
                    <a:pt x="55337" y="205019"/>
                  </a:lnTo>
                  <a:lnTo>
                    <a:pt x="55337" y="205019"/>
                  </a:lnTo>
                  <a:lnTo>
                    <a:pt x="55570" y="205019"/>
                  </a:lnTo>
                  <a:lnTo>
                    <a:pt x="55570" y="205019"/>
                  </a:lnTo>
                  <a:lnTo>
                    <a:pt x="56504" y="204586"/>
                  </a:lnTo>
                  <a:lnTo>
                    <a:pt x="57839" y="203952"/>
                  </a:lnTo>
                  <a:lnTo>
                    <a:pt x="58940" y="203351"/>
                  </a:lnTo>
                  <a:lnTo>
                    <a:pt x="59307" y="203151"/>
                  </a:lnTo>
                  <a:lnTo>
                    <a:pt x="60308" y="202584"/>
                  </a:lnTo>
                  <a:lnTo>
                    <a:pt x="61275" y="201983"/>
                  </a:lnTo>
                  <a:lnTo>
                    <a:pt x="61676" y="201750"/>
                  </a:lnTo>
                  <a:lnTo>
                    <a:pt x="62343" y="201283"/>
                  </a:lnTo>
                  <a:lnTo>
                    <a:pt x="62810" y="200983"/>
                  </a:lnTo>
                  <a:cubicBezTo>
                    <a:pt x="62980" y="200889"/>
                    <a:pt x="63137" y="200779"/>
                    <a:pt x="63277" y="200649"/>
                  </a:cubicBezTo>
                  <a:lnTo>
                    <a:pt x="64078" y="200082"/>
                  </a:lnTo>
                  <a:lnTo>
                    <a:pt x="65012" y="199381"/>
                  </a:lnTo>
                  <a:lnTo>
                    <a:pt x="65713" y="198814"/>
                  </a:lnTo>
                  <a:lnTo>
                    <a:pt x="66346" y="198080"/>
                  </a:lnTo>
                  <a:lnTo>
                    <a:pt x="66346" y="198080"/>
                  </a:lnTo>
                  <a:lnTo>
                    <a:pt x="66346" y="198080"/>
                  </a:lnTo>
                  <a:cubicBezTo>
                    <a:pt x="66640" y="197876"/>
                    <a:pt x="66917" y="197653"/>
                    <a:pt x="67181" y="197413"/>
                  </a:cubicBezTo>
                  <a:cubicBezTo>
                    <a:pt x="67648" y="197012"/>
                    <a:pt x="68148" y="196579"/>
                    <a:pt x="68615" y="196112"/>
                  </a:cubicBezTo>
                  <a:lnTo>
                    <a:pt x="69516" y="195211"/>
                  </a:lnTo>
                  <a:lnTo>
                    <a:pt x="69516" y="195211"/>
                  </a:lnTo>
                  <a:lnTo>
                    <a:pt x="69883" y="194844"/>
                  </a:lnTo>
                  <a:lnTo>
                    <a:pt x="70217" y="194477"/>
                  </a:lnTo>
                  <a:cubicBezTo>
                    <a:pt x="70550" y="194177"/>
                    <a:pt x="70850" y="193843"/>
                    <a:pt x="71151" y="193543"/>
                  </a:cubicBezTo>
                  <a:lnTo>
                    <a:pt x="72052" y="192508"/>
                  </a:lnTo>
                  <a:cubicBezTo>
                    <a:pt x="72352" y="192141"/>
                    <a:pt x="72585" y="191908"/>
                    <a:pt x="72819" y="191574"/>
                  </a:cubicBezTo>
                  <a:lnTo>
                    <a:pt x="72819" y="191574"/>
                  </a:lnTo>
                  <a:lnTo>
                    <a:pt x="73620" y="190540"/>
                  </a:lnTo>
                  <a:lnTo>
                    <a:pt x="74253" y="189706"/>
                  </a:lnTo>
                  <a:cubicBezTo>
                    <a:pt x="74754" y="189039"/>
                    <a:pt x="75221" y="188338"/>
                    <a:pt x="75688" y="187637"/>
                  </a:cubicBezTo>
                  <a:lnTo>
                    <a:pt x="76389" y="186536"/>
                  </a:lnTo>
                  <a:lnTo>
                    <a:pt x="77156" y="185235"/>
                  </a:lnTo>
                  <a:cubicBezTo>
                    <a:pt x="78034" y="183691"/>
                    <a:pt x="78824" y="182096"/>
                    <a:pt x="79525" y="180464"/>
                  </a:cubicBezTo>
                  <a:lnTo>
                    <a:pt x="79525" y="180464"/>
                  </a:lnTo>
                  <a:lnTo>
                    <a:pt x="79725" y="179997"/>
                  </a:lnTo>
                  <a:cubicBezTo>
                    <a:pt x="80025" y="179297"/>
                    <a:pt x="80292" y="178563"/>
                    <a:pt x="80559" y="177829"/>
                  </a:cubicBezTo>
                  <a:cubicBezTo>
                    <a:pt x="80559" y="177628"/>
                    <a:pt x="80559" y="177395"/>
                    <a:pt x="80793" y="177161"/>
                  </a:cubicBezTo>
                  <a:lnTo>
                    <a:pt x="80793" y="176828"/>
                  </a:lnTo>
                  <a:cubicBezTo>
                    <a:pt x="80993" y="176227"/>
                    <a:pt x="81160" y="175627"/>
                    <a:pt x="81326" y="175026"/>
                  </a:cubicBezTo>
                  <a:lnTo>
                    <a:pt x="81527" y="174326"/>
                  </a:lnTo>
                  <a:cubicBezTo>
                    <a:pt x="81527" y="174326"/>
                    <a:pt x="81527" y="174125"/>
                    <a:pt x="81527" y="173992"/>
                  </a:cubicBezTo>
                  <a:cubicBezTo>
                    <a:pt x="81527" y="173858"/>
                    <a:pt x="81527" y="173592"/>
                    <a:pt x="81693" y="173391"/>
                  </a:cubicBezTo>
                  <a:cubicBezTo>
                    <a:pt x="81860" y="173191"/>
                    <a:pt x="81693" y="172958"/>
                    <a:pt x="81693" y="172757"/>
                  </a:cubicBezTo>
                  <a:lnTo>
                    <a:pt x="81693" y="172757"/>
                  </a:lnTo>
                  <a:cubicBezTo>
                    <a:pt x="81710" y="172524"/>
                    <a:pt x="81710" y="172290"/>
                    <a:pt x="81693" y="172057"/>
                  </a:cubicBezTo>
                  <a:lnTo>
                    <a:pt x="81693" y="172057"/>
                  </a:lnTo>
                  <a:cubicBezTo>
                    <a:pt x="81693" y="172057"/>
                    <a:pt x="81693" y="171757"/>
                    <a:pt x="81693" y="171590"/>
                  </a:cubicBezTo>
                  <a:cubicBezTo>
                    <a:pt x="81693" y="171423"/>
                    <a:pt x="81693" y="171590"/>
                    <a:pt x="81693" y="171590"/>
                  </a:cubicBezTo>
                  <a:cubicBezTo>
                    <a:pt x="81693" y="171590"/>
                    <a:pt x="81693" y="171156"/>
                    <a:pt x="81693" y="170956"/>
                  </a:cubicBezTo>
                  <a:lnTo>
                    <a:pt x="81693" y="170956"/>
                  </a:lnTo>
                  <a:cubicBezTo>
                    <a:pt x="81680" y="170832"/>
                    <a:pt x="81680" y="170712"/>
                    <a:pt x="81693" y="170589"/>
                  </a:cubicBezTo>
                  <a:lnTo>
                    <a:pt x="81693" y="170589"/>
                  </a:lnTo>
                  <a:cubicBezTo>
                    <a:pt x="81693" y="170122"/>
                    <a:pt x="81693" y="169655"/>
                    <a:pt x="81894" y="169121"/>
                  </a:cubicBezTo>
                  <a:cubicBezTo>
                    <a:pt x="82094" y="168587"/>
                    <a:pt x="82094" y="167253"/>
                    <a:pt x="82160" y="166285"/>
                  </a:cubicBezTo>
                  <a:lnTo>
                    <a:pt x="82160" y="166285"/>
                  </a:lnTo>
                  <a:cubicBezTo>
                    <a:pt x="82160" y="165785"/>
                    <a:pt x="82160" y="165251"/>
                    <a:pt x="82160" y="164750"/>
                  </a:cubicBezTo>
                  <a:cubicBezTo>
                    <a:pt x="82160" y="164250"/>
                    <a:pt x="82160" y="163716"/>
                    <a:pt x="82160" y="163216"/>
                  </a:cubicBezTo>
                  <a:lnTo>
                    <a:pt x="82160" y="160680"/>
                  </a:lnTo>
                  <a:cubicBezTo>
                    <a:pt x="82160" y="160146"/>
                    <a:pt x="82160" y="159579"/>
                    <a:pt x="82160" y="159012"/>
                  </a:cubicBezTo>
                  <a:cubicBezTo>
                    <a:pt x="82177" y="158712"/>
                    <a:pt x="82177" y="158411"/>
                    <a:pt x="82160" y="158111"/>
                  </a:cubicBezTo>
                  <a:cubicBezTo>
                    <a:pt x="82160" y="157644"/>
                    <a:pt x="82160" y="157177"/>
                    <a:pt x="81994" y="156777"/>
                  </a:cubicBezTo>
                  <a:lnTo>
                    <a:pt x="81994" y="156777"/>
                  </a:lnTo>
                  <a:lnTo>
                    <a:pt x="81794" y="155475"/>
                  </a:lnTo>
                  <a:cubicBezTo>
                    <a:pt x="81810" y="155219"/>
                    <a:pt x="81810" y="154965"/>
                    <a:pt x="81794" y="154708"/>
                  </a:cubicBezTo>
                  <a:cubicBezTo>
                    <a:pt x="81794" y="154441"/>
                    <a:pt x="81794" y="154174"/>
                    <a:pt x="81794" y="153907"/>
                  </a:cubicBezTo>
                  <a:cubicBezTo>
                    <a:pt x="81794" y="153640"/>
                    <a:pt x="81794" y="153274"/>
                    <a:pt x="81593" y="152973"/>
                  </a:cubicBezTo>
                  <a:lnTo>
                    <a:pt x="81393" y="152173"/>
                  </a:lnTo>
                  <a:cubicBezTo>
                    <a:pt x="81393" y="151772"/>
                    <a:pt x="81193" y="151338"/>
                    <a:pt x="81059" y="150905"/>
                  </a:cubicBezTo>
                  <a:lnTo>
                    <a:pt x="81059" y="150604"/>
                  </a:lnTo>
                  <a:cubicBezTo>
                    <a:pt x="81059" y="150071"/>
                    <a:pt x="80759" y="149537"/>
                    <a:pt x="80593" y="148970"/>
                  </a:cubicBezTo>
                  <a:lnTo>
                    <a:pt x="80593" y="148970"/>
                  </a:lnTo>
                  <a:lnTo>
                    <a:pt x="80593" y="148970"/>
                  </a:lnTo>
                  <a:cubicBezTo>
                    <a:pt x="80392" y="148469"/>
                    <a:pt x="80225" y="147935"/>
                    <a:pt x="80025" y="147435"/>
                  </a:cubicBezTo>
                  <a:cubicBezTo>
                    <a:pt x="79825" y="146935"/>
                    <a:pt x="79558" y="146134"/>
                    <a:pt x="79291" y="145500"/>
                  </a:cubicBezTo>
                  <a:lnTo>
                    <a:pt x="79291" y="145500"/>
                  </a:lnTo>
                  <a:cubicBezTo>
                    <a:pt x="79291" y="145500"/>
                    <a:pt x="79291" y="145500"/>
                    <a:pt x="79291" y="145266"/>
                  </a:cubicBezTo>
                  <a:cubicBezTo>
                    <a:pt x="79188" y="145100"/>
                    <a:pt x="79111" y="144919"/>
                    <a:pt x="79058" y="144733"/>
                  </a:cubicBezTo>
                  <a:lnTo>
                    <a:pt x="79058" y="144733"/>
                  </a:lnTo>
                  <a:lnTo>
                    <a:pt x="79058" y="144733"/>
                  </a:lnTo>
                  <a:lnTo>
                    <a:pt x="79058" y="144733"/>
                  </a:lnTo>
                  <a:lnTo>
                    <a:pt x="78858" y="144265"/>
                  </a:lnTo>
                  <a:cubicBezTo>
                    <a:pt x="78734" y="144039"/>
                    <a:pt x="78621" y="143805"/>
                    <a:pt x="78524" y="143565"/>
                  </a:cubicBezTo>
                  <a:lnTo>
                    <a:pt x="77923" y="142431"/>
                  </a:lnTo>
                  <a:cubicBezTo>
                    <a:pt x="77767" y="142087"/>
                    <a:pt x="77590" y="141753"/>
                    <a:pt x="77390" y="141430"/>
                  </a:cubicBezTo>
                  <a:cubicBezTo>
                    <a:pt x="77089" y="140896"/>
                    <a:pt x="76789" y="140362"/>
                    <a:pt x="76456" y="139862"/>
                  </a:cubicBezTo>
                  <a:cubicBezTo>
                    <a:pt x="75618" y="138477"/>
                    <a:pt x="74704" y="137142"/>
                    <a:pt x="73720" y="135858"/>
                  </a:cubicBezTo>
                  <a:cubicBezTo>
                    <a:pt x="72752" y="134624"/>
                    <a:pt x="71751" y="133422"/>
                    <a:pt x="70684" y="132288"/>
                  </a:cubicBezTo>
                  <a:cubicBezTo>
                    <a:pt x="69633" y="131117"/>
                    <a:pt x="68518" y="130003"/>
                    <a:pt x="67347" y="128952"/>
                  </a:cubicBezTo>
                  <a:cubicBezTo>
                    <a:pt x="69172" y="126526"/>
                    <a:pt x="71074" y="124124"/>
                    <a:pt x="73052" y="121745"/>
                  </a:cubicBezTo>
                  <a:cubicBezTo>
                    <a:pt x="97858" y="91288"/>
                    <a:pt x="127718" y="65332"/>
                    <a:pt x="161331" y="45011"/>
                  </a:cubicBezTo>
                  <a:lnTo>
                    <a:pt x="166669" y="41874"/>
                  </a:lnTo>
                  <a:cubicBezTo>
                    <a:pt x="168304" y="40907"/>
                    <a:pt x="170005" y="40006"/>
                    <a:pt x="171573" y="39105"/>
                  </a:cubicBezTo>
                  <a:lnTo>
                    <a:pt x="173809" y="43142"/>
                  </a:lnTo>
                  <a:lnTo>
                    <a:pt x="176044" y="47146"/>
                  </a:lnTo>
                  <a:lnTo>
                    <a:pt x="178246" y="51183"/>
                  </a:lnTo>
                  <a:lnTo>
                    <a:pt x="178246" y="51183"/>
                  </a:lnTo>
                  <a:lnTo>
                    <a:pt x="182683" y="59190"/>
                  </a:lnTo>
                  <a:cubicBezTo>
                    <a:pt x="211659" y="43049"/>
                    <a:pt x="243007" y="31595"/>
                    <a:pt x="275566" y="25260"/>
                  </a:cubicBezTo>
                  <a:lnTo>
                    <a:pt x="273797" y="16252"/>
                  </a:lnTo>
                  <a:lnTo>
                    <a:pt x="272930" y="11748"/>
                  </a:lnTo>
                  <a:lnTo>
                    <a:pt x="272029" y="7244"/>
                  </a:lnTo>
                  <a:lnTo>
                    <a:pt x="271095" y="2740"/>
                  </a:lnTo>
                  <a:lnTo>
                    <a:pt x="277201" y="1605"/>
                  </a:lnTo>
                  <a:lnTo>
                    <a:pt x="282772" y="671"/>
                  </a:lnTo>
                  <a:lnTo>
                    <a:pt x="283473" y="5242"/>
                  </a:lnTo>
                  <a:lnTo>
                    <a:pt x="284207" y="9746"/>
                  </a:lnTo>
                  <a:lnTo>
                    <a:pt x="284907" y="14283"/>
                  </a:lnTo>
                  <a:lnTo>
                    <a:pt x="286342" y="23358"/>
                  </a:lnTo>
                  <a:cubicBezTo>
                    <a:pt x="319104" y="18220"/>
                    <a:pt x="352467" y="18220"/>
                    <a:pt x="385230" y="23358"/>
                  </a:cubicBezTo>
                  <a:lnTo>
                    <a:pt x="386798" y="13549"/>
                  </a:lnTo>
                  <a:lnTo>
                    <a:pt x="387532" y="9012"/>
                  </a:lnTo>
                  <a:lnTo>
                    <a:pt x="388232" y="4475"/>
                  </a:lnTo>
                  <a:lnTo>
                    <a:pt x="388966" y="-63"/>
                  </a:lnTo>
                  <a:lnTo>
                    <a:pt x="395072" y="938"/>
                  </a:lnTo>
                  <a:lnTo>
                    <a:pt x="400643" y="1972"/>
                  </a:lnTo>
                  <a:lnTo>
                    <a:pt x="399709" y="6476"/>
                  </a:lnTo>
                  <a:lnTo>
                    <a:pt x="398809" y="10980"/>
                  </a:lnTo>
                  <a:lnTo>
                    <a:pt x="397874" y="15484"/>
                  </a:lnTo>
                  <a:lnTo>
                    <a:pt x="396139" y="24459"/>
                  </a:lnTo>
                  <a:lnTo>
                    <a:pt x="393504" y="38004"/>
                  </a:lnTo>
                  <a:lnTo>
                    <a:pt x="390968" y="51516"/>
                  </a:lnTo>
                  <a:lnTo>
                    <a:pt x="388366" y="65028"/>
                  </a:lnTo>
                  <a:lnTo>
                    <a:pt x="391402" y="65629"/>
                  </a:lnTo>
                  <a:lnTo>
                    <a:pt x="394738" y="66330"/>
                  </a:lnTo>
                  <a:lnTo>
                    <a:pt x="399142" y="67297"/>
                  </a:lnTo>
                  <a:lnTo>
                    <a:pt x="402478" y="68131"/>
                  </a:lnTo>
                  <a:lnTo>
                    <a:pt x="402879" y="68131"/>
                  </a:lnTo>
                  <a:lnTo>
                    <a:pt x="406649" y="67964"/>
                  </a:lnTo>
                  <a:lnTo>
                    <a:pt x="408017" y="68331"/>
                  </a:lnTo>
                  <a:cubicBezTo>
                    <a:pt x="409051" y="68565"/>
                    <a:pt x="410052" y="68865"/>
                    <a:pt x="411086" y="69165"/>
                  </a:cubicBezTo>
                  <a:lnTo>
                    <a:pt x="413888" y="69966"/>
                  </a:lnTo>
                  <a:lnTo>
                    <a:pt x="415824" y="70533"/>
                  </a:lnTo>
                  <a:lnTo>
                    <a:pt x="417592" y="71067"/>
                  </a:lnTo>
                  <a:lnTo>
                    <a:pt x="420161" y="71868"/>
                  </a:lnTo>
                  <a:cubicBezTo>
                    <a:pt x="423697" y="73002"/>
                    <a:pt x="427200" y="74203"/>
                    <a:pt x="430670" y="75471"/>
                  </a:cubicBezTo>
                  <a:lnTo>
                    <a:pt x="433406" y="76472"/>
                  </a:lnTo>
                  <a:lnTo>
                    <a:pt x="435841" y="77406"/>
                  </a:lnTo>
                  <a:lnTo>
                    <a:pt x="437977" y="78240"/>
                  </a:lnTo>
                  <a:lnTo>
                    <a:pt x="441713" y="79741"/>
                  </a:lnTo>
                  <a:lnTo>
                    <a:pt x="445383" y="81310"/>
                  </a:lnTo>
                  <a:lnTo>
                    <a:pt x="451722" y="84145"/>
                  </a:lnTo>
                  <a:lnTo>
                    <a:pt x="455058" y="85747"/>
                  </a:lnTo>
                  <a:lnTo>
                    <a:pt x="458662" y="87515"/>
                  </a:lnTo>
                  <a:cubicBezTo>
                    <a:pt x="459863" y="88116"/>
                    <a:pt x="461064" y="88716"/>
                    <a:pt x="462231" y="89350"/>
                  </a:cubicBezTo>
                  <a:cubicBezTo>
                    <a:pt x="463399" y="89984"/>
                    <a:pt x="464367" y="90418"/>
                    <a:pt x="465568" y="90985"/>
                  </a:cubicBezTo>
                  <a:lnTo>
                    <a:pt x="469471" y="93120"/>
                  </a:lnTo>
                  <a:lnTo>
                    <a:pt x="476144" y="81076"/>
                  </a:lnTo>
                  <a:lnTo>
                    <a:pt x="482816" y="69032"/>
                  </a:lnTo>
                  <a:lnTo>
                    <a:pt x="489489" y="56988"/>
                  </a:lnTo>
                  <a:lnTo>
                    <a:pt x="493926" y="48981"/>
                  </a:lnTo>
                  <a:lnTo>
                    <a:pt x="496162" y="44944"/>
                  </a:lnTo>
                  <a:lnTo>
                    <a:pt x="498397" y="40940"/>
                  </a:lnTo>
                  <a:lnTo>
                    <a:pt x="500599" y="36937"/>
                  </a:lnTo>
                  <a:cubicBezTo>
                    <a:pt x="502434" y="37904"/>
                    <a:pt x="504235" y="38939"/>
                    <a:pt x="506004" y="39973"/>
                  </a:cubicBezTo>
                  <a:lnTo>
                    <a:pt x="510875" y="42842"/>
                  </a:lnTo>
                  <a:lnTo>
                    <a:pt x="508506" y="46779"/>
                  </a:lnTo>
                  <a:lnTo>
                    <a:pt x="506137" y="50716"/>
                  </a:lnTo>
                  <a:lnTo>
                    <a:pt x="503768" y="54652"/>
                  </a:lnTo>
                  <a:lnTo>
                    <a:pt x="499064" y="62493"/>
                  </a:lnTo>
                  <a:lnTo>
                    <a:pt x="491958" y="74303"/>
                  </a:lnTo>
                  <a:lnTo>
                    <a:pt x="484918" y="86080"/>
                  </a:lnTo>
                  <a:lnTo>
                    <a:pt x="477712" y="97991"/>
                  </a:lnTo>
                  <a:cubicBezTo>
                    <a:pt x="502511" y="112807"/>
                    <a:pt x="524824" y="131427"/>
                    <a:pt x="543837" y="153173"/>
                  </a:cubicBezTo>
                  <a:lnTo>
                    <a:pt x="554213" y="144132"/>
                  </a:lnTo>
                  <a:lnTo>
                    <a:pt x="564589" y="135124"/>
                  </a:lnTo>
                  <a:lnTo>
                    <a:pt x="574965" y="126083"/>
                  </a:lnTo>
                  <a:lnTo>
                    <a:pt x="581905" y="120077"/>
                  </a:lnTo>
                  <a:lnTo>
                    <a:pt x="585241" y="117041"/>
                  </a:lnTo>
                  <a:lnTo>
                    <a:pt x="588577" y="114039"/>
                  </a:lnTo>
                  <a:lnTo>
                    <a:pt x="591913" y="111036"/>
                  </a:lnTo>
                  <a:cubicBezTo>
                    <a:pt x="593281" y="112571"/>
                    <a:pt x="594682" y="114172"/>
                    <a:pt x="595950" y="115740"/>
                  </a:cubicBezTo>
                  <a:lnTo>
                    <a:pt x="599554" y="120077"/>
                  </a:lnTo>
                  <a:lnTo>
                    <a:pt x="595984" y="122980"/>
                  </a:lnTo>
                  <a:lnTo>
                    <a:pt x="592414" y="125882"/>
                  </a:lnTo>
                  <a:lnTo>
                    <a:pt x="588877" y="128752"/>
                  </a:lnTo>
                  <a:lnTo>
                    <a:pt x="582105" y="134690"/>
                  </a:lnTo>
                  <a:lnTo>
                    <a:pt x="571362" y="143365"/>
                  </a:lnTo>
                  <a:lnTo>
                    <a:pt x="560652" y="152006"/>
                  </a:lnTo>
                  <a:lnTo>
                    <a:pt x="549976" y="160680"/>
                  </a:lnTo>
                  <a:cubicBezTo>
                    <a:pt x="568269" y="183073"/>
                    <a:pt x="582905" y="208216"/>
                    <a:pt x="593348" y="235180"/>
                  </a:cubicBezTo>
                  <a:lnTo>
                    <a:pt x="606193" y="230242"/>
                  </a:lnTo>
                  <a:lnTo>
                    <a:pt x="619037" y="225304"/>
                  </a:lnTo>
                  <a:lnTo>
                    <a:pt x="631882" y="220366"/>
                  </a:lnTo>
                  <a:lnTo>
                    <a:pt x="640457" y="217030"/>
                  </a:lnTo>
                  <a:lnTo>
                    <a:pt x="640457" y="217030"/>
                  </a:lnTo>
                  <a:lnTo>
                    <a:pt x="644727" y="215362"/>
                  </a:lnTo>
                  <a:lnTo>
                    <a:pt x="649031" y="213727"/>
                  </a:lnTo>
                  <a:lnTo>
                    <a:pt x="653301" y="212092"/>
                  </a:lnTo>
                  <a:cubicBezTo>
                    <a:pt x="654068" y="214027"/>
                    <a:pt x="654769" y="215962"/>
                    <a:pt x="655503" y="217898"/>
                  </a:cubicBezTo>
                  <a:cubicBezTo>
                    <a:pt x="656237" y="219833"/>
                    <a:pt x="656771" y="221434"/>
                    <a:pt x="657372" y="223236"/>
                  </a:cubicBezTo>
                  <a:lnTo>
                    <a:pt x="653068" y="224737"/>
                  </a:lnTo>
                  <a:lnTo>
                    <a:pt x="648730" y="226238"/>
                  </a:lnTo>
                  <a:lnTo>
                    <a:pt x="644393" y="227706"/>
                  </a:lnTo>
                  <a:lnTo>
                    <a:pt x="635719" y="230709"/>
                  </a:lnTo>
                  <a:cubicBezTo>
                    <a:pt x="646559" y="262094"/>
                    <a:pt x="652370" y="294996"/>
                    <a:pt x="652934" y="328196"/>
                  </a:cubicBezTo>
                  <a:lnTo>
                    <a:pt x="662109" y="328196"/>
                  </a:lnTo>
                  <a:lnTo>
                    <a:pt x="666713" y="328196"/>
                  </a:lnTo>
                  <a:lnTo>
                    <a:pt x="671284" y="328196"/>
                  </a:lnTo>
                  <a:lnTo>
                    <a:pt x="675888" y="328196"/>
                  </a:lnTo>
                  <a:cubicBezTo>
                    <a:pt x="675921" y="329930"/>
                    <a:pt x="675921" y="331999"/>
                    <a:pt x="675921" y="334068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Brīvforma: forma 377">
              <a:extLst>
                <a:ext uri="{FF2B5EF4-FFF2-40B4-BE49-F238E27FC236}">
                  <a16:creationId xmlns:a16="http://schemas.microsoft.com/office/drawing/2014/main" id="{8F26B9AE-D857-B66E-0390-82E7A3CCF49D}"/>
                </a:ext>
              </a:extLst>
            </p:cNvPr>
            <p:cNvSpPr/>
            <p:nvPr/>
          </p:nvSpPr>
          <p:spPr>
            <a:xfrm>
              <a:off x="4223708" y="5108107"/>
              <a:ext cx="669273" cy="664524"/>
            </a:xfrm>
            <a:custGeom>
              <a:avLst/>
              <a:gdLst>
                <a:gd name="connsiteX0" fmla="*/ 669195 w 669273"/>
                <a:gd name="connsiteY0" fmla="*/ 330531 h 664524"/>
                <a:gd name="connsiteX1" fmla="*/ 669195 w 669273"/>
                <a:gd name="connsiteY1" fmla="*/ 336103 h 664524"/>
                <a:gd name="connsiteX2" fmla="*/ 664591 w 669273"/>
                <a:gd name="connsiteY2" fmla="*/ 336103 h 664524"/>
                <a:gd name="connsiteX3" fmla="*/ 660020 w 669273"/>
                <a:gd name="connsiteY3" fmla="*/ 336103 h 664524"/>
                <a:gd name="connsiteX4" fmla="*/ 650845 w 669273"/>
                <a:gd name="connsiteY4" fmla="*/ 335936 h 664524"/>
                <a:gd name="connsiteX5" fmla="*/ 633797 w 669273"/>
                <a:gd name="connsiteY5" fmla="*/ 433656 h 664524"/>
                <a:gd name="connsiteX6" fmla="*/ 642505 w 669273"/>
                <a:gd name="connsiteY6" fmla="*/ 436659 h 664524"/>
                <a:gd name="connsiteX7" fmla="*/ 646808 w 669273"/>
                <a:gd name="connsiteY7" fmla="*/ 438127 h 664524"/>
                <a:gd name="connsiteX8" fmla="*/ 651145 w 669273"/>
                <a:gd name="connsiteY8" fmla="*/ 439628 h 664524"/>
                <a:gd name="connsiteX9" fmla="*/ 649110 w 669273"/>
                <a:gd name="connsiteY9" fmla="*/ 445400 h 664524"/>
                <a:gd name="connsiteX10" fmla="*/ 647175 w 669273"/>
                <a:gd name="connsiteY10" fmla="*/ 450638 h 664524"/>
                <a:gd name="connsiteX11" fmla="*/ 642871 w 669273"/>
                <a:gd name="connsiteY11" fmla="*/ 449003 h 664524"/>
                <a:gd name="connsiteX12" fmla="*/ 638601 w 669273"/>
                <a:gd name="connsiteY12" fmla="*/ 447368 h 664524"/>
                <a:gd name="connsiteX13" fmla="*/ 482629 w 669273"/>
                <a:gd name="connsiteY13" fmla="*/ 620856 h 664524"/>
                <a:gd name="connsiteX14" fmla="*/ 484664 w 669273"/>
                <a:gd name="connsiteY14" fmla="*/ 624959 h 664524"/>
                <a:gd name="connsiteX15" fmla="*/ 486499 w 669273"/>
                <a:gd name="connsiteY15" fmla="*/ 629197 h 664524"/>
                <a:gd name="connsiteX16" fmla="*/ 478225 w 669273"/>
                <a:gd name="connsiteY16" fmla="*/ 633267 h 664524"/>
                <a:gd name="connsiteX17" fmla="*/ 477958 w 669273"/>
                <a:gd name="connsiteY17" fmla="*/ 632633 h 664524"/>
                <a:gd name="connsiteX18" fmla="*/ 477258 w 669273"/>
                <a:gd name="connsiteY18" fmla="*/ 630865 h 664524"/>
                <a:gd name="connsiteX19" fmla="*/ 476424 w 669273"/>
                <a:gd name="connsiteY19" fmla="*/ 629030 h 664524"/>
                <a:gd name="connsiteX20" fmla="*/ 474388 w 669273"/>
                <a:gd name="connsiteY20" fmla="*/ 624926 h 664524"/>
                <a:gd name="connsiteX21" fmla="*/ 473354 w 669273"/>
                <a:gd name="connsiteY21" fmla="*/ 622991 h 664524"/>
                <a:gd name="connsiteX22" fmla="*/ 473354 w 669273"/>
                <a:gd name="connsiteY22" fmla="*/ 622991 h 664524"/>
                <a:gd name="connsiteX23" fmla="*/ 473354 w 669273"/>
                <a:gd name="connsiteY23" fmla="*/ 622824 h 664524"/>
                <a:gd name="connsiteX24" fmla="*/ 472353 w 669273"/>
                <a:gd name="connsiteY24" fmla="*/ 621089 h 664524"/>
                <a:gd name="connsiteX25" fmla="*/ 471419 w 669273"/>
                <a:gd name="connsiteY25" fmla="*/ 619588 h 664524"/>
                <a:gd name="connsiteX26" fmla="*/ 470885 w 669273"/>
                <a:gd name="connsiteY26" fmla="*/ 618654 h 664524"/>
                <a:gd name="connsiteX27" fmla="*/ 469884 w 669273"/>
                <a:gd name="connsiteY27" fmla="*/ 617119 h 664524"/>
                <a:gd name="connsiteX28" fmla="*/ 468583 w 669273"/>
                <a:gd name="connsiteY28" fmla="*/ 615217 h 664524"/>
                <a:gd name="connsiteX29" fmla="*/ 468116 w 669273"/>
                <a:gd name="connsiteY29" fmla="*/ 614517 h 664524"/>
                <a:gd name="connsiteX30" fmla="*/ 466848 w 669273"/>
                <a:gd name="connsiteY30" fmla="*/ 612782 h 664524"/>
                <a:gd name="connsiteX31" fmla="*/ 466648 w 669273"/>
                <a:gd name="connsiteY31" fmla="*/ 612515 h 664524"/>
                <a:gd name="connsiteX32" fmla="*/ 465914 w 669273"/>
                <a:gd name="connsiteY32" fmla="*/ 611614 h 664524"/>
                <a:gd name="connsiteX33" fmla="*/ 465280 w 669273"/>
                <a:gd name="connsiteY33" fmla="*/ 610813 h 664524"/>
                <a:gd name="connsiteX34" fmla="*/ 465280 w 669273"/>
                <a:gd name="connsiteY34" fmla="*/ 610813 h 664524"/>
                <a:gd name="connsiteX35" fmla="*/ 464380 w 669273"/>
                <a:gd name="connsiteY35" fmla="*/ 609713 h 664524"/>
                <a:gd name="connsiteX36" fmla="*/ 461210 w 669273"/>
                <a:gd name="connsiteY36" fmla="*/ 606043 h 664524"/>
                <a:gd name="connsiteX37" fmla="*/ 459942 w 669273"/>
                <a:gd name="connsiteY37" fmla="*/ 604675 h 664524"/>
                <a:gd name="connsiteX38" fmla="*/ 459275 w 669273"/>
                <a:gd name="connsiteY38" fmla="*/ 604008 h 664524"/>
                <a:gd name="connsiteX39" fmla="*/ 458841 w 669273"/>
                <a:gd name="connsiteY39" fmla="*/ 603540 h 664524"/>
                <a:gd name="connsiteX40" fmla="*/ 458608 w 669273"/>
                <a:gd name="connsiteY40" fmla="*/ 603307 h 664524"/>
                <a:gd name="connsiteX41" fmla="*/ 458374 w 669273"/>
                <a:gd name="connsiteY41" fmla="*/ 603073 h 664524"/>
                <a:gd name="connsiteX42" fmla="*/ 458374 w 669273"/>
                <a:gd name="connsiteY42" fmla="*/ 603073 h 664524"/>
                <a:gd name="connsiteX43" fmla="*/ 458374 w 669273"/>
                <a:gd name="connsiteY43" fmla="*/ 603073 h 664524"/>
                <a:gd name="connsiteX44" fmla="*/ 456673 w 669273"/>
                <a:gd name="connsiteY44" fmla="*/ 601405 h 664524"/>
                <a:gd name="connsiteX45" fmla="*/ 456673 w 669273"/>
                <a:gd name="connsiteY45" fmla="*/ 601405 h 664524"/>
                <a:gd name="connsiteX46" fmla="*/ 455772 w 669273"/>
                <a:gd name="connsiteY46" fmla="*/ 600471 h 664524"/>
                <a:gd name="connsiteX47" fmla="*/ 454804 w 669273"/>
                <a:gd name="connsiteY47" fmla="*/ 599570 h 664524"/>
                <a:gd name="connsiteX48" fmla="*/ 454537 w 669273"/>
                <a:gd name="connsiteY48" fmla="*/ 599370 h 664524"/>
                <a:gd name="connsiteX49" fmla="*/ 453703 w 669273"/>
                <a:gd name="connsiteY49" fmla="*/ 598603 h 664524"/>
                <a:gd name="connsiteX50" fmla="*/ 453703 w 669273"/>
                <a:gd name="connsiteY50" fmla="*/ 598603 h 664524"/>
                <a:gd name="connsiteX51" fmla="*/ 453703 w 669273"/>
                <a:gd name="connsiteY51" fmla="*/ 598603 h 664524"/>
                <a:gd name="connsiteX52" fmla="*/ 452269 w 669273"/>
                <a:gd name="connsiteY52" fmla="*/ 597402 h 664524"/>
                <a:gd name="connsiteX53" fmla="*/ 450834 w 669273"/>
                <a:gd name="connsiteY53" fmla="*/ 596234 h 664524"/>
                <a:gd name="connsiteX54" fmla="*/ 449400 w 669273"/>
                <a:gd name="connsiteY54" fmla="*/ 595100 h 664524"/>
                <a:gd name="connsiteX55" fmla="*/ 449133 w 669273"/>
                <a:gd name="connsiteY55" fmla="*/ 594899 h 664524"/>
                <a:gd name="connsiteX56" fmla="*/ 449133 w 669273"/>
                <a:gd name="connsiteY56" fmla="*/ 594899 h 664524"/>
                <a:gd name="connsiteX57" fmla="*/ 449133 w 669273"/>
                <a:gd name="connsiteY57" fmla="*/ 594899 h 664524"/>
                <a:gd name="connsiteX58" fmla="*/ 449133 w 669273"/>
                <a:gd name="connsiteY58" fmla="*/ 594899 h 664524"/>
                <a:gd name="connsiteX59" fmla="*/ 449133 w 669273"/>
                <a:gd name="connsiteY59" fmla="*/ 594899 h 664524"/>
                <a:gd name="connsiteX60" fmla="*/ 447831 w 669273"/>
                <a:gd name="connsiteY60" fmla="*/ 593965 h 664524"/>
                <a:gd name="connsiteX61" fmla="*/ 446564 w 669273"/>
                <a:gd name="connsiteY61" fmla="*/ 593064 h 664524"/>
                <a:gd name="connsiteX62" fmla="*/ 446363 w 669273"/>
                <a:gd name="connsiteY62" fmla="*/ 592898 h 664524"/>
                <a:gd name="connsiteX63" fmla="*/ 445696 w 669273"/>
                <a:gd name="connsiteY63" fmla="*/ 592464 h 664524"/>
                <a:gd name="connsiteX64" fmla="*/ 445696 w 669273"/>
                <a:gd name="connsiteY64" fmla="*/ 592464 h 664524"/>
                <a:gd name="connsiteX65" fmla="*/ 444562 w 669273"/>
                <a:gd name="connsiteY65" fmla="*/ 591697 h 664524"/>
                <a:gd name="connsiteX66" fmla="*/ 442827 w 669273"/>
                <a:gd name="connsiteY66" fmla="*/ 590562 h 664524"/>
                <a:gd name="connsiteX67" fmla="*/ 441059 w 669273"/>
                <a:gd name="connsiteY67" fmla="*/ 589495 h 664524"/>
                <a:gd name="connsiteX68" fmla="*/ 441059 w 669273"/>
                <a:gd name="connsiteY68" fmla="*/ 589495 h 664524"/>
                <a:gd name="connsiteX69" fmla="*/ 439291 w 669273"/>
                <a:gd name="connsiteY69" fmla="*/ 588494 h 664524"/>
                <a:gd name="connsiteX70" fmla="*/ 439291 w 669273"/>
                <a:gd name="connsiteY70" fmla="*/ 588494 h 664524"/>
                <a:gd name="connsiteX71" fmla="*/ 437556 w 669273"/>
                <a:gd name="connsiteY71" fmla="*/ 587593 h 664524"/>
                <a:gd name="connsiteX72" fmla="*/ 437556 w 669273"/>
                <a:gd name="connsiteY72" fmla="*/ 587593 h 664524"/>
                <a:gd name="connsiteX73" fmla="*/ 435721 w 669273"/>
                <a:gd name="connsiteY73" fmla="*/ 586659 h 664524"/>
                <a:gd name="connsiteX74" fmla="*/ 435520 w 669273"/>
                <a:gd name="connsiteY74" fmla="*/ 586659 h 664524"/>
                <a:gd name="connsiteX75" fmla="*/ 434820 w 669273"/>
                <a:gd name="connsiteY75" fmla="*/ 586325 h 664524"/>
                <a:gd name="connsiteX76" fmla="*/ 434820 w 669273"/>
                <a:gd name="connsiteY76" fmla="*/ 586325 h 664524"/>
                <a:gd name="connsiteX77" fmla="*/ 434419 w 669273"/>
                <a:gd name="connsiteY77" fmla="*/ 586125 h 664524"/>
                <a:gd name="connsiteX78" fmla="*/ 432985 w 669273"/>
                <a:gd name="connsiteY78" fmla="*/ 585458 h 664524"/>
                <a:gd name="connsiteX79" fmla="*/ 431517 w 669273"/>
                <a:gd name="connsiteY79" fmla="*/ 584790 h 664524"/>
                <a:gd name="connsiteX80" fmla="*/ 430916 w 669273"/>
                <a:gd name="connsiteY80" fmla="*/ 584524 h 664524"/>
                <a:gd name="connsiteX81" fmla="*/ 429816 w 669273"/>
                <a:gd name="connsiteY81" fmla="*/ 584056 h 664524"/>
                <a:gd name="connsiteX82" fmla="*/ 429649 w 669273"/>
                <a:gd name="connsiteY82" fmla="*/ 584056 h 664524"/>
                <a:gd name="connsiteX83" fmla="*/ 428147 w 669273"/>
                <a:gd name="connsiteY83" fmla="*/ 583456 h 664524"/>
                <a:gd name="connsiteX84" fmla="*/ 425845 w 669273"/>
                <a:gd name="connsiteY84" fmla="*/ 582522 h 664524"/>
                <a:gd name="connsiteX85" fmla="*/ 423910 w 669273"/>
                <a:gd name="connsiteY85" fmla="*/ 581854 h 664524"/>
                <a:gd name="connsiteX86" fmla="*/ 423110 w 669273"/>
                <a:gd name="connsiteY86" fmla="*/ 581588 h 664524"/>
                <a:gd name="connsiteX87" fmla="*/ 421375 w 669273"/>
                <a:gd name="connsiteY87" fmla="*/ 581020 h 664524"/>
                <a:gd name="connsiteX88" fmla="*/ 420707 w 669273"/>
                <a:gd name="connsiteY88" fmla="*/ 580820 h 664524"/>
                <a:gd name="connsiteX89" fmla="*/ 420040 w 669273"/>
                <a:gd name="connsiteY89" fmla="*/ 580620 h 664524"/>
                <a:gd name="connsiteX90" fmla="*/ 418405 w 669273"/>
                <a:gd name="connsiteY90" fmla="*/ 580153 h 664524"/>
                <a:gd name="connsiteX91" fmla="*/ 418405 w 669273"/>
                <a:gd name="connsiteY91" fmla="*/ 580153 h 664524"/>
                <a:gd name="connsiteX92" fmla="*/ 416971 w 669273"/>
                <a:gd name="connsiteY92" fmla="*/ 579786 h 664524"/>
                <a:gd name="connsiteX93" fmla="*/ 415536 w 669273"/>
                <a:gd name="connsiteY93" fmla="*/ 579419 h 664524"/>
                <a:gd name="connsiteX94" fmla="*/ 414869 w 669273"/>
                <a:gd name="connsiteY94" fmla="*/ 579419 h 664524"/>
                <a:gd name="connsiteX95" fmla="*/ 414869 w 669273"/>
                <a:gd name="connsiteY95" fmla="*/ 579419 h 664524"/>
                <a:gd name="connsiteX96" fmla="*/ 413868 w 669273"/>
                <a:gd name="connsiteY96" fmla="*/ 579219 h 664524"/>
                <a:gd name="connsiteX97" fmla="*/ 412300 w 669273"/>
                <a:gd name="connsiteY97" fmla="*/ 578885 h 664524"/>
                <a:gd name="connsiteX98" fmla="*/ 412300 w 669273"/>
                <a:gd name="connsiteY98" fmla="*/ 578885 h 664524"/>
                <a:gd name="connsiteX99" fmla="*/ 410865 w 669273"/>
                <a:gd name="connsiteY99" fmla="*/ 578618 h 664524"/>
                <a:gd name="connsiteX100" fmla="*/ 409230 w 669273"/>
                <a:gd name="connsiteY100" fmla="*/ 578351 h 664524"/>
                <a:gd name="connsiteX101" fmla="*/ 407696 w 669273"/>
                <a:gd name="connsiteY101" fmla="*/ 578118 h 664524"/>
                <a:gd name="connsiteX102" fmla="*/ 406395 w 669273"/>
                <a:gd name="connsiteY102" fmla="*/ 577951 h 664524"/>
                <a:gd name="connsiteX103" fmla="*/ 404493 w 669273"/>
                <a:gd name="connsiteY103" fmla="*/ 577951 h 664524"/>
                <a:gd name="connsiteX104" fmla="*/ 403692 w 669273"/>
                <a:gd name="connsiteY104" fmla="*/ 577951 h 664524"/>
                <a:gd name="connsiteX105" fmla="*/ 402291 w 669273"/>
                <a:gd name="connsiteY105" fmla="*/ 577784 h 664524"/>
                <a:gd name="connsiteX106" fmla="*/ 400756 w 669273"/>
                <a:gd name="connsiteY106" fmla="*/ 577784 h 664524"/>
                <a:gd name="connsiteX107" fmla="*/ 399855 w 669273"/>
                <a:gd name="connsiteY107" fmla="*/ 577784 h 664524"/>
                <a:gd name="connsiteX108" fmla="*/ 398921 w 669273"/>
                <a:gd name="connsiteY108" fmla="*/ 577784 h 664524"/>
                <a:gd name="connsiteX109" fmla="*/ 397787 w 669273"/>
                <a:gd name="connsiteY109" fmla="*/ 577784 h 664524"/>
                <a:gd name="connsiteX110" fmla="*/ 396252 w 669273"/>
                <a:gd name="connsiteY110" fmla="*/ 577784 h 664524"/>
                <a:gd name="connsiteX111" fmla="*/ 392916 w 669273"/>
                <a:gd name="connsiteY111" fmla="*/ 577784 h 664524"/>
                <a:gd name="connsiteX112" fmla="*/ 377269 w 669273"/>
                <a:gd name="connsiteY112" fmla="*/ 579119 h 664524"/>
                <a:gd name="connsiteX113" fmla="*/ 374967 w 669273"/>
                <a:gd name="connsiteY113" fmla="*/ 579552 h 664524"/>
                <a:gd name="connsiteX114" fmla="*/ 373399 w 669273"/>
                <a:gd name="connsiteY114" fmla="*/ 579886 h 664524"/>
                <a:gd name="connsiteX115" fmla="*/ 371797 w 669273"/>
                <a:gd name="connsiteY115" fmla="*/ 579886 h 664524"/>
                <a:gd name="connsiteX116" fmla="*/ 369962 w 669273"/>
                <a:gd name="connsiteY116" fmla="*/ 580353 h 664524"/>
                <a:gd name="connsiteX117" fmla="*/ 369195 w 669273"/>
                <a:gd name="connsiteY117" fmla="*/ 580553 h 664524"/>
                <a:gd name="connsiteX118" fmla="*/ 368961 w 669273"/>
                <a:gd name="connsiteY118" fmla="*/ 580553 h 664524"/>
                <a:gd name="connsiteX119" fmla="*/ 367760 w 669273"/>
                <a:gd name="connsiteY119" fmla="*/ 580854 h 664524"/>
                <a:gd name="connsiteX120" fmla="*/ 366960 w 669273"/>
                <a:gd name="connsiteY120" fmla="*/ 581087 h 664524"/>
                <a:gd name="connsiteX121" fmla="*/ 366960 w 669273"/>
                <a:gd name="connsiteY121" fmla="*/ 581087 h 664524"/>
                <a:gd name="connsiteX122" fmla="*/ 366960 w 669273"/>
                <a:gd name="connsiteY122" fmla="*/ 581087 h 664524"/>
                <a:gd name="connsiteX123" fmla="*/ 366326 w 669273"/>
                <a:gd name="connsiteY123" fmla="*/ 581287 h 664524"/>
                <a:gd name="connsiteX124" fmla="*/ 365558 w 669273"/>
                <a:gd name="connsiteY124" fmla="*/ 581521 h 664524"/>
                <a:gd name="connsiteX125" fmla="*/ 364991 w 669273"/>
                <a:gd name="connsiteY125" fmla="*/ 581688 h 664524"/>
                <a:gd name="connsiteX126" fmla="*/ 363256 w 669273"/>
                <a:gd name="connsiteY126" fmla="*/ 582255 h 664524"/>
                <a:gd name="connsiteX127" fmla="*/ 362155 w 669273"/>
                <a:gd name="connsiteY127" fmla="*/ 582655 h 664524"/>
                <a:gd name="connsiteX128" fmla="*/ 360788 w 669273"/>
                <a:gd name="connsiteY128" fmla="*/ 583156 h 664524"/>
                <a:gd name="connsiteX129" fmla="*/ 360287 w 669273"/>
                <a:gd name="connsiteY129" fmla="*/ 583356 h 664524"/>
                <a:gd name="connsiteX130" fmla="*/ 358152 w 669273"/>
                <a:gd name="connsiteY130" fmla="*/ 584190 h 664524"/>
                <a:gd name="connsiteX131" fmla="*/ 358152 w 669273"/>
                <a:gd name="connsiteY131" fmla="*/ 584190 h 664524"/>
                <a:gd name="connsiteX132" fmla="*/ 355883 w 669273"/>
                <a:gd name="connsiteY132" fmla="*/ 585191 h 664524"/>
                <a:gd name="connsiteX133" fmla="*/ 353614 w 669273"/>
                <a:gd name="connsiteY133" fmla="*/ 586225 h 664524"/>
                <a:gd name="connsiteX134" fmla="*/ 351379 w 669273"/>
                <a:gd name="connsiteY134" fmla="*/ 587326 h 664524"/>
                <a:gd name="connsiteX135" fmla="*/ 349544 w 669273"/>
                <a:gd name="connsiteY135" fmla="*/ 588260 h 664524"/>
                <a:gd name="connsiteX136" fmla="*/ 349544 w 669273"/>
                <a:gd name="connsiteY136" fmla="*/ 588260 h 664524"/>
                <a:gd name="connsiteX137" fmla="*/ 348877 w 669273"/>
                <a:gd name="connsiteY137" fmla="*/ 588627 h 664524"/>
                <a:gd name="connsiteX138" fmla="*/ 345541 w 669273"/>
                <a:gd name="connsiteY138" fmla="*/ 590629 h 664524"/>
                <a:gd name="connsiteX139" fmla="*/ 344773 w 669273"/>
                <a:gd name="connsiteY139" fmla="*/ 591063 h 664524"/>
                <a:gd name="connsiteX140" fmla="*/ 344773 w 669273"/>
                <a:gd name="connsiteY140" fmla="*/ 591063 h 664524"/>
                <a:gd name="connsiteX141" fmla="*/ 343272 w 669273"/>
                <a:gd name="connsiteY141" fmla="*/ 591997 h 664524"/>
                <a:gd name="connsiteX142" fmla="*/ 343038 w 669273"/>
                <a:gd name="connsiteY142" fmla="*/ 591997 h 664524"/>
                <a:gd name="connsiteX143" fmla="*/ 341204 w 669273"/>
                <a:gd name="connsiteY143" fmla="*/ 593265 h 664524"/>
                <a:gd name="connsiteX144" fmla="*/ 341204 w 669273"/>
                <a:gd name="connsiteY144" fmla="*/ 593265 h 664524"/>
                <a:gd name="connsiteX145" fmla="*/ 339635 w 669273"/>
                <a:gd name="connsiteY145" fmla="*/ 594399 h 664524"/>
                <a:gd name="connsiteX146" fmla="*/ 339402 w 669273"/>
                <a:gd name="connsiteY146" fmla="*/ 594566 h 664524"/>
                <a:gd name="connsiteX147" fmla="*/ 339402 w 669273"/>
                <a:gd name="connsiteY147" fmla="*/ 594566 h 664524"/>
                <a:gd name="connsiteX148" fmla="*/ 338334 w 669273"/>
                <a:gd name="connsiteY148" fmla="*/ 595367 h 664524"/>
                <a:gd name="connsiteX149" fmla="*/ 338134 w 669273"/>
                <a:gd name="connsiteY149" fmla="*/ 595367 h 664524"/>
                <a:gd name="connsiteX150" fmla="*/ 337200 w 669273"/>
                <a:gd name="connsiteY150" fmla="*/ 596067 h 664524"/>
                <a:gd name="connsiteX151" fmla="*/ 337200 w 669273"/>
                <a:gd name="connsiteY151" fmla="*/ 596067 h 664524"/>
                <a:gd name="connsiteX152" fmla="*/ 336900 w 669273"/>
                <a:gd name="connsiteY152" fmla="*/ 596267 h 664524"/>
                <a:gd name="connsiteX153" fmla="*/ 335565 w 669273"/>
                <a:gd name="connsiteY153" fmla="*/ 597335 h 664524"/>
                <a:gd name="connsiteX154" fmla="*/ 335131 w 669273"/>
                <a:gd name="connsiteY154" fmla="*/ 597702 h 664524"/>
                <a:gd name="connsiteX155" fmla="*/ 334664 w 669273"/>
                <a:gd name="connsiteY155" fmla="*/ 598102 h 664524"/>
                <a:gd name="connsiteX156" fmla="*/ 333430 w 669273"/>
                <a:gd name="connsiteY156" fmla="*/ 599136 h 664524"/>
                <a:gd name="connsiteX157" fmla="*/ 332996 w 669273"/>
                <a:gd name="connsiteY157" fmla="*/ 599537 h 664524"/>
                <a:gd name="connsiteX158" fmla="*/ 331762 w 669273"/>
                <a:gd name="connsiteY158" fmla="*/ 600638 h 664524"/>
                <a:gd name="connsiteX159" fmla="*/ 331495 w 669273"/>
                <a:gd name="connsiteY159" fmla="*/ 600905 h 664524"/>
                <a:gd name="connsiteX160" fmla="*/ 330761 w 669273"/>
                <a:gd name="connsiteY160" fmla="*/ 601572 h 664524"/>
                <a:gd name="connsiteX161" fmla="*/ 330761 w 669273"/>
                <a:gd name="connsiteY161" fmla="*/ 601572 h 664524"/>
                <a:gd name="connsiteX162" fmla="*/ 329693 w 669273"/>
                <a:gd name="connsiteY162" fmla="*/ 602606 h 664524"/>
                <a:gd name="connsiteX163" fmla="*/ 329026 w 669273"/>
                <a:gd name="connsiteY163" fmla="*/ 603240 h 664524"/>
                <a:gd name="connsiteX164" fmla="*/ 328259 w 669273"/>
                <a:gd name="connsiteY164" fmla="*/ 604008 h 664524"/>
                <a:gd name="connsiteX165" fmla="*/ 327525 w 669273"/>
                <a:gd name="connsiteY165" fmla="*/ 604808 h 664524"/>
                <a:gd name="connsiteX166" fmla="*/ 325756 w 669273"/>
                <a:gd name="connsiteY166" fmla="*/ 606710 h 664524"/>
                <a:gd name="connsiteX167" fmla="*/ 325756 w 669273"/>
                <a:gd name="connsiteY167" fmla="*/ 606710 h 664524"/>
                <a:gd name="connsiteX168" fmla="*/ 324422 w 669273"/>
                <a:gd name="connsiteY168" fmla="*/ 608211 h 664524"/>
                <a:gd name="connsiteX169" fmla="*/ 323054 w 669273"/>
                <a:gd name="connsiteY169" fmla="*/ 609779 h 664524"/>
                <a:gd name="connsiteX170" fmla="*/ 322687 w 669273"/>
                <a:gd name="connsiteY170" fmla="*/ 610246 h 664524"/>
                <a:gd name="connsiteX171" fmla="*/ 321419 w 669273"/>
                <a:gd name="connsiteY171" fmla="*/ 611848 h 664524"/>
                <a:gd name="connsiteX172" fmla="*/ 320485 w 669273"/>
                <a:gd name="connsiteY172" fmla="*/ 613082 h 664524"/>
                <a:gd name="connsiteX173" fmla="*/ 319351 w 669273"/>
                <a:gd name="connsiteY173" fmla="*/ 614617 h 664524"/>
                <a:gd name="connsiteX174" fmla="*/ 319351 w 669273"/>
                <a:gd name="connsiteY174" fmla="*/ 614850 h 664524"/>
                <a:gd name="connsiteX175" fmla="*/ 318250 w 669273"/>
                <a:gd name="connsiteY175" fmla="*/ 616452 h 664524"/>
                <a:gd name="connsiteX176" fmla="*/ 317149 w 669273"/>
                <a:gd name="connsiteY176" fmla="*/ 618053 h 664524"/>
                <a:gd name="connsiteX177" fmla="*/ 315948 w 669273"/>
                <a:gd name="connsiteY177" fmla="*/ 619955 h 664524"/>
                <a:gd name="connsiteX178" fmla="*/ 315948 w 669273"/>
                <a:gd name="connsiteY178" fmla="*/ 619955 h 664524"/>
                <a:gd name="connsiteX179" fmla="*/ 314113 w 669273"/>
                <a:gd name="connsiteY179" fmla="*/ 623024 h 664524"/>
                <a:gd name="connsiteX180" fmla="*/ 313245 w 669273"/>
                <a:gd name="connsiteY180" fmla="*/ 624592 h 664524"/>
                <a:gd name="connsiteX181" fmla="*/ 312945 w 669273"/>
                <a:gd name="connsiteY181" fmla="*/ 625126 h 664524"/>
                <a:gd name="connsiteX182" fmla="*/ 312278 w 669273"/>
                <a:gd name="connsiteY182" fmla="*/ 626427 h 664524"/>
                <a:gd name="connsiteX183" fmla="*/ 311577 w 669273"/>
                <a:gd name="connsiteY183" fmla="*/ 627862 h 664524"/>
                <a:gd name="connsiteX184" fmla="*/ 310910 w 669273"/>
                <a:gd name="connsiteY184" fmla="*/ 629197 h 664524"/>
                <a:gd name="connsiteX185" fmla="*/ 310910 w 669273"/>
                <a:gd name="connsiteY185" fmla="*/ 629197 h 664524"/>
                <a:gd name="connsiteX186" fmla="*/ 310910 w 669273"/>
                <a:gd name="connsiteY186" fmla="*/ 629197 h 664524"/>
                <a:gd name="connsiteX187" fmla="*/ 309342 w 669273"/>
                <a:gd name="connsiteY187" fmla="*/ 632733 h 664524"/>
                <a:gd name="connsiteX188" fmla="*/ 309342 w 669273"/>
                <a:gd name="connsiteY188" fmla="*/ 632733 h 664524"/>
                <a:gd name="connsiteX189" fmla="*/ 309342 w 669273"/>
                <a:gd name="connsiteY189" fmla="*/ 632733 h 664524"/>
                <a:gd name="connsiteX190" fmla="*/ 309342 w 669273"/>
                <a:gd name="connsiteY190" fmla="*/ 632900 h 664524"/>
                <a:gd name="connsiteX191" fmla="*/ 309342 w 669273"/>
                <a:gd name="connsiteY191" fmla="*/ 632900 h 664524"/>
                <a:gd name="connsiteX192" fmla="*/ 308241 w 669273"/>
                <a:gd name="connsiteY192" fmla="*/ 635769 h 664524"/>
                <a:gd name="connsiteX193" fmla="*/ 308241 w 669273"/>
                <a:gd name="connsiteY193" fmla="*/ 636103 h 664524"/>
                <a:gd name="connsiteX194" fmla="*/ 308241 w 669273"/>
                <a:gd name="connsiteY194" fmla="*/ 636470 h 664524"/>
                <a:gd name="connsiteX195" fmla="*/ 307974 w 669273"/>
                <a:gd name="connsiteY195" fmla="*/ 637137 h 664524"/>
                <a:gd name="connsiteX196" fmla="*/ 307740 w 669273"/>
                <a:gd name="connsiteY196" fmla="*/ 637804 h 664524"/>
                <a:gd name="connsiteX197" fmla="*/ 307307 w 669273"/>
                <a:gd name="connsiteY197" fmla="*/ 639105 h 664524"/>
                <a:gd name="connsiteX198" fmla="*/ 307307 w 669273"/>
                <a:gd name="connsiteY198" fmla="*/ 639105 h 664524"/>
                <a:gd name="connsiteX199" fmla="*/ 306840 w 669273"/>
                <a:gd name="connsiteY199" fmla="*/ 640540 h 664524"/>
                <a:gd name="connsiteX200" fmla="*/ 306573 w 669273"/>
                <a:gd name="connsiteY200" fmla="*/ 641441 h 664524"/>
                <a:gd name="connsiteX201" fmla="*/ 306172 w 669273"/>
                <a:gd name="connsiteY201" fmla="*/ 642809 h 664524"/>
                <a:gd name="connsiteX202" fmla="*/ 305705 w 669273"/>
                <a:gd name="connsiteY202" fmla="*/ 644510 h 664524"/>
                <a:gd name="connsiteX203" fmla="*/ 305272 w 669273"/>
                <a:gd name="connsiteY203" fmla="*/ 646245 h 664524"/>
                <a:gd name="connsiteX204" fmla="*/ 305272 w 669273"/>
                <a:gd name="connsiteY204" fmla="*/ 646245 h 664524"/>
                <a:gd name="connsiteX205" fmla="*/ 304871 w 669273"/>
                <a:gd name="connsiteY205" fmla="*/ 647980 h 664524"/>
                <a:gd name="connsiteX206" fmla="*/ 304571 w 669273"/>
                <a:gd name="connsiteY206" fmla="*/ 649448 h 664524"/>
                <a:gd name="connsiteX207" fmla="*/ 304304 w 669273"/>
                <a:gd name="connsiteY207" fmla="*/ 650916 h 664524"/>
                <a:gd name="connsiteX208" fmla="*/ 304304 w 669273"/>
                <a:gd name="connsiteY208" fmla="*/ 651149 h 664524"/>
                <a:gd name="connsiteX209" fmla="*/ 304004 w 669273"/>
                <a:gd name="connsiteY209" fmla="*/ 652984 h 664524"/>
                <a:gd name="connsiteX210" fmla="*/ 303637 w 669273"/>
                <a:gd name="connsiteY210" fmla="*/ 655286 h 664524"/>
                <a:gd name="connsiteX211" fmla="*/ 303136 w 669273"/>
                <a:gd name="connsiteY211" fmla="*/ 659857 h 664524"/>
                <a:gd name="connsiteX212" fmla="*/ 302869 w 669273"/>
                <a:gd name="connsiteY212" fmla="*/ 664461 h 664524"/>
                <a:gd name="connsiteX213" fmla="*/ 293694 w 669273"/>
                <a:gd name="connsiteY213" fmla="*/ 663427 h 664524"/>
                <a:gd name="connsiteX214" fmla="*/ 293995 w 669273"/>
                <a:gd name="connsiteY214" fmla="*/ 658856 h 664524"/>
                <a:gd name="connsiteX215" fmla="*/ 57518 w 669273"/>
                <a:gd name="connsiteY215" fmla="*/ 510991 h 664524"/>
                <a:gd name="connsiteX216" fmla="*/ 53748 w 669273"/>
                <a:gd name="connsiteY216" fmla="*/ 513594 h 664524"/>
                <a:gd name="connsiteX217" fmla="*/ 48844 w 669273"/>
                <a:gd name="connsiteY217" fmla="*/ 505854 h 664524"/>
                <a:gd name="connsiteX218" fmla="*/ 52614 w 669273"/>
                <a:gd name="connsiteY218" fmla="*/ 503218 h 664524"/>
                <a:gd name="connsiteX219" fmla="*/ 56217 w 669273"/>
                <a:gd name="connsiteY219" fmla="*/ 500315 h 664524"/>
                <a:gd name="connsiteX220" fmla="*/ 58185 w 669273"/>
                <a:gd name="connsiteY220" fmla="*/ 498547 h 664524"/>
                <a:gd name="connsiteX221" fmla="*/ 59353 w 669273"/>
                <a:gd name="connsiteY221" fmla="*/ 497479 h 664524"/>
                <a:gd name="connsiteX222" fmla="*/ 59353 w 669273"/>
                <a:gd name="connsiteY222" fmla="*/ 497479 h 664524"/>
                <a:gd name="connsiteX223" fmla="*/ 60487 w 669273"/>
                <a:gd name="connsiteY223" fmla="*/ 496312 h 664524"/>
                <a:gd name="connsiteX224" fmla="*/ 61322 w 669273"/>
                <a:gd name="connsiteY224" fmla="*/ 495444 h 664524"/>
                <a:gd name="connsiteX225" fmla="*/ 61722 w 669273"/>
                <a:gd name="connsiteY225" fmla="*/ 495011 h 664524"/>
                <a:gd name="connsiteX226" fmla="*/ 62022 w 669273"/>
                <a:gd name="connsiteY226" fmla="*/ 494710 h 664524"/>
                <a:gd name="connsiteX227" fmla="*/ 62022 w 669273"/>
                <a:gd name="connsiteY227" fmla="*/ 494710 h 664524"/>
                <a:gd name="connsiteX228" fmla="*/ 62756 w 669273"/>
                <a:gd name="connsiteY228" fmla="*/ 493910 h 664524"/>
                <a:gd name="connsiteX229" fmla="*/ 62756 w 669273"/>
                <a:gd name="connsiteY229" fmla="*/ 493910 h 664524"/>
                <a:gd name="connsiteX230" fmla="*/ 62756 w 669273"/>
                <a:gd name="connsiteY230" fmla="*/ 493910 h 664524"/>
                <a:gd name="connsiteX231" fmla="*/ 62756 w 669273"/>
                <a:gd name="connsiteY231" fmla="*/ 493910 h 664524"/>
                <a:gd name="connsiteX232" fmla="*/ 62756 w 669273"/>
                <a:gd name="connsiteY232" fmla="*/ 493910 h 664524"/>
                <a:gd name="connsiteX233" fmla="*/ 62756 w 669273"/>
                <a:gd name="connsiteY233" fmla="*/ 493709 h 664524"/>
                <a:gd name="connsiteX234" fmla="*/ 62956 w 669273"/>
                <a:gd name="connsiteY234" fmla="*/ 493476 h 664524"/>
                <a:gd name="connsiteX235" fmla="*/ 62956 w 669273"/>
                <a:gd name="connsiteY235" fmla="*/ 493476 h 664524"/>
                <a:gd name="connsiteX236" fmla="*/ 63590 w 669273"/>
                <a:gd name="connsiteY236" fmla="*/ 492775 h 664524"/>
                <a:gd name="connsiteX237" fmla="*/ 64191 w 669273"/>
                <a:gd name="connsiteY237" fmla="*/ 492041 h 664524"/>
                <a:gd name="connsiteX238" fmla="*/ 64758 w 669273"/>
                <a:gd name="connsiteY238" fmla="*/ 491307 h 664524"/>
                <a:gd name="connsiteX239" fmla="*/ 64758 w 669273"/>
                <a:gd name="connsiteY239" fmla="*/ 491307 h 664524"/>
                <a:gd name="connsiteX240" fmla="*/ 65425 w 669273"/>
                <a:gd name="connsiteY240" fmla="*/ 490473 h 664524"/>
                <a:gd name="connsiteX241" fmla="*/ 65725 w 669273"/>
                <a:gd name="connsiteY241" fmla="*/ 490040 h 664524"/>
                <a:gd name="connsiteX242" fmla="*/ 66026 w 669273"/>
                <a:gd name="connsiteY242" fmla="*/ 489639 h 664524"/>
                <a:gd name="connsiteX243" fmla="*/ 66026 w 669273"/>
                <a:gd name="connsiteY243" fmla="*/ 489439 h 664524"/>
                <a:gd name="connsiteX244" fmla="*/ 67527 w 669273"/>
                <a:gd name="connsiteY244" fmla="*/ 488138 h 664524"/>
                <a:gd name="connsiteX245" fmla="*/ 67827 w 669273"/>
                <a:gd name="connsiteY245" fmla="*/ 487737 h 664524"/>
                <a:gd name="connsiteX246" fmla="*/ 68261 w 669273"/>
                <a:gd name="connsiteY246" fmla="*/ 487137 h 664524"/>
                <a:gd name="connsiteX247" fmla="*/ 68661 w 669273"/>
                <a:gd name="connsiteY247" fmla="*/ 486536 h 664524"/>
                <a:gd name="connsiteX248" fmla="*/ 69929 w 669273"/>
                <a:gd name="connsiteY248" fmla="*/ 484535 h 664524"/>
                <a:gd name="connsiteX249" fmla="*/ 70496 w 669273"/>
                <a:gd name="connsiteY249" fmla="*/ 483634 h 664524"/>
                <a:gd name="connsiteX250" fmla="*/ 70496 w 669273"/>
                <a:gd name="connsiteY250" fmla="*/ 483467 h 664524"/>
                <a:gd name="connsiteX251" fmla="*/ 70496 w 669273"/>
                <a:gd name="connsiteY251" fmla="*/ 483467 h 664524"/>
                <a:gd name="connsiteX252" fmla="*/ 70730 w 669273"/>
                <a:gd name="connsiteY252" fmla="*/ 483033 h 664524"/>
                <a:gd name="connsiteX253" fmla="*/ 71330 w 669273"/>
                <a:gd name="connsiteY253" fmla="*/ 482032 h 664524"/>
                <a:gd name="connsiteX254" fmla="*/ 71564 w 669273"/>
                <a:gd name="connsiteY254" fmla="*/ 481632 h 664524"/>
                <a:gd name="connsiteX255" fmla="*/ 72098 w 669273"/>
                <a:gd name="connsiteY255" fmla="*/ 480631 h 664524"/>
                <a:gd name="connsiteX256" fmla="*/ 72598 w 669273"/>
                <a:gd name="connsiteY256" fmla="*/ 479664 h 664524"/>
                <a:gd name="connsiteX257" fmla="*/ 72999 w 669273"/>
                <a:gd name="connsiteY257" fmla="*/ 478863 h 664524"/>
                <a:gd name="connsiteX258" fmla="*/ 72999 w 669273"/>
                <a:gd name="connsiteY258" fmla="*/ 478663 h 664524"/>
                <a:gd name="connsiteX259" fmla="*/ 72999 w 669273"/>
                <a:gd name="connsiteY259" fmla="*/ 478429 h 664524"/>
                <a:gd name="connsiteX260" fmla="*/ 72999 w 669273"/>
                <a:gd name="connsiteY260" fmla="*/ 478062 h 664524"/>
                <a:gd name="connsiteX261" fmla="*/ 73599 w 669273"/>
                <a:gd name="connsiteY261" fmla="*/ 476761 h 664524"/>
                <a:gd name="connsiteX262" fmla="*/ 74233 w 669273"/>
                <a:gd name="connsiteY262" fmla="*/ 475360 h 664524"/>
                <a:gd name="connsiteX263" fmla="*/ 74800 w 669273"/>
                <a:gd name="connsiteY263" fmla="*/ 473959 h 664524"/>
                <a:gd name="connsiteX264" fmla="*/ 74800 w 669273"/>
                <a:gd name="connsiteY264" fmla="*/ 473959 h 664524"/>
                <a:gd name="connsiteX265" fmla="*/ 75100 w 669273"/>
                <a:gd name="connsiteY265" fmla="*/ 473191 h 664524"/>
                <a:gd name="connsiteX266" fmla="*/ 75567 w 669273"/>
                <a:gd name="connsiteY266" fmla="*/ 471890 h 664524"/>
                <a:gd name="connsiteX267" fmla="*/ 75567 w 669273"/>
                <a:gd name="connsiteY267" fmla="*/ 471890 h 664524"/>
                <a:gd name="connsiteX268" fmla="*/ 75567 w 669273"/>
                <a:gd name="connsiteY268" fmla="*/ 471890 h 664524"/>
                <a:gd name="connsiteX269" fmla="*/ 75567 w 669273"/>
                <a:gd name="connsiteY269" fmla="*/ 471890 h 664524"/>
                <a:gd name="connsiteX270" fmla="*/ 75567 w 669273"/>
                <a:gd name="connsiteY270" fmla="*/ 471890 h 664524"/>
                <a:gd name="connsiteX271" fmla="*/ 75567 w 669273"/>
                <a:gd name="connsiteY271" fmla="*/ 471490 h 664524"/>
                <a:gd name="connsiteX272" fmla="*/ 75968 w 669273"/>
                <a:gd name="connsiteY272" fmla="*/ 470289 h 664524"/>
                <a:gd name="connsiteX273" fmla="*/ 76301 w 669273"/>
                <a:gd name="connsiteY273" fmla="*/ 469321 h 664524"/>
                <a:gd name="connsiteX274" fmla="*/ 76301 w 669273"/>
                <a:gd name="connsiteY274" fmla="*/ 469021 h 664524"/>
                <a:gd name="connsiteX275" fmla="*/ 76301 w 669273"/>
                <a:gd name="connsiteY275" fmla="*/ 468854 h 664524"/>
                <a:gd name="connsiteX276" fmla="*/ 76668 w 669273"/>
                <a:gd name="connsiteY276" fmla="*/ 467686 h 664524"/>
                <a:gd name="connsiteX277" fmla="*/ 76935 w 669273"/>
                <a:gd name="connsiteY277" fmla="*/ 466619 h 664524"/>
                <a:gd name="connsiteX278" fmla="*/ 77269 w 669273"/>
                <a:gd name="connsiteY278" fmla="*/ 465418 h 664524"/>
                <a:gd name="connsiteX279" fmla="*/ 77269 w 669273"/>
                <a:gd name="connsiteY279" fmla="*/ 465251 h 664524"/>
                <a:gd name="connsiteX280" fmla="*/ 77269 w 669273"/>
                <a:gd name="connsiteY280" fmla="*/ 465251 h 664524"/>
                <a:gd name="connsiteX281" fmla="*/ 77269 w 669273"/>
                <a:gd name="connsiteY281" fmla="*/ 465251 h 664524"/>
                <a:gd name="connsiteX282" fmla="*/ 77703 w 669273"/>
                <a:gd name="connsiteY282" fmla="*/ 463416 h 664524"/>
                <a:gd name="connsiteX283" fmla="*/ 78070 w 669273"/>
                <a:gd name="connsiteY283" fmla="*/ 461581 h 664524"/>
                <a:gd name="connsiteX284" fmla="*/ 78070 w 669273"/>
                <a:gd name="connsiteY284" fmla="*/ 461581 h 664524"/>
                <a:gd name="connsiteX285" fmla="*/ 78070 w 669273"/>
                <a:gd name="connsiteY285" fmla="*/ 461181 h 664524"/>
                <a:gd name="connsiteX286" fmla="*/ 78070 w 669273"/>
                <a:gd name="connsiteY286" fmla="*/ 461181 h 664524"/>
                <a:gd name="connsiteX287" fmla="*/ 78237 w 669273"/>
                <a:gd name="connsiteY287" fmla="*/ 460246 h 664524"/>
                <a:gd name="connsiteX288" fmla="*/ 78237 w 669273"/>
                <a:gd name="connsiteY288" fmla="*/ 460080 h 664524"/>
                <a:gd name="connsiteX289" fmla="*/ 78437 w 669273"/>
                <a:gd name="connsiteY289" fmla="*/ 458612 h 664524"/>
                <a:gd name="connsiteX290" fmla="*/ 78703 w 669273"/>
                <a:gd name="connsiteY290" fmla="*/ 456710 h 664524"/>
                <a:gd name="connsiteX291" fmla="*/ 78703 w 669273"/>
                <a:gd name="connsiteY291" fmla="*/ 455042 h 664524"/>
                <a:gd name="connsiteX292" fmla="*/ 78703 w 669273"/>
                <a:gd name="connsiteY292" fmla="*/ 453941 h 664524"/>
                <a:gd name="connsiteX293" fmla="*/ 78703 w 669273"/>
                <a:gd name="connsiteY293" fmla="*/ 453007 h 664524"/>
                <a:gd name="connsiteX294" fmla="*/ 78703 w 669273"/>
                <a:gd name="connsiteY294" fmla="*/ 451105 h 664524"/>
                <a:gd name="connsiteX295" fmla="*/ 78703 w 669273"/>
                <a:gd name="connsiteY295" fmla="*/ 444766 h 664524"/>
                <a:gd name="connsiteX296" fmla="*/ 78703 w 669273"/>
                <a:gd name="connsiteY296" fmla="*/ 443965 h 664524"/>
                <a:gd name="connsiteX297" fmla="*/ 78703 w 669273"/>
                <a:gd name="connsiteY297" fmla="*/ 442130 h 664524"/>
                <a:gd name="connsiteX298" fmla="*/ 78703 w 669273"/>
                <a:gd name="connsiteY298" fmla="*/ 441830 h 664524"/>
                <a:gd name="connsiteX299" fmla="*/ 78703 w 669273"/>
                <a:gd name="connsiteY299" fmla="*/ 440295 h 664524"/>
                <a:gd name="connsiteX300" fmla="*/ 78703 w 669273"/>
                <a:gd name="connsiteY300" fmla="*/ 439461 h 664524"/>
                <a:gd name="connsiteX301" fmla="*/ 78703 w 669273"/>
                <a:gd name="connsiteY301" fmla="*/ 438994 h 664524"/>
                <a:gd name="connsiteX302" fmla="*/ 78503 w 669273"/>
                <a:gd name="connsiteY302" fmla="*/ 437660 h 664524"/>
                <a:gd name="connsiteX303" fmla="*/ 78503 w 669273"/>
                <a:gd name="connsiteY303" fmla="*/ 437193 h 664524"/>
                <a:gd name="connsiteX304" fmla="*/ 78503 w 669273"/>
                <a:gd name="connsiteY304" fmla="*/ 436192 h 664524"/>
                <a:gd name="connsiteX305" fmla="*/ 78503 w 669273"/>
                <a:gd name="connsiteY305" fmla="*/ 435658 h 664524"/>
                <a:gd name="connsiteX306" fmla="*/ 78136 w 669273"/>
                <a:gd name="connsiteY306" fmla="*/ 433823 h 664524"/>
                <a:gd name="connsiteX307" fmla="*/ 77936 w 669273"/>
                <a:gd name="connsiteY307" fmla="*/ 432822 h 664524"/>
                <a:gd name="connsiteX308" fmla="*/ 77936 w 669273"/>
                <a:gd name="connsiteY308" fmla="*/ 432822 h 664524"/>
                <a:gd name="connsiteX309" fmla="*/ 77936 w 669273"/>
                <a:gd name="connsiteY309" fmla="*/ 432555 h 664524"/>
                <a:gd name="connsiteX310" fmla="*/ 77936 w 669273"/>
                <a:gd name="connsiteY310" fmla="*/ 431888 h 664524"/>
                <a:gd name="connsiteX311" fmla="*/ 77936 w 669273"/>
                <a:gd name="connsiteY311" fmla="*/ 431888 h 664524"/>
                <a:gd name="connsiteX312" fmla="*/ 77169 w 669273"/>
                <a:gd name="connsiteY312" fmla="*/ 429019 h 664524"/>
                <a:gd name="connsiteX313" fmla="*/ 76802 w 669273"/>
                <a:gd name="connsiteY313" fmla="*/ 427784 h 664524"/>
                <a:gd name="connsiteX314" fmla="*/ 76335 w 669273"/>
                <a:gd name="connsiteY314" fmla="*/ 426383 h 664524"/>
                <a:gd name="connsiteX315" fmla="*/ 75868 w 669273"/>
                <a:gd name="connsiteY315" fmla="*/ 425015 h 664524"/>
                <a:gd name="connsiteX316" fmla="*/ 74467 w 669273"/>
                <a:gd name="connsiteY316" fmla="*/ 421479 h 664524"/>
                <a:gd name="connsiteX317" fmla="*/ 73899 w 669273"/>
                <a:gd name="connsiteY317" fmla="*/ 420177 h 664524"/>
                <a:gd name="connsiteX318" fmla="*/ 73732 w 669273"/>
                <a:gd name="connsiteY318" fmla="*/ 419810 h 664524"/>
                <a:gd name="connsiteX319" fmla="*/ 72965 w 669273"/>
                <a:gd name="connsiteY319" fmla="*/ 418176 h 664524"/>
                <a:gd name="connsiteX320" fmla="*/ 72965 w 669273"/>
                <a:gd name="connsiteY320" fmla="*/ 418176 h 664524"/>
                <a:gd name="connsiteX321" fmla="*/ 72264 w 669273"/>
                <a:gd name="connsiteY321" fmla="*/ 416774 h 664524"/>
                <a:gd name="connsiteX322" fmla="*/ 72264 w 669273"/>
                <a:gd name="connsiteY322" fmla="*/ 416774 h 664524"/>
                <a:gd name="connsiteX323" fmla="*/ 71831 w 669273"/>
                <a:gd name="connsiteY323" fmla="*/ 415940 h 664524"/>
                <a:gd name="connsiteX324" fmla="*/ 71831 w 669273"/>
                <a:gd name="connsiteY324" fmla="*/ 415940 h 664524"/>
                <a:gd name="connsiteX325" fmla="*/ 70363 w 669273"/>
                <a:gd name="connsiteY325" fmla="*/ 413371 h 664524"/>
                <a:gd name="connsiteX326" fmla="*/ 69862 w 669273"/>
                <a:gd name="connsiteY326" fmla="*/ 412537 h 664524"/>
                <a:gd name="connsiteX327" fmla="*/ 68728 w 669273"/>
                <a:gd name="connsiteY327" fmla="*/ 410769 h 664524"/>
                <a:gd name="connsiteX328" fmla="*/ 67761 w 669273"/>
                <a:gd name="connsiteY328" fmla="*/ 409334 h 664524"/>
                <a:gd name="connsiteX329" fmla="*/ 66993 w 669273"/>
                <a:gd name="connsiteY329" fmla="*/ 408267 h 664524"/>
                <a:gd name="connsiteX330" fmla="*/ 66459 w 669273"/>
                <a:gd name="connsiteY330" fmla="*/ 407533 h 664524"/>
                <a:gd name="connsiteX331" fmla="*/ 66459 w 669273"/>
                <a:gd name="connsiteY331" fmla="*/ 407533 h 664524"/>
                <a:gd name="connsiteX332" fmla="*/ 65425 w 669273"/>
                <a:gd name="connsiteY332" fmla="*/ 406198 h 664524"/>
                <a:gd name="connsiteX333" fmla="*/ 65425 w 669273"/>
                <a:gd name="connsiteY333" fmla="*/ 406032 h 664524"/>
                <a:gd name="connsiteX334" fmla="*/ 64391 w 669273"/>
                <a:gd name="connsiteY334" fmla="*/ 404764 h 664524"/>
                <a:gd name="connsiteX335" fmla="*/ 64391 w 669273"/>
                <a:gd name="connsiteY335" fmla="*/ 404764 h 664524"/>
                <a:gd name="connsiteX336" fmla="*/ 64191 w 669273"/>
                <a:gd name="connsiteY336" fmla="*/ 404497 h 664524"/>
                <a:gd name="connsiteX337" fmla="*/ 63957 w 669273"/>
                <a:gd name="connsiteY337" fmla="*/ 404263 h 664524"/>
                <a:gd name="connsiteX338" fmla="*/ 63290 w 669273"/>
                <a:gd name="connsiteY338" fmla="*/ 403496 h 664524"/>
                <a:gd name="connsiteX339" fmla="*/ 62756 w 669273"/>
                <a:gd name="connsiteY339" fmla="*/ 402862 h 664524"/>
                <a:gd name="connsiteX340" fmla="*/ 61388 w 669273"/>
                <a:gd name="connsiteY340" fmla="*/ 401361 h 664524"/>
                <a:gd name="connsiteX341" fmla="*/ 61388 w 669273"/>
                <a:gd name="connsiteY341" fmla="*/ 401361 h 664524"/>
                <a:gd name="connsiteX342" fmla="*/ 60688 w 669273"/>
                <a:gd name="connsiteY342" fmla="*/ 400627 h 664524"/>
                <a:gd name="connsiteX343" fmla="*/ 59954 w 669273"/>
                <a:gd name="connsiteY343" fmla="*/ 399893 h 664524"/>
                <a:gd name="connsiteX344" fmla="*/ 59420 w 669273"/>
                <a:gd name="connsiteY344" fmla="*/ 399359 h 664524"/>
                <a:gd name="connsiteX345" fmla="*/ 58486 w 669273"/>
                <a:gd name="connsiteY345" fmla="*/ 398458 h 664524"/>
                <a:gd name="connsiteX346" fmla="*/ 56951 w 669273"/>
                <a:gd name="connsiteY346" fmla="*/ 397057 h 664524"/>
                <a:gd name="connsiteX347" fmla="*/ 56117 w 669273"/>
                <a:gd name="connsiteY347" fmla="*/ 396356 h 664524"/>
                <a:gd name="connsiteX348" fmla="*/ 55383 w 669273"/>
                <a:gd name="connsiteY348" fmla="*/ 395722 h 664524"/>
                <a:gd name="connsiteX349" fmla="*/ 53781 w 669273"/>
                <a:gd name="connsiteY349" fmla="*/ 394421 h 664524"/>
                <a:gd name="connsiteX350" fmla="*/ 52113 w 669273"/>
                <a:gd name="connsiteY350" fmla="*/ 393187 h 664524"/>
                <a:gd name="connsiteX351" fmla="*/ 52113 w 669273"/>
                <a:gd name="connsiteY351" fmla="*/ 393187 h 664524"/>
                <a:gd name="connsiteX352" fmla="*/ 50345 w 669273"/>
                <a:gd name="connsiteY352" fmla="*/ 391952 h 664524"/>
                <a:gd name="connsiteX353" fmla="*/ 50178 w 669273"/>
                <a:gd name="connsiteY353" fmla="*/ 391952 h 664524"/>
                <a:gd name="connsiteX354" fmla="*/ 49678 w 669273"/>
                <a:gd name="connsiteY354" fmla="*/ 391619 h 664524"/>
                <a:gd name="connsiteX355" fmla="*/ 48777 w 669273"/>
                <a:gd name="connsiteY355" fmla="*/ 391018 h 664524"/>
                <a:gd name="connsiteX356" fmla="*/ 48377 w 669273"/>
                <a:gd name="connsiteY356" fmla="*/ 390785 h 664524"/>
                <a:gd name="connsiteX357" fmla="*/ 47609 w 669273"/>
                <a:gd name="connsiteY357" fmla="*/ 390284 h 664524"/>
                <a:gd name="connsiteX358" fmla="*/ 46809 w 669273"/>
                <a:gd name="connsiteY358" fmla="*/ 389817 h 664524"/>
                <a:gd name="connsiteX359" fmla="*/ 46041 w 669273"/>
                <a:gd name="connsiteY359" fmla="*/ 389350 h 664524"/>
                <a:gd name="connsiteX360" fmla="*/ 46041 w 669273"/>
                <a:gd name="connsiteY360" fmla="*/ 389350 h 664524"/>
                <a:gd name="connsiteX361" fmla="*/ 44740 w 669273"/>
                <a:gd name="connsiteY361" fmla="*/ 388649 h 664524"/>
                <a:gd name="connsiteX362" fmla="*/ 44740 w 669273"/>
                <a:gd name="connsiteY362" fmla="*/ 388649 h 664524"/>
                <a:gd name="connsiteX363" fmla="*/ 43973 w 669273"/>
                <a:gd name="connsiteY363" fmla="*/ 388249 h 664524"/>
                <a:gd name="connsiteX364" fmla="*/ 42872 w 669273"/>
                <a:gd name="connsiteY364" fmla="*/ 387649 h 664524"/>
                <a:gd name="connsiteX365" fmla="*/ 42104 w 669273"/>
                <a:gd name="connsiteY365" fmla="*/ 387281 h 664524"/>
                <a:gd name="connsiteX366" fmla="*/ 41037 w 669273"/>
                <a:gd name="connsiteY366" fmla="*/ 386781 h 664524"/>
                <a:gd name="connsiteX367" fmla="*/ 40570 w 669273"/>
                <a:gd name="connsiteY367" fmla="*/ 386547 h 664524"/>
                <a:gd name="connsiteX368" fmla="*/ 39769 w 669273"/>
                <a:gd name="connsiteY368" fmla="*/ 386181 h 664524"/>
                <a:gd name="connsiteX369" fmla="*/ 39002 w 669273"/>
                <a:gd name="connsiteY369" fmla="*/ 385847 h 664524"/>
                <a:gd name="connsiteX370" fmla="*/ 38701 w 669273"/>
                <a:gd name="connsiteY370" fmla="*/ 385847 h 664524"/>
                <a:gd name="connsiteX371" fmla="*/ 36599 w 669273"/>
                <a:gd name="connsiteY371" fmla="*/ 385013 h 664524"/>
                <a:gd name="connsiteX372" fmla="*/ 36599 w 669273"/>
                <a:gd name="connsiteY372" fmla="*/ 385013 h 664524"/>
                <a:gd name="connsiteX373" fmla="*/ 36166 w 669273"/>
                <a:gd name="connsiteY373" fmla="*/ 384846 h 664524"/>
                <a:gd name="connsiteX374" fmla="*/ 35131 w 669273"/>
                <a:gd name="connsiteY374" fmla="*/ 384446 h 664524"/>
                <a:gd name="connsiteX375" fmla="*/ 34698 w 669273"/>
                <a:gd name="connsiteY375" fmla="*/ 384446 h 664524"/>
                <a:gd name="connsiteX376" fmla="*/ 33096 w 669273"/>
                <a:gd name="connsiteY376" fmla="*/ 383878 h 664524"/>
                <a:gd name="connsiteX377" fmla="*/ 31261 w 669273"/>
                <a:gd name="connsiteY377" fmla="*/ 383345 h 664524"/>
                <a:gd name="connsiteX378" fmla="*/ 29293 w 669273"/>
                <a:gd name="connsiteY378" fmla="*/ 382778 h 664524"/>
                <a:gd name="connsiteX379" fmla="*/ 28459 w 669273"/>
                <a:gd name="connsiteY379" fmla="*/ 382577 h 664524"/>
                <a:gd name="connsiteX380" fmla="*/ 27592 w 669273"/>
                <a:gd name="connsiteY380" fmla="*/ 382344 h 664524"/>
                <a:gd name="connsiteX381" fmla="*/ 26023 w 669273"/>
                <a:gd name="connsiteY381" fmla="*/ 382010 h 664524"/>
                <a:gd name="connsiteX382" fmla="*/ 25656 w 669273"/>
                <a:gd name="connsiteY382" fmla="*/ 382010 h 664524"/>
                <a:gd name="connsiteX383" fmla="*/ 25356 w 669273"/>
                <a:gd name="connsiteY383" fmla="*/ 382010 h 664524"/>
                <a:gd name="connsiteX384" fmla="*/ 24822 w 669273"/>
                <a:gd name="connsiteY384" fmla="*/ 382010 h 664524"/>
                <a:gd name="connsiteX385" fmla="*/ 24822 w 669273"/>
                <a:gd name="connsiteY385" fmla="*/ 382010 h 664524"/>
                <a:gd name="connsiteX386" fmla="*/ 24489 w 669273"/>
                <a:gd name="connsiteY386" fmla="*/ 382010 h 664524"/>
                <a:gd name="connsiteX387" fmla="*/ 24155 w 669273"/>
                <a:gd name="connsiteY387" fmla="*/ 382010 h 664524"/>
                <a:gd name="connsiteX388" fmla="*/ 24155 w 669273"/>
                <a:gd name="connsiteY388" fmla="*/ 382010 h 664524"/>
                <a:gd name="connsiteX389" fmla="*/ 22087 w 669273"/>
                <a:gd name="connsiteY389" fmla="*/ 381677 h 664524"/>
                <a:gd name="connsiteX390" fmla="*/ 22087 w 669273"/>
                <a:gd name="connsiteY390" fmla="*/ 381677 h 664524"/>
                <a:gd name="connsiteX391" fmla="*/ 19785 w 669273"/>
                <a:gd name="connsiteY391" fmla="*/ 381376 h 664524"/>
                <a:gd name="connsiteX392" fmla="*/ 18684 w 669273"/>
                <a:gd name="connsiteY392" fmla="*/ 381376 h 664524"/>
                <a:gd name="connsiteX393" fmla="*/ 18684 w 669273"/>
                <a:gd name="connsiteY393" fmla="*/ 381376 h 664524"/>
                <a:gd name="connsiteX394" fmla="*/ 17616 w 669273"/>
                <a:gd name="connsiteY394" fmla="*/ 381376 h 664524"/>
                <a:gd name="connsiteX395" fmla="*/ 16181 w 669273"/>
                <a:gd name="connsiteY395" fmla="*/ 381376 h 664524"/>
                <a:gd name="connsiteX396" fmla="*/ 14747 w 669273"/>
                <a:gd name="connsiteY396" fmla="*/ 381376 h 664524"/>
                <a:gd name="connsiteX397" fmla="*/ 11878 w 669273"/>
                <a:gd name="connsiteY397" fmla="*/ 381376 h 664524"/>
                <a:gd name="connsiteX398" fmla="*/ 8108 w 669273"/>
                <a:gd name="connsiteY398" fmla="*/ 381376 h 664524"/>
                <a:gd name="connsiteX399" fmla="*/ 3503 w 669273"/>
                <a:gd name="connsiteY399" fmla="*/ 381777 h 664524"/>
                <a:gd name="connsiteX400" fmla="*/ 2302 w 669273"/>
                <a:gd name="connsiteY400" fmla="*/ 372669 h 664524"/>
                <a:gd name="connsiteX401" fmla="*/ 21786 w 669273"/>
                <a:gd name="connsiteY401" fmla="*/ 213427 h 664524"/>
                <a:gd name="connsiteX402" fmla="*/ 25123 w 669273"/>
                <a:gd name="connsiteY402" fmla="*/ 204819 h 664524"/>
                <a:gd name="connsiteX403" fmla="*/ 29727 w 669273"/>
                <a:gd name="connsiteY403" fmla="*/ 205653 h 664524"/>
                <a:gd name="connsiteX404" fmla="*/ 34164 w 669273"/>
                <a:gd name="connsiteY404" fmla="*/ 204552 h 664524"/>
                <a:gd name="connsiteX405" fmla="*/ 37500 w 669273"/>
                <a:gd name="connsiteY405" fmla="*/ 204552 h 664524"/>
                <a:gd name="connsiteX406" fmla="*/ 39769 w 669273"/>
                <a:gd name="connsiteY406" fmla="*/ 204386 h 664524"/>
                <a:gd name="connsiteX407" fmla="*/ 40870 w 669273"/>
                <a:gd name="connsiteY407" fmla="*/ 204386 h 664524"/>
                <a:gd name="connsiteX408" fmla="*/ 40870 w 669273"/>
                <a:gd name="connsiteY408" fmla="*/ 204386 h 664524"/>
                <a:gd name="connsiteX409" fmla="*/ 41938 w 669273"/>
                <a:gd name="connsiteY409" fmla="*/ 204219 h 664524"/>
                <a:gd name="connsiteX410" fmla="*/ 41938 w 669273"/>
                <a:gd name="connsiteY410" fmla="*/ 204219 h 664524"/>
                <a:gd name="connsiteX411" fmla="*/ 43172 w 669273"/>
                <a:gd name="connsiteY411" fmla="*/ 204219 h 664524"/>
                <a:gd name="connsiteX412" fmla="*/ 44640 w 669273"/>
                <a:gd name="connsiteY412" fmla="*/ 203919 h 664524"/>
                <a:gd name="connsiteX413" fmla="*/ 44640 w 669273"/>
                <a:gd name="connsiteY413" fmla="*/ 203919 h 664524"/>
                <a:gd name="connsiteX414" fmla="*/ 47609 w 669273"/>
                <a:gd name="connsiteY414" fmla="*/ 203218 h 664524"/>
                <a:gd name="connsiteX415" fmla="*/ 49011 w 669273"/>
                <a:gd name="connsiteY415" fmla="*/ 202818 h 664524"/>
                <a:gd name="connsiteX416" fmla="*/ 49244 w 669273"/>
                <a:gd name="connsiteY416" fmla="*/ 202818 h 664524"/>
                <a:gd name="connsiteX417" fmla="*/ 49544 w 669273"/>
                <a:gd name="connsiteY417" fmla="*/ 202818 h 664524"/>
                <a:gd name="connsiteX418" fmla="*/ 50512 w 669273"/>
                <a:gd name="connsiteY418" fmla="*/ 202484 h 664524"/>
                <a:gd name="connsiteX419" fmla="*/ 51947 w 669273"/>
                <a:gd name="connsiteY419" fmla="*/ 201983 h 664524"/>
                <a:gd name="connsiteX420" fmla="*/ 53148 w 669273"/>
                <a:gd name="connsiteY420" fmla="*/ 201483 h 664524"/>
                <a:gd name="connsiteX421" fmla="*/ 53148 w 669273"/>
                <a:gd name="connsiteY421" fmla="*/ 201483 h 664524"/>
                <a:gd name="connsiteX422" fmla="*/ 53314 w 669273"/>
                <a:gd name="connsiteY422" fmla="*/ 201483 h 664524"/>
                <a:gd name="connsiteX423" fmla="*/ 53514 w 669273"/>
                <a:gd name="connsiteY423" fmla="*/ 201483 h 664524"/>
                <a:gd name="connsiteX424" fmla="*/ 53715 w 669273"/>
                <a:gd name="connsiteY424" fmla="*/ 201483 h 664524"/>
                <a:gd name="connsiteX425" fmla="*/ 54616 w 669273"/>
                <a:gd name="connsiteY425" fmla="*/ 201049 h 664524"/>
                <a:gd name="connsiteX426" fmla="*/ 55950 w 669273"/>
                <a:gd name="connsiteY426" fmla="*/ 200415 h 664524"/>
                <a:gd name="connsiteX427" fmla="*/ 57084 w 669273"/>
                <a:gd name="connsiteY427" fmla="*/ 199815 h 664524"/>
                <a:gd name="connsiteX428" fmla="*/ 57451 w 669273"/>
                <a:gd name="connsiteY428" fmla="*/ 199615 h 664524"/>
                <a:gd name="connsiteX429" fmla="*/ 58419 w 669273"/>
                <a:gd name="connsiteY429" fmla="*/ 199048 h 664524"/>
                <a:gd name="connsiteX430" fmla="*/ 59420 w 669273"/>
                <a:gd name="connsiteY430" fmla="*/ 198447 h 664524"/>
                <a:gd name="connsiteX431" fmla="*/ 59787 w 669273"/>
                <a:gd name="connsiteY431" fmla="*/ 198213 h 664524"/>
                <a:gd name="connsiteX432" fmla="*/ 60487 w 669273"/>
                <a:gd name="connsiteY432" fmla="*/ 197746 h 664524"/>
                <a:gd name="connsiteX433" fmla="*/ 60955 w 669273"/>
                <a:gd name="connsiteY433" fmla="*/ 197446 h 664524"/>
                <a:gd name="connsiteX434" fmla="*/ 61421 w 669273"/>
                <a:gd name="connsiteY434" fmla="*/ 197112 h 664524"/>
                <a:gd name="connsiteX435" fmla="*/ 62222 w 669273"/>
                <a:gd name="connsiteY435" fmla="*/ 196545 h 664524"/>
                <a:gd name="connsiteX436" fmla="*/ 63123 w 669273"/>
                <a:gd name="connsiteY436" fmla="*/ 195845 h 664524"/>
                <a:gd name="connsiteX437" fmla="*/ 63857 w 669273"/>
                <a:gd name="connsiteY437" fmla="*/ 195277 h 664524"/>
                <a:gd name="connsiteX438" fmla="*/ 64191 w 669273"/>
                <a:gd name="connsiteY438" fmla="*/ 194544 h 664524"/>
                <a:gd name="connsiteX439" fmla="*/ 64191 w 669273"/>
                <a:gd name="connsiteY439" fmla="*/ 194544 h 664524"/>
                <a:gd name="connsiteX440" fmla="*/ 64191 w 669273"/>
                <a:gd name="connsiteY440" fmla="*/ 194544 h 664524"/>
                <a:gd name="connsiteX441" fmla="*/ 64991 w 669273"/>
                <a:gd name="connsiteY441" fmla="*/ 193876 h 664524"/>
                <a:gd name="connsiteX442" fmla="*/ 66426 w 669273"/>
                <a:gd name="connsiteY442" fmla="*/ 192575 h 664524"/>
                <a:gd name="connsiteX443" fmla="*/ 67360 w 669273"/>
                <a:gd name="connsiteY443" fmla="*/ 191674 h 664524"/>
                <a:gd name="connsiteX444" fmla="*/ 67360 w 669273"/>
                <a:gd name="connsiteY444" fmla="*/ 191674 h 664524"/>
                <a:gd name="connsiteX445" fmla="*/ 67694 w 669273"/>
                <a:gd name="connsiteY445" fmla="*/ 191307 h 664524"/>
                <a:gd name="connsiteX446" fmla="*/ 68061 w 669273"/>
                <a:gd name="connsiteY446" fmla="*/ 190940 h 664524"/>
                <a:gd name="connsiteX447" fmla="*/ 68962 w 669273"/>
                <a:gd name="connsiteY447" fmla="*/ 190006 h 664524"/>
                <a:gd name="connsiteX448" fmla="*/ 69896 w 669273"/>
                <a:gd name="connsiteY448" fmla="*/ 188972 h 664524"/>
                <a:gd name="connsiteX449" fmla="*/ 70663 w 669273"/>
                <a:gd name="connsiteY449" fmla="*/ 188038 h 664524"/>
                <a:gd name="connsiteX450" fmla="*/ 70663 w 669273"/>
                <a:gd name="connsiteY450" fmla="*/ 188038 h 664524"/>
                <a:gd name="connsiteX451" fmla="*/ 71497 w 669273"/>
                <a:gd name="connsiteY451" fmla="*/ 187003 h 664524"/>
                <a:gd name="connsiteX452" fmla="*/ 72131 w 669273"/>
                <a:gd name="connsiteY452" fmla="*/ 186169 h 664524"/>
                <a:gd name="connsiteX453" fmla="*/ 73532 w 669273"/>
                <a:gd name="connsiteY453" fmla="*/ 184101 h 664524"/>
                <a:gd name="connsiteX454" fmla="*/ 74233 w 669273"/>
                <a:gd name="connsiteY454" fmla="*/ 183000 h 664524"/>
                <a:gd name="connsiteX455" fmla="*/ 75000 w 669273"/>
                <a:gd name="connsiteY455" fmla="*/ 181699 h 664524"/>
                <a:gd name="connsiteX456" fmla="*/ 77369 w 669273"/>
                <a:gd name="connsiteY456" fmla="*/ 176928 h 664524"/>
                <a:gd name="connsiteX457" fmla="*/ 77369 w 669273"/>
                <a:gd name="connsiteY457" fmla="*/ 176928 h 664524"/>
                <a:gd name="connsiteX458" fmla="*/ 77569 w 669273"/>
                <a:gd name="connsiteY458" fmla="*/ 176461 h 664524"/>
                <a:gd name="connsiteX459" fmla="*/ 78370 w 669273"/>
                <a:gd name="connsiteY459" fmla="*/ 174292 h 664524"/>
                <a:gd name="connsiteX460" fmla="*/ 78604 w 669273"/>
                <a:gd name="connsiteY460" fmla="*/ 173625 h 664524"/>
                <a:gd name="connsiteX461" fmla="*/ 78604 w 669273"/>
                <a:gd name="connsiteY461" fmla="*/ 173291 h 664524"/>
                <a:gd name="connsiteX462" fmla="*/ 79137 w 669273"/>
                <a:gd name="connsiteY462" fmla="*/ 171490 h 664524"/>
                <a:gd name="connsiteX463" fmla="*/ 79337 w 669273"/>
                <a:gd name="connsiteY463" fmla="*/ 170789 h 664524"/>
                <a:gd name="connsiteX464" fmla="*/ 79337 w 669273"/>
                <a:gd name="connsiteY464" fmla="*/ 170455 h 664524"/>
                <a:gd name="connsiteX465" fmla="*/ 79337 w 669273"/>
                <a:gd name="connsiteY465" fmla="*/ 169855 h 664524"/>
                <a:gd name="connsiteX466" fmla="*/ 79337 w 669273"/>
                <a:gd name="connsiteY466" fmla="*/ 169221 h 664524"/>
                <a:gd name="connsiteX467" fmla="*/ 79337 w 669273"/>
                <a:gd name="connsiteY467" fmla="*/ 169221 h 664524"/>
                <a:gd name="connsiteX468" fmla="*/ 79337 w 669273"/>
                <a:gd name="connsiteY468" fmla="*/ 168520 h 664524"/>
                <a:gd name="connsiteX469" fmla="*/ 79337 w 669273"/>
                <a:gd name="connsiteY469" fmla="*/ 168520 h 664524"/>
                <a:gd name="connsiteX470" fmla="*/ 79337 w 669273"/>
                <a:gd name="connsiteY470" fmla="*/ 168053 h 664524"/>
                <a:gd name="connsiteX471" fmla="*/ 79337 w 669273"/>
                <a:gd name="connsiteY471" fmla="*/ 168053 h 664524"/>
                <a:gd name="connsiteX472" fmla="*/ 79337 w 669273"/>
                <a:gd name="connsiteY472" fmla="*/ 167419 h 664524"/>
                <a:gd name="connsiteX473" fmla="*/ 79337 w 669273"/>
                <a:gd name="connsiteY473" fmla="*/ 167419 h 664524"/>
                <a:gd name="connsiteX474" fmla="*/ 79337 w 669273"/>
                <a:gd name="connsiteY474" fmla="*/ 167052 h 664524"/>
                <a:gd name="connsiteX475" fmla="*/ 79337 w 669273"/>
                <a:gd name="connsiteY475" fmla="*/ 167052 h 664524"/>
                <a:gd name="connsiteX476" fmla="*/ 79538 w 669273"/>
                <a:gd name="connsiteY476" fmla="*/ 165584 h 664524"/>
                <a:gd name="connsiteX477" fmla="*/ 79838 w 669273"/>
                <a:gd name="connsiteY477" fmla="*/ 162749 h 664524"/>
                <a:gd name="connsiteX478" fmla="*/ 79838 w 669273"/>
                <a:gd name="connsiteY478" fmla="*/ 162749 h 664524"/>
                <a:gd name="connsiteX479" fmla="*/ 79838 w 669273"/>
                <a:gd name="connsiteY479" fmla="*/ 161214 h 664524"/>
                <a:gd name="connsiteX480" fmla="*/ 79838 w 669273"/>
                <a:gd name="connsiteY480" fmla="*/ 157144 h 664524"/>
                <a:gd name="connsiteX481" fmla="*/ 79838 w 669273"/>
                <a:gd name="connsiteY481" fmla="*/ 155475 h 664524"/>
                <a:gd name="connsiteX482" fmla="*/ 79838 w 669273"/>
                <a:gd name="connsiteY482" fmla="*/ 154575 h 664524"/>
                <a:gd name="connsiteX483" fmla="*/ 79671 w 669273"/>
                <a:gd name="connsiteY483" fmla="*/ 153240 h 664524"/>
                <a:gd name="connsiteX484" fmla="*/ 79671 w 669273"/>
                <a:gd name="connsiteY484" fmla="*/ 153240 h 664524"/>
                <a:gd name="connsiteX485" fmla="*/ 79438 w 669273"/>
                <a:gd name="connsiteY485" fmla="*/ 151939 h 664524"/>
                <a:gd name="connsiteX486" fmla="*/ 79438 w 669273"/>
                <a:gd name="connsiteY486" fmla="*/ 151172 h 664524"/>
                <a:gd name="connsiteX487" fmla="*/ 79438 w 669273"/>
                <a:gd name="connsiteY487" fmla="*/ 150371 h 664524"/>
                <a:gd name="connsiteX488" fmla="*/ 79204 w 669273"/>
                <a:gd name="connsiteY488" fmla="*/ 149437 h 664524"/>
                <a:gd name="connsiteX489" fmla="*/ 79204 w 669273"/>
                <a:gd name="connsiteY489" fmla="*/ 148636 h 664524"/>
                <a:gd name="connsiteX490" fmla="*/ 78837 w 669273"/>
                <a:gd name="connsiteY490" fmla="*/ 147368 h 664524"/>
                <a:gd name="connsiteX491" fmla="*/ 78837 w 669273"/>
                <a:gd name="connsiteY491" fmla="*/ 147068 h 664524"/>
                <a:gd name="connsiteX492" fmla="*/ 78337 w 669273"/>
                <a:gd name="connsiteY492" fmla="*/ 145433 h 664524"/>
                <a:gd name="connsiteX493" fmla="*/ 78337 w 669273"/>
                <a:gd name="connsiteY493" fmla="*/ 145433 h 664524"/>
                <a:gd name="connsiteX494" fmla="*/ 78337 w 669273"/>
                <a:gd name="connsiteY494" fmla="*/ 145433 h 664524"/>
                <a:gd name="connsiteX495" fmla="*/ 77803 w 669273"/>
                <a:gd name="connsiteY495" fmla="*/ 143899 h 664524"/>
                <a:gd name="connsiteX496" fmla="*/ 77035 w 669273"/>
                <a:gd name="connsiteY496" fmla="*/ 141963 h 664524"/>
                <a:gd name="connsiteX497" fmla="*/ 77035 w 669273"/>
                <a:gd name="connsiteY497" fmla="*/ 141963 h 664524"/>
                <a:gd name="connsiteX498" fmla="*/ 77035 w 669273"/>
                <a:gd name="connsiteY498" fmla="*/ 141730 h 664524"/>
                <a:gd name="connsiteX499" fmla="*/ 76802 w 669273"/>
                <a:gd name="connsiteY499" fmla="*/ 141196 h 664524"/>
                <a:gd name="connsiteX500" fmla="*/ 76802 w 669273"/>
                <a:gd name="connsiteY500" fmla="*/ 141196 h 664524"/>
                <a:gd name="connsiteX501" fmla="*/ 76802 w 669273"/>
                <a:gd name="connsiteY501" fmla="*/ 141196 h 664524"/>
                <a:gd name="connsiteX502" fmla="*/ 76802 w 669273"/>
                <a:gd name="connsiteY502" fmla="*/ 141196 h 664524"/>
                <a:gd name="connsiteX503" fmla="*/ 76568 w 669273"/>
                <a:gd name="connsiteY503" fmla="*/ 140729 h 664524"/>
                <a:gd name="connsiteX504" fmla="*/ 76235 w 669273"/>
                <a:gd name="connsiteY504" fmla="*/ 140028 h 664524"/>
                <a:gd name="connsiteX505" fmla="*/ 75668 w 669273"/>
                <a:gd name="connsiteY505" fmla="*/ 138894 h 664524"/>
                <a:gd name="connsiteX506" fmla="*/ 75100 w 669273"/>
                <a:gd name="connsiteY506" fmla="*/ 137893 h 664524"/>
                <a:gd name="connsiteX507" fmla="*/ 74200 w 669273"/>
                <a:gd name="connsiteY507" fmla="*/ 136325 h 664524"/>
                <a:gd name="connsiteX508" fmla="*/ 71430 w 669273"/>
                <a:gd name="connsiteY508" fmla="*/ 132322 h 664524"/>
                <a:gd name="connsiteX509" fmla="*/ 68394 w 669273"/>
                <a:gd name="connsiteY509" fmla="*/ 128752 h 664524"/>
                <a:gd name="connsiteX510" fmla="*/ 74166 w 669273"/>
                <a:gd name="connsiteY510" fmla="*/ 121479 h 664524"/>
                <a:gd name="connsiteX511" fmla="*/ 161611 w 669273"/>
                <a:gd name="connsiteY511" fmla="*/ 44410 h 664524"/>
                <a:gd name="connsiteX512" fmla="*/ 166882 w 669273"/>
                <a:gd name="connsiteY512" fmla="*/ 41307 h 664524"/>
                <a:gd name="connsiteX513" fmla="*/ 171719 w 669273"/>
                <a:gd name="connsiteY513" fmla="*/ 38572 h 664524"/>
                <a:gd name="connsiteX514" fmla="*/ 173922 w 669273"/>
                <a:gd name="connsiteY514" fmla="*/ 42575 h 664524"/>
                <a:gd name="connsiteX515" fmla="*/ 176157 w 669273"/>
                <a:gd name="connsiteY515" fmla="*/ 46579 h 664524"/>
                <a:gd name="connsiteX516" fmla="*/ 176157 w 669273"/>
                <a:gd name="connsiteY516" fmla="*/ 46579 h 664524"/>
                <a:gd name="connsiteX517" fmla="*/ 180594 w 669273"/>
                <a:gd name="connsiteY517" fmla="*/ 54619 h 664524"/>
                <a:gd name="connsiteX518" fmla="*/ 273477 w 669273"/>
                <a:gd name="connsiteY518" fmla="*/ 20656 h 664524"/>
                <a:gd name="connsiteX519" fmla="*/ 271708 w 669273"/>
                <a:gd name="connsiteY519" fmla="*/ 11648 h 664524"/>
                <a:gd name="connsiteX520" fmla="*/ 270841 w 669273"/>
                <a:gd name="connsiteY520" fmla="*/ 7144 h 664524"/>
                <a:gd name="connsiteX521" fmla="*/ 269907 w 669273"/>
                <a:gd name="connsiteY521" fmla="*/ 2640 h 664524"/>
                <a:gd name="connsiteX522" fmla="*/ 275912 w 669273"/>
                <a:gd name="connsiteY522" fmla="*/ 1539 h 664524"/>
                <a:gd name="connsiteX523" fmla="*/ 281417 w 669273"/>
                <a:gd name="connsiteY523" fmla="*/ 638 h 664524"/>
                <a:gd name="connsiteX524" fmla="*/ 282151 w 669273"/>
                <a:gd name="connsiteY524" fmla="*/ 5142 h 664524"/>
                <a:gd name="connsiteX525" fmla="*/ 282852 w 669273"/>
                <a:gd name="connsiteY525" fmla="*/ 9679 h 664524"/>
                <a:gd name="connsiteX526" fmla="*/ 284286 w 669273"/>
                <a:gd name="connsiteY526" fmla="*/ 18754 h 664524"/>
                <a:gd name="connsiteX527" fmla="*/ 383174 w 669273"/>
                <a:gd name="connsiteY527" fmla="*/ 18754 h 664524"/>
                <a:gd name="connsiteX528" fmla="*/ 384776 w 669273"/>
                <a:gd name="connsiteY528" fmla="*/ 9012 h 664524"/>
                <a:gd name="connsiteX529" fmla="*/ 385509 w 669273"/>
                <a:gd name="connsiteY529" fmla="*/ 4475 h 664524"/>
                <a:gd name="connsiteX530" fmla="*/ 386210 w 669273"/>
                <a:gd name="connsiteY530" fmla="*/ -63 h 664524"/>
                <a:gd name="connsiteX531" fmla="*/ 392249 w 669273"/>
                <a:gd name="connsiteY531" fmla="*/ 938 h 664524"/>
                <a:gd name="connsiteX532" fmla="*/ 397754 w 669273"/>
                <a:gd name="connsiteY532" fmla="*/ 1939 h 664524"/>
                <a:gd name="connsiteX533" fmla="*/ 396820 w 669273"/>
                <a:gd name="connsiteY533" fmla="*/ 6443 h 664524"/>
                <a:gd name="connsiteX534" fmla="*/ 395919 w 669273"/>
                <a:gd name="connsiteY534" fmla="*/ 10947 h 664524"/>
                <a:gd name="connsiteX535" fmla="*/ 394151 w 669273"/>
                <a:gd name="connsiteY535" fmla="*/ 19922 h 664524"/>
                <a:gd name="connsiteX536" fmla="*/ 391548 w 669273"/>
                <a:gd name="connsiteY536" fmla="*/ 33467 h 664524"/>
                <a:gd name="connsiteX537" fmla="*/ 388946 w 669273"/>
                <a:gd name="connsiteY537" fmla="*/ 46979 h 664524"/>
                <a:gd name="connsiteX538" fmla="*/ 386344 w 669273"/>
                <a:gd name="connsiteY538" fmla="*/ 60491 h 664524"/>
                <a:gd name="connsiteX539" fmla="*/ 389379 w 669273"/>
                <a:gd name="connsiteY539" fmla="*/ 61092 h 664524"/>
                <a:gd name="connsiteX540" fmla="*/ 392716 w 669273"/>
                <a:gd name="connsiteY540" fmla="*/ 61792 h 664524"/>
                <a:gd name="connsiteX541" fmla="*/ 397120 w 669273"/>
                <a:gd name="connsiteY541" fmla="*/ 62760 h 664524"/>
                <a:gd name="connsiteX542" fmla="*/ 400456 w 669273"/>
                <a:gd name="connsiteY542" fmla="*/ 63594 h 664524"/>
                <a:gd name="connsiteX543" fmla="*/ 400856 w 669273"/>
                <a:gd name="connsiteY543" fmla="*/ 63594 h 664524"/>
                <a:gd name="connsiteX544" fmla="*/ 404493 w 669273"/>
                <a:gd name="connsiteY544" fmla="*/ 64428 h 664524"/>
                <a:gd name="connsiteX545" fmla="*/ 405861 w 669273"/>
                <a:gd name="connsiteY545" fmla="*/ 64795 h 664524"/>
                <a:gd name="connsiteX546" fmla="*/ 408930 w 669273"/>
                <a:gd name="connsiteY546" fmla="*/ 65629 h 664524"/>
                <a:gd name="connsiteX547" fmla="*/ 411733 w 669273"/>
                <a:gd name="connsiteY547" fmla="*/ 66430 h 664524"/>
                <a:gd name="connsiteX548" fmla="*/ 413668 w 669273"/>
                <a:gd name="connsiteY548" fmla="*/ 66997 h 664524"/>
                <a:gd name="connsiteX549" fmla="*/ 415436 w 669273"/>
                <a:gd name="connsiteY549" fmla="*/ 67531 h 664524"/>
                <a:gd name="connsiteX550" fmla="*/ 418005 w 669273"/>
                <a:gd name="connsiteY550" fmla="*/ 68331 h 664524"/>
                <a:gd name="connsiteX551" fmla="*/ 428514 w 669273"/>
                <a:gd name="connsiteY551" fmla="*/ 71935 h 664524"/>
                <a:gd name="connsiteX552" fmla="*/ 431250 w 669273"/>
                <a:gd name="connsiteY552" fmla="*/ 72935 h 664524"/>
                <a:gd name="connsiteX553" fmla="*/ 433686 w 669273"/>
                <a:gd name="connsiteY553" fmla="*/ 73870 h 664524"/>
                <a:gd name="connsiteX554" fmla="*/ 435821 w 669273"/>
                <a:gd name="connsiteY554" fmla="*/ 74704 h 664524"/>
                <a:gd name="connsiteX555" fmla="*/ 439557 w 669273"/>
                <a:gd name="connsiteY555" fmla="*/ 76205 h 664524"/>
                <a:gd name="connsiteX556" fmla="*/ 443227 w 669273"/>
                <a:gd name="connsiteY556" fmla="*/ 77773 h 664524"/>
                <a:gd name="connsiteX557" fmla="*/ 449566 w 669273"/>
                <a:gd name="connsiteY557" fmla="*/ 80609 h 664524"/>
                <a:gd name="connsiteX558" fmla="*/ 452903 w 669273"/>
                <a:gd name="connsiteY558" fmla="*/ 82210 h 664524"/>
                <a:gd name="connsiteX559" fmla="*/ 456506 w 669273"/>
                <a:gd name="connsiteY559" fmla="*/ 83979 h 664524"/>
                <a:gd name="connsiteX560" fmla="*/ 460076 w 669273"/>
                <a:gd name="connsiteY560" fmla="*/ 85814 h 664524"/>
                <a:gd name="connsiteX561" fmla="*/ 463412 w 669273"/>
                <a:gd name="connsiteY561" fmla="*/ 87448 h 664524"/>
                <a:gd name="connsiteX562" fmla="*/ 467316 w 669273"/>
                <a:gd name="connsiteY562" fmla="*/ 89584 h 664524"/>
                <a:gd name="connsiteX563" fmla="*/ 473988 w 669273"/>
                <a:gd name="connsiteY563" fmla="*/ 77539 h 664524"/>
                <a:gd name="connsiteX564" fmla="*/ 480661 w 669273"/>
                <a:gd name="connsiteY564" fmla="*/ 65495 h 664524"/>
                <a:gd name="connsiteX565" fmla="*/ 487333 w 669273"/>
                <a:gd name="connsiteY565" fmla="*/ 53451 h 664524"/>
                <a:gd name="connsiteX566" fmla="*/ 491770 w 669273"/>
                <a:gd name="connsiteY566" fmla="*/ 45444 h 664524"/>
                <a:gd name="connsiteX567" fmla="*/ 494006 w 669273"/>
                <a:gd name="connsiteY567" fmla="*/ 41407 h 664524"/>
                <a:gd name="connsiteX568" fmla="*/ 496241 w 669273"/>
                <a:gd name="connsiteY568" fmla="*/ 37404 h 664524"/>
                <a:gd name="connsiteX569" fmla="*/ 501546 w 669273"/>
                <a:gd name="connsiteY569" fmla="*/ 40407 h 664524"/>
                <a:gd name="connsiteX570" fmla="*/ 506350 w 669273"/>
                <a:gd name="connsiteY570" fmla="*/ 43242 h 664524"/>
                <a:gd name="connsiteX571" fmla="*/ 503981 w 669273"/>
                <a:gd name="connsiteY571" fmla="*/ 47179 h 664524"/>
                <a:gd name="connsiteX572" fmla="*/ 501613 w 669273"/>
                <a:gd name="connsiteY572" fmla="*/ 51116 h 664524"/>
                <a:gd name="connsiteX573" fmla="*/ 496908 w 669273"/>
                <a:gd name="connsiteY573" fmla="*/ 58956 h 664524"/>
                <a:gd name="connsiteX574" fmla="*/ 489802 w 669273"/>
                <a:gd name="connsiteY574" fmla="*/ 70767 h 664524"/>
                <a:gd name="connsiteX575" fmla="*/ 482763 w 669273"/>
                <a:gd name="connsiteY575" fmla="*/ 82544 h 664524"/>
                <a:gd name="connsiteX576" fmla="*/ 475556 w 669273"/>
                <a:gd name="connsiteY576" fmla="*/ 94455 h 664524"/>
                <a:gd name="connsiteX577" fmla="*/ 541682 w 669273"/>
                <a:gd name="connsiteY577" fmla="*/ 149637 h 664524"/>
                <a:gd name="connsiteX578" fmla="*/ 552057 w 669273"/>
                <a:gd name="connsiteY578" fmla="*/ 140596 h 664524"/>
                <a:gd name="connsiteX579" fmla="*/ 562433 w 669273"/>
                <a:gd name="connsiteY579" fmla="*/ 131588 h 664524"/>
                <a:gd name="connsiteX580" fmla="*/ 572809 w 669273"/>
                <a:gd name="connsiteY580" fmla="*/ 122546 h 664524"/>
                <a:gd name="connsiteX581" fmla="*/ 579749 w 669273"/>
                <a:gd name="connsiteY581" fmla="*/ 116541 h 664524"/>
                <a:gd name="connsiteX582" fmla="*/ 583085 w 669273"/>
                <a:gd name="connsiteY582" fmla="*/ 113505 h 664524"/>
                <a:gd name="connsiteX583" fmla="*/ 586421 w 669273"/>
                <a:gd name="connsiteY583" fmla="*/ 110502 h 664524"/>
                <a:gd name="connsiteX584" fmla="*/ 590425 w 669273"/>
                <a:gd name="connsiteY584" fmla="*/ 115140 h 664524"/>
                <a:gd name="connsiteX585" fmla="*/ 593961 w 669273"/>
                <a:gd name="connsiteY585" fmla="*/ 119443 h 664524"/>
                <a:gd name="connsiteX586" fmla="*/ 590391 w 669273"/>
                <a:gd name="connsiteY586" fmla="*/ 122346 h 664524"/>
                <a:gd name="connsiteX587" fmla="*/ 586855 w 669273"/>
                <a:gd name="connsiteY587" fmla="*/ 125215 h 664524"/>
                <a:gd name="connsiteX588" fmla="*/ 579949 w 669273"/>
                <a:gd name="connsiteY588" fmla="*/ 131154 h 664524"/>
                <a:gd name="connsiteX589" fmla="*/ 569206 w 669273"/>
                <a:gd name="connsiteY589" fmla="*/ 139828 h 664524"/>
                <a:gd name="connsiteX590" fmla="*/ 558496 w 669273"/>
                <a:gd name="connsiteY590" fmla="*/ 148469 h 664524"/>
                <a:gd name="connsiteX591" fmla="*/ 547820 w 669273"/>
                <a:gd name="connsiteY591" fmla="*/ 157144 h 664524"/>
                <a:gd name="connsiteX592" fmla="*/ 591192 w 669273"/>
                <a:gd name="connsiteY592" fmla="*/ 231643 h 664524"/>
                <a:gd name="connsiteX593" fmla="*/ 604037 w 669273"/>
                <a:gd name="connsiteY593" fmla="*/ 226705 h 664524"/>
                <a:gd name="connsiteX594" fmla="*/ 616882 w 669273"/>
                <a:gd name="connsiteY594" fmla="*/ 221768 h 664524"/>
                <a:gd name="connsiteX595" fmla="*/ 629726 w 669273"/>
                <a:gd name="connsiteY595" fmla="*/ 216830 h 664524"/>
                <a:gd name="connsiteX596" fmla="*/ 638301 w 669273"/>
                <a:gd name="connsiteY596" fmla="*/ 213494 h 664524"/>
                <a:gd name="connsiteX597" fmla="*/ 638301 w 669273"/>
                <a:gd name="connsiteY597" fmla="*/ 213494 h 664524"/>
                <a:gd name="connsiteX598" fmla="*/ 642571 w 669273"/>
                <a:gd name="connsiteY598" fmla="*/ 211826 h 664524"/>
                <a:gd name="connsiteX599" fmla="*/ 646875 w 669273"/>
                <a:gd name="connsiteY599" fmla="*/ 210191 h 664524"/>
                <a:gd name="connsiteX600" fmla="*/ 649010 w 669273"/>
                <a:gd name="connsiteY600" fmla="*/ 215929 h 664524"/>
                <a:gd name="connsiteX601" fmla="*/ 650845 w 669273"/>
                <a:gd name="connsiteY601" fmla="*/ 221201 h 664524"/>
                <a:gd name="connsiteX602" fmla="*/ 646508 w 669273"/>
                <a:gd name="connsiteY602" fmla="*/ 222668 h 664524"/>
                <a:gd name="connsiteX603" fmla="*/ 642171 w 669273"/>
                <a:gd name="connsiteY603" fmla="*/ 224170 h 664524"/>
                <a:gd name="connsiteX604" fmla="*/ 633496 w 669273"/>
                <a:gd name="connsiteY604" fmla="*/ 227173 h 664524"/>
                <a:gd name="connsiteX605" fmla="*/ 650745 w 669273"/>
                <a:gd name="connsiteY605" fmla="*/ 324659 h 664524"/>
                <a:gd name="connsiteX606" fmla="*/ 659920 w 669273"/>
                <a:gd name="connsiteY606" fmla="*/ 324659 h 664524"/>
                <a:gd name="connsiteX607" fmla="*/ 664491 w 669273"/>
                <a:gd name="connsiteY607" fmla="*/ 324659 h 664524"/>
                <a:gd name="connsiteX608" fmla="*/ 669095 w 669273"/>
                <a:gd name="connsiteY608" fmla="*/ 324659 h 664524"/>
                <a:gd name="connsiteX609" fmla="*/ 669195 w 669273"/>
                <a:gd name="connsiteY609" fmla="*/ 330531 h 66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</a:cxnLst>
              <a:rect l="l" t="t" r="r" b="b"/>
              <a:pathLst>
                <a:path w="669273" h="664524">
                  <a:moveTo>
                    <a:pt x="669195" y="330531"/>
                  </a:moveTo>
                  <a:lnTo>
                    <a:pt x="669195" y="336103"/>
                  </a:lnTo>
                  <a:lnTo>
                    <a:pt x="664591" y="336103"/>
                  </a:lnTo>
                  <a:lnTo>
                    <a:pt x="660020" y="336103"/>
                  </a:lnTo>
                  <a:lnTo>
                    <a:pt x="650845" y="335936"/>
                  </a:lnTo>
                  <a:cubicBezTo>
                    <a:pt x="650351" y="369205"/>
                    <a:pt x="644600" y="402185"/>
                    <a:pt x="633797" y="433656"/>
                  </a:cubicBezTo>
                  <a:lnTo>
                    <a:pt x="642505" y="436659"/>
                  </a:lnTo>
                  <a:lnTo>
                    <a:pt x="646808" y="438127"/>
                  </a:lnTo>
                  <a:lnTo>
                    <a:pt x="651145" y="439628"/>
                  </a:lnTo>
                  <a:cubicBezTo>
                    <a:pt x="650511" y="441563"/>
                    <a:pt x="649811" y="443498"/>
                    <a:pt x="649110" y="445400"/>
                  </a:cubicBezTo>
                  <a:cubicBezTo>
                    <a:pt x="648410" y="447302"/>
                    <a:pt x="647842" y="448903"/>
                    <a:pt x="647175" y="450638"/>
                  </a:cubicBezTo>
                  <a:lnTo>
                    <a:pt x="642871" y="449003"/>
                  </a:lnTo>
                  <a:lnTo>
                    <a:pt x="638601" y="447368"/>
                  </a:lnTo>
                  <a:cubicBezTo>
                    <a:pt x="609712" y="522408"/>
                    <a:pt x="554183" y="584173"/>
                    <a:pt x="482629" y="620856"/>
                  </a:cubicBezTo>
                  <a:cubicBezTo>
                    <a:pt x="483363" y="622224"/>
                    <a:pt x="484030" y="623625"/>
                    <a:pt x="484664" y="624959"/>
                  </a:cubicBezTo>
                  <a:cubicBezTo>
                    <a:pt x="485298" y="626294"/>
                    <a:pt x="485932" y="627729"/>
                    <a:pt x="486499" y="629197"/>
                  </a:cubicBezTo>
                  <a:cubicBezTo>
                    <a:pt x="483763" y="630564"/>
                    <a:pt x="481028" y="631932"/>
                    <a:pt x="478225" y="633267"/>
                  </a:cubicBezTo>
                  <a:cubicBezTo>
                    <a:pt x="478155" y="633047"/>
                    <a:pt x="478068" y="632836"/>
                    <a:pt x="477958" y="632633"/>
                  </a:cubicBezTo>
                  <a:cubicBezTo>
                    <a:pt x="477758" y="632032"/>
                    <a:pt x="477491" y="631465"/>
                    <a:pt x="477258" y="630865"/>
                  </a:cubicBezTo>
                  <a:cubicBezTo>
                    <a:pt x="477024" y="630264"/>
                    <a:pt x="476690" y="629664"/>
                    <a:pt x="476424" y="629030"/>
                  </a:cubicBezTo>
                  <a:cubicBezTo>
                    <a:pt x="475790" y="627662"/>
                    <a:pt x="475122" y="626294"/>
                    <a:pt x="474388" y="624926"/>
                  </a:cubicBezTo>
                  <a:lnTo>
                    <a:pt x="473354" y="622991"/>
                  </a:lnTo>
                  <a:lnTo>
                    <a:pt x="473354" y="622991"/>
                  </a:lnTo>
                  <a:lnTo>
                    <a:pt x="473354" y="622824"/>
                  </a:lnTo>
                  <a:lnTo>
                    <a:pt x="472353" y="621089"/>
                  </a:lnTo>
                  <a:cubicBezTo>
                    <a:pt x="471986" y="620489"/>
                    <a:pt x="471753" y="620088"/>
                    <a:pt x="471419" y="619588"/>
                  </a:cubicBezTo>
                  <a:lnTo>
                    <a:pt x="470885" y="618654"/>
                  </a:lnTo>
                  <a:lnTo>
                    <a:pt x="469884" y="617119"/>
                  </a:lnTo>
                  <a:lnTo>
                    <a:pt x="468583" y="615217"/>
                  </a:lnTo>
                  <a:lnTo>
                    <a:pt x="468116" y="614517"/>
                  </a:lnTo>
                  <a:lnTo>
                    <a:pt x="466848" y="612782"/>
                  </a:lnTo>
                  <a:lnTo>
                    <a:pt x="466648" y="612515"/>
                  </a:lnTo>
                  <a:lnTo>
                    <a:pt x="465914" y="611614"/>
                  </a:lnTo>
                  <a:lnTo>
                    <a:pt x="465280" y="610813"/>
                  </a:lnTo>
                  <a:lnTo>
                    <a:pt x="465280" y="610813"/>
                  </a:lnTo>
                  <a:cubicBezTo>
                    <a:pt x="465000" y="610430"/>
                    <a:pt x="464700" y="610063"/>
                    <a:pt x="464380" y="609713"/>
                  </a:cubicBezTo>
                  <a:cubicBezTo>
                    <a:pt x="463345" y="608478"/>
                    <a:pt x="462278" y="607244"/>
                    <a:pt x="461210" y="606043"/>
                  </a:cubicBezTo>
                  <a:cubicBezTo>
                    <a:pt x="460776" y="605609"/>
                    <a:pt x="460376" y="605142"/>
                    <a:pt x="459942" y="604675"/>
                  </a:cubicBezTo>
                  <a:lnTo>
                    <a:pt x="459275" y="604008"/>
                  </a:lnTo>
                  <a:lnTo>
                    <a:pt x="458841" y="603540"/>
                  </a:lnTo>
                  <a:lnTo>
                    <a:pt x="458608" y="603307"/>
                  </a:lnTo>
                  <a:lnTo>
                    <a:pt x="458374" y="603073"/>
                  </a:lnTo>
                  <a:lnTo>
                    <a:pt x="458374" y="603073"/>
                  </a:lnTo>
                  <a:lnTo>
                    <a:pt x="458374" y="603073"/>
                  </a:lnTo>
                  <a:lnTo>
                    <a:pt x="456673" y="601405"/>
                  </a:lnTo>
                  <a:lnTo>
                    <a:pt x="456673" y="601405"/>
                  </a:lnTo>
                  <a:lnTo>
                    <a:pt x="455772" y="600471"/>
                  </a:lnTo>
                  <a:cubicBezTo>
                    <a:pt x="455472" y="600171"/>
                    <a:pt x="455105" y="599904"/>
                    <a:pt x="454804" y="599570"/>
                  </a:cubicBezTo>
                  <a:lnTo>
                    <a:pt x="454537" y="599370"/>
                  </a:lnTo>
                  <a:cubicBezTo>
                    <a:pt x="454277" y="599096"/>
                    <a:pt x="453997" y="598840"/>
                    <a:pt x="453703" y="598603"/>
                  </a:cubicBezTo>
                  <a:lnTo>
                    <a:pt x="453703" y="598603"/>
                  </a:lnTo>
                  <a:lnTo>
                    <a:pt x="453703" y="598603"/>
                  </a:lnTo>
                  <a:lnTo>
                    <a:pt x="452269" y="597402"/>
                  </a:lnTo>
                  <a:cubicBezTo>
                    <a:pt x="451802" y="597035"/>
                    <a:pt x="451368" y="596634"/>
                    <a:pt x="450834" y="596234"/>
                  </a:cubicBezTo>
                  <a:cubicBezTo>
                    <a:pt x="450300" y="595834"/>
                    <a:pt x="449933" y="595467"/>
                    <a:pt x="449400" y="595100"/>
                  </a:cubicBezTo>
                  <a:lnTo>
                    <a:pt x="449133" y="594899"/>
                  </a:lnTo>
                  <a:lnTo>
                    <a:pt x="449133" y="594899"/>
                  </a:lnTo>
                  <a:lnTo>
                    <a:pt x="449133" y="594899"/>
                  </a:lnTo>
                  <a:lnTo>
                    <a:pt x="449133" y="594899"/>
                  </a:lnTo>
                  <a:lnTo>
                    <a:pt x="449133" y="594899"/>
                  </a:lnTo>
                  <a:cubicBezTo>
                    <a:pt x="448716" y="594566"/>
                    <a:pt x="448282" y="594255"/>
                    <a:pt x="447831" y="593965"/>
                  </a:cubicBezTo>
                  <a:lnTo>
                    <a:pt x="446564" y="593064"/>
                  </a:lnTo>
                  <a:lnTo>
                    <a:pt x="446363" y="592898"/>
                  </a:lnTo>
                  <a:lnTo>
                    <a:pt x="445696" y="592464"/>
                  </a:lnTo>
                  <a:lnTo>
                    <a:pt x="445696" y="592464"/>
                  </a:lnTo>
                  <a:cubicBezTo>
                    <a:pt x="445333" y="592190"/>
                    <a:pt x="444952" y="591933"/>
                    <a:pt x="444562" y="591697"/>
                  </a:cubicBezTo>
                  <a:lnTo>
                    <a:pt x="442827" y="590562"/>
                  </a:lnTo>
                  <a:lnTo>
                    <a:pt x="441059" y="589495"/>
                  </a:lnTo>
                  <a:lnTo>
                    <a:pt x="441059" y="589495"/>
                  </a:lnTo>
                  <a:cubicBezTo>
                    <a:pt x="440458" y="589161"/>
                    <a:pt x="439891" y="588794"/>
                    <a:pt x="439291" y="588494"/>
                  </a:cubicBezTo>
                  <a:lnTo>
                    <a:pt x="439291" y="588494"/>
                  </a:lnTo>
                  <a:cubicBezTo>
                    <a:pt x="438723" y="588160"/>
                    <a:pt x="438123" y="587860"/>
                    <a:pt x="437556" y="587593"/>
                  </a:cubicBezTo>
                  <a:lnTo>
                    <a:pt x="437556" y="587593"/>
                  </a:lnTo>
                  <a:lnTo>
                    <a:pt x="435721" y="586659"/>
                  </a:lnTo>
                  <a:lnTo>
                    <a:pt x="435520" y="586659"/>
                  </a:lnTo>
                  <a:lnTo>
                    <a:pt x="434820" y="586325"/>
                  </a:lnTo>
                  <a:lnTo>
                    <a:pt x="434820" y="586325"/>
                  </a:lnTo>
                  <a:lnTo>
                    <a:pt x="434419" y="586125"/>
                  </a:lnTo>
                  <a:lnTo>
                    <a:pt x="432985" y="585458"/>
                  </a:lnTo>
                  <a:lnTo>
                    <a:pt x="431517" y="584790"/>
                  </a:lnTo>
                  <a:lnTo>
                    <a:pt x="430916" y="584524"/>
                  </a:lnTo>
                  <a:lnTo>
                    <a:pt x="429816" y="584056"/>
                  </a:lnTo>
                  <a:lnTo>
                    <a:pt x="429649" y="584056"/>
                  </a:lnTo>
                  <a:lnTo>
                    <a:pt x="428147" y="583456"/>
                  </a:lnTo>
                  <a:lnTo>
                    <a:pt x="425845" y="582522"/>
                  </a:lnTo>
                  <a:cubicBezTo>
                    <a:pt x="425078" y="582221"/>
                    <a:pt x="424544" y="582055"/>
                    <a:pt x="423910" y="581854"/>
                  </a:cubicBezTo>
                  <a:lnTo>
                    <a:pt x="423110" y="581588"/>
                  </a:lnTo>
                  <a:lnTo>
                    <a:pt x="421375" y="581020"/>
                  </a:lnTo>
                  <a:lnTo>
                    <a:pt x="420707" y="580820"/>
                  </a:lnTo>
                  <a:lnTo>
                    <a:pt x="420040" y="580620"/>
                  </a:lnTo>
                  <a:lnTo>
                    <a:pt x="418405" y="580153"/>
                  </a:lnTo>
                  <a:lnTo>
                    <a:pt x="418405" y="580153"/>
                  </a:lnTo>
                  <a:lnTo>
                    <a:pt x="416971" y="579786"/>
                  </a:lnTo>
                  <a:lnTo>
                    <a:pt x="415536" y="579419"/>
                  </a:lnTo>
                  <a:lnTo>
                    <a:pt x="414869" y="579419"/>
                  </a:lnTo>
                  <a:lnTo>
                    <a:pt x="414869" y="579419"/>
                  </a:lnTo>
                  <a:lnTo>
                    <a:pt x="413868" y="579219"/>
                  </a:lnTo>
                  <a:lnTo>
                    <a:pt x="412300" y="578885"/>
                  </a:lnTo>
                  <a:lnTo>
                    <a:pt x="412300" y="578885"/>
                  </a:lnTo>
                  <a:lnTo>
                    <a:pt x="410865" y="578618"/>
                  </a:lnTo>
                  <a:lnTo>
                    <a:pt x="409230" y="578351"/>
                  </a:lnTo>
                  <a:lnTo>
                    <a:pt x="407696" y="578118"/>
                  </a:lnTo>
                  <a:lnTo>
                    <a:pt x="406395" y="577951"/>
                  </a:lnTo>
                  <a:lnTo>
                    <a:pt x="404493" y="577951"/>
                  </a:lnTo>
                  <a:lnTo>
                    <a:pt x="403692" y="577951"/>
                  </a:lnTo>
                  <a:lnTo>
                    <a:pt x="402291" y="577784"/>
                  </a:lnTo>
                  <a:lnTo>
                    <a:pt x="400756" y="577784"/>
                  </a:lnTo>
                  <a:lnTo>
                    <a:pt x="399855" y="577784"/>
                  </a:lnTo>
                  <a:lnTo>
                    <a:pt x="398921" y="577784"/>
                  </a:lnTo>
                  <a:lnTo>
                    <a:pt x="397787" y="577784"/>
                  </a:lnTo>
                  <a:lnTo>
                    <a:pt x="396252" y="577784"/>
                  </a:lnTo>
                  <a:lnTo>
                    <a:pt x="392916" y="577784"/>
                  </a:lnTo>
                  <a:cubicBezTo>
                    <a:pt x="387671" y="577778"/>
                    <a:pt x="382437" y="578225"/>
                    <a:pt x="377269" y="579119"/>
                  </a:cubicBezTo>
                  <a:lnTo>
                    <a:pt x="374967" y="579552"/>
                  </a:lnTo>
                  <a:lnTo>
                    <a:pt x="373399" y="579886"/>
                  </a:lnTo>
                  <a:lnTo>
                    <a:pt x="371797" y="579886"/>
                  </a:lnTo>
                  <a:lnTo>
                    <a:pt x="369962" y="580353"/>
                  </a:lnTo>
                  <a:lnTo>
                    <a:pt x="369195" y="580553"/>
                  </a:lnTo>
                  <a:lnTo>
                    <a:pt x="368961" y="580553"/>
                  </a:lnTo>
                  <a:lnTo>
                    <a:pt x="367760" y="580854"/>
                  </a:lnTo>
                  <a:lnTo>
                    <a:pt x="366960" y="581087"/>
                  </a:lnTo>
                  <a:lnTo>
                    <a:pt x="366960" y="581087"/>
                  </a:lnTo>
                  <a:lnTo>
                    <a:pt x="366960" y="581087"/>
                  </a:lnTo>
                  <a:lnTo>
                    <a:pt x="366326" y="581287"/>
                  </a:lnTo>
                  <a:lnTo>
                    <a:pt x="365558" y="581521"/>
                  </a:lnTo>
                  <a:lnTo>
                    <a:pt x="364991" y="581688"/>
                  </a:lnTo>
                  <a:lnTo>
                    <a:pt x="363256" y="582255"/>
                  </a:lnTo>
                  <a:lnTo>
                    <a:pt x="362155" y="582655"/>
                  </a:lnTo>
                  <a:lnTo>
                    <a:pt x="360788" y="583156"/>
                  </a:lnTo>
                  <a:lnTo>
                    <a:pt x="360287" y="583356"/>
                  </a:lnTo>
                  <a:lnTo>
                    <a:pt x="358152" y="584190"/>
                  </a:lnTo>
                  <a:lnTo>
                    <a:pt x="358152" y="584190"/>
                  </a:lnTo>
                  <a:lnTo>
                    <a:pt x="355883" y="585191"/>
                  </a:lnTo>
                  <a:lnTo>
                    <a:pt x="353614" y="586225"/>
                  </a:lnTo>
                  <a:lnTo>
                    <a:pt x="351379" y="587326"/>
                  </a:lnTo>
                  <a:lnTo>
                    <a:pt x="349544" y="588260"/>
                  </a:lnTo>
                  <a:lnTo>
                    <a:pt x="349544" y="588260"/>
                  </a:lnTo>
                  <a:lnTo>
                    <a:pt x="348877" y="588627"/>
                  </a:lnTo>
                  <a:cubicBezTo>
                    <a:pt x="347709" y="589261"/>
                    <a:pt x="346575" y="589928"/>
                    <a:pt x="345541" y="590629"/>
                  </a:cubicBezTo>
                  <a:lnTo>
                    <a:pt x="344773" y="591063"/>
                  </a:lnTo>
                  <a:lnTo>
                    <a:pt x="344773" y="591063"/>
                  </a:lnTo>
                  <a:lnTo>
                    <a:pt x="343272" y="591997"/>
                  </a:lnTo>
                  <a:lnTo>
                    <a:pt x="343038" y="591997"/>
                  </a:lnTo>
                  <a:lnTo>
                    <a:pt x="341204" y="593265"/>
                  </a:lnTo>
                  <a:lnTo>
                    <a:pt x="341204" y="593265"/>
                  </a:lnTo>
                  <a:cubicBezTo>
                    <a:pt x="340670" y="593632"/>
                    <a:pt x="340136" y="593999"/>
                    <a:pt x="339635" y="594399"/>
                  </a:cubicBezTo>
                  <a:lnTo>
                    <a:pt x="339402" y="594566"/>
                  </a:lnTo>
                  <a:lnTo>
                    <a:pt x="339402" y="594566"/>
                  </a:lnTo>
                  <a:cubicBezTo>
                    <a:pt x="339025" y="594803"/>
                    <a:pt x="338668" y="595070"/>
                    <a:pt x="338334" y="595367"/>
                  </a:cubicBezTo>
                  <a:lnTo>
                    <a:pt x="338134" y="595367"/>
                  </a:lnTo>
                  <a:lnTo>
                    <a:pt x="337200" y="596067"/>
                  </a:lnTo>
                  <a:lnTo>
                    <a:pt x="337200" y="596067"/>
                  </a:lnTo>
                  <a:lnTo>
                    <a:pt x="336900" y="596267"/>
                  </a:lnTo>
                  <a:cubicBezTo>
                    <a:pt x="336466" y="596634"/>
                    <a:pt x="335966" y="596968"/>
                    <a:pt x="335565" y="597335"/>
                  </a:cubicBezTo>
                  <a:lnTo>
                    <a:pt x="335131" y="597702"/>
                  </a:lnTo>
                  <a:lnTo>
                    <a:pt x="334664" y="598102"/>
                  </a:lnTo>
                  <a:lnTo>
                    <a:pt x="333430" y="599136"/>
                  </a:lnTo>
                  <a:lnTo>
                    <a:pt x="332996" y="599537"/>
                  </a:lnTo>
                  <a:lnTo>
                    <a:pt x="331762" y="600638"/>
                  </a:lnTo>
                  <a:lnTo>
                    <a:pt x="331495" y="600905"/>
                  </a:lnTo>
                  <a:cubicBezTo>
                    <a:pt x="331235" y="601108"/>
                    <a:pt x="330991" y="601332"/>
                    <a:pt x="330761" y="601572"/>
                  </a:cubicBezTo>
                  <a:lnTo>
                    <a:pt x="330761" y="601572"/>
                  </a:lnTo>
                  <a:lnTo>
                    <a:pt x="329693" y="602606"/>
                  </a:lnTo>
                  <a:lnTo>
                    <a:pt x="329026" y="603240"/>
                  </a:lnTo>
                  <a:lnTo>
                    <a:pt x="328259" y="604008"/>
                  </a:lnTo>
                  <a:lnTo>
                    <a:pt x="327525" y="604808"/>
                  </a:lnTo>
                  <a:cubicBezTo>
                    <a:pt x="326924" y="605409"/>
                    <a:pt x="326324" y="606043"/>
                    <a:pt x="325756" y="606710"/>
                  </a:cubicBezTo>
                  <a:lnTo>
                    <a:pt x="325756" y="606710"/>
                  </a:lnTo>
                  <a:cubicBezTo>
                    <a:pt x="325289" y="607210"/>
                    <a:pt x="324822" y="607711"/>
                    <a:pt x="324422" y="608211"/>
                  </a:cubicBezTo>
                  <a:cubicBezTo>
                    <a:pt x="324022" y="608712"/>
                    <a:pt x="323488" y="609279"/>
                    <a:pt x="323054" y="609779"/>
                  </a:cubicBezTo>
                  <a:lnTo>
                    <a:pt x="322687" y="610246"/>
                  </a:lnTo>
                  <a:lnTo>
                    <a:pt x="321419" y="611848"/>
                  </a:lnTo>
                  <a:cubicBezTo>
                    <a:pt x="321086" y="612248"/>
                    <a:pt x="320785" y="612649"/>
                    <a:pt x="320485" y="613082"/>
                  </a:cubicBezTo>
                  <a:cubicBezTo>
                    <a:pt x="320185" y="613516"/>
                    <a:pt x="319718" y="614083"/>
                    <a:pt x="319351" y="614617"/>
                  </a:cubicBezTo>
                  <a:lnTo>
                    <a:pt x="319351" y="614850"/>
                  </a:lnTo>
                  <a:cubicBezTo>
                    <a:pt x="318984" y="615384"/>
                    <a:pt x="318583" y="615918"/>
                    <a:pt x="318250" y="616452"/>
                  </a:cubicBezTo>
                  <a:lnTo>
                    <a:pt x="317149" y="618053"/>
                  </a:lnTo>
                  <a:lnTo>
                    <a:pt x="315948" y="619955"/>
                  </a:lnTo>
                  <a:lnTo>
                    <a:pt x="315948" y="619955"/>
                  </a:lnTo>
                  <a:cubicBezTo>
                    <a:pt x="315314" y="620956"/>
                    <a:pt x="314713" y="621990"/>
                    <a:pt x="314113" y="623024"/>
                  </a:cubicBezTo>
                  <a:cubicBezTo>
                    <a:pt x="313812" y="623525"/>
                    <a:pt x="313545" y="624059"/>
                    <a:pt x="313245" y="624592"/>
                  </a:cubicBezTo>
                  <a:lnTo>
                    <a:pt x="312945" y="625126"/>
                  </a:lnTo>
                  <a:cubicBezTo>
                    <a:pt x="312745" y="625560"/>
                    <a:pt x="312511" y="625994"/>
                    <a:pt x="312278" y="626427"/>
                  </a:cubicBezTo>
                  <a:cubicBezTo>
                    <a:pt x="312017" y="626891"/>
                    <a:pt x="311784" y="627372"/>
                    <a:pt x="311577" y="627862"/>
                  </a:cubicBezTo>
                  <a:cubicBezTo>
                    <a:pt x="311344" y="628362"/>
                    <a:pt x="311143" y="628763"/>
                    <a:pt x="310910" y="629197"/>
                  </a:cubicBezTo>
                  <a:lnTo>
                    <a:pt x="310910" y="629197"/>
                  </a:lnTo>
                  <a:lnTo>
                    <a:pt x="310910" y="629197"/>
                  </a:lnTo>
                  <a:cubicBezTo>
                    <a:pt x="310376" y="630364"/>
                    <a:pt x="309842" y="631532"/>
                    <a:pt x="309342" y="632733"/>
                  </a:cubicBezTo>
                  <a:lnTo>
                    <a:pt x="309342" y="632733"/>
                  </a:lnTo>
                  <a:lnTo>
                    <a:pt x="309342" y="632733"/>
                  </a:lnTo>
                  <a:lnTo>
                    <a:pt x="309342" y="632900"/>
                  </a:lnTo>
                  <a:lnTo>
                    <a:pt x="309342" y="632900"/>
                  </a:lnTo>
                  <a:cubicBezTo>
                    <a:pt x="308975" y="633801"/>
                    <a:pt x="308574" y="634801"/>
                    <a:pt x="308241" y="635769"/>
                  </a:cubicBezTo>
                  <a:cubicBezTo>
                    <a:pt x="308241" y="635769"/>
                    <a:pt x="308241" y="635969"/>
                    <a:pt x="308241" y="636103"/>
                  </a:cubicBezTo>
                  <a:cubicBezTo>
                    <a:pt x="308241" y="636236"/>
                    <a:pt x="308241" y="636336"/>
                    <a:pt x="308241" y="636470"/>
                  </a:cubicBezTo>
                  <a:lnTo>
                    <a:pt x="307974" y="637137"/>
                  </a:lnTo>
                  <a:cubicBezTo>
                    <a:pt x="307974" y="637371"/>
                    <a:pt x="307807" y="637604"/>
                    <a:pt x="307740" y="637804"/>
                  </a:cubicBezTo>
                  <a:cubicBezTo>
                    <a:pt x="307674" y="638004"/>
                    <a:pt x="307440" y="638672"/>
                    <a:pt x="307307" y="639105"/>
                  </a:cubicBezTo>
                  <a:lnTo>
                    <a:pt x="307307" y="639105"/>
                  </a:lnTo>
                  <a:cubicBezTo>
                    <a:pt x="307307" y="639572"/>
                    <a:pt x="307006" y="640006"/>
                    <a:pt x="306840" y="640540"/>
                  </a:cubicBezTo>
                  <a:lnTo>
                    <a:pt x="306573" y="641441"/>
                  </a:lnTo>
                  <a:lnTo>
                    <a:pt x="306172" y="642809"/>
                  </a:lnTo>
                  <a:cubicBezTo>
                    <a:pt x="306172" y="643242"/>
                    <a:pt x="305872" y="643943"/>
                    <a:pt x="305705" y="644510"/>
                  </a:cubicBezTo>
                  <a:cubicBezTo>
                    <a:pt x="305539" y="645077"/>
                    <a:pt x="305405" y="645678"/>
                    <a:pt x="305272" y="646245"/>
                  </a:cubicBezTo>
                  <a:lnTo>
                    <a:pt x="305272" y="646245"/>
                  </a:lnTo>
                  <a:lnTo>
                    <a:pt x="304871" y="647980"/>
                  </a:lnTo>
                  <a:cubicBezTo>
                    <a:pt x="304871" y="648547"/>
                    <a:pt x="304671" y="648947"/>
                    <a:pt x="304571" y="649448"/>
                  </a:cubicBezTo>
                  <a:cubicBezTo>
                    <a:pt x="304471" y="649948"/>
                    <a:pt x="304371" y="650415"/>
                    <a:pt x="304304" y="650916"/>
                  </a:cubicBezTo>
                  <a:cubicBezTo>
                    <a:pt x="304237" y="651416"/>
                    <a:pt x="304304" y="651083"/>
                    <a:pt x="304304" y="651149"/>
                  </a:cubicBezTo>
                  <a:lnTo>
                    <a:pt x="304004" y="652984"/>
                  </a:lnTo>
                  <a:cubicBezTo>
                    <a:pt x="304004" y="653752"/>
                    <a:pt x="303737" y="654519"/>
                    <a:pt x="303637" y="655286"/>
                  </a:cubicBezTo>
                  <a:cubicBezTo>
                    <a:pt x="303437" y="656788"/>
                    <a:pt x="303270" y="658322"/>
                    <a:pt x="303136" y="659857"/>
                  </a:cubicBezTo>
                  <a:cubicBezTo>
                    <a:pt x="303003" y="661392"/>
                    <a:pt x="302903" y="662927"/>
                    <a:pt x="302869" y="664461"/>
                  </a:cubicBezTo>
                  <a:cubicBezTo>
                    <a:pt x="299800" y="664161"/>
                    <a:pt x="296731" y="663827"/>
                    <a:pt x="293694" y="663427"/>
                  </a:cubicBezTo>
                  <a:cubicBezTo>
                    <a:pt x="293694" y="661892"/>
                    <a:pt x="293694" y="660358"/>
                    <a:pt x="293995" y="658856"/>
                  </a:cubicBezTo>
                  <a:cubicBezTo>
                    <a:pt x="197149" y="647052"/>
                    <a:pt x="110532" y="592894"/>
                    <a:pt x="57518" y="510991"/>
                  </a:cubicBezTo>
                  <a:cubicBezTo>
                    <a:pt x="56310" y="511926"/>
                    <a:pt x="55053" y="512796"/>
                    <a:pt x="53748" y="513594"/>
                  </a:cubicBezTo>
                  <a:cubicBezTo>
                    <a:pt x="52080" y="511025"/>
                    <a:pt x="50412" y="508456"/>
                    <a:pt x="48844" y="505854"/>
                  </a:cubicBezTo>
                  <a:cubicBezTo>
                    <a:pt x="50145" y="505019"/>
                    <a:pt x="51379" y="504152"/>
                    <a:pt x="52614" y="503218"/>
                  </a:cubicBezTo>
                  <a:cubicBezTo>
                    <a:pt x="53848" y="502284"/>
                    <a:pt x="55049" y="501350"/>
                    <a:pt x="56217" y="500315"/>
                  </a:cubicBezTo>
                  <a:lnTo>
                    <a:pt x="58185" y="498547"/>
                  </a:lnTo>
                  <a:lnTo>
                    <a:pt x="59353" y="497479"/>
                  </a:lnTo>
                  <a:lnTo>
                    <a:pt x="59353" y="497479"/>
                  </a:lnTo>
                  <a:lnTo>
                    <a:pt x="60487" y="496312"/>
                  </a:lnTo>
                  <a:lnTo>
                    <a:pt x="61322" y="495444"/>
                  </a:lnTo>
                  <a:lnTo>
                    <a:pt x="61722" y="495011"/>
                  </a:lnTo>
                  <a:lnTo>
                    <a:pt x="62022" y="494710"/>
                  </a:lnTo>
                  <a:lnTo>
                    <a:pt x="62022" y="494710"/>
                  </a:lnTo>
                  <a:lnTo>
                    <a:pt x="62756" y="493910"/>
                  </a:lnTo>
                  <a:lnTo>
                    <a:pt x="62756" y="493910"/>
                  </a:lnTo>
                  <a:lnTo>
                    <a:pt x="62756" y="493910"/>
                  </a:lnTo>
                  <a:lnTo>
                    <a:pt x="62756" y="493910"/>
                  </a:lnTo>
                  <a:lnTo>
                    <a:pt x="62756" y="493910"/>
                  </a:lnTo>
                  <a:lnTo>
                    <a:pt x="62756" y="493709"/>
                  </a:lnTo>
                  <a:lnTo>
                    <a:pt x="62956" y="493476"/>
                  </a:lnTo>
                  <a:lnTo>
                    <a:pt x="62956" y="493476"/>
                  </a:lnTo>
                  <a:lnTo>
                    <a:pt x="63590" y="492775"/>
                  </a:lnTo>
                  <a:lnTo>
                    <a:pt x="64191" y="492041"/>
                  </a:lnTo>
                  <a:lnTo>
                    <a:pt x="64758" y="491307"/>
                  </a:lnTo>
                  <a:lnTo>
                    <a:pt x="64758" y="491307"/>
                  </a:lnTo>
                  <a:lnTo>
                    <a:pt x="65425" y="490473"/>
                  </a:lnTo>
                  <a:lnTo>
                    <a:pt x="65725" y="490040"/>
                  </a:lnTo>
                  <a:cubicBezTo>
                    <a:pt x="65835" y="489913"/>
                    <a:pt x="65936" y="489779"/>
                    <a:pt x="66026" y="489639"/>
                  </a:cubicBezTo>
                  <a:lnTo>
                    <a:pt x="66026" y="489439"/>
                  </a:lnTo>
                  <a:lnTo>
                    <a:pt x="67527" y="488138"/>
                  </a:lnTo>
                  <a:lnTo>
                    <a:pt x="67827" y="487737"/>
                  </a:lnTo>
                  <a:lnTo>
                    <a:pt x="68261" y="487137"/>
                  </a:lnTo>
                  <a:lnTo>
                    <a:pt x="68661" y="486536"/>
                  </a:lnTo>
                  <a:cubicBezTo>
                    <a:pt x="69095" y="485869"/>
                    <a:pt x="69562" y="485202"/>
                    <a:pt x="69929" y="484535"/>
                  </a:cubicBezTo>
                  <a:cubicBezTo>
                    <a:pt x="70296" y="483867"/>
                    <a:pt x="70330" y="483934"/>
                    <a:pt x="70496" y="483634"/>
                  </a:cubicBezTo>
                  <a:lnTo>
                    <a:pt x="70496" y="483467"/>
                  </a:lnTo>
                  <a:lnTo>
                    <a:pt x="70496" y="483467"/>
                  </a:lnTo>
                  <a:cubicBezTo>
                    <a:pt x="70586" y="483330"/>
                    <a:pt x="70666" y="483183"/>
                    <a:pt x="70730" y="483033"/>
                  </a:cubicBezTo>
                  <a:cubicBezTo>
                    <a:pt x="70963" y="482700"/>
                    <a:pt x="71130" y="482366"/>
                    <a:pt x="71330" y="482032"/>
                  </a:cubicBezTo>
                  <a:lnTo>
                    <a:pt x="71564" y="481632"/>
                  </a:lnTo>
                  <a:lnTo>
                    <a:pt x="72098" y="480631"/>
                  </a:lnTo>
                  <a:lnTo>
                    <a:pt x="72598" y="479664"/>
                  </a:lnTo>
                  <a:lnTo>
                    <a:pt x="72999" y="478863"/>
                  </a:lnTo>
                  <a:lnTo>
                    <a:pt x="72999" y="478663"/>
                  </a:lnTo>
                  <a:lnTo>
                    <a:pt x="72999" y="478429"/>
                  </a:lnTo>
                  <a:cubicBezTo>
                    <a:pt x="72985" y="478306"/>
                    <a:pt x="72985" y="478186"/>
                    <a:pt x="72999" y="478062"/>
                  </a:cubicBezTo>
                  <a:cubicBezTo>
                    <a:pt x="73199" y="477662"/>
                    <a:pt x="73399" y="477161"/>
                    <a:pt x="73599" y="476761"/>
                  </a:cubicBezTo>
                  <a:lnTo>
                    <a:pt x="74233" y="475360"/>
                  </a:lnTo>
                  <a:lnTo>
                    <a:pt x="74800" y="473959"/>
                  </a:lnTo>
                  <a:lnTo>
                    <a:pt x="74800" y="473959"/>
                  </a:lnTo>
                  <a:lnTo>
                    <a:pt x="75100" y="473191"/>
                  </a:lnTo>
                  <a:cubicBezTo>
                    <a:pt x="75267" y="472758"/>
                    <a:pt x="75434" y="472357"/>
                    <a:pt x="75567" y="471890"/>
                  </a:cubicBezTo>
                  <a:lnTo>
                    <a:pt x="75567" y="471890"/>
                  </a:lnTo>
                  <a:lnTo>
                    <a:pt x="75567" y="471890"/>
                  </a:lnTo>
                  <a:lnTo>
                    <a:pt x="75567" y="471890"/>
                  </a:lnTo>
                  <a:lnTo>
                    <a:pt x="75567" y="471890"/>
                  </a:lnTo>
                  <a:cubicBezTo>
                    <a:pt x="75581" y="471757"/>
                    <a:pt x="75581" y="471623"/>
                    <a:pt x="75567" y="471490"/>
                  </a:cubicBezTo>
                  <a:cubicBezTo>
                    <a:pt x="75567" y="471123"/>
                    <a:pt x="75868" y="470689"/>
                    <a:pt x="75968" y="470289"/>
                  </a:cubicBezTo>
                  <a:cubicBezTo>
                    <a:pt x="76068" y="469888"/>
                    <a:pt x="76201" y="469655"/>
                    <a:pt x="76301" y="469321"/>
                  </a:cubicBezTo>
                  <a:lnTo>
                    <a:pt x="76301" y="469021"/>
                  </a:lnTo>
                  <a:lnTo>
                    <a:pt x="76301" y="468854"/>
                  </a:lnTo>
                  <a:cubicBezTo>
                    <a:pt x="76301" y="468487"/>
                    <a:pt x="76535" y="468087"/>
                    <a:pt x="76668" y="467686"/>
                  </a:cubicBezTo>
                  <a:cubicBezTo>
                    <a:pt x="76802" y="467286"/>
                    <a:pt x="76668" y="466986"/>
                    <a:pt x="76935" y="466619"/>
                  </a:cubicBezTo>
                  <a:cubicBezTo>
                    <a:pt x="77202" y="466252"/>
                    <a:pt x="77169" y="465818"/>
                    <a:pt x="77269" y="465418"/>
                  </a:cubicBezTo>
                  <a:cubicBezTo>
                    <a:pt x="77369" y="465017"/>
                    <a:pt x="77269" y="465418"/>
                    <a:pt x="77269" y="465251"/>
                  </a:cubicBezTo>
                  <a:lnTo>
                    <a:pt x="77269" y="465251"/>
                  </a:lnTo>
                  <a:lnTo>
                    <a:pt x="77269" y="465251"/>
                  </a:lnTo>
                  <a:cubicBezTo>
                    <a:pt x="77436" y="464650"/>
                    <a:pt x="77569" y="464016"/>
                    <a:pt x="77703" y="463416"/>
                  </a:cubicBezTo>
                  <a:cubicBezTo>
                    <a:pt x="77836" y="462815"/>
                    <a:pt x="77970" y="462215"/>
                    <a:pt x="78070" y="461581"/>
                  </a:cubicBezTo>
                  <a:lnTo>
                    <a:pt x="78070" y="461581"/>
                  </a:lnTo>
                  <a:cubicBezTo>
                    <a:pt x="78063" y="461447"/>
                    <a:pt x="78063" y="461314"/>
                    <a:pt x="78070" y="461181"/>
                  </a:cubicBezTo>
                  <a:lnTo>
                    <a:pt x="78070" y="461181"/>
                  </a:lnTo>
                  <a:cubicBezTo>
                    <a:pt x="78070" y="460880"/>
                    <a:pt x="78070" y="460580"/>
                    <a:pt x="78237" y="460246"/>
                  </a:cubicBezTo>
                  <a:lnTo>
                    <a:pt x="78237" y="460080"/>
                  </a:lnTo>
                  <a:cubicBezTo>
                    <a:pt x="78237" y="459612"/>
                    <a:pt x="78237" y="459112"/>
                    <a:pt x="78437" y="458612"/>
                  </a:cubicBezTo>
                  <a:cubicBezTo>
                    <a:pt x="78637" y="458111"/>
                    <a:pt x="78637" y="457344"/>
                    <a:pt x="78703" y="456710"/>
                  </a:cubicBezTo>
                  <a:cubicBezTo>
                    <a:pt x="78770" y="456076"/>
                    <a:pt x="78703" y="455609"/>
                    <a:pt x="78703" y="455042"/>
                  </a:cubicBezTo>
                  <a:cubicBezTo>
                    <a:pt x="78703" y="454475"/>
                    <a:pt x="78703" y="454308"/>
                    <a:pt x="78703" y="453941"/>
                  </a:cubicBezTo>
                  <a:cubicBezTo>
                    <a:pt x="78703" y="453574"/>
                    <a:pt x="78703" y="453340"/>
                    <a:pt x="78703" y="453007"/>
                  </a:cubicBezTo>
                  <a:cubicBezTo>
                    <a:pt x="78703" y="452673"/>
                    <a:pt x="78703" y="451772"/>
                    <a:pt x="78703" y="451105"/>
                  </a:cubicBezTo>
                  <a:lnTo>
                    <a:pt x="78703" y="444766"/>
                  </a:lnTo>
                  <a:cubicBezTo>
                    <a:pt x="78720" y="444499"/>
                    <a:pt x="78720" y="444232"/>
                    <a:pt x="78703" y="443965"/>
                  </a:cubicBezTo>
                  <a:cubicBezTo>
                    <a:pt x="78740" y="443355"/>
                    <a:pt x="78740" y="442741"/>
                    <a:pt x="78703" y="442130"/>
                  </a:cubicBezTo>
                  <a:lnTo>
                    <a:pt x="78703" y="441830"/>
                  </a:lnTo>
                  <a:cubicBezTo>
                    <a:pt x="78703" y="441330"/>
                    <a:pt x="78703" y="440829"/>
                    <a:pt x="78703" y="440295"/>
                  </a:cubicBezTo>
                  <a:cubicBezTo>
                    <a:pt x="78720" y="440018"/>
                    <a:pt x="78720" y="439738"/>
                    <a:pt x="78703" y="439461"/>
                  </a:cubicBezTo>
                  <a:lnTo>
                    <a:pt x="78703" y="438994"/>
                  </a:lnTo>
                  <a:cubicBezTo>
                    <a:pt x="78703" y="438527"/>
                    <a:pt x="78703" y="438060"/>
                    <a:pt x="78503" y="437660"/>
                  </a:cubicBezTo>
                  <a:cubicBezTo>
                    <a:pt x="78523" y="437503"/>
                    <a:pt x="78523" y="437346"/>
                    <a:pt x="78503" y="437193"/>
                  </a:cubicBezTo>
                  <a:cubicBezTo>
                    <a:pt x="78503" y="436859"/>
                    <a:pt x="78503" y="436525"/>
                    <a:pt x="78503" y="436192"/>
                  </a:cubicBezTo>
                  <a:cubicBezTo>
                    <a:pt x="78523" y="436015"/>
                    <a:pt x="78523" y="435835"/>
                    <a:pt x="78503" y="435658"/>
                  </a:cubicBezTo>
                  <a:cubicBezTo>
                    <a:pt x="78503" y="435024"/>
                    <a:pt x="78270" y="434423"/>
                    <a:pt x="78136" y="433823"/>
                  </a:cubicBezTo>
                  <a:lnTo>
                    <a:pt x="77936" y="432822"/>
                  </a:lnTo>
                  <a:lnTo>
                    <a:pt x="77936" y="432822"/>
                  </a:lnTo>
                  <a:lnTo>
                    <a:pt x="77936" y="432555"/>
                  </a:lnTo>
                  <a:lnTo>
                    <a:pt x="77936" y="431888"/>
                  </a:lnTo>
                  <a:lnTo>
                    <a:pt x="77936" y="431888"/>
                  </a:lnTo>
                  <a:lnTo>
                    <a:pt x="77169" y="429019"/>
                  </a:lnTo>
                  <a:cubicBezTo>
                    <a:pt x="77169" y="428585"/>
                    <a:pt x="76902" y="428185"/>
                    <a:pt x="76802" y="427784"/>
                  </a:cubicBezTo>
                  <a:lnTo>
                    <a:pt x="76335" y="426383"/>
                  </a:lnTo>
                  <a:lnTo>
                    <a:pt x="75868" y="425015"/>
                  </a:lnTo>
                  <a:cubicBezTo>
                    <a:pt x="75434" y="423814"/>
                    <a:pt x="74933" y="422646"/>
                    <a:pt x="74467" y="421479"/>
                  </a:cubicBezTo>
                  <a:cubicBezTo>
                    <a:pt x="74303" y="421035"/>
                    <a:pt x="74113" y="420598"/>
                    <a:pt x="73899" y="420177"/>
                  </a:cubicBezTo>
                  <a:lnTo>
                    <a:pt x="73732" y="419810"/>
                  </a:lnTo>
                  <a:cubicBezTo>
                    <a:pt x="73499" y="419243"/>
                    <a:pt x="73232" y="418709"/>
                    <a:pt x="72965" y="418176"/>
                  </a:cubicBezTo>
                  <a:lnTo>
                    <a:pt x="72965" y="418176"/>
                  </a:lnTo>
                  <a:lnTo>
                    <a:pt x="72264" y="416774"/>
                  </a:lnTo>
                  <a:lnTo>
                    <a:pt x="72264" y="416774"/>
                  </a:lnTo>
                  <a:lnTo>
                    <a:pt x="71831" y="415940"/>
                  </a:lnTo>
                  <a:lnTo>
                    <a:pt x="71831" y="415940"/>
                  </a:lnTo>
                  <a:cubicBezTo>
                    <a:pt x="71387" y="415060"/>
                    <a:pt x="70897" y="414202"/>
                    <a:pt x="70363" y="413371"/>
                  </a:cubicBezTo>
                  <a:lnTo>
                    <a:pt x="69862" y="412537"/>
                  </a:lnTo>
                  <a:lnTo>
                    <a:pt x="68728" y="410769"/>
                  </a:lnTo>
                  <a:cubicBezTo>
                    <a:pt x="68328" y="410202"/>
                    <a:pt x="68094" y="409868"/>
                    <a:pt x="67761" y="409334"/>
                  </a:cubicBezTo>
                  <a:cubicBezTo>
                    <a:pt x="67530" y="408961"/>
                    <a:pt x="67273" y="408604"/>
                    <a:pt x="66993" y="408267"/>
                  </a:cubicBezTo>
                  <a:lnTo>
                    <a:pt x="66459" y="407533"/>
                  </a:lnTo>
                  <a:lnTo>
                    <a:pt x="66459" y="407533"/>
                  </a:lnTo>
                  <a:cubicBezTo>
                    <a:pt x="66126" y="407099"/>
                    <a:pt x="65792" y="406632"/>
                    <a:pt x="65425" y="406198"/>
                  </a:cubicBezTo>
                  <a:lnTo>
                    <a:pt x="65425" y="406032"/>
                  </a:lnTo>
                  <a:cubicBezTo>
                    <a:pt x="65092" y="405598"/>
                    <a:pt x="64758" y="405164"/>
                    <a:pt x="64391" y="404764"/>
                  </a:cubicBezTo>
                  <a:lnTo>
                    <a:pt x="64391" y="404764"/>
                  </a:lnTo>
                  <a:lnTo>
                    <a:pt x="64191" y="404497"/>
                  </a:lnTo>
                  <a:lnTo>
                    <a:pt x="63957" y="404263"/>
                  </a:lnTo>
                  <a:cubicBezTo>
                    <a:pt x="63754" y="403993"/>
                    <a:pt x="63530" y="403736"/>
                    <a:pt x="63290" y="403496"/>
                  </a:cubicBezTo>
                  <a:lnTo>
                    <a:pt x="62756" y="402862"/>
                  </a:lnTo>
                  <a:lnTo>
                    <a:pt x="61388" y="401361"/>
                  </a:lnTo>
                  <a:lnTo>
                    <a:pt x="61388" y="401361"/>
                  </a:lnTo>
                  <a:lnTo>
                    <a:pt x="60688" y="400627"/>
                  </a:lnTo>
                  <a:lnTo>
                    <a:pt x="59954" y="399893"/>
                  </a:lnTo>
                  <a:lnTo>
                    <a:pt x="59420" y="399359"/>
                  </a:lnTo>
                  <a:lnTo>
                    <a:pt x="58486" y="398458"/>
                  </a:lnTo>
                  <a:lnTo>
                    <a:pt x="56951" y="397057"/>
                  </a:lnTo>
                  <a:lnTo>
                    <a:pt x="56117" y="396356"/>
                  </a:lnTo>
                  <a:lnTo>
                    <a:pt x="55383" y="395722"/>
                  </a:lnTo>
                  <a:lnTo>
                    <a:pt x="53781" y="394421"/>
                  </a:lnTo>
                  <a:lnTo>
                    <a:pt x="52113" y="393187"/>
                  </a:lnTo>
                  <a:lnTo>
                    <a:pt x="52113" y="393187"/>
                  </a:lnTo>
                  <a:cubicBezTo>
                    <a:pt x="51546" y="392746"/>
                    <a:pt x="50956" y="392333"/>
                    <a:pt x="50345" y="391952"/>
                  </a:cubicBezTo>
                  <a:lnTo>
                    <a:pt x="50178" y="391952"/>
                  </a:lnTo>
                  <a:lnTo>
                    <a:pt x="49678" y="391619"/>
                  </a:lnTo>
                  <a:lnTo>
                    <a:pt x="48777" y="391018"/>
                  </a:lnTo>
                  <a:lnTo>
                    <a:pt x="48377" y="390785"/>
                  </a:lnTo>
                  <a:lnTo>
                    <a:pt x="47609" y="390284"/>
                  </a:lnTo>
                  <a:lnTo>
                    <a:pt x="46809" y="389817"/>
                  </a:lnTo>
                  <a:lnTo>
                    <a:pt x="46041" y="389350"/>
                  </a:lnTo>
                  <a:lnTo>
                    <a:pt x="46041" y="389350"/>
                  </a:lnTo>
                  <a:lnTo>
                    <a:pt x="44740" y="388649"/>
                  </a:lnTo>
                  <a:lnTo>
                    <a:pt x="44740" y="388649"/>
                  </a:lnTo>
                  <a:lnTo>
                    <a:pt x="43973" y="388249"/>
                  </a:lnTo>
                  <a:lnTo>
                    <a:pt x="42872" y="387649"/>
                  </a:lnTo>
                  <a:lnTo>
                    <a:pt x="42104" y="387281"/>
                  </a:lnTo>
                  <a:lnTo>
                    <a:pt x="41037" y="386781"/>
                  </a:lnTo>
                  <a:lnTo>
                    <a:pt x="40570" y="386547"/>
                  </a:lnTo>
                  <a:lnTo>
                    <a:pt x="39769" y="386181"/>
                  </a:lnTo>
                  <a:lnTo>
                    <a:pt x="39002" y="385847"/>
                  </a:lnTo>
                  <a:lnTo>
                    <a:pt x="38701" y="385847"/>
                  </a:lnTo>
                  <a:cubicBezTo>
                    <a:pt x="38034" y="385547"/>
                    <a:pt x="37300" y="385280"/>
                    <a:pt x="36599" y="385013"/>
                  </a:cubicBezTo>
                  <a:lnTo>
                    <a:pt x="36599" y="385013"/>
                  </a:lnTo>
                  <a:lnTo>
                    <a:pt x="36166" y="384846"/>
                  </a:lnTo>
                  <a:lnTo>
                    <a:pt x="35131" y="384446"/>
                  </a:lnTo>
                  <a:lnTo>
                    <a:pt x="34698" y="384446"/>
                  </a:lnTo>
                  <a:lnTo>
                    <a:pt x="33096" y="383878"/>
                  </a:lnTo>
                  <a:lnTo>
                    <a:pt x="31261" y="383345"/>
                  </a:lnTo>
                  <a:lnTo>
                    <a:pt x="29293" y="382778"/>
                  </a:lnTo>
                  <a:lnTo>
                    <a:pt x="28459" y="382577"/>
                  </a:lnTo>
                  <a:lnTo>
                    <a:pt x="27592" y="382344"/>
                  </a:lnTo>
                  <a:lnTo>
                    <a:pt x="26023" y="382010"/>
                  </a:lnTo>
                  <a:lnTo>
                    <a:pt x="25656" y="382010"/>
                  </a:lnTo>
                  <a:lnTo>
                    <a:pt x="25356" y="382010"/>
                  </a:lnTo>
                  <a:lnTo>
                    <a:pt x="24822" y="382010"/>
                  </a:lnTo>
                  <a:lnTo>
                    <a:pt x="24822" y="382010"/>
                  </a:lnTo>
                  <a:lnTo>
                    <a:pt x="24489" y="382010"/>
                  </a:lnTo>
                  <a:lnTo>
                    <a:pt x="24155" y="382010"/>
                  </a:lnTo>
                  <a:lnTo>
                    <a:pt x="24155" y="382010"/>
                  </a:lnTo>
                  <a:lnTo>
                    <a:pt x="22087" y="381677"/>
                  </a:lnTo>
                  <a:lnTo>
                    <a:pt x="22087" y="381677"/>
                  </a:lnTo>
                  <a:lnTo>
                    <a:pt x="19785" y="381376"/>
                  </a:lnTo>
                  <a:lnTo>
                    <a:pt x="18684" y="381376"/>
                  </a:lnTo>
                  <a:lnTo>
                    <a:pt x="18684" y="381376"/>
                  </a:lnTo>
                  <a:lnTo>
                    <a:pt x="17616" y="381376"/>
                  </a:lnTo>
                  <a:lnTo>
                    <a:pt x="16181" y="381376"/>
                  </a:lnTo>
                  <a:lnTo>
                    <a:pt x="14747" y="381376"/>
                  </a:lnTo>
                  <a:lnTo>
                    <a:pt x="11878" y="381376"/>
                  </a:lnTo>
                  <a:cubicBezTo>
                    <a:pt x="10610" y="381376"/>
                    <a:pt x="9342" y="381376"/>
                    <a:pt x="8108" y="381376"/>
                  </a:cubicBezTo>
                  <a:cubicBezTo>
                    <a:pt x="6873" y="381376"/>
                    <a:pt x="5038" y="381576"/>
                    <a:pt x="3503" y="381777"/>
                  </a:cubicBezTo>
                  <a:cubicBezTo>
                    <a:pt x="3060" y="378731"/>
                    <a:pt x="2659" y="375695"/>
                    <a:pt x="2302" y="372669"/>
                  </a:cubicBezTo>
                  <a:cubicBezTo>
                    <a:pt x="-4143" y="318794"/>
                    <a:pt x="2542" y="264159"/>
                    <a:pt x="21786" y="213427"/>
                  </a:cubicBezTo>
                  <a:cubicBezTo>
                    <a:pt x="22897" y="210514"/>
                    <a:pt x="24012" y="207645"/>
                    <a:pt x="25123" y="204819"/>
                  </a:cubicBezTo>
                  <a:cubicBezTo>
                    <a:pt x="26641" y="205176"/>
                    <a:pt x="28179" y="205457"/>
                    <a:pt x="29727" y="205653"/>
                  </a:cubicBezTo>
                  <a:cubicBezTo>
                    <a:pt x="31221" y="205360"/>
                    <a:pt x="32703" y="204993"/>
                    <a:pt x="34164" y="204552"/>
                  </a:cubicBezTo>
                  <a:lnTo>
                    <a:pt x="37500" y="204552"/>
                  </a:lnTo>
                  <a:cubicBezTo>
                    <a:pt x="38268" y="204552"/>
                    <a:pt x="39002" y="204552"/>
                    <a:pt x="39769" y="204386"/>
                  </a:cubicBezTo>
                  <a:lnTo>
                    <a:pt x="40870" y="204386"/>
                  </a:lnTo>
                  <a:lnTo>
                    <a:pt x="40870" y="204386"/>
                  </a:lnTo>
                  <a:lnTo>
                    <a:pt x="41938" y="204219"/>
                  </a:lnTo>
                  <a:lnTo>
                    <a:pt x="41938" y="204219"/>
                  </a:lnTo>
                  <a:lnTo>
                    <a:pt x="43172" y="204219"/>
                  </a:lnTo>
                  <a:lnTo>
                    <a:pt x="44640" y="203919"/>
                  </a:lnTo>
                  <a:lnTo>
                    <a:pt x="44640" y="203919"/>
                  </a:lnTo>
                  <a:cubicBezTo>
                    <a:pt x="45641" y="203718"/>
                    <a:pt x="46642" y="203485"/>
                    <a:pt x="47609" y="203218"/>
                  </a:cubicBezTo>
                  <a:lnTo>
                    <a:pt x="49011" y="202818"/>
                  </a:lnTo>
                  <a:lnTo>
                    <a:pt x="49244" y="202818"/>
                  </a:lnTo>
                  <a:lnTo>
                    <a:pt x="49544" y="202818"/>
                  </a:lnTo>
                  <a:lnTo>
                    <a:pt x="50512" y="202484"/>
                  </a:lnTo>
                  <a:lnTo>
                    <a:pt x="51947" y="201983"/>
                  </a:lnTo>
                  <a:lnTo>
                    <a:pt x="53148" y="201483"/>
                  </a:lnTo>
                  <a:lnTo>
                    <a:pt x="53148" y="201483"/>
                  </a:lnTo>
                  <a:lnTo>
                    <a:pt x="53314" y="201483"/>
                  </a:lnTo>
                  <a:lnTo>
                    <a:pt x="53514" y="201483"/>
                  </a:lnTo>
                  <a:lnTo>
                    <a:pt x="53715" y="201483"/>
                  </a:lnTo>
                  <a:lnTo>
                    <a:pt x="54616" y="201049"/>
                  </a:lnTo>
                  <a:cubicBezTo>
                    <a:pt x="55073" y="200866"/>
                    <a:pt x="55520" y="200652"/>
                    <a:pt x="55950" y="200415"/>
                  </a:cubicBezTo>
                  <a:lnTo>
                    <a:pt x="57084" y="199815"/>
                  </a:lnTo>
                  <a:lnTo>
                    <a:pt x="57451" y="199615"/>
                  </a:lnTo>
                  <a:lnTo>
                    <a:pt x="58419" y="199048"/>
                  </a:lnTo>
                  <a:lnTo>
                    <a:pt x="59420" y="198447"/>
                  </a:lnTo>
                  <a:lnTo>
                    <a:pt x="59787" y="198213"/>
                  </a:lnTo>
                  <a:lnTo>
                    <a:pt x="60487" y="197746"/>
                  </a:lnTo>
                  <a:lnTo>
                    <a:pt x="60955" y="197446"/>
                  </a:lnTo>
                  <a:lnTo>
                    <a:pt x="61421" y="197112"/>
                  </a:lnTo>
                  <a:lnTo>
                    <a:pt x="62222" y="196545"/>
                  </a:lnTo>
                  <a:lnTo>
                    <a:pt x="63123" y="195845"/>
                  </a:lnTo>
                  <a:lnTo>
                    <a:pt x="63857" y="195277"/>
                  </a:lnTo>
                  <a:lnTo>
                    <a:pt x="64191" y="194544"/>
                  </a:lnTo>
                  <a:lnTo>
                    <a:pt x="64191" y="194544"/>
                  </a:lnTo>
                  <a:lnTo>
                    <a:pt x="64191" y="194544"/>
                  </a:lnTo>
                  <a:lnTo>
                    <a:pt x="64991" y="193876"/>
                  </a:lnTo>
                  <a:cubicBezTo>
                    <a:pt x="65492" y="193469"/>
                    <a:pt x="65972" y="193036"/>
                    <a:pt x="66426" y="192575"/>
                  </a:cubicBezTo>
                  <a:cubicBezTo>
                    <a:pt x="66763" y="192302"/>
                    <a:pt x="67073" y="192001"/>
                    <a:pt x="67360" y="191674"/>
                  </a:cubicBezTo>
                  <a:lnTo>
                    <a:pt x="67360" y="191674"/>
                  </a:lnTo>
                  <a:lnTo>
                    <a:pt x="67694" y="191307"/>
                  </a:lnTo>
                  <a:cubicBezTo>
                    <a:pt x="67824" y="191194"/>
                    <a:pt x="67947" y="191070"/>
                    <a:pt x="68061" y="190940"/>
                  </a:cubicBezTo>
                  <a:lnTo>
                    <a:pt x="68962" y="190006"/>
                  </a:lnTo>
                  <a:lnTo>
                    <a:pt x="69896" y="188972"/>
                  </a:lnTo>
                  <a:lnTo>
                    <a:pt x="70663" y="188038"/>
                  </a:lnTo>
                  <a:lnTo>
                    <a:pt x="70663" y="188038"/>
                  </a:lnTo>
                  <a:lnTo>
                    <a:pt x="71497" y="187003"/>
                  </a:lnTo>
                  <a:cubicBezTo>
                    <a:pt x="71764" y="186670"/>
                    <a:pt x="71898" y="186436"/>
                    <a:pt x="72131" y="186169"/>
                  </a:cubicBezTo>
                  <a:cubicBezTo>
                    <a:pt x="72365" y="185903"/>
                    <a:pt x="73099" y="184802"/>
                    <a:pt x="73532" y="184101"/>
                  </a:cubicBezTo>
                  <a:lnTo>
                    <a:pt x="74233" y="183000"/>
                  </a:lnTo>
                  <a:cubicBezTo>
                    <a:pt x="74467" y="182633"/>
                    <a:pt x="74767" y="182132"/>
                    <a:pt x="75000" y="181699"/>
                  </a:cubicBezTo>
                  <a:cubicBezTo>
                    <a:pt x="75888" y="180161"/>
                    <a:pt x="76682" y="178566"/>
                    <a:pt x="77369" y="176928"/>
                  </a:cubicBezTo>
                  <a:lnTo>
                    <a:pt x="77369" y="176928"/>
                  </a:lnTo>
                  <a:lnTo>
                    <a:pt x="77569" y="176461"/>
                  </a:lnTo>
                  <a:cubicBezTo>
                    <a:pt x="77869" y="175760"/>
                    <a:pt x="78136" y="175026"/>
                    <a:pt x="78370" y="174292"/>
                  </a:cubicBezTo>
                  <a:cubicBezTo>
                    <a:pt x="78467" y="174079"/>
                    <a:pt x="78547" y="173855"/>
                    <a:pt x="78604" y="173625"/>
                  </a:cubicBezTo>
                  <a:lnTo>
                    <a:pt x="78604" y="173291"/>
                  </a:lnTo>
                  <a:cubicBezTo>
                    <a:pt x="78814" y="172701"/>
                    <a:pt x="78990" y="172100"/>
                    <a:pt x="79137" y="171490"/>
                  </a:cubicBezTo>
                  <a:cubicBezTo>
                    <a:pt x="79234" y="171266"/>
                    <a:pt x="79301" y="171029"/>
                    <a:pt x="79337" y="170789"/>
                  </a:cubicBezTo>
                  <a:lnTo>
                    <a:pt x="79337" y="170455"/>
                  </a:lnTo>
                  <a:cubicBezTo>
                    <a:pt x="79337" y="170255"/>
                    <a:pt x="79337" y="170055"/>
                    <a:pt x="79337" y="169855"/>
                  </a:cubicBezTo>
                  <a:cubicBezTo>
                    <a:pt x="79351" y="169645"/>
                    <a:pt x="79351" y="169431"/>
                    <a:pt x="79337" y="169221"/>
                  </a:cubicBezTo>
                  <a:lnTo>
                    <a:pt x="79337" y="169221"/>
                  </a:lnTo>
                  <a:cubicBezTo>
                    <a:pt x="79337" y="168987"/>
                    <a:pt x="79337" y="168754"/>
                    <a:pt x="79337" y="168520"/>
                  </a:cubicBezTo>
                  <a:lnTo>
                    <a:pt x="79337" y="168520"/>
                  </a:lnTo>
                  <a:cubicBezTo>
                    <a:pt x="79337" y="168520"/>
                    <a:pt x="79337" y="168220"/>
                    <a:pt x="79337" y="168053"/>
                  </a:cubicBezTo>
                  <a:lnTo>
                    <a:pt x="79337" y="168053"/>
                  </a:lnTo>
                  <a:lnTo>
                    <a:pt x="79337" y="167419"/>
                  </a:lnTo>
                  <a:lnTo>
                    <a:pt x="79337" y="167419"/>
                  </a:lnTo>
                  <a:cubicBezTo>
                    <a:pt x="79337" y="167419"/>
                    <a:pt x="79337" y="167186"/>
                    <a:pt x="79337" y="167052"/>
                  </a:cubicBezTo>
                  <a:lnTo>
                    <a:pt x="79337" y="167052"/>
                  </a:lnTo>
                  <a:cubicBezTo>
                    <a:pt x="79337" y="166585"/>
                    <a:pt x="79337" y="166118"/>
                    <a:pt x="79538" y="165584"/>
                  </a:cubicBezTo>
                  <a:cubicBezTo>
                    <a:pt x="79738" y="165051"/>
                    <a:pt x="79771" y="163716"/>
                    <a:pt x="79838" y="162749"/>
                  </a:cubicBezTo>
                  <a:lnTo>
                    <a:pt x="79838" y="162749"/>
                  </a:lnTo>
                  <a:cubicBezTo>
                    <a:pt x="79838" y="162248"/>
                    <a:pt x="79838" y="161714"/>
                    <a:pt x="79838" y="161214"/>
                  </a:cubicBezTo>
                  <a:lnTo>
                    <a:pt x="79838" y="157144"/>
                  </a:lnTo>
                  <a:cubicBezTo>
                    <a:pt x="79871" y="156586"/>
                    <a:pt x="79871" y="156033"/>
                    <a:pt x="79838" y="155475"/>
                  </a:cubicBezTo>
                  <a:cubicBezTo>
                    <a:pt x="79855" y="155175"/>
                    <a:pt x="79855" y="154875"/>
                    <a:pt x="79838" y="154575"/>
                  </a:cubicBezTo>
                  <a:cubicBezTo>
                    <a:pt x="79838" y="154108"/>
                    <a:pt x="79838" y="153641"/>
                    <a:pt x="79671" y="153240"/>
                  </a:cubicBezTo>
                  <a:lnTo>
                    <a:pt x="79671" y="153240"/>
                  </a:lnTo>
                  <a:cubicBezTo>
                    <a:pt x="79671" y="152806"/>
                    <a:pt x="79671" y="152373"/>
                    <a:pt x="79438" y="151939"/>
                  </a:cubicBezTo>
                  <a:cubicBezTo>
                    <a:pt x="79471" y="151685"/>
                    <a:pt x="79471" y="151425"/>
                    <a:pt x="79438" y="151172"/>
                  </a:cubicBezTo>
                  <a:cubicBezTo>
                    <a:pt x="79421" y="150905"/>
                    <a:pt x="79421" y="150638"/>
                    <a:pt x="79438" y="150371"/>
                  </a:cubicBezTo>
                  <a:cubicBezTo>
                    <a:pt x="79438" y="150104"/>
                    <a:pt x="79438" y="149737"/>
                    <a:pt x="79204" y="149437"/>
                  </a:cubicBezTo>
                  <a:lnTo>
                    <a:pt x="79204" y="148636"/>
                  </a:lnTo>
                  <a:cubicBezTo>
                    <a:pt x="79204" y="148236"/>
                    <a:pt x="78970" y="147802"/>
                    <a:pt x="78837" y="147368"/>
                  </a:cubicBezTo>
                  <a:lnTo>
                    <a:pt x="78837" y="147068"/>
                  </a:lnTo>
                  <a:lnTo>
                    <a:pt x="78337" y="145433"/>
                  </a:lnTo>
                  <a:lnTo>
                    <a:pt x="78337" y="145433"/>
                  </a:lnTo>
                  <a:lnTo>
                    <a:pt x="78337" y="145433"/>
                  </a:lnTo>
                  <a:cubicBezTo>
                    <a:pt x="78170" y="144933"/>
                    <a:pt x="78003" y="144399"/>
                    <a:pt x="77803" y="143899"/>
                  </a:cubicBezTo>
                  <a:cubicBezTo>
                    <a:pt x="77603" y="143398"/>
                    <a:pt x="77302" y="142597"/>
                    <a:pt x="77035" y="141963"/>
                  </a:cubicBezTo>
                  <a:lnTo>
                    <a:pt x="77035" y="141963"/>
                  </a:lnTo>
                  <a:cubicBezTo>
                    <a:pt x="77035" y="141963"/>
                    <a:pt x="77035" y="141963"/>
                    <a:pt x="77035" y="141730"/>
                  </a:cubicBezTo>
                  <a:cubicBezTo>
                    <a:pt x="76945" y="141556"/>
                    <a:pt x="76869" y="141380"/>
                    <a:pt x="76802" y="141196"/>
                  </a:cubicBezTo>
                  <a:lnTo>
                    <a:pt x="76802" y="141196"/>
                  </a:lnTo>
                  <a:lnTo>
                    <a:pt x="76802" y="141196"/>
                  </a:lnTo>
                  <a:lnTo>
                    <a:pt x="76802" y="141196"/>
                  </a:lnTo>
                  <a:lnTo>
                    <a:pt x="76568" y="140729"/>
                  </a:lnTo>
                  <a:cubicBezTo>
                    <a:pt x="76472" y="140489"/>
                    <a:pt x="76362" y="140255"/>
                    <a:pt x="76235" y="140028"/>
                  </a:cubicBezTo>
                  <a:cubicBezTo>
                    <a:pt x="76235" y="139661"/>
                    <a:pt x="75868" y="139261"/>
                    <a:pt x="75668" y="138894"/>
                  </a:cubicBezTo>
                  <a:cubicBezTo>
                    <a:pt x="75501" y="138547"/>
                    <a:pt x="75311" y="138213"/>
                    <a:pt x="75100" y="137893"/>
                  </a:cubicBezTo>
                  <a:cubicBezTo>
                    <a:pt x="74833" y="137353"/>
                    <a:pt x="74533" y="136829"/>
                    <a:pt x="74200" y="136325"/>
                  </a:cubicBezTo>
                  <a:cubicBezTo>
                    <a:pt x="73349" y="134941"/>
                    <a:pt x="72425" y="133606"/>
                    <a:pt x="71430" y="132322"/>
                  </a:cubicBezTo>
                  <a:cubicBezTo>
                    <a:pt x="70493" y="131070"/>
                    <a:pt x="69479" y="129879"/>
                    <a:pt x="68394" y="128752"/>
                  </a:cubicBezTo>
                  <a:cubicBezTo>
                    <a:pt x="70296" y="126316"/>
                    <a:pt x="72198" y="123881"/>
                    <a:pt x="74166" y="121479"/>
                  </a:cubicBezTo>
                  <a:cubicBezTo>
                    <a:pt x="98601" y="90891"/>
                    <a:pt x="128194" y="64808"/>
                    <a:pt x="161611" y="44410"/>
                  </a:cubicBezTo>
                  <a:lnTo>
                    <a:pt x="166882" y="41307"/>
                  </a:lnTo>
                  <a:lnTo>
                    <a:pt x="171719" y="38572"/>
                  </a:lnTo>
                  <a:lnTo>
                    <a:pt x="173922" y="42575"/>
                  </a:lnTo>
                  <a:lnTo>
                    <a:pt x="176157" y="46579"/>
                  </a:lnTo>
                  <a:lnTo>
                    <a:pt x="176157" y="46579"/>
                  </a:lnTo>
                  <a:lnTo>
                    <a:pt x="180594" y="54619"/>
                  </a:lnTo>
                  <a:cubicBezTo>
                    <a:pt x="209566" y="38461"/>
                    <a:pt x="240914" y="26998"/>
                    <a:pt x="273477" y="20656"/>
                  </a:cubicBezTo>
                  <a:lnTo>
                    <a:pt x="271708" y="11648"/>
                  </a:lnTo>
                  <a:lnTo>
                    <a:pt x="270841" y="7144"/>
                  </a:lnTo>
                  <a:lnTo>
                    <a:pt x="269907" y="2640"/>
                  </a:lnTo>
                  <a:lnTo>
                    <a:pt x="275912" y="1539"/>
                  </a:lnTo>
                  <a:cubicBezTo>
                    <a:pt x="277747" y="1238"/>
                    <a:pt x="279582" y="905"/>
                    <a:pt x="281417" y="638"/>
                  </a:cubicBezTo>
                  <a:lnTo>
                    <a:pt x="282151" y="5142"/>
                  </a:lnTo>
                  <a:lnTo>
                    <a:pt x="282852" y="9679"/>
                  </a:lnTo>
                  <a:lnTo>
                    <a:pt x="284286" y="18754"/>
                  </a:lnTo>
                  <a:cubicBezTo>
                    <a:pt x="317049" y="13616"/>
                    <a:pt x="350412" y="13616"/>
                    <a:pt x="383174" y="18754"/>
                  </a:cubicBezTo>
                  <a:lnTo>
                    <a:pt x="384776" y="9012"/>
                  </a:lnTo>
                  <a:lnTo>
                    <a:pt x="385509" y="4475"/>
                  </a:lnTo>
                  <a:lnTo>
                    <a:pt x="386210" y="-63"/>
                  </a:lnTo>
                  <a:cubicBezTo>
                    <a:pt x="388245" y="237"/>
                    <a:pt x="390247" y="571"/>
                    <a:pt x="392249" y="938"/>
                  </a:cubicBezTo>
                  <a:lnTo>
                    <a:pt x="397754" y="1939"/>
                  </a:lnTo>
                  <a:lnTo>
                    <a:pt x="396820" y="6443"/>
                  </a:lnTo>
                  <a:lnTo>
                    <a:pt x="395919" y="10947"/>
                  </a:lnTo>
                  <a:lnTo>
                    <a:pt x="394151" y="19922"/>
                  </a:lnTo>
                  <a:lnTo>
                    <a:pt x="391548" y="33467"/>
                  </a:lnTo>
                  <a:lnTo>
                    <a:pt x="388946" y="46979"/>
                  </a:lnTo>
                  <a:lnTo>
                    <a:pt x="386344" y="60491"/>
                  </a:lnTo>
                  <a:lnTo>
                    <a:pt x="389379" y="61092"/>
                  </a:lnTo>
                  <a:lnTo>
                    <a:pt x="392716" y="61792"/>
                  </a:lnTo>
                  <a:lnTo>
                    <a:pt x="397120" y="62760"/>
                  </a:lnTo>
                  <a:lnTo>
                    <a:pt x="400456" y="63594"/>
                  </a:lnTo>
                  <a:lnTo>
                    <a:pt x="400856" y="63594"/>
                  </a:lnTo>
                  <a:lnTo>
                    <a:pt x="404493" y="64428"/>
                  </a:lnTo>
                  <a:lnTo>
                    <a:pt x="405861" y="64795"/>
                  </a:lnTo>
                  <a:cubicBezTo>
                    <a:pt x="406895" y="65028"/>
                    <a:pt x="407896" y="65329"/>
                    <a:pt x="408930" y="65629"/>
                  </a:cubicBezTo>
                  <a:lnTo>
                    <a:pt x="411733" y="66430"/>
                  </a:lnTo>
                  <a:lnTo>
                    <a:pt x="413668" y="66997"/>
                  </a:lnTo>
                  <a:lnTo>
                    <a:pt x="415436" y="67531"/>
                  </a:lnTo>
                  <a:lnTo>
                    <a:pt x="418005" y="68331"/>
                  </a:lnTo>
                  <a:cubicBezTo>
                    <a:pt x="421541" y="69466"/>
                    <a:pt x="425044" y="70667"/>
                    <a:pt x="428514" y="71935"/>
                  </a:cubicBezTo>
                  <a:lnTo>
                    <a:pt x="431250" y="72935"/>
                  </a:lnTo>
                  <a:lnTo>
                    <a:pt x="433686" y="73870"/>
                  </a:lnTo>
                  <a:lnTo>
                    <a:pt x="435821" y="74704"/>
                  </a:lnTo>
                  <a:lnTo>
                    <a:pt x="439557" y="76205"/>
                  </a:lnTo>
                  <a:lnTo>
                    <a:pt x="443227" y="77773"/>
                  </a:lnTo>
                  <a:lnTo>
                    <a:pt x="449566" y="80609"/>
                  </a:lnTo>
                  <a:lnTo>
                    <a:pt x="452903" y="82210"/>
                  </a:lnTo>
                  <a:lnTo>
                    <a:pt x="456506" y="83979"/>
                  </a:lnTo>
                  <a:cubicBezTo>
                    <a:pt x="457707" y="84579"/>
                    <a:pt x="458908" y="85180"/>
                    <a:pt x="460076" y="85814"/>
                  </a:cubicBezTo>
                  <a:cubicBezTo>
                    <a:pt x="461243" y="86447"/>
                    <a:pt x="462211" y="86881"/>
                    <a:pt x="463412" y="87448"/>
                  </a:cubicBezTo>
                  <a:lnTo>
                    <a:pt x="467316" y="89584"/>
                  </a:lnTo>
                  <a:lnTo>
                    <a:pt x="473988" y="77539"/>
                  </a:lnTo>
                  <a:lnTo>
                    <a:pt x="480661" y="65495"/>
                  </a:lnTo>
                  <a:lnTo>
                    <a:pt x="487333" y="53451"/>
                  </a:lnTo>
                  <a:lnTo>
                    <a:pt x="491770" y="45444"/>
                  </a:lnTo>
                  <a:lnTo>
                    <a:pt x="494006" y="41407"/>
                  </a:lnTo>
                  <a:lnTo>
                    <a:pt x="496241" y="37404"/>
                  </a:lnTo>
                  <a:lnTo>
                    <a:pt x="501546" y="40407"/>
                  </a:lnTo>
                  <a:cubicBezTo>
                    <a:pt x="503147" y="41341"/>
                    <a:pt x="504882" y="42241"/>
                    <a:pt x="506350" y="43242"/>
                  </a:cubicBezTo>
                  <a:lnTo>
                    <a:pt x="503981" y="47179"/>
                  </a:lnTo>
                  <a:lnTo>
                    <a:pt x="501613" y="51116"/>
                  </a:lnTo>
                  <a:lnTo>
                    <a:pt x="496908" y="58956"/>
                  </a:lnTo>
                  <a:lnTo>
                    <a:pt x="489802" y="70767"/>
                  </a:lnTo>
                  <a:lnTo>
                    <a:pt x="482763" y="82544"/>
                  </a:lnTo>
                  <a:lnTo>
                    <a:pt x="475556" y="94455"/>
                  </a:lnTo>
                  <a:cubicBezTo>
                    <a:pt x="500355" y="109271"/>
                    <a:pt x="522668" y="127891"/>
                    <a:pt x="541682" y="149637"/>
                  </a:cubicBezTo>
                  <a:lnTo>
                    <a:pt x="552057" y="140596"/>
                  </a:lnTo>
                  <a:lnTo>
                    <a:pt x="562433" y="131588"/>
                  </a:lnTo>
                  <a:lnTo>
                    <a:pt x="572809" y="122546"/>
                  </a:lnTo>
                  <a:lnTo>
                    <a:pt x="579749" y="116541"/>
                  </a:lnTo>
                  <a:lnTo>
                    <a:pt x="583085" y="113505"/>
                  </a:lnTo>
                  <a:lnTo>
                    <a:pt x="586421" y="110502"/>
                  </a:lnTo>
                  <a:cubicBezTo>
                    <a:pt x="587789" y="112037"/>
                    <a:pt x="589124" y="113572"/>
                    <a:pt x="590425" y="115140"/>
                  </a:cubicBezTo>
                  <a:cubicBezTo>
                    <a:pt x="591726" y="116708"/>
                    <a:pt x="592827" y="118009"/>
                    <a:pt x="593961" y="119443"/>
                  </a:cubicBezTo>
                  <a:lnTo>
                    <a:pt x="590391" y="122346"/>
                  </a:lnTo>
                  <a:lnTo>
                    <a:pt x="586855" y="125215"/>
                  </a:lnTo>
                  <a:lnTo>
                    <a:pt x="579949" y="131154"/>
                  </a:lnTo>
                  <a:lnTo>
                    <a:pt x="569206" y="139828"/>
                  </a:lnTo>
                  <a:lnTo>
                    <a:pt x="558496" y="148469"/>
                  </a:lnTo>
                  <a:lnTo>
                    <a:pt x="547820" y="157144"/>
                  </a:lnTo>
                  <a:cubicBezTo>
                    <a:pt x="566113" y="179537"/>
                    <a:pt x="580750" y="204679"/>
                    <a:pt x="591192" y="231643"/>
                  </a:cubicBezTo>
                  <a:lnTo>
                    <a:pt x="604037" y="226705"/>
                  </a:lnTo>
                  <a:lnTo>
                    <a:pt x="616882" y="221768"/>
                  </a:lnTo>
                  <a:lnTo>
                    <a:pt x="629726" y="216830"/>
                  </a:lnTo>
                  <a:lnTo>
                    <a:pt x="638301" y="213494"/>
                  </a:lnTo>
                  <a:lnTo>
                    <a:pt x="638301" y="213494"/>
                  </a:lnTo>
                  <a:lnTo>
                    <a:pt x="642571" y="211826"/>
                  </a:lnTo>
                  <a:lnTo>
                    <a:pt x="646875" y="210191"/>
                  </a:lnTo>
                  <a:cubicBezTo>
                    <a:pt x="647609" y="212092"/>
                    <a:pt x="648310" y="214027"/>
                    <a:pt x="649010" y="215929"/>
                  </a:cubicBezTo>
                  <a:cubicBezTo>
                    <a:pt x="649711" y="217831"/>
                    <a:pt x="650245" y="219432"/>
                    <a:pt x="650845" y="221201"/>
                  </a:cubicBezTo>
                  <a:lnTo>
                    <a:pt x="646508" y="222668"/>
                  </a:lnTo>
                  <a:lnTo>
                    <a:pt x="642171" y="224170"/>
                  </a:lnTo>
                  <a:lnTo>
                    <a:pt x="633496" y="227173"/>
                  </a:lnTo>
                  <a:cubicBezTo>
                    <a:pt x="644336" y="258560"/>
                    <a:pt x="650155" y="291460"/>
                    <a:pt x="650745" y="324659"/>
                  </a:cubicBezTo>
                  <a:lnTo>
                    <a:pt x="659920" y="324659"/>
                  </a:lnTo>
                  <a:lnTo>
                    <a:pt x="664491" y="324659"/>
                  </a:lnTo>
                  <a:lnTo>
                    <a:pt x="669095" y="324659"/>
                  </a:lnTo>
                  <a:cubicBezTo>
                    <a:pt x="669161" y="326461"/>
                    <a:pt x="669195" y="328496"/>
                    <a:pt x="669195" y="330531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Brīvforma: forma 378">
              <a:extLst>
                <a:ext uri="{FF2B5EF4-FFF2-40B4-BE49-F238E27FC236}">
                  <a16:creationId xmlns:a16="http://schemas.microsoft.com/office/drawing/2014/main" id="{EEB44B8B-B7A7-4C8E-9291-AFFE4B30311A}"/>
                </a:ext>
              </a:extLst>
            </p:cNvPr>
            <p:cNvSpPr/>
            <p:nvPr/>
          </p:nvSpPr>
          <p:spPr>
            <a:xfrm>
              <a:off x="4208240" y="5090258"/>
              <a:ext cx="703041" cy="700322"/>
            </a:xfrm>
            <a:custGeom>
              <a:avLst/>
              <a:gdLst>
                <a:gd name="connsiteX0" fmla="*/ 702946 w 703041"/>
                <a:gd name="connsiteY0" fmla="*/ 341941 h 700322"/>
                <a:gd name="connsiteX1" fmla="*/ 702946 w 703041"/>
                <a:gd name="connsiteY1" fmla="*/ 341941 h 700322"/>
                <a:gd name="connsiteX2" fmla="*/ 698441 w 703041"/>
                <a:gd name="connsiteY2" fmla="*/ 341941 h 700322"/>
                <a:gd name="connsiteX3" fmla="*/ 693871 w 703041"/>
                <a:gd name="connsiteY3" fmla="*/ 341941 h 700322"/>
                <a:gd name="connsiteX4" fmla="*/ 689267 w 703041"/>
                <a:gd name="connsiteY4" fmla="*/ 341941 h 700322"/>
                <a:gd name="connsiteX5" fmla="*/ 684696 w 703041"/>
                <a:gd name="connsiteY5" fmla="*/ 341941 h 700322"/>
                <a:gd name="connsiteX6" fmla="*/ 680092 w 703041"/>
                <a:gd name="connsiteY6" fmla="*/ 341941 h 700322"/>
                <a:gd name="connsiteX7" fmla="*/ 675521 w 703041"/>
                <a:gd name="connsiteY7" fmla="*/ 341941 h 700322"/>
                <a:gd name="connsiteX8" fmla="*/ 666346 w 703041"/>
                <a:gd name="connsiteY8" fmla="*/ 341941 h 700322"/>
                <a:gd name="connsiteX9" fmla="*/ 649064 w 703041"/>
                <a:gd name="connsiteY9" fmla="*/ 244321 h 700322"/>
                <a:gd name="connsiteX10" fmla="*/ 657739 w 703041"/>
                <a:gd name="connsiteY10" fmla="*/ 241318 h 700322"/>
                <a:gd name="connsiteX11" fmla="*/ 662076 w 703041"/>
                <a:gd name="connsiteY11" fmla="*/ 239850 h 700322"/>
                <a:gd name="connsiteX12" fmla="*/ 666413 w 703041"/>
                <a:gd name="connsiteY12" fmla="*/ 238349 h 700322"/>
                <a:gd name="connsiteX13" fmla="*/ 670750 w 703041"/>
                <a:gd name="connsiteY13" fmla="*/ 236848 h 700322"/>
                <a:gd name="connsiteX14" fmla="*/ 675087 w 703041"/>
                <a:gd name="connsiteY14" fmla="*/ 235346 h 700322"/>
                <a:gd name="connsiteX15" fmla="*/ 679425 w 703041"/>
                <a:gd name="connsiteY15" fmla="*/ 233845 h 700322"/>
                <a:gd name="connsiteX16" fmla="*/ 683762 w 703041"/>
                <a:gd name="connsiteY16" fmla="*/ 232377 h 700322"/>
                <a:gd name="connsiteX17" fmla="*/ 681793 w 703041"/>
                <a:gd name="connsiteY17" fmla="*/ 226872 h 700322"/>
                <a:gd name="connsiteX18" fmla="*/ 679525 w 703041"/>
                <a:gd name="connsiteY18" fmla="*/ 220800 h 700322"/>
                <a:gd name="connsiteX19" fmla="*/ 675254 w 703041"/>
                <a:gd name="connsiteY19" fmla="*/ 222468 h 700322"/>
                <a:gd name="connsiteX20" fmla="*/ 675254 w 703041"/>
                <a:gd name="connsiteY20" fmla="*/ 222468 h 700322"/>
                <a:gd name="connsiteX21" fmla="*/ 666680 w 703041"/>
                <a:gd name="connsiteY21" fmla="*/ 225805 h 700322"/>
                <a:gd name="connsiteX22" fmla="*/ 662376 w 703041"/>
                <a:gd name="connsiteY22" fmla="*/ 227439 h 700322"/>
                <a:gd name="connsiteX23" fmla="*/ 658106 w 703041"/>
                <a:gd name="connsiteY23" fmla="*/ 229108 h 700322"/>
                <a:gd name="connsiteX24" fmla="*/ 653835 w 703041"/>
                <a:gd name="connsiteY24" fmla="*/ 230742 h 700322"/>
                <a:gd name="connsiteX25" fmla="*/ 653835 w 703041"/>
                <a:gd name="connsiteY25" fmla="*/ 230742 h 700322"/>
                <a:gd name="connsiteX26" fmla="*/ 645261 w 703041"/>
                <a:gd name="connsiteY26" fmla="*/ 234079 h 700322"/>
                <a:gd name="connsiteX27" fmla="*/ 632416 w 703041"/>
                <a:gd name="connsiteY27" fmla="*/ 239016 h 700322"/>
                <a:gd name="connsiteX28" fmla="*/ 619571 w 703041"/>
                <a:gd name="connsiteY28" fmla="*/ 243954 h 700322"/>
                <a:gd name="connsiteX29" fmla="*/ 606793 w 703041"/>
                <a:gd name="connsiteY29" fmla="*/ 249392 h 700322"/>
                <a:gd name="connsiteX30" fmla="*/ 563422 w 703041"/>
                <a:gd name="connsiteY30" fmla="*/ 174859 h 700322"/>
                <a:gd name="connsiteX31" fmla="*/ 574098 w 703041"/>
                <a:gd name="connsiteY31" fmla="*/ 166185 h 700322"/>
                <a:gd name="connsiteX32" fmla="*/ 584807 w 703041"/>
                <a:gd name="connsiteY32" fmla="*/ 157544 h 700322"/>
                <a:gd name="connsiteX33" fmla="*/ 595483 w 703041"/>
                <a:gd name="connsiteY33" fmla="*/ 148903 h 700322"/>
                <a:gd name="connsiteX34" fmla="*/ 602623 w 703041"/>
                <a:gd name="connsiteY34" fmla="*/ 143098 h 700322"/>
                <a:gd name="connsiteX35" fmla="*/ 606193 w 703041"/>
                <a:gd name="connsiteY35" fmla="*/ 140229 h 700322"/>
                <a:gd name="connsiteX36" fmla="*/ 609763 w 703041"/>
                <a:gd name="connsiteY36" fmla="*/ 137326 h 700322"/>
                <a:gd name="connsiteX37" fmla="*/ 613333 w 703041"/>
                <a:gd name="connsiteY37" fmla="*/ 134457 h 700322"/>
                <a:gd name="connsiteX38" fmla="*/ 616902 w 703041"/>
                <a:gd name="connsiteY38" fmla="*/ 131554 h 700322"/>
                <a:gd name="connsiteX39" fmla="*/ 620439 w 703041"/>
                <a:gd name="connsiteY39" fmla="*/ 128685 h 700322"/>
                <a:gd name="connsiteX40" fmla="*/ 624009 w 703041"/>
                <a:gd name="connsiteY40" fmla="*/ 125782 h 700322"/>
                <a:gd name="connsiteX41" fmla="*/ 620272 w 703041"/>
                <a:gd name="connsiteY41" fmla="*/ 121245 h 700322"/>
                <a:gd name="connsiteX42" fmla="*/ 616068 w 703041"/>
                <a:gd name="connsiteY42" fmla="*/ 116341 h 700322"/>
                <a:gd name="connsiteX43" fmla="*/ 612732 w 703041"/>
                <a:gd name="connsiteY43" fmla="*/ 119377 h 700322"/>
                <a:gd name="connsiteX44" fmla="*/ 609396 w 703041"/>
                <a:gd name="connsiteY44" fmla="*/ 122379 h 700322"/>
                <a:gd name="connsiteX45" fmla="*/ 606060 w 703041"/>
                <a:gd name="connsiteY45" fmla="*/ 125382 h 700322"/>
                <a:gd name="connsiteX46" fmla="*/ 602723 w 703041"/>
                <a:gd name="connsiteY46" fmla="*/ 128418 h 700322"/>
                <a:gd name="connsiteX47" fmla="*/ 599387 w 703041"/>
                <a:gd name="connsiteY47" fmla="*/ 131421 h 700322"/>
                <a:gd name="connsiteX48" fmla="*/ 596051 w 703041"/>
                <a:gd name="connsiteY48" fmla="*/ 134423 h 700322"/>
                <a:gd name="connsiteX49" fmla="*/ 589111 w 703041"/>
                <a:gd name="connsiteY49" fmla="*/ 140429 h 700322"/>
                <a:gd name="connsiteX50" fmla="*/ 578702 w 703041"/>
                <a:gd name="connsiteY50" fmla="*/ 149470 h 700322"/>
                <a:gd name="connsiteX51" fmla="*/ 568326 w 703041"/>
                <a:gd name="connsiteY51" fmla="*/ 158478 h 700322"/>
                <a:gd name="connsiteX52" fmla="*/ 558017 w 703041"/>
                <a:gd name="connsiteY52" fmla="*/ 167519 h 700322"/>
                <a:gd name="connsiteX53" fmla="*/ 491091 w 703041"/>
                <a:gd name="connsiteY53" fmla="*/ 112304 h 700322"/>
                <a:gd name="connsiteX54" fmla="*/ 498130 w 703041"/>
                <a:gd name="connsiteY54" fmla="*/ 100527 h 700322"/>
                <a:gd name="connsiteX55" fmla="*/ 505203 w 703041"/>
                <a:gd name="connsiteY55" fmla="*/ 88749 h 700322"/>
                <a:gd name="connsiteX56" fmla="*/ 512276 w 703041"/>
                <a:gd name="connsiteY56" fmla="*/ 76939 h 700322"/>
                <a:gd name="connsiteX57" fmla="*/ 517014 w 703041"/>
                <a:gd name="connsiteY57" fmla="*/ 69099 h 700322"/>
                <a:gd name="connsiteX58" fmla="*/ 519382 w 703041"/>
                <a:gd name="connsiteY58" fmla="*/ 65162 h 700322"/>
                <a:gd name="connsiteX59" fmla="*/ 521751 w 703041"/>
                <a:gd name="connsiteY59" fmla="*/ 61225 h 700322"/>
                <a:gd name="connsiteX60" fmla="*/ 524120 w 703041"/>
                <a:gd name="connsiteY60" fmla="*/ 57288 h 700322"/>
                <a:gd name="connsiteX61" fmla="*/ 526489 w 703041"/>
                <a:gd name="connsiteY61" fmla="*/ 53351 h 700322"/>
                <a:gd name="connsiteX62" fmla="*/ 528824 w 703041"/>
                <a:gd name="connsiteY62" fmla="*/ 49414 h 700322"/>
                <a:gd name="connsiteX63" fmla="*/ 531193 w 703041"/>
                <a:gd name="connsiteY63" fmla="*/ 45478 h 700322"/>
                <a:gd name="connsiteX64" fmla="*/ 526122 w 703041"/>
                <a:gd name="connsiteY64" fmla="*/ 42508 h 700322"/>
                <a:gd name="connsiteX65" fmla="*/ 520517 w 703041"/>
                <a:gd name="connsiteY65" fmla="*/ 39172 h 700322"/>
                <a:gd name="connsiteX66" fmla="*/ 520517 w 703041"/>
                <a:gd name="connsiteY66" fmla="*/ 39172 h 700322"/>
                <a:gd name="connsiteX67" fmla="*/ 518315 w 703041"/>
                <a:gd name="connsiteY67" fmla="*/ 43176 h 700322"/>
                <a:gd name="connsiteX68" fmla="*/ 513844 w 703041"/>
                <a:gd name="connsiteY68" fmla="*/ 51216 h 700322"/>
                <a:gd name="connsiteX69" fmla="*/ 511642 w 703041"/>
                <a:gd name="connsiteY69" fmla="*/ 55220 h 700322"/>
                <a:gd name="connsiteX70" fmla="*/ 509440 w 703041"/>
                <a:gd name="connsiteY70" fmla="*/ 59190 h 700322"/>
                <a:gd name="connsiteX71" fmla="*/ 507205 w 703041"/>
                <a:gd name="connsiteY71" fmla="*/ 63193 h 700322"/>
                <a:gd name="connsiteX72" fmla="*/ 502734 w 703041"/>
                <a:gd name="connsiteY72" fmla="*/ 71234 h 700322"/>
                <a:gd name="connsiteX73" fmla="*/ 496062 w 703041"/>
                <a:gd name="connsiteY73" fmla="*/ 83278 h 700322"/>
                <a:gd name="connsiteX74" fmla="*/ 489389 w 703041"/>
                <a:gd name="connsiteY74" fmla="*/ 95322 h 700322"/>
                <a:gd name="connsiteX75" fmla="*/ 482717 w 703041"/>
                <a:gd name="connsiteY75" fmla="*/ 107333 h 700322"/>
                <a:gd name="connsiteX76" fmla="*/ 478846 w 703041"/>
                <a:gd name="connsiteY76" fmla="*/ 105231 h 700322"/>
                <a:gd name="connsiteX77" fmla="*/ 475677 w 703041"/>
                <a:gd name="connsiteY77" fmla="*/ 103596 h 700322"/>
                <a:gd name="connsiteX78" fmla="*/ 472107 w 703041"/>
                <a:gd name="connsiteY78" fmla="*/ 101761 h 700322"/>
                <a:gd name="connsiteX79" fmla="*/ 468504 w 703041"/>
                <a:gd name="connsiteY79" fmla="*/ 99993 h 700322"/>
                <a:gd name="connsiteX80" fmla="*/ 465168 w 703041"/>
                <a:gd name="connsiteY80" fmla="*/ 98391 h 700322"/>
                <a:gd name="connsiteX81" fmla="*/ 458829 w 703041"/>
                <a:gd name="connsiteY81" fmla="*/ 95555 h 700322"/>
                <a:gd name="connsiteX82" fmla="*/ 455159 w 703041"/>
                <a:gd name="connsiteY82" fmla="*/ 93987 h 700322"/>
                <a:gd name="connsiteX83" fmla="*/ 451422 w 703041"/>
                <a:gd name="connsiteY83" fmla="*/ 92486 h 700322"/>
                <a:gd name="connsiteX84" fmla="*/ 449287 w 703041"/>
                <a:gd name="connsiteY84" fmla="*/ 91652 h 700322"/>
                <a:gd name="connsiteX85" fmla="*/ 446851 w 703041"/>
                <a:gd name="connsiteY85" fmla="*/ 90718 h 700322"/>
                <a:gd name="connsiteX86" fmla="*/ 444082 w 703041"/>
                <a:gd name="connsiteY86" fmla="*/ 89717 h 700322"/>
                <a:gd name="connsiteX87" fmla="*/ 433573 w 703041"/>
                <a:gd name="connsiteY87" fmla="*/ 86114 h 700322"/>
                <a:gd name="connsiteX88" fmla="*/ 431037 w 703041"/>
                <a:gd name="connsiteY88" fmla="*/ 85313 h 700322"/>
                <a:gd name="connsiteX89" fmla="*/ 429269 w 703041"/>
                <a:gd name="connsiteY89" fmla="*/ 84779 h 700322"/>
                <a:gd name="connsiteX90" fmla="*/ 427334 w 703041"/>
                <a:gd name="connsiteY90" fmla="*/ 84212 h 700322"/>
                <a:gd name="connsiteX91" fmla="*/ 424531 w 703041"/>
                <a:gd name="connsiteY91" fmla="*/ 83411 h 700322"/>
                <a:gd name="connsiteX92" fmla="*/ 421462 w 703041"/>
                <a:gd name="connsiteY92" fmla="*/ 82544 h 700322"/>
                <a:gd name="connsiteX93" fmla="*/ 419961 w 703041"/>
                <a:gd name="connsiteY93" fmla="*/ 82277 h 700322"/>
                <a:gd name="connsiteX94" fmla="*/ 416358 w 703041"/>
                <a:gd name="connsiteY94" fmla="*/ 81376 h 700322"/>
                <a:gd name="connsiteX95" fmla="*/ 415957 w 703041"/>
                <a:gd name="connsiteY95" fmla="*/ 81376 h 700322"/>
                <a:gd name="connsiteX96" fmla="*/ 412621 w 703041"/>
                <a:gd name="connsiteY96" fmla="*/ 80542 h 700322"/>
                <a:gd name="connsiteX97" fmla="*/ 408217 w 703041"/>
                <a:gd name="connsiteY97" fmla="*/ 79541 h 700322"/>
                <a:gd name="connsiteX98" fmla="*/ 404881 w 703041"/>
                <a:gd name="connsiteY98" fmla="*/ 78874 h 700322"/>
                <a:gd name="connsiteX99" fmla="*/ 401811 w 703041"/>
                <a:gd name="connsiteY99" fmla="*/ 78273 h 700322"/>
                <a:gd name="connsiteX100" fmla="*/ 404380 w 703041"/>
                <a:gd name="connsiteY100" fmla="*/ 64928 h 700322"/>
                <a:gd name="connsiteX101" fmla="*/ 407016 w 703041"/>
                <a:gd name="connsiteY101" fmla="*/ 51416 h 700322"/>
                <a:gd name="connsiteX102" fmla="*/ 409652 w 703041"/>
                <a:gd name="connsiteY102" fmla="*/ 38071 h 700322"/>
                <a:gd name="connsiteX103" fmla="*/ 411386 w 703041"/>
                <a:gd name="connsiteY103" fmla="*/ 29063 h 700322"/>
                <a:gd name="connsiteX104" fmla="*/ 412321 w 703041"/>
                <a:gd name="connsiteY104" fmla="*/ 24559 h 700322"/>
                <a:gd name="connsiteX105" fmla="*/ 413221 w 703041"/>
                <a:gd name="connsiteY105" fmla="*/ 20055 h 700322"/>
                <a:gd name="connsiteX106" fmla="*/ 414156 w 703041"/>
                <a:gd name="connsiteY106" fmla="*/ 15551 h 700322"/>
                <a:gd name="connsiteX107" fmla="*/ 415057 w 703041"/>
                <a:gd name="connsiteY107" fmla="*/ 11047 h 700322"/>
                <a:gd name="connsiteX108" fmla="*/ 415991 w 703041"/>
                <a:gd name="connsiteY108" fmla="*/ 6543 h 700322"/>
                <a:gd name="connsiteX109" fmla="*/ 416858 w 703041"/>
                <a:gd name="connsiteY109" fmla="*/ 2039 h 700322"/>
                <a:gd name="connsiteX110" fmla="*/ 411086 w 703041"/>
                <a:gd name="connsiteY110" fmla="*/ 1005 h 700322"/>
                <a:gd name="connsiteX111" fmla="*/ 404714 w 703041"/>
                <a:gd name="connsiteY111" fmla="*/ -63 h 700322"/>
                <a:gd name="connsiteX112" fmla="*/ 404013 w 703041"/>
                <a:gd name="connsiteY112" fmla="*/ 4475 h 700322"/>
                <a:gd name="connsiteX113" fmla="*/ 403279 w 703041"/>
                <a:gd name="connsiteY113" fmla="*/ 9012 h 700322"/>
                <a:gd name="connsiteX114" fmla="*/ 402579 w 703041"/>
                <a:gd name="connsiteY114" fmla="*/ 13549 h 700322"/>
                <a:gd name="connsiteX115" fmla="*/ 401845 w 703041"/>
                <a:gd name="connsiteY115" fmla="*/ 18053 h 700322"/>
                <a:gd name="connsiteX116" fmla="*/ 401144 w 703041"/>
                <a:gd name="connsiteY116" fmla="*/ 22591 h 700322"/>
                <a:gd name="connsiteX117" fmla="*/ 400210 w 703041"/>
                <a:gd name="connsiteY117" fmla="*/ 27128 h 700322"/>
                <a:gd name="connsiteX118" fmla="*/ 398775 w 703041"/>
                <a:gd name="connsiteY118" fmla="*/ 36169 h 700322"/>
                <a:gd name="connsiteX119" fmla="*/ 299887 w 703041"/>
                <a:gd name="connsiteY119" fmla="*/ 36169 h 700322"/>
                <a:gd name="connsiteX120" fmla="*/ 298453 w 703041"/>
                <a:gd name="connsiteY120" fmla="*/ 27128 h 700322"/>
                <a:gd name="connsiteX121" fmla="*/ 297752 w 703041"/>
                <a:gd name="connsiteY121" fmla="*/ 22591 h 700322"/>
                <a:gd name="connsiteX122" fmla="*/ 297018 w 703041"/>
                <a:gd name="connsiteY122" fmla="*/ 18053 h 700322"/>
                <a:gd name="connsiteX123" fmla="*/ 296284 w 703041"/>
                <a:gd name="connsiteY123" fmla="*/ 13516 h 700322"/>
                <a:gd name="connsiteX124" fmla="*/ 295584 w 703041"/>
                <a:gd name="connsiteY124" fmla="*/ 8979 h 700322"/>
                <a:gd name="connsiteX125" fmla="*/ 294883 w 703041"/>
                <a:gd name="connsiteY125" fmla="*/ 4475 h 700322"/>
                <a:gd name="connsiteX126" fmla="*/ 294149 w 703041"/>
                <a:gd name="connsiteY126" fmla="*/ -63 h 700322"/>
                <a:gd name="connsiteX127" fmla="*/ 288377 w 703041"/>
                <a:gd name="connsiteY127" fmla="*/ 838 h 700322"/>
                <a:gd name="connsiteX128" fmla="*/ 288377 w 703041"/>
                <a:gd name="connsiteY128" fmla="*/ 838 h 700322"/>
                <a:gd name="connsiteX129" fmla="*/ 282038 w 703041"/>
                <a:gd name="connsiteY129" fmla="*/ 2006 h 700322"/>
                <a:gd name="connsiteX130" fmla="*/ 282906 w 703041"/>
                <a:gd name="connsiteY130" fmla="*/ 6510 h 700322"/>
                <a:gd name="connsiteX131" fmla="*/ 283807 w 703041"/>
                <a:gd name="connsiteY131" fmla="*/ 11014 h 700322"/>
                <a:gd name="connsiteX132" fmla="*/ 284707 w 703041"/>
                <a:gd name="connsiteY132" fmla="*/ 15518 h 700322"/>
                <a:gd name="connsiteX133" fmla="*/ 285608 w 703041"/>
                <a:gd name="connsiteY133" fmla="*/ 20022 h 700322"/>
                <a:gd name="connsiteX134" fmla="*/ 286542 w 703041"/>
                <a:gd name="connsiteY134" fmla="*/ 24526 h 700322"/>
                <a:gd name="connsiteX135" fmla="*/ 287410 w 703041"/>
                <a:gd name="connsiteY135" fmla="*/ 29030 h 700322"/>
                <a:gd name="connsiteX136" fmla="*/ 289145 w 703041"/>
                <a:gd name="connsiteY136" fmla="*/ 38038 h 700322"/>
                <a:gd name="connsiteX137" fmla="*/ 196429 w 703041"/>
                <a:gd name="connsiteY137" fmla="*/ 71801 h 700322"/>
                <a:gd name="connsiteX138" fmla="*/ 191992 w 703041"/>
                <a:gd name="connsiteY138" fmla="*/ 63761 h 700322"/>
                <a:gd name="connsiteX139" fmla="*/ 191992 w 703041"/>
                <a:gd name="connsiteY139" fmla="*/ 63761 h 700322"/>
                <a:gd name="connsiteX140" fmla="*/ 189756 w 703041"/>
                <a:gd name="connsiteY140" fmla="*/ 59757 h 700322"/>
                <a:gd name="connsiteX141" fmla="*/ 187521 w 703041"/>
                <a:gd name="connsiteY141" fmla="*/ 55753 h 700322"/>
                <a:gd name="connsiteX142" fmla="*/ 185286 w 703041"/>
                <a:gd name="connsiteY142" fmla="*/ 51717 h 700322"/>
                <a:gd name="connsiteX143" fmla="*/ 182917 w 703041"/>
                <a:gd name="connsiteY143" fmla="*/ 47713 h 700322"/>
                <a:gd name="connsiteX144" fmla="*/ 180715 w 703041"/>
                <a:gd name="connsiteY144" fmla="*/ 43676 h 700322"/>
                <a:gd name="connsiteX145" fmla="*/ 180715 w 703041"/>
                <a:gd name="connsiteY145" fmla="*/ 43676 h 700322"/>
                <a:gd name="connsiteX146" fmla="*/ 178480 w 703041"/>
                <a:gd name="connsiteY146" fmla="*/ 39639 h 700322"/>
                <a:gd name="connsiteX147" fmla="*/ 173375 w 703041"/>
                <a:gd name="connsiteY147" fmla="*/ 42542 h 700322"/>
                <a:gd name="connsiteX148" fmla="*/ 167870 w 703041"/>
                <a:gd name="connsiteY148" fmla="*/ 45878 h 700322"/>
                <a:gd name="connsiteX149" fmla="*/ 75121 w 703041"/>
                <a:gd name="connsiteY149" fmla="*/ 126717 h 700322"/>
                <a:gd name="connsiteX150" fmla="*/ 69283 w 703041"/>
                <a:gd name="connsiteY150" fmla="*/ 134123 h 700322"/>
                <a:gd name="connsiteX151" fmla="*/ 73486 w 703041"/>
                <a:gd name="connsiteY151" fmla="*/ 136225 h 700322"/>
                <a:gd name="connsiteX152" fmla="*/ 77356 w 703041"/>
                <a:gd name="connsiteY152" fmla="*/ 138694 h 700322"/>
                <a:gd name="connsiteX153" fmla="*/ 80960 w 703041"/>
                <a:gd name="connsiteY153" fmla="*/ 141530 h 700322"/>
                <a:gd name="connsiteX154" fmla="*/ 84296 w 703041"/>
                <a:gd name="connsiteY154" fmla="*/ 144866 h 700322"/>
                <a:gd name="connsiteX155" fmla="*/ 87332 w 703041"/>
                <a:gd name="connsiteY155" fmla="*/ 148436 h 700322"/>
                <a:gd name="connsiteX156" fmla="*/ 90068 w 703041"/>
                <a:gd name="connsiteY156" fmla="*/ 152439 h 700322"/>
                <a:gd name="connsiteX157" fmla="*/ 91002 w 703041"/>
                <a:gd name="connsiteY157" fmla="*/ 153974 h 700322"/>
                <a:gd name="connsiteX158" fmla="*/ 91536 w 703041"/>
                <a:gd name="connsiteY158" fmla="*/ 154975 h 700322"/>
                <a:gd name="connsiteX159" fmla="*/ 92136 w 703041"/>
                <a:gd name="connsiteY159" fmla="*/ 156143 h 700322"/>
                <a:gd name="connsiteX160" fmla="*/ 92470 w 703041"/>
                <a:gd name="connsiteY160" fmla="*/ 156810 h 700322"/>
                <a:gd name="connsiteX161" fmla="*/ 92670 w 703041"/>
                <a:gd name="connsiteY161" fmla="*/ 157310 h 700322"/>
                <a:gd name="connsiteX162" fmla="*/ 92670 w 703041"/>
                <a:gd name="connsiteY162" fmla="*/ 157310 h 700322"/>
                <a:gd name="connsiteX163" fmla="*/ 92670 w 703041"/>
                <a:gd name="connsiteY163" fmla="*/ 157477 h 700322"/>
                <a:gd name="connsiteX164" fmla="*/ 92670 w 703041"/>
                <a:gd name="connsiteY164" fmla="*/ 157477 h 700322"/>
                <a:gd name="connsiteX165" fmla="*/ 92870 w 703041"/>
                <a:gd name="connsiteY165" fmla="*/ 158011 h 700322"/>
                <a:gd name="connsiteX166" fmla="*/ 92870 w 703041"/>
                <a:gd name="connsiteY166" fmla="*/ 158245 h 700322"/>
                <a:gd name="connsiteX167" fmla="*/ 92870 w 703041"/>
                <a:gd name="connsiteY167" fmla="*/ 158245 h 700322"/>
                <a:gd name="connsiteX168" fmla="*/ 93638 w 703041"/>
                <a:gd name="connsiteY168" fmla="*/ 160180 h 700322"/>
                <a:gd name="connsiteX169" fmla="*/ 94205 w 703041"/>
                <a:gd name="connsiteY169" fmla="*/ 161714 h 700322"/>
                <a:gd name="connsiteX170" fmla="*/ 94205 w 703041"/>
                <a:gd name="connsiteY170" fmla="*/ 161714 h 700322"/>
                <a:gd name="connsiteX171" fmla="*/ 94205 w 703041"/>
                <a:gd name="connsiteY171" fmla="*/ 161714 h 700322"/>
                <a:gd name="connsiteX172" fmla="*/ 94672 w 703041"/>
                <a:gd name="connsiteY172" fmla="*/ 163349 h 700322"/>
                <a:gd name="connsiteX173" fmla="*/ 94672 w 703041"/>
                <a:gd name="connsiteY173" fmla="*/ 163649 h 700322"/>
                <a:gd name="connsiteX174" fmla="*/ 95005 w 703041"/>
                <a:gd name="connsiteY174" fmla="*/ 164917 h 700322"/>
                <a:gd name="connsiteX175" fmla="*/ 95206 w 703041"/>
                <a:gd name="connsiteY175" fmla="*/ 165718 h 700322"/>
                <a:gd name="connsiteX176" fmla="*/ 95406 w 703041"/>
                <a:gd name="connsiteY176" fmla="*/ 166652 h 700322"/>
                <a:gd name="connsiteX177" fmla="*/ 95573 w 703041"/>
                <a:gd name="connsiteY177" fmla="*/ 167453 h 700322"/>
                <a:gd name="connsiteX178" fmla="*/ 95573 w 703041"/>
                <a:gd name="connsiteY178" fmla="*/ 168187 h 700322"/>
                <a:gd name="connsiteX179" fmla="*/ 95773 w 703041"/>
                <a:gd name="connsiteY179" fmla="*/ 169488 h 700322"/>
                <a:gd name="connsiteX180" fmla="*/ 95773 w 703041"/>
                <a:gd name="connsiteY180" fmla="*/ 169488 h 700322"/>
                <a:gd name="connsiteX181" fmla="*/ 95940 w 703041"/>
                <a:gd name="connsiteY181" fmla="*/ 170822 h 700322"/>
                <a:gd name="connsiteX182" fmla="*/ 95940 w 703041"/>
                <a:gd name="connsiteY182" fmla="*/ 171757 h 700322"/>
                <a:gd name="connsiteX183" fmla="*/ 95940 w 703041"/>
                <a:gd name="connsiteY183" fmla="*/ 173425 h 700322"/>
                <a:gd name="connsiteX184" fmla="*/ 95940 w 703041"/>
                <a:gd name="connsiteY184" fmla="*/ 177495 h 700322"/>
                <a:gd name="connsiteX185" fmla="*/ 95940 w 703041"/>
                <a:gd name="connsiteY185" fmla="*/ 179030 h 700322"/>
                <a:gd name="connsiteX186" fmla="*/ 95940 w 703041"/>
                <a:gd name="connsiteY186" fmla="*/ 179030 h 700322"/>
                <a:gd name="connsiteX187" fmla="*/ 95673 w 703041"/>
                <a:gd name="connsiteY187" fmla="*/ 181866 h 700322"/>
                <a:gd name="connsiteX188" fmla="*/ 95439 w 703041"/>
                <a:gd name="connsiteY188" fmla="*/ 183333 h 700322"/>
                <a:gd name="connsiteX189" fmla="*/ 95439 w 703041"/>
                <a:gd name="connsiteY189" fmla="*/ 183333 h 700322"/>
                <a:gd name="connsiteX190" fmla="*/ 95439 w 703041"/>
                <a:gd name="connsiteY190" fmla="*/ 183700 h 700322"/>
                <a:gd name="connsiteX191" fmla="*/ 95439 w 703041"/>
                <a:gd name="connsiteY191" fmla="*/ 183700 h 700322"/>
                <a:gd name="connsiteX192" fmla="*/ 95439 w 703041"/>
                <a:gd name="connsiteY192" fmla="*/ 184301 h 700322"/>
                <a:gd name="connsiteX193" fmla="*/ 95439 w 703041"/>
                <a:gd name="connsiteY193" fmla="*/ 184468 h 700322"/>
                <a:gd name="connsiteX194" fmla="*/ 95439 w 703041"/>
                <a:gd name="connsiteY194" fmla="*/ 184935 h 700322"/>
                <a:gd name="connsiteX195" fmla="*/ 95439 w 703041"/>
                <a:gd name="connsiteY195" fmla="*/ 185102 h 700322"/>
                <a:gd name="connsiteX196" fmla="*/ 95439 w 703041"/>
                <a:gd name="connsiteY196" fmla="*/ 185769 h 700322"/>
                <a:gd name="connsiteX197" fmla="*/ 95439 w 703041"/>
                <a:gd name="connsiteY197" fmla="*/ 185769 h 700322"/>
                <a:gd name="connsiteX198" fmla="*/ 95439 w 703041"/>
                <a:gd name="connsiteY198" fmla="*/ 186403 h 700322"/>
                <a:gd name="connsiteX199" fmla="*/ 95272 w 703041"/>
                <a:gd name="connsiteY199" fmla="*/ 187037 h 700322"/>
                <a:gd name="connsiteX200" fmla="*/ 95272 w 703041"/>
                <a:gd name="connsiteY200" fmla="*/ 187370 h 700322"/>
                <a:gd name="connsiteX201" fmla="*/ 95072 w 703041"/>
                <a:gd name="connsiteY201" fmla="*/ 188071 h 700322"/>
                <a:gd name="connsiteX202" fmla="*/ 94538 w 703041"/>
                <a:gd name="connsiteY202" fmla="*/ 189839 h 700322"/>
                <a:gd name="connsiteX203" fmla="*/ 94538 w 703041"/>
                <a:gd name="connsiteY203" fmla="*/ 190206 h 700322"/>
                <a:gd name="connsiteX204" fmla="*/ 94305 w 703041"/>
                <a:gd name="connsiteY204" fmla="*/ 190874 h 700322"/>
                <a:gd name="connsiteX205" fmla="*/ 93471 w 703041"/>
                <a:gd name="connsiteY205" fmla="*/ 193009 h 700322"/>
                <a:gd name="connsiteX206" fmla="*/ 93271 w 703041"/>
                <a:gd name="connsiteY206" fmla="*/ 193509 h 700322"/>
                <a:gd name="connsiteX207" fmla="*/ 93271 w 703041"/>
                <a:gd name="connsiteY207" fmla="*/ 193509 h 700322"/>
                <a:gd name="connsiteX208" fmla="*/ 90935 w 703041"/>
                <a:gd name="connsiteY208" fmla="*/ 198313 h 700322"/>
                <a:gd name="connsiteX209" fmla="*/ 90168 w 703041"/>
                <a:gd name="connsiteY209" fmla="*/ 199581 h 700322"/>
                <a:gd name="connsiteX210" fmla="*/ 89467 w 703041"/>
                <a:gd name="connsiteY210" fmla="*/ 200716 h 700322"/>
                <a:gd name="connsiteX211" fmla="*/ 88033 w 703041"/>
                <a:gd name="connsiteY211" fmla="*/ 202751 h 700322"/>
                <a:gd name="connsiteX212" fmla="*/ 87399 w 703041"/>
                <a:gd name="connsiteY212" fmla="*/ 203618 h 700322"/>
                <a:gd name="connsiteX213" fmla="*/ 86565 w 703041"/>
                <a:gd name="connsiteY213" fmla="*/ 204652 h 700322"/>
                <a:gd name="connsiteX214" fmla="*/ 86565 w 703041"/>
                <a:gd name="connsiteY214" fmla="*/ 204652 h 700322"/>
                <a:gd name="connsiteX215" fmla="*/ 85797 w 703041"/>
                <a:gd name="connsiteY215" fmla="*/ 205553 h 700322"/>
                <a:gd name="connsiteX216" fmla="*/ 84896 w 703041"/>
                <a:gd name="connsiteY216" fmla="*/ 206587 h 700322"/>
                <a:gd name="connsiteX217" fmla="*/ 83962 w 703041"/>
                <a:gd name="connsiteY217" fmla="*/ 207555 h 700322"/>
                <a:gd name="connsiteX218" fmla="*/ 83629 w 703041"/>
                <a:gd name="connsiteY218" fmla="*/ 207922 h 700322"/>
                <a:gd name="connsiteX219" fmla="*/ 83262 w 703041"/>
                <a:gd name="connsiteY219" fmla="*/ 208289 h 700322"/>
                <a:gd name="connsiteX220" fmla="*/ 83262 w 703041"/>
                <a:gd name="connsiteY220" fmla="*/ 208289 h 700322"/>
                <a:gd name="connsiteX221" fmla="*/ 82361 w 703041"/>
                <a:gd name="connsiteY221" fmla="*/ 209190 h 700322"/>
                <a:gd name="connsiteX222" fmla="*/ 80893 w 703041"/>
                <a:gd name="connsiteY222" fmla="*/ 210491 h 700322"/>
                <a:gd name="connsiteX223" fmla="*/ 80092 w 703041"/>
                <a:gd name="connsiteY223" fmla="*/ 211158 h 700322"/>
                <a:gd name="connsiteX224" fmla="*/ 80092 w 703041"/>
                <a:gd name="connsiteY224" fmla="*/ 211158 h 700322"/>
                <a:gd name="connsiteX225" fmla="*/ 80092 w 703041"/>
                <a:gd name="connsiteY225" fmla="*/ 211158 h 700322"/>
                <a:gd name="connsiteX226" fmla="*/ 79859 w 703041"/>
                <a:gd name="connsiteY226" fmla="*/ 211158 h 700322"/>
                <a:gd name="connsiteX227" fmla="*/ 79158 w 703041"/>
                <a:gd name="connsiteY227" fmla="*/ 211725 h 700322"/>
                <a:gd name="connsiteX228" fmla="*/ 78224 w 703041"/>
                <a:gd name="connsiteY228" fmla="*/ 212426 h 700322"/>
                <a:gd name="connsiteX229" fmla="*/ 77423 w 703041"/>
                <a:gd name="connsiteY229" fmla="*/ 212993 h 700322"/>
                <a:gd name="connsiteX230" fmla="*/ 76956 w 703041"/>
                <a:gd name="connsiteY230" fmla="*/ 213293 h 700322"/>
                <a:gd name="connsiteX231" fmla="*/ 76489 w 703041"/>
                <a:gd name="connsiteY231" fmla="*/ 213627 h 700322"/>
                <a:gd name="connsiteX232" fmla="*/ 75822 w 703041"/>
                <a:gd name="connsiteY232" fmla="*/ 214061 h 700322"/>
                <a:gd name="connsiteX233" fmla="*/ 75421 w 703041"/>
                <a:gd name="connsiteY233" fmla="*/ 214328 h 700322"/>
                <a:gd name="connsiteX234" fmla="*/ 74454 w 703041"/>
                <a:gd name="connsiteY234" fmla="*/ 214895 h 700322"/>
                <a:gd name="connsiteX235" fmla="*/ 73453 w 703041"/>
                <a:gd name="connsiteY235" fmla="*/ 215462 h 700322"/>
                <a:gd name="connsiteX236" fmla="*/ 73086 w 703041"/>
                <a:gd name="connsiteY236" fmla="*/ 215662 h 700322"/>
                <a:gd name="connsiteX237" fmla="*/ 71985 w 703041"/>
                <a:gd name="connsiteY237" fmla="*/ 216263 h 700322"/>
                <a:gd name="connsiteX238" fmla="*/ 70617 w 703041"/>
                <a:gd name="connsiteY238" fmla="*/ 216930 h 700322"/>
                <a:gd name="connsiteX239" fmla="*/ 69716 w 703041"/>
                <a:gd name="connsiteY239" fmla="*/ 217330 h 700322"/>
                <a:gd name="connsiteX240" fmla="*/ 69516 w 703041"/>
                <a:gd name="connsiteY240" fmla="*/ 217330 h 700322"/>
                <a:gd name="connsiteX241" fmla="*/ 69316 w 703041"/>
                <a:gd name="connsiteY241" fmla="*/ 217330 h 700322"/>
                <a:gd name="connsiteX242" fmla="*/ 69316 w 703041"/>
                <a:gd name="connsiteY242" fmla="*/ 217330 h 700322"/>
                <a:gd name="connsiteX243" fmla="*/ 69316 w 703041"/>
                <a:gd name="connsiteY243" fmla="*/ 217330 h 700322"/>
                <a:gd name="connsiteX244" fmla="*/ 68115 w 703041"/>
                <a:gd name="connsiteY244" fmla="*/ 217797 h 700322"/>
                <a:gd name="connsiteX245" fmla="*/ 66714 w 703041"/>
                <a:gd name="connsiteY245" fmla="*/ 218331 h 700322"/>
                <a:gd name="connsiteX246" fmla="*/ 65713 w 703041"/>
                <a:gd name="connsiteY246" fmla="*/ 218665 h 700322"/>
                <a:gd name="connsiteX247" fmla="*/ 65446 w 703041"/>
                <a:gd name="connsiteY247" fmla="*/ 218665 h 700322"/>
                <a:gd name="connsiteX248" fmla="*/ 65179 w 703041"/>
                <a:gd name="connsiteY248" fmla="*/ 218665 h 700322"/>
                <a:gd name="connsiteX249" fmla="*/ 63811 w 703041"/>
                <a:gd name="connsiteY249" fmla="*/ 219065 h 700322"/>
                <a:gd name="connsiteX250" fmla="*/ 60842 w 703041"/>
                <a:gd name="connsiteY250" fmla="*/ 219799 h 700322"/>
                <a:gd name="connsiteX251" fmla="*/ 60842 w 703041"/>
                <a:gd name="connsiteY251" fmla="*/ 219799 h 700322"/>
                <a:gd name="connsiteX252" fmla="*/ 59340 w 703041"/>
                <a:gd name="connsiteY252" fmla="*/ 220066 h 700322"/>
                <a:gd name="connsiteX253" fmla="*/ 58106 w 703041"/>
                <a:gd name="connsiteY253" fmla="*/ 220266 h 700322"/>
                <a:gd name="connsiteX254" fmla="*/ 58106 w 703041"/>
                <a:gd name="connsiteY254" fmla="*/ 220266 h 700322"/>
                <a:gd name="connsiteX255" fmla="*/ 57005 w 703041"/>
                <a:gd name="connsiteY255" fmla="*/ 220567 h 700322"/>
                <a:gd name="connsiteX256" fmla="*/ 57005 w 703041"/>
                <a:gd name="connsiteY256" fmla="*/ 220567 h 700322"/>
                <a:gd name="connsiteX257" fmla="*/ 55871 w 703041"/>
                <a:gd name="connsiteY257" fmla="*/ 220567 h 700322"/>
                <a:gd name="connsiteX258" fmla="*/ 53602 w 703041"/>
                <a:gd name="connsiteY258" fmla="*/ 220567 h 700322"/>
                <a:gd name="connsiteX259" fmla="*/ 50266 w 703041"/>
                <a:gd name="connsiteY259" fmla="*/ 220567 h 700322"/>
                <a:gd name="connsiteX260" fmla="*/ 45461 w 703041"/>
                <a:gd name="connsiteY260" fmla="*/ 220233 h 700322"/>
                <a:gd name="connsiteX261" fmla="*/ 36387 w 703041"/>
                <a:gd name="connsiteY261" fmla="*/ 218098 h 700322"/>
                <a:gd name="connsiteX262" fmla="*/ 32150 w 703041"/>
                <a:gd name="connsiteY262" fmla="*/ 216396 h 700322"/>
                <a:gd name="connsiteX263" fmla="*/ 28046 w 703041"/>
                <a:gd name="connsiteY263" fmla="*/ 214228 h 700322"/>
                <a:gd name="connsiteX264" fmla="*/ 24176 w 703041"/>
                <a:gd name="connsiteY264" fmla="*/ 211659 h 700322"/>
                <a:gd name="connsiteX265" fmla="*/ 20673 w 703041"/>
                <a:gd name="connsiteY265" fmla="*/ 220433 h 700322"/>
                <a:gd name="connsiteX266" fmla="*/ 24643 w 703041"/>
                <a:gd name="connsiteY266" fmla="*/ 222869 h 700322"/>
                <a:gd name="connsiteX267" fmla="*/ 28747 w 703041"/>
                <a:gd name="connsiteY267" fmla="*/ 224937 h 700322"/>
                <a:gd name="connsiteX268" fmla="*/ 33017 w 703041"/>
                <a:gd name="connsiteY268" fmla="*/ 226639 h 700322"/>
                <a:gd name="connsiteX269" fmla="*/ 37421 w 703041"/>
                <a:gd name="connsiteY269" fmla="*/ 228007 h 700322"/>
                <a:gd name="connsiteX270" fmla="*/ 17904 w 703041"/>
                <a:gd name="connsiteY270" fmla="*/ 387282 h 700322"/>
                <a:gd name="connsiteX271" fmla="*/ 13333 w 703041"/>
                <a:gd name="connsiteY271" fmla="*/ 387982 h 700322"/>
                <a:gd name="connsiteX272" fmla="*/ 8829 w 703041"/>
                <a:gd name="connsiteY272" fmla="*/ 388883 h 700322"/>
                <a:gd name="connsiteX273" fmla="*/ 4358 w 703041"/>
                <a:gd name="connsiteY273" fmla="*/ 390117 h 700322"/>
                <a:gd name="connsiteX274" fmla="*/ -79 w 703041"/>
                <a:gd name="connsiteY274" fmla="*/ 391652 h 700322"/>
                <a:gd name="connsiteX275" fmla="*/ 1222 w 703041"/>
                <a:gd name="connsiteY275" fmla="*/ 400994 h 700322"/>
                <a:gd name="connsiteX276" fmla="*/ 5626 w 703041"/>
                <a:gd name="connsiteY276" fmla="*/ 399359 h 700322"/>
                <a:gd name="connsiteX277" fmla="*/ 10063 w 703041"/>
                <a:gd name="connsiteY277" fmla="*/ 398024 h 700322"/>
                <a:gd name="connsiteX278" fmla="*/ 14534 w 703041"/>
                <a:gd name="connsiteY278" fmla="*/ 397023 h 700322"/>
                <a:gd name="connsiteX279" fmla="*/ 14534 w 703041"/>
                <a:gd name="connsiteY279" fmla="*/ 397023 h 700322"/>
                <a:gd name="connsiteX280" fmla="*/ 19071 w 703041"/>
                <a:gd name="connsiteY280" fmla="*/ 396356 h 700322"/>
                <a:gd name="connsiteX281" fmla="*/ 23675 w 703041"/>
                <a:gd name="connsiteY281" fmla="*/ 395956 h 700322"/>
                <a:gd name="connsiteX282" fmla="*/ 27445 w 703041"/>
                <a:gd name="connsiteY282" fmla="*/ 395956 h 700322"/>
                <a:gd name="connsiteX283" fmla="*/ 29614 w 703041"/>
                <a:gd name="connsiteY283" fmla="*/ 395956 h 700322"/>
                <a:gd name="connsiteX284" fmla="*/ 31049 w 703041"/>
                <a:gd name="connsiteY284" fmla="*/ 395956 h 700322"/>
                <a:gd name="connsiteX285" fmla="*/ 32483 w 703041"/>
                <a:gd name="connsiteY285" fmla="*/ 395956 h 700322"/>
                <a:gd name="connsiteX286" fmla="*/ 33517 w 703041"/>
                <a:gd name="connsiteY286" fmla="*/ 395956 h 700322"/>
                <a:gd name="connsiteX287" fmla="*/ 33517 w 703041"/>
                <a:gd name="connsiteY287" fmla="*/ 395956 h 700322"/>
                <a:gd name="connsiteX288" fmla="*/ 34652 w 703041"/>
                <a:gd name="connsiteY288" fmla="*/ 395956 h 700322"/>
                <a:gd name="connsiteX289" fmla="*/ 36954 w 703041"/>
                <a:gd name="connsiteY289" fmla="*/ 396256 h 700322"/>
                <a:gd name="connsiteX290" fmla="*/ 36954 w 703041"/>
                <a:gd name="connsiteY290" fmla="*/ 396256 h 700322"/>
                <a:gd name="connsiteX291" fmla="*/ 38989 w 703041"/>
                <a:gd name="connsiteY291" fmla="*/ 396590 h 700322"/>
                <a:gd name="connsiteX292" fmla="*/ 38989 w 703041"/>
                <a:gd name="connsiteY292" fmla="*/ 396590 h 700322"/>
                <a:gd name="connsiteX293" fmla="*/ 39323 w 703041"/>
                <a:gd name="connsiteY293" fmla="*/ 396590 h 700322"/>
                <a:gd name="connsiteX294" fmla="*/ 39656 w 703041"/>
                <a:gd name="connsiteY294" fmla="*/ 396590 h 700322"/>
                <a:gd name="connsiteX295" fmla="*/ 39656 w 703041"/>
                <a:gd name="connsiteY295" fmla="*/ 396590 h 700322"/>
                <a:gd name="connsiteX296" fmla="*/ 40190 w 703041"/>
                <a:gd name="connsiteY296" fmla="*/ 396590 h 700322"/>
                <a:gd name="connsiteX297" fmla="*/ 40457 w 703041"/>
                <a:gd name="connsiteY297" fmla="*/ 396590 h 700322"/>
                <a:gd name="connsiteX298" fmla="*/ 40824 w 703041"/>
                <a:gd name="connsiteY298" fmla="*/ 396590 h 700322"/>
                <a:gd name="connsiteX299" fmla="*/ 42425 w 703041"/>
                <a:gd name="connsiteY299" fmla="*/ 396923 h 700322"/>
                <a:gd name="connsiteX300" fmla="*/ 43293 w 703041"/>
                <a:gd name="connsiteY300" fmla="*/ 397157 h 700322"/>
                <a:gd name="connsiteX301" fmla="*/ 44127 w 703041"/>
                <a:gd name="connsiteY301" fmla="*/ 397357 h 700322"/>
                <a:gd name="connsiteX302" fmla="*/ 46062 w 703041"/>
                <a:gd name="connsiteY302" fmla="*/ 397891 h 700322"/>
                <a:gd name="connsiteX303" fmla="*/ 47897 w 703041"/>
                <a:gd name="connsiteY303" fmla="*/ 398458 h 700322"/>
                <a:gd name="connsiteX304" fmla="*/ 49498 w 703041"/>
                <a:gd name="connsiteY304" fmla="*/ 398992 h 700322"/>
                <a:gd name="connsiteX305" fmla="*/ 49965 w 703041"/>
                <a:gd name="connsiteY305" fmla="*/ 399159 h 700322"/>
                <a:gd name="connsiteX306" fmla="*/ 50966 w 703041"/>
                <a:gd name="connsiteY306" fmla="*/ 399526 h 700322"/>
                <a:gd name="connsiteX307" fmla="*/ 51433 w 703041"/>
                <a:gd name="connsiteY307" fmla="*/ 399726 h 700322"/>
                <a:gd name="connsiteX308" fmla="*/ 51433 w 703041"/>
                <a:gd name="connsiteY308" fmla="*/ 399726 h 700322"/>
                <a:gd name="connsiteX309" fmla="*/ 53535 w 703041"/>
                <a:gd name="connsiteY309" fmla="*/ 400560 h 700322"/>
                <a:gd name="connsiteX310" fmla="*/ 53836 w 703041"/>
                <a:gd name="connsiteY310" fmla="*/ 400560 h 700322"/>
                <a:gd name="connsiteX311" fmla="*/ 54569 w 703041"/>
                <a:gd name="connsiteY311" fmla="*/ 400894 h 700322"/>
                <a:gd name="connsiteX312" fmla="*/ 55370 w 703041"/>
                <a:gd name="connsiteY312" fmla="*/ 401261 h 700322"/>
                <a:gd name="connsiteX313" fmla="*/ 55871 w 703041"/>
                <a:gd name="connsiteY313" fmla="*/ 401461 h 700322"/>
                <a:gd name="connsiteX314" fmla="*/ 56938 w 703041"/>
                <a:gd name="connsiteY314" fmla="*/ 401994 h 700322"/>
                <a:gd name="connsiteX315" fmla="*/ 57672 w 703041"/>
                <a:gd name="connsiteY315" fmla="*/ 402362 h 700322"/>
                <a:gd name="connsiteX316" fmla="*/ 58807 w 703041"/>
                <a:gd name="connsiteY316" fmla="*/ 402929 h 700322"/>
                <a:gd name="connsiteX317" fmla="*/ 59541 w 703041"/>
                <a:gd name="connsiteY317" fmla="*/ 403362 h 700322"/>
                <a:gd name="connsiteX318" fmla="*/ 59541 w 703041"/>
                <a:gd name="connsiteY318" fmla="*/ 403362 h 700322"/>
                <a:gd name="connsiteX319" fmla="*/ 60808 w 703041"/>
                <a:gd name="connsiteY319" fmla="*/ 404063 h 700322"/>
                <a:gd name="connsiteX320" fmla="*/ 60808 w 703041"/>
                <a:gd name="connsiteY320" fmla="*/ 404063 h 700322"/>
                <a:gd name="connsiteX321" fmla="*/ 61609 w 703041"/>
                <a:gd name="connsiteY321" fmla="*/ 404530 h 700322"/>
                <a:gd name="connsiteX322" fmla="*/ 62376 w 703041"/>
                <a:gd name="connsiteY322" fmla="*/ 404997 h 700322"/>
                <a:gd name="connsiteX323" fmla="*/ 63177 w 703041"/>
                <a:gd name="connsiteY323" fmla="*/ 405498 h 700322"/>
                <a:gd name="connsiteX324" fmla="*/ 63544 w 703041"/>
                <a:gd name="connsiteY324" fmla="*/ 405731 h 700322"/>
                <a:gd name="connsiteX325" fmla="*/ 64478 w 703041"/>
                <a:gd name="connsiteY325" fmla="*/ 406298 h 700322"/>
                <a:gd name="connsiteX326" fmla="*/ 64979 w 703041"/>
                <a:gd name="connsiteY326" fmla="*/ 406665 h 700322"/>
                <a:gd name="connsiteX327" fmla="*/ 65146 w 703041"/>
                <a:gd name="connsiteY327" fmla="*/ 406665 h 700322"/>
                <a:gd name="connsiteX328" fmla="*/ 66880 w 703041"/>
                <a:gd name="connsiteY328" fmla="*/ 407933 h 700322"/>
                <a:gd name="connsiteX329" fmla="*/ 66880 w 703041"/>
                <a:gd name="connsiteY329" fmla="*/ 407933 h 700322"/>
                <a:gd name="connsiteX330" fmla="*/ 68549 w 703041"/>
                <a:gd name="connsiteY330" fmla="*/ 409168 h 700322"/>
                <a:gd name="connsiteX331" fmla="*/ 70150 w 703041"/>
                <a:gd name="connsiteY331" fmla="*/ 410469 h 700322"/>
                <a:gd name="connsiteX332" fmla="*/ 70917 w 703041"/>
                <a:gd name="connsiteY332" fmla="*/ 411069 h 700322"/>
                <a:gd name="connsiteX333" fmla="*/ 71751 w 703041"/>
                <a:gd name="connsiteY333" fmla="*/ 411803 h 700322"/>
                <a:gd name="connsiteX334" fmla="*/ 73286 w 703041"/>
                <a:gd name="connsiteY334" fmla="*/ 413205 h 700322"/>
                <a:gd name="connsiteX335" fmla="*/ 74187 w 703041"/>
                <a:gd name="connsiteY335" fmla="*/ 414105 h 700322"/>
                <a:gd name="connsiteX336" fmla="*/ 74721 w 703041"/>
                <a:gd name="connsiteY336" fmla="*/ 414639 h 700322"/>
                <a:gd name="connsiteX337" fmla="*/ 75455 w 703041"/>
                <a:gd name="connsiteY337" fmla="*/ 415373 h 700322"/>
                <a:gd name="connsiteX338" fmla="*/ 76189 w 703041"/>
                <a:gd name="connsiteY338" fmla="*/ 416107 h 700322"/>
                <a:gd name="connsiteX339" fmla="*/ 76189 w 703041"/>
                <a:gd name="connsiteY339" fmla="*/ 416107 h 700322"/>
                <a:gd name="connsiteX340" fmla="*/ 77557 w 703041"/>
                <a:gd name="connsiteY340" fmla="*/ 417608 h 700322"/>
                <a:gd name="connsiteX341" fmla="*/ 78091 w 703041"/>
                <a:gd name="connsiteY341" fmla="*/ 418242 h 700322"/>
                <a:gd name="connsiteX342" fmla="*/ 78758 w 703041"/>
                <a:gd name="connsiteY342" fmla="*/ 418976 h 700322"/>
                <a:gd name="connsiteX343" fmla="*/ 78958 w 703041"/>
                <a:gd name="connsiteY343" fmla="*/ 419243 h 700322"/>
                <a:gd name="connsiteX344" fmla="*/ 79191 w 703041"/>
                <a:gd name="connsiteY344" fmla="*/ 419510 h 700322"/>
                <a:gd name="connsiteX345" fmla="*/ 79191 w 703041"/>
                <a:gd name="connsiteY345" fmla="*/ 419510 h 700322"/>
                <a:gd name="connsiteX346" fmla="*/ 80192 w 703041"/>
                <a:gd name="connsiteY346" fmla="*/ 420745 h 700322"/>
                <a:gd name="connsiteX347" fmla="*/ 80192 w 703041"/>
                <a:gd name="connsiteY347" fmla="*/ 420945 h 700322"/>
                <a:gd name="connsiteX348" fmla="*/ 81193 w 703041"/>
                <a:gd name="connsiteY348" fmla="*/ 422279 h 700322"/>
                <a:gd name="connsiteX349" fmla="*/ 81193 w 703041"/>
                <a:gd name="connsiteY349" fmla="*/ 422279 h 700322"/>
                <a:gd name="connsiteX350" fmla="*/ 81727 w 703041"/>
                <a:gd name="connsiteY350" fmla="*/ 423013 h 700322"/>
                <a:gd name="connsiteX351" fmla="*/ 82494 w 703041"/>
                <a:gd name="connsiteY351" fmla="*/ 424081 h 700322"/>
                <a:gd name="connsiteX352" fmla="*/ 83462 w 703041"/>
                <a:gd name="connsiteY352" fmla="*/ 425515 h 700322"/>
                <a:gd name="connsiteX353" fmla="*/ 84596 w 703041"/>
                <a:gd name="connsiteY353" fmla="*/ 427284 h 700322"/>
                <a:gd name="connsiteX354" fmla="*/ 85130 w 703041"/>
                <a:gd name="connsiteY354" fmla="*/ 428118 h 700322"/>
                <a:gd name="connsiteX355" fmla="*/ 86598 w 703041"/>
                <a:gd name="connsiteY355" fmla="*/ 430687 h 700322"/>
                <a:gd name="connsiteX356" fmla="*/ 86598 w 703041"/>
                <a:gd name="connsiteY356" fmla="*/ 430687 h 700322"/>
                <a:gd name="connsiteX357" fmla="*/ 87032 w 703041"/>
                <a:gd name="connsiteY357" fmla="*/ 431521 h 700322"/>
                <a:gd name="connsiteX358" fmla="*/ 87032 w 703041"/>
                <a:gd name="connsiteY358" fmla="*/ 431521 h 700322"/>
                <a:gd name="connsiteX359" fmla="*/ 87732 w 703041"/>
                <a:gd name="connsiteY359" fmla="*/ 432889 h 700322"/>
                <a:gd name="connsiteX360" fmla="*/ 87732 w 703041"/>
                <a:gd name="connsiteY360" fmla="*/ 432889 h 700322"/>
                <a:gd name="connsiteX361" fmla="*/ 88533 w 703041"/>
                <a:gd name="connsiteY361" fmla="*/ 434557 h 700322"/>
                <a:gd name="connsiteX362" fmla="*/ 88533 w 703041"/>
                <a:gd name="connsiteY362" fmla="*/ 434557 h 700322"/>
                <a:gd name="connsiteX363" fmla="*/ 88700 w 703041"/>
                <a:gd name="connsiteY363" fmla="*/ 434957 h 700322"/>
                <a:gd name="connsiteX364" fmla="*/ 89267 w 703041"/>
                <a:gd name="connsiteY364" fmla="*/ 436258 h 700322"/>
                <a:gd name="connsiteX365" fmla="*/ 90635 w 703041"/>
                <a:gd name="connsiteY365" fmla="*/ 439795 h 700322"/>
                <a:gd name="connsiteX366" fmla="*/ 91135 w 703041"/>
                <a:gd name="connsiteY366" fmla="*/ 441163 h 700322"/>
                <a:gd name="connsiteX367" fmla="*/ 91569 w 703041"/>
                <a:gd name="connsiteY367" fmla="*/ 442564 h 700322"/>
                <a:gd name="connsiteX368" fmla="*/ 91936 w 703041"/>
                <a:gd name="connsiteY368" fmla="*/ 443798 h 700322"/>
                <a:gd name="connsiteX369" fmla="*/ 92737 w 703041"/>
                <a:gd name="connsiteY369" fmla="*/ 446668 h 700322"/>
                <a:gd name="connsiteX370" fmla="*/ 92737 w 703041"/>
                <a:gd name="connsiteY370" fmla="*/ 446668 h 700322"/>
                <a:gd name="connsiteX371" fmla="*/ 92737 w 703041"/>
                <a:gd name="connsiteY371" fmla="*/ 447335 h 700322"/>
                <a:gd name="connsiteX372" fmla="*/ 92737 w 703041"/>
                <a:gd name="connsiteY372" fmla="*/ 447602 h 700322"/>
                <a:gd name="connsiteX373" fmla="*/ 92737 w 703041"/>
                <a:gd name="connsiteY373" fmla="*/ 447602 h 700322"/>
                <a:gd name="connsiteX374" fmla="*/ 92970 w 703041"/>
                <a:gd name="connsiteY374" fmla="*/ 448569 h 700322"/>
                <a:gd name="connsiteX375" fmla="*/ 93337 w 703041"/>
                <a:gd name="connsiteY375" fmla="*/ 450404 h 700322"/>
                <a:gd name="connsiteX376" fmla="*/ 93337 w 703041"/>
                <a:gd name="connsiteY376" fmla="*/ 450971 h 700322"/>
                <a:gd name="connsiteX377" fmla="*/ 93504 w 703041"/>
                <a:gd name="connsiteY377" fmla="*/ 451972 h 700322"/>
                <a:gd name="connsiteX378" fmla="*/ 93504 w 703041"/>
                <a:gd name="connsiteY378" fmla="*/ 452439 h 700322"/>
                <a:gd name="connsiteX379" fmla="*/ 93504 w 703041"/>
                <a:gd name="connsiteY379" fmla="*/ 453741 h 700322"/>
                <a:gd name="connsiteX380" fmla="*/ 93504 w 703041"/>
                <a:gd name="connsiteY380" fmla="*/ 454074 h 700322"/>
                <a:gd name="connsiteX381" fmla="*/ 93504 w 703041"/>
                <a:gd name="connsiteY381" fmla="*/ 454074 h 700322"/>
                <a:gd name="connsiteX382" fmla="*/ 93504 w 703041"/>
                <a:gd name="connsiteY382" fmla="*/ 454942 h 700322"/>
                <a:gd name="connsiteX383" fmla="*/ 93504 w 703041"/>
                <a:gd name="connsiteY383" fmla="*/ 456476 h 700322"/>
                <a:gd name="connsiteX384" fmla="*/ 93504 w 703041"/>
                <a:gd name="connsiteY384" fmla="*/ 456743 h 700322"/>
                <a:gd name="connsiteX385" fmla="*/ 93504 w 703041"/>
                <a:gd name="connsiteY385" fmla="*/ 458578 h 700322"/>
                <a:gd name="connsiteX386" fmla="*/ 93504 w 703041"/>
                <a:gd name="connsiteY386" fmla="*/ 459412 h 700322"/>
                <a:gd name="connsiteX387" fmla="*/ 93504 w 703041"/>
                <a:gd name="connsiteY387" fmla="*/ 464917 h 700322"/>
                <a:gd name="connsiteX388" fmla="*/ 93504 w 703041"/>
                <a:gd name="connsiteY388" fmla="*/ 466819 h 700322"/>
                <a:gd name="connsiteX389" fmla="*/ 93504 w 703041"/>
                <a:gd name="connsiteY389" fmla="*/ 467753 h 700322"/>
                <a:gd name="connsiteX390" fmla="*/ 93504 w 703041"/>
                <a:gd name="connsiteY390" fmla="*/ 468854 h 700322"/>
                <a:gd name="connsiteX391" fmla="*/ 93337 w 703041"/>
                <a:gd name="connsiteY391" fmla="*/ 470522 h 700322"/>
                <a:gd name="connsiteX392" fmla="*/ 93104 w 703041"/>
                <a:gd name="connsiteY392" fmla="*/ 472424 h 700322"/>
                <a:gd name="connsiteX393" fmla="*/ 92870 w 703041"/>
                <a:gd name="connsiteY393" fmla="*/ 473892 h 700322"/>
                <a:gd name="connsiteX394" fmla="*/ 92870 w 703041"/>
                <a:gd name="connsiteY394" fmla="*/ 474059 h 700322"/>
                <a:gd name="connsiteX395" fmla="*/ 92870 w 703041"/>
                <a:gd name="connsiteY395" fmla="*/ 474993 h 700322"/>
                <a:gd name="connsiteX396" fmla="*/ 92870 w 703041"/>
                <a:gd name="connsiteY396" fmla="*/ 474993 h 700322"/>
                <a:gd name="connsiteX397" fmla="*/ 92870 w 703041"/>
                <a:gd name="connsiteY397" fmla="*/ 475393 h 700322"/>
                <a:gd name="connsiteX398" fmla="*/ 92870 w 703041"/>
                <a:gd name="connsiteY398" fmla="*/ 475393 h 700322"/>
                <a:gd name="connsiteX399" fmla="*/ 92537 w 703041"/>
                <a:gd name="connsiteY399" fmla="*/ 477228 h 700322"/>
                <a:gd name="connsiteX400" fmla="*/ 92103 w 703041"/>
                <a:gd name="connsiteY400" fmla="*/ 479063 h 700322"/>
                <a:gd name="connsiteX401" fmla="*/ 92103 w 703041"/>
                <a:gd name="connsiteY401" fmla="*/ 479063 h 700322"/>
                <a:gd name="connsiteX402" fmla="*/ 92103 w 703041"/>
                <a:gd name="connsiteY402" fmla="*/ 479063 h 700322"/>
                <a:gd name="connsiteX403" fmla="*/ 92103 w 703041"/>
                <a:gd name="connsiteY403" fmla="*/ 479230 h 700322"/>
                <a:gd name="connsiteX404" fmla="*/ 91803 w 703041"/>
                <a:gd name="connsiteY404" fmla="*/ 480431 h 700322"/>
                <a:gd name="connsiteX405" fmla="*/ 91502 w 703041"/>
                <a:gd name="connsiteY405" fmla="*/ 481499 h 700322"/>
                <a:gd name="connsiteX406" fmla="*/ 91135 w 703041"/>
                <a:gd name="connsiteY406" fmla="*/ 482666 h 700322"/>
                <a:gd name="connsiteX407" fmla="*/ 91135 w 703041"/>
                <a:gd name="connsiteY407" fmla="*/ 482833 h 700322"/>
                <a:gd name="connsiteX408" fmla="*/ 91135 w 703041"/>
                <a:gd name="connsiteY408" fmla="*/ 483000 h 700322"/>
                <a:gd name="connsiteX409" fmla="*/ 91135 w 703041"/>
                <a:gd name="connsiteY409" fmla="*/ 483000 h 700322"/>
                <a:gd name="connsiteX410" fmla="*/ 90835 w 703041"/>
                <a:gd name="connsiteY410" fmla="*/ 483967 h 700322"/>
                <a:gd name="connsiteX411" fmla="*/ 90435 w 703041"/>
                <a:gd name="connsiteY411" fmla="*/ 485169 h 700322"/>
                <a:gd name="connsiteX412" fmla="*/ 90268 w 703041"/>
                <a:gd name="connsiteY412" fmla="*/ 485569 h 700322"/>
                <a:gd name="connsiteX413" fmla="*/ 90268 w 703041"/>
                <a:gd name="connsiteY413" fmla="*/ 485569 h 700322"/>
                <a:gd name="connsiteX414" fmla="*/ 90268 w 703041"/>
                <a:gd name="connsiteY414" fmla="*/ 485569 h 700322"/>
                <a:gd name="connsiteX415" fmla="*/ 89801 w 703041"/>
                <a:gd name="connsiteY415" fmla="*/ 486870 h 700322"/>
                <a:gd name="connsiteX416" fmla="*/ 89501 w 703041"/>
                <a:gd name="connsiteY416" fmla="*/ 487637 h 700322"/>
                <a:gd name="connsiteX417" fmla="*/ 89501 w 703041"/>
                <a:gd name="connsiteY417" fmla="*/ 487637 h 700322"/>
                <a:gd name="connsiteX418" fmla="*/ 88933 w 703041"/>
                <a:gd name="connsiteY418" fmla="*/ 489005 h 700322"/>
                <a:gd name="connsiteX419" fmla="*/ 88300 w 703041"/>
                <a:gd name="connsiteY419" fmla="*/ 490440 h 700322"/>
                <a:gd name="connsiteX420" fmla="*/ 87699 w 703041"/>
                <a:gd name="connsiteY420" fmla="*/ 491741 h 700322"/>
                <a:gd name="connsiteX421" fmla="*/ 87699 w 703041"/>
                <a:gd name="connsiteY421" fmla="*/ 492108 h 700322"/>
                <a:gd name="connsiteX422" fmla="*/ 87699 w 703041"/>
                <a:gd name="connsiteY422" fmla="*/ 492308 h 700322"/>
                <a:gd name="connsiteX423" fmla="*/ 87699 w 703041"/>
                <a:gd name="connsiteY423" fmla="*/ 492542 h 700322"/>
                <a:gd name="connsiteX424" fmla="*/ 87299 w 703041"/>
                <a:gd name="connsiteY424" fmla="*/ 493342 h 700322"/>
                <a:gd name="connsiteX425" fmla="*/ 86765 w 703041"/>
                <a:gd name="connsiteY425" fmla="*/ 494310 h 700322"/>
                <a:gd name="connsiteX426" fmla="*/ 86231 w 703041"/>
                <a:gd name="connsiteY426" fmla="*/ 495277 h 700322"/>
                <a:gd name="connsiteX427" fmla="*/ 85998 w 703041"/>
                <a:gd name="connsiteY427" fmla="*/ 495711 h 700322"/>
                <a:gd name="connsiteX428" fmla="*/ 85430 w 703041"/>
                <a:gd name="connsiteY428" fmla="*/ 496712 h 700322"/>
                <a:gd name="connsiteX429" fmla="*/ 85197 w 703041"/>
                <a:gd name="connsiteY429" fmla="*/ 497112 h 700322"/>
                <a:gd name="connsiteX430" fmla="*/ 85197 w 703041"/>
                <a:gd name="connsiteY430" fmla="*/ 497112 h 700322"/>
                <a:gd name="connsiteX431" fmla="*/ 85197 w 703041"/>
                <a:gd name="connsiteY431" fmla="*/ 497279 h 700322"/>
                <a:gd name="connsiteX432" fmla="*/ 84630 w 703041"/>
                <a:gd name="connsiteY432" fmla="*/ 498180 h 700322"/>
                <a:gd name="connsiteX433" fmla="*/ 83328 w 703041"/>
                <a:gd name="connsiteY433" fmla="*/ 500182 h 700322"/>
                <a:gd name="connsiteX434" fmla="*/ 82928 w 703041"/>
                <a:gd name="connsiteY434" fmla="*/ 500782 h 700322"/>
                <a:gd name="connsiteX435" fmla="*/ 82494 w 703041"/>
                <a:gd name="connsiteY435" fmla="*/ 501383 h 700322"/>
                <a:gd name="connsiteX436" fmla="*/ 82227 w 703041"/>
                <a:gd name="connsiteY436" fmla="*/ 501783 h 700322"/>
                <a:gd name="connsiteX437" fmla="*/ 81594 w 703041"/>
                <a:gd name="connsiteY437" fmla="*/ 502651 h 700322"/>
                <a:gd name="connsiteX438" fmla="*/ 81594 w 703041"/>
                <a:gd name="connsiteY438" fmla="*/ 502851 h 700322"/>
                <a:gd name="connsiteX439" fmla="*/ 81293 w 703041"/>
                <a:gd name="connsiteY439" fmla="*/ 503251 h 700322"/>
                <a:gd name="connsiteX440" fmla="*/ 80960 w 703041"/>
                <a:gd name="connsiteY440" fmla="*/ 503685 h 700322"/>
                <a:gd name="connsiteX441" fmla="*/ 80326 w 703041"/>
                <a:gd name="connsiteY441" fmla="*/ 504519 h 700322"/>
                <a:gd name="connsiteX442" fmla="*/ 80326 w 703041"/>
                <a:gd name="connsiteY442" fmla="*/ 504519 h 700322"/>
                <a:gd name="connsiteX443" fmla="*/ 79725 w 703041"/>
                <a:gd name="connsiteY443" fmla="*/ 505253 h 700322"/>
                <a:gd name="connsiteX444" fmla="*/ 79125 w 703041"/>
                <a:gd name="connsiteY444" fmla="*/ 505987 h 700322"/>
                <a:gd name="connsiteX445" fmla="*/ 78524 w 703041"/>
                <a:gd name="connsiteY445" fmla="*/ 506721 h 700322"/>
                <a:gd name="connsiteX446" fmla="*/ 78524 w 703041"/>
                <a:gd name="connsiteY446" fmla="*/ 506721 h 700322"/>
                <a:gd name="connsiteX447" fmla="*/ 78324 w 703041"/>
                <a:gd name="connsiteY447" fmla="*/ 506955 h 700322"/>
                <a:gd name="connsiteX448" fmla="*/ 78157 w 703041"/>
                <a:gd name="connsiteY448" fmla="*/ 507155 h 700322"/>
                <a:gd name="connsiteX449" fmla="*/ 78157 w 703041"/>
                <a:gd name="connsiteY449" fmla="*/ 507155 h 700322"/>
                <a:gd name="connsiteX450" fmla="*/ 78157 w 703041"/>
                <a:gd name="connsiteY450" fmla="*/ 507155 h 700322"/>
                <a:gd name="connsiteX451" fmla="*/ 78157 w 703041"/>
                <a:gd name="connsiteY451" fmla="*/ 507155 h 700322"/>
                <a:gd name="connsiteX452" fmla="*/ 78157 w 703041"/>
                <a:gd name="connsiteY452" fmla="*/ 507155 h 700322"/>
                <a:gd name="connsiteX453" fmla="*/ 77457 w 703041"/>
                <a:gd name="connsiteY453" fmla="*/ 507955 h 700322"/>
                <a:gd name="connsiteX454" fmla="*/ 77457 w 703041"/>
                <a:gd name="connsiteY454" fmla="*/ 507955 h 700322"/>
                <a:gd name="connsiteX455" fmla="*/ 77190 w 703041"/>
                <a:gd name="connsiteY455" fmla="*/ 508256 h 700322"/>
                <a:gd name="connsiteX456" fmla="*/ 76789 w 703041"/>
                <a:gd name="connsiteY456" fmla="*/ 508689 h 700322"/>
                <a:gd name="connsiteX457" fmla="*/ 75955 w 703041"/>
                <a:gd name="connsiteY457" fmla="*/ 509557 h 700322"/>
                <a:gd name="connsiteX458" fmla="*/ 74787 w 703041"/>
                <a:gd name="connsiteY458" fmla="*/ 510725 h 700322"/>
                <a:gd name="connsiteX459" fmla="*/ 74787 w 703041"/>
                <a:gd name="connsiteY459" fmla="*/ 510725 h 700322"/>
                <a:gd name="connsiteX460" fmla="*/ 73653 w 703041"/>
                <a:gd name="connsiteY460" fmla="*/ 511825 h 700322"/>
                <a:gd name="connsiteX461" fmla="*/ 71685 w 703041"/>
                <a:gd name="connsiteY461" fmla="*/ 513594 h 700322"/>
                <a:gd name="connsiteX462" fmla="*/ 68082 w 703041"/>
                <a:gd name="connsiteY462" fmla="*/ 516496 h 700322"/>
                <a:gd name="connsiteX463" fmla="*/ 64312 w 703041"/>
                <a:gd name="connsiteY463" fmla="*/ 519132 h 700322"/>
                <a:gd name="connsiteX464" fmla="*/ 60375 w 703041"/>
                <a:gd name="connsiteY464" fmla="*/ 521501 h 700322"/>
                <a:gd name="connsiteX465" fmla="*/ 56271 w 703041"/>
                <a:gd name="connsiteY465" fmla="*/ 523636 h 700322"/>
                <a:gd name="connsiteX466" fmla="*/ 52034 w 703041"/>
                <a:gd name="connsiteY466" fmla="*/ 525471 h 700322"/>
                <a:gd name="connsiteX467" fmla="*/ 47597 w 703041"/>
                <a:gd name="connsiteY467" fmla="*/ 527006 h 700322"/>
                <a:gd name="connsiteX468" fmla="*/ 52601 w 703041"/>
                <a:gd name="connsiteY468" fmla="*/ 535013 h 700322"/>
                <a:gd name="connsiteX469" fmla="*/ 57005 w 703041"/>
                <a:gd name="connsiteY469" fmla="*/ 533345 h 700322"/>
                <a:gd name="connsiteX470" fmla="*/ 61209 w 703041"/>
                <a:gd name="connsiteY470" fmla="*/ 531410 h 700322"/>
                <a:gd name="connsiteX471" fmla="*/ 65279 w 703041"/>
                <a:gd name="connsiteY471" fmla="*/ 529241 h 700322"/>
                <a:gd name="connsiteX472" fmla="*/ 69216 w 703041"/>
                <a:gd name="connsiteY472" fmla="*/ 526872 h 700322"/>
                <a:gd name="connsiteX473" fmla="*/ 72986 w 703041"/>
                <a:gd name="connsiteY473" fmla="*/ 524237 h 700322"/>
                <a:gd name="connsiteX474" fmla="*/ 307995 w 703041"/>
                <a:gd name="connsiteY474" fmla="*/ 676138 h 700322"/>
                <a:gd name="connsiteX475" fmla="*/ 307694 w 703041"/>
                <a:gd name="connsiteY475" fmla="*/ 680709 h 700322"/>
                <a:gd name="connsiteX476" fmla="*/ 307694 w 703041"/>
                <a:gd name="connsiteY476" fmla="*/ 685180 h 700322"/>
                <a:gd name="connsiteX477" fmla="*/ 307694 w 703041"/>
                <a:gd name="connsiteY477" fmla="*/ 685346 h 700322"/>
                <a:gd name="connsiteX478" fmla="*/ 307694 w 703041"/>
                <a:gd name="connsiteY478" fmla="*/ 689917 h 700322"/>
                <a:gd name="connsiteX479" fmla="*/ 308028 w 703041"/>
                <a:gd name="connsiteY479" fmla="*/ 694588 h 700322"/>
                <a:gd name="connsiteX480" fmla="*/ 308595 w 703041"/>
                <a:gd name="connsiteY480" fmla="*/ 699259 h 700322"/>
                <a:gd name="connsiteX481" fmla="*/ 318004 w 703041"/>
                <a:gd name="connsiteY481" fmla="*/ 700260 h 700322"/>
                <a:gd name="connsiteX482" fmla="*/ 317370 w 703041"/>
                <a:gd name="connsiteY482" fmla="*/ 695556 h 700322"/>
                <a:gd name="connsiteX483" fmla="*/ 316969 w 703041"/>
                <a:gd name="connsiteY483" fmla="*/ 690918 h 700322"/>
                <a:gd name="connsiteX484" fmla="*/ 316769 w 703041"/>
                <a:gd name="connsiteY484" fmla="*/ 686347 h 700322"/>
                <a:gd name="connsiteX485" fmla="*/ 316769 w 703041"/>
                <a:gd name="connsiteY485" fmla="*/ 685180 h 700322"/>
                <a:gd name="connsiteX486" fmla="*/ 316769 w 703041"/>
                <a:gd name="connsiteY486" fmla="*/ 681843 h 700322"/>
                <a:gd name="connsiteX487" fmla="*/ 317036 w 703041"/>
                <a:gd name="connsiteY487" fmla="*/ 677239 h 700322"/>
                <a:gd name="connsiteX488" fmla="*/ 317536 w 703041"/>
                <a:gd name="connsiteY488" fmla="*/ 672668 h 700322"/>
                <a:gd name="connsiteX489" fmla="*/ 317903 w 703041"/>
                <a:gd name="connsiteY489" fmla="*/ 670366 h 700322"/>
                <a:gd name="connsiteX490" fmla="*/ 318204 w 703041"/>
                <a:gd name="connsiteY490" fmla="*/ 668531 h 700322"/>
                <a:gd name="connsiteX491" fmla="*/ 318204 w 703041"/>
                <a:gd name="connsiteY491" fmla="*/ 668298 h 700322"/>
                <a:gd name="connsiteX492" fmla="*/ 318471 w 703041"/>
                <a:gd name="connsiteY492" fmla="*/ 666830 h 700322"/>
                <a:gd name="connsiteX493" fmla="*/ 318804 w 703041"/>
                <a:gd name="connsiteY493" fmla="*/ 665362 h 700322"/>
                <a:gd name="connsiteX494" fmla="*/ 319171 w 703041"/>
                <a:gd name="connsiteY494" fmla="*/ 663627 h 700322"/>
                <a:gd name="connsiteX495" fmla="*/ 319171 w 703041"/>
                <a:gd name="connsiteY495" fmla="*/ 663627 h 700322"/>
                <a:gd name="connsiteX496" fmla="*/ 319605 w 703041"/>
                <a:gd name="connsiteY496" fmla="*/ 661892 h 700322"/>
                <a:gd name="connsiteX497" fmla="*/ 320072 w 703041"/>
                <a:gd name="connsiteY497" fmla="*/ 660191 h 700322"/>
                <a:gd name="connsiteX498" fmla="*/ 320472 w 703041"/>
                <a:gd name="connsiteY498" fmla="*/ 658823 h 700322"/>
                <a:gd name="connsiteX499" fmla="*/ 320739 w 703041"/>
                <a:gd name="connsiteY499" fmla="*/ 657922 h 700322"/>
                <a:gd name="connsiteX500" fmla="*/ 321206 w 703041"/>
                <a:gd name="connsiteY500" fmla="*/ 656487 h 700322"/>
                <a:gd name="connsiteX501" fmla="*/ 321206 w 703041"/>
                <a:gd name="connsiteY501" fmla="*/ 656487 h 700322"/>
                <a:gd name="connsiteX502" fmla="*/ 321640 w 703041"/>
                <a:gd name="connsiteY502" fmla="*/ 655186 h 700322"/>
                <a:gd name="connsiteX503" fmla="*/ 321874 w 703041"/>
                <a:gd name="connsiteY503" fmla="*/ 654519 h 700322"/>
                <a:gd name="connsiteX504" fmla="*/ 322141 w 703041"/>
                <a:gd name="connsiteY504" fmla="*/ 653818 h 700322"/>
                <a:gd name="connsiteX505" fmla="*/ 322141 w 703041"/>
                <a:gd name="connsiteY505" fmla="*/ 653485 h 700322"/>
                <a:gd name="connsiteX506" fmla="*/ 322141 w 703041"/>
                <a:gd name="connsiteY506" fmla="*/ 653151 h 700322"/>
                <a:gd name="connsiteX507" fmla="*/ 323242 w 703041"/>
                <a:gd name="connsiteY507" fmla="*/ 650282 h 700322"/>
                <a:gd name="connsiteX508" fmla="*/ 323242 w 703041"/>
                <a:gd name="connsiteY508" fmla="*/ 650282 h 700322"/>
                <a:gd name="connsiteX509" fmla="*/ 323242 w 703041"/>
                <a:gd name="connsiteY509" fmla="*/ 650115 h 700322"/>
                <a:gd name="connsiteX510" fmla="*/ 323242 w 703041"/>
                <a:gd name="connsiteY510" fmla="*/ 650115 h 700322"/>
                <a:gd name="connsiteX511" fmla="*/ 323242 w 703041"/>
                <a:gd name="connsiteY511" fmla="*/ 650115 h 700322"/>
                <a:gd name="connsiteX512" fmla="*/ 324810 w 703041"/>
                <a:gd name="connsiteY512" fmla="*/ 646579 h 700322"/>
                <a:gd name="connsiteX513" fmla="*/ 324810 w 703041"/>
                <a:gd name="connsiteY513" fmla="*/ 646579 h 700322"/>
                <a:gd name="connsiteX514" fmla="*/ 324810 w 703041"/>
                <a:gd name="connsiteY514" fmla="*/ 646579 h 700322"/>
                <a:gd name="connsiteX515" fmla="*/ 325477 w 703041"/>
                <a:gd name="connsiteY515" fmla="*/ 645244 h 700322"/>
                <a:gd name="connsiteX516" fmla="*/ 326178 w 703041"/>
                <a:gd name="connsiteY516" fmla="*/ 643809 h 700322"/>
                <a:gd name="connsiteX517" fmla="*/ 326845 w 703041"/>
                <a:gd name="connsiteY517" fmla="*/ 642508 h 700322"/>
                <a:gd name="connsiteX518" fmla="*/ 327145 w 703041"/>
                <a:gd name="connsiteY518" fmla="*/ 641941 h 700322"/>
                <a:gd name="connsiteX519" fmla="*/ 328012 w 703041"/>
                <a:gd name="connsiteY519" fmla="*/ 640406 h 700322"/>
                <a:gd name="connsiteX520" fmla="*/ 329847 w 703041"/>
                <a:gd name="connsiteY520" fmla="*/ 637337 h 700322"/>
                <a:gd name="connsiteX521" fmla="*/ 329847 w 703041"/>
                <a:gd name="connsiteY521" fmla="*/ 637337 h 700322"/>
                <a:gd name="connsiteX522" fmla="*/ 331048 w 703041"/>
                <a:gd name="connsiteY522" fmla="*/ 635435 h 700322"/>
                <a:gd name="connsiteX523" fmla="*/ 332149 w 703041"/>
                <a:gd name="connsiteY523" fmla="*/ 633834 h 700322"/>
                <a:gd name="connsiteX524" fmla="*/ 333250 w 703041"/>
                <a:gd name="connsiteY524" fmla="*/ 632233 h 700322"/>
                <a:gd name="connsiteX525" fmla="*/ 333250 w 703041"/>
                <a:gd name="connsiteY525" fmla="*/ 631999 h 700322"/>
                <a:gd name="connsiteX526" fmla="*/ 334385 w 703041"/>
                <a:gd name="connsiteY526" fmla="*/ 630464 h 700322"/>
                <a:gd name="connsiteX527" fmla="*/ 335319 w 703041"/>
                <a:gd name="connsiteY527" fmla="*/ 629230 h 700322"/>
                <a:gd name="connsiteX528" fmla="*/ 336587 w 703041"/>
                <a:gd name="connsiteY528" fmla="*/ 627628 h 700322"/>
                <a:gd name="connsiteX529" fmla="*/ 336954 w 703041"/>
                <a:gd name="connsiteY529" fmla="*/ 627161 h 700322"/>
                <a:gd name="connsiteX530" fmla="*/ 338322 w 703041"/>
                <a:gd name="connsiteY530" fmla="*/ 625593 h 700322"/>
                <a:gd name="connsiteX531" fmla="*/ 339656 w 703041"/>
                <a:gd name="connsiteY531" fmla="*/ 624092 h 700322"/>
                <a:gd name="connsiteX532" fmla="*/ 339656 w 703041"/>
                <a:gd name="connsiteY532" fmla="*/ 624092 h 700322"/>
                <a:gd name="connsiteX533" fmla="*/ 341424 w 703041"/>
                <a:gd name="connsiteY533" fmla="*/ 622190 h 700322"/>
                <a:gd name="connsiteX534" fmla="*/ 342158 w 703041"/>
                <a:gd name="connsiteY534" fmla="*/ 621390 h 700322"/>
                <a:gd name="connsiteX535" fmla="*/ 342926 w 703041"/>
                <a:gd name="connsiteY535" fmla="*/ 620622 h 700322"/>
                <a:gd name="connsiteX536" fmla="*/ 343593 w 703041"/>
                <a:gd name="connsiteY536" fmla="*/ 619988 h 700322"/>
                <a:gd name="connsiteX537" fmla="*/ 344661 w 703041"/>
                <a:gd name="connsiteY537" fmla="*/ 618954 h 700322"/>
                <a:gd name="connsiteX538" fmla="*/ 344661 w 703041"/>
                <a:gd name="connsiteY538" fmla="*/ 618954 h 700322"/>
                <a:gd name="connsiteX539" fmla="*/ 345395 w 703041"/>
                <a:gd name="connsiteY539" fmla="*/ 618253 h 700322"/>
                <a:gd name="connsiteX540" fmla="*/ 345661 w 703041"/>
                <a:gd name="connsiteY540" fmla="*/ 618020 h 700322"/>
                <a:gd name="connsiteX541" fmla="*/ 346896 w 703041"/>
                <a:gd name="connsiteY541" fmla="*/ 616919 h 700322"/>
                <a:gd name="connsiteX542" fmla="*/ 347330 w 703041"/>
                <a:gd name="connsiteY542" fmla="*/ 616519 h 700322"/>
                <a:gd name="connsiteX543" fmla="*/ 348564 w 703041"/>
                <a:gd name="connsiteY543" fmla="*/ 615484 h 700322"/>
                <a:gd name="connsiteX544" fmla="*/ 349031 w 703041"/>
                <a:gd name="connsiteY544" fmla="*/ 615084 h 700322"/>
                <a:gd name="connsiteX545" fmla="*/ 349465 w 703041"/>
                <a:gd name="connsiteY545" fmla="*/ 614717 h 700322"/>
                <a:gd name="connsiteX546" fmla="*/ 350799 w 703041"/>
                <a:gd name="connsiteY546" fmla="*/ 613649 h 700322"/>
                <a:gd name="connsiteX547" fmla="*/ 351100 w 703041"/>
                <a:gd name="connsiteY547" fmla="*/ 613449 h 700322"/>
                <a:gd name="connsiteX548" fmla="*/ 351100 w 703041"/>
                <a:gd name="connsiteY548" fmla="*/ 613449 h 700322"/>
                <a:gd name="connsiteX549" fmla="*/ 352000 w 703041"/>
                <a:gd name="connsiteY549" fmla="*/ 612749 h 700322"/>
                <a:gd name="connsiteX550" fmla="*/ 352201 w 703041"/>
                <a:gd name="connsiteY550" fmla="*/ 612749 h 700322"/>
                <a:gd name="connsiteX551" fmla="*/ 353268 w 703041"/>
                <a:gd name="connsiteY551" fmla="*/ 611948 h 700322"/>
                <a:gd name="connsiteX552" fmla="*/ 353268 w 703041"/>
                <a:gd name="connsiteY552" fmla="*/ 611948 h 700322"/>
                <a:gd name="connsiteX553" fmla="*/ 353502 w 703041"/>
                <a:gd name="connsiteY553" fmla="*/ 611948 h 700322"/>
                <a:gd name="connsiteX554" fmla="*/ 355070 w 703041"/>
                <a:gd name="connsiteY554" fmla="*/ 610814 h 700322"/>
                <a:gd name="connsiteX555" fmla="*/ 355070 w 703041"/>
                <a:gd name="connsiteY555" fmla="*/ 610814 h 700322"/>
                <a:gd name="connsiteX556" fmla="*/ 356905 w 703041"/>
                <a:gd name="connsiteY556" fmla="*/ 609546 h 700322"/>
                <a:gd name="connsiteX557" fmla="*/ 357138 w 703041"/>
                <a:gd name="connsiteY557" fmla="*/ 609546 h 700322"/>
                <a:gd name="connsiteX558" fmla="*/ 358640 w 703041"/>
                <a:gd name="connsiteY558" fmla="*/ 608612 h 700322"/>
                <a:gd name="connsiteX559" fmla="*/ 358806 w 703041"/>
                <a:gd name="connsiteY559" fmla="*/ 608612 h 700322"/>
                <a:gd name="connsiteX560" fmla="*/ 359540 w 703041"/>
                <a:gd name="connsiteY560" fmla="*/ 608178 h 700322"/>
                <a:gd name="connsiteX561" fmla="*/ 362877 w 703041"/>
                <a:gd name="connsiteY561" fmla="*/ 606176 h 700322"/>
                <a:gd name="connsiteX562" fmla="*/ 363544 w 703041"/>
                <a:gd name="connsiteY562" fmla="*/ 605809 h 700322"/>
                <a:gd name="connsiteX563" fmla="*/ 363544 w 703041"/>
                <a:gd name="connsiteY563" fmla="*/ 605809 h 700322"/>
                <a:gd name="connsiteX564" fmla="*/ 365379 w 703041"/>
                <a:gd name="connsiteY564" fmla="*/ 604875 h 700322"/>
                <a:gd name="connsiteX565" fmla="*/ 367614 w 703041"/>
                <a:gd name="connsiteY565" fmla="*/ 603774 h 700322"/>
                <a:gd name="connsiteX566" fmla="*/ 369883 w 703041"/>
                <a:gd name="connsiteY566" fmla="*/ 602740 h 700322"/>
                <a:gd name="connsiteX567" fmla="*/ 372185 w 703041"/>
                <a:gd name="connsiteY567" fmla="*/ 601739 h 700322"/>
                <a:gd name="connsiteX568" fmla="*/ 372185 w 703041"/>
                <a:gd name="connsiteY568" fmla="*/ 601739 h 700322"/>
                <a:gd name="connsiteX569" fmla="*/ 374287 w 703041"/>
                <a:gd name="connsiteY569" fmla="*/ 600905 h 700322"/>
                <a:gd name="connsiteX570" fmla="*/ 374787 w 703041"/>
                <a:gd name="connsiteY570" fmla="*/ 600705 h 700322"/>
                <a:gd name="connsiteX571" fmla="*/ 376155 w 703041"/>
                <a:gd name="connsiteY571" fmla="*/ 600204 h 700322"/>
                <a:gd name="connsiteX572" fmla="*/ 377256 w 703041"/>
                <a:gd name="connsiteY572" fmla="*/ 599804 h 700322"/>
                <a:gd name="connsiteX573" fmla="*/ 378991 w 703041"/>
                <a:gd name="connsiteY573" fmla="*/ 599237 h 700322"/>
                <a:gd name="connsiteX574" fmla="*/ 379558 w 703041"/>
                <a:gd name="connsiteY574" fmla="*/ 599070 h 700322"/>
                <a:gd name="connsiteX575" fmla="*/ 380326 w 703041"/>
                <a:gd name="connsiteY575" fmla="*/ 598836 h 700322"/>
                <a:gd name="connsiteX576" fmla="*/ 380959 w 703041"/>
                <a:gd name="connsiteY576" fmla="*/ 598636 h 700322"/>
                <a:gd name="connsiteX577" fmla="*/ 381126 w 703041"/>
                <a:gd name="connsiteY577" fmla="*/ 598636 h 700322"/>
                <a:gd name="connsiteX578" fmla="*/ 381126 w 703041"/>
                <a:gd name="connsiteY578" fmla="*/ 598636 h 700322"/>
                <a:gd name="connsiteX579" fmla="*/ 381927 w 703041"/>
                <a:gd name="connsiteY579" fmla="*/ 598403 h 700322"/>
                <a:gd name="connsiteX580" fmla="*/ 383128 w 703041"/>
                <a:gd name="connsiteY580" fmla="*/ 598102 h 700322"/>
                <a:gd name="connsiteX581" fmla="*/ 383362 w 703041"/>
                <a:gd name="connsiteY581" fmla="*/ 598102 h 700322"/>
                <a:gd name="connsiteX582" fmla="*/ 384129 w 703041"/>
                <a:gd name="connsiteY582" fmla="*/ 597902 h 700322"/>
                <a:gd name="connsiteX583" fmla="*/ 385964 w 703041"/>
                <a:gd name="connsiteY583" fmla="*/ 597435 h 700322"/>
                <a:gd name="connsiteX584" fmla="*/ 387465 w 703041"/>
                <a:gd name="connsiteY584" fmla="*/ 597101 h 700322"/>
                <a:gd name="connsiteX585" fmla="*/ 387465 w 703041"/>
                <a:gd name="connsiteY585" fmla="*/ 597101 h 700322"/>
                <a:gd name="connsiteX586" fmla="*/ 389033 w 703041"/>
                <a:gd name="connsiteY586" fmla="*/ 596801 h 700322"/>
                <a:gd name="connsiteX587" fmla="*/ 391335 w 703041"/>
                <a:gd name="connsiteY587" fmla="*/ 596367 h 700322"/>
                <a:gd name="connsiteX588" fmla="*/ 407149 w 703041"/>
                <a:gd name="connsiteY588" fmla="*/ 594766 h 700322"/>
                <a:gd name="connsiteX589" fmla="*/ 410252 w 703041"/>
                <a:gd name="connsiteY589" fmla="*/ 594766 h 700322"/>
                <a:gd name="connsiteX590" fmla="*/ 411787 w 703041"/>
                <a:gd name="connsiteY590" fmla="*/ 594766 h 700322"/>
                <a:gd name="connsiteX591" fmla="*/ 412955 w 703041"/>
                <a:gd name="connsiteY591" fmla="*/ 594766 h 700322"/>
                <a:gd name="connsiteX592" fmla="*/ 413855 w 703041"/>
                <a:gd name="connsiteY592" fmla="*/ 594766 h 700322"/>
                <a:gd name="connsiteX593" fmla="*/ 414790 w 703041"/>
                <a:gd name="connsiteY593" fmla="*/ 594766 h 700322"/>
                <a:gd name="connsiteX594" fmla="*/ 416291 w 703041"/>
                <a:gd name="connsiteY594" fmla="*/ 594766 h 700322"/>
                <a:gd name="connsiteX595" fmla="*/ 417692 w 703041"/>
                <a:gd name="connsiteY595" fmla="*/ 594933 h 700322"/>
                <a:gd name="connsiteX596" fmla="*/ 418493 w 703041"/>
                <a:gd name="connsiteY596" fmla="*/ 594933 h 700322"/>
                <a:gd name="connsiteX597" fmla="*/ 418760 w 703041"/>
                <a:gd name="connsiteY597" fmla="*/ 594933 h 700322"/>
                <a:gd name="connsiteX598" fmla="*/ 420094 w 703041"/>
                <a:gd name="connsiteY598" fmla="*/ 595133 h 700322"/>
                <a:gd name="connsiteX599" fmla="*/ 421596 w 703041"/>
                <a:gd name="connsiteY599" fmla="*/ 595333 h 700322"/>
                <a:gd name="connsiteX600" fmla="*/ 423230 w 703041"/>
                <a:gd name="connsiteY600" fmla="*/ 595633 h 700322"/>
                <a:gd name="connsiteX601" fmla="*/ 424665 w 703041"/>
                <a:gd name="connsiteY601" fmla="*/ 595900 h 700322"/>
                <a:gd name="connsiteX602" fmla="*/ 424665 w 703041"/>
                <a:gd name="connsiteY602" fmla="*/ 595900 h 700322"/>
                <a:gd name="connsiteX603" fmla="*/ 426233 w 703041"/>
                <a:gd name="connsiteY603" fmla="*/ 596201 h 700322"/>
                <a:gd name="connsiteX604" fmla="*/ 427200 w 703041"/>
                <a:gd name="connsiteY604" fmla="*/ 596434 h 700322"/>
                <a:gd name="connsiteX605" fmla="*/ 427200 w 703041"/>
                <a:gd name="connsiteY605" fmla="*/ 596434 h 700322"/>
                <a:gd name="connsiteX606" fmla="*/ 427834 w 703041"/>
                <a:gd name="connsiteY606" fmla="*/ 596434 h 700322"/>
                <a:gd name="connsiteX607" fmla="*/ 429269 w 703041"/>
                <a:gd name="connsiteY607" fmla="*/ 596801 h 700322"/>
                <a:gd name="connsiteX608" fmla="*/ 430704 w 703041"/>
                <a:gd name="connsiteY608" fmla="*/ 597168 h 700322"/>
                <a:gd name="connsiteX609" fmla="*/ 430704 w 703041"/>
                <a:gd name="connsiteY609" fmla="*/ 597168 h 700322"/>
                <a:gd name="connsiteX610" fmla="*/ 432372 w 703041"/>
                <a:gd name="connsiteY610" fmla="*/ 597635 h 700322"/>
                <a:gd name="connsiteX611" fmla="*/ 433039 w 703041"/>
                <a:gd name="connsiteY611" fmla="*/ 597835 h 700322"/>
                <a:gd name="connsiteX612" fmla="*/ 433673 w 703041"/>
                <a:gd name="connsiteY612" fmla="*/ 598035 h 700322"/>
                <a:gd name="connsiteX613" fmla="*/ 435441 w 703041"/>
                <a:gd name="connsiteY613" fmla="*/ 598569 h 700322"/>
                <a:gd name="connsiteX614" fmla="*/ 436209 w 703041"/>
                <a:gd name="connsiteY614" fmla="*/ 598836 h 700322"/>
                <a:gd name="connsiteX615" fmla="*/ 438177 w 703041"/>
                <a:gd name="connsiteY615" fmla="*/ 599537 h 700322"/>
                <a:gd name="connsiteX616" fmla="*/ 440479 w 703041"/>
                <a:gd name="connsiteY616" fmla="*/ 600438 h 700322"/>
                <a:gd name="connsiteX617" fmla="*/ 441947 w 703041"/>
                <a:gd name="connsiteY617" fmla="*/ 601072 h 700322"/>
                <a:gd name="connsiteX618" fmla="*/ 442147 w 703041"/>
                <a:gd name="connsiteY618" fmla="*/ 601072 h 700322"/>
                <a:gd name="connsiteX619" fmla="*/ 443248 w 703041"/>
                <a:gd name="connsiteY619" fmla="*/ 601539 h 700322"/>
                <a:gd name="connsiteX620" fmla="*/ 443815 w 703041"/>
                <a:gd name="connsiteY620" fmla="*/ 601805 h 700322"/>
                <a:gd name="connsiteX621" fmla="*/ 445317 w 703041"/>
                <a:gd name="connsiteY621" fmla="*/ 602473 h 700322"/>
                <a:gd name="connsiteX622" fmla="*/ 446751 w 703041"/>
                <a:gd name="connsiteY622" fmla="*/ 603140 h 700322"/>
                <a:gd name="connsiteX623" fmla="*/ 447118 w 703041"/>
                <a:gd name="connsiteY623" fmla="*/ 603340 h 700322"/>
                <a:gd name="connsiteX624" fmla="*/ 447118 w 703041"/>
                <a:gd name="connsiteY624" fmla="*/ 603340 h 700322"/>
                <a:gd name="connsiteX625" fmla="*/ 447852 w 703041"/>
                <a:gd name="connsiteY625" fmla="*/ 603707 h 700322"/>
                <a:gd name="connsiteX626" fmla="*/ 448019 w 703041"/>
                <a:gd name="connsiteY626" fmla="*/ 603707 h 700322"/>
                <a:gd name="connsiteX627" fmla="*/ 449854 w 703041"/>
                <a:gd name="connsiteY627" fmla="*/ 604608 h 700322"/>
                <a:gd name="connsiteX628" fmla="*/ 449854 w 703041"/>
                <a:gd name="connsiteY628" fmla="*/ 604608 h 700322"/>
                <a:gd name="connsiteX629" fmla="*/ 451589 w 703041"/>
                <a:gd name="connsiteY629" fmla="*/ 605542 h 700322"/>
                <a:gd name="connsiteX630" fmla="*/ 451589 w 703041"/>
                <a:gd name="connsiteY630" fmla="*/ 605542 h 700322"/>
                <a:gd name="connsiteX631" fmla="*/ 453357 w 703041"/>
                <a:gd name="connsiteY631" fmla="*/ 606576 h 700322"/>
                <a:gd name="connsiteX632" fmla="*/ 453357 w 703041"/>
                <a:gd name="connsiteY632" fmla="*/ 606576 h 700322"/>
                <a:gd name="connsiteX633" fmla="*/ 455125 w 703041"/>
                <a:gd name="connsiteY633" fmla="*/ 607644 h 700322"/>
                <a:gd name="connsiteX634" fmla="*/ 456860 w 703041"/>
                <a:gd name="connsiteY634" fmla="*/ 608778 h 700322"/>
                <a:gd name="connsiteX635" fmla="*/ 457995 w 703041"/>
                <a:gd name="connsiteY635" fmla="*/ 609546 h 700322"/>
                <a:gd name="connsiteX636" fmla="*/ 457995 w 703041"/>
                <a:gd name="connsiteY636" fmla="*/ 609546 h 700322"/>
                <a:gd name="connsiteX637" fmla="*/ 458695 w 703041"/>
                <a:gd name="connsiteY637" fmla="*/ 610013 h 700322"/>
                <a:gd name="connsiteX638" fmla="*/ 458895 w 703041"/>
                <a:gd name="connsiteY638" fmla="*/ 610013 h 700322"/>
                <a:gd name="connsiteX639" fmla="*/ 460163 w 703041"/>
                <a:gd name="connsiteY639" fmla="*/ 610947 h 700322"/>
                <a:gd name="connsiteX640" fmla="*/ 461431 w 703041"/>
                <a:gd name="connsiteY640" fmla="*/ 611848 h 700322"/>
                <a:gd name="connsiteX641" fmla="*/ 461431 w 703041"/>
                <a:gd name="connsiteY641" fmla="*/ 611848 h 700322"/>
                <a:gd name="connsiteX642" fmla="*/ 461431 w 703041"/>
                <a:gd name="connsiteY642" fmla="*/ 611848 h 700322"/>
                <a:gd name="connsiteX643" fmla="*/ 461431 w 703041"/>
                <a:gd name="connsiteY643" fmla="*/ 611848 h 700322"/>
                <a:gd name="connsiteX644" fmla="*/ 461431 w 703041"/>
                <a:gd name="connsiteY644" fmla="*/ 611848 h 700322"/>
                <a:gd name="connsiteX645" fmla="*/ 461698 w 703041"/>
                <a:gd name="connsiteY645" fmla="*/ 612048 h 700322"/>
                <a:gd name="connsiteX646" fmla="*/ 463132 w 703041"/>
                <a:gd name="connsiteY646" fmla="*/ 613182 h 700322"/>
                <a:gd name="connsiteX647" fmla="*/ 464600 w 703041"/>
                <a:gd name="connsiteY647" fmla="*/ 614350 h 700322"/>
                <a:gd name="connsiteX648" fmla="*/ 466002 w 703041"/>
                <a:gd name="connsiteY648" fmla="*/ 615551 h 700322"/>
                <a:gd name="connsiteX649" fmla="*/ 466002 w 703041"/>
                <a:gd name="connsiteY649" fmla="*/ 615551 h 700322"/>
                <a:gd name="connsiteX650" fmla="*/ 466002 w 703041"/>
                <a:gd name="connsiteY650" fmla="*/ 615551 h 700322"/>
                <a:gd name="connsiteX651" fmla="*/ 466869 w 703041"/>
                <a:gd name="connsiteY651" fmla="*/ 616285 h 700322"/>
                <a:gd name="connsiteX652" fmla="*/ 467103 w 703041"/>
                <a:gd name="connsiteY652" fmla="*/ 616519 h 700322"/>
                <a:gd name="connsiteX653" fmla="*/ 468070 w 703041"/>
                <a:gd name="connsiteY653" fmla="*/ 617419 h 700322"/>
                <a:gd name="connsiteX654" fmla="*/ 468971 w 703041"/>
                <a:gd name="connsiteY654" fmla="*/ 618354 h 700322"/>
                <a:gd name="connsiteX655" fmla="*/ 468971 w 703041"/>
                <a:gd name="connsiteY655" fmla="*/ 618354 h 700322"/>
                <a:gd name="connsiteX656" fmla="*/ 470673 w 703041"/>
                <a:gd name="connsiteY656" fmla="*/ 619988 h 700322"/>
                <a:gd name="connsiteX657" fmla="*/ 470673 w 703041"/>
                <a:gd name="connsiteY657" fmla="*/ 619988 h 700322"/>
                <a:gd name="connsiteX658" fmla="*/ 470673 w 703041"/>
                <a:gd name="connsiteY658" fmla="*/ 619988 h 700322"/>
                <a:gd name="connsiteX659" fmla="*/ 470906 w 703041"/>
                <a:gd name="connsiteY659" fmla="*/ 620222 h 700322"/>
                <a:gd name="connsiteX660" fmla="*/ 471140 w 703041"/>
                <a:gd name="connsiteY660" fmla="*/ 620455 h 700322"/>
                <a:gd name="connsiteX661" fmla="*/ 471573 w 703041"/>
                <a:gd name="connsiteY661" fmla="*/ 620923 h 700322"/>
                <a:gd name="connsiteX662" fmla="*/ 472240 w 703041"/>
                <a:gd name="connsiteY662" fmla="*/ 621590 h 700322"/>
                <a:gd name="connsiteX663" fmla="*/ 473508 w 703041"/>
                <a:gd name="connsiteY663" fmla="*/ 622958 h 700322"/>
                <a:gd name="connsiteX664" fmla="*/ 476845 w 703041"/>
                <a:gd name="connsiteY664" fmla="*/ 626628 h 700322"/>
                <a:gd name="connsiteX665" fmla="*/ 477779 w 703041"/>
                <a:gd name="connsiteY665" fmla="*/ 627728 h 700322"/>
                <a:gd name="connsiteX666" fmla="*/ 477779 w 703041"/>
                <a:gd name="connsiteY666" fmla="*/ 627728 h 700322"/>
                <a:gd name="connsiteX667" fmla="*/ 478379 w 703041"/>
                <a:gd name="connsiteY667" fmla="*/ 628496 h 700322"/>
                <a:gd name="connsiteX668" fmla="*/ 479113 w 703041"/>
                <a:gd name="connsiteY668" fmla="*/ 629430 h 700322"/>
                <a:gd name="connsiteX669" fmla="*/ 479313 w 703041"/>
                <a:gd name="connsiteY669" fmla="*/ 629697 h 700322"/>
                <a:gd name="connsiteX670" fmla="*/ 480581 w 703041"/>
                <a:gd name="connsiteY670" fmla="*/ 631432 h 700322"/>
                <a:gd name="connsiteX671" fmla="*/ 481048 w 703041"/>
                <a:gd name="connsiteY671" fmla="*/ 632099 h 700322"/>
                <a:gd name="connsiteX672" fmla="*/ 482350 w 703041"/>
                <a:gd name="connsiteY672" fmla="*/ 634034 h 700322"/>
                <a:gd name="connsiteX673" fmla="*/ 483350 w 703041"/>
                <a:gd name="connsiteY673" fmla="*/ 635569 h 700322"/>
                <a:gd name="connsiteX674" fmla="*/ 483918 w 703041"/>
                <a:gd name="connsiteY674" fmla="*/ 636503 h 700322"/>
                <a:gd name="connsiteX675" fmla="*/ 484818 w 703041"/>
                <a:gd name="connsiteY675" fmla="*/ 637971 h 700322"/>
                <a:gd name="connsiteX676" fmla="*/ 485819 w 703041"/>
                <a:gd name="connsiteY676" fmla="*/ 639739 h 700322"/>
                <a:gd name="connsiteX677" fmla="*/ 485819 w 703041"/>
                <a:gd name="connsiteY677" fmla="*/ 639739 h 700322"/>
                <a:gd name="connsiteX678" fmla="*/ 485819 w 703041"/>
                <a:gd name="connsiteY678" fmla="*/ 639939 h 700322"/>
                <a:gd name="connsiteX679" fmla="*/ 486853 w 703041"/>
                <a:gd name="connsiteY679" fmla="*/ 641874 h 700322"/>
                <a:gd name="connsiteX680" fmla="*/ 488889 w 703041"/>
                <a:gd name="connsiteY680" fmla="*/ 645978 h 700322"/>
                <a:gd name="connsiteX681" fmla="*/ 489723 w 703041"/>
                <a:gd name="connsiteY681" fmla="*/ 647813 h 700322"/>
                <a:gd name="connsiteX682" fmla="*/ 490457 w 703041"/>
                <a:gd name="connsiteY682" fmla="*/ 649548 h 700322"/>
                <a:gd name="connsiteX683" fmla="*/ 490724 w 703041"/>
                <a:gd name="connsiteY683" fmla="*/ 650182 h 700322"/>
                <a:gd name="connsiteX684" fmla="*/ 492325 w 703041"/>
                <a:gd name="connsiteY684" fmla="*/ 654519 h 700322"/>
                <a:gd name="connsiteX685" fmla="*/ 493726 w 703041"/>
                <a:gd name="connsiteY685" fmla="*/ 658923 h 700322"/>
                <a:gd name="connsiteX686" fmla="*/ 494894 w 703041"/>
                <a:gd name="connsiteY686" fmla="*/ 663427 h 700322"/>
                <a:gd name="connsiteX687" fmla="*/ 495828 w 703041"/>
                <a:gd name="connsiteY687" fmla="*/ 668031 h 700322"/>
                <a:gd name="connsiteX688" fmla="*/ 504369 w 703041"/>
                <a:gd name="connsiteY688" fmla="*/ 663894 h 700322"/>
                <a:gd name="connsiteX689" fmla="*/ 503301 w 703041"/>
                <a:gd name="connsiteY689" fmla="*/ 659323 h 700322"/>
                <a:gd name="connsiteX690" fmla="*/ 502034 w 703041"/>
                <a:gd name="connsiteY690" fmla="*/ 654819 h 700322"/>
                <a:gd name="connsiteX691" fmla="*/ 500566 w 703041"/>
                <a:gd name="connsiteY691" fmla="*/ 650415 h 700322"/>
                <a:gd name="connsiteX692" fmla="*/ 500265 w 703041"/>
                <a:gd name="connsiteY692" fmla="*/ 649548 h 700322"/>
                <a:gd name="connsiteX693" fmla="*/ 498931 w 703041"/>
                <a:gd name="connsiteY693" fmla="*/ 646212 h 700322"/>
                <a:gd name="connsiteX694" fmla="*/ 497096 w 703041"/>
                <a:gd name="connsiteY694" fmla="*/ 642008 h 700322"/>
                <a:gd name="connsiteX695" fmla="*/ 495061 w 703041"/>
                <a:gd name="connsiteY695" fmla="*/ 637871 h 700322"/>
                <a:gd name="connsiteX696" fmla="*/ 651033 w 703041"/>
                <a:gd name="connsiteY696" fmla="*/ 464383 h 700322"/>
                <a:gd name="connsiteX697" fmla="*/ 655303 w 703041"/>
                <a:gd name="connsiteY697" fmla="*/ 466018 h 700322"/>
                <a:gd name="connsiteX698" fmla="*/ 659607 w 703041"/>
                <a:gd name="connsiteY698" fmla="*/ 467653 h 700322"/>
                <a:gd name="connsiteX699" fmla="*/ 663877 w 703041"/>
                <a:gd name="connsiteY699" fmla="*/ 469321 h 700322"/>
                <a:gd name="connsiteX700" fmla="*/ 668181 w 703041"/>
                <a:gd name="connsiteY700" fmla="*/ 470956 h 700322"/>
                <a:gd name="connsiteX701" fmla="*/ 672452 w 703041"/>
                <a:gd name="connsiteY701" fmla="*/ 472591 h 700322"/>
                <a:gd name="connsiteX702" fmla="*/ 676722 w 703041"/>
                <a:gd name="connsiteY702" fmla="*/ 474259 h 700322"/>
                <a:gd name="connsiteX703" fmla="*/ 678791 w 703041"/>
                <a:gd name="connsiteY703" fmla="*/ 468754 h 700322"/>
                <a:gd name="connsiteX704" fmla="*/ 680959 w 703041"/>
                <a:gd name="connsiteY704" fmla="*/ 462648 h 700322"/>
                <a:gd name="connsiteX705" fmla="*/ 676622 w 703041"/>
                <a:gd name="connsiteY705" fmla="*/ 461147 h 700322"/>
                <a:gd name="connsiteX706" fmla="*/ 676622 w 703041"/>
                <a:gd name="connsiteY706" fmla="*/ 461147 h 700322"/>
                <a:gd name="connsiteX707" fmla="*/ 672285 w 703041"/>
                <a:gd name="connsiteY707" fmla="*/ 459679 h 700322"/>
                <a:gd name="connsiteX708" fmla="*/ 668081 w 703041"/>
                <a:gd name="connsiteY708" fmla="*/ 458445 h 700322"/>
                <a:gd name="connsiteX709" fmla="*/ 663744 w 703041"/>
                <a:gd name="connsiteY709" fmla="*/ 456943 h 700322"/>
                <a:gd name="connsiteX710" fmla="*/ 659407 w 703041"/>
                <a:gd name="connsiteY710" fmla="*/ 455442 h 700322"/>
                <a:gd name="connsiteX711" fmla="*/ 655070 w 703041"/>
                <a:gd name="connsiteY711" fmla="*/ 453974 h 700322"/>
                <a:gd name="connsiteX712" fmla="*/ 646395 w 703041"/>
                <a:gd name="connsiteY712" fmla="*/ 450971 h 700322"/>
                <a:gd name="connsiteX713" fmla="*/ 663510 w 703041"/>
                <a:gd name="connsiteY713" fmla="*/ 353251 h 700322"/>
                <a:gd name="connsiteX714" fmla="*/ 672685 w 703041"/>
                <a:gd name="connsiteY714" fmla="*/ 353418 h 700322"/>
                <a:gd name="connsiteX715" fmla="*/ 677256 w 703041"/>
                <a:gd name="connsiteY715" fmla="*/ 353418 h 700322"/>
                <a:gd name="connsiteX716" fmla="*/ 681860 w 703041"/>
                <a:gd name="connsiteY716" fmla="*/ 353418 h 700322"/>
                <a:gd name="connsiteX717" fmla="*/ 686431 w 703041"/>
                <a:gd name="connsiteY717" fmla="*/ 353418 h 700322"/>
                <a:gd name="connsiteX718" fmla="*/ 691035 w 703041"/>
                <a:gd name="connsiteY718" fmla="*/ 353418 h 700322"/>
                <a:gd name="connsiteX719" fmla="*/ 695606 w 703041"/>
                <a:gd name="connsiteY719" fmla="*/ 353418 h 700322"/>
                <a:gd name="connsiteX720" fmla="*/ 700210 w 703041"/>
                <a:gd name="connsiteY720" fmla="*/ 353418 h 700322"/>
                <a:gd name="connsiteX721" fmla="*/ 700210 w 703041"/>
                <a:gd name="connsiteY721" fmla="*/ 347713 h 700322"/>
                <a:gd name="connsiteX722" fmla="*/ 700210 w 703041"/>
                <a:gd name="connsiteY722" fmla="*/ 347546 h 700322"/>
                <a:gd name="connsiteX723" fmla="*/ 702946 w 703041"/>
                <a:gd name="connsiteY723" fmla="*/ 341941 h 700322"/>
                <a:gd name="connsiteX724" fmla="*/ 82995 w 703041"/>
                <a:gd name="connsiteY724" fmla="*/ 131454 h 700322"/>
                <a:gd name="connsiteX725" fmla="*/ 79158 w 703041"/>
                <a:gd name="connsiteY725" fmla="*/ 128918 h 700322"/>
                <a:gd name="connsiteX726" fmla="*/ 170139 w 703041"/>
                <a:gd name="connsiteY726" fmla="*/ 49781 h 700322"/>
                <a:gd name="connsiteX727" fmla="*/ 172508 w 703041"/>
                <a:gd name="connsiteY727" fmla="*/ 53718 h 700322"/>
                <a:gd name="connsiteX728" fmla="*/ 174876 w 703041"/>
                <a:gd name="connsiteY728" fmla="*/ 57655 h 700322"/>
                <a:gd name="connsiteX729" fmla="*/ 86565 w 703041"/>
                <a:gd name="connsiteY729" fmla="*/ 134390 h 700322"/>
                <a:gd name="connsiteX730" fmla="*/ 82995 w 703041"/>
                <a:gd name="connsiteY730" fmla="*/ 131454 h 70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</a:cxnLst>
              <a:rect l="l" t="t" r="r" b="b"/>
              <a:pathLst>
                <a:path w="703041" h="700322">
                  <a:moveTo>
                    <a:pt x="702946" y="341941"/>
                  </a:moveTo>
                  <a:lnTo>
                    <a:pt x="702946" y="341941"/>
                  </a:lnTo>
                  <a:lnTo>
                    <a:pt x="698441" y="341941"/>
                  </a:lnTo>
                  <a:lnTo>
                    <a:pt x="693871" y="341941"/>
                  </a:lnTo>
                  <a:lnTo>
                    <a:pt x="689267" y="341941"/>
                  </a:lnTo>
                  <a:lnTo>
                    <a:pt x="684696" y="341941"/>
                  </a:lnTo>
                  <a:lnTo>
                    <a:pt x="680092" y="341941"/>
                  </a:lnTo>
                  <a:lnTo>
                    <a:pt x="675521" y="341941"/>
                  </a:lnTo>
                  <a:lnTo>
                    <a:pt x="666346" y="341941"/>
                  </a:lnTo>
                  <a:cubicBezTo>
                    <a:pt x="665772" y="308692"/>
                    <a:pt x="659941" y="275746"/>
                    <a:pt x="649064" y="244321"/>
                  </a:cubicBezTo>
                  <a:lnTo>
                    <a:pt x="657739" y="241318"/>
                  </a:lnTo>
                  <a:lnTo>
                    <a:pt x="662076" y="239850"/>
                  </a:lnTo>
                  <a:lnTo>
                    <a:pt x="666413" y="238349"/>
                  </a:lnTo>
                  <a:lnTo>
                    <a:pt x="670750" y="236848"/>
                  </a:lnTo>
                  <a:lnTo>
                    <a:pt x="675087" y="235346"/>
                  </a:lnTo>
                  <a:lnTo>
                    <a:pt x="679425" y="233845"/>
                  </a:lnTo>
                  <a:lnTo>
                    <a:pt x="683762" y="232377"/>
                  </a:lnTo>
                  <a:cubicBezTo>
                    <a:pt x="683128" y="230542"/>
                    <a:pt x="682461" y="228707"/>
                    <a:pt x="681793" y="226872"/>
                  </a:cubicBezTo>
                  <a:cubicBezTo>
                    <a:pt x="681126" y="225037"/>
                    <a:pt x="680292" y="222835"/>
                    <a:pt x="679525" y="220800"/>
                  </a:cubicBezTo>
                  <a:lnTo>
                    <a:pt x="675254" y="222468"/>
                  </a:lnTo>
                  <a:lnTo>
                    <a:pt x="675254" y="222468"/>
                  </a:lnTo>
                  <a:lnTo>
                    <a:pt x="666680" y="225805"/>
                  </a:lnTo>
                  <a:lnTo>
                    <a:pt x="662376" y="227439"/>
                  </a:lnTo>
                  <a:lnTo>
                    <a:pt x="658106" y="229108"/>
                  </a:lnTo>
                  <a:lnTo>
                    <a:pt x="653835" y="230742"/>
                  </a:lnTo>
                  <a:lnTo>
                    <a:pt x="653835" y="230742"/>
                  </a:lnTo>
                  <a:lnTo>
                    <a:pt x="645261" y="234079"/>
                  </a:lnTo>
                  <a:lnTo>
                    <a:pt x="632416" y="239016"/>
                  </a:lnTo>
                  <a:lnTo>
                    <a:pt x="619571" y="243954"/>
                  </a:lnTo>
                  <a:lnTo>
                    <a:pt x="606793" y="249392"/>
                  </a:lnTo>
                  <a:cubicBezTo>
                    <a:pt x="596358" y="222415"/>
                    <a:pt x="581718" y="197259"/>
                    <a:pt x="563422" y="174859"/>
                  </a:cubicBezTo>
                  <a:lnTo>
                    <a:pt x="574098" y="166185"/>
                  </a:lnTo>
                  <a:lnTo>
                    <a:pt x="584807" y="157544"/>
                  </a:lnTo>
                  <a:lnTo>
                    <a:pt x="595483" y="148903"/>
                  </a:lnTo>
                  <a:lnTo>
                    <a:pt x="602623" y="143098"/>
                  </a:lnTo>
                  <a:lnTo>
                    <a:pt x="606193" y="140229"/>
                  </a:lnTo>
                  <a:lnTo>
                    <a:pt x="609763" y="137326"/>
                  </a:lnTo>
                  <a:lnTo>
                    <a:pt x="613333" y="134457"/>
                  </a:lnTo>
                  <a:lnTo>
                    <a:pt x="616902" y="131554"/>
                  </a:lnTo>
                  <a:lnTo>
                    <a:pt x="620439" y="128685"/>
                  </a:lnTo>
                  <a:lnTo>
                    <a:pt x="624009" y="125782"/>
                  </a:lnTo>
                  <a:cubicBezTo>
                    <a:pt x="622774" y="124281"/>
                    <a:pt x="621540" y="122746"/>
                    <a:pt x="620272" y="121245"/>
                  </a:cubicBezTo>
                  <a:cubicBezTo>
                    <a:pt x="619004" y="119744"/>
                    <a:pt x="617503" y="117909"/>
                    <a:pt x="616068" y="116341"/>
                  </a:cubicBezTo>
                  <a:lnTo>
                    <a:pt x="612732" y="119377"/>
                  </a:lnTo>
                  <a:lnTo>
                    <a:pt x="609396" y="122379"/>
                  </a:lnTo>
                  <a:lnTo>
                    <a:pt x="606060" y="125382"/>
                  </a:lnTo>
                  <a:lnTo>
                    <a:pt x="602723" y="128418"/>
                  </a:lnTo>
                  <a:lnTo>
                    <a:pt x="599387" y="131421"/>
                  </a:lnTo>
                  <a:lnTo>
                    <a:pt x="596051" y="134423"/>
                  </a:lnTo>
                  <a:lnTo>
                    <a:pt x="589111" y="140429"/>
                  </a:lnTo>
                  <a:lnTo>
                    <a:pt x="578702" y="149470"/>
                  </a:lnTo>
                  <a:lnTo>
                    <a:pt x="568326" y="158478"/>
                  </a:lnTo>
                  <a:lnTo>
                    <a:pt x="558017" y="167519"/>
                  </a:lnTo>
                  <a:cubicBezTo>
                    <a:pt x="538746" y="145713"/>
                    <a:pt x="516163" y="127077"/>
                    <a:pt x="491091" y="112304"/>
                  </a:cubicBezTo>
                  <a:lnTo>
                    <a:pt x="498130" y="100527"/>
                  </a:lnTo>
                  <a:lnTo>
                    <a:pt x="505203" y="88749"/>
                  </a:lnTo>
                  <a:lnTo>
                    <a:pt x="512276" y="76939"/>
                  </a:lnTo>
                  <a:lnTo>
                    <a:pt x="517014" y="69099"/>
                  </a:lnTo>
                  <a:lnTo>
                    <a:pt x="519382" y="65162"/>
                  </a:lnTo>
                  <a:lnTo>
                    <a:pt x="521751" y="61225"/>
                  </a:lnTo>
                  <a:lnTo>
                    <a:pt x="524120" y="57288"/>
                  </a:lnTo>
                  <a:lnTo>
                    <a:pt x="526489" y="53351"/>
                  </a:lnTo>
                  <a:lnTo>
                    <a:pt x="528824" y="49414"/>
                  </a:lnTo>
                  <a:lnTo>
                    <a:pt x="531193" y="45478"/>
                  </a:lnTo>
                  <a:lnTo>
                    <a:pt x="526122" y="42508"/>
                  </a:lnTo>
                  <a:cubicBezTo>
                    <a:pt x="524287" y="41407"/>
                    <a:pt x="522419" y="40373"/>
                    <a:pt x="520517" y="39172"/>
                  </a:cubicBezTo>
                  <a:lnTo>
                    <a:pt x="520517" y="39172"/>
                  </a:lnTo>
                  <a:lnTo>
                    <a:pt x="518315" y="43176"/>
                  </a:lnTo>
                  <a:lnTo>
                    <a:pt x="513844" y="51216"/>
                  </a:lnTo>
                  <a:lnTo>
                    <a:pt x="511642" y="55220"/>
                  </a:lnTo>
                  <a:lnTo>
                    <a:pt x="509440" y="59190"/>
                  </a:lnTo>
                  <a:lnTo>
                    <a:pt x="507205" y="63193"/>
                  </a:lnTo>
                  <a:lnTo>
                    <a:pt x="502734" y="71234"/>
                  </a:lnTo>
                  <a:lnTo>
                    <a:pt x="496062" y="83278"/>
                  </a:lnTo>
                  <a:lnTo>
                    <a:pt x="489389" y="95322"/>
                  </a:lnTo>
                  <a:lnTo>
                    <a:pt x="482717" y="107333"/>
                  </a:lnTo>
                  <a:lnTo>
                    <a:pt x="478846" y="105231"/>
                  </a:lnTo>
                  <a:lnTo>
                    <a:pt x="475677" y="103596"/>
                  </a:lnTo>
                  <a:lnTo>
                    <a:pt x="472107" y="101761"/>
                  </a:lnTo>
                  <a:cubicBezTo>
                    <a:pt x="470906" y="101127"/>
                    <a:pt x="469705" y="100560"/>
                    <a:pt x="468504" y="99993"/>
                  </a:cubicBezTo>
                  <a:lnTo>
                    <a:pt x="465168" y="98391"/>
                  </a:lnTo>
                  <a:lnTo>
                    <a:pt x="458829" y="95555"/>
                  </a:lnTo>
                  <a:lnTo>
                    <a:pt x="455159" y="93987"/>
                  </a:lnTo>
                  <a:lnTo>
                    <a:pt x="451422" y="92486"/>
                  </a:lnTo>
                  <a:lnTo>
                    <a:pt x="449287" y="91652"/>
                  </a:lnTo>
                  <a:lnTo>
                    <a:pt x="446851" y="90718"/>
                  </a:lnTo>
                  <a:lnTo>
                    <a:pt x="444082" y="89717"/>
                  </a:lnTo>
                  <a:cubicBezTo>
                    <a:pt x="440746" y="88416"/>
                    <a:pt x="437109" y="87248"/>
                    <a:pt x="433573" y="86114"/>
                  </a:cubicBezTo>
                  <a:lnTo>
                    <a:pt x="431037" y="85313"/>
                  </a:lnTo>
                  <a:lnTo>
                    <a:pt x="429269" y="84779"/>
                  </a:lnTo>
                  <a:lnTo>
                    <a:pt x="427334" y="84212"/>
                  </a:lnTo>
                  <a:cubicBezTo>
                    <a:pt x="426400" y="83912"/>
                    <a:pt x="425499" y="83645"/>
                    <a:pt x="424531" y="83411"/>
                  </a:cubicBezTo>
                  <a:lnTo>
                    <a:pt x="421462" y="82544"/>
                  </a:lnTo>
                  <a:lnTo>
                    <a:pt x="419961" y="82277"/>
                  </a:lnTo>
                  <a:lnTo>
                    <a:pt x="416358" y="81376"/>
                  </a:lnTo>
                  <a:lnTo>
                    <a:pt x="415957" y="81376"/>
                  </a:lnTo>
                  <a:lnTo>
                    <a:pt x="412621" y="80542"/>
                  </a:lnTo>
                  <a:lnTo>
                    <a:pt x="408217" y="79541"/>
                  </a:lnTo>
                  <a:lnTo>
                    <a:pt x="404881" y="78874"/>
                  </a:lnTo>
                  <a:lnTo>
                    <a:pt x="401811" y="78273"/>
                  </a:lnTo>
                  <a:lnTo>
                    <a:pt x="404380" y="64928"/>
                  </a:lnTo>
                  <a:lnTo>
                    <a:pt x="407016" y="51416"/>
                  </a:lnTo>
                  <a:lnTo>
                    <a:pt x="409652" y="38071"/>
                  </a:lnTo>
                  <a:lnTo>
                    <a:pt x="411386" y="29063"/>
                  </a:lnTo>
                  <a:lnTo>
                    <a:pt x="412321" y="24559"/>
                  </a:lnTo>
                  <a:lnTo>
                    <a:pt x="413221" y="20055"/>
                  </a:lnTo>
                  <a:lnTo>
                    <a:pt x="414156" y="15551"/>
                  </a:lnTo>
                  <a:lnTo>
                    <a:pt x="415057" y="11047"/>
                  </a:lnTo>
                  <a:lnTo>
                    <a:pt x="415991" y="6543"/>
                  </a:lnTo>
                  <a:lnTo>
                    <a:pt x="416858" y="2039"/>
                  </a:lnTo>
                  <a:lnTo>
                    <a:pt x="411086" y="1005"/>
                  </a:lnTo>
                  <a:cubicBezTo>
                    <a:pt x="408951" y="604"/>
                    <a:pt x="406849" y="271"/>
                    <a:pt x="404714" y="-63"/>
                  </a:cubicBezTo>
                  <a:lnTo>
                    <a:pt x="404013" y="4475"/>
                  </a:lnTo>
                  <a:lnTo>
                    <a:pt x="403279" y="9012"/>
                  </a:lnTo>
                  <a:lnTo>
                    <a:pt x="402579" y="13549"/>
                  </a:lnTo>
                  <a:lnTo>
                    <a:pt x="401845" y="18053"/>
                  </a:lnTo>
                  <a:lnTo>
                    <a:pt x="401144" y="22591"/>
                  </a:lnTo>
                  <a:lnTo>
                    <a:pt x="400210" y="27128"/>
                  </a:lnTo>
                  <a:lnTo>
                    <a:pt x="398775" y="36169"/>
                  </a:lnTo>
                  <a:cubicBezTo>
                    <a:pt x="366013" y="31051"/>
                    <a:pt x="332650" y="31051"/>
                    <a:pt x="299887" y="36169"/>
                  </a:cubicBezTo>
                  <a:lnTo>
                    <a:pt x="298453" y="27128"/>
                  </a:lnTo>
                  <a:lnTo>
                    <a:pt x="297752" y="22591"/>
                  </a:lnTo>
                  <a:lnTo>
                    <a:pt x="297018" y="18053"/>
                  </a:lnTo>
                  <a:lnTo>
                    <a:pt x="296284" y="13516"/>
                  </a:lnTo>
                  <a:lnTo>
                    <a:pt x="295584" y="8979"/>
                  </a:lnTo>
                  <a:lnTo>
                    <a:pt x="294883" y="4475"/>
                  </a:lnTo>
                  <a:lnTo>
                    <a:pt x="294149" y="-63"/>
                  </a:lnTo>
                  <a:lnTo>
                    <a:pt x="288377" y="838"/>
                  </a:lnTo>
                  <a:lnTo>
                    <a:pt x="288377" y="838"/>
                  </a:lnTo>
                  <a:lnTo>
                    <a:pt x="282038" y="2006"/>
                  </a:lnTo>
                  <a:lnTo>
                    <a:pt x="282906" y="6510"/>
                  </a:lnTo>
                  <a:lnTo>
                    <a:pt x="283807" y="11014"/>
                  </a:lnTo>
                  <a:lnTo>
                    <a:pt x="284707" y="15518"/>
                  </a:lnTo>
                  <a:lnTo>
                    <a:pt x="285608" y="20022"/>
                  </a:lnTo>
                  <a:lnTo>
                    <a:pt x="286542" y="24526"/>
                  </a:lnTo>
                  <a:lnTo>
                    <a:pt x="287410" y="29030"/>
                  </a:lnTo>
                  <a:lnTo>
                    <a:pt x="289145" y="38038"/>
                  </a:lnTo>
                  <a:cubicBezTo>
                    <a:pt x="256652" y="44330"/>
                    <a:pt x="225358" y="55723"/>
                    <a:pt x="196429" y="71801"/>
                  </a:cubicBezTo>
                  <a:lnTo>
                    <a:pt x="191992" y="63761"/>
                  </a:lnTo>
                  <a:lnTo>
                    <a:pt x="191992" y="63761"/>
                  </a:lnTo>
                  <a:lnTo>
                    <a:pt x="189756" y="59757"/>
                  </a:lnTo>
                  <a:lnTo>
                    <a:pt x="187521" y="55753"/>
                  </a:lnTo>
                  <a:lnTo>
                    <a:pt x="185286" y="51717"/>
                  </a:lnTo>
                  <a:lnTo>
                    <a:pt x="182917" y="47713"/>
                  </a:lnTo>
                  <a:lnTo>
                    <a:pt x="180715" y="43676"/>
                  </a:lnTo>
                  <a:lnTo>
                    <a:pt x="180715" y="43676"/>
                  </a:lnTo>
                  <a:lnTo>
                    <a:pt x="178480" y="39639"/>
                  </a:lnTo>
                  <a:lnTo>
                    <a:pt x="173375" y="42542"/>
                  </a:lnTo>
                  <a:lnTo>
                    <a:pt x="167870" y="45878"/>
                  </a:lnTo>
                  <a:cubicBezTo>
                    <a:pt x="132495" y="67237"/>
                    <a:pt x="101111" y="94591"/>
                    <a:pt x="75121" y="126717"/>
                  </a:cubicBezTo>
                  <a:cubicBezTo>
                    <a:pt x="73153" y="129152"/>
                    <a:pt x="71218" y="131621"/>
                    <a:pt x="69283" y="134123"/>
                  </a:cubicBezTo>
                  <a:cubicBezTo>
                    <a:pt x="70707" y="134747"/>
                    <a:pt x="72108" y="135448"/>
                    <a:pt x="73486" y="136225"/>
                  </a:cubicBezTo>
                  <a:cubicBezTo>
                    <a:pt x="74828" y="136966"/>
                    <a:pt x="76119" y="137790"/>
                    <a:pt x="77356" y="138694"/>
                  </a:cubicBezTo>
                  <a:cubicBezTo>
                    <a:pt x="78614" y="139565"/>
                    <a:pt x="79819" y="140512"/>
                    <a:pt x="80960" y="141530"/>
                  </a:cubicBezTo>
                  <a:cubicBezTo>
                    <a:pt x="82131" y="142581"/>
                    <a:pt x="83245" y="143695"/>
                    <a:pt x="84296" y="144866"/>
                  </a:cubicBezTo>
                  <a:cubicBezTo>
                    <a:pt x="85364" y="146000"/>
                    <a:pt x="86364" y="147201"/>
                    <a:pt x="87332" y="148436"/>
                  </a:cubicBezTo>
                  <a:cubicBezTo>
                    <a:pt x="88320" y="149717"/>
                    <a:pt x="89234" y="151055"/>
                    <a:pt x="90068" y="152439"/>
                  </a:cubicBezTo>
                  <a:cubicBezTo>
                    <a:pt x="90401" y="152940"/>
                    <a:pt x="90702" y="153440"/>
                    <a:pt x="91002" y="153974"/>
                  </a:cubicBezTo>
                  <a:cubicBezTo>
                    <a:pt x="91302" y="154508"/>
                    <a:pt x="91369" y="154641"/>
                    <a:pt x="91536" y="154975"/>
                  </a:cubicBezTo>
                  <a:lnTo>
                    <a:pt x="92136" y="156143"/>
                  </a:lnTo>
                  <a:cubicBezTo>
                    <a:pt x="92226" y="156376"/>
                    <a:pt x="92340" y="156596"/>
                    <a:pt x="92470" y="156810"/>
                  </a:cubicBezTo>
                  <a:lnTo>
                    <a:pt x="92670" y="157310"/>
                  </a:lnTo>
                  <a:lnTo>
                    <a:pt x="92670" y="157310"/>
                  </a:lnTo>
                  <a:lnTo>
                    <a:pt x="92670" y="157477"/>
                  </a:lnTo>
                  <a:lnTo>
                    <a:pt x="92670" y="157477"/>
                  </a:lnTo>
                  <a:lnTo>
                    <a:pt x="92870" y="158011"/>
                  </a:lnTo>
                  <a:cubicBezTo>
                    <a:pt x="92870" y="158011"/>
                    <a:pt x="92870" y="158011"/>
                    <a:pt x="92870" y="158245"/>
                  </a:cubicBezTo>
                  <a:lnTo>
                    <a:pt x="92870" y="158245"/>
                  </a:lnTo>
                  <a:cubicBezTo>
                    <a:pt x="93137" y="158878"/>
                    <a:pt x="93404" y="159512"/>
                    <a:pt x="93638" y="160180"/>
                  </a:cubicBezTo>
                  <a:lnTo>
                    <a:pt x="94205" y="161714"/>
                  </a:lnTo>
                  <a:lnTo>
                    <a:pt x="94205" y="161714"/>
                  </a:lnTo>
                  <a:lnTo>
                    <a:pt x="94205" y="161714"/>
                  </a:lnTo>
                  <a:cubicBezTo>
                    <a:pt x="94371" y="162248"/>
                    <a:pt x="94538" y="162782"/>
                    <a:pt x="94672" y="163349"/>
                  </a:cubicBezTo>
                  <a:lnTo>
                    <a:pt x="94672" y="163649"/>
                  </a:lnTo>
                  <a:cubicBezTo>
                    <a:pt x="94672" y="164050"/>
                    <a:pt x="94905" y="164483"/>
                    <a:pt x="95005" y="164917"/>
                  </a:cubicBezTo>
                  <a:lnTo>
                    <a:pt x="95206" y="165718"/>
                  </a:lnTo>
                  <a:lnTo>
                    <a:pt x="95406" y="166652"/>
                  </a:lnTo>
                  <a:cubicBezTo>
                    <a:pt x="95406" y="166919"/>
                    <a:pt x="95406" y="167186"/>
                    <a:pt x="95573" y="167453"/>
                  </a:cubicBezTo>
                  <a:cubicBezTo>
                    <a:pt x="95739" y="167720"/>
                    <a:pt x="95573" y="167953"/>
                    <a:pt x="95573" y="168187"/>
                  </a:cubicBezTo>
                  <a:lnTo>
                    <a:pt x="95773" y="169488"/>
                  </a:lnTo>
                  <a:lnTo>
                    <a:pt x="95773" y="169488"/>
                  </a:lnTo>
                  <a:cubicBezTo>
                    <a:pt x="95773" y="169955"/>
                    <a:pt x="95773" y="170422"/>
                    <a:pt x="95940" y="170822"/>
                  </a:cubicBezTo>
                  <a:cubicBezTo>
                    <a:pt x="96106" y="171223"/>
                    <a:pt x="95940" y="171423"/>
                    <a:pt x="95940" y="171757"/>
                  </a:cubicBezTo>
                  <a:lnTo>
                    <a:pt x="95940" y="173425"/>
                  </a:lnTo>
                  <a:lnTo>
                    <a:pt x="95940" y="177495"/>
                  </a:lnTo>
                  <a:cubicBezTo>
                    <a:pt x="95973" y="178005"/>
                    <a:pt x="95973" y="178519"/>
                    <a:pt x="95940" y="179030"/>
                  </a:cubicBezTo>
                  <a:lnTo>
                    <a:pt x="95940" y="179030"/>
                  </a:lnTo>
                  <a:cubicBezTo>
                    <a:pt x="95940" y="179931"/>
                    <a:pt x="95940" y="180931"/>
                    <a:pt x="95673" y="181866"/>
                  </a:cubicBezTo>
                  <a:cubicBezTo>
                    <a:pt x="95406" y="182800"/>
                    <a:pt x="95673" y="182833"/>
                    <a:pt x="95439" y="183333"/>
                  </a:cubicBezTo>
                  <a:lnTo>
                    <a:pt x="95439" y="183333"/>
                  </a:lnTo>
                  <a:cubicBezTo>
                    <a:pt x="95433" y="183457"/>
                    <a:pt x="95433" y="183577"/>
                    <a:pt x="95439" y="183700"/>
                  </a:cubicBezTo>
                  <a:lnTo>
                    <a:pt x="95439" y="183700"/>
                  </a:lnTo>
                  <a:cubicBezTo>
                    <a:pt x="95456" y="183901"/>
                    <a:pt x="95456" y="184101"/>
                    <a:pt x="95439" y="184301"/>
                  </a:cubicBezTo>
                  <a:lnTo>
                    <a:pt x="95439" y="184468"/>
                  </a:lnTo>
                  <a:lnTo>
                    <a:pt x="95439" y="184935"/>
                  </a:lnTo>
                  <a:cubicBezTo>
                    <a:pt x="95439" y="184935"/>
                    <a:pt x="95439" y="184935"/>
                    <a:pt x="95439" y="185102"/>
                  </a:cubicBezTo>
                  <a:cubicBezTo>
                    <a:pt x="95439" y="185269"/>
                    <a:pt x="95439" y="185569"/>
                    <a:pt x="95439" y="185769"/>
                  </a:cubicBezTo>
                  <a:lnTo>
                    <a:pt x="95439" y="185769"/>
                  </a:lnTo>
                  <a:cubicBezTo>
                    <a:pt x="95459" y="185979"/>
                    <a:pt x="95459" y="186193"/>
                    <a:pt x="95439" y="186403"/>
                  </a:cubicBezTo>
                  <a:cubicBezTo>
                    <a:pt x="95439" y="186603"/>
                    <a:pt x="95439" y="186837"/>
                    <a:pt x="95272" y="187037"/>
                  </a:cubicBezTo>
                  <a:cubicBezTo>
                    <a:pt x="95106" y="187237"/>
                    <a:pt x="95272" y="187270"/>
                    <a:pt x="95272" y="187370"/>
                  </a:cubicBezTo>
                  <a:lnTo>
                    <a:pt x="95072" y="188071"/>
                  </a:lnTo>
                  <a:cubicBezTo>
                    <a:pt x="94905" y="188672"/>
                    <a:pt x="94739" y="189272"/>
                    <a:pt x="94538" y="189839"/>
                  </a:cubicBezTo>
                  <a:lnTo>
                    <a:pt x="94538" y="190206"/>
                  </a:lnTo>
                  <a:cubicBezTo>
                    <a:pt x="94538" y="190440"/>
                    <a:pt x="94538" y="190673"/>
                    <a:pt x="94305" y="190874"/>
                  </a:cubicBezTo>
                  <a:cubicBezTo>
                    <a:pt x="94038" y="191608"/>
                    <a:pt x="93771" y="192308"/>
                    <a:pt x="93471" y="193009"/>
                  </a:cubicBezTo>
                  <a:lnTo>
                    <a:pt x="93271" y="193509"/>
                  </a:lnTo>
                  <a:lnTo>
                    <a:pt x="93271" y="193509"/>
                  </a:lnTo>
                  <a:cubicBezTo>
                    <a:pt x="92600" y="195161"/>
                    <a:pt x="91819" y="196765"/>
                    <a:pt x="90935" y="198313"/>
                  </a:cubicBezTo>
                  <a:cubicBezTo>
                    <a:pt x="90668" y="198747"/>
                    <a:pt x="90435" y="199181"/>
                    <a:pt x="90168" y="199581"/>
                  </a:cubicBezTo>
                  <a:lnTo>
                    <a:pt x="89467" y="200716"/>
                  </a:lnTo>
                  <a:cubicBezTo>
                    <a:pt x="89000" y="201416"/>
                    <a:pt x="88533" y="202084"/>
                    <a:pt x="88033" y="202751"/>
                  </a:cubicBezTo>
                  <a:lnTo>
                    <a:pt x="87399" y="203618"/>
                  </a:lnTo>
                  <a:cubicBezTo>
                    <a:pt x="87165" y="203885"/>
                    <a:pt x="86865" y="204319"/>
                    <a:pt x="86565" y="204652"/>
                  </a:cubicBezTo>
                  <a:lnTo>
                    <a:pt x="86565" y="204652"/>
                  </a:lnTo>
                  <a:lnTo>
                    <a:pt x="85797" y="205553"/>
                  </a:lnTo>
                  <a:lnTo>
                    <a:pt x="84896" y="206587"/>
                  </a:lnTo>
                  <a:lnTo>
                    <a:pt x="83962" y="207555"/>
                  </a:lnTo>
                  <a:lnTo>
                    <a:pt x="83629" y="207922"/>
                  </a:lnTo>
                  <a:lnTo>
                    <a:pt x="83262" y="208289"/>
                  </a:lnTo>
                  <a:lnTo>
                    <a:pt x="83262" y="208289"/>
                  </a:lnTo>
                  <a:cubicBezTo>
                    <a:pt x="82961" y="208589"/>
                    <a:pt x="82661" y="208856"/>
                    <a:pt x="82361" y="209190"/>
                  </a:cubicBezTo>
                  <a:cubicBezTo>
                    <a:pt x="81904" y="209657"/>
                    <a:pt x="81413" y="210094"/>
                    <a:pt x="80893" y="210491"/>
                  </a:cubicBezTo>
                  <a:lnTo>
                    <a:pt x="80092" y="211158"/>
                  </a:lnTo>
                  <a:lnTo>
                    <a:pt x="80092" y="211158"/>
                  </a:lnTo>
                  <a:lnTo>
                    <a:pt x="80092" y="211158"/>
                  </a:lnTo>
                  <a:lnTo>
                    <a:pt x="79859" y="211158"/>
                  </a:lnTo>
                  <a:lnTo>
                    <a:pt x="79158" y="211725"/>
                  </a:lnTo>
                  <a:cubicBezTo>
                    <a:pt x="78891" y="211725"/>
                    <a:pt x="78524" y="212193"/>
                    <a:pt x="78224" y="212426"/>
                  </a:cubicBezTo>
                  <a:lnTo>
                    <a:pt x="77423" y="212993"/>
                  </a:lnTo>
                  <a:lnTo>
                    <a:pt x="76956" y="213293"/>
                  </a:lnTo>
                  <a:lnTo>
                    <a:pt x="76489" y="213627"/>
                  </a:lnTo>
                  <a:lnTo>
                    <a:pt x="75822" y="214061"/>
                  </a:lnTo>
                  <a:lnTo>
                    <a:pt x="75421" y="214328"/>
                  </a:lnTo>
                  <a:lnTo>
                    <a:pt x="74454" y="214895"/>
                  </a:lnTo>
                  <a:lnTo>
                    <a:pt x="73453" y="215462"/>
                  </a:lnTo>
                  <a:lnTo>
                    <a:pt x="73086" y="215662"/>
                  </a:lnTo>
                  <a:lnTo>
                    <a:pt x="71985" y="216263"/>
                  </a:lnTo>
                  <a:lnTo>
                    <a:pt x="70617" y="216930"/>
                  </a:lnTo>
                  <a:lnTo>
                    <a:pt x="69716" y="217330"/>
                  </a:lnTo>
                  <a:lnTo>
                    <a:pt x="69516" y="217330"/>
                  </a:lnTo>
                  <a:lnTo>
                    <a:pt x="69316" y="217330"/>
                  </a:lnTo>
                  <a:lnTo>
                    <a:pt x="69316" y="217330"/>
                  </a:lnTo>
                  <a:lnTo>
                    <a:pt x="69316" y="217330"/>
                  </a:lnTo>
                  <a:lnTo>
                    <a:pt x="68115" y="217797"/>
                  </a:lnTo>
                  <a:lnTo>
                    <a:pt x="66714" y="218331"/>
                  </a:lnTo>
                  <a:lnTo>
                    <a:pt x="65713" y="218665"/>
                  </a:lnTo>
                  <a:lnTo>
                    <a:pt x="65446" y="218665"/>
                  </a:lnTo>
                  <a:lnTo>
                    <a:pt x="65179" y="218665"/>
                  </a:lnTo>
                  <a:lnTo>
                    <a:pt x="63811" y="219065"/>
                  </a:lnTo>
                  <a:cubicBezTo>
                    <a:pt x="62810" y="219366"/>
                    <a:pt x="61809" y="219599"/>
                    <a:pt x="60842" y="219799"/>
                  </a:cubicBezTo>
                  <a:lnTo>
                    <a:pt x="60842" y="219799"/>
                  </a:lnTo>
                  <a:lnTo>
                    <a:pt x="59340" y="220066"/>
                  </a:lnTo>
                  <a:cubicBezTo>
                    <a:pt x="58940" y="220066"/>
                    <a:pt x="58506" y="220066"/>
                    <a:pt x="58106" y="220266"/>
                  </a:cubicBezTo>
                  <a:lnTo>
                    <a:pt x="58106" y="220266"/>
                  </a:lnTo>
                  <a:lnTo>
                    <a:pt x="57005" y="220567"/>
                  </a:lnTo>
                  <a:lnTo>
                    <a:pt x="57005" y="220567"/>
                  </a:lnTo>
                  <a:lnTo>
                    <a:pt x="55871" y="220567"/>
                  </a:lnTo>
                  <a:lnTo>
                    <a:pt x="53602" y="220567"/>
                  </a:lnTo>
                  <a:lnTo>
                    <a:pt x="50266" y="220567"/>
                  </a:lnTo>
                  <a:cubicBezTo>
                    <a:pt x="48661" y="220540"/>
                    <a:pt x="47056" y="220427"/>
                    <a:pt x="45461" y="220233"/>
                  </a:cubicBezTo>
                  <a:cubicBezTo>
                    <a:pt x="42369" y="219843"/>
                    <a:pt x="39329" y="219125"/>
                    <a:pt x="36387" y="218098"/>
                  </a:cubicBezTo>
                  <a:cubicBezTo>
                    <a:pt x="34952" y="217597"/>
                    <a:pt x="33517" y="217030"/>
                    <a:pt x="32150" y="216396"/>
                  </a:cubicBezTo>
                  <a:cubicBezTo>
                    <a:pt x="30782" y="215762"/>
                    <a:pt x="29380" y="215028"/>
                    <a:pt x="28046" y="214228"/>
                  </a:cubicBezTo>
                  <a:cubicBezTo>
                    <a:pt x="26705" y="213454"/>
                    <a:pt x="25410" y="212596"/>
                    <a:pt x="24176" y="211659"/>
                  </a:cubicBezTo>
                  <a:cubicBezTo>
                    <a:pt x="22941" y="214561"/>
                    <a:pt x="21774" y="217497"/>
                    <a:pt x="20673" y="220433"/>
                  </a:cubicBezTo>
                  <a:cubicBezTo>
                    <a:pt x="21941" y="221301"/>
                    <a:pt x="23275" y="222101"/>
                    <a:pt x="24643" y="222869"/>
                  </a:cubicBezTo>
                  <a:cubicBezTo>
                    <a:pt x="26011" y="223636"/>
                    <a:pt x="27379" y="224303"/>
                    <a:pt x="28747" y="224937"/>
                  </a:cubicBezTo>
                  <a:cubicBezTo>
                    <a:pt x="30115" y="225571"/>
                    <a:pt x="31549" y="226138"/>
                    <a:pt x="33017" y="226639"/>
                  </a:cubicBezTo>
                  <a:cubicBezTo>
                    <a:pt x="34485" y="227139"/>
                    <a:pt x="35920" y="227606"/>
                    <a:pt x="37421" y="228007"/>
                  </a:cubicBezTo>
                  <a:cubicBezTo>
                    <a:pt x="18184" y="278752"/>
                    <a:pt x="11488" y="333394"/>
                    <a:pt x="17904" y="387282"/>
                  </a:cubicBezTo>
                  <a:cubicBezTo>
                    <a:pt x="16402" y="387448"/>
                    <a:pt x="14868" y="387682"/>
                    <a:pt x="13333" y="387982"/>
                  </a:cubicBezTo>
                  <a:cubicBezTo>
                    <a:pt x="11798" y="388282"/>
                    <a:pt x="10297" y="388583"/>
                    <a:pt x="8829" y="388883"/>
                  </a:cubicBezTo>
                  <a:cubicBezTo>
                    <a:pt x="7361" y="389183"/>
                    <a:pt x="5826" y="389684"/>
                    <a:pt x="4358" y="390117"/>
                  </a:cubicBezTo>
                  <a:cubicBezTo>
                    <a:pt x="2890" y="390551"/>
                    <a:pt x="1389" y="391085"/>
                    <a:pt x="-79" y="391652"/>
                  </a:cubicBezTo>
                  <a:cubicBezTo>
                    <a:pt x="321" y="394788"/>
                    <a:pt x="755" y="397891"/>
                    <a:pt x="1222" y="400994"/>
                  </a:cubicBezTo>
                  <a:cubicBezTo>
                    <a:pt x="2657" y="400393"/>
                    <a:pt x="4125" y="399859"/>
                    <a:pt x="5626" y="399359"/>
                  </a:cubicBezTo>
                  <a:cubicBezTo>
                    <a:pt x="7127" y="398858"/>
                    <a:pt x="8562" y="398425"/>
                    <a:pt x="10063" y="398024"/>
                  </a:cubicBezTo>
                  <a:cubicBezTo>
                    <a:pt x="11565" y="397624"/>
                    <a:pt x="13033" y="397324"/>
                    <a:pt x="14534" y="397023"/>
                  </a:cubicBezTo>
                  <a:lnTo>
                    <a:pt x="14534" y="397023"/>
                  </a:lnTo>
                  <a:cubicBezTo>
                    <a:pt x="16035" y="396757"/>
                    <a:pt x="17537" y="396523"/>
                    <a:pt x="19071" y="396356"/>
                  </a:cubicBezTo>
                  <a:cubicBezTo>
                    <a:pt x="20606" y="396189"/>
                    <a:pt x="22107" y="396023"/>
                    <a:pt x="23675" y="395956"/>
                  </a:cubicBezTo>
                  <a:cubicBezTo>
                    <a:pt x="25243" y="395889"/>
                    <a:pt x="26178" y="395956"/>
                    <a:pt x="27445" y="395956"/>
                  </a:cubicBezTo>
                  <a:lnTo>
                    <a:pt x="29614" y="395956"/>
                  </a:lnTo>
                  <a:lnTo>
                    <a:pt x="31049" y="395956"/>
                  </a:lnTo>
                  <a:lnTo>
                    <a:pt x="32483" y="395956"/>
                  </a:lnTo>
                  <a:lnTo>
                    <a:pt x="33517" y="395956"/>
                  </a:lnTo>
                  <a:lnTo>
                    <a:pt x="33517" y="395956"/>
                  </a:lnTo>
                  <a:lnTo>
                    <a:pt x="34652" y="395956"/>
                  </a:lnTo>
                  <a:lnTo>
                    <a:pt x="36954" y="396256"/>
                  </a:lnTo>
                  <a:lnTo>
                    <a:pt x="36954" y="396256"/>
                  </a:lnTo>
                  <a:lnTo>
                    <a:pt x="38989" y="396590"/>
                  </a:lnTo>
                  <a:lnTo>
                    <a:pt x="38989" y="396590"/>
                  </a:lnTo>
                  <a:lnTo>
                    <a:pt x="39323" y="396590"/>
                  </a:lnTo>
                  <a:lnTo>
                    <a:pt x="39656" y="396590"/>
                  </a:lnTo>
                  <a:lnTo>
                    <a:pt x="39656" y="396590"/>
                  </a:lnTo>
                  <a:lnTo>
                    <a:pt x="40190" y="396590"/>
                  </a:lnTo>
                  <a:lnTo>
                    <a:pt x="40457" y="396590"/>
                  </a:lnTo>
                  <a:lnTo>
                    <a:pt x="40824" y="396590"/>
                  </a:lnTo>
                  <a:lnTo>
                    <a:pt x="42425" y="396923"/>
                  </a:lnTo>
                  <a:lnTo>
                    <a:pt x="43293" y="397157"/>
                  </a:lnTo>
                  <a:lnTo>
                    <a:pt x="44127" y="397357"/>
                  </a:lnTo>
                  <a:lnTo>
                    <a:pt x="46062" y="397891"/>
                  </a:lnTo>
                  <a:lnTo>
                    <a:pt x="47897" y="398458"/>
                  </a:lnTo>
                  <a:lnTo>
                    <a:pt x="49498" y="398992"/>
                  </a:lnTo>
                  <a:lnTo>
                    <a:pt x="49965" y="399159"/>
                  </a:lnTo>
                  <a:lnTo>
                    <a:pt x="50966" y="399526"/>
                  </a:lnTo>
                  <a:lnTo>
                    <a:pt x="51433" y="399726"/>
                  </a:lnTo>
                  <a:lnTo>
                    <a:pt x="51433" y="399726"/>
                  </a:lnTo>
                  <a:lnTo>
                    <a:pt x="53535" y="400560"/>
                  </a:lnTo>
                  <a:lnTo>
                    <a:pt x="53836" y="400560"/>
                  </a:lnTo>
                  <a:lnTo>
                    <a:pt x="54569" y="400894"/>
                  </a:lnTo>
                  <a:lnTo>
                    <a:pt x="55370" y="401261"/>
                  </a:lnTo>
                  <a:lnTo>
                    <a:pt x="55871" y="401461"/>
                  </a:lnTo>
                  <a:lnTo>
                    <a:pt x="56938" y="401994"/>
                  </a:lnTo>
                  <a:lnTo>
                    <a:pt x="57672" y="402362"/>
                  </a:lnTo>
                  <a:lnTo>
                    <a:pt x="58807" y="402929"/>
                  </a:lnTo>
                  <a:lnTo>
                    <a:pt x="59541" y="403362"/>
                  </a:lnTo>
                  <a:lnTo>
                    <a:pt x="59541" y="403362"/>
                  </a:lnTo>
                  <a:lnTo>
                    <a:pt x="60808" y="404063"/>
                  </a:lnTo>
                  <a:lnTo>
                    <a:pt x="60808" y="404063"/>
                  </a:lnTo>
                  <a:lnTo>
                    <a:pt x="61609" y="404530"/>
                  </a:lnTo>
                  <a:lnTo>
                    <a:pt x="62376" y="404997"/>
                  </a:lnTo>
                  <a:lnTo>
                    <a:pt x="63177" y="405498"/>
                  </a:lnTo>
                  <a:lnTo>
                    <a:pt x="63544" y="405731"/>
                  </a:lnTo>
                  <a:lnTo>
                    <a:pt x="64478" y="406298"/>
                  </a:lnTo>
                  <a:lnTo>
                    <a:pt x="64979" y="406665"/>
                  </a:lnTo>
                  <a:lnTo>
                    <a:pt x="65146" y="406665"/>
                  </a:lnTo>
                  <a:cubicBezTo>
                    <a:pt x="65746" y="407066"/>
                    <a:pt x="66313" y="407499"/>
                    <a:pt x="66880" y="407933"/>
                  </a:cubicBezTo>
                  <a:lnTo>
                    <a:pt x="66880" y="407933"/>
                  </a:lnTo>
                  <a:cubicBezTo>
                    <a:pt x="67448" y="408334"/>
                    <a:pt x="68015" y="408734"/>
                    <a:pt x="68549" y="409168"/>
                  </a:cubicBezTo>
                  <a:lnTo>
                    <a:pt x="70150" y="410469"/>
                  </a:lnTo>
                  <a:lnTo>
                    <a:pt x="70917" y="411069"/>
                  </a:lnTo>
                  <a:lnTo>
                    <a:pt x="71751" y="411803"/>
                  </a:lnTo>
                  <a:lnTo>
                    <a:pt x="73286" y="413205"/>
                  </a:lnTo>
                  <a:cubicBezTo>
                    <a:pt x="73610" y="413478"/>
                    <a:pt x="73913" y="413782"/>
                    <a:pt x="74187" y="414105"/>
                  </a:cubicBezTo>
                  <a:lnTo>
                    <a:pt x="74721" y="414639"/>
                  </a:lnTo>
                  <a:lnTo>
                    <a:pt x="75455" y="415373"/>
                  </a:lnTo>
                  <a:lnTo>
                    <a:pt x="76189" y="416107"/>
                  </a:lnTo>
                  <a:lnTo>
                    <a:pt x="76189" y="416107"/>
                  </a:lnTo>
                  <a:lnTo>
                    <a:pt x="77557" y="417608"/>
                  </a:lnTo>
                  <a:lnTo>
                    <a:pt x="78091" y="418242"/>
                  </a:lnTo>
                  <a:lnTo>
                    <a:pt x="78758" y="418976"/>
                  </a:lnTo>
                  <a:lnTo>
                    <a:pt x="78958" y="419243"/>
                  </a:lnTo>
                  <a:lnTo>
                    <a:pt x="79191" y="419510"/>
                  </a:lnTo>
                  <a:lnTo>
                    <a:pt x="79191" y="419510"/>
                  </a:lnTo>
                  <a:lnTo>
                    <a:pt x="80192" y="420745"/>
                  </a:lnTo>
                  <a:lnTo>
                    <a:pt x="80192" y="420945"/>
                  </a:lnTo>
                  <a:cubicBezTo>
                    <a:pt x="80526" y="421378"/>
                    <a:pt x="80859" y="421879"/>
                    <a:pt x="81193" y="422279"/>
                  </a:cubicBezTo>
                  <a:lnTo>
                    <a:pt x="81193" y="422279"/>
                  </a:lnTo>
                  <a:cubicBezTo>
                    <a:pt x="81390" y="422509"/>
                    <a:pt x="81567" y="422756"/>
                    <a:pt x="81727" y="423013"/>
                  </a:cubicBezTo>
                  <a:cubicBezTo>
                    <a:pt x="81727" y="423247"/>
                    <a:pt x="82261" y="423714"/>
                    <a:pt x="82494" y="424081"/>
                  </a:cubicBezTo>
                  <a:cubicBezTo>
                    <a:pt x="82728" y="424448"/>
                    <a:pt x="83162" y="425015"/>
                    <a:pt x="83462" y="425515"/>
                  </a:cubicBezTo>
                  <a:lnTo>
                    <a:pt x="84596" y="427284"/>
                  </a:lnTo>
                  <a:cubicBezTo>
                    <a:pt x="84596" y="427551"/>
                    <a:pt x="84963" y="427818"/>
                    <a:pt x="85130" y="428118"/>
                  </a:cubicBezTo>
                  <a:cubicBezTo>
                    <a:pt x="85630" y="428952"/>
                    <a:pt x="86131" y="429819"/>
                    <a:pt x="86598" y="430687"/>
                  </a:cubicBezTo>
                  <a:lnTo>
                    <a:pt x="86598" y="430687"/>
                  </a:lnTo>
                  <a:cubicBezTo>
                    <a:pt x="86762" y="430954"/>
                    <a:pt x="86908" y="431234"/>
                    <a:pt x="87032" y="431521"/>
                  </a:cubicBezTo>
                  <a:lnTo>
                    <a:pt x="87032" y="431521"/>
                  </a:lnTo>
                  <a:lnTo>
                    <a:pt x="87732" y="432889"/>
                  </a:lnTo>
                  <a:lnTo>
                    <a:pt x="87732" y="432889"/>
                  </a:lnTo>
                  <a:lnTo>
                    <a:pt x="88533" y="434557"/>
                  </a:lnTo>
                  <a:lnTo>
                    <a:pt x="88533" y="434557"/>
                  </a:lnTo>
                  <a:lnTo>
                    <a:pt x="88700" y="434957"/>
                  </a:lnTo>
                  <a:cubicBezTo>
                    <a:pt x="88700" y="435391"/>
                    <a:pt x="89067" y="435825"/>
                    <a:pt x="89267" y="436258"/>
                  </a:cubicBezTo>
                  <a:cubicBezTo>
                    <a:pt x="89734" y="437426"/>
                    <a:pt x="90201" y="438594"/>
                    <a:pt x="90635" y="439795"/>
                  </a:cubicBezTo>
                  <a:lnTo>
                    <a:pt x="91135" y="441163"/>
                  </a:lnTo>
                  <a:cubicBezTo>
                    <a:pt x="91135" y="441630"/>
                    <a:pt x="91436" y="442097"/>
                    <a:pt x="91569" y="442564"/>
                  </a:cubicBezTo>
                  <a:cubicBezTo>
                    <a:pt x="91719" y="442968"/>
                    <a:pt x="91839" y="443378"/>
                    <a:pt x="91936" y="443798"/>
                  </a:cubicBezTo>
                  <a:cubicBezTo>
                    <a:pt x="92236" y="444699"/>
                    <a:pt x="92470" y="445700"/>
                    <a:pt x="92737" y="446668"/>
                  </a:cubicBezTo>
                  <a:lnTo>
                    <a:pt x="92737" y="446668"/>
                  </a:lnTo>
                  <a:lnTo>
                    <a:pt x="92737" y="447335"/>
                  </a:lnTo>
                  <a:lnTo>
                    <a:pt x="92737" y="447602"/>
                  </a:lnTo>
                  <a:lnTo>
                    <a:pt x="92737" y="447602"/>
                  </a:lnTo>
                  <a:cubicBezTo>
                    <a:pt x="92737" y="447935"/>
                    <a:pt x="92737" y="448236"/>
                    <a:pt x="92970" y="448569"/>
                  </a:cubicBezTo>
                  <a:cubicBezTo>
                    <a:pt x="93204" y="448903"/>
                    <a:pt x="93204" y="449804"/>
                    <a:pt x="93337" y="450404"/>
                  </a:cubicBezTo>
                  <a:cubicBezTo>
                    <a:pt x="93321" y="450594"/>
                    <a:pt x="93321" y="450781"/>
                    <a:pt x="93337" y="450971"/>
                  </a:cubicBezTo>
                  <a:cubicBezTo>
                    <a:pt x="93337" y="451272"/>
                    <a:pt x="93337" y="451639"/>
                    <a:pt x="93504" y="451972"/>
                  </a:cubicBezTo>
                  <a:cubicBezTo>
                    <a:pt x="93491" y="452129"/>
                    <a:pt x="93491" y="452283"/>
                    <a:pt x="93504" y="452439"/>
                  </a:cubicBezTo>
                  <a:cubicBezTo>
                    <a:pt x="93504" y="452873"/>
                    <a:pt x="93504" y="453340"/>
                    <a:pt x="93504" y="453741"/>
                  </a:cubicBezTo>
                  <a:lnTo>
                    <a:pt x="93504" y="454074"/>
                  </a:lnTo>
                  <a:cubicBezTo>
                    <a:pt x="93504" y="454074"/>
                    <a:pt x="93504" y="454074"/>
                    <a:pt x="93504" y="454074"/>
                  </a:cubicBezTo>
                  <a:cubicBezTo>
                    <a:pt x="93504" y="454074"/>
                    <a:pt x="93504" y="454675"/>
                    <a:pt x="93504" y="454942"/>
                  </a:cubicBezTo>
                  <a:cubicBezTo>
                    <a:pt x="93504" y="455209"/>
                    <a:pt x="93504" y="455976"/>
                    <a:pt x="93504" y="456476"/>
                  </a:cubicBezTo>
                  <a:lnTo>
                    <a:pt x="93504" y="456743"/>
                  </a:lnTo>
                  <a:cubicBezTo>
                    <a:pt x="93504" y="457377"/>
                    <a:pt x="93504" y="458011"/>
                    <a:pt x="93504" y="458578"/>
                  </a:cubicBezTo>
                  <a:cubicBezTo>
                    <a:pt x="93487" y="458855"/>
                    <a:pt x="93487" y="459135"/>
                    <a:pt x="93504" y="459412"/>
                  </a:cubicBezTo>
                  <a:lnTo>
                    <a:pt x="93504" y="464917"/>
                  </a:lnTo>
                  <a:cubicBezTo>
                    <a:pt x="93537" y="465551"/>
                    <a:pt x="93537" y="466185"/>
                    <a:pt x="93504" y="466819"/>
                  </a:cubicBezTo>
                  <a:cubicBezTo>
                    <a:pt x="93521" y="467129"/>
                    <a:pt x="93521" y="467443"/>
                    <a:pt x="93504" y="467753"/>
                  </a:cubicBezTo>
                  <a:cubicBezTo>
                    <a:pt x="93484" y="468120"/>
                    <a:pt x="93484" y="468487"/>
                    <a:pt x="93504" y="468854"/>
                  </a:cubicBezTo>
                  <a:cubicBezTo>
                    <a:pt x="93481" y="469414"/>
                    <a:pt x="93427" y="469968"/>
                    <a:pt x="93337" y="470522"/>
                  </a:cubicBezTo>
                  <a:cubicBezTo>
                    <a:pt x="93337" y="471089"/>
                    <a:pt x="93337" y="471790"/>
                    <a:pt x="93104" y="472424"/>
                  </a:cubicBezTo>
                  <a:cubicBezTo>
                    <a:pt x="92870" y="473058"/>
                    <a:pt x="93104" y="473425"/>
                    <a:pt x="92870" y="473892"/>
                  </a:cubicBezTo>
                  <a:lnTo>
                    <a:pt x="92870" y="474059"/>
                  </a:lnTo>
                  <a:cubicBezTo>
                    <a:pt x="92887" y="474369"/>
                    <a:pt x="92887" y="474682"/>
                    <a:pt x="92870" y="474993"/>
                  </a:cubicBezTo>
                  <a:cubicBezTo>
                    <a:pt x="92870" y="474993"/>
                    <a:pt x="92870" y="474993"/>
                    <a:pt x="92870" y="474993"/>
                  </a:cubicBezTo>
                  <a:cubicBezTo>
                    <a:pt x="92887" y="475126"/>
                    <a:pt x="92887" y="475260"/>
                    <a:pt x="92870" y="475393"/>
                  </a:cubicBezTo>
                  <a:cubicBezTo>
                    <a:pt x="92870" y="475393"/>
                    <a:pt x="92870" y="475393"/>
                    <a:pt x="92870" y="475393"/>
                  </a:cubicBezTo>
                  <a:cubicBezTo>
                    <a:pt x="92870" y="475994"/>
                    <a:pt x="92670" y="476594"/>
                    <a:pt x="92537" y="477228"/>
                  </a:cubicBezTo>
                  <a:cubicBezTo>
                    <a:pt x="92403" y="477862"/>
                    <a:pt x="92236" y="478496"/>
                    <a:pt x="92103" y="479063"/>
                  </a:cubicBezTo>
                  <a:lnTo>
                    <a:pt x="92103" y="479063"/>
                  </a:lnTo>
                  <a:lnTo>
                    <a:pt x="92103" y="479063"/>
                  </a:lnTo>
                  <a:cubicBezTo>
                    <a:pt x="92103" y="479063"/>
                    <a:pt x="92103" y="479063"/>
                    <a:pt x="92103" y="479230"/>
                  </a:cubicBezTo>
                  <a:lnTo>
                    <a:pt x="91803" y="480431"/>
                  </a:lnTo>
                  <a:cubicBezTo>
                    <a:pt x="91803" y="480831"/>
                    <a:pt x="91602" y="481132"/>
                    <a:pt x="91502" y="481499"/>
                  </a:cubicBezTo>
                  <a:lnTo>
                    <a:pt x="91135" y="482666"/>
                  </a:lnTo>
                  <a:cubicBezTo>
                    <a:pt x="91152" y="482720"/>
                    <a:pt x="91152" y="482780"/>
                    <a:pt x="91135" y="482833"/>
                  </a:cubicBezTo>
                  <a:lnTo>
                    <a:pt x="91135" y="483000"/>
                  </a:lnTo>
                  <a:lnTo>
                    <a:pt x="91135" y="483000"/>
                  </a:lnTo>
                  <a:lnTo>
                    <a:pt x="90835" y="483967"/>
                  </a:lnTo>
                  <a:cubicBezTo>
                    <a:pt x="90835" y="484301"/>
                    <a:pt x="90568" y="484768"/>
                    <a:pt x="90435" y="485169"/>
                  </a:cubicBezTo>
                  <a:lnTo>
                    <a:pt x="90268" y="485569"/>
                  </a:lnTo>
                  <a:lnTo>
                    <a:pt x="90268" y="485569"/>
                  </a:lnTo>
                  <a:lnTo>
                    <a:pt x="90268" y="485569"/>
                  </a:lnTo>
                  <a:cubicBezTo>
                    <a:pt x="90268" y="486003"/>
                    <a:pt x="89968" y="486436"/>
                    <a:pt x="89801" y="486870"/>
                  </a:cubicBezTo>
                  <a:lnTo>
                    <a:pt x="89501" y="487637"/>
                  </a:lnTo>
                  <a:lnTo>
                    <a:pt x="89501" y="487637"/>
                  </a:lnTo>
                  <a:lnTo>
                    <a:pt x="88933" y="489005"/>
                  </a:lnTo>
                  <a:cubicBezTo>
                    <a:pt x="88733" y="489506"/>
                    <a:pt x="88533" y="489973"/>
                    <a:pt x="88300" y="490440"/>
                  </a:cubicBezTo>
                  <a:cubicBezTo>
                    <a:pt x="88126" y="490887"/>
                    <a:pt x="87926" y="491321"/>
                    <a:pt x="87699" y="491741"/>
                  </a:cubicBezTo>
                  <a:lnTo>
                    <a:pt x="87699" y="492108"/>
                  </a:lnTo>
                  <a:lnTo>
                    <a:pt x="87699" y="492308"/>
                  </a:lnTo>
                  <a:lnTo>
                    <a:pt x="87699" y="492542"/>
                  </a:lnTo>
                  <a:lnTo>
                    <a:pt x="87299" y="493342"/>
                  </a:lnTo>
                  <a:lnTo>
                    <a:pt x="86765" y="494310"/>
                  </a:lnTo>
                  <a:lnTo>
                    <a:pt x="86231" y="495277"/>
                  </a:lnTo>
                  <a:lnTo>
                    <a:pt x="85998" y="495711"/>
                  </a:lnTo>
                  <a:cubicBezTo>
                    <a:pt x="85998" y="496045"/>
                    <a:pt x="85630" y="496378"/>
                    <a:pt x="85430" y="496712"/>
                  </a:cubicBezTo>
                  <a:lnTo>
                    <a:pt x="85197" y="497112"/>
                  </a:lnTo>
                  <a:lnTo>
                    <a:pt x="85197" y="497112"/>
                  </a:lnTo>
                  <a:lnTo>
                    <a:pt x="85197" y="497279"/>
                  </a:lnTo>
                  <a:lnTo>
                    <a:pt x="84630" y="498180"/>
                  </a:lnTo>
                  <a:cubicBezTo>
                    <a:pt x="84229" y="498847"/>
                    <a:pt x="83795" y="499515"/>
                    <a:pt x="83328" y="500182"/>
                  </a:cubicBezTo>
                  <a:lnTo>
                    <a:pt x="82928" y="500782"/>
                  </a:lnTo>
                  <a:lnTo>
                    <a:pt x="82494" y="501383"/>
                  </a:lnTo>
                  <a:lnTo>
                    <a:pt x="82227" y="501783"/>
                  </a:lnTo>
                  <a:cubicBezTo>
                    <a:pt x="82034" y="502087"/>
                    <a:pt x="81824" y="502377"/>
                    <a:pt x="81594" y="502651"/>
                  </a:cubicBezTo>
                  <a:lnTo>
                    <a:pt x="81594" y="502851"/>
                  </a:lnTo>
                  <a:lnTo>
                    <a:pt x="81293" y="503251"/>
                  </a:lnTo>
                  <a:cubicBezTo>
                    <a:pt x="81173" y="503388"/>
                    <a:pt x="81060" y="503531"/>
                    <a:pt x="80960" y="503685"/>
                  </a:cubicBezTo>
                  <a:cubicBezTo>
                    <a:pt x="80960" y="503685"/>
                    <a:pt x="80526" y="504252"/>
                    <a:pt x="80326" y="504519"/>
                  </a:cubicBezTo>
                  <a:lnTo>
                    <a:pt x="80326" y="504519"/>
                  </a:lnTo>
                  <a:lnTo>
                    <a:pt x="79725" y="505253"/>
                  </a:lnTo>
                  <a:lnTo>
                    <a:pt x="79125" y="505987"/>
                  </a:lnTo>
                  <a:lnTo>
                    <a:pt x="78524" y="506721"/>
                  </a:lnTo>
                  <a:lnTo>
                    <a:pt x="78524" y="506721"/>
                  </a:lnTo>
                  <a:lnTo>
                    <a:pt x="78324" y="506955"/>
                  </a:lnTo>
                  <a:lnTo>
                    <a:pt x="78157" y="507155"/>
                  </a:lnTo>
                  <a:lnTo>
                    <a:pt x="78157" y="507155"/>
                  </a:lnTo>
                  <a:lnTo>
                    <a:pt x="78157" y="507155"/>
                  </a:lnTo>
                  <a:lnTo>
                    <a:pt x="78157" y="507155"/>
                  </a:lnTo>
                  <a:lnTo>
                    <a:pt x="78157" y="507155"/>
                  </a:lnTo>
                  <a:lnTo>
                    <a:pt x="77457" y="507955"/>
                  </a:lnTo>
                  <a:lnTo>
                    <a:pt x="77457" y="507955"/>
                  </a:lnTo>
                  <a:lnTo>
                    <a:pt x="77190" y="508256"/>
                  </a:lnTo>
                  <a:lnTo>
                    <a:pt x="76789" y="508689"/>
                  </a:lnTo>
                  <a:lnTo>
                    <a:pt x="75955" y="509557"/>
                  </a:lnTo>
                  <a:lnTo>
                    <a:pt x="74787" y="510725"/>
                  </a:lnTo>
                  <a:lnTo>
                    <a:pt x="74787" y="510725"/>
                  </a:lnTo>
                  <a:lnTo>
                    <a:pt x="73653" y="511825"/>
                  </a:lnTo>
                  <a:lnTo>
                    <a:pt x="71685" y="513594"/>
                  </a:lnTo>
                  <a:cubicBezTo>
                    <a:pt x="70527" y="514595"/>
                    <a:pt x="69326" y="515562"/>
                    <a:pt x="68082" y="516496"/>
                  </a:cubicBezTo>
                  <a:cubicBezTo>
                    <a:pt x="66814" y="517430"/>
                    <a:pt x="65579" y="518298"/>
                    <a:pt x="64312" y="519132"/>
                  </a:cubicBezTo>
                  <a:cubicBezTo>
                    <a:pt x="63044" y="519966"/>
                    <a:pt x="61709" y="520767"/>
                    <a:pt x="60375" y="521501"/>
                  </a:cubicBezTo>
                  <a:cubicBezTo>
                    <a:pt x="59040" y="522235"/>
                    <a:pt x="57672" y="522969"/>
                    <a:pt x="56271" y="523636"/>
                  </a:cubicBezTo>
                  <a:cubicBezTo>
                    <a:pt x="54870" y="524303"/>
                    <a:pt x="53469" y="524904"/>
                    <a:pt x="52034" y="525471"/>
                  </a:cubicBezTo>
                  <a:cubicBezTo>
                    <a:pt x="50599" y="526038"/>
                    <a:pt x="49098" y="526539"/>
                    <a:pt x="47597" y="527006"/>
                  </a:cubicBezTo>
                  <a:cubicBezTo>
                    <a:pt x="49241" y="529718"/>
                    <a:pt x="50910" y="532387"/>
                    <a:pt x="52601" y="535013"/>
                  </a:cubicBezTo>
                  <a:cubicBezTo>
                    <a:pt x="54103" y="534512"/>
                    <a:pt x="55571" y="533945"/>
                    <a:pt x="57005" y="533345"/>
                  </a:cubicBezTo>
                  <a:cubicBezTo>
                    <a:pt x="58440" y="532744"/>
                    <a:pt x="59841" y="532077"/>
                    <a:pt x="61209" y="531410"/>
                  </a:cubicBezTo>
                  <a:cubicBezTo>
                    <a:pt x="62577" y="530742"/>
                    <a:pt x="63944" y="530008"/>
                    <a:pt x="65279" y="529241"/>
                  </a:cubicBezTo>
                  <a:cubicBezTo>
                    <a:pt x="66614" y="528474"/>
                    <a:pt x="67915" y="527706"/>
                    <a:pt x="69216" y="526872"/>
                  </a:cubicBezTo>
                  <a:cubicBezTo>
                    <a:pt x="70517" y="526038"/>
                    <a:pt x="71751" y="525171"/>
                    <a:pt x="72986" y="524237"/>
                  </a:cubicBezTo>
                  <a:cubicBezTo>
                    <a:pt x="124845" y="607287"/>
                    <a:pt x="210972" y="662957"/>
                    <a:pt x="307995" y="676138"/>
                  </a:cubicBezTo>
                  <a:cubicBezTo>
                    <a:pt x="307995" y="677640"/>
                    <a:pt x="307761" y="679174"/>
                    <a:pt x="307694" y="680709"/>
                  </a:cubicBezTo>
                  <a:cubicBezTo>
                    <a:pt x="307628" y="682244"/>
                    <a:pt x="307694" y="683678"/>
                    <a:pt x="307694" y="685180"/>
                  </a:cubicBezTo>
                  <a:lnTo>
                    <a:pt x="307694" y="685346"/>
                  </a:lnTo>
                  <a:cubicBezTo>
                    <a:pt x="307694" y="686881"/>
                    <a:pt x="307694" y="688416"/>
                    <a:pt x="307694" y="689917"/>
                  </a:cubicBezTo>
                  <a:cubicBezTo>
                    <a:pt x="307694" y="691418"/>
                    <a:pt x="307894" y="693053"/>
                    <a:pt x="308028" y="694588"/>
                  </a:cubicBezTo>
                  <a:cubicBezTo>
                    <a:pt x="308161" y="696123"/>
                    <a:pt x="308362" y="697724"/>
                    <a:pt x="308595" y="699259"/>
                  </a:cubicBezTo>
                  <a:cubicBezTo>
                    <a:pt x="311731" y="699636"/>
                    <a:pt x="314867" y="699969"/>
                    <a:pt x="318004" y="700260"/>
                  </a:cubicBezTo>
                  <a:cubicBezTo>
                    <a:pt x="317770" y="698692"/>
                    <a:pt x="317536" y="697124"/>
                    <a:pt x="317370" y="695556"/>
                  </a:cubicBezTo>
                  <a:cubicBezTo>
                    <a:pt x="317203" y="693987"/>
                    <a:pt x="317036" y="692486"/>
                    <a:pt x="316969" y="690918"/>
                  </a:cubicBezTo>
                  <a:cubicBezTo>
                    <a:pt x="316903" y="689350"/>
                    <a:pt x="316969" y="687849"/>
                    <a:pt x="316769" y="686347"/>
                  </a:cubicBezTo>
                  <a:lnTo>
                    <a:pt x="316769" y="685180"/>
                  </a:lnTo>
                  <a:cubicBezTo>
                    <a:pt x="316769" y="684012"/>
                    <a:pt x="316769" y="682878"/>
                    <a:pt x="316769" y="681843"/>
                  </a:cubicBezTo>
                  <a:cubicBezTo>
                    <a:pt x="316769" y="680809"/>
                    <a:pt x="316769" y="678774"/>
                    <a:pt x="317036" y="677239"/>
                  </a:cubicBezTo>
                  <a:cubicBezTo>
                    <a:pt x="317303" y="675704"/>
                    <a:pt x="317336" y="674203"/>
                    <a:pt x="317536" y="672668"/>
                  </a:cubicBezTo>
                  <a:cubicBezTo>
                    <a:pt x="317536" y="671901"/>
                    <a:pt x="317770" y="671134"/>
                    <a:pt x="317903" y="670366"/>
                  </a:cubicBezTo>
                  <a:lnTo>
                    <a:pt x="318204" y="668531"/>
                  </a:lnTo>
                  <a:cubicBezTo>
                    <a:pt x="318204" y="668531"/>
                    <a:pt x="318204" y="668365"/>
                    <a:pt x="318204" y="668298"/>
                  </a:cubicBezTo>
                  <a:cubicBezTo>
                    <a:pt x="318204" y="668231"/>
                    <a:pt x="318370" y="667297"/>
                    <a:pt x="318471" y="666830"/>
                  </a:cubicBezTo>
                  <a:cubicBezTo>
                    <a:pt x="318571" y="666363"/>
                    <a:pt x="318671" y="665829"/>
                    <a:pt x="318804" y="665362"/>
                  </a:cubicBezTo>
                  <a:cubicBezTo>
                    <a:pt x="318938" y="664895"/>
                    <a:pt x="319038" y="664194"/>
                    <a:pt x="319171" y="663627"/>
                  </a:cubicBezTo>
                  <a:lnTo>
                    <a:pt x="319171" y="663627"/>
                  </a:lnTo>
                  <a:cubicBezTo>
                    <a:pt x="319171" y="663060"/>
                    <a:pt x="319472" y="662493"/>
                    <a:pt x="319605" y="661892"/>
                  </a:cubicBezTo>
                  <a:cubicBezTo>
                    <a:pt x="319738" y="661292"/>
                    <a:pt x="319905" y="660758"/>
                    <a:pt x="320072" y="660191"/>
                  </a:cubicBezTo>
                  <a:lnTo>
                    <a:pt x="320472" y="658823"/>
                  </a:lnTo>
                  <a:lnTo>
                    <a:pt x="320739" y="657922"/>
                  </a:lnTo>
                  <a:lnTo>
                    <a:pt x="321206" y="656487"/>
                  </a:lnTo>
                  <a:lnTo>
                    <a:pt x="321206" y="656487"/>
                  </a:lnTo>
                  <a:cubicBezTo>
                    <a:pt x="321206" y="656054"/>
                    <a:pt x="321507" y="655620"/>
                    <a:pt x="321640" y="655186"/>
                  </a:cubicBezTo>
                  <a:cubicBezTo>
                    <a:pt x="321737" y="654973"/>
                    <a:pt x="321817" y="654749"/>
                    <a:pt x="321874" y="654519"/>
                  </a:cubicBezTo>
                  <a:lnTo>
                    <a:pt x="322141" y="653818"/>
                  </a:lnTo>
                  <a:cubicBezTo>
                    <a:pt x="322121" y="653708"/>
                    <a:pt x="322121" y="653595"/>
                    <a:pt x="322141" y="653485"/>
                  </a:cubicBezTo>
                  <a:cubicBezTo>
                    <a:pt x="322121" y="653375"/>
                    <a:pt x="322121" y="653261"/>
                    <a:pt x="322141" y="653151"/>
                  </a:cubicBezTo>
                  <a:cubicBezTo>
                    <a:pt x="322474" y="652217"/>
                    <a:pt x="322875" y="651216"/>
                    <a:pt x="323242" y="650282"/>
                  </a:cubicBezTo>
                  <a:lnTo>
                    <a:pt x="323242" y="650282"/>
                  </a:lnTo>
                  <a:lnTo>
                    <a:pt x="323242" y="650115"/>
                  </a:lnTo>
                  <a:lnTo>
                    <a:pt x="323242" y="650115"/>
                  </a:lnTo>
                  <a:lnTo>
                    <a:pt x="323242" y="650115"/>
                  </a:lnTo>
                  <a:cubicBezTo>
                    <a:pt x="323742" y="648914"/>
                    <a:pt x="324276" y="647746"/>
                    <a:pt x="324810" y="646579"/>
                  </a:cubicBezTo>
                  <a:lnTo>
                    <a:pt x="324810" y="646579"/>
                  </a:lnTo>
                  <a:lnTo>
                    <a:pt x="324810" y="646579"/>
                  </a:lnTo>
                  <a:cubicBezTo>
                    <a:pt x="325043" y="646112"/>
                    <a:pt x="325243" y="645644"/>
                    <a:pt x="325477" y="645244"/>
                  </a:cubicBezTo>
                  <a:lnTo>
                    <a:pt x="326178" y="643809"/>
                  </a:lnTo>
                  <a:lnTo>
                    <a:pt x="326845" y="642508"/>
                  </a:lnTo>
                  <a:lnTo>
                    <a:pt x="327145" y="641941"/>
                  </a:lnTo>
                  <a:lnTo>
                    <a:pt x="328012" y="640406"/>
                  </a:lnTo>
                  <a:cubicBezTo>
                    <a:pt x="328613" y="639372"/>
                    <a:pt x="329213" y="638338"/>
                    <a:pt x="329847" y="637337"/>
                  </a:cubicBezTo>
                  <a:lnTo>
                    <a:pt x="329847" y="637337"/>
                  </a:lnTo>
                  <a:lnTo>
                    <a:pt x="331048" y="635435"/>
                  </a:lnTo>
                  <a:lnTo>
                    <a:pt x="332149" y="633834"/>
                  </a:lnTo>
                  <a:lnTo>
                    <a:pt x="333250" y="632233"/>
                  </a:lnTo>
                  <a:lnTo>
                    <a:pt x="333250" y="631999"/>
                  </a:lnTo>
                  <a:cubicBezTo>
                    <a:pt x="333617" y="631465"/>
                    <a:pt x="334018" y="630965"/>
                    <a:pt x="334385" y="630464"/>
                  </a:cubicBezTo>
                  <a:lnTo>
                    <a:pt x="335319" y="629230"/>
                  </a:lnTo>
                  <a:lnTo>
                    <a:pt x="336587" y="627628"/>
                  </a:lnTo>
                  <a:lnTo>
                    <a:pt x="336954" y="627161"/>
                  </a:lnTo>
                  <a:cubicBezTo>
                    <a:pt x="337421" y="626661"/>
                    <a:pt x="337888" y="626127"/>
                    <a:pt x="338322" y="625593"/>
                  </a:cubicBezTo>
                  <a:cubicBezTo>
                    <a:pt x="338755" y="625059"/>
                    <a:pt x="339222" y="624592"/>
                    <a:pt x="339656" y="624092"/>
                  </a:cubicBezTo>
                  <a:lnTo>
                    <a:pt x="339656" y="624092"/>
                  </a:lnTo>
                  <a:cubicBezTo>
                    <a:pt x="340223" y="623425"/>
                    <a:pt x="340824" y="622791"/>
                    <a:pt x="341424" y="622190"/>
                  </a:cubicBezTo>
                  <a:lnTo>
                    <a:pt x="342158" y="621390"/>
                  </a:lnTo>
                  <a:lnTo>
                    <a:pt x="342926" y="620622"/>
                  </a:lnTo>
                  <a:lnTo>
                    <a:pt x="343593" y="619988"/>
                  </a:lnTo>
                  <a:lnTo>
                    <a:pt x="344661" y="618954"/>
                  </a:lnTo>
                  <a:lnTo>
                    <a:pt x="344661" y="618954"/>
                  </a:lnTo>
                  <a:lnTo>
                    <a:pt x="345395" y="618253"/>
                  </a:lnTo>
                  <a:lnTo>
                    <a:pt x="345661" y="618020"/>
                  </a:lnTo>
                  <a:lnTo>
                    <a:pt x="346896" y="616919"/>
                  </a:lnTo>
                  <a:lnTo>
                    <a:pt x="347330" y="616519"/>
                  </a:lnTo>
                  <a:lnTo>
                    <a:pt x="348564" y="615484"/>
                  </a:lnTo>
                  <a:lnTo>
                    <a:pt x="349031" y="615084"/>
                  </a:lnTo>
                  <a:lnTo>
                    <a:pt x="349465" y="614717"/>
                  </a:lnTo>
                  <a:lnTo>
                    <a:pt x="350799" y="613649"/>
                  </a:lnTo>
                  <a:lnTo>
                    <a:pt x="351100" y="613449"/>
                  </a:lnTo>
                  <a:lnTo>
                    <a:pt x="351100" y="613449"/>
                  </a:lnTo>
                  <a:cubicBezTo>
                    <a:pt x="351380" y="613189"/>
                    <a:pt x="351680" y="612955"/>
                    <a:pt x="352000" y="612749"/>
                  </a:cubicBezTo>
                  <a:lnTo>
                    <a:pt x="352201" y="612749"/>
                  </a:lnTo>
                  <a:cubicBezTo>
                    <a:pt x="352534" y="612452"/>
                    <a:pt x="352891" y="612185"/>
                    <a:pt x="353268" y="611948"/>
                  </a:cubicBezTo>
                  <a:lnTo>
                    <a:pt x="353268" y="611948"/>
                  </a:lnTo>
                  <a:lnTo>
                    <a:pt x="353502" y="611948"/>
                  </a:lnTo>
                  <a:cubicBezTo>
                    <a:pt x="354002" y="611548"/>
                    <a:pt x="354536" y="611180"/>
                    <a:pt x="355070" y="610814"/>
                  </a:cubicBezTo>
                  <a:lnTo>
                    <a:pt x="355070" y="610814"/>
                  </a:lnTo>
                  <a:cubicBezTo>
                    <a:pt x="355704" y="610380"/>
                    <a:pt x="356338" y="609979"/>
                    <a:pt x="356905" y="609546"/>
                  </a:cubicBezTo>
                  <a:lnTo>
                    <a:pt x="357138" y="609546"/>
                  </a:lnTo>
                  <a:lnTo>
                    <a:pt x="358640" y="608612"/>
                  </a:lnTo>
                  <a:lnTo>
                    <a:pt x="358806" y="608612"/>
                  </a:lnTo>
                  <a:lnTo>
                    <a:pt x="359540" y="608178"/>
                  </a:lnTo>
                  <a:cubicBezTo>
                    <a:pt x="360675" y="607477"/>
                    <a:pt x="361809" y="606810"/>
                    <a:pt x="362877" y="606176"/>
                  </a:cubicBezTo>
                  <a:lnTo>
                    <a:pt x="363544" y="605809"/>
                  </a:lnTo>
                  <a:lnTo>
                    <a:pt x="363544" y="605809"/>
                  </a:lnTo>
                  <a:cubicBezTo>
                    <a:pt x="364138" y="605465"/>
                    <a:pt x="364752" y="605152"/>
                    <a:pt x="365379" y="604875"/>
                  </a:cubicBezTo>
                  <a:cubicBezTo>
                    <a:pt x="366046" y="604608"/>
                    <a:pt x="366880" y="604141"/>
                    <a:pt x="367614" y="603774"/>
                  </a:cubicBezTo>
                  <a:lnTo>
                    <a:pt x="369883" y="602740"/>
                  </a:lnTo>
                  <a:lnTo>
                    <a:pt x="372185" y="601739"/>
                  </a:lnTo>
                  <a:lnTo>
                    <a:pt x="372185" y="601739"/>
                  </a:lnTo>
                  <a:lnTo>
                    <a:pt x="374287" y="600905"/>
                  </a:lnTo>
                  <a:lnTo>
                    <a:pt x="374787" y="600705"/>
                  </a:lnTo>
                  <a:lnTo>
                    <a:pt x="376155" y="600204"/>
                  </a:lnTo>
                  <a:lnTo>
                    <a:pt x="377256" y="599804"/>
                  </a:lnTo>
                  <a:lnTo>
                    <a:pt x="378991" y="599237"/>
                  </a:lnTo>
                  <a:lnTo>
                    <a:pt x="379558" y="599070"/>
                  </a:lnTo>
                  <a:lnTo>
                    <a:pt x="380326" y="598836"/>
                  </a:lnTo>
                  <a:lnTo>
                    <a:pt x="380959" y="598636"/>
                  </a:lnTo>
                  <a:lnTo>
                    <a:pt x="381126" y="598636"/>
                  </a:lnTo>
                  <a:lnTo>
                    <a:pt x="381126" y="598636"/>
                  </a:lnTo>
                  <a:lnTo>
                    <a:pt x="381927" y="598403"/>
                  </a:lnTo>
                  <a:lnTo>
                    <a:pt x="383128" y="598102"/>
                  </a:lnTo>
                  <a:lnTo>
                    <a:pt x="383362" y="598102"/>
                  </a:lnTo>
                  <a:lnTo>
                    <a:pt x="384129" y="597902"/>
                  </a:lnTo>
                  <a:lnTo>
                    <a:pt x="385964" y="597435"/>
                  </a:lnTo>
                  <a:lnTo>
                    <a:pt x="387465" y="597101"/>
                  </a:lnTo>
                  <a:lnTo>
                    <a:pt x="387465" y="597101"/>
                  </a:lnTo>
                  <a:lnTo>
                    <a:pt x="389033" y="596801"/>
                  </a:lnTo>
                  <a:lnTo>
                    <a:pt x="391335" y="596367"/>
                  </a:lnTo>
                  <a:cubicBezTo>
                    <a:pt x="396550" y="595366"/>
                    <a:pt x="401841" y="594833"/>
                    <a:pt x="407149" y="594766"/>
                  </a:cubicBezTo>
                  <a:lnTo>
                    <a:pt x="410252" y="594766"/>
                  </a:lnTo>
                  <a:cubicBezTo>
                    <a:pt x="410763" y="594733"/>
                    <a:pt x="411276" y="594733"/>
                    <a:pt x="411787" y="594766"/>
                  </a:cubicBezTo>
                  <a:lnTo>
                    <a:pt x="412955" y="594766"/>
                  </a:lnTo>
                  <a:lnTo>
                    <a:pt x="413855" y="594766"/>
                  </a:lnTo>
                  <a:lnTo>
                    <a:pt x="414790" y="594766"/>
                  </a:lnTo>
                  <a:lnTo>
                    <a:pt x="416291" y="594766"/>
                  </a:lnTo>
                  <a:cubicBezTo>
                    <a:pt x="416761" y="594789"/>
                    <a:pt x="417228" y="594843"/>
                    <a:pt x="417692" y="594933"/>
                  </a:cubicBezTo>
                  <a:lnTo>
                    <a:pt x="418493" y="594933"/>
                  </a:lnTo>
                  <a:lnTo>
                    <a:pt x="418760" y="594933"/>
                  </a:lnTo>
                  <a:lnTo>
                    <a:pt x="420094" y="595133"/>
                  </a:lnTo>
                  <a:lnTo>
                    <a:pt x="421596" y="595333"/>
                  </a:lnTo>
                  <a:lnTo>
                    <a:pt x="423230" y="595633"/>
                  </a:lnTo>
                  <a:lnTo>
                    <a:pt x="424665" y="595900"/>
                  </a:lnTo>
                  <a:lnTo>
                    <a:pt x="424665" y="595900"/>
                  </a:lnTo>
                  <a:lnTo>
                    <a:pt x="426233" y="596201"/>
                  </a:lnTo>
                  <a:lnTo>
                    <a:pt x="427200" y="596434"/>
                  </a:lnTo>
                  <a:lnTo>
                    <a:pt x="427200" y="596434"/>
                  </a:lnTo>
                  <a:lnTo>
                    <a:pt x="427834" y="596434"/>
                  </a:lnTo>
                  <a:lnTo>
                    <a:pt x="429269" y="596801"/>
                  </a:lnTo>
                  <a:lnTo>
                    <a:pt x="430704" y="597168"/>
                  </a:lnTo>
                  <a:lnTo>
                    <a:pt x="430704" y="597168"/>
                  </a:lnTo>
                  <a:lnTo>
                    <a:pt x="432372" y="597635"/>
                  </a:lnTo>
                  <a:lnTo>
                    <a:pt x="433039" y="597835"/>
                  </a:lnTo>
                  <a:lnTo>
                    <a:pt x="433673" y="598035"/>
                  </a:lnTo>
                  <a:lnTo>
                    <a:pt x="435441" y="598569"/>
                  </a:lnTo>
                  <a:lnTo>
                    <a:pt x="436209" y="598836"/>
                  </a:lnTo>
                  <a:lnTo>
                    <a:pt x="438177" y="599537"/>
                  </a:lnTo>
                  <a:lnTo>
                    <a:pt x="440479" y="600438"/>
                  </a:lnTo>
                  <a:lnTo>
                    <a:pt x="441947" y="601072"/>
                  </a:lnTo>
                  <a:lnTo>
                    <a:pt x="442147" y="601072"/>
                  </a:lnTo>
                  <a:lnTo>
                    <a:pt x="443248" y="601539"/>
                  </a:lnTo>
                  <a:lnTo>
                    <a:pt x="443815" y="601805"/>
                  </a:lnTo>
                  <a:lnTo>
                    <a:pt x="445317" y="602473"/>
                  </a:lnTo>
                  <a:lnTo>
                    <a:pt x="446751" y="603140"/>
                  </a:lnTo>
                  <a:lnTo>
                    <a:pt x="447118" y="603340"/>
                  </a:lnTo>
                  <a:lnTo>
                    <a:pt x="447118" y="603340"/>
                  </a:lnTo>
                  <a:lnTo>
                    <a:pt x="447852" y="603707"/>
                  </a:lnTo>
                  <a:lnTo>
                    <a:pt x="448019" y="603707"/>
                  </a:lnTo>
                  <a:lnTo>
                    <a:pt x="449854" y="604608"/>
                  </a:lnTo>
                  <a:lnTo>
                    <a:pt x="449854" y="604608"/>
                  </a:lnTo>
                  <a:lnTo>
                    <a:pt x="451589" y="605542"/>
                  </a:lnTo>
                  <a:lnTo>
                    <a:pt x="451589" y="605542"/>
                  </a:lnTo>
                  <a:lnTo>
                    <a:pt x="453357" y="606576"/>
                  </a:lnTo>
                  <a:lnTo>
                    <a:pt x="453357" y="606576"/>
                  </a:lnTo>
                  <a:lnTo>
                    <a:pt x="455125" y="607644"/>
                  </a:lnTo>
                  <a:lnTo>
                    <a:pt x="456860" y="608778"/>
                  </a:lnTo>
                  <a:cubicBezTo>
                    <a:pt x="457251" y="609015"/>
                    <a:pt x="457631" y="609272"/>
                    <a:pt x="457995" y="609546"/>
                  </a:cubicBezTo>
                  <a:lnTo>
                    <a:pt x="457995" y="609546"/>
                  </a:lnTo>
                  <a:lnTo>
                    <a:pt x="458695" y="610013"/>
                  </a:lnTo>
                  <a:lnTo>
                    <a:pt x="458895" y="610013"/>
                  </a:lnTo>
                  <a:lnTo>
                    <a:pt x="460163" y="610947"/>
                  </a:lnTo>
                  <a:lnTo>
                    <a:pt x="461431" y="611848"/>
                  </a:lnTo>
                  <a:lnTo>
                    <a:pt x="461431" y="611848"/>
                  </a:lnTo>
                  <a:lnTo>
                    <a:pt x="461431" y="611848"/>
                  </a:lnTo>
                  <a:lnTo>
                    <a:pt x="461431" y="611848"/>
                  </a:lnTo>
                  <a:lnTo>
                    <a:pt x="461431" y="611848"/>
                  </a:lnTo>
                  <a:lnTo>
                    <a:pt x="461698" y="612048"/>
                  </a:lnTo>
                  <a:lnTo>
                    <a:pt x="463132" y="613182"/>
                  </a:lnTo>
                  <a:lnTo>
                    <a:pt x="464600" y="614350"/>
                  </a:lnTo>
                  <a:lnTo>
                    <a:pt x="466002" y="615551"/>
                  </a:lnTo>
                  <a:lnTo>
                    <a:pt x="466002" y="615551"/>
                  </a:lnTo>
                  <a:lnTo>
                    <a:pt x="466002" y="615551"/>
                  </a:lnTo>
                  <a:lnTo>
                    <a:pt x="466869" y="616285"/>
                  </a:lnTo>
                  <a:lnTo>
                    <a:pt x="467103" y="616519"/>
                  </a:lnTo>
                  <a:cubicBezTo>
                    <a:pt x="467443" y="616802"/>
                    <a:pt x="467763" y="617102"/>
                    <a:pt x="468070" y="617419"/>
                  </a:cubicBezTo>
                  <a:cubicBezTo>
                    <a:pt x="468387" y="617713"/>
                    <a:pt x="468687" y="618027"/>
                    <a:pt x="468971" y="618354"/>
                  </a:cubicBezTo>
                  <a:lnTo>
                    <a:pt x="468971" y="618354"/>
                  </a:lnTo>
                  <a:lnTo>
                    <a:pt x="470673" y="619988"/>
                  </a:lnTo>
                  <a:lnTo>
                    <a:pt x="470673" y="619988"/>
                  </a:lnTo>
                  <a:lnTo>
                    <a:pt x="470673" y="619988"/>
                  </a:lnTo>
                  <a:lnTo>
                    <a:pt x="470906" y="620222"/>
                  </a:lnTo>
                  <a:lnTo>
                    <a:pt x="471140" y="620455"/>
                  </a:lnTo>
                  <a:lnTo>
                    <a:pt x="471573" y="620923"/>
                  </a:lnTo>
                  <a:cubicBezTo>
                    <a:pt x="471807" y="621156"/>
                    <a:pt x="472040" y="621356"/>
                    <a:pt x="472240" y="621590"/>
                  </a:cubicBezTo>
                  <a:lnTo>
                    <a:pt x="473508" y="622958"/>
                  </a:lnTo>
                  <a:cubicBezTo>
                    <a:pt x="474609" y="624192"/>
                    <a:pt x="475644" y="625393"/>
                    <a:pt x="476845" y="626628"/>
                  </a:cubicBezTo>
                  <a:lnTo>
                    <a:pt x="477779" y="627728"/>
                  </a:lnTo>
                  <a:lnTo>
                    <a:pt x="477779" y="627728"/>
                  </a:lnTo>
                  <a:lnTo>
                    <a:pt x="478379" y="628496"/>
                  </a:lnTo>
                  <a:lnTo>
                    <a:pt x="479113" y="629430"/>
                  </a:lnTo>
                  <a:lnTo>
                    <a:pt x="479313" y="629697"/>
                  </a:lnTo>
                  <a:lnTo>
                    <a:pt x="480581" y="631432"/>
                  </a:lnTo>
                  <a:lnTo>
                    <a:pt x="481048" y="632099"/>
                  </a:lnTo>
                  <a:cubicBezTo>
                    <a:pt x="481482" y="632733"/>
                    <a:pt x="481949" y="633400"/>
                    <a:pt x="482350" y="634034"/>
                  </a:cubicBezTo>
                  <a:lnTo>
                    <a:pt x="483350" y="635569"/>
                  </a:lnTo>
                  <a:lnTo>
                    <a:pt x="483918" y="636503"/>
                  </a:lnTo>
                  <a:lnTo>
                    <a:pt x="484818" y="637971"/>
                  </a:lnTo>
                  <a:lnTo>
                    <a:pt x="485819" y="639739"/>
                  </a:lnTo>
                  <a:lnTo>
                    <a:pt x="485819" y="639739"/>
                  </a:lnTo>
                  <a:lnTo>
                    <a:pt x="485819" y="639939"/>
                  </a:lnTo>
                  <a:cubicBezTo>
                    <a:pt x="486186" y="640573"/>
                    <a:pt x="486520" y="641241"/>
                    <a:pt x="486853" y="641874"/>
                  </a:cubicBezTo>
                  <a:cubicBezTo>
                    <a:pt x="487588" y="643209"/>
                    <a:pt x="488255" y="644610"/>
                    <a:pt x="488889" y="645978"/>
                  </a:cubicBezTo>
                  <a:lnTo>
                    <a:pt x="489723" y="647813"/>
                  </a:lnTo>
                  <a:cubicBezTo>
                    <a:pt x="489990" y="648380"/>
                    <a:pt x="490223" y="648981"/>
                    <a:pt x="490457" y="649548"/>
                  </a:cubicBezTo>
                  <a:cubicBezTo>
                    <a:pt x="490527" y="649768"/>
                    <a:pt x="490614" y="649978"/>
                    <a:pt x="490724" y="650182"/>
                  </a:cubicBezTo>
                  <a:cubicBezTo>
                    <a:pt x="491291" y="651616"/>
                    <a:pt x="491825" y="653051"/>
                    <a:pt x="492325" y="654519"/>
                  </a:cubicBezTo>
                  <a:cubicBezTo>
                    <a:pt x="492826" y="655987"/>
                    <a:pt x="493293" y="657455"/>
                    <a:pt x="493726" y="658923"/>
                  </a:cubicBezTo>
                  <a:cubicBezTo>
                    <a:pt x="494160" y="660391"/>
                    <a:pt x="494560" y="661926"/>
                    <a:pt x="494894" y="663427"/>
                  </a:cubicBezTo>
                  <a:cubicBezTo>
                    <a:pt x="495228" y="664928"/>
                    <a:pt x="495561" y="666496"/>
                    <a:pt x="495828" y="668031"/>
                  </a:cubicBezTo>
                  <a:cubicBezTo>
                    <a:pt x="498697" y="666697"/>
                    <a:pt x="501533" y="665329"/>
                    <a:pt x="504369" y="663894"/>
                  </a:cubicBezTo>
                  <a:cubicBezTo>
                    <a:pt x="504035" y="662359"/>
                    <a:pt x="503702" y="660825"/>
                    <a:pt x="503301" y="659323"/>
                  </a:cubicBezTo>
                  <a:cubicBezTo>
                    <a:pt x="502901" y="657822"/>
                    <a:pt x="502501" y="656287"/>
                    <a:pt x="502034" y="654819"/>
                  </a:cubicBezTo>
                  <a:cubicBezTo>
                    <a:pt x="501567" y="653351"/>
                    <a:pt x="501133" y="651850"/>
                    <a:pt x="500566" y="650415"/>
                  </a:cubicBezTo>
                  <a:lnTo>
                    <a:pt x="500265" y="649548"/>
                  </a:lnTo>
                  <a:cubicBezTo>
                    <a:pt x="499832" y="648380"/>
                    <a:pt x="499398" y="647246"/>
                    <a:pt x="498931" y="646212"/>
                  </a:cubicBezTo>
                  <a:cubicBezTo>
                    <a:pt x="498464" y="645177"/>
                    <a:pt x="497730" y="643376"/>
                    <a:pt x="497096" y="642008"/>
                  </a:cubicBezTo>
                  <a:cubicBezTo>
                    <a:pt x="496462" y="640640"/>
                    <a:pt x="495795" y="639239"/>
                    <a:pt x="495061" y="637871"/>
                  </a:cubicBezTo>
                  <a:cubicBezTo>
                    <a:pt x="566614" y="601188"/>
                    <a:pt x="622144" y="539423"/>
                    <a:pt x="651033" y="464383"/>
                  </a:cubicBezTo>
                  <a:lnTo>
                    <a:pt x="655303" y="466018"/>
                  </a:lnTo>
                  <a:lnTo>
                    <a:pt x="659607" y="467653"/>
                  </a:lnTo>
                  <a:lnTo>
                    <a:pt x="663877" y="469321"/>
                  </a:lnTo>
                  <a:lnTo>
                    <a:pt x="668181" y="470956"/>
                  </a:lnTo>
                  <a:lnTo>
                    <a:pt x="672452" y="472591"/>
                  </a:lnTo>
                  <a:lnTo>
                    <a:pt x="676722" y="474259"/>
                  </a:lnTo>
                  <a:cubicBezTo>
                    <a:pt x="677423" y="472424"/>
                    <a:pt x="678123" y="470589"/>
                    <a:pt x="678791" y="468754"/>
                  </a:cubicBezTo>
                  <a:cubicBezTo>
                    <a:pt x="679458" y="466919"/>
                    <a:pt x="680259" y="464684"/>
                    <a:pt x="680959" y="462648"/>
                  </a:cubicBezTo>
                  <a:lnTo>
                    <a:pt x="676622" y="461147"/>
                  </a:lnTo>
                  <a:lnTo>
                    <a:pt x="676622" y="461147"/>
                  </a:lnTo>
                  <a:lnTo>
                    <a:pt x="672285" y="459679"/>
                  </a:lnTo>
                  <a:lnTo>
                    <a:pt x="668081" y="458445"/>
                  </a:lnTo>
                  <a:lnTo>
                    <a:pt x="663744" y="456943"/>
                  </a:lnTo>
                  <a:lnTo>
                    <a:pt x="659407" y="455442"/>
                  </a:lnTo>
                  <a:lnTo>
                    <a:pt x="655070" y="453974"/>
                  </a:lnTo>
                  <a:lnTo>
                    <a:pt x="646395" y="450971"/>
                  </a:lnTo>
                  <a:cubicBezTo>
                    <a:pt x="657202" y="419500"/>
                    <a:pt x="662980" y="386521"/>
                    <a:pt x="663510" y="353251"/>
                  </a:cubicBezTo>
                  <a:lnTo>
                    <a:pt x="672685" y="353418"/>
                  </a:lnTo>
                  <a:lnTo>
                    <a:pt x="677256" y="353418"/>
                  </a:lnTo>
                  <a:lnTo>
                    <a:pt x="681860" y="353418"/>
                  </a:lnTo>
                  <a:lnTo>
                    <a:pt x="686431" y="353418"/>
                  </a:lnTo>
                  <a:lnTo>
                    <a:pt x="691035" y="353418"/>
                  </a:lnTo>
                  <a:lnTo>
                    <a:pt x="695606" y="353418"/>
                  </a:lnTo>
                  <a:lnTo>
                    <a:pt x="700210" y="353418"/>
                  </a:lnTo>
                  <a:cubicBezTo>
                    <a:pt x="700210" y="351516"/>
                    <a:pt x="700210" y="349615"/>
                    <a:pt x="700210" y="347713"/>
                  </a:cubicBezTo>
                  <a:lnTo>
                    <a:pt x="700210" y="347546"/>
                  </a:lnTo>
                  <a:cubicBezTo>
                    <a:pt x="703012" y="346245"/>
                    <a:pt x="703012" y="344110"/>
                    <a:pt x="702946" y="341941"/>
                  </a:cubicBezTo>
                  <a:close/>
                  <a:moveTo>
                    <a:pt x="82995" y="131454"/>
                  </a:moveTo>
                  <a:cubicBezTo>
                    <a:pt x="81760" y="130553"/>
                    <a:pt x="80493" y="129719"/>
                    <a:pt x="79158" y="128918"/>
                  </a:cubicBezTo>
                  <a:cubicBezTo>
                    <a:pt x="104687" y="97484"/>
                    <a:pt x="135468" y="70707"/>
                    <a:pt x="170139" y="49781"/>
                  </a:cubicBezTo>
                  <a:lnTo>
                    <a:pt x="172508" y="53718"/>
                  </a:lnTo>
                  <a:lnTo>
                    <a:pt x="174876" y="57655"/>
                  </a:lnTo>
                  <a:cubicBezTo>
                    <a:pt x="141240" y="77957"/>
                    <a:pt x="111363" y="103916"/>
                    <a:pt x="86565" y="134390"/>
                  </a:cubicBezTo>
                  <a:cubicBezTo>
                    <a:pt x="85364" y="133289"/>
                    <a:pt x="84162" y="132322"/>
                    <a:pt x="82995" y="131454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Brīvforma: forma 379">
              <a:extLst>
                <a:ext uri="{FF2B5EF4-FFF2-40B4-BE49-F238E27FC236}">
                  <a16:creationId xmlns:a16="http://schemas.microsoft.com/office/drawing/2014/main" id="{1AE38B51-782B-5B92-BDC8-4181E38F0EC5}"/>
                </a:ext>
              </a:extLst>
            </p:cNvPr>
            <p:cNvSpPr/>
            <p:nvPr/>
          </p:nvSpPr>
          <p:spPr>
            <a:xfrm>
              <a:off x="4232683" y="5118016"/>
              <a:ext cx="651124" cy="645406"/>
            </a:xfrm>
            <a:custGeom>
              <a:avLst/>
              <a:gdLst>
                <a:gd name="connsiteX0" fmla="*/ 651045 w 651124"/>
                <a:gd name="connsiteY0" fmla="*/ 320622 h 645406"/>
                <a:gd name="connsiteX1" fmla="*/ 651045 w 651124"/>
                <a:gd name="connsiteY1" fmla="*/ 326060 h 645406"/>
                <a:gd name="connsiteX2" fmla="*/ 651045 w 651124"/>
                <a:gd name="connsiteY2" fmla="*/ 326060 h 645406"/>
                <a:gd name="connsiteX3" fmla="*/ 641870 w 651124"/>
                <a:gd name="connsiteY3" fmla="*/ 325894 h 645406"/>
                <a:gd name="connsiteX4" fmla="*/ 624822 w 651124"/>
                <a:gd name="connsiteY4" fmla="*/ 423614 h 645406"/>
                <a:gd name="connsiteX5" fmla="*/ 633529 w 651124"/>
                <a:gd name="connsiteY5" fmla="*/ 426616 h 645406"/>
                <a:gd name="connsiteX6" fmla="*/ 631528 w 651124"/>
                <a:gd name="connsiteY6" fmla="*/ 432221 h 645406"/>
                <a:gd name="connsiteX7" fmla="*/ 629626 w 651124"/>
                <a:gd name="connsiteY7" fmla="*/ 437326 h 645406"/>
                <a:gd name="connsiteX8" fmla="*/ 473654 w 651124"/>
                <a:gd name="connsiteY8" fmla="*/ 610813 h 645406"/>
                <a:gd name="connsiteX9" fmla="*/ 465580 w 651124"/>
                <a:gd name="connsiteY9" fmla="*/ 615017 h 645406"/>
                <a:gd name="connsiteX10" fmla="*/ 464546 w 651124"/>
                <a:gd name="connsiteY10" fmla="*/ 613082 h 645406"/>
                <a:gd name="connsiteX11" fmla="*/ 464546 w 651124"/>
                <a:gd name="connsiteY11" fmla="*/ 612882 h 645406"/>
                <a:gd name="connsiteX12" fmla="*/ 464546 w 651124"/>
                <a:gd name="connsiteY12" fmla="*/ 612882 h 645406"/>
                <a:gd name="connsiteX13" fmla="*/ 463545 w 651124"/>
                <a:gd name="connsiteY13" fmla="*/ 611147 h 645406"/>
                <a:gd name="connsiteX14" fmla="*/ 462611 w 651124"/>
                <a:gd name="connsiteY14" fmla="*/ 609646 h 645406"/>
                <a:gd name="connsiteX15" fmla="*/ 462077 w 651124"/>
                <a:gd name="connsiteY15" fmla="*/ 608745 h 645406"/>
                <a:gd name="connsiteX16" fmla="*/ 461076 w 651124"/>
                <a:gd name="connsiteY16" fmla="*/ 607210 h 645406"/>
                <a:gd name="connsiteX17" fmla="*/ 459742 w 651124"/>
                <a:gd name="connsiteY17" fmla="*/ 605275 h 645406"/>
                <a:gd name="connsiteX18" fmla="*/ 459274 w 651124"/>
                <a:gd name="connsiteY18" fmla="*/ 604608 h 645406"/>
                <a:gd name="connsiteX19" fmla="*/ 458040 w 651124"/>
                <a:gd name="connsiteY19" fmla="*/ 602873 h 645406"/>
                <a:gd name="connsiteX20" fmla="*/ 457806 w 651124"/>
                <a:gd name="connsiteY20" fmla="*/ 602606 h 645406"/>
                <a:gd name="connsiteX21" fmla="*/ 457073 w 651124"/>
                <a:gd name="connsiteY21" fmla="*/ 601672 h 645406"/>
                <a:gd name="connsiteX22" fmla="*/ 456472 w 651124"/>
                <a:gd name="connsiteY22" fmla="*/ 600905 h 645406"/>
                <a:gd name="connsiteX23" fmla="*/ 456472 w 651124"/>
                <a:gd name="connsiteY23" fmla="*/ 600905 h 645406"/>
                <a:gd name="connsiteX24" fmla="*/ 455571 w 651124"/>
                <a:gd name="connsiteY24" fmla="*/ 599804 h 645406"/>
                <a:gd name="connsiteX25" fmla="*/ 452235 w 651124"/>
                <a:gd name="connsiteY25" fmla="*/ 596134 h 645406"/>
                <a:gd name="connsiteX26" fmla="*/ 450967 w 651124"/>
                <a:gd name="connsiteY26" fmla="*/ 594766 h 645406"/>
                <a:gd name="connsiteX27" fmla="*/ 450333 w 651124"/>
                <a:gd name="connsiteY27" fmla="*/ 594099 h 645406"/>
                <a:gd name="connsiteX28" fmla="*/ 449866 w 651124"/>
                <a:gd name="connsiteY28" fmla="*/ 593598 h 645406"/>
                <a:gd name="connsiteX29" fmla="*/ 449633 w 651124"/>
                <a:gd name="connsiteY29" fmla="*/ 593365 h 645406"/>
                <a:gd name="connsiteX30" fmla="*/ 449399 w 651124"/>
                <a:gd name="connsiteY30" fmla="*/ 593131 h 645406"/>
                <a:gd name="connsiteX31" fmla="*/ 449399 w 651124"/>
                <a:gd name="connsiteY31" fmla="*/ 593131 h 645406"/>
                <a:gd name="connsiteX32" fmla="*/ 449232 w 651124"/>
                <a:gd name="connsiteY32" fmla="*/ 593131 h 645406"/>
                <a:gd name="connsiteX33" fmla="*/ 447564 w 651124"/>
                <a:gd name="connsiteY33" fmla="*/ 591496 h 645406"/>
                <a:gd name="connsiteX34" fmla="*/ 447564 w 651124"/>
                <a:gd name="connsiteY34" fmla="*/ 591496 h 645406"/>
                <a:gd name="connsiteX35" fmla="*/ 446630 w 651124"/>
                <a:gd name="connsiteY35" fmla="*/ 590596 h 645406"/>
                <a:gd name="connsiteX36" fmla="*/ 445663 w 651124"/>
                <a:gd name="connsiteY36" fmla="*/ 589661 h 645406"/>
                <a:gd name="connsiteX37" fmla="*/ 445429 w 651124"/>
                <a:gd name="connsiteY37" fmla="*/ 589461 h 645406"/>
                <a:gd name="connsiteX38" fmla="*/ 444595 w 651124"/>
                <a:gd name="connsiteY38" fmla="*/ 588694 h 645406"/>
                <a:gd name="connsiteX39" fmla="*/ 444595 w 651124"/>
                <a:gd name="connsiteY39" fmla="*/ 588694 h 645406"/>
                <a:gd name="connsiteX40" fmla="*/ 444595 w 651124"/>
                <a:gd name="connsiteY40" fmla="*/ 588694 h 645406"/>
                <a:gd name="connsiteX41" fmla="*/ 443193 w 651124"/>
                <a:gd name="connsiteY41" fmla="*/ 587526 h 645406"/>
                <a:gd name="connsiteX42" fmla="*/ 441759 w 651124"/>
                <a:gd name="connsiteY42" fmla="*/ 586358 h 645406"/>
                <a:gd name="connsiteX43" fmla="*/ 440291 w 651124"/>
                <a:gd name="connsiteY43" fmla="*/ 585191 h 645406"/>
                <a:gd name="connsiteX44" fmla="*/ 440057 w 651124"/>
                <a:gd name="connsiteY44" fmla="*/ 585024 h 645406"/>
                <a:gd name="connsiteX45" fmla="*/ 440057 w 651124"/>
                <a:gd name="connsiteY45" fmla="*/ 585024 h 645406"/>
                <a:gd name="connsiteX46" fmla="*/ 440057 w 651124"/>
                <a:gd name="connsiteY46" fmla="*/ 585024 h 645406"/>
                <a:gd name="connsiteX47" fmla="*/ 440057 w 651124"/>
                <a:gd name="connsiteY47" fmla="*/ 585024 h 645406"/>
                <a:gd name="connsiteX48" fmla="*/ 440057 w 651124"/>
                <a:gd name="connsiteY48" fmla="*/ 585024 h 645406"/>
                <a:gd name="connsiteX49" fmla="*/ 438790 w 651124"/>
                <a:gd name="connsiteY49" fmla="*/ 584090 h 645406"/>
                <a:gd name="connsiteX50" fmla="*/ 437522 w 651124"/>
                <a:gd name="connsiteY50" fmla="*/ 583189 h 645406"/>
                <a:gd name="connsiteX51" fmla="*/ 437322 w 651124"/>
                <a:gd name="connsiteY51" fmla="*/ 583189 h 645406"/>
                <a:gd name="connsiteX52" fmla="*/ 436654 w 651124"/>
                <a:gd name="connsiteY52" fmla="*/ 582722 h 645406"/>
                <a:gd name="connsiteX53" fmla="*/ 436654 w 651124"/>
                <a:gd name="connsiteY53" fmla="*/ 582722 h 645406"/>
                <a:gd name="connsiteX54" fmla="*/ 435520 w 651124"/>
                <a:gd name="connsiteY54" fmla="*/ 581988 h 645406"/>
                <a:gd name="connsiteX55" fmla="*/ 433785 w 651124"/>
                <a:gd name="connsiteY55" fmla="*/ 580854 h 645406"/>
                <a:gd name="connsiteX56" fmla="*/ 431984 w 651124"/>
                <a:gd name="connsiteY56" fmla="*/ 579753 h 645406"/>
                <a:gd name="connsiteX57" fmla="*/ 431984 w 651124"/>
                <a:gd name="connsiteY57" fmla="*/ 579753 h 645406"/>
                <a:gd name="connsiteX58" fmla="*/ 430249 w 651124"/>
                <a:gd name="connsiteY58" fmla="*/ 578752 h 645406"/>
                <a:gd name="connsiteX59" fmla="*/ 430249 w 651124"/>
                <a:gd name="connsiteY59" fmla="*/ 578752 h 645406"/>
                <a:gd name="connsiteX60" fmla="*/ 428514 w 651124"/>
                <a:gd name="connsiteY60" fmla="*/ 577818 h 645406"/>
                <a:gd name="connsiteX61" fmla="*/ 428514 w 651124"/>
                <a:gd name="connsiteY61" fmla="*/ 577818 h 645406"/>
                <a:gd name="connsiteX62" fmla="*/ 426679 w 651124"/>
                <a:gd name="connsiteY62" fmla="*/ 576917 h 645406"/>
                <a:gd name="connsiteX63" fmla="*/ 426479 w 651124"/>
                <a:gd name="connsiteY63" fmla="*/ 576917 h 645406"/>
                <a:gd name="connsiteX64" fmla="*/ 425778 w 651124"/>
                <a:gd name="connsiteY64" fmla="*/ 576550 h 645406"/>
                <a:gd name="connsiteX65" fmla="*/ 425778 w 651124"/>
                <a:gd name="connsiteY65" fmla="*/ 576550 h 645406"/>
                <a:gd name="connsiteX66" fmla="*/ 425378 w 651124"/>
                <a:gd name="connsiteY66" fmla="*/ 576350 h 645406"/>
                <a:gd name="connsiteX67" fmla="*/ 423943 w 651124"/>
                <a:gd name="connsiteY67" fmla="*/ 575682 h 645406"/>
                <a:gd name="connsiteX68" fmla="*/ 422475 w 651124"/>
                <a:gd name="connsiteY68" fmla="*/ 575015 h 645406"/>
                <a:gd name="connsiteX69" fmla="*/ 421875 w 651124"/>
                <a:gd name="connsiteY69" fmla="*/ 574748 h 645406"/>
                <a:gd name="connsiteX70" fmla="*/ 420774 w 651124"/>
                <a:gd name="connsiteY70" fmla="*/ 574281 h 645406"/>
                <a:gd name="connsiteX71" fmla="*/ 420574 w 651124"/>
                <a:gd name="connsiteY71" fmla="*/ 574281 h 645406"/>
                <a:gd name="connsiteX72" fmla="*/ 419106 w 651124"/>
                <a:gd name="connsiteY72" fmla="*/ 573680 h 645406"/>
                <a:gd name="connsiteX73" fmla="*/ 416803 w 651124"/>
                <a:gd name="connsiteY73" fmla="*/ 572780 h 645406"/>
                <a:gd name="connsiteX74" fmla="*/ 414868 w 651124"/>
                <a:gd name="connsiteY74" fmla="*/ 572079 h 645406"/>
                <a:gd name="connsiteX75" fmla="*/ 414068 w 651124"/>
                <a:gd name="connsiteY75" fmla="*/ 571812 h 645406"/>
                <a:gd name="connsiteX76" fmla="*/ 412333 w 651124"/>
                <a:gd name="connsiteY76" fmla="*/ 571278 h 645406"/>
                <a:gd name="connsiteX77" fmla="*/ 411666 w 651124"/>
                <a:gd name="connsiteY77" fmla="*/ 571045 h 645406"/>
                <a:gd name="connsiteX78" fmla="*/ 410998 w 651124"/>
                <a:gd name="connsiteY78" fmla="*/ 570878 h 645406"/>
                <a:gd name="connsiteX79" fmla="*/ 409364 w 651124"/>
                <a:gd name="connsiteY79" fmla="*/ 570411 h 645406"/>
                <a:gd name="connsiteX80" fmla="*/ 409364 w 651124"/>
                <a:gd name="connsiteY80" fmla="*/ 570411 h 645406"/>
                <a:gd name="connsiteX81" fmla="*/ 407929 w 651124"/>
                <a:gd name="connsiteY81" fmla="*/ 570011 h 645406"/>
                <a:gd name="connsiteX82" fmla="*/ 406461 w 651124"/>
                <a:gd name="connsiteY82" fmla="*/ 569677 h 645406"/>
                <a:gd name="connsiteX83" fmla="*/ 405827 w 651124"/>
                <a:gd name="connsiteY83" fmla="*/ 569510 h 645406"/>
                <a:gd name="connsiteX84" fmla="*/ 405660 w 651124"/>
                <a:gd name="connsiteY84" fmla="*/ 569510 h 645406"/>
                <a:gd name="connsiteX85" fmla="*/ 404693 w 651124"/>
                <a:gd name="connsiteY85" fmla="*/ 569310 h 645406"/>
                <a:gd name="connsiteX86" fmla="*/ 403125 w 651124"/>
                <a:gd name="connsiteY86" fmla="*/ 568976 h 645406"/>
                <a:gd name="connsiteX87" fmla="*/ 403125 w 651124"/>
                <a:gd name="connsiteY87" fmla="*/ 568976 h 645406"/>
                <a:gd name="connsiteX88" fmla="*/ 401723 w 651124"/>
                <a:gd name="connsiteY88" fmla="*/ 568709 h 645406"/>
                <a:gd name="connsiteX89" fmla="*/ 400055 w 651124"/>
                <a:gd name="connsiteY89" fmla="*/ 568443 h 645406"/>
                <a:gd name="connsiteX90" fmla="*/ 398554 w 651124"/>
                <a:gd name="connsiteY90" fmla="*/ 568209 h 645406"/>
                <a:gd name="connsiteX91" fmla="*/ 397253 w 651124"/>
                <a:gd name="connsiteY91" fmla="*/ 568042 h 645406"/>
                <a:gd name="connsiteX92" fmla="*/ 395518 w 651124"/>
                <a:gd name="connsiteY92" fmla="*/ 568042 h 645406"/>
                <a:gd name="connsiteX93" fmla="*/ 394717 w 651124"/>
                <a:gd name="connsiteY93" fmla="*/ 568042 h 645406"/>
                <a:gd name="connsiteX94" fmla="*/ 393316 w 651124"/>
                <a:gd name="connsiteY94" fmla="*/ 568042 h 645406"/>
                <a:gd name="connsiteX95" fmla="*/ 391781 w 651124"/>
                <a:gd name="connsiteY95" fmla="*/ 567875 h 645406"/>
                <a:gd name="connsiteX96" fmla="*/ 390880 w 651124"/>
                <a:gd name="connsiteY96" fmla="*/ 567875 h 645406"/>
                <a:gd name="connsiteX97" fmla="*/ 389946 w 651124"/>
                <a:gd name="connsiteY97" fmla="*/ 567875 h 645406"/>
                <a:gd name="connsiteX98" fmla="*/ 388779 w 651124"/>
                <a:gd name="connsiteY98" fmla="*/ 567875 h 645406"/>
                <a:gd name="connsiteX99" fmla="*/ 383974 w 651124"/>
                <a:gd name="connsiteY99" fmla="*/ 567875 h 645406"/>
                <a:gd name="connsiteX100" fmla="*/ 368327 w 651124"/>
                <a:gd name="connsiteY100" fmla="*/ 569210 h 645406"/>
                <a:gd name="connsiteX101" fmla="*/ 366025 w 651124"/>
                <a:gd name="connsiteY101" fmla="*/ 569610 h 645406"/>
                <a:gd name="connsiteX102" fmla="*/ 364457 w 651124"/>
                <a:gd name="connsiteY102" fmla="*/ 569944 h 645406"/>
                <a:gd name="connsiteX103" fmla="*/ 364457 w 651124"/>
                <a:gd name="connsiteY103" fmla="*/ 569944 h 645406"/>
                <a:gd name="connsiteX104" fmla="*/ 362956 w 651124"/>
                <a:gd name="connsiteY104" fmla="*/ 569944 h 645406"/>
                <a:gd name="connsiteX105" fmla="*/ 361121 w 651124"/>
                <a:gd name="connsiteY105" fmla="*/ 570411 h 645406"/>
                <a:gd name="connsiteX106" fmla="*/ 360353 w 651124"/>
                <a:gd name="connsiteY106" fmla="*/ 570611 h 645406"/>
                <a:gd name="connsiteX107" fmla="*/ 360120 w 651124"/>
                <a:gd name="connsiteY107" fmla="*/ 570611 h 645406"/>
                <a:gd name="connsiteX108" fmla="*/ 358919 w 651124"/>
                <a:gd name="connsiteY108" fmla="*/ 570911 h 645406"/>
                <a:gd name="connsiteX109" fmla="*/ 358118 w 651124"/>
                <a:gd name="connsiteY109" fmla="*/ 571145 h 645406"/>
                <a:gd name="connsiteX110" fmla="*/ 358118 w 651124"/>
                <a:gd name="connsiteY110" fmla="*/ 571145 h 645406"/>
                <a:gd name="connsiteX111" fmla="*/ 358118 w 651124"/>
                <a:gd name="connsiteY111" fmla="*/ 571145 h 645406"/>
                <a:gd name="connsiteX112" fmla="*/ 357484 w 651124"/>
                <a:gd name="connsiteY112" fmla="*/ 571345 h 645406"/>
                <a:gd name="connsiteX113" fmla="*/ 356717 w 651124"/>
                <a:gd name="connsiteY113" fmla="*/ 571579 h 645406"/>
                <a:gd name="connsiteX114" fmla="*/ 356150 w 651124"/>
                <a:gd name="connsiteY114" fmla="*/ 571745 h 645406"/>
                <a:gd name="connsiteX115" fmla="*/ 354415 w 651124"/>
                <a:gd name="connsiteY115" fmla="*/ 572313 h 645406"/>
                <a:gd name="connsiteX116" fmla="*/ 353314 w 651124"/>
                <a:gd name="connsiteY116" fmla="*/ 572713 h 645406"/>
                <a:gd name="connsiteX117" fmla="*/ 351946 w 651124"/>
                <a:gd name="connsiteY117" fmla="*/ 573213 h 645406"/>
                <a:gd name="connsiteX118" fmla="*/ 351445 w 651124"/>
                <a:gd name="connsiteY118" fmla="*/ 573414 h 645406"/>
                <a:gd name="connsiteX119" fmla="*/ 349310 w 651124"/>
                <a:gd name="connsiteY119" fmla="*/ 574248 h 645406"/>
                <a:gd name="connsiteX120" fmla="*/ 349310 w 651124"/>
                <a:gd name="connsiteY120" fmla="*/ 574248 h 645406"/>
                <a:gd name="connsiteX121" fmla="*/ 347041 w 651124"/>
                <a:gd name="connsiteY121" fmla="*/ 575249 h 645406"/>
                <a:gd name="connsiteX122" fmla="*/ 344773 w 651124"/>
                <a:gd name="connsiteY122" fmla="*/ 576283 h 645406"/>
                <a:gd name="connsiteX123" fmla="*/ 342537 w 651124"/>
                <a:gd name="connsiteY123" fmla="*/ 577384 h 645406"/>
                <a:gd name="connsiteX124" fmla="*/ 340703 w 651124"/>
                <a:gd name="connsiteY124" fmla="*/ 578318 h 645406"/>
                <a:gd name="connsiteX125" fmla="*/ 340703 w 651124"/>
                <a:gd name="connsiteY125" fmla="*/ 578318 h 645406"/>
                <a:gd name="connsiteX126" fmla="*/ 340035 w 651124"/>
                <a:gd name="connsiteY126" fmla="*/ 578685 h 645406"/>
                <a:gd name="connsiteX127" fmla="*/ 336699 w 651124"/>
                <a:gd name="connsiteY127" fmla="*/ 580687 h 645406"/>
                <a:gd name="connsiteX128" fmla="*/ 335932 w 651124"/>
                <a:gd name="connsiteY128" fmla="*/ 581120 h 645406"/>
                <a:gd name="connsiteX129" fmla="*/ 335932 w 651124"/>
                <a:gd name="connsiteY129" fmla="*/ 581120 h 645406"/>
                <a:gd name="connsiteX130" fmla="*/ 334430 w 651124"/>
                <a:gd name="connsiteY130" fmla="*/ 582055 h 645406"/>
                <a:gd name="connsiteX131" fmla="*/ 334197 w 651124"/>
                <a:gd name="connsiteY131" fmla="*/ 582055 h 645406"/>
                <a:gd name="connsiteX132" fmla="*/ 332362 w 651124"/>
                <a:gd name="connsiteY132" fmla="*/ 583322 h 645406"/>
                <a:gd name="connsiteX133" fmla="*/ 332362 w 651124"/>
                <a:gd name="connsiteY133" fmla="*/ 583322 h 645406"/>
                <a:gd name="connsiteX134" fmla="*/ 330794 w 651124"/>
                <a:gd name="connsiteY134" fmla="*/ 584457 h 645406"/>
                <a:gd name="connsiteX135" fmla="*/ 330560 w 651124"/>
                <a:gd name="connsiteY135" fmla="*/ 584624 h 645406"/>
                <a:gd name="connsiteX136" fmla="*/ 330560 w 651124"/>
                <a:gd name="connsiteY136" fmla="*/ 584624 h 645406"/>
                <a:gd name="connsiteX137" fmla="*/ 329493 w 651124"/>
                <a:gd name="connsiteY137" fmla="*/ 585424 h 645406"/>
                <a:gd name="connsiteX138" fmla="*/ 329292 w 651124"/>
                <a:gd name="connsiteY138" fmla="*/ 585424 h 645406"/>
                <a:gd name="connsiteX139" fmla="*/ 328358 w 651124"/>
                <a:gd name="connsiteY139" fmla="*/ 586125 h 645406"/>
                <a:gd name="connsiteX140" fmla="*/ 328358 w 651124"/>
                <a:gd name="connsiteY140" fmla="*/ 586125 h 645406"/>
                <a:gd name="connsiteX141" fmla="*/ 328058 w 651124"/>
                <a:gd name="connsiteY141" fmla="*/ 586325 h 645406"/>
                <a:gd name="connsiteX142" fmla="*/ 326723 w 651124"/>
                <a:gd name="connsiteY142" fmla="*/ 587393 h 645406"/>
                <a:gd name="connsiteX143" fmla="*/ 326290 w 651124"/>
                <a:gd name="connsiteY143" fmla="*/ 587760 h 645406"/>
                <a:gd name="connsiteX144" fmla="*/ 325823 w 651124"/>
                <a:gd name="connsiteY144" fmla="*/ 588160 h 645406"/>
                <a:gd name="connsiteX145" fmla="*/ 324588 w 651124"/>
                <a:gd name="connsiteY145" fmla="*/ 589194 h 645406"/>
                <a:gd name="connsiteX146" fmla="*/ 324154 w 651124"/>
                <a:gd name="connsiteY146" fmla="*/ 589595 h 645406"/>
                <a:gd name="connsiteX147" fmla="*/ 322920 w 651124"/>
                <a:gd name="connsiteY147" fmla="*/ 590696 h 645406"/>
                <a:gd name="connsiteX148" fmla="*/ 322653 w 651124"/>
                <a:gd name="connsiteY148" fmla="*/ 590963 h 645406"/>
                <a:gd name="connsiteX149" fmla="*/ 321919 w 651124"/>
                <a:gd name="connsiteY149" fmla="*/ 591630 h 645406"/>
                <a:gd name="connsiteX150" fmla="*/ 321919 w 651124"/>
                <a:gd name="connsiteY150" fmla="*/ 591630 h 645406"/>
                <a:gd name="connsiteX151" fmla="*/ 320852 w 651124"/>
                <a:gd name="connsiteY151" fmla="*/ 592664 h 645406"/>
                <a:gd name="connsiteX152" fmla="*/ 320184 w 651124"/>
                <a:gd name="connsiteY152" fmla="*/ 593298 h 645406"/>
                <a:gd name="connsiteX153" fmla="*/ 319417 w 651124"/>
                <a:gd name="connsiteY153" fmla="*/ 594065 h 645406"/>
                <a:gd name="connsiteX154" fmla="*/ 318683 w 651124"/>
                <a:gd name="connsiteY154" fmla="*/ 594866 h 645406"/>
                <a:gd name="connsiteX155" fmla="*/ 316915 w 651124"/>
                <a:gd name="connsiteY155" fmla="*/ 596768 h 645406"/>
                <a:gd name="connsiteX156" fmla="*/ 316915 w 651124"/>
                <a:gd name="connsiteY156" fmla="*/ 596768 h 645406"/>
                <a:gd name="connsiteX157" fmla="*/ 315580 w 651124"/>
                <a:gd name="connsiteY157" fmla="*/ 598269 h 645406"/>
                <a:gd name="connsiteX158" fmla="*/ 314212 w 651124"/>
                <a:gd name="connsiteY158" fmla="*/ 599837 h 645406"/>
                <a:gd name="connsiteX159" fmla="*/ 313845 w 651124"/>
                <a:gd name="connsiteY159" fmla="*/ 600304 h 645406"/>
                <a:gd name="connsiteX160" fmla="*/ 312578 w 651124"/>
                <a:gd name="connsiteY160" fmla="*/ 601906 h 645406"/>
                <a:gd name="connsiteX161" fmla="*/ 311643 w 651124"/>
                <a:gd name="connsiteY161" fmla="*/ 603140 h 645406"/>
                <a:gd name="connsiteX162" fmla="*/ 310509 w 651124"/>
                <a:gd name="connsiteY162" fmla="*/ 604675 h 645406"/>
                <a:gd name="connsiteX163" fmla="*/ 310509 w 651124"/>
                <a:gd name="connsiteY163" fmla="*/ 604908 h 645406"/>
                <a:gd name="connsiteX164" fmla="*/ 309408 w 651124"/>
                <a:gd name="connsiteY164" fmla="*/ 606510 h 645406"/>
                <a:gd name="connsiteX165" fmla="*/ 308307 w 651124"/>
                <a:gd name="connsiteY165" fmla="*/ 608111 h 645406"/>
                <a:gd name="connsiteX166" fmla="*/ 307106 w 651124"/>
                <a:gd name="connsiteY166" fmla="*/ 610013 h 645406"/>
                <a:gd name="connsiteX167" fmla="*/ 307106 w 651124"/>
                <a:gd name="connsiteY167" fmla="*/ 610013 h 645406"/>
                <a:gd name="connsiteX168" fmla="*/ 305271 w 651124"/>
                <a:gd name="connsiteY168" fmla="*/ 613082 h 645406"/>
                <a:gd name="connsiteX169" fmla="*/ 304404 w 651124"/>
                <a:gd name="connsiteY169" fmla="*/ 614650 h 645406"/>
                <a:gd name="connsiteX170" fmla="*/ 304103 w 651124"/>
                <a:gd name="connsiteY170" fmla="*/ 615184 h 645406"/>
                <a:gd name="connsiteX171" fmla="*/ 303436 w 651124"/>
                <a:gd name="connsiteY171" fmla="*/ 616485 h 645406"/>
                <a:gd name="connsiteX172" fmla="*/ 302735 w 651124"/>
                <a:gd name="connsiteY172" fmla="*/ 617920 h 645406"/>
                <a:gd name="connsiteX173" fmla="*/ 302068 w 651124"/>
                <a:gd name="connsiteY173" fmla="*/ 619254 h 645406"/>
                <a:gd name="connsiteX174" fmla="*/ 302068 w 651124"/>
                <a:gd name="connsiteY174" fmla="*/ 619254 h 645406"/>
                <a:gd name="connsiteX175" fmla="*/ 302068 w 651124"/>
                <a:gd name="connsiteY175" fmla="*/ 619254 h 645406"/>
                <a:gd name="connsiteX176" fmla="*/ 300500 w 651124"/>
                <a:gd name="connsiteY176" fmla="*/ 622791 h 645406"/>
                <a:gd name="connsiteX177" fmla="*/ 300500 w 651124"/>
                <a:gd name="connsiteY177" fmla="*/ 622791 h 645406"/>
                <a:gd name="connsiteX178" fmla="*/ 300500 w 651124"/>
                <a:gd name="connsiteY178" fmla="*/ 622791 h 645406"/>
                <a:gd name="connsiteX179" fmla="*/ 300500 w 651124"/>
                <a:gd name="connsiteY179" fmla="*/ 622958 h 645406"/>
                <a:gd name="connsiteX180" fmla="*/ 300500 w 651124"/>
                <a:gd name="connsiteY180" fmla="*/ 622958 h 645406"/>
                <a:gd name="connsiteX181" fmla="*/ 299399 w 651124"/>
                <a:gd name="connsiteY181" fmla="*/ 625827 h 645406"/>
                <a:gd name="connsiteX182" fmla="*/ 299399 w 651124"/>
                <a:gd name="connsiteY182" fmla="*/ 626160 h 645406"/>
                <a:gd name="connsiteX183" fmla="*/ 299399 w 651124"/>
                <a:gd name="connsiteY183" fmla="*/ 626528 h 645406"/>
                <a:gd name="connsiteX184" fmla="*/ 299132 w 651124"/>
                <a:gd name="connsiteY184" fmla="*/ 627195 h 645406"/>
                <a:gd name="connsiteX185" fmla="*/ 298899 w 651124"/>
                <a:gd name="connsiteY185" fmla="*/ 627862 h 645406"/>
                <a:gd name="connsiteX186" fmla="*/ 298465 w 651124"/>
                <a:gd name="connsiteY186" fmla="*/ 629163 h 645406"/>
                <a:gd name="connsiteX187" fmla="*/ 298465 w 651124"/>
                <a:gd name="connsiteY187" fmla="*/ 629163 h 645406"/>
                <a:gd name="connsiteX188" fmla="*/ 297998 w 651124"/>
                <a:gd name="connsiteY188" fmla="*/ 630598 h 645406"/>
                <a:gd name="connsiteX189" fmla="*/ 297731 w 651124"/>
                <a:gd name="connsiteY189" fmla="*/ 631499 h 645406"/>
                <a:gd name="connsiteX190" fmla="*/ 297331 w 651124"/>
                <a:gd name="connsiteY190" fmla="*/ 632866 h 645406"/>
                <a:gd name="connsiteX191" fmla="*/ 296864 w 651124"/>
                <a:gd name="connsiteY191" fmla="*/ 634568 h 645406"/>
                <a:gd name="connsiteX192" fmla="*/ 296430 w 651124"/>
                <a:gd name="connsiteY192" fmla="*/ 636303 h 645406"/>
                <a:gd name="connsiteX193" fmla="*/ 296430 w 651124"/>
                <a:gd name="connsiteY193" fmla="*/ 636303 h 645406"/>
                <a:gd name="connsiteX194" fmla="*/ 296029 w 651124"/>
                <a:gd name="connsiteY194" fmla="*/ 638038 h 645406"/>
                <a:gd name="connsiteX195" fmla="*/ 295729 w 651124"/>
                <a:gd name="connsiteY195" fmla="*/ 639506 h 645406"/>
                <a:gd name="connsiteX196" fmla="*/ 295462 w 651124"/>
                <a:gd name="connsiteY196" fmla="*/ 640974 h 645406"/>
                <a:gd name="connsiteX197" fmla="*/ 295462 w 651124"/>
                <a:gd name="connsiteY197" fmla="*/ 641207 h 645406"/>
                <a:gd name="connsiteX198" fmla="*/ 295162 w 651124"/>
                <a:gd name="connsiteY198" fmla="*/ 643042 h 645406"/>
                <a:gd name="connsiteX199" fmla="*/ 294795 w 651124"/>
                <a:gd name="connsiteY199" fmla="*/ 645344 h 645406"/>
                <a:gd name="connsiteX200" fmla="*/ 285687 w 651124"/>
                <a:gd name="connsiteY200" fmla="*/ 644310 h 645406"/>
                <a:gd name="connsiteX201" fmla="*/ 53814 w 651124"/>
                <a:gd name="connsiteY201" fmla="*/ 498647 h 645406"/>
                <a:gd name="connsiteX202" fmla="*/ 48877 w 651124"/>
                <a:gd name="connsiteY202" fmla="*/ 490840 h 645406"/>
                <a:gd name="connsiteX203" fmla="*/ 50878 w 651124"/>
                <a:gd name="connsiteY203" fmla="*/ 489039 h 645406"/>
                <a:gd name="connsiteX204" fmla="*/ 52013 w 651124"/>
                <a:gd name="connsiteY204" fmla="*/ 487971 h 645406"/>
                <a:gd name="connsiteX205" fmla="*/ 52013 w 651124"/>
                <a:gd name="connsiteY205" fmla="*/ 487971 h 645406"/>
                <a:gd name="connsiteX206" fmla="*/ 53181 w 651124"/>
                <a:gd name="connsiteY206" fmla="*/ 486803 h 645406"/>
                <a:gd name="connsiteX207" fmla="*/ 53981 w 651124"/>
                <a:gd name="connsiteY207" fmla="*/ 485936 h 645406"/>
                <a:gd name="connsiteX208" fmla="*/ 54415 w 651124"/>
                <a:gd name="connsiteY208" fmla="*/ 485502 h 645406"/>
                <a:gd name="connsiteX209" fmla="*/ 54682 w 651124"/>
                <a:gd name="connsiteY209" fmla="*/ 485202 h 645406"/>
                <a:gd name="connsiteX210" fmla="*/ 54682 w 651124"/>
                <a:gd name="connsiteY210" fmla="*/ 485202 h 645406"/>
                <a:gd name="connsiteX211" fmla="*/ 55382 w 651124"/>
                <a:gd name="connsiteY211" fmla="*/ 484434 h 645406"/>
                <a:gd name="connsiteX212" fmla="*/ 55382 w 651124"/>
                <a:gd name="connsiteY212" fmla="*/ 484434 h 645406"/>
                <a:gd name="connsiteX213" fmla="*/ 55382 w 651124"/>
                <a:gd name="connsiteY213" fmla="*/ 484434 h 645406"/>
                <a:gd name="connsiteX214" fmla="*/ 55382 w 651124"/>
                <a:gd name="connsiteY214" fmla="*/ 484434 h 645406"/>
                <a:gd name="connsiteX215" fmla="*/ 55382 w 651124"/>
                <a:gd name="connsiteY215" fmla="*/ 484434 h 645406"/>
                <a:gd name="connsiteX216" fmla="*/ 55382 w 651124"/>
                <a:gd name="connsiteY216" fmla="*/ 484234 h 645406"/>
                <a:gd name="connsiteX217" fmla="*/ 55583 w 651124"/>
                <a:gd name="connsiteY217" fmla="*/ 484001 h 645406"/>
                <a:gd name="connsiteX218" fmla="*/ 55583 w 651124"/>
                <a:gd name="connsiteY218" fmla="*/ 484001 h 645406"/>
                <a:gd name="connsiteX219" fmla="*/ 56183 w 651124"/>
                <a:gd name="connsiteY219" fmla="*/ 483300 h 645406"/>
                <a:gd name="connsiteX220" fmla="*/ 56784 w 651124"/>
                <a:gd name="connsiteY220" fmla="*/ 482566 h 645406"/>
                <a:gd name="connsiteX221" fmla="*/ 57384 w 651124"/>
                <a:gd name="connsiteY221" fmla="*/ 481832 h 645406"/>
                <a:gd name="connsiteX222" fmla="*/ 57384 w 651124"/>
                <a:gd name="connsiteY222" fmla="*/ 481832 h 645406"/>
                <a:gd name="connsiteX223" fmla="*/ 58051 w 651124"/>
                <a:gd name="connsiteY223" fmla="*/ 480998 h 645406"/>
                <a:gd name="connsiteX224" fmla="*/ 58352 w 651124"/>
                <a:gd name="connsiteY224" fmla="*/ 480598 h 645406"/>
                <a:gd name="connsiteX225" fmla="*/ 58685 w 651124"/>
                <a:gd name="connsiteY225" fmla="*/ 480164 h 645406"/>
                <a:gd name="connsiteX226" fmla="*/ 58685 w 651124"/>
                <a:gd name="connsiteY226" fmla="*/ 479964 h 645406"/>
                <a:gd name="connsiteX227" fmla="*/ 59319 w 651124"/>
                <a:gd name="connsiteY227" fmla="*/ 479130 h 645406"/>
                <a:gd name="connsiteX228" fmla="*/ 59586 w 651124"/>
                <a:gd name="connsiteY228" fmla="*/ 478696 h 645406"/>
                <a:gd name="connsiteX229" fmla="*/ 60020 w 651124"/>
                <a:gd name="connsiteY229" fmla="*/ 478096 h 645406"/>
                <a:gd name="connsiteX230" fmla="*/ 60420 w 651124"/>
                <a:gd name="connsiteY230" fmla="*/ 477495 h 645406"/>
                <a:gd name="connsiteX231" fmla="*/ 61688 w 651124"/>
                <a:gd name="connsiteY231" fmla="*/ 475493 h 645406"/>
                <a:gd name="connsiteX232" fmla="*/ 62255 w 651124"/>
                <a:gd name="connsiteY232" fmla="*/ 474592 h 645406"/>
                <a:gd name="connsiteX233" fmla="*/ 62255 w 651124"/>
                <a:gd name="connsiteY233" fmla="*/ 474592 h 645406"/>
                <a:gd name="connsiteX234" fmla="*/ 62255 w 651124"/>
                <a:gd name="connsiteY234" fmla="*/ 474592 h 645406"/>
                <a:gd name="connsiteX235" fmla="*/ 62489 w 651124"/>
                <a:gd name="connsiteY235" fmla="*/ 474159 h 645406"/>
                <a:gd name="connsiteX236" fmla="*/ 63056 w 651124"/>
                <a:gd name="connsiteY236" fmla="*/ 473158 h 645406"/>
                <a:gd name="connsiteX237" fmla="*/ 63289 w 651124"/>
                <a:gd name="connsiteY237" fmla="*/ 472757 h 645406"/>
                <a:gd name="connsiteX238" fmla="*/ 63823 w 651124"/>
                <a:gd name="connsiteY238" fmla="*/ 471757 h 645406"/>
                <a:gd name="connsiteX239" fmla="*/ 64324 w 651124"/>
                <a:gd name="connsiteY239" fmla="*/ 470789 h 645406"/>
                <a:gd name="connsiteX240" fmla="*/ 64724 w 651124"/>
                <a:gd name="connsiteY240" fmla="*/ 469988 h 645406"/>
                <a:gd name="connsiteX241" fmla="*/ 64724 w 651124"/>
                <a:gd name="connsiteY241" fmla="*/ 469788 h 645406"/>
                <a:gd name="connsiteX242" fmla="*/ 64724 w 651124"/>
                <a:gd name="connsiteY242" fmla="*/ 469555 h 645406"/>
                <a:gd name="connsiteX243" fmla="*/ 64891 w 651124"/>
                <a:gd name="connsiteY243" fmla="*/ 469221 h 645406"/>
                <a:gd name="connsiteX244" fmla="*/ 65491 w 651124"/>
                <a:gd name="connsiteY244" fmla="*/ 467920 h 645406"/>
                <a:gd name="connsiteX245" fmla="*/ 66125 w 651124"/>
                <a:gd name="connsiteY245" fmla="*/ 466485 h 645406"/>
                <a:gd name="connsiteX246" fmla="*/ 66692 w 651124"/>
                <a:gd name="connsiteY246" fmla="*/ 465084 h 645406"/>
                <a:gd name="connsiteX247" fmla="*/ 66692 w 651124"/>
                <a:gd name="connsiteY247" fmla="*/ 465084 h 645406"/>
                <a:gd name="connsiteX248" fmla="*/ 66993 w 651124"/>
                <a:gd name="connsiteY248" fmla="*/ 464350 h 645406"/>
                <a:gd name="connsiteX249" fmla="*/ 67460 w 651124"/>
                <a:gd name="connsiteY249" fmla="*/ 463049 h 645406"/>
                <a:gd name="connsiteX250" fmla="*/ 67460 w 651124"/>
                <a:gd name="connsiteY250" fmla="*/ 463049 h 645406"/>
                <a:gd name="connsiteX251" fmla="*/ 67460 w 651124"/>
                <a:gd name="connsiteY251" fmla="*/ 463049 h 645406"/>
                <a:gd name="connsiteX252" fmla="*/ 67460 w 651124"/>
                <a:gd name="connsiteY252" fmla="*/ 463049 h 645406"/>
                <a:gd name="connsiteX253" fmla="*/ 67460 w 651124"/>
                <a:gd name="connsiteY253" fmla="*/ 463049 h 645406"/>
                <a:gd name="connsiteX254" fmla="*/ 67460 w 651124"/>
                <a:gd name="connsiteY254" fmla="*/ 462682 h 645406"/>
                <a:gd name="connsiteX255" fmla="*/ 67860 w 651124"/>
                <a:gd name="connsiteY255" fmla="*/ 461481 h 645406"/>
                <a:gd name="connsiteX256" fmla="*/ 68194 w 651124"/>
                <a:gd name="connsiteY256" fmla="*/ 460480 h 645406"/>
                <a:gd name="connsiteX257" fmla="*/ 68194 w 651124"/>
                <a:gd name="connsiteY257" fmla="*/ 460480 h 645406"/>
                <a:gd name="connsiteX258" fmla="*/ 68194 w 651124"/>
                <a:gd name="connsiteY258" fmla="*/ 460280 h 645406"/>
                <a:gd name="connsiteX259" fmla="*/ 68194 w 651124"/>
                <a:gd name="connsiteY259" fmla="*/ 460113 h 645406"/>
                <a:gd name="connsiteX260" fmla="*/ 68561 w 651124"/>
                <a:gd name="connsiteY260" fmla="*/ 458945 h 645406"/>
                <a:gd name="connsiteX261" fmla="*/ 68828 w 651124"/>
                <a:gd name="connsiteY261" fmla="*/ 457878 h 645406"/>
                <a:gd name="connsiteX262" fmla="*/ 69161 w 651124"/>
                <a:gd name="connsiteY262" fmla="*/ 456677 h 645406"/>
                <a:gd name="connsiteX263" fmla="*/ 69161 w 651124"/>
                <a:gd name="connsiteY263" fmla="*/ 456677 h 645406"/>
                <a:gd name="connsiteX264" fmla="*/ 69161 w 651124"/>
                <a:gd name="connsiteY264" fmla="*/ 456677 h 645406"/>
                <a:gd name="connsiteX265" fmla="*/ 69595 w 651124"/>
                <a:gd name="connsiteY265" fmla="*/ 454842 h 645406"/>
                <a:gd name="connsiteX266" fmla="*/ 69962 w 651124"/>
                <a:gd name="connsiteY266" fmla="*/ 453007 h 645406"/>
                <a:gd name="connsiteX267" fmla="*/ 69962 w 651124"/>
                <a:gd name="connsiteY267" fmla="*/ 453007 h 645406"/>
                <a:gd name="connsiteX268" fmla="*/ 69962 w 651124"/>
                <a:gd name="connsiteY268" fmla="*/ 452606 h 645406"/>
                <a:gd name="connsiteX269" fmla="*/ 69962 w 651124"/>
                <a:gd name="connsiteY269" fmla="*/ 452606 h 645406"/>
                <a:gd name="connsiteX270" fmla="*/ 69962 w 651124"/>
                <a:gd name="connsiteY270" fmla="*/ 451672 h 645406"/>
                <a:gd name="connsiteX271" fmla="*/ 69962 w 651124"/>
                <a:gd name="connsiteY271" fmla="*/ 451672 h 645406"/>
                <a:gd name="connsiteX272" fmla="*/ 70196 w 651124"/>
                <a:gd name="connsiteY272" fmla="*/ 450171 h 645406"/>
                <a:gd name="connsiteX273" fmla="*/ 70429 w 651124"/>
                <a:gd name="connsiteY273" fmla="*/ 448302 h 645406"/>
                <a:gd name="connsiteX274" fmla="*/ 70596 w 651124"/>
                <a:gd name="connsiteY274" fmla="*/ 446634 h 645406"/>
                <a:gd name="connsiteX275" fmla="*/ 70596 w 651124"/>
                <a:gd name="connsiteY275" fmla="*/ 445500 h 645406"/>
                <a:gd name="connsiteX276" fmla="*/ 70596 w 651124"/>
                <a:gd name="connsiteY276" fmla="*/ 444566 h 645406"/>
                <a:gd name="connsiteX277" fmla="*/ 70596 w 651124"/>
                <a:gd name="connsiteY277" fmla="*/ 442697 h 645406"/>
                <a:gd name="connsiteX278" fmla="*/ 70596 w 651124"/>
                <a:gd name="connsiteY278" fmla="*/ 434857 h 645406"/>
                <a:gd name="connsiteX279" fmla="*/ 70596 w 651124"/>
                <a:gd name="connsiteY279" fmla="*/ 434023 h 645406"/>
                <a:gd name="connsiteX280" fmla="*/ 70596 w 651124"/>
                <a:gd name="connsiteY280" fmla="*/ 432188 h 645406"/>
                <a:gd name="connsiteX281" fmla="*/ 70596 w 651124"/>
                <a:gd name="connsiteY281" fmla="*/ 431888 h 645406"/>
                <a:gd name="connsiteX282" fmla="*/ 70429 w 651124"/>
                <a:gd name="connsiteY282" fmla="*/ 430386 h 645406"/>
                <a:gd name="connsiteX283" fmla="*/ 70429 w 651124"/>
                <a:gd name="connsiteY283" fmla="*/ 429519 h 645406"/>
                <a:gd name="connsiteX284" fmla="*/ 70429 w 651124"/>
                <a:gd name="connsiteY284" fmla="*/ 429052 h 645406"/>
                <a:gd name="connsiteX285" fmla="*/ 70229 w 651124"/>
                <a:gd name="connsiteY285" fmla="*/ 427717 h 645406"/>
                <a:gd name="connsiteX286" fmla="*/ 70229 w 651124"/>
                <a:gd name="connsiteY286" fmla="*/ 427250 h 645406"/>
                <a:gd name="connsiteX287" fmla="*/ 70229 w 651124"/>
                <a:gd name="connsiteY287" fmla="*/ 426250 h 645406"/>
                <a:gd name="connsiteX288" fmla="*/ 70229 w 651124"/>
                <a:gd name="connsiteY288" fmla="*/ 425716 h 645406"/>
                <a:gd name="connsiteX289" fmla="*/ 69895 w 651124"/>
                <a:gd name="connsiteY289" fmla="*/ 423881 h 645406"/>
                <a:gd name="connsiteX290" fmla="*/ 69662 w 651124"/>
                <a:gd name="connsiteY290" fmla="*/ 422880 h 645406"/>
                <a:gd name="connsiteX291" fmla="*/ 69662 w 651124"/>
                <a:gd name="connsiteY291" fmla="*/ 422880 h 645406"/>
                <a:gd name="connsiteX292" fmla="*/ 69662 w 651124"/>
                <a:gd name="connsiteY292" fmla="*/ 422646 h 645406"/>
                <a:gd name="connsiteX293" fmla="*/ 69662 w 651124"/>
                <a:gd name="connsiteY293" fmla="*/ 421946 h 645406"/>
                <a:gd name="connsiteX294" fmla="*/ 69662 w 651124"/>
                <a:gd name="connsiteY294" fmla="*/ 421946 h 645406"/>
                <a:gd name="connsiteX295" fmla="*/ 68894 w 651124"/>
                <a:gd name="connsiteY295" fmla="*/ 419076 h 645406"/>
                <a:gd name="connsiteX296" fmla="*/ 68527 w 651124"/>
                <a:gd name="connsiteY296" fmla="*/ 417842 h 645406"/>
                <a:gd name="connsiteX297" fmla="*/ 68060 w 651124"/>
                <a:gd name="connsiteY297" fmla="*/ 416474 h 645406"/>
                <a:gd name="connsiteX298" fmla="*/ 67593 w 651124"/>
                <a:gd name="connsiteY298" fmla="*/ 415073 h 645406"/>
                <a:gd name="connsiteX299" fmla="*/ 66192 w 651124"/>
                <a:gd name="connsiteY299" fmla="*/ 411536 h 645406"/>
                <a:gd name="connsiteX300" fmla="*/ 65658 w 651124"/>
                <a:gd name="connsiteY300" fmla="*/ 410235 h 645406"/>
                <a:gd name="connsiteX301" fmla="*/ 65458 w 651124"/>
                <a:gd name="connsiteY301" fmla="*/ 409868 h 645406"/>
                <a:gd name="connsiteX302" fmla="*/ 64691 w 651124"/>
                <a:gd name="connsiteY302" fmla="*/ 408233 h 645406"/>
                <a:gd name="connsiteX303" fmla="*/ 64691 w 651124"/>
                <a:gd name="connsiteY303" fmla="*/ 408233 h 645406"/>
                <a:gd name="connsiteX304" fmla="*/ 63990 w 651124"/>
                <a:gd name="connsiteY304" fmla="*/ 406866 h 645406"/>
                <a:gd name="connsiteX305" fmla="*/ 63990 w 651124"/>
                <a:gd name="connsiteY305" fmla="*/ 406866 h 645406"/>
                <a:gd name="connsiteX306" fmla="*/ 63556 w 651124"/>
                <a:gd name="connsiteY306" fmla="*/ 406031 h 645406"/>
                <a:gd name="connsiteX307" fmla="*/ 63556 w 651124"/>
                <a:gd name="connsiteY307" fmla="*/ 406031 h 645406"/>
                <a:gd name="connsiteX308" fmla="*/ 62088 w 651124"/>
                <a:gd name="connsiteY308" fmla="*/ 403429 h 645406"/>
                <a:gd name="connsiteX309" fmla="*/ 61588 w 651124"/>
                <a:gd name="connsiteY309" fmla="*/ 402595 h 645406"/>
                <a:gd name="connsiteX310" fmla="*/ 60454 w 651124"/>
                <a:gd name="connsiteY310" fmla="*/ 400860 h 645406"/>
                <a:gd name="connsiteX311" fmla="*/ 59486 w 651124"/>
                <a:gd name="connsiteY311" fmla="*/ 399392 h 645406"/>
                <a:gd name="connsiteX312" fmla="*/ 58719 w 651124"/>
                <a:gd name="connsiteY312" fmla="*/ 398325 h 645406"/>
                <a:gd name="connsiteX313" fmla="*/ 58185 w 651124"/>
                <a:gd name="connsiteY313" fmla="*/ 397591 h 645406"/>
                <a:gd name="connsiteX314" fmla="*/ 58185 w 651124"/>
                <a:gd name="connsiteY314" fmla="*/ 397591 h 645406"/>
                <a:gd name="connsiteX315" fmla="*/ 57184 w 651124"/>
                <a:gd name="connsiteY315" fmla="*/ 396290 h 645406"/>
                <a:gd name="connsiteX316" fmla="*/ 57017 w 651124"/>
                <a:gd name="connsiteY316" fmla="*/ 396089 h 645406"/>
                <a:gd name="connsiteX317" fmla="*/ 56016 w 651124"/>
                <a:gd name="connsiteY317" fmla="*/ 394822 h 645406"/>
                <a:gd name="connsiteX318" fmla="*/ 56016 w 651124"/>
                <a:gd name="connsiteY318" fmla="*/ 394822 h 645406"/>
                <a:gd name="connsiteX319" fmla="*/ 55783 w 651124"/>
                <a:gd name="connsiteY319" fmla="*/ 394555 h 645406"/>
                <a:gd name="connsiteX320" fmla="*/ 55549 w 651124"/>
                <a:gd name="connsiteY320" fmla="*/ 394321 h 645406"/>
                <a:gd name="connsiteX321" fmla="*/ 54915 w 651124"/>
                <a:gd name="connsiteY321" fmla="*/ 393554 h 645406"/>
                <a:gd name="connsiteX322" fmla="*/ 54348 w 651124"/>
                <a:gd name="connsiteY322" fmla="*/ 392953 h 645406"/>
                <a:gd name="connsiteX323" fmla="*/ 52980 w 651124"/>
                <a:gd name="connsiteY323" fmla="*/ 391452 h 645406"/>
                <a:gd name="connsiteX324" fmla="*/ 52980 w 651124"/>
                <a:gd name="connsiteY324" fmla="*/ 391452 h 645406"/>
                <a:gd name="connsiteX325" fmla="*/ 52280 w 651124"/>
                <a:gd name="connsiteY325" fmla="*/ 390685 h 645406"/>
                <a:gd name="connsiteX326" fmla="*/ 51546 w 651124"/>
                <a:gd name="connsiteY326" fmla="*/ 389984 h 645406"/>
                <a:gd name="connsiteX327" fmla="*/ 51012 w 651124"/>
                <a:gd name="connsiteY327" fmla="*/ 389417 h 645406"/>
                <a:gd name="connsiteX328" fmla="*/ 50078 w 651124"/>
                <a:gd name="connsiteY328" fmla="*/ 388516 h 645406"/>
                <a:gd name="connsiteX329" fmla="*/ 48543 w 651124"/>
                <a:gd name="connsiteY329" fmla="*/ 387115 h 645406"/>
                <a:gd name="connsiteX330" fmla="*/ 47709 w 651124"/>
                <a:gd name="connsiteY330" fmla="*/ 386414 h 645406"/>
                <a:gd name="connsiteX331" fmla="*/ 46975 w 651124"/>
                <a:gd name="connsiteY331" fmla="*/ 385780 h 645406"/>
                <a:gd name="connsiteX332" fmla="*/ 45373 w 651124"/>
                <a:gd name="connsiteY332" fmla="*/ 384479 h 645406"/>
                <a:gd name="connsiteX333" fmla="*/ 43705 w 651124"/>
                <a:gd name="connsiteY333" fmla="*/ 383245 h 645406"/>
                <a:gd name="connsiteX334" fmla="*/ 43705 w 651124"/>
                <a:gd name="connsiteY334" fmla="*/ 383245 h 645406"/>
                <a:gd name="connsiteX335" fmla="*/ 41971 w 651124"/>
                <a:gd name="connsiteY335" fmla="*/ 382010 h 645406"/>
                <a:gd name="connsiteX336" fmla="*/ 41770 w 651124"/>
                <a:gd name="connsiteY336" fmla="*/ 382010 h 645406"/>
                <a:gd name="connsiteX337" fmla="*/ 41270 w 651124"/>
                <a:gd name="connsiteY337" fmla="*/ 381677 h 645406"/>
                <a:gd name="connsiteX338" fmla="*/ 40369 w 651124"/>
                <a:gd name="connsiteY338" fmla="*/ 381109 h 645406"/>
                <a:gd name="connsiteX339" fmla="*/ 39969 w 651124"/>
                <a:gd name="connsiteY339" fmla="*/ 380842 h 645406"/>
                <a:gd name="connsiteX340" fmla="*/ 39201 w 651124"/>
                <a:gd name="connsiteY340" fmla="*/ 380375 h 645406"/>
                <a:gd name="connsiteX341" fmla="*/ 38401 w 651124"/>
                <a:gd name="connsiteY341" fmla="*/ 379875 h 645406"/>
                <a:gd name="connsiteX342" fmla="*/ 37633 w 651124"/>
                <a:gd name="connsiteY342" fmla="*/ 379441 h 645406"/>
                <a:gd name="connsiteX343" fmla="*/ 37466 w 651124"/>
                <a:gd name="connsiteY343" fmla="*/ 379441 h 645406"/>
                <a:gd name="connsiteX344" fmla="*/ 36165 w 651124"/>
                <a:gd name="connsiteY344" fmla="*/ 378707 h 645406"/>
                <a:gd name="connsiteX345" fmla="*/ 36165 w 651124"/>
                <a:gd name="connsiteY345" fmla="*/ 378707 h 645406"/>
                <a:gd name="connsiteX346" fmla="*/ 35431 w 651124"/>
                <a:gd name="connsiteY346" fmla="*/ 378307 h 645406"/>
                <a:gd name="connsiteX347" fmla="*/ 34297 w 651124"/>
                <a:gd name="connsiteY347" fmla="*/ 377706 h 645406"/>
                <a:gd name="connsiteX348" fmla="*/ 33530 w 651124"/>
                <a:gd name="connsiteY348" fmla="*/ 377339 h 645406"/>
                <a:gd name="connsiteX349" fmla="*/ 32495 w 651124"/>
                <a:gd name="connsiteY349" fmla="*/ 376839 h 645406"/>
                <a:gd name="connsiteX350" fmla="*/ 31995 w 651124"/>
                <a:gd name="connsiteY350" fmla="*/ 376605 h 645406"/>
                <a:gd name="connsiteX351" fmla="*/ 31194 w 651124"/>
                <a:gd name="connsiteY351" fmla="*/ 376238 h 645406"/>
                <a:gd name="connsiteX352" fmla="*/ 30460 w 651124"/>
                <a:gd name="connsiteY352" fmla="*/ 375905 h 645406"/>
                <a:gd name="connsiteX353" fmla="*/ 30127 w 651124"/>
                <a:gd name="connsiteY353" fmla="*/ 375905 h 645406"/>
                <a:gd name="connsiteX354" fmla="*/ 28025 w 651124"/>
                <a:gd name="connsiteY354" fmla="*/ 375071 h 645406"/>
                <a:gd name="connsiteX355" fmla="*/ 28025 w 651124"/>
                <a:gd name="connsiteY355" fmla="*/ 375071 h 645406"/>
                <a:gd name="connsiteX356" fmla="*/ 27591 w 651124"/>
                <a:gd name="connsiteY356" fmla="*/ 374904 h 645406"/>
                <a:gd name="connsiteX357" fmla="*/ 26557 w 651124"/>
                <a:gd name="connsiteY357" fmla="*/ 374503 h 645406"/>
                <a:gd name="connsiteX358" fmla="*/ 26123 w 651124"/>
                <a:gd name="connsiteY358" fmla="*/ 374503 h 645406"/>
                <a:gd name="connsiteX359" fmla="*/ 24522 w 651124"/>
                <a:gd name="connsiteY359" fmla="*/ 373970 h 645406"/>
                <a:gd name="connsiteX360" fmla="*/ 22687 w 651124"/>
                <a:gd name="connsiteY360" fmla="*/ 373402 h 645406"/>
                <a:gd name="connsiteX361" fmla="*/ 20752 w 651124"/>
                <a:gd name="connsiteY361" fmla="*/ 372869 h 645406"/>
                <a:gd name="connsiteX362" fmla="*/ 19884 w 651124"/>
                <a:gd name="connsiteY362" fmla="*/ 372635 h 645406"/>
                <a:gd name="connsiteX363" fmla="*/ 18516 w 651124"/>
                <a:gd name="connsiteY363" fmla="*/ 371467 h 645406"/>
                <a:gd name="connsiteX364" fmla="*/ 16948 w 651124"/>
                <a:gd name="connsiteY364" fmla="*/ 371100 h 645406"/>
                <a:gd name="connsiteX365" fmla="*/ 16581 w 651124"/>
                <a:gd name="connsiteY365" fmla="*/ 371100 h 645406"/>
                <a:gd name="connsiteX366" fmla="*/ 16281 w 651124"/>
                <a:gd name="connsiteY366" fmla="*/ 371100 h 645406"/>
                <a:gd name="connsiteX367" fmla="*/ 15781 w 651124"/>
                <a:gd name="connsiteY367" fmla="*/ 371100 h 645406"/>
                <a:gd name="connsiteX368" fmla="*/ 15781 w 651124"/>
                <a:gd name="connsiteY368" fmla="*/ 371100 h 645406"/>
                <a:gd name="connsiteX369" fmla="*/ 15414 w 651124"/>
                <a:gd name="connsiteY369" fmla="*/ 371100 h 645406"/>
                <a:gd name="connsiteX370" fmla="*/ 14980 w 651124"/>
                <a:gd name="connsiteY370" fmla="*/ 371100 h 645406"/>
                <a:gd name="connsiteX371" fmla="*/ 12945 w 651124"/>
                <a:gd name="connsiteY371" fmla="*/ 370733 h 645406"/>
                <a:gd name="connsiteX372" fmla="*/ 12945 w 651124"/>
                <a:gd name="connsiteY372" fmla="*/ 370733 h 645406"/>
                <a:gd name="connsiteX373" fmla="*/ 10609 w 651124"/>
                <a:gd name="connsiteY373" fmla="*/ 370433 h 645406"/>
                <a:gd name="connsiteX374" fmla="*/ 9508 w 651124"/>
                <a:gd name="connsiteY374" fmla="*/ 370433 h 645406"/>
                <a:gd name="connsiteX375" fmla="*/ 9508 w 651124"/>
                <a:gd name="connsiteY375" fmla="*/ 370433 h 645406"/>
                <a:gd name="connsiteX376" fmla="*/ 8441 w 651124"/>
                <a:gd name="connsiteY376" fmla="*/ 370433 h 645406"/>
                <a:gd name="connsiteX377" fmla="*/ 7006 w 651124"/>
                <a:gd name="connsiteY377" fmla="*/ 370433 h 645406"/>
                <a:gd name="connsiteX378" fmla="*/ 5571 w 651124"/>
                <a:gd name="connsiteY378" fmla="*/ 370433 h 645406"/>
                <a:gd name="connsiteX379" fmla="*/ 3603 w 651124"/>
                <a:gd name="connsiteY379" fmla="*/ 370433 h 645406"/>
                <a:gd name="connsiteX380" fmla="*/ 2369 w 651124"/>
                <a:gd name="connsiteY380" fmla="*/ 361258 h 645406"/>
                <a:gd name="connsiteX381" fmla="*/ 21853 w 651124"/>
                <a:gd name="connsiteY381" fmla="*/ 203451 h 645406"/>
                <a:gd name="connsiteX382" fmla="*/ 25522 w 651124"/>
                <a:gd name="connsiteY382" fmla="*/ 194477 h 645406"/>
                <a:gd name="connsiteX383" fmla="*/ 28525 w 651124"/>
                <a:gd name="connsiteY383" fmla="*/ 194477 h 645406"/>
                <a:gd name="connsiteX384" fmla="*/ 30794 w 651124"/>
                <a:gd name="connsiteY384" fmla="*/ 194477 h 645406"/>
                <a:gd name="connsiteX385" fmla="*/ 31928 w 651124"/>
                <a:gd name="connsiteY385" fmla="*/ 194477 h 645406"/>
                <a:gd name="connsiteX386" fmla="*/ 31928 w 651124"/>
                <a:gd name="connsiteY386" fmla="*/ 194477 h 645406"/>
                <a:gd name="connsiteX387" fmla="*/ 32963 w 651124"/>
                <a:gd name="connsiteY387" fmla="*/ 194310 h 645406"/>
                <a:gd name="connsiteX388" fmla="*/ 32963 w 651124"/>
                <a:gd name="connsiteY388" fmla="*/ 194310 h 645406"/>
                <a:gd name="connsiteX389" fmla="*/ 34197 w 651124"/>
                <a:gd name="connsiteY389" fmla="*/ 194310 h 645406"/>
                <a:gd name="connsiteX390" fmla="*/ 35665 w 651124"/>
                <a:gd name="connsiteY390" fmla="*/ 194010 h 645406"/>
                <a:gd name="connsiteX391" fmla="*/ 35665 w 651124"/>
                <a:gd name="connsiteY391" fmla="*/ 194010 h 645406"/>
                <a:gd name="connsiteX392" fmla="*/ 38667 w 651124"/>
                <a:gd name="connsiteY392" fmla="*/ 193309 h 645406"/>
                <a:gd name="connsiteX393" fmla="*/ 40035 w 651124"/>
                <a:gd name="connsiteY393" fmla="*/ 192909 h 645406"/>
                <a:gd name="connsiteX394" fmla="*/ 40269 w 651124"/>
                <a:gd name="connsiteY394" fmla="*/ 192909 h 645406"/>
                <a:gd name="connsiteX395" fmla="*/ 40569 w 651124"/>
                <a:gd name="connsiteY395" fmla="*/ 192909 h 645406"/>
                <a:gd name="connsiteX396" fmla="*/ 41537 w 651124"/>
                <a:gd name="connsiteY396" fmla="*/ 192575 h 645406"/>
                <a:gd name="connsiteX397" fmla="*/ 42971 w 651124"/>
                <a:gd name="connsiteY397" fmla="*/ 192041 h 645406"/>
                <a:gd name="connsiteX398" fmla="*/ 44172 w 651124"/>
                <a:gd name="connsiteY398" fmla="*/ 191574 h 645406"/>
                <a:gd name="connsiteX399" fmla="*/ 44172 w 651124"/>
                <a:gd name="connsiteY399" fmla="*/ 191574 h 645406"/>
                <a:gd name="connsiteX400" fmla="*/ 44339 w 651124"/>
                <a:gd name="connsiteY400" fmla="*/ 191574 h 645406"/>
                <a:gd name="connsiteX401" fmla="*/ 44539 w 651124"/>
                <a:gd name="connsiteY401" fmla="*/ 191574 h 645406"/>
                <a:gd name="connsiteX402" fmla="*/ 44740 w 651124"/>
                <a:gd name="connsiteY402" fmla="*/ 191574 h 645406"/>
                <a:gd name="connsiteX403" fmla="*/ 45640 w 651124"/>
                <a:gd name="connsiteY403" fmla="*/ 191174 h 645406"/>
                <a:gd name="connsiteX404" fmla="*/ 46975 w 651124"/>
                <a:gd name="connsiteY404" fmla="*/ 190540 h 645406"/>
                <a:gd name="connsiteX405" fmla="*/ 48109 w 651124"/>
                <a:gd name="connsiteY405" fmla="*/ 189939 h 645406"/>
                <a:gd name="connsiteX406" fmla="*/ 48476 w 651124"/>
                <a:gd name="connsiteY406" fmla="*/ 189739 h 645406"/>
                <a:gd name="connsiteX407" fmla="*/ 49444 w 651124"/>
                <a:gd name="connsiteY407" fmla="*/ 189172 h 645406"/>
                <a:gd name="connsiteX408" fmla="*/ 50445 w 651124"/>
                <a:gd name="connsiteY408" fmla="*/ 188572 h 645406"/>
                <a:gd name="connsiteX409" fmla="*/ 50812 w 651124"/>
                <a:gd name="connsiteY409" fmla="*/ 188338 h 645406"/>
                <a:gd name="connsiteX410" fmla="*/ 51512 w 651124"/>
                <a:gd name="connsiteY410" fmla="*/ 187871 h 645406"/>
                <a:gd name="connsiteX411" fmla="*/ 51979 w 651124"/>
                <a:gd name="connsiteY411" fmla="*/ 187571 h 645406"/>
                <a:gd name="connsiteX412" fmla="*/ 52446 w 651124"/>
                <a:gd name="connsiteY412" fmla="*/ 187237 h 645406"/>
                <a:gd name="connsiteX413" fmla="*/ 53247 w 651124"/>
                <a:gd name="connsiteY413" fmla="*/ 186670 h 645406"/>
                <a:gd name="connsiteX414" fmla="*/ 54148 w 651124"/>
                <a:gd name="connsiteY414" fmla="*/ 185969 h 645406"/>
                <a:gd name="connsiteX415" fmla="*/ 55216 w 651124"/>
                <a:gd name="connsiteY415" fmla="*/ 184635 h 645406"/>
                <a:gd name="connsiteX416" fmla="*/ 55416 w 651124"/>
                <a:gd name="connsiteY416" fmla="*/ 184468 h 645406"/>
                <a:gd name="connsiteX417" fmla="*/ 55416 w 651124"/>
                <a:gd name="connsiteY417" fmla="*/ 184468 h 645406"/>
                <a:gd name="connsiteX418" fmla="*/ 55416 w 651124"/>
                <a:gd name="connsiteY418" fmla="*/ 184468 h 645406"/>
                <a:gd name="connsiteX419" fmla="*/ 56216 w 651124"/>
                <a:gd name="connsiteY419" fmla="*/ 183801 h 645406"/>
                <a:gd name="connsiteX420" fmla="*/ 57651 w 651124"/>
                <a:gd name="connsiteY420" fmla="*/ 182499 h 645406"/>
                <a:gd name="connsiteX421" fmla="*/ 58552 w 651124"/>
                <a:gd name="connsiteY421" fmla="*/ 181298 h 645406"/>
                <a:gd name="connsiteX422" fmla="*/ 58552 w 651124"/>
                <a:gd name="connsiteY422" fmla="*/ 181298 h 645406"/>
                <a:gd name="connsiteX423" fmla="*/ 58885 w 651124"/>
                <a:gd name="connsiteY423" fmla="*/ 180931 h 645406"/>
                <a:gd name="connsiteX424" fmla="*/ 59253 w 651124"/>
                <a:gd name="connsiteY424" fmla="*/ 180564 h 645406"/>
                <a:gd name="connsiteX425" fmla="*/ 60153 w 651124"/>
                <a:gd name="connsiteY425" fmla="*/ 179630 h 645406"/>
                <a:gd name="connsiteX426" fmla="*/ 61088 w 651124"/>
                <a:gd name="connsiteY426" fmla="*/ 178563 h 645406"/>
                <a:gd name="connsiteX427" fmla="*/ 61855 w 651124"/>
                <a:gd name="connsiteY427" fmla="*/ 177662 h 645406"/>
                <a:gd name="connsiteX428" fmla="*/ 61855 w 651124"/>
                <a:gd name="connsiteY428" fmla="*/ 177662 h 645406"/>
                <a:gd name="connsiteX429" fmla="*/ 62689 w 651124"/>
                <a:gd name="connsiteY429" fmla="*/ 176628 h 645406"/>
                <a:gd name="connsiteX430" fmla="*/ 63323 w 651124"/>
                <a:gd name="connsiteY430" fmla="*/ 175794 h 645406"/>
                <a:gd name="connsiteX431" fmla="*/ 64724 w 651124"/>
                <a:gd name="connsiteY431" fmla="*/ 173725 h 645406"/>
                <a:gd name="connsiteX432" fmla="*/ 65425 w 651124"/>
                <a:gd name="connsiteY432" fmla="*/ 172624 h 645406"/>
                <a:gd name="connsiteX433" fmla="*/ 66192 w 651124"/>
                <a:gd name="connsiteY433" fmla="*/ 171323 h 645406"/>
                <a:gd name="connsiteX434" fmla="*/ 68561 w 651124"/>
                <a:gd name="connsiteY434" fmla="*/ 166552 h 645406"/>
                <a:gd name="connsiteX435" fmla="*/ 68561 w 651124"/>
                <a:gd name="connsiteY435" fmla="*/ 166385 h 645406"/>
                <a:gd name="connsiteX436" fmla="*/ 68761 w 651124"/>
                <a:gd name="connsiteY436" fmla="*/ 165918 h 645406"/>
                <a:gd name="connsiteX437" fmla="*/ 69562 w 651124"/>
                <a:gd name="connsiteY437" fmla="*/ 163749 h 645406"/>
                <a:gd name="connsiteX438" fmla="*/ 69795 w 651124"/>
                <a:gd name="connsiteY438" fmla="*/ 163082 h 645406"/>
                <a:gd name="connsiteX439" fmla="*/ 69795 w 651124"/>
                <a:gd name="connsiteY439" fmla="*/ 162749 h 645406"/>
                <a:gd name="connsiteX440" fmla="*/ 70329 w 651124"/>
                <a:gd name="connsiteY440" fmla="*/ 160947 h 645406"/>
                <a:gd name="connsiteX441" fmla="*/ 70529 w 651124"/>
                <a:gd name="connsiteY441" fmla="*/ 160246 h 645406"/>
                <a:gd name="connsiteX442" fmla="*/ 70529 w 651124"/>
                <a:gd name="connsiteY442" fmla="*/ 159913 h 645406"/>
                <a:gd name="connsiteX443" fmla="*/ 70529 w 651124"/>
                <a:gd name="connsiteY443" fmla="*/ 159279 h 645406"/>
                <a:gd name="connsiteX444" fmla="*/ 70529 w 651124"/>
                <a:gd name="connsiteY444" fmla="*/ 158678 h 645406"/>
                <a:gd name="connsiteX445" fmla="*/ 70529 w 651124"/>
                <a:gd name="connsiteY445" fmla="*/ 158678 h 645406"/>
                <a:gd name="connsiteX446" fmla="*/ 70696 w 651124"/>
                <a:gd name="connsiteY446" fmla="*/ 157978 h 645406"/>
                <a:gd name="connsiteX447" fmla="*/ 70696 w 651124"/>
                <a:gd name="connsiteY447" fmla="*/ 157978 h 645406"/>
                <a:gd name="connsiteX448" fmla="*/ 70696 w 651124"/>
                <a:gd name="connsiteY448" fmla="*/ 157511 h 645406"/>
                <a:gd name="connsiteX449" fmla="*/ 70696 w 651124"/>
                <a:gd name="connsiteY449" fmla="*/ 157511 h 645406"/>
                <a:gd name="connsiteX450" fmla="*/ 70696 w 651124"/>
                <a:gd name="connsiteY450" fmla="*/ 156877 h 645406"/>
                <a:gd name="connsiteX451" fmla="*/ 70696 w 651124"/>
                <a:gd name="connsiteY451" fmla="*/ 156877 h 645406"/>
                <a:gd name="connsiteX452" fmla="*/ 70696 w 651124"/>
                <a:gd name="connsiteY452" fmla="*/ 156510 h 645406"/>
                <a:gd name="connsiteX453" fmla="*/ 70696 w 651124"/>
                <a:gd name="connsiteY453" fmla="*/ 156510 h 645406"/>
                <a:gd name="connsiteX454" fmla="*/ 70896 w 651124"/>
                <a:gd name="connsiteY454" fmla="*/ 155042 h 645406"/>
                <a:gd name="connsiteX455" fmla="*/ 71196 w 651124"/>
                <a:gd name="connsiteY455" fmla="*/ 152206 h 645406"/>
                <a:gd name="connsiteX456" fmla="*/ 71196 w 651124"/>
                <a:gd name="connsiteY456" fmla="*/ 152206 h 645406"/>
                <a:gd name="connsiteX457" fmla="*/ 71196 w 651124"/>
                <a:gd name="connsiteY457" fmla="*/ 150671 h 645406"/>
                <a:gd name="connsiteX458" fmla="*/ 71196 w 651124"/>
                <a:gd name="connsiteY458" fmla="*/ 146601 h 645406"/>
                <a:gd name="connsiteX459" fmla="*/ 71196 w 651124"/>
                <a:gd name="connsiteY459" fmla="*/ 144933 h 645406"/>
                <a:gd name="connsiteX460" fmla="*/ 71196 w 651124"/>
                <a:gd name="connsiteY460" fmla="*/ 144032 h 645406"/>
                <a:gd name="connsiteX461" fmla="*/ 71196 w 651124"/>
                <a:gd name="connsiteY461" fmla="*/ 142697 h 645406"/>
                <a:gd name="connsiteX462" fmla="*/ 71196 w 651124"/>
                <a:gd name="connsiteY462" fmla="*/ 142697 h 645406"/>
                <a:gd name="connsiteX463" fmla="*/ 70963 w 651124"/>
                <a:gd name="connsiteY463" fmla="*/ 141396 h 645406"/>
                <a:gd name="connsiteX464" fmla="*/ 70963 w 651124"/>
                <a:gd name="connsiteY464" fmla="*/ 140629 h 645406"/>
                <a:gd name="connsiteX465" fmla="*/ 70963 w 651124"/>
                <a:gd name="connsiteY465" fmla="*/ 139828 h 645406"/>
                <a:gd name="connsiteX466" fmla="*/ 70729 w 651124"/>
                <a:gd name="connsiteY466" fmla="*/ 138894 h 645406"/>
                <a:gd name="connsiteX467" fmla="*/ 70729 w 651124"/>
                <a:gd name="connsiteY467" fmla="*/ 138093 h 645406"/>
                <a:gd name="connsiteX468" fmla="*/ 70396 w 651124"/>
                <a:gd name="connsiteY468" fmla="*/ 136826 h 645406"/>
                <a:gd name="connsiteX469" fmla="*/ 70396 w 651124"/>
                <a:gd name="connsiteY469" fmla="*/ 136525 h 645406"/>
                <a:gd name="connsiteX470" fmla="*/ 69895 w 651124"/>
                <a:gd name="connsiteY470" fmla="*/ 134890 h 645406"/>
                <a:gd name="connsiteX471" fmla="*/ 69895 w 651124"/>
                <a:gd name="connsiteY471" fmla="*/ 134890 h 645406"/>
                <a:gd name="connsiteX472" fmla="*/ 69895 w 651124"/>
                <a:gd name="connsiteY472" fmla="*/ 134890 h 645406"/>
                <a:gd name="connsiteX473" fmla="*/ 69361 w 651124"/>
                <a:gd name="connsiteY473" fmla="*/ 133356 h 645406"/>
                <a:gd name="connsiteX474" fmla="*/ 68594 w 651124"/>
                <a:gd name="connsiteY474" fmla="*/ 131421 h 645406"/>
                <a:gd name="connsiteX475" fmla="*/ 68594 w 651124"/>
                <a:gd name="connsiteY475" fmla="*/ 131421 h 645406"/>
                <a:gd name="connsiteX476" fmla="*/ 68594 w 651124"/>
                <a:gd name="connsiteY476" fmla="*/ 131187 h 645406"/>
                <a:gd name="connsiteX477" fmla="*/ 68361 w 651124"/>
                <a:gd name="connsiteY477" fmla="*/ 130653 h 645406"/>
                <a:gd name="connsiteX478" fmla="*/ 68361 w 651124"/>
                <a:gd name="connsiteY478" fmla="*/ 130653 h 645406"/>
                <a:gd name="connsiteX479" fmla="*/ 68361 w 651124"/>
                <a:gd name="connsiteY479" fmla="*/ 130653 h 645406"/>
                <a:gd name="connsiteX480" fmla="*/ 68361 w 651124"/>
                <a:gd name="connsiteY480" fmla="*/ 130653 h 645406"/>
                <a:gd name="connsiteX481" fmla="*/ 68127 w 651124"/>
                <a:gd name="connsiteY481" fmla="*/ 130186 h 645406"/>
                <a:gd name="connsiteX482" fmla="*/ 67794 w 651124"/>
                <a:gd name="connsiteY482" fmla="*/ 129486 h 645406"/>
                <a:gd name="connsiteX483" fmla="*/ 67226 w 651124"/>
                <a:gd name="connsiteY483" fmla="*/ 128351 h 645406"/>
                <a:gd name="connsiteX484" fmla="*/ 66659 w 651124"/>
                <a:gd name="connsiteY484" fmla="*/ 127317 h 645406"/>
                <a:gd name="connsiteX485" fmla="*/ 65758 w 651124"/>
                <a:gd name="connsiteY485" fmla="*/ 125782 h 645406"/>
                <a:gd name="connsiteX486" fmla="*/ 71730 w 651124"/>
                <a:gd name="connsiteY486" fmla="*/ 118142 h 645406"/>
                <a:gd name="connsiteX487" fmla="*/ 157540 w 651124"/>
                <a:gd name="connsiteY487" fmla="*/ 42542 h 645406"/>
                <a:gd name="connsiteX488" fmla="*/ 162644 w 651124"/>
                <a:gd name="connsiteY488" fmla="*/ 39506 h 645406"/>
                <a:gd name="connsiteX489" fmla="*/ 167348 w 651124"/>
                <a:gd name="connsiteY489" fmla="*/ 36837 h 645406"/>
                <a:gd name="connsiteX490" fmla="*/ 167348 w 651124"/>
                <a:gd name="connsiteY490" fmla="*/ 36837 h 645406"/>
                <a:gd name="connsiteX491" fmla="*/ 171786 w 651124"/>
                <a:gd name="connsiteY491" fmla="*/ 44877 h 645406"/>
                <a:gd name="connsiteX492" fmla="*/ 264668 w 651124"/>
                <a:gd name="connsiteY492" fmla="*/ 10914 h 645406"/>
                <a:gd name="connsiteX493" fmla="*/ 262900 w 651124"/>
                <a:gd name="connsiteY493" fmla="*/ 1906 h 645406"/>
                <a:gd name="connsiteX494" fmla="*/ 262900 w 651124"/>
                <a:gd name="connsiteY494" fmla="*/ 1906 h 645406"/>
                <a:gd name="connsiteX495" fmla="*/ 268739 w 651124"/>
                <a:gd name="connsiteY495" fmla="*/ 838 h 645406"/>
                <a:gd name="connsiteX496" fmla="*/ 274077 w 651124"/>
                <a:gd name="connsiteY496" fmla="*/ -63 h 645406"/>
                <a:gd name="connsiteX497" fmla="*/ 275511 w 651124"/>
                <a:gd name="connsiteY497" fmla="*/ 8979 h 645406"/>
                <a:gd name="connsiteX498" fmla="*/ 374399 w 651124"/>
                <a:gd name="connsiteY498" fmla="*/ 8979 h 645406"/>
                <a:gd name="connsiteX499" fmla="*/ 375867 w 651124"/>
                <a:gd name="connsiteY499" fmla="*/ 4 h 645406"/>
                <a:gd name="connsiteX500" fmla="*/ 381739 w 651124"/>
                <a:gd name="connsiteY500" fmla="*/ 938 h 645406"/>
                <a:gd name="connsiteX501" fmla="*/ 387077 w 651124"/>
                <a:gd name="connsiteY501" fmla="*/ 1939 h 645406"/>
                <a:gd name="connsiteX502" fmla="*/ 387077 w 651124"/>
                <a:gd name="connsiteY502" fmla="*/ 1939 h 645406"/>
                <a:gd name="connsiteX503" fmla="*/ 385309 w 651124"/>
                <a:gd name="connsiteY503" fmla="*/ 10914 h 645406"/>
                <a:gd name="connsiteX504" fmla="*/ 382673 w 651124"/>
                <a:gd name="connsiteY504" fmla="*/ 24459 h 645406"/>
                <a:gd name="connsiteX505" fmla="*/ 380037 w 651124"/>
                <a:gd name="connsiteY505" fmla="*/ 37971 h 645406"/>
                <a:gd name="connsiteX506" fmla="*/ 377435 w 651124"/>
                <a:gd name="connsiteY506" fmla="*/ 51483 h 645406"/>
                <a:gd name="connsiteX507" fmla="*/ 380471 w 651124"/>
                <a:gd name="connsiteY507" fmla="*/ 52084 h 645406"/>
                <a:gd name="connsiteX508" fmla="*/ 383807 w 651124"/>
                <a:gd name="connsiteY508" fmla="*/ 52784 h 645406"/>
                <a:gd name="connsiteX509" fmla="*/ 388211 w 651124"/>
                <a:gd name="connsiteY509" fmla="*/ 53752 h 645406"/>
                <a:gd name="connsiteX510" fmla="*/ 391548 w 651124"/>
                <a:gd name="connsiteY510" fmla="*/ 54586 h 645406"/>
                <a:gd name="connsiteX511" fmla="*/ 391948 w 651124"/>
                <a:gd name="connsiteY511" fmla="*/ 54586 h 645406"/>
                <a:gd name="connsiteX512" fmla="*/ 395518 w 651124"/>
                <a:gd name="connsiteY512" fmla="*/ 54519 h 645406"/>
                <a:gd name="connsiteX513" fmla="*/ 396886 w 651124"/>
                <a:gd name="connsiteY513" fmla="*/ 54886 h 645406"/>
                <a:gd name="connsiteX514" fmla="*/ 399955 w 651124"/>
                <a:gd name="connsiteY514" fmla="*/ 55720 h 645406"/>
                <a:gd name="connsiteX515" fmla="*/ 402758 w 651124"/>
                <a:gd name="connsiteY515" fmla="*/ 56521 h 645406"/>
                <a:gd name="connsiteX516" fmla="*/ 404693 w 651124"/>
                <a:gd name="connsiteY516" fmla="*/ 57088 h 645406"/>
                <a:gd name="connsiteX517" fmla="*/ 406461 w 651124"/>
                <a:gd name="connsiteY517" fmla="*/ 57622 h 645406"/>
                <a:gd name="connsiteX518" fmla="*/ 409030 w 651124"/>
                <a:gd name="connsiteY518" fmla="*/ 58423 h 645406"/>
                <a:gd name="connsiteX519" fmla="*/ 419539 w 651124"/>
                <a:gd name="connsiteY519" fmla="*/ 62026 h 645406"/>
                <a:gd name="connsiteX520" fmla="*/ 422275 w 651124"/>
                <a:gd name="connsiteY520" fmla="*/ 63027 h 645406"/>
                <a:gd name="connsiteX521" fmla="*/ 424710 w 651124"/>
                <a:gd name="connsiteY521" fmla="*/ 63961 h 645406"/>
                <a:gd name="connsiteX522" fmla="*/ 426846 w 651124"/>
                <a:gd name="connsiteY522" fmla="*/ 64795 h 645406"/>
                <a:gd name="connsiteX523" fmla="*/ 430582 w 651124"/>
                <a:gd name="connsiteY523" fmla="*/ 66296 h 645406"/>
                <a:gd name="connsiteX524" fmla="*/ 434252 w 651124"/>
                <a:gd name="connsiteY524" fmla="*/ 67864 h 645406"/>
                <a:gd name="connsiteX525" fmla="*/ 440591 w 651124"/>
                <a:gd name="connsiteY525" fmla="*/ 70700 h 645406"/>
                <a:gd name="connsiteX526" fmla="*/ 443928 w 651124"/>
                <a:gd name="connsiteY526" fmla="*/ 72302 h 645406"/>
                <a:gd name="connsiteX527" fmla="*/ 447531 w 651124"/>
                <a:gd name="connsiteY527" fmla="*/ 74070 h 645406"/>
                <a:gd name="connsiteX528" fmla="*/ 451101 w 651124"/>
                <a:gd name="connsiteY528" fmla="*/ 75905 h 645406"/>
                <a:gd name="connsiteX529" fmla="*/ 454437 w 651124"/>
                <a:gd name="connsiteY529" fmla="*/ 77539 h 645406"/>
                <a:gd name="connsiteX530" fmla="*/ 458340 w 651124"/>
                <a:gd name="connsiteY530" fmla="*/ 79675 h 645406"/>
                <a:gd name="connsiteX531" fmla="*/ 465013 w 651124"/>
                <a:gd name="connsiteY531" fmla="*/ 67631 h 645406"/>
                <a:gd name="connsiteX532" fmla="*/ 471686 w 651124"/>
                <a:gd name="connsiteY532" fmla="*/ 55587 h 645406"/>
                <a:gd name="connsiteX533" fmla="*/ 478358 w 651124"/>
                <a:gd name="connsiteY533" fmla="*/ 43543 h 645406"/>
                <a:gd name="connsiteX534" fmla="*/ 482795 w 651124"/>
                <a:gd name="connsiteY534" fmla="*/ 35535 h 645406"/>
                <a:gd name="connsiteX535" fmla="*/ 487967 w 651124"/>
                <a:gd name="connsiteY535" fmla="*/ 38438 h 645406"/>
                <a:gd name="connsiteX536" fmla="*/ 492637 w 651124"/>
                <a:gd name="connsiteY536" fmla="*/ 41207 h 645406"/>
                <a:gd name="connsiteX537" fmla="*/ 487933 w 651124"/>
                <a:gd name="connsiteY537" fmla="*/ 49048 h 645406"/>
                <a:gd name="connsiteX538" fmla="*/ 480827 w 651124"/>
                <a:gd name="connsiteY538" fmla="*/ 60858 h 645406"/>
                <a:gd name="connsiteX539" fmla="*/ 473787 w 651124"/>
                <a:gd name="connsiteY539" fmla="*/ 72635 h 645406"/>
                <a:gd name="connsiteX540" fmla="*/ 466581 w 651124"/>
                <a:gd name="connsiteY540" fmla="*/ 84546 h 645406"/>
                <a:gd name="connsiteX541" fmla="*/ 532706 w 651124"/>
                <a:gd name="connsiteY541" fmla="*/ 139728 h 645406"/>
                <a:gd name="connsiteX542" fmla="*/ 543082 w 651124"/>
                <a:gd name="connsiteY542" fmla="*/ 130687 h 645406"/>
                <a:gd name="connsiteX543" fmla="*/ 553458 w 651124"/>
                <a:gd name="connsiteY543" fmla="*/ 121679 h 645406"/>
                <a:gd name="connsiteX544" fmla="*/ 563834 w 651124"/>
                <a:gd name="connsiteY544" fmla="*/ 112637 h 645406"/>
                <a:gd name="connsiteX545" fmla="*/ 570774 w 651124"/>
                <a:gd name="connsiteY545" fmla="*/ 106632 h 645406"/>
                <a:gd name="connsiteX546" fmla="*/ 574644 w 651124"/>
                <a:gd name="connsiteY546" fmla="*/ 111136 h 645406"/>
                <a:gd name="connsiteX547" fmla="*/ 577980 w 651124"/>
                <a:gd name="connsiteY547" fmla="*/ 115306 h 645406"/>
                <a:gd name="connsiteX548" fmla="*/ 570974 w 651124"/>
                <a:gd name="connsiteY548" fmla="*/ 121245 h 645406"/>
                <a:gd name="connsiteX549" fmla="*/ 560231 w 651124"/>
                <a:gd name="connsiteY549" fmla="*/ 129919 h 645406"/>
                <a:gd name="connsiteX550" fmla="*/ 549521 w 651124"/>
                <a:gd name="connsiteY550" fmla="*/ 138560 h 645406"/>
                <a:gd name="connsiteX551" fmla="*/ 538845 w 651124"/>
                <a:gd name="connsiteY551" fmla="*/ 147235 h 645406"/>
                <a:gd name="connsiteX552" fmla="*/ 582217 w 651124"/>
                <a:gd name="connsiteY552" fmla="*/ 221734 h 645406"/>
                <a:gd name="connsiteX553" fmla="*/ 595062 w 651124"/>
                <a:gd name="connsiteY553" fmla="*/ 216797 h 645406"/>
                <a:gd name="connsiteX554" fmla="*/ 607906 w 651124"/>
                <a:gd name="connsiteY554" fmla="*/ 211859 h 645406"/>
                <a:gd name="connsiteX555" fmla="*/ 620751 w 651124"/>
                <a:gd name="connsiteY555" fmla="*/ 206921 h 645406"/>
                <a:gd name="connsiteX556" fmla="*/ 629326 w 651124"/>
                <a:gd name="connsiteY556" fmla="*/ 203585 h 645406"/>
                <a:gd name="connsiteX557" fmla="*/ 631428 w 651124"/>
                <a:gd name="connsiteY557" fmla="*/ 209157 h 645406"/>
                <a:gd name="connsiteX558" fmla="*/ 633262 w 651124"/>
                <a:gd name="connsiteY558" fmla="*/ 214261 h 645406"/>
                <a:gd name="connsiteX559" fmla="*/ 624588 w 651124"/>
                <a:gd name="connsiteY559" fmla="*/ 217230 h 645406"/>
                <a:gd name="connsiteX560" fmla="*/ 641803 w 651124"/>
                <a:gd name="connsiteY560" fmla="*/ 314750 h 645406"/>
                <a:gd name="connsiteX561" fmla="*/ 650978 w 651124"/>
                <a:gd name="connsiteY561" fmla="*/ 314750 h 645406"/>
                <a:gd name="connsiteX562" fmla="*/ 650978 w 651124"/>
                <a:gd name="connsiteY562" fmla="*/ 314750 h 645406"/>
                <a:gd name="connsiteX563" fmla="*/ 651045 w 651124"/>
                <a:gd name="connsiteY563" fmla="*/ 320622 h 64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</a:cxnLst>
              <a:rect l="l" t="t" r="r" b="b"/>
              <a:pathLst>
                <a:path w="651124" h="645406">
                  <a:moveTo>
                    <a:pt x="651045" y="320622"/>
                  </a:moveTo>
                  <a:lnTo>
                    <a:pt x="651045" y="326060"/>
                  </a:lnTo>
                  <a:lnTo>
                    <a:pt x="651045" y="326060"/>
                  </a:lnTo>
                  <a:lnTo>
                    <a:pt x="641870" y="325894"/>
                  </a:lnTo>
                  <a:cubicBezTo>
                    <a:pt x="641376" y="359163"/>
                    <a:pt x="635625" y="392142"/>
                    <a:pt x="624822" y="423614"/>
                  </a:cubicBezTo>
                  <a:lnTo>
                    <a:pt x="633529" y="426616"/>
                  </a:lnTo>
                  <a:lnTo>
                    <a:pt x="631528" y="432221"/>
                  </a:lnTo>
                  <a:cubicBezTo>
                    <a:pt x="630927" y="433933"/>
                    <a:pt x="630293" y="435634"/>
                    <a:pt x="629626" y="437326"/>
                  </a:cubicBezTo>
                  <a:cubicBezTo>
                    <a:pt x="600737" y="512366"/>
                    <a:pt x="545208" y="574131"/>
                    <a:pt x="473654" y="610813"/>
                  </a:cubicBezTo>
                  <a:lnTo>
                    <a:pt x="465580" y="615017"/>
                  </a:lnTo>
                  <a:cubicBezTo>
                    <a:pt x="465247" y="614350"/>
                    <a:pt x="464879" y="613716"/>
                    <a:pt x="464546" y="613082"/>
                  </a:cubicBezTo>
                  <a:lnTo>
                    <a:pt x="464546" y="612882"/>
                  </a:lnTo>
                  <a:lnTo>
                    <a:pt x="464546" y="612882"/>
                  </a:lnTo>
                  <a:lnTo>
                    <a:pt x="463545" y="611147"/>
                  </a:lnTo>
                  <a:cubicBezTo>
                    <a:pt x="463178" y="610580"/>
                    <a:pt x="462945" y="610146"/>
                    <a:pt x="462611" y="609646"/>
                  </a:cubicBezTo>
                  <a:cubicBezTo>
                    <a:pt x="462277" y="609145"/>
                    <a:pt x="462244" y="609079"/>
                    <a:pt x="462077" y="608745"/>
                  </a:cubicBezTo>
                  <a:lnTo>
                    <a:pt x="461076" y="607210"/>
                  </a:lnTo>
                  <a:cubicBezTo>
                    <a:pt x="460642" y="606543"/>
                    <a:pt x="460209" y="605909"/>
                    <a:pt x="459742" y="605275"/>
                  </a:cubicBezTo>
                  <a:lnTo>
                    <a:pt x="459274" y="604608"/>
                  </a:lnTo>
                  <a:cubicBezTo>
                    <a:pt x="458874" y="604008"/>
                    <a:pt x="458440" y="603440"/>
                    <a:pt x="458040" y="602873"/>
                  </a:cubicBezTo>
                  <a:lnTo>
                    <a:pt x="457806" y="602606"/>
                  </a:lnTo>
                  <a:lnTo>
                    <a:pt x="457073" y="601672"/>
                  </a:lnTo>
                  <a:lnTo>
                    <a:pt x="456472" y="600905"/>
                  </a:lnTo>
                  <a:lnTo>
                    <a:pt x="456472" y="600905"/>
                  </a:lnTo>
                  <a:cubicBezTo>
                    <a:pt x="456172" y="600538"/>
                    <a:pt x="455905" y="600171"/>
                    <a:pt x="455571" y="599804"/>
                  </a:cubicBezTo>
                  <a:cubicBezTo>
                    <a:pt x="454537" y="598536"/>
                    <a:pt x="453469" y="597302"/>
                    <a:pt x="452235" y="596134"/>
                  </a:cubicBezTo>
                  <a:cubicBezTo>
                    <a:pt x="451835" y="595667"/>
                    <a:pt x="451401" y="595200"/>
                    <a:pt x="450967" y="594766"/>
                  </a:cubicBezTo>
                  <a:cubicBezTo>
                    <a:pt x="450774" y="594529"/>
                    <a:pt x="450560" y="594305"/>
                    <a:pt x="450333" y="594099"/>
                  </a:cubicBezTo>
                  <a:lnTo>
                    <a:pt x="449866" y="593598"/>
                  </a:lnTo>
                  <a:lnTo>
                    <a:pt x="449633" y="593365"/>
                  </a:lnTo>
                  <a:lnTo>
                    <a:pt x="449399" y="593131"/>
                  </a:lnTo>
                  <a:lnTo>
                    <a:pt x="449399" y="593131"/>
                  </a:lnTo>
                  <a:lnTo>
                    <a:pt x="449232" y="593131"/>
                  </a:lnTo>
                  <a:lnTo>
                    <a:pt x="447564" y="591496"/>
                  </a:lnTo>
                  <a:lnTo>
                    <a:pt x="447564" y="591496"/>
                  </a:lnTo>
                  <a:lnTo>
                    <a:pt x="446630" y="590596"/>
                  </a:lnTo>
                  <a:cubicBezTo>
                    <a:pt x="446363" y="590295"/>
                    <a:pt x="445996" y="589995"/>
                    <a:pt x="445663" y="589661"/>
                  </a:cubicBezTo>
                  <a:lnTo>
                    <a:pt x="445429" y="589461"/>
                  </a:lnTo>
                  <a:lnTo>
                    <a:pt x="444595" y="588694"/>
                  </a:lnTo>
                  <a:lnTo>
                    <a:pt x="444595" y="588694"/>
                  </a:lnTo>
                  <a:lnTo>
                    <a:pt x="444595" y="588694"/>
                  </a:lnTo>
                  <a:cubicBezTo>
                    <a:pt x="444128" y="588293"/>
                    <a:pt x="443694" y="587893"/>
                    <a:pt x="443193" y="587526"/>
                  </a:cubicBezTo>
                  <a:cubicBezTo>
                    <a:pt x="442737" y="587109"/>
                    <a:pt x="442259" y="586722"/>
                    <a:pt x="441759" y="586358"/>
                  </a:cubicBezTo>
                  <a:lnTo>
                    <a:pt x="440291" y="585191"/>
                  </a:lnTo>
                  <a:lnTo>
                    <a:pt x="440057" y="585024"/>
                  </a:lnTo>
                  <a:lnTo>
                    <a:pt x="440057" y="585024"/>
                  </a:lnTo>
                  <a:lnTo>
                    <a:pt x="440057" y="585024"/>
                  </a:lnTo>
                  <a:lnTo>
                    <a:pt x="440057" y="585024"/>
                  </a:lnTo>
                  <a:lnTo>
                    <a:pt x="440057" y="585024"/>
                  </a:lnTo>
                  <a:cubicBezTo>
                    <a:pt x="439657" y="584690"/>
                    <a:pt x="439223" y="584390"/>
                    <a:pt x="438790" y="584090"/>
                  </a:cubicBezTo>
                  <a:lnTo>
                    <a:pt x="437522" y="583189"/>
                  </a:lnTo>
                  <a:lnTo>
                    <a:pt x="437322" y="583189"/>
                  </a:lnTo>
                  <a:lnTo>
                    <a:pt x="436654" y="582722"/>
                  </a:lnTo>
                  <a:lnTo>
                    <a:pt x="436654" y="582722"/>
                  </a:lnTo>
                  <a:lnTo>
                    <a:pt x="435520" y="581988"/>
                  </a:lnTo>
                  <a:lnTo>
                    <a:pt x="433785" y="580854"/>
                  </a:lnTo>
                  <a:lnTo>
                    <a:pt x="431984" y="579753"/>
                  </a:lnTo>
                  <a:lnTo>
                    <a:pt x="431984" y="579753"/>
                  </a:lnTo>
                  <a:lnTo>
                    <a:pt x="430249" y="578752"/>
                  </a:lnTo>
                  <a:lnTo>
                    <a:pt x="430249" y="578752"/>
                  </a:lnTo>
                  <a:cubicBezTo>
                    <a:pt x="429682" y="578418"/>
                    <a:pt x="429081" y="578084"/>
                    <a:pt x="428514" y="577818"/>
                  </a:cubicBezTo>
                  <a:lnTo>
                    <a:pt x="428514" y="577818"/>
                  </a:lnTo>
                  <a:lnTo>
                    <a:pt x="426679" y="576917"/>
                  </a:lnTo>
                  <a:lnTo>
                    <a:pt x="426479" y="576917"/>
                  </a:lnTo>
                  <a:lnTo>
                    <a:pt x="425778" y="576550"/>
                  </a:lnTo>
                  <a:lnTo>
                    <a:pt x="425778" y="576550"/>
                  </a:lnTo>
                  <a:lnTo>
                    <a:pt x="425378" y="576350"/>
                  </a:lnTo>
                  <a:lnTo>
                    <a:pt x="423943" y="575682"/>
                  </a:lnTo>
                  <a:lnTo>
                    <a:pt x="422475" y="575015"/>
                  </a:lnTo>
                  <a:lnTo>
                    <a:pt x="421875" y="574748"/>
                  </a:lnTo>
                  <a:lnTo>
                    <a:pt x="420774" y="574281"/>
                  </a:lnTo>
                  <a:lnTo>
                    <a:pt x="420574" y="574281"/>
                  </a:lnTo>
                  <a:lnTo>
                    <a:pt x="419106" y="573680"/>
                  </a:lnTo>
                  <a:lnTo>
                    <a:pt x="416803" y="572780"/>
                  </a:lnTo>
                  <a:cubicBezTo>
                    <a:pt x="416036" y="572446"/>
                    <a:pt x="415502" y="572313"/>
                    <a:pt x="414868" y="572079"/>
                  </a:cubicBezTo>
                  <a:lnTo>
                    <a:pt x="414068" y="571812"/>
                  </a:lnTo>
                  <a:lnTo>
                    <a:pt x="412333" y="571278"/>
                  </a:lnTo>
                  <a:lnTo>
                    <a:pt x="411666" y="571045"/>
                  </a:lnTo>
                  <a:lnTo>
                    <a:pt x="410998" y="570878"/>
                  </a:lnTo>
                  <a:lnTo>
                    <a:pt x="409364" y="570411"/>
                  </a:lnTo>
                  <a:lnTo>
                    <a:pt x="409364" y="570411"/>
                  </a:lnTo>
                  <a:lnTo>
                    <a:pt x="407929" y="570011"/>
                  </a:lnTo>
                  <a:lnTo>
                    <a:pt x="406461" y="569677"/>
                  </a:lnTo>
                  <a:lnTo>
                    <a:pt x="405827" y="569510"/>
                  </a:lnTo>
                  <a:lnTo>
                    <a:pt x="405660" y="569510"/>
                  </a:lnTo>
                  <a:lnTo>
                    <a:pt x="404693" y="569310"/>
                  </a:lnTo>
                  <a:lnTo>
                    <a:pt x="403125" y="568976"/>
                  </a:lnTo>
                  <a:lnTo>
                    <a:pt x="403125" y="568976"/>
                  </a:lnTo>
                  <a:lnTo>
                    <a:pt x="401723" y="568709"/>
                  </a:lnTo>
                  <a:lnTo>
                    <a:pt x="400055" y="568443"/>
                  </a:lnTo>
                  <a:lnTo>
                    <a:pt x="398554" y="568209"/>
                  </a:lnTo>
                  <a:lnTo>
                    <a:pt x="397253" y="568042"/>
                  </a:lnTo>
                  <a:lnTo>
                    <a:pt x="395518" y="568042"/>
                  </a:lnTo>
                  <a:lnTo>
                    <a:pt x="394717" y="568042"/>
                  </a:lnTo>
                  <a:lnTo>
                    <a:pt x="393316" y="568042"/>
                  </a:lnTo>
                  <a:lnTo>
                    <a:pt x="391781" y="567875"/>
                  </a:lnTo>
                  <a:lnTo>
                    <a:pt x="390880" y="567875"/>
                  </a:lnTo>
                  <a:lnTo>
                    <a:pt x="389946" y="567875"/>
                  </a:lnTo>
                  <a:lnTo>
                    <a:pt x="388779" y="567875"/>
                  </a:lnTo>
                  <a:lnTo>
                    <a:pt x="383974" y="567875"/>
                  </a:lnTo>
                  <a:cubicBezTo>
                    <a:pt x="378730" y="567852"/>
                    <a:pt x="373492" y="568299"/>
                    <a:pt x="368327" y="569210"/>
                  </a:cubicBezTo>
                  <a:lnTo>
                    <a:pt x="366025" y="569610"/>
                  </a:lnTo>
                  <a:lnTo>
                    <a:pt x="364457" y="569944"/>
                  </a:lnTo>
                  <a:lnTo>
                    <a:pt x="364457" y="569944"/>
                  </a:lnTo>
                  <a:lnTo>
                    <a:pt x="362956" y="569944"/>
                  </a:lnTo>
                  <a:lnTo>
                    <a:pt x="361121" y="570411"/>
                  </a:lnTo>
                  <a:lnTo>
                    <a:pt x="360353" y="570611"/>
                  </a:lnTo>
                  <a:lnTo>
                    <a:pt x="360120" y="570611"/>
                  </a:lnTo>
                  <a:lnTo>
                    <a:pt x="358919" y="570911"/>
                  </a:lnTo>
                  <a:lnTo>
                    <a:pt x="358118" y="571145"/>
                  </a:lnTo>
                  <a:lnTo>
                    <a:pt x="358118" y="571145"/>
                  </a:lnTo>
                  <a:lnTo>
                    <a:pt x="358118" y="571145"/>
                  </a:lnTo>
                  <a:lnTo>
                    <a:pt x="357484" y="571345"/>
                  </a:lnTo>
                  <a:lnTo>
                    <a:pt x="356717" y="571579"/>
                  </a:lnTo>
                  <a:lnTo>
                    <a:pt x="356150" y="571745"/>
                  </a:lnTo>
                  <a:lnTo>
                    <a:pt x="354415" y="572313"/>
                  </a:lnTo>
                  <a:lnTo>
                    <a:pt x="353314" y="572713"/>
                  </a:lnTo>
                  <a:lnTo>
                    <a:pt x="351946" y="573213"/>
                  </a:lnTo>
                  <a:lnTo>
                    <a:pt x="351445" y="573414"/>
                  </a:lnTo>
                  <a:lnTo>
                    <a:pt x="349310" y="574248"/>
                  </a:lnTo>
                  <a:lnTo>
                    <a:pt x="349310" y="574248"/>
                  </a:lnTo>
                  <a:lnTo>
                    <a:pt x="347041" y="575249"/>
                  </a:lnTo>
                  <a:lnTo>
                    <a:pt x="344773" y="576283"/>
                  </a:lnTo>
                  <a:lnTo>
                    <a:pt x="342537" y="577384"/>
                  </a:lnTo>
                  <a:lnTo>
                    <a:pt x="340703" y="578318"/>
                  </a:lnTo>
                  <a:lnTo>
                    <a:pt x="340703" y="578318"/>
                  </a:lnTo>
                  <a:lnTo>
                    <a:pt x="340035" y="578685"/>
                  </a:lnTo>
                  <a:cubicBezTo>
                    <a:pt x="338868" y="579319"/>
                    <a:pt x="337733" y="579986"/>
                    <a:pt x="336699" y="580687"/>
                  </a:cubicBezTo>
                  <a:lnTo>
                    <a:pt x="335932" y="581120"/>
                  </a:lnTo>
                  <a:lnTo>
                    <a:pt x="335932" y="581120"/>
                  </a:lnTo>
                  <a:lnTo>
                    <a:pt x="334430" y="582055"/>
                  </a:lnTo>
                  <a:lnTo>
                    <a:pt x="334197" y="582055"/>
                  </a:lnTo>
                  <a:lnTo>
                    <a:pt x="332362" y="583322"/>
                  </a:lnTo>
                  <a:lnTo>
                    <a:pt x="332362" y="583322"/>
                  </a:lnTo>
                  <a:cubicBezTo>
                    <a:pt x="331828" y="583689"/>
                    <a:pt x="331294" y="584056"/>
                    <a:pt x="330794" y="584457"/>
                  </a:cubicBezTo>
                  <a:lnTo>
                    <a:pt x="330560" y="584624"/>
                  </a:lnTo>
                  <a:lnTo>
                    <a:pt x="330560" y="584624"/>
                  </a:lnTo>
                  <a:cubicBezTo>
                    <a:pt x="330183" y="584860"/>
                    <a:pt x="329826" y="585127"/>
                    <a:pt x="329493" y="585424"/>
                  </a:cubicBezTo>
                  <a:lnTo>
                    <a:pt x="329292" y="585424"/>
                  </a:lnTo>
                  <a:lnTo>
                    <a:pt x="328358" y="586125"/>
                  </a:lnTo>
                  <a:lnTo>
                    <a:pt x="328358" y="586125"/>
                  </a:lnTo>
                  <a:lnTo>
                    <a:pt x="328058" y="586325"/>
                  </a:lnTo>
                  <a:cubicBezTo>
                    <a:pt x="327624" y="586692"/>
                    <a:pt x="327124" y="587026"/>
                    <a:pt x="326723" y="587393"/>
                  </a:cubicBezTo>
                  <a:lnTo>
                    <a:pt x="326290" y="587760"/>
                  </a:lnTo>
                  <a:lnTo>
                    <a:pt x="325823" y="588160"/>
                  </a:lnTo>
                  <a:lnTo>
                    <a:pt x="324588" y="589194"/>
                  </a:lnTo>
                  <a:lnTo>
                    <a:pt x="324154" y="589595"/>
                  </a:lnTo>
                  <a:lnTo>
                    <a:pt x="322920" y="590696"/>
                  </a:lnTo>
                  <a:lnTo>
                    <a:pt x="322653" y="590963"/>
                  </a:lnTo>
                  <a:cubicBezTo>
                    <a:pt x="322393" y="591166"/>
                    <a:pt x="322146" y="591390"/>
                    <a:pt x="321919" y="591630"/>
                  </a:cubicBezTo>
                  <a:lnTo>
                    <a:pt x="321919" y="591630"/>
                  </a:lnTo>
                  <a:lnTo>
                    <a:pt x="320852" y="592664"/>
                  </a:lnTo>
                  <a:lnTo>
                    <a:pt x="320184" y="593298"/>
                  </a:lnTo>
                  <a:lnTo>
                    <a:pt x="319417" y="594065"/>
                  </a:lnTo>
                  <a:lnTo>
                    <a:pt x="318683" y="594866"/>
                  </a:lnTo>
                  <a:cubicBezTo>
                    <a:pt x="318082" y="595467"/>
                    <a:pt x="317482" y="596100"/>
                    <a:pt x="316915" y="596768"/>
                  </a:cubicBezTo>
                  <a:lnTo>
                    <a:pt x="316915" y="596768"/>
                  </a:lnTo>
                  <a:cubicBezTo>
                    <a:pt x="316448" y="597268"/>
                    <a:pt x="315980" y="597769"/>
                    <a:pt x="315580" y="598269"/>
                  </a:cubicBezTo>
                  <a:cubicBezTo>
                    <a:pt x="315180" y="598769"/>
                    <a:pt x="314646" y="599337"/>
                    <a:pt x="314212" y="599837"/>
                  </a:cubicBezTo>
                  <a:lnTo>
                    <a:pt x="313845" y="600304"/>
                  </a:lnTo>
                  <a:lnTo>
                    <a:pt x="312578" y="601906"/>
                  </a:lnTo>
                  <a:cubicBezTo>
                    <a:pt x="312244" y="602306"/>
                    <a:pt x="311944" y="602706"/>
                    <a:pt x="311643" y="603140"/>
                  </a:cubicBezTo>
                  <a:cubicBezTo>
                    <a:pt x="311343" y="603574"/>
                    <a:pt x="310876" y="604141"/>
                    <a:pt x="310509" y="604675"/>
                  </a:cubicBezTo>
                  <a:lnTo>
                    <a:pt x="310509" y="604908"/>
                  </a:lnTo>
                  <a:cubicBezTo>
                    <a:pt x="310142" y="605442"/>
                    <a:pt x="309742" y="605976"/>
                    <a:pt x="309408" y="606510"/>
                  </a:cubicBezTo>
                  <a:lnTo>
                    <a:pt x="308307" y="608111"/>
                  </a:lnTo>
                  <a:lnTo>
                    <a:pt x="307106" y="610013"/>
                  </a:lnTo>
                  <a:lnTo>
                    <a:pt x="307106" y="610013"/>
                  </a:lnTo>
                  <a:cubicBezTo>
                    <a:pt x="306472" y="611014"/>
                    <a:pt x="305872" y="612048"/>
                    <a:pt x="305271" y="613082"/>
                  </a:cubicBezTo>
                  <a:cubicBezTo>
                    <a:pt x="304971" y="613583"/>
                    <a:pt x="304704" y="614116"/>
                    <a:pt x="304404" y="614650"/>
                  </a:cubicBezTo>
                  <a:lnTo>
                    <a:pt x="304103" y="615184"/>
                  </a:lnTo>
                  <a:cubicBezTo>
                    <a:pt x="303903" y="615618"/>
                    <a:pt x="303670" y="616052"/>
                    <a:pt x="303436" y="616485"/>
                  </a:cubicBezTo>
                  <a:cubicBezTo>
                    <a:pt x="303176" y="616949"/>
                    <a:pt x="302942" y="617429"/>
                    <a:pt x="302735" y="617920"/>
                  </a:cubicBezTo>
                  <a:cubicBezTo>
                    <a:pt x="302502" y="618420"/>
                    <a:pt x="302302" y="618821"/>
                    <a:pt x="302068" y="619254"/>
                  </a:cubicBezTo>
                  <a:lnTo>
                    <a:pt x="302068" y="619254"/>
                  </a:lnTo>
                  <a:lnTo>
                    <a:pt x="302068" y="619254"/>
                  </a:lnTo>
                  <a:cubicBezTo>
                    <a:pt x="301534" y="620422"/>
                    <a:pt x="301001" y="621590"/>
                    <a:pt x="300500" y="622791"/>
                  </a:cubicBezTo>
                  <a:lnTo>
                    <a:pt x="300500" y="622791"/>
                  </a:lnTo>
                  <a:lnTo>
                    <a:pt x="300500" y="622791"/>
                  </a:lnTo>
                  <a:lnTo>
                    <a:pt x="300500" y="622958"/>
                  </a:lnTo>
                  <a:lnTo>
                    <a:pt x="300500" y="622958"/>
                  </a:lnTo>
                  <a:cubicBezTo>
                    <a:pt x="300133" y="623858"/>
                    <a:pt x="299733" y="624859"/>
                    <a:pt x="299399" y="625827"/>
                  </a:cubicBezTo>
                  <a:cubicBezTo>
                    <a:pt x="299399" y="625827"/>
                    <a:pt x="299399" y="626027"/>
                    <a:pt x="299399" y="626160"/>
                  </a:cubicBezTo>
                  <a:cubicBezTo>
                    <a:pt x="299399" y="626294"/>
                    <a:pt x="299399" y="626394"/>
                    <a:pt x="299399" y="626528"/>
                  </a:cubicBezTo>
                  <a:lnTo>
                    <a:pt x="299132" y="627195"/>
                  </a:lnTo>
                  <a:cubicBezTo>
                    <a:pt x="299132" y="627428"/>
                    <a:pt x="298965" y="627662"/>
                    <a:pt x="298899" y="627862"/>
                  </a:cubicBezTo>
                  <a:cubicBezTo>
                    <a:pt x="298832" y="628062"/>
                    <a:pt x="298599" y="628729"/>
                    <a:pt x="298465" y="629163"/>
                  </a:cubicBezTo>
                  <a:lnTo>
                    <a:pt x="298465" y="629163"/>
                  </a:lnTo>
                  <a:cubicBezTo>
                    <a:pt x="298465" y="629630"/>
                    <a:pt x="298165" y="630064"/>
                    <a:pt x="297998" y="630598"/>
                  </a:cubicBezTo>
                  <a:lnTo>
                    <a:pt x="297731" y="631499"/>
                  </a:lnTo>
                  <a:lnTo>
                    <a:pt x="297331" y="632866"/>
                  </a:lnTo>
                  <a:cubicBezTo>
                    <a:pt x="297331" y="633300"/>
                    <a:pt x="297030" y="634001"/>
                    <a:pt x="296864" y="634568"/>
                  </a:cubicBezTo>
                  <a:cubicBezTo>
                    <a:pt x="296697" y="635135"/>
                    <a:pt x="296563" y="635736"/>
                    <a:pt x="296430" y="636303"/>
                  </a:cubicBezTo>
                  <a:lnTo>
                    <a:pt x="296430" y="636303"/>
                  </a:lnTo>
                  <a:lnTo>
                    <a:pt x="296029" y="638038"/>
                  </a:lnTo>
                  <a:cubicBezTo>
                    <a:pt x="296029" y="638605"/>
                    <a:pt x="295829" y="639005"/>
                    <a:pt x="295729" y="639506"/>
                  </a:cubicBezTo>
                  <a:cubicBezTo>
                    <a:pt x="295629" y="640006"/>
                    <a:pt x="295529" y="640473"/>
                    <a:pt x="295462" y="640974"/>
                  </a:cubicBezTo>
                  <a:cubicBezTo>
                    <a:pt x="295396" y="641474"/>
                    <a:pt x="295462" y="641140"/>
                    <a:pt x="295462" y="641207"/>
                  </a:cubicBezTo>
                  <a:lnTo>
                    <a:pt x="295162" y="643042"/>
                  </a:lnTo>
                  <a:cubicBezTo>
                    <a:pt x="295162" y="643810"/>
                    <a:pt x="294895" y="644577"/>
                    <a:pt x="294795" y="645344"/>
                  </a:cubicBezTo>
                  <a:cubicBezTo>
                    <a:pt x="291726" y="645044"/>
                    <a:pt x="288690" y="644710"/>
                    <a:pt x="285687" y="644310"/>
                  </a:cubicBezTo>
                  <a:cubicBezTo>
                    <a:pt x="190749" y="632186"/>
                    <a:pt x="105947" y="578912"/>
                    <a:pt x="53814" y="498647"/>
                  </a:cubicBezTo>
                  <a:cubicBezTo>
                    <a:pt x="52146" y="496078"/>
                    <a:pt x="50478" y="493476"/>
                    <a:pt x="48877" y="490840"/>
                  </a:cubicBezTo>
                  <a:lnTo>
                    <a:pt x="50878" y="489039"/>
                  </a:lnTo>
                  <a:lnTo>
                    <a:pt x="52013" y="487971"/>
                  </a:lnTo>
                  <a:lnTo>
                    <a:pt x="52013" y="487971"/>
                  </a:lnTo>
                  <a:lnTo>
                    <a:pt x="53181" y="486803"/>
                  </a:lnTo>
                  <a:lnTo>
                    <a:pt x="53981" y="485936"/>
                  </a:lnTo>
                  <a:lnTo>
                    <a:pt x="54415" y="485502"/>
                  </a:lnTo>
                  <a:lnTo>
                    <a:pt x="54682" y="485202"/>
                  </a:lnTo>
                  <a:lnTo>
                    <a:pt x="54682" y="485202"/>
                  </a:lnTo>
                  <a:lnTo>
                    <a:pt x="55382" y="484434"/>
                  </a:lnTo>
                  <a:lnTo>
                    <a:pt x="55382" y="484434"/>
                  </a:lnTo>
                  <a:lnTo>
                    <a:pt x="55382" y="484434"/>
                  </a:lnTo>
                  <a:lnTo>
                    <a:pt x="55382" y="484434"/>
                  </a:lnTo>
                  <a:lnTo>
                    <a:pt x="55382" y="484434"/>
                  </a:lnTo>
                  <a:lnTo>
                    <a:pt x="55382" y="484234"/>
                  </a:lnTo>
                  <a:lnTo>
                    <a:pt x="55583" y="484001"/>
                  </a:lnTo>
                  <a:lnTo>
                    <a:pt x="55583" y="484001"/>
                  </a:lnTo>
                  <a:lnTo>
                    <a:pt x="56183" y="483300"/>
                  </a:lnTo>
                  <a:lnTo>
                    <a:pt x="56784" y="482566"/>
                  </a:lnTo>
                  <a:lnTo>
                    <a:pt x="57384" y="481832"/>
                  </a:lnTo>
                  <a:cubicBezTo>
                    <a:pt x="57384" y="481832"/>
                    <a:pt x="57384" y="481832"/>
                    <a:pt x="57384" y="481832"/>
                  </a:cubicBezTo>
                  <a:lnTo>
                    <a:pt x="58051" y="480998"/>
                  </a:lnTo>
                  <a:lnTo>
                    <a:pt x="58352" y="480598"/>
                  </a:lnTo>
                  <a:cubicBezTo>
                    <a:pt x="58352" y="480431"/>
                    <a:pt x="58585" y="480331"/>
                    <a:pt x="58685" y="480164"/>
                  </a:cubicBezTo>
                  <a:cubicBezTo>
                    <a:pt x="58785" y="479997"/>
                    <a:pt x="58685" y="480164"/>
                    <a:pt x="58685" y="479964"/>
                  </a:cubicBezTo>
                  <a:cubicBezTo>
                    <a:pt x="58685" y="479764"/>
                    <a:pt x="59119" y="479397"/>
                    <a:pt x="59319" y="479130"/>
                  </a:cubicBezTo>
                  <a:cubicBezTo>
                    <a:pt x="59426" y="478996"/>
                    <a:pt x="59516" y="478853"/>
                    <a:pt x="59586" y="478696"/>
                  </a:cubicBezTo>
                  <a:lnTo>
                    <a:pt x="60020" y="478096"/>
                  </a:lnTo>
                  <a:lnTo>
                    <a:pt x="60420" y="477495"/>
                  </a:lnTo>
                  <a:cubicBezTo>
                    <a:pt x="60897" y="476864"/>
                    <a:pt x="61321" y="476194"/>
                    <a:pt x="61688" y="475493"/>
                  </a:cubicBezTo>
                  <a:cubicBezTo>
                    <a:pt x="61888" y="475193"/>
                    <a:pt x="62088" y="474893"/>
                    <a:pt x="62255" y="474592"/>
                  </a:cubicBezTo>
                  <a:lnTo>
                    <a:pt x="62255" y="474592"/>
                  </a:lnTo>
                  <a:lnTo>
                    <a:pt x="62255" y="474592"/>
                  </a:lnTo>
                  <a:lnTo>
                    <a:pt x="62489" y="474159"/>
                  </a:lnTo>
                  <a:cubicBezTo>
                    <a:pt x="62706" y="473842"/>
                    <a:pt x="62896" y="473505"/>
                    <a:pt x="63056" y="473158"/>
                  </a:cubicBezTo>
                  <a:lnTo>
                    <a:pt x="63289" y="472757"/>
                  </a:lnTo>
                  <a:lnTo>
                    <a:pt x="63823" y="471757"/>
                  </a:lnTo>
                  <a:lnTo>
                    <a:pt x="64324" y="470789"/>
                  </a:lnTo>
                  <a:lnTo>
                    <a:pt x="64724" y="469988"/>
                  </a:lnTo>
                  <a:lnTo>
                    <a:pt x="64724" y="469788"/>
                  </a:lnTo>
                  <a:lnTo>
                    <a:pt x="64724" y="469555"/>
                  </a:lnTo>
                  <a:cubicBezTo>
                    <a:pt x="64757" y="469435"/>
                    <a:pt x="64814" y="469321"/>
                    <a:pt x="64891" y="469221"/>
                  </a:cubicBezTo>
                  <a:cubicBezTo>
                    <a:pt x="65091" y="468787"/>
                    <a:pt x="65291" y="468287"/>
                    <a:pt x="65491" y="467920"/>
                  </a:cubicBezTo>
                  <a:cubicBezTo>
                    <a:pt x="65692" y="467553"/>
                    <a:pt x="65925" y="466986"/>
                    <a:pt x="66125" y="466485"/>
                  </a:cubicBezTo>
                  <a:lnTo>
                    <a:pt x="66692" y="465084"/>
                  </a:lnTo>
                  <a:lnTo>
                    <a:pt x="66692" y="465084"/>
                  </a:lnTo>
                  <a:lnTo>
                    <a:pt x="66993" y="464350"/>
                  </a:lnTo>
                  <a:cubicBezTo>
                    <a:pt x="66993" y="463916"/>
                    <a:pt x="67326" y="463483"/>
                    <a:pt x="67460" y="463049"/>
                  </a:cubicBezTo>
                  <a:lnTo>
                    <a:pt x="67460" y="463049"/>
                  </a:lnTo>
                  <a:lnTo>
                    <a:pt x="67460" y="463049"/>
                  </a:lnTo>
                  <a:lnTo>
                    <a:pt x="67460" y="463049"/>
                  </a:lnTo>
                  <a:lnTo>
                    <a:pt x="67460" y="463049"/>
                  </a:lnTo>
                  <a:cubicBezTo>
                    <a:pt x="67480" y="462929"/>
                    <a:pt x="67480" y="462802"/>
                    <a:pt x="67460" y="462682"/>
                  </a:cubicBezTo>
                  <a:cubicBezTo>
                    <a:pt x="67623" y="462291"/>
                    <a:pt x="67757" y="461891"/>
                    <a:pt x="67860" y="461481"/>
                  </a:cubicBezTo>
                  <a:cubicBezTo>
                    <a:pt x="67860" y="461047"/>
                    <a:pt x="68094" y="460814"/>
                    <a:pt x="68194" y="460480"/>
                  </a:cubicBezTo>
                  <a:lnTo>
                    <a:pt x="68194" y="460480"/>
                  </a:lnTo>
                  <a:lnTo>
                    <a:pt x="68194" y="460280"/>
                  </a:lnTo>
                  <a:cubicBezTo>
                    <a:pt x="68197" y="460223"/>
                    <a:pt x="68197" y="460170"/>
                    <a:pt x="68194" y="460113"/>
                  </a:cubicBezTo>
                  <a:cubicBezTo>
                    <a:pt x="68194" y="459746"/>
                    <a:pt x="68427" y="459346"/>
                    <a:pt x="68561" y="458945"/>
                  </a:cubicBezTo>
                  <a:cubicBezTo>
                    <a:pt x="68694" y="458545"/>
                    <a:pt x="68761" y="458245"/>
                    <a:pt x="68828" y="457878"/>
                  </a:cubicBezTo>
                  <a:cubicBezTo>
                    <a:pt x="68894" y="457511"/>
                    <a:pt x="69061" y="457077"/>
                    <a:pt x="69161" y="456677"/>
                  </a:cubicBezTo>
                  <a:lnTo>
                    <a:pt x="69161" y="456677"/>
                  </a:lnTo>
                  <a:cubicBezTo>
                    <a:pt x="69161" y="456677"/>
                    <a:pt x="69161" y="456677"/>
                    <a:pt x="69161" y="456677"/>
                  </a:cubicBezTo>
                  <a:cubicBezTo>
                    <a:pt x="69161" y="456076"/>
                    <a:pt x="69462" y="455442"/>
                    <a:pt x="69595" y="454842"/>
                  </a:cubicBezTo>
                  <a:cubicBezTo>
                    <a:pt x="69728" y="454241"/>
                    <a:pt x="69862" y="453640"/>
                    <a:pt x="69962" y="453007"/>
                  </a:cubicBezTo>
                  <a:lnTo>
                    <a:pt x="69962" y="453007"/>
                  </a:lnTo>
                  <a:cubicBezTo>
                    <a:pt x="69969" y="452873"/>
                    <a:pt x="69969" y="452740"/>
                    <a:pt x="69962" y="452606"/>
                  </a:cubicBezTo>
                  <a:lnTo>
                    <a:pt x="69962" y="452606"/>
                  </a:lnTo>
                  <a:cubicBezTo>
                    <a:pt x="69982" y="452296"/>
                    <a:pt x="69982" y="451982"/>
                    <a:pt x="69962" y="451672"/>
                  </a:cubicBezTo>
                  <a:lnTo>
                    <a:pt x="69962" y="451672"/>
                  </a:lnTo>
                  <a:cubicBezTo>
                    <a:pt x="69962" y="451172"/>
                    <a:pt x="69962" y="450671"/>
                    <a:pt x="70196" y="450171"/>
                  </a:cubicBezTo>
                  <a:cubicBezTo>
                    <a:pt x="70429" y="449670"/>
                    <a:pt x="70196" y="448936"/>
                    <a:pt x="70429" y="448302"/>
                  </a:cubicBezTo>
                  <a:cubicBezTo>
                    <a:pt x="70663" y="447668"/>
                    <a:pt x="70429" y="447168"/>
                    <a:pt x="70596" y="446634"/>
                  </a:cubicBezTo>
                  <a:cubicBezTo>
                    <a:pt x="70763" y="446100"/>
                    <a:pt x="70596" y="445867"/>
                    <a:pt x="70596" y="445500"/>
                  </a:cubicBezTo>
                  <a:cubicBezTo>
                    <a:pt x="70596" y="445133"/>
                    <a:pt x="70596" y="444899"/>
                    <a:pt x="70596" y="444566"/>
                  </a:cubicBezTo>
                  <a:lnTo>
                    <a:pt x="70596" y="442697"/>
                  </a:lnTo>
                  <a:lnTo>
                    <a:pt x="70596" y="434857"/>
                  </a:lnTo>
                  <a:cubicBezTo>
                    <a:pt x="70629" y="434580"/>
                    <a:pt x="70629" y="434300"/>
                    <a:pt x="70596" y="434023"/>
                  </a:cubicBezTo>
                  <a:cubicBezTo>
                    <a:pt x="70633" y="433412"/>
                    <a:pt x="70633" y="432799"/>
                    <a:pt x="70596" y="432188"/>
                  </a:cubicBezTo>
                  <a:lnTo>
                    <a:pt x="70596" y="431888"/>
                  </a:lnTo>
                  <a:cubicBezTo>
                    <a:pt x="70596" y="431387"/>
                    <a:pt x="70596" y="430887"/>
                    <a:pt x="70429" y="430386"/>
                  </a:cubicBezTo>
                  <a:cubicBezTo>
                    <a:pt x="70462" y="430100"/>
                    <a:pt x="70462" y="429806"/>
                    <a:pt x="70429" y="429519"/>
                  </a:cubicBezTo>
                  <a:lnTo>
                    <a:pt x="70429" y="429052"/>
                  </a:lnTo>
                  <a:cubicBezTo>
                    <a:pt x="70399" y="428602"/>
                    <a:pt x="70329" y="428158"/>
                    <a:pt x="70229" y="427717"/>
                  </a:cubicBezTo>
                  <a:cubicBezTo>
                    <a:pt x="70246" y="427561"/>
                    <a:pt x="70246" y="427407"/>
                    <a:pt x="70229" y="427250"/>
                  </a:cubicBezTo>
                  <a:cubicBezTo>
                    <a:pt x="70229" y="426917"/>
                    <a:pt x="70229" y="426583"/>
                    <a:pt x="70229" y="426250"/>
                  </a:cubicBezTo>
                  <a:cubicBezTo>
                    <a:pt x="70249" y="426073"/>
                    <a:pt x="70249" y="425892"/>
                    <a:pt x="70229" y="425716"/>
                  </a:cubicBezTo>
                  <a:cubicBezTo>
                    <a:pt x="70229" y="425115"/>
                    <a:pt x="69995" y="424481"/>
                    <a:pt x="69895" y="423881"/>
                  </a:cubicBezTo>
                  <a:cubicBezTo>
                    <a:pt x="69795" y="423280"/>
                    <a:pt x="69728" y="423213"/>
                    <a:pt x="69662" y="422880"/>
                  </a:cubicBezTo>
                  <a:lnTo>
                    <a:pt x="69662" y="422880"/>
                  </a:lnTo>
                  <a:lnTo>
                    <a:pt x="69662" y="422646"/>
                  </a:lnTo>
                  <a:lnTo>
                    <a:pt x="69662" y="421946"/>
                  </a:lnTo>
                  <a:lnTo>
                    <a:pt x="69662" y="421946"/>
                  </a:lnTo>
                  <a:lnTo>
                    <a:pt x="68894" y="419076"/>
                  </a:lnTo>
                  <a:cubicBezTo>
                    <a:pt x="68894" y="418676"/>
                    <a:pt x="68661" y="418242"/>
                    <a:pt x="68527" y="417842"/>
                  </a:cubicBezTo>
                  <a:lnTo>
                    <a:pt x="68060" y="416474"/>
                  </a:lnTo>
                  <a:cubicBezTo>
                    <a:pt x="68060" y="416007"/>
                    <a:pt x="67760" y="415540"/>
                    <a:pt x="67593" y="415073"/>
                  </a:cubicBezTo>
                  <a:cubicBezTo>
                    <a:pt x="67160" y="413905"/>
                    <a:pt x="66692" y="412704"/>
                    <a:pt x="66192" y="411536"/>
                  </a:cubicBezTo>
                  <a:lnTo>
                    <a:pt x="65658" y="410235"/>
                  </a:lnTo>
                  <a:lnTo>
                    <a:pt x="65458" y="409868"/>
                  </a:lnTo>
                  <a:cubicBezTo>
                    <a:pt x="65224" y="409301"/>
                    <a:pt x="64958" y="408767"/>
                    <a:pt x="64691" y="408233"/>
                  </a:cubicBezTo>
                  <a:lnTo>
                    <a:pt x="64691" y="408233"/>
                  </a:lnTo>
                  <a:lnTo>
                    <a:pt x="63990" y="406866"/>
                  </a:lnTo>
                  <a:lnTo>
                    <a:pt x="63990" y="406866"/>
                  </a:lnTo>
                  <a:cubicBezTo>
                    <a:pt x="63990" y="406599"/>
                    <a:pt x="63690" y="406332"/>
                    <a:pt x="63556" y="406031"/>
                  </a:cubicBezTo>
                  <a:lnTo>
                    <a:pt x="63556" y="406031"/>
                  </a:lnTo>
                  <a:cubicBezTo>
                    <a:pt x="63089" y="405164"/>
                    <a:pt x="62655" y="404297"/>
                    <a:pt x="62088" y="403429"/>
                  </a:cubicBezTo>
                  <a:lnTo>
                    <a:pt x="61588" y="402595"/>
                  </a:lnTo>
                  <a:cubicBezTo>
                    <a:pt x="61221" y="401995"/>
                    <a:pt x="60854" y="401427"/>
                    <a:pt x="60454" y="400860"/>
                  </a:cubicBezTo>
                  <a:lnTo>
                    <a:pt x="59486" y="399392"/>
                  </a:lnTo>
                  <a:cubicBezTo>
                    <a:pt x="59152" y="398892"/>
                    <a:pt x="58986" y="398692"/>
                    <a:pt x="58719" y="398325"/>
                  </a:cubicBezTo>
                  <a:lnTo>
                    <a:pt x="58185" y="397591"/>
                  </a:lnTo>
                  <a:lnTo>
                    <a:pt x="58185" y="397591"/>
                  </a:lnTo>
                  <a:lnTo>
                    <a:pt x="57184" y="396290"/>
                  </a:lnTo>
                  <a:lnTo>
                    <a:pt x="57017" y="396089"/>
                  </a:lnTo>
                  <a:lnTo>
                    <a:pt x="56016" y="394822"/>
                  </a:lnTo>
                  <a:lnTo>
                    <a:pt x="56016" y="394822"/>
                  </a:lnTo>
                  <a:lnTo>
                    <a:pt x="55783" y="394555"/>
                  </a:lnTo>
                  <a:lnTo>
                    <a:pt x="55549" y="394321"/>
                  </a:lnTo>
                  <a:cubicBezTo>
                    <a:pt x="55356" y="394051"/>
                    <a:pt x="55146" y="393794"/>
                    <a:pt x="54915" y="393554"/>
                  </a:cubicBezTo>
                  <a:lnTo>
                    <a:pt x="54348" y="392953"/>
                  </a:lnTo>
                  <a:cubicBezTo>
                    <a:pt x="53914" y="392419"/>
                    <a:pt x="53447" y="391952"/>
                    <a:pt x="52980" y="391452"/>
                  </a:cubicBezTo>
                  <a:lnTo>
                    <a:pt x="52980" y="391452"/>
                  </a:lnTo>
                  <a:lnTo>
                    <a:pt x="52280" y="390685"/>
                  </a:lnTo>
                  <a:lnTo>
                    <a:pt x="51546" y="389984"/>
                  </a:lnTo>
                  <a:lnTo>
                    <a:pt x="51012" y="389417"/>
                  </a:lnTo>
                  <a:lnTo>
                    <a:pt x="50078" y="388516"/>
                  </a:lnTo>
                  <a:lnTo>
                    <a:pt x="48543" y="387115"/>
                  </a:lnTo>
                  <a:lnTo>
                    <a:pt x="47709" y="386414"/>
                  </a:lnTo>
                  <a:lnTo>
                    <a:pt x="46975" y="385780"/>
                  </a:lnTo>
                  <a:cubicBezTo>
                    <a:pt x="46441" y="385346"/>
                    <a:pt x="45907" y="384879"/>
                    <a:pt x="45373" y="384479"/>
                  </a:cubicBezTo>
                  <a:lnTo>
                    <a:pt x="43705" y="383245"/>
                  </a:lnTo>
                  <a:lnTo>
                    <a:pt x="43705" y="383245"/>
                  </a:lnTo>
                  <a:lnTo>
                    <a:pt x="41971" y="382010"/>
                  </a:lnTo>
                  <a:lnTo>
                    <a:pt x="41770" y="382010"/>
                  </a:lnTo>
                  <a:lnTo>
                    <a:pt x="41270" y="381677"/>
                  </a:lnTo>
                  <a:lnTo>
                    <a:pt x="40369" y="381109"/>
                  </a:lnTo>
                  <a:lnTo>
                    <a:pt x="39969" y="380842"/>
                  </a:lnTo>
                  <a:lnTo>
                    <a:pt x="39201" y="380375"/>
                  </a:lnTo>
                  <a:lnTo>
                    <a:pt x="38401" y="379875"/>
                  </a:lnTo>
                  <a:lnTo>
                    <a:pt x="37633" y="379441"/>
                  </a:lnTo>
                  <a:lnTo>
                    <a:pt x="37466" y="379441"/>
                  </a:lnTo>
                  <a:lnTo>
                    <a:pt x="36165" y="378707"/>
                  </a:lnTo>
                  <a:lnTo>
                    <a:pt x="36165" y="378707"/>
                  </a:lnTo>
                  <a:lnTo>
                    <a:pt x="35431" y="378307"/>
                  </a:lnTo>
                  <a:lnTo>
                    <a:pt x="34297" y="377706"/>
                  </a:lnTo>
                  <a:lnTo>
                    <a:pt x="33530" y="377339"/>
                  </a:lnTo>
                  <a:lnTo>
                    <a:pt x="32495" y="376839"/>
                  </a:lnTo>
                  <a:lnTo>
                    <a:pt x="31995" y="376605"/>
                  </a:lnTo>
                  <a:lnTo>
                    <a:pt x="31194" y="376238"/>
                  </a:lnTo>
                  <a:lnTo>
                    <a:pt x="30460" y="375905"/>
                  </a:lnTo>
                  <a:lnTo>
                    <a:pt x="30127" y="375905"/>
                  </a:lnTo>
                  <a:cubicBezTo>
                    <a:pt x="29459" y="375604"/>
                    <a:pt x="28759" y="375338"/>
                    <a:pt x="28025" y="375071"/>
                  </a:cubicBezTo>
                  <a:lnTo>
                    <a:pt x="28025" y="375071"/>
                  </a:lnTo>
                  <a:lnTo>
                    <a:pt x="27591" y="374904"/>
                  </a:lnTo>
                  <a:lnTo>
                    <a:pt x="26557" y="374503"/>
                  </a:lnTo>
                  <a:lnTo>
                    <a:pt x="26123" y="374503"/>
                  </a:lnTo>
                  <a:lnTo>
                    <a:pt x="24522" y="373970"/>
                  </a:lnTo>
                  <a:cubicBezTo>
                    <a:pt x="23988" y="373769"/>
                    <a:pt x="23321" y="373569"/>
                    <a:pt x="22687" y="373402"/>
                  </a:cubicBezTo>
                  <a:cubicBezTo>
                    <a:pt x="22053" y="373236"/>
                    <a:pt x="21385" y="373002"/>
                    <a:pt x="20752" y="372869"/>
                  </a:cubicBezTo>
                  <a:lnTo>
                    <a:pt x="19884" y="372635"/>
                  </a:lnTo>
                  <a:lnTo>
                    <a:pt x="18516" y="371467"/>
                  </a:lnTo>
                  <a:lnTo>
                    <a:pt x="16948" y="371100"/>
                  </a:lnTo>
                  <a:lnTo>
                    <a:pt x="16581" y="371100"/>
                  </a:lnTo>
                  <a:lnTo>
                    <a:pt x="16281" y="371100"/>
                  </a:lnTo>
                  <a:lnTo>
                    <a:pt x="15781" y="371100"/>
                  </a:lnTo>
                  <a:lnTo>
                    <a:pt x="15781" y="371100"/>
                  </a:lnTo>
                  <a:lnTo>
                    <a:pt x="15414" y="371100"/>
                  </a:lnTo>
                  <a:lnTo>
                    <a:pt x="14980" y="371100"/>
                  </a:lnTo>
                  <a:lnTo>
                    <a:pt x="12945" y="370733"/>
                  </a:lnTo>
                  <a:lnTo>
                    <a:pt x="12945" y="370733"/>
                  </a:lnTo>
                  <a:lnTo>
                    <a:pt x="10609" y="370433"/>
                  </a:lnTo>
                  <a:lnTo>
                    <a:pt x="9508" y="370433"/>
                  </a:lnTo>
                  <a:lnTo>
                    <a:pt x="9508" y="370433"/>
                  </a:lnTo>
                  <a:lnTo>
                    <a:pt x="8441" y="370433"/>
                  </a:lnTo>
                  <a:lnTo>
                    <a:pt x="7006" y="370433"/>
                  </a:lnTo>
                  <a:lnTo>
                    <a:pt x="5571" y="370433"/>
                  </a:lnTo>
                  <a:lnTo>
                    <a:pt x="3603" y="370433"/>
                  </a:lnTo>
                  <a:cubicBezTo>
                    <a:pt x="3136" y="367364"/>
                    <a:pt x="2736" y="364294"/>
                    <a:pt x="2369" y="361258"/>
                  </a:cubicBezTo>
                  <a:cubicBezTo>
                    <a:pt x="-4197" y="307854"/>
                    <a:pt x="2495" y="253656"/>
                    <a:pt x="21853" y="203451"/>
                  </a:cubicBezTo>
                  <a:cubicBezTo>
                    <a:pt x="23020" y="200449"/>
                    <a:pt x="24255" y="197446"/>
                    <a:pt x="25522" y="194477"/>
                  </a:cubicBezTo>
                  <a:lnTo>
                    <a:pt x="28525" y="194477"/>
                  </a:lnTo>
                  <a:cubicBezTo>
                    <a:pt x="29293" y="194477"/>
                    <a:pt x="30027" y="194477"/>
                    <a:pt x="30794" y="194477"/>
                  </a:cubicBezTo>
                  <a:lnTo>
                    <a:pt x="31928" y="194477"/>
                  </a:lnTo>
                  <a:lnTo>
                    <a:pt x="31928" y="194477"/>
                  </a:lnTo>
                  <a:lnTo>
                    <a:pt x="32963" y="194310"/>
                  </a:lnTo>
                  <a:lnTo>
                    <a:pt x="32963" y="194310"/>
                  </a:lnTo>
                  <a:lnTo>
                    <a:pt x="34197" y="194310"/>
                  </a:lnTo>
                  <a:lnTo>
                    <a:pt x="35665" y="194010"/>
                  </a:lnTo>
                  <a:lnTo>
                    <a:pt x="35665" y="194010"/>
                  </a:lnTo>
                  <a:lnTo>
                    <a:pt x="38667" y="193309"/>
                  </a:lnTo>
                  <a:lnTo>
                    <a:pt x="40035" y="192909"/>
                  </a:lnTo>
                  <a:lnTo>
                    <a:pt x="40269" y="192909"/>
                  </a:lnTo>
                  <a:lnTo>
                    <a:pt x="40569" y="192909"/>
                  </a:lnTo>
                  <a:lnTo>
                    <a:pt x="41537" y="192575"/>
                  </a:lnTo>
                  <a:lnTo>
                    <a:pt x="42971" y="192041"/>
                  </a:lnTo>
                  <a:lnTo>
                    <a:pt x="44172" y="191574"/>
                  </a:lnTo>
                  <a:lnTo>
                    <a:pt x="44172" y="191574"/>
                  </a:lnTo>
                  <a:lnTo>
                    <a:pt x="44339" y="191574"/>
                  </a:lnTo>
                  <a:lnTo>
                    <a:pt x="44539" y="191574"/>
                  </a:lnTo>
                  <a:lnTo>
                    <a:pt x="44740" y="191574"/>
                  </a:lnTo>
                  <a:lnTo>
                    <a:pt x="45640" y="191174"/>
                  </a:lnTo>
                  <a:lnTo>
                    <a:pt x="46975" y="190540"/>
                  </a:lnTo>
                  <a:lnTo>
                    <a:pt x="48109" y="189939"/>
                  </a:lnTo>
                  <a:lnTo>
                    <a:pt x="48476" y="189739"/>
                  </a:lnTo>
                  <a:lnTo>
                    <a:pt x="49444" y="189172"/>
                  </a:lnTo>
                  <a:lnTo>
                    <a:pt x="50445" y="188572"/>
                  </a:lnTo>
                  <a:lnTo>
                    <a:pt x="50812" y="188338"/>
                  </a:lnTo>
                  <a:lnTo>
                    <a:pt x="51512" y="187871"/>
                  </a:lnTo>
                  <a:lnTo>
                    <a:pt x="51979" y="187571"/>
                  </a:lnTo>
                  <a:lnTo>
                    <a:pt x="52446" y="187237"/>
                  </a:lnTo>
                  <a:lnTo>
                    <a:pt x="53247" y="186670"/>
                  </a:lnTo>
                  <a:lnTo>
                    <a:pt x="54148" y="185969"/>
                  </a:lnTo>
                  <a:lnTo>
                    <a:pt x="55216" y="184635"/>
                  </a:lnTo>
                  <a:lnTo>
                    <a:pt x="55416" y="184468"/>
                  </a:lnTo>
                  <a:lnTo>
                    <a:pt x="55416" y="184468"/>
                  </a:lnTo>
                  <a:lnTo>
                    <a:pt x="55416" y="184468"/>
                  </a:lnTo>
                  <a:lnTo>
                    <a:pt x="56216" y="183801"/>
                  </a:lnTo>
                  <a:cubicBezTo>
                    <a:pt x="56717" y="183394"/>
                    <a:pt x="57197" y="182960"/>
                    <a:pt x="57651" y="182499"/>
                  </a:cubicBezTo>
                  <a:cubicBezTo>
                    <a:pt x="57988" y="182129"/>
                    <a:pt x="58292" y="181725"/>
                    <a:pt x="58552" y="181298"/>
                  </a:cubicBezTo>
                  <a:lnTo>
                    <a:pt x="58552" y="181298"/>
                  </a:lnTo>
                  <a:lnTo>
                    <a:pt x="58885" y="180931"/>
                  </a:lnTo>
                  <a:lnTo>
                    <a:pt x="59253" y="180564"/>
                  </a:lnTo>
                  <a:lnTo>
                    <a:pt x="60153" y="179630"/>
                  </a:lnTo>
                  <a:cubicBezTo>
                    <a:pt x="60487" y="179297"/>
                    <a:pt x="60787" y="178930"/>
                    <a:pt x="61088" y="178563"/>
                  </a:cubicBezTo>
                  <a:lnTo>
                    <a:pt x="61855" y="177662"/>
                  </a:lnTo>
                  <a:lnTo>
                    <a:pt x="61855" y="177662"/>
                  </a:lnTo>
                  <a:lnTo>
                    <a:pt x="62689" y="176628"/>
                  </a:lnTo>
                  <a:lnTo>
                    <a:pt x="63323" y="175794"/>
                  </a:lnTo>
                  <a:cubicBezTo>
                    <a:pt x="63790" y="175126"/>
                    <a:pt x="64290" y="174426"/>
                    <a:pt x="64724" y="173725"/>
                  </a:cubicBezTo>
                  <a:cubicBezTo>
                    <a:pt x="65158" y="173024"/>
                    <a:pt x="65224" y="172991"/>
                    <a:pt x="65425" y="172624"/>
                  </a:cubicBezTo>
                  <a:cubicBezTo>
                    <a:pt x="65625" y="172257"/>
                    <a:pt x="65958" y="171757"/>
                    <a:pt x="66192" y="171323"/>
                  </a:cubicBezTo>
                  <a:cubicBezTo>
                    <a:pt x="67080" y="169785"/>
                    <a:pt x="67874" y="168190"/>
                    <a:pt x="68561" y="166552"/>
                  </a:cubicBezTo>
                  <a:lnTo>
                    <a:pt x="68561" y="166385"/>
                  </a:lnTo>
                  <a:lnTo>
                    <a:pt x="68761" y="165918"/>
                  </a:lnTo>
                  <a:cubicBezTo>
                    <a:pt x="69061" y="165217"/>
                    <a:pt x="69328" y="164483"/>
                    <a:pt x="69562" y="163749"/>
                  </a:cubicBezTo>
                  <a:cubicBezTo>
                    <a:pt x="69658" y="163536"/>
                    <a:pt x="69739" y="163312"/>
                    <a:pt x="69795" y="163082"/>
                  </a:cubicBezTo>
                  <a:lnTo>
                    <a:pt x="69795" y="162749"/>
                  </a:lnTo>
                  <a:cubicBezTo>
                    <a:pt x="70002" y="162158"/>
                    <a:pt x="70182" y="161557"/>
                    <a:pt x="70329" y="160947"/>
                  </a:cubicBezTo>
                  <a:cubicBezTo>
                    <a:pt x="70426" y="160723"/>
                    <a:pt x="70492" y="160487"/>
                    <a:pt x="70529" y="160246"/>
                  </a:cubicBezTo>
                  <a:lnTo>
                    <a:pt x="70529" y="159913"/>
                  </a:lnTo>
                  <a:cubicBezTo>
                    <a:pt x="70529" y="159713"/>
                    <a:pt x="70529" y="159512"/>
                    <a:pt x="70529" y="159279"/>
                  </a:cubicBezTo>
                  <a:cubicBezTo>
                    <a:pt x="70546" y="159079"/>
                    <a:pt x="70546" y="158878"/>
                    <a:pt x="70529" y="158678"/>
                  </a:cubicBezTo>
                  <a:lnTo>
                    <a:pt x="70529" y="158678"/>
                  </a:lnTo>
                  <a:cubicBezTo>
                    <a:pt x="70599" y="158448"/>
                    <a:pt x="70656" y="158215"/>
                    <a:pt x="70696" y="157978"/>
                  </a:cubicBezTo>
                  <a:lnTo>
                    <a:pt x="70696" y="157978"/>
                  </a:lnTo>
                  <a:cubicBezTo>
                    <a:pt x="70696" y="157978"/>
                    <a:pt x="70696" y="157677"/>
                    <a:pt x="70696" y="157511"/>
                  </a:cubicBezTo>
                  <a:lnTo>
                    <a:pt x="70696" y="157511"/>
                  </a:lnTo>
                  <a:lnTo>
                    <a:pt x="70696" y="156877"/>
                  </a:lnTo>
                  <a:lnTo>
                    <a:pt x="70696" y="156877"/>
                  </a:lnTo>
                  <a:cubicBezTo>
                    <a:pt x="70696" y="156877"/>
                    <a:pt x="70696" y="156643"/>
                    <a:pt x="70696" y="156510"/>
                  </a:cubicBezTo>
                  <a:lnTo>
                    <a:pt x="70696" y="156510"/>
                  </a:lnTo>
                  <a:cubicBezTo>
                    <a:pt x="70696" y="156043"/>
                    <a:pt x="70863" y="155576"/>
                    <a:pt x="70896" y="155042"/>
                  </a:cubicBezTo>
                  <a:cubicBezTo>
                    <a:pt x="70930" y="154508"/>
                    <a:pt x="71130" y="153140"/>
                    <a:pt x="71196" y="152206"/>
                  </a:cubicBezTo>
                  <a:lnTo>
                    <a:pt x="71196" y="152206"/>
                  </a:lnTo>
                  <a:cubicBezTo>
                    <a:pt x="71196" y="151672"/>
                    <a:pt x="71196" y="151172"/>
                    <a:pt x="71196" y="150671"/>
                  </a:cubicBezTo>
                  <a:lnTo>
                    <a:pt x="71196" y="146601"/>
                  </a:lnTo>
                  <a:cubicBezTo>
                    <a:pt x="71227" y="146044"/>
                    <a:pt x="71227" y="145490"/>
                    <a:pt x="71196" y="144933"/>
                  </a:cubicBezTo>
                  <a:cubicBezTo>
                    <a:pt x="71213" y="144632"/>
                    <a:pt x="71213" y="144332"/>
                    <a:pt x="71196" y="144032"/>
                  </a:cubicBezTo>
                  <a:cubicBezTo>
                    <a:pt x="71196" y="143565"/>
                    <a:pt x="71196" y="143098"/>
                    <a:pt x="71196" y="142697"/>
                  </a:cubicBezTo>
                  <a:lnTo>
                    <a:pt x="71196" y="142697"/>
                  </a:lnTo>
                  <a:cubicBezTo>
                    <a:pt x="71196" y="142230"/>
                    <a:pt x="71196" y="141830"/>
                    <a:pt x="70963" y="141396"/>
                  </a:cubicBezTo>
                  <a:cubicBezTo>
                    <a:pt x="70993" y="141143"/>
                    <a:pt x="70993" y="140882"/>
                    <a:pt x="70963" y="140629"/>
                  </a:cubicBezTo>
                  <a:cubicBezTo>
                    <a:pt x="70963" y="140362"/>
                    <a:pt x="70963" y="140095"/>
                    <a:pt x="70963" y="139828"/>
                  </a:cubicBezTo>
                  <a:cubicBezTo>
                    <a:pt x="70963" y="139561"/>
                    <a:pt x="70963" y="139194"/>
                    <a:pt x="70729" y="138894"/>
                  </a:cubicBezTo>
                  <a:lnTo>
                    <a:pt x="70729" y="138093"/>
                  </a:lnTo>
                  <a:cubicBezTo>
                    <a:pt x="70729" y="137693"/>
                    <a:pt x="70496" y="137259"/>
                    <a:pt x="70396" y="136826"/>
                  </a:cubicBezTo>
                  <a:lnTo>
                    <a:pt x="70396" y="136525"/>
                  </a:lnTo>
                  <a:lnTo>
                    <a:pt x="69895" y="134890"/>
                  </a:lnTo>
                  <a:lnTo>
                    <a:pt x="69895" y="134890"/>
                  </a:lnTo>
                  <a:lnTo>
                    <a:pt x="69895" y="134890"/>
                  </a:lnTo>
                  <a:cubicBezTo>
                    <a:pt x="69895" y="134390"/>
                    <a:pt x="69562" y="133856"/>
                    <a:pt x="69361" y="133356"/>
                  </a:cubicBezTo>
                  <a:cubicBezTo>
                    <a:pt x="69161" y="132855"/>
                    <a:pt x="68861" y="132055"/>
                    <a:pt x="68594" y="131421"/>
                  </a:cubicBezTo>
                  <a:lnTo>
                    <a:pt x="68594" y="131421"/>
                  </a:lnTo>
                  <a:cubicBezTo>
                    <a:pt x="68594" y="131421"/>
                    <a:pt x="68594" y="131421"/>
                    <a:pt x="68594" y="131187"/>
                  </a:cubicBezTo>
                  <a:cubicBezTo>
                    <a:pt x="68504" y="131014"/>
                    <a:pt x="68427" y="130837"/>
                    <a:pt x="68361" y="130653"/>
                  </a:cubicBezTo>
                  <a:lnTo>
                    <a:pt x="68361" y="130653"/>
                  </a:lnTo>
                  <a:lnTo>
                    <a:pt x="68361" y="130653"/>
                  </a:lnTo>
                  <a:lnTo>
                    <a:pt x="68361" y="130653"/>
                  </a:lnTo>
                  <a:cubicBezTo>
                    <a:pt x="68297" y="130490"/>
                    <a:pt x="68217" y="130336"/>
                    <a:pt x="68127" y="130186"/>
                  </a:cubicBezTo>
                  <a:cubicBezTo>
                    <a:pt x="68030" y="129946"/>
                    <a:pt x="67920" y="129713"/>
                    <a:pt x="67794" y="129486"/>
                  </a:cubicBezTo>
                  <a:cubicBezTo>
                    <a:pt x="67794" y="129119"/>
                    <a:pt x="67426" y="128718"/>
                    <a:pt x="67226" y="128351"/>
                  </a:cubicBezTo>
                  <a:cubicBezTo>
                    <a:pt x="67026" y="127984"/>
                    <a:pt x="66859" y="127651"/>
                    <a:pt x="66659" y="127317"/>
                  </a:cubicBezTo>
                  <a:cubicBezTo>
                    <a:pt x="66459" y="126983"/>
                    <a:pt x="66092" y="126283"/>
                    <a:pt x="65758" y="125782"/>
                  </a:cubicBezTo>
                  <a:cubicBezTo>
                    <a:pt x="67727" y="123180"/>
                    <a:pt x="69695" y="120645"/>
                    <a:pt x="71730" y="118142"/>
                  </a:cubicBezTo>
                  <a:cubicBezTo>
                    <a:pt x="95658" y="88086"/>
                    <a:pt x="124707" y="62489"/>
                    <a:pt x="157540" y="42542"/>
                  </a:cubicBezTo>
                  <a:lnTo>
                    <a:pt x="162644" y="39506"/>
                  </a:lnTo>
                  <a:lnTo>
                    <a:pt x="167348" y="36837"/>
                  </a:lnTo>
                  <a:lnTo>
                    <a:pt x="167348" y="36837"/>
                  </a:lnTo>
                  <a:lnTo>
                    <a:pt x="171786" y="44877"/>
                  </a:lnTo>
                  <a:cubicBezTo>
                    <a:pt x="200762" y="28726"/>
                    <a:pt x="232109" y="17263"/>
                    <a:pt x="264668" y="10914"/>
                  </a:cubicBezTo>
                  <a:lnTo>
                    <a:pt x="262900" y="1906"/>
                  </a:lnTo>
                  <a:lnTo>
                    <a:pt x="262900" y="1906"/>
                  </a:lnTo>
                  <a:lnTo>
                    <a:pt x="268739" y="838"/>
                  </a:lnTo>
                  <a:lnTo>
                    <a:pt x="274077" y="-63"/>
                  </a:lnTo>
                  <a:lnTo>
                    <a:pt x="275511" y="8979"/>
                  </a:lnTo>
                  <a:cubicBezTo>
                    <a:pt x="308274" y="3861"/>
                    <a:pt x="341637" y="3861"/>
                    <a:pt x="374399" y="8979"/>
                  </a:cubicBezTo>
                  <a:lnTo>
                    <a:pt x="375867" y="4"/>
                  </a:lnTo>
                  <a:lnTo>
                    <a:pt x="381739" y="938"/>
                  </a:lnTo>
                  <a:cubicBezTo>
                    <a:pt x="383507" y="1272"/>
                    <a:pt x="385309" y="1572"/>
                    <a:pt x="387077" y="1939"/>
                  </a:cubicBezTo>
                  <a:lnTo>
                    <a:pt x="387077" y="1939"/>
                  </a:lnTo>
                  <a:lnTo>
                    <a:pt x="385309" y="10914"/>
                  </a:lnTo>
                  <a:lnTo>
                    <a:pt x="382673" y="24459"/>
                  </a:lnTo>
                  <a:lnTo>
                    <a:pt x="380037" y="37971"/>
                  </a:lnTo>
                  <a:lnTo>
                    <a:pt x="377435" y="51483"/>
                  </a:lnTo>
                  <a:lnTo>
                    <a:pt x="380471" y="52084"/>
                  </a:lnTo>
                  <a:lnTo>
                    <a:pt x="383807" y="52784"/>
                  </a:lnTo>
                  <a:lnTo>
                    <a:pt x="388211" y="53752"/>
                  </a:lnTo>
                  <a:lnTo>
                    <a:pt x="391548" y="54586"/>
                  </a:lnTo>
                  <a:lnTo>
                    <a:pt x="391948" y="54586"/>
                  </a:lnTo>
                  <a:lnTo>
                    <a:pt x="395518" y="54519"/>
                  </a:lnTo>
                  <a:lnTo>
                    <a:pt x="396886" y="54886"/>
                  </a:lnTo>
                  <a:cubicBezTo>
                    <a:pt x="397920" y="55120"/>
                    <a:pt x="398921" y="55420"/>
                    <a:pt x="399955" y="55720"/>
                  </a:cubicBezTo>
                  <a:lnTo>
                    <a:pt x="402758" y="56521"/>
                  </a:lnTo>
                  <a:lnTo>
                    <a:pt x="404693" y="57088"/>
                  </a:lnTo>
                  <a:lnTo>
                    <a:pt x="406461" y="57622"/>
                  </a:lnTo>
                  <a:lnTo>
                    <a:pt x="409030" y="58423"/>
                  </a:lnTo>
                  <a:cubicBezTo>
                    <a:pt x="412566" y="59557"/>
                    <a:pt x="416069" y="60758"/>
                    <a:pt x="419539" y="62026"/>
                  </a:cubicBezTo>
                  <a:lnTo>
                    <a:pt x="422275" y="63027"/>
                  </a:lnTo>
                  <a:lnTo>
                    <a:pt x="424710" y="63961"/>
                  </a:lnTo>
                  <a:lnTo>
                    <a:pt x="426846" y="64795"/>
                  </a:lnTo>
                  <a:lnTo>
                    <a:pt x="430582" y="66296"/>
                  </a:lnTo>
                  <a:lnTo>
                    <a:pt x="434252" y="67864"/>
                  </a:lnTo>
                  <a:lnTo>
                    <a:pt x="440591" y="70700"/>
                  </a:lnTo>
                  <a:lnTo>
                    <a:pt x="443928" y="72302"/>
                  </a:lnTo>
                  <a:lnTo>
                    <a:pt x="447531" y="74070"/>
                  </a:lnTo>
                  <a:cubicBezTo>
                    <a:pt x="448732" y="74670"/>
                    <a:pt x="449933" y="75271"/>
                    <a:pt x="451101" y="75905"/>
                  </a:cubicBezTo>
                  <a:cubicBezTo>
                    <a:pt x="452268" y="76539"/>
                    <a:pt x="453236" y="76972"/>
                    <a:pt x="454437" y="77539"/>
                  </a:cubicBezTo>
                  <a:lnTo>
                    <a:pt x="458340" y="79675"/>
                  </a:lnTo>
                  <a:lnTo>
                    <a:pt x="465013" y="67631"/>
                  </a:lnTo>
                  <a:lnTo>
                    <a:pt x="471686" y="55587"/>
                  </a:lnTo>
                  <a:lnTo>
                    <a:pt x="478358" y="43543"/>
                  </a:lnTo>
                  <a:lnTo>
                    <a:pt x="482795" y="35535"/>
                  </a:lnTo>
                  <a:cubicBezTo>
                    <a:pt x="484530" y="36470"/>
                    <a:pt x="486132" y="37437"/>
                    <a:pt x="487967" y="38438"/>
                  </a:cubicBezTo>
                  <a:lnTo>
                    <a:pt x="492637" y="41207"/>
                  </a:lnTo>
                  <a:lnTo>
                    <a:pt x="487933" y="49048"/>
                  </a:lnTo>
                  <a:lnTo>
                    <a:pt x="480827" y="60858"/>
                  </a:lnTo>
                  <a:lnTo>
                    <a:pt x="473787" y="72635"/>
                  </a:lnTo>
                  <a:lnTo>
                    <a:pt x="466581" y="84546"/>
                  </a:lnTo>
                  <a:cubicBezTo>
                    <a:pt x="491380" y="99362"/>
                    <a:pt x="513693" y="117982"/>
                    <a:pt x="532706" y="139728"/>
                  </a:cubicBezTo>
                  <a:lnTo>
                    <a:pt x="543082" y="130687"/>
                  </a:lnTo>
                  <a:lnTo>
                    <a:pt x="553458" y="121679"/>
                  </a:lnTo>
                  <a:lnTo>
                    <a:pt x="563834" y="112637"/>
                  </a:lnTo>
                  <a:lnTo>
                    <a:pt x="570774" y="106632"/>
                  </a:lnTo>
                  <a:cubicBezTo>
                    <a:pt x="572075" y="108100"/>
                    <a:pt x="573376" y="109601"/>
                    <a:pt x="574644" y="111136"/>
                  </a:cubicBezTo>
                  <a:cubicBezTo>
                    <a:pt x="575912" y="112671"/>
                    <a:pt x="576946" y="113872"/>
                    <a:pt x="577980" y="115306"/>
                  </a:cubicBezTo>
                  <a:lnTo>
                    <a:pt x="570974" y="121245"/>
                  </a:lnTo>
                  <a:lnTo>
                    <a:pt x="560231" y="129919"/>
                  </a:lnTo>
                  <a:lnTo>
                    <a:pt x="549521" y="138560"/>
                  </a:lnTo>
                  <a:lnTo>
                    <a:pt x="538845" y="147235"/>
                  </a:lnTo>
                  <a:cubicBezTo>
                    <a:pt x="557138" y="169628"/>
                    <a:pt x="571775" y="194770"/>
                    <a:pt x="582217" y="221734"/>
                  </a:cubicBezTo>
                  <a:lnTo>
                    <a:pt x="595062" y="216797"/>
                  </a:lnTo>
                  <a:lnTo>
                    <a:pt x="607906" y="211859"/>
                  </a:lnTo>
                  <a:lnTo>
                    <a:pt x="620751" y="206921"/>
                  </a:lnTo>
                  <a:lnTo>
                    <a:pt x="629326" y="203585"/>
                  </a:lnTo>
                  <a:cubicBezTo>
                    <a:pt x="630026" y="205420"/>
                    <a:pt x="630727" y="207255"/>
                    <a:pt x="631428" y="209157"/>
                  </a:cubicBezTo>
                  <a:lnTo>
                    <a:pt x="633262" y="214261"/>
                  </a:lnTo>
                  <a:lnTo>
                    <a:pt x="624588" y="217230"/>
                  </a:lnTo>
                  <a:cubicBezTo>
                    <a:pt x="635431" y="248625"/>
                    <a:pt x="641243" y="281541"/>
                    <a:pt x="641803" y="314750"/>
                  </a:cubicBezTo>
                  <a:lnTo>
                    <a:pt x="650978" y="314750"/>
                  </a:lnTo>
                  <a:lnTo>
                    <a:pt x="650978" y="314750"/>
                  </a:lnTo>
                  <a:cubicBezTo>
                    <a:pt x="651012" y="316652"/>
                    <a:pt x="651045" y="318620"/>
                    <a:pt x="651045" y="320622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Brīvforma: forma 380">
              <a:extLst>
                <a:ext uri="{FF2B5EF4-FFF2-40B4-BE49-F238E27FC236}">
                  <a16:creationId xmlns:a16="http://schemas.microsoft.com/office/drawing/2014/main" id="{D0626F63-A0F4-B2CF-3ED9-776B642F56B5}"/>
                </a:ext>
              </a:extLst>
            </p:cNvPr>
            <p:cNvSpPr/>
            <p:nvPr/>
          </p:nvSpPr>
          <p:spPr>
            <a:xfrm>
              <a:off x="4287377" y="5140202"/>
              <a:ext cx="95751" cy="84508"/>
            </a:xfrm>
            <a:custGeom>
              <a:avLst/>
              <a:gdLst>
                <a:gd name="connsiteX0" fmla="*/ 95673 w 95751"/>
                <a:gd name="connsiteY0" fmla="*/ 7711 h 84508"/>
                <a:gd name="connsiteX1" fmla="*/ 7361 w 95751"/>
                <a:gd name="connsiteY1" fmla="*/ 84446 h 84508"/>
                <a:gd name="connsiteX2" fmla="*/ 3758 w 95751"/>
                <a:gd name="connsiteY2" fmla="*/ 81610 h 84508"/>
                <a:gd name="connsiteX3" fmla="*/ -79 w 95751"/>
                <a:gd name="connsiteY3" fmla="*/ 79074 h 84508"/>
                <a:gd name="connsiteX4" fmla="*/ 90935 w 95751"/>
                <a:gd name="connsiteY4" fmla="*/ -63 h 84508"/>
                <a:gd name="connsiteX5" fmla="*/ 93304 w 95751"/>
                <a:gd name="connsiteY5" fmla="*/ 3874 h 8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751" h="84508">
                  <a:moveTo>
                    <a:pt x="95673" y="7711"/>
                  </a:moveTo>
                  <a:cubicBezTo>
                    <a:pt x="62036" y="28012"/>
                    <a:pt x="32159" y="53972"/>
                    <a:pt x="7361" y="84446"/>
                  </a:cubicBezTo>
                  <a:cubicBezTo>
                    <a:pt x="6193" y="83445"/>
                    <a:pt x="4992" y="82511"/>
                    <a:pt x="3758" y="81610"/>
                  </a:cubicBezTo>
                  <a:cubicBezTo>
                    <a:pt x="2523" y="80709"/>
                    <a:pt x="1255" y="79875"/>
                    <a:pt x="-79" y="79074"/>
                  </a:cubicBezTo>
                  <a:cubicBezTo>
                    <a:pt x="25457" y="47633"/>
                    <a:pt x="56251" y="20856"/>
                    <a:pt x="90935" y="-63"/>
                  </a:cubicBezTo>
                  <a:lnTo>
                    <a:pt x="93304" y="3874"/>
                  </a:ln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Brīvforma: forma 381">
              <a:extLst>
                <a:ext uri="{FF2B5EF4-FFF2-40B4-BE49-F238E27FC236}">
                  <a16:creationId xmlns:a16="http://schemas.microsoft.com/office/drawing/2014/main" id="{15873891-B46B-7504-C471-07F8C8C8CB72}"/>
                </a:ext>
              </a:extLst>
            </p:cNvPr>
            <p:cNvSpPr/>
            <p:nvPr/>
          </p:nvSpPr>
          <p:spPr>
            <a:xfrm>
              <a:off x="4706416" y="5555605"/>
              <a:ext cx="190235" cy="208985"/>
            </a:xfrm>
            <a:custGeom>
              <a:avLst/>
              <a:gdLst>
                <a:gd name="connsiteX0" fmla="*/ 190157 w 190235"/>
                <a:gd name="connsiteY0" fmla="*/ 12882 h 208985"/>
                <a:gd name="connsiteX1" fmla="*/ 10697 w 190235"/>
                <a:gd name="connsiteY1" fmla="*/ 208923 h 208985"/>
                <a:gd name="connsiteX2" fmla="*/ 10063 w 190235"/>
                <a:gd name="connsiteY2" fmla="*/ 204119 h 208985"/>
                <a:gd name="connsiteX3" fmla="*/ 9196 w 190235"/>
                <a:gd name="connsiteY3" fmla="*/ 199448 h 208985"/>
                <a:gd name="connsiteX4" fmla="*/ 8128 w 190235"/>
                <a:gd name="connsiteY4" fmla="*/ 194844 h 208985"/>
                <a:gd name="connsiteX5" fmla="*/ 6894 w 190235"/>
                <a:gd name="connsiteY5" fmla="*/ 190340 h 208985"/>
                <a:gd name="connsiteX6" fmla="*/ 5426 w 190235"/>
                <a:gd name="connsiteY6" fmla="*/ 185936 h 208985"/>
                <a:gd name="connsiteX7" fmla="*/ 5092 w 190235"/>
                <a:gd name="connsiteY7" fmla="*/ 185068 h 208985"/>
                <a:gd name="connsiteX8" fmla="*/ 3758 w 190235"/>
                <a:gd name="connsiteY8" fmla="*/ 181732 h 208985"/>
                <a:gd name="connsiteX9" fmla="*/ 1923 w 190235"/>
                <a:gd name="connsiteY9" fmla="*/ 177528 h 208985"/>
                <a:gd name="connsiteX10" fmla="*/ -79 w 190235"/>
                <a:gd name="connsiteY10" fmla="*/ 173425 h 208985"/>
                <a:gd name="connsiteX11" fmla="*/ 155859 w 190235"/>
                <a:gd name="connsiteY11" fmla="*/ -63 h 208985"/>
                <a:gd name="connsiteX12" fmla="*/ 160163 w 190235"/>
                <a:gd name="connsiteY12" fmla="*/ 1605 h 208985"/>
                <a:gd name="connsiteX13" fmla="*/ 164434 w 190235"/>
                <a:gd name="connsiteY13" fmla="*/ 3240 h 208985"/>
                <a:gd name="connsiteX14" fmla="*/ 168738 w 190235"/>
                <a:gd name="connsiteY14" fmla="*/ 4875 h 208985"/>
                <a:gd name="connsiteX15" fmla="*/ 173008 w 190235"/>
                <a:gd name="connsiteY15" fmla="*/ 6510 h 208985"/>
                <a:gd name="connsiteX16" fmla="*/ 177312 w 190235"/>
                <a:gd name="connsiteY16" fmla="*/ 8178 h 208985"/>
                <a:gd name="connsiteX17" fmla="*/ 181582 w 190235"/>
                <a:gd name="connsiteY17" fmla="*/ 9813 h 208985"/>
                <a:gd name="connsiteX18" fmla="*/ 185853 w 190235"/>
                <a:gd name="connsiteY18" fmla="*/ 11447 h 208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0235" h="208985">
                  <a:moveTo>
                    <a:pt x="190157" y="12882"/>
                  </a:moveTo>
                  <a:cubicBezTo>
                    <a:pt x="157214" y="98532"/>
                    <a:pt x="93110" y="168560"/>
                    <a:pt x="10697" y="208923"/>
                  </a:cubicBezTo>
                  <a:cubicBezTo>
                    <a:pt x="10697" y="207322"/>
                    <a:pt x="10297" y="205587"/>
                    <a:pt x="10063" y="204119"/>
                  </a:cubicBezTo>
                  <a:cubicBezTo>
                    <a:pt x="9830" y="202651"/>
                    <a:pt x="9529" y="200983"/>
                    <a:pt x="9196" y="199448"/>
                  </a:cubicBezTo>
                  <a:cubicBezTo>
                    <a:pt x="8862" y="197913"/>
                    <a:pt x="8529" y="196345"/>
                    <a:pt x="8128" y="194844"/>
                  </a:cubicBezTo>
                  <a:cubicBezTo>
                    <a:pt x="7728" y="193342"/>
                    <a:pt x="7328" y="191841"/>
                    <a:pt x="6894" y="190340"/>
                  </a:cubicBezTo>
                  <a:cubicBezTo>
                    <a:pt x="6460" y="188839"/>
                    <a:pt x="5960" y="187404"/>
                    <a:pt x="5426" y="185936"/>
                  </a:cubicBezTo>
                  <a:cubicBezTo>
                    <a:pt x="5426" y="185669"/>
                    <a:pt x="5192" y="185369"/>
                    <a:pt x="5092" y="185068"/>
                  </a:cubicBezTo>
                  <a:cubicBezTo>
                    <a:pt x="4692" y="183934"/>
                    <a:pt x="4225" y="182766"/>
                    <a:pt x="3758" y="181732"/>
                  </a:cubicBezTo>
                  <a:cubicBezTo>
                    <a:pt x="3291" y="180698"/>
                    <a:pt x="2590" y="178896"/>
                    <a:pt x="1923" y="177528"/>
                  </a:cubicBezTo>
                  <a:cubicBezTo>
                    <a:pt x="1256" y="176161"/>
                    <a:pt x="622" y="174759"/>
                    <a:pt x="-79" y="173425"/>
                  </a:cubicBezTo>
                  <a:cubicBezTo>
                    <a:pt x="71465" y="136736"/>
                    <a:pt x="126981" y="74974"/>
                    <a:pt x="155859" y="-63"/>
                  </a:cubicBezTo>
                  <a:lnTo>
                    <a:pt x="160163" y="1605"/>
                  </a:lnTo>
                  <a:lnTo>
                    <a:pt x="164434" y="3240"/>
                  </a:lnTo>
                  <a:lnTo>
                    <a:pt x="168738" y="4875"/>
                  </a:lnTo>
                  <a:lnTo>
                    <a:pt x="173008" y="6510"/>
                  </a:lnTo>
                  <a:lnTo>
                    <a:pt x="177312" y="8178"/>
                  </a:lnTo>
                  <a:lnTo>
                    <a:pt x="181582" y="9813"/>
                  </a:lnTo>
                  <a:lnTo>
                    <a:pt x="185853" y="11447"/>
                  </a:ln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Brīvforma: forma 382">
              <a:extLst>
                <a:ext uri="{FF2B5EF4-FFF2-40B4-BE49-F238E27FC236}">
                  <a16:creationId xmlns:a16="http://schemas.microsoft.com/office/drawing/2014/main" id="{B8711B8F-1892-1BD0-D1A6-633A22D80C70}"/>
                </a:ext>
              </a:extLst>
            </p:cNvPr>
            <p:cNvSpPr/>
            <p:nvPr/>
          </p:nvSpPr>
          <p:spPr>
            <a:xfrm>
              <a:off x="4256450" y="5619161"/>
              <a:ext cx="261232" cy="175255"/>
            </a:xfrm>
            <a:custGeom>
              <a:avLst/>
              <a:gdLst>
                <a:gd name="connsiteX0" fmla="*/ 261153 w 261232"/>
                <a:gd name="connsiteY0" fmla="*/ 175193 h 175255"/>
                <a:gd name="connsiteX1" fmla="*/ -79 w 261232"/>
                <a:gd name="connsiteY1" fmla="*/ 12148 h 175255"/>
                <a:gd name="connsiteX2" fmla="*/ 4458 w 261232"/>
                <a:gd name="connsiteY2" fmla="*/ 10713 h 175255"/>
                <a:gd name="connsiteX3" fmla="*/ 8829 w 261232"/>
                <a:gd name="connsiteY3" fmla="*/ 9012 h 175255"/>
                <a:gd name="connsiteX4" fmla="*/ 13066 w 261232"/>
                <a:gd name="connsiteY4" fmla="*/ 7077 h 175255"/>
                <a:gd name="connsiteX5" fmla="*/ 17103 w 261232"/>
                <a:gd name="connsiteY5" fmla="*/ 4942 h 175255"/>
                <a:gd name="connsiteX6" fmla="*/ 21040 w 261232"/>
                <a:gd name="connsiteY6" fmla="*/ 2539 h 175255"/>
                <a:gd name="connsiteX7" fmla="*/ 24810 w 261232"/>
                <a:gd name="connsiteY7" fmla="*/ -63 h 175255"/>
                <a:gd name="connsiteX8" fmla="*/ 259785 w 261232"/>
                <a:gd name="connsiteY8" fmla="*/ 147235 h 175255"/>
                <a:gd name="connsiteX9" fmla="*/ 259485 w 261232"/>
                <a:gd name="connsiteY9" fmla="*/ 151805 h 175255"/>
                <a:gd name="connsiteX10" fmla="*/ 259485 w 261232"/>
                <a:gd name="connsiteY10" fmla="*/ 156276 h 175255"/>
                <a:gd name="connsiteX11" fmla="*/ 259485 w 261232"/>
                <a:gd name="connsiteY11" fmla="*/ 156443 h 175255"/>
                <a:gd name="connsiteX12" fmla="*/ 259485 w 261232"/>
                <a:gd name="connsiteY12" fmla="*/ 161014 h 175255"/>
                <a:gd name="connsiteX13" fmla="*/ 259819 w 261232"/>
                <a:gd name="connsiteY13" fmla="*/ 165684 h 175255"/>
                <a:gd name="connsiteX14" fmla="*/ 260386 w 261232"/>
                <a:gd name="connsiteY14" fmla="*/ 170355 h 175255"/>
                <a:gd name="connsiteX15" fmla="*/ 261153 w 261232"/>
                <a:gd name="connsiteY15" fmla="*/ 175193 h 175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1232" h="175255">
                  <a:moveTo>
                    <a:pt x="261153" y="175193"/>
                  </a:moveTo>
                  <a:cubicBezTo>
                    <a:pt x="153944" y="163019"/>
                    <a:pt x="57956" y="103109"/>
                    <a:pt x="-79" y="12148"/>
                  </a:cubicBezTo>
                  <a:cubicBezTo>
                    <a:pt x="1456" y="11714"/>
                    <a:pt x="2957" y="11214"/>
                    <a:pt x="4458" y="10713"/>
                  </a:cubicBezTo>
                  <a:cubicBezTo>
                    <a:pt x="5960" y="10213"/>
                    <a:pt x="7394" y="9646"/>
                    <a:pt x="8829" y="9012"/>
                  </a:cubicBezTo>
                  <a:cubicBezTo>
                    <a:pt x="10264" y="8378"/>
                    <a:pt x="11665" y="7778"/>
                    <a:pt x="13066" y="7077"/>
                  </a:cubicBezTo>
                  <a:cubicBezTo>
                    <a:pt x="14467" y="6376"/>
                    <a:pt x="15802" y="5709"/>
                    <a:pt x="17103" y="4942"/>
                  </a:cubicBezTo>
                  <a:cubicBezTo>
                    <a:pt x="18404" y="4174"/>
                    <a:pt x="19772" y="3407"/>
                    <a:pt x="21040" y="2539"/>
                  </a:cubicBezTo>
                  <a:cubicBezTo>
                    <a:pt x="22308" y="1672"/>
                    <a:pt x="23609" y="838"/>
                    <a:pt x="24810" y="-63"/>
                  </a:cubicBezTo>
                  <a:cubicBezTo>
                    <a:pt x="77730" y="81133"/>
                    <a:pt x="163643" y="134987"/>
                    <a:pt x="259785" y="147235"/>
                  </a:cubicBezTo>
                  <a:cubicBezTo>
                    <a:pt x="259785" y="148736"/>
                    <a:pt x="259552" y="150271"/>
                    <a:pt x="259485" y="151805"/>
                  </a:cubicBezTo>
                  <a:cubicBezTo>
                    <a:pt x="259418" y="153340"/>
                    <a:pt x="259485" y="154775"/>
                    <a:pt x="259485" y="156276"/>
                  </a:cubicBezTo>
                  <a:lnTo>
                    <a:pt x="259485" y="156443"/>
                  </a:lnTo>
                  <a:cubicBezTo>
                    <a:pt x="259485" y="157978"/>
                    <a:pt x="259485" y="159512"/>
                    <a:pt x="259485" y="161014"/>
                  </a:cubicBezTo>
                  <a:cubicBezTo>
                    <a:pt x="259485" y="162515"/>
                    <a:pt x="259685" y="164150"/>
                    <a:pt x="259819" y="165684"/>
                  </a:cubicBezTo>
                  <a:cubicBezTo>
                    <a:pt x="259952" y="167219"/>
                    <a:pt x="260152" y="168821"/>
                    <a:pt x="260386" y="170355"/>
                  </a:cubicBezTo>
                  <a:cubicBezTo>
                    <a:pt x="260619" y="171890"/>
                    <a:pt x="260853" y="173658"/>
                    <a:pt x="261153" y="175193"/>
                  </a:cubicBez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Brīvforma: forma 412">
              <a:extLst>
                <a:ext uri="{FF2B5EF4-FFF2-40B4-BE49-F238E27FC236}">
                  <a16:creationId xmlns:a16="http://schemas.microsoft.com/office/drawing/2014/main" id="{43ED1BAD-160F-3ECC-6134-AEC62E133826}"/>
                </a:ext>
              </a:extLst>
            </p:cNvPr>
            <p:cNvSpPr/>
            <p:nvPr/>
          </p:nvSpPr>
          <p:spPr>
            <a:xfrm>
              <a:off x="4204870" y="5312088"/>
              <a:ext cx="40102" cy="171218"/>
            </a:xfrm>
            <a:custGeom>
              <a:avLst/>
              <a:gdLst>
                <a:gd name="connsiteX0" fmla="*/ 18304 w 40102"/>
                <a:gd name="connsiteY0" fmla="*/ 126750 h 171218"/>
                <a:gd name="connsiteX1" fmla="*/ 20673 w 40102"/>
                <a:gd name="connsiteY1" fmla="*/ 166786 h 171218"/>
                <a:gd name="connsiteX2" fmla="*/ 16102 w 40102"/>
                <a:gd name="connsiteY2" fmla="*/ 167486 h 171218"/>
                <a:gd name="connsiteX3" fmla="*/ 11598 w 40102"/>
                <a:gd name="connsiteY3" fmla="*/ 168387 h 171218"/>
                <a:gd name="connsiteX4" fmla="*/ 7128 w 40102"/>
                <a:gd name="connsiteY4" fmla="*/ 169621 h 171218"/>
                <a:gd name="connsiteX5" fmla="*/ 2690 w 40102"/>
                <a:gd name="connsiteY5" fmla="*/ 171156 h 171218"/>
                <a:gd name="connsiteX6" fmla="*/ -79 w 40102"/>
                <a:gd name="connsiteY6" fmla="*/ 126717 h 171218"/>
                <a:gd name="connsiteX7" fmla="*/ 23275 w 40102"/>
                <a:gd name="connsiteY7" fmla="*/ -63 h 171218"/>
                <a:gd name="connsiteX8" fmla="*/ 27246 w 40102"/>
                <a:gd name="connsiteY8" fmla="*/ 2373 h 171218"/>
                <a:gd name="connsiteX9" fmla="*/ 31383 w 40102"/>
                <a:gd name="connsiteY9" fmla="*/ 4441 h 171218"/>
                <a:gd name="connsiteX10" fmla="*/ 35620 w 40102"/>
                <a:gd name="connsiteY10" fmla="*/ 6143 h 171218"/>
                <a:gd name="connsiteX11" fmla="*/ 40024 w 40102"/>
                <a:gd name="connsiteY11" fmla="*/ 7511 h 171218"/>
                <a:gd name="connsiteX12" fmla="*/ 18304 w 40102"/>
                <a:gd name="connsiteY12" fmla="*/ 126750 h 171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102" h="171218">
                  <a:moveTo>
                    <a:pt x="18304" y="126750"/>
                  </a:moveTo>
                  <a:cubicBezTo>
                    <a:pt x="18308" y="140128"/>
                    <a:pt x="19098" y="153497"/>
                    <a:pt x="20673" y="166786"/>
                  </a:cubicBezTo>
                  <a:cubicBezTo>
                    <a:pt x="19172" y="166952"/>
                    <a:pt x="17637" y="167186"/>
                    <a:pt x="16102" y="167486"/>
                  </a:cubicBezTo>
                  <a:cubicBezTo>
                    <a:pt x="14568" y="167786"/>
                    <a:pt x="13066" y="168087"/>
                    <a:pt x="11598" y="168387"/>
                  </a:cubicBezTo>
                  <a:cubicBezTo>
                    <a:pt x="10130" y="168687"/>
                    <a:pt x="8596" y="169188"/>
                    <a:pt x="7128" y="169621"/>
                  </a:cubicBezTo>
                  <a:cubicBezTo>
                    <a:pt x="5660" y="170055"/>
                    <a:pt x="4158" y="170589"/>
                    <a:pt x="2690" y="171156"/>
                  </a:cubicBezTo>
                  <a:cubicBezTo>
                    <a:pt x="852" y="156413"/>
                    <a:pt x="-75" y="141573"/>
                    <a:pt x="-79" y="126717"/>
                  </a:cubicBezTo>
                  <a:cubicBezTo>
                    <a:pt x="-152" y="83381"/>
                    <a:pt x="7765" y="40403"/>
                    <a:pt x="23275" y="-63"/>
                  </a:cubicBezTo>
                  <a:cubicBezTo>
                    <a:pt x="24576" y="805"/>
                    <a:pt x="25878" y="1605"/>
                    <a:pt x="27246" y="2373"/>
                  </a:cubicBezTo>
                  <a:cubicBezTo>
                    <a:pt x="28613" y="3140"/>
                    <a:pt x="30015" y="3807"/>
                    <a:pt x="31383" y="4441"/>
                  </a:cubicBezTo>
                  <a:cubicBezTo>
                    <a:pt x="32750" y="5075"/>
                    <a:pt x="34185" y="5642"/>
                    <a:pt x="35620" y="6143"/>
                  </a:cubicBezTo>
                  <a:cubicBezTo>
                    <a:pt x="37054" y="6643"/>
                    <a:pt x="38522" y="7110"/>
                    <a:pt x="40024" y="7511"/>
                  </a:cubicBezTo>
                  <a:cubicBezTo>
                    <a:pt x="25571" y="45601"/>
                    <a:pt x="18211" y="86010"/>
                    <a:pt x="18304" y="126750"/>
                  </a:cubicBez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Brīvforma: forma 421">
              <a:extLst>
                <a:ext uri="{FF2B5EF4-FFF2-40B4-BE49-F238E27FC236}">
                  <a16:creationId xmlns:a16="http://schemas.microsoft.com/office/drawing/2014/main" id="{E319C1C4-364B-DA18-46D6-205995543660}"/>
                </a:ext>
              </a:extLst>
            </p:cNvPr>
            <p:cNvSpPr/>
            <p:nvPr/>
          </p:nvSpPr>
          <p:spPr>
            <a:xfrm>
              <a:off x="4242104" y="5123085"/>
              <a:ext cx="632528" cy="631829"/>
            </a:xfrm>
            <a:custGeom>
              <a:avLst/>
              <a:gdLst>
                <a:gd name="connsiteX0" fmla="*/ 632450 w 632528"/>
                <a:gd name="connsiteY0" fmla="*/ 315553 h 631829"/>
                <a:gd name="connsiteX1" fmla="*/ 632450 w 632528"/>
                <a:gd name="connsiteY1" fmla="*/ 320824 h 631829"/>
                <a:gd name="connsiteX2" fmla="*/ 615401 w 632528"/>
                <a:gd name="connsiteY2" fmla="*/ 418544 h 631829"/>
                <a:gd name="connsiteX3" fmla="*/ 613466 w 632528"/>
                <a:gd name="connsiteY3" fmla="*/ 424049 h 631829"/>
                <a:gd name="connsiteX4" fmla="*/ 613066 w 632528"/>
                <a:gd name="connsiteY4" fmla="*/ 425217 h 631829"/>
                <a:gd name="connsiteX5" fmla="*/ 612198 w 632528"/>
                <a:gd name="connsiteY5" fmla="*/ 427552 h 631829"/>
                <a:gd name="connsiteX6" fmla="*/ 611631 w 632528"/>
                <a:gd name="connsiteY6" fmla="*/ 428987 h 631829"/>
                <a:gd name="connsiteX7" fmla="*/ 611631 w 632528"/>
                <a:gd name="connsiteY7" fmla="*/ 429254 h 631829"/>
                <a:gd name="connsiteX8" fmla="*/ 610396 w 632528"/>
                <a:gd name="connsiteY8" fmla="*/ 432590 h 631829"/>
                <a:gd name="connsiteX9" fmla="*/ 607661 w 632528"/>
                <a:gd name="connsiteY9" fmla="*/ 439263 h 631829"/>
                <a:gd name="connsiteX10" fmla="*/ 604692 w 632528"/>
                <a:gd name="connsiteY10" fmla="*/ 445935 h 631829"/>
                <a:gd name="connsiteX11" fmla="*/ 601622 w 632528"/>
                <a:gd name="connsiteY11" fmla="*/ 452608 h 631829"/>
                <a:gd name="connsiteX12" fmla="*/ 600254 w 632528"/>
                <a:gd name="connsiteY12" fmla="*/ 455377 h 631829"/>
                <a:gd name="connsiteX13" fmla="*/ 596584 w 632528"/>
                <a:gd name="connsiteY13" fmla="*/ 462583 h 631829"/>
                <a:gd name="connsiteX14" fmla="*/ 595317 w 632528"/>
                <a:gd name="connsiteY14" fmla="*/ 464986 h 631829"/>
                <a:gd name="connsiteX15" fmla="*/ 594849 w 632528"/>
                <a:gd name="connsiteY15" fmla="*/ 465920 h 631829"/>
                <a:gd name="connsiteX16" fmla="*/ 593548 w 632528"/>
                <a:gd name="connsiteY16" fmla="*/ 468255 h 631829"/>
                <a:gd name="connsiteX17" fmla="*/ 591313 w 632528"/>
                <a:gd name="connsiteY17" fmla="*/ 472259 h 631829"/>
                <a:gd name="connsiteX18" fmla="*/ 589912 w 632528"/>
                <a:gd name="connsiteY18" fmla="*/ 474694 h 631829"/>
                <a:gd name="connsiteX19" fmla="*/ 588577 w 632528"/>
                <a:gd name="connsiteY19" fmla="*/ 476963 h 631829"/>
                <a:gd name="connsiteX20" fmla="*/ 587109 w 632528"/>
                <a:gd name="connsiteY20" fmla="*/ 479398 h 631829"/>
                <a:gd name="connsiteX21" fmla="*/ 584507 w 632528"/>
                <a:gd name="connsiteY21" fmla="*/ 483702 h 631829"/>
                <a:gd name="connsiteX22" fmla="*/ 583239 w 632528"/>
                <a:gd name="connsiteY22" fmla="*/ 485671 h 631829"/>
                <a:gd name="connsiteX23" fmla="*/ 571028 w 632528"/>
                <a:gd name="connsiteY23" fmla="*/ 503453 h 631829"/>
                <a:gd name="connsiteX24" fmla="*/ 569594 w 632528"/>
                <a:gd name="connsiteY24" fmla="*/ 505388 h 631829"/>
                <a:gd name="connsiteX25" fmla="*/ 565090 w 632528"/>
                <a:gd name="connsiteY25" fmla="*/ 511260 h 631829"/>
                <a:gd name="connsiteX26" fmla="*/ 560652 w 632528"/>
                <a:gd name="connsiteY26" fmla="*/ 516765 h 631829"/>
                <a:gd name="connsiteX27" fmla="*/ 560352 w 632528"/>
                <a:gd name="connsiteY27" fmla="*/ 517132 h 631829"/>
                <a:gd name="connsiteX28" fmla="*/ 557917 w 632528"/>
                <a:gd name="connsiteY28" fmla="*/ 520068 h 631829"/>
                <a:gd name="connsiteX29" fmla="*/ 552278 w 632528"/>
                <a:gd name="connsiteY29" fmla="*/ 526474 h 631829"/>
                <a:gd name="connsiteX30" fmla="*/ 550610 w 632528"/>
                <a:gd name="connsiteY30" fmla="*/ 528309 h 631829"/>
                <a:gd name="connsiteX31" fmla="*/ 548608 w 632528"/>
                <a:gd name="connsiteY31" fmla="*/ 530510 h 631829"/>
                <a:gd name="connsiteX32" fmla="*/ 546473 w 632528"/>
                <a:gd name="connsiteY32" fmla="*/ 532779 h 631829"/>
                <a:gd name="connsiteX33" fmla="*/ 546173 w 632528"/>
                <a:gd name="connsiteY33" fmla="*/ 533113 h 631829"/>
                <a:gd name="connsiteX34" fmla="*/ 543971 w 632528"/>
                <a:gd name="connsiteY34" fmla="*/ 535415 h 631829"/>
                <a:gd name="connsiteX35" fmla="*/ 543704 w 632528"/>
                <a:gd name="connsiteY35" fmla="*/ 535715 h 631829"/>
                <a:gd name="connsiteX36" fmla="*/ 541635 w 632528"/>
                <a:gd name="connsiteY36" fmla="*/ 537817 h 631829"/>
                <a:gd name="connsiteX37" fmla="*/ 536764 w 632528"/>
                <a:gd name="connsiteY37" fmla="*/ 542655 h 631829"/>
                <a:gd name="connsiteX38" fmla="*/ 534863 w 632528"/>
                <a:gd name="connsiteY38" fmla="*/ 544490 h 631829"/>
                <a:gd name="connsiteX39" fmla="*/ 532894 w 632528"/>
                <a:gd name="connsiteY39" fmla="*/ 546558 h 631829"/>
                <a:gd name="connsiteX40" fmla="*/ 531126 w 632528"/>
                <a:gd name="connsiteY40" fmla="*/ 548193 h 631829"/>
                <a:gd name="connsiteX41" fmla="*/ 524887 w 632528"/>
                <a:gd name="connsiteY41" fmla="*/ 553831 h 631829"/>
                <a:gd name="connsiteX42" fmla="*/ 522885 w 632528"/>
                <a:gd name="connsiteY42" fmla="*/ 555566 h 631829"/>
                <a:gd name="connsiteX43" fmla="*/ 519549 w 632528"/>
                <a:gd name="connsiteY43" fmla="*/ 558335 h 631829"/>
                <a:gd name="connsiteX44" fmla="*/ 517214 w 632528"/>
                <a:gd name="connsiteY44" fmla="*/ 560270 h 631829"/>
                <a:gd name="connsiteX45" fmla="*/ 508706 w 632528"/>
                <a:gd name="connsiteY45" fmla="*/ 566943 h 631829"/>
                <a:gd name="connsiteX46" fmla="*/ 505837 w 632528"/>
                <a:gd name="connsiteY46" fmla="*/ 569111 h 631829"/>
                <a:gd name="connsiteX47" fmla="*/ 503702 w 632528"/>
                <a:gd name="connsiteY47" fmla="*/ 570713 h 631829"/>
                <a:gd name="connsiteX48" fmla="*/ 499932 w 632528"/>
                <a:gd name="connsiteY48" fmla="*/ 573449 h 631829"/>
                <a:gd name="connsiteX49" fmla="*/ 497330 w 632528"/>
                <a:gd name="connsiteY49" fmla="*/ 575284 h 631829"/>
                <a:gd name="connsiteX50" fmla="*/ 493993 w 632528"/>
                <a:gd name="connsiteY50" fmla="*/ 577619 h 631829"/>
                <a:gd name="connsiteX51" fmla="*/ 491491 w 632528"/>
                <a:gd name="connsiteY51" fmla="*/ 579321 h 631829"/>
                <a:gd name="connsiteX52" fmla="*/ 490790 w 632528"/>
                <a:gd name="connsiteY52" fmla="*/ 579788 h 631829"/>
                <a:gd name="connsiteX53" fmla="*/ 488055 w 632528"/>
                <a:gd name="connsiteY53" fmla="*/ 581623 h 631829"/>
                <a:gd name="connsiteX54" fmla="*/ 485552 w 632528"/>
                <a:gd name="connsiteY54" fmla="*/ 583224 h 631829"/>
                <a:gd name="connsiteX55" fmla="*/ 484451 w 632528"/>
                <a:gd name="connsiteY55" fmla="*/ 583925 h 631829"/>
                <a:gd name="connsiteX56" fmla="*/ 481916 w 632528"/>
                <a:gd name="connsiteY56" fmla="*/ 585493 h 631829"/>
                <a:gd name="connsiteX57" fmla="*/ 478813 w 632528"/>
                <a:gd name="connsiteY57" fmla="*/ 587394 h 631829"/>
                <a:gd name="connsiteX58" fmla="*/ 475677 w 632528"/>
                <a:gd name="connsiteY58" fmla="*/ 589229 h 631829"/>
                <a:gd name="connsiteX59" fmla="*/ 472908 w 632528"/>
                <a:gd name="connsiteY59" fmla="*/ 590831 h 631829"/>
                <a:gd name="connsiteX60" fmla="*/ 468704 w 632528"/>
                <a:gd name="connsiteY60" fmla="*/ 593200 h 631829"/>
                <a:gd name="connsiteX61" fmla="*/ 466135 w 632528"/>
                <a:gd name="connsiteY61" fmla="*/ 594567 h 631829"/>
                <a:gd name="connsiteX62" fmla="*/ 462799 w 632528"/>
                <a:gd name="connsiteY62" fmla="*/ 596302 h 631829"/>
                <a:gd name="connsiteX63" fmla="*/ 459462 w 632528"/>
                <a:gd name="connsiteY63" fmla="*/ 597970 h 631829"/>
                <a:gd name="connsiteX64" fmla="*/ 459062 w 632528"/>
                <a:gd name="connsiteY64" fmla="*/ 598171 h 631829"/>
                <a:gd name="connsiteX65" fmla="*/ 455893 w 632528"/>
                <a:gd name="connsiteY65" fmla="*/ 599739 h 631829"/>
                <a:gd name="connsiteX66" fmla="*/ 454458 w 632528"/>
                <a:gd name="connsiteY66" fmla="*/ 600473 h 631829"/>
                <a:gd name="connsiteX67" fmla="*/ 451122 w 632528"/>
                <a:gd name="connsiteY67" fmla="*/ 602041 h 631829"/>
                <a:gd name="connsiteX68" fmla="*/ 443582 w 632528"/>
                <a:gd name="connsiteY68" fmla="*/ 605377 h 631829"/>
                <a:gd name="connsiteX69" fmla="*/ 441447 w 632528"/>
                <a:gd name="connsiteY69" fmla="*/ 606278 h 631829"/>
                <a:gd name="connsiteX70" fmla="*/ 437510 w 632528"/>
                <a:gd name="connsiteY70" fmla="*/ 607946 h 631829"/>
                <a:gd name="connsiteX71" fmla="*/ 431571 w 632528"/>
                <a:gd name="connsiteY71" fmla="*/ 610348 h 631829"/>
                <a:gd name="connsiteX72" fmla="*/ 428235 w 632528"/>
                <a:gd name="connsiteY72" fmla="*/ 611649 h 631829"/>
                <a:gd name="connsiteX73" fmla="*/ 424565 w 632528"/>
                <a:gd name="connsiteY73" fmla="*/ 612984 h 631829"/>
                <a:gd name="connsiteX74" fmla="*/ 420895 w 632528"/>
                <a:gd name="connsiteY74" fmla="*/ 614318 h 631829"/>
                <a:gd name="connsiteX75" fmla="*/ 417559 w 632528"/>
                <a:gd name="connsiteY75" fmla="*/ 615453 h 631829"/>
                <a:gd name="connsiteX76" fmla="*/ 413522 w 632528"/>
                <a:gd name="connsiteY76" fmla="*/ 616787 h 631829"/>
                <a:gd name="connsiteX77" fmla="*/ 410185 w 632528"/>
                <a:gd name="connsiteY77" fmla="*/ 617888 h 631829"/>
                <a:gd name="connsiteX78" fmla="*/ 409685 w 632528"/>
                <a:gd name="connsiteY78" fmla="*/ 618055 h 631829"/>
                <a:gd name="connsiteX79" fmla="*/ 406349 w 632528"/>
                <a:gd name="connsiteY79" fmla="*/ 619089 h 631829"/>
                <a:gd name="connsiteX80" fmla="*/ 402612 w 632528"/>
                <a:gd name="connsiteY80" fmla="*/ 620190 h 631829"/>
                <a:gd name="connsiteX81" fmla="*/ 399276 w 632528"/>
                <a:gd name="connsiteY81" fmla="*/ 621091 h 631829"/>
                <a:gd name="connsiteX82" fmla="*/ 398308 w 632528"/>
                <a:gd name="connsiteY82" fmla="*/ 621358 h 631829"/>
                <a:gd name="connsiteX83" fmla="*/ 395139 w 632528"/>
                <a:gd name="connsiteY83" fmla="*/ 622192 h 631829"/>
                <a:gd name="connsiteX84" fmla="*/ 394972 w 632528"/>
                <a:gd name="connsiteY84" fmla="*/ 622192 h 631829"/>
                <a:gd name="connsiteX85" fmla="*/ 391435 w 632528"/>
                <a:gd name="connsiteY85" fmla="*/ 623126 h 631829"/>
                <a:gd name="connsiteX86" fmla="*/ 391235 w 632528"/>
                <a:gd name="connsiteY86" fmla="*/ 623126 h 631829"/>
                <a:gd name="connsiteX87" fmla="*/ 383562 w 632528"/>
                <a:gd name="connsiteY87" fmla="*/ 624861 h 631829"/>
                <a:gd name="connsiteX88" fmla="*/ 379725 w 632528"/>
                <a:gd name="connsiteY88" fmla="*/ 625695 h 631829"/>
                <a:gd name="connsiteX89" fmla="*/ 376389 w 632528"/>
                <a:gd name="connsiteY89" fmla="*/ 626329 h 631829"/>
                <a:gd name="connsiteX90" fmla="*/ 374620 w 632528"/>
                <a:gd name="connsiteY90" fmla="*/ 626663 h 631829"/>
                <a:gd name="connsiteX91" fmla="*/ 371851 w 632528"/>
                <a:gd name="connsiteY91" fmla="*/ 627196 h 631829"/>
                <a:gd name="connsiteX92" fmla="*/ 364044 w 632528"/>
                <a:gd name="connsiteY92" fmla="*/ 628464 h 631829"/>
                <a:gd name="connsiteX93" fmla="*/ 360108 w 632528"/>
                <a:gd name="connsiteY93" fmla="*/ 629065 h 631829"/>
                <a:gd name="connsiteX94" fmla="*/ 356771 w 632528"/>
                <a:gd name="connsiteY94" fmla="*/ 629498 h 631829"/>
                <a:gd name="connsiteX95" fmla="*/ 355870 w 632528"/>
                <a:gd name="connsiteY95" fmla="*/ 629498 h 631829"/>
                <a:gd name="connsiteX96" fmla="*/ 352267 w 632528"/>
                <a:gd name="connsiteY96" fmla="*/ 629932 h 631829"/>
                <a:gd name="connsiteX97" fmla="*/ 348664 w 632528"/>
                <a:gd name="connsiteY97" fmla="*/ 630299 h 631829"/>
                <a:gd name="connsiteX98" fmla="*/ 344293 w 632528"/>
                <a:gd name="connsiteY98" fmla="*/ 630733 h 631829"/>
                <a:gd name="connsiteX99" fmla="*/ 340657 w 632528"/>
                <a:gd name="connsiteY99" fmla="*/ 631033 h 631829"/>
                <a:gd name="connsiteX100" fmla="*/ 337321 w 632528"/>
                <a:gd name="connsiteY100" fmla="*/ 631300 h 631829"/>
                <a:gd name="connsiteX101" fmla="*/ 335219 w 632528"/>
                <a:gd name="connsiteY101" fmla="*/ 631300 h 631829"/>
                <a:gd name="connsiteX102" fmla="*/ 325410 w 632528"/>
                <a:gd name="connsiteY102" fmla="*/ 631767 h 631829"/>
                <a:gd name="connsiteX103" fmla="*/ 322674 w 632528"/>
                <a:gd name="connsiteY103" fmla="*/ 631767 h 631829"/>
                <a:gd name="connsiteX104" fmla="*/ 311965 w 632528"/>
                <a:gd name="connsiteY104" fmla="*/ 631767 h 631829"/>
                <a:gd name="connsiteX105" fmla="*/ 300455 w 632528"/>
                <a:gd name="connsiteY105" fmla="*/ 631400 h 631829"/>
                <a:gd name="connsiteX106" fmla="*/ 298286 w 632528"/>
                <a:gd name="connsiteY106" fmla="*/ 631400 h 631829"/>
                <a:gd name="connsiteX107" fmla="*/ 296418 w 632528"/>
                <a:gd name="connsiteY107" fmla="*/ 631400 h 631829"/>
                <a:gd name="connsiteX108" fmla="*/ 294683 w 632528"/>
                <a:gd name="connsiteY108" fmla="*/ 631400 h 631829"/>
                <a:gd name="connsiteX109" fmla="*/ 291980 w 632528"/>
                <a:gd name="connsiteY109" fmla="*/ 631200 h 631829"/>
                <a:gd name="connsiteX110" fmla="*/ 291313 w 632528"/>
                <a:gd name="connsiteY110" fmla="*/ 631200 h 631829"/>
                <a:gd name="connsiteX111" fmla="*/ 288277 w 632528"/>
                <a:gd name="connsiteY111" fmla="*/ 630966 h 631829"/>
                <a:gd name="connsiteX112" fmla="*/ 285608 w 632528"/>
                <a:gd name="connsiteY112" fmla="*/ 630733 h 631829"/>
                <a:gd name="connsiteX113" fmla="*/ 285608 w 632528"/>
                <a:gd name="connsiteY113" fmla="*/ 630733 h 631829"/>
                <a:gd name="connsiteX114" fmla="*/ 284907 w 632528"/>
                <a:gd name="connsiteY114" fmla="*/ 630733 h 631829"/>
                <a:gd name="connsiteX115" fmla="*/ 283306 w 632528"/>
                <a:gd name="connsiteY115" fmla="*/ 630566 h 631829"/>
                <a:gd name="connsiteX116" fmla="*/ 282805 w 632528"/>
                <a:gd name="connsiteY116" fmla="*/ 630566 h 631829"/>
                <a:gd name="connsiteX117" fmla="*/ 280003 w 632528"/>
                <a:gd name="connsiteY117" fmla="*/ 630266 h 631829"/>
                <a:gd name="connsiteX118" fmla="*/ 276433 w 632528"/>
                <a:gd name="connsiteY118" fmla="*/ 629865 h 631829"/>
                <a:gd name="connsiteX119" fmla="*/ 275999 w 632528"/>
                <a:gd name="connsiteY119" fmla="*/ 629865 h 631829"/>
                <a:gd name="connsiteX120" fmla="*/ 273264 w 632528"/>
                <a:gd name="connsiteY120" fmla="*/ 629498 h 631829"/>
                <a:gd name="connsiteX121" fmla="*/ 263655 w 632528"/>
                <a:gd name="connsiteY121" fmla="*/ 628064 h 631829"/>
                <a:gd name="connsiteX122" fmla="*/ 260319 w 632528"/>
                <a:gd name="connsiteY122" fmla="*/ 627463 h 631829"/>
                <a:gd name="connsiteX123" fmla="*/ 259618 w 632528"/>
                <a:gd name="connsiteY123" fmla="*/ 627463 h 631829"/>
                <a:gd name="connsiteX124" fmla="*/ 257383 w 632528"/>
                <a:gd name="connsiteY124" fmla="*/ 627063 h 631829"/>
                <a:gd name="connsiteX125" fmla="*/ 254680 w 632528"/>
                <a:gd name="connsiteY125" fmla="*/ 626563 h 631829"/>
                <a:gd name="connsiteX126" fmla="*/ 253513 w 632528"/>
                <a:gd name="connsiteY126" fmla="*/ 626329 h 631829"/>
                <a:gd name="connsiteX127" fmla="*/ 251011 w 632528"/>
                <a:gd name="connsiteY127" fmla="*/ 625795 h 631829"/>
                <a:gd name="connsiteX128" fmla="*/ 248842 w 632528"/>
                <a:gd name="connsiteY128" fmla="*/ 625361 h 631829"/>
                <a:gd name="connsiteX129" fmla="*/ 247107 w 632528"/>
                <a:gd name="connsiteY129" fmla="*/ 624961 h 631829"/>
                <a:gd name="connsiteX130" fmla="*/ 244772 w 632528"/>
                <a:gd name="connsiteY130" fmla="*/ 624427 h 631829"/>
                <a:gd name="connsiteX131" fmla="*/ 241202 w 632528"/>
                <a:gd name="connsiteY131" fmla="*/ 623593 h 631829"/>
                <a:gd name="connsiteX132" fmla="*/ 236931 w 632528"/>
                <a:gd name="connsiteY132" fmla="*/ 622526 h 631829"/>
                <a:gd name="connsiteX133" fmla="*/ 229225 w 632528"/>
                <a:gd name="connsiteY133" fmla="*/ 620457 h 631829"/>
                <a:gd name="connsiteX134" fmla="*/ 225488 w 632528"/>
                <a:gd name="connsiteY134" fmla="*/ 619356 h 631829"/>
                <a:gd name="connsiteX135" fmla="*/ 222619 w 632528"/>
                <a:gd name="connsiteY135" fmla="*/ 618455 h 631829"/>
                <a:gd name="connsiteX136" fmla="*/ 220884 w 632528"/>
                <a:gd name="connsiteY136" fmla="*/ 617888 h 631829"/>
                <a:gd name="connsiteX137" fmla="*/ 218782 w 632528"/>
                <a:gd name="connsiteY137" fmla="*/ 617254 h 631829"/>
                <a:gd name="connsiteX138" fmla="*/ 217448 w 632528"/>
                <a:gd name="connsiteY138" fmla="*/ 616787 h 631829"/>
                <a:gd name="connsiteX139" fmla="*/ 214712 w 632528"/>
                <a:gd name="connsiteY139" fmla="*/ 615886 h 631829"/>
                <a:gd name="connsiteX140" fmla="*/ 213844 w 632528"/>
                <a:gd name="connsiteY140" fmla="*/ 615586 h 631829"/>
                <a:gd name="connsiteX141" fmla="*/ 210742 w 632528"/>
                <a:gd name="connsiteY141" fmla="*/ 614518 h 631829"/>
                <a:gd name="connsiteX142" fmla="*/ 210475 w 632528"/>
                <a:gd name="connsiteY142" fmla="*/ 614518 h 631829"/>
                <a:gd name="connsiteX143" fmla="*/ 207138 w 632528"/>
                <a:gd name="connsiteY143" fmla="*/ 613251 h 631829"/>
                <a:gd name="connsiteX144" fmla="*/ 203535 w 632528"/>
                <a:gd name="connsiteY144" fmla="*/ 611916 h 631829"/>
                <a:gd name="connsiteX145" fmla="*/ 199932 w 632528"/>
                <a:gd name="connsiteY145" fmla="*/ 610515 h 631829"/>
                <a:gd name="connsiteX146" fmla="*/ 197163 w 632528"/>
                <a:gd name="connsiteY146" fmla="*/ 609414 h 631829"/>
                <a:gd name="connsiteX147" fmla="*/ 194761 w 632528"/>
                <a:gd name="connsiteY147" fmla="*/ 608413 h 631829"/>
                <a:gd name="connsiteX148" fmla="*/ 191891 w 632528"/>
                <a:gd name="connsiteY148" fmla="*/ 607212 h 631829"/>
                <a:gd name="connsiteX149" fmla="*/ 188555 w 632528"/>
                <a:gd name="connsiteY149" fmla="*/ 605844 h 631829"/>
                <a:gd name="connsiteX150" fmla="*/ 185619 w 632528"/>
                <a:gd name="connsiteY150" fmla="*/ 604676 h 631829"/>
                <a:gd name="connsiteX151" fmla="*/ 182283 w 632528"/>
                <a:gd name="connsiteY151" fmla="*/ 603142 h 631829"/>
                <a:gd name="connsiteX152" fmla="*/ 181516 w 632528"/>
                <a:gd name="connsiteY152" fmla="*/ 602808 h 631829"/>
                <a:gd name="connsiteX153" fmla="*/ 178947 w 632528"/>
                <a:gd name="connsiteY153" fmla="*/ 601574 h 631829"/>
                <a:gd name="connsiteX154" fmla="*/ 170973 w 632528"/>
                <a:gd name="connsiteY154" fmla="*/ 597603 h 631829"/>
                <a:gd name="connsiteX155" fmla="*/ 168037 w 632528"/>
                <a:gd name="connsiteY155" fmla="*/ 596069 h 631829"/>
                <a:gd name="connsiteX156" fmla="*/ 161598 w 632528"/>
                <a:gd name="connsiteY156" fmla="*/ 592532 h 631829"/>
                <a:gd name="connsiteX157" fmla="*/ 159296 w 632528"/>
                <a:gd name="connsiteY157" fmla="*/ 591231 h 631829"/>
                <a:gd name="connsiteX158" fmla="*/ 157694 w 632528"/>
                <a:gd name="connsiteY158" fmla="*/ 590330 h 631829"/>
                <a:gd name="connsiteX159" fmla="*/ 155292 w 632528"/>
                <a:gd name="connsiteY159" fmla="*/ 588929 h 631829"/>
                <a:gd name="connsiteX160" fmla="*/ 152523 w 632528"/>
                <a:gd name="connsiteY160" fmla="*/ 587261 h 631829"/>
                <a:gd name="connsiteX161" fmla="*/ 150054 w 632528"/>
                <a:gd name="connsiteY161" fmla="*/ 585760 h 631829"/>
                <a:gd name="connsiteX162" fmla="*/ 149153 w 632528"/>
                <a:gd name="connsiteY162" fmla="*/ 585192 h 631829"/>
                <a:gd name="connsiteX163" fmla="*/ 146351 w 632528"/>
                <a:gd name="connsiteY163" fmla="*/ 583424 h 631829"/>
                <a:gd name="connsiteX164" fmla="*/ 138644 w 632528"/>
                <a:gd name="connsiteY164" fmla="*/ 578353 h 631829"/>
                <a:gd name="connsiteX165" fmla="*/ 135108 w 632528"/>
                <a:gd name="connsiteY165" fmla="*/ 575951 h 631829"/>
                <a:gd name="connsiteX166" fmla="*/ 132038 w 632528"/>
                <a:gd name="connsiteY166" fmla="*/ 573782 h 631829"/>
                <a:gd name="connsiteX167" fmla="*/ 130303 w 632528"/>
                <a:gd name="connsiteY167" fmla="*/ 572514 h 631829"/>
                <a:gd name="connsiteX168" fmla="*/ 127668 w 632528"/>
                <a:gd name="connsiteY168" fmla="*/ 570579 h 631829"/>
                <a:gd name="connsiteX169" fmla="*/ 124965 w 632528"/>
                <a:gd name="connsiteY169" fmla="*/ 568544 h 631829"/>
                <a:gd name="connsiteX170" fmla="*/ 124532 w 632528"/>
                <a:gd name="connsiteY170" fmla="*/ 568244 h 631829"/>
                <a:gd name="connsiteX171" fmla="*/ 121896 w 632528"/>
                <a:gd name="connsiteY171" fmla="*/ 566209 h 631829"/>
                <a:gd name="connsiteX172" fmla="*/ 111386 w 632528"/>
                <a:gd name="connsiteY172" fmla="*/ 557668 h 631829"/>
                <a:gd name="connsiteX173" fmla="*/ 108384 w 632528"/>
                <a:gd name="connsiteY173" fmla="*/ 555099 h 631829"/>
                <a:gd name="connsiteX174" fmla="*/ 107450 w 632528"/>
                <a:gd name="connsiteY174" fmla="*/ 554265 h 631829"/>
                <a:gd name="connsiteX175" fmla="*/ 105081 w 632528"/>
                <a:gd name="connsiteY175" fmla="*/ 552196 h 631829"/>
                <a:gd name="connsiteX176" fmla="*/ 104681 w 632528"/>
                <a:gd name="connsiteY176" fmla="*/ 551829 h 631829"/>
                <a:gd name="connsiteX177" fmla="*/ 101912 w 632528"/>
                <a:gd name="connsiteY177" fmla="*/ 549327 h 631829"/>
                <a:gd name="connsiteX178" fmla="*/ 101611 w 632528"/>
                <a:gd name="connsiteY178" fmla="*/ 549027 h 631829"/>
                <a:gd name="connsiteX179" fmla="*/ 99176 w 632528"/>
                <a:gd name="connsiteY179" fmla="*/ 546558 h 631829"/>
                <a:gd name="connsiteX180" fmla="*/ 96774 w 632528"/>
                <a:gd name="connsiteY180" fmla="*/ 544256 h 631829"/>
                <a:gd name="connsiteX181" fmla="*/ 95106 w 632528"/>
                <a:gd name="connsiteY181" fmla="*/ 542655 h 631829"/>
                <a:gd name="connsiteX182" fmla="*/ 92103 w 632528"/>
                <a:gd name="connsiteY182" fmla="*/ 539685 h 631829"/>
                <a:gd name="connsiteX183" fmla="*/ 86798 w 632528"/>
                <a:gd name="connsiteY183" fmla="*/ 534247 h 631829"/>
                <a:gd name="connsiteX184" fmla="*/ 80125 w 632528"/>
                <a:gd name="connsiteY184" fmla="*/ 527007 h 631829"/>
                <a:gd name="connsiteX185" fmla="*/ 77957 w 632528"/>
                <a:gd name="connsiteY185" fmla="*/ 524572 h 631829"/>
                <a:gd name="connsiteX186" fmla="*/ 77957 w 632528"/>
                <a:gd name="connsiteY186" fmla="*/ 524572 h 631829"/>
                <a:gd name="connsiteX187" fmla="*/ 75588 w 632528"/>
                <a:gd name="connsiteY187" fmla="*/ 521836 h 631829"/>
                <a:gd name="connsiteX188" fmla="*/ 70951 w 632528"/>
                <a:gd name="connsiteY188" fmla="*/ 516331 h 631829"/>
                <a:gd name="connsiteX189" fmla="*/ 69383 w 632528"/>
                <a:gd name="connsiteY189" fmla="*/ 514396 h 631829"/>
                <a:gd name="connsiteX190" fmla="*/ 64678 w 632528"/>
                <a:gd name="connsiteY190" fmla="*/ 508424 h 631829"/>
                <a:gd name="connsiteX191" fmla="*/ 63444 w 632528"/>
                <a:gd name="connsiteY191" fmla="*/ 506789 h 631829"/>
                <a:gd name="connsiteX192" fmla="*/ 61876 w 632528"/>
                <a:gd name="connsiteY192" fmla="*/ 504721 h 631829"/>
                <a:gd name="connsiteX193" fmla="*/ 59007 w 632528"/>
                <a:gd name="connsiteY193" fmla="*/ 500751 h 631829"/>
                <a:gd name="connsiteX194" fmla="*/ 56872 w 632528"/>
                <a:gd name="connsiteY194" fmla="*/ 497748 h 631829"/>
                <a:gd name="connsiteX195" fmla="*/ 54569 w 632528"/>
                <a:gd name="connsiteY195" fmla="*/ 494412 h 631829"/>
                <a:gd name="connsiteX196" fmla="*/ 54336 w 632528"/>
                <a:gd name="connsiteY196" fmla="*/ 494045 h 631829"/>
                <a:gd name="connsiteX197" fmla="*/ 52568 w 632528"/>
                <a:gd name="connsiteY197" fmla="*/ 491442 h 631829"/>
                <a:gd name="connsiteX198" fmla="*/ 49665 w 632528"/>
                <a:gd name="connsiteY198" fmla="*/ 487039 h 631829"/>
                <a:gd name="connsiteX199" fmla="*/ 47130 w 632528"/>
                <a:gd name="connsiteY199" fmla="*/ 483035 h 631829"/>
                <a:gd name="connsiteX200" fmla="*/ 44761 w 632528"/>
                <a:gd name="connsiteY200" fmla="*/ 479131 h 631829"/>
                <a:gd name="connsiteX201" fmla="*/ 44761 w 632528"/>
                <a:gd name="connsiteY201" fmla="*/ 478965 h 631829"/>
                <a:gd name="connsiteX202" fmla="*/ 44761 w 632528"/>
                <a:gd name="connsiteY202" fmla="*/ 478965 h 631829"/>
                <a:gd name="connsiteX203" fmla="*/ 44460 w 632528"/>
                <a:gd name="connsiteY203" fmla="*/ 478464 h 631829"/>
                <a:gd name="connsiteX204" fmla="*/ 42859 w 632528"/>
                <a:gd name="connsiteY204" fmla="*/ 475695 h 631829"/>
                <a:gd name="connsiteX205" fmla="*/ 41224 w 632528"/>
                <a:gd name="connsiteY205" fmla="*/ 472893 h 631829"/>
                <a:gd name="connsiteX206" fmla="*/ 39690 w 632528"/>
                <a:gd name="connsiteY206" fmla="*/ 470157 h 631829"/>
                <a:gd name="connsiteX207" fmla="*/ 38389 w 632528"/>
                <a:gd name="connsiteY207" fmla="*/ 467821 h 631829"/>
                <a:gd name="connsiteX208" fmla="*/ 36820 w 632528"/>
                <a:gd name="connsiteY208" fmla="*/ 464919 h 631829"/>
                <a:gd name="connsiteX209" fmla="*/ 35719 w 632528"/>
                <a:gd name="connsiteY209" fmla="*/ 462850 h 631829"/>
                <a:gd name="connsiteX210" fmla="*/ 34251 w 632528"/>
                <a:gd name="connsiteY210" fmla="*/ 460014 h 631829"/>
                <a:gd name="connsiteX211" fmla="*/ 32884 w 632528"/>
                <a:gd name="connsiteY211" fmla="*/ 457279 h 631829"/>
                <a:gd name="connsiteX212" fmla="*/ 30782 w 632528"/>
                <a:gd name="connsiteY212" fmla="*/ 453042 h 631829"/>
                <a:gd name="connsiteX213" fmla="*/ 29180 w 632528"/>
                <a:gd name="connsiteY213" fmla="*/ 449705 h 631829"/>
                <a:gd name="connsiteX214" fmla="*/ 27979 w 632528"/>
                <a:gd name="connsiteY214" fmla="*/ 447070 h 631829"/>
                <a:gd name="connsiteX215" fmla="*/ 23008 w 632528"/>
                <a:gd name="connsiteY215" fmla="*/ 435593 h 631829"/>
                <a:gd name="connsiteX216" fmla="*/ 21573 w 632528"/>
                <a:gd name="connsiteY216" fmla="*/ 431990 h 631829"/>
                <a:gd name="connsiteX217" fmla="*/ 18838 w 632528"/>
                <a:gd name="connsiteY217" fmla="*/ 424783 h 631829"/>
                <a:gd name="connsiteX218" fmla="*/ 17503 w 632528"/>
                <a:gd name="connsiteY218" fmla="*/ 421113 h 631829"/>
                <a:gd name="connsiteX219" fmla="*/ 13333 w 632528"/>
                <a:gd name="connsiteY219" fmla="*/ 408402 h 631829"/>
                <a:gd name="connsiteX220" fmla="*/ 12732 w 632528"/>
                <a:gd name="connsiteY220" fmla="*/ 406300 h 631829"/>
                <a:gd name="connsiteX221" fmla="*/ 11731 w 632528"/>
                <a:gd name="connsiteY221" fmla="*/ 402964 h 631829"/>
                <a:gd name="connsiteX222" fmla="*/ 8795 w 632528"/>
                <a:gd name="connsiteY222" fmla="*/ 391854 h 631829"/>
                <a:gd name="connsiteX223" fmla="*/ 8161 w 632528"/>
                <a:gd name="connsiteY223" fmla="*/ 389218 h 631829"/>
                <a:gd name="connsiteX224" fmla="*/ 7761 w 632528"/>
                <a:gd name="connsiteY224" fmla="*/ 387550 h 631829"/>
                <a:gd name="connsiteX225" fmla="*/ 7027 w 632528"/>
                <a:gd name="connsiteY225" fmla="*/ 384381 h 631829"/>
                <a:gd name="connsiteX226" fmla="*/ 6227 w 632528"/>
                <a:gd name="connsiteY226" fmla="*/ 380611 h 631829"/>
                <a:gd name="connsiteX227" fmla="*/ 4759 w 632528"/>
                <a:gd name="connsiteY227" fmla="*/ 373004 h 631829"/>
                <a:gd name="connsiteX228" fmla="*/ 4091 w 632528"/>
                <a:gd name="connsiteY228" fmla="*/ 369167 h 631829"/>
                <a:gd name="connsiteX229" fmla="*/ 3457 w 632528"/>
                <a:gd name="connsiteY229" fmla="*/ 365330 h 631829"/>
                <a:gd name="connsiteX230" fmla="*/ 3457 w 632528"/>
                <a:gd name="connsiteY230" fmla="*/ 365330 h 631829"/>
                <a:gd name="connsiteX231" fmla="*/ 3157 w 632528"/>
                <a:gd name="connsiteY231" fmla="*/ 363328 h 631829"/>
                <a:gd name="connsiteX232" fmla="*/ 3157 w 632528"/>
                <a:gd name="connsiteY232" fmla="*/ 362995 h 631829"/>
                <a:gd name="connsiteX233" fmla="*/ 2757 w 632528"/>
                <a:gd name="connsiteY233" fmla="*/ 360226 h 631829"/>
                <a:gd name="connsiteX234" fmla="*/ 2223 w 632528"/>
                <a:gd name="connsiteY234" fmla="*/ 356322 h 631829"/>
                <a:gd name="connsiteX235" fmla="*/ 2223 w 632528"/>
                <a:gd name="connsiteY235" fmla="*/ 355922 h 631829"/>
                <a:gd name="connsiteX236" fmla="*/ 1789 w 632528"/>
                <a:gd name="connsiteY236" fmla="*/ 352319 h 631829"/>
                <a:gd name="connsiteX237" fmla="*/ 1355 w 632528"/>
                <a:gd name="connsiteY237" fmla="*/ 348315 h 631829"/>
                <a:gd name="connsiteX238" fmla="*/ 989 w 632528"/>
                <a:gd name="connsiteY238" fmla="*/ 344345 h 631829"/>
                <a:gd name="connsiteX239" fmla="*/ 655 w 632528"/>
                <a:gd name="connsiteY239" fmla="*/ 340308 h 631829"/>
                <a:gd name="connsiteX240" fmla="*/ 421 w 632528"/>
                <a:gd name="connsiteY240" fmla="*/ 336972 h 631829"/>
                <a:gd name="connsiteX241" fmla="*/ -79 w 632528"/>
                <a:gd name="connsiteY241" fmla="*/ 327430 h 631829"/>
                <a:gd name="connsiteX242" fmla="*/ -79 w 632528"/>
                <a:gd name="connsiteY242" fmla="*/ 325061 h 631829"/>
                <a:gd name="connsiteX243" fmla="*/ -79 w 632528"/>
                <a:gd name="connsiteY243" fmla="*/ 323026 h 631829"/>
                <a:gd name="connsiteX244" fmla="*/ -79 w 632528"/>
                <a:gd name="connsiteY244" fmla="*/ 319690 h 631829"/>
                <a:gd name="connsiteX245" fmla="*/ -79 w 632528"/>
                <a:gd name="connsiteY245" fmla="*/ 315686 h 631829"/>
                <a:gd name="connsiteX246" fmla="*/ 154 w 632528"/>
                <a:gd name="connsiteY246" fmla="*/ 304042 h 631829"/>
                <a:gd name="connsiteX247" fmla="*/ 154 w 632528"/>
                <a:gd name="connsiteY247" fmla="*/ 300706 h 631829"/>
                <a:gd name="connsiteX248" fmla="*/ 154 w 632528"/>
                <a:gd name="connsiteY248" fmla="*/ 298404 h 631829"/>
                <a:gd name="connsiteX249" fmla="*/ 321 w 632528"/>
                <a:gd name="connsiteY249" fmla="*/ 295535 h 631829"/>
                <a:gd name="connsiteX250" fmla="*/ 321 w 632528"/>
                <a:gd name="connsiteY250" fmla="*/ 294968 h 631829"/>
                <a:gd name="connsiteX251" fmla="*/ 588 w 632528"/>
                <a:gd name="connsiteY251" fmla="*/ 291398 h 631829"/>
                <a:gd name="connsiteX252" fmla="*/ 588 w 632528"/>
                <a:gd name="connsiteY252" fmla="*/ 291198 h 631829"/>
                <a:gd name="connsiteX253" fmla="*/ 888 w 632528"/>
                <a:gd name="connsiteY253" fmla="*/ 287595 h 631829"/>
                <a:gd name="connsiteX254" fmla="*/ 888 w 632528"/>
                <a:gd name="connsiteY254" fmla="*/ 286994 h 631829"/>
                <a:gd name="connsiteX255" fmla="*/ 1189 w 632528"/>
                <a:gd name="connsiteY255" fmla="*/ 283825 h 631829"/>
                <a:gd name="connsiteX256" fmla="*/ 1556 w 632528"/>
                <a:gd name="connsiteY256" fmla="*/ 280488 h 631829"/>
                <a:gd name="connsiteX257" fmla="*/ 1756 w 632528"/>
                <a:gd name="connsiteY257" fmla="*/ 278653 h 631829"/>
                <a:gd name="connsiteX258" fmla="*/ 2056 w 632528"/>
                <a:gd name="connsiteY258" fmla="*/ 276218 h 631829"/>
                <a:gd name="connsiteX259" fmla="*/ 2056 w 632528"/>
                <a:gd name="connsiteY259" fmla="*/ 275050 h 631829"/>
                <a:gd name="connsiteX260" fmla="*/ 2523 w 632528"/>
                <a:gd name="connsiteY260" fmla="*/ 271714 h 631829"/>
                <a:gd name="connsiteX261" fmla="*/ 3090 w 632528"/>
                <a:gd name="connsiteY261" fmla="*/ 267777 h 631829"/>
                <a:gd name="connsiteX262" fmla="*/ 3658 w 632528"/>
                <a:gd name="connsiteY262" fmla="*/ 264207 h 631829"/>
                <a:gd name="connsiteX263" fmla="*/ 3658 w 632528"/>
                <a:gd name="connsiteY263" fmla="*/ 263506 h 631829"/>
                <a:gd name="connsiteX264" fmla="*/ 4058 w 632528"/>
                <a:gd name="connsiteY264" fmla="*/ 261238 h 631829"/>
                <a:gd name="connsiteX265" fmla="*/ 4392 w 632528"/>
                <a:gd name="connsiteY265" fmla="*/ 259269 h 631829"/>
                <a:gd name="connsiteX266" fmla="*/ 4592 w 632528"/>
                <a:gd name="connsiteY266" fmla="*/ 258202 h 631829"/>
                <a:gd name="connsiteX267" fmla="*/ 5159 w 632528"/>
                <a:gd name="connsiteY267" fmla="*/ 255166 h 631829"/>
                <a:gd name="connsiteX268" fmla="*/ 5893 w 632528"/>
                <a:gd name="connsiteY268" fmla="*/ 251496 h 631829"/>
                <a:gd name="connsiteX269" fmla="*/ 7428 w 632528"/>
                <a:gd name="connsiteY269" fmla="*/ 244490 h 631829"/>
                <a:gd name="connsiteX270" fmla="*/ 7928 w 632528"/>
                <a:gd name="connsiteY270" fmla="*/ 242321 h 631829"/>
                <a:gd name="connsiteX271" fmla="*/ 10230 w 632528"/>
                <a:gd name="connsiteY271" fmla="*/ 233346 h 631829"/>
                <a:gd name="connsiteX272" fmla="*/ 11698 w 632528"/>
                <a:gd name="connsiteY272" fmla="*/ 228008 h 631829"/>
                <a:gd name="connsiteX273" fmla="*/ 12432 w 632528"/>
                <a:gd name="connsiteY273" fmla="*/ 225573 h 631829"/>
                <a:gd name="connsiteX274" fmla="*/ 13333 w 632528"/>
                <a:gd name="connsiteY274" fmla="*/ 222437 h 631829"/>
                <a:gd name="connsiteX275" fmla="*/ 13933 w 632528"/>
                <a:gd name="connsiteY275" fmla="*/ 220602 h 631829"/>
                <a:gd name="connsiteX276" fmla="*/ 14634 w 632528"/>
                <a:gd name="connsiteY276" fmla="*/ 218400 h 631829"/>
                <a:gd name="connsiteX277" fmla="*/ 15635 w 632528"/>
                <a:gd name="connsiteY277" fmla="*/ 215364 h 631829"/>
                <a:gd name="connsiteX278" fmla="*/ 16736 w 632528"/>
                <a:gd name="connsiteY278" fmla="*/ 212027 h 631829"/>
                <a:gd name="connsiteX279" fmla="*/ 16736 w 632528"/>
                <a:gd name="connsiteY279" fmla="*/ 212027 h 631829"/>
                <a:gd name="connsiteX280" fmla="*/ 17770 w 632528"/>
                <a:gd name="connsiteY280" fmla="*/ 209058 h 631829"/>
                <a:gd name="connsiteX281" fmla="*/ 18804 w 632528"/>
                <a:gd name="connsiteY281" fmla="*/ 206256 h 631829"/>
                <a:gd name="connsiteX282" fmla="*/ 19505 w 632528"/>
                <a:gd name="connsiteY282" fmla="*/ 204354 h 631829"/>
                <a:gd name="connsiteX283" fmla="*/ 20406 w 632528"/>
                <a:gd name="connsiteY283" fmla="*/ 201985 h 631829"/>
                <a:gd name="connsiteX284" fmla="*/ 20639 w 632528"/>
                <a:gd name="connsiteY284" fmla="*/ 201418 h 631829"/>
                <a:gd name="connsiteX285" fmla="*/ 21874 w 632528"/>
                <a:gd name="connsiteY285" fmla="*/ 198349 h 631829"/>
                <a:gd name="connsiteX286" fmla="*/ 21874 w 632528"/>
                <a:gd name="connsiteY286" fmla="*/ 198349 h 631829"/>
                <a:gd name="connsiteX287" fmla="*/ 21874 w 632528"/>
                <a:gd name="connsiteY287" fmla="*/ 198349 h 631829"/>
                <a:gd name="connsiteX288" fmla="*/ 22808 w 632528"/>
                <a:gd name="connsiteY288" fmla="*/ 195980 h 631829"/>
                <a:gd name="connsiteX289" fmla="*/ 23842 w 632528"/>
                <a:gd name="connsiteY289" fmla="*/ 193511 h 631829"/>
                <a:gd name="connsiteX290" fmla="*/ 24876 w 632528"/>
                <a:gd name="connsiteY290" fmla="*/ 191109 h 631829"/>
                <a:gd name="connsiteX291" fmla="*/ 24876 w 632528"/>
                <a:gd name="connsiteY291" fmla="*/ 191109 h 631829"/>
                <a:gd name="connsiteX292" fmla="*/ 25777 w 632528"/>
                <a:gd name="connsiteY292" fmla="*/ 188940 h 631829"/>
                <a:gd name="connsiteX293" fmla="*/ 25777 w 632528"/>
                <a:gd name="connsiteY293" fmla="*/ 188707 h 631829"/>
                <a:gd name="connsiteX294" fmla="*/ 27979 w 632528"/>
                <a:gd name="connsiteY294" fmla="*/ 183869 h 631829"/>
                <a:gd name="connsiteX295" fmla="*/ 28980 w 632528"/>
                <a:gd name="connsiteY295" fmla="*/ 181667 h 631829"/>
                <a:gd name="connsiteX296" fmla="*/ 29714 w 632528"/>
                <a:gd name="connsiteY296" fmla="*/ 180166 h 631829"/>
                <a:gd name="connsiteX297" fmla="*/ 31149 w 632528"/>
                <a:gd name="connsiteY297" fmla="*/ 177196 h 631829"/>
                <a:gd name="connsiteX298" fmla="*/ 31149 w 632528"/>
                <a:gd name="connsiteY298" fmla="*/ 176863 h 631829"/>
                <a:gd name="connsiteX299" fmla="*/ 32316 w 632528"/>
                <a:gd name="connsiteY299" fmla="*/ 174461 h 631829"/>
                <a:gd name="connsiteX300" fmla="*/ 33484 w 632528"/>
                <a:gd name="connsiteY300" fmla="*/ 172159 h 631829"/>
                <a:gd name="connsiteX301" fmla="*/ 38922 w 632528"/>
                <a:gd name="connsiteY301" fmla="*/ 162150 h 631829"/>
                <a:gd name="connsiteX302" fmla="*/ 40057 w 632528"/>
                <a:gd name="connsiteY302" fmla="*/ 160115 h 631829"/>
                <a:gd name="connsiteX303" fmla="*/ 45061 w 632528"/>
                <a:gd name="connsiteY303" fmla="*/ 151640 h 631829"/>
                <a:gd name="connsiteX304" fmla="*/ 46129 w 632528"/>
                <a:gd name="connsiteY304" fmla="*/ 149872 h 631829"/>
                <a:gd name="connsiteX305" fmla="*/ 47630 w 632528"/>
                <a:gd name="connsiteY305" fmla="*/ 147503 h 631829"/>
                <a:gd name="connsiteX306" fmla="*/ 47964 w 632528"/>
                <a:gd name="connsiteY306" fmla="*/ 146970 h 631829"/>
                <a:gd name="connsiteX307" fmla="*/ 49799 w 632528"/>
                <a:gd name="connsiteY307" fmla="*/ 144134 h 631829"/>
                <a:gd name="connsiteX308" fmla="*/ 50366 w 632528"/>
                <a:gd name="connsiteY308" fmla="*/ 143200 h 631829"/>
                <a:gd name="connsiteX309" fmla="*/ 52034 w 632528"/>
                <a:gd name="connsiteY309" fmla="*/ 140697 h 631829"/>
                <a:gd name="connsiteX310" fmla="*/ 52601 w 632528"/>
                <a:gd name="connsiteY310" fmla="*/ 139797 h 631829"/>
                <a:gd name="connsiteX311" fmla="*/ 54903 w 632528"/>
                <a:gd name="connsiteY311" fmla="*/ 136460 h 631829"/>
                <a:gd name="connsiteX312" fmla="*/ 59874 w 632528"/>
                <a:gd name="connsiteY312" fmla="*/ 129521 h 631829"/>
                <a:gd name="connsiteX313" fmla="*/ 59874 w 632528"/>
                <a:gd name="connsiteY313" fmla="*/ 129521 h 631829"/>
                <a:gd name="connsiteX314" fmla="*/ 66346 w 632528"/>
                <a:gd name="connsiteY314" fmla="*/ 120980 h 631829"/>
                <a:gd name="connsiteX315" fmla="*/ 68749 w 632528"/>
                <a:gd name="connsiteY315" fmla="*/ 117977 h 631829"/>
                <a:gd name="connsiteX316" fmla="*/ 73153 w 632528"/>
                <a:gd name="connsiteY316" fmla="*/ 112606 h 631829"/>
                <a:gd name="connsiteX317" fmla="*/ 75488 w 632528"/>
                <a:gd name="connsiteY317" fmla="*/ 109837 h 631829"/>
                <a:gd name="connsiteX318" fmla="*/ 77523 w 632528"/>
                <a:gd name="connsiteY318" fmla="*/ 107501 h 631829"/>
                <a:gd name="connsiteX319" fmla="*/ 78057 w 632528"/>
                <a:gd name="connsiteY319" fmla="*/ 106901 h 631829"/>
                <a:gd name="connsiteX320" fmla="*/ 79992 w 632528"/>
                <a:gd name="connsiteY320" fmla="*/ 104732 h 631829"/>
                <a:gd name="connsiteX321" fmla="*/ 82895 w 632528"/>
                <a:gd name="connsiteY321" fmla="*/ 101396 h 631829"/>
                <a:gd name="connsiteX322" fmla="*/ 85130 w 632528"/>
                <a:gd name="connsiteY322" fmla="*/ 99027 h 631829"/>
                <a:gd name="connsiteX323" fmla="*/ 87365 w 632528"/>
                <a:gd name="connsiteY323" fmla="*/ 96692 h 631829"/>
                <a:gd name="connsiteX324" fmla="*/ 87866 w 632528"/>
                <a:gd name="connsiteY324" fmla="*/ 96158 h 631829"/>
                <a:gd name="connsiteX325" fmla="*/ 89701 w 632528"/>
                <a:gd name="connsiteY325" fmla="*/ 94223 h 631829"/>
                <a:gd name="connsiteX326" fmla="*/ 90635 w 632528"/>
                <a:gd name="connsiteY326" fmla="*/ 93322 h 631829"/>
                <a:gd name="connsiteX327" fmla="*/ 92403 w 632528"/>
                <a:gd name="connsiteY327" fmla="*/ 91520 h 631829"/>
                <a:gd name="connsiteX328" fmla="*/ 92803 w 632528"/>
                <a:gd name="connsiteY328" fmla="*/ 91153 h 631829"/>
                <a:gd name="connsiteX329" fmla="*/ 95172 w 632528"/>
                <a:gd name="connsiteY329" fmla="*/ 88818 h 631829"/>
                <a:gd name="connsiteX330" fmla="*/ 97674 w 632528"/>
                <a:gd name="connsiteY330" fmla="*/ 86416 h 631829"/>
                <a:gd name="connsiteX331" fmla="*/ 97975 w 632528"/>
                <a:gd name="connsiteY331" fmla="*/ 86149 h 631829"/>
                <a:gd name="connsiteX332" fmla="*/ 100277 w 632528"/>
                <a:gd name="connsiteY332" fmla="*/ 83947 h 631829"/>
                <a:gd name="connsiteX333" fmla="*/ 102512 w 632528"/>
                <a:gd name="connsiteY333" fmla="*/ 81912 h 631829"/>
                <a:gd name="connsiteX334" fmla="*/ 104781 w 632528"/>
                <a:gd name="connsiteY334" fmla="*/ 79877 h 631829"/>
                <a:gd name="connsiteX335" fmla="*/ 125232 w 632528"/>
                <a:gd name="connsiteY335" fmla="*/ 63195 h 631829"/>
                <a:gd name="connsiteX336" fmla="*/ 128135 w 632528"/>
                <a:gd name="connsiteY336" fmla="*/ 61026 h 631829"/>
                <a:gd name="connsiteX337" fmla="*/ 131037 w 632528"/>
                <a:gd name="connsiteY337" fmla="*/ 58925 h 631829"/>
                <a:gd name="connsiteX338" fmla="*/ 133873 w 632528"/>
                <a:gd name="connsiteY338" fmla="*/ 56923 h 631829"/>
                <a:gd name="connsiteX339" fmla="*/ 140546 w 632528"/>
                <a:gd name="connsiteY339" fmla="*/ 52385 h 631829"/>
                <a:gd name="connsiteX340" fmla="*/ 142948 w 632528"/>
                <a:gd name="connsiteY340" fmla="*/ 50784 h 631829"/>
                <a:gd name="connsiteX341" fmla="*/ 145917 w 632528"/>
                <a:gd name="connsiteY341" fmla="*/ 48882 h 631829"/>
                <a:gd name="connsiteX342" fmla="*/ 146117 w 632528"/>
                <a:gd name="connsiteY342" fmla="*/ 48882 h 631829"/>
                <a:gd name="connsiteX343" fmla="*/ 149053 w 632528"/>
                <a:gd name="connsiteY343" fmla="*/ 47047 h 631829"/>
                <a:gd name="connsiteX344" fmla="*/ 152156 w 632528"/>
                <a:gd name="connsiteY344" fmla="*/ 45179 h 631829"/>
                <a:gd name="connsiteX345" fmla="*/ 152156 w 632528"/>
                <a:gd name="connsiteY345" fmla="*/ 45179 h 631829"/>
                <a:gd name="connsiteX346" fmla="*/ 157094 w 632528"/>
                <a:gd name="connsiteY346" fmla="*/ 42243 h 631829"/>
                <a:gd name="connsiteX347" fmla="*/ 158562 w 632528"/>
                <a:gd name="connsiteY347" fmla="*/ 41409 h 631829"/>
                <a:gd name="connsiteX348" fmla="*/ 161097 w 632528"/>
                <a:gd name="connsiteY348" fmla="*/ 39974 h 631829"/>
                <a:gd name="connsiteX349" fmla="*/ 161665 w 632528"/>
                <a:gd name="connsiteY349" fmla="*/ 39641 h 631829"/>
                <a:gd name="connsiteX350" fmla="*/ 254547 w 632528"/>
                <a:gd name="connsiteY350" fmla="*/ 5711 h 631829"/>
                <a:gd name="connsiteX351" fmla="*/ 255948 w 632528"/>
                <a:gd name="connsiteY351" fmla="*/ 5444 h 631829"/>
                <a:gd name="connsiteX352" fmla="*/ 258884 w 632528"/>
                <a:gd name="connsiteY352" fmla="*/ 4877 h 631829"/>
                <a:gd name="connsiteX353" fmla="*/ 260219 w 632528"/>
                <a:gd name="connsiteY353" fmla="*/ 4643 h 631829"/>
                <a:gd name="connsiteX354" fmla="*/ 263188 w 632528"/>
                <a:gd name="connsiteY354" fmla="*/ 4143 h 631829"/>
                <a:gd name="connsiteX355" fmla="*/ 265423 w 632528"/>
                <a:gd name="connsiteY355" fmla="*/ 3776 h 631829"/>
                <a:gd name="connsiteX356" fmla="*/ 364311 w 632528"/>
                <a:gd name="connsiteY356" fmla="*/ 3776 h 631829"/>
                <a:gd name="connsiteX357" fmla="*/ 370016 w 632528"/>
                <a:gd name="connsiteY357" fmla="*/ 4710 h 631829"/>
                <a:gd name="connsiteX358" fmla="*/ 370283 w 632528"/>
                <a:gd name="connsiteY358" fmla="*/ 4710 h 631829"/>
                <a:gd name="connsiteX359" fmla="*/ 372118 w 632528"/>
                <a:gd name="connsiteY359" fmla="*/ 5043 h 631829"/>
                <a:gd name="connsiteX360" fmla="*/ 375188 w 632528"/>
                <a:gd name="connsiteY360" fmla="*/ 5611 h 631829"/>
                <a:gd name="connsiteX361" fmla="*/ 372552 w 632528"/>
                <a:gd name="connsiteY361" fmla="*/ 19123 h 631829"/>
                <a:gd name="connsiteX362" fmla="*/ 370050 w 632528"/>
                <a:gd name="connsiteY362" fmla="*/ 32668 h 631829"/>
                <a:gd name="connsiteX363" fmla="*/ 367447 w 632528"/>
                <a:gd name="connsiteY363" fmla="*/ 46180 h 631829"/>
                <a:gd name="connsiteX364" fmla="*/ 370483 w 632528"/>
                <a:gd name="connsiteY364" fmla="*/ 46780 h 631829"/>
                <a:gd name="connsiteX365" fmla="*/ 373820 w 632528"/>
                <a:gd name="connsiteY365" fmla="*/ 47481 h 631829"/>
                <a:gd name="connsiteX366" fmla="*/ 378224 w 632528"/>
                <a:gd name="connsiteY366" fmla="*/ 48449 h 631829"/>
                <a:gd name="connsiteX367" fmla="*/ 381560 w 632528"/>
                <a:gd name="connsiteY367" fmla="*/ 49283 h 631829"/>
                <a:gd name="connsiteX368" fmla="*/ 381960 w 632528"/>
                <a:gd name="connsiteY368" fmla="*/ 49283 h 631829"/>
                <a:gd name="connsiteX369" fmla="*/ 386097 w 632528"/>
                <a:gd name="connsiteY369" fmla="*/ 49450 h 631829"/>
                <a:gd name="connsiteX370" fmla="*/ 387465 w 632528"/>
                <a:gd name="connsiteY370" fmla="*/ 49817 h 631829"/>
                <a:gd name="connsiteX371" fmla="*/ 390535 w 632528"/>
                <a:gd name="connsiteY371" fmla="*/ 50651 h 631829"/>
                <a:gd name="connsiteX372" fmla="*/ 393337 w 632528"/>
                <a:gd name="connsiteY372" fmla="*/ 51451 h 631829"/>
                <a:gd name="connsiteX373" fmla="*/ 395272 w 632528"/>
                <a:gd name="connsiteY373" fmla="*/ 52018 h 631829"/>
                <a:gd name="connsiteX374" fmla="*/ 397040 w 632528"/>
                <a:gd name="connsiteY374" fmla="*/ 52552 h 631829"/>
                <a:gd name="connsiteX375" fmla="*/ 399609 w 632528"/>
                <a:gd name="connsiteY375" fmla="*/ 53353 h 631829"/>
                <a:gd name="connsiteX376" fmla="*/ 410119 w 632528"/>
                <a:gd name="connsiteY376" fmla="*/ 56956 h 631829"/>
                <a:gd name="connsiteX377" fmla="*/ 412854 w 632528"/>
                <a:gd name="connsiteY377" fmla="*/ 57957 h 631829"/>
                <a:gd name="connsiteX378" fmla="*/ 415290 w 632528"/>
                <a:gd name="connsiteY378" fmla="*/ 58891 h 631829"/>
                <a:gd name="connsiteX379" fmla="*/ 417425 w 632528"/>
                <a:gd name="connsiteY379" fmla="*/ 59725 h 631829"/>
                <a:gd name="connsiteX380" fmla="*/ 421162 w 632528"/>
                <a:gd name="connsiteY380" fmla="*/ 61227 h 631829"/>
                <a:gd name="connsiteX381" fmla="*/ 424832 w 632528"/>
                <a:gd name="connsiteY381" fmla="*/ 62795 h 631829"/>
                <a:gd name="connsiteX382" fmla="*/ 431171 w 632528"/>
                <a:gd name="connsiteY382" fmla="*/ 65631 h 631829"/>
                <a:gd name="connsiteX383" fmla="*/ 434507 w 632528"/>
                <a:gd name="connsiteY383" fmla="*/ 67232 h 631829"/>
                <a:gd name="connsiteX384" fmla="*/ 438110 w 632528"/>
                <a:gd name="connsiteY384" fmla="*/ 69000 h 631829"/>
                <a:gd name="connsiteX385" fmla="*/ 441680 w 632528"/>
                <a:gd name="connsiteY385" fmla="*/ 70835 h 631829"/>
                <a:gd name="connsiteX386" fmla="*/ 445016 w 632528"/>
                <a:gd name="connsiteY386" fmla="*/ 72470 h 631829"/>
                <a:gd name="connsiteX387" fmla="*/ 448920 w 632528"/>
                <a:gd name="connsiteY387" fmla="*/ 74605 h 631829"/>
                <a:gd name="connsiteX388" fmla="*/ 455592 w 632528"/>
                <a:gd name="connsiteY388" fmla="*/ 62561 h 631829"/>
                <a:gd name="connsiteX389" fmla="*/ 462265 w 632528"/>
                <a:gd name="connsiteY389" fmla="*/ 50517 h 631829"/>
                <a:gd name="connsiteX390" fmla="*/ 468938 w 632528"/>
                <a:gd name="connsiteY390" fmla="*/ 38473 h 631829"/>
                <a:gd name="connsiteX391" fmla="*/ 473975 w 632528"/>
                <a:gd name="connsiteY391" fmla="*/ 41309 h 631829"/>
                <a:gd name="connsiteX392" fmla="*/ 478513 w 632528"/>
                <a:gd name="connsiteY392" fmla="*/ 43978 h 631829"/>
                <a:gd name="connsiteX393" fmla="*/ 471406 w 632528"/>
                <a:gd name="connsiteY393" fmla="*/ 55788 h 631829"/>
                <a:gd name="connsiteX394" fmla="*/ 464367 w 632528"/>
                <a:gd name="connsiteY394" fmla="*/ 67566 h 631829"/>
                <a:gd name="connsiteX395" fmla="*/ 457160 w 632528"/>
                <a:gd name="connsiteY395" fmla="*/ 79476 h 631829"/>
                <a:gd name="connsiteX396" fmla="*/ 523286 w 632528"/>
                <a:gd name="connsiteY396" fmla="*/ 134659 h 631829"/>
                <a:gd name="connsiteX397" fmla="*/ 533662 w 632528"/>
                <a:gd name="connsiteY397" fmla="*/ 125617 h 631829"/>
                <a:gd name="connsiteX398" fmla="*/ 544038 w 632528"/>
                <a:gd name="connsiteY398" fmla="*/ 116609 h 631829"/>
                <a:gd name="connsiteX399" fmla="*/ 554414 w 632528"/>
                <a:gd name="connsiteY399" fmla="*/ 107568 h 631829"/>
                <a:gd name="connsiteX400" fmla="*/ 555915 w 632528"/>
                <a:gd name="connsiteY400" fmla="*/ 109269 h 631829"/>
                <a:gd name="connsiteX401" fmla="*/ 558184 w 632528"/>
                <a:gd name="connsiteY401" fmla="*/ 111938 h 631829"/>
                <a:gd name="connsiteX402" fmla="*/ 561520 w 632528"/>
                <a:gd name="connsiteY402" fmla="*/ 116009 h 631829"/>
                <a:gd name="connsiteX403" fmla="*/ 550777 w 632528"/>
                <a:gd name="connsiteY403" fmla="*/ 124683 h 631829"/>
                <a:gd name="connsiteX404" fmla="*/ 540067 w 632528"/>
                <a:gd name="connsiteY404" fmla="*/ 133324 h 631829"/>
                <a:gd name="connsiteX405" fmla="*/ 529391 w 632528"/>
                <a:gd name="connsiteY405" fmla="*/ 141998 h 631829"/>
                <a:gd name="connsiteX406" fmla="*/ 572763 w 632528"/>
                <a:gd name="connsiteY406" fmla="*/ 216498 h 631829"/>
                <a:gd name="connsiteX407" fmla="*/ 585608 w 632528"/>
                <a:gd name="connsiteY407" fmla="*/ 211560 h 631829"/>
                <a:gd name="connsiteX408" fmla="*/ 598453 w 632528"/>
                <a:gd name="connsiteY408" fmla="*/ 206623 h 631829"/>
                <a:gd name="connsiteX409" fmla="*/ 611297 w 632528"/>
                <a:gd name="connsiteY409" fmla="*/ 201685 h 631829"/>
                <a:gd name="connsiteX410" fmla="*/ 612198 w 632528"/>
                <a:gd name="connsiteY410" fmla="*/ 203987 h 631829"/>
                <a:gd name="connsiteX411" fmla="*/ 613366 w 632528"/>
                <a:gd name="connsiteY411" fmla="*/ 207123 h 631829"/>
                <a:gd name="connsiteX412" fmla="*/ 615134 w 632528"/>
                <a:gd name="connsiteY412" fmla="*/ 212061 h 631829"/>
                <a:gd name="connsiteX413" fmla="*/ 632383 w 632528"/>
                <a:gd name="connsiteY413" fmla="*/ 309681 h 631829"/>
                <a:gd name="connsiteX414" fmla="*/ 632383 w 632528"/>
                <a:gd name="connsiteY414" fmla="*/ 312283 h 631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</a:cxnLst>
              <a:rect l="l" t="t" r="r" b="b"/>
              <a:pathLst>
                <a:path w="632528" h="631829">
                  <a:moveTo>
                    <a:pt x="632450" y="315553"/>
                  </a:moveTo>
                  <a:lnTo>
                    <a:pt x="632450" y="320824"/>
                  </a:lnTo>
                  <a:cubicBezTo>
                    <a:pt x="631956" y="354094"/>
                    <a:pt x="626204" y="387073"/>
                    <a:pt x="615401" y="418544"/>
                  </a:cubicBezTo>
                  <a:cubicBezTo>
                    <a:pt x="614800" y="420379"/>
                    <a:pt x="614167" y="422214"/>
                    <a:pt x="613466" y="424049"/>
                  </a:cubicBezTo>
                  <a:lnTo>
                    <a:pt x="613066" y="425217"/>
                  </a:lnTo>
                  <a:cubicBezTo>
                    <a:pt x="612765" y="426018"/>
                    <a:pt x="612465" y="426785"/>
                    <a:pt x="612198" y="427552"/>
                  </a:cubicBezTo>
                  <a:lnTo>
                    <a:pt x="611631" y="428987"/>
                  </a:lnTo>
                  <a:cubicBezTo>
                    <a:pt x="611651" y="429074"/>
                    <a:pt x="611651" y="429167"/>
                    <a:pt x="611631" y="429254"/>
                  </a:cubicBezTo>
                  <a:cubicBezTo>
                    <a:pt x="611231" y="430321"/>
                    <a:pt x="610830" y="431389"/>
                    <a:pt x="610396" y="432590"/>
                  </a:cubicBezTo>
                  <a:cubicBezTo>
                    <a:pt x="609496" y="434859"/>
                    <a:pt x="608595" y="437128"/>
                    <a:pt x="607661" y="439263"/>
                  </a:cubicBezTo>
                  <a:cubicBezTo>
                    <a:pt x="606727" y="441398"/>
                    <a:pt x="605726" y="443767"/>
                    <a:pt x="604692" y="445935"/>
                  </a:cubicBezTo>
                  <a:cubicBezTo>
                    <a:pt x="603657" y="448104"/>
                    <a:pt x="602656" y="450373"/>
                    <a:pt x="601622" y="452608"/>
                  </a:cubicBezTo>
                  <a:cubicBezTo>
                    <a:pt x="601155" y="453542"/>
                    <a:pt x="600688" y="454443"/>
                    <a:pt x="600254" y="455377"/>
                  </a:cubicBezTo>
                  <a:cubicBezTo>
                    <a:pt x="599087" y="457779"/>
                    <a:pt x="597852" y="460215"/>
                    <a:pt x="596584" y="462583"/>
                  </a:cubicBezTo>
                  <a:cubicBezTo>
                    <a:pt x="596184" y="463384"/>
                    <a:pt x="595750" y="464185"/>
                    <a:pt x="595317" y="464986"/>
                  </a:cubicBezTo>
                  <a:lnTo>
                    <a:pt x="594849" y="465920"/>
                  </a:lnTo>
                  <a:lnTo>
                    <a:pt x="593548" y="468255"/>
                  </a:lnTo>
                  <a:cubicBezTo>
                    <a:pt x="592814" y="469590"/>
                    <a:pt x="592080" y="470924"/>
                    <a:pt x="591313" y="472259"/>
                  </a:cubicBezTo>
                  <a:lnTo>
                    <a:pt x="589912" y="474694"/>
                  </a:lnTo>
                  <a:lnTo>
                    <a:pt x="588577" y="476963"/>
                  </a:lnTo>
                  <a:cubicBezTo>
                    <a:pt x="588143" y="477697"/>
                    <a:pt x="587676" y="478598"/>
                    <a:pt x="587109" y="479398"/>
                  </a:cubicBezTo>
                  <a:cubicBezTo>
                    <a:pt x="586275" y="480833"/>
                    <a:pt x="585374" y="482268"/>
                    <a:pt x="584507" y="483702"/>
                  </a:cubicBezTo>
                  <a:cubicBezTo>
                    <a:pt x="584073" y="484336"/>
                    <a:pt x="583673" y="485003"/>
                    <a:pt x="583239" y="485671"/>
                  </a:cubicBezTo>
                  <a:cubicBezTo>
                    <a:pt x="579369" y="491743"/>
                    <a:pt x="575299" y="497671"/>
                    <a:pt x="571028" y="503453"/>
                  </a:cubicBezTo>
                  <a:cubicBezTo>
                    <a:pt x="570561" y="504087"/>
                    <a:pt x="570094" y="504754"/>
                    <a:pt x="569594" y="505388"/>
                  </a:cubicBezTo>
                  <a:cubicBezTo>
                    <a:pt x="568126" y="507357"/>
                    <a:pt x="566624" y="509292"/>
                    <a:pt x="565090" y="511260"/>
                  </a:cubicBezTo>
                  <a:cubicBezTo>
                    <a:pt x="563555" y="513228"/>
                    <a:pt x="562154" y="514930"/>
                    <a:pt x="560652" y="516765"/>
                  </a:cubicBezTo>
                  <a:lnTo>
                    <a:pt x="560352" y="517132"/>
                  </a:lnTo>
                  <a:cubicBezTo>
                    <a:pt x="559551" y="518133"/>
                    <a:pt x="558717" y="519100"/>
                    <a:pt x="557917" y="520068"/>
                  </a:cubicBezTo>
                  <a:cubicBezTo>
                    <a:pt x="556082" y="522236"/>
                    <a:pt x="554213" y="524372"/>
                    <a:pt x="552278" y="526474"/>
                  </a:cubicBezTo>
                  <a:cubicBezTo>
                    <a:pt x="551745" y="527107"/>
                    <a:pt x="551177" y="527708"/>
                    <a:pt x="550610" y="528309"/>
                  </a:cubicBezTo>
                  <a:cubicBezTo>
                    <a:pt x="550043" y="528909"/>
                    <a:pt x="549275" y="529810"/>
                    <a:pt x="548608" y="530510"/>
                  </a:cubicBezTo>
                  <a:lnTo>
                    <a:pt x="546473" y="532779"/>
                  </a:lnTo>
                  <a:lnTo>
                    <a:pt x="546173" y="533113"/>
                  </a:lnTo>
                  <a:cubicBezTo>
                    <a:pt x="545439" y="533880"/>
                    <a:pt x="544738" y="534647"/>
                    <a:pt x="543971" y="535415"/>
                  </a:cubicBezTo>
                  <a:lnTo>
                    <a:pt x="543704" y="535715"/>
                  </a:lnTo>
                  <a:lnTo>
                    <a:pt x="541635" y="537817"/>
                  </a:lnTo>
                  <a:cubicBezTo>
                    <a:pt x="540034" y="539452"/>
                    <a:pt x="538299" y="541153"/>
                    <a:pt x="536764" y="542655"/>
                  </a:cubicBezTo>
                  <a:lnTo>
                    <a:pt x="534863" y="544490"/>
                  </a:lnTo>
                  <a:lnTo>
                    <a:pt x="532894" y="546558"/>
                  </a:lnTo>
                  <a:lnTo>
                    <a:pt x="531126" y="548193"/>
                  </a:lnTo>
                  <a:cubicBezTo>
                    <a:pt x="529091" y="550095"/>
                    <a:pt x="526989" y="551996"/>
                    <a:pt x="524887" y="553831"/>
                  </a:cubicBezTo>
                  <a:lnTo>
                    <a:pt x="522885" y="555566"/>
                  </a:lnTo>
                  <a:lnTo>
                    <a:pt x="519549" y="558335"/>
                  </a:lnTo>
                  <a:lnTo>
                    <a:pt x="517214" y="560270"/>
                  </a:lnTo>
                  <a:cubicBezTo>
                    <a:pt x="514411" y="562572"/>
                    <a:pt x="511609" y="564808"/>
                    <a:pt x="508706" y="566943"/>
                  </a:cubicBezTo>
                  <a:lnTo>
                    <a:pt x="505837" y="569111"/>
                  </a:lnTo>
                  <a:lnTo>
                    <a:pt x="503702" y="570713"/>
                  </a:lnTo>
                  <a:lnTo>
                    <a:pt x="499932" y="573449"/>
                  </a:lnTo>
                  <a:lnTo>
                    <a:pt x="497330" y="575284"/>
                  </a:lnTo>
                  <a:cubicBezTo>
                    <a:pt x="496228" y="576084"/>
                    <a:pt x="495094" y="576852"/>
                    <a:pt x="493993" y="577619"/>
                  </a:cubicBezTo>
                  <a:lnTo>
                    <a:pt x="491491" y="579321"/>
                  </a:lnTo>
                  <a:lnTo>
                    <a:pt x="490790" y="579788"/>
                  </a:lnTo>
                  <a:lnTo>
                    <a:pt x="488055" y="581623"/>
                  </a:lnTo>
                  <a:cubicBezTo>
                    <a:pt x="487120" y="582257"/>
                    <a:pt x="486386" y="582690"/>
                    <a:pt x="485552" y="583224"/>
                  </a:cubicBezTo>
                  <a:lnTo>
                    <a:pt x="484451" y="583925"/>
                  </a:lnTo>
                  <a:lnTo>
                    <a:pt x="481916" y="585493"/>
                  </a:lnTo>
                  <a:lnTo>
                    <a:pt x="478813" y="587394"/>
                  </a:lnTo>
                  <a:lnTo>
                    <a:pt x="475677" y="589229"/>
                  </a:lnTo>
                  <a:lnTo>
                    <a:pt x="472908" y="590831"/>
                  </a:lnTo>
                  <a:lnTo>
                    <a:pt x="468704" y="593200"/>
                  </a:lnTo>
                  <a:lnTo>
                    <a:pt x="466135" y="594567"/>
                  </a:lnTo>
                  <a:lnTo>
                    <a:pt x="462799" y="596302"/>
                  </a:lnTo>
                  <a:cubicBezTo>
                    <a:pt x="461698" y="596836"/>
                    <a:pt x="460630" y="597403"/>
                    <a:pt x="459462" y="597970"/>
                  </a:cubicBezTo>
                  <a:lnTo>
                    <a:pt x="459062" y="598171"/>
                  </a:lnTo>
                  <a:lnTo>
                    <a:pt x="455893" y="599739"/>
                  </a:lnTo>
                  <a:lnTo>
                    <a:pt x="454458" y="600473"/>
                  </a:lnTo>
                  <a:lnTo>
                    <a:pt x="451122" y="602041"/>
                  </a:lnTo>
                  <a:lnTo>
                    <a:pt x="443582" y="605377"/>
                  </a:lnTo>
                  <a:lnTo>
                    <a:pt x="441447" y="606278"/>
                  </a:lnTo>
                  <a:lnTo>
                    <a:pt x="437510" y="607946"/>
                  </a:lnTo>
                  <a:cubicBezTo>
                    <a:pt x="435541" y="608780"/>
                    <a:pt x="433573" y="609581"/>
                    <a:pt x="431571" y="610348"/>
                  </a:cubicBezTo>
                  <a:lnTo>
                    <a:pt x="428235" y="611649"/>
                  </a:lnTo>
                  <a:lnTo>
                    <a:pt x="424565" y="612984"/>
                  </a:lnTo>
                  <a:cubicBezTo>
                    <a:pt x="423297" y="613418"/>
                    <a:pt x="422129" y="613918"/>
                    <a:pt x="420895" y="614318"/>
                  </a:cubicBezTo>
                  <a:lnTo>
                    <a:pt x="417559" y="615453"/>
                  </a:lnTo>
                  <a:lnTo>
                    <a:pt x="413522" y="616787"/>
                  </a:lnTo>
                  <a:lnTo>
                    <a:pt x="410185" y="617888"/>
                  </a:lnTo>
                  <a:lnTo>
                    <a:pt x="409685" y="618055"/>
                  </a:lnTo>
                  <a:lnTo>
                    <a:pt x="406349" y="619089"/>
                  </a:lnTo>
                  <a:lnTo>
                    <a:pt x="402612" y="620190"/>
                  </a:lnTo>
                  <a:lnTo>
                    <a:pt x="399276" y="621091"/>
                  </a:lnTo>
                  <a:lnTo>
                    <a:pt x="398308" y="621358"/>
                  </a:lnTo>
                  <a:lnTo>
                    <a:pt x="395139" y="622192"/>
                  </a:lnTo>
                  <a:lnTo>
                    <a:pt x="394972" y="622192"/>
                  </a:lnTo>
                  <a:lnTo>
                    <a:pt x="391435" y="623126"/>
                  </a:lnTo>
                  <a:lnTo>
                    <a:pt x="391235" y="623126"/>
                  </a:lnTo>
                  <a:cubicBezTo>
                    <a:pt x="388700" y="623727"/>
                    <a:pt x="386131" y="624327"/>
                    <a:pt x="383562" y="624861"/>
                  </a:cubicBezTo>
                  <a:lnTo>
                    <a:pt x="379725" y="625695"/>
                  </a:lnTo>
                  <a:lnTo>
                    <a:pt x="376389" y="626329"/>
                  </a:lnTo>
                  <a:lnTo>
                    <a:pt x="374620" y="626663"/>
                  </a:lnTo>
                  <a:lnTo>
                    <a:pt x="371851" y="627196"/>
                  </a:lnTo>
                  <a:lnTo>
                    <a:pt x="364044" y="628464"/>
                  </a:lnTo>
                  <a:lnTo>
                    <a:pt x="360108" y="629065"/>
                  </a:lnTo>
                  <a:lnTo>
                    <a:pt x="356771" y="629498"/>
                  </a:lnTo>
                  <a:lnTo>
                    <a:pt x="355870" y="629498"/>
                  </a:lnTo>
                  <a:lnTo>
                    <a:pt x="352267" y="629932"/>
                  </a:lnTo>
                  <a:lnTo>
                    <a:pt x="348664" y="630299"/>
                  </a:lnTo>
                  <a:lnTo>
                    <a:pt x="344293" y="630733"/>
                  </a:lnTo>
                  <a:lnTo>
                    <a:pt x="340657" y="631033"/>
                  </a:lnTo>
                  <a:lnTo>
                    <a:pt x="337321" y="631300"/>
                  </a:lnTo>
                  <a:lnTo>
                    <a:pt x="335219" y="631300"/>
                  </a:lnTo>
                  <a:cubicBezTo>
                    <a:pt x="331882" y="631500"/>
                    <a:pt x="328546" y="631667"/>
                    <a:pt x="325410" y="631767"/>
                  </a:cubicBezTo>
                  <a:lnTo>
                    <a:pt x="322674" y="631767"/>
                  </a:lnTo>
                  <a:lnTo>
                    <a:pt x="311965" y="631767"/>
                  </a:lnTo>
                  <a:cubicBezTo>
                    <a:pt x="308128" y="631767"/>
                    <a:pt x="304291" y="631567"/>
                    <a:pt x="300455" y="631400"/>
                  </a:cubicBezTo>
                  <a:lnTo>
                    <a:pt x="298286" y="631400"/>
                  </a:lnTo>
                  <a:cubicBezTo>
                    <a:pt x="297662" y="631434"/>
                    <a:pt x="297042" y="631434"/>
                    <a:pt x="296418" y="631400"/>
                  </a:cubicBezTo>
                  <a:lnTo>
                    <a:pt x="294683" y="631400"/>
                  </a:lnTo>
                  <a:lnTo>
                    <a:pt x="291980" y="631200"/>
                  </a:lnTo>
                  <a:cubicBezTo>
                    <a:pt x="291760" y="631233"/>
                    <a:pt x="291533" y="631233"/>
                    <a:pt x="291313" y="631200"/>
                  </a:cubicBezTo>
                  <a:cubicBezTo>
                    <a:pt x="290312" y="631200"/>
                    <a:pt x="289311" y="631200"/>
                    <a:pt x="288277" y="630966"/>
                  </a:cubicBezTo>
                  <a:lnTo>
                    <a:pt x="285608" y="630733"/>
                  </a:lnTo>
                  <a:lnTo>
                    <a:pt x="285608" y="630733"/>
                  </a:lnTo>
                  <a:lnTo>
                    <a:pt x="284907" y="630733"/>
                  </a:lnTo>
                  <a:lnTo>
                    <a:pt x="283306" y="630566"/>
                  </a:lnTo>
                  <a:lnTo>
                    <a:pt x="282805" y="630566"/>
                  </a:lnTo>
                  <a:lnTo>
                    <a:pt x="280003" y="630266"/>
                  </a:lnTo>
                  <a:lnTo>
                    <a:pt x="276433" y="629865"/>
                  </a:lnTo>
                  <a:lnTo>
                    <a:pt x="275999" y="629865"/>
                  </a:lnTo>
                  <a:lnTo>
                    <a:pt x="273264" y="629498"/>
                  </a:lnTo>
                  <a:cubicBezTo>
                    <a:pt x="269927" y="629065"/>
                    <a:pt x="266858" y="628598"/>
                    <a:pt x="263655" y="628064"/>
                  </a:cubicBezTo>
                  <a:lnTo>
                    <a:pt x="260319" y="627463"/>
                  </a:lnTo>
                  <a:lnTo>
                    <a:pt x="259618" y="627463"/>
                  </a:lnTo>
                  <a:lnTo>
                    <a:pt x="257383" y="627063"/>
                  </a:lnTo>
                  <a:lnTo>
                    <a:pt x="254680" y="626563"/>
                  </a:lnTo>
                  <a:lnTo>
                    <a:pt x="253513" y="626329"/>
                  </a:lnTo>
                  <a:lnTo>
                    <a:pt x="251011" y="625795"/>
                  </a:lnTo>
                  <a:lnTo>
                    <a:pt x="248842" y="625361"/>
                  </a:lnTo>
                  <a:lnTo>
                    <a:pt x="247107" y="624961"/>
                  </a:lnTo>
                  <a:lnTo>
                    <a:pt x="244772" y="624427"/>
                  </a:lnTo>
                  <a:lnTo>
                    <a:pt x="241202" y="623593"/>
                  </a:lnTo>
                  <a:lnTo>
                    <a:pt x="236931" y="622526"/>
                  </a:lnTo>
                  <a:cubicBezTo>
                    <a:pt x="234363" y="621892"/>
                    <a:pt x="231794" y="621191"/>
                    <a:pt x="229225" y="620457"/>
                  </a:cubicBezTo>
                  <a:lnTo>
                    <a:pt x="225488" y="619356"/>
                  </a:lnTo>
                  <a:lnTo>
                    <a:pt x="222619" y="618455"/>
                  </a:lnTo>
                  <a:lnTo>
                    <a:pt x="220884" y="617888"/>
                  </a:lnTo>
                  <a:lnTo>
                    <a:pt x="218782" y="617254"/>
                  </a:lnTo>
                  <a:lnTo>
                    <a:pt x="217448" y="616787"/>
                  </a:lnTo>
                  <a:cubicBezTo>
                    <a:pt x="216547" y="616520"/>
                    <a:pt x="215613" y="616220"/>
                    <a:pt x="214712" y="615886"/>
                  </a:cubicBezTo>
                  <a:lnTo>
                    <a:pt x="213844" y="615586"/>
                  </a:lnTo>
                  <a:lnTo>
                    <a:pt x="210742" y="614518"/>
                  </a:lnTo>
                  <a:lnTo>
                    <a:pt x="210475" y="614518"/>
                  </a:lnTo>
                  <a:lnTo>
                    <a:pt x="207138" y="613251"/>
                  </a:lnTo>
                  <a:lnTo>
                    <a:pt x="203535" y="611916"/>
                  </a:lnTo>
                  <a:lnTo>
                    <a:pt x="199932" y="610515"/>
                  </a:lnTo>
                  <a:lnTo>
                    <a:pt x="197163" y="609414"/>
                  </a:lnTo>
                  <a:lnTo>
                    <a:pt x="194761" y="608413"/>
                  </a:lnTo>
                  <a:lnTo>
                    <a:pt x="191891" y="607212"/>
                  </a:lnTo>
                  <a:lnTo>
                    <a:pt x="188555" y="605844"/>
                  </a:lnTo>
                  <a:lnTo>
                    <a:pt x="185619" y="604676"/>
                  </a:lnTo>
                  <a:lnTo>
                    <a:pt x="182283" y="603142"/>
                  </a:lnTo>
                  <a:lnTo>
                    <a:pt x="181516" y="602808"/>
                  </a:lnTo>
                  <a:lnTo>
                    <a:pt x="178947" y="601574"/>
                  </a:lnTo>
                  <a:cubicBezTo>
                    <a:pt x="176278" y="600306"/>
                    <a:pt x="173609" y="598971"/>
                    <a:pt x="170973" y="597603"/>
                  </a:cubicBezTo>
                  <a:lnTo>
                    <a:pt x="168037" y="596069"/>
                  </a:lnTo>
                  <a:cubicBezTo>
                    <a:pt x="165835" y="594934"/>
                    <a:pt x="163700" y="593733"/>
                    <a:pt x="161598" y="592532"/>
                  </a:cubicBezTo>
                  <a:lnTo>
                    <a:pt x="159296" y="591231"/>
                  </a:lnTo>
                  <a:lnTo>
                    <a:pt x="157694" y="590330"/>
                  </a:lnTo>
                  <a:lnTo>
                    <a:pt x="155292" y="588929"/>
                  </a:lnTo>
                  <a:lnTo>
                    <a:pt x="152523" y="587261"/>
                  </a:lnTo>
                  <a:lnTo>
                    <a:pt x="150054" y="585760"/>
                  </a:lnTo>
                  <a:lnTo>
                    <a:pt x="149153" y="585192"/>
                  </a:lnTo>
                  <a:lnTo>
                    <a:pt x="146351" y="583424"/>
                  </a:lnTo>
                  <a:cubicBezTo>
                    <a:pt x="143749" y="581756"/>
                    <a:pt x="141180" y="580088"/>
                    <a:pt x="138644" y="578353"/>
                  </a:cubicBezTo>
                  <a:lnTo>
                    <a:pt x="135108" y="575951"/>
                  </a:lnTo>
                  <a:lnTo>
                    <a:pt x="132038" y="573782"/>
                  </a:lnTo>
                  <a:lnTo>
                    <a:pt x="130303" y="572514"/>
                  </a:lnTo>
                  <a:cubicBezTo>
                    <a:pt x="129369" y="571881"/>
                    <a:pt x="128535" y="571247"/>
                    <a:pt x="127668" y="570579"/>
                  </a:cubicBezTo>
                  <a:cubicBezTo>
                    <a:pt x="126800" y="569912"/>
                    <a:pt x="125833" y="569245"/>
                    <a:pt x="124965" y="568544"/>
                  </a:cubicBezTo>
                  <a:lnTo>
                    <a:pt x="124532" y="568244"/>
                  </a:lnTo>
                  <a:lnTo>
                    <a:pt x="121896" y="566209"/>
                  </a:lnTo>
                  <a:cubicBezTo>
                    <a:pt x="118326" y="563440"/>
                    <a:pt x="114823" y="560604"/>
                    <a:pt x="111386" y="557668"/>
                  </a:cubicBezTo>
                  <a:cubicBezTo>
                    <a:pt x="110386" y="556834"/>
                    <a:pt x="109351" y="555966"/>
                    <a:pt x="108384" y="555099"/>
                  </a:cubicBezTo>
                  <a:lnTo>
                    <a:pt x="107450" y="554265"/>
                  </a:lnTo>
                  <a:lnTo>
                    <a:pt x="105081" y="552196"/>
                  </a:lnTo>
                  <a:lnTo>
                    <a:pt x="104681" y="551829"/>
                  </a:lnTo>
                  <a:lnTo>
                    <a:pt x="101912" y="549327"/>
                  </a:lnTo>
                  <a:cubicBezTo>
                    <a:pt x="101805" y="549237"/>
                    <a:pt x="101701" y="549134"/>
                    <a:pt x="101611" y="549027"/>
                  </a:cubicBezTo>
                  <a:lnTo>
                    <a:pt x="99176" y="546558"/>
                  </a:lnTo>
                  <a:lnTo>
                    <a:pt x="96774" y="544256"/>
                  </a:lnTo>
                  <a:lnTo>
                    <a:pt x="95106" y="542655"/>
                  </a:lnTo>
                  <a:lnTo>
                    <a:pt x="92103" y="539685"/>
                  </a:lnTo>
                  <a:cubicBezTo>
                    <a:pt x="90301" y="537884"/>
                    <a:pt x="88533" y="536082"/>
                    <a:pt x="86798" y="534247"/>
                  </a:cubicBezTo>
                  <a:cubicBezTo>
                    <a:pt x="84529" y="531878"/>
                    <a:pt x="82294" y="529443"/>
                    <a:pt x="80125" y="527007"/>
                  </a:cubicBezTo>
                  <a:lnTo>
                    <a:pt x="77957" y="524572"/>
                  </a:lnTo>
                  <a:lnTo>
                    <a:pt x="77957" y="524572"/>
                  </a:lnTo>
                  <a:lnTo>
                    <a:pt x="75588" y="521836"/>
                  </a:lnTo>
                  <a:lnTo>
                    <a:pt x="70951" y="516331"/>
                  </a:lnTo>
                  <a:lnTo>
                    <a:pt x="69383" y="514396"/>
                  </a:lnTo>
                  <a:cubicBezTo>
                    <a:pt x="67814" y="512428"/>
                    <a:pt x="66213" y="510426"/>
                    <a:pt x="64678" y="508424"/>
                  </a:cubicBezTo>
                  <a:lnTo>
                    <a:pt x="63444" y="506789"/>
                  </a:lnTo>
                  <a:lnTo>
                    <a:pt x="61876" y="504721"/>
                  </a:lnTo>
                  <a:lnTo>
                    <a:pt x="59007" y="500751"/>
                  </a:lnTo>
                  <a:lnTo>
                    <a:pt x="56872" y="497748"/>
                  </a:lnTo>
                  <a:lnTo>
                    <a:pt x="54569" y="494412"/>
                  </a:lnTo>
                  <a:lnTo>
                    <a:pt x="54336" y="494045"/>
                  </a:lnTo>
                  <a:lnTo>
                    <a:pt x="52568" y="491442"/>
                  </a:lnTo>
                  <a:lnTo>
                    <a:pt x="49665" y="487039"/>
                  </a:lnTo>
                  <a:lnTo>
                    <a:pt x="47130" y="483035"/>
                  </a:lnTo>
                  <a:cubicBezTo>
                    <a:pt x="46296" y="481667"/>
                    <a:pt x="45528" y="480433"/>
                    <a:pt x="44761" y="479131"/>
                  </a:cubicBezTo>
                  <a:lnTo>
                    <a:pt x="44761" y="478965"/>
                  </a:lnTo>
                  <a:lnTo>
                    <a:pt x="44761" y="478965"/>
                  </a:lnTo>
                  <a:lnTo>
                    <a:pt x="44460" y="478464"/>
                  </a:lnTo>
                  <a:lnTo>
                    <a:pt x="42859" y="475695"/>
                  </a:lnTo>
                  <a:cubicBezTo>
                    <a:pt x="42325" y="474794"/>
                    <a:pt x="41758" y="473860"/>
                    <a:pt x="41224" y="472893"/>
                  </a:cubicBezTo>
                  <a:lnTo>
                    <a:pt x="39690" y="470157"/>
                  </a:lnTo>
                  <a:cubicBezTo>
                    <a:pt x="39223" y="469356"/>
                    <a:pt x="38822" y="468589"/>
                    <a:pt x="38389" y="467821"/>
                  </a:cubicBezTo>
                  <a:cubicBezTo>
                    <a:pt x="37955" y="467054"/>
                    <a:pt x="37321" y="465886"/>
                    <a:pt x="36820" y="464919"/>
                  </a:cubicBezTo>
                  <a:lnTo>
                    <a:pt x="35719" y="462850"/>
                  </a:lnTo>
                  <a:cubicBezTo>
                    <a:pt x="35219" y="461950"/>
                    <a:pt x="34752" y="461015"/>
                    <a:pt x="34251" y="460014"/>
                  </a:cubicBezTo>
                  <a:cubicBezTo>
                    <a:pt x="33751" y="459014"/>
                    <a:pt x="33351" y="458180"/>
                    <a:pt x="32884" y="457279"/>
                  </a:cubicBezTo>
                  <a:cubicBezTo>
                    <a:pt x="32149" y="455877"/>
                    <a:pt x="31482" y="454443"/>
                    <a:pt x="30782" y="453042"/>
                  </a:cubicBezTo>
                  <a:lnTo>
                    <a:pt x="29180" y="449705"/>
                  </a:lnTo>
                  <a:lnTo>
                    <a:pt x="27979" y="447070"/>
                  </a:lnTo>
                  <a:cubicBezTo>
                    <a:pt x="26244" y="443300"/>
                    <a:pt x="24643" y="439463"/>
                    <a:pt x="23008" y="435593"/>
                  </a:cubicBezTo>
                  <a:lnTo>
                    <a:pt x="21573" y="431990"/>
                  </a:lnTo>
                  <a:lnTo>
                    <a:pt x="18838" y="424783"/>
                  </a:lnTo>
                  <a:cubicBezTo>
                    <a:pt x="18371" y="423549"/>
                    <a:pt x="17904" y="422348"/>
                    <a:pt x="17503" y="421113"/>
                  </a:cubicBezTo>
                  <a:cubicBezTo>
                    <a:pt x="16035" y="416910"/>
                    <a:pt x="14667" y="412672"/>
                    <a:pt x="13333" y="408402"/>
                  </a:cubicBezTo>
                  <a:lnTo>
                    <a:pt x="12732" y="406300"/>
                  </a:lnTo>
                  <a:lnTo>
                    <a:pt x="11731" y="402964"/>
                  </a:lnTo>
                  <a:cubicBezTo>
                    <a:pt x="10697" y="399294"/>
                    <a:pt x="9696" y="395591"/>
                    <a:pt x="8795" y="391854"/>
                  </a:cubicBezTo>
                  <a:lnTo>
                    <a:pt x="8161" y="389218"/>
                  </a:lnTo>
                  <a:cubicBezTo>
                    <a:pt x="8161" y="388684"/>
                    <a:pt x="7895" y="388117"/>
                    <a:pt x="7761" y="387550"/>
                  </a:cubicBezTo>
                  <a:lnTo>
                    <a:pt x="7027" y="384381"/>
                  </a:lnTo>
                  <a:lnTo>
                    <a:pt x="6227" y="380611"/>
                  </a:lnTo>
                  <a:cubicBezTo>
                    <a:pt x="5693" y="378075"/>
                    <a:pt x="5192" y="375539"/>
                    <a:pt x="4759" y="373004"/>
                  </a:cubicBezTo>
                  <a:cubicBezTo>
                    <a:pt x="4525" y="371736"/>
                    <a:pt x="4291" y="370435"/>
                    <a:pt x="4091" y="369167"/>
                  </a:cubicBezTo>
                  <a:cubicBezTo>
                    <a:pt x="3891" y="367899"/>
                    <a:pt x="3658" y="366631"/>
                    <a:pt x="3457" y="365330"/>
                  </a:cubicBezTo>
                  <a:lnTo>
                    <a:pt x="3457" y="365330"/>
                  </a:lnTo>
                  <a:lnTo>
                    <a:pt x="3157" y="363328"/>
                  </a:lnTo>
                  <a:lnTo>
                    <a:pt x="3157" y="362995"/>
                  </a:lnTo>
                  <a:lnTo>
                    <a:pt x="2757" y="360226"/>
                  </a:lnTo>
                  <a:cubicBezTo>
                    <a:pt x="2757" y="358925"/>
                    <a:pt x="2390" y="357623"/>
                    <a:pt x="2223" y="356322"/>
                  </a:cubicBezTo>
                  <a:cubicBezTo>
                    <a:pt x="2240" y="356189"/>
                    <a:pt x="2240" y="356055"/>
                    <a:pt x="2223" y="355922"/>
                  </a:cubicBezTo>
                  <a:cubicBezTo>
                    <a:pt x="2223" y="354721"/>
                    <a:pt x="1923" y="353520"/>
                    <a:pt x="1789" y="352319"/>
                  </a:cubicBezTo>
                  <a:cubicBezTo>
                    <a:pt x="1656" y="351118"/>
                    <a:pt x="1489" y="349683"/>
                    <a:pt x="1355" y="348315"/>
                  </a:cubicBezTo>
                  <a:cubicBezTo>
                    <a:pt x="1222" y="346947"/>
                    <a:pt x="1089" y="345680"/>
                    <a:pt x="989" y="344345"/>
                  </a:cubicBezTo>
                  <a:cubicBezTo>
                    <a:pt x="888" y="343010"/>
                    <a:pt x="755" y="341676"/>
                    <a:pt x="655" y="340308"/>
                  </a:cubicBezTo>
                  <a:cubicBezTo>
                    <a:pt x="555" y="338940"/>
                    <a:pt x="655" y="338073"/>
                    <a:pt x="421" y="336972"/>
                  </a:cubicBezTo>
                  <a:cubicBezTo>
                    <a:pt x="188" y="333802"/>
                    <a:pt x="54" y="330633"/>
                    <a:pt x="-79" y="327430"/>
                  </a:cubicBezTo>
                  <a:cubicBezTo>
                    <a:pt x="-79" y="326629"/>
                    <a:pt x="-79" y="325862"/>
                    <a:pt x="-79" y="325061"/>
                  </a:cubicBezTo>
                  <a:lnTo>
                    <a:pt x="-79" y="323026"/>
                  </a:lnTo>
                  <a:cubicBezTo>
                    <a:pt x="-79" y="321958"/>
                    <a:pt x="-79" y="320857"/>
                    <a:pt x="-79" y="319690"/>
                  </a:cubicBezTo>
                  <a:lnTo>
                    <a:pt x="-79" y="315686"/>
                  </a:lnTo>
                  <a:cubicBezTo>
                    <a:pt x="-79" y="311783"/>
                    <a:pt x="-79" y="307913"/>
                    <a:pt x="154" y="304042"/>
                  </a:cubicBezTo>
                  <a:cubicBezTo>
                    <a:pt x="154" y="302908"/>
                    <a:pt x="154" y="301807"/>
                    <a:pt x="154" y="300706"/>
                  </a:cubicBezTo>
                  <a:cubicBezTo>
                    <a:pt x="154" y="299605"/>
                    <a:pt x="154" y="299172"/>
                    <a:pt x="154" y="298404"/>
                  </a:cubicBezTo>
                  <a:cubicBezTo>
                    <a:pt x="154" y="297637"/>
                    <a:pt x="154" y="296502"/>
                    <a:pt x="321" y="295535"/>
                  </a:cubicBezTo>
                  <a:lnTo>
                    <a:pt x="321" y="294968"/>
                  </a:lnTo>
                  <a:cubicBezTo>
                    <a:pt x="321" y="293767"/>
                    <a:pt x="321" y="292599"/>
                    <a:pt x="588" y="291398"/>
                  </a:cubicBezTo>
                  <a:lnTo>
                    <a:pt x="588" y="291198"/>
                  </a:lnTo>
                  <a:lnTo>
                    <a:pt x="888" y="287595"/>
                  </a:lnTo>
                  <a:cubicBezTo>
                    <a:pt x="872" y="287394"/>
                    <a:pt x="872" y="287194"/>
                    <a:pt x="888" y="286994"/>
                  </a:cubicBezTo>
                  <a:cubicBezTo>
                    <a:pt x="888" y="285926"/>
                    <a:pt x="1055" y="284859"/>
                    <a:pt x="1189" y="283825"/>
                  </a:cubicBezTo>
                  <a:cubicBezTo>
                    <a:pt x="1322" y="282790"/>
                    <a:pt x="1422" y="281489"/>
                    <a:pt x="1556" y="280488"/>
                  </a:cubicBezTo>
                  <a:cubicBezTo>
                    <a:pt x="1556" y="279854"/>
                    <a:pt x="1556" y="279220"/>
                    <a:pt x="1756" y="278653"/>
                  </a:cubicBezTo>
                  <a:lnTo>
                    <a:pt x="2056" y="276218"/>
                  </a:lnTo>
                  <a:cubicBezTo>
                    <a:pt x="2056" y="275817"/>
                    <a:pt x="2056" y="275450"/>
                    <a:pt x="2056" y="275050"/>
                  </a:cubicBezTo>
                  <a:cubicBezTo>
                    <a:pt x="2056" y="273882"/>
                    <a:pt x="2356" y="272748"/>
                    <a:pt x="2523" y="271714"/>
                  </a:cubicBezTo>
                  <a:cubicBezTo>
                    <a:pt x="2690" y="270680"/>
                    <a:pt x="2890" y="269078"/>
                    <a:pt x="3090" y="267777"/>
                  </a:cubicBezTo>
                  <a:cubicBezTo>
                    <a:pt x="3291" y="266476"/>
                    <a:pt x="3457" y="265375"/>
                    <a:pt x="3658" y="264207"/>
                  </a:cubicBezTo>
                  <a:cubicBezTo>
                    <a:pt x="3628" y="263974"/>
                    <a:pt x="3628" y="263740"/>
                    <a:pt x="3658" y="263506"/>
                  </a:cubicBezTo>
                  <a:cubicBezTo>
                    <a:pt x="3658" y="262739"/>
                    <a:pt x="3891" y="261972"/>
                    <a:pt x="4058" y="261238"/>
                  </a:cubicBezTo>
                  <a:cubicBezTo>
                    <a:pt x="4225" y="260504"/>
                    <a:pt x="4258" y="259903"/>
                    <a:pt x="4392" y="259269"/>
                  </a:cubicBezTo>
                  <a:lnTo>
                    <a:pt x="4592" y="258202"/>
                  </a:lnTo>
                  <a:cubicBezTo>
                    <a:pt x="4592" y="257201"/>
                    <a:pt x="4959" y="256200"/>
                    <a:pt x="5159" y="255166"/>
                  </a:cubicBezTo>
                  <a:cubicBezTo>
                    <a:pt x="5359" y="254131"/>
                    <a:pt x="5626" y="252730"/>
                    <a:pt x="5893" y="251496"/>
                  </a:cubicBezTo>
                  <a:cubicBezTo>
                    <a:pt x="6360" y="249160"/>
                    <a:pt x="6894" y="246825"/>
                    <a:pt x="7428" y="244490"/>
                  </a:cubicBezTo>
                  <a:lnTo>
                    <a:pt x="7928" y="242321"/>
                  </a:lnTo>
                  <a:cubicBezTo>
                    <a:pt x="8629" y="239318"/>
                    <a:pt x="9396" y="236316"/>
                    <a:pt x="10230" y="233346"/>
                  </a:cubicBezTo>
                  <a:cubicBezTo>
                    <a:pt x="10697" y="231545"/>
                    <a:pt x="11198" y="229776"/>
                    <a:pt x="11698" y="228008"/>
                  </a:cubicBezTo>
                  <a:cubicBezTo>
                    <a:pt x="11931" y="227208"/>
                    <a:pt x="12165" y="226407"/>
                    <a:pt x="12432" y="225573"/>
                  </a:cubicBezTo>
                  <a:cubicBezTo>
                    <a:pt x="12699" y="224739"/>
                    <a:pt x="13066" y="223471"/>
                    <a:pt x="13333" y="222437"/>
                  </a:cubicBezTo>
                  <a:cubicBezTo>
                    <a:pt x="13600" y="221402"/>
                    <a:pt x="13733" y="221169"/>
                    <a:pt x="13933" y="220602"/>
                  </a:cubicBezTo>
                  <a:cubicBezTo>
                    <a:pt x="14134" y="220035"/>
                    <a:pt x="14401" y="219134"/>
                    <a:pt x="14634" y="218400"/>
                  </a:cubicBezTo>
                  <a:lnTo>
                    <a:pt x="15635" y="215364"/>
                  </a:lnTo>
                  <a:cubicBezTo>
                    <a:pt x="15968" y="214363"/>
                    <a:pt x="16335" y="213228"/>
                    <a:pt x="16736" y="212027"/>
                  </a:cubicBezTo>
                  <a:lnTo>
                    <a:pt x="16736" y="212027"/>
                  </a:lnTo>
                  <a:cubicBezTo>
                    <a:pt x="17070" y="211060"/>
                    <a:pt x="17403" y="210059"/>
                    <a:pt x="17770" y="209058"/>
                  </a:cubicBezTo>
                  <a:cubicBezTo>
                    <a:pt x="18137" y="208057"/>
                    <a:pt x="18437" y="207190"/>
                    <a:pt x="18804" y="206256"/>
                  </a:cubicBezTo>
                  <a:lnTo>
                    <a:pt x="19505" y="204354"/>
                  </a:lnTo>
                  <a:lnTo>
                    <a:pt x="20406" y="201985"/>
                  </a:lnTo>
                  <a:lnTo>
                    <a:pt x="20639" y="201418"/>
                  </a:lnTo>
                  <a:cubicBezTo>
                    <a:pt x="21040" y="200384"/>
                    <a:pt x="21440" y="199383"/>
                    <a:pt x="21874" y="198349"/>
                  </a:cubicBezTo>
                  <a:lnTo>
                    <a:pt x="21874" y="198349"/>
                  </a:lnTo>
                  <a:cubicBezTo>
                    <a:pt x="21874" y="198349"/>
                    <a:pt x="21874" y="198349"/>
                    <a:pt x="21874" y="198349"/>
                  </a:cubicBezTo>
                  <a:cubicBezTo>
                    <a:pt x="22207" y="197548"/>
                    <a:pt x="22508" y="196781"/>
                    <a:pt x="22808" y="195980"/>
                  </a:cubicBezTo>
                  <a:cubicBezTo>
                    <a:pt x="23108" y="195179"/>
                    <a:pt x="23475" y="194345"/>
                    <a:pt x="23842" y="193511"/>
                  </a:cubicBezTo>
                  <a:cubicBezTo>
                    <a:pt x="24209" y="192677"/>
                    <a:pt x="24509" y="191910"/>
                    <a:pt x="24876" y="191109"/>
                  </a:cubicBezTo>
                  <a:lnTo>
                    <a:pt x="24876" y="191109"/>
                  </a:lnTo>
                  <a:cubicBezTo>
                    <a:pt x="25177" y="190375"/>
                    <a:pt x="25510" y="189641"/>
                    <a:pt x="25777" y="188940"/>
                  </a:cubicBezTo>
                  <a:lnTo>
                    <a:pt x="25777" y="188707"/>
                  </a:lnTo>
                  <a:cubicBezTo>
                    <a:pt x="26478" y="187072"/>
                    <a:pt x="27212" y="185370"/>
                    <a:pt x="27979" y="183869"/>
                  </a:cubicBezTo>
                  <a:cubicBezTo>
                    <a:pt x="28279" y="183135"/>
                    <a:pt x="28646" y="182401"/>
                    <a:pt x="28980" y="181667"/>
                  </a:cubicBezTo>
                  <a:lnTo>
                    <a:pt x="29714" y="180166"/>
                  </a:lnTo>
                  <a:cubicBezTo>
                    <a:pt x="30181" y="179165"/>
                    <a:pt x="30615" y="178164"/>
                    <a:pt x="31149" y="177196"/>
                  </a:cubicBezTo>
                  <a:cubicBezTo>
                    <a:pt x="31132" y="177086"/>
                    <a:pt x="31132" y="176973"/>
                    <a:pt x="31149" y="176863"/>
                  </a:cubicBezTo>
                  <a:cubicBezTo>
                    <a:pt x="31516" y="176062"/>
                    <a:pt x="31916" y="175228"/>
                    <a:pt x="32316" y="174461"/>
                  </a:cubicBezTo>
                  <a:lnTo>
                    <a:pt x="33484" y="172159"/>
                  </a:lnTo>
                  <a:cubicBezTo>
                    <a:pt x="35219" y="168822"/>
                    <a:pt x="37021" y="165486"/>
                    <a:pt x="38922" y="162150"/>
                  </a:cubicBezTo>
                  <a:cubicBezTo>
                    <a:pt x="39289" y="161482"/>
                    <a:pt x="39656" y="160782"/>
                    <a:pt x="40057" y="160115"/>
                  </a:cubicBezTo>
                  <a:cubicBezTo>
                    <a:pt x="41658" y="157279"/>
                    <a:pt x="43393" y="154443"/>
                    <a:pt x="45061" y="151640"/>
                  </a:cubicBezTo>
                  <a:lnTo>
                    <a:pt x="46129" y="149872"/>
                  </a:lnTo>
                  <a:cubicBezTo>
                    <a:pt x="46629" y="149071"/>
                    <a:pt x="47096" y="148304"/>
                    <a:pt x="47630" y="147503"/>
                  </a:cubicBezTo>
                  <a:lnTo>
                    <a:pt x="47964" y="146970"/>
                  </a:lnTo>
                  <a:cubicBezTo>
                    <a:pt x="48564" y="146069"/>
                    <a:pt x="49165" y="145068"/>
                    <a:pt x="49799" y="144134"/>
                  </a:cubicBezTo>
                  <a:lnTo>
                    <a:pt x="50366" y="143200"/>
                  </a:lnTo>
                  <a:cubicBezTo>
                    <a:pt x="50900" y="142365"/>
                    <a:pt x="51467" y="141531"/>
                    <a:pt x="52034" y="140697"/>
                  </a:cubicBezTo>
                  <a:cubicBezTo>
                    <a:pt x="52237" y="140407"/>
                    <a:pt x="52427" y="140107"/>
                    <a:pt x="52601" y="139797"/>
                  </a:cubicBezTo>
                  <a:lnTo>
                    <a:pt x="54903" y="136460"/>
                  </a:lnTo>
                  <a:cubicBezTo>
                    <a:pt x="56538" y="134125"/>
                    <a:pt x="58239" y="131823"/>
                    <a:pt x="59874" y="129521"/>
                  </a:cubicBezTo>
                  <a:lnTo>
                    <a:pt x="59874" y="129521"/>
                  </a:lnTo>
                  <a:cubicBezTo>
                    <a:pt x="61976" y="126618"/>
                    <a:pt x="64145" y="123782"/>
                    <a:pt x="66346" y="120980"/>
                  </a:cubicBezTo>
                  <a:cubicBezTo>
                    <a:pt x="67147" y="119936"/>
                    <a:pt x="67948" y="118935"/>
                    <a:pt x="68749" y="117977"/>
                  </a:cubicBezTo>
                  <a:cubicBezTo>
                    <a:pt x="70183" y="116142"/>
                    <a:pt x="71651" y="114341"/>
                    <a:pt x="73153" y="112606"/>
                  </a:cubicBezTo>
                  <a:lnTo>
                    <a:pt x="75488" y="109837"/>
                  </a:lnTo>
                  <a:lnTo>
                    <a:pt x="77523" y="107501"/>
                  </a:lnTo>
                  <a:lnTo>
                    <a:pt x="78057" y="106901"/>
                  </a:lnTo>
                  <a:lnTo>
                    <a:pt x="79992" y="104732"/>
                  </a:lnTo>
                  <a:lnTo>
                    <a:pt x="82895" y="101396"/>
                  </a:lnTo>
                  <a:lnTo>
                    <a:pt x="85130" y="99027"/>
                  </a:lnTo>
                  <a:cubicBezTo>
                    <a:pt x="85864" y="98226"/>
                    <a:pt x="86598" y="97459"/>
                    <a:pt x="87365" y="96692"/>
                  </a:cubicBezTo>
                  <a:lnTo>
                    <a:pt x="87866" y="96158"/>
                  </a:lnTo>
                  <a:cubicBezTo>
                    <a:pt x="88466" y="95557"/>
                    <a:pt x="89100" y="94890"/>
                    <a:pt x="89701" y="94223"/>
                  </a:cubicBezTo>
                  <a:lnTo>
                    <a:pt x="90635" y="93322"/>
                  </a:lnTo>
                  <a:lnTo>
                    <a:pt x="92403" y="91520"/>
                  </a:lnTo>
                  <a:lnTo>
                    <a:pt x="92803" y="91153"/>
                  </a:lnTo>
                  <a:cubicBezTo>
                    <a:pt x="93571" y="90353"/>
                    <a:pt x="94371" y="89585"/>
                    <a:pt x="95172" y="88818"/>
                  </a:cubicBezTo>
                  <a:lnTo>
                    <a:pt x="97674" y="86416"/>
                  </a:lnTo>
                  <a:lnTo>
                    <a:pt x="97975" y="86149"/>
                  </a:lnTo>
                  <a:lnTo>
                    <a:pt x="100277" y="83947"/>
                  </a:lnTo>
                  <a:lnTo>
                    <a:pt x="102512" y="81912"/>
                  </a:lnTo>
                  <a:lnTo>
                    <a:pt x="104781" y="79877"/>
                  </a:lnTo>
                  <a:cubicBezTo>
                    <a:pt x="111453" y="74005"/>
                    <a:pt x="118269" y="68443"/>
                    <a:pt x="125232" y="63195"/>
                  </a:cubicBezTo>
                  <a:lnTo>
                    <a:pt x="128135" y="61026"/>
                  </a:lnTo>
                  <a:lnTo>
                    <a:pt x="131037" y="58925"/>
                  </a:lnTo>
                  <a:lnTo>
                    <a:pt x="133873" y="56923"/>
                  </a:lnTo>
                  <a:cubicBezTo>
                    <a:pt x="136075" y="55355"/>
                    <a:pt x="138310" y="53853"/>
                    <a:pt x="140546" y="52385"/>
                  </a:cubicBezTo>
                  <a:lnTo>
                    <a:pt x="142948" y="50784"/>
                  </a:lnTo>
                  <a:lnTo>
                    <a:pt x="145917" y="48882"/>
                  </a:lnTo>
                  <a:lnTo>
                    <a:pt x="146117" y="48882"/>
                  </a:lnTo>
                  <a:lnTo>
                    <a:pt x="149053" y="47047"/>
                  </a:lnTo>
                  <a:lnTo>
                    <a:pt x="152156" y="45179"/>
                  </a:lnTo>
                  <a:lnTo>
                    <a:pt x="152156" y="45179"/>
                  </a:lnTo>
                  <a:cubicBezTo>
                    <a:pt x="153791" y="44178"/>
                    <a:pt x="155492" y="43177"/>
                    <a:pt x="157094" y="42243"/>
                  </a:cubicBezTo>
                  <a:lnTo>
                    <a:pt x="158562" y="41409"/>
                  </a:lnTo>
                  <a:lnTo>
                    <a:pt x="161097" y="39974"/>
                  </a:lnTo>
                  <a:lnTo>
                    <a:pt x="161665" y="39641"/>
                  </a:lnTo>
                  <a:cubicBezTo>
                    <a:pt x="190640" y="23500"/>
                    <a:pt x="221988" y="12046"/>
                    <a:pt x="254547" y="5711"/>
                  </a:cubicBezTo>
                  <a:lnTo>
                    <a:pt x="255948" y="5444"/>
                  </a:lnTo>
                  <a:lnTo>
                    <a:pt x="258884" y="4877"/>
                  </a:lnTo>
                  <a:lnTo>
                    <a:pt x="260219" y="4643"/>
                  </a:lnTo>
                  <a:lnTo>
                    <a:pt x="263188" y="4143"/>
                  </a:lnTo>
                  <a:lnTo>
                    <a:pt x="265423" y="3776"/>
                  </a:lnTo>
                  <a:cubicBezTo>
                    <a:pt x="298186" y="-1342"/>
                    <a:pt x="331549" y="-1342"/>
                    <a:pt x="364311" y="3776"/>
                  </a:cubicBezTo>
                  <a:lnTo>
                    <a:pt x="370016" y="4710"/>
                  </a:lnTo>
                  <a:lnTo>
                    <a:pt x="370283" y="4710"/>
                  </a:lnTo>
                  <a:lnTo>
                    <a:pt x="372118" y="5043"/>
                  </a:lnTo>
                  <a:lnTo>
                    <a:pt x="375188" y="5611"/>
                  </a:lnTo>
                  <a:lnTo>
                    <a:pt x="372552" y="19123"/>
                  </a:lnTo>
                  <a:lnTo>
                    <a:pt x="370050" y="32668"/>
                  </a:lnTo>
                  <a:lnTo>
                    <a:pt x="367447" y="46180"/>
                  </a:lnTo>
                  <a:lnTo>
                    <a:pt x="370483" y="46780"/>
                  </a:lnTo>
                  <a:lnTo>
                    <a:pt x="373820" y="47481"/>
                  </a:lnTo>
                  <a:lnTo>
                    <a:pt x="378224" y="48449"/>
                  </a:lnTo>
                  <a:lnTo>
                    <a:pt x="381560" y="49283"/>
                  </a:lnTo>
                  <a:lnTo>
                    <a:pt x="381960" y="49283"/>
                  </a:lnTo>
                  <a:lnTo>
                    <a:pt x="386097" y="49450"/>
                  </a:lnTo>
                  <a:lnTo>
                    <a:pt x="387465" y="49817"/>
                  </a:lnTo>
                  <a:cubicBezTo>
                    <a:pt x="388499" y="50050"/>
                    <a:pt x="389500" y="50350"/>
                    <a:pt x="390535" y="50651"/>
                  </a:cubicBezTo>
                  <a:lnTo>
                    <a:pt x="393337" y="51451"/>
                  </a:lnTo>
                  <a:lnTo>
                    <a:pt x="395272" y="52018"/>
                  </a:lnTo>
                  <a:lnTo>
                    <a:pt x="397040" y="52552"/>
                  </a:lnTo>
                  <a:lnTo>
                    <a:pt x="399609" y="53353"/>
                  </a:lnTo>
                  <a:cubicBezTo>
                    <a:pt x="403146" y="54487"/>
                    <a:pt x="406649" y="55688"/>
                    <a:pt x="410119" y="56956"/>
                  </a:cubicBezTo>
                  <a:lnTo>
                    <a:pt x="412854" y="57957"/>
                  </a:lnTo>
                  <a:lnTo>
                    <a:pt x="415290" y="58891"/>
                  </a:lnTo>
                  <a:lnTo>
                    <a:pt x="417425" y="59725"/>
                  </a:lnTo>
                  <a:lnTo>
                    <a:pt x="421162" y="61227"/>
                  </a:lnTo>
                  <a:lnTo>
                    <a:pt x="424832" y="62795"/>
                  </a:lnTo>
                  <a:lnTo>
                    <a:pt x="431171" y="65631"/>
                  </a:lnTo>
                  <a:lnTo>
                    <a:pt x="434507" y="67232"/>
                  </a:lnTo>
                  <a:lnTo>
                    <a:pt x="438110" y="69000"/>
                  </a:lnTo>
                  <a:cubicBezTo>
                    <a:pt x="439311" y="69601"/>
                    <a:pt x="440512" y="70201"/>
                    <a:pt x="441680" y="70835"/>
                  </a:cubicBezTo>
                  <a:cubicBezTo>
                    <a:pt x="442848" y="71469"/>
                    <a:pt x="443815" y="71903"/>
                    <a:pt x="445016" y="72470"/>
                  </a:cubicBezTo>
                  <a:lnTo>
                    <a:pt x="448920" y="74605"/>
                  </a:lnTo>
                  <a:lnTo>
                    <a:pt x="455592" y="62561"/>
                  </a:lnTo>
                  <a:lnTo>
                    <a:pt x="462265" y="50517"/>
                  </a:lnTo>
                  <a:lnTo>
                    <a:pt x="468938" y="38473"/>
                  </a:lnTo>
                  <a:lnTo>
                    <a:pt x="473975" y="41309"/>
                  </a:lnTo>
                  <a:cubicBezTo>
                    <a:pt x="475477" y="42243"/>
                    <a:pt x="477011" y="43077"/>
                    <a:pt x="478513" y="43978"/>
                  </a:cubicBezTo>
                  <a:lnTo>
                    <a:pt x="471406" y="55788"/>
                  </a:lnTo>
                  <a:lnTo>
                    <a:pt x="464367" y="67566"/>
                  </a:lnTo>
                  <a:lnTo>
                    <a:pt x="457160" y="79476"/>
                  </a:lnTo>
                  <a:cubicBezTo>
                    <a:pt x="481959" y="94293"/>
                    <a:pt x="504272" y="112913"/>
                    <a:pt x="523286" y="134659"/>
                  </a:cubicBezTo>
                  <a:lnTo>
                    <a:pt x="533662" y="125617"/>
                  </a:lnTo>
                  <a:lnTo>
                    <a:pt x="544038" y="116609"/>
                  </a:lnTo>
                  <a:lnTo>
                    <a:pt x="554414" y="107568"/>
                  </a:lnTo>
                  <a:lnTo>
                    <a:pt x="555915" y="109269"/>
                  </a:lnTo>
                  <a:cubicBezTo>
                    <a:pt x="556682" y="110170"/>
                    <a:pt x="557416" y="111104"/>
                    <a:pt x="558184" y="111938"/>
                  </a:cubicBezTo>
                  <a:cubicBezTo>
                    <a:pt x="559318" y="113306"/>
                    <a:pt x="560452" y="114641"/>
                    <a:pt x="561520" y="116009"/>
                  </a:cubicBezTo>
                  <a:lnTo>
                    <a:pt x="550777" y="124683"/>
                  </a:lnTo>
                  <a:lnTo>
                    <a:pt x="540067" y="133324"/>
                  </a:lnTo>
                  <a:lnTo>
                    <a:pt x="529391" y="141998"/>
                  </a:lnTo>
                  <a:cubicBezTo>
                    <a:pt x="547684" y="164392"/>
                    <a:pt x="562321" y="189534"/>
                    <a:pt x="572763" y="216498"/>
                  </a:cubicBezTo>
                  <a:lnTo>
                    <a:pt x="585608" y="211560"/>
                  </a:lnTo>
                  <a:lnTo>
                    <a:pt x="598453" y="206623"/>
                  </a:lnTo>
                  <a:lnTo>
                    <a:pt x="611297" y="201685"/>
                  </a:lnTo>
                  <a:lnTo>
                    <a:pt x="612198" y="203987"/>
                  </a:lnTo>
                  <a:cubicBezTo>
                    <a:pt x="612599" y="205021"/>
                    <a:pt x="612999" y="206055"/>
                    <a:pt x="613366" y="207123"/>
                  </a:cubicBezTo>
                  <a:cubicBezTo>
                    <a:pt x="613966" y="208758"/>
                    <a:pt x="614567" y="210459"/>
                    <a:pt x="615134" y="212061"/>
                  </a:cubicBezTo>
                  <a:cubicBezTo>
                    <a:pt x="626000" y="243485"/>
                    <a:pt x="631822" y="276435"/>
                    <a:pt x="632383" y="309681"/>
                  </a:cubicBezTo>
                  <a:cubicBezTo>
                    <a:pt x="632383" y="310548"/>
                    <a:pt x="632383" y="311416"/>
                    <a:pt x="632383" y="312283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Brīvforma: forma 422">
              <a:extLst>
                <a:ext uri="{FF2B5EF4-FFF2-40B4-BE49-F238E27FC236}">
                  <a16:creationId xmlns:a16="http://schemas.microsoft.com/office/drawing/2014/main" id="{93592D83-0A11-FBA3-5332-BC7AFB676A6C}"/>
                </a:ext>
              </a:extLst>
            </p:cNvPr>
            <p:cNvSpPr/>
            <p:nvPr/>
          </p:nvSpPr>
          <p:spPr>
            <a:xfrm>
              <a:off x="4255582" y="5137234"/>
              <a:ext cx="605354" cy="603501"/>
            </a:xfrm>
            <a:custGeom>
              <a:avLst/>
              <a:gdLst>
                <a:gd name="connsiteX0" fmla="*/ 605192 w 605354"/>
                <a:gd name="connsiteY0" fmla="*/ 301370 h 603501"/>
                <a:gd name="connsiteX1" fmla="*/ 605192 w 605354"/>
                <a:gd name="connsiteY1" fmla="*/ 306441 h 603501"/>
                <a:gd name="connsiteX2" fmla="*/ 588911 w 605354"/>
                <a:gd name="connsiteY2" fmla="*/ 399858 h 603501"/>
                <a:gd name="connsiteX3" fmla="*/ 587076 w 605354"/>
                <a:gd name="connsiteY3" fmla="*/ 405096 h 603501"/>
                <a:gd name="connsiteX4" fmla="*/ 586742 w 605354"/>
                <a:gd name="connsiteY4" fmla="*/ 405996 h 603501"/>
                <a:gd name="connsiteX5" fmla="*/ 585608 w 605354"/>
                <a:gd name="connsiteY5" fmla="*/ 409099 h 603501"/>
                <a:gd name="connsiteX6" fmla="*/ 585308 w 605354"/>
                <a:gd name="connsiteY6" fmla="*/ 409800 h 603501"/>
                <a:gd name="connsiteX7" fmla="*/ 584974 w 605354"/>
                <a:gd name="connsiteY7" fmla="*/ 410667 h 603501"/>
                <a:gd name="connsiteX8" fmla="*/ 584073 w 605354"/>
                <a:gd name="connsiteY8" fmla="*/ 413136 h 603501"/>
                <a:gd name="connsiteX9" fmla="*/ 582739 w 605354"/>
                <a:gd name="connsiteY9" fmla="*/ 416472 h 603501"/>
                <a:gd name="connsiteX10" fmla="*/ 575532 w 605354"/>
                <a:gd name="connsiteY10" fmla="*/ 432654 h 603501"/>
                <a:gd name="connsiteX11" fmla="*/ 573998 w 605354"/>
                <a:gd name="connsiteY11" fmla="*/ 435823 h 603501"/>
                <a:gd name="connsiteX12" fmla="*/ 572396 w 605354"/>
                <a:gd name="connsiteY12" fmla="*/ 438992 h 603501"/>
                <a:gd name="connsiteX13" fmla="*/ 571262 w 605354"/>
                <a:gd name="connsiteY13" fmla="*/ 441194 h 603501"/>
                <a:gd name="connsiteX14" fmla="*/ 566724 w 605354"/>
                <a:gd name="connsiteY14" fmla="*/ 449569 h 603501"/>
                <a:gd name="connsiteX15" fmla="*/ 565256 w 605354"/>
                <a:gd name="connsiteY15" fmla="*/ 452204 h 603501"/>
                <a:gd name="connsiteX16" fmla="*/ 565256 w 605354"/>
                <a:gd name="connsiteY16" fmla="*/ 452471 h 603501"/>
                <a:gd name="connsiteX17" fmla="*/ 563755 w 605354"/>
                <a:gd name="connsiteY17" fmla="*/ 455073 h 603501"/>
                <a:gd name="connsiteX18" fmla="*/ 561453 w 605354"/>
                <a:gd name="connsiteY18" fmla="*/ 458877 h 603501"/>
                <a:gd name="connsiteX19" fmla="*/ 559718 w 605354"/>
                <a:gd name="connsiteY19" fmla="*/ 461679 h 603501"/>
                <a:gd name="connsiteX20" fmla="*/ 558184 w 605354"/>
                <a:gd name="connsiteY20" fmla="*/ 464115 h 603501"/>
                <a:gd name="connsiteX21" fmla="*/ 557183 w 605354"/>
                <a:gd name="connsiteY21" fmla="*/ 465649 h 603501"/>
                <a:gd name="connsiteX22" fmla="*/ 555782 w 605354"/>
                <a:gd name="connsiteY22" fmla="*/ 467851 h 603501"/>
                <a:gd name="connsiteX23" fmla="*/ 554013 w 605354"/>
                <a:gd name="connsiteY23" fmla="*/ 470487 h 603501"/>
                <a:gd name="connsiteX24" fmla="*/ 553513 w 605354"/>
                <a:gd name="connsiteY24" fmla="*/ 471221 h 603501"/>
                <a:gd name="connsiteX25" fmla="*/ 551678 w 605354"/>
                <a:gd name="connsiteY25" fmla="*/ 473857 h 603501"/>
                <a:gd name="connsiteX26" fmla="*/ 549609 w 605354"/>
                <a:gd name="connsiteY26" fmla="*/ 476826 h 603501"/>
                <a:gd name="connsiteX27" fmla="*/ 549609 w 605354"/>
                <a:gd name="connsiteY27" fmla="*/ 476826 h 603501"/>
                <a:gd name="connsiteX28" fmla="*/ 547774 w 605354"/>
                <a:gd name="connsiteY28" fmla="*/ 479328 h 603501"/>
                <a:gd name="connsiteX29" fmla="*/ 545105 w 605354"/>
                <a:gd name="connsiteY29" fmla="*/ 482998 h 603501"/>
                <a:gd name="connsiteX30" fmla="*/ 543103 w 605354"/>
                <a:gd name="connsiteY30" fmla="*/ 485634 h 603501"/>
                <a:gd name="connsiteX31" fmla="*/ 541035 w 605354"/>
                <a:gd name="connsiteY31" fmla="*/ 488270 h 603501"/>
                <a:gd name="connsiteX32" fmla="*/ 538599 w 605354"/>
                <a:gd name="connsiteY32" fmla="*/ 491339 h 603501"/>
                <a:gd name="connsiteX33" fmla="*/ 536331 w 605354"/>
                <a:gd name="connsiteY33" fmla="*/ 494175 h 603501"/>
                <a:gd name="connsiteX34" fmla="*/ 534362 w 605354"/>
                <a:gd name="connsiteY34" fmla="*/ 496510 h 603501"/>
                <a:gd name="connsiteX35" fmla="*/ 531627 w 605354"/>
                <a:gd name="connsiteY35" fmla="*/ 499847 h 603501"/>
                <a:gd name="connsiteX36" fmla="*/ 526789 w 605354"/>
                <a:gd name="connsiteY36" fmla="*/ 505285 h 603501"/>
                <a:gd name="connsiteX37" fmla="*/ 523920 w 605354"/>
                <a:gd name="connsiteY37" fmla="*/ 508387 h 603501"/>
                <a:gd name="connsiteX38" fmla="*/ 521851 w 605354"/>
                <a:gd name="connsiteY38" fmla="*/ 510589 h 603501"/>
                <a:gd name="connsiteX39" fmla="*/ 519316 w 605354"/>
                <a:gd name="connsiteY39" fmla="*/ 513225 h 603501"/>
                <a:gd name="connsiteX40" fmla="*/ 516780 w 605354"/>
                <a:gd name="connsiteY40" fmla="*/ 515794 h 603501"/>
                <a:gd name="connsiteX41" fmla="*/ 514178 w 605354"/>
                <a:gd name="connsiteY41" fmla="*/ 518363 h 603501"/>
                <a:gd name="connsiteX42" fmla="*/ 511576 w 605354"/>
                <a:gd name="connsiteY42" fmla="*/ 520865 h 603501"/>
                <a:gd name="connsiteX43" fmla="*/ 506071 w 605354"/>
                <a:gd name="connsiteY43" fmla="*/ 526036 h 603501"/>
                <a:gd name="connsiteX44" fmla="*/ 503568 w 605354"/>
                <a:gd name="connsiteY44" fmla="*/ 528238 h 603501"/>
                <a:gd name="connsiteX45" fmla="*/ 500799 w 605354"/>
                <a:gd name="connsiteY45" fmla="*/ 530641 h 603501"/>
                <a:gd name="connsiteX46" fmla="*/ 498464 w 605354"/>
                <a:gd name="connsiteY46" fmla="*/ 532676 h 603501"/>
                <a:gd name="connsiteX47" fmla="*/ 497596 w 605354"/>
                <a:gd name="connsiteY47" fmla="*/ 533410 h 603501"/>
                <a:gd name="connsiteX48" fmla="*/ 495261 w 605354"/>
                <a:gd name="connsiteY48" fmla="*/ 535345 h 603501"/>
                <a:gd name="connsiteX49" fmla="*/ 492458 w 605354"/>
                <a:gd name="connsiteY49" fmla="*/ 537647 h 603501"/>
                <a:gd name="connsiteX50" fmla="*/ 489589 w 605354"/>
                <a:gd name="connsiteY50" fmla="*/ 539916 h 603501"/>
                <a:gd name="connsiteX51" fmla="*/ 486853 w 605354"/>
                <a:gd name="connsiteY51" fmla="*/ 542017 h 603501"/>
                <a:gd name="connsiteX52" fmla="*/ 484952 w 605354"/>
                <a:gd name="connsiteY52" fmla="*/ 543452 h 603501"/>
                <a:gd name="connsiteX53" fmla="*/ 483117 w 605354"/>
                <a:gd name="connsiteY53" fmla="*/ 544853 h 603501"/>
                <a:gd name="connsiteX54" fmla="*/ 480815 w 605354"/>
                <a:gd name="connsiteY54" fmla="*/ 546555 h 603501"/>
                <a:gd name="connsiteX55" fmla="*/ 478279 w 605354"/>
                <a:gd name="connsiteY55" fmla="*/ 548390 h 603501"/>
                <a:gd name="connsiteX56" fmla="*/ 477745 w 605354"/>
                <a:gd name="connsiteY56" fmla="*/ 548757 h 603501"/>
                <a:gd name="connsiteX57" fmla="*/ 475543 w 605354"/>
                <a:gd name="connsiteY57" fmla="*/ 550291 h 603501"/>
                <a:gd name="connsiteX58" fmla="*/ 473442 w 605354"/>
                <a:gd name="connsiteY58" fmla="*/ 551759 h 603501"/>
                <a:gd name="connsiteX59" fmla="*/ 471406 w 605354"/>
                <a:gd name="connsiteY59" fmla="*/ 553127 h 603501"/>
                <a:gd name="connsiteX60" fmla="*/ 462766 w 605354"/>
                <a:gd name="connsiteY60" fmla="*/ 558732 h 603501"/>
                <a:gd name="connsiteX61" fmla="*/ 460397 w 605354"/>
                <a:gd name="connsiteY61" fmla="*/ 560200 h 603501"/>
                <a:gd name="connsiteX62" fmla="*/ 441080 w 605354"/>
                <a:gd name="connsiteY62" fmla="*/ 571043 h 603501"/>
                <a:gd name="connsiteX63" fmla="*/ 437943 w 605354"/>
                <a:gd name="connsiteY63" fmla="*/ 572645 h 603501"/>
                <a:gd name="connsiteX64" fmla="*/ 433940 w 605354"/>
                <a:gd name="connsiteY64" fmla="*/ 574613 h 603501"/>
                <a:gd name="connsiteX65" fmla="*/ 433673 w 605354"/>
                <a:gd name="connsiteY65" fmla="*/ 574613 h 603501"/>
                <a:gd name="connsiteX66" fmla="*/ 429669 w 605354"/>
                <a:gd name="connsiteY66" fmla="*/ 576448 h 603501"/>
                <a:gd name="connsiteX67" fmla="*/ 429336 w 605354"/>
                <a:gd name="connsiteY67" fmla="*/ 576615 h 603501"/>
                <a:gd name="connsiteX68" fmla="*/ 428902 w 605354"/>
                <a:gd name="connsiteY68" fmla="*/ 576815 h 603501"/>
                <a:gd name="connsiteX69" fmla="*/ 426400 w 605354"/>
                <a:gd name="connsiteY69" fmla="*/ 577949 h 603501"/>
                <a:gd name="connsiteX70" fmla="*/ 426400 w 605354"/>
                <a:gd name="connsiteY70" fmla="*/ 577949 h 603501"/>
                <a:gd name="connsiteX71" fmla="*/ 423464 w 605354"/>
                <a:gd name="connsiteY71" fmla="*/ 579251 h 603501"/>
                <a:gd name="connsiteX72" fmla="*/ 414356 w 605354"/>
                <a:gd name="connsiteY72" fmla="*/ 583054 h 603501"/>
                <a:gd name="connsiteX73" fmla="*/ 412287 w 605354"/>
                <a:gd name="connsiteY73" fmla="*/ 583855 h 603501"/>
                <a:gd name="connsiteX74" fmla="*/ 410452 w 605354"/>
                <a:gd name="connsiteY74" fmla="*/ 584589 h 603501"/>
                <a:gd name="connsiteX75" fmla="*/ 410252 w 605354"/>
                <a:gd name="connsiteY75" fmla="*/ 584589 h 603501"/>
                <a:gd name="connsiteX76" fmla="*/ 407149 w 605354"/>
                <a:gd name="connsiteY76" fmla="*/ 585723 h 603501"/>
                <a:gd name="connsiteX77" fmla="*/ 404647 w 605354"/>
                <a:gd name="connsiteY77" fmla="*/ 586657 h 603501"/>
                <a:gd name="connsiteX78" fmla="*/ 402178 w 605354"/>
                <a:gd name="connsiteY78" fmla="*/ 587524 h 603501"/>
                <a:gd name="connsiteX79" fmla="*/ 401811 w 605354"/>
                <a:gd name="connsiteY79" fmla="*/ 587524 h 603501"/>
                <a:gd name="connsiteX80" fmla="*/ 398942 w 605354"/>
                <a:gd name="connsiteY80" fmla="*/ 588492 h 603501"/>
                <a:gd name="connsiteX81" fmla="*/ 396340 w 605354"/>
                <a:gd name="connsiteY81" fmla="*/ 589359 h 603501"/>
                <a:gd name="connsiteX82" fmla="*/ 393003 w 605354"/>
                <a:gd name="connsiteY82" fmla="*/ 590460 h 603501"/>
                <a:gd name="connsiteX83" fmla="*/ 389434 w 605354"/>
                <a:gd name="connsiteY83" fmla="*/ 591561 h 603501"/>
                <a:gd name="connsiteX84" fmla="*/ 385864 w 605354"/>
                <a:gd name="connsiteY84" fmla="*/ 592596 h 603501"/>
                <a:gd name="connsiteX85" fmla="*/ 382261 w 605354"/>
                <a:gd name="connsiteY85" fmla="*/ 593597 h 603501"/>
                <a:gd name="connsiteX86" fmla="*/ 378924 w 605354"/>
                <a:gd name="connsiteY86" fmla="*/ 594497 h 603501"/>
                <a:gd name="connsiteX87" fmla="*/ 378157 w 605354"/>
                <a:gd name="connsiteY87" fmla="*/ 594698 h 603501"/>
                <a:gd name="connsiteX88" fmla="*/ 374988 w 605354"/>
                <a:gd name="connsiteY88" fmla="*/ 595498 h 603501"/>
                <a:gd name="connsiteX89" fmla="*/ 371651 w 605354"/>
                <a:gd name="connsiteY89" fmla="*/ 596232 h 603501"/>
                <a:gd name="connsiteX90" fmla="*/ 369216 w 605354"/>
                <a:gd name="connsiteY90" fmla="*/ 596799 h 603501"/>
                <a:gd name="connsiteX91" fmla="*/ 366847 w 605354"/>
                <a:gd name="connsiteY91" fmla="*/ 597333 h 603501"/>
                <a:gd name="connsiteX92" fmla="*/ 356838 w 605354"/>
                <a:gd name="connsiteY92" fmla="*/ 599302 h 603501"/>
                <a:gd name="connsiteX93" fmla="*/ 353502 w 605354"/>
                <a:gd name="connsiteY93" fmla="*/ 599869 h 603501"/>
                <a:gd name="connsiteX94" fmla="*/ 350799 w 605354"/>
                <a:gd name="connsiteY94" fmla="*/ 600336 h 603501"/>
                <a:gd name="connsiteX95" fmla="*/ 349698 w 605354"/>
                <a:gd name="connsiteY95" fmla="*/ 600503 h 603501"/>
                <a:gd name="connsiteX96" fmla="*/ 347263 w 605354"/>
                <a:gd name="connsiteY96" fmla="*/ 600870 h 603501"/>
                <a:gd name="connsiteX97" fmla="*/ 346529 w 605354"/>
                <a:gd name="connsiteY97" fmla="*/ 600870 h 603501"/>
                <a:gd name="connsiteX98" fmla="*/ 343460 w 605354"/>
                <a:gd name="connsiteY98" fmla="*/ 601303 h 603501"/>
                <a:gd name="connsiteX99" fmla="*/ 340624 w 605354"/>
                <a:gd name="connsiteY99" fmla="*/ 601670 h 603501"/>
                <a:gd name="connsiteX100" fmla="*/ 338789 w 605354"/>
                <a:gd name="connsiteY100" fmla="*/ 601904 h 603501"/>
                <a:gd name="connsiteX101" fmla="*/ 336787 w 605354"/>
                <a:gd name="connsiteY101" fmla="*/ 602104 h 603501"/>
                <a:gd name="connsiteX102" fmla="*/ 336253 w 605354"/>
                <a:gd name="connsiteY102" fmla="*/ 602104 h 603501"/>
                <a:gd name="connsiteX103" fmla="*/ 333250 w 605354"/>
                <a:gd name="connsiteY103" fmla="*/ 602438 h 603501"/>
                <a:gd name="connsiteX104" fmla="*/ 326578 w 605354"/>
                <a:gd name="connsiteY104" fmla="*/ 603038 h 603501"/>
                <a:gd name="connsiteX105" fmla="*/ 323709 w 605354"/>
                <a:gd name="connsiteY105" fmla="*/ 603238 h 603501"/>
                <a:gd name="connsiteX106" fmla="*/ 323709 w 605354"/>
                <a:gd name="connsiteY106" fmla="*/ 603238 h 603501"/>
                <a:gd name="connsiteX107" fmla="*/ 320773 w 605354"/>
                <a:gd name="connsiteY107" fmla="*/ 603439 h 603501"/>
                <a:gd name="connsiteX108" fmla="*/ 318271 w 605354"/>
                <a:gd name="connsiteY108" fmla="*/ 603439 h 603501"/>
                <a:gd name="connsiteX109" fmla="*/ 314934 w 605354"/>
                <a:gd name="connsiteY109" fmla="*/ 603439 h 603501"/>
                <a:gd name="connsiteX110" fmla="*/ 314000 w 605354"/>
                <a:gd name="connsiteY110" fmla="*/ 603439 h 603501"/>
                <a:gd name="connsiteX111" fmla="*/ 310664 w 605354"/>
                <a:gd name="connsiteY111" fmla="*/ 603439 h 603501"/>
                <a:gd name="connsiteX112" fmla="*/ 299053 w 605354"/>
                <a:gd name="connsiteY112" fmla="*/ 603439 h 603501"/>
                <a:gd name="connsiteX113" fmla="*/ 294316 w 605354"/>
                <a:gd name="connsiteY113" fmla="*/ 603439 h 603501"/>
                <a:gd name="connsiteX114" fmla="*/ 291780 w 605354"/>
                <a:gd name="connsiteY114" fmla="*/ 603439 h 603501"/>
                <a:gd name="connsiteX115" fmla="*/ 290679 w 605354"/>
                <a:gd name="connsiteY115" fmla="*/ 603439 h 603501"/>
                <a:gd name="connsiteX116" fmla="*/ 288310 w 605354"/>
                <a:gd name="connsiteY116" fmla="*/ 603439 h 603501"/>
                <a:gd name="connsiteX117" fmla="*/ 286476 w 605354"/>
                <a:gd name="connsiteY117" fmla="*/ 603439 h 603501"/>
                <a:gd name="connsiteX118" fmla="*/ 279803 w 605354"/>
                <a:gd name="connsiteY118" fmla="*/ 603038 h 603501"/>
                <a:gd name="connsiteX119" fmla="*/ 277568 w 605354"/>
                <a:gd name="connsiteY119" fmla="*/ 602871 h 603501"/>
                <a:gd name="connsiteX120" fmla="*/ 276600 w 605354"/>
                <a:gd name="connsiteY120" fmla="*/ 602871 h 603501"/>
                <a:gd name="connsiteX121" fmla="*/ 276600 w 605354"/>
                <a:gd name="connsiteY121" fmla="*/ 602871 h 603501"/>
                <a:gd name="connsiteX122" fmla="*/ 275566 w 605354"/>
                <a:gd name="connsiteY122" fmla="*/ 602871 h 603501"/>
                <a:gd name="connsiteX123" fmla="*/ 272229 w 605354"/>
                <a:gd name="connsiteY123" fmla="*/ 602571 h 603501"/>
                <a:gd name="connsiteX124" fmla="*/ 271229 w 605354"/>
                <a:gd name="connsiteY124" fmla="*/ 602571 h 603501"/>
                <a:gd name="connsiteX125" fmla="*/ 268660 w 605354"/>
                <a:gd name="connsiteY125" fmla="*/ 602271 h 603501"/>
                <a:gd name="connsiteX126" fmla="*/ 267158 w 605354"/>
                <a:gd name="connsiteY126" fmla="*/ 602104 h 603501"/>
                <a:gd name="connsiteX127" fmla="*/ 263055 w 605354"/>
                <a:gd name="connsiteY127" fmla="*/ 601604 h 603501"/>
                <a:gd name="connsiteX128" fmla="*/ 262421 w 605354"/>
                <a:gd name="connsiteY128" fmla="*/ 601604 h 603501"/>
                <a:gd name="connsiteX129" fmla="*/ 258417 w 605354"/>
                <a:gd name="connsiteY129" fmla="*/ 601070 h 603501"/>
                <a:gd name="connsiteX130" fmla="*/ 249776 w 605354"/>
                <a:gd name="connsiteY130" fmla="*/ 599669 h 603501"/>
                <a:gd name="connsiteX131" fmla="*/ 241202 w 605354"/>
                <a:gd name="connsiteY131" fmla="*/ 598034 h 603501"/>
                <a:gd name="connsiteX132" fmla="*/ 236932 w 605354"/>
                <a:gd name="connsiteY132" fmla="*/ 597100 h 603501"/>
                <a:gd name="connsiteX133" fmla="*/ 233262 w 605354"/>
                <a:gd name="connsiteY133" fmla="*/ 596266 h 603501"/>
                <a:gd name="connsiteX134" fmla="*/ 231860 w 605354"/>
                <a:gd name="connsiteY134" fmla="*/ 595932 h 603501"/>
                <a:gd name="connsiteX135" fmla="*/ 228524 w 605354"/>
                <a:gd name="connsiteY135" fmla="*/ 595098 h 603501"/>
                <a:gd name="connsiteX136" fmla="*/ 224721 w 605354"/>
                <a:gd name="connsiteY136" fmla="*/ 594130 h 603501"/>
                <a:gd name="connsiteX137" fmla="*/ 224153 w 605354"/>
                <a:gd name="connsiteY137" fmla="*/ 593964 h 603501"/>
                <a:gd name="connsiteX138" fmla="*/ 220183 w 605354"/>
                <a:gd name="connsiteY138" fmla="*/ 592863 h 603501"/>
                <a:gd name="connsiteX139" fmla="*/ 217314 w 605354"/>
                <a:gd name="connsiteY139" fmla="*/ 592062 h 603501"/>
                <a:gd name="connsiteX140" fmla="*/ 216313 w 605354"/>
                <a:gd name="connsiteY140" fmla="*/ 591762 h 603501"/>
                <a:gd name="connsiteX141" fmla="*/ 214645 w 605354"/>
                <a:gd name="connsiteY141" fmla="*/ 591261 h 603501"/>
                <a:gd name="connsiteX142" fmla="*/ 211876 w 605354"/>
                <a:gd name="connsiteY142" fmla="*/ 590394 h 603501"/>
                <a:gd name="connsiteX143" fmla="*/ 208540 w 605354"/>
                <a:gd name="connsiteY143" fmla="*/ 589359 h 603501"/>
                <a:gd name="connsiteX144" fmla="*/ 206872 w 605354"/>
                <a:gd name="connsiteY144" fmla="*/ 588792 h 603501"/>
                <a:gd name="connsiteX145" fmla="*/ 203969 w 605354"/>
                <a:gd name="connsiteY145" fmla="*/ 587825 h 603501"/>
                <a:gd name="connsiteX146" fmla="*/ 203435 w 605354"/>
                <a:gd name="connsiteY146" fmla="*/ 587625 h 603501"/>
                <a:gd name="connsiteX147" fmla="*/ 200099 w 605354"/>
                <a:gd name="connsiteY147" fmla="*/ 586424 h 603501"/>
                <a:gd name="connsiteX148" fmla="*/ 199432 w 605354"/>
                <a:gd name="connsiteY148" fmla="*/ 586190 h 603501"/>
                <a:gd name="connsiteX149" fmla="*/ 196329 w 605354"/>
                <a:gd name="connsiteY149" fmla="*/ 585056 h 603501"/>
                <a:gd name="connsiteX150" fmla="*/ 195194 w 605354"/>
                <a:gd name="connsiteY150" fmla="*/ 584622 h 603501"/>
                <a:gd name="connsiteX151" fmla="*/ 187921 w 605354"/>
                <a:gd name="connsiteY151" fmla="*/ 581753 h 603501"/>
                <a:gd name="connsiteX152" fmla="*/ 184585 w 605354"/>
                <a:gd name="connsiteY152" fmla="*/ 580385 h 603501"/>
                <a:gd name="connsiteX153" fmla="*/ 182683 w 605354"/>
                <a:gd name="connsiteY153" fmla="*/ 579551 h 603501"/>
                <a:gd name="connsiteX154" fmla="*/ 180481 w 605354"/>
                <a:gd name="connsiteY154" fmla="*/ 578650 h 603501"/>
                <a:gd name="connsiteX155" fmla="*/ 179314 w 605354"/>
                <a:gd name="connsiteY155" fmla="*/ 578116 h 603501"/>
                <a:gd name="connsiteX156" fmla="*/ 175977 w 605354"/>
                <a:gd name="connsiteY156" fmla="*/ 576648 h 603501"/>
                <a:gd name="connsiteX157" fmla="*/ 175744 w 605354"/>
                <a:gd name="connsiteY157" fmla="*/ 576648 h 603501"/>
                <a:gd name="connsiteX158" fmla="*/ 173175 w 605354"/>
                <a:gd name="connsiteY158" fmla="*/ 575447 h 603501"/>
                <a:gd name="connsiteX159" fmla="*/ 168037 w 605354"/>
                <a:gd name="connsiteY159" fmla="*/ 572978 h 603501"/>
                <a:gd name="connsiteX160" fmla="*/ 164434 w 605354"/>
                <a:gd name="connsiteY160" fmla="*/ 571143 h 603501"/>
                <a:gd name="connsiteX161" fmla="*/ 159629 w 605354"/>
                <a:gd name="connsiteY161" fmla="*/ 568608 h 603501"/>
                <a:gd name="connsiteX162" fmla="*/ 157695 w 605354"/>
                <a:gd name="connsiteY162" fmla="*/ 567540 h 603501"/>
                <a:gd name="connsiteX163" fmla="*/ 155860 w 605354"/>
                <a:gd name="connsiteY163" fmla="*/ 566573 h 603501"/>
                <a:gd name="connsiteX164" fmla="*/ 152523 w 605354"/>
                <a:gd name="connsiteY164" fmla="*/ 564771 h 603501"/>
                <a:gd name="connsiteX165" fmla="*/ 150388 w 605354"/>
                <a:gd name="connsiteY165" fmla="*/ 563536 h 603501"/>
                <a:gd name="connsiteX166" fmla="*/ 134574 w 605354"/>
                <a:gd name="connsiteY166" fmla="*/ 553528 h 603501"/>
                <a:gd name="connsiteX167" fmla="*/ 132405 w 605354"/>
                <a:gd name="connsiteY167" fmla="*/ 552093 h 603501"/>
                <a:gd name="connsiteX168" fmla="*/ 130404 w 605354"/>
                <a:gd name="connsiteY168" fmla="*/ 550725 h 603501"/>
                <a:gd name="connsiteX169" fmla="*/ 129736 w 605354"/>
                <a:gd name="connsiteY169" fmla="*/ 550258 h 603501"/>
                <a:gd name="connsiteX170" fmla="*/ 127434 w 605354"/>
                <a:gd name="connsiteY170" fmla="*/ 548657 h 603501"/>
                <a:gd name="connsiteX171" fmla="*/ 117425 w 605354"/>
                <a:gd name="connsiteY171" fmla="*/ 541317 h 603501"/>
                <a:gd name="connsiteX172" fmla="*/ 114823 w 605354"/>
                <a:gd name="connsiteY172" fmla="*/ 539282 h 603501"/>
                <a:gd name="connsiteX173" fmla="*/ 112521 w 605354"/>
                <a:gd name="connsiteY173" fmla="*/ 537447 h 603501"/>
                <a:gd name="connsiteX174" fmla="*/ 109986 w 605354"/>
                <a:gd name="connsiteY174" fmla="*/ 535411 h 603501"/>
                <a:gd name="connsiteX175" fmla="*/ 107683 w 605354"/>
                <a:gd name="connsiteY175" fmla="*/ 533476 h 603501"/>
                <a:gd name="connsiteX176" fmla="*/ 106082 w 605354"/>
                <a:gd name="connsiteY176" fmla="*/ 532109 h 603501"/>
                <a:gd name="connsiteX177" fmla="*/ 104247 w 605354"/>
                <a:gd name="connsiteY177" fmla="*/ 530541 h 603501"/>
                <a:gd name="connsiteX178" fmla="*/ 93237 w 605354"/>
                <a:gd name="connsiteY178" fmla="*/ 520532 h 603501"/>
                <a:gd name="connsiteX179" fmla="*/ 91402 w 605354"/>
                <a:gd name="connsiteY179" fmla="*/ 518763 h 603501"/>
                <a:gd name="connsiteX180" fmla="*/ 87666 w 605354"/>
                <a:gd name="connsiteY180" fmla="*/ 515093 h 603501"/>
                <a:gd name="connsiteX181" fmla="*/ 85764 w 605354"/>
                <a:gd name="connsiteY181" fmla="*/ 513158 h 603501"/>
                <a:gd name="connsiteX182" fmla="*/ 77190 w 605354"/>
                <a:gd name="connsiteY182" fmla="*/ 504017 h 603501"/>
                <a:gd name="connsiteX183" fmla="*/ 75221 w 605354"/>
                <a:gd name="connsiteY183" fmla="*/ 501815 h 603501"/>
                <a:gd name="connsiteX184" fmla="*/ 74888 w 605354"/>
                <a:gd name="connsiteY184" fmla="*/ 501415 h 603501"/>
                <a:gd name="connsiteX185" fmla="*/ 72519 w 605354"/>
                <a:gd name="connsiteY185" fmla="*/ 498679 h 603501"/>
                <a:gd name="connsiteX186" fmla="*/ 72252 w 605354"/>
                <a:gd name="connsiteY186" fmla="*/ 498379 h 603501"/>
                <a:gd name="connsiteX187" fmla="*/ 69816 w 605354"/>
                <a:gd name="connsiteY187" fmla="*/ 495476 h 603501"/>
                <a:gd name="connsiteX188" fmla="*/ 69483 w 605354"/>
                <a:gd name="connsiteY188" fmla="*/ 495109 h 603501"/>
                <a:gd name="connsiteX189" fmla="*/ 66981 w 605354"/>
                <a:gd name="connsiteY189" fmla="*/ 492040 h 603501"/>
                <a:gd name="connsiteX190" fmla="*/ 64578 w 605354"/>
                <a:gd name="connsiteY190" fmla="*/ 489037 h 603501"/>
                <a:gd name="connsiteX191" fmla="*/ 61776 w 605354"/>
                <a:gd name="connsiteY191" fmla="*/ 485434 h 603501"/>
                <a:gd name="connsiteX192" fmla="*/ 59240 w 605354"/>
                <a:gd name="connsiteY192" fmla="*/ 482097 h 603501"/>
                <a:gd name="connsiteX193" fmla="*/ 56872 w 605354"/>
                <a:gd name="connsiteY193" fmla="*/ 478761 h 603501"/>
                <a:gd name="connsiteX194" fmla="*/ 56605 w 605354"/>
                <a:gd name="connsiteY194" fmla="*/ 478394 h 603501"/>
                <a:gd name="connsiteX195" fmla="*/ 54403 w 605354"/>
                <a:gd name="connsiteY195" fmla="*/ 475291 h 603501"/>
                <a:gd name="connsiteX196" fmla="*/ 54403 w 605354"/>
                <a:gd name="connsiteY196" fmla="*/ 475024 h 603501"/>
                <a:gd name="connsiteX197" fmla="*/ 52334 w 605354"/>
                <a:gd name="connsiteY197" fmla="*/ 472022 h 603501"/>
                <a:gd name="connsiteX198" fmla="*/ 52001 w 605354"/>
                <a:gd name="connsiteY198" fmla="*/ 471588 h 603501"/>
                <a:gd name="connsiteX199" fmla="*/ 49765 w 605354"/>
                <a:gd name="connsiteY199" fmla="*/ 468252 h 603501"/>
                <a:gd name="connsiteX200" fmla="*/ 47463 w 605354"/>
                <a:gd name="connsiteY200" fmla="*/ 464715 h 603501"/>
                <a:gd name="connsiteX201" fmla="*/ 45194 w 605354"/>
                <a:gd name="connsiteY201" fmla="*/ 461146 h 603501"/>
                <a:gd name="connsiteX202" fmla="*/ 43526 w 605354"/>
                <a:gd name="connsiteY202" fmla="*/ 458376 h 603501"/>
                <a:gd name="connsiteX203" fmla="*/ 42025 w 605354"/>
                <a:gd name="connsiteY203" fmla="*/ 455874 h 603501"/>
                <a:gd name="connsiteX204" fmla="*/ 39856 w 605354"/>
                <a:gd name="connsiteY204" fmla="*/ 452204 h 603501"/>
                <a:gd name="connsiteX205" fmla="*/ 38088 w 605354"/>
                <a:gd name="connsiteY205" fmla="*/ 449101 h 603501"/>
                <a:gd name="connsiteX206" fmla="*/ 34585 w 605354"/>
                <a:gd name="connsiteY206" fmla="*/ 442662 h 603501"/>
                <a:gd name="connsiteX207" fmla="*/ 33050 w 605354"/>
                <a:gd name="connsiteY207" fmla="*/ 439726 h 603501"/>
                <a:gd name="connsiteX208" fmla="*/ 32717 w 605354"/>
                <a:gd name="connsiteY208" fmla="*/ 439059 h 603501"/>
                <a:gd name="connsiteX209" fmla="*/ 31683 w 605354"/>
                <a:gd name="connsiteY209" fmla="*/ 436991 h 603501"/>
                <a:gd name="connsiteX210" fmla="*/ 29380 w 605354"/>
                <a:gd name="connsiteY210" fmla="*/ 432320 h 603501"/>
                <a:gd name="connsiteX211" fmla="*/ 26645 w 605354"/>
                <a:gd name="connsiteY211" fmla="*/ 426481 h 603501"/>
                <a:gd name="connsiteX212" fmla="*/ 26311 w 605354"/>
                <a:gd name="connsiteY212" fmla="*/ 425781 h 603501"/>
                <a:gd name="connsiteX213" fmla="*/ 25010 w 605354"/>
                <a:gd name="connsiteY213" fmla="*/ 422811 h 603501"/>
                <a:gd name="connsiteX214" fmla="*/ 23542 w 605354"/>
                <a:gd name="connsiteY214" fmla="*/ 419475 h 603501"/>
                <a:gd name="connsiteX215" fmla="*/ 22141 w 605354"/>
                <a:gd name="connsiteY215" fmla="*/ 416139 h 603501"/>
                <a:gd name="connsiteX216" fmla="*/ 20740 w 605354"/>
                <a:gd name="connsiteY216" fmla="*/ 412802 h 603501"/>
                <a:gd name="connsiteX217" fmla="*/ 16869 w 605354"/>
                <a:gd name="connsiteY217" fmla="*/ 402393 h 603501"/>
                <a:gd name="connsiteX218" fmla="*/ 15568 w 605354"/>
                <a:gd name="connsiteY218" fmla="*/ 398590 h 603501"/>
                <a:gd name="connsiteX219" fmla="*/ 14501 w 605354"/>
                <a:gd name="connsiteY219" fmla="*/ 395254 h 603501"/>
                <a:gd name="connsiteX220" fmla="*/ 13366 w 605354"/>
                <a:gd name="connsiteY220" fmla="*/ 391717 h 603501"/>
                <a:gd name="connsiteX221" fmla="*/ 12265 w 605354"/>
                <a:gd name="connsiteY221" fmla="*/ 388147 h 603501"/>
                <a:gd name="connsiteX222" fmla="*/ 11231 w 605354"/>
                <a:gd name="connsiteY222" fmla="*/ 384577 h 603501"/>
                <a:gd name="connsiteX223" fmla="*/ 10230 w 605354"/>
                <a:gd name="connsiteY223" fmla="*/ 380974 h 603501"/>
                <a:gd name="connsiteX224" fmla="*/ 9329 w 605354"/>
                <a:gd name="connsiteY224" fmla="*/ 377638 h 603501"/>
                <a:gd name="connsiteX225" fmla="*/ 9329 w 605354"/>
                <a:gd name="connsiteY225" fmla="*/ 377438 h 603501"/>
                <a:gd name="connsiteX226" fmla="*/ 7561 w 605354"/>
                <a:gd name="connsiteY226" fmla="*/ 370098 h 603501"/>
                <a:gd name="connsiteX227" fmla="*/ 6860 w 605354"/>
                <a:gd name="connsiteY227" fmla="*/ 366962 h 603501"/>
                <a:gd name="connsiteX228" fmla="*/ 6260 w 605354"/>
                <a:gd name="connsiteY228" fmla="*/ 364159 h 603501"/>
                <a:gd name="connsiteX229" fmla="*/ 5626 w 605354"/>
                <a:gd name="connsiteY229" fmla="*/ 362258 h 603501"/>
                <a:gd name="connsiteX230" fmla="*/ 5026 w 605354"/>
                <a:gd name="connsiteY230" fmla="*/ 359155 h 603501"/>
                <a:gd name="connsiteX231" fmla="*/ 4525 w 605354"/>
                <a:gd name="connsiteY231" fmla="*/ 356586 h 603501"/>
                <a:gd name="connsiteX232" fmla="*/ 4291 w 605354"/>
                <a:gd name="connsiteY232" fmla="*/ 355118 h 603501"/>
                <a:gd name="connsiteX233" fmla="*/ 4291 w 605354"/>
                <a:gd name="connsiteY233" fmla="*/ 355118 h 603501"/>
                <a:gd name="connsiteX234" fmla="*/ 3825 w 605354"/>
                <a:gd name="connsiteY234" fmla="*/ 352549 h 603501"/>
                <a:gd name="connsiteX235" fmla="*/ 3457 w 605354"/>
                <a:gd name="connsiteY235" fmla="*/ 350180 h 603501"/>
                <a:gd name="connsiteX236" fmla="*/ 2623 w 605354"/>
                <a:gd name="connsiteY236" fmla="*/ 344809 h 603501"/>
                <a:gd name="connsiteX237" fmla="*/ 2423 w 605354"/>
                <a:gd name="connsiteY237" fmla="*/ 343374 h 603501"/>
                <a:gd name="connsiteX238" fmla="*/ 2090 w 605354"/>
                <a:gd name="connsiteY238" fmla="*/ 340805 h 603501"/>
                <a:gd name="connsiteX239" fmla="*/ 1923 w 605354"/>
                <a:gd name="connsiteY239" fmla="*/ 339537 h 603501"/>
                <a:gd name="connsiteX240" fmla="*/ 1589 w 605354"/>
                <a:gd name="connsiteY240" fmla="*/ 336601 h 603501"/>
                <a:gd name="connsiteX241" fmla="*/ 1222 w 605354"/>
                <a:gd name="connsiteY241" fmla="*/ 333265 h 603501"/>
                <a:gd name="connsiteX242" fmla="*/ 1055 w 605354"/>
                <a:gd name="connsiteY242" fmla="*/ 331530 h 603501"/>
                <a:gd name="connsiteX243" fmla="*/ 521 w 605354"/>
                <a:gd name="connsiteY243" fmla="*/ 325325 h 603501"/>
                <a:gd name="connsiteX244" fmla="*/ 521 w 605354"/>
                <a:gd name="connsiteY244" fmla="*/ 324858 h 603501"/>
                <a:gd name="connsiteX245" fmla="*/ 288 w 605354"/>
                <a:gd name="connsiteY245" fmla="*/ 321521 h 603501"/>
                <a:gd name="connsiteX246" fmla="*/ -79 w 605354"/>
                <a:gd name="connsiteY246" fmla="*/ 314849 h 603501"/>
                <a:gd name="connsiteX247" fmla="*/ -79 w 605354"/>
                <a:gd name="connsiteY247" fmla="*/ 313014 h 603501"/>
                <a:gd name="connsiteX248" fmla="*/ -79 w 605354"/>
                <a:gd name="connsiteY248" fmla="*/ 309677 h 603501"/>
                <a:gd name="connsiteX249" fmla="*/ -79 w 605354"/>
                <a:gd name="connsiteY249" fmla="*/ 305907 h 603501"/>
                <a:gd name="connsiteX250" fmla="*/ -79 w 605354"/>
                <a:gd name="connsiteY250" fmla="*/ 302004 h 603501"/>
                <a:gd name="connsiteX251" fmla="*/ 321 w 605354"/>
                <a:gd name="connsiteY251" fmla="*/ 286357 h 603501"/>
                <a:gd name="connsiteX252" fmla="*/ 321 w 605354"/>
                <a:gd name="connsiteY252" fmla="*/ 283454 h 603501"/>
                <a:gd name="connsiteX253" fmla="*/ 521 w 605354"/>
                <a:gd name="connsiteY253" fmla="*/ 280685 h 603501"/>
                <a:gd name="connsiteX254" fmla="*/ 722 w 605354"/>
                <a:gd name="connsiteY254" fmla="*/ 277849 h 603501"/>
                <a:gd name="connsiteX255" fmla="*/ 1122 w 605354"/>
                <a:gd name="connsiteY255" fmla="*/ 273112 h 603501"/>
                <a:gd name="connsiteX256" fmla="*/ 1456 w 605354"/>
                <a:gd name="connsiteY256" fmla="*/ 269775 h 603501"/>
                <a:gd name="connsiteX257" fmla="*/ 1889 w 605354"/>
                <a:gd name="connsiteY257" fmla="*/ 265972 h 603501"/>
                <a:gd name="connsiteX258" fmla="*/ 1889 w 605354"/>
                <a:gd name="connsiteY258" fmla="*/ 265538 h 603501"/>
                <a:gd name="connsiteX259" fmla="*/ 2357 w 605354"/>
                <a:gd name="connsiteY259" fmla="*/ 261868 h 603501"/>
                <a:gd name="connsiteX260" fmla="*/ 2890 w 605354"/>
                <a:gd name="connsiteY260" fmla="*/ 258165 h 603501"/>
                <a:gd name="connsiteX261" fmla="*/ 2890 w 605354"/>
                <a:gd name="connsiteY261" fmla="*/ 257731 h 603501"/>
                <a:gd name="connsiteX262" fmla="*/ 3457 w 605354"/>
                <a:gd name="connsiteY262" fmla="*/ 254061 h 603501"/>
                <a:gd name="connsiteX263" fmla="*/ 4091 w 605354"/>
                <a:gd name="connsiteY263" fmla="*/ 250158 h 603501"/>
                <a:gd name="connsiteX264" fmla="*/ 4692 w 605354"/>
                <a:gd name="connsiteY264" fmla="*/ 246822 h 603501"/>
                <a:gd name="connsiteX265" fmla="*/ 4992 w 605354"/>
                <a:gd name="connsiteY265" fmla="*/ 245220 h 603501"/>
                <a:gd name="connsiteX266" fmla="*/ 5626 w 605354"/>
                <a:gd name="connsiteY266" fmla="*/ 242151 h 603501"/>
                <a:gd name="connsiteX267" fmla="*/ 6360 w 605354"/>
                <a:gd name="connsiteY267" fmla="*/ 238614 h 603501"/>
                <a:gd name="connsiteX268" fmla="*/ 6360 w 605354"/>
                <a:gd name="connsiteY268" fmla="*/ 238614 h 603501"/>
                <a:gd name="connsiteX269" fmla="*/ 7027 w 605354"/>
                <a:gd name="connsiteY269" fmla="*/ 235545 h 603501"/>
                <a:gd name="connsiteX270" fmla="*/ 7294 w 605354"/>
                <a:gd name="connsiteY270" fmla="*/ 234344 h 603501"/>
                <a:gd name="connsiteX271" fmla="*/ 7895 w 605354"/>
                <a:gd name="connsiteY271" fmla="*/ 231875 h 603501"/>
                <a:gd name="connsiteX272" fmla="*/ 8562 w 605354"/>
                <a:gd name="connsiteY272" fmla="*/ 229039 h 603501"/>
                <a:gd name="connsiteX273" fmla="*/ 9163 w 605354"/>
                <a:gd name="connsiteY273" fmla="*/ 226604 h 603501"/>
                <a:gd name="connsiteX274" fmla="*/ 19505 w 605354"/>
                <a:gd name="connsiteY274" fmla="*/ 194108 h 603501"/>
                <a:gd name="connsiteX275" fmla="*/ 20873 w 605354"/>
                <a:gd name="connsiteY275" fmla="*/ 190538 h 603501"/>
                <a:gd name="connsiteX276" fmla="*/ 24209 w 605354"/>
                <a:gd name="connsiteY276" fmla="*/ 182298 h 603501"/>
                <a:gd name="connsiteX277" fmla="*/ 25210 w 605354"/>
                <a:gd name="connsiteY277" fmla="*/ 179962 h 603501"/>
                <a:gd name="connsiteX278" fmla="*/ 25210 w 605354"/>
                <a:gd name="connsiteY278" fmla="*/ 179962 h 603501"/>
                <a:gd name="connsiteX279" fmla="*/ 25477 w 605354"/>
                <a:gd name="connsiteY279" fmla="*/ 179362 h 603501"/>
                <a:gd name="connsiteX280" fmla="*/ 26878 w 605354"/>
                <a:gd name="connsiteY280" fmla="*/ 176259 h 603501"/>
                <a:gd name="connsiteX281" fmla="*/ 26878 w 605354"/>
                <a:gd name="connsiteY281" fmla="*/ 176025 h 603501"/>
                <a:gd name="connsiteX282" fmla="*/ 28446 w 605354"/>
                <a:gd name="connsiteY282" fmla="*/ 172689 h 603501"/>
                <a:gd name="connsiteX283" fmla="*/ 28980 w 605354"/>
                <a:gd name="connsiteY283" fmla="*/ 172089 h 603501"/>
                <a:gd name="connsiteX284" fmla="*/ 30648 w 605354"/>
                <a:gd name="connsiteY284" fmla="*/ 168752 h 603501"/>
                <a:gd name="connsiteX285" fmla="*/ 30648 w 605354"/>
                <a:gd name="connsiteY285" fmla="*/ 168752 h 603501"/>
                <a:gd name="connsiteX286" fmla="*/ 32483 w 605354"/>
                <a:gd name="connsiteY286" fmla="*/ 165082 h 603501"/>
                <a:gd name="connsiteX287" fmla="*/ 32483 w 605354"/>
                <a:gd name="connsiteY287" fmla="*/ 165082 h 603501"/>
                <a:gd name="connsiteX288" fmla="*/ 32483 w 605354"/>
                <a:gd name="connsiteY288" fmla="*/ 165082 h 603501"/>
                <a:gd name="connsiteX289" fmla="*/ 34018 w 605354"/>
                <a:gd name="connsiteY289" fmla="*/ 162113 h 603501"/>
                <a:gd name="connsiteX290" fmla="*/ 40691 w 605354"/>
                <a:gd name="connsiteY290" fmla="*/ 150069 h 603501"/>
                <a:gd name="connsiteX291" fmla="*/ 42259 w 605354"/>
                <a:gd name="connsiteY291" fmla="*/ 147367 h 603501"/>
                <a:gd name="connsiteX292" fmla="*/ 44160 w 605354"/>
                <a:gd name="connsiteY292" fmla="*/ 144264 h 603501"/>
                <a:gd name="connsiteX293" fmla="*/ 44727 w 605354"/>
                <a:gd name="connsiteY293" fmla="*/ 143330 h 603501"/>
                <a:gd name="connsiteX294" fmla="*/ 46395 w 605354"/>
                <a:gd name="connsiteY294" fmla="*/ 140661 h 603501"/>
                <a:gd name="connsiteX295" fmla="*/ 46395 w 605354"/>
                <a:gd name="connsiteY295" fmla="*/ 140194 h 603501"/>
                <a:gd name="connsiteX296" fmla="*/ 48531 w 605354"/>
                <a:gd name="connsiteY296" fmla="*/ 136857 h 603501"/>
                <a:gd name="connsiteX297" fmla="*/ 48531 w 605354"/>
                <a:gd name="connsiteY297" fmla="*/ 136857 h 603501"/>
                <a:gd name="connsiteX298" fmla="*/ 50799 w 605354"/>
                <a:gd name="connsiteY298" fmla="*/ 133521 h 603501"/>
                <a:gd name="connsiteX299" fmla="*/ 52267 w 605354"/>
                <a:gd name="connsiteY299" fmla="*/ 131352 h 603501"/>
                <a:gd name="connsiteX300" fmla="*/ 53335 w 605354"/>
                <a:gd name="connsiteY300" fmla="*/ 129784 h 603501"/>
                <a:gd name="connsiteX301" fmla="*/ 57906 w 605354"/>
                <a:gd name="connsiteY301" fmla="*/ 123379 h 603501"/>
                <a:gd name="connsiteX302" fmla="*/ 57906 w 605354"/>
                <a:gd name="connsiteY302" fmla="*/ 123379 h 603501"/>
                <a:gd name="connsiteX303" fmla="*/ 58240 w 605354"/>
                <a:gd name="connsiteY303" fmla="*/ 122978 h 603501"/>
                <a:gd name="connsiteX304" fmla="*/ 60174 w 605354"/>
                <a:gd name="connsiteY304" fmla="*/ 120343 h 603501"/>
                <a:gd name="connsiteX305" fmla="*/ 64245 w 605354"/>
                <a:gd name="connsiteY305" fmla="*/ 115038 h 603501"/>
                <a:gd name="connsiteX306" fmla="*/ 66413 w 605354"/>
                <a:gd name="connsiteY306" fmla="*/ 112335 h 603501"/>
                <a:gd name="connsiteX307" fmla="*/ 68682 w 605354"/>
                <a:gd name="connsiteY307" fmla="*/ 109533 h 603501"/>
                <a:gd name="connsiteX308" fmla="*/ 70283 w 605354"/>
                <a:gd name="connsiteY308" fmla="*/ 107631 h 603501"/>
                <a:gd name="connsiteX309" fmla="*/ 71551 w 605354"/>
                <a:gd name="connsiteY309" fmla="*/ 106097 h 603501"/>
                <a:gd name="connsiteX310" fmla="*/ 73386 w 605354"/>
                <a:gd name="connsiteY310" fmla="*/ 103928 h 603501"/>
                <a:gd name="connsiteX311" fmla="*/ 75755 w 605354"/>
                <a:gd name="connsiteY311" fmla="*/ 101259 h 603501"/>
                <a:gd name="connsiteX312" fmla="*/ 77790 w 605354"/>
                <a:gd name="connsiteY312" fmla="*/ 98957 h 603501"/>
                <a:gd name="connsiteX313" fmla="*/ 81126 w 605354"/>
                <a:gd name="connsiteY313" fmla="*/ 95621 h 603501"/>
                <a:gd name="connsiteX314" fmla="*/ 83195 w 605354"/>
                <a:gd name="connsiteY314" fmla="*/ 93385 h 603501"/>
                <a:gd name="connsiteX315" fmla="*/ 83195 w 605354"/>
                <a:gd name="connsiteY315" fmla="*/ 93385 h 603501"/>
                <a:gd name="connsiteX316" fmla="*/ 85664 w 605354"/>
                <a:gd name="connsiteY316" fmla="*/ 90816 h 603501"/>
                <a:gd name="connsiteX317" fmla="*/ 85664 w 605354"/>
                <a:gd name="connsiteY317" fmla="*/ 90816 h 603501"/>
                <a:gd name="connsiteX318" fmla="*/ 87999 w 605354"/>
                <a:gd name="connsiteY318" fmla="*/ 88414 h 603501"/>
                <a:gd name="connsiteX319" fmla="*/ 88533 w 605354"/>
                <a:gd name="connsiteY319" fmla="*/ 87914 h 603501"/>
                <a:gd name="connsiteX320" fmla="*/ 90802 w 605354"/>
                <a:gd name="connsiteY320" fmla="*/ 85678 h 603501"/>
                <a:gd name="connsiteX321" fmla="*/ 96040 w 605354"/>
                <a:gd name="connsiteY321" fmla="*/ 80674 h 603501"/>
                <a:gd name="connsiteX322" fmla="*/ 99376 w 605354"/>
                <a:gd name="connsiteY322" fmla="*/ 77738 h 603501"/>
                <a:gd name="connsiteX323" fmla="*/ 101578 w 605354"/>
                <a:gd name="connsiteY323" fmla="*/ 75770 h 603501"/>
                <a:gd name="connsiteX324" fmla="*/ 104314 w 605354"/>
                <a:gd name="connsiteY324" fmla="*/ 73401 h 603501"/>
                <a:gd name="connsiteX325" fmla="*/ 106682 w 605354"/>
                <a:gd name="connsiteY325" fmla="*/ 71366 h 603501"/>
                <a:gd name="connsiteX326" fmla="*/ 108918 w 605354"/>
                <a:gd name="connsiteY326" fmla="*/ 69531 h 603501"/>
                <a:gd name="connsiteX327" fmla="*/ 110152 w 605354"/>
                <a:gd name="connsiteY327" fmla="*/ 68463 h 603501"/>
                <a:gd name="connsiteX328" fmla="*/ 112688 w 605354"/>
                <a:gd name="connsiteY328" fmla="*/ 66428 h 603501"/>
                <a:gd name="connsiteX329" fmla="*/ 124231 w 605354"/>
                <a:gd name="connsiteY329" fmla="*/ 57587 h 603501"/>
                <a:gd name="connsiteX330" fmla="*/ 126066 w 605354"/>
                <a:gd name="connsiteY330" fmla="*/ 56252 h 603501"/>
                <a:gd name="connsiteX331" fmla="*/ 136075 w 605354"/>
                <a:gd name="connsiteY331" fmla="*/ 49279 h 603501"/>
                <a:gd name="connsiteX332" fmla="*/ 137777 w 605354"/>
                <a:gd name="connsiteY332" fmla="*/ 48178 h 603501"/>
                <a:gd name="connsiteX333" fmla="*/ 139812 w 605354"/>
                <a:gd name="connsiteY333" fmla="*/ 46877 h 603501"/>
                <a:gd name="connsiteX334" fmla="*/ 143148 w 605354"/>
                <a:gd name="connsiteY334" fmla="*/ 44842 h 603501"/>
                <a:gd name="connsiteX335" fmla="*/ 146284 w 605354"/>
                <a:gd name="connsiteY335" fmla="*/ 42940 h 603501"/>
                <a:gd name="connsiteX336" fmla="*/ 146284 w 605354"/>
                <a:gd name="connsiteY336" fmla="*/ 42940 h 603501"/>
                <a:gd name="connsiteX337" fmla="*/ 151055 w 605354"/>
                <a:gd name="connsiteY337" fmla="*/ 40138 h 603501"/>
                <a:gd name="connsiteX338" fmla="*/ 152390 w 605354"/>
                <a:gd name="connsiteY338" fmla="*/ 39371 h 603501"/>
                <a:gd name="connsiteX339" fmla="*/ 153991 w 605354"/>
                <a:gd name="connsiteY339" fmla="*/ 38436 h 603501"/>
                <a:gd name="connsiteX340" fmla="*/ 155426 w 605354"/>
                <a:gd name="connsiteY340" fmla="*/ 37636 h 603501"/>
                <a:gd name="connsiteX341" fmla="*/ 160564 w 605354"/>
                <a:gd name="connsiteY341" fmla="*/ 34833 h 603501"/>
                <a:gd name="connsiteX342" fmla="*/ 163166 w 605354"/>
                <a:gd name="connsiteY342" fmla="*/ 33465 h 603501"/>
                <a:gd name="connsiteX343" fmla="*/ 165768 w 605354"/>
                <a:gd name="connsiteY343" fmla="*/ 32131 h 603501"/>
                <a:gd name="connsiteX344" fmla="*/ 171040 w 605354"/>
                <a:gd name="connsiteY344" fmla="*/ 29529 h 603501"/>
                <a:gd name="connsiteX345" fmla="*/ 176878 w 605354"/>
                <a:gd name="connsiteY345" fmla="*/ 26793 h 603501"/>
                <a:gd name="connsiteX346" fmla="*/ 178880 w 605354"/>
                <a:gd name="connsiteY346" fmla="*/ 25859 h 603501"/>
                <a:gd name="connsiteX347" fmla="*/ 187254 w 605354"/>
                <a:gd name="connsiteY347" fmla="*/ 22255 h 603501"/>
                <a:gd name="connsiteX348" fmla="*/ 189089 w 605354"/>
                <a:gd name="connsiteY348" fmla="*/ 21521 h 603501"/>
                <a:gd name="connsiteX349" fmla="*/ 203769 w 605354"/>
                <a:gd name="connsiteY349" fmla="*/ 16016 h 603501"/>
                <a:gd name="connsiteX350" fmla="*/ 206438 w 605354"/>
                <a:gd name="connsiteY350" fmla="*/ 15082 h 603501"/>
                <a:gd name="connsiteX351" fmla="*/ 218215 w 605354"/>
                <a:gd name="connsiteY351" fmla="*/ 11412 h 603501"/>
                <a:gd name="connsiteX352" fmla="*/ 220851 w 605354"/>
                <a:gd name="connsiteY352" fmla="*/ 10678 h 603501"/>
                <a:gd name="connsiteX353" fmla="*/ 223720 w 605354"/>
                <a:gd name="connsiteY353" fmla="*/ 9878 h 603501"/>
                <a:gd name="connsiteX354" fmla="*/ 229525 w 605354"/>
                <a:gd name="connsiteY354" fmla="*/ 8376 h 603501"/>
                <a:gd name="connsiteX355" fmla="*/ 232194 w 605354"/>
                <a:gd name="connsiteY355" fmla="*/ 7742 h 603501"/>
                <a:gd name="connsiteX356" fmla="*/ 232561 w 605354"/>
                <a:gd name="connsiteY356" fmla="*/ 7742 h 603501"/>
                <a:gd name="connsiteX357" fmla="*/ 244238 w 605354"/>
                <a:gd name="connsiteY357" fmla="*/ 5207 h 603501"/>
                <a:gd name="connsiteX358" fmla="*/ 244238 w 605354"/>
                <a:gd name="connsiteY358" fmla="*/ 5207 h 603501"/>
                <a:gd name="connsiteX359" fmla="*/ 246273 w 605354"/>
                <a:gd name="connsiteY359" fmla="*/ 4840 h 603501"/>
                <a:gd name="connsiteX360" fmla="*/ 249609 w 605354"/>
                <a:gd name="connsiteY360" fmla="*/ 4206 h 603501"/>
                <a:gd name="connsiteX361" fmla="*/ 250377 w 605354"/>
                <a:gd name="connsiteY361" fmla="*/ 4206 h 603501"/>
                <a:gd name="connsiteX362" fmla="*/ 254013 w 605354"/>
                <a:gd name="connsiteY362" fmla="*/ 3605 h 603501"/>
                <a:gd name="connsiteX363" fmla="*/ 254547 w 605354"/>
                <a:gd name="connsiteY363" fmla="*/ 3605 h 603501"/>
                <a:gd name="connsiteX364" fmla="*/ 349164 w 605354"/>
                <a:gd name="connsiteY364" fmla="*/ 3605 h 603501"/>
                <a:gd name="connsiteX365" fmla="*/ 354603 w 605354"/>
                <a:gd name="connsiteY365" fmla="*/ 4540 h 603501"/>
                <a:gd name="connsiteX366" fmla="*/ 356738 w 605354"/>
                <a:gd name="connsiteY366" fmla="*/ 4907 h 603501"/>
                <a:gd name="connsiteX367" fmla="*/ 359507 w 605354"/>
                <a:gd name="connsiteY367" fmla="*/ 5440 h 603501"/>
                <a:gd name="connsiteX368" fmla="*/ 357005 w 605354"/>
                <a:gd name="connsiteY368" fmla="*/ 18786 h 603501"/>
                <a:gd name="connsiteX369" fmla="*/ 354402 w 605354"/>
                <a:gd name="connsiteY369" fmla="*/ 32298 h 603501"/>
                <a:gd name="connsiteX370" fmla="*/ 357439 w 605354"/>
                <a:gd name="connsiteY370" fmla="*/ 32898 h 603501"/>
                <a:gd name="connsiteX371" fmla="*/ 360775 w 605354"/>
                <a:gd name="connsiteY371" fmla="*/ 33599 h 603501"/>
                <a:gd name="connsiteX372" fmla="*/ 365179 w 605354"/>
                <a:gd name="connsiteY372" fmla="*/ 34566 h 603501"/>
                <a:gd name="connsiteX373" fmla="*/ 368515 w 605354"/>
                <a:gd name="connsiteY373" fmla="*/ 35400 h 603501"/>
                <a:gd name="connsiteX374" fmla="*/ 368915 w 605354"/>
                <a:gd name="connsiteY374" fmla="*/ 35400 h 603501"/>
                <a:gd name="connsiteX375" fmla="*/ 372619 w 605354"/>
                <a:gd name="connsiteY375" fmla="*/ 35300 h 603501"/>
                <a:gd name="connsiteX376" fmla="*/ 373987 w 605354"/>
                <a:gd name="connsiteY376" fmla="*/ 35667 h 603501"/>
                <a:gd name="connsiteX377" fmla="*/ 377056 w 605354"/>
                <a:gd name="connsiteY377" fmla="*/ 36501 h 603501"/>
                <a:gd name="connsiteX378" fmla="*/ 379858 w 605354"/>
                <a:gd name="connsiteY378" fmla="*/ 37302 h 603501"/>
                <a:gd name="connsiteX379" fmla="*/ 381794 w 605354"/>
                <a:gd name="connsiteY379" fmla="*/ 37869 h 603501"/>
                <a:gd name="connsiteX380" fmla="*/ 383562 w 605354"/>
                <a:gd name="connsiteY380" fmla="*/ 38403 h 603501"/>
                <a:gd name="connsiteX381" fmla="*/ 386131 w 605354"/>
                <a:gd name="connsiteY381" fmla="*/ 39204 h 603501"/>
                <a:gd name="connsiteX382" fmla="*/ 396640 w 605354"/>
                <a:gd name="connsiteY382" fmla="*/ 42807 h 603501"/>
                <a:gd name="connsiteX383" fmla="*/ 399376 w 605354"/>
                <a:gd name="connsiteY383" fmla="*/ 43808 h 603501"/>
                <a:gd name="connsiteX384" fmla="*/ 401811 w 605354"/>
                <a:gd name="connsiteY384" fmla="*/ 44742 h 603501"/>
                <a:gd name="connsiteX385" fmla="*/ 403947 w 605354"/>
                <a:gd name="connsiteY385" fmla="*/ 45576 h 603501"/>
                <a:gd name="connsiteX386" fmla="*/ 407683 w 605354"/>
                <a:gd name="connsiteY386" fmla="*/ 47077 h 603501"/>
                <a:gd name="connsiteX387" fmla="*/ 411353 w 605354"/>
                <a:gd name="connsiteY387" fmla="*/ 48645 h 603501"/>
                <a:gd name="connsiteX388" fmla="*/ 417692 w 605354"/>
                <a:gd name="connsiteY388" fmla="*/ 51481 h 603501"/>
                <a:gd name="connsiteX389" fmla="*/ 421028 w 605354"/>
                <a:gd name="connsiteY389" fmla="*/ 53083 h 603501"/>
                <a:gd name="connsiteX390" fmla="*/ 424632 w 605354"/>
                <a:gd name="connsiteY390" fmla="*/ 54851 h 603501"/>
                <a:gd name="connsiteX391" fmla="*/ 428201 w 605354"/>
                <a:gd name="connsiteY391" fmla="*/ 56686 h 603501"/>
                <a:gd name="connsiteX392" fmla="*/ 431538 w 605354"/>
                <a:gd name="connsiteY392" fmla="*/ 58321 h 603501"/>
                <a:gd name="connsiteX393" fmla="*/ 435441 w 605354"/>
                <a:gd name="connsiteY393" fmla="*/ 60456 h 603501"/>
                <a:gd name="connsiteX394" fmla="*/ 442114 w 605354"/>
                <a:gd name="connsiteY394" fmla="*/ 48412 h 603501"/>
                <a:gd name="connsiteX395" fmla="*/ 448786 w 605354"/>
                <a:gd name="connsiteY395" fmla="*/ 36368 h 603501"/>
                <a:gd name="connsiteX396" fmla="*/ 453591 w 605354"/>
                <a:gd name="connsiteY396" fmla="*/ 39104 h 603501"/>
                <a:gd name="connsiteX397" fmla="*/ 455759 w 605354"/>
                <a:gd name="connsiteY397" fmla="*/ 40305 h 603501"/>
                <a:gd name="connsiteX398" fmla="*/ 457928 w 605354"/>
                <a:gd name="connsiteY398" fmla="*/ 41606 h 603501"/>
                <a:gd name="connsiteX399" fmla="*/ 450888 w 605354"/>
                <a:gd name="connsiteY399" fmla="*/ 53416 h 603501"/>
                <a:gd name="connsiteX400" fmla="*/ 443682 w 605354"/>
                <a:gd name="connsiteY400" fmla="*/ 65327 h 603501"/>
                <a:gd name="connsiteX401" fmla="*/ 509807 w 605354"/>
                <a:gd name="connsiteY401" fmla="*/ 120509 h 603501"/>
                <a:gd name="connsiteX402" fmla="*/ 520183 w 605354"/>
                <a:gd name="connsiteY402" fmla="*/ 111468 h 603501"/>
                <a:gd name="connsiteX403" fmla="*/ 530559 w 605354"/>
                <a:gd name="connsiteY403" fmla="*/ 102460 h 603501"/>
                <a:gd name="connsiteX404" fmla="*/ 531794 w 605354"/>
                <a:gd name="connsiteY404" fmla="*/ 103895 h 603501"/>
                <a:gd name="connsiteX405" fmla="*/ 532961 w 605354"/>
                <a:gd name="connsiteY405" fmla="*/ 105229 h 603501"/>
                <a:gd name="connsiteX406" fmla="*/ 534162 w 605354"/>
                <a:gd name="connsiteY406" fmla="*/ 106664 h 603501"/>
                <a:gd name="connsiteX407" fmla="*/ 537498 w 605354"/>
                <a:gd name="connsiteY407" fmla="*/ 110534 h 603501"/>
                <a:gd name="connsiteX408" fmla="*/ 526822 w 605354"/>
                <a:gd name="connsiteY408" fmla="*/ 119175 h 603501"/>
                <a:gd name="connsiteX409" fmla="*/ 516079 w 605354"/>
                <a:gd name="connsiteY409" fmla="*/ 127849 h 603501"/>
                <a:gd name="connsiteX410" fmla="*/ 559451 w 605354"/>
                <a:gd name="connsiteY410" fmla="*/ 202349 h 603501"/>
                <a:gd name="connsiteX411" fmla="*/ 572296 w 605354"/>
                <a:gd name="connsiteY411" fmla="*/ 197411 h 603501"/>
                <a:gd name="connsiteX412" fmla="*/ 585141 w 605354"/>
                <a:gd name="connsiteY412" fmla="*/ 192473 h 603501"/>
                <a:gd name="connsiteX413" fmla="*/ 586008 w 605354"/>
                <a:gd name="connsiteY413" fmla="*/ 194742 h 603501"/>
                <a:gd name="connsiteX414" fmla="*/ 587109 w 605354"/>
                <a:gd name="connsiteY414" fmla="*/ 197645 h 603501"/>
                <a:gd name="connsiteX415" fmla="*/ 588010 w 605354"/>
                <a:gd name="connsiteY415" fmla="*/ 200080 h 603501"/>
                <a:gd name="connsiteX416" fmla="*/ 588811 w 605354"/>
                <a:gd name="connsiteY416" fmla="*/ 202315 h 603501"/>
                <a:gd name="connsiteX417" fmla="*/ 588811 w 605354"/>
                <a:gd name="connsiteY417" fmla="*/ 202315 h 603501"/>
                <a:gd name="connsiteX418" fmla="*/ 592881 w 605354"/>
                <a:gd name="connsiteY418" fmla="*/ 214993 h 603501"/>
                <a:gd name="connsiteX419" fmla="*/ 593915 w 605354"/>
                <a:gd name="connsiteY419" fmla="*/ 218496 h 603501"/>
                <a:gd name="connsiteX420" fmla="*/ 595150 w 605354"/>
                <a:gd name="connsiteY420" fmla="*/ 223067 h 603501"/>
                <a:gd name="connsiteX421" fmla="*/ 595784 w 605354"/>
                <a:gd name="connsiteY421" fmla="*/ 225403 h 603501"/>
                <a:gd name="connsiteX422" fmla="*/ 596785 w 605354"/>
                <a:gd name="connsiteY422" fmla="*/ 229440 h 603501"/>
                <a:gd name="connsiteX423" fmla="*/ 597385 w 605354"/>
                <a:gd name="connsiteY423" fmla="*/ 231975 h 603501"/>
                <a:gd name="connsiteX424" fmla="*/ 597685 w 605354"/>
                <a:gd name="connsiteY424" fmla="*/ 233276 h 603501"/>
                <a:gd name="connsiteX425" fmla="*/ 598352 w 605354"/>
                <a:gd name="connsiteY425" fmla="*/ 236212 h 603501"/>
                <a:gd name="connsiteX426" fmla="*/ 598953 w 605354"/>
                <a:gd name="connsiteY426" fmla="*/ 239048 h 603501"/>
                <a:gd name="connsiteX427" fmla="*/ 599554 w 605354"/>
                <a:gd name="connsiteY427" fmla="*/ 241917 h 603501"/>
                <a:gd name="connsiteX428" fmla="*/ 599554 w 605354"/>
                <a:gd name="connsiteY428" fmla="*/ 241917 h 603501"/>
                <a:gd name="connsiteX429" fmla="*/ 600087 w 605354"/>
                <a:gd name="connsiteY429" fmla="*/ 244653 h 603501"/>
                <a:gd name="connsiteX430" fmla="*/ 601122 w 605354"/>
                <a:gd name="connsiteY430" fmla="*/ 250425 h 603501"/>
                <a:gd name="connsiteX431" fmla="*/ 601122 w 605354"/>
                <a:gd name="connsiteY431" fmla="*/ 250425 h 603501"/>
                <a:gd name="connsiteX432" fmla="*/ 601622 w 605354"/>
                <a:gd name="connsiteY432" fmla="*/ 253361 h 603501"/>
                <a:gd name="connsiteX433" fmla="*/ 602023 w 605354"/>
                <a:gd name="connsiteY433" fmla="*/ 255930 h 603501"/>
                <a:gd name="connsiteX434" fmla="*/ 602223 w 605354"/>
                <a:gd name="connsiteY434" fmla="*/ 257331 h 603501"/>
                <a:gd name="connsiteX435" fmla="*/ 602490 w 605354"/>
                <a:gd name="connsiteY435" fmla="*/ 259266 h 603501"/>
                <a:gd name="connsiteX436" fmla="*/ 602890 w 605354"/>
                <a:gd name="connsiteY436" fmla="*/ 262235 h 603501"/>
                <a:gd name="connsiteX437" fmla="*/ 603257 w 605354"/>
                <a:gd name="connsiteY437" fmla="*/ 265205 h 603501"/>
                <a:gd name="connsiteX438" fmla="*/ 603557 w 605354"/>
                <a:gd name="connsiteY438" fmla="*/ 268074 h 603501"/>
                <a:gd name="connsiteX439" fmla="*/ 603557 w 605354"/>
                <a:gd name="connsiteY439" fmla="*/ 268841 h 603501"/>
                <a:gd name="connsiteX440" fmla="*/ 603824 w 605354"/>
                <a:gd name="connsiteY440" fmla="*/ 271444 h 603501"/>
                <a:gd name="connsiteX441" fmla="*/ 604124 w 605354"/>
                <a:gd name="connsiteY441" fmla="*/ 274780 h 603501"/>
                <a:gd name="connsiteX442" fmla="*/ 604491 w 605354"/>
                <a:gd name="connsiteY442" fmla="*/ 279284 h 603501"/>
                <a:gd name="connsiteX443" fmla="*/ 604792 w 605354"/>
                <a:gd name="connsiteY443" fmla="*/ 283821 h 603501"/>
                <a:gd name="connsiteX444" fmla="*/ 604958 w 605354"/>
                <a:gd name="connsiteY444" fmla="*/ 286857 h 603501"/>
                <a:gd name="connsiteX445" fmla="*/ 605259 w 605354"/>
                <a:gd name="connsiteY445" fmla="*/ 296032 h 603501"/>
                <a:gd name="connsiteX446" fmla="*/ 605259 w 605354"/>
                <a:gd name="connsiteY446" fmla="*/ 298534 h 603501"/>
                <a:gd name="connsiteX447" fmla="*/ 605192 w 605354"/>
                <a:gd name="connsiteY447" fmla="*/ 301370 h 603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</a:cxnLst>
              <a:rect l="l" t="t" r="r" b="b"/>
              <a:pathLst>
                <a:path w="605354" h="603501">
                  <a:moveTo>
                    <a:pt x="605192" y="301370"/>
                  </a:moveTo>
                  <a:lnTo>
                    <a:pt x="605192" y="306441"/>
                  </a:lnTo>
                  <a:cubicBezTo>
                    <a:pt x="604748" y="338246"/>
                    <a:pt x="599250" y="369778"/>
                    <a:pt x="588911" y="399858"/>
                  </a:cubicBezTo>
                  <a:cubicBezTo>
                    <a:pt x="588310" y="401593"/>
                    <a:pt x="587710" y="403194"/>
                    <a:pt x="587076" y="405096"/>
                  </a:cubicBezTo>
                  <a:lnTo>
                    <a:pt x="586742" y="405996"/>
                  </a:lnTo>
                  <a:cubicBezTo>
                    <a:pt x="586375" y="407031"/>
                    <a:pt x="586008" y="408065"/>
                    <a:pt x="585608" y="409099"/>
                  </a:cubicBezTo>
                  <a:lnTo>
                    <a:pt x="585308" y="409800"/>
                  </a:lnTo>
                  <a:cubicBezTo>
                    <a:pt x="585218" y="410097"/>
                    <a:pt x="585104" y="410387"/>
                    <a:pt x="584974" y="410667"/>
                  </a:cubicBezTo>
                  <a:cubicBezTo>
                    <a:pt x="584674" y="411501"/>
                    <a:pt x="584340" y="412302"/>
                    <a:pt x="584073" y="413136"/>
                  </a:cubicBezTo>
                  <a:cubicBezTo>
                    <a:pt x="583806" y="413970"/>
                    <a:pt x="583139" y="415338"/>
                    <a:pt x="582739" y="416472"/>
                  </a:cubicBezTo>
                  <a:cubicBezTo>
                    <a:pt x="580513" y="421967"/>
                    <a:pt x="578111" y="427359"/>
                    <a:pt x="575532" y="432654"/>
                  </a:cubicBezTo>
                  <a:cubicBezTo>
                    <a:pt x="575032" y="433721"/>
                    <a:pt x="574498" y="434789"/>
                    <a:pt x="573998" y="435823"/>
                  </a:cubicBezTo>
                  <a:lnTo>
                    <a:pt x="572396" y="438992"/>
                  </a:lnTo>
                  <a:cubicBezTo>
                    <a:pt x="572029" y="439726"/>
                    <a:pt x="571662" y="440460"/>
                    <a:pt x="571262" y="441194"/>
                  </a:cubicBezTo>
                  <a:cubicBezTo>
                    <a:pt x="569794" y="444030"/>
                    <a:pt x="568293" y="446799"/>
                    <a:pt x="566724" y="449569"/>
                  </a:cubicBezTo>
                  <a:lnTo>
                    <a:pt x="565256" y="452204"/>
                  </a:lnTo>
                  <a:lnTo>
                    <a:pt x="565256" y="452471"/>
                  </a:lnTo>
                  <a:lnTo>
                    <a:pt x="563755" y="455073"/>
                  </a:lnTo>
                  <a:lnTo>
                    <a:pt x="561453" y="458877"/>
                  </a:lnTo>
                  <a:cubicBezTo>
                    <a:pt x="560886" y="459778"/>
                    <a:pt x="560319" y="460745"/>
                    <a:pt x="559718" y="461679"/>
                  </a:cubicBezTo>
                  <a:cubicBezTo>
                    <a:pt x="559118" y="462613"/>
                    <a:pt x="558717" y="463314"/>
                    <a:pt x="558184" y="464115"/>
                  </a:cubicBezTo>
                  <a:cubicBezTo>
                    <a:pt x="557650" y="464915"/>
                    <a:pt x="557550" y="465149"/>
                    <a:pt x="557183" y="465649"/>
                  </a:cubicBezTo>
                  <a:cubicBezTo>
                    <a:pt x="556816" y="466150"/>
                    <a:pt x="556282" y="467151"/>
                    <a:pt x="555782" y="467851"/>
                  </a:cubicBezTo>
                  <a:cubicBezTo>
                    <a:pt x="555281" y="468552"/>
                    <a:pt x="554614" y="469620"/>
                    <a:pt x="554013" y="470487"/>
                  </a:cubicBezTo>
                  <a:lnTo>
                    <a:pt x="553513" y="471221"/>
                  </a:lnTo>
                  <a:cubicBezTo>
                    <a:pt x="552912" y="472122"/>
                    <a:pt x="552312" y="472989"/>
                    <a:pt x="551678" y="473857"/>
                  </a:cubicBezTo>
                  <a:cubicBezTo>
                    <a:pt x="551044" y="474724"/>
                    <a:pt x="550310" y="475859"/>
                    <a:pt x="549609" y="476826"/>
                  </a:cubicBezTo>
                  <a:lnTo>
                    <a:pt x="549609" y="476826"/>
                  </a:lnTo>
                  <a:lnTo>
                    <a:pt x="547774" y="479328"/>
                  </a:lnTo>
                  <a:lnTo>
                    <a:pt x="545105" y="482998"/>
                  </a:lnTo>
                  <a:cubicBezTo>
                    <a:pt x="544438" y="483932"/>
                    <a:pt x="543771" y="484766"/>
                    <a:pt x="543103" y="485634"/>
                  </a:cubicBezTo>
                  <a:lnTo>
                    <a:pt x="541035" y="488270"/>
                  </a:lnTo>
                  <a:cubicBezTo>
                    <a:pt x="540234" y="489304"/>
                    <a:pt x="539434" y="490338"/>
                    <a:pt x="538599" y="491339"/>
                  </a:cubicBezTo>
                  <a:lnTo>
                    <a:pt x="536331" y="494175"/>
                  </a:lnTo>
                  <a:lnTo>
                    <a:pt x="534362" y="496510"/>
                  </a:lnTo>
                  <a:lnTo>
                    <a:pt x="531627" y="499847"/>
                  </a:lnTo>
                  <a:cubicBezTo>
                    <a:pt x="530025" y="501682"/>
                    <a:pt x="528290" y="503483"/>
                    <a:pt x="526789" y="505285"/>
                  </a:cubicBezTo>
                  <a:cubicBezTo>
                    <a:pt x="525888" y="506319"/>
                    <a:pt x="524887" y="507387"/>
                    <a:pt x="523920" y="508387"/>
                  </a:cubicBezTo>
                  <a:cubicBezTo>
                    <a:pt x="522952" y="509388"/>
                    <a:pt x="522552" y="509889"/>
                    <a:pt x="521851" y="510589"/>
                  </a:cubicBezTo>
                  <a:cubicBezTo>
                    <a:pt x="521151" y="511290"/>
                    <a:pt x="520150" y="512358"/>
                    <a:pt x="519316" y="513225"/>
                  </a:cubicBezTo>
                  <a:lnTo>
                    <a:pt x="516780" y="515794"/>
                  </a:lnTo>
                  <a:lnTo>
                    <a:pt x="514178" y="518363"/>
                  </a:lnTo>
                  <a:lnTo>
                    <a:pt x="511576" y="520865"/>
                  </a:lnTo>
                  <a:cubicBezTo>
                    <a:pt x="509740" y="522633"/>
                    <a:pt x="507906" y="524202"/>
                    <a:pt x="506071" y="526036"/>
                  </a:cubicBezTo>
                  <a:lnTo>
                    <a:pt x="503568" y="528238"/>
                  </a:lnTo>
                  <a:lnTo>
                    <a:pt x="500799" y="530641"/>
                  </a:lnTo>
                  <a:lnTo>
                    <a:pt x="498464" y="532676"/>
                  </a:lnTo>
                  <a:lnTo>
                    <a:pt x="497596" y="533410"/>
                  </a:lnTo>
                  <a:lnTo>
                    <a:pt x="495261" y="535345"/>
                  </a:lnTo>
                  <a:lnTo>
                    <a:pt x="492458" y="537647"/>
                  </a:lnTo>
                  <a:lnTo>
                    <a:pt x="489589" y="539916"/>
                  </a:lnTo>
                  <a:lnTo>
                    <a:pt x="486853" y="542017"/>
                  </a:lnTo>
                  <a:lnTo>
                    <a:pt x="484952" y="543452"/>
                  </a:lnTo>
                  <a:lnTo>
                    <a:pt x="483117" y="544853"/>
                  </a:lnTo>
                  <a:lnTo>
                    <a:pt x="480815" y="546555"/>
                  </a:lnTo>
                  <a:lnTo>
                    <a:pt x="478279" y="548390"/>
                  </a:lnTo>
                  <a:lnTo>
                    <a:pt x="477745" y="548757"/>
                  </a:lnTo>
                  <a:lnTo>
                    <a:pt x="475543" y="550291"/>
                  </a:lnTo>
                  <a:lnTo>
                    <a:pt x="473442" y="551759"/>
                  </a:lnTo>
                  <a:lnTo>
                    <a:pt x="471406" y="553127"/>
                  </a:lnTo>
                  <a:cubicBezTo>
                    <a:pt x="468571" y="555062"/>
                    <a:pt x="465701" y="556931"/>
                    <a:pt x="462766" y="558732"/>
                  </a:cubicBezTo>
                  <a:lnTo>
                    <a:pt x="460397" y="560200"/>
                  </a:lnTo>
                  <a:cubicBezTo>
                    <a:pt x="454124" y="564037"/>
                    <a:pt x="447685" y="567674"/>
                    <a:pt x="441080" y="571043"/>
                  </a:cubicBezTo>
                  <a:cubicBezTo>
                    <a:pt x="440045" y="571610"/>
                    <a:pt x="439011" y="572144"/>
                    <a:pt x="437943" y="572645"/>
                  </a:cubicBezTo>
                  <a:lnTo>
                    <a:pt x="433940" y="574613"/>
                  </a:lnTo>
                  <a:lnTo>
                    <a:pt x="433673" y="574613"/>
                  </a:lnTo>
                  <a:cubicBezTo>
                    <a:pt x="432339" y="575247"/>
                    <a:pt x="431004" y="575881"/>
                    <a:pt x="429669" y="576448"/>
                  </a:cubicBezTo>
                  <a:lnTo>
                    <a:pt x="429336" y="576615"/>
                  </a:lnTo>
                  <a:lnTo>
                    <a:pt x="428902" y="576815"/>
                  </a:lnTo>
                  <a:lnTo>
                    <a:pt x="426400" y="577949"/>
                  </a:lnTo>
                  <a:lnTo>
                    <a:pt x="426400" y="577949"/>
                  </a:lnTo>
                  <a:cubicBezTo>
                    <a:pt x="425432" y="578416"/>
                    <a:pt x="424432" y="578883"/>
                    <a:pt x="423464" y="579251"/>
                  </a:cubicBezTo>
                  <a:cubicBezTo>
                    <a:pt x="420461" y="580542"/>
                    <a:pt x="417425" y="581809"/>
                    <a:pt x="414356" y="583054"/>
                  </a:cubicBezTo>
                  <a:lnTo>
                    <a:pt x="412287" y="583855"/>
                  </a:lnTo>
                  <a:lnTo>
                    <a:pt x="410452" y="584589"/>
                  </a:lnTo>
                  <a:lnTo>
                    <a:pt x="410252" y="584589"/>
                  </a:lnTo>
                  <a:lnTo>
                    <a:pt x="407149" y="585723"/>
                  </a:lnTo>
                  <a:lnTo>
                    <a:pt x="404647" y="586657"/>
                  </a:lnTo>
                  <a:lnTo>
                    <a:pt x="402178" y="587524"/>
                  </a:lnTo>
                  <a:lnTo>
                    <a:pt x="401811" y="587524"/>
                  </a:lnTo>
                  <a:lnTo>
                    <a:pt x="398942" y="588492"/>
                  </a:lnTo>
                  <a:lnTo>
                    <a:pt x="396340" y="589359"/>
                  </a:lnTo>
                  <a:lnTo>
                    <a:pt x="393003" y="590460"/>
                  </a:lnTo>
                  <a:lnTo>
                    <a:pt x="389434" y="591561"/>
                  </a:lnTo>
                  <a:lnTo>
                    <a:pt x="385864" y="592596"/>
                  </a:lnTo>
                  <a:lnTo>
                    <a:pt x="382261" y="593597"/>
                  </a:lnTo>
                  <a:lnTo>
                    <a:pt x="378924" y="594497"/>
                  </a:lnTo>
                  <a:lnTo>
                    <a:pt x="378157" y="594698"/>
                  </a:lnTo>
                  <a:lnTo>
                    <a:pt x="374988" y="595498"/>
                  </a:lnTo>
                  <a:lnTo>
                    <a:pt x="371651" y="596232"/>
                  </a:lnTo>
                  <a:lnTo>
                    <a:pt x="369216" y="596799"/>
                  </a:lnTo>
                  <a:lnTo>
                    <a:pt x="366847" y="597333"/>
                  </a:lnTo>
                  <a:cubicBezTo>
                    <a:pt x="363511" y="598034"/>
                    <a:pt x="360174" y="598701"/>
                    <a:pt x="356838" y="599302"/>
                  </a:cubicBezTo>
                  <a:lnTo>
                    <a:pt x="353502" y="599869"/>
                  </a:lnTo>
                  <a:lnTo>
                    <a:pt x="350799" y="600336"/>
                  </a:lnTo>
                  <a:lnTo>
                    <a:pt x="349698" y="600503"/>
                  </a:lnTo>
                  <a:lnTo>
                    <a:pt x="347263" y="600870"/>
                  </a:lnTo>
                  <a:lnTo>
                    <a:pt x="346529" y="600870"/>
                  </a:lnTo>
                  <a:lnTo>
                    <a:pt x="343460" y="601303"/>
                  </a:lnTo>
                  <a:lnTo>
                    <a:pt x="340624" y="601670"/>
                  </a:lnTo>
                  <a:lnTo>
                    <a:pt x="338789" y="601904"/>
                  </a:lnTo>
                  <a:lnTo>
                    <a:pt x="336787" y="602104"/>
                  </a:lnTo>
                  <a:lnTo>
                    <a:pt x="336253" y="602104"/>
                  </a:lnTo>
                  <a:lnTo>
                    <a:pt x="333250" y="602438"/>
                  </a:lnTo>
                  <a:cubicBezTo>
                    <a:pt x="330982" y="602671"/>
                    <a:pt x="328713" y="602871"/>
                    <a:pt x="326578" y="603038"/>
                  </a:cubicBezTo>
                  <a:lnTo>
                    <a:pt x="323709" y="603238"/>
                  </a:lnTo>
                  <a:lnTo>
                    <a:pt x="323709" y="603238"/>
                  </a:lnTo>
                  <a:lnTo>
                    <a:pt x="320773" y="603439"/>
                  </a:lnTo>
                  <a:lnTo>
                    <a:pt x="318271" y="603439"/>
                  </a:lnTo>
                  <a:lnTo>
                    <a:pt x="314934" y="603439"/>
                  </a:lnTo>
                  <a:lnTo>
                    <a:pt x="314000" y="603439"/>
                  </a:lnTo>
                  <a:lnTo>
                    <a:pt x="310664" y="603439"/>
                  </a:lnTo>
                  <a:lnTo>
                    <a:pt x="299053" y="603439"/>
                  </a:lnTo>
                  <a:lnTo>
                    <a:pt x="294316" y="603439"/>
                  </a:lnTo>
                  <a:lnTo>
                    <a:pt x="291780" y="603439"/>
                  </a:lnTo>
                  <a:lnTo>
                    <a:pt x="290679" y="603439"/>
                  </a:lnTo>
                  <a:lnTo>
                    <a:pt x="288310" y="603439"/>
                  </a:lnTo>
                  <a:lnTo>
                    <a:pt x="286476" y="603439"/>
                  </a:lnTo>
                  <a:cubicBezTo>
                    <a:pt x="284274" y="603439"/>
                    <a:pt x="282138" y="603205"/>
                    <a:pt x="279803" y="603038"/>
                  </a:cubicBezTo>
                  <a:lnTo>
                    <a:pt x="277568" y="602871"/>
                  </a:lnTo>
                  <a:lnTo>
                    <a:pt x="276600" y="602871"/>
                  </a:lnTo>
                  <a:lnTo>
                    <a:pt x="276600" y="602871"/>
                  </a:lnTo>
                  <a:lnTo>
                    <a:pt x="275566" y="602871"/>
                  </a:lnTo>
                  <a:lnTo>
                    <a:pt x="272229" y="602571"/>
                  </a:lnTo>
                  <a:lnTo>
                    <a:pt x="271229" y="602571"/>
                  </a:lnTo>
                  <a:lnTo>
                    <a:pt x="268660" y="602271"/>
                  </a:lnTo>
                  <a:lnTo>
                    <a:pt x="267158" y="602104"/>
                  </a:lnTo>
                  <a:lnTo>
                    <a:pt x="263055" y="601604"/>
                  </a:lnTo>
                  <a:lnTo>
                    <a:pt x="262421" y="601604"/>
                  </a:lnTo>
                  <a:lnTo>
                    <a:pt x="258417" y="601070"/>
                  </a:lnTo>
                  <a:cubicBezTo>
                    <a:pt x="255515" y="600636"/>
                    <a:pt x="252645" y="600136"/>
                    <a:pt x="249776" y="599669"/>
                  </a:cubicBezTo>
                  <a:cubicBezTo>
                    <a:pt x="246907" y="599202"/>
                    <a:pt x="244038" y="598601"/>
                    <a:pt x="241202" y="598034"/>
                  </a:cubicBezTo>
                  <a:lnTo>
                    <a:pt x="236932" y="597100"/>
                  </a:lnTo>
                  <a:lnTo>
                    <a:pt x="233262" y="596266"/>
                  </a:lnTo>
                  <a:lnTo>
                    <a:pt x="231860" y="595932"/>
                  </a:lnTo>
                  <a:lnTo>
                    <a:pt x="228524" y="595098"/>
                  </a:lnTo>
                  <a:lnTo>
                    <a:pt x="224721" y="594130"/>
                  </a:lnTo>
                  <a:lnTo>
                    <a:pt x="224153" y="593964"/>
                  </a:lnTo>
                  <a:cubicBezTo>
                    <a:pt x="222819" y="593597"/>
                    <a:pt x="221484" y="593263"/>
                    <a:pt x="220183" y="592863"/>
                  </a:cubicBezTo>
                  <a:lnTo>
                    <a:pt x="217314" y="592062"/>
                  </a:lnTo>
                  <a:lnTo>
                    <a:pt x="216313" y="591762"/>
                  </a:lnTo>
                  <a:lnTo>
                    <a:pt x="214645" y="591261"/>
                  </a:lnTo>
                  <a:lnTo>
                    <a:pt x="211876" y="590394"/>
                  </a:lnTo>
                  <a:lnTo>
                    <a:pt x="208540" y="589359"/>
                  </a:lnTo>
                  <a:lnTo>
                    <a:pt x="206872" y="588792"/>
                  </a:lnTo>
                  <a:lnTo>
                    <a:pt x="203969" y="587825"/>
                  </a:lnTo>
                  <a:lnTo>
                    <a:pt x="203435" y="587625"/>
                  </a:lnTo>
                  <a:lnTo>
                    <a:pt x="200099" y="586424"/>
                  </a:lnTo>
                  <a:lnTo>
                    <a:pt x="199432" y="586190"/>
                  </a:lnTo>
                  <a:lnTo>
                    <a:pt x="196329" y="585056"/>
                  </a:lnTo>
                  <a:lnTo>
                    <a:pt x="195194" y="584622"/>
                  </a:lnTo>
                  <a:cubicBezTo>
                    <a:pt x="192726" y="583688"/>
                    <a:pt x="190323" y="582720"/>
                    <a:pt x="187921" y="581753"/>
                  </a:cubicBezTo>
                  <a:lnTo>
                    <a:pt x="184585" y="580385"/>
                  </a:lnTo>
                  <a:lnTo>
                    <a:pt x="182683" y="579551"/>
                  </a:lnTo>
                  <a:cubicBezTo>
                    <a:pt x="182049" y="579284"/>
                    <a:pt x="181215" y="578917"/>
                    <a:pt x="180481" y="578650"/>
                  </a:cubicBezTo>
                  <a:lnTo>
                    <a:pt x="179314" y="578116"/>
                  </a:lnTo>
                  <a:lnTo>
                    <a:pt x="175977" y="576648"/>
                  </a:lnTo>
                  <a:lnTo>
                    <a:pt x="175744" y="576648"/>
                  </a:lnTo>
                  <a:lnTo>
                    <a:pt x="173175" y="575447"/>
                  </a:lnTo>
                  <a:lnTo>
                    <a:pt x="168037" y="572978"/>
                  </a:lnTo>
                  <a:lnTo>
                    <a:pt x="164434" y="571143"/>
                  </a:lnTo>
                  <a:lnTo>
                    <a:pt x="159629" y="568608"/>
                  </a:lnTo>
                  <a:lnTo>
                    <a:pt x="157695" y="567540"/>
                  </a:lnTo>
                  <a:lnTo>
                    <a:pt x="155860" y="566573"/>
                  </a:lnTo>
                  <a:lnTo>
                    <a:pt x="152523" y="564771"/>
                  </a:lnTo>
                  <a:lnTo>
                    <a:pt x="150388" y="563536"/>
                  </a:lnTo>
                  <a:cubicBezTo>
                    <a:pt x="145017" y="560400"/>
                    <a:pt x="139745" y="557131"/>
                    <a:pt x="134574" y="553528"/>
                  </a:cubicBezTo>
                  <a:lnTo>
                    <a:pt x="132405" y="552093"/>
                  </a:lnTo>
                  <a:lnTo>
                    <a:pt x="130404" y="550725"/>
                  </a:lnTo>
                  <a:lnTo>
                    <a:pt x="129736" y="550258"/>
                  </a:lnTo>
                  <a:cubicBezTo>
                    <a:pt x="128969" y="549758"/>
                    <a:pt x="128202" y="549190"/>
                    <a:pt x="127434" y="548657"/>
                  </a:cubicBezTo>
                  <a:cubicBezTo>
                    <a:pt x="124098" y="546254"/>
                    <a:pt x="120762" y="543819"/>
                    <a:pt x="117425" y="541317"/>
                  </a:cubicBezTo>
                  <a:lnTo>
                    <a:pt x="114823" y="539282"/>
                  </a:lnTo>
                  <a:lnTo>
                    <a:pt x="112521" y="537447"/>
                  </a:lnTo>
                  <a:lnTo>
                    <a:pt x="109986" y="535411"/>
                  </a:lnTo>
                  <a:lnTo>
                    <a:pt x="107683" y="533476"/>
                  </a:lnTo>
                  <a:lnTo>
                    <a:pt x="106082" y="532109"/>
                  </a:lnTo>
                  <a:lnTo>
                    <a:pt x="104247" y="530541"/>
                  </a:lnTo>
                  <a:cubicBezTo>
                    <a:pt x="100510" y="527314"/>
                    <a:pt x="96840" y="523978"/>
                    <a:pt x="93237" y="520532"/>
                  </a:cubicBezTo>
                  <a:lnTo>
                    <a:pt x="91402" y="518763"/>
                  </a:lnTo>
                  <a:lnTo>
                    <a:pt x="87666" y="515093"/>
                  </a:lnTo>
                  <a:cubicBezTo>
                    <a:pt x="86998" y="514460"/>
                    <a:pt x="86364" y="513826"/>
                    <a:pt x="85764" y="513158"/>
                  </a:cubicBezTo>
                  <a:cubicBezTo>
                    <a:pt x="82828" y="510189"/>
                    <a:pt x="79992" y="507153"/>
                    <a:pt x="77190" y="504017"/>
                  </a:cubicBezTo>
                  <a:lnTo>
                    <a:pt x="75221" y="501815"/>
                  </a:lnTo>
                  <a:lnTo>
                    <a:pt x="74888" y="501415"/>
                  </a:lnTo>
                  <a:lnTo>
                    <a:pt x="72519" y="498679"/>
                  </a:lnTo>
                  <a:lnTo>
                    <a:pt x="72252" y="498379"/>
                  </a:lnTo>
                  <a:cubicBezTo>
                    <a:pt x="71418" y="497478"/>
                    <a:pt x="70617" y="496444"/>
                    <a:pt x="69816" y="495476"/>
                  </a:cubicBezTo>
                  <a:lnTo>
                    <a:pt x="69483" y="495109"/>
                  </a:lnTo>
                  <a:lnTo>
                    <a:pt x="66981" y="492040"/>
                  </a:lnTo>
                  <a:cubicBezTo>
                    <a:pt x="66147" y="491005"/>
                    <a:pt x="65346" y="490038"/>
                    <a:pt x="64578" y="489037"/>
                  </a:cubicBezTo>
                  <a:lnTo>
                    <a:pt x="61776" y="485434"/>
                  </a:lnTo>
                  <a:lnTo>
                    <a:pt x="59240" y="482097"/>
                  </a:lnTo>
                  <a:lnTo>
                    <a:pt x="56872" y="478761"/>
                  </a:lnTo>
                  <a:cubicBezTo>
                    <a:pt x="56801" y="478624"/>
                    <a:pt x="56711" y="478501"/>
                    <a:pt x="56605" y="478394"/>
                  </a:cubicBezTo>
                  <a:lnTo>
                    <a:pt x="54403" y="475291"/>
                  </a:lnTo>
                  <a:lnTo>
                    <a:pt x="54403" y="475024"/>
                  </a:lnTo>
                  <a:cubicBezTo>
                    <a:pt x="53702" y="474057"/>
                    <a:pt x="53001" y="473056"/>
                    <a:pt x="52334" y="472022"/>
                  </a:cubicBezTo>
                  <a:lnTo>
                    <a:pt x="52001" y="471588"/>
                  </a:lnTo>
                  <a:lnTo>
                    <a:pt x="49765" y="468252"/>
                  </a:lnTo>
                  <a:lnTo>
                    <a:pt x="47463" y="464715"/>
                  </a:lnTo>
                  <a:lnTo>
                    <a:pt x="45194" y="461146"/>
                  </a:lnTo>
                  <a:lnTo>
                    <a:pt x="43526" y="458376"/>
                  </a:lnTo>
                  <a:lnTo>
                    <a:pt x="42025" y="455874"/>
                  </a:lnTo>
                  <a:cubicBezTo>
                    <a:pt x="41291" y="454640"/>
                    <a:pt x="40557" y="453439"/>
                    <a:pt x="39856" y="452204"/>
                  </a:cubicBezTo>
                  <a:lnTo>
                    <a:pt x="38088" y="449101"/>
                  </a:lnTo>
                  <a:cubicBezTo>
                    <a:pt x="36887" y="446966"/>
                    <a:pt x="35720" y="444831"/>
                    <a:pt x="34585" y="442662"/>
                  </a:cubicBezTo>
                  <a:lnTo>
                    <a:pt x="33050" y="439726"/>
                  </a:lnTo>
                  <a:cubicBezTo>
                    <a:pt x="33050" y="439493"/>
                    <a:pt x="32817" y="439293"/>
                    <a:pt x="32717" y="439059"/>
                  </a:cubicBezTo>
                  <a:lnTo>
                    <a:pt x="31683" y="436991"/>
                  </a:lnTo>
                  <a:cubicBezTo>
                    <a:pt x="30882" y="435423"/>
                    <a:pt x="30115" y="433888"/>
                    <a:pt x="29380" y="432320"/>
                  </a:cubicBezTo>
                  <a:cubicBezTo>
                    <a:pt x="28647" y="430752"/>
                    <a:pt x="27546" y="428450"/>
                    <a:pt x="26645" y="426481"/>
                  </a:cubicBezTo>
                  <a:lnTo>
                    <a:pt x="26311" y="425781"/>
                  </a:lnTo>
                  <a:cubicBezTo>
                    <a:pt x="25877" y="424780"/>
                    <a:pt x="25377" y="423812"/>
                    <a:pt x="25010" y="422811"/>
                  </a:cubicBezTo>
                  <a:cubicBezTo>
                    <a:pt x="24643" y="421811"/>
                    <a:pt x="24009" y="420576"/>
                    <a:pt x="23542" y="419475"/>
                  </a:cubicBezTo>
                  <a:cubicBezTo>
                    <a:pt x="23075" y="418374"/>
                    <a:pt x="22641" y="417206"/>
                    <a:pt x="22141" y="416139"/>
                  </a:cubicBezTo>
                  <a:cubicBezTo>
                    <a:pt x="21640" y="415071"/>
                    <a:pt x="21206" y="413870"/>
                    <a:pt x="20740" y="412802"/>
                  </a:cubicBezTo>
                  <a:cubicBezTo>
                    <a:pt x="19405" y="409466"/>
                    <a:pt x="18104" y="405896"/>
                    <a:pt x="16869" y="402393"/>
                  </a:cubicBezTo>
                  <a:cubicBezTo>
                    <a:pt x="16402" y="401125"/>
                    <a:pt x="15935" y="399858"/>
                    <a:pt x="15568" y="398590"/>
                  </a:cubicBezTo>
                  <a:cubicBezTo>
                    <a:pt x="15201" y="397322"/>
                    <a:pt x="14834" y="396421"/>
                    <a:pt x="14501" y="395254"/>
                  </a:cubicBezTo>
                  <a:cubicBezTo>
                    <a:pt x="14167" y="394086"/>
                    <a:pt x="13733" y="392918"/>
                    <a:pt x="13366" y="391717"/>
                  </a:cubicBezTo>
                  <a:lnTo>
                    <a:pt x="12265" y="388147"/>
                  </a:lnTo>
                  <a:cubicBezTo>
                    <a:pt x="11932" y="386946"/>
                    <a:pt x="11565" y="385778"/>
                    <a:pt x="11231" y="384577"/>
                  </a:cubicBezTo>
                  <a:lnTo>
                    <a:pt x="10230" y="380974"/>
                  </a:lnTo>
                  <a:lnTo>
                    <a:pt x="9329" y="377638"/>
                  </a:lnTo>
                  <a:cubicBezTo>
                    <a:pt x="9329" y="377638"/>
                    <a:pt x="9329" y="377638"/>
                    <a:pt x="9329" y="377438"/>
                  </a:cubicBezTo>
                  <a:cubicBezTo>
                    <a:pt x="8729" y="375036"/>
                    <a:pt x="8128" y="372600"/>
                    <a:pt x="7561" y="370098"/>
                  </a:cubicBezTo>
                  <a:lnTo>
                    <a:pt x="6860" y="366962"/>
                  </a:lnTo>
                  <a:cubicBezTo>
                    <a:pt x="6627" y="365894"/>
                    <a:pt x="6427" y="365127"/>
                    <a:pt x="6260" y="364159"/>
                  </a:cubicBezTo>
                  <a:lnTo>
                    <a:pt x="5626" y="362258"/>
                  </a:lnTo>
                  <a:lnTo>
                    <a:pt x="5026" y="359155"/>
                  </a:lnTo>
                  <a:lnTo>
                    <a:pt x="4525" y="356586"/>
                  </a:lnTo>
                  <a:cubicBezTo>
                    <a:pt x="4525" y="356085"/>
                    <a:pt x="4358" y="355585"/>
                    <a:pt x="4291" y="355118"/>
                  </a:cubicBezTo>
                  <a:lnTo>
                    <a:pt x="4291" y="355118"/>
                  </a:lnTo>
                  <a:cubicBezTo>
                    <a:pt x="4291" y="354250"/>
                    <a:pt x="3958" y="353416"/>
                    <a:pt x="3825" y="352549"/>
                  </a:cubicBezTo>
                  <a:cubicBezTo>
                    <a:pt x="3691" y="351681"/>
                    <a:pt x="3558" y="350981"/>
                    <a:pt x="3457" y="350180"/>
                  </a:cubicBezTo>
                  <a:cubicBezTo>
                    <a:pt x="3157" y="348412"/>
                    <a:pt x="2890" y="346610"/>
                    <a:pt x="2623" y="344809"/>
                  </a:cubicBezTo>
                  <a:lnTo>
                    <a:pt x="2423" y="343374"/>
                  </a:lnTo>
                  <a:cubicBezTo>
                    <a:pt x="2423" y="342507"/>
                    <a:pt x="2190" y="341639"/>
                    <a:pt x="2090" y="340805"/>
                  </a:cubicBezTo>
                  <a:cubicBezTo>
                    <a:pt x="2066" y="340378"/>
                    <a:pt x="2013" y="339954"/>
                    <a:pt x="1923" y="339537"/>
                  </a:cubicBezTo>
                  <a:cubicBezTo>
                    <a:pt x="1923" y="338570"/>
                    <a:pt x="1689" y="337602"/>
                    <a:pt x="1589" y="336601"/>
                  </a:cubicBezTo>
                  <a:cubicBezTo>
                    <a:pt x="1489" y="335601"/>
                    <a:pt x="1322" y="334399"/>
                    <a:pt x="1222" y="333265"/>
                  </a:cubicBezTo>
                  <a:cubicBezTo>
                    <a:pt x="1222" y="332698"/>
                    <a:pt x="1222" y="332097"/>
                    <a:pt x="1055" y="331530"/>
                  </a:cubicBezTo>
                  <a:cubicBezTo>
                    <a:pt x="855" y="329462"/>
                    <a:pt x="655" y="327393"/>
                    <a:pt x="521" y="325325"/>
                  </a:cubicBezTo>
                  <a:lnTo>
                    <a:pt x="521" y="324858"/>
                  </a:lnTo>
                  <a:cubicBezTo>
                    <a:pt x="521" y="323723"/>
                    <a:pt x="521" y="322622"/>
                    <a:pt x="288" y="321521"/>
                  </a:cubicBezTo>
                  <a:cubicBezTo>
                    <a:pt x="288" y="319286"/>
                    <a:pt x="21" y="317084"/>
                    <a:pt x="-79" y="314849"/>
                  </a:cubicBezTo>
                  <a:cubicBezTo>
                    <a:pt x="-79" y="314215"/>
                    <a:pt x="-79" y="313581"/>
                    <a:pt x="-79" y="313014"/>
                  </a:cubicBezTo>
                  <a:cubicBezTo>
                    <a:pt x="-79" y="311846"/>
                    <a:pt x="-79" y="310712"/>
                    <a:pt x="-79" y="309677"/>
                  </a:cubicBezTo>
                  <a:cubicBezTo>
                    <a:pt x="-79" y="308643"/>
                    <a:pt x="-79" y="307175"/>
                    <a:pt x="-79" y="305907"/>
                  </a:cubicBezTo>
                  <a:lnTo>
                    <a:pt x="-79" y="302004"/>
                  </a:lnTo>
                  <a:cubicBezTo>
                    <a:pt x="-79" y="296766"/>
                    <a:pt x="-79" y="291528"/>
                    <a:pt x="321" y="286357"/>
                  </a:cubicBezTo>
                  <a:lnTo>
                    <a:pt x="321" y="283454"/>
                  </a:lnTo>
                  <a:lnTo>
                    <a:pt x="521" y="280685"/>
                  </a:lnTo>
                  <a:cubicBezTo>
                    <a:pt x="521" y="279784"/>
                    <a:pt x="521" y="278783"/>
                    <a:pt x="722" y="277849"/>
                  </a:cubicBezTo>
                  <a:lnTo>
                    <a:pt x="1122" y="273112"/>
                  </a:lnTo>
                  <a:cubicBezTo>
                    <a:pt x="1122" y="272011"/>
                    <a:pt x="1355" y="270943"/>
                    <a:pt x="1456" y="269775"/>
                  </a:cubicBezTo>
                  <a:cubicBezTo>
                    <a:pt x="1556" y="268608"/>
                    <a:pt x="1723" y="267240"/>
                    <a:pt x="1889" y="265972"/>
                  </a:cubicBezTo>
                  <a:cubicBezTo>
                    <a:pt x="1873" y="265828"/>
                    <a:pt x="1873" y="265682"/>
                    <a:pt x="1889" y="265538"/>
                  </a:cubicBezTo>
                  <a:cubicBezTo>
                    <a:pt x="1889" y="264337"/>
                    <a:pt x="2190" y="263103"/>
                    <a:pt x="2357" y="261868"/>
                  </a:cubicBezTo>
                  <a:cubicBezTo>
                    <a:pt x="2523" y="260634"/>
                    <a:pt x="2690" y="259400"/>
                    <a:pt x="2890" y="258165"/>
                  </a:cubicBezTo>
                  <a:cubicBezTo>
                    <a:pt x="2874" y="258022"/>
                    <a:pt x="2874" y="257875"/>
                    <a:pt x="2890" y="257731"/>
                  </a:cubicBezTo>
                  <a:cubicBezTo>
                    <a:pt x="3090" y="256497"/>
                    <a:pt x="3257" y="255262"/>
                    <a:pt x="3457" y="254061"/>
                  </a:cubicBezTo>
                  <a:cubicBezTo>
                    <a:pt x="3658" y="252860"/>
                    <a:pt x="3891" y="251459"/>
                    <a:pt x="4091" y="250158"/>
                  </a:cubicBezTo>
                  <a:lnTo>
                    <a:pt x="4692" y="246822"/>
                  </a:lnTo>
                  <a:lnTo>
                    <a:pt x="4992" y="245220"/>
                  </a:lnTo>
                  <a:lnTo>
                    <a:pt x="5626" y="242151"/>
                  </a:lnTo>
                  <a:cubicBezTo>
                    <a:pt x="5860" y="240950"/>
                    <a:pt x="6093" y="239782"/>
                    <a:pt x="6360" y="238614"/>
                  </a:cubicBezTo>
                  <a:lnTo>
                    <a:pt x="6360" y="238614"/>
                  </a:lnTo>
                  <a:cubicBezTo>
                    <a:pt x="6560" y="237580"/>
                    <a:pt x="6794" y="236579"/>
                    <a:pt x="7027" y="235545"/>
                  </a:cubicBezTo>
                  <a:cubicBezTo>
                    <a:pt x="7027" y="235145"/>
                    <a:pt x="7194" y="234744"/>
                    <a:pt x="7294" y="234344"/>
                  </a:cubicBezTo>
                  <a:lnTo>
                    <a:pt x="7895" y="231875"/>
                  </a:lnTo>
                  <a:cubicBezTo>
                    <a:pt x="8095" y="231041"/>
                    <a:pt x="8328" y="229973"/>
                    <a:pt x="8562" y="229039"/>
                  </a:cubicBezTo>
                  <a:lnTo>
                    <a:pt x="9163" y="226604"/>
                  </a:lnTo>
                  <a:cubicBezTo>
                    <a:pt x="11995" y="215584"/>
                    <a:pt x="15448" y="204738"/>
                    <a:pt x="19505" y="194108"/>
                  </a:cubicBezTo>
                  <a:cubicBezTo>
                    <a:pt x="19939" y="192940"/>
                    <a:pt x="20406" y="191739"/>
                    <a:pt x="20873" y="190538"/>
                  </a:cubicBezTo>
                  <a:cubicBezTo>
                    <a:pt x="21974" y="187769"/>
                    <a:pt x="23108" y="185000"/>
                    <a:pt x="24209" y="182298"/>
                  </a:cubicBezTo>
                  <a:lnTo>
                    <a:pt x="25210" y="179962"/>
                  </a:lnTo>
                  <a:lnTo>
                    <a:pt x="25210" y="179962"/>
                  </a:lnTo>
                  <a:lnTo>
                    <a:pt x="25477" y="179362"/>
                  </a:lnTo>
                  <a:lnTo>
                    <a:pt x="26878" y="176259"/>
                  </a:lnTo>
                  <a:lnTo>
                    <a:pt x="26878" y="176025"/>
                  </a:lnTo>
                  <a:cubicBezTo>
                    <a:pt x="27379" y="174924"/>
                    <a:pt x="27912" y="173790"/>
                    <a:pt x="28446" y="172689"/>
                  </a:cubicBezTo>
                  <a:lnTo>
                    <a:pt x="28980" y="172089"/>
                  </a:lnTo>
                  <a:cubicBezTo>
                    <a:pt x="29547" y="170921"/>
                    <a:pt x="30081" y="169786"/>
                    <a:pt x="30648" y="168752"/>
                  </a:cubicBezTo>
                  <a:lnTo>
                    <a:pt x="30648" y="168752"/>
                  </a:lnTo>
                  <a:lnTo>
                    <a:pt x="32483" y="165082"/>
                  </a:lnTo>
                  <a:lnTo>
                    <a:pt x="32483" y="165082"/>
                  </a:lnTo>
                  <a:lnTo>
                    <a:pt x="32483" y="165082"/>
                  </a:lnTo>
                  <a:lnTo>
                    <a:pt x="34018" y="162113"/>
                  </a:lnTo>
                  <a:cubicBezTo>
                    <a:pt x="36153" y="158043"/>
                    <a:pt x="38389" y="154039"/>
                    <a:pt x="40691" y="150069"/>
                  </a:cubicBezTo>
                  <a:cubicBezTo>
                    <a:pt x="41191" y="149135"/>
                    <a:pt x="41725" y="148267"/>
                    <a:pt x="42259" y="147367"/>
                  </a:cubicBezTo>
                  <a:lnTo>
                    <a:pt x="44160" y="144264"/>
                  </a:lnTo>
                  <a:lnTo>
                    <a:pt x="44727" y="143330"/>
                  </a:lnTo>
                  <a:cubicBezTo>
                    <a:pt x="45261" y="142429"/>
                    <a:pt x="45828" y="141561"/>
                    <a:pt x="46395" y="140661"/>
                  </a:cubicBezTo>
                  <a:lnTo>
                    <a:pt x="46395" y="140194"/>
                  </a:lnTo>
                  <a:cubicBezTo>
                    <a:pt x="47096" y="139093"/>
                    <a:pt x="47797" y="137992"/>
                    <a:pt x="48531" y="136857"/>
                  </a:cubicBezTo>
                  <a:lnTo>
                    <a:pt x="48531" y="136857"/>
                  </a:lnTo>
                  <a:cubicBezTo>
                    <a:pt x="49265" y="135690"/>
                    <a:pt x="50032" y="134522"/>
                    <a:pt x="50799" y="133521"/>
                  </a:cubicBezTo>
                  <a:cubicBezTo>
                    <a:pt x="51567" y="132520"/>
                    <a:pt x="51767" y="132053"/>
                    <a:pt x="52267" y="131352"/>
                  </a:cubicBezTo>
                  <a:cubicBezTo>
                    <a:pt x="52768" y="130652"/>
                    <a:pt x="52968" y="130318"/>
                    <a:pt x="53335" y="129784"/>
                  </a:cubicBezTo>
                  <a:cubicBezTo>
                    <a:pt x="54836" y="127649"/>
                    <a:pt x="56371" y="125480"/>
                    <a:pt x="57906" y="123379"/>
                  </a:cubicBezTo>
                  <a:lnTo>
                    <a:pt x="57906" y="123379"/>
                  </a:lnTo>
                  <a:lnTo>
                    <a:pt x="58240" y="122978"/>
                  </a:lnTo>
                  <a:cubicBezTo>
                    <a:pt x="58873" y="122044"/>
                    <a:pt x="59507" y="121210"/>
                    <a:pt x="60174" y="120343"/>
                  </a:cubicBezTo>
                  <a:lnTo>
                    <a:pt x="64245" y="115038"/>
                  </a:lnTo>
                  <a:lnTo>
                    <a:pt x="66413" y="112335"/>
                  </a:lnTo>
                  <a:lnTo>
                    <a:pt x="68682" y="109533"/>
                  </a:lnTo>
                  <a:lnTo>
                    <a:pt x="70283" y="107631"/>
                  </a:lnTo>
                  <a:cubicBezTo>
                    <a:pt x="70817" y="107031"/>
                    <a:pt x="71118" y="106630"/>
                    <a:pt x="71551" y="106097"/>
                  </a:cubicBezTo>
                  <a:lnTo>
                    <a:pt x="73386" y="103928"/>
                  </a:lnTo>
                  <a:cubicBezTo>
                    <a:pt x="74154" y="103027"/>
                    <a:pt x="74954" y="102093"/>
                    <a:pt x="75755" y="101259"/>
                  </a:cubicBezTo>
                  <a:lnTo>
                    <a:pt x="77790" y="98957"/>
                  </a:lnTo>
                  <a:cubicBezTo>
                    <a:pt x="78858" y="97789"/>
                    <a:pt x="79925" y="96621"/>
                    <a:pt x="81126" y="95621"/>
                  </a:cubicBezTo>
                  <a:cubicBezTo>
                    <a:pt x="82327" y="94620"/>
                    <a:pt x="82494" y="94119"/>
                    <a:pt x="83195" y="93385"/>
                  </a:cubicBezTo>
                  <a:lnTo>
                    <a:pt x="83195" y="93385"/>
                  </a:lnTo>
                  <a:cubicBezTo>
                    <a:pt x="83996" y="92518"/>
                    <a:pt x="84830" y="91650"/>
                    <a:pt x="85664" y="90816"/>
                  </a:cubicBezTo>
                  <a:lnTo>
                    <a:pt x="85664" y="90816"/>
                  </a:lnTo>
                  <a:lnTo>
                    <a:pt x="87999" y="88414"/>
                  </a:lnTo>
                  <a:lnTo>
                    <a:pt x="88533" y="87914"/>
                  </a:lnTo>
                  <a:lnTo>
                    <a:pt x="90802" y="85678"/>
                  </a:lnTo>
                  <a:cubicBezTo>
                    <a:pt x="92537" y="83977"/>
                    <a:pt x="94138" y="82342"/>
                    <a:pt x="96040" y="80674"/>
                  </a:cubicBezTo>
                  <a:lnTo>
                    <a:pt x="99376" y="77738"/>
                  </a:lnTo>
                  <a:lnTo>
                    <a:pt x="101578" y="75770"/>
                  </a:lnTo>
                  <a:lnTo>
                    <a:pt x="104314" y="73401"/>
                  </a:lnTo>
                  <a:cubicBezTo>
                    <a:pt x="105081" y="72700"/>
                    <a:pt x="105882" y="72033"/>
                    <a:pt x="106682" y="71366"/>
                  </a:cubicBezTo>
                  <a:lnTo>
                    <a:pt x="108918" y="69531"/>
                  </a:lnTo>
                  <a:lnTo>
                    <a:pt x="110152" y="68463"/>
                  </a:lnTo>
                  <a:lnTo>
                    <a:pt x="112688" y="66428"/>
                  </a:lnTo>
                  <a:cubicBezTo>
                    <a:pt x="116468" y="63359"/>
                    <a:pt x="120318" y="60413"/>
                    <a:pt x="124231" y="57587"/>
                  </a:cubicBezTo>
                  <a:cubicBezTo>
                    <a:pt x="124832" y="57120"/>
                    <a:pt x="125432" y="56653"/>
                    <a:pt x="126066" y="56252"/>
                  </a:cubicBezTo>
                  <a:cubicBezTo>
                    <a:pt x="129403" y="53850"/>
                    <a:pt x="132739" y="51548"/>
                    <a:pt x="136075" y="49279"/>
                  </a:cubicBezTo>
                  <a:lnTo>
                    <a:pt x="137777" y="48178"/>
                  </a:lnTo>
                  <a:lnTo>
                    <a:pt x="139812" y="46877"/>
                  </a:lnTo>
                  <a:lnTo>
                    <a:pt x="143148" y="44842"/>
                  </a:lnTo>
                  <a:lnTo>
                    <a:pt x="146284" y="42940"/>
                  </a:lnTo>
                  <a:lnTo>
                    <a:pt x="146284" y="42940"/>
                  </a:lnTo>
                  <a:lnTo>
                    <a:pt x="151055" y="40138"/>
                  </a:lnTo>
                  <a:lnTo>
                    <a:pt x="152390" y="39371"/>
                  </a:lnTo>
                  <a:lnTo>
                    <a:pt x="153991" y="38436"/>
                  </a:lnTo>
                  <a:lnTo>
                    <a:pt x="155426" y="37636"/>
                  </a:lnTo>
                  <a:lnTo>
                    <a:pt x="160564" y="34833"/>
                  </a:lnTo>
                  <a:lnTo>
                    <a:pt x="163166" y="33465"/>
                  </a:lnTo>
                  <a:lnTo>
                    <a:pt x="165768" y="32131"/>
                  </a:lnTo>
                  <a:lnTo>
                    <a:pt x="171040" y="29529"/>
                  </a:lnTo>
                  <a:lnTo>
                    <a:pt x="176878" y="26793"/>
                  </a:lnTo>
                  <a:lnTo>
                    <a:pt x="178880" y="25859"/>
                  </a:lnTo>
                  <a:lnTo>
                    <a:pt x="187254" y="22255"/>
                  </a:lnTo>
                  <a:lnTo>
                    <a:pt x="189089" y="21521"/>
                  </a:lnTo>
                  <a:cubicBezTo>
                    <a:pt x="193960" y="19553"/>
                    <a:pt x="198831" y="17718"/>
                    <a:pt x="203769" y="16016"/>
                  </a:cubicBezTo>
                  <a:lnTo>
                    <a:pt x="206438" y="15082"/>
                  </a:lnTo>
                  <a:cubicBezTo>
                    <a:pt x="210308" y="13815"/>
                    <a:pt x="214245" y="12580"/>
                    <a:pt x="218215" y="11412"/>
                  </a:cubicBezTo>
                  <a:lnTo>
                    <a:pt x="220851" y="10678"/>
                  </a:lnTo>
                  <a:lnTo>
                    <a:pt x="223720" y="9878"/>
                  </a:lnTo>
                  <a:lnTo>
                    <a:pt x="229525" y="8376"/>
                  </a:lnTo>
                  <a:lnTo>
                    <a:pt x="232194" y="7742"/>
                  </a:lnTo>
                  <a:lnTo>
                    <a:pt x="232561" y="7742"/>
                  </a:lnTo>
                  <a:cubicBezTo>
                    <a:pt x="236431" y="6808"/>
                    <a:pt x="240301" y="5974"/>
                    <a:pt x="244238" y="5207"/>
                  </a:cubicBezTo>
                  <a:lnTo>
                    <a:pt x="244238" y="5207"/>
                  </a:lnTo>
                  <a:lnTo>
                    <a:pt x="246273" y="4840"/>
                  </a:lnTo>
                  <a:lnTo>
                    <a:pt x="249609" y="4206"/>
                  </a:lnTo>
                  <a:lnTo>
                    <a:pt x="250377" y="4206"/>
                  </a:lnTo>
                  <a:lnTo>
                    <a:pt x="254013" y="3605"/>
                  </a:lnTo>
                  <a:lnTo>
                    <a:pt x="254547" y="3605"/>
                  </a:lnTo>
                  <a:cubicBezTo>
                    <a:pt x="285895" y="-1286"/>
                    <a:pt x="317813" y="-1286"/>
                    <a:pt x="349164" y="3605"/>
                  </a:cubicBezTo>
                  <a:cubicBezTo>
                    <a:pt x="351000" y="3906"/>
                    <a:pt x="352834" y="4173"/>
                    <a:pt x="354603" y="4540"/>
                  </a:cubicBezTo>
                  <a:lnTo>
                    <a:pt x="356738" y="4907"/>
                  </a:lnTo>
                  <a:lnTo>
                    <a:pt x="359507" y="5440"/>
                  </a:lnTo>
                  <a:lnTo>
                    <a:pt x="357005" y="18786"/>
                  </a:lnTo>
                  <a:lnTo>
                    <a:pt x="354402" y="32298"/>
                  </a:lnTo>
                  <a:lnTo>
                    <a:pt x="357439" y="32898"/>
                  </a:lnTo>
                  <a:lnTo>
                    <a:pt x="360775" y="33599"/>
                  </a:lnTo>
                  <a:lnTo>
                    <a:pt x="365179" y="34566"/>
                  </a:lnTo>
                  <a:lnTo>
                    <a:pt x="368515" y="35400"/>
                  </a:lnTo>
                  <a:lnTo>
                    <a:pt x="368915" y="35400"/>
                  </a:lnTo>
                  <a:lnTo>
                    <a:pt x="372619" y="35300"/>
                  </a:lnTo>
                  <a:lnTo>
                    <a:pt x="373987" y="35667"/>
                  </a:lnTo>
                  <a:cubicBezTo>
                    <a:pt x="375021" y="35901"/>
                    <a:pt x="376022" y="36201"/>
                    <a:pt x="377056" y="36501"/>
                  </a:cubicBezTo>
                  <a:lnTo>
                    <a:pt x="379858" y="37302"/>
                  </a:lnTo>
                  <a:lnTo>
                    <a:pt x="381794" y="37869"/>
                  </a:lnTo>
                  <a:lnTo>
                    <a:pt x="383562" y="38403"/>
                  </a:lnTo>
                  <a:lnTo>
                    <a:pt x="386131" y="39204"/>
                  </a:lnTo>
                  <a:cubicBezTo>
                    <a:pt x="389667" y="40338"/>
                    <a:pt x="393170" y="41539"/>
                    <a:pt x="396640" y="42807"/>
                  </a:cubicBezTo>
                  <a:lnTo>
                    <a:pt x="399376" y="43808"/>
                  </a:lnTo>
                  <a:lnTo>
                    <a:pt x="401811" y="44742"/>
                  </a:lnTo>
                  <a:lnTo>
                    <a:pt x="403947" y="45576"/>
                  </a:lnTo>
                  <a:lnTo>
                    <a:pt x="407683" y="47077"/>
                  </a:lnTo>
                  <a:lnTo>
                    <a:pt x="411353" y="48645"/>
                  </a:lnTo>
                  <a:lnTo>
                    <a:pt x="417692" y="51481"/>
                  </a:lnTo>
                  <a:lnTo>
                    <a:pt x="421028" y="53083"/>
                  </a:lnTo>
                  <a:lnTo>
                    <a:pt x="424632" y="54851"/>
                  </a:lnTo>
                  <a:cubicBezTo>
                    <a:pt x="425833" y="55452"/>
                    <a:pt x="427034" y="56052"/>
                    <a:pt x="428201" y="56686"/>
                  </a:cubicBezTo>
                  <a:cubicBezTo>
                    <a:pt x="429369" y="57320"/>
                    <a:pt x="430337" y="57754"/>
                    <a:pt x="431538" y="58321"/>
                  </a:cubicBezTo>
                  <a:lnTo>
                    <a:pt x="435441" y="60456"/>
                  </a:lnTo>
                  <a:lnTo>
                    <a:pt x="442114" y="48412"/>
                  </a:lnTo>
                  <a:lnTo>
                    <a:pt x="448786" y="36368"/>
                  </a:lnTo>
                  <a:lnTo>
                    <a:pt x="453591" y="39104"/>
                  </a:lnTo>
                  <a:lnTo>
                    <a:pt x="455759" y="40305"/>
                  </a:lnTo>
                  <a:lnTo>
                    <a:pt x="457928" y="41606"/>
                  </a:lnTo>
                  <a:lnTo>
                    <a:pt x="450888" y="53416"/>
                  </a:lnTo>
                  <a:lnTo>
                    <a:pt x="443682" y="65327"/>
                  </a:lnTo>
                  <a:cubicBezTo>
                    <a:pt x="468480" y="80143"/>
                    <a:pt x="490794" y="98763"/>
                    <a:pt x="509807" y="120509"/>
                  </a:cubicBezTo>
                  <a:lnTo>
                    <a:pt x="520183" y="111468"/>
                  </a:lnTo>
                  <a:lnTo>
                    <a:pt x="530559" y="102460"/>
                  </a:lnTo>
                  <a:cubicBezTo>
                    <a:pt x="530996" y="102914"/>
                    <a:pt x="531410" y="103394"/>
                    <a:pt x="531794" y="103895"/>
                  </a:cubicBezTo>
                  <a:cubicBezTo>
                    <a:pt x="532194" y="104395"/>
                    <a:pt x="532561" y="104795"/>
                    <a:pt x="532961" y="105229"/>
                  </a:cubicBezTo>
                  <a:lnTo>
                    <a:pt x="534162" y="106664"/>
                  </a:lnTo>
                  <a:cubicBezTo>
                    <a:pt x="535263" y="107932"/>
                    <a:pt x="536331" y="109233"/>
                    <a:pt x="537498" y="110534"/>
                  </a:cubicBezTo>
                  <a:lnTo>
                    <a:pt x="526822" y="119175"/>
                  </a:lnTo>
                  <a:lnTo>
                    <a:pt x="516079" y="127849"/>
                  </a:lnTo>
                  <a:cubicBezTo>
                    <a:pt x="534372" y="150242"/>
                    <a:pt x="549009" y="175385"/>
                    <a:pt x="559451" y="202349"/>
                  </a:cubicBezTo>
                  <a:lnTo>
                    <a:pt x="572296" y="197411"/>
                  </a:lnTo>
                  <a:lnTo>
                    <a:pt x="585141" y="192473"/>
                  </a:lnTo>
                  <a:cubicBezTo>
                    <a:pt x="585441" y="193241"/>
                    <a:pt x="585741" y="193975"/>
                    <a:pt x="586008" y="194742"/>
                  </a:cubicBezTo>
                  <a:lnTo>
                    <a:pt x="587109" y="197645"/>
                  </a:lnTo>
                  <a:cubicBezTo>
                    <a:pt x="587376" y="198479"/>
                    <a:pt x="587676" y="199279"/>
                    <a:pt x="588010" y="200080"/>
                  </a:cubicBezTo>
                  <a:cubicBezTo>
                    <a:pt x="588344" y="200881"/>
                    <a:pt x="588544" y="201581"/>
                    <a:pt x="588811" y="202315"/>
                  </a:cubicBezTo>
                  <a:lnTo>
                    <a:pt x="588811" y="202315"/>
                  </a:lnTo>
                  <a:cubicBezTo>
                    <a:pt x="590245" y="206486"/>
                    <a:pt x="591613" y="210723"/>
                    <a:pt x="592881" y="214993"/>
                  </a:cubicBezTo>
                  <a:cubicBezTo>
                    <a:pt x="593215" y="216161"/>
                    <a:pt x="593582" y="217329"/>
                    <a:pt x="593915" y="218496"/>
                  </a:cubicBezTo>
                  <a:cubicBezTo>
                    <a:pt x="594249" y="219664"/>
                    <a:pt x="594749" y="221533"/>
                    <a:pt x="595150" y="223067"/>
                  </a:cubicBezTo>
                  <a:cubicBezTo>
                    <a:pt x="595383" y="223835"/>
                    <a:pt x="595584" y="224635"/>
                    <a:pt x="595784" y="225403"/>
                  </a:cubicBezTo>
                  <a:lnTo>
                    <a:pt x="596785" y="229440"/>
                  </a:lnTo>
                  <a:cubicBezTo>
                    <a:pt x="597018" y="230274"/>
                    <a:pt x="597218" y="231141"/>
                    <a:pt x="597385" y="231975"/>
                  </a:cubicBezTo>
                  <a:lnTo>
                    <a:pt x="597685" y="233276"/>
                  </a:lnTo>
                  <a:cubicBezTo>
                    <a:pt x="597919" y="234277"/>
                    <a:pt x="598152" y="235245"/>
                    <a:pt x="598352" y="236212"/>
                  </a:cubicBezTo>
                  <a:cubicBezTo>
                    <a:pt x="598553" y="237180"/>
                    <a:pt x="598786" y="238114"/>
                    <a:pt x="598953" y="239048"/>
                  </a:cubicBezTo>
                  <a:lnTo>
                    <a:pt x="599554" y="241917"/>
                  </a:lnTo>
                  <a:lnTo>
                    <a:pt x="599554" y="241917"/>
                  </a:lnTo>
                  <a:cubicBezTo>
                    <a:pt x="599554" y="242818"/>
                    <a:pt x="599921" y="243752"/>
                    <a:pt x="600087" y="244653"/>
                  </a:cubicBezTo>
                  <a:cubicBezTo>
                    <a:pt x="600454" y="246588"/>
                    <a:pt x="600788" y="248490"/>
                    <a:pt x="601122" y="250425"/>
                  </a:cubicBezTo>
                  <a:lnTo>
                    <a:pt x="601122" y="250425"/>
                  </a:lnTo>
                  <a:lnTo>
                    <a:pt x="601622" y="253361"/>
                  </a:lnTo>
                  <a:cubicBezTo>
                    <a:pt x="601622" y="254328"/>
                    <a:pt x="601889" y="255062"/>
                    <a:pt x="602023" y="255930"/>
                  </a:cubicBezTo>
                  <a:cubicBezTo>
                    <a:pt x="602156" y="256797"/>
                    <a:pt x="602023" y="256831"/>
                    <a:pt x="602223" y="257331"/>
                  </a:cubicBezTo>
                  <a:lnTo>
                    <a:pt x="602490" y="259266"/>
                  </a:lnTo>
                  <a:lnTo>
                    <a:pt x="602890" y="262235"/>
                  </a:lnTo>
                  <a:cubicBezTo>
                    <a:pt x="602890" y="263203"/>
                    <a:pt x="603124" y="264204"/>
                    <a:pt x="603257" y="265205"/>
                  </a:cubicBezTo>
                  <a:lnTo>
                    <a:pt x="603557" y="268074"/>
                  </a:lnTo>
                  <a:lnTo>
                    <a:pt x="603557" y="268841"/>
                  </a:lnTo>
                  <a:cubicBezTo>
                    <a:pt x="603557" y="269709"/>
                    <a:pt x="603757" y="270576"/>
                    <a:pt x="603824" y="271444"/>
                  </a:cubicBezTo>
                  <a:cubicBezTo>
                    <a:pt x="603891" y="272311"/>
                    <a:pt x="604058" y="273612"/>
                    <a:pt x="604124" y="274780"/>
                  </a:cubicBezTo>
                  <a:cubicBezTo>
                    <a:pt x="604191" y="275948"/>
                    <a:pt x="604391" y="277782"/>
                    <a:pt x="604491" y="279284"/>
                  </a:cubicBezTo>
                  <a:cubicBezTo>
                    <a:pt x="604592" y="280785"/>
                    <a:pt x="604692" y="282320"/>
                    <a:pt x="604792" y="283821"/>
                  </a:cubicBezTo>
                  <a:cubicBezTo>
                    <a:pt x="604892" y="285323"/>
                    <a:pt x="604792" y="285856"/>
                    <a:pt x="604958" y="286857"/>
                  </a:cubicBezTo>
                  <a:cubicBezTo>
                    <a:pt x="604958" y="289927"/>
                    <a:pt x="605225" y="292996"/>
                    <a:pt x="605259" y="296032"/>
                  </a:cubicBezTo>
                  <a:lnTo>
                    <a:pt x="605259" y="298534"/>
                  </a:lnTo>
                  <a:cubicBezTo>
                    <a:pt x="605296" y="299479"/>
                    <a:pt x="605272" y="300426"/>
                    <a:pt x="605192" y="301370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Brīvforma: forma 424">
              <a:extLst>
                <a:ext uri="{FF2B5EF4-FFF2-40B4-BE49-F238E27FC236}">
                  <a16:creationId xmlns:a16="http://schemas.microsoft.com/office/drawing/2014/main" id="{B2272FD5-1ACE-B913-EA16-E4D9FC6DEF28}"/>
                </a:ext>
              </a:extLst>
            </p:cNvPr>
            <p:cNvSpPr/>
            <p:nvPr/>
          </p:nvSpPr>
          <p:spPr>
            <a:xfrm>
              <a:off x="4270529" y="5149911"/>
              <a:ext cx="576578" cy="577079"/>
            </a:xfrm>
            <a:custGeom>
              <a:avLst/>
              <a:gdLst>
                <a:gd name="connsiteX0" fmla="*/ 576500 w 576578"/>
                <a:gd name="connsiteY0" fmla="*/ 288694 h 577079"/>
                <a:gd name="connsiteX1" fmla="*/ 576500 w 576578"/>
                <a:gd name="connsiteY1" fmla="*/ 293532 h 577079"/>
                <a:gd name="connsiteX2" fmla="*/ 576333 w 576578"/>
                <a:gd name="connsiteY2" fmla="*/ 300204 h 577079"/>
                <a:gd name="connsiteX3" fmla="*/ 576333 w 576578"/>
                <a:gd name="connsiteY3" fmla="*/ 302406 h 577079"/>
                <a:gd name="connsiteX4" fmla="*/ 576333 w 576578"/>
                <a:gd name="connsiteY4" fmla="*/ 305309 h 577079"/>
                <a:gd name="connsiteX5" fmla="*/ 576066 w 576578"/>
                <a:gd name="connsiteY5" fmla="*/ 309646 h 577079"/>
                <a:gd name="connsiteX6" fmla="*/ 575699 w 576578"/>
                <a:gd name="connsiteY6" fmla="*/ 313950 h 577079"/>
                <a:gd name="connsiteX7" fmla="*/ 575499 w 576578"/>
                <a:gd name="connsiteY7" fmla="*/ 316252 h 577079"/>
                <a:gd name="connsiteX8" fmla="*/ 575098 w 576578"/>
                <a:gd name="connsiteY8" fmla="*/ 320255 h 577079"/>
                <a:gd name="connsiteX9" fmla="*/ 574498 w 576578"/>
                <a:gd name="connsiteY9" fmla="*/ 325360 h 577079"/>
                <a:gd name="connsiteX10" fmla="*/ 574264 w 576578"/>
                <a:gd name="connsiteY10" fmla="*/ 327328 h 577079"/>
                <a:gd name="connsiteX11" fmla="*/ 573931 w 576578"/>
                <a:gd name="connsiteY11" fmla="*/ 329664 h 577079"/>
                <a:gd name="connsiteX12" fmla="*/ 573597 w 576578"/>
                <a:gd name="connsiteY12" fmla="*/ 332066 h 577079"/>
                <a:gd name="connsiteX13" fmla="*/ 573330 w 576578"/>
                <a:gd name="connsiteY13" fmla="*/ 333867 h 577079"/>
                <a:gd name="connsiteX14" fmla="*/ 572396 w 576578"/>
                <a:gd name="connsiteY14" fmla="*/ 339472 h 577079"/>
                <a:gd name="connsiteX15" fmla="*/ 571996 w 576578"/>
                <a:gd name="connsiteY15" fmla="*/ 341708 h 577079"/>
                <a:gd name="connsiteX16" fmla="*/ 571262 w 576578"/>
                <a:gd name="connsiteY16" fmla="*/ 345511 h 577079"/>
                <a:gd name="connsiteX17" fmla="*/ 570795 w 576578"/>
                <a:gd name="connsiteY17" fmla="*/ 347813 h 577079"/>
                <a:gd name="connsiteX18" fmla="*/ 569260 w 576578"/>
                <a:gd name="connsiteY18" fmla="*/ 354886 h 577079"/>
                <a:gd name="connsiteX19" fmla="*/ 568626 w 576578"/>
                <a:gd name="connsiteY19" fmla="*/ 357522 h 577079"/>
                <a:gd name="connsiteX20" fmla="*/ 568626 w 576578"/>
                <a:gd name="connsiteY20" fmla="*/ 357955 h 577079"/>
                <a:gd name="connsiteX21" fmla="*/ 567792 w 576578"/>
                <a:gd name="connsiteY21" fmla="*/ 361292 h 577079"/>
                <a:gd name="connsiteX22" fmla="*/ 567025 w 576578"/>
                <a:gd name="connsiteY22" fmla="*/ 364261 h 577079"/>
                <a:gd name="connsiteX23" fmla="*/ 565790 w 576578"/>
                <a:gd name="connsiteY23" fmla="*/ 368698 h 577079"/>
                <a:gd name="connsiteX24" fmla="*/ 565090 w 576578"/>
                <a:gd name="connsiteY24" fmla="*/ 371034 h 577079"/>
                <a:gd name="connsiteX25" fmla="*/ 563054 w 576578"/>
                <a:gd name="connsiteY25" fmla="*/ 377706 h 577079"/>
                <a:gd name="connsiteX26" fmla="*/ 562387 w 576578"/>
                <a:gd name="connsiteY26" fmla="*/ 379741 h 577079"/>
                <a:gd name="connsiteX27" fmla="*/ 561319 w 576578"/>
                <a:gd name="connsiteY27" fmla="*/ 383078 h 577079"/>
                <a:gd name="connsiteX28" fmla="*/ 561086 w 576578"/>
                <a:gd name="connsiteY28" fmla="*/ 383645 h 577079"/>
                <a:gd name="connsiteX29" fmla="*/ 559685 w 576578"/>
                <a:gd name="connsiteY29" fmla="*/ 387648 h 577079"/>
                <a:gd name="connsiteX30" fmla="*/ 559685 w 576578"/>
                <a:gd name="connsiteY30" fmla="*/ 388049 h 577079"/>
                <a:gd name="connsiteX31" fmla="*/ 557983 w 576578"/>
                <a:gd name="connsiteY31" fmla="*/ 392553 h 577079"/>
                <a:gd name="connsiteX32" fmla="*/ 556982 w 576578"/>
                <a:gd name="connsiteY32" fmla="*/ 395189 h 577079"/>
                <a:gd name="connsiteX33" fmla="*/ 556115 w 576578"/>
                <a:gd name="connsiteY33" fmla="*/ 397290 h 577079"/>
                <a:gd name="connsiteX34" fmla="*/ 554280 w 576578"/>
                <a:gd name="connsiteY34" fmla="*/ 401694 h 577079"/>
                <a:gd name="connsiteX35" fmla="*/ 552912 w 576578"/>
                <a:gd name="connsiteY35" fmla="*/ 405031 h 577079"/>
                <a:gd name="connsiteX36" fmla="*/ 551478 w 576578"/>
                <a:gd name="connsiteY36" fmla="*/ 408367 h 577079"/>
                <a:gd name="connsiteX37" fmla="*/ 550010 w 576578"/>
                <a:gd name="connsiteY37" fmla="*/ 411703 h 577079"/>
                <a:gd name="connsiteX38" fmla="*/ 542103 w 576578"/>
                <a:gd name="connsiteY38" fmla="*/ 427384 h 577079"/>
                <a:gd name="connsiteX39" fmla="*/ 538766 w 576578"/>
                <a:gd name="connsiteY39" fmla="*/ 433356 h 577079"/>
                <a:gd name="connsiteX40" fmla="*/ 533328 w 576578"/>
                <a:gd name="connsiteY40" fmla="*/ 442397 h 577079"/>
                <a:gd name="connsiteX41" fmla="*/ 529992 w 576578"/>
                <a:gd name="connsiteY41" fmla="*/ 447468 h 577079"/>
                <a:gd name="connsiteX42" fmla="*/ 529691 w 576578"/>
                <a:gd name="connsiteY42" fmla="*/ 447935 h 577079"/>
                <a:gd name="connsiteX43" fmla="*/ 528791 w 576578"/>
                <a:gd name="connsiteY43" fmla="*/ 449303 h 577079"/>
                <a:gd name="connsiteX44" fmla="*/ 527556 w 576578"/>
                <a:gd name="connsiteY44" fmla="*/ 451138 h 577079"/>
                <a:gd name="connsiteX45" fmla="*/ 525588 w 576578"/>
                <a:gd name="connsiteY45" fmla="*/ 454007 h 577079"/>
                <a:gd name="connsiteX46" fmla="*/ 521918 w 576578"/>
                <a:gd name="connsiteY46" fmla="*/ 459179 h 577079"/>
                <a:gd name="connsiteX47" fmla="*/ 520483 w 576578"/>
                <a:gd name="connsiteY47" fmla="*/ 461114 h 577079"/>
                <a:gd name="connsiteX48" fmla="*/ 517848 w 576578"/>
                <a:gd name="connsiteY48" fmla="*/ 464650 h 577079"/>
                <a:gd name="connsiteX49" fmla="*/ 516647 w 576578"/>
                <a:gd name="connsiteY49" fmla="*/ 466185 h 577079"/>
                <a:gd name="connsiteX50" fmla="*/ 515245 w 576578"/>
                <a:gd name="connsiteY50" fmla="*/ 468020 h 577079"/>
                <a:gd name="connsiteX51" fmla="*/ 513510 w 576578"/>
                <a:gd name="connsiteY51" fmla="*/ 470222 h 577079"/>
                <a:gd name="connsiteX52" fmla="*/ 511942 w 576578"/>
                <a:gd name="connsiteY52" fmla="*/ 472157 h 577079"/>
                <a:gd name="connsiteX53" fmla="*/ 507105 w 576578"/>
                <a:gd name="connsiteY53" fmla="*/ 477929 h 577079"/>
                <a:gd name="connsiteX54" fmla="*/ 504469 w 576578"/>
                <a:gd name="connsiteY54" fmla="*/ 479697 h 577079"/>
                <a:gd name="connsiteX55" fmla="*/ 494794 w 576578"/>
                <a:gd name="connsiteY55" fmla="*/ 490173 h 577079"/>
                <a:gd name="connsiteX56" fmla="*/ 493092 w 576578"/>
                <a:gd name="connsiteY56" fmla="*/ 491908 h 577079"/>
                <a:gd name="connsiteX57" fmla="*/ 489989 w 576578"/>
                <a:gd name="connsiteY57" fmla="*/ 494977 h 577079"/>
                <a:gd name="connsiteX58" fmla="*/ 488488 w 576578"/>
                <a:gd name="connsiteY58" fmla="*/ 496479 h 577079"/>
                <a:gd name="connsiteX59" fmla="*/ 482683 w 576578"/>
                <a:gd name="connsiteY59" fmla="*/ 501983 h 577079"/>
                <a:gd name="connsiteX60" fmla="*/ 480982 w 576578"/>
                <a:gd name="connsiteY60" fmla="*/ 503485 h 577079"/>
                <a:gd name="connsiteX61" fmla="*/ 480014 w 576578"/>
                <a:gd name="connsiteY61" fmla="*/ 504419 h 577079"/>
                <a:gd name="connsiteX62" fmla="*/ 477945 w 576578"/>
                <a:gd name="connsiteY62" fmla="*/ 506254 h 577079"/>
                <a:gd name="connsiteX63" fmla="*/ 475744 w 576578"/>
                <a:gd name="connsiteY63" fmla="*/ 508156 h 577079"/>
                <a:gd name="connsiteX64" fmla="*/ 469738 w 576578"/>
                <a:gd name="connsiteY64" fmla="*/ 513193 h 577079"/>
                <a:gd name="connsiteX65" fmla="*/ 467903 w 576578"/>
                <a:gd name="connsiteY65" fmla="*/ 514695 h 577079"/>
                <a:gd name="connsiteX66" fmla="*/ 464567 w 576578"/>
                <a:gd name="connsiteY66" fmla="*/ 517430 h 577079"/>
                <a:gd name="connsiteX67" fmla="*/ 462432 w 576578"/>
                <a:gd name="connsiteY67" fmla="*/ 519099 h 577079"/>
                <a:gd name="connsiteX68" fmla="*/ 458795 w 576578"/>
                <a:gd name="connsiteY68" fmla="*/ 521834 h 577079"/>
                <a:gd name="connsiteX69" fmla="*/ 456960 w 576578"/>
                <a:gd name="connsiteY69" fmla="*/ 523169 h 577079"/>
                <a:gd name="connsiteX70" fmla="*/ 454925 w 576578"/>
                <a:gd name="connsiteY70" fmla="*/ 524637 h 577079"/>
                <a:gd name="connsiteX71" fmla="*/ 452389 w 576578"/>
                <a:gd name="connsiteY71" fmla="*/ 526405 h 577079"/>
                <a:gd name="connsiteX72" fmla="*/ 451956 w 576578"/>
                <a:gd name="connsiteY72" fmla="*/ 526705 h 577079"/>
                <a:gd name="connsiteX73" fmla="*/ 449454 w 576578"/>
                <a:gd name="connsiteY73" fmla="*/ 528440 h 577079"/>
                <a:gd name="connsiteX74" fmla="*/ 447518 w 576578"/>
                <a:gd name="connsiteY74" fmla="*/ 529741 h 577079"/>
                <a:gd name="connsiteX75" fmla="*/ 445817 w 576578"/>
                <a:gd name="connsiteY75" fmla="*/ 530642 h 577079"/>
                <a:gd name="connsiteX76" fmla="*/ 443415 w 576578"/>
                <a:gd name="connsiteY76" fmla="*/ 532210 h 577079"/>
                <a:gd name="connsiteX77" fmla="*/ 441046 w 576578"/>
                <a:gd name="connsiteY77" fmla="*/ 533678 h 577079"/>
                <a:gd name="connsiteX78" fmla="*/ 418826 w 576578"/>
                <a:gd name="connsiteY78" fmla="*/ 546323 h 577079"/>
                <a:gd name="connsiteX79" fmla="*/ 415757 w 576578"/>
                <a:gd name="connsiteY79" fmla="*/ 547858 h 577079"/>
                <a:gd name="connsiteX80" fmla="*/ 412654 w 576578"/>
                <a:gd name="connsiteY80" fmla="*/ 549359 h 577079"/>
                <a:gd name="connsiteX81" fmla="*/ 409518 w 576578"/>
                <a:gd name="connsiteY81" fmla="*/ 550860 h 577079"/>
                <a:gd name="connsiteX82" fmla="*/ 403413 w 576578"/>
                <a:gd name="connsiteY82" fmla="*/ 553596 h 577079"/>
                <a:gd name="connsiteX83" fmla="*/ 389834 w 576578"/>
                <a:gd name="connsiteY83" fmla="*/ 559101 h 577079"/>
                <a:gd name="connsiteX84" fmla="*/ 386498 w 576578"/>
                <a:gd name="connsiteY84" fmla="*/ 560335 h 577079"/>
                <a:gd name="connsiteX85" fmla="*/ 379491 w 576578"/>
                <a:gd name="connsiteY85" fmla="*/ 562771 h 577079"/>
                <a:gd name="connsiteX86" fmla="*/ 376155 w 576578"/>
                <a:gd name="connsiteY86" fmla="*/ 563872 h 577079"/>
                <a:gd name="connsiteX87" fmla="*/ 372819 w 576578"/>
                <a:gd name="connsiteY87" fmla="*/ 564973 h 577079"/>
                <a:gd name="connsiteX88" fmla="*/ 369282 w 576578"/>
                <a:gd name="connsiteY88" fmla="*/ 566040 h 577079"/>
                <a:gd name="connsiteX89" fmla="*/ 366480 w 576578"/>
                <a:gd name="connsiteY89" fmla="*/ 566841 h 577079"/>
                <a:gd name="connsiteX90" fmla="*/ 364778 w 576578"/>
                <a:gd name="connsiteY90" fmla="*/ 567341 h 577079"/>
                <a:gd name="connsiteX91" fmla="*/ 362209 w 576578"/>
                <a:gd name="connsiteY91" fmla="*/ 568009 h 577079"/>
                <a:gd name="connsiteX92" fmla="*/ 362209 w 576578"/>
                <a:gd name="connsiteY92" fmla="*/ 568009 h 577079"/>
                <a:gd name="connsiteX93" fmla="*/ 359340 w 576578"/>
                <a:gd name="connsiteY93" fmla="*/ 568776 h 577079"/>
                <a:gd name="connsiteX94" fmla="*/ 357872 w 576578"/>
                <a:gd name="connsiteY94" fmla="*/ 569143 h 577079"/>
                <a:gd name="connsiteX95" fmla="*/ 355804 w 576578"/>
                <a:gd name="connsiteY95" fmla="*/ 569644 h 577079"/>
                <a:gd name="connsiteX96" fmla="*/ 354035 w 576578"/>
                <a:gd name="connsiteY96" fmla="*/ 570044 h 577079"/>
                <a:gd name="connsiteX97" fmla="*/ 350699 w 576578"/>
                <a:gd name="connsiteY97" fmla="*/ 570811 h 577079"/>
                <a:gd name="connsiteX98" fmla="*/ 348297 w 576578"/>
                <a:gd name="connsiteY98" fmla="*/ 571312 h 577079"/>
                <a:gd name="connsiteX99" fmla="*/ 347363 w 576578"/>
                <a:gd name="connsiteY99" fmla="*/ 571512 h 577079"/>
                <a:gd name="connsiteX100" fmla="*/ 344627 w 576578"/>
                <a:gd name="connsiteY100" fmla="*/ 572079 h 577079"/>
                <a:gd name="connsiteX101" fmla="*/ 343693 w 576578"/>
                <a:gd name="connsiteY101" fmla="*/ 572079 h 577079"/>
                <a:gd name="connsiteX102" fmla="*/ 340857 w 576578"/>
                <a:gd name="connsiteY102" fmla="*/ 572646 h 577079"/>
                <a:gd name="connsiteX103" fmla="*/ 340323 w 576578"/>
                <a:gd name="connsiteY103" fmla="*/ 572646 h 577079"/>
                <a:gd name="connsiteX104" fmla="*/ 336820 w 576578"/>
                <a:gd name="connsiteY104" fmla="*/ 573247 h 577079"/>
                <a:gd name="connsiteX105" fmla="*/ 333951 w 576578"/>
                <a:gd name="connsiteY105" fmla="*/ 573714 h 577079"/>
                <a:gd name="connsiteX106" fmla="*/ 332316 w 576578"/>
                <a:gd name="connsiteY106" fmla="*/ 573981 h 577079"/>
                <a:gd name="connsiteX107" fmla="*/ 331082 w 576578"/>
                <a:gd name="connsiteY107" fmla="*/ 574181 h 577079"/>
                <a:gd name="connsiteX108" fmla="*/ 328446 w 576578"/>
                <a:gd name="connsiteY108" fmla="*/ 574548 h 577079"/>
                <a:gd name="connsiteX109" fmla="*/ 325710 w 576578"/>
                <a:gd name="connsiteY109" fmla="*/ 574915 h 577079"/>
                <a:gd name="connsiteX110" fmla="*/ 321974 w 576578"/>
                <a:gd name="connsiteY110" fmla="*/ 575382 h 577079"/>
                <a:gd name="connsiteX111" fmla="*/ 319204 w 576578"/>
                <a:gd name="connsiteY111" fmla="*/ 575716 h 577079"/>
                <a:gd name="connsiteX112" fmla="*/ 317470 w 576578"/>
                <a:gd name="connsiteY112" fmla="*/ 575882 h 577079"/>
                <a:gd name="connsiteX113" fmla="*/ 303090 w 576578"/>
                <a:gd name="connsiteY113" fmla="*/ 577017 h 577079"/>
                <a:gd name="connsiteX114" fmla="*/ 299287 w 576578"/>
                <a:gd name="connsiteY114" fmla="*/ 577017 h 577079"/>
                <a:gd name="connsiteX115" fmla="*/ 295450 w 576578"/>
                <a:gd name="connsiteY115" fmla="*/ 577017 h 577079"/>
                <a:gd name="connsiteX116" fmla="*/ 287743 w 576578"/>
                <a:gd name="connsiteY116" fmla="*/ 577017 h 577079"/>
                <a:gd name="connsiteX117" fmla="*/ 284040 w 576578"/>
                <a:gd name="connsiteY117" fmla="*/ 577017 h 577079"/>
                <a:gd name="connsiteX118" fmla="*/ 281104 w 576578"/>
                <a:gd name="connsiteY118" fmla="*/ 577017 h 577079"/>
                <a:gd name="connsiteX119" fmla="*/ 279336 w 576578"/>
                <a:gd name="connsiteY119" fmla="*/ 577017 h 577079"/>
                <a:gd name="connsiteX120" fmla="*/ 276967 w 576578"/>
                <a:gd name="connsiteY120" fmla="*/ 577017 h 577079"/>
                <a:gd name="connsiteX121" fmla="*/ 268493 w 576578"/>
                <a:gd name="connsiteY121" fmla="*/ 576583 h 577079"/>
                <a:gd name="connsiteX122" fmla="*/ 268493 w 576578"/>
                <a:gd name="connsiteY122" fmla="*/ 576583 h 577079"/>
                <a:gd name="connsiteX123" fmla="*/ 265523 w 576578"/>
                <a:gd name="connsiteY123" fmla="*/ 576383 h 577079"/>
                <a:gd name="connsiteX124" fmla="*/ 262187 w 576578"/>
                <a:gd name="connsiteY124" fmla="*/ 576083 h 577079"/>
                <a:gd name="connsiteX125" fmla="*/ 258417 w 576578"/>
                <a:gd name="connsiteY125" fmla="*/ 575716 h 577079"/>
                <a:gd name="connsiteX126" fmla="*/ 258417 w 576578"/>
                <a:gd name="connsiteY126" fmla="*/ 575716 h 577079"/>
                <a:gd name="connsiteX127" fmla="*/ 254147 w 576578"/>
                <a:gd name="connsiteY127" fmla="*/ 575249 h 577079"/>
                <a:gd name="connsiteX128" fmla="*/ 249743 w 576578"/>
                <a:gd name="connsiteY128" fmla="*/ 574715 h 577079"/>
                <a:gd name="connsiteX129" fmla="*/ 246006 w 576578"/>
                <a:gd name="connsiteY129" fmla="*/ 574181 h 577079"/>
                <a:gd name="connsiteX130" fmla="*/ 244972 w 576578"/>
                <a:gd name="connsiteY130" fmla="*/ 574181 h 577079"/>
                <a:gd name="connsiteX131" fmla="*/ 241035 w 576578"/>
                <a:gd name="connsiteY131" fmla="*/ 573547 h 577079"/>
                <a:gd name="connsiteX132" fmla="*/ 233262 w 576578"/>
                <a:gd name="connsiteY132" fmla="*/ 572179 h 577079"/>
                <a:gd name="connsiteX133" fmla="*/ 231560 w 576578"/>
                <a:gd name="connsiteY133" fmla="*/ 571846 h 577079"/>
                <a:gd name="connsiteX134" fmla="*/ 228224 w 576578"/>
                <a:gd name="connsiteY134" fmla="*/ 571178 h 577079"/>
                <a:gd name="connsiteX135" fmla="*/ 227923 w 576578"/>
                <a:gd name="connsiteY135" fmla="*/ 571178 h 577079"/>
                <a:gd name="connsiteX136" fmla="*/ 224587 w 576578"/>
                <a:gd name="connsiteY136" fmla="*/ 570444 h 577079"/>
                <a:gd name="connsiteX137" fmla="*/ 223119 w 576578"/>
                <a:gd name="connsiteY137" fmla="*/ 570144 h 577079"/>
                <a:gd name="connsiteX138" fmla="*/ 214411 w 576578"/>
                <a:gd name="connsiteY138" fmla="*/ 567975 h 577079"/>
                <a:gd name="connsiteX139" fmla="*/ 211375 w 576578"/>
                <a:gd name="connsiteY139" fmla="*/ 567175 h 577079"/>
                <a:gd name="connsiteX140" fmla="*/ 210641 w 576578"/>
                <a:gd name="connsiteY140" fmla="*/ 566975 h 577079"/>
                <a:gd name="connsiteX141" fmla="*/ 207605 w 576578"/>
                <a:gd name="connsiteY141" fmla="*/ 566107 h 577079"/>
                <a:gd name="connsiteX142" fmla="*/ 206571 w 576578"/>
                <a:gd name="connsiteY142" fmla="*/ 565807 h 577079"/>
                <a:gd name="connsiteX143" fmla="*/ 203235 w 576578"/>
                <a:gd name="connsiteY143" fmla="*/ 564806 h 577079"/>
                <a:gd name="connsiteX144" fmla="*/ 202868 w 576578"/>
                <a:gd name="connsiteY144" fmla="*/ 564806 h 577079"/>
                <a:gd name="connsiteX145" fmla="*/ 195328 w 576578"/>
                <a:gd name="connsiteY145" fmla="*/ 562370 h 577079"/>
                <a:gd name="connsiteX146" fmla="*/ 194160 w 576578"/>
                <a:gd name="connsiteY146" fmla="*/ 561970 h 577079"/>
                <a:gd name="connsiteX147" fmla="*/ 190824 w 576578"/>
                <a:gd name="connsiteY147" fmla="*/ 560769 h 577079"/>
                <a:gd name="connsiteX148" fmla="*/ 187054 w 576578"/>
                <a:gd name="connsiteY148" fmla="*/ 559401 h 577079"/>
                <a:gd name="connsiteX149" fmla="*/ 186520 w 576578"/>
                <a:gd name="connsiteY149" fmla="*/ 559201 h 577079"/>
                <a:gd name="connsiteX150" fmla="*/ 182850 w 576578"/>
                <a:gd name="connsiteY150" fmla="*/ 557800 h 577079"/>
                <a:gd name="connsiteX151" fmla="*/ 182850 w 576578"/>
                <a:gd name="connsiteY151" fmla="*/ 557800 h 577079"/>
                <a:gd name="connsiteX152" fmla="*/ 178947 w 576578"/>
                <a:gd name="connsiteY152" fmla="*/ 556265 h 577079"/>
                <a:gd name="connsiteX153" fmla="*/ 174409 w 576578"/>
                <a:gd name="connsiteY153" fmla="*/ 554363 h 577079"/>
                <a:gd name="connsiteX154" fmla="*/ 171573 w 576578"/>
                <a:gd name="connsiteY154" fmla="*/ 553129 h 577079"/>
                <a:gd name="connsiteX155" fmla="*/ 170339 w 576578"/>
                <a:gd name="connsiteY155" fmla="*/ 552562 h 577079"/>
                <a:gd name="connsiteX156" fmla="*/ 167169 w 576578"/>
                <a:gd name="connsiteY156" fmla="*/ 551127 h 577079"/>
                <a:gd name="connsiteX157" fmla="*/ 163299 w 576578"/>
                <a:gd name="connsiteY157" fmla="*/ 549292 h 577079"/>
                <a:gd name="connsiteX158" fmla="*/ 155726 w 576578"/>
                <a:gd name="connsiteY158" fmla="*/ 545522 h 577079"/>
                <a:gd name="connsiteX159" fmla="*/ 155726 w 576578"/>
                <a:gd name="connsiteY159" fmla="*/ 545522 h 577079"/>
                <a:gd name="connsiteX160" fmla="*/ 152390 w 576578"/>
                <a:gd name="connsiteY160" fmla="*/ 543821 h 577079"/>
                <a:gd name="connsiteX161" fmla="*/ 151322 w 576578"/>
                <a:gd name="connsiteY161" fmla="*/ 543253 h 577079"/>
                <a:gd name="connsiteX162" fmla="*/ 149354 w 576578"/>
                <a:gd name="connsiteY162" fmla="*/ 542186 h 577079"/>
                <a:gd name="connsiteX163" fmla="*/ 147352 w 576578"/>
                <a:gd name="connsiteY163" fmla="*/ 541085 h 577079"/>
                <a:gd name="connsiteX164" fmla="*/ 144282 w 576578"/>
                <a:gd name="connsiteY164" fmla="*/ 539350 h 577079"/>
                <a:gd name="connsiteX165" fmla="*/ 140946 w 576578"/>
                <a:gd name="connsiteY165" fmla="*/ 537315 h 577079"/>
                <a:gd name="connsiteX166" fmla="*/ 137343 w 576578"/>
                <a:gd name="connsiteY166" fmla="*/ 535146 h 577079"/>
                <a:gd name="connsiteX167" fmla="*/ 134007 w 576578"/>
                <a:gd name="connsiteY167" fmla="*/ 533178 h 577079"/>
                <a:gd name="connsiteX168" fmla="*/ 130070 w 576578"/>
                <a:gd name="connsiteY168" fmla="*/ 530609 h 577079"/>
                <a:gd name="connsiteX169" fmla="*/ 126567 w 576578"/>
                <a:gd name="connsiteY169" fmla="*/ 528273 h 577079"/>
                <a:gd name="connsiteX170" fmla="*/ 126567 w 576578"/>
                <a:gd name="connsiteY170" fmla="*/ 528273 h 577079"/>
                <a:gd name="connsiteX171" fmla="*/ 123230 w 576578"/>
                <a:gd name="connsiteY171" fmla="*/ 525905 h 577079"/>
                <a:gd name="connsiteX172" fmla="*/ 119394 w 576578"/>
                <a:gd name="connsiteY172" fmla="*/ 523169 h 577079"/>
                <a:gd name="connsiteX173" fmla="*/ 116491 w 576578"/>
                <a:gd name="connsiteY173" fmla="*/ 521034 h 577079"/>
                <a:gd name="connsiteX174" fmla="*/ 116291 w 576578"/>
                <a:gd name="connsiteY174" fmla="*/ 521034 h 577079"/>
                <a:gd name="connsiteX175" fmla="*/ 112955 w 576578"/>
                <a:gd name="connsiteY175" fmla="*/ 518565 h 577079"/>
                <a:gd name="connsiteX176" fmla="*/ 109618 w 576578"/>
                <a:gd name="connsiteY176" fmla="*/ 516096 h 577079"/>
                <a:gd name="connsiteX177" fmla="*/ 109618 w 576578"/>
                <a:gd name="connsiteY177" fmla="*/ 516096 h 577079"/>
                <a:gd name="connsiteX178" fmla="*/ 106282 w 576578"/>
                <a:gd name="connsiteY178" fmla="*/ 513594 h 577079"/>
                <a:gd name="connsiteX179" fmla="*/ 105782 w 576578"/>
                <a:gd name="connsiteY179" fmla="*/ 513193 h 577079"/>
                <a:gd name="connsiteX180" fmla="*/ 103380 w 576578"/>
                <a:gd name="connsiteY180" fmla="*/ 511225 h 577079"/>
                <a:gd name="connsiteX181" fmla="*/ 102479 w 576578"/>
                <a:gd name="connsiteY181" fmla="*/ 510458 h 577079"/>
                <a:gd name="connsiteX182" fmla="*/ 99709 w 576578"/>
                <a:gd name="connsiteY182" fmla="*/ 508089 h 577079"/>
                <a:gd name="connsiteX183" fmla="*/ 96674 w 576578"/>
                <a:gd name="connsiteY183" fmla="*/ 505453 h 577079"/>
                <a:gd name="connsiteX184" fmla="*/ 96306 w 576578"/>
                <a:gd name="connsiteY184" fmla="*/ 505120 h 577079"/>
                <a:gd name="connsiteX185" fmla="*/ 93437 w 576578"/>
                <a:gd name="connsiteY185" fmla="*/ 502517 h 577079"/>
                <a:gd name="connsiteX186" fmla="*/ 90635 w 576578"/>
                <a:gd name="connsiteY186" fmla="*/ 499915 h 577079"/>
                <a:gd name="connsiteX187" fmla="*/ 89801 w 576578"/>
                <a:gd name="connsiteY187" fmla="*/ 499148 h 577079"/>
                <a:gd name="connsiteX188" fmla="*/ 87665 w 576578"/>
                <a:gd name="connsiteY188" fmla="*/ 497146 h 577079"/>
                <a:gd name="connsiteX189" fmla="*/ 87065 w 576578"/>
                <a:gd name="connsiteY189" fmla="*/ 496512 h 577079"/>
                <a:gd name="connsiteX190" fmla="*/ 84296 w 576578"/>
                <a:gd name="connsiteY190" fmla="*/ 493810 h 577079"/>
                <a:gd name="connsiteX191" fmla="*/ 78424 w 576578"/>
                <a:gd name="connsiteY191" fmla="*/ 487804 h 577079"/>
                <a:gd name="connsiteX192" fmla="*/ 78424 w 576578"/>
                <a:gd name="connsiteY192" fmla="*/ 487804 h 577079"/>
                <a:gd name="connsiteX193" fmla="*/ 75588 w 576578"/>
                <a:gd name="connsiteY193" fmla="*/ 484768 h 577079"/>
                <a:gd name="connsiteX194" fmla="*/ 72752 w 576578"/>
                <a:gd name="connsiteY194" fmla="*/ 481665 h 577079"/>
                <a:gd name="connsiteX195" fmla="*/ 70017 w 576578"/>
                <a:gd name="connsiteY195" fmla="*/ 478496 h 577079"/>
                <a:gd name="connsiteX196" fmla="*/ 65145 w 576578"/>
                <a:gd name="connsiteY196" fmla="*/ 472757 h 577079"/>
                <a:gd name="connsiteX197" fmla="*/ 64044 w 576578"/>
                <a:gd name="connsiteY197" fmla="*/ 471423 h 577079"/>
                <a:gd name="connsiteX198" fmla="*/ 62210 w 576578"/>
                <a:gd name="connsiteY198" fmla="*/ 469121 h 577079"/>
                <a:gd name="connsiteX199" fmla="*/ 59073 w 576578"/>
                <a:gd name="connsiteY199" fmla="*/ 465117 h 577079"/>
                <a:gd name="connsiteX200" fmla="*/ 57038 w 576578"/>
                <a:gd name="connsiteY200" fmla="*/ 462448 h 577079"/>
                <a:gd name="connsiteX201" fmla="*/ 50132 w 576578"/>
                <a:gd name="connsiteY201" fmla="*/ 452840 h 577079"/>
                <a:gd name="connsiteX202" fmla="*/ 48764 w 576578"/>
                <a:gd name="connsiteY202" fmla="*/ 450838 h 577079"/>
                <a:gd name="connsiteX203" fmla="*/ 47096 w 576578"/>
                <a:gd name="connsiteY203" fmla="*/ 448336 h 577079"/>
                <a:gd name="connsiteX204" fmla="*/ 45495 w 576578"/>
                <a:gd name="connsiteY204" fmla="*/ 445900 h 577079"/>
                <a:gd name="connsiteX205" fmla="*/ 43359 w 576578"/>
                <a:gd name="connsiteY205" fmla="*/ 442564 h 577079"/>
                <a:gd name="connsiteX206" fmla="*/ 42158 w 576578"/>
                <a:gd name="connsiteY206" fmla="*/ 440629 h 577079"/>
                <a:gd name="connsiteX207" fmla="*/ 40423 w 576578"/>
                <a:gd name="connsiteY207" fmla="*/ 437793 h 577079"/>
                <a:gd name="connsiteX208" fmla="*/ 40123 w 576578"/>
                <a:gd name="connsiteY208" fmla="*/ 437293 h 577079"/>
                <a:gd name="connsiteX209" fmla="*/ 38555 w 576578"/>
                <a:gd name="connsiteY209" fmla="*/ 434657 h 577079"/>
                <a:gd name="connsiteX210" fmla="*/ 38155 w 576578"/>
                <a:gd name="connsiteY210" fmla="*/ 433990 h 577079"/>
                <a:gd name="connsiteX211" fmla="*/ 37254 w 576578"/>
                <a:gd name="connsiteY211" fmla="*/ 432321 h 577079"/>
                <a:gd name="connsiteX212" fmla="*/ 35919 w 576578"/>
                <a:gd name="connsiteY212" fmla="*/ 429953 h 577079"/>
                <a:gd name="connsiteX213" fmla="*/ 32083 w 576578"/>
                <a:gd name="connsiteY213" fmla="*/ 422880 h 577079"/>
                <a:gd name="connsiteX214" fmla="*/ 32083 w 576578"/>
                <a:gd name="connsiteY214" fmla="*/ 422880 h 577079"/>
                <a:gd name="connsiteX215" fmla="*/ 29914 w 576578"/>
                <a:gd name="connsiteY215" fmla="*/ 418676 h 577079"/>
                <a:gd name="connsiteX216" fmla="*/ 27779 w 576578"/>
                <a:gd name="connsiteY216" fmla="*/ 414406 h 577079"/>
                <a:gd name="connsiteX217" fmla="*/ 27779 w 576578"/>
                <a:gd name="connsiteY217" fmla="*/ 414239 h 577079"/>
                <a:gd name="connsiteX218" fmla="*/ 25944 w 576578"/>
                <a:gd name="connsiteY218" fmla="*/ 410435 h 577079"/>
                <a:gd name="connsiteX219" fmla="*/ 25343 w 576578"/>
                <a:gd name="connsiteY219" fmla="*/ 409134 h 577079"/>
                <a:gd name="connsiteX220" fmla="*/ 24242 w 576578"/>
                <a:gd name="connsiteY220" fmla="*/ 406699 h 577079"/>
                <a:gd name="connsiteX221" fmla="*/ 23642 w 576578"/>
                <a:gd name="connsiteY221" fmla="*/ 405298 h 577079"/>
                <a:gd name="connsiteX222" fmla="*/ 22474 w 576578"/>
                <a:gd name="connsiteY222" fmla="*/ 402628 h 577079"/>
                <a:gd name="connsiteX223" fmla="*/ 21440 w 576578"/>
                <a:gd name="connsiteY223" fmla="*/ 400193 h 577079"/>
                <a:gd name="connsiteX224" fmla="*/ 20272 w 576578"/>
                <a:gd name="connsiteY224" fmla="*/ 397324 h 577079"/>
                <a:gd name="connsiteX225" fmla="*/ 19838 w 576578"/>
                <a:gd name="connsiteY225" fmla="*/ 396289 h 577079"/>
                <a:gd name="connsiteX226" fmla="*/ 18437 w 576578"/>
                <a:gd name="connsiteY226" fmla="*/ 392686 h 577079"/>
                <a:gd name="connsiteX227" fmla="*/ 18437 w 576578"/>
                <a:gd name="connsiteY227" fmla="*/ 392386 h 577079"/>
                <a:gd name="connsiteX228" fmla="*/ 16903 w 576578"/>
                <a:gd name="connsiteY228" fmla="*/ 388316 h 577079"/>
                <a:gd name="connsiteX229" fmla="*/ 16903 w 576578"/>
                <a:gd name="connsiteY229" fmla="*/ 387982 h 577079"/>
                <a:gd name="connsiteX230" fmla="*/ 15702 w 576578"/>
                <a:gd name="connsiteY230" fmla="*/ 384913 h 577079"/>
                <a:gd name="connsiteX231" fmla="*/ 11464 w 576578"/>
                <a:gd name="connsiteY231" fmla="*/ 371935 h 577079"/>
                <a:gd name="connsiteX232" fmla="*/ 11031 w 576578"/>
                <a:gd name="connsiteY232" fmla="*/ 370500 h 577079"/>
                <a:gd name="connsiteX233" fmla="*/ 10430 w 576578"/>
                <a:gd name="connsiteY233" fmla="*/ 368365 h 577079"/>
                <a:gd name="connsiteX234" fmla="*/ 9329 w 576578"/>
                <a:gd name="connsiteY234" fmla="*/ 364428 h 577079"/>
                <a:gd name="connsiteX235" fmla="*/ 8428 w 576578"/>
                <a:gd name="connsiteY235" fmla="*/ 361092 h 577079"/>
                <a:gd name="connsiteX236" fmla="*/ 7761 w 576578"/>
                <a:gd name="connsiteY236" fmla="*/ 358489 h 577079"/>
                <a:gd name="connsiteX237" fmla="*/ 5926 w 576578"/>
                <a:gd name="connsiteY237" fmla="*/ 350749 h 577079"/>
                <a:gd name="connsiteX238" fmla="*/ 5926 w 576578"/>
                <a:gd name="connsiteY238" fmla="*/ 350749 h 577079"/>
                <a:gd name="connsiteX239" fmla="*/ 4091 w 576578"/>
                <a:gd name="connsiteY239" fmla="*/ 341341 h 577079"/>
                <a:gd name="connsiteX240" fmla="*/ 3591 w 576578"/>
                <a:gd name="connsiteY240" fmla="*/ 338705 h 577079"/>
                <a:gd name="connsiteX241" fmla="*/ 3591 w 576578"/>
                <a:gd name="connsiteY241" fmla="*/ 338305 h 577079"/>
                <a:gd name="connsiteX242" fmla="*/ 3591 w 576578"/>
                <a:gd name="connsiteY242" fmla="*/ 337804 h 577079"/>
                <a:gd name="connsiteX243" fmla="*/ 3224 w 576578"/>
                <a:gd name="connsiteY243" fmla="*/ 335669 h 577079"/>
                <a:gd name="connsiteX244" fmla="*/ 3057 w 576578"/>
                <a:gd name="connsiteY244" fmla="*/ 334535 h 577079"/>
                <a:gd name="connsiteX245" fmla="*/ 2690 w 576578"/>
                <a:gd name="connsiteY245" fmla="*/ 332266 h 577079"/>
                <a:gd name="connsiteX246" fmla="*/ 2690 w 576578"/>
                <a:gd name="connsiteY246" fmla="*/ 332266 h 577079"/>
                <a:gd name="connsiteX247" fmla="*/ 1856 w 576578"/>
                <a:gd name="connsiteY247" fmla="*/ 326294 h 577079"/>
                <a:gd name="connsiteX248" fmla="*/ 1856 w 576578"/>
                <a:gd name="connsiteY248" fmla="*/ 326294 h 577079"/>
                <a:gd name="connsiteX249" fmla="*/ 1489 w 576578"/>
                <a:gd name="connsiteY249" fmla="*/ 323225 h 577079"/>
                <a:gd name="connsiteX250" fmla="*/ 1222 w 576578"/>
                <a:gd name="connsiteY250" fmla="*/ 320956 h 577079"/>
                <a:gd name="connsiteX251" fmla="*/ 989 w 576578"/>
                <a:gd name="connsiteY251" fmla="*/ 318821 h 577079"/>
                <a:gd name="connsiteX252" fmla="*/ 989 w 576578"/>
                <a:gd name="connsiteY252" fmla="*/ 318354 h 577079"/>
                <a:gd name="connsiteX253" fmla="*/ 688 w 576578"/>
                <a:gd name="connsiteY253" fmla="*/ 315017 h 577079"/>
                <a:gd name="connsiteX254" fmla="*/ 688 w 576578"/>
                <a:gd name="connsiteY254" fmla="*/ 315017 h 577079"/>
                <a:gd name="connsiteX255" fmla="*/ 388 w 576578"/>
                <a:gd name="connsiteY255" fmla="*/ 311347 h 577079"/>
                <a:gd name="connsiteX256" fmla="*/ 388 w 576578"/>
                <a:gd name="connsiteY256" fmla="*/ 311014 h 577079"/>
                <a:gd name="connsiteX257" fmla="*/ -79 w 576578"/>
                <a:gd name="connsiteY257" fmla="*/ 303974 h 577079"/>
                <a:gd name="connsiteX258" fmla="*/ -79 w 576578"/>
                <a:gd name="connsiteY258" fmla="*/ 300638 h 577079"/>
                <a:gd name="connsiteX259" fmla="*/ -79 w 576578"/>
                <a:gd name="connsiteY259" fmla="*/ 300037 h 577079"/>
                <a:gd name="connsiteX260" fmla="*/ -79 w 576578"/>
                <a:gd name="connsiteY260" fmla="*/ 297135 h 577079"/>
                <a:gd name="connsiteX261" fmla="*/ -79 w 576578"/>
                <a:gd name="connsiteY261" fmla="*/ 296201 h 577079"/>
                <a:gd name="connsiteX262" fmla="*/ -79 w 576578"/>
                <a:gd name="connsiteY262" fmla="*/ 292864 h 577079"/>
                <a:gd name="connsiteX263" fmla="*/ -79 w 576578"/>
                <a:gd name="connsiteY263" fmla="*/ 285391 h 577079"/>
                <a:gd name="connsiteX264" fmla="*/ -79 w 576578"/>
                <a:gd name="connsiteY264" fmla="*/ 282055 h 577079"/>
                <a:gd name="connsiteX265" fmla="*/ 421 w 576578"/>
                <a:gd name="connsiteY265" fmla="*/ 270478 h 577079"/>
                <a:gd name="connsiteX266" fmla="*/ 655 w 576578"/>
                <a:gd name="connsiteY266" fmla="*/ 267141 h 577079"/>
                <a:gd name="connsiteX267" fmla="*/ 655 w 576578"/>
                <a:gd name="connsiteY267" fmla="*/ 266941 h 577079"/>
                <a:gd name="connsiteX268" fmla="*/ 955 w 576578"/>
                <a:gd name="connsiteY268" fmla="*/ 263271 h 577079"/>
                <a:gd name="connsiteX269" fmla="*/ 1289 w 576578"/>
                <a:gd name="connsiteY269" fmla="*/ 259935 h 577079"/>
                <a:gd name="connsiteX270" fmla="*/ 1289 w 576578"/>
                <a:gd name="connsiteY270" fmla="*/ 259368 h 577079"/>
                <a:gd name="connsiteX271" fmla="*/ 1522 w 576578"/>
                <a:gd name="connsiteY271" fmla="*/ 256899 h 577079"/>
                <a:gd name="connsiteX272" fmla="*/ 1756 w 576578"/>
                <a:gd name="connsiteY272" fmla="*/ 255131 h 577079"/>
                <a:gd name="connsiteX273" fmla="*/ 2056 w 576578"/>
                <a:gd name="connsiteY273" fmla="*/ 252395 h 577079"/>
                <a:gd name="connsiteX274" fmla="*/ 2557 w 576578"/>
                <a:gd name="connsiteY274" fmla="*/ 248792 h 577079"/>
                <a:gd name="connsiteX275" fmla="*/ 3090 w 576578"/>
                <a:gd name="connsiteY275" fmla="*/ 245188 h 577079"/>
                <a:gd name="connsiteX276" fmla="*/ 3591 w 576578"/>
                <a:gd name="connsiteY276" fmla="*/ 241852 h 577079"/>
                <a:gd name="connsiteX277" fmla="*/ 4325 w 576578"/>
                <a:gd name="connsiteY277" fmla="*/ 237649 h 577079"/>
                <a:gd name="connsiteX278" fmla="*/ 4925 w 576578"/>
                <a:gd name="connsiteY278" fmla="*/ 234312 h 577079"/>
                <a:gd name="connsiteX279" fmla="*/ 5626 w 576578"/>
                <a:gd name="connsiteY279" fmla="*/ 230776 h 577079"/>
                <a:gd name="connsiteX280" fmla="*/ 6360 w 576578"/>
                <a:gd name="connsiteY280" fmla="*/ 227439 h 577079"/>
                <a:gd name="connsiteX281" fmla="*/ 7027 w 576578"/>
                <a:gd name="connsiteY281" fmla="*/ 224503 h 577079"/>
                <a:gd name="connsiteX282" fmla="*/ 8862 w 576578"/>
                <a:gd name="connsiteY282" fmla="*/ 216963 h 577079"/>
                <a:gd name="connsiteX283" fmla="*/ 9696 w 576578"/>
                <a:gd name="connsiteY283" fmla="*/ 213794 h 577079"/>
                <a:gd name="connsiteX284" fmla="*/ 10030 w 576578"/>
                <a:gd name="connsiteY284" fmla="*/ 212526 h 577079"/>
                <a:gd name="connsiteX285" fmla="*/ 10997 w 576578"/>
                <a:gd name="connsiteY285" fmla="*/ 209190 h 577079"/>
                <a:gd name="connsiteX286" fmla="*/ 11298 w 576578"/>
                <a:gd name="connsiteY286" fmla="*/ 208122 h 577079"/>
                <a:gd name="connsiteX287" fmla="*/ 12499 w 576578"/>
                <a:gd name="connsiteY287" fmla="*/ 204152 h 577079"/>
                <a:gd name="connsiteX288" fmla="*/ 12499 w 576578"/>
                <a:gd name="connsiteY288" fmla="*/ 204152 h 577079"/>
                <a:gd name="connsiteX289" fmla="*/ 13800 w 576578"/>
                <a:gd name="connsiteY289" fmla="*/ 200048 h 577079"/>
                <a:gd name="connsiteX290" fmla="*/ 13800 w 576578"/>
                <a:gd name="connsiteY290" fmla="*/ 199715 h 577079"/>
                <a:gd name="connsiteX291" fmla="*/ 15068 w 576578"/>
                <a:gd name="connsiteY291" fmla="*/ 195978 h 577079"/>
                <a:gd name="connsiteX292" fmla="*/ 15601 w 576578"/>
                <a:gd name="connsiteY292" fmla="*/ 194343 h 577079"/>
                <a:gd name="connsiteX293" fmla="*/ 16636 w 576578"/>
                <a:gd name="connsiteY293" fmla="*/ 191507 h 577079"/>
                <a:gd name="connsiteX294" fmla="*/ 16936 w 576578"/>
                <a:gd name="connsiteY294" fmla="*/ 190607 h 577079"/>
                <a:gd name="connsiteX295" fmla="*/ 18204 w 576578"/>
                <a:gd name="connsiteY295" fmla="*/ 187270 h 577079"/>
                <a:gd name="connsiteX296" fmla="*/ 19838 w 576578"/>
                <a:gd name="connsiteY296" fmla="*/ 183067 h 577079"/>
                <a:gd name="connsiteX297" fmla="*/ 20539 w 576578"/>
                <a:gd name="connsiteY297" fmla="*/ 181298 h 577079"/>
                <a:gd name="connsiteX298" fmla="*/ 21473 w 576578"/>
                <a:gd name="connsiteY298" fmla="*/ 179096 h 577079"/>
                <a:gd name="connsiteX299" fmla="*/ 22374 w 576578"/>
                <a:gd name="connsiteY299" fmla="*/ 176995 h 577079"/>
                <a:gd name="connsiteX300" fmla="*/ 25243 w 576578"/>
                <a:gd name="connsiteY300" fmla="*/ 170489 h 577079"/>
                <a:gd name="connsiteX301" fmla="*/ 26211 w 576578"/>
                <a:gd name="connsiteY301" fmla="*/ 168354 h 577079"/>
                <a:gd name="connsiteX302" fmla="*/ 27679 w 576578"/>
                <a:gd name="connsiteY302" fmla="*/ 165251 h 577079"/>
                <a:gd name="connsiteX303" fmla="*/ 27679 w 576578"/>
                <a:gd name="connsiteY303" fmla="*/ 165251 h 577079"/>
                <a:gd name="connsiteX304" fmla="*/ 29681 w 576578"/>
                <a:gd name="connsiteY304" fmla="*/ 161080 h 577079"/>
                <a:gd name="connsiteX305" fmla="*/ 29681 w 576578"/>
                <a:gd name="connsiteY305" fmla="*/ 161080 h 577079"/>
                <a:gd name="connsiteX306" fmla="*/ 31716 w 576578"/>
                <a:gd name="connsiteY306" fmla="*/ 157077 h 577079"/>
                <a:gd name="connsiteX307" fmla="*/ 31716 w 576578"/>
                <a:gd name="connsiteY307" fmla="*/ 156810 h 577079"/>
                <a:gd name="connsiteX308" fmla="*/ 33751 w 576578"/>
                <a:gd name="connsiteY308" fmla="*/ 152940 h 577079"/>
                <a:gd name="connsiteX309" fmla="*/ 33751 w 576578"/>
                <a:gd name="connsiteY309" fmla="*/ 152940 h 577079"/>
                <a:gd name="connsiteX310" fmla="*/ 35953 w 576578"/>
                <a:gd name="connsiteY310" fmla="*/ 148936 h 577079"/>
                <a:gd name="connsiteX311" fmla="*/ 35953 w 576578"/>
                <a:gd name="connsiteY311" fmla="*/ 148769 h 577079"/>
                <a:gd name="connsiteX312" fmla="*/ 38155 w 576578"/>
                <a:gd name="connsiteY312" fmla="*/ 144933 h 577079"/>
                <a:gd name="connsiteX313" fmla="*/ 40457 w 576578"/>
                <a:gd name="connsiteY313" fmla="*/ 140963 h 577079"/>
                <a:gd name="connsiteX314" fmla="*/ 42859 w 576578"/>
                <a:gd name="connsiteY314" fmla="*/ 137092 h 577079"/>
                <a:gd name="connsiteX315" fmla="*/ 45461 w 576578"/>
                <a:gd name="connsiteY315" fmla="*/ 132989 h 577079"/>
                <a:gd name="connsiteX316" fmla="*/ 47797 w 576578"/>
                <a:gd name="connsiteY316" fmla="*/ 129386 h 577079"/>
                <a:gd name="connsiteX317" fmla="*/ 49932 w 576578"/>
                <a:gd name="connsiteY317" fmla="*/ 126249 h 577079"/>
                <a:gd name="connsiteX318" fmla="*/ 52701 w 576578"/>
                <a:gd name="connsiteY318" fmla="*/ 122279 h 577079"/>
                <a:gd name="connsiteX319" fmla="*/ 53769 w 576578"/>
                <a:gd name="connsiteY319" fmla="*/ 120811 h 577079"/>
                <a:gd name="connsiteX320" fmla="*/ 55370 w 576578"/>
                <a:gd name="connsiteY320" fmla="*/ 118576 h 577079"/>
                <a:gd name="connsiteX321" fmla="*/ 62043 w 576578"/>
                <a:gd name="connsiteY321" fmla="*/ 110102 h 577079"/>
                <a:gd name="connsiteX322" fmla="*/ 64011 w 576578"/>
                <a:gd name="connsiteY322" fmla="*/ 107633 h 577079"/>
                <a:gd name="connsiteX323" fmla="*/ 64478 w 576578"/>
                <a:gd name="connsiteY323" fmla="*/ 107032 h 577079"/>
                <a:gd name="connsiteX324" fmla="*/ 67114 w 576578"/>
                <a:gd name="connsiteY324" fmla="*/ 103696 h 577079"/>
                <a:gd name="connsiteX325" fmla="*/ 70083 w 576578"/>
                <a:gd name="connsiteY325" fmla="*/ 100360 h 577079"/>
                <a:gd name="connsiteX326" fmla="*/ 72986 w 576578"/>
                <a:gd name="connsiteY326" fmla="*/ 97023 h 577079"/>
                <a:gd name="connsiteX327" fmla="*/ 73219 w 576578"/>
                <a:gd name="connsiteY327" fmla="*/ 96757 h 577079"/>
                <a:gd name="connsiteX328" fmla="*/ 75788 w 576578"/>
                <a:gd name="connsiteY328" fmla="*/ 93954 h 577079"/>
                <a:gd name="connsiteX329" fmla="*/ 76422 w 576578"/>
                <a:gd name="connsiteY329" fmla="*/ 93220 h 577079"/>
                <a:gd name="connsiteX330" fmla="*/ 79258 w 576578"/>
                <a:gd name="connsiteY330" fmla="*/ 90217 h 577079"/>
                <a:gd name="connsiteX331" fmla="*/ 79258 w 576578"/>
                <a:gd name="connsiteY331" fmla="*/ 90217 h 577079"/>
                <a:gd name="connsiteX332" fmla="*/ 82261 w 576578"/>
                <a:gd name="connsiteY332" fmla="*/ 87115 h 577079"/>
                <a:gd name="connsiteX333" fmla="*/ 82461 w 576578"/>
                <a:gd name="connsiteY333" fmla="*/ 86915 h 577079"/>
                <a:gd name="connsiteX334" fmla="*/ 85530 w 576578"/>
                <a:gd name="connsiteY334" fmla="*/ 83812 h 577079"/>
                <a:gd name="connsiteX335" fmla="*/ 88866 w 576578"/>
                <a:gd name="connsiteY335" fmla="*/ 80709 h 577079"/>
                <a:gd name="connsiteX336" fmla="*/ 92870 w 576578"/>
                <a:gd name="connsiteY336" fmla="*/ 76939 h 577079"/>
                <a:gd name="connsiteX337" fmla="*/ 95339 w 576578"/>
                <a:gd name="connsiteY337" fmla="*/ 74704 h 577079"/>
                <a:gd name="connsiteX338" fmla="*/ 95873 w 576578"/>
                <a:gd name="connsiteY338" fmla="*/ 74203 h 577079"/>
                <a:gd name="connsiteX339" fmla="*/ 99009 w 576578"/>
                <a:gd name="connsiteY339" fmla="*/ 71467 h 577079"/>
                <a:gd name="connsiteX340" fmla="*/ 102045 w 576578"/>
                <a:gd name="connsiteY340" fmla="*/ 68865 h 577079"/>
                <a:gd name="connsiteX341" fmla="*/ 105148 w 576578"/>
                <a:gd name="connsiteY341" fmla="*/ 66263 h 577079"/>
                <a:gd name="connsiteX342" fmla="*/ 106782 w 576578"/>
                <a:gd name="connsiteY342" fmla="*/ 64928 h 577079"/>
                <a:gd name="connsiteX343" fmla="*/ 107450 w 576578"/>
                <a:gd name="connsiteY343" fmla="*/ 62660 h 577079"/>
                <a:gd name="connsiteX344" fmla="*/ 114790 w 576578"/>
                <a:gd name="connsiteY344" fmla="*/ 56988 h 577079"/>
                <a:gd name="connsiteX345" fmla="*/ 116458 w 576578"/>
                <a:gd name="connsiteY345" fmla="*/ 55720 h 577079"/>
                <a:gd name="connsiteX346" fmla="*/ 118593 w 576578"/>
                <a:gd name="connsiteY346" fmla="*/ 54185 h 577079"/>
                <a:gd name="connsiteX347" fmla="*/ 127101 w 576578"/>
                <a:gd name="connsiteY347" fmla="*/ 48280 h 577079"/>
                <a:gd name="connsiteX348" fmla="*/ 130136 w 576578"/>
                <a:gd name="connsiteY348" fmla="*/ 46278 h 577079"/>
                <a:gd name="connsiteX349" fmla="*/ 134607 w 576578"/>
                <a:gd name="connsiteY349" fmla="*/ 43443 h 577079"/>
                <a:gd name="connsiteX350" fmla="*/ 138411 w 576578"/>
                <a:gd name="connsiteY350" fmla="*/ 41107 h 577079"/>
                <a:gd name="connsiteX351" fmla="*/ 138411 w 576578"/>
                <a:gd name="connsiteY351" fmla="*/ 41107 h 577079"/>
                <a:gd name="connsiteX352" fmla="*/ 142948 w 576578"/>
                <a:gd name="connsiteY352" fmla="*/ 38438 h 577079"/>
                <a:gd name="connsiteX353" fmla="*/ 147118 w 576578"/>
                <a:gd name="connsiteY353" fmla="*/ 36069 h 577079"/>
                <a:gd name="connsiteX354" fmla="*/ 151622 w 576578"/>
                <a:gd name="connsiteY354" fmla="*/ 33600 h 577079"/>
                <a:gd name="connsiteX355" fmla="*/ 152223 w 576578"/>
                <a:gd name="connsiteY355" fmla="*/ 33300 h 577079"/>
                <a:gd name="connsiteX356" fmla="*/ 154525 w 576578"/>
                <a:gd name="connsiteY356" fmla="*/ 32099 h 577079"/>
                <a:gd name="connsiteX357" fmla="*/ 157027 w 576578"/>
                <a:gd name="connsiteY357" fmla="*/ 30798 h 577079"/>
                <a:gd name="connsiteX358" fmla="*/ 164567 w 576578"/>
                <a:gd name="connsiteY358" fmla="*/ 27128 h 577079"/>
                <a:gd name="connsiteX359" fmla="*/ 167036 w 576578"/>
                <a:gd name="connsiteY359" fmla="*/ 25994 h 577079"/>
                <a:gd name="connsiteX360" fmla="*/ 168671 w 576578"/>
                <a:gd name="connsiteY360" fmla="*/ 25260 h 577079"/>
                <a:gd name="connsiteX361" fmla="*/ 171173 w 576578"/>
                <a:gd name="connsiteY361" fmla="*/ 24125 h 577079"/>
                <a:gd name="connsiteX362" fmla="*/ 180448 w 576578"/>
                <a:gd name="connsiteY362" fmla="*/ 20255 h 577079"/>
                <a:gd name="connsiteX363" fmla="*/ 182683 w 576578"/>
                <a:gd name="connsiteY363" fmla="*/ 19354 h 577079"/>
                <a:gd name="connsiteX364" fmla="*/ 187955 w 576578"/>
                <a:gd name="connsiteY364" fmla="*/ 17353 h 577079"/>
                <a:gd name="connsiteX365" fmla="*/ 189789 w 576578"/>
                <a:gd name="connsiteY365" fmla="*/ 16685 h 577079"/>
                <a:gd name="connsiteX366" fmla="*/ 196729 w 576578"/>
                <a:gd name="connsiteY366" fmla="*/ 14317 h 577079"/>
                <a:gd name="connsiteX367" fmla="*/ 198697 w 576578"/>
                <a:gd name="connsiteY367" fmla="*/ 13649 h 577079"/>
                <a:gd name="connsiteX368" fmla="*/ 204136 w 576578"/>
                <a:gd name="connsiteY368" fmla="*/ 11981 h 577079"/>
                <a:gd name="connsiteX369" fmla="*/ 206805 w 576578"/>
                <a:gd name="connsiteY369" fmla="*/ 11181 h 577079"/>
                <a:gd name="connsiteX370" fmla="*/ 206805 w 576578"/>
                <a:gd name="connsiteY370" fmla="*/ 11181 h 577079"/>
                <a:gd name="connsiteX371" fmla="*/ 209374 w 576578"/>
                <a:gd name="connsiteY371" fmla="*/ 10447 h 577079"/>
                <a:gd name="connsiteX372" fmla="*/ 209607 w 576578"/>
                <a:gd name="connsiteY372" fmla="*/ 10447 h 577079"/>
                <a:gd name="connsiteX373" fmla="*/ 212243 w 576578"/>
                <a:gd name="connsiteY373" fmla="*/ 9746 h 577079"/>
                <a:gd name="connsiteX374" fmla="*/ 222252 w 576578"/>
                <a:gd name="connsiteY374" fmla="*/ 7210 h 577079"/>
                <a:gd name="connsiteX375" fmla="*/ 224420 w 576578"/>
                <a:gd name="connsiteY375" fmla="*/ 6710 h 577079"/>
                <a:gd name="connsiteX376" fmla="*/ 226022 w 576578"/>
                <a:gd name="connsiteY376" fmla="*/ 6376 h 577079"/>
                <a:gd name="connsiteX377" fmla="*/ 231660 w 576578"/>
                <a:gd name="connsiteY377" fmla="*/ 5209 h 577079"/>
                <a:gd name="connsiteX378" fmla="*/ 233061 w 576578"/>
                <a:gd name="connsiteY378" fmla="*/ 4942 h 577079"/>
                <a:gd name="connsiteX379" fmla="*/ 235397 w 576578"/>
                <a:gd name="connsiteY379" fmla="*/ 4508 h 577079"/>
                <a:gd name="connsiteX380" fmla="*/ 236865 w 576578"/>
                <a:gd name="connsiteY380" fmla="*/ 4241 h 577079"/>
                <a:gd name="connsiteX381" fmla="*/ 241602 w 576578"/>
                <a:gd name="connsiteY381" fmla="*/ 3440 h 577079"/>
                <a:gd name="connsiteX382" fmla="*/ 331882 w 576578"/>
                <a:gd name="connsiteY382" fmla="*/ 3440 h 577079"/>
                <a:gd name="connsiteX383" fmla="*/ 337087 w 576578"/>
                <a:gd name="connsiteY383" fmla="*/ 4308 h 577079"/>
                <a:gd name="connsiteX384" fmla="*/ 341791 w 576578"/>
                <a:gd name="connsiteY384" fmla="*/ 5175 h 577079"/>
                <a:gd name="connsiteX385" fmla="*/ 339189 w 576578"/>
                <a:gd name="connsiteY385" fmla="*/ 18687 h 577079"/>
                <a:gd name="connsiteX386" fmla="*/ 342225 w 576578"/>
                <a:gd name="connsiteY386" fmla="*/ 19288 h 577079"/>
                <a:gd name="connsiteX387" fmla="*/ 345561 w 576578"/>
                <a:gd name="connsiteY387" fmla="*/ 19955 h 577079"/>
                <a:gd name="connsiteX388" fmla="*/ 349965 w 576578"/>
                <a:gd name="connsiteY388" fmla="*/ 20956 h 577079"/>
                <a:gd name="connsiteX389" fmla="*/ 353301 w 576578"/>
                <a:gd name="connsiteY389" fmla="*/ 21790 h 577079"/>
                <a:gd name="connsiteX390" fmla="*/ 353702 w 576578"/>
                <a:gd name="connsiteY390" fmla="*/ 21790 h 577079"/>
                <a:gd name="connsiteX391" fmla="*/ 357672 w 576578"/>
                <a:gd name="connsiteY391" fmla="*/ 22624 h 577079"/>
                <a:gd name="connsiteX392" fmla="*/ 359040 w 576578"/>
                <a:gd name="connsiteY392" fmla="*/ 22991 h 577079"/>
                <a:gd name="connsiteX393" fmla="*/ 362109 w 576578"/>
                <a:gd name="connsiteY393" fmla="*/ 23858 h 577079"/>
                <a:gd name="connsiteX394" fmla="*/ 364912 w 576578"/>
                <a:gd name="connsiteY394" fmla="*/ 24659 h 577079"/>
                <a:gd name="connsiteX395" fmla="*/ 366847 w 576578"/>
                <a:gd name="connsiteY395" fmla="*/ 25226 h 577079"/>
                <a:gd name="connsiteX396" fmla="*/ 368615 w 576578"/>
                <a:gd name="connsiteY396" fmla="*/ 25760 h 577079"/>
                <a:gd name="connsiteX397" fmla="*/ 371184 w 576578"/>
                <a:gd name="connsiteY397" fmla="*/ 26561 h 577079"/>
                <a:gd name="connsiteX398" fmla="*/ 381693 w 576578"/>
                <a:gd name="connsiteY398" fmla="*/ 30131 h 577079"/>
                <a:gd name="connsiteX399" fmla="*/ 384429 w 576578"/>
                <a:gd name="connsiteY399" fmla="*/ 31165 h 577079"/>
                <a:gd name="connsiteX400" fmla="*/ 386865 w 576578"/>
                <a:gd name="connsiteY400" fmla="*/ 32066 h 577079"/>
                <a:gd name="connsiteX401" fmla="*/ 389000 w 576578"/>
                <a:gd name="connsiteY401" fmla="*/ 32933 h 577079"/>
                <a:gd name="connsiteX402" fmla="*/ 392736 w 576578"/>
                <a:gd name="connsiteY402" fmla="*/ 34434 h 577079"/>
                <a:gd name="connsiteX403" fmla="*/ 396406 w 576578"/>
                <a:gd name="connsiteY403" fmla="*/ 36003 h 577079"/>
                <a:gd name="connsiteX404" fmla="*/ 402745 w 576578"/>
                <a:gd name="connsiteY404" fmla="*/ 38838 h 577079"/>
                <a:gd name="connsiteX405" fmla="*/ 406082 w 576578"/>
                <a:gd name="connsiteY405" fmla="*/ 40440 h 577079"/>
                <a:gd name="connsiteX406" fmla="*/ 409685 w 576578"/>
                <a:gd name="connsiteY406" fmla="*/ 42208 h 577079"/>
                <a:gd name="connsiteX407" fmla="*/ 413255 w 576578"/>
                <a:gd name="connsiteY407" fmla="*/ 44043 h 577079"/>
                <a:gd name="connsiteX408" fmla="*/ 416424 w 576578"/>
                <a:gd name="connsiteY408" fmla="*/ 45678 h 577079"/>
                <a:gd name="connsiteX409" fmla="*/ 420328 w 576578"/>
                <a:gd name="connsiteY409" fmla="*/ 47780 h 577079"/>
                <a:gd name="connsiteX410" fmla="*/ 427000 w 576578"/>
                <a:gd name="connsiteY410" fmla="*/ 35736 h 577079"/>
                <a:gd name="connsiteX411" fmla="*/ 431571 w 576578"/>
                <a:gd name="connsiteY411" fmla="*/ 38338 h 577079"/>
                <a:gd name="connsiteX412" fmla="*/ 431571 w 576578"/>
                <a:gd name="connsiteY412" fmla="*/ 38338 h 577079"/>
                <a:gd name="connsiteX413" fmla="*/ 435708 w 576578"/>
                <a:gd name="connsiteY413" fmla="*/ 40773 h 577079"/>
                <a:gd name="connsiteX414" fmla="*/ 428768 w 576578"/>
                <a:gd name="connsiteY414" fmla="*/ 52651 h 577079"/>
                <a:gd name="connsiteX415" fmla="*/ 494860 w 576578"/>
                <a:gd name="connsiteY415" fmla="*/ 107833 h 577079"/>
                <a:gd name="connsiteX416" fmla="*/ 505236 w 576578"/>
                <a:gd name="connsiteY416" fmla="*/ 98792 h 577079"/>
                <a:gd name="connsiteX417" fmla="*/ 506738 w 576578"/>
                <a:gd name="connsiteY417" fmla="*/ 100527 h 577079"/>
                <a:gd name="connsiteX418" fmla="*/ 508673 w 576578"/>
                <a:gd name="connsiteY418" fmla="*/ 102795 h 577079"/>
                <a:gd name="connsiteX419" fmla="*/ 511742 w 576578"/>
                <a:gd name="connsiteY419" fmla="*/ 106465 h 577079"/>
                <a:gd name="connsiteX420" fmla="*/ 501133 w 576578"/>
                <a:gd name="connsiteY420" fmla="*/ 115206 h 577079"/>
                <a:gd name="connsiteX421" fmla="*/ 544505 w 576578"/>
                <a:gd name="connsiteY421" fmla="*/ 189706 h 577079"/>
                <a:gd name="connsiteX422" fmla="*/ 557349 w 576578"/>
                <a:gd name="connsiteY422" fmla="*/ 184768 h 577079"/>
                <a:gd name="connsiteX423" fmla="*/ 557349 w 576578"/>
                <a:gd name="connsiteY423" fmla="*/ 184968 h 577079"/>
                <a:gd name="connsiteX424" fmla="*/ 558150 w 576578"/>
                <a:gd name="connsiteY424" fmla="*/ 186970 h 577079"/>
                <a:gd name="connsiteX425" fmla="*/ 559151 w 576578"/>
                <a:gd name="connsiteY425" fmla="*/ 189739 h 577079"/>
                <a:gd name="connsiteX426" fmla="*/ 560752 w 576578"/>
                <a:gd name="connsiteY426" fmla="*/ 194277 h 577079"/>
                <a:gd name="connsiteX427" fmla="*/ 561720 w 576578"/>
                <a:gd name="connsiteY427" fmla="*/ 197146 h 577079"/>
                <a:gd name="connsiteX428" fmla="*/ 563388 w 576578"/>
                <a:gd name="connsiteY428" fmla="*/ 202184 h 577079"/>
                <a:gd name="connsiteX429" fmla="*/ 564122 w 576578"/>
                <a:gd name="connsiteY429" fmla="*/ 204586 h 577079"/>
                <a:gd name="connsiteX430" fmla="*/ 564122 w 576578"/>
                <a:gd name="connsiteY430" fmla="*/ 205086 h 577079"/>
                <a:gd name="connsiteX431" fmla="*/ 564789 w 576578"/>
                <a:gd name="connsiteY431" fmla="*/ 207422 h 577079"/>
                <a:gd name="connsiteX432" fmla="*/ 565490 w 576578"/>
                <a:gd name="connsiteY432" fmla="*/ 209824 h 577079"/>
                <a:gd name="connsiteX433" fmla="*/ 566357 w 576578"/>
                <a:gd name="connsiteY433" fmla="*/ 212927 h 577079"/>
                <a:gd name="connsiteX434" fmla="*/ 566624 w 576578"/>
                <a:gd name="connsiteY434" fmla="*/ 213894 h 577079"/>
                <a:gd name="connsiteX435" fmla="*/ 567358 w 576578"/>
                <a:gd name="connsiteY435" fmla="*/ 216697 h 577079"/>
                <a:gd name="connsiteX436" fmla="*/ 568226 w 576578"/>
                <a:gd name="connsiteY436" fmla="*/ 220033 h 577079"/>
                <a:gd name="connsiteX437" fmla="*/ 568226 w 576578"/>
                <a:gd name="connsiteY437" fmla="*/ 220033 h 577079"/>
                <a:gd name="connsiteX438" fmla="*/ 569060 w 576578"/>
                <a:gd name="connsiteY438" fmla="*/ 223369 h 577079"/>
                <a:gd name="connsiteX439" fmla="*/ 569060 w 576578"/>
                <a:gd name="connsiteY439" fmla="*/ 223536 h 577079"/>
                <a:gd name="connsiteX440" fmla="*/ 569794 w 576578"/>
                <a:gd name="connsiteY440" fmla="*/ 226872 h 577079"/>
                <a:gd name="connsiteX441" fmla="*/ 570594 w 576578"/>
                <a:gd name="connsiteY441" fmla="*/ 230742 h 577079"/>
                <a:gd name="connsiteX442" fmla="*/ 571228 w 576578"/>
                <a:gd name="connsiteY442" fmla="*/ 234079 h 577079"/>
                <a:gd name="connsiteX443" fmla="*/ 571896 w 576578"/>
                <a:gd name="connsiteY443" fmla="*/ 237415 h 577079"/>
                <a:gd name="connsiteX444" fmla="*/ 571896 w 576578"/>
                <a:gd name="connsiteY444" fmla="*/ 237415 h 577079"/>
                <a:gd name="connsiteX445" fmla="*/ 572463 w 576578"/>
                <a:gd name="connsiteY445" fmla="*/ 240751 h 577079"/>
                <a:gd name="connsiteX446" fmla="*/ 572463 w 576578"/>
                <a:gd name="connsiteY446" fmla="*/ 241218 h 577079"/>
                <a:gd name="connsiteX447" fmla="*/ 572963 w 576578"/>
                <a:gd name="connsiteY447" fmla="*/ 244121 h 577079"/>
                <a:gd name="connsiteX448" fmla="*/ 572963 w 576578"/>
                <a:gd name="connsiteY448" fmla="*/ 244688 h 577079"/>
                <a:gd name="connsiteX449" fmla="*/ 573464 w 576578"/>
                <a:gd name="connsiteY449" fmla="*/ 248024 h 577079"/>
                <a:gd name="connsiteX450" fmla="*/ 573897 w 576578"/>
                <a:gd name="connsiteY450" fmla="*/ 251361 h 577079"/>
                <a:gd name="connsiteX451" fmla="*/ 574231 w 576578"/>
                <a:gd name="connsiteY451" fmla="*/ 254197 h 577079"/>
                <a:gd name="connsiteX452" fmla="*/ 574498 w 576578"/>
                <a:gd name="connsiteY452" fmla="*/ 256398 h 577079"/>
                <a:gd name="connsiteX453" fmla="*/ 574765 w 576578"/>
                <a:gd name="connsiteY453" fmla="*/ 259034 h 577079"/>
                <a:gd name="connsiteX454" fmla="*/ 575098 w 576578"/>
                <a:gd name="connsiteY454" fmla="*/ 262370 h 577079"/>
                <a:gd name="connsiteX455" fmla="*/ 575365 w 576578"/>
                <a:gd name="connsiteY455" fmla="*/ 265707 h 577079"/>
                <a:gd name="connsiteX456" fmla="*/ 575532 w 576578"/>
                <a:gd name="connsiteY456" fmla="*/ 267809 h 577079"/>
                <a:gd name="connsiteX457" fmla="*/ 575532 w 576578"/>
                <a:gd name="connsiteY457" fmla="*/ 268810 h 577079"/>
                <a:gd name="connsiteX458" fmla="*/ 575532 w 576578"/>
                <a:gd name="connsiteY458" fmla="*/ 271078 h 577079"/>
                <a:gd name="connsiteX459" fmla="*/ 575532 w 576578"/>
                <a:gd name="connsiteY459" fmla="*/ 271879 h 577079"/>
                <a:gd name="connsiteX460" fmla="*/ 575532 w 576578"/>
                <a:gd name="connsiteY460" fmla="*/ 274248 h 577079"/>
                <a:gd name="connsiteX461" fmla="*/ 575532 w 576578"/>
                <a:gd name="connsiteY461" fmla="*/ 277350 h 577079"/>
                <a:gd name="connsiteX462" fmla="*/ 575532 w 576578"/>
                <a:gd name="connsiteY462" fmla="*/ 282588 h 577079"/>
                <a:gd name="connsiteX463" fmla="*/ 575532 w 576578"/>
                <a:gd name="connsiteY463" fmla="*/ 282989 h 577079"/>
                <a:gd name="connsiteX464" fmla="*/ 576500 w 576578"/>
                <a:gd name="connsiteY464" fmla="*/ 288694 h 577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</a:cxnLst>
              <a:rect l="l" t="t" r="r" b="b"/>
              <a:pathLst>
                <a:path w="576578" h="577079">
                  <a:moveTo>
                    <a:pt x="576500" y="288694"/>
                  </a:moveTo>
                  <a:lnTo>
                    <a:pt x="576500" y="293532"/>
                  </a:lnTo>
                  <a:cubicBezTo>
                    <a:pt x="576500" y="295700"/>
                    <a:pt x="576500" y="297902"/>
                    <a:pt x="576333" y="300204"/>
                  </a:cubicBezTo>
                  <a:cubicBezTo>
                    <a:pt x="576333" y="300938"/>
                    <a:pt x="576333" y="301672"/>
                    <a:pt x="576333" y="302406"/>
                  </a:cubicBezTo>
                  <a:cubicBezTo>
                    <a:pt x="576333" y="303140"/>
                    <a:pt x="576333" y="304341"/>
                    <a:pt x="576333" y="305309"/>
                  </a:cubicBezTo>
                  <a:cubicBezTo>
                    <a:pt x="576333" y="306276"/>
                    <a:pt x="576166" y="308178"/>
                    <a:pt x="576066" y="309646"/>
                  </a:cubicBezTo>
                  <a:cubicBezTo>
                    <a:pt x="575966" y="311114"/>
                    <a:pt x="575832" y="312515"/>
                    <a:pt x="575699" y="313950"/>
                  </a:cubicBezTo>
                  <a:cubicBezTo>
                    <a:pt x="575699" y="314717"/>
                    <a:pt x="575699" y="315484"/>
                    <a:pt x="575499" y="316252"/>
                  </a:cubicBezTo>
                  <a:cubicBezTo>
                    <a:pt x="575499" y="317586"/>
                    <a:pt x="575265" y="318921"/>
                    <a:pt x="575098" y="320255"/>
                  </a:cubicBezTo>
                  <a:cubicBezTo>
                    <a:pt x="574932" y="321590"/>
                    <a:pt x="574731" y="323592"/>
                    <a:pt x="574498" y="325360"/>
                  </a:cubicBezTo>
                  <a:lnTo>
                    <a:pt x="574264" y="327328"/>
                  </a:lnTo>
                  <a:cubicBezTo>
                    <a:pt x="574264" y="328096"/>
                    <a:pt x="574064" y="328863"/>
                    <a:pt x="573931" y="329664"/>
                  </a:cubicBezTo>
                  <a:cubicBezTo>
                    <a:pt x="573797" y="330464"/>
                    <a:pt x="573697" y="331265"/>
                    <a:pt x="573597" y="332066"/>
                  </a:cubicBezTo>
                  <a:lnTo>
                    <a:pt x="573330" y="333867"/>
                  </a:lnTo>
                  <a:cubicBezTo>
                    <a:pt x="573030" y="335736"/>
                    <a:pt x="572730" y="337604"/>
                    <a:pt x="572396" y="339472"/>
                  </a:cubicBezTo>
                  <a:lnTo>
                    <a:pt x="571996" y="341708"/>
                  </a:lnTo>
                  <a:cubicBezTo>
                    <a:pt x="571762" y="342975"/>
                    <a:pt x="571529" y="344243"/>
                    <a:pt x="571262" y="345511"/>
                  </a:cubicBezTo>
                  <a:cubicBezTo>
                    <a:pt x="570995" y="346779"/>
                    <a:pt x="570961" y="347046"/>
                    <a:pt x="570795" y="347813"/>
                  </a:cubicBezTo>
                  <a:cubicBezTo>
                    <a:pt x="570328" y="350182"/>
                    <a:pt x="569794" y="352551"/>
                    <a:pt x="569260" y="354886"/>
                  </a:cubicBezTo>
                  <a:cubicBezTo>
                    <a:pt x="569026" y="355820"/>
                    <a:pt x="568826" y="356654"/>
                    <a:pt x="568626" y="357522"/>
                  </a:cubicBezTo>
                  <a:cubicBezTo>
                    <a:pt x="568643" y="357665"/>
                    <a:pt x="568643" y="357812"/>
                    <a:pt x="568626" y="357955"/>
                  </a:cubicBezTo>
                  <a:cubicBezTo>
                    <a:pt x="568359" y="359056"/>
                    <a:pt x="568059" y="360157"/>
                    <a:pt x="567792" y="361292"/>
                  </a:cubicBezTo>
                  <a:lnTo>
                    <a:pt x="567025" y="364261"/>
                  </a:lnTo>
                  <a:lnTo>
                    <a:pt x="565790" y="368698"/>
                  </a:lnTo>
                  <a:lnTo>
                    <a:pt x="565090" y="371034"/>
                  </a:lnTo>
                  <a:cubicBezTo>
                    <a:pt x="564456" y="373236"/>
                    <a:pt x="563755" y="375438"/>
                    <a:pt x="563054" y="377706"/>
                  </a:cubicBezTo>
                  <a:lnTo>
                    <a:pt x="562387" y="379741"/>
                  </a:lnTo>
                  <a:cubicBezTo>
                    <a:pt x="562054" y="380842"/>
                    <a:pt x="561687" y="381910"/>
                    <a:pt x="561319" y="383078"/>
                  </a:cubicBezTo>
                  <a:cubicBezTo>
                    <a:pt x="561319" y="383245"/>
                    <a:pt x="561319" y="383445"/>
                    <a:pt x="561086" y="383645"/>
                  </a:cubicBezTo>
                  <a:cubicBezTo>
                    <a:pt x="560642" y="384979"/>
                    <a:pt x="560175" y="386314"/>
                    <a:pt x="559685" y="387648"/>
                  </a:cubicBezTo>
                  <a:cubicBezTo>
                    <a:pt x="559698" y="387782"/>
                    <a:pt x="559698" y="387915"/>
                    <a:pt x="559685" y="388049"/>
                  </a:cubicBezTo>
                  <a:cubicBezTo>
                    <a:pt x="559128" y="389583"/>
                    <a:pt x="558560" y="391085"/>
                    <a:pt x="557983" y="392553"/>
                  </a:cubicBezTo>
                  <a:lnTo>
                    <a:pt x="556982" y="395189"/>
                  </a:lnTo>
                  <a:lnTo>
                    <a:pt x="556115" y="397290"/>
                  </a:lnTo>
                  <a:cubicBezTo>
                    <a:pt x="555514" y="398758"/>
                    <a:pt x="554914" y="400260"/>
                    <a:pt x="554280" y="401694"/>
                  </a:cubicBezTo>
                  <a:cubicBezTo>
                    <a:pt x="553646" y="403129"/>
                    <a:pt x="553379" y="403863"/>
                    <a:pt x="552912" y="405031"/>
                  </a:cubicBezTo>
                  <a:cubicBezTo>
                    <a:pt x="552445" y="406198"/>
                    <a:pt x="551978" y="407166"/>
                    <a:pt x="551478" y="408367"/>
                  </a:cubicBezTo>
                  <a:lnTo>
                    <a:pt x="550010" y="411703"/>
                  </a:lnTo>
                  <a:cubicBezTo>
                    <a:pt x="547541" y="416998"/>
                    <a:pt x="544905" y="422223"/>
                    <a:pt x="542103" y="427384"/>
                  </a:cubicBezTo>
                  <a:cubicBezTo>
                    <a:pt x="541002" y="429386"/>
                    <a:pt x="539901" y="431387"/>
                    <a:pt x="538766" y="433356"/>
                  </a:cubicBezTo>
                  <a:cubicBezTo>
                    <a:pt x="536998" y="436425"/>
                    <a:pt x="535196" y="439428"/>
                    <a:pt x="533328" y="442397"/>
                  </a:cubicBezTo>
                  <a:cubicBezTo>
                    <a:pt x="532294" y="444099"/>
                    <a:pt x="531193" y="445733"/>
                    <a:pt x="529992" y="447468"/>
                  </a:cubicBezTo>
                  <a:lnTo>
                    <a:pt x="529691" y="447935"/>
                  </a:lnTo>
                  <a:lnTo>
                    <a:pt x="528791" y="449303"/>
                  </a:lnTo>
                  <a:cubicBezTo>
                    <a:pt x="528390" y="449937"/>
                    <a:pt x="527957" y="450538"/>
                    <a:pt x="527556" y="451138"/>
                  </a:cubicBezTo>
                  <a:cubicBezTo>
                    <a:pt x="527156" y="451739"/>
                    <a:pt x="526255" y="453073"/>
                    <a:pt x="525588" y="454007"/>
                  </a:cubicBezTo>
                  <a:lnTo>
                    <a:pt x="521918" y="459179"/>
                  </a:lnTo>
                  <a:cubicBezTo>
                    <a:pt x="521451" y="459846"/>
                    <a:pt x="520950" y="460480"/>
                    <a:pt x="520483" y="461114"/>
                  </a:cubicBezTo>
                  <a:cubicBezTo>
                    <a:pt x="519616" y="462315"/>
                    <a:pt x="518715" y="463483"/>
                    <a:pt x="517848" y="464650"/>
                  </a:cubicBezTo>
                  <a:lnTo>
                    <a:pt x="516647" y="466185"/>
                  </a:lnTo>
                  <a:lnTo>
                    <a:pt x="515245" y="468020"/>
                  </a:lnTo>
                  <a:lnTo>
                    <a:pt x="513510" y="470222"/>
                  </a:lnTo>
                  <a:cubicBezTo>
                    <a:pt x="512943" y="470956"/>
                    <a:pt x="512476" y="471523"/>
                    <a:pt x="511942" y="472157"/>
                  </a:cubicBezTo>
                  <a:cubicBezTo>
                    <a:pt x="510374" y="474125"/>
                    <a:pt x="508606" y="476027"/>
                    <a:pt x="507105" y="477929"/>
                  </a:cubicBezTo>
                  <a:lnTo>
                    <a:pt x="504469" y="479697"/>
                  </a:lnTo>
                  <a:cubicBezTo>
                    <a:pt x="501333" y="483257"/>
                    <a:pt x="498107" y="486747"/>
                    <a:pt x="494794" y="490173"/>
                  </a:cubicBezTo>
                  <a:lnTo>
                    <a:pt x="493092" y="491908"/>
                  </a:lnTo>
                  <a:lnTo>
                    <a:pt x="489989" y="494977"/>
                  </a:lnTo>
                  <a:lnTo>
                    <a:pt x="488488" y="496479"/>
                  </a:lnTo>
                  <a:lnTo>
                    <a:pt x="482683" y="501983"/>
                  </a:lnTo>
                  <a:lnTo>
                    <a:pt x="480982" y="503485"/>
                  </a:lnTo>
                  <a:lnTo>
                    <a:pt x="480014" y="504419"/>
                  </a:lnTo>
                  <a:lnTo>
                    <a:pt x="477945" y="506254"/>
                  </a:lnTo>
                  <a:lnTo>
                    <a:pt x="475744" y="508156"/>
                  </a:lnTo>
                  <a:cubicBezTo>
                    <a:pt x="473775" y="509857"/>
                    <a:pt x="471773" y="511492"/>
                    <a:pt x="469738" y="513193"/>
                  </a:cubicBezTo>
                  <a:lnTo>
                    <a:pt x="467903" y="514695"/>
                  </a:lnTo>
                  <a:lnTo>
                    <a:pt x="464567" y="517430"/>
                  </a:lnTo>
                  <a:lnTo>
                    <a:pt x="462432" y="519099"/>
                  </a:lnTo>
                  <a:lnTo>
                    <a:pt x="458795" y="521834"/>
                  </a:lnTo>
                  <a:lnTo>
                    <a:pt x="456960" y="523169"/>
                  </a:lnTo>
                  <a:lnTo>
                    <a:pt x="454925" y="524637"/>
                  </a:lnTo>
                  <a:cubicBezTo>
                    <a:pt x="454091" y="525237"/>
                    <a:pt x="453257" y="525838"/>
                    <a:pt x="452389" y="526405"/>
                  </a:cubicBezTo>
                  <a:lnTo>
                    <a:pt x="451956" y="526705"/>
                  </a:lnTo>
                  <a:lnTo>
                    <a:pt x="449454" y="528440"/>
                  </a:lnTo>
                  <a:lnTo>
                    <a:pt x="447518" y="529741"/>
                  </a:lnTo>
                  <a:lnTo>
                    <a:pt x="445817" y="530642"/>
                  </a:lnTo>
                  <a:lnTo>
                    <a:pt x="443415" y="532210"/>
                  </a:lnTo>
                  <a:lnTo>
                    <a:pt x="441046" y="533678"/>
                  </a:lnTo>
                  <a:cubicBezTo>
                    <a:pt x="433840" y="538126"/>
                    <a:pt x="426433" y="542343"/>
                    <a:pt x="418826" y="546323"/>
                  </a:cubicBezTo>
                  <a:lnTo>
                    <a:pt x="415757" y="547858"/>
                  </a:lnTo>
                  <a:lnTo>
                    <a:pt x="412654" y="549359"/>
                  </a:lnTo>
                  <a:lnTo>
                    <a:pt x="409518" y="550860"/>
                  </a:lnTo>
                  <a:cubicBezTo>
                    <a:pt x="407516" y="551794"/>
                    <a:pt x="405481" y="552695"/>
                    <a:pt x="403413" y="553596"/>
                  </a:cubicBezTo>
                  <a:cubicBezTo>
                    <a:pt x="398942" y="555564"/>
                    <a:pt x="394405" y="557399"/>
                    <a:pt x="389834" y="559101"/>
                  </a:cubicBezTo>
                  <a:lnTo>
                    <a:pt x="386498" y="560335"/>
                  </a:lnTo>
                  <a:cubicBezTo>
                    <a:pt x="384162" y="561169"/>
                    <a:pt x="381860" y="562003"/>
                    <a:pt x="379491" y="562771"/>
                  </a:cubicBezTo>
                  <a:cubicBezTo>
                    <a:pt x="378390" y="563171"/>
                    <a:pt x="377256" y="563538"/>
                    <a:pt x="376155" y="563872"/>
                  </a:cubicBezTo>
                  <a:lnTo>
                    <a:pt x="372819" y="564973"/>
                  </a:lnTo>
                  <a:lnTo>
                    <a:pt x="369282" y="566040"/>
                  </a:lnTo>
                  <a:lnTo>
                    <a:pt x="366480" y="566841"/>
                  </a:lnTo>
                  <a:lnTo>
                    <a:pt x="364778" y="567341"/>
                  </a:lnTo>
                  <a:lnTo>
                    <a:pt x="362209" y="568009"/>
                  </a:lnTo>
                  <a:lnTo>
                    <a:pt x="362209" y="568009"/>
                  </a:lnTo>
                  <a:lnTo>
                    <a:pt x="359340" y="568776"/>
                  </a:lnTo>
                  <a:lnTo>
                    <a:pt x="357872" y="569143"/>
                  </a:lnTo>
                  <a:lnTo>
                    <a:pt x="355804" y="569644"/>
                  </a:lnTo>
                  <a:lnTo>
                    <a:pt x="354035" y="570044"/>
                  </a:lnTo>
                  <a:lnTo>
                    <a:pt x="350699" y="570811"/>
                  </a:lnTo>
                  <a:lnTo>
                    <a:pt x="348297" y="571312"/>
                  </a:lnTo>
                  <a:lnTo>
                    <a:pt x="347363" y="571512"/>
                  </a:lnTo>
                  <a:lnTo>
                    <a:pt x="344627" y="572079"/>
                  </a:lnTo>
                  <a:lnTo>
                    <a:pt x="343693" y="572079"/>
                  </a:lnTo>
                  <a:lnTo>
                    <a:pt x="340857" y="572646"/>
                  </a:lnTo>
                  <a:lnTo>
                    <a:pt x="340323" y="572646"/>
                  </a:lnTo>
                  <a:lnTo>
                    <a:pt x="336820" y="573247"/>
                  </a:lnTo>
                  <a:lnTo>
                    <a:pt x="333951" y="573714"/>
                  </a:lnTo>
                  <a:lnTo>
                    <a:pt x="332316" y="573981"/>
                  </a:lnTo>
                  <a:lnTo>
                    <a:pt x="331082" y="574181"/>
                  </a:lnTo>
                  <a:lnTo>
                    <a:pt x="328446" y="574548"/>
                  </a:lnTo>
                  <a:lnTo>
                    <a:pt x="325710" y="574915"/>
                  </a:lnTo>
                  <a:lnTo>
                    <a:pt x="321974" y="575382"/>
                  </a:lnTo>
                  <a:lnTo>
                    <a:pt x="319204" y="575716"/>
                  </a:lnTo>
                  <a:lnTo>
                    <a:pt x="317470" y="575882"/>
                  </a:lnTo>
                  <a:cubicBezTo>
                    <a:pt x="312699" y="576383"/>
                    <a:pt x="307928" y="576750"/>
                    <a:pt x="303090" y="577017"/>
                  </a:cubicBezTo>
                  <a:lnTo>
                    <a:pt x="299287" y="577017"/>
                  </a:lnTo>
                  <a:lnTo>
                    <a:pt x="295450" y="577017"/>
                  </a:lnTo>
                  <a:cubicBezTo>
                    <a:pt x="292915" y="577017"/>
                    <a:pt x="290346" y="577017"/>
                    <a:pt x="287743" y="577017"/>
                  </a:cubicBezTo>
                  <a:lnTo>
                    <a:pt x="284040" y="577017"/>
                  </a:lnTo>
                  <a:lnTo>
                    <a:pt x="281104" y="577017"/>
                  </a:lnTo>
                  <a:lnTo>
                    <a:pt x="279336" y="577017"/>
                  </a:lnTo>
                  <a:lnTo>
                    <a:pt x="276967" y="577017"/>
                  </a:lnTo>
                  <a:cubicBezTo>
                    <a:pt x="274131" y="577017"/>
                    <a:pt x="271295" y="576750"/>
                    <a:pt x="268493" y="576583"/>
                  </a:cubicBezTo>
                  <a:lnTo>
                    <a:pt x="268493" y="576583"/>
                  </a:lnTo>
                  <a:lnTo>
                    <a:pt x="265523" y="576383"/>
                  </a:lnTo>
                  <a:lnTo>
                    <a:pt x="262187" y="576083"/>
                  </a:lnTo>
                  <a:lnTo>
                    <a:pt x="258417" y="575716"/>
                  </a:lnTo>
                  <a:lnTo>
                    <a:pt x="258417" y="575716"/>
                  </a:lnTo>
                  <a:lnTo>
                    <a:pt x="254147" y="575249"/>
                  </a:lnTo>
                  <a:lnTo>
                    <a:pt x="249743" y="574715"/>
                  </a:lnTo>
                  <a:lnTo>
                    <a:pt x="246006" y="574181"/>
                  </a:lnTo>
                  <a:lnTo>
                    <a:pt x="244972" y="574181"/>
                  </a:lnTo>
                  <a:lnTo>
                    <a:pt x="241035" y="573547"/>
                  </a:lnTo>
                  <a:cubicBezTo>
                    <a:pt x="238433" y="573147"/>
                    <a:pt x="235830" y="572680"/>
                    <a:pt x="233262" y="572179"/>
                  </a:cubicBezTo>
                  <a:lnTo>
                    <a:pt x="231560" y="571846"/>
                  </a:lnTo>
                  <a:lnTo>
                    <a:pt x="228224" y="571178"/>
                  </a:lnTo>
                  <a:lnTo>
                    <a:pt x="227923" y="571178"/>
                  </a:lnTo>
                  <a:lnTo>
                    <a:pt x="224587" y="570444"/>
                  </a:lnTo>
                  <a:lnTo>
                    <a:pt x="223119" y="570144"/>
                  </a:lnTo>
                  <a:cubicBezTo>
                    <a:pt x="220183" y="569443"/>
                    <a:pt x="217281" y="568743"/>
                    <a:pt x="214411" y="567975"/>
                  </a:cubicBezTo>
                  <a:cubicBezTo>
                    <a:pt x="213377" y="567742"/>
                    <a:pt x="212376" y="567442"/>
                    <a:pt x="211375" y="567175"/>
                  </a:cubicBezTo>
                  <a:lnTo>
                    <a:pt x="210641" y="566975"/>
                  </a:lnTo>
                  <a:lnTo>
                    <a:pt x="207605" y="566107"/>
                  </a:lnTo>
                  <a:lnTo>
                    <a:pt x="206571" y="565807"/>
                  </a:lnTo>
                  <a:lnTo>
                    <a:pt x="203235" y="564806"/>
                  </a:lnTo>
                  <a:lnTo>
                    <a:pt x="202868" y="564806"/>
                  </a:lnTo>
                  <a:cubicBezTo>
                    <a:pt x="200332" y="564005"/>
                    <a:pt x="197797" y="563205"/>
                    <a:pt x="195328" y="562370"/>
                  </a:cubicBezTo>
                  <a:lnTo>
                    <a:pt x="194160" y="561970"/>
                  </a:lnTo>
                  <a:lnTo>
                    <a:pt x="190824" y="560769"/>
                  </a:lnTo>
                  <a:lnTo>
                    <a:pt x="187054" y="559401"/>
                  </a:lnTo>
                  <a:lnTo>
                    <a:pt x="186520" y="559201"/>
                  </a:lnTo>
                  <a:lnTo>
                    <a:pt x="182850" y="557800"/>
                  </a:lnTo>
                  <a:lnTo>
                    <a:pt x="182850" y="557800"/>
                  </a:lnTo>
                  <a:lnTo>
                    <a:pt x="178947" y="556265"/>
                  </a:lnTo>
                  <a:cubicBezTo>
                    <a:pt x="177412" y="555664"/>
                    <a:pt x="175911" y="555031"/>
                    <a:pt x="174409" y="554363"/>
                  </a:cubicBezTo>
                  <a:lnTo>
                    <a:pt x="171573" y="553129"/>
                  </a:lnTo>
                  <a:lnTo>
                    <a:pt x="170339" y="552562"/>
                  </a:lnTo>
                  <a:cubicBezTo>
                    <a:pt x="169271" y="552095"/>
                    <a:pt x="168237" y="551661"/>
                    <a:pt x="167169" y="551127"/>
                  </a:cubicBezTo>
                  <a:cubicBezTo>
                    <a:pt x="166102" y="550593"/>
                    <a:pt x="164600" y="549959"/>
                    <a:pt x="163299" y="549292"/>
                  </a:cubicBezTo>
                  <a:cubicBezTo>
                    <a:pt x="160764" y="548091"/>
                    <a:pt x="158228" y="546823"/>
                    <a:pt x="155726" y="545522"/>
                  </a:cubicBezTo>
                  <a:lnTo>
                    <a:pt x="155726" y="545522"/>
                  </a:lnTo>
                  <a:lnTo>
                    <a:pt x="152390" y="543821"/>
                  </a:lnTo>
                  <a:lnTo>
                    <a:pt x="151322" y="543253"/>
                  </a:lnTo>
                  <a:lnTo>
                    <a:pt x="149354" y="542186"/>
                  </a:lnTo>
                  <a:lnTo>
                    <a:pt x="147352" y="541085"/>
                  </a:lnTo>
                  <a:lnTo>
                    <a:pt x="144282" y="539350"/>
                  </a:lnTo>
                  <a:cubicBezTo>
                    <a:pt x="143115" y="538683"/>
                    <a:pt x="141947" y="538016"/>
                    <a:pt x="140946" y="537315"/>
                  </a:cubicBezTo>
                  <a:lnTo>
                    <a:pt x="137343" y="535146"/>
                  </a:lnTo>
                  <a:lnTo>
                    <a:pt x="134007" y="533178"/>
                  </a:lnTo>
                  <a:lnTo>
                    <a:pt x="130070" y="530609"/>
                  </a:lnTo>
                  <a:lnTo>
                    <a:pt x="126567" y="528273"/>
                  </a:lnTo>
                  <a:lnTo>
                    <a:pt x="126567" y="528273"/>
                  </a:lnTo>
                  <a:lnTo>
                    <a:pt x="123230" y="525905"/>
                  </a:lnTo>
                  <a:lnTo>
                    <a:pt x="119394" y="523169"/>
                  </a:lnTo>
                  <a:lnTo>
                    <a:pt x="116491" y="521034"/>
                  </a:lnTo>
                  <a:lnTo>
                    <a:pt x="116291" y="521034"/>
                  </a:lnTo>
                  <a:lnTo>
                    <a:pt x="112955" y="518565"/>
                  </a:lnTo>
                  <a:lnTo>
                    <a:pt x="109618" y="516096"/>
                  </a:lnTo>
                  <a:lnTo>
                    <a:pt x="109618" y="516096"/>
                  </a:lnTo>
                  <a:lnTo>
                    <a:pt x="106282" y="513594"/>
                  </a:lnTo>
                  <a:lnTo>
                    <a:pt x="105782" y="513193"/>
                  </a:lnTo>
                  <a:lnTo>
                    <a:pt x="103380" y="511225"/>
                  </a:lnTo>
                  <a:lnTo>
                    <a:pt x="102479" y="510458"/>
                  </a:lnTo>
                  <a:lnTo>
                    <a:pt x="99709" y="508089"/>
                  </a:lnTo>
                  <a:lnTo>
                    <a:pt x="96674" y="505453"/>
                  </a:lnTo>
                  <a:lnTo>
                    <a:pt x="96306" y="505120"/>
                  </a:lnTo>
                  <a:lnTo>
                    <a:pt x="93437" y="502517"/>
                  </a:lnTo>
                  <a:lnTo>
                    <a:pt x="90635" y="499915"/>
                  </a:lnTo>
                  <a:lnTo>
                    <a:pt x="89801" y="499148"/>
                  </a:lnTo>
                  <a:lnTo>
                    <a:pt x="87665" y="497146"/>
                  </a:lnTo>
                  <a:lnTo>
                    <a:pt x="87065" y="496512"/>
                  </a:lnTo>
                  <a:cubicBezTo>
                    <a:pt x="86131" y="495611"/>
                    <a:pt x="85230" y="494677"/>
                    <a:pt x="84296" y="493810"/>
                  </a:cubicBezTo>
                  <a:cubicBezTo>
                    <a:pt x="82327" y="491841"/>
                    <a:pt x="80359" y="489839"/>
                    <a:pt x="78424" y="487804"/>
                  </a:cubicBezTo>
                  <a:lnTo>
                    <a:pt x="78424" y="487804"/>
                  </a:lnTo>
                  <a:cubicBezTo>
                    <a:pt x="77523" y="486803"/>
                    <a:pt x="76522" y="485802"/>
                    <a:pt x="75588" y="484768"/>
                  </a:cubicBezTo>
                  <a:lnTo>
                    <a:pt x="72752" y="481665"/>
                  </a:lnTo>
                  <a:lnTo>
                    <a:pt x="70017" y="478496"/>
                  </a:lnTo>
                  <a:cubicBezTo>
                    <a:pt x="68382" y="476594"/>
                    <a:pt x="66680" y="474693"/>
                    <a:pt x="65145" y="472757"/>
                  </a:cubicBezTo>
                  <a:cubicBezTo>
                    <a:pt x="64779" y="472324"/>
                    <a:pt x="64411" y="471823"/>
                    <a:pt x="64044" y="471423"/>
                  </a:cubicBezTo>
                  <a:lnTo>
                    <a:pt x="62210" y="469121"/>
                  </a:lnTo>
                  <a:lnTo>
                    <a:pt x="59073" y="465117"/>
                  </a:lnTo>
                  <a:cubicBezTo>
                    <a:pt x="58406" y="464183"/>
                    <a:pt x="57739" y="463349"/>
                    <a:pt x="57038" y="462448"/>
                  </a:cubicBezTo>
                  <a:cubicBezTo>
                    <a:pt x="54659" y="459312"/>
                    <a:pt x="52357" y="456109"/>
                    <a:pt x="50132" y="452840"/>
                  </a:cubicBezTo>
                  <a:lnTo>
                    <a:pt x="48764" y="450838"/>
                  </a:lnTo>
                  <a:cubicBezTo>
                    <a:pt x="48197" y="450004"/>
                    <a:pt x="47630" y="449170"/>
                    <a:pt x="47096" y="448336"/>
                  </a:cubicBezTo>
                  <a:lnTo>
                    <a:pt x="45495" y="445900"/>
                  </a:lnTo>
                  <a:cubicBezTo>
                    <a:pt x="44761" y="444799"/>
                    <a:pt x="44060" y="443698"/>
                    <a:pt x="43359" y="442564"/>
                  </a:cubicBezTo>
                  <a:lnTo>
                    <a:pt x="42158" y="440629"/>
                  </a:lnTo>
                  <a:cubicBezTo>
                    <a:pt x="41558" y="439728"/>
                    <a:pt x="40991" y="438761"/>
                    <a:pt x="40423" y="437793"/>
                  </a:cubicBezTo>
                  <a:lnTo>
                    <a:pt x="40123" y="437293"/>
                  </a:lnTo>
                  <a:lnTo>
                    <a:pt x="38555" y="434657"/>
                  </a:lnTo>
                  <a:lnTo>
                    <a:pt x="38155" y="433990"/>
                  </a:lnTo>
                  <a:lnTo>
                    <a:pt x="37254" y="432321"/>
                  </a:lnTo>
                  <a:cubicBezTo>
                    <a:pt x="36787" y="431554"/>
                    <a:pt x="36320" y="430753"/>
                    <a:pt x="35919" y="429953"/>
                  </a:cubicBezTo>
                  <a:cubicBezTo>
                    <a:pt x="34618" y="427617"/>
                    <a:pt x="33317" y="425282"/>
                    <a:pt x="32083" y="422880"/>
                  </a:cubicBezTo>
                  <a:lnTo>
                    <a:pt x="32083" y="422880"/>
                  </a:lnTo>
                  <a:cubicBezTo>
                    <a:pt x="31349" y="421478"/>
                    <a:pt x="30615" y="420077"/>
                    <a:pt x="29914" y="418676"/>
                  </a:cubicBezTo>
                  <a:cubicBezTo>
                    <a:pt x="29213" y="417275"/>
                    <a:pt x="28480" y="415840"/>
                    <a:pt x="27779" y="414406"/>
                  </a:cubicBezTo>
                  <a:cubicBezTo>
                    <a:pt x="27779" y="414406"/>
                    <a:pt x="27779" y="414406"/>
                    <a:pt x="27779" y="414239"/>
                  </a:cubicBezTo>
                  <a:lnTo>
                    <a:pt x="25944" y="410435"/>
                  </a:lnTo>
                  <a:lnTo>
                    <a:pt x="25343" y="409134"/>
                  </a:lnTo>
                  <a:lnTo>
                    <a:pt x="24242" y="406699"/>
                  </a:lnTo>
                  <a:lnTo>
                    <a:pt x="23642" y="405298"/>
                  </a:lnTo>
                  <a:cubicBezTo>
                    <a:pt x="23242" y="404397"/>
                    <a:pt x="22841" y="403529"/>
                    <a:pt x="22474" y="402628"/>
                  </a:cubicBezTo>
                  <a:cubicBezTo>
                    <a:pt x="22107" y="401728"/>
                    <a:pt x="21774" y="401027"/>
                    <a:pt x="21440" y="400193"/>
                  </a:cubicBezTo>
                  <a:cubicBezTo>
                    <a:pt x="21106" y="399359"/>
                    <a:pt x="20639" y="398291"/>
                    <a:pt x="20272" y="397324"/>
                  </a:cubicBezTo>
                  <a:cubicBezTo>
                    <a:pt x="20109" y="396987"/>
                    <a:pt x="19962" y="396643"/>
                    <a:pt x="19838" y="396289"/>
                  </a:cubicBezTo>
                  <a:cubicBezTo>
                    <a:pt x="19371" y="395088"/>
                    <a:pt x="18871" y="393887"/>
                    <a:pt x="18437" y="392686"/>
                  </a:cubicBezTo>
                  <a:cubicBezTo>
                    <a:pt x="18424" y="392586"/>
                    <a:pt x="18424" y="392486"/>
                    <a:pt x="18437" y="392386"/>
                  </a:cubicBezTo>
                  <a:cubicBezTo>
                    <a:pt x="17903" y="391051"/>
                    <a:pt x="17403" y="389650"/>
                    <a:pt x="16903" y="388316"/>
                  </a:cubicBezTo>
                  <a:cubicBezTo>
                    <a:pt x="16916" y="388206"/>
                    <a:pt x="16916" y="388092"/>
                    <a:pt x="16903" y="387982"/>
                  </a:cubicBezTo>
                  <a:lnTo>
                    <a:pt x="15702" y="384913"/>
                  </a:lnTo>
                  <a:cubicBezTo>
                    <a:pt x="14167" y="380642"/>
                    <a:pt x="12766" y="376305"/>
                    <a:pt x="11464" y="371935"/>
                  </a:cubicBezTo>
                  <a:cubicBezTo>
                    <a:pt x="11464" y="371434"/>
                    <a:pt x="11164" y="371000"/>
                    <a:pt x="11031" y="370500"/>
                  </a:cubicBezTo>
                  <a:lnTo>
                    <a:pt x="10430" y="368365"/>
                  </a:lnTo>
                  <a:cubicBezTo>
                    <a:pt x="10030" y="367063"/>
                    <a:pt x="9663" y="365729"/>
                    <a:pt x="9329" y="364428"/>
                  </a:cubicBezTo>
                  <a:lnTo>
                    <a:pt x="8428" y="361092"/>
                  </a:lnTo>
                  <a:cubicBezTo>
                    <a:pt x="8195" y="360224"/>
                    <a:pt x="7961" y="359357"/>
                    <a:pt x="7761" y="358489"/>
                  </a:cubicBezTo>
                  <a:cubicBezTo>
                    <a:pt x="7127" y="355920"/>
                    <a:pt x="6527" y="353351"/>
                    <a:pt x="5926" y="350749"/>
                  </a:cubicBezTo>
                  <a:lnTo>
                    <a:pt x="5926" y="350749"/>
                  </a:lnTo>
                  <a:cubicBezTo>
                    <a:pt x="5225" y="347646"/>
                    <a:pt x="4625" y="344477"/>
                    <a:pt x="4091" y="341341"/>
                  </a:cubicBezTo>
                  <a:cubicBezTo>
                    <a:pt x="4091" y="340406"/>
                    <a:pt x="3758" y="339572"/>
                    <a:pt x="3591" y="338705"/>
                  </a:cubicBezTo>
                  <a:cubicBezTo>
                    <a:pt x="3607" y="338572"/>
                    <a:pt x="3607" y="338438"/>
                    <a:pt x="3591" y="338305"/>
                  </a:cubicBezTo>
                  <a:lnTo>
                    <a:pt x="3591" y="337804"/>
                  </a:lnTo>
                  <a:cubicBezTo>
                    <a:pt x="3591" y="337104"/>
                    <a:pt x="3357" y="336403"/>
                    <a:pt x="3224" y="335669"/>
                  </a:cubicBezTo>
                  <a:cubicBezTo>
                    <a:pt x="3090" y="334935"/>
                    <a:pt x="3224" y="334902"/>
                    <a:pt x="3057" y="334535"/>
                  </a:cubicBezTo>
                  <a:cubicBezTo>
                    <a:pt x="2890" y="334168"/>
                    <a:pt x="2823" y="333033"/>
                    <a:pt x="2690" y="332266"/>
                  </a:cubicBezTo>
                  <a:lnTo>
                    <a:pt x="2690" y="332266"/>
                  </a:lnTo>
                  <a:cubicBezTo>
                    <a:pt x="2390" y="330264"/>
                    <a:pt x="2123" y="328296"/>
                    <a:pt x="1856" y="326294"/>
                  </a:cubicBezTo>
                  <a:lnTo>
                    <a:pt x="1856" y="326294"/>
                  </a:lnTo>
                  <a:cubicBezTo>
                    <a:pt x="1856" y="325293"/>
                    <a:pt x="1622" y="324259"/>
                    <a:pt x="1489" y="323225"/>
                  </a:cubicBezTo>
                  <a:cubicBezTo>
                    <a:pt x="1355" y="322190"/>
                    <a:pt x="1322" y="321723"/>
                    <a:pt x="1222" y="320956"/>
                  </a:cubicBezTo>
                  <a:cubicBezTo>
                    <a:pt x="1122" y="320189"/>
                    <a:pt x="1222" y="319555"/>
                    <a:pt x="989" y="318821"/>
                  </a:cubicBezTo>
                  <a:lnTo>
                    <a:pt x="989" y="318354"/>
                  </a:lnTo>
                  <a:lnTo>
                    <a:pt x="688" y="315017"/>
                  </a:lnTo>
                  <a:lnTo>
                    <a:pt x="688" y="315017"/>
                  </a:lnTo>
                  <a:cubicBezTo>
                    <a:pt x="688" y="313816"/>
                    <a:pt x="455" y="312615"/>
                    <a:pt x="388" y="311347"/>
                  </a:cubicBezTo>
                  <a:lnTo>
                    <a:pt x="388" y="311014"/>
                  </a:lnTo>
                  <a:cubicBezTo>
                    <a:pt x="188" y="308678"/>
                    <a:pt x="54" y="306343"/>
                    <a:pt x="-79" y="303974"/>
                  </a:cubicBezTo>
                  <a:cubicBezTo>
                    <a:pt x="-79" y="302840"/>
                    <a:pt x="-79" y="301705"/>
                    <a:pt x="-79" y="300638"/>
                  </a:cubicBezTo>
                  <a:lnTo>
                    <a:pt x="-79" y="300037"/>
                  </a:lnTo>
                  <a:cubicBezTo>
                    <a:pt x="-79" y="299070"/>
                    <a:pt x="-79" y="298102"/>
                    <a:pt x="-79" y="297135"/>
                  </a:cubicBezTo>
                  <a:lnTo>
                    <a:pt x="-79" y="296201"/>
                  </a:lnTo>
                  <a:cubicBezTo>
                    <a:pt x="-79" y="295066"/>
                    <a:pt x="-79" y="293932"/>
                    <a:pt x="-79" y="292864"/>
                  </a:cubicBezTo>
                  <a:lnTo>
                    <a:pt x="-79" y="285391"/>
                  </a:lnTo>
                  <a:cubicBezTo>
                    <a:pt x="-79" y="284157"/>
                    <a:pt x="-79" y="283122"/>
                    <a:pt x="-79" y="282055"/>
                  </a:cubicBezTo>
                  <a:cubicBezTo>
                    <a:pt x="-79" y="278151"/>
                    <a:pt x="188" y="274314"/>
                    <a:pt x="421" y="270478"/>
                  </a:cubicBezTo>
                  <a:cubicBezTo>
                    <a:pt x="421" y="269377"/>
                    <a:pt x="588" y="268276"/>
                    <a:pt x="655" y="267141"/>
                  </a:cubicBezTo>
                  <a:lnTo>
                    <a:pt x="655" y="266941"/>
                  </a:lnTo>
                  <a:lnTo>
                    <a:pt x="955" y="263271"/>
                  </a:lnTo>
                  <a:cubicBezTo>
                    <a:pt x="955" y="262137"/>
                    <a:pt x="1155" y="261036"/>
                    <a:pt x="1289" y="259935"/>
                  </a:cubicBezTo>
                  <a:lnTo>
                    <a:pt x="1289" y="259368"/>
                  </a:lnTo>
                  <a:cubicBezTo>
                    <a:pt x="1289" y="258567"/>
                    <a:pt x="1289" y="257733"/>
                    <a:pt x="1522" y="256899"/>
                  </a:cubicBezTo>
                  <a:cubicBezTo>
                    <a:pt x="1756" y="256065"/>
                    <a:pt x="1522" y="255731"/>
                    <a:pt x="1756" y="255131"/>
                  </a:cubicBezTo>
                  <a:lnTo>
                    <a:pt x="2056" y="252395"/>
                  </a:lnTo>
                  <a:lnTo>
                    <a:pt x="2557" y="248792"/>
                  </a:lnTo>
                  <a:cubicBezTo>
                    <a:pt x="2557" y="247591"/>
                    <a:pt x="2890" y="246390"/>
                    <a:pt x="3090" y="245188"/>
                  </a:cubicBezTo>
                  <a:cubicBezTo>
                    <a:pt x="3291" y="243987"/>
                    <a:pt x="3424" y="243053"/>
                    <a:pt x="3591" y="241852"/>
                  </a:cubicBezTo>
                  <a:cubicBezTo>
                    <a:pt x="3758" y="240651"/>
                    <a:pt x="4058" y="239050"/>
                    <a:pt x="4325" y="237649"/>
                  </a:cubicBezTo>
                  <a:cubicBezTo>
                    <a:pt x="4592" y="236247"/>
                    <a:pt x="4725" y="235447"/>
                    <a:pt x="4925" y="234312"/>
                  </a:cubicBezTo>
                  <a:cubicBezTo>
                    <a:pt x="5126" y="233178"/>
                    <a:pt x="5392" y="231977"/>
                    <a:pt x="5626" y="230776"/>
                  </a:cubicBezTo>
                  <a:cubicBezTo>
                    <a:pt x="5859" y="229575"/>
                    <a:pt x="6093" y="228440"/>
                    <a:pt x="6360" y="227439"/>
                  </a:cubicBezTo>
                  <a:cubicBezTo>
                    <a:pt x="6627" y="226438"/>
                    <a:pt x="6794" y="225471"/>
                    <a:pt x="7027" y="224503"/>
                  </a:cubicBezTo>
                  <a:cubicBezTo>
                    <a:pt x="7594" y="222001"/>
                    <a:pt x="8195" y="219466"/>
                    <a:pt x="8862" y="216963"/>
                  </a:cubicBezTo>
                  <a:cubicBezTo>
                    <a:pt x="9129" y="215896"/>
                    <a:pt x="9396" y="214828"/>
                    <a:pt x="9696" y="213794"/>
                  </a:cubicBezTo>
                  <a:cubicBezTo>
                    <a:pt x="9696" y="213360"/>
                    <a:pt x="9930" y="212960"/>
                    <a:pt x="10030" y="212526"/>
                  </a:cubicBezTo>
                  <a:cubicBezTo>
                    <a:pt x="10330" y="211392"/>
                    <a:pt x="10664" y="210224"/>
                    <a:pt x="10997" y="209190"/>
                  </a:cubicBezTo>
                  <a:lnTo>
                    <a:pt x="11298" y="208122"/>
                  </a:lnTo>
                  <a:lnTo>
                    <a:pt x="12499" y="204152"/>
                  </a:lnTo>
                  <a:lnTo>
                    <a:pt x="12499" y="204152"/>
                  </a:lnTo>
                  <a:lnTo>
                    <a:pt x="13800" y="200048"/>
                  </a:lnTo>
                  <a:lnTo>
                    <a:pt x="13800" y="199715"/>
                  </a:lnTo>
                  <a:cubicBezTo>
                    <a:pt x="14200" y="198447"/>
                    <a:pt x="14634" y="197212"/>
                    <a:pt x="15068" y="195978"/>
                  </a:cubicBezTo>
                  <a:cubicBezTo>
                    <a:pt x="15068" y="195444"/>
                    <a:pt x="15435" y="194911"/>
                    <a:pt x="15601" y="194343"/>
                  </a:cubicBezTo>
                  <a:cubicBezTo>
                    <a:pt x="15768" y="193776"/>
                    <a:pt x="16269" y="192475"/>
                    <a:pt x="16636" y="191507"/>
                  </a:cubicBezTo>
                  <a:lnTo>
                    <a:pt x="16936" y="190607"/>
                  </a:lnTo>
                  <a:cubicBezTo>
                    <a:pt x="17336" y="189472"/>
                    <a:pt x="17770" y="188338"/>
                    <a:pt x="18204" y="187270"/>
                  </a:cubicBezTo>
                  <a:cubicBezTo>
                    <a:pt x="18637" y="186203"/>
                    <a:pt x="19271" y="184468"/>
                    <a:pt x="19838" y="183067"/>
                  </a:cubicBezTo>
                  <a:lnTo>
                    <a:pt x="20539" y="181298"/>
                  </a:lnTo>
                  <a:cubicBezTo>
                    <a:pt x="20839" y="180564"/>
                    <a:pt x="21140" y="179830"/>
                    <a:pt x="21473" y="179096"/>
                  </a:cubicBezTo>
                  <a:cubicBezTo>
                    <a:pt x="21807" y="178362"/>
                    <a:pt x="22041" y="177695"/>
                    <a:pt x="22374" y="176995"/>
                  </a:cubicBezTo>
                  <a:cubicBezTo>
                    <a:pt x="23308" y="174826"/>
                    <a:pt x="24242" y="172657"/>
                    <a:pt x="25243" y="170489"/>
                  </a:cubicBezTo>
                  <a:cubicBezTo>
                    <a:pt x="25544" y="169755"/>
                    <a:pt x="25877" y="169054"/>
                    <a:pt x="26211" y="168354"/>
                  </a:cubicBezTo>
                  <a:cubicBezTo>
                    <a:pt x="26544" y="167653"/>
                    <a:pt x="27178" y="166285"/>
                    <a:pt x="27679" y="165251"/>
                  </a:cubicBezTo>
                  <a:lnTo>
                    <a:pt x="27679" y="165251"/>
                  </a:lnTo>
                  <a:cubicBezTo>
                    <a:pt x="28313" y="163849"/>
                    <a:pt x="29013" y="162482"/>
                    <a:pt x="29681" y="161080"/>
                  </a:cubicBezTo>
                  <a:lnTo>
                    <a:pt x="29681" y="161080"/>
                  </a:lnTo>
                  <a:lnTo>
                    <a:pt x="31716" y="157077"/>
                  </a:lnTo>
                  <a:lnTo>
                    <a:pt x="31716" y="156810"/>
                  </a:lnTo>
                  <a:lnTo>
                    <a:pt x="33751" y="152940"/>
                  </a:lnTo>
                  <a:lnTo>
                    <a:pt x="33751" y="152940"/>
                  </a:lnTo>
                  <a:lnTo>
                    <a:pt x="35953" y="148936"/>
                  </a:lnTo>
                  <a:lnTo>
                    <a:pt x="35953" y="148769"/>
                  </a:lnTo>
                  <a:cubicBezTo>
                    <a:pt x="36687" y="147468"/>
                    <a:pt x="37387" y="146200"/>
                    <a:pt x="38155" y="144933"/>
                  </a:cubicBezTo>
                  <a:cubicBezTo>
                    <a:pt x="38922" y="143665"/>
                    <a:pt x="39690" y="142297"/>
                    <a:pt x="40457" y="140963"/>
                  </a:cubicBezTo>
                  <a:cubicBezTo>
                    <a:pt x="41224" y="139628"/>
                    <a:pt x="42025" y="138360"/>
                    <a:pt x="42859" y="137092"/>
                  </a:cubicBezTo>
                  <a:cubicBezTo>
                    <a:pt x="43693" y="135825"/>
                    <a:pt x="44561" y="134323"/>
                    <a:pt x="45461" y="132989"/>
                  </a:cubicBezTo>
                  <a:cubicBezTo>
                    <a:pt x="46362" y="131654"/>
                    <a:pt x="46996" y="130553"/>
                    <a:pt x="47797" y="129386"/>
                  </a:cubicBezTo>
                  <a:lnTo>
                    <a:pt x="49932" y="126249"/>
                  </a:lnTo>
                  <a:cubicBezTo>
                    <a:pt x="50866" y="124915"/>
                    <a:pt x="51767" y="123580"/>
                    <a:pt x="52701" y="122279"/>
                  </a:cubicBezTo>
                  <a:cubicBezTo>
                    <a:pt x="53035" y="121779"/>
                    <a:pt x="53402" y="121312"/>
                    <a:pt x="53769" y="120811"/>
                  </a:cubicBezTo>
                  <a:lnTo>
                    <a:pt x="55370" y="118576"/>
                  </a:lnTo>
                  <a:cubicBezTo>
                    <a:pt x="57472" y="115707"/>
                    <a:pt x="59640" y="112871"/>
                    <a:pt x="62043" y="110102"/>
                  </a:cubicBezTo>
                  <a:cubicBezTo>
                    <a:pt x="62677" y="109268"/>
                    <a:pt x="63344" y="108434"/>
                    <a:pt x="64011" y="107633"/>
                  </a:cubicBezTo>
                  <a:lnTo>
                    <a:pt x="64478" y="107032"/>
                  </a:lnTo>
                  <a:lnTo>
                    <a:pt x="67114" y="103696"/>
                  </a:lnTo>
                  <a:cubicBezTo>
                    <a:pt x="68081" y="102528"/>
                    <a:pt x="69082" y="101361"/>
                    <a:pt x="70083" y="100360"/>
                  </a:cubicBezTo>
                  <a:lnTo>
                    <a:pt x="72986" y="97023"/>
                  </a:lnTo>
                  <a:lnTo>
                    <a:pt x="73219" y="96757"/>
                  </a:lnTo>
                  <a:lnTo>
                    <a:pt x="75788" y="93954"/>
                  </a:lnTo>
                  <a:lnTo>
                    <a:pt x="76422" y="93220"/>
                  </a:lnTo>
                  <a:cubicBezTo>
                    <a:pt x="77356" y="92219"/>
                    <a:pt x="78257" y="91218"/>
                    <a:pt x="79258" y="90217"/>
                  </a:cubicBezTo>
                  <a:lnTo>
                    <a:pt x="79258" y="90217"/>
                  </a:lnTo>
                  <a:lnTo>
                    <a:pt x="82261" y="87115"/>
                  </a:lnTo>
                  <a:lnTo>
                    <a:pt x="82461" y="86915"/>
                  </a:lnTo>
                  <a:lnTo>
                    <a:pt x="85530" y="83812"/>
                  </a:lnTo>
                  <a:lnTo>
                    <a:pt x="88866" y="80709"/>
                  </a:lnTo>
                  <a:cubicBezTo>
                    <a:pt x="90168" y="79441"/>
                    <a:pt x="91502" y="78173"/>
                    <a:pt x="92870" y="76939"/>
                  </a:cubicBezTo>
                  <a:lnTo>
                    <a:pt x="95339" y="74704"/>
                  </a:lnTo>
                  <a:lnTo>
                    <a:pt x="95873" y="74203"/>
                  </a:lnTo>
                  <a:lnTo>
                    <a:pt x="99009" y="71467"/>
                  </a:lnTo>
                  <a:cubicBezTo>
                    <a:pt x="100043" y="70533"/>
                    <a:pt x="101011" y="69699"/>
                    <a:pt x="102045" y="68865"/>
                  </a:cubicBezTo>
                  <a:lnTo>
                    <a:pt x="105148" y="66263"/>
                  </a:lnTo>
                  <a:lnTo>
                    <a:pt x="106782" y="64928"/>
                  </a:lnTo>
                  <a:lnTo>
                    <a:pt x="107450" y="62660"/>
                  </a:lnTo>
                  <a:cubicBezTo>
                    <a:pt x="109885" y="60725"/>
                    <a:pt x="112354" y="58823"/>
                    <a:pt x="114790" y="56988"/>
                  </a:cubicBezTo>
                  <a:lnTo>
                    <a:pt x="116458" y="55720"/>
                  </a:lnTo>
                  <a:lnTo>
                    <a:pt x="118593" y="54185"/>
                  </a:lnTo>
                  <a:cubicBezTo>
                    <a:pt x="121395" y="52184"/>
                    <a:pt x="124231" y="50182"/>
                    <a:pt x="127101" y="48280"/>
                  </a:cubicBezTo>
                  <a:lnTo>
                    <a:pt x="130136" y="46278"/>
                  </a:lnTo>
                  <a:cubicBezTo>
                    <a:pt x="131604" y="45311"/>
                    <a:pt x="133106" y="44377"/>
                    <a:pt x="134607" y="43443"/>
                  </a:cubicBezTo>
                  <a:lnTo>
                    <a:pt x="138411" y="41107"/>
                  </a:lnTo>
                  <a:lnTo>
                    <a:pt x="138411" y="41107"/>
                  </a:lnTo>
                  <a:cubicBezTo>
                    <a:pt x="139912" y="40206"/>
                    <a:pt x="141413" y="39306"/>
                    <a:pt x="142948" y="38438"/>
                  </a:cubicBezTo>
                  <a:lnTo>
                    <a:pt x="147118" y="36069"/>
                  </a:lnTo>
                  <a:lnTo>
                    <a:pt x="151622" y="33600"/>
                  </a:lnTo>
                  <a:lnTo>
                    <a:pt x="152223" y="33300"/>
                  </a:lnTo>
                  <a:lnTo>
                    <a:pt x="154525" y="32099"/>
                  </a:lnTo>
                  <a:lnTo>
                    <a:pt x="157027" y="30798"/>
                  </a:lnTo>
                  <a:cubicBezTo>
                    <a:pt x="159529" y="29530"/>
                    <a:pt x="162031" y="28329"/>
                    <a:pt x="164567" y="27128"/>
                  </a:cubicBezTo>
                  <a:lnTo>
                    <a:pt x="167036" y="25994"/>
                  </a:lnTo>
                  <a:lnTo>
                    <a:pt x="168671" y="25260"/>
                  </a:lnTo>
                  <a:lnTo>
                    <a:pt x="171173" y="24125"/>
                  </a:lnTo>
                  <a:cubicBezTo>
                    <a:pt x="174242" y="22791"/>
                    <a:pt x="177312" y="21490"/>
                    <a:pt x="180448" y="20255"/>
                  </a:cubicBezTo>
                  <a:lnTo>
                    <a:pt x="182683" y="19354"/>
                  </a:lnTo>
                  <a:cubicBezTo>
                    <a:pt x="184418" y="18654"/>
                    <a:pt x="186019" y="17987"/>
                    <a:pt x="187955" y="17353"/>
                  </a:cubicBezTo>
                  <a:lnTo>
                    <a:pt x="189789" y="16685"/>
                  </a:lnTo>
                  <a:cubicBezTo>
                    <a:pt x="192092" y="15851"/>
                    <a:pt x="194394" y="15084"/>
                    <a:pt x="196729" y="14317"/>
                  </a:cubicBezTo>
                  <a:lnTo>
                    <a:pt x="198697" y="13649"/>
                  </a:lnTo>
                  <a:lnTo>
                    <a:pt x="204136" y="11981"/>
                  </a:lnTo>
                  <a:lnTo>
                    <a:pt x="206805" y="11181"/>
                  </a:lnTo>
                  <a:lnTo>
                    <a:pt x="206805" y="11181"/>
                  </a:lnTo>
                  <a:lnTo>
                    <a:pt x="209374" y="10447"/>
                  </a:lnTo>
                  <a:lnTo>
                    <a:pt x="209607" y="10447"/>
                  </a:lnTo>
                  <a:lnTo>
                    <a:pt x="212243" y="9746"/>
                  </a:lnTo>
                  <a:cubicBezTo>
                    <a:pt x="215579" y="8812"/>
                    <a:pt x="218915" y="7978"/>
                    <a:pt x="222252" y="7210"/>
                  </a:cubicBezTo>
                  <a:lnTo>
                    <a:pt x="224420" y="6710"/>
                  </a:lnTo>
                  <a:lnTo>
                    <a:pt x="226022" y="6376"/>
                  </a:lnTo>
                  <a:lnTo>
                    <a:pt x="231660" y="5209"/>
                  </a:lnTo>
                  <a:lnTo>
                    <a:pt x="233061" y="4942"/>
                  </a:lnTo>
                  <a:lnTo>
                    <a:pt x="235397" y="4508"/>
                  </a:lnTo>
                  <a:lnTo>
                    <a:pt x="236865" y="4241"/>
                  </a:lnTo>
                  <a:lnTo>
                    <a:pt x="241602" y="3440"/>
                  </a:lnTo>
                  <a:cubicBezTo>
                    <a:pt x="271516" y="-1231"/>
                    <a:pt x="301969" y="-1231"/>
                    <a:pt x="331882" y="3440"/>
                  </a:cubicBezTo>
                  <a:lnTo>
                    <a:pt x="337087" y="4308"/>
                  </a:lnTo>
                  <a:lnTo>
                    <a:pt x="341791" y="5175"/>
                  </a:lnTo>
                  <a:lnTo>
                    <a:pt x="339189" y="18687"/>
                  </a:lnTo>
                  <a:lnTo>
                    <a:pt x="342225" y="19288"/>
                  </a:lnTo>
                  <a:lnTo>
                    <a:pt x="345561" y="19955"/>
                  </a:lnTo>
                  <a:lnTo>
                    <a:pt x="349965" y="20956"/>
                  </a:lnTo>
                  <a:lnTo>
                    <a:pt x="353301" y="21790"/>
                  </a:lnTo>
                  <a:lnTo>
                    <a:pt x="353702" y="21790"/>
                  </a:lnTo>
                  <a:lnTo>
                    <a:pt x="357672" y="22624"/>
                  </a:lnTo>
                  <a:lnTo>
                    <a:pt x="359040" y="22991"/>
                  </a:lnTo>
                  <a:lnTo>
                    <a:pt x="362109" y="23858"/>
                  </a:lnTo>
                  <a:lnTo>
                    <a:pt x="364912" y="24659"/>
                  </a:lnTo>
                  <a:lnTo>
                    <a:pt x="366847" y="25226"/>
                  </a:lnTo>
                  <a:lnTo>
                    <a:pt x="368615" y="25760"/>
                  </a:lnTo>
                  <a:lnTo>
                    <a:pt x="371184" y="26561"/>
                  </a:lnTo>
                  <a:cubicBezTo>
                    <a:pt x="374720" y="27662"/>
                    <a:pt x="378190" y="28863"/>
                    <a:pt x="381693" y="30131"/>
                  </a:cubicBezTo>
                  <a:lnTo>
                    <a:pt x="384429" y="31165"/>
                  </a:lnTo>
                  <a:lnTo>
                    <a:pt x="386865" y="32066"/>
                  </a:lnTo>
                  <a:lnTo>
                    <a:pt x="389000" y="32933"/>
                  </a:lnTo>
                  <a:cubicBezTo>
                    <a:pt x="390234" y="33400"/>
                    <a:pt x="391502" y="33901"/>
                    <a:pt x="392736" y="34434"/>
                  </a:cubicBezTo>
                  <a:lnTo>
                    <a:pt x="396406" y="36003"/>
                  </a:lnTo>
                  <a:cubicBezTo>
                    <a:pt x="398542" y="36903"/>
                    <a:pt x="400643" y="37871"/>
                    <a:pt x="402745" y="38838"/>
                  </a:cubicBezTo>
                  <a:cubicBezTo>
                    <a:pt x="403880" y="39372"/>
                    <a:pt x="405014" y="39873"/>
                    <a:pt x="406082" y="40440"/>
                  </a:cubicBezTo>
                  <a:lnTo>
                    <a:pt x="409685" y="42208"/>
                  </a:lnTo>
                  <a:cubicBezTo>
                    <a:pt x="410886" y="42775"/>
                    <a:pt x="412087" y="43376"/>
                    <a:pt x="413255" y="44043"/>
                  </a:cubicBezTo>
                  <a:cubicBezTo>
                    <a:pt x="414422" y="44710"/>
                    <a:pt x="415390" y="45111"/>
                    <a:pt x="416424" y="45678"/>
                  </a:cubicBezTo>
                  <a:lnTo>
                    <a:pt x="420328" y="47780"/>
                  </a:lnTo>
                  <a:lnTo>
                    <a:pt x="427000" y="35736"/>
                  </a:lnTo>
                  <a:lnTo>
                    <a:pt x="431571" y="38338"/>
                  </a:lnTo>
                  <a:lnTo>
                    <a:pt x="431571" y="38338"/>
                  </a:lnTo>
                  <a:lnTo>
                    <a:pt x="435708" y="40773"/>
                  </a:lnTo>
                  <a:lnTo>
                    <a:pt x="428768" y="52651"/>
                  </a:lnTo>
                  <a:cubicBezTo>
                    <a:pt x="453554" y="67467"/>
                    <a:pt x="475857" y="86087"/>
                    <a:pt x="494860" y="107833"/>
                  </a:cubicBezTo>
                  <a:lnTo>
                    <a:pt x="505236" y="98792"/>
                  </a:lnTo>
                  <a:lnTo>
                    <a:pt x="506738" y="100527"/>
                  </a:lnTo>
                  <a:lnTo>
                    <a:pt x="508673" y="102795"/>
                  </a:lnTo>
                  <a:lnTo>
                    <a:pt x="511742" y="106465"/>
                  </a:lnTo>
                  <a:lnTo>
                    <a:pt x="501133" y="115206"/>
                  </a:lnTo>
                  <a:cubicBezTo>
                    <a:pt x="519426" y="137600"/>
                    <a:pt x="534062" y="162742"/>
                    <a:pt x="544505" y="189706"/>
                  </a:cubicBezTo>
                  <a:lnTo>
                    <a:pt x="557349" y="184768"/>
                  </a:lnTo>
                  <a:lnTo>
                    <a:pt x="557349" y="184968"/>
                  </a:lnTo>
                  <a:lnTo>
                    <a:pt x="558150" y="186970"/>
                  </a:lnTo>
                  <a:lnTo>
                    <a:pt x="559151" y="189739"/>
                  </a:lnTo>
                  <a:cubicBezTo>
                    <a:pt x="559685" y="191241"/>
                    <a:pt x="560252" y="192742"/>
                    <a:pt x="560752" y="194277"/>
                  </a:cubicBezTo>
                  <a:cubicBezTo>
                    <a:pt x="561086" y="195177"/>
                    <a:pt x="561420" y="196178"/>
                    <a:pt x="561720" y="197146"/>
                  </a:cubicBezTo>
                  <a:cubicBezTo>
                    <a:pt x="562287" y="198814"/>
                    <a:pt x="562854" y="200482"/>
                    <a:pt x="563388" y="202184"/>
                  </a:cubicBezTo>
                  <a:cubicBezTo>
                    <a:pt x="563622" y="202984"/>
                    <a:pt x="563888" y="203785"/>
                    <a:pt x="564122" y="204586"/>
                  </a:cubicBezTo>
                  <a:cubicBezTo>
                    <a:pt x="564109" y="204753"/>
                    <a:pt x="564109" y="204919"/>
                    <a:pt x="564122" y="205086"/>
                  </a:cubicBezTo>
                  <a:cubicBezTo>
                    <a:pt x="564356" y="205887"/>
                    <a:pt x="564589" y="206654"/>
                    <a:pt x="564789" y="207422"/>
                  </a:cubicBezTo>
                  <a:lnTo>
                    <a:pt x="565490" y="209824"/>
                  </a:lnTo>
                  <a:cubicBezTo>
                    <a:pt x="565790" y="210858"/>
                    <a:pt x="566057" y="211892"/>
                    <a:pt x="566357" y="212927"/>
                  </a:cubicBezTo>
                  <a:cubicBezTo>
                    <a:pt x="566357" y="213227"/>
                    <a:pt x="566524" y="213560"/>
                    <a:pt x="566624" y="213894"/>
                  </a:cubicBezTo>
                  <a:cubicBezTo>
                    <a:pt x="566858" y="214795"/>
                    <a:pt x="567125" y="215762"/>
                    <a:pt x="567358" y="216697"/>
                  </a:cubicBezTo>
                  <a:cubicBezTo>
                    <a:pt x="567592" y="217631"/>
                    <a:pt x="567925" y="218999"/>
                    <a:pt x="568226" y="220033"/>
                  </a:cubicBezTo>
                  <a:lnTo>
                    <a:pt x="568226" y="220033"/>
                  </a:lnTo>
                  <a:cubicBezTo>
                    <a:pt x="568526" y="221200"/>
                    <a:pt x="568793" y="222368"/>
                    <a:pt x="569060" y="223369"/>
                  </a:cubicBezTo>
                  <a:lnTo>
                    <a:pt x="569060" y="223536"/>
                  </a:lnTo>
                  <a:cubicBezTo>
                    <a:pt x="569293" y="224637"/>
                    <a:pt x="569560" y="225771"/>
                    <a:pt x="569794" y="226872"/>
                  </a:cubicBezTo>
                  <a:cubicBezTo>
                    <a:pt x="570027" y="227973"/>
                    <a:pt x="570361" y="229441"/>
                    <a:pt x="570594" y="230742"/>
                  </a:cubicBezTo>
                  <a:cubicBezTo>
                    <a:pt x="570828" y="232043"/>
                    <a:pt x="571028" y="232878"/>
                    <a:pt x="571228" y="234079"/>
                  </a:cubicBezTo>
                  <a:cubicBezTo>
                    <a:pt x="571429" y="235280"/>
                    <a:pt x="571662" y="236347"/>
                    <a:pt x="571896" y="237415"/>
                  </a:cubicBezTo>
                  <a:lnTo>
                    <a:pt x="571896" y="237415"/>
                  </a:lnTo>
                  <a:cubicBezTo>
                    <a:pt x="572096" y="238549"/>
                    <a:pt x="572296" y="239684"/>
                    <a:pt x="572463" y="240751"/>
                  </a:cubicBezTo>
                  <a:cubicBezTo>
                    <a:pt x="572463" y="240751"/>
                    <a:pt x="572463" y="241051"/>
                    <a:pt x="572463" y="241218"/>
                  </a:cubicBezTo>
                  <a:lnTo>
                    <a:pt x="572963" y="244121"/>
                  </a:lnTo>
                  <a:cubicBezTo>
                    <a:pt x="572947" y="244311"/>
                    <a:pt x="572947" y="244498"/>
                    <a:pt x="572963" y="244688"/>
                  </a:cubicBezTo>
                  <a:lnTo>
                    <a:pt x="573464" y="248024"/>
                  </a:lnTo>
                  <a:cubicBezTo>
                    <a:pt x="573464" y="249159"/>
                    <a:pt x="573764" y="250160"/>
                    <a:pt x="573897" y="251361"/>
                  </a:cubicBezTo>
                  <a:cubicBezTo>
                    <a:pt x="574031" y="252562"/>
                    <a:pt x="574131" y="253262"/>
                    <a:pt x="574231" y="254197"/>
                  </a:cubicBezTo>
                  <a:cubicBezTo>
                    <a:pt x="574331" y="255131"/>
                    <a:pt x="574231" y="255665"/>
                    <a:pt x="574498" y="256398"/>
                  </a:cubicBezTo>
                  <a:cubicBezTo>
                    <a:pt x="574765" y="257132"/>
                    <a:pt x="574698" y="258167"/>
                    <a:pt x="574765" y="259034"/>
                  </a:cubicBezTo>
                  <a:cubicBezTo>
                    <a:pt x="574832" y="259902"/>
                    <a:pt x="574998" y="261236"/>
                    <a:pt x="575098" y="262370"/>
                  </a:cubicBezTo>
                  <a:cubicBezTo>
                    <a:pt x="575199" y="263505"/>
                    <a:pt x="575299" y="264706"/>
                    <a:pt x="575365" y="265707"/>
                  </a:cubicBezTo>
                  <a:cubicBezTo>
                    <a:pt x="575432" y="266708"/>
                    <a:pt x="575365" y="267108"/>
                    <a:pt x="575532" y="267809"/>
                  </a:cubicBezTo>
                  <a:cubicBezTo>
                    <a:pt x="575499" y="268142"/>
                    <a:pt x="575499" y="268476"/>
                    <a:pt x="575532" y="268810"/>
                  </a:cubicBezTo>
                  <a:cubicBezTo>
                    <a:pt x="575532" y="269577"/>
                    <a:pt x="575532" y="270344"/>
                    <a:pt x="575532" y="271078"/>
                  </a:cubicBezTo>
                  <a:cubicBezTo>
                    <a:pt x="575499" y="271345"/>
                    <a:pt x="575499" y="271612"/>
                    <a:pt x="575532" y="271879"/>
                  </a:cubicBezTo>
                  <a:cubicBezTo>
                    <a:pt x="575532" y="272680"/>
                    <a:pt x="575532" y="273480"/>
                    <a:pt x="575532" y="274248"/>
                  </a:cubicBezTo>
                  <a:cubicBezTo>
                    <a:pt x="575532" y="275015"/>
                    <a:pt x="575532" y="276316"/>
                    <a:pt x="575532" y="277350"/>
                  </a:cubicBezTo>
                  <a:cubicBezTo>
                    <a:pt x="575532" y="279085"/>
                    <a:pt x="575532" y="280687"/>
                    <a:pt x="575532" y="282588"/>
                  </a:cubicBezTo>
                  <a:lnTo>
                    <a:pt x="575532" y="282989"/>
                  </a:lnTo>
                  <a:cubicBezTo>
                    <a:pt x="576500" y="285157"/>
                    <a:pt x="576500" y="286926"/>
                    <a:pt x="576500" y="288694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Brīvforma: forma 425">
              <a:extLst>
                <a:ext uri="{FF2B5EF4-FFF2-40B4-BE49-F238E27FC236}">
                  <a16:creationId xmlns:a16="http://schemas.microsoft.com/office/drawing/2014/main" id="{49DF15CD-7EC9-D5F1-01C1-1D0849AA232E}"/>
                </a:ext>
              </a:extLst>
            </p:cNvPr>
            <p:cNvSpPr/>
            <p:nvPr/>
          </p:nvSpPr>
          <p:spPr>
            <a:xfrm>
              <a:off x="4284308" y="5164307"/>
              <a:ext cx="549045" cy="549605"/>
            </a:xfrm>
            <a:custGeom>
              <a:avLst/>
              <a:gdLst>
                <a:gd name="connsiteX0" fmla="*/ 548942 w 549045"/>
                <a:gd name="connsiteY0" fmla="*/ 274298 h 549605"/>
                <a:gd name="connsiteX1" fmla="*/ 548942 w 549045"/>
                <a:gd name="connsiteY1" fmla="*/ 278868 h 549605"/>
                <a:gd name="connsiteX2" fmla="*/ 548942 w 549045"/>
                <a:gd name="connsiteY2" fmla="*/ 281504 h 549605"/>
                <a:gd name="connsiteX3" fmla="*/ 548942 w 549045"/>
                <a:gd name="connsiteY3" fmla="*/ 284073 h 549605"/>
                <a:gd name="connsiteX4" fmla="*/ 548942 w 549045"/>
                <a:gd name="connsiteY4" fmla="*/ 285608 h 549605"/>
                <a:gd name="connsiteX5" fmla="*/ 548942 w 549045"/>
                <a:gd name="connsiteY5" fmla="*/ 287209 h 549605"/>
                <a:gd name="connsiteX6" fmla="*/ 548642 w 549045"/>
                <a:gd name="connsiteY6" fmla="*/ 292714 h 549605"/>
                <a:gd name="connsiteX7" fmla="*/ 548441 w 549045"/>
                <a:gd name="connsiteY7" fmla="*/ 295450 h 549605"/>
                <a:gd name="connsiteX8" fmla="*/ 548208 w 549045"/>
                <a:gd name="connsiteY8" fmla="*/ 298219 h 549605"/>
                <a:gd name="connsiteX9" fmla="*/ 547808 w 549045"/>
                <a:gd name="connsiteY9" fmla="*/ 302656 h 549605"/>
                <a:gd name="connsiteX10" fmla="*/ 547407 w 549045"/>
                <a:gd name="connsiteY10" fmla="*/ 306393 h 549605"/>
                <a:gd name="connsiteX11" fmla="*/ 547007 w 549045"/>
                <a:gd name="connsiteY11" fmla="*/ 309562 h 549605"/>
                <a:gd name="connsiteX12" fmla="*/ 546440 w 549045"/>
                <a:gd name="connsiteY12" fmla="*/ 313800 h 549605"/>
                <a:gd name="connsiteX13" fmla="*/ 546139 w 549045"/>
                <a:gd name="connsiteY13" fmla="*/ 315735 h 549605"/>
                <a:gd name="connsiteX14" fmla="*/ 543771 w 549045"/>
                <a:gd name="connsiteY14" fmla="*/ 329080 h 549605"/>
                <a:gd name="connsiteX15" fmla="*/ 543137 w 549045"/>
                <a:gd name="connsiteY15" fmla="*/ 332216 h 549605"/>
                <a:gd name="connsiteX16" fmla="*/ 542403 w 549045"/>
                <a:gd name="connsiteY16" fmla="*/ 335552 h 549605"/>
                <a:gd name="connsiteX17" fmla="*/ 541802 w 549045"/>
                <a:gd name="connsiteY17" fmla="*/ 338155 h 549605"/>
                <a:gd name="connsiteX18" fmla="*/ 541002 w 549045"/>
                <a:gd name="connsiteY18" fmla="*/ 341491 h 549605"/>
                <a:gd name="connsiteX19" fmla="*/ 540167 w 549045"/>
                <a:gd name="connsiteY19" fmla="*/ 344827 h 549605"/>
                <a:gd name="connsiteX20" fmla="*/ 539567 w 549045"/>
                <a:gd name="connsiteY20" fmla="*/ 347096 h 549605"/>
                <a:gd name="connsiteX21" fmla="*/ 539133 w 549045"/>
                <a:gd name="connsiteY21" fmla="*/ 348697 h 549605"/>
                <a:gd name="connsiteX22" fmla="*/ 534396 w 549045"/>
                <a:gd name="connsiteY22" fmla="*/ 363911 h 549605"/>
                <a:gd name="connsiteX23" fmla="*/ 532727 w 549045"/>
                <a:gd name="connsiteY23" fmla="*/ 368682 h 549605"/>
                <a:gd name="connsiteX24" fmla="*/ 532227 w 549045"/>
                <a:gd name="connsiteY24" fmla="*/ 369983 h 549605"/>
                <a:gd name="connsiteX25" fmla="*/ 531526 w 549045"/>
                <a:gd name="connsiteY25" fmla="*/ 371818 h 549605"/>
                <a:gd name="connsiteX26" fmla="*/ 531093 w 549045"/>
                <a:gd name="connsiteY26" fmla="*/ 372919 h 549605"/>
                <a:gd name="connsiteX27" fmla="*/ 529858 w 549045"/>
                <a:gd name="connsiteY27" fmla="*/ 376255 h 549605"/>
                <a:gd name="connsiteX28" fmla="*/ 527256 w 549045"/>
                <a:gd name="connsiteY28" fmla="*/ 382561 h 549605"/>
                <a:gd name="connsiteX29" fmla="*/ 525054 w 549045"/>
                <a:gd name="connsiteY29" fmla="*/ 387598 h 549605"/>
                <a:gd name="connsiteX30" fmla="*/ 524253 w 549045"/>
                <a:gd name="connsiteY30" fmla="*/ 389333 h 549605"/>
                <a:gd name="connsiteX31" fmla="*/ 521451 w 549045"/>
                <a:gd name="connsiteY31" fmla="*/ 395272 h 549605"/>
                <a:gd name="connsiteX32" fmla="*/ 520116 w 549045"/>
                <a:gd name="connsiteY32" fmla="*/ 397974 h 549605"/>
                <a:gd name="connsiteX33" fmla="*/ 518148 w 549045"/>
                <a:gd name="connsiteY33" fmla="*/ 401811 h 549605"/>
                <a:gd name="connsiteX34" fmla="*/ 516380 w 549045"/>
                <a:gd name="connsiteY34" fmla="*/ 405147 h 549605"/>
                <a:gd name="connsiteX35" fmla="*/ 515913 w 549045"/>
                <a:gd name="connsiteY35" fmla="*/ 406015 h 549605"/>
                <a:gd name="connsiteX36" fmla="*/ 514611 w 549045"/>
                <a:gd name="connsiteY36" fmla="*/ 408417 h 549605"/>
                <a:gd name="connsiteX37" fmla="*/ 512776 w 549045"/>
                <a:gd name="connsiteY37" fmla="*/ 411753 h 549605"/>
                <a:gd name="connsiteX38" fmla="*/ 511342 w 549045"/>
                <a:gd name="connsiteY38" fmla="*/ 414222 h 549605"/>
                <a:gd name="connsiteX39" fmla="*/ 509974 w 549045"/>
                <a:gd name="connsiteY39" fmla="*/ 416491 h 549605"/>
                <a:gd name="connsiteX40" fmla="*/ 507338 w 549045"/>
                <a:gd name="connsiteY40" fmla="*/ 420795 h 549605"/>
                <a:gd name="connsiteX41" fmla="*/ 506437 w 549045"/>
                <a:gd name="connsiteY41" fmla="*/ 422296 h 549605"/>
                <a:gd name="connsiteX42" fmla="*/ 503101 w 549045"/>
                <a:gd name="connsiteY42" fmla="*/ 427267 h 549605"/>
                <a:gd name="connsiteX43" fmla="*/ 502401 w 549045"/>
                <a:gd name="connsiteY43" fmla="*/ 428301 h 549605"/>
                <a:gd name="connsiteX44" fmla="*/ 500299 w 549045"/>
                <a:gd name="connsiteY44" fmla="*/ 431371 h 549605"/>
                <a:gd name="connsiteX45" fmla="*/ 498397 w 549045"/>
                <a:gd name="connsiteY45" fmla="*/ 434073 h 549605"/>
                <a:gd name="connsiteX46" fmla="*/ 496462 w 549045"/>
                <a:gd name="connsiteY46" fmla="*/ 436776 h 549605"/>
                <a:gd name="connsiteX47" fmla="*/ 494494 w 549045"/>
                <a:gd name="connsiteY47" fmla="*/ 439411 h 549605"/>
                <a:gd name="connsiteX48" fmla="*/ 492492 w 549045"/>
                <a:gd name="connsiteY48" fmla="*/ 442080 h 549605"/>
                <a:gd name="connsiteX49" fmla="*/ 490490 w 549045"/>
                <a:gd name="connsiteY49" fmla="*/ 444683 h 549605"/>
                <a:gd name="connsiteX50" fmla="*/ 488755 w 549045"/>
                <a:gd name="connsiteY50" fmla="*/ 446851 h 549605"/>
                <a:gd name="connsiteX51" fmla="*/ 486520 w 549045"/>
                <a:gd name="connsiteY51" fmla="*/ 449587 h 549605"/>
                <a:gd name="connsiteX52" fmla="*/ 485285 w 549045"/>
                <a:gd name="connsiteY52" fmla="*/ 451088 h 549605"/>
                <a:gd name="connsiteX53" fmla="*/ 483117 w 549045"/>
                <a:gd name="connsiteY53" fmla="*/ 453657 h 549605"/>
                <a:gd name="connsiteX54" fmla="*/ 482082 w 549045"/>
                <a:gd name="connsiteY54" fmla="*/ 454858 h 549605"/>
                <a:gd name="connsiteX55" fmla="*/ 480948 w 549045"/>
                <a:gd name="connsiteY55" fmla="*/ 456159 h 549605"/>
                <a:gd name="connsiteX56" fmla="*/ 479881 w 549045"/>
                <a:gd name="connsiteY56" fmla="*/ 457360 h 549605"/>
                <a:gd name="connsiteX57" fmla="*/ 477678 w 549045"/>
                <a:gd name="connsiteY57" fmla="*/ 459829 h 549605"/>
                <a:gd name="connsiteX58" fmla="*/ 475543 w 549045"/>
                <a:gd name="connsiteY58" fmla="*/ 462131 h 549605"/>
                <a:gd name="connsiteX59" fmla="*/ 473074 w 549045"/>
                <a:gd name="connsiteY59" fmla="*/ 464767 h 549605"/>
                <a:gd name="connsiteX60" fmla="*/ 470906 w 549045"/>
                <a:gd name="connsiteY60" fmla="*/ 467036 h 549605"/>
                <a:gd name="connsiteX61" fmla="*/ 469104 w 549045"/>
                <a:gd name="connsiteY61" fmla="*/ 468871 h 549605"/>
                <a:gd name="connsiteX62" fmla="*/ 468137 w 549045"/>
                <a:gd name="connsiteY62" fmla="*/ 469838 h 549605"/>
                <a:gd name="connsiteX63" fmla="*/ 467970 w 549045"/>
                <a:gd name="connsiteY63" fmla="*/ 470005 h 549605"/>
                <a:gd name="connsiteX64" fmla="*/ 466235 w 549045"/>
                <a:gd name="connsiteY64" fmla="*/ 471740 h 549605"/>
                <a:gd name="connsiteX65" fmla="*/ 463833 w 549045"/>
                <a:gd name="connsiteY65" fmla="*/ 474042 h 549605"/>
                <a:gd name="connsiteX66" fmla="*/ 461898 w 549045"/>
                <a:gd name="connsiteY66" fmla="*/ 475877 h 549605"/>
                <a:gd name="connsiteX67" fmla="*/ 461097 w 549045"/>
                <a:gd name="connsiteY67" fmla="*/ 476611 h 549605"/>
                <a:gd name="connsiteX68" fmla="*/ 460930 w 549045"/>
                <a:gd name="connsiteY68" fmla="*/ 476611 h 549605"/>
                <a:gd name="connsiteX69" fmla="*/ 457594 w 549045"/>
                <a:gd name="connsiteY69" fmla="*/ 479647 h 549605"/>
                <a:gd name="connsiteX70" fmla="*/ 454058 w 549045"/>
                <a:gd name="connsiteY70" fmla="*/ 482750 h 549605"/>
                <a:gd name="connsiteX71" fmla="*/ 451555 w 549045"/>
                <a:gd name="connsiteY71" fmla="*/ 484918 h 549605"/>
                <a:gd name="connsiteX72" fmla="*/ 449020 w 549045"/>
                <a:gd name="connsiteY72" fmla="*/ 487020 h 549605"/>
                <a:gd name="connsiteX73" fmla="*/ 445150 w 549045"/>
                <a:gd name="connsiteY73" fmla="*/ 490190 h 549605"/>
                <a:gd name="connsiteX74" fmla="*/ 443315 w 549045"/>
                <a:gd name="connsiteY74" fmla="*/ 491624 h 549605"/>
                <a:gd name="connsiteX75" fmla="*/ 443315 w 549045"/>
                <a:gd name="connsiteY75" fmla="*/ 491624 h 549605"/>
                <a:gd name="connsiteX76" fmla="*/ 441713 w 549045"/>
                <a:gd name="connsiteY76" fmla="*/ 492859 h 549605"/>
                <a:gd name="connsiteX77" fmla="*/ 441313 w 549045"/>
                <a:gd name="connsiteY77" fmla="*/ 493159 h 549605"/>
                <a:gd name="connsiteX78" fmla="*/ 436042 w 549045"/>
                <a:gd name="connsiteY78" fmla="*/ 497096 h 549605"/>
                <a:gd name="connsiteX79" fmla="*/ 433539 w 549045"/>
                <a:gd name="connsiteY79" fmla="*/ 498931 h 549605"/>
                <a:gd name="connsiteX80" fmla="*/ 428602 w 549045"/>
                <a:gd name="connsiteY80" fmla="*/ 502267 h 549605"/>
                <a:gd name="connsiteX81" fmla="*/ 426099 w 549045"/>
                <a:gd name="connsiteY81" fmla="*/ 503969 h 549605"/>
                <a:gd name="connsiteX82" fmla="*/ 422530 w 549045"/>
                <a:gd name="connsiteY82" fmla="*/ 506271 h 549605"/>
                <a:gd name="connsiteX83" fmla="*/ 419460 w 549045"/>
                <a:gd name="connsiteY83" fmla="*/ 508139 h 549605"/>
                <a:gd name="connsiteX84" fmla="*/ 416658 w 549045"/>
                <a:gd name="connsiteY84" fmla="*/ 509874 h 549605"/>
                <a:gd name="connsiteX85" fmla="*/ 413789 w 549045"/>
                <a:gd name="connsiteY85" fmla="*/ 511575 h 549605"/>
                <a:gd name="connsiteX86" fmla="*/ 408017 w 549045"/>
                <a:gd name="connsiteY86" fmla="*/ 514912 h 549605"/>
                <a:gd name="connsiteX87" fmla="*/ 402178 w 549045"/>
                <a:gd name="connsiteY87" fmla="*/ 518081 h 549605"/>
                <a:gd name="connsiteX88" fmla="*/ 400076 w 549045"/>
                <a:gd name="connsiteY88" fmla="*/ 519149 h 549605"/>
                <a:gd name="connsiteX89" fmla="*/ 398241 w 549045"/>
                <a:gd name="connsiteY89" fmla="*/ 520083 h 549605"/>
                <a:gd name="connsiteX90" fmla="*/ 395939 w 549045"/>
                <a:gd name="connsiteY90" fmla="*/ 521251 h 549605"/>
                <a:gd name="connsiteX91" fmla="*/ 393037 w 549045"/>
                <a:gd name="connsiteY91" fmla="*/ 522652 h 549605"/>
                <a:gd name="connsiteX92" fmla="*/ 391302 w 549045"/>
                <a:gd name="connsiteY92" fmla="*/ 523486 h 549605"/>
                <a:gd name="connsiteX93" fmla="*/ 386364 w 549045"/>
                <a:gd name="connsiteY93" fmla="*/ 525755 h 549605"/>
                <a:gd name="connsiteX94" fmla="*/ 375788 w 549045"/>
                <a:gd name="connsiteY94" fmla="*/ 530225 h 549605"/>
                <a:gd name="connsiteX95" fmla="*/ 375788 w 549045"/>
                <a:gd name="connsiteY95" fmla="*/ 530225 h 549605"/>
                <a:gd name="connsiteX96" fmla="*/ 373686 w 549045"/>
                <a:gd name="connsiteY96" fmla="*/ 531059 h 549605"/>
                <a:gd name="connsiteX97" fmla="*/ 371684 w 549045"/>
                <a:gd name="connsiteY97" fmla="*/ 531827 h 549605"/>
                <a:gd name="connsiteX98" fmla="*/ 368782 w 549045"/>
                <a:gd name="connsiteY98" fmla="*/ 532928 h 549605"/>
                <a:gd name="connsiteX99" fmla="*/ 365913 w 549045"/>
                <a:gd name="connsiteY99" fmla="*/ 533962 h 549605"/>
                <a:gd name="connsiteX100" fmla="*/ 363010 w 549045"/>
                <a:gd name="connsiteY100" fmla="*/ 534963 h 549605"/>
                <a:gd name="connsiteX101" fmla="*/ 360074 w 549045"/>
                <a:gd name="connsiteY101" fmla="*/ 535964 h 549605"/>
                <a:gd name="connsiteX102" fmla="*/ 353101 w 549045"/>
                <a:gd name="connsiteY102" fmla="*/ 538166 h 549605"/>
                <a:gd name="connsiteX103" fmla="*/ 351266 w 549045"/>
                <a:gd name="connsiteY103" fmla="*/ 538699 h 549605"/>
                <a:gd name="connsiteX104" fmla="*/ 348264 w 549045"/>
                <a:gd name="connsiteY104" fmla="*/ 539567 h 549605"/>
                <a:gd name="connsiteX105" fmla="*/ 342692 w 549045"/>
                <a:gd name="connsiteY105" fmla="*/ 541068 h 549605"/>
                <a:gd name="connsiteX106" fmla="*/ 340957 w 549045"/>
                <a:gd name="connsiteY106" fmla="*/ 541502 h 549605"/>
                <a:gd name="connsiteX107" fmla="*/ 336687 w 549045"/>
                <a:gd name="connsiteY107" fmla="*/ 542536 h 549605"/>
                <a:gd name="connsiteX108" fmla="*/ 335019 w 549045"/>
                <a:gd name="connsiteY108" fmla="*/ 542903 h 549605"/>
                <a:gd name="connsiteX109" fmla="*/ 329380 w 549045"/>
                <a:gd name="connsiteY109" fmla="*/ 544138 h 549605"/>
                <a:gd name="connsiteX110" fmla="*/ 326044 w 549045"/>
                <a:gd name="connsiteY110" fmla="*/ 544772 h 549605"/>
                <a:gd name="connsiteX111" fmla="*/ 321340 w 549045"/>
                <a:gd name="connsiteY111" fmla="*/ 545639 h 549605"/>
                <a:gd name="connsiteX112" fmla="*/ 319605 w 549045"/>
                <a:gd name="connsiteY112" fmla="*/ 545939 h 549605"/>
                <a:gd name="connsiteX113" fmla="*/ 317403 w 549045"/>
                <a:gd name="connsiteY113" fmla="*/ 546306 h 549605"/>
                <a:gd name="connsiteX114" fmla="*/ 316002 w 549045"/>
                <a:gd name="connsiteY114" fmla="*/ 546506 h 549605"/>
                <a:gd name="connsiteX115" fmla="*/ 315067 w 549045"/>
                <a:gd name="connsiteY115" fmla="*/ 546673 h 549605"/>
                <a:gd name="connsiteX116" fmla="*/ 312432 w 549045"/>
                <a:gd name="connsiteY116" fmla="*/ 547040 h 549605"/>
                <a:gd name="connsiteX117" fmla="*/ 309095 w 549045"/>
                <a:gd name="connsiteY117" fmla="*/ 547507 h 549605"/>
                <a:gd name="connsiteX118" fmla="*/ 308261 w 549045"/>
                <a:gd name="connsiteY118" fmla="*/ 547507 h 549605"/>
                <a:gd name="connsiteX119" fmla="*/ 305692 w 549045"/>
                <a:gd name="connsiteY119" fmla="*/ 547808 h 549605"/>
                <a:gd name="connsiteX120" fmla="*/ 302356 w 549045"/>
                <a:gd name="connsiteY120" fmla="*/ 548175 h 549605"/>
                <a:gd name="connsiteX121" fmla="*/ 301422 w 549045"/>
                <a:gd name="connsiteY121" fmla="*/ 548175 h 549605"/>
                <a:gd name="connsiteX122" fmla="*/ 299487 w 549045"/>
                <a:gd name="connsiteY122" fmla="*/ 548375 h 549605"/>
                <a:gd name="connsiteX123" fmla="*/ 297185 w 549045"/>
                <a:gd name="connsiteY123" fmla="*/ 548708 h 549605"/>
                <a:gd name="connsiteX124" fmla="*/ 294282 w 549045"/>
                <a:gd name="connsiteY124" fmla="*/ 548942 h 549605"/>
                <a:gd name="connsiteX125" fmla="*/ 287943 w 549045"/>
                <a:gd name="connsiteY125" fmla="*/ 549342 h 549605"/>
                <a:gd name="connsiteX126" fmla="*/ 286509 w 549045"/>
                <a:gd name="connsiteY126" fmla="*/ 549342 h 549605"/>
                <a:gd name="connsiteX127" fmla="*/ 280537 w 549045"/>
                <a:gd name="connsiteY127" fmla="*/ 549542 h 549605"/>
                <a:gd name="connsiteX128" fmla="*/ 266858 w 549045"/>
                <a:gd name="connsiteY128" fmla="*/ 549542 h 549605"/>
                <a:gd name="connsiteX129" fmla="*/ 264556 w 549045"/>
                <a:gd name="connsiteY129" fmla="*/ 549542 h 549605"/>
                <a:gd name="connsiteX130" fmla="*/ 264556 w 549045"/>
                <a:gd name="connsiteY130" fmla="*/ 549542 h 549605"/>
                <a:gd name="connsiteX131" fmla="*/ 253079 w 549045"/>
                <a:gd name="connsiteY131" fmla="*/ 548942 h 549605"/>
                <a:gd name="connsiteX132" fmla="*/ 249142 w 549045"/>
                <a:gd name="connsiteY132" fmla="*/ 548608 h 549605"/>
                <a:gd name="connsiteX133" fmla="*/ 245806 w 549045"/>
                <a:gd name="connsiteY133" fmla="*/ 548275 h 549605"/>
                <a:gd name="connsiteX134" fmla="*/ 239133 w 549045"/>
                <a:gd name="connsiteY134" fmla="*/ 547507 h 549605"/>
                <a:gd name="connsiteX135" fmla="*/ 237298 w 549045"/>
                <a:gd name="connsiteY135" fmla="*/ 547274 h 549605"/>
                <a:gd name="connsiteX136" fmla="*/ 235530 w 549045"/>
                <a:gd name="connsiteY136" fmla="*/ 547040 h 549605"/>
                <a:gd name="connsiteX137" fmla="*/ 232194 w 549045"/>
                <a:gd name="connsiteY137" fmla="*/ 546540 h 549605"/>
                <a:gd name="connsiteX138" fmla="*/ 228858 w 549045"/>
                <a:gd name="connsiteY138" fmla="*/ 546006 h 549605"/>
                <a:gd name="connsiteX139" fmla="*/ 228457 w 549045"/>
                <a:gd name="connsiteY139" fmla="*/ 546006 h 549605"/>
                <a:gd name="connsiteX140" fmla="*/ 225454 w 549045"/>
                <a:gd name="connsiteY140" fmla="*/ 545472 h 549605"/>
                <a:gd name="connsiteX141" fmla="*/ 223786 w 549045"/>
                <a:gd name="connsiteY141" fmla="*/ 545172 h 549605"/>
                <a:gd name="connsiteX142" fmla="*/ 220784 w 549045"/>
                <a:gd name="connsiteY142" fmla="*/ 544605 h 549605"/>
                <a:gd name="connsiteX143" fmla="*/ 217781 w 549045"/>
                <a:gd name="connsiteY143" fmla="*/ 544004 h 549605"/>
                <a:gd name="connsiteX144" fmla="*/ 215746 w 549045"/>
                <a:gd name="connsiteY144" fmla="*/ 543570 h 549605"/>
                <a:gd name="connsiteX145" fmla="*/ 215145 w 549045"/>
                <a:gd name="connsiteY145" fmla="*/ 543570 h 549605"/>
                <a:gd name="connsiteX146" fmla="*/ 213544 w 549045"/>
                <a:gd name="connsiteY146" fmla="*/ 543203 h 549605"/>
                <a:gd name="connsiteX147" fmla="*/ 202868 w 549045"/>
                <a:gd name="connsiteY147" fmla="*/ 540568 h 549605"/>
                <a:gd name="connsiteX148" fmla="*/ 200466 w 549045"/>
                <a:gd name="connsiteY148" fmla="*/ 539934 h 549605"/>
                <a:gd name="connsiteX149" fmla="*/ 194727 w 549045"/>
                <a:gd name="connsiteY149" fmla="*/ 538266 h 549605"/>
                <a:gd name="connsiteX150" fmla="*/ 192325 w 549045"/>
                <a:gd name="connsiteY150" fmla="*/ 537532 h 549605"/>
                <a:gd name="connsiteX151" fmla="*/ 189222 w 549045"/>
                <a:gd name="connsiteY151" fmla="*/ 536564 h 549605"/>
                <a:gd name="connsiteX152" fmla="*/ 185886 w 549045"/>
                <a:gd name="connsiteY152" fmla="*/ 535397 h 549605"/>
                <a:gd name="connsiteX153" fmla="*/ 183517 w 549045"/>
                <a:gd name="connsiteY153" fmla="*/ 534596 h 549605"/>
                <a:gd name="connsiteX154" fmla="*/ 182616 w 549045"/>
                <a:gd name="connsiteY154" fmla="*/ 534262 h 549605"/>
                <a:gd name="connsiteX155" fmla="*/ 180948 w 549045"/>
                <a:gd name="connsiteY155" fmla="*/ 533662 h 549605"/>
                <a:gd name="connsiteX156" fmla="*/ 178847 w 549045"/>
                <a:gd name="connsiteY156" fmla="*/ 532928 h 549605"/>
                <a:gd name="connsiteX157" fmla="*/ 174709 w 549045"/>
                <a:gd name="connsiteY157" fmla="*/ 531326 h 549605"/>
                <a:gd name="connsiteX158" fmla="*/ 169805 w 549045"/>
                <a:gd name="connsiteY158" fmla="*/ 529391 h 549605"/>
                <a:gd name="connsiteX159" fmla="*/ 167169 w 549045"/>
                <a:gd name="connsiteY159" fmla="*/ 528290 h 549605"/>
                <a:gd name="connsiteX160" fmla="*/ 166536 w 549045"/>
                <a:gd name="connsiteY160" fmla="*/ 528023 h 549605"/>
                <a:gd name="connsiteX161" fmla="*/ 163700 w 549045"/>
                <a:gd name="connsiteY161" fmla="*/ 526789 h 549605"/>
                <a:gd name="connsiteX162" fmla="*/ 159396 w 549045"/>
                <a:gd name="connsiteY162" fmla="*/ 524854 h 549605"/>
                <a:gd name="connsiteX163" fmla="*/ 156060 w 549045"/>
                <a:gd name="connsiteY163" fmla="*/ 523219 h 549605"/>
                <a:gd name="connsiteX164" fmla="*/ 152723 w 549045"/>
                <a:gd name="connsiteY164" fmla="*/ 521584 h 549605"/>
                <a:gd name="connsiteX165" fmla="*/ 152456 w 549045"/>
                <a:gd name="connsiteY165" fmla="*/ 521584 h 549605"/>
                <a:gd name="connsiteX166" fmla="*/ 149120 w 549045"/>
                <a:gd name="connsiteY166" fmla="*/ 519949 h 549605"/>
                <a:gd name="connsiteX167" fmla="*/ 146184 w 549045"/>
                <a:gd name="connsiteY167" fmla="*/ 518381 h 549605"/>
                <a:gd name="connsiteX168" fmla="*/ 142848 w 549045"/>
                <a:gd name="connsiteY168" fmla="*/ 516680 h 549605"/>
                <a:gd name="connsiteX169" fmla="*/ 133339 w 549045"/>
                <a:gd name="connsiteY169" fmla="*/ 511242 h 549605"/>
                <a:gd name="connsiteX170" fmla="*/ 130971 w 549045"/>
                <a:gd name="connsiteY170" fmla="*/ 509807 h 549605"/>
                <a:gd name="connsiteX171" fmla="*/ 128535 w 549045"/>
                <a:gd name="connsiteY171" fmla="*/ 508306 h 549605"/>
                <a:gd name="connsiteX172" fmla="*/ 126166 w 549045"/>
                <a:gd name="connsiteY172" fmla="*/ 506804 h 549605"/>
                <a:gd name="connsiteX173" fmla="*/ 117726 w 549045"/>
                <a:gd name="connsiteY173" fmla="*/ 501166 h 549605"/>
                <a:gd name="connsiteX174" fmla="*/ 115123 w 549045"/>
                <a:gd name="connsiteY174" fmla="*/ 499331 h 549605"/>
                <a:gd name="connsiteX175" fmla="*/ 112321 w 549045"/>
                <a:gd name="connsiteY175" fmla="*/ 497296 h 549605"/>
                <a:gd name="connsiteX176" fmla="*/ 107016 w 549045"/>
                <a:gd name="connsiteY176" fmla="*/ 493359 h 549605"/>
                <a:gd name="connsiteX177" fmla="*/ 104414 w 549045"/>
                <a:gd name="connsiteY177" fmla="*/ 491324 h 549605"/>
                <a:gd name="connsiteX178" fmla="*/ 101945 w 549045"/>
                <a:gd name="connsiteY178" fmla="*/ 489356 h 549605"/>
                <a:gd name="connsiteX179" fmla="*/ 93704 w 549045"/>
                <a:gd name="connsiteY179" fmla="*/ 482449 h 549605"/>
                <a:gd name="connsiteX180" fmla="*/ 92336 w 549045"/>
                <a:gd name="connsiteY180" fmla="*/ 481282 h 549605"/>
                <a:gd name="connsiteX181" fmla="*/ 92069 w 549045"/>
                <a:gd name="connsiteY181" fmla="*/ 481048 h 549605"/>
                <a:gd name="connsiteX182" fmla="*/ 91002 w 549045"/>
                <a:gd name="connsiteY182" fmla="*/ 480114 h 549605"/>
                <a:gd name="connsiteX183" fmla="*/ 84129 w 549045"/>
                <a:gd name="connsiteY183" fmla="*/ 473775 h 549605"/>
                <a:gd name="connsiteX184" fmla="*/ 82394 w 549045"/>
                <a:gd name="connsiteY184" fmla="*/ 472107 h 549605"/>
                <a:gd name="connsiteX185" fmla="*/ 81960 w 549045"/>
                <a:gd name="connsiteY185" fmla="*/ 471707 h 549605"/>
                <a:gd name="connsiteX186" fmla="*/ 80125 w 549045"/>
                <a:gd name="connsiteY186" fmla="*/ 469938 h 549605"/>
                <a:gd name="connsiteX187" fmla="*/ 80125 w 549045"/>
                <a:gd name="connsiteY187" fmla="*/ 469938 h 549605"/>
                <a:gd name="connsiteX188" fmla="*/ 77089 w 549045"/>
                <a:gd name="connsiteY188" fmla="*/ 466836 h 549605"/>
                <a:gd name="connsiteX189" fmla="*/ 77089 w 549045"/>
                <a:gd name="connsiteY189" fmla="*/ 466836 h 549605"/>
                <a:gd name="connsiteX190" fmla="*/ 74487 w 549045"/>
                <a:gd name="connsiteY190" fmla="*/ 464133 h 549605"/>
                <a:gd name="connsiteX191" fmla="*/ 73987 w 549045"/>
                <a:gd name="connsiteY191" fmla="*/ 463566 h 549605"/>
                <a:gd name="connsiteX192" fmla="*/ 72285 w 549045"/>
                <a:gd name="connsiteY192" fmla="*/ 461731 h 549605"/>
                <a:gd name="connsiteX193" fmla="*/ 72085 w 549045"/>
                <a:gd name="connsiteY193" fmla="*/ 461531 h 549605"/>
                <a:gd name="connsiteX194" fmla="*/ 70650 w 549045"/>
                <a:gd name="connsiteY194" fmla="*/ 459963 h 549605"/>
                <a:gd name="connsiteX195" fmla="*/ 68415 w 549045"/>
                <a:gd name="connsiteY195" fmla="*/ 457494 h 549605"/>
                <a:gd name="connsiteX196" fmla="*/ 66980 w 549045"/>
                <a:gd name="connsiteY196" fmla="*/ 455859 h 549605"/>
                <a:gd name="connsiteX197" fmla="*/ 65946 w 549045"/>
                <a:gd name="connsiteY197" fmla="*/ 454658 h 549605"/>
                <a:gd name="connsiteX198" fmla="*/ 64612 w 549045"/>
                <a:gd name="connsiteY198" fmla="*/ 453090 h 549605"/>
                <a:gd name="connsiteX199" fmla="*/ 63010 w 549045"/>
                <a:gd name="connsiteY199" fmla="*/ 451188 h 549605"/>
                <a:gd name="connsiteX200" fmla="*/ 62276 w 549045"/>
                <a:gd name="connsiteY200" fmla="*/ 450288 h 549605"/>
                <a:gd name="connsiteX201" fmla="*/ 57839 w 549045"/>
                <a:gd name="connsiteY201" fmla="*/ 444783 h 549605"/>
                <a:gd name="connsiteX202" fmla="*/ 56171 w 549045"/>
                <a:gd name="connsiteY202" fmla="*/ 442647 h 549605"/>
                <a:gd name="connsiteX203" fmla="*/ 55404 w 549045"/>
                <a:gd name="connsiteY203" fmla="*/ 441613 h 549605"/>
                <a:gd name="connsiteX204" fmla="*/ 53936 w 549045"/>
                <a:gd name="connsiteY204" fmla="*/ 439678 h 549605"/>
                <a:gd name="connsiteX205" fmla="*/ 52601 w 549045"/>
                <a:gd name="connsiteY205" fmla="*/ 437843 h 549605"/>
                <a:gd name="connsiteX206" fmla="*/ 51667 w 549045"/>
                <a:gd name="connsiteY206" fmla="*/ 436642 h 549605"/>
                <a:gd name="connsiteX207" fmla="*/ 49899 w 549045"/>
                <a:gd name="connsiteY207" fmla="*/ 434173 h 549605"/>
                <a:gd name="connsiteX208" fmla="*/ 47997 w 549045"/>
                <a:gd name="connsiteY208" fmla="*/ 431471 h 549605"/>
                <a:gd name="connsiteX209" fmla="*/ 46495 w 549045"/>
                <a:gd name="connsiteY209" fmla="*/ 429302 h 549605"/>
                <a:gd name="connsiteX210" fmla="*/ 44460 w 549045"/>
                <a:gd name="connsiteY210" fmla="*/ 426199 h 549605"/>
                <a:gd name="connsiteX211" fmla="*/ 42459 w 549045"/>
                <a:gd name="connsiteY211" fmla="*/ 423197 h 549605"/>
                <a:gd name="connsiteX212" fmla="*/ 42058 w 549045"/>
                <a:gd name="connsiteY212" fmla="*/ 422563 h 549605"/>
                <a:gd name="connsiteX213" fmla="*/ 39923 w 549045"/>
                <a:gd name="connsiteY213" fmla="*/ 419227 h 549605"/>
                <a:gd name="connsiteX214" fmla="*/ 39523 w 549045"/>
                <a:gd name="connsiteY214" fmla="*/ 418626 h 549605"/>
                <a:gd name="connsiteX215" fmla="*/ 37988 w 549045"/>
                <a:gd name="connsiteY215" fmla="*/ 416057 h 549605"/>
                <a:gd name="connsiteX216" fmla="*/ 36086 w 549045"/>
                <a:gd name="connsiteY216" fmla="*/ 412721 h 549605"/>
                <a:gd name="connsiteX217" fmla="*/ 34785 w 549045"/>
                <a:gd name="connsiteY217" fmla="*/ 410452 h 549605"/>
                <a:gd name="connsiteX218" fmla="*/ 33050 w 549045"/>
                <a:gd name="connsiteY218" fmla="*/ 407349 h 549605"/>
                <a:gd name="connsiteX219" fmla="*/ 31215 w 549045"/>
                <a:gd name="connsiteY219" fmla="*/ 404013 h 549605"/>
                <a:gd name="connsiteX220" fmla="*/ 29013 w 549045"/>
                <a:gd name="connsiteY220" fmla="*/ 399876 h 549605"/>
                <a:gd name="connsiteX221" fmla="*/ 27646 w 549045"/>
                <a:gd name="connsiteY221" fmla="*/ 397107 h 549605"/>
                <a:gd name="connsiteX222" fmla="*/ 25143 w 549045"/>
                <a:gd name="connsiteY222" fmla="*/ 391936 h 549605"/>
                <a:gd name="connsiteX223" fmla="*/ 22041 w 549045"/>
                <a:gd name="connsiteY223" fmla="*/ 385096 h 549605"/>
                <a:gd name="connsiteX224" fmla="*/ 22041 w 549045"/>
                <a:gd name="connsiteY224" fmla="*/ 384796 h 549605"/>
                <a:gd name="connsiteX225" fmla="*/ 19605 w 549045"/>
                <a:gd name="connsiteY225" fmla="*/ 379058 h 549605"/>
                <a:gd name="connsiteX226" fmla="*/ 18404 w 549045"/>
                <a:gd name="connsiteY226" fmla="*/ 376021 h 549605"/>
                <a:gd name="connsiteX227" fmla="*/ 18404 w 549045"/>
                <a:gd name="connsiteY227" fmla="*/ 376021 h 549605"/>
                <a:gd name="connsiteX228" fmla="*/ 17336 w 549045"/>
                <a:gd name="connsiteY228" fmla="*/ 373252 h 549605"/>
                <a:gd name="connsiteX229" fmla="*/ 16903 w 549045"/>
                <a:gd name="connsiteY229" fmla="*/ 372151 h 549605"/>
                <a:gd name="connsiteX230" fmla="*/ 15768 w 549045"/>
                <a:gd name="connsiteY230" fmla="*/ 369115 h 549605"/>
                <a:gd name="connsiteX231" fmla="*/ 14534 w 549045"/>
                <a:gd name="connsiteY231" fmla="*/ 365779 h 549605"/>
                <a:gd name="connsiteX232" fmla="*/ 13333 w 549045"/>
                <a:gd name="connsiteY232" fmla="*/ 362276 h 549605"/>
                <a:gd name="connsiteX233" fmla="*/ 13333 w 549045"/>
                <a:gd name="connsiteY233" fmla="*/ 362276 h 549605"/>
                <a:gd name="connsiteX234" fmla="*/ 10597 w 549045"/>
                <a:gd name="connsiteY234" fmla="*/ 353568 h 549605"/>
                <a:gd name="connsiteX235" fmla="*/ 10030 w 549045"/>
                <a:gd name="connsiteY235" fmla="*/ 351667 h 549605"/>
                <a:gd name="connsiteX236" fmla="*/ 9296 w 549045"/>
                <a:gd name="connsiteY236" fmla="*/ 349031 h 549605"/>
                <a:gd name="connsiteX237" fmla="*/ 7961 w 549045"/>
                <a:gd name="connsiteY237" fmla="*/ 344026 h 549605"/>
                <a:gd name="connsiteX238" fmla="*/ 7394 w 549045"/>
                <a:gd name="connsiteY238" fmla="*/ 341724 h 549605"/>
                <a:gd name="connsiteX239" fmla="*/ 6260 w 549045"/>
                <a:gd name="connsiteY239" fmla="*/ 337087 h 549605"/>
                <a:gd name="connsiteX240" fmla="*/ 5426 w 549045"/>
                <a:gd name="connsiteY240" fmla="*/ 333350 h 549605"/>
                <a:gd name="connsiteX241" fmla="*/ 4525 w 549045"/>
                <a:gd name="connsiteY241" fmla="*/ 328679 h 549605"/>
                <a:gd name="connsiteX242" fmla="*/ 3991 w 549045"/>
                <a:gd name="connsiteY242" fmla="*/ 325844 h 549605"/>
                <a:gd name="connsiteX243" fmla="*/ 3257 w 549045"/>
                <a:gd name="connsiteY243" fmla="*/ 321773 h 549605"/>
                <a:gd name="connsiteX244" fmla="*/ 2790 w 549045"/>
                <a:gd name="connsiteY244" fmla="*/ 318871 h 549605"/>
                <a:gd name="connsiteX245" fmla="*/ 1589 w 549045"/>
                <a:gd name="connsiteY245" fmla="*/ 310563 h 549605"/>
                <a:gd name="connsiteX246" fmla="*/ 1122 w 549045"/>
                <a:gd name="connsiteY246" fmla="*/ 306893 h 549605"/>
                <a:gd name="connsiteX247" fmla="*/ 288 w 549045"/>
                <a:gd name="connsiteY247" fmla="*/ 298219 h 549605"/>
                <a:gd name="connsiteX248" fmla="*/ 88 w 549045"/>
                <a:gd name="connsiteY248" fmla="*/ 295850 h 549605"/>
                <a:gd name="connsiteX249" fmla="*/ 88 w 549045"/>
                <a:gd name="connsiteY249" fmla="*/ 294382 h 549605"/>
                <a:gd name="connsiteX250" fmla="*/ 88 w 549045"/>
                <a:gd name="connsiteY250" fmla="*/ 291780 h 549605"/>
                <a:gd name="connsiteX251" fmla="*/ 88 w 549045"/>
                <a:gd name="connsiteY251" fmla="*/ 290612 h 549605"/>
                <a:gd name="connsiteX252" fmla="*/ 88 w 549045"/>
                <a:gd name="connsiteY252" fmla="*/ 287610 h 549605"/>
                <a:gd name="connsiteX253" fmla="*/ -79 w 549045"/>
                <a:gd name="connsiteY253" fmla="*/ 283673 h 549605"/>
                <a:gd name="connsiteX254" fmla="*/ -79 w 549045"/>
                <a:gd name="connsiteY254" fmla="*/ 282672 h 549605"/>
                <a:gd name="connsiteX255" fmla="*/ -79 w 549045"/>
                <a:gd name="connsiteY255" fmla="*/ 279002 h 549605"/>
                <a:gd name="connsiteX256" fmla="*/ -79 w 549045"/>
                <a:gd name="connsiteY256" fmla="*/ 272563 h 549605"/>
                <a:gd name="connsiteX257" fmla="*/ -79 w 549045"/>
                <a:gd name="connsiteY257" fmla="*/ 267759 h 549605"/>
                <a:gd name="connsiteX258" fmla="*/ -79 w 549045"/>
                <a:gd name="connsiteY258" fmla="*/ 265523 h 549605"/>
                <a:gd name="connsiteX259" fmla="*/ 88 w 549045"/>
                <a:gd name="connsiteY259" fmla="*/ 261186 h 549605"/>
                <a:gd name="connsiteX260" fmla="*/ 288 w 549045"/>
                <a:gd name="connsiteY260" fmla="*/ 257850 h 549605"/>
                <a:gd name="connsiteX261" fmla="*/ 288 w 549045"/>
                <a:gd name="connsiteY261" fmla="*/ 255815 h 549605"/>
                <a:gd name="connsiteX262" fmla="*/ 521 w 549045"/>
                <a:gd name="connsiteY262" fmla="*/ 252779 h 549605"/>
                <a:gd name="connsiteX263" fmla="*/ 722 w 549045"/>
                <a:gd name="connsiteY263" fmla="*/ 250477 h 549605"/>
                <a:gd name="connsiteX264" fmla="*/ 988 w 549045"/>
                <a:gd name="connsiteY264" fmla="*/ 247441 h 549605"/>
                <a:gd name="connsiteX265" fmla="*/ 1389 w 549045"/>
                <a:gd name="connsiteY265" fmla="*/ 243704 h 549605"/>
                <a:gd name="connsiteX266" fmla="*/ 1756 w 549045"/>
                <a:gd name="connsiteY266" fmla="*/ 240835 h 549605"/>
                <a:gd name="connsiteX267" fmla="*/ 1923 w 549045"/>
                <a:gd name="connsiteY267" fmla="*/ 239433 h 549605"/>
                <a:gd name="connsiteX268" fmla="*/ 2290 w 549045"/>
                <a:gd name="connsiteY268" fmla="*/ 236698 h 549605"/>
                <a:gd name="connsiteX269" fmla="*/ 2523 w 549045"/>
                <a:gd name="connsiteY269" fmla="*/ 235063 h 549605"/>
                <a:gd name="connsiteX270" fmla="*/ 2790 w 549045"/>
                <a:gd name="connsiteY270" fmla="*/ 233428 h 549605"/>
                <a:gd name="connsiteX271" fmla="*/ 3324 w 549045"/>
                <a:gd name="connsiteY271" fmla="*/ 230092 h 549605"/>
                <a:gd name="connsiteX272" fmla="*/ 3324 w 549045"/>
                <a:gd name="connsiteY272" fmla="*/ 229358 h 549605"/>
                <a:gd name="connsiteX273" fmla="*/ 3791 w 549045"/>
                <a:gd name="connsiteY273" fmla="*/ 226689 h 549605"/>
                <a:gd name="connsiteX274" fmla="*/ 4425 w 549045"/>
                <a:gd name="connsiteY274" fmla="*/ 223352 h 549605"/>
                <a:gd name="connsiteX275" fmla="*/ 5993 w 549045"/>
                <a:gd name="connsiteY275" fmla="*/ 215846 h 549605"/>
                <a:gd name="connsiteX276" fmla="*/ 6527 w 549045"/>
                <a:gd name="connsiteY276" fmla="*/ 213344 h 549605"/>
                <a:gd name="connsiteX277" fmla="*/ 7461 w 549045"/>
                <a:gd name="connsiteY277" fmla="*/ 209473 h 549605"/>
                <a:gd name="connsiteX278" fmla="*/ 8228 w 549045"/>
                <a:gd name="connsiteY278" fmla="*/ 206437 h 549605"/>
                <a:gd name="connsiteX279" fmla="*/ 9029 w 549045"/>
                <a:gd name="connsiteY279" fmla="*/ 203401 h 549605"/>
                <a:gd name="connsiteX280" fmla="*/ 9463 w 549045"/>
                <a:gd name="connsiteY280" fmla="*/ 201867 h 549605"/>
                <a:gd name="connsiteX281" fmla="*/ 9463 w 549045"/>
                <a:gd name="connsiteY281" fmla="*/ 201300 h 549605"/>
                <a:gd name="connsiteX282" fmla="*/ 10097 w 549045"/>
                <a:gd name="connsiteY282" fmla="*/ 198964 h 549605"/>
                <a:gd name="connsiteX283" fmla="*/ 11264 w 549045"/>
                <a:gd name="connsiteY283" fmla="*/ 195061 h 549605"/>
                <a:gd name="connsiteX284" fmla="*/ 11698 w 549045"/>
                <a:gd name="connsiteY284" fmla="*/ 193626 h 549605"/>
                <a:gd name="connsiteX285" fmla="*/ 14600 w 549045"/>
                <a:gd name="connsiteY285" fmla="*/ 184852 h 549605"/>
                <a:gd name="connsiteX286" fmla="*/ 15535 w 549045"/>
                <a:gd name="connsiteY286" fmla="*/ 182216 h 549605"/>
                <a:gd name="connsiteX287" fmla="*/ 16002 w 549045"/>
                <a:gd name="connsiteY287" fmla="*/ 180881 h 549605"/>
                <a:gd name="connsiteX288" fmla="*/ 17103 w 549045"/>
                <a:gd name="connsiteY288" fmla="*/ 177912 h 549605"/>
                <a:gd name="connsiteX289" fmla="*/ 17370 w 549045"/>
                <a:gd name="connsiteY289" fmla="*/ 177278 h 549605"/>
                <a:gd name="connsiteX290" fmla="*/ 18838 w 549045"/>
                <a:gd name="connsiteY290" fmla="*/ 173441 h 549605"/>
                <a:gd name="connsiteX291" fmla="*/ 25977 w 549045"/>
                <a:gd name="connsiteY291" fmla="*/ 157160 h 549605"/>
                <a:gd name="connsiteX292" fmla="*/ 27912 w 549045"/>
                <a:gd name="connsiteY292" fmla="*/ 153190 h 549605"/>
                <a:gd name="connsiteX293" fmla="*/ 29914 w 549045"/>
                <a:gd name="connsiteY293" fmla="*/ 149253 h 549605"/>
                <a:gd name="connsiteX294" fmla="*/ 31949 w 549045"/>
                <a:gd name="connsiteY294" fmla="*/ 145350 h 549605"/>
                <a:gd name="connsiteX295" fmla="*/ 34085 w 549045"/>
                <a:gd name="connsiteY295" fmla="*/ 141513 h 549605"/>
                <a:gd name="connsiteX296" fmla="*/ 36253 w 549045"/>
                <a:gd name="connsiteY296" fmla="*/ 137676 h 549605"/>
                <a:gd name="connsiteX297" fmla="*/ 45094 w 549045"/>
                <a:gd name="connsiteY297" fmla="*/ 123430 h 549605"/>
                <a:gd name="connsiteX298" fmla="*/ 45928 w 549045"/>
                <a:gd name="connsiteY298" fmla="*/ 122196 h 549605"/>
                <a:gd name="connsiteX299" fmla="*/ 48030 w 549045"/>
                <a:gd name="connsiteY299" fmla="*/ 119093 h 549605"/>
                <a:gd name="connsiteX300" fmla="*/ 49598 w 549045"/>
                <a:gd name="connsiteY300" fmla="*/ 116858 h 549605"/>
                <a:gd name="connsiteX301" fmla="*/ 49598 w 549045"/>
                <a:gd name="connsiteY301" fmla="*/ 116858 h 549605"/>
                <a:gd name="connsiteX302" fmla="*/ 50766 w 549045"/>
                <a:gd name="connsiteY302" fmla="*/ 115223 h 549605"/>
                <a:gd name="connsiteX303" fmla="*/ 52501 w 549045"/>
                <a:gd name="connsiteY303" fmla="*/ 112821 h 549605"/>
                <a:gd name="connsiteX304" fmla="*/ 53201 w 549045"/>
                <a:gd name="connsiteY304" fmla="*/ 111853 h 549605"/>
                <a:gd name="connsiteX305" fmla="*/ 61142 w 549045"/>
                <a:gd name="connsiteY305" fmla="*/ 101844 h 549605"/>
                <a:gd name="connsiteX306" fmla="*/ 62743 w 549045"/>
                <a:gd name="connsiteY306" fmla="*/ 99876 h 549605"/>
                <a:gd name="connsiteX307" fmla="*/ 63344 w 549045"/>
                <a:gd name="connsiteY307" fmla="*/ 99175 h 549605"/>
                <a:gd name="connsiteX308" fmla="*/ 64178 w 549045"/>
                <a:gd name="connsiteY308" fmla="*/ 98175 h 549605"/>
                <a:gd name="connsiteX309" fmla="*/ 71885 w 549045"/>
                <a:gd name="connsiteY309" fmla="*/ 89467 h 549605"/>
                <a:gd name="connsiteX310" fmla="*/ 72719 w 549045"/>
                <a:gd name="connsiteY310" fmla="*/ 88533 h 549605"/>
                <a:gd name="connsiteX311" fmla="*/ 77723 w 549045"/>
                <a:gd name="connsiteY311" fmla="*/ 83295 h 549605"/>
                <a:gd name="connsiteX312" fmla="*/ 79058 w 549045"/>
                <a:gd name="connsiteY312" fmla="*/ 81927 h 549605"/>
                <a:gd name="connsiteX313" fmla="*/ 80626 w 549045"/>
                <a:gd name="connsiteY313" fmla="*/ 80392 h 549605"/>
                <a:gd name="connsiteX314" fmla="*/ 81627 w 549045"/>
                <a:gd name="connsiteY314" fmla="*/ 79391 h 549605"/>
                <a:gd name="connsiteX315" fmla="*/ 84096 w 549045"/>
                <a:gd name="connsiteY315" fmla="*/ 76956 h 549605"/>
                <a:gd name="connsiteX316" fmla="*/ 84329 w 549045"/>
                <a:gd name="connsiteY316" fmla="*/ 76755 h 549605"/>
                <a:gd name="connsiteX317" fmla="*/ 86765 w 549045"/>
                <a:gd name="connsiteY317" fmla="*/ 74453 h 549605"/>
                <a:gd name="connsiteX318" fmla="*/ 86765 w 549045"/>
                <a:gd name="connsiteY318" fmla="*/ 74453 h 549605"/>
                <a:gd name="connsiteX319" fmla="*/ 88032 w 549045"/>
                <a:gd name="connsiteY319" fmla="*/ 73286 h 549605"/>
                <a:gd name="connsiteX320" fmla="*/ 89334 w 549045"/>
                <a:gd name="connsiteY320" fmla="*/ 72118 h 549605"/>
                <a:gd name="connsiteX321" fmla="*/ 91769 w 549045"/>
                <a:gd name="connsiteY321" fmla="*/ 69883 h 549605"/>
                <a:gd name="connsiteX322" fmla="*/ 93037 w 549045"/>
                <a:gd name="connsiteY322" fmla="*/ 68815 h 549605"/>
                <a:gd name="connsiteX323" fmla="*/ 94271 w 549045"/>
                <a:gd name="connsiteY323" fmla="*/ 67714 h 549605"/>
                <a:gd name="connsiteX324" fmla="*/ 96773 w 549045"/>
                <a:gd name="connsiteY324" fmla="*/ 65579 h 549605"/>
                <a:gd name="connsiteX325" fmla="*/ 98442 w 549045"/>
                <a:gd name="connsiteY325" fmla="*/ 64178 h 549605"/>
                <a:gd name="connsiteX326" fmla="*/ 99509 w 549045"/>
                <a:gd name="connsiteY326" fmla="*/ 63243 h 549605"/>
                <a:gd name="connsiteX327" fmla="*/ 99509 w 549045"/>
                <a:gd name="connsiteY327" fmla="*/ 63243 h 549605"/>
                <a:gd name="connsiteX328" fmla="*/ 100444 w 549045"/>
                <a:gd name="connsiteY328" fmla="*/ 62476 h 549605"/>
                <a:gd name="connsiteX329" fmla="*/ 102278 w 549045"/>
                <a:gd name="connsiteY329" fmla="*/ 60975 h 549605"/>
                <a:gd name="connsiteX330" fmla="*/ 103680 w 549045"/>
                <a:gd name="connsiteY330" fmla="*/ 58272 h 549605"/>
                <a:gd name="connsiteX331" fmla="*/ 109251 w 549045"/>
                <a:gd name="connsiteY331" fmla="*/ 54002 h 549605"/>
                <a:gd name="connsiteX332" fmla="*/ 111587 w 549045"/>
                <a:gd name="connsiteY332" fmla="*/ 52267 h 549605"/>
                <a:gd name="connsiteX333" fmla="*/ 114289 w 549045"/>
                <a:gd name="connsiteY333" fmla="*/ 50332 h 549605"/>
                <a:gd name="connsiteX334" fmla="*/ 119227 w 549045"/>
                <a:gd name="connsiteY334" fmla="*/ 46996 h 549605"/>
                <a:gd name="connsiteX335" fmla="*/ 119861 w 549045"/>
                <a:gd name="connsiteY335" fmla="*/ 46562 h 549605"/>
                <a:gd name="connsiteX336" fmla="*/ 119861 w 549045"/>
                <a:gd name="connsiteY336" fmla="*/ 46562 h 549605"/>
                <a:gd name="connsiteX337" fmla="*/ 121262 w 549045"/>
                <a:gd name="connsiteY337" fmla="*/ 45628 h 549605"/>
                <a:gd name="connsiteX338" fmla="*/ 123831 w 549045"/>
                <a:gd name="connsiteY338" fmla="*/ 43960 h 549605"/>
                <a:gd name="connsiteX339" fmla="*/ 125499 w 549045"/>
                <a:gd name="connsiteY339" fmla="*/ 42859 h 549605"/>
                <a:gd name="connsiteX340" fmla="*/ 131604 w 549045"/>
                <a:gd name="connsiteY340" fmla="*/ 39089 h 549605"/>
                <a:gd name="connsiteX341" fmla="*/ 135908 w 549045"/>
                <a:gd name="connsiteY341" fmla="*/ 36520 h 549605"/>
                <a:gd name="connsiteX342" fmla="*/ 139878 w 549045"/>
                <a:gd name="connsiteY342" fmla="*/ 34284 h 549605"/>
                <a:gd name="connsiteX343" fmla="*/ 142748 w 549045"/>
                <a:gd name="connsiteY343" fmla="*/ 32683 h 549605"/>
                <a:gd name="connsiteX344" fmla="*/ 145484 w 549045"/>
                <a:gd name="connsiteY344" fmla="*/ 31248 h 549605"/>
                <a:gd name="connsiteX345" fmla="*/ 147585 w 549045"/>
                <a:gd name="connsiteY345" fmla="*/ 30147 h 549605"/>
                <a:gd name="connsiteX346" fmla="*/ 150922 w 549045"/>
                <a:gd name="connsiteY346" fmla="*/ 28479 h 549605"/>
                <a:gd name="connsiteX347" fmla="*/ 152390 w 549045"/>
                <a:gd name="connsiteY347" fmla="*/ 27745 h 549605"/>
                <a:gd name="connsiteX348" fmla="*/ 178179 w 549045"/>
                <a:gd name="connsiteY348" fmla="*/ 16669 h 549605"/>
                <a:gd name="connsiteX349" fmla="*/ 180515 w 549045"/>
                <a:gd name="connsiteY349" fmla="*/ 15835 h 549605"/>
                <a:gd name="connsiteX350" fmla="*/ 182083 w 549045"/>
                <a:gd name="connsiteY350" fmla="*/ 15267 h 549605"/>
                <a:gd name="connsiteX351" fmla="*/ 184785 w 549045"/>
                <a:gd name="connsiteY351" fmla="*/ 14367 h 549605"/>
                <a:gd name="connsiteX352" fmla="*/ 188121 w 549045"/>
                <a:gd name="connsiteY352" fmla="*/ 13232 h 549605"/>
                <a:gd name="connsiteX353" fmla="*/ 192092 w 549045"/>
                <a:gd name="connsiteY353" fmla="*/ 11965 h 549605"/>
                <a:gd name="connsiteX354" fmla="*/ 196095 w 549045"/>
                <a:gd name="connsiteY354" fmla="*/ 10763 h 549605"/>
                <a:gd name="connsiteX355" fmla="*/ 200699 w 549045"/>
                <a:gd name="connsiteY355" fmla="*/ 9462 h 549605"/>
                <a:gd name="connsiteX356" fmla="*/ 203368 w 549045"/>
                <a:gd name="connsiteY356" fmla="*/ 8762 h 549605"/>
                <a:gd name="connsiteX357" fmla="*/ 209307 w 549045"/>
                <a:gd name="connsiteY357" fmla="*/ 7260 h 549605"/>
                <a:gd name="connsiteX358" fmla="*/ 210241 w 549045"/>
                <a:gd name="connsiteY358" fmla="*/ 7027 h 549605"/>
                <a:gd name="connsiteX359" fmla="*/ 216413 w 549045"/>
                <a:gd name="connsiteY359" fmla="*/ 5659 h 549605"/>
                <a:gd name="connsiteX360" fmla="*/ 218482 w 549045"/>
                <a:gd name="connsiteY360" fmla="*/ 5225 h 549605"/>
                <a:gd name="connsiteX361" fmla="*/ 220583 w 549045"/>
                <a:gd name="connsiteY361" fmla="*/ 4825 h 549605"/>
                <a:gd name="connsiteX362" fmla="*/ 222318 w 549045"/>
                <a:gd name="connsiteY362" fmla="*/ 4491 h 549605"/>
                <a:gd name="connsiteX363" fmla="*/ 224721 w 549045"/>
                <a:gd name="connsiteY363" fmla="*/ 4024 h 549605"/>
                <a:gd name="connsiteX364" fmla="*/ 225488 w 549045"/>
                <a:gd name="connsiteY364" fmla="*/ 4024 h 549605"/>
                <a:gd name="connsiteX365" fmla="*/ 230025 w 549045"/>
                <a:gd name="connsiteY365" fmla="*/ 3290 h 549605"/>
                <a:gd name="connsiteX366" fmla="*/ 316002 w 549045"/>
                <a:gd name="connsiteY366" fmla="*/ 3290 h 549605"/>
                <a:gd name="connsiteX367" fmla="*/ 320939 w 549045"/>
                <a:gd name="connsiteY367" fmla="*/ 4091 h 549605"/>
                <a:gd name="connsiteX368" fmla="*/ 322407 w 549045"/>
                <a:gd name="connsiteY368" fmla="*/ 4358 h 549605"/>
                <a:gd name="connsiteX369" fmla="*/ 325377 w 549045"/>
                <a:gd name="connsiteY369" fmla="*/ 4892 h 549605"/>
                <a:gd name="connsiteX370" fmla="*/ 325377 w 549045"/>
                <a:gd name="connsiteY370" fmla="*/ 4892 h 549605"/>
                <a:gd name="connsiteX371" fmla="*/ 328446 w 549045"/>
                <a:gd name="connsiteY371" fmla="*/ 5492 h 549605"/>
                <a:gd name="connsiteX372" fmla="*/ 331782 w 549045"/>
                <a:gd name="connsiteY372" fmla="*/ 6193 h 549605"/>
                <a:gd name="connsiteX373" fmla="*/ 336186 w 549045"/>
                <a:gd name="connsiteY373" fmla="*/ 7160 h 549605"/>
                <a:gd name="connsiteX374" fmla="*/ 339523 w 549045"/>
                <a:gd name="connsiteY374" fmla="*/ 7994 h 549605"/>
                <a:gd name="connsiteX375" fmla="*/ 339923 w 549045"/>
                <a:gd name="connsiteY375" fmla="*/ 7994 h 549605"/>
                <a:gd name="connsiteX376" fmla="*/ 343526 w 549045"/>
                <a:gd name="connsiteY376" fmla="*/ 8929 h 549605"/>
                <a:gd name="connsiteX377" fmla="*/ 344927 w 549045"/>
                <a:gd name="connsiteY377" fmla="*/ 9296 h 549605"/>
                <a:gd name="connsiteX378" fmla="*/ 347963 w 549045"/>
                <a:gd name="connsiteY378" fmla="*/ 10130 h 549605"/>
                <a:gd name="connsiteX379" fmla="*/ 350799 w 549045"/>
                <a:gd name="connsiteY379" fmla="*/ 10930 h 549605"/>
                <a:gd name="connsiteX380" fmla="*/ 352734 w 549045"/>
                <a:gd name="connsiteY380" fmla="*/ 11497 h 549605"/>
                <a:gd name="connsiteX381" fmla="*/ 354502 w 549045"/>
                <a:gd name="connsiteY381" fmla="*/ 12065 h 549605"/>
                <a:gd name="connsiteX382" fmla="*/ 357038 w 549045"/>
                <a:gd name="connsiteY382" fmla="*/ 12832 h 549605"/>
                <a:gd name="connsiteX383" fmla="*/ 367547 w 549045"/>
                <a:gd name="connsiteY383" fmla="*/ 16435 h 549605"/>
                <a:gd name="connsiteX384" fmla="*/ 370316 w 549045"/>
                <a:gd name="connsiteY384" fmla="*/ 17436 h 549605"/>
                <a:gd name="connsiteX385" fmla="*/ 372752 w 549045"/>
                <a:gd name="connsiteY385" fmla="*/ 18370 h 549605"/>
                <a:gd name="connsiteX386" fmla="*/ 374887 w 549045"/>
                <a:gd name="connsiteY386" fmla="*/ 19204 h 549605"/>
                <a:gd name="connsiteX387" fmla="*/ 378624 w 549045"/>
                <a:gd name="connsiteY387" fmla="*/ 20706 h 549605"/>
                <a:gd name="connsiteX388" fmla="*/ 382294 w 549045"/>
                <a:gd name="connsiteY388" fmla="*/ 22274 h 549605"/>
                <a:gd name="connsiteX389" fmla="*/ 388633 w 549045"/>
                <a:gd name="connsiteY389" fmla="*/ 25110 h 549605"/>
                <a:gd name="connsiteX390" fmla="*/ 391969 w 549045"/>
                <a:gd name="connsiteY390" fmla="*/ 26711 h 549605"/>
                <a:gd name="connsiteX391" fmla="*/ 395572 w 549045"/>
                <a:gd name="connsiteY391" fmla="*/ 28479 h 549605"/>
                <a:gd name="connsiteX392" fmla="*/ 399142 w 549045"/>
                <a:gd name="connsiteY392" fmla="*/ 30314 h 549605"/>
                <a:gd name="connsiteX393" fmla="*/ 402278 w 549045"/>
                <a:gd name="connsiteY393" fmla="*/ 31982 h 549605"/>
                <a:gd name="connsiteX394" fmla="*/ 406182 w 549045"/>
                <a:gd name="connsiteY394" fmla="*/ 34084 h 549605"/>
                <a:gd name="connsiteX395" fmla="*/ 408384 w 549045"/>
                <a:gd name="connsiteY395" fmla="*/ 35319 h 549605"/>
                <a:gd name="connsiteX396" fmla="*/ 410586 w 549045"/>
                <a:gd name="connsiteY396" fmla="*/ 36553 h 549605"/>
                <a:gd name="connsiteX397" fmla="*/ 411053 w 549045"/>
                <a:gd name="connsiteY397" fmla="*/ 36853 h 549605"/>
                <a:gd name="connsiteX398" fmla="*/ 413155 w 549045"/>
                <a:gd name="connsiteY398" fmla="*/ 38054 h 549605"/>
                <a:gd name="connsiteX399" fmla="*/ 414522 w 549045"/>
                <a:gd name="connsiteY399" fmla="*/ 38855 h 549605"/>
                <a:gd name="connsiteX400" fmla="*/ 480748 w 549045"/>
                <a:gd name="connsiteY400" fmla="*/ 93771 h 549605"/>
                <a:gd name="connsiteX401" fmla="*/ 484084 w 549045"/>
                <a:gd name="connsiteY401" fmla="*/ 97574 h 549605"/>
                <a:gd name="connsiteX402" fmla="*/ 486987 w 549045"/>
                <a:gd name="connsiteY402" fmla="*/ 101110 h 549605"/>
                <a:gd name="connsiteX403" fmla="*/ 530359 w 549045"/>
                <a:gd name="connsiteY403" fmla="*/ 175610 h 549605"/>
                <a:gd name="connsiteX404" fmla="*/ 530926 w 549045"/>
                <a:gd name="connsiteY404" fmla="*/ 177045 h 549605"/>
                <a:gd name="connsiteX405" fmla="*/ 531827 w 549045"/>
                <a:gd name="connsiteY405" fmla="*/ 179580 h 549605"/>
                <a:gd name="connsiteX406" fmla="*/ 532127 w 549045"/>
                <a:gd name="connsiteY406" fmla="*/ 180314 h 549605"/>
                <a:gd name="connsiteX407" fmla="*/ 533662 w 549045"/>
                <a:gd name="connsiteY407" fmla="*/ 184618 h 549605"/>
                <a:gd name="connsiteX408" fmla="*/ 535330 w 549045"/>
                <a:gd name="connsiteY408" fmla="*/ 189656 h 549605"/>
                <a:gd name="connsiteX409" fmla="*/ 536531 w 549045"/>
                <a:gd name="connsiteY409" fmla="*/ 193493 h 549605"/>
                <a:gd name="connsiteX410" fmla="*/ 536531 w 549045"/>
                <a:gd name="connsiteY410" fmla="*/ 193860 h 549605"/>
                <a:gd name="connsiteX411" fmla="*/ 537432 w 549045"/>
                <a:gd name="connsiteY411" fmla="*/ 196829 h 549605"/>
                <a:gd name="connsiteX412" fmla="*/ 537432 w 549045"/>
                <a:gd name="connsiteY412" fmla="*/ 197263 h 549605"/>
                <a:gd name="connsiteX413" fmla="*/ 537799 w 549045"/>
                <a:gd name="connsiteY413" fmla="*/ 198530 h 549605"/>
                <a:gd name="connsiteX414" fmla="*/ 538733 w 549045"/>
                <a:gd name="connsiteY414" fmla="*/ 201700 h 549605"/>
                <a:gd name="connsiteX415" fmla="*/ 538900 w 549045"/>
                <a:gd name="connsiteY415" fmla="*/ 202401 h 549605"/>
                <a:gd name="connsiteX416" fmla="*/ 539834 w 549045"/>
                <a:gd name="connsiteY416" fmla="*/ 206070 h 549605"/>
                <a:gd name="connsiteX417" fmla="*/ 540501 w 549045"/>
                <a:gd name="connsiteY417" fmla="*/ 208739 h 549605"/>
                <a:gd name="connsiteX418" fmla="*/ 540735 w 549045"/>
                <a:gd name="connsiteY418" fmla="*/ 209640 h 549605"/>
                <a:gd name="connsiteX419" fmla="*/ 541035 w 549045"/>
                <a:gd name="connsiteY419" fmla="*/ 211008 h 549605"/>
                <a:gd name="connsiteX420" fmla="*/ 541969 w 549045"/>
                <a:gd name="connsiteY420" fmla="*/ 214978 h 549605"/>
                <a:gd name="connsiteX421" fmla="*/ 542636 w 549045"/>
                <a:gd name="connsiteY421" fmla="*/ 218081 h 549605"/>
                <a:gd name="connsiteX422" fmla="*/ 544171 w 549045"/>
                <a:gd name="connsiteY422" fmla="*/ 226021 h 549605"/>
                <a:gd name="connsiteX423" fmla="*/ 544471 w 549045"/>
                <a:gd name="connsiteY423" fmla="*/ 227723 h 549605"/>
                <a:gd name="connsiteX424" fmla="*/ 544905 w 549045"/>
                <a:gd name="connsiteY424" fmla="*/ 230259 h 549605"/>
                <a:gd name="connsiteX425" fmla="*/ 545339 w 549045"/>
                <a:gd name="connsiteY425" fmla="*/ 232894 h 549605"/>
                <a:gd name="connsiteX426" fmla="*/ 545706 w 549045"/>
                <a:gd name="connsiteY426" fmla="*/ 235330 h 549605"/>
                <a:gd name="connsiteX427" fmla="*/ 546240 w 549045"/>
                <a:gd name="connsiteY427" fmla="*/ 239400 h 549605"/>
                <a:gd name="connsiteX428" fmla="*/ 546873 w 549045"/>
                <a:gd name="connsiteY428" fmla="*/ 244838 h 549605"/>
                <a:gd name="connsiteX429" fmla="*/ 546873 w 549045"/>
                <a:gd name="connsiteY429" fmla="*/ 245572 h 549605"/>
                <a:gd name="connsiteX430" fmla="*/ 547107 w 549045"/>
                <a:gd name="connsiteY430" fmla="*/ 248141 h 549605"/>
                <a:gd name="connsiteX431" fmla="*/ 547441 w 549045"/>
                <a:gd name="connsiteY431" fmla="*/ 251711 h 549605"/>
                <a:gd name="connsiteX432" fmla="*/ 547641 w 549045"/>
                <a:gd name="connsiteY432" fmla="*/ 254313 h 549605"/>
                <a:gd name="connsiteX433" fmla="*/ 547841 w 549045"/>
                <a:gd name="connsiteY433" fmla="*/ 257416 h 549605"/>
                <a:gd name="connsiteX434" fmla="*/ 548008 w 549045"/>
                <a:gd name="connsiteY434" fmla="*/ 260085 h 549605"/>
                <a:gd name="connsiteX435" fmla="*/ 548008 w 549045"/>
                <a:gd name="connsiteY435" fmla="*/ 262654 h 549605"/>
                <a:gd name="connsiteX436" fmla="*/ 548008 w 549045"/>
                <a:gd name="connsiteY436" fmla="*/ 264856 h 549605"/>
                <a:gd name="connsiteX437" fmla="*/ 548008 w 549045"/>
                <a:gd name="connsiteY437" fmla="*/ 266824 h 549605"/>
                <a:gd name="connsiteX438" fmla="*/ 548008 w 549045"/>
                <a:gd name="connsiteY438" fmla="*/ 269560 h 549605"/>
                <a:gd name="connsiteX439" fmla="*/ 548008 w 549045"/>
                <a:gd name="connsiteY439" fmla="*/ 272096 h 549605"/>
                <a:gd name="connsiteX440" fmla="*/ 548942 w 549045"/>
                <a:gd name="connsiteY440" fmla="*/ 274298 h 549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</a:cxnLst>
              <a:rect l="l" t="t" r="r" b="b"/>
              <a:pathLst>
                <a:path w="549045" h="549605">
                  <a:moveTo>
                    <a:pt x="548942" y="274298"/>
                  </a:moveTo>
                  <a:lnTo>
                    <a:pt x="548942" y="278868"/>
                  </a:lnTo>
                  <a:cubicBezTo>
                    <a:pt x="548942" y="279769"/>
                    <a:pt x="548942" y="280637"/>
                    <a:pt x="548942" y="281504"/>
                  </a:cubicBezTo>
                  <a:cubicBezTo>
                    <a:pt x="548942" y="282372"/>
                    <a:pt x="548942" y="283206"/>
                    <a:pt x="548942" y="284073"/>
                  </a:cubicBezTo>
                  <a:cubicBezTo>
                    <a:pt x="548975" y="284584"/>
                    <a:pt x="548975" y="285097"/>
                    <a:pt x="548942" y="285608"/>
                  </a:cubicBezTo>
                  <a:cubicBezTo>
                    <a:pt x="548942" y="286142"/>
                    <a:pt x="548942" y="286675"/>
                    <a:pt x="548942" y="287209"/>
                  </a:cubicBezTo>
                  <a:lnTo>
                    <a:pt x="548642" y="292714"/>
                  </a:lnTo>
                  <a:lnTo>
                    <a:pt x="548441" y="295450"/>
                  </a:lnTo>
                  <a:cubicBezTo>
                    <a:pt x="548441" y="296384"/>
                    <a:pt x="548441" y="297285"/>
                    <a:pt x="548208" y="298219"/>
                  </a:cubicBezTo>
                  <a:lnTo>
                    <a:pt x="547808" y="302656"/>
                  </a:lnTo>
                  <a:lnTo>
                    <a:pt x="547407" y="306393"/>
                  </a:lnTo>
                  <a:lnTo>
                    <a:pt x="547007" y="309562"/>
                  </a:lnTo>
                  <a:cubicBezTo>
                    <a:pt x="547007" y="310964"/>
                    <a:pt x="546640" y="312398"/>
                    <a:pt x="546440" y="313800"/>
                  </a:cubicBezTo>
                  <a:lnTo>
                    <a:pt x="546139" y="315735"/>
                  </a:lnTo>
                  <a:cubicBezTo>
                    <a:pt x="545472" y="320272"/>
                    <a:pt x="544671" y="324776"/>
                    <a:pt x="543771" y="329080"/>
                  </a:cubicBezTo>
                  <a:cubicBezTo>
                    <a:pt x="543570" y="330147"/>
                    <a:pt x="543370" y="331182"/>
                    <a:pt x="543137" y="332216"/>
                  </a:cubicBezTo>
                  <a:cubicBezTo>
                    <a:pt x="542903" y="333250"/>
                    <a:pt x="542636" y="334451"/>
                    <a:pt x="542403" y="335552"/>
                  </a:cubicBezTo>
                  <a:cubicBezTo>
                    <a:pt x="542169" y="336653"/>
                    <a:pt x="542002" y="337287"/>
                    <a:pt x="541802" y="338155"/>
                  </a:cubicBezTo>
                  <a:lnTo>
                    <a:pt x="541002" y="341491"/>
                  </a:lnTo>
                  <a:cubicBezTo>
                    <a:pt x="540735" y="342592"/>
                    <a:pt x="540434" y="343659"/>
                    <a:pt x="540167" y="344827"/>
                  </a:cubicBezTo>
                  <a:lnTo>
                    <a:pt x="539567" y="347096"/>
                  </a:lnTo>
                  <a:lnTo>
                    <a:pt x="539133" y="348697"/>
                  </a:lnTo>
                  <a:cubicBezTo>
                    <a:pt x="537699" y="353835"/>
                    <a:pt x="536097" y="358906"/>
                    <a:pt x="534396" y="363911"/>
                  </a:cubicBezTo>
                  <a:cubicBezTo>
                    <a:pt x="533862" y="365512"/>
                    <a:pt x="533295" y="367080"/>
                    <a:pt x="532727" y="368682"/>
                  </a:cubicBezTo>
                  <a:lnTo>
                    <a:pt x="532227" y="369983"/>
                  </a:lnTo>
                  <a:lnTo>
                    <a:pt x="531526" y="371818"/>
                  </a:lnTo>
                  <a:cubicBezTo>
                    <a:pt x="531526" y="372185"/>
                    <a:pt x="531259" y="372552"/>
                    <a:pt x="531093" y="372919"/>
                  </a:cubicBezTo>
                  <a:cubicBezTo>
                    <a:pt x="530692" y="373986"/>
                    <a:pt x="530292" y="375054"/>
                    <a:pt x="529858" y="376255"/>
                  </a:cubicBezTo>
                  <a:cubicBezTo>
                    <a:pt x="529034" y="378347"/>
                    <a:pt x="528167" y="380449"/>
                    <a:pt x="527256" y="382561"/>
                  </a:cubicBezTo>
                  <a:cubicBezTo>
                    <a:pt x="526555" y="384262"/>
                    <a:pt x="525821" y="385897"/>
                    <a:pt x="525054" y="387598"/>
                  </a:cubicBezTo>
                  <a:lnTo>
                    <a:pt x="524253" y="389333"/>
                  </a:lnTo>
                  <a:cubicBezTo>
                    <a:pt x="523352" y="391335"/>
                    <a:pt x="522418" y="393304"/>
                    <a:pt x="521451" y="395272"/>
                  </a:cubicBezTo>
                  <a:cubicBezTo>
                    <a:pt x="521017" y="396206"/>
                    <a:pt x="520517" y="397073"/>
                    <a:pt x="520116" y="397974"/>
                  </a:cubicBezTo>
                  <a:lnTo>
                    <a:pt x="518148" y="401811"/>
                  </a:lnTo>
                  <a:cubicBezTo>
                    <a:pt x="517581" y="402912"/>
                    <a:pt x="516980" y="404013"/>
                    <a:pt x="516380" y="405147"/>
                  </a:cubicBezTo>
                  <a:cubicBezTo>
                    <a:pt x="516243" y="405448"/>
                    <a:pt x="516089" y="405738"/>
                    <a:pt x="515913" y="406015"/>
                  </a:cubicBezTo>
                  <a:cubicBezTo>
                    <a:pt x="515479" y="406816"/>
                    <a:pt x="515012" y="407616"/>
                    <a:pt x="514611" y="408417"/>
                  </a:cubicBezTo>
                  <a:lnTo>
                    <a:pt x="512776" y="411753"/>
                  </a:lnTo>
                  <a:cubicBezTo>
                    <a:pt x="512309" y="412587"/>
                    <a:pt x="511876" y="413388"/>
                    <a:pt x="511342" y="414222"/>
                  </a:cubicBezTo>
                  <a:cubicBezTo>
                    <a:pt x="510808" y="415056"/>
                    <a:pt x="510408" y="415757"/>
                    <a:pt x="509974" y="416491"/>
                  </a:cubicBezTo>
                  <a:cubicBezTo>
                    <a:pt x="509073" y="417959"/>
                    <a:pt x="508239" y="419393"/>
                    <a:pt x="507338" y="420795"/>
                  </a:cubicBezTo>
                  <a:lnTo>
                    <a:pt x="506437" y="422296"/>
                  </a:lnTo>
                  <a:cubicBezTo>
                    <a:pt x="505370" y="423964"/>
                    <a:pt x="504302" y="425632"/>
                    <a:pt x="503101" y="427267"/>
                  </a:cubicBezTo>
                  <a:lnTo>
                    <a:pt x="502401" y="428301"/>
                  </a:lnTo>
                  <a:lnTo>
                    <a:pt x="500299" y="431371"/>
                  </a:lnTo>
                  <a:cubicBezTo>
                    <a:pt x="499598" y="432372"/>
                    <a:pt x="499031" y="433206"/>
                    <a:pt x="498397" y="434073"/>
                  </a:cubicBezTo>
                  <a:cubicBezTo>
                    <a:pt x="497763" y="434941"/>
                    <a:pt x="497129" y="435908"/>
                    <a:pt x="496462" y="436776"/>
                  </a:cubicBezTo>
                  <a:lnTo>
                    <a:pt x="494494" y="439411"/>
                  </a:lnTo>
                  <a:cubicBezTo>
                    <a:pt x="493860" y="440312"/>
                    <a:pt x="493159" y="441179"/>
                    <a:pt x="492492" y="442080"/>
                  </a:cubicBezTo>
                  <a:lnTo>
                    <a:pt x="490490" y="444683"/>
                  </a:lnTo>
                  <a:cubicBezTo>
                    <a:pt x="489789" y="445517"/>
                    <a:pt x="489322" y="446117"/>
                    <a:pt x="488755" y="446851"/>
                  </a:cubicBezTo>
                  <a:cubicBezTo>
                    <a:pt x="488188" y="447585"/>
                    <a:pt x="487287" y="448686"/>
                    <a:pt x="486520" y="449587"/>
                  </a:cubicBezTo>
                  <a:lnTo>
                    <a:pt x="485285" y="451088"/>
                  </a:lnTo>
                  <a:cubicBezTo>
                    <a:pt x="484585" y="451989"/>
                    <a:pt x="483851" y="452790"/>
                    <a:pt x="483117" y="453657"/>
                  </a:cubicBezTo>
                  <a:lnTo>
                    <a:pt x="482082" y="454858"/>
                  </a:lnTo>
                  <a:lnTo>
                    <a:pt x="480948" y="456159"/>
                  </a:lnTo>
                  <a:lnTo>
                    <a:pt x="479881" y="457360"/>
                  </a:lnTo>
                  <a:lnTo>
                    <a:pt x="477678" y="459829"/>
                  </a:lnTo>
                  <a:lnTo>
                    <a:pt x="475543" y="462131"/>
                  </a:lnTo>
                  <a:lnTo>
                    <a:pt x="473074" y="464767"/>
                  </a:lnTo>
                  <a:lnTo>
                    <a:pt x="470906" y="467036"/>
                  </a:lnTo>
                  <a:lnTo>
                    <a:pt x="469104" y="468871"/>
                  </a:lnTo>
                  <a:lnTo>
                    <a:pt x="468137" y="469838"/>
                  </a:lnTo>
                  <a:lnTo>
                    <a:pt x="467970" y="470005"/>
                  </a:lnTo>
                  <a:lnTo>
                    <a:pt x="466235" y="471740"/>
                  </a:lnTo>
                  <a:lnTo>
                    <a:pt x="463833" y="474042"/>
                  </a:lnTo>
                  <a:lnTo>
                    <a:pt x="461898" y="475877"/>
                  </a:lnTo>
                  <a:lnTo>
                    <a:pt x="461097" y="476611"/>
                  </a:lnTo>
                  <a:lnTo>
                    <a:pt x="460930" y="476611"/>
                  </a:lnTo>
                  <a:lnTo>
                    <a:pt x="457594" y="479647"/>
                  </a:lnTo>
                  <a:cubicBezTo>
                    <a:pt x="456493" y="480648"/>
                    <a:pt x="455259" y="481749"/>
                    <a:pt x="454058" y="482750"/>
                  </a:cubicBezTo>
                  <a:lnTo>
                    <a:pt x="451555" y="484918"/>
                  </a:lnTo>
                  <a:lnTo>
                    <a:pt x="449020" y="487020"/>
                  </a:lnTo>
                  <a:cubicBezTo>
                    <a:pt x="447752" y="488121"/>
                    <a:pt x="446451" y="489155"/>
                    <a:pt x="445150" y="490190"/>
                  </a:cubicBezTo>
                  <a:lnTo>
                    <a:pt x="443315" y="491624"/>
                  </a:lnTo>
                  <a:lnTo>
                    <a:pt x="443315" y="491624"/>
                  </a:lnTo>
                  <a:lnTo>
                    <a:pt x="441713" y="492859"/>
                  </a:lnTo>
                  <a:lnTo>
                    <a:pt x="441313" y="493159"/>
                  </a:lnTo>
                  <a:cubicBezTo>
                    <a:pt x="439578" y="494493"/>
                    <a:pt x="437977" y="495795"/>
                    <a:pt x="436042" y="497096"/>
                  </a:cubicBezTo>
                  <a:cubicBezTo>
                    <a:pt x="435241" y="497730"/>
                    <a:pt x="434407" y="498297"/>
                    <a:pt x="433539" y="498931"/>
                  </a:cubicBezTo>
                  <a:cubicBezTo>
                    <a:pt x="431905" y="500098"/>
                    <a:pt x="430203" y="501266"/>
                    <a:pt x="428602" y="502267"/>
                  </a:cubicBezTo>
                  <a:lnTo>
                    <a:pt x="426099" y="503969"/>
                  </a:lnTo>
                  <a:cubicBezTo>
                    <a:pt x="424898" y="504769"/>
                    <a:pt x="423731" y="505537"/>
                    <a:pt x="422530" y="506271"/>
                  </a:cubicBezTo>
                  <a:lnTo>
                    <a:pt x="419460" y="508139"/>
                  </a:lnTo>
                  <a:cubicBezTo>
                    <a:pt x="418559" y="508739"/>
                    <a:pt x="417625" y="509307"/>
                    <a:pt x="416658" y="509874"/>
                  </a:cubicBezTo>
                  <a:cubicBezTo>
                    <a:pt x="415690" y="510441"/>
                    <a:pt x="414756" y="511041"/>
                    <a:pt x="413789" y="511575"/>
                  </a:cubicBezTo>
                  <a:cubicBezTo>
                    <a:pt x="411887" y="512710"/>
                    <a:pt x="409952" y="513811"/>
                    <a:pt x="408017" y="514912"/>
                  </a:cubicBezTo>
                  <a:cubicBezTo>
                    <a:pt x="406082" y="516013"/>
                    <a:pt x="404147" y="517047"/>
                    <a:pt x="402178" y="518081"/>
                  </a:cubicBezTo>
                  <a:lnTo>
                    <a:pt x="400076" y="519149"/>
                  </a:lnTo>
                  <a:cubicBezTo>
                    <a:pt x="399376" y="519516"/>
                    <a:pt x="398909" y="519783"/>
                    <a:pt x="398241" y="520083"/>
                  </a:cubicBezTo>
                  <a:lnTo>
                    <a:pt x="395939" y="521251"/>
                  </a:lnTo>
                  <a:lnTo>
                    <a:pt x="393037" y="522652"/>
                  </a:lnTo>
                  <a:lnTo>
                    <a:pt x="391302" y="523486"/>
                  </a:lnTo>
                  <a:cubicBezTo>
                    <a:pt x="389667" y="524287"/>
                    <a:pt x="387966" y="525021"/>
                    <a:pt x="386364" y="525755"/>
                  </a:cubicBezTo>
                  <a:cubicBezTo>
                    <a:pt x="383028" y="527323"/>
                    <a:pt x="379358" y="528824"/>
                    <a:pt x="375788" y="530225"/>
                  </a:cubicBezTo>
                  <a:lnTo>
                    <a:pt x="375788" y="530225"/>
                  </a:lnTo>
                  <a:lnTo>
                    <a:pt x="373686" y="531059"/>
                  </a:lnTo>
                  <a:lnTo>
                    <a:pt x="371684" y="531827"/>
                  </a:lnTo>
                  <a:lnTo>
                    <a:pt x="368782" y="532928"/>
                  </a:lnTo>
                  <a:lnTo>
                    <a:pt x="365913" y="533962"/>
                  </a:lnTo>
                  <a:lnTo>
                    <a:pt x="363010" y="534963"/>
                  </a:lnTo>
                  <a:lnTo>
                    <a:pt x="360074" y="535964"/>
                  </a:lnTo>
                  <a:cubicBezTo>
                    <a:pt x="357772" y="536731"/>
                    <a:pt x="355437" y="537432"/>
                    <a:pt x="353101" y="538166"/>
                  </a:cubicBezTo>
                  <a:lnTo>
                    <a:pt x="351266" y="538699"/>
                  </a:lnTo>
                  <a:lnTo>
                    <a:pt x="348264" y="539567"/>
                  </a:lnTo>
                  <a:lnTo>
                    <a:pt x="342692" y="541068"/>
                  </a:lnTo>
                  <a:lnTo>
                    <a:pt x="340957" y="541502"/>
                  </a:lnTo>
                  <a:lnTo>
                    <a:pt x="336687" y="542536"/>
                  </a:lnTo>
                  <a:lnTo>
                    <a:pt x="335019" y="542903"/>
                  </a:lnTo>
                  <a:lnTo>
                    <a:pt x="329380" y="544138"/>
                  </a:lnTo>
                  <a:lnTo>
                    <a:pt x="326044" y="544772"/>
                  </a:lnTo>
                  <a:cubicBezTo>
                    <a:pt x="324476" y="545105"/>
                    <a:pt x="322908" y="545372"/>
                    <a:pt x="321340" y="545639"/>
                  </a:cubicBezTo>
                  <a:lnTo>
                    <a:pt x="319605" y="545939"/>
                  </a:lnTo>
                  <a:lnTo>
                    <a:pt x="317403" y="546306"/>
                  </a:lnTo>
                  <a:cubicBezTo>
                    <a:pt x="316936" y="546306"/>
                    <a:pt x="316502" y="546473"/>
                    <a:pt x="316002" y="546506"/>
                  </a:cubicBezTo>
                  <a:lnTo>
                    <a:pt x="315067" y="546673"/>
                  </a:lnTo>
                  <a:lnTo>
                    <a:pt x="312432" y="547040"/>
                  </a:lnTo>
                  <a:lnTo>
                    <a:pt x="309095" y="547507"/>
                  </a:lnTo>
                  <a:lnTo>
                    <a:pt x="308261" y="547507"/>
                  </a:lnTo>
                  <a:lnTo>
                    <a:pt x="305692" y="547808"/>
                  </a:lnTo>
                  <a:lnTo>
                    <a:pt x="302356" y="548175"/>
                  </a:lnTo>
                  <a:lnTo>
                    <a:pt x="301422" y="548175"/>
                  </a:lnTo>
                  <a:lnTo>
                    <a:pt x="299487" y="548375"/>
                  </a:lnTo>
                  <a:lnTo>
                    <a:pt x="297185" y="548708"/>
                  </a:lnTo>
                  <a:lnTo>
                    <a:pt x="294282" y="548942"/>
                  </a:lnTo>
                  <a:cubicBezTo>
                    <a:pt x="292180" y="549109"/>
                    <a:pt x="290079" y="549209"/>
                    <a:pt x="287943" y="549342"/>
                  </a:cubicBezTo>
                  <a:lnTo>
                    <a:pt x="286509" y="549342"/>
                  </a:lnTo>
                  <a:cubicBezTo>
                    <a:pt x="284540" y="549342"/>
                    <a:pt x="282538" y="549342"/>
                    <a:pt x="280537" y="549542"/>
                  </a:cubicBezTo>
                  <a:lnTo>
                    <a:pt x="266858" y="549542"/>
                  </a:lnTo>
                  <a:lnTo>
                    <a:pt x="264556" y="549542"/>
                  </a:lnTo>
                  <a:lnTo>
                    <a:pt x="264556" y="549542"/>
                  </a:lnTo>
                  <a:cubicBezTo>
                    <a:pt x="260686" y="549542"/>
                    <a:pt x="256882" y="549242"/>
                    <a:pt x="253079" y="548942"/>
                  </a:cubicBezTo>
                  <a:lnTo>
                    <a:pt x="249142" y="548608"/>
                  </a:lnTo>
                  <a:lnTo>
                    <a:pt x="245806" y="548275"/>
                  </a:lnTo>
                  <a:cubicBezTo>
                    <a:pt x="243537" y="548074"/>
                    <a:pt x="241302" y="547808"/>
                    <a:pt x="239133" y="547507"/>
                  </a:cubicBezTo>
                  <a:lnTo>
                    <a:pt x="237298" y="547274"/>
                  </a:lnTo>
                  <a:lnTo>
                    <a:pt x="235530" y="547040"/>
                  </a:lnTo>
                  <a:lnTo>
                    <a:pt x="232194" y="546540"/>
                  </a:lnTo>
                  <a:lnTo>
                    <a:pt x="228858" y="546006"/>
                  </a:lnTo>
                  <a:lnTo>
                    <a:pt x="228457" y="546006"/>
                  </a:lnTo>
                  <a:lnTo>
                    <a:pt x="225454" y="545472"/>
                  </a:lnTo>
                  <a:lnTo>
                    <a:pt x="223786" y="545172"/>
                  </a:lnTo>
                  <a:lnTo>
                    <a:pt x="220784" y="544605"/>
                  </a:lnTo>
                  <a:lnTo>
                    <a:pt x="217781" y="544004"/>
                  </a:lnTo>
                  <a:lnTo>
                    <a:pt x="215746" y="543570"/>
                  </a:lnTo>
                  <a:lnTo>
                    <a:pt x="215145" y="543570"/>
                  </a:lnTo>
                  <a:lnTo>
                    <a:pt x="213544" y="543203"/>
                  </a:lnTo>
                  <a:cubicBezTo>
                    <a:pt x="209941" y="542403"/>
                    <a:pt x="206404" y="541535"/>
                    <a:pt x="202868" y="540568"/>
                  </a:cubicBezTo>
                  <a:lnTo>
                    <a:pt x="200466" y="539934"/>
                  </a:lnTo>
                  <a:lnTo>
                    <a:pt x="194727" y="538266"/>
                  </a:lnTo>
                  <a:lnTo>
                    <a:pt x="192325" y="537532"/>
                  </a:lnTo>
                  <a:lnTo>
                    <a:pt x="189222" y="536564"/>
                  </a:lnTo>
                  <a:lnTo>
                    <a:pt x="185886" y="535397"/>
                  </a:lnTo>
                  <a:lnTo>
                    <a:pt x="183517" y="534596"/>
                  </a:lnTo>
                  <a:lnTo>
                    <a:pt x="182616" y="534262"/>
                  </a:lnTo>
                  <a:lnTo>
                    <a:pt x="180948" y="533662"/>
                  </a:lnTo>
                  <a:lnTo>
                    <a:pt x="178847" y="532928"/>
                  </a:lnTo>
                  <a:lnTo>
                    <a:pt x="174709" y="531326"/>
                  </a:lnTo>
                  <a:cubicBezTo>
                    <a:pt x="173075" y="530726"/>
                    <a:pt x="171373" y="530092"/>
                    <a:pt x="169805" y="529391"/>
                  </a:cubicBezTo>
                  <a:lnTo>
                    <a:pt x="167169" y="528290"/>
                  </a:lnTo>
                  <a:lnTo>
                    <a:pt x="166536" y="528023"/>
                  </a:lnTo>
                  <a:lnTo>
                    <a:pt x="163700" y="526789"/>
                  </a:lnTo>
                  <a:cubicBezTo>
                    <a:pt x="162265" y="526188"/>
                    <a:pt x="160830" y="525521"/>
                    <a:pt x="159396" y="524854"/>
                  </a:cubicBezTo>
                  <a:lnTo>
                    <a:pt x="156060" y="523219"/>
                  </a:lnTo>
                  <a:lnTo>
                    <a:pt x="152723" y="521584"/>
                  </a:lnTo>
                  <a:lnTo>
                    <a:pt x="152456" y="521584"/>
                  </a:lnTo>
                  <a:lnTo>
                    <a:pt x="149120" y="519949"/>
                  </a:lnTo>
                  <a:lnTo>
                    <a:pt x="146184" y="518381"/>
                  </a:lnTo>
                  <a:lnTo>
                    <a:pt x="142848" y="516680"/>
                  </a:lnTo>
                  <a:cubicBezTo>
                    <a:pt x="139511" y="514912"/>
                    <a:pt x="136476" y="513110"/>
                    <a:pt x="133339" y="511242"/>
                  </a:cubicBezTo>
                  <a:lnTo>
                    <a:pt x="130971" y="509807"/>
                  </a:lnTo>
                  <a:lnTo>
                    <a:pt x="128535" y="508306"/>
                  </a:lnTo>
                  <a:lnTo>
                    <a:pt x="126166" y="506804"/>
                  </a:lnTo>
                  <a:cubicBezTo>
                    <a:pt x="123297" y="504969"/>
                    <a:pt x="120495" y="503068"/>
                    <a:pt x="117726" y="501166"/>
                  </a:cubicBezTo>
                  <a:cubicBezTo>
                    <a:pt x="116825" y="500566"/>
                    <a:pt x="115957" y="499932"/>
                    <a:pt x="115123" y="499331"/>
                  </a:cubicBezTo>
                  <a:lnTo>
                    <a:pt x="112321" y="497296"/>
                  </a:lnTo>
                  <a:cubicBezTo>
                    <a:pt x="110486" y="496028"/>
                    <a:pt x="108751" y="494694"/>
                    <a:pt x="107016" y="493359"/>
                  </a:cubicBezTo>
                  <a:lnTo>
                    <a:pt x="104414" y="491324"/>
                  </a:lnTo>
                  <a:lnTo>
                    <a:pt x="101945" y="489356"/>
                  </a:lnTo>
                  <a:cubicBezTo>
                    <a:pt x="99142" y="487120"/>
                    <a:pt x="96407" y="484818"/>
                    <a:pt x="93704" y="482449"/>
                  </a:cubicBezTo>
                  <a:lnTo>
                    <a:pt x="92336" y="481282"/>
                  </a:lnTo>
                  <a:lnTo>
                    <a:pt x="92069" y="481048"/>
                  </a:lnTo>
                  <a:lnTo>
                    <a:pt x="91002" y="480114"/>
                  </a:lnTo>
                  <a:cubicBezTo>
                    <a:pt x="88666" y="478046"/>
                    <a:pt x="86364" y="475910"/>
                    <a:pt x="84129" y="473775"/>
                  </a:cubicBezTo>
                  <a:lnTo>
                    <a:pt x="82394" y="472107"/>
                  </a:lnTo>
                  <a:lnTo>
                    <a:pt x="81960" y="471707"/>
                  </a:lnTo>
                  <a:lnTo>
                    <a:pt x="80125" y="469938"/>
                  </a:lnTo>
                  <a:lnTo>
                    <a:pt x="80125" y="469938"/>
                  </a:lnTo>
                  <a:lnTo>
                    <a:pt x="77089" y="466836"/>
                  </a:lnTo>
                  <a:lnTo>
                    <a:pt x="77089" y="466836"/>
                  </a:lnTo>
                  <a:cubicBezTo>
                    <a:pt x="76189" y="465935"/>
                    <a:pt x="75355" y="465001"/>
                    <a:pt x="74487" y="464133"/>
                  </a:cubicBezTo>
                  <a:cubicBezTo>
                    <a:pt x="74487" y="463933"/>
                    <a:pt x="74120" y="463766"/>
                    <a:pt x="73987" y="463566"/>
                  </a:cubicBezTo>
                  <a:cubicBezTo>
                    <a:pt x="73853" y="463366"/>
                    <a:pt x="72819" y="462365"/>
                    <a:pt x="72285" y="461731"/>
                  </a:cubicBezTo>
                  <a:lnTo>
                    <a:pt x="72085" y="461531"/>
                  </a:lnTo>
                  <a:lnTo>
                    <a:pt x="70650" y="459963"/>
                  </a:lnTo>
                  <a:lnTo>
                    <a:pt x="68415" y="457494"/>
                  </a:lnTo>
                  <a:lnTo>
                    <a:pt x="66980" y="455859"/>
                  </a:lnTo>
                  <a:lnTo>
                    <a:pt x="65946" y="454658"/>
                  </a:lnTo>
                  <a:cubicBezTo>
                    <a:pt x="65579" y="454224"/>
                    <a:pt x="65012" y="453624"/>
                    <a:pt x="64612" y="453090"/>
                  </a:cubicBezTo>
                  <a:lnTo>
                    <a:pt x="63010" y="451188"/>
                  </a:lnTo>
                  <a:lnTo>
                    <a:pt x="62276" y="450288"/>
                  </a:lnTo>
                  <a:lnTo>
                    <a:pt x="57839" y="444783"/>
                  </a:lnTo>
                  <a:lnTo>
                    <a:pt x="56171" y="442647"/>
                  </a:lnTo>
                  <a:lnTo>
                    <a:pt x="55404" y="441613"/>
                  </a:lnTo>
                  <a:cubicBezTo>
                    <a:pt x="54903" y="440979"/>
                    <a:pt x="54402" y="440345"/>
                    <a:pt x="53936" y="439678"/>
                  </a:cubicBezTo>
                  <a:cubicBezTo>
                    <a:pt x="53468" y="439011"/>
                    <a:pt x="53001" y="438444"/>
                    <a:pt x="52601" y="437843"/>
                  </a:cubicBezTo>
                  <a:lnTo>
                    <a:pt x="51667" y="436642"/>
                  </a:lnTo>
                  <a:cubicBezTo>
                    <a:pt x="51066" y="435808"/>
                    <a:pt x="50466" y="435007"/>
                    <a:pt x="49899" y="434173"/>
                  </a:cubicBezTo>
                  <a:lnTo>
                    <a:pt x="47997" y="431471"/>
                  </a:lnTo>
                  <a:lnTo>
                    <a:pt x="46495" y="429302"/>
                  </a:lnTo>
                  <a:cubicBezTo>
                    <a:pt x="45795" y="428268"/>
                    <a:pt x="45128" y="427234"/>
                    <a:pt x="44460" y="426199"/>
                  </a:cubicBezTo>
                  <a:cubicBezTo>
                    <a:pt x="43793" y="425165"/>
                    <a:pt x="43126" y="424198"/>
                    <a:pt x="42459" y="423197"/>
                  </a:cubicBezTo>
                  <a:lnTo>
                    <a:pt x="42058" y="422563"/>
                  </a:lnTo>
                  <a:lnTo>
                    <a:pt x="39923" y="419227"/>
                  </a:lnTo>
                  <a:lnTo>
                    <a:pt x="39523" y="418626"/>
                  </a:lnTo>
                  <a:lnTo>
                    <a:pt x="37988" y="416057"/>
                  </a:lnTo>
                  <a:cubicBezTo>
                    <a:pt x="37354" y="414990"/>
                    <a:pt x="36687" y="413922"/>
                    <a:pt x="36086" y="412721"/>
                  </a:cubicBezTo>
                  <a:lnTo>
                    <a:pt x="34785" y="410452"/>
                  </a:lnTo>
                  <a:cubicBezTo>
                    <a:pt x="34185" y="409418"/>
                    <a:pt x="33617" y="408384"/>
                    <a:pt x="33050" y="407349"/>
                  </a:cubicBezTo>
                  <a:cubicBezTo>
                    <a:pt x="32483" y="406315"/>
                    <a:pt x="31816" y="405081"/>
                    <a:pt x="31215" y="404013"/>
                  </a:cubicBezTo>
                  <a:cubicBezTo>
                    <a:pt x="30615" y="402945"/>
                    <a:pt x="29714" y="401244"/>
                    <a:pt x="29013" y="399876"/>
                  </a:cubicBezTo>
                  <a:lnTo>
                    <a:pt x="27646" y="397107"/>
                  </a:lnTo>
                  <a:lnTo>
                    <a:pt x="25143" y="391936"/>
                  </a:lnTo>
                  <a:cubicBezTo>
                    <a:pt x="24076" y="389667"/>
                    <a:pt x="23041" y="387398"/>
                    <a:pt x="22041" y="385096"/>
                  </a:cubicBezTo>
                  <a:lnTo>
                    <a:pt x="22041" y="384796"/>
                  </a:lnTo>
                  <a:cubicBezTo>
                    <a:pt x="21206" y="382894"/>
                    <a:pt x="20406" y="380993"/>
                    <a:pt x="19605" y="379058"/>
                  </a:cubicBezTo>
                  <a:lnTo>
                    <a:pt x="18404" y="376021"/>
                  </a:lnTo>
                  <a:lnTo>
                    <a:pt x="18404" y="376021"/>
                  </a:lnTo>
                  <a:cubicBezTo>
                    <a:pt x="18037" y="375087"/>
                    <a:pt x="17670" y="374187"/>
                    <a:pt x="17336" y="373252"/>
                  </a:cubicBezTo>
                  <a:cubicBezTo>
                    <a:pt x="17336" y="372885"/>
                    <a:pt x="17036" y="372518"/>
                    <a:pt x="16903" y="372151"/>
                  </a:cubicBezTo>
                  <a:cubicBezTo>
                    <a:pt x="16502" y="371150"/>
                    <a:pt x="16135" y="370150"/>
                    <a:pt x="15768" y="369115"/>
                  </a:cubicBezTo>
                  <a:cubicBezTo>
                    <a:pt x="15401" y="368081"/>
                    <a:pt x="14934" y="366813"/>
                    <a:pt x="14534" y="365779"/>
                  </a:cubicBezTo>
                  <a:lnTo>
                    <a:pt x="13333" y="362276"/>
                  </a:lnTo>
                  <a:lnTo>
                    <a:pt x="13333" y="362276"/>
                  </a:lnTo>
                  <a:cubicBezTo>
                    <a:pt x="12365" y="359407"/>
                    <a:pt x="11464" y="356504"/>
                    <a:pt x="10597" y="353568"/>
                  </a:cubicBezTo>
                  <a:cubicBezTo>
                    <a:pt x="10397" y="352934"/>
                    <a:pt x="10230" y="352300"/>
                    <a:pt x="10030" y="351667"/>
                  </a:cubicBezTo>
                  <a:cubicBezTo>
                    <a:pt x="9830" y="351033"/>
                    <a:pt x="9529" y="349932"/>
                    <a:pt x="9296" y="349031"/>
                  </a:cubicBezTo>
                  <a:cubicBezTo>
                    <a:pt x="8829" y="347363"/>
                    <a:pt x="8395" y="345695"/>
                    <a:pt x="7961" y="344026"/>
                  </a:cubicBezTo>
                  <a:cubicBezTo>
                    <a:pt x="7761" y="343259"/>
                    <a:pt x="7561" y="342492"/>
                    <a:pt x="7394" y="341724"/>
                  </a:cubicBezTo>
                  <a:cubicBezTo>
                    <a:pt x="6994" y="340190"/>
                    <a:pt x="6627" y="338655"/>
                    <a:pt x="6260" y="337087"/>
                  </a:cubicBezTo>
                  <a:cubicBezTo>
                    <a:pt x="5893" y="335519"/>
                    <a:pt x="5693" y="334618"/>
                    <a:pt x="5426" y="333350"/>
                  </a:cubicBezTo>
                  <a:cubicBezTo>
                    <a:pt x="5159" y="332082"/>
                    <a:pt x="4792" y="330247"/>
                    <a:pt x="4525" y="328679"/>
                  </a:cubicBezTo>
                  <a:cubicBezTo>
                    <a:pt x="4325" y="327745"/>
                    <a:pt x="4158" y="326778"/>
                    <a:pt x="3991" y="325844"/>
                  </a:cubicBezTo>
                  <a:cubicBezTo>
                    <a:pt x="3824" y="324909"/>
                    <a:pt x="3491" y="323141"/>
                    <a:pt x="3257" y="321773"/>
                  </a:cubicBezTo>
                  <a:cubicBezTo>
                    <a:pt x="3024" y="320405"/>
                    <a:pt x="2923" y="319838"/>
                    <a:pt x="2790" y="318871"/>
                  </a:cubicBezTo>
                  <a:cubicBezTo>
                    <a:pt x="2323" y="316135"/>
                    <a:pt x="1923" y="313366"/>
                    <a:pt x="1589" y="310563"/>
                  </a:cubicBezTo>
                  <a:cubicBezTo>
                    <a:pt x="1589" y="309329"/>
                    <a:pt x="1255" y="308094"/>
                    <a:pt x="1122" y="306893"/>
                  </a:cubicBezTo>
                  <a:cubicBezTo>
                    <a:pt x="788" y="304024"/>
                    <a:pt x="521" y="301122"/>
                    <a:pt x="288" y="298219"/>
                  </a:cubicBezTo>
                  <a:lnTo>
                    <a:pt x="88" y="295850"/>
                  </a:lnTo>
                  <a:lnTo>
                    <a:pt x="88" y="294382"/>
                  </a:lnTo>
                  <a:cubicBezTo>
                    <a:pt x="88" y="293515"/>
                    <a:pt x="88" y="292647"/>
                    <a:pt x="88" y="291780"/>
                  </a:cubicBezTo>
                  <a:cubicBezTo>
                    <a:pt x="88" y="290913"/>
                    <a:pt x="88" y="291013"/>
                    <a:pt x="88" y="290612"/>
                  </a:cubicBezTo>
                  <a:cubicBezTo>
                    <a:pt x="88" y="289611"/>
                    <a:pt x="88" y="288610"/>
                    <a:pt x="88" y="287610"/>
                  </a:cubicBezTo>
                  <a:cubicBezTo>
                    <a:pt x="88" y="286609"/>
                    <a:pt x="88" y="285007"/>
                    <a:pt x="-79" y="283673"/>
                  </a:cubicBezTo>
                  <a:lnTo>
                    <a:pt x="-79" y="282672"/>
                  </a:lnTo>
                  <a:cubicBezTo>
                    <a:pt x="-79" y="281471"/>
                    <a:pt x="-79" y="280236"/>
                    <a:pt x="-79" y="279002"/>
                  </a:cubicBezTo>
                  <a:lnTo>
                    <a:pt x="-79" y="272563"/>
                  </a:lnTo>
                  <a:cubicBezTo>
                    <a:pt x="-79" y="270961"/>
                    <a:pt x="-79" y="269227"/>
                    <a:pt x="-79" y="267759"/>
                  </a:cubicBezTo>
                  <a:cubicBezTo>
                    <a:pt x="-79" y="267025"/>
                    <a:pt x="-79" y="266257"/>
                    <a:pt x="-79" y="265523"/>
                  </a:cubicBezTo>
                  <a:cubicBezTo>
                    <a:pt x="-79" y="264055"/>
                    <a:pt x="-79" y="262621"/>
                    <a:pt x="88" y="261186"/>
                  </a:cubicBezTo>
                  <a:lnTo>
                    <a:pt x="288" y="257850"/>
                  </a:lnTo>
                  <a:cubicBezTo>
                    <a:pt x="288" y="257183"/>
                    <a:pt x="288" y="256515"/>
                    <a:pt x="288" y="255815"/>
                  </a:cubicBezTo>
                  <a:cubicBezTo>
                    <a:pt x="288" y="255114"/>
                    <a:pt x="288" y="253780"/>
                    <a:pt x="521" y="252779"/>
                  </a:cubicBezTo>
                  <a:lnTo>
                    <a:pt x="722" y="250477"/>
                  </a:lnTo>
                  <a:cubicBezTo>
                    <a:pt x="722" y="249442"/>
                    <a:pt x="722" y="248441"/>
                    <a:pt x="988" y="247441"/>
                  </a:cubicBezTo>
                  <a:lnTo>
                    <a:pt x="1389" y="243704"/>
                  </a:lnTo>
                  <a:cubicBezTo>
                    <a:pt x="1389" y="242803"/>
                    <a:pt x="1622" y="241802"/>
                    <a:pt x="1756" y="240835"/>
                  </a:cubicBezTo>
                  <a:cubicBezTo>
                    <a:pt x="1756" y="240368"/>
                    <a:pt x="1756" y="239934"/>
                    <a:pt x="1923" y="239433"/>
                  </a:cubicBezTo>
                  <a:cubicBezTo>
                    <a:pt x="2089" y="238933"/>
                    <a:pt x="2190" y="237598"/>
                    <a:pt x="2290" y="236698"/>
                  </a:cubicBezTo>
                  <a:cubicBezTo>
                    <a:pt x="2390" y="235797"/>
                    <a:pt x="2456" y="235597"/>
                    <a:pt x="2523" y="235063"/>
                  </a:cubicBezTo>
                  <a:lnTo>
                    <a:pt x="2790" y="233428"/>
                  </a:lnTo>
                  <a:cubicBezTo>
                    <a:pt x="2790" y="232294"/>
                    <a:pt x="3124" y="231126"/>
                    <a:pt x="3324" y="230092"/>
                  </a:cubicBezTo>
                  <a:cubicBezTo>
                    <a:pt x="3304" y="229848"/>
                    <a:pt x="3304" y="229601"/>
                    <a:pt x="3324" y="229358"/>
                  </a:cubicBezTo>
                  <a:cubicBezTo>
                    <a:pt x="3491" y="228457"/>
                    <a:pt x="3658" y="227590"/>
                    <a:pt x="3791" y="226689"/>
                  </a:cubicBezTo>
                  <a:cubicBezTo>
                    <a:pt x="3924" y="225788"/>
                    <a:pt x="4225" y="224420"/>
                    <a:pt x="4425" y="223352"/>
                  </a:cubicBezTo>
                  <a:cubicBezTo>
                    <a:pt x="4925" y="220850"/>
                    <a:pt x="5426" y="218348"/>
                    <a:pt x="5993" y="215846"/>
                  </a:cubicBezTo>
                  <a:cubicBezTo>
                    <a:pt x="5993" y="215012"/>
                    <a:pt x="6360" y="214178"/>
                    <a:pt x="6527" y="213344"/>
                  </a:cubicBezTo>
                  <a:cubicBezTo>
                    <a:pt x="6693" y="212510"/>
                    <a:pt x="7161" y="210775"/>
                    <a:pt x="7461" y="209473"/>
                  </a:cubicBezTo>
                  <a:lnTo>
                    <a:pt x="8228" y="206437"/>
                  </a:lnTo>
                  <a:lnTo>
                    <a:pt x="9029" y="203401"/>
                  </a:lnTo>
                  <a:cubicBezTo>
                    <a:pt x="9029" y="202901"/>
                    <a:pt x="9296" y="202401"/>
                    <a:pt x="9463" y="201867"/>
                  </a:cubicBezTo>
                  <a:cubicBezTo>
                    <a:pt x="9453" y="201677"/>
                    <a:pt x="9453" y="201490"/>
                    <a:pt x="9463" y="201300"/>
                  </a:cubicBezTo>
                  <a:cubicBezTo>
                    <a:pt x="9663" y="200532"/>
                    <a:pt x="9863" y="199765"/>
                    <a:pt x="10097" y="198964"/>
                  </a:cubicBezTo>
                  <a:cubicBezTo>
                    <a:pt x="10464" y="197663"/>
                    <a:pt x="10864" y="196362"/>
                    <a:pt x="11264" y="195061"/>
                  </a:cubicBezTo>
                  <a:cubicBezTo>
                    <a:pt x="11264" y="194594"/>
                    <a:pt x="11565" y="194126"/>
                    <a:pt x="11698" y="193626"/>
                  </a:cubicBezTo>
                  <a:cubicBezTo>
                    <a:pt x="12632" y="190690"/>
                    <a:pt x="13533" y="187754"/>
                    <a:pt x="14600" y="184852"/>
                  </a:cubicBezTo>
                  <a:cubicBezTo>
                    <a:pt x="14901" y="183917"/>
                    <a:pt x="15234" y="183083"/>
                    <a:pt x="15535" y="182216"/>
                  </a:cubicBezTo>
                  <a:lnTo>
                    <a:pt x="16002" y="180881"/>
                  </a:lnTo>
                  <a:lnTo>
                    <a:pt x="17103" y="177912"/>
                  </a:lnTo>
                  <a:cubicBezTo>
                    <a:pt x="17103" y="177712"/>
                    <a:pt x="17103" y="177478"/>
                    <a:pt x="17370" y="177278"/>
                  </a:cubicBezTo>
                  <a:cubicBezTo>
                    <a:pt x="17837" y="175977"/>
                    <a:pt x="18337" y="174709"/>
                    <a:pt x="18838" y="173441"/>
                  </a:cubicBezTo>
                  <a:cubicBezTo>
                    <a:pt x="21063" y="167946"/>
                    <a:pt x="23442" y="162522"/>
                    <a:pt x="25977" y="157160"/>
                  </a:cubicBezTo>
                  <a:cubicBezTo>
                    <a:pt x="26611" y="155826"/>
                    <a:pt x="27245" y="154491"/>
                    <a:pt x="27912" y="153190"/>
                  </a:cubicBezTo>
                  <a:lnTo>
                    <a:pt x="29914" y="149253"/>
                  </a:lnTo>
                  <a:cubicBezTo>
                    <a:pt x="30581" y="147919"/>
                    <a:pt x="31282" y="146651"/>
                    <a:pt x="31949" y="145350"/>
                  </a:cubicBezTo>
                  <a:cubicBezTo>
                    <a:pt x="32617" y="144049"/>
                    <a:pt x="33350" y="142781"/>
                    <a:pt x="34085" y="141513"/>
                  </a:cubicBezTo>
                  <a:lnTo>
                    <a:pt x="36253" y="137676"/>
                  </a:lnTo>
                  <a:cubicBezTo>
                    <a:pt x="39056" y="132839"/>
                    <a:pt x="41992" y="128068"/>
                    <a:pt x="45094" y="123430"/>
                  </a:cubicBezTo>
                  <a:cubicBezTo>
                    <a:pt x="45361" y="122997"/>
                    <a:pt x="45661" y="122596"/>
                    <a:pt x="45928" y="122196"/>
                  </a:cubicBezTo>
                  <a:lnTo>
                    <a:pt x="48030" y="119093"/>
                  </a:lnTo>
                  <a:lnTo>
                    <a:pt x="49598" y="116858"/>
                  </a:lnTo>
                  <a:lnTo>
                    <a:pt x="49598" y="116858"/>
                  </a:lnTo>
                  <a:lnTo>
                    <a:pt x="50766" y="115223"/>
                  </a:lnTo>
                  <a:lnTo>
                    <a:pt x="52501" y="112821"/>
                  </a:lnTo>
                  <a:lnTo>
                    <a:pt x="53201" y="111853"/>
                  </a:lnTo>
                  <a:cubicBezTo>
                    <a:pt x="55770" y="108517"/>
                    <a:pt x="58406" y="105181"/>
                    <a:pt x="61142" y="101844"/>
                  </a:cubicBezTo>
                  <a:cubicBezTo>
                    <a:pt x="61642" y="101177"/>
                    <a:pt x="62210" y="100543"/>
                    <a:pt x="62743" y="99876"/>
                  </a:cubicBezTo>
                  <a:lnTo>
                    <a:pt x="63344" y="99175"/>
                  </a:lnTo>
                  <a:cubicBezTo>
                    <a:pt x="63611" y="98808"/>
                    <a:pt x="63911" y="98508"/>
                    <a:pt x="64178" y="98175"/>
                  </a:cubicBezTo>
                  <a:cubicBezTo>
                    <a:pt x="66690" y="95215"/>
                    <a:pt x="69259" y="92313"/>
                    <a:pt x="71885" y="89467"/>
                  </a:cubicBezTo>
                  <a:lnTo>
                    <a:pt x="72719" y="88533"/>
                  </a:lnTo>
                  <a:cubicBezTo>
                    <a:pt x="74354" y="86764"/>
                    <a:pt x="76055" y="84996"/>
                    <a:pt x="77723" y="83295"/>
                  </a:cubicBezTo>
                  <a:lnTo>
                    <a:pt x="79058" y="81927"/>
                  </a:lnTo>
                  <a:lnTo>
                    <a:pt x="80626" y="80392"/>
                  </a:lnTo>
                  <a:cubicBezTo>
                    <a:pt x="80933" y="80035"/>
                    <a:pt x="81270" y="79698"/>
                    <a:pt x="81627" y="79391"/>
                  </a:cubicBezTo>
                  <a:cubicBezTo>
                    <a:pt x="82427" y="78557"/>
                    <a:pt x="83262" y="77756"/>
                    <a:pt x="84096" y="76956"/>
                  </a:cubicBezTo>
                  <a:lnTo>
                    <a:pt x="84329" y="76755"/>
                  </a:lnTo>
                  <a:lnTo>
                    <a:pt x="86765" y="74453"/>
                  </a:lnTo>
                  <a:cubicBezTo>
                    <a:pt x="86765" y="74453"/>
                    <a:pt x="86765" y="74453"/>
                    <a:pt x="86765" y="74453"/>
                  </a:cubicBezTo>
                  <a:lnTo>
                    <a:pt x="88032" y="73286"/>
                  </a:lnTo>
                  <a:lnTo>
                    <a:pt x="89334" y="72118"/>
                  </a:lnTo>
                  <a:lnTo>
                    <a:pt x="91769" y="69883"/>
                  </a:lnTo>
                  <a:lnTo>
                    <a:pt x="93037" y="68815"/>
                  </a:lnTo>
                  <a:lnTo>
                    <a:pt x="94271" y="67714"/>
                  </a:lnTo>
                  <a:lnTo>
                    <a:pt x="96773" y="65579"/>
                  </a:lnTo>
                  <a:lnTo>
                    <a:pt x="98442" y="64178"/>
                  </a:lnTo>
                  <a:cubicBezTo>
                    <a:pt x="98809" y="63877"/>
                    <a:pt x="99176" y="63577"/>
                    <a:pt x="99509" y="63243"/>
                  </a:cubicBezTo>
                  <a:lnTo>
                    <a:pt x="99509" y="63243"/>
                  </a:lnTo>
                  <a:lnTo>
                    <a:pt x="100444" y="62476"/>
                  </a:lnTo>
                  <a:lnTo>
                    <a:pt x="102278" y="60975"/>
                  </a:lnTo>
                  <a:lnTo>
                    <a:pt x="103680" y="58272"/>
                  </a:lnTo>
                  <a:cubicBezTo>
                    <a:pt x="105515" y="56804"/>
                    <a:pt x="107383" y="55370"/>
                    <a:pt x="109251" y="54002"/>
                  </a:cubicBezTo>
                  <a:lnTo>
                    <a:pt x="111587" y="52267"/>
                  </a:lnTo>
                  <a:cubicBezTo>
                    <a:pt x="112521" y="51633"/>
                    <a:pt x="113388" y="50999"/>
                    <a:pt x="114289" y="50332"/>
                  </a:cubicBezTo>
                  <a:cubicBezTo>
                    <a:pt x="115890" y="49164"/>
                    <a:pt x="117625" y="48030"/>
                    <a:pt x="119227" y="46996"/>
                  </a:cubicBezTo>
                  <a:lnTo>
                    <a:pt x="119861" y="46562"/>
                  </a:lnTo>
                  <a:lnTo>
                    <a:pt x="119861" y="46562"/>
                  </a:lnTo>
                  <a:cubicBezTo>
                    <a:pt x="120328" y="46228"/>
                    <a:pt x="120761" y="45928"/>
                    <a:pt x="121262" y="45628"/>
                  </a:cubicBezTo>
                  <a:lnTo>
                    <a:pt x="123831" y="43960"/>
                  </a:lnTo>
                  <a:lnTo>
                    <a:pt x="125499" y="42859"/>
                  </a:lnTo>
                  <a:cubicBezTo>
                    <a:pt x="127534" y="41558"/>
                    <a:pt x="129536" y="40290"/>
                    <a:pt x="131604" y="39089"/>
                  </a:cubicBezTo>
                  <a:lnTo>
                    <a:pt x="135908" y="36520"/>
                  </a:lnTo>
                  <a:lnTo>
                    <a:pt x="139878" y="34284"/>
                  </a:lnTo>
                  <a:lnTo>
                    <a:pt x="142748" y="32683"/>
                  </a:lnTo>
                  <a:lnTo>
                    <a:pt x="145484" y="31248"/>
                  </a:lnTo>
                  <a:lnTo>
                    <a:pt x="147585" y="30147"/>
                  </a:lnTo>
                  <a:lnTo>
                    <a:pt x="150922" y="28479"/>
                  </a:lnTo>
                  <a:lnTo>
                    <a:pt x="152390" y="27745"/>
                  </a:lnTo>
                  <a:cubicBezTo>
                    <a:pt x="160794" y="23622"/>
                    <a:pt x="169401" y="19925"/>
                    <a:pt x="178179" y="16669"/>
                  </a:cubicBezTo>
                  <a:lnTo>
                    <a:pt x="180515" y="15835"/>
                  </a:lnTo>
                  <a:lnTo>
                    <a:pt x="182083" y="15267"/>
                  </a:lnTo>
                  <a:lnTo>
                    <a:pt x="184785" y="14367"/>
                  </a:lnTo>
                  <a:lnTo>
                    <a:pt x="188121" y="13232"/>
                  </a:lnTo>
                  <a:lnTo>
                    <a:pt x="192092" y="11965"/>
                  </a:lnTo>
                  <a:lnTo>
                    <a:pt x="196095" y="10763"/>
                  </a:lnTo>
                  <a:lnTo>
                    <a:pt x="200699" y="9462"/>
                  </a:lnTo>
                  <a:lnTo>
                    <a:pt x="203368" y="8762"/>
                  </a:lnTo>
                  <a:cubicBezTo>
                    <a:pt x="205337" y="8228"/>
                    <a:pt x="207338" y="7727"/>
                    <a:pt x="209307" y="7260"/>
                  </a:cubicBezTo>
                  <a:lnTo>
                    <a:pt x="210241" y="7027"/>
                  </a:lnTo>
                  <a:lnTo>
                    <a:pt x="216413" y="5659"/>
                  </a:lnTo>
                  <a:lnTo>
                    <a:pt x="218482" y="5225"/>
                  </a:lnTo>
                  <a:lnTo>
                    <a:pt x="220583" y="4825"/>
                  </a:lnTo>
                  <a:lnTo>
                    <a:pt x="222318" y="4491"/>
                  </a:lnTo>
                  <a:lnTo>
                    <a:pt x="224721" y="4024"/>
                  </a:lnTo>
                  <a:lnTo>
                    <a:pt x="225488" y="4024"/>
                  </a:lnTo>
                  <a:lnTo>
                    <a:pt x="230025" y="3290"/>
                  </a:lnTo>
                  <a:cubicBezTo>
                    <a:pt x="258511" y="-1180"/>
                    <a:pt x="287516" y="-1180"/>
                    <a:pt x="316002" y="3290"/>
                  </a:cubicBezTo>
                  <a:cubicBezTo>
                    <a:pt x="317636" y="3524"/>
                    <a:pt x="319338" y="3791"/>
                    <a:pt x="320939" y="4091"/>
                  </a:cubicBezTo>
                  <a:lnTo>
                    <a:pt x="322407" y="4358"/>
                  </a:lnTo>
                  <a:lnTo>
                    <a:pt x="325377" y="4892"/>
                  </a:lnTo>
                  <a:lnTo>
                    <a:pt x="325377" y="4892"/>
                  </a:lnTo>
                  <a:lnTo>
                    <a:pt x="328446" y="5492"/>
                  </a:lnTo>
                  <a:lnTo>
                    <a:pt x="331782" y="6193"/>
                  </a:lnTo>
                  <a:lnTo>
                    <a:pt x="336186" y="7160"/>
                  </a:lnTo>
                  <a:lnTo>
                    <a:pt x="339523" y="7994"/>
                  </a:lnTo>
                  <a:lnTo>
                    <a:pt x="339923" y="7994"/>
                  </a:lnTo>
                  <a:lnTo>
                    <a:pt x="343526" y="8929"/>
                  </a:lnTo>
                  <a:lnTo>
                    <a:pt x="344927" y="9296"/>
                  </a:lnTo>
                  <a:lnTo>
                    <a:pt x="347963" y="10130"/>
                  </a:lnTo>
                  <a:lnTo>
                    <a:pt x="350799" y="10930"/>
                  </a:lnTo>
                  <a:lnTo>
                    <a:pt x="352734" y="11497"/>
                  </a:lnTo>
                  <a:lnTo>
                    <a:pt x="354502" y="12065"/>
                  </a:lnTo>
                  <a:lnTo>
                    <a:pt x="357038" y="12832"/>
                  </a:lnTo>
                  <a:cubicBezTo>
                    <a:pt x="360575" y="13966"/>
                    <a:pt x="364078" y="15167"/>
                    <a:pt x="367547" y="16435"/>
                  </a:cubicBezTo>
                  <a:lnTo>
                    <a:pt x="370316" y="17436"/>
                  </a:lnTo>
                  <a:lnTo>
                    <a:pt x="372752" y="18370"/>
                  </a:lnTo>
                  <a:lnTo>
                    <a:pt x="374887" y="19204"/>
                  </a:lnTo>
                  <a:lnTo>
                    <a:pt x="378624" y="20706"/>
                  </a:lnTo>
                  <a:lnTo>
                    <a:pt x="382294" y="22274"/>
                  </a:lnTo>
                  <a:lnTo>
                    <a:pt x="388633" y="25110"/>
                  </a:lnTo>
                  <a:lnTo>
                    <a:pt x="391969" y="26711"/>
                  </a:lnTo>
                  <a:lnTo>
                    <a:pt x="395572" y="28479"/>
                  </a:lnTo>
                  <a:lnTo>
                    <a:pt x="399142" y="30314"/>
                  </a:lnTo>
                  <a:lnTo>
                    <a:pt x="402278" y="31982"/>
                  </a:lnTo>
                  <a:cubicBezTo>
                    <a:pt x="403613" y="32650"/>
                    <a:pt x="404881" y="33350"/>
                    <a:pt x="406182" y="34084"/>
                  </a:cubicBezTo>
                  <a:lnTo>
                    <a:pt x="408384" y="35319"/>
                  </a:lnTo>
                  <a:lnTo>
                    <a:pt x="410586" y="36553"/>
                  </a:lnTo>
                  <a:lnTo>
                    <a:pt x="411053" y="36853"/>
                  </a:lnTo>
                  <a:lnTo>
                    <a:pt x="413155" y="38054"/>
                  </a:lnTo>
                  <a:lnTo>
                    <a:pt x="414522" y="38855"/>
                  </a:lnTo>
                  <a:cubicBezTo>
                    <a:pt x="439321" y="53602"/>
                    <a:pt x="461668" y="72128"/>
                    <a:pt x="480748" y="93771"/>
                  </a:cubicBezTo>
                  <a:lnTo>
                    <a:pt x="484084" y="97574"/>
                  </a:lnTo>
                  <a:lnTo>
                    <a:pt x="486987" y="101110"/>
                  </a:lnTo>
                  <a:cubicBezTo>
                    <a:pt x="505290" y="123497"/>
                    <a:pt x="519929" y="148639"/>
                    <a:pt x="530359" y="175610"/>
                  </a:cubicBezTo>
                  <a:cubicBezTo>
                    <a:pt x="530572" y="176077"/>
                    <a:pt x="530762" y="176558"/>
                    <a:pt x="530926" y="177045"/>
                  </a:cubicBezTo>
                  <a:cubicBezTo>
                    <a:pt x="531259" y="177879"/>
                    <a:pt x="531560" y="178713"/>
                    <a:pt x="531827" y="179580"/>
                  </a:cubicBezTo>
                  <a:lnTo>
                    <a:pt x="532127" y="180314"/>
                  </a:lnTo>
                  <a:lnTo>
                    <a:pt x="533662" y="184618"/>
                  </a:lnTo>
                  <a:cubicBezTo>
                    <a:pt x="534229" y="186320"/>
                    <a:pt x="534796" y="187954"/>
                    <a:pt x="535330" y="189656"/>
                  </a:cubicBezTo>
                  <a:cubicBezTo>
                    <a:pt x="535864" y="191357"/>
                    <a:pt x="536164" y="192225"/>
                    <a:pt x="536531" y="193493"/>
                  </a:cubicBezTo>
                  <a:lnTo>
                    <a:pt x="536531" y="193860"/>
                  </a:lnTo>
                  <a:lnTo>
                    <a:pt x="537432" y="196829"/>
                  </a:lnTo>
                  <a:cubicBezTo>
                    <a:pt x="537445" y="196972"/>
                    <a:pt x="537445" y="197119"/>
                    <a:pt x="537432" y="197263"/>
                  </a:cubicBezTo>
                  <a:cubicBezTo>
                    <a:pt x="537432" y="197696"/>
                    <a:pt x="537699" y="198130"/>
                    <a:pt x="537799" y="198530"/>
                  </a:cubicBezTo>
                  <a:cubicBezTo>
                    <a:pt x="538099" y="199598"/>
                    <a:pt x="538399" y="200666"/>
                    <a:pt x="538733" y="201700"/>
                  </a:cubicBezTo>
                  <a:cubicBezTo>
                    <a:pt x="538803" y="201930"/>
                    <a:pt x="538860" y="202164"/>
                    <a:pt x="538900" y="202401"/>
                  </a:cubicBezTo>
                  <a:cubicBezTo>
                    <a:pt x="539233" y="203635"/>
                    <a:pt x="539534" y="204836"/>
                    <a:pt x="539834" y="206070"/>
                  </a:cubicBezTo>
                  <a:cubicBezTo>
                    <a:pt x="540134" y="207305"/>
                    <a:pt x="540267" y="207839"/>
                    <a:pt x="540501" y="208739"/>
                  </a:cubicBezTo>
                  <a:lnTo>
                    <a:pt x="540735" y="209640"/>
                  </a:lnTo>
                  <a:lnTo>
                    <a:pt x="541035" y="211008"/>
                  </a:lnTo>
                  <a:cubicBezTo>
                    <a:pt x="541368" y="212343"/>
                    <a:pt x="541669" y="213644"/>
                    <a:pt x="541969" y="214978"/>
                  </a:cubicBezTo>
                  <a:cubicBezTo>
                    <a:pt x="542269" y="216313"/>
                    <a:pt x="542403" y="217047"/>
                    <a:pt x="542636" y="218081"/>
                  </a:cubicBezTo>
                  <a:cubicBezTo>
                    <a:pt x="543203" y="220717"/>
                    <a:pt x="543704" y="223352"/>
                    <a:pt x="544171" y="226021"/>
                  </a:cubicBezTo>
                  <a:lnTo>
                    <a:pt x="544471" y="227723"/>
                  </a:lnTo>
                  <a:cubicBezTo>
                    <a:pt x="544471" y="228590"/>
                    <a:pt x="544772" y="229424"/>
                    <a:pt x="544905" y="230259"/>
                  </a:cubicBezTo>
                  <a:cubicBezTo>
                    <a:pt x="545038" y="231093"/>
                    <a:pt x="545205" y="232027"/>
                    <a:pt x="545339" y="232894"/>
                  </a:cubicBezTo>
                  <a:cubicBezTo>
                    <a:pt x="545472" y="233762"/>
                    <a:pt x="545572" y="234529"/>
                    <a:pt x="545706" y="235330"/>
                  </a:cubicBezTo>
                  <a:cubicBezTo>
                    <a:pt x="545706" y="236698"/>
                    <a:pt x="546073" y="238066"/>
                    <a:pt x="546240" y="239400"/>
                  </a:cubicBezTo>
                  <a:cubicBezTo>
                    <a:pt x="546406" y="240735"/>
                    <a:pt x="546706" y="243003"/>
                    <a:pt x="546873" y="244838"/>
                  </a:cubicBezTo>
                  <a:cubicBezTo>
                    <a:pt x="546860" y="245082"/>
                    <a:pt x="546860" y="245329"/>
                    <a:pt x="546873" y="245572"/>
                  </a:cubicBezTo>
                  <a:cubicBezTo>
                    <a:pt x="546873" y="246440"/>
                    <a:pt x="546873" y="247307"/>
                    <a:pt x="547107" y="248141"/>
                  </a:cubicBezTo>
                  <a:cubicBezTo>
                    <a:pt x="547340" y="248975"/>
                    <a:pt x="547340" y="250543"/>
                    <a:pt x="547441" y="251711"/>
                  </a:cubicBezTo>
                  <a:cubicBezTo>
                    <a:pt x="547541" y="252879"/>
                    <a:pt x="547441" y="253446"/>
                    <a:pt x="547641" y="254313"/>
                  </a:cubicBezTo>
                  <a:cubicBezTo>
                    <a:pt x="547841" y="255181"/>
                    <a:pt x="547641" y="256382"/>
                    <a:pt x="547841" y="257416"/>
                  </a:cubicBezTo>
                  <a:cubicBezTo>
                    <a:pt x="548041" y="258450"/>
                    <a:pt x="547841" y="259184"/>
                    <a:pt x="548008" y="260085"/>
                  </a:cubicBezTo>
                  <a:cubicBezTo>
                    <a:pt x="548174" y="260986"/>
                    <a:pt x="548008" y="261787"/>
                    <a:pt x="548008" y="262654"/>
                  </a:cubicBezTo>
                  <a:cubicBezTo>
                    <a:pt x="548008" y="263521"/>
                    <a:pt x="548008" y="264122"/>
                    <a:pt x="548008" y="264856"/>
                  </a:cubicBezTo>
                  <a:cubicBezTo>
                    <a:pt x="548008" y="265590"/>
                    <a:pt x="548008" y="266157"/>
                    <a:pt x="548008" y="266824"/>
                  </a:cubicBezTo>
                  <a:cubicBezTo>
                    <a:pt x="548008" y="267492"/>
                    <a:pt x="548008" y="268659"/>
                    <a:pt x="548008" y="269560"/>
                  </a:cubicBezTo>
                  <a:cubicBezTo>
                    <a:pt x="548008" y="270461"/>
                    <a:pt x="548008" y="271262"/>
                    <a:pt x="548008" y="272096"/>
                  </a:cubicBezTo>
                  <a:cubicBezTo>
                    <a:pt x="548008" y="272930"/>
                    <a:pt x="548942" y="273464"/>
                    <a:pt x="548942" y="274298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Brīvforma: forma 426">
              <a:extLst>
                <a:ext uri="{FF2B5EF4-FFF2-40B4-BE49-F238E27FC236}">
                  <a16:creationId xmlns:a16="http://schemas.microsoft.com/office/drawing/2014/main" id="{1C777A23-C1D5-8A0A-561D-337D659470BA}"/>
                </a:ext>
              </a:extLst>
            </p:cNvPr>
            <p:cNvSpPr/>
            <p:nvPr/>
          </p:nvSpPr>
          <p:spPr>
            <a:xfrm>
              <a:off x="4296652" y="5177435"/>
              <a:ext cx="522931" cy="522931"/>
            </a:xfrm>
            <a:custGeom>
              <a:avLst/>
              <a:gdLst>
                <a:gd name="connsiteX0" fmla="*/ 522931 w 522931"/>
                <a:gd name="connsiteY0" fmla="*/ 261466 h 522931"/>
                <a:gd name="connsiteX1" fmla="*/ 261466 w 522931"/>
                <a:gd name="connsiteY1" fmla="*/ 522931 h 522931"/>
                <a:gd name="connsiteX2" fmla="*/ 0 w 522931"/>
                <a:gd name="connsiteY2" fmla="*/ 261466 h 522931"/>
                <a:gd name="connsiteX3" fmla="*/ 261466 w 522931"/>
                <a:gd name="connsiteY3" fmla="*/ 0 h 522931"/>
                <a:gd name="connsiteX4" fmla="*/ 522931 w 522931"/>
                <a:gd name="connsiteY4" fmla="*/ 261466 h 52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2931" h="522931">
                  <a:moveTo>
                    <a:pt x="522931" y="261466"/>
                  </a:moveTo>
                  <a:cubicBezTo>
                    <a:pt x="522931" y="405869"/>
                    <a:pt x="405869" y="522931"/>
                    <a:pt x="261466" y="522931"/>
                  </a:cubicBezTo>
                  <a:cubicBezTo>
                    <a:pt x="117062" y="522931"/>
                    <a:pt x="0" y="405869"/>
                    <a:pt x="0" y="261466"/>
                  </a:cubicBezTo>
                  <a:cubicBezTo>
                    <a:pt x="0" y="117062"/>
                    <a:pt x="117062" y="0"/>
                    <a:pt x="261466" y="0"/>
                  </a:cubicBezTo>
                  <a:cubicBezTo>
                    <a:pt x="405869" y="0"/>
                    <a:pt x="522931" y="117062"/>
                    <a:pt x="522931" y="261466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Brīvforma: forma 428">
              <a:extLst>
                <a:ext uri="{FF2B5EF4-FFF2-40B4-BE49-F238E27FC236}">
                  <a16:creationId xmlns:a16="http://schemas.microsoft.com/office/drawing/2014/main" id="{2348E6D0-613D-1B2C-039B-8493D3987CED}"/>
                </a:ext>
              </a:extLst>
            </p:cNvPr>
            <p:cNvSpPr/>
            <p:nvPr/>
          </p:nvSpPr>
          <p:spPr>
            <a:xfrm>
              <a:off x="4310431" y="5191214"/>
              <a:ext cx="495373" cy="495373"/>
            </a:xfrm>
            <a:custGeom>
              <a:avLst/>
              <a:gdLst>
                <a:gd name="connsiteX0" fmla="*/ 495373 w 495373"/>
                <a:gd name="connsiteY0" fmla="*/ 247687 h 495373"/>
                <a:gd name="connsiteX1" fmla="*/ 247687 w 495373"/>
                <a:gd name="connsiteY1" fmla="*/ 495374 h 495373"/>
                <a:gd name="connsiteX2" fmla="*/ 0 w 495373"/>
                <a:gd name="connsiteY2" fmla="*/ 247687 h 495373"/>
                <a:gd name="connsiteX3" fmla="*/ 247687 w 495373"/>
                <a:gd name="connsiteY3" fmla="*/ 0 h 495373"/>
                <a:gd name="connsiteX4" fmla="*/ 495373 w 495373"/>
                <a:gd name="connsiteY4" fmla="*/ 247687 h 495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373" h="495373">
                  <a:moveTo>
                    <a:pt x="495373" y="247687"/>
                  </a:moveTo>
                  <a:cubicBezTo>
                    <a:pt x="495373" y="384481"/>
                    <a:pt x="384480" y="495374"/>
                    <a:pt x="247687" y="495374"/>
                  </a:cubicBezTo>
                  <a:cubicBezTo>
                    <a:pt x="110893" y="495374"/>
                    <a:pt x="0" y="384481"/>
                    <a:pt x="0" y="247687"/>
                  </a:cubicBezTo>
                  <a:cubicBezTo>
                    <a:pt x="0" y="110893"/>
                    <a:pt x="110893" y="0"/>
                    <a:pt x="247687" y="0"/>
                  </a:cubicBezTo>
                  <a:cubicBezTo>
                    <a:pt x="384480" y="0"/>
                    <a:pt x="495373" y="110893"/>
                    <a:pt x="495373" y="247687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Brīvforma: forma 429">
              <a:extLst>
                <a:ext uri="{FF2B5EF4-FFF2-40B4-BE49-F238E27FC236}">
                  <a16:creationId xmlns:a16="http://schemas.microsoft.com/office/drawing/2014/main" id="{354E9D53-74FD-5247-27CE-F8250885E3A6}"/>
                </a:ext>
              </a:extLst>
            </p:cNvPr>
            <p:cNvSpPr/>
            <p:nvPr/>
          </p:nvSpPr>
          <p:spPr>
            <a:xfrm>
              <a:off x="4324177" y="5204960"/>
              <a:ext cx="467882" cy="467882"/>
            </a:xfrm>
            <a:custGeom>
              <a:avLst/>
              <a:gdLst>
                <a:gd name="connsiteX0" fmla="*/ 467882 w 467882"/>
                <a:gd name="connsiteY0" fmla="*/ 233941 h 467882"/>
                <a:gd name="connsiteX1" fmla="*/ 233941 w 467882"/>
                <a:gd name="connsiteY1" fmla="*/ 467883 h 467882"/>
                <a:gd name="connsiteX2" fmla="*/ 0 w 467882"/>
                <a:gd name="connsiteY2" fmla="*/ 233941 h 467882"/>
                <a:gd name="connsiteX3" fmla="*/ 233941 w 467882"/>
                <a:gd name="connsiteY3" fmla="*/ 0 h 467882"/>
                <a:gd name="connsiteX4" fmla="*/ 467882 w 467882"/>
                <a:gd name="connsiteY4" fmla="*/ 233941 h 467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7882" h="467882">
                  <a:moveTo>
                    <a:pt x="467882" y="233941"/>
                  </a:moveTo>
                  <a:cubicBezTo>
                    <a:pt x="467882" y="363143"/>
                    <a:pt x="363143" y="467883"/>
                    <a:pt x="233941" y="467883"/>
                  </a:cubicBezTo>
                  <a:cubicBezTo>
                    <a:pt x="104739" y="467883"/>
                    <a:pt x="0" y="363143"/>
                    <a:pt x="0" y="233941"/>
                  </a:cubicBezTo>
                  <a:cubicBezTo>
                    <a:pt x="0" y="104739"/>
                    <a:pt x="104739" y="0"/>
                    <a:pt x="233941" y="0"/>
                  </a:cubicBezTo>
                  <a:cubicBezTo>
                    <a:pt x="363143" y="0"/>
                    <a:pt x="467882" y="104739"/>
                    <a:pt x="467882" y="233941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Brīvforma: forma 430">
              <a:extLst>
                <a:ext uri="{FF2B5EF4-FFF2-40B4-BE49-F238E27FC236}">
                  <a16:creationId xmlns:a16="http://schemas.microsoft.com/office/drawing/2014/main" id="{E2474638-9CD8-A249-E709-DF9425C637CD}"/>
                </a:ext>
              </a:extLst>
            </p:cNvPr>
            <p:cNvSpPr/>
            <p:nvPr/>
          </p:nvSpPr>
          <p:spPr>
            <a:xfrm>
              <a:off x="4342526" y="5223309"/>
              <a:ext cx="431183" cy="431183"/>
            </a:xfrm>
            <a:custGeom>
              <a:avLst/>
              <a:gdLst>
                <a:gd name="connsiteX0" fmla="*/ 431183 w 431183"/>
                <a:gd name="connsiteY0" fmla="*/ 215592 h 431183"/>
                <a:gd name="connsiteX1" fmla="*/ 215591 w 431183"/>
                <a:gd name="connsiteY1" fmla="*/ 431183 h 431183"/>
                <a:gd name="connsiteX2" fmla="*/ 0 w 431183"/>
                <a:gd name="connsiteY2" fmla="*/ 215592 h 431183"/>
                <a:gd name="connsiteX3" fmla="*/ 215591 w 431183"/>
                <a:gd name="connsiteY3" fmla="*/ 0 h 431183"/>
                <a:gd name="connsiteX4" fmla="*/ 431183 w 431183"/>
                <a:gd name="connsiteY4" fmla="*/ 215592 h 43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1183" h="431183">
                  <a:moveTo>
                    <a:pt x="431183" y="215592"/>
                  </a:moveTo>
                  <a:cubicBezTo>
                    <a:pt x="431183" y="334660"/>
                    <a:pt x="334659" y="431183"/>
                    <a:pt x="215591" y="431183"/>
                  </a:cubicBezTo>
                  <a:cubicBezTo>
                    <a:pt x="96524" y="431183"/>
                    <a:pt x="0" y="334660"/>
                    <a:pt x="0" y="215592"/>
                  </a:cubicBezTo>
                  <a:cubicBezTo>
                    <a:pt x="0" y="96524"/>
                    <a:pt x="96524" y="0"/>
                    <a:pt x="215591" y="0"/>
                  </a:cubicBezTo>
                  <a:cubicBezTo>
                    <a:pt x="334659" y="0"/>
                    <a:pt x="431183" y="96524"/>
                    <a:pt x="431183" y="215592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Brīvforma: forma 431">
              <a:extLst>
                <a:ext uri="{FF2B5EF4-FFF2-40B4-BE49-F238E27FC236}">
                  <a16:creationId xmlns:a16="http://schemas.microsoft.com/office/drawing/2014/main" id="{8FC82459-C4D9-9E8B-C134-065F0B2C2A5F}"/>
                </a:ext>
              </a:extLst>
            </p:cNvPr>
            <p:cNvSpPr/>
            <p:nvPr/>
          </p:nvSpPr>
          <p:spPr>
            <a:xfrm>
              <a:off x="4356272" y="5237055"/>
              <a:ext cx="403691" cy="403692"/>
            </a:xfrm>
            <a:custGeom>
              <a:avLst/>
              <a:gdLst>
                <a:gd name="connsiteX0" fmla="*/ 403692 w 403691"/>
                <a:gd name="connsiteY0" fmla="*/ 201846 h 403692"/>
                <a:gd name="connsiteX1" fmla="*/ 201846 w 403691"/>
                <a:gd name="connsiteY1" fmla="*/ 403692 h 403692"/>
                <a:gd name="connsiteX2" fmla="*/ 0 w 403691"/>
                <a:gd name="connsiteY2" fmla="*/ 201846 h 403692"/>
                <a:gd name="connsiteX3" fmla="*/ 201846 w 403691"/>
                <a:gd name="connsiteY3" fmla="*/ 0 h 403692"/>
                <a:gd name="connsiteX4" fmla="*/ 403692 w 403691"/>
                <a:gd name="connsiteY4" fmla="*/ 201846 h 403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691" h="403692">
                  <a:moveTo>
                    <a:pt x="403692" y="201846"/>
                  </a:moveTo>
                  <a:cubicBezTo>
                    <a:pt x="403692" y="313323"/>
                    <a:pt x="313322" y="403692"/>
                    <a:pt x="201846" y="403692"/>
                  </a:cubicBezTo>
                  <a:cubicBezTo>
                    <a:pt x="90370" y="403692"/>
                    <a:pt x="0" y="313323"/>
                    <a:pt x="0" y="201846"/>
                  </a:cubicBezTo>
                  <a:cubicBezTo>
                    <a:pt x="0" y="90370"/>
                    <a:pt x="90370" y="0"/>
                    <a:pt x="201846" y="0"/>
                  </a:cubicBezTo>
                  <a:cubicBezTo>
                    <a:pt x="313322" y="0"/>
                    <a:pt x="403692" y="90370"/>
                    <a:pt x="403692" y="201846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Brīvforma: forma 432">
              <a:extLst>
                <a:ext uri="{FF2B5EF4-FFF2-40B4-BE49-F238E27FC236}">
                  <a16:creationId xmlns:a16="http://schemas.microsoft.com/office/drawing/2014/main" id="{AEC7FAAB-868F-5C10-E403-28DBC3C389FD}"/>
                </a:ext>
              </a:extLst>
            </p:cNvPr>
            <p:cNvSpPr/>
            <p:nvPr/>
          </p:nvSpPr>
          <p:spPr>
            <a:xfrm>
              <a:off x="4186488" y="5071474"/>
              <a:ext cx="743193" cy="737488"/>
            </a:xfrm>
            <a:custGeom>
              <a:avLst/>
              <a:gdLst>
                <a:gd name="connsiteX0" fmla="*/ 743114 w 743193"/>
                <a:gd name="connsiteY0" fmla="*/ 363627 h 737488"/>
                <a:gd name="connsiteX1" fmla="*/ 743114 w 743193"/>
                <a:gd name="connsiteY1" fmla="*/ 360291 h 737488"/>
                <a:gd name="connsiteX2" fmla="*/ 738544 w 743193"/>
                <a:gd name="connsiteY2" fmla="*/ 360291 h 737488"/>
                <a:gd name="connsiteX3" fmla="*/ 729369 w 743193"/>
                <a:gd name="connsiteY3" fmla="*/ 360458 h 737488"/>
                <a:gd name="connsiteX4" fmla="*/ 724765 w 743193"/>
                <a:gd name="connsiteY4" fmla="*/ 360458 h 737488"/>
                <a:gd name="connsiteX5" fmla="*/ 724765 w 743193"/>
                <a:gd name="connsiteY5" fmla="*/ 360458 h 737488"/>
                <a:gd name="connsiteX6" fmla="*/ 720261 w 743193"/>
                <a:gd name="connsiteY6" fmla="*/ 360458 h 737488"/>
                <a:gd name="connsiteX7" fmla="*/ 715690 w 743193"/>
                <a:gd name="connsiteY7" fmla="*/ 360458 h 737488"/>
                <a:gd name="connsiteX8" fmla="*/ 711086 w 743193"/>
                <a:gd name="connsiteY8" fmla="*/ 360458 h 737488"/>
                <a:gd name="connsiteX9" fmla="*/ 706515 w 743193"/>
                <a:gd name="connsiteY9" fmla="*/ 360458 h 737488"/>
                <a:gd name="connsiteX10" fmla="*/ 701944 w 743193"/>
                <a:gd name="connsiteY10" fmla="*/ 361292 h 737488"/>
                <a:gd name="connsiteX11" fmla="*/ 697374 w 743193"/>
                <a:gd name="connsiteY11" fmla="*/ 361292 h 737488"/>
                <a:gd name="connsiteX12" fmla="*/ 688199 w 743193"/>
                <a:gd name="connsiteY12" fmla="*/ 361292 h 737488"/>
                <a:gd name="connsiteX13" fmla="*/ 670884 w 743193"/>
                <a:gd name="connsiteY13" fmla="*/ 263672 h 737488"/>
                <a:gd name="connsiteX14" fmla="*/ 679591 w 743193"/>
                <a:gd name="connsiteY14" fmla="*/ 260669 h 737488"/>
                <a:gd name="connsiteX15" fmla="*/ 683895 w 743193"/>
                <a:gd name="connsiteY15" fmla="*/ 259201 h 737488"/>
                <a:gd name="connsiteX16" fmla="*/ 688232 w 743193"/>
                <a:gd name="connsiteY16" fmla="*/ 257700 h 737488"/>
                <a:gd name="connsiteX17" fmla="*/ 692569 w 743193"/>
                <a:gd name="connsiteY17" fmla="*/ 256198 h 737488"/>
                <a:gd name="connsiteX18" fmla="*/ 696907 w 743193"/>
                <a:gd name="connsiteY18" fmla="*/ 254697 h 737488"/>
                <a:gd name="connsiteX19" fmla="*/ 701244 w 743193"/>
                <a:gd name="connsiteY19" fmla="*/ 253196 h 737488"/>
                <a:gd name="connsiteX20" fmla="*/ 705581 w 743193"/>
                <a:gd name="connsiteY20" fmla="*/ 251728 h 737488"/>
                <a:gd name="connsiteX21" fmla="*/ 709918 w 743193"/>
                <a:gd name="connsiteY21" fmla="*/ 250226 h 737488"/>
                <a:gd name="connsiteX22" fmla="*/ 718593 w 743193"/>
                <a:gd name="connsiteY22" fmla="*/ 247224 h 737488"/>
                <a:gd name="connsiteX23" fmla="*/ 723030 w 743193"/>
                <a:gd name="connsiteY23" fmla="*/ 245689 h 737488"/>
                <a:gd name="connsiteX24" fmla="*/ 720961 w 743193"/>
                <a:gd name="connsiteY24" fmla="*/ 239884 h 737488"/>
                <a:gd name="connsiteX25" fmla="*/ 720394 w 743193"/>
                <a:gd name="connsiteY25" fmla="*/ 238282 h 737488"/>
                <a:gd name="connsiteX26" fmla="*/ 719327 w 743193"/>
                <a:gd name="connsiteY26" fmla="*/ 235480 h 737488"/>
                <a:gd name="connsiteX27" fmla="*/ 718559 w 743193"/>
                <a:gd name="connsiteY27" fmla="*/ 233511 h 737488"/>
                <a:gd name="connsiteX28" fmla="*/ 714189 w 743193"/>
                <a:gd name="connsiteY28" fmla="*/ 235213 h 737488"/>
                <a:gd name="connsiteX29" fmla="*/ 705648 w 743193"/>
                <a:gd name="connsiteY29" fmla="*/ 238549 h 737488"/>
                <a:gd name="connsiteX30" fmla="*/ 701377 w 743193"/>
                <a:gd name="connsiteY30" fmla="*/ 240184 h 737488"/>
                <a:gd name="connsiteX31" fmla="*/ 697073 w 743193"/>
                <a:gd name="connsiteY31" fmla="*/ 241852 h 737488"/>
                <a:gd name="connsiteX32" fmla="*/ 697073 w 743193"/>
                <a:gd name="connsiteY32" fmla="*/ 241852 h 737488"/>
                <a:gd name="connsiteX33" fmla="*/ 688532 w 743193"/>
                <a:gd name="connsiteY33" fmla="*/ 245189 h 737488"/>
                <a:gd name="connsiteX34" fmla="*/ 684229 w 743193"/>
                <a:gd name="connsiteY34" fmla="*/ 246823 h 737488"/>
                <a:gd name="connsiteX35" fmla="*/ 679958 w 743193"/>
                <a:gd name="connsiteY35" fmla="*/ 248491 h 737488"/>
                <a:gd name="connsiteX36" fmla="*/ 675654 w 743193"/>
                <a:gd name="connsiteY36" fmla="*/ 250126 h 737488"/>
                <a:gd name="connsiteX37" fmla="*/ 675654 w 743193"/>
                <a:gd name="connsiteY37" fmla="*/ 250126 h 737488"/>
                <a:gd name="connsiteX38" fmla="*/ 667114 w 743193"/>
                <a:gd name="connsiteY38" fmla="*/ 253463 h 737488"/>
                <a:gd name="connsiteX39" fmla="*/ 654269 w 743193"/>
                <a:gd name="connsiteY39" fmla="*/ 258400 h 737488"/>
                <a:gd name="connsiteX40" fmla="*/ 641424 w 743193"/>
                <a:gd name="connsiteY40" fmla="*/ 263338 h 737488"/>
                <a:gd name="connsiteX41" fmla="*/ 628546 w 743193"/>
                <a:gd name="connsiteY41" fmla="*/ 268176 h 737488"/>
                <a:gd name="connsiteX42" fmla="*/ 585174 w 743193"/>
                <a:gd name="connsiteY42" fmla="*/ 193643 h 737488"/>
                <a:gd name="connsiteX43" fmla="*/ 595850 w 743193"/>
                <a:gd name="connsiteY43" fmla="*/ 184968 h 737488"/>
                <a:gd name="connsiteX44" fmla="*/ 606560 w 743193"/>
                <a:gd name="connsiteY44" fmla="*/ 176327 h 737488"/>
                <a:gd name="connsiteX45" fmla="*/ 617236 w 743193"/>
                <a:gd name="connsiteY45" fmla="*/ 167686 h 737488"/>
                <a:gd name="connsiteX46" fmla="*/ 624376 w 743193"/>
                <a:gd name="connsiteY46" fmla="*/ 161881 h 737488"/>
                <a:gd name="connsiteX47" fmla="*/ 627945 w 743193"/>
                <a:gd name="connsiteY47" fmla="*/ 159012 h 737488"/>
                <a:gd name="connsiteX48" fmla="*/ 631515 w 743193"/>
                <a:gd name="connsiteY48" fmla="*/ 156109 h 737488"/>
                <a:gd name="connsiteX49" fmla="*/ 635085 w 743193"/>
                <a:gd name="connsiteY49" fmla="*/ 153240 h 737488"/>
                <a:gd name="connsiteX50" fmla="*/ 638655 w 743193"/>
                <a:gd name="connsiteY50" fmla="*/ 150338 h 737488"/>
                <a:gd name="connsiteX51" fmla="*/ 642191 w 743193"/>
                <a:gd name="connsiteY51" fmla="*/ 147468 h 737488"/>
                <a:gd name="connsiteX52" fmla="*/ 645761 w 743193"/>
                <a:gd name="connsiteY52" fmla="*/ 144566 h 737488"/>
                <a:gd name="connsiteX53" fmla="*/ 649331 w 743193"/>
                <a:gd name="connsiteY53" fmla="*/ 141696 h 737488"/>
                <a:gd name="connsiteX54" fmla="*/ 656471 w 743193"/>
                <a:gd name="connsiteY54" fmla="*/ 135925 h 737488"/>
                <a:gd name="connsiteX55" fmla="*/ 660174 w 743193"/>
                <a:gd name="connsiteY55" fmla="*/ 132889 h 737488"/>
                <a:gd name="connsiteX56" fmla="*/ 659674 w 743193"/>
                <a:gd name="connsiteY56" fmla="*/ 132288 h 737488"/>
                <a:gd name="connsiteX57" fmla="*/ 658206 w 743193"/>
                <a:gd name="connsiteY57" fmla="*/ 130520 h 737488"/>
                <a:gd name="connsiteX58" fmla="*/ 656237 w 743193"/>
                <a:gd name="connsiteY58" fmla="*/ 128118 h 737488"/>
                <a:gd name="connsiteX59" fmla="*/ 656237 w 743193"/>
                <a:gd name="connsiteY59" fmla="*/ 128118 h 737488"/>
                <a:gd name="connsiteX60" fmla="*/ 654703 w 743193"/>
                <a:gd name="connsiteY60" fmla="*/ 126283 h 737488"/>
                <a:gd name="connsiteX61" fmla="*/ 651833 w 743193"/>
                <a:gd name="connsiteY61" fmla="*/ 122947 h 737488"/>
                <a:gd name="connsiteX62" fmla="*/ 648230 w 743193"/>
                <a:gd name="connsiteY62" fmla="*/ 126083 h 737488"/>
                <a:gd name="connsiteX63" fmla="*/ 641291 w 743193"/>
                <a:gd name="connsiteY63" fmla="*/ 132121 h 737488"/>
                <a:gd name="connsiteX64" fmla="*/ 637954 w 743193"/>
                <a:gd name="connsiteY64" fmla="*/ 135157 h 737488"/>
                <a:gd name="connsiteX65" fmla="*/ 634618 w 743193"/>
                <a:gd name="connsiteY65" fmla="*/ 138160 h 737488"/>
                <a:gd name="connsiteX66" fmla="*/ 631282 w 743193"/>
                <a:gd name="connsiteY66" fmla="*/ 141163 h 737488"/>
                <a:gd name="connsiteX67" fmla="*/ 627945 w 743193"/>
                <a:gd name="connsiteY67" fmla="*/ 144165 h 737488"/>
                <a:gd name="connsiteX68" fmla="*/ 624609 w 743193"/>
                <a:gd name="connsiteY68" fmla="*/ 147168 h 737488"/>
                <a:gd name="connsiteX69" fmla="*/ 621273 w 743193"/>
                <a:gd name="connsiteY69" fmla="*/ 150171 h 737488"/>
                <a:gd name="connsiteX70" fmla="*/ 617937 w 743193"/>
                <a:gd name="connsiteY70" fmla="*/ 153173 h 737488"/>
                <a:gd name="connsiteX71" fmla="*/ 610997 w 743193"/>
                <a:gd name="connsiteY71" fmla="*/ 159179 h 737488"/>
                <a:gd name="connsiteX72" fmla="*/ 600588 w 743193"/>
                <a:gd name="connsiteY72" fmla="*/ 168220 h 737488"/>
                <a:gd name="connsiteX73" fmla="*/ 590212 w 743193"/>
                <a:gd name="connsiteY73" fmla="*/ 177228 h 737488"/>
                <a:gd name="connsiteX74" fmla="*/ 579903 w 743193"/>
                <a:gd name="connsiteY74" fmla="*/ 186269 h 737488"/>
                <a:gd name="connsiteX75" fmla="*/ 512843 w 743193"/>
                <a:gd name="connsiteY75" fmla="*/ 131087 h 737488"/>
                <a:gd name="connsiteX76" fmla="*/ 519883 w 743193"/>
                <a:gd name="connsiteY76" fmla="*/ 119310 h 737488"/>
                <a:gd name="connsiteX77" fmla="*/ 526956 w 743193"/>
                <a:gd name="connsiteY77" fmla="*/ 107533 h 737488"/>
                <a:gd name="connsiteX78" fmla="*/ 534029 w 743193"/>
                <a:gd name="connsiteY78" fmla="*/ 95722 h 737488"/>
                <a:gd name="connsiteX79" fmla="*/ 538766 w 743193"/>
                <a:gd name="connsiteY79" fmla="*/ 87882 h 737488"/>
                <a:gd name="connsiteX80" fmla="*/ 541135 w 743193"/>
                <a:gd name="connsiteY80" fmla="*/ 83945 h 737488"/>
                <a:gd name="connsiteX81" fmla="*/ 543504 w 743193"/>
                <a:gd name="connsiteY81" fmla="*/ 80008 h 737488"/>
                <a:gd name="connsiteX82" fmla="*/ 545872 w 743193"/>
                <a:gd name="connsiteY82" fmla="*/ 76072 h 737488"/>
                <a:gd name="connsiteX83" fmla="*/ 548241 w 743193"/>
                <a:gd name="connsiteY83" fmla="*/ 72135 h 737488"/>
                <a:gd name="connsiteX84" fmla="*/ 550577 w 743193"/>
                <a:gd name="connsiteY84" fmla="*/ 68198 h 737488"/>
                <a:gd name="connsiteX85" fmla="*/ 552946 w 743193"/>
                <a:gd name="connsiteY85" fmla="*/ 64261 h 737488"/>
                <a:gd name="connsiteX86" fmla="*/ 555314 w 743193"/>
                <a:gd name="connsiteY86" fmla="*/ 60324 h 737488"/>
                <a:gd name="connsiteX87" fmla="*/ 560018 w 743193"/>
                <a:gd name="connsiteY87" fmla="*/ 52484 h 737488"/>
                <a:gd name="connsiteX88" fmla="*/ 562554 w 743193"/>
                <a:gd name="connsiteY88" fmla="*/ 48314 h 737488"/>
                <a:gd name="connsiteX89" fmla="*/ 557216 w 743193"/>
                <a:gd name="connsiteY89" fmla="*/ 45177 h 737488"/>
                <a:gd name="connsiteX90" fmla="*/ 553613 w 743193"/>
                <a:gd name="connsiteY90" fmla="*/ 43142 h 737488"/>
                <a:gd name="connsiteX91" fmla="*/ 551678 w 743193"/>
                <a:gd name="connsiteY91" fmla="*/ 42041 h 737488"/>
                <a:gd name="connsiteX92" fmla="*/ 551311 w 743193"/>
                <a:gd name="connsiteY92" fmla="*/ 41841 h 737488"/>
                <a:gd name="connsiteX93" fmla="*/ 548942 w 743193"/>
                <a:gd name="connsiteY93" fmla="*/ 46078 h 737488"/>
                <a:gd name="connsiteX94" fmla="*/ 544505 w 743193"/>
                <a:gd name="connsiteY94" fmla="*/ 54119 h 737488"/>
                <a:gd name="connsiteX95" fmla="*/ 544505 w 743193"/>
                <a:gd name="connsiteY95" fmla="*/ 54119 h 737488"/>
                <a:gd name="connsiteX96" fmla="*/ 542269 w 743193"/>
                <a:gd name="connsiteY96" fmla="*/ 58122 h 737488"/>
                <a:gd name="connsiteX97" fmla="*/ 542269 w 743193"/>
                <a:gd name="connsiteY97" fmla="*/ 58122 h 737488"/>
                <a:gd name="connsiteX98" fmla="*/ 540067 w 743193"/>
                <a:gd name="connsiteY98" fmla="*/ 62126 h 737488"/>
                <a:gd name="connsiteX99" fmla="*/ 535630 w 743193"/>
                <a:gd name="connsiteY99" fmla="*/ 70166 h 737488"/>
                <a:gd name="connsiteX100" fmla="*/ 533395 w 743193"/>
                <a:gd name="connsiteY100" fmla="*/ 74170 h 737488"/>
                <a:gd name="connsiteX101" fmla="*/ 531193 w 743193"/>
                <a:gd name="connsiteY101" fmla="*/ 78140 h 737488"/>
                <a:gd name="connsiteX102" fmla="*/ 528958 w 743193"/>
                <a:gd name="connsiteY102" fmla="*/ 82144 h 737488"/>
                <a:gd name="connsiteX103" fmla="*/ 524487 w 743193"/>
                <a:gd name="connsiteY103" fmla="*/ 90184 h 737488"/>
                <a:gd name="connsiteX104" fmla="*/ 517814 w 743193"/>
                <a:gd name="connsiteY104" fmla="*/ 102228 h 737488"/>
                <a:gd name="connsiteX105" fmla="*/ 511142 w 743193"/>
                <a:gd name="connsiteY105" fmla="*/ 114272 h 737488"/>
                <a:gd name="connsiteX106" fmla="*/ 504469 w 743193"/>
                <a:gd name="connsiteY106" fmla="*/ 126283 h 737488"/>
                <a:gd name="connsiteX107" fmla="*/ 500599 w 743193"/>
                <a:gd name="connsiteY107" fmla="*/ 124181 h 737488"/>
                <a:gd name="connsiteX108" fmla="*/ 497429 w 743193"/>
                <a:gd name="connsiteY108" fmla="*/ 122546 h 737488"/>
                <a:gd name="connsiteX109" fmla="*/ 493860 w 743193"/>
                <a:gd name="connsiteY109" fmla="*/ 120711 h 737488"/>
                <a:gd name="connsiteX110" fmla="*/ 490256 w 743193"/>
                <a:gd name="connsiteY110" fmla="*/ 118943 h 737488"/>
                <a:gd name="connsiteX111" fmla="*/ 486920 w 743193"/>
                <a:gd name="connsiteY111" fmla="*/ 117342 h 737488"/>
                <a:gd name="connsiteX112" fmla="*/ 480581 w 743193"/>
                <a:gd name="connsiteY112" fmla="*/ 114506 h 737488"/>
                <a:gd name="connsiteX113" fmla="*/ 476911 w 743193"/>
                <a:gd name="connsiteY113" fmla="*/ 112938 h 737488"/>
                <a:gd name="connsiteX114" fmla="*/ 473175 w 743193"/>
                <a:gd name="connsiteY114" fmla="*/ 111436 h 737488"/>
                <a:gd name="connsiteX115" fmla="*/ 471039 w 743193"/>
                <a:gd name="connsiteY115" fmla="*/ 110602 h 737488"/>
                <a:gd name="connsiteX116" fmla="*/ 468604 w 743193"/>
                <a:gd name="connsiteY116" fmla="*/ 109668 h 737488"/>
                <a:gd name="connsiteX117" fmla="*/ 465835 w 743193"/>
                <a:gd name="connsiteY117" fmla="*/ 108667 h 737488"/>
                <a:gd name="connsiteX118" fmla="*/ 455325 w 743193"/>
                <a:gd name="connsiteY118" fmla="*/ 105064 h 737488"/>
                <a:gd name="connsiteX119" fmla="*/ 452790 w 743193"/>
                <a:gd name="connsiteY119" fmla="*/ 104263 h 737488"/>
                <a:gd name="connsiteX120" fmla="*/ 451021 w 743193"/>
                <a:gd name="connsiteY120" fmla="*/ 103729 h 737488"/>
                <a:gd name="connsiteX121" fmla="*/ 449087 w 743193"/>
                <a:gd name="connsiteY121" fmla="*/ 103162 h 737488"/>
                <a:gd name="connsiteX122" fmla="*/ 446284 w 743193"/>
                <a:gd name="connsiteY122" fmla="*/ 102362 h 737488"/>
                <a:gd name="connsiteX123" fmla="*/ 443215 w 743193"/>
                <a:gd name="connsiteY123" fmla="*/ 101494 h 737488"/>
                <a:gd name="connsiteX124" fmla="*/ 441713 w 743193"/>
                <a:gd name="connsiteY124" fmla="*/ 101060 h 737488"/>
                <a:gd name="connsiteX125" fmla="*/ 438110 w 743193"/>
                <a:gd name="connsiteY125" fmla="*/ 100160 h 737488"/>
                <a:gd name="connsiteX126" fmla="*/ 437710 w 743193"/>
                <a:gd name="connsiteY126" fmla="*/ 100160 h 737488"/>
                <a:gd name="connsiteX127" fmla="*/ 434373 w 743193"/>
                <a:gd name="connsiteY127" fmla="*/ 99326 h 737488"/>
                <a:gd name="connsiteX128" fmla="*/ 429969 w 743193"/>
                <a:gd name="connsiteY128" fmla="*/ 98325 h 737488"/>
                <a:gd name="connsiteX129" fmla="*/ 426633 w 743193"/>
                <a:gd name="connsiteY129" fmla="*/ 97657 h 737488"/>
                <a:gd name="connsiteX130" fmla="*/ 423564 w 743193"/>
                <a:gd name="connsiteY130" fmla="*/ 97057 h 737488"/>
                <a:gd name="connsiteX131" fmla="*/ 426133 w 743193"/>
                <a:gd name="connsiteY131" fmla="*/ 83712 h 737488"/>
                <a:gd name="connsiteX132" fmla="*/ 428768 w 743193"/>
                <a:gd name="connsiteY132" fmla="*/ 70200 h 737488"/>
                <a:gd name="connsiteX133" fmla="*/ 431404 w 743193"/>
                <a:gd name="connsiteY133" fmla="*/ 56854 h 737488"/>
                <a:gd name="connsiteX134" fmla="*/ 433139 w 743193"/>
                <a:gd name="connsiteY134" fmla="*/ 47846 h 737488"/>
                <a:gd name="connsiteX135" fmla="*/ 434073 w 743193"/>
                <a:gd name="connsiteY135" fmla="*/ 43342 h 737488"/>
                <a:gd name="connsiteX136" fmla="*/ 434974 w 743193"/>
                <a:gd name="connsiteY136" fmla="*/ 38838 h 737488"/>
                <a:gd name="connsiteX137" fmla="*/ 435908 w 743193"/>
                <a:gd name="connsiteY137" fmla="*/ 34334 h 737488"/>
                <a:gd name="connsiteX138" fmla="*/ 436809 w 743193"/>
                <a:gd name="connsiteY138" fmla="*/ 29830 h 737488"/>
                <a:gd name="connsiteX139" fmla="*/ 437743 w 743193"/>
                <a:gd name="connsiteY139" fmla="*/ 25326 h 737488"/>
                <a:gd name="connsiteX140" fmla="*/ 438611 w 743193"/>
                <a:gd name="connsiteY140" fmla="*/ 20822 h 737488"/>
                <a:gd name="connsiteX141" fmla="*/ 439511 w 743193"/>
                <a:gd name="connsiteY141" fmla="*/ 16318 h 737488"/>
                <a:gd name="connsiteX142" fmla="*/ 441280 w 743193"/>
                <a:gd name="connsiteY142" fmla="*/ 7344 h 737488"/>
                <a:gd name="connsiteX143" fmla="*/ 442180 w 743193"/>
                <a:gd name="connsiteY143" fmla="*/ 2506 h 737488"/>
                <a:gd name="connsiteX144" fmla="*/ 442180 w 743193"/>
                <a:gd name="connsiteY144" fmla="*/ 2506 h 737488"/>
                <a:gd name="connsiteX145" fmla="*/ 438110 w 743193"/>
                <a:gd name="connsiteY145" fmla="*/ 1772 h 737488"/>
                <a:gd name="connsiteX146" fmla="*/ 436208 w 743193"/>
                <a:gd name="connsiteY146" fmla="*/ 1439 h 737488"/>
                <a:gd name="connsiteX147" fmla="*/ 429536 w 743193"/>
                <a:gd name="connsiteY147" fmla="*/ 338 h 737488"/>
                <a:gd name="connsiteX148" fmla="*/ 427134 w 743193"/>
                <a:gd name="connsiteY148" fmla="*/ 14150 h 737488"/>
                <a:gd name="connsiteX149" fmla="*/ 426400 w 743193"/>
                <a:gd name="connsiteY149" fmla="*/ 18687 h 737488"/>
                <a:gd name="connsiteX150" fmla="*/ 425666 w 743193"/>
                <a:gd name="connsiteY150" fmla="*/ 23225 h 737488"/>
                <a:gd name="connsiteX151" fmla="*/ 424965 w 743193"/>
                <a:gd name="connsiteY151" fmla="*/ 27762 h 737488"/>
                <a:gd name="connsiteX152" fmla="*/ 424231 w 743193"/>
                <a:gd name="connsiteY152" fmla="*/ 32299 h 737488"/>
                <a:gd name="connsiteX153" fmla="*/ 423530 w 743193"/>
                <a:gd name="connsiteY153" fmla="*/ 36803 h 737488"/>
                <a:gd name="connsiteX154" fmla="*/ 422696 w 743193"/>
                <a:gd name="connsiteY154" fmla="*/ 41007 h 737488"/>
                <a:gd name="connsiteX155" fmla="*/ 421996 w 743193"/>
                <a:gd name="connsiteY155" fmla="*/ 45578 h 737488"/>
                <a:gd name="connsiteX156" fmla="*/ 420561 w 743193"/>
                <a:gd name="connsiteY156" fmla="*/ 54619 h 737488"/>
                <a:gd name="connsiteX157" fmla="*/ 321673 w 743193"/>
                <a:gd name="connsiteY157" fmla="*/ 54619 h 737488"/>
                <a:gd name="connsiteX158" fmla="*/ 320239 w 743193"/>
                <a:gd name="connsiteY158" fmla="*/ 45578 h 737488"/>
                <a:gd name="connsiteX159" fmla="*/ 319538 w 743193"/>
                <a:gd name="connsiteY159" fmla="*/ 41040 h 737488"/>
                <a:gd name="connsiteX160" fmla="*/ 318804 w 743193"/>
                <a:gd name="connsiteY160" fmla="*/ 36503 h 737488"/>
                <a:gd name="connsiteX161" fmla="*/ 318070 w 743193"/>
                <a:gd name="connsiteY161" fmla="*/ 31966 h 737488"/>
                <a:gd name="connsiteX162" fmla="*/ 317369 w 743193"/>
                <a:gd name="connsiteY162" fmla="*/ 27428 h 737488"/>
                <a:gd name="connsiteX163" fmla="*/ 316669 w 743193"/>
                <a:gd name="connsiteY163" fmla="*/ 22924 h 737488"/>
                <a:gd name="connsiteX164" fmla="*/ 315935 w 743193"/>
                <a:gd name="connsiteY164" fmla="*/ 18387 h 737488"/>
                <a:gd name="connsiteX165" fmla="*/ 315201 w 743193"/>
                <a:gd name="connsiteY165" fmla="*/ 13783 h 737488"/>
                <a:gd name="connsiteX166" fmla="*/ 312999 w 743193"/>
                <a:gd name="connsiteY166" fmla="*/ -63 h 737488"/>
                <a:gd name="connsiteX167" fmla="*/ 310363 w 743193"/>
                <a:gd name="connsiteY167" fmla="*/ 338 h 737488"/>
                <a:gd name="connsiteX168" fmla="*/ 307027 w 743193"/>
                <a:gd name="connsiteY168" fmla="*/ 938 h 737488"/>
                <a:gd name="connsiteX169" fmla="*/ 307027 w 743193"/>
                <a:gd name="connsiteY169" fmla="*/ 938 h 737488"/>
                <a:gd name="connsiteX170" fmla="*/ 304758 w 743193"/>
                <a:gd name="connsiteY170" fmla="*/ 1338 h 737488"/>
                <a:gd name="connsiteX171" fmla="*/ 302490 w 743193"/>
                <a:gd name="connsiteY171" fmla="*/ 1739 h 737488"/>
                <a:gd name="connsiteX172" fmla="*/ 300588 w 743193"/>
                <a:gd name="connsiteY172" fmla="*/ 2106 h 737488"/>
                <a:gd name="connsiteX173" fmla="*/ 300354 w 743193"/>
                <a:gd name="connsiteY173" fmla="*/ 2106 h 737488"/>
                <a:gd name="connsiteX174" fmla="*/ 301288 w 743193"/>
                <a:gd name="connsiteY174" fmla="*/ 6910 h 737488"/>
                <a:gd name="connsiteX175" fmla="*/ 303023 w 743193"/>
                <a:gd name="connsiteY175" fmla="*/ 15918 h 737488"/>
                <a:gd name="connsiteX176" fmla="*/ 303891 w 743193"/>
                <a:gd name="connsiteY176" fmla="*/ 20422 h 737488"/>
                <a:gd name="connsiteX177" fmla="*/ 304792 w 743193"/>
                <a:gd name="connsiteY177" fmla="*/ 24926 h 737488"/>
                <a:gd name="connsiteX178" fmla="*/ 305692 w 743193"/>
                <a:gd name="connsiteY178" fmla="*/ 29430 h 737488"/>
                <a:gd name="connsiteX179" fmla="*/ 306560 w 743193"/>
                <a:gd name="connsiteY179" fmla="*/ 33934 h 737488"/>
                <a:gd name="connsiteX180" fmla="*/ 307494 w 743193"/>
                <a:gd name="connsiteY180" fmla="*/ 38438 h 737488"/>
                <a:gd name="connsiteX181" fmla="*/ 308395 w 743193"/>
                <a:gd name="connsiteY181" fmla="*/ 42942 h 737488"/>
                <a:gd name="connsiteX182" fmla="*/ 309262 w 743193"/>
                <a:gd name="connsiteY182" fmla="*/ 47446 h 737488"/>
                <a:gd name="connsiteX183" fmla="*/ 311031 w 743193"/>
                <a:gd name="connsiteY183" fmla="*/ 56454 h 737488"/>
                <a:gd name="connsiteX184" fmla="*/ 218181 w 743193"/>
                <a:gd name="connsiteY184" fmla="*/ 90518 h 737488"/>
                <a:gd name="connsiteX185" fmla="*/ 213744 w 743193"/>
                <a:gd name="connsiteY185" fmla="*/ 82511 h 737488"/>
                <a:gd name="connsiteX186" fmla="*/ 213744 w 743193"/>
                <a:gd name="connsiteY186" fmla="*/ 82511 h 737488"/>
                <a:gd name="connsiteX187" fmla="*/ 211542 w 743193"/>
                <a:gd name="connsiteY187" fmla="*/ 78474 h 737488"/>
                <a:gd name="connsiteX188" fmla="*/ 209307 w 743193"/>
                <a:gd name="connsiteY188" fmla="*/ 74470 h 737488"/>
                <a:gd name="connsiteX189" fmla="*/ 207071 w 743193"/>
                <a:gd name="connsiteY189" fmla="*/ 70467 h 737488"/>
                <a:gd name="connsiteX190" fmla="*/ 204736 w 743193"/>
                <a:gd name="connsiteY190" fmla="*/ 66496 h 737488"/>
                <a:gd name="connsiteX191" fmla="*/ 202534 w 743193"/>
                <a:gd name="connsiteY191" fmla="*/ 62459 h 737488"/>
                <a:gd name="connsiteX192" fmla="*/ 202534 w 743193"/>
                <a:gd name="connsiteY192" fmla="*/ 62459 h 737488"/>
                <a:gd name="connsiteX193" fmla="*/ 200299 w 743193"/>
                <a:gd name="connsiteY193" fmla="*/ 58423 h 737488"/>
                <a:gd name="connsiteX194" fmla="*/ 198063 w 743193"/>
                <a:gd name="connsiteY194" fmla="*/ 54419 h 737488"/>
                <a:gd name="connsiteX195" fmla="*/ 193626 w 743193"/>
                <a:gd name="connsiteY195" fmla="*/ 46412 h 737488"/>
                <a:gd name="connsiteX196" fmla="*/ 193626 w 743193"/>
                <a:gd name="connsiteY196" fmla="*/ 46412 h 737488"/>
                <a:gd name="connsiteX197" fmla="*/ 191291 w 743193"/>
                <a:gd name="connsiteY197" fmla="*/ 42141 h 737488"/>
                <a:gd name="connsiteX198" fmla="*/ 189156 w 743193"/>
                <a:gd name="connsiteY198" fmla="*/ 43342 h 737488"/>
                <a:gd name="connsiteX199" fmla="*/ 188121 w 743193"/>
                <a:gd name="connsiteY199" fmla="*/ 43943 h 737488"/>
                <a:gd name="connsiteX200" fmla="*/ 185919 w 743193"/>
                <a:gd name="connsiteY200" fmla="*/ 45211 h 737488"/>
                <a:gd name="connsiteX201" fmla="*/ 180081 w 743193"/>
                <a:gd name="connsiteY201" fmla="*/ 48547 h 737488"/>
                <a:gd name="connsiteX202" fmla="*/ 180081 w 743193"/>
                <a:gd name="connsiteY202" fmla="*/ 48547 h 737488"/>
                <a:gd name="connsiteX203" fmla="*/ 178079 w 743193"/>
                <a:gd name="connsiteY203" fmla="*/ 49748 h 737488"/>
                <a:gd name="connsiteX204" fmla="*/ 175677 w 743193"/>
                <a:gd name="connsiteY204" fmla="*/ 51249 h 737488"/>
                <a:gd name="connsiteX205" fmla="*/ 174409 w 743193"/>
                <a:gd name="connsiteY205" fmla="*/ 52050 h 737488"/>
                <a:gd name="connsiteX206" fmla="*/ 171807 w 743193"/>
                <a:gd name="connsiteY206" fmla="*/ 53685 h 737488"/>
                <a:gd name="connsiteX207" fmla="*/ 170806 w 743193"/>
                <a:gd name="connsiteY207" fmla="*/ 54319 h 737488"/>
                <a:gd name="connsiteX208" fmla="*/ 168204 w 743193"/>
                <a:gd name="connsiteY208" fmla="*/ 56020 h 737488"/>
                <a:gd name="connsiteX209" fmla="*/ 166802 w 743193"/>
                <a:gd name="connsiteY209" fmla="*/ 56955 h 737488"/>
                <a:gd name="connsiteX210" fmla="*/ 164434 w 743193"/>
                <a:gd name="connsiteY210" fmla="*/ 58523 h 737488"/>
                <a:gd name="connsiteX211" fmla="*/ 163633 w 743193"/>
                <a:gd name="connsiteY211" fmla="*/ 59056 h 737488"/>
                <a:gd name="connsiteX212" fmla="*/ 160297 w 743193"/>
                <a:gd name="connsiteY212" fmla="*/ 61258 h 737488"/>
                <a:gd name="connsiteX213" fmla="*/ 159930 w 743193"/>
                <a:gd name="connsiteY213" fmla="*/ 61492 h 737488"/>
                <a:gd name="connsiteX214" fmla="*/ 156894 w 743193"/>
                <a:gd name="connsiteY214" fmla="*/ 63627 h 737488"/>
                <a:gd name="connsiteX215" fmla="*/ 156160 w 743193"/>
                <a:gd name="connsiteY215" fmla="*/ 64161 h 737488"/>
                <a:gd name="connsiteX216" fmla="*/ 152823 w 743193"/>
                <a:gd name="connsiteY216" fmla="*/ 66530 h 737488"/>
                <a:gd name="connsiteX217" fmla="*/ 149487 w 743193"/>
                <a:gd name="connsiteY217" fmla="*/ 68965 h 737488"/>
                <a:gd name="connsiteX218" fmla="*/ 148886 w 743193"/>
                <a:gd name="connsiteY218" fmla="*/ 69432 h 737488"/>
                <a:gd name="connsiteX219" fmla="*/ 145884 w 743193"/>
                <a:gd name="connsiteY219" fmla="*/ 71701 h 737488"/>
                <a:gd name="connsiteX220" fmla="*/ 145484 w 743193"/>
                <a:gd name="connsiteY220" fmla="*/ 71968 h 737488"/>
                <a:gd name="connsiteX221" fmla="*/ 142147 w 743193"/>
                <a:gd name="connsiteY221" fmla="*/ 74470 h 737488"/>
                <a:gd name="connsiteX222" fmla="*/ 141880 w 743193"/>
                <a:gd name="connsiteY222" fmla="*/ 74670 h 737488"/>
                <a:gd name="connsiteX223" fmla="*/ 138544 w 743193"/>
                <a:gd name="connsiteY223" fmla="*/ 77373 h 737488"/>
                <a:gd name="connsiteX224" fmla="*/ 135541 w 743193"/>
                <a:gd name="connsiteY224" fmla="*/ 79842 h 737488"/>
                <a:gd name="connsiteX225" fmla="*/ 134774 w 743193"/>
                <a:gd name="connsiteY225" fmla="*/ 80475 h 737488"/>
                <a:gd name="connsiteX226" fmla="*/ 132772 w 743193"/>
                <a:gd name="connsiteY226" fmla="*/ 82144 h 737488"/>
                <a:gd name="connsiteX227" fmla="*/ 128302 w 743193"/>
                <a:gd name="connsiteY227" fmla="*/ 85947 h 737488"/>
                <a:gd name="connsiteX228" fmla="*/ 125799 w 743193"/>
                <a:gd name="connsiteY228" fmla="*/ 88149 h 737488"/>
                <a:gd name="connsiteX229" fmla="*/ 117859 w 743193"/>
                <a:gd name="connsiteY229" fmla="*/ 95355 h 737488"/>
                <a:gd name="connsiteX230" fmla="*/ 114723 w 743193"/>
                <a:gd name="connsiteY230" fmla="*/ 98325 h 737488"/>
                <a:gd name="connsiteX231" fmla="*/ 110586 w 743193"/>
                <a:gd name="connsiteY231" fmla="*/ 102328 h 737488"/>
                <a:gd name="connsiteX232" fmla="*/ 108551 w 743193"/>
                <a:gd name="connsiteY232" fmla="*/ 104363 h 737488"/>
                <a:gd name="connsiteX233" fmla="*/ 105214 w 743193"/>
                <a:gd name="connsiteY233" fmla="*/ 107700 h 737488"/>
                <a:gd name="connsiteX234" fmla="*/ 100877 w 743193"/>
                <a:gd name="connsiteY234" fmla="*/ 112204 h 737488"/>
                <a:gd name="connsiteX235" fmla="*/ 96640 w 743193"/>
                <a:gd name="connsiteY235" fmla="*/ 116808 h 737488"/>
                <a:gd name="connsiteX236" fmla="*/ 93738 w 743193"/>
                <a:gd name="connsiteY236" fmla="*/ 120144 h 737488"/>
                <a:gd name="connsiteX237" fmla="*/ 90902 w 743193"/>
                <a:gd name="connsiteY237" fmla="*/ 123480 h 737488"/>
                <a:gd name="connsiteX238" fmla="*/ 88099 w 743193"/>
                <a:gd name="connsiteY238" fmla="*/ 126817 h 737488"/>
                <a:gd name="connsiteX239" fmla="*/ 82594 w 743193"/>
                <a:gd name="connsiteY239" fmla="*/ 133489 h 737488"/>
                <a:gd name="connsiteX240" fmla="*/ 79892 w 743193"/>
                <a:gd name="connsiteY240" fmla="*/ 136826 h 737488"/>
                <a:gd name="connsiteX241" fmla="*/ 77223 w 743193"/>
                <a:gd name="connsiteY241" fmla="*/ 140162 h 737488"/>
                <a:gd name="connsiteX242" fmla="*/ 77223 w 743193"/>
                <a:gd name="connsiteY242" fmla="*/ 140162 h 737488"/>
                <a:gd name="connsiteX243" fmla="*/ 75555 w 743193"/>
                <a:gd name="connsiteY243" fmla="*/ 142330 h 737488"/>
                <a:gd name="connsiteX244" fmla="*/ 73820 w 743193"/>
                <a:gd name="connsiteY244" fmla="*/ 144632 h 737488"/>
                <a:gd name="connsiteX245" fmla="*/ 72752 w 743193"/>
                <a:gd name="connsiteY245" fmla="*/ 146067 h 737488"/>
                <a:gd name="connsiteX246" fmla="*/ 70483 w 743193"/>
                <a:gd name="connsiteY246" fmla="*/ 149136 h 737488"/>
                <a:gd name="connsiteX247" fmla="*/ 67748 w 743193"/>
                <a:gd name="connsiteY247" fmla="*/ 153007 h 737488"/>
                <a:gd name="connsiteX248" fmla="*/ 67548 w 743193"/>
                <a:gd name="connsiteY248" fmla="*/ 153307 h 737488"/>
                <a:gd name="connsiteX249" fmla="*/ 65312 w 743193"/>
                <a:gd name="connsiteY249" fmla="*/ 156643 h 737488"/>
                <a:gd name="connsiteX250" fmla="*/ 64178 w 743193"/>
                <a:gd name="connsiteY250" fmla="*/ 158278 h 737488"/>
                <a:gd name="connsiteX251" fmla="*/ 62743 w 743193"/>
                <a:gd name="connsiteY251" fmla="*/ 160413 h 737488"/>
                <a:gd name="connsiteX252" fmla="*/ 61676 w 743193"/>
                <a:gd name="connsiteY252" fmla="*/ 161981 h 737488"/>
                <a:gd name="connsiteX253" fmla="*/ 59707 w 743193"/>
                <a:gd name="connsiteY253" fmla="*/ 165017 h 737488"/>
                <a:gd name="connsiteX254" fmla="*/ 59440 w 743193"/>
                <a:gd name="connsiteY254" fmla="*/ 165418 h 737488"/>
                <a:gd name="connsiteX255" fmla="*/ 57372 w 743193"/>
                <a:gd name="connsiteY255" fmla="*/ 168754 h 737488"/>
                <a:gd name="connsiteX256" fmla="*/ 56638 w 743193"/>
                <a:gd name="connsiteY256" fmla="*/ 169922 h 737488"/>
                <a:gd name="connsiteX257" fmla="*/ 54736 w 743193"/>
                <a:gd name="connsiteY257" fmla="*/ 172991 h 737488"/>
                <a:gd name="connsiteX258" fmla="*/ 54202 w 743193"/>
                <a:gd name="connsiteY258" fmla="*/ 173825 h 737488"/>
                <a:gd name="connsiteX259" fmla="*/ 51867 w 743193"/>
                <a:gd name="connsiteY259" fmla="*/ 177729 h 737488"/>
                <a:gd name="connsiteX260" fmla="*/ 50332 w 743193"/>
                <a:gd name="connsiteY260" fmla="*/ 180331 h 737488"/>
                <a:gd name="connsiteX261" fmla="*/ 49098 w 743193"/>
                <a:gd name="connsiteY261" fmla="*/ 182466 h 737488"/>
                <a:gd name="connsiteX262" fmla="*/ 38388 w 743193"/>
                <a:gd name="connsiteY262" fmla="*/ 202484 h 737488"/>
                <a:gd name="connsiteX263" fmla="*/ 37254 w 743193"/>
                <a:gd name="connsiteY263" fmla="*/ 204819 h 737488"/>
                <a:gd name="connsiteX264" fmla="*/ 35819 w 743193"/>
                <a:gd name="connsiteY264" fmla="*/ 207755 h 737488"/>
                <a:gd name="connsiteX265" fmla="*/ 33818 w 743193"/>
                <a:gd name="connsiteY265" fmla="*/ 212059 h 737488"/>
                <a:gd name="connsiteX266" fmla="*/ 33818 w 743193"/>
                <a:gd name="connsiteY266" fmla="*/ 212426 h 737488"/>
                <a:gd name="connsiteX267" fmla="*/ 31916 w 743193"/>
                <a:gd name="connsiteY267" fmla="*/ 216630 h 737488"/>
                <a:gd name="connsiteX268" fmla="*/ 31916 w 743193"/>
                <a:gd name="connsiteY268" fmla="*/ 216630 h 737488"/>
                <a:gd name="connsiteX269" fmla="*/ 31916 w 743193"/>
                <a:gd name="connsiteY269" fmla="*/ 216963 h 737488"/>
                <a:gd name="connsiteX270" fmla="*/ 30448 w 743193"/>
                <a:gd name="connsiteY270" fmla="*/ 220300 h 737488"/>
                <a:gd name="connsiteX271" fmla="*/ 29380 w 743193"/>
                <a:gd name="connsiteY271" fmla="*/ 222835 h 737488"/>
                <a:gd name="connsiteX272" fmla="*/ 27646 w 743193"/>
                <a:gd name="connsiteY272" fmla="*/ 227006 h 737488"/>
                <a:gd name="connsiteX273" fmla="*/ 25610 w 743193"/>
                <a:gd name="connsiteY273" fmla="*/ 232110 h 737488"/>
                <a:gd name="connsiteX274" fmla="*/ 22841 w 743193"/>
                <a:gd name="connsiteY274" fmla="*/ 239283 h 737488"/>
                <a:gd name="connsiteX275" fmla="*/ 22608 w 743193"/>
                <a:gd name="connsiteY275" fmla="*/ 239917 h 737488"/>
                <a:gd name="connsiteX276" fmla="*/ 21173 w 743193"/>
                <a:gd name="connsiteY276" fmla="*/ 243987 h 737488"/>
                <a:gd name="connsiteX277" fmla="*/ 19672 w 743193"/>
                <a:gd name="connsiteY277" fmla="*/ 248291 h 737488"/>
                <a:gd name="connsiteX278" fmla="*/ 18237 w 743193"/>
                <a:gd name="connsiteY278" fmla="*/ 252628 h 737488"/>
                <a:gd name="connsiteX279" fmla="*/ 16969 w 743193"/>
                <a:gd name="connsiteY279" fmla="*/ 256665 h 737488"/>
                <a:gd name="connsiteX280" fmla="*/ 16602 w 743193"/>
                <a:gd name="connsiteY280" fmla="*/ 257766 h 737488"/>
                <a:gd name="connsiteX281" fmla="*/ 15535 w 743193"/>
                <a:gd name="connsiteY281" fmla="*/ 261336 h 737488"/>
                <a:gd name="connsiteX282" fmla="*/ 14367 w 743193"/>
                <a:gd name="connsiteY282" fmla="*/ 265340 h 737488"/>
                <a:gd name="connsiteX283" fmla="*/ 14000 w 743193"/>
                <a:gd name="connsiteY283" fmla="*/ 266608 h 737488"/>
                <a:gd name="connsiteX284" fmla="*/ 13033 w 743193"/>
                <a:gd name="connsiteY284" fmla="*/ 270177 h 737488"/>
                <a:gd name="connsiteX285" fmla="*/ 11865 w 743193"/>
                <a:gd name="connsiteY285" fmla="*/ 274515 h 737488"/>
                <a:gd name="connsiteX286" fmla="*/ 11865 w 743193"/>
                <a:gd name="connsiteY286" fmla="*/ 274815 h 737488"/>
                <a:gd name="connsiteX287" fmla="*/ 10897 w 743193"/>
                <a:gd name="connsiteY287" fmla="*/ 278685 h 737488"/>
                <a:gd name="connsiteX288" fmla="*/ 9963 w 743193"/>
                <a:gd name="connsiteY288" fmla="*/ 282522 h 737488"/>
                <a:gd name="connsiteX289" fmla="*/ 9563 w 743193"/>
                <a:gd name="connsiteY289" fmla="*/ 284357 h 737488"/>
                <a:gd name="connsiteX290" fmla="*/ 8829 w 743193"/>
                <a:gd name="connsiteY290" fmla="*/ 287693 h 737488"/>
                <a:gd name="connsiteX291" fmla="*/ 8595 w 743193"/>
                <a:gd name="connsiteY291" fmla="*/ 288694 h 737488"/>
                <a:gd name="connsiteX292" fmla="*/ 7861 w 743193"/>
                <a:gd name="connsiteY292" fmla="*/ 292030 h 737488"/>
                <a:gd name="connsiteX293" fmla="*/ 7661 w 743193"/>
                <a:gd name="connsiteY293" fmla="*/ 292998 h 737488"/>
                <a:gd name="connsiteX294" fmla="*/ 6960 w 743193"/>
                <a:gd name="connsiteY294" fmla="*/ 296568 h 737488"/>
                <a:gd name="connsiteX295" fmla="*/ 6760 w 743193"/>
                <a:gd name="connsiteY295" fmla="*/ 297602 h 737488"/>
                <a:gd name="connsiteX296" fmla="*/ 6060 w 743193"/>
                <a:gd name="connsiteY296" fmla="*/ 301472 h 737488"/>
                <a:gd name="connsiteX297" fmla="*/ 6060 w 743193"/>
                <a:gd name="connsiteY297" fmla="*/ 301739 h 737488"/>
                <a:gd name="connsiteX298" fmla="*/ 5292 w 743193"/>
                <a:gd name="connsiteY298" fmla="*/ 306209 h 737488"/>
                <a:gd name="connsiteX299" fmla="*/ 4558 w 743193"/>
                <a:gd name="connsiteY299" fmla="*/ 310813 h 737488"/>
                <a:gd name="connsiteX300" fmla="*/ 3991 w 743193"/>
                <a:gd name="connsiteY300" fmla="*/ 314784 h 737488"/>
                <a:gd name="connsiteX301" fmla="*/ 3824 w 743193"/>
                <a:gd name="connsiteY301" fmla="*/ 315985 h 737488"/>
                <a:gd name="connsiteX302" fmla="*/ 3524 w 743193"/>
                <a:gd name="connsiteY302" fmla="*/ 318187 h 737488"/>
                <a:gd name="connsiteX303" fmla="*/ 3124 w 743193"/>
                <a:gd name="connsiteY303" fmla="*/ 321523 h 737488"/>
                <a:gd name="connsiteX304" fmla="*/ 3124 w 743193"/>
                <a:gd name="connsiteY304" fmla="*/ 322024 h 737488"/>
                <a:gd name="connsiteX305" fmla="*/ 2690 w 743193"/>
                <a:gd name="connsiteY305" fmla="*/ 325627 h 737488"/>
                <a:gd name="connsiteX306" fmla="*/ 2390 w 743193"/>
                <a:gd name="connsiteY306" fmla="*/ 328229 h 737488"/>
                <a:gd name="connsiteX307" fmla="*/ 2223 w 743193"/>
                <a:gd name="connsiteY307" fmla="*/ 329897 h 737488"/>
                <a:gd name="connsiteX308" fmla="*/ 2023 w 743193"/>
                <a:gd name="connsiteY308" fmla="*/ 332266 h 737488"/>
                <a:gd name="connsiteX309" fmla="*/ 1322 w 743193"/>
                <a:gd name="connsiteY309" fmla="*/ 334601 h 737488"/>
                <a:gd name="connsiteX310" fmla="*/ 989 w 743193"/>
                <a:gd name="connsiteY310" fmla="*/ 338938 h 737488"/>
                <a:gd name="connsiteX311" fmla="*/ 421 w 743193"/>
                <a:gd name="connsiteY311" fmla="*/ 347780 h 737488"/>
                <a:gd name="connsiteX312" fmla="*/ 221 w 743193"/>
                <a:gd name="connsiteY312" fmla="*/ 352350 h 737488"/>
                <a:gd name="connsiteX313" fmla="*/ -79 w 743193"/>
                <a:gd name="connsiteY313" fmla="*/ 366930 h 737488"/>
                <a:gd name="connsiteX314" fmla="*/ -79 w 743193"/>
                <a:gd name="connsiteY314" fmla="*/ 373336 h 737488"/>
                <a:gd name="connsiteX315" fmla="*/ 154 w 743193"/>
                <a:gd name="connsiteY315" fmla="*/ 381476 h 737488"/>
                <a:gd name="connsiteX316" fmla="*/ 355 w 743193"/>
                <a:gd name="connsiteY316" fmla="*/ 386080 h 737488"/>
                <a:gd name="connsiteX317" fmla="*/ 588 w 743193"/>
                <a:gd name="connsiteY317" fmla="*/ 390051 h 737488"/>
                <a:gd name="connsiteX318" fmla="*/ 888 w 743193"/>
                <a:gd name="connsiteY318" fmla="*/ 394655 h 737488"/>
                <a:gd name="connsiteX319" fmla="*/ 1055 w 743193"/>
                <a:gd name="connsiteY319" fmla="*/ 396490 h 737488"/>
                <a:gd name="connsiteX320" fmla="*/ 1055 w 743193"/>
                <a:gd name="connsiteY320" fmla="*/ 398458 h 737488"/>
                <a:gd name="connsiteX321" fmla="*/ 1289 w 743193"/>
                <a:gd name="connsiteY321" fmla="*/ 400827 h 737488"/>
                <a:gd name="connsiteX322" fmla="*/ 1956 w 743193"/>
                <a:gd name="connsiteY322" fmla="*/ 407499 h 737488"/>
                <a:gd name="connsiteX323" fmla="*/ 2323 w 743193"/>
                <a:gd name="connsiteY323" fmla="*/ 410836 h 737488"/>
                <a:gd name="connsiteX324" fmla="*/ 3024 w 743193"/>
                <a:gd name="connsiteY324" fmla="*/ 416507 h 737488"/>
                <a:gd name="connsiteX325" fmla="*/ 3224 w 743193"/>
                <a:gd name="connsiteY325" fmla="*/ 418042 h 737488"/>
                <a:gd name="connsiteX326" fmla="*/ 3524 w 743193"/>
                <a:gd name="connsiteY326" fmla="*/ 420011 h 737488"/>
                <a:gd name="connsiteX327" fmla="*/ 3524 w 743193"/>
                <a:gd name="connsiteY327" fmla="*/ 420778 h 737488"/>
                <a:gd name="connsiteX328" fmla="*/ 4625 w 743193"/>
                <a:gd name="connsiteY328" fmla="*/ 427918 h 737488"/>
                <a:gd name="connsiteX329" fmla="*/ 5159 w 743193"/>
                <a:gd name="connsiteY329" fmla="*/ 431020 h 737488"/>
                <a:gd name="connsiteX330" fmla="*/ 5159 w 743193"/>
                <a:gd name="connsiteY330" fmla="*/ 431020 h 737488"/>
                <a:gd name="connsiteX331" fmla="*/ 5726 w 743193"/>
                <a:gd name="connsiteY331" fmla="*/ 434357 h 737488"/>
                <a:gd name="connsiteX332" fmla="*/ 6026 w 743193"/>
                <a:gd name="connsiteY332" fmla="*/ 435925 h 737488"/>
                <a:gd name="connsiteX333" fmla="*/ 6693 w 743193"/>
                <a:gd name="connsiteY333" fmla="*/ 439261 h 737488"/>
                <a:gd name="connsiteX334" fmla="*/ 7494 w 743193"/>
                <a:gd name="connsiteY334" fmla="*/ 443331 h 737488"/>
                <a:gd name="connsiteX335" fmla="*/ 7494 w 743193"/>
                <a:gd name="connsiteY335" fmla="*/ 443331 h 737488"/>
                <a:gd name="connsiteX336" fmla="*/ 8362 w 743193"/>
                <a:gd name="connsiteY336" fmla="*/ 447335 h 737488"/>
                <a:gd name="connsiteX337" fmla="*/ 9296 w 743193"/>
                <a:gd name="connsiteY337" fmla="*/ 451405 h 737488"/>
                <a:gd name="connsiteX338" fmla="*/ 11231 w 743193"/>
                <a:gd name="connsiteY338" fmla="*/ 459446 h 737488"/>
                <a:gd name="connsiteX339" fmla="*/ 13466 w 743193"/>
                <a:gd name="connsiteY339" fmla="*/ 467686 h 737488"/>
                <a:gd name="connsiteX340" fmla="*/ 14400 w 743193"/>
                <a:gd name="connsiteY340" fmla="*/ 470822 h 737488"/>
                <a:gd name="connsiteX341" fmla="*/ 14701 w 743193"/>
                <a:gd name="connsiteY341" fmla="*/ 471790 h 737488"/>
                <a:gd name="connsiteX342" fmla="*/ 15335 w 743193"/>
                <a:gd name="connsiteY342" fmla="*/ 473958 h 737488"/>
                <a:gd name="connsiteX343" fmla="*/ 16068 w 743193"/>
                <a:gd name="connsiteY343" fmla="*/ 476394 h 737488"/>
                <a:gd name="connsiteX344" fmla="*/ 16702 w 743193"/>
                <a:gd name="connsiteY344" fmla="*/ 478429 h 737488"/>
                <a:gd name="connsiteX345" fmla="*/ 17903 w 743193"/>
                <a:gd name="connsiteY345" fmla="*/ 482099 h 737488"/>
                <a:gd name="connsiteX346" fmla="*/ 18904 w 743193"/>
                <a:gd name="connsiteY346" fmla="*/ 485135 h 737488"/>
                <a:gd name="connsiteX347" fmla="*/ 20973 w 743193"/>
                <a:gd name="connsiteY347" fmla="*/ 491141 h 737488"/>
                <a:gd name="connsiteX348" fmla="*/ 23141 w 743193"/>
                <a:gd name="connsiteY348" fmla="*/ 497112 h 737488"/>
                <a:gd name="connsiteX349" fmla="*/ 25210 w 743193"/>
                <a:gd name="connsiteY349" fmla="*/ 502517 h 737488"/>
                <a:gd name="connsiteX350" fmla="*/ 26645 w 743193"/>
                <a:gd name="connsiteY350" fmla="*/ 506087 h 737488"/>
                <a:gd name="connsiteX351" fmla="*/ 27812 w 743193"/>
                <a:gd name="connsiteY351" fmla="*/ 508956 h 737488"/>
                <a:gd name="connsiteX352" fmla="*/ 28646 w 743193"/>
                <a:gd name="connsiteY352" fmla="*/ 510925 h 737488"/>
                <a:gd name="connsiteX353" fmla="*/ 30014 w 743193"/>
                <a:gd name="connsiteY353" fmla="*/ 514261 h 737488"/>
                <a:gd name="connsiteX354" fmla="*/ 31416 w 743193"/>
                <a:gd name="connsiteY354" fmla="*/ 517430 h 737488"/>
                <a:gd name="connsiteX355" fmla="*/ 32617 w 743193"/>
                <a:gd name="connsiteY355" fmla="*/ 520166 h 737488"/>
                <a:gd name="connsiteX356" fmla="*/ 33984 w 743193"/>
                <a:gd name="connsiteY356" fmla="*/ 523136 h 737488"/>
                <a:gd name="connsiteX357" fmla="*/ 36286 w 743193"/>
                <a:gd name="connsiteY357" fmla="*/ 528007 h 737488"/>
                <a:gd name="connsiteX358" fmla="*/ 38188 w 743193"/>
                <a:gd name="connsiteY358" fmla="*/ 531910 h 737488"/>
                <a:gd name="connsiteX359" fmla="*/ 43960 w 743193"/>
                <a:gd name="connsiteY359" fmla="*/ 543020 h 737488"/>
                <a:gd name="connsiteX360" fmla="*/ 45795 w 743193"/>
                <a:gd name="connsiteY360" fmla="*/ 546356 h 737488"/>
                <a:gd name="connsiteX361" fmla="*/ 47630 w 743193"/>
                <a:gd name="connsiteY361" fmla="*/ 549693 h 737488"/>
                <a:gd name="connsiteX362" fmla="*/ 47997 w 743193"/>
                <a:gd name="connsiteY362" fmla="*/ 550360 h 737488"/>
                <a:gd name="connsiteX363" fmla="*/ 49765 w 743193"/>
                <a:gd name="connsiteY363" fmla="*/ 553463 h 737488"/>
                <a:gd name="connsiteX364" fmla="*/ 49765 w 743193"/>
                <a:gd name="connsiteY364" fmla="*/ 553463 h 737488"/>
                <a:gd name="connsiteX365" fmla="*/ 52167 w 743193"/>
                <a:gd name="connsiteY365" fmla="*/ 557533 h 737488"/>
                <a:gd name="connsiteX366" fmla="*/ 52601 w 743193"/>
                <a:gd name="connsiteY366" fmla="*/ 558233 h 737488"/>
                <a:gd name="connsiteX367" fmla="*/ 54569 w 743193"/>
                <a:gd name="connsiteY367" fmla="*/ 561570 h 737488"/>
                <a:gd name="connsiteX368" fmla="*/ 55103 w 743193"/>
                <a:gd name="connsiteY368" fmla="*/ 562404 h 737488"/>
                <a:gd name="connsiteX369" fmla="*/ 55337 w 743193"/>
                <a:gd name="connsiteY369" fmla="*/ 562838 h 737488"/>
                <a:gd name="connsiteX370" fmla="*/ 57038 w 743193"/>
                <a:gd name="connsiteY370" fmla="*/ 565507 h 737488"/>
                <a:gd name="connsiteX371" fmla="*/ 63077 w 743193"/>
                <a:gd name="connsiteY371" fmla="*/ 574781 h 737488"/>
                <a:gd name="connsiteX372" fmla="*/ 65045 w 743193"/>
                <a:gd name="connsiteY372" fmla="*/ 577617 h 737488"/>
                <a:gd name="connsiteX373" fmla="*/ 65946 w 743193"/>
                <a:gd name="connsiteY373" fmla="*/ 578985 h 737488"/>
                <a:gd name="connsiteX374" fmla="*/ 67347 w 743193"/>
                <a:gd name="connsiteY374" fmla="*/ 580987 h 737488"/>
                <a:gd name="connsiteX375" fmla="*/ 69349 w 743193"/>
                <a:gd name="connsiteY375" fmla="*/ 583723 h 737488"/>
                <a:gd name="connsiteX376" fmla="*/ 71618 w 743193"/>
                <a:gd name="connsiteY376" fmla="*/ 586859 h 737488"/>
                <a:gd name="connsiteX377" fmla="*/ 73286 w 743193"/>
                <a:gd name="connsiteY377" fmla="*/ 589128 h 737488"/>
                <a:gd name="connsiteX378" fmla="*/ 78891 w 743193"/>
                <a:gd name="connsiteY378" fmla="*/ 596467 h 737488"/>
                <a:gd name="connsiteX379" fmla="*/ 80626 w 743193"/>
                <a:gd name="connsiteY379" fmla="*/ 598636 h 737488"/>
                <a:gd name="connsiteX380" fmla="*/ 83262 w 743193"/>
                <a:gd name="connsiteY380" fmla="*/ 601972 h 737488"/>
                <a:gd name="connsiteX381" fmla="*/ 85363 w 743193"/>
                <a:gd name="connsiteY381" fmla="*/ 604508 h 737488"/>
                <a:gd name="connsiteX382" fmla="*/ 86631 w 743193"/>
                <a:gd name="connsiteY382" fmla="*/ 606043 h 737488"/>
                <a:gd name="connsiteX383" fmla="*/ 88066 w 743193"/>
                <a:gd name="connsiteY383" fmla="*/ 607744 h 737488"/>
                <a:gd name="connsiteX384" fmla="*/ 90068 w 743193"/>
                <a:gd name="connsiteY384" fmla="*/ 610080 h 737488"/>
                <a:gd name="connsiteX385" fmla="*/ 96407 w 743193"/>
                <a:gd name="connsiteY385" fmla="*/ 617219 h 737488"/>
                <a:gd name="connsiteX386" fmla="*/ 99743 w 743193"/>
                <a:gd name="connsiteY386" fmla="*/ 620956 h 737488"/>
                <a:gd name="connsiteX387" fmla="*/ 103079 w 743193"/>
                <a:gd name="connsiteY387" fmla="*/ 624626 h 737488"/>
                <a:gd name="connsiteX388" fmla="*/ 105448 w 743193"/>
                <a:gd name="connsiteY388" fmla="*/ 627095 h 737488"/>
                <a:gd name="connsiteX389" fmla="*/ 107683 w 743193"/>
                <a:gd name="connsiteY389" fmla="*/ 629363 h 737488"/>
                <a:gd name="connsiteX390" fmla="*/ 117692 w 743193"/>
                <a:gd name="connsiteY390" fmla="*/ 639072 h 737488"/>
                <a:gd name="connsiteX391" fmla="*/ 119961 w 743193"/>
                <a:gd name="connsiteY391" fmla="*/ 641140 h 737488"/>
                <a:gd name="connsiteX392" fmla="*/ 122763 w 743193"/>
                <a:gd name="connsiteY392" fmla="*/ 643709 h 737488"/>
                <a:gd name="connsiteX393" fmla="*/ 125266 w 743193"/>
                <a:gd name="connsiteY393" fmla="*/ 645945 h 737488"/>
                <a:gd name="connsiteX394" fmla="*/ 126934 w 743193"/>
                <a:gd name="connsiteY394" fmla="*/ 647379 h 737488"/>
                <a:gd name="connsiteX395" fmla="*/ 129202 w 743193"/>
                <a:gd name="connsiteY395" fmla="*/ 649348 h 737488"/>
                <a:gd name="connsiteX396" fmla="*/ 130303 w 743193"/>
                <a:gd name="connsiteY396" fmla="*/ 650249 h 737488"/>
                <a:gd name="connsiteX397" fmla="*/ 132605 w 743193"/>
                <a:gd name="connsiteY397" fmla="*/ 652184 h 737488"/>
                <a:gd name="connsiteX398" fmla="*/ 134440 w 743193"/>
                <a:gd name="connsiteY398" fmla="*/ 653752 h 737488"/>
                <a:gd name="connsiteX399" fmla="*/ 145350 w 743193"/>
                <a:gd name="connsiteY399" fmla="*/ 662426 h 737488"/>
                <a:gd name="connsiteX400" fmla="*/ 147786 w 743193"/>
                <a:gd name="connsiteY400" fmla="*/ 664261 h 737488"/>
                <a:gd name="connsiteX401" fmla="*/ 149120 w 743193"/>
                <a:gd name="connsiteY401" fmla="*/ 665229 h 737488"/>
                <a:gd name="connsiteX402" fmla="*/ 152056 w 743193"/>
                <a:gd name="connsiteY402" fmla="*/ 667431 h 737488"/>
                <a:gd name="connsiteX403" fmla="*/ 155693 w 743193"/>
                <a:gd name="connsiteY403" fmla="*/ 670033 h 737488"/>
                <a:gd name="connsiteX404" fmla="*/ 159362 w 743193"/>
                <a:gd name="connsiteY404" fmla="*/ 672602 h 737488"/>
                <a:gd name="connsiteX405" fmla="*/ 167036 w 743193"/>
                <a:gd name="connsiteY405" fmla="*/ 677773 h 737488"/>
                <a:gd name="connsiteX406" fmla="*/ 169605 w 743193"/>
                <a:gd name="connsiteY406" fmla="*/ 679441 h 737488"/>
                <a:gd name="connsiteX407" fmla="*/ 171340 w 743193"/>
                <a:gd name="connsiteY407" fmla="*/ 680576 h 737488"/>
                <a:gd name="connsiteX408" fmla="*/ 173842 w 743193"/>
                <a:gd name="connsiteY408" fmla="*/ 682177 h 737488"/>
                <a:gd name="connsiteX409" fmla="*/ 174609 w 743193"/>
                <a:gd name="connsiteY409" fmla="*/ 682644 h 737488"/>
                <a:gd name="connsiteX410" fmla="*/ 177946 w 743193"/>
                <a:gd name="connsiteY410" fmla="*/ 684779 h 737488"/>
                <a:gd name="connsiteX411" fmla="*/ 178947 w 743193"/>
                <a:gd name="connsiteY411" fmla="*/ 685413 h 737488"/>
                <a:gd name="connsiteX412" fmla="*/ 181816 w 743193"/>
                <a:gd name="connsiteY412" fmla="*/ 687081 h 737488"/>
                <a:gd name="connsiteX413" fmla="*/ 189589 w 743193"/>
                <a:gd name="connsiteY413" fmla="*/ 691585 h 737488"/>
                <a:gd name="connsiteX414" fmla="*/ 192725 w 743193"/>
                <a:gd name="connsiteY414" fmla="*/ 693320 h 737488"/>
                <a:gd name="connsiteX415" fmla="*/ 193526 w 743193"/>
                <a:gd name="connsiteY415" fmla="*/ 693754 h 737488"/>
                <a:gd name="connsiteX416" fmla="*/ 197430 w 743193"/>
                <a:gd name="connsiteY416" fmla="*/ 695822 h 737488"/>
                <a:gd name="connsiteX417" fmla="*/ 197430 w 743193"/>
                <a:gd name="connsiteY417" fmla="*/ 695822 h 737488"/>
                <a:gd name="connsiteX418" fmla="*/ 201433 w 743193"/>
                <a:gd name="connsiteY418" fmla="*/ 697891 h 737488"/>
                <a:gd name="connsiteX419" fmla="*/ 213577 w 743193"/>
                <a:gd name="connsiteY419" fmla="*/ 703863 h 737488"/>
                <a:gd name="connsiteX420" fmla="*/ 214044 w 743193"/>
                <a:gd name="connsiteY420" fmla="*/ 704063 h 737488"/>
                <a:gd name="connsiteX421" fmla="*/ 221318 w 743193"/>
                <a:gd name="connsiteY421" fmla="*/ 707399 h 737488"/>
                <a:gd name="connsiteX422" fmla="*/ 221818 w 743193"/>
                <a:gd name="connsiteY422" fmla="*/ 707599 h 737488"/>
                <a:gd name="connsiteX423" fmla="*/ 225955 w 743193"/>
                <a:gd name="connsiteY423" fmla="*/ 709401 h 737488"/>
                <a:gd name="connsiteX424" fmla="*/ 226222 w 743193"/>
                <a:gd name="connsiteY424" fmla="*/ 709401 h 737488"/>
                <a:gd name="connsiteX425" fmla="*/ 230125 w 743193"/>
                <a:gd name="connsiteY425" fmla="*/ 711036 h 737488"/>
                <a:gd name="connsiteX426" fmla="*/ 233662 w 743193"/>
                <a:gd name="connsiteY426" fmla="*/ 712437 h 737488"/>
                <a:gd name="connsiteX427" fmla="*/ 234729 w 743193"/>
                <a:gd name="connsiteY427" fmla="*/ 712871 h 737488"/>
                <a:gd name="connsiteX428" fmla="*/ 242336 w 743193"/>
                <a:gd name="connsiteY428" fmla="*/ 715773 h 737488"/>
                <a:gd name="connsiteX429" fmla="*/ 243671 w 743193"/>
                <a:gd name="connsiteY429" fmla="*/ 716241 h 737488"/>
                <a:gd name="connsiteX430" fmla="*/ 247007 w 743193"/>
                <a:gd name="connsiteY430" fmla="*/ 717475 h 737488"/>
                <a:gd name="connsiteX431" fmla="*/ 251177 w 743193"/>
                <a:gd name="connsiteY431" fmla="*/ 718910 h 737488"/>
                <a:gd name="connsiteX432" fmla="*/ 251177 w 743193"/>
                <a:gd name="connsiteY432" fmla="*/ 718910 h 737488"/>
                <a:gd name="connsiteX433" fmla="*/ 255515 w 743193"/>
                <a:gd name="connsiteY433" fmla="*/ 720344 h 737488"/>
                <a:gd name="connsiteX434" fmla="*/ 264222 w 743193"/>
                <a:gd name="connsiteY434" fmla="*/ 723113 h 737488"/>
                <a:gd name="connsiteX435" fmla="*/ 267892 w 743193"/>
                <a:gd name="connsiteY435" fmla="*/ 724181 h 737488"/>
                <a:gd name="connsiteX436" fmla="*/ 269027 w 743193"/>
                <a:gd name="connsiteY436" fmla="*/ 724515 h 737488"/>
                <a:gd name="connsiteX437" fmla="*/ 273030 w 743193"/>
                <a:gd name="connsiteY437" fmla="*/ 725616 h 737488"/>
                <a:gd name="connsiteX438" fmla="*/ 277467 w 743193"/>
                <a:gd name="connsiteY438" fmla="*/ 726783 h 737488"/>
                <a:gd name="connsiteX439" fmla="*/ 281938 w 743193"/>
                <a:gd name="connsiteY439" fmla="*/ 727918 h 737488"/>
                <a:gd name="connsiteX440" fmla="*/ 282138 w 743193"/>
                <a:gd name="connsiteY440" fmla="*/ 727918 h 737488"/>
                <a:gd name="connsiteX441" fmla="*/ 286075 w 743193"/>
                <a:gd name="connsiteY441" fmla="*/ 728852 h 737488"/>
                <a:gd name="connsiteX442" fmla="*/ 286642 w 743193"/>
                <a:gd name="connsiteY442" fmla="*/ 728852 h 737488"/>
                <a:gd name="connsiteX443" fmla="*/ 290913 w 743193"/>
                <a:gd name="connsiteY443" fmla="*/ 729753 h 737488"/>
                <a:gd name="connsiteX444" fmla="*/ 295417 w 743193"/>
                <a:gd name="connsiteY444" fmla="*/ 730687 h 737488"/>
                <a:gd name="connsiteX445" fmla="*/ 295417 w 743193"/>
                <a:gd name="connsiteY445" fmla="*/ 730687 h 737488"/>
                <a:gd name="connsiteX446" fmla="*/ 299954 w 743193"/>
                <a:gd name="connsiteY446" fmla="*/ 731587 h 737488"/>
                <a:gd name="connsiteX447" fmla="*/ 300788 w 743193"/>
                <a:gd name="connsiteY447" fmla="*/ 731754 h 737488"/>
                <a:gd name="connsiteX448" fmla="*/ 304525 w 743193"/>
                <a:gd name="connsiteY448" fmla="*/ 732422 h 737488"/>
                <a:gd name="connsiteX449" fmla="*/ 308895 w 743193"/>
                <a:gd name="connsiteY449" fmla="*/ 733189 h 737488"/>
                <a:gd name="connsiteX450" fmla="*/ 309362 w 743193"/>
                <a:gd name="connsiteY450" fmla="*/ 733189 h 737488"/>
                <a:gd name="connsiteX451" fmla="*/ 313266 w 743193"/>
                <a:gd name="connsiteY451" fmla="*/ 733823 h 737488"/>
                <a:gd name="connsiteX452" fmla="*/ 314334 w 743193"/>
                <a:gd name="connsiteY452" fmla="*/ 733990 h 737488"/>
                <a:gd name="connsiteX453" fmla="*/ 318137 w 743193"/>
                <a:gd name="connsiteY453" fmla="*/ 734523 h 737488"/>
                <a:gd name="connsiteX454" fmla="*/ 318537 w 743193"/>
                <a:gd name="connsiteY454" fmla="*/ 734523 h 737488"/>
                <a:gd name="connsiteX455" fmla="*/ 321874 w 743193"/>
                <a:gd name="connsiteY455" fmla="*/ 734991 h 737488"/>
                <a:gd name="connsiteX456" fmla="*/ 322541 w 743193"/>
                <a:gd name="connsiteY456" fmla="*/ 734991 h 737488"/>
                <a:gd name="connsiteX457" fmla="*/ 325176 w 743193"/>
                <a:gd name="connsiteY457" fmla="*/ 735324 h 737488"/>
                <a:gd name="connsiteX458" fmla="*/ 325377 w 743193"/>
                <a:gd name="connsiteY458" fmla="*/ 735324 h 737488"/>
                <a:gd name="connsiteX459" fmla="*/ 328012 w 743193"/>
                <a:gd name="connsiteY459" fmla="*/ 735624 h 737488"/>
                <a:gd name="connsiteX460" fmla="*/ 330781 w 743193"/>
                <a:gd name="connsiteY460" fmla="*/ 735925 h 737488"/>
                <a:gd name="connsiteX461" fmla="*/ 333317 w 743193"/>
                <a:gd name="connsiteY461" fmla="*/ 736192 h 737488"/>
                <a:gd name="connsiteX462" fmla="*/ 333684 w 743193"/>
                <a:gd name="connsiteY462" fmla="*/ 736192 h 737488"/>
                <a:gd name="connsiteX463" fmla="*/ 338555 w 743193"/>
                <a:gd name="connsiteY463" fmla="*/ 736659 h 737488"/>
                <a:gd name="connsiteX464" fmla="*/ 343092 w 743193"/>
                <a:gd name="connsiteY464" fmla="*/ 736992 h 737488"/>
                <a:gd name="connsiteX465" fmla="*/ 343593 w 743193"/>
                <a:gd name="connsiteY465" fmla="*/ 736992 h 737488"/>
                <a:gd name="connsiteX466" fmla="*/ 344694 w 743193"/>
                <a:gd name="connsiteY466" fmla="*/ 736992 h 737488"/>
                <a:gd name="connsiteX467" fmla="*/ 346896 w 743193"/>
                <a:gd name="connsiteY467" fmla="*/ 736992 h 737488"/>
                <a:gd name="connsiteX468" fmla="*/ 346896 w 743193"/>
                <a:gd name="connsiteY468" fmla="*/ 736992 h 737488"/>
                <a:gd name="connsiteX469" fmla="*/ 350766 w 743193"/>
                <a:gd name="connsiteY469" fmla="*/ 737193 h 737488"/>
                <a:gd name="connsiteX470" fmla="*/ 356171 w 743193"/>
                <a:gd name="connsiteY470" fmla="*/ 737426 h 737488"/>
                <a:gd name="connsiteX471" fmla="*/ 358806 w 743193"/>
                <a:gd name="connsiteY471" fmla="*/ 737426 h 737488"/>
                <a:gd name="connsiteX472" fmla="*/ 360074 w 743193"/>
                <a:gd name="connsiteY472" fmla="*/ 737426 h 737488"/>
                <a:gd name="connsiteX473" fmla="*/ 363411 w 743193"/>
                <a:gd name="connsiteY473" fmla="*/ 737426 h 737488"/>
                <a:gd name="connsiteX474" fmla="*/ 375755 w 743193"/>
                <a:gd name="connsiteY474" fmla="*/ 737426 h 737488"/>
                <a:gd name="connsiteX475" fmla="*/ 379558 w 743193"/>
                <a:gd name="connsiteY475" fmla="*/ 737426 h 737488"/>
                <a:gd name="connsiteX476" fmla="*/ 385330 w 743193"/>
                <a:gd name="connsiteY476" fmla="*/ 737226 h 737488"/>
                <a:gd name="connsiteX477" fmla="*/ 389233 w 743193"/>
                <a:gd name="connsiteY477" fmla="*/ 737059 h 737488"/>
                <a:gd name="connsiteX478" fmla="*/ 392970 w 743193"/>
                <a:gd name="connsiteY478" fmla="*/ 736859 h 737488"/>
                <a:gd name="connsiteX479" fmla="*/ 393304 w 743193"/>
                <a:gd name="connsiteY479" fmla="*/ 736859 h 737488"/>
                <a:gd name="connsiteX480" fmla="*/ 395139 w 743193"/>
                <a:gd name="connsiteY480" fmla="*/ 736859 h 737488"/>
                <a:gd name="connsiteX481" fmla="*/ 398108 w 743193"/>
                <a:gd name="connsiteY481" fmla="*/ 736659 h 737488"/>
                <a:gd name="connsiteX482" fmla="*/ 403179 w 743193"/>
                <a:gd name="connsiteY482" fmla="*/ 736258 h 737488"/>
                <a:gd name="connsiteX483" fmla="*/ 405781 w 743193"/>
                <a:gd name="connsiteY483" fmla="*/ 736025 h 737488"/>
                <a:gd name="connsiteX484" fmla="*/ 406749 w 743193"/>
                <a:gd name="connsiteY484" fmla="*/ 736025 h 737488"/>
                <a:gd name="connsiteX485" fmla="*/ 409485 w 743193"/>
                <a:gd name="connsiteY485" fmla="*/ 735725 h 737488"/>
                <a:gd name="connsiteX486" fmla="*/ 410152 w 743193"/>
                <a:gd name="connsiteY486" fmla="*/ 735725 h 737488"/>
                <a:gd name="connsiteX487" fmla="*/ 412888 w 743193"/>
                <a:gd name="connsiteY487" fmla="*/ 735424 h 737488"/>
                <a:gd name="connsiteX488" fmla="*/ 416224 w 743193"/>
                <a:gd name="connsiteY488" fmla="*/ 735057 h 737488"/>
                <a:gd name="connsiteX489" fmla="*/ 419327 w 743193"/>
                <a:gd name="connsiteY489" fmla="*/ 734657 h 737488"/>
                <a:gd name="connsiteX490" fmla="*/ 419794 w 743193"/>
                <a:gd name="connsiteY490" fmla="*/ 734657 h 737488"/>
                <a:gd name="connsiteX491" fmla="*/ 422663 w 743193"/>
                <a:gd name="connsiteY491" fmla="*/ 734257 h 737488"/>
                <a:gd name="connsiteX492" fmla="*/ 427734 w 743193"/>
                <a:gd name="connsiteY492" fmla="*/ 733489 h 737488"/>
                <a:gd name="connsiteX493" fmla="*/ 430470 w 743193"/>
                <a:gd name="connsiteY493" fmla="*/ 733055 h 737488"/>
                <a:gd name="connsiteX494" fmla="*/ 441046 w 743193"/>
                <a:gd name="connsiteY494" fmla="*/ 731187 h 737488"/>
                <a:gd name="connsiteX495" fmla="*/ 444382 w 743193"/>
                <a:gd name="connsiteY495" fmla="*/ 730520 h 737488"/>
                <a:gd name="connsiteX496" fmla="*/ 448119 w 743193"/>
                <a:gd name="connsiteY496" fmla="*/ 729753 h 737488"/>
                <a:gd name="connsiteX497" fmla="*/ 451021 w 743193"/>
                <a:gd name="connsiteY497" fmla="*/ 729119 h 737488"/>
                <a:gd name="connsiteX498" fmla="*/ 451589 w 743193"/>
                <a:gd name="connsiteY498" fmla="*/ 729119 h 737488"/>
                <a:gd name="connsiteX499" fmla="*/ 457494 w 743193"/>
                <a:gd name="connsiteY499" fmla="*/ 727751 h 737488"/>
                <a:gd name="connsiteX500" fmla="*/ 460597 w 743193"/>
                <a:gd name="connsiteY500" fmla="*/ 726983 h 737488"/>
                <a:gd name="connsiteX501" fmla="*/ 466769 w 743193"/>
                <a:gd name="connsiteY501" fmla="*/ 725415 h 737488"/>
                <a:gd name="connsiteX502" fmla="*/ 469838 w 743193"/>
                <a:gd name="connsiteY502" fmla="*/ 724548 h 737488"/>
                <a:gd name="connsiteX503" fmla="*/ 472908 w 743193"/>
                <a:gd name="connsiteY503" fmla="*/ 723680 h 737488"/>
                <a:gd name="connsiteX504" fmla="*/ 475910 w 743193"/>
                <a:gd name="connsiteY504" fmla="*/ 722780 h 737488"/>
                <a:gd name="connsiteX505" fmla="*/ 479247 w 743193"/>
                <a:gd name="connsiteY505" fmla="*/ 721812 h 737488"/>
                <a:gd name="connsiteX506" fmla="*/ 481982 w 743193"/>
                <a:gd name="connsiteY506" fmla="*/ 720945 h 737488"/>
                <a:gd name="connsiteX507" fmla="*/ 485319 w 743193"/>
                <a:gd name="connsiteY507" fmla="*/ 719910 h 737488"/>
                <a:gd name="connsiteX508" fmla="*/ 488989 w 743193"/>
                <a:gd name="connsiteY508" fmla="*/ 718709 h 737488"/>
                <a:gd name="connsiteX509" fmla="*/ 497329 w 743193"/>
                <a:gd name="connsiteY509" fmla="*/ 715773 h 737488"/>
                <a:gd name="connsiteX510" fmla="*/ 499164 w 743193"/>
                <a:gd name="connsiteY510" fmla="*/ 715106 h 737488"/>
                <a:gd name="connsiteX511" fmla="*/ 502134 w 743193"/>
                <a:gd name="connsiteY511" fmla="*/ 714005 h 737488"/>
                <a:gd name="connsiteX512" fmla="*/ 503969 w 743193"/>
                <a:gd name="connsiteY512" fmla="*/ 713305 h 737488"/>
                <a:gd name="connsiteX513" fmla="*/ 508439 w 743193"/>
                <a:gd name="connsiteY513" fmla="*/ 711536 h 737488"/>
                <a:gd name="connsiteX514" fmla="*/ 518115 w 743193"/>
                <a:gd name="connsiteY514" fmla="*/ 707499 h 737488"/>
                <a:gd name="connsiteX515" fmla="*/ 520283 w 743193"/>
                <a:gd name="connsiteY515" fmla="*/ 706565 h 737488"/>
                <a:gd name="connsiteX516" fmla="*/ 520817 w 743193"/>
                <a:gd name="connsiteY516" fmla="*/ 706332 h 737488"/>
                <a:gd name="connsiteX517" fmla="*/ 520817 w 743193"/>
                <a:gd name="connsiteY517" fmla="*/ 706332 h 737488"/>
                <a:gd name="connsiteX518" fmla="*/ 522051 w 743193"/>
                <a:gd name="connsiteY518" fmla="*/ 705798 h 737488"/>
                <a:gd name="connsiteX519" fmla="*/ 523953 w 743193"/>
                <a:gd name="connsiteY519" fmla="*/ 704930 h 737488"/>
                <a:gd name="connsiteX520" fmla="*/ 526288 w 743193"/>
                <a:gd name="connsiteY520" fmla="*/ 703863 h 737488"/>
                <a:gd name="connsiteX521" fmla="*/ 530025 w 743193"/>
                <a:gd name="connsiteY521" fmla="*/ 702095 h 737488"/>
                <a:gd name="connsiteX522" fmla="*/ 533095 w 743193"/>
                <a:gd name="connsiteY522" fmla="*/ 700627 h 737488"/>
                <a:gd name="connsiteX523" fmla="*/ 534329 w 743193"/>
                <a:gd name="connsiteY523" fmla="*/ 700026 h 737488"/>
                <a:gd name="connsiteX524" fmla="*/ 536865 w 743193"/>
                <a:gd name="connsiteY524" fmla="*/ 698758 h 737488"/>
                <a:gd name="connsiteX525" fmla="*/ 538066 w 743193"/>
                <a:gd name="connsiteY525" fmla="*/ 698158 h 737488"/>
                <a:gd name="connsiteX526" fmla="*/ 540735 w 743193"/>
                <a:gd name="connsiteY526" fmla="*/ 696790 h 737488"/>
                <a:gd name="connsiteX527" fmla="*/ 545973 w 743193"/>
                <a:gd name="connsiteY527" fmla="*/ 694021 h 737488"/>
                <a:gd name="connsiteX528" fmla="*/ 548408 w 743193"/>
                <a:gd name="connsiteY528" fmla="*/ 692720 h 737488"/>
                <a:gd name="connsiteX529" fmla="*/ 548408 w 743193"/>
                <a:gd name="connsiteY529" fmla="*/ 692720 h 737488"/>
                <a:gd name="connsiteX530" fmla="*/ 552011 w 743193"/>
                <a:gd name="connsiteY530" fmla="*/ 690718 h 737488"/>
                <a:gd name="connsiteX531" fmla="*/ 562687 w 743193"/>
                <a:gd name="connsiteY531" fmla="*/ 684479 h 737488"/>
                <a:gd name="connsiteX532" fmla="*/ 566024 w 743193"/>
                <a:gd name="connsiteY532" fmla="*/ 682344 h 737488"/>
                <a:gd name="connsiteX533" fmla="*/ 568693 w 743193"/>
                <a:gd name="connsiteY533" fmla="*/ 680642 h 737488"/>
                <a:gd name="connsiteX534" fmla="*/ 571529 w 743193"/>
                <a:gd name="connsiteY534" fmla="*/ 678807 h 737488"/>
                <a:gd name="connsiteX535" fmla="*/ 573664 w 743193"/>
                <a:gd name="connsiteY535" fmla="*/ 677439 h 737488"/>
                <a:gd name="connsiteX536" fmla="*/ 577000 w 743193"/>
                <a:gd name="connsiteY536" fmla="*/ 675271 h 737488"/>
                <a:gd name="connsiteX537" fmla="*/ 579269 w 743193"/>
                <a:gd name="connsiteY537" fmla="*/ 673736 h 737488"/>
                <a:gd name="connsiteX538" fmla="*/ 582305 w 743193"/>
                <a:gd name="connsiteY538" fmla="*/ 671668 h 737488"/>
                <a:gd name="connsiteX539" fmla="*/ 584640 w 743193"/>
                <a:gd name="connsiteY539" fmla="*/ 669999 h 737488"/>
                <a:gd name="connsiteX540" fmla="*/ 586609 w 743193"/>
                <a:gd name="connsiteY540" fmla="*/ 668632 h 737488"/>
                <a:gd name="connsiteX541" fmla="*/ 586609 w 743193"/>
                <a:gd name="connsiteY541" fmla="*/ 668632 h 737488"/>
                <a:gd name="connsiteX542" fmla="*/ 587109 w 743193"/>
                <a:gd name="connsiteY542" fmla="*/ 668265 h 737488"/>
                <a:gd name="connsiteX543" fmla="*/ 589011 w 743193"/>
                <a:gd name="connsiteY543" fmla="*/ 666897 h 737488"/>
                <a:gd name="connsiteX544" fmla="*/ 592881 w 743193"/>
                <a:gd name="connsiteY544" fmla="*/ 664027 h 737488"/>
                <a:gd name="connsiteX545" fmla="*/ 596217 w 743193"/>
                <a:gd name="connsiteY545" fmla="*/ 661525 h 737488"/>
                <a:gd name="connsiteX546" fmla="*/ 599320 w 743193"/>
                <a:gd name="connsiteY546" fmla="*/ 659123 h 737488"/>
                <a:gd name="connsiteX547" fmla="*/ 604057 w 743193"/>
                <a:gd name="connsiteY547" fmla="*/ 655386 h 737488"/>
                <a:gd name="connsiteX548" fmla="*/ 606159 w 743193"/>
                <a:gd name="connsiteY548" fmla="*/ 653652 h 737488"/>
                <a:gd name="connsiteX549" fmla="*/ 613633 w 743193"/>
                <a:gd name="connsiteY549" fmla="*/ 647313 h 737488"/>
                <a:gd name="connsiteX550" fmla="*/ 616402 w 743193"/>
                <a:gd name="connsiteY550" fmla="*/ 644944 h 737488"/>
                <a:gd name="connsiteX551" fmla="*/ 617369 w 743193"/>
                <a:gd name="connsiteY551" fmla="*/ 644076 h 737488"/>
                <a:gd name="connsiteX552" fmla="*/ 620205 w 743193"/>
                <a:gd name="connsiteY552" fmla="*/ 641541 h 737488"/>
                <a:gd name="connsiteX553" fmla="*/ 623208 w 743193"/>
                <a:gd name="connsiteY553" fmla="*/ 638772 h 737488"/>
                <a:gd name="connsiteX554" fmla="*/ 627278 w 743193"/>
                <a:gd name="connsiteY554" fmla="*/ 634935 h 737488"/>
                <a:gd name="connsiteX555" fmla="*/ 633083 w 743193"/>
                <a:gd name="connsiteY555" fmla="*/ 629230 h 737488"/>
                <a:gd name="connsiteX556" fmla="*/ 636219 w 743193"/>
                <a:gd name="connsiteY556" fmla="*/ 626060 h 737488"/>
                <a:gd name="connsiteX557" fmla="*/ 639322 w 743193"/>
                <a:gd name="connsiteY557" fmla="*/ 622724 h 737488"/>
                <a:gd name="connsiteX558" fmla="*/ 642291 w 743193"/>
                <a:gd name="connsiteY558" fmla="*/ 619588 h 737488"/>
                <a:gd name="connsiteX559" fmla="*/ 645628 w 743193"/>
                <a:gd name="connsiteY559" fmla="*/ 615985 h 737488"/>
                <a:gd name="connsiteX560" fmla="*/ 647863 w 743193"/>
                <a:gd name="connsiteY560" fmla="*/ 613483 h 737488"/>
                <a:gd name="connsiteX561" fmla="*/ 651366 w 743193"/>
                <a:gd name="connsiteY561" fmla="*/ 609546 h 737488"/>
                <a:gd name="connsiteX562" fmla="*/ 654235 w 743193"/>
                <a:gd name="connsiteY562" fmla="*/ 606209 h 737488"/>
                <a:gd name="connsiteX563" fmla="*/ 656938 w 743193"/>
                <a:gd name="connsiteY563" fmla="*/ 602873 h 737488"/>
                <a:gd name="connsiteX564" fmla="*/ 657238 w 743193"/>
                <a:gd name="connsiteY564" fmla="*/ 602539 h 737488"/>
                <a:gd name="connsiteX565" fmla="*/ 659940 w 743193"/>
                <a:gd name="connsiteY565" fmla="*/ 599203 h 737488"/>
                <a:gd name="connsiteX566" fmla="*/ 659940 w 743193"/>
                <a:gd name="connsiteY566" fmla="*/ 599203 h 737488"/>
                <a:gd name="connsiteX567" fmla="*/ 662610 w 743193"/>
                <a:gd name="connsiteY567" fmla="*/ 595867 h 737488"/>
                <a:gd name="connsiteX568" fmla="*/ 662610 w 743193"/>
                <a:gd name="connsiteY568" fmla="*/ 595600 h 737488"/>
                <a:gd name="connsiteX569" fmla="*/ 664945 w 743193"/>
                <a:gd name="connsiteY569" fmla="*/ 592631 h 737488"/>
                <a:gd name="connsiteX570" fmla="*/ 667914 w 743193"/>
                <a:gd name="connsiteY570" fmla="*/ 588694 h 737488"/>
                <a:gd name="connsiteX571" fmla="*/ 670583 w 743193"/>
                <a:gd name="connsiteY571" fmla="*/ 585091 h 737488"/>
                <a:gd name="connsiteX572" fmla="*/ 673186 w 743193"/>
                <a:gd name="connsiteY572" fmla="*/ 581487 h 737488"/>
                <a:gd name="connsiteX573" fmla="*/ 673186 w 743193"/>
                <a:gd name="connsiteY573" fmla="*/ 581487 h 737488"/>
                <a:gd name="connsiteX574" fmla="*/ 675721 w 743193"/>
                <a:gd name="connsiteY574" fmla="*/ 577817 h 737488"/>
                <a:gd name="connsiteX575" fmla="*/ 678257 w 743193"/>
                <a:gd name="connsiteY575" fmla="*/ 574148 h 737488"/>
                <a:gd name="connsiteX576" fmla="*/ 680459 w 743193"/>
                <a:gd name="connsiteY576" fmla="*/ 570811 h 737488"/>
                <a:gd name="connsiteX577" fmla="*/ 690468 w 743193"/>
                <a:gd name="connsiteY577" fmla="*/ 554764 h 737488"/>
                <a:gd name="connsiteX578" fmla="*/ 692469 w 743193"/>
                <a:gd name="connsiteY578" fmla="*/ 551427 h 737488"/>
                <a:gd name="connsiteX579" fmla="*/ 694538 w 743193"/>
                <a:gd name="connsiteY579" fmla="*/ 547758 h 737488"/>
                <a:gd name="connsiteX580" fmla="*/ 694838 w 743193"/>
                <a:gd name="connsiteY580" fmla="*/ 547257 h 737488"/>
                <a:gd name="connsiteX581" fmla="*/ 696439 w 743193"/>
                <a:gd name="connsiteY581" fmla="*/ 544354 h 737488"/>
                <a:gd name="connsiteX582" fmla="*/ 699342 w 743193"/>
                <a:gd name="connsiteY582" fmla="*/ 538916 h 737488"/>
                <a:gd name="connsiteX583" fmla="*/ 700977 w 743193"/>
                <a:gd name="connsiteY583" fmla="*/ 535780 h 737488"/>
                <a:gd name="connsiteX584" fmla="*/ 700977 w 743193"/>
                <a:gd name="connsiteY584" fmla="*/ 535480 h 737488"/>
                <a:gd name="connsiteX585" fmla="*/ 702912 w 743193"/>
                <a:gd name="connsiteY585" fmla="*/ 531576 h 737488"/>
                <a:gd name="connsiteX586" fmla="*/ 704747 w 743193"/>
                <a:gd name="connsiteY586" fmla="*/ 527906 h 737488"/>
                <a:gd name="connsiteX587" fmla="*/ 704914 w 743193"/>
                <a:gd name="connsiteY587" fmla="*/ 527573 h 737488"/>
                <a:gd name="connsiteX588" fmla="*/ 706615 w 743193"/>
                <a:gd name="connsiteY588" fmla="*/ 524003 h 737488"/>
                <a:gd name="connsiteX589" fmla="*/ 707149 w 743193"/>
                <a:gd name="connsiteY589" fmla="*/ 522835 h 737488"/>
                <a:gd name="connsiteX590" fmla="*/ 708484 w 743193"/>
                <a:gd name="connsiteY590" fmla="*/ 519933 h 737488"/>
                <a:gd name="connsiteX591" fmla="*/ 710452 w 743193"/>
                <a:gd name="connsiteY591" fmla="*/ 515529 h 737488"/>
                <a:gd name="connsiteX592" fmla="*/ 711386 w 743193"/>
                <a:gd name="connsiteY592" fmla="*/ 513460 h 737488"/>
                <a:gd name="connsiteX593" fmla="*/ 713421 w 743193"/>
                <a:gd name="connsiteY593" fmla="*/ 508623 h 737488"/>
                <a:gd name="connsiteX594" fmla="*/ 714489 w 743193"/>
                <a:gd name="connsiteY594" fmla="*/ 506054 h 737488"/>
                <a:gd name="connsiteX595" fmla="*/ 716858 w 743193"/>
                <a:gd name="connsiteY595" fmla="*/ 500082 h 737488"/>
                <a:gd name="connsiteX596" fmla="*/ 716858 w 743193"/>
                <a:gd name="connsiteY596" fmla="*/ 499681 h 737488"/>
                <a:gd name="connsiteX597" fmla="*/ 718392 w 743193"/>
                <a:gd name="connsiteY597" fmla="*/ 495578 h 737488"/>
                <a:gd name="connsiteX598" fmla="*/ 719026 w 743193"/>
                <a:gd name="connsiteY598" fmla="*/ 493910 h 737488"/>
                <a:gd name="connsiteX599" fmla="*/ 720194 w 743193"/>
                <a:gd name="connsiteY599" fmla="*/ 490573 h 737488"/>
                <a:gd name="connsiteX600" fmla="*/ 721228 w 743193"/>
                <a:gd name="connsiteY600" fmla="*/ 487604 h 737488"/>
                <a:gd name="connsiteX601" fmla="*/ 721228 w 743193"/>
                <a:gd name="connsiteY601" fmla="*/ 487337 h 737488"/>
                <a:gd name="connsiteX602" fmla="*/ 716991 w 743193"/>
                <a:gd name="connsiteY602" fmla="*/ 485902 h 737488"/>
                <a:gd name="connsiteX603" fmla="*/ 708750 w 743193"/>
                <a:gd name="connsiteY603" fmla="*/ 483300 h 737488"/>
                <a:gd name="connsiteX604" fmla="*/ 704413 w 743193"/>
                <a:gd name="connsiteY604" fmla="*/ 481799 h 737488"/>
                <a:gd name="connsiteX605" fmla="*/ 700076 w 743193"/>
                <a:gd name="connsiteY605" fmla="*/ 480331 h 737488"/>
                <a:gd name="connsiteX606" fmla="*/ 700076 w 743193"/>
                <a:gd name="connsiteY606" fmla="*/ 480331 h 737488"/>
                <a:gd name="connsiteX607" fmla="*/ 695739 w 743193"/>
                <a:gd name="connsiteY607" fmla="*/ 478830 h 737488"/>
                <a:gd name="connsiteX608" fmla="*/ 691302 w 743193"/>
                <a:gd name="connsiteY608" fmla="*/ 477328 h 737488"/>
                <a:gd name="connsiteX609" fmla="*/ 686965 w 743193"/>
                <a:gd name="connsiteY609" fmla="*/ 475827 h 737488"/>
                <a:gd name="connsiteX610" fmla="*/ 682627 w 743193"/>
                <a:gd name="connsiteY610" fmla="*/ 474326 h 737488"/>
                <a:gd name="connsiteX611" fmla="*/ 678290 w 743193"/>
                <a:gd name="connsiteY611" fmla="*/ 472858 h 737488"/>
                <a:gd name="connsiteX612" fmla="*/ 669616 w 743193"/>
                <a:gd name="connsiteY612" fmla="*/ 469855 h 737488"/>
                <a:gd name="connsiteX613" fmla="*/ 686731 w 743193"/>
                <a:gd name="connsiteY613" fmla="*/ 372135 h 737488"/>
                <a:gd name="connsiteX614" fmla="*/ 695906 w 743193"/>
                <a:gd name="connsiteY614" fmla="*/ 372301 h 737488"/>
                <a:gd name="connsiteX615" fmla="*/ 700476 w 743193"/>
                <a:gd name="connsiteY615" fmla="*/ 372301 h 737488"/>
                <a:gd name="connsiteX616" fmla="*/ 705081 w 743193"/>
                <a:gd name="connsiteY616" fmla="*/ 372301 h 737488"/>
                <a:gd name="connsiteX617" fmla="*/ 709651 w 743193"/>
                <a:gd name="connsiteY617" fmla="*/ 372301 h 737488"/>
                <a:gd name="connsiteX618" fmla="*/ 714255 w 743193"/>
                <a:gd name="connsiteY618" fmla="*/ 372301 h 737488"/>
                <a:gd name="connsiteX619" fmla="*/ 718826 w 743193"/>
                <a:gd name="connsiteY619" fmla="*/ 372301 h 737488"/>
                <a:gd name="connsiteX620" fmla="*/ 723430 w 743193"/>
                <a:gd name="connsiteY620" fmla="*/ 372301 h 737488"/>
                <a:gd name="connsiteX621" fmla="*/ 728034 w 743193"/>
                <a:gd name="connsiteY621" fmla="*/ 372301 h 737488"/>
                <a:gd name="connsiteX622" fmla="*/ 737209 w 743193"/>
                <a:gd name="connsiteY622" fmla="*/ 372468 h 737488"/>
                <a:gd name="connsiteX623" fmla="*/ 741780 w 743193"/>
                <a:gd name="connsiteY623" fmla="*/ 372468 h 737488"/>
                <a:gd name="connsiteX624" fmla="*/ 741780 w 743193"/>
                <a:gd name="connsiteY624" fmla="*/ 363627 h 737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</a:cxnLst>
              <a:rect l="l" t="t" r="r" b="b"/>
              <a:pathLst>
                <a:path w="743193" h="737488">
                  <a:moveTo>
                    <a:pt x="743114" y="363627"/>
                  </a:moveTo>
                  <a:cubicBezTo>
                    <a:pt x="743114" y="362560"/>
                    <a:pt x="743114" y="361492"/>
                    <a:pt x="743114" y="360291"/>
                  </a:cubicBezTo>
                  <a:lnTo>
                    <a:pt x="738544" y="360291"/>
                  </a:lnTo>
                  <a:lnTo>
                    <a:pt x="729369" y="360458"/>
                  </a:lnTo>
                  <a:lnTo>
                    <a:pt x="724765" y="360458"/>
                  </a:lnTo>
                  <a:lnTo>
                    <a:pt x="724765" y="360458"/>
                  </a:lnTo>
                  <a:lnTo>
                    <a:pt x="720261" y="360458"/>
                  </a:lnTo>
                  <a:lnTo>
                    <a:pt x="715690" y="360458"/>
                  </a:lnTo>
                  <a:lnTo>
                    <a:pt x="711086" y="360458"/>
                  </a:lnTo>
                  <a:lnTo>
                    <a:pt x="706515" y="360458"/>
                  </a:lnTo>
                  <a:lnTo>
                    <a:pt x="701944" y="361292"/>
                  </a:lnTo>
                  <a:lnTo>
                    <a:pt x="697374" y="361292"/>
                  </a:lnTo>
                  <a:lnTo>
                    <a:pt x="688199" y="361292"/>
                  </a:lnTo>
                  <a:cubicBezTo>
                    <a:pt x="687598" y="328042"/>
                    <a:pt x="681756" y="295100"/>
                    <a:pt x="670884" y="263672"/>
                  </a:cubicBezTo>
                  <a:lnTo>
                    <a:pt x="679591" y="260669"/>
                  </a:lnTo>
                  <a:lnTo>
                    <a:pt x="683895" y="259201"/>
                  </a:lnTo>
                  <a:lnTo>
                    <a:pt x="688232" y="257700"/>
                  </a:lnTo>
                  <a:lnTo>
                    <a:pt x="692569" y="256198"/>
                  </a:lnTo>
                  <a:lnTo>
                    <a:pt x="696907" y="254697"/>
                  </a:lnTo>
                  <a:lnTo>
                    <a:pt x="701244" y="253196"/>
                  </a:lnTo>
                  <a:lnTo>
                    <a:pt x="705581" y="251728"/>
                  </a:lnTo>
                  <a:lnTo>
                    <a:pt x="709918" y="250226"/>
                  </a:lnTo>
                  <a:lnTo>
                    <a:pt x="718593" y="247224"/>
                  </a:lnTo>
                  <a:lnTo>
                    <a:pt x="723030" y="245689"/>
                  </a:lnTo>
                  <a:cubicBezTo>
                    <a:pt x="722363" y="243754"/>
                    <a:pt x="721662" y="241819"/>
                    <a:pt x="720961" y="239884"/>
                  </a:cubicBezTo>
                  <a:lnTo>
                    <a:pt x="720394" y="238282"/>
                  </a:lnTo>
                  <a:cubicBezTo>
                    <a:pt x="720027" y="237382"/>
                    <a:pt x="719694" y="236414"/>
                    <a:pt x="719327" y="235480"/>
                  </a:cubicBezTo>
                  <a:cubicBezTo>
                    <a:pt x="718959" y="234546"/>
                    <a:pt x="718826" y="234179"/>
                    <a:pt x="718559" y="233511"/>
                  </a:cubicBezTo>
                  <a:lnTo>
                    <a:pt x="714189" y="235213"/>
                  </a:lnTo>
                  <a:lnTo>
                    <a:pt x="705648" y="238549"/>
                  </a:lnTo>
                  <a:lnTo>
                    <a:pt x="701377" y="240184"/>
                  </a:lnTo>
                  <a:lnTo>
                    <a:pt x="697073" y="241852"/>
                  </a:lnTo>
                  <a:lnTo>
                    <a:pt x="697073" y="241852"/>
                  </a:lnTo>
                  <a:lnTo>
                    <a:pt x="688532" y="245189"/>
                  </a:lnTo>
                  <a:lnTo>
                    <a:pt x="684229" y="246823"/>
                  </a:lnTo>
                  <a:lnTo>
                    <a:pt x="679958" y="248491"/>
                  </a:lnTo>
                  <a:lnTo>
                    <a:pt x="675654" y="250126"/>
                  </a:lnTo>
                  <a:lnTo>
                    <a:pt x="675654" y="250126"/>
                  </a:lnTo>
                  <a:lnTo>
                    <a:pt x="667114" y="253463"/>
                  </a:lnTo>
                  <a:lnTo>
                    <a:pt x="654269" y="258400"/>
                  </a:lnTo>
                  <a:lnTo>
                    <a:pt x="641424" y="263338"/>
                  </a:lnTo>
                  <a:lnTo>
                    <a:pt x="628546" y="268176"/>
                  </a:lnTo>
                  <a:cubicBezTo>
                    <a:pt x="618107" y="241202"/>
                    <a:pt x="603470" y="216046"/>
                    <a:pt x="585174" y="193643"/>
                  </a:cubicBezTo>
                  <a:lnTo>
                    <a:pt x="595850" y="184968"/>
                  </a:lnTo>
                  <a:lnTo>
                    <a:pt x="606560" y="176327"/>
                  </a:lnTo>
                  <a:lnTo>
                    <a:pt x="617236" y="167686"/>
                  </a:lnTo>
                  <a:lnTo>
                    <a:pt x="624376" y="161881"/>
                  </a:lnTo>
                  <a:lnTo>
                    <a:pt x="627945" y="159012"/>
                  </a:lnTo>
                  <a:lnTo>
                    <a:pt x="631515" y="156109"/>
                  </a:lnTo>
                  <a:lnTo>
                    <a:pt x="635085" y="153240"/>
                  </a:lnTo>
                  <a:lnTo>
                    <a:pt x="638655" y="150338"/>
                  </a:lnTo>
                  <a:lnTo>
                    <a:pt x="642191" y="147468"/>
                  </a:lnTo>
                  <a:lnTo>
                    <a:pt x="645761" y="144566"/>
                  </a:lnTo>
                  <a:lnTo>
                    <a:pt x="649331" y="141696"/>
                  </a:lnTo>
                  <a:lnTo>
                    <a:pt x="656471" y="135925"/>
                  </a:lnTo>
                  <a:lnTo>
                    <a:pt x="660174" y="132889"/>
                  </a:lnTo>
                  <a:lnTo>
                    <a:pt x="659674" y="132288"/>
                  </a:lnTo>
                  <a:lnTo>
                    <a:pt x="658206" y="130520"/>
                  </a:lnTo>
                  <a:lnTo>
                    <a:pt x="656237" y="128118"/>
                  </a:lnTo>
                  <a:lnTo>
                    <a:pt x="656237" y="128118"/>
                  </a:lnTo>
                  <a:lnTo>
                    <a:pt x="654703" y="126283"/>
                  </a:lnTo>
                  <a:lnTo>
                    <a:pt x="651833" y="122947"/>
                  </a:lnTo>
                  <a:lnTo>
                    <a:pt x="648230" y="126083"/>
                  </a:lnTo>
                  <a:lnTo>
                    <a:pt x="641291" y="132121"/>
                  </a:lnTo>
                  <a:lnTo>
                    <a:pt x="637954" y="135157"/>
                  </a:lnTo>
                  <a:lnTo>
                    <a:pt x="634618" y="138160"/>
                  </a:lnTo>
                  <a:lnTo>
                    <a:pt x="631282" y="141163"/>
                  </a:lnTo>
                  <a:lnTo>
                    <a:pt x="627945" y="144165"/>
                  </a:lnTo>
                  <a:lnTo>
                    <a:pt x="624609" y="147168"/>
                  </a:lnTo>
                  <a:lnTo>
                    <a:pt x="621273" y="150171"/>
                  </a:lnTo>
                  <a:lnTo>
                    <a:pt x="617937" y="153173"/>
                  </a:lnTo>
                  <a:lnTo>
                    <a:pt x="610997" y="159179"/>
                  </a:lnTo>
                  <a:lnTo>
                    <a:pt x="600588" y="168220"/>
                  </a:lnTo>
                  <a:lnTo>
                    <a:pt x="590212" y="177228"/>
                  </a:lnTo>
                  <a:lnTo>
                    <a:pt x="579903" y="186269"/>
                  </a:lnTo>
                  <a:cubicBezTo>
                    <a:pt x="560592" y="164463"/>
                    <a:pt x="537959" y="145840"/>
                    <a:pt x="512843" y="131087"/>
                  </a:cubicBezTo>
                  <a:lnTo>
                    <a:pt x="519883" y="119310"/>
                  </a:lnTo>
                  <a:lnTo>
                    <a:pt x="526956" y="107533"/>
                  </a:lnTo>
                  <a:lnTo>
                    <a:pt x="534029" y="95722"/>
                  </a:lnTo>
                  <a:lnTo>
                    <a:pt x="538766" y="87882"/>
                  </a:lnTo>
                  <a:lnTo>
                    <a:pt x="541135" y="83945"/>
                  </a:lnTo>
                  <a:lnTo>
                    <a:pt x="543504" y="80008"/>
                  </a:lnTo>
                  <a:lnTo>
                    <a:pt x="545872" y="76072"/>
                  </a:lnTo>
                  <a:lnTo>
                    <a:pt x="548241" y="72135"/>
                  </a:lnTo>
                  <a:lnTo>
                    <a:pt x="550577" y="68198"/>
                  </a:lnTo>
                  <a:lnTo>
                    <a:pt x="552946" y="64261"/>
                  </a:lnTo>
                  <a:lnTo>
                    <a:pt x="555314" y="60324"/>
                  </a:lnTo>
                  <a:lnTo>
                    <a:pt x="560018" y="52484"/>
                  </a:lnTo>
                  <a:lnTo>
                    <a:pt x="562554" y="48314"/>
                  </a:lnTo>
                  <a:lnTo>
                    <a:pt x="557216" y="45177"/>
                  </a:lnTo>
                  <a:lnTo>
                    <a:pt x="553613" y="43142"/>
                  </a:lnTo>
                  <a:lnTo>
                    <a:pt x="551678" y="42041"/>
                  </a:lnTo>
                  <a:lnTo>
                    <a:pt x="551311" y="41841"/>
                  </a:lnTo>
                  <a:lnTo>
                    <a:pt x="548942" y="46078"/>
                  </a:lnTo>
                  <a:lnTo>
                    <a:pt x="544505" y="54119"/>
                  </a:lnTo>
                  <a:lnTo>
                    <a:pt x="544505" y="54119"/>
                  </a:lnTo>
                  <a:lnTo>
                    <a:pt x="542269" y="58122"/>
                  </a:lnTo>
                  <a:lnTo>
                    <a:pt x="542269" y="58122"/>
                  </a:lnTo>
                  <a:lnTo>
                    <a:pt x="540067" y="62126"/>
                  </a:lnTo>
                  <a:lnTo>
                    <a:pt x="535630" y="70166"/>
                  </a:lnTo>
                  <a:lnTo>
                    <a:pt x="533395" y="74170"/>
                  </a:lnTo>
                  <a:lnTo>
                    <a:pt x="531193" y="78140"/>
                  </a:lnTo>
                  <a:lnTo>
                    <a:pt x="528958" y="82144"/>
                  </a:lnTo>
                  <a:lnTo>
                    <a:pt x="524487" y="90184"/>
                  </a:lnTo>
                  <a:lnTo>
                    <a:pt x="517814" y="102228"/>
                  </a:lnTo>
                  <a:lnTo>
                    <a:pt x="511142" y="114272"/>
                  </a:lnTo>
                  <a:lnTo>
                    <a:pt x="504469" y="126283"/>
                  </a:lnTo>
                  <a:lnTo>
                    <a:pt x="500599" y="124181"/>
                  </a:lnTo>
                  <a:lnTo>
                    <a:pt x="497429" y="122546"/>
                  </a:lnTo>
                  <a:lnTo>
                    <a:pt x="493860" y="120711"/>
                  </a:lnTo>
                  <a:cubicBezTo>
                    <a:pt x="492659" y="120077"/>
                    <a:pt x="491457" y="119510"/>
                    <a:pt x="490256" y="118943"/>
                  </a:cubicBezTo>
                  <a:lnTo>
                    <a:pt x="486920" y="117342"/>
                  </a:lnTo>
                  <a:lnTo>
                    <a:pt x="480581" y="114506"/>
                  </a:lnTo>
                  <a:lnTo>
                    <a:pt x="476911" y="112938"/>
                  </a:lnTo>
                  <a:lnTo>
                    <a:pt x="473175" y="111436"/>
                  </a:lnTo>
                  <a:lnTo>
                    <a:pt x="471039" y="110602"/>
                  </a:lnTo>
                  <a:lnTo>
                    <a:pt x="468604" y="109668"/>
                  </a:lnTo>
                  <a:lnTo>
                    <a:pt x="465835" y="108667"/>
                  </a:lnTo>
                  <a:cubicBezTo>
                    <a:pt x="462498" y="107366"/>
                    <a:pt x="458862" y="106198"/>
                    <a:pt x="455325" y="105064"/>
                  </a:cubicBezTo>
                  <a:lnTo>
                    <a:pt x="452790" y="104263"/>
                  </a:lnTo>
                  <a:lnTo>
                    <a:pt x="451021" y="103729"/>
                  </a:lnTo>
                  <a:lnTo>
                    <a:pt x="449087" y="103162"/>
                  </a:lnTo>
                  <a:cubicBezTo>
                    <a:pt x="448152" y="102862"/>
                    <a:pt x="447251" y="102595"/>
                    <a:pt x="446284" y="102362"/>
                  </a:cubicBezTo>
                  <a:lnTo>
                    <a:pt x="443215" y="101494"/>
                  </a:lnTo>
                  <a:lnTo>
                    <a:pt x="441713" y="101060"/>
                  </a:lnTo>
                  <a:lnTo>
                    <a:pt x="438110" y="100160"/>
                  </a:lnTo>
                  <a:lnTo>
                    <a:pt x="437710" y="100160"/>
                  </a:lnTo>
                  <a:lnTo>
                    <a:pt x="434373" y="99326"/>
                  </a:lnTo>
                  <a:lnTo>
                    <a:pt x="429969" y="98325"/>
                  </a:lnTo>
                  <a:lnTo>
                    <a:pt x="426633" y="97657"/>
                  </a:lnTo>
                  <a:lnTo>
                    <a:pt x="423564" y="97057"/>
                  </a:lnTo>
                  <a:lnTo>
                    <a:pt x="426133" y="83712"/>
                  </a:lnTo>
                  <a:lnTo>
                    <a:pt x="428768" y="70200"/>
                  </a:lnTo>
                  <a:lnTo>
                    <a:pt x="431404" y="56854"/>
                  </a:lnTo>
                  <a:lnTo>
                    <a:pt x="433139" y="47846"/>
                  </a:lnTo>
                  <a:lnTo>
                    <a:pt x="434073" y="43342"/>
                  </a:lnTo>
                  <a:lnTo>
                    <a:pt x="434974" y="38838"/>
                  </a:lnTo>
                  <a:lnTo>
                    <a:pt x="435908" y="34334"/>
                  </a:lnTo>
                  <a:lnTo>
                    <a:pt x="436809" y="29830"/>
                  </a:lnTo>
                  <a:lnTo>
                    <a:pt x="437743" y="25326"/>
                  </a:lnTo>
                  <a:lnTo>
                    <a:pt x="438611" y="20822"/>
                  </a:lnTo>
                  <a:lnTo>
                    <a:pt x="439511" y="16318"/>
                  </a:lnTo>
                  <a:lnTo>
                    <a:pt x="441280" y="7344"/>
                  </a:lnTo>
                  <a:lnTo>
                    <a:pt x="442180" y="2506"/>
                  </a:lnTo>
                  <a:lnTo>
                    <a:pt x="442180" y="2506"/>
                  </a:lnTo>
                  <a:lnTo>
                    <a:pt x="438110" y="1772"/>
                  </a:lnTo>
                  <a:lnTo>
                    <a:pt x="436208" y="1439"/>
                  </a:lnTo>
                  <a:cubicBezTo>
                    <a:pt x="433983" y="1038"/>
                    <a:pt x="431761" y="671"/>
                    <a:pt x="429536" y="338"/>
                  </a:cubicBezTo>
                  <a:lnTo>
                    <a:pt x="427134" y="14150"/>
                  </a:lnTo>
                  <a:lnTo>
                    <a:pt x="426400" y="18687"/>
                  </a:lnTo>
                  <a:lnTo>
                    <a:pt x="425666" y="23225"/>
                  </a:lnTo>
                  <a:lnTo>
                    <a:pt x="424965" y="27762"/>
                  </a:lnTo>
                  <a:lnTo>
                    <a:pt x="424231" y="32299"/>
                  </a:lnTo>
                  <a:lnTo>
                    <a:pt x="423530" y="36803"/>
                  </a:lnTo>
                  <a:lnTo>
                    <a:pt x="422696" y="41007"/>
                  </a:lnTo>
                  <a:lnTo>
                    <a:pt x="421996" y="45578"/>
                  </a:lnTo>
                  <a:lnTo>
                    <a:pt x="420561" y="54619"/>
                  </a:lnTo>
                  <a:cubicBezTo>
                    <a:pt x="387799" y="49501"/>
                    <a:pt x="354436" y="49501"/>
                    <a:pt x="321673" y="54619"/>
                  </a:cubicBezTo>
                  <a:lnTo>
                    <a:pt x="320239" y="45578"/>
                  </a:lnTo>
                  <a:lnTo>
                    <a:pt x="319538" y="41040"/>
                  </a:lnTo>
                  <a:lnTo>
                    <a:pt x="318804" y="36503"/>
                  </a:lnTo>
                  <a:lnTo>
                    <a:pt x="318070" y="31966"/>
                  </a:lnTo>
                  <a:lnTo>
                    <a:pt x="317369" y="27428"/>
                  </a:lnTo>
                  <a:lnTo>
                    <a:pt x="316669" y="22924"/>
                  </a:lnTo>
                  <a:lnTo>
                    <a:pt x="315935" y="18387"/>
                  </a:lnTo>
                  <a:lnTo>
                    <a:pt x="315201" y="13783"/>
                  </a:lnTo>
                  <a:lnTo>
                    <a:pt x="312999" y="-63"/>
                  </a:lnTo>
                  <a:lnTo>
                    <a:pt x="310363" y="338"/>
                  </a:lnTo>
                  <a:lnTo>
                    <a:pt x="307027" y="938"/>
                  </a:lnTo>
                  <a:lnTo>
                    <a:pt x="307027" y="938"/>
                  </a:lnTo>
                  <a:lnTo>
                    <a:pt x="304758" y="1338"/>
                  </a:lnTo>
                  <a:lnTo>
                    <a:pt x="302490" y="1739"/>
                  </a:lnTo>
                  <a:lnTo>
                    <a:pt x="300588" y="2106"/>
                  </a:lnTo>
                  <a:lnTo>
                    <a:pt x="300354" y="2106"/>
                  </a:lnTo>
                  <a:lnTo>
                    <a:pt x="301288" y="6910"/>
                  </a:lnTo>
                  <a:lnTo>
                    <a:pt x="303023" y="15918"/>
                  </a:lnTo>
                  <a:lnTo>
                    <a:pt x="303891" y="20422"/>
                  </a:lnTo>
                  <a:lnTo>
                    <a:pt x="304792" y="24926"/>
                  </a:lnTo>
                  <a:lnTo>
                    <a:pt x="305692" y="29430"/>
                  </a:lnTo>
                  <a:lnTo>
                    <a:pt x="306560" y="33934"/>
                  </a:lnTo>
                  <a:lnTo>
                    <a:pt x="307494" y="38438"/>
                  </a:lnTo>
                  <a:lnTo>
                    <a:pt x="308395" y="42942"/>
                  </a:lnTo>
                  <a:lnTo>
                    <a:pt x="309262" y="47446"/>
                  </a:lnTo>
                  <a:lnTo>
                    <a:pt x="311031" y="56454"/>
                  </a:lnTo>
                  <a:cubicBezTo>
                    <a:pt x="278478" y="62836"/>
                    <a:pt x="247140" y="74333"/>
                    <a:pt x="218181" y="90518"/>
                  </a:cubicBezTo>
                  <a:lnTo>
                    <a:pt x="213744" y="82511"/>
                  </a:lnTo>
                  <a:lnTo>
                    <a:pt x="213744" y="82511"/>
                  </a:lnTo>
                  <a:lnTo>
                    <a:pt x="211542" y="78474"/>
                  </a:lnTo>
                  <a:lnTo>
                    <a:pt x="209307" y="74470"/>
                  </a:lnTo>
                  <a:lnTo>
                    <a:pt x="207071" y="70467"/>
                  </a:lnTo>
                  <a:lnTo>
                    <a:pt x="204736" y="66496"/>
                  </a:lnTo>
                  <a:lnTo>
                    <a:pt x="202534" y="62459"/>
                  </a:lnTo>
                  <a:lnTo>
                    <a:pt x="202534" y="62459"/>
                  </a:lnTo>
                  <a:lnTo>
                    <a:pt x="200299" y="58423"/>
                  </a:lnTo>
                  <a:lnTo>
                    <a:pt x="198063" y="54419"/>
                  </a:lnTo>
                  <a:lnTo>
                    <a:pt x="193626" y="46412"/>
                  </a:lnTo>
                  <a:lnTo>
                    <a:pt x="193626" y="46412"/>
                  </a:lnTo>
                  <a:lnTo>
                    <a:pt x="191291" y="42141"/>
                  </a:lnTo>
                  <a:lnTo>
                    <a:pt x="189156" y="43342"/>
                  </a:lnTo>
                  <a:lnTo>
                    <a:pt x="188121" y="43943"/>
                  </a:lnTo>
                  <a:lnTo>
                    <a:pt x="185919" y="45211"/>
                  </a:lnTo>
                  <a:cubicBezTo>
                    <a:pt x="183951" y="46312"/>
                    <a:pt x="182016" y="47479"/>
                    <a:pt x="180081" y="48547"/>
                  </a:cubicBezTo>
                  <a:lnTo>
                    <a:pt x="180081" y="48547"/>
                  </a:lnTo>
                  <a:lnTo>
                    <a:pt x="178079" y="49748"/>
                  </a:lnTo>
                  <a:lnTo>
                    <a:pt x="175677" y="51249"/>
                  </a:lnTo>
                  <a:lnTo>
                    <a:pt x="174409" y="52050"/>
                  </a:lnTo>
                  <a:lnTo>
                    <a:pt x="171807" y="53685"/>
                  </a:lnTo>
                  <a:lnTo>
                    <a:pt x="170806" y="54319"/>
                  </a:lnTo>
                  <a:lnTo>
                    <a:pt x="168204" y="56020"/>
                  </a:lnTo>
                  <a:lnTo>
                    <a:pt x="166802" y="56955"/>
                  </a:lnTo>
                  <a:lnTo>
                    <a:pt x="164434" y="58523"/>
                  </a:lnTo>
                  <a:lnTo>
                    <a:pt x="163633" y="59056"/>
                  </a:lnTo>
                  <a:lnTo>
                    <a:pt x="160297" y="61258"/>
                  </a:lnTo>
                  <a:lnTo>
                    <a:pt x="159930" y="61492"/>
                  </a:lnTo>
                  <a:lnTo>
                    <a:pt x="156894" y="63627"/>
                  </a:lnTo>
                  <a:lnTo>
                    <a:pt x="156160" y="64161"/>
                  </a:lnTo>
                  <a:lnTo>
                    <a:pt x="152823" y="66530"/>
                  </a:lnTo>
                  <a:lnTo>
                    <a:pt x="149487" y="68965"/>
                  </a:lnTo>
                  <a:lnTo>
                    <a:pt x="148886" y="69432"/>
                  </a:lnTo>
                  <a:lnTo>
                    <a:pt x="145884" y="71701"/>
                  </a:lnTo>
                  <a:lnTo>
                    <a:pt x="145484" y="71968"/>
                  </a:lnTo>
                  <a:lnTo>
                    <a:pt x="142147" y="74470"/>
                  </a:lnTo>
                  <a:lnTo>
                    <a:pt x="141880" y="74670"/>
                  </a:lnTo>
                  <a:lnTo>
                    <a:pt x="138544" y="77373"/>
                  </a:lnTo>
                  <a:lnTo>
                    <a:pt x="135541" y="79842"/>
                  </a:lnTo>
                  <a:lnTo>
                    <a:pt x="134774" y="80475"/>
                  </a:lnTo>
                  <a:lnTo>
                    <a:pt x="132772" y="82144"/>
                  </a:lnTo>
                  <a:cubicBezTo>
                    <a:pt x="131271" y="83378"/>
                    <a:pt x="129770" y="84679"/>
                    <a:pt x="128302" y="85947"/>
                  </a:cubicBezTo>
                  <a:lnTo>
                    <a:pt x="125799" y="88149"/>
                  </a:lnTo>
                  <a:cubicBezTo>
                    <a:pt x="123097" y="90518"/>
                    <a:pt x="120428" y="92920"/>
                    <a:pt x="117859" y="95355"/>
                  </a:cubicBezTo>
                  <a:lnTo>
                    <a:pt x="114723" y="98325"/>
                  </a:lnTo>
                  <a:lnTo>
                    <a:pt x="110586" y="102328"/>
                  </a:lnTo>
                  <a:lnTo>
                    <a:pt x="108551" y="104363"/>
                  </a:lnTo>
                  <a:cubicBezTo>
                    <a:pt x="107450" y="105464"/>
                    <a:pt x="106315" y="106599"/>
                    <a:pt x="105214" y="107700"/>
                  </a:cubicBezTo>
                  <a:cubicBezTo>
                    <a:pt x="104113" y="108801"/>
                    <a:pt x="102312" y="110702"/>
                    <a:pt x="100877" y="112204"/>
                  </a:cubicBezTo>
                  <a:cubicBezTo>
                    <a:pt x="99442" y="113705"/>
                    <a:pt x="98041" y="115240"/>
                    <a:pt x="96640" y="116808"/>
                  </a:cubicBezTo>
                  <a:cubicBezTo>
                    <a:pt x="95239" y="118376"/>
                    <a:pt x="94705" y="118910"/>
                    <a:pt x="93738" y="120144"/>
                  </a:cubicBezTo>
                  <a:cubicBezTo>
                    <a:pt x="92770" y="121378"/>
                    <a:pt x="91836" y="122279"/>
                    <a:pt x="90902" y="123480"/>
                  </a:cubicBezTo>
                  <a:cubicBezTo>
                    <a:pt x="89968" y="124681"/>
                    <a:pt x="89067" y="125649"/>
                    <a:pt x="88099" y="126817"/>
                  </a:cubicBezTo>
                  <a:cubicBezTo>
                    <a:pt x="86231" y="128985"/>
                    <a:pt x="84396" y="131221"/>
                    <a:pt x="82594" y="133489"/>
                  </a:cubicBezTo>
                  <a:cubicBezTo>
                    <a:pt x="81660" y="134590"/>
                    <a:pt x="80793" y="135725"/>
                    <a:pt x="79892" y="136826"/>
                  </a:cubicBezTo>
                  <a:cubicBezTo>
                    <a:pt x="78991" y="137927"/>
                    <a:pt x="78090" y="139094"/>
                    <a:pt x="77223" y="140162"/>
                  </a:cubicBezTo>
                  <a:lnTo>
                    <a:pt x="77223" y="140162"/>
                  </a:lnTo>
                  <a:cubicBezTo>
                    <a:pt x="76656" y="140862"/>
                    <a:pt x="76088" y="141596"/>
                    <a:pt x="75555" y="142330"/>
                  </a:cubicBezTo>
                  <a:lnTo>
                    <a:pt x="73820" y="144632"/>
                  </a:lnTo>
                  <a:lnTo>
                    <a:pt x="72752" y="146067"/>
                  </a:lnTo>
                  <a:lnTo>
                    <a:pt x="70483" y="149136"/>
                  </a:lnTo>
                  <a:lnTo>
                    <a:pt x="67748" y="153007"/>
                  </a:lnTo>
                  <a:lnTo>
                    <a:pt x="67548" y="153307"/>
                  </a:lnTo>
                  <a:lnTo>
                    <a:pt x="65312" y="156643"/>
                  </a:lnTo>
                  <a:lnTo>
                    <a:pt x="64178" y="158278"/>
                  </a:lnTo>
                  <a:cubicBezTo>
                    <a:pt x="63677" y="158979"/>
                    <a:pt x="63210" y="159679"/>
                    <a:pt x="62743" y="160413"/>
                  </a:cubicBezTo>
                  <a:cubicBezTo>
                    <a:pt x="62276" y="161147"/>
                    <a:pt x="62043" y="161447"/>
                    <a:pt x="61676" y="161981"/>
                  </a:cubicBezTo>
                  <a:cubicBezTo>
                    <a:pt x="61309" y="162515"/>
                    <a:pt x="60341" y="163983"/>
                    <a:pt x="59707" y="165017"/>
                  </a:cubicBezTo>
                  <a:lnTo>
                    <a:pt x="59440" y="165418"/>
                  </a:lnTo>
                  <a:cubicBezTo>
                    <a:pt x="58740" y="166485"/>
                    <a:pt x="58039" y="167553"/>
                    <a:pt x="57372" y="168754"/>
                  </a:cubicBezTo>
                  <a:lnTo>
                    <a:pt x="56638" y="169922"/>
                  </a:lnTo>
                  <a:cubicBezTo>
                    <a:pt x="56037" y="170956"/>
                    <a:pt x="55404" y="171957"/>
                    <a:pt x="54736" y="172991"/>
                  </a:cubicBezTo>
                  <a:lnTo>
                    <a:pt x="54202" y="173825"/>
                  </a:lnTo>
                  <a:cubicBezTo>
                    <a:pt x="53402" y="175126"/>
                    <a:pt x="52634" y="176427"/>
                    <a:pt x="51867" y="177729"/>
                  </a:cubicBezTo>
                  <a:cubicBezTo>
                    <a:pt x="51100" y="179030"/>
                    <a:pt x="50833" y="179463"/>
                    <a:pt x="50332" y="180331"/>
                  </a:cubicBezTo>
                  <a:cubicBezTo>
                    <a:pt x="49832" y="181198"/>
                    <a:pt x="49498" y="181765"/>
                    <a:pt x="49098" y="182466"/>
                  </a:cubicBezTo>
                  <a:cubicBezTo>
                    <a:pt x="45318" y="189005"/>
                    <a:pt x="41748" y="195678"/>
                    <a:pt x="38388" y="202484"/>
                  </a:cubicBezTo>
                  <a:cubicBezTo>
                    <a:pt x="37988" y="203251"/>
                    <a:pt x="37621" y="204052"/>
                    <a:pt x="37254" y="204819"/>
                  </a:cubicBezTo>
                  <a:cubicBezTo>
                    <a:pt x="36887" y="205587"/>
                    <a:pt x="36320" y="206788"/>
                    <a:pt x="35819" y="207755"/>
                  </a:cubicBezTo>
                  <a:lnTo>
                    <a:pt x="33818" y="212059"/>
                  </a:lnTo>
                  <a:cubicBezTo>
                    <a:pt x="33818" y="212059"/>
                    <a:pt x="33818" y="212293"/>
                    <a:pt x="33818" y="212426"/>
                  </a:cubicBezTo>
                  <a:lnTo>
                    <a:pt x="31916" y="216630"/>
                  </a:lnTo>
                  <a:lnTo>
                    <a:pt x="31916" y="216630"/>
                  </a:lnTo>
                  <a:lnTo>
                    <a:pt x="31916" y="216963"/>
                  </a:lnTo>
                  <a:cubicBezTo>
                    <a:pt x="31416" y="218064"/>
                    <a:pt x="30915" y="219165"/>
                    <a:pt x="30448" y="220300"/>
                  </a:cubicBezTo>
                  <a:cubicBezTo>
                    <a:pt x="29981" y="221434"/>
                    <a:pt x="29714" y="222001"/>
                    <a:pt x="29380" y="222835"/>
                  </a:cubicBezTo>
                  <a:cubicBezTo>
                    <a:pt x="28746" y="224237"/>
                    <a:pt x="28179" y="225604"/>
                    <a:pt x="27646" y="227006"/>
                  </a:cubicBezTo>
                  <a:cubicBezTo>
                    <a:pt x="27112" y="228407"/>
                    <a:pt x="26244" y="230342"/>
                    <a:pt x="25610" y="232110"/>
                  </a:cubicBezTo>
                  <a:cubicBezTo>
                    <a:pt x="24676" y="234479"/>
                    <a:pt x="23742" y="236881"/>
                    <a:pt x="22841" y="239283"/>
                  </a:cubicBezTo>
                  <a:lnTo>
                    <a:pt x="22608" y="239917"/>
                  </a:lnTo>
                  <a:cubicBezTo>
                    <a:pt x="22107" y="241285"/>
                    <a:pt x="21640" y="242653"/>
                    <a:pt x="21173" y="243987"/>
                  </a:cubicBezTo>
                  <a:cubicBezTo>
                    <a:pt x="20706" y="245322"/>
                    <a:pt x="20172" y="246790"/>
                    <a:pt x="19672" y="248291"/>
                  </a:cubicBezTo>
                  <a:lnTo>
                    <a:pt x="18237" y="252628"/>
                  </a:lnTo>
                  <a:cubicBezTo>
                    <a:pt x="17803" y="253963"/>
                    <a:pt x="17370" y="255331"/>
                    <a:pt x="16969" y="256665"/>
                  </a:cubicBezTo>
                  <a:cubicBezTo>
                    <a:pt x="16969" y="257032"/>
                    <a:pt x="16702" y="257399"/>
                    <a:pt x="16602" y="257766"/>
                  </a:cubicBezTo>
                  <a:cubicBezTo>
                    <a:pt x="16235" y="258967"/>
                    <a:pt x="15868" y="260168"/>
                    <a:pt x="15535" y="261336"/>
                  </a:cubicBezTo>
                  <a:cubicBezTo>
                    <a:pt x="15201" y="262504"/>
                    <a:pt x="14734" y="264005"/>
                    <a:pt x="14367" y="265340"/>
                  </a:cubicBezTo>
                  <a:lnTo>
                    <a:pt x="14000" y="266608"/>
                  </a:lnTo>
                  <a:cubicBezTo>
                    <a:pt x="13666" y="267809"/>
                    <a:pt x="13333" y="268976"/>
                    <a:pt x="13033" y="270177"/>
                  </a:cubicBezTo>
                  <a:cubicBezTo>
                    <a:pt x="12732" y="271378"/>
                    <a:pt x="12265" y="273047"/>
                    <a:pt x="11865" y="274515"/>
                  </a:cubicBezTo>
                  <a:lnTo>
                    <a:pt x="11865" y="274815"/>
                  </a:lnTo>
                  <a:cubicBezTo>
                    <a:pt x="11531" y="276083"/>
                    <a:pt x="11198" y="277384"/>
                    <a:pt x="10897" y="278685"/>
                  </a:cubicBezTo>
                  <a:cubicBezTo>
                    <a:pt x="10597" y="279986"/>
                    <a:pt x="10263" y="281254"/>
                    <a:pt x="9963" y="282522"/>
                  </a:cubicBezTo>
                  <a:cubicBezTo>
                    <a:pt x="9963" y="283156"/>
                    <a:pt x="9663" y="283756"/>
                    <a:pt x="9563" y="284357"/>
                  </a:cubicBezTo>
                  <a:cubicBezTo>
                    <a:pt x="9463" y="284957"/>
                    <a:pt x="9062" y="286525"/>
                    <a:pt x="8829" y="287693"/>
                  </a:cubicBezTo>
                  <a:lnTo>
                    <a:pt x="8595" y="288694"/>
                  </a:lnTo>
                  <a:cubicBezTo>
                    <a:pt x="8362" y="289828"/>
                    <a:pt x="8095" y="290963"/>
                    <a:pt x="7861" y="292030"/>
                  </a:cubicBezTo>
                  <a:lnTo>
                    <a:pt x="7661" y="292998"/>
                  </a:lnTo>
                  <a:lnTo>
                    <a:pt x="6960" y="296568"/>
                  </a:lnTo>
                  <a:lnTo>
                    <a:pt x="6760" y="297602"/>
                  </a:lnTo>
                  <a:lnTo>
                    <a:pt x="6060" y="301472"/>
                  </a:lnTo>
                  <a:cubicBezTo>
                    <a:pt x="6090" y="301559"/>
                    <a:pt x="6090" y="301652"/>
                    <a:pt x="6060" y="301739"/>
                  </a:cubicBezTo>
                  <a:cubicBezTo>
                    <a:pt x="5793" y="303240"/>
                    <a:pt x="5559" y="304708"/>
                    <a:pt x="5292" y="306209"/>
                  </a:cubicBezTo>
                  <a:cubicBezTo>
                    <a:pt x="5025" y="307711"/>
                    <a:pt x="4792" y="309279"/>
                    <a:pt x="4558" y="310813"/>
                  </a:cubicBezTo>
                  <a:cubicBezTo>
                    <a:pt x="4325" y="312348"/>
                    <a:pt x="4158" y="313449"/>
                    <a:pt x="3991" y="314784"/>
                  </a:cubicBezTo>
                  <a:cubicBezTo>
                    <a:pt x="3991" y="315184"/>
                    <a:pt x="3991" y="315584"/>
                    <a:pt x="3824" y="315985"/>
                  </a:cubicBezTo>
                  <a:cubicBezTo>
                    <a:pt x="3658" y="316385"/>
                    <a:pt x="3591" y="317453"/>
                    <a:pt x="3524" y="318187"/>
                  </a:cubicBezTo>
                  <a:cubicBezTo>
                    <a:pt x="3457" y="318921"/>
                    <a:pt x="3224" y="320322"/>
                    <a:pt x="3124" y="321523"/>
                  </a:cubicBezTo>
                  <a:cubicBezTo>
                    <a:pt x="3124" y="321690"/>
                    <a:pt x="3124" y="321857"/>
                    <a:pt x="3124" y="322024"/>
                  </a:cubicBezTo>
                  <a:cubicBezTo>
                    <a:pt x="2957" y="323225"/>
                    <a:pt x="2823" y="324426"/>
                    <a:pt x="2690" y="325627"/>
                  </a:cubicBezTo>
                  <a:lnTo>
                    <a:pt x="2390" y="328229"/>
                  </a:lnTo>
                  <a:cubicBezTo>
                    <a:pt x="2390" y="328763"/>
                    <a:pt x="2390" y="329330"/>
                    <a:pt x="2223" y="329897"/>
                  </a:cubicBezTo>
                  <a:lnTo>
                    <a:pt x="2023" y="332266"/>
                  </a:lnTo>
                  <a:lnTo>
                    <a:pt x="1322" y="334601"/>
                  </a:lnTo>
                  <a:cubicBezTo>
                    <a:pt x="1322" y="336036"/>
                    <a:pt x="1089" y="337470"/>
                    <a:pt x="989" y="338938"/>
                  </a:cubicBezTo>
                  <a:cubicBezTo>
                    <a:pt x="755" y="341874"/>
                    <a:pt x="588" y="344810"/>
                    <a:pt x="421" y="347780"/>
                  </a:cubicBezTo>
                  <a:lnTo>
                    <a:pt x="221" y="352350"/>
                  </a:lnTo>
                  <a:cubicBezTo>
                    <a:pt x="21" y="357221"/>
                    <a:pt x="-79" y="362092"/>
                    <a:pt x="-79" y="366930"/>
                  </a:cubicBezTo>
                  <a:lnTo>
                    <a:pt x="-79" y="373336"/>
                  </a:lnTo>
                  <a:cubicBezTo>
                    <a:pt x="-79" y="376105"/>
                    <a:pt x="-79" y="378774"/>
                    <a:pt x="154" y="381476"/>
                  </a:cubicBezTo>
                  <a:cubicBezTo>
                    <a:pt x="154" y="383011"/>
                    <a:pt x="154" y="384512"/>
                    <a:pt x="355" y="386080"/>
                  </a:cubicBezTo>
                  <a:cubicBezTo>
                    <a:pt x="555" y="387648"/>
                    <a:pt x="355" y="388749"/>
                    <a:pt x="588" y="390051"/>
                  </a:cubicBezTo>
                  <a:lnTo>
                    <a:pt x="888" y="394655"/>
                  </a:lnTo>
                  <a:cubicBezTo>
                    <a:pt x="912" y="395269"/>
                    <a:pt x="968" y="395882"/>
                    <a:pt x="1055" y="396490"/>
                  </a:cubicBezTo>
                  <a:cubicBezTo>
                    <a:pt x="1055" y="397090"/>
                    <a:pt x="1055" y="397791"/>
                    <a:pt x="1055" y="398458"/>
                  </a:cubicBezTo>
                  <a:cubicBezTo>
                    <a:pt x="1055" y="399125"/>
                    <a:pt x="1055" y="400059"/>
                    <a:pt x="1289" y="400827"/>
                  </a:cubicBezTo>
                  <a:cubicBezTo>
                    <a:pt x="1489" y="403062"/>
                    <a:pt x="1689" y="405298"/>
                    <a:pt x="1956" y="407499"/>
                  </a:cubicBezTo>
                  <a:cubicBezTo>
                    <a:pt x="1956" y="408634"/>
                    <a:pt x="2190" y="409735"/>
                    <a:pt x="2323" y="410836"/>
                  </a:cubicBezTo>
                  <a:lnTo>
                    <a:pt x="3024" y="416507"/>
                  </a:lnTo>
                  <a:lnTo>
                    <a:pt x="3224" y="418042"/>
                  </a:lnTo>
                  <a:lnTo>
                    <a:pt x="3524" y="420011"/>
                  </a:lnTo>
                  <a:lnTo>
                    <a:pt x="3524" y="420778"/>
                  </a:lnTo>
                  <a:cubicBezTo>
                    <a:pt x="3858" y="423180"/>
                    <a:pt x="4225" y="425549"/>
                    <a:pt x="4625" y="427918"/>
                  </a:cubicBezTo>
                  <a:cubicBezTo>
                    <a:pt x="4625" y="428952"/>
                    <a:pt x="4992" y="429986"/>
                    <a:pt x="5159" y="431020"/>
                  </a:cubicBezTo>
                  <a:lnTo>
                    <a:pt x="5159" y="431020"/>
                  </a:lnTo>
                  <a:cubicBezTo>
                    <a:pt x="5359" y="432088"/>
                    <a:pt x="5526" y="433156"/>
                    <a:pt x="5726" y="434357"/>
                  </a:cubicBezTo>
                  <a:lnTo>
                    <a:pt x="6026" y="435925"/>
                  </a:lnTo>
                  <a:cubicBezTo>
                    <a:pt x="6226" y="437059"/>
                    <a:pt x="6460" y="438193"/>
                    <a:pt x="6693" y="439261"/>
                  </a:cubicBezTo>
                  <a:cubicBezTo>
                    <a:pt x="6927" y="440329"/>
                    <a:pt x="7227" y="442030"/>
                    <a:pt x="7494" y="443331"/>
                  </a:cubicBezTo>
                  <a:lnTo>
                    <a:pt x="7494" y="443331"/>
                  </a:lnTo>
                  <a:cubicBezTo>
                    <a:pt x="7795" y="444666"/>
                    <a:pt x="8061" y="446000"/>
                    <a:pt x="8362" y="447335"/>
                  </a:cubicBezTo>
                  <a:cubicBezTo>
                    <a:pt x="8662" y="448669"/>
                    <a:pt x="8962" y="450037"/>
                    <a:pt x="9296" y="451405"/>
                  </a:cubicBezTo>
                  <a:cubicBezTo>
                    <a:pt x="9896" y="454108"/>
                    <a:pt x="10564" y="456777"/>
                    <a:pt x="11231" y="459446"/>
                  </a:cubicBezTo>
                  <a:cubicBezTo>
                    <a:pt x="11898" y="462115"/>
                    <a:pt x="12699" y="464951"/>
                    <a:pt x="13466" y="467686"/>
                  </a:cubicBezTo>
                  <a:cubicBezTo>
                    <a:pt x="13766" y="468721"/>
                    <a:pt x="14067" y="469788"/>
                    <a:pt x="14400" y="470822"/>
                  </a:cubicBezTo>
                  <a:lnTo>
                    <a:pt x="14701" y="471790"/>
                  </a:lnTo>
                  <a:cubicBezTo>
                    <a:pt x="14901" y="472524"/>
                    <a:pt x="15101" y="473224"/>
                    <a:pt x="15335" y="473958"/>
                  </a:cubicBezTo>
                  <a:cubicBezTo>
                    <a:pt x="15568" y="474692"/>
                    <a:pt x="15802" y="475593"/>
                    <a:pt x="16068" y="476394"/>
                  </a:cubicBezTo>
                  <a:cubicBezTo>
                    <a:pt x="16335" y="477195"/>
                    <a:pt x="16502" y="477762"/>
                    <a:pt x="16702" y="478429"/>
                  </a:cubicBezTo>
                  <a:cubicBezTo>
                    <a:pt x="17103" y="479697"/>
                    <a:pt x="17470" y="480931"/>
                    <a:pt x="17903" y="482099"/>
                  </a:cubicBezTo>
                  <a:cubicBezTo>
                    <a:pt x="18337" y="483267"/>
                    <a:pt x="18537" y="484134"/>
                    <a:pt x="18904" y="485135"/>
                  </a:cubicBezTo>
                  <a:cubicBezTo>
                    <a:pt x="19572" y="487137"/>
                    <a:pt x="20272" y="489139"/>
                    <a:pt x="20973" y="491141"/>
                  </a:cubicBezTo>
                  <a:cubicBezTo>
                    <a:pt x="21673" y="493142"/>
                    <a:pt x="22408" y="495144"/>
                    <a:pt x="23141" y="497112"/>
                  </a:cubicBezTo>
                  <a:cubicBezTo>
                    <a:pt x="23875" y="499081"/>
                    <a:pt x="24509" y="500782"/>
                    <a:pt x="25210" y="502517"/>
                  </a:cubicBezTo>
                  <a:cubicBezTo>
                    <a:pt x="25677" y="503718"/>
                    <a:pt x="26144" y="504919"/>
                    <a:pt x="26645" y="506087"/>
                  </a:cubicBezTo>
                  <a:cubicBezTo>
                    <a:pt x="27145" y="507255"/>
                    <a:pt x="27412" y="508022"/>
                    <a:pt x="27812" y="508956"/>
                  </a:cubicBezTo>
                  <a:cubicBezTo>
                    <a:pt x="28213" y="509890"/>
                    <a:pt x="28346" y="510291"/>
                    <a:pt x="28646" y="510925"/>
                  </a:cubicBezTo>
                  <a:cubicBezTo>
                    <a:pt x="28947" y="511559"/>
                    <a:pt x="29547" y="513093"/>
                    <a:pt x="30014" y="514261"/>
                  </a:cubicBezTo>
                  <a:cubicBezTo>
                    <a:pt x="30481" y="515429"/>
                    <a:pt x="30948" y="516363"/>
                    <a:pt x="31416" y="517430"/>
                  </a:cubicBezTo>
                  <a:cubicBezTo>
                    <a:pt x="31882" y="518498"/>
                    <a:pt x="32216" y="519265"/>
                    <a:pt x="32617" y="520166"/>
                  </a:cubicBezTo>
                  <a:cubicBezTo>
                    <a:pt x="33017" y="521067"/>
                    <a:pt x="33551" y="522135"/>
                    <a:pt x="33984" y="523136"/>
                  </a:cubicBezTo>
                  <a:cubicBezTo>
                    <a:pt x="34718" y="524770"/>
                    <a:pt x="35519" y="526472"/>
                    <a:pt x="36286" y="528007"/>
                  </a:cubicBezTo>
                  <a:lnTo>
                    <a:pt x="38188" y="531910"/>
                  </a:lnTo>
                  <a:cubicBezTo>
                    <a:pt x="40023" y="535647"/>
                    <a:pt x="41958" y="539350"/>
                    <a:pt x="43960" y="543020"/>
                  </a:cubicBezTo>
                  <a:cubicBezTo>
                    <a:pt x="44561" y="544154"/>
                    <a:pt x="45194" y="545289"/>
                    <a:pt x="45795" y="546356"/>
                  </a:cubicBezTo>
                  <a:cubicBezTo>
                    <a:pt x="46395" y="547424"/>
                    <a:pt x="46963" y="548491"/>
                    <a:pt x="47630" y="549693"/>
                  </a:cubicBezTo>
                  <a:lnTo>
                    <a:pt x="47997" y="550360"/>
                  </a:lnTo>
                  <a:cubicBezTo>
                    <a:pt x="48597" y="551394"/>
                    <a:pt x="49198" y="552428"/>
                    <a:pt x="49765" y="553463"/>
                  </a:cubicBezTo>
                  <a:lnTo>
                    <a:pt x="49765" y="553463"/>
                  </a:lnTo>
                  <a:lnTo>
                    <a:pt x="52167" y="557533"/>
                  </a:lnTo>
                  <a:cubicBezTo>
                    <a:pt x="52324" y="557760"/>
                    <a:pt x="52468" y="557993"/>
                    <a:pt x="52601" y="558233"/>
                  </a:cubicBezTo>
                  <a:lnTo>
                    <a:pt x="54569" y="561570"/>
                  </a:lnTo>
                  <a:cubicBezTo>
                    <a:pt x="54730" y="561860"/>
                    <a:pt x="54906" y="562140"/>
                    <a:pt x="55103" y="562404"/>
                  </a:cubicBezTo>
                  <a:lnTo>
                    <a:pt x="55337" y="562838"/>
                  </a:lnTo>
                  <a:cubicBezTo>
                    <a:pt x="55904" y="563738"/>
                    <a:pt x="56471" y="564672"/>
                    <a:pt x="57038" y="565507"/>
                  </a:cubicBezTo>
                  <a:cubicBezTo>
                    <a:pt x="59007" y="568643"/>
                    <a:pt x="61008" y="571712"/>
                    <a:pt x="63077" y="574781"/>
                  </a:cubicBezTo>
                  <a:cubicBezTo>
                    <a:pt x="63711" y="575716"/>
                    <a:pt x="64345" y="576683"/>
                    <a:pt x="65045" y="577617"/>
                  </a:cubicBezTo>
                  <a:lnTo>
                    <a:pt x="65946" y="578985"/>
                  </a:lnTo>
                  <a:lnTo>
                    <a:pt x="67347" y="580987"/>
                  </a:lnTo>
                  <a:lnTo>
                    <a:pt x="69349" y="583723"/>
                  </a:lnTo>
                  <a:lnTo>
                    <a:pt x="71618" y="586859"/>
                  </a:lnTo>
                  <a:cubicBezTo>
                    <a:pt x="72152" y="587626"/>
                    <a:pt x="72719" y="588360"/>
                    <a:pt x="73286" y="589128"/>
                  </a:cubicBezTo>
                  <a:cubicBezTo>
                    <a:pt x="75121" y="591563"/>
                    <a:pt x="76989" y="594032"/>
                    <a:pt x="78891" y="596467"/>
                  </a:cubicBezTo>
                  <a:lnTo>
                    <a:pt x="80626" y="598636"/>
                  </a:lnTo>
                  <a:lnTo>
                    <a:pt x="83262" y="601972"/>
                  </a:lnTo>
                  <a:cubicBezTo>
                    <a:pt x="83929" y="602840"/>
                    <a:pt x="84663" y="603674"/>
                    <a:pt x="85363" y="604508"/>
                  </a:cubicBezTo>
                  <a:cubicBezTo>
                    <a:pt x="86064" y="605342"/>
                    <a:pt x="86197" y="605542"/>
                    <a:pt x="86631" y="606043"/>
                  </a:cubicBezTo>
                  <a:cubicBezTo>
                    <a:pt x="87065" y="606543"/>
                    <a:pt x="87532" y="607177"/>
                    <a:pt x="88066" y="607744"/>
                  </a:cubicBezTo>
                  <a:lnTo>
                    <a:pt x="90068" y="610080"/>
                  </a:lnTo>
                  <a:cubicBezTo>
                    <a:pt x="92136" y="612482"/>
                    <a:pt x="94271" y="614850"/>
                    <a:pt x="96407" y="617219"/>
                  </a:cubicBezTo>
                  <a:cubicBezTo>
                    <a:pt x="97541" y="618487"/>
                    <a:pt x="98709" y="619721"/>
                    <a:pt x="99743" y="620956"/>
                  </a:cubicBezTo>
                  <a:cubicBezTo>
                    <a:pt x="100777" y="622190"/>
                    <a:pt x="102045" y="623425"/>
                    <a:pt x="103079" y="624626"/>
                  </a:cubicBezTo>
                  <a:cubicBezTo>
                    <a:pt x="104113" y="625827"/>
                    <a:pt x="104647" y="626294"/>
                    <a:pt x="105448" y="627095"/>
                  </a:cubicBezTo>
                  <a:lnTo>
                    <a:pt x="107683" y="629363"/>
                  </a:lnTo>
                  <a:cubicBezTo>
                    <a:pt x="111020" y="632700"/>
                    <a:pt x="114356" y="636036"/>
                    <a:pt x="117692" y="639072"/>
                  </a:cubicBezTo>
                  <a:lnTo>
                    <a:pt x="119961" y="641140"/>
                  </a:lnTo>
                  <a:cubicBezTo>
                    <a:pt x="120862" y="642008"/>
                    <a:pt x="121796" y="642875"/>
                    <a:pt x="122763" y="643709"/>
                  </a:cubicBezTo>
                  <a:lnTo>
                    <a:pt x="125266" y="645945"/>
                  </a:lnTo>
                  <a:lnTo>
                    <a:pt x="126934" y="647379"/>
                  </a:lnTo>
                  <a:lnTo>
                    <a:pt x="129202" y="649348"/>
                  </a:lnTo>
                  <a:lnTo>
                    <a:pt x="130303" y="650249"/>
                  </a:lnTo>
                  <a:lnTo>
                    <a:pt x="132605" y="652184"/>
                  </a:lnTo>
                  <a:lnTo>
                    <a:pt x="134440" y="653752"/>
                  </a:lnTo>
                  <a:cubicBezTo>
                    <a:pt x="138010" y="656721"/>
                    <a:pt x="141647" y="659590"/>
                    <a:pt x="145350" y="662426"/>
                  </a:cubicBezTo>
                  <a:lnTo>
                    <a:pt x="147786" y="664261"/>
                  </a:lnTo>
                  <a:lnTo>
                    <a:pt x="149120" y="665229"/>
                  </a:lnTo>
                  <a:lnTo>
                    <a:pt x="152056" y="667431"/>
                  </a:lnTo>
                  <a:lnTo>
                    <a:pt x="155693" y="670033"/>
                  </a:lnTo>
                  <a:lnTo>
                    <a:pt x="159362" y="672602"/>
                  </a:lnTo>
                  <a:cubicBezTo>
                    <a:pt x="161898" y="674370"/>
                    <a:pt x="164434" y="676105"/>
                    <a:pt x="167036" y="677773"/>
                  </a:cubicBezTo>
                  <a:lnTo>
                    <a:pt x="169605" y="679441"/>
                  </a:lnTo>
                  <a:lnTo>
                    <a:pt x="171340" y="680576"/>
                  </a:lnTo>
                  <a:lnTo>
                    <a:pt x="173842" y="682177"/>
                  </a:lnTo>
                  <a:lnTo>
                    <a:pt x="174609" y="682644"/>
                  </a:lnTo>
                  <a:lnTo>
                    <a:pt x="177946" y="684779"/>
                  </a:lnTo>
                  <a:lnTo>
                    <a:pt x="178947" y="685413"/>
                  </a:lnTo>
                  <a:lnTo>
                    <a:pt x="181816" y="687081"/>
                  </a:lnTo>
                  <a:cubicBezTo>
                    <a:pt x="184385" y="688616"/>
                    <a:pt x="186954" y="690117"/>
                    <a:pt x="189589" y="691585"/>
                  </a:cubicBezTo>
                  <a:lnTo>
                    <a:pt x="192725" y="693320"/>
                  </a:lnTo>
                  <a:lnTo>
                    <a:pt x="193526" y="693754"/>
                  </a:lnTo>
                  <a:lnTo>
                    <a:pt x="197430" y="695822"/>
                  </a:lnTo>
                  <a:lnTo>
                    <a:pt x="197430" y="695822"/>
                  </a:lnTo>
                  <a:lnTo>
                    <a:pt x="201433" y="697891"/>
                  </a:lnTo>
                  <a:cubicBezTo>
                    <a:pt x="205437" y="699959"/>
                    <a:pt x="209507" y="701928"/>
                    <a:pt x="213577" y="703863"/>
                  </a:cubicBezTo>
                  <a:lnTo>
                    <a:pt x="214044" y="704063"/>
                  </a:lnTo>
                  <a:cubicBezTo>
                    <a:pt x="216446" y="705197"/>
                    <a:pt x="218882" y="706298"/>
                    <a:pt x="221318" y="707399"/>
                  </a:cubicBezTo>
                  <a:lnTo>
                    <a:pt x="221818" y="707599"/>
                  </a:lnTo>
                  <a:lnTo>
                    <a:pt x="225955" y="709401"/>
                  </a:lnTo>
                  <a:lnTo>
                    <a:pt x="226222" y="709401"/>
                  </a:lnTo>
                  <a:lnTo>
                    <a:pt x="230125" y="711036"/>
                  </a:lnTo>
                  <a:lnTo>
                    <a:pt x="233662" y="712437"/>
                  </a:lnTo>
                  <a:lnTo>
                    <a:pt x="234729" y="712871"/>
                  </a:lnTo>
                  <a:cubicBezTo>
                    <a:pt x="237242" y="713872"/>
                    <a:pt x="239777" y="714839"/>
                    <a:pt x="242336" y="715773"/>
                  </a:cubicBezTo>
                  <a:lnTo>
                    <a:pt x="243671" y="716241"/>
                  </a:lnTo>
                  <a:lnTo>
                    <a:pt x="247007" y="717475"/>
                  </a:lnTo>
                  <a:lnTo>
                    <a:pt x="251177" y="718910"/>
                  </a:lnTo>
                  <a:lnTo>
                    <a:pt x="251177" y="718910"/>
                  </a:lnTo>
                  <a:lnTo>
                    <a:pt x="255515" y="720344"/>
                  </a:lnTo>
                  <a:cubicBezTo>
                    <a:pt x="258417" y="721312"/>
                    <a:pt x="261320" y="722213"/>
                    <a:pt x="264222" y="723113"/>
                  </a:cubicBezTo>
                  <a:lnTo>
                    <a:pt x="267892" y="724181"/>
                  </a:lnTo>
                  <a:lnTo>
                    <a:pt x="269027" y="724515"/>
                  </a:lnTo>
                  <a:lnTo>
                    <a:pt x="273030" y="725616"/>
                  </a:lnTo>
                  <a:lnTo>
                    <a:pt x="277467" y="726783"/>
                  </a:lnTo>
                  <a:lnTo>
                    <a:pt x="281938" y="727918"/>
                  </a:lnTo>
                  <a:lnTo>
                    <a:pt x="282138" y="727918"/>
                  </a:lnTo>
                  <a:lnTo>
                    <a:pt x="286075" y="728852"/>
                  </a:lnTo>
                  <a:lnTo>
                    <a:pt x="286642" y="728852"/>
                  </a:lnTo>
                  <a:lnTo>
                    <a:pt x="290913" y="729753"/>
                  </a:lnTo>
                  <a:lnTo>
                    <a:pt x="295417" y="730687"/>
                  </a:lnTo>
                  <a:lnTo>
                    <a:pt x="295417" y="730687"/>
                  </a:lnTo>
                  <a:lnTo>
                    <a:pt x="299954" y="731587"/>
                  </a:lnTo>
                  <a:lnTo>
                    <a:pt x="300788" y="731754"/>
                  </a:lnTo>
                  <a:lnTo>
                    <a:pt x="304525" y="732422"/>
                  </a:lnTo>
                  <a:lnTo>
                    <a:pt x="308895" y="733189"/>
                  </a:lnTo>
                  <a:lnTo>
                    <a:pt x="309362" y="733189"/>
                  </a:lnTo>
                  <a:lnTo>
                    <a:pt x="313266" y="733823"/>
                  </a:lnTo>
                  <a:lnTo>
                    <a:pt x="314334" y="733990"/>
                  </a:lnTo>
                  <a:lnTo>
                    <a:pt x="318137" y="734523"/>
                  </a:lnTo>
                  <a:lnTo>
                    <a:pt x="318537" y="734523"/>
                  </a:lnTo>
                  <a:lnTo>
                    <a:pt x="321874" y="734991"/>
                  </a:lnTo>
                  <a:lnTo>
                    <a:pt x="322541" y="734991"/>
                  </a:lnTo>
                  <a:lnTo>
                    <a:pt x="325176" y="735324"/>
                  </a:lnTo>
                  <a:lnTo>
                    <a:pt x="325377" y="735324"/>
                  </a:lnTo>
                  <a:lnTo>
                    <a:pt x="328012" y="735624"/>
                  </a:lnTo>
                  <a:lnTo>
                    <a:pt x="330781" y="735925"/>
                  </a:lnTo>
                  <a:lnTo>
                    <a:pt x="333317" y="736192"/>
                  </a:lnTo>
                  <a:lnTo>
                    <a:pt x="333684" y="736192"/>
                  </a:lnTo>
                  <a:lnTo>
                    <a:pt x="338555" y="736659"/>
                  </a:lnTo>
                  <a:lnTo>
                    <a:pt x="343092" y="736992"/>
                  </a:lnTo>
                  <a:lnTo>
                    <a:pt x="343593" y="736992"/>
                  </a:lnTo>
                  <a:lnTo>
                    <a:pt x="344694" y="736992"/>
                  </a:lnTo>
                  <a:lnTo>
                    <a:pt x="346896" y="736992"/>
                  </a:lnTo>
                  <a:lnTo>
                    <a:pt x="346896" y="736992"/>
                  </a:lnTo>
                  <a:cubicBezTo>
                    <a:pt x="348197" y="736992"/>
                    <a:pt x="349465" y="737159"/>
                    <a:pt x="350766" y="737193"/>
                  </a:cubicBezTo>
                  <a:lnTo>
                    <a:pt x="356171" y="737426"/>
                  </a:lnTo>
                  <a:cubicBezTo>
                    <a:pt x="357071" y="737426"/>
                    <a:pt x="357906" y="737426"/>
                    <a:pt x="358806" y="737426"/>
                  </a:cubicBezTo>
                  <a:lnTo>
                    <a:pt x="360074" y="737426"/>
                  </a:lnTo>
                  <a:lnTo>
                    <a:pt x="363411" y="737426"/>
                  </a:lnTo>
                  <a:lnTo>
                    <a:pt x="375755" y="737426"/>
                  </a:lnTo>
                  <a:cubicBezTo>
                    <a:pt x="377022" y="737426"/>
                    <a:pt x="378290" y="737426"/>
                    <a:pt x="379558" y="737426"/>
                  </a:cubicBezTo>
                  <a:lnTo>
                    <a:pt x="385330" y="737226"/>
                  </a:lnTo>
                  <a:lnTo>
                    <a:pt x="389233" y="737059"/>
                  </a:lnTo>
                  <a:lnTo>
                    <a:pt x="392970" y="736859"/>
                  </a:lnTo>
                  <a:lnTo>
                    <a:pt x="393304" y="736859"/>
                  </a:lnTo>
                  <a:lnTo>
                    <a:pt x="395139" y="736859"/>
                  </a:lnTo>
                  <a:cubicBezTo>
                    <a:pt x="396140" y="736859"/>
                    <a:pt x="397107" y="736859"/>
                    <a:pt x="398108" y="736659"/>
                  </a:cubicBezTo>
                  <a:lnTo>
                    <a:pt x="403179" y="736258"/>
                  </a:lnTo>
                  <a:lnTo>
                    <a:pt x="405781" y="736025"/>
                  </a:lnTo>
                  <a:lnTo>
                    <a:pt x="406749" y="736025"/>
                  </a:lnTo>
                  <a:lnTo>
                    <a:pt x="409485" y="735725"/>
                  </a:lnTo>
                  <a:lnTo>
                    <a:pt x="410152" y="735725"/>
                  </a:lnTo>
                  <a:lnTo>
                    <a:pt x="412888" y="735424"/>
                  </a:lnTo>
                  <a:lnTo>
                    <a:pt x="416224" y="735057"/>
                  </a:lnTo>
                  <a:lnTo>
                    <a:pt x="419327" y="734657"/>
                  </a:lnTo>
                  <a:lnTo>
                    <a:pt x="419794" y="734657"/>
                  </a:lnTo>
                  <a:lnTo>
                    <a:pt x="422663" y="734257"/>
                  </a:lnTo>
                  <a:lnTo>
                    <a:pt x="427734" y="733489"/>
                  </a:lnTo>
                  <a:lnTo>
                    <a:pt x="430470" y="733055"/>
                  </a:lnTo>
                  <a:cubicBezTo>
                    <a:pt x="434006" y="732488"/>
                    <a:pt x="437543" y="731854"/>
                    <a:pt x="441046" y="731187"/>
                  </a:cubicBezTo>
                  <a:lnTo>
                    <a:pt x="444382" y="730520"/>
                  </a:lnTo>
                  <a:lnTo>
                    <a:pt x="448119" y="729753"/>
                  </a:lnTo>
                  <a:lnTo>
                    <a:pt x="451021" y="729119"/>
                  </a:lnTo>
                  <a:lnTo>
                    <a:pt x="451589" y="729119"/>
                  </a:lnTo>
                  <a:lnTo>
                    <a:pt x="457494" y="727751"/>
                  </a:lnTo>
                  <a:lnTo>
                    <a:pt x="460597" y="726983"/>
                  </a:lnTo>
                  <a:lnTo>
                    <a:pt x="466769" y="725415"/>
                  </a:lnTo>
                  <a:lnTo>
                    <a:pt x="469838" y="724548"/>
                  </a:lnTo>
                  <a:lnTo>
                    <a:pt x="472908" y="723680"/>
                  </a:lnTo>
                  <a:lnTo>
                    <a:pt x="475910" y="722780"/>
                  </a:lnTo>
                  <a:lnTo>
                    <a:pt x="479247" y="721812"/>
                  </a:lnTo>
                  <a:lnTo>
                    <a:pt x="481982" y="720945"/>
                  </a:lnTo>
                  <a:lnTo>
                    <a:pt x="485319" y="719910"/>
                  </a:lnTo>
                  <a:lnTo>
                    <a:pt x="488989" y="718709"/>
                  </a:lnTo>
                  <a:lnTo>
                    <a:pt x="497329" y="715773"/>
                  </a:lnTo>
                  <a:lnTo>
                    <a:pt x="499164" y="715106"/>
                  </a:lnTo>
                  <a:lnTo>
                    <a:pt x="502134" y="714005"/>
                  </a:lnTo>
                  <a:lnTo>
                    <a:pt x="503969" y="713305"/>
                  </a:lnTo>
                  <a:lnTo>
                    <a:pt x="508439" y="711536"/>
                  </a:lnTo>
                  <a:cubicBezTo>
                    <a:pt x="511776" y="710235"/>
                    <a:pt x="514912" y="708901"/>
                    <a:pt x="518115" y="707499"/>
                  </a:cubicBezTo>
                  <a:lnTo>
                    <a:pt x="520283" y="706565"/>
                  </a:lnTo>
                  <a:lnTo>
                    <a:pt x="520817" y="706332"/>
                  </a:lnTo>
                  <a:lnTo>
                    <a:pt x="520817" y="706332"/>
                  </a:lnTo>
                  <a:lnTo>
                    <a:pt x="522051" y="705798"/>
                  </a:lnTo>
                  <a:lnTo>
                    <a:pt x="523953" y="704930"/>
                  </a:lnTo>
                  <a:lnTo>
                    <a:pt x="526288" y="703863"/>
                  </a:lnTo>
                  <a:lnTo>
                    <a:pt x="530025" y="702095"/>
                  </a:lnTo>
                  <a:lnTo>
                    <a:pt x="533095" y="700627"/>
                  </a:lnTo>
                  <a:lnTo>
                    <a:pt x="534329" y="700026"/>
                  </a:lnTo>
                  <a:lnTo>
                    <a:pt x="536865" y="698758"/>
                  </a:lnTo>
                  <a:lnTo>
                    <a:pt x="538066" y="698158"/>
                  </a:lnTo>
                  <a:lnTo>
                    <a:pt x="540735" y="696790"/>
                  </a:lnTo>
                  <a:cubicBezTo>
                    <a:pt x="542503" y="695889"/>
                    <a:pt x="544238" y="694955"/>
                    <a:pt x="545973" y="694021"/>
                  </a:cubicBezTo>
                  <a:lnTo>
                    <a:pt x="548408" y="692720"/>
                  </a:lnTo>
                  <a:lnTo>
                    <a:pt x="548408" y="692720"/>
                  </a:lnTo>
                  <a:lnTo>
                    <a:pt x="552011" y="690718"/>
                  </a:lnTo>
                  <a:cubicBezTo>
                    <a:pt x="555581" y="688716"/>
                    <a:pt x="559151" y="686614"/>
                    <a:pt x="562687" y="684479"/>
                  </a:cubicBezTo>
                  <a:lnTo>
                    <a:pt x="566024" y="682344"/>
                  </a:lnTo>
                  <a:lnTo>
                    <a:pt x="568693" y="680642"/>
                  </a:lnTo>
                  <a:lnTo>
                    <a:pt x="571529" y="678807"/>
                  </a:lnTo>
                  <a:lnTo>
                    <a:pt x="573664" y="677439"/>
                  </a:lnTo>
                  <a:cubicBezTo>
                    <a:pt x="574765" y="676739"/>
                    <a:pt x="575832" y="676005"/>
                    <a:pt x="577000" y="675271"/>
                  </a:cubicBezTo>
                  <a:cubicBezTo>
                    <a:pt x="578168" y="674537"/>
                    <a:pt x="578535" y="674270"/>
                    <a:pt x="579269" y="673736"/>
                  </a:cubicBezTo>
                  <a:cubicBezTo>
                    <a:pt x="580003" y="673202"/>
                    <a:pt x="581304" y="672368"/>
                    <a:pt x="582305" y="671668"/>
                  </a:cubicBezTo>
                  <a:lnTo>
                    <a:pt x="584640" y="669999"/>
                  </a:lnTo>
                  <a:lnTo>
                    <a:pt x="586609" y="668632"/>
                  </a:lnTo>
                  <a:lnTo>
                    <a:pt x="586609" y="668632"/>
                  </a:lnTo>
                  <a:lnTo>
                    <a:pt x="587109" y="668265"/>
                  </a:lnTo>
                  <a:lnTo>
                    <a:pt x="589011" y="666897"/>
                  </a:lnTo>
                  <a:lnTo>
                    <a:pt x="592881" y="664027"/>
                  </a:lnTo>
                  <a:cubicBezTo>
                    <a:pt x="593982" y="663193"/>
                    <a:pt x="595083" y="662393"/>
                    <a:pt x="596217" y="661525"/>
                  </a:cubicBezTo>
                  <a:lnTo>
                    <a:pt x="599320" y="659123"/>
                  </a:lnTo>
                  <a:lnTo>
                    <a:pt x="604057" y="655386"/>
                  </a:lnTo>
                  <a:lnTo>
                    <a:pt x="606159" y="653652"/>
                  </a:lnTo>
                  <a:cubicBezTo>
                    <a:pt x="608662" y="651583"/>
                    <a:pt x="611164" y="649481"/>
                    <a:pt x="613633" y="647313"/>
                  </a:cubicBezTo>
                  <a:lnTo>
                    <a:pt x="616402" y="644944"/>
                  </a:lnTo>
                  <a:lnTo>
                    <a:pt x="617369" y="644076"/>
                  </a:lnTo>
                  <a:lnTo>
                    <a:pt x="620205" y="641541"/>
                  </a:lnTo>
                  <a:lnTo>
                    <a:pt x="623208" y="638772"/>
                  </a:lnTo>
                  <a:cubicBezTo>
                    <a:pt x="624576" y="637504"/>
                    <a:pt x="625977" y="636236"/>
                    <a:pt x="627278" y="634935"/>
                  </a:cubicBezTo>
                  <a:cubicBezTo>
                    <a:pt x="629257" y="633067"/>
                    <a:pt x="631192" y="631165"/>
                    <a:pt x="633083" y="629230"/>
                  </a:cubicBezTo>
                  <a:cubicBezTo>
                    <a:pt x="634151" y="628196"/>
                    <a:pt x="635185" y="627128"/>
                    <a:pt x="636219" y="626060"/>
                  </a:cubicBezTo>
                  <a:lnTo>
                    <a:pt x="639322" y="622724"/>
                  </a:lnTo>
                  <a:lnTo>
                    <a:pt x="642291" y="619588"/>
                  </a:lnTo>
                  <a:lnTo>
                    <a:pt x="645628" y="615985"/>
                  </a:lnTo>
                  <a:lnTo>
                    <a:pt x="647863" y="613483"/>
                  </a:lnTo>
                  <a:cubicBezTo>
                    <a:pt x="649064" y="612181"/>
                    <a:pt x="650198" y="610880"/>
                    <a:pt x="651366" y="609546"/>
                  </a:cubicBezTo>
                  <a:lnTo>
                    <a:pt x="654235" y="606209"/>
                  </a:lnTo>
                  <a:cubicBezTo>
                    <a:pt x="655203" y="605075"/>
                    <a:pt x="656070" y="604074"/>
                    <a:pt x="656938" y="602873"/>
                  </a:cubicBezTo>
                  <a:lnTo>
                    <a:pt x="657238" y="602539"/>
                  </a:lnTo>
                  <a:lnTo>
                    <a:pt x="659940" y="599203"/>
                  </a:lnTo>
                  <a:lnTo>
                    <a:pt x="659940" y="599203"/>
                  </a:lnTo>
                  <a:lnTo>
                    <a:pt x="662610" y="595867"/>
                  </a:lnTo>
                  <a:lnTo>
                    <a:pt x="662610" y="595600"/>
                  </a:lnTo>
                  <a:cubicBezTo>
                    <a:pt x="663410" y="594632"/>
                    <a:pt x="664178" y="593632"/>
                    <a:pt x="664945" y="592631"/>
                  </a:cubicBezTo>
                  <a:cubicBezTo>
                    <a:pt x="665712" y="591630"/>
                    <a:pt x="666947" y="590028"/>
                    <a:pt x="667914" y="588694"/>
                  </a:cubicBezTo>
                  <a:lnTo>
                    <a:pt x="670583" y="585091"/>
                  </a:lnTo>
                  <a:lnTo>
                    <a:pt x="673186" y="581487"/>
                  </a:lnTo>
                  <a:lnTo>
                    <a:pt x="673186" y="581487"/>
                  </a:lnTo>
                  <a:lnTo>
                    <a:pt x="675721" y="577817"/>
                  </a:lnTo>
                  <a:cubicBezTo>
                    <a:pt x="676589" y="576616"/>
                    <a:pt x="677423" y="575382"/>
                    <a:pt x="678257" y="574148"/>
                  </a:cubicBezTo>
                  <a:lnTo>
                    <a:pt x="680459" y="570811"/>
                  </a:lnTo>
                  <a:cubicBezTo>
                    <a:pt x="683795" y="565573"/>
                    <a:pt x="687131" y="560202"/>
                    <a:pt x="690468" y="554764"/>
                  </a:cubicBezTo>
                  <a:lnTo>
                    <a:pt x="692469" y="551427"/>
                  </a:lnTo>
                  <a:cubicBezTo>
                    <a:pt x="693137" y="550260"/>
                    <a:pt x="693871" y="548992"/>
                    <a:pt x="694538" y="547758"/>
                  </a:cubicBezTo>
                  <a:lnTo>
                    <a:pt x="694838" y="547257"/>
                  </a:lnTo>
                  <a:lnTo>
                    <a:pt x="696439" y="544354"/>
                  </a:lnTo>
                  <a:lnTo>
                    <a:pt x="699342" y="538916"/>
                  </a:lnTo>
                  <a:lnTo>
                    <a:pt x="700977" y="535780"/>
                  </a:lnTo>
                  <a:cubicBezTo>
                    <a:pt x="700977" y="535780"/>
                    <a:pt x="700977" y="535580"/>
                    <a:pt x="700977" y="535480"/>
                  </a:cubicBezTo>
                  <a:lnTo>
                    <a:pt x="702912" y="531576"/>
                  </a:lnTo>
                  <a:cubicBezTo>
                    <a:pt x="703546" y="530375"/>
                    <a:pt x="704146" y="529141"/>
                    <a:pt x="704747" y="527906"/>
                  </a:cubicBezTo>
                  <a:lnTo>
                    <a:pt x="704914" y="527573"/>
                  </a:lnTo>
                  <a:lnTo>
                    <a:pt x="706615" y="524003"/>
                  </a:lnTo>
                  <a:lnTo>
                    <a:pt x="707149" y="522835"/>
                  </a:lnTo>
                  <a:cubicBezTo>
                    <a:pt x="707616" y="521868"/>
                    <a:pt x="708083" y="520900"/>
                    <a:pt x="708484" y="519933"/>
                  </a:cubicBezTo>
                  <a:cubicBezTo>
                    <a:pt x="709151" y="518465"/>
                    <a:pt x="709818" y="516997"/>
                    <a:pt x="710452" y="515529"/>
                  </a:cubicBezTo>
                  <a:cubicBezTo>
                    <a:pt x="710752" y="514828"/>
                    <a:pt x="711052" y="514128"/>
                    <a:pt x="711386" y="513460"/>
                  </a:cubicBezTo>
                  <a:cubicBezTo>
                    <a:pt x="712087" y="511859"/>
                    <a:pt x="712754" y="510124"/>
                    <a:pt x="713421" y="508623"/>
                  </a:cubicBezTo>
                  <a:lnTo>
                    <a:pt x="714489" y="506054"/>
                  </a:lnTo>
                  <a:cubicBezTo>
                    <a:pt x="715290" y="504085"/>
                    <a:pt x="716057" y="502084"/>
                    <a:pt x="716858" y="500082"/>
                  </a:cubicBezTo>
                  <a:lnTo>
                    <a:pt x="716858" y="499681"/>
                  </a:lnTo>
                  <a:cubicBezTo>
                    <a:pt x="717392" y="498314"/>
                    <a:pt x="717892" y="496946"/>
                    <a:pt x="718392" y="495578"/>
                  </a:cubicBezTo>
                  <a:cubicBezTo>
                    <a:pt x="718626" y="495011"/>
                    <a:pt x="718826" y="494443"/>
                    <a:pt x="719026" y="493910"/>
                  </a:cubicBezTo>
                  <a:lnTo>
                    <a:pt x="720194" y="490573"/>
                  </a:lnTo>
                  <a:cubicBezTo>
                    <a:pt x="720561" y="489472"/>
                    <a:pt x="720861" y="488571"/>
                    <a:pt x="721228" y="487604"/>
                  </a:cubicBezTo>
                  <a:lnTo>
                    <a:pt x="721228" y="487337"/>
                  </a:lnTo>
                  <a:lnTo>
                    <a:pt x="716991" y="485902"/>
                  </a:lnTo>
                  <a:lnTo>
                    <a:pt x="708750" y="483300"/>
                  </a:lnTo>
                  <a:lnTo>
                    <a:pt x="704413" y="481799"/>
                  </a:lnTo>
                  <a:lnTo>
                    <a:pt x="700076" y="480331"/>
                  </a:lnTo>
                  <a:lnTo>
                    <a:pt x="700076" y="480331"/>
                  </a:lnTo>
                  <a:lnTo>
                    <a:pt x="695739" y="478830"/>
                  </a:lnTo>
                  <a:lnTo>
                    <a:pt x="691302" y="477328"/>
                  </a:lnTo>
                  <a:lnTo>
                    <a:pt x="686965" y="475827"/>
                  </a:lnTo>
                  <a:lnTo>
                    <a:pt x="682627" y="474326"/>
                  </a:lnTo>
                  <a:lnTo>
                    <a:pt x="678290" y="472858"/>
                  </a:lnTo>
                  <a:lnTo>
                    <a:pt x="669616" y="469855"/>
                  </a:lnTo>
                  <a:cubicBezTo>
                    <a:pt x="680422" y="438384"/>
                    <a:pt x="686200" y="405404"/>
                    <a:pt x="686731" y="372135"/>
                  </a:cubicBezTo>
                  <a:lnTo>
                    <a:pt x="695906" y="372301"/>
                  </a:lnTo>
                  <a:lnTo>
                    <a:pt x="700476" y="372301"/>
                  </a:lnTo>
                  <a:lnTo>
                    <a:pt x="705081" y="372301"/>
                  </a:lnTo>
                  <a:lnTo>
                    <a:pt x="709651" y="372301"/>
                  </a:lnTo>
                  <a:lnTo>
                    <a:pt x="714255" y="372301"/>
                  </a:lnTo>
                  <a:lnTo>
                    <a:pt x="718826" y="372301"/>
                  </a:lnTo>
                  <a:lnTo>
                    <a:pt x="723430" y="372301"/>
                  </a:lnTo>
                  <a:lnTo>
                    <a:pt x="728034" y="372301"/>
                  </a:lnTo>
                  <a:lnTo>
                    <a:pt x="737209" y="372468"/>
                  </a:lnTo>
                  <a:lnTo>
                    <a:pt x="741780" y="372468"/>
                  </a:lnTo>
                  <a:lnTo>
                    <a:pt x="741780" y="363627"/>
                  </a:ln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Brīvforma: forma 433">
              <a:extLst>
                <a:ext uri="{FF2B5EF4-FFF2-40B4-BE49-F238E27FC236}">
                  <a16:creationId xmlns:a16="http://schemas.microsoft.com/office/drawing/2014/main" id="{4C46275C-CDA6-E13E-2C4D-EA7055A6308D}"/>
                </a:ext>
              </a:extLst>
            </p:cNvPr>
            <p:cNvSpPr/>
            <p:nvPr/>
          </p:nvSpPr>
          <p:spPr>
            <a:xfrm>
              <a:off x="4175211" y="5059430"/>
              <a:ext cx="768248" cy="762277"/>
            </a:xfrm>
            <a:custGeom>
              <a:avLst/>
              <a:gdLst>
                <a:gd name="connsiteX0" fmla="*/ 768137 w 768248"/>
                <a:gd name="connsiteY0" fmla="*/ 375538 h 762277"/>
                <a:gd name="connsiteX1" fmla="*/ 768137 w 768248"/>
                <a:gd name="connsiteY1" fmla="*/ 372201 h 762277"/>
                <a:gd name="connsiteX2" fmla="*/ 768137 w 768248"/>
                <a:gd name="connsiteY2" fmla="*/ 372201 h 762277"/>
                <a:gd name="connsiteX3" fmla="*/ 760363 w 768248"/>
                <a:gd name="connsiteY3" fmla="*/ 372201 h 762277"/>
                <a:gd name="connsiteX4" fmla="*/ 754958 w 768248"/>
                <a:gd name="connsiteY4" fmla="*/ 372201 h 762277"/>
                <a:gd name="connsiteX5" fmla="*/ 752589 w 768248"/>
                <a:gd name="connsiteY5" fmla="*/ 372201 h 762277"/>
                <a:gd name="connsiteX6" fmla="*/ 749987 w 768248"/>
                <a:gd name="connsiteY6" fmla="*/ 372201 h 762277"/>
                <a:gd name="connsiteX7" fmla="*/ 748886 w 768248"/>
                <a:gd name="connsiteY7" fmla="*/ 372201 h 762277"/>
                <a:gd name="connsiteX8" fmla="*/ 742447 w 768248"/>
                <a:gd name="connsiteY8" fmla="*/ 372201 h 762277"/>
                <a:gd name="connsiteX9" fmla="*/ 740612 w 768248"/>
                <a:gd name="connsiteY9" fmla="*/ 372201 h 762277"/>
                <a:gd name="connsiteX10" fmla="*/ 736709 w 768248"/>
                <a:gd name="connsiteY10" fmla="*/ 372201 h 762277"/>
                <a:gd name="connsiteX11" fmla="*/ 726867 w 768248"/>
                <a:gd name="connsiteY11" fmla="*/ 372201 h 762277"/>
                <a:gd name="connsiteX12" fmla="*/ 722963 w 768248"/>
                <a:gd name="connsiteY12" fmla="*/ 372201 h 762277"/>
                <a:gd name="connsiteX13" fmla="*/ 722196 w 768248"/>
                <a:gd name="connsiteY13" fmla="*/ 372201 h 762277"/>
                <a:gd name="connsiteX14" fmla="*/ 717692 w 768248"/>
                <a:gd name="connsiteY14" fmla="*/ 372201 h 762277"/>
                <a:gd name="connsiteX15" fmla="*/ 699342 w 768248"/>
                <a:gd name="connsiteY15" fmla="*/ 372201 h 762277"/>
                <a:gd name="connsiteX16" fmla="*/ 699342 w 768248"/>
                <a:gd name="connsiteY16" fmla="*/ 370233 h 762277"/>
                <a:gd name="connsiteX17" fmla="*/ 699342 w 768248"/>
                <a:gd name="connsiteY17" fmla="*/ 369432 h 762277"/>
                <a:gd name="connsiteX18" fmla="*/ 699342 w 768248"/>
                <a:gd name="connsiteY18" fmla="*/ 367164 h 762277"/>
                <a:gd name="connsiteX19" fmla="*/ 699342 w 768248"/>
                <a:gd name="connsiteY19" fmla="*/ 365696 h 762277"/>
                <a:gd name="connsiteX20" fmla="*/ 699342 w 768248"/>
                <a:gd name="connsiteY20" fmla="*/ 364862 h 762277"/>
                <a:gd name="connsiteX21" fmla="*/ 699342 w 768248"/>
                <a:gd name="connsiteY21" fmla="*/ 364361 h 762277"/>
                <a:gd name="connsiteX22" fmla="*/ 699342 w 768248"/>
                <a:gd name="connsiteY22" fmla="*/ 364027 h 762277"/>
                <a:gd name="connsiteX23" fmla="*/ 699342 w 768248"/>
                <a:gd name="connsiteY23" fmla="*/ 363494 h 762277"/>
                <a:gd name="connsiteX24" fmla="*/ 699342 w 768248"/>
                <a:gd name="connsiteY24" fmla="*/ 363160 h 762277"/>
                <a:gd name="connsiteX25" fmla="*/ 699342 w 768248"/>
                <a:gd name="connsiteY25" fmla="*/ 362893 h 762277"/>
                <a:gd name="connsiteX26" fmla="*/ 699342 w 768248"/>
                <a:gd name="connsiteY26" fmla="*/ 362893 h 762277"/>
                <a:gd name="connsiteX27" fmla="*/ 699342 w 768248"/>
                <a:gd name="connsiteY27" fmla="*/ 362293 h 762277"/>
                <a:gd name="connsiteX28" fmla="*/ 699342 w 768248"/>
                <a:gd name="connsiteY28" fmla="*/ 359924 h 762277"/>
                <a:gd name="connsiteX29" fmla="*/ 699342 w 768248"/>
                <a:gd name="connsiteY29" fmla="*/ 358790 h 762277"/>
                <a:gd name="connsiteX30" fmla="*/ 699342 w 768248"/>
                <a:gd name="connsiteY30" fmla="*/ 358156 h 762277"/>
                <a:gd name="connsiteX31" fmla="*/ 699342 w 768248"/>
                <a:gd name="connsiteY31" fmla="*/ 356988 h 762277"/>
                <a:gd name="connsiteX32" fmla="*/ 699342 w 768248"/>
                <a:gd name="connsiteY32" fmla="*/ 355320 h 762277"/>
                <a:gd name="connsiteX33" fmla="*/ 699342 w 768248"/>
                <a:gd name="connsiteY33" fmla="*/ 354286 h 762277"/>
                <a:gd name="connsiteX34" fmla="*/ 699342 w 768248"/>
                <a:gd name="connsiteY34" fmla="*/ 353852 h 762277"/>
                <a:gd name="connsiteX35" fmla="*/ 699342 w 768248"/>
                <a:gd name="connsiteY35" fmla="*/ 353852 h 762277"/>
                <a:gd name="connsiteX36" fmla="*/ 699342 w 768248"/>
                <a:gd name="connsiteY36" fmla="*/ 352117 h 762277"/>
                <a:gd name="connsiteX37" fmla="*/ 699342 w 768248"/>
                <a:gd name="connsiteY37" fmla="*/ 350582 h 762277"/>
                <a:gd name="connsiteX38" fmla="*/ 699142 w 768248"/>
                <a:gd name="connsiteY38" fmla="*/ 347913 h 762277"/>
                <a:gd name="connsiteX39" fmla="*/ 699142 w 768248"/>
                <a:gd name="connsiteY39" fmla="*/ 347680 h 762277"/>
                <a:gd name="connsiteX40" fmla="*/ 699142 w 768248"/>
                <a:gd name="connsiteY40" fmla="*/ 347680 h 762277"/>
                <a:gd name="connsiteX41" fmla="*/ 699142 w 768248"/>
                <a:gd name="connsiteY41" fmla="*/ 347179 h 762277"/>
                <a:gd name="connsiteX42" fmla="*/ 698942 w 768248"/>
                <a:gd name="connsiteY42" fmla="*/ 345511 h 762277"/>
                <a:gd name="connsiteX43" fmla="*/ 698942 w 768248"/>
                <a:gd name="connsiteY43" fmla="*/ 345511 h 762277"/>
                <a:gd name="connsiteX44" fmla="*/ 698942 w 768248"/>
                <a:gd name="connsiteY44" fmla="*/ 345511 h 762277"/>
                <a:gd name="connsiteX45" fmla="*/ 698942 w 768248"/>
                <a:gd name="connsiteY45" fmla="*/ 345344 h 762277"/>
                <a:gd name="connsiteX46" fmla="*/ 698942 w 768248"/>
                <a:gd name="connsiteY46" fmla="*/ 345344 h 762277"/>
                <a:gd name="connsiteX47" fmla="*/ 698742 w 768248"/>
                <a:gd name="connsiteY47" fmla="*/ 343576 h 762277"/>
                <a:gd name="connsiteX48" fmla="*/ 698742 w 768248"/>
                <a:gd name="connsiteY48" fmla="*/ 343276 h 762277"/>
                <a:gd name="connsiteX49" fmla="*/ 698742 w 768248"/>
                <a:gd name="connsiteY49" fmla="*/ 342408 h 762277"/>
                <a:gd name="connsiteX50" fmla="*/ 698742 w 768248"/>
                <a:gd name="connsiteY50" fmla="*/ 342408 h 762277"/>
                <a:gd name="connsiteX51" fmla="*/ 698742 w 768248"/>
                <a:gd name="connsiteY51" fmla="*/ 342041 h 762277"/>
                <a:gd name="connsiteX52" fmla="*/ 698742 w 768248"/>
                <a:gd name="connsiteY52" fmla="*/ 342041 h 762277"/>
                <a:gd name="connsiteX53" fmla="*/ 698742 w 768248"/>
                <a:gd name="connsiteY53" fmla="*/ 341574 h 762277"/>
                <a:gd name="connsiteX54" fmla="*/ 698742 w 768248"/>
                <a:gd name="connsiteY54" fmla="*/ 341040 h 762277"/>
                <a:gd name="connsiteX55" fmla="*/ 698742 w 768248"/>
                <a:gd name="connsiteY55" fmla="*/ 340840 h 762277"/>
                <a:gd name="connsiteX56" fmla="*/ 698742 w 768248"/>
                <a:gd name="connsiteY56" fmla="*/ 340840 h 762277"/>
                <a:gd name="connsiteX57" fmla="*/ 698742 w 768248"/>
                <a:gd name="connsiteY57" fmla="*/ 340507 h 762277"/>
                <a:gd name="connsiteX58" fmla="*/ 698742 w 768248"/>
                <a:gd name="connsiteY58" fmla="*/ 340507 h 762277"/>
                <a:gd name="connsiteX59" fmla="*/ 698742 w 768248"/>
                <a:gd name="connsiteY59" fmla="*/ 340306 h 762277"/>
                <a:gd name="connsiteX60" fmla="*/ 698742 w 768248"/>
                <a:gd name="connsiteY60" fmla="*/ 340306 h 762277"/>
                <a:gd name="connsiteX61" fmla="*/ 698742 w 768248"/>
                <a:gd name="connsiteY61" fmla="*/ 340306 h 762277"/>
                <a:gd name="connsiteX62" fmla="*/ 698742 w 768248"/>
                <a:gd name="connsiteY62" fmla="*/ 340306 h 762277"/>
                <a:gd name="connsiteX63" fmla="*/ 698742 w 768248"/>
                <a:gd name="connsiteY63" fmla="*/ 340306 h 762277"/>
                <a:gd name="connsiteX64" fmla="*/ 698742 w 768248"/>
                <a:gd name="connsiteY64" fmla="*/ 340306 h 762277"/>
                <a:gd name="connsiteX65" fmla="*/ 698742 w 768248"/>
                <a:gd name="connsiteY65" fmla="*/ 340006 h 762277"/>
                <a:gd name="connsiteX66" fmla="*/ 698742 w 768248"/>
                <a:gd name="connsiteY66" fmla="*/ 339606 h 762277"/>
                <a:gd name="connsiteX67" fmla="*/ 698742 w 768248"/>
                <a:gd name="connsiteY67" fmla="*/ 339606 h 762277"/>
                <a:gd name="connsiteX68" fmla="*/ 698742 w 768248"/>
                <a:gd name="connsiteY68" fmla="*/ 339606 h 762277"/>
                <a:gd name="connsiteX69" fmla="*/ 698742 w 768248"/>
                <a:gd name="connsiteY69" fmla="*/ 339606 h 762277"/>
                <a:gd name="connsiteX70" fmla="*/ 698742 w 768248"/>
                <a:gd name="connsiteY70" fmla="*/ 338939 h 762277"/>
                <a:gd name="connsiteX71" fmla="*/ 698742 w 768248"/>
                <a:gd name="connsiteY71" fmla="*/ 338705 h 762277"/>
                <a:gd name="connsiteX72" fmla="*/ 698742 w 768248"/>
                <a:gd name="connsiteY72" fmla="*/ 337437 h 762277"/>
                <a:gd name="connsiteX73" fmla="*/ 698742 w 768248"/>
                <a:gd name="connsiteY73" fmla="*/ 336636 h 762277"/>
                <a:gd name="connsiteX74" fmla="*/ 698742 w 768248"/>
                <a:gd name="connsiteY74" fmla="*/ 336436 h 762277"/>
                <a:gd name="connsiteX75" fmla="*/ 698742 w 768248"/>
                <a:gd name="connsiteY75" fmla="*/ 336436 h 762277"/>
                <a:gd name="connsiteX76" fmla="*/ 698575 w 768248"/>
                <a:gd name="connsiteY76" fmla="*/ 335235 h 762277"/>
                <a:gd name="connsiteX77" fmla="*/ 698575 w 768248"/>
                <a:gd name="connsiteY77" fmla="*/ 334134 h 762277"/>
                <a:gd name="connsiteX78" fmla="*/ 698575 w 768248"/>
                <a:gd name="connsiteY78" fmla="*/ 333367 h 762277"/>
                <a:gd name="connsiteX79" fmla="*/ 698241 w 768248"/>
                <a:gd name="connsiteY79" fmla="*/ 331065 h 762277"/>
                <a:gd name="connsiteX80" fmla="*/ 698241 w 768248"/>
                <a:gd name="connsiteY80" fmla="*/ 330564 h 762277"/>
                <a:gd name="connsiteX81" fmla="*/ 698241 w 768248"/>
                <a:gd name="connsiteY81" fmla="*/ 330564 h 762277"/>
                <a:gd name="connsiteX82" fmla="*/ 698241 w 768248"/>
                <a:gd name="connsiteY82" fmla="*/ 330564 h 762277"/>
                <a:gd name="connsiteX83" fmla="*/ 698241 w 768248"/>
                <a:gd name="connsiteY83" fmla="*/ 329730 h 762277"/>
                <a:gd name="connsiteX84" fmla="*/ 697674 w 768248"/>
                <a:gd name="connsiteY84" fmla="*/ 326394 h 762277"/>
                <a:gd name="connsiteX85" fmla="*/ 697674 w 768248"/>
                <a:gd name="connsiteY85" fmla="*/ 325894 h 762277"/>
                <a:gd name="connsiteX86" fmla="*/ 697674 w 768248"/>
                <a:gd name="connsiteY86" fmla="*/ 325627 h 762277"/>
                <a:gd name="connsiteX87" fmla="*/ 697674 w 768248"/>
                <a:gd name="connsiteY87" fmla="*/ 325627 h 762277"/>
                <a:gd name="connsiteX88" fmla="*/ 697674 w 768248"/>
                <a:gd name="connsiteY88" fmla="*/ 324759 h 762277"/>
                <a:gd name="connsiteX89" fmla="*/ 697674 w 768248"/>
                <a:gd name="connsiteY89" fmla="*/ 324592 h 762277"/>
                <a:gd name="connsiteX90" fmla="*/ 697674 w 768248"/>
                <a:gd name="connsiteY90" fmla="*/ 324592 h 762277"/>
                <a:gd name="connsiteX91" fmla="*/ 697674 w 768248"/>
                <a:gd name="connsiteY91" fmla="*/ 324426 h 762277"/>
                <a:gd name="connsiteX92" fmla="*/ 697674 w 768248"/>
                <a:gd name="connsiteY92" fmla="*/ 324259 h 762277"/>
                <a:gd name="connsiteX93" fmla="*/ 697674 w 768248"/>
                <a:gd name="connsiteY93" fmla="*/ 324259 h 762277"/>
                <a:gd name="connsiteX94" fmla="*/ 697674 w 768248"/>
                <a:gd name="connsiteY94" fmla="*/ 324259 h 762277"/>
                <a:gd name="connsiteX95" fmla="*/ 697674 w 768248"/>
                <a:gd name="connsiteY95" fmla="*/ 324059 h 762277"/>
                <a:gd name="connsiteX96" fmla="*/ 697674 w 768248"/>
                <a:gd name="connsiteY96" fmla="*/ 323858 h 762277"/>
                <a:gd name="connsiteX97" fmla="*/ 697441 w 768248"/>
                <a:gd name="connsiteY97" fmla="*/ 322691 h 762277"/>
                <a:gd name="connsiteX98" fmla="*/ 697441 w 768248"/>
                <a:gd name="connsiteY98" fmla="*/ 322257 h 762277"/>
                <a:gd name="connsiteX99" fmla="*/ 697441 w 768248"/>
                <a:gd name="connsiteY99" fmla="*/ 322257 h 762277"/>
                <a:gd name="connsiteX100" fmla="*/ 697441 w 768248"/>
                <a:gd name="connsiteY100" fmla="*/ 322257 h 762277"/>
                <a:gd name="connsiteX101" fmla="*/ 697441 w 768248"/>
                <a:gd name="connsiteY101" fmla="*/ 322257 h 762277"/>
                <a:gd name="connsiteX102" fmla="*/ 697441 w 768248"/>
                <a:gd name="connsiteY102" fmla="*/ 321990 h 762277"/>
                <a:gd name="connsiteX103" fmla="*/ 697441 w 768248"/>
                <a:gd name="connsiteY103" fmla="*/ 321990 h 762277"/>
                <a:gd name="connsiteX104" fmla="*/ 697441 w 768248"/>
                <a:gd name="connsiteY104" fmla="*/ 321990 h 762277"/>
                <a:gd name="connsiteX105" fmla="*/ 697441 w 768248"/>
                <a:gd name="connsiteY105" fmla="*/ 321623 h 762277"/>
                <a:gd name="connsiteX106" fmla="*/ 697441 w 768248"/>
                <a:gd name="connsiteY106" fmla="*/ 321356 h 762277"/>
                <a:gd name="connsiteX107" fmla="*/ 697441 w 768248"/>
                <a:gd name="connsiteY107" fmla="*/ 320789 h 762277"/>
                <a:gd name="connsiteX108" fmla="*/ 697240 w 768248"/>
                <a:gd name="connsiteY108" fmla="*/ 319755 h 762277"/>
                <a:gd name="connsiteX109" fmla="*/ 697240 w 768248"/>
                <a:gd name="connsiteY109" fmla="*/ 319755 h 762277"/>
                <a:gd name="connsiteX110" fmla="*/ 697240 w 768248"/>
                <a:gd name="connsiteY110" fmla="*/ 319588 h 762277"/>
                <a:gd name="connsiteX111" fmla="*/ 697240 w 768248"/>
                <a:gd name="connsiteY111" fmla="*/ 319421 h 762277"/>
                <a:gd name="connsiteX112" fmla="*/ 697240 w 768248"/>
                <a:gd name="connsiteY112" fmla="*/ 319421 h 762277"/>
                <a:gd name="connsiteX113" fmla="*/ 697240 w 768248"/>
                <a:gd name="connsiteY113" fmla="*/ 319421 h 762277"/>
                <a:gd name="connsiteX114" fmla="*/ 697240 w 768248"/>
                <a:gd name="connsiteY114" fmla="*/ 319421 h 762277"/>
                <a:gd name="connsiteX115" fmla="*/ 697240 w 768248"/>
                <a:gd name="connsiteY115" fmla="*/ 318587 h 762277"/>
                <a:gd name="connsiteX116" fmla="*/ 697240 w 768248"/>
                <a:gd name="connsiteY116" fmla="*/ 318253 h 762277"/>
                <a:gd name="connsiteX117" fmla="*/ 697240 w 768248"/>
                <a:gd name="connsiteY117" fmla="*/ 318253 h 762277"/>
                <a:gd name="connsiteX118" fmla="*/ 697240 w 768248"/>
                <a:gd name="connsiteY118" fmla="*/ 318053 h 762277"/>
                <a:gd name="connsiteX119" fmla="*/ 697240 w 768248"/>
                <a:gd name="connsiteY119" fmla="*/ 317620 h 762277"/>
                <a:gd name="connsiteX120" fmla="*/ 697240 w 768248"/>
                <a:gd name="connsiteY120" fmla="*/ 316952 h 762277"/>
                <a:gd name="connsiteX121" fmla="*/ 697240 w 768248"/>
                <a:gd name="connsiteY121" fmla="*/ 316652 h 762277"/>
                <a:gd name="connsiteX122" fmla="*/ 697240 w 768248"/>
                <a:gd name="connsiteY122" fmla="*/ 316085 h 762277"/>
                <a:gd name="connsiteX123" fmla="*/ 697007 w 768248"/>
                <a:gd name="connsiteY123" fmla="*/ 314817 h 762277"/>
                <a:gd name="connsiteX124" fmla="*/ 697007 w 768248"/>
                <a:gd name="connsiteY124" fmla="*/ 314650 h 762277"/>
                <a:gd name="connsiteX125" fmla="*/ 697007 w 768248"/>
                <a:gd name="connsiteY125" fmla="*/ 313916 h 762277"/>
                <a:gd name="connsiteX126" fmla="*/ 697007 w 768248"/>
                <a:gd name="connsiteY126" fmla="*/ 313649 h 762277"/>
                <a:gd name="connsiteX127" fmla="*/ 696439 w 768248"/>
                <a:gd name="connsiteY127" fmla="*/ 311214 h 762277"/>
                <a:gd name="connsiteX128" fmla="*/ 696439 w 768248"/>
                <a:gd name="connsiteY128" fmla="*/ 311214 h 762277"/>
                <a:gd name="connsiteX129" fmla="*/ 696439 w 768248"/>
                <a:gd name="connsiteY129" fmla="*/ 311214 h 762277"/>
                <a:gd name="connsiteX130" fmla="*/ 696439 w 768248"/>
                <a:gd name="connsiteY130" fmla="*/ 311214 h 762277"/>
                <a:gd name="connsiteX131" fmla="*/ 696439 w 768248"/>
                <a:gd name="connsiteY131" fmla="*/ 311214 h 762277"/>
                <a:gd name="connsiteX132" fmla="*/ 696439 w 768248"/>
                <a:gd name="connsiteY132" fmla="*/ 310980 h 762277"/>
                <a:gd name="connsiteX133" fmla="*/ 696439 w 768248"/>
                <a:gd name="connsiteY133" fmla="*/ 310747 h 762277"/>
                <a:gd name="connsiteX134" fmla="*/ 696439 w 768248"/>
                <a:gd name="connsiteY134" fmla="*/ 310313 h 762277"/>
                <a:gd name="connsiteX135" fmla="*/ 696439 w 768248"/>
                <a:gd name="connsiteY135" fmla="*/ 310313 h 762277"/>
                <a:gd name="connsiteX136" fmla="*/ 696439 w 768248"/>
                <a:gd name="connsiteY136" fmla="*/ 310313 h 762277"/>
                <a:gd name="connsiteX137" fmla="*/ 696439 w 768248"/>
                <a:gd name="connsiteY137" fmla="*/ 310313 h 762277"/>
                <a:gd name="connsiteX138" fmla="*/ 696439 w 768248"/>
                <a:gd name="connsiteY138" fmla="*/ 309713 h 762277"/>
                <a:gd name="connsiteX139" fmla="*/ 696439 w 768248"/>
                <a:gd name="connsiteY139" fmla="*/ 309713 h 762277"/>
                <a:gd name="connsiteX140" fmla="*/ 696439 w 768248"/>
                <a:gd name="connsiteY140" fmla="*/ 309546 h 762277"/>
                <a:gd name="connsiteX141" fmla="*/ 696439 w 768248"/>
                <a:gd name="connsiteY141" fmla="*/ 309379 h 762277"/>
                <a:gd name="connsiteX142" fmla="*/ 696439 w 768248"/>
                <a:gd name="connsiteY142" fmla="*/ 309379 h 762277"/>
                <a:gd name="connsiteX143" fmla="*/ 696439 w 768248"/>
                <a:gd name="connsiteY143" fmla="*/ 306610 h 762277"/>
                <a:gd name="connsiteX144" fmla="*/ 696439 w 768248"/>
                <a:gd name="connsiteY144" fmla="*/ 306610 h 762277"/>
                <a:gd name="connsiteX145" fmla="*/ 696439 w 768248"/>
                <a:gd name="connsiteY145" fmla="*/ 306610 h 762277"/>
                <a:gd name="connsiteX146" fmla="*/ 696439 w 768248"/>
                <a:gd name="connsiteY146" fmla="*/ 306376 h 762277"/>
                <a:gd name="connsiteX147" fmla="*/ 696439 w 768248"/>
                <a:gd name="connsiteY147" fmla="*/ 306376 h 762277"/>
                <a:gd name="connsiteX148" fmla="*/ 696439 w 768248"/>
                <a:gd name="connsiteY148" fmla="*/ 306009 h 762277"/>
                <a:gd name="connsiteX149" fmla="*/ 695072 w 768248"/>
                <a:gd name="connsiteY149" fmla="*/ 300438 h 762277"/>
                <a:gd name="connsiteX150" fmla="*/ 695072 w 768248"/>
                <a:gd name="connsiteY150" fmla="*/ 300438 h 762277"/>
                <a:gd name="connsiteX151" fmla="*/ 695072 w 768248"/>
                <a:gd name="connsiteY151" fmla="*/ 300438 h 762277"/>
                <a:gd name="connsiteX152" fmla="*/ 695072 w 768248"/>
                <a:gd name="connsiteY152" fmla="*/ 300438 h 762277"/>
                <a:gd name="connsiteX153" fmla="*/ 695072 w 768248"/>
                <a:gd name="connsiteY153" fmla="*/ 300438 h 762277"/>
                <a:gd name="connsiteX154" fmla="*/ 694805 w 768248"/>
                <a:gd name="connsiteY154" fmla="*/ 299570 h 762277"/>
                <a:gd name="connsiteX155" fmla="*/ 694805 w 768248"/>
                <a:gd name="connsiteY155" fmla="*/ 299103 h 762277"/>
                <a:gd name="connsiteX156" fmla="*/ 694805 w 768248"/>
                <a:gd name="connsiteY156" fmla="*/ 299103 h 762277"/>
                <a:gd name="connsiteX157" fmla="*/ 694805 w 768248"/>
                <a:gd name="connsiteY157" fmla="*/ 299103 h 762277"/>
                <a:gd name="connsiteX158" fmla="*/ 694538 w 768248"/>
                <a:gd name="connsiteY158" fmla="*/ 298069 h 762277"/>
                <a:gd name="connsiteX159" fmla="*/ 694338 w 768248"/>
                <a:gd name="connsiteY159" fmla="*/ 297335 h 762277"/>
                <a:gd name="connsiteX160" fmla="*/ 693570 w 768248"/>
                <a:gd name="connsiteY160" fmla="*/ 294599 h 762277"/>
                <a:gd name="connsiteX161" fmla="*/ 693570 w 768248"/>
                <a:gd name="connsiteY161" fmla="*/ 294599 h 762277"/>
                <a:gd name="connsiteX162" fmla="*/ 693270 w 768248"/>
                <a:gd name="connsiteY162" fmla="*/ 293565 h 762277"/>
                <a:gd name="connsiteX163" fmla="*/ 693270 w 768248"/>
                <a:gd name="connsiteY163" fmla="*/ 293565 h 762277"/>
                <a:gd name="connsiteX164" fmla="*/ 693270 w 768248"/>
                <a:gd name="connsiteY164" fmla="*/ 293365 h 762277"/>
                <a:gd name="connsiteX165" fmla="*/ 693270 w 768248"/>
                <a:gd name="connsiteY165" fmla="*/ 293365 h 762277"/>
                <a:gd name="connsiteX166" fmla="*/ 693270 w 768248"/>
                <a:gd name="connsiteY166" fmla="*/ 293365 h 762277"/>
                <a:gd name="connsiteX167" fmla="*/ 693270 w 768248"/>
                <a:gd name="connsiteY167" fmla="*/ 293365 h 762277"/>
                <a:gd name="connsiteX168" fmla="*/ 693270 w 768248"/>
                <a:gd name="connsiteY168" fmla="*/ 293365 h 762277"/>
                <a:gd name="connsiteX169" fmla="*/ 693270 w 768248"/>
                <a:gd name="connsiteY169" fmla="*/ 293365 h 762277"/>
                <a:gd name="connsiteX170" fmla="*/ 693270 w 768248"/>
                <a:gd name="connsiteY170" fmla="*/ 293198 h 762277"/>
                <a:gd name="connsiteX171" fmla="*/ 693270 w 768248"/>
                <a:gd name="connsiteY171" fmla="*/ 292931 h 762277"/>
                <a:gd name="connsiteX172" fmla="*/ 692670 w 768248"/>
                <a:gd name="connsiteY172" fmla="*/ 290929 h 762277"/>
                <a:gd name="connsiteX173" fmla="*/ 692670 w 768248"/>
                <a:gd name="connsiteY173" fmla="*/ 290762 h 762277"/>
                <a:gd name="connsiteX174" fmla="*/ 692469 w 768248"/>
                <a:gd name="connsiteY174" fmla="*/ 290062 h 762277"/>
                <a:gd name="connsiteX175" fmla="*/ 692203 w 768248"/>
                <a:gd name="connsiteY175" fmla="*/ 289194 h 762277"/>
                <a:gd name="connsiteX176" fmla="*/ 691468 w 768248"/>
                <a:gd name="connsiteY176" fmla="*/ 286892 h 762277"/>
                <a:gd name="connsiteX177" fmla="*/ 691002 w 768248"/>
                <a:gd name="connsiteY177" fmla="*/ 285324 h 762277"/>
                <a:gd name="connsiteX178" fmla="*/ 690735 w 768248"/>
                <a:gd name="connsiteY178" fmla="*/ 284490 h 762277"/>
                <a:gd name="connsiteX179" fmla="*/ 690735 w 768248"/>
                <a:gd name="connsiteY179" fmla="*/ 284490 h 762277"/>
                <a:gd name="connsiteX180" fmla="*/ 690735 w 768248"/>
                <a:gd name="connsiteY180" fmla="*/ 284290 h 762277"/>
                <a:gd name="connsiteX181" fmla="*/ 690735 w 768248"/>
                <a:gd name="connsiteY181" fmla="*/ 283923 h 762277"/>
                <a:gd name="connsiteX182" fmla="*/ 690735 w 768248"/>
                <a:gd name="connsiteY182" fmla="*/ 283389 h 762277"/>
                <a:gd name="connsiteX183" fmla="*/ 688766 w 768248"/>
                <a:gd name="connsiteY183" fmla="*/ 277517 h 762277"/>
                <a:gd name="connsiteX184" fmla="*/ 688766 w 768248"/>
                <a:gd name="connsiteY184" fmla="*/ 277517 h 762277"/>
                <a:gd name="connsiteX185" fmla="*/ 689233 w 768248"/>
                <a:gd name="connsiteY185" fmla="*/ 277350 h 762277"/>
                <a:gd name="connsiteX186" fmla="*/ 689433 w 768248"/>
                <a:gd name="connsiteY186" fmla="*/ 277350 h 762277"/>
                <a:gd name="connsiteX187" fmla="*/ 689900 w 768248"/>
                <a:gd name="connsiteY187" fmla="*/ 277184 h 762277"/>
                <a:gd name="connsiteX188" fmla="*/ 689900 w 768248"/>
                <a:gd name="connsiteY188" fmla="*/ 277184 h 762277"/>
                <a:gd name="connsiteX189" fmla="*/ 690201 w 768248"/>
                <a:gd name="connsiteY189" fmla="*/ 277184 h 762277"/>
                <a:gd name="connsiteX190" fmla="*/ 690201 w 768248"/>
                <a:gd name="connsiteY190" fmla="*/ 277184 h 762277"/>
                <a:gd name="connsiteX191" fmla="*/ 690835 w 768248"/>
                <a:gd name="connsiteY191" fmla="*/ 276950 h 762277"/>
                <a:gd name="connsiteX192" fmla="*/ 691135 w 768248"/>
                <a:gd name="connsiteY192" fmla="*/ 276950 h 762277"/>
                <a:gd name="connsiteX193" fmla="*/ 691435 w 768248"/>
                <a:gd name="connsiteY193" fmla="*/ 276950 h 762277"/>
                <a:gd name="connsiteX194" fmla="*/ 692736 w 768248"/>
                <a:gd name="connsiteY194" fmla="*/ 276516 h 762277"/>
                <a:gd name="connsiteX195" fmla="*/ 693270 w 768248"/>
                <a:gd name="connsiteY195" fmla="*/ 276316 h 762277"/>
                <a:gd name="connsiteX196" fmla="*/ 694138 w 768248"/>
                <a:gd name="connsiteY196" fmla="*/ 276016 h 762277"/>
                <a:gd name="connsiteX197" fmla="*/ 694471 w 768248"/>
                <a:gd name="connsiteY197" fmla="*/ 276016 h 762277"/>
                <a:gd name="connsiteX198" fmla="*/ 697107 w 768248"/>
                <a:gd name="connsiteY198" fmla="*/ 275115 h 762277"/>
                <a:gd name="connsiteX199" fmla="*/ 697107 w 768248"/>
                <a:gd name="connsiteY199" fmla="*/ 275115 h 762277"/>
                <a:gd name="connsiteX200" fmla="*/ 698041 w 768248"/>
                <a:gd name="connsiteY200" fmla="*/ 274815 h 762277"/>
                <a:gd name="connsiteX201" fmla="*/ 698341 w 768248"/>
                <a:gd name="connsiteY201" fmla="*/ 274815 h 762277"/>
                <a:gd name="connsiteX202" fmla="*/ 698708 w 768248"/>
                <a:gd name="connsiteY202" fmla="*/ 274815 h 762277"/>
                <a:gd name="connsiteX203" fmla="*/ 698909 w 768248"/>
                <a:gd name="connsiteY203" fmla="*/ 274815 h 762277"/>
                <a:gd name="connsiteX204" fmla="*/ 699175 w 768248"/>
                <a:gd name="connsiteY204" fmla="*/ 274815 h 762277"/>
                <a:gd name="connsiteX205" fmla="*/ 699876 w 768248"/>
                <a:gd name="connsiteY205" fmla="*/ 274581 h 762277"/>
                <a:gd name="connsiteX206" fmla="*/ 700443 w 768248"/>
                <a:gd name="connsiteY206" fmla="*/ 274581 h 762277"/>
                <a:gd name="connsiteX207" fmla="*/ 701311 w 768248"/>
                <a:gd name="connsiteY207" fmla="*/ 274281 h 762277"/>
                <a:gd name="connsiteX208" fmla="*/ 701311 w 768248"/>
                <a:gd name="connsiteY208" fmla="*/ 274281 h 762277"/>
                <a:gd name="connsiteX209" fmla="*/ 705548 w 768248"/>
                <a:gd name="connsiteY209" fmla="*/ 272813 h 762277"/>
                <a:gd name="connsiteX210" fmla="*/ 709851 w 768248"/>
                <a:gd name="connsiteY210" fmla="*/ 271312 h 762277"/>
                <a:gd name="connsiteX211" fmla="*/ 709851 w 768248"/>
                <a:gd name="connsiteY211" fmla="*/ 271312 h 762277"/>
                <a:gd name="connsiteX212" fmla="*/ 714155 w 768248"/>
                <a:gd name="connsiteY212" fmla="*/ 269810 h 762277"/>
                <a:gd name="connsiteX213" fmla="*/ 714155 w 768248"/>
                <a:gd name="connsiteY213" fmla="*/ 269810 h 762277"/>
                <a:gd name="connsiteX214" fmla="*/ 718493 w 768248"/>
                <a:gd name="connsiteY214" fmla="*/ 268309 h 762277"/>
                <a:gd name="connsiteX215" fmla="*/ 722830 w 768248"/>
                <a:gd name="connsiteY215" fmla="*/ 266841 h 762277"/>
                <a:gd name="connsiteX216" fmla="*/ 727167 w 768248"/>
                <a:gd name="connsiteY216" fmla="*/ 265340 h 762277"/>
                <a:gd name="connsiteX217" fmla="*/ 727167 w 768248"/>
                <a:gd name="connsiteY217" fmla="*/ 265340 h 762277"/>
                <a:gd name="connsiteX218" fmla="*/ 734974 w 768248"/>
                <a:gd name="connsiteY218" fmla="*/ 262637 h 762277"/>
                <a:gd name="connsiteX219" fmla="*/ 735808 w 768248"/>
                <a:gd name="connsiteY219" fmla="*/ 262337 h 762277"/>
                <a:gd name="connsiteX220" fmla="*/ 740245 w 768248"/>
                <a:gd name="connsiteY220" fmla="*/ 260836 h 762277"/>
                <a:gd name="connsiteX221" fmla="*/ 745817 w 768248"/>
                <a:gd name="connsiteY221" fmla="*/ 258934 h 762277"/>
                <a:gd name="connsiteX222" fmla="*/ 745817 w 768248"/>
                <a:gd name="connsiteY222" fmla="*/ 258934 h 762277"/>
                <a:gd name="connsiteX223" fmla="*/ 753157 w 768248"/>
                <a:gd name="connsiteY223" fmla="*/ 256432 h 762277"/>
                <a:gd name="connsiteX224" fmla="*/ 750988 w 768248"/>
                <a:gd name="connsiteY224" fmla="*/ 250393 h 762277"/>
                <a:gd name="connsiteX225" fmla="*/ 749587 w 768248"/>
                <a:gd name="connsiteY225" fmla="*/ 246556 h 762277"/>
                <a:gd name="connsiteX226" fmla="*/ 748519 w 768248"/>
                <a:gd name="connsiteY226" fmla="*/ 243821 h 762277"/>
                <a:gd name="connsiteX227" fmla="*/ 748519 w 768248"/>
                <a:gd name="connsiteY227" fmla="*/ 243821 h 762277"/>
                <a:gd name="connsiteX228" fmla="*/ 747118 w 768248"/>
                <a:gd name="connsiteY228" fmla="*/ 244354 h 762277"/>
                <a:gd name="connsiteX229" fmla="*/ 746684 w 768248"/>
                <a:gd name="connsiteY229" fmla="*/ 244521 h 762277"/>
                <a:gd name="connsiteX230" fmla="*/ 741279 w 768248"/>
                <a:gd name="connsiteY230" fmla="*/ 246590 h 762277"/>
                <a:gd name="connsiteX231" fmla="*/ 735808 w 768248"/>
                <a:gd name="connsiteY231" fmla="*/ 248692 h 762277"/>
                <a:gd name="connsiteX232" fmla="*/ 735808 w 768248"/>
                <a:gd name="connsiteY232" fmla="*/ 248692 h 762277"/>
                <a:gd name="connsiteX233" fmla="*/ 735074 w 768248"/>
                <a:gd name="connsiteY233" fmla="*/ 248959 h 762277"/>
                <a:gd name="connsiteX234" fmla="*/ 732638 w 768248"/>
                <a:gd name="connsiteY234" fmla="*/ 249893 h 762277"/>
                <a:gd name="connsiteX235" fmla="*/ 732638 w 768248"/>
                <a:gd name="connsiteY235" fmla="*/ 249893 h 762277"/>
                <a:gd name="connsiteX236" fmla="*/ 732071 w 768248"/>
                <a:gd name="connsiteY236" fmla="*/ 250126 h 762277"/>
                <a:gd name="connsiteX237" fmla="*/ 731471 w 768248"/>
                <a:gd name="connsiteY237" fmla="*/ 250326 h 762277"/>
                <a:gd name="connsiteX238" fmla="*/ 731471 w 768248"/>
                <a:gd name="connsiteY238" fmla="*/ 250326 h 762277"/>
                <a:gd name="connsiteX239" fmla="*/ 730637 w 768248"/>
                <a:gd name="connsiteY239" fmla="*/ 250660 h 762277"/>
                <a:gd name="connsiteX240" fmla="*/ 722930 w 768248"/>
                <a:gd name="connsiteY240" fmla="*/ 253629 h 762277"/>
                <a:gd name="connsiteX241" fmla="*/ 722930 w 768248"/>
                <a:gd name="connsiteY241" fmla="*/ 253629 h 762277"/>
                <a:gd name="connsiteX242" fmla="*/ 718693 w 768248"/>
                <a:gd name="connsiteY242" fmla="*/ 255264 h 762277"/>
                <a:gd name="connsiteX243" fmla="*/ 718693 w 768248"/>
                <a:gd name="connsiteY243" fmla="*/ 255264 h 762277"/>
                <a:gd name="connsiteX244" fmla="*/ 714456 w 768248"/>
                <a:gd name="connsiteY244" fmla="*/ 256932 h 762277"/>
                <a:gd name="connsiteX245" fmla="*/ 714456 w 768248"/>
                <a:gd name="connsiteY245" fmla="*/ 256932 h 762277"/>
                <a:gd name="connsiteX246" fmla="*/ 710152 w 768248"/>
                <a:gd name="connsiteY246" fmla="*/ 258567 h 762277"/>
                <a:gd name="connsiteX247" fmla="*/ 710152 w 768248"/>
                <a:gd name="connsiteY247" fmla="*/ 258567 h 762277"/>
                <a:gd name="connsiteX248" fmla="*/ 705915 w 768248"/>
                <a:gd name="connsiteY248" fmla="*/ 260168 h 762277"/>
                <a:gd name="connsiteX249" fmla="*/ 705915 w 768248"/>
                <a:gd name="connsiteY249" fmla="*/ 260168 h 762277"/>
                <a:gd name="connsiteX250" fmla="*/ 701644 w 768248"/>
                <a:gd name="connsiteY250" fmla="*/ 261770 h 762277"/>
                <a:gd name="connsiteX251" fmla="*/ 701644 w 768248"/>
                <a:gd name="connsiteY251" fmla="*/ 261770 h 762277"/>
                <a:gd name="connsiteX252" fmla="*/ 697407 w 768248"/>
                <a:gd name="connsiteY252" fmla="*/ 263438 h 762277"/>
                <a:gd name="connsiteX253" fmla="*/ 697407 w 768248"/>
                <a:gd name="connsiteY253" fmla="*/ 263438 h 762277"/>
                <a:gd name="connsiteX254" fmla="*/ 693137 w 768248"/>
                <a:gd name="connsiteY254" fmla="*/ 265073 h 762277"/>
                <a:gd name="connsiteX255" fmla="*/ 693137 w 768248"/>
                <a:gd name="connsiteY255" fmla="*/ 265073 h 762277"/>
                <a:gd name="connsiteX256" fmla="*/ 684596 w 768248"/>
                <a:gd name="connsiteY256" fmla="*/ 268409 h 762277"/>
                <a:gd name="connsiteX257" fmla="*/ 684596 w 768248"/>
                <a:gd name="connsiteY257" fmla="*/ 268409 h 762277"/>
                <a:gd name="connsiteX258" fmla="*/ 684329 w 768248"/>
                <a:gd name="connsiteY258" fmla="*/ 268409 h 762277"/>
                <a:gd name="connsiteX259" fmla="*/ 671818 w 768248"/>
                <a:gd name="connsiteY259" fmla="*/ 273213 h 762277"/>
                <a:gd name="connsiteX260" fmla="*/ 671818 w 768248"/>
                <a:gd name="connsiteY260" fmla="*/ 273213 h 762277"/>
                <a:gd name="connsiteX261" fmla="*/ 671517 w 768248"/>
                <a:gd name="connsiteY261" fmla="*/ 273213 h 762277"/>
                <a:gd name="connsiteX262" fmla="*/ 659006 w 768248"/>
                <a:gd name="connsiteY262" fmla="*/ 278018 h 762277"/>
                <a:gd name="connsiteX263" fmla="*/ 659006 w 768248"/>
                <a:gd name="connsiteY263" fmla="*/ 278018 h 762277"/>
                <a:gd name="connsiteX264" fmla="*/ 658706 w 768248"/>
                <a:gd name="connsiteY264" fmla="*/ 278018 h 762277"/>
                <a:gd name="connsiteX265" fmla="*/ 639823 w 768248"/>
                <a:gd name="connsiteY265" fmla="*/ 280220 h 762277"/>
                <a:gd name="connsiteX266" fmla="*/ 639823 w 768248"/>
                <a:gd name="connsiteY266" fmla="*/ 280220 h 762277"/>
                <a:gd name="connsiteX267" fmla="*/ 639823 w 768248"/>
                <a:gd name="connsiteY267" fmla="*/ 280220 h 762277"/>
                <a:gd name="connsiteX268" fmla="*/ 639823 w 768248"/>
                <a:gd name="connsiteY268" fmla="*/ 280220 h 762277"/>
                <a:gd name="connsiteX269" fmla="*/ 637921 w 768248"/>
                <a:gd name="connsiteY269" fmla="*/ 275449 h 762277"/>
                <a:gd name="connsiteX270" fmla="*/ 637921 w 768248"/>
                <a:gd name="connsiteY270" fmla="*/ 275449 h 762277"/>
                <a:gd name="connsiteX271" fmla="*/ 635852 w 768248"/>
                <a:gd name="connsiteY271" fmla="*/ 270511 h 762277"/>
                <a:gd name="connsiteX272" fmla="*/ 635852 w 768248"/>
                <a:gd name="connsiteY272" fmla="*/ 270511 h 762277"/>
                <a:gd name="connsiteX273" fmla="*/ 633684 w 768248"/>
                <a:gd name="connsiteY273" fmla="*/ 265607 h 762277"/>
                <a:gd name="connsiteX274" fmla="*/ 633684 w 768248"/>
                <a:gd name="connsiteY274" fmla="*/ 265607 h 762277"/>
                <a:gd name="connsiteX275" fmla="*/ 632950 w 768248"/>
                <a:gd name="connsiteY275" fmla="*/ 264005 h 762277"/>
                <a:gd name="connsiteX276" fmla="*/ 632783 w 768248"/>
                <a:gd name="connsiteY276" fmla="*/ 263672 h 762277"/>
                <a:gd name="connsiteX277" fmla="*/ 632783 w 768248"/>
                <a:gd name="connsiteY277" fmla="*/ 263672 h 762277"/>
                <a:gd name="connsiteX278" fmla="*/ 632783 w 768248"/>
                <a:gd name="connsiteY278" fmla="*/ 263672 h 762277"/>
                <a:gd name="connsiteX279" fmla="*/ 632783 w 768248"/>
                <a:gd name="connsiteY279" fmla="*/ 263672 h 762277"/>
                <a:gd name="connsiteX280" fmla="*/ 632783 w 768248"/>
                <a:gd name="connsiteY280" fmla="*/ 263672 h 762277"/>
                <a:gd name="connsiteX281" fmla="*/ 632783 w 768248"/>
                <a:gd name="connsiteY281" fmla="*/ 263338 h 762277"/>
                <a:gd name="connsiteX282" fmla="*/ 632583 w 768248"/>
                <a:gd name="connsiteY282" fmla="*/ 262871 h 762277"/>
                <a:gd name="connsiteX283" fmla="*/ 632583 w 768248"/>
                <a:gd name="connsiteY283" fmla="*/ 262637 h 762277"/>
                <a:gd name="connsiteX284" fmla="*/ 632383 w 768248"/>
                <a:gd name="connsiteY284" fmla="*/ 262204 h 762277"/>
                <a:gd name="connsiteX285" fmla="*/ 631849 w 768248"/>
                <a:gd name="connsiteY285" fmla="*/ 261069 h 762277"/>
                <a:gd name="connsiteX286" fmla="*/ 631849 w 768248"/>
                <a:gd name="connsiteY286" fmla="*/ 261069 h 762277"/>
                <a:gd name="connsiteX287" fmla="*/ 630648 w 768248"/>
                <a:gd name="connsiteY287" fmla="*/ 258634 h 762277"/>
                <a:gd name="connsiteX288" fmla="*/ 629814 w 768248"/>
                <a:gd name="connsiteY288" fmla="*/ 256932 h 762277"/>
                <a:gd name="connsiteX289" fmla="*/ 629480 w 768248"/>
                <a:gd name="connsiteY289" fmla="*/ 256232 h 762277"/>
                <a:gd name="connsiteX290" fmla="*/ 629480 w 768248"/>
                <a:gd name="connsiteY290" fmla="*/ 256232 h 762277"/>
                <a:gd name="connsiteX291" fmla="*/ 628279 w 768248"/>
                <a:gd name="connsiteY291" fmla="*/ 253830 h 762277"/>
                <a:gd name="connsiteX292" fmla="*/ 627011 w 768248"/>
                <a:gd name="connsiteY292" fmla="*/ 251427 h 762277"/>
                <a:gd name="connsiteX293" fmla="*/ 626377 w 768248"/>
                <a:gd name="connsiteY293" fmla="*/ 250226 h 762277"/>
                <a:gd name="connsiteX294" fmla="*/ 624776 w 768248"/>
                <a:gd name="connsiteY294" fmla="*/ 247324 h 762277"/>
                <a:gd name="connsiteX295" fmla="*/ 623141 w 768248"/>
                <a:gd name="connsiteY295" fmla="*/ 244455 h 762277"/>
                <a:gd name="connsiteX296" fmla="*/ 623141 w 768248"/>
                <a:gd name="connsiteY296" fmla="*/ 244254 h 762277"/>
                <a:gd name="connsiteX297" fmla="*/ 621873 w 768248"/>
                <a:gd name="connsiteY297" fmla="*/ 241986 h 762277"/>
                <a:gd name="connsiteX298" fmla="*/ 619104 w 768248"/>
                <a:gd name="connsiteY298" fmla="*/ 237348 h 762277"/>
                <a:gd name="connsiteX299" fmla="*/ 616268 w 768248"/>
                <a:gd name="connsiteY299" fmla="*/ 232744 h 762277"/>
                <a:gd name="connsiteX300" fmla="*/ 613299 w 768248"/>
                <a:gd name="connsiteY300" fmla="*/ 228207 h 762277"/>
                <a:gd name="connsiteX301" fmla="*/ 610263 w 768248"/>
                <a:gd name="connsiteY301" fmla="*/ 223736 h 762277"/>
                <a:gd name="connsiteX302" fmla="*/ 603924 w 768248"/>
                <a:gd name="connsiteY302" fmla="*/ 214962 h 762277"/>
                <a:gd name="connsiteX303" fmla="*/ 603690 w 768248"/>
                <a:gd name="connsiteY303" fmla="*/ 214695 h 762277"/>
                <a:gd name="connsiteX304" fmla="*/ 600521 w 768248"/>
                <a:gd name="connsiteY304" fmla="*/ 210558 h 762277"/>
                <a:gd name="connsiteX305" fmla="*/ 597185 w 768248"/>
                <a:gd name="connsiteY305" fmla="*/ 206454 h 762277"/>
                <a:gd name="connsiteX306" fmla="*/ 597185 w 768248"/>
                <a:gd name="connsiteY306" fmla="*/ 206454 h 762277"/>
                <a:gd name="connsiteX307" fmla="*/ 599854 w 768248"/>
                <a:gd name="connsiteY307" fmla="*/ 204285 h 762277"/>
                <a:gd name="connsiteX308" fmla="*/ 600721 w 768248"/>
                <a:gd name="connsiteY308" fmla="*/ 203552 h 762277"/>
                <a:gd name="connsiteX309" fmla="*/ 600888 w 768248"/>
                <a:gd name="connsiteY309" fmla="*/ 203552 h 762277"/>
                <a:gd name="connsiteX310" fmla="*/ 602123 w 768248"/>
                <a:gd name="connsiteY310" fmla="*/ 202551 h 762277"/>
                <a:gd name="connsiteX311" fmla="*/ 604291 w 768248"/>
                <a:gd name="connsiteY311" fmla="*/ 200816 h 762277"/>
                <a:gd name="connsiteX312" fmla="*/ 605325 w 768248"/>
                <a:gd name="connsiteY312" fmla="*/ 199948 h 762277"/>
                <a:gd name="connsiteX313" fmla="*/ 607827 w 768248"/>
                <a:gd name="connsiteY313" fmla="*/ 197913 h 762277"/>
                <a:gd name="connsiteX314" fmla="*/ 607827 w 768248"/>
                <a:gd name="connsiteY314" fmla="*/ 197913 h 762277"/>
                <a:gd name="connsiteX315" fmla="*/ 618437 w 768248"/>
                <a:gd name="connsiteY315" fmla="*/ 189305 h 762277"/>
                <a:gd name="connsiteX316" fmla="*/ 618437 w 768248"/>
                <a:gd name="connsiteY316" fmla="*/ 189305 h 762277"/>
                <a:gd name="connsiteX317" fmla="*/ 629113 w 768248"/>
                <a:gd name="connsiteY317" fmla="*/ 180698 h 762277"/>
                <a:gd name="connsiteX318" fmla="*/ 629113 w 768248"/>
                <a:gd name="connsiteY318" fmla="*/ 180698 h 762277"/>
                <a:gd name="connsiteX319" fmla="*/ 631782 w 768248"/>
                <a:gd name="connsiteY319" fmla="*/ 178529 h 762277"/>
                <a:gd name="connsiteX320" fmla="*/ 636186 w 768248"/>
                <a:gd name="connsiteY320" fmla="*/ 174926 h 762277"/>
                <a:gd name="connsiteX321" fmla="*/ 636186 w 768248"/>
                <a:gd name="connsiteY321" fmla="*/ 174926 h 762277"/>
                <a:gd name="connsiteX322" fmla="*/ 639722 w 768248"/>
                <a:gd name="connsiteY322" fmla="*/ 172090 h 762277"/>
                <a:gd name="connsiteX323" fmla="*/ 639722 w 768248"/>
                <a:gd name="connsiteY323" fmla="*/ 172090 h 762277"/>
                <a:gd name="connsiteX324" fmla="*/ 643259 w 768248"/>
                <a:gd name="connsiteY324" fmla="*/ 169188 h 762277"/>
                <a:gd name="connsiteX325" fmla="*/ 643259 w 768248"/>
                <a:gd name="connsiteY325" fmla="*/ 169188 h 762277"/>
                <a:gd name="connsiteX326" fmla="*/ 646796 w 768248"/>
                <a:gd name="connsiteY326" fmla="*/ 166318 h 762277"/>
                <a:gd name="connsiteX327" fmla="*/ 646796 w 768248"/>
                <a:gd name="connsiteY327" fmla="*/ 166318 h 762277"/>
                <a:gd name="connsiteX328" fmla="*/ 650332 w 768248"/>
                <a:gd name="connsiteY328" fmla="*/ 163416 h 762277"/>
                <a:gd name="connsiteX329" fmla="*/ 650332 w 768248"/>
                <a:gd name="connsiteY329" fmla="*/ 163416 h 762277"/>
                <a:gd name="connsiteX330" fmla="*/ 653668 w 768248"/>
                <a:gd name="connsiteY330" fmla="*/ 160580 h 762277"/>
                <a:gd name="connsiteX331" fmla="*/ 657238 w 768248"/>
                <a:gd name="connsiteY331" fmla="*/ 157677 h 762277"/>
                <a:gd name="connsiteX332" fmla="*/ 660808 w 768248"/>
                <a:gd name="connsiteY332" fmla="*/ 154808 h 762277"/>
                <a:gd name="connsiteX333" fmla="*/ 667247 w 768248"/>
                <a:gd name="connsiteY333" fmla="*/ 149604 h 762277"/>
                <a:gd name="connsiteX334" fmla="*/ 667247 w 768248"/>
                <a:gd name="connsiteY334" fmla="*/ 149604 h 762277"/>
                <a:gd name="connsiteX335" fmla="*/ 667914 w 768248"/>
                <a:gd name="connsiteY335" fmla="*/ 149036 h 762277"/>
                <a:gd name="connsiteX336" fmla="*/ 671618 w 768248"/>
                <a:gd name="connsiteY336" fmla="*/ 146000 h 762277"/>
                <a:gd name="connsiteX337" fmla="*/ 676122 w 768248"/>
                <a:gd name="connsiteY337" fmla="*/ 142364 h 762277"/>
                <a:gd name="connsiteX338" fmla="*/ 682194 w 768248"/>
                <a:gd name="connsiteY338" fmla="*/ 137493 h 762277"/>
                <a:gd name="connsiteX339" fmla="*/ 678123 w 768248"/>
                <a:gd name="connsiteY339" fmla="*/ 132522 h 762277"/>
                <a:gd name="connsiteX340" fmla="*/ 675988 w 768248"/>
                <a:gd name="connsiteY340" fmla="*/ 130019 h 762277"/>
                <a:gd name="connsiteX341" fmla="*/ 675721 w 768248"/>
                <a:gd name="connsiteY341" fmla="*/ 129719 h 762277"/>
                <a:gd name="connsiteX342" fmla="*/ 673619 w 768248"/>
                <a:gd name="connsiteY342" fmla="*/ 127284 h 762277"/>
                <a:gd name="connsiteX343" fmla="*/ 673619 w 768248"/>
                <a:gd name="connsiteY343" fmla="*/ 127284 h 762277"/>
                <a:gd name="connsiteX344" fmla="*/ 673619 w 768248"/>
                <a:gd name="connsiteY344" fmla="*/ 127284 h 762277"/>
                <a:gd name="connsiteX345" fmla="*/ 671250 w 768248"/>
                <a:gd name="connsiteY345" fmla="*/ 129352 h 762277"/>
                <a:gd name="connsiteX346" fmla="*/ 667914 w 768248"/>
                <a:gd name="connsiteY346" fmla="*/ 132355 h 762277"/>
                <a:gd name="connsiteX347" fmla="*/ 665145 w 768248"/>
                <a:gd name="connsiteY347" fmla="*/ 134790 h 762277"/>
                <a:gd name="connsiteX348" fmla="*/ 663577 w 768248"/>
                <a:gd name="connsiteY348" fmla="*/ 136158 h 762277"/>
                <a:gd name="connsiteX349" fmla="*/ 663577 w 768248"/>
                <a:gd name="connsiteY349" fmla="*/ 136158 h 762277"/>
                <a:gd name="connsiteX350" fmla="*/ 660007 w 768248"/>
                <a:gd name="connsiteY350" fmla="*/ 139294 h 762277"/>
                <a:gd name="connsiteX351" fmla="*/ 660007 w 768248"/>
                <a:gd name="connsiteY351" fmla="*/ 139294 h 762277"/>
                <a:gd name="connsiteX352" fmla="*/ 659373 w 768248"/>
                <a:gd name="connsiteY352" fmla="*/ 139862 h 762277"/>
                <a:gd name="connsiteX353" fmla="*/ 653134 w 768248"/>
                <a:gd name="connsiteY353" fmla="*/ 145266 h 762277"/>
                <a:gd name="connsiteX354" fmla="*/ 653134 w 768248"/>
                <a:gd name="connsiteY354" fmla="*/ 145266 h 762277"/>
                <a:gd name="connsiteX355" fmla="*/ 649798 w 768248"/>
                <a:gd name="connsiteY355" fmla="*/ 148236 h 762277"/>
                <a:gd name="connsiteX356" fmla="*/ 649798 w 768248"/>
                <a:gd name="connsiteY356" fmla="*/ 148236 h 762277"/>
                <a:gd name="connsiteX357" fmla="*/ 646462 w 768248"/>
                <a:gd name="connsiteY357" fmla="*/ 151205 h 762277"/>
                <a:gd name="connsiteX358" fmla="*/ 646462 w 768248"/>
                <a:gd name="connsiteY358" fmla="*/ 151205 h 762277"/>
                <a:gd name="connsiteX359" fmla="*/ 643126 w 768248"/>
                <a:gd name="connsiteY359" fmla="*/ 154174 h 762277"/>
                <a:gd name="connsiteX360" fmla="*/ 643126 w 768248"/>
                <a:gd name="connsiteY360" fmla="*/ 154174 h 762277"/>
                <a:gd name="connsiteX361" fmla="*/ 639789 w 768248"/>
                <a:gd name="connsiteY361" fmla="*/ 157144 h 762277"/>
                <a:gd name="connsiteX362" fmla="*/ 639789 w 768248"/>
                <a:gd name="connsiteY362" fmla="*/ 157144 h 762277"/>
                <a:gd name="connsiteX363" fmla="*/ 636787 w 768248"/>
                <a:gd name="connsiteY363" fmla="*/ 159746 h 762277"/>
                <a:gd name="connsiteX364" fmla="*/ 636353 w 768248"/>
                <a:gd name="connsiteY364" fmla="*/ 160113 h 762277"/>
                <a:gd name="connsiteX365" fmla="*/ 636119 w 768248"/>
                <a:gd name="connsiteY365" fmla="*/ 160346 h 762277"/>
                <a:gd name="connsiteX366" fmla="*/ 635085 w 768248"/>
                <a:gd name="connsiteY366" fmla="*/ 161247 h 762277"/>
                <a:gd name="connsiteX367" fmla="*/ 634651 w 768248"/>
                <a:gd name="connsiteY367" fmla="*/ 161614 h 762277"/>
                <a:gd name="connsiteX368" fmla="*/ 632850 w 768248"/>
                <a:gd name="connsiteY368" fmla="*/ 163149 h 762277"/>
                <a:gd name="connsiteX369" fmla="*/ 629513 w 768248"/>
                <a:gd name="connsiteY369" fmla="*/ 166152 h 762277"/>
                <a:gd name="connsiteX370" fmla="*/ 622574 w 768248"/>
                <a:gd name="connsiteY370" fmla="*/ 172157 h 762277"/>
                <a:gd name="connsiteX371" fmla="*/ 622574 w 768248"/>
                <a:gd name="connsiteY371" fmla="*/ 172157 h 762277"/>
                <a:gd name="connsiteX372" fmla="*/ 612165 w 768248"/>
                <a:gd name="connsiteY372" fmla="*/ 181198 h 762277"/>
                <a:gd name="connsiteX373" fmla="*/ 601856 w 768248"/>
                <a:gd name="connsiteY373" fmla="*/ 190206 h 762277"/>
                <a:gd name="connsiteX374" fmla="*/ 591446 w 768248"/>
                <a:gd name="connsiteY374" fmla="*/ 199248 h 762277"/>
                <a:gd name="connsiteX375" fmla="*/ 586442 w 768248"/>
                <a:gd name="connsiteY375" fmla="*/ 194310 h 762277"/>
                <a:gd name="connsiteX376" fmla="*/ 584340 w 768248"/>
                <a:gd name="connsiteY376" fmla="*/ 192041 h 762277"/>
                <a:gd name="connsiteX377" fmla="*/ 582505 w 768248"/>
                <a:gd name="connsiteY377" fmla="*/ 190140 h 762277"/>
                <a:gd name="connsiteX378" fmla="*/ 582505 w 768248"/>
                <a:gd name="connsiteY378" fmla="*/ 190140 h 762277"/>
                <a:gd name="connsiteX379" fmla="*/ 581571 w 768248"/>
                <a:gd name="connsiteY379" fmla="*/ 189105 h 762277"/>
                <a:gd name="connsiteX380" fmla="*/ 580036 w 768248"/>
                <a:gd name="connsiteY380" fmla="*/ 187537 h 762277"/>
                <a:gd name="connsiteX381" fmla="*/ 579569 w 768248"/>
                <a:gd name="connsiteY381" fmla="*/ 187070 h 762277"/>
                <a:gd name="connsiteX382" fmla="*/ 579102 w 768248"/>
                <a:gd name="connsiteY382" fmla="*/ 186636 h 762277"/>
                <a:gd name="connsiteX383" fmla="*/ 577200 w 768248"/>
                <a:gd name="connsiteY383" fmla="*/ 184701 h 762277"/>
                <a:gd name="connsiteX384" fmla="*/ 575265 w 768248"/>
                <a:gd name="connsiteY384" fmla="*/ 182833 h 762277"/>
                <a:gd name="connsiteX385" fmla="*/ 574798 w 768248"/>
                <a:gd name="connsiteY385" fmla="*/ 182299 h 762277"/>
                <a:gd name="connsiteX386" fmla="*/ 573831 w 768248"/>
                <a:gd name="connsiteY386" fmla="*/ 181365 h 762277"/>
                <a:gd name="connsiteX387" fmla="*/ 572796 w 768248"/>
                <a:gd name="connsiteY387" fmla="*/ 180398 h 762277"/>
                <a:gd name="connsiteX388" fmla="*/ 572062 w 768248"/>
                <a:gd name="connsiteY388" fmla="*/ 179697 h 762277"/>
                <a:gd name="connsiteX389" fmla="*/ 571362 w 768248"/>
                <a:gd name="connsiteY389" fmla="*/ 179030 h 762277"/>
                <a:gd name="connsiteX390" fmla="*/ 570127 w 768248"/>
                <a:gd name="connsiteY390" fmla="*/ 177862 h 762277"/>
                <a:gd name="connsiteX391" fmla="*/ 567392 w 768248"/>
                <a:gd name="connsiteY391" fmla="*/ 175360 h 762277"/>
                <a:gd name="connsiteX392" fmla="*/ 565590 w 768248"/>
                <a:gd name="connsiteY392" fmla="*/ 173758 h 762277"/>
                <a:gd name="connsiteX393" fmla="*/ 562554 w 768248"/>
                <a:gd name="connsiteY393" fmla="*/ 171089 h 762277"/>
                <a:gd name="connsiteX394" fmla="*/ 559218 w 768248"/>
                <a:gd name="connsiteY394" fmla="*/ 168287 h 762277"/>
                <a:gd name="connsiteX395" fmla="*/ 559218 w 768248"/>
                <a:gd name="connsiteY395" fmla="*/ 168287 h 762277"/>
                <a:gd name="connsiteX396" fmla="*/ 557149 w 768248"/>
                <a:gd name="connsiteY396" fmla="*/ 166585 h 762277"/>
                <a:gd name="connsiteX397" fmla="*/ 555047 w 768248"/>
                <a:gd name="connsiteY397" fmla="*/ 164884 h 762277"/>
                <a:gd name="connsiteX398" fmla="*/ 555047 w 768248"/>
                <a:gd name="connsiteY398" fmla="*/ 164884 h 762277"/>
                <a:gd name="connsiteX399" fmla="*/ 555047 w 768248"/>
                <a:gd name="connsiteY399" fmla="*/ 164884 h 762277"/>
                <a:gd name="connsiteX400" fmla="*/ 554780 w 768248"/>
                <a:gd name="connsiteY400" fmla="*/ 164717 h 762277"/>
                <a:gd name="connsiteX401" fmla="*/ 554780 w 768248"/>
                <a:gd name="connsiteY401" fmla="*/ 164717 h 762277"/>
                <a:gd name="connsiteX402" fmla="*/ 554780 w 768248"/>
                <a:gd name="connsiteY402" fmla="*/ 164717 h 762277"/>
                <a:gd name="connsiteX403" fmla="*/ 553813 w 768248"/>
                <a:gd name="connsiteY403" fmla="*/ 163916 h 762277"/>
                <a:gd name="connsiteX404" fmla="*/ 553079 w 768248"/>
                <a:gd name="connsiteY404" fmla="*/ 163149 h 762277"/>
                <a:gd name="connsiteX405" fmla="*/ 552812 w 768248"/>
                <a:gd name="connsiteY405" fmla="*/ 162949 h 762277"/>
                <a:gd name="connsiteX406" fmla="*/ 552445 w 768248"/>
                <a:gd name="connsiteY406" fmla="*/ 162682 h 762277"/>
                <a:gd name="connsiteX407" fmla="*/ 551544 w 768248"/>
                <a:gd name="connsiteY407" fmla="*/ 161981 h 762277"/>
                <a:gd name="connsiteX408" fmla="*/ 551277 w 768248"/>
                <a:gd name="connsiteY408" fmla="*/ 161781 h 762277"/>
                <a:gd name="connsiteX409" fmla="*/ 551277 w 768248"/>
                <a:gd name="connsiteY409" fmla="*/ 161781 h 762277"/>
                <a:gd name="connsiteX410" fmla="*/ 551010 w 768248"/>
                <a:gd name="connsiteY410" fmla="*/ 161581 h 762277"/>
                <a:gd name="connsiteX411" fmla="*/ 546740 w 768248"/>
                <a:gd name="connsiteY411" fmla="*/ 158245 h 762277"/>
                <a:gd name="connsiteX412" fmla="*/ 546740 w 768248"/>
                <a:gd name="connsiteY412" fmla="*/ 158245 h 762277"/>
                <a:gd name="connsiteX413" fmla="*/ 542369 w 768248"/>
                <a:gd name="connsiteY413" fmla="*/ 155075 h 762277"/>
                <a:gd name="connsiteX414" fmla="*/ 542069 w 768248"/>
                <a:gd name="connsiteY414" fmla="*/ 154842 h 762277"/>
                <a:gd name="connsiteX415" fmla="*/ 542069 w 768248"/>
                <a:gd name="connsiteY415" fmla="*/ 154842 h 762277"/>
                <a:gd name="connsiteX416" fmla="*/ 541869 w 768248"/>
                <a:gd name="connsiteY416" fmla="*/ 154842 h 762277"/>
                <a:gd name="connsiteX417" fmla="*/ 541602 w 768248"/>
                <a:gd name="connsiteY417" fmla="*/ 154842 h 762277"/>
                <a:gd name="connsiteX418" fmla="*/ 541602 w 768248"/>
                <a:gd name="connsiteY418" fmla="*/ 154842 h 762277"/>
                <a:gd name="connsiteX419" fmla="*/ 541602 w 768248"/>
                <a:gd name="connsiteY419" fmla="*/ 154842 h 762277"/>
                <a:gd name="connsiteX420" fmla="*/ 541602 w 768248"/>
                <a:gd name="connsiteY420" fmla="*/ 154842 h 762277"/>
                <a:gd name="connsiteX421" fmla="*/ 539834 w 768248"/>
                <a:gd name="connsiteY421" fmla="*/ 153574 h 762277"/>
                <a:gd name="connsiteX422" fmla="*/ 538299 w 768248"/>
                <a:gd name="connsiteY422" fmla="*/ 152573 h 762277"/>
                <a:gd name="connsiteX423" fmla="*/ 538299 w 768248"/>
                <a:gd name="connsiteY423" fmla="*/ 152573 h 762277"/>
                <a:gd name="connsiteX424" fmla="*/ 537632 w 768248"/>
                <a:gd name="connsiteY424" fmla="*/ 152072 h 762277"/>
                <a:gd name="connsiteX425" fmla="*/ 536965 w 768248"/>
                <a:gd name="connsiteY425" fmla="*/ 151605 h 762277"/>
                <a:gd name="connsiteX426" fmla="*/ 533828 w 768248"/>
                <a:gd name="connsiteY426" fmla="*/ 149570 h 762277"/>
                <a:gd name="connsiteX427" fmla="*/ 532060 w 768248"/>
                <a:gd name="connsiteY427" fmla="*/ 148402 h 762277"/>
                <a:gd name="connsiteX428" fmla="*/ 531526 w 768248"/>
                <a:gd name="connsiteY428" fmla="*/ 148035 h 762277"/>
                <a:gd name="connsiteX429" fmla="*/ 530426 w 768248"/>
                <a:gd name="connsiteY429" fmla="*/ 147335 h 762277"/>
                <a:gd name="connsiteX430" fmla="*/ 529358 w 768248"/>
                <a:gd name="connsiteY430" fmla="*/ 146701 h 762277"/>
                <a:gd name="connsiteX431" fmla="*/ 524687 w 768248"/>
                <a:gd name="connsiteY431" fmla="*/ 143798 h 762277"/>
                <a:gd name="connsiteX432" fmla="*/ 531727 w 768248"/>
                <a:gd name="connsiteY432" fmla="*/ 132021 h 762277"/>
                <a:gd name="connsiteX433" fmla="*/ 538799 w 768248"/>
                <a:gd name="connsiteY433" fmla="*/ 120244 h 762277"/>
                <a:gd name="connsiteX434" fmla="*/ 538799 w 768248"/>
                <a:gd name="connsiteY434" fmla="*/ 120244 h 762277"/>
                <a:gd name="connsiteX435" fmla="*/ 540134 w 768248"/>
                <a:gd name="connsiteY435" fmla="*/ 118009 h 762277"/>
                <a:gd name="connsiteX436" fmla="*/ 541602 w 768248"/>
                <a:gd name="connsiteY436" fmla="*/ 115540 h 762277"/>
                <a:gd name="connsiteX437" fmla="*/ 545873 w 768248"/>
                <a:gd name="connsiteY437" fmla="*/ 108467 h 762277"/>
                <a:gd name="connsiteX438" fmla="*/ 545873 w 768248"/>
                <a:gd name="connsiteY438" fmla="*/ 108467 h 762277"/>
                <a:gd name="connsiteX439" fmla="*/ 547641 w 768248"/>
                <a:gd name="connsiteY439" fmla="*/ 105531 h 762277"/>
                <a:gd name="connsiteX440" fmla="*/ 548708 w 768248"/>
                <a:gd name="connsiteY440" fmla="*/ 103763 h 762277"/>
                <a:gd name="connsiteX441" fmla="*/ 549042 w 768248"/>
                <a:gd name="connsiteY441" fmla="*/ 103262 h 762277"/>
                <a:gd name="connsiteX442" fmla="*/ 549042 w 768248"/>
                <a:gd name="connsiteY442" fmla="*/ 102995 h 762277"/>
                <a:gd name="connsiteX443" fmla="*/ 550477 w 768248"/>
                <a:gd name="connsiteY443" fmla="*/ 100660 h 762277"/>
                <a:gd name="connsiteX444" fmla="*/ 550477 w 768248"/>
                <a:gd name="connsiteY444" fmla="*/ 100660 h 762277"/>
                <a:gd name="connsiteX445" fmla="*/ 552845 w 768248"/>
                <a:gd name="connsiteY445" fmla="*/ 96757 h 762277"/>
                <a:gd name="connsiteX446" fmla="*/ 552845 w 768248"/>
                <a:gd name="connsiteY446" fmla="*/ 96757 h 762277"/>
                <a:gd name="connsiteX447" fmla="*/ 555214 w 768248"/>
                <a:gd name="connsiteY447" fmla="*/ 92853 h 762277"/>
                <a:gd name="connsiteX448" fmla="*/ 555214 w 768248"/>
                <a:gd name="connsiteY448" fmla="*/ 92853 h 762277"/>
                <a:gd name="connsiteX449" fmla="*/ 557583 w 768248"/>
                <a:gd name="connsiteY449" fmla="*/ 88950 h 762277"/>
                <a:gd name="connsiteX450" fmla="*/ 557583 w 768248"/>
                <a:gd name="connsiteY450" fmla="*/ 88950 h 762277"/>
                <a:gd name="connsiteX451" fmla="*/ 559952 w 768248"/>
                <a:gd name="connsiteY451" fmla="*/ 85046 h 762277"/>
                <a:gd name="connsiteX452" fmla="*/ 562287 w 768248"/>
                <a:gd name="connsiteY452" fmla="*/ 81143 h 762277"/>
                <a:gd name="connsiteX453" fmla="*/ 562287 w 768248"/>
                <a:gd name="connsiteY453" fmla="*/ 81143 h 762277"/>
                <a:gd name="connsiteX454" fmla="*/ 564656 w 768248"/>
                <a:gd name="connsiteY454" fmla="*/ 77239 h 762277"/>
                <a:gd name="connsiteX455" fmla="*/ 564656 w 768248"/>
                <a:gd name="connsiteY455" fmla="*/ 77239 h 762277"/>
                <a:gd name="connsiteX456" fmla="*/ 567025 w 768248"/>
                <a:gd name="connsiteY456" fmla="*/ 73336 h 762277"/>
                <a:gd name="connsiteX457" fmla="*/ 567025 w 768248"/>
                <a:gd name="connsiteY457" fmla="*/ 73336 h 762277"/>
                <a:gd name="connsiteX458" fmla="*/ 571295 w 768248"/>
                <a:gd name="connsiteY458" fmla="*/ 66229 h 762277"/>
                <a:gd name="connsiteX459" fmla="*/ 571729 w 768248"/>
                <a:gd name="connsiteY459" fmla="*/ 65495 h 762277"/>
                <a:gd name="connsiteX460" fmla="*/ 571729 w 768248"/>
                <a:gd name="connsiteY460" fmla="*/ 65495 h 762277"/>
                <a:gd name="connsiteX461" fmla="*/ 574231 w 768248"/>
                <a:gd name="connsiteY461" fmla="*/ 61358 h 762277"/>
                <a:gd name="connsiteX462" fmla="*/ 577234 w 768248"/>
                <a:gd name="connsiteY462" fmla="*/ 56387 h 762277"/>
                <a:gd name="connsiteX463" fmla="*/ 581204 w 768248"/>
                <a:gd name="connsiteY463" fmla="*/ 49715 h 762277"/>
                <a:gd name="connsiteX464" fmla="*/ 578435 w 768248"/>
                <a:gd name="connsiteY464" fmla="*/ 48047 h 762277"/>
                <a:gd name="connsiteX465" fmla="*/ 575699 w 768248"/>
                <a:gd name="connsiteY465" fmla="*/ 46445 h 762277"/>
                <a:gd name="connsiteX466" fmla="*/ 575699 w 768248"/>
                <a:gd name="connsiteY466" fmla="*/ 46445 h 762277"/>
                <a:gd name="connsiteX467" fmla="*/ 572363 w 768248"/>
                <a:gd name="connsiteY467" fmla="*/ 44477 h 762277"/>
                <a:gd name="connsiteX468" fmla="*/ 569794 w 768248"/>
                <a:gd name="connsiteY468" fmla="*/ 43042 h 762277"/>
                <a:gd name="connsiteX469" fmla="*/ 569794 w 768248"/>
                <a:gd name="connsiteY469" fmla="*/ 43042 h 762277"/>
                <a:gd name="connsiteX470" fmla="*/ 566057 w 768248"/>
                <a:gd name="connsiteY470" fmla="*/ 49715 h 762277"/>
                <a:gd name="connsiteX471" fmla="*/ 565824 w 768248"/>
                <a:gd name="connsiteY471" fmla="*/ 50115 h 762277"/>
                <a:gd name="connsiteX472" fmla="*/ 563288 w 768248"/>
                <a:gd name="connsiteY472" fmla="*/ 54719 h 762277"/>
                <a:gd name="connsiteX473" fmla="*/ 563288 w 768248"/>
                <a:gd name="connsiteY473" fmla="*/ 54719 h 762277"/>
                <a:gd name="connsiteX474" fmla="*/ 562120 w 768248"/>
                <a:gd name="connsiteY474" fmla="*/ 56821 h 762277"/>
                <a:gd name="connsiteX475" fmla="*/ 560953 w 768248"/>
                <a:gd name="connsiteY475" fmla="*/ 58923 h 762277"/>
                <a:gd name="connsiteX476" fmla="*/ 560953 w 768248"/>
                <a:gd name="connsiteY476" fmla="*/ 58923 h 762277"/>
                <a:gd name="connsiteX477" fmla="*/ 560519 w 768248"/>
                <a:gd name="connsiteY477" fmla="*/ 59657 h 762277"/>
                <a:gd name="connsiteX478" fmla="*/ 557349 w 768248"/>
                <a:gd name="connsiteY478" fmla="*/ 65362 h 762277"/>
                <a:gd name="connsiteX479" fmla="*/ 556482 w 768248"/>
                <a:gd name="connsiteY479" fmla="*/ 66897 h 762277"/>
                <a:gd name="connsiteX480" fmla="*/ 556482 w 768248"/>
                <a:gd name="connsiteY480" fmla="*/ 66897 h 762277"/>
                <a:gd name="connsiteX481" fmla="*/ 555114 w 768248"/>
                <a:gd name="connsiteY481" fmla="*/ 69299 h 762277"/>
                <a:gd name="connsiteX482" fmla="*/ 554914 w 768248"/>
                <a:gd name="connsiteY482" fmla="*/ 69699 h 762277"/>
                <a:gd name="connsiteX483" fmla="*/ 554914 w 768248"/>
                <a:gd name="connsiteY483" fmla="*/ 69699 h 762277"/>
                <a:gd name="connsiteX484" fmla="*/ 554914 w 768248"/>
                <a:gd name="connsiteY484" fmla="*/ 69899 h 762277"/>
                <a:gd name="connsiteX485" fmla="*/ 554914 w 768248"/>
                <a:gd name="connsiteY485" fmla="*/ 69899 h 762277"/>
                <a:gd name="connsiteX486" fmla="*/ 554914 w 768248"/>
                <a:gd name="connsiteY486" fmla="*/ 70133 h 762277"/>
                <a:gd name="connsiteX487" fmla="*/ 554614 w 768248"/>
                <a:gd name="connsiteY487" fmla="*/ 70733 h 762277"/>
                <a:gd name="connsiteX488" fmla="*/ 554614 w 768248"/>
                <a:gd name="connsiteY488" fmla="*/ 70733 h 762277"/>
                <a:gd name="connsiteX489" fmla="*/ 553046 w 768248"/>
                <a:gd name="connsiteY489" fmla="*/ 73503 h 762277"/>
                <a:gd name="connsiteX490" fmla="*/ 553046 w 768248"/>
                <a:gd name="connsiteY490" fmla="*/ 73803 h 762277"/>
                <a:gd name="connsiteX491" fmla="*/ 552578 w 768248"/>
                <a:gd name="connsiteY491" fmla="*/ 74670 h 762277"/>
                <a:gd name="connsiteX492" fmla="*/ 552578 w 768248"/>
                <a:gd name="connsiteY492" fmla="*/ 74670 h 762277"/>
                <a:gd name="connsiteX493" fmla="*/ 552045 w 768248"/>
                <a:gd name="connsiteY493" fmla="*/ 75604 h 762277"/>
                <a:gd name="connsiteX494" fmla="*/ 551811 w 768248"/>
                <a:gd name="connsiteY494" fmla="*/ 76105 h 762277"/>
                <a:gd name="connsiteX495" fmla="*/ 551010 w 768248"/>
                <a:gd name="connsiteY495" fmla="*/ 77506 h 762277"/>
                <a:gd name="connsiteX496" fmla="*/ 550377 w 768248"/>
                <a:gd name="connsiteY496" fmla="*/ 78674 h 762277"/>
                <a:gd name="connsiteX497" fmla="*/ 550377 w 768248"/>
                <a:gd name="connsiteY497" fmla="*/ 78674 h 762277"/>
                <a:gd name="connsiteX498" fmla="*/ 550176 w 768248"/>
                <a:gd name="connsiteY498" fmla="*/ 79007 h 762277"/>
                <a:gd name="connsiteX499" fmla="*/ 549876 w 768248"/>
                <a:gd name="connsiteY499" fmla="*/ 79575 h 762277"/>
                <a:gd name="connsiteX500" fmla="*/ 549876 w 768248"/>
                <a:gd name="connsiteY500" fmla="*/ 79775 h 762277"/>
                <a:gd name="connsiteX501" fmla="*/ 548341 w 768248"/>
                <a:gd name="connsiteY501" fmla="*/ 82611 h 762277"/>
                <a:gd name="connsiteX502" fmla="*/ 548341 w 768248"/>
                <a:gd name="connsiteY502" fmla="*/ 82611 h 762277"/>
                <a:gd name="connsiteX503" fmla="*/ 548341 w 768248"/>
                <a:gd name="connsiteY503" fmla="*/ 82611 h 762277"/>
                <a:gd name="connsiteX504" fmla="*/ 548341 w 768248"/>
                <a:gd name="connsiteY504" fmla="*/ 82611 h 762277"/>
                <a:gd name="connsiteX505" fmla="*/ 546406 w 768248"/>
                <a:gd name="connsiteY505" fmla="*/ 83078 h 762277"/>
                <a:gd name="connsiteX506" fmla="*/ 545839 w 768248"/>
                <a:gd name="connsiteY506" fmla="*/ 84112 h 762277"/>
                <a:gd name="connsiteX507" fmla="*/ 544738 w 768248"/>
                <a:gd name="connsiteY507" fmla="*/ 86080 h 762277"/>
                <a:gd name="connsiteX508" fmla="*/ 544738 w 768248"/>
                <a:gd name="connsiteY508" fmla="*/ 86080 h 762277"/>
                <a:gd name="connsiteX509" fmla="*/ 542536 w 768248"/>
                <a:gd name="connsiteY509" fmla="*/ 90017 h 762277"/>
                <a:gd name="connsiteX510" fmla="*/ 542536 w 768248"/>
                <a:gd name="connsiteY510" fmla="*/ 90017 h 762277"/>
                <a:gd name="connsiteX511" fmla="*/ 540334 w 768248"/>
                <a:gd name="connsiteY511" fmla="*/ 93987 h 762277"/>
                <a:gd name="connsiteX512" fmla="*/ 540334 w 768248"/>
                <a:gd name="connsiteY512" fmla="*/ 93987 h 762277"/>
                <a:gd name="connsiteX513" fmla="*/ 535897 w 768248"/>
                <a:gd name="connsiteY513" fmla="*/ 101928 h 762277"/>
                <a:gd name="connsiteX514" fmla="*/ 535897 w 768248"/>
                <a:gd name="connsiteY514" fmla="*/ 101928 h 762277"/>
                <a:gd name="connsiteX515" fmla="*/ 529224 w 768248"/>
                <a:gd name="connsiteY515" fmla="*/ 113939 h 762277"/>
                <a:gd name="connsiteX516" fmla="*/ 529224 w 768248"/>
                <a:gd name="connsiteY516" fmla="*/ 113939 h 762277"/>
                <a:gd name="connsiteX517" fmla="*/ 522552 w 768248"/>
                <a:gd name="connsiteY517" fmla="*/ 125916 h 762277"/>
                <a:gd name="connsiteX518" fmla="*/ 522552 w 768248"/>
                <a:gd name="connsiteY518" fmla="*/ 125916 h 762277"/>
                <a:gd name="connsiteX519" fmla="*/ 517014 w 768248"/>
                <a:gd name="connsiteY519" fmla="*/ 135925 h 762277"/>
                <a:gd name="connsiteX520" fmla="*/ 515879 w 768248"/>
                <a:gd name="connsiteY520" fmla="*/ 137960 h 762277"/>
                <a:gd name="connsiteX521" fmla="*/ 515879 w 768248"/>
                <a:gd name="connsiteY521" fmla="*/ 137960 h 762277"/>
                <a:gd name="connsiteX522" fmla="*/ 512042 w 768248"/>
                <a:gd name="connsiteY522" fmla="*/ 135891 h 762277"/>
                <a:gd name="connsiteX523" fmla="*/ 511275 w 768248"/>
                <a:gd name="connsiteY523" fmla="*/ 135524 h 762277"/>
                <a:gd name="connsiteX524" fmla="*/ 511275 w 768248"/>
                <a:gd name="connsiteY524" fmla="*/ 135524 h 762277"/>
                <a:gd name="connsiteX525" fmla="*/ 510975 w 768248"/>
                <a:gd name="connsiteY525" fmla="*/ 135358 h 762277"/>
                <a:gd name="connsiteX526" fmla="*/ 510608 w 768248"/>
                <a:gd name="connsiteY526" fmla="*/ 135157 h 762277"/>
                <a:gd name="connsiteX527" fmla="*/ 509840 w 768248"/>
                <a:gd name="connsiteY527" fmla="*/ 134757 h 762277"/>
                <a:gd name="connsiteX528" fmla="*/ 509840 w 768248"/>
                <a:gd name="connsiteY528" fmla="*/ 134757 h 762277"/>
                <a:gd name="connsiteX529" fmla="*/ 509840 w 768248"/>
                <a:gd name="connsiteY529" fmla="*/ 134757 h 762277"/>
                <a:gd name="connsiteX530" fmla="*/ 509574 w 768248"/>
                <a:gd name="connsiteY530" fmla="*/ 134757 h 762277"/>
                <a:gd name="connsiteX531" fmla="*/ 509073 w 768248"/>
                <a:gd name="connsiteY531" fmla="*/ 134457 h 762277"/>
                <a:gd name="connsiteX532" fmla="*/ 508239 w 768248"/>
                <a:gd name="connsiteY532" fmla="*/ 134023 h 762277"/>
                <a:gd name="connsiteX533" fmla="*/ 506404 w 768248"/>
                <a:gd name="connsiteY533" fmla="*/ 133089 h 762277"/>
                <a:gd name="connsiteX534" fmla="*/ 505503 w 768248"/>
                <a:gd name="connsiteY534" fmla="*/ 132622 h 762277"/>
                <a:gd name="connsiteX535" fmla="*/ 501900 w 768248"/>
                <a:gd name="connsiteY535" fmla="*/ 130854 h 762277"/>
                <a:gd name="connsiteX536" fmla="*/ 500165 w 768248"/>
                <a:gd name="connsiteY536" fmla="*/ 130053 h 762277"/>
                <a:gd name="connsiteX537" fmla="*/ 498497 w 768248"/>
                <a:gd name="connsiteY537" fmla="*/ 129252 h 762277"/>
                <a:gd name="connsiteX538" fmla="*/ 495328 w 768248"/>
                <a:gd name="connsiteY538" fmla="*/ 127851 h 762277"/>
                <a:gd name="connsiteX539" fmla="*/ 495328 w 768248"/>
                <a:gd name="connsiteY539" fmla="*/ 127851 h 762277"/>
                <a:gd name="connsiteX540" fmla="*/ 494560 w 768248"/>
                <a:gd name="connsiteY540" fmla="*/ 127517 h 762277"/>
                <a:gd name="connsiteX541" fmla="*/ 494260 w 768248"/>
                <a:gd name="connsiteY541" fmla="*/ 127517 h 762277"/>
                <a:gd name="connsiteX542" fmla="*/ 493793 w 768248"/>
                <a:gd name="connsiteY542" fmla="*/ 127284 h 762277"/>
                <a:gd name="connsiteX543" fmla="*/ 492258 w 768248"/>
                <a:gd name="connsiteY543" fmla="*/ 126583 h 762277"/>
                <a:gd name="connsiteX544" fmla="*/ 488588 w 768248"/>
                <a:gd name="connsiteY544" fmla="*/ 125015 h 762277"/>
                <a:gd name="connsiteX545" fmla="*/ 486720 w 768248"/>
                <a:gd name="connsiteY545" fmla="*/ 124281 h 762277"/>
                <a:gd name="connsiteX546" fmla="*/ 484852 w 768248"/>
                <a:gd name="connsiteY546" fmla="*/ 123514 h 762277"/>
                <a:gd name="connsiteX547" fmla="*/ 483717 w 768248"/>
                <a:gd name="connsiteY547" fmla="*/ 123080 h 762277"/>
                <a:gd name="connsiteX548" fmla="*/ 482716 w 768248"/>
                <a:gd name="connsiteY548" fmla="*/ 122680 h 762277"/>
                <a:gd name="connsiteX549" fmla="*/ 482116 w 768248"/>
                <a:gd name="connsiteY549" fmla="*/ 122479 h 762277"/>
                <a:gd name="connsiteX550" fmla="*/ 482116 w 768248"/>
                <a:gd name="connsiteY550" fmla="*/ 122479 h 762277"/>
                <a:gd name="connsiteX551" fmla="*/ 481782 w 768248"/>
                <a:gd name="connsiteY551" fmla="*/ 122479 h 762277"/>
                <a:gd name="connsiteX552" fmla="*/ 481782 w 768248"/>
                <a:gd name="connsiteY552" fmla="*/ 122479 h 762277"/>
                <a:gd name="connsiteX553" fmla="*/ 481182 w 768248"/>
                <a:gd name="connsiteY553" fmla="*/ 122246 h 762277"/>
                <a:gd name="connsiteX554" fmla="*/ 480514 w 768248"/>
                <a:gd name="connsiteY554" fmla="*/ 121979 h 762277"/>
                <a:gd name="connsiteX555" fmla="*/ 479914 w 768248"/>
                <a:gd name="connsiteY555" fmla="*/ 121779 h 762277"/>
                <a:gd name="connsiteX556" fmla="*/ 479280 w 768248"/>
                <a:gd name="connsiteY556" fmla="*/ 121545 h 762277"/>
                <a:gd name="connsiteX557" fmla="*/ 478446 w 768248"/>
                <a:gd name="connsiteY557" fmla="*/ 121245 h 762277"/>
                <a:gd name="connsiteX558" fmla="*/ 477745 w 768248"/>
                <a:gd name="connsiteY558" fmla="*/ 120978 h 762277"/>
                <a:gd name="connsiteX559" fmla="*/ 476377 w 768248"/>
                <a:gd name="connsiteY559" fmla="*/ 120511 h 762277"/>
                <a:gd name="connsiteX560" fmla="*/ 475810 w 768248"/>
                <a:gd name="connsiteY560" fmla="*/ 120277 h 762277"/>
                <a:gd name="connsiteX561" fmla="*/ 474576 w 768248"/>
                <a:gd name="connsiteY561" fmla="*/ 119844 h 762277"/>
                <a:gd name="connsiteX562" fmla="*/ 473909 w 768248"/>
                <a:gd name="connsiteY562" fmla="*/ 119644 h 762277"/>
                <a:gd name="connsiteX563" fmla="*/ 473909 w 768248"/>
                <a:gd name="connsiteY563" fmla="*/ 119644 h 762277"/>
                <a:gd name="connsiteX564" fmla="*/ 473909 w 768248"/>
                <a:gd name="connsiteY564" fmla="*/ 119644 h 762277"/>
                <a:gd name="connsiteX565" fmla="*/ 473909 w 768248"/>
                <a:gd name="connsiteY565" fmla="*/ 119644 h 762277"/>
                <a:gd name="connsiteX566" fmla="*/ 473909 w 768248"/>
                <a:gd name="connsiteY566" fmla="*/ 119644 h 762277"/>
                <a:gd name="connsiteX567" fmla="*/ 472808 w 768248"/>
                <a:gd name="connsiteY567" fmla="*/ 119243 h 762277"/>
                <a:gd name="connsiteX568" fmla="*/ 472808 w 768248"/>
                <a:gd name="connsiteY568" fmla="*/ 119243 h 762277"/>
                <a:gd name="connsiteX569" fmla="*/ 469471 w 768248"/>
                <a:gd name="connsiteY569" fmla="*/ 118109 h 762277"/>
                <a:gd name="connsiteX570" fmla="*/ 467803 w 768248"/>
                <a:gd name="connsiteY570" fmla="*/ 117542 h 762277"/>
                <a:gd name="connsiteX571" fmla="*/ 466335 w 768248"/>
                <a:gd name="connsiteY571" fmla="*/ 117542 h 762277"/>
                <a:gd name="connsiteX572" fmla="*/ 466035 w 768248"/>
                <a:gd name="connsiteY572" fmla="*/ 117542 h 762277"/>
                <a:gd name="connsiteX573" fmla="*/ 466035 w 768248"/>
                <a:gd name="connsiteY573" fmla="*/ 117542 h 762277"/>
                <a:gd name="connsiteX574" fmla="*/ 465334 w 768248"/>
                <a:gd name="connsiteY574" fmla="*/ 117308 h 762277"/>
                <a:gd name="connsiteX575" fmla="*/ 464133 w 768248"/>
                <a:gd name="connsiteY575" fmla="*/ 116908 h 762277"/>
                <a:gd name="connsiteX576" fmla="*/ 462365 w 768248"/>
                <a:gd name="connsiteY576" fmla="*/ 116374 h 762277"/>
                <a:gd name="connsiteX577" fmla="*/ 460430 w 768248"/>
                <a:gd name="connsiteY577" fmla="*/ 115807 h 762277"/>
                <a:gd name="connsiteX578" fmla="*/ 457594 w 768248"/>
                <a:gd name="connsiteY578" fmla="*/ 115006 h 762277"/>
                <a:gd name="connsiteX579" fmla="*/ 457594 w 768248"/>
                <a:gd name="connsiteY579" fmla="*/ 115006 h 762277"/>
                <a:gd name="connsiteX580" fmla="*/ 457127 w 768248"/>
                <a:gd name="connsiteY580" fmla="*/ 115006 h 762277"/>
                <a:gd name="connsiteX581" fmla="*/ 454625 w 768248"/>
                <a:gd name="connsiteY581" fmla="*/ 114272 h 762277"/>
                <a:gd name="connsiteX582" fmla="*/ 452990 w 768248"/>
                <a:gd name="connsiteY582" fmla="*/ 113104 h 762277"/>
                <a:gd name="connsiteX583" fmla="*/ 449387 w 768248"/>
                <a:gd name="connsiteY583" fmla="*/ 112204 h 762277"/>
                <a:gd name="connsiteX584" fmla="*/ 449387 w 768248"/>
                <a:gd name="connsiteY584" fmla="*/ 112204 h 762277"/>
                <a:gd name="connsiteX585" fmla="*/ 449053 w 768248"/>
                <a:gd name="connsiteY585" fmla="*/ 112204 h 762277"/>
                <a:gd name="connsiteX586" fmla="*/ 449053 w 768248"/>
                <a:gd name="connsiteY586" fmla="*/ 112204 h 762277"/>
                <a:gd name="connsiteX587" fmla="*/ 448686 w 768248"/>
                <a:gd name="connsiteY587" fmla="*/ 112204 h 762277"/>
                <a:gd name="connsiteX588" fmla="*/ 448453 w 768248"/>
                <a:gd name="connsiteY588" fmla="*/ 112204 h 762277"/>
                <a:gd name="connsiteX589" fmla="*/ 448219 w 768248"/>
                <a:gd name="connsiteY589" fmla="*/ 112204 h 762277"/>
                <a:gd name="connsiteX590" fmla="*/ 447952 w 768248"/>
                <a:gd name="connsiteY590" fmla="*/ 112204 h 762277"/>
                <a:gd name="connsiteX591" fmla="*/ 447652 w 768248"/>
                <a:gd name="connsiteY591" fmla="*/ 112204 h 762277"/>
                <a:gd name="connsiteX592" fmla="*/ 447452 w 768248"/>
                <a:gd name="connsiteY592" fmla="*/ 112204 h 762277"/>
                <a:gd name="connsiteX593" fmla="*/ 447452 w 768248"/>
                <a:gd name="connsiteY593" fmla="*/ 112204 h 762277"/>
                <a:gd name="connsiteX594" fmla="*/ 446918 w 768248"/>
                <a:gd name="connsiteY594" fmla="*/ 112204 h 762277"/>
                <a:gd name="connsiteX595" fmla="*/ 445817 w 768248"/>
                <a:gd name="connsiteY595" fmla="*/ 111937 h 762277"/>
                <a:gd name="connsiteX596" fmla="*/ 441413 w 768248"/>
                <a:gd name="connsiteY596" fmla="*/ 110936 h 762277"/>
                <a:gd name="connsiteX597" fmla="*/ 438077 w 768248"/>
                <a:gd name="connsiteY597" fmla="*/ 110269 h 762277"/>
                <a:gd name="connsiteX598" fmla="*/ 437143 w 768248"/>
                <a:gd name="connsiteY598" fmla="*/ 110102 h 762277"/>
                <a:gd name="connsiteX599" fmla="*/ 436976 w 768248"/>
                <a:gd name="connsiteY599" fmla="*/ 110102 h 762277"/>
                <a:gd name="connsiteX600" fmla="*/ 436509 w 768248"/>
                <a:gd name="connsiteY600" fmla="*/ 110102 h 762277"/>
                <a:gd name="connsiteX601" fmla="*/ 436142 w 768248"/>
                <a:gd name="connsiteY601" fmla="*/ 110102 h 762277"/>
                <a:gd name="connsiteX602" fmla="*/ 435007 w 768248"/>
                <a:gd name="connsiteY602" fmla="*/ 109868 h 762277"/>
                <a:gd name="connsiteX603" fmla="*/ 437576 w 768248"/>
                <a:gd name="connsiteY603" fmla="*/ 96523 h 762277"/>
                <a:gd name="connsiteX604" fmla="*/ 440212 w 768248"/>
                <a:gd name="connsiteY604" fmla="*/ 83011 h 762277"/>
                <a:gd name="connsiteX605" fmla="*/ 442848 w 768248"/>
                <a:gd name="connsiteY605" fmla="*/ 69666 h 762277"/>
                <a:gd name="connsiteX606" fmla="*/ 442848 w 768248"/>
                <a:gd name="connsiteY606" fmla="*/ 69666 h 762277"/>
                <a:gd name="connsiteX607" fmla="*/ 442848 w 768248"/>
                <a:gd name="connsiteY607" fmla="*/ 69265 h 762277"/>
                <a:gd name="connsiteX608" fmla="*/ 443114 w 768248"/>
                <a:gd name="connsiteY608" fmla="*/ 68031 h 762277"/>
                <a:gd name="connsiteX609" fmla="*/ 443348 w 768248"/>
                <a:gd name="connsiteY609" fmla="*/ 66730 h 762277"/>
                <a:gd name="connsiteX610" fmla="*/ 443582 w 768248"/>
                <a:gd name="connsiteY610" fmla="*/ 65629 h 762277"/>
                <a:gd name="connsiteX611" fmla="*/ 443582 w 768248"/>
                <a:gd name="connsiteY611" fmla="*/ 64962 h 762277"/>
                <a:gd name="connsiteX612" fmla="*/ 444382 w 768248"/>
                <a:gd name="connsiteY612" fmla="*/ 60691 h 762277"/>
                <a:gd name="connsiteX613" fmla="*/ 445317 w 768248"/>
                <a:gd name="connsiteY613" fmla="*/ 56187 h 762277"/>
                <a:gd name="connsiteX614" fmla="*/ 446217 w 768248"/>
                <a:gd name="connsiteY614" fmla="*/ 51683 h 762277"/>
                <a:gd name="connsiteX615" fmla="*/ 447151 w 768248"/>
                <a:gd name="connsiteY615" fmla="*/ 47179 h 762277"/>
                <a:gd name="connsiteX616" fmla="*/ 448052 w 768248"/>
                <a:gd name="connsiteY616" fmla="*/ 42675 h 762277"/>
                <a:gd name="connsiteX617" fmla="*/ 448986 w 768248"/>
                <a:gd name="connsiteY617" fmla="*/ 38171 h 762277"/>
                <a:gd name="connsiteX618" fmla="*/ 449854 w 768248"/>
                <a:gd name="connsiteY618" fmla="*/ 33667 h 762277"/>
                <a:gd name="connsiteX619" fmla="*/ 450755 w 768248"/>
                <a:gd name="connsiteY619" fmla="*/ 29230 h 762277"/>
                <a:gd name="connsiteX620" fmla="*/ 450755 w 768248"/>
                <a:gd name="connsiteY620" fmla="*/ 29230 h 762277"/>
                <a:gd name="connsiteX621" fmla="*/ 452356 w 768248"/>
                <a:gd name="connsiteY621" fmla="*/ 21156 h 762277"/>
                <a:gd name="connsiteX622" fmla="*/ 452356 w 768248"/>
                <a:gd name="connsiteY622" fmla="*/ 20289 h 762277"/>
                <a:gd name="connsiteX623" fmla="*/ 452356 w 768248"/>
                <a:gd name="connsiteY623" fmla="*/ 20289 h 762277"/>
                <a:gd name="connsiteX624" fmla="*/ 453257 w 768248"/>
                <a:gd name="connsiteY624" fmla="*/ 15484 h 762277"/>
                <a:gd name="connsiteX625" fmla="*/ 454325 w 768248"/>
                <a:gd name="connsiteY625" fmla="*/ 9913 h 762277"/>
                <a:gd name="connsiteX626" fmla="*/ 455826 w 768248"/>
                <a:gd name="connsiteY626" fmla="*/ 2239 h 762277"/>
                <a:gd name="connsiteX627" fmla="*/ 452489 w 768248"/>
                <a:gd name="connsiteY627" fmla="*/ 1605 h 762277"/>
                <a:gd name="connsiteX628" fmla="*/ 449687 w 768248"/>
                <a:gd name="connsiteY628" fmla="*/ 1105 h 762277"/>
                <a:gd name="connsiteX629" fmla="*/ 449654 w 768248"/>
                <a:gd name="connsiteY629" fmla="*/ 1105 h 762277"/>
                <a:gd name="connsiteX630" fmla="*/ 442981 w 768248"/>
                <a:gd name="connsiteY630" fmla="*/ 4 h 762277"/>
                <a:gd name="connsiteX631" fmla="*/ 442981 w 768248"/>
                <a:gd name="connsiteY631" fmla="*/ 4 h 762277"/>
                <a:gd name="connsiteX632" fmla="*/ 441747 w 768248"/>
                <a:gd name="connsiteY632" fmla="*/ 7644 h 762277"/>
                <a:gd name="connsiteX633" fmla="*/ 440846 w 768248"/>
                <a:gd name="connsiteY633" fmla="*/ 13282 h 762277"/>
                <a:gd name="connsiteX634" fmla="*/ 440846 w 768248"/>
                <a:gd name="connsiteY634" fmla="*/ 13282 h 762277"/>
                <a:gd name="connsiteX635" fmla="*/ 440012 w 768248"/>
                <a:gd name="connsiteY635" fmla="*/ 18087 h 762277"/>
                <a:gd name="connsiteX636" fmla="*/ 439845 w 768248"/>
                <a:gd name="connsiteY636" fmla="*/ 18954 h 762277"/>
                <a:gd name="connsiteX637" fmla="*/ 438410 w 768248"/>
                <a:gd name="connsiteY637" fmla="*/ 27095 h 762277"/>
                <a:gd name="connsiteX638" fmla="*/ 438410 w 768248"/>
                <a:gd name="connsiteY638" fmla="*/ 27095 h 762277"/>
                <a:gd name="connsiteX639" fmla="*/ 437977 w 768248"/>
                <a:gd name="connsiteY639" fmla="*/ 29931 h 762277"/>
                <a:gd name="connsiteX640" fmla="*/ 437977 w 768248"/>
                <a:gd name="connsiteY640" fmla="*/ 30798 h 762277"/>
                <a:gd name="connsiteX641" fmla="*/ 437977 w 768248"/>
                <a:gd name="connsiteY641" fmla="*/ 31098 h 762277"/>
                <a:gd name="connsiteX642" fmla="*/ 437977 w 768248"/>
                <a:gd name="connsiteY642" fmla="*/ 31465 h 762277"/>
                <a:gd name="connsiteX643" fmla="*/ 437977 w 768248"/>
                <a:gd name="connsiteY643" fmla="*/ 31632 h 762277"/>
                <a:gd name="connsiteX644" fmla="*/ 437977 w 768248"/>
                <a:gd name="connsiteY644" fmla="*/ 32266 h 762277"/>
                <a:gd name="connsiteX645" fmla="*/ 437977 w 768248"/>
                <a:gd name="connsiteY645" fmla="*/ 32266 h 762277"/>
                <a:gd name="connsiteX646" fmla="*/ 437977 w 768248"/>
                <a:gd name="connsiteY646" fmla="*/ 32933 h 762277"/>
                <a:gd name="connsiteX647" fmla="*/ 437977 w 768248"/>
                <a:gd name="connsiteY647" fmla="*/ 33400 h 762277"/>
                <a:gd name="connsiteX648" fmla="*/ 437543 w 768248"/>
                <a:gd name="connsiteY648" fmla="*/ 36036 h 762277"/>
                <a:gd name="connsiteX649" fmla="*/ 436942 w 768248"/>
                <a:gd name="connsiteY649" fmla="*/ 39873 h 762277"/>
                <a:gd name="connsiteX650" fmla="*/ 436942 w 768248"/>
                <a:gd name="connsiteY650" fmla="*/ 40573 h 762277"/>
                <a:gd name="connsiteX651" fmla="*/ 436942 w 768248"/>
                <a:gd name="connsiteY651" fmla="*/ 41307 h 762277"/>
                <a:gd name="connsiteX652" fmla="*/ 436942 w 768248"/>
                <a:gd name="connsiteY652" fmla="*/ 42375 h 762277"/>
                <a:gd name="connsiteX653" fmla="*/ 436942 w 768248"/>
                <a:gd name="connsiteY653" fmla="*/ 43076 h 762277"/>
                <a:gd name="connsiteX654" fmla="*/ 436609 w 768248"/>
                <a:gd name="connsiteY654" fmla="*/ 45111 h 762277"/>
                <a:gd name="connsiteX655" fmla="*/ 436008 w 768248"/>
                <a:gd name="connsiteY655" fmla="*/ 48947 h 762277"/>
                <a:gd name="connsiteX656" fmla="*/ 436008 w 768248"/>
                <a:gd name="connsiteY656" fmla="*/ 49648 h 762277"/>
                <a:gd name="connsiteX657" fmla="*/ 436008 w 768248"/>
                <a:gd name="connsiteY657" fmla="*/ 50115 h 762277"/>
                <a:gd name="connsiteX658" fmla="*/ 436008 w 768248"/>
                <a:gd name="connsiteY658" fmla="*/ 50382 h 762277"/>
                <a:gd name="connsiteX659" fmla="*/ 436008 w 768248"/>
                <a:gd name="connsiteY659" fmla="*/ 51116 h 762277"/>
                <a:gd name="connsiteX660" fmla="*/ 436008 w 768248"/>
                <a:gd name="connsiteY660" fmla="*/ 51350 h 762277"/>
                <a:gd name="connsiteX661" fmla="*/ 435541 w 768248"/>
                <a:gd name="connsiteY661" fmla="*/ 54152 h 762277"/>
                <a:gd name="connsiteX662" fmla="*/ 434841 w 768248"/>
                <a:gd name="connsiteY662" fmla="*/ 58723 h 762277"/>
                <a:gd name="connsiteX663" fmla="*/ 433406 w 768248"/>
                <a:gd name="connsiteY663" fmla="*/ 67764 h 762277"/>
                <a:gd name="connsiteX664" fmla="*/ 433406 w 768248"/>
                <a:gd name="connsiteY664" fmla="*/ 67764 h 762277"/>
                <a:gd name="connsiteX665" fmla="*/ 433406 w 768248"/>
                <a:gd name="connsiteY665" fmla="*/ 67764 h 762277"/>
                <a:gd name="connsiteX666" fmla="*/ 427434 w 768248"/>
                <a:gd name="connsiteY666" fmla="*/ 66897 h 762277"/>
                <a:gd name="connsiteX667" fmla="*/ 427434 w 768248"/>
                <a:gd name="connsiteY667" fmla="*/ 66897 h 762277"/>
                <a:gd name="connsiteX668" fmla="*/ 426233 w 768248"/>
                <a:gd name="connsiteY668" fmla="*/ 66897 h 762277"/>
                <a:gd name="connsiteX669" fmla="*/ 422430 w 768248"/>
                <a:gd name="connsiteY669" fmla="*/ 66430 h 762277"/>
                <a:gd name="connsiteX670" fmla="*/ 420194 w 768248"/>
                <a:gd name="connsiteY670" fmla="*/ 66163 h 762277"/>
                <a:gd name="connsiteX671" fmla="*/ 418726 w 768248"/>
                <a:gd name="connsiteY671" fmla="*/ 66163 h 762277"/>
                <a:gd name="connsiteX672" fmla="*/ 417892 w 768248"/>
                <a:gd name="connsiteY672" fmla="*/ 66163 h 762277"/>
                <a:gd name="connsiteX673" fmla="*/ 415790 w 768248"/>
                <a:gd name="connsiteY673" fmla="*/ 65929 h 762277"/>
                <a:gd name="connsiteX674" fmla="*/ 415256 w 768248"/>
                <a:gd name="connsiteY674" fmla="*/ 65929 h 762277"/>
                <a:gd name="connsiteX675" fmla="*/ 414289 w 768248"/>
                <a:gd name="connsiteY675" fmla="*/ 65929 h 762277"/>
                <a:gd name="connsiteX676" fmla="*/ 412821 w 768248"/>
                <a:gd name="connsiteY676" fmla="*/ 65929 h 762277"/>
                <a:gd name="connsiteX677" fmla="*/ 411853 w 768248"/>
                <a:gd name="connsiteY677" fmla="*/ 65929 h 762277"/>
                <a:gd name="connsiteX678" fmla="*/ 410886 w 768248"/>
                <a:gd name="connsiteY678" fmla="*/ 65929 h 762277"/>
                <a:gd name="connsiteX679" fmla="*/ 409985 w 768248"/>
                <a:gd name="connsiteY679" fmla="*/ 65929 h 762277"/>
                <a:gd name="connsiteX680" fmla="*/ 409485 w 768248"/>
                <a:gd name="connsiteY680" fmla="*/ 65929 h 762277"/>
                <a:gd name="connsiteX681" fmla="*/ 408284 w 768248"/>
                <a:gd name="connsiteY681" fmla="*/ 65929 h 762277"/>
                <a:gd name="connsiteX682" fmla="*/ 405114 w 768248"/>
                <a:gd name="connsiteY682" fmla="*/ 65729 h 762277"/>
                <a:gd name="connsiteX683" fmla="*/ 403079 w 768248"/>
                <a:gd name="connsiteY683" fmla="*/ 65729 h 762277"/>
                <a:gd name="connsiteX684" fmla="*/ 397374 w 768248"/>
                <a:gd name="connsiteY684" fmla="*/ 65462 h 762277"/>
                <a:gd name="connsiteX685" fmla="*/ 396940 w 768248"/>
                <a:gd name="connsiteY685" fmla="*/ 65462 h 762277"/>
                <a:gd name="connsiteX686" fmla="*/ 394138 w 768248"/>
                <a:gd name="connsiteY686" fmla="*/ 65462 h 762277"/>
                <a:gd name="connsiteX687" fmla="*/ 391202 w 768248"/>
                <a:gd name="connsiteY687" fmla="*/ 65462 h 762277"/>
                <a:gd name="connsiteX688" fmla="*/ 384329 w 768248"/>
                <a:gd name="connsiteY688" fmla="*/ 65462 h 762277"/>
                <a:gd name="connsiteX689" fmla="*/ 378557 w 768248"/>
                <a:gd name="connsiteY689" fmla="*/ 65462 h 762277"/>
                <a:gd name="connsiteX690" fmla="*/ 373252 w 768248"/>
                <a:gd name="connsiteY690" fmla="*/ 65462 h 762277"/>
                <a:gd name="connsiteX691" fmla="*/ 369583 w 768248"/>
                <a:gd name="connsiteY691" fmla="*/ 65462 h 762277"/>
                <a:gd name="connsiteX692" fmla="*/ 362676 w 768248"/>
                <a:gd name="connsiteY692" fmla="*/ 65862 h 762277"/>
                <a:gd name="connsiteX693" fmla="*/ 361275 w 768248"/>
                <a:gd name="connsiteY693" fmla="*/ 65862 h 762277"/>
                <a:gd name="connsiteX694" fmla="*/ 359607 w 768248"/>
                <a:gd name="connsiteY694" fmla="*/ 65862 h 762277"/>
                <a:gd name="connsiteX695" fmla="*/ 357639 w 768248"/>
                <a:gd name="connsiteY695" fmla="*/ 65862 h 762277"/>
                <a:gd name="connsiteX696" fmla="*/ 356304 w 768248"/>
                <a:gd name="connsiteY696" fmla="*/ 65862 h 762277"/>
                <a:gd name="connsiteX697" fmla="*/ 352968 w 768248"/>
                <a:gd name="connsiteY697" fmla="*/ 66163 h 762277"/>
                <a:gd name="connsiteX698" fmla="*/ 351366 w 768248"/>
                <a:gd name="connsiteY698" fmla="*/ 66163 h 762277"/>
                <a:gd name="connsiteX699" fmla="*/ 349932 w 768248"/>
                <a:gd name="connsiteY699" fmla="*/ 66330 h 762277"/>
                <a:gd name="connsiteX700" fmla="*/ 349565 w 768248"/>
                <a:gd name="connsiteY700" fmla="*/ 66330 h 762277"/>
                <a:gd name="connsiteX701" fmla="*/ 347029 w 768248"/>
                <a:gd name="connsiteY701" fmla="*/ 66596 h 762277"/>
                <a:gd name="connsiteX702" fmla="*/ 346262 w 768248"/>
                <a:gd name="connsiteY702" fmla="*/ 66596 h 762277"/>
                <a:gd name="connsiteX703" fmla="*/ 345228 w 768248"/>
                <a:gd name="connsiteY703" fmla="*/ 66596 h 762277"/>
                <a:gd name="connsiteX704" fmla="*/ 345228 w 768248"/>
                <a:gd name="connsiteY704" fmla="*/ 66596 h 762277"/>
                <a:gd name="connsiteX705" fmla="*/ 344527 w 768248"/>
                <a:gd name="connsiteY705" fmla="*/ 66596 h 762277"/>
                <a:gd name="connsiteX706" fmla="*/ 339089 w 768248"/>
                <a:gd name="connsiteY706" fmla="*/ 67297 h 762277"/>
                <a:gd name="connsiteX707" fmla="*/ 339089 w 768248"/>
                <a:gd name="connsiteY707" fmla="*/ 67297 h 762277"/>
                <a:gd name="connsiteX708" fmla="*/ 337187 w 768248"/>
                <a:gd name="connsiteY708" fmla="*/ 67564 h 762277"/>
                <a:gd name="connsiteX709" fmla="*/ 336220 w 768248"/>
                <a:gd name="connsiteY709" fmla="*/ 67564 h 762277"/>
                <a:gd name="connsiteX710" fmla="*/ 335919 w 768248"/>
                <a:gd name="connsiteY710" fmla="*/ 67564 h 762277"/>
                <a:gd name="connsiteX711" fmla="*/ 335919 w 768248"/>
                <a:gd name="connsiteY711" fmla="*/ 67564 h 762277"/>
                <a:gd name="connsiteX712" fmla="*/ 334418 w 768248"/>
                <a:gd name="connsiteY712" fmla="*/ 67797 h 762277"/>
                <a:gd name="connsiteX713" fmla="*/ 334051 w 768248"/>
                <a:gd name="connsiteY713" fmla="*/ 67797 h 762277"/>
                <a:gd name="connsiteX714" fmla="*/ 333117 w 768248"/>
                <a:gd name="connsiteY714" fmla="*/ 67797 h 762277"/>
                <a:gd name="connsiteX715" fmla="*/ 333117 w 768248"/>
                <a:gd name="connsiteY715" fmla="*/ 67797 h 762277"/>
                <a:gd name="connsiteX716" fmla="*/ 333117 w 768248"/>
                <a:gd name="connsiteY716" fmla="*/ 67797 h 762277"/>
                <a:gd name="connsiteX717" fmla="*/ 331682 w 768248"/>
                <a:gd name="connsiteY717" fmla="*/ 58823 h 762277"/>
                <a:gd name="connsiteX718" fmla="*/ 330982 w 768248"/>
                <a:gd name="connsiteY718" fmla="*/ 54285 h 762277"/>
                <a:gd name="connsiteX719" fmla="*/ 330248 w 768248"/>
                <a:gd name="connsiteY719" fmla="*/ 49748 h 762277"/>
                <a:gd name="connsiteX720" fmla="*/ 329514 w 768248"/>
                <a:gd name="connsiteY720" fmla="*/ 45211 h 762277"/>
                <a:gd name="connsiteX721" fmla="*/ 328813 w 768248"/>
                <a:gd name="connsiteY721" fmla="*/ 40673 h 762277"/>
                <a:gd name="connsiteX722" fmla="*/ 328079 w 768248"/>
                <a:gd name="connsiteY722" fmla="*/ 36169 h 762277"/>
                <a:gd name="connsiteX723" fmla="*/ 327378 w 768248"/>
                <a:gd name="connsiteY723" fmla="*/ 31632 h 762277"/>
                <a:gd name="connsiteX724" fmla="*/ 326644 w 768248"/>
                <a:gd name="connsiteY724" fmla="*/ 27095 h 762277"/>
                <a:gd name="connsiteX725" fmla="*/ 326644 w 768248"/>
                <a:gd name="connsiteY725" fmla="*/ 27095 h 762277"/>
                <a:gd name="connsiteX726" fmla="*/ 325343 w 768248"/>
                <a:gd name="connsiteY726" fmla="*/ 18954 h 762277"/>
                <a:gd name="connsiteX727" fmla="*/ 325343 w 768248"/>
                <a:gd name="connsiteY727" fmla="*/ 18454 h 762277"/>
                <a:gd name="connsiteX728" fmla="*/ 325343 w 768248"/>
                <a:gd name="connsiteY728" fmla="*/ 18087 h 762277"/>
                <a:gd name="connsiteX729" fmla="*/ 324576 w 768248"/>
                <a:gd name="connsiteY729" fmla="*/ 13249 h 762277"/>
                <a:gd name="connsiteX730" fmla="*/ 323675 w 768248"/>
                <a:gd name="connsiteY730" fmla="*/ 7611 h 762277"/>
                <a:gd name="connsiteX731" fmla="*/ 322474 w 768248"/>
                <a:gd name="connsiteY731" fmla="*/ -63 h 762277"/>
                <a:gd name="connsiteX732" fmla="*/ 316135 w 768248"/>
                <a:gd name="connsiteY732" fmla="*/ 1005 h 762277"/>
                <a:gd name="connsiteX733" fmla="*/ 314033 w 768248"/>
                <a:gd name="connsiteY733" fmla="*/ 1372 h 762277"/>
                <a:gd name="connsiteX734" fmla="*/ 310697 w 768248"/>
                <a:gd name="connsiteY734" fmla="*/ 2006 h 762277"/>
                <a:gd name="connsiteX735" fmla="*/ 309262 w 768248"/>
                <a:gd name="connsiteY735" fmla="*/ 2273 h 762277"/>
                <a:gd name="connsiteX736" fmla="*/ 308295 w 768248"/>
                <a:gd name="connsiteY736" fmla="*/ 2473 h 762277"/>
                <a:gd name="connsiteX737" fmla="*/ 301622 w 768248"/>
                <a:gd name="connsiteY737" fmla="*/ 3807 h 762277"/>
                <a:gd name="connsiteX738" fmla="*/ 298519 w 768248"/>
                <a:gd name="connsiteY738" fmla="*/ 4508 h 762277"/>
                <a:gd name="connsiteX739" fmla="*/ 297285 w 768248"/>
                <a:gd name="connsiteY739" fmla="*/ 4775 h 762277"/>
                <a:gd name="connsiteX740" fmla="*/ 294683 w 768248"/>
                <a:gd name="connsiteY740" fmla="*/ 5375 h 762277"/>
                <a:gd name="connsiteX741" fmla="*/ 291079 w 768248"/>
                <a:gd name="connsiteY741" fmla="*/ 6243 h 762277"/>
                <a:gd name="connsiteX742" fmla="*/ 288210 w 768248"/>
                <a:gd name="connsiteY742" fmla="*/ 6943 h 762277"/>
                <a:gd name="connsiteX743" fmla="*/ 283006 w 768248"/>
                <a:gd name="connsiteY743" fmla="*/ 8311 h 762277"/>
                <a:gd name="connsiteX744" fmla="*/ 280770 w 768248"/>
                <a:gd name="connsiteY744" fmla="*/ 8912 h 762277"/>
                <a:gd name="connsiteX745" fmla="*/ 278568 w 768248"/>
                <a:gd name="connsiteY745" fmla="*/ 9512 h 762277"/>
                <a:gd name="connsiteX746" fmla="*/ 276733 w 768248"/>
                <a:gd name="connsiteY746" fmla="*/ 10046 h 762277"/>
                <a:gd name="connsiteX747" fmla="*/ 273064 w 768248"/>
                <a:gd name="connsiteY747" fmla="*/ 11114 h 762277"/>
                <a:gd name="connsiteX748" fmla="*/ 268826 w 768248"/>
                <a:gd name="connsiteY748" fmla="*/ 12415 h 762277"/>
                <a:gd name="connsiteX749" fmla="*/ 268359 w 768248"/>
                <a:gd name="connsiteY749" fmla="*/ 12415 h 762277"/>
                <a:gd name="connsiteX750" fmla="*/ 264022 w 768248"/>
                <a:gd name="connsiteY750" fmla="*/ 13816 h 762277"/>
                <a:gd name="connsiteX751" fmla="*/ 259952 w 768248"/>
                <a:gd name="connsiteY751" fmla="*/ 15151 h 762277"/>
                <a:gd name="connsiteX752" fmla="*/ 255081 w 768248"/>
                <a:gd name="connsiteY752" fmla="*/ 16852 h 762277"/>
                <a:gd name="connsiteX753" fmla="*/ 250643 w 768248"/>
                <a:gd name="connsiteY753" fmla="*/ 18420 h 762277"/>
                <a:gd name="connsiteX754" fmla="*/ 246440 w 768248"/>
                <a:gd name="connsiteY754" fmla="*/ 19988 h 762277"/>
                <a:gd name="connsiteX755" fmla="*/ 245773 w 768248"/>
                <a:gd name="connsiteY755" fmla="*/ 20255 h 762277"/>
                <a:gd name="connsiteX756" fmla="*/ 242436 w 768248"/>
                <a:gd name="connsiteY756" fmla="*/ 21523 h 762277"/>
                <a:gd name="connsiteX757" fmla="*/ 237132 w 768248"/>
                <a:gd name="connsiteY757" fmla="*/ 23658 h 762277"/>
                <a:gd name="connsiteX758" fmla="*/ 233161 w 768248"/>
                <a:gd name="connsiteY758" fmla="*/ 25326 h 762277"/>
                <a:gd name="connsiteX759" fmla="*/ 233161 w 768248"/>
                <a:gd name="connsiteY759" fmla="*/ 25326 h 762277"/>
                <a:gd name="connsiteX760" fmla="*/ 228891 w 768248"/>
                <a:gd name="connsiteY760" fmla="*/ 27161 h 762277"/>
                <a:gd name="connsiteX761" fmla="*/ 224987 w 768248"/>
                <a:gd name="connsiteY761" fmla="*/ 28896 h 762277"/>
                <a:gd name="connsiteX762" fmla="*/ 224253 w 768248"/>
                <a:gd name="connsiteY762" fmla="*/ 29230 h 762277"/>
                <a:gd name="connsiteX763" fmla="*/ 220584 w 768248"/>
                <a:gd name="connsiteY763" fmla="*/ 30931 h 762277"/>
                <a:gd name="connsiteX764" fmla="*/ 220317 w 768248"/>
                <a:gd name="connsiteY764" fmla="*/ 30931 h 762277"/>
                <a:gd name="connsiteX765" fmla="*/ 216547 w 768248"/>
                <a:gd name="connsiteY765" fmla="*/ 32766 h 762277"/>
                <a:gd name="connsiteX766" fmla="*/ 211375 w 768248"/>
                <a:gd name="connsiteY766" fmla="*/ 35302 h 762277"/>
                <a:gd name="connsiteX767" fmla="*/ 208039 w 768248"/>
                <a:gd name="connsiteY767" fmla="*/ 36870 h 762277"/>
                <a:gd name="connsiteX768" fmla="*/ 205403 w 768248"/>
                <a:gd name="connsiteY768" fmla="*/ 38238 h 762277"/>
                <a:gd name="connsiteX769" fmla="*/ 202601 w 768248"/>
                <a:gd name="connsiteY769" fmla="*/ 39706 h 762277"/>
                <a:gd name="connsiteX770" fmla="*/ 195928 w 768248"/>
                <a:gd name="connsiteY770" fmla="*/ 43276 h 762277"/>
                <a:gd name="connsiteX771" fmla="*/ 195928 w 768248"/>
                <a:gd name="connsiteY771" fmla="*/ 43276 h 762277"/>
                <a:gd name="connsiteX772" fmla="*/ 190457 w 768248"/>
                <a:gd name="connsiteY772" fmla="*/ 46345 h 762277"/>
                <a:gd name="connsiteX773" fmla="*/ 190457 w 768248"/>
                <a:gd name="connsiteY773" fmla="*/ 46345 h 762277"/>
                <a:gd name="connsiteX774" fmla="*/ 184518 w 768248"/>
                <a:gd name="connsiteY774" fmla="*/ 49882 h 762277"/>
                <a:gd name="connsiteX775" fmla="*/ 184518 w 768248"/>
                <a:gd name="connsiteY775" fmla="*/ 49882 h 762277"/>
                <a:gd name="connsiteX776" fmla="*/ 184318 w 768248"/>
                <a:gd name="connsiteY776" fmla="*/ 49882 h 762277"/>
                <a:gd name="connsiteX777" fmla="*/ 180548 w 768248"/>
                <a:gd name="connsiteY777" fmla="*/ 52184 h 762277"/>
                <a:gd name="connsiteX778" fmla="*/ 177012 w 768248"/>
                <a:gd name="connsiteY778" fmla="*/ 54386 h 762277"/>
                <a:gd name="connsiteX779" fmla="*/ 172241 w 768248"/>
                <a:gd name="connsiteY779" fmla="*/ 57455 h 762277"/>
                <a:gd name="connsiteX780" fmla="*/ 168270 w 768248"/>
                <a:gd name="connsiteY780" fmla="*/ 60091 h 762277"/>
                <a:gd name="connsiteX781" fmla="*/ 160263 w 768248"/>
                <a:gd name="connsiteY781" fmla="*/ 65662 h 762277"/>
                <a:gd name="connsiteX782" fmla="*/ 156360 w 768248"/>
                <a:gd name="connsiteY782" fmla="*/ 68465 h 762277"/>
                <a:gd name="connsiteX783" fmla="*/ 149287 w 768248"/>
                <a:gd name="connsiteY783" fmla="*/ 73770 h 762277"/>
                <a:gd name="connsiteX784" fmla="*/ 149087 w 768248"/>
                <a:gd name="connsiteY784" fmla="*/ 73770 h 762277"/>
                <a:gd name="connsiteX785" fmla="*/ 146418 w 768248"/>
                <a:gd name="connsiteY785" fmla="*/ 75738 h 762277"/>
                <a:gd name="connsiteX786" fmla="*/ 143882 w 768248"/>
                <a:gd name="connsiteY786" fmla="*/ 77740 h 762277"/>
                <a:gd name="connsiteX787" fmla="*/ 140779 w 768248"/>
                <a:gd name="connsiteY787" fmla="*/ 80242 h 762277"/>
                <a:gd name="connsiteX788" fmla="*/ 137443 w 768248"/>
                <a:gd name="connsiteY788" fmla="*/ 83078 h 762277"/>
                <a:gd name="connsiteX789" fmla="*/ 136509 w 768248"/>
                <a:gd name="connsiteY789" fmla="*/ 83845 h 762277"/>
                <a:gd name="connsiteX790" fmla="*/ 133640 w 768248"/>
                <a:gd name="connsiteY790" fmla="*/ 86247 h 762277"/>
                <a:gd name="connsiteX791" fmla="*/ 132939 w 768248"/>
                <a:gd name="connsiteY791" fmla="*/ 86881 h 762277"/>
                <a:gd name="connsiteX792" fmla="*/ 130170 w 768248"/>
                <a:gd name="connsiteY792" fmla="*/ 89217 h 762277"/>
                <a:gd name="connsiteX793" fmla="*/ 129169 w 768248"/>
                <a:gd name="connsiteY793" fmla="*/ 90151 h 762277"/>
                <a:gd name="connsiteX794" fmla="*/ 126467 w 768248"/>
                <a:gd name="connsiteY794" fmla="*/ 92553 h 762277"/>
                <a:gd name="connsiteX795" fmla="*/ 123364 w 768248"/>
                <a:gd name="connsiteY795" fmla="*/ 95355 h 762277"/>
                <a:gd name="connsiteX796" fmla="*/ 121696 w 768248"/>
                <a:gd name="connsiteY796" fmla="*/ 96890 h 762277"/>
                <a:gd name="connsiteX797" fmla="*/ 119861 w 768248"/>
                <a:gd name="connsiteY797" fmla="*/ 98592 h 762277"/>
                <a:gd name="connsiteX798" fmla="*/ 117926 w 768248"/>
                <a:gd name="connsiteY798" fmla="*/ 100426 h 762277"/>
                <a:gd name="connsiteX799" fmla="*/ 116858 w 768248"/>
                <a:gd name="connsiteY799" fmla="*/ 101427 h 762277"/>
                <a:gd name="connsiteX800" fmla="*/ 114423 w 768248"/>
                <a:gd name="connsiteY800" fmla="*/ 103796 h 762277"/>
                <a:gd name="connsiteX801" fmla="*/ 113455 w 768248"/>
                <a:gd name="connsiteY801" fmla="*/ 104697 h 762277"/>
                <a:gd name="connsiteX802" fmla="*/ 110986 w 768248"/>
                <a:gd name="connsiteY802" fmla="*/ 107132 h 762277"/>
                <a:gd name="connsiteX803" fmla="*/ 110352 w 768248"/>
                <a:gd name="connsiteY803" fmla="*/ 107800 h 762277"/>
                <a:gd name="connsiteX804" fmla="*/ 107817 w 768248"/>
                <a:gd name="connsiteY804" fmla="*/ 110369 h 762277"/>
                <a:gd name="connsiteX805" fmla="*/ 106716 w 768248"/>
                <a:gd name="connsiteY805" fmla="*/ 111470 h 762277"/>
                <a:gd name="connsiteX806" fmla="*/ 104647 w 768248"/>
                <a:gd name="connsiteY806" fmla="*/ 113638 h 762277"/>
                <a:gd name="connsiteX807" fmla="*/ 95272 w 768248"/>
                <a:gd name="connsiteY807" fmla="*/ 123647 h 762277"/>
                <a:gd name="connsiteX808" fmla="*/ 92270 w 768248"/>
                <a:gd name="connsiteY808" fmla="*/ 126983 h 762277"/>
                <a:gd name="connsiteX809" fmla="*/ 91836 w 768248"/>
                <a:gd name="connsiteY809" fmla="*/ 127484 h 762277"/>
                <a:gd name="connsiteX810" fmla="*/ 85931 w 768248"/>
                <a:gd name="connsiteY810" fmla="*/ 134490 h 762277"/>
                <a:gd name="connsiteX811" fmla="*/ 79858 w 768248"/>
                <a:gd name="connsiteY811" fmla="*/ 142030 h 762277"/>
                <a:gd name="connsiteX812" fmla="*/ 76889 w 768248"/>
                <a:gd name="connsiteY812" fmla="*/ 145867 h 762277"/>
                <a:gd name="connsiteX813" fmla="*/ 74020 w 768248"/>
                <a:gd name="connsiteY813" fmla="*/ 149704 h 762277"/>
                <a:gd name="connsiteX814" fmla="*/ 71284 w 768248"/>
                <a:gd name="connsiteY814" fmla="*/ 153407 h 762277"/>
                <a:gd name="connsiteX815" fmla="*/ 71284 w 768248"/>
                <a:gd name="connsiteY815" fmla="*/ 153407 h 762277"/>
                <a:gd name="connsiteX816" fmla="*/ 68882 w 768248"/>
                <a:gd name="connsiteY816" fmla="*/ 156743 h 762277"/>
                <a:gd name="connsiteX817" fmla="*/ 61943 w 768248"/>
                <a:gd name="connsiteY817" fmla="*/ 166752 h 762277"/>
                <a:gd name="connsiteX818" fmla="*/ 61943 w 768248"/>
                <a:gd name="connsiteY818" fmla="*/ 166752 h 762277"/>
                <a:gd name="connsiteX819" fmla="*/ 61943 w 768248"/>
                <a:gd name="connsiteY819" fmla="*/ 166752 h 762277"/>
                <a:gd name="connsiteX820" fmla="*/ 60408 w 768248"/>
                <a:gd name="connsiteY820" fmla="*/ 169054 h 762277"/>
                <a:gd name="connsiteX821" fmla="*/ 57238 w 768248"/>
                <a:gd name="connsiteY821" fmla="*/ 173992 h 762277"/>
                <a:gd name="connsiteX822" fmla="*/ 55870 w 768248"/>
                <a:gd name="connsiteY822" fmla="*/ 176227 h 762277"/>
                <a:gd name="connsiteX823" fmla="*/ 45328 w 768248"/>
                <a:gd name="connsiteY823" fmla="*/ 194277 h 762277"/>
                <a:gd name="connsiteX824" fmla="*/ 43927 w 768248"/>
                <a:gd name="connsiteY824" fmla="*/ 196812 h 762277"/>
                <a:gd name="connsiteX825" fmla="*/ 38522 w 768248"/>
                <a:gd name="connsiteY825" fmla="*/ 207255 h 762277"/>
                <a:gd name="connsiteX826" fmla="*/ 38522 w 768248"/>
                <a:gd name="connsiteY826" fmla="*/ 207255 h 762277"/>
                <a:gd name="connsiteX827" fmla="*/ 38522 w 768248"/>
                <a:gd name="connsiteY827" fmla="*/ 207255 h 762277"/>
                <a:gd name="connsiteX828" fmla="*/ 38522 w 768248"/>
                <a:gd name="connsiteY828" fmla="*/ 207255 h 762277"/>
                <a:gd name="connsiteX829" fmla="*/ 38522 w 768248"/>
                <a:gd name="connsiteY829" fmla="*/ 207455 h 762277"/>
                <a:gd name="connsiteX830" fmla="*/ 38288 w 768248"/>
                <a:gd name="connsiteY830" fmla="*/ 207889 h 762277"/>
                <a:gd name="connsiteX831" fmla="*/ 36954 w 768248"/>
                <a:gd name="connsiteY831" fmla="*/ 210591 h 762277"/>
                <a:gd name="connsiteX832" fmla="*/ 35686 w 768248"/>
                <a:gd name="connsiteY832" fmla="*/ 213193 h 762277"/>
                <a:gd name="connsiteX833" fmla="*/ 34785 w 768248"/>
                <a:gd name="connsiteY833" fmla="*/ 215095 h 762277"/>
                <a:gd name="connsiteX834" fmla="*/ 33751 w 768248"/>
                <a:gd name="connsiteY834" fmla="*/ 217297 h 762277"/>
                <a:gd name="connsiteX835" fmla="*/ 33150 w 768248"/>
                <a:gd name="connsiteY835" fmla="*/ 218598 h 762277"/>
                <a:gd name="connsiteX836" fmla="*/ 31782 w 768248"/>
                <a:gd name="connsiteY836" fmla="*/ 221668 h 762277"/>
                <a:gd name="connsiteX837" fmla="*/ 31782 w 768248"/>
                <a:gd name="connsiteY837" fmla="*/ 221668 h 762277"/>
                <a:gd name="connsiteX838" fmla="*/ 29948 w 768248"/>
                <a:gd name="connsiteY838" fmla="*/ 225938 h 762277"/>
                <a:gd name="connsiteX839" fmla="*/ 29714 w 768248"/>
                <a:gd name="connsiteY839" fmla="*/ 226472 h 762277"/>
                <a:gd name="connsiteX840" fmla="*/ 27979 w 768248"/>
                <a:gd name="connsiteY840" fmla="*/ 230542 h 762277"/>
                <a:gd name="connsiteX841" fmla="*/ 27979 w 768248"/>
                <a:gd name="connsiteY841" fmla="*/ 230776 h 762277"/>
                <a:gd name="connsiteX842" fmla="*/ 26178 w 768248"/>
                <a:gd name="connsiteY842" fmla="*/ 235113 h 762277"/>
                <a:gd name="connsiteX843" fmla="*/ 26178 w 768248"/>
                <a:gd name="connsiteY843" fmla="*/ 235380 h 762277"/>
                <a:gd name="connsiteX844" fmla="*/ 24643 w 768248"/>
                <a:gd name="connsiteY844" fmla="*/ 239317 h 762277"/>
                <a:gd name="connsiteX845" fmla="*/ 24242 w 768248"/>
                <a:gd name="connsiteY845" fmla="*/ 240351 h 762277"/>
                <a:gd name="connsiteX846" fmla="*/ 23041 w 768248"/>
                <a:gd name="connsiteY846" fmla="*/ 243520 h 762277"/>
                <a:gd name="connsiteX847" fmla="*/ 22374 w 768248"/>
                <a:gd name="connsiteY847" fmla="*/ 245289 h 762277"/>
                <a:gd name="connsiteX848" fmla="*/ 21473 w 768248"/>
                <a:gd name="connsiteY848" fmla="*/ 247791 h 762277"/>
                <a:gd name="connsiteX849" fmla="*/ 20773 w 768248"/>
                <a:gd name="connsiteY849" fmla="*/ 249693 h 762277"/>
                <a:gd name="connsiteX850" fmla="*/ 19338 w 768248"/>
                <a:gd name="connsiteY850" fmla="*/ 253830 h 762277"/>
                <a:gd name="connsiteX851" fmla="*/ 18237 w 768248"/>
                <a:gd name="connsiteY851" fmla="*/ 257166 h 762277"/>
                <a:gd name="connsiteX852" fmla="*/ 17503 w 768248"/>
                <a:gd name="connsiteY852" fmla="*/ 259368 h 762277"/>
                <a:gd name="connsiteX853" fmla="*/ 16235 w 768248"/>
                <a:gd name="connsiteY853" fmla="*/ 263305 h 762277"/>
                <a:gd name="connsiteX854" fmla="*/ 14968 w 768248"/>
                <a:gd name="connsiteY854" fmla="*/ 267475 h 762277"/>
                <a:gd name="connsiteX855" fmla="*/ 14600 w 768248"/>
                <a:gd name="connsiteY855" fmla="*/ 268676 h 762277"/>
                <a:gd name="connsiteX856" fmla="*/ 12032 w 768248"/>
                <a:gd name="connsiteY856" fmla="*/ 277684 h 762277"/>
                <a:gd name="connsiteX857" fmla="*/ 8695 w 768248"/>
                <a:gd name="connsiteY857" fmla="*/ 291697 h 762277"/>
                <a:gd name="connsiteX858" fmla="*/ 8028 w 768248"/>
                <a:gd name="connsiteY858" fmla="*/ 294599 h 762277"/>
                <a:gd name="connsiteX859" fmla="*/ 7494 w 768248"/>
                <a:gd name="connsiteY859" fmla="*/ 297001 h 762277"/>
                <a:gd name="connsiteX860" fmla="*/ 7294 w 768248"/>
                <a:gd name="connsiteY860" fmla="*/ 297935 h 762277"/>
                <a:gd name="connsiteX861" fmla="*/ 6493 w 768248"/>
                <a:gd name="connsiteY861" fmla="*/ 301806 h 762277"/>
                <a:gd name="connsiteX862" fmla="*/ 5726 w 768248"/>
                <a:gd name="connsiteY862" fmla="*/ 305776 h 762277"/>
                <a:gd name="connsiteX863" fmla="*/ 5059 w 768248"/>
                <a:gd name="connsiteY863" fmla="*/ 309112 h 762277"/>
                <a:gd name="connsiteX864" fmla="*/ 4692 w 768248"/>
                <a:gd name="connsiteY864" fmla="*/ 311247 h 762277"/>
                <a:gd name="connsiteX865" fmla="*/ 4391 w 768248"/>
                <a:gd name="connsiteY865" fmla="*/ 313049 h 762277"/>
                <a:gd name="connsiteX866" fmla="*/ 3791 w 768248"/>
                <a:gd name="connsiteY866" fmla="*/ 316585 h 762277"/>
                <a:gd name="connsiteX867" fmla="*/ 3791 w 768248"/>
                <a:gd name="connsiteY867" fmla="*/ 317586 h 762277"/>
                <a:gd name="connsiteX868" fmla="*/ 3257 w 768248"/>
                <a:gd name="connsiteY868" fmla="*/ 321189 h 762277"/>
                <a:gd name="connsiteX869" fmla="*/ 2990 w 768248"/>
                <a:gd name="connsiteY869" fmla="*/ 322791 h 762277"/>
                <a:gd name="connsiteX870" fmla="*/ 2423 w 768248"/>
                <a:gd name="connsiteY870" fmla="*/ 326828 h 762277"/>
                <a:gd name="connsiteX871" fmla="*/ 2423 w 768248"/>
                <a:gd name="connsiteY871" fmla="*/ 327195 h 762277"/>
                <a:gd name="connsiteX872" fmla="*/ 1823 w 768248"/>
                <a:gd name="connsiteY872" fmla="*/ 331799 h 762277"/>
                <a:gd name="connsiteX873" fmla="*/ 1823 w 768248"/>
                <a:gd name="connsiteY873" fmla="*/ 332433 h 762277"/>
                <a:gd name="connsiteX874" fmla="*/ 1389 w 768248"/>
                <a:gd name="connsiteY874" fmla="*/ 336403 h 762277"/>
                <a:gd name="connsiteX875" fmla="*/ 1222 w 768248"/>
                <a:gd name="connsiteY875" fmla="*/ 337804 h 762277"/>
                <a:gd name="connsiteX876" fmla="*/ 855 w 768248"/>
                <a:gd name="connsiteY876" fmla="*/ 341474 h 762277"/>
                <a:gd name="connsiteX877" fmla="*/ 855 w 768248"/>
                <a:gd name="connsiteY877" fmla="*/ 342675 h 762277"/>
                <a:gd name="connsiteX878" fmla="*/ 555 w 768248"/>
                <a:gd name="connsiteY878" fmla="*/ 346345 h 762277"/>
                <a:gd name="connsiteX879" fmla="*/ 555 w 768248"/>
                <a:gd name="connsiteY879" fmla="*/ 347947 h 762277"/>
                <a:gd name="connsiteX880" fmla="*/ 321 w 768248"/>
                <a:gd name="connsiteY880" fmla="*/ 351283 h 762277"/>
                <a:gd name="connsiteX881" fmla="*/ 321 w 768248"/>
                <a:gd name="connsiteY881" fmla="*/ 353118 h 762277"/>
                <a:gd name="connsiteX882" fmla="*/ 321 w 768248"/>
                <a:gd name="connsiteY882" fmla="*/ 355186 h 762277"/>
                <a:gd name="connsiteX883" fmla="*/ 121 w 768248"/>
                <a:gd name="connsiteY883" fmla="*/ 358723 h 762277"/>
                <a:gd name="connsiteX884" fmla="*/ -79 w 768248"/>
                <a:gd name="connsiteY884" fmla="*/ 363460 h 762277"/>
                <a:gd name="connsiteX885" fmla="*/ -79 w 768248"/>
                <a:gd name="connsiteY885" fmla="*/ 364628 h 762277"/>
                <a:gd name="connsiteX886" fmla="*/ -79 w 768248"/>
                <a:gd name="connsiteY886" fmla="*/ 368598 h 762277"/>
                <a:gd name="connsiteX887" fmla="*/ -79 w 768248"/>
                <a:gd name="connsiteY887" fmla="*/ 373302 h 762277"/>
                <a:gd name="connsiteX888" fmla="*/ -79 w 768248"/>
                <a:gd name="connsiteY888" fmla="*/ 384546 h 762277"/>
                <a:gd name="connsiteX889" fmla="*/ -79 w 768248"/>
                <a:gd name="connsiteY889" fmla="*/ 388282 h 762277"/>
                <a:gd name="connsiteX890" fmla="*/ -79 w 768248"/>
                <a:gd name="connsiteY890" fmla="*/ 388783 h 762277"/>
                <a:gd name="connsiteX891" fmla="*/ -79 w 768248"/>
                <a:gd name="connsiteY891" fmla="*/ 392786 h 762277"/>
                <a:gd name="connsiteX892" fmla="*/ -79 w 768248"/>
                <a:gd name="connsiteY892" fmla="*/ 393787 h 762277"/>
                <a:gd name="connsiteX893" fmla="*/ 154 w 768248"/>
                <a:gd name="connsiteY893" fmla="*/ 398325 h 762277"/>
                <a:gd name="connsiteX894" fmla="*/ 688 w 768248"/>
                <a:gd name="connsiteY894" fmla="*/ 407199 h 762277"/>
                <a:gd name="connsiteX895" fmla="*/ 888 w 768248"/>
                <a:gd name="connsiteY895" fmla="*/ 409801 h 762277"/>
                <a:gd name="connsiteX896" fmla="*/ 1089 w 768248"/>
                <a:gd name="connsiteY896" fmla="*/ 412104 h 762277"/>
                <a:gd name="connsiteX897" fmla="*/ 1255 w 768248"/>
                <a:gd name="connsiteY897" fmla="*/ 413939 h 762277"/>
                <a:gd name="connsiteX898" fmla="*/ 1622 w 768248"/>
                <a:gd name="connsiteY898" fmla="*/ 417942 h 762277"/>
                <a:gd name="connsiteX899" fmla="*/ 2156 w 768248"/>
                <a:gd name="connsiteY899" fmla="*/ 422780 h 762277"/>
                <a:gd name="connsiteX900" fmla="*/ 3190 w 768248"/>
                <a:gd name="connsiteY900" fmla="*/ 431054 h 762277"/>
                <a:gd name="connsiteX901" fmla="*/ 3658 w 768248"/>
                <a:gd name="connsiteY901" fmla="*/ 434390 h 762277"/>
                <a:gd name="connsiteX902" fmla="*/ 4191 w 768248"/>
                <a:gd name="connsiteY902" fmla="*/ 437993 h 762277"/>
                <a:gd name="connsiteX903" fmla="*/ 4625 w 768248"/>
                <a:gd name="connsiteY903" fmla="*/ 440729 h 762277"/>
                <a:gd name="connsiteX904" fmla="*/ 4959 w 768248"/>
                <a:gd name="connsiteY904" fmla="*/ 442731 h 762277"/>
                <a:gd name="connsiteX905" fmla="*/ 4959 w 768248"/>
                <a:gd name="connsiteY905" fmla="*/ 442731 h 762277"/>
                <a:gd name="connsiteX906" fmla="*/ 5492 w 768248"/>
                <a:gd name="connsiteY906" fmla="*/ 445767 h 762277"/>
                <a:gd name="connsiteX907" fmla="*/ 5826 w 768248"/>
                <a:gd name="connsiteY907" fmla="*/ 447602 h 762277"/>
                <a:gd name="connsiteX908" fmla="*/ 6427 w 768248"/>
                <a:gd name="connsiteY908" fmla="*/ 450938 h 762277"/>
                <a:gd name="connsiteX909" fmla="*/ 6427 w 768248"/>
                <a:gd name="connsiteY909" fmla="*/ 451405 h 762277"/>
                <a:gd name="connsiteX910" fmla="*/ 6994 w 768248"/>
                <a:gd name="connsiteY910" fmla="*/ 454308 h 762277"/>
                <a:gd name="connsiteX911" fmla="*/ 6994 w 768248"/>
                <a:gd name="connsiteY911" fmla="*/ 454308 h 762277"/>
                <a:gd name="connsiteX912" fmla="*/ 8095 w 768248"/>
                <a:gd name="connsiteY912" fmla="*/ 459646 h 762277"/>
                <a:gd name="connsiteX913" fmla="*/ 9296 w 768248"/>
                <a:gd name="connsiteY913" fmla="*/ 465017 h 762277"/>
                <a:gd name="connsiteX914" fmla="*/ 9863 w 768248"/>
                <a:gd name="connsiteY914" fmla="*/ 467386 h 762277"/>
                <a:gd name="connsiteX915" fmla="*/ 10263 w 768248"/>
                <a:gd name="connsiteY915" fmla="*/ 469088 h 762277"/>
                <a:gd name="connsiteX916" fmla="*/ 10797 w 768248"/>
                <a:gd name="connsiteY916" fmla="*/ 471256 h 762277"/>
                <a:gd name="connsiteX917" fmla="*/ 11198 w 768248"/>
                <a:gd name="connsiteY917" fmla="*/ 472858 h 762277"/>
                <a:gd name="connsiteX918" fmla="*/ 11898 w 768248"/>
                <a:gd name="connsiteY918" fmla="*/ 475693 h 762277"/>
                <a:gd name="connsiteX919" fmla="*/ 13833 w 768248"/>
                <a:gd name="connsiteY919" fmla="*/ 482733 h 762277"/>
                <a:gd name="connsiteX920" fmla="*/ 14567 w 768248"/>
                <a:gd name="connsiteY920" fmla="*/ 485335 h 762277"/>
                <a:gd name="connsiteX921" fmla="*/ 15201 w 768248"/>
                <a:gd name="connsiteY921" fmla="*/ 487471 h 762277"/>
                <a:gd name="connsiteX922" fmla="*/ 16102 w 768248"/>
                <a:gd name="connsiteY922" fmla="*/ 490807 h 762277"/>
                <a:gd name="connsiteX923" fmla="*/ 17403 w 768248"/>
                <a:gd name="connsiteY923" fmla="*/ 495011 h 762277"/>
                <a:gd name="connsiteX924" fmla="*/ 18204 w 768248"/>
                <a:gd name="connsiteY924" fmla="*/ 497479 h 762277"/>
                <a:gd name="connsiteX925" fmla="*/ 19872 w 768248"/>
                <a:gd name="connsiteY925" fmla="*/ 502451 h 762277"/>
                <a:gd name="connsiteX926" fmla="*/ 21073 w 768248"/>
                <a:gd name="connsiteY926" fmla="*/ 505787 h 762277"/>
                <a:gd name="connsiteX927" fmla="*/ 21473 w 768248"/>
                <a:gd name="connsiteY927" fmla="*/ 506988 h 762277"/>
                <a:gd name="connsiteX928" fmla="*/ 22841 w 768248"/>
                <a:gd name="connsiteY928" fmla="*/ 510758 h 762277"/>
                <a:gd name="connsiteX929" fmla="*/ 24343 w 768248"/>
                <a:gd name="connsiteY929" fmla="*/ 514828 h 762277"/>
                <a:gd name="connsiteX930" fmla="*/ 24643 w 768248"/>
                <a:gd name="connsiteY930" fmla="*/ 515562 h 762277"/>
                <a:gd name="connsiteX931" fmla="*/ 25877 w 768248"/>
                <a:gd name="connsiteY931" fmla="*/ 518898 h 762277"/>
                <a:gd name="connsiteX932" fmla="*/ 28146 w 768248"/>
                <a:gd name="connsiteY932" fmla="*/ 524503 h 762277"/>
                <a:gd name="connsiteX933" fmla="*/ 29714 w 768248"/>
                <a:gd name="connsiteY933" fmla="*/ 528307 h 762277"/>
                <a:gd name="connsiteX934" fmla="*/ 31549 w 768248"/>
                <a:gd name="connsiteY934" fmla="*/ 532544 h 762277"/>
                <a:gd name="connsiteX935" fmla="*/ 31549 w 768248"/>
                <a:gd name="connsiteY935" fmla="*/ 532544 h 762277"/>
                <a:gd name="connsiteX936" fmla="*/ 33050 w 768248"/>
                <a:gd name="connsiteY936" fmla="*/ 535880 h 762277"/>
                <a:gd name="connsiteX937" fmla="*/ 35786 w 768248"/>
                <a:gd name="connsiteY937" fmla="*/ 541852 h 762277"/>
                <a:gd name="connsiteX938" fmla="*/ 37321 w 768248"/>
                <a:gd name="connsiteY938" fmla="*/ 545189 h 762277"/>
                <a:gd name="connsiteX939" fmla="*/ 37321 w 768248"/>
                <a:gd name="connsiteY939" fmla="*/ 545422 h 762277"/>
                <a:gd name="connsiteX940" fmla="*/ 39323 w 768248"/>
                <a:gd name="connsiteY940" fmla="*/ 549492 h 762277"/>
                <a:gd name="connsiteX941" fmla="*/ 41424 w 768248"/>
                <a:gd name="connsiteY941" fmla="*/ 553663 h 762277"/>
                <a:gd name="connsiteX942" fmla="*/ 43193 w 768248"/>
                <a:gd name="connsiteY942" fmla="*/ 556999 h 762277"/>
                <a:gd name="connsiteX943" fmla="*/ 44527 w 768248"/>
                <a:gd name="connsiteY943" fmla="*/ 559535 h 762277"/>
                <a:gd name="connsiteX944" fmla="*/ 46129 w 768248"/>
                <a:gd name="connsiteY944" fmla="*/ 562537 h 762277"/>
                <a:gd name="connsiteX945" fmla="*/ 46129 w 768248"/>
                <a:gd name="connsiteY945" fmla="*/ 562704 h 762277"/>
                <a:gd name="connsiteX946" fmla="*/ 46129 w 768248"/>
                <a:gd name="connsiteY946" fmla="*/ 562904 h 762277"/>
                <a:gd name="connsiteX947" fmla="*/ 46129 w 768248"/>
                <a:gd name="connsiteY947" fmla="*/ 562904 h 762277"/>
                <a:gd name="connsiteX948" fmla="*/ 51834 w 768248"/>
                <a:gd name="connsiteY948" fmla="*/ 572913 h 762277"/>
                <a:gd name="connsiteX949" fmla="*/ 52101 w 768248"/>
                <a:gd name="connsiteY949" fmla="*/ 573347 h 762277"/>
                <a:gd name="connsiteX950" fmla="*/ 53402 w 768248"/>
                <a:gd name="connsiteY950" fmla="*/ 575515 h 762277"/>
                <a:gd name="connsiteX951" fmla="*/ 56104 w 768248"/>
                <a:gd name="connsiteY951" fmla="*/ 579986 h 762277"/>
                <a:gd name="connsiteX952" fmla="*/ 57605 w 768248"/>
                <a:gd name="connsiteY952" fmla="*/ 582422 h 762277"/>
                <a:gd name="connsiteX953" fmla="*/ 58540 w 768248"/>
                <a:gd name="connsiteY953" fmla="*/ 583789 h 762277"/>
                <a:gd name="connsiteX954" fmla="*/ 60375 w 768248"/>
                <a:gd name="connsiteY954" fmla="*/ 586692 h 762277"/>
                <a:gd name="connsiteX955" fmla="*/ 61509 w 768248"/>
                <a:gd name="connsiteY955" fmla="*/ 588460 h 762277"/>
                <a:gd name="connsiteX956" fmla="*/ 63277 w 768248"/>
                <a:gd name="connsiteY956" fmla="*/ 591196 h 762277"/>
                <a:gd name="connsiteX957" fmla="*/ 64478 w 768248"/>
                <a:gd name="connsiteY957" fmla="*/ 593031 h 762277"/>
                <a:gd name="connsiteX958" fmla="*/ 67314 w 768248"/>
                <a:gd name="connsiteY958" fmla="*/ 597168 h 762277"/>
                <a:gd name="connsiteX959" fmla="*/ 70984 w 768248"/>
                <a:gd name="connsiteY959" fmla="*/ 602339 h 762277"/>
                <a:gd name="connsiteX960" fmla="*/ 73987 w 768248"/>
                <a:gd name="connsiteY960" fmla="*/ 606510 h 762277"/>
                <a:gd name="connsiteX961" fmla="*/ 76622 w 768248"/>
                <a:gd name="connsiteY961" fmla="*/ 609846 h 762277"/>
                <a:gd name="connsiteX962" fmla="*/ 78257 w 768248"/>
                <a:gd name="connsiteY962" fmla="*/ 612015 h 762277"/>
                <a:gd name="connsiteX963" fmla="*/ 81260 w 768248"/>
                <a:gd name="connsiteY963" fmla="*/ 615885 h 762277"/>
                <a:gd name="connsiteX964" fmla="*/ 84596 w 768248"/>
                <a:gd name="connsiteY964" fmla="*/ 619922 h 762277"/>
                <a:gd name="connsiteX965" fmla="*/ 87932 w 768248"/>
                <a:gd name="connsiteY965" fmla="*/ 624025 h 762277"/>
                <a:gd name="connsiteX966" fmla="*/ 88566 w 768248"/>
                <a:gd name="connsiteY966" fmla="*/ 624826 h 762277"/>
                <a:gd name="connsiteX967" fmla="*/ 91402 w 768248"/>
                <a:gd name="connsiteY967" fmla="*/ 628162 h 762277"/>
                <a:gd name="connsiteX968" fmla="*/ 92203 w 768248"/>
                <a:gd name="connsiteY968" fmla="*/ 629063 h 762277"/>
                <a:gd name="connsiteX969" fmla="*/ 95539 w 768248"/>
                <a:gd name="connsiteY969" fmla="*/ 632967 h 762277"/>
                <a:gd name="connsiteX970" fmla="*/ 99209 w 768248"/>
                <a:gd name="connsiteY970" fmla="*/ 637037 h 762277"/>
                <a:gd name="connsiteX971" fmla="*/ 102545 w 768248"/>
                <a:gd name="connsiteY971" fmla="*/ 640707 h 762277"/>
                <a:gd name="connsiteX972" fmla="*/ 104681 w 768248"/>
                <a:gd name="connsiteY972" fmla="*/ 642975 h 762277"/>
                <a:gd name="connsiteX973" fmla="*/ 106282 w 768248"/>
                <a:gd name="connsiteY973" fmla="*/ 644644 h 762277"/>
                <a:gd name="connsiteX974" fmla="*/ 107917 w 768248"/>
                <a:gd name="connsiteY974" fmla="*/ 646345 h 762277"/>
                <a:gd name="connsiteX975" fmla="*/ 109652 w 768248"/>
                <a:gd name="connsiteY975" fmla="*/ 648113 h 762277"/>
                <a:gd name="connsiteX976" fmla="*/ 111954 w 768248"/>
                <a:gd name="connsiteY976" fmla="*/ 650415 h 762277"/>
                <a:gd name="connsiteX977" fmla="*/ 118626 w 768248"/>
                <a:gd name="connsiteY977" fmla="*/ 656854 h 762277"/>
                <a:gd name="connsiteX978" fmla="*/ 121062 w 768248"/>
                <a:gd name="connsiteY978" fmla="*/ 659123 h 762277"/>
                <a:gd name="connsiteX979" fmla="*/ 122797 w 768248"/>
                <a:gd name="connsiteY979" fmla="*/ 660758 h 762277"/>
                <a:gd name="connsiteX980" fmla="*/ 124465 w 768248"/>
                <a:gd name="connsiteY980" fmla="*/ 662293 h 762277"/>
                <a:gd name="connsiteX981" fmla="*/ 127467 w 768248"/>
                <a:gd name="connsiteY981" fmla="*/ 665028 h 762277"/>
                <a:gd name="connsiteX982" fmla="*/ 127935 w 768248"/>
                <a:gd name="connsiteY982" fmla="*/ 665462 h 762277"/>
                <a:gd name="connsiteX983" fmla="*/ 131538 w 768248"/>
                <a:gd name="connsiteY983" fmla="*/ 668632 h 762277"/>
                <a:gd name="connsiteX984" fmla="*/ 137176 w 768248"/>
                <a:gd name="connsiteY984" fmla="*/ 673436 h 762277"/>
                <a:gd name="connsiteX985" fmla="*/ 140846 w 768248"/>
                <a:gd name="connsiteY985" fmla="*/ 676472 h 762277"/>
                <a:gd name="connsiteX986" fmla="*/ 144683 w 768248"/>
                <a:gd name="connsiteY986" fmla="*/ 679608 h 762277"/>
                <a:gd name="connsiteX987" fmla="*/ 145717 w 768248"/>
                <a:gd name="connsiteY987" fmla="*/ 680409 h 762277"/>
                <a:gd name="connsiteX988" fmla="*/ 148453 w 768248"/>
                <a:gd name="connsiteY988" fmla="*/ 682577 h 762277"/>
                <a:gd name="connsiteX989" fmla="*/ 153858 w 768248"/>
                <a:gd name="connsiteY989" fmla="*/ 686681 h 762277"/>
                <a:gd name="connsiteX990" fmla="*/ 156126 w 768248"/>
                <a:gd name="connsiteY990" fmla="*/ 688382 h 762277"/>
                <a:gd name="connsiteX991" fmla="*/ 158128 w 768248"/>
                <a:gd name="connsiteY991" fmla="*/ 689850 h 762277"/>
                <a:gd name="connsiteX992" fmla="*/ 160297 w 768248"/>
                <a:gd name="connsiteY992" fmla="*/ 691385 h 762277"/>
                <a:gd name="connsiteX993" fmla="*/ 162298 w 768248"/>
                <a:gd name="connsiteY993" fmla="*/ 692820 h 762277"/>
                <a:gd name="connsiteX994" fmla="*/ 164467 w 768248"/>
                <a:gd name="connsiteY994" fmla="*/ 694354 h 762277"/>
                <a:gd name="connsiteX995" fmla="*/ 167136 w 768248"/>
                <a:gd name="connsiteY995" fmla="*/ 696189 h 762277"/>
                <a:gd name="connsiteX996" fmla="*/ 177145 w 768248"/>
                <a:gd name="connsiteY996" fmla="*/ 702862 h 762277"/>
                <a:gd name="connsiteX997" fmla="*/ 180248 w 768248"/>
                <a:gd name="connsiteY997" fmla="*/ 704864 h 762277"/>
                <a:gd name="connsiteX998" fmla="*/ 181115 w 768248"/>
                <a:gd name="connsiteY998" fmla="*/ 705398 h 762277"/>
                <a:gd name="connsiteX999" fmla="*/ 184618 w 768248"/>
                <a:gd name="connsiteY999" fmla="*/ 707533 h 762277"/>
                <a:gd name="connsiteX1000" fmla="*/ 188388 w 768248"/>
                <a:gd name="connsiteY1000" fmla="*/ 709802 h 762277"/>
                <a:gd name="connsiteX1001" fmla="*/ 188989 w 768248"/>
                <a:gd name="connsiteY1001" fmla="*/ 710168 h 762277"/>
                <a:gd name="connsiteX1002" fmla="*/ 192625 w 768248"/>
                <a:gd name="connsiteY1002" fmla="*/ 712270 h 762277"/>
                <a:gd name="connsiteX1003" fmla="*/ 192625 w 768248"/>
                <a:gd name="connsiteY1003" fmla="*/ 712270 h 762277"/>
                <a:gd name="connsiteX1004" fmla="*/ 196662 w 768248"/>
                <a:gd name="connsiteY1004" fmla="*/ 714539 h 762277"/>
                <a:gd name="connsiteX1005" fmla="*/ 199999 w 768248"/>
                <a:gd name="connsiteY1005" fmla="*/ 716507 h 762277"/>
                <a:gd name="connsiteX1006" fmla="*/ 205070 w 768248"/>
                <a:gd name="connsiteY1006" fmla="*/ 719243 h 762277"/>
                <a:gd name="connsiteX1007" fmla="*/ 208806 w 768248"/>
                <a:gd name="connsiteY1007" fmla="*/ 721178 h 762277"/>
                <a:gd name="connsiteX1008" fmla="*/ 212777 w 768248"/>
                <a:gd name="connsiteY1008" fmla="*/ 723180 h 762277"/>
                <a:gd name="connsiteX1009" fmla="*/ 212977 w 768248"/>
                <a:gd name="connsiteY1009" fmla="*/ 723180 h 762277"/>
                <a:gd name="connsiteX1010" fmla="*/ 217181 w 768248"/>
                <a:gd name="connsiteY1010" fmla="*/ 725249 h 762277"/>
                <a:gd name="connsiteX1011" fmla="*/ 221384 w 768248"/>
                <a:gd name="connsiteY1011" fmla="*/ 727250 h 762277"/>
                <a:gd name="connsiteX1012" fmla="*/ 225555 w 768248"/>
                <a:gd name="connsiteY1012" fmla="*/ 729152 h 762277"/>
                <a:gd name="connsiteX1013" fmla="*/ 225821 w 768248"/>
                <a:gd name="connsiteY1013" fmla="*/ 729152 h 762277"/>
                <a:gd name="connsiteX1014" fmla="*/ 229925 w 768248"/>
                <a:gd name="connsiteY1014" fmla="*/ 730987 h 762277"/>
                <a:gd name="connsiteX1015" fmla="*/ 233795 w 768248"/>
                <a:gd name="connsiteY1015" fmla="*/ 732655 h 762277"/>
                <a:gd name="connsiteX1016" fmla="*/ 234229 w 768248"/>
                <a:gd name="connsiteY1016" fmla="*/ 732822 h 762277"/>
                <a:gd name="connsiteX1017" fmla="*/ 238333 w 768248"/>
                <a:gd name="connsiteY1017" fmla="*/ 734557 h 762277"/>
                <a:gd name="connsiteX1018" fmla="*/ 239167 w 768248"/>
                <a:gd name="connsiteY1018" fmla="*/ 734890 h 762277"/>
                <a:gd name="connsiteX1019" fmla="*/ 242703 w 768248"/>
                <a:gd name="connsiteY1019" fmla="*/ 736292 h 762277"/>
                <a:gd name="connsiteX1020" fmla="*/ 243237 w 768248"/>
                <a:gd name="connsiteY1020" fmla="*/ 736525 h 762277"/>
                <a:gd name="connsiteX1021" fmla="*/ 247274 w 768248"/>
                <a:gd name="connsiteY1021" fmla="*/ 738060 h 762277"/>
                <a:gd name="connsiteX1022" fmla="*/ 247274 w 768248"/>
                <a:gd name="connsiteY1022" fmla="*/ 738060 h 762277"/>
                <a:gd name="connsiteX1023" fmla="*/ 251711 w 768248"/>
                <a:gd name="connsiteY1023" fmla="*/ 739728 h 762277"/>
                <a:gd name="connsiteX1024" fmla="*/ 256082 w 768248"/>
                <a:gd name="connsiteY1024" fmla="*/ 741296 h 762277"/>
                <a:gd name="connsiteX1025" fmla="*/ 256082 w 768248"/>
                <a:gd name="connsiteY1025" fmla="*/ 741296 h 762277"/>
                <a:gd name="connsiteX1026" fmla="*/ 260419 w 768248"/>
                <a:gd name="connsiteY1026" fmla="*/ 742797 h 762277"/>
                <a:gd name="connsiteX1027" fmla="*/ 260786 w 768248"/>
                <a:gd name="connsiteY1027" fmla="*/ 742797 h 762277"/>
                <a:gd name="connsiteX1028" fmla="*/ 264923 w 768248"/>
                <a:gd name="connsiteY1028" fmla="*/ 744165 h 762277"/>
                <a:gd name="connsiteX1029" fmla="*/ 268826 w 768248"/>
                <a:gd name="connsiteY1029" fmla="*/ 745433 h 762277"/>
                <a:gd name="connsiteX1030" fmla="*/ 273964 w 768248"/>
                <a:gd name="connsiteY1030" fmla="*/ 747001 h 762277"/>
                <a:gd name="connsiteX1031" fmla="*/ 277567 w 768248"/>
                <a:gd name="connsiteY1031" fmla="*/ 748035 h 762277"/>
                <a:gd name="connsiteX1032" fmla="*/ 277768 w 768248"/>
                <a:gd name="connsiteY1032" fmla="*/ 748035 h 762277"/>
                <a:gd name="connsiteX1033" fmla="*/ 279603 w 768248"/>
                <a:gd name="connsiteY1033" fmla="*/ 748569 h 762277"/>
                <a:gd name="connsiteX1034" fmla="*/ 283172 w 768248"/>
                <a:gd name="connsiteY1034" fmla="*/ 749537 h 762277"/>
                <a:gd name="connsiteX1035" fmla="*/ 287476 w 768248"/>
                <a:gd name="connsiteY1035" fmla="*/ 750671 h 762277"/>
                <a:gd name="connsiteX1036" fmla="*/ 287910 w 768248"/>
                <a:gd name="connsiteY1036" fmla="*/ 750671 h 762277"/>
                <a:gd name="connsiteX1037" fmla="*/ 292314 w 768248"/>
                <a:gd name="connsiteY1037" fmla="*/ 751772 h 762277"/>
                <a:gd name="connsiteX1038" fmla="*/ 300354 w 768248"/>
                <a:gd name="connsiteY1038" fmla="*/ 753607 h 762277"/>
                <a:gd name="connsiteX1039" fmla="*/ 300855 w 768248"/>
                <a:gd name="connsiteY1039" fmla="*/ 753607 h 762277"/>
                <a:gd name="connsiteX1040" fmla="*/ 302423 w 768248"/>
                <a:gd name="connsiteY1040" fmla="*/ 753941 h 762277"/>
                <a:gd name="connsiteX1041" fmla="*/ 306160 w 768248"/>
                <a:gd name="connsiteY1041" fmla="*/ 754741 h 762277"/>
                <a:gd name="connsiteX1042" fmla="*/ 306627 w 768248"/>
                <a:gd name="connsiteY1042" fmla="*/ 754741 h 762277"/>
                <a:gd name="connsiteX1043" fmla="*/ 311031 w 768248"/>
                <a:gd name="connsiteY1043" fmla="*/ 755642 h 762277"/>
                <a:gd name="connsiteX1044" fmla="*/ 314901 w 768248"/>
                <a:gd name="connsiteY1044" fmla="*/ 756376 h 762277"/>
                <a:gd name="connsiteX1045" fmla="*/ 316135 w 768248"/>
                <a:gd name="connsiteY1045" fmla="*/ 756576 h 762277"/>
                <a:gd name="connsiteX1046" fmla="*/ 320539 w 768248"/>
                <a:gd name="connsiteY1046" fmla="*/ 757344 h 762277"/>
                <a:gd name="connsiteX1047" fmla="*/ 319538 w 768248"/>
                <a:gd name="connsiteY1047" fmla="*/ 757344 h 762277"/>
                <a:gd name="connsiteX1048" fmla="*/ 324075 w 768248"/>
                <a:gd name="connsiteY1048" fmla="*/ 758044 h 762277"/>
                <a:gd name="connsiteX1049" fmla="*/ 328413 w 768248"/>
                <a:gd name="connsiteY1049" fmla="*/ 758712 h 762277"/>
                <a:gd name="connsiteX1050" fmla="*/ 331749 w 768248"/>
                <a:gd name="connsiteY1050" fmla="*/ 759179 h 762277"/>
                <a:gd name="connsiteX1051" fmla="*/ 334218 w 768248"/>
                <a:gd name="connsiteY1051" fmla="*/ 759479 h 762277"/>
                <a:gd name="connsiteX1052" fmla="*/ 337354 w 768248"/>
                <a:gd name="connsiteY1052" fmla="*/ 759879 h 762277"/>
                <a:gd name="connsiteX1053" fmla="*/ 339489 w 768248"/>
                <a:gd name="connsiteY1053" fmla="*/ 760113 h 762277"/>
                <a:gd name="connsiteX1054" fmla="*/ 343226 w 768248"/>
                <a:gd name="connsiteY1054" fmla="*/ 760513 h 762277"/>
                <a:gd name="connsiteX1055" fmla="*/ 346962 w 768248"/>
                <a:gd name="connsiteY1055" fmla="*/ 760847 h 762277"/>
                <a:gd name="connsiteX1056" fmla="*/ 349231 w 768248"/>
                <a:gd name="connsiteY1056" fmla="*/ 761080 h 762277"/>
                <a:gd name="connsiteX1057" fmla="*/ 352234 w 768248"/>
                <a:gd name="connsiteY1057" fmla="*/ 761314 h 762277"/>
                <a:gd name="connsiteX1058" fmla="*/ 355003 w 768248"/>
                <a:gd name="connsiteY1058" fmla="*/ 761514 h 762277"/>
                <a:gd name="connsiteX1059" fmla="*/ 363110 w 768248"/>
                <a:gd name="connsiteY1059" fmla="*/ 762015 h 762277"/>
                <a:gd name="connsiteX1060" fmla="*/ 363110 w 768248"/>
                <a:gd name="connsiteY1060" fmla="*/ 762015 h 762277"/>
                <a:gd name="connsiteX1061" fmla="*/ 367948 w 768248"/>
                <a:gd name="connsiteY1061" fmla="*/ 762215 h 762277"/>
                <a:gd name="connsiteX1062" fmla="*/ 372519 w 768248"/>
                <a:gd name="connsiteY1062" fmla="*/ 762215 h 762277"/>
                <a:gd name="connsiteX1063" fmla="*/ 375855 w 768248"/>
                <a:gd name="connsiteY1063" fmla="*/ 762215 h 762277"/>
                <a:gd name="connsiteX1064" fmla="*/ 382928 w 768248"/>
                <a:gd name="connsiteY1064" fmla="*/ 762215 h 762277"/>
                <a:gd name="connsiteX1065" fmla="*/ 398708 w 768248"/>
                <a:gd name="connsiteY1065" fmla="*/ 761914 h 762277"/>
                <a:gd name="connsiteX1066" fmla="*/ 402745 w 768248"/>
                <a:gd name="connsiteY1066" fmla="*/ 761714 h 762277"/>
                <a:gd name="connsiteX1067" fmla="*/ 407016 w 768248"/>
                <a:gd name="connsiteY1067" fmla="*/ 761481 h 762277"/>
                <a:gd name="connsiteX1068" fmla="*/ 411620 w 768248"/>
                <a:gd name="connsiteY1068" fmla="*/ 761180 h 762277"/>
                <a:gd name="connsiteX1069" fmla="*/ 416124 w 768248"/>
                <a:gd name="connsiteY1069" fmla="*/ 760814 h 762277"/>
                <a:gd name="connsiteX1070" fmla="*/ 416291 w 768248"/>
                <a:gd name="connsiteY1070" fmla="*/ 760814 h 762277"/>
                <a:gd name="connsiteX1071" fmla="*/ 419160 w 768248"/>
                <a:gd name="connsiteY1071" fmla="*/ 760547 h 762277"/>
                <a:gd name="connsiteX1072" fmla="*/ 421829 w 768248"/>
                <a:gd name="connsiteY1072" fmla="*/ 760313 h 762277"/>
                <a:gd name="connsiteX1073" fmla="*/ 426233 w 768248"/>
                <a:gd name="connsiteY1073" fmla="*/ 759846 h 762277"/>
                <a:gd name="connsiteX1074" fmla="*/ 428602 w 768248"/>
                <a:gd name="connsiteY1074" fmla="*/ 759546 h 762277"/>
                <a:gd name="connsiteX1075" fmla="*/ 431004 w 768248"/>
                <a:gd name="connsiteY1075" fmla="*/ 759279 h 762277"/>
                <a:gd name="connsiteX1076" fmla="*/ 434140 w 768248"/>
                <a:gd name="connsiteY1076" fmla="*/ 758878 h 762277"/>
                <a:gd name="connsiteX1077" fmla="*/ 435308 w 768248"/>
                <a:gd name="connsiteY1077" fmla="*/ 758712 h 762277"/>
                <a:gd name="connsiteX1078" fmla="*/ 438978 w 768248"/>
                <a:gd name="connsiteY1078" fmla="*/ 758178 h 762277"/>
                <a:gd name="connsiteX1079" fmla="*/ 440212 w 768248"/>
                <a:gd name="connsiteY1079" fmla="*/ 758178 h 762277"/>
                <a:gd name="connsiteX1080" fmla="*/ 442414 w 768248"/>
                <a:gd name="connsiteY1080" fmla="*/ 757811 h 762277"/>
                <a:gd name="connsiteX1081" fmla="*/ 445750 w 768248"/>
                <a:gd name="connsiteY1081" fmla="*/ 757310 h 762277"/>
                <a:gd name="connsiteX1082" fmla="*/ 447018 w 768248"/>
                <a:gd name="connsiteY1082" fmla="*/ 757077 h 762277"/>
                <a:gd name="connsiteX1083" fmla="*/ 450354 w 768248"/>
                <a:gd name="connsiteY1083" fmla="*/ 756510 h 762277"/>
                <a:gd name="connsiteX1084" fmla="*/ 451389 w 768248"/>
                <a:gd name="connsiteY1084" fmla="*/ 756310 h 762277"/>
                <a:gd name="connsiteX1085" fmla="*/ 455692 w 768248"/>
                <a:gd name="connsiteY1085" fmla="*/ 755509 h 762277"/>
                <a:gd name="connsiteX1086" fmla="*/ 459262 w 768248"/>
                <a:gd name="connsiteY1086" fmla="*/ 754808 h 762277"/>
                <a:gd name="connsiteX1087" fmla="*/ 462298 w 768248"/>
                <a:gd name="connsiteY1087" fmla="*/ 754208 h 762277"/>
                <a:gd name="connsiteX1088" fmla="*/ 462799 w 768248"/>
                <a:gd name="connsiteY1088" fmla="*/ 754208 h 762277"/>
                <a:gd name="connsiteX1089" fmla="*/ 466502 w 768248"/>
                <a:gd name="connsiteY1089" fmla="*/ 753374 h 762277"/>
                <a:gd name="connsiteX1090" fmla="*/ 470472 w 768248"/>
                <a:gd name="connsiteY1090" fmla="*/ 752473 h 762277"/>
                <a:gd name="connsiteX1091" fmla="*/ 472874 w 768248"/>
                <a:gd name="connsiteY1091" fmla="*/ 751906 h 762277"/>
                <a:gd name="connsiteX1092" fmla="*/ 475777 w 768248"/>
                <a:gd name="connsiteY1092" fmla="*/ 751205 h 762277"/>
                <a:gd name="connsiteX1093" fmla="*/ 476578 w 768248"/>
                <a:gd name="connsiteY1093" fmla="*/ 751005 h 762277"/>
                <a:gd name="connsiteX1094" fmla="*/ 480147 w 768248"/>
                <a:gd name="connsiteY1094" fmla="*/ 750071 h 762277"/>
                <a:gd name="connsiteX1095" fmla="*/ 485953 w 768248"/>
                <a:gd name="connsiteY1095" fmla="*/ 748503 h 762277"/>
                <a:gd name="connsiteX1096" fmla="*/ 489289 w 768248"/>
                <a:gd name="connsiteY1096" fmla="*/ 747535 h 762277"/>
                <a:gd name="connsiteX1097" fmla="*/ 493459 w 768248"/>
                <a:gd name="connsiteY1097" fmla="*/ 746301 h 762277"/>
                <a:gd name="connsiteX1098" fmla="*/ 494193 w 768248"/>
                <a:gd name="connsiteY1098" fmla="*/ 746067 h 762277"/>
                <a:gd name="connsiteX1099" fmla="*/ 498097 w 768248"/>
                <a:gd name="connsiteY1099" fmla="*/ 744899 h 762277"/>
                <a:gd name="connsiteX1100" fmla="*/ 502467 w 768248"/>
                <a:gd name="connsiteY1100" fmla="*/ 743498 h 762277"/>
                <a:gd name="connsiteX1101" fmla="*/ 506704 w 768248"/>
                <a:gd name="connsiteY1101" fmla="*/ 742063 h 762277"/>
                <a:gd name="connsiteX1102" fmla="*/ 507238 w 768248"/>
                <a:gd name="connsiteY1102" fmla="*/ 741897 h 762277"/>
                <a:gd name="connsiteX1103" fmla="*/ 511108 w 768248"/>
                <a:gd name="connsiteY1103" fmla="*/ 740529 h 762277"/>
                <a:gd name="connsiteX1104" fmla="*/ 516046 w 768248"/>
                <a:gd name="connsiteY1104" fmla="*/ 738761 h 762277"/>
                <a:gd name="connsiteX1105" fmla="*/ 524220 w 768248"/>
                <a:gd name="connsiteY1105" fmla="*/ 735624 h 762277"/>
                <a:gd name="connsiteX1106" fmla="*/ 526288 w 768248"/>
                <a:gd name="connsiteY1106" fmla="*/ 734790 h 762277"/>
                <a:gd name="connsiteX1107" fmla="*/ 527556 w 768248"/>
                <a:gd name="connsiteY1107" fmla="*/ 734290 h 762277"/>
                <a:gd name="connsiteX1108" fmla="*/ 528123 w 768248"/>
                <a:gd name="connsiteY1108" fmla="*/ 734056 h 762277"/>
                <a:gd name="connsiteX1109" fmla="*/ 529591 w 768248"/>
                <a:gd name="connsiteY1109" fmla="*/ 733456 h 762277"/>
                <a:gd name="connsiteX1110" fmla="*/ 531093 w 768248"/>
                <a:gd name="connsiteY1110" fmla="*/ 732822 h 762277"/>
                <a:gd name="connsiteX1111" fmla="*/ 531093 w 768248"/>
                <a:gd name="connsiteY1111" fmla="*/ 732822 h 762277"/>
                <a:gd name="connsiteX1112" fmla="*/ 532494 w 768248"/>
                <a:gd name="connsiteY1112" fmla="*/ 732255 h 762277"/>
                <a:gd name="connsiteX1113" fmla="*/ 535997 w 768248"/>
                <a:gd name="connsiteY1113" fmla="*/ 730753 h 762277"/>
                <a:gd name="connsiteX1114" fmla="*/ 536764 w 768248"/>
                <a:gd name="connsiteY1114" fmla="*/ 730386 h 762277"/>
                <a:gd name="connsiteX1115" fmla="*/ 540101 w 768248"/>
                <a:gd name="connsiteY1115" fmla="*/ 728885 h 762277"/>
                <a:gd name="connsiteX1116" fmla="*/ 540901 w 768248"/>
                <a:gd name="connsiteY1116" fmla="*/ 728518 h 762277"/>
                <a:gd name="connsiteX1117" fmla="*/ 540901 w 768248"/>
                <a:gd name="connsiteY1117" fmla="*/ 728518 h 762277"/>
                <a:gd name="connsiteX1118" fmla="*/ 541735 w 768248"/>
                <a:gd name="connsiteY1118" fmla="*/ 719910 h 762277"/>
                <a:gd name="connsiteX1119" fmla="*/ 541735 w 768248"/>
                <a:gd name="connsiteY1119" fmla="*/ 717075 h 762277"/>
                <a:gd name="connsiteX1120" fmla="*/ 541735 w 768248"/>
                <a:gd name="connsiteY1120" fmla="*/ 715640 h 762277"/>
                <a:gd name="connsiteX1121" fmla="*/ 541735 w 768248"/>
                <a:gd name="connsiteY1121" fmla="*/ 714239 h 762277"/>
                <a:gd name="connsiteX1122" fmla="*/ 541735 w 768248"/>
                <a:gd name="connsiteY1122" fmla="*/ 712871 h 762277"/>
                <a:gd name="connsiteX1123" fmla="*/ 541735 w 768248"/>
                <a:gd name="connsiteY1123" fmla="*/ 712871 h 762277"/>
                <a:gd name="connsiteX1124" fmla="*/ 542736 w 768248"/>
                <a:gd name="connsiteY1124" fmla="*/ 712370 h 762277"/>
                <a:gd name="connsiteX1125" fmla="*/ 542903 w 768248"/>
                <a:gd name="connsiteY1125" fmla="*/ 712370 h 762277"/>
                <a:gd name="connsiteX1126" fmla="*/ 543337 w 768248"/>
                <a:gd name="connsiteY1126" fmla="*/ 712170 h 762277"/>
                <a:gd name="connsiteX1127" fmla="*/ 543971 w 768248"/>
                <a:gd name="connsiteY1127" fmla="*/ 711837 h 762277"/>
                <a:gd name="connsiteX1128" fmla="*/ 544772 w 768248"/>
                <a:gd name="connsiteY1128" fmla="*/ 711470 h 762277"/>
                <a:gd name="connsiteX1129" fmla="*/ 545339 w 768248"/>
                <a:gd name="connsiteY1129" fmla="*/ 711169 h 762277"/>
                <a:gd name="connsiteX1130" fmla="*/ 545672 w 768248"/>
                <a:gd name="connsiteY1130" fmla="*/ 711003 h 762277"/>
                <a:gd name="connsiteX1131" fmla="*/ 545973 w 768248"/>
                <a:gd name="connsiteY1131" fmla="*/ 711003 h 762277"/>
                <a:gd name="connsiteX1132" fmla="*/ 545973 w 768248"/>
                <a:gd name="connsiteY1132" fmla="*/ 711003 h 762277"/>
                <a:gd name="connsiteX1133" fmla="*/ 546707 w 768248"/>
                <a:gd name="connsiteY1133" fmla="*/ 710636 h 762277"/>
                <a:gd name="connsiteX1134" fmla="*/ 547541 w 768248"/>
                <a:gd name="connsiteY1134" fmla="*/ 710235 h 762277"/>
                <a:gd name="connsiteX1135" fmla="*/ 547874 w 768248"/>
                <a:gd name="connsiteY1135" fmla="*/ 710235 h 762277"/>
                <a:gd name="connsiteX1136" fmla="*/ 548475 w 768248"/>
                <a:gd name="connsiteY1136" fmla="*/ 709968 h 762277"/>
                <a:gd name="connsiteX1137" fmla="*/ 548475 w 768248"/>
                <a:gd name="connsiteY1137" fmla="*/ 709968 h 762277"/>
                <a:gd name="connsiteX1138" fmla="*/ 548742 w 768248"/>
                <a:gd name="connsiteY1138" fmla="*/ 709968 h 762277"/>
                <a:gd name="connsiteX1139" fmla="*/ 548942 w 768248"/>
                <a:gd name="connsiteY1139" fmla="*/ 709968 h 762277"/>
                <a:gd name="connsiteX1140" fmla="*/ 548942 w 768248"/>
                <a:gd name="connsiteY1140" fmla="*/ 709968 h 762277"/>
                <a:gd name="connsiteX1141" fmla="*/ 549542 w 768248"/>
                <a:gd name="connsiteY1141" fmla="*/ 709668 h 762277"/>
                <a:gd name="connsiteX1142" fmla="*/ 549542 w 768248"/>
                <a:gd name="connsiteY1142" fmla="*/ 709668 h 762277"/>
                <a:gd name="connsiteX1143" fmla="*/ 549876 w 768248"/>
                <a:gd name="connsiteY1143" fmla="*/ 709501 h 762277"/>
                <a:gd name="connsiteX1144" fmla="*/ 550210 w 768248"/>
                <a:gd name="connsiteY1144" fmla="*/ 709334 h 762277"/>
                <a:gd name="connsiteX1145" fmla="*/ 550410 w 768248"/>
                <a:gd name="connsiteY1145" fmla="*/ 709334 h 762277"/>
                <a:gd name="connsiteX1146" fmla="*/ 550410 w 768248"/>
                <a:gd name="connsiteY1146" fmla="*/ 709334 h 762277"/>
                <a:gd name="connsiteX1147" fmla="*/ 550743 w 768248"/>
                <a:gd name="connsiteY1147" fmla="*/ 709168 h 762277"/>
                <a:gd name="connsiteX1148" fmla="*/ 550743 w 768248"/>
                <a:gd name="connsiteY1148" fmla="*/ 709168 h 762277"/>
                <a:gd name="connsiteX1149" fmla="*/ 551311 w 768248"/>
                <a:gd name="connsiteY1149" fmla="*/ 708867 h 762277"/>
                <a:gd name="connsiteX1150" fmla="*/ 551511 w 768248"/>
                <a:gd name="connsiteY1150" fmla="*/ 708867 h 762277"/>
                <a:gd name="connsiteX1151" fmla="*/ 552045 w 768248"/>
                <a:gd name="connsiteY1151" fmla="*/ 708600 h 762277"/>
                <a:gd name="connsiteX1152" fmla="*/ 552045 w 768248"/>
                <a:gd name="connsiteY1152" fmla="*/ 708600 h 762277"/>
                <a:gd name="connsiteX1153" fmla="*/ 552946 w 768248"/>
                <a:gd name="connsiteY1153" fmla="*/ 708133 h 762277"/>
                <a:gd name="connsiteX1154" fmla="*/ 553679 w 768248"/>
                <a:gd name="connsiteY1154" fmla="*/ 707733 h 762277"/>
                <a:gd name="connsiteX1155" fmla="*/ 554013 w 768248"/>
                <a:gd name="connsiteY1155" fmla="*/ 707566 h 762277"/>
                <a:gd name="connsiteX1156" fmla="*/ 554013 w 768248"/>
                <a:gd name="connsiteY1156" fmla="*/ 707566 h 762277"/>
                <a:gd name="connsiteX1157" fmla="*/ 554213 w 768248"/>
                <a:gd name="connsiteY1157" fmla="*/ 707566 h 762277"/>
                <a:gd name="connsiteX1158" fmla="*/ 554614 w 768248"/>
                <a:gd name="connsiteY1158" fmla="*/ 707366 h 762277"/>
                <a:gd name="connsiteX1159" fmla="*/ 554614 w 768248"/>
                <a:gd name="connsiteY1159" fmla="*/ 707366 h 762277"/>
                <a:gd name="connsiteX1160" fmla="*/ 554947 w 768248"/>
                <a:gd name="connsiteY1160" fmla="*/ 707199 h 762277"/>
                <a:gd name="connsiteX1161" fmla="*/ 554947 w 768248"/>
                <a:gd name="connsiteY1161" fmla="*/ 707199 h 762277"/>
                <a:gd name="connsiteX1162" fmla="*/ 555781 w 768248"/>
                <a:gd name="connsiteY1162" fmla="*/ 706765 h 762277"/>
                <a:gd name="connsiteX1163" fmla="*/ 557016 w 768248"/>
                <a:gd name="connsiteY1163" fmla="*/ 706132 h 762277"/>
                <a:gd name="connsiteX1164" fmla="*/ 557016 w 768248"/>
                <a:gd name="connsiteY1164" fmla="*/ 706132 h 762277"/>
                <a:gd name="connsiteX1165" fmla="*/ 557583 w 768248"/>
                <a:gd name="connsiteY1165" fmla="*/ 705831 h 762277"/>
                <a:gd name="connsiteX1166" fmla="*/ 557583 w 768248"/>
                <a:gd name="connsiteY1166" fmla="*/ 705831 h 762277"/>
                <a:gd name="connsiteX1167" fmla="*/ 557883 w 768248"/>
                <a:gd name="connsiteY1167" fmla="*/ 705664 h 762277"/>
                <a:gd name="connsiteX1168" fmla="*/ 558184 w 768248"/>
                <a:gd name="connsiteY1168" fmla="*/ 705664 h 762277"/>
                <a:gd name="connsiteX1169" fmla="*/ 558184 w 768248"/>
                <a:gd name="connsiteY1169" fmla="*/ 705664 h 762277"/>
                <a:gd name="connsiteX1170" fmla="*/ 559385 w 768248"/>
                <a:gd name="connsiteY1170" fmla="*/ 704997 h 762277"/>
                <a:gd name="connsiteX1171" fmla="*/ 560652 w 768248"/>
                <a:gd name="connsiteY1171" fmla="*/ 704297 h 762277"/>
                <a:gd name="connsiteX1172" fmla="*/ 561586 w 768248"/>
                <a:gd name="connsiteY1172" fmla="*/ 703763 h 762277"/>
                <a:gd name="connsiteX1173" fmla="*/ 561586 w 768248"/>
                <a:gd name="connsiteY1173" fmla="*/ 703763 h 762277"/>
                <a:gd name="connsiteX1174" fmla="*/ 561586 w 768248"/>
                <a:gd name="connsiteY1174" fmla="*/ 703763 h 762277"/>
                <a:gd name="connsiteX1175" fmla="*/ 561586 w 768248"/>
                <a:gd name="connsiteY1175" fmla="*/ 703763 h 762277"/>
                <a:gd name="connsiteX1176" fmla="*/ 561586 w 768248"/>
                <a:gd name="connsiteY1176" fmla="*/ 703763 h 762277"/>
                <a:gd name="connsiteX1177" fmla="*/ 561586 w 768248"/>
                <a:gd name="connsiteY1177" fmla="*/ 703763 h 762277"/>
                <a:gd name="connsiteX1178" fmla="*/ 561586 w 768248"/>
                <a:gd name="connsiteY1178" fmla="*/ 703763 h 762277"/>
                <a:gd name="connsiteX1179" fmla="*/ 562020 w 768248"/>
                <a:gd name="connsiteY1179" fmla="*/ 703529 h 762277"/>
                <a:gd name="connsiteX1180" fmla="*/ 562254 w 768248"/>
                <a:gd name="connsiteY1180" fmla="*/ 703529 h 762277"/>
                <a:gd name="connsiteX1181" fmla="*/ 562254 w 768248"/>
                <a:gd name="connsiteY1181" fmla="*/ 703529 h 762277"/>
                <a:gd name="connsiteX1182" fmla="*/ 563989 w 768248"/>
                <a:gd name="connsiteY1182" fmla="*/ 702528 h 762277"/>
                <a:gd name="connsiteX1183" fmla="*/ 565290 w 768248"/>
                <a:gd name="connsiteY1183" fmla="*/ 701794 h 762277"/>
                <a:gd name="connsiteX1184" fmla="*/ 565957 w 768248"/>
                <a:gd name="connsiteY1184" fmla="*/ 701394 h 762277"/>
                <a:gd name="connsiteX1185" fmla="*/ 566457 w 768248"/>
                <a:gd name="connsiteY1185" fmla="*/ 701094 h 762277"/>
                <a:gd name="connsiteX1186" fmla="*/ 569760 w 768248"/>
                <a:gd name="connsiteY1186" fmla="*/ 700293 h 762277"/>
                <a:gd name="connsiteX1187" fmla="*/ 569760 w 768248"/>
                <a:gd name="connsiteY1187" fmla="*/ 700293 h 762277"/>
                <a:gd name="connsiteX1188" fmla="*/ 570561 w 768248"/>
                <a:gd name="connsiteY1188" fmla="*/ 699793 h 762277"/>
                <a:gd name="connsiteX1189" fmla="*/ 570561 w 768248"/>
                <a:gd name="connsiteY1189" fmla="*/ 699793 h 762277"/>
                <a:gd name="connsiteX1190" fmla="*/ 571028 w 768248"/>
                <a:gd name="connsiteY1190" fmla="*/ 699526 h 762277"/>
                <a:gd name="connsiteX1191" fmla="*/ 571362 w 768248"/>
                <a:gd name="connsiteY1191" fmla="*/ 699325 h 762277"/>
                <a:gd name="connsiteX1192" fmla="*/ 571629 w 768248"/>
                <a:gd name="connsiteY1192" fmla="*/ 699159 h 762277"/>
                <a:gd name="connsiteX1193" fmla="*/ 574965 w 768248"/>
                <a:gd name="connsiteY1193" fmla="*/ 697224 h 762277"/>
                <a:gd name="connsiteX1194" fmla="*/ 574965 w 768248"/>
                <a:gd name="connsiteY1194" fmla="*/ 697224 h 762277"/>
                <a:gd name="connsiteX1195" fmla="*/ 576733 w 768248"/>
                <a:gd name="connsiteY1195" fmla="*/ 696156 h 762277"/>
                <a:gd name="connsiteX1196" fmla="*/ 578401 w 768248"/>
                <a:gd name="connsiteY1196" fmla="*/ 695088 h 762277"/>
                <a:gd name="connsiteX1197" fmla="*/ 578401 w 768248"/>
                <a:gd name="connsiteY1197" fmla="*/ 695088 h 762277"/>
                <a:gd name="connsiteX1198" fmla="*/ 578969 w 768248"/>
                <a:gd name="connsiteY1198" fmla="*/ 694721 h 762277"/>
                <a:gd name="connsiteX1199" fmla="*/ 579202 w 768248"/>
                <a:gd name="connsiteY1199" fmla="*/ 694555 h 762277"/>
                <a:gd name="connsiteX1200" fmla="*/ 579202 w 768248"/>
                <a:gd name="connsiteY1200" fmla="*/ 694555 h 762277"/>
                <a:gd name="connsiteX1201" fmla="*/ 579869 w 768248"/>
                <a:gd name="connsiteY1201" fmla="*/ 694154 h 762277"/>
                <a:gd name="connsiteX1202" fmla="*/ 580937 w 768248"/>
                <a:gd name="connsiteY1202" fmla="*/ 693520 h 762277"/>
                <a:gd name="connsiteX1203" fmla="*/ 580937 w 768248"/>
                <a:gd name="connsiteY1203" fmla="*/ 693520 h 762277"/>
                <a:gd name="connsiteX1204" fmla="*/ 581471 w 768248"/>
                <a:gd name="connsiteY1204" fmla="*/ 693153 h 762277"/>
                <a:gd name="connsiteX1205" fmla="*/ 581971 w 768248"/>
                <a:gd name="connsiteY1205" fmla="*/ 692820 h 762277"/>
                <a:gd name="connsiteX1206" fmla="*/ 583739 w 768248"/>
                <a:gd name="connsiteY1206" fmla="*/ 691719 h 762277"/>
                <a:gd name="connsiteX1207" fmla="*/ 583739 w 768248"/>
                <a:gd name="connsiteY1207" fmla="*/ 691719 h 762277"/>
                <a:gd name="connsiteX1208" fmla="*/ 584207 w 768248"/>
                <a:gd name="connsiteY1208" fmla="*/ 691452 h 762277"/>
                <a:gd name="connsiteX1209" fmla="*/ 585875 w 768248"/>
                <a:gd name="connsiteY1209" fmla="*/ 690384 h 762277"/>
                <a:gd name="connsiteX1210" fmla="*/ 589044 w 768248"/>
                <a:gd name="connsiteY1210" fmla="*/ 688216 h 762277"/>
                <a:gd name="connsiteX1211" fmla="*/ 589044 w 768248"/>
                <a:gd name="connsiteY1211" fmla="*/ 688216 h 762277"/>
                <a:gd name="connsiteX1212" fmla="*/ 591313 w 768248"/>
                <a:gd name="connsiteY1212" fmla="*/ 686714 h 762277"/>
                <a:gd name="connsiteX1213" fmla="*/ 594349 w 768248"/>
                <a:gd name="connsiteY1213" fmla="*/ 684612 h 762277"/>
                <a:gd name="connsiteX1214" fmla="*/ 596684 w 768248"/>
                <a:gd name="connsiteY1214" fmla="*/ 682978 h 762277"/>
                <a:gd name="connsiteX1215" fmla="*/ 596684 w 768248"/>
                <a:gd name="connsiteY1215" fmla="*/ 682978 h 762277"/>
                <a:gd name="connsiteX1216" fmla="*/ 597085 w 768248"/>
                <a:gd name="connsiteY1216" fmla="*/ 682644 h 762277"/>
                <a:gd name="connsiteX1217" fmla="*/ 597085 w 768248"/>
                <a:gd name="connsiteY1217" fmla="*/ 682644 h 762277"/>
                <a:gd name="connsiteX1218" fmla="*/ 597518 w 768248"/>
                <a:gd name="connsiteY1218" fmla="*/ 682344 h 762277"/>
                <a:gd name="connsiteX1219" fmla="*/ 597919 w 768248"/>
                <a:gd name="connsiteY1219" fmla="*/ 682010 h 762277"/>
                <a:gd name="connsiteX1220" fmla="*/ 597919 w 768248"/>
                <a:gd name="connsiteY1220" fmla="*/ 682010 h 762277"/>
                <a:gd name="connsiteX1221" fmla="*/ 598186 w 768248"/>
                <a:gd name="connsiteY1221" fmla="*/ 681810 h 762277"/>
                <a:gd name="connsiteX1222" fmla="*/ 598419 w 768248"/>
                <a:gd name="connsiteY1222" fmla="*/ 681610 h 762277"/>
                <a:gd name="connsiteX1223" fmla="*/ 621340 w 768248"/>
                <a:gd name="connsiteY1223" fmla="*/ 681610 h 762277"/>
                <a:gd name="connsiteX1224" fmla="*/ 621640 w 768248"/>
                <a:gd name="connsiteY1224" fmla="*/ 681376 h 762277"/>
                <a:gd name="connsiteX1225" fmla="*/ 624142 w 768248"/>
                <a:gd name="connsiteY1225" fmla="*/ 679374 h 762277"/>
                <a:gd name="connsiteX1226" fmla="*/ 629080 w 768248"/>
                <a:gd name="connsiteY1226" fmla="*/ 675304 h 762277"/>
                <a:gd name="connsiteX1227" fmla="*/ 635752 w 768248"/>
                <a:gd name="connsiteY1227" fmla="*/ 669499 h 762277"/>
                <a:gd name="connsiteX1228" fmla="*/ 636587 w 768248"/>
                <a:gd name="connsiteY1228" fmla="*/ 668765 h 762277"/>
                <a:gd name="connsiteX1229" fmla="*/ 638655 w 768248"/>
                <a:gd name="connsiteY1229" fmla="*/ 666930 h 762277"/>
                <a:gd name="connsiteX1230" fmla="*/ 641991 w 768248"/>
                <a:gd name="connsiteY1230" fmla="*/ 664027 h 762277"/>
                <a:gd name="connsiteX1231" fmla="*/ 644427 w 768248"/>
                <a:gd name="connsiteY1231" fmla="*/ 661792 h 762277"/>
                <a:gd name="connsiteX1232" fmla="*/ 644860 w 768248"/>
                <a:gd name="connsiteY1232" fmla="*/ 661392 h 762277"/>
                <a:gd name="connsiteX1233" fmla="*/ 647496 w 768248"/>
                <a:gd name="connsiteY1233" fmla="*/ 658890 h 762277"/>
                <a:gd name="connsiteX1234" fmla="*/ 648197 w 768248"/>
                <a:gd name="connsiteY1234" fmla="*/ 658222 h 762277"/>
                <a:gd name="connsiteX1235" fmla="*/ 651133 w 768248"/>
                <a:gd name="connsiteY1235" fmla="*/ 655386 h 762277"/>
                <a:gd name="connsiteX1236" fmla="*/ 651566 w 768248"/>
                <a:gd name="connsiteY1236" fmla="*/ 654953 h 762277"/>
                <a:gd name="connsiteX1237" fmla="*/ 654569 w 768248"/>
                <a:gd name="connsiteY1237" fmla="*/ 651983 h 762277"/>
                <a:gd name="connsiteX1238" fmla="*/ 657338 w 768248"/>
                <a:gd name="connsiteY1238" fmla="*/ 649248 h 762277"/>
                <a:gd name="connsiteX1239" fmla="*/ 661776 w 768248"/>
                <a:gd name="connsiteY1239" fmla="*/ 644644 h 762277"/>
                <a:gd name="connsiteX1240" fmla="*/ 664211 w 768248"/>
                <a:gd name="connsiteY1240" fmla="*/ 642041 h 762277"/>
                <a:gd name="connsiteX1241" fmla="*/ 669716 w 768248"/>
                <a:gd name="connsiteY1241" fmla="*/ 636036 h 762277"/>
                <a:gd name="connsiteX1242" fmla="*/ 672085 w 768248"/>
                <a:gd name="connsiteY1242" fmla="*/ 633567 h 762277"/>
                <a:gd name="connsiteX1243" fmla="*/ 674020 w 768248"/>
                <a:gd name="connsiteY1243" fmla="*/ 631365 h 762277"/>
                <a:gd name="connsiteX1244" fmla="*/ 675855 w 768248"/>
                <a:gd name="connsiteY1244" fmla="*/ 629230 h 762277"/>
                <a:gd name="connsiteX1245" fmla="*/ 677189 w 768248"/>
                <a:gd name="connsiteY1245" fmla="*/ 627695 h 762277"/>
                <a:gd name="connsiteX1246" fmla="*/ 679458 w 768248"/>
                <a:gd name="connsiteY1246" fmla="*/ 624926 h 762277"/>
                <a:gd name="connsiteX1247" fmla="*/ 679758 w 768248"/>
                <a:gd name="connsiteY1247" fmla="*/ 624559 h 762277"/>
                <a:gd name="connsiteX1248" fmla="*/ 681927 w 768248"/>
                <a:gd name="connsiteY1248" fmla="*/ 621890 h 762277"/>
                <a:gd name="connsiteX1249" fmla="*/ 685597 w 768248"/>
                <a:gd name="connsiteY1249" fmla="*/ 617319 h 762277"/>
                <a:gd name="connsiteX1250" fmla="*/ 690835 w 768248"/>
                <a:gd name="connsiteY1250" fmla="*/ 610647 h 762277"/>
                <a:gd name="connsiteX1251" fmla="*/ 691302 w 768248"/>
                <a:gd name="connsiteY1251" fmla="*/ 609979 h 762277"/>
                <a:gd name="connsiteX1252" fmla="*/ 693337 w 768248"/>
                <a:gd name="connsiteY1252" fmla="*/ 607210 h 762277"/>
                <a:gd name="connsiteX1253" fmla="*/ 696506 w 768248"/>
                <a:gd name="connsiteY1253" fmla="*/ 602873 h 762277"/>
                <a:gd name="connsiteX1254" fmla="*/ 699009 w 768248"/>
                <a:gd name="connsiteY1254" fmla="*/ 599270 h 762277"/>
                <a:gd name="connsiteX1255" fmla="*/ 701978 w 768248"/>
                <a:gd name="connsiteY1255" fmla="*/ 594933 h 762277"/>
                <a:gd name="connsiteX1256" fmla="*/ 704347 w 768248"/>
                <a:gd name="connsiteY1256" fmla="*/ 591396 h 762277"/>
                <a:gd name="connsiteX1257" fmla="*/ 706882 w 768248"/>
                <a:gd name="connsiteY1257" fmla="*/ 587493 h 762277"/>
                <a:gd name="connsiteX1258" fmla="*/ 708984 w 768248"/>
                <a:gd name="connsiteY1258" fmla="*/ 584156 h 762277"/>
                <a:gd name="connsiteX1259" fmla="*/ 709918 w 768248"/>
                <a:gd name="connsiteY1259" fmla="*/ 582755 h 762277"/>
                <a:gd name="connsiteX1260" fmla="*/ 711853 w 768248"/>
                <a:gd name="connsiteY1260" fmla="*/ 579619 h 762277"/>
                <a:gd name="connsiteX1261" fmla="*/ 714055 w 768248"/>
                <a:gd name="connsiteY1261" fmla="*/ 575949 h 762277"/>
                <a:gd name="connsiteX1262" fmla="*/ 716724 w 768248"/>
                <a:gd name="connsiteY1262" fmla="*/ 571345 h 762277"/>
                <a:gd name="connsiteX1263" fmla="*/ 718392 w 768248"/>
                <a:gd name="connsiteY1263" fmla="*/ 568443 h 762277"/>
                <a:gd name="connsiteX1264" fmla="*/ 720661 w 768248"/>
                <a:gd name="connsiteY1264" fmla="*/ 564339 h 762277"/>
                <a:gd name="connsiteX1265" fmla="*/ 721996 w 768248"/>
                <a:gd name="connsiteY1265" fmla="*/ 561903 h 762277"/>
                <a:gd name="connsiteX1266" fmla="*/ 730003 w 768248"/>
                <a:gd name="connsiteY1266" fmla="*/ 546089 h 762277"/>
                <a:gd name="connsiteX1267" fmla="*/ 731070 w 768248"/>
                <a:gd name="connsiteY1267" fmla="*/ 543821 h 762277"/>
                <a:gd name="connsiteX1268" fmla="*/ 732105 w 768248"/>
                <a:gd name="connsiteY1268" fmla="*/ 541619 h 762277"/>
                <a:gd name="connsiteX1269" fmla="*/ 734907 w 768248"/>
                <a:gd name="connsiteY1269" fmla="*/ 535447 h 762277"/>
                <a:gd name="connsiteX1270" fmla="*/ 735908 w 768248"/>
                <a:gd name="connsiteY1270" fmla="*/ 533178 h 762277"/>
                <a:gd name="connsiteX1271" fmla="*/ 738644 w 768248"/>
                <a:gd name="connsiteY1271" fmla="*/ 526739 h 762277"/>
                <a:gd name="connsiteX1272" fmla="*/ 739878 w 768248"/>
                <a:gd name="connsiteY1272" fmla="*/ 523736 h 762277"/>
                <a:gd name="connsiteX1273" fmla="*/ 742214 w 768248"/>
                <a:gd name="connsiteY1273" fmla="*/ 517831 h 762277"/>
                <a:gd name="connsiteX1274" fmla="*/ 742214 w 768248"/>
                <a:gd name="connsiteY1274" fmla="*/ 517831 h 762277"/>
                <a:gd name="connsiteX1275" fmla="*/ 742214 w 768248"/>
                <a:gd name="connsiteY1275" fmla="*/ 517831 h 762277"/>
                <a:gd name="connsiteX1276" fmla="*/ 742947 w 768248"/>
                <a:gd name="connsiteY1276" fmla="*/ 515829 h 762277"/>
                <a:gd name="connsiteX1277" fmla="*/ 744115 w 768248"/>
                <a:gd name="connsiteY1277" fmla="*/ 512693 h 762277"/>
                <a:gd name="connsiteX1278" fmla="*/ 744415 w 768248"/>
                <a:gd name="connsiteY1278" fmla="*/ 511926 h 762277"/>
                <a:gd name="connsiteX1279" fmla="*/ 744415 w 768248"/>
                <a:gd name="connsiteY1279" fmla="*/ 511926 h 762277"/>
                <a:gd name="connsiteX1280" fmla="*/ 745783 w 768248"/>
                <a:gd name="connsiteY1280" fmla="*/ 508122 h 762277"/>
                <a:gd name="connsiteX1281" fmla="*/ 746718 w 768248"/>
                <a:gd name="connsiteY1281" fmla="*/ 505386 h 762277"/>
                <a:gd name="connsiteX1282" fmla="*/ 746718 w 768248"/>
                <a:gd name="connsiteY1282" fmla="*/ 505386 h 762277"/>
                <a:gd name="connsiteX1283" fmla="*/ 739378 w 768248"/>
                <a:gd name="connsiteY1283" fmla="*/ 502918 h 762277"/>
                <a:gd name="connsiteX1284" fmla="*/ 733572 w 768248"/>
                <a:gd name="connsiteY1284" fmla="*/ 500949 h 762277"/>
                <a:gd name="connsiteX1285" fmla="*/ 733172 w 768248"/>
                <a:gd name="connsiteY1285" fmla="*/ 500949 h 762277"/>
                <a:gd name="connsiteX1286" fmla="*/ 733172 w 768248"/>
                <a:gd name="connsiteY1286" fmla="*/ 500949 h 762277"/>
                <a:gd name="connsiteX1287" fmla="*/ 729402 w 768248"/>
                <a:gd name="connsiteY1287" fmla="*/ 499681 h 762277"/>
                <a:gd name="connsiteX1288" fmla="*/ 728601 w 768248"/>
                <a:gd name="connsiteY1288" fmla="*/ 499415 h 762277"/>
                <a:gd name="connsiteX1289" fmla="*/ 720795 w 768248"/>
                <a:gd name="connsiteY1289" fmla="*/ 496679 h 762277"/>
                <a:gd name="connsiteX1290" fmla="*/ 720528 w 768248"/>
                <a:gd name="connsiteY1290" fmla="*/ 496679 h 762277"/>
                <a:gd name="connsiteX1291" fmla="*/ 716457 w 768248"/>
                <a:gd name="connsiteY1291" fmla="*/ 495277 h 762277"/>
                <a:gd name="connsiteX1292" fmla="*/ 716157 w 768248"/>
                <a:gd name="connsiteY1292" fmla="*/ 495277 h 762277"/>
                <a:gd name="connsiteX1293" fmla="*/ 712120 w 768248"/>
                <a:gd name="connsiteY1293" fmla="*/ 493910 h 762277"/>
                <a:gd name="connsiteX1294" fmla="*/ 711853 w 768248"/>
                <a:gd name="connsiteY1294" fmla="*/ 493910 h 762277"/>
                <a:gd name="connsiteX1295" fmla="*/ 707783 w 768248"/>
                <a:gd name="connsiteY1295" fmla="*/ 492508 h 762277"/>
                <a:gd name="connsiteX1296" fmla="*/ 703880 w 768248"/>
                <a:gd name="connsiteY1296" fmla="*/ 491174 h 762277"/>
                <a:gd name="connsiteX1297" fmla="*/ 703880 w 768248"/>
                <a:gd name="connsiteY1297" fmla="*/ 491174 h 762277"/>
                <a:gd name="connsiteX1298" fmla="*/ 703679 w 768248"/>
                <a:gd name="connsiteY1298" fmla="*/ 491174 h 762277"/>
                <a:gd name="connsiteX1299" fmla="*/ 703446 w 768248"/>
                <a:gd name="connsiteY1299" fmla="*/ 491174 h 762277"/>
                <a:gd name="connsiteX1300" fmla="*/ 699175 w 768248"/>
                <a:gd name="connsiteY1300" fmla="*/ 489706 h 762277"/>
                <a:gd name="connsiteX1301" fmla="*/ 699175 w 768248"/>
                <a:gd name="connsiteY1301" fmla="*/ 489706 h 762277"/>
                <a:gd name="connsiteX1302" fmla="*/ 694905 w 768248"/>
                <a:gd name="connsiteY1302" fmla="*/ 488238 h 762277"/>
                <a:gd name="connsiteX1303" fmla="*/ 694905 w 768248"/>
                <a:gd name="connsiteY1303" fmla="*/ 488238 h 762277"/>
                <a:gd name="connsiteX1304" fmla="*/ 690668 w 768248"/>
                <a:gd name="connsiteY1304" fmla="*/ 486803 h 762277"/>
                <a:gd name="connsiteX1305" fmla="*/ 690668 w 768248"/>
                <a:gd name="connsiteY1305" fmla="*/ 486803 h 762277"/>
                <a:gd name="connsiteX1306" fmla="*/ 682060 w 768248"/>
                <a:gd name="connsiteY1306" fmla="*/ 483834 h 762277"/>
                <a:gd name="connsiteX1307" fmla="*/ 682060 w 768248"/>
                <a:gd name="connsiteY1307" fmla="*/ 483834 h 762277"/>
                <a:gd name="connsiteX1308" fmla="*/ 683428 w 768248"/>
                <a:gd name="connsiteY1308" fmla="*/ 479764 h 762277"/>
                <a:gd name="connsiteX1309" fmla="*/ 684629 w 768248"/>
                <a:gd name="connsiteY1309" fmla="*/ 475994 h 762277"/>
                <a:gd name="connsiteX1310" fmla="*/ 687965 w 768248"/>
                <a:gd name="connsiteY1310" fmla="*/ 465184 h 762277"/>
                <a:gd name="connsiteX1311" fmla="*/ 689000 w 768248"/>
                <a:gd name="connsiteY1311" fmla="*/ 461314 h 762277"/>
                <a:gd name="connsiteX1312" fmla="*/ 694004 w 768248"/>
                <a:gd name="connsiteY1312" fmla="*/ 439027 h 762277"/>
                <a:gd name="connsiteX1313" fmla="*/ 694004 w 768248"/>
                <a:gd name="connsiteY1313" fmla="*/ 438794 h 762277"/>
                <a:gd name="connsiteX1314" fmla="*/ 694004 w 768248"/>
                <a:gd name="connsiteY1314" fmla="*/ 438794 h 762277"/>
                <a:gd name="connsiteX1315" fmla="*/ 694004 w 768248"/>
                <a:gd name="connsiteY1315" fmla="*/ 438527 h 762277"/>
                <a:gd name="connsiteX1316" fmla="*/ 694505 w 768248"/>
                <a:gd name="connsiteY1316" fmla="*/ 435725 h 762277"/>
                <a:gd name="connsiteX1317" fmla="*/ 694771 w 768248"/>
                <a:gd name="connsiteY1317" fmla="*/ 434190 h 762277"/>
                <a:gd name="connsiteX1318" fmla="*/ 695339 w 768248"/>
                <a:gd name="connsiteY1318" fmla="*/ 430854 h 762277"/>
                <a:gd name="connsiteX1319" fmla="*/ 695539 w 768248"/>
                <a:gd name="connsiteY1319" fmla="*/ 429719 h 762277"/>
                <a:gd name="connsiteX1320" fmla="*/ 695539 w 768248"/>
                <a:gd name="connsiteY1320" fmla="*/ 428919 h 762277"/>
                <a:gd name="connsiteX1321" fmla="*/ 695772 w 768248"/>
                <a:gd name="connsiteY1321" fmla="*/ 427350 h 762277"/>
                <a:gd name="connsiteX1322" fmla="*/ 696106 w 768248"/>
                <a:gd name="connsiteY1322" fmla="*/ 425082 h 762277"/>
                <a:gd name="connsiteX1323" fmla="*/ 696306 w 768248"/>
                <a:gd name="connsiteY1323" fmla="*/ 423514 h 762277"/>
                <a:gd name="connsiteX1324" fmla="*/ 696706 w 768248"/>
                <a:gd name="connsiteY1324" fmla="*/ 420478 h 762277"/>
                <a:gd name="connsiteX1325" fmla="*/ 697073 w 768248"/>
                <a:gd name="connsiteY1325" fmla="*/ 417342 h 762277"/>
                <a:gd name="connsiteX1326" fmla="*/ 697073 w 768248"/>
                <a:gd name="connsiteY1326" fmla="*/ 417342 h 762277"/>
                <a:gd name="connsiteX1327" fmla="*/ 697641 w 768248"/>
                <a:gd name="connsiteY1327" fmla="*/ 411770 h 762277"/>
                <a:gd name="connsiteX1328" fmla="*/ 699075 w 768248"/>
                <a:gd name="connsiteY1328" fmla="*/ 386314 h 762277"/>
                <a:gd name="connsiteX1329" fmla="*/ 699075 w 768248"/>
                <a:gd name="connsiteY1329" fmla="*/ 386314 h 762277"/>
                <a:gd name="connsiteX1330" fmla="*/ 708250 w 768248"/>
                <a:gd name="connsiteY1330" fmla="*/ 386481 h 762277"/>
                <a:gd name="connsiteX1331" fmla="*/ 712821 w 768248"/>
                <a:gd name="connsiteY1331" fmla="*/ 386481 h 762277"/>
                <a:gd name="connsiteX1332" fmla="*/ 716157 w 768248"/>
                <a:gd name="connsiteY1332" fmla="*/ 386481 h 762277"/>
                <a:gd name="connsiteX1333" fmla="*/ 717658 w 768248"/>
                <a:gd name="connsiteY1333" fmla="*/ 386481 h 762277"/>
                <a:gd name="connsiteX1334" fmla="*/ 722096 w 768248"/>
                <a:gd name="connsiteY1334" fmla="*/ 386481 h 762277"/>
                <a:gd name="connsiteX1335" fmla="*/ 726633 w 768248"/>
                <a:gd name="connsiteY1335" fmla="*/ 386481 h 762277"/>
                <a:gd name="connsiteX1336" fmla="*/ 726633 w 768248"/>
                <a:gd name="connsiteY1336" fmla="*/ 386481 h 762277"/>
                <a:gd name="connsiteX1337" fmla="*/ 731204 w 768248"/>
                <a:gd name="connsiteY1337" fmla="*/ 386481 h 762277"/>
                <a:gd name="connsiteX1338" fmla="*/ 735808 w 768248"/>
                <a:gd name="connsiteY1338" fmla="*/ 386481 h 762277"/>
                <a:gd name="connsiteX1339" fmla="*/ 740379 w 768248"/>
                <a:gd name="connsiteY1339" fmla="*/ 386481 h 762277"/>
                <a:gd name="connsiteX1340" fmla="*/ 740379 w 768248"/>
                <a:gd name="connsiteY1340" fmla="*/ 386481 h 762277"/>
                <a:gd name="connsiteX1341" fmla="*/ 746417 w 768248"/>
                <a:gd name="connsiteY1341" fmla="*/ 386481 h 762277"/>
                <a:gd name="connsiteX1342" fmla="*/ 748586 w 768248"/>
                <a:gd name="connsiteY1342" fmla="*/ 386481 h 762277"/>
                <a:gd name="connsiteX1343" fmla="*/ 749920 w 768248"/>
                <a:gd name="connsiteY1343" fmla="*/ 386481 h 762277"/>
                <a:gd name="connsiteX1344" fmla="*/ 754424 w 768248"/>
                <a:gd name="connsiteY1344" fmla="*/ 386481 h 762277"/>
                <a:gd name="connsiteX1345" fmla="*/ 754725 w 768248"/>
                <a:gd name="connsiteY1345" fmla="*/ 386481 h 762277"/>
                <a:gd name="connsiteX1346" fmla="*/ 760430 w 768248"/>
                <a:gd name="connsiteY1346" fmla="*/ 386481 h 762277"/>
                <a:gd name="connsiteX1347" fmla="*/ 768170 w 768248"/>
                <a:gd name="connsiteY1347" fmla="*/ 386481 h 762277"/>
                <a:gd name="connsiteX1348" fmla="*/ 768170 w 768248"/>
                <a:gd name="connsiteY1348" fmla="*/ 386481 h 762277"/>
                <a:gd name="connsiteX1349" fmla="*/ 768170 w 768248"/>
                <a:gd name="connsiteY1349" fmla="*/ 380042 h 762277"/>
                <a:gd name="connsiteX1350" fmla="*/ 768137 w 768248"/>
                <a:gd name="connsiteY1350" fmla="*/ 375538 h 762277"/>
                <a:gd name="connsiteX1351" fmla="*/ 315968 w 768248"/>
                <a:gd name="connsiteY1351" fmla="*/ 37270 h 762277"/>
                <a:gd name="connsiteX1352" fmla="*/ 315968 w 768248"/>
                <a:gd name="connsiteY1352" fmla="*/ 37604 h 762277"/>
                <a:gd name="connsiteX1353" fmla="*/ 315968 w 768248"/>
                <a:gd name="connsiteY1353" fmla="*/ 38071 h 762277"/>
                <a:gd name="connsiteX1354" fmla="*/ 315968 w 768248"/>
                <a:gd name="connsiteY1354" fmla="*/ 38538 h 762277"/>
                <a:gd name="connsiteX1355" fmla="*/ 315968 w 768248"/>
                <a:gd name="connsiteY1355" fmla="*/ 38872 h 762277"/>
                <a:gd name="connsiteX1356" fmla="*/ 315968 w 768248"/>
                <a:gd name="connsiteY1356" fmla="*/ 38872 h 762277"/>
                <a:gd name="connsiteX1357" fmla="*/ 315968 w 768248"/>
                <a:gd name="connsiteY1357" fmla="*/ 38872 h 762277"/>
                <a:gd name="connsiteX1358" fmla="*/ 315968 w 768248"/>
                <a:gd name="connsiteY1358" fmla="*/ 38872 h 762277"/>
                <a:gd name="connsiteX1359" fmla="*/ 315968 w 768248"/>
                <a:gd name="connsiteY1359" fmla="*/ 39205 h 762277"/>
                <a:gd name="connsiteX1360" fmla="*/ 315968 w 768248"/>
                <a:gd name="connsiteY1360" fmla="*/ 39706 h 762277"/>
                <a:gd name="connsiteX1361" fmla="*/ 315968 w 768248"/>
                <a:gd name="connsiteY1361" fmla="*/ 39706 h 762277"/>
                <a:gd name="connsiteX1362" fmla="*/ 315968 w 768248"/>
                <a:gd name="connsiteY1362" fmla="*/ 39939 h 762277"/>
                <a:gd name="connsiteX1363" fmla="*/ 315968 w 768248"/>
                <a:gd name="connsiteY1363" fmla="*/ 40306 h 762277"/>
                <a:gd name="connsiteX1364" fmla="*/ 315968 w 768248"/>
                <a:gd name="connsiteY1364" fmla="*/ 40540 h 762277"/>
                <a:gd name="connsiteX1365" fmla="*/ 315968 w 768248"/>
                <a:gd name="connsiteY1365" fmla="*/ 40540 h 762277"/>
                <a:gd name="connsiteX1366" fmla="*/ 316135 w 768248"/>
                <a:gd name="connsiteY1366" fmla="*/ 41341 h 762277"/>
                <a:gd name="connsiteX1367" fmla="*/ 316135 w 768248"/>
                <a:gd name="connsiteY1367" fmla="*/ 41341 h 762277"/>
                <a:gd name="connsiteX1368" fmla="*/ 316135 w 768248"/>
                <a:gd name="connsiteY1368" fmla="*/ 41341 h 762277"/>
                <a:gd name="connsiteX1369" fmla="*/ 316135 w 768248"/>
                <a:gd name="connsiteY1369" fmla="*/ 41341 h 762277"/>
                <a:gd name="connsiteX1370" fmla="*/ 316869 w 768248"/>
                <a:gd name="connsiteY1370" fmla="*/ 45144 h 762277"/>
                <a:gd name="connsiteX1371" fmla="*/ 316869 w 768248"/>
                <a:gd name="connsiteY1371" fmla="*/ 45678 h 762277"/>
                <a:gd name="connsiteX1372" fmla="*/ 316869 w 768248"/>
                <a:gd name="connsiteY1372" fmla="*/ 45678 h 762277"/>
                <a:gd name="connsiteX1373" fmla="*/ 316869 w 768248"/>
                <a:gd name="connsiteY1373" fmla="*/ 46078 h 762277"/>
                <a:gd name="connsiteX1374" fmla="*/ 316869 w 768248"/>
                <a:gd name="connsiteY1374" fmla="*/ 46378 h 762277"/>
                <a:gd name="connsiteX1375" fmla="*/ 316869 w 768248"/>
                <a:gd name="connsiteY1375" fmla="*/ 46378 h 762277"/>
                <a:gd name="connsiteX1376" fmla="*/ 316869 w 768248"/>
                <a:gd name="connsiteY1376" fmla="*/ 46846 h 762277"/>
                <a:gd name="connsiteX1377" fmla="*/ 316869 w 768248"/>
                <a:gd name="connsiteY1377" fmla="*/ 47346 h 762277"/>
                <a:gd name="connsiteX1378" fmla="*/ 316869 w 768248"/>
                <a:gd name="connsiteY1378" fmla="*/ 47346 h 762277"/>
                <a:gd name="connsiteX1379" fmla="*/ 316869 w 768248"/>
                <a:gd name="connsiteY1379" fmla="*/ 47346 h 762277"/>
                <a:gd name="connsiteX1380" fmla="*/ 316869 w 768248"/>
                <a:gd name="connsiteY1380" fmla="*/ 47613 h 762277"/>
                <a:gd name="connsiteX1381" fmla="*/ 316869 w 768248"/>
                <a:gd name="connsiteY1381" fmla="*/ 47980 h 762277"/>
                <a:gd name="connsiteX1382" fmla="*/ 316869 w 768248"/>
                <a:gd name="connsiteY1382" fmla="*/ 47980 h 762277"/>
                <a:gd name="connsiteX1383" fmla="*/ 316869 w 768248"/>
                <a:gd name="connsiteY1383" fmla="*/ 47980 h 762277"/>
                <a:gd name="connsiteX1384" fmla="*/ 316869 w 768248"/>
                <a:gd name="connsiteY1384" fmla="*/ 48213 h 762277"/>
                <a:gd name="connsiteX1385" fmla="*/ 316869 w 768248"/>
                <a:gd name="connsiteY1385" fmla="*/ 48814 h 762277"/>
                <a:gd name="connsiteX1386" fmla="*/ 317036 w 768248"/>
                <a:gd name="connsiteY1386" fmla="*/ 49648 h 762277"/>
                <a:gd name="connsiteX1387" fmla="*/ 317036 w 768248"/>
                <a:gd name="connsiteY1387" fmla="*/ 49648 h 762277"/>
                <a:gd name="connsiteX1388" fmla="*/ 317036 w 768248"/>
                <a:gd name="connsiteY1388" fmla="*/ 49648 h 762277"/>
                <a:gd name="connsiteX1389" fmla="*/ 317036 w 768248"/>
                <a:gd name="connsiteY1389" fmla="*/ 49648 h 762277"/>
                <a:gd name="connsiteX1390" fmla="*/ 317036 w 768248"/>
                <a:gd name="connsiteY1390" fmla="*/ 50182 h 762277"/>
                <a:gd name="connsiteX1391" fmla="*/ 317269 w 768248"/>
                <a:gd name="connsiteY1391" fmla="*/ 51383 h 762277"/>
                <a:gd name="connsiteX1392" fmla="*/ 317269 w 768248"/>
                <a:gd name="connsiteY1392" fmla="*/ 51983 h 762277"/>
                <a:gd name="connsiteX1393" fmla="*/ 317269 w 768248"/>
                <a:gd name="connsiteY1393" fmla="*/ 52284 h 762277"/>
                <a:gd name="connsiteX1394" fmla="*/ 317269 w 768248"/>
                <a:gd name="connsiteY1394" fmla="*/ 52517 h 762277"/>
                <a:gd name="connsiteX1395" fmla="*/ 317269 w 768248"/>
                <a:gd name="connsiteY1395" fmla="*/ 52784 h 762277"/>
                <a:gd name="connsiteX1396" fmla="*/ 317269 w 768248"/>
                <a:gd name="connsiteY1396" fmla="*/ 53251 h 762277"/>
                <a:gd name="connsiteX1397" fmla="*/ 317269 w 768248"/>
                <a:gd name="connsiteY1397" fmla="*/ 53985 h 762277"/>
                <a:gd name="connsiteX1398" fmla="*/ 317269 w 768248"/>
                <a:gd name="connsiteY1398" fmla="*/ 53985 h 762277"/>
                <a:gd name="connsiteX1399" fmla="*/ 317269 w 768248"/>
                <a:gd name="connsiteY1399" fmla="*/ 53985 h 762277"/>
                <a:gd name="connsiteX1400" fmla="*/ 317269 w 768248"/>
                <a:gd name="connsiteY1400" fmla="*/ 54619 h 762277"/>
                <a:gd name="connsiteX1401" fmla="*/ 317470 w 768248"/>
                <a:gd name="connsiteY1401" fmla="*/ 55620 h 762277"/>
                <a:gd name="connsiteX1402" fmla="*/ 317470 w 768248"/>
                <a:gd name="connsiteY1402" fmla="*/ 55787 h 762277"/>
                <a:gd name="connsiteX1403" fmla="*/ 317470 w 768248"/>
                <a:gd name="connsiteY1403" fmla="*/ 55787 h 762277"/>
                <a:gd name="connsiteX1404" fmla="*/ 317470 w 768248"/>
                <a:gd name="connsiteY1404" fmla="*/ 56387 h 762277"/>
                <a:gd name="connsiteX1405" fmla="*/ 317837 w 768248"/>
                <a:gd name="connsiteY1405" fmla="*/ 58256 h 762277"/>
                <a:gd name="connsiteX1406" fmla="*/ 317837 w 768248"/>
                <a:gd name="connsiteY1406" fmla="*/ 59724 h 762277"/>
                <a:gd name="connsiteX1407" fmla="*/ 317837 w 768248"/>
                <a:gd name="connsiteY1407" fmla="*/ 59724 h 762277"/>
                <a:gd name="connsiteX1408" fmla="*/ 317837 w 768248"/>
                <a:gd name="connsiteY1408" fmla="*/ 59724 h 762277"/>
                <a:gd name="connsiteX1409" fmla="*/ 317837 w 768248"/>
                <a:gd name="connsiteY1409" fmla="*/ 60157 h 762277"/>
                <a:gd name="connsiteX1410" fmla="*/ 317837 w 768248"/>
                <a:gd name="connsiteY1410" fmla="*/ 60891 h 762277"/>
                <a:gd name="connsiteX1411" fmla="*/ 317837 w 768248"/>
                <a:gd name="connsiteY1411" fmla="*/ 61092 h 762277"/>
                <a:gd name="connsiteX1412" fmla="*/ 317837 w 768248"/>
                <a:gd name="connsiteY1412" fmla="*/ 61592 h 762277"/>
                <a:gd name="connsiteX1413" fmla="*/ 317837 w 768248"/>
                <a:gd name="connsiteY1413" fmla="*/ 61959 h 762277"/>
                <a:gd name="connsiteX1414" fmla="*/ 317837 w 768248"/>
                <a:gd name="connsiteY1414" fmla="*/ 61959 h 762277"/>
                <a:gd name="connsiteX1415" fmla="*/ 317837 w 768248"/>
                <a:gd name="connsiteY1415" fmla="*/ 61959 h 762277"/>
                <a:gd name="connsiteX1416" fmla="*/ 317837 w 768248"/>
                <a:gd name="connsiteY1416" fmla="*/ 62259 h 762277"/>
                <a:gd name="connsiteX1417" fmla="*/ 318003 w 768248"/>
                <a:gd name="connsiteY1417" fmla="*/ 63127 h 762277"/>
                <a:gd name="connsiteX1418" fmla="*/ 318003 w 768248"/>
                <a:gd name="connsiteY1418" fmla="*/ 63827 h 762277"/>
                <a:gd name="connsiteX1419" fmla="*/ 318003 w 768248"/>
                <a:gd name="connsiteY1419" fmla="*/ 64228 h 762277"/>
                <a:gd name="connsiteX1420" fmla="*/ 318003 w 768248"/>
                <a:gd name="connsiteY1420" fmla="*/ 64428 h 762277"/>
                <a:gd name="connsiteX1421" fmla="*/ 318003 w 768248"/>
                <a:gd name="connsiteY1421" fmla="*/ 65062 h 762277"/>
                <a:gd name="connsiteX1422" fmla="*/ 318003 w 768248"/>
                <a:gd name="connsiteY1422" fmla="*/ 65662 h 762277"/>
                <a:gd name="connsiteX1423" fmla="*/ 318003 w 768248"/>
                <a:gd name="connsiteY1423" fmla="*/ 66229 h 762277"/>
                <a:gd name="connsiteX1424" fmla="*/ 318003 w 768248"/>
                <a:gd name="connsiteY1424" fmla="*/ 66730 h 762277"/>
                <a:gd name="connsiteX1425" fmla="*/ 318370 w 768248"/>
                <a:gd name="connsiteY1425" fmla="*/ 68498 h 762277"/>
                <a:gd name="connsiteX1426" fmla="*/ 318370 w 768248"/>
                <a:gd name="connsiteY1426" fmla="*/ 68498 h 762277"/>
                <a:gd name="connsiteX1427" fmla="*/ 318370 w 768248"/>
                <a:gd name="connsiteY1427" fmla="*/ 68498 h 762277"/>
                <a:gd name="connsiteX1428" fmla="*/ 318370 w 768248"/>
                <a:gd name="connsiteY1428" fmla="*/ 68498 h 762277"/>
                <a:gd name="connsiteX1429" fmla="*/ 318003 w 768248"/>
                <a:gd name="connsiteY1429" fmla="*/ 68498 h 762277"/>
                <a:gd name="connsiteX1430" fmla="*/ 234796 w 768248"/>
                <a:gd name="connsiteY1430" fmla="*/ 99759 h 762277"/>
                <a:gd name="connsiteX1431" fmla="*/ 232094 w 768248"/>
                <a:gd name="connsiteY1431" fmla="*/ 101227 h 762277"/>
                <a:gd name="connsiteX1432" fmla="*/ 229391 w 768248"/>
                <a:gd name="connsiteY1432" fmla="*/ 102729 h 762277"/>
                <a:gd name="connsiteX1433" fmla="*/ 229391 w 768248"/>
                <a:gd name="connsiteY1433" fmla="*/ 102729 h 762277"/>
                <a:gd name="connsiteX1434" fmla="*/ 229391 w 768248"/>
                <a:gd name="connsiteY1434" fmla="*/ 102729 h 762277"/>
                <a:gd name="connsiteX1435" fmla="*/ 229391 w 768248"/>
                <a:gd name="connsiteY1435" fmla="*/ 102729 h 762277"/>
                <a:gd name="connsiteX1436" fmla="*/ 227456 w 768248"/>
                <a:gd name="connsiteY1436" fmla="*/ 99159 h 762277"/>
                <a:gd name="connsiteX1437" fmla="*/ 227189 w 768248"/>
                <a:gd name="connsiteY1437" fmla="*/ 98692 h 762277"/>
                <a:gd name="connsiteX1438" fmla="*/ 225922 w 768248"/>
                <a:gd name="connsiteY1438" fmla="*/ 96390 h 762277"/>
                <a:gd name="connsiteX1439" fmla="*/ 225922 w 768248"/>
                <a:gd name="connsiteY1439" fmla="*/ 96390 h 762277"/>
                <a:gd name="connsiteX1440" fmla="*/ 225922 w 768248"/>
                <a:gd name="connsiteY1440" fmla="*/ 96390 h 762277"/>
                <a:gd name="connsiteX1441" fmla="*/ 225621 w 768248"/>
                <a:gd name="connsiteY1441" fmla="*/ 95889 h 762277"/>
                <a:gd name="connsiteX1442" fmla="*/ 225188 w 768248"/>
                <a:gd name="connsiteY1442" fmla="*/ 95088 h 762277"/>
                <a:gd name="connsiteX1443" fmla="*/ 225188 w 768248"/>
                <a:gd name="connsiteY1443" fmla="*/ 95088 h 762277"/>
                <a:gd name="connsiteX1444" fmla="*/ 225188 w 768248"/>
                <a:gd name="connsiteY1444" fmla="*/ 95088 h 762277"/>
                <a:gd name="connsiteX1445" fmla="*/ 224954 w 768248"/>
                <a:gd name="connsiteY1445" fmla="*/ 94688 h 762277"/>
                <a:gd name="connsiteX1446" fmla="*/ 224253 w 768248"/>
                <a:gd name="connsiteY1446" fmla="*/ 93454 h 762277"/>
                <a:gd name="connsiteX1447" fmla="*/ 223353 w 768248"/>
                <a:gd name="connsiteY1447" fmla="*/ 91752 h 762277"/>
                <a:gd name="connsiteX1448" fmla="*/ 223019 w 768248"/>
                <a:gd name="connsiteY1448" fmla="*/ 91152 h 762277"/>
                <a:gd name="connsiteX1449" fmla="*/ 223019 w 768248"/>
                <a:gd name="connsiteY1449" fmla="*/ 91152 h 762277"/>
                <a:gd name="connsiteX1450" fmla="*/ 223019 w 768248"/>
                <a:gd name="connsiteY1450" fmla="*/ 91152 h 762277"/>
                <a:gd name="connsiteX1451" fmla="*/ 222819 w 768248"/>
                <a:gd name="connsiteY1451" fmla="*/ 90751 h 762277"/>
                <a:gd name="connsiteX1452" fmla="*/ 222318 w 768248"/>
                <a:gd name="connsiteY1452" fmla="*/ 89850 h 762277"/>
                <a:gd name="connsiteX1453" fmla="*/ 222052 w 768248"/>
                <a:gd name="connsiteY1453" fmla="*/ 89417 h 762277"/>
                <a:gd name="connsiteX1454" fmla="*/ 222052 w 768248"/>
                <a:gd name="connsiteY1454" fmla="*/ 89417 h 762277"/>
                <a:gd name="connsiteX1455" fmla="*/ 222052 w 768248"/>
                <a:gd name="connsiteY1455" fmla="*/ 89417 h 762277"/>
                <a:gd name="connsiteX1456" fmla="*/ 222052 w 768248"/>
                <a:gd name="connsiteY1456" fmla="*/ 89150 h 762277"/>
                <a:gd name="connsiteX1457" fmla="*/ 221818 w 768248"/>
                <a:gd name="connsiteY1457" fmla="*/ 88749 h 762277"/>
                <a:gd name="connsiteX1458" fmla="*/ 221318 w 768248"/>
                <a:gd name="connsiteY1458" fmla="*/ 87849 h 762277"/>
                <a:gd name="connsiteX1459" fmla="*/ 221084 w 768248"/>
                <a:gd name="connsiteY1459" fmla="*/ 87448 h 762277"/>
                <a:gd name="connsiteX1460" fmla="*/ 221084 w 768248"/>
                <a:gd name="connsiteY1460" fmla="*/ 86414 h 762277"/>
                <a:gd name="connsiteX1461" fmla="*/ 220216 w 768248"/>
                <a:gd name="connsiteY1461" fmla="*/ 84879 h 762277"/>
                <a:gd name="connsiteX1462" fmla="*/ 218882 w 768248"/>
                <a:gd name="connsiteY1462" fmla="*/ 82544 h 762277"/>
                <a:gd name="connsiteX1463" fmla="*/ 218882 w 768248"/>
                <a:gd name="connsiteY1463" fmla="*/ 82544 h 762277"/>
                <a:gd name="connsiteX1464" fmla="*/ 218348 w 768248"/>
                <a:gd name="connsiteY1464" fmla="*/ 81643 h 762277"/>
                <a:gd name="connsiteX1465" fmla="*/ 217748 w 768248"/>
                <a:gd name="connsiteY1465" fmla="*/ 80609 h 762277"/>
                <a:gd name="connsiteX1466" fmla="*/ 217748 w 768248"/>
                <a:gd name="connsiteY1466" fmla="*/ 80609 h 762277"/>
                <a:gd name="connsiteX1467" fmla="*/ 217448 w 768248"/>
                <a:gd name="connsiteY1467" fmla="*/ 80108 h 762277"/>
                <a:gd name="connsiteX1468" fmla="*/ 216980 w 768248"/>
                <a:gd name="connsiteY1468" fmla="*/ 79341 h 762277"/>
                <a:gd name="connsiteX1469" fmla="*/ 216980 w 768248"/>
                <a:gd name="connsiteY1469" fmla="*/ 79341 h 762277"/>
                <a:gd name="connsiteX1470" fmla="*/ 216980 w 768248"/>
                <a:gd name="connsiteY1470" fmla="*/ 79141 h 762277"/>
                <a:gd name="connsiteX1471" fmla="*/ 216713 w 768248"/>
                <a:gd name="connsiteY1471" fmla="*/ 78707 h 762277"/>
                <a:gd name="connsiteX1472" fmla="*/ 216713 w 768248"/>
                <a:gd name="connsiteY1472" fmla="*/ 78707 h 762277"/>
                <a:gd name="connsiteX1473" fmla="*/ 214478 w 768248"/>
                <a:gd name="connsiteY1473" fmla="*/ 74670 h 762277"/>
                <a:gd name="connsiteX1474" fmla="*/ 212276 w 768248"/>
                <a:gd name="connsiteY1474" fmla="*/ 70633 h 762277"/>
                <a:gd name="connsiteX1475" fmla="*/ 210074 w 768248"/>
                <a:gd name="connsiteY1475" fmla="*/ 66663 h 762277"/>
                <a:gd name="connsiteX1476" fmla="*/ 210074 w 768248"/>
                <a:gd name="connsiteY1476" fmla="*/ 66663 h 762277"/>
                <a:gd name="connsiteX1477" fmla="*/ 206071 w 768248"/>
                <a:gd name="connsiteY1477" fmla="*/ 59423 h 762277"/>
                <a:gd name="connsiteX1478" fmla="*/ 205637 w 768248"/>
                <a:gd name="connsiteY1478" fmla="*/ 58656 h 762277"/>
                <a:gd name="connsiteX1479" fmla="*/ 203301 w 768248"/>
                <a:gd name="connsiteY1479" fmla="*/ 54386 h 762277"/>
                <a:gd name="connsiteX1480" fmla="*/ 211275 w 768248"/>
                <a:gd name="connsiteY1480" fmla="*/ 50082 h 762277"/>
                <a:gd name="connsiteX1481" fmla="*/ 214278 w 768248"/>
                <a:gd name="connsiteY1481" fmla="*/ 48547 h 762277"/>
                <a:gd name="connsiteX1482" fmla="*/ 214912 w 768248"/>
                <a:gd name="connsiteY1482" fmla="*/ 48213 h 762277"/>
                <a:gd name="connsiteX1483" fmla="*/ 214912 w 768248"/>
                <a:gd name="connsiteY1483" fmla="*/ 48213 h 762277"/>
                <a:gd name="connsiteX1484" fmla="*/ 216446 w 768248"/>
                <a:gd name="connsiteY1484" fmla="*/ 47413 h 762277"/>
                <a:gd name="connsiteX1485" fmla="*/ 218548 w 768248"/>
                <a:gd name="connsiteY1485" fmla="*/ 46378 h 762277"/>
                <a:gd name="connsiteX1486" fmla="*/ 218548 w 768248"/>
                <a:gd name="connsiteY1486" fmla="*/ 46378 h 762277"/>
                <a:gd name="connsiteX1487" fmla="*/ 219483 w 768248"/>
                <a:gd name="connsiteY1487" fmla="*/ 45911 h 762277"/>
                <a:gd name="connsiteX1488" fmla="*/ 222385 w 768248"/>
                <a:gd name="connsiteY1488" fmla="*/ 44477 h 762277"/>
                <a:gd name="connsiteX1489" fmla="*/ 222385 w 768248"/>
                <a:gd name="connsiteY1489" fmla="*/ 44477 h 762277"/>
                <a:gd name="connsiteX1490" fmla="*/ 222552 w 768248"/>
                <a:gd name="connsiteY1490" fmla="*/ 44477 h 762277"/>
                <a:gd name="connsiteX1491" fmla="*/ 222552 w 768248"/>
                <a:gd name="connsiteY1491" fmla="*/ 44477 h 762277"/>
                <a:gd name="connsiteX1492" fmla="*/ 226355 w 768248"/>
                <a:gd name="connsiteY1492" fmla="*/ 42675 h 762277"/>
                <a:gd name="connsiteX1493" fmla="*/ 226355 w 768248"/>
                <a:gd name="connsiteY1493" fmla="*/ 42675 h 762277"/>
                <a:gd name="connsiteX1494" fmla="*/ 226856 w 768248"/>
                <a:gd name="connsiteY1494" fmla="*/ 42408 h 762277"/>
                <a:gd name="connsiteX1495" fmla="*/ 226856 w 768248"/>
                <a:gd name="connsiteY1495" fmla="*/ 42408 h 762277"/>
                <a:gd name="connsiteX1496" fmla="*/ 230659 w 768248"/>
                <a:gd name="connsiteY1496" fmla="*/ 40673 h 762277"/>
                <a:gd name="connsiteX1497" fmla="*/ 234796 w 768248"/>
                <a:gd name="connsiteY1497" fmla="*/ 38838 h 762277"/>
                <a:gd name="connsiteX1498" fmla="*/ 236765 w 768248"/>
                <a:gd name="connsiteY1498" fmla="*/ 38004 h 762277"/>
                <a:gd name="connsiteX1499" fmla="*/ 236765 w 768248"/>
                <a:gd name="connsiteY1499" fmla="*/ 38004 h 762277"/>
                <a:gd name="connsiteX1500" fmla="*/ 238700 w 768248"/>
                <a:gd name="connsiteY1500" fmla="*/ 37204 h 762277"/>
                <a:gd name="connsiteX1501" fmla="*/ 238700 w 768248"/>
                <a:gd name="connsiteY1501" fmla="*/ 37204 h 762277"/>
                <a:gd name="connsiteX1502" fmla="*/ 238700 w 768248"/>
                <a:gd name="connsiteY1502" fmla="*/ 37204 h 762277"/>
                <a:gd name="connsiteX1503" fmla="*/ 238700 w 768248"/>
                <a:gd name="connsiteY1503" fmla="*/ 37204 h 762277"/>
                <a:gd name="connsiteX1504" fmla="*/ 242837 w 768248"/>
                <a:gd name="connsiteY1504" fmla="*/ 35502 h 762277"/>
                <a:gd name="connsiteX1505" fmla="*/ 242837 w 768248"/>
                <a:gd name="connsiteY1505" fmla="*/ 35502 h 762277"/>
                <a:gd name="connsiteX1506" fmla="*/ 246707 w 768248"/>
                <a:gd name="connsiteY1506" fmla="*/ 33967 h 762277"/>
                <a:gd name="connsiteX1507" fmla="*/ 246707 w 768248"/>
                <a:gd name="connsiteY1507" fmla="*/ 33967 h 762277"/>
                <a:gd name="connsiteX1508" fmla="*/ 247107 w 768248"/>
                <a:gd name="connsiteY1508" fmla="*/ 33767 h 762277"/>
                <a:gd name="connsiteX1509" fmla="*/ 247107 w 768248"/>
                <a:gd name="connsiteY1509" fmla="*/ 33767 h 762277"/>
                <a:gd name="connsiteX1510" fmla="*/ 251144 w 768248"/>
                <a:gd name="connsiteY1510" fmla="*/ 32233 h 762277"/>
                <a:gd name="connsiteX1511" fmla="*/ 252879 w 768248"/>
                <a:gd name="connsiteY1511" fmla="*/ 31565 h 762277"/>
                <a:gd name="connsiteX1512" fmla="*/ 255281 w 768248"/>
                <a:gd name="connsiteY1512" fmla="*/ 30664 h 762277"/>
                <a:gd name="connsiteX1513" fmla="*/ 255915 w 768248"/>
                <a:gd name="connsiteY1513" fmla="*/ 30431 h 762277"/>
                <a:gd name="connsiteX1514" fmla="*/ 255915 w 768248"/>
                <a:gd name="connsiteY1514" fmla="*/ 30431 h 762277"/>
                <a:gd name="connsiteX1515" fmla="*/ 259585 w 768248"/>
                <a:gd name="connsiteY1515" fmla="*/ 29096 h 762277"/>
                <a:gd name="connsiteX1516" fmla="*/ 259585 w 768248"/>
                <a:gd name="connsiteY1516" fmla="*/ 29096 h 762277"/>
                <a:gd name="connsiteX1517" fmla="*/ 261453 w 768248"/>
                <a:gd name="connsiteY1517" fmla="*/ 28429 h 762277"/>
                <a:gd name="connsiteX1518" fmla="*/ 262387 w 768248"/>
                <a:gd name="connsiteY1518" fmla="*/ 28129 h 762277"/>
                <a:gd name="connsiteX1519" fmla="*/ 262387 w 768248"/>
                <a:gd name="connsiteY1519" fmla="*/ 28129 h 762277"/>
                <a:gd name="connsiteX1520" fmla="*/ 263322 w 768248"/>
                <a:gd name="connsiteY1520" fmla="*/ 27829 h 762277"/>
                <a:gd name="connsiteX1521" fmla="*/ 263322 w 768248"/>
                <a:gd name="connsiteY1521" fmla="*/ 27829 h 762277"/>
                <a:gd name="connsiteX1522" fmla="*/ 263955 w 768248"/>
                <a:gd name="connsiteY1522" fmla="*/ 27595 h 762277"/>
                <a:gd name="connsiteX1523" fmla="*/ 268059 w 768248"/>
                <a:gd name="connsiteY1523" fmla="*/ 26261 h 762277"/>
                <a:gd name="connsiteX1524" fmla="*/ 268059 w 768248"/>
                <a:gd name="connsiteY1524" fmla="*/ 26261 h 762277"/>
                <a:gd name="connsiteX1525" fmla="*/ 270128 w 768248"/>
                <a:gd name="connsiteY1525" fmla="*/ 25593 h 762277"/>
                <a:gd name="connsiteX1526" fmla="*/ 272229 w 768248"/>
                <a:gd name="connsiteY1526" fmla="*/ 24926 h 762277"/>
                <a:gd name="connsiteX1527" fmla="*/ 272396 w 768248"/>
                <a:gd name="connsiteY1527" fmla="*/ 24926 h 762277"/>
                <a:gd name="connsiteX1528" fmla="*/ 276767 w 768248"/>
                <a:gd name="connsiteY1528" fmla="*/ 23592 h 762277"/>
                <a:gd name="connsiteX1529" fmla="*/ 279903 w 768248"/>
                <a:gd name="connsiteY1529" fmla="*/ 22691 h 762277"/>
                <a:gd name="connsiteX1530" fmla="*/ 282739 w 768248"/>
                <a:gd name="connsiteY1530" fmla="*/ 21890 h 762277"/>
                <a:gd name="connsiteX1531" fmla="*/ 295350 w 768248"/>
                <a:gd name="connsiteY1531" fmla="*/ 18554 h 762277"/>
                <a:gd name="connsiteX1532" fmla="*/ 295350 w 768248"/>
                <a:gd name="connsiteY1532" fmla="*/ 18554 h 762277"/>
                <a:gd name="connsiteX1533" fmla="*/ 298052 w 768248"/>
                <a:gd name="connsiteY1533" fmla="*/ 17920 h 762277"/>
                <a:gd name="connsiteX1534" fmla="*/ 300455 w 768248"/>
                <a:gd name="connsiteY1534" fmla="*/ 17386 h 762277"/>
                <a:gd name="connsiteX1535" fmla="*/ 300955 w 768248"/>
                <a:gd name="connsiteY1535" fmla="*/ 17386 h 762277"/>
                <a:gd name="connsiteX1536" fmla="*/ 304291 w 768248"/>
                <a:gd name="connsiteY1536" fmla="*/ 16652 h 762277"/>
                <a:gd name="connsiteX1537" fmla="*/ 307894 w 768248"/>
                <a:gd name="connsiteY1537" fmla="*/ 15918 h 762277"/>
                <a:gd name="connsiteX1538" fmla="*/ 309729 w 768248"/>
                <a:gd name="connsiteY1538" fmla="*/ 15551 h 762277"/>
                <a:gd name="connsiteX1539" fmla="*/ 311598 w 768248"/>
                <a:gd name="connsiteY1539" fmla="*/ 15184 h 762277"/>
                <a:gd name="connsiteX1540" fmla="*/ 311598 w 768248"/>
                <a:gd name="connsiteY1540" fmla="*/ 15184 h 762277"/>
                <a:gd name="connsiteX1541" fmla="*/ 311798 w 768248"/>
                <a:gd name="connsiteY1541" fmla="*/ 16252 h 762277"/>
                <a:gd name="connsiteX1542" fmla="*/ 312165 w 768248"/>
                <a:gd name="connsiteY1542" fmla="*/ 18187 h 762277"/>
                <a:gd name="connsiteX1543" fmla="*/ 312165 w 768248"/>
                <a:gd name="connsiteY1543" fmla="*/ 18821 h 762277"/>
                <a:gd name="connsiteX1544" fmla="*/ 312165 w 768248"/>
                <a:gd name="connsiteY1544" fmla="*/ 19288 h 762277"/>
                <a:gd name="connsiteX1545" fmla="*/ 312165 w 768248"/>
                <a:gd name="connsiteY1545" fmla="*/ 19788 h 762277"/>
                <a:gd name="connsiteX1546" fmla="*/ 312165 w 768248"/>
                <a:gd name="connsiteY1546" fmla="*/ 19955 h 762277"/>
                <a:gd name="connsiteX1547" fmla="*/ 312165 w 768248"/>
                <a:gd name="connsiteY1547" fmla="*/ 20756 h 762277"/>
                <a:gd name="connsiteX1548" fmla="*/ 312365 w 768248"/>
                <a:gd name="connsiteY1548" fmla="*/ 21923 h 762277"/>
                <a:gd name="connsiteX1549" fmla="*/ 312599 w 768248"/>
                <a:gd name="connsiteY1549" fmla="*/ 23024 h 762277"/>
                <a:gd name="connsiteX1550" fmla="*/ 312999 w 768248"/>
                <a:gd name="connsiteY1550" fmla="*/ 25093 h 762277"/>
                <a:gd name="connsiteX1551" fmla="*/ 312999 w 768248"/>
                <a:gd name="connsiteY1551" fmla="*/ 25427 h 762277"/>
                <a:gd name="connsiteX1552" fmla="*/ 313199 w 768248"/>
                <a:gd name="connsiteY1552" fmla="*/ 26394 h 762277"/>
                <a:gd name="connsiteX1553" fmla="*/ 313499 w 768248"/>
                <a:gd name="connsiteY1553" fmla="*/ 27962 h 762277"/>
                <a:gd name="connsiteX1554" fmla="*/ 313499 w 768248"/>
                <a:gd name="connsiteY1554" fmla="*/ 28830 h 762277"/>
                <a:gd name="connsiteX1555" fmla="*/ 313499 w 768248"/>
                <a:gd name="connsiteY1555" fmla="*/ 28830 h 762277"/>
                <a:gd name="connsiteX1556" fmla="*/ 313499 w 768248"/>
                <a:gd name="connsiteY1556" fmla="*/ 28830 h 762277"/>
                <a:gd name="connsiteX1557" fmla="*/ 314367 w 768248"/>
                <a:gd name="connsiteY1557" fmla="*/ 33233 h 762277"/>
                <a:gd name="connsiteX1558" fmla="*/ 314367 w 768248"/>
                <a:gd name="connsiteY1558" fmla="*/ 33233 h 762277"/>
                <a:gd name="connsiteX1559" fmla="*/ 314534 w 768248"/>
                <a:gd name="connsiteY1559" fmla="*/ 34034 h 762277"/>
                <a:gd name="connsiteX1560" fmla="*/ 314534 w 768248"/>
                <a:gd name="connsiteY1560" fmla="*/ 34034 h 762277"/>
                <a:gd name="connsiteX1561" fmla="*/ 314534 w 768248"/>
                <a:gd name="connsiteY1561" fmla="*/ 34535 h 762277"/>
                <a:gd name="connsiteX1562" fmla="*/ 314534 w 768248"/>
                <a:gd name="connsiteY1562" fmla="*/ 34802 h 762277"/>
                <a:gd name="connsiteX1563" fmla="*/ 314534 w 768248"/>
                <a:gd name="connsiteY1563" fmla="*/ 34802 h 762277"/>
                <a:gd name="connsiteX1564" fmla="*/ 314534 w 768248"/>
                <a:gd name="connsiteY1564" fmla="*/ 35102 h 762277"/>
                <a:gd name="connsiteX1565" fmla="*/ 314534 w 768248"/>
                <a:gd name="connsiteY1565" fmla="*/ 35102 h 762277"/>
                <a:gd name="connsiteX1566" fmla="*/ 314534 w 768248"/>
                <a:gd name="connsiteY1566" fmla="*/ 35102 h 762277"/>
                <a:gd name="connsiteX1567" fmla="*/ 314534 w 768248"/>
                <a:gd name="connsiteY1567" fmla="*/ 35102 h 762277"/>
                <a:gd name="connsiteX1568" fmla="*/ 314534 w 768248"/>
                <a:gd name="connsiteY1568" fmla="*/ 35102 h 762277"/>
                <a:gd name="connsiteX1569" fmla="*/ 314534 w 768248"/>
                <a:gd name="connsiteY1569" fmla="*/ 35502 h 762277"/>
                <a:gd name="connsiteX1570" fmla="*/ 314534 w 768248"/>
                <a:gd name="connsiteY1570" fmla="*/ 35502 h 762277"/>
                <a:gd name="connsiteX1571" fmla="*/ 314534 w 768248"/>
                <a:gd name="connsiteY1571" fmla="*/ 36069 h 762277"/>
                <a:gd name="connsiteX1572" fmla="*/ 314534 w 768248"/>
                <a:gd name="connsiteY1572" fmla="*/ 36069 h 762277"/>
                <a:gd name="connsiteX1573" fmla="*/ 314534 w 768248"/>
                <a:gd name="connsiteY1573" fmla="*/ 36069 h 762277"/>
                <a:gd name="connsiteX1574" fmla="*/ 314534 w 768248"/>
                <a:gd name="connsiteY1574" fmla="*/ 36069 h 762277"/>
                <a:gd name="connsiteX1575" fmla="*/ 314534 w 768248"/>
                <a:gd name="connsiteY1575" fmla="*/ 36069 h 762277"/>
                <a:gd name="connsiteX1576" fmla="*/ 314534 w 768248"/>
                <a:gd name="connsiteY1576" fmla="*/ 36470 h 762277"/>
                <a:gd name="connsiteX1577" fmla="*/ 314534 w 768248"/>
                <a:gd name="connsiteY1577" fmla="*/ 36937 h 76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</a:cxnLst>
              <a:rect l="l" t="t" r="r" b="b"/>
              <a:pathLst>
                <a:path w="768248" h="762277">
                  <a:moveTo>
                    <a:pt x="768137" y="375538"/>
                  </a:moveTo>
                  <a:cubicBezTo>
                    <a:pt x="768137" y="374437"/>
                    <a:pt x="768137" y="373369"/>
                    <a:pt x="768137" y="372201"/>
                  </a:cubicBezTo>
                  <a:lnTo>
                    <a:pt x="768137" y="372201"/>
                  </a:lnTo>
                  <a:lnTo>
                    <a:pt x="760363" y="372201"/>
                  </a:lnTo>
                  <a:lnTo>
                    <a:pt x="754958" y="372201"/>
                  </a:lnTo>
                  <a:lnTo>
                    <a:pt x="752589" y="372201"/>
                  </a:lnTo>
                  <a:lnTo>
                    <a:pt x="749987" y="372201"/>
                  </a:lnTo>
                  <a:lnTo>
                    <a:pt x="748886" y="372201"/>
                  </a:lnTo>
                  <a:lnTo>
                    <a:pt x="742447" y="372201"/>
                  </a:lnTo>
                  <a:lnTo>
                    <a:pt x="740612" y="372201"/>
                  </a:lnTo>
                  <a:lnTo>
                    <a:pt x="736709" y="372201"/>
                  </a:lnTo>
                  <a:lnTo>
                    <a:pt x="726867" y="372201"/>
                  </a:lnTo>
                  <a:lnTo>
                    <a:pt x="722963" y="372201"/>
                  </a:lnTo>
                  <a:lnTo>
                    <a:pt x="722196" y="372201"/>
                  </a:lnTo>
                  <a:lnTo>
                    <a:pt x="717692" y="372201"/>
                  </a:lnTo>
                  <a:lnTo>
                    <a:pt x="699342" y="372201"/>
                  </a:lnTo>
                  <a:cubicBezTo>
                    <a:pt x="699342" y="371534"/>
                    <a:pt x="699342" y="370900"/>
                    <a:pt x="699342" y="370233"/>
                  </a:cubicBezTo>
                  <a:cubicBezTo>
                    <a:pt x="699326" y="369966"/>
                    <a:pt x="699326" y="369699"/>
                    <a:pt x="699342" y="369432"/>
                  </a:cubicBezTo>
                  <a:cubicBezTo>
                    <a:pt x="699342" y="368698"/>
                    <a:pt x="699342" y="367931"/>
                    <a:pt x="699342" y="367164"/>
                  </a:cubicBezTo>
                  <a:cubicBezTo>
                    <a:pt x="699342" y="366396"/>
                    <a:pt x="699342" y="366196"/>
                    <a:pt x="699342" y="365696"/>
                  </a:cubicBezTo>
                  <a:cubicBezTo>
                    <a:pt x="699342" y="365195"/>
                    <a:pt x="699342" y="365128"/>
                    <a:pt x="699342" y="364862"/>
                  </a:cubicBezTo>
                  <a:cubicBezTo>
                    <a:pt x="699342" y="364595"/>
                    <a:pt x="699342" y="364528"/>
                    <a:pt x="699342" y="364361"/>
                  </a:cubicBezTo>
                  <a:lnTo>
                    <a:pt x="699342" y="364027"/>
                  </a:lnTo>
                  <a:cubicBezTo>
                    <a:pt x="699359" y="363851"/>
                    <a:pt x="699359" y="363670"/>
                    <a:pt x="699342" y="363494"/>
                  </a:cubicBezTo>
                  <a:cubicBezTo>
                    <a:pt x="699326" y="363384"/>
                    <a:pt x="699326" y="363270"/>
                    <a:pt x="699342" y="363160"/>
                  </a:cubicBezTo>
                  <a:lnTo>
                    <a:pt x="699342" y="362893"/>
                  </a:lnTo>
                  <a:cubicBezTo>
                    <a:pt x="699342" y="362893"/>
                    <a:pt x="699342" y="362893"/>
                    <a:pt x="699342" y="362893"/>
                  </a:cubicBezTo>
                  <a:cubicBezTo>
                    <a:pt x="699359" y="362693"/>
                    <a:pt x="699359" y="362493"/>
                    <a:pt x="699342" y="362293"/>
                  </a:cubicBezTo>
                  <a:cubicBezTo>
                    <a:pt x="699342" y="361492"/>
                    <a:pt x="699342" y="360725"/>
                    <a:pt x="699342" y="359924"/>
                  </a:cubicBezTo>
                  <a:lnTo>
                    <a:pt x="699342" y="358790"/>
                  </a:lnTo>
                  <a:cubicBezTo>
                    <a:pt x="699342" y="358589"/>
                    <a:pt x="699342" y="358356"/>
                    <a:pt x="699342" y="358156"/>
                  </a:cubicBezTo>
                  <a:lnTo>
                    <a:pt x="699342" y="356988"/>
                  </a:lnTo>
                  <a:cubicBezTo>
                    <a:pt x="699342" y="356421"/>
                    <a:pt x="699342" y="355887"/>
                    <a:pt x="699342" y="355320"/>
                  </a:cubicBezTo>
                  <a:cubicBezTo>
                    <a:pt x="699359" y="354976"/>
                    <a:pt x="699359" y="354629"/>
                    <a:pt x="699342" y="354286"/>
                  </a:cubicBezTo>
                  <a:cubicBezTo>
                    <a:pt x="699342" y="354286"/>
                    <a:pt x="699342" y="353985"/>
                    <a:pt x="699342" y="353852"/>
                  </a:cubicBezTo>
                  <a:lnTo>
                    <a:pt x="699342" y="353852"/>
                  </a:lnTo>
                  <a:cubicBezTo>
                    <a:pt x="699342" y="353285"/>
                    <a:pt x="699342" y="352684"/>
                    <a:pt x="699342" y="352117"/>
                  </a:cubicBezTo>
                  <a:cubicBezTo>
                    <a:pt x="699375" y="351606"/>
                    <a:pt x="699375" y="351093"/>
                    <a:pt x="699342" y="350582"/>
                  </a:cubicBezTo>
                  <a:lnTo>
                    <a:pt x="699142" y="347913"/>
                  </a:lnTo>
                  <a:cubicBezTo>
                    <a:pt x="699125" y="347836"/>
                    <a:pt x="699125" y="347756"/>
                    <a:pt x="699142" y="347680"/>
                  </a:cubicBezTo>
                  <a:lnTo>
                    <a:pt x="699142" y="347680"/>
                  </a:lnTo>
                  <a:cubicBezTo>
                    <a:pt x="699142" y="347513"/>
                    <a:pt x="699142" y="347346"/>
                    <a:pt x="699142" y="347179"/>
                  </a:cubicBezTo>
                  <a:lnTo>
                    <a:pt x="698942" y="345511"/>
                  </a:lnTo>
                  <a:cubicBezTo>
                    <a:pt x="698942" y="345511"/>
                    <a:pt x="698942" y="345511"/>
                    <a:pt x="698942" y="345511"/>
                  </a:cubicBezTo>
                  <a:lnTo>
                    <a:pt x="698942" y="345511"/>
                  </a:lnTo>
                  <a:cubicBezTo>
                    <a:pt x="698958" y="345458"/>
                    <a:pt x="698958" y="345398"/>
                    <a:pt x="698942" y="345344"/>
                  </a:cubicBezTo>
                  <a:lnTo>
                    <a:pt x="698942" y="345344"/>
                  </a:lnTo>
                  <a:lnTo>
                    <a:pt x="698742" y="343576"/>
                  </a:lnTo>
                  <a:cubicBezTo>
                    <a:pt x="698758" y="343476"/>
                    <a:pt x="698758" y="343376"/>
                    <a:pt x="698742" y="343276"/>
                  </a:cubicBezTo>
                  <a:lnTo>
                    <a:pt x="698742" y="342408"/>
                  </a:lnTo>
                  <a:lnTo>
                    <a:pt x="698742" y="342408"/>
                  </a:lnTo>
                  <a:cubicBezTo>
                    <a:pt x="698762" y="342288"/>
                    <a:pt x="698762" y="342161"/>
                    <a:pt x="698742" y="342041"/>
                  </a:cubicBezTo>
                  <a:lnTo>
                    <a:pt x="698742" y="342041"/>
                  </a:lnTo>
                  <a:cubicBezTo>
                    <a:pt x="698762" y="341884"/>
                    <a:pt x="698762" y="341728"/>
                    <a:pt x="698742" y="341574"/>
                  </a:cubicBezTo>
                  <a:cubicBezTo>
                    <a:pt x="698758" y="341397"/>
                    <a:pt x="698758" y="341217"/>
                    <a:pt x="698742" y="341040"/>
                  </a:cubicBezTo>
                  <a:cubicBezTo>
                    <a:pt x="698772" y="340977"/>
                    <a:pt x="698772" y="340904"/>
                    <a:pt x="698742" y="340840"/>
                  </a:cubicBezTo>
                  <a:lnTo>
                    <a:pt x="698742" y="340840"/>
                  </a:lnTo>
                  <a:cubicBezTo>
                    <a:pt x="698758" y="340730"/>
                    <a:pt x="698758" y="340617"/>
                    <a:pt x="698742" y="340507"/>
                  </a:cubicBezTo>
                  <a:lnTo>
                    <a:pt x="698742" y="340507"/>
                  </a:lnTo>
                  <a:cubicBezTo>
                    <a:pt x="698758" y="340440"/>
                    <a:pt x="698758" y="340373"/>
                    <a:pt x="698742" y="340306"/>
                  </a:cubicBezTo>
                  <a:lnTo>
                    <a:pt x="698742" y="340306"/>
                  </a:lnTo>
                  <a:lnTo>
                    <a:pt x="698742" y="340306"/>
                  </a:lnTo>
                  <a:lnTo>
                    <a:pt x="698742" y="340306"/>
                  </a:lnTo>
                  <a:lnTo>
                    <a:pt x="698742" y="340306"/>
                  </a:lnTo>
                  <a:cubicBezTo>
                    <a:pt x="698742" y="340306"/>
                    <a:pt x="698742" y="340306"/>
                    <a:pt x="698742" y="340306"/>
                  </a:cubicBezTo>
                  <a:lnTo>
                    <a:pt x="698742" y="340006"/>
                  </a:lnTo>
                  <a:cubicBezTo>
                    <a:pt x="698758" y="339873"/>
                    <a:pt x="698758" y="339739"/>
                    <a:pt x="698742" y="339606"/>
                  </a:cubicBezTo>
                  <a:lnTo>
                    <a:pt x="698742" y="339606"/>
                  </a:lnTo>
                  <a:lnTo>
                    <a:pt x="698742" y="339606"/>
                  </a:lnTo>
                  <a:lnTo>
                    <a:pt x="698742" y="339606"/>
                  </a:lnTo>
                  <a:lnTo>
                    <a:pt x="698742" y="338939"/>
                  </a:lnTo>
                  <a:lnTo>
                    <a:pt x="698742" y="338705"/>
                  </a:lnTo>
                  <a:cubicBezTo>
                    <a:pt x="698742" y="338271"/>
                    <a:pt x="698742" y="337871"/>
                    <a:pt x="698742" y="337437"/>
                  </a:cubicBezTo>
                  <a:lnTo>
                    <a:pt x="698742" y="336636"/>
                  </a:lnTo>
                  <a:cubicBezTo>
                    <a:pt x="698742" y="336636"/>
                    <a:pt x="698742" y="336636"/>
                    <a:pt x="698742" y="336436"/>
                  </a:cubicBezTo>
                  <a:lnTo>
                    <a:pt x="698742" y="336436"/>
                  </a:lnTo>
                  <a:cubicBezTo>
                    <a:pt x="698742" y="336036"/>
                    <a:pt x="698742" y="335636"/>
                    <a:pt x="698575" y="335235"/>
                  </a:cubicBezTo>
                  <a:cubicBezTo>
                    <a:pt x="698408" y="334835"/>
                    <a:pt x="698575" y="334501"/>
                    <a:pt x="698575" y="334134"/>
                  </a:cubicBezTo>
                  <a:cubicBezTo>
                    <a:pt x="698595" y="333877"/>
                    <a:pt x="698595" y="333624"/>
                    <a:pt x="698575" y="333367"/>
                  </a:cubicBezTo>
                  <a:cubicBezTo>
                    <a:pt x="698575" y="332600"/>
                    <a:pt x="698375" y="331832"/>
                    <a:pt x="698241" y="331065"/>
                  </a:cubicBezTo>
                  <a:cubicBezTo>
                    <a:pt x="698258" y="330898"/>
                    <a:pt x="698258" y="330731"/>
                    <a:pt x="698241" y="330564"/>
                  </a:cubicBezTo>
                  <a:lnTo>
                    <a:pt x="698241" y="330564"/>
                  </a:lnTo>
                  <a:cubicBezTo>
                    <a:pt x="698241" y="330564"/>
                    <a:pt x="698241" y="330564"/>
                    <a:pt x="698241" y="330564"/>
                  </a:cubicBezTo>
                  <a:cubicBezTo>
                    <a:pt x="698241" y="330564"/>
                    <a:pt x="698241" y="329997"/>
                    <a:pt x="698241" y="329730"/>
                  </a:cubicBezTo>
                  <a:cubicBezTo>
                    <a:pt x="698241" y="328629"/>
                    <a:pt x="697874" y="327528"/>
                    <a:pt x="697674" y="326394"/>
                  </a:cubicBezTo>
                  <a:lnTo>
                    <a:pt x="697674" y="325894"/>
                  </a:lnTo>
                  <a:cubicBezTo>
                    <a:pt x="697674" y="325894"/>
                    <a:pt x="697674" y="325693"/>
                    <a:pt x="697674" y="325627"/>
                  </a:cubicBezTo>
                  <a:lnTo>
                    <a:pt x="697674" y="325627"/>
                  </a:lnTo>
                  <a:cubicBezTo>
                    <a:pt x="697674" y="325326"/>
                    <a:pt x="697674" y="325026"/>
                    <a:pt x="697674" y="324759"/>
                  </a:cubicBezTo>
                  <a:cubicBezTo>
                    <a:pt x="697677" y="324703"/>
                    <a:pt x="697677" y="324649"/>
                    <a:pt x="697674" y="324592"/>
                  </a:cubicBezTo>
                  <a:lnTo>
                    <a:pt x="697674" y="324592"/>
                  </a:lnTo>
                  <a:cubicBezTo>
                    <a:pt x="697657" y="324539"/>
                    <a:pt x="697657" y="324479"/>
                    <a:pt x="697674" y="324426"/>
                  </a:cubicBezTo>
                  <a:cubicBezTo>
                    <a:pt x="697657" y="324372"/>
                    <a:pt x="697657" y="324312"/>
                    <a:pt x="697674" y="324259"/>
                  </a:cubicBezTo>
                  <a:cubicBezTo>
                    <a:pt x="697674" y="324259"/>
                    <a:pt x="697674" y="324259"/>
                    <a:pt x="697674" y="324259"/>
                  </a:cubicBezTo>
                  <a:lnTo>
                    <a:pt x="697674" y="324259"/>
                  </a:lnTo>
                  <a:cubicBezTo>
                    <a:pt x="697674" y="324259"/>
                    <a:pt x="697674" y="324259"/>
                    <a:pt x="697674" y="324059"/>
                  </a:cubicBezTo>
                  <a:cubicBezTo>
                    <a:pt x="697691" y="323992"/>
                    <a:pt x="697691" y="323925"/>
                    <a:pt x="697674" y="323858"/>
                  </a:cubicBezTo>
                  <a:cubicBezTo>
                    <a:pt x="697644" y="323461"/>
                    <a:pt x="697567" y="323068"/>
                    <a:pt x="697441" y="322691"/>
                  </a:cubicBezTo>
                  <a:cubicBezTo>
                    <a:pt x="697457" y="322547"/>
                    <a:pt x="697457" y="322400"/>
                    <a:pt x="697441" y="322257"/>
                  </a:cubicBezTo>
                  <a:lnTo>
                    <a:pt x="697441" y="322257"/>
                  </a:lnTo>
                  <a:lnTo>
                    <a:pt x="697441" y="322257"/>
                  </a:lnTo>
                  <a:lnTo>
                    <a:pt x="697441" y="322257"/>
                  </a:lnTo>
                  <a:cubicBezTo>
                    <a:pt x="697441" y="322257"/>
                    <a:pt x="697441" y="322090"/>
                    <a:pt x="697441" y="321990"/>
                  </a:cubicBezTo>
                  <a:lnTo>
                    <a:pt x="697441" y="321990"/>
                  </a:lnTo>
                  <a:lnTo>
                    <a:pt x="697441" y="321990"/>
                  </a:lnTo>
                  <a:cubicBezTo>
                    <a:pt x="697420" y="321870"/>
                    <a:pt x="697420" y="321743"/>
                    <a:pt x="697441" y="321623"/>
                  </a:cubicBezTo>
                  <a:cubicBezTo>
                    <a:pt x="697427" y="321536"/>
                    <a:pt x="697427" y="321443"/>
                    <a:pt x="697441" y="321356"/>
                  </a:cubicBezTo>
                  <a:lnTo>
                    <a:pt x="697441" y="320789"/>
                  </a:lnTo>
                  <a:lnTo>
                    <a:pt x="697240" y="319755"/>
                  </a:lnTo>
                  <a:lnTo>
                    <a:pt x="697240" y="319755"/>
                  </a:lnTo>
                  <a:cubicBezTo>
                    <a:pt x="697224" y="319701"/>
                    <a:pt x="697224" y="319641"/>
                    <a:pt x="697240" y="319588"/>
                  </a:cubicBezTo>
                  <a:cubicBezTo>
                    <a:pt x="697227" y="319535"/>
                    <a:pt x="697227" y="319475"/>
                    <a:pt x="697240" y="319421"/>
                  </a:cubicBezTo>
                  <a:lnTo>
                    <a:pt x="697240" y="319421"/>
                  </a:lnTo>
                  <a:lnTo>
                    <a:pt x="697240" y="319421"/>
                  </a:lnTo>
                  <a:lnTo>
                    <a:pt x="697240" y="319421"/>
                  </a:lnTo>
                  <a:cubicBezTo>
                    <a:pt x="697257" y="319144"/>
                    <a:pt x="697257" y="318864"/>
                    <a:pt x="697240" y="318587"/>
                  </a:cubicBezTo>
                  <a:cubicBezTo>
                    <a:pt x="697257" y="318477"/>
                    <a:pt x="697257" y="318364"/>
                    <a:pt x="697240" y="318253"/>
                  </a:cubicBezTo>
                  <a:lnTo>
                    <a:pt x="697240" y="318253"/>
                  </a:lnTo>
                  <a:cubicBezTo>
                    <a:pt x="697240" y="318253"/>
                    <a:pt x="697240" y="318253"/>
                    <a:pt x="697240" y="318053"/>
                  </a:cubicBezTo>
                  <a:cubicBezTo>
                    <a:pt x="697260" y="317910"/>
                    <a:pt x="697260" y="317763"/>
                    <a:pt x="697240" y="317620"/>
                  </a:cubicBezTo>
                  <a:cubicBezTo>
                    <a:pt x="697240" y="317386"/>
                    <a:pt x="697240" y="317152"/>
                    <a:pt x="697240" y="316952"/>
                  </a:cubicBezTo>
                  <a:cubicBezTo>
                    <a:pt x="697240" y="316752"/>
                    <a:pt x="697240" y="316752"/>
                    <a:pt x="697240" y="316652"/>
                  </a:cubicBezTo>
                  <a:cubicBezTo>
                    <a:pt x="697240" y="316552"/>
                    <a:pt x="697240" y="316252"/>
                    <a:pt x="697240" y="316085"/>
                  </a:cubicBezTo>
                  <a:cubicBezTo>
                    <a:pt x="697240" y="315918"/>
                    <a:pt x="697240" y="315251"/>
                    <a:pt x="697007" y="314817"/>
                  </a:cubicBezTo>
                  <a:cubicBezTo>
                    <a:pt x="696773" y="314383"/>
                    <a:pt x="697007" y="314817"/>
                    <a:pt x="697007" y="314650"/>
                  </a:cubicBezTo>
                  <a:cubicBezTo>
                    <a:pt x="697007" y="314483"/>
                    <a:pt x="697007" y="314150"/>
                    <a:pt x="697007" y="313916"/>
                  </a:cubicBezTo>
                  <a:cubicBezTo>
                    <a:pt x="697007" y="313683"/>
                    <a:pt x="697007" y="313750"/>
                    <a:pt x="697007" y="313649"/>
                  </a:cubicBezTo>
                  <a:cubicBezTo>
                    <a:pt x="697007" y="312849"/>
                    <a:pt x="696640" y="312015"/>
                    <a:pt x="696439" y="311214"/>
                  </a:cubicBezTo>
                  <a:lnTo>
                    <a:pt x="696439" y="311214"/>
                  </a:lnTo>
                  <a:lnTo>
                    <a:pt x="696439" y="311214"/>
                  </a:lnTo>
                  <a:cubicBezTo>
                    <a:pt x="696439" y="311214"/>
                    <a:pt x="696439" y="311214"/>
                    <a:pt x="696439" y="311214"/>
                  </a:cubicBezTo>
                  <a:lnTo>
                    <a:pt x="696439" y="311214"/>
                  </a:lnTo>
                  <a:cubicBezTo>
                    <a:pt x="696453" y="311137"/>
                    <a:pt x="696453" y="311057"/>
                    <a:pt x="696439" y="310980"/>
                  </a:cubicBezTo>
                  <a:cubicBezTo>
                    <a:pt x="696439" y="310980"/>
                    <a:pt x="696439" y="310980"/>
                    <a:pt x="696439" y="310747"/>
                  </a:cubicBezTo>
                  <a:lnTo>
                    <a:pt x="696439" y="310313"/>
                  </a:lnTo>
                  <a:lnTo>
                    <a:pt x="696439" y="310313"/>
                  </a:lnTo>
                  <a:lnTo>
                    <a:pt x="696439" y="310313"/>
                  </a:lnTo>
                  <a:lnTo>
                    <a:pt x="696439" y="310313"/>
                  </a:lnTo>
                  <a:cubicBezTo>
                    <a:pt x="696456" y="310113"/>
                    <a:pt x="696456" y="309913"/>
                    <a:pt x="696439" y="309713"/>
                  </a:cubicBezTo>
                  <a:lnTo>
                    <a:pt x="696439" y="309713"/>
                  </a:lnTo>
                  <a:lnTo>
                    <a:pt x="696439" y="309546"/>
                  </a:lnTo>
                  <a:cubicBezTo>
                    <a:pt x="696426" y="309492"/>
                    <a:pt x="696426" y="309432"/>
                    <a:pt x="696439" y="309379"/>
                  </a:cubicBezTo>
                  <a:lnTo>
                    <a:pt x="696439" y="309379"/>
                  </a:lnTo>
                  <a:lnTo>
                    <a:pt x="696439" y="306610"/>
                  </a:lnTo>
                  <a:lnTo>
                    <a:pt x="696439" y="306610"/>
                  </a:lnTo>
                  <a:lnTo>
                    <a:pt x="696439" y="306610"/>
                  </a:lnTo>
                  <a:cubicBezTo>
                    <a:pt x="696430" y="306533"/>
                    <a:pt x="696430" y="306453"/>
                    <a:pt x="696439" y="306376"/>
                  </a:cubicBezTo>
                  <a:lnTo>
                    <a:pt x="696439" y="306376"/>
                  </a:lnTo>
                  <a:cubicBezTo>
                    <a:pt x="696413" y="306256"/>
                    <a:pt x="696413" y="306129"/>
                    <a:pt x="696439" y="306009"/>
                  </a:cubicBezTo>
                  <a:cubicBezTo>
                    <a:pt x="695973" y="304141"/>
                    <a:pt x="695505" y="302273"/>
                    <a:pt x="695072" y="300438"/>
                  </a:cubicBezTo>
                  <a:lnTo>
                    <a:pt x="695072" y="300438"/>
                  </a:lnTo>
                  <a:lnTo>
                    <a:pt x="695072" y="300438"/>
                  </a:lnTo>
                  <a:lnTo>
                    <a:pt x="695072" y="300438"/>
                  </a:lnTo>
                  <a:lnTo>
                    <a:pt x="695072" y="300438"/>
                  </a:lnTo>
                  <a:cubicBezTo>
                    <a:pt x="695072" y="300137"/>
                    <a:pt x="694872" y="299837"/>
                    <a:pt x="694805" y="299570"/>
                  </a:cubicBezTo>
                  <a:cubicBezTo>
                    <a:pt x="694825" y="299417"/>
                    <a:pt x="694825" y="299260"/>
                    <a:pt x="694805" y="299103"/>
                  </a:cubicBezTo>
                  <a:lnTo>
                    <a:pt x="694805" y="299103"/>
                  </a:lnTo>
                  <a:lnTo>
                    <a:pt x="694805" y="299103"/>
                  </a:lnTo>
                  <a:cubicBezTo>
                    <a:pt x="694735" y="298753"/>
                    <a:pt x="694645" y="298409"/>
                    <a:pt x="694538" y="298069"/>
                  </a:cubicBezTo>
                  <a:lnTo>
                    <a:pt x="694338" y="297335"/>
                  </a:lnTo>
                  <a:cubicBezTo>
                    <a:pt x="694071" y="296401"/>
                    <a:pt x="693804" y="295500"/>
                    <a:pt x="693570" y="294599"/>
                  </a:cubicBezTo>
                  <a:lnTo>
                    <a:pt x="693570" y="294599"/>
                  </a:lnTo>
                  <a:cubicBezTo>
                    <a:pt x="693444" y="294262"/>
                    <a:pt x="693343" y="293915"/>
                    <a:pt x="693270" y="293565"/>
                  </a:cubicBezTo>
                  <a:cubicBezTo>
                    <a:pt x="693270" y="293565"/>
                    <a:pt x="693270" y="293565"/>
                    <a:pt x="693270" y="293565"/>
                  </a:cubicBezTo>
                  <a:cubicBezTo>
                    <a:pt x="693283" y="293498"/>
                    <a:pt x="693283" y="293431"/>
                    <a:pt x="693270" y="293365"/>
                  </a:cubicBezTo>
                  <a:lnTo>
                    <a:pt x="693270" y="293365"/>
                  </a:lnTo>
                  <a:lnTo>
                    <a:pt x="693270" y="293365"/>
                  </a:lnTo>
                  <a:lnTo>
                    <a:pt x="693270" y="293365"/>
                  </a:lnTo>
                  <a:cubicBezTo>
                    <a:pt x="693270" y="293365"/>
                    <a:pt x="693270" y="293365"/>
                    <a:pt x="693270" y="293365"/>
                  </a:cubicBezTo>
                  <a:lnTo>
                    <a:pt x="693270" y="293365"/>
                  </a:lnTo>
                  <a:cubicBezTo>
                    <a:pt x="693273" y="293308"/>
                    <a:pt x="693273" y="293255"/>
                    <a:pt x="693270" y="293198"/>
                  </a:cubicBezTo>
                  <a:lnTo>
                    <a:pt x="693270" y="292931"/>
                  </a:lnTo>
                  <a:cubicBezTo>
                    <a:pt x="693070" y="292264"/>
                    <a:pt x="692903" y="291596"/>
                    <a:pt x="692670" y="290929"/>
                  </a:cubicBezTo>
                  <a:cubicBezTo>
                    <a:pt x="692670" y="290929"/>
                    <a:pt x="692670" y="290929"/>
                    <a:pt x="692670" y="290762"/>
                  </a:cubicBezTo>
                  <a:cubicBezTo>
                    <a:pt x="692633" y="290522"/>
                    <a:pt x="692566" y="290285"/>
                    <a:pt x="692469" y="290062"/>
                  </a:cubicBezTo>
                  <a:cubicBezTo>
                    <a:pt x="692366" y="289778"/>
                    <a:pt x="692276" y="289488"/>
                    <a:pt x="692203" y="289194"/>
                  </a:cubicBezTo>
                  <a:cubicBezTo>
                    <a:pt x="691969" y="288427"/>
                    <a:pt x="691769" y="287660"/>
                    <a:pt x="691468" y="286892"/>
                  </a:cubicBezTo>
                  <a:cubicBezTo>
                    <a:pt x="691168" y="286125"/>
                    <a:pt x="691168" y="285858"/>
                    <a:pt x="691002" y="285324"/>
                  </a:cubicBezTo>
                  <a:cubicBezTo>
                    <a:pt x="690928" y="285041"/>
                    <a:pt x="690838" y="284764"/>
                    <a:pt x="690735" y="284490"/>
                  </a:cubicBezTo>
                  <a:lnTo>
                    <a:pt x="690735" y="284490"/>
                  </a:lnTo>
                  <a:cubicBezTo>
                    <a:pt x="690748" y="284423"/>
                    <a:pt x="690748" y="284357"/>
                    <a:pt x="690735" y="284290"/>
                  </a:cubicBezTo>
                  <a:lnTo>
                    <a:pt x="690735" y="283923"/>
                  </a:lnTo>
                  <a:cubicBezTo>
                    <a:pt x="690735" y="283756"/>
                    <a:pt x="690735" y="283556"/>
                    <a:pt x="690735" y="283389"/>
                  </a:cubicBezTo>
                  <a:cubicBezTo>
                    <a:pt x="690101" y="281421"/>
                    <a:pt x="689433" y="279486"/>
                    <a:pt x="688766" y="277517"/>
                  </a:cubicBezTo>
                  <a:lnTo>
                    <a:pt x="688766" y="277517"/>
                  </a:lnTo>
                  <a:lnTo>
                    <a:pt x="689233" y="277350"/>
                  </a:lnTo>
                  <a:lnTo>
                    <a:pt x="689433" y="277350"/>
                  </a:lnTo>
                  <a:lnTo>
                    <a:pt x="689900" y="277184"/>
                  </a:lnTo>
                  <a:lnTo>
                    <a:pt x="689900" y="277184"/>
                  </a:lnTo>
                  <a:lnTo>
                    <a:pt x="690201" y="277184"/>
                  </a:lnTo>
                  <a:lnTo>
                    <a:pt x="690201" y="277184"/>
                  </a:lnTo>
                  <a:lnTo>
                    <a:pt x="690835" y="276950"/>
                  </a:lnTo>
                  <a:lnTo>
                    <a:pt x="691135" y="276950"/>
                  </a:lnTo>
                  <a:lnTo>
                    <a:pt x="691435" y="276950"/>
                  </a:lnTo>
                  <a:lnTo>
                    <a:pt x="692736" y="276516"/>
                  </a:lnTo>
                  <a:lnTo>
                    <a:pt x="693270" y="276316"/>
                  </a:lnTo>
                  <a:lnTo>
                    <a:pt x="694138" y="276016"/>
                  </a:lnTo>
                  <a:lnTo>
                    <a:pt x="694471" y="276016"/>
                  </a:lnTo>
                  <a:lnTo>
                    <a:pt x="697107" y="275115"/>
                  </a:lnTo>
                  <a:lnTo>
                    <a:pt x="697107" y="275115"/>
                  </a:lnTo>
                  <a:lnTo>
                    <a:pt x="698041" y="274815"/>
                  </a:lnTo>
                  <a:lnTo>
                    <a:pt x="698341" y="274815"/>
                  </a:lnTo>
                  <a:lnTo>
                    <a:pt x="698708" y="274815"/>
                  </a:lnTo>
                  <a:lnTo>
                    <a:pt x="698909" y="274815"/>
                  </a:lnTo>
                  <a:lnTo>
                    <a:pt x="699175" y="274815"/>
                  </a:lnTo>
                  <a:lnTo>
                    <a:pt x="699876" y="274581"/>
                  </a:lnTo>
                  <a:lnTo>
                    <a:pt x="700443" y="274581"/>
                  </a:lnTo>
                  <a:lnTo>
                    <a:pt x="701311" y="274281"/>
                  </a:lnTo>
                  <a:lnTo>
                    <a:pt x="701311" y="274281"/>
                  </a:lnTo>
                  <a:lnTo>
                    <a:pt x="705548" y="272813"/>
                  </a:lnTo>
                  <a:lnTo>
                    <a:pt x="709851" y="271312"/>
                  </a:lnTo>
                  <a:lnTo>
                    <a:pt x="709851" y="271312"/>
                  </a:lnTo>
                  <a:lnTo>
                    <a:pt x="714155" y="269810"/>
                  </a:lnTo>
                  <a:lnTo>
                    <a:pt x="714155" y="269810"/>
                  </a:lnTo>
                  <a:lnTo>
                    <a:pt x="718493" y="268309"/>
                  </a:lnTo>
                  <a:lnTo>
                    <a:pt x="722830" y="266841"/>
                  </a:lnTo>
                  <a:lnTo>
                    <a:pt x="727167" y="265340"/>
                  </a:lnTo>
                  <a:lnTo>
                    <a:pt x="727167" y="265340"/>
                  </a:lnTo>
                  <a:lnTo>
                    <a:pt x="734974" y="262637"/>
                  </a:lnTo>
                  <a:lnTo>
                    <a:pt x="735808" y="262337"/>
                  </a:lnTo>
                  <a:lnTo>
                    <a:pt x="740245" y="260836"/>
                  </a:lnTo>
                  <a:lnTo>
                    <a:pt x="745817" y="258934"/>
                  </a:lnTo>
                  <a:lnTo>
                    <a:pt x="745817" y="258934"/>
                  </a:lnTo>
                  <a:lnTo>
                    <a:pt x="753157" y="256432"/>
                  </a:lnTo>
                  <a:cubicBezTo>
                    <a:pt x="752456" y="254397"/>
                    <a:pt x="751755" y="252395"/>
                    <a:pt x="750988" y="250393"/>
                  </a:cubicBezTo>
                  <a:cubicBezTo>
                    <a:pt x="750554" y="249092"/>
                    <a:pt x="750087" y="247824"/>
                    <a:pt x="749587" y="246556"/>
                  </a:cubicBezTo>
                  <a:cubicBezTo>
                    <a:pt x="749086" y="245289"/>
                    <a:pt x="748886" y="244755"/>
                    <a:pt x="748519" y="243821"/>
                  </a:cubicBezTo>
                  <a:lnTo>
                    <a:pt x="748519" y="243821"/>
                  </a:lnTo>
                  <a:lnTo>
                    <a:pt x="747118" y="244354"/>
                  </a:lnTo>
                  <a:lnTo>
                    <a:pt x="746684" y="244521"/>
                  </a:lnTo>
                  <a:lnTo>
                    <a:pt x="741279" y="246590"/>
                  </a:lnTo>
                  <a:lnTo>
                    <a:pt x="735808" y="248692"/>
                  </a:lnTo>
                  <a:lnTo>
                    <a:pt x="735808" y="248692"/>
                  </a:lnTo>
                  <a:lnTo>
                    <a:pt x="735074" y="248959"/>
                  </a:lnTo>
                  <a:lnTo>
                    <a:pt x="732638" y="249893"/>
                  </a:lnTo>
                  <a:lnTo>
                    <a:pt x="732638" y="249893"/>
                  </a:lnTo>
                  <a:lnTo>
                    <a:pt x="732071" y="250126"/>
                  </a:lnTo>
                  <a:lnTo>
                    <a:pt x="731471" y="250326"/>
                  </a:lnTo>
                  <a:lnTo>
                    <a:pt x="731471" y="250326"/>
                  </a:lnTo>
                  <a:lnTo>
                    <a:pt x="730637" y="250660"/>
                  </a:lnTo>
                  <a:lnTo>
                    <a:pt x="722930" y="253629"/>
                  </a:lnTo>
                  <a:lnTo>
                    <a:pt x="722930" y="253629"/>
                  </a:lnTo>
                  <a:lnTo>
                    <a:pt x="718693" y="255264"/>
                  </a:lnTo>
                  <a:lnTo>
                    <a:pt x="718693" y="255264"/>
                  </a:lnTo>
                  <a:lnTo>
                    <a:pt x="714456" y="256932"/>
                  </a:lnTo>
                  <a:lnTo>
                    <a:pt x="714456" y="256932"/>
                  </a:lnTo>
                  <a:lnTo>
                    <a:pt x="710152" y="258567"/>
                  </a:lnTo>
                  <a:lnTo>
                    <a:pt x="710152" y="258567"/>
                  </a:lnTo>
                  <a:lnTo>
                    <a:pt x="705915" y="260168"/>
                  </a:lnTo>
                  <a:lnTo>
                    <a:pt x="705915" y="260168"/>
                  </a:lnTo>
                  <a:lnTo>
                    <a:pt x="701644" y="261770"/>
                  </a:lnTo>
                  <a:lnTo>
                    <a:pt x="701644" y="261770"/>
                  </a:lnTo>
                  <a:lnTo>
                    <a:pt x="697407" y="263438"/>
                  </a:lnTo>
                  <a:lnTo>
                    <a:pt x="697407" y="263438"/>
                  </a:lnTo>
                  <a:lnTo>
                    <a:pt x="693137" y="265073"/>
                  </a:lnTo>
                  <a:lnTo>
                    <a:pt x="693137" y="265073"/>
                  </a:lnTo>
                  <a:lnTo>
                    <a:pt x="684596" y="268409"/>
                  </a:lnTo>
                  <a:lnTo>
                    <a:pt x="684596" y="268409"/>
                  </a:lnTo>
                  <a:lnTo>
                    <a:pt x="684329" y="268409"/>
                  </a:lnTo>
                  <a:lnTo>
                    <a:pt x="671818" y="273213"/>
                  </a:lnTo>
                  <a:lnTo>
                    <a:pt x="671818" y="273213"/>
                  </a:lnTo>
                  <a:lnTo>
                    <a:pt x="671517" y="273213"/>
                  </a:lnTo>
                  <a:lnTo>
                    <a:pt x="659006" y="278018"/>
                  </a:lnTo>
                  <a:lnTo>
                    <a:pt x="659006" y="278018"/>
                  </a:lnTo>
                  <a:lnTo>
                    <a:pt x="658706" y="278018"/>
                  </a:lnTo>
                  <a:lnTo>
                    <a:pt x="639823" y="280220"/>
                  </a:lnTo>
                  <a:lnTo>
                    <a:pt x="639823" y="280220"/>
                  </a:lnTo>
                  <a:lnTo>
                    <a:pt x="639823" y="280220"/>
                  </a:lnTo>
                  <a:cubicBezTo>
                    <a:pt x="639823" y="280220"/>
                    <a:pt x="639823" y="280220"/>
                    <a:pt x="639823" y="280220"/>
                  </a:cubicBezTo>
                  <a:lnTo>
                    <a:pt x="637921" y="275449"/>
                  </a:lnTo>
                  <a:lnTo>
                    <a:pt x="637921" y="275449"/>
                  </a:lnTo>
                  <a:cubicBezTo>
                    <a:pt x="637254" y="273781"/>
                    <a:pt x="636553" y="272112"/>
                    <a:pt x="635852" y="270511"/>
                  </a:cubicBezTo>
                  <a:lnTo>
                    <a:pt x="635852" y="270511"/>
                  </a:lnTo>
                  <a:cubicBezTo>
                    <a:pt x="635152" y="268876"/>
                    <a:pt x="634418" y="267175"/>
                    <a:pt x="633684" y="265607"/>
                  </a:cubicBezTo>
                  <a:lnTo>
                    <a:pt x="633684" y="265607"/>
                  </a:lnTo>
                  <a:cubicBezTo>
                    <a:pt x="633450" y="265073"/>
                    <a:pt x="633217" y="264539"/>
                    <a:pt x="632950" y="264005"/>
                  </a:cubicBezTo>
                  <a:cubicBezTo>
                    <a:pt x="632916" y="263885"/>
                    <a:pt x="632860" y="263772"/>
                    <a:pt x="632783" y="263672"/>
                  </a:cubicBezTo>
                  <a:cubicBezTo>
                    <a:pt x="632783" y="263672"/>
                    <a:pt x="632783" y="263672"/>
                    <a:pt x="632783" y="263672"/>
                  </a:cubicBezTo>
                  <a:lnTo>
                    <a:pt x="632783" y="263672"/>
                  </a:lnTo>
                  <a:lnTo>
                    <a:pt x="632783" y="263672"/>
                  </a:lnTo>
                  <a:lnTo>
                    <a:pt x="632783" y="263672"/>
                  </a:lnTo>
                  <a:cubicBezTo>
                    <a:pt x="632796" y="263561"/>
                    <a:pt x="632796" y="263448"/>
                    <a:pt x="632783" y="263338"/>
                  </a:cubicBezTo>
                  <a:lnTo>
                    <a:pt x="632583" y="262871"/>
                  </a:lnTo>
                  <a:cubicBezTo>
                    <a:pt x="632613" y="262798"/>
                    <a:pt x="632613" y="262711"/>
                    <a:pt x="632583" y="262637"/>
                  </a:cubicBezTo>
                  <a:lnTo>
                    <a:pt x="632383" y="262204"/>
                  </a:lnTo>
                  <a:cubicBezTo>
                    <a:pt x="632226" y="261817"/>
                    <a:pt x="632046" y="261436"/>
                    <a:pt x="631849" y="261069"/>
                  </a:cubicBezTo>
                  <a:lnTo>
                    <a:pt x="631849" y="261069"/>
                  </a:lnTo>
                  <a:cubicBezTo>
                    <a:pt x="631482" y="260269"/>
                    <a:pt x="631082" y="259434"/>
                    <a:pt x="630648" y="258634"/>
                  </a:cubicBezTo>
                  <a:cubicBezTo>
                    <a:pt x="630214" y="257833"/>
                    <a:pt x="630114" y="257499"/>
                    <a:pt x="629814" y="256932"/>
                  </a:cubicBezTo>
                  <a:cubicBezTo>
                    <a:pt x="629717" y="256692"/>
                    <a:pt x="629604" y="256458"/>
                    <a:pt x="629480" y="256232"/>
                  </a:cubicBezTo>
                  <a:lnTo>
                    <a:pt x="629480" y="256232"/>
                  </a:lnTo>
                  <a:cubicBezTo>
                    <a:pt x="629103" y="255431"/>
                    <a:pt x="628703" y="254630"/>
                    <a:pt x="628279" y="253830"/>
                  </a:cubicBezTo>
                  <a:cubicBezTo>
                    <a:pt x="627879" y="253029"/>
                    <a:pt x="627445" y="252228"/>
                    <a:pt x="627011" y="251427"/>
                  </a:cubicBezTo>
                  <a:cubicBezTo>
                    <a:pt x="626578" y="250627"/>
                    <a:pt x="626611" y="250627"/>
                    <a:pt x="626377" y="250226"/>
                  </a:cubicBezTo>
                  <a:cubicBezTo>
                    <a:pt x="625887" y="249249"/>
                    <a:pt x="625353" y="248281"/>
                    <a:pt x="624776" y="247324"/>
                  </a:cubicBezTo>
                  <a:cubicBezTo>
                    <a:pt x="624242" y="246356"/>
                    <a:pt x="623708" y="245389"/>
                    <a:pt x="623141" y="244455"/>
                  </a:cubicBezTo>
                  <a:lnTo>
                    <a:pt x="623141" y="244254"/>
                  </a:lnTo>
                  <a:cubicBezTo>
                    <a:pt x="622741" y="243487"/>
                    <a:pt x="622307" y="242753"/>
                    <a:pt x="621873" y="241986"/>
                  </a:cubicBezTo>
                  <a:cubicBezTo>
                    <a:pt x="620972" y="240418"/>
                    <a:pt x="620038" y="238883"/>
                    <a:pt x="619104" y="237348"/>
                  </a:cubicBezTo>
                  <a:cubicBezTo>
                    <a:pt x="618170" y="235814"/>
                    <a:pt x="617236" y="234279"/>
                    <a:pt x="616268" y="232744"/>
                  </a:cubicBezTo>
                  <a:lnTo>
                    <a:pt x="613299" y="228207"/>
                  </a:lnTo>
                  <a:lnTo>
                    <a:pt x="610263" y="223736"/>
                  </a:lnTo>
                  <a:cubicBezTo>
                    <a:pt x="608228" y="220767"/>
                    <a:pt x="606093" y="217864"/>
                    <a:pt x="603924" y="214962"/>
                  </a:cubicBezTo>
                  <a:lnTo>
                    <a:pt x="603690" y="214695"/>
                  </a:lnTo>
                  <a:cubicBezTo>
                    <a:pt x="602690" y="213327"/>
                    <a:pt x="601622" y="211926"/>
                    <a:pt x="600521" y="210558"/>
                  </a:cubicBezTo>
                  <a:cubicBezTo>
                    <a:pt x="599420" y="209190"/>
                    <a:pt x="598352" y="207822"/>
                    <a:pt x="597185" y="206454"/>
                  </a:cubicBezTo>
                  <a:lnTo>
                    <a:pt x="597185" y="206454"/>
                  </a:lnTo>
                  <a:lnTo>
                    <a:pt x="599854" y="204285"/>
                  </a:lnTo>
                  <a:lnTo>
                    <a:pt x="600721" y="203552"/>
                  </a:lnTo>
                  <a:lnTo>
                    <a:pt x="600888" y="203552"/>
                  </a:lnTo>
                  <a:lnTo>
                    <a:pt x="602123" y="202551"/>
                  </a:lnTo>
                  <a:lnTo>
                    <a:pt x="604291" y="200816"/>
                  </a:lnTo>
                  <a:lnTo>
                    <a:pt x="605325" y="199948"/>
                  </a:lnTo>
                  <a:lnTo>
                    <a:pt x="607827" y="197913"/>
                  </a:lnTo>
                  <a:lnTo>
                    <a:pt x="607827" y="197913"/>
                  </a:lnTo>
                  <a:lnTo>
                    <a:pt x="618437" y="189305"/>
                  </a:lnTo>
                  <a:lnTo>
                    <a:pt x="618437" y="189305"/>
                  </a:lnTo>
                  <a:lnTo>
                    <a:pt x="629113" y="180698"/>
                  </a:lnTo>
                  <a:lnTo>
                    <a:pt x="629113" y="180698"/>
                  </a:lnTo>
                  <a:lnTo>
                    <a:pt x="631782" y="178529"/>
                  </a:lnTo>
                  <a:lnTo>
                    <a:pt x="636186" y="174926"/>
                  </a:lnTo>
                  <a:lnTo>
                    <a:pt x="636186" y="174926"/>
                  </a:lnTo>
                  <a:lnTo>
                    <a:pt x="639722" y="172090"/>
                  </a:lnTo>
                  <a:lnTo>
                    <a:pt x="639722" y="172090"/>
                  </a:lnTo>
                  <a:lnTo>
                    <a:pt x="643259" y="169188"/>
                  </a:lnTo>
                  <a:lnTo>
                    <a:pt x="643259" y="169188"/>
                  </a:lnTo>
                  <a:lnTo>
                    <a:pt x="646796" y="166318"/>
                  </a:lnTo>
                  <a:lnTo>
                    <a:pt x="646796" y="166318"/>
                  </a:lnTo>
                  <a:lnTo>
                    <a:pt x="650332" y="163416"/>
                  </a:lnTo>
                  <a:lnTo>
                    <a:pt x="650332" y="163416"/>
                  </a:lnTo>
                  <a:lnTo>
                    <a:pt x="653668" y="160580"/>
                  </a:lnTo>
                  <a:lnTo>
                    <a:pt x="657238" y="157677"/>
                  </a:lnTo>
                  <a:lnTo>
                    <a:pt x="660808" y="154808"/>
                  </a:lnTo>
                  <a:lnTo>
                    <a:pt x="667247" y="149604"/>
                  </a:lnTo>
                  <a:lnTo>
                    <a:pt x="667247" y="149604"/>
                  </a:lnTo>
                  <a:lnTo>
                    <a:pt x="667914" y="149036"/>
                  </a:lnTo>
                  <a:lnTo>
                    <a:pt x="671618" y="146000"/>
                  </a:lnTo>
                  <a:lnTo>
                    <a:pt x="676122" y="142364"/>
                  </a:lnTo>
                  <a:lnTo>
                    <a:pt x="682194" y="137493"/>
                  </a:lnTo>
                  <a:cubicBezTo>
                    <a:pt x="680859" y="135825"/>
                    <a:pt x="679458" y="134156"/>
                    <a:pt x="678123" y="132522"/>
                  </a:cubicBezTo>
                  <a:lnTo>
                    <a:pt x="675988" y="130019"/>
                  </a:lnTo>
                  <a:lnTo>
                    <a:pt x="675721" y="129719"/>
                  </a:lnTo>
                  <a:lnTo>
                    <a:pt x="673619" y="127284"/>
                  </a:lnTo>
                  <a:lnTo>
                    <a:pt x="673619" y="127284"/>
                  </a:lnTo>
                  <a:lnTo>
                    <a:pt x="673619" y="127284"/>
                  </a:lnTo>
                  <a:lnTo>
                    <a:pt x="671250" y="129352"/>
                  </a:lnTo>
                  <a:lnTo>
                    <a:pt x="667914" y="132355"/>
                  </a:lnTo>
                  <a:lnTo>
                    <a:pt x="665145" y="134790"/>
                  </a:lnTo>
                  <a:lnTo>
                    <a:pt x="663577" y="136158"/>
                  </a:lnTo>
                  <a:lnTo>
                    <a:pt x="663577" y="136158"/>
                  </a:lnTo>
                  <a:lnTo>
                    <a:pt x="660007" y="139294"/>
                  </a:lnTo>
                  <a:lnTo>
                    <a:pt x="660007" y="139294"/>
                  </a:lnTo>
                  <a:lnTo>
                    <a:pt x="659373" y="139862"/>
                  </a:lnTo>
                  <a:lnTo>
                    <a:pt x="653134" y="145266"/>
                  </a:lnTo>
                  <a:lnTo>
                    <a:pt x="653134" y="145266"/>
                  </a:lnTo>
                  <a:lnTo>
                    <a:pt x="649798" y="148236"/>
                  </a:lnTo>
                  <a:lnTo>
                    <a:pt x="649798" y="148236"/>
                  </a:lnTo>
                  <a:lnTo>
                    <a:pt x="646462" y="151205"/>
                  </a:lnTo>
                  <a:lnTo>
                    <a:pt x="646462" y="151205"/>
                  </a:lnTo>
                  <a:lnTo>
                    <a:pt x="643126" y="154174"/>
                  </a:lnTo>
                  <a:lnTo>
                    <a:pt x="643126" y="154174"/>
                  </a:lnTo>
                  <a:lnTo>
                    <a:pt x="639789" y="157144"/>
                  </a:lnTo>
                  <a:lnTo>
                    <a:pt x="639789" y="157144"/>
                  </a:lnTo>
                  <a:lnTo>
                    <a:pt x="636787" y="159746"/>
                  </a:lnTo>
                  <a:lnTo>
                    <a:pt x="636353" y="160113"/>
                  </a:lnTo>
                  <a:lnTo>
                    <a:pt x="636119" y="160346"/>
                  </a:lnTo>
                  <a:lnTo>
                    <a:pt x="635085" y="161247"/>
                  </a:lnTo>
                  <a:lnTo>
                    <a:pt x="634651" y="161614"/>
                  </a:lnTo>
                  <a:lnTo>
                    <a:pt x="632850" y="163149"/>
                  </a:lnTo>
                  <a:lnTo>
                    <a:pt x="629513" y="166152"/>
                  </a:lnTo>
                  <a:lnTo>
                    <a:pt x="622574" y="172157"/>
                  </a:lnTo>
                  <a:lnTo>
                    <a:pt x="622574" y="172157"/>
                  </a:lnTo>
                  <a:lnTo>
                    <a:pt x="612165" y="181198"/>
                  </a:lnTo>
                  <a:lnTo>
                    <a:pt x="601856" y="190206"/>
                  </a:lnTo>
                  <a:lnTo>
                    <a:pt x="591446" y="199248"/>
                  </a:lnTo>
                  <a:lnTo>
                    <a:pt x="586442" y="194310"/>
                  </a:lnTo>
                  <a:lnTo>
                    <a:pt x="584340" y="192041"/>
                  </a:lnTo>
                  <a:lnTo>
                    <a:pt x="582505" y="190140"/>
                  </a:lnTo>
                  <a:lnTo>
                    <a:pt x="582505" y="190140"/>
                  </a:lnTo>
                  <a:cubicBezTo>
                    <a:pt x="582171" y="189806"/>
                    <a:pt x="581871" y="189439"/>
                    <a:pt x="581571" y="189105"/>
                  </a:cubicBezTo>
                  <a:lnTo>
                    <a:pt x="580036" y="187537"/>
                  </a:lnTo>
                  <a:lnTo>
                    <a:pt x="579569" y="187070"/>
                  </a:lnTo>
                  <a:lnTo>
                    <a:pt x="579102" y="186636"/>
                  </a:lnTo>
                  <a:cubicBezTo>
                    <a:pt x="578468" y="185969"/>
                    <a:pt x="577834" y="185302"/>
                    <a:pt x="577200" y="184701"/>
                  </a:cubicBezTo>
                  <a:cubicBezTo>
                    <a:pt x="576566" y="184101"/>
                    <a:pt x="575899" y="183434"/>
                    <a:pt x="575265" y="182833"/>
                  </a:cubicBezTo>
                  <a:lnTo>
                    <a:pt x="574798" y="182299"/>
                  </a:lnTo>
                  <a:lnTo>
                    <a:pt x="573831" y="181365"/>
                  </a:lnTo>
                  <a:lnTo>
                    <a:pt x="572796" y="180398"/>
                  </a:lnTo>
                  <a:lnTo>
                    <a:pt x="572062" y="179697"/>
                  </a:lnTo>
                  <a:lnTo>
                    <a:pt x="571362" y="179030"/>
                  </a:lnTo>
                  <a:lnTo>
                    <a:pt x="570127" y="177862"/>
                  </a:lnTo>
                  <a:lnTo>
                    <a:pt x="567392" y="175360"/>
                  </a:lnTo>
                  <a:lnTo>
                    <a:pt x="565590" y="173758"/>
                  </a:lnTo>
                  <a:cubicBezTo>
                    <a:pt x="564589" y="172858"/>
                    <a:pt x="563588" y="171957"/>
                    <a:pt x="562554" y="171089"/>
                  </a:cubicBezTo>
                  <a:lnTo>
                    <a:pt x="559218" y="168287"/>
                  </a:lnTo>
                  <a:lnTo>
                    <a:pt x="559218" y="168287"/>
                  </a:lnTo>
                  <a:lnTo>
                    <a:pt x="557149" y="166585"/>
                  </a:lnTo>
                  <a:lnTo>
                    <a:pt x="555047" y="164884"/>
                  </a:lnTo>
                  <a:lnTo>
                    <a:pt x="555047" y="164884"/>
                  </a:lnTo>
                  <a:lnTo>
                    <a:pt x="555047" y="164884"/>
                  </a:lnTo>
                  <a:lnTo>
                    <a:pt x="554780" y="164717"/>
                  </a:lnTo>
                  <a:lnTo>
                    <a:pt x="554780" y="164717"/>
                  </a:lnTo>
                  <a:lnTo>
                    <a:pt x="554780" y="164717"/>
                  </a:lnTo>
                  <a:lnTo>
                    <a:pt x="553813" y="163916"/>
                  </a:lnTo>
                  <a:lnTo>
                    <a:pt x="553079" y="163149"/>
                  </a:lnTo>
                  <a:lnTo>
                    <a:pt x="552812" y="162949"/>
                  </a:lnTo>
                  <a:lnTo>
                    <a:pt x="552445" y="162682"/>
                  </a:lnTo>
                  <a:lnTo>
                    <a:pt x="551544" y="161981"/>
                  </a:lnTo>
                  <a:lnTo>
                    <a:pt x="551277" y="161781"/>
                  </a:lnTo>
                  <a:lnTo>
                    <a:pt x="551277" y="161781"/>
                  </a:lnTo>
                  <a:lnTo>
                    <a:pt x="551010" y="161581"/>
                  </a:lnTo>
                  <a:lnTo>
                    <a:pt x="546740" y="158245"/>
                  </a:lnTo>
                  <a:lnTo>
                    <a:pt x="546740" y="158245"/>
                  </a:lnTo>
                  <a:lnTo>
                    <a:pt x="542369" y="155075"/>
                  </a:lnTo>
                  <a:lnTo>
                    <a:pt x="542069" y="154842"/>
                  </a:lnTo>
                  <a:lnTo>
                    <a:pt x="542069" y="154842"/>
                  </a:lnTo>
                  <a:lnTo>
                    <a:pt x="541869" y="154842"/>
                  </a:lnTo>
                  <a:lnTo>
                    <a:pt x="541602" y="154842"/>
                  </a:lnTo>
                  <a:lnTo>
                    <a:pt x="541602" y="154842"/>
                  </a:lnTo>
                  <a:cubicBezTo>
                    <a:pt x="541602" y="154842"/>
                    <a:pt x="541602" y="154842"/>
                    <a:pt x="541602" y="154842"/>
                  </a:cubicBezTo>
                  <a:lnTo>
                    <a:pt x="541602" y="154842"/>
                  </a:lnTo>
                  <a:lnTo>
                    <a:pt x="539834" y="153574"/>
                  </a:lnTo>
                  <a:lnTo>
                    <a:pt x="538299" y="152573"/>
                  </a:lnTo>
                  <a:lnTo>
                    <a:pt x="538299" y="152573"/>
                  </a:lnTo>
                  <a:cubicBezTo>
                    <a:pt x="538092" y="152386"/>
                    <a:pt x="537869" y="152216"/>
                    <a:pt x="537632" y="152072"/>
                  </a:cubicBezTo>
                  <a:lnTo>
                    <a:pt x="536965" y="151605"/>
                  </a:lnTo>
                  <a:cubicBezTo>
                    <a:pt x="535930" y="150905"/>
                    <a:pt x="534863" y="150204"/>
                    <a:pt x="533828" y="149570"/>
                  </a:cubicBezTo>
                  <a:cubicBezTo>
                    <a:pt x="532794" y="148936"/>
                    <a:pt x="532661" y="148769"/>
                    <a:pt x="532060" y="148402"/>
                  </a:cubicBezTo>
                  <a:cubicBezTo>
                    <a:pt x="531897" y="148262"/>
                    <a:pt x="531717" y="148139"/>
                    <a:pt x="531526" y="148035"/>
                  </a:cubicBezTo>
                  <a:lnTo>
                    <a:pt x="530426" y="147335"/>
                  </a:lnTo>
                  <a:cubicBezTo>
                    <a:pt x="530082" y="147105"/>
                    <a:pt x="529725" y="146891"/>
                    <a:pt x="529358" y="146701"/>
                  </a:cubicBezTo>
                  <a:cubicBezTo>
                    <a:pt x="527823" y="145700"/>
                    <a:pt x="526255" y="144733"/>
                    <a:pt x="524687" y="143798"/>
                  </a:cubicBezTo>
                  <a:lnTo>
                    <a:pt x="531727" y="132021"/>
                  </a:lnTo>
                  <a:lnTo>
                    <a:pt x="538799" y="120244"/>
                  </a:lnTo>
                  <a:lnTo>
                    <a:pt x="538799" y="120244"/>
                  </a:lnTo>
                  <a:lnTo>
                    <a:pt x="540134" y="118009"/>
                  </a:lnTo>
                  <a:lnTo>
                    <a:pt x="541602" y="115540"/>
                  </a:lnTo>
                  <a:lnTo>
                    <a:pt x="545873" y="108467"/>
                  </a:lnTo>
                  <a:lnTo>
                    <a:pt x="545873" y="108467"/>
                  </a:lnTo>
                  <a:lnTo>
                    <a:pt x="547641" y="105531"/>
                  </a:lnTo>
                  <a:lnTo>
                    <a:pt x="548708" y="103763"/>
                  </a:lnTo>
                  <a:lnTo>
                    <a:pt x="549042" y="103262"/>
                  </a:lnTo>
                  <a:lnTo>
                    <a:pt x="549042" y="102995"/>
                  </a:lnTo>
                  <a:lnTo>
                    <a:pt x="550477" y="100660"/>
                  </a:lnTo>
                  <a:lnTo>
                    <a:pt x="550477" y="100660"/>
                  </a:lnTo>
                  <a:lnTo>
                    <a:pt x="552845" y="96757"/>
                  </a:lnTo>
                  <a:lnTo>
                    <a:pt x="552845" y="96757"/>
                  </a:lnTo>
                  <a:lnTo>
                    <a:pt x="555214" y="92853"/>
                  </a:lnTo>
                  <a:lnTo>
                    <a:pt x="555214" y="92853"/>
                  </a:lnTo>
                  <a:lnTo>
                    <a:pt x="557583" y="88950"/>
                  </a:lnTo>
                  <a:lnTo>
                    <a:pt x="557583" y="88950"/>
                  </a:lnTo>
                  <a:lnTo>
                    <a:pt x="559952" y="85046"/>
                  </a:lnTo>
                  <a:lnTo>
                    <a:pt x="562287" y="81143"/>
                  </a:lnTo>
                  <a:lnTo>
                    <a:pt x="562287" y="81143"/>
                  </a:lnTo>
                  <a:lnTo>
                    <a:pt x="564656" y="77239"/>
                  </a:lnTo>
                  <a:lnTo>
                    <a:pt x="564656" y="77239"/>
                  </a:lnTo>
                  <a:lnTo>
                    <a:pt x="567025" y="73336"/>
                  </a:lnTo>
                  <a:lnTo>
                    <a:pt x="567025" y="73336"/>
                  </a:lnTo>
                  <a:lnTo>
                    <a:pt x="571295" y="66229"/>
                  </a:lnTo>
                  <a:lnTo>
                    <a:pt x="571729" y="65495"/>
                  </a:lnTo>
                  <a:lnTo>
                    <a:pt x="571729" y="65495"/>
                  </a:lnTo>
                  <a:lnTo>
                    <a:pt x="574231" y="61358"/>
                  </a:lnTo>
                  <a:lnTo>
                    <a:pt x="577234" y="56387"/>
                  </a:lnTo>
                  <a:lnTo>
                    <a:pt x="581204" y="49715"/>
                  </a:lnTo>
                  <a:lnTo>
                    <a:pt x="578435" y="48047"/>
                  </a:lnTo>
                  <a:lnTo>
                    <a:pt x="575699" y="46445"/>
                  </a:lnTo>
                  <a:lnTo>
                    <a:pt x="575699" y="46445"/>
                  </a:lnTo>
                  <a:cubicBezTo>
                    <a:pt x="574498" y="45811"/>
                    <a:pt x="573364" y="45111"/>
                    <a:pt x="572363" y="44477"/>
                  </a:cubicBezTo>
                  <a:lnTo>
                    <a:pt x="569794" y="43042"/>
                  </a:lnTo>
                  <a:lnTo>
                    <a:pt x="569794" y="43042"/>
                  </a:lnTo>
                  <a:lnTo>
                    <a:pt x="566057" y="49715"/>
                  </a:lnTo>
                  <a:lnTo>
                    <a:pt x="565824" y="50115"/>
                  </a:lnTo>
                  <a:lnTo>
                    <a:pt x="563288" y="54719"/>
                  </a:lnTo>
                  <a:lnTo>
                    <a:pt x="563288" y="54719"/>
                  </a:lnTo>
                  <a:lnTo>
                    <a:pt x="562120" y="56821"/>
                  </a:lnTo>
                  <a:lnTo>
                    <a:pt x="560953" y="58923"/>
                  </a:lnTo>
                  <a:lnTo>
                    <a:pt x="560953" y="58923"/>
                  </a:lnTo>
                  <a:lnTo>
                    <a:pt x="560519" y="59657"/>
                  </a:lnTo>
                  <a:lnTo>
                    <a:pt x="557349" y="65362"/>
                  </a:lnTo>
                  <a:lnTo>
                    <a:pt x="556482" y="66897"/>
                  </a:lnTo>
                  <a:lnTo>
                    <a:pt x="556482" y="66897"/>
                  </a:lnTo>
                  <a:lnTo>
                    <a:pt x="555114" y="69299"/>
                  </a:lnTo>
                  <a:lnTo>
                    <a:pt x="554914" y="69699"/>
                  </a:lnTo>
                  <a:lnTo>
                    <a:pt x="554914" y="69699"/>
                  </a:lnTo>
                  <a:lnTo>
                    <a:pt x="554914" y="69899"/>
                  </a:lnTo>
                  <a:lnTo>
                    <a:pt x="554914" y="69899"/>
                  </a:lnTo>
                  <a:lnTo>
                    <a:pt x="554914" y="70133"/>
                  </a:lnTo>
                  <a:lnTo>
                    <a:pt x="554614" y="70733"/>
                  </a:lnTo>
                  <a:lnTo>
                    <a:pt x="554614" y="70733"/>
                  </a:lnTo>
                  <a:lnTo>
                    <a:pt x="553046" y="73503"/>
                  </a:lnTo>
                  <a:lnTo>
                    <a:pt x="553046" y="73803"/>
                  </a:lnTo>
                  <a:lnTo>
                    <a:pt x="552578" y="74670"/>
                  </a:lnTo>
                  <a:lnTo>
                    <a:pt x="552578" y="74670"/>
                  </a:lnTo>
                  <a:lnTo>
                    <a:pt x="552045" y="75604"/>
                  </a:lnTo>
                  <a:lnTo>
                    <a:pt x="551811" y="76105"/>
                  </a:lnTo>
                  <a:lnTo>
                    <a:pt x="551010" y="77506"/>
                  </a:lnTo>
                  <a:lnTo>
                    <a:pt x="550377" y="78674"/>
                  </a:lnTo>
                  <a:lnTo>
                    <a:pt x="550377" y="78674"/>
                  </a:lnTo>
                  <a:lnTo>
                    <a:pt x="550176" y="79007"/>
                  </a:lnTo>
                  <a:lnTo>
                    <a:pt x="549876" y="79575"/>
                  </a:lnTo>
                  <a:lnTo>
                    <a:pt x="549876" y="79775"/>
                  </a:lnTo>
                  <a:lnTo>
                    <a:pt x="548341" y="82611"/>
                  </a:lnTo>
                  <a:lnTo>
                    <a:pt x="548341" y="82611"/>
                  </a:lnTo>
                  <a:lnTo>
                    <a:pt x="548341" y="82611"/>
                  </a:lnTo>
                  <a:lnTo>
                    <a:pt x="548341" y="82611"/>
                  </a:lnTo>
                  <a:lnTo>
                    <a:pt x="546406" y="83078"/>
                  </a:lnTo>
                  <a:lnTo>
                    <a:pt x="545839" y="84112"/>
                  </a:lnTo>
                  <a:lnTo>
                    <a:pt x="544738" y="86080"/>
                  </a:lnTo>
                  <a:lnTo>
                    <a:pt x="544738" y="86080"/>
                  </a:lnTo>
                  <a:lnTo>
                    <a:pt x="542536" y="90017"/>
                  </a:lnTo>
                  <a:lnTo>
                    <a:pt x="542536" y="90017"/>
                  </a:lnTo>
                  <a:lnTo>
                    <a:pt x="540334" y="93987"/>
                  </a:lnTo>
                  <a:lnTo>
                    <a:pt x="540334" y="93987"/>
                  </a:lnTo>
                  <a:lnTo>
                    <a:pt x="535897" y="101928"/>
                  </a:lnTo>
                  <a:lnTo>
                    <a:pt x="535897" y="101928"/>
                  </a:lnTo>
                  <a:lnTo>
                    <a:pt x="529224" y="113939"/>
                  </a:lnTo>
                  <a:lnTo>
                    <a:pt x="529224" y="113939"/>
                  </a:lnTo>
                  <a:lnTo>
                    <a:pt x="522552" y="125916"/>
                  </a:lnTo>
                  <a:lnTo>
                    <a:pt x="522552" y="125916"/>
                  </a:lnTo>
                  <a:lnTo>
                    <a:pt x="517014" y="135925"/>
                  </a:lnTo>
                  <a:lnTo>
                    <a:pt x="515879" y="137960"/>
                  </a:lnTo>
                  <a:lnTo>
                    <a:pt x="515879" y="137960"/>
                  </a:lnTo>
                  <a:lnTo>
                    <a:pt x="512042" y="135891"/>
                  </a:lnTo>
                  <a:lnTo>
                    <a:pt x="511275" y="135524"/>
                  </a:lnTo>
                  <a:lnTo>
                    <a:pt x="511275" y="135524"/>
                  </a:lnTo>
                  <a:lnTo>
                    <a:pt x="510975" y="135358"/>
                  </a:lnTo>
                  <a:lnTo>
                    <a:pt x="510608" y="135157"/>
                  </a:lnTo>
                  <a:cubicBezTo>
                    <a:pt x="510368" y="134997"/>
                    <a:pt x="510111" y="134864"/>
                    <a:pt x="509840" y="134757"/>
                  </a:cubicBezTo>
                  <a:cubicBezTo>
                    <a:pt x="509840" y="134757"/>
                    <a:pt x="509840" y="134757"/>
                    <a:pt x="509840" y="134757"/>
                  </a:cubicBezTo>
                  <a:lnTo>
                    <a:pt x="509840" y="134757"/>
                  </a:lnTo>
                  <a:lnTo>
                    <a:pt x="509574" y="134757"/>
                  </a:lnTo>
                  <a:lnTo>
                    <a:pt x="509073" y="134457"/>
                  </a:lnTo>
                  <a:lnTo>
                    <a:pt x="508239" y="134023"/>
                  </a:lnTo>
                  <a:lnTo>
                    <a:pt x="506404" y="133089"/>
                  </a:lnTo>
                  <a:lnTo>
                    <a:pt x="505503" y="132622"/>
                  </a:lnTo>
                  <a:cubicBezTo>
                    <a:pt x="504302" y="131988"/>
                    <a:pt x="503101" y="131421"/>
                    <a:pt x="501900" y="130854"/>
                  </a:cubicBezTo>
                  <a:lnTo>
                    <a:pt x="500165" y="130053"/>
                  </a:lnTo>
                  <a:lnTo>
                    <a:pt x="498497" y="129252"/>
                  </a:lnTo>
                  <a:cubicBezTo>
                    <a:pt x="497463" y="128785"/>
                    <a:pt x="496395" y="128285"/>
                    <a:pt x="495328" y="127851"/>
                  </a:cubicBezTo>
                  <a:lnTo>
                    <a:pt x="495328" y="127851"/>
                  </a:lnTo>
                  <a:lnTo>
                    <a:pt x="494560" y="127517"/>
                  </a:lnTo>
                  <a:cubicBezTo>
                    <a:pt x="494460" y="127491"/>
                    <a:pt x="494360" y="127491"/>
                    <a:pt x="494260" y="127517"/>
                  </a:cubicBezTo>
                  <a:cubicBezTo>
                    <a:pt x="494117" y="127420"/>
                    <a:pt x="493956" y="127340"/>
                    <a:pt x="493793" y="127284"/>
                  </a:cubicBezTo>
                  <a:lnTo>
                    <a:pt x="492258" y="126583"/>
                  </a:lnTo>
                  <a:lnTo>
                    <a:pt x="488588" y="125015"/>
                  </a:lnTo>
                  <a:lnTo>
                    <a:pt x="486720" y="124281"/>
                  </a:lnTo>
                  <a:lnTo>
                    <a:pt x="484852" y="123514"/>
                  </a:lnTo>
                  <a:lnTo>
                    <a:pt x="483717" y="123080"/>
                  </a:lnTo>
                  <a:lnTo>
                    <a:pt x="482716" y="122680"/>
                  </a:lnTo>
                  <a:lnTo>
                    <a:pt x="482116" y="122479"/>
                  </a:lnTo>
                  <a:lnTo>
                    <a:pt x="482116" y="122479"/>
                  </a:lnTo>
                  <a:lnTo>
                    <a:pt x="481782" y="122479"/>
                  </a:lnTo>
                  <a:lnTo>
                    <a:pt x="481782" y="122479"/>
                  </a:lnTo>
                  <a:lnTo>
                    <a:pt x="481182" y="122246"/>
                  </a:lnTo>
                  <a:lnTo>
                    <a:pt x="480514" y="121979"/>
                  </a:lnTo>
                  <a:lnTo>
                    <a:pt x="479914" y="121779"/>
                  </a:lnTo>
                  <a:lnTo>
                    <a:pt x="479280" y="121545"/>
                  </a:lnTo>
                  <a:lnTo>
                    <a:pt x="478446" y="121245"/>
                  </a:lnTo>
                  <a:lnTo>
                    <a:pt x="477745" y="120978"/>
                  </a:lnTo>
                  <a:lnTo>
                    <a:pt x="476377" y="120511"/>
                  </a:lnTo>
                  <a:lnTo>
                    <a:pt x="475810" y="120277"/>
                  </a:lnTo>
                  <a:lnTo>
                    <a:pt x="474576" y="119844"/>
                  </a:lnTo>
                  <a:lnTo>
                    <a:pt x="473909" y="119644"/>
                  </a:lnTo>
                  <a:lnTo>
                    <a:pt x="473909" y="119644"/>
                  </a:lnTo>
                  <a:lnTo>
                    <a:pt x="473909" y="119644"/>
                  </a:lnTo>
                  <a:lnTo>
                    <a:pt x="473909" y="119644"/>
                  </a:lnTo>
                  <a:lnTo>
                    <a:pt x="473909" y="119644"/>
                  </a:lnTo>
                  <a:lnTo>
                    <a:pt x="472808" y="119243"/>
                  </a:lnTo>
                  <a:lnTo>
                    <a:pt x="472808" y="119243"/>
                  </a:lnTo>
                  <a:cubicBezTo>
                    <a:pt x="471640" y="118843"/>
                    <a:pt x="470472" y="118443"/>
                    <a:pt x="469471" y="118109"/>
                  </a:cubicBezTo>
                  <a:cubicBezTo>
                    <a:pt x="468924" y="117889"/>
                    <a:pt x="468370" y="117702"/>
                    <a:pt x="467803" y="117542"/>
                  </a:cubicBezTo>
                  <a:lnTo>
                    <a:pt x="466335" y="117542"/>
                  </a:lnTo>
                  <a:lnTo>
                    <a:pt x="466035" y="117542"/>
                  </a:lnTo>
                  <a:lnTo>
                    <a:pt x="466035" y="117542"/>
                  </a:lnTo>
                  <a:lnTo>
                    <a:pt x="465334" y="117308"/>
                  </a:lnTo>
                  <a:lnTo>
                    <a:pt x="464133" y="116908"/>
                  </a:lnTo>
                  <a:lnTo>
                    <a:pt x="462365" y="116374"/>
                  </a:lnTo>
                  <a:lnTo>
                    <a:pt x="460430" y="115807"/>
                  </a:lnTo>
                  <a:cubicBezTo>
                    <a:pt x="459496" y="115507"/>
                    <a:pt x="458595" y="115240"/>
                    <a:pt x="457594" y="115006"/>
                  </a:cubicBezTo>
                  <a:lnTo>
                    <a:pt x="457594" y="115006"/>
                  </a:lnTo>
                  <a:lnTo>
                    <a:pt x="457127" y="115006"/>
                  </a:lnTo>
                  <a:lnTo>
                    <a:pt x="454625" y="114272"/>
                  </a:lnTo>
                  <a:lnTo>
                    <a:pt x="452990" y="113104"/>
                  </a:lnTo>
                  <a:lnTo>
                    <a:pt x="449387" y="112204"/>
                  </a:lnTo>
                  <a:lnTo>
                    <a:pt x="449387" y="112204"/>
                  </a:lnTo>
                  <a:lnTo>
                    <a:pt x="449053" y="112204"/>
                  </a:lnTo>
                  <a:lnTo>
                    <a:pt x="449053" y="112204"/>
                  </a:lnTo>
                  <a:lnTo>
                    <a:pt x="448686" y="112204"/>
                  </a:lnTo>
                  <a:lnTo>
                    <a:pt x="448453" y="112204"/>
                  </a:lnTo>
                  <a:lnTo>
                    <a:pt x="448219" y="112204"/>
                  </a:lnTo>
                  <a:cubicBezTo>
                    <a:pt x="448132" y="112174"/>
                    <a:pt x="448039" y="112174"/>
                    <a:pt x="447952" y="112204"/>
                  </a:cubicBezTo>
                  <a:lnTo>
                    <a:pt x="447652" y="112204"/>
                  </a:lnTo>
                  <a:lnTo>
                    <a:pt x="447452" y="112204"/>
                  </a:lnTo>
                  <a:lnTo>
                    <a:pt x="447452" y="112204"/>
                  </a:lnTo>
                  <a:lnTo>
                    <a:pt x="446918" y="112204"/>
                  </a:lnTo>
                  <a:lnTo>
                    <a:pt x="445817" y="111937"/>
                  </a:lnTo>
                  <a:lnTo>
                    <a:pt x="441413" y="110936"/>
                  </a:lnTo>
                  <a:lnTo>
                    <a:pt x="438077" y="110269"/>
                  </a:lnTo>
                  <a:lnTo>
                    <a:pt x="437143" y="110102"/>
                  </a:lnTo>
                  <a:lnTo>
                    <a:pt x="436976" y="110102"/>
                  </a:lnTo>
                  <a:lnTo>
                    <a:pt x="436509" y="110102"/>
                  </a:lnTo>
                  <a:lnTo>
                    <a:pt x="436142" y="110102"/>
                  </a:lnTo>
                  <a:lnTo>
                    <a:pt x="435007" y="109868"/>
                  </a:lnTo>
                  <a:lnTo>
                    <a:pt x="437576" y="96523"/>
                  </a:lnTo>
                  <a:lnTo>
                    <a:pt x="440212" y="83011"/>
                  </a:lnTo>
                  <a:lnTo>
                    <a:pt x="442848" y="69666"/>
                  </a:lnTo>
                  <a:lnTo>
                    <a:pt x="442848" y="69666"/>
                  </a:lnTo>
                  <a:lnTo>
                    <a:pt x="442848" y="69265"/>
                  </a:lnTo>
                  <a:lnTo>
                    <a:pt x="443114" y="68031"/>
                  </a:lnTo>
                  <a:lnTo>
                    <a:pt x="443348" y="66730"/>
                  </a:lnTo>
                  <a:lnTo>
                    <a:pt x="443582" y="65629"/>
                  </a:lnTo>
                  <a:lnTo>
                    <a:pt x="443582" y="64962"/>
                  </a:lnTo>
                  <a:lnTo>
                    <a:pt x="444382" y="60691"/>
                  </a:lnTo>
                  <a:lnTo>
                    <a:pt x="445317" y="56187"/>
                  </a:lnTo>
                  <a:lnTo>
                    <a:pt x="446217" y="51683"/>
                  </a:lnTo>
                  <a:lnTo>
                    <a:pt x="447151" y="47179"/>
                  </a:lnTo>
                  <a:lnTo>
                    <a:pt x="448052" y="42675"/>
                  </a:lnTo>
                  <a:lnTo>
                    <a:pt x="448986" y="38171"/>
                  </a:lnTo>
                  <a:lnTo>
                    <a:pt x="449854" y="33667"/>
                  </a:lnTo>
                  <a:lnTo>
                    <a:pt x="450755" y="29230"/>
                  </a:lnTo>
                  <a:lnTo>
                    <a:pt x="450755" y="29230"/>
                  </a:lnTo>
                  <a:lnTo>
                    <a:pt x="452356" y="21156"/>
                  </a:lnTo>
                  <a:lnTo>
                    <a:pt x="452356" y="20289"/>
                  </a:lnTo>
                  <a:lnTo>
                    <a:pt x="452356" y="20289"/>
                  </a:lnTo>
                  <a:lnTo>
                    <a:pt x="453257" y="15484"/>
                  </a:lnTo>
                  <a:lnTo>
                    <a:pt x="454325" y="9913"/>
                  </a:lnTo>
                  <a:lnTo>
                    <a:pt x="455826" y="2239"/>
                  </a:lnTo>
                  <a:lnTo>
                    <a:pt x="452489" y="1605"/>
                  </a:lnTo>
                  <a:lnTo>
                    <a:pt x="449687" y="1105"/>
                  </a:lnTo>
                  <a:lnTo>
                    <a:pt x="449654" y="1105"/>
                  </a:lnTo>
                  <a:cubicBezTo>
                    <a:pt x="447452" y="705"/>
                    <a:pt x="445250" y="338"/>
                    <a:pt x="442981" y="4"/>
                  </a:cubicBezTo>
                  <a:lnTo>
                    <a:pt x="442981" y="4"/>
                  </a:lnTo>
                  <a:lnTo>
                    <a:pt x="441747" y="7644"/>
                  </a:lnTo>
                  <a:lnTo>
                    <a:pt x="440846" y="13282"/>
                  </a:lnTo>
                  <a:lnTo>
                    <a:pt x="440846" y="13282"/>
                  </a:lnTo>
                  <a:lnTo>
                    <a:pt x="440012" y="18087"/>
                  </a:lnTo>
                  <a:lnTo>
                    <a:pt x="439845" y="18954"/>
                  </a:lnTo>
                  <a:lnTo>
                    <a:pt x="438410" y="27095"/>
                  </a:lnTo>
                  <a:lnTo>
                    <a:pt x="438410" y="27095"/>
                  </a:lnTo>
                  <a:lnTo>
                    <a:pt x="437977" y="29931"/>
                  </a:lnTo>
                  <a:lnTo>
                    <a:pt x="437977" y="30798"/>
                  </a:lnTo>
                  <a:lnTo>
                    <a:pt x="437977" y="31098"/>
                  </a:lnTo>
                  <a:lnTo>
                    <a:pt x="437977" y="31465"/>
                  </a:lnTo>
                  <a:lnTo>
                    <a:pt x="437977" y="31632"/>
                  </a:lnTo>
                  <a:lnTo>
                    <a:pt x="437977" y="32266"/>
                  </a:lnTo>
                  <a:lnTo>
                    <a:pt x="437977" y="32266"/>
                  </a:lnTo>
                  <a:lnTo>
                    <a:pt x="437977" y="32933"/>
                  </a:lnTo>
                  <a:lnTo>
                    <a:pt x="437977" y="33400"/>
                  </a:lnTo>
                  <a:lnTo>
                    <a:pt x="437543" y="36036"/>
                  </a:lnTo>
                  <a:lnTo>
                    <a:pt x="436942" y="39873"/>
                  </a:lnTo>
                  <a:lnTo>
                    <a:pt x="436942" y="40573"/>
                  </a:lnTo>
                  <a:lnTo>
                    <a:pt x="436942" y="41307"/>
                  </a:lnTo>
                  <a:lnTo>
                    <a:pt x="436942" y="42375"/>
                  </a:lnTo>
                  <a:lnTo>
                    <a:pt x="436942" y="43076"/>
                  </a:lnTo>
                  <a:lnTo>
                    <a:pt x="436609" y="45111"/>
                  </a:lnTo>
                  <a:lnTo>
                    <a:pt x="436008" y="48947"/>
                  </a:lnTo>
                  <a:lnTo>
                    <a:pt x="436008" y="49648"/>
                  </a:lnTo>
                  <a:lnTo>
                    <a:pt x="436008" y="50115"/>
                  </a:lnTo>
                  <a:lnTo>
                    <a:pt x="436008" y="50382"/>
                  </a:lnTo>
                  <a:lnTo>
                    <a:pt x="436008" y="51116"/>
                  </a:lnTo>
                  <a:lnTo>
                    <a:pt x="436008" y="51350"/>
                  </a:lnTo>
                  <a:lnTo>
                    <a:pt x="435541" y="54152"/>
                  </a:lnTo>
                  <a:lnTo>
                    <a:pt x="434841" y="58723"/>
                  </a:lnTo>
                  <a:lnTo>
                    <a:pt x="433406" y="67764"/>
                  </a:lnTo>
                  <a:lnTo>
                    <a:pt x="433406" y="67764"/>
                  </a:lnTo>
                  <a:cubicBezTo>
                    <a:pt x="433406" y="67764"/>
                    <a:pt x="433406" y="67764"/>
                    <a:pt x="433406" y="67764"/>
                  </a:cubicBezTo>
                  <a:cubicBezTo>
                    <a:pt x="431404" y="67431"/>
                    <a:pt x="429436" y="67164"/>
                    <a:pt x="427434" y="66897"/>
                  </a:cubicBezTo>
                  <a:lnTo>
                    <a:pt x="427434" y="66897"/>
                  </a:lnTo>
                  <a:lnTo>
                    <a:pt x="426233" y="66897"/>
                  </a:lnTo>
                  <a:cubicBezTo>
                    <a:pt x="424965" y="66697"/>
                    <a:pt x="423697" y="66563"/>
                    <a:pt x="422430" y="66430"/>
                  </a:cubicBezTo>
                  <a:cubicBezTo>
                    <a:pt x="421696" y="66430"/>
                    <a:pt x="420928" y="66229"/>
                    <a:pt x="420194" y="66163"/>
                  </a:cubicBezTo>
                  <a:lnTo>
                    <a:pt x="418726" y="66163"/>
                  </a:lnTo>
                  <a:lnTo>
                    <a:pt x="417892" y="66163"/>
                  </a:lnTo>
                  <a:lnTo>
                    <a:pt x="415790" y="65929"/>
                  </a:lnTo>
                  <a:lnTo>
                    <a:pt x="415256" y="65929"/>
                  </a:lnTo>
                  <a:lnTo>
                    <a:pt x="414289" y="65929"/>
                  </a:lnTo>
                  <a:lnTo>
                    <a:pt x="412821" y="65929"/>
                  </a:lnTo>
                  <a:cubicBezTo>
                    <a:pt x="412497" y="65912"/>
                    <a:pt x="412177" y="65912"/>
                    <a:pt x="411853" y="65929"/>
                  </a:cubicBezTo>
                  <a:lnTo>
                    <a:pt x="410886" y="65929"/>
                  </a:lnTo>
                  <a:lnTo>
                    <a:pt x="409985" y="65929"/>
                  </a:lnTo>
                  <a:lnTo>
                    <a:pt x="409485" y="65929"/>
                  </a:lnTo>
                  <a:lnTo>
                    <a:pt x="408284" y="65929"/>
                  </a:lnTo>
                  <a:lnTo>
                    <a:pt x="405114" y="65729"/>
                  </a:lnTo>
                  <a:lnTo>
                    <a:pt x="403079" y="65729"/>
                  </a:lnTo>
                  <a:lnTo>
                    <a:pt x="397374" y="65462"/>
                  </a:lnTo>
                  <a:lnTo>
                    <a:pt x="396940" y="65462"/>
                  </a:lnTo>
                  <a:lnTo>
                    <a:pt x="394138" y="65462"/>
                  </a:lnTo>
                  <a:cubicBezTo>
                    <a:pt x="393170" y="65462"/>
                    <a:pt x="392203" y="65462"/>
                    <a:pt x="391202" y="65462"/>
                  </a:cubicBezTo>
                  <a:cubicBezTo>
                    <a:pt x="388933" y="65462"/>
                    <a:pt x="386631" y="65462"/>
                    <a:pt x="384329" y="65462"/>
                  </a:cubicBezTo>
                  <a:lnTo>
                    <a:pt x="378557" y="65462"/>
                  </a:lnTo>
                  <a:lnTo>
                    <a:pt x="373252" y="65462"/>
                  </a:lnTo>
                  <a:lnTo>
                    <a:pt x="369583" y="65462"/>
                  </a:lnTo>
                  <a:cubicBezTo>
                    <a:pt x="367357" y="65462"/>
                    <a:pt x="365055" y="65596"/>
                    <a:pt x="362676" y="65862"/>
                  </a:cubicBezTo>
                  <a:lnTo>
                    <a:pt x="361275" y="65862"/>
                  </a:lnTo>
                  <a:lnTo>
                    <a:pt x="359607" y="65862"/>
                  </a:lnTo>
                  <a:lnTo>
                    <a:pt x="357639" y="65862"/>
                  </a:lnTo>
                  <a:lnTo>
                    <a:pt x="356304" y="65862"/>
                  </a:lnTo>
                  <a:lnTo>
                    <a:pt x="352968" y="66163"/>
                  </a:lnTo>
                  <a:lnTo>
                    <a:pt x="351366" y="66163"/>
                  </a:lnTo>
                  <a:lnTo>
                    <a:pt x="349932" y="66330"/>
                  </a:lnTo>
                  <a:lnTo>
                    <a:pt x="349565" y="66330"/>
                  </a:lnTo>
                  <a:lnTo>
                    <a:pt x="347029" y="66596"/>
                  </a:lnTo>
                  <a:cubicBezTo>
                    <a:pt x="346776" y="66563"/>
                    <a:pt x="346515" y="66563"/>
                    <a:pt x="346262" y="66596"/>
                  </a:cubicBezTo>
                  <a:lnTo>
                    <a:pt x="345228" y="66596"/>
                  </a:lnTo>
                  <a:lnTo>
                    <a:pt x="345228" y="66596"/>
                  </a:lnTo>
                  <a:lnTo>
                    <a:pt x="344527" y="66596"/>
                  </a:lnTo>
                  <a:cubicBezTo>
                    <a:pt x="342725" y="66797"/>
                    <a:pt x="340890" y="67030"/>
                    <a:pt x="339089" y="67297"/>
                  </a:cubicBezTo>
                  <a:lnTo>
                    <a:pt x="339089" y="67297"/>
                  </a:lnTo>
                  <a:cubicBezTo>
                    <a:pt x="338452" y="67354"/>
                    <a:pt x="337814" y="67444"/>
                    <a:pt x="337187" y="67564"/>
                  </a:cubicBezTo>
                  <a:lnTo>
                    <a:pt x="336220" y="67564"/>
                  </a:lnTo>
                  <a:lnTo>
                    <a:pt x="335919" y="67564"/>
                  </a:lnTo>
                  <a:lnTo>
                    <a:pt x="335919" y="67564"/>
                  </a:lnTo>
                  <a:lnTo>
                    <a:pt x="334418" y="67797"/>
                  </a:lnTo>
                  <a:lnTo>
                    <a:pt x="334051" y="67797"/>
                  </a:lnTo>
                  <a:lnTo>
                    <a:pt x="333117" y="67797"/>
                  </a:lnTo>
                  <a:lnTo>
                    <a:pt x="333117" y="67797"/>
                  </a:lnTo>
                  <a:lnTo>
                    <a:pt x="333117" y="67797"/>
                  </a:lnTo>
                  <a:lnTo>
                    <a:pt x="331682" y="58823"/>
                  </a:lnTo>
                  <a:lnTo>
                    <a:pt x="330982" y="54285"/>
                  </a:lnTo>
                  <a:lnTo>
                    <a:pt x="330248" y="49748"/>
                  </a:lnTo>
                  <a:lnTo>
                    <a:pt x="329514" y="45211"/>
                  </a:lnTo>
                  <a:lnTo>
                    <a:pt x="328813" y="40673"/>
                  </a:lnTo>
                  <a:lnTo>
                    <a:pt x="328079" y="36169"/>
                  </a:lnTo>
                  <a:lnTo>
                    <a:pt x="327378" y="31632"/>
                  </a:lnTo>
                  <a:lnTo>
                    <a:pt x="326644" y="27095"/>
                  </a:lnTo>
                  <a:lnTo>
                    <a:pt x="326644" y="27095"/>
                  </a:lnTo>
                  <a:lnTo>
                    <a:pt x="325343" y="18954"/>
                  </a:lnTo>
                  <a:lnTo>
                    <a:pt x="325343" y="18454"/>
                  </a:lnTo>
                  <a:lnTo>
                    <a:pt x="325343" y="18087"/>
                  </a:lnTo>
                  <a:lnTo>
                    <a:pt x="324576" y="13249"/>
                  </a:lnTo>
                  <a:lnTo>
                    <a:pt x="323675" y="7611"/>
                  </a:lnTo>
                  <a:lnTo>
                    <a:pt x="322474" y="-63"/>
                  </a:lnTo>
                  <a:cubicBezTo>
                    <a:pt x="320372" y="271"/>
                    <a:pt x="318237" y="604"/>
                    <a:pt x="316135" y="1005"/>
                  </a:cubicBezTo>
                  <a:lnTo>
                    <a:pt x="314033" y="1372"/>
                  </a:lnTo>
                  <a:lnTo>
                    <a:pt x="310697" y="2006"/>
                  </a:lnTo>
                  <a:lnTo>
                    <a:pt x="309262" y="2273"/>
                  </a:lnTo>
                  <a:lnTo>
                    <a:pt x="308295" y="2473"/>
                  </a:lnTo>
                  <a:lnTo>
                    <a:pt x="301622" y="3807"/>
                  </a:lnTo>
                  <a:lnTo>
                    <a:pt x="298519" y="4508"/>
                  </a:lnTo>
                  <a:lnTo>
                    <a:pt x="297285" y="4775"/>
                  </a:lnTo>
                  <a:lnTo>
                    <a:pt x="294683" y="5375"/>
                  </a:lnTo>
                  <a:lnTo>
                    <a:pt x="291079" y="6243"/>
                  </a:lnTo>
                  <a:lnTo>
                    <a:pt x="288210" y="6943"/>
                  </a:lnTo>
                  <a:lnTo>
                    <a:pt x="283006" y="8311"/>
                  </a:lnTo>
                  <a:lnTo>
                    <a:pt x="280770" y="8912"/>
                  </a:lnTo>
                  <a:lnTo>
                    <a:pt x="278568" y="9512"/>
                  </a:lnTo>
                  <a:lnTo>
                    <a:pt x="276733" y="10046"/>
                  </a:lnTo>
                  <a:lnTo>
                    <a:pt x="273064" y="11114"/>
                  </a:lnTo>
                  <a:lnTo>
                    <a:pt x="268826" y="12415"/>
                  </a:lnTo>
                  <a:lnTo>
                    <a:pt x="268359" y="12415"/>
                  </a:lnTo>
                  <a:lnTo>
                    <a:pt x="264022" y="13816"/>
                  </a:lnTo>
                  <a:lnTo>
                    <a:pt x="259952" y="15151"/>
                  </a:lnTo>
                  <a:lnTo>
                    <a:pt x="255081" y="16852"/>
                  </a:lnTo>
                  <a:lnTo>
                    <a:pt x="250643" y="18420"/>
                  </a:lnTo>
                  <a:lnTo>
                    <a:pt x="246440" y="19988"/>
                  </a:lnTo>
                  <a:lnTo>
                    <a:pt x="245773" y="20255"/>
                  </a:lnTo>
                  <a:lnTo>
                    <a:pt x="242436" y="21523"/>
                  </a:lnTo>
                  <a:lnTo>
                    <a:pt x="237132" y="23658"/>
                  </a:lnTo>
                  <a:lnTo>
                    <a:pt x="233161" y="25326"/>
                  </a:lnTo>
                  <a:lnTo>
                    <a:pt x="233161" y="25326"/>
                  </a:lnTo>
                  <a:lnTo>
                    <a:pt x="228891" y="27161"/>
                  </a:lnTo>
                  <a:lnTo>
                    <a:pt x="224987" y="28896"/>
                  </a:lnTo>
                  <a:lnTo>
                    <a:pt x="224253" y="29230"/>
                  </a:lnTo>
                  <a:lnTo>
                    <a:pt x="220584" y="30931"/>
                  </a:lnTo>
                  <a:lnTo>
                    <a:pt x="220317" y="30931"/>
                  </a:lnTo>
                  <a:cubicBezTo>
                    <a:pt x="219049" y="31499"/>
                    <a:pt x="217814" y="32099"/>
                    <a:pt x="216547" y="32766"/>
                  </a:cubicBezTo>
                  <a:cubicBezTo>
                    <a:pt x="215279" y="33434"/>
                    <a:pt x="213210" y="34435"/>
                    <a:pt x="211375" y="35302"/>
                  </a:cubicBezTo>
                  <a:lnTo>
                    <a:pt x="208039" y="36870"/>
                  </a:lnTo>
                  <a:lnTo>
                    <a:pt x="205403" y="38238"/>
                  </a:lnTo>
                  <a:lnTo>
                    <a:pt x="202601" y="39706"/>
                  </a:lnTo>
                  <a:lnTo>
                    <a:pt x="195928" y="43276"/>
                  </a:lnTo>
                  <a:lnTo>
                    <a:pt x="195928" y="43276"/>
                  </a:lnTo>
                  <a:lnTo>
                    <a:pt x="190457" y="46345"/>
                  </a:lnTo>
                  <a:lnTo>
                    <a:pt x="190457" y="46345"/>
                  </a:lnTo>
                  <a:lnTo>
                    <a:pt x="184518" y="49882"/>
                  </a:lnTo>
                  <a:lnTo>
                    <a:pt x="184518" y="49882"/>
                  </a:lnTo>
                  <a:lnTo>
                    <a:pt x="184318" y="49882"/>
                  </a:lnTo>
                  <a:cubicBezTo>
                    <a:pt x="183050" y="50616"/>
                    <a:pt x="181782" y="51383"/>
                    <a:pt x="180548" y="52184"/>
                  </a:cubicBezTo>
                  <a:lnTo>
                    <a:pt x="177012" y="54386"/>
                  </a:lnTo>
                  <a:lnTo>
                    <a:pt x="172241" y="57455"/>
                  </a:lnTo>
                  <a:cubicBezTo>
                    <a:pt x="170906" y="58389"/>
                    <a:pt x="169605" y="59190"/>
                    <a:pt x="168270" y="60091"/>
                  </a:cubicBezTo>
                  <a:cubicBezTo>
                    <a:pt x="165568" y="61926"/>
                    <a:pt x="162899" y="63794"/>
                    <a:pt x="160263" y="65662"/>
                  </a:cubicBezTo>
                  <a:lnTo>
                    <a:pt x="156360" y="68465"/>
                  </a:lnTo>
                  <a:cubicBezTo>
                    <a:pt x="153991" y="70200"/>
                    <a:pt x="151622" y="71968"/>
                    <a:pt x="149287" y="73770"/>
                  </a:cubicBezTo>
                  <a:lnTo>
                    <a:pt x="149087" y="73770"/>
                  </a:lnTo>
                  <a:lnTo>
                    <a:pt x="146418" y="75738"/>
                  </a:lnTo>
                  <a:lnTo>
                    <a:pt x="143882" y="77740"/>
                  </a:lnTo>
                  <a:lnTo>
                    <a:pt x="140779" y="80242"/>
                  </a:lnTo>
                  <a:lnTo>
                    <a:pt x="137443" y="83078"/>
                  </a:lnTo>
                  <a:lnTo>
                    <a:pt x="136509" y="83845"/>
                  </a:lnTo>
                  <a:lnTo>
                    <a:pt x="133640" y="86247"/>
                  </a:lnTo>
                  <a:lnTo>
                    <a:pt x="132939" y="86881"/>
                  </a:lnTo>
                  <a:lnTo>
                    <a:pt x="130170" y="89217"/>
                  </a:lnTo>
                  <a:lnTo>
                    <a:pt x="129169" y="90151"/>
                  </a:lnTo>
                  <a:cubicBezTo>
                    <a:pt x="128235" y="90918"/>
                    <a:pt x="127367" y="91719"/>
                    <a:pt x="126467" y="92553"/>
                  </a:cubicBezTo>
                  <a:cubicBezTo>
                    <a:pt x="125566" y="93387"/>
                    <a:pt x="124398" y="94388"/>
                    <a:pt x="123364" y="95355"/>
                  </a:cubicBezTo>
                  <a:cubicBezTo>
                    <a:pt x="122330" y="96323"/>
                    <a:pt x="122229" y="96356"/>
                    <a:pt x="121696" y="96890"/>
                  </a:cubicBezTo>
                  <a:lnTo>
                    <a:pt x="119861" y="98592"/>
                  </a:lnTo>
                  <a:lnTo>
                    <a:pt x="117926" y="100426"/>
                  </a:lnTo>
                  <a:lnTo>
                    <a:pt x="116858" y="101427"/>
                  </a:lnTo>
                  <a:lnTo>
                    <a:pt x="114423" y="103796"/>
                  </a:lnTo>
                  <a:lnTo>
                    <a:pt x="113455" y="104697"/>
                  </a:lnTo>
                  <a:lnTo>
                    <a:pt x="110986" y="107132"/>
                  </a:lnTo>
                  <a:lnTo>
                    <a:pt x="110352" y="107800"/>
                  </a:lnTo>
                  <a:cubicBezTo>
                    <a:pt x="109485" y="108634"/>
                    <a:pt x="108651" y="109501"/>
                    <a:pt x="107817" y="110369"/>
                  </a:cubicBezTo>
                  <a:lnTo>
                    <a:pt x="106716" y="111470"/>
                  </a:lnTo>
                  <a:cubicBezTo>
                    <a:pt x="106015" y="112204"/>
                    <a:pt x="105314" y="112904"/>
                    <a:pt x="104647" y="113638"/>
                  </a:cubicBezTo>
                  <a:cubicBezTo>
                    <a:pt x="101311" y="116975"/>
                    <a:pt x="98342" y="120311"/>
                    <a:pt x="95272" y="123647"/>
                  </a:cubicBezTo>
                  <a:lnTo>
                    <a:pt x="92270" y="126983"/>
                  </a:lnTo>
                  <a:lnTo>
                    <a:pt x="91836" y="127484"/>
                  </a:lnTo>
                  <a:cubicBezTo>
                    <a:pt x="89834" y="129709"/>
                    <a:pt x="87866" y="132045"/>
                    <a:pt x="85931" y="134490"/>
                  </a:cubicBezTo>
                  <a:cubicBezTo>
                    <a:pt x="83862" y="136992"/>
                    <a:pt x="81860" y="139495"/>
                    <a:pt x="79858" y="142030"/>
                  </a:cubicBezTo>
                  <a:lnTo>
                    <a:pt x="76889" y="145867"/>
                  </a:lnTo>
                  <a:cubicBezTo>
                    <a:pt x="75922" y="147135"/>
                    <a:pt x="74954" y="148402"/>
                    <a:pt x="74020" y="149704"/>
                  </a:cubicBezTo>
                  <a:lnTo>
                    <a:pt x="71284" y="153407"/>
                  </a:lnTo>
                  <a:lnTo>
                    <a:pt x="71284" y="153407"/>
                  </a:lnTo>
                  <a:lnTo>
                    <a:pt x="68882" y="156743"/>
                  </a:lnTo>
                  <a:cubicBezTo>
                    <a:pt x="66513" y="160080"/>
                    <a:pt x="64211" y="163416"/>
                    <a:pt x="61943" y="166752"/>
                  </a:cubicBezTo>
                  <a:lnTo>
                    <a:pt x="61943" y="166752"/>
                  </a:lnTo>
                  <a:lnTo>
                    <a:pt x="61943" y="166752"/>
                  </a:lnTo>
                  <a:lnTo>
                    <a:pt x="60408" y="169054"/>
                  </a:lnTo>
                  <a:lnTo>
                    <a:pt x="57238" y="173992"/>
                  </a:lnTo>
                  <a:lnTo>
                    <a:pt x="55870" y="176227"/>
                  </a:lnTo>
                  <a:cubicBezTo>
                    <a:pt x="52201" y="182132"/>
                    <a:pt x="48664" y="188138"/>
                    <a:pt x="45328" y="194277"/>
                  </a:cubicBezTo>
                  <a:lnTo>
                    <a:pt x="43927" y="196812"/>
                  </a:lnTo>
                  <a:cubicBezTo>
                    <a:pt x="42092" y="200148"/>
                    <a:pt x="40290" y="203752"/>
                    <a:pt x="38522" y="207255"/>
                  </a:cubicBezTo>
                  <a:lnTo>
                    <a:pt x="38522" y="207255"/>
                  </a:lnTo>
                  <a:lnTo>
                    <a:pt x="38522" y="207255"/>
                  </a:lnTo>
                  <a:lnTo>
                    <a:pt x="38522" y="207255"/>
                  </a:lnTo>
                  <a:lnTo>
                    <a:pt x="38522" y="207455"/>
                  </a:lnTo>
                  <a:cubicBezTo>
                    <a:pt x="38458" y="207605"/>
                    <a:pt x="38378" y="207752"/>
                    <a:pt x="38288" y="207889"/>
                  </a:cubicBezTo>
                  <a:cubicBezTo>
                    <a:pt x="37855" y="208823"/>
                    <a:pt x="37387" y="209657"/>
                    <a:pt x="36954" y="210591"/>
                  </a:cubicBezTo>
                  <a:lnTo>
                    <a:pt x="35686" y="213193"/>
                  </a:lnTo>
                  <a:lnTo>
                    <a:pt x="34785" y="215095"/>
                  </a:lnTo>
                  <a:lnTo>
                    <a:pt x="33751" y="217297"/>
                  </a:lnTo>
                  <a:lnTo>
                    <a:pt x="33150" y="218598"/>
                  </a:lnTo>
                  <a:cubicBezTo>
                    <a:pt x="32683" y="219599"/>
                    <a:pt x="32250" y="220633"/>
                    <a:pt x="31782" y="221668"/>
                  </a:cubicBezTo>
                  <a:lnTo>
                    <a:pt x="31782" y="221668"/>
                  </a:lnTo>
                  <a:cubicBezTo>
                    <a:pt x="31149" y="223102"/>
                    <a:pt x="30548" y="224503"/>
                    <a:pt x="29948" y="225938"/>
                  </a:cubicBezTo>
                  <a:cubicBezTo>
                    <a:pt x="29851" y="226108"/>
                    <a:pt x="29771" y="226285"/>
                    <a:pt x="29714" y="226472"/>
                  </a:cubicBezTo>
                  <a:cubicBezTo>
                    <a:pt x="29080" y="227806"/>
                    <a:pt x="28513" y="229174"/>
                    <a:pt x="27979" y="230542"/>
                  </a:cubicBezTo>
                  <a:cubicBezTo>
                    <a:pt x="27993" y="230619"/>
                    <a:pt x="27993" y="230699"/>
                    <a:pt x="27979" y="230776"/>
                  </a:cubicBezTo>
                  <a:cubicBezTo>
                    <a:pt x="27345" y="232244"/>
                    <a:pt x="26778" y="233678"/>
                    <a:pt x="26178" y="235113"/>
                  </a:cubicBezTo>
                  <a:cubicBezTo>
                    <a:pt x="26204" y="235200"/>
                    <a:pt x="26204" y="235293"/>
                    <a:pt x="26178" y="235380"/>
                  </a:cubicBezTo>
                  <a:cubicBezTo>
                    <a:pt x="25677" y="236681"/>
                    <a:pt x="25143" y="237982"/>
                    <a:pt x="24643" y="239317"/>
                  </a:cubicBezTo>
                  <a:lnTo>
                    <a:pt x="24242" y="240351"/>
                  </a:lnTo>
                  <a:lnTo>
                    <a:pt x="23041" y="243520"/>
                  </a:lnTo>
                  <a:cubicBezTo>
                    <a:pt x="22808" y="244088"/>
                    <a:pt x="22608" y="244688"/>
                    <a:pt x="22374" y="245289"/>
                  </a:cubicBezTo>
                  <a:lnTo>
                    <a:pt x="21473" y="247791"/>
                  </a:lnTo>
                  <a:lnTo>
                    <a:pt x="20773" y="249693"/>
                  </a:lnTo>
                  <a:cubicBezTo>
                    <a:pt x="20306" y="251060"/>
                    <a:pt x="19805" y="252428"/>
                    <a:pt x="19338" y="253830"/>
                  </a:cubicBezTo>
                  <a:lnTo>
                    <a:pt x="18237" y="257166"/>
                  </a:lnTo>
                  <a:cubicBezTo>
                    <a:pt x="17970" y="257900"/>
                    <a:pt x="17737" y="258634"/>
                    <a:pt x="17503" y="259368"/>
                  </a:cubicBezTo>
                  <a:cubicBezTo>
                    <a:pt x="17070" y="260669"/>
                    <a:pt x="16636" y="262003"/>
                    <a:pt x="16235" y="263305"/>
                  </a:cubicBezTo>
                  <a:lnTo>
                    <a:pt x="14968" y="267475"/>
                  </a:lnTo>
                  <a:cubicBezTo>
                    <a:pt x="14968" y="267875"/>
                    <a:pt x="14701" y="268276"/>
                    <a:pt x="14600" y="268676"/>
                  </a:cubicBezTo>
                  <a:cubicBezTo>
                    <a:pt x="13700" y="271679"/>
                    <a:pt x="12866" y="274681"/>
                    <a:pt x="12032" y="277684"/>
                  </a:cubicBezTo>
                  <a:cubicBezTo>
                    <a:pt x="10764" y="282312"/>
                    <a:pt x="9653" y="286982"/>
                    <a:pt x="8695" y="291697"/>
                  </a:cubicBezTo>
                  <a:cubicBezTo>
                    <a:pt x="8462" y="292664"/>
                    <a:pt x="8262" y="293632"/>
                    <a:pt x="8028" y="294599"/>
                  </a:cubicBezTo>
                  <a:cubicBezTo>
                    <a:pt x="7795" y="295567"/>
                    <a:pt x="7661" y="296201"/>
                    <a:pt x="7494" y="297001"/>
                  </a:cubicBezTo>
                  <a:lnTo>
                    <a:pt x="7294" y="297935"/>
                  </a:lnTo>
                  <a:lnTo>
                    <a:pt x="6493" y="301806"/>
                  </a:lnTo>
                  <a:cubicBezTo>
                    <a:pt x="6227" y="303107"/>
                    <a:pt x="5960" y="304474"/>
                    <a:pt x="5726" y="305776"/>
                  </a:cubicBezTo>
                  <a:cubicBezTo>
                    <a:pt x="5492" y="307077"/>
                    <a:pt x="5292" y="308111"/>
                    <a:pt x="5059" y="309112"/>
                  </a:cubicBezTo>
                  <a:lnTo>
                    <a:pt x="4692" y="311247"/>
                  </a:lnTo>
                  <a:cubicBezTo>
                    <a:pt x="4558" y="311841"/>
                    <a:pt x="4458" y="312445"/>
                    <a:pt x="4391" y="313049"/>
                  </a:cubicBezTo>
                  <a:cubicBezTo>
                    <a:pt x="4158" y="314217"/>
                    <a:pt x="3958" y="315384"/>
                    <a:pt x="3791" y="316585"/>
                  </a:cubicBezTo>
                  <a:cubicBezTo>
                    <a:pt x="3791" y="316919"/>
                    <a:pt x="3791" y="317253"/>
                    <a:pt x="3791" y="317586"/>
                  </a:cubicBezTo>
                  <a:cubicBezTo>
                    <a:pt x="3591" y="318821"/>
                    <a:pt x="3391" y="320022"/>
                    <a:pt x="3257" y="321189"/>
                  </a:cubicBezTo>
                  <a:cubicBezTo>
                    <a:pt x="3257" y="321690"/>
                    <a:pt x="3257" y="322224"/>
                    <a:pt x="2990" y="322791"/>
                  </a:cubicBezTo>
                  <a:cubicBezTo>
                    <a:pt x="2790" y="324125"/>
                    <a:pt x="2623" y="325493"/>
                    <a:pt x="2423" y="326828"/>
                  </a:cubicBezTo>
                  <a:cubicBezTo>
                    <a:pt x="2443" y="326948"/>
                    <a:pt x="2443" y="327075"/>
                    <a:pt x="2423" y="327195"/>
                  </a:cubicBezTo>
                  <a:lnTo>
                    <a:pt x="1823" y="331799"/>
                  </a:lnTo>
                  <a:cubicBezTo>
                    <a:pt x="1836" y="332009"/>
                    <a:pt x="1836" y="332223"/>
                    <a:pt x="1823" y="332433"/>
                  </a:cubicBezTo>
                  <a:cubicBezTo>
                    <a:pt x="1656" y="333734"/>
                    <a:pt x="1522" y="335068"/>
                    <a:pt x="1389" y="336403"/>
                  </a:cubicBezTo>
                  <a:cubicBezTo>
                    <a:pt x="1389" y="336870"/>
                    <a:pt x="1389" y="337337"/>
                    <a:pt x="1222" y="337804"/>
                  </a:cubicBezTo>
                  <a:cubicBezTo>
                    <a:pt x="1222" y="339039"/>
                    <a:pt x="955" y="340273"/>
                    <a:pt x="855" y="341474"/>
                  </a:cubicBezTo>
                  <a:cubicBezTo>
                    <a:pt x="855" y="341874"/>
                    <a:pt x="855" y="342275"/>
                    <a:pt x="855" y="342675"/>
                  </a:cubicBezTo>
                  <a:lnTo>
                    <a:pt x="555" y="346345"/>
                  </a:lnTo>
                  <a:cubicBezTo>
                    <a:pt x="555" y="346879"/>
                    <a:pt x="555" y="347413"/>
                    <a:pt x="555" y="347947"/>
                  </a:cubicBezTo>
                  <a:cubicBezTo>
                    <a:pt x="555" y="349048"/>
                    <a:pt x="388" y="350148"/>
                    <a:pt x="321" y="351283"/>
                  </a:cubicBezTo>
                  <a:cubicBezTo>
                    <a:pt x="321" y="351883"/>
                    <a:pt x="321" y="352517"/>
                    <a:pt x="321" y="353118"/>
                  </a:cubicBezTo>
                  <a:cubicBezTo>
                    <a:pt x="321" y="353718"/>
                    <a:pt x="321" y="354486"/>
                    <a:pt x="321" y="355186"/>
                  </a:cubicBezTo>
                  <a:lnTo>
                    <a:pt x="121" y="358723"/>
                  </a:lnTo>
                  <a:cubicBezTo>
                    <a:pt x="121" y="360291"/>
                    <a:pt x="121" y="362059"/>
                    <a:pt x="-79" y="363460"/>
                  </a:cubicBezTo>
                  <a:lnTo>
                    <a:pt x="-79" y="364628"/>
                  </a:lnTo>
                  <a:cubicBezTo>
                    <a:pt x="-79" y="365963"/>
                    <a:pt x="-79" y="367297"/>
                    <a:pt x="-79" y="368598"/>
                  </a:cubicBezTo>
                  <a:cubicBezTo>
                    <a:pt x="-79" y="369899"/>
                    <a:pt x="-79" y="371734"/>
                    <a:pt x="-79" y="373302"/>
                  </a:cubicBezTo>
                  <a:lnTo>
                    <a:pt x="-79" y="384546"/>
                  </a:lnTo>
                  <a:cubicBezTo>
                    <a:pt x="-79" y="385780"/>
                    <a:pt x="-79" y="387048"/>
                    <a:pt x="-79" y="388282"/>
                  </a:cubicBezTo>
                  <a:lnTo>
                    <a:pt x="-79" y="388783"/>
                  </a:lnTo>
                  <a:cubicBezTo>
                    <a:pt x="-79" y="390117"/>
                    <a:pt x="-79" y="391452"/>
                    <a:pt x="-79" y="392786"/>
                  </a:cubicBezTo>
                  <a:lnTo>
                    <a:pt x="-79" y="393787"/>
                  </a:lnTo>
                  <a:cubicBezTo>
                    <a:pt x="-79" y="395322"/>
                    <a:pt x="-79" y="396823"/>
                    <a:pt x="154" y="398325"/>
                  </a:cubicBezTo>
                  <a:cubicBezTo>
                    <a:pt x="154" y="401294"/>
                    <a:pt x="455" y="404263"/>
                    <a:pt x="688" y="407199"/>
                  </a:cubicBezTo>
                  <a:lnTo>
                    <a:pt x="888" y="409801"/>
                  </a:lnTo>
                  <a:lnTo>
                    <a:pt x="1089" y="412104"/>
                  </a:lnTo>
                  <a:cubicBezTo>
                    <a:pt x="1089" y="412704"/>
                    <a:pt x="1089" y="413338"/>
                    <a:pt x="1255" y="413939"/>
                  </a:cubicBezTo>
                  <a:cubicBezTo>
                    <a:pt x="1255" y="415273"/>
                    <a:pt x="1489" y="416608"/>
                    <a:pt x="1622" y="417942"/>
                  </a:cubicBezTo>
                  <a:cubicBezTo>
                    <a:pt x="1756" y="419277"/>
                    <a:pt x="1956" y="421278"/>
                    <a:pt x="2156" y="422780"/>
                  </a:cubicBezTo>
                  <a:cubicBezTo>
                    <a:pt x="2457" y="425549"/>
                    <a:pt x="2823" y="428285"/>
                    <a:pt x="3190" y="431054"/>
                  </a:cubicBezTo>
                  <a:cubicBezTo>
                    <a:pt x="3190" y="432121"/>
                    <a:pt x="3491" y="433222"/>
                    <a:pt x="3658" y="434390"/>
                  </a:cubicBezTo>
                  <a:cubicBezTo>
                    <a:pt x="3824" y="435558"/>
                    <a:pt x="3991" y="436792"/>
                    <a:pt x="4191" y="437993"/>
                  </a:cubicBezTo>
                  <a:cubicBezTo>
                    <a:pt x="4391" y="439194"/>
                    <a:pt x="4458" y="439828"/>
                    <a:pt x="4625" y="440729"/>
                  </a:cubicBezTo>
                  <a:lnTo>
                    <a:pt x="4959" y="442731"/>
                  </a:lnTo>
                  <a:lnTo>
                    <a:pt x="4959" y="442731"/>
                  </a:lnTo>
                  <a:lnTo>
                    <a:pt x="5492" y="445767"/>
                  </a:lnTo>
                  <a:cubicBezTo>
                    <a:pt x="5492" y="446401"/>
                    <a:pt x="5693" y="447001"/>
                    <a:pt x="5826" y="447602"/>
                  </a:cubicBezTo>
                  <a:lnTo>
                    <a:pt x="6427" y="450938"/>
                  </a:lnTo>
                  <a:cubicBezTo>
                    <a:pt x="6413" y="451095"/>
                    <a:pt x="6413" y="451248"/>
                    <a:pt x="6427" y="451405"/>
                  </a:cubicBezTo>
                  <a:cubicBezTo>
                    <a:pt x="6627" y="452339"/>
                    <a:pt x="6827" y="453340"/>
                    <a:pt x="6994" y="454308"/>
                  </a:cubicBezTo>
                  <a:lnTo>
                    <a:pt x="6994" y="454308"/>
                  </a:lnTo>
                  <a:cubicBezTo>
                    <a:pt x="7327" y="456109"/>
                    <a:pt x="7695" y="457878"/>
                    <a:pt x="8095" y="459646"/>
                  </a:cubicBezTo>
                  <a:cubicBezTo>
                    <a:pt x="8495" y="461414"/>
                    <a:pt x="8896" y="463216"/>
                    <a:pt x="9296" y="465017"/>
                  </a:cubicBezTo>
                  <a:lnTo>
                    <a:pt x="9863" y="467386"/>
                  </a:lnTo>
                  <a:lnTo>
                    <a:pt x="10263" y="469088"/>
                  </a:lnTo>
                  <a:cubicBezTo>
                    <a:pt x="10263" y="469822"/>
                    <a:pt x="10597" y="470522"/>
                    <a:pt x="10797" y="471256"/>
                  </a:cubicBezTo>
                  <a:lnTo>
                    <a:pt x="11198" y="472858"/>
                  </a:lnTo>
                  <a:cubicBezTo>
                    <a:pt x="11431" y="473758"/>
                    <a:pt x="11665" y="474759"/>
                    <a:pt x="11898" y="475693"/>
                  </a:cubicBezTo>
                  <a:cubicBezTo>
                    <a:pt x="12532" y="478062"/>
                    <a:pt x="13166" y="480398"/>
                    <a:pt x="13833" y="482733"/>
                  </a:cubicBezTo>
                  <a:cubicBezTo>
                    <a:pt x="14067" y="483600"/>
                    <a:pt x="14300" y="484468"/>
                    <a:pt x="14567" y="485335"/>
                  </a:cubicBezTo>
                  <a:cubicBezTo>
                    <a:pt x="14834" y="486203"/>
                    <a:pt x="14968" y="486770"/>
                    <a:pt x="15201" y="487471"/>
                  </a:cubicBezTo>
                  <a:cubicBezTo>
                    <a:pt x="15435" y="488171"/>
                    <a:pt x="15835" y="489606"/>
                    <a:pt x="16102" y="490807"/>
                  </a:cubicBezTo>
                  <a:lnTo>
                    <a:pt x="17403" y="495011"/>
                  </a:lnTo>
                  <a:lnTo>
                    <a:pt x="18204" y="497479"/>
                  </a:lnTo>
                  <a:cubicBezTo>
                    <a:pt x="18738" y="499148"/>
                    <a:pt x="19305" y="500816"/>
                    <a:pt x="19872" y="502451"/>
                  </a:cubicBezTo>
                  <a:cubicBezTo>
                    <a:pt x="20439" y="504085"/>
                    <a:pt x="20639" y="504753"/>
                    <a:pt x="21073" y="505787"/>
                  </a:cubicBezTo>
                  <a:lnTo>
                    <a:pt x="21473" y="506988"/>
                  </a:lnTo>
                  <a:cubicBezTo>
                    <a:pt x="21907" y="508256"/>
                    <a:pt x="22408" y="509490"/>
                    <a:pt x="22841" y="510758"/>
                  </a:cubicBezTo>
                  <a:cubicBezTo>
                    <a:pt x="23275" y="512026"/>
                    <a:pt x="23842" y="513494"/>
                    <a:pt x="24343" y="514828"/>
                  </a:cubicBezTo>
                  <a:lnTo>
                    <a:pt x="24643" y="515562"/>
                  </a:lnTo>
                  <a:cubicBezTo>
                    <a:pt x="25043" y="516663"/>
                    <a:pt x="25477" y="517731"/>
                    <a:pt x="25877" y="518898"/>
                  </a:cubicBezTo>
                  <a:lnTo>
                    <a:pt x="28146" y="524503"/>
                  </a:lnTo>
                  <a:lnTo>
                    <a:pt x="29714" y="528307"/>
                  </a:lnTo>
                  <a:cubicBezTo>
                    <a:pt x="30348" y="529708"/>
                    <a:pt x="30948" y="531143"/>
                    <a:pt x="31549" y="532544"/>
                  </a:cubicBezTo>
                  <a:lnTo>
                    <a:pt x="31549" y="532544"/>
                  </a:lnTo>
                  <a:cubicBezTo>
                    <a:pt x="32016" y="533678"/>
                    <a:pt x="32550" y="534813"/>
                    <a:pt x="33050" y="535880"/>
                  </a:cubicBezTo>
                  <a:cubicBezTo>
                    <a:pt x="33951" y="537882"/>
                    <a:pt x="34885" y="539884"/>
                    <a:pt x="35786" y="541852"/>
                  </a:cubicBezTo>
                  <a:cubicBezTo>
                    <a:pt x="36320" y="542920"/>
                    <a:pt x="36820" y="544021"/>
                    <a:pt x="37321" y="545189"/>
                  </a:cubicBezTo>
                  <a:lnTo>
                    <a:pt x="37321" y="545422"/>
                  </a:lnTo>
                  <a:cubicBezTo>
                    <a:pt x="37955" y="546790"/>
                    <a:pt x="38655" y="548158"/>
                    <a:pt x="39323" y="549492"/>
                  </a:cubicBezTo>
                  <a:cubicBezTo>
                    <a:pt x="39990" y="550827"/>
                    <a:pt x="40724" y="552261"/>
                    <a:pt x="41424" y="553663"/>
                  </a:cubicBezTo>
                  <a:cubicBezTo>
                    <a:pt x="42125" y="555064"/>
                    <a:pt x="42592" y="555931"/>
                    <a:pt x="43193" y="556999"/>
                  </a:cubicBezTo>
                  <a:lnTo>
                    <a:pt x="44527" y="559535"/>
                  </a:lnTo>
                  <a:lnTo>
                    <a:pt x="46129" y="562537"/>
                  </a:lnTo>
                  <a:lnTo>
                    <a:pt x="46129" y="562704"/>
                  </a:lnTo>
                  <a:lnTo>
                    <a:pt x="46129" y="562904"/>
                  </a:lnTo>
                  <a:lnTo>
                    <a:pt x="46129" y="562904"/>
                  </a:lnTo>
                  <a:cubicBezTo>
                    <a:pt x="47963" y="566241"/>
                    <a:pt x="49865" y="569577"/>
                    <a:pt x="51834" y="572913"/>
                  </a:cubicBezTo>
                  <a:lnTo>
                    <a:pt x="52101" y="573347"/>
                  </a:lnTo>
                  <a:lnTo>
                    <a:pt x="53402" y="575515"/>
                  </a:lnTo>
                  <a:cubicBezTo>
                    <a:pt x="54336" y="577017"/>
                    <a:pt x="55203" y="578485"/>
                    <a:pt x="56104" y="579986"/>
                  </a:cubicBezTo>
                  <a:lnTo>
                    <a:pt x="57605" y="582422"/>
                  </a:lnTo>
                  <a:lnTo>
                    <a:pt x="58540" y="583789"/>
                  </a:lnTo>
                  <a:cubicBezTo>
                    <a:pt x="59140" y="584790"/>
                    <a:pt x="59741" y="585725"/>
                    <a:pt x="60375" y="586692"/>
                  </a:cubicBezTo>
                  <a:cubicBezTo>
                    <a:pt x="61008" y="587660"/>
                    <a:pt x="61108" y="587893"/>
                    <a:pt x="61509" y="588460"/>
                  </a:cubicBezTo>
                  <a:lnTo>
                    <a:pt x="63277" y="591196"/>
                  </a:lnTo>
                  <a:lnTo>
                    <a:pt x="64478" y="593031"/>
                  </a:lnTo>
                  <a:cubicBezTo>
                    <a:pt x="65412" y="594432"/>
                    <a:pt x="66313" y="595800"/>
                    <a:pt x="67314" y="597168"/>
                  </a:cubicBezTo>
                  <a:cubicBezTo>
                    <a:pt x="68315" y="598536"/>
                    <a:pt x="69716" y="600504"/>
                    <a:pt x="70984" y="602339"/>
                  </a:cubicBezTo>
                  <a:cubicBezTo>
                    <a:pt x="72252" y="604174"/>
                    <a:pt x="72986" y="605075"/>
                    <a:pt x="73987" y="606510"/>
                  </a:cubicBezTo>
                  <a:lnTo>
                    <a:pt x="76622" y="609846"/>
                  </a:lnTo>
                  <a:lnTo>
                    <a:pt x="78257" y="612015"/>
                  </a:lnTo>
                  <a:lnTo>
                    <a:pt x="81260" y="615885"/>
                  </a:lnTo>
                  <a:cubicBezTo>
                    <a:pt x="82261" y="617186"/>
                    <a:pt x="83395" y="618587"/>
                    <a:pt x="84596" y="619922"/>
                  </a:cubicBezTo>
                  <a:cubicBezTo>
                    <a:pt x="85797" y="621256"/>
                    <a:pt x="86831" y="622691"/>
                    <a:pt x="87932" y="624025"/>
                  </a:cubicBezTo>
                  <a:lnTo>
                    <a:pt x="88566" y="624826"/>
                  </a:lnTo>
                  <a:lnTo>
                    <a:pt x="91402" y="628162"/>
                  </a:lnTo>
                  <a:lnTo>
                    <a:pt x="92203" y="629063"/>
                  </a:lnTo>
                  <a:lnTo>
                    <a:pt x="95539" y="632967"/>
                  </a:lnTo>
                  <a:cubicBezTo>
                    <a:pt x="96707" y="634268"/>
                    <a:pt x="97975" y="635736"/>
                    <a:pt x="99209" y="637037"/>
                  </a:cubicBezTo>
                  <a:cubicBezTo>
                    <a:pt x="100444" y="638338"/>
                    <a:pt x="101444" y="639472"/>
                    <a:pt x="102545" y="640707"/>
                  </a:cubicBezTo>
                  <a:lnTo>
                    <a:pt x="104681" y="642975"/>
                  </a:lnTo>
                  <a:lnTo>
                    <a:pt x="106282" y="644644"/>
                  </a:lnTo>
                  <a:lnTo>
                    <a:pt x="107917" y="646345"/>
                  </a:lnTo>
                  <a:lnTo>
                    <a:pt x="109652" y="648113"/>
                  </a:lnTo>
                  <a:lnTo>
                    <a:pt x="111954" y="650415"/>
                  </a:lnTo>
                  <a:cubicBezTo>
                    <a:pt x="114122" y="652617"/>
                    <a:pt x="116324" y="654753"/>
                    <a:pt x="118626" y="656854"/>
                  </a:cubicBezTo>
                  <a:lnTo>
                    <a:pt x="121062" y="659123"/>
                  </a:lnTo>
                  <a:lnTo>
                    <a:pt x="122797" y="660758"/>
                  </a:lnTo>
                  <a:lnTo>
                    <a:pt x="124465" y="662293"/>
                  </a:lnTo>
                  <a:lnTo>
                    <a:pt x="127467" y="665028"/>
                  </a:lnTo>
                  <a:lnTo>
                    <a:pt x="127935" y="665462"/>
                  </a:lnTo>
                  <a:lnTo>
                    <a:pt x="131538" y="668632"/>
                  </a:lnTo>
                  <a:cubicBezTo>
                    <a:pt x="133373" y="670233"/>
                    <a:pt x="135241" y="671968"/>
                    <a:pt x="137176" y="673436"/>
                  </a:cubicBezTo>
                  <a:cubicBezTo>
                    <a:pt x="138377" y="674470"/>
                    <a:pt x="139612" y="675471"/>
                    <a:pt x="140846" y="676472"/>
                  </a:cubicBezTo>
                  <a:lnTo>
                    <a:pt x="144683" y="679608"/>
                  </a:lnTo>
                  <a:lnTo>
                    <a:pt x="145717" y="680409"/>
                  </a:lnTo>
                  <a:lnTo>
                    <a:pt x="148453" y="682577"/>
                  </a:lnTo>
                  <a:cubicBezTo>
                    <a:pt x="150254" y="683978"/>
                    <a:pt x="152056" y="685313"/>
                    <a:pt x="153858" y="686681"/>
                  </a:cubicBezTo>
                  <a:lnTo>
                    <a:pt x="156126" y="688382"/>
                  </a:lnTo>
                  <a:lnTo>
                    <a:pt x="158128" y="689850"/>
                  </a:lnTo>
                  <a:lnTo>
                    <a:pt x="160297" y="691385"/>
                  </a:lnTo>
                  <a:lnTo>
                    <a:pt x="162298" y="692820"/>
                  </a:lnTo>
                  <a:lnTo>
                    <a:pt x="164467" y="694354"/>
                  </a:lnTo>
                  <a:lnTo>
                    <a:pt x="167136" y="696189"/>
                  </a:lnTo>
                  <a:cubicBezTo>
                    <a:pt x="170472" y="698425"/>
                    <a:pt x="173809" y="700627"/>
                    <a:pt x="177145" y="702862"/>
                  </a:cubicBezTo>
                  <a:lnTo>
                    <a:pt x="180248" y="704864"/>
                  </a:lnTo>
                  <a:lnTo>
                    <a:pt x="181115" y="705398"/>
                  </a:lnTo>
                  <a:lnTo>
                    <a:pt x="184618" y="707533"/>
                  </a:lnTo>
                  <a:lnTo>
                    <a:pt x="188388" y="709802"/>
                  </a:lnTo>
                  <a:lnTo>
                    <a:pt x="188989" y="710168"/>
                  </a:lnTo>
                  <a:lnTo>
                    <a:pt x="192625" y="712270"/>
                  </a:lnTo>
                  <a:lnTo>
                    <a:pt x="192625" y="712270"/>
                  </a:lnTo>
                  <a:cubicBezTo>
                    <a:pt x="193960" y="713038"/>
                    <a:pt x="195294" y="713805"/>
                    <a:pt x="196662" y="714539"/>
                  </a:cubicBezTo>
                  <a:lnTo>
                    <a:pt x="199999" y="716507"/>
                  </a:lnTo>
                  <a:lnTo>
                    <a:pt x="205070" y="719243"/>
                  </a:lnTo>
                  <a:lnTo>
                    <a:pt x="208806" y="721178"/>
                  </a:lnTo>
                  <a:lnTo>
                    <a:pt x="212777" y="723180"/>
                  </a:lnTo>
                  <a:lnTo>
                    <a:pt x="212977" y="723180"/>
                  </a:lnTo>
                  <a:lnTo>
                    <a:pt x="217181" y="725249"/>
                  </a:lnTo>
                  <a:lnTo>
                    <a:pt x="221384" y="727250"/>
                  </a:lnTo>
                  <a:lnTo>
                    <a:pt x="225555" y="729152"/>
                  </a:lnTo>
                  <a:lnTo>
                    <a:pt x="225821" y="729152"/>
                  </a:lnTo>
                  <a:lnTo>
                    <a:pt x="229925" y="730987"/>
                  </a:lnTo>
                  <a:lnTo>
                    <a:pt x="233795" y="732655"/>
                  </a:lnTo>
                  <a:lnTo>
                    <a:pt x="234229" y="732822"/>
                  </a:lnTo>
                  <a:lnTo>
                    <a:pt x="238333" y="734557"/>
                  </a:lnTo>
                  <a:lnTo>
                    <a:pt x="239167" y="734890"/>
                  </a:lnTo>
                  <a:lnTo>
                    <a:pt x="242703" y="736292"/>
                  </a:lnTo>
                  <a:lnTo>
                    <a:pt x="243237" y="736525"/>
                  </a:lnTo>
                  <a:lnTo>
                    <a:pt x="247274" y="738060"/>
                  </a:lnTo>
                  <a:lnTo>
                    <a:pt x="247274" y="738060"/>
                  </a:lnTo>
                  <a:lnTo>
                    <a:pt x="251711" y="739728"/>
                  </a:lnTo>
                  <a:lnTo>
                    <a:pt x="256082" y="741296"/>
                  </a:lnTo>
                  <a:lnTo>
                    <a:pt x="256082" y="741296"/>
                  </a:lnTo>
                  <a:lnTo>
                    <a:pt x="260419" y="742797"/>
                  </a:lnTo>
                  <a:lnTo>
                    <a:pt x="260786" y="742797"/>
                  </a:lnTo>
                  <a:lnTo>
                    <a:pt x="264923" y="744165"/>
                  </a:lnTo>
                  <a:lnTo>
                    <a:pt x="268826" y="745433"/>
                  </a:lnTo>
                  <a:lnTo>
                    <a:pt x="273964" y="747001"/>
                  </a:lnTo>
                  <a:lnTo>
                    <a:pt x="277567" y="748035"/>
                  </a:lnTo>
                  <a:lnTo>
                    <a:pt x="277768" y="748035"/>
                  </a:lnTo>
                  <a:lnTo>
                    <a:pt x="279603" y="748569"/>
                  </a:lnTo>
                  <a:lnTo>
                    <a:pt x="283172" y="749537"/>
                  </a:lnTo>
                  <a:lnTo>
                    <a:pt x="287476" y="750671"/>
                  </a:lnTo>
                  <a:lnTo>
                    <a:pt x="287910" y="750671"/>
                  </a:lnTo>
                  <a:lnTo>
                    <a:pt x="292314" y="751772"/>
                  </a:lnTo>
                  <a:cubicBezTo>
                    <a:pt x="294983" y="752406"/>
                    <a:pt x="297685" y="753040"/>
                    <a:pt x="300354" y="753607"/>
                  </a:cubicBezTo>
                  <a:lnTo>
                    <a:pt x="300855" y="753607"/>
                  </a:lnTo>
                  <a:lnTo>
                    <a:pt x="302423" y="753941"/>
                  </a:lnTo>
                  <a:lnTo>
                    <a:pt x="306160" y="754741"/>
                  </a:lnTo>
                  <a:lnTo>
                    <a:pt x="306627" y="754741"/>
                  </a:lnTo>
                  <a:cubicBezTo>
                    <a:pt x="308095" y="755042"/>
                    <a:pt x="309563" y="755309"/>
                    <a:pt x="311031" y="755642"/>
                  </a:cubicBezTo>
                  <a:lnTo>
                    <a:pt x="314901" y="756376"/>
                  </a:lnTo>
                  <a:lnTo>
                    <a:pt x="316135" y="756576"/>
                  </a:lnTo>
                  <a:lnTo>
                    <a:pt x="320539" y="757344"/>
                  </a:lnTo>
                  <a:lnTo>
                    <a:pt x="319538" y="757344"/>
                  </a:lnTo>
                  <a:lnTo>
                    <a:pt x="324075" y="758044"/>
                  </a:lnTo>
                  <a:lnTo>
                    <a:pt x="328413" y="758712"/>
                  </a:lnTo>
                  <a:lnTo>
                    <a:pt x="331749" y="759179"/>
                  </a:lnTo>
                  <a:lnTo>
                    <a:pt x="334218" y="759479"/>
                  </a:lnTo>
                  <a:lnTo>
                    <a:pt x="337354" y="759879"/>
                  </a:lnTo>
                  <a:lnTo>
                    <a:pt x="339489" y="760113"/>
                  </a:lnTo>
                  <a:lnTo>
                    <a:pt x="343226" y="760513"/>
                  </a:lnTo>
                  <a:lnTo>
                    <a:pt x="346962" y="760847"/>
                  </a:lnTo>
                  <a:lnTo>
                    <a:pt x="349231" y="761080"/>
                  </a:lnTo>
                  <a:lnTo>
                    <a:pt x="352234" y="761314"/>
                  </a:lnTo>
                  <a:lnTo>
                    <a:pt x="355003" y="761514"/>
                  </a:lnTo>
                  <a:lnTo>
                    <a:pt x="363110" y="762015"/>
                  </a:lnTo>
                  <a:lnTo>
                    <a:pt x="363110" y="762015"/>
                  </a:lnTo>
                  <a:lnTo>
                    <a:pt x="367948" y="762215"/>
                  </a:lnTo>
                  <a:lnTo>
                    <a:pt x="372519" y="762215"/>
                  </a:lnTo>
                  <a:lnTo>
                    <a:pt x="375855" y="762215"/>
                  </a:lnTo>
                  <a:lnTo>
                    <a:pt x="382928" y="762215"/>
                  </a:lnTo>
                  <a:cubicBezTo>
                    <a:pt x="388199" y="762215"/>
                    <a:pt x="393470" y="762215"/>
                    <a:pt x="398708" y="761914"/>
                  </a:cubicBezTo>
                  <a:cubicBezTo>
                    <a:pt x="400043" y="761914"/>
                    <a:pt x="401411" y="761914"/>
                    <a:pt x="402745" y="761714"/>
                  </a:cubicBezTo>
                  <a:lnTo>
                    <a:pt x="407016" y="761481"/>
                  </a:lnTo>
                  <a:lnTo>
                    <a:pt x="411620" y="761180"/>
                  </a:lnTo>
                  <a:lnTo>
                    <a:pt x="416124" y="760814"/>
                  </a:lnTo>
                  <a:lnTo>
                    <a:pt x="416291" y="760814"/>
                  </a:lnTo>
                  <a:lnTo>
                    <a:pt x="419160" y="760547"/>
                  </a:lnTo>
                  <a:lnTo>
                    <a:pt x="421829" y="760313"/>
                  </a:lnTo>
                  <a:lnTo>
                    <a:pt x="426233" y="759846"/>
                  </a:lnTo>
                  <a:lnTo>
                    <a:pt x="428602" y="759546"/>
                  </a:lnTo>
                  <a:lnTo>
                    <a:pt x="431004" y="759279"/>
                  </a:lnTo>
                  <a:lnTo>
                    <a:pt x="434140" y="758878"/>
                  </a:lnTo>
                  <a:lnTo>
                    <a:pt x="435308" y="758712"/>
                  </a:lnTo>
                  <a:lnTo>
                    <a:pt x="438978" y="758178"/>
                  </a:lnTo>
                  <a:lnTo>
                    <a:pt x="440212" y="758178"/>
                  </a:lnTo>
                  <a:lnTo>
                    <a:pt x="442414" y="757811"/>
                  </a:lnTo>
                  <a:lnTo>
                    <a:pt x="445750" y="757310"/>
                  </a:lnTo>
                  <a:lnTo>
                    <a:pt x="447018" y="757077"/>
                  </a:lnTo>
                  <a:lnTo>
                    <a:pt x="450354" y="756510"/>
                  </a:lnTo>
                  <a:lnTo>
                    <a:pt x="451389" y="756310"/>
                  </a:lnTo>
                  <a:cubicBezTo>
                    <a:pt x="452833" y="756086"/>
                    <a:pt x="454268" y="755819"/>
                    <a:pt x="455692" y="755509"/>
                  </a:cubicBezTo>
                  <a:cubicBezTo>
                    <a:pt x="456893" y="755309"/>
                    <a:pt x="458095" y="755075"/>
                    <a:pt x="459262" y="754808"/>
                  </a:cubicBezTo>
                  <a:cubicBezTo>
                    <a:pt x="460430" y="754541"/>
                    <a:pt x="461297" y="754408"/>
                    <a:pt x="462298" y="754208"/>
                  </a:cubicBezTo>
                  <a:lnTo>
                    <a:pt x="462799" y="754208"/>
                  </a:lnTo>
                  <a:lnTo>
                    <a:pt x="466502" y="753374"/>
                  </a:lnTo>
                  <a:cubicBezTo>
                    <a:pt x="467736" y="753107"/>
                    <a:pt x="469171" y="752806"/>
                    <a:pt x="470472" y="752473"/>
                  </a:cubicBezTo>
                  <a:lnTo>
                    <a:pt x="472874" y="751906"/>
                  </a:lnTo>
                  <a:lnTo>
                    <a:pt x="475777" y="751205"/>
                  </a:lnTo>
                  <a:lnTo>
                    <a:pt x="476578" y="751005"/>
                  </a:lnTo>
                  <a:lnTo>
                    <a:pt x="480147" y="750071"/>
                  </a:lnTo>
                  <a:cubicBezTo>
                    <a:pt x="482082" y="749570"/>
                    <a:pt x="484018" y="749070"/>
                    <a:pt x="485953" y="748503"/>
                  </a:cubicBezTo>
                  <a:lnTo>
                    <a:pt x="489289" y="747535"/>
                  </a:lnTo>
                  <a:lnTo>
                    <a:pt x="493459" y="746301"/>
                  </a:lnTo>
                  <a:lnTo>
                    <a:pt x="494193" y="746067"/>
                  </a:lnTo>
                  <a:lnTo>
                    <a:pt x="498097" y="744899"/>
                  </a:lnTo>
                  <a:lnTo>
                    <a:pt x="502467" y="743498"/>
                  </a:lnTo>
                  <a:lnTo>
                    <a:pt x="506704" y="742063"/>
                  </a:lnTo>
                  <a:lnTo>
                    <a:pt x="507238" y="741897"/>
                  </a:lnTo>
                  <a:lnTo>
                    <a:pt x="511108" y="740529"/>
                  </a:lnTo>
                  <a:lnTo>
                    <a:pt x="516046" y="738761"/>
                  </a:lnTo>
                  <a:cubicBezTo>
                    <a:pt x="518782" y="737760"/>
                    <a:pt x="521517" y="736692"/>
                    <a:pt x="524220" y="735624"/>
                  </a:cubicBezTo>
                  <a:lnTo>
                    <a:pt x="526288" y="734790"/>
                  </a:lnTo>
                  <a:lnTo>
                    <a:pt x="527556" y="734290"/>
                  </a:lnTo>
                  <a:lnTo>
                    <a:pt x="528123" y="734056"/>
                  </a:lnTo>
                  <a:lnTo>
                    <a:pt x="529591" y="733456"/>
                  </a:lnTo>
                  <a:lnTo>
                    <a:pt x="531093" y="732822"/>
                  </a:lnTo>
                  <a:lnTo>
                    <a:pt x="531093" y="732822"/>
                  </a:lnTo>
                  <a:lnTo>
                    <a:pt x="532494" y="732255"/>
                  </a:lnTo>
                  <a:lnTo>
                    <a:pt x="535997" y="730753"/>
                  </a:lnTo>
                  <a:lnTo>
                    <a:pt x="536764" y="730386"/>
                  </a:lnTo>
                  <a:cubicBezTo>
                    <a:pt x="537932" y="729919"/>
                    <a:pt x="539066" y="729386"/>
                    <a:pt x="540101" y="728885"/>
                  </a:cubicBezTo>
                  <a:lnTo>
                    <a:pt x="540901" y="728518"/>
                  </a:lnTo>
                  <a:lnTo>
                    <a:pt x="540901" y="728518"/>
                  </a:lnTo>
                  <a:cubicBezTo>
                    <a:pt x="541302" y="725649"/>
                    <a:pt x="541602" y="722780"/>
                    <a:pt x="541735" y="719910"/>
                  </a:cubicBezTo>
                  <a:cubicBezTo>
                    <a:pt x="541786" y="718966"/>
                    <a:pt x="541786" y="718019"/>
                    <a:pt x="541735" y="717075"/>
                  </a:cubicBezTo>
                  <a:cubicBezTo>
                    <a:pt x="541735" y="716608"/>
                    <a:pt x="541735" y="716107"/>
                    <a:pt x="541735" y="715640"/>
                  </a:cubicBezTo>
                  <a:cubicBezTo>
                    <a:pt x="541735" y="715173"/>
                    <a:pt x="541735" y="714706"/>
                    <a:pt x="541735" y="714239"/>
                  </a:cubicBezTo>
                  <a:lnTo>
                    <a:pt x="541735" y="712871"/>
                  </a:lnTo>
                  <a:lnTo>
                    <a:pt x="541735" y="712871"/>
                  </a:lnTo>
                  <a:lnTo>
                    <a:pt x="542736" y="712370"/>
                  </a:lnTo>
                  <a:lnTo>
                    <a:pt x="542903" y="712370"/>
                  </a:lnTo>
                  <a:lnTo>
                    <a:pt x="543337" y="712170"/>
                  </a:lnTo>
                  <a:lnTo>
                    <a:pt x="543971" y="711837"/>
                  </a:lnTo>
                  <a:lnTo>
                    <a:pt x="544772" y="711470"/>
                  </a:lnTo>
                  <a:lnTo>
                    <a:pt x="545339" y="711169"/>
                  </a:lnTo>
                  <a:lnTo>
                    <a:pt x="545672" y="711003"/>
                  </a:lnTo>
                  <a:lnTo>
                    <a:pt x="545973" y="711003"/>
                  </a:lnTo>
                  <a:lnTo>
                    <a:pt x="545973" y="711003"/>
                  </a:lnTo>
                  <a:lnTo>
                    <a:pt x="546707" y="710636"/>
                  </a:lnTo>
                  <a:lnTo>
                    <a:pt x="547541" y="710235"/>
                  </a:lnTo>
                  <a:lnTo>
                    <a:pt x="547874" y="710235"/>
                  </a:lnTo>
                  <a:lnTo>
                    <a:pt x="548475" y="709968"/>
                  </a:lnTo>
                  <a:lnTo>
                    <a:pt x="548475" y="709968"/>
                  </a:lnTo>
                  <a:lnTo>
                    <a:pt x="548742" y="709968"/>
                  </a:lnTo>
                  <a:lnTo>
                    <a:pt x="548942" y="709968"/>
                  </a:lnTo>
                  <a:lnTo>
                    <a:pt x="548942" y="709968"/>
                  </a:lnTo>
                  <a:lnTo>
                    <a:pt x="549542" y="709668"/>
                  </a:lnTo>
                  <a:lnTo>
                    <a:pt x="549542" y="709668"/>
                  </a:lnTo>
                  <a:lnTo>
                    <a:pt x="549876" y="709501"/>
                  </a:lnTo>
                  <a:lnTo>
                    <a:pt x="550210" y="709334"/>
                  </a:lnTo>
                  <a:lnTo>
                    <a:pt x="550410" y="709334"/>
                  </a:lnTo>
                  <a:lnTo>
                    <a:pt x="550410" y="709334"/>
                  </a:lnTo>
                  <a:lnTo>
                    <a:pt x="550743" y="709168"/>
                  </a:lnTo>
                  <a:lnTo>
                    <a:pt x="550743" y="709168"/>
                  </a:lnTo>
                  <a:cubicBezTo>
                    <a:pt x="550917" y="709041"/>
                    <a:pt x="551107" y="708941"/>
                    <a:pt x="551311" y="708867"/>
                  </a:cubicBezTo>
                  <a:lnTo>
                    <a:pt x="551511" y="708867"/>
                  </a:lnTo>
                  <a:lnTo>
                    <a:pt x="552045" y="708600"/>
                  </a:lnTo>
                  <a:lnTo>
                    <a:pt x="552045" y="708600"/>
                  </a:lnTo>
                  <a:lnTo>
                    <a:pt x="552946" y="708133"/>
                  </a:lnTo>
                  <a:lnTo>
                    <a:pt x="553679" y="707733"/>
                  </a:lnTo>
                  <a:lnTo>
                    <a:pt x="554013" y="707566"/>
                  </a:lnTo>
                  <a:lnTo>
                    <a:pt x="554013" y="707566"/>
                  </a:lnTo>
                  <a:lnTo>
                    <a:pt x="554213" y="707566"/>
                  </a:lnTo>
                  <a:lnTo>
                    <a:pt x="554614" y="707366"/>
                  </a:lnTo>
                  <a:lnTo>
                    <a:pt x="554614" y="707366"/>
                  </a:lnTo>
                  <a:lnTo>
                    <a:pt x="554947" y="707199"/>
                  </a:lnTo>
                  <a:lnTo>
                    <a:pt x="554947" y="707199"/>
                  </a:lnTo>
                  <a:lnTo>
                    <a:pt x="555781" y="706765"/>
                  </a:lnTo>
                  <a:lnTo>
                    <a:pt x="557016" y="706132"/>
                  </a:lnTo>
                  <a:lnTo>
                    <a:pt x="557016" y="706132"/>
                  </a:lnTo>
                  <a:cubicBezTo>
                    <a:pt x="557219" y="706058"/>
                    <a:pt x="557409" y="705958"/>
                    <a:pt x="557583" y="705831"/>
                  </a:cubicBezTo>
                  <a:lnTo>
                    <a:pt x="557583" y="705831"/>
                  </a:lnTo>
                  <a:lnTo>
                    <a:pt x="557883" y="705664"/>
                  </a:lnTo>
                  <a:lnTo>
                    <a:pt x="558184" y="705664"/>
                  </a:lnTo>
                  <a:lnTo>
                    <a:pt x="558184" y="705664"/>
                  </a:lnTo>
                  <a:lnTo>
                    <a:pt x="559385" y="704997"/>
                  </a:lnTo>
                  <a:lnTo>
                    <a:pt x="560652" y="704297"/>
                  </a:lnTo>
                  <a:lnTo>
                    <a:pt x="561586" y="703763"/>
                  </a:lnTo>
                  <a:cubicBezTo>
                    <a:pt x="561586" y="703763"/>
                    <a:pt x="561586" y="703763"/>
                    <a:pt x="561586" y="703763"/>
                  </a:cubicBezTo>
                  <a:lnTo>
                    <a:pt x="561586" y="703763"/>
                  </a:lnTo>
                  <a:cubicBezTo>
                    <a:pt x="561586" y="703763"/>
                    <a:pt x="561586" y="703763"/>
                    <a:pt x="561586" y="703763"/>
                  </a:cubicBezTo>
                  <a:cubicBezTo>
                    <a:pt x="561586" y="703763"/>
                    <a:pt x="561586" y="703763"/>
                    <a:pt x="561586" y="703763"/>
                  </a:cubicBezTo>
                  <a:lnTo>
                    <a:pt x="561586" y="703763"/>
                  </a:lnTo>
                  <a:lnTo>
                    <a:pt x="561586" y="703763"/>
                  </a:lnTo>
                  <a:lnTo>
                    <a:pt x="562020" y="703529"/>
                  </a:lnTo>
                  <a:lnTo>
                    <a:pt x="562254" y="703529"/>
                  </a:lnTo>
                  <a:lnTo>
                    <a:pt x="562254" y="703529"/>
                  </a:lnTo>
                  <a:lnTo>
                    <a:pt x="563989" y="702528"/>
                  </a:lnTo>
                  <a:lnTo>
                    <a:pt x="565290" y="701794"/>
                  </a:lnTo>
                  <a:lnTo>
                    <a:pt x="565957" y="701394"/>
                  </a:lnTo>
                  <a:lnTo>
                    <a:pt x="566457" y="701094"/>
                  </a:lnTo>
                  <a:lnTo>
                    <a:pt x="569760" y="700293"/>
                  </a:lnTo>
                  <a:lnTo>
                    <a:pt x="569760" y="700293"/>
                  </a:lnTo>
                  <a:cubicBezTo>
                    <a:pt x="570027" y="700126"/>
                    <a:pt x="570294" y="699993"/>
                    <a:pt x="570561" y="699793"/>
                  </a:cubicBezTo>
                  <a:lnTo>
                    <a:pt x="570561" y="699793"/>
                  </a:lnTo>
                  <a:lnTo>
                    <a:pt x="571028" y="699526"/>
                  </a:lnTo>
                  <a:lnTo>
                    <a:pt x="571362" y="699325"/>
                  </a:lnTo>
                  <a:lnTo>
                    <a:pt x="571629" y="699159"/>
                  </a:lnTo>
                  <a:cubicBezTo>
                    <a:pt x="572730" y="698558"/>
                    <a:pt x="573831" y="697891"/>
                    <a:pt x="574965" y="697224"/>
                  </a:cubicBezTo>
                  <a:lnTo>
                    <a:pt x="574965" y="697224"/>
                  </a:lnTo>
                  <a:lnTo>
                    <a:pt x="576733" y="696156"/>
                  </a:lnTo>
                  <a:lnTo>
                    <a:pt x="578401" y="695088"/>
                  </a:lnTo>
                  <a:lnTo>
                    <a:pt x="578401" y="695088"/>
                  </a:lnTo>
                  <a:lnTo>
                    <a:pt x="578969" y="694721"/>
                  </a:lnTo>
                  <a:lnTo>
                    <a:pt x="579202" y="694555"/>
                  </a:lnTo>
                  <a:lnTo>
                    <a:pt x="579202" y="694555"/>
                  </a:lnTo>
                  <a:lnTo>
                    <a:pt x="579869" y="694154"/>
                  </a:lnTo>
                  <a:lnTo>
                    <a:pt x="580937" y="693520"/>
                  </a:lnTo>
                  <a:lnTo>
                    <a:pt x="580937" y="693520"/>
                  </a:lnTo>
                  <a:lnTo>
                    <a:pt x="581471" y="693153"/>
                  </a:lnTo>
                  <a:lnTo>
                    <a:pt x="581971" y="692820"/>
                  </a:lnTo>
                  <a:lnTo>
                    <a:pt x="583739" y="691719"/>
                  </a:lnTo>
                  <a:lnTo>
                    <a:pt x="583739" y="691719"/>
                  </a:lnTo>
                  <a:lnTo>
                    <a:pt x="584207" y="691452"/>
                  </a:lnTo>
                  <a:lnTo>
                    <a:pt x="585875" y="690384"/>
                  </a:lnTo>
                  <a:lnTo>
                    <a:pt x="589044" y="688216"/>
                  </a:lnTo>
                  <a:lnTo>
                    <a:pt x="589044" y="688216"/>
                  </a:lnTo>
                  <a:lnTo>
                    <a:pt x="591313" y="686714"/>
                  </a:lnTo>
                  <a:lnTo>
                    <a:pt x="594349" y="684612"/>
                  </a:lnTo>
                  <a:lnTo>
                    <a:pt x="596684" y="682978"/>
                  </a:lnTo>
                  <a:lnTo>
                    <a:pt x="596684" y="682978"/>
                  </a:lnTo>
                  <a:lnTo>
                    <a:pt x="597085" y="682644"/>
                  </a:lnTo>
                  <a:lnTo>
                    <a:pt x="597085" y="682644"/>
                  </a:lnTo>
                  <a:lnTo>
                    <a:pt x="597518" y="682344"/>
                  </a:lnTo>
                  <a:lnTo>
                    <a:pt x="597919" y="682010"/>
                  </a:lnTo>
                  <a:lnTo>
                    <a:pt x="597919" y="682010"/>
                  </a:lnTo>
                  <a:cubicBezTo>
                    <a:pt x="598025" y="681973"/>
                    <a:pt x="598119" y="681903"/>
                    <a:pt x="598186" y="681810"/>
                  </a:cubicBezTo>
                  <a:cubicBezTo>
                    <a:pt x="598186" y="681810"/>
                    <a:pt x="598186" y="681810"/>
                    <a:pt x="598419" y="681610"/>
                  </a:cubicBezTo>
                  <a:lnTo>
                    <a:pt x="621340" y="681610"/>
                  </a:lnTo>
                  <a:lnTo>
                    <a:pt x="621640" y="681376"/>
                  </a:lnTo>
                  <a:lnTo>
                    <a:pt x="624142" y="679374"/>
                  </a:lnTo>
                  <a:cubicBezTo>
                    <a:pt x="625810" y="678040"/>
                    <a:pt x="627478" y="676672"/>
                    <a:pt x="629080" y="675304"/>
                  </a:cubicBezTo>
                  <a:cubicBezTo>
                    <a:pt x="631305" y="673393"/>
                    <a:pt x="633527" y="671457"/>
                    <a:pt x="635752" y="669499"/>
                  </a:cubicBezTo>
                  <a:lnTo>
                    <a:pt x="636587" y="668765"/>
                  </a:lnTo>
                  <a:lnTo>
                    <a:pt x="638655" y="666930"/>
                  </a:lnTo>
                  <a:lnTo>
                    <a:pt x="641991" y="664027"/>
                  </a:lnTo>
                  <a:lnTo>
                    <a:pt x="644427" y="661792"/>
                  </a:lnTo>
                  <a:lnTo>
                    <a:pt x="644860" y="661392"/>
                  </a:lnTo>
                  <a:lnTo>
                    <a:pt x="647496" y="658890"/>
                  </a:lnTo>
                  <a:lnTo>
                    <a:pt x="648197" y="658222"/>
                  </a:lnTo>
                  <a:cubicBezTo>
                    <a:pt x="649164" y="657322"/>
                    <a:pt x="650165" y="656354"/>
                    <a:pt x="651133" y="655386"/>
                  </a:cubicBezTo>
                  <a:lnTo>
                    <a:pt x="651566" y="654953"/>
                  </a:lnTo>
                  <a:lnTo>
                    <a:pt x="654569" y="651983"/>
                  </a:lnTo>
                  <a:lnTo>
                    <a:pt x="657338" y="649248"/>
                  </a:lnTo>
                  <a:lnTo>
                    <a:pt x="661776" y="644644"/>
                  </a:lnTo>
                  <a:lnTo>
                    <a:pt x="664211" y="642041"/>
                  </a:lnTo>
                  <a:cubicBezTo>
                    <a:pt x="666036" y="640063"/>
                    <a:pt x="667871" y="638061"/>
                    <a:pt x="669716" y="636036"/>
                  </a:cubicBezTo>
                  <a:lnTo>
                    <a:pt x="672085" y="633567"/>
                  </a:lnTo>
                  <a:lnTo>
                    <a:pt x="674020" y="631365"/>
                  </a:lnTo>
                  <a:lnTo>
                    <a:pt x="675855" y="629230"/>
                  </a:lnTo>
                  <a:cubicBezTo>
                    <a:pt x="676322" y="628729"/>
                    <a:pt x="676789" y="628196"/>
                    <a:pt x="677189" y="627695"/>
                  </a:cubicBezTo>
                  <a:lnTo>
                    <a:pt x="679458" y="624926"/>
                  </a:lnTo>
                  <a:lnTo>
                    <a:pt x="679758" y="624559"/>
                  </a:lnTo>
                  <a:lnTo>
                    <a:pt x="681927" y="621890"/>
                  </a:lnTo>
                  <a:cubicBezTo>
                    <a:pt x="683161" y="620389"/>
                    <a:pt x="684362" y="618854"/>
                    <a:pt x="685597" y="617319"/>
                  </a:cubicBezTo>
                  <a:cubicBezTo>
                    <a:pt x="687365" y="615084"/>
                    <a:pt x="689100" y="612815"/>
                    <a:pt x="690835" y="610647"/>
                  </a:cubicBezTo>
                  <a:lnTo>
                    <a:pt x="691302" y="609979"/>
                  </a:lnTo>
                  <a:cubicBezTo>
                    <a:pt x="692002" y="609079"/>
                    <a:pt x="692670" y="608144"/>
                    <a:pt x="693337" y="607210"/>
                  </a:cubicBezTo>
                  <a:cubicBezTo>
                    <a:pt x="694004" y="606276"/>
                    <a:pt x="695472" y="604341"/>
                    <a:pt x="696506" y="602873"/>
                  </a:cubicBezTo>
                  <a:lnTo>
                    <a:pt x="699009" y="599270"/>
                  </a:lnTo>
                  <a:cubicBezTo>
                    <a:pt x="700009" y="597835"/>
                    <a:pt x="701010" y="596401"/>
                    <a:pt x="701978" y="594933"/>
                  </a:cubicBezTo>
                  <a:lnTo>
                    <a:pt x="704347" y="591396"/>
                  </a:lnTo>
                  <a:lnTo>
                    <a:pt x="706882" y="587493"/>
                  </a:lnTo>
                  <a:lnTo>
                    <a:pt x="708984" y="584156"/>
                  </a:lnTo>
                  <a:lnTo>
                    <a:pt x="709918" y="582755"/>
                  </a:lnTo>
                  <a:lnTo>
                    <a:pt x="711853" y="579619"/>
                  </a:lnTo>
                  <a:lnTo>
                    <a:pt x="714055" y="575949"/>
                  </a:lnTo>
                  <a:cubicBezTo>
                    <a:pt x="714989" y="574414"/>
                    <a:pt x="715857" y="572880"/>
                    <a:pt x="716724" y="571345"/>
                  </a:cubicBezTo>
                  <a:cubicBezTo>
                    <a:pt x="717291" y="570444"/>
                    <a:pt x="717825" y="569410"/>
                    <a:pt x="718392" y="568443"/>
                  </a:cubicBezTo>
                  <a:cubicBezTo>
                    <a:pt x="718959" y="567475"/>
                    <a:pt x="719927" y="565707"/>
                    <a:pt x="720661" y="564339"/>
                  </a:cubicBezTo>
                  <a:cubicBezTo>
                    <a:pt x="721128" y="563505"/>
                    <a:pt x="721595" y="562704"/>
                    <a:pt x="721996" y="561903"/>
                  </a:cubicBezTo>
                  <a:cubicBezTo>
                    <a:pt x="724765" y="556699"/>
                    <a:pt x="727467" y="551427"/>
                    <a:pt x="730003" y="546089"/>
                  </a:cubicBezTo>
                  <a:cubicBezTo>
                    <a:pt x="730370" y="545355"/>
                    <a:pt x="730737" y="544588"/>
                    <a:pt x="731070" y="543821"/>
                  </a:cubicBezTo>
                  <a:lnTo>
                    <a:pt x="732105" y="541619"/>
                  </a:lnTo>
                  <a:cubicBezTo>
                    <a:pt x="733072" y="539583"/>
                    <a:pt x="734006" y="537515"/>
                    <a:pt x="734907" y="535447"/>
                  </a:cubicBezTo>
                  <a:lnTo>
                    <a:pt x="735908" y="533178"/>
                  </a:lnTo>
                  <a:cubicBezTo>
                    <a:pt x="736809" y="531043"/>
                    <a:pt x="737743" y="528907"/>
                    <a:pt x="738644" y="526739"/>
                  </a:cubicBezTo>
                  <a:cubicBezTo>
                    <a:pt x="739077" y="525738"/>
                    <a:pt x="739478" y="524770"/>
                    <a:pt x="739878" y="523736"/>
                  </a:cubicBezTo>
                  <a:cubicBezTo>
                    <a:pt x="740679" y="521801"/>
                    <a:pt x="741446" y="519799"/>
                    <a:pt x="742214" y="517831"/>
                  </a:cubicBezTo>
                  <a:cubicBezTo>
                    <a:pt x="742214" y="517831"/>
                    <a:pt x="742214" y="517831"/>
                    <a:pt x="742214" y="517831"/>
                  </a:cubicBezTo>
                  <a:lnTo>
                    <a:pt x="742214" y="517831"/>
                  </a:lnTo>
                  <a:lnTo>
                    <a:pt x="742947" y="515829"/>
                  </a:lnTo>
                  <a:cubicBezTo>
                    <a:pt x="743348" y="514795"/>
                    <a:pt x="743748" y="513727"/>
                    <a:pt x="744115" y="512693"/>
                  </a:cubicBezTo>
                  <a:lnTo>
                    <a:pt x="744415" y="511926"/>
                  </a:lnTo>
                  <a:cubicBezTo>
                    <a:pt x="744415" y="511926"/>
                    <a:pt x="744415" y="511926"/>
                    <a:pt x="744415" y="511926"/>
                  </a:cubicBezTo>
                  <a:lnTo>
                    <a:pt x="745783" y="508122"/>
                  </a:lnTo>
                  <a:cubicBezTo>
                    <a:pt x="746117" y="507221"/>
                    <a:pt x="746384" y="506287"/>
                    <a:pt x="746718" y="505386"/>
                  </a:cubicBezTo>
                  <a:lnTo>
                    <a:pt x="746718" y="505386"/>
                  </a:lnTo>
                  <a:lnTo>
                    <a:pt x="739378" y="502918"/>
                  </a:lnTo>
                  <a:lnTo>
                    <a:pt x="733572" y="500949"/>
                  </a:lnTo>
                  <a:lnTo>
                    <a:pt x="733172" y="500949"/>
                  </a:lnTo>
                  <a:lnTo>
                    <a:pt x="733172" y="500949"/>
                  </a:lnTo>
                  <a:lnTo>
                    <a:pt x="729402" y="499681"/>
                  </a:lnTo>
                  <a:lnTo>
                    <a:pt x="728601" y="499415"/>
                  </a:lnTo>
                  <a:lnTo>
                    <a:pt x="720795" y="496679"/>
                  </a:lnTo>
                  <a:lnTo>
                    <a:pt x="720528" y="496679"/>
                  </a:lnTo>
                  <a:lnTo>
                    <a:pt x="716457" y="495277"/>
                  </a:lnTo>
                  <a:lnTo>
                    <a:pt x="716157" y="495277"/>
                  </a:lnTo>
                  <a:lnTo>
                    <a:pt x="712120" y="493910"/>
                  </a:lnTo>
                  <a:lnTo>
                    <a:pt x="711853" y="493910"/>
                  </a:lnTo>
                  <a:lnTo>
                    <a:pt x="707783" y="492508"/>
                  </a:lnTo>
                  <a:lnTo>
                    <a:pt x="703880" y="491174"/>
                  </a:lnTo>
                  <a:lnTo>
                    <a:pt x="703880" y="491174"/>
                  </a:lnTo>
                  <a:lnTo>
                    <a:pt x="703679" y="491174"/>
                  </a:lnTo>
                  <a:lnTo>
                    <a:pt x="703446" y="491174"/>
                  </a:lnTo>
                  <a:lnTo>
                    <a:pt x="699175" y="489706"/>
                  </a:lnTo>
                  <a:lnTo>
                    <a:pt x="699175" y="489706"/>
                  </a:lnTo>
                  <a:lnTo>
                    <a:pt x="694905" y="488238"/>
                  </a:lnTo>
                  <a:lnTo>
                    <a:pt x="694905" y="488238"/>
                  </a:lnTo>
                  <a:lnTo>
                    <a:pt x="690668" y="486803"/>
                  </a:lnTo>
                  <a:lnTo>
                    <a:pt x="690668" y="486803"/>
                  </a:lnTo>
                  <a:lnTo>
                    <a:pt x="682060" y="483834"/>
                  </a:lnTo>
                  <a:lnTo>
                    <a:pt x="682060" y="483834"/>
                  </a:lnTo>
                  <a:cubicBezTo>
                    <a:pt x="682527" y="482466"/>
                    <a:pt x="682994" y="481132"/>
                    <a:pt x="683428" y="479764"/>
                  </a:cubicBezTo>
                  <a:lnTo>
                    <a:pt x="684629" y="475994"/>
                  </a:lnTo>
                  <a:cubicBezTo>
                    <a:pt x="685764" y="472424"/>
                    <a:pt x="686831" y="468787"/>
                    <a:pt x="687965" y="465184"/>
                  </a:cubicBezTo>
                  <a:cubicBezTo>
                    <a:pt x="688332" y="463883"/>
                    <a:pt x="688666" y="462615"/>
                    <a:pt x="689000" y="461314"/>
                  </a:cubicBezTo>
                  <a:cubicBezTo>
                    <a:pt x="690935" y="453951"/>
                    <a:pt x="692603" y="446524"/>
                    <a:pt x="694004" y="439027"/>
                  </a:cubicBezTo>
                  <a:cubicBezTo>
                    <a:pt x="694001" y="438951"/>
                    <a:pt x="694001" y="438871"/>
                    <a:pt x="694004" y="438794"/>
                  </a:cubicBezTo>
                  <a:lnTo>
                    <a:pt x="694004" y="438794"/>
                  </a:lnTo>
                  <a:cubicBezTo>
                    <a:pt x="694004" y="438794"/>
                    <a:pt x="694004" y="438594"/>
                    <a:pt x="694004" y="438527"/>
                  </a:cubicBezTo>
                  <a:lnTo>
                    <a:pt x="694505" y="435725"/>
                  </a:lnTo>
                  <a:cubicBezTo>
                    <a:pt x="694505" y="435224"/>
                    <a:pt x="694671" y="434690"/>
                    <a:pt x="694771" y="434190"/>
                  </a:cubicBezTo>
                  <a:cubicBezTo>
                    <a:pt x="694972" y="433055"/>
                    <a:pt x="695138" y="431921"/>
                    <a:pt x="695339" y="430854"/>
                  </a:cubicBezTo>
                  <a:lnTo>
                    <a:pt x="695539" y="429719"/>
                  </a:lnTo>
                  <a:lnTo>
                    <a:pt x="695539" y="428919"/>
                  </a:lnTo>
                  <a:cubicBezTo>
                    <a:pt x="695539" y="428418"/>
                    <a:pt x="695706" y="427884"/>
                    <a:pt x="695772" y="427350"/>
                  </a:cubicBezTo>
                  <a:cubicBezTo>
                    <a:pt x="695839" y="426817"/>
                    <a:pt x="696006" y="425849"/>
                    <a:pt x="696106" y="425082"/>
                  </a:cubicBezTo>
                  <a:lnTo>
                    <a:pt x="696306" y="423514"/>
                  </a:lnTo>
                  <a:cubicBezTo>
                    <a:pt x="696306" y="422513"/>
                    <a:pt x="696606" y="421479"/>
                    <a:pt x="696706" y="420478"/>
                  </a:cubicBezTo>
                  <a:cubicBezTo>
                    <a:pt x="696807" y="419477"/>
                    <a:pt x="696973" y="418376"/>
                    <a:pt x="697073" y="417342"/>
                  </a:cubicBezTo>
                  <a:lnTo>
                    <a:pt x="697073" y="417342"/>
                  </a:lnTo>
                  <a:cubicBezTo>
                    <a:pt x="697274" y="415507"/>
                    <a:pt x="697474" y="413605"/>
                    <a:pt x="697641" y="411770"/>
                  </a:cubicBezTo>
                  <a:cubicBezTo>
                    <a:pt x="698441" y="403296"/>
                    <a:pt x="698942" y="394822"/>
                    <a:pt x="699075" y="386314"/>
                  </a:cubicBezTo>
                  <a:lnTo>
                    <a:pt x="699075" y="386314"/>
                  </a:lnTo>
                  <a:lnTo>
                    <a:pt x="708250" y="386481"/>
                  </a:lnTo>
                  <a:lnTo>
                    <a:pt x="712821" y="386481"/>
                  </a:lnTo>
                  <a:lnTo>
                    <a:pt x="716157" y="386481"/>
                  </a:lnTo>
                  <a:lnTo>
                    <a:pt x="717658" y="386481"/>
                  </a:lnTo>
                  <a:lnTo>
                    <a:pt x="722096" y="386481"/>
                  </a:lnTo>
                  <a:lnTo>
                    <a:pt x="726633" y="386481"/>
                  </a:lnTo>
                  <a:lnTo>
                    <a:pt x="726633" y="386481"/>
                  </a:lnTo>
                  <a:lnTo>
                    <a:pt x="731204" y="386481"/>
                  </a:lnTo>
                  <a:lnTo>
                    <a:pt x="735808" y="386481"/>
                  </a:lnTo>
                  <a:lnTo>
                    <a:pt x="740379" y="386481"/>
                  </a:lnTo>
                  <a:lnTo>
                    <a:pt x="740379" y="386481"/>
                  </a:lnTo>
                  <a:lnTo>
                    <a:pt x="746417" y="386481"/>
                  </a:lnTo>
                  <a:lnTo>
                    <a:pt x="748586" y="386481"/>
                  </a:lnTo>
                  <a:lnTo>
                    <a:pt x="749920" y="386481"/>
                  </a:lnTo>
                  <a:lnTo>
                    <a:pt x="754424" y="386481"/>
                  </a:lnTo>
                  <a:lnTo>
                    <a:pt x="754725" y="386481"/>
                  </a:lnTo>
                  <a:lnTo>
                    <a:pt x="760430" y="386481"/>
                  </a:lnTo>
                  <a:lnTo>
                    <a:pt x="768170" y="386481"/>
                  </a:lnTo>
                  <a:lnTo>
                    <a:pt x="768170" y="386481"/>
                  </a:lnTo>
                  <a:lnTo>
                    <a:pt x="768170" y="380042"/>
                  </a:lnTo>
                  <a:cubicBezTo>
                    <a:pt x="768137" y="378007"/>
                    <a:pt x="768137" y="376672"/>
                    <a:pt x="768137" y="375538"/>
                  </a:cubicBezTo>
                  <a:close/>
                  <a:moveTo>
                    <a:pt x="315968" y="37270"/>
                  </a:moveTo>
                  <a:lnTo>
                    <a:pt x="315968" y="37604"/>
                  </a:lnTo>
                  <a:lnTo>
                    <a:pt x="315968" y="38071"/>
                  </a:lnTo>
                  <a:lnTo>
                    <a:pt x="315968" y="38538"/>
                  </a:lnTo>
                  <a:lnTo>
                    <a:pt x="315968" y="38872"/>
                  </a:lnTo>
                  <a:lnTo>
                    <a:pt x="315968" y="38872"/>
                  </a:lnTo>
                  <a:lnTo>
                    <a:pt x="315968" y="38872"/>
                  </a:lnTo>
                  <a:lnTo>
                    <a:pt x="315968" y="38872"/>
                  </a:lnTo>
                  <a:lnTo>
                    <a:pt x="315968" y="39205"/>
                  </a:lnTo>
                  <a:lnTo>
                    <a:pt x="315968" y="39706"/>
                  </a:lnTo>
                  <a:lnTo>
                    <a:pt x="315968" y="39706"/>
                  </a:lnTo>
                  <a:lnTo>
                    <a:pt x="315968" y="39939"/>
                  </a:lnTo>
                  <a:lnTo>
                    <a:pt x="315968" y="40306"/>
                  </a:lnTo>
                  <a:lnTo>
                    <a:pt x="315968" y="40540"/>
                  </a:lnTo>
                  <a:lnTo>
                    <a:pt x="315968" y="40540"/>
                  </a:lnTo>
                  <a:lnTo>
                    <a:pt x="316135" y="41341"/>
                  </a:lnTo>
                  <a:lnTo>
                    <a:pt x="316135" y="41341"/>
                  </a:lnTo>
                  <a:lnTo>
                    <a:pt x="316135" y="41341"/>
                  </a:lnTo>
                  <a:lnTo>
                    <a:pt x="316135" y="41341"/>
                  </a:lnTo>
                  <a:lnTo>
                    <a:pt x="316869" y="45144"/>
                  </a:lnTo>
                  <a:lnTo>
                    <a:pt x="316869" y="45678"/>
                  </a:lnTo>
                  <a:lnTo>
                    <a:pt x="316869" y="45678"/>
                  </a:lnTo>
                  <a:lnTo>
                    <a:pt x="316869" y="46078"/>
                  </a:lnTo>
                  <a:lnTo>
                    <a:pt x="316869" y="46378"/>
                  </a:lnTo>
                  <a:lnTo>
                    <a:pt x="316869" y="46378"/>
                  </a:lnTo>
                  <a:lnTo>
                    <a:pt x="316869" y="46846"/>
                  </a:lnTo>
                  <a:lnTo>
                    <a:pt x="316869" y="47346"/>
                  </a:lnTo>
                  <a:lnTo>
                    <a:pt x="316869" y="47346"/>
                  </a:lnTo>
                  <a:lnTo>
                    <a:pt x="316869" y="47346"/>
                  </a:lnTo>
                  <a:lnTo>
                    <a:pt x="316869" y="47613"/>
                  </a:lnTo>
                  <a:lnTo>
                    <a:pt x="316869" y="47980"/>
                  </a:lnTo>
                  <a:lnTo>
                    <a:pt x="316869" y="47980"/>
                  </a:lnTo>
                  <a:lnTo>
                    <a:pt x="316869" y="47980"/>
                  </a:lnTo>
                  <a:lnTo>
                    <a:pt x="316869" y="48213"/>
                  </a:lnTo>
                  <a:lnTo>
                    <a:pt x="316869" y="48814"/>
                  </a:lnTo>
                  <a:lnTo>
                    <a:pt x="317036" y="49648"/>
                  </a:lnTo>
                  <a:lnTo>
                    <a:pt x="317036" y="49648"/>
                  </a:lnTo>
                  <a:lnTo>
                    <a:pt x="317036" y="49648"/>
                  </a:lnTo>
                  <a:lnTo>
                    <a:pt x="317036" y="49648"/>
                  </a:lnTo>
                  <a:lnTo>
                    <a:pt x="317036" y="50182"/>
                  </a:lnTo>
                  <a:lnTo>
                    <a:pt x="317269" y="51383"/>
                  </a:lnTo>
                  <a:lnTo>
                    <a:pt x="317269" y="51983"/>
                  </a:lnTo>
                  <a:lnTo>
                    <a:pt x="317269" y="52284"/>
                  </a:lnTo>
                  <a:lnTo>
                    <a:pt x="317269" y="52517"/>
                  </a:lnTo>
                  <a:lnTo>
                    <a:pt x="317269" y="52784"/>
                  </a:lnTo>
                  <a:lnTo>
                    <a:pt x="317269" y="53251"/>
                  </a:lnTo>
                  <a:lnTo>
                    <a:pt x="317269" y="53985"/>
                  </a:lnTo>
                  <a:lnTo>
                    <a:pt x="317269" y="53985"/>
                  </a:lnTo>
                  <a:lnTo>
                    <a:pt x="317269" y="53985"/>
                  </a:lnTo>
                  <a:lnTo>
                    <a:pt x="317269" y="54619"/>
                  </a:lnTo>
                  <a:lnTo>
                    <a:pt x="317470" y="55620"/>
                  </a:lnTo>
                  <a:lnTo>
                    <a:pt x="317470" y="55787"/>
                  </a:lnTo>
                  <a:lnTo>
                    <a:pt x="317470" y="55787"/>
                  </a:lnTo>
                  <a:lnTo>
                    <a:pt x="317470" y="56387"/>
                  </a:lnTo>
                  <a:lnTo>
                    <a:pt x="317837" y="58256"/>
                  </a:lnTo>
                  <a:lnTo>
                    <a:pt x="317837" y="59724"/>
                  </a:lnTo>
                  <a:lnTo>
                    <a:pt x="317837" y="59724"/>
                  </a:lnTo>
                  <a:lnTo>
                    <a:pt x="317837" y="59724"/>
                  </a:lnTo>
                  <a:lnTo>
                    <a:pt x="317837" y="60157"/>
                  </a:lnTo>
                  <a:lnTo>
                    <a:pt x="317837" y="60891"/>
                  </a:lnTo>
                  <a:lnTo>
                    <a:pt x="317837" y="61092"/>
                  </a:lnTo>
                  <a:lnTo>
                    <a:pt x="317837" y="61592"/>
                  </a:lnTo>
                  <a:lnTo>
                    <a:pt x="317837" y="61959"/>
                  </a:lnTo>
                  <a:lnTo>
                    <a:pt x="317837" y="61959"/>
                  </a:lnTo>
                  <a:lnTo>
                    <a:pt x="317837" y="61959"/>
                  </a:lnTo>
                  <a:lnTo>
                    <a:pt x="317837" y="62259"/>
                  </a:lnTo>
                  <a:lnTo>
                    <a:pt x="318003" y="63127"/>
                  </a:lnTo>
                  <a:lnTo>
                    <a:pt x="318003" y="63827"/>
                  </a:lnTo>
                  <a:lnTo>
                    <a:pt x="318003" y="64228"/>
                  </a:lnTo>
                  <a:lnTo>
                    <a:pt x="318003" y="64428"/>
                  </a:lnTo>
                  <a:lnTo>
                    <a:pt x="318003" y="65062"/>
                  </a:lnTo>
                  <a:lnTo>
                    <a:pt x="318003" y="65662"/>
                  </a:lnTo>
                  <a:lnTo>
                    <a:pt x="318003" y="66229"/>
                  </a:lnTo>
                  <a:lnTo>
                    <a:pt x="318003" y="66730"/>
                  </a:lnTo>
                  <a:lnTo>
                    <a:pt x="318370" y="68498"/>
                  </a:lnTo>
                  <a:lnTo>
                    <a:pt x="318370" y="68498"/>
                  </a:lnTo>
                  <a:lnTo>
                    <a:pt x="318370" y="68498"/>
                  </a:lnTo>
                  <a:lnTo>
                    <a:pt x="318370" y="68498"/>
                  </a:lnTo>
                  <a:lnTo>
                    <a:pt x="318003" y="68498"/>
                  </a:lnTo>
                  <a:cubicBezTo>
                    <a:pt x="288931" y="74934"/>
                    <a:pt x="260916" y="85460"/>
                    <a:pt x="234796" y="99759"/>
                  </a:cubicBezTo>
                  <a:lnTo>
                    <a:pt x="232094" y="101227"/>
                  </a:lnTo>
                  <a:lnTo>
                    <a:pt x="229391" y="102729"/>
                  </a:lnTo>
                  <a:lnTo>
                    <a:pt x="229391" y="102729"/>
                  </a:lnTo>
                  <a:lnTo>
                    <a:pt x="229391" y="102729"/>
                  </a:lnTo>
                  <a:lnTo>
                    <a:pt x="229391" y="102729"/>
                  </a:lnTo>
                  <a:lnTo>
                    <a:pt x="227456" y="99159"/>
                  </a:lnTo>
                  <a:lnTo>
                    <a:pt x="227189" y="98692"/>
                  </a:lnTo>
                  <a:lnTo>
                    <a:pt x="225922" y="96390"/>
                  </a:lnTo>
                  <a:lnTo>
                    <a:pt x="225922" y="96390"/>
                  </a:lnTo>
                  <a:lnTo>
                    <a:pt x="225922" y="96390"/>
                  </a:lnTo>
                  <a:lnTo>
                    <a:pt x="225621" y="95889"/>
                  </a:lnTo>
                  <a:lnTo>
                    <a:pt x="225188" y="95088"/>
                  </a:lnTo>
                  <a:lnTo>
                    <a:pt x="225188" y="95088"/>
                  </a:lnTo>
                  <a:lnTo>
                    <a:pt x="225188" y="95088"/>
                  </a:lnTo>
                  <a:lnTo>
                    <a:pt x="224954" y="94688"/>
                  </a:lnTo>
                  <a:lnTo>
                    <a:pt x="224253" y="93454"/>
                  </a:lnTo>
                  <a:lnTo>
                    <a:pt x="223353" y="91752"/>
                  </a:lnTo>
                  <a:lnTo>
                    <a:pt x="223019" y="91152"/>
                  </a:lnTo>
                  <a:lnTo>
                    <a:pt x="223019" y="91152"/>
                  </a:lnTo>
                  <a:lnTo>
                    <a:pt x="223019" y="91152"/>
                  </a:lnTo>
                  <a:lnTo>
                    <a:pt x="222819" y="90751"/>
                  </a:lnTo>
                  <a:lnTo>
                    <a:pt x="222318" y="89850"/>
                  </a:lnTo>
                  <a:lnTo>
                    <a:pt x="222052" y="89417"/>
                  </a:lnTo>
                  <a:lnTo>
                    <a:pt x="222052" y="89417"/>
                  </a:lnTo>
                  <a:lnTo>
                    <a:pt x="222052" y="89417"/>
                  </a:lnTo>
                  <a:lnTo>
                    <a:pt x="222052" y="89150"/>
                  </a:lnTo>
                  <a:lnTo>
                    <a:pt x="221818" y="88749"/>
                  </a:lnTo>
                  <a:lnTo>
                    <a:pt x="221318" y="87849"/>
                  </a:lnTo>
                  <a:lnTo>
                    <a:pt x="221084" y="87448"/>
                  </a:lnTo>
                  <a:lnTo>
                    <a:pt x="221084" y="86414"/>
                  </a:lnTo>
                  <a:lnTo>
                    <a:pt x="220216" y="84879"/>
                  </a:lnTo>
                  <a:lnTo>
                    <a:pt x="218882" y="82544"/>
                  </a:lnTo>
                  <a:lnTo>
                    <a:pt x="218882" y="82544"/>
                  </a:lnTo>
                  <a:lnTo>
                    <a:pt x="218348" y="81643"/>
                  </a:lnTo>
                  <a:lnTo>
                    <a:pt x="217748" y="80609"/>
                  </a:lnTo>
                  <a:lnTo>
                    <a:pt x="217748" y="80609"/>
                  </a:lnTo>
                  <a:lnTo>
                    <a:pt x="217448" y="80108"/>
                  </a:lnTo>
                  <a:lnTo>
                    <a:pt x="216980" y="79341"/>
                  </a:lnTo>
                  <a:lnTo>
                    <a:pt x="216980" y="79341"/>
                  </a:lnTo>
                  <a:lnTo>
                    <a:pt x="216980" y="79141"/>
                  </a:lnTo>
                  <a:lnTo>
                    <a:pt x="216713" y="78707"/>
                  </a:lnTo>
                  <a:lnTo>
                    <a:pt x="216713" y="78707"/>
                  </a:lnTo>
                  <a:lnTo>
                    <a:pt x="214478" y="74670"/>
                  </a:lnTo>
                  <a:lnTo>
                    <a:pt x="212276" y="70633"/>
                  </a:lnTo>
                  <a:lnTo>
                    <a:pt x="210074" y="66663"/>
                  </a:lnTo>
                  <a:lnTo>
                    <a:pt x="210074" y="66663"/>
                  </a:lnTo>
                  <a:lnTo>
                    <a:pt x="206071" y="59423"/>
                  </a:lnTo>
                  <a:lnTo>
                    <a:pt x="205637" y="58656"/>
                  </a:lnTo>
                  <a:lnTo>
                    <a:pt x="203301" y="54386"/>
                  </a:lnTo>
                  <a:cubicBezTo>
                    <a:pt x="205937" y="52918"/>
                    <a:pt x="208606" y="51483"/>
                    <a:pt x="211275" y="50082"/>
                  </a:cubicBezTo>
                  <a:lnTo>
                    <a:pt x="214278" y="48547"/>
                  </a:lnTo>
                  <a:lnTo>
                    <a:pt x="214912" y="48213"/>
                  </a:lnTo>
                  <a:lnTo>
                    <a:pt x="214912" y="48213"/>
                  </a:lnTo>
                  <a:lnTo>
                    <a:pt x="216446" y="47413"/>
                  </a:lnTo>
                  <a:lnTo>
                    <a:pt x="218548" y="46378"/>
                  </a:lnTo>
                  <a:lnTo>
                    <a:pt x="218548" y="46378"/>
                  </a:lnTo>
                  <a:lnTo>
                    <a:pt x="219483" y="45911"/>
                  </a:lnTo>
                  <a:lnTo>
                    <a:pt x="222385" y="44477"/>
                  </a:lnTo>
                  <a:lnTo>
                    <a:pt x="222385" y="44477"/>
                  </a:lnTo>
                  <a:lnTo>
                    <a:pt x="222552" y="44477"/>
                  </a:lnTo>
                  <a:lnTo>
                    <a:pt x="222552" y="44477"/>
                  </a:lnTo>
                  <a:cubicBezTo>
                    <a:pt x="223820" y="43853"/>
                    <a:pt x="225088" y="43252"/>
                    <a:pt x="226355" y="42675"/>
                  </a:cubicBezTo>
                  <a:lnTo>
                    <a:pt x="226355" y="42675"/>
                  </a:lnTo>
                  <a:lnTo>
                    <a:pt x="226856" y="42408"/>
                  </a:lnTo>
                  <a:lnTo>
                    <a:pt x="226856" y="42408"/>
                  </a:lnTo>
                  <a:lnTo>
                    <a:pt x="230659" y="40673"/>
                  </a:lnTo>
                  <a:lnTo>
                    <a:pt x="234796" y="38838"/>
                  </a:lnTo>
                  <a:lnTo>
                    <a:pt x="236765" y="38004"/>
                  </a:lnTo>
                  <a:lnTo>
                    <a:pt x="236765" y="38004"/>
                  </a:lnTo>
                  <a:lnTo>
                    <a:pt x="238700" y="37204"/>
                  </a:lnTo>
                  <a:lnTo>
                    <a:pt x="238700" y="37204"/>
                  </a:lnTo>
                  <a:lnTo>
                    <a:pt x="238700" y="37204"/>
                  </a:lnTo>
                  <a:lnTo>
                    <a:pt x="238700" y="37204"/>
                  </a:lnTo>
                  <a:cubicBezTo>
                    <a:pt x="240067" y="36570"/>
                    <a:pt x="241435" y="36003"/>
                    <a:pt x="242837" y="35502"/>
                  </a:cubicBezTo>
                  <a:lnTo>
                    <a:pt x="242837" y="35502"/>
                  </a:lnTo>
                  <a:lnTo>
                    <a:pt x="246707" y="33967"/>
                  </a:lnTo>
                  <a:lnTo>
                    <a:pt x="246707" y="33967"/>
                  </a:lnTo>
                  <a:lnTo>
                    <a:pt x="247107" y="33767"/>
                  </a:lnTo>
                  <a:lnTo>
                    <a:pt x="247107" y="33767"/>
                  </a:lnTo>
                  <a:lnTo>
                    <a:pt x="251144" y="32233"/>
                  </a:lnTo>
                  <a:lnTo>
                    <a:pt x="252879" y="31565"/>
                  </a:lnTo>
                  <a:lnTo>
                    <a:pt x="255281" y="30664"/>
                  </a:lnTo>
                  <a:lnTo>
                    <a:pt x="255915" y="30431"/>
                  </a:lnTo>
                  <a:lnTo>
                    <a:pt x="255915" y="30431"/>
                  </a:lnTo>
                  <a:lnTo>
                    <a:pt x="259585" y="29096"/>
                  </a:lnTo>
                  <a:lnTo>
                    <a:pt x="259585" y="29096"/>
                  </a:lnTo>
                  <a:lnTo>
                    <a:pt x="261453" y="28429"/>
                  </a:lnTo>
                  <a:lnTo>
                    <a:pt x="262387" y="28129"/>
                  </a:lnTo>
                  <a:lnTo>
                    <a:pt x="262387" y="28129"/>
                  </a:lnTo>
                  <a:cubicBezTo>
                    <a:pt x="262688" y="27999"/>
                    <a:pt x="263001" y="27899"/>
                    <a:pt x="263322" y="27829"/>
                  </a:cubicBezTo>
                  <a:lnTo>
                    <a:pt x="263322" y="27829"/>
                  </a:lnTo>
                  <a:lnTo>
                    <a:pt x="263955" y="27595"/>
                  </a:lnTo>
                  <a:lnTo>
                    <a:pt x="268059" y="26261"/>
                  </a:lnTo>
                  <a:lnTo>
                    <a:pt x="268059" y="26261"/>
                  </a:lnTo>
                  <a:lnTo>
                    <a:pt x="270128" y="25593"/>
                  </a:lnTo>
                  <a:lnTo>
                    <a:pt x="272229" y="24926"/>
                  </a:lnTo>
                  <a:lnTo>
                    <a:pt x="272396" y="24926"/>
                  </a:lnTo>
                  <a:cubicBezTo>
                    <a:pt x="273864" y="24492"/>
                    <a:pt x="275299" y="23992"/>
                    <a:pt x="276767" y="23592"/>
                  </a:cubicBezTo>
                  <a:lnTo>
                    <a:pt x="279903" y="22691"/>
                  </a:lnTo>
                  <a:lnTo>
                    <a:pt x="282739" y="21890"/>
                  </a:lnTo>
                  <a:cubicBezTo>
                    <a:pt x="286919" y="20712"/>
                    <a:pt x="291123" y="19598"/>
                    <a:pt x="295350" y="18554"/>
                  </a:cubicBezTo>
                  <a:lnTo>
                    <a:pt x="295350" y="18554"/>
                  </a:lnTo>
                  <a:lnTo>
                    <a:pt x="298052" y="17920"/>
                  </a:lnTo>
                  <a:lnTo>
                    <a:pt x="300455" y="17386"/>
                  </a:lnTo>
                  <a:lnTo>
                    <a:pt x="300955" y="17386"/>
                  </a:lnTo>
                  <a:lnTo>
                    <a:pt x="304291" y="16652"/>
                  </a:lnTo>
                  <a:lnTo>
                    <a:pt x="307894" y="15918"/>
                  </a:lnTo>
                  <a:lnTo>
                    <a:pt x="309729" y="15551"/>
                  </a:lnTo>
                  <a:lnTo>
                    <a:pt x="311598" y="15184"/>
                  </a:lnTo>
                  <a:lnTo>
                    <a:pt x="311598" y="15184"/>
                  </a:lnTo>
                  <a:lnTo>
                    <a:pt x="311798" y="16252"/>
                  </a:lnTo>
                  <a:lnTo>
                    <a:pt x="312165" y="18187"/>
                  </a:lnTo>
                  <a:lnTo>
                    <a:pt x="312165" y="18821"/>
                  </a:lnTo>
                  <a:lnTo>
                    <a:pt x="312165" y="19288"/>
                  </a:lnTo>
                  <a:lnTo>
                    <a:pt x="312165" y="19788"/>
                  </a:lnTo>
                  <a:lnTo>
                    <a:pt x="312165" y="19955"/>
                  </a:lnTo>
                  <a:lnTo>
                    <a:pt x="312165" y="20756"/>
                  </a:lnTo>
                  <a:lnTo>
                    <a:pt x="312365" y="21923"/>
                  </a:lnTo>
                  <a:lnTo>
                    <a:pt x="312599" y="23024"/>
                  </a:lnTo>
                  <a:lnTo>
                    <a:pt x="312999" y="25093"/>
                  </a:lnTo>
                  <a:lnTo>
                    <a:pt x="312999" y="25427"/>
                  </a:lnTo>
                  <a:lnTo>
                    <a:pt x="313199" y="26394"/>
                  </a:lnTo>
                  <a:lnTo>
                    <a:pt x="313499" y="27962"/>
                  </a:lnTo>
                  <a:lnTo>
                    <a:pt x="313499" y="28830"/>
                  </a:lnTo>
                  <a:lnTo>
                    <a:pt x="313499" y="28830"/>
                  </a:lnTo>
                  <a:lnTo>
                    <a:pt x="313499" y="28830"/>
                  </a:lnTo>
                  <a:lnTo>
                    <a:pt x="314367" y="33233"/>
                  </a:lnTo>
                  <a:lnTo>
                    <a:pt x="314367" y="33233"/>
                  </a:lnTo>
                  <a:lnTo>
                    <a:pt x="314534" y="34034"/>
                  </a:lnTo>
                  <a:lnTo>
                    <a:pt x="314534" y="34034"/>
                  </a:lnTo>
                  <a:lnTo>
                    <a:pt x="314534" y="34535"/>
                  </a:lnTo>
                  <a:lnTo>
                    <a:pt x="314534" y="34802"/>
                  </a:lnTo>
                  <a:lnTo>
                    <a:pt x="314534" y="34802"/>
                  </a:lnTo>
                  <a:lnTo>
                    <a:pt x="314534" y="35102"/>
                  </a:lnTo>
                  <a:lnTo>
                    <a:pt x="314534" y="35102"/>
                  </a:lnTo>
                  <a:lnTo>
                    <a:pt x="314534" y="35102"/>
                  </a:lnTo>
                  <a:lnTo>
                    <a:pt x="314534" y="35102"/>
                  </a:lnTo>
                  <a:lnTo>
                    <a:pt x="314534" y="35102"/>
                  </a:lnTo>
                  <a:lnTo>
                    <a:pt x="314534" y="35502"/>
                  </a:lnTo>
                  <a:lnTo>
                    <a:pt x="314534" y="35502"/>
                  </a:lnTo>
                  <a:lnTo>
                    <a:pt x="314534" y="36069"/>
                  </a:lnTo>
                  <a:lnTo>
                    <a:pt x="314534" y="36069"/>
                  </a:lnTo>
                  <a:lnTo>
                    <a:pt x="314534" y="36069"/>
                  </a:lnTo>
                  <a:lnTo>
                    <a:pt x="314534" y="36069"/>
                  </a:lnTo>
                  <a:lnTo>
                    <a:pt x="314534" y="36069"/>
                  </a:lnTo>
                  <a:lnTo>
                    <a:pt x="314534" y="36470"/>
                  </a:lnTo>
                  <a:lnTo>
                    <a:pt x="314534" y="36937"/>
                  </a:ln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Brīvforma: forma 434">
              <a:extLst>
                <a:ext uri="{FF2B5EF4-FFF2-40B4-BE49-F238E27FC236}">
                  <a16:creationId xmlns:a16="http://schemas.microsoft.com/office/drawing/2014/main" id="{639AD7BE-E6DB-F0F0-1C13-CD492C58ED28}"/>
                </a:ext>
              </a:extLst>
            </p:cNvPr>
            <p:cNvSpPr/>
            <p:nvPr/>
          </p:nvSpPr>
          <p:spPr>
            <a:xfrm>
              <a:off x="4160665" y="5045985"/>
              <a:ext cx="796440" cy="790694"/>
            </a:xfrm>
            <a:custGeom>
              <a:avLst/>
              <a:gdLst>
                <a:gd name="connsiteX0" fmla="*/ 333851 w 796440"/>
                <a:gd name="connsiteY0" fmla="*/ 67364 h 790694"/>
                <a:gd name="connsiteX1" fmla="*/ 333851 w 796440"/>
                <a:gd name="connsiteY1" fmla="*/ 67364 h 790694"/>
                <a:gd name="connsiteX2" fmla="*/ 333317 w 796440"/>
                <a:gd name="connsiteY2" fmla="*/ 64761 h 790694"/>
                <a:gd name="connsiteX3" fmla="*/ 333317 w 796440"/>
                <a:gd name="connsiteY3" fmla="*/ 64228 h 790694"/>
                <a:gd name="connsiteX4" fmla="*/ 333317 w 796440"/>
                <a:gd name="connsiteY4" fmla="*/ 64228 h 790694"/>
                <a:gd name="connsiteX5" fmla="*/ 333317 w 796440"/>
                <a:gd name="connsiteY5" fmla="*/ 64761 h 790694"/>
                <a:gd name="connsiteX6" fmla="*/ 333584 w 796440"/>
                <a:gd name="connsiteY6" fmla="*/ 65963 h 790694"/>
                <a:gd name="connsiteX7" fmla="*/ 333017 w 796440"/>
                <a:gd name="connsiteY7" fmla="*/ 63227 h 790694"/>
                <a:gd name="connsiteX8" fmla="*/ 333017 w 796440"/>
                <a:gd name="connsiteY8" fmla="*/ 62626 h 790694"/>
                <a:gd name="connsiteX9" fmla="*/ 333017 w 796440"/>
                <a:gd name="connsiteY9" fmla="*/ 62393 h 790694"/>
                <a:gd name="connsiteX10" fmla="*/ 333017 w 796440"/>
                <a:gd name="connsiteY10" fmla="*/ 62393 h 790694"/>
                <a:gd name="connsiteX11" fmla="*/ 333017 w 796440"/>
                <a:gd name="connsiteY11" fmla="*/ 62860 h 790694"/>
                <a:gd name="connsiteX12" fmla="*/ 333250 w 796440"/>
                <a:gd name="connsiteY12" fmla="*/ 64194 h 790694"/>
                <a:gd name="connsiteX13" fmla="*/ 333250 w 796440"/>
                <a:gd name="connsiteY13" fmla="*/ 64194 h 790694"/>
                <a:gd name="connsiteX14" fmla="*/ 333250 w 796440"/>
                <a:gd name="connsiteY14" fmla="*/ 64194 h 790694"/>
                <a:gd name="connsiteX15" fmla="*/ 330848 w 796440"/>
                <a:gd name="connsiteY15" fmla="*/ 52350 h 790694"/>
                <a:gd name="connsiteX16" fmla="*/ 330848 w 796440"/>
                <a:gd name="connsiteY16" fmla="*/ 52517 h 790694"/>
                <a:gd name="connsiteX17" fmla="*/ 330848 w 796440"/>
                <a:gd name="connsiteY17" fmla="*/ 52517 h 790694"/>
                <a:gd name="connsiteX18" fmla="*/ 330014 w 796440"/>
                <a:gd name="connsiteY18" fmla="*/ 48213 h 790694"/>
                <a:gd name="connsiteX19" fmla="*/ 330014 w 796440"/>
                <a:gd name="connsiteY19" fmla="*/ 48213 h 790694"/>
                <a:gd name="connsiteX20" fmla="*/ 330014 w 796440"/>
                <a:gd name="connsiteY20" fmla="*/ 48213 h 790694"/>
                <a:gd name="connsiteX21" fmla="*/ 330014 w 796440"/>
                <a:gd name="connsiteY21" fmla="*/ 48213 h 790694"/>
                <a:gd name="connsiteX22" fmla="*/ 330281 w 796440"/>
                <a:gd name="connsiteY22" fmla="*/ 49548 h 790694"/>
                <a:gd name="connsiteX23" fmla="*/ 330281 w 796440"/>
                <a:gd name="connsiteY23" fmla="*/ 49548 h 790694"/>
                <a:gd name="connsiteX24" fmla="*/ 330281 w 796440"/>
                <a:gd name="connsiteY24" fmla="*/ 49548 h 790694"/>
                <a:gd name="connsiteX25" fmla="*/ 330281 w 796440"/>
                <a:gd name="connsiteY25" fmla="*/ 50549 h 790694"/>
                <a:gd name="connsiteX26" fmla="*/ 330281 w 796440"/>
                <a:gd name="connsiteY26" fmla="*/ 49348 h 790694"/>
                <a:gd name="connsiteX27" fmla="*/ 330281 w 796440"/>
                <a:gd name="connsiteY27" fmla="*/ 48781 h 790694"/>
                <a:gd name="connsiteX28" fmla="*/ 330281 w 796440"/>
                <a:gd name="connsiteY28" fmla="*/ 48781 h 790694"/>
                <a:gd name="connsiteX29" fmla="*/ 330281 w 796440"/>
                <a:gd name="connsiteY29" fmla="*/ 49481 h 790694"/>
                <a:gd name="connsiteX30" fmla="*/ 711853 w 796440"/>
                <a:gd name="connsiteY30" fmla="*/ 428985 h 790694"/>
                <a:gd name="connsiteX31" fmla="*/ 711853 w 796440"/>
                <a:gd name="connsiteY31" fmla="*/ 428985 h 790694"/>
                <a:gd name="connsiteX32" fmla="*/ 712420 w 796440"/>
                <a:gd name="connsiteY32" fmla="*/ 423414 h 790694"/>
                <a:gd name="connsiteX33" fmla="*/ 711853 w 796440"/>
                <a:gd name="connsiteY33" fmla="*/ 428985 h 790694"/>
                <a:gd name="connsiteX34" fmla="*/ 711486 w 796440"/>
                <a:gd name="connsiteY34" fmla="*/ 432121 h 790694"/>
                <a:gd name="connsiteX35" fmla="*/ 711853 w 796440"/>
                <a:gd name="connsiteY35" fmla="*/ 428985 h 790694"/>
                <a:gd name="connsiteX36" fmla="*/ 711086 w 796440"/>
                <a:gd name="connsiteY36" fmla="*/ 435157 h 790694"/>
                <a:gd name="connsiteX37" fmla="*/ 711486 w 796440"/>
                <a:gd name="connsiteY37" fmla="*/ 432121 h 790694"/>
                <a:gd name="connsiteX38" fmla="*/ 710886 w 796440"/>
                <a:gd name="connsiteY38" fmla="*/ 436725 h 790694"/>
                <a:gd name="connsiteX39" fmla="*/ 711086 w 796440"/>
                <a:gd name="connsiteY39" fmla="*/ 435157 h 790694"/>
                <a:gd name="connsiteX40" fmla="*/ 710552 w 796440"/>
                <a:gd name="connsiteY40" fmla="*/ 438994 h 790694"/>
                <a:gd name="connsiteX41" fmla="*/ 710886 w 796440"/>
                <a:gd name="connsiteY41" fmla="*/ 436826 h 790694"/>
                <a:gd name="connsiteX42" fmla="*/ 710018 w 796440"/>
                <a:gd name="connsiteY42" fmla="*/ 442497 h 790694"/>
                <a:gd name="connsiteX43" fmla="*/ 710218 w 796440"/>
                <a:gd name="connsiteY43" fmla="*/ 441363 h 790694"/>
                <a:gd name="connsiteX44" fmla="*/ 710218 w 796440"/>
                <a:gd name="connsiteY44" fmla="*/ 440562 h 790694"/>
                <a:gd name="connsiteX45" fmla="*/ 710218 w 796440"/>
                <a:gd name="connsiteY45" fmla="*/ 441330 h 790694"/>
                <a:gd name="connsiteX46" fmla="*/ 710018 w 796440"/>
                <a:gd name="connsiteY46" fmla="*/ 442497 h 790694"/>
                <a:gd name="connsiteX47" fmla="*/ 708650 w 796440"/>
                <a:gd name="connsiteY47" fmla="*/ 450571 h 790694"/>
                <a:gd name="connsiteX48" fmla="*/ 708650 w 796440"/>
                <a:gd name="connsiteY48" fmla="*/ 450571 h 790694"/>
                <a:gd name="connsiteX49" fmla="*/ 708650 w 796440"/>
                <a:gd name="connsiteY49" fmla="*/ 450838 h 790694"/>
                <a:gd name="connsiteX50" fmla="*/ 708650 w 796440"/>
                <a:gd name="connsiteY50" fmla="*/ 450571 h 790694"/>
                <a:gd name="connsiteX51" fmla="*/ 333317 w 796440"/>
                <a:gd name="connsiteY51" fmla="*/ 64761 h 790694"/>
                <a:gd name="connsiteX52" fmla="*/ 333317 w 796440"/>
                <a:gd name="connsiteY52" fmla="*/ 64228 h 790694"/>
                <a:gd name="connsiteX53" fmla="*/ 333317 w 796440"/>
                <a:gd name="connsiteY53" fmla="*/ 64228 h 790694"/>
                <a:gd name="connsiteX54" fmla="*/ 333317 w 796440"/>
                <a:gd name="connsiteY54" fmla="*/ 64761 h 790694"/>
                <a:gd name="connsiteX55" fmla="*/ 333584 w 796440"/>
                <a:gd name="connsiteY55" fmla="*/ 65963 h 790694"/>
                <a:gd name="connsiteX56" fmla="*/ 333317 w 796440"/>
                <a:gd name="connsiteY56" fmla="*/ 64061 h 790694"/>
                <a:gd name="connsiteX57" fmla="*/ 333150 w 796440"/>
                <a:gd name="connsiteY57" fmla="*/ 63227 h 790694"/>
                <a:gd name="connsiteX58" fmla="*/ 333150 w 796440"/>
                <a:gd name="connsiteY58" fmla="*/ 62826 h 790694"/>
                <a:gd name="connsiteX59" fmla="*/ 333384 w 796440"/>
                <a:gd name="connsiteY59" fmla="*/ 64161 h 790694"/>
                <a:gd name="connsiteX60" fmla="*/ 333384 w 796440"/>
                <a:gd name="connsiteY60" fmla="*/ 64161 h 790694"/>
                <a:gd name="connsiteX61" fmla="*/ 332983 w 796440"/>
                <a:gd name="connsiteY61" fmla="*/ 62393 h 790694"/>
                <a:gd name="connsiteX62" fmla="*/ 332983 w 796440"/>
                <a:gd name="connsiteY62" fmla="*/ 62393 h 790694"/>
                <a:gd name="connsiteX63" fmla="*/ 332983 w 796440"/>
                <a:gd name="connsiteY63" fmla="*/ 62860 h 790694"/>
                <a:gd name="connsiteX64" fmla="*/ 332983 w 796440"/>
                <a:gd name="connsiteY64" fmla="*/ 62426 h 790694"/>
                <a:gd name="connsiteX65" fmla="*/ 330448 w 796440"/>
                <a:gd name="connsiteY65" fmla="*/ 49548 h 790694"/>
                <a:gd name="connsiteX66" fmla="*/ 330448 w 796440"/>
                <a:gd name="connsiteY66" fmla="*/ 49548 h 790694"/>
                <a:gd name="connsiteX67" fmla="*/ 330448 w 796440"/>
                <a:gd name="connsiteY67" fmla="*/ 50549 h 790694"/>
                <a:gd name="connsiteX68" fmla="*/ 330448 w 796440"/>
                <a:gd name="connsiteY68" fmla="*/ 49648 h 790694"/>
                <a:gd name="connsiteX69" fmla="*/ 330448 w 796440"/>
                <a:gd name="connsiteY69" fmla="*/ 49548 h 790694"/>
                <a:gd name="connsiteX70" fmla="*/ 330448 w 796440"/>
                <a:gd name="connsiteY70" fmla="*/ 48981 h 790694"/>
                <a:gd name="connsiteX71" fmla="*/ 330448 w 796440"/>
                <a:gd name="connsiteY71" fmla="*/ 48981 h 790694"/>
                <a:gd name="connsiteX72" fmla="*/ 330448 w 796440"/>
                <a:gd name="connsiteY72" fmla="*/ 49681 h 790694"/>
                <a:gd name="connsiteX73" fmla="*/ 330247 w 796440"/>
                <a:gd name="connsiteY73" fmla="*/ 48547 h 790694"/>
                <a:gd name="connsiteX74" fmla="*/ 330247 w 796440"/>
                <a:gd name="connsiteY74" fmla="*/ 48547 h 790694"/>
                <a:gd name="connsiteX75" fmla="*/ 330247 w 796440"/>
                <a:gd name="connsiteY75" fmla="*/ 48314 h 790694"/>
                <a:gd name="connsiteX76" fmla="*/ 330247 w 796440"/>
                <a:gd name="connsiteY76" fmla="*/ 48314 h 790694"/>
                <a:gd name="connsiteX77" fmla="*/ 329914 w 796440"/>
                <a:gd name="connsiteY77" fmla="*/ 46912 h 790694"/>
                <a:gd name="connsiteX78" fmla="*/ 329914 w 796440"/>
                <a:gd name="connsiteY78" fmla="*/ 46912 h 790694"/>
                <a:gd name="connsiteX79" fmla="*/ 796362 w 796440"/>
                <a:gd name="connsiteY79" fmla="*/ 385413 h 790694"/>
                <a:gd name="connsiteX80" fmla="*/ 792225 w 796440"/>
                <a:gd name="connsiteY80" fmla="*/ 385413 h 790694"/>
                <a:gd name="connsiteX81" fmla="*/ 782616 w 796440"/>
                <a:gd name="connsiteY81" fmla="*/ 385580 h 790694"/>
                <a:gd name="connsiteX82" fmla="*/ 774842 w 796440"/>
                <a:gd name="connsiteY82" fmla="*/ 385580 h 790694"/>
                <a:gd name="connsiteX83" fmla="*/ 769438 w 796440"/>
                <a:gd name="connsiteY83" fmla="*/ 385580 h 790694"/>
                <a:gd name="connsiteX84" fmla="*/ 767069 w 796440"/>
                <a:gd name="connsiteY84" fmla="*/ 385580 h 790694"/>
                <a:gd name="connsiteX85" fmla="*/ 764467 w 796440"/>
                <a:gd name="connsiteY85" fmla="*/ 385580 h 790694"/>
                <a:gd name="connsiteX86" fmla="*/ 763366 w 796440"/>
                <a:gd name="connsiteY86" fmla="*/ 385580 h 790694"/>
                <a:gd name="connsiteX87" fmla="*/ 756927 w 796440"/>
                <a:gd name="connsiteY87" fmla="*/ 385580 h 790694"/>
                <a:gd name="connsiteX88" fmla="*/ 755092 w 796440"/>
                <a:gd name="connsiteY88" fmla="*/ 385580 h 790694"/>
                <a:gd name="connsiteX89" fmla="*/ 751188 w 796440"/>
                <a:gd name="connsiteY89" fmla="*/ 385580 h 790694"/>
                <a:gd name="connsiteX90" fmla="*/ 741346 w 796440"/>
                <a:gd name="connsiteY90" fmla="*/ 385580 h 790694"/>
                <a:gd name="connsiteX91" fmla="*/ 737443 w 796440"/>
                <a:gd name="connsiteY91" fmla="*/ 385580 h 790694"/>
                <a:gd name="connsiteX92" fmla="*/ 736675 w 796440"/>
                <a:gd name="connsiteY92" fmla="*/ 385580 h 790694"/>
                <a:gd name="connsiteX93" fmla="*/ 732171 w 796440"/>
                <a:gd name="connsiteY93" fmla="*/ 385580 h 790694"/>
                <a:gd name="connsiteX94" fmla="*/ 713888 w 796440"/>
                <a:gd name="connsiteY94" fmla="*/ 385580 h 790694"/>
                <a:gd name="connsiteX95" fmla="*/ 713888 w 796440"/>
                <a:gd name="connsiteY95" fmla="*/ 383945 h 790694"/>
                <a:gd name="connsiteX96" fmla="*/ 713888 w 796440"/>
                <a:gd name="connsiteY96" fmla="*/ 381910 h 790694"/>
                <a:gd name="connsiteX97" fmla="*/ 713888 w 796440"/>
                <a:gd name="connsiteY97" fmla="*/ 381910 h 790694"/>
                <a:gd name="connsiteX98" fmla="*/ 713888 w 796440"/>
                <a:gd name="connsiteY98" fmla="*/ 380576 h 790694"/>
                <a:gd name="connsiteX99" fmla="*/ 713888 w 796440"/>
                <a:gd name="connsiteY99" fmla="*/ 379108 h 790694"/>
                <a:gd name="connsiteX100" fmla="*/ 713888 w 796440"/>
                <a:gd name="connsiteY100" fmla="*/ 378274 h 790694"/>
                <a:gd name="connsiteX101" fmla="*/ 713888 w 796440"/>
                <a:gd name="connsiteY101" fmla="*/ 377773 h 790694"/>
                <a:gd name="connsiteX102" fmla="*/ 713888 w 796440"/>
                <a:gd name="connsiteY102" fmla="*/ 377439 h 790694"/>
                <a:gd name="connsiteX103" fmla="*/ 713888 w 796440"/>
                <a:gd name="connsiteY103" fmla="*/ 376906 h 790694"/>
                <a:gd name="connsiteX104" fmla="*/ 713888 w 796440"/>
                <a:gd name="connsiteY104" fmla="*/ 376572 h 790694"/>
                <a:gd name="connsiteX105" fmla="*/ 713888 w 796440"/>
                <a:gd name="connsiteY105" fmla="*/ 376305 h 790694"/>
                <a:gd name="connsiteX106" fmla="*/ 713888 w 796440"/>
                <a:gd name="connsiteY106" fmla="*/ 376305 h 790694"/>
                <a:gd name="connsiteX107" fmla="*/ 713888 w 796440"/>
                <a:gd name="connsiteY107" fmla="*/ 375704 h 790694"/>
                <a:gd name="connsiteX108" fmla="*/ 713888 w 796440"/>
                <a:gd name="connsiteY108" fmla="*/ 373769 h 790694"/>
                <a:gd name="connsiteX109" fmla="*/ 713888 w 796440"/>
                <a:gd name="connsiteY109" fmla="*/ 372201 h 790694"/>
                <a:gd name="connsiteX110" fmla="*/ 713888 w 796440"/>
                <a:gd name="connsiteY110" fmla="*/ 371568 h 790694"/>
                <a:gd name="connsiteX111" fmla="*/ 713888 w 796440"/>
                <a:gd name="connsiteY111" fmla="*/ 371301 h 790694"/>
                <a:gd name="connsiteX112" fmla="*/ 713588 w 796440"/>
                <a:gd name="connsiteY112" fmla="*/ 367130 h 790694"/>
                <a:gd name="connsiteX113" fmla="*/ 713088 w 796440"/>
                <a:gd name="connsiteY113" fmla="*/ 361192 h 790694"/>
                <a:gd name="connsiteX114" fmla="*/ 713088 w 796440"/>
                <a:gd name="connsiteY114" fmla="*/ 360958 h 790694"/>
                <a:gd name="connsiteX115" fmla="*/ 713088 w 796440"/>
                <a:gd name="connsiteY115" fmla="*/ 360958 h 790694"/>
                <a:gd name="connsiteX116" fmla="*/ 713088 w 796440"/>
                <a:gd name="connsiteY116" fmla="*/ 360458 h 790694"/>
                <a:gd name="connsiteX117" fmla="*/ 713088 w 796440"/>
                <a:gd name="connsiteY117" fmla="*/ 359924 h 790694"/>
                <a:gd name="connsiteX118" fmla="*/ 712587 w 796440"/>
                <a:gd name="connsiteY118" fmla="*/ 355320 h 790694"/>
                <a:gd name="connsiteX119" fmla="*/ 712587 w 796440"/>
                <a:gd name="connsiteY119" fmla="*/ 354819 h 790694"/>
                <a:gd name="connsiteX120" fmla="*/ 712587 w 796440"/>
                <a:gd name="connsiteY120" fmla="*/ 354819 h 790694"/>
                <a:gd name="connsiteX121" fmla="*/ 712354 w 796440"/>
                <a:gd name="connsiteY121" fmla="*/ 353118 h 790694"/>
                <a:gd name="connsiteX122" fmla="*/ 712354 w 796440"/>
                <a:gd name="connsiteY122" fmla="*/ 352851 h 790694"/>
                <a:gd name="connsiteX123" fmla="*/ 712354 w 796440"/>
                <a:gd name="connsiteY123" fmla="*/ 352851 h 790694"/>
                <a:gd name="connsiteX124" fmla="*/ 712354 w 796440"/>
                <a:gd name="connsiteY124" fmla="*/ 352851 h 790694"/>
                <a:gd name="connsiteX125" fmla="*/ 712354 w 796440"/>
                <a:gd name="connsiteY125" fmla="*/ 352517 h 790694"/>
                <a:gd name="connsiteX126" fmla="*/ 712354 w 796440"/>
                <a:gd name="connsiteY126" fmla="*/ 352017 h 790694"/>
                <a:gd name="connsiteX127" fmla="*/ 712354 w 796440"/>
                <a:gd name="connsiteY127" fmla="*/ 352017 h 790694"/>
                <a:gd name="connsiteX128" fmla="*/ 712354 w 796440"/>
                <a:gd name="connsiteY128" fmla="*/ 351817 h 790694"/>
                <a:gd name="connsiteX129" fmla="*/ 712354 w 796440"/>
                <a:gd name="connsiteY129" fmla="*/ 351116 h 790694"/>
                <a:gd name="connsiteX130" fmla="*/ 712354 w 796440"/>
                <a:gd name="connsiteY130" fmla="*/ 351116 h 790694"/>
                <a:gd name="connsiteX131" fmla="*/ 712354 w 796440"/>
                <a:gd name="connsiteY131" fmla="*/ 349848 h 790694"/>
                <a:gd name="connsiteX132" fmla="*/ 712354 w 796440"/>
                <a:gd name="connsiteY132" fmla="*/ 349048 h 790694"/>
                <a:gd name="connsiteX133" fmla="*/ 712354 w 796440"/>
                <a:gd name="connsiteY133" fmla="*/ 349048 h 790694"/>
                <a:gd name="connsiteX134" fmla="*/ 712354 w 796440"/>
                <a:gd name="connsiteY134" fmla="*/ 348814 h 790694"/>
                <a:gd name="connsiteX135" fmla="*/ 712187 w 796440"/>
                <a:gd name="connsiteY135" fmla="*/ 347613 h 790694"/>
                <a:gd name="connsiteX136" fmla="*/ 712187 w 796440"/>
                <a:gd name="connsiteY136" fmla="*/ 346512 h 790694"/>
                <a:gd name="connsiteX137" fmla="*/ 712187 w 796440"/>
                <a:gd name="connsiteY137" fmla="*/ 345745 h 790694"/>
                <a:gd name="connsiteX138" fmla="*/ 711853 w 796440"/>
                <a:gd name="connsiteY138" fmla="*/ 343443 h 790694"/>
                <a:gd name="connsiteX139" fmla="*/ 711853 w 796440"/>
                <a:gd name="connsiteY139" fmla="*/ 342942 h 790694"/>
                <a:gd name="connsiteX140" fmla="*/ 711853 w 796440"/>
                <a:gd name="connsiteY140" fmla="*/ 342942 h 790694"/>
                <a:gd name="connsiteX141" fmla="*/ 711853 w 796440"/>
                <a:gd name="connsiteY141" fmla="*/ 342942 h 790694"/>
                <a:gd name="connsiteX142" fmla="*/ 711853 w 796440"/>
                <a:gd name="connsiteY142" fmla="*/ 342108 h 790694"/>
                <a:gd name="connsiteX143" fmla="*/ 711286 w 796440"/>
                <a:gd name="connsiteY143" fmla="*/ 338772 h 790694"/>
                <a:gd name="connsiteX144" fmla="*/ 711286 w 796440"/>
                <a:gd name="connsiteY144" fmla="*/ 338271 h 790694"/>
                <a:gd name="connsiteX145" fmla="*/ 711286 w 796440"/>
                <a:gd name="connsiteY145" fmla="*/ 338004 h 790694"/>
                <a:gd name="connsiteX146" fmla="*/ 711286 w 796440"/>
                <a:gd name="connsiteY146" fmla="*/ 338004 h 790694"/>
                <a:gd name="connsiteX147" fmla="*/ 711286 w 796440"/>
                <a:gd name="connsiteY147" fmla="*/ 337137 h 790694"/>
                <a:gd name="connsiteX148" fmla="*/ 711286 w 796440"/>
                <a:gd name="connsiteY148" fmla="*/ 337137 h 790694"/>
                <a:gd name="connsiteX149" fmla="*/ 711286 w 796440"/>
                <a:gd name="connsiteY149" fmla="*/ 337137 h 790694"/>
                <a:gd name="connsiteX150" fmla="*/ 711286 w 796440"/>
                <a:gd name="connsiteY150" fmla="*/ 336970 h 790694"/>
                <a:gd name="connsiteX151" fmla="*/ 711286 w 796440"/>
                <a:gd name="connsiteY151" fmla="*/ 336970 h 790694"/>
                <a:gd name="connsiteX152" fmla="*/ 711286 w 796440"/>
                <a:gd name="connsiteY152" fmla="*/ 336970 h 790694"/>
                <a:gd name="connsiteX153" fmla="*/ 711286 w 796440"/>
                <a:gd name="connsiteY153" fmla="*/ 336970 h 790694"/>
                <a:gd name="connsiteX154" fmla="*/ 711286 w 796440"/>
                <a:gd name="connsiteY154" fmla="*/ 336770 h 790694"/>
                <a:gd name="connsiteX155" fmla="*/ 711286 w 796440"/>
                <a:gd name="connsiteY155" fmla="*/ 336570 h 790694"/>
                <a:gd name="connsiteX156" fmla="*/ 711286 w 796440"/>
                <a:gd name="connsiteY156" fmla="*/ 336370 h 790694"/>
                <a:gd name="connsiteX157" fmla="*/ 711052 w 796440"/>
                <a:gd name="connsiteY157" fmla="*/ 335202 h 790694"/>
                <a:gd name="connsiteX158" fmla="*/ 711052 w 796440"/>
                <a:gd name="connsiteY158" fmla="*/ 334768 h 790694"/>
                <a:gd name="connsiteX159" fmla="*/ 711052 w 796440"/>
                <a:gd name="connsiteY159" fmla="*/ 334768 h 790694"/>
                <a:gd name="connsiteX160" fmla="*/ 711052 w 796440"/>
                <a:gd name="connsiteY160" fmla="*/ 334768 h 790694"/>
                <a:gd name="connsiteX161" fmla="*/ 711052 w 796440"/>
                <a:gd name="connsiteY161" fmla="*/ 334768 h 790694"/>
                <a:gd name="connsiteX162" fmla="*/ 711052 w 796440"/>
                <a:gd name="connsiteY162" fmla="*/ 334501 h 790694"/>
                <a:gd name="connsiteX163" fmla="*/ 711052 w 796440"/>
                <a:gd name="connsiteY163" fmla="*/ 334501 h 790694"/>
                <a:gd name="connsiteX164" fmla="*/ 711052 w 796440"/>
                <a:gd name="connsiteY164" fmla="*/ 334501 h 790694"/>
                <a:gd name="connsiteX165" fmla="*/ 711052 w 796440"/>
                <a:gd name="connsiteY165" fmla="*/ 334134 h 790694"/>
                <a:gd name="connsiteX166" fmla="*/ 711052 w 796440"/>
                <a:gd name="connsiteY166" fmla="*/ 333867 h 790694"/>
                <a:gd name="connsiteX167" fmla="*/ 711052 w 796440"/>
                <a:gd name="connsiteY167" fmla="*/ 333300 h 790694"/>
                <a:gd name="connsiteX168" fmla="*/ 710852 w 796440"/>
                <a:gd name="connsiteY168" fmla="*/ 332266 h 790694"/>
                <a:gd name="connsiteX169" fmla="*/ 710852 w 796440"/>
                <a:gd name="connsiteY169" fmla="*/ 332266 h 790694"/>
                <a:gd name="connsiteX170" fmla="*/ 710852 w 796440"/>
                <a:gd name="connsiteY170" fmla="*/ 332099 h 790694"/>
                <a:gd name="connsiteX171" fmla="*/ 710852 w 796440"/>
                <a:gd name="connsiteY171" fmla="*/ 331932 h 790694"/>
                <a:gd name="connsiteX172" fmla="*/ 710852 w 796440"/>
                <a:gd name="connsiteY172" fmla="*/ 331932 h 790694"/>
                <a:gd name="connsiteX173" fmla="*/ 710852 w 796440"/>
                <a:gd name="connsiteY173" fmla="*/ 331932 h 790694"/>
                <a:gd name="connsiteX174" fmla="*/ 710852 w 796440"/>
                <a:gd name="connsiteY174" fmla="*/ 331932 h 790694"/>
                <a:gd name="connsiteX175" fmla="*/ 710852 w 796440"/>
                <a:gd name="connsiteY175" fmla="*/ 331465 h 790694"/>
                <a:gd name="connsiteX176" fmla="*/ 710852 w 796440"/>
                <a:gd name="connsiteY176" fmla="*/ 330865 h 790694"/>
                <a:gd name="connsiteX177" fmla="*/ 710052 w 796440"/>
                <a:gd name="connsiteY177" fmla="*/ 327095 h 790694"/>
                <a:gd name="connsiteX178" fmla="*/ 710052 w 796440"/>
                <a:gd name="connsiteY178" fmla="*/ 326928 h 790694"/>
                <a:gd name="connsiteX179" fmla="*/ 710052 w 796440"/>
                <a:gd name="connsiteY179" fmla="*/ 326194 h 790694"/>
                <a:gd name="connsiteX180" fmla="*/ 710052 w 796440"/>
                <a:gd name="connsiteY180" fmla="*/ 325927 h 790694"/>
                <a:gd name="connsiteX181" fmla="*/ 709485 w 796440"/>
                <a:gd name="connsiteY181" fmla="*/ 323491 h 790694"/>
                <a:gd name="connsiteX182" fmla="*/ 709485 w 796440"/>
                <a:gd name="connsiteY182" fmla="*/ 323491 h 790694"/>
                <a:gd name="connsiteX183" fmla="*/ 709485 w 796440"/>
                <a:gd name="connsiteY183" fmla="*/ 323491 h 790694"/>
                <a:gd name="connsiteX184" fmla="*/ 709485 w 796440"/>
                <a:gd name="connsiteY184" fmla="*/ 323325 h 790694"/>
                <a:gd name="connsiteX185" fmla="*/ 709485 w 796440"/>
                <a:gd name="connsiteY185" fmla="*/ 323325 h 790694"/>
                <a:gd name="connsiteX186" fmla="*/ 709485 w 796440"/>
                <a:gd name="connsiteY186" fmla="*/ 323091 h 790694"/>
                <a:gd name="connsiteX187" fmla="*/ 709318 w 796440"/>
                <a:gd name="connsiteY187" fmla="*/ 322324 h 790694"/>
                <a:gd name="connsiteX188" fmla="*/ 709318 w 796440"/>
                <a:gd name="connsiteY188" fmla="*/ 321790 h 790694"/>
                <a:gd name="connsiteX189" fmla="*/ 709318 w 796440"/>
                <a:gd name="connsiteY189" fmla="*/ 321323 h 790694"/>
                <a:gd name="connsiteX190" fmla="*/ 709318 w 796440"/>
                <a:gd name="connsiteY190" fmla="*/ 321156 h 790694"/>
                <a:gd name="connsiteX191" fmla="*/ 709318 w 796440"/>
                <a:gd name="connsiteY191" fmla="*/ 321156 h 790694"/>
                <a:gd name="connsiteX192" fmla="*/ 709318 w 796440"/>
                <a:gd name="connsiteY192" fmla="*/ 321156 h 790694"/>
                <a:gd name="connsiteX193" fmla="*/ 709318 w 796440"/>
                <a:gd name="connsiteY193" fmla="*/ 320956 h 790694"/>
                <a:gd name="connsiteX194" fmla="*/ 709318 w 796440"/>
                <a:gd name="connsiteY194" fmla="*/ 320656 h 790694"/>
                <a:gd name="connsiteX195" fmla="*/ 709318 w 796440"/>
                <a:gd name="connsiteY195" fmla="*/ 320289 h 790694"/>
                <a:gd name="connsiteX196" fmla="*/ 709318 w 796440"/>
                <a:gd name="connsiteY196" fmla="*/ 320289 h 790694"/>
                <a:gd name="connsiteX197" fmla="*/ 707950 w 796440"/>
                <a:gd name="connsiteY197" fmla="*/ 314717 h 790694"/>
                <a:gd name="connsiteX198" fmla="*/ 707950 w 796440"/>
                <a:gd name="connsiteY198" fmla="*/ 314717 h 790694"/>
                <a:gd name="connsiteX199" fmla="*/ 707950 w 796440"/>
                <a:gd name="connsiteY199" fmla="*/ 314717 h 790694"/>
                <a:gd name="connsiteX200" fmla="*/ 707950 w 796440"/>
                <a:gd name="connsiteY200" fmla="*/ 314717 h 790694"/>
                <a:gd name="connsiteX201" fmla="*/ 707683 w 796440"/>
                <a:gd name="connsiteY201" fmla="*/ 313850 h 790694"/>
                <a:gd name="connsiteX202" fmla="*/ 707683 w 796440"/>
                <a:gd name="connsiteY202" fmla="*/ 313382 h 790694"/>
                <a:gd name="connsiteX203" fmla="*/ 707683 w 796440"/>
                <a:gd name="connsiteY203" fmla="*/ 313382 h 790694"/>
                <a:gd name="connsiteX204" fmla="*/ 707683 w 796440"/>
                <a:gd name="connsiteY204" fmla="*/ 313382 h 790694"/>
                <a:gd name="connsiteX205" fmla="*/ 707416 w 796440"/>
                <a:gd name="connsiteY205" fmla="*/ 312348 h 790694"/>
                <a:gd name="connsiteX206" fmla="*/ 707216 w 796440"/>
                <a:gd name="connsiteY206" fmla="*/ 311614 h 790694"/>
                <a:gd name="connsiteX207" fmla="*/ 706482 w 796440"/>
                <a:gd name="connsiteY207" fmla="*/ 308878 h 790694"/>
                <a:gd name="connsiteX208" fmla="*/ 706482 w 796440"/>
                <a:gd name="connsiteY208" fmla="*/ 308878 h 790694"/>
                <a:gd name="connsiteX209" fmla="*/ 706182 w 796440"/>
                <a:gd name="connsiteY209" fmla="*/ 307844 h 790694"/>
                <a:gd name="connsiteX210" fmla="*/ 706182 w 796440"/>
                <a:gd name="connsiteY210" fmla="*/ 307844 h 790694"/>
                <a:gd name="connsiteX211" fmla="*/ 706182 w 796440"/>
                <a:gd name="connsiteY211" fmla="*/ 307477 h 790694"/>
                <a:gd name="connsiteX212" fmla="*/ 706182 w 796440"/>
                <a:gd name="connsiteY212" fmla="*/ 307277 h 790694"/>
                <a:gd name="connsiteX213" fmla="*/ 706182 w 796440"/>
                <a:gd name="connsiteY213" fmla="*/ 307110 h 790694"/>
                <a:gd name="connsiteX214" fmla="*/ 705014 w 796440"/>
                <a:gd name="connsiteY214" fmla="*/ 303107 h 790694"/>
                <a:gd name="connsiteX215" fmla="*/ 705014 w 796440"/>
                <a:gd name="connsiteY215" fmla="*/ 303107 h 790694"/>
                <a:gd name="connsiteX216" fmla="*/ 704180 w 796440"/>
                <a:gd name="connsiteY216" fmla="*/ 300404 h 790694"/>
                <a:gd name="connsiteX217" fmla="*/ 703479 w 796440"/>
                <a:gd name="connsiteY217" fmla="*/ 298269 h 790694"/>
                <a:gd name="connsiteX218" fmla="*/ 703479 w 796440"/>
                <a:gd name="connsiteY218" fmla="*/ 298069 h 790694"/>
                <a:gd name="connsiteX219" fmla="*/ 703479 w 796440"/>
                <a:gd name="connsiteY219" fmla="*/ 297702 h 790694"/>
                <a:gd name="connsiteX220" fmla="*/ 703479 w 796440"/>
                <a:gd name="connsiteY220" fmla="*/ 297168 h 790694"/>
                <a:gd name="connsiteX221" fmla="*/ 702545 w 796440"/>
                <a:gd name="connsiteY221" fmla="*/ 294232 h 790694"/>
                <a:gd name="connsiteX222" fmla="*/ 701578 w 796440"/>
                <a:gd name="connsiteY222" fmla="*/ 291296 h 790694"/>
                <a:gd name="connsiteX223" fmla="*/ 701578 w 796440"/>
                <a:gd name="connsiteY223" fmla="*/ 291296 h 790694"/>
                <a:gd name="connsiteX224" fmla="*/ 702044 w 796440"/>
                <a:gd name="connsiteY224" fmla="*/ 291129 h 790694"/>
                <a:gd name="connsiteX225" fmla="*/ 702245 w 796440"/>
                <a:gd name="connsiteY225" fmla="*/ 291129 h 790694"/>
                <a:gd name="connsiteX226" fmla="*/ 702745 w 796440"/>
                <a:gd name="connsiteY226" fmla="*/ 290963 h 790694"/>
                <a:gd name="connsiteX227" fmla="*/ 703045 w 796440"/>
                <a:gd name="connsiteY227" fmla="*/ 290963 h 790694"/>
                <a:gd name="connsiteX228" fmla="*/ 703045 w 796440"/>
                <a:gd name="connsiteY228" fmla="*/ 290963 h 790694"/>
                <a:gd name="connsiteX229" fmla="*/ 703779 w 796440"/>
                <a:gd name="connsiteY229" fmla="*/ 290729 h 790694"/>
                <a:gd name="connsiteX230" fmla="*/ 703779 w 796440"/>
                <a:gd name="connsiteY230" fmla="*/ 290729 h 790694"/>
                <a:gd name="connsiteX231" fmla="*/ 703779 w 796440"/>
                <a:gd name="connsiteY231" fmla="*/ 290729 h 790694"/>
                <a:gd name="connsiteX232" fmla="*/ 704046 w 796440"/>
                <a:gd name="connsiteY232" fmla="*/ 290729 h 790694"/>
                <a:gd name="connsiteX233" fmla="*/ 705348 w 796440"/>
                <a:gd name="connsiteY233" fmla="*/ 290295 h 790694"/>
                <a:gd name="connsiteX234" fmla="*/ 705881 w 796440"/>
                <a:gd name="connsiteY234" fmla="*/ 290095 h 790694"/>
                <a:gd name="connsiteX235" fmla="*/ 706815 w 796440"/>
                <a:gd name="connsiteY235" fmla="*/ 289795 h 790694"/>
                <a:gd name="connsiteX236" fmla="*/ 707082 w 796440"/>
                <a:gd name="connsiteY236" fmla="*/ 289795 h 790694"/>
                <a:gd name="connsiteX237" fmla="*/ 709718 w 796440"/>
                <a:gd name="connsiteY237" fmla="*/ 288894 h 790694"/>
                <a:gd name="connsiteX238" fmla="*/ 709718 w 796440"/>
                <a:gd name="connsiteY238" fmla="*/ 288894 h 790694"/>
                <a:gd name="connsiteX239" fmla="*/ 710652 w 796440"/>
                <a:gd name="connsiteY239" fmla="*/ 288594 h 790694"/>
                <a:gd name="connsiteX240" fmla="*/ 710953 w 796440"/>
                <a:gd name="connsiteY240" fmla="*/ 288594 h 790694"/>
                <a:gd name="connsiteX241" fmla="*/ 711319 w 796440"/>
                <a:gd name="connsiteY241" fmla="*/ 288594 h 790694"/>
                <a:gd name="connsiteX242" fmla="*/ 711520 w 796440"/>
                <a:gd name="connsiteY242" fmla="*/ 288594 h 790694"/>
                <a:gd name="connsiteX243" fmla="*/ 711787 w 796440"/>
                <a:gd name="connsiteY243" fmla="*/ 288594 h 790694"/>
                <a:gd name="connsiteX244" fmla="*/ 712487 w 796440"/>
                <a:gd name="connsiteY244" fmla="*/ 288360 h 790694"/>
                <a:gd name="connsiteX245" fmla="*/ 713054 w 796440"/>
                <a:gd name="connsiteY245" fmla="*/ 288360 h 790694"/>
                <a:gd name="connsiteX246" fmla="*/ 713922 w 796440"/>
                <a:gd name="connsiteY246" fmla="*/ 288060 h 790694"/>
                <a:gd name="connsiteX247" fmla="*/ 713922 w 796440"/>
                <a:gd name="connsiteY247" fmla="*/ 288060 h 790694"/>
                <a:gd name="connsiteX248" fmla="*/ 718159 w 796440"/>
                <a:gd name="connsiteY248" fmla="*/ 286592 h 790694"/>
                <a:gd name="connsiteX249" fmla="*/ 722463 w 796440"/>
                <a:gd name="connsiteY249" fmla="*/ 285091 h 790694"/>
                <a:gd name="connsiteX250" fmla="*/ 722463 w 796440"/>
                <a:gd name="connsiteY250" fmla="*/ 285091 h 790694"/>
                <a:gd name="connsiteX251" fmla="*/ 726767 w 796440"/>
                <a:gd name="connsiteY251" fmla="*/ 283589 h 790694"/>
                <a:gd name="connsiteX252" fmla="*/ 726767 w 796440"/>
                <a:gd name="connsiteY252" fmla="*/ 283589 h 790694"/>
                <a:gd name="connsiteX253" fmla="*/ 731104 w 796440"/>
                <a:gd name="connsiteY253" fmla="*/ 282088 h 790694"/>
                <a:gd name="connsiteX254" fmla="*/ 735441 w 796440"/>
                <a:gd name="connsiteY254" fmla="*/ 280620 h 790694"/>
                <a:gd name="connsiteX255" fmla="*/ 739778 w 796440"/>
                <a:gd name="connsiteY255" fmla="*/ 279119 h 790694"/>
                <a:gd name="connsiteX256" fmla="*/ 739778 w 796440"/>
                <a:gd name="connsiteY256" fmla="*/ 279119 h 790694"/>
                <a:gd name="connsiteX257" fmla="*/ 747585 w 796440"/>
                <a:gd name="connsiteY257" fmla="*/ 276416 h 790694"/>
                <a:gd name="connsiteX258" fmla="*/ 748419 w 796440"/>
                <a:gd name="connsiteY258" fmla="*/ 276116 h 790694"/>
                <a:gd name="connsiteX259" fmla="*/ 752856 w 796440"/>
                <a:gd name="connsiteY259" fmla="*/ 274615 h 790694"/>
                <a:gd name="connsiteX260" fmla="*/ 758428 w 796440"/>
                <a:gd name="connsiteY260" fmla="*/ 272713 h 790694"/>
                <a:gd name="connsiteX261" fmla="*/ 758428 w 796440"/>
                <a:gd name="connsiteY261" fmla="*/ 272713 h 790694"/>
                <a:gd name="connsiteX262" fmla="*/ 765768 w 796440"/>
                <a:gd name="connsiteY262" fmla="*/ 270211 h 790694"/>
                <a:gd name="connsiteX263" fmla="*/ 778779 w 796440"/>
                <a:gd name="connsiteY263" fmla="*/ 265707 h 790694"/>
                <a:gd name="connsiteX264" fmla="*/ 777845 w 796440"/>
                <a:gd name="connsiteY264" fmla="*/ 263038 h 790694"/>
                <a:gd name="connsiteX265" fmla="*/ 776577 w 796440"/>
                <a:gd name="connsiteY265" fmla="*/ 259468 h 790694"/>
                <a:gd name="connsiteX266" fmla="*/ 775843 w 796440"/>
                <a:gd name="connsiteY266" fmla="*/ 257533 h 790694"/>
                <a:gd name="connsiteX267" fmla="*/ 774876 w 796440"/>
                <a:gd name="connsiteY267" fmla="*/ 254897 h 790694"/>
                <a:gd name="connsiteX268" fmla="*/ 774008 w 796440"/>
                <a:gd name="connsiteY268" fmla="*/ 252628 h 790694"/>
                <a:gd name="connsiteX269" fmla="*/ 761164 w 796440"/>
                <a:gd name="connsiteY269" fmla="*/ 257566 h 790694"/>
                <a:gd name="connsiteX270" fmla="*/ 761164 w 796440"/>
                <a:gd name="connsiteY270" fmla="*/ 257566 h 790694"/>
                <a:gd name="connsiteX271" fmla="*/ 759763 w 796440"/>
                <a:gd name="connsiteY271" fmla="*/ 258067 h 790694"/>
                <a:gd name="connsiteX272" fmla="*/ 759329 w 796440"/>
                <a:gd name="connsiteY272" fmla="*/ 258233 h 790694"/>
                <a:gd name="connsiteX273" fmla="*/ 753924 w 796440"/>
                <a:gd name="connsiteY273" fmla="*/ 260302 h 790694"/>
                <a:gd name="connsiteX274" fmla="*/ 748452 w 796440"/>
                <a:gd name="connsiteY274" fmla="*/ 262404 h 790694"/>
                <a:gd name="connsiteX275" fmla="*/ 748452 w 796440"/>
                <a:gd name="connsiteY275" fmla="*/ 262404 h 790694"/>
                <a:gd name="connsiteX276" fmla="*/ 747718 w 796440"/>
                <a:gd name="connsiteY276" fmla="*/ 262671 h 790694"/>
                <a:gd name="connsiteX277" fmla="*/ 745283 w 796440"/>
                <a:gd name="connsiteY277" fmla="*/ 263605 h 790694"/>
                <a:gd name="connsiteX278" fmla="*/ 745283 w 796440"/>
                <a:gd name="connsiteY278" fmla="*/ 263605 h 790694"/>
                <a:gd name="connsiteX279" fmla="*/ 744148 w 796440"/>
                <a:gd name="connsiteY279" fmla="*/ 264072 h 790694"/>
                <a:gd name="connsiteX280" fmla="*/ 744148 w 796440"/>
                <a:gd name="connsiteY280" fmla="*/ 264072 h 790694"/>
                <a:gd name="connsiteX281" fmla="*/ 743314 w 796440"/>
                <a:gd name="connsiteY281" fmla="*/ 264406 h 790694"/>
                <a:gd name="connsiteX282" fmla="*/ 735608 w 796440"/>
                <a:gd name="connsiteY282" fmla="*/ 267375 h 790694"/>
                <a:gd name="connsiteX283" fmla="*/ 735608 w 796440"/>
                <a:gd name="connsiteY283" fmla="*/ 267375 h 790694"/>
                <a:gd name="connsiteX284" fmla="*/ 731371 w 796440"/>
                <a:gd name="connsiteY284" fmla="*/ 269010 h 790694"/>
                <a:gd name="connsiteX285" fmla="*/ 731371 w 796440"/>
                <a:gd name="connsiteY285" fmla="*/ 269010 h 790694"/>
                <a:gd name="connsiteX286" fmla="*/ 727133 w 796440"/>
                <a:gd name="connsiteY286" fmla="*/ 270678 h 790694"/>
                <a:gd name="connsiteX287" fmla="*/ 727133 w 796440"/>
                <a:gd name="connsiteY287" fmla="*/ 270678 h 790694"/>
                <a:gd name="connsiteX288" fmla="*/ 722830 w 796440"/>
                <a:gd name="connsiteY288" fmla="*/ 272313 h 790694"/>
                <a:gd name="connsiteX289" fmla="*/ 722830 w 796440"/>
                <a:gd name="connsiteY289" fmla="*/ 272313 h 790694"/>
                <a:gd name="connsiteX290" fmla="*/ 718593 w 796440"/>
                <a:gd name="connsiteY290" fmla="*/ 273914 h 790694"/>
                <a:gd name="connsiteX291" fmla="*/ 718593 w 796440"/>
                <a:gd name="connsiteY291" fmla="*/ 273914 h 790694"/>
                <a:gd name="connsiteX292" fmla="*/ 714322 w 796440"/>
                <a:gd name="connsiteY292" fmla="*/ 275515 h 790694"/>
                <a:gd name="connsiteX293" fmla="*/ 714322 w 796440"/>
                <a:gd name="connsiteY293" fmla="*/ 275515 h 790694"/>
                <a:gd name="connsiteX294" fmla="*/ 710085 w 796440"/>
                <a:gd name="connsiteY294" fmla="*/ 277184 h 790694"/>
                <a:gd name="connsiteX295" fmla="*/ 710085 w 796440"/>
                <a:gd name="connsiteY295" fmla="*/ 277184 h 790694"/>
                <a:gd name="connsiteX296" fmla="*/ 705814 w 796440"/>
                <a:gd name="connsiteY296" fmla="*/ 278818 h 790694"/>
                <a:gd name="connsiteX297" fmla="*/ 705814 w 796440"/>
                <a:gd name="connsiteY297" fmla="*/ 278818 h 790694"/>
                <a:gd name="connsiteX298" fmla="*/ 697274 w 796440"/>
                <a:gd name="connsiteY298" fmla="*/ 282155 h 790694"/>
                <a:gd name="connsiteX299" fmla="*/ 697274 w 796440"/>
                <a:gd name="connsiteY299" fmla="*/ 282155 h 790694"/>
                <a:gd name="connsiteX300" fmla="*/ 697007 w 796440"/>
                <a:gd name="connsiteY300" fmla="*/ 282155 h 790694"/>
                <a:gd name="connsiteX301" fmla="*/ 684496 w 796440"/>
                <a:gd name="connsiteY301" fmla="*/ 286959 h 790694"/>
                <a:gd name="connsiteX302" fmla="*/ 684496 w 796440"/>
                <a:gd name="connsiteY302" fmla="*/ 286959 h 790694"/>
                <a:gd name="connsiteX303" fmla="*/ 684195 w 796440"/>
                <a:gd name="connsiteY303" fmla="*/ 286959 h 790694"/>
                <a:gd name="connsiteX304" fmla="*/ 671684 w 796440"/>
                <a:gd name="connsiteY304" fmla="*/ 291763 h 790694"/>
                <a:gd name="connsiteX305" fmla="*/ 671684 w 796440"/>
                <a:gd name="connsiteY305" fmla="*/ 291763 h 790694"/>
                <a:gd name="connsiteX306" fmla="*/ 671384 w 796440"/>
                <a:gd name="connsiteY306" fmla="*/ 291763 h 790694"/>
                <a:gd name="connsiteX307" fmla="*/ 654369 w 796440"/>
                <a:gd name="connsiteY307" fmla="*/ 293665 h 790694"/>
                <a:gd name="connsiteX308" fmla="*/ 654369 w 796440"/>
                <a:gd name="connsiteY308" fmla="*/ 293665 h 790694"/>
                <a:gd name="connsiteX309" fmla="*/ 654369 w 796440"/>
                <a:gd name="connsiteY309" fmla="*/ 293665 h 790694"/>
                <a:gd name="connsiteX310" fmla="*/ 654369 w 796440"/>
                <a:gd name="connsiteY310" fmla="*/ 293665 h 790694"/>
                <a:gd name="connsiteX311" fmla="*/ 652467 w 796440"/>
                <a:gd name="connsiteY311" fmla="*/ 288894 h 790694"/>
                <a:gd name="connsiteX312" fmla="*/ 652467 w 796440"/>
                <a:gd name="connsiteY312" fmla="*/ 288894 h 790694"/>
                <a:gd name="connsiteX313" fmla="*/ 650399 w 796440"/>
                <a:gd name="connsiteY313" fmla="*/ 283956 h 790694"/>
                <a:gd name="connsiteX314" fmla="*/ 650399 w 796440"/>
                <a:gd name="connsiteY314" fmla="*/ 283956 h 790694"/>
                <a:gd name="connsiteX315" fmla="*/ 648230 w 796440"/>
                <a:gd name="connsiteY315" fmla="*/ 279052 h 790694"/>
                <a:gd name="connsiteX316" fmla="*/ 648230 w 796440"/>
                <a:gd name="connsiteY316" fmla="*/ 279052 h 790694"/>
                <a:gd name="connsiteX317" fmla="*/ 647496 w 796440"/>
                <a:gd name="connsiteY317" fmla="*/ 277451 h 790694"/>
                <a:gd name="connsiteX318" fmla="*/ 647329 w 796440"/>
                <a:gd name="connsiteY318" fmla="*/ 277117 h 790694"/>
                <a:gd name="connsiteX319" fmla="*/ 647329 w 796440"/>
                <a:gd name="connsiteY319" fmla="*/ 277117 h 790694"/>
                <a:gd name="connsiteX320" fmla="*/ 647329 w 796440"/>
                <a:gd name="connsiteY320" fmla="*/ 277117 h 790694"/>
                <a:gd name="connsiteX321" fmla="*/ 647329 w 796440"/>
                <a:gd name="connsiteY321" fmla="*/ 277117 h 790694"/>
                <a:gd name="connsiteX322" fmla="*/ 647329 w 796440"/>
                <a:gd name="connsiteY322" fmla="*/ 277117 h 790694"/>
                <a:gd name="connsiteX323" fmla="*/ 647329 w 796440"/>
                <a:gd name="connsiteY323" fmla="*/ 276783 h 790694"/>
                <a:gd name="connsiteX324" fmla="*/ 647129 w 796440"/>
                <a:gd name="connsiteY324" fmla="*/ 276316 h 790694"/>
                <a:gd name="connsiteX325" fmla="*/ 647129 w 796440"/>
                <a:gd name="connsiteY325" fmla="*/ 276083 h 790694"/>
                <a:gd name="connsiteX326" fmla="*/ 646929 w 796440"/>
                <a:gd name="connsiteY326" fmla="*/ 275649 h 790694"/>
                <a:gd name="connsiteX327" fmla="*/ 646395 w 796440"/>
                <a:gd name="connsiteY327" fmla="*/ 274515 h 790694"/>
                <a:gd name="connsiteX328" fmla="*/ 646395 w 796440"/>
                <a:gd name="connsiteY328" fmla="*/ 274515 h 790694"/>
                <a:gd name="connsiteX329" fmla="*/ 645194 w 796440"/>
                <a:gd name="connsiteY329" fmla="*/ 272079 h 790694"/>
                <a:gd name="connsiteX330" fmla="*/ 644360 w 796440"/>
                <a:gd name="connsiteY330" fmla="*/ 270378 h 790694"/>
                <a:gd name="connsiteX331" fmla="*/ 644026 w 796440"/>
                <a:gd name="connsiteY331" fmla="*/ 269677 h 790694"/>
                <a:gd name="connsiteX332" fmla="*/ 644026 w 796440"/>
                <a:gd name="connsiteY332" fmla="*/ 269677 h 790694"/>
                <a:gd name="connsiteX333" fmla="*/ 642825 w 796440"/>
                <a:gd name="connsiteY333" fmla="*/ 267275 h 790694"/>
                <a:gd name="connsiteX334" fmla="*/ 641557 w 796440"/>
                <a:gd name="connsiteY334" fmla="*/ 264873 h 790694"/>
                <a:gd name="connsiteX335" fmla="*/ 640923 w 796440"/>
                <a:gd name="connsiteY335" fmla="*/ 263672 h 790694"/>
                <a:gd name="connsiteX336" fmla="*/ 639322 w 796440"/>
                <a:gd name="connsiteY336" fmla="*/ 260769 h 790694"/>
                <a:gd name="connsiteX337" fmla="*/ 637687 w 796440"/>
                <a:gd name="connsiteY337" fmla="*/ 257900 h 790694"/>
                <a:gd name="connsiteX338" fmla="*/ 637687 w 796440"/>
                <a:gd name="connsiteY338" fmla="*/ 257700 h 790694"/>
                <a:gd name="connsiteX339" fmla="*/ 636420 w 796440"/>
                <a:gd name="connsiteY339" fmla="*/ 255431 h 790694"/>
                <a:gd name="connsiteX340" fmla="*/ 633650 w 796440"/>
                <a:gd name="connsiteY340" fmla="*/ 250794 h 790694"/>
                <a:gd name="connsiteX341" fmla="*/ 630815 w 796440"/>
                <a:gd name="connsiteY341" fmla="*/ 246189 h 790694"/>
                <a:gd name="connsiteX342" fmla="*/ 627845 w 796440"/>
                <a:gd name="connsiteY342" fmla="*/ 241652 h 790694"/>
                <a:gd name="connsiteX343" fmla="*/ 624809 w 796440"/>
                <a:gd name="connsiteY343" fmla="*/ 237181 h 790694"/>
                <a:gd name="connsiteX344" fmla="*/ 618470 w 796440"/>
                <a:gd name="connsiteY344" fmla="*/ 228407 h 790694"/>
                <a:gd name="connsiteX345" fmla="*/ 618237 w 796440"/>
                <a:gd name="connsiteY345" fmla="*/ 228140 h 790694"/>
                <a:gd name="connsiteX346" fmla="*/ 615067 w 796440"/>
                <a:gd name="connsiteY346" fmla="*/ 224003 h 790694"/>
                <a:gd name="connsiteX347" fmla="*/ 611731 w 796440"/>
                <a:gd name="connsiteY347" fmla="*/ 219899 h 790694"/>
                <a:gd name="connsiteX348" fmla="*/ 611731 w 796440"/>
                <a:gd name="connsiteY348" fmla="*/ 219899 h 790694"/>
                <a:gd name="connsiteX349" fmla="*/ 614400 w 796440"/>
                <a:gd name="connsiteY349" fmla="*/ 217731 h 790694"/>
                <a:gd name="connsiteX350" fmla="*/ 615268 w 796440"/>
                <a:gd name="connsiteY350" fmla="*/ 216997 h 790694"/>
                <a:gd name="connsiteX351" fmla="*/ 615434 w 796440"/>
                <a:gd name="connsiteY351" fmla="*/ 216997 h 790694"/>
                <a:gd name="connsiteX352" fmla="*/ 616669 w 796440"/>
                <a:gd name="connsiteY352" fmla="*/ 215996 h 790694"/>
                <a:gd name="connsiteX353" fmla="*/ 618837 w 796440"/>
                <a:gd name="connsiteY353" fmla="*/ 214261 h 790694"/>
                <a:gd name="connsiteX354" fmla="*/ 619871 w 796440"/>
                <a:gd name="connsiteY354" fmla="*/ 213394 h 790694"/>
                <a:gd name="connsiteX355" fmla="*/ 622374 w 796440"/>
                <a:gd name="connsiteY355" fmla="*/ 211358 h 790694"/>
                <a:gd name="connsiteX356" fmla="*/ 622374 w 796440"/>
                <a:gd name="connsiteY356" fmla="*/ 211358 h 790694"/>
                <a:gd name="connsiteX357" fmla="*/ 632983 w 796440"/>
                <a:gd name="connsiteY357" fmla="*/ 202751 h 790694"/>
                <a:gd name="connsiteX358" fmla="*/ 632983 w 796440"/>
                <a:gd name="connsiteY358" fmla="*/ 202751 h 790694"/>
                <a:gd name="connsiteX359" fmla="*/ 643659 w 796440"/>
                <a:gd name="connsiteY359" fmla="*/ 194143 h 790694"/>
                <a:gd name="connsiteX360" fmla="*/ 643659 w 796440"/>
                <a:gd name="connsiteY360" fmla="*/ 194143 h 790694"/>
                <a:gd name="connsiteX361" fmla="*/ 646328 w 796440"/>
                <a:gd name="connsiteY361" fmla="*/ 191975 h 790694"/>
                <a:gd name="connsiteX362" fmla="*/ 650732 w 796440"/>
                <a:gd name="connsiteY362" fmla="*/ 188371 h 790694"/>
                <a:gd name="connsiteX363" fmla="*/ 650732 w 796440"/>
                <a:gd name="connsiteY363" fmla="*/ 188371 h 790694"/>
                <a:gd name="connsiteX364" fmla="*/ 654269 w 796440"/>
                <a:gd name="connsiteY364" fmla="*/ 185535 h 790694"/>
                <a:gd name="connsiteX365" fmla="*/ 654269 w 796440"/>
                <a:gd name="connsiteY365" fmla="*/ 185535 h 790694"/>
                <a:gd name="connsiteX366" fmla="*/ 657805 w 796440"/>
                <a:gd name="connsiteY366" fmla="*/ 182633 h 790694"/>
                <a:gd name="connsiteX367" fmla="*/ 657805 w 796440"/>
                <a:gd name="connsiteY367" fmla="*/ 182633 h 790694"/>
                <a:gd name="connsiteX368" fmla="*/ 661342 w 796440"/>
                <a:gd name="connsiteY368" fmla="*/ 179764 h 790694"/>
                <a:gd name="connsiteX369" fmla="*/ 661342 w 796440"/>
                <a:gd name="connsiteY369" fmla="*/ 179764 h 790694"/>
                <a:gd name="connsiteX370" fmla="*/ 664878 w 796440"/>
                <a:gd name="connsiteY370" fmla="*/ 176861 h 790694"/>
                <a:gd name="connsiteX371" fmla="*/ 664878 w 796440"/>
                <a:gd name="connsiteY371" fmla="*/ 176861 h 790694"/>
                <a:gd name="connsiteX372" fmla="*/ 668215 w 796440"/>
                <a:gd name="connsiteY372" fmla="*/ 174025 h 790694"/>
                <a:gd name="connsiteX373" fmla="*/ 671784 w 796440"/>
                <a:gd name="connsiteY373" fmla="*/ 171123 h 790694"/>
                <a:gd name="connsiteX374" fmla="*/ 675354 w 796440"/>
                <a:gd name="connsiteY374" fmla="*/ 168253 h 790694"/>
                <a:gd name="connsiteX375" fmla="*/ 681793 w 796440"/>
                <a:gd name="connsiteY375" fmla="*/ 163049 h 790694"/>
                <a:gd name="connsiteX376" fmla="*/ 681793 w 796440"/>
                <a:gd name="connsiteY376" fmla="*/ 163049 h 790694"/>
                <a:gd name="connsiteX377" fmla="*/ 682460 w 796440"/>
                <a:gd name="connsiteY377" fmla="*/ 162482 h 790694"/>
                <a:gd name="connsiteX378" fmla="*/ 686164 w 796440"/>
                <a:gd name="connsiteY378" fmla="*/ 159446 h 790694"/>
                <a:gd name="connsiteX379" fmla="*/ 690668 w 796440"/>
                <a:gd name="connsiteY379" fmla="*/ 155809 h 790694"/>
                <a:gd name="connsiteX380" fmla="*/ 696740 w 796440"/>
                <a:gd name="connsiteY380" fmla="*/ 150938 h 790694"/>
                <a:gd name="connsiteX381" fmla="*/ 707449 w 796440"/>
                <a:gd name="connsiteY381" fmla="*/ 142264 h 790694"/>
                <a:gd name="connsiteX382" fmla="*/ 703212 w 796440"/>
                <a:gd name="connsiteY382" fmla="*/ 137126 h 790694"/>
                <a:gd name="connsiteX383" fmla="*/ 700243 w 796440"/>
                <a:gd name="connsiteY383" fmla="*/ 133789 h 790694"/>
                <a:gd name="connsiteX384" fmla="*/ 698541 w 796440"/>
                <a:gd name="connsiteY384" fmla="*/ 131821 h 790694"/>
                <a:gd name="connsiteX385" fmla="*/ 698541 w 796440"/>
                <a:gd name="connsiteY385" fmla="*/ 131821 h 790694"/>
                <a:gd name="connsiteX386" fmla="*/ 698541 w 796440"/>
                <a:gd name="connsiteY386" fmla="*/ 131821 h 790694"/>
                <a:gd name="connsiteX387" fmla="*/ 688866 w 796440"/>
                <a:gd name="connsiteY387" fmla="*/ 140162 h 790694"/>
                <a:gd name="connsiteX388" fmla="*/ 688199 w 796440"/>
                <a:gd name="connsiteY388" fmla="*/ 140796 h 790694"/>
                <a:gd name="connsiteX389" fmla="*/ 688199 w 796440"/>
                <a:gd name="connsiteY389" fmla="*/ 140796 h 790694"/>
                <a:gd name="connsiteX390" fmla="*/ 685830 w 796440"/>
                <a:gd name="connsiteY390" fmla="*/ 142864 h 790694"/>
                <a:gd name="connsiteX391" fmla="*/ 682494 w 796440"/>
                <a:gd name="connsiteY391" fmla="*/ 145867 h 790694"/>
                <a:gd name="connsiteX392" fmla="*/ 679725 w 796440"/>
                <a:gd name="connsiteY392" fmla="*/ 148302 h 790694"/>
                <a:gd name="connsiteX393" fmla="*/ 678157 w 796440"/>
                <a:gd name="connsiteY393" fmla="*/ 149670 h 790694"/>
                <a:gd name="connsiteX394" fmla="*/ 678157 w 796440"/>
                <a:gd name="connsiteY394" fmla="*/ 149670 h 790694"/>
                <a:gd name="connsiteX395" fmla="*/ 674587 w 796440"/>
                <a:gd name="connsiteY395" fmla="*/ 152806 h 790694"/>
                <a:gd name="connsiteX396" fmla="*/ 674587 w 796440"/>
                <a:gd name="connsiteY396" fmla="*/ 152806 h 790694"/>
                <a:gd name="connsiteX397" fmla="*/ 673953 w 796440"/>
                <a:gd name="connsiteY397" fmla="*/ 153374 h 790694"/>
                <a:gd name="connsiteX398" fmla="*/ 667714 w 796440"/>
                <a:gd name="connsiteY398" fmla="*/ 158778 h 790694"/>
                <a:gd name="connsiteX399" fmla="*/ 667714 w 796440"/>
                <a:gd name="connsiteY399" fmla="*/ 158778 h 790694"/>
                <a:gd name="connsiteX400" fmla="*/ 664378 w 796440"/>
                <a:gd name="connsiteY400" fmla="*/ 161748 h 790694"/>
                <a:gd name="connsiteX401" fmla="*/ 664378 w 796440"/>
                <a:gd name="connsiteY401" fmla="*/ 161748 h 790694"/>
                <a:gd name="connsiteX402" fmla="*/ 661041 w 796440"/>
                <a:gd name="connsiteY402" fmla="*/ 164717 h 790694"/>
                <a:gd name="connsiteX403" fmla="*/ 661041 w 796440"/>
                <a:gd name="connsiteY403" fmla="*/ 164717 h 790694"/>
                <a:gd name="connsiteX404" fmla="*/ 657705 w 796440"/>
                <a:gd name="connsiteY404" fmla="*/ 167686 h 790694"/>
                <a:gd name="connsiteX405" fmla="*/ 657705 w 796440"/>
                <a:gd name="connsiteY405" fmla="*/ 167686 h 790694"/>
                <a:gd name="connsiteX406" fmla="*/ 654369 w 796440"/>
                <a:gd name="connsiteY406" fmla="*/ 170656 h 790694"/>
                <a:gd name="connsiteX407" fmla="*/ 654369 w 796440"/>
                <a:gd name="connsiteY407" fmla="*/ 170656 h 790694"/>
                <a:gd name="connsiteX408" fmla="*/ 651366 w 796440"/>
                <a:gd name="connsiteY408" fmla="*/ 173258 h 790694"/>
                <a:gd name="connsiteX409" fmla="*/ 650932 w 796440"/>
                <a:gd name="connsiteY409" fmla="*/ 173625 h 790694"/>
                <a:gd name="connsiteX410" fmla="*/ 650699 w 796440"/>
                <a:gd name="connsiteY410" fmla="*/ 173858 h 790694"/>
                <a:gd name="connsiteX411" fmla="*/ 649665 w 796440"/>
                <a:gd name="connsiteY411" fmla="*/ 174759 h 790694"/>
                <a:gd name="connsiteX412" fmla="*/ 649231 w 796440"/>
                <a:gd name="connsiteY412" fmla="*/ 175126 h 790694"/>
                <a:gd name="connsiteX413" fmla="*/ 647429 w 796440"/>
                <a:gd name="connsiteY413" fmla="*/ 176661 h 790694"/>
                <a:gd name="connsiteX414" fmla="*/ 644093 w 796440"/>
                <a:gd name="connsiteY414" fmla="*/ 179664 h 790694"/>
                <a:gd name="connsiteX415" fmla="*/ 637154 w 796440"/>
                <a:gd name="connsiteY415" fmla="*/ 185669 h 790694"/>
                <a:gd name="connsiteX416" fmla="*/ 637154 w 796440"/>
                <a:gd name="connsiteY416" fmla="*/ 185669 h 790694"/>
                <a:gd name="connsiteX417" fmla="*/ 626744 w 796440"/>
                <a:gd name="connsiteY417" fmla="*/ 194710 h 790694"/>
                <a:gd name="connsiteX418" fmla="*/ 616435 w 796440"/>
                <a:gd name="connsiteY418" fmla="*/ 203718 h 790694"/>
                <a:gd name="connsiteX419" fmla="*/ 606026 w 796440"/>
                <a:gd name="connsiteY419" fmla="*/ 212760 h 790694"/>
                <a:gd name="connsiteX420" fmla="*/ 600988 w 796440"/>
                <a:gd name="connsiteY420" fmla="*/ 207755 h 790694"/>
                <a:gd name="connsiteX421" fmla="*/ 598886 w 796440"/>
                <a:gd name="connsiteY421" fmla="*/ 205487 h 790694"/>
                <a:gd name="connsiteX422" fmla="*/ 597051 w 796440"/>
                <a:gd name="connsiteY422" fmla="*/ 203585 h 790694"/>
                <a:gd name="connsiteX423" fmla="*/ 597051 w 796440"/>
                <a:gd name="connsiteY423" fmla="*/ 203585 h 790694"/>
                <a:gd name="connsiteX424" fmla="*/ 596117 w 796440"/>
                <a:gd name="connsiteY424" fmla="*/ 202551 h 790694"/>
                <a:gd name="connsiteX425" fmla="*/ 594582 w 796440"/>
                <a:gd name="connsiteY425" fmla="*/ 200983 h 790694"/>
                <a:gd name="connsiteX426" fmla="*/ 594115 w 796440"/>
                <a:gd name="connsiteY426" fmla="*/ 200515 h 790694"/>
                <a:gd name="connsiteX427" fmla="*/ 593648 w 796440"/>
                <a:gd name="connsiteY427" fmla="*/ 200082 h 790694"/>
                <a:gd name="connsiteX428" fmla="*/ 591746 w 796440"/>
                <a:gd name="connsiteY428" fmla="*/ 198147 h 790694"/>
                <a:gd name="connsiteX429" fmla="*/ 589812 w 796440"/>
                <a:gd name="connsiteY429" fmla="*/ 196278 h 790694"/>
                <a:gd name="connsiteX430" fmla="*/ 589344 w 796440"/>
                <a:gd name="connsiteY430" fmla="*/ 195745 h 790694"/>
                <a:gd name="connsiteX431" fmla="*/ 588377 w 796440"/>
                <a:gd name="connsiteY431" fmla="*/ 194810 h 790694"/>
                <a:gd name="connsiteX432" fmla="*/ 587343 w 796440"/>
                <a:gd name="connsiteY432" fmla="*/ 193843 h 790694"/>
                <a:gd name="connsiteX433" fmla="*/ 586609 w 796440"/>
                <a:gd name="connsiteY433" fmla="*/ 193142 h 790694"/>
                <a:gd name="connsiteX434" fmla="*/ 585908 w 796440"/>
                <a:gd name="connsiteY434" fmla="*/ 192475 h 790694"/>
                <a:gd name="connsiteX435" fmla="*/ 584674 w 796440"/>
                <a:gd name="connsiteY435" fmla="*/ 191307 h 790694"/>
                <a:gd name="connsiteX436" fmla="*/ 581938 w 796440"/>
                <a:gd name="connsiteY436" fmla="*/ 188805 h 790694"/>
                <a:gd name="connsiteX437" fmla="*/ 580136 w 796440"/>
                <a:gd name="connsiteY437" fmla="*/ 187204 h 790694"/>
                <a:gd name="connsiteX438" fmla="*/ 577100 w 796440"/>
                <a:gd name="connsiteY438" fmla="*/ 184535 h 790694"/>
                <a:gd name="connsiteX439" fmla="*/ 573764 w 796440"/>
                <a:gd name="connsiteY439" fmla="*/ 181732 h 790694"/>
                <a:gd name="connsiteX440" fmla="*/ 573764 w 796440"/>
                <a:gd name="connsiteY440" fmla="*/ 181732 h 790694"/>
                <a:gd name="connsiteX441" fmla="*/ 571695 w 796440"/>
                <a:gd name="connsiteY441" fmla="*/ 180031 h 790694"/>
                <a:gd name="connsiteX442" fmla="*/ 569594 w 796440"/>
                <a:gd name="connsiteY442" fmla="*/ 178329 h 790694"/>
                <a:gd name="connsiteX443" fmla="*/ 569594 w 796440"/>
                <a:gd name="connsiteY443" fmla="*/ 178329 h 790694"/>
                <a:gd name="connsiteX444" fmla="*/ 569594 w 796440"/>
                <a:gd name="connsiteY444" fmla="*/ 178329 h 790694"/>
                <a:gd name="connsiteX445" fmla="*/ 569327 w 796440"/>
                <a:gd name="connsiteY445" fmla="*/ 178162 h 790694"/>
                <a:gd name="connsiteX446" fmla="*/ 569327 w 796440"/>
                <a:gd name="connsiteY446" fmla="*/ 178162 h 790694"/>
                <a:gd name="connsiteX447" fmla="*/ 569327 w 796440"/>
                <a:gd name="connsiteY447" fmla="*/ 178162 h 790694"/>
                <a:gd name="connsiteX448" fmla="*/ 568359 w 796440"/>
                <a:gd name="connsiteY448" fmla="*/ 177362 h 790694"/>
                <a:gd name="connsiteX449" fmla="*/ 567625 w 796440"/>
                <a:gd name="connsiteY449" fmla="*/ 176594 h 790694"/>
                <a:gd name="connsiteX450" fmla="*/ 567358 w 796440"/>
                <a:gd name="connsiteY450" fmla="*/ 176394 h 790694"/>
                <a:gd name="connsiteX451" fmla="*/ 566991 w 796440"/>
                <a:gd name="connsiteY451" fmla="*/ 176127 h 790694"/>
                <a:gd name="connsiteX452" fmla="*/ 566090 w 796440"/>
                <a:gd name="connsiteY452" fmla="*/ 175426 h 790694"/>
                <a:gd name="connsiteX453" fmla="*/ 565824 w 796440"/>
                <a:gd name="connsiteY453" fmla="*/ 175226 h 790694"/>
                <a:gd name="connsiteX454" fmla="*/ 565824 w 796440"/>
                <a:gd name="connsiteY454" fmla="*/ 175226 h 790694"/>
                <a:gd name="connsiteX455" fmla="*/ 565557 w 796440"/>
                <a:gd name="connsiteY455" fmla="*/ 175026 h 790694"/>
                <a:gd name="connsiteX456" fmla="*/ 561286 w 796440"/>
                <a:gd name="connsiteY456" fmla="*/ 171690 h 790694"/>
                <a:gd name="connsiteX457" fmla="*/ 561286 w 796440"/>
                <a:gd name="connsiteY457" fmla="*/ 171690 h 790694"/>
                <a:gd name="connsiteX458" fmla="*/ 556916 w 796440"/>
                <a:gd name="connsiteY458" fmla="*/ 168520 h 790694"/>
                <a:gd name="connsiteX459" fmla="*/ 556615 w 796440"/>
                <a:gd name="connsiteY459" fmla="*/ 168287 h 790694"/>
                <a:gd name="connsiteX460" fmla="*/ 556615 w 796440"/>
                <a:gd name="connsiteY460" fmla="*/ 168287 h 790694"/>
                <a:gd name="connsiteX461" fmla="*/ 556415 w 796440"/>
                <a:gd name="connsiteY461" fmla="*/ 168287 h 790694"/>
                <a:gd name="connsiteX462" fmla="*/ 556148 w 796440"/>
                <a:gd name="connsiteY462" fmla="*/ 168287 h 790694"/>
                <a:gd name="connsiteX463" fmla="*/ 556148 w 796440"/>
                <a:gd name="connsiteY463" fmla="*/ 168287 h 790694"/>
                <a:gd name="connsiteX464" fmla="*/ 556148 w 796440"/>
                <a:gd name="connsiteY464" fmla="*/ 168287 h 790694"/>
                <a:gd name="connsiteX465" fmla="*/ 556148 w 796440"/>
                <a:gd name="connsiteY465" fmla="*/ 168287 h 790694"/>
                <a:gd name="connsiteX466" fmla="*/ 554380 w 796440"/>
                <a:gd name="connsiteY466" fmla="*/ 167019 h 790694"/>
                <a:gd name="connsiteX467" fmla="*/ 552845 w 796440"/>
                <a:gd name="connsiteY467" fmla="*/ 166018 h 790694"/>
                <a:gd name="connsiteX468" fmla="*/ 552845 w 796440"/>
                <a:gd name="connsiteY468" fmla="*/ 166018 h 790694"/>
                <a:gd name="connsiteX469" fmla="*/ 552178 w 796440"/>
                <a:gd name="connsiteY469" fmla="*/ 165518 h 790694"/>
                <a:gd name="connsiteX470" fmla="*/ 551511 w 796440"/>
                <a:gd name="connsiteY470" fmla="*/ 165051 h 790694"/>
                <a:gd name="connsiteX471" fmla="*/ 548375 w 796440"/>
                <a:gd name="connsiteY471" fmla="*/ 163015 h 790694"/>
                <a:gd name="connsiteX472" fmla="*/ 546606 w 796440"/>
                <a:gd name="connsiteY472" fmla="*/ 161848 h 790694"/>
                <a:gd name="connsiteX473" fmla="*/ 546073 w 796440"/>
                <a:gd name="connsiteY473" fmla="*/ 161481 h 790694"/>
                <a:gd name="connsiteX474" fmla="*/ 544972 w 796440"/>
                <a:gd name="connsiteY474" fmla="*/ 160780 h 790694"/>
                <a:gd name="connsiteX475" fmla="*/ 543904 w 796440"/>
                <a:gd name="connsiteY475" fmla="*/ 160146 h 790694"/>
                <a:gd name="connsiteX476" fmla="*/ 539233 w 796440"/>
                <a:gd name="connsiteY476" fmla="*/ 157244 h 790694"/>
                <a:gd name="connsiteX477" fmla="*/ 546273 w 796440"/>
                <a:gd name="connsiteY477" fmla="*/ 145467 h 790694"/>
                <a:gd name="connsiteX478" fmla="*/ 553346 w 796440"/>
                <a:gd name="connsiteY478" fmla="*/ 133689 h 790694"/>
                <a:gd name="connsiteX479" fmla="*/ 553346 w 796440"/>
                <a:gd name="connsiteY479" fmla="*/ 133689 h 790694"/>
                <a:gd name="connsiteX480" fmla="*/ 554680 w 796440"/>
                <a:gd name="connsiteY480" fmla="*/ 131454 h 790694"/>
                <a:gd name="connsiteX481" fmla="*/ 556148 w 796440"/>
                <a:gd name="connsiteY481" fmla="*/ 128985 h 790694"/>
                <a:gd name="connsiteX482" fmla="*/ 560419 w 796440"/>
                <a:gd name="connsiteY482" fmla="*/ 121912 h 790694"/>
                <a:gd name="connsiteX483" fmla="*/ 560419 w 796440"/>
                <a:gd name="connsiteY483" fmla="*/ 121912 h 790694"/>
                <a:gd name="connsiteX484" fmla="*/ 562187 w 796440"/>
                <a:gd name="connsiteY484" fmla="*/ 118976 h 790694"/>
                <a:gd name="connsiteX485" fmla="*/ 563255 w 796440"/>
                <a:gd name="connsiteY485" fmla="*/ 117208 h 790694"/>
                <a:gd name="connsiteX486" fmla="*/ 563588 w 796440"/>
                <a:gd name="connsiteY486" fmla="*/ 116708 h 790694"/>
                <a:gd name="connsiteX487" fmla="*/ 563588 w 796440"/>
                <a:gd name="connsiteY487" fmla="*/ 116441 h 790694"/>
                <a:gd name="connsiteX488" fmla="*/ 565023 w 796440"/>
                <a:gd name="connsiteY488" fmla="*/ 114105 h 790694"/>
                <a:gd name="connsiteX489" fmla="*/ 565023 w 796440"/>
                <a:gd name="connsiteY489" fmla="*/ 114105 h 790694"/>
                <a:gd name="connsiteX490" fmla="*/ 567392 w 796440"/>
                <a:gd name="connsiteY490" fmla="*/ 110202 h 790694"/>
                <a:gd name="connsiteX491" fmla="*/ 567392 w 796440"/>
                <a:gd name="connsiteY491" fmla="*/ 110202 h 790694"/>
                <a:gd name="connsiteX492" fmla="*/ 569760 w 796440"/>
                <a:gd name="connsiteY492" fmla="*/ 106298 h 790694"/>
                <a:gd name="connsiteX493" fmla="*/ 569760 w 796440"/>
                <a:gd name="connsiteY493" fmla="*/ 106298 h 790694"/>
                <a:gd name="connsiteX494" fmla="*/ 572129 w 796440"/>
                <a:gd name="connsiteY494" fmla="*/ 102395 h 790694"/>
                <a:gd name="connsiteX495" fmla="*/ 572129 w 796440"/>
                <a:gd name="connsiteY495" fmla="*/ 102395 h 790694"/>
                <a:gd name="connsiteX496" fmla="*/ 574498 w 796440"/>
                <a:gd name="connsiteY496" fmla="*/ 98491 h 790694"/>
                <a:gd name="connsiteX497" fmla="*/ 576833 w 796440"/>
                <a:gd name="connsiteY497" fmla="*/ 94588 h 790694"/>
                <a:gd name="connsiteX498" fmla="*/ 576833 w 796440"/>
                <a:gd name="connsiteY498" fmla="*/ 94588 h 790694"/>
                <a:gd name="connsiteX499" fmla="*/ 579202 w 796440"/>
                <a:gd name="connsiteY499" fmla="*/ 90685 h 790694"/>
                <a:gd name="connsiteX500" fmla="*/ 579202 w 796440"/>
                <a:gd name="connsiteY500" fmla="*/ 90685 h 790694"/>
                <a:gd name="connsiteX501" fmla="*/ 581571 w 796440"/>
                <a:gd name="connsiteY501" fmla="*/ 86781 h 790694"/>
                <a:gd name="connsiteX502" fmla="*/ 581571 w 796440"/>
                <a:gd name="connsiteY502" fmla="*/ 86781 h 790694"/>
                <a:gd name="connsiteX503" fmla="*/ 585841 w 796440"/>
                <a:gd name="connsiteY503" fmla="*/ 79675 h 790694"/>
                <a:gd name="connsiteX504" fmla="*/ 586275 w 796440"/>
                <a:gd name="connsiteY504" fmla="*/ 78941 h 790694"/>
                <a:gd name="connsiteX505" fmla="*/ 586275 w 796440"/>
                <a:gd name="connsiteY505" fmla="*/ 78941 h 790694"/>
                <a:gd name="connsiteX506" fmla="*/ 588777 w 796440"/>
                <a:gd name="connsiteY506" fmla="*/ 74804 h 790694"/>
                <a:gd name="connsiteX507" fmla="*/ 591780 w 796440"/>
                <a:gd name="connsiteY507" fmla="*/ 69833 h 790694"/>
                <a:gd name="connsiteX508" fmla="*/ 595750 w 796440"/>
                <a:gd name="connsiteY508" fmla="*/ 63160 h 790694"/>
                <a:gd name="connsiteX509" fmla="*/ 602823 w 796440"/>
                <a:gd name="connsiteY509" fmla="*/ 51350 h 790694"/>
                <a:gd name="connsiteX510" fmla="*/ 597118 w 796440"/>
                <a:gd name="connsiteY510" fmla="*/ 48013 h 790694"/>
                <a:gd name="connsiteX511" fmla="*/ 597118 w 796440"/>
                <a:gd name="connsiteY511" fmla="*/ 48013 h 790694"/>
                <a:gd name="connsiteX512" fmla="*/ 596184 w 796440"/>
                <a:gd name="connsiteY512" fmla="*/ 47446 h 790694"/>
                <a:gd name="connsiteX513" fmla="*/ 592848 w 796440"/>
                <a:gd name="connsiteY513" fmla="*/ 45511 h 790694"/>
                <a:gd name="connsiteX514" fmla="*/ 590946 w 796440"/>
                <a:gd name="connsiteY514" fmla="*/ 44443 h 790694"/>
                <a:gd name="connsiteX515" fmla="*/ 590946 w 796440"/>
                <a:gd name="connsiteY515" fmla="*/ 44443 h 790694"/>
                <a:gd name="connsiteX516" fmla="*/ 587610 w 796440"/>
                <a:gd name="connsiteY516" fmla="*/ 50415 h 790694"/>
                <a:gd name="connsiteX517" fmla="*/ 584273 w 796440"/>
                <a:gd name="connsiteY517" fmla="*/ 56387 h 790694"/>
                <a:gd name="connsiteX518" fmla="*/ 584273 w 796440"/>
                <a:gd name="connsiteY518" fmla="*/ 56387 h 790694"/>
                <a:gd name="connsiteX519" fmla="*/ 580537 w 796440"/>
                <a:gd name="connsiteY519" fmla="*/ 63060 h 790694"/>
                <a:gd name="connsiteX520" fmla="*/ 580303 w 796440"/>
                <a:gd name="connsiteY520" fmla="*/ 63460 h 790694"/>
                <a:gd name="connsiteX521" fmla="*/ 577767 w 796440"/>
                <a:gd name="connsiteY521" fmla="*/ 68064 h 790694"/>
                <a:gd name="connsiteX522" fmla="*/ 577767 w 796440"/>
                <a:gd name="connsiteY522" fmla="*/ 68064 h 790694"/>
                <a:gd name="connsiteX523" fmla="*/ 576600 w 796440"/>
                <a:gd name="connsiteY523" fmla="*/ 70166 h 790694"/>
                <a:gd name="connsiteX524" fmla="*/ 575432 w 796440"/>
                <a:gd name="connsiteY524" fmla="*/ 72268 h 790694"/>
                <a:gd name="connsiteX525" fmla="*/ 575432 w 796440"/>
                <a:gd name="connsiteY525" fmla="*/ 72268 h 790694"/>
                <a:gd name="connsiteX526" fmla="*/ 575032 w 796440"/>
                <a:gd name="connsiteY526" fmla="*/ 73036 h 790694"/>
                <a:gd name="connsiteX527" fmla="*/ 575032 w 796440"/>
                <a:gd name="connsiteY527" fmla="*/ 73036 h 790694"/>
                <a:gd name="connsiteX528" fmla="*/ 571896 w 796440"/>
                <a:gd name="connsiteY528" fmla="*/ 78741 h 790694"/>
                <a:gd name="connsiteX529" fmla="*/ 571028 w 796440"/>
                <a:gd name="connsiteY529" fmla="*/ 80275 h 790694"/>
                <a:gd name="connsiteX530" fmla="*/ 571028 w 796440"/>
                <a:gd name="connsiteY530" fmla="*/ 80275 h 790694"/>
                <a:gd name="connsiteX531" fmla="*/ 569660 w 796440"/>
                <a:gd name="connsiteY531" fmla="*/ 82677 h 790694"/>
                <a:gd name="connsiteX532" fmla="*/ 569460 w 796440"/>
                <a:gd name="connsiteY532" fmla="*/ 83078 h 790694"/>
                <a:gd name="connsiteX533" fmla="*/ 569460 w 796440"/>
                <a:gd name="connsiteY533" fmla="*/ 83078 h 790694"/>
                <a:gd name="connsiteX534" fmla="*/ 569460 w 796440"/>
                <a:gd name="connsiteY534" fmla="*/ 83278 h 790694"/>
                <a:gd name="connsiteX535" fmla="*/ 569460 w 796440"/>
                <a:gd name="connsiteY535" fmla="*/ 83278 h 790694"/>
                <a:gd name="connsiteX536" fmla="*/ 569460 w 796440"/>
                <a:gd name="connsiteY536" fmla="*/ 83511 h 790694"/>
                <a:gd name="connsiteX537" fmla="*/ 569126 w 796440"/>
                <a:gd name="connsiteY537" fmla="*/ 84079 h 790694"/>
                <a:gd name="connsiteX538" fmla="*/ 569126 w 796440"/>
                <a:gd name="connsiteY538" fmla="*/ 84079 h 790694"/>
                <a:gd name="connsiteX539" fmla="*/ 567592 w 796440"/>
                <a:gd name="connsiteY539" fmla="*/ 86881 h 790694"/>
                <a:gd name="connsiteX540" fmla="*/ 567592 w 796440"/>
                <a:gd name="connsiteY540" fmla="*/ 87181 h 790694"/>
                <a:gd name="connsiteX541" fmla="*/ 567125 w 796440"/>
                <a:gd name="connsiteY541" fmla="*/ 88049 h 790694"/>
                <a:gd name="connsiteX542" fmla="*/ 567125 w 796440"/>
                <a:gd name="connsiteY542" fmla="*/ 88049 h 790694"/>
                <a:gd name="connsiteX543" fmla="*/ 566591 w 796440"/>
                <a:gd name="connsiteY543" fmla="*/ 88983 h 790694"/>
                <a:gd name="connsiteX544" fmla="*/ 566357 w 796440"/>
                <a:gd name="connsiteY544" fmla="*/ 89483 h 790694"/>
                <a:gd name="connsiteX545" fmla="*/ 565557 w 796440"/>
                <a:gd name="connsiteY545" fmla="*/ 90885 h 790694"/>
                <a:gd name="connsiteX546" fmla="*/ 564923 w 796440"/>
                <a:gd name="connsiteY546" fmla="*/ 92052 h 790694"/>
                <a:gd name="connsiteX547" fmla="*/ 564923 w 796440"/>
                <a:gd name="connsiteY547" fmla="*/ 92052 h 790694"/>
                <a:gd name="connsiteX548" fmla="*/ 564723 w 796440"/>
                <a:gd name="connsiteY548" fmla="*/ 92386 h 790694"/>
                <a:gd name="connsiteX549" fmla="*/ 564422 w 796440"/>
                <a:gd name="connsiteY549" fmla="*/ 92953 h 790694"/>
                <a:gd name="connsiteX550" fmla="*/ 564422 w 796440"/>
                <a:gd name="connsiteY550" fmla="*/ 93153 h 790694"/>
                <a:gd name="connsiteX551" fmla="*/ 562888 w 796440"/>
                <a:gd name="connsiteY551" fmla="*/ 95989 h 790694"/>
                <a:gd name="connsiteX552" fmla="*/ 562888 w 796440"/>
                <a:gd name="connsiteY552" fmla="*/ 95989 h 790694"/>
                <a:gd name="connsiteX553" fmla="*/ 562888 w 796440"/>
                <a:gd name="connsiteY553" fmla="*/ 95989 h 790694"/>
                <a:gd name="connsiteX554" fmla="*/ 562888 w 796440"/>
                <a:gd name="connsiteY554" fmla="*/ 95989 h 790694"/>
                <a:gd name="connsiteX555" fmla="*/ 560953 w 796440"/>
                <a:gd name="connsiteY555" fmla="*/ 96523 h 790694"/>
                <a:gd name="connsiteX556" fmla="*/ 560385 w 796440"/>
                <a:gd name="connsiteY556" fmla="*/ 97557 h 790694"/>
                <a:gd name="connsiteX557" fmla="*/ 559284 w 796440"/>
                <a:gd name="connsiteY557" fmla="*/ 99526 h 790694"/>
                <a:gd name="connsiteX558" fmla="*/ 559284 w 796440"/>
                <a:gd name="connsiteY558" fmla="*/ 99526 h 790694"/>
                <a:gd name="connsiteX559" fmla="*/ 557083 w 796440"/>
                <a:gd name="connsiteY559" fmla="*/ 103463 h 790694"/>
                <a:gd name="connsiteX560" fmla="*/ 557083 w 796440"/>
                <a:gd name="connsiteY560" fmla="*/ 103463 h 790694"/>
                <a:gd name="connsiteX561" fmla="*/ 554880 w 796440"/>
                <a:gd name="connsiteY561" fmla="*/ 107433 h 790694"/>
                <a:gd name="connsiteX562" fmla="*/ 554880 w 796440"/>
                <a:gd name="connsiteY562" fmla="*/ 107433 h 790694"/>
                <a:gd name="connsiteX563" fmla="*/ 550443 w 796440"/>
                <a:gd name="connsiteY563" fmla="*/ 115373 h 790694"/>
                <a:gd name="connsiteX564" fmla="*/ 550443 w 796440"/>
                <a:gd name="connsiteY564" fmla="*/ 115373 h 790694"/>
                <a:gd name="connsiteX565" fmla="*/ 543771 w 796440"/>
                <a:gd name="connsiteY565" fmla="*/ 127384 h 790694"/>
                <a:gd name="connsiteX566" fmla="*/ 543771 w 796440"/>
                <a:gd name="connsiteY566" fmla="*/ 127384 h 790694"/>
                <a:gd name="connsiteX567" fmla="*/ 537098 w 796440"/>
                <a:gd name="connsiteY567" fmla="*/ 139361 h 790694"/>
                <a:gd name="connsiteX568" fmla="*/ 537098 w 796440"/>
                <a:gd name="connsiteY568" fmla="*/ 139361 h 790694"/>
                <a:gd name="connsiteX569" fmla="*/ 531560 w 796440"/>
                <a:gd name="connsiteY569" fmla="*/ 149370 h 790694"/>
                <a:gd name="connsiteX570" fmla="*/ 530425 w 796440"/>
                <a:gd name="connsiteY570" fmla="*/ 151405 h 790694"/>
                <a:gd name="connsiteX571" fmla="*/ 530425 w 796440"/>
                <a:gd name="connsiteY571" fmla="*/ 151405 h 790694"/>
                <a:gd name="connsiteX572" fmla="*/ 526589 w 796440"/>
                <a:gd name="connsiteY572" fmla="*/ 149337 h 790694"/>
                <a:gd name="connsiteX573" fmla="*/ 525821 w 796440"/>
                <a:gd name="connsiteY573" fmla="*/ 148970 h 790694"/>
                <a:gd name="connsiteX574" fmla="*/ 525821 w 796440"/>
                <a:gd name="connsiteY574" fmla="*/ 148970 h 790694"/>
                <a:gd name="connsiteX575" fmla="*/ 525521 w 796440"/>
                <a:gd name="connsiteY575" fmla="*/ 148803 h 790694"/>
                <a:gd name="connsiteX576" fmla="*/ 525154 w 796440"/>
                <a:gd name="connsiteY576" fmla="*/ 148603 h 790694"/>
                <a:gd name="connsiteX577" fmla="*/ 524387 w 796440"/>
                <a:gd name="connsiteY577" fmla="*/ 148202 h 790694"/>
                <a:gd name="connsiteX578" fmla="*/ 524387 w 796440"/>
                <a:gd name="connsiteY578" fmla="*/ 148202 h 790694"/>
                <a:gd name="connsiteX579" fmla="*/ 524387 w 796440"/>
                <a:gd name="connsiteY579" fmla="*/ 148202 h 790694"/>
                <a:gd name="connsiteX580" fmla="*/ 524120 w 796440"/>
                <a:gd name="connsiteY580" fmla="*/ 148202 h 790694"/>
                <a:gd name="connsiteX581" fmla="*/ 523619 w 796440"/>
                <a:gd name="connsiteY581" fmla="*/ 147902 h 790694"/>
                <a:gd name="connsiteX582" fmla="*/ 522785 w 796440"/>
                <a:gd name="connsiteY582" fmla="*/ 147468 h 790694"/>
                <a:gd name="connsiteX583" fmla="*/ 520950 w 796440"/>
                <a:gd name="connsiteY583" fmla="*/ 146534 h 790694"/>
                <a:gd name="connsiteX584" fmla="*/ 520049 w 796440"/>
                <a:gd name="connsiteY584" fmla="*/ 146067 h 790694"/>
                <a:gd name="connsiteX585" fmla="*/ 516446 w 796440"/>
                <a:gd name="connsiteY585" fmla="*/ 144299 h 790694"/>
                <a:gd name="connsiteX586" fmla="*/ 514711 w 796440"/>
                <a:gd name="connsiteY586" fmla="*/ 143498 h 790694"/>
                <a:gd name="connsiteX587" fmla="*/ 513043 w 796440"/>
                <a:gd name="connsiteY587" fmla="*/ 142697 h 790694"/>
                <a:gd name="connsiteX588" fmla="*/ 509874 w 796440"/>
                <a:gd name="connsiteY588" fmla="*/ 141296 h 790694"/>
                <a:gd name="connsiteX589" fmla="*/ 509874 w 796440"/>
                <a:gd name="connsiteY589" fmla="*/ 141296 h 790694"/>
                <a:gd name="connsiteX590" fmla="*/ 509107 w 796440"/>
                <a:gd name="connsiteY590" fmla="*/ 140963 h 790694"/>
                <a:gd name="connsiteX591" fmla="*/ 508806 w 796440"/>
                <a:gd name="connsiteY591" fmla="*/ 140963 h 790694"/>
                <a:gd name="connsiteX592" fmla="*/ 508339 w 796440"/>
                <a:gd name="connsiteY592" fmla="*/ 140729 h 790694"/>
                <a:gd name="connsiteX593" fmla="*/ 506804 w 796440"/>
                <a:gd name="connsiteY593" fmla="*/ 140028 h 790694"/>
                <a:gd name="connsiteX594" fmla="*/ 503134 w 796440"/>
                <a:gd name="connsiteY594" fmla="*/ 138460 h 790694"/>
                <a:gd name="connsiteX595" fmla="*/ 501266 w 796440"/>
                <a:gd name="connsiteY595" fmla="*/ 137726 h 790694"/>
                <a:gd name="connsiteX596" fmla="*/ 499398 w 796440"/>
                <a:gd name="connsiteY596" fmla="*/ 136959 h 790694"/>
                <a:gd name="connsiteX597" fmla="*/ 498264 w 796440"/>
                <a:gd name="connsiteY597" fmla="*/ 136525 h 790694"/>
                <a:gd name="connsiteX598" fmla="*/ 497263 w 796440"/>
                <a:gd name="connsiteY598" fmla="*/ 136125 h 790694"/>
                <a:gd name="connsiteX599" fmla="*/ 496662 w 796440"/>
                <a:gd name="connsiteY599" fmla="*/ 135925 h 790694"/>
                <a:gd name="connsiteX600" fmla="*/ 496662 w 796440"/>
                <a:gd name="connsiteY600" fmla="*/ 135925 h 790694"/>
                <a:gd name="connsiteX601" fmla="*/ 496328 w 796440"/>
                <a:gd name="connsiteY601" fmla="*/ 135925 h 790694"/>
                <a:gd name="connsiteX602" fmla="*/ 496328 w 796440"/>
                <a:gd name="connsiteY602" fmla="*/ 135925 h 790694"/>
                <a:gd name="connsiteX603" fmla="*/ 495728 w 796440"/>
                <a:gd name="connsiteY603" fmla="*/ 135691 h 790694"/>
                <a:gd name="connsiteX604" fmla="*/ 495061 w 796440"/>
                <a:gd name="connsiteY604" fmla="*/ 135424 h 790694"/>
                <a:gd name="connsiteX605" fmla="*/ 494460 w 796440"/>
                <a:gd name="connsiteY605" fmla="*/ 135224 h 790694"/>
                <a:gd name="connsiteX606" fmla="*/ 493826 w 796440"/>
                <a:gd name="connsiteY606" fmla="*/ 134991 h 790694"/>
                <a:gd name="connsiteX607" fmla="*/ 492992 w 796440"/>
                <a:gd name="connsiteY607" fmla="*/ 134690 h 790694"/>
                <a:gd name="connsiteX608" fmla="*/ 492291 w 796440"/>
                <a:gd name="connsiteY608" fmla="*/ 134423 h 790694"/>
                <a:gd name="connsiteX609" fmla="*/ 490924 w 796440"/>
                <a:gd name="connsiteY609" fmla="*/ 133956 h 790694"/>
                <a:gd name="connsiteX610" fmla="*/ 490357 w 796440"/>
                <a:gd name="connsiteY610" fmla="*/ 133723 h 790694"/>
                <a:gd name="connsiteX611" fmla="*/ 489122 w 796440"/>
                <a:gd name="connsiteY611" fmla="*/ 133289 h 790694"/>
                <a:gd name="connsiteX612" fmla="*/ 488455 w 796440"/>
                <a:gd name="connsiteY612" fmla="*/ 133089 h 790694"/>
                <a:gd name="connsiteX613" fmla="*/ 488455 w 796440"/>
                <a:gd name="connsiteY613" fmla="*/ 133089 h 790694"/>
                <a:gd name="connsiteX614" fmla="*/ 488455 w 796440"/>
                <a:gd name="connsiteY614" fmla="*/ 133089 h 790694"/>
                <a:gd name="connsiteX615" fmla="*/ 488455 w 796440"/>
                <a:gd name="connsiteY615" fmla="*/ 133089 h 790694"/>
                <a:gd name="connsiteX616" fmla="*/ 488455 w 796440"/>
                <a:gd name="connsiteY616" fmla="*/ 133089 h 790694"/>
                <a:gd name="connsiteX617" fmla="*/ 487354 w 796440"/>
                <a:gd name="connsiteY617" fmla="*/ 132689 h 790694"/>
                <a:gd name="connsiteX618" fmla="*/ 487354 w 796440"/>
                <a:gd name="connsiteY618" fmla="*/ 132689 h 790694"/>
                <a:gd name="connsiteX619" fmla="*/ 484018 w 796440"/>
                <a:gd name="connsiteY619" fmla="*/ 131554 h 790694"/>
                <a:gd name="connsiteX620" fmla="*/ 482349 w 796440"/>
                <a:gd name="connsiteY620" fmla="*/ 130987 h 790694"/>
                <a:gd name="connsiteX621" fmla="*/ 480881 w 796440"/>
                <a:gd name="connsiteY621" fmla="*/ 130987 h 790694"/>
                <a:gd name="connsiteX622" fmla="*/ 480581 w 796440"/>
                <a:gd name="connsiteY622" fmla="*/ 130987 h 790694"/>
                <a:gd name="connsiteX623" fmla="*/ 480581 w 796440"/>
                <a:gd name="connsiteY623" fmla="*/ 130987 h 790694"/>
                <a:gd name="connsiteX624" fmla="*/ 479881 w 796440"/>
                <a:gd name="connsiteY624" fmla="*/ 130753 h 790694"/>
                <a:gd name="connsiteX625" fmla="*/ 478680 w 796440"/>
                <a:gd name="connsiteY625" fmla="*/ 130353 h 790694"/>
                <a:gd name="connsiteX626" fmla="*/ 476911 w 796440"/>
                <a:gd name="connsiteY626" fmla="*/ 129819 h 790694"/>
                <a:gd name="connsiteX627" fmla="*/ 474976 w 796440"/>
                <a:gd name="connsiteY627" fmla="*/ 129252 h 790694"/>
                <a:gd name="connsiteX628" fmla="*/ 472140 w 796440"/>
                <a:gd name="connsiteY628" fmla="*/ 128451 h 790694"/>
                <a:gd name="connsiteX629" fmla="*/ 472140 w 796440"/>
                <a:gd name="connsiteY629" fmla="*/ 128451 h 790694"/>
                <a:gd name="connsiteX630" fmla="*/ 471673 w 796440"/>
                <a:gd name="connsiteY630" fmla="*/ 128451 h 790694"/>
                <a:gd name="connsiteX631" fmla="*/ 469171 w 796440"/>
                <a:gd name="connsiteY631" fmla="*/ 127717 h 790694"/>
                <a:gd name="connsiteX632" fmla="*/ 467536 w 796440"/>
                <a:gd name="connsiteY632" fmla="*/ 126550 h 790694"/>
                <a:gd name="connsiteX633" fmla="*/ 463933 w 796440"/>
                <a:gd name="connsiteY633" fmla="*/ 125649 h 790694"/>
                <a:gd name="connsiteX634" fmla="*/ 463933 w 796440"/>
                <a:gd name="connsiteY634" fmla="*/ 125649 h 790694"/>
                <a:gd name="connsiteX635" fmla="*/ 463599 w 796440"/>
                <a:gd name="connsiteY635" fmla="*/ 125649 h 790694"/>
                <a:gd name="connsiteX636" fmla="*/ 463599 w 796440"/>
                <a:gd name="connsiteY636" fmla="*/ 125649 h 790694"/>
                <a:gd name="connsiteX637" fmla="*/ 463232 w 796440"/>
                <a:gd name="connsiteY637" fmla="*/ 125649 h 790694"/>
                <a:gd name="connsiteX638" fmla="*/ 462999 w 796440"/>
                <a:gd name="connsiteY638" fmla="*/ 125649 h 790694"/>
                <a:gd name="connsiteX639" fmla="*/ 462765 w 796440"/>
                <a:gd name="connsiteY639" fmla="*/ 125649 h 790694"/>
                <a:gd name="connsiteX640" fmla="*/ 462498 w 796440"/>
                <a:gd name="connsiteY640" fmla="*/ 125649 h 790694"/>
                <a:gd name="connsiteX641" fmla="*/ 462198 w 796440"/>
                <a:gd name="connsiteY641" fmla="*/ 125649 h 790694"/>
                <a:gd name="connsiteX642" fmla="*/ 461998 w 796440"/>
                <a:gd name="connsiteY642" fmla="*/ 125649 h 790694"/>
                <a:gd name="connsiteX643" fmla="*/ 461998 w 796440"/>
                <a:gd name="connsiteY643" fmla="*/ 125649 h 790694"/>
                <a:gd name="connsiteX644" fmla="*/ 461464 w 796440"/>
                <a:gd name="connsiteY644" fmla="*/ 125649 h 790694"/>
                <a:gd name="connsiteX645" fmla="*/ 460363 w 796440"/>
                <a:gd name="connsiteY645" fmla="*/ 125382 h 790694"/>
                <a:gd name="connsiteX646" fmla="*/ 455959 w 796440"/>
                <a:gd name="connsiteY646" fmla="*/ 124381 h 790694"/>
                <a:gd name="connsiteX647" fmla="*/ 452623 w 796440"/>
                <a:gd name="connsiteY647" fmla="*/ 123714 h 790694"/>
                <a:gd name="connsiteX648" fmla="*/ 451689 w 796440"/>
                <a:gd name="connsiteY648" fmla="*/ 123547 h 790694"/>
                <a:gd name="connsiteX649" fmla="*/ 451522 w 796440"/>
                <a:gd name="connsiteY649" fmla="*/ 123547 h 790694"/>
                <a:gd name="connsiteX650" fmla="*/ 451055 w 796440"/>
                <a:gd name="connsiteY650" fmla="*/ 123547 h 790694"/>
                <a:gd name="connsiteX651" fmla="*/ 450688 w 796440"/>
                <a:gd name="connsiteY651" fmla="*/ 123547 h 790694"/>
                <a:gd name="connsiteX652" fmla="*/ 449554 w 796440"/>
                <a:gd name="connsiteY652" fmla="*/ 123314 h 790694"/>
                <a:gd name="connsiteX653" fmla="*/ 452123 w 796440"/>
                <a:gd name="connsiteY653" fmla="*/ 109968 h 790694"/>
                <a:gd name="connsiteX654" fmla="*/ 454758 w 796440"/>
                <a:gd name="connsiteY654" fmla="*/ 96456 h 790694"/>
                <a:gd name="connsiteX655" fmla="*/ 457394 w 796440"/>
                <a:gd name="connsiteY655" fmla="*/ 83111 h 790694"/>
                <a:gd name="connsiteX656" fmla="*/ 457394 w 796440"/>
                <a:gd name="connsiteY656" fmla="*/ 83111 h 790694"/>
                <a:gd name="connsiteX657" fmla="*/ 457394 w 796440"/>
                <a:gd name="connsiteY657" fmla="*/ 82711 h 790694"/>
                <a:gd name="connsiteX658" fmla="*/ 457661 w 796440"/>
                <a:gd name="connsiteY658" fmla="*/ 81476 h 790694"/>
                <a:gd name="connsiteX659" fmla="*/ 457894 w 796440"/>
                <a:gd name="connsiteY659" fmla="*/ 80175 h 790694"/>
                <a:gd name="connsiteX660" fmla="*/ 458128 w 796440"/>
                <a:gd name="connsiteY660" fmla="*/ 79074 h 790694"/>
                <a:gd name="connsiteX661" fmla="*/ 458128 w 796440"/>
                <a:gd name="connsiteY661" fmla="*/ 78407 h 790694"/>
                <a:gd name="connsiteX662" fmla="*/ 458928 w 796440"/>
                <a:gd name="connsiteY662" fmla="*/ 74136 h 790694"/>
                <a:gd name="connsiteX663" fmla="*/ 459863 w 796440"/>
                <a:gd name="connsiteY663" fmla="*/ 69632 h 790694"/>
                <a:gd name="connsiteX664" fmla="*/ 460763 w 796440"/>
                <a:gd name="connsiteY664" fmla="*/ 65128 h 790694"/>
                <a:gd name="connsiteX665" fmla="*/ 461698 w 796440"/>
                <a:gd name="connsiteY665" fmla="*/ 60624 h 790694"/>
                <a:gd name="connsiteX666" fmla="*/ 462599 w 796440"/>
                <a:gd name="connsiteY666" fmla="*/ 56120 h 790694"/>
                <a:gd name="connsiteX667" fmla="*/ 463533 w 796440"/>
                <a:gd name="connsiteY667" fmla="*/ 51616 h 790694"/>
                <a:gd name="connsiteX668" fmla="*/ 464400 w 796440"/>
                <a:gd name="connsiteY668" fmla="*/ 47112 h 790694"/>
                <a:gd name="connsiteX669" fmla="*/ 465301 w 796440"/>
                <a:gd name="connsiteY669" fmla="*/ 42675 h 790694"/>
                <a:gd name="connsiteX670" fmla="*/ 465301 w 796440"/>
                <a:gd name="connsiteY670" fmla="*/ 42675 h 790694"/>
                <a:gd name="connsiteX671" fmla="*/ 466902 w 796440"/>
                <a:gd name="connsiteY671" fmla="*/ 34601 h 790694"/>
                <a:gd name="connsiteX672" fmla="*/ 466902 w 796440"/>
                <a:gd name="connsiteY672" fmla="*/ 33734 h 790694"/>
                <a:gd name="connsiteX673" fmla="*/ 466902 w 796440"/>
                <a:gd name="connsiteY673" fmla="*/ 33734 h 790694"/>
                <a:gd name="connsiteX674" fmla="*/ 467803 w 796440"/>
                <a:gd name="connsiteY674" fmla="*/ 28930 h 790694"/>
                <a:gd name="connsiteX675" fmla="*/ 468871 w 796440"/>
                <a:gd name="connsiteY675" fmla="*/ 23358 h 790694"/>
                <a:gd name="connsiteX676" fmla="*/ 470372 w 796440"/>
                <a:gd name="connsiteY676" fmla="*/ 15685 h 790694"/>
                <a:gd name="connsiteX677" fmla="*/ 473008 w 796440"/>
                <a:gd name="connsiteY677" fmla="*/ 2173 h 790694"/>
                <a:gd name="connsiteX678" fmla="*/ 469671 w 796440"/>
                <a:gd name="connsiteY678" fmla="*/ 1572 h 790694"/>
                <a:gd name="connsiteX679" fmla="*/ 466836 w 796440"/>
                <a:gd name="connsiteY679" fmla="*/ 1072 h 790694"/>
                <a:gd name="connsiteX680" fmla="*/ 466402 w 796440"/>
                <a:gd name="connsiteY680" fmla="*/ 1072 h 790694"/>
                <a:gd name="connsiteX681" fmla="*/ 466135 w 796440"/>
                <a:gd name="connsiteY681" fmla="*/ 1072 h 790694"/>
                <a:gd name="connsiteX682" fmla="*/ 459229 w 796440"/>
                <a:gd name="connsiteY682" fmla="*/ -63 h 790694"/>
                <a:gd name="connsiteX683" fmla="*/ 459229 w 796440"/>
                <a:gd name="connsiteY683" fmla="*/ -63 h 790694"/>
                <a:gd name="connsiteX684" fmla="*/ 457094 w 796440"/>
                <a:gd name="connsiteY684" fmla="*/ 13549 h 790694"/>
                <a:gd name="connsiteX685" fmla="*/ 455859 w 796440"/>
                <a:gd name="connsiteY685" fmla="*/ 21189 h 790694"/>
                <a:gd name="connsiteX686" fmla="*/ 454958 w 796440"/>
                <a:gd name="connsiteY686" fmla="*/ 26828 h 790694"/>
                <a:gd name="connsiteX687" fmla="*/ 454958 w 796440"/>
                <a:gd name="connsiteY687" fmla="*/ 26828 h 790694"/>
                <a:gd name="connsiteX688" fmla="*/ 454124 w 796440"/>
                <a:gd name="connsiteY688" fmla="*/ 31632 h 790694"/>
                <a:gd name="connsiteX689" fmla="*/ 453957 w 796440"/>
                <a:gd name="connsiteY689" fmla="*/ 32499 h 790694"/>
                <a:gd name="connsiteX690" fmla="*/ 452523 w 796440"/>
                <a:gd name="connsiteY690" fmla="*/ 40640 h 790694"/>
                <a:gd name="connsiteX691" fmla="*/ 452523 w 796440"/>
                <a:gd name="connsiteY691" fmla="*/ 40640 h 790694"/>
                <a:gd name="connsiteX692" fmla="*/ 452089 w 796440"/>
                <a:gd name="connsiteY692" fmla="*/ 43476 h 790694"/>
                <a:gd name="connsiteX693" fmla="*/ 452089 w 796440"/>
                <a:gd name="connsiteY693" fmla="*/ 44343 h 790694"/>
                <a:gd name="connsiteX694" fmla="*/ 452089 w 796440"/>
                <a:gd name="connsiteY694" fmla="*/ 44644 h 790694"/>
                <a:gd name="connsiteX695" fmla="*/ 452089 w 796440"/>
                <a:gd name="connsiteY695" fmla="*/ 45011 h 790694"/>
                <a:gd name="connsiteX696" fmla="*/ 452089 w 796440"/>
                <a:gd name="connsiteY696" fmla="*/ 45177 h 790694"/>
                <a:gd name="connsiteX697" fmla="*/ 452089 w 796440"/>
                <a:gd name="connsiteY697" fmla="*/ 45811 h 790694"/>
                <a:gd name="connsiteX698" fmla="*/ 452089 w 796440"/>
                <a:gd name="connsiteY698" fmla="*/ 45811 h 790694"/>
                <a:gd name="connsiteX699" fmla="*/ 452089 w 796440"/>
                <a:gd name="connsiteY699" fmla="*/ 46479 h 790694"/>
                <a:gd name="connsiteX700" fmla="*/ 452089 w 796440"/>
                <a:gd name="connsiteY700" fmla="*/ 46946 h 790694"/>
                <a:gd name="connsiteX701" fmla="*/ 451655 w 796440"/>
                <a:gd name="connsiteY701" fmla="*/ 49581 h 790694"/>
                <a:gd name="connsiteX702" fmla="*/ 451055 w 796440"/>
                <a:gd name="connsiteY702" fmla="*/ 53418 h 790694"/>
                <a:gd name="connsiteX703" fmla="*/ 451055 w 796440"/>
                <a:gd name="connsiteY703" fmla="*/ 54119 h 790694"/>
                <a:gd name="connsiteX704" fmla="*/ 451055 w 796440"/>
                <a:gd name="connsiteY704" fmla="*/ 54853 h 790694"/>
                <a:gd name="connsiteX705" fmla="*/ 451055 w 796440"/>
                <a:gd name="connsiteY705" fmla="*/ 55920 h 790694"/>
                <a:gd name="connsiteX706" fmla="*/ 451055 w 796440"/>
                <a:gd name="connsiteY706" fmla="*/ 56621 h 790694"/>
                <a:gd name="connsiteX707" fmla="*/ 450721 w 796440"/>
                <a:gd name="connsiteY707" fmla="*/ 58656 h 790694"/>
                <a:gd name="connsiteX708" fmla="*/ 450121 w 796440"/>
                <a:gd name="connsiteY708" fmla="*/ 62493 h 790694"/>
                <a:gd name="connsiteX709" fmla="*/ 450121 w 796440"/>
                <a:gd name="connsiteY709" fmla="*/ 63193 h 790694"/>
                <a:gd name="connsiteX710" fmla="*/ 450121 w 796440"/>
                <a:gd name="connsiteY710" fmla="*/ 63660 h 790694"/>
                <a:gd name="connsiteX711" fmla="*/ 450121 w 796440"/>
                <a:gd name="connsiteY711" fmla="*/ 63927 h 790694"/>
                <a:gd name="connsiteX712" fmla="*/ 450121 w 796440"/>
                <a:gd name="connsiteY712" fmla="*/ 64661 h 790694"/>
                <a:gd name="connsiteX713" fmla="*/ 450121 w 796440"/>
                <a:gd name="connsiteY713" fmla="*/ 64895 h 790694"/>
                <a:gd name="connsiteX714" fmla="*/ 449654 w 796440"/>
                <a:gd name="connsiteY714" fmla="*/ 67697 h 790694"/>
                <a:gd name="connsiteX715" fmla="*/ 448953 w 796440"/>
                <a:gd name="connsiteY715" fmla="*/ 72268 h 790694"/>
                <a:gd name="connsiteX716" fmla="*/ 447518 w 796440"/>
                <a:gd name="connsiteY716" fmla="*/ 81310 h 790694"/>
                <a:gd name="connsiteX717" fmla="*/ 447518 w 796440"/>
                <a:gd name="connsiteY717" fmla="*/ 81310 h 790694"/>
                <a:gd name="connsiteX718" fmla="*/ 447518 w 796440"/>
                <a:gd name="connsiteY718" fmla="*/ 81310 h 790694"/>
                <a:gd name="connsiteX719" fmla="*/ 441547 w 796440"/>
                <a:gd name="connsiteY719" fmla="*/ 80442 h 790694"/>
                <a:gd name="connsiteX720" fmla="*/ 441547 w 796440"/>
                <a:gd name="connsiteY720" fmla="*/ 80442 h 790694"/>
                <a:gd name="connsiteX721" fmla="*/ 440345 w 796440"/>
                <a:gd name="connsiteY721" fmla="*/ 80442 h 790694"/>
                <a:gd name="connsiteX722" fmla="*/ 436542 w 796440"/>
                <a:gd name="connsiteY722" fmla="*/ 79975 h 790694"/>
                <a:gd name="connsiteX723" fmla="*/ 434307 w 796440"/>
                <a:gd name="connsiteY723" fmla="*/ 79708 h 790694"/>
                <a:gd name="connsiteX724" fmla="*/ 432839 w 796440"/>
                <a:gd name="connsiteY724" fmla="*/ 79708 h 790694"/>
                <a:gd name="connsiteX725" fmla="*/ 432005 w 796440"/>
                <a:gd name="connsiteY725" fmla="*/ 79708 h 790694"/>
                <a:gd name="connsiteX726" fmla="*/ 429903 w 796440"/>
                <a:gd name="connsiteY726" fmla="*/ 79475 h 790694"/>
                <a:gd name="connsiteX727" fmla="*/ 429369 w 796440"/>
                <a:gd name="connsiteY727" fmla="*/ 79475 h 790694"/>
                <a:gd name="connsiteX728" fmla="*/ 428402 w 796440"/>
                <a:gd name="connsiteY728" fmla="*/ 79475 h 790694"/>
                <a:gd name="connsiteX729" fmla="*/ 426934 w 796440"/>
                <a:gd name="connsiteY729" fmla="*/ 79475 h 790694"/>
                <a:gd name="connsiteX730" fmla="*/ 425966 w 796440"/>
                <a:gd name="connsiteY730" fmla="*/ 79475 h 790694"/>
                <a:gd name="connsiteX731" fmla="*/ 424998 w 796440"/>
                <a:gd name="connsiteY731" fmla="*/ 79475 h 790694"/>
                <a:gd name="connsiteX732" fmla="*/ 424098 w 796440"/>
                <a:gd name="connsiteY732" fmla="*/ 79475 h 790694"/>
                <a:gd name="connsiteX733" fmla="*/ 423597 w 796440"/>
                <a:gd name="connsiteY733" fmla="*/ 79475 h 790694"/>
                <a:gd name="connsiteX734" fmla="*/ 422396 w 796440"/>
                <a:gd name="connsiteY734" fmla="*/ 79475 h 790694"/>
                <a:gd name="connsiteX735" fmla="*/ 419227 w 796440"/>
                <a:gd name="connsiteY735" fmla="*/ 79274 h 790694"/>
                <a:gd name="connsiteX736" fmla="*/ 417191 w 796440"/>
                <a:gd name="connsiteY736" fmla="*/ 79274 h 790694"/>
                <a:gd name="connsiteX737" fmla="*/ 411486 w 796440"/>
                <a:gd name="connsiteY737" fmla="*/ 79007 h 790694"/>
                <a:gd name="connsiteX738" fmla="*/ 411053 w 796440"/>
                <a:gd name="connsiteY738" fmla="*/ 79007 h 790694"/>
                <a:gd name="connsiteX739" fmla="*/ 408250 w 796440"/>
                <a:gd name="connsiteY739" fmla="*/ 79007 h 790694"/>
                <a:gd name="connsiteX740" fmla="*/ 405314 w 796440"/>
                <a:gd name="connsiteY740" fmla="*/ 79007 h 790694"/>
                <a:gd name="connsiteX741" fmla="*/ 398441 w 796440"/>
                <a:gd name="connsiteY741" fmla="*/ 79007 h 790694"/>
                <a:gd name="connsiteX742" fmla="*/ 392670 w 796440"/>
                <a:gd name="connsiteY742" fmla="*/ 79007 h 790694"/>
                <a:gd name="connsiteX743" fmla="*/ 387365 w 796440"/>
                <a:gd name="connsiteY743" fmla="*/ 79007 h 790694"/>
                <a:gd name="connsiteX744" fmla="*/ 384129 w 796440"/>
                <a:gd name="connsiteY744" fmla="*/ 79007 h 790694"/>
                <a:gd name="connsiteX745" fmla="*/ 377223 w 796440"/>
                <a:gd name="connsiteY745" fmla="*/ 79408 h 790694"/>
                <a:gd name="connsiteX746" fmla="*/ 375821 w 796440"/>
                <a:gd name="connsiteY746" fmla="*/ 79408 h 790694"/>
                <a:gd name="connsiteX747" fmla="*/ 374153 w 796440"/>
                <a:gd name="connsiteY747" fmla="*/ 79408 h 790694"/>
                <a:gd name="connsiteX748" fmla="*/ 372185 w 796440"/>
                <a:gd name="connsiteY748" fmla="*/ 79408 h 790694"/>
                <a:gd name="connsiteX749" fmla="*/ 370850 w 796440"/>
                <a:gd name="connsiteY749" fmla="*/ 79408 h 790694"/>
                <a:gd name="connsiteX750" fmla="*/ 367514 w 796440"/>
                <a:gd name="connsiteY750" fmla="*/ 79708 h 790694"/>
                <a:gd name="connsiteX751" fmla="*/ 365913 w 796440"/>
                <a:gd name="connsiteY751" fmla="*/ 79708 h 790694"/>
                <a:gd name="connsiteX752" fmla="*/ 364478 w 796440"/>
                <a:gd name="connsiteY752" fmla="*/ 79875 h 790694"/>
                <a:gd name="connsiteX753" fmla="*/ 364111 w 796440"/>
                <a:gd name="connsiteY753" fmla="*/ 79875 h 790694"/>
                <a:gd name="connsiteX754" fmla="*/ 361575 w 796440"/>
                <a:gd name="connsiteY754" fmla="*/ 80142 h 790694"/>
                <a:gd name="connsiteX755" fmla="*/ 360808 w 796440"/>
                <a:gd name="connsiteY755" fmla="*/ 80142 h 790694"/>
                <a:gd name="connsiteX756" fmla="*/ 359774 w 796440"/>
                <a:gd name="connsiteY756" fmla="*/ 80142 h 790694"/>
                <a:gd name="connsiteX757" fmla="*/ 359774 w 796440"/>
                <a:gd name="connsiteY757" fmla="*/ 80142 h 790694"/>
                <a:gd name="connsiteX758" fmla="*/ 359073 w 796440"/>
                <a:gd name="connsiteY758" fmla="*/ 80142 h 790694"/>
                <a:gd name="connsiteX759" fmla="*/ 353635 w 796440"/>
                <a:gd name="connsiteY759" fmla="*/ 80842 h 790694"/>
                <a:gd name="connsiteX760" fmla="*/ 353635 w 796440"/>
                <a:gd name="connsiteY760" fmla="*/ 80842 h 790694"/>
                <a:gd name="connsiteX761" fmla="*/ 351733 w 796440"/>
                <a:gd name="connsiteY761" fmla="*/ 81109 h 790694"/>
                <a:gd name="connsiteX762" fmla="*/ 350766 w 796440"/>
                <a:gd name="connsiteY762" fmla="*/ 81109 h 790694"/>
                <a:gd name="connsiteX763" fmla="*/ 350465 w 796440"/>
                <a:gd name="connsiteY763" fmla="*/ 81109 h 790694"/>
                <a:gd name="connsiteX764" fmla="*/ 350465 w 796440"/>
                <a:gd name="connsiteY764" fmla="*/ 81109 h 790694"/>
                <a:gd name="connsiteX765" fmla="*/ 348964 w 796440"/>
                <a:gd name="connsiteY765" fmla="*/ 81343 h 790694"/>
                <a:gd name="connsiteX766" fmla="*/ 348597 w 796440"/>
                <a:gd name="connsiteY766" fmla="*/ 81343 h 790694"/>
                <a:gd name="connsiteX767" fmla="*/ 347663 w 796440"/>
                <a:gd name="connsiteY767" fmla="*/ 81343 h 790694"/>
                <a:gd name="connsiteX768" fmla="*/ 347663 w 796440"/>
                <a:gd name="connsiteY768" fmla="*/ 81343 h 790694"/>
                <a:gd name="connsiteX769" fmla="*/ 347663 w 796440"/>
                <a:gd name="connsiteY769" fmla="*/ 81343 h 790694"/>
                <a:gd name="connsiteX770" fmla="*/ 346228 w 796440"/>
                <a:gd name="connsiteY770" fmla="*/ 72368 h 790694"/>
                <a:gd name="connsiteX771" fmla="*/ 345528 w 796440"/>
                <a:gd name="connsiteY771" fmla="*/ 67831 h 790694"/>
                <a:gd name="connsiteX772" fmla="*/ 344794 w 796440"/>
                <a:gd name="connsiteY772" fmla="*/ 63293 h 790694"/>
                <a:gd name="connsiteX773" fmla="*/ 344060 w 796440"/>
                <a:gd name="connsiteY773" fmla="*/ 58756 h 790694"/>
                <a:gd name="connsiteX774" fmla="*/ 343359 w 796440"/>
                <a:gd name="connsiteY774" fmla="*/ 54219 h 790694"/>
                <a:gd name="connsiteX775" fmla="*/ 342625 w 796440"/>
                <a:gd name="connsiteY775" fmla="*/ 49715 h 790694"/>
                <a:gd name="connsiteX776" fmla="*/ 341925 w 796440"/>
                <a:gd name="connsiteY776" fmla="*/ 45177 h 790694"/>
                <a:gd name="connsiteX777" fmla="*/ 341191 w 796440"/>
                <a:gd name="connsiteY777" fmla="*/ 40640 h 790694"/>
                <a:gd name="connsiteX778" fmla="*/ 341191 w 796440"/>
                <a:gd name="connsiteY778" fmla="*/ 40640 h 790694"/>
                <a:gd name="connsiteX779" fmla="*/ 339889 w 796440"/>
                <a:gd name="connsiteY779" fmla="*/ 32499 h 790694"/>
                <a:gd name="connsiteX780" fmla="*/ 339889 w 796440"/>
                <a:gd name="connsiteY780" fmla="*/ 31999 h 790694"/>
                <a:gd name="connsiteX781" fmla="*/ 339889 w 796440"/>
                <a:gd name="connsiteY781" fmla="*/ 31632 h 790694"/>
                <a:gd name="connsiteX782" fmla="*/ 339122 w 796440"/>
                <a:gd name="connsiteY782" fmla="*/ 26794 h 790694"/>
                <a:gd name="connsiteX783" fmla="*/ 338221 w 796440"/>
                <a:gd name="connsiteY783" fmla="*/ 21156 h 790694"/>
                <a:gd name="connsiteX784" fmla="*/ 337020 w 796440"/>
                <a:gd name="connsiteY784" fmla="*/ 13483 h 790694"/>
                <a:gd name="connsiteX785" fmla="*/ 334852 w 796440"/>
                <a:gd name="connsiteY785" fmla="*/ -63 h 790694"/>
                <a:gd name="connsiteX786" fmla="*/ 334852 w 796440"/>
                <a:gd name="connsiteY786" fmla="*/ -63 h 790694"/>
                <a:gd name="connsiteX787" fmla="*/ 328179 w 796440"/>
                <a:gd name="connsiteY787" fmla="*/ 1038 h 790694"/>
                <a:gd name="connsiteX788" fmla="*/ 325276 w 796440"/>
                <a:gd name="connsiteY788" fmla="*/ 1572 h 790694"/>
                <a:gd name="connsiteX789" fmla="*/ 323808 w 796440"/>
                <a:gd name="connsiteY789" fmla="*/ 1839 h 790694"/>
                <a:gd name="connsiteX790" fmla="*/ 321073 w 796440"/>
                <a:gd name="connsiteY790" fmla="*/ 2373 h 790694"/>
                <a:gd name="connsiteX791" fmla="*/ 321073 w 796440"/>
                <a:gd name="connsiteY791" fmla="*/ 2373 h 790694"/>
                <a:gd name="connsiteX792" fmla="*/ 311564 w 796440"/>
                <a:gd name="connsiteY792" fmla="*/ 4341 h 790694"/>
                <a:gd name="connsiteX793" fmla="*/ 308228 w 796440"/>
                <a:gd name="connsiteY793" fmla="*/ 5075 h 790694"/>
                <a:gd name="connsiteX794" fmla="*/ 306693 w 796440"/>
                <a:gd name="connsiteY794" fmla="*/ 5442 h 790694"/>
                <a:gd name="connsiteX795" fmla="*/ 302623 w 796440"/>
                <a:gd name="connsiteY795" fmla="*/ 6410 h 790694"/>
                <a:gd name="connsiteX796" fmla="*/ 297819 w 796440"/>
                <a:gd name="connsiteY796" fmla="*/ 7611 h 790694"/>
                <a:gd name="connsiteX797" fmla="*/ 293114 w 796440"/>
                <a:gd name="connsiteY797" fmla="*/ 8845 h 790694"/>
                <a:gd name="connsiteX798" fmla="*/ 293114 w 796440"/>
                <a:gd name="connsiteY798" fmla="*/ 8845 h 790694"/>
                <a:gd name="connsiteX799" fmla="*/ 289278 w 796440"/>
                <a:gd name="connsiteY799" fmla="*/ 9913 h 790694"/>
                <a:gd name="connsiteX800" fmla="*/ 287176 w 796440"/>
                <a:gd name="connsiteY800" fmla="*/ 10513 h 790694"/>
                <a:gd name="connsiteX801" fmla="*/ 283406 w 796440"/>
                <a:gd name="connsiteY801" fmla="*/ 11614 h 790694"/>
                <a:gd name="connsiteX802" fmla="*/ 280403 w 796440"/>
                <a:gd name="connsiteY802" fmla="*/ 12515 h 790694"/>
                <a:gd name="connsiteX803" fmla="*/ 275065 w 796440"/>
                <a:gd name="connsiteY803" fmla="*/ 14217 h 790694"/>
                <a:gd name="connsiteX804" fmla="*/ 273030 w 796440"/>
                <a:gd name="connsiteY804" fmla="*/ 14884 h 790694"/>
                <a:gd name="connsiteX805" fmla="*/ 270695 w 796440"/>
                <a:gd name="connsiteY805" fmla="*/ 15651 h 790694"/>
                <a:gd name="connsiteX806" fmla="*/ 268626 w 796440"/>
                <a:gd name="connsiteY806" fmla="*/ 16352 h 790694"/>
                <a:gd name="connsiteX807" fmla="*/ 265290 w 796440"/>
                <a:gd name="connsiteY807" fmla="*/ 17553 h 790694"/>
                <a:gd name="connsiteX808" fmla="*/ 260686 w 796440"/>
                <a:gd name="connsiteY808" fmla="*/ 19221 h 790694"/>
                <a:gd name="connsiteX809" fmla="*/ 256148 w 796440"/>
                <a:gd name="connsiteY809" fmla="*/ 20922 h 790694"/>
                <a:gd name="connsiteX810" fmla="*/ 252245 w 796440"/>
                <a:gd name="connsiteY810" fmla="*/ 22424 h 790694"/>
                <a:gd name="connsiteX811" fmla="*/ 250777 w 796440"/>
                <a:gd name="connsiteY811" fmla="*/ 23024 h 790694"/>
                <a:gd name="connsiteX812" fmla="*/ 248175 w 796440"/>
                <a:gd name="connsiteY812" fmla="*/ 24092 h 790694"/>
                <a:gd name="connsiteX813" fmla="*/ 237565 w 796440"/>
                <a:gd name="connsiteY813" fmla="*/ 28563 h 790694"/>
                <a:gd name="connsiteX814" fmla="*/ 233995 w 796440"/>
                <a:gd name="connsiteY814" fmla="*/ 30164 h 790694"/>
                <a:gd name="connsiteX815" fmla="*/ 231260 w 796440"/>
                <a:gd name="connsiteY815" fmla="*/ 31398 h 790694"/>
                <a:gd name="connsiteX816" fmla="*/ 228290 w 796440"/>
                <a:gd name="connsiteY816" fmla="*/ 32766 h 790694"/>
                <a:gd name="connsiteX817" fmla="*/ 217481 w 796440"/>
                <a:gd name="connsiteY817" fmla="*/ 38071 h 790694"/>
                <a:gd name="connsiteX818" fmla="*/ 215145 w 796440"/>
                <a:gd name="connsiteY818" fmla="*/ 39272 h 790694"/>
                <a:gd name="connsiteX819" fmla="*/ 213310 w 796440"/>
                <a:gd name="connsiteY819" fmla="*/ 40173 h 790694"/>
                <a:gd name="connsiteX820" fmla="*/ 210942 w 796440"/>
                <a:gd name="connsiteY820" fmla="*/ 41407 h 790694"/>
                <a:gd name="connsiteX821" fmla="*/ 207605 w 796440"/>
                <a:gd name="connsiteY821" fmla="*/ 43242 h 790694"/>
                <a:gd name="connsiteX822" fmla="*/ 204269 w 796440"/>
                <a:gd name="connsiteY822" fmla="*/ 45077 h 790694"/>
                <a:gd name="connsiteX823" fmla="*/ 204269 w 796440"/>
                <a:gd name="connsiteY823" fmla="*/ 45077 h 790694"/>
                <a:gd name="connsiteX824" fmla="*/ 200933 w 796440"/>
                <a:gd name="connsiteY824" fmla="*/ 47079 h 790694"/>
                <a:gd name="connsiteX825" fmla="*/ 198864 w 796440"/>
                <a:gd name="connsiteY825" fmla="*/ 48247 h 790694"/>
                <a:gd name="connsiteX826" fmla="*/ 198864 w 796440"/>
                <a:gd name="connsiteY826" fmla="*/ 48247 h 790694"/>
                <a:gd name="connsiteX827" fmla="*/ 192592 w 796440"/>
                <a:gd name="connsiteY827" fmla="*/ 51917 h 790694"/>
                <a:gd name="connsiteX828" fmla="*/ 192592 w 796440"/>
                <a:gd name="connsiteY828" fmla="*/ 51917 h 790694"/>
                <a:gd name="connsiteX829" fmla="*/ 192092 w 796440"/>
                <a:gd name="connsiteY829" fmla="*/ 52217 h 790694"/>
                <a:gd name="connsiteX830" fmla="*/ 188422 w 796440"/>
                <a:gd name="connsiteY830" fmla="*/ 54452 h 790694"/>
                <a:gd name="connsiteX831" fmla="*/ 184818 w 796440"/>
                <a:gd name="connsiteY831" fmla="*/ 56688 h 790694"/>
                <a:gd name="connsiteX832" fmla="*/ 182650 w 796440"/>
                <a:gd name="connsiteY832" fmla="*/ 58089 h 790694"/>
                <a:gd name="connsiteX833" fmla="*/ 180815 w 796440"/>
                <a:gd name="connsiteY833" fmla="*/ 59257 h 790694"/>
                <a:gd name="connsiteX834" fmla="*/ 179080 w 796440"/>
                <a:gd name="connsiteY834" fmla="*/ 60424 h 790694"/>
                <a:gd name="connsiteX835" fmla="*/ 175744 w 796440"/>
                <a:gd name="connsiteY835" fmla="*/ 62526 h 790694"/>
                <a:gd name="connsiteX836" fmla="*/ 171073 w 796440"/>
                <a:gd name="connsiteY836" fmla="*/ 65862 h 790694"/>
                <a:gd name="connsiteX837" fmla="*/ 167169 w 796440"/>
                <a:gd name="connsiteY837" fmla="*/ 68632 h 790694"/>
                <a:gd name="connsiteX838" fmla="*/ 163833 w 796440"/>
                <a:gd name="connsiteY838" fmla="*/ 70934 h 790694"/>
                <a:gd name="connsiteX839" fmla="*/ 160096 w 796440"/>
                <a:gd name="connsiteY839" fmla="*/ 73669 h 790694"/>
                <a:gd name="connsiteX840" fmla="*/ 158495 w 796440"/>
                <a:gd name="connsiteY840" fmla="*/ 74837 h 790694"/>
                <a:gd name="connsiteX841" fmla="*/ 155159 w 796440"/>
                <a:gd name="connsiteY841" fmla="*/ 77373 h 790694"/>
                <a:gd name="connsiteX842" fmla="*/ 153591 w 796440"/>
                <a:gd name="connsiteY842" fmla="*/ 78574 h 790694"/>
                <a:gd name="connsiteX843" fmla="*/ 152056 w 796440"/>
                <a:gd name="connsiteY843" fmla="*/ 79775 h 790694"/>
                <a:gd name="connsiteX844" fmla="*/ 146051 w 796440"/>
                <a:gd name="connsiteY844" fmla="*/ 84579 h 790694"/>
                <a:gd name="connsiteX845" fmla="*/ 140179 w 796440"/>
                <a:gd name="connsiteY845" fmla="*/ 89450 h 790694"/>
                <a:gd name="connsiteX846" fmla="*/ 137109 w 796440"/>
                <a:gd name="connsiteY846" fmla="*/ 92086 h 790694"/>
                <a:gd name="connsiteX847" fmla="*/ 136876 w 796440"/>
                <a:gd name="connsiteY847" fmla="*/ 92286 h 790694"/>
                <a:gd name="connsiteX848" fmla="*/ 133806 w 796440"/>
                <a:gd name="connsiteY848" fmla="*/ 95088 h 790694"/>
                <a:gd name="connsiteX849" fmla="*/ 132705 w 796440"/>
                <a:gd name="connsiteY849" fmla="*/ 96089 h 790694"/>
                <a:gd name="connsiteX850" fmla="*/ 129736 w 796440"/>
                <a:gd name="connsiteY850" fmla="*/ 98758 h 790694"/>
                <a:gd name="connsiteX851" fmla="*/ 126200 w 796440"/>
                <a:gd name="connsiteY851" fmla="*/ 102095 h 790694"/>
                <a:gd name="connsiteX852" fmla="*/ 126200 w 796440"/>
                <a:gd name="connsiteY852" fmla="*/ 102095 h 790694"/>
                <a:gd name="connsiteX853" fmla="*/ 122863 w 796440"/>
                <a:gd name="connsiteY853" fmla="*/ 105197 h 790694"/>
                <a:gd name="connsiteX854" fmla="*/ 118960 w 796440"/>
                <a:gd name="connsiteY854" fmla="*/ 108934 h 790694"/>
                <a:gd name="connsiteX855" fmla="*/ 116124 w 796440"/>
                <a:gd name="connsiteY855" fmla="*/ 111670 h 790694"/>
                <a:gd name="connsiteX856" fmla="*/ 109185 w 796440"/>
                <a:gd name="connsiteY856" fmla="*/ 118809 h 790694"/>
                <a:gd name="connsiteX857" fmla="*/ 105848 w 796440"/>
                <a:gd name="connsiteY857" fmla="*/ 122146 h 790694"/>
                <a:gd name="connsiteX858" fmla="*/ 102512 w 796440"/>
                <a:gd name="connsiteY858" fmla="*/ 125682 h 790694"/>
                <a:gd name="connsiteX859" fmla="*/ 99676 w 796440"/>
                <a:gd name="connsiteY859" fmla="*/ 129019 h 790694"/>
                <a:gd name="connsiteX860" fmla="*/ 99109 w 796440"/>
                <a:gd name="connsiteY860" fmla="*/ 129619 h 790694"/>
                <a:gd name="connsiteX861" fmla="*/ 96173 w 796440"/>
                <a:gd name="connsiteY861" fmla="*/ 132955 h 790694"/>
                <a:gd name="connsiteX862" fmla="*/ 90868 w 796440"/>
                <a:gd name="connsiteY862" fmla="*/ 139194 h 790694"/>
                <a:gd name="connsiteX863" fmla="*/ 89500 w 796440"/>
                <a:gd name="connsiteY863" fmla="*/ 140829 h 790694"/>
                <a:gd name="connsiteX864" fmla="*/ 86498 w 796440"/>
                <a:gd name="connsiteY864" fmla="*/ 144566 h 790694"/>
                <a:gd name="connsiteX865" fmla="*/ 84696 w 796440"/>
                <a:gd name="connsiteY865" fmla="*/ 146801 h 790694"/>
                <a:gd name="connsiteX866" fmla="*/ 80526 w 796440"/>
                <a:gd name="connsiteY866" fmla="*/ 150237 h 790694"/>
                <a:gd name="connsiteX867" fmla="*/ 78024 w 796440"/>
                <a:gd name="connsiteY867" fmla="*/ 153574 h 790694"/>
                <a:gd name="connsiteX868" fmla="*/ 76255 w 796440"/>
                <a:gd name="connsiteY868" fmla="*/ 155943 h 790694"/>
                <a:gd name="connsiteX869" fmla="*/ 73620 w 796440"/>
                <a:gd name="connsiteY869" fmla="*/ 159612 h 790694"/>
                <a:gd name="connsiteX870" fmla="*/ 72085 w 796440"/>
                <a:gd name="connsiteY870" fmla="*/ 161748 h 790694"/>
                <a:gd name="connsiteX871" fmla="*/ 67648 w 796440"/>
                <a:gd name="connsiteY871" fmla="*/ 168120 h 790694"/>
                <a:gd name="connsiteX872" fmla="*/ 66046 w 796440"/>
                <a:gd name="connsiteY872" fmla="*/ 170455 h 790694"/>
                <a:gd name="connsiteX873" fmla="*/ 63744 w 796440"/>
                <a:gd name="connsiteY873" fmla="*/ 173792 h 790694"/>
                <a:gd name="connsiteX874" fmla="*/ 62043 w 796440"/>
                <a:gd name="connsiteY874" fmla="*/ 176427 h 790694"/>
                <a:gd name="connsiteX875" fmla="*/ 61142 w 796440"/>
                <a:gd name="connsiteY875" fmla="*/ 177862 h 790694"/>
                <a:gd name="connsiteX876" fmla="*/ 59507 w 796440"/>
                <a:gd name="connsiteY876" fmla="*/ 180398 h 790694"/>
                <a:gd name="connsiteX877" fmla="*/ 58173 w 796440"/>
                <a:gd name="connsiteY877" fmla="*/ 182533 h 790694"/>
                <a:gd name="connsiteX878" fmla="*/ 58173 w 796440"/>
                <a:gd name="connsiteY878" fmla="*/ 182533 h 790694"/>
                <a:gd name="connsiteX879" fmla="*/ 58173 w 796440"/>
                <a:gd name="connsiteY879" fmla="*/ 182533 h 790694"/>
                <a:gd name="connsiteX880" fmla="*/ 58173 w 796440"/>
                <a:gd name="connsiteY880" fmla="*/ 182733 h 790694"/>
                <a:gd name="connsiteX881" fmla="*/ 56404 w 796440"/>
                <a:gd name="connsiteY881" fmla="*/ 185636 h 790694"/>
                <a:gd name="connsiteX882" fmla="*/ 54269 w 796440"/>
                <a:gd name="connsiteY882" fmla="*/ 189205 h 790694"/>
                <a:gd name="connsiteX883" fmla="*/ 51967 w 796440"/>
                <a:gd name="connsiteY883" fmla="*/ 193109 h 790694"/>
                <a:gd name="connsiteX884" fmla="*/ 50632 w 796440"/>
                <a:gd name="connsiteY884" fmla="*/ 195444 h 790694"/>
                <a:gd name="connsiteX885" fmla="*/ 47296 w 796440"/>
                <a:gd name="connsiteY885" fmla="*/ 201383 h 790694"/>
                <a:gd name="connsiteX886" fmla="*/ 46028 w 796440"/>
                <a:gd name="connsiteY886" fmla="*/ 203685 h 790694"/>
                <a:gd name="connsiteX887" fmla="*/ 46028 w 796440"/>
                <a:gd name="connsiteY887" fmla="*/ 203852 h 790694"/>
                <a:gd name="connsiteX888" fmla="*/ 46028 w 796440"/>
                <a:gd name="connsiteY888" fmla="*/ 203852 h 790694"/>
                <a:gd name="connsiteX889" fmla="*/ 46028 w 796440"/>
                <a:gd name="connsiteY889" fmla="*/ 203852 h 790694"/>
                <a:gd name="connsiteX890" fmla="*/ 44727 w 796440"/>
                <a:gd name="connsiteY890" fmla="*/ 206221 h 790694"/>
                <a:gd name="connsiteX891" fmla="*/ 43359 w 796440"/>
                <a:gd name="connsiteY891" fmla="*/ 208890 h 790694"/>
                <a:gd name="connsiteX892" fmla="*/ 42025 w 796440"/>
                <a:gd name="connsiteY892" fmla="*/ 211425 h 790694"/>
                <a:gd name="connsiteX893" fmla="*/ 36587 w 796440"/>
                <a:gd name="connsiteY893" fmla="*/ 222535 h 790694"/>
                <a:gd name="connsiteX894" fmla="*/ 35653 w 796440"/>
                <a:gd name="connsiteY894" fmla="*/ 224503 h 790694"/>
                <a:gd name="connsiteX895" fmla="*/ 30515 w 796440"/>
                <a:gd name="connsiteY895" fmla="*/ 236047 h 790694"/>
                <a:gd name="connsiteX896" fmla="*/ 29347 w 796440"/>
                <a:gd name="connsiteY896" fmla="*/ 238783 h 790694"/>
                <a:gd name="connsiteX897" fmla="*/ 28213 w 796440"/>
                <a:gd name="connsiteY897" fmla="*/ 241552 h 790694"/>
                <a:gd name="connsiteX898" fmla="*/ 26644 w 796440"/>
                <a:gd name="connsiteY898" fmla="*/ 245389 h 790694"/>
                <a:gd name="connsiteX899" fmla="*/ 26211 w 796440"/>
                <a:gd name="connsiteY899" fmla="*/ 246490 h 790694"/>
                <a:gd name="connsiteX900" fmla="*/ 24876 w 796440"/>
                <a:gd name="connsiteY900" fmla="*/ 249826 h 790694"/>
                <a:gd name="connsiteX901" fmla="*/ 24476 w 796440"/>
                <a:gd name="connsiteY901" fmla="*/ 250894 h 790694"/>
                <a:gd name="connsiteX902" fmla="*/ 23075 w 796440"/>
                <a:gd name="connsiteY902" fmla="*/ 254664 h 790694"/>
                <a:gd name="connsiteX903" fmla="*/ 22741 w 796440"/>
                <a:gd name="connsiteY903" fmla="*/ 255498 h 790694"/>
                <a:gd name="connsiteX904" fmla="*/ 21273 w 796440"/>
                <a:gd name="connsiteY904" fmla="*/ 259635 h 790694"/>
                <a:gd name="connsiteX905" fmla="*/ 19739 w 796440"/>
                <a:gd name="connsiteY905" fmla="*/ 264072 h 790694"/>
                <a:gd name="connsiteX906" fmla="*/ 19739 w 796440"/>
                <a:gd name="connsiteY906" fmla="*/ 264072 h 790694"/>
                <a:gd name="connsiteX907" fmla="*/ 18204 w 796440"/>
                <a:gd name="connsiteY907" fmla="*/ 268709 h 790694"/>
                <a:gd name="connsiteX908" fmla="*/ 16736 w 796440"/>
                <a:gd name="connsiteY908" fmla="*/ 273414 h 790694"/>
                <a:gd name="connsiteX909" fmla="*/ 15301 w 796440"/>
                <a:gd name="connsiteY909" fmla="*/ 278084 h 790694"/>
                <a:gd name="connsiteX910" fmla="*/ 14367 w 796440"/>
                <a:gd name="connsiteY910" fmla="*/ 281421 h 790694"/>
                <a:gd name="connsiteX911" fmla="*/ 14167 w 796440"/>
                <a:gd name="connsiteY911" fmla="*/ 282121 h 790694"/>
                <a:gd name="connsiteX912" fmla="*/ 13766 w 796440"/>
                <a:gd name="connsiteY912" fmla="*/ 283623 h 790694"/>
                <a:gd name="connsiteX913" fmla="*/ 12732 w 796440"/>
                <a:gd name="connsiteY913" fmla="*/ 287293 h 790694"/>
                <a:gd name="connsiteX914" fmla="*/ 12432 w 796440"/>
                <a:gd name="connsiteY914" fmla="*/ 288460 h 790694"/>
                <a:gd name="connsiteX915" fmla="*/ 11431 w 796440"/>
                <a:gd name="connsiteY915" fmla="*/ 292130 h 790694"/>
                <a:gd name="connsiteX916" fmla="*/ 11431 w 796440"/>
                <a:gd name="connsiteY916" fmla="*/ 292531 h 790694"/>
                <a:gd name="connsiteX917" fmla="*/ 10530 w 796440"/>
                <a:gd name="connsiteY917" fmla="*/ 296201 h 790694"/>
                <a:gd name="connsiteX918" fmla="*/ 9096 w 796440"/>
                <a:gd name="connsiteY918" fmla="*/ 302173 h 790694"/>
                <a:gd name="connsiteX919" fmla="*/ 8061 w 796440"/>
                <a:gd name="connsiteY919" fmla="*/ 306743 h 790694"/>
                <a:gd name="connsiteX920" fmla="*/ 6827 w 796440"/>
                <a:gd name="connsiteY920" fmla="*/ 312715 h 790694"/>
                <a:gd name="connsiteX921" fmla="*/ 6327 w 796440"/>
                <a:gd name="connsiteY921" fmla="*/ 315217 h 790694"/>
                <a:gd name="connsiteX922" fmla="*/ 5926 w 796440"/>
                <a:gd name="connsiteY922" fmla="*/ 317219 h 790694"/>
                <a:gd name="connsiteX923" fmla="*/ 5359 w 796440"/>
                <a:gd name="connsiteY923" fmla="*/ 320255 h 790694"/>
                <a:gd name="connsiteX924" fmla="*/ 4959 w 796440"/>
                <a:gd name="connsiteY924" fmla="*/ 322557 h 790694"/>
                <a:gd name="connsiteX925" fmla="*/ 4458 w 796440"/>
                <a:gd name="connsiteY925" fmla="*/ 325527 h 790694"/>
                <a:gd name="connsiteX926" fmla="*/ 3724 w 796440"/>
                <a:gd name="connsiteY926" fmla="*/ 329864 h 790694"/>
                <a:gd name="connsiteX927" fmla="*/ 3424 w 796440"/>
                <a:gd name="connsiteY927" fmla="*/ 332032 h 790694"/>
                <a:gd name="connsiteX928" fmla="*/ 2356 w 796440"/>
                <a:gd name="connsiteY928" fmla="*/ 339572 h 790694"/>
                <a:gd name="connsiteX929" fmla="*/ 2056 w 796440"/>
                <a:gd name="connsiteY929" fmla="*/ 341741 h 790694"/>
                <a:gd name="connsiteX930" fmla="*/ 1489 w 796440"/>
                <a:gd name="connsiteY930" fmla="*/ 346645 h 790694"/>
                <a:gd name="connsiteX931" fmla="*/ 1489 w 796440"/>
                <a:gd name="connsiteY931" fmla="*/ 347246 h 790694"/>
                <a:gd name="connsiteX932" fmla="*/ 1055 w 796440"/>
                <a:gd name="connsiteY932" fmla="*/ 351049 h 790694"/>
                <a:gd name="connsiteX933" fmla="*/ 1055 w 796440"/>
                <a:gd name="connsiteY933" fmla="*/ 351350 h 790694"/>
                <a:gd name="connsiteX934" fmla="*/ 655 w 796440"/>
                <a:gd name="connsiteY934" fmla="*/ 355520 h 790694"/>
                <a:gd name="connsiteX935" fmla="*/ 655 w 796440"/>
                <a:gd name="connsiteY935" fmla="*/ 357355 h 790694"/>
                <a:gd name="connsiteX936" fmla="*/ 655 w 796440"/>
                <a:gd name="connsiteY936" fmla="*/ 357822 h 790694"/>
                <a:gd name="connsiteX937" fmla="*/ 354 w 796440"/>
                <a:gd name="connsiteY937" fmla="*/ 361492 h 790694"/>
                <a:gd name="connsiteX938" fmla="*/ 121 w 796440"/>
                <a:gd name="connsiteY938" fmla="*/ 365162 h 790694"/>
                <a:gd name="connsiteX939" fmla="*/ 121 w 796440"/>
                <a:gd name="connsiteY939" fmla="*/ 366797 h 790694"/>
                <a:gd name="connsiteX940" fmla="*/ 121 w 796440"/>
                <a:gd name="connsiteY940" fmla="*/ 367864 h 790694"/>
                <a:gd name="connsiteX941" fmla="*/ 121 w 796440"/>
                <a:gd name="connsiteY941" fmla="*/ 371200 h 790694"/>
                <a:gd name="connsiteX942" fmla="*/ 121 w 796440"/>
                <a:gd name="connsiteY942" fmla="*/ 371734 h 790694"/>
                <a:gd name="connsiteX943" fmla="*/ -79 w 796440"/>
                <a:gd name="connsiteY943" fmla="*/ 376138 h 790694"/>
                <a:gd name="connsiteX944" fmla="*/ -79 w 796440"/>
                <a:gd name="connsiteY944" fmla="*/ 377006 h 790694"/>
                <a:gd name="connsiteX945" fmla="*/ -79 w 796440"/>
                <a:gd name="connsiteY945" fmla="*/ 381043 h 790694"/>
                <a:gd name="connsiteX946" fmla="*/ -79 w 796440"/>
                <a:gd name="connsiteY946" fmla="*/ 382010 h 790694"/>
                <a:gd name="connsiteX947" fmla="*/ -79 w 796440"/>
                <a:gd name="connsiteY947" fmla="*/ 392019 h 790694"/>
                <a:gd name="connsiteX948" fmla="*/ -79 w 796440"/>
                <a:gd name="connsiteY948" fmla="*/ 401194 h 790694"/>
                <a:gd name="connsiteX949" fmla="*/ 121 w 796440"/>
                <a:gd name="connsiteY949" fmla="*/ 407433 h 790694"/>
                <a:gd name="connsiteX950" fmla="*/ 621 w 796440"/>
                <a:gd name="connsiteY950" fmla="*/ 417442 h 790694"/>
                <a:gd name="connsiteX951" fmla="*/ 1355 w 796440"/>
                <a:gd name="connsiteY951" fmla="*/ 427451 h 790694"/>
                <a:gd name="connsiteX952" fmla="*/ 1689 w 796440"/>
                <a:gd name="connsiteY952" fmla="*/ 430787 h 790694"/>
                <a:gd name="connsiteX953" fmla="*/ 2190 w 796440"/>
                <a:gd name="connsiteY953" fmla="*/ 435825 h 790694"/>
                <a:gd name="connsiteX954" fmla="*/ 2423 w 796440"/>
                <a:gd name="connsiteY954" fmla="*/ 437893 h 790694"/>
                <a:gd name="connsiteX955" fmla="*/ 3624 w 796440"/>
                <a:gd name="connsiteY955" fmla="*/ 447302 h 790694"/>
                <a:gd name="connsiteX956" fmla="*/ 4325 w 796440"/>
                <a:gd name="connsiteY956" fmla="*/ 452206 h 790694"/>
                <a:gd name="connsiteX957" fmla="*/ 4992 w 796440"/>
                <a:gd name="connsiteY957" fmla="*/ 456410 h 790694"/>
                <a:gd name="connsiteX958" fmla="*/ 4992 w 796440"/>
                <a:gd name="connsiteY958" fmla="*/ 457244 h 790694"/>
                <a:gd name="connsiteX959" fmla="*/ 5793 w 796440"/>
                <a:gd name="connsiteY959" fmla="*/ 461981 h 790694"/>
                <a:gd name="connsiteX960" fmla="*/ 6727 w 796440"/>
                <a:gd name="connsiteY960" fmla="*/ 466752 h 790694"/>
                <a:gd name="connsiteX961" fmla="*/ 7628 w 796440"/>
                <a:gd name="connsiteY961" fmla="*/ 471490 h 790694"/>
                <a:gd name="connsiteX962" fmla="*/ 7628 w 796440"/>
                <a:gd name="connsiteY962" fmla="*/ 471490 h 790694"/>
                <a:gd name="connsiteX963" fmla="*/ 7995 w 796440"/>
                <a:gd name="connsiteY963" fmla="*/ 473325 h 790694"/>
                <a:gd name="connsiteX964" fmla="*/ 8729 w 796440"/>
                <a:gd name="connsiteY964" fmla="*/ 476661 h 790694"/>
                <a:gd name="connsiteX965" fmla="*/ 9563 w 796440"/>
                <a:gd name="connsiteY965" fmla="*/ 480364 h 790694"/>
                <a:gd name="connsiteX966" fmla="*/ 10030 w 796440"/>
                <a:gd name="connsiteY966" fmla="*/ 482533 h 790694"/>
                <a:gd name="connsiteX967" fmla="*/ 10864 w 796440"/>
                <a:gd name="connsiteY967" fmla="*/ 485869 h 790694"/>
                <a:gd name="connsiteX968" fmla="*/ 10864 w 796440"/>
                <a:gd name="connsiteY968" fmla="*/ 485869 h 790694"/>
                <a:gd name="connsiteX969" fmla="*/ 10864 w 796440"/>
                <a:gd name="connsiteY969" fmla="*/ 486303 h 790694"/>
                <a:gd name="connsiteX970" fmla="*/ 11231 w 796440"/>
                <a:gd name="connsiteY970" fmla="*/ 487804 h 790694"/>
                <a:gd name="connsiteX971" fmla="*/ 12999 w 796440"/>
                <a:gd name="connsiteY971" fmla="*/ 494744 h 790694"/>
                <a:gd name="connsiteX972" fmla="*/ 13800 w 796440"/>
                <a:gd name="connsiteY972" fmla="*/ 497746 h 790694"/>
                <a:gd name="connsiteX973" fmla="*/ 14967 w 796440"/>
                <a:gd name="connsiteY973" fmla="*/ 501917 h 790694"/>
                <a:gd name="connsiteX974" fmla="*/ 15568 w 796440"/>
                <a:gd name="connsiteY974" fmla="*/ 503885 h 790694"/>
                <a:gd name="connsiteX975" fmla="*/ 16302 w 796440"/>
                <a:gd name="connsiteY975" fmla="*/ 506421 h 790694"/>
                <a:gd name="connsiteX976" fmla="*/ 17236 w 796440"/>
                <a:gd name="connsiteY976" fmla="*/ 509390 h 790694"/>
                <a:gd name="connsiteX977" fmla="*/ 17903 w 796440"/>
                <a:gd name="connsiteY977" fmla="*/ 511592 h 790694"/>
                <a:gd name="connsiteX978" fmla="*/ 18704 w 796440"/>
                <a:gd name="connsiteY978" fmla="*/ 514061 h 790694"/>
                <a:gd name="connsiteX979" fmla="*/ 19405 w 796440"/>
                <a:gd name="connsiteY979" fmla="*/ 516263 h 790694"/>
                <a:gd name="connsiteX980" fmla="*/ 20472 w 796440"/>
                <a:gd name="connsiteY980" fmla="*/ 519399 h 790694"/>
                <a:gd name="connsiteX981" fmla="*/ 20873 w 796440"/>
                <a:gd name="connsiteY981" fmla="*/ 520600 h 790694"/>
                <a:gd name="connsiteX982" fmla="*/ 22207 w 796440"/>
                <a:gd name="connsiteY982" fmla="*/ 524403 h 790694"/>
                <a:gd name="connsiteX983" fmla="*/ 25544 w 796440"/>
                <a:gd name="connsiteY983" fmla="*/ 533578 h 790694"/>
                <a:gd name="connsiteX984" fmla="*/ 27512 w 796440"/>
                <a:gd name="connsiteY984" fmla="*/ 538649 h 790694"/>
                <a:gd name="connsiteX985" fmla="*/ 29547 w 796440"/>
                <a:gd name="connsiteY985" fmla="*/ 543721 h 790694"/>
                <a:gd name="connsiteX986" fmla="*/ 31616 w 796440"/>
                <a:gd name="connsiteY986" fmla="*/ 548592 h 790694"/>
                <a:gd name="connsiteX987" fmla="*/ 31849 w 796440"/>
                <a:gd name="connsiteY987" fmla="*/ 549125 h 790694"/>
                <a:gd name="connsiteX988" fmla="*/ 33517 w 796440"/>
                <a:gd name="connsiteY988" fmla="*/ 552995 h 790694"/>
                <a:gd name="connsiteX989" fmla="*/ 34118 w 796440"/>
                <a:gd name="connsiteY989" fmla="*/ 554330 h 790694"/>
                <a:gd name="connsiteX990" fmla="*/ 36086 w 796440"/>
                <a:gd name="connsiteY990" fmla="*/ 558667 h 790694"/>
                <a:gd name="connsiteX991" fmla="*/ 38255 w 796440"/>
                <a:gd name="connsiteY991" fmla="*/ 563305 h 790694"/>
                <a:gd name="connsiteX992" fmla="*/ 38488 w 796440"/>
                <a:gd name="connsiteY992" fmla="*/ 563772 h 790694"/>
                <a:gd name="connsiteX993" fmla="*/ 40757 w 796440"/>
                <a:gd name="connsiteY993" fmla="*/ 568476 h 790694"/>
                <a:gd name="connsiteX994" fmla="*/ 40924 w 796440"/>
                <a:gd name="connsiteY994" fmla="*/ 568843 h 790694"/>
                <a:gd name="connsiteX995" fmla="*/ 40924 w 796440"/>
                <a:gd name="connsiteY995" fmla="*/ 568843 h 790694"/>
                <a:gd name="connsiteX996" fmla="*/ 41658 w 796440"/>
                <a:gd name="connsiteY996" fmla="*/ 570211 h 790694"/>
                <a:gd name="connsiteX997" fmla="*/ 42926 w 796440"/>
                <a:gd name="connsiteY997" fmla="*/ 572746 h 790694"/>
                <a:gd name="connsiteX998" fmla="*/ 43693 w 796440"/>
                <a:gd name="connsiteY998" fmla="*/ 574214 h 790694"/>
                <a:gd name="connsiteX999" fmla="*/ 44961 w 796440"/>
                <a:gd name="connsiteY999" fmla="*/ 576683 h 790694"/>
                <a:gd name="connsiteX1000" fmla="*/ 47797 w 796440"/>
                <a:gd name="connsiteY1000" fmla="*/ 581988 h 790694"/>
                <a:gd name="connsiteX1001" fmla="*/ 50132 w 796440"/>
                <a:gd name="connsiteY1001" fmla="*/ 586192 h 790694"/>
                <a:gd name="connsiteX1002" fmla="*/ 52501 w 796440"/>
                <a:gd name="connsiteY1002" fmla="*/ 590395 h 790694"/>
                <a:gd name="connsiteX1003" fmla="*/ 59941 w 796440"/>
                <a:gd name="connsiteY1003" fmla="*/ 602773 h 790694"/>
                <a:gd name="connsiteX1004" fmla="*/ 62510 w 796440"/>
                <a:gd name="connsiteY1004" fmla="*/ 606843 h 790694"/>
                <a:gd name="connsiteX1005" fmla="*/ 67781 w 796440"/>
                <a:gd name="connsiteY1005" fmla="*/ 614884 h 790694"/>
                <a:gd name="connsiteX1006" fmla="*/ 70517 w 796440"/>
                <a:gd name="connsiteY1006" fmla="*/ 618854 h 790694"/>
                <a:gd name="connsiteX1007" fmla="*/ 76088 w 796440"/>
                <a:gd name="connsiteY1007" fmla="*/ 626661 h 790694"/>
                <a:gd name="connsiteX1008" fmla="*/ 76522 w 796440"/>
                <a:gd name="connsiteY1008" fmla="*/ 627228 h 790694"/>
                <a:gd name="connsiteX1009" fmla="*/ 78958 w 796440"/>
                <a:gd name="connsiteY1009" fmla="*/ 630564 h 790694"/>
                <a:gd name="connsiteX1010" fmla="*/ 83295 w 796440"/>
                <a:gd name="connsiteY1010" fmla="*/ 636269 h 790694"/>
                <a:gd name="connsiteX1011" fmla="*/ 87365 w 796440"/>
                <a:gd name="connsiteY1011" fmla="*/ 642008 h 790694"/>
                <a:gd name="connsiteX1012" fmla="*/ 90401 w 796440"/>
                <a:gd name="connsiteY1012" fmla="*/ 645678 h 790694"/>
                <a:gd name="connsiteX1013" fmla="*/ 93471 w 796440"/>
                <a:gd name="connsiteY1013" fmla="*/ 649348 h 790694"/>
                <a:gd name="connsiteX1014" fmla="*/ 93471 w 796440"/>
                <a:gd name="connsiteY1014" fmla="*/ 649515 h 790694"/>
                <a:gd name="connsiteX1015" fmla="*/ 99609 w 796440"/>
                <a:gd name="connsiteY1015" fmla="*/ 656588 h 790694"/>
                <a:gd name="connsiteX1016" fmla="*/ 105948 w 796440"/>
                <a:gd name="connsiteY1016" fmla="*/ 663560 h 790694"/>
                <a:gd name="connsiteX1017" fmla="*/ 105948 w 796440"/>
                <a:gd name="connsiteY1017" fmla="*/ 663560 h 790694"/>
                <a:gd name="connsiteX1018" fmla="*/ 109285 w 796440"/>
                <a:gd name="connsiteY1018" fmla="*/ 667064 h 790694"/>
                <a:gd name="connsiteX1019" fmla="*/ 112387 w 796440"/>
                <a:gd name="connsiteY1019" fmla="*/ 670400 h 790694"/>
                <a:gd name="connsiteX1020" fmla="*/ 112588 w 796440"/>
                <a:gd name="connsiteY1020" fmla="*/ 670600 h 790694"/>
                <a:gd name="connsiteX1021" fmla="*/ 115924 w 796440"/>
                <a:gd name="connsiteY1021" fmla="*/ 673936 h 790694"/>
                <a:gd name="connsiteX1022" fmla="*/ 119027 w 796440"/>
                <a:gd name="connsiteY1022" fmla="*/ 677006 h 790694"/>
                <a:gd name="connsiteX1023" fmla="*/ 122797 w 796440"/>
                <a:gd name="connsiteY1023" fmla="*/ 680676 h 790694"/>
                <a:gd name="connsiteX1024" fmla="*/ 126133 w 796440"/>
                <a:gd name="connsiteY1024" fmla="*/ 684012 h 790694"/>
                <a:gd name="connsiteX1025" fmla="*/ 129669 w 796440"/>
                <a:gd name="connsiteY1025" fmla="*/ 687348 h 790694"/>
                <a:gd name="connsiteX1026" fmla="*/ 132672 w 796440"/>
                <a:gd name="connsiteY1026" fmla="*/ 690051 h 790694"/>
                <a:gd name="connsiteX1027" fmla="*/ 133406 w 796440"/>
                <a:gd name="connsiteY1027" fmla="*/ 690718 h 790694"/>
                <a:gd name="connsiteX1028" fmla="*/ 136742 w 796440"/>
                <a:gd name="connsiteY1028" fmla="*/ 693721 h 790694"/>
                <a:gd name="connsiteX1029" fmla="*/ 139678 w 796440"/>
                <a:gd name="connsiteY1029" fmla="*/ 696223 h 790694"/>
                <a:gd name="connsiteX1030" fmla="*/ 147018 w 796440"/>
                <a:gd name="connsiteY1030" fmla="*/ 702328 h 790694"/>
                <a:gd name="connsiteX1031" fmla="*/ 149187 w 796440"/>
                <a:gd name="connsiteY1031" fmla="*/ 704063 h 790694"/>
                <a:gd name="connsiteX1032" fmla="*/ 151822 w 796440"/>
                <a:gd name="connsiteY1032" fmla="*/ 706165 h 790694"/>
                <a:gd name="connsiteX1033" fmla="*/ 155159 w 796440"/>
                <a:gd name="connsiteY1033" fmla="*/ 708734 h 790694"/>
                <a:gd name="connsiteX1034" fmla="*/ 157594 w 796440"/>
                <a:gd name="connsiteY1034" fmla="*/ 710569 h 790694"/>
                <a:gd name="connsiteX1035" fmla="*/ 161865 w 796440"/>
                <a:gd name="connsiteY1035" fmla="*/ 713738 h 790694"/>
                <a:gd name="connsiteX1036" fmla="*/ 164000 w 796440"/>
                <a:gd name="connsiteY1036" fmla="*/ 715306 h 790694"/>
                <a:gd name="connsiteX1037" fmla="*/ 166969 w 796440"/>
                <a:gd name="connsiteY1037" fmla="*/ 717408 h 790694"/>
                <a:gd name="connsiteX1038" fmla="*/ 170639 w 796440"/>
                <a:gd name="connsiteY1038" fmla="*/ 720044 h 790694"/>
                <a:gd name="connsiteX1039" fmla="*/ 173208 w 796440"/>
                <a:gd name="connsiteY1039" fmla="*/ 721812 h 790694"/>
                <a:gd name="connsiteX1040" fmla="*/ 176544 w 796440"/>
                <a:gd name="connsiteY1040" fmla="*/ 724014 h 790694"/>
                <a:gd name="connsiteX1041" fmla="*/ 187254 w 796440"/>
                <a:gd name="connsiteY1041" fmla="*/ 730920 h 790694"/>
                <a:gd name="connsiteX1042" fmla="*/ 190590 w 796440"/>
                <a:gd name="connsiteY1042" fmla="*/ 733022 h 790694"/>
                <a:gd name="connsiteX1043" fmla="*/ 193626 w 796440"/>
                <a:gd name="connsiteY1043" fmla="*/ 734857 h 790694"/>
                <a:gd name="connsiteX1044" fmla="*/ 195761 w 796440"/>
                <a:gd name="connsiteY1044" fmla="*/ 736125 h 790694"/>
                <a:gd name="connsiteX1045" fmla="*/ 207005 w 796440"/>
                <a:gd name="connsiteY1045" fmla="*/ 742531 h 790694"/>
                <a:gd name="connsiteX1046" fmla="*/ 209240 w 796440"/>
                <a:gd name="connsiteY1046" fmla="*/ 743765 h 790694"/>
                <a:gd name="connsiteX1047" fmla="*/ 210341 w 796440"/>
                <a:gd name="connsiteY1047" fmla="*/ 744332 h 790694"/>
                <a:gd name="connsiteX1048" fmla="*/ 212576 w 796440"/>
                <a:gd name="connsiteY1048" fmla="*/ 745533 h 790694"/>
                <a:gd name="connsiteX1049" fmla="*/ 216446 w 796440"/>
                <a:gd name="connsiteY1049" fmla="*/ 747535 h 790694"/>
                <a:gd name="connsiteX1050" fmla="*/ 219783 w 796440"/>
                <a:gd name="connsiteY1050" fmla="*/ 749270 h 790694"/>
                <a:gd name="connsiteX1051" fmla="*/ 223820 w 796440"/>
                <a:gd name="connsiteY1051" fmla="*/ 751238 h 790694"/>
                <a:gd name="connsiteX1052" fmla="*/ 225888 w 796440"/>
                <a:gd name="connsiteY1052" fmla="*/ 752239 h 790694"/>
                <a:gd name="connsiteX1053" fmla="*/ 227289 w 796440"/>
                <a:gd name="connsiteY1053" fmla="*/ 752906 h 790694"/>
                <a:gd name="connsiteX1054" fmla="*/ 232427 w 796440"/>
                <a:gd name="connsiteY1054" fmla="*/ 755309 h 790694"/>
                <a:gd name="connsiteX1055" fmla="*/ 234262 w 796440"/>
                <a:gd name="connsiteY1055" fmla="*/ 756143 h 790694"/>
                <a:gd name="connsiteX1056" fmla="*/ 237932 w 796440"/>
                <a:gd name="connsiteY1056" fmla="*/ 757778 h 790694"/>
                <a:gd name="connsiteX1057" fmla="*/ 241269 w 796440"/>
                <a:gd name="connsiteY1057" fmla="*/ 759145 h 790694"/>
                <a:gd name="connsiteX1058" fmla="*/ 244204 w 796440"/>
                <a:gd name="connsiteY1058" fmla="*/ 760380 h 790694"/>
                <a:gd name="connsiteX1059" fmla="*/ 247140 w 796440"/>
                <a:gd name="connsiteY1059" fmla="*/ 761614 h 790694"/>
                <a:gd name="connsiteX1060" fmla="*/ 250110 w 796440"/>
                <a:gd name="connsiteY1060" fmla="*/ 762782 h 790694"/>
                <a:gd name="connsiteX1061" fmla="*/ 252579 w 796440"/>
                <a:gd name="connsiteY1061" fmla="*/ 763783 h 790694"/>
                <a:gd name="connsiteX1062" fmla="*/ 259051 w 796440"/>
                <a:gd name="connsiteY1062" fmla="*/ 766252 h 790694"/>
                <a:gd name="connsiteX1063" fmla="*/ 261887 w 796440"/>
                <a:gd name="connsiteY1063" fmla="*/ 767286 h 790694"/>
                <a:gd name="connsiteX1064" fmla="*/ 265223 w 796440"/>
                <a:gd name="connsiteY1064" fmla="*/ 768520 h 790694"/>
                <a:gd name="connsiteX1065" fmla="*/ 268893 w 796440"/>
                <a:gd name="connsiteY1065" fmla="*/ 769788 h 790694"/>
                <a:gd name="connsiteX1066" fmla="*/ 270661 w 796440"/>
                <a:gd name="connsiteY1066" fmla="*/ 770389 h 790694"/>
                <a:gd name="connsiteX1067" fmla="*/ 278068 w 796440"/>
                <a:gd name="connsiteY1067" fmla="*/ 772791 h 790694"/>
                <a:gd name="connsiteX1068" fmla="*/ 280003 w 796440"/>
                <a:gd name="connsiteY1068" fmla="*/ 773391 h 790694"/>
                <a:gd name="connsiteX1069" fmla="*/ 283339 w 796440"/>
                <a:gd name="connsiteY1069" fmla="*/ 774392 h 790694"/>
                <a:gd name="connsiteX1070" fmla="*/ 286409 w 796440"/>
                <a:gd name="connsiteY1070" fmla="*/ 775293 h 790694"/>
                <a:gd name="connsiteX1071" fmla="*/ 289511 w 796440"/>
                <a:gd name="connsiteY1071" fmla="*/ 776227 h 790694"/>
                <a:gd name="connsiteX1072" fmla="*/ 298286 w 796440"/>
                <a:gd name="connsiteY1072" fmla="*/ 778563 h 790694"/>
                <a:gd name="connsiteX1073" fmla="*/ 301422 w 796440"/>
                <a:gd name="connsiteY1073" fmla="*/ 779363 h 790694"/>
                <a:gd name="connsiteX1074" fmla="*/ 302023 w 796440"/>
                <a:gd name="connsiteY1074" fmla="*/ 779363 h 790694"/>
                <a:gd name="connsiteX1075" fmla="*/ 304024 w 796440"/>
                <a:gd name="connsiteY1075" fmla="*/ 779864 h 790694"/>
                <a:gd name="connsiteX1076" fmla="*/ 306460 w 796440"/>
                <a:gd name="connsiteY1076" fmla="*/ 780431 h 790694"/>
                <a:gd name="connsiteX1077" fmla="*/ 308328 w 796440"/>
                <a:gd name="connsiteY1077" fmla="*/ 780898 h 790694"/>
                <a:gd name="connsiteX1078" fmla="*/ 312999 w 796440"/>
                <a:gd name="connsiteY1078" fmla="*/ 781932 h 790694"/>
                <a:gd name="connsiteX1079" fmla="*/ 316335 w 796440"/>
                <a:gd name="connsiteY1079" fmla="*/ 782666 h 790694"/>
                <a:gd name="connsiteX1080" fmla="*/ 320939 w 796440"/>
                <a:gd name="connsiteY1080" fmla="*/ 783567 h 790694"/>
                <a:gd name="connsiteX1081" fmla="*/ 324276 w 796440"/>
                <a:gd name="connsiteY1081" fmla="*/ 784201 h 790694"/>
                <a:gd name="connsiteX1082" fmla="*/ 327612 w 796440"/>
                <a:gd name="connsiteY1082" fmla="*/ 784768 h 790694"/>
                <a:gd name="connsiteX1083" fmla="*/ 331282 w 796440"/>
                <a:gd name="connsiteY1083" fmla="*/ 785402 h 790694"/>
                <a:gd name="connsiteX1084" fmla="*/ 333584 w 796440"/>
                <a:gd name="connsiteY1084" fmla="*/ 785769 h 790694"/>
                <a:gd name="connsiteX1085" fmla="*/ 334585 w 796440"/>
                <a:gd name="connsiteY1085" fmla="*/ 785936 h 790694"/>
                <a:gd name="connsiteX1086" fmla="*/ 339689 w 796440"/>
                <a:gd name="connsiteY1086" fmla="*/ 786737 h 790694"/>
                <a:gd name="connsiteX1087" fmla="*/ 340957 w 796440"/>
                <a:gd name="connsiteY1087" fmla="*/ 786903 h 790694"/>
                <a:gd name="connsiteX1088" fmla="*/ 343826 w 796440"/>
                <a:gd name="connsiteY1088" fmla="*/ 787304 h 790694"/>
                <a:gd name="connsiteX1089" fmla="*/ 349665 w 796440"/>
                <a:gd name="connsiteY1089" fmla="*/ 788071 h 790694"/>
                <a:gd name="connsiteX1090" fmla="*/ 350899 w 796440"/>
                <a:gd name="connsiteY1090" fmla="*/ 788071 h 790694"/>
                <a:gd name="connsiteX1091" fmla="*/ 353001 w 796440"/>
                <a:gd name="connsiteY1091" fmla="*/ 788305 h 790694"/>
                <a:gd name="connsiteX1092" fmla="*/ 360241 w 796440"/>
                <a:gd name="connsiteY1092" fmla="*/ 789039 h 790694"/>
                <a:gd name="connsiteX1093" fmla="*/ 366914 w 796440"/>
                <a:gd name="connsiteY1093" fmla="*/ 789606 h 790694"/>
                <a:gd name="connsiteX1094" fmla="*/ 370250 w 796440"/>
                <a:gd name="connsiteY1094" fmla="*/ 789873 h 790694"/>
                <a:gd name="connsiteX1095" fmla="*/ 373252 w 796440"/>
                <a:gd name="connsiteY1095" fmla="*/ 790073 h 790694"/>
                <a:gd name="connsiteX1096" fmla="*/ 376922 w 796440"/>
                <a:gd name="connsiteY1096" fmla="*/ 790273 h 790694"/>
                <a:gd name="connsiteX1097" fmla="*/ 377857 w 796440"/>
                <a:gd name="connsiteY1097" fmla="*/ 790273 h 790694"/>
                <a:gd name="connsiteX1098" fmla="*/ 381827 w 796440"/>
                <a:gd name="connsiteY1098" fmla="*/ 790440 h 790694"/>
                <a:gd name="connsiteX1099" fmla="*/ 386264 w 796440"/>
                <a:gd name="connsiteY1099" fmla="*/ 790607 h 790694"/>
                <a:gd name="connsiteX1100" fmla="*/ 389300 w 796440"/>
                <a:gd name="connsiteY1100" fmla="*/ 790607 h 790694"/>
                <a:gd name="connsiteX1101" fmla="*/ 389300 w 796440"/>
                <a:gd name="connsiteY1101" fmla="*/ 790607 h 790694"/>
                <a:gd name="connsiteX1102" fmla="*/ 392636 w 796440"/>
                <a:gd name="connsiteY1102" fmla="*/ 790607 h 790694"/>
                <a:gd name="connsiteX1103" fmla="*/ 402946 w 796440"/>
                <a:gd name="connsiteY1103" fmla="*/ 790607 h 790694"/>
                <a:gd name="connsiteX1104" fmla="*/ 407449 w 796440"/>
                <a:gd name="connsiteY1104" fmla="*/ 790607 h 790694"/>
                <a:gd name="connsiteX1105" fmla="*/ 410552 w 796440"/>
                <a:gd name="connsiteY1105" fmla="*/ 790607 h 790694"/>
                <a:gd name="connsiteX1106" fmla="*/ 412487 w 796440"/>
                <a:gd name="connsiteY1106" fmla="*/ 790607 h 790694"/>
                <a:gd name="connsiteX1107" fmla="*/ 414089 w 796440"/>
                <a:gd name="connsiteY1107" fmla="*/ 790607 h 790694"/>
                <a:gd name="connsiteX1108" fmla="*/ 418326 w 796440"/>
                <a:gd name="connsiteY1108" fmla="*/ 790407 h 790694"/>
                <a:gd name="connsiteX1109" fmla="*/ 422463 w 796440"/>
                <a:gd name="connsiteY1109" fmla="*/ 790173 h 790694"/>
                <a:gd name="connsiteX1110" fmla="*/ 424365 w 796440"/>
                <a:gd name="connsiteY1110" fmla="*/ 790173 h 790694"/>
                <a:gd name="connsiteX1111" fmla="*/ 427701 w 796440"/>
                <a:gd name="connsiteY1111" fmla="*/ 789939 h 790694"/>
                <a:gd name="connsiteX1112" fmla="*/ 429669 w 796440"/>
                <a:gd name="connsiteY1112" fmla="*/ 789939 h 790694"/>
                <a:gd name="connsiteX1113" fmla="*/ 431738 w 796440"/>
                <a:gd name="connsiteY1113" fmla="*/ 789773 h 790694"/>
                <a:gd name="connsiteX1114" fmla="*/ 434173 w 796440"/>
                <a:gd name="connsiteY1114" fmla="*/ 789572 h 790694"/>
                <a:gd name="connsiteX1115" fmla="*/ 438611 w 796440"/>
                <a:gd name="connsiteY1115" fmla="*/ 789139 h 790694"/>
                <a:gd name="connsiteX1116" fmla="*/ 443648 w 796440"/>
                <a:gd name="connsiteY1116" fmla="*/ 788605 h 790694"/>
                <a:gd name="connsiteX1117" fmla="*/ 448319 w 796440"/>
                <a:gd name="connsiteY1117" fmla="*/ 788038 h 790694"/>
                <a:gd name="connsiteX1118" fmla="*/ 465001 w 796440"/>
                <a:gd name="connsiteY1118" fmla="*/ 785602 h 790694"/>
                <a:gd name="connsiteX1119" fmla="*/ 467937 w 796440"/>
                <a:gd name="connsiteY1119" fmla="*/ 785102 h 790694"/>
                <a:gd name="connsiteX1120" fmla="*/ 470772 w 796440"/>
                <a:gd name="connsiteY1120" fmla="*/ 784568 h 790694"/>
                <a:gd name="connsiteX1121" fmla="*/ 472307 w 796440"/>
                <a:gd name="connsiteY1121" fmla="*/ 784301 h 790694"/>
                <a:gd name="connsiteX1122" fmla="*/ 474943 w 796440"/>
                <a:gd name="connsiteY1122" fmla="*/ 783767 h 790694"/>
                <a:gd name="connsiteX1123" fmla="*/ 477712 w 796440"/>
                <a:gd name="connsiteY1123" fmla="*/ 783233 h 790694"/>
                <a:gd name="connsiteX1124" fmla="*/ 479280 w 796440"/>
                <a:gd name="connsiteY1124" fmla="*/ 782933 h 790694"/>
                <a:gd name="connsiteX1125" fmla="*/ 482616 w 796440"/>
                <a:gd name="connsiteY1125" fmla="*/ 782233 h 790694"/>
                <a:gd name="connsiteX1126" fmla="*/ 484018 w 796440"/>
                <a:gd name="connsiteY1126" fmla="*/ 781932 h 790694"/>
                <a:gd name="connsiteX1127" fmla="*/ 487120 w 796440"/>
                <a:gd name="connsiteY1127" fmla="*/ 781232 h 790694"/>
                <a:gd name="connsiteX1128" fmla="*/ 488755 w 796440"/>
                <a:gd name="connsiteY1128" fmla="*/ 780865 h 790694"/>
                <a:gd name="connsiteX1129" fmla="*/ 492425 w 796440"/>
                <a:gd name="connsiteY1129" fmla="*/ 779930 h 790694"/>
                <a:gd name="connsiteX1130" fmla="*/ 493292 w 796440"/>
                <a:gd name="connsiteY1130" fmla="*/ 779730 h 790694"/>
                <a:gd name="connsiteX1131" fmla="*/ 497763 w 796440"/>
                <a:gd name="connsiteY1131" fmla="*/ 778596 h 790694"/>
                <a:gd name="connsiteX1132" fmla="*/ 497763 w 796440"/>
                <a:gd name="connsiteY1132" fmla="*/ 778596 h 790694"/>
                <a:gd name="connsiteX1133" fmla="*/ 502501 w 796440"/>
                <a:gd name="connsiteY1133" fmla="*/ 777362 h 790694"/>
                <a:gd name="connsiteX1134" fmla="*/ 507138 w 796440"/>
                <a:gd name="connsiteY1134" fmla="*/ 776060 h 790694"/>
                <a:gd name="connsiteX1135" fmla="*/ 511475 w 796440"/>
                <a:gd name="connsiteY1135" fmla="*/ 774793 h 790694"/>
                <a:gd name="connsiteX1136" fmla="*/ 513877 w 796440"/>
                <a:gd name="connsiteY1136" fmla="*/ 774092 h 790694"/>
                <a:gd name="connsiteX1137" fmla="*/ 516513 w 796440"/>
                <a:gd name="connsiteY1137" fmla="*/ 773291 h 790694"/>
                <a:gd name="connsiteX1138" fmla="*/ 517214 w 796440"/>
                <a:gd name="connsiteY1138" fmla="*/ 773058 h 790694"/>
                <a:gd name="connsiteX1139" fmla="*/ 520950 w 796440"/>
                <a:gd name="connsiteY1139" fmla="*/ 771857 h 790694"/>
                <a:gd name="connsiteX1140" fmla="*/ 522218 w 796440"/>
                <a:gd name="connsiteY1140" fmla="*/ 771456 h 790694"/>
                <a:gd name="connsiteX1141" fmla="*/ 525221 w 796440"/>
                <a:gd name="connsiteY1141" fmla="*/ 770455 h 790694"/>
                <a:gd name="connsiteX1142" fmla="*/ 528157 w 796440"/>
                <a:gd name="connsiteY1142" fmla="*/ 769455 h 790694"/>
                <a:gd name="connsiteX1143" fmla="*/ 528791 w 796440"/>
                <a:gd name="connsiteY1143" fmla="*/ 769254 h 790694"/>
                <a:gd name="connsiteX1144" fmla="*/ 532394 w 796440"/>
                <a:gd name="connsiteY1144" fmla="*/ 767953 h 790694"/>
                <a:gd name="connsiteX1145" fmla="*/ 533161 w 796440"/>
                <a:gd name="connsiteY1145" fmla="*/ 767686 h 790694"/>
                <a:gd name="connsiteX1146" fmla="*/ 536497 w 796440"/>
                <a:gd name="connsiteY1146" fmla="*/ 766419 h 790694"/>
                <a:gd name="connsiteX1147" fmla="*/ 537532 w 796440"/>
                <a:gd name="connsiteY1147" fmla="*/ 766051 h 790694"/>
                <a:gd name="connsiteX1148" fmla="*/ 540868 w 796440"/>
                <a:gd name="connsiteY1148" fmla="*/ 764784 h 790694"/>
                <a:gd name="connsiteX1149" fmla="*/ 540868 w 796440"/>
                <a:gd name="connsiteY1149" fmla="*/ 764784 h 790694"/>
                <a:gd name="connsiteX1150" fmla="*/ 541068 w 796440"/>
                <a:gd name="connsiteY1150" fmla="*/ 764784 h 790694"/>
                <a:gd name="connsiteX1151" fmla="*/ 541302 w 796440"/>
                <a:gd name="connsiteY1151" fmla="*/ 764784 h 790694"/>
                <a:gd name="connsiteX1152" fmla="*/ 542203 w 796440"/>
                <a:gd name="connsiteY1152" fmla="*/ 764450 h 790694"/>
                <a:gd name="connsiteX1153" fmla="*/ 543771 w 796440"/>
                <a:gd name="connsiteY1153" fmla="*/ 763849 h 790694"/>
                <a:gd name="connsiteX1154" fmla="*/ 545772 w 796440"/>
                <a:gd name="connsiteY1154" fmla="*/ 763049 h 790694"/>
                <a:gd name="connsiteX1155" fmla="*/ 549109 w 796440"/>
                <a:gd name="connsiteY1155" fmla="*/ 761681 h 790694"/>
                <a:gd name="connsiteX1156" fmla="*/ 552445 w 796440"/>
                <a:gd name="connsiteY1156" fmla="*/ 760346 h 790694"/>
                <a:gd name="connsiteX1157" fmla="*/ 553913 w 796440"/>
                <a:gd name="connsiteY1157" fmla="*/ 759713 h 790694"/>
                <a:gd name="connsiteX1158" fmla="*/ 557583 w 796440"/>
                <a:gd name="connsiteY1158" fmla="*/ 758144 h 790694"/>
                <a:gd name="connsiteX1159" fmla="*/ 562020 w 796440"/>
                <a:gd name="connsiteY1159" fmla="*/ 756176 h 790694"/>
                <a:gd name="connsiteX1160" fmla="*/ 565356 w 796440"/>
                <a:gd name="connsiteY1160" fmla="*/ 754641 h 790694"/>
                <a:gd name="connsiteX1161" fmla="*/ 567392 w 796440"/>
                <a:gd name="connsiteY1161" fmla="*/ 753707 h 790694"/>
                <a:gd name="connsiteX1162" fmla="*/ 570728 w 796440"/>
                <a:gd name="connsiteY1162" fmla="*/ 752072 h 790694"/>
                <a:gd name="connsiteX1163" fmla="*/ 575065 w 796440"/>
                <a:gd name="connsiteY1163" fmla="*/ 749937 h 790694"/>
                <a:gd name="connsiteX1164" fmla="*/ 576366 w 796440"/>
                <a:gd name="connsiteY1164" fmla="*/ 749303 h 790694"/>
                <a:gd name="connsiteX1165" fmla="*/ 555448 w 796440"/>
                <a:gd name="connsiteY1165" fmla="*/ 749303 h 790694"/>
                <a:gd name="connsiteX1166" fmla="*/ 556415 w 796440"/>
                <a:gd name="connsiteY1166" fmla="*/ 743698 h 790694"/>
                <a:gd name="connsiteX1167" fmla="*/ 556415 w 796440"/>
                <a:gd name="connsiteY1167" fmla="*/ 743398 h 790694"/>
                <a:gd name="connsiteX1168" fmla="*/ 557249 w 796440"/>
                <a:gd name="connsiteY1168" fmla="*/ 734790 h 790694"/>
                <a:gd name="connsiteX1169" fmla="*/ 557249 w 796440"/>
                <a:gd name="connsiteY1169" fmla="*/ 731954 h 790694"/>
                <a:gd name="connsiteX1170" fmla="*/ 557249 w 796440"/>
                <a:gd name="connsiteY1170" fmla="*/ 730520 h 790694"/>
                <a:gd name="connsiteX1171" fmla="*/ 557249 w 796440"/>
                <a:gd name="connsiteY1171" fmla="*/ 729119 h 790694"/>
                <a:gd name="connsiteX1172" fmla="*/ 557249 w 796440"/>
                <a:gd name="connsiteY1172" fmla="*/ 727751 h 790694"/>
                <a:gd name="connsiteX1173" fmla="*/ 557249 w 796440"/>
                <a:gd name="connsiteY1173" fmla="*/ 727751 h 790694"/>
                <a:gd name="connsiteX1174" fmla="*/ 558250 w 796440"/>
                <a:gd name="connsiteY1174" fmla="*/ 727250 h 790694"/>
                <a:gd name="connsiteX1175" fmla="*/ 558417 w 796440"/>
                <a:gd name="connsiteY1175" fmla="*/ 727250 h 790694"/>
                <a:gd name="connsiteX1176" fmla="*/ 558851 w 796440"/>
                <a:gd name="connsiteY1176" fmla="*/ 727050 h 790694"/>
                <a:gd name="connsiteX1177" fmla="*/ 559485 w 796440"/>
                <a:gd name="connsiteY1177" fmla="*/ 726717 h 790694"/>
                <a:gd name="connsiteX1178" fmla="*/ 560285 w 796440"/>
                <a:gd name="connsiteY1178" fmla="*/ 726350 h 790694"/>
                <a:gd name="connsiteX1179" fmla="*/ 560852 w 796440"/>
                <a:gd name="connsiteY1179" fmla="*/ 726049 h 790694"/>
                <a:gd name="connsiteX1180" fmla="*/ 561186 w 796440"/>
                <a:gd name="connsiteY1180" fmla="*/ 725883 h 790694"/>
                <a:gd name="connsiteX1181" fmla="*/ 561486 w 796440"/>
                <a:gd name="connsiteY1181" fmla="*/ 725883 h 790694"/>
                <a:gd name="connsiteX1182" fmla="*/ 561486 w 796440"/>
                <a:gd name="connsiteY1182" fmla="*/ 725883 h 790694"/>
                <a:gd name="connsiteX1183" fmla="*/ 562220 w 796440"/>
                <a:gd name="connsiteY1183" fmla="*/ 725515 h 790694"/>
                <a:gd name="connsiteX1184" fmla="*/ 563054 w 796440"/>
                <a:gd name="connsiteY1184" fmla="*/ 725115 h 790694"/>
                <a:gd name="connsiteX1185" fmla="*/ 563388 w 796440"/>
                <a:gd name="connsiteY1185" fmla="*/ 725115 h 790694"/>
                <a:gd name="connsiteX1186" fmla="*/ 563988 w 796440"/>
                <a:gd name="connsiteY1186" fmla="*/ 724848 h 790694"/>
                <a:gd name="connsiteX1187" fmla="*/ 563988 w 796440"/>
                <a:gd name="connsiteY1187" fmla="*/ 724848 h 790694"/>
                <a:gd name="connsiteX1188" fmla="*/ 564255 w 796440"/>
                <a:gd name="connsiteY1188" fmla="*/ 724848 h 790694"/>
                <a:gd name="connsiteX1189" fmla="*/ 564456 w 796440"/>
                <a:gd name="connsiteY1189" fmla="*/ 724848 h 790694"/>
                <a:gd name="connsiteX1190" fmla="*/ 564456 w 796440"/>
                <a:gd name="connsiteY1190" fmla="*/ 724848 h 790694"/>
                <a:gd name="connsiteX1191" fmla="*/ 565056 w 796440"/>
                <a:gd name="connsiteY1191" fmla="*/ 724548 h 790694"/>
                <a:gd name="connsiteX1192" fmla="*/ 565056 w 796440"/>
                <a:gd name="connsiteY1192" fmla="*/ 724548 h 790694"/>
                <a:gd name="connsiteX1193" fmla="*/ 565390 w 796440"/>
                <a:gd name="connsiteY1193" fmla="*/ 724381 h 790694"/>
                <a:gd name="connsiteX1194" fmla="*/ 565723 w 796440"/>
                <a:gd name="connsiteY1194" fmla="*/ 724214 h 790694"/>
                <a:gd name="connsiteX1195" fmla="*/ 565924 w 796440"/>
                <a:gd name="connsiteY1195" fmla="*/ 724214 h 790694"/>
                <a:gd name="connsiteX1196" fmla="*/ 565924 w 796440"/>
                <a:gd name="connsiteY1196" fmla="*/ 724214 h 790694"/>
                <a:gd name="connsiteX1197" fmla="*/ 566257 w 796440"/>
                <a:gd name="connsiteY1197" fmla="*/ 724047 h 790694"/>
                <a:gd name="connsiteX1198" fmla="*/ 566257 w 796440"/>
                <a:gd name="connsiteY1198" fmla="*/ 724047 h 790694"/>
                <a:gd name="connsiteX1199" fmla="*/ 566824 w 796440"/>
                <a:gd name="connsiteY1199" fmla="*/ 723747 h 790694"/>
                <a:gd name="connsiteX1200" fmla="*/ 567025 w 796440"/>
                <a:gd name="connsiteY1200" fmla="*/ 723747 h 790694"/>
                <a:gd name="connsiteX1201" fmla="*/ 567558 w 796440"/>
                <a:gd name="connsiteY1201" fmla="*/ 723480 h 790694"/>
                <a:gd name="connsiteX1202" fmla="*/ 567558 w 796440"/>
                <a:gd name="connsiteY1202" fmla="*/ 723480 h 790694"/>
                <a:gd name="connsiteX1203" fmla="*/ 568459 w 796440"/>
                <a:gd name="connsiteY1203" fmla="*/ 723013 h 790694"/>
                <a:gd name="connsiteX1204" fmla="*/ 569193 w 796440"/>
                <a:gd name="connsiteY1204" fmla="*/ 722613 h 790694"/>
                <a:gd name="connsiteX1205" fmla="*/ 569527 w 796440"/>
                <a:gd name="connsiteY1205" fmla="*/ 722446 h 790694"/>
                <a:gd name="connsiteX1206" fmla="*/ 569527 w 796440"/>
                <a:gd name="connsiteY1206" fmla="*/ 722446 h 790694"/>
                <a:gd name="connsiteX1207" fmla="*/ 569727 w 796440"/>
                <a:gd name="connsiteY1207" fmla="*/ 722446 h 790694"/>
                <a:gd name="connsiteX1208" fmla="*/ 570127 w 796440"/>
                <a:gd name="connsiteY1208" fmla="*/ 722246 h 790694"/>
                <a:gd name="connsiteX1209" fmla="*/ 570127 w 796440"/>
                <a:gd name="connsiteY1209" fmla="*/ 722246 h 790694"/>
                <a:gd name="connsiteX1210" fmla="*/ 570461 w 796440"/>
                <a:gd name="connsiteY1210" fmla="*/ 722079 h 790694"/>
                <a:gd name="connsiteX1211" fmla="*/ 570461 w 796440"/>
                <a:gd name="connsiteY1211" fmla="*/ 722079 h 790694"/>
                <a:gd name="connsiteX1212" fmla="*/ 571295 w 796440"/>
                <a:gd name="connsiteY1212" fmla="*/ 721645 h 790694"/>
                <a:gd name="connsiteX1213" fmla="*/ 572529 w 796440"/>
                <a:gd name="connsiteY1213" fmla="*/ 721011 h 790694"/>
                <a:gd name="connsiteX1214" fmla="*/ 572529 w 796440"/>
                <a:gd name="connsiteY1214" fmla="*/ 721011 h 790694"/>
                <a:gd name="connsiteX1215" fmla="*/ 573097 w 796440"/>
                <a:gd name="connsiteY1215" fmla="*/ 720711 h 790694"/>
                <a:gd name="connsiteX1216" fmla="*/ 573097 w 796440"/>
                <a:gd name="connsiteY1216" fmla="*/ 720711 h 790694"/>
                <a:gd name="connsiteX1217" fmla="*/ 573397 w 796440"/>
                <a:gd name="connsiteY1217" fmla="*/ 720544 h 790694"/>
                <a:gd name="connsiteX1218" fmla="*/ 573697 w 796440"/>
                <a:gd name="connsiteY1218" fmla="*/ 720544 h 790694"/>
                <a:gd name="connsiteX1219" fmla="*/ 573697 w 796440"/>
                <a:gd name="connsiteY1219" fmla="*/ 720544 h 790694"/>
                <a:gd name="connsiteX1220" fmla="*/ 574898 w 796440"/>
                <a:gd name="connsiteY1220" fmla="*/ 719877 h 790694"/>
                <a:gd name="connsiteX1221" fmla="*/ 576166 w 796440"/>
                <a:gd name="connsiteY1221" fmla="*/ 719177 h 790694"/>
                <a:gd name="connsiteX1222" fmla="*/ 577100 w 796440"/>
                <a:gd name="connsiteY1222" fmla="*/ 718643 h 790694"/>
                <a:gd name="connsiteX1223" fmla="*/ 577100 w 796440"/>
                <a:gd name="connsiteY1223" fmla="*/ 718643 h 790694"/>
                <a:gd name="connsiteX1224" fmla="*/ 577100 w 796440"/>
                <a:gd name="connsiteY1224" fmla="*/ 718643 h 790694"/>
                <a:gd name="connsiteX1225" fmla="*/ 577100 w 796440"/>
                <a:gd name="connsiteY1225" fmla="*/ 718643 h 790694"/>
                <a:gd name="connsiteX1226" fmla="*/ 577100 w 796440"/>
                <a:gd name="connsiteY1226" fmla="*/ 718643 h 790694"/>
                <a:gd name="connsiteX1227" fmla="*/ 577100 w 796440"/>
                <a:gd name="connsiteY1227" fmla="*/ 718643 h 790694"/>
                <a:gd name="connsiteX1228" fmla="*/ 577100 w 796440"/>
                <a:gd name="connsiteY1228" fmla="*/ 718643 h 790694"/>
                <a:gd name="connsiteX1229" fmla="*/ 577534 w 796440"/>
                <a:gd name="connsiteY1229" fmla="*/ 718409 h 790694"/>
                <a:gd name="connsiteX1230" fmla="*/ 577767 w 796440"/>
                <a:gd name="connsiteY1230" fmla="*/ 718409 h 790694"/>
                <a:gd name="connsiteX1231" fmla="*/ 577767 w 796440"/>
                <a:gd name="connsiteY1231" fmla="*/ 718409 h 790694"/>
                <a:gd name="connsiteX1232" fmla="*/ 579502 w 796440"/>
                <a:gd name="connsiteY1232" fmla="*/ 717408 h 790694"/>
                <a:gd name="connsiteX1233" fmla="*/ 580804 w 796440"/>
                <a:gd name="connsiteY1233" fmla="*/ 716674 h 790694"/>
                <a:gd name="connsiteX1234" fmla="*/ 581471 w 796440"/>
                <a:gd name="connsiteY1234" fmla="*/ 716274 h 790694"/>
                <a:gd name="connsiteX1235" fmla="*/ 581971 w 796440"/>
                <a:gd name="connsiteY1235" fmla="*/ 715974 h 790694"/>
                <a:gd name="connsiteX1236" fmla="*/ 584307 w 796440"/>
                <a:gd name="connsiteY1236" fmla="*/ 713738 h 790694"/>
                <a:gd name="connsiteX1237" fmla="*/ 584307 w 796440"/>
                <a:gd name="connsiteY1237" fmla="*/ 713738 h 790694"/>
                <a:gd name="connsiteX1238" fmla="*/ 585107 w 796440"/>
                <a:gd name="connsiteY1238" fmla="*/ 713238 h 790694"/>
                <a:gd name="connsiteX1239" fmla="*/ 585107 w 796440"/>
                <a:gd name="connsiteY1239" fmla="*/ 713238 h 790694"/>
                <a:gd name="connsiteX1240" fmla="*/ 585574 w 796440"/>
                <a:gd name="connsiteY1240" fmla="*/ 712971 h 790694"/>
                <a:gd name="connsiteX1241" fmla="*/ 585908 w 796440"/>
                <a:gd name="connsiteY1241" fmla="*/ 712771 h 790694"/>
                <a:gd name="connsiteX1242" fmla="*/ 586175 w 796440"/>
                <a:gd name="connsiteY1242" fmla="*/ 712604 h 790694"/>
                <a:gd name="connsiteX1243" fmla="*/ 589511 w 796440"/>
                <a:gd name="connsiteY1243" fmla="*/ 710669 h 790694"/>
                <a:gd name="connsiteX1244" fmla="*/ 589511 w 796440"/>
                <a:gd name="connsiteY1244" fmla="*/ 710669 h 790694"/>
                <a:gd name="connsiteX1245" fmla="*/ 591280 w 796440"/>
                <a:gd name="connsiteY1245" fmla="*/ 709601 h 790694"/>
                <a:gd name="connsiteX1246" fmla="*/ 592948 w 796440"/>
                <a:gd name="connsiteY1246" fmla="*/ 708534 h 790694"/>
                <a:gd name="connsiteX1247" fmla="*/ 592948 w 796440"/>
                <a:gd name="connsiteY1247" fmla="*/ 708534 h 790694"/>
                <a:gd name="connsiteX1248" fmla="*/ 593515 w 796440"/>
                <a:gd name="connsiteY1248" fmla="*/ 708167 h 790694"/>
                <a:gd name="connsiteX1249" fmla="*/ 593748 w 796440"/>
                <a:gd name="connsiteY1249" fmla="*/ 708000 h 790694"/>
                <a:gd name="connsiteX1250" fmla="*/ 593748 w 796440"/>
                <a:gd name="connsiteY1250" fmla="*/ 708000 h 790694"/>
                <a:gd name="connsiteX1251" fmla="*/ 594416 w 796440"/>
                <a:gd name="connsiteY1251" fmla="*/ 707600 h 790694"/>
                <a:gd name="connsiteX1252" fmla="*/ 595483 w 796440"/>
                <a:gd name="connsiteY1252" fmla="*/ 706966 h 790694"/>
                <a:gd name="connsiteX1253" fmla="*/ 595483 w 796440"/>
                <a:gd name="connsiteY1253" fmla="*/ 706966 h 790694"/>
                <a:gd name="connsiteX1254" fmla="*/ 596017 w 796440"/>
                <a:gd name="connsiteY1254" fmla="*/ 706599 h 790694"/>
                <a:gd name="connsiteX1255" fmla="*/ 596517 w 796440"/>
                <a:gd name="connsiteY1255" fmla="*/ 706265 h 790694"/>
                <a:gd name="connsiteX1256" fmla="*/ 598286 w 796440"/>
                <a:gd name="connsiteY1256" fmla="*/ 705164 h 790694"/>
                <a:gd name="connsiteX1257" fmla="*/ 598286 w 796440"/>
                <a:gd name="connsiteY1257" fmla="*/ 705164 h 790694"/>
                <a:gd name="connsiteX1258" fmla="*/ 598753 w 796440"/>
                <a:gd name="connsiteY1258" fmla="*/ 704897 h 790694"/>
                <a:gd name="connsiteX1259" fmla="*/ 600421 w 796440"/>
                <a:gd name="connsiteY1259" fmla="*/ 703830 h 790694"/>
                <a:gd name="connsiteX1260" fmla="*/ 603590 w 796440"/>
                <a:gd name="connsiteY1260" fmla="*/ 701661 h 790694"/>
                <a:gd name="connsiteX1261" fmla="*/ 603590 w 796440"/>
                <a:gd name="connsiteY1261" fmla="*/ 701661 h 790694"/>
                <a:gd name="connsiteX1262" fmla="*/ 605859 w 796440"/>
                <a:gd name="connsiteY1262" fmla="*/ 700160 h 790694"/>
                <a:gd name="connsiteX1263" fmla="*/ 608895 w 796440"/>
                <a:gd name="connsiteY1263" fmla="*/ 698058 h 790694"/>
                <a:gd name="connsiteX1264" fmla="*/ 611231 w 796440"/>
                <a:gd name="connsiteY1264" fmla="*/ 696423 h 790694"/>
                <a:gd name="connsiteX1265" fmla="*/ 611231 w 796440"/>
                <a:gd name="connsiteY1265" fmla="*/ 696423 h 790694"/>
                <a:gd name="connsiteX1266" fmla="*/ 611631 w 796440"/>
                <a:gd name="connsiteY1266" fmla="*/ 696089 h 790694"/>
                <a:gd name="connsiteX1267" fmla="*/ 611631 w 796440"/>
                <a:gd name="connsiteY1267" fmla="*/ 696089 h 790694"/>
                <a:gd name="connsiteX1268" fmla="*/ 612065 w 796440"/>
                <a:gd name="connsiteY1268" fmla="*/ 695789 h 790694"/>
                <a:gd name="connsiteX1269" fmla="*/ 612465 w 796440"/>
                <a:gd name="connsiteY1269" fmla="*/ 695455 h 790694"/>
                <a:gd name="connsiteX1270" fmla="*/ 612465 w 796440"/>
                <a:gd name="connsiteY1270" fmla="*/ 695455 h 790694"/>
                <a:gd name="connsiteX1271" fmla="*/ 612732 w 796440"/>
                <a:gd name="connsiteY1271" fmla="*/ 695255 h 790694"/>
                <a:gd name="connsiteX1272" fmla="*/ 612965 w 796440"/>
                <a:gd name="connsiteY1272" fmla="*/ 695055 h 790694"/>
                <a:gd name="connsiteX1273" fmla="*/ 657705 w 796440"/>
                <a:gd name="connsiteY1273" fmla="*/ 695055 h 790694"/>
                <a:gd name="connsiteX1274" fmla="*/ 657705 w 796440"/>
                <a:gd name="connsiteY1274" fmla="*/ 695055 h 790694"/>
                <a:gd name="connsiteX1275" fmla="*/ 660608 w 796440"/>
                <a:gd name="connsiteY1275" fmla="*/ 692486 h 790694"/>
                <a:gd name="connsiteX1276" fmla="*/ 662176 w 796440"/>
                <a:gd name="connsiteY1276" fmla="*/ 691118 h 790694"/>
                <a:gd name="connsiteX1277" fmla="*/ 665112 w 796440"/>
                <a:gd name="connsiteY1277" fmla="*/ 688483 h 790694"/>
                <a:gd name="connsiteX1278" fmla="*/ 668148 w 796440"/>
                <a:gd name="connsiteY1278" fmla="*/ 685680 h 790694"/>
                <a:gd name="connsiteX1279" fmla="*/ 688766 w 796440"/>
                <a:gd name="connsiteY1279" fmla="*/ 665062 h 790694"/>
                <a:gd name="connsiteX1280" fmla="*/ 692102 w 796440"/>
                <a:gd name="connsiteY1280" fmla="*/ 661725 h 790694"/>
                <a:gd name="connsiteX1281" fmla="*/ 694705 w 796440"/>
                <a:gd name="connsiteY1281" fmla="*/ 658823 h 790694"/>
                <a:gd name="connsiteX1282" fmla="*/ 696039 w 796440"/>
                <a:gd name="connsiteY1282" fmla="*/ 657322 h 790694"/>
                <a:gd name="connsiteX1283" fmla="*/ 698475 w 796440"/>
                <a:gd name="connsiteY1283" fmla="*/ 654586 h 790694"/>
                <a:gd name="connsiteX1284" fmla="*/ 700310 w 796440"/>
                <a:gd name="connsiteY1284" fmla="*/ 652451 h 790694"/>
                <a:gd name="connsiteX1285" fmla="*/ 700743 w 796440"/>
                <a:gd name="connsiteY1285" fmla="*/ 651917 h 790694"/>
                <a:gd name="connsiteX1286" fmla="*/ 702712 w 796440"/>
                <a:gd name="connsiteY1286" fmla="*/ 649615 h 790694"/>
                <a:gd name="connsiteX1287" fmla="*/ 706615 w 796440"/>
                <a:gd name="connsiteY1287" fmla="*/ 644877 h 790694"/>
                <a:gd name="connsiteX1288" fmla="*/ 708450 w 796440"/>
                <a:gd name="connsiteY1288" fmla="*/ 642675 h 790694"/>
                <a:gd name="connsiteX1289" fmla="*/ 711286 w 796440"/>
                <a:gd name="connsiteY1289" fmla="*/ 639039 h 790694"/>
                <a:gd name="connsiteX1290" fmla="*/ 713655 w 796440"/>
                <a:gd name="connsiteY1290" fmla="*/ 636003 h 790694"/>
                <a:gd name="connsiteX1291" fmla="*/ 716057 w 796440"/>
                <a:gd name="connsiteY1291" fmla="*/ 632833 h 790694"/>
                <a:gd name="connsiteX1292" fmla="*/ 717692 w 796440"/>
                <a:gd name="connsiteY1292" fmla="*/ 630631 h 790694"/>
                <a:gd name="connsiteX1293" fmla="*/ 727033 w 796440"/>
                <a:gd name="connsiteY1293" fmla="*/ 617553 h 790694"/>
                <a:gd name="connsiteX1294" fmla="*/ 728368 w 796440"/>
                <a:gd name="connsiteY1294" fmla="*/ 615584 h 790694"/>
                <a:gd name="connsiteX1295" fmla="*/ 732071 w 796440"/>
                <a:gd name="connsiteY1295" fmla="*/ 609946 h 790694"/>
                <a:gd name="connsiteX1296" fmla="*/ 735141 w 796440"/>
                <a:gd name="connsiteY1296" fmla="*/ 605142 h 790694"/>
                <a:gd name="connsiteX1297" fmla="*/ 736075 w 796440"/>
                <a:gd name="connsiteY1297" fmla="*/ 603640 h 790694"/>
                <a:gd name="connsiteX1298" fmla="*/ 737910 w 796440"/>
                <a:gd name="connsiteY1298" fmla="*/ 600638 h 790694"/>
                <a:gd name="connsiteX1299" fmla="*/ 740045 w 796440"/>
                <a:gd name="connsiteY1299" fmla="*/ 597101 h 790694"/>
                <a:gd name="connsiteX1300" fmla="*/ 741246 w 796440"/>
                <a:gd name="connsiteY1300" fmla="*/ 594999 h 790694"/>
                <a:gd name="connsiteX1301" fmla="*/ 741813 w 796440"/>
                <a:gd name="connsiteY1301" fmla="*/ 594099 h 790694"/>
                <a:gd name="connsiteX1302" fmla="*/ 744148 w 796440"/>
                <a:gd name="connsiteY1302" fmla="*/ 590028 h 790694"/>
                <a:gd name="connsiteX1303" fmla="*/ 744682 w 796440"/>
                <a:gd name="connsiteY1303" fmla="*/ 589094 h 790694"/>
                <a:gd name="connsiteX1304" fmla="*/ 746050 w 796440"/>
                <a:gd name="connsiteY1304" fmla="*/ 586659 h 790694"/>
                <a:gd name="connsiteX1305" fmla="*/ 747518 w 796440"/>
                <a:gd name="connsiteY1305" fmla="*/ 583956 h 790694"/>
                <a:gd name="connsiteX1306" fmla="*/ 748986 w 796440"/>
                <a:gd name="connsiteY1306" fmla="*/ 581221 h 790694"/>
                <a:gd name="connsiteX1307" fmla="*/ 750388 w 796440"/>
                <a:gd name="connsiteY1307" fmla="*/ 578552 h 790694"/>
                <a:gd name="connsiteX1308" fmla="*/ 753724 w 796440"/>
                <a:gd name="connsiteY1308" fmla="*/ 572212 h 790694"/>
                <a:gd name="connsiteX1309" fmla="*/ 754691 w 796440"/>
                <a:gd name="connsiteY1309" fmla="*/ 570277 h 790694"/>
                <a:gd name="connsiteX1310" fmla="*/ 756059 w 796440"/>
                <a:gd name="connsiteY1310" fmla="*/ 567508 h 790694"/>
                <a:gd name="connsiteX1311" fmla="*/ 757294 w 796440"/>
                <a:gd name="connsiteY1311" fmla="*/ 564906 h 790694"/>
                <a:gd name="connsiteX1312" fmla="*/ 757494 w 796440"/>
                <a:gd name="connsiteY1312" fmla="*/ 564472 h 790694"/>
                <a:gd name="connsiteX1313" fmla="*/ 758695 w 796440"/>
                <a:gd name="connsiteY1313" fmla="*/ 561937 h 790694"/>
                <a:gd name="connsiteX1314" fmla="*/ 763766 w 796440"/>
                <a:gd name="connsiteY1314" fmla="*/ 550627 h 790694"/>
                <a:gd name="connsiteX1315" fmla="*/ 764967 w 796440"/>
                <a:gd name="connsiteY1315" fmla="*/ 547791 h 790694"/>
                <a:gd name="connsiteX1316" fmla="*/ 766168 w 796440"/>
                <a:gd name="connsiteY1316" fmla="*/ 544922 h 790694"/>
                <a:gd name="connsiteX1317" fmla="*/ 767302 w 796440"/>
                <a:gd name="connsiteY1317" fmla="*/ 542052 h 790694"/>
                <a:gd name="connsiteX1318" fmla="*/ 768470 w 796440"/>
                <a:gd name="connsiteY1318" fmla="*/ 539183 h 790694"/>
                <a:gd name="connsiteX1319" fmla="*/ 769571 w 796440"/>
                <a:gd name="connsiteY1319" fmla="*/ 536281 h 790694"/>
                <a:gd name="connsiteX1320" fmla="*/ 769571 w 796440"/>
                <a:gd name="connsiteY1320" fmla="*/ 536281 h 790694"/>
                <a:gd name="connsiteX1321" fmla="*/ 770339 w 796440"/>
                <a:gd name="connsiteY1321" fmla="*/ 534312 h 790694"/>
                <a:gd name="connsiteX1322" fmla="*/ 771273 w 796440"/>
                <a:gd name="connsiteY1322" fmla="*/ 531877 h 790694"/>
                <a:gd name="connsiteX1323" fmla="*/ 771940 w 796440"/>
                <a:gd name="connsiteY1323" fmla="*/ 530075 h 790694"/>
                <a:gd name="connsiteX1324" fmla="*/ 771940 w 796440"/>
                <a:gd name="connsiteY1324" fmla="*/ 530075 h 790694"/>
                <a:gd name="connsiteX1325" fmla="*/ 771940 w 796440"/>
                <a:gd name="connsiteY1325" fmla="*/ 529675 h 790694"/>
                <a:gd name="connsiteX1326" fmla="*/ 773208 w 796440"/>
                <a:gd name="connsiteY1326" fmla="*/ 526105 h 790694"/>
                <a:gd name="connsiteX1327" fmla="*/ 774209 w 796440"/>
                <a:gd name="connsiteY1327" fmla="*/ 523202 h 790694"/>
                <a:gd name="connsiteX1328" fmla="*/ 774209 w 796440"/>
                <a:gd name="connsiteY1328" fmla="*/ 523202 h 790694"/>
                <a:gd name="connsiteX1329" fmla="*/ 775376 w 796440"/>
                <a:gd name="connsiteY1329" fmla="*/ 519866 h 790694"/>
                <a:gd name="connsiteX1330" fmla="*/ 775376 w 796440"/>
                <a:gd name="connsiteY1330" fmla="*/ 519499 h 790694"/>
                <a:gd name="connsiteX1331" fmla="*/ 776411 w 796440"/>
                <a:gd name="connsiteY1331" fmla="*/ 516329 h 790694"/>
                <a:gd name="connsiteX1332" fmla="*/ 778779 w 796440"/>
                <a:gd name="connsiteY1332" fmla="*/ 508756 h 790694"/>
                <a:gd name="connsiteX1333" fmla="*/ 778779 w 796440"/>
                <a:gd name="connsiteY1333" fmla="*/ 508756 h 790694"/>
                <a:gd name="connsiteX1334" fmla="*/ 779146 w 796440"/>
                <a:gd name="connsiteY1334" fmla="*/ 507522 h 790694"/>
                <a:gd name="connsiteX1335" fmla="*/ 779447 w 796440"/>
                <a:gd name="connsiteY1335" fmla="*/ 506421 h 790694"/>
                <a:gd name="connsiteX1336" fmla="*/ 780114 w 796440"/>
                <a:gd name="connsiteY1336" fmla="*/ 504152 h 790694"/>
                <a:gd name="connsiteX1337" fmla="*/ 780748 w 796440"/>
                <a:gd name="connsiteY1337" fmla="*/ 501883 h 790694"/>
                <a:gd name="connsiteX1338" fmla="*/ 781915 w 796440"/>
                <a:gd name="connsiteY1338" fmla="*/ 497680 h 790694"/>
                <a:gd name="connsiteX1339" fmla="*/ 782449 w 796440"/>
                <a:gd name="connsiteY1339" fmla="*/ 495678 h 790694"/>
                <a:gd name="connsiteX1340" fmla="*/ 782449 w 796440"/>
                <a:gd name="connsiteY1340" fmla="*/ 495511 h 790694"/>
                <a:gd name="connsiteX1341" fmla="*/ 782950 w 796440"/>
                <a:gd name="connsiteY1341" fmla="*/ 493509 h 790694"/>
                <a:gd name="connsiteX1342" fmla="*/ 782950 w 796440"/>
                <a:gd name="connsiteY1342" fmla="*/ 493509 h 790694"/>
                <a:gd name="connsiteX1343" fmla="*/ 783517 w 796440"/>
                <a:gd name="connsiteY1343" fmla="*/ 491207 h 790694"/>
                <a:gd name="connsiteX1344" fmla="*/ 784084 w 796440"/>
                <a:gd name="connsiteY1344" fmla="*/ 488872 h 790694"/>
                <a:gd name="connsiteX1345" fmla="*/ 784084 w 796440"/>
                <a:gd name="connsiteY1345" fmla="*/ 488638 h 790694"/>
                <a:gd name="connsiteX1346" fmla="*/ 785152 w 796440"/>
                <a:gd name="connsiteY1346" fmla="*/ 484234 h 790694"/>
                <a:gd name="connsiteX1347" fmla="*/ 785152 w 796440"/>
                <a:gd name="connsiteY1347" fmla="*/ 483801 h 790694"/>
                <a:gd name="connsiteX1348" fmla="*/ 787220 w 796440"/>
                <a:gd name="connsiteY1348" fmla="*/ 474325 h 790694"/>
                <a:gd name="connsiteX1349" fmla="*/ 787220 w 796440"/>
                <a:gd name="connsiteY1349" fmla="*/ 473959 h 790694"/>
                <a:gd name="connsiteX1350" fmla="*/ 787921 w 796440"/>
                <a:gd name="connsiteY1350" fmla="*/ 470622 h 790694"/>
                <a:gd name="connsiteX1351" fmla="*/ 788388 w 796440"/>
                <a:gd name="connsiteY1351" fmla="*/ 468120 h 790694"/>
                <a:gd name="connsiteX1352" fmla="*/ 788655 w 796440"/>
                <a:gd name="connsiteY1352" fmla="*/ 466652 h 790694"/>
                <a:gd name="connsiteX1353" fmla="*/ 789189 w 796440"/>
                <a:gd name="connsiteY1353" fmla="*/ 463749 h 790694"/>
                <a:gd name="connsiteX1354" fmla="*/ 790490 w 796440"/>
                <a:gd name="connsiteY1354" fmla="*/ 455842 h 790694"/>
                <a:gd name="connsiteX1355" fmla="*/ 790923 w 796440"/>
                <a:gd name="connsiteY1355" fmla="*/ 453107 h 790694"/>
                <a:gd name="connsiteX1356" fmla="*/ 791224 w 796440"/>
                <a:gd name="connsiteY1356" fmla="*/ 451038 h 790694"/>
                <a:gd name="connsiteX1357" fmla="*/ 791524 w 796440"/>
                <a:gd name="connsiteY1357" fmla="*/ 448903 h 790694"/>
                <a:gd name="connsiteX1358" fmla="*/ 791724 w 796440"/>
                <a:gd name="connsiteY1358" fmla="*/ 447402 h 790694"/>
                <a:gd name="connsiteX1359" fmla="*/ 792592 w 796440"/>
                <a:gd name="connsiteY1359" fmla="*/ 440529 h 790694"/>
                <a:gd name="connsiteX1360" fmla="*/ 793059 w 796440"/>
                <a:gd name="connsiteY1360" fmla="*/ 436292 h 790694"/>
                <a:gd name="connsiteX1361" fmla="*/ 793326 w 796440"/>
                <a:gd name="connsiteY1361" fmla="*/ 433456 h 790694"/>
                <a:gd name="connsiteX1362" fmla="*/ 793526 w 796440"/>
                <a:gd name="connsiteY1362" fmla="*/ 431554 h 790694"/>
                <a:gd name="connsiteX1363" fmla="*/ 793793 w 796440"/>
                <a:gd name="connsiteY1363" fmla="*/ 428518 h 790694"/>
                <a:gd name="connsiteX1364" fmla="*/ 794126 w 796440"/>
                <a:gd name="connsiteY1364" fmla="*/ 424581 h 790694"/>
                <a:gd name="connsiteX1365" fmla="*/ 794593 w 796440"/>
                <a:gd name="connsiteY1365" fmla="*/ 417308 h 790694"/>
                <a:gd name="connsiteX1366" fmla="*/ 794593 w 796440"/>
                <a:gd name="connsiteY1366" fmla="*/ 415773 h 790694"/>
                <a:gd name="connsiteX1367" fmla="*/ 794593 w 796440"/>
                <a:gd name="connsiteY1367" fmla="*/ 413305 h 790694"/>
                <a:gd name="connsiteX1368" fmla="*/ 794593 w 796440"/>
                <a:gd name="connsiteY1368" fmla="*/ 411937 h 790694"/>
                <a:gd name="connsiteX1369" fmla="*/ 794927 w 796440"/>
                <a:gd name="connsiteY1369" fmla="*/ 400527 h 790694"/>
                <a:gd name="connsiteX1370" fmla="*/ 794927 w 796440"/>
                <a:gd name="connsiteY1370" fmla="*/ 400527 h 790694"/>
                <a:gd name="connsiteX1371" fmla="*/ 794927 w 796440"/>
                <a:gd name="connsiteY1371" fmla="*/ 393854 h 790694"/>
                <a:gd name="connsiteX1372" fmla="*/ 794927 w 796440"/>
                <a:gd name="connsiteY1372" fmla="*/ 391485 h 790694"/>
                <a:gd name="connsiteX1373" fmla="*/ 794927 w 796440"/>
                <a:gd name="connsiteY1373" fmla="*/ 389116 h 790694"/>
                <a:gd name="connsiteX1374" fmla="*/ 794927 w 796440"/>
                <a:gd name="connsiteY1374" fmla="*/ 386547 h 790694"/>
                <a:gd name="connsiteX1375" fmla="*/ 228591 w 796440"/>
                <a:gd name="connsiteY1375" fmla="*/ 61459 h 790694"/>
                <a:gd name="connsiteX1376" fmla="*/ 228591 w 796440"/>
                <a:gd name="connsiteY1376" fmla="*/ 61459 h 790694"/>
                <a:gd name="connsiteX1377" fmla="*/ 230125 w 796440"/>
                <a:gd name="connsiteY1377" fmla="*/ 60691 h 790694"/>
                <a:gd name="connsiteX1378" fmla="*/ 232227 w 796440"/>
                <a:gd name="connsiteY1378" fmla="*/ 59657 h 790694"/>
                <a:gd name="connsiteX1379" fmla="*/ 232227 w 796440"/>
                <a:gd name="connsiteY1379" fmla="*/ 59657 h 790694"/>
                <a:gd name="connsiteX1380" fmla="*/ 233161 w 796440"/>
                <a:gd name="connsiteY1380" fmla="*/ 59223 h 790694"/>
                <a:gd name="connsiteX1381" fmla="*/ 236064 w 796440"/>
                <a:gd name="connsiteY1381" fmla="*/ 57789 h 790694"/>
                <a:gd name="connsiteX1382" fmla="*/ 236064 w 796440"/>
                <a:gd name="connsiteY1382" fmla="*/ 57789 h 790694"/>
                <a:gd name="connsiteX1383" fmla="*/ 236231 w 796440"/>
                <a:gd name="connsiteY1383" fmla="*/ 57789 h 790694"/>
                <a:gd name="connsiteX1384" fmla="*/ 236231 w 796440"/>
                <a:gd name="connsiteY1384" fmla="*/ 57789 h 790694"/>
                <a:gd name="connsiteX1385" fmla="*/ 240034 w 796440"/>
                <a:gd name="connsiteY1385" fmla="*/ 55987 h 790694"/>
                <a:gd name="connsiteX1386" fmla="*/ 240034 w 796440"/>
                <a:gd name="connsiteY1386" fmla="*/ 55987 h 790694"/>
                <a:gd name="connsiteX1387" fmla="*/ 240535 w 796440"/>
                <a:gd name="connsiteY1387" fmla="*/ 55753 h 790694"/>
                <a:gd name="connsiteX1388" fmla="*/ 240535 w 796440"/>
                <a:gd name="connsiteY1388" fmla="*/ 55753 h 790694"/>
                <a:gd name="connsiteX1389" fmla="*/ 244338 w 796440"/>
                <a:gd name="connsiteY1389" fmla="*/ 54019 h 790694"/>
                <a:gd name="connsiteX1390" fmla="*/ 248475 w 796440"/>
                <a:gd name="connsiteY1390" fmla="*/ 52184 h 790694"/>
                <a:gd name="connsiteX1391" fmla="*/ 250443 w 796440"/>
                <a:gd name="connsiteY1391" fmla="*/ 51350 h 790694"/>
                <a:gd name="connsiteX1392" fmla="*/ 250443 w 796440"/>
                <a:gd name="connsiteY1392" fmla="*/ 51350 h 790694"/>
                <a:gd name="connsiteX1393" fmla="*/ 252378 w 796440"/>
                <a:gd name="connsiteY1393" fmla="*/ 50549 h 790694"/>
                <a:gd name="connsiteX1394" fmla="*/ 252579 w 796440"/>
                <a:gd name="connsiteY1394" fmla="*/ 50549 h 790694"/>
                <a:gd name="connsiteX1395" fmla="*/ 256716 w 796440"/>
                <a:gd name="connsiteY1395" fmla="*/ 48847 h 790694"/>
                <a:gd name="connsiteX1396" fmla="*/ 256716 w 796440"/>
                <a:gd name="connsiteY1396" fmla="*/ 48847 h 790694"/>
                <a:gd name="connsiteX1397" fmla="*/ 260586 w 796440"/>
                <a:gd name="connsiteY1397" fmla="*/ 47313 h 790694"/>
                <a:gd name="connsiteX1398" fmla="*/ 260586 w 796440"/>
                <a:gd name="connsiteY1398" fmla="*/ 47313 h 790694"/>
                <a:gd name="connsiteX1399" fmla="*/ 260986 w 796440"/>
                <a:gd name="connsiteY1399" fmla="*/ 47146 h 790694"/>
                <a:gd name="connsiteX1400" fmla="*/ 260986 w 796440"/>
                <a:gd name="connsiteY1400" fmla="*/ 47146 h 790694"/>
                <a:gd name="connsiteX1401" fmla="*/ 265023 w 796440"/>
                <a:gd name="connsiteY1401" fmla="*/ 45611 h 790694"/>
                <a:gd name="connsiteX1402" fmla="*/ 266758 w 796440"/>
                <a:gd name="connsiteY1402" fmla="*/ 44977 h 790694"/>
                <a:gd name="connsiteX1403" fmla="*/ 269160 w 796440"/>
                <a:gd name="connsiteY1403" fmla="*/ 44076 h 790694"/>
                <a:gd name="connsiteX1404" fmla="*/ 269794 w 796440"/>
                <a:gd name="connsiteY1404" fmla="*/ 43843 h 790694"/>
                <a:gd name="connsiteX1405" fmla="*/ 269794 w 796440"/>
                <a:gd name="connsiteY1405" fmla="*/ 43843 h 790694"/>
                <a:gd name="connsiteX1406" fmla="*/ 273464 w 796440"/>
                <a:gd name="connsiteY1406" fmla="*/ 42542 h 790694"/>
                <a:gd name="connsiteX1407" fmla="*/ 273464 w 796440"/>
                <a:gd name="connsiteY1407" fmla="*/ 42542 h 790694"/>
                <a:gd name="connsiteX1408" fmla="*/ 275332 w 796440"/>
                <a:gd name="connsiteY1408" fmla="*/ 41908 h 790694"/>
                <a:gd name="connsiteX1409" fmla="*/ 276266 w 796440"/>
                <a:gd name="connsiteY1409" fmla="*/ 41608 h 790694"/>
                <a:gd name="connsiteX1410" fmla="*/ 276266 w 796440"/>
                <a:gd name="connsiteY1410" fmla="*/ 41608 h 790694"/>
                <a:gd name="connsiteX1411" fmla="*/ 277201 w 796440"/>
                <a:gd name="connsiteY1411" fmla="*/ 41307 h 790694"/>
                <a:gd name="connsiteX1412" fmla="*/ 277201 w 796440"/>
                <a:gd name="connsiteY1412" fmla="*/ 41307 h 790694"/>
                <a:gd name="connsiteX1413" fmla="*/ 277834 w 796440"/>
                <a:gd name="connsiteY1413" fmla="*/ 41107 h 790694"/>
                <a:gd name="connsiteX1414" fmla="*/ 281938 w 796440"/>
                <a:gd name="connsiteY1414" fmla="*/ 39773 h 790694"/>
                <a:gd name="connsiteX1415" fmla="*/ 281938 w 796440"/>
                <a:gd name="connsiteY1415" fmla="*/ 39773 h 790694"/>
                <a:gd name="connsiteX1416" fmla="*/ 284006 w 796440"/>
                <a:gd name="connsiteY1416" fmla="*/ 39105 h 790694"/>
                <a:gd name="connsiteX1417" fmla="*/ 286108 w 796440"/>
                <a:gd name="connsiteY1417" fmla="*/ 38438 h 790694"/>
                <a:gd name="connsiteX1418" fmla="*/ 286275 w 796440"/>
                <a:gd name="connsiteY1418" fmla="*/ 38438 h 790694"/>
                <a:gd name="connsiteX1419" fmla="*/ 290646 w 796440"/>
                <a:gd name="connsiteY1419" fmla="*/ 37104 h 790694"/>
                <a:gd name="connsiteX1420" fmla="*/ 293782 w 796440"/>
                <a:gd name="connsiteY1420" fmla="*/ 36203 h 790694"/>
                <a:gd name="connsiteX1421" fmla="*/ 296618 w 796440"/>
                <a:gd name="connsiteY1421" fmla="*/ 35402 h 790694"/>
                <a:gd name="connsiteX1422" fmla="*/ 309229 w 796440"/>
                <a:gd name="connsiteY1422" fmla="*/ 32066 h 790694"/>
                <a:gd name="connsiteX1423" fmla="*/ 309229 w 796440"/>
                <a:gd name="connsiteY1423" fmla="*/ 32066 h 790694"/>
                <a:gd name="connsiteX1424" fmla="*/ 311898 w 796440"/>
                <a:gd name="connsiteY1424" fmla="*/ 31465 h 790694"/>
                <a:gd name="connsiteX1425" fmla="*/ 314300 w 796440"/>
                <a:gd name="connsiteY1425" fmla="*/ 30931 h 790694"/>
                <a:gd name="connsiteX1426" fmla="*/ 314800 w 796440"/>
                <a:gd name="connsiteY1426" fmla="*/ 30931 h 790694"/>
                <a:gd name="connsiteX1427" fmla="*/ 318137 w 796440"/>
                <a:gd name="connsiteY1427" fmla="*/ 30197 h 790694"/>
                <a:gd name="connsiteX1428" fmla="*/ 321740 w 796440"/>
                <a:gd name="connsiteY1428" fmla="*/ 29463 h 790694"/>
                <a:gd name="connsiteX1429" fmla="*/ 323575 w 796440"/>
                <a:gd name="connsiteY1429" fmla="*/ 29096 h 790694"/>
                <a:gd name="connsiteX1430" fmla="*/ 325443 w 796440"/>
                <a:gd name="connsiteY1430" fmla="*/ 28729 h 790694"/>
                <a:gd name="connsiteX1431" fmla="*/ 326044 w 796440"/>
                <a:gd name="connsiteY1431" fmla="*/ 31732 h 790694"/>
                <a:gd name="connsiteX1432" fmla="*/ 326044 w 796440"/>
                <a:gd name="connsiteY1432" fmla="*/ 32366 h 790694"/>
                <a:gd name="connsiteX1433" fmla="*/ 326044 w 796440"/>
                <a:gd name="connsiteY1433" fmla="*/ 32833 h 790694"/>
                <a:gd name="connsiteX1434" fmla="*/ 326044 w 796440"/>
                <a:gd name="connsiteY1434" fmla="*/ 33334 h 790694"/>
                <a:gd name="connsiteX1435" fmla="*/ 326044 w 796440"/>
                <a:gd name="connsiteY1435" fmla="*/ 33500 h 790694"/>
                <a:gd name="connsiteX1436" fmla="*/ 326044 w 796440"/>
                <a:gd name="connsiteY1436" fmla="*/ 34301 h 790694"/>
                <a:gd name="connsiteX1437" fmla="*/ 326244 w 796440"/>
                <a:gd name="connsiteY1437" fmla="*/ 35469 h 790694"/>
                <a:gd name="connsiteX1438" fmla="*/ 326477 w 796440"/>
                <a:gd name="connsiteY1438" fmla="*/ 36570 h 790694"/>
                <a:gd name="connsiteX1439" fmla="*/ 326878 w 796440"/>
                <a:gd name="connsiteY1439" fmla="*/ 38638 h 790694"/>
                <a:gd name="connsiteX1440" fmla="*/ 326878 w 796440"/>
                <a:gd name="connsiteY1440" fmla="*/ 38972 h 790694"/>
                <a:gd name="connsiteX1441" fmla="*/ 327078 w 796440"/>
                <a:gd name="connsiteY1441" fmla="*/ 39939 h 790694"/>
                <a:gd name="connsiteX1442" fmla="*/ 327512 w 796440"/>
                <a:gd name="connsiteY1442" fmla="*/ 42342 h 790694"/>
                <a:gd name="connsiteX1443" fmla="*/ 327512 w 796440"/>
                <a:gd name="connsiteY1443" fmla="*/ 42342 h 790694"/>
                <a:gd name="connsiteX1444" fmla="*/ 327512 w 796440"/>
                <a:gd name="connsiteY1444" fmla="*/ 42342 h 790694"/>
                <a:gd name="connsiteX1445" fmla="*/ 327512 w 796440"/>
                <a:gd name="connsiteY1445" fmla="*/ 42342 h 790694"/>
                <a:gd name="connsiteX1446" fmla="*/ 328346 w 796440"/>
                <a:gd name="connsiteY1446" fmla="*/ 46679 h 790694"/>
                <a:gd name="connsiteX1447" fmla="*/ 328346 w 796440"/>
                <a:gd name="connsiteY1447" fmla="*/ 46679 h 790694"/>
                <a:gd name="connsiteX1448" fmla="*/ 328346 w 796440"/>
                <a:gd name="connsiteY1448" fmla="*/ 46679 h 790694"/>
                <a:gd name="connsiteX1449" fmla="*/ 328346 w 796440"/>
                <a:gd name="connsiteY1449" fmla="*/ 47346 h 790694"/>
                <a:gd name="connsiteX1450" fmla="*/ 328546 w 796440"/>
                <a:gd name="connsiteY1450" fmla="*/ 48213 h 790694"/>
                <a:gd name="connsiteX1451" fmla="*/ 328546 w 796440"/>
                <a:gd name="connsiteY1451" fmla="*/ 48213 h 790694"/>
                <a:gd name="connsiteX1452" fmla="*/ 328546 w 796440"/>
                <a:gd name="connsiteY1452" fmla="*/ 48213 h 790694"/>
                <a:gd name="connsiteX1453" fmla="*/ 328546 w 796440"/>
                <a:gd name="connsiteY1453" fmla="*/ 48514 h 790694"/>
                <a:gd name="connsiteX1454" fmla="*/ 328546 w 796440"/>
                <a:gd name="connsiteY1454" fmla="*/ 48514 h 790694"/>
                <a:gd name="connsiteX1455" fmla="*/ 328546 w 796440"/>
                <a:gd name="connsiteY1455" fmla="*/ 48714 h 790694"/>
                <a:gd name="connsiteX1456" fmla="*/ 328546 w 796440"/>
                <a:gd name="connsiteY1456" fmla="*/ 49114 h 790694"/>
                <a:gd name="connsiteX1457" fmla="*/ 328546 w 796440"/>
                <a:gd name="connsiteY1457" fmla="*/ 49815 h 790694"/>
                <a:gd name="connsiteX1458" fmla="*/ 328546 w 796440"/>
                <a:gd name="connsiteY1458" fmla="*/ 50816 h 790694"/>
                <a:gd name="connsiteX1459" fmla="*/ 328546 w 796440"/>
                <a:gd name="connsiteY1459" fmla="*/ 50983 h 790694"/>
                <a:gd name="connsiteX1460" fmla="*/ 328713 w 796440"/>
                <a:gd name="connsiteY1460" fmla="*/ 51783 h 790694"/>
                <a:gd name="connsiteX1461" fmla="*/ 328713 w 796440"/>
                <a:gd name="connsiteY1461" fmla="*/ 52250 h 790694"/>
                <a:gd name="connsiteX1462" fmla="*/ 328713 w 796440"/>
                <a:gd name="connsiteY1462" fmla="*/ 52584 h 790694"/>
                <a:gd name="connsiteX1463" fmla="*/ 328713 w 796440"/>
                <a:gd name="connsiteY1463" fmla="*/ 52584 h 790694"/>
                <a:gd name="connsiteX1464" fmla="*/ 328713 w 796440"/>
                <a:gd name="connsiteY1464" fmla="*/ 53084 h 790694"/>
                <a:gd name="connsiteX1465" fmla="*/ 328713 w 796440"/>
                <a:gd name="connsiteY1465" fmla="*/ 53585 h 790694"/>
                <a:gd name="connsiteX1466" fmla="*/ 328713 w 796440"/>
                <a:gd name="connsiteY1466" fmla="*/ 53585 h 790694"/>
                <a:gd name="connsiteX1467" fmla="*/ 328713 w 796440"/>
                <a:gd name="connsiteY1467" fmla="*/ 53818 h 790694"/>
                <a:gd name="connsiteX1468" fmla="*/ 328713 w 796440"/>
                <a:gd name="connsiteY1468" fmla="*/ 54185 h 790694"/>
                <a:gd name="connsiteX1469" fmla="*/ 328713 w 796440"/>
                <a:gd name="connsiteY1469" fmla="*/ 54419 h 790694"/>
                <a:gd name="connsiteX1470" fmla="*/ 328713 w 796440"/>
                <a:gd name="connsiteY1470" fmla="*/ 54419 h 790694"/>
                <a:gd name="connsiteX1471" fmla="*/ 328880 w 796440"/>
                <a:gd name="connsiteY1471" fmla="*/ 55220 h 790694"/>
                <a:gd name="connsiteX1472" fmla="*/ 328880 w 796440"/>
                <a:gd name="connsiteY1472" fmla="*/ 55220 h 790694"/>
                <a:gd name="connsiteX1473" fmla="*/ 328880 w 796440"/>
                <a:gd name="connsiteY1473" fmla="*/ 55220 h 790694"/>
                <a:gd name="connsiteX1474" fmla="*/ 328880 w 796440"/>
                <a:gd name="connsiteY1474" fmla="*/ 55220 h 790694"/>
                <a:gd name="connsiteX1475" fmla="*/ 329614 w 796440"/>
                <a:gd name="connsiteY1475" fmla="*/ 59023 h 790694"/>
                <a:gd name="connsiteX1476" fmla="*/ 329614 w 796440"/>
                <a:gd name="connsiteY1476" fmla="*/ 59557 h 790694"/>
                <a:gd name="connsiteX1477" fmla="*/ 329614 w 796440"/>
                <a:gd name="connsiteY1477" fmla="*/ 59557 h 790694"/>
                <a:gd name="connsiteX1478" fmla="*/ 329614 w 796440"/>
                <a:gd name="connsiteY1478" fmla="*/ 60257 h 790694"/>
                <a:gd name="connsiteX1479" fmla="*/ 329614 w 796440"/>
                <a:gd name="connsiteY1479" fmla="*/ 60257 h 790694"/>
                <a:gd name="connsiteX1480" fmla="*/ 329614 w 796440"/>
                <a:gd name="connsiteY1480" fmla="*/ 60257 h 790694"/>
                <a:gd name="connsiteX1481" fmla="*/ 329614 w 796440"/>
                <a:gd name="connsiteY1481" fmla="*/ 60725 h 790694"/>
                <a:gd name="connsiteX1482" fmla="*/ 329614 w 796440"/>
                <a:gd name="connsiteY1482" fmla="*/ 61225 h 790694"/>
                <a:gd name="connsiteX1483" fmla="*/ 329614 w 796440"/>
                <a:gd name="connsiteY1483" fmla="*/ 61225 h 790694"/>
                <a:gd name="connsiteX1484" fmla="*/ 329614 w 796440"/>
                <a:gd name="connsiteY1484" fmla="*/ 61225 h 790694"/>
                <a:gd name="connsiteX1485" fmla="*/ 329614 w 796440"/>
                <a:gd name="connsiteY1485" fmla="*/ 61492 h 790694"/>
                <a:gd name="connsiteX1486" fmla="*/ 329614 w 796440"/>
                <a:gd name="connsiteY1486" fmla="*/ 61859 h 790694"/>
                <a:gd name="connsiteX1487" fmla="*/ 329614 w 796440"/>
                <a:gd name="connsiteY1487" fmla="*/ 61859 h 790694"/>
                <a:gd name="connsiteX1488" fmla="*/ 329614 w 796440"/>
                <a:gd name="connsiteY1488" fmla="*/ 62326 h 790694"/>
                <a:gd name="connsiteX1489" fmla="*/ 329847 w 796440"/>
                <a:gd name="connsiteY1489" fmla="*/ 63660 h 790694"/>
                <a:gd name="connsiteX1490" fmla="*/ 329847 w 796440"/>
                <a:gd name="connsiteY1490" fmla="*/ 63660 h 790694"/>
                <a:gd name="connsiteX1491" fmla="*/ 329847 w 796440"/>
                <a:gd name="connsiteY1491" fmla="*/ 63660 h 790694"/>
                <a:gd name="connsiteX1492" fmla="*/ 329847 w 796440"/>
                <a:gd name="connsiteY1492" fmla="*/ 64194 h 790694"/>
                <a:gd name="connsiteX1493" fmla="*/ 330114 w 796440"/>
                <a:gd name="connsiteY1493" fmla="*/ 65395 h 790694"/>
                <a:gd name="connsiteX1494" fmla="*/ 330114 w 796440"/>
                <a:gd name="connsiteY1494" fmla="*/ 65996 h 790694"/>
                <a:gd name="connsiteX1495" fmla="*/ 330114 w 796440"/>
                <a:gd name="connsiteY1495" fmla="*/ 66296 h 790694"/>
                <a:gd name="connsiteX1496" fmla="*/ 330114 w 796440"/>
                <a:gd name="connsiteY1496" fmla="*/ 66530 h 790694"/>
                <a:gd name="connsiteX1497" fmla="*/ 330114 w 796440"/>
                <a:gd name="connsiteY1497" fmla="*/ 66797 h 790694"/>
                <a:gd name="connsiteX1498" fmla="*/ 330114 w 796440"/>
                <a:gd name="connsiteY1498" fmla="*/ 67264 h 790694"/>
                <a:gd name="connsiteX1499" fmla="*/ 330114 w 796440"/>
                <a:gd name="connsiteY1499" fmla="*/ 67998 h 790694"/>
                <a:gd name="connsiteX1500" fmla="*/ 330114 w 796440"/>
                <a:gd name="connsiteY1500" fmla="*/ 67998 h 790694"/>
                <a:gd name="connsiteX1501" fmla="*/ 330114 w 796440"/>
                <a:gd name="connsiteY1501" fmla="*/ 67998 h 790694"/>
                <a:gd name="connsiteX1502" fmla="*/ 330114 w 796440"/>
                <a:gd name="connsiteY1502" fmla="*/ 68632 h 790694"/>
                <a:gd name="connsiteX1503" fmla="*/ 330314 w 796440"/>
                <a:gd name="connsiteY1503" fmla="*/ 69632 h 790694"/>
                <a:gd name="connsiteX1504" fmla="*/ 330314 w 796440"/>
                <a:gd name="connsiteY1504" fmla="*/ 69799 h 790694"/>
                <a:gd name="connsiteX1505" fmla="*/ 330815 w 796440"/>
                <a:gd name="connsiteY1505" fmla="*/ 72402 h 790694"/>
                <a:gd name="connsiteX1506" fmla="*/ 330815 w 796440"/>
                <a:gd name="connsiteY1506" fmla="*/ 72402 h 790694"/>
                <a:gd name="connsiteX1507" fmla="*/ 330815 w 796440"/>
                <a:gd name="connsiteY1507" fmla="*/ 72402 h 790694"/>
                <a:gd name="connsiteX1508" fmla="*/ 330815 w 796440"/>
                <a:gd name="connsiteY1508" fmla="*/ 72402 h 790694"/>
                <a:gd name="connsiteX1509" fmla="*/ 330815 w 796440"/>
                <a:gd name="connsiteY1509" fmla="*/ 72835 h 790694"/>
                <a:gd name="connsiteX1510" fmla="*/ 330815 w 796440"/>
                <a:gd name="connsiteY1510" fmla="*/ 73569 h 790694"/>
                <a:gd name="connsiteX1511" fmla="*/ 330815 w 796440"/>
                <a:gd name="connsiteY1511" fmla="*/ 73769 h 790694"/>
                <a:gd name="connsiteX1512" fmla="*/ 330815 w 796440"/>
                <a:gd name="connsiteY1512" fmla="*/ 74270 h 790694"/>
                <a:gd name="connsiteX1513" fmla="*/ 330815 w 796440"/>
                <a:gd name="connsiteY1513" fmla="*/ 74637 h 790694"/>
                <a:gd name="connsiteX1514" fmla="*/ 330815 w 796440"/>
                <a:gd name="connsiteY1514" fmla="*/ 74637 h 790694"/>
                <a:gd name="connsiteX1515" fmla="*/ 330815 w 796440"/>
                <a:gd name="connsiteY1515" fmla="*/ 74637 h 790694"/>
                <a:gd name="connsiteX1516" fmla="*/ 330815 w 796440"/>
                <a:gd name="connsiteY1516" fmla="*/ 74937 h 790694"/>
                <a:gd name="connsiteX1517" fmla="*/ 330982 w 796440"/>
                <a:gd name="connsiteY1517" fmla="*/ 75805 h 790694"/>
                <a:gd name="connsiteX1518" fmla="*/ 330982 w 796440"/>
                <a:gd name="connsiteY1518" fmla="*/ 76505 h 790694"/>
                <a:gd name="connsiteX1519" fmla="*/ 330982 w 796440"/>
                <a:gd name="connsiteY1519" fmla="*/ 76505 h 790694"/>
                <a:gd name="connsiteX1520" fmla="*/ 330982 w 796440"/>
                <a:gd name="connsiteY1520" fmla="*/ 76839 h 790694"/>
                <a:gd name="connsiteX1521" fmla="*/ 330982 w 796440"/>
                <a:gd name="connsiteY1521" fmla="*/ 77039 h 790694"/>
                <a:gd name="connsiteX1522" fmla="*/ 330982 w 796440"/>
                <a:gd name="connsiteY1522" fmla="*/ 77673 h 790694"/>
                <a:gd name="connsiteX1523" fmla="*/ 330982 w 796440"/>
                <a:gd name="connsiteY1523" fmla="*/ 78273 h 790694"/>
                <a:gd name="connsiteX1524" fmla="*/ 330982 w 796440"/>
                <a:gd name="connsiteY1524" fmla="*/ 78841 h 790694"/>
                <a:gd name="connsiteX1525" fmla="*/ 330982 w 796440"/>
                <a:gd name="connsiteY1525" fmla="*/ 79341 h 790694"/>
                <a:gd name="connsiteX1526" fmla="*/ 331349 w 796440"/>
                <a:gd name="connsiteY1526" fmla="*/ 81109 h 790694"/>
                <a:gd name="connsiteX1527" fmla="*/ 331349 w 796440"/>
                <a:gd name="connsiteY1527" fmla="*/ 81109 h 790694"/>
                <a:gd name="connsiteX1528" fmla="*/ 331349 w 796440"/>
                <a:gd name="connsiteY1528" fmla="*/ 81109 h 790694"/>
                <a:gd name="connsiteX1529" fmla="*/ 331349 w 796440"/>
                <a:gd name="connsiteY1529" fmla="*/ 81109 h 790694"/>
                <a:gd name="connsiteX1530" fmla="*/ 330982 w 796440"/>
                <a:gd name="connsiteY1530" fmla="*/ 81109 h 790694"/>
                <a:gd name="connsiteX1531" fmla="*/ 249342 w 796440"/>
                <a:gd name="connsiteY1531" fmla="*/ 113205 h 790694"/>
                <a:gd name="connsiteX1532" fmla="*/ 246640 w 796440"/>
                <a:gd name="connsiteY1532" fmla="*/ 114673 h 790694"/>
                <a:gd name="connsiteX1533" fmla="*/ 243904 w 796440"/>
                <a:gd name="connsiteY1533" fmla="*/ 116140 h 790694"/>
                <a:gd name="connsiteX1534" fmla="*/ 243904 w 796440"/>
                <a:gd name="connsiteY1534" fmla="*/ 116140 h 790694"/>
                <a:gd name="connsiteX1535" fmla="*/ 243904 w 796440"/>
                <a:gd name="connsiteY1535" fmla="*/ 116140 h 790694"/>
                <a:gd name="connsiteX1536" fmla="*/ 243904 w 796440"/>
                <a:gd name="connsiteY1536" fmla="*/ 116140 h 790694"/>
                <a:gd name="connsiteX1537" fmla="*/ 241969 w 796440"/>
                <a:gd name="connsiteY1537" fmla="*/ 112571 h 790694"/>
                <a:gd name="connsiteX1538" fmla="*/ 241702 w 796440"/>
                <a:gd name="connsiteY1538" fmla="*/ 112104 h 790694"/>
                <a:gd name="connsiteX1539" fmla="*/ 240434 w 796440"/>
                <a:gd name="connsiteY1539" fmla="*/ 109801 h 790694"/>
                <a:gd name="connsiteX1540" fmla="*/ 240434 w 796440"/>
                <a:gd name="connsiteY1540" fmla="*/ 109801 h 790694"/>
                <a:gd name="connsiteX1541" fmla="*/ 240434 w 796440"/>
                <a:gd name="connsiteY1541" fmla="*/ 109801 h 790694"/>
                <a:gd name="connsiteX1542" fmla="*/ 240134 w 796440"/>
                <a:gd name="connsiteY1542" fmla="*/ 109301 h 790694"/>
                <a:gd name="connsiteX1543" fmla="*/ 239701 w 796440"/>
                <a:gd name="connsiteY1543" fmla="*/ 108500 h 790694"/>
                <a:gd name="connsiteX1544" fmla="*/ 239701 w 796440"/>
                <a:gd name="connsiteY1544" fmla="*/ 108500 h 790694"/>
                <a:gd name="connsiteX1545" fmla="*/ 239701 w 796440"/>
                <a:gd name="connsiteY1545" fmla="*/ 108500 h 790694"/>
                <a:gd name="connsiteX1546" fmla="*/ 239467 w 796440"/>
                <a:gd name="connsiteY1546" fmla="*/ 108100 h 790694"/>
                <a:gd name="connsiteX1547" fmla="*/ 238766 w 796440"/>
                <a:gd name="connsiteY1547" fmla="*/ 106866 h 790694"/>
                <a:gd name="connsiteX1548" fmla="*/ 237465 w 796440"/>
                <a:gd name="connsiteY1548" fmla="*/ 104497 h 790694"/>
                <a:gd name="connsiteX1549" fmla="*/ 236464 w 796440"/>
                <a:gd name="connsiteY1549" fmla="*/ 102628 h 790694"/>
                <a:gd name="connsiteX1550" fmla="*/ 236464 w 796440"/>
                <a:gd name="connsiteY1550" fmla="*/ 102628 h 790694"/>
                <a:gd name="connsiteX1551" fmla="*/ 236464 w 796440"/>
                <a:gd name="connsiteY1551" fmla="*/ 102362 h 790694"/>
                <a:gd name="connsiteX1552" fmla="*/ 236231 w 796440"/>
                <a:gd name="connsiteY1552" fmla="*/ 101961 h 790694"/>
                <a:gd name="connsiteX1553" fmla="*/ 235730 w 796440"/>
                <a:gd name="connsiteY1553" fmla="*/ 101060 h 790694"/>
                <a:gd name="connsiteX1554" fmla="*/ 235497 w 796440"/>
                <a:gd name="connsiteY1554" fmla="*/ 100660 h 790694"/>
                <a:gd name="connsiteX1555" fmla="*/ 235497 w 796440"/>
                <a:gd name="connsiteY1555" fmla="*/ 99859 h 790694"/>
                <a:gd name="connsiteX1556" fmla="*/ 234629 w 796440"/>
                <a:gd name="connsiteY1556" fmla="*/ 98325 h 790694"/>
                <a:gd name="connsiteX1557" fmla="*/ 233295 w 796440"/>
                <a:gd name="connsiteY1557" fmla="*/ 95989 h 790694"/>
                <a:gd name="connsiteX1558" fmla="*/ 233295 w 796440"/>
                <a:gd name="connsiteY1558" fmla="*/ 95989 h 790694"/>
                <a:gd name="connsiteX1559" fmla="*/ 232761 w 796440"/>
                <a:gd name="connsiteY1559" fmla="*/ 95088 h 790694"/>
                <a:gd name="connsiteX1560" fmla="*/ 232160 w 796440"/>
                <a:gd name="connsiteY1560" fmla="*/ 94054 h 790694"/>
                <a:gd name="connsiteX1561" fmla="*/ 232160 w 796440"/>
                <a:gd name="connsiteY1561" fmla="*/ 94054 h 790694"/>
                <a:gd name="connsiteX1562" fmla="*/ 231860 w 796440"/>
                <a:gd name="connsiteY1562" fmla="*/ 93554 h 790694"/>
                <a:gd name="connsiteX1563" fmla="*/ 231393 w 796440"/>
                <a:gd name="connsiteY1563" fmla="*/ 92786 h 790694"/>
                <a:gd name="connsiteX1564" fmla="*/ 231393 w 796440"/>
                <a:gd name="connsiteY1564" fmla="*/ 92786 h 790694"/>
                <a:gd name="connsiteX1565" fmla="*/ 231393 w 796440"/>
                <a:gd name="connsiteY1565" fmla="*/ 92586 h 790694"/>
                <a:gd name="connsiteX1566" fmla="*/ 231126 w 796440"/>
                <a:gd name="connsiteY1566" fmla="*/ 92152 h 790694"/>
                <a:gd name="connsiteX1567" fmla="*/ 231126 w 796440"/>
                <a:gd name="connsiteY1567" fmla="*/ 92152 h 790694"/>
                <a:gd name="connsiteX1568" fmla="*/ 228891 w 796440"/>
                <a:gd name="connsiteY1568" fmla="*/ 88116 h 790694"/>
                <a:gd name="connsiteX1569" fmla="*/ 226689 w 796440"/>
                <a:gd name="connsiteY1569" fmla="*/ 84079 h 790694"/>
                <a:gd name="connsiteX1570" fmla="*/ 224487 w 796440"/>
                <a:gd name="connsiteY1570" fmla="*/ 80108 h 790694"/>
                <a:gd name="connsiteX1571" fmla="*/ 224487 w 796440"/>
                <a:gd name="connsiteY1571" fmla="*/ 80108 h 790694"/>
                <a:gd name="connsiteX1572" fmla="*/ 220483 w 796440"/>
                <a:gd name="connsiteY1572" fmla="*/ 72869 h 790694"/>
                <a:gd name="connsiteX1573" fmla="*/ 220050 w 796440"/>
                <a:gd name="connsiteY1573" fmla="*/ 72101 h 790694"/>
                <a:gd name="connsiteX1574" fmla="*/ 217714 w 796440"/>
                <a:gd name="connsiteY1574" fmla="*/ 67831 h 790694"/>
                <a:gd name="connsiteX1575" fmla="*/ 225688 w 796440"/>
                <a:gd name="connsiteY1575" fmla="*/ 63527 h 790694"/>
                <a:gd name="connsiteX1576" fmla="*/ 228691 w 796440"/>
                <a:gd name="connsiteY1576" fmla="*/ 61959 h 790694"/>
                <a:gd name="connsiteX1577" fmla="*/ 229325 w 796440"/>
                <a:gd name="connsiteY1577" fmla="*/ 61659 h 790694"/>
                <a:gd name="connsiteX1578" fmla="*/ 782716 w 796440"/>
                <a:gd name="connsiteY1578" fmla="*/ 399125 h 790694"/>
                <a:gd name="connsiteX1579" fmla="*/ 782149 w 796440"/>
                <a:gd name="connsiteY1579" fmla="*/ 414706 h 790694"/>
                <a:gd name="connsiteX1580" fmla="*/ 780748 w 796440"/>
                <a:gd name="connsiteY1580" fmla="*/ 432255 h 790694"/>
                <a:gd name="connsiteX1581" fmla="*/ 780147 w 796440"/>
                <a:gd name="connsiteY1581" fmla="*/ 437493 h 790694"/>
                <a:gd name="connsiteX1582" fmla="*/ 779980 w 796440"/>
                <a:gd name="connsiteY1582" fmla="*/ 439228 h 790694"/>
                <a:gd name="connsiteX1583" fmla="*/ 779980 w 796440"/>
                <a:gd name="connsiteY1583" fmla="*/ 439428 h 790694"/>
                <a:gd name="connsiteX1584" fmla="*/ 779280 w 796440"/>
                <a:gd name="connsiteY1584" fmla="*/ 444699 h 790694"/>
                <a:gd name="connsiteX1585" fmla="*/ 778713 w 796440"/>
                <a:gd name="connsiteY1585" fmla="*/ 448736 h 790694"/>
                <a:gd name="connsiteX1586" fmla="*/ 778145 w 796440"/>
                <a:gd name="connsiteY1586" fmla="*/ 452306 h 790694"/>
                <a:gd name="connsiteX1587" fmla="*/ 776944 w 796440"/>
                <a:gd name="connsiteY1587" fmla="*/ 459412 h 790694"/>
                <a:gd name="connsiteX1588" fmla="*/ 776577 w 796440"/>
                <a:gd name="connsiteY1588" fmla="*/ 461648 h 790694"/>
                <a:gd name="connsiteX1589" fmla="*/ 775577 w 796440"/>
                <a:gd name="connsiteY1589" fmla="*/ 466852 h 790694"/>
                <a:gd name="connsiteX1590" fmla="*/ 775143 w 796440"/>
                <a:gd name="connsiteY1590" fmla="*/ 469221 h 790694"/>
                <a:gd name="connsiteX1591" fmla="*/ 773942 w 796440"/>
                <a:gd name="connsiteY1591" fmla="*/ 474859 h 790694"/>
                <a:gd name="connsiteX1592" fmla="*/ 773942 w 796440"/>
                <a:gd name="connsiteY1592" fmla="*/ 475560 h 790694"/>
                <a:gd name="connsiteX1593" fmla="*/ 772507 w 796440"/>
                <a:gd name="connsiteY1593" fmla="*/ 481665 h 790694"/>
                <a:gd name="connsiteX1594" fmla="*/ 771206 w 796440"/>
                <a:gd name="connsiteY1594" fmla="*/ 487104 h 790694"/>
                <a:gd name="connsiteX1595" fmla="*/ 771206 w 796440"/>
                <a:gd name="connsiteY1595" fmla="*/ 487370 h 790694"/>
                <a:gd name="connsiteX1596" fmla="*/ 770772 w 796440"/>
                <a:gd name="connsiteY1596" fmla="*/ 489005 h 790694"/>
                <a:gd name="connsiteX1597" fmla="*/ 762098 w 796440"/>
                <a:gd name="connsiteY1597" fmla="*/ 517964 h 790694"/>
                <a:gd name="connsiteX1598" fmla="*/ 762098 w 796440"/>
                <a:gd name="connsiteY1598" fmla="*/ 517964 h 790694"/>
                <a:gd name="connsiteX1599" fmla="*/ 762098 w 796440"/>
                <a:gd name="connsiteY1599" fmla="*/ 517964 h 790694"/>
                <a:gd name="connsiteX1600" fmla="*/ 754758 w 796440"/>
                <a:gd name="connsiteY1600" fmla="*/ 515429 h 790694"/>
                <a:gd name="connsiteX1601" fmla="*/ 748986 w 796440"/>
                <a:gd name="connsiteY1601" fmla="*/ 513427 h 790694"/>
                <a:gd name="connsiteX1602" fmla="*/ 748586 w 796440"/>
                <a:gd name="connsiteY1602" fmla="*/ 513427 h 790694"/>
                <a:gd name="connsiteX1603" fmla="*/ 748586 w 796440"/>
                <a:gd name="connsiteY1603" fmla="*/ 513427 h 790694"/>
                <a:gd name="connsiteX1604" fmla="*/ 744816 w 796440"/>
                <a:gd name="connsiteY1604" fmla="*/ 512159 h 790694"/>
                <a:gd name="connsiteX1605" fmla="*/ 744015 w 796440"/>
                <a:gd name="connsiteY1605" fmla="*/ 511892 h 790694"/>
                <a:gd name="connsiteX1606" fmla="*/ 736208 w 796440"/>
                <a:gd name="connsiteY1606" fmla="*/ 509156 h 790694"/>
                <a:gd name="connsiteX1607" fmla="*/ 735941 w 796440"/>
                <a:gd name="connsiteY1607" fmla="*/ 509156 h 790694"/>
                <a:gd name="connsiteX1608" fmla="*/ 731871 w 796440"/>
                <a:gd name="connsiteY1608" fmla="*/ 507755 h 790694"/>
                <a:gd name="connsiteX1609" fmla="*/ 731571 w 796440"/>
                <a:gd name="connsiteY1609" fmla="*/ 507755 h 790694"/>
                <a:gd name="connsiteX1610" fmla="*/ 727534 w 796440"/>
                <a:gd name="connsiteY1610" fmla="*/ 506387 h 790694"/>
                <a:gd name="connsiteX1611" fmla="*/ 727267 w 796440"/>
                <a:gd name="connsiteY1611" fmla="*/ 506387 h 790694"/>
                <a:gd name="connsiteX1612" fmla="*/ 723197 w 796440"/>
                <a:gd name="connsiteY1612" fmla="*/ 504986 h 790694"/>
                <a:gd name="connsiteX1613" fmla="*/ 719293 w 796440"/>
                <a:gd name="connsiteY1613" fmla="*/ 503652 h 790694"/>
                <a:gd name="connsiteX1614" fmla="*/ 719293 w 796440"/>
                <a:gd name="connsiteY1614" fmla="*/ 503652 h 790694"/>
                <a:gd name="connsiteX1615" fmla="*/ 719093 w 796440"/>
                <a:gd name="connsiteY1615" fmla="*/ 503652 h 790694"/>
                <a:gd name="connsiteX1616" fmla="*/ 718860 w 796440"/>
                <a:gd name="connsiteY1616" fmla="*/ 503652 h 790694"/>
                <a:gd name="connsiteX1617" fmla="*/ 714589 w 796440"/>
                <a:gd name="connsiteY1617" fmla="*/ 502184 h 790694"/>
                <a:gd name="connsiteX1618" fmla="*/ 714589 w 796440"/>
                <a:gd name="connsiteY1618" fmla="*/ 502184 h 790694"/>
                <a:gd name="connsiteX1619" fmla="*/ 710319 w 796440"/>
                <a:gd name="connsiteY1619" fmla="*/ 500716 h 790694"/>
                <a:gd name="connsiteX1620" fmla="*/ 710319 w 796440"/>
                <a:gd name="connsiteY1620" fmla="*/ 500716 h 790694"/>
                <a:gd name="connsiteX1621" fmla="*/ 706081 w 796440"/>
                <a:gd name="connsiteY1621" fmla="*/ 499281 h 790694"/>
                <a:gd name="connsiteX1622" fmla="*/ 706081 w 796440"/>
                <a:gd name="connsiteY1622" fmla="*/ 499281 h 790694"/>
                <a:gd name="connsiteX1623" fmla="*/ 697474 w 796440"/>
                <a:gd name="connsiteY1623" fmla="*/ 496312 h 790694"/>
                <a:gd name="connsiteX1624" fmla="*/ 697474 w 796440"/>
                <a:gd name="connsiteY1624" fmla="*/ 496312 h 790694"/>
                <a:gd name="connsiteX1625" fmla="*/ 698842 w 796440"/>
                <a:gd name="connsiteY1625" fmla="*/ 492241 h 790694"/>
                <a:gd name="connsiteX1626" fmla="*/ 700043 w 796440"/>
                <a:gd name="connsiteY1626" fmla="*/ 488471 h 790694"/>
                <a:gd name="connsiteX1627" fmla="*/ 703379 w 796440"/>
                <a:gd name="connsiteY1627" fmla="*/ 477662 h 790694"/>
                <a:gd name="connsiteX1628" fmla="*/ 704413 w 796440"/>
                <a:gd name="connsiteY1628" fmla="*/ 473792 h 790694"/>
                <a:gd name="connsiteX1629" fmla="*/ 709418 w 796440"/>
                <a:gd name="connsiteY1629" fmla="*/ 451505 h 790694"/>
                <a:gd name="connsiteX1630" fmla="*/ 709418 w 796440"/>
                <a:gd name="connsiteY1630" fmla="*/ 451272 h 790694"/>
                <a:gd name="connsiteX1631" fmla="*/ 709418 w 796440"/>
                <a:gd name="connsiteY1631" fmla="*/ 451272 h 790694"/>
                <a:gd name="connsiteX1632" fmla="*/ 709418 w 796440"/>
                <a:gd name="connsiteY1632" fmla="*/ 451005 h 790694"/>
                <a:gd name="connsiteX1633" fmla="*/ 709918 w 796440"/>
                <a:gd name="connsiteY1633" fmla="*/ 448202 h 790694"/>
                <a:gd name="connsiteX1634" fmla="*/ 710185 w 796440"/>
                <a:gd name="connsiteY1634" fmla="*/ 446668 h 790694"/>
                <a:gd name="connsiteX1635" fmla="*/ 710752 w 796440"/>
                <a:gd name="connsiteY1635" fmla="*/ 443331 h 790694"/>
                <a:gd name="connsiteX1636" fmla="*/ 710953 w 796440"/>
                <a:gd name="connsiteY1636" fmla="*/ 442197 h 790694"/>
                <a:gd name="connsiteX1637" fmla="*/ 710953 w 796440"/>
                <a:gd name="connsiteY1637" fmla="*/ 441396 h 790694"/>
                <a:gd name="connsiteX1638" fmla="*/ 711186 w 796440"/>
                <a:gd name="connsiteY1638" fmla="*/ 439828 h 790694"/>
                <a:gd name="connsiteX1639" fmla="*/ 711520 w 796440"/>
                <a:gd name="connsiteY1639" fmla="*/ 437560 h 790694"/>
                <a:gd name="connsiteX1640" fmla="*/ 711720 w 796440"/>
                <a:gd name="connsiteY1640" fmla="*/ 435991 h 790694"/>
                <a:gd name="connsiteX1641" fmla="*/ 712120 w 796440"/>
                <a:gd name="connsiteY1641" fmla="*/ 432955 h 790694"/>
                <a:gd name="connsiteX1642" fmla="*/ 712487 w 796440"/>
                <a:gd name="connsiteY1642" fmla="*/ 429819 h 790694"/>
                <a:gd name="connsiteX1643" fmla="*/ 712487 w 796440"/>
                <a:gd name="connsiteY1643" fmla="*/ 429819 h 790694"/>
                <a:gd name="connsiteX1644" fmla="*/ 713054 w 796440"/>
                <a:gd name="connsiteY1644" fmla="*/ 424248 h 790694"/>
                <a:gd name="connsiteX1645" fmla="*/ 714489 w 796440"/>
                <a:gd name="connsiteY1645" fmla="*/ 398792 h 790694"/>
                <a:gd name="connsiteX1646" fmla="*/ 714489 w 796440"/>
                <a:gd name="connsiteY1646" fmla="*/ 398792 h 790694"/>
                <a:gd name="connsiteX1647" fmla="*/ 723664 w 796440"/>
                <a:gd name="connsiteY1647" fmla="*/ 398959 h 790694"/>
                <a:gd name="connsiteX1648" fmla="*/ 728235 w 796440"/>
                <a:gd name="connsiteY1648" fmla="*/ 398959 h 790694"/>
                <a:gd name="connsiteX1649" fmla="*/ 731571 w 796440"/>
                <a:gd name="connsiteY1649" fmla="*/ 398959 h 790694"/>
                <a:gd name="connsiteX1650" fmla="*/ 733072 w 796440"/>
                <a:gd name="connsiteY1650" fmla="*/ 398959 h 790694"/>
                <a:gd name="connsiteX1651" fmla="*/ 737509 w 796440"/>
                <a:gd name="connsiteY1651" fmla="*/ 398959 h 790694"/>
                <a:gd name="connsiteX1652" fmla="*/ 742047 w 796440"/>
                <a:gd name="connsiteY1652" fmla="*/ 398959 h 790694"/>
                <a:gd name="connsiteX1653" fmla="*/ 742047 w 796440"/>
                <a:gd name="connsiteY1653" fmla="*/ 398959 h 790694"/>
                <a:gd name="connsiteX1654" fmla="*/ 746618 w 796440"/>
                <a:gd name="connsiteY1654" fmla="*/ 398959 h 790694"/>
                <a:gd name="connsiteX1655" fmla="*/ 751222 w 796440"/>
                <a:gd name="connsiteY1655" fmla="*/ 398959 h 790694"/>
                <a:gd name="connsiteX1656" fmla="*/ 755792 w 796440"/>
                <a:gd name="connsiteY1656" fmla="*/ 398959 h 790694"/>
                <a:gd name="connsiteX1657" fmla="*/ 755792 w 796440"/>
                <a:gd name="connsiteY1657" fmla="*/ 398959 h 790694"/>
                <a:gd name="connsiteX1658" fmla="*/ 761831 w 796440"/>
                <a:gd name="connsiteY1658" fmla="*/ 398959 h 790694"/>
                <a:gd name="connsiteX1659" fmla="*/ 764000 w 796440"/>
                <a:gd name="connsiteY1659" fmla="*/ 398959 h 790694"/>
                <a:gd name="connsiteX1660" fmla="*/ 764467 w 796440"/>
                <a:gd name="connsiteY1660" fmla="*/ 398959 h 790694"/>
                <a:gd name="connsiteX1661" fmla="*/ 768971 w 796440"/>
                <a:gd name="connsiteY1661" fmla="*/ 398959 h 790694"/>
                <a:gd name="connsiteX1662" fmla="*/ 769271 w 796440"/>
                <a:gd name="connsiteY1662" fmla="*/ 398959 h 790694"/>
                <a:gd name="connsiteX1663" fmla="*/ 774976 w 796440"/>
                <a:gd name="connsiteY1663" fmla="*/ 398959 h 790694"/>
                <a:gd name="connsiteX1664" fmla="*/ 782716 w 796440"/>
                <a:gd name="connsiteY1664" fmla="*/ 398959 h 790694"/>
                <a:gd name="connsiteX1665" fmla="*/ 782716 w 796440"/>
                <a:gd name="connsiteY1665" fmla="*/ 398959 h 790694"/>
                <a:gd name="connsiteX1666" fmla="*/ 330014 w 796440"/>
                <a:gd name="connsiteY1666" fmla="*/ 48213 h 790694"/>
                <a:gd name="connsiteX1667" fmla="*/ 330014 w 796440"/>
                <a:gd name="connsiteY1667" fmla="*/ 48213 h 790694"/>
                <a:gd name="connsiteX1668" fmla="*/ 330014 w 796440"/>
                <a:gd name="connsiteY1668" fmla="*/ 48213 h 790694"/>
                <a:gd name="connsiteX1669" fmla="*/ 330014 w 796440"/>
                <a:gd name="connsiteY1669" fmla="*/ 48213 h 790694"/>
                <a:gd name="connsiteX1670" fmla="*/ 330281 w 796440"/>
                <a:gd name="connsiteY1670" fmla="*/ 49548 h 790694"/>
                <a:gd name="connsiteX1671" fmla="*/ 330281 w 796440"/>
                <a:gd name="connsiteY1671" fmla="*/ 49548 h 790694"/>
                <a:gd name="connsiteX1672" fmla="*/ 330281 w 796440"/>
                <a:gd name="connsiteY1672" fmla="*/ 49548 h 790694"/>
                <a:gd name="connsiteX1673" fmla="*/ 330281 w 796440"/>
                <a:gd name="connsiteY1673" fmla="*/ 50549 h 790694"/>
                <a:gd name="connsiteX1674" fmla="*/ 330281 w 796440"/>
                <a:gd name="connsiteY1674" fmla="*/ 49348 h 790694"/>
                <a:gd name="connsiteX1675" fmla="*/ 330281 w 796440"/>
                <a:gd name="connsiteY1675" fmla="*/ 48781 h 790694"/>
                <a:gd name="connsiteX1676" fmla="*/ 330281 w 796440"/>
                <a:gd name="connsiteY1676" fmla="*/ 48781 h 790694"/>
                <a:gd name="connsiteX1677" fmla="*/ 330281 w 796440"/>
                <a:gd name="connsiteY1677" fmla="*/ 49481 h 790694"/>
                <a:gd name="connsiteX1678" fmla="*/ 333017 w 796440"/>
                <a:gd name="connsiteY1678" fmla="*/ 63127 h 790694"/>
                <a:gd name="connsiteX1679" fmla="*/ 333017 w 796440"/>
                <a:gd name="connsiteY1679" fmla="*/ 63160 h 790694"/>
                <a:gd name="connsiteX1680" fmla="*/ 333017 w 796440"/>
                <a:gd name="connsiteY1680" fmla="*/ 62960 h 790694"/>
                <a:gd name="connsiteX1681" fmla="*/ 333250 w 796440"/>
                <a:gd name="connsiteY1681" fmla="*/ 64294 h 790694"/>
                <a:gd name="connsiteX1682" fmla="*/ 333250 w 796440"/>
                <a:gd name="connsiteY1682" fmla="*/ 64294 h 790694"/>
                <a:gd name="connsiteX1683" fmla="*/ 333250 w 796440"/>
                <a:gd name="connsiteY1683" fmla="*/ 64294 h 790694"/>
                <a:gd name="connsiteX1684" fmla="*/ 333017 w 796440"/>
                <a:gd name="connsiteY1684" fmla="*/ 62293 h 790694"/>
                <a:gd name="connsiteX1685" fmla="*/ 333017 w 796440"/>
                <a:gd name="connsiteY1685" fmla="*/ 62293 h 790694"/>
                <a:gd name="connsiteX1686" fmla="*/ 333017 w 796440"/>
                <a:gd name="connsiteY1686" fmla="*/ 62760 h 790694"/>
                <a:gd name="connsiteX1687" fmla="*/ 333017 w 796440"/>
                <a:gd name="connsiteY1687" fmla="*/ 62326 h 790694"/>
                <a:gd name="connsiteX1688" fmla="*/ 333484 w 796440"/>
                <a:gd name="connsiteY1688" fmla="*/ 64661 h 790694"/>
                <a:gd name="connsiteX1689" fmla="*/ 333484 w 796440"/>
                <a:gd name="connsiteY1689" fmla="*/ 64128 h 790694"/>
                <a:gd name="connsiteX1690" fmla="*/ 333484 w 796440"/>
                <a:gd name="connsiteY1690" fmla="*/ 64128 h 790694"/>
                <a:gd name="connsiteX1691" fmla="*/ 333484 w 796440"/>
                <a:gd name="connsiteY1691" fmla="*/ 64661 h 790694"/>
                <a:gd name="connsiteX1692" fmla="*/ 333751 w 796440"/>
                <a:gd name="connsiteY1692" fmla="*/ 65862 h 790694"/>
                <a:gd name="connsiteX1693" fmla="*/ 334018 w 796440"/>
                <a:gd name="connsiteY1693" fmla="*/ 67264 h 790694"/>
                <a:gd name="connsiteX1694" fmla="*/ 334018 w 796440"/>
                <a:gd name="connsiteY1694" fmla="*/ 67264 h 790694"/>
                <a:gd name="connsiteX1695" fmla="*/ 708584 w 796440"/>
                <a:gd name="connsiteY1695" fmla="*/ 450805 h 790694"/>
                <a:gd name="connsiteX1696" fmla="*/ 708584 w 796440"/>
                <a:gd name="connsiteY1696" fmla="*/ 450571 h 790694"/>
                <a:gd name="connsiteX1697" fmla="*/ 708584 w 796440"/>
                <a:gd name="connsiteY1697" fmla="*/ 450571 h 790694"/>
                <a:gd name="connsiteX1698" fmla="*/ 708584 w 796440"/>
                <a:gd name="connsiteY1698" fmla="*/ 450805 h 790694"/>
                <a:gd name="connsiteX1699" fmla="*/ 710552 w 796440"/>
                <a:gd name="connsiteY1699" fmla="*/ 438994 h 790694"/>
                <a:gd name="connsiteX1700" fmla="*/ 710886 w 796440"/>
                <a:gd name="connsiteY1700" fmla="*/ 436725 h 790694"/>
                <a:gd name="connsiteX1701" fmla="*/ 711086 w 796440"/>
                <a:gd name="connsiteY1701" fmla="*/ 435157 h 790694"/>
                <a:gd name="connsiteX1702" fmla="*/ 710552 w 796440"/>
                <a:gd name="connsiteY1702" fmla="*/ 438994 h 790694"/>
                <a:gd name="connsiteX1703" fmla="*/ 710018 w 796440"/>
                <a:gd name="connsiteY1703" fmla="*/ 442497 h 790694"/>
                <a:gd name="connsiteX1704" fmla="*/ 710218 w 796440"/>
                <a:gd name="connsiteY1704" fmla="*/ 441363 h 790694"/>
                <a:gd name="connsiteX1705" fmla="*/ 710218 w 796440"/>
                <a:gd name="connsiteY1705" fmla="*/ 440562 h 790694"/>
                <a:gd name="connsiteX1706" fmla="*/ 710218 w 796440"/>
                <a:gd name="connsiteY1706" fmla="*/ 441330 h 790694"/>
                <a:gd name="connsiteX1707" fmla="*/ 710018 w 796440"/>
                <a:gd name="connsiteY1707" fmla="*/ 442497 h 790694"/>
                <a:gd name="connsiteX1708" fmla="*/ 711086 w 796440"/>
                <a:gd name="connsiteY1708" fmla="*/ 435157 h 790694"/>
                <a:gd name="connsiteX1709" fmla="*/ 711486 w 796440"/>
                <a:gd name="connsiteY1709" fmla="*/ 432121 h 790694"/>
                <a:gd name="connsiteX1710" fmla="*/ 711853 w 796440"/>
                <a:gd name="connsiteY1710" fmla="*/ 428985 h 790694"/>
                <a:gd name="connsiteX1711" fmla="*/ 711086 w 796440"/>
                <a:gd name="connsiteY1711" fmla="*/ 435157 h 790694"/>
                <a:gd name="connsiteX1712" fmla="*/ 711853 w 796440"/>
                <a:gd name="connsiteY1712" fmla="*/ 428985 h 790694"/>
                <a:gd name="connsiteX1713" fmla="*/ 711853 w 796440"/>
                <a:gd name="connsiteY1713" fmla="*/ 428985 h 790694"/>
                <a:gd name="connsiteX1714" fmla="*/ 712420 w 796440"/>
                <a:gd name="connsiteY1714" fmla="*/ 423414 h 790694"/>
                <a:gd name="connsiteX1715" fmla="*/ 711853 w 796440"/>
                <a:gd name="connsiteY1715" fmla="*/ 428985 h 790694"/>
                <a:gd name="connsiteX1716" fmla="*/ 646529 w 796440"/>
                <a:gd name="connsiteY1716" fmla="*/ 704497 h 790694"/>
                <a:gd name="connsiteX1717" fmla="*/ 646529 w 796440"/>
                <a:gd name="connsiteY1717" fmla="*/ 704497 h 790694"/>
                <a:gd name="connsiteX1718" fmla="*/ 643826 w 796440"/>
                <a:gd name="connsiteY1718" fmla="*/ 706632 h 790694"/>
                <a:gd name="connsiteX1719" fmla="*/ 640056 w 796440"/>
                <a:gd name="connsiteY1719" fmla="*/ 709568 h 790694"/>
                <a:gd name="connsiteX1720" fmla="*/ 637020 w 796440"/>
                <a:gd name="connsiteY1720" fmla="*/ 711903 h 790694"/>
                <a:gd name="connsiteX1721" fmla="*/ 640056 w 796440"/>
                <a:gd name="connsiteY1721" fmla="*/ 709601 h 790694"/>
                <a:gd name="connsiteX1722" fmla="*/ 643826 w 796440"/>
                <a:gd name="connsiteY1722" fmla="*/ 706665 h 790694"/>
                <a:gd name="connsiteX1723" fmla="*/ 646529 w 796440"/>
                <a:gd name="connsiteY1723" fmla="*/ 704530 h 790694"/>
                <a:gd name="connsiteX1724" fmla="*/ 646529 w 796440"/>
                <a:gd name="connsiteY1724" fmla="*/ 704530 h 790694"/>
                <a:gd name="connsiteX1725" fmla="*/ 648730 w 796440"/>
                <a:gd name="connsiteY1725" fmla="*/ 702729 h 790694"/>
                <a:gd name="connsiteX1726" fmla="*/ 636753 w 796440"/>
                <a:gd name="connsiteY1726" fmla="*/ 712070 h 790694"/>
                <a:gd name="connsiteX1727" fmla="*/ 635686 w 796440"/>
                <a:gd name="connsiteY1727" fmla="*/ 712871 h 790694"/>
                <a:gd name="connsiteX1728" fmla="*/ 636753 w 796440"/>
                <a:gd name="connsiteY1728" fmla="*/ 712104 h 790694"/>
                <a:gd name="connsiteX1729" fmla="*/ 636753 w 796440"/>
                <a:gd name="connsiteY1729" fmla="*/ 712104 h 790694"/>
                <a:gd name="connsiteX1730" fmla="*/ 624409 w 796440"/>
                <a:gd name="connsiteY1730" fmla="*/ 720978 h 790694"/>
                <a:gd name="connsiteX1731" fmla="*/ 624175 w 796440"/>
                <a:gd name="connsiteY1731" fmla="*/ 721145 h 790694"/>
                <a:gd name="connsiteX1732" fmla="*/ 624409 w 796440"/>
                <a:gd name="connsiteY1732" fmla="*/ 721145 h 790694"/>
                <a:gd name="connsiteX1733" fmla="*/ 626311 w 796440"/>
                <a:gd name="connsiteY1733" fmla="*/ 719810 h 790694"/>
                <a:gd name="connsiteX1734" fmla="*/ 624342 w 796440"/>
                <a:gd name="connsiteY1734" fmla="*/ 720978 h 790694"/>
                <a:gd name="connsiteX1735" fmla="*/ 620205 w 796440"/>
                <a:gd name="connsiteY1735" fmla="*/ 723847 h 790694"/>
                <a:gd name="connsiteX1736" fmla="*/ 616402 w 796440"/>
                <a:gd name="connsiteY1736" fmla="*/ 726416 h 790694"/>
                <a:gd name="connsiteX1737" fmla="*/ 620205 w 796440"/>
                <a:gd name="connsiteY1737" fmla="*/ 723881 h 790694"/>
                <a:gd name="connsiteX1738" fmla="*/ 620672 w 796440"/>
                <a:gd name="connsiteY1738" fmla="*/ 723547 h 790694"/>
                <a:gd name="connsiteX1739" fmla="*/ 607661 w 796440"/>
                <a:gd name="connsiteY1739" fmla="*/ 731988 h 790694"/>
                <a:gd name="connsiteX1740" fmla="*/ 604324 w 796440"/>
                <a:gd name="connsiteY1740" fmla="*/ 734023 h 790694"/>
                <a:gd name="connsiteX1741" fmla="*/ 607661 w 796440"/>
                <a:gd name="connsiteY1741" fmla="*/ 732021 h 790694"/>
                <a:gd name="connsiteX1742" fmla="*/ 612565 w 796440"/>
                <a:gd name="connsiteY1742" fmla="*/ 728918 h 790694"/>
                <a:gd name="connsiteX1743" fmla="*/ 607661 w 796440"/>
                <a:gd name="connsiteY1743" fmla="*/ 731988 h 79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</a:cxnLst>
              <a:rect l="l" t="t" r="r" b="b"/>
              <a:pathLst>
                <a:path w="796440" h="790694">
                  <a:moveTo>
                    <a:pt x="333851" y="67364"/>
                  </a:moveTo>
                  <a:lnTo>
                    <a:pt x="333851" y="67364"/>
                  </a:lnTo>
                  <a:close/>
                  <a:moveTo>
                    <a:pt x="333317" y="64761"/>
                  </a:moveTo>
                  <a:lnTo>
                    <a:pt x="333317" y="64228"/>
                  </a:lnTo>
                  <a:lnTo>
                    <a:pt x="333317" y="64228"/>
                  </a:lnTo>
                  <a:lnTo>
                    <a:pt x="333317" y="64761"/>
                  </a:lnTo>
                  <a:lnTo>
                    <a:pt x="333584" y="65963"/>
                  </a:lnTo>
                  <a:close/>
                  <a:moveTo>
                    <a:pt x="333017" y="63227"/>
                  </a:moveTo>
                  <a:lnTo>
                    <a:pt x="333017" y="62626"/>
                  </a:lnTo>
                  <a:lnTo>
                    <a:pt x="333017" y="62393"/>
                  </a:lnTo>
                  <a:lnTo>
                    <a:pt x="333017" y="62393"/>
                  </a:lnTo>
                  <a:lnTo>
                    <a:pt x="333017" y="62860"/>
                  </a:lnTo>
                  <a:lnTo>
                    <a:pt x="333250" y="64194"/>
                  </a:lnTo>
                  <a:lnTo>
                    <a:pt x="333250" y="64194"/>
                  </a:lnTo>
                  <a:lnTo>
                    <a:pt x="333250" y="64194"/>
                  </a:lnTo>
                  <a:close/>
                  <a:moveTo>
                    <a:pt x="330848" y="52350"/>
                  </a:moveTo>
                  <a:lnTo>
                    <a:pt x="330848" y="52517"/>
                  </a:lnTo>
                  <a:lnTo>
                    <a:pt x="330848" y="52517"/>
                  </a:lnTo>
                  <a:close/>
                  <a:moveTo>
                    <a:pt x="330014" y="48213"/>
                  </a:moveTo>
                  <a:lnTo>
                    <a:pt x="330014" y="48213"/>
                  </a:lnTo>
                  <a:close/>
                  <a:moveTo>
                    <a:pt x="330014" y="48213"/>
                  </a:moveTo>
                  <a:lnTo>
                    <a:pt x="330014" y="48213"/>
                  </a:lnTo>
                  <a:close/>
                  <a:moveTo>
                    <a:pt x="330281" y="49548"/>
                  </a:moveTo>
                  <a:lnTo>
                    <a:pt x="330281" y="49548"/>
                  </a:lnTo>
                  <a:lnTo>
                    <a:pt x="330281" y="49548"/>
                  </a:lnTo>
                  <a:lnTo>
                    <a:pt x="330281" y="50549"/>
                  </a:lnTo>
                  <a:close/>
                  <a:moveTo>
                    <a:pt x="330281" y="49348"/>
                  </a:moveTo>
                  <a:lnTo>
                    <a:pt x="330281" y="48781"/>
                  </a:lnTo>
                  <a:lnTo>
                    <a:pt x="330281" y="48781"/>
                  </a:lnTo>
                  <a:lnTo>
                    <a:pt x="330281" y="49481"/>
                  </a:lnTo>
                  <a:close/>
                  <a:moveTo>
                    <a:pt x="711853" y="428985"/>
                  </a:moveTo>
                  <a:lnTo>
                    <a:pt x="711853" y="428985"/>
                  </a:lnTo>
                  <a:cubicBezTo>
                    <a:pt x="712053" y="427150"/>
                    <a:pt x="712254" y="425249"/>
                    <a:pt x="712420" y="423414"/>
                  </a:cubicBezTo>
                  <a:cubicBezTo>
                    <a:pt x="712287" y="425249"/>
                    <a:pt x="712087" y="427117"/>
                    <a:pt x="711853" y="428985"/>
                  </a:cubicBezTo>
                  <a:close/>
                  <a:moveTo>
                    <a:pt x="711486" y="432121"/>
                  </a:moveTo>
                  <a:cubicBezTo>
                    <a:pt x="711486" y="431054"/>
                    <a:pt x="711753" y="430019"/>
                    <a:pt x="711853" y="428985"/>
                  </a:cubicBezTo>
                  <a:cubicBezTo>
                    <a:pt x="711620" y="431054"/>
                    <a:pt x="711353" y="433122"/>
                    <a:pt x="711086" y="435157"/>
                  </a:cubicBezTo>
                  <a:cubicBezTo>
                    <a:pt x="711253" y="434157"/>
                    <a:pt x="711386" y="433122"/>
                    <a:pt x="711486" y="432121"/>
                  </a:cubicBezTo>
                  <a:close/>
                  <a:moveTo>
                    <a:pt x="710886" y="436725"/>
                  </a:moveTo>
                  <a:lnTo>
                    <a:pt x="711086" y="435157"/>
                  </a:lnTo>
                  <a:cubicBezTo>
                    <a:pt x="711086" y="436425"/>
                    <a:pt x="710752" y="437726"/>
                    <a:pt x="710552" y="438994"/>
                  </a:cubicBezTo>
                  <a:cubicBezTo>
                    <a:pt x="710652" y="438260"/>
                    <a:pt x="710786" y="437493"/>
                    <a:pt x="710886" y="436826"/>
                  </a:cubicBezTo>
                  <a:close/>
                  <a:moveTo>
                    <a:pt x="710018" y="442497"/>
                  </a:moveTo>
                  <a:lnTo>
                    <a:pt x="710218" y="441363"/>
                  </a:lnTo>
                  <a:lnTo>
                    <a:pt x="710218" y="440562"/>
                  </a:lnTo>
                  <a:cubicBezTo>
                    <a:pt x="710235" y="440819"/>
                    <a:pt x="710235" y="441073"/>
                    <a:pt x="710218" y="441330"/>
                  </a:cubicBezTo>
                  <a:cubicBezTo>
                    <a:pt x="710152" y="441730"/>
                    <a:pt x="710085" y="442097"/>
                    <a:pt x="710018" y="442497"/>
                  </a:cubicBezTo>
                  <a:close/>
                  <a:moveTo>
                    <a:pt x="708650" y="450571"/>
                  </a:moveTo>
                  <a:lnTo>
                    <a:pt x="708650" y="450571"/>
                  </a:lnTo>
                  <a:cubicBezTo>
                    <a:pt x="708637" y="450658"/>
                    <a:pt x="708637" y="450751"/>
                    <a:pt x="708650" y="450838"/>
                  </a:cubicBezTo>
                  <a:cubicBezTo>
                    <a:pt x="708644" y="450748"/>
                    <a:pt x="708644" y="450661"/>
                    <a:pt x="708650" y="450571"/>
                  </a:cubicBezTo>
                  <a:close/>
                  <a:moveTo>
                    <a:pt x="333317" y="64761"/>
                  </a:moveTo>
                  <a:lnTo>
                    <a:pt x="333317" y="64228"/>
                  </a:lnTo>
                  <a:lnTo>
                    <a:pt x="333317" y="64228"/>
                  </a:lnTo>
                  <a:lnTo>
                    <a:pt x="333317" y="64761"/>
                  </a:lnTo>
                  <a:lnTo>
                    <a:pt x="333584" y="65963"/>
                  </a:lnTo>
                  <a:close/>
                  <a:moveTo>
                    <a:pt x="333317" y="64061"/>
                  </a:moveTo>
                  <a:lnTo>
                    <a:pt x="333150" y="63227"/>
                  </a:lnTo>
                  <a:lnTo>
                    <a:pt x="333150" y="62826"/>
                  </a:lnTo>
                  <a:lnTo>
                    <a:pt x="333384" y="64161"/>
                  </a:lnTo>
                  <a:lnTo>
                    <a:pt x="333384" y="64161"/>
                  </a:lnTo>
                  <a:close/>
                  <a:moveTo>
                    <a:pt x="332983" y="62393"/>
                  </a:moveTo>
                  <a:lnTo>
                    <a:pt x="332983" y="62393"/>
                  </a:lnTo>
                  <a:lnTo>
                    <a:pt x="332983" y="62860"/>
                  </a:lnTo>
                  <a:lnTo>
                    <a:pt x="332983" y="62426"/>
                  </a:lnTo>
                  <a:close/>
                  <a:moveTo>
                    <a:pt x="330448" y="49548"/>
                  </a:moveTo>
                  <a:lnTo>
                    <a:pt x="330448" y="49548"/>
                  </a:lnTo>
                  <a:lnTo>
                    <a:pt x="330448" y="50549"/>
                  </a:lnTo>
                  <a:lnTo>
                    <a:pt x="330448" y="49648"/>
                  </a:lnTo>
                  <a:close/>
                  <a:moveTo>
                    <a:pt x="330448" y="49548"/>
                  </a:moveTo>
                  <a:lnTo>
                    <a:pt x="330448" y="48981"/>
                  </a:lnTo>
                  <a:lnTo>
                    <a:pt x="330448" y="48981"/>
                  </a:lnTo>
                  <a:lnTo>
                    <a:pt x="330448" y="49681"/>
                  </a:lnTo>
                  <a:close/>
                  <a:moveTo>
                    <a:pt x="330247" y="48547"/>
                  </a:moveTo>
                  <a:lnTo>
                    <a:pt x="330247" y="48547"/>
                  </a:lnTo>
                  <a:close/>
                  <a:moveTo>
                    <a:pt x="330247" y="48314"/>
                  </a:moveTo>
                  <a:lnTo>
                    <a:pt x="330247" y="48314"/>
                  </a:lnTo>
                  <a:close/>
                  <a:moveTo>
                    <a:pt x="329914" y="46912"/>
                  </a:moveTo>
                  <a:lnTo>
                    <a:pt x="329914" y="46912"/>
                  </a:lnTo>
                  <a:close/>
                  <a:moveTo>
                    <a:pt x="796362" y="385413"/>
                  </a:moveTo>
                  <a:lnTo>
                    <a:pt x="792225" y="385413"/>
                  </a:lnTo>
                  <a:lnTo>
                    <a:pt x="782616" y="385580"/>
                  </a:lnTo>
                  <a:lnTo>
                    <a:pt x="774842" y="385580"/>
                  </a:lnTo>
                  <a:lnTo>
                    <a:pt x="769438" y="385580"/>
                  </a:lnTo>
                  <a:lnTo>
                    <a:pt x="767069" y="385580"/>
                  </a:lnTo>
                  <a:lnTo>
                    <a:pt x="764467" y="385580"/>
                  </a:lnTo>
                  <a:lnTo>
                    <a:pt x="763366" y="385580"/>
                  </a:lnTo>
                  <a:lnTo>
                    <a:pt x="756927" y="385580"/>
                  </a:lnTo>
                  <a:lnTo>
                    <a:pt x="755092" y="385580"/>
                  </a:lnTo>
                  <a:lnTo>
                    <a:pt x="751188" y="385580"/>
                  </a:lnTo>
                  <a:lnTo>
                    <a:pt x="741346" y="385580"/>
                  </a:lnTo>
                  <a:lnTo>
                    <a:pt x="737443" y="385580"/>
                  </a:lnTo>
                  <a:lnTo>
                    <a:pt x="736675" y="385580"/>
                  </a:lnTo>
                  <a:lnTo>
                    <a:pt x="732171" y="385580"/>
                  </a:lnTo>
                  <a:lnTo>
                    <a:pt x="713888" y="385580"/>
                  </a:lnTo>
                  <a:cubicBezTo>
                    <a:pt x="713888" y="385046"/>
                    <a:pt x="713888" y="384512"/>
                    <a:pt x="713888" y="383945"/>
                  </a:cubicBezTo>
                  <a:cubicBezTo>
                    <a:pt x="713888" y="383378"/>
                    <a:pt x="713888" y="382611"/>
                    <a:pt x="713888" y="381910"/>
                  </a:cubicBezTo>
                  <a:lnTo>
                    <a:pt x="713888" y="381910"/>
                  </a:lnTo>
                  <a:cubicBezTo>
                    <a:pt x="713888" y="381476"/>
                    <a:pt x="713888" y="381043"/>
                    <a:pt x="713888" y="380576"/>
                  </a:cubicBezTo>
                  <a:cubicBezTo>
                    <a:pt x="713888" y="380108"/>
                    <a:pt x="713888" y="379608"/>
                    <a:pt x="713888" y="379108"/>
                  </a:cubicBezTo>
                  <a:cubicBezTo>
                    <a:pt x="713888" y="378607"/>
                    <a:pt x="713888" y="378540"/>
                    <a:pt x="713888" y="378274"/>
                  </a:cubicBezTo>
                  <a:cubicBezTo>
                    <a:pt x="713888" y="378007"/>
                    <a:pt x="713888" y="377940"/>
                    <a:pt x="713888" y="377773"/>
                  </a:cubicBezTo>
                  <a:lnTo>
                    <a:pt x="713888" y="377439"/>
                  </a:lnTo>
                  <a:cubicBezTo>
                    <a:pt x="713905" y="377263"/>
                    <a:pt x="713905" y="377082"/>
                    <a:pt x="713888" y="376906"/>
                  </a:cubicBezTo>
                  <a:cubicBezTo>
                    <a:pt x="713872" y="376795"/>
                    <a:pt x="713872" y="376682"/>
                    <a:pt x="713888" y="376572"/>
                  </a:cubicBezTo>
                  <a:lnTo>
                    <a:pt x="713888" y="376305"/>
                  </a:lnTo>
                  <a:cubicBezTo>
                    <a:pt x="713888" y="376305"/>
                    <a:pt x="713888" y="376305"/>
                    <a:pt x="713888" y="376305"/>
                  </a:cubicBezTo>
                  <a:cubicBezTo>
                    <a:pt x="713905" y="376105"/>
                    <a:pt x="713905" y="375905"/>
                    <a:pt x="713888" y="375704"/>
                  </a:cubicBezTo>
                  <a:cubicBezTo>
                    <a:pt x="713888" y="375071"/>
                    <a:pt x="713888" y="374403"/>
                    <a:pt x="713888" y="373769"/>
                  </a:cubicBezTo>
                  <a:lnTo>
                    <a:pt x="713888" y="372201"/>
                  </a:lnTo>
                  <a:cubicBezTo>
                    <a:pt x="713888" y="372001"/>
                    <a:pt x="713888" y="371768"/>
                    <a:pt x="713888" y="371568"/>
                  </a:cubicBezTo>
                  <a:cubicBezTo>
                    <a:pt x="713905" y="371481"/>
                    <a:pt x="713905" y="371387"/>
                    <a:pt x="713888" y="371301"/>
                  </a:cubicBezTo>
                  <a:cubicBezTo>
                    <a:pt x="713888" y="369899"/>
                    <a:pt x="713888" y="368531"/>
                    <a:pt x="713588" y="367130"/>
                  </a:cubicBezTo>
                  <a:cubicBezTo>
                    <a:pt x="713588" y="365162"/>
                    <a:pt x="713288" y="363160"/>
                    <a:pt x="713088" y="361192"/>
                  </a:cubicBezTo>
                  <a:cubicBezTo>
                    <a:pt x="713071" y="361115"/>
                    <a:pt x="713071" y="361035"/>
                    <a:pt x="713088" y="360958"/>
                  </a:cubicBezTo>
                  <a:lnTo>
                    <a:pt x="713088" y="360958"/>
                  </a:lnTo>
                  <a:cubicBezTo>
                    <a:pt x="713104" y="360791"/>
                    <a:pt x="713104" y="360624"/>
                    <a:pt x="713088" y="360458"/>
                  </a:cubicBezTo>
                  <a:cubicBezTo>
                    <a:pt x="713104" y="360281"/>
                    <a:pt x="713104" y="360101"/>
                    <a:pt x="713088" y="359924"/>
                  </a:cubicBezTo>
                  <a:lnTo>
                    <a:pt x="712587" y="355320"/>
                  </a:lnTo>
                  <a:cubicBezTo>
                    <a:pt x="712604" y="355153"/>
                    <a:pt x="712604" y="354986"/>
                    <a:pt x="712587" y="354819"/>
                  </a:cubicBezTo>
                  <a:lnTo>
                    <a:pt x="712587" y="354819"/>
                  </a:lnTo>
                  <a:cubicBezTo>
                    <a:pt x="712587" y="354252"/>
                    <a:pt x="712587" y="353685"/>
                    <a:pt x="712354" y="353118"/>
                  </a:cubicBezTo>
                  <a:cubicBezTo>
                    <a:pt x="712400" y="353034"/>
                    <a:pt x="712400" y="352934"/>
                    <a:pt x="712354" y="352851"/>
                  </a:cubicBezTo>
                  <a:lnTo>
                    <a:pt x="712354" y="352851"/>
                  </a:lnTo>
                  <a:cubicBezTo>
                    <a:pt x="712354" y="352851"/>
                    <a:pt x="712354" y="352851"/>
                    <a:pt x="712354" y="352851"/>
                  </a:cubicBezTo>
                  <a:cubicBezTo>
                    <a:pt x="712387" y="352741"/>
                    <a:pt x="712387" y="352627"/>
                    <a:pt x="712354" y="352517"/>
                  </a:cubicBezTo>
                  <a:cubicBezTo>
                    <a:pt x="712370" y="352350"/>
                    <a:pt x="712370" y="352184"/>
                    <a:pt x="712354" y="352017"/>
                  </a:cubicBezTo>
                  <a:lnTo>
                    <a:pt x="712354" y="352017"/>
                  </a:lnTo>
                  <a:lnTo>
                    <a:pt x="712354" y="351817"/>
                  </a:lnTo>
                  <a:cubicBezTo>
                    <a:pt x="712367" y="351583"/>
                    <a:pt x="712367" y="351350"/>
                    <a:pt x="712354" y="351116"/>
                  </a:cubicBezTo>
                  <a:lnTo>
                    <a:pt x="712354" y="351116"/>
                  </a:lnTo>
                  <a:cubicBezTo>
                    <a:pt x="712354" y="350682"/>
                    <a:pt x="712354" y="350282"/>
                    <a:pt x="712354" y="349848"/>
                  </a:cubicBezTo>
                  <a:lnTo>
                    <a:pt x="712354" y="349048"/>
                  </a:lnTo>
                  <a:lnTo>
                    <a:pt x="712354" y="349048"/>
                  </a:lnTo>
                  <a:lnTo>
                    <a:pt x="712354" y="348814"/>
                  </a:lnTo>
                  <a:cubicBezTo>
                    <a:pt x="712354" y="348414"/>
                    <a:pt x="712354" y="348013"/>
                    <a:pt x="712187" y="347613"/>
                  </a:cubicBezTo>
                  <a:cubicBezTo>
                    <a:pt x="712020" y="347213"/>
                    <a:pt x="712187" y="346879"/>
                    <a:pt x="712187" y="346512"/>
                  </a:cubicBezTo>
                  <a:cubicBezTo>
                    <a:pt x="712207" y="346255"/>
                    <a:pt x="712207" y="346001"/>
                    <a:pt x="712187" y="345745"/>
                  </a:cubicBezTo>
                  <a:cubicBezTo>
                    <a:pt x="712187" y="344977"/>
                    <a:pt x="711987" y="344210"/>
                    <a:pt x="711853" y="343443"/>
                  </a:cubicBezTo>
                  <a:cubicBezTo>
                    <a:pt x="711870" y="343276"/>
                    <a:pt x="711870" y="343109"/>
                    <a:pt x="711853" y="342942"/>
                  </a:cubicBezTo>
                  <a:lnTo>
                    <a:pt x="711853" y="342942"/>
                  </a:lnTo>
                  <a:lnTo>
                    <a:pt x="711853" y="342942"/>
                  </a:lnTo>
                  <a:cubicBezTo>
                    <a:pt x="711853" y="342675"/>
                    <a:pt x="711853" y="342375"/>
                    <a:pt x="711853" y="342108"/>
                  </a:cubicBezTo>
                  <a:cubicBezTo>
                    <a:pt x="711853" y="341007"/>
                    <a:pt x="711486" y="339906"/>
                    <a:pt x="711286" y="338772"/>
                  </a:cubicBezTo>
                  <a:lnTo>
                    <a:pt x="711286" y="338271"/>
                  </a:lnTo>
                  <a:cubicBezTo>
                    <a:pt x="711286" y="338271"/>
                    <a:pt x="711286" y="338071"/>
                    <a:pt x="711286" y="338004"/>
                  </a:cubicBezTo>
                  <a:lnTo>
                    <a:pt x="711286" y="338004"/>
                  </a:lnTo>
                  <a:cubicBezTo>
                    <a:pt x="711286" y="337704"/>
                    <a:pt x="711286" y="337404"/>
                    <a:pt x="711286" y="337137"/>
                  </a:cubicBezTo>
                  <a:lnTo>
                    <a:pt x="711286" y="337137"/>
                  </a:lnTo>
                  <a:lnTo>
                    <a:pt x="711286" y="337137"/>
                  </a:lnTo>
                  <a:cubicBezTo>
                    <a:pt x="711269" y="337084"/>
                    <a:pt x="711269" y="337023"/>
                    <a:pt x="711286" y="336970"/>
                  </a:cubicBezTo>
                  <a:cubicBezTo>
                    <a:pt x="711286" y="336970"/>
                    <a:pt x="711286" y="336970"/>
                    <a:pt x="711286" y="336970"/>
                  </a:cubicBezTo>
                  <a:lnTo>
                    <a:pt x="711286" y="336970"/>
                  </a:lnTo>
                  <a:lnTo>
                    <a:pt x="711286" y="336970"/>
                  </a:lnTo>
                  <a:cubicBezTo>
                    <a:pt x="711303" y="336903"/>
                    <a:pt x="711303" y="336837"/>
                    <a:pt x="711286" y="336770"/>
                  </a:cubicBezTo>
                  <a:cubicBezTo>
                    <a:pt x="711286" y="336770"/>
                    <a:pt x="711286" y="336770"/>
                    <a:pt x="711286" y="336570"/>
                  </a:cubicBezTo>
                  <a:cubicBezTo>
                    <a:pt x="711303" y="336503"/>
                    <a:pt x="711303" y="336436"/>
                    <a:pt x="711286" y="336370"/>
                  </a:cubicBezTo>
                  <a:cubicBezTo>
                    <a:pt x="711256" y="335973"/>
                    <a:pt x="711179" y="335579"/>
                    <a:pt x="711052" y="335202"/>
                  </a:cubicBezTo>
                  <a:cubicBezTo>
                    <a:pt x="711069" y="335058"/>
                    <a:pt x="711069" y="334912"/>
                    <a:pt x="711052" y="334768"/>
                  </a:cubicBezTo>
                  <a:lnTo>
                    <a:pt x="711052" y="334768"/>
                  </a:lnTo>
                  <a:lnTo>
                    <a:pt x="711052" y="334768"/>
                  </a:lnTo>
                  <a:lnTo>
                    <a:pt x="711052" y="334768"/>
                  </a:lnTo>
                  <a:cubicBezTo>
                    <a:pt x="711052" y="334768"/>
                    <a:pt x="711052" y="334601"/>
                    <a:pt x="711052" y="334501"/>
                  </a:cubicBezTo>
                  <a:lnTo>
                    <a:pt x="711052" y="334501"/>
                  </a:lnTo>
                  <a:lnTo>
                    <a:pt x="711052" y="334501"/>
                  </a:lnTo>
                  <a:cubicBezTo>
                    <a:pt x="711033" y="334381"/>
                    <a:pt x="711033" y="334254"/>
                    <a:pt x="711052" y="334134"/>
                  </a:cubicBezTo>
                  <a:cubicBezTo>
                    <a:pt x="711039" y="334047"/>
                    <a:pt x="711039" y="333954"/>
                    <a:pt x="711052" y="333867"/>
                  </a:cubicBezTo>
                  <a:lnTo>
                    <a:pt x="711052" y="333300"/>
                  </a:lnTo>
                  <a:lnTo>
                    <a:pt x="710852" y="332266"/>
                  </a:lnTo>
                  <a:lnTo>
                    <a:pt x="710852" y="332266"/>
                  </a:lnTo>
                  <a:cubicBezTo>
                    <a:pt x="710836" y="332213"/>
                    <a:pt x="710836" y="332153"/>
                    <a:pt x="710852" y="332099"/>
                  </a:cubicBezTo>
                  <a:cubicBezTo>
                    <a:pt x="710839" y="332046"/>
                    <a:pt x="710839" y="331986"/>
                    <a:pt x="710852" y="331932"/>
                  </a:cubicBezTo>
                  <a:lnTo>
                    <a:pt x="710852" y="331932"/>
                  </a:lnTo>
                  <a:lnTo>
                    <a:pt x="710852" y="331932"/>
                  </a:lnTo>
                  <a:lnTo>
                    <a:pt x="710852" y="331932"/>
                  </a:lnTo>
                  <a:cubicBezTo>
                    <a:pt x="710902" y="331782"/>
                    <a:pt x="710902" y="331615"/>
                    <a:pt x="710852" y="331465"/>
                  </a:cubicBezTo>
                  <a:lnTo>
                    <a:pt x="710852" y="330865"/>
                  </a:lnTo>
                  <a:cubicBezTo>
                    <a:pt x="710585" y="329597"/>
                    <a:pt x="710352" y="328329"/>
                    <a:pt x="710052" y="327095"/>
                  </a:cubicBezTo>
                  <a:cubicBezTo>
                    <a:pt x="710052" y="327095"/>
                    <a:pt x="710052" y="327095"/>
                    <a:pt x="710052" y="326928"/>
                  </a:cubicBezTo>
                  <a:cubicBezTo>
                    <a:pt x="710052" y="326761"/>
                    <a:pt x="710052" y="326427"/>
                    <a:pt x="710052" y="326194"/>
                  </a:cubicBezTo>
                  <a:cubicBezTo>
                    <a:pt x="710052" y="325960"/>
                    <a:pt x="710052" y="326027"/>
                    <a:pt x="710052" y="325927"/>
                  </a:cubicBezTo>
                  <a:cubicBezTo>
                    <a:pt x="710052" y="325126"/>
                    <a:pt x="709685" y="324292"/>
                    <a:pt x="709485" y="323491"/>
                  </a:cubicBezTo>
                  <a:lnTo>
                    <a:pt x="709485" y="323491"/>
                  </a:lnTo>
                  <a:lnTo>
                    <a:pt x="709485" y="323491"/>
                  </a:lnTo>
                  <a:cubicBezTo>
                    <a:pt x="709485" y="323491"/>
                    <a:pt x="709485" y="323491"/>
                    <a:pt x="709485" y="323325"/>
                  </a:cubicBezTo>
                  <a:lnTo>
                    <a:pt x="709485" y="323325"/>
                  </a:lnTo>
                  <a:cubicBezTo>
                    <a:pt x="709498" y="323248"/>
                    <a:pt x="709498" y="323168"/>
                    <a:pt x="709485" y="323091"/>
                  </a:cubicBezTo>
                  <a:cubicBezTo>
                    <a:pt x="709458" y="322831"/>
                    <a:pt x="709404" y="322571"/>
                    <a:pt x="709318" y="322324"/>
                  </a:cubicBezTo>
                  <a:cubicBezTo>
                    <a:pt x="709334" y="322147"/>
                    <a:pt x="709334" y="321967"/>
                    <a:pt x="709318" y="321790"/>
                  </a:cubicBezTo>
                  <a:cubicBezTo>
                    <a:pt x="709331" y="321633"/>
                    <a:pt x="709331" y="321480"/>
                    <a:pt x="709318" y="321323"/>
                  </a:cubicBezTo>
                  <a:cubicBezTo>
                    <a:pt x="709304" y="321270"/>
                    <a:pt x="709304" y="321209"/>
                    <a:pt x="709318" y="321156"/>
                  </a:cubicBezTo>
                  <a:lnTo>
                    <a:pt x="709318" y="321156"/>
                  </a:lnTo>
                  <a:lnTo>
                    <a:pt x="709318" y="321156"/>
                  </a:lnTo>
                  <a:cubicBezTo>
                    <a:pt x="709334" y="321089"/>
                    <a:pt x="709334" y="321023"/>
                    <a:pt x="709318" y="320956"/>
                  </a:cubicBezTo>
                  <a:cubicBezTo>
                    <a:pt x="709334" y="320856"/>
                    <a:pt x="709334" y="320756"/>
                    <a:pt x="709318" y="320656"/>
                  </a:cubicBezTo>
                  <a:cubicBezTo>
                    <a:pt x="709334" y="320532"/>
                    <a:pt x="709334" y="320412"/>
                    <a:pt x="709318" y="320289"/>
                  </a:cubicBezTo>
                  <a:lnTo>
                    <a:pt x="709318" y="320289"/>
                  </a:lnTo>
                  <a:cubicBezTo>
                    <a:pt x="708851" y="318420"/>
                    <a:pt x="708383" y="316552"/>
                    <a:pt x="707950" y="314717"/>
                  </a:cubicBezTo>
                  <a:lnTo>
                    <a:pt x="707950" y="314717"/>
                  </a:lnTo>
                  <a:lnTo>
                    <a:pt x="707950" y="314717"/>
                  </a:lnTo>
                  <a:lnTo>
                    <a:pt x="707950" y="314717"/>
                  </a:lnTo>
                  <a:cubicBezTo>
                    <a:pt x="707950" y="314417"/>
                    <a:pt x="707750" y="314116"/>
                    <a:pt x="707683" y="313850"/>
                  </a:cubicBezTo>
                  <a:cubicBezTo>
                    <a:pt x="707703" y="313696"/>
                    <a:pt x="707703" y="313539"/>
                    <a:pt x="707683" y="313382"/>
                  </a:cubicBezTo>
                  <a:lnTo>
                    <a:pt x="707683" y="313382"/>
                  </a:lnTo>
                  <a:lnTo>
                    <a:pt x="707683" y="313382"/>
                  </a:lnTo>
                  <a:cubicBezTo>
                    <a:pt x="707613" y="313032"/>
                    <a:pt x="707523" y="312688"/>
                    <a:pt x="707416" y="312348"/>
                  </a:cubicBezTo>
                  <a:lnTo>
                    <a:pt x="707216" y="311614"/>
                  </a:lnTo>
                  <a:cubicBezTo>
                    <a:pt x="706982" y="310713"/>
                    <a:pt x="706749" y="309813"/>
                    <a:pt x="706482" y="308878"/>
                  </a:cubicBezTo>
                  <a:lnTo>
                    <a:pt x="706482" y="308878"/>
                  </a:lnTo>
                  <a:cubicBezTo>
                    <a:pt x="706355" y="308542"/>
                    <a:pt x="706255" y="308195"/>
                    <a:pt x="706182" y="307844"/>
                  </a:cubicBezTo>
                  <a:cubicBezTo>
                    <a:pt x="706182" y="307844"/>
                    <a:pt x="706182" y="307844"/>
                    <a:pt x="706182" y="307844"/>
                  </a:cubicBezTo>
                  <a:cubicBezTo>
                    <a:pt x="706198" y="307721"/>
                    <a:pt x="706198" y="307601"/>
                    <a:pt x="706182" y="307477"/>
                  </a:cubicBezTo>
                  <a:cubicBezTo>
                    <a:pt x="706195" y="307410"/>
                    <a:pt x="706195" y="307344"/>
                    <a:pt x="706182" y="307277"/>
                  </a:cubicBezTo>
                  <a:cubicBezTo>
                    <a:pt x="706185" y="307220"/>
                    <a:pt x="706185" y="307167"/>
                    <a:pt x="706182" y="307110"/>
                  </a:cubicBezTo>
                  <a:cubicBezTo>
                    <a:pt x="705814" y="305776"/>
                    <a:pt x="705414" y="304441"/>
                    <a:pt x="705014" y="303107"/>
                  </a:cubicBezTo>
                  <a:cubicBezTo>
                    <a:pt x="705014" y="303107"/>
                    <a:pt x="705014" y="303107"/>
                    <a:pt x="705014" y="303107"/>
                  </a:cubicBezTo>
                  <a:cubicBezTo>
                    <a:pt x="704747" y="302206"/>
                    <a:pt x="704447" y="301305"/>
                    <a:pt x="704180" y="300404"/>
                  </a:cubicBezTo>
                  <a:lnTo>
                    <a:pt x="703479" y="298269"/>
                  </a:lnTo>
                  <a:cubicBezTo>
                    <a:pt x="703492" y="298202"/>
                    <a:pt x="703492" y="298136"/>
                    <a:pt x="703479" y="298069"/>
                  </a:cubicBezTo>
                  <a:lnTo>
                    <a:pt x="703479" y="297702"/>
                  </a:lnTo>
                  <a:cubicBezTo>
                    <a:pt x="703479" y="297535"/>
                    <a:pt x="703479" y="297335"/>
                    <a:pt x="703479" y="297168"/>
                  </a:cubicBezTo>
                  <a:cubicBezTo>
                    <a:pt x="703179" y="296167"/>
                    <a:pt x="702845" y="295200"/>
                    <a:pt x="702545" y="294232"/>
                  </a:cubicBezTo>
                  <a:cubicBezTo>
                    <a:pt x="702245" y="293265"/>
                    <a:pt x="701911" y="292264"/>
                    <a:pt x="701578" y="291296"/>
                  </a:cubicBezTo>
                  <a:lnTo>
                    <a:pt x="701578" y="291296"/>
                  </a:lnTo>
                  <a:lnTo>
                    <a:pt x="702044" y="291129"/>
                  </a:lnTo>
                  <a:lnTo>
                    <a:pt x="702245" y="291129"/>
                  </a:lnTo>
                  <a:lnTo>
                    <a:pt x="702745" y="290963"/>
                  </a:lnTo>
                  <a:lnTo>
                    <a:pt x="703045" y="290963"/>
                  </a:lnTo>
                  <a:lnTo>
                    <a:pt x="703045" y="290963"/>
                  </a:lnTo>
                  <a:lnTo>
                    <a:pt x="703779" y="290729"/>
                  </a:lnTo>
                  <a:lnTo>
                    <a:pt x="703779" y="290729"/>
                  </a:lnTo>
                  <a:lnTo>
                    <a:pt x="703779" y="290729"/>
                  </a:lnTo>
                  <a:lnTo>
                    <a:pt x="704046" y="290729"/>
                  </a:lnTo>
                  <a:lnTo>
                    <a:pt x="705348" y="290295"/>
                  </a:lnTo>
                  <a:lnTo>
                    <a:pt x="705881" y="290095"/>
                  </a:lnTo>
                  <a:lnTo>
                    <a:pt x="706815" y="289795"/>
                  </a:lnTo>
                  <a:lnTo>
                    <a:pt x="707082" y="289795"/>
                  </a:lnTo>
                  <a:lnTo>
                    <a:pt x="709718" y="288894"/>
                  </a:lnTo>
                  <a:lnTo>
                    <a:pt x="709718" y="288894"/>
                  </a:lnTo>
                  <a:lnTo>
                    <a:pt x="710652" y="288594"/>
                  </a:lnTo>
                  <a:lnTo>
                    <a:pt x="710953" y="288594"/>
                  </a:lnTo>
                  <a:lnTo>
                    <a:pt x="711319" y="288594"/>
                  </a:lnTo>
                  <a:lnTo>
                    <a:pt x="711520" y="288594"/>
                  </a:lnTo>
                  <a:lnTo>
                    <a:pt x="711787" y="288594"/>
                  </a:lnTo>
                  <a:lnTo>
                    <a:pt x="712487" y="288360"/>
                  </a:lnTo>
                  <a:lnTo>
                    <a:pt x="713054" y="288360"/>
                  </a:lnTo>
                  <a:lnTo>
                    <a:pt x="713922" y="288060"/>
                  </a:lnTo>
                  <a:lnTo>
                    <a:pt x="713922" y="288060"/>
                  </a:lnTo>
                  <a:lnTo>
                    <a:pt x="718159" y="286592"/>
                  </a:lnTo>
                  <a:lnTo>
                    <a:pt x="722463" y="285091"/>
                  </a:lnTo>
                  <a:lnTo>
                    <a:pt x="722463" y="285091"/>
                  </a:lnTo>
                  <a:lnTo>
                    <a:pt x="726767" y="283589"/>
                  </a:lnTo>
                  <a:lnTo>
                    <a:pt x="726767" y="283589"/>
                  </a:lnTo>
                  <a:lnTo>
                    <a:pt x="731104" y="282088"/>
                  </a:lnTo>
                  <a:lnTo>
                    <a:pt x="735441" y="280620"/>
                  </a:lnTo>
                  <a:lnTo>
                    <a:pt x="739778" y="279119"/>
                  </a:lnTo>
                  <a:lnTo>
                    <a:pt x="739778" y="279119"/>
                  </a:lnTo>
                  <a:lnTo>
                    <a:pt x="747585" y="276416"/>
                  </a:lnTo>
                  <a:lnTo>
                    <a:pt x="748419" y="276116"/>
                  </a:lnTo>
                  <a:lnTo>
                    <a:pt x="752856" y="274615"/>
                  </a:lnTo>
                  <a:lnTo>
                    <a:pt x="758428" y="272713"/>
                  </a:lnTo>
                  <a:lnTo>
                    <a:pt x="758428" y="272713"/>
                  </a:lnTo>
                  <a:lnTo>
                    <a:pt x="765768" y="270211"/>
                  </a:lnTo>
                  <a:lnTo>
                    <a:pt x="778779" y="265707"/>
                  </a:lnTo>
                  <a:cubicBezTo>
                    <a:pt x="778479" y="264806"/>
                    <a:pt x="778145" y="263872"/>
                    <a:pt x="777845" y="263038"/>
                  </a:cubicBezTo>
                  <a:cubicBezTo>
                    <a:pt x="777545" y="262204"/>
                    <a:pt x="777011" y="260636"/>
                    <a:pt x="776577" y="259468"/>
                  </a:cubicBezTo>
                  <a:cubicBezTo>
                    <a:pt x="776144" y="258300"/>
                    <a:pt x="776110" y="258167"/>
                    <a:pt x="775843" y="257533"/>
                  </a:cubicBezTo>
                  <a:cubicBezTo>
                    <a:pt x="775577" y="256899"/>
                    <a:pt x="775209" y="255765"/>
                    <a:pt x="774876" y="254897"/>
                  </a:cubicBezTo>
                  <a:lnTo>
                    <a:pt x="774008" y="252628"/>
                  </a:lnTo>
                  <a:lnTo>
                    <a:pt x="761164" y="257566"/>
                  </a:lnTo>
                  <a:lnTo>
                    <a:pt x="761164" y="257566"/>
                  </a:lnTo>
                  <a:lnTo>
                    <a:pt x="759763" y="258067"/>
                  </a:lnTo>
                  <a:lnTo>
                    <a:pt x="759329" y="258233"/>
                  </a:lnTo>
                  <a:lnTo>
                    <a:pt x="753924" y="260302"/>
                  </a:lnTo>
                  <a:lnTo>
                    <a:pt x="748452" y="262404"/>
                  </a:lnTo>
                  <a:lnTo>
                    <a:pt x="748452" y="262404"/>
                  </a:lnTo>
                  <a:lnTo>
                    <a:pt x="747718" y="262671"/>
                  </a:lnTo>
                  <a:lnTo>
                    <a:pt x="745283" y="263605"/>
                  </a:lnTo>
                  <a:lnTo>
                    <a:pt x="745283" y="263605"/>
                  </a:lnTo>
                  <a:lnTo>
                    <a:pt x="744148" y="264072"/>
                  </a:lnTo>
                  <a:lnTo>
                    <a:pt x="744148" y="264072"/>
                  </a:lnTo>
                  <a:lnTo>
                    <a:pt x="743314" y="264406"/>
                  </a:lnTo>
                  <a:lnTo>
                    <a:pt x="735608" y="267375"/>
                  </a:lnTo>
                  <a:lnTo>
                    <a:pt x="735608" y="267375"/>
                  </a:lnTo>
                  <a:lnTo>
                    <a:pt x="731371" y="269010"/>
                  </a:lnTo>
                  <a:lnTo>
                    <a:pt x="731371" y="269010"/>
                  </a:lnTo>
                  <a:lnTo>
                    <a:pt x="727133" y="270678"/>
                  </a:lnTo>
                  <a:lnTo>
                    <a:pt x="727133" y="270678"/>
                  </a:lnTo>
                  <a:lnTo>
                    <a:pt x="722830" y="272313"/>
                  </a:lnTo>
                  <a:lnTo>
                    <a:pt x="722830" y="272313"/>
                  </a:lnTo>
                  <a:lnTo>
                    <a:pt x="718593" y="273914"/>
                  </a:lnTo>
                  <a:lnTo>
                    <a:pt x="718593" y="273914"/>
                  </a:lnTo>
                  <a:lnTo>
                    <a:pt x="714322" y="275515"/>
                  </a:lnTo>
                  <a:lnTo>
                    <a:pt x="714322" y="275515"/>
                  </a:lnTo>
                  <a:lnTo>
                    <a:pt x="710085" y="277184"/>
                  </a:lnTo>
                  <a:lnTo>
                    <a:pt x="710085" y="277184"/>
                  </a:lnTo>
                  <a:lnTo>
                    <a:pt x="705814" y="278818"/>
                  </a:lnTo>
                  <a:lnTo>
                    <a:pt x="705814" y="278818"/>
                  </a:lnTo>
                  <a:lnTo>
                    <a:pt x="697274" y="282155"/>
                  </a:lnTo>
                  <a:lnTo>
                    <a:pt x="697274" y="282155"/>
                  </a:lnTo>
                  <a:lnTo>
                    <a:pt x="697007" y="282155"/>
                  </a:lnTo>
                  <a:lnTo>
                    <a:pt x="684496" y="286959"/>
                  </a:lnTo>
                  <a:lnTo>
                    <a:pt x="684496" y="286959"/>
                  </a:lnTo>
                  <a:lnTo>
                    <a:pt x="684195" y="286959"/>
                  </a:lnTo>
                  <a:lnTo>
                    <a:pt x="671684" y="291763"/>
                  </a:lnTo>
                  <a:lnTo>
                    <a:pt x="671684" y="291763"/>
                  </a:lnTo>
                  <a:lnTo>
                    <a:pt x="671384" y="291763"/>
                  </a:lnTo>
                  <a:lnTo>
                    <a:pt x="654369" y="293665"/>
                  </a:lnTo>
                  <a:lnTo>
                    <a:pt x="654369" y="293665"/>
                  </a:lnTo>
                  <a:lnTo>
                    <a:pt x="654369" y="293665"/>
                  </a:lnTo>
                  <a:cubicBezTo>
                    <a:pt x="654369" y="293665"/>
                    <a:pt x="654369" y="293665"/>
                    <a:pt x="654369" y="293665"/>
                  </a:cubicBezTo>
                  <a:lnTo>
                    <a:pt x="652467" y="288894"/>
                  </a:lnTo>
                  <a:lnTo>
                    <a:pt x="652467" y="288894"/>
                  </a:lnTo>
                  <a:cubicBezTo>
                    <a:pt x="651800" y="287226"/>
                    <a:pt x="651099" y="285558"/>
                    <a:pt x="650399" y="283956"/>
                  </a:cubicBezTo>
                  <a:lnTo>
                    <a:pt x="650399" y="283956"/>
                  </a:lnTo>
                  <a:cubicBezTo>
                    <a:pt x="649698" y="282322"/>
                    <a:pt x="648964" y="280620"/>
                    <a:pt x="648230" y="279052"/>
                  </a:cubicBezTo>
                  <a:lnTo>
                    <a:pt x="648230" y="279052"/>
                  </a:lnTo>
                  <a:cubicBezTo>
                    <a:pt x="647997" y="278518"/>
                    <a:pt x="647763" y="277984"/>
                    <a:pt x="647496" y="277451"/>
                  </a:cubicBezTo>
                  <a:cubicBezTo>
                    <a:pt x="647463" y="277330"/>
                    <a:pt x="647406" y="277217"/>
                    <a:pt x="647329" y="277117"/>
                  </a:cubicBezTo>
                  <a:cubicBezTo>
                    <a:pt x="647329" y="277117"/>
                    <a:pt x="647329" y="277117"/>
                    <a:pt x="647329" y="277117"/>
                  </a:cubicBezTo>
                  <a:lnTo>
                    <a:pt x="647329" y="277117"/>
                  </a:lnTo>
                  <a:lnTo>
                    <a:pt x="647329" y="277117"/>
                  </a:lnTo>
                  <a:lnTo>
                    <a:pt x="647329" y="277117"/>
                  </a:lnTo>
                  <a:cubicBezTo>
                    <a:pt x="647343" y="277007"/>
                    <a:pt x="647343" y="276893"/>
                    <a:pt x="647329" y="276783"/>
                  </a:cubicBezTo>
                  <a:lnTo>
                    <a:pt x="647129" y="276316"/>
                  </a:lnTo>
                  <a:cubicBezTo>
                    <a:pt x="647159" y="276243"/>
                    <a:pt x="647159" y="276156"/>
                    <a:pt x="647129" y="276083"/>
                  </a:cubicBezTo>
                  <a:lnTo>
                    <a:pt x="646929" y="275649"/>
                  </a:lnTo>
                  <a:cubicBezTo>
                    <a:pt x="646772" y="275262"/>
                    <a:pt x="646592" y="274882"/>
                    <a:pt x="646395" y="274515"/>
                  </a:cubicBezTo>
                  <a:lnTo>
                    <a:pt x="646395" y="274515"/>
                  </a:lnTo>
                  <a:cubicBezTo>
                    <a:pt x="646028" y="273714"/>
                    <a:pt x="645628" y="272880"/>
                    <a:pt x="645194" y="272079"/>
                  </a:cubicBezTo>
                  <a:cubicBezTo>
                    <a:pt x="644760" y="271278"/>
                    <a:pt x="644660" y="270945"/>
                    <a:pt x="644360" y="270378"/>
                  </a:cubicBezTo>
                  <a:cubicBezTo>
                    <a:pt x="644263" y="270137"/>
                    <a:pt x="644150" y="269904"/>
                    <a:pt x="644026" y="269677"/>
                  </a:cubicBezTo>
                  <a:lnTo>
                    <a:pt x="644026" y="269677"/>
                  </a:lnTo>
                  <a:cubicBezTo>
                    <a:pt x="643649" y="268876"/>
                    <a:pt x="643249" y="268076"/>
                    <a:pt x="642825" y="267275"/>
                  </a:cubicBezTo>
                  <a:cubicBezTo>
                    <a:pt x="642425" y="266474"/>
                    <a:pt x="641991" y="265673"/>
                    <a:pt x="641557" y="264873"/>
                  </a:cubicBezTo>
                  <a:cubicBezTo>
                    <a:pt x="641124" y="264072"/>
                    <a:pt x="641157" y="264072"/>
                    <a:pt x="640923" y="263672"/>
                  </a:cubicBezTo>
                  <a:cubicBezTo>
                    <a:pt x="640433" y="262694"/>
                    <a:pt x="639899" y="261727"/>
                    <a:pt x="639322" y="260769"/>
                  </a:cubicBezTo>
                  <a:cubicBezTo>
                    <a:pt x="638788" y="259802"/>
                    <a:pt x="638254" y="258834"/>
                    <a:pt x="637687" y="257900"/>
                  </a:cubicBezTo>
                  <a:lnTo>
                    <a:pt x="637687" y="257700"/>
                  </a:lnTo>
                  <a:cubicBezTo>
                    <a:pt x="637287" y="256932"/>
                    <a:pt x="636853" y="256198"/>
                    <a:pt x="636420" y="255431"/>
                  </a:cubicBezTo>
                  <a:cubicBezTo>
                    <a:pt x="635519" y="253863"/>
                    <a:pt x="634585" y="252328"/>
                    <a:pt x="633650" y="250794"/>
                  </a:cubicBezTo>
                  <a:cubicBezTo>
                    <a:pt x="632716" y="249259"/>
                    <a:pt x="631782" y="247724"/>
                    <a:pt x="630815" y="246189"/>
                  </a:cubicBezTo>
                  <a:lnTo>
                    <a:pt x="627845" y="241652"/>
                  </a:lnTo>
                  <a:lnTo>
                    <a:pt x="624809" y="237181"/>
                  </a:lnTo>
                  <a:cubicBezTo>
                    <a:pt x="622774" y="234212"/>
                    <a:pt x="620639" y="231309"/>
                    <a:pt x="618470" y="228407"/>
                  </a:cubicBezTo>
                  <a:lnTo>
                    <a:pt x="618237" y="228140"/>
                  </a:lnTo>
                  <a:cubicBezTo>
                    <a:pt x="617236" y="226772"/>
                    <a:pt x="616168" y="225371"/>
                    <a:pt x="615067" y="224003"/>
                  </a:cubicBezTo>
                  <a:cubicBezTo>
                    <a:pt x="613966" y="222635"/>
                    <a:pt x="612899" y="221267"/>
                    <a:pt x="611731" y="219899"/>
                  </a:cubicBezTo>
                  <a:lnTo>
                    <a:pt x="611731" y="219899"/>
                  </a:lnTo>
                  <a:lnTo>
                    <a:pt x="614400" y="217731"/>
                  </a:lnTo>
                  <a:lnTo>
                    <a:pt x="615268" y="216997"/>
                  </a:lnTo>
                  <a:lnTo>
                    <a:pt x="615434" y="216997"/>
                  </a:lnTo>
                  <a:lnTo>
                    <a:pt x="616669" y="215996"/>
                  </a:lnTo>
                  <a:lnTo>
                    <a:pt x="618837" y="214261"/>
                  </a:lnTo>
                  <a:lnTo>
                    <a:pt x="619871" y="213394"/>
                  </a:lnTo>
                  <a:lnTo>
                    <a:pt x="622374" y="211358"/>
                  </a:lnTo>
                  <a:lnTo>
                    <a:pt x="622374" y="211358"/>
                  </a:lnTo>
                  <a:lnTo>
                    <a:pt x="632983" y="202751"/>
                  </a:lnTo>
                  <a:lnTo>
                    <a:pt x="632983" y="202751"/>
                  </a:lnTo>
                  <a:lnTo>
                    <a:pt x="643659" y="194143"/>
                  </a:lnTo>
                  <a:lnTo>
                    <a:pt x="643659" y="194143"/>
                  </a:lnTo>
                  <a:lnTo>
                    <a:pt x="646328" y="191975"/>
                  </a:lnTo>
                  <a:lnTo>
                    <a:pt x="650732" y="188371"/>
                  </a:lnTo>
                  <a:lnTo>
                    <a:pt x="650732" y="188371"/>
                  </a:lnTo>
                  <a:lnTo>
                    <a:pt x="654269" y="185535"/>
                  </a:lnTo>
                  <a:lnTo>
                    <a:pt x="654269" y="185535"/>
                  </a:lnTo>
                  <a:lnTo>
                    <a:pt x="657805" y="182633"/>
                  </a:lnTo>
                  <a:lnTo>
                    <a:pt x="657805" y="182633"/>
                  </a:lnTo>
                  <a:lnTo>
                    <a:pt x="661342" y="179764"/>
                  </a:lnTo>
                  <a:lnTo>
                    <a:pt x="661342" y="179764"/>
                  </a:lnTo>
                  <a:lnTo>
                    <a:pt x="664878" y="176861"/>
                  </a:lnTo>
                  <a:lnTo>
                    <a:pt x="664878" y="176861"/>
                  </a:lnTo>
                  <a:lnTo>
                    <a:pt x="668215" y="174025"/>
                  </a:lnTo>
                  <a:lnTo>
                    <a:pt x="671784" y="171123"/>
                  </a:lnTo>
                  <a:lnTo>
                    <a:pt x="675354" y="168253"/>
                  </a:lnTo>
                  <a:lnTo>
                    <a:pt x="681793" y="163049"/>
                  </a:lnTo>
                  <a:lnTo>
                    <a:pt x="681793" y="163049"/>
                  </a:lnTo>
                  <a:lnTo>
                    <a:pt x="682460" y="162482"/>
                  </a:lnTo>
                  <a:lnTo>
                    <a:pt x="686164" y="159446"/>
                  </a:lnTo>
                  <a:lnTo>
                    <a:pt x="690668" y="155809"/>
                  </a:lnTo>
                  <a:lnTo>
                    <a:pt x="696740" y="150938"/>
                  </a:lnTo>
                  <a:lnTo>
                    <a:pt x="707449" y="142264"/>
                  </a:lnTo>
                  <a:cubicBezTo>
                    <a:pt x="706048" y="140529"/>
                    <a:pt x="704647" y="138927"/>
                    <a:pt x="703212" y="137126"/>
                  </a:cubicBezTo>
                  <a:lnTo>
                    <a:pt x="700243" y="133789"/>
                  </a:lnTo>
                  <a:lnTo>
                    <a:pt x="698541" y="131821"/>
                  </a:lnTo>
                  <a:lnTo>
                    <a:pt x="698541" y="131821"/>
                  </a:lnTo>
                  <a:lnTo>
                    <a:pt x="698541" y="131821"/>
                  </a:lnTo>
                  <a:lnTo>
                    <a:pt x="688866" y="140162"/>
                  </a:lnTo>
                  <a:lnTo>
                    <a:pt x="688199" y="140796"/>
                  </a:lnTo>
                  <a:lnTo>
                    <a:pt x="688199" y="140796"/>
                  </a:lnTo>
                  <a:lnTo>
                    <a:pt x="685830" y="142864"/>
                  </a:lnTo>
                  <a:lnTo>
                    <a:pt x="682494" y="145867"/>
                  </a:lnTo>
                  <a:lnTo>
                    <a:pt x="679725" y="148302"/>
                  </a:lnTo>
                  <a:lnTo>
                    <a:pt x="678157" y="149670"/>
                  </a:lnTo>
                  <a:lnTo>
                    <a:pt x="678157" y="149670"/>
                  </a:lnTo>
                  <a:lnTo>
                    <a:pt x="674587" y="152806"/>
                  </a:lnTo>
                  <a:lnTo>
                    <a:pt x="674587" y="152806"/>
                  </a:lnTo>
                  <a:lnTo>
                    <a:pt x="673953" y="153374"/>
                  </a:lnTo>
                  <a:lnTo>
                    <a:pt x="667714" y="158778"/>
                  </a:lnTo>
                  <a:lnTo>
                    <a:pt x="667714" y="158778"/>
                  </a:lnTo>
                  <a:lnTo>
                    <a:pt x="664378" y="161748"/>
                  </a:lnTo>
                  <a:lnTo>
                    <a:pt x="664378" y="161748"/>
                  </a:lnTo>
                  <a:lnTo>
                    <a:pt x="661041" y="164717"/>
                  </a:lnTo>
                  <a:lnTo>
                    <a:pt x="661041" y="164717"/>
                  </a:lnTo>
                  <a:lnTo>
                    <a:pt x="657705" y="167686"/>
                  </a:lnTo>
                  <a:lnTo>
                    <a:pt x="657705" y="167686"/>
                  </a:lnTo>
                  <a:lnTo>
                    <a:pt x="654369" y="170656"/>
                  </a:lnTo>
                  <a:lnTo>
                    <a:pt x="654369" y="170656"/>
                  </a:lnTo>
                  <a:lnTo>
                    <a:pt x="651366" y="173258"/>
                  </a:lnTo>
                  <a:lnTo>
                    <a:pt x="650932" y="173625"/>
                  </a:lnTo>
                  <a:lnTo>
                    <a:pt x="650699" y="173858"/>
                  </a:lnTo>
                  <a:lnTo>
                    <a:pt x="649665" y="174759"/>
                  </a:lnTo>
                  <a:lnTo>
                    <a:pt x="649231" y="175126"/>
                  </a:lnTo>
                  <a:lnTo>
                    <a:pt x="647429" y="176661"/>
                  </a:lnTo>
                  <a:lnTo>
                    <a:pt x="644093" y="179664"/>
                  </a:lnTo>
                  <a:lnTo>
                    <a:pt x="637154" y="185669"/>
                  </a:lnTo>
                  <a:lnTo>
                    <a:pt x="637154" y="185669"/>
                  </a:lnTo>
                  <a:lnTo>
                    <a:pt x="626744" y="194710"/>
                  </a:lnTo>
                  <a:lnTo>
                    <a:pt x="616435" y="203718"/>
                  </a:lnTo>
                  <a:lnTo>
                    <a:pt x="606026" y="212760"/>
                  </a:lnTo>
                  <a:lnTo>
                    <a:pt x="600988" y="207755"/>
                  </a:lnTo>
                  <a:lnTo>
                    <a:pt x="598886" y="205487"/>
                  </a:lnTo>
                  <a:lnTo>
                    <a:pt x="597051" y="203585"/>
                  </a:lnTo>
                  <a:lnTo>
                    <a:pt x="597051" y="203585"/>
                  </a:lnTo>
                  <a:cubicBezTo>
                    <a:pt x="596718" y="203251"/>
                    <a:pt x="596417" y="202884"/>
                    <a:pt x="596117" y="202551"/>
                  </a:cubicBezTo>
                  <a:lnTo>
                    <a:pt x="594582" y="200983"/>
                  </a:lnTo>
                  <a:lnTo>
                    <a:pt x="594115" y="200515"/>
                  </a:lnTo>
                  <a:lnTo>
                    <a:pt x="593648" y="200082"/>
                  </a:lnTo>
                  <a:cubicBezTo>
                    <a:pt x="593014" y="199414"/>
                    <a:pt x="592380" y="198747"/>
                    <a:pt x="591746" y="198147"/>
                  </a:cubicBezTo>
                  <a:cubicBezTo>
                    <a:pt x="591113" y="197546"/>
                    <a:pt x="590445" y="196879"/>
                    <a:pt x="589812" y="196278"/>
                  </a:cubicBezTo>
                  <a:lnTo>
                    <a:pt x="589344" y="195745"/>
                  </a:lnTo>
                  <a:lnTo>
                    <a:pt x="588377" y="194810"/>
                  </a:lnTo>
                  <a:lnTo>
                    <a:pt x="587343" y="193843"/>
                  </a:lnTo>
                  <a:lnTo>
                    <a:pt x="586609" y="193142"/>
                  </a:lnTo>
                  <a:lnTo>
                    <a:pt x="585908" y="192475"/>
                  </a:lnTo>
                  <a:lnTo>
                    <a:pt x="584674" y="191307"/>
                  </a:lnTo>
                  <a:lnTo>
                    <a:pt x="581938" y="188805"/>
                  </a:lnTo>
                  <a:lnTo>
                    <a:pt x="580136" y="187204"/>
                  </a:lnTo>
                  <a:cubicBezTo>
                    <a:pt x="579135" y="186303"/>
                    <a:pt x="578135" y="185402"/>
                    <a:pt x="577100" y="184535"/>
                  </a:cubicBezTo>
                  <a:lnTo>
                    <a:pt x="573764" y="181732"/>
                  </a:lnTo>
                  <a:lnTo>
                    <a:pt x="573764" y="181732"/>
                  </a:lnTo>
                  <a:lnTo>
                    <a:pt x="571695" y="180031"/>
                  </a:lnTo>
                  <a:lnTo>
                    <a:pt x="569594" y="178329"/>
                  </a:lnTo>
                  <a:lnTo>
                    <a:pt x="569594" y="178329"/>
                  </a:lnTo>
                  <a:lnTo>
                    <a:pt x="569594" y="178329"/>
                  </a:lnTo>
                  <a:lnTo>
                    <a:pt x="569327" y="178162"/>
                  </a:lnTo>
                  <a:lnTo>
                    <a:pt x="569327" y="178162"/>
                  </a:lnTo>
                  <a:lnTo>
                    <a:pt x="569327" y="178162"/>
                  </a:lnTo>
                  <a:lnTo>
                    <a:pt x="568359" y="177362"/>
                  </a:lnTo>
                  <a:lnTo>
                    <a:pt x="567625" y="176594"/>
                  </a:lnTo>
                  <a:lnTo>
                    <a:pt x="567358" y="176394"/>
                  </a:lnTo>
                  <a:lnTo>
                    <a:pt x="566991" y="176127"/>
                  </a:lnTo>
                  <a:lnTo>
                    <a:pt x="566090" y="175426"/>
                  </a:lnTo>
                  <a:lnTo>
                    <a:pt x="565824" y="175226"/>
                  </a:lnTo>
                  <a:lnTo>
                    <a:pt x="565824" y="175226"/>
                  </a:lnTo>
                  <a:lnTo>
                    <a:pt x="565557" y="175026"/>
                  </a:lnTo>
                  <a:lnTo>
                    <a:pt x="561286" y="171690"/>
                  </a:lnTo>
                  <a:lnTo>
                    <a:pt x="561286" y="171690"/>
                  </a:lnTo>
                  <a:lnTo>
                    <a:pt x="556916" y="168520"/>
                  </a:lnTo>
                  <a:lnTo>
                    <a:pt x="556615" y="168287"/>
                  </a:lnTo>
                  <a:lnTo>
                    <a:pt x="556615" y="168287"/>
                  </a:lnTo>
                  <a:lnTo>
                    <a:pt x="556415" y="168287"/>
                  </a:lnTo>
                  <a:lnTo>
                    <a:pt x="556148" y="168287"/>
                  </a:lnTo>
                  <a:lnTo>
                    <a:pt x="556148" y="168287"/>
                  </a:lnTo>
                  <a:cubicBezTo>
                    <a:pt x="556148" y="168287"/>
                    <a:pt x="556148" y="168287"/>
                    <a:pt x="556148" y="168287"/>
                  </a:cubicBezTo>
                  <a:lnTo>
                    <a:pt x="556148" y="168287"/>
                  </a:lnTo>
                  <a:lnTo>
                    <a:pt x="554380" y="167019"/>
                  </a:lnTo>
                  <a:lnTo>
                    <a:pt x="552845" y="166018"/>
                  </a:lnTo>
                  <a:lnTo>
                    <a:pt x="552845" y="166018"/>
                  </a:lnTo>
                  <a:cubicBezTo>
                    <a:pt x="552638" y="165831"/>
                    <a:pt x="552415" y="165661"/>
                    <a:pt x="552178" y="165518"/>
                  </a:cubicBezTo>
                  <a:lnTo>
                    <a:pt x="551511" y="165051"/>
                  </a:lnTo>
                  <a:cubicBezTo>
                    <a:pt x="550477" y="164350"/>
                    <a:pt x="549409" y="163649"/>
                    <a:pt x="548375" y="163015"/>
                  </a:cubicBezTo>
                  <a:cubicBezTo>
                    <a:pt x="547340" y="162382"/>
                    <a:pt x="547207" y="162215"/>
                    <a:pt x="546606" y="161848"/>
                  </a:cubicBezTo>
                  <a:cubicBezTo>
                    <a:pt x="546443" y="161708"/>
                    <a:pt x="546263" y="161584"/>
                    <a:pt x="546073" y="161481"/>
                  </a:cubicBezTo>
                  <a:lnTo>
                    <a:pt x="544972" y="160780"/>
                  </a:lnTo>
                  <a:cubicBezTo>
                    <a:pt x="544628" y="160550"/>
                    <a:pt x="544271" y="160336"/>
                    <a:pt x="543904" y="160146"/>
                  </a:cubicBezTo>
                  <a:cubicBezTo>
                    <a:pt x="542369" y="159145"/>
                    <a:pt x="540801" y="158178"/>
                    <a:pt x="539233" y="157244"/>
                  </a:cubicBezTo>
                  <a:lnTo>
                    <a:pt x="546273" y="145467"/>
                  </a:lnTo>
                  <a:lnTo>
                    <a:pt x="553346" y="133689"/>
                  </a:lnTo>
                  <a:lnTo>
                    <a:pt x="553346" y="133689"/>
                  </a:lnTo>
                  <a:lnTo>
                    <a:pt x="554680" y="131454"/>
                  </a:lnTo>
                  <a:lnTo>
                    <a:pt x="556148" y="128985"/>
                  </a:lnTo>
                  <a:lnTo>
                    <a:pt x="560419" y="121912"/>
                  </a:lnTo>
                  <a:lnTo>
                    <a:pt x="560419" y="121912"/>
                  </a:lnTo>
                  <a:lnTo>
                    <a:pt x="562187" y="118976"/>
                  </a:lnTo>
                  <a:lnTo>
                    <a:pt x="563255" y="117208"/>
                  </a:lnTo>
                  <a:lnTo>
                    <a:pt x="563588" y="116708"/>
                  </a:lnTo>
                  <a:lnTo>
                    <a:pt x="563588" y="116441"/>
                  </a:lnTo>
                  <a:lnTo>
                    <a:pt x="565023" y="114105"/>
                  </a:lnTo>
                  <a:lnTo>
                    <a:pt x="565023" y="114105"/>
                  </a:lnTo>
                  <a:lnTo>
                    <a:pt x="567392" y="110202"/>
                  </a:lnTo>
                  <a:lnTo>
                    <a:pt x="567392" y="110202"/>
                  </a:lnTo>
                  <a:lnTo>
                    <a:pt x="569760" y="106298"/>
                  </a:lnTo>
                  <a:lnTo>
                    <a:pt x="569760" y="106298"/>
                  </a:lnTo>
                  <a:lnTo>
                    <a:pt x="572129" y="102395"/>
                  </a:lnTo>
                  <a:lnTo>
                    <a:pt x="572129" y="102395"/>
                  </a:lnTo>
                  <a:lnTo>
                    <a:pt x="574498" y="98491"/>
                  </a:lnTo>
                  <a:lnTo>
                    <a:pt x="576833" y="94588"/>
                  </a:lnTo>
                  <a:lnTo>
                    <a:pt x="576833" y="94588"/>
                  </a:lnTo>
                  <a:lnTo>
                    <a:pt x="579202" y="90685"/>
                  </a:lnTo>
                  <a:lnTo>
                    <a:pt x="579202" y="90685"/>
                  </a:lnTo>
                  <a:lnTo>
                    <a:pt x="581571" y="86781"/>
                  </a:lnTo>
                  <a:lnTo>
                    <a:pt x="581571" y="86781"/>
                  </a:lnTo>
                  <a:lnTo>
                    <a:pt x="585841" y="79675"/>
                  </a:lnTo>
                  <a:lnTo>
                    <a:pt x="586275" y="78941"/>
                  </a:lnTo>
                  <a:lnTo>
                    <a:pt x="586275" y="78941"/>
                  </a:lnTo>
                  <a:lnTo>
                    <a:pt x="588777" y="74804"/>
                  </a:lnTo>
                  <a:lnTo>
                    <a:pt x="591780" y="69833"/>
                  </a:lnTo>
                  <a:lnTo>
                    <a:pt x="595750" y="63160"/>
                  </a:lnTo>
                  <a:lnTo>
                    <a:pt x="602823" y="51350"/>
                  </a:lnTo>
                  <a:lnTo>
                    <a:pt x="597118" y="48013"/>
                  </a:lnTo>
                  <a:lnTo>
                    <a:pt x="597118" y="48013"/>
                  </a:lnTo>
                  <a:lnTo>
                    <a:pt x="596184" y="47446"/>
                  </a:lnTo>
                  <a:lnTo>
                    <a:pt x="592848" y="45511"/>
                  </a:lnTo>
                  <a:lnTo>
                    <a:pt x="590946" y="44443"/>
                  </a:lnTo>
                  <a:lnTo>
                    <a:pt x="590946" y="44443"/>
                  </a:lnTo>
                  <a:lnTo>
                    <a:pt x="587610" y="50415"/>
                  </a:lnTo>
                  <a:lnTo>
                    <a:pt x="584273" y="56387"/>
                  </a:lnTo>
                  <a:lnTo>
                    <a:pt x="584273" y="56387"/>
                  </a:lnTo>
                  <a:lnTo>
                    <a:pt x="580537" y="63060"/>
                  </a:lnTo>
                  <a:lnTo>
                    <a:pt x="580303" y="63460"/>
                  </a:lnTo>
                  <a:lnTo>
                    <a:pt x="577767" y="68064"/>
                  </a:lnTo>
                  <a:lnTo>
                    <a:pt x="577767" y="68064"/>
                  </a:lnTo>
                  <a:lnTo>
                    <a:pt x="576600" y="70166"/>
                  </a:lnTo>
                  <a:lnTo>
                    <a:pt x="575432" y="72268"/>
                  </a:lnTo>
                  <a:lnTo>
                    <a:pt x="575432" y="72268"/>
                  </a:lnTo>
                  <a:lnTo>
                    <a:pt x="575032" y="73036"/>
                  </a:lnTo>
                  <a:lnTo>
                    <a:pt x="575032" y="73036"/>
                  </a:lnTo>
                  <a:lnTo>
                    <a:pt x="571896" y="78741"/>
                  </a:lnTo>
                  <a:lnTo>
                    <a:pt x="571028" y="80275"/>
                  </a:lnTo>
                  <a:lnTo>
                    <a:pt x="571028" y="80275"/>
                  </a:lnTo>
                  <a:lnTo>
                    <a:pt x="569660" y="82677"/>
                  </a:lnTo>
                  <a:lnTo>
                    <a:pt x="569460" y="83078"/>
                  </a:lnTo>
                  <a:lnTo>
                    <a:pt x="569460" y="83078"/>
                  </a:lnTo>
                  <a:lnTo>
                    <a:pt x="569460" y="83278"/>
                  </a:lnTo>
                  <a:lnTo>
                    <a:pt x="569460" y="83278"/>
                  </a:lnTo>
                  <a:lnTo>
                    <a:pt x="569460" y="83511"/>
                  </a:lnTo>
                  <a:lnTo>
                    <a:pt x="569126" y="84079"/>
                  </a:lnTo>
                  <a:lnTo>
                    <a:pt x="569126" y="84079"/>
                  </a:lnTo>
                  <a:lnTo>
                    <a:pt x="567592" y="86881"/>
                  </a:lnTo>
                  <a:lnTo>
                    <a:pt x="567592" y="87181"/>
                  </a:lnTo>
                  <a:lnTo>
                    <a:pt x="567125" y="88049"/>
                  </a:lnTo>
                  <a:lnTo>
                    <a:pt x="567125" y="88049"/>
                  </a:lnTo>
                  <a:lnTo>
                    <a:pt x="566591" y="88983"/>
                  </a:lnTo>
                  <a:lnTo>
                    <a:pt x="566357" y="89483"/>
                  </a:lnTo>
                  <a:lnTo>
                    <a:pt x="565557" y="90885"/>
                  </a:lnTo>
                  <a:lnTo>
                    <a:pt x="564923" y="92052"/>
                  </a:lnTo>
                  <a:lnTo>
                    <a:pt x="564923" y="92052"/>
                  </a:lnTo>
                  <a:lnTo>
                    <a:pt x="564723" y="92386"/>
                  </a:lnTo>
                  <a:lnTo>
                    <a:pt x="564422" y="92953"/>
                  </a:lnTo>
                  <a:lnTo>
                    <a:pt x="564422" y="93153"/>
                  </a:lnTo>
                  <a:lnTo>
                    <a:pt x="562888" y="95989"/>
                  </a:lnTo>
                  <a:lnTo>
                    <a:pt x="562888" y="95989"/>
                  </a:lnTo>
                  <a:lnTo>
                    <a:pt x="562888" y="95989"/>
                  </a:lnTo>
                  <a:lnTo>
                    <a:pt x="562888" y="95989"/>
                  </a:lnTo>
                  <a:lnTo>
                    <a:pt x="560953" y="96523"/>
                  </a:lnTo>
                  <a:lnTo>
                    <a:pt x="560385" y="97557"/>
                  </a:lnTo>
                  <a:lnTo>
                    <a:pt x="559284" y="99526"/>
                  </a:lnTo>
                  <a:lnTo>
                    <a:pt x="559284" y="99526"/>
                  </a:lnTo>
                  <a:lnTo>
                    <a:pt x="557083" y="103463"/>
                  </a:lnTo>
                  <a:lnTo>
                    <a:pt x="557083" y="103463"/>
                  </a:lnTo>
                  <a:lnTo>
                    <a:pt x="554880" y="107433"/>
                  </a:lnTo>
                  <a:lnTo>
                    <a:pt x="554880" y="107433"/>
                  </a:lnTo>
                  <a:lnTo>
                    <a:pt x="550443" y="115373"/>
                  </a:lnTo>
                  <a:lnTo>
                    <a:pt x="550443" y="115373"/>
                  </a:lnTo>
                  <a:lnTo>
                    <a:pt x="543771" y="127384"/>
                  </a:lnTo>
                  <a:lnTo>
                    <a:pt x="543771" y="127384"/>
                  </a:lnTo>
                  <a:lnTo>
                    <a:pt x="537098" y="139361"/>
                  </a:lnTo>
                  <a:lnTo>
                    <a:pt x="537098" y="139361"/>
                  </a:lnTo>
                  <a:lnTo>
                    <a:pt x="531560" y="149370"/>
                  </a:lnTo>
                  <a:lnTo>
                    <a:pt x="530425" y="151405"/>
                  </a:lnTo>
                  <a:lnTo>
                    <a:pt x="530425" y="151405"/>
                  </a:lnTo>
                  <a:lnTo>
                    <a:pt x="526589" y="149337"/>
                  </a:lnTo>
                  <a:lnTo>
                    <a:pt x="525821" y="148970"/>
                  </a:lnTo>
                  <a:lnTo>
                    <a:pt x="525821" y="148970"/>
                  </a:lnTo>
                  <a:lnTo>
                    <a:pt x="525521" y="148803"/>
                  </a:lnTo>
                  <a:lnTo>
                    <a:pt x="525154" y="148603"/>
                  </a:lnTo>
                  <a:cubicBezTo>
                    <a:pt x="524914" y="148443"/>
                    <a:pt x="524657" y="148309"/>
                    <a:pt x="524387" y="148202"/>
                  </a:cubicBezTo>
                  <a:cubicBezTo>
                    <a:pt x="524387" y="148202"/>
                    <a:pt x="524387" y="148202"/>
                    <a:pt x="524387" y="148202"/>
                  </a:cubicBezTo>
                  <a:lnTo>
                    <a:pt x="524387" y="148202"/>
                  </a:lnTo>
                  <a:lnTo>
                    <a:pt x="524120" y="148202"/>
                  </a:lnTo>
                  <a:lnTo>
                    <a:pt x="523619" y="147902"/>
                  </a:lnTo>
                  <a:lnTo>
                    <a:pt x="522785" y="147468"/>
                  </a:lnTo>
                  <a:lnTo>
                    <a:pt x="520950" y="146534"/>
                  </a:lnTo>
                  <a:lnTo>
                    <a:pt x="520049" y="146067"/>
                  </a:lnTo>
                  <a:cubicBezTo>
                    <a:pt x="518848" y="145433"/>
                    <a:pt x="517647" y="144866"/>
                    <a:pt x="516446" y="144299"/>
                  </a:cubicBezTo>
                  <a:lnTo>
                    <a:pt x="514711" y="143498"/>
                  </a:lnTo>
                  <a:lnTo>
                    <a:pt x="513043" y="142697"/>
                  </a:lnTo>
                  <a:cubicBezTo>
                    <a:pt x="512009" y="142230"/>
                    <a:pt x="510941" y="141730"/>
                    <a:pt x="509874" y="141296"/>
                  </a:cubicBezTo>
                  <a:lnTo>
                    <a:pt x="509874" y="141296"/>
                  </a:lnTo>
                  <a:lnTo>
                    <a:pt x="509107" y="140963"/>
                  </a:lnTo>
                  <a:cubicBezTo>
                    <a:pt x="509006" y="140936"/>
                    <a:pt x="508906" y="140936"/>
                    <a:pt x="508806" y="140963"/>
                  </a:cubicBezTo>
                  <a:cubicBezTo>
                    <a:pt x="508663" y="140866"/>
                    <a:pt x="508503" y="140786"/>
                    <a:pt x="508339" y="140729"/>
                  </a:cubicBezTo>
                  <a:lnTo>
                    <a:pt x="506804" y="140028"/>
                  </a:lnTo>
                  <a:lnTo>
                    <a:pt x="503134" y="138460"/>
                  </a:lnTo>
                  <a:lnTo>
                    <a:pt x="501266" y="137726"/>
                  </a:lnTo>
                  <a:lnTo>
                    <a:pt x="499398" y="136959"/>
                  </a:lnTo>
                  <a:lnTo>
                    <a:pt x="498264" y="136525"/>
                  </a:lnTo>
                  <a:lnTo>
                    <a:pt x="497263" y="136125"/>
                  </a:lnTo>
                  <a:lnTo>
                    <a:pt x="496662" y="135925"/>
                  </a:lnTo>
                  <a:lnTo>
                    <a:pt x="496662" y="135925"/>
                  </a:lnTo>
                  <a:lnTo>
                    <a:pt x="496328" y="135925"/>
                  </a:lnTo>
                  <a:lnTo>
                    <a:pt x="496328" y="135925"/>
                  </a:lnTo>
                  <a:lnTo>
                    <a:pt x="495728" y="135691"/>
                  </a:lnTo>
                  <a:lnTo>
                    <a:pt x="495061" y="135424"/>
                  </a:lnTo>
                  <a:lnTo>
                    <a:pt x="494460" y="135224"/>
                  </a:lnTo>
                  <a:lnTo>
                    <a:pt x="493826" y="134991"/>
                  </a:lnTo>
                  <a:lnTo>
                    <a:pt x="492992" y="134690"/>
                  </a:lnTo>
                  <a:lnTo>
                    <a:pt x="492291" y="134423"/>
                  </a:lnTo>
                  <a:lnTo>
                    <a:pt x="490924" y="133956"/>
                  </a:lnTo>
                  <a:lnTo>
                    <a:pt x="490357" y="133723"/>
                  </a:lnTo>
                  <a:lnTo>
                    <a:pt x="489122" y="133289"/>
                  </a:lnTo>
                  <a:lnTo>
                    <a:pt x="488455" y="133089"/>
                  </a:lnTo>
                  <a:lnTo>
                    <a:pt x="488455" y="133089"/>
                  </a:lnTo>
                  <a:lnTo>
                    <a:pt x="488455" y="133089"/>
                  </a:lnTo>
                  <a:lnTo>
                    <a:pt x="488455" y="133089"/>
                  </a:lnTo>
                  <a:lnTo>
                    <a:pt x="488455" y="133089"/>
                  </a:lnTo>
                  <a:lnTo>
                    <a:pt x="487354" y="132689"/>
                  </a:lnTo>
                  <a:lnTo>
                    <a:pt x="487354" y="132689"/>
                  </a:lnTo>
                  <a:cubicBezTo>
                    <a:pt x="486186" y="132288"/>
                    <a:pt x="485018" y="131888"/>
                    <a:pt x="484018" y="131554"/>
                  </a:cubicBezTo>
                  <a:cubicBezTo>
                    <a:pt x="483470" y="131334"/>
                    <a:pt x="482916" y="131147"/>
                    <a:pt x="482349" y="130987"/>
                  </a:cubicBezTo>
                  <a:lnTo>
                    <a:pt x="480881" y="130987"/>
                  </a:lnTo>
                  <a:lnTo>
                    <a:pt x="480581" y="130987"/>
                  </a:lnTo>
                  <a:lnTo>
                    <a:pt x="480581" y="130987"/>
                  </a:lnTo>
                  <a:lnTo>
                    <a:pt x="479881" y="130753"/>
                  </a:lnTo>
                  <a:lnTo>
                    <a:pt x="478680" y="130353"/>
                  </a:lnTo>
                  <a:lnTo>
                    <a:pt x="476911" y="129819"/>
                  </a:lnTo>
                  <a:lnTo>
                    <a:pt x="474976" y="129252"/>
                  </a:lnTo>
                  <a:cubicBezTo>
                    <a:pt x="474042" y="128952"/>
                    <a:pt x="473141" y="128685"/>
                    <a:pt x="472140" y="128451"/>
                  </a:cubicBezTo>
                  <a:lnTo>
                    <a:pt x="472140" y="128451"/>
                  </a:lnTo>
                  <a:lnTo>
                    <a:pt x="471673" y="128451"/>
                  </a:lnTo>
                  <a:lnTo>
                    <a:pt x="469171" y="127717"/>
                  </a:lnTo>
                  <a:lnTo>
                    <a:pt x="467536" y="126550"/>
                  </a:lnTo>
                  <a:lnTo>
                    <a:pt x="463933" y="125649"/>
                  </a:lnTo>
                  <a:lnTo>
                    <a:pt x="463933" y="125649"/>
                  </a:lnTo>
                  <a:lnTo>
                    <a:pt x="463599" y="125649"/>
                  </a:lnTo>
                  <a:lnTo>
                    <a:pt x="463599" y="125649"/>
                  </a:lnTo>
                  <a:lnTo>
                    <a:pt x="463232" y="125649"/>
                  </a:lnTo>
                  <a:lnTo>
                    <a:pt x="462999" y="125649"/>
                  </a:lnTo>
                  <a:lnTo>
                    <a:pt x="462765" y="125649"/>
                  </a:lnTo>
                  <a:cubicBezTo>
                    <a:pt x="462679" y="125619"/>
                    <a:pt x="462585" y="125619"/>
                    <a:pt x="462498" y="125649"/>
                  </a:cubicBezTo>
                  <a:lnTo>
                    <a:pt x="462198" y="125649"/>
                  </a:lnTo>
                  <a:lnTo>
                    <a:pt x="461998" y="125649"/>
                  </a:lnTo>
                  <a:lnTo>
                    <a:pt x="461998" y="125649"/>
                  </a:lnTo>
                  <a:lnTo>
                    <a:pt x="461464" y="125649"/>
                  </a:lnTo>
                  <a:lnTo>
                    <a:pt x="460363" y="125382"/>
                  </a:lnTo>
                  <a:lnTo>
                    <a:pt x="455959" y="124381"/>
                  </a:lnTo>
                  <a:lnTo>
                    <a:pt x="452623" y="123714"/>
                  </a:lnTo>
                  <a:lnTo>
                    <a:pt x="451689" y="123547"/>
                  </a:lnTo>
                  <a:lnTo>
                    <a:pt x="451522" y="123547"/>
                  </a:lnTo>
                  <a:lnTo>
                    <a:pt x="451055" y="123547"/>
                  </a:lnTo>
                  <a:lnTo>
                    <a:pt x="450688" y="123547"/>
                  </a:lnTo>
                  <a:lnTo>
                    <a:pt x="449554" y="123314"/>
                  </a:lnTo>
                  <a:lnTo>
                    <a:pt x="452123" y="109968"/>
                  </a:lnTo>
                  <a:lnTo>
                    <a:pt x="454758" y="96456"/>
                  </a:lnTo>
                  <a:lnTo>
                    <a:pt x="457394" y="83111"/>
                  </a:lnTo>
                  <a:lnTo>
                    <a:pt x="457394" y="83111"/>
                  </a:lnTo>
                  <a:lnTo>
                    <a:pt x="457394" y="82711"/>
                  </a:lnTo>
                  <a:lnTo>
                    <a:pt x="457661" y="81476"/>
                  </a:lnTo>
                  <a:lnTo>
                    <a:pt x="457894" y="80175"/>
                  </a:lnTo>
                  <a:lnTo>
                    <a:pt x="458128" y="79074"/>
                  </a:lnTo>
                  <a:lnTo>
                    <a:pt x="458128" y="78407"/>
                  </a:lnTo>
                  <a:lnTo>
                    <a:pt x="458928" y="74136"/>
                  </a:lnTo>
                  <a:lnTo>
                    <a:pt x="459863" y="69632"/>
                  </a:lnTo>
                  <a:lnTo>
                    <a:pt x="460763" y="65128"/>
                  </a:lnTo>
                  <a:lnTo>
                    <a:pt x="461698" y="60624"/>
                  </a:lnTo>
                  <a:lnTo>
                    <a:pt x="462599" y="56120"/>
                  </a:lnTo>
                  <a:lnTo>
                    <a:pt x="463533" y="51616"/>
                  </a:lnTo>
                  <a:lnTo>
                    <a:pt x="464400" y="47112"/>
                  </a:lnTo>
                  <a:lnTo>
                    <a:pt x="465301" y="42675"/>
                  </a:lnTo>
                  <a:lnTo>
                    <a:pt x="465301" y="42675"/>
                  </a:lnTo>
                  <a:lnTo>
                    <a:pt x="466902" y="34601"/>
                  </a:lnTo>
                  <a:lnTo>
                    <a:pt x="466902" y="33734"/>
                  </a:lnTo>
                  <a:lnTo>
                    <a:pt x="466902" y="33734"/>
                  </a:lnTo>
                  <a:lnTo>
                    <a:pt x="467803" y="28930"/>
                  </a:lnTo>
                  <a:lnTo>
                    <a:pt x="468871" y="23358"/>
                  </a:lnTo>
                  <a:lnTo>
                    <a:pt x="470372" y="15685"/>
                  </a:lnTo>
                  <a:lnTo>
                    <a:pt x="473008" y="2173"/>
                  </a:lnTo>
                  <a:lnTo>
                    <a:pt x="469671" y="1572"/>
                  </a:lnTo>
                  <a:lnTo>
                    <a:pt x="466836" y="1072"/>
                  </a:lnTo>
                  <a:lnTo>
                    <a:pt x="466402" y="1072"/>
                  </a:lnTo>
                  <a:lnTo>
                    <a:pt x="466135" y="1072"/>
                  </a:lnTo>
                  <a:lnTo>
                    <a:pt x="459229" y="-63"/>
                  </a:lnTo>
                  <a:lnTo>
                    <a:pt x="459229" y="-63"/>
                  </a:lnTo>
                  <a:lnTo>
                    <a:pt x="457094" y="13549"/>
                  </a:lnTo>
                  <a:lnTo>
                    <a:pt x="455859" y="21189"/>
                  </a:lnTo>
                  <a:lnTo>
                    <a:pt x="454958" y="26828"/>
                  </a:lnTo>
                  <a:lnTo>
                    <a:pt x="454958" y="26828"/>
                  </a:lnTo>
                  <a:lnTo>
                    <a:pt x="454124" y="31632"/>
                  </a:lnTo>
                  <a:lnTo>
                    <a:pt x="453957" y="32499"/>
                  </a:lnTo>
                  <a:lnTo>
                    <a:pt x="452523" y="40640"/>
                  </a:lnTo>
                  <a:lnTo>
                    <a:pt x="452523" y="40640"/>
                  </a:lnTo>
                  <a:lnTo>
                    <a:pt x="452089" y="43476"/>
                  </a:lnTo>
                  <a:lnTo>
                    <a:pt x="452089" y="44343"/>
                  </a:lnTo>
                  <a:lnTo>
                    <a:pt x="452089" y="44644"/>
                  </a:lnTo>
                  <a:lnTo>
                    <a:pt x="452089" y="45011"/>
                  </a:lnTo>
                  <a:lnTo>
                    <a:pt x="452089" y="45177"/>
                  </a:lnTo>
                  <a:lnTo>
                    <a:pt x="452089" y="45811"/>
                  </a:lnTo>
                  <a:lnTo>
                    <a:pt x="452089" y="45811"/>
                  </a:lnTo>
                  <a:lnTo>
                    <a:pt x="452089" y="46479"/>
                  </a:lnTo>
                  <a:lnTo>
                    <a:pt x="452089" y="46946"/>
                  </a:lnTo>
                  <a:lnTo>
                    <a:pt x="451655" y="49581"/>
                  </a:lnTo>
                  <a:lnTo>
                    <a:pt x="451055" y="53418"/>
                  </a:lnTo>
                  <a:lnTo>
                    <a:pt x="451055" y="54119"/>
                  </a:lnTo>
                  <a:lnTo>
                    <a:pt x="451055" y="54853"/>
                  </a:lnTo>
                  <a:lnTo>
                    <a:pt x="451055" y="55920"/>
                  </a:lnTo>
                  <a:lnTo>
                    <a:pt x="451055" y="56621"/>
                  </a:lnTo>
                  <a:lnTo>
                    <a:pt x="450721" y="58656"/>
                  </a:lnTo>
                  <a:lnTo>
                    <a:pt x="450121" y="62493"/>
                  </a:lnTo>
                  <a:lnTo>
                    <a:pt x="450121" y="63193"/>
                  </a:lnTo>
                  <a:lnTo>
                    <a:pt x="450121" y="63660"/>
                  </a:lnTo>
                  <a:lnTo>
                    <a:pt x="450121" y="63927"/>
                  </a:lnTo>
                  <a:lnTo>
                    <a:pt x="450121" y="64661"/>
                  </a:lnTo>
                  <a:lnTo>
                    <a:pt x="450121" y="64895"/>
                  </a:lnTo>
                  <a:lnTo>
                    <a:pt x="449654" y="67697"/>
                  </a:lnTo>
                  <a:lnTo>
                    <a:pt x="448953" y="72268"/>
                  </a:lnTo>
                  <a:lnTo>
                    <a:pt x="447518" y="81310"/>
                  </a:lnTo>
                  <a:lnTo>
                    <a:pt x="447518" y="81310"/>
                  </a:lnTo>
                  <a:cubicBezTo>
                    <a:pt x="447518" y="81310"/>
                    <a:pt x="447518" y="81310"/>
                    <a:pt x="447518" y="81310"/>
                  </a:cubicBezTo>
                  <a:cubicBezTo>
                    <a:pt x="445517" y="80976"/>
                    <a:pt x="443548" y="80709"/>
                    <a:pt x="441547" y="80442"/>
                  </a:cubicBezTo>
                  <a:lnTo>
                    <a:pt x="441547" y="80442"/>
                  </a:lnTo>
                  <a:lnTo>
                    <a:pt x="440345" y="80442"/>
                  </a:lnTo>
                  <a:cubicBezTo>
                    <a:pt x="439077" y="80242"/>
                    <a:pt x="437810" y="80108"/>
                    <a:pt x="436542" y="79975"/>
                  </a:cubicBezTo>
                  <a:cubicBezTo>
                    <a:pt x="435808" y="79975"/>
                    <a:pt x="435041" y="79775"/>
                    <a:pt x="434307" y="79708"/>
                  </a:cubicBezTo>
                  <a:lnTo>
                    <a:pt x="432839" y="79708"/>
                  </a:lnTo>
                  <a:lnTo>
                    <a:pt x="432005" y="79708"/>
                  </a:lnTo>
                  <a:lnTo>
                    <a:pt x="429903" y="79475"/>
                  </a:lnTo>
                  <a:lnTo>
                    <a:pt x="429369" y="79475"/>
                  </a:lnTo>
                  <a:lnTo>
                    <a:pt x="428402" y="79475"/>
                  </a:lnTo>
                  <a:lnTo>
                    <a:pt x="426934" y="79475"/>
                  </a:lnTo>
                  <a:cubicBezTo>
                    <a:pt x="426610" y="79458"/>
                    <a:pt x="426290" y="79458"/>
                    <a:pt x="425966" y="79475"/>
                  </a:cubicBezTo>
                  <a:lnTo>
                    <a:pt x="424998" y="79475"/>
                  </a:lnTo>
                  <a:lnTo>
                    <a:pt x="424098" y="79475"/>
                  </a:lnTo>
                  <a:lnTo>
                    <a:pt x="423597" y="79475"/>
                  </a:lnTo>
                  <a:lnTo>
                    <a:pt x="422396" y="79475"/>
                  </a:lnTo>
                  <a:lnTo>
                    <a:pt x="419227" y="79274"/>
                  </a:lnTo>
                  <a:lnTo>
                    <a:pt x="417191" y="79274"/>
                  </a:lnTo>
                  <a:lnTo>
                    <a:pt x="411486" y="79007"/>
                  </a:lnTo>
                  <a:lnTo>
                    <a:pt x="411053" y="79007"/>
                  </a:lnTo>
                  <a:lnTo>
                    <a:pt x="408250" y="79007"/>
                  </a:lnTo>
                  <a:cubicBezTo>
                    <a:pt x="407283" y="79007"/>
                    <a:pt x="406315" y="79007"/>
                    <a:pt x="405314" y="79007"/>
                  </a:cubicBezTo>
                  <a:cubicBezTo>
                    <a:pt x="403046" y="79007"/>
                    <a:pt x="400743" y="79007"/>
                    <a:pt x="398441" y="79007"/>
                  </a:cubicBezTo>
                  <a:lnTo>
                    <a:pt x="392670" y="79007"/>
                  </a:lnTo>
                  <a:lnTo>
                    <a:pt x="387365" y="79007"/>
                  </a:lnTo>
                  <a:lnTo>
                    <a:pt x="384129" y="79007"/>
                  </a:lnTo>
                  <a:cubicBezTo>
                    <a:pt x="381903" y="79007"/>
                    <a:pt x="379601" y="79141"/>
                    <a:pt x="377223" y="79408"/>
                  </a:cubicBezTo>
                  <a:lnTo>
                    <a:pt x="375821" y="79408"/>
                  </a:lnTo>
                  <a:lnTo>
                    <a:pt x="374153" y="79408"/>
                  </a:lnTo>
                  <a:lnTo>
                    <a:pt x="372185" y="79408"/>
                  </a:lnTo>
                  <a:lnTo>
                    <a:pt x="370850" y="79408"/>
                  </a:lnTo>
                  <a:lnTo>
                    <a:pt x="367514" y="79708"/>
                  </a:lnTo>
                  <a:lnTo>
                    <a:pt x="365913" y="79708"/>
                  </a:lnTo>
                  <a:lnTo>
                    <a:pt x="364478" y="79875"/>
                  </a:lnTo>
                  <a:lnTo>
                    <a:pt x="364111" y="79875"/>
                  </a:lnTo>
                  <a:lnTo>
                    <a:pt x="361575" y="80142"/>
                  </a:lnTo>
                  <a:cubicBezTo>
                    <a:pt x="361322" y="80108"/>
                    <a:pt x="361062" y="80108"/>
                    <a:pt x="360808" y="80142"/>
                  </a:cubicBezTo>
                  <a:lnTo>
                    <a:pt x="359774" y="80142"/>
                  </a:lnTo>
                  <a:lnTo>
                    <a:pt x="359774" y="80142"/>
                  </a:lnTo>
                  <a:lnTo>
                    <a:pt x="359073" y="80142"/>
                  </a:lnTo>
                  <a:cubicBezTo>
                    <a:pt x="357272" y="80342"/>
                    <a:pt x="355437" y="80576"/>
                    <a:pt x="353635" y="80842"/>
                  </a:cubicBezTo>
                  <a:lnTo>
                    <a:pt x="353635" y="80842"/>
                  </a:lnTo>
                  <a:cubicBezTo>
                    <a:pt x="352998" y="80899"/>
                    <a:pt x="352361" y="80989"/>
                    <a:pt x="351733" y="81109"/>
                  </a:cubicBezTo>
                  <a:lnTo>
                    <a:pt x="350766" y="81109"/>
                  </a:lnTo>
                  <a:lnTo>
                    <a:pt x="350465" y="81109"/>
                  </a:lnTo>
                  <a:lnTo>
                    <a:pt x="350465" y="81109"/>
                  </a:lnTo>
                  <a:lnTo>
                    <a:pt x="348964" y="81343"/>
                  </a:lnTo>
                  <a:lnTo>
                    <a:pt x="348597" y="81343"/>
                  </a:lnTo>
                  <a:lnTo>
                    <a:pt x="347663" y="81343"/>
                  </a:lnTo>
                  <a:lnTo>
                    <a:pt x="347663" y="81343"/>
                  </a:lnTo>
                  <a:lnTo>
                    <a:pt x="347663" y="81343"/>
                  </a:lnTo>
                  <a:lnTo>
                    <a:pt x="346228" y="72368"/>
                  </a:lnTo>
                  <a:lnTo>
                    <a:pt x="345528" y="67831"/>
                  </a:lnTo>
                  <a:lnTo>
                    <a:pt x="344794" y="63293"/>
                  </a:lnTo>
                  <a:lnTo>
                    <a:pt x="344060" y="58756"/>
                  </a:lnTo>
                  <a:lnTo>
                    <a:pt x="343359" y="54219"/>
                  </a:lnTo>
                  <a:lnTo>
                    <a:pt x="342625" y="49715"/>
                  </a:lnTo>
                  <a:lnTo>
                    <a:pt x="341925" y="45177"/>
                  </a:lnTo>
                  <a:lnTo>
                    <a:pt x="341191" y="40640"/>
                  </a:lnTo>
                  <a:lnTo>
                    <a:pt x="341191" y="40640"/>
                  </a:lnTo>
                  <a:lnTo>
                    <a:pt x="339889" y="32499"/>
                  </a:lnTo>
                  <a:lnTo>
                    <a:pt x="339889" y="31999"/>
                  </a:lnTo>
                  <a:lnTo>
                    <a:pt x="339889" y="31632"/>
                  </a:lnTo>
                  <a:lnTo>
                    <a:pt x="339122" y="26794"/>
                  </a:lnTo>
                  <a:lnTo>
                    <a:pt x="338221" y="21156"/>
                  </a:lnTo>
                  <a:lnTo>
                    <a:pt x="337020" y="13483"/>
                  </a:lnTo>
                  <a:lnTo>
                    <a:pt x="334852" y="-63"/>
                  </a:lnTo>
                  <a:lnTo>
                    <a:pt x="334852" y="-63"/>
                  </a:lnTo>
                  <a:lnTo>
                    <a:pt x="328179" y="1038"/>
                  </a:lnTo>
                  <a:lnTo>
                    <a:pt x="325276" y="1572"/>
                  </a:lnTo>
                  <a:lnTo>
                    <a:pt x="323808" y="1839"/>
                  </a:lnTo>
                  <a:lnTo>
                    <a:pt x="321073" y="2373"/>
                  </a:lnTo>
                  <a:lnTo>
                    <a:pt x="321073" y="2373"/>
                  </a:lnTo>
                  <a:cubicBezTo>
                    <a:pt x="317736" y="2973"/>
                    <a:pt x="314667" y="3640"/>
                    <a:pt x="311564" y="4341"/>
                  </a:cubicBezTo>
                  <a:lnTo>
                    <a:pt x="308228" y="5075"/>
                  </a:lnTo>
                  <a:lnTo>
                    <a:pt x="306693" y="5442"/>
                  </a:lnTo>
                  <a:lnTo>
                    <a:pt x="302623" y="6410"/>
                  </a:lnTo>
                  <a:lnTo>
                    <a:pt x="297819" y="7611"/>
                  </a:lnTo>
                  <a:lnTo>
                    <a:pt x="293114" y="8845"/>
                  </a:lnTo>
                  <a:lnTo>
                    <a:pt x="293114" y="8845"/>
                  </a:lnTo>
                  <a:lnTo>
                    <a:pt x="289278" y="9913"/>
                  </a:lnTo>
                  <a:lnTo>
                    <a:pt x="287176" y="10513"/>
                  </a:lnTo>
                  <a:lnTo>
                    <a:pt x="283406" y="11614"/>
                  </a:lnTo>
                  <a:lnTo>
                    <a:pt x="280403" y="12515"/>
                  </a:lnTo>
                  <a:cubicBezTo>
                    <a:pt x="278635" y="13082"/>
                    <a:pt x="276834" y="13616"/>
                    <a:pt x="275065" y="14217"/>
                  </a:cubicBezTo>
                  <a:lnTo>
                    <a:pt x="273030" y="14884"/>
                  </a:lnTo>
                  <a:lnTo>
                    <a:pt x="270695" y="15651"/>
                  </a:lnTo>
                  <a:lnTo>
                    <a:pt x="268626" y="16352"/>
                  </a:lnTo>
                  <a:lnTo>
                    <a:pt x="265290" y="17553"/>
                  </a:lnTo>
                  <a:lnTo>
                    <a:pt x="260686" y="19221"/>
                  </a:lnTo>
                  <a:lnTo>
                    <a:pt x="256148" y="20922"/>
                  </a:lnTo>
                  <a:lnTo>
                    <a:pt x="252245" y="22424"/>
                  </a:lnTo>
                  <a:lnTo>
                    <a:pt x="250777" y="23024"/>
                  </a:lnTo>
                  <a:lnTo>
                    <a:pt x="248175" y="24092"/>
                  </a:lnTo>
                  <a:cubicBezTo>
                    <a:pt x="244605" y="25527"/>
                    <a:pt x="241068" y="27028"/>
                    <a:pt x="237565" y="28563"/>
                  </a:cubicBezTo>
                  <a:lnTo>
                    <a:pt x="233995" y="30164"/>
                  </a:lnTo>
                  <a:lnTo>
                    <a:pt x="231260" y="31398"/>
                  </a:lnTo>
                  <a:lnTo>
                    <a:pt x="228290" y="32766"/>
                  </a:lnTo>
                  <a:cubicBezTo>
                    <a:pt x="224654" y="34501"/>
                    <a:pt x="221051" y="36103"/>
                    <a:pt x="217481" y="38071"/>
                  </a:cubicBezTo>
                  <a:cubicBezTo>
                    <a:pt x="216680" y="38471"/>
                    <a:pt x="215913" y="38838"/>
                    <a:pt x="215145" y="39272"/>
                  </a:cubicBezTo>
                  <a:lnTo>
                    <a:pt x="213310" y="40173"/>
                  </a:lnTo>
                  <a:lnTo>
                    <a:pt x="210942" y="41407"/>
                  </a:lnTo>
                  <a:lnTo>
                    <a:pt x="207605" y="43242"/>
                  </a:lnTo>
                  <a:lnTo>
                    <a:pt x="204269" y="45077"/>
                  </a:lnTo>
                  <a:lnTo>
                    <a:pt x="204269" y="45077"/>
                  </a:lnTo>
                  <a:lnTo>
                    <a:pt x="200933" y="47079"/>
                  </a:lnTo>
                  <a:lnTo>
                    <a:pt x="198864" y="48247"/>
                  </a:lnTo>
                  <a:lnTo>
                    <a:pt x="198864" y="48247"/>
                  </a:lnTo>
                  <a:lnTo>
                    <a:pt x="192592" y="51917"/>
                  </a:lnTo>
                  <a:lnTo>
                    <a:pt x="192592" y="51917"/>
                  </a:lnTo>
                  <a:lnTo>
                    <a:pt x="192092" y="52217"/>
                  </a:lnTo>
                  <a:lnTo>
                    <a:pt x="188422" y="54452"/>
                  </a:lnTo>
                  <a:lnTo>
                    <a:pt x="184818" y="56688"/>
                  </a:lnTo>
                  <a:lnTo>
                    <a:pt x="182650" y="58089"/>
                  </a:lnTo>
                  <a:lnTo>
                    <a:pt x="180815" y="59257"/>
                  </a:lnTo>
                  <a:lnTo>
                    <a:pt x="179080" y="60424"/>
                  </a:lnTo>
                  <a:lnTo>
                    <a:pt x="175744" y="62526"/>
                  </a:lnTo>
                  <a:lnTo>
                    <a:pt x="171073" y="65862"/>
                  </a:lnTo>
                  <a:lnTo>
                    <a:pt x="167169" y="68632"/>
                  </a:lnTo>
                  <a:lnTo>
                    <a:pt x="163833" y="70934"/>
                  </a:lnTo>
                  <a:lnTo>
                    <a:pt x="160096" y="73669"/>
                  </a:lnTo>
                  <a:lnTo>
                    <a:pt x="158495" y="74837"/>
                  </a:lnTo>
                  <a:lnTo>
                    <a:pt x="155159" y="77373"/>
                  </a:lnTo>
                  <a:lnTo>
                    <a:pt x="153591" y="78574"/>
                  </a:lnTo>
                  <a:lnTo>
                    <a:pt x="152056" y="79775"/>
                  </a:lnTo>
                  <a:cubicBezTo>
                    <a:pt x="150054" y="81353"/>
                    <a:pt x="148052" y="82954"/>
                    <a:pt x="146051" y="84579"/>
                  </a:cubicBezTo>
                  <a:lnTo>
                    <a:pt x="140179" y="89450"/>
                  </a:lnTo>
                  <a:lnTo>
                    <a:pt x="137109" y="92086"/>
                  </a:lnTo>
                  <a:lnTo>
                    <a:pt x="136876" y="92286"/>
                  </a:lnTo>
                  <a:lnTo>
                    <a:pt x="133806" y="95088"/>
                  </a:lnTo>
                  <a:lnTo>
                    <a:pt x="132705" y="96089"/>
                  </a:lnTo>
                  <a:lnTo>
                    <a:pt x="129736" y="98758"/>
                  </a:lnTo>
                  <a:lnTo>
                    <a:pt x="126200" y="102095"/>
                  </a:lnTo>
                  <a:lnTo>
                    <a:pt x="126200" y="102095"/>
                  </a:lnTo>
                  <a:lnTo>
                    <a:pt x="122863" y="105197"/>
                  </a:lnTo>
                  <a:cubicBezTo>
                    <a:pt x="121562" y="106398"/>
                    <a:pt x="120261" y="107666"/>
                    <a:pt x="118960" y="108934"/>
                  </a:cubicBezTo>
                  <a:lnTo>
                    <a:pt x="116124" y="111670"/>
                  </a:lnTo>
                  <a:cubicBezTo>
                    <a:pt x="113789" y="114039"/>
                    <a:pt x="111453" y="116407"/>
                    <a:pt x="109185" y="118809"/>
                  </a:cubicBezTo>
                  <a:lnTo>
                    <a:pt x="105848" y="122146"/>
                  </a:lnTo>
                  <a:lnTo>
                    <a:pt x="102512" y="125682"/>
                  </a:lnTo>
                  <a:lnTo>
                    <a:pt x="99676" y="129019"/>
                  </a:lnTo>
                  <a:lnTo>
                    <a:pt x="99109" y="129619"/>
                  </a:lnTo>
                  <a:lnTo>
                    <a:pt x="96173" y="132955"/>
                  </a:lnTo>
                  <a:cubicBezTo>
                    <a:pt x="94371" y="135024"/>
                    <a:pt x="92603" y="137092"/>
                    <a:pt x="90868" y="139194"/>
                  </a:cubicBezTo>
                  <a:lnTo>
                    <a:pt x="89500" y="140829"/>
                  </a:lnTo>
                  <a:cubicBezTo>
                    <a:pt x="88466" y="142063"/>
                    <a:pt x="87465" y="143298"/>
                    <a:pt x="86498" y="144566"/>
                  </a:cubicBezTo>
                  <a:lnTo>
                    <a:pt x="84696" y="146801"/>
                  </a:lnTo>
                  <a:lnTo>
                    <a:pt x="80526" y="150237"/>
                  </a:lnTo>
                  <a:lnTo>
                    <a:pt x="78024" y="153574"/>
                  </a:lnTo>
                  <a:lnTo>
                    <a:pt x="76255" y="155943"/>
                  </a:lnTo>
                  <a:cubicBezTo>
                    <a:pt x="75355" y="157144"/>
                    <a:pt x="74487" y="158345"/>
                    <a:pt x="73620" y="159612"/>
                  </a:cubicBezTo>
                  <a:cubicBezTo>
                    <a:pt x="73086" y="160313"/>
                    <a:pt x="72585" y="161014"/>
                    <a:pt x="72085" y="161748"/>
                  </a:cubicBezTo>
                  <a:cubicBezTo>
                    <a:pt x="70584" y="163850"/>
                    <a:pt x="69116" y="165951"/>
                    <a:pt x="67648" y="168120"/>
                  </a:cubicBezTo>
                  <a:lnTo>
                    <a:pt x="66046" y="170455"/>
                  </a:lnTo>
                  <a:lnTo>
                    <a:pt x="63744" y="173792"/>
                  </a:lnTo>
                  <a:lnTo>
                    <a:pt x="62043" y="176427"/>
                  </a:lnTo>
                  <a:lnTo>
                    <a:pt x="61142" y="177862"/>
                  </a:lnTo>
                  <a:lnTo>
                    <a:pt x="59507" y="180398"/>
                  </a:lnTo>
                  <a:lnTo>
                    <a:pt x="58173" y="182533"/>
                  </a:lnTo>
                  <a:lnTo>
                    <a:pt x="58173" y="182533"/>
                  </a:lnTo>
                  <a:lnTo>
                    <a:pt x="58173" y="182533"/>
                  </a:lnTo>
                  <a:lnTo>
                    <a:pt x="58173" y="182733"/>
                  </a:lnTo>
                  <a:cubicBezTo>
                    <a:pt x="57572" y="183667"/>
                    <a:pt x="57005" y="184668"/>
                    <a:pt x="56404" y="185636"/>
                  </a:cubicBezTo>
                  <a:lnTo>
                    <a:pt x="54269" y="189205"/>
                  </a:lnTo>
                  <a:lnTo>
                    <a:pt x="51967" y="193109"/>
                  </a:lnTo>
                  <a:cubicBezTo>
                    <a:pt x="51533" y="193876"/>
                    <a:pt x="51066" y="194644"/>
                    <a:pt x="50632" y="195444"/>
                  </a:cubicBezTo>
                  <a:lnTo>
                    <a:pt x="47296" y="201383"/>
                  </a:lnTo>
                  <a:lnTo>
                    <a:pt x="46028" y="203685"/>
                  </a:lnTo>
                  <a:cubicBezTo>
                    <a:pt x="46028" y="203685"/>
                    <a:pt x="46028" y="203685"/>
                    <a:pt x="46028" y="203852"/>
                  </a:cubicBezTo>
                  <a:cubicBezTo>
                    <a:pt x="46028" y="204019"/>
                    <a:pt x="46028" y="203852"/>
                    <a:pt x="46028" y="203852"/>
                  </a:cubicBezTo>
                  <a:lnTo>
                    <a:pt x="46028" y="203852"/>
                  </a:lnTo>
                  <a:cubicBezTo>
                    <a:pt x="45561" y="204652"/>
                    <a:pt x="45194" y="205453"/>
                    <a:pt x="44727" y="206221"/>
                  </a:cubicBezTo>
                  <a:cubicBezTo>
                    <a:pt x="44260" y="206988"/>
                    <a:pt x="43826" y="207989"/>
                    <a:pt x="43359" y="208890"/>
                  </a:cubicBezTo>
                  <a:cubicBezTo>
                    <a:pt x="42892" y="209790"/>
                    <a:pt x="42425" y="210591"/>
                    <a:pt x="42025" y="211425"/>
                  </a:cubicBezTo>
                  <a:cubicBezTo>
                    <a:pt x="40190" y="215095"/>
                    <a:pt x="38388" y="218798"/>
                    <a:pt x="36587" y="222535"/>
                  </a:cubicBezTo>
                  <a:lnTo>
                    <a:pt x="35653" y="224503"/>
                  </a:lnTo>
                  <a:cubicBezTo>
                    <a:pt x="33884" y="228307"/>
                    <a:pt x="32316" y="232144"/>
                    <a:pt x="30515" y="236047"/>
                  </a:cubicBezTo>
                  <a:cubicBezTo>
                    <a:pt x="30148" y="236948"/>
                    <a:pt x="29747" y="237882"/>
                    <a:pt x="29347" y="238783"/>
                  </a:cubicBezTo>
                  <a:lnTo>
                    <a:pt x="28213" y="241552"/>
                  </a:lnTo>
                  <a:lnTo>
                    <a:pt x="26644" y="245389"/>
                  </a:lnTo>
                  <a:cubicBezTo>
                    <a:pt x="26644" y="245756"/>
                    <a:pt x="26378" y="246123"/>
                    <a:pt x="26211" y="246490"/>
                  </a:cubicBezTo>
                  <a:cubicBezTo>
                    <a:pt x="25777" y="247624"/>
                    <a:pt x="25310" y="248792"/>
                    <a:pt x="24876" y="249826"/>
                  </a:cubicBezTo>
                  <a:lnTo>
                    <a:pt x="24476" y="250894"/>
                  </a:lnTo>
                  <a:cubicBezTo>
                    <a:pt x="23975" y="252161"/>
                    <a:pt x="23542" y="253396"/>
                    <a:pt x="23075" y="254664"/>
                  </a:cubicBezTo>
                  <a:lnTo>
                    <a:pt x="22741" y="255498"/>
                  </a:lnTo>
                  <a:cubicBezTo>
                    <a:pt x="22241" y="256866"/>
                    <a:pt x="21774" y="258233"/>
                    <a:pt x="21273" y="259635"/>
                  </a:cubicBezTo>
                  <a:lnTo>
                    <a:pt x="19739" y="264072"/>
                  </a:lnTo>
                  <a:lnTo>
                    <a:pt x="19739" y="264072"/>
                  </a:lnTo>
                  <a:cubicBezTo>
                    <a:pt x="19238" y="265640"/>
                    <a:pt x="18704" y="267175"/>
                    <a:pt x="18204" y="268709"/>
                  </a:cubicBezTo>
                  <a:cubicBezTo>
                    <a:pt x="17703" y="270244"/>
                    <a:pt x="17203" y="271846"/>
                    <a:pt x="16736" y="273414"/>
                  </a:cubicBezTo>
                  <a:cubicBezTo>
                    <a:pt x="16269" y="274982"/>
                    <a:pt x="15768" y="276516"/>
                    <a:pt x="15301" y="278084"/>
                  </a:cubicBezTo>
                  <a:cubicBezTo>
                    <a:pt x="14834" y="279653"/>
                    <a:pt x="14667" y="280253"/>
                    <a:pt x="14367" y="281421"/>
                  </a:cubicBezTo>
                  <a:lnTo>
                    <a:pt x="14167" y="282121"/>
                  </a:lnTo>
                  <a:lnTo>
                    <a:pt x="13766" y="283623"/>
                  </a:lnTo>
                  <a:cubicBezTo>
                    <a:pt x="13399" y="284857"/>
                    <a:pt x="13066" y="286058"/>
                    <a:pt x="12732" y="287293"/>
                  </a:cubicBezTo>
                  <a:lnTo>
                    <a:pt x="12432" y="288460"/>
                  </a:lnTo>
                  <a:cubicBezTo>
                    <a:pt x="12065" y="289695"/>
                    <a:pt x="11765" y="290929"/>
                    <a:pt x="11431" y="292130"/>
                  </a:cubicBezTo>
                  <a:cubicBezTo>
                    <a:pt x="11444" y="292264"/>
                    <a:pt x="11444" y="292397"/>
                    <a:pt x="11431" y="292531"/>
                  </a:cubicBezTo>
                  <a:lnTo>
                    <a:pt x="10530" y="296201"/>
                  </a:lnTo>
                  <a:cubicBezTo>
                    <a:pt x="10030" y="298202"/>
                    <a:pt x="9563" y="300171"/>
                    <a:pt x="9096" y="302173"/>
                  </a:cubicBezTo>
                  <a:cubicBezTo>
                    <a:pt x="8629" y="304174"/>
                    <a:pt x="8395" y="305242"/>
                    <a:pt x="8061" y="306743"/>
                  </a:cubicBezTo>
                  <a:cubicBezTo>
                    <a:pt x="7728" y="308245"/>
                    <a:pt x="7227" y="310747"/>
                    <a:pt x="6827" y="312715"/>
                  </a:cubicBezTo>
                  <a:cubicBezTo>
                    <a:pt x="6627" y="313583"/>
                    <a:pt x="6460" y="314383"/>
                    <a:pt x="6327" y="315217"/>
                  </a:cubicBezTo>
                  <a:lnTo>
                    <a:pt x="5926" y="317219"/>
                  </a:lnTo>
                  <a:cubicBezTo>
                    <a:pt x="5726" y="318220"/>
                    <a:pt x="5559" y="319221"/>
                    <a:pt x="5359" y="320255"/>
                  </a:cubicBezTo>
                  <a:lnTo>
                    <a:pt x="4959" y="322557"/>
                  </a:lnTo>
                  <a:lnTo>
                    <a:pt x="4458" y="325527"/>
                  </a:lnTo>
                  <a:cubicBezTo>
                    <a:pt x="4191" y="326961"/>
                    <a:pt x="3958" y="328429"/>
                    <a:pt x="3724" y="329864"/>
                  </a:cubicBezTo>
                  <a:lnTo>
                    <a:pt x="3424" y="332032"/>
                  </a:lnTo>
                  <a:cubicBezTo>
                    <a:pt x="3024" y="334535"/>
                    <a:pt x="2690" y="337037"/>
                    <a:pt x="2356" y="339572"/>
                  </a:cubicBezTo>
                  <a:lnTo>
                    <a:pt x="2056" y="341741"/>
                  </a:lnTo>
                  <a:cubicBezTo>
                    <a:pt x="1856" y="343376"/>
                    <a:pt x="1656" y="345077"/>
                    <a:pt x="1489" y="346645"/>
                  </a:cubicBezTo>
                  <a:cubicBezTo>
                    <a:pt x="1489" y="346846"/>
                    <a:pt x="1489" y="347046"/>
                    <a:pt x="1489" y="347246"/>
                  </a:cubicBezTo>
                  <a:cubicBezTo>
                    <a:pt x="1489" y="348514"/>
                    <a:pt x="1189" y="349781"/>
                    <a:pt x="1055" y="351049"/>
                  </a:cubicBezTo>
                  <a:lnTo>
                    <a:pt x="1055" y="351350"/>
                  </a:lnTo>
                  <a:lnTo>
                    <a:pt x="655" y="355520"/>
                  </a:lnTo>
                  <a:cubicBezTo>
                    <a:pt x="655" y="356120"/>
                    <a:pt x="655" y="356721"/>
                    <a:pt x="655" y="357355"/>
                  </a:cubicBezTo>
                  <a:lnTo>
                    <a:pt x="655" y="357822"/>
                  </a:lnTo>
                  <a:lnTo>
                    <a:pt x="354" y="361492"/>
                  </a:lnTo>
                  <a:cubicBezTo>
                    <a:pt x="354" y="362693"/>
                    <a:pt x="354" y="363927"/>
                    <a:pt x="121" y="365162"/>
                  </a:cubicBezTo>
                  <a:lnTo>
                    <a:pt x="121" y="366797"/>
                  </a:lnTo>
                  <a:cubicBezTo>
                    <a:pt x="121" y="367164"/>
                    <a:pt x="121" y="367531"/>
                    <a:pt x="121" y="367864"/>
                  </a:cubicBezTo>
                  <a:cubicBezTo>
                    <a:pt x="121" y="369032"/>
                    <a:pt x="121" y="370166"/>
                    <a:pt x="121" y="371200"/>
                  </a:cubicBezTo>
                  <a:lnTo>
                    <a:pt x="121" y="371734"/>
                  </a:lnTo>
                  <a:cubicBezTo>
                    <a:pt x="121" y="373202"/>
                    <a:pt x="-46" y="374670"/>
                    <a:pt x="-79" y="376138"/>
                  </a:cubicBezTo>
                  <a:lnTo>
                    <a:pt x="-79" y="377006"/>
                  </a:lnTo>
                  <a:cubicBezTo>
                    <a:pt x="-79" y="378340"/>
                    <a:pt x="-79" y="379675"/>
                    <a:pt x="-79" y="381043"/>
                  </a:cubicBezTo>
                  <a:lnTo>
                    <a:pt x="-79" y="382010"/>
                  </a:lnTo>
                  <a:cubicBezTo>
                    <a:pt x="-79" y="385346"/>
                    <a:pt x="-79" y="388683"/>
                    <a:pt x="-79" y="392019"/>
                  </a:cubicBezTo>
                  <a:cubicBezTo>
                    <a:pt x="-79" y="395355"/>
                    <a:pt x="-79" y="398191"/>
                    <a:pt x="-79" y="401194"/>
                  </a:cubicBezTo>
                  <a:cubicBezTo>
                    <a:pt x="-79" y="403296"/>
                    <a:pt x="-79" y="405364"/>
                    <a:pt x="121" y="407433"/>
                  </a:cubicBezTo>
                  <a:cubicBezTo>
                    <a:pt x="121" y="410769"/>
                    <a:pt x="421" y="414105"/>
                    <a:pt x="621" y="417442"/>
                  </a:cubicBezTo>
                  <a:cubicBezTo>
                    <a:pt x="822" y="420778"/>
                    <a:pt x="1055" y="424114"/>
                    <a:pt x="1355" y="427451"/>
                  </a:cubicBezTo>
                  <a:cubicBezTo>
                    <a:pt x="1355" y="428585"/>
                    <a:pt x="1556" y="429686"/>
                    <a:pt x="1689" y="430787"/>
                  </a:cubicBezTo>
                  <a:cubicBezTo>
                    <a:pt x="1689" y="432455"/>
                    <a:pt x="2023" y="434123"/>
                    <a:pt x="2190" y="435825"/>
                  </a:cubicBezTo>
                  <a:cubicBezTo>
                    <a:pt x="2190" y="436525"/>
                    <a:pt x="2356" y="437192"/>
                    <a:pt x="2423" y="437893"/>
                  </a:cubicBezTo>
                  <a:cubicBezTo>
                    <a:pt x="2780" y="441029"/>
                    <a:pt x="3180" y="444165"/>
                    <a:pt x="3624" y="447302"/>
                  </a:cubicBezTo>
                  <a:cubicBezTo>
                    <a:pt x="3824" y="448926"/>
                    <a:pt x="4058" y="450561"/>
                    <a:pt x="4325" y="452206"/>
                  </a:cubicBezTo>
                  <a:cubicBezTo>
                    <a:pt x="4525" y="453607"/>
                    <a:pt x="4758" y="455008"/>
                    <a:pt x="4992" y="456410"/>
                  </a:cubicBezTo>
                  <a:lnTo>
                    <a:pt x="4992" y="457244"/>
                  </a:lnTo>
                  <a:lnTo>
                    <a:pt x="5793" y="461981"/>
                  </a:lnTo>
                  <a:cubicBezTo>
                    <a:pt x="6060" y="463583"/>
                    <a:pt x="6360" y="465151"/>
                    <a:pt x="6727" y="466752"/>
                  </a:cubicBezTo>
                  <a:cubicBezTo>
                    <a:pt x="7094" y="468354"/>
                    <a:pt x="7327" y="469922"/>
                    <a:pt x="7628" y="471490"/>
                  </a:cubicBezTo>
                  <a:lnTo>
                    <a:pt x="7628" y="471490"/>
                  </a:lnTo>
                  <a:cubicBezTo>
                    <a:pt x="7628" y="472124"/>
                    <a:pt x="7894" y="472724"/>
                    <a:pt x="7995" y="473325"/>
                  </a:cubicBezTo>
                  <a:cubicBezTo>
                    <a:pt x="8228" y="474459"/>
                    <a:pt x="8462" y="475593"/>
                    <a:pt x="8729" y="476661"/>
                  </a:cubicBezTo>
                  <a:cubicBezTo>
                    <a:pt x="8996" y="477729"/>
                    <a:pt x="9262" y="479130"/>
                    <a:pt x="9563" y="480364"/>
                  </a:cubicBezTo>
                  <a:cubicBezTo>
                    <a:pt x="9863" y="481599"/>
                    <a:pt x="9863" y="481799"/>
                    <a:pt x="10030" y="482533"/>
                  </a:cubicBezTo>
                  <a:cubicBezTo>
                    <a:pt x="10197" y="483267"/>
                    <a:pt x="10564" y="484735"/>
                    <a:pt x="10864" y="485869"/>
                  </a:cubicBezTo>
                  <a:lnTo>
                    <a:pt x="10864" y="485869"/>
                  </a:lnTo>
                  <a:lnTo>
                    <a:pt x="10864" y="486303"/>
                  </a:lnTo>
                  <a:cubicBezTo>
                    <a:pt x="10864" y="486803"/>
                    <a:pt x="11097" y="487304"/>
                    <a:pt x="11231" y="487804"/>
                  </a:cubicBezTo>
                  <a:cubicBezTo>
                    <a:pt x="11798" y="490140"/>
                    <a:pt x="12365" y="492442"/>
                    <a:pt x="12999" y="494744"/>
                  </a:cubicBezTo>
                  <a:lnTo>
                    <a:pt x="13800" y="497746"/>
                  </a:lnTo>
                  <a:cubicBezTo>
                    <a:pt x="14200" y="499148"/>
                    <a:pt x="14600" y="500482"/>
                    <a:pt x="14967" y="501917"/>
                  </a:cubicBezTo>
                  <a:lnTo>
                    <a:pt x="15568" y="503885"/>
                  </a:lnTo>
                  <a:cubicBezTo>
                    <a:pt x="15802" y="504753"/>
                    <a:pt x="16068" y="505587"/>
                    <a:pt x="16302" y="506421"/>
                  </a:cubicBezTo>
                  <a:cubicBezTo>
                    <a:pt x="16536" y="507255"/>
                    <a:pt x="16903" y="508389"/>
                    <a:pt x="17236" y="509390"/>
                  </a:cubicBezTo>
                  <a:cubicBezTo>
                    <a:pt x="17570" y="510391"/>
                    <a:pt x="17670" y="510858"/>
                    <a:pt x="17903" y="511592"/>
                  </a:cubicBezTo>
                  <a:cubicBezTo>
                    <a:pt x="18137" y="512326"/>
                    <a:pt x="18437" y="513260"/>
                    <a:pt x="18704" y="514061"/>
                  </a:cubicBezTo>
                  <a:cubicBezTo>
                    <a:pt x="18971" y="514862"/>
                    <a:pt x="19171" y="515529"/>
                    <a:pt x="19405" y="516263"/>
                  </a:cubicBezTo>
                  <a:cubicBezTo>
                    <a:pt x="19638" y="516997"/>
                    <a:pt x="20105" y="518365"/>
                    <a:pt x="20472" y="519399"/>
                  </a:cubicBezTo>
                  <a:lnTo>
                    <a:pt x="20873" y="520600"/>
                  </a:lnTo>
                  <a:lnTo>
                    <a:pt x="22207" y="524403"/>
                  </a:lnTo>
                  <a:cubicBezTo>
                    <a:pt x="23275" y="527473"/>
                    <a:pt x="24409" y="530542"/>
                    <a:pt x="25544" y="533578"/>
                  </a:cubicBezTo>
                  <a:cubicBezTo>
                    <a:pt x="26178" y="535280"/>
                    <a:pt x="26845" y="536914"/>
                    <a:pt x="27512" y="538649"/>
                  </a:cubicBezTo>
                  <a:cubicBezTo>
                    <a:pt x="28179" y="540384"/>
                    <a:pt x="28880" y="541986"/>
                    <a:pt x="29547" y="543721"/>
                  </a:cubicBezTo>
                  <a:cubicBezTo>
                    <a:pt x="30214" y="545455"/>
                    <a:pt x="30915" y="547057"/>
                    <a:pt x="31616" y="548592"/>
                  </a:cubicBezTo>
                  <a:cubicBezTo>
                    <a:pt x="31672" y="548778"/>
                    <a:pt x="31752" y="548955"/>
                    <a:pt x="31849" y="549125"/>
                  </a:cubicBezTo>
                  <a:cubicBezTo>
                    <a:pt x="32383" y="550426"/>
                    <a:pt x="32950" y="551694"/>
                    <a:pt x="33517" y="552995"/>
                  </a:cubicBezTo>
                  <a:lnTo>
                    <a:pt x="34118" y="554330"/>
                  </a:lnTo>
                  <a:cubicBezTo>
                    <a:pt x="34752" y="555765"/>
                    <a:pt x="35419" y="557233"/>
                    <a:pt x="36086" y="558667"/>
                  </a:cubicBezTo>
                  <a:cubicBezTo>
                    <a:pt x="36754" y="560102"/>
                    <a:pt x="37521" y="561770"/>
                    <a:pt x="38255" y="563305"/>
                  </a:cubicBezTo>
                  <a:lnTo>
                    <a:pt x="38488" y="563772"/>
                  </a:lnTo>
                  <a:cubicBezTo>
                    <a:pt x="39222" y="565340"/>
                    <a:pt x="39990" y="566908"/>
                    <a:pt x="40757" y="568476"/>
                  </a:cubicBezTo>
                  <a:lnTo>
                    <a:pt x="40924" y="568843"/>
                  </a:lnTo>
                  <a:lnTo>
                    <a:pt x="40924" y="568843"/>
                  </a:lnTo>
                  <a:lnTo>
                    <a:pt x="41658" y="570211"/>
                  </a:lnTo>
                  <a:lnTo>
                    <a:pt x="42926" y="572746"/>
                  </a:lnTo>
                  <a:lnTo>
                    <a:pt x="43693" y="574214"/>
                  </a:lnTo>
                  <a:cubicBezTo>
                    <a:pt x="44093" y="575048"/>
                    <a:pt x="44527" y="575849"/>
                    <a:pt x="44961" y="576683"/>
                  </a:cubicBezTo>
                  <a:cubicBezTo>
                    <a:pt x="45895" y="578451"/>
                    <a:pt x="46829" y="580220"/>
                    <a:pt x="47797" y="581988"/>
                  </a:cubicBezTo>
                  <a:cubicBezTo>
                    <a:pt x="48764" y="583756"/>
                    <a:pt x="49331" y="584790"/>
                    <a:pt x="50132" y="586192"/>
                  </a:cubicBezTo>
                  <a:cubicBezTo>
                    <a:pt x="50933" y="587593"/>
                    <a:pt x="51700" y="588994"/>
                    <a:pt x="52501" y="590395"/>
                  </a:cubicBezTo>
                  <a:cubicBezTo>
                    <a:pt x="54903" y="594566"/>
                    <a:pt x="57372" y="598703"/>
                    <a:pt x="59941" y="602773"/>
                  </a:cubicBezTo>
                  <a:cubicBezTo>
                    <a:pt x="60775" y="604141"/>
                    <a:pt x="61642" y="605542"/>
                    <a:pt x="62510" y="606843"/>
                  </a:cubicBezTo>
                  <a:cubicBezTo>
                    <a:pt x="64211" y="609546"/>
                    <a:pt x="65846" y="612215"/>
                    <a:pt x="67781" y="614884"/>
                  </a:cubicBezTo>
                  <a:lnTo>
                    <a:pt x="70517" y="618854"/>
                  </a:lnTo>
                  <a:cubicBezTo>
                    <a:pt x="72352" y="621490"/>
                    <a:pt x="74220" y="624092"/>
                    <a:pt x="76088" y="626661"/>
                  </a:cubicBezTo>
                  <a:cubicBezTo>
                    <a:pt x="76215" y="626864"/>
                    <a:pt x="76359" y="627055"/>
                    <a:pt x="76522" y="627228"/>
                  </a:cubicBezTo>
                  <a:lnTo>
                    <a:pt x="78958" y="630564"/>
                  </a:lnTo>
                  <a:cubicBezTo>
                    <a:pt x="80392" y="632466"/>
                    <a:pt x="81827" y="634401"/>
                    <a:pt x="83295" y="636269"/>
                  </a:cubicBezTo>
                  <a:cubicBezTo>
                    <a:pt x="84763" y="638138"/>
                    <a:pt x="85897" y="640173"/>
                    <a:pt x="87365" y="642008"/>
                  </a:cubicBezTo>
                  <a:lnTo>
                    <a:pt x="90401" y="645678"/>
                  </a:lnTo>
                  <a:cubicBezTo>
                    <a:pt x="91402" y="646912"/>
                    <a:pt x="92436" y="648113"/>
                    <a:pt x="93471" y="649348"/>
                  </a:cubicBezTo>
                  <a:lnTo>
                    <a:pt x="93471" y="649515"/>
                  </a:lnTo>
                  <a:cubicBezTo>
                    <a:pt x="95506" y="651883"/>
                    <a:pt x="97541" y="654252"/>
                    <a:pt x="99609" y="656588"/>
                  </a:cubicBezTo>
                  <a:cubicBezTo>
                    <a:pt x="101678" y="658923"/>
                    <a:pt x="103813" y="661258"/>
                    <a:pt x="105948" y="663560"/>
                  </a:cubicBezTo>
                  <a:lnTo>
                    <a:pt x="105948" y="663560"/>
                  </a:lnTo>
                  <a:lnTo>
                    <a:pt x="109285" y="667064"/>
                  </a:lnTo>
                  <a:lnTo>
                    <a:pt x="112387" y="670400"/>
                  </a:lnTo>
                  <a:lnTo>
                    <a:pt x="112588" y="670600"/>
                  </a:lnTo>
                  <a:lnTo>
                    <a:pt x="115924" y="673936"/>
                  </a:lnTo>
                  <a:lnTo>
                    <a:pt x="119027" y="677006"/>
                  </a:lnTo>
                  <a:cubicBezTo>
                    <a:pt x="120261" y="678207"/>
                    <a:pt x="121529" y="679408"/>
                    <a:pt x="122797" y="680676"/>
                  </a:cubicBezTo>
                  <a:cubicBezTo>
                    <a:pt x="124064" y="681943"/>
                    <a:pt x="125099" y="682878"/>
                    <a:pt x="126133" y="684012"/>
                  </a:cubicBezTo>
                  <a:lnTo>
                    <a:pt x="129669" y="687348"/>
                  </a:lnTo>
                  <a:cubicBezTo>
                    <a:pt x="130647" y="688282"/>
                    <a:pt x="131648" y="689183"/>
                    <a:pt x="132672" y="690051"/>
                  </a:cubicBezTo>
                  <a:lnTo>
                    <a:pt x="133406" y="690718"/>
                  </a:lnTo>
                  <a:lnTo>
                    <a:pt x="136742" y="693721"/>
                  </a:lnTo>
                  <a:lnTo>
                    <a:pt x="139678" y="696223"/>
                  </a:lnTo>
                  <a:lnTo>
                    <a:pt x="147018" y="702328"/>
                  </a:lnTo>
                  <a:lnTo>
                    <a:pt x="149187" y="704063"/>
                  </a:lnTo>
                  <a:cubicBezTo>
                    <a:pt x="150121" y="704764"/>
                    <a:pt x="150955" y="705464"/>
                    <a:pt x="151822" y="706165"/>
                  </a:cubicBezTo>
                  <a:cubicBezTo>
                    <a:pt x="152690" y="706866"/>
                    <a:pt x="154024" y="707900"/>
                    <a:pt x="155159" y="708734"/>
                  </a:cubicBezTo>
                  <a:lnTo>
                    <a:pt x="157594" y="710569"/>
                  </a:lnTo>
                  <a:lnTo>
                    <a:pt x="161865" y="713738"/>
                  </a:lnTo>
                  <a:lnTo>
                    <a:pt x="164000" y="715306"/>
                  </a:lnTo>
                  <a:cubicBezTo>
                    <a:pt x="165001" y="716007"/>
                    <a:pt x="165968" y="716741"/>
                    <a:pt x="166969" y="717408"/>
                  </a:cubicBezTo>
                  <a:cubicBezTo>
                    <a:pt x="167970" y="718075"/>
                    <a:pt x="169405" y="719177"/>
                    <a:pt x="170639" y="720044"/>
                  </a:cubicBezTo>
                  <a:lnTo>
                    <a:pt x="173208" y="721812"/>
                  </a:lnTo>
                  <a:lnTo>
                    <a:pt x="176544" y="724014"/>
                  </a:lnTo>
                  <a:cubicBezTo>
                    <a:pt x="180081" y="726393"/>
                    <a:pt x="183651" y="728695"/>
                    <a:pt x="187254" y="730920"/>
                  </a:cubicBezTo>
                  <a:lnTo>
                    <a:pt x="190590" y="733022"/>
                  </a:lnTo>
                  <a:lnTo>
                    <a:pt x="193626" y="734857"/>
                  </a:lnTo>
                  <a:lnTo>
                    <a:pt x="195761" y="736125"/>
                  </a:lnTo>
                  <a:cubicBezTo>
                    <a:pt x="199465" y="738293"/>
                    <a:pt x="203235" y="740429"/>
                    <a:pt x="207005" y="742531"/>
                  </a:cubicBezTo>
                  <a:lnTo>
                    <a:pt x="209240" y="743765"/>
                  </a:lnTo>
                  <a:lnTo>
                    <a:pt x="210341" y="744332"/>
                  </a:lnTo>
                  <a:lnTo>
                    <a:pt x="212576" y="745533"/>
                  </a:lnTo>
                  <a:lnTo>
                    <a:pt x="216446" y="747535"/>
                  </a:lnTo>
                  <a:lnTo>
                    <a:pt x="219783" y="749270"/>
                  </a:lnTo>
                  <a:lnTo>
                    <a:pt x="223820" y="751238"/>
                  </a:lnTo>
                  <a:lnTo>
                    <a:pt x="225888" y="752239"/>
                  </a:lnTo>
                  <a:lnTo>
                    <a:pt x="227289" y="752906"/>
                  </a:lnTo>
                  <a:lnTo>
                    <a:pt x="232427" y="755309"/>
                  </a:lnTo>
                  <a:lnTo>
                    <a:pt x="234262" y="756143"/>
                  </a:lnTo>
                  <a:lnTo>
                    <a:pt x="237932" y="757778"/>
                  </a:lnTo>
                  <a:lnTo>
                    <a:pt x="241269" y="759145"/>
                  </a:lnTo>
                  <a:lnTo>
                    <a:pt x="244204" y="760380"/>
                  </a:lnTo>
                  <a:lnTo>
                    <a:pt x="247140" y="761614"/>
                  </a:lnTo>
                  <a:lnTo>
                    <a:pt x="250110" y="762782"/>
                  </a:lnTo>
                  <a:lnTo>
                    <a:pt x="252579" y="763783"/>
                  </a:lnTo>
                  <a:lnTo>
                    <a:pt x="259051" y="766252"/>
                  </a:lnTo>
                  <a:lnTo>
                    <a:pt x="261887" y="767286"/>
                  </a:lnTo>
                  <a:lnTo>
                    <a:pt x="265223" y="768520"/>
                  </a:lnTo>
                  <a:lnTo>
                    <a:pt x="268893" y="769788"/>
                  </a:lnTo>
                  <a:lnTo>
                    <a:pt x="270661" y="770389"/>
                  </a:lnTo>
                  <a:cubicBezTo>
                    <a:pt x="273107" y="771233"/>
                    <a:pt x="275576" y="772033"/>
                    <a:pt x="278068" y="772791"/>
                  </a:cubicBezTo>
                  <a:lnTo>
                    <a:pt x="280003" y="773391"/>
                  </a:lnTo>
                  <a:lnTo>
                    <a:pt x="283339" y="774392"/>
                  </a:lnTo>
                  <a:lnTo>
                    <a:pt x="286409" y="775293"/>
                  </a:lnTo>
                  <a:lnTo>
                    <a:pt x="289511" y="776227"/>
                  </a:lnTo>
                  <a:cubicBezTo>
                    <a:pt x="292414" y="777028"/>
                    <a:pt x="295350" y="777829"/>
                    <a:pt x="298286" y="778563"/>
                  </a:cubicBezTo>
                  <a:cubicBezTo>
                    <a:pt x="299320" y="778863"/>
                    <a:pt x="300354" y="779096"/>
                    <a:pt x="301422" y="779363"/>
                  </a:cubicBezTo>
                  <a:lnTo>
                    <a:pt x="302023" y="779363"/>
                  </a:lnTo>
                  <a:lnTo>
                    <a:pt x="304024" y="779864"/>
                  </a:lnTo>
                  <a:lnTo>
                    <a:pt x="306460" y="780431"/>
                  </a:lnTo>
                  <a:lnTo>
                    <a:pt x="308328" y="780898"/>
                  </a:lnTo>
                  <a:lnTo>
                    <a:pt x="312999" y="781932"/>
                  </a:lnTo>
                  <a:lnTo>
                    <a:pt x="316335" y="782666"/>
                  </a:lnTo>
                  <a:lnTo>
                    <a:pt x="320939" y="783567"/>
                  </a:lnTo>
                  <a:lnTo>
                    <a:pt x="324276" y="784201"/>
                  </a:lnTo>
                  <a:lnTo>
                    <a:pt x="327612" y="784768"/>
                  </a:lnTo>
                  <a:lnTo>
                    <a:pt x="331282" y="785402"/>
                  </a:lnTo>
                  <a:lnTo>
                    <a:pt x="333584" y="785769"/>
                  </a:lnTo>
                  <a:lnTo>
                    <a:pt x="334585" y="785936"/>
                  </a:lnTo>
                  <a:lnTo>
                    <a:pt x="339689" y="786737"/>
                  </a:lnTo>
                  <a:lnTo>
                    <a:pt x="340957" y="786903"/>
                  </a:lnTo>
                  <a:lnTo>
                    <a:pt x="343826" y="787304"/>
                  </a:lnTo>
                  <a:lnTo>
                    <a:pt x="349665" y="788071"/>
                  </a:lnTo>
                  <a:lnTo>
                    <a:pt x="350899" y="788071"/>
                  </a:lnTo>
                  <a:lnTo>
                    <a:pt x="353001" y="788305"/>
                  </a:lnTo>
                  <a:cubicBezTo>
                    <a:pt x="355403" y="788571"/>
                    <a:pt x="357805" y="788838"/>
                    <a:pt x="360241" y="789039"/>
                  </a:cubicBezTo>
                  <a:cubicBezTo>
                    <a:pt x="362676" y="789239"/>
                    <a:pt x="364645" y="789439"/>
                    <a:pt x="366914" y="789606"/>
                  </a:cubicBezTo>
                  <a:lnTo>
                    <a:pt x="370250" y="789873"/>
                  </a:lnTo>
                  <a:lnTo>
                    <a:pt x="373252" y="790073"/>
                  </a:lnTo>
                  <a:lnTo>
                    <a:pt x="376922" y="790273"/>
                  </a:lnTo>
                  <a:lnTo>
                    <a:pt x="377857" y="790273"/>
                  </a:lnTo>
                  <a:lnTo>
                    <a:pt x="381827" y="790440"/>
                  </a:lnTo>
                  <a:lnTo>
                    <a:pt x="386264" y="790607"/>
                  </a:lnTo>
                  <a:lnTo>
                    <a:pt x="389300" y="790607"/>
                  </a:lnTo>
                  <a:lnTo>
                    <a:pt x="389300" y="790607"/>
                  </a:lnTo>
                  <a:lnTo>
                    <a:pt x="392636" y="790607"/>
                  </a:lnTo>
                  <a:lnTo>
                    <a:pt x="402946" y="790607"/>
                  </a:lnTo>
                  <a:lnTo>
                    <a:pt x="407449" y="790607"/>
                  </a:lnTo>
                  <a:lnTo>
                    <a:pt x="410552" y="790607"/>
                  </a:lnTo>
                  <a:cubicBezTo>
                    <a:pt x="411196" y="790640"/>
                    <a:pt x="411843" y="790640"/>
                    <a:pt x="412487" y="790607"/>
                  </a:cubicBezTo>
                  <a:lnTo>
                    <a:pt x="414089" y="790607"/>
                  </a:lnTo>
                  <a:lnTo>
                    <a:pt x="418326" y="790407"/>
                  </a:lnTo>
                  <a:lnTo>
                    <a:pt x="422463" y="790173"/>
                  </a:lnTo>
                  <a:lnTo>
                    <a:pt x="424365" y="790173"/>
                  </a:lnTo>
                  <a:lnTo>
                    <a:pt x="427701" y="789939"/>
                  </a:lnTo>
                  <a:cubicBezTo>
                    <a:pt x="428358" y="789973"/>
                    <a:pt x="429012" y="789973"/>
                    <a:pt x="429669" y="789939"/>
                  </a:cubicBezTo>
                  <a:lnTo>
                    <a:pt x="431738" y="789773"/>
                  </a:lnTo>
                  <a:lnTo>
                    <a:pt x="434173" y="789572"/>
                  </a:lnTo>
                  <a:lnTo>
                    <a:pt x="438611" y="789139"/>
                  </a:lnTo>
                  <a:lnTo>
                    <a:pt x="443648" y="788605"/>
                  </a:lnTo>
                  <a:lnTo>
                    <a:pt x="448319" y="788038"/>
                  </a:lnTo>
                  <a:cubicBezTo>
                    <a:pt x="453824" y="787337"/>
                    <a:pt x="459329" y="786536"/>
                    <a:pt x="465001" y="785602"/>
                  </a:cubicBezTo>
                  <a:lnTo>
                    <a:pt x="467937" y="785102"/>
                  </a:lnTo>
                  <a:lnTo>
                    <a:pt x="470772" y="784568"/>
                  </a:lnTo>
                  <a:lnTo>
                    <a:pt x="472307" y="784301"/>
                  </a:lnTo>
                  <a:lnTo>
                    <a:pt x="474943" y="783767"/>
                  </a:lnTo>
                  <a:lnTo>
                    <a:pt x="477712" y="783233"/>
                  </a:lnTo>
                  <a:lnTo>
                    <a:pt x="479280" y="782933"/>
                  </a:lnTo>
                  <a:lnTo>
                    <a:pt x="482616" y="782233"/>
                  </a:lnTo>
                  <a:lnTo>
                    <a:pt x="484018" y="781932"/>
                  </a:lnTo>
                  <a:lnTo>
                    <a:pt x="487120" y="781232"/>
                  </a:lnTo>
                  <a:lnTo>
                    <a:pt x="488755" y="780865"/>
                  </a:lnTo>
                  <a:cubicBezTo>
                    <a:pt x="489989" y="780564"/>
                    <a:pt x="491191" y="780298"/>
                    <a:pt x="492425" y="779930"/>
                  </a:cubicBezTo>
                  <a:lnTo>
                    <a:pt x="493292" y="779730"/>
                  </a:lnTo>
                  <a:lnTo>
                    <a:pt x="497763" y="778596"/>
                  </a:lnTo>
                  <a:lnTo>
                    <a:pt x="497763" y="778596"/>
                  </a:lnTo>
                  <a:lnTo>
                    <a:pt x="502501" y="777362"/>
                  </a:lnTo>
                  <a:lnTo>
                    <a:pt x="507138" y="776060"/>
                  </a:lnTo>
                  <a:lnTo>
                    <a:pt x="511475" y="774793"/>
                  </a:lnTo>
                  <a:lnTo>
                    <a:pt x="513877" y="774092"/>
                  </a:lnTo>
                  <a:lnTo>
                    <a:pt x="516513" y="773291"/>
                  </a:lnTo>
                  <a:lnTo>
                    <a:pt x="517214" y="773058"/>
                  </a:lnTo>
                  <a:lnTo>
                    <a:pt x="520950" y="771857"/>
                  </a:lnTo>
                  <a:lnTo>
                    <a:pt x="522218" y="771456"/>
                  </a:lnTo>
                  <a:lnTo>
                    <a:pt x="525221" y="770455"/>
                  </a:lnTo>
                  <a:lnTo>
                    <a:pt x="528157" y="769455"/>
                  </a:lnTo>
                  <a:lnTo>
                    <a:pt x="528791" y="769254"/>
                  </a:lnTo>
                  <a:lnTo>
                    <a:pt x="532394" y="767953"/>
                  </a:lnTo>
                  <a:lnTo>
                    <a:pt x="533161" y="767686"/>
                  </a:lnTo>
                  <a:lnTo>
                    <a:pt x="536497" y="766419"/>
                  </a:lnTo>
                  <a:lnTo>
                    <a:pt x="537532" y="766051"/>
                  </a:lnTo>
                  <a:lnTo>
                    <a:pt x="540868" y="764784"/>
                  </a:lnTo>
                  <a:lnTo>
                    <a:pt x="540868" y="764784"/>
                  </a:lnTo>
                  <a:lnTo>
                    <a:pt x="541068" y="764784"/>
                  </a:lnTo>
                  <a:lnTo>
                    <a:pt x="541302" y="764784"/>
                  </a:lnTo>
                  <a:lnTo>
                    <a:pt x="542203" y="764450"/>
                  </a:lnTo>
                  <a:lnTo>
                    <a:pt x="543771" y="763849"/>
                  </a:lnTo>
                  <a:lnTo>
                    <a:pt x="545772" y="763049"/>
                  </a:lnTo>
                  <a:lnTo>
                    <a:pt x="549109" y="761681"/>
                  </a:lnTo>
                  <a:lnTo>
                    <a:pt x="552445" y="760346"/>
                  </a:lnTo>
                  <a:lnTo>
                    <a:pt x="553913" y="759713"/>
                  </a:lnTo>
                  <a:lnTo>
                    <a:pt x="557583" y="758144"/>
                  </a:lnTo>
                  <a:lnTo>
                    <a:pt x="562020" y="756176"/>
                  </a:lnTo>
                  <a:lnTo>
                    <a:pt x="565356" y="754641"/>
                  </a:lnTo>
                  <a:lnTo>
                    <a:pt x="567392" y="753707"/>
                  </a:lnTo>
                  <a:lnTo>
                    <a:pt x="570728" y="752072"/>
                  </a:lnTo>
                  <a:lnTo>
                    <a:pt x="575065" y="749937"/>
                  </a:lnTo>
                  <a:lnTo>
                    <a:pt x="576366" y="749303"/>
                  </a:lnTo>
                  <a:lnTo>
                    <a:pt x="555448" y="749303"/>
                  </a:lnTo>
                  <a:cubicBezTo>
                    <a:pt x="555815" y="747435"/>
                    <a:pt x="556148" y="745567"/>
                    <a:pt x="556415" y="743698"/>
                  </a:cubicBezTo>
                  <a:cubicBezTo>
                    <a:pt x="556415" y="743698"/>
                    <a:pt x="556415" y="743498"/>
                    <a:pt x="556415" y="743398"/>
                  </a:cubicBezTo>
                  <a:cubicBezTo>
                    <a:pt x="556816" y="740529"/>
                    <a:pt x="557116" y="737660"/>
                    <a:pt x="557249" y="734790"/>
                  </a:cubicBezTo>
                  <a:cubicBezTo>
                    <a:pt x="557299" y="733846"/>
                    <a:pt x="557299" y="732899"/>
                    <a:pt x="557249" y="731954"/>
                  </a:cubicBezTo>
                  <a:cubicBezTo>
                    <a:pt x="557249" y="731487"/>
                    <a:pt x="557249" y="730987"/>
                    <a:pt x="557249" y="730520"/>
                  </a:cubicBezTo>
                  <a:cubicBezTo>
                    <a:pt x="557249" y="730053"/>
                    <a:pt x="557249" y="729586"/>
                    <a:pt x="557249" y="729119"/>
                  </a:cubicBezTo>
                  <a:lnTo>
                    <a:pt x="557249" y="727751"/>
                  </a:lnTo>
                  <a:lnTo>
                    <a:pt x="557249" y="727751"/>
                  </a:lnTo>
                  <a:lnTo>
                    <a:pt x="558250" y="727250"/>
                  </a:lnTo>
                  <a:lnTo>
                    <a:pt x="558417" y="727250"/>
                  </a:lnTo>
                  <a:lnTo>
                    <a:pt x="558851" y="727050"/>
                  </a:lnTo>
                  <a:lnTo>
                    <a:pt x="559485" y="726717"/>
                  </a:lnTo>
                  <a:lnTo>
                    <a:pt x="560285" y="726350"/>
                  </a:lnTo>
                  <a:lnTo>
                    <a:pt x="560852" y="726049"/>
                  </a:lnTo>
                  <a:lnTo>
                    <a:pt x="561186" y="725883"/>
                  </a:lnTo>
                  <a:lnTo>
                    <a:pt x="561486" y="725883"/>
                  </a:lnTo>
                  <a:lnTo>
                    <a:pt x="561486" y="725883"/>
                  </a:lnTo>
                  <a:lnTo>
                    <a:pt x="562220" y="725515"/>
                  </a:lnTo>
                  <a:lnTo>
                    <a:pt x="563054" y="725115"/>
                  </a:lnTo>
                  <a:lnTo>
                    <a:pt x="563388" y="725115"/>
                  </a:lnTo>
                  <a:lnTo>
                    <a:pt x="563988" y="724848"/>
                  </a:lnTo>
                  <a:lnTo>
                    <a:pt x="563988" y="724848"/>
                  </a:lnTo>
                  <a:lnTo>
                    <a:pt x="564255" y="724848"/>
                  </a:lnTo>
                  <a:lnTo>
                    <a:pt x="564456" y="724848"/>
                  </a:lnTo>
                  <a:lnTo>
                    <a:pt x="564456" y="724848"/>
                  </a:lnTo>
                  <a:lnTo>
                    <a:pt x="565056" y="724548"/>
                  </a:lnTo>
                  <a:lnTo>
                    <a:pt x="565056" y="724548"/>
                  </a:lnTo>
                  <a:lnTo>
                    <a:pt x="565390" y="724381"/>
                  </a:lnTo>
                  <a:lnTo>
                    <a:pt x="565723" y="724214"/>
                  </a:lnTo>
                  <a:lnTo>
                    <a:pt x="565924" y="724214"/>
                  </a:lnTo>
                  <a:lnTo>
                    <a:pt x="565924" y="724214"/>
                  </a:lnTo>
                  <a:lnTo>
                    <a:pt x="566257" y="724047"/>
                  </a:lnTo>
                  <a:lnTo>
                    <a:pt x="566257" y="724047"/>
                  </a:lnTo>
                  <a:cubicBezTo>
                    <a:pt x="566431" y="723921"/>
                    <a:pt x="566621" y="723821"/>
                    <a:pt x="566824" y="723747"/>
                  </a:cubicBezTo>
                  <a:lnTo>
                    <a:pt x="567025" y="723747"/>
                  </a:lnTo>
                  <a:lnTo>
                    <a:pt x="567558" y="723480"/>
                  </a:lnTo>
                  <a:lnTo>
                    <a:pt x="567558" y="723480"/>
                  </a:lnTo>
                  <a:lnTo>
                    <a:pt x="568459" y="723013"/>
                  </a:lnTo>
                  <a:lnTo>
                    <a:pt x="569193" y="722613"/>
                  </a:lnTo>
                  <a:lnTo>
                    <a:pt x="569527" y="722446"/>
                  </a:lnTo>
                  <a:lnTo>
                    <a:pt x="569527" y="722446"/>
                  </a:lnTo>
                  <a:lnTo>
                    <a:pt x="569727" y="722446"/>
                  </a:lnTo>
                  <a:lnTo>
                    <a:pt x="570127" y="722246"/>
                  </a:lnTo>
                  <a:lnTo>
                    <a:pt x="570127" y="722246"/>
                  </a:lnTo>
                  <a:lnTo>
                    <a:pt x="570461" y="722079"/>
                  </a:lnTo>
                  <a:lnTo>
                    <a:pt x="570461" y="722079"/>
                  </a:lnTo>
                  <a:lnTo>
                    <a:pt x="571295" y="721645"/>
                  </a:lnTo>
                  <a:lnTo>
                    <a:pt x="572529" y="721011"/>
                  </a:lnTo>
                  <a:lnTo>
                    <a:pt x="572529" y="721011"/>
                  </a:lnTo>
                  <a:cubicBezTo>
                    <a:pt x="572733" y="720938"/>
                    <a:pt x="572923" y="720838"/>
                    <a:pt x="573097" y="720711"/>
                  </a:cubicBezTo>
                  <a:lnTo>
                    <a:pt x="573097" y="720711"/>
                  </a:lnTo>
                  <a:lnTo>
                    <a:pt x="573397" y="720544"/>
                  </a:lnTo>
                  <a:lnTo>
                    <a:pt x="573697" y="720544"/>
                  </a:lnTo>
                  <a:lnTo>
                    <a:pt x="573697" y="720544"/>
                  </a:lnTo>
                  <a:lnTo>
                    <a:pt x="574898" y="719877"/>
                  </a:lnTo>
                  <a:lnTo>
                    <a:pt x="576166" y="719177"/>
                  </a:lnTo>
                  <a:lnTo>
                    <a:pt x="577100" y="718643"/>
                  </a:lnTo>
                  <a:cubicBezTo>
                    <a:pt x="577100" y="718643"/>
                    <a:pt x="577100" y="718643"/>
                    <a:pt x="577100" y="718643"/>
                  </a:cubicBezTo>
                  <a:lnTo>
                    <a:pt x="577100" y="718643"/>
                  </a:lnTo>
                  <a:cubicBezTo>
                    <a:pt x="577100" y="718643"/>
                    <a:pt x="577100" y="718643"/>
                    <a:pt x="577100" y="718643"/>
                  </a:cubicBezTo>
                  <a:cubicBezTo>
                    <a:pt x="577100" y="718643"/>
                    <a:pt x="577100" y="718643"/>
                    <a:pt x="577100" y="718643"/>
                  </a:cubicBezTo>
                  <a:lnTo>
                    <a:pt x="577100" y="718643"/>
                  </a:lnTo>
                  <a:lnTo>
                    <a:pt x="577100" y="718643"/>
                  </a:lnTo>
                  <a:lnTo>
                    <a:pt x="577534" y="718409"/>
                  </a:lnTo>
                  <a:lnTo>
                    <a:pt x="577767" y="718409"/>
                  </a:lnTo>
                  <a:lnTo>
                    <a:pt x="577767" y="718409"/>
                  </a:lnTo>
                  <a:lnTo>
                    <a:pt x="579502" y="717408"/>
                  </a:lnTo>
                  <a:lnTo>
                    <a:pt x="580804" y="716674"/>
                  </a:lnTo>
                  <a:lnTo>
                    <a:pt x="581471" y="716274"/>
                  </a:lnTo>
                  <a:lnTo>
                    <a:pt x="581971" y="715974"/>
                  </a:lnTo>
                  <a:lnTo>
                    <a:pt x="584307" y="713738"/>
                  </a:lnTo>
                  <a:lnTo>
                    <a:pt x="584307" y="713738"/>
                  </a:lnTo>
                  <a:cubicBezTo>
                    <a:pt x="584574" y="713572"/>
                    <a:pt x="584840" y="713438"/>
                    <a:pt x="585107" y="713238"/>
                  </a:cubicBezTo>
                  <a:lnTo>
                    <a:pt x="585107" y="713238"/>
                  </a:lnTo>
                  <a:lnTo>
                    <a:pt x="585574" y="712971"/>
                  </a:lnTo>
                  <a:lnTo>
                    <a:pt x="585908" y="712771"/>
                  </a:lnTo>
                  <a:lnTo>
                    <a:pt x="586175" y="712604"/>
                  </a:lnTo>
                  <a:cubicBezTo>
                    <a:pt x="587276" y="712003"/>
                    <a:pt x="588377" y="711336"/>
                    <a:pt x="589511" y="710669"/>
                  </a:cubicBezTo>
                  <a:lnTo>
                    <a:pt x="589511" y="710669"/>
                  </a:lnTo>
                  <a:lnTo>
                    <a:pt x="591280" y="709601"/>
                  </a:lnTo>
                  <a:lnTo>
                    <a:pt x="592948" y="708534"/>
                  </a:lnTo>
                  <a:lnTo>
                    <a:pt x="592948" y="708534"/>
                  </a:lnTo>
                  <a:lnTo>
                    <a:pt x="593515" y="708167"/>
                  </a:lnTo>
                  <a:lnTo>
                    <a:pt x="593748" y="708000"/>
                  </a:lnTo>
                  <a:lnTo>
                    <a:pt x="593748" y="708000"/>
                  </a:lnTo>
                  <a:lnTo>
                    <a:pt x="594416" y="707600"/>
                  </a:lnTo>
                  <a:lnTo>
                    <a:pt x="595483" y="706966"/>
                  </a:lnTo>
                  <a:lnTo>
                    <a:pt x="595483" y="706966"/>
                  </a:lnTo>
                  <a:lnTo>
                    <a:pt x="596017" y="706599"/>
                  </a:lnTo>
                  <a:lnTo>
                    <a:pt x="596517" y="706265"/>
                  </a:lnTo>
                  <a:lnTo>
                    <a:pt x="598286" y="705164"/>
                  </a:lnTo>
                  <a:lnTo>
                    <a:pt x="598286" y="705164"/>
                  </a:lnTo>
                  <a:lnTo>
                    <a:pt x="598753" y="704897"/>
                  </a:lnTo>
                  <a:lnTo>
                    <a:pt x="600421" y="703830"/>
                  </a:lnTo>
                  <a:lnTo>
                    <a:pt x="603590" y="701661"/>
                  </a:lnTo>
                  <a:lnTo>
                    <a:pt x="603590" y="701661"/>
                  </a:lnTo>
                  <a:lnTo>
                    <a:pt x="605859" y="700160"/>
                  </a:lnTo>
                  <a:lnTo>
                    <a:pt x="608895" y="698058"/>
                  </a:lnTo>
                  <a:lnTo>
                    <a:pt x="611231" y="696423"/>
                  </a:lnTo>
                  <a:lnTo>
                    <a:pt x="611231" y="696423"/>
                  </a:lnTo>
                  <a:lnTo>
                    <a:pt x="611631" y="696089"/>
                  </a:lnTo>
                  <a:lnTo>
                    <a:pt x="611631" y="696089"/>
                  </a:lnTo>
                  <a:lnTo>
                    <a:pt x="612065" y="695789"/>
                  </a:lnTo>
                  <a:lnTo>
                    <a:pt x="612465" y="695455"/>
                  </a:lnTo>
                  <a:lnTo>
                    <a:pt x="612465" y="695455"/>
                  </a:lnTo>
                  <a:cubicBezTo>
                    <a:pt x="612572" y="695419"/>
                    <a:pt x="612665" y="695349"/>
                    <a:pt x="612732" y="695255"/>
                  </a:cubicBezTo>
                  <a:cubicBezTo>
                    <a:pt x="612732" y="695255"/>
                    <a:pt x="612732" y="695255"/>
                    <a:pt x="612965" y="695055"/>
                  </a:cubicBezTo>
                  <a:lnTo>
                    <a:pt x="657705" y="695055"/>
                  </a:lnTo>
                  <a:lnTo>
                    <a:pt x="657705" y="695055"/>
                  </a:lnTo>
                  <a:lnTo>
                    <a:pt x="660608" y="692486"/>
                  </a:lnTo>
                  <a:lnTo>
                    <a:pt x="662176" y="691118"/>
                  </a:lnTo>
                  <a:lnTo>
                    <a:pt x="665112" y="688483"/>
                  </a:lnTo>
                  <a:cubicBezTo>
                    <a:pt x="666113" y="687548"/>
                    <a:pt x="667147" y="686648"/>
                    <a:pt x="668148" y="685680"/>
                  </a:cubicBezTo>
                  <a:cubicBezTo>
                    <a:pt x="675254" y="679007"/>
                    <a:pt x="682160" y="672335"/>
                    <a:pt x="688766" y="665062"/>
                  </a:cubicBezTo>
                  <a:lnTo>
                    <a:pt x="692102" y="661725"/>
                  </a:lnTo>
                  <a:cubicBezTo>
                    <a:pt x="693037" y="660758"/>
                    <a:pt x="693871" y="659790"/>
                    <a:pt x="694705" y="658823"/>
                  </a:cubicBezTo>
                  <a:cubicBezTo>
                    <a:pt x="695539" y="657855"/>
                    <a:pt x="695639" y="657822"/>
                    <a:pt x="696039" y="657322"/>
                  </a:cubicBezTo>
                  <a:cubicBezTo>
                    <a:pt x="696439" y="656821"/>
                    <a:pt x="697674" y="655487"/>
                    <a:pt x="698475" y="654586"/>
                  </a:cubicBezTo>
                  <a:cubicBezTo>
                    <a:pt x="699275" y="653685"/>
                    <a:pt x="699709" y="653151"/>
                    <a:pt x="700310" y="652451"/>
                  </a:cubicBezTo>
                  <a:lnTo>
                    <a:pt x="700743" y="651917"/>
                  </a:lnTo>
                  <a:lnTo>
                    <a:pt x="702712" y="649615"/>
                  </a:lnTo>
                  <a:lnTo>
                    <a:pt x="706615" y="644877"/>
                  </a:lnTo>
                  <a:lnTo>
                    <a:pt x="708450" y="642675"/>
                  </a:lnTo>
                  <a:cubicBezTo>
                    <a:pt x="709351" y="641474"/>
                    <a:pt x="710352" y="640273"/>
                    <a:pt x="711286" y="639039"/>
                  </a:cubicBezTo>
                  <a:cubicBezTo>
                    <a:pt x="712220" y="637804"/>
                    <a:pt x="712887" y="637037"/>
                    <a:pt x="713655" y="636003"/>
                  </a:cubicBezTo>
                  <a:cubicBezTo>
                    <a:pt x="714422" y="634968"/>
                    <a:pt x="715256" y="633901"/>
                    <a:pt x="716057" y="632833"/>
                  </a:cubicBezTo>
                  <a:lnTo>
                    <a:pt x="717692" y="630631"/>
                  </a:lnTo>
                  <a:cubicBezTo>
                    <a:pt x="721028" y="626361"/>
                    <a:pt x="723997" y="621990"/>
                    <a:pt x="727033" y="617553"/>
                  </a:cubicBezTo>
                  <a:cubicBezTo>
                    <a:pt x="727467" y="616886"/>
                    <a:pt x="727968" y="616252"/>
                    <a:pt x="728368" y="615584"/>
                  </a:cubicBezTo>
                  <a:cubicBezTo>
                    <a:pt x="729602" y="613749"/>
                    <a:pt x="730870" y="611814"/>
                    <a:pt x="732071" y="609946"/>
                  </a:cubicBezTo>
                  <a:cubicBezTo>
                    <a:pt x="733272" y="608078"/>
                    <a:pt x="734140" y="606610"/>
                    <a:pt x="735141" y="605142"/>
                  </a:cubicBezTo>
                  <a:lnTo>
                    <a:pt x="736075" y="603640"/>
                  </a:lnTo>
                  <a:cubicBezTo>
                    <a:pt x="736675" y="602640"/>
                    <a:pt x="737276" y="601639"/>
                    <a:pt x="737910" y="600638"/>
                  </a:cubicBezTo>
                  <a:cubicBezTo>
                    <a:pt x="738544" y="599637"/>
                    <a:pt x="739311" y="598269"/>
                    <a:pt x="740045" y="597101"/>
                  </a:cubicBezTo>
                  <a:lnTo>
                    <a:pt x="741246" y="594999"/>
                  </a:lnTo>
                  <a:lnTo>
                    <a:pt x="741813" y="594099"/>
                  </a:lnTo>
                  <a:lnTo>
                    <a:pt x="744148" y="590028"/>
                  </a:lnTo>
                  <a:lnTo>
                    <a:pt x="744682" y="589094"/>
                  </a:lnTo>
                  <a:lnTo>
                    <a:pt x="746050" y="586659"/>
                  </a:lnTo>
                  <a:cubicBezTo>
                    <a:pt x="746484" y="585825"/>
                    <a:pt x="747018" y="584857"/>
                    <a:pt x="747518" y="583956"/>
                  </a:cubicBezTo>
                  <a:lnTo>
                    <a:pt x="748986" y="581221"/>
                  </a:lnTo>
                  <a:cubicBezTo>
                    <a:pt x="749453" y="580286"/>
                    <a:pt x="749887" y="579452"/>
                    <a:pt x="750388" y="578552"/>
                  </a:cubicBezTo>
                  <a:cubicBezTo>
                    <a:pt x="751488" y="576450"/>
                    <a:pt x="752589" y="574348"/>
                    <a:pt x="753724" y="572212"/>
                  </a:cubicBezTo>
                  <a:lnTo>
                    <a:pt x="754691" y="570277"/>
                  </a:lnTo>
                  <a:lnTo>
                    <a:pt x="756059" y="567508"/>
                  </a:lnTo>
                  <a:lnTo>
                    <a:pt x="757294" y="564906"/>
                  </a:lnTo>
                  <a:lnTo>
                    <a:pt x="757494" y="564472"/>
                  </a:lnTo>
                  <a:lnTo>
                    <a:pt x="758695" y="561937"/>
                  </a:lnTo>
                  <a:cubicBezTo>
                    <a:pt x="760430" y="558200"/>
                    <a:pt x="762031" y="554430"/>
                    <a:pt x="763766" y="550627"/>
                  </a:cubicBezTo>
                  <a:cubicBezTo>
                    <a:pt x="764166" y="549726"/>
                    <a:pt x="764567" y="548725"/>
                    <a:pt x="764967" y="547791"/>
                  </a:cubicBezTo>
                  <a:lnTo>
                    <a:pt x="766168" y="544922"/>
                  </a:lnTo>
                  <a:cubicBezTo>
                    <a:pt x="766535" y="543987"/>
                    <a:pt x="766935" y="543020"/>
                    <a:pt x="767302" y="542052"/>
                  </a:cubicBezTo>
                  <a:lnTo>
                    <a:pt x="768470" y="539183"/>
                  </a:lnTo>
                  <a:lnTo>
                    <a:pt x="769571" y="536281"/>
                  </a:lnTo>
                  <a:lnTo>
                    <a:pt x="769571" y="536281"/>
                  </a:lnTo>
                  <a:cubicBezTo>
                    <a:pt x="769838" y="535613"/>
                    <a:pt x="770105" y="534979"/>
                    <a:pt x="770339" y="534312"/>
                  </a:cubicBezTo>
                  <a:cubicBezTo>
                    <a:pt x="770572" y="533645"/>
                    <a:pt x="770972" y="532677"/>
                    <a:pt x="771273" y="531877"/>
                  </a:cubicBezTo>
                  <a:lnTo>
                    <a:pt x="771940" y="530075"/>
                  </a:lnTo>
                  <a:lnTo>
                    <a:pt x="771940" y="530075"/>
                  </a:lnTo>
                  <a:lnTo>
                    <a:pt x="771940" y="529675"/>
                  </a:lnTo>
                  <a:cubicBezTo>
                    <a:pt x="772374" y="528507"/>
                    <a:pt x="772841" y="527306"/>
                    <a:pt x="773208" y="526105"/>
                  </a:cubicBezTo>
                  <a:lnTo>
                    <a:pt x="774209" y="523202"/>
                  </a:lnTo>
                  <a:lnTo>
                    <a:pt x="774209" y="523202"/>
                  </a:lnTo>
                  <a:cubicBezTo>
                    <a:pt x="774576" y="522068"/>
                    <a:pt x="774976" y="520867"/>
                    <a:pt x="775376" y="519866"/>
                  </a:cubicBezTo>
                  <a:cubicBezTo>
                    <a:pt x="775376" y="519866"/>
                    <a:pt x="775376" y="519632"/>
                    <a:pt x="775376" y="519499"/>
                  </a:cubicBezTo>
                  <a:cubicBezTo>
                    <a:pt x="775710" y="518465"/>
                    <a:pt x="776077" y="517397"/>
                    <a:pt x="776411" y="516329"/>
                  </a:cubicBezTo>
                  <a:cubicBezTo>
                    <a:pt x="777211" y="513827"/>
                    <a:pt x="778012" y="511292"/>
                    <a:pt x="778779" y="508756"/>
                  </a:cubicBezTo>
                  <a:lnTo>
                    <a:pt x="778779" y="508756"/>
                  </a:lnTo>
                  <a:cubicBezTo>
                    <a:pt x="778779" y="508356"/>
                    <a:pt x="779046" y="507922"/>
                    <a:pt x="779146" y="507522"/>
                  </a:cubicBezTo>
                  <a:lnTo>
                    <a:pt x="779447" y="506421"/>
                  </a:lnTo>
                  <a:cubicBezTo>
                    <a:pt x="779680" y="505587"/>
                    <a:pt x="779880" y="504919"/>
                    <a:pt x="780114" y="504152"/>
                  </a:cubicBezTo>
                  <a:cubicBezTo>
                    <a:pt x="780347" y="503385"/>
                    <a:pt x="780548" y="502651"/>
                    <a:pt x="780748" y="501883"/>
                  </a:cubicBezTo>
                  <a:cubicBezTo>
                    <a:pt x="781148" y="500482"/>
                    <a:pt x="781548" y="499081"/>
                    <a:pt x="781915" y="497680"/>
                  </a:cubicBezTo>
                  <a:cubicBezTo>
                    <a:pt x="781915" y="497012"/>
                    <a:pt x="782283" y="496345"/>
                    <a:pt x="782449" y="495678"/>
                  </a:cubicBezTo>
                  <a:lnTo>
                    <a:pt x="782449" y="495511"/>
                  </a:lnTo>
                  <a:lnTo>
                    <a:pt x="782950" y="493509"/>
                  </a:lnTo>
                  <a:lnTo>
                    <a:pt x="782950" y="493509"/>
                  </a:lnTo>
                  <a:cubicBezTo>
                    <a:pt x="783150" y="492742"/>
                    <a:pt x="783350" y="491975"/>
                    <a:pt x="783517" y="491207"/>
                  </a:cubicBezTo>
                  <a:cubicBezTo>
                    <a:pt x="783684" y="490440"/>
                    <a:pt x="783917" y="489639"/>
                    <a:pt x="784084" y="488872"/>
                  </a:cubicBezTo>
                  <a:lnTo>
                    <a:pt x="784084" y="488638"/>
                  </a:lnTo>
                  <a:cubicBezTo>
                    <a:pt x="784451" y="487170"/>
                    <a:pt x="784818" y="485736"/>
                    <a:pt x="785152" y="484234"/>
                  </a:cubicBezTo>
                  <a:cubicBezTo>
                    <a:pt x="785138" y="484091"/>
                    <a:pt x="785138" y="483944"/>
                    <a:pt x="785152" y="483801"/>
                  </a:cubicBezTo>
                  <a:cubicBezTo>
                    <a:pt x="785886" y="480665"/>
                    <a:pt x="786553" y="477495"/>
                    <a:pt x="787220" y="474325"/>
                  </a:cubicBezTo>
                  <a:cubicBezTo>
                    <a:pt x="787204" y="474202"/>
                    <a:pt x="787204" y="474082"/>
                    <a:pt x="787220" y="473959"/>
                  </a:cubicBezTo>
                  <a:lnTo>
                    <a:pt x="787921" y="470622"/>
                  </a:lnTo>
                  <a:cubicBezTo>
                    <a:pt x="787921" y="469788"/>
                    <a:pt x="788221" y="468954"/>
                    <a:pt x="788388" y="468120"/>
                  </a:cubicBezTo>
                  <a:lnTo>
                    <a:pt x="788655" y="466652"/>
                  </a:lnTo>
                  <a:cubicBezTo>
                    <a:pt x="788855" y="465684"/>
                    <a:pt x="789022" y="464717"/>
                    <a:pt x="789189" y="463749"/>
                  </a:cubicBezTo>
                  <a:cubicBezTo>
                    <a:pt x="789656" y="461104"/>
                    <a:pt x="790089" y="458468"/>
                    <a:pt x="790490" y="455842"/>
                  </a:cubicBezTo>
                  <a:cubicBezTo>
                    <a:pt x="790656" y="454942"/>
                    <a:pt x="790790" y="454007"/>
                    <a:pt x="790923" y="453107"/>
                  </a:cubicBezTo>
                  <a:lnTo>
                    <a:pt x="791224" y="451038"/>
                  </a:lnTo>
                  <a:lnTo>
                    <a:pt x="791524" y="448903"/>
                  </a:lnTo>
                  <a:lnTo>
                    <a:pt x="791724" y="447402"/>
                  </a:lnTo>
                  <a:cubicBezTo>
                    <a:pt x="792024" y="445100"/>
                    <a:pt x="792325" y="442798"/>
                    <a:pt x="792592" y="440529"/>
                  </a:cubicBezTo>
                  <a:cubicBezTo>
                    <a:pt x="792758" y="439094"/>
                    <a:pt x="792892" y="437693"/>
                    <a:pt x="793059" y="436292"/>
                  </a:cubicBezTo>
                  <a:cubicBezTo>
                    <a:pt x="793225" y="434891"/>
                    <a:pt x="793259" y="434390"/>
                    <a:pt x="793326" y="433456"/>
                  </a:cubicBezTo>
                  <a:lnTo>
                    <a:pt x="793526" y="431554"/>
                  </a:lnTo>
                  <a:cubicBezTo>
                    <a:pt x="793526" y="430553"/>
                    <a:pt x="793693" y="429552"/>
                    <a:pt x="793793" y="428518"/>
                  </a:cubicBezTo>
                  <a:cubicBezTo>
                    <a:pt x="793893" y="427484"/>
                    <a:pt x="794026" y="425882"/>
                    <a:pt x="794126" y="424581"/>
                  </a:cubicBezTo>
                  <a:cubicBezTo>
                    <a:pt x="794126" y="422112"/>
                    <a:pt x="794460" y="419710"/>
                    <a:pt x="794593" y="417308"/>
                  </a:cubicBezTo>
                  <a:cubicBezTo>
                    <a:pt x="794593" y="416774"/>
                    <a:pt x="794593" y="416274"/>
                    <a:pt x="794593" y="415773"/>
                  </a:cubicBezTo>
                  <a:cubicBezTo>
                    <a:pt x="794593" y="415273"/>
                    <a:pt x="794593" y="414139"/>
                    <a:pt x="794593" y="413305"/>
                  </a:cubicBezTo>
                  <a:cubicBezTo>
                    <a:pt x="794560" y="412851"/>
                    <a:pt x="794560" y="412394"/>
                    <a:pt x="794593" y="411937"/>
                  </a:cubicBezTo>
                  <a:cubicBezTo>
                    <a:pt x="794593" y="408167"/>
                    <a:pt x="794894" y="404330"/>
                    <a:pt x="794927" y="400527"/>
                  </a:cubicBezTo>
                  <a:lnTo>
                    <a:pt x="794927" y="400527"/>
                  </a:lnTo>
                  <a:lnTo>
                    <a:pt x="794927" y="393854"/>
                  </a:lnTo>
                  <a:cubicBezTo>
                    <a:pt x="794927" y="393053"/>
                    <a:pt x="794927" y="392286"/>
                    <a:pt x="794927" y="391485"/>
                  </a:cubicBezTo>
                  <a:cubicBezTo>
                    <a:pt x="794927" y="390685"/>
                    <a:pt x="794927" y="389917"/>
                    <a:pt x="794927" y="389116"/>
                  </a:cubicBezTo>
                  <a:lnTo>
                    <a:pt x="794927" y="386547"/>
                  </a:lnTo>
                  <a:close/>
                  <a:moveTo>
                    <a:pt x="228591" y="61459"/>
                  </a:moveTo>
                  <a:lnTo>
                    <a:pt x="228591" y="61459"/>
                  </a:lnTo>
                  <a:lnTo>
                    <a:pt x="230125" y="60691"/>
                  </a:lnTo>
                  <a:lnTo>
                    <a:pt x="232227" y="59657"/>
                  </a:lnTo>
                  <a:lnTo>
                    <a:pt x="232227" y="59657"/>
                  </a:lnTo>
                  <a:lnTo>
                    <a:pt x="233161" y="59223"/>
                  </a:lnTo>
                  <a:lnTo>
                    <a:pt x="236064" y="57789"/>
                  </a:lnTo>
                  <a:lnTo>
                    <a:pt x="236064" y="57789"/>
                  </a:lnTo>
                  <a:lnTo>
                    <a:pt x="236231" y="57789"/>
                  </a:lnTo>
                  <a:lnTo>
                    <a:pt x="236231" y="57789"/>
                  </a:lnTo>
                  <a:cubicBezTo>
                    <a:pt x="237498" y="57165"/>
                    <a:pt x="238766" y="56564"/>
                    <a:pt x="240034" y="55987"/>
                  </a:cubicBezTo>
                  <a:lnTo>
                    <a:pt x="240034" y="55987"/>
                  </a:lnTo>
                  <a:lnTo>
                    <a:pt x="240535" y="55753"/>
                  </a:lnTo>
                  <a:lnTo>
                    <a:pt x="240535" y="55753"/>
                  </a:lnTo>
                  <a:lnTo>
                    <a:pt x="244338" y="54019"/>
                  </a:lnTo>
                  <a:lnTo>
                    <a:pt x="248475" y="52184"/>
                  </a:lnTo>
                  <a:lnTo>
                    <a:pt x="250443" y="51350"/>
                  </a:lnTo>
                  <a:lnTo>
                    <a:pt x="250443" y="51350"/>
                  </a:lnTo>
                  <a:lnTo>
                    <a:pt x="252378" y="50549"/>
                  </a:lnTo>
                  <a:lnTo>
                    <a:pt x="252579" y="50549"/>
                  </a:lnTo>
                  <a:cubicBezTo>
                    <a:pt x="253946" y="49915"/>
                    <a:pt x="255314" y="49348"/>
                    <a:pt x="256716" y="48847"/>
                  </a:cubicBezTo>
                  <a:lnTo>
                    <a:pt x="256716" y="48847"/>
                  </a:lnTo>
                  <a:lnTo>
                    <a:pt x="260586" y="47313"/>
                  </a:lnTo>
                  <a:lnTo>
                    <a:pt x="260586" y="47313"/>
                  </a:lnTo>
                  <a:lnTo>
                    <a:pt x="260986" y="47146"/>
                  </a:lnTo>
                  <a:lnTo>
                    <a:pt x="260986" y="47146"/>
                  </a:lnTo>
                  <a:lnTo>
                    <a:pt x="265023" y="45611"/>
                  </a:lnTo>
                  <a:lnTo>
                    <a:pt x="266758" y="44977"/>
                  </a:lnTo>
                  <a:lnTo>
                    <a:pt x="269160" y="44076"/>
                  </a:lnTo>
                  <a:lnTo>
                    <a:pt x="269794" y="43843"/>
                  </a:lnTo>
                  <a:lnTo>
                    <a:pt x="269794" y="43843"/>
                  </a:lnTo>
                  <a:cubicBezTo>
                    <a:pt x="270995" y="43409"/>
                    <a:pt x="272229" y="42942"/>
                    <a:pt x="273464" y="42542"/>
                  </a:cubicBezTo>
                  <a:lnTo>
                    <a:pt x="273464" y="42542"/>
                  </a:lnTo>
                  <a:lnTo>
                    <a:pt x="275332" y="41908"/>
                  </a:lnTo>
                  <a:lnTo>
                    <a:pt x="276266" y="41608"/>
                  </a:lnTo>
                  <a:lnTo>
                    <a:pt x="276266" y="41608"/>
                  </a:lnTo>
                  <a:cubicBezTo>
                    <a:pt x="276567" y="41477"/>
                    <a:pt x="276880" y="41377"/>
                    <a:pt x="277201" y="41307"/>
                  </a:cubicBezTo>
                  <a:lnTo>
                    <a:pt x="277201" y="41307"/>
                  </a:lnTo>
                  <a:lnTo>
                    <a:pt x="277834" y="41107"/>
                  </a:lnTo>
                  <a:lnTo>
                    <a:pt x="281938" y="39773"/>
                  </a:lnTo>
                  <a:lnTo>
                    <a:pt x="281938" y="39773"/>
                  </a:lnTo>
                  <a:lnTo>
                    <a:pt x="284006" y="39105"/>
                  </a:lnTo>
                  <a:lnTo>
                    <a:pt x="286108" y="38438"/>
                  </a:lnTo>
                  <a:lnTo>
                    <a:pt x="286275" y="38438"/>
                  </a:lnTo>
                  <a:cubicBezTo>
                    <a:pt x="287743" y="38004"/>
                    <a:pt x="289178" y="37504"/>
                    <a:pt x="290646" y="37104"/>
                  </a:cubicBezTo>
                  <a:lnTo>
                    <a:pt x="293782" y="36203"/>
                  </a:lnTo>
                  <a:lnTo>
                    <a:pt x="296618" y="35402"/>
                  </a:lnTo>
                  <a:cubicBezTo>
                    <a:pt x="300798" y="34224"/>
                    <a:pt x="305002" y="33110"/>
                    <a:pt x="309229" y="32066"/>
                  </a:cubicBezTo>
                  <a:lnTo>
                    <a:pt x="309229" y="32066"/>
                  </a:lnTo>
                  <a:cubicBezTo>
                    <a:pt x="310130" y="32066"/>
                    <a:pt x="311031" y="31665"/>
                    <a:pt x="311898" y="31465"/>
                  </a:cubicBezTo>
                  <a:lnTo>
                    <a:pt x="314300" y="30931"/>
                  </a:lnTo>
                  <a:lnTo>
                    <a:pt x="314800" y="30931"/>
                  </a:lnTo>
                  <a:lnTo>
                    <a:pt x="318137" y="30197"/>
                  </a:lnTo>
                  <a:lnTo>
                    <a:pt x="321740" y="29463"/>
                  </a:lnTo>
                  <a:lnTo>
                    <a:pt x="323575" y="29096"/>
                  </a:lnTo>
                  <a:lnTo>
                    <a:pt x="325443" y="28729"/>
                  </a:lnTo>
                  <a:lnTo>
                    <a:pt x="326044" y="31732"/>
                  </a:lnTo>
                  <a:lnTo>
                    <a:pt x="326044" y="32366"/>
                  </a:lnTo>
                  <a:lnTo>
                    <a:pt x="326044" y="32833"/>
                  </a:lnTo>
                  <a:lnTo>
                    <a:pt x="326044" y="33334"/>
                  </a:lnTo>
                  <a:lnTo>
                    <a:pt x="326044" y="33500"/>
                  </a:lnTo>
                  <a:lnTo>
                    <a:pt x="326044" y="34301"/>
                  </a:lnTo>
                  <a:lnTo>
                    <a:pt x="326244" y="35469"/>
                  </a:lnTo>
                  <a:lnTo>
                    <a:pt x="326477" y="36570"/>
                  </a:lnTo>
                  <a:lnTo>
                    <a:pt x="326878" y="38638"/>
                  </a:lnTo>
                  <a:lnTo>
                    <a:pt x="326878" y="38972"/>
                  </a:lnTo>
                  <a:lnTo>
                    <a:pt x="327078" y="39939"/>
                  </a:lnTo>
                  <a:lnTo>
                    <a:pt x="327512" y="42342"/>
                  </a:lnTo>
                  <a:lnTo>
                    <a:pt x="327512" y="42342"/>
                  </a:lnTo>
                  <a:lnTo>
                    <a:pt x="327512" y="42342"/>
                  </a:lnTo>
                  <a:lnTo>
                    <a:pt x="327512" y="42342"/>
                  </a:lnTo>
                  <a:lnTo>
                    <a:pt x="328346" y="46679"/>
                  </a:lnTo>
                  <a:lnTo>
                    <a:pt x="328346" y="46679"/>
                  </a:lnTo>
                  <a:lnTo>
                    <a:pt x="328346" y="46679"/>
                  </a:lnTo>
                  <a:lnTo>
                    <a:pt x="328346" y="47346"/>
                  </a:lnTo>
                  <a:lnTo>
                    <a:pt x="328546" y="48213"/>
                  </a:lnTo>
                  <a:lnTo>
                    <a:pt x="328546" y="48213"/>
                  </a:lnTo>
                  <a:lnTo>
                    <a:pt x="328546" y="48213"/>
                  </a:lnTo>
                  <a:lnTo>
                    <a:pt x="328546" y="48514"/>
                  </a:lnTo>
                  <a:lnTo>
                    <a:pt x="328546" y="48514"/>
                  </a:lnTo>
                  <a:lnTo>
                    <a:pt x="328546" y="48714"/>
                  </a:lnTo>
                  <a:lnTo>
                    <a:pt x="328546" y="49114"/>
                  </a:lnTo>
                  <a:lnTo>
                    <a:pt x="328546" y="49815"/>
                  </a:lnTo>
                  <a:lnTo>
                    <a:pt x="328546" y="50816"/>
                  </a:lnTo>
                  <a:lnTo>
                    <a:pt x="328546" y="50983"/>
                  </a:lnTo>
                  <a:lnTo>
                    <a:pt x="328713" y="51783"/>
                  </a:lnTo>
                  <a:lnTo>
                    <a:pt x="328713" y="52250"/>
                  </a:lnTo>
                  <a:lnTo>
                    <a:pt x="328713" y="52584"/>
                  </a:lnTo>
                  <a:lnTo>
                    <a:pt x="328713" y="52584"/>
                  </a:lnTo>
                  <a:lnTo>
                    <a:pt x="328713" y="53084"/>
                  </a:lnTo>
                  <a:lnTo>
                    <a:pt x="328713" y="53585"/>
                  </a:lnTo>
                  <a:lnTo>
                    <a:pt x="328713" y="53585"/>
                  </a:lnTo>
                  <a:lnTo>
                    <a:pt x="328713" y="53818"/>
                  </a:lnTo>
                  <a:lnTo>
                    <a:pt x="328713" y="54185"/>
                  </a:lnTo>
                  <a:lnTo>
                    <a:pt x="328713" y="54419"/>
                  </a:lnTo>
                  <a:lnTo>
                    <a:pt x="328713" y="54419"/>
                  </a:lnTo>
                  <a:lnTo>
                    <a:pt x="328880" y="55220"/>
                  </a:lnTo>
                  <a:lnTo>
                    <a:pt x="328880" y="55220"/>
                  </a:lnTo>
                  <a:lnTo>
                    <a:pt x="328880" y="55220"/>
                  </a:lnTo>
                  <a:lnTo>
                    <a:pt x="328880" y="55220"/>
                  </a:lnTo>
                  <a:lnTo>
                    <a:pt x="329614" y="59023"/>
                  </a:lnTo>
                  <a:lnTo>
                    <a:pt x="329614" y="59557"/>
                  </a:lnTo>
                  <a:lnTo>
                    <a:pt x="329614" y="59557"/>
                  </a:lnTo>
                  <a:lnTo>
                    <a:pt x="329614" y="60257"/>
                  </a:lnTo>
                  <a:lnTo>
                    <a:pt x="329614" y="60257"/>
                  </a:lnTo>
                  <a:lnTo>
                    <a:pt x="329614" y="60257"/>
                  </a:lnTo>
                  <a:lnTo>
                    <a:pt x="329614" y="60725"/>
                  </a:lnTo>
                  <a:lnTo>
                    <a:pt x="329614" y="61225"/>
                  </a:lnTo>
                  <a:lnTo>
                    <a:pt x="329614" y="61225"/>
                  </a:lnTo>
                  <a:lnTo>
                    <a:pt x="329614" y="61225"/>
                  </a:lnTo>
                  <a:lnTo>
                    <a:pt x="329614" y="61492"/>
                  </a:lnTo>
                  <a:lnTo>
                    <a:pt x="329614" y="61859"/>
                  </a:lnTo>
                  <a:lnTo>
                    <a:pt x="329614" y="61859"/>
                  </a:lnTo>
                  <a:lnTo>
                    <a:pt x="329614" y="62326"/>
                  </a:lnTo>
                  <a:lnTo>
                    <a:pt x="329847" y="63660"/>
                  </a:lnTo>
                  <a:lnTo>
                    <a:pt x="329847" y="63660"/>
                  </a:lnTo>
                  <a:lnTo>
                    <a:pt x="329847" y="63660"/>
                  </a:lnTo>
                  <a:lnTo>
                    <a:pt x="329847" y="64194"/>
                  </a:lnTo>
                  <a:lnTo>
                    <a:pt x="330114" y="65395"/>
                  </a:lnTo>
                  <a:lnTo>
                    <a:pt x="330114" y="65996"/>
                  </a:lnTo>
                  <a:lnTo>
                    <a:pt x="330114" y="66296"/>
                  </a:lnTo>
                  <a:lnTo>
                    <a:pt x="330114" y="66530"/>
                  </a:lnTo>
                  <a:lnTo>
                    <a:pt x="330114" y="66797"/>
                  </a:lnTo>
                  <a:lnTo>
                    <a:pt x="330114" y="67264"/>
                  </a:lnTo>
                  <a:lnTo>
                    <a:pt x="330114" y="67998"/>
                  </a:lnTo>
                  <a:lnTo>
                    <a:pt x="330114" y="67998"/>
                  </a:lnTo>
                  <a:lnTo>
                    <a:pt x="330114" y="67998"/>
                  </a:lnTo>
                  <a:lnTo>
                    <a:pt x="330114" y="68632"/>
                  </a:lnTo>
                  <a:lnTo>
                    <a:pt x="330314" y="69632"/>
                  </a:lnTo>
                  <a:lnTo>
                    <a:pt x="330314" y="69799"/>
                  </a:lnTo>
                  <a:lnTo>
                    <a:pt x="330815" y="72402"/>
                  </a:lnTo>
                  <a:lnTo>
                    <a:pt x="330815" y="72402"/>
                  </a:lnTo>
                  <a:lnTo>
                    <a:pt x="330815" y="72402"/>
                  </a:lnTo>
                  <a:lnTo>
                    <a:pt x="330815" y="72402"/>
                  </a:lnTo>
                  <a:lnTo>
                    <a:pt x="330815" y="72835"/>
                  </a:lnTo>
                  <a:lnTo>
                    <a:pt x="330815" y="73569"/>
                  </a:lnTo>
                  <a:lnTo>
                    <a:pt x="330815" y="73769"/>
                  </a:lnTo>
                  <a:lnTo>
                    <a:pt x="330815" y="74270"/>
                  </a:lnTo>
                  <a:lnTo>
                    <a:pt x="330815" y="74637"/>
                  </a:lnTo>
                  <a:lnTo>
                    <a:pt x="330815" y="74637"/>
                  </a:lnTo>
                  <a:lnTo>
                    <a:pt x="330815" y="74637"/>
                  </a:lnTo>
                  <a:lnTo>
                    <a:pt x="330815" y="74937"/>
                  </a:lnTo>
                  <a:lnTo>
                    <a:pt x="330982" y="75805"/>
                  </a:lnTo>
                  <a:lnTo>
                    <a:pt x="330982" y="76505"/>
                  </a:lnTo>
                  <a:lnTo>
                    <a:pt x="330982" y="76505"/>
                  </a:lnTo>
                  <a:lnTo>
                    <a:pt x="330982" y="76839"/>
                  </a:lnTo>
                  <a:lnTo>
                    <a:pt x="330982" y="77039"/>
                  </a:lnTo>
                  <a:lnTo>
                    <a:pt x="330982" y="77673"/>
                  </a:lnTo>
                  <a:lnTo>
                    <a:pt x="330982" y="78273"/>
                  </a:lnTo>
                  <a:lnTo>
                    <a:pt x="330982" y="78841"/>
                  </a:lnTo>
                  <a:lnTo>
                    <a:pt x="330982" y="79341"/>
                  </a:lnTo>
                  <a:lnTo>
                    <a:pt x="331349" y="81109"/>
                  </a:lnTo>
                  <a:lnTo>
                    <a:pt x="331349" y="81109"/>
                  </a:lnTo>
                  <a:lnTo>
                    <a:pt x="331349" y="81109"/>
                  </a:lnTo>
                  <a:lnTo>
                    <a:pt x="331349" y="81109"/>
                  </a:lnTo>
                  <a:lnTo>
                    <a:pt x="330982" y="81109"/>
                  </a:lnTo>
                  <a:cubicBezTo>
                    <a:pt x="302406" y="87949"/>
                    <a:pt x="274925" y="98752"/>
                    <a:pt x="249342" y="113205"/>
                  </a:cubicBezTo>
                  <a:lnTo>
                    <a:pt x="246640" y="114673"/>
                  </a:lnTo>
                  <a:cubicBezTo>
                    <a:pt x="245706" y="115140"/>
                    <a:pt x="244805" y="115640"/>
                    <a:pt x="243904" y="116140"/>
                  </a:cubicBezTo>
                  <a:lnTo>
                    <a:pt x="243904" y="116140"/>
                  </a:lnTo>
                  <a:lnTo>
                    <a:pt x="243904" y="116140"/>
                  </a:lnTo>
                  <a:lnTo>
                    <a:pt x="243904" y="116140"/>
                  </a:lnTo>
                  <a:lnTo>
                    <a:pt x="241969" y="112571"/>
                  </a:lnTo>
                  <a:lnTo>
                    <a:pt x="241702" y="112104"/>
                  </a:lnTo>
                  <a:lnTo>
                    <a:pt x="240434" y="109801"/>
                  </a:lnTo>
                  <a:lnTo>
                    <a:pt x="240434" y="109801"/>
                  </a:lnTo>
                  <a:lnTo>
                    <a:pt x="240434" y="109801"/>
                  </a:lnTo>
                  <a:lnTo>
                    <a:pt x="240134" y="109301"/>
                  </a:lnTo>
                  <a:lnTo>
                    <a:pt x="239701" y="108500"/>
                  </a:lnTo>
                  <a:lnTo>
                    <a:pt x="239701" y="108500"/>
                  </a:lnTo>
                  <a:lnTo>
                    <a:pt x="239701" y="108500"/>
                  </a:lnTo>
                  <a:lnTo>
                    <a:pt x="239467" y="108100"/>
                  </a:lnTo>
                  <a:lnTo>
                    <a:pt x="238766" y="106866"/>
                  </a:lnTo>
                  <a:lnTo>
                    <a:pt x="237465" y="104497"/>
                  </a:lnTo>
                  <a:lnTo>
                    <a:pt x="236464" y="102628"/>
                  </a:lnTo>
                  <a:lnTo>
                    <a:pt x="236464" y="102628"/>
                  </a:lnTo>
                  <a:lnTo>
                    <a:pt x="236464" y="102362"/>
                  </a:lnTo>
                  <a:lnTo>
                    <a:pt x="236231" y="101961"/>
                  </a:lnTo>
                  <a:lnTo>
                    <a:pt x="235730" y="101060"/>
                  </a:lnTo>
                  <a:lnTo>
                    <a:pt x="235497" y="100660"/>
                  </a:lnTo>
                  <a:lnTo>
                    <a:pt x="235497" y="99859"/>
                  </a:lnTo>
                  <a:lnTo>
                    <a:pt x="234629" y="98325"/>
                  </a:lnTo>
                  <a:lnTo>
                    <a:pt x="233295" y="95989"/>
                  </a:lnTo>
                  <a:lnTo>
                    <a:pt x="233295" y="95989"/>
                  </a:lnTo>
                  <a:lnTo>
                    <a:pt x="232761" y="95088"/>
                  </a:lnTo>
                  <a:lnTo>
                    <a:pt x="232160" y="94054"/>
                  </a:lnTo>
                  <a:lnTo>
                    <a:pt x="232160" y="94054"/>
                  </a:lnTo>
                  <a:lnTo>
                    <a:pt x="231860" y="93554"/>
                  </a:lnTo>
                  <a:lnTo>
                    <a:pt x="231393" y="92786"/>
                  </a:lnTo>
                  <a:lnTo>
                    <a:pt x="231393" y="92786"/>
                  </a:lnTo>
                  <a:lnTo>
                    <a:pt x="231393" y="92586"/>
                  </a:lnTo>
                  <a:lnTo>
                    <a:pt x="231126" y="92152"/>
                  </a:lnTo>
                  <a:lnTo>
                    <a:pt x="231126" y="92152"/>
                  </a:lnTo>
                  <a:lnTo>
                    <a:pt x="228891" y="88116"/>
                  </a:lnTo>
                  <a:lnTo>
                    <a:pt x="226689" y="84079"/>
                  </a:lnTo>
                  <a:lnTo>
                    <a:pt x="224487" y="80108"/>
                  </a:lnTo>
                  <a:lnTo>
                    <a:pt x="224487" y="80108"/>
                  </a:lnTo>
                  <a:lnTo>
                    <a:pt x="220483" y="72869"/>
                  </a:lnTo>
                  <a:lnTo>
                    <a:pt x="220050" y="72101"/>
                  </a:lnTo>
                  <a:lnTo>
                    <a:pt x="217714" y="67831"/>
                  </a:lnTo>
                  <a:cubicBezTo>
                    <a:pt x="220350" y="66363"/>
                    <a:pt x="223019" y="64928"/>
                    <a:pt x="225688" y="63527"/>
                  </a:cubicBezTo>
                  <a:lnTo>
                    <a:pt x="228691" y="61959"/>
                  </a:lnTo>
                  <a:lnTo>
                    <a:pt x="229325" y="61659"/>
                  </a:lnTo>
                  <a:close/>
                  <a:moveTo>
                    <a:pt x="782716" y="399125"/>
                  </a:moveTo>
                  <a:cubicBezTo>
                    <a:pt x="782716" y="404330"/>
                    <a:pt x="782449" y="409535"/>
                    <a:pt x="782149" y="414706"/>
                  </a:cubicBezTo>
                  <a:cubicBezTo>
                    <a:pt x="781815" y="420578"/>
                    <a:pt x="781382" y="426416"/>
                    <a:pt x="780748" y="432255"/>
                  </a:cubicBezTo>
                  <a:lnTo>
                    <a:pt x="780147" y="437493"/>
                  </a:lnTo>
                  <a:cubicBezTo>
                    <a:pt x="780147" y="438060"/>
                    <a:pt x="780147" y="438660"/>
                    <a:pt x="779980" y="439228"/>
                  </a:cubicBezTo>
                  <a:lnTo>
                    <a:pt x="779980" y="439428"/>
                  </a:lnTo>
                  <a:cubicBezTo>
                    <a:pt x="779780" y="441196"/>
                    <a:pt x="779547" y="442931"/>
                    <a:pt x="779280" y="444699"/>
                  </a:cubicBezTo>
                  <a:cubicBezTo>
                    <a:pt x="779013" y="446467"/>
                    <a:pt x="778913" y="447402"/>
                    <a:pt x="778713" y="448736"/>
                  </a:cubicBezTo>
                  <a:cubicBezTo>
                    <a:pt x="778513" y="450071"/>
                    <a:pt x="778346" y="451105"/>
                    <a:pt x="778145" y="452306"/>
                  </a:cubicBezTo>
                  <a:cubicBezTo>
                    <a:pt x="777768" y="454685"/>
                    <a:pt x="777368" y="457053"/>
                    <a:pt x="776944" y="459412"/>
                  </a:cubicBezTo>
                  <a:cubicBezTo>
                    <a:pt x="776944" y="460146"/>
                    <a:pt x="776711" y="460914"/>
                    <a:pt x="776577" y="461648"/>
                  </a:cubicBezTo>
                  <a:cubicBezTo>
                    <a:pt x="776244" y="463382"/>
                    <a:pt x="775944" y="464984"/>
                    <a:pt x="775577" y="466852"/>
                  </a:cubicBezTo>
                  <a:cubicBezTo>
                    <a:pt x="775577" y="467653"/>
                    <a:pt x="775310" y="468420"/>
                    <a:pt x="775143" y="469221"/>
                  </a:cubicBezTo>
                  <a:lnTo>
                    <a:pt x="773942" y="474859"/>
                  </a:lnTo>
                  <a:cubicBezTo>
                    <a:pt x="773942" y="475093"/>
                    <a:pt x="773942" y="475326"/>
                    <a:pt x="773942" y="475560"/>
                  </a:cubicBezTo>
                  <a:cubicBezTo>
                    <a:pt x="773475" y="477595"/>
                    <a:pt x="773008" y="479630"/>
                    <a:pt x="772507" y="481665"/>
                  </a:cubicBezTo>
                  <a:cubicBezTo>
                    <a:pt x="772007" y="483700"/>
                    <a:pt x="771673" y="485302"/>
                    <a:pt x="771206" y="487104"/>
                  </a:cubicBezTo>
                  <a:lnTo>
                    <a:pt x="771206" y="487370"/>
                  </a:lnTo>
                  <a:cubicBezTo>
                    <a:pt x="771206" y="487904"/>
                    <a:pt x="770939" y="488471"/>
                    <a:pt x="770772" y="489005"/>
                  </a:cubicBezTo>
                  <a:cubicBezTo>
                    <a:pt x="768280" y="498771"/>
                    <a:pt x="765391" y="508422"/>
                    <a:pt x="762098" y="517964"/>
                  </a:cubicBezTo>
                  <a:lnTo>
                    <a:pt x="762098" y="517964"/>
                  </a:lnTo>
                  <a:lnTo>
                    <a:pt x="762098" y="517964"/>
                  </a:lnTo>
                  <a:lnTo>
                    <a:pt x="754758" y="515429"/>
                  </a:lnTo>
                  <a:lnTo>
                    <a:pt x="748986" y="513427"/>
                  </a:lnTo>
                  <a:lnTo>
                    <a:pt x="748586" y="513427"/>
                  </a:lnTo>
                  <a:lnTo>
                    <a:pt x="748586" y="513427"/>
                  </a:lnTo>
                  <a:lnTo>
                    <a:pt x="744816" y="512159"/>
                  </a:lnTo>
                  <a:lnTo>
                    <a:pt x="744015" y="511892"/>
                  </a:lnTo>
                  <a:lnTo>
                    <a:pt x="736208" y="509156"/>
                  </a:lnTo>
                  <a:lnTo>
                    <a:pt x="735941" y="509156"/>
                  </a:lnTo>
                  <a:lnTo>
                    <a:pt x="731871" y="507755"/>
                  </a:lnTo>
                  <a:lnTo>
                    <a:pt x="731571" y="507755"/>
                  </a:lnTo>
                  <a:lnTo>
                    <a:pt x="727534" y="506387"/>
                  </a:lnTo>
                  <a:lnTo>
                    <a:pt x="727267" y="506387"/>
                  </a:lnTo>
                  <a:lnTo>
                    <a:pt x="723197" y="504986"/>
                  </a:lnTo>
                  <a:lnTo>
                    <a:pt x="719293" y="503652"/>
                  </a:lnTo>
                  <a:lnTo>
                    <a:pt x="719293" y="503652"/>
                  </a:lnTo>
                  <a:lnTo>
                    <a:pt x="719093" y="503652"/>
                  </a:lnTo>
                  <a:lnTo>
                    <a:pt x="718860" y="503652"/>
                  </a:lnTo>
                  <a:lnTo>
                    <a:pt x="714589" y="502184"/>
                  </a:lnTo>
                  <a:lnTo>
                    <a:pt x="714589" y="502184"/>
                  </a:lnTo>
                  <a:lnTo>
                    <a:pt x="710319" y="500716"/>
                  </a:lnTo>
                  <a:lnTo>
                    <a:pt x="710319" y="500716"/>
                  </a:lnTo>
                  <a:lnTo>
                    <a:pt x="706081" y="499281"/>
                  </a:lnTo>
                  <a:lnTo>
                    <a:pt x="706081" y="499281"/>
                  </a:lnTo>
                  <a:lnTo>
                    <a:pt x="697474" y="496312"/>
                  </a:lnTo>
                  <a:lnTo>
                    <a:pt x="697474" y="496312"/>
                  </a:lnTo>
                  <a:cubicBezTo>
                    <a:pt x="697941" y="494944"/>
                    <a:pt x="698408" y="493609"/>
                    <a:pt x="698842" y="492241"/>
                  </a:cubicBezTo>
                  <a:lnTo>
                    <a:pt x="700043" y="488471"/>
                  </a:lnTo>
                  <a:cubicBezTo>
                    <a:pt x="701177" y="484902"/>
                    <a:pt x="702245" y="481265"/>
                    <a:pt x="703379" y="477662"/>
                  </a:cubicBezTo>
                  <a:cubicBezTo>
                    <a:pt x="703746" y="476361"/>
                    <a:pt x="704080" y="475093"/>
                    <a:pt x="704413" y="473792"/>
                  </a:cubicBezTo>
                  <a:cubicBezTo>
                    <a:pt x="706348" y="466428"/>
                    <a:pt x="708017" y="459002"/>
                    <a:pt x="709418" y="451505"/>
                  </a:cubicBezTo>
                  <a:cubicBezTo>
                    <a:pt x="709414" y="451429"/>
                    <a:pt x="709414" y="451348"/>
                    <a:pt x="709418" y="451272"/>
                  </a:cubicBezTo>
                  <a:lnTo>
                    <a:pt x="709418" y="451272"/>
                  </a:lnTo>
                  <a:cubicBezTo>
                    <a:pt x="709418" y="451272"/>
                    <a:pt x="709418" y="451071"/>
                    <a:pt x="709418" y="451005"/>
                  </a:cubicBezTo>
                  <a:lnTo>
                    <a:pt x="709918" y="448202"/>
                  </a:lnTo>
                  <a:cubicBezTo>
                    <a:pt x="709918" y="447702"/>
                    <a:pt x="710085" y="447168"/>
                    <a:pt x="710185" y="446668"/>
                  </a:cubicBezTo>
                  <a:cubicBezTo>
                    <a:pt x="710385" y="445533"/>
                    <a:pt x="710552" y="444399"/>
                    <a:pt x="710752" y="443331"/>
                  </a:cubicBezTo>
                  <a:lnTo>
                    <a:pt x="710953" y="442197"/>
                  </a:lnTo>
                  <a:lnTo>
                    <a:pt x="710953" y="441396"/>
                  </a:lnTo>
                  <a:cubicBezTo>
                    <a:pt x="710953" y="440896"/>
                    <a:pt x="711119" y="440362"/>
                    <a:pt x="711186" y="439828"/>
                  </a:cubicBezTo>
                  <a:cubicBezTo>
                    <a:pt x="711253" y="439294"/>
                    <a:pt x="711419" y="438327"/>
                    <a:pt x="711520" y="437560"/>
                  </a:cubicBezTo>
                  <a:lnTo>
                    <a:pt x="711720" y="435991"/>
                  </a:lnTo>
                  <a:cubicBezTo>
                    <a:pt x="711720" y="434991"/>
                    <a:pt x="712020" y="433956"/>
                    <a:pt x="712120" y="432955"/>
                  </a:cubicBezTo>
                  <a:cubicBezTo>
                    <a:pt x="712220" y="431955"/>
                    <a:pt x="712387" y="430854"/>
                    <a:pt x="712487" y="429819"/>
                  </a:cubicBezTo>
                  <a:lnTo>
                    <a:pt x="712487" y="429819"/>
                  </a:lnTo>
                  <a:cubicBezTo>
                    <a:pt x="712687" y="427984"/>
                    <a:pt x="712887" y="426083"/>
                    <a:pt x="713054" y="424248"/>
                  </a:cubicBezTo>
                  <a:cubicBezTo>
                    <a:pt x="713855" y="415773"/>
                    <a:pt x="714355" y="407299"/>
                    <a:pt x="714489" y="398792"/>
                  </a:cubicBezTo>
                  <a:lnTo>
                    <a:pt x="714489" y="398792"/>
                  </a:lnTo>
                  <a:lnTo>
                    <a:pt x="723664" y="398959"/>
                  </a:lnTo>
                  <a:lnTo>
                    <a:pt x="728235" y="398959"/>
                  </a:lnTo>
                  <a:lnTo>
                    <a:pt x="731571" y="398959"/>
                  </a:lnTo>
                  <a:lnTo>
                    <a:pt x="733072" y="398959"/>
                  </a:lnTo>
                  <a:lnTo>
                    <a:pt x="737509" y="398959"/>
                  </a:lnTo>
                  <a:lnTo>
                    <a:pt x="742047" y="398959"/>
                  </a:lnTo>
                  <a:lnTo>
                    <a:pt x="742047" y="398959"/>
                  </a:lnTo>
                  <a:lnTo>
                    <a:pt x="746618" y="398959"/>
                  </a:lnTo>
                  <a:lnTo>
                    <a:pt x="751222" y="398959"/>
                  </a:lnTo>
                  <a:lnTo>
                    <a:pt x="755792" y="398959"/>
                  </a:lnTo>
                  <a:lnTo>
                    <a:pt x="755792" y="398959"/>
                  </a:lnTo>
                  <a:lnTo>
                    <a:pt x="761831" y="398959"/>
                  </a:lnTo>
                  <a:lnTo>
                    <a:pt x="764000" y="398959"/>
                  </a:lnTo>
                  <a:lnTo>
                    <a:pt x="764467" y="398959"/>
                  </a:lnTo>
                  <a:lnTo>
                    <a:pt x="768971" y="398959"/>
                  </a:lnTo>
                  <a:lnTo>
                    <a:pt x="769271" y="398959"/>
                  </a:lnTo>
                  <a:lnTo>
                    <a:pt x="774976" y="398959"/>
                  </a:lnTo>
                  <a:lnTo>
                    <a:pt x="782716" y="398959"/>
                  </a:lnTo>
                  <a:lnTo>
                    <a:pt x="782716" y="398959"/>
                  </a:lnTo>
                  <a:close/>
                  <a:moveTo>
                    <a:pt x="330014" y="48213"/>
                  </a:moveTo>
                  <a:lnTo>
                    <a:pt x="330014" y="48213"/>
                  </a:lnTo>
                  <a:close/>
                  <a:moveTo>
                    <a:pt x="330014" y="48213"/>
                  </a:moveTo>
                  <a:lnTo>
                    <a:pt x="330014" y="48213"/>
                  </a:lnTo>
                  <a:close/>
                  <a:moveTo>
                    <a:pt x="330281" y="49548"/>
                  </a:moveTo>
                  <a:lnTo>
                    <a:pt x="330281" y="49548"/>
                  </a:lnTo>
                  <a:lnTo>
                    <a:pt x="330281" y="49548"/>
                  </a:lnTo>
                  <a:lnTo>
                    <a:pt x="330281" y="50549"/>
                  </a:lnTo>
                  <a:close/>
                  <a:moveTo>
                    <a:pt x="330281" y="49348"/>
                  </a:moveTo>
                  <a:lnTo>
                    <a:pt x="330281" y="48781"/>
                  </a:lnTo>
                  <a:lnTo>
                    <a:pt x="330281" y="48781"/>
                  </a:lnTo>
                  <a:lnTo>
                    <a:pt x="330281" y="49481"/>
                  </a:lnTo>
                  <a:close/>
                  <a:moveTo>
                    <a:pt x="333017" y="63127"/>
                  </a:moveTo>
                  <a:lnTo>
                    <a:pt x="333017" y="63160"/>
                  </a:lnTo>
                  <a:lnTo>
                    <a:pt x="333017" y="62960"/>
                  </a:lnTo>
                  <a:lnTo>
                    <a:pt x="333250" y="64294"/>
                  </a:lnTo>
                  <a:lnTo>
                    <a:pt x="333250" y="64294"/>
                  </a:lnTo>
                  <a:lnTo>
                    <a:pt x="333250" y="64294"/>
                  </a:lnTo>
                  <a:close/>
                  <a:moveTo>
                    <a:pt x="333017" y="62293"/>
                  </a:moveTo>
                  <a:lnTo>
                    <a:pt x="333017" y="62293"/>
                  </a:lnTo>
                  <a:lnTo>
                    <a:pt x="333017" y="62760"/>
                  </a:lnTo>
                  <a:lnTo>
                    <a:pt x="333017" y="62326"/>
                  </a:lnTo>
                  <a:close/>
                  <a:moveTo>
                    <a:pt x="333484" y="64661"/>
                  </a:moveTo>
                  <a:lnTo>
                    <a:pt x="333484" y="64128"/>
                  </a:lnTo>
                  <a:lnTo>
                    <a:pt x="333484" y="64128"/>
                  </a:lnTo>
                  <a:lnTo>
                    <a:pt x="333484" y="64661"/>
                  </a:lnTo>
                  <a:lnTo>
                    <a:pt x="333751" y="65862"/>
                  </a:lnTo>
                  <a:close/>
                  <a:moveTo>
                    <a:pt x="334018" y="67264"/>
                  </a:moveTo>
                  <a:lnTo>
                    <a:pt x="334018" y="67264"/>
                  </a:lnTo>
                  <a:close/>
                  <a:moveTo>
                    <a:pt x="708584" y="450805"/>
                  </a:moveTo>
                  <a:cubicBezTo>
                    <a:pt x="708580" y="450728"/>
                    <a:pt x="708580" y="450648"/>
                    <a:pt x="708584" y="450571"/>
                  </a:cubicBezTo>
                  <a:lnTo>
                    <a:pt x="708584" y="450571"/>
                  </a:lnTo>
                  <a:cubicBezTo>
                    <a:pt x="708574" y="450648"/>
                    <a:pt x="708574" y="450728"/>
                    <a:pt x="708584" y="450805"/>
                  </a:cubicBezTo>
                  <a:close/>
                  <a:moveTo>
                    <a:pt x="710552" y="438994"/>
                  </a:moveTo>
                  <a:cubicBezTo>
                    <a:pt x="710552" y="438260"/>
                    <a:pt x="710786" y="437493"/>
                    <a:pt x="710886" y="436725"/>
                  </a:cubicBezTo>
                  <a:lnTo>
                    <a:pt x="711086" y="435157"/>
                  </a:lnTo>
                  <a:cubicBezTo>
                    <a:pt x="711086" y="436425"/>
                    <a:pt x="710752" y="437726"/>
                    <a:pt x="710552" y="438994"/>
                  </a:cubicBezTo>
                  <a:close/>
                  <a:moveTo>
                    <a:pt x="710018" y="442497"/>
                  </a:moveTo>
                  <a:lnTo>
                    <a:pt x="710218" y="441363"/>
                  </a:lnTo>
                  <a:lnTo>
                    <a:pt x="710218" y="440562"/>
                  </a:lnTo>
                  <a:cubicBezTo>
                    <a:pt x="710235" y="440819"/>
                    <a:pt x="710235" y="441073"/>
                    <a:pt x="710218" y="441330"/>
                  </a:cubicBezTo>
                  <a:cubicBezTo>
                    <a:pt x="710152" y="441730"/>
                    <a:pt x="710085" y="442097"/>
                    <a:pt x="710018" y="442497"/>
                  </a:cubicBezTo>
                  <a:close/>
                  <a:moveTo>
                    <a:pt x="711086" y="435157"/>
                  </a:moveTo>
                  <a:cubicBezTo>
                    <a:pt x="711086" y="434157"/>
                    <a:pt x="711386" y="433122"/>
                    <a:pt x="711486" y="432121"/>
                  </a:cubicBezTo>
                  <a:cubicBezTo>
                    <a:pt x="711586" y="431120"/>
                    <a:pt x="711753" y="430019"/>
                    <a:pt x="711853" y="428985"/>
                  </a:cubicBezTo>
                  <a:cubicBezTo>
                    <a:pt x="711620" y="431054"/>
                    <a:pt x="711353" y="433122"/>
                    <a:pt x="711086" y="435157"/>
                  </a:cubicBezTo>
                  <a:close/>
                  <a:moveTo>
                    <a:pt x="711853" y="428985"/>
                  </a:moveTo>
                  <a:lnTo>
                    <a:pt x="711853" y="428985"/>
                  </a:lnTo>
                  <a:cubicBezTo>
                    <a:pt x="712053" y="427150"/>
                    <a:pt x="712254" y="425249"/>
                    <a:pt x="712420" y="423414"/>
                  </a:cubicBezTo>
                  <a:cubicBezTo>
                    <a:pt x="712287" y="425249"/>
                    <a:pt x="712087" y="427117"/>
                    <a:pt x="711853" y="428985"/>
                  </a:cubicBezTo>
                  <a:close/>
                  <a:moveTo>
                    <a:pt x="646529" y="704497"/>
                  </a:moveTo>
                  <a:lnTo>
                    <a:pt x="646529" y="704497"/>
                  </a:lnTo>
                  <a:cubicBezTo>
                    <a:pt x="645661" y="705231"/>
                    <a:pt x="644760" y="705931"/>
                    <a:pt x="643826" y="706632"/>
                  </a:cubicBezTo>
                  <a:cubicBezTo>
                    <a:pt x="642892" y="707333"/>
                    <a:pt x="641324" y="708600"/>
                    <a:pt x="640056" y="709568"/>
                  </a:cubicBezTo>
                  <a:lnTo>
                    <a:pt x="637020" y="711903"/>
                  </a:lnTo>
                  <a:lnTo>
                    <a:pt x="640056" y="709601"/>
                  </a:lnTo>
                  <a:lnTo>
                    <a:pt x="643826" y="706665"/>
                  </a:lnTo>
                  <a:lnTo>
                    <a:pt x="646529" y="704530"/>
                  </a:lnTo>
                  <a:lnTo>
                    <a:pt x="646529" y="704530"/>
                  </a:lnTo>
                  <a:lnTo>
                    <a:pt x="648730" y="702729"/>
                  </a:lnTo>
                  <a:close/>
                  <a:moveTo>
                    <a:pt x="636753" y="712070"/>
                  </a:moveTo>
                  <a:lnTo>
                    <a:pt x="635686" y="712871"/>
                  </a:lnTo>
                  <a:lnTo>
                    <a:pt x="636753" y="712104"/>
                  </a:lnTo>
                  <a:lnTo>
                    <a:pt x="636753" y="712104"/>
                  </a:lnTo>
                  <a:close/>
                  <a:moveTo>
                    <a:pt x="624409" y="720978"/>
                  </a:moveTo>
                  <a:lnTo>
                    <a:pt x="624175" y="721145"/>
                  </a:lnTo>
                  <a:lnTo>
                    <a:pt x="624409" y="721145"/>
                  </a:lnTo>
                  <a:lnTo>
                    <a:pt x="626311" y="719810"/>
                  </a:lnTo>
                  <a:cubicBezTo>
                    <a:pt x="625677" y="720077"/>
                    <a:pt x="625043" y="720411"/>
                    <a:pt x="624342" y="720978"/>
                  </a:cubicBezTo>
                  <a:close/>
                  <a:moveTo>
                    <a:pt x="620205" y="723847"/>
                  </a:moveTo>
                  <a:lnTo>
                    <a:pt x="616402" y="726416"/>
                  </a:lnTo>
                  <a:lnTo>
                    <a:pt x="620205" y="723881"/>
                  </a:lnTo>
                  <a:lnTo>
                    <a:pt x="620672" y="723547"/>
                  </a:lnTo>
                  <a:close/>
                  <a:moveTo>
                    <a:pt x="607661" y="731988"/>
                  </a:moveTo>
                  <a:cubicBezTo>
                    <a:pt x="606593" y="732688"/>
                    <a:pt x="605492" y="733356"/>
                    <a:pt x="604324" y="734023"/>
                  </a:cubicBezTo>
                  <a:lnTo>
                    <a:pt x="607661" y="732021"/>
                  </a:lnTo>
                  <a:lnTo>
                    <a:pt x="612565" y="728918"/>
                  </a:lnTo>
                  <a:cubicBezTo>
                    <a:pt x="610997" y="729953"/>
                    <a:pt x="609295" y="730987"/>
                    <a:pt x="607661" y="731988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Brīvforma: forma 435">
              <a:extLst>
                <a:ext uri="{FF2B5EF4-FFF2-40B4-BE49-F238E27FC236}">
                  <a16:creationId xmlns:a16="http://schemas.microsoft.com/office/drawing/2014/main" id="{04ECBA1E-9E4A-3179-A511-C5FAD4457B86}"/>
                </a:ext>
              </a:extLst>
            </p:cNvPr>
            <p:cNvSpPr/>
            <p:nvPr/>
          </p:nvSpPr>
          <p:spPr>
            <a:xfrm>
              <a:off x="4146018" y="5028036"/>
              <a:ext cx="825700" cy="823431"/>
            </a:xfrm>
            <a:custGeom>
              <a:avLst/>
              <a:gdLst>
                <a:gd name="connsiteX0" fmla="*/ 810975 w 825700"/>
                <a:gd name="connsiteY0" fmla="*/ 403329 h 823431"/>
                <a:gd name="connsiteX1" fmla="*/ 797196 w 825700"/>
                <a:gd name="connsiteY1" fmla="*/ 403563 h 823431"/>
                <a:gd name="connsiteX2" fmla="*/ 796729 w 825700"/>
                <a:gd name="connsiteY2" fmla="*/ 403563 h 823431"/>
                <a:gd name="connsiteX3" fmla="*/ 789489 w 825700"/>
                <a:gd name="connsiteY3" fmla="*/ 403563 h 823431"/>
                <a:gd name="connsiteX4" fmla="*/ 783484 w 825700"/>
                <a:gd name="connsiteY4" fmla="*/ 403563 h 823431"/>
                <a:gd name="connsiteX5" fmla="*/ 779046 w 825700"/>
                <a:gd name="connsiteY5" fmla="*/ 403563 h 823431"/>
                <a:gd name="connsiteX6" fmla="*/ 778012 w 825700"/>
                <a:gd name="connsiteY6" fmla="*/ 403563 h 823431"/>
                <a:gd name="connsiteX7" fmla="*/ 769738 w 825700"/>
                <a:gd name="connsiteY7" fmla="*/ 403563 h 823431"/>
                <a:gd name="connsiteX8" fmla="*/ 765201 w 825700"/>
                <a:gd name="connsiteY8" fmla="*/ 403563 h 823431"/>
                <a:gd name="connsiteX9" fmla="*/ 765001 w 825700"/>
                <a:gd name="connsiteY9" fmla="*/ 403563 h 823431"/>
                <a:gd name="connsiteX10" fmla="*/ 760530 w 825700"/>
                <a:gd name="connsiteY10" fmla="*/ 403563 h 823431"/>
                <a:gd name="connsiteX11" fmla="*/ 756026 w 825700"/>
                <a:gd name="connsiteY11" fmla="*/ 403563 h 823431"/>
                <a:gd name="connsiteX12" fmla="*/ 756026 w 825700"/>
                <a:gd name="connsiteY12" fmla="*/ 403563 h 823431"/>
                <a:gd name="connsiteX13" fmla="*/ 751455 w 825700"/>
                <a:gd name="connsiteY13" fmla="*/ 403563 h 823431"/>
                <a:gd name="connsiteX14" fmla="*/ 746951 w 825700"/>
                <a:gd name="connsiteY14" fmla="*/ 403563 h 823431"/>
                <a:gd name="connsiteX15" fmla="*/ 746417 w 825700"/>
                <a:gd name="connsiteY15" fmla="*/ 403563 h 823431"/>
                <a:gd name="connsiteX16" fmla="*/ 742280 w 825700"/>
                <a:gd name="connsiteY16" fmla="*/ 403563 h 823431"/>
                <a:gd name="connsiteX17" fmla="*/ 742280 w 825700"/>
                <a:gd name="connsiteY17" fmla="*/ 403563 h 823431"/>
                <a:gd name="connsiteX18" fmla="*/ 737810 w 825700"/>
                <a:gd name="connsiteY18" fmla="*/ 403563 h 823431"/>
                <a:gd name="connsiteX19" fmla="*/ 728902 w 825700"/>
                <a:gd name="connsiteY19" fmla="*/ 403729 h 823431"/>
                <a:gd name="connsiteX20" fmla="*/ 746984 w 825700"/>
                <a:gd name="connsiteY20" fmla="*/ 403729 h 823431"/>
                <a:gd name="connsiteX21" fmla="*/ 751488 w 825700"/>
                <a:gd name="connsiteY21" fmla="*/ 403729 h 823431"/>
                <a:gd name="connsiteX22" fmla="*/ 752256 w 825700"/>
                <a:gd name="connsiteY22" fmla="*/ 403729 h 823431"/>
                <a:gd name="connsiteX23" fmla="*/ 756159 w 825700"/>
                <a:gd name="connsiteY23" fmla="*/ 403729 h 823431"/>
                <a:gd name="connsiteX24" fmla="*/ 765768 w 825700"/>
                <a:gd name="connsiteY24" fmla="*/ 403729 h 823431"/>
                <a:gd name="connsiteX25" fmla="*/ 769671 w 825700"/>
                <a:gd name="connsiteY25" fmla="*/ 403729 h 823431"/>
                <a:gd name="connsiteX26" fmla="*/ 771506 w 825700"/>
                <a:gd name="connsiteY26" fmla="*/ 403729 h 823431"/>
                <a:gd name="connsiteX27" fmla="*/ 777945 w 825700"/>
                <a:gd name="connsiteY27" fmla="*/ 403729 h 823431"/>
                <a:gd name="connsiteX28" fmla="*/ 779113 w 825700"/>
                <a:gd name="connsiteY28" fmla="*/ 403729 h 823431"/>
                <a:gd name="connsiteX29" fmla="*/ 781715 w 825700"/>
                <a:gd name="connsiteY29" fmla="*/ 403729 h 823431"/>
                <a:gd name="connsiteX30" fmla="*/ 784084 w 825700"/>
                <a:gd name="connsiteY30" fmla="*/ 403729 h 823431"/>
                <a:gd name="connsiteX31" fmla="*/ 789489 w 825700"/>
                <a:gd name="connsiteY31" fmla="*/ 403729 h 823431"/>
                <a:gd name="connsiteX32" fmla="*/ 797262 w 825700"/>
                <a:gd name="connsiteY32" fmla="*/ 403729 h 823431"/>
                <a:gd name="connsiteX33" fmla="*/ 806871 w 825700"/>
                <a:gd name="connsiteY33" fmla="*/ 403563 h 823431"/>
                <a:gd name="connsiteX34" fmla="*/ 811008 w 825700"/>
                <a:gd name="connsiteY34" fmla="*/ 403563 h 823431"/>
                <a:gd name="connsiteX35" fmla="*/ 811008 w 825700"/>
                <a:gd name="connsiteY35" fmla="*/ 403563 h 823431"/>
                <a:gd name="connsiteX36" fmla="*/ 728435 w 825700"/>
                <a:gd name="connsiteY36" fmla="*/ 402795 h 823431"/>
                <a:gd name="connsiteX37" fmla="*/ 728435 w 825700"/>
                <a:gd name="connsiteY37" fmla="*/ 401995 h 823431"/>
                <a:gd name="connsiteX38" fmla="*/ 728435 w 825700"/>
                <a:gd name="connsiteY38" fmla="*/ 399726 h 823431"/>
                <a:gd name="connsiteX39" fmla="*/ 728435 w 825700"/>
                <a:gd name="connsiteY39" fmla="*/ 398258 h 823431"/>
                <a:gd name="connsiteX40" fmla="*/ 728435 w 825700"/>
                <a:gd name="connsiteY40" fmla="*/ 397424 h 823431"/>
                <a:gd name="connsiteX41" fmla="*/ 728435 w 825700"/>
                <a:gd name="connsiteY41" fmla="*/ 396923 h 823431"/>
                <a:gd name="connsiteX42" fmla="*/ 728435 w 825700"/>
                <a:gd name="connsiteY42" fmla="*/ 396623 h 823431"/>
                <a:gd name="connsiteX43" fmla="*/ 728435 w 825700"/>
                <a:gd name="connsiteY43" fmla="*/ 396056 h 823431"/>
                <a:gd name="connsiteX44" fmla="*/ 728435 w 825700"/>
                <a:gd name="connsiteY44" fmla="*/ 395722 h 823431"/>
                <a:gd name="connsiteX45" fmla="*/ 728435 w 825700"/>
                <a:gd name="connsiteY45" fmla="*/ 395489 h 823431"/>
                <a:gd name="connsiteX46" fmla="*/ 728435 w 825700"/>
                <a:gd name="connsiteY46" fmla="*/ 395489 h 823431"/>
                <a:gd name="connsiteX47" fmla="*/ 728435 w 825700"/>
                <a:gd name="connsiteY47" fmla="*/ 393554 h 823431"/>
                <a:gd name="connsiteX48" fmla="*/ 728435 w 825700"/>
                <a:gd name="connsiteY48" fmla="*/ 394688 h 823431"/>
                <a:gd name="connsiteX49" fmla="*/ 728435 w 825700"/>
                <a:gd name="connsiteY49" fmla="*/ 396089 h 823431"/>
                <a:gd name="connsiteX50" fmla="*/ 728435 w 825700"/>
                <a:gd name="connsiteY50" fmla="*/ 398592 h 823431"/>
                <a:gd name="connsiteX51" fmla="*/ 728435 w 825700"/>
                <a:gd name="connsiteY51" fmla="*/ 398992 h 823431"/>
                <a:gd name="connsiteX52" fmla="*/ 728435 w 825700"/>
                <a:gd name="connsiteY52" fmla="*/ 404797 h 823431"/>
                <a:gd name="connsiteX53" fmla="*/ 728435 w 825700"/>
                <a:gd name="connsiteY53" fmla="*/ 404797 h 823431"/>
                <a:gd name="connsiteX54" fmla="*/ 728435 w 825700"/>
                <a:gd name="connsiteY54" fmla="*/ 402795 h 823431"/>
                <a:gd name="connsiteX55" fmla="*/ 726366 w 825700"/>
                <a:gd name="connsiteY55" fmla="*/ 373870 h 823431"/>
                <a:gd name="connsiteX56" fmla="*/ 726366 w 825700"/>
                <a:gd name="connsiteY56" fmla="*/ 374370 h 823431"/>
                <a:gd name="connsiteX57" fmla="*/ 726366 w 825700"/>
                <a:gd name="connsiteY57" fmla="*/ 374370 h 823431"/>
                <a:gd name="connsiteX58" fmla="*/ 726366 w 825700"/>
                <a:gd name="connsiteY58" fmla="*/ 373870 h 823431"/>
                <a:gd name="connsiteX59" fmla="*/ 726800 w 825700"/>
                <a:gd name="connsiteY59" fmla="*/ 377573 h 823431"/>
                <a:gd name="connsiteX60" fmla="*/ 726800 w 825700"/>
                <a:gd name="connsiteY60" fmla="*/ 377573 h 823431"/>
                <a:gd name="connsiteX61" fmla="*/ 726800 w 825700"/>
                <a:gd name="connsiteY61" fmla="*/ 377573 h 823431"/>
                <a:gd name="connsiteX62" fmla="*/ 726800 w 825700"/>
                <a:gd name="connsiteY62" fmla="*/ 377306 h 823431"/>
                <a:gd name="connsiteX63" fmla="*/ 726600 w 825700"/>
                <a:gd name="connsiteY63" fmla="*/ 375538 h 823431"/>
                <a:gd name="connsiteX64" fmla="*/ 726800 w 825700"/>
                <a:gd name="connsiteY64" fmla="*/ 377473 h 823431"/>
                <a:gd name="connsiteX65" fmla="*/ 726800 w 825700"/>
                <a:gd name="connsiteY65" fmla="*/ 377473 h 823431"/>
                <a:gd name="connsiteX66" fmla="*/ 726800 w 825700"/>
                <a:gd name="connsiteY66" fmla="*/ 377640 h 823431"/>
                <a:gd name="connsiteX67" fmla="*/ 726800 w 825700"/>
                <a:gd name="connsiteY67" fmla="*/ 377806 h 823431"/>
                <a:gd name="connsiteX68" fmla="*/ 726800 w 825700"/>
                <a:gd name="connsiteY68" fmla="*/ 377806 h 823431"/>
                <a:gd name="connsiteX69" fmla="*/ 726800 w 825700"/>
                <a:gd name="connsiteY69" fmla="*/ 377806 h 823431"/>
                <a:gd name="connsiteX70" fmla="*/ 725866 w 825700"/>
                <a:gd name="connsiteY70" fmla="*/ 369666 h 823431"/>
                <a:gd name="connsiteX71" fmla="*/ 725866 w 825700"/>
                <a:gd name="connsiteY71" fmla="*/ 369999 h 823431"/>
                <a:gd name="connsiteX72" fmla="*/ 725866 w 825700"/>
                <a:gd name="connsiteY72" fmla="*/ 370567 h 823431"/>
                <a:gd name="connsiteX73" fmla="*/ 725732 w 825700"/>
                <a:gd name="connsiteY73" fmla="*/ 369666 h 823431"/>
                <a:gd name="connsiteX74" fmla="*/ 726166 w 825700"/>
                <a:gd name="connsiteY74" fmla="*/ 371834 h 823431"/>
                <a:gd name="connsiteX75" fmla="*/ 726166 w 825700"/>
                <a:gd name="connsiteY75" fmla="*/ 372135 h 823431"/>
                <a:gd name="connsiteX76" fmla="*/ 726166 w 825700"/>
                <a:gd name="connsiteY76" fmla="*/ 372135 h 823431"/>
                <a:gd name="connsiteX77" fmla="*/ 726133 w 825700"/>
                <a:gd name="connsiteY77" fmla="*/ 371834 h 823431"/>
                <a:gd name="connsiteX78" fmla="*/ 726166 w 825700"/>
                <a:gd name="connsiteY78" fmla="*/ 371668 h 823431"/>
                <a:gd name="connsiteX79" fmla="*/ 726166 w 825700"/>
                <a:gd name="connsiteY79" fmla="*/ 371834 h 823431"/>
                <a:gd name="connsiteX80" fmla="*/ 726166 w 825700"/>
                <a:gd name="connsiteY80" fmla="*/ 371834 h 823431"/>
                <a:gd name="connsiteX81" fmla="*/ 726099 w 825700"/>
                <a:gd name="connsiteY81" fmla="*/ 371668 h 823431"/>
                <a:gd name="connsiteX82" fmla="*/ 724231 w 825700"/>
                <a:gd name="connsiteY82" fmla="*/ 302640 h 823431"/>
                <a:gd name="connsiteX83" fmla="*/ 724231 w 825700"/>
                <a:gd name="connsiteY83" fmla="*/ 302640 h 823431"/>
                <a:gd name="connsiteX84" fmla="*/ 713388 w 825700"/>
                <a:gd name="connsiteY84" fmla="*/ 313583 h 823431"/>
                <a:gd name="connsiteX85" fmla="*/ 713388 w 825700"/>
                <a:gd name="connsiteY85" fmla="*/ 313049 h 823431"/>
                <a:gd name="connsiteX86" fmla="*/ 711420 w 825700"/>
                <a:gd name="connsiteY86" fmla="*/ 307177 h 823431"/>
                <a:gd name="connsiteX87" fmla="*/ 711420 w 825700"/>
                <a:gd name="connsiteY87" fmla="*/ 307177 h 823431"/>
                <a:gd name="connsiteX88" fmla="*/ 712420 w 825700"/>
                <a:gd name="connsiteY88" fmla="*/ 310113 h 823431"/>
                <a:gd name="connsiteX89" fmla="*/ 712654 w 825700"/>
                <a:gd name="connsiteY89" fmla="*/ 310847 h 823431"/>
                <a:gd name="connsiteX90" fmla="*/ 713355 w 825700"/>
                <a:gd name="connsiteY90" fmla="*/ 313049 h 823431"/>
                <a:gd name="connsiteX91" fmla="*/ 713355 w 825700"/>
                <a:gd name="connsiteY91" fmla="*/ 313049 h 823431"/>
                <a:gd name="connsiteX92" fmla="*/ 713655 w 825700"/>
                <a:gd name="connsiteY92" fmla="*/ 313916 h 823431"/>
                <a:gd name="connsiteX93" fmla="*/ 720061 w 825700"/>
                <a:gd name="connsiteY93" fmla="*/ 338038 h 823431"/>
                <a:gd name="connsiteX94" fmla="*/ 720061 w 825700"/>
                <a:gd name="connsiteY94" fmla="*/ 338038 h 823431"/>
                <a:gd name="connsiteX95" fmla="*/ 720061 w 825700"/>
                <a:gd name="connsiteY95" fmla="*/ 338038 h 823431"/>
                <a:gd name="connsiteX96" fmla="*/ 720061 w 825700"/>
                <a:gd name="connsiteY96" fmla="*/ 338238 h 823431"/>
                <a:gd name="connsiteX97" fmla="*/ 720127 w 825700"/>
                <a:gd name="connsiteY97" fmla="*/ 338004 h 823431"/>
                <a:gd name="connsiteX98" fmla="*/ 720061 w 825700"/>
                <a:gd name="connsiteY98" fmla="*/ 337804 h 823431"/>
                <a:gd name="connsiteX99" fmla="*/ 720061 w 825700"/>
                <a:gd name="connsiteY99" fmla="*/ 337804 h 823431"/>
                <a:gd name="connsiteX100" fmla="*/ 720061 w 825700"/>
                <a:gd name="connsiteY100" fmla="*/ 337571 h 823431"/>
                <a:gd name="connsiteX101" fmla="*/ 720061 w 825700"/>
                <a:gd name="connsiteY101" fmla="*/ 337804 h 823431"/>
                <a:gd name="connsiteX102" fmla="*/ 720061 w 825700"/>
                <a:gd name="connsiteY102" fmla="*/ 337070 h 823431"/>
                <a:gd name="connsiteX103" fmla="*/ 720061 w 825700"/>
                <a:gd name="connsiteY103" fmla="*/ 337070 h 823431"/>
                <a:gd name="connsiteX104" fmla="*/ 718693 w 825700"/>
                <a:gd name="connsiteY104" fmla="*/ 331499 h 823431"/>
                <a:gd name="connsiteX105" fmla="*/ 718693 w 825700"/>
                <a:gd name="connsiteY105" fmla="*/ 331499 h 823431"/>
                <a:gd name="connsiteX106" fmla="*/ 718693 w 825700"/>
                <a:gd name="connsiteY106" fmla="*/ 331499 h 823431"/>
                <a:gd name="connsiteX107" fmla="*/ 718693 w 825700"/>
                <a:gd name="connsiteY107" fmla="*/ 331265 h 823431"/>
                <a:gd name="connsiteX108" fmla="*/ 718693 w 825700"/>
                <a:gd name="connsiteY108" fmla="*/ 331265 h 823431"/>
                <a:gd name="connsiteX109" fmla="*/ 718693 w 825700"/>
                <a:gd name="connsiteY109" fmla="*/ 331265 h 823431"/>
                <a:gd name="connsiteX110" fmla="*/ 718292 w 825700"/>
                <a:gd name="connsiteY110" fmla="*/ 329830 h 823431"/>
                <a:gd name="connsiteX111" fmla="*/ 718025 w 825700"/>
                <a:gd name="connsiteY111" fmla="*/ 328796 h 823431"/>
                <a:gd name="connsiteX112" fmla="*/ 717825 w 825700"/>
                <a:gd name="connsiteY112" fmla="*/ 328062 h 823431"/>
                <a:gd name="connsiteX113" fmla="*/ 717091 w 825700"/>
                <a:gd name="connsiteY113" fmla="*/ 325326 h 823431"/>
                <a:gd name="connsiteX114" fmla="*/ 717091 w 825700"/>
                <a:gd name="connsiteY114" fmla="*/ 325326 h 823431"/>
                <a:gd name="connsiteX115" fmla="*/ 717091 w 825700"/>
                <a:gd name="connsiteY115" fmla="*/ 325326 h 823431"/>
                <a:gd name="connsiteX116" fmla="*/ 716791 w 825700"/>
                <a:gd name="connsiteY116" fmla="*/ 324292 h 823431"/>
                <a:gd name="connsiteX117" fmla="*/ 716791 w 825700"/>
                <a:gd name="connsiteY117" fmla="*/ 324292 h 823431"/>
                <a:gd name="connsiteX118" fmla="*/ 716791 w 825700"/>
                <a:gd name="connsiteY118" fmla="*/ 324559 h 823431"/>
                <a:gd name="connsiteX119" fmla="*/ 716791 w 825700"/>
                <a:gd name="connsiteY119" fmla="*/ 324559 h 823431"/>
                <a:gd name="connsiteX120" fmla="*/ 716791 w 825700"/>
                <a:gd name="connsiteY120" fmla="*/ 324859 h 823431"/>
                <a:gd name="connsiteX121" fmla="*/ 716791 w 825700"/>
                <a:gd name="connsiteY121" fmla="*/ 325026 h 823431"/>
                <a:gd name="connsiteX122" fmla="*/ 716791 w 825700"/>
                <a:gd name="connsiteY122" fmla="*/ 325026 h 823431"/>
                <a:gd name="connsiteX123" fmla="*/ 716791 w 825700"/>
                <a:gd name="connsiteY123" fmla="*/ 325427 h 823431"/>
                <a:gd name="connsiteX124" fmla="*/ 716791 w 825700"/>
                <a:gd name="connsiteY124" fmla="*/ 325427 h 823431"/>
                <a:gd name="connsiteX125" fmla="*/ 718059 w 825700"/>
                <a:gd name="connsiteY125" fmla="*/ 329997 h 823431"/>
                <a:gd name="connsiteX126" fmla="*/ 718059 w 825700"/>
                <a:gd name="connsiteY126" fmla="*/ 329997 h 823431"/>
                <a:gd name="connsiteX127" fmla="*/ 718059 w 825700"/>
                <a:gd name="connsiteY127" fmla="*/ 330464 h 823431"/>
                <a:gd name="connsiteX128" fmla="*/ 718292 w 825700"/>
                <a:gd name="connsiteY128" fmla="*/ 331365 h 823431"/>
                <a:gd name="connsiteX129" fmla="*/ 718292 w 825700"/>
                <a:gd name="connsiteY129" fmla="*/ 331565 h 823431"/>
                <a:gd name="connsiteX130" fmla="*/ 718292 w 825700"/>
                <a:gd name="connsiteY130" fmla="*/ 331565 h 823431"/>
                <a:gd name="connsiteX131" fmla="*/ 718292 w 825700"/>
                <a:gd name="connsiteY131" fmla="*/ 331332 h 823431"/>
                <a:gd name="connsiteX132" fmla="*/ 718693 w 825700"/>
                <a:gd name="connsiteY132" fmla="*/ 333100 h 823431"/>
                <a:gd name="connsiteX133" fmla="*/ 718926 w 825700"/>
                <a:gd name="connsiteY133" fmla="*/ 334001 h 823431"/>
                <a:gd name="connsiteX134" fmla="*/ 719627 w 825700"/>
                <a:gd name="connsiteY134" fmla="*/ 336937 h 823431"/>
                <a:gd name="connsiteX135" fmla="*/ 719627 w 825700"/>
                <a:gd name="connsiteY135" fmla="*/ 336937 h 823431"/>
                <a:gd name="connsiteX136" fmla="*/ 719627 w 825700"/>
                <a:gd name="connsiteY136" fmla="*/ 337404 h 823431"/>
                <a:gd name="connsiteX137" fmla="*/ 719627 w 825700"/>
                <a:gd name="connsiteY137" fmla="*/ 337404 h 823431"/>
                <a:gd name="connsiteX138" fmla="*/ 719927 w 825700"/>
                <a:gd name="connsiteY138" fmla="*/ 337070 h 823431"/>
                <a:gd name="connsiteX139" fmla="*/ 769871 w 825700"/>
                <a:gd name="connsiteY139" fmla="*/ 404030 h 823431"/>
                <a:gd name="connsiteX140" fmla="*/ 765334 w 825700"/>
                <a:gd name="connsiteY140" fmla="*/ 404030 h 823431"/>
                <a:gd name="connsiteX141" fmla="*/ 769805 w 825700"/>
                <a:gd name="connsiteY141" fmla="*/ 404030 h 823431"/>
                <a:gd name="connsiteX142" fmla="*/ 769805 w 825700"/>
                <a:gd name="connsiteY142" fmla="*/ 404030 h 823431"/>
                <a:gd name="connsiteX143" fmla="*/ 778045 w 825700"/>
                <a:gd name="connsiteY143" fmla="*/ 403863 h 823431"/>
                <a:gd name="connsiteX144" fmla="*/ 746984 w 825700"/>
                <a:gd name="connsiteY144" fmla="*/ 404463 h 823431"/>
                <a:gd name="connsiteX145" fmla="*/ 746451 w 825700"/>
                <a:gd name="connsiteY145" fmla="*/ 404463 h 823431"/>
                <a:gd name="connsiteX146" fmla="*/ 742314 w 825700"/>
                <a:gd name="connsiteY146" fmla="*/ 404463 h 823431"/>
                <a:gd name="connsiteX147" fmla="*/ 742314 w 825700"/>
                <a:gd name="connsiteY147" fmla="*/ 404463 h 823431"/>
                <a:gd name="connsiteX148" fmla="*/ 737843 w 825700"/>
                <a:gd name="connsiteY148" fmla="*/ 404463 h 823431"/>
                <a:gd name="connsiteX149" fmla="*/ 728935 w 825700"/>
                <a:gd name="connsiteY149" fmla="*/ 404630 h 823431"/>
                <a:gd name="connsiteX150" fmla="*/ 747018 w 825700"/>
                <a:gd name="connsiteY150" fmla="*/ 404630 h 823431"/>
                <a:gd name="connsiteX151" fmla="*/ 751522 w 825700"/>
                <a:gd name="connsiteY151" fmla="*/ 404630 h 823431"/>
                <a:gd name="connsiteX152" fmla="*/ 752289 w 825700"/>
                <a:gd name="connsiteY152" fmla="*/ 404630 h 823431"/>
                <a:gd name="connsiteX153" fmla="*/ 756126 w 825700"/>
                <a:gd name="connsiteY153" fmla="*/ 404630 h 823431"/>
                <a:gd name="connsiteX154" fmla="*/ 751555 w 825700"/>
                <a:gd name="connsiteY154" fmla="*/ 404630 h 823431"/>
                <a:gd name="connsiteX155" fmla="*/ 728535 w 825700"/>
                <a:gd name="connsiteY155" fmla="*/ 401995 h 823431"/>
                <a:gd name="connsiteX156" fmla="*/ 728535 w 825700"/>
                <a:gd name="connsiteY156" fmla="*/ 399726 h 823431"/>
                <a:gd name="connsiteX157" fmla="*/ 728535 w 825700"/>
                <a:gd name="connsiteY157" fmla="*/ 398258 h 823431"/>
                <a:gd name="connsiteX158" fmla="*/ 728535 w 825700"/>
                <a:gd name="connsiteY158" fmla="*/ 397424 h 823431"/>
                <a:gd name="connsiteX159" fmla="*/ 728535 w 825700"/>
                <a:gd name="connsiteY159" fmla="*/ 396923 h 823431"/>
                <a:gd name="connsiteX160" fmla="*/ 728535 w 825700"/>
                <a:gd name="connsiteY160" fmla="*/ 396623 h 823431"/>
                <a:gd name="connsiteX161" fmla="*/ 728535 w 825700"/>
                <a:gd name="connsiteY161" fmla="*/ 396056 h 823431"/>
                <a:gd name="connsiteX162" fmla="*/ 728535 w 825700"/>
                <a:gd name="connsiteY162" fmla="*/ 395722 h 823431"/>
                <a:gd name="connsiteX163" fmla="*/ 728535 w 825700"/>
                <a:gd name="connsiteY163" fmla="*/ 395489 h 823431"/>
                <a:gd name="connsiteX164" fmla="*/ 728535 w 825700"/>
                <a:gd name="connsiteY164" fmla="*/ 395489 h 823431"/>
                <a:gd name="connsiteX165" fmla="*/ 728535 w 825700"/>
                <a:gd name="connsiteY165" fmla="*/ 397124 h 823431"/>
                <a:gd name="connsiteX166" fmla="*/ 728535 w 825700"/>
                <a:gd name="connsiteY166" fmla="*/ 398992 h 823431"/>
                <a:gd name="connsiteX167" fmla="*/ 728535 w 825700"/>
                <a:gd name="connsiteY167" fmla="*/ 404797 h 823431"/>
                <a:gd name="connsiteX168" fmla="*/ 728535 w 825700"/>
                <a:gd name="connsiteY168" fmla="*/ 404797 h 823431"/>
                <a:gd name="connsiteX169" fmla="*/ 728535 w 825700"/>
                <a:gd name="connsiteY169" fmla="*/ 402829 h 823431"/>
                <a:gd name="connsiteX170" fmla="*/ 728401 w 825700"/>
                <a:gd name="connsiteY170" fmla="*/ 401995 h 823431"/>
                <a:gd name="connsiteX171" fmla="*/ 726933 w 825700"/>
                <a:gd name="connsiteY171" fmla="*/ 377806 h 823431"/>
                <a:gd name="connsiteX172" fmla="*/ 726933 w 825700"/>
                <a:gd name="connsiteY172" fmla="*/ 377806 h 823431"/>
                <a:gd name="connsiteX173" fmla="*/ 726933 w 825700"/>
                <a:gd name="connsiteY173" fmla="*/ 377806 h 823431"/>
                <a:gd name="connsiteX174" fmla="*/ 726933 w 825700"/>
                <a:gd name="connsiteY174" fmla="*/ 377806 h 823431"/>
                <a:gd name="connsiteX175" fmla="*/ 726800 w 825700"/>
                <a:gd name="connsiteY175" fmla="*/ 377806 h 823431"/>
                <a:gd name="connsiteX176" fmla="*/ 726933 w 825700"/>
                <a:gd name="connsiteY176" fmla="*/ 377606 h 823431"/>
                <a:gd name="connsiteX177" fmla="*/ 726933 w 825700"/>
                <a:gd name="connsiteY177" fmla="*/ 377606 h 823431"/>
                <a:gd name="connsiteX178" fmla="*/ 726933 w 825700"/>
                <a:gd name="connsiteY178" fmla="*/ 377606 h 823431"/>
                <a:gd name="connsiteX179" fmla="*/ 726767 w 825700"/>
                <a:gd name="connsiteY179" fmla="*/ 377606 h 823431"/>
                <a:gd name="connsiteX180" fmla="*/ 726933 w 825700"/>
                <a:gd name="connsiteY180" fmla="*/ 377306 h 823431"/>
                <a:gd name="connsiteX181" fmla="*/ 726733 w 825700"/>
                <a:gd name="connsiteY181" fmla="*/ 375538 h 823431"/>
                <a:gd name="connsiteX182" fmla="*/ 726933 w 825700"/>
                <a:gd name="connsiteY182" fmla="*/ 377473 h 823431"/>
                <a:gd name="connsiteX183" fmla="*/ 726933 w 825700"/>
                <a:gd name="connsiteY183" fmla="*/ 377473 h 823431"/>
                <a:gd name="connsiteX184" fmla="*/ 726600 w 825700"/>
                <a:gd name="connsiteY184" fmla="*/ 374370 h 823431"/>
                <a:gd name="connsiteX185" fmla="*/ 726600 w 825700"/>
                <a:gd name="connsiteY185" fmla="*/ 374370 h 823431"/>
                <a:gd name="connsiteX186" fmla="*/ 726600 w 825700"/>
                <a:gd name="connsiteY186" fmla="*/ 374003 h 823431"/>
                <a:gd name="connsiteX187" fmla="*/ 726433 w 825700"/>
                <a:gd name="connsiteY187" fmla="*/ 374370 h 823431"/>
                <a:gd name="connsiteX188" fmla="*/ 726333 w 825700"/>
                <a:gd name="connsiteY188" fmla="*/ 372135 h 823431"/>
                <a:gd name="connsiteX189" fmla="*/ 726333 w 825700"/>
                <a:gd name="connsiteY189" fmla="*/ 372135 h 823431"/>
                <a:gd name="connsiteX190" fmla="*/ 726333 w 825700"/>
                <a:gd name="connsiteY190" fmla="*/ 371935 h 823431"/>
                <a:gd name="connsiteX191" fmla="*/ 726166 w 825700"/>
                <a:gd name="connsiteY191" fmla="*/ 372135 h 823431"/>
                <a:gd name="connsiteX192" fmla="*/ 726333 w 825700"/>
                <a:gd name="connsiteY192" fmla="*/ 371668 h 823431"/>
                <a:gd name="connsiteX193" fmla="*/ 726333 w 825700"/>
                <a:gd name="connsiteY193" fmla="*/ 371834 h 823431"/>
                <a:gd name="connsiteX194" fmla="*/ 726333 w 825700"/>
                <a:gd name="connsiteY194" fmla="*/ 371834 h 823431"/>
                <a:gd name="connsiteX195" fmla="*/ 726099 w 825700"/>
                <a:gd name="connsiteY195" fmla="*/ 371668 h 823431"/>
                <a:gd name="connsiteX196" fmla="*/ 726333 w 825700"/>
                <a:gd name="connsiteY196" fmla="*/ 371367 h 823431"/>
                <a:gd name="connsiteX197" fmla="*/ 726333 w 825700"/>
                <a:gd name="connsiteY197" fmla="*/ 371067 h 823431"/>
                <a:gd name="connsiteX198" fmla="*/ 726066 w 825700"/>
                <a:gd name="connsiteY198" fmla="*/ 371367 h 823431"/>
                <a:gd name="connsiteX199" fmla="*/ 726333 w 825700"/>
                <a:gd name="connsiteY199" fmla="*/ 370667 h 823431"/>
                <a:gd name="connsiteX200" fmla="*/ 726333 w 825700"/>
                <a:gd name="connsiteY200" fmla="*/ 370667 h 823431"/>
                <a:gd name="connsiteX201" fmla="*/ 726333 w 825700"/>
                <a:gd name="connsiteY201" fmla="*/ 370667 h 823431"/>
                <a:gd name="connsiteX202" fmla="*/ 725966 w 825700"/>
                <a:gd name="connsiteY202" fmla="*/ 370667 h 823431"/>
                <a:gd name="connsiteX203" fmla="*/ 726333 w 825700"/>
                <a:gd name="connsiteY203" fmla="*/ 369666 h 823431"/>
                <a:gd name="connsiteX204" fmla="*/ 726333 w 825700"/>
                <a:gd name="connsiteY204" fmla="*/ 369999 h 823431"/>
                <a:gd name="connsiteX205" fmla="*/ 726333 w 825700"/>
                <a:gd name="connsiteY205" fmla="*/ 370567 h 823431"/>
                <a:gd name="connsiteX206" fmla="*/ 725732 w 825700"/>
                <a:gd name="connsiteY206" fmla="*/ 369666 h 823431"/>
                <a:gd name="connsiteX207" fmla="*/ 724665 w 825700"/>
                <a:gd name="connsiteY207" fmla="*/ 302673 h 823431"/>
                <a:gd name="connsiteX208" fmla="*/ 724665 w 825700"/>
                <a:gd name="connsiteY208" fmla="*/ 302673 h 823431"/>
                <a:gd name="connsiteX209" fmla="*/ 724398 w 825700"/>
                <a:gd name="connsiteY209" fmla="*/ 356621 h 823431"/>
                <a:gd name="connsiteX210" fmla="*/ 724598 w 825700"/>
                <a:gd name="connsiteY210" fmla="*/ 357922 h 823431"/>
                <a:gd name="connsiteX211" fmla="*/ 724598 w 825700"/>
                <a:gd name="connsiteY211" fmla="*/ 357121 h 823431"/>
                <a:gd name="connsiteX212" fmla="*/ 724398 w 825700"/>
                <a:gd name="connsiteY212" fmla="*/ 356321 h 823431"/>
                <a:gd name="connsiteX213" fmla="*/ 724398 w 825700"/>
                <a:gd name="connsiteY213" fmla="*/ 356621 h 823431"/>
                <a:gd name="connsiteX214" fmla="*/ 724398 w 825700"/>
                <a:gd name="connsiteY214" fmla="*/ 356354 h 823431"/>
                <a:gd name="connsiteX215" fmla="*/ 723664 w 825700"/>
                <a:gd name="connsiteY215" fmla="*/ 352184 h 823431"/>
                <a:gd name="connsiteX216" fmla="*/ 723664 w 825700"/>
                <a:gd name="connsiteY216" fmla="*/ 352684 h 823431"/>
                <a:gd name="connsiteX217" fmla="*/ 723664 w 825700"/>
                <a:gd name="connsiteY217" fmla="*/ 352684 h 823431"/>
                <a:gd name="connsiteX218" fmla="*/ 723664 w 825700"/>
                <a:gd name="connsiteY218" fmla="*/ 352684 h 823431"/>
                <a:gd name="connsiteX219" fmla="*/ 723664 w 825700"/>
                <a:gd name="connsiteY219" fmla="*/ 352517 h 823431"/>
                <a:gd name="connsiteX220" fmla="*/ 723097 w 825700"/>
                <a:gd name="connsiteY220" fmla="*/ 352184 h 823431"/>
                <a:gd name="connsiteX221" fmla="*/ 723664 w 825700"/>
                <a:gd name="connsiteY221" fmla="*/ 351983 h 823431"/>
                <a:gd name="connsiteX222" fmla="*/ 723664 w 825700"/>
                <a:gd name="connsiteY222" fmla="*/ 352184 h 823431"/>
                <a:gd name="connsiteX223" fmla="*/ 723664 w 825700"/>
                <a:gd name="connsiteY223" fmla="*/ 352184 h 823431"/>
                <a:gd name="connsiteX224" fmla="*/ 723263 w 825700"/>
                <a:gd name="connsiteY224" fmla="*/ 352384 h 823431"/>
                <a:gd name="connsiteX225" fmla="*/ 723063 w 825700"/>
                <a:gd name="connsiteY225" fmla="*/ 351983 h 823431"/>
                <a:gd name="connsiteX226" fmla="*/ 720728 w 825700"/>
                <a:gd name="connsiteY226" fmla="*/ 338004 h 823431"/>
                <a:gd name="connsiteX227" fmla="*/ 720728 w 825700"/>
                <a:gd name="connsiteY227" fmla="*/ 338004 h 823431"/>
                <a:gd name="connsiteX228" fmla="*/ 720728 w 825700"/>
                <a:gd name="connsiteY228" fmla="*/ 338205 h 823431"/>
                <a:gd name="connsiteX229" fmla="*/ 720728 w 825700"/>
                <a:gd name="connsiteY229" fmla="*/ 338038 h 823431"/>
                <a:gd name="connsiteX230" fmla="*/ 720728 w 825700"/>
                <a:gd name="connsiteY230" fmla="*/ 337804 h 823431"/>
                <a:gd name="connsiteX231" fmla="*/ 720728 w 825700"/>
                <a:gd name="connsiteY231" fmla="*/ 337804 h 823431"/>
                <a:gd name="connsiteX232" fmla="*/ 720728 w 825700"/>
                <a:gd name="connsiteY232" fmla="*/ 337571 h 823431"/>
                <a:gd name="connsiteX233" fmla="*/ 720061 w 825700"/>
                <a:gd name="connsiteY233" fmla="*/ 337804 h 823431"/>
                <a:gd name="connsiteX234" fmla="*/ 720728 w 825700"/>
                <a:gd name="connsiteY234" fmla="*/ 337070 h 823431"/>
                <a:gd name="connsiteX235" fmla="*/ 720728 w 825700"/>
                <a:gd name="connsiteY235" fmla="*/ 337070 h 823431"/>
                <a:gd name="connsiteX236" fmla="*/ 719360 w 825700"/>
                <a:gd name="connsiteY236" fmla="*/ 331499 h 823431"/>
                <a:gd name="connsiteX237" fmla="*/ 719360 w 825700"/>
                <a:gd name="connsiteY237" fmla="*/ 331499 h 823431"/>
                <a:gd name="connsiteX238" fmla="*/ 719360 w 825700"/>
                <a:gd name="connsiteY238" fmla="*/ 331499 h 823431"/>
                <a:gd name="connsiteX239" fmla="*/ 719360 w 825700"/>
                <a:gd name="connsiteY239" fmla="*/ 331265 h 823431"/>
                <a:gd name="connsiteX240" fmla="*/ 719360 w 825700"/>
                <a:gd name="connsiteY240" fmla="*/ 331265 h 823431"/>
                <a:gd name="connsiteX241" fmla="*/ 719360 w 825700"/>
                <a:gd name="connsiteY241" fmla="*/ 331265 h 823431"/>
                <a:gd name="connsiteX242" fmla="*/ 718959 w 825700"/>
                <a:gd name="connsiteY242" fmla="*/ 329830 h 823431"/>
                <a:gd name="connsiteX243" fmla="*/ 718693 w 825700"/>
                <a:gd name="connsiteY243" fmla="*/ 328796 h 823431"/>
                <a:gd name="connsiteX244" fmla="*/ 718493 w 825700"/>
                <a:gd name="connsiteY244" fmla="*/ 328062 h 823431"/>
                <a:gd name="connsiteX245" fmla="*/ 717758 w 825700"/>
                <a:gd name="connsiteY245" fmla="*/ 325326 h 823431"/>
                <a:gd name="connsiteX246" fmla="*/ 717758 w 825700"/>
                <a:gd name="connsiteY246" fmla="*/ 325326 h 823431"/>
                <a:gd name="connsiteX247" fmla="*/ 717758 w 825700"/>
                <a:gd name="connsiteY247" fmla="*/ 325326 h 823431"/>
                <a:gd name="connsiteX248" fmla="*/ 717458 w 825700"/>
                <a:gd name="connsiteY248" fmla="*/ 324292 h 823431"/>
                <a:gd name="connsiteX249" fmla="*/ 717458 w 825700"/>
                <a:gd name="connsiteY249" fmla="*/ 324292 h 823431"/>
                <a:gd name="connsiteX250" fmla="*/ 717458 w 825700"/>
                <a:gd name="connsiteY250" fmla="*/ 324092 h 823431"/>
                <a:gd name="connsiteX251" fmla="*/ 717458 w 825700"/>
                <a:gd name="connsiteY251" fmla="*/ 324559 h 823431"/>
                <a:gd name="connsiteX252" fmla="*/ 717458 w 825700"/>
                <a:gd name="connsiteY252" fmla="*/ 324559 h 823431"/>
                <a:gd name="connsiteX253" fmla="*/ 717458 w 825700"/>
                <a:gd name="connsiteY253" fmla="*/ 324859 h 823431"/>
                <a:gd name="connsiteX254" fmla="*/ 717458 w 825700"/>
                <a:gd name="connsiteY254" fmla="*/ 325026 h 823431"/>
                <a:gd name="connsiteX255" fmla="*/ 717458 w 825700"/>
                <a:gd name="connsiteY255" fmla="*/ 325026 h 823431"/>
                <a:gd name="connsiteX256" fmla="*/ 717458 w 825700"/>
                <a:gd name="connsiteY256" fmla="*/ 325427 h 823431"/>
                <a:gd name="connsiteX257" fmla="*/ 718726 w 825700"/>
                <a:gd name="connsiteY257" fmla="*/ 329997 h 823431"/>
                <a:gd name="connsiteX258" fmla="*/ 718726 w 825700"/>
                <a:gd name="connsiteY258" fmla="*/ 329997 h 823431"/>
                <a:gd name="connsiteX259" fmla="*/ 718726 w 825700"/>
                <a:gd name="connsiteY259" fmla="*/ 330464 h 823431"/>
                <a:gd name="connsiteX260" fmla="*/ 718959 w 825700"/>
                <a:gd name="connsiteY260" fmla="*/ 331365 h 823431"/>
                <a:gd name="connsiteX261" fmla="*/ 718959 w 825700"/>
                <a:gd name="connsiteY261" fmla="*/ 331565 h 823431"/>
                <a:gd name="connsiteX262" fmla="*/ 718959 w 825700"/>
                <a:gd name="connsiteY262" fmla="*/ 331565 h 823431"/>
                <a:gd name="connsiteX263" fmla="*/ 718959 w 825700"/>
                <a:gd name="connsiteY263" fmla="*/ 331332 h 823431"/>
                <a:gd name="connsiteX264" fmla="*/ 719360 w 825700"/>
                <a:gd name="connsiteY264" fmla="*/ 333100 h 823431"/>
                <a:gd name="connsiteX265" fmla="*/ 719593 w 825700"/>
                <a:gd name="connsiteY265" fmla="*/ 334001 h 823431"/>
                <a:gd name="connsiteX266" fmla="*/ 720294 w 825700"/>
                <a:gd name="connsiteY266" fmla="*/ 336937 h 823431"/>
                <a:gd name="connsiteX267" fmla="*/ 720294 w 825700"/>
                <a:gd name="connsiteY267" fmla="*/ 336937 h 823431"/>
                <a:gd name="connsiteX268" fmla="*/ 720294 w 825700"/>
                <a:gd name="connsiteY268" fmla="*/ 337404 h 823431"/>
                <a:gd name="connsiteX269" fmla="*/ 720294 w 825700"/>
                <a:gd name="connsiteY269" fmla="*/ 337404 h 823431"/>
                <a:gd name="connsiteX270" fmla="*/ 719927 w 825700"/>
                <a:gd name="connsiteY270" fmla="*/ 337070 h 823431"/>
                <a:gd name="connsiteX271" fmla="*/ 717091 w 825700"/>
                <a:gd name="connsiteY271" fmla="*/ 323458 h 823431"/>
                <a:gd name="connsiteX272" fmla="*/ 717091 w 825700"/>
                <a:gd name="connsiteY272" fmla="*/ 323458 h 823431"/>
                <a:gd name="connsiteX273" fmla="*/ 717091 w 825700"/>
                <a:gd name="connsiteY273" fmla="*/ 323458 h 823431"/>
                <a:gd name="connsiteX274" fmla="*/ 716291 w 825700"/>
                <a:gd name="connsiteY274" fmla="*/ 323458 h 823431"/>
                <a:gd name="connsiteX275" fmla="*/ 716891 w 825700"/>
                <a:gd name="connsiteY275" fmla="*/ 322757 h 823431"/>
                <a:gd name="connsiteX276" fmla="*/ 716891 w 825700"/>
                <a:gd name="connsiteY276" fmla="*/ 323225 h 823431"/>
                <a:gd name="connsiteX277" fmla="*/ 716891 w 825700"/>
                <a:gd name="connsiteY277" fmla="*/ 323225 h 823431"/>
                <a:gd name="connsiteX278" fmla="*/ 716891 w 825700"/>
                <a:gd name="connsiteY278" fmla="*/ 323058 h 823431"/>
                <a:gd name="connsiteX279" fmla="*/ 715790 w 825700"/>
                <a:gd name="connsiteY279" fmla="*/ 319021 h 823431"/>
                <a:gd name="connsiteX280" fmla="*/ 715056 w 825700"/>
                <a:gd name="connsiteY280" fmla="*/ 316719 h 823431"/>
                <a:gd name="connsiteX281" fmla="*/ 715757 w 825700"/>
                <a:gd name="connsiteY281" fmla="*/ 319021 h 823431"/>
                <a:gd name="connsiteX282" fmla="*/ 716257 w 825700"/>
                <a:gd name="connsiteY282" fmla="*/ 320589 h 823431"/>
                <a:gd name="connsiteX283" fmla="*/ 716057 w 825700"/>
                <a:gd name="connsiteY283" fmla="*/ 319888 h 823431"/>
                <a:gd name="connsiteX284" fmla="*/ 714989 w 825700"/>
                <a:gd name="connsiteY284" fmla="*/ 319021 h 823431"/>
                <a:gd name="connsiteX285" fmla="*/ 714289 w 825700"/>
                <a:gd name="connsiteY285" fmla="*/ 314183 h 823431"/>
                <a:gd name="connsiteX286" fmla="*/ 714589 w 825700"/>
                <a:gd name="connsiteY286" fmla="*/ 315151 h 823431"/>
                <a:gd name="connsiteX287" fmla="*/ 713488 w 825700"/>
                <a:gd name="connsiteY287" fmla="*/ 314183 h 823431"/>
                <a:gd name="connsiteX288" fmla="*/ 713955 w 825700"/>
                <a:gd name="connsiteY288" fmla="*/ 313049 h 823431"/>
                <a:gd name="connsiteX289" fmla="*/ 711987 w 825700"/>
                <a:gd name="connsiteY289" fmla="*/ 307177 h 823431"/>
                <a:gd name="connsiteX290" fmla="*/ 711987 w 825700"/>
                <a:gd name="connsiteY290" fmla="*/ 307177 h 823431"/>
                <a:gd name="connsiteX291" fmla="*/ 712988 w 825700"/>
                <a:gd name="connsiteY291" fmla="*/ 310113 h 823431"/>
                <a:gd name="connsiteX292" fmla="*/ 713221 w 825700"/>
                <a:gd name="connsiteY292" fmla="*/ 310847 h 823431"/>
                <a:gd name="connsiteX293" fmla="*/ 713922 w 825700"/>
                <a:gd name="connsiteY293" fmla="*/ 313049 h 823431"/>
                <a:gd name="connsiteX294" fmla="*/ 713922 w 825700"/>
                <a:gd name="connsiteY294" fmla="*/ 313049 h 823431"/>
                <a:gd name="connsiteX295" fmla="*/ 714222 w 825700"/>
                <a:gd name="connsiteY295" fmla="*/ 313916 h 823431"/>
                <a:gd name="connsiteX296" fmla="*/ 714222 w 825700"/>
                <a:gd name="connsiteY296" fmla="*/ 313549 h 823431"/>
                <a:gd name="connsiteX297" fmla="*/ 713154 w 825700"/>
                <a:gd name="connsiteY297" fmla="*/ 313049 h 823431"/>
                <a:gd name="connsiteX298" fmla="*/ 727300 w 825700"/>
                <a:gd name="connsiteY298" fmla="*/ 446934 h 823431"/>
                <a:gd name="connsiteX299" fmla="*/ 727300 w 825700"/>
                <a:gd name="connsiteY299" fmla="*/ 446934 h 823431"/>
                <a:gd name="connsiteX300" fmla="*/ 727868 w 825700"/>
                <a:gd name="connsiteY300" fmla="*/ 441363 h 823431"/>
                <a:gd name="connsiteX301" fmla="*/ 726500 w 825700"/>
                <a:gd name="connsiteY301" fmla="*/ 446934 h 823431"/>
                <a:gd name="connsiteX302" fmla="*/ 726933 w 825700"/>
                <a:gd name="connsiteY302" fmla="*/ 450071 h 823431"/>
                <a:gd name="connsiteX303" fmla="*/ 727300 w 825700"/>
                <a:gd name="connsiteY303" fmla="*/ 446934 h 823431"/>
                <a:gd name="connsiteX304" fmla="*/ 726533 w 825700"/>
                <a:gd name="connsiteY304" fmla="*/ 453107 h 823431"/>
                <a:gd name="connsiteX305" fmla="*/ 726133 w 825700"/>
                <a:gd name="connsiteY305" fmla="*/ 450071 h 823431"/>
                <a:gd name="connsiteX306" fmla="*/ 726333 w 825700"/>
                <a:gd name="connsiteY306" fmla="*/ 454675 h 823431"/>
                <a:gd name="connsiteX307" fmla="*/ 726533 w 825700"/>
                <a:gd name="connsiteY307" fmla="*/ 453107 h 823431"/>
                <a:gd name="connsiteX308" fmla="*/ 725999 w 825700"/>
                <a:gd name="connsiteY308" fmla="*/ 456943 h 823431"/>
                <a:gd name="connsiteX309" fmla="*/ 725532 w 825700"/>
                <a:gd name="connsiteY309" fmla="*/ 454775 h 823431"/>
                <a:gd name="connsiteX310" fmla="*/ 725465 w 825700"/>
                <a:gd name="connsiteY310" fmla="*/ 460447 h 823431"/>
                <a:gd name="connsiteX311" fmla="*/ 725665 w 825700"/>
                <a:gd name="connsiteY311" fmla="*/ 459312 h 823431"/>
                <a:gd name="connsiteX312" fmla="*/ 725665 w 825700"/>
                <a:gd name="connsiteY312" fmla="*/ 458511 h 823431"/>
                <a:gd name="connsiteX313" fmla="*/ 725665 w 825700"/>
                <a:gd name="connsiteY313" fmla="*/ 459279 h 823431"/>
                <a:gd name="connsiteX314" fmla="*/ 724665 w 825700"/>
                <a:gd name="connsiteY314" fmla="*/ 460447 h 823431"/>
                <a:gd name="connsiteX315" fmla="*/ 724098 w 825700"/>
                <a:gd name="connsiteY315" fmla="*/ 468520 h 823431"/>
                <a:gd name="connsiteX316" fmla="*/ 724098 w 825700"/>
                <a:gd name="connsiteY316" fmla="*/ 468520 h 823431"/>
                <a:gd name="connsiteX317" fmla="*/ 724098 w 825700"/>
                <a:gd name="connsiteY317" fmla="*/ 468787 h 823431"/>
                <a:gd name="connsiteX318" fmla="*/ 723297 w 825700"/>
                <a:gd name="connsiteY318" fmla="*/ 468520 h 823431"/>
                <a:gd name="connsiteX319" fmla="*/ 825621 w 825700"/>
                <a:gd name="connsiteY319" fmla="*/ 403129 h 823431"/>
                <a:gd name="connsiteX320" fmla="*/ 825621 w 825700"/>
                <a:gd name="connsiteY320" fmla="*/ 403129 h 823431"/>
                <a:gd name="connsiteX321" fmla="*/ 819382 w 825700"/>
                <a:gd name="connsiteY321" fmla="*/ 338605 h 823431"/>
                <a:gd name="connsiteX322" fmla="*/ 802467 w 825700"/>
                <a:gd name="connsiteY322" fmla="*/ 275816 h 823431"/>
                <a:gd name="connsiteX323" fmla="*/ 802234 w 825700"/>
                <a:gd name="connsiteY323" fmla="*/ 275115 h 823431"/>
                <a:gd name="connsiteX324" fmla="*/ 801399 w 825700"/>
                <a:gd name="connsiteY324" fmla="*/ 272713 h 823431"/>
                <a:gd name="connsiteX325" fmla="*/ 800165 w 825700"/>
                <a:gd name="connsiteY325" fmla="*/ 269377 h 823431"/>
                <a:gd name="connsiteX326" fmla="*/ 798730 w 825700"/>
                <a:gd name="connsiteY326" fmla="*/ 265473 h 823431"/>
                <a:gd name="connsiteX327" fmla="*/ 797763 w 825700"/>
                <a:gd name="connsiteY327" fmla="*/ 262904 h 823431"/>
                <a:gd name="connsiteX328" fmla="*/ 797529 w 825700"/>
                <a:gd name="connsiteY328" fmla="*/ 262304 h 823431"/>
                <a:gd name="connsiteX329" fmla="*/ 797529 w 825700"/>
                <a:gd name="connsiteY329" fmla="*/ 262304 h 823431"/>
                <a:gd name="connsiteX330" fmla="*/ 784685 w 825700"/>
                <a:gd name="connsiteY330" fmla="*/ 267241 h 823431"/>
                <a:gd name="connsiteX331" fmla="*/ 771840 w 825700"/>
                <a:gd name="connsiteY331" fmla="*/ 272179 h 823431"/>
                <a:gd name="connsiteX332" fmla="*/ 771840 w 825700"/>
                <a:gd name="connsiteY332" fmla="*/ 272179 h 823431"/>
                <a:gd name="connsiteX333" fmla="*/ 770439 w 825700"/>
                <a:gd name="connsiteY333" fmla="*/ 272680 h 823431"/>
                <a:gd name="connsiteX334" fmla="*/ 770005 w 825700"/>
                <a:gd name="connsiteY334" fmla="*/ 272846 h 823431"/>
                <a:gd name="connsiteX335" fmla="*/ 764600 w 825700"/>
                <a:gd name="connsiteY335" fmla="*/ 274915 h 823431"/>
                <a:gd name="connsiteX336" fmla="*/ 759129 w 825700"/>
                <a:gd name="connsiteY336" fmla="*/ 277017 h 823431"/>
                <a:gd name="connsiteX337" fmla="*/ 759129 w 825700"/>
                <a:gd name="connsiteY337" fmla="*/ 277017 h 823431"/>
                <a:gd name="connsiteX338" fmla="*/ 758395 w 825700"/>
                <a:gd name="connsiteY338" fmla="*/ 277284 h 823431"/>
                <a:gd name="connsiteX339" fmla="*/ 755959 w 825700"/>
                <a:gd name="connsiteY339" fmla="*/ 278218 h 823431"/>
                <a:gd name="connsiteX340" fmla="*/ 755959 w 825700"/>
                <a:gd name="connsiteY340" fmla="*/ 278218 h 823431"/>
                <a:gd name="connsiteX341" fmla="*/ 754825 w 825700"/>
                <a:gd name="connsiteY341" fmla="*/ 278685 h 823431"/>
                <a:gd name="connsiteX342" fmla="*/ 754825 w 825700"/>
                <a:gd name="connsiteY342" fmla="*/ 278685 h 823431"/>
                <a:gd name="connsiteX343" fmla="*/ 753991 w 825700"/>
                <a:gd name="connsiteY343" fmla="*/ 279019 h 823431"/>
                <a:gd name="connsiteX344" fmla="*/ 746284 w 825700"/>
                <a:gd name="connsiteY344" fmla="*/ 281988 h 823431"/>
                <a:gd name="connsiteX345" fmla="*/ 746284 w 825700"/>
                <a:gd name="connsiteY345" fmla="*/ 281988 h 823431"/>
                <a:gd name="connsiteX346" fmla="*/ 742047 w 825700"/>
                <a:gd name="connsiteY346" fmla="*/ 283623 h 823431"/>
                <a:gd name="connsiteX347" fmla="*/ 742047 w 825700"/>
                <a:gd name="connsiteY347" fmla="*/ 283623 h 823431"/>
                <a:gd name="connsiteX348" fmla="*/ 737810 w 825700"/>
                <a:gd name="connsiteY348" fmla="*/ 285291 h 823431"/>
                <a:gd name="connsiteX349" fmla="*/ 737810 w 825700"/>
                <a:gd name="connsiteY349" fmla="*/ 285291 h 823431"/>
                <a:gd name="connsiteX350" fmla="*/ 733506 w 825700"/>
                <a:gd name="connsiteY350" fmla="*/ 286926 h 823431"/>
                <a:gd name="connsiteX351" fmla="*/ 733506 w 825700"/>
                <a:gd name="connsiteY351" fmla="*/ 286926 h 823431"/>
                <a:gd name="connsiteX352" fmla="*/ 729269 w 825700"/>
                <a:gd name="connsiteY352" fmla="*/ 288527 h 823431"/>
                <a:gd name="connsiteX353" fmla="*/ 729269 w 825700"/>
                <a:gd name="connsiteY353" fmla="*/ 288527 h 823431"/>
                <a:gd name="connsiteX354" fmla="*/ 724998 w 825700"/>
                <a:gd name="connsiteY354" fmla="*/ 290128 h 823431"/>
                <a:gd name="connsiteX355" fmla="*/ 724998 w 825700"/>
                <a:gd name="connsiteY355" fmla="*/ 290128 h 823431"/>
                <a:gd name="connsiteX356" fmla="*/ 720761 w 825700"/>
                <a:gd name="connsiteY356" fmla="*/ 291797 h 823431"/>
                <a:gd name="connsiteX357" fmla="*/ 720761 w 825700"/>
                <a:gd name="connsiteY357" fmla="*/ 291797 h 823431"/>
                <a:gd name="connsiteX358" fmla="*/ 716491 w 825700"/>
                <a:gd name="connsiteY358" fmla="*/ 293431 h 823431"/>
                <a:gd name="connsiteX359" fmla="*/ 716491 w 825700"/>
                <a:gd name="connsiteY359" fmla="*/ 293431 h 823431"/>
                <a:gd name="connsiteX360" fmla="*/ 707950 w 825700"/>
                <a:gd name="connsiteY360" fmla="*/ 296768 h 823431"/>
                <a:gd name="connsiteX361" fmla="*/ 707950 w 825700"/>
                <a:gd name="connsiteY361" fmla="*/ 296768 h 823431"/>
                <a:gd name="connsiteX362" fmla="*/ 707683 w 825700"/>
                <a:gd name="connsiteY362" fmla="*/ 296768 h 823431"/>
                <a:gd name="connsiteX363" fmla="*/ 695172 w 825700"/>
                <a:gd name="connsiteY363" fmla="*/ 301572 h 823431"/>
                <a:gd name="connsiteX364" fmla="*/ 695172 w 825700"/>
                <a:gd name="connsiteY364" fmla="*/ 301572 h 823431"/>
                <a:gd name="connsiteX365" fmla="*/ 694872 w 825700"/>
                <a:gd name="connsiteY365" fmla="*/ 301572 h 823431"/>
                <a:gd name="connsiteX366" fmla="*/ 682360 w 825700"/>
                <a:gd name="connsiteY366" fmla="*/ 306376 h 823431"/>
                <a:gd name="connsiteX367" fmla="*/ 682360 w 825700"/>
                <a:gd name="connsiteY367" fmla="*/ 306376 h 823431"/>
                <a:gd name="connsiteX368" fmla="*/ 682060 w 825700"/>
                <a:gd name="connsiteY368" fmla="*/ 306376 h 823431"/>
                <a:gd name="connsiteX369" fmla="*/ 669015 w 825700"/>
                <a:gd name="connsiteY369" fmla="*/ 311614 h 823431"/>
                <a:gd name="connsiteX370" fmla="*/ 669015 w 825700"/>
                <a:gd name="connsiteY370" fmla="*/ 311614 h 823431"/>
                <a:gd name="connsiteX371" fmla="*/ 669015 w 825700"/>
                <a:gd name="connsiteY371" fmla="*/ 311614 h 823431"/>
                <a:gd name="connsiteX372" fmla="*/ 669015 w 825700"/>
                <a:gd name="connsiteY372" fmla="*/ 311614 h 823431"/>
                <a:gd name="connsiteX373" fmla="*/ 667114 w 825700"/>
                <a:gd name="connsiteY373" fmla="*/ 306843 h 823431"/>
                <a:gd name="connsiteX374" fmla="*/ 667114 w 825700"/>
                <a:gd name="connsiteY374" fmla="*/ 306843 h 823431"/>
                <a:gd name="connsiteX375" fmla="*/ 665045 w 825700"/>
                <a:gd name="connsiteY375" fmla="*/ 301906 h 823431"/>
                <a:gd name="connsiteX376" fmla="*/ 665045 w 825700"/>
                <a:gd name="connsiteY376" fmla="*/ 301906 h 823431"/>
                <a:gd name="connsiteX377" fmla="*/ 662876 w 825700"/>
                <a:gd name="connsiteY377" fmla="*/ 297001 h 823431"/>
                <a:gd name="connsiteX378" fmla="*/ 662876 w 825700"/>
                <a:gd name="connsiteY378" fmla="*/ 297001 h 823431"/>
                <a:gd name="connsiteX379" fmla="*/ 662142 w 825700"/>
                <a:gd name="connsiteY379" fmla="*/ 295400 h 823431"/>
                <a:gd name="connsiteX380" fmla="*/ 661976 w 825700"/>
                <a:gd name="connsiteY380" fmla="*/ 295066 h 823431"/>
                <a:gd name="connsiteX381" fmla="*/ 661976 w 825700"/>
                <a:gd name="connsiteY381" fmla="*/ 295066 h 823431"/>
                <a:gd name="connsiteX382" fmla="*/ 661976 w 825700"/>
                <a:gd name="connsiteY382" fmla="*/ 295066 h 823431"/>
                <a:gd name="connsiteX383" fmla="*/ 661976 w 825700"/>
                <a:gd name="connsiteY383" fmla="*/ 295066 h 823431"/>
                <a:gd name="connsiteX384" fmla="*/ 661976 w 825700"/>
                <a:gd name="connsiteY384" fmla="*/ 295066 h 823431"/>
                <a:gd name="connsiteX385" fmla="*/ 661976 w 825700"/>
                <a:gd name="connsiteY385" fmla="*/ 294733 h 823431"/>
                <a:gd name="connsiteX386" fmla="*/ 661776 w 825700"/>
                <a:gd name="connsiteY386" fmla="*/ 294266 h 823431"/>
                <a:gd name="connsiteX387" fmla="*/ 661776 w 825700"/>
                <a:gd name="connsiteY387" fmla="*/ 294032 h 823431"/>
                <a:gd name="connsiteX388" fmla="*/ 661575 w 825700"/>
                <a:gd name="connsiteY388" fmla="*/ 293598 h 823431"/>
                <a:gd name="connsiteX389" fmla="*/ 661041 w 825700"/>
                <a:gd name="connsiteY389" fmla="*/ 292464 h 823431"/>
                <a:gd name="connsiteX390" fmla="*/ 661041 w 825700"/>
                <a:gd name="connsiteY390" fmla="*/ 292464 h 823431"/>
                <a:gd name="connsiteX391" fmla="*/ 659840 w 825700"/>
                <a:gd name="connsiteY391" fmla="*/ 290028 h 823431"/>
                <a:gd name="connsiteX392" fmla="*/ 659006 w 825700"/>
                <a:gd name="connsiteY392" fmla="*/ 288327 h 823431"/>
                <a:gd name="connsiteX393" fmla="*/ 658673 w 825700"/>
                <a:gd name="connsiteY393" fmla="*/ 287626 h 823431"/>
                <a:gd name="connsiteX394" fmla="*/ 658673 w 825700"/>
                <a:gd name="connsiteY394" fmla="*/ 287626 h 823431"/>
                <a:gd name="connsiteX395" fmla="*/ 657472 w 825700"/>
                <a:gd name="connsiteY395" fmla="*/ 285224 h 823431"/>
                <a:gd name="connsiteX396" fmla="*/ 656204 w 825700"/>
                <a:gd name="connsiteY396" fmla="*/ 282822 h 823431"/>
                <a:gd name="connsiteX397" fmla="*/ 655570 w 825700"/>
                <a:gd name="connsiteY397" fmla="*/ 281621 h 823431"/>
                <a:gd name="connsiteX398" fmla="*/ 653968 w 825700"/>
                <a:gd name="connsiteY398" fmla="*/ 278718 h 823431"/>
                <a:gd name="connsiteX399" fmla="*/ 652334 w 825700"/>
                <a:gd name="connsiteY399" fmla="*/ 275849 h 823431"/>
                <a:gd name="connsiteX400" fmla="*/ 652334 w 825700"/>
                <a:gd name="connsiteY400" fmla="*/ 275649 h 823431"/>
                <a:gd name="connsiteX401" fmla="*/ 651066 w 825700"/>
                <a:gd name="connsiteY401" fmla="*/ 273380 h 823431"/>
                <a:gd name="connsiteX402" fmla="*/ 648297 w 825700"/>
                <a:gd name="connsiteY402" fmla="*/ 268743 h 823431"/>
                <a:gd name="connsiteX403" fmla="*/ 645461 w 825700"/>
                <a:gd name="connsiteY403" fmla="*/ 264139 h 823431"/>
                <a:gd name="connsiteX404" fmla="*/ 642492 w 825700"/>
                <a:gd name="connsiteY404" fmla="*/ 259601 h 823431"/>
                <a:gd name="connsiteX405" fmla="*/ 639456 w 825700"/>
                <a:gd name="connsiteY405" fmla="*/ 255131 h 823431"/>
                <a:gd name="connsiteX406" fmla="*/ 633117 w 825700"/>
                <a:gd name="connsiteY406" fmla="*/ 246356 h 823431"/>
                <a:gd name="connsiteX407" fmla="*/ 632883 w 825700"/>
                <a:gd name="connsiteY407" fmla="*/ 246089 h 823431"/>
                <a:gd name="connsiteX408" fmla="*/ 629714 w 825700"/>
                <a:gd name="connsiteY408" fmla="*/ 241952 h 823431"/>
                <a:gd name="connsiteX409" fmla="*/ 626377 w 825700"/>
                <a:gd name="connsiteY409" fmla="*/ 237849 h 823431"/>
                <a:gd name="connsiteX410" fmla="*/ 626377 w 825700"/>
                <a:gd name="connsiteY410" fmla="*/ 237849 h 823431"/>
                <a:gd name="connsiteX411" fmla="*/ 629046 w 825700"/>
                <a:gd name="connsiteY411" fmla="*/ 235680 h 823431"/>
                <a:gd name="connsiteX412" fmla="*/ 629914 w 825700"/>
                <a:gd name="connsiteY412" fmla="*/ 234946 h 823431"/>
                <a:gd name="connsiteX413" fmla="*/ 630081 w 825700"/>
                <a:gd name="connsiteY413" fmla="*/ 234946 h 823431"/>
                <a:gd name="connsiteX414" fmla="*/ 631315 w 825700"/>
                <a:gd name="connsiteY414" fmla="*/ 233945 h 823431"/>
                <a:gd name="connsiteX415" fmla="*/ 633484 w 825700"/>
                <a:gd name="connsiteY415" fmla="*/ 232210 h 823431"/>
                <a:gd name="connsiteX416" fmla="*/ 634518 w 825700"/>
                <a:gd name="connsiteY416" fmla="*/ 231343 h 823431"/>
                <a:gd name="connsiteX417" fmla="*/ 637020 w 825700"/>
                <a:gd name="connsiteY417" fmla="*/ 229308 h 823431"/>
                <a:gd name="connsiteX418" fmla="*/ 637020 w 825700"/>
                <a:gd name="connsiteY418" fmla="*/ 229308 h 823431"/>
                <a:gd name="connsiteX419" fmla="*/ 647630 w 825700"/>
                <a:gd name="connsiteY419" fmla="*/ 220700 h 823431"/>
                <a:gd name="connsiteX420" fmla="*/ 647630 w 825700"/>
                <a:gd name="connsiteY420" fmla="*/ 220700 h 823431"/>
                <a:gd name="connsiteX421" fmla="*/ 658306 w 825700"/>
                <a:gd name="connsiteY421" fmla="*/ 212092 h 823431"/>
                <a:gd name="connsiteX422" fmla="*/ 658306 w 825700"/>
                <a:gd name="connsiteY422" fmla="*/ 212092 h 823431"/>
                <a:gd name="connsiteX423" fmla="*/ 660975 w 825700"/>
                <a:gd name="connsiteY423" fmla="*/ 209924 h 823431"/>
                <a:gd name="connsiteX424" fmla="*/ 665379 w 825700"/>
                <a:gd name="connsiteY424" fmla="*/ 206321 h 823431"/>
                <a:gd name="connsiteX425" fmla="*/ 665379 w 825700"/>
                <a:gd name="connsiteY425" fmla="*/ 206321 h 823431"/>
                <a:gd name="connsiteX426" fmla="*/ 668915 w 825700"/>
                <a:gd name="connsiteY426" fmla="*/ 203485 h 823431"/>
                <a:gd name="connsiteX427" fmla="*/ 668915 w 825700"/>
                <a:gd name="connsiteY427" fmla="*/ 203485 h 823431"/>
                <a:gd name="connsiteX428" fmla="*/ 672452 w 825700"/>
                <a:gd name="connsiteY428" fmla="*/ 200582 h 823431"/>
                <a:gd name="connsiteX429" fmla="*/ 672452 w 825700"/>
                <a:gd name="connsiteY429" fmla="*/ 200582 h 823431"/>
                <a:gd name="connsiteX430" fmla="*/ 675988 w 825700"/>
                <a:gd name="connsiteY430" fmla="*/ 197713 h 823431"/>
                <a:gd name="connsiteX431" fmla="*/ 675988 w 825700"/>
                <a:gd name="connsiteY431" fmla="*/ 197713 h 823431"/>
                <a:gd name="connsiteX432" fmla="*/ 679525 w 825700"/>
                <a:gd name="connsiteY432" fmla="*/ 194810 h 823431"/>
                <a:gd name="connsiteX433" fmla="*/ 679525 w 825700"/>
                <a:gd name="connsiteY433" fmla="*/ 194810 h 823431"/>
                <a:gd name="connsiteX434" fmla="*/ 682861 w 825700"/>
                <a:gd name="connsiteY434" fmla="*/ 191975 h 823431"/>
                <a:gd name="connsiteX435" fmla="*/ 686431 w 825700"/>
                <a:gd name="connsiteY435" fmla="*/ 189072 h 823431"/>
                <a:gd name="connsiteX436" fmla="*/ 690000 w 825700"/>
                <a:gd name="connsiteY436" fmla="*/ 186203 h 823431"/>
                <a:gd name="connsiteX437" fmla="*/ 696439 w 825700"/>
                <a:gd name="connsiteY437" fmla="*/ 180998 h 823431"/>
                <a:gd name="connsiteX438" fmla="*/ 696439 w 825700"/>
                <a:gd name="connsiteY438" fmla="*/ 180998 h 823431"/>
                <a:gd name="connsiteX439" fmla="*/ 697107 w 825700"/>
                <a:gd name="connsiteY439" fmla="*/ 180431 h 823431"/>
                <a:gd name="connsiteX440" fmla="*/ 700810 w 825700"/>
                <a:gd name="connsiteY440" fmla="*/ 177395 h 823431"/>
                <a:gd name="connsiteX441" fmla="*/ 705314 w 825700"/>
                <a:gd name="connsiteY441" fmla="*/ 173758 h 823431"/>
                <a:gd name="connsiteX442" fmla="*/ 711386 w 825700"/>
                <a:gd name="connsiteY442" fmla="*/ 168887 h 823431"/>
                <a:gd name="connsiteX443" fmla="*/ 722096 w 825700"/>
                <a:gd name="connsiteY443" fmla="*/ 160213 h 823431"/>
                <a:gd name="connsiteX444" fmla="*/ 732405 w 825700"/>
                <a:gd name="connsiteY444" fmla="*/ 150504 h 823431"/>
                <a:gd name="connsiteX445" fmla="*/ 732405 w 825700"/>
                <a:gd name="connsiteY445" fmla="*/ 150504 h 823431"/>
                <a:gd name="connsiteX446" fmla="*/ 728034 w 825700"/>
                <a:gd name="connsiteY446" fmla="*/ 145233 h 823431"/>
                <a:gd name="connsiteX447" fmla="*/ 728034 w 825700"/>
                <a:gd name="connsiteY447" fmla="*/ 145233 h 823431"/>
                <a:gd name="connsiteX448" fmla="*/ 726767 w 825700"/>
                <a:gd name="connsiteY448" fmla="*/ 143732 h 823431"/>
                <a:gd name="connsiteX449" fmla="*/ 724698 w 825700"/>
                <a:gd name="connsiteY449" fmla="*/ 141330 h 823431"/>
                <a:gd name="connsiteX450" fmla="*/ 723197 w 825700"/>
                <a:gd name="connsiteY450" fmla="*/ 139595 h 823431"/>
                <a:gd name="connsiteX451" fmla="*/ 723197 w 825700"/>
                <a:gd name="connsiteY451" fmla="*/ 139595 h 823431"/>
                <a:gd name="connsiteX452" fmla="*/ 723197 w 825700"/>
                <a:gd name="connsiteY452" fmla="*/ 139595 h 823431"/>
                <a:gd name="connsiteX453" fmla="*/ 721862 w 825700"/>
                <a:gd name="connsiteY453" fmla="*/ 140762 h 823431"/>
                <a:gd name="connsiteX454" fmla="*/ 714422 w 825700"/>
                <a:gd name="connsiteY454" fmla="*/ 147435 h 823431"/>
                <a:gd name="connsiteX455" fmla="*/ 712888 w 825700"/>
                <a:gd name="connsiteY455" fmla="*/ 148769 h 823431"/>
                <a:gd name="connsiteX456" fmla="*/ 712888 w 825700"/>
                <a:gd name="connsiteY456" fmla="*/ 148769 h 823431"/>
                <a:gd name="connsiteX457" fmla="*/ 703212 w 825700"/>
                <a:gd name="connsiteY457" fmla="*/ 157110 h 823431"/>
                <a:gd name="connsiteX458" fmla="*/ 702545 w 825700"/>
                <a:gd name="connsiteY458" fmla="*/ 157744 h 823431"/>
                <a:gd name="connsiteX459" fmla="*/ 702545 w 825700"/>
                <a:gd name="connsiteY459" fmla="*/ 157744 h 823431"/>
                <a:gd name="connsiteX460" fmla="*/ 700176 w 825700"/>
                <a:gd name="connsiteY460" fmla="*/ 159813 h 823431"/>
                <a:gd name="connsiteX461" fmla="*/ 696840 w 825700"/>
                <a:gd name="connsiteY461" fmla="*/ 162815 h 823431"/>
                <a:gd name="connsiteX462" fmla="*/ 694071 w 825700"/>
                <a:gd name="connsiteY462" fmla="*/ 165251 h 823431"/>
                <a:gd name="connsiteX463" fmla="*/ 692503 w 825700"/>
                <a:gd name="connsiteY463" fmla="*/ 166619 h 823431"/>
                <a:gd name="connsiteX464" fmla="*/ 692503 w 825700"/>
                <a:gd name="connsiteY464" fmla="*/ 166619 h 823431"/>
                <a:gd name="connsiteX465" fmla="*/ 688933 w 825700"/>
                <a:gd name="connsiteY465" fmla="*/ 169755 h 823431"/>
                <a:gd name="connsiteX466" fmla="*/ 688933 w 825700"/>
                <a:gd name="connsiteY466" fmla="*/ 169755 h 823431"/>
                <a:gd name="connsiteX467" fmla="*/ 688299 w 825700"/>
                <a:gd name="connsiteY467" fmla="*/ 170322 h 823431"/>
                <a:gd name="connsiteX468" fmla="*/ 682060 w 825700"/>
                <a:gd name="connsiteY468" fmla="*/ 175727 h 823431"/>
                <a:gd name="connsiteX469" fmla="*/ 682060 w 825700"/>
                <a:gd name="connsiteY469" fmla="*/ 175727 h 823431"/>
                <a:gd name="connsiteX470" fmla="*/ 678724 w 825700"/>
                <a:gd name="connsiteY470" fmla="*/ 178696 h 823431"/>
                <a:gd name="connsiteX471" fmla="*/ 678724 w 825700"/>
                <a:gd name="connsiteY471" fmla="*/ 178696 h 823431"/>
                <a:gd name="connsiteX472" fmla="*/ 675387 w 825700"/>
                <a:gd name="connsiteY472" fmla="*/ 181665 h 823431"/>
                <a:gd name="connsiteX473" fmla="*/ 675387 w 825700"/>
                <a:gd name="connsiteY473" fmla="*/ 181665 h 823431"/>
                <a:gd name="connsiteX474" fmla="*/ 672051 w 825700"/>
                <a:gd name="connsiteY474" fmla="*/ 184635 h 823431"/>
                <a:gd name="connsiteX475" fmla="*/ 672051 w 825700"/>
                <a:gd name="connsiteY475" fmla="*/ 184635 h 823431"/>
                <a:gd name="connsiteX476" fmla="*/ 668715 w 825700"/>
                <a:gd name="connsiteY476" fmla="*/ 187604 h 823431"/>
                <a:gd name="connsiteX477" fmla="*/ 668715 w 825700"/>
                <a:gd name="connsiteY477" fmla="*/ 187604 h 823431"/>
                <a:gd name="connsiteX478" fmla="*/ 665712 w 825700"/>
                <a:gd name="connsiteY478" fmla="*/ 190206 h 823431"/>
                <a:gd name="connsiteX479" fmla="*/ 665279 w 825700"/>
                <a:gd name="connsiteY479" fmla="*/ 190573 h 823431"/>
                <a:gd name="connsiteX480" fmla="*/ 665045 w 825700"/>
                <a:gd name="connsiteY480" fmla="*/ 190807 h 823431"/>
                <a:gd name="connsiteX481" fmla="*/ 664011 w 825700"/>
                <a:gd name="connsiteY481" fmla="*/ 191708 h 823431"/>
                <a:gd name="connsiteX482" fmla="*/ 663577 w 825700"/>
                <a:gd name="connsiteY482" fmla="*/ 192075 h 823431"/>
                <a:gd name="connsiteX483" fmla="*/ 661776 w 825700"/>
                <a:gd name="connsiteY483" fmla="*/ 193609 h 823431"/>
                <a:gd name="connsiteX484" fmla="*/ 658439 w 825700"/>
                <a:gd name="connsiteY484" fmla="*/ 196612 h 823431"/>
                <a:gd name="connsiteX485" fmla="*/ 651500 w 825700"/>
                <a:gd name="connsiteY485" fmla="*/ 202617 h 823431"/>
                <a:gd name="connsiteX486" fmla="*/ 651500 w 825700"/>
                <a:gd name="connsiteY486" fmla="*/ 202617 h 823431"/>
                <a:gd name="connsiteX487" fmla="*/ 641090 w 825700"/>
                <a:gd name="connsiteY487" fmla="*/ 211659 h 823431"/>
                <a:gd name="connsiteX488" fmla="*/ 630781 w 825700"/>
                <a:gd name="connsiteY488" fmla="*/ 220667 h 823431"/>
                <a:gd name="connsiteX489" fmla="*/ 620372 w 825700"/>
                <a:gd name="connsiteY489" fmla="*/ 229708 h 823431"/>
                <a:gd name="connsiteX490" fmla="*/ 615634 w 825700"/>
                <a:gd name="connsiteY490" fmla="*/ 225705 h 823431"/>
                <a:gd name="connsiteX491" fmla="*/ 613533 w 825700"/>
                <a:gd name="connsiteY491" fmla="*/ 223436 h 823431"/>
                <a:gd name="connsiteX492" fmla="*/ 611698 w 825700"/>
                <a:gd name="connsiteY492" fmla="*/ 221534 h 823431"/>
                <a:gd name="connsiteX493" fmla="*/ 611698 w 825700"/>
                <a:gd name="connsiteY493" fmla="*/ 221534 h 823431"/>
                <a:gd name="connsiteX494" fmla="*/ 610763 w 825700"/>
                <a:gd name="connsiteY494" fmla="*/ 220500 h 823431"/>
                <a:gd name="connsiteX495" fmla="*/ 609229 w 825700"/>
                <a:gd name="connsiteY495" fmla="*/ 218932 h 823431"/>
                <a:gd name="connsiteX496" fmla="*/ 608762 w 825700"/>
                <a:gd name="connsiteY496" fmla="*/ 218465 h 823431"/>
                <a:gd name="connsiteX497" fmla="*/ 608295 w 825700"/>
                <a:gd name="connsiteY497" fmla="*/ 218031 h 823431"/>
                <a:gd name="connsiteX498" fmla="*/ 606393 w 825700"/>
                <a:gd name="connsiteY498" fmla="*/ 216096 h 823431"/>
                <a:gd name="connsiteX499" fmla="*/ 604458 w 825700"/>
                <a:gd name="connsiteY499" fmla="*/ 214228 h 823431"/>
                <a:gd name="connsiteX500" fmla="*/ 603991 w 825700"/>
                <a:gd name="connsiteY500" fmla="*/ 213694 h 823431"/>
                <a:gd name="connsiteX501" fmla="*/ 603023 w 825700"/>
                <a:gd name="connsiteY501" fmla="*/ 212760 h 823431"/>
                <a:gd name="connsiteX502" fmla="*/ 601989 w 825700"/>
                <a:gd name="connsiteY502" fmla="*/ 211792 h 823431"/>
                <a:gd name="connsiteX503" fmla="*/ 601255 w 825700"/>
                <a:gd name="connsiteY503" fmla="*/ 211092 h 823431"/>
                <a:gd name="connsiteX504" fmla="*/ 600554 w 825700"/>
                <a:gd name="connsiteY504" fmla="*/ 210424 h 823431"/>
                <a:gd name="connsiteX505" fmla="*/ 599320 w 825700"/>
                <a:gd name="connsiteY505" fmla="*/ 209257 h 823431"/>
                <a:gd name="connsiteX506" fmla="*/ 596584 w 825700"/>
                <a:gd name="connsiteY506" fmla="*/ 206754 h 823431"/>
                <a:gd name="connsiteX507" fmla="*/ 594783 w 825700"/>
                <a:gd name="connsiteY507" fmla="*/ 205153 h 823431"/>
                <a:gd name="connsiteX508" fmla="*/ 591747 w 825700"/>
                <a:gd name="connsiteY508" fmla="*/ 202484 h 823431"/>
                <a:gd name="connsiteX509" fmla="*/ 588410 w 825700"/>
                <a:gd name="connsiteY509" fmla="*/ 199681 h 823431"/>
                <a:gd name="connsiteX510" fmla="*/ 588410 w 825700"/>
                <a:gd name="connsiteY510" fmla="*/ 199681 h 823431"/>
                <a:gd name="connsiteX511" fmla="*/ 586342 w 825700"/>
                <a:gd name="connsiteY511" fmla="*/ 197980 h 823431"/>
                <a:gd name="connsiteX512" fmla="*/ 584240 w 825700"/>
                <a:gd name="connsiteY512" fmla="*/ 196278 h 823431"/>
                <a:gd name="connsiteX513" fmla="*/ 584240 w 825700"/>
                <a:gd name="connsiteY513" fmla="*/ 196278 h 823431"/>
                <a:gd name="connsiteX514" fmla="*/ 584240 w 825700"/>
                <a:gd name="connsiteY514" fmla="*/ 196278 h 823431"/>
                <a:gd name="connsiteX515" fmla="*/ 583973 w 825700"/>
                <a:gd name="connsiteY515" fmla="*/ 196112 h 823431"/>
                <a:gd name="connsiteX516" fmla="*/ 583973 w 825700"/>
                <a:gd name="connsiteY516" fmla="*/ 196112 h 823431"/>
                <a:gd name="connsiteX517" fmla="*/ 583973 w 825700"/>
                <a:gd name="connsiteY517" fmla="*/ 196112 h 823431"/>
                <a:gd name="connsiteX518" fmla="*/ 583005 w 825700"/>
                <a:gd name="connsiteY518" fmla="*/ 195311 h 823431"/>
                <a:gd name="connsiteX519" fmla="*/ 582272 w 825700"/>
                <a:gd name="connsiteY519" fmla="*/ 194544 h 823431"/>
                <a:gd name="connsiteX520" fmla="*/ 582005 w 825700"/>
                <a:gd name="connsiteY520" fmla="*/ 194343 h 823431"/>
                <a:gd name="connsiteX521" fmla="*/ 581638 w 825700"/>
                <a:gd name="connsiteY521" fmla="*/ 194076 h 823431"/>
                <a:gd name="connsiteX522" fmla="*/ 580737 w 825700"/>
                <a:gd name="connsiteY522" fmla="*/ 193376 h 823431"/>
                <a:gd name="connsiteX523" fmla="*/ 580470 w 825700"/>
                <a:gd name="connsiteY523" fmla="*/ 193176 h 823431"/>
                <a:gd name="connsiteX524" fmla="*/ 580470 w 825700"/>
                <a:gd name="connsiteY524" fmla="*/ 193176 h 823431"/>
                <a:gd name="connsiteX525" fmla="*/ 580203 w 825700"/>
                <a:gd name="connsiteY525" fmla="*/ 192975 h 823431"/>
                <a:gd name="connsiteX526" fmla="*/ 575932 w 825700"/>
                <a:gd name="connsiteY526" fmla="*/ 189639 h 823431"/>
                <a:gd name="connsiteX527" fmla="*/ 575932 w 825700"/>
                <a:gd name="connsiteY527" fmla="*/ 189639 h 823431"/>
                <a:gd name="connsiteX528" fmla="*/ 571562 w 825700"/>
                <a:gd name="connsiteY528" fmla="*/ 186470 h 823431"/>
                <a:gd name="connsiteX529" fmla="*/ 571262 w 825700"/>
                <a:gd name="connsiteY529" fmla="*/ 186236 h 823431"/>
                <a:gd name="connsiteX530" fmla="*/ 571262 w 825700"/>
                <a:gd name="connsiteY530" fmla="*/ 186236 h 823431"/>
                <a:gd name="connsiteX531" fmla="*/ 571062 w 825700"/>
                <a:gd name="connsiteY531" fmla="*/ 186236 h 823431"/>
                <a:gd name="connsiteX532" fmla="*/ 570795 w 825700"/>
                <a:gd name="connsiteY532" fmla="*/ 186236 h 823431"/>
                <a:gd name="connsiteX533" fmla="*/ 570795 w 825700"/>
                <a:gd name="connsiteY533" fmla="*/ 186236 h 823431"/>
                <a:gd name="connsiteX534" fmla="*/ 570795 w 825700"/>
                <a:gd name="connsiteY534" fmla="*/ 186236 h 823431"/>
                <a:gd name="connsiteX535" fmla="*/ 570795 w 825700"/>
                <a:gd name="connsiteY535" fmla="*/ 186236 h 823431"/>
                <a:gd name="connsiteX536" fmla="*/ 569027 w 825700"/>
                <a:gd name="connsiteY536" fmla="*/ 184968 h 823431"/>
                <a:gd name="connsiteX537" fmla="*/ 567492 w 825700"/>
                <a:gd name="connsiteY537" fmla="*/ 183967 h 823431"/>
                <a:gd name="connsiteX538" fmla="*/ 567492 w 825700"/>
                <a:gd name="connsiteY538" fmla="*/ 183967 h 823431"/>
                <a:gd name="connsiteX539" fmla="*/ 566824 w 825700"/>
                <a:gd name="connsiteY539" fmla="*/ 183467 h 823431"/>
                <a:gd name="connsiteX540" fmla="*/ 566157 w 825700"/>
                <a:gd name="connsiteY540" fmla="*/ 183000 h 823431"/>
                <a:gd name="connsiteX541" fmla="*/ 563021 w 825700"/>
                <a:gd name="connsiteY541" fmla="*/ 180965 h 823431"/>
                <a:gd name="connsiteX542" fmla="*/ 561253 w 825700"/>
                <a:gd name="connsiteY542" fmla="*/ 179797 h 823431"/>
                <a:gd name="connsiteX543" fmla="*/ 560719 w 825700"/>
                <a:gd name="connsiteY543" fmla="*/ 179430 h 823431"/>
                <a:gd name="connsiteX544" fmla="*/ 559618 w 825700"/>
                <a:gd name="connsiteY544" fmla="*/ 178729 h 823431"/>
                <a:gd name="connsiteX545" fmla="*/ 558550 w 825700"/>
                <a:gd name="connsiteY545" fmla="*/ 178096 h 823431"/>
                <a:gd name="connsiteX546" fmla="*/ 553880 w 825700"/>
                <a:gd name="connsiteY546" fmla="*/ 175193 h 823431"/>
                <a:gd name="connsiteX547" fmla="*/ 560919 w 825700"/>
                <a:gd name="connsiteY547" fmla="*/ 163416 h 823431"/>
                <a:gd name="connsiteX548" fmla="*/ 567992 w 825700"/>
                <a:gd name="connsiteY548" fmla="*/ 151639 h 823431"/>
                <a:gd name="connsiteX549" fmla="*/ 567992 w 825700"/>
                <a:gd name="connsiteY549" fmla="*/ 151639 h 823431"/>
                <a:gd name="connsiteX550" fmla="*/ 569327 w 825700"/>
                <a:gd name="connsiteY550" fmla="*/ 149403 h 823431"/>
                <a:gd name="connsiteX551" fmla="*/ 570795 w 825700"/>
                <a:gd name="connsiteY551" fmla="*/ 146935 h 823431"/>
                <a:gd name="connsiteX552" fmla="*/ 575065 w 825700"/>
                <a:gd name="connsiteY552" fmla="*/ 139862 h 823431"/>
                <a:gd name="connsiteX553" fmla="*/ 575065 w 825700"/>
                <a:gd name="connsiteY553" fmla="*/ 139862 h 823431"/>
                <a:gd name="connsiteX554" fmla="*/ 576833 w 825700"/>
                <a:gd name="connsiteY554" fmla="*/ 136926 h 823431"/>
                <a:gd name="connsiteX555" fmla="*/ 577901 w 825700"/>
                <a:gd name="connsiteY555" fmla="*/ 135157 h 823431"/>
                <a:gd name="connsiteX556" fmla="*/ 578235 w 825700"/>
                <a:gd name="connsiteY556" fmla="*/ 134657 h 823431"/>
                <a:gd name="connsiteX557" fmla="*/ 578235 w 825700"/>
                <a:gd name="connsiteY557" fmla="*/ 134390 h 823431"/>
                <a:gd name="connsiteX558" fmla="*/ 579669 w 825700"/>
                <a:gd name="connsiteY558" fmla="*/ 132055 h 823431"/>
                <a:gd name="connsiteX559" fmla="*/ 579669 w 825700"/>
                <a:gd name="connsiteY559" fmla="*/ 132055 h 823431"/>
                <a:gd name="connsiteX560" fmla="*/ 582038 w 825700"/>
                <a:gd name="connsiteY560" fmla="*/ 128151 h 823431"/>
                <a:gd name="connsiteX561" fmla="*/ 582038 w 825700"/>
                <a:gd name="connsiteY561" fmla="*/ 128151 h 823431"/>
                <a:gd name="connsiteX562" fmla="*/ 584407 w 825700"/>
                <a:gd name="connsiteY562" fmla="*/ 124248 h 823431"/>
                <a:gd name="connsiteX563" fmla="*/ 584407 w 825700"/>
                <a:gd name="connsiteY563" fmla="*/ 124248 h 823431"/>
                <a:gd name="connsiteX564" fmla="*/ 586775 w 825700"/>
                <a:gd name="connsiteY564" fmla="*/ 120344 h 823431"/>
                <a:gd name="connsiteX565" fmla="*/ 586775 w 825700"/>
                <a:gd name="connsiteY565" fmla="*/ 120344 h 823431"/>
                <a:gd name="connsiteX566" fmla="*/ 589144 w 825700"/>
                <a:gd name="connsiteY566" fmla="*/ 116441 h 823431"/>
                <a:gd name="connsiteX567" fmla="*/ 591480 w 825700"/>
                <a:gd name="connsiteY567" fmla="*/ 112537 h 823431"/>
                <a:gd name="connsiteX568" fmla="*/ 591480 w 825700"/>
                <a:gd name="connsiteY568" fmla="*/ 112537 h 823431"/>
                <a:gd name="connsiteX569" fmla="*/ 593848 w 825700"/>
                <a:gd name="connsiteY569" fmla="*/ 108634 h 823431"/>
                <a:gd name="connsiteX570" fmla="*/ 593848 w 825700"/>
                <a:gd name="connsiteY570" fmla="*/ 108634 h 823431"/>
                <a:gd name="connsiteX571" fmla="*/ 596217 w 825700"/>
                <a:gd name="connsiteY571" fmla="*/ 104730 h 823431"/>
                <a:gd name="connsiteX572" fmla="*/ 596217 w 825700"/>
                <a:gd name="connsiteY572" fmla="*/ 104730 h 823431"/>
                <a:gd name="connsiteX573" fmla="*/ 600488 w 825700"/>
                <a:gd name="connsiteY573" fmla="*/ 97624 h 823431"/>
                <a:gd name="connsiteX574" fmla="*/ 600922 w 825700"/>
                <a:gd name="connsiteY574" fmla="*/ 96890 h 823431"/>
                <a:gd name="connsiteX575" fmla="*/ 600922 w 825700"/>
                <a:gd name="connsiteY575" fmla="*/ 96890 h 823431"/>
                <a:gd name="connsiteX576" fmla="*/ 603424 w 825700"/>
                <a:gd name="connsiteY576" fmla="*/ 92753 h 823431"/>
                <a:gd name="connsiteX577" fmla="*/ 606426 w 825700"/>
                <a:gd name="connsiteY577" fmla="*/ 87782 h 823431"/>
                <a:gd name="connsiteX578" fmla="*/ 610396 w 825700"/>
                <a:gd name="connsiteY578" fmla="*/ 81109 h 823431"/>
                <a:gd name="connsiteX579" fmla="*/ 617469 w 825700"/>
                <a:gd name="connsiteY579" fmla="*/ 69299 h 823431"/>
                <a:gd name="connsiteX580" fmla="*/ 617469 w 825700"/>
                <a:gd name="connsiteY580" fmla="*/ 69299 h 823431"/>
                <a:gd name="connsiteX581" fmla="*/ 624576 w 825700"/>
                <a:gd name="connsiteY581" fmla="*/ 57522 h 823431"/>
                <a:gd name="connsiteX582" fmla="*/ 618637 w 825700"/>
                <a:gd name="connsiteY582" fmla="*/ 54185 h 823431"/>
                <a:gd name="connsiteX583" fmla="*/ 616702 w 825700"/>
                <a:gd name="connsiteY583" fmla="*/ 53051 h 823431"/>
                <a:gd name="connsiteX584" fmla="*/ 614500 w 825700"/>
                <a:gd name="connsiteY584" fmla="*/ 51817 h 823431"/>
                <a:gd name="connsiteX585" fmla="*/ 612131 w 825700"/>
                <a:gd name="connsiteY585" fmla="*/ 50482 h 823431"/>
                <a:gd name="connsiteX586" fmla="*/ 598786 w 825700"/>
                <a:gd name="connsiteY586" fmla="*/ 74570 h 823431"/>
                <a:gd name="connsiteX587" fmla="*/ 595050 w 825700"/>
                <a:gd name="connsiteY587" fmla="*/ 81243 h 823431"/>
                <a:gd name="connsiteX588" fmla="*/ 592247 w 825700"/>
                <a:gd name="connsiteY588" fmla="*/ 86314 h 823431"/>
                <a:gd name="connsiteX589" fmla="*/ 589878 w 825700"/>
                <a:gd name="connsiteY589" fmla="*/ 90484 h 823431"/>
                <a:gd name="connsiteX590" fmla="*/ 589878 w 825700"/>
                <a:gd name="connsiteY590" fmla="*/ 90484 h 823431"/>
                <a:gd name="connsiteX591" fmla="*/ 589478 w 825700"/>
                <a:gd name="connsiteY591" fmla="*/ 91252 h 823431"/>
                <a:gd name="connsiteX592" fmla="*/ 585441 w 825700"/>
                <a:gd name="connsiteY592" fmla="*/ 98491 h 823431"/>
                <a:gd name="connsiteX593" fmla="*/ 583839 w 825700"/>
                <a:gd name="connsiteY593" fmla="*/ 101294 h 823431"/>
                <a:gd name="connsiteX594" fmla="*/ 583839 w 825700"/>
                <a:gd name="connsiteY594" fmla="*/ 101294 h 823431"/>
                <a:gd name="connsiteX595" fmla="*/ 583839 w 825700"/>
                <a:gd name="connsiteY595" fmla="*/ 101494 h 823431"/>
                <a:gd name="connsiteX596" fmla="*/ 583839 w 825700"/>
                <a:gd name="connsiteY596" fmla="*/ 101494 h 823431"/>
                <a:gd name="connsiteX597" fmla="*/ 583839 w 825700"/>
                <a:gd name="connsiteY597" fmla="*/ 101728 h 823431"/>
                <a:gd name="connsiteX598" fmla="*/ 583539 w 825700"/>
                <a:gd name="connsiteY598" fmla="*/ 102328 h 823431"/>
                <a:gd name="connsiteX599" fmla="*/ 583539 w 825700"/>
                <a:gd name="connsiteY599" fmla="*/ 102328 h 823431"/>
                <a:gd name="connsiteX600" fmla="*/ 581971 w 825700"/>
                <a:gd name="connsiteY600" fmla="*/ 105097 h 823431"/>
                <a:gd name="connsiteX601" fmla="*/ 581971 w 825700"/>
                <a:gd name="connsiteY601" fmla="*/ 105398 h 823431"/>
                <a:gd name="connsiteX602" fmla="*/ 581504 w 825700"/>
                <a:gd name="connsiteY602" fmla="*/ 106265 h 823431"/>
                <a:gd name="connsiteX603" fmla="*/ 581504 w 825700"/>
                <a:gd name="connsiteY603" fmla="*/ 106265 h 823431"/>
                <a:gd name="connsiteX604" fmla="*/ 580704 w 825700"/>
                <a:gd name="connsiteY604" fmla="*/ 107700 h 823431"/>
                <a:gd name="connsiteX605" fmla="*/ 579903 w 825700"/>
                <a:gd name="connsiteY605" fmla="*/ 109101 h 823431"/>
                <a:gd name="connsiteX606" fmla="*/ 579269 w 825700"/>
                <a:gd name="connsiteY606" fmla="*/ 110269 h 823431"/>
                <a:gd name="connsiteX607" fmla="*/ 577067 w 825700"/>
                <a:gd name="connsiteY607" fmla="*/ 114272 h 823431"/>
                <a:gd name="connsiteX608" fmla="*/ 577067 w 825700"/>
                <a:gd name="connsiteY608" fmla="*/ 114272 h 823431"/>
                <a:gd name="connsiteX609" fmla="*/ 575599 w 825700"/>
                <a:gd name="connsiteY609" fmla="*/ 114472 h 823431"/>
                <a:gd name="connsiteX610" fmla="*/ 575032 w 825700"/>
                <a:gd name="connsiteY610" fmla="*/ 115507 h 823431"/>
                <a:gd name="connsiteX611" fmla="*/ 573931 w 825700"/>
                <a:gd name="connsiteY611" fmla="*/ 117475 h 823431"/>
                <a:gd name="connsiteX612" fmla="*/ 573931 w 825700"/>
                <a:gd name="connsiteY612" fmla="*/ 117475 h 823431"/>
                <a:gd name="connsiteX613" fmla="*/ 571696 w 825700"/>
                <a:gd name="connsiteY613" fmla="*/ 121378 h 823431"/>
                <a:gd name="connsiteX614" fmla="*/ 571696 w 825700"/>
                <a:gd name="connsiteY614" fmla="*/ 121378 h 823431"/>
                <a:gd name="connsiteX615" fmla="*/ 569493 w 825700"/>
                <a:gd name="connsiteY615" fmla="*/ 125349 h 823431"/>
                <a:gd name="connsiteX616" fmla="*/ 569493 w 825700"/>
                <a:gd name="connsiteY616" fmla="*/ 125349 h 823431"/>
                <a:gd name="connsiteX617" fmla="*/ 565056 w 825700"/>
                <a:gd name="connsiteY617" fmla="*/ 133289 h 823431"/>
                <a:gd name="connsiteX618" fmla="*/ 565056 w 825700"/>
                <a:gd name="connsiteY618" fmla="*/ 133289 h 823431"/>
                <a:gd name="connsiteX619" fmla="*/ 558384 w 825700"/>
                <a:gd name="connsiteY619" fmla="*/ 145300 h 823431"/>
                <a:gd name="connsiteX620" fmla="*/ 558384 w 825700"/>
                <a:gd name="connsiteY620" fmla="*/ 145300 h 823431"/>
                <a:gd name="connsiteX621" fmla="*/ 551711 w 825700"/>
                <a:gd name="connsiteY621" fmla="*/ 157277 h 823431"/>
                <a:gd name="connsiteX622" fmla="*/ 551711 w 825700"/>
                <a:gd name="connsiteY622" fmla="*/ 157277 h 823431"/>
                <a:gd name="connsiteX623" fmla="*/ 546173 w 825700"/>
                <a:gd name="connsiteY623" fmla="*/ 167286 h 823431"/>
                <a:gd name="connsiteX624" fmla="*/ 545039 w 825700"/>
                <a:gd name="connsiteY624" fmla="*/ 169321 h 823431"/>
                <a:gd name="connsiteX625" fmla="*/ 545039 w 825700"/>
                <a:gd name="connsiteY625" fmla="*/ 169321 h 823431"/>
                <a:gd name="connsiteX626" fmla="*/ 541202 w 825700"/>
                <a:gd name="connsiteY626" fmla="*/ 167253 h 823431"/>
                <a:gd name="connsiteX627" fmla="*/ 540434 w 825700"/>
                <a:gd name="connsiteY627" fmla="*/ 166886 h 823431"/>
                <a:gd name="connsiteX628" fmla="*/ 540434 w 825700"/>
                <a:gd name="connsiteY628" fmla="*/ 166886 h 823431"/>
                <a:gd name="connsiteX629" fmla="*/ 540134 w 825700"/>
                <a:gd name="connsiteY629" fmla="*/ 166719 h 823431"/>
                <a:gd name="connsiteX630" fmla="*/ 539767 w 825700"/>
                <a:gd name="connsiteY630" fmla="*/ 166519 h 823431"/>
                <a:gd name="connsiteX631" fmla="*/ 539000 w 825700"/>
                <a:gd name="connsiteY631" fmla="*/ 166118 h 823431"/>
                <a:gd name="connsiteX632" fmla="*/ 539000 w 825700"/>
                <a:gd name="connsiteY632" fmla="*/ 166118 h 823431"/>
                <a:gd name="connsiteX633" fmla="*/ 539000 w 825700"/>
                <a:gd name="connsiteY633" fmla="*/ 166118 h 823431"/>
                <a:gd name="connsiteX634" fmla="*/ 538733 w 825700"/>
                <a:gd name="connsiteY634" fmla="*/ 166118 h 823431"/>
                <a:gd name="connsiteX635" fmla="*/ 538232 w 825700"/>
                <a:gd name="connsiteY635" fmla="*/ 165818 h 823431"/>
                <a:gd name="connsiteX636" fmla="*/ 537398 w 825700"/>
                <a:gd name="connsiteY636" fmla="*/ 165384 h 823431"/>
                <a:gd name="connsiteX637" fmla="*/ 535563 w 825700"/>
                <a:gd name="connsiteY637" fmla="*/ 164450 h 823431"/>
                <a:gd name="connsiteX638" fmla="*/ 534662 w 825700"/>
                <a:gd name="connsiteY638" fmla="*/ 163983 h 823431"/>
                <a:gd name="connsiteX639" fmla="*/ 531059 w 825700"/>
                <a:gd name="connsiteY639" fmla="*/ 162215 h 823431"/>
                <a:gd name="connsiteX640" fmla="*/ 529324 w 825700"/>
                <a:gd name="connsiteY640" fmla="*/ 161414 h 823431"/>
                <a:gd name="connsiteX641" fmla="*/ 527656 w 825700"/>
                <a:gd name="connsiteY641" fmla="*/ 160613 h 823431"/>
                <a:gd name="connsiteX642" fmla="*/ 524487 w 825700"/>
                <a:gd name="connsiteY642" fmla="*/ 159212 h 823431"/>
                <a:gd name="connsiteX643" fmla="*/ 524487 w 825700"/>
                <a:gd name="connsiteY643" fmla="*/ 159212 h 823431"/>
                <a:gd name="connsiteX644" fmla="*/ 523720 w 825700"/>
                <a:gd name="connsiteY644" fmla="*/ 158878 h 823431"/>
                <a:gd name="connsiteX645" fmla="*/ 523419 w 825700"/>
                <a:gd name="connsiteY645" fmla="*/ 158878 h 823431"/>
                <a:gd name="connsiteX646" fmla="*/ 522952 w 825700"/>
                <a:gd name="connsiteY646" fmla="*/ 158645 h 823431"/>
                <a:gd name="connsiteX647" fmla="*/ 521417 w 825700"/>
                <a:gd name="connsiteY647" fmla="*/ 157944 h 823431"/>
                <a:gd name="connsiteX648" fmla="*/ 517747 w 825700"/>
                <a:gd name="connsiteY648" fmla="*/ 156376 h 823431"/>
                <a:gd name="connsiteX649" fmla="*/ 515879 w 825700"/>
                <a:gd name="connsiteY649" fmla="*/ 155642 h 823431"/>
                <a:gd name="connsiteX650" fmla="*/ 514011 w 825700"/>
                <a:gd name="connsiteY650" fmla="*/ 154875 h 823431"/>
                <a:gd name="connsiteX651" fmla="*/ 512877 w 825700"/>
                <a:gd name="connsiteY651" fmla="*/ 154441 h 823431"/>
                <a:gd name="connsiteX652" fmla="*/ 511876 w 825700"/>
                <a:gd name="connsiteY652" fmla="*/ 154041 h 823431"/>
                <a:gd name="connsiteX653" fmla="*/ 511275 w 825700"/>
                <a:gd name="connsiteY653" fmla="*/ 153841 h 823431"/>
                <a:gd name="connsiteX654" fmla="*/ 511275 w 825700"/>
                <a:gd name="connsiteY654" fmla="*/ 153841 h 823431"/>
                <a:gd name="connsiteX655" fmla="*/ 510941 w 825700"/>
                <a:gd name="connsiteY655" fmla="*/ 153841 h 823431"/>
                <a:gd name="connsiteX656" fmla="*/ 510941 w 825700"/>
                <a:gd name="connsiteY656" fmla="*/ 153841 h 823431"/>
                <a:gd name="connsiteX657" fmla="*/ 510341 w 825700"/>
                <a:gd name="connsiteY657" fmla="*/ 153607 h 823431"/>
                <a:gd name="connsiteX658" fmla="*/ 509674 w 825700"/>
                <a:gd name="connsiteY658" fmla="*/ 153340 h 823431"/>
                <a:gd name="connsiteX659" fmla="*/ 509073 w 825700"/>
                <a:gd name="connsiteY659" fmla="*/ 153140 h 823431"/>
                <a:gd name="connsiteX660" fmla="*/ 508439 w 825700"/>
                <a:gd name="connsiteY660" fmla="*/ 152907 h 823431"/>
                <a:gd name="connsiteX661" fmla="*/ 507605 w 825700"/>
                <a:gd name="connsiteY661" fmla="*/ 152606 h 823431"/>
                <a:gd name="connsiteX662" fmla="*/ 506904 w 825700"/>
                <a:gd name="connsiteY662" fmla="*/ 152339 h 823431"/>
                <a:gd name="connsiteX663" fmla="*/ 505537 w 825700"/>
                <a:gd name="connsiteY663" fmla="*/ 151872 h 823431"/>
                <a:gd name="connsiteX664" fmla="*/ 504970 w 825700"/>
                <a:gd name="connsiteY664" fmla="*/ 151639 h 823431"/>
                <a:gd name="connsiteX665" fmla="*/ 503735 w 825700"/>
                <a:gd name="connsiteY665" fmla="*/ 151205 h 823431"/>
                <a:gd name="connsiteX666" fmla="*/ 503068 w 825700"/>
                <a:gd name="connsiteY666" fmla="*/ 151005 h 823431"/>
                <a:gd name="connsiteX667" fmla="*/ 503068 w 825700"/>
                <a:gd name="connsiteY667" fmla="*/ 151005 h 823431"/>
                <a:gd name="connsiteX668" fmla="*/ 503068 w 825700"/>
                <a:gd name="connsiteY668" fmla="*/ 151005 h 823431"/>
                <a:gd name="connsiteX669" fmla="*/ 503068 w 825700"/>
                <a:gd name="connsiteY669" fmla="*/ 151005 h 823431"/>
                <a:gd name="connsiteX670" fmla="*/ 503068 w 825700"/>
                <a:gd name="connsiteY670" fmla="*/ 151005 h 823431"/>
                <a:gd name="connsiteX671" fmla="*/ 501967 w 825700"/>
                <a:gd name="connsiteY671" fmla="*/ 150604 h 823431"/>
                <a:gd name="connsiteX672" fmla="*/ 501967 w 825700"/>
                <a:gd name="connsiteY672" fmla="*/ 150604 h 823431"/>
                <a:gd name="connsiteX673" fmla="*/ 498631 w 825700"/>
                <a:gd name="connsiteY673" fmla="*/ 149470 h 823431"/>
                <a:gd name="connsiteX674" fmla="*/ 496962 w 825700"/>
                <a:gd name="connsiteY674" fmla="*/ 148903 h 823431"/>
                <a:gd name="connsiteX675" fmla="*/ 495528 w 825700"/>
                <a:gd name="connsiteY675" fmla="*/ 148903 h 823431"/>
                <a:gd name="connsiteX676" fmla="*/ 495227 w 825700"/>
                <a:gd name="connsiteY676" fmla="*/ 148903 h 823431"/>
                <a:gd name="connsiteX677" fmla="*/ 495227 w 825700"/>
                <a:gd name="connsiteY677" fmla="*/ 148903 h 823431"/>
                <a:gd name="connsiteX678" fmla="*/ 494527 w 825700"/>
                <a:gd name="connsiteY678" fmla="*/ 148669 h 823431"/>
                <a:gd name="connsiteX679" fmla="*/ 493326 w 825700"/>
                <a:gd name="connsiteY679" fmla="*/ 148269 h 823431"/>
                <a:gd name="connsiteX680" fmla="*/ 491558 w 825700"/>
                <a:gd name="connsiteY680" fmla="*/ 147735 h 823431"/>
                <a:gd name="connsiteX681" fmla="*/ 489622 w 825700"/>
                <a:gd name="connsiteY681" fmla="*/ 147168 h 823431"/>
                <a:gd name="connsiteX682" fmla="*/ 486787 w 825700"/>
                <a:gd name="connsiteY682" fmla="*/ 146367 h 823431"/>
                <a:gd name="connsiteX683" fmla="*/ 486787 w 825700"/>
                <a:gd name="connsiteY683" fmla="*/ 146367 h 823431"/>
                <a:gd name="connsiteX684" fmla="*/ 486320 w 825700"/>
                <a:gd name="connsiteY684" fmla="*/ 146367 h 823431"/>
                <a:gd name="connsiteX685" fmla="*/ 483817 w 825700"/>
                <a:gd name="connsiteY685" fmla="*/ 145633 h 823431"/>
                <a:gd name="connsiteX686" fmla="*/ 482183 w 825700"/>
                <a:gd name="connsiteY686" fmla="*/ 144499 h 823431"/>
                <a:gd name="connsiteX687" fmla="*/ 478579 w 825700"/>
                <a:gd name="connsiteY687" fmla="*/ 143598 h 823431"/>
                <a:gd name="connsiteX688" fmla="*/ 478579 w 825700"/>
                <a:gd name="connsiteY688" fmla="*/ 143598 h 823431"/>
                <a:gd name="connsiteX689" fmla="*/ 478246 w 825700"/>
                <a:gd name="connsiteY689" fmla="*/ 143598 h 823431"/>
                <a:gd name="connsiteX690" fmla="*/ 478246 w 825700"/>
                <a:gd name="connsiteY690" fmla="*/ 143598 h 823431"/>
                <a:gd name="connsiteX691" fmla="*/ 477879 w 825700"/>
                <a:gd name="connsiteY691" fmla="*/ 143598 h 823431"/>
                <a:gd name="connsiteX692" fmla="*/ 477645 w 825700"/>
                <a:gd name="connsiteY692" fmla="*/ 143598 h 823431"/>
                <a:gd name="connsiteX693" fmla="*/ 477412 w 825700"/>
                <a:gd name="connsiteY693" fmla="*/ 143598 h 823431"/>
                <a:gd name="connsiteX694" fmla="*/ 477145 w 825700"/>
                <a:gd name="connsiteY694" fmla="*/ 143598 h 823431"/>
                <a:gd name="connsiteX695" fmla="*/ 476845 w 825700"/>
                <a:gd name="connsiteY695" fmla="*/ 143598 h 823431"/>
                <a:gd name="connsiteX696" fmla="*/ 476644 w 825700"/>
                <a:gd name="connsiteY696" fmla="*/ 143598 h 823431"/>
                <a:gd name="connsiteX697" fmla="*/ 476644 w 825700"/>
                <a:gd name="connsiteY697" fmla="*/ 143598 h 823431"/>
                <a:gd name="connsiteX698" fmla="*/ 476111 w 825700"/>
                <a:gd name="connsiteY698" fmla="*/ 143598 h 823431"/>
                <a:gd name="connsiteX699" fmla="*/ 475009 w 825700"/>
                <a:gd name="connsiteY699" fmla="*/ 143331 h 823431"/>
                <a:gd name="connsiteX700" fmla="*/ 470606 w 825700"/>
                <a:gd name="connsiteY700" fmla="*/ 142330 h 823431"/>
                <a:gd name="connsiteX701" fmla="*/ 467269 w 825700"/>
                <a:gd name="connsiteY701" fmla="*/ 141663 h 823431"/>
                <a:gd name="connsiteX702" fmla="*/ 466335 w 825700"/>
                <a:gd name="connsiteY702" fmla="*/ 141496 h 823431"/>
                <a:gd name="connsiteX703" fmla="*/ 466168 w 825700"/>
                <a:gd name="connsiteY703" fmla="*/ 141496 h 823431"/>
                <a:gd name="connsiteX704" fmla="*/ 465701 w 825700"/>
                <a:gd name="connsiteY704" fmla="*/ 141496 h 823431"/>
                <a:gd name="connsiteX705" fmla="*/ 465334 w 825700"/>
                <a:gd name="connsiteY705" fmla="*/ 141496 h 823431"/>
                <a:gd name="connsiteX706" fmla="*/ 464200 w 825700"/>
                <a:gd name="connsiteY706" fmla="*/ 141263 h 823431"/>
                <a:gd name="connsiteX707" fmla="*/ 466769 w 825700"/>
                <a:gd name="connsiteY707" fmla="*/ 127918 h 823431"/>
                <a:gd name="connsiteX708" fmla="*/ 469405 w 825700"/>
                <a:gd name="connsiteY708" fmla="*/ 114406 h 823431"/>
                <a:gd name="connsiteX709" fmla="*/ 472040 w 825700"/>
                <a:gd name="connsiteY709" fmla="*/ 101060 h 823431"/>
                <a:gd name="connsiteX710" fmla="*/ 472040 w 825700"/>
                <a:gd name="connsiteY710" fmla="*/ 101060 h 823431"/>
                <a:gd name="connsiteX711" fmla="*/ 472040 w 825700"/>
                <a:gd name="connsiteY711" fmla="*/ 100660 h 823431"/>
                <a:gd name="connsiteX712" fmla="*/ 472307 w 825700"/>
                <a:gd name="connsiteY712" fmla="*/ 99426 h 823431"/>
                <a:gd name="connsiteX713" fmla="*/ 472541 w 825700"/>
                <a:gd name="connsiteY713" fmla="*/ 98124 h 823431"/>
                <a:gd name="connsiteX714" fmla="*/ 472774 w 825700"/>
                <a:gd name="connsiteY714" fmla="*/ 97024 h 823431"/>
                <a:gd name="connsiteX715" fmla="*/ 472774 w 825700"/>
                <a:gd name="connsiteY715" fmla="*/ 96356 h 823431"/>
                <a:gd name="connsiteX716" fmla="*/ 473575 w 825700"/>
                <a:gd name="connsiteY716" fmla="*/ 92086 h 823431"/>
                <a:gd name="connsiteX717" fmla="*/ 474509 w 825700"/>
                <a:gd name="connsiteY717" fmla="*/ 87582 h 823431"/>
                <a:gd name="connsiteX718" fmla="*/ 475410 w 825700"/>
                <a:gd name="connsiteY718" fmla="*/ 83078 h 823431"/>
                <a:gd name="connsiteX719" fmla="*/ 476344 w 825700"/>
                <a:gd name="connsiteY719" fmla="*/ 78574 h 823431"/>
                <a:gd name="connsiteX720" fmla="*/ 477245 w 825700"/>
                <a:gd name="connsiteY720" fmla="*/ 74070 h 823431"/>
                <a:gd name="connsiteX721" fmla="*/ 478179 w 825700"/>
                <a:gd name="connsiteY721" fmla="*/ 69566 h 823431"/>
                <a:gd name="connsiteX722" fmla="*/ 479046 w 825700"/>
                <a:gd name="connsiteY722" fmla="*/ 65062 h 823431"/>
                <a:gd name="connsiteX723" fmla="*/ 479947 w 825700"/>
                <a:gd name="connsiteY723" fmla="*/ 60624 h 823431"/>
                <a:gd name="connsiteX724" fmla="*/ 479947 w 825700"/>
                <a:gd name="connsiteY724" fmla="*/ 60624 h 823431"/>
                <a:gd name="connsiteX725" fmla="*/ 481549 w 825700"/>
                <a:gd name="connsiteY725" fmla="*/ 52551 h 823431"/>
                <a:gd name="connsiteX726" fmla="*/ 481549 w 825700"/>
                <a:gd name="connsiteY726" fmla="*/ 51683 h 823431"/>
                <a:gd name="connsiteX727" fmla="*/ 481549 w 825700"/>
                <a:gd name="connsiteY727" fmla="*/ 51683 h 823431"/>
                <a:gd name="connsiteX728" fmla="*/ 482450 w 825700"/>
                <a:gd name="connsiteY728" fmla="*/ 46879 h 823431"/>
                <a:gd name="connsiteX729" fmla="*/ 483517 w 825700"/>
                <a:gd name="connsiteY729" fmla="*/ 41307 h 823431"/>
                <a:gd name="connsiteX730" fmla="*/ 485018 w 825700"/>
                <a:gd name="connsiteY730" fmla="*/ 33634 h 823431"/>
                <a:gd name="connsiteX731" fmla="*/ 487654 w 825700"/>
                <a:gd name="connsiteY731" fmla="*/ 20122 h 823431"/>
                <a:gd name="connsiteX732" fmla="*/ 490290 w 825700"/>
                <a:gd name="connsiteY732" fmla="*/ 6777 h 823431"/>
                <a:gd name="connsiteX733" fmla="*/ 490290 w 825700"/>
                <a:gd name="connsiteY733" fmla="*/ 6777 h 823431"/>
                <a:gd name="connsiteX734" fmla="*/ 486320 w 825700"/>
                <a:gd name="connsiteY734" fmla="*/ 6043 h 823431"/>
                <a:gd name="connsiteX735" fmla="*/ 484018 w 825700"/>
                <a:gd name="connsiteY735" fmla="*/ 5642 h 823431"/>
                <a:gd name="connsiteX736" fmla="*/ 483584 w 825700"/>
                <a:gd name="connsiteY736" fmla="*/ 5642 h 823431"/>
                <a:gd name="connsiteX737" fmla="*/ 483284 w 825700"/>
                <a:gd name="connsiteY737" fmla="*/ 5642 h 823431"/>
                <a:gd name="connsiteX738" fmla="*/ 476144 w 825700"/>
                <a:gd name="connsiteY738" fmla="*/ 4441 h 823431"/>
                <a:gd name="connsiteX739" fmla="*/ 475844 w 825700"/>
                <a:gd name="connsiteY739" fmla="*/ 4441 h 823431"/>
                <a:gd name="connsiteX740" fmla="*/ 473275 w 825700"/>
                <a:gd name="connsiteY740" fmla="*/ 4041 h 823431"/>
                <a:gd name="connsiteX741" fmla="*/ 471306 w 825700"/>
                <a:gd name="connsiteY741" fmla="*/ 3741 h 823431"/>
                <a:gd name="connsiteX742" fmla="*/ 468304 w 825700"/>
                <a:gd name="connsiteY742" fmla="*/ 3340 h 823431"/>
                <a:gd name="connsiteX743" fmla="*/ 460196 w 825700"/>
                <a:gd name="connsiteY743" fmla="*/ 2306 h 823431"/>
                <a:gd name="connsiteX744" fmla="*/ 456860 w 825700"/>
                <a:gd name="connsiteY744" fmla="*/ 1906 h 823431"/>
                <a:gd name="connsiteX745" fmla="*/ 456259 w 825700"/>
                <a:gd name="connsiteY745" fmla="*/ 1906 h 823431"/>
                <a:gd name="connsiteX746" fmla="*/ 453557 w 825700"/>
                <a:gd name="connsiteY746" fmla="*/ 1639 h 823431"/>
                <a:gd name="connsiteX747" fmla="*/ 449654 w 825700"/>
                <a:gd name="connsiteY747" fmla="*/ 1272 h 823431"/>
                <a:gd name="connsiteX748" fmla="*/ 448553 w 825700"/>
                <a:gd name="connsiteY748" fmla="*/ 1272 h 823431"/>
                <a:gd name="connsiteX749" fmla="*/ 443982 w 825700"/>
                <a:gd name="connsiteY749" fmla="*/ 905 h 823431"/>
                <a:gd name="connsiteX750" fmla="*/ 443982 w 825700"/>
                <a:gd name="connsiteY750" fmla="*/ 905 h 823431"/>
                <a:gd name="connsiteX751" fmla="*/ 439411 w 825700"/>
                <a:gd name="connsiteY751" fmla="*/ 571 h 823431"/>
                <a:gd name="connsiteX752" fmla="*/ 438043 w 825700"/>
                <a:gd name="connsiteY752" fmla="*/ 571 h 823431"/>
                <a:gd name="connsiteX753" fmla="*/ 433573 w 825700"/>
                <a:gd name="connsiteY753" fmla="*/ 338 h 823431"/>
                <a:gd name="connsiteX754" fmla="*/ 428301 w 825700"/>
                <a:gd name="connsiteY754" fmla="*/ 104 h 823431"/>
                <a:gd name="connsiteX755" fmla="*/ 423130 w 825700"/>
                <a:gd name="connsiteY755" fmla="*/ -63 h 823431"/>
                <a:gd name="connsiteX756" fmla="*/ 422630 w 825700"/>
                <a:gd name="connsiteY756" fmla="*/ -63 h 823431"/>
                <a:gd name="connsiteX757" fmla="*/ 418126 w 825700"/>
                <a:gd name="connsiteY757" fmla="*/ -63 h 823431"/>
                <a:gd name="connsiteX758" fmla="*/ 406882 w 825700"/>
                <a:gd name="connsiteY758" fmla="*/ -63 h 823431"/>
                <a:gd name="connsiteX759" fmla="*/ 402312 w 825700"/>
                <a:gd name="connsiteY759" fmla="*/ -63 h 823431"/>
                <a:gd name="connsiteX760" fmla="*/ 401177 w 825700"/>
                <a:gd name="connsiteY760" fmla="*/ -63 h 823431"/>
                <a:gd name="connsiteX761" fmla="*/ 396473 w 825700"/>
                <a:gd name="connsiteY761" fmla="*/ 104 h 823431"/>
                <a:gd name="connsiteX762" fmla="*/ 396473 w 825700"/>
                <a:gd name="connsiteY762" fmla="*/ 104 h 823431"/>
                <a:gd name="connsiteX763" fmla="*/ 391202 w 825700"/>
                <a:gd name="connsiteY763" fmla="*/ 338 h 823431"/>
                <a:gd name="connsiteX764" fmla="*/ 386598 w 825700"/>
                <a:gd name="connsiteY764" fmla="*/ 571 h 823431"/>
                <a:gd name="connsiteX765" fmla="*/ 385263 w 825700"/>
                <a:gd name="connsiteY765" fmla="*/ 571 h 823431"/>
                <a:gd name="connsiteX766" fmla="*/ 381260 w 825700"/>
                <a:gd name="connsiteY766" fmla="*/ 838 h 823431"/>
                <a:gd name="connsiteX767" fmla="*/ 380325 w 825700"/>
                <a:gd name="connsiteY767" fmla="*/ 838 h 823431"/>
                <a:gd name="connsiteX768" fmla="*/ 375554 w 825700"/>
                <a:gd name="connsiteY768" fmla="*/ 1238 h 823431"/>
                <a:gd name="connsiteX769" fmla="*/ 374921 w 825700"/>
                <a:gd name="connsiteY769" fmla="*/ 1238 h 823431"/>
                <a:gd name="connsiteX770" fmla="*/ 370750 w 825700"/>
                <a:gd name="connsiteY770" fmla="*/ 1639 h 823431"/>
                <a:gd name="connsiteX771" fmla="*/ 366813 w 825700"/>
                <a:gd name="connsiteY771" fmla="*/ 2039 h 823431"/>
                <a:gd name="connsiteX772" fmla="*/ 363477 w 825700"/>
                <a:gd name="connsiteY772" fmla="*/ 2406 h 823431"/>
                <a:gd name="connsiteX773" fmla="*/ 353468 w 825700"/>
                <a:gd name="connsiteY773" fmla="*/ 3707 h 823431"/>
                <a:gd name="connsiteX774" fmla="*/ 350132 w 825700"/>
                <a:gd name="connsiteY774" fmla="*/ 4208 h 823431"/>
                <a:gd name="connsiteX775" fmla="*/ 347296 w 825700"/>
                <a:gd name="connsiteY775" fmla="*/ 4641 h 823431"/>
                <a:gd name="connsiteX776" fmla="*/ 346896 w 825700"/>
                <a:gd name="connsiteY776" fmla="*/ 4641 h 823431"/>
                <a:gd name="connsiteX777" fmla="*/ 343826 w 825700"/>
                <a:gd name="connsiteY777" fmla="*/ 5142 h 823431"/>
                <a:gd name="connsiteX778" fmla="*/ 340490 w 825700"/>
                <a:gd name="connsiteY778" fmla="*/ 5742 h 823431"/>
                <a:gd name="connsiteX779" fmla="*/ 340156 w 825700"/>
                <a:gd name="connsiteY779" fmla="*/ 5742 h 823431"/>
                <a:gd name="connsiteX780" fmla="*/ 337487 w 825700"/>
                <a:gd name="connsiteY780" fmla="*/ 6209 h 823431"/>
                <a:gd name="connsiteX781" fmla="*/ 335652 w 825700"/>
                <a:gd name="connsiteY781" fmla="*/ 6543 h 823431"/>
                <a:gd name="connsiteX782" fmla="*/ 333484 w 825700"/>
                <a:gd name="connsiteY782" fmla="*/ 6943 h 823431"/>
                <a:gd name="connsiteX783" fmla="*/ 332750 w 825700"/>
                <a:gd name="connsiteY783" fmla="*/ 6943 h 823431"/>
                <a:gd name="connsiteX784" fmla="*/ 323408 w 825700"/>
                <a:gd name="connsiteY784" fmla="*/ 8912 h 823431"/>
                <a:gd name="connsiteX785" fmla="*/ 319738 w 825700"/>
                <a:gd name="connsiteY785" fmla="*/ 9713 h 823431"/>
                <a:gd name="connsiteX786" fmla="*/ 318003 w 825700"/>
                <a:gd name="connsiteY786" fmla="*/ 10113 h 823431"/>
                <a:gd name="connsiteX787" fmla="*/ 315901 w 825700"/>
                <a:gd name="connsiteY787" fmla="*/ 10647 h 823431"/>
                <a:gd name="connsiteX788" fmla="*/ 315901 w 825700"/>
                <a:gd name="connsiteY788" fmla="*/ 10647 h 823431"/>
                <a:gd name="connsiteX789" fmla="*/ 313266 w 825700"/>
                <a:gd name="connsiteY789" fmla="*/ 11281 h 823431"/>
                <a:gd name="connsiteX790" fmla="*/ 309162 w 825700"/>
                <a:gd name="connsiteY790" fmla="*/ 12315 h 823431"/>
                <a:gd name="connsiteX791" fmla="*/ 304391 w 825700"/>
                <a:gd name="connsiteY791" fmla="*/ 13583 h 823431"/>
                <a:gd name="connsiteX792" fmla="*/ 303791 w 825700"/>
                <a:gd name="connsiteY792" fmla="*/ 13583 h 823431"/>
                <a:gd name="connsiteX793" fmla="*/ 299787 w 825700"/>
                <a:gd name="connsiteY793" fmla="*/ 14684 h 823431"/>
                <a:gd name="connsiteX794" fmla="*/ 298886 w 825700"/>
                <a:gd name="connsiteY794" fmla="*/ 14951 h 823431"/>
                <a:gd name="connsiteX795" fmla="*/ 295083 w 825700"/>
                <a:gd name="connsiteY795" fmla="*/ 16052 h 823431"/>
                <a:gd name="connsiteX796" fmla="*/ 288644 w 825700"/>
                <a:gd name="connsiteY796" fmla="*/ 18020 h 823431"/>
                <a:gd name="connsiteX797" fmla="*/ 284741 w 825700"/>
                <a:gd name="connsiteY797" fmla="*/ 19254 h 823431"/>
                <a:gd name="connsiteX798" fmla="*/ 281404 w 825700"/>
                <a:gd name="connsiteY798" fmla="*/ 20355 h 823431"/>
                <a:gd name="connsiteX799" fmla="*/ 281404 w 825700"/>
                <a:gd name="connsiteY799" fmla="*/ 20355 h 823431"/>
                <a:gd name="connsiteX800" fmla="*/ 278068 w 825700"/>
                <a:gd name="connsiteY800" fmla="*/ 21490 h 823431"/>
                <a:gd name="connsiteX801" fmla="*/ 274431 w 825700"/>
                <a:gd name="connsiteY801" fmla="*/ 22757 h 823431"/>
                <a:gd name="connsiteX802" fmla="*/ 272396 w 825700"/>
                <a:gd name="connsiteY802" fmla="*/ 23458 h 823431"/>
                <a:gd name="connsiteX803" fmla="*/ 270395 w 825700"/>
                <a:gd name="connsiteY803" fmla="*/ 24225 h 823431"/>
                <a:gd name="connsiteX804" fmla="*/ 268259 w 825700"/>
                <a:gd name="connsiteY804" fmla="*/ 25026 h 823431"/>
                <a:gd name="connsiteX805" fmla="*/ 266057 w 825700"/>
                <a:gd name="connsiteY805" fmla="*/ 25827 h 823431"/>
                <a:gd name="connsiteX806" fmla="*/ 262521 w 825700"/>
                <a:gd name="connsiteY806" fmla="*/ 27195 h 823431"/>
                <a:gd name="connsiteX807" fmla="*/ 262521 w 825700"/>
                <a:gd name="connsiteY807" fmla="*/ 27195 h 823431"/>
                <a:gd name="connsiteX808" fmla="*/ 259885 w 825700"/>
                <a:gd name="connsiteY808" fmla="*/ 28229 h 823431"/>
                <a:gd name="connsiteX809" fmla="*/ 256549 w 825700"/>
                <a:gd name="connsiteY809" fmla="*/ 29630 h 823431"/>
                <a:gd name="connsiteX810" fmla="*/ 256549 w 825700"/>
                <a:gd name="connsiteY810" fmla="*/ 29630 h 823431"/>
                <a:gd name="connsiteX811" fmla="*/ 252879 w 825700"/>
                <a:gd name="connsiteY811" fmla="*/ 31132 h 823431"/>
                <a:gd name="connsiteX812" fmla="*/ 243938 w 825700"/>
                <a:gd name="connsiteY812" fmla="*/ 35002 h 823431"/>
                <a:gd name="connsiteX813" fmla="*/ 242670 w 825700"/>
                <a:gd name="connsiteY813" fmla="*/ 35569 h 823431"/>
                <a:gd name="connsiteX814" fmla="*/ 241469 w 825700"/>
                <a:gd name="connsiteY814" fmla="*/ 36103 h 823431"/>
                <a:gd name="connsiteX815" fmla="*/ 239634 w 825700"/>
                <a:gd name="connsiteY815" fmla="*/ 36937 h 823431"/>
                <a:gd name="connsiteX816" fmla="*/ 237565 w 825700"/>
                <a:gd name="connsiteY816" fmla="*/ 37938 h 823431"/>
                <a:gd name="connsiteX817" fmla="*/ 237565 w 825700"/>
                <a:gd name="connsiteY817" fmla="*/ 37938 h 823431"/>
                <a:gd name="connsiteX818" fmla="*/ 229858 w 825700"/>
                <a:gd name="connsiteY818" fmla="*/ 41608 h 823431"/>
                <a:gd name="connsiteX819" fmla="*/ 227356 w 825700"/>
                <a:gd name="connsiteY819" fmla="*/ 42875 h 823431"/>
                <a:gd name="connsiteX820" fmla="*/ 227356 w 825700"/>
                <a:gd name="connsiteY820" fmla="*/ 42875 h 823431"/>
                <a:gd name="connsiteX821" fmla="*/ 224020 w 825700"/>
                <a:gd name="connsiteY821" fmla="*/ 44610 h 823431"/>
                <a:gd name="connsiteX822" fmla="*/ 221584 w 825700"/>
                <a:gd name="connsiteY822" fmla="*/ 45878 h 823431"/>
                <a:gd name="connsiteX823" fmla="*/ 219616 w 825700"/>
                <a:gd name="connsiteY823" fmla="*/ 46946 h 823431"/>
                <a:gd name="connsiteX824" fmla="*/ 218915 w 825700"/>
                <a:gd name="connsiteY824" fmla="*/ 47313 h 823431"/>
                <a:gd name="connsiteX825" fmla="*/ 218915 w 825700"/>
                <a:gd name="connsiteY825" fmla="*/ 47313 h 823431"/>
                <a:gd name="connsiteX826" fmla="*/ 217448 w 825700"/>
                <a:gd name="connsiteY826" fmla="*/ 48113 h 823431"/>
                <a:gd name="connsiteX827" fmla="*/ 215946 w 825700"/>
                <a:gd name="connsiteY827" fmla="*/ 48914 h 823431"/>
                <a:gd name="connsiteX828" fmla="*/ 212443 w 825700"/>
                <a:gd name="connsiteY828" fmla="*/ 50849 h 823431"/>
                <a:gd name="connsiteX829" fmla="*/ 212143 w 825700"/>
                <a:gd name="connsiteY829" fmla="*/ 50849 h 823431"/>
                <a:gd name="connsiteX830" fmla="*/ 209941 w 825700"/>
                <a:gd name="connsiteY830" fmla="*/ 52084 h 823431"/>
                <a:gd name="connsiteX831" fmla="*/ 209140 w 825700"/>
                <a:gd name="connsiteY831" fmla="*/ 52551 h 823431"/>
                <a:gd name="connsiteX832" fmla="*/ 207806 w 825700"/>
                <a:gd name="connsiteY832" fmla="*/ 53285 h 823431"/>
                <a:gd name="connsiteX833" fmla="*/ 207138 w 825700"/>
                <a:gd name="connsiteY833" fmla="*/ 53685 h 823431"/>
                <a:gd name="connsiteX834" fmla="*/ 206471 w 825700"/>
                <a:gd name="connsiteY834" fmla="*/ 54052 h 823431"/>
                <a:gd name="connsiteX835" fmla="*/ 206171 w 825700"/>
                <a:gd name="connsiteY835" fmla="*/ 54052 h 823431"/>
                <a:gd name="connsiteX836" fmla="*/ 200032 w 825700"/>
                <a:gd name="connsiteY836" fmla="*/ 57722 h 823431"/>
                <a:gd name="connsiteX837" fmla="*/ 200032 w 825700"/>
                <a:gd name="connsiteY837" fmla="*/ 57722 h 823431"/>
                <a:gd name="connsiteX838" fmla="*/ 199732 w 825700"/>
                <a:gd name="connsiteY838" fmla="*/ 57722 h 823431"/>
                <a:gd name="connsiteX839" fmla="*/ 199732 w 825700"/>
                <a:gd name="connsiteY839" fmla="*/ 57722 h 823431"/>
                <a:gd name="connsiteX840" fmla="*/ 199398 w 825700"/>
                <a:gd name="connsiteY840" fmla="*/ 57722 h 823431"/>
                <a:gd name="connsiteX841" fmla="*/ 197163 w 825700"/>
                <a:gd name="connsiteY841" fmla="*/ 59123 h 823431"/>
                <a:gd name="connsiteX842" fmla="*/ 195094 w 825700"/>
                <a:gd name="connsiteY842" fmla="*/ 60391 h 823431"/>
                <a:gd name="connsiteX843" fmla="*/ 193026 w 825700"/>
                <a:gd name="connsiteY843" fmla="*/ 61659 h 823431"/>
                <a:gd name="connsiteX844" fmla="*/ 191958 w 825700"/>
                <a:gd name="connsiteY844" fmla="*/ 62359 h 823431"/>
                <a:gd name="connsiteX845" fmla="*/ 190857 w 825700"/>
                <a:gd name="connsiteY845" fmla="*/ 63060 h 823431"/>
                <a:gd name="connsiteX846" fmla="*/ 190857 w 825700"/>
                <a:gd name="connsiteY846" fmla="*/ 63060 h 823431"/>
                <a:gd name="connsiteX847" fmla="*/ 182984 w 825700"/>
                <a:gd name="connsiteY847" fmla="*/ 68198 h 823431"/>
                <a:gd name="connsiteX848" fmla="*/ 180548 w 825700"/>
                <a:gd name="connsiteY848" fmla="*/ 69666 h 823431"/>
                <a:gd name="connsiteX849" fmla="*/ 174843 w 825700"/>
                <a:gd name="connsiteY849" fmla="*/ 73603 h 823431"/>
                <a:gd name="connsiteX850" fmla="*/ 172341 w 825700"/>
                <a:gd name="connsiteY850" fmla="*/ 75404 h 823431"/>
                <a:gd name="connsiteX851" fmla="*/ 169472 w 825700"/>
                <a:gd name="connsiteY851" fmla="*/ 77473 h 823431"/>
                <a:gd name="connsiteX852" fmla="*/ 165601 w 825700"/>
                <a:gd name="connsiteY852" fmla="*/ 80309 h 823431"/>
                <a:gd name="connsiteX853" fmla="*/ 165401 w 825700"/>
                <a:gd name="connsiteY853" fmla="*/ 80309 h 823431"/>
                <a:gd name="connsiteX854" fmla="*/ 162799 w 825700"/>
                <a:gd name="connsiteY854" fmla="*/ 82344 h 823431"/>
                <a:gd name="connsiteX855" fmla="*/ 161865 w 825700"/>
                <a:gd name="connsiteY855" fmla="*/ 83078 h 823431"/>
                <a:gd name="connsiteX856" fmla="*/ 160230 w 825700"/>
                <a:gd name="connsiteY856" fmla="*/ 84346 h 823431"/>
                <a:gd name="connsiteX857" fmla="*/ 146584 w 825700"/>
                <a:gd name="connsiteY857" fmla="*/ 95355 h 823431"/>
                <a:gd name="connsiteX858" fmla="*/ 144883 w 825700"/>
                <a:gd name="connsiteY858" fmla="*/ 96790 h 823431"/>
                <a:gd name="connsiteX859" fmla="*/ 143515 w 825700"/>
                <a:gd name="connsiteY859" fmla="*/ 97924 h 823431"/>
                <a:gd name="connsiteX860" fmla="*/ 141613 w 825700"/>
                <a:gd name="connsiteY860" fmla="*/ 99559 h 823431"/>
                <a:gd name="connsiteX861" fmla="*/ 136476 w 825700"/>
                <a:gd name="connsiteY861" fmla="*/ 104096 h 823431"/>
                <a:gd name="connsiteX862" fmla="*/ 134307 w 825700"/>
                <a:gd name="connsiteY862" fmla="*/ 106098 h 823431"/>
                <a:gd name="connsiteX863" fmla="*/ 134073 w 825700"/>
                <a:gd name="connsiteY863" fmla="*/ 106298 h 823431"/>
                <a:gd name="connsiteX864" fmla="*/ 131304 w 825700"/>
                <a:gd name="connsiteY864" fmla="*/ 108867 h 823431"/>
                <a:gd name="connsiteX865" fmla="*/ 127701 w 825700"/>
                <a:gd name="connsiteY865" fmla="*/ 112204 h 823431"/>
                <a:gd name="connsiteX866" fmla="*/ 125232 w 825700"/>
                <a:gd name="connsiteY866" fmla="*/ 114606 h 823431"/>
                <a:gd name="connsiteX867" fmla="*/ 123597 w 825700"/>
                <a:gd name="connsiteY867" fmla="*/ 116207 h 823431"/>
                <a:gd name="connsiteX868" fmla="*/ 120828 w 825700"/>
                <a:gd name="connsiteY868" fmla="*/ 118943 h 823431"/>
                <a:gd name="connsiteX869" fmla="*/ 116791 w 825700"/>
                <a:gd name="connsiteY869" fmla="*/ 123013 h 823431"/>
                <a:gd name="connsiteX870" fmla="*/ 113722 w 825700"/>
                <a:gd name="connsiteY870" fmla="*/ 126350 h 823431"/>
                <a:gd name="connsiteX871" fmla="*/ 110386 w 825700"/>
                <a:gd name="connsiteY871" fmla="*/ 129953 h 823431"/>
                <a:gd name="connsiteX872" fmla="*/ 107550 w 825700"/>
                <a:gd name="connsiteY872" fmla="*/ 133056 h 823431"/>
                <a:gd name="connsiteX873" fmla="*/ 103413 w 825700"/>
                <a:gd name="connsiteY873" fmla="*/ 137626 h 823431"/>
                <a:gd name="connsiteX874" fmla="*/ 100477 w 825700"/>
                <a:gd name="connsiteY874" fmla="*/ 140963 h 823431"/>
                <a:gd name="connsiteX875" fmla="*/ 96707 w 825700"/>
                <a:gd name="connsiteY875" fmla="*/ 145366 h 823431"/>
                <a:gd name="connsiteX876" fmla="*/ 94738 w 825700"/>
                <a:gd name="connsiteY876" fmla="*/ 147735 h 823431"/>
                <a:gd name="connsiteX877" fmla="*/ 93537 w 825700"/>
                <a:gd name="connsiteY877" fmla="*/ 149203 h 823431"/>
                <a:gd name="connsiteX878" fmla="*/ 91135 w 825700"/>
                <a:gd name="connsiteY878" fmla="*/ 152139 h 823431"/>
                <a:gd name="connsiteX879" fmla="*/ 90701 w 825700"/>
                <a:gd name="connsiteY879" fmla="*/ 152673 h 823431"/>
                <a:gd name="connsiteX880" fmla="*/ 87866 w 825700"/>
                <a:gd name="connsiteY880" fmla="*/ 156243 h 823431"/>
                <a:gd name="connsiteX881" fmla="*/ 85163 w 825700"/>
                <a:gd name="connsiteY881" fmla="*/ 159579 h 823431"/>
                <a:gd name="connsiteX882" fmla="*/ 84463 w 825700"/>
                <a:gd name="connsiteY882" fmla="*/ 160513 h 823431"/>
                <a:gd name="connsiteX883" fmla="*/ 81894 w 825700"/>
                <a:gd name="connsiteY883" fmla="*/ 163850 h 823431"/>
                <a:gd name="connsiteX884" fmla="*/ 81894 w 825700"/>
                <a:gd name="connsiteY884" fmla="*/ 164050 h 823431"/>
                <a:gd name="connsiteX885" fmla="*/ 78491 w 825700"/>
                <a:gd name="connsiteY885" fmla="*/ 167853 h 823431"/>
                <a:gd name="connsiteX886" fmla="*/ 75721 w 825700"/>
                <a:gd name="connsiteY886" fmla="*/ 171690 h 823431"/>
                <a:gd name="connsiteX887" fmla="*/ 72385 w 825700"/>
                <a:gd name="connsiteY887" fmla="*/ 176261 h 823431"/>
                <a:gd name="connsiteX888" fmla="*/ 69983 w 825700"/>
                <a:gd name="connsiteY888" fmla="*/ 179764 h 823431"/>
                <a:gd name="connsiteX889" fmla="*/ 69649 w 825700"/>
                <a:gd name="connsiteY889" fmla="*/ 180264 h 823431"/>
                <a:gd name="connsiteX890" fmla="*/ 67047 w 825700"/>
                <a:gd name="connsiteY890" fmla="*/ 184201 h 823431"/>
                <a:gd name="connsiteX891" fmla="*/ 64278 w 825700"/>
                <a:gd name="connsiteY891" fmla="*/ 188405 h 823431"/>
                <a:gd name="connsiteX892" fmla="*/ 61843 w 825700"/>
                <a:gd name="connsiteY892" fmla="*/ 192241 h 823431"/>
                <a:gd name="connsiteX893" fmla="*/ 59007 w 825700"/>
                <a:gd name="connsiteY893" fmla="*/ 196812 h 823431"/>
                <a:gd name="connsiteX894" fmla="*/ 56471 w 825700"/>
                <a:gd name="connsiteY894" fmla="*/ 201083 h 823431"/>
                <a:gd name="connsiteX895" fmla="*/ 53936 w 825700"/>
                <a:gd name="connsiteY895" fmla="*/ 205386 h 823431"/>
                <a:gd name="connsiteX896" fmla="*/ 51467 w 825700"/>
                <a:gd name="connsiteY896" fmla="*/ 209724 h 823431"/>
                <a:gd name="connsiteX897" fmla="*/ 49498 w 825700"/>
                <a:gd name="connsiteY897" fmla="*/ 213360 h 823431"/>
                <a:gd name="connsiteX898" fmla="*/ 49064 w 825700"/>
                <a:gd name="connsiteY898" fmla="*/ 214094 h 823431"/>
                <a:gd name="connsiteX899" fmla="*/ 46696 w 825700"/>
                <a:gd name="connsiteY899" fmla="*/ 218498 h 823431"/>
                <a:gd name="connsiteX900" fmla="*/ 44460 w 825700"/>
                <a:gd name="connsiteY900" fmla="*/ 222835 h 823431"/>
                <a:gd name="connsiteX901" fmla="*/ 44460 w 825700"/>
                <a:gd name="connsiteY901" fmla="*/ 223169 h 823431"/>
                <a:gd name="connsiteX902" fmla="*/ 42425 w 825700"/>
                <a:gd name="connsiteY902" fmla="*/ 227173 h 823431"/>
                <a:gd name="connsiteX903" fmla="*/ 41791 w 825700"/>
                <a:gd name="connsiteY903" fmla="*/ 227906 h 823431"/>
                <a:gd name="connsiteX904" fmla="*/ 39856 w 825700"/>
                <a:gd name="connsiteY904" fmla="*/ 231877 h 823431"/>
                <a:gd name="connsiteX905" fmla="*/ 37788 w 825700"/>
                <a:gd name="connsiteY905" fmla="*/ 236214 h 823431"/>
                <a:gd name="connsiteX906" fmla="*/ 37488 w 825700"/>
                <a:gd name="connsiteY906" fmla="*/ 236814 h 823431"/>
                <a:gd name="connsiteX907" fmla="*/ 35619 w 825700"/>
                <a:gd name="connsiteY907" fmla="*/ 240951 h 823431"/>
                <a:gd name="connsiteX908" fmla="*/ 33584 w 825700"/>
                <a:gd name="connsiteY908" fmla="*/ 245555 h 823431"/>
                <a:gd name="connsiteX909" fmla="*/ 31582 w 825700"/>
                <a:gd name="connsiteY909" fmla="*/ 250126 h 823431"/>
                <a:gd name="connsiteX910" fmla="*/ 29647 w 825700"/>
                <a:gd name="connsiteY910" fmla="*/ 254764 h 823431"/>
                <a:gd name="connsiteX911" fmla="*/ 27946 w 825700"/>
                <a:gd name="connsiteY911" fmla="*/ 259001 h 823431"/>
                <a:gd name="connsiteX912" fmla="*/ 27579 w 825700"/>
                <a:gd name="connsiteY912" fmla="*/ 259902 h 823431"/>
                <a:gd name="connsiteX913" fmla="*/ 24242 w 825700"/>
                <a:gd name="connsiteY913" fmla="*/ 268876 h 823431"/>
                <a:gd name="connsiteX914" fmla="*/ 22507 w 825700"/>
                <a:gd name="connsiteY914" fmla="*/ 273614 h 823431"/>
                <a:gd name="connsiteX915" fmla="*/ 21106 w 825700"/>
                <a:gd name="connsiteY915" fmla="*/ 277684 h 823431"/>
                <a:gd name="connsiteX916" fmla="*/ 20372 w 825700"/>
                <a:gd name="connsiteY916" fmla="*/ 279919 h 823431"/>
                <a:gd name="connsiteX917" fmla="*/ 17737 w 825700"/>
                <a:gd name="connsiteY917" fmla="*/ 288060 h 823431"/>
                <a:gd name="connsiteX918" fmla="*/ 16335 w 825700"/>
                <a:gd name="connsiteY918" fmla="*/ 292631 h 823431"/>
                <a:gd name="connsiteX919" fmla="*/ 16335 w 825700"/>
                <a:gd name="connsiteY919" fmla="*/ 293031 h 823431"/>
                <a:gd name="connsiteX920" fmla="*/ 15635 w 825700"/>
                <a:gd name="connsiteY920" fmla="*/ 295467 h 823431"/>
                <a:gd name="connsiteX921" fmla="*/ 15101 w 825700"/>
                <a:gd name="connsiteY921" fmla="*/ 297301 h 823431"/>
                <a:gd name="connsiteX922" fmla="*/ 14867 w 825700"/>
                <a:gd name="connsiteY922" fmla="*/ 298202 h 823431"/>
                <a:gd name="connsiteX923" fmla="*/ 12298 w 825700"/>
                <a:gd name="connsiteY923" fmla="*/ 307644 h 823431"/>
                <a:gd name="connsiteX924" fmla="*/ 11064 w 825700"/>
                <a:gd name="connsiteY924" fmla="*/ 312615 h 823431"/>
                <a:gd name="connsiteX925" fmla="*/ 10030 w 825700"/>
                <a:gd name="connsiteY925" fmla="*/ 317019 h 823431"/>
                <a:gd name="connsiteX926" fmla="*/ 9629 w 825700"/>
                <a:gd name="connsiteY926" fmla="*/ 318654 h 823431"/>
                <a:gd name="connsiteX927" fmla="*/ 8729 w 825700"/>
                <a:gd name="connsiteY927" fmla="*/ 322591 h 823431"/>
                <a:gd name="connsiteX928" fmla="*/ 7661 w 825700"/>
                <a:gd name="connsiteY928" fmla="*/ 327562 h 823431"/>
                <a:gd name="connsiteX929" fmla="*/ 7661 w 825700"/>
                <a:gd name="connsiteY929" fmla="*/ 327562 h 823431"/>
                <a:gd name="connsiteX930" fmla="*/ 7661 w 825700"/>
                <a:gd name="connsiteY930" fmla="*/ 327962 h 823431"/>
                <a:gd name="connsiteX931" fmla="*/ 7661 w 825700"/>
                <a:gd name="connsiteY931" fmla="*/ 327962 h 823431"/>
                <a:gd name="connsiteX932" fmla="*/ 7661 w 825700"/>
                <a:gd name="connsiteY932" fmla="*/ 328396 h 823431"/>
                <a:gd name="connsiteX933" fmla="*/ 7661 w 825700"/>
                <a:gd name="connsiteY933" fmla="*/ 328563 h 823431"/>
                <a:gd name="connsiteX934" fmla="*/ 7027 w 825700"/>
                <a:gd name="connsiteY934" fmla="*/ 331899 h 823431"/>
                <a:gd name="connsiteX935" fmla="*/ 6727 w 825700"/>
                <a:gd name="connsiteY935" fmla="*/ 333534 h 823431"/>
                <a:gd name="connsiteX936" fmla="*/ 5960 w 825700"/>
                <a:gd name="connsiteY936" fmla="*/ 337604 h 823431"/>
                <a:gd name="connsiteX937" fmla="*/ 5960 w 825700"/>
                <a:gd name="connsiteY937" fmla="*/ 337771 h 823431"/>
                <a:gd name="connsiteX938" fmla="*/ 5259 w 825700"/>
                <a:gd name="connsiteY938" fmla="*/ 341941 h 823431"/>
                <a:gd name="connsiteX939" fmla="*/ 5025 w 825700"/>
                <a:gd name="connsiteY939" fmla="*/ 343242 h 823431"/>
                <a:gd name="connsiteX940" fmla="*/ 4291 w 825700"/>
                <a:gd name="connsiteY940" fmla="*/ 347947 h 823431"/>
                <a:gd name="connsiteX941" fmla="*/ 3557 w 825700"/>
                <a:gd name="connsiteY941" fmla="*/ 353084 h 823431"/>
                <a:gd name="connsiteX942" fmla="*/ 2857 w 825700"/>
                <a:gd name="connsiteY942" fmla="*/ 358222 h 823431"/>
                <a:gd name="connsiteX943" fmla="*/ 2356 w 825700"/>
                <a:gd name="connsiteY943" fmla="*/ 362259 h 823431"/>
                <a:gd name="connsiteX944" fmla="*/ 2356 w 825700"/>
                <a:gd name="connsiteY944" fmla="*/ 362526 h 823431"/>
                <a:gd name="connsiteX945" fmla="*/ 2056 w 825700"/>
                <a:gd name="connsiteY945" fmla="*/ 365162 h 823431"/>
                <a:gd name="connsiteX946" fmla="*/ 1823 w 825700"/>
                <a:gd name="connsiteY946" fmla="*/ 366463 h 823431"/>
                <a:gd name="connsiteX947" fmla="*/ 1556 w 825700"/>
                <a:gd name="connsiteY947" fmla="*/ 369099 h 823431"/>
                <a:gd name="connsiteX948" fmla="*/ 1189 w 825700"/>
                <a:gd name="connsiteY948" fmla="*/ 372769 h 823431"/>
                <a:gd name="connsiteX949" fmla="*/ 1189 w 825700"/>
                <a:gd name="connsiteY949" fmla="*/ 375004 h 823431"/>
                <a:gd name="connsiteX950" fmla="*/ 922 w 825700"/>
                <a:gd name="connsiteY950" fmla="*/ 378040 h 823431"/>
                <a:gd name="connsiteX951" fmla="*/ 922 w 825700"/>
                <a:gd name="connsiteY951" fmla="*/ 379374 h 823431"/>
                <a:gd name="connsiteX952" fmla="*/ 621 w 825700"/>
                <a:gd name="connsiteY952" fmla="*/ 383645 h 823431"/>
                <a:gd name="connsiteX953" fmla="*/ 621 w 825700"/>
                <a:gd name="connsiteY953" fmla="*/ 385413 h 823431"/>
                <a:gd name="connsiteX954" fmla="*/ 388 w 825700"/>
                <a:gd name="connsiteY954" fmla="*/ 389517 h 823431"/>
                <a:gd name="connsiteX955" fmla="*/ 154 w 825700"/>
                <a:gd name="connsiteY955" fmla="*/ 394321 h 823431"/>
                <a:gd name="connsiteX956" fmla="*/ 154 w 825700"/>
                <a:gd name="connsiteY956" fmla="*/ 395155 h 823431"/>
                <a:gd name="connsiteX957" fmla="*/ -79 w 825700"/>
                <a:gd name="connsiteY957" fmla="*/ 405364 h 823431"/>
                <a:gd name="connsiteX958" fmla="*/ -79 w 825700"/>
                <a:gd name="connsiteY958" fmla="*/ 416107 h 823431"/>
                <a:gd name="connsiteX959" fmla="*/ -79 w 825700"/>
                <a:gd name="connsiteY959" fmla="*/ 421412 h 823431"/>
                <a:gd name="connsiteX960" fmla="*/ 88 w 825700"/>
                <a:gd name="connsiteY960" fmla="*/ 426616 h 823431"/>
                <a:gd name="connsiteX961" fmla="*/ 88 w 825700"/>
                <a:gd name="connsiteY961" fmla="*/ 426783 h 823431"/>
                <a:gd name="connsiteX962" fmla="*/ 321 w 825700"/>
                <a:gd name="connsiteY962" fmla="*/ 432021 h 823431"/>
                <a:gd name="connsiteX963" fmla="*/ 588 w 825700"/>
                <a:gd name="connsiteY963" fmla="*/ 436859 h 823431"/>
                <a:gd name="connsiteX964" fmla="*/ 588 w 825700"/>
                <a:gd name="connsiteY964" fmla="*/ 437426 h 823431"/>
                <a:gd name="connsiteX965" fmla="*/ 922 w 825700"/>
                <a:gd name="connsiteY965" fmla="*/ 442130 h 823431"/>
                <a:gd name="connsiteX966" fmla="*/ 1322 w 825700"/>
                <a:gd name="connsiteY966" fmla="*/ 447302 h 823431"/>
                <a:gd name="connsiteX967" fmla="*/ 1322 w 825700"/>
                <a:gd name="connsiteY967" fmla="*/ 448669 h 823431"/>
                <a:gd name="connsiteX968" fmla="*/ 1689 w 825700"/>
                <a:gd name="connsiteY968" fmla="*/ 452406 h 823431"/>
                <a:gd name="connsiteX969" fmla="*/ 1689 w 825700"/>
                <a:gd name="connsiteY969" fmla="*/ 453874 h 823431"/>
                <a:gd name="connsiteX970" fmla="*/ 2123 w 825700"/>
                <a:gd name="connsiteY970" fmla="*/ 457844 h 823431"/>
                <a:gd name="connsiteX971" fmla="*/ 2123 w 825700"/>
                <a:gd name="connsiteY971" fmla="*/ 458545 h 823431"/>
                <a:gd name="connsiteX972" fmla="*/ 3424 w 825700"/>
                <a:gd name="connsiteY972" fmla="*/ 468554 h 823431"/>
                <a:gd name="connsiteX973" fmla="*/ 4158 w 825700"/>
                <a:gd name="connsiteY973" fmla="*/ 473692 h 823431"/>
                <a:gd name="connsiteX974" fmla="*/ 4859 w 825700"/>
                <a:gd name="connsiteY974" fmla="*/ 478162 h 823431"/>
                <a:gd name="connsiteX975" fmla="*/ 4859 w 825700"/>
                <a:gd name="connsiteY975" fmla="*/ 479163 h 823431"/>
                <a:gd name="connsiteX976" fmla="*/ 5693 w 825700"/>
                <a:gd name="connsiteY976" fmla="*/ 483901 h 823431"/>
                <a:gd name="connsiteX977" fmla="*/ 6593 w 825700"/>
                <a:gd name="connsiteY977" fmla="*/ 488938 h 823431"/>
                <a:gd name="connsiteX978" fmla="*/ 7327 w 825700"/>
                <a:gd name="connsiteY978" fmla="*/ 492542 h 823431"/>
                <a:gd name="connsiteX979" fmla="*/ 7327 w 825700"/>
                <a:gd name="connsiteY979" fmla="*/ 492809 h 823431"/>
                <a:gd name="connsiteX980" fmla="*/ 7728 w 825700"/>
                <a:gd name="connsiteY980" fmla="*/ 494710 h 823431"/>
                <a:gd name="connsiteX981" fmla="*/ 8462 w 825700"/>
                <a:gd name="connsiteY981" fmla="*/ 498213 h 823431"/>
                <a:gd name="connsiteX982" fmla="*/ 9863 w 825700"/>
                <a:gd name="connsiteY982" fmla="*/ 504486 h 823431"/>
                <a:gd name="connsiteX983" fmla="*/ 10597 w 825700"/>
                <a:gd name="connsiteY983" fmla="*/ 507488 h 823431"/>
                <a:gd name="connsiteX984" fmla="*/ 10764 w 825700"/>
                <a:gd name="connsiteY984" fmla="*/ 508289 h 823431"/>
                <a:gd name="connsiteX985" fmla="*/ 11464 w 825700"/>
                <a:gd name="connsiteY985" fmla="*/ 511158 h 823431"/>
                <a:gd name="connsiteX986" fmla="*/ 12332 w 825700"/>
                <a:gd name="connsiteY986" fmla="*/ 514495 h 823431"/>
                <a:gd name="connsiteX987" fmla="*/ 15668 w 825700"/>
                <a:gd name="connsiteY987" fmla="*/ 526372 h 823431"/>
                <a:gd name="connsiteX988" fmla="*/ 17803 w 825700"/>
                <a:gd name="connsiteY988" fmla="*/ 533578 h 823431"/>
                <a:gd name="connsiteX989" fmla="*/ 20806 w 825700"/>
                <a:gd name="connsiteY989" fmla="*/ 542853 h 823431"/>
                <a:gd name="connsiteX990" fmla="*/ 23008 w 825700"/>
                <a:gd name="connsiteY990" fmla="*/ 549159 h 823431"/>
                <a:gd name="connsiteX991" fmla="*/ 24309 w 825700"/>
                <a:gd name="connsiteY991" fmla="*/ 552762 h 823431"/>
                <a:gd name="connsiteX992" fmla="*/ 25844 w 825700"/>
                <a:gd name="connsiteY992" fmla="*/ 556866 h 823431"/>
                <a:gd name="connsiteX993" fmla="*/ 26911 w 825700"/>
                <a:gd name="connsiteY993" fmla="*/ 559635 h 823431"/>
                <a:gd name="connsiteX994" fmla="*/ 28513 w 825700"/>
                <a:gd name="connsiteY994" fmla="*/ 563738 h 823431"/>
                <a:gd name="connsiteX995" fmla="*/ 29681 w 825700"/>
                <a:gd name="connsiteY995" fmla="*/ 566574 h 823431"/>
                <a:gd name="connsiteX996" fmla="*/ 31282 w 825700"/>
                <a:gd name="connsiteY996" fmla="*/ 570544 h 823431"/>
                <a:gd name="connsiteX997" fmla="*/ 32450 w 825700"/>
                <a:gd name="connsiteY997" fmla="*/ 573213 h 823431"/>
                <a:gd name="connsiteX998" fmla="*/ 33517 w 825700"/>
                <a:gd name="connsiteY998" fmla="*/ 575716 h 823431"/>
                <a:gd name="connsiteX999" fmla="*/ 35252 w 825700"/>
                <a:gd name="connsiteY999" fmla="*/ 579619 h 823431"/>
                <a:gd name="connsiteX1000" fmla="*/ 37087 w 825700"/>
                <a:gd name="connsiteY1000" fmla="*/ 583656 h 823431"/>
                <a:gd name="connsiteX1001" fmla="*/ 39156 w 825700"/>
                <a:gd name="connsiteY1001" fmla="*/ 588027 h 823431"/>
                <a:gd name="connsiteX1002" fmla="*/ 44027 w 825700"/>
                <a:gd name="connsiteY1002" fmla="*/ 598036 h 823431"/>
                <a:gd name="connsiteX1003" fmla="*/ 45128 w 825700"/>
                <a:gd name="connsiteY1003" fmla="*/ 600171 h 823431"/>
                <a:gd name="connsiteX1004" fmla="*/ 45828 w 825700"/>
                <a:gd name="connsiteY1004" fmla="*/ 601505 h 823431"/>
                <a:gd name="connsiteX1005" fmla="*/ 47129 w 825700"/>
                <a:gd name="connsiteY1005" fmla="*/ 603974 h 823431"/>
                <a:gd name="connsiteX1006" fmla="*/ 48798 w 825700"/>
                <a:gd name="connsiteY1006" fmla="*/ 607110 h 823431"/>
                <a:gd name="connsiteX1007" fmla="*/ 50065 w 825700"/>
                <a:gd name="connsiteY1007" fmla="*/ 609446 h 823431"/>
                <a:gd name="connsiteX1008" fmla="*/ 50833 w 825700"/>
                <a:gd name="connsiteY1008" fmla="*/ 610780 h 823431"/>
                <a:gd name="connsiteX1009" fmla="*/ 52201 w 825700"/>
                <a:gd name="connsiteY1009" fmla="*/ 613282 h 823431"/>
                <a:gd name="connsiteX1010" fmla="*/ 56971 w 825700"/>
                <a:gd name="connsiteY1010" fmla="*/ 621456 h 823431"/>
                <a:gd name="connsiteX1011" fmla="*/ 58506 w 825700"/>
                <a:gd name="connsiteY1011" fmla="*/ 624059 h 823431"/>
                <a:gd name="connsiteX1012" fmla="*/ 61275 w 825700"/>
                <a:gd name="connsiteY1012" fmla="*/ 628563 h 823431"/>
                <a:gd name="connsiteX1013" fmla="*/ 62576 w 825700"/>
                <a:gd name="connsiteY1013" fmla="*/ 630631 h 823431"/>
                <a:gd name="connsiteX1014" fmla="*/ 63578 w 825700"/>
                <a:gd name="connsiteY1014" fmla="*/ 632199 h 823431"/>
                <a:gd name="connsiteX1015" fmla="*/ 65045 w 825700"/>
                <a:gd name="connsiteY1015" fmla="*/ 634535 h 823431"/>
                <a:gd name="connsiteX1016" fmla="*/ 69182 w 825700"/>
                <a:gd name="connsiteY1016" fmla="*/ 640773 h 823431"/>
                <a:gd name="connsiteX1017" fmla="*/ 70917 w 825700"/>
                <a:gd name="connsiteY1017" fmla="*/ 643342 h 823431"/>
                <a:gd name="connsiteX1018" fmla="*/ 72919 w 825700"/>
                <a:gd name="connsiteY1018" fmla="*/ 646245 h 823431"/>
                <a:gd name="connsiteX1019" fmla="*/ 74954 w 825700"/>
                <a:gd name="connsiteY1019" fmla="*/ 649148 h 823431"/>
                <a:gd name="connsiteX1020" fmla="*/ 76856 w 825700"/>
                <a:gd name="connsiteY1020" fmla="*/ 651817 h 823431"/>
                <a:gd name="connsiteX1021" fmla="*/ 83528 w 825700"/>
                <a:gd name="connsiteY1021" fmla="*/ 660825 h 823431"/>
                <a:gd name="connsiteX1022" fmla="*/ 85096 w 825700"/>
                <a:gd name="connsiteY1022" fmla="*/ 662860 h 823431"/>
                <a:gd name="connsiteX1023" fmla="*/ 91069 w 825700"/>
                <a:gd name="connsiteY1023" fmla="*/ 670433 h 823431"/>
                <a:gd name="connsiteX1024" fmla="*/ 93537 w 825700"/>
                <a:gd name="connsiteY1024" fmla="*/ 673469 h 823431"/>
                <a:gd name="connsiteX1025" fmla="*/ 95906 w 825700"/>
                <a:gd name="connsiteY1025" fmla="*/ 676272 h 823431"/>
                <a:gd name="connsiteX1026" fmla="*/ 96507 w 825700"/>
                <a:gd name="connsiteY1026" fmla="*/ 677006 h 823431"/>
                <a:gd name="connsiteX1027" fmla="*/ 97808 w 825700"/>
                <a:gd name="connsiteY1027" fmla="*/ 678507 h 823431"/>
                <a:gd name="connsiteX1028" fmla="*/ 99309 w 825700"/>
                <a:gd name="connsiteY1028" fmla="*/ 680342 h 823431"/>
                <a:gd name="connsiteX1029" fmla="*/ 100944 w 825700"/>
                <a:gd name="connsiteY1029" fmla="*/ 682177 h 823431"/>
                <a:gd name="connsiteX1030" fmla="*/ 105815 w 825700"/>
                <a:gd name="connsiteY1030" fmla="*/ 687682 h 823431"/>
                <a:gd name="connsiteX1031" fmla="*/ 107450 w 825700"/>
                <a:gd name="connsiteY1031" fmla="*/ 689483 h 823431"/>
                <a:gd name="connsiteX1032" fmla="*/ 109852 w 825700"/>
                <a:gd name="connsiteY1032" fmla="*/ 692086 h 823431"/>
                <a:gd name="connsiteX1033" fmla="*/ 113188 w 825700"/>
                <a:gd name="connsiteY1033" fmla="*/ 695722 h 823431"/>
                <a:gd name="connsiteX1034" fmla="*/ 116157 w 825700"/>
                <a:gd name="connsiteY1034" fmla="*/ 698758 h 823431"/>
                <a:gd name="connsiteX1035" fmla="*/ 118326 w 825700"/>
                <a:gd name="connsiteY1035" fmla="*/ 700994 h 823431"/>
                <a:gd name="connsiteX1036" fmla="*/ 120261 w 825700"/>
                <a:gd name="connsiteY1036" fmla="*/ 702929 h 823431"/>
                <a:gd name="connsiteX1037" fmla="*/ 124031 w 825700"/>
                <a:gd name="connsiteY1037" fmla="*/ 706599 h 823431"/>
                <a:gd name="connsiteX1038" fmla="*/ 127067 w 825700"/>
                <a:gd name="connsiteY1038" fmla="*/ 709535 h 823431"/>
                <a:gd name="connsiteX1039" fmla="*/ 131171 w 825700"/>
                <a:gd name="connsiteY1039" fmla="*/ 713405 h 823431"/>
                <a:gd name="connsiteX1040" fmla="*/ 133873 w 825700"/>
                <a:gd name="connsiteY1040" fmla="*/ 715907 h 823431"/>
                <a:gd name="connsiteX1041" fmla="*/ 138677 w 825700"/>
                <a:gd name="connsiteY1041" fmla="*/ 720177 h 823431"/>
                <a:gd name="connsiteX1042" fmla="*/ 141814 w 825700"/>
                <a:gd name="connsiteY1042" fmla="*/ 722947 h 823431"/>
                <a:gd name="connsiteX1043" fmla="*/ 141814 w 825700"/>
                <a:gd name="connsiteY1043" fmla="*/ 722947 h 823431"/>
                <a:gd name="connsiteX1044" fmla="*/ 144916 w 825700"/>
                <a:gd name="connsiteY1044" fmla="*/ 725582 h 823431"/>
                <a:gd name="connsiteX1045" fmla="*/ 149754 w 825700"/>
                <a:gd name="connsiteY1045" fmla="*/ 729619 h 823431"/>
                <a:gd name="connsiteX1046" fmla="*/ 152890 w 825700"/>
                <a:gd name="connsiteY1046" fmla="*/ 732188 h 823431"/>
                <a:gd name="connsiteX1047" fmla="*/ 153424 w 825700"/>
                <a:gd name="connsiteY1047" fmla="*/ 732622 h 823431"/>
                <a:gd name="connsiteX1048" fmla="*/ 160664 w 825700"/>
                <a:gd name="connsiteY1048" fmla="*/ 738327 h 823431"/>
                <a:gd name="connsiteX1049" fmla="*/ 165401 w 825700"/>
                <a:gd name="connsiteY1049" fmla="*/ 741897 h 823431"/>
                <a:gd name="connsiteX1050" fmla="*/ 168737 w 825700"/>
                <a:gd name="connsiteY1050" fmla="*/ 744499 h 823431"/>
                <a:gd name="connsiteX1051" fmla="*/ 172074 w 825700"/>
                <a:gd name="connsiteY1051" fmla="*/ 746834 h 823431"/>
                <a:gd name="connsiteX1052" fmla="*/ 176911 w 825700"/>
                <a:gd name="connsiteY1052" fmla="*/ 750171 h 823431"/>
                <a:gd name="connsiteX1053" fmla="*/ 180481 w 825700"/>
                <a:gd name="connsiteY1053" fmla="*/ 752640 h 823431"/>
                <a:gd name="connsiteX1054" fmla="*/ 181649 w 825700"/>
                <a:gd name="connsiteY1054" fmla="*/ 753407 h 823431"/>
                <a:gd name="connsiteX1055" fmla="*/ 184985 w 825700"/>
                <a:gd name="connsiteY1055" fmla="*/ 755742 h 823431"/>
                <a:gd name="connsiteX1056" fmla="*/ 188955 w 825700"/>
                <a:gd name="connsiteY1056" fmla="*/ 758311 h 823431"/>
                <a:gd name="connsiteX1057" fmla="*/ 193626 w 825700"/>
                <a:gd name="connsiteY1057" fmla="*/ 761281 h 823431"/>
                <a:gd name="connsiteX1058" fmla="*/ 197596 w 825700"/>
                <a:gd name="connsiteY1058" fmla="*/ 763716 h 823431"/>
                <a:gd name="connsiteX1059" fmla="*/ 201867 w 825700"/>
                <a:gd name="connsiteY1059" fmla="*/ 766285 h 823431"/>
                <a:gd name="connsiteX1060" fmla="*/ 205704 w 825700"/>
                <a:gd name="connsiteY1060" fmla="*/ 768520 h 823431"/>
                <a:gd name="connsiteX1061" fmla="*/ 206471 w 825700"/>
                <a:gd name="connsiteY1061" fmla="*/ 768954 h 823431"/>
                <a:gd name="connsiteX1062" fmla="*/ 210508 w 825700"/>
                <a:gd name="connsiteY1062" fmla="*/ 771256 h 823431"/>
                <a:gd name="connsiteX1063" fmla="*/ 214612 w 825700"/>
                <a:gd name="connsiteY1063" fmla="*/ 773491 h 823431"/>
                <a:gd name="connsiteX1064" fmla="*/ 220117 w 825700"/>
                <a:gd name="connsiteY1064" fmla="*/ 776427 h 823431"/>
                <a:gd name="connsiteX1065" fmla="*/ 223453 w 825700"/>
                <a:gd name="connsiteY1065" fmla="*/ 778096 h 823431"/>
                <a:gd name="connsiteX1066" fmla="*/ 229158 w 825700"/>
                <a:gd name="connsiteY1066" fmla="*/ 780965 h 823431"/>
                <a:gd name="connsiteX1067" fmla="*/ 232828 w 825700"/>
                <a:gd name="connsiteY1067" fmla="*/ 782800 h 823431"/>
                <a:gd name="connsiteX1068" fmla="*/ 236431 w 825700"/>
                <a:gd name="connsiteY1068" fmla="*/ 784535 h 823431"/>
                <a:gd name="connsiteX1069" fmla="*/ 238066 w 825700"/>
                <a:gd name="connsiteY1069" fmla="*/ 785302 h 823431"/>
                <a:gd name="connsiteX1070" fmla="*/ 249176 w 825700"/>
                <a:gd name="connsiteY1070" fmla="*/ 790273 h 823431"/>
                <a:gd name="connsiteX1071" fmla="*/ 253046 w 825700"/>
                <a:gd name="connsiteY1071" fmla="*/ 791874 h 823431"/>
                <a:gd name="connsiteX1072" fmla="*/ 258684 w 825700"/>
                <a:gd name="connsiteY1072" fmla="*/ 794210 h 823431"/>
                <a:gd name="connsiteX1073" fmla="*/ 261120 w 825700"/>
                <a:gd name="connsiteY1073" fmla="*/ 795177 h 823431"/>
                <a:gd name="connsiteX1074" fmla="*/ 264456 w 825700"/>
                <a:gd name="connsiteY1074" fmla="*/ 796445 h 823431"/>
                <a:gd name="connsiteX1075" fmla="*/ 266724 w 825700"/>
                <a:gd name="connsiteY1075" fmla="*/ 797313 h 823431"/>
                <a:gd name="connsiteX1076" fmla="*/ 277968 w 825700"/>
                <a:gd name="connsiteY1076" fmla="*/ 801350 h 823431"/>
                <a:gd name="connsiteX1077" fmla="*/ 280637 w 825700"/>
                <a:gd name="connsiteY1077" fmla="*/ 802250 h 823431"/>
                <a:gd name="connsiteX1078" fmla="*/ 284207 w 825700"/>
                <a:gd name="connsiteY1078" fmla="*/ 803451 h 823431"/>
                <a:gd name="connsiteX1079" fmla="*/ 288310 w 825700"/>
                <a:gd name="connsiteY1079" fmla="*/ 804753 h 823431"/>
                <a:gd name="connsiteX1080" fmla="*/ 290479 w 825700"/>
                <a:gd name="connsiteY1080" fmla="*/ 805420 h 823431"/>
                <a:gd name="connsiteX1081" fmla="*/ 292781 w 825700"/>
                <a:gd name="connsiteY1081" fmla="*/ 806120 h 823431"/>
                <a:gd name="connsiteX1082" fmla="*/ 294616 w 825700"/>
                <a:gd name="connsiteY1082" fmla="*/ 806688 h 823431"/>
                <a:gd name="connsiteX1083" fmla="*/ 298586 w 825700"/>
                <a:gd name="connsiteY1083" fmla="*/ 807822 h 823431"/>
                <a:gd name="connsiteX1084" fmla="*/ 301555 w 825700"/>
                <a:gd name="connsiteY1084" fmla="*/ 808656 h 823431"/>
                <a:gd name="connsiteX1085" fmla="*/ 302256 w 825700"/>
                <a:gd name="connsiteY1085" fmla="*/ 808856 h 823431"/>
                <a:gd name="connsiteX1086" fmla="*/ 305592 w 825700"/>
                <a:gd name="connsiteY1086" fmla="*/ 809690 h 823431"/>
                <a:gd name="connsiteX1087" fmla="*/ 313132 w 825700"/>
                <a:gd name="connsiteY1087" fmla="*/ 811625 h 823431"/>
                <a:gd name="connsiteX1088" fmla="*/ 315668 w 825700"/>
                <a:gd name="connsiteY1088" fmla="*/ 812259 h 823431"/>
                <a:gd name="connsiteX1089" fmla="*/ 316836 w 825700"/>
                <a:gd name="connsiteY1089" fmla="*/ 812526 h 823431"/>
                <a:gd name="connsiteX1090" fmla="*/ 319638 w 825700"/>
                <a:gd name="connsiteY1090" fmla="*/ 813193 h 823431"/>
                <a:gd name="connsiteX1091" fmla="*/ 320873 w 825700"/>
                <a:gd name="connsiteY1091" fmla="*/ 813460 h 823431"/>
                <a:gd name="connsiteX1092" fmla="*/ 327011 w 825700"/>
                <a:gd name="connsiteY1092" fmla="*/ 814795 h 823431"/>
                <a:gd name="connsiteX1093" fmla="*/ 330581 w 825700"/>
                <a:gd name="connsiteY1093" fmla="*/ 815529 h 823431"/>
                <a:gd name="connsiteX1094" fmla="*/ 334185 w 825700"/>
                <a:gd name="connsiteY1094" fmla="*/ 816229 h 823431"/>
                <a:gd name="connsiteX1095" fmla="*/ 337955 w 825700"/>
                <a:gd name="connsiteY1095" fmla="*/ 816930 h 823431"/>
                <a:gd name="connsiteX1096" fmla="*/ 341291 w 825700"/>
                <a:gd name="connsiteY1096" fmla="*/ 817531 h 823431"/>
                <a:gd name="connsiteX1097" fmla="*/ 348531 w 825700"/>
                <a:gd name="connsiteY1097" fmla="*/ 818698 h 823431"/>
                <a:gd name="connsiteX1098" fmla="*/ 350432 w 825700"/>
                <a:gd name="connsiteY1098" fmla="*/ 818999 h 823431"/>
                <a:gd name="connsiteX1099" fmla="*/ 353135 w 825700"/>
                <a:gd name="connsiteY1099" fmla="*/ 819399 h 823431"/>
                <a:gd name="connsiteX1100" fmla="*/ 355837 w 825700"/>
                <a:gd name="connsiteY1100" fmla="*/ 819766 h 823431"/>
                <a:gd name="connsiteX1101" fmla="*/ 363177 w 825700"/>
                <a:gd name="connsiteY1101" fmla="*/ 820700 h 823431"/>
                <a:gd name="connsiteX1102" fmla="*/ 366847 w 825700"/>
                <a:gd name="connsiteY1102" fmla="*/ 821100 h 823431"/>
                <a:gd name="connsiteX1103" fmla="*/ 377990 w 825700"/>
                <a:gd name="connsiteY1103" fmla="*/ 822168 h 823431"/>
                <a:gd name="connsiteX1104" fmla="*/ 381693 w 825700"/>
                <a:gd name="connsiteY1104" fmla="*/ 822435 h 823431"/>
                <a:gd name="connsiteX1105" fmla="*/ 389167 w 825700"/>
                <a:gd name="connsiteY1105" fmla="*/ 822902 h 823431"/>
                <a:gd name="connsiteX1106" fmla="*/ 392937 w 825700"/>
                <a:gd name="connsiteY1106" fmla="*/ 823102 h 823431"/>
                <a:gd name="connsiteX1107" fmla="*/ 400443 w 825700"/>
                <a:gd name="connsiteY1107" fmla="*/ 823369 h 823431"/>
                <a:gd name="connsiteX1108" fmla="*/ 404247 w 825700"/>
                <a:gd name="connsiteY1108" fmla="*/ 823369 h 823431"/>
                <a:gd name="connsiteX1109" fmla="*/ 407249 w 825700"/>
                <a:gd name="connsiteY1109" fmla="*/ 823369 h 823431"/>
                <a:gd name="connsiteX1110" fmla="*/ 420161 w 825700"/>
                <a:gd name="connsiteY1110" fmla="*/ 823369 h 823431"/>
                <a:gd name="connsiteX1111" fmla="*/ 423330 w 825700"/>
                <a:gd name="connsiteY1111" fmla="*/ 823369 h 823431"/>
                <a:gd name="connsiteX1112" fmla="*/ 427467 w 825700"/>
                <a:gd name="connsiteY1112" fmla="*/ 823202 h 823431"/>
                <a:gd name="connsiteX1113" fmla="*/ 430170 w 825700"/>
                <a:gd name="connsiteY1113" fmla="*/ 823202 h 823431"/>
                <a:gd name="connsiteX1114" fmla="*/ 432005 w 825700"/>
                <a:gd name="connsiteY1114" fmla="*/ 823202 h 823431"/>
                <a:gd name="connsiteX1115" fmla="*/ 435107 w 825700"/>
                <a:gd name="connsiteY1115" fmla="*/ 823202 h 823431"/>
                <a:gd name="connsiteX1116" fmla="*/ 436008 w 825700"/>
                <a:gd name="connsiteY1116" fmla="*/ 823202 h 823431"/>
                <a:gd name="connsiteX1117" fmla="*/ 439678 w 825700"/>
                <a:gd name="connsiteY1117" fmla="*/ 822969 h 823431"/>
                <a:gd name="connsiteX1118" fmla="*/ 447752 w 825700"/>
                <a:gd name="connsiteY1118" fmla="*/ 822368 h 823431"/>
                <a:gd name="connsiteX1119" fmla="*/ 451689 w 825700"/>
                <a:gd name="connsiteY1119" fmla="*/ 822001 h 823431"/>
                <a:gd name="connsiteX1120" fmla="*/ 452156 w 825700"/>
                <a:gd name="connsiteY1120" fmla="*/ 822001 h 823431"/>
                <a:gd name="connsiteX1121" fmla="*/ 456093 w 825700"/>
                <a:gd name="connsiteY1121" fmla="*/ 821601 h 823431"/>
                <a:gd name="connsiteX1122" fmla="*/ 460063 w 825700"/>
                <a:gd name="connsiteY1122" fmla="*/ 821167 h 823431"/>
                <a:gd name="connsiteX1123" fmla="*/ 461364 w 825700"/>
                <a:gd name="connsiteY1123" fmla="*/ 821000 h 823431"/>
                <a:gd name="connsiteX1124" fmla="*/ 464700 w 825700"/>
                <a:gd name="connsiteY1124" fmla="*/ 820600 h 823431"/>
                <a:gd name="connsiteX1125" fmla="*/ 469838 w 825700"/>
                <a:gd name="connsiteY1125" fmla="*/ 819899 h 823431"/>
                <a:gd name="connsiteX1126" fmla="*/ 474609 w 825700"/>
                <a:gd name="connsiteY1126" fmla="*/ 819199 h 823431"/>
                <a:gd name="connsiteX1127" fmla="*/ 480615 w 825700"/>
                <a:gd name="connsiteY1127" fmla="*/ 818298 h 823431"/>
                <a:gd name="connsiteX1128" fmla="*/ 484551 w 825700"/>
                <a:gd name="connsiteY1128" fmla="*/ 817631 h 823431"/>
                <a:gd name="connsiteX1129" fmla="*/ 488488 w 825700"/>
                <a:gd name="connsiteY1129" fmla="*/ 816897 h 823431"/>
                <a:gd name="connsiteX1130" fmla="*/ 491558 w 825700"/>
                <a:gd name="connsiteY1130" fmla="*/ 816296 h 823431"/>
                <a:gd name="connsiteX1131" fmla="*/ 499598 w 825700"/>
                <a:gd name="connsiteY1131" fmla="*/ 814661 h 823431"/>
                <a:gd name="connsiteX1132" fmla="*/ 502634 w 825700"/>
                <a:gd name="connsiteY1132" fmla="*/ 813994 h 823431"/>
                <a:gd name="connsiteX1133" fmla="*/ 503468 w 825700"/>
                <a:gd name="connsiteY1133" fmla="*/ 813794 h 823431"/>
                <a:gd name="connsiteX1134" fmla="*/ 506504 w 825700"/>
                <a:gd name="connsiteY1134" fmla="*/ 813127 h 823431"/>
                <a:gd name="connsiteX1135" fmla="*/ 508106 w 825700"/>
                <a:gd name="connsiteY1135" fmla="*/ 812726 h 823431"/>
                <a:gd name="connsiteX1136" fmla="*/ 510841 w 825700"/>
                <a:gd name="connsiteY1136" fmla="*/ 812059 h 823431"/>
                <a:gd name="connsiteX1137" fmla="*/ 516346 w 825700"/>
                <a:gd name="connsiteY1137" fmla="*/ 810658 h 823431"/>
                <a:gd name="connsiteX1138" fmla="*/ 519516 w 825700"/>
                <a:gd name="connsiteY1138" fmla="*/ 809824 h 823431"/>
                <a:gd name="connsiteX1139" fmla="*/ 521084 w 825700"/>
                <a:gd name="connsiteY1139" fmla="*/ 809390 h 823431"/>
                <a:gd name="connsiteX1140" fmla="*/ 523386 w 825700"/>
                <a:gd name="connsiteY1140" fmla="*/ 808756 h 823431"/>
                <a:gd name="connsiteX1141" fmla="*/ 526022 w 825700"/>
                <a:gd name="connsiteY1141" fmla="*/ 808022 h 823431"/>
                <a:gd name="connsiteX1142" fmla="*/ 533728 w 825700"/>
                <a:gd name="connsiteY1142" fmla="*/ 805720 h 823431"/>
                <a:gd name="connsiteX1143" fmla="*/ 536130 w 825700"/>
                <a:gd name="connsiteY1143" fmla="*/ 804986 h 823431"/>
                <a:gd name="connsiteX1144" fmla="*/ 538866 w 825700"/>
                <a:gd name="connsiteY1144" fmla="*/ 804085 h 823431"/>
                <a:gd name="connsiteX1145" fmla="*/ 542203 w 825700"/>
                <a:gd name="connsiteY1145" fmla="*/ 802918 h 823431"/>
                <a:gd name="connsiteX1146" fmla="*/ 544438 w 825700"/>
                <a:gd name="connsiteY1146" fmla="*/ 802184 h 823431"/>
                <a:gd name="connsiteX1147" fmla="*/ 544438 w 825700"/>
                <a:gd name="connsiteY1147" fmla="*/ 802184 h 823431"/>
                <a:gd name="connsiteX1148" fmla="*/ 549576 w 825700"/>
                <a:gd name="connsiteY1148" fmla="*/ 800382 h 823431"/>
                <a:gd name="connsiteX1149" fmla="*/ 553713 w 825700"/>
                <a:gd name="connsiteY1149" fmla="*/ 798881 h 823431"/>
                <a:gd name="connsiteX1150" fmla="*/ 557449 w 825700"/>
                <a:gd name="connsiteY1150" fmla="*/ 797479 h 823431"/>
                <a:gd name="connsiteX1151" fmla="*/ 558550 w 825700"/>
                <a:gd name="connsiteY1151" fmla="*/ 797079 h 823431"/>
                <a:gd name="connsiteX1152" fmla="*/ 564289 w 825700"/>
                <a:gd name="connsiteY1152" fmla="*/ 794844 h 823431"/>
                <a:gd name="connsiteX1153" fmla="*/ 567625 w 825700"/>
                <a:gd name="connsiteY1153" fmla="*/ 793509 h 823431"/>
                <a:gd name="connsiteX1154" fmla="*/ 570961 w 825700"/>
                <a:gd name="connsiteY1154" fmla="*/ 792175 h 823431"/>
                <a:gd name="connsiteX1155" fmla="*/ 574298 w 825700"/>
                <a:gd name="connsiteY1155" fmla="*/ 790840 h 823431"/>
                <a:gd name="connsiteX1156" fmla="*/ 577634 w 825700"/>
                <a:gd name="connsiteY1156" fmla="*/ 789372 h 823431"/>
                <a:gd name="connsiteX1157" fmla="*/ 579936 w 825700"/>
                <a:gd name="connsiteY1157" fmla="*/ 788338 h 823431"/>
                <a:gd name="connsiteX1158" fmla="*/ 582238 w 825700"/>
                <a:gd name="connsiteY1158" fmla="*/ 787304 h 823431"/>
                <a:gd name="connsiteX1159" fmla="*/ 586075 w 825700"/>
                <a:gd name="connsiteY1159" fmla="*/ 785536 h 823431"/>
                <a:gd name="connsiteX1160" fmla="*/ 587910 w 825700"/>
                <a:gd name="connsiteY1160" fmla="*/ 784635 h 823431"/>
                <a:gd name="connsiteX1161" fmla="*/ 590946 w 825700"/>
                <a:gd name="connsiteY1161" fmla="*/ 783200 h 823431"/>
                <a:gd name="connsiteX1162" fmla="*/ 594282 w 825700"/>
                <a:gd name="connsiteY1162" fmla="*/ 781499 h 823431"/>
                <a:gd name="connsiteX1163" fmla="*/ 597185 w 825700"/>
                <a:gd name="connsiteY1163" fmla="*/ 780064 h 823431"/>
                <a:gd name="connsiteX1164" fmla="*/ 597719 w 825700"/>
                <a:gd name="connsiteY1164" fmla="*/ 779797 h 823431"/>
                <a:gd name="connsiteX1165" fmla="*/ 600454 w 825700"/>
                <a:gd name="connsiteY1165" fmla="*/ 778396 h 823431"/>
                <a:gd name="connsiteX1166" fmla="*/ 602590 w 825700"/>
                <a:gd name="connsiteY1166" fmla="*/ 777295 h 823431"/>
                <a:gd name="connsiteX1167" fmla="*/ 604825 w 825700"/>
                <a:gd name="connsiteY1167" fmla="*/ 776127 h 823431"/>
                <a:gd name="connsiteX1168" fmla="*/ 612231 w 825700"/>
                <a:gd name="connsiteY1168" fmla="*/ 772090 h 823431"/>
                <a:gd name="connsiteX1169" fmla="*/ 615301 w 825700"/>
                <a:gd name="connsiteY1169" fmla="*/ 770389 h 823431"/>
                <a:gd name="connsiteX1170" fmla="*/ 616202 w 825700"/>
                <a:gd name="connsiteY1170" fmla="*/ 769855 h 823431"/>
                <a:gd name="connsiteX1171" fmla="*/ 618937 w 825700"/>
                <a:gd name="connsiteY1171" fmla="*/ 768287 h 823431"/>
                <a:gd name="connsiteX1172" fmla="*/ 619405 w 825700"/>
                <a:gd name="connsiteY1172" fmla="*/ 768020 h 823431"/>
                <a:gd name="connsiteX1173" fmla="*/ 569627 w 825700"/>
                <a:gd name="connsiteY1173" fmla="*/ 768020 h 823431"/>
                <a:gd name="connsiteX1174" fmla="*/ 570594 w 825700"/>
                <a:gd name="connsiteY1174" fmla="*/ 762415 h 823431"/>
                <a:gd name="connsiteX1175" fmla="*/ 570594 w 825700"/>
                <a:gd name="connsiteY1175" fmla="*/ 762115 h 823431"/>
                <a:gd name="connsiteX1176" fmla="*/ 571429 w 825700"/>
                <a:gd name="connsiteY1176" fmla="*/ 753507 h 823431"/>
                <a:gd name="connsiteX1177" fmla="*/ 571429 w 825700"/>
                <a:gd name="connsiteY1177" fmla="*/ 750671 h 823431"/>
                <a:gd name="connsiteX1178" fmla="*/ 571429 w 825700"/>
                <a:gd name="connsiteY1178" fmla="*/ 749237 h 823431"/>
                <a:gd name="connsiteX1179" fmla="*/ 571429 w 825700"/>
                <a:gd name="connsiteY1179" fmla="*/ 747835 h 823431"/>
                <a:gd name="connsiteX1180" fmla="*/ 571429 w 825700"/>
                <a:gd name="connsiteY1180" fmla="*/ 746467 h 823431"/>
                <a:gd name="connsiteX1181" fmla="*/ 571429 w 825700"/>
                <a:gd name="connsiteY1181" fmla="*/ 746467 h 823431"/>
                <a:gd name="connsiteX1182" fmla="*/ 572429 w 825700"/>
                <a:gd name="connsiteY1182" fmla="*/ 745967 h 823431"/>
                <a:gd name="connsiteX1183" fmla="*/ 572596 w 825700"/>
                <a:gd name="connsiteY1183" fmla="*/ 745967 h 823431"/>
                <a:gd name="connsiteX1184" fmla="*/ 573030 w 825700"/>
                <a:gd name="connsiteY1184" fmla="*/ 745767 h 823431"/>
                <a:gd name="connsiteX1185" fmla="*/ 573664 w 825700"/>
                <a:gd name="connsiteY1185" fmla="*/ 745433 h 823431"/>
                <a:gd name="connsiteX1186" fmla="*/ 574464 w 825700"/>
                <a:gd name="connsiteY1186" fmla="*/ 745066 h 823431"/>
                <a:gd name="connsiteX1187" fmla="*/ 575032 w 825700"/>
                <a:gd name="connsiteY1187" fmla="*/ 744766 h 823431"/>
                <a:gd name="connsiteX1188" fmla="*/ 575365 w 825700"/>
                <a:gd name="connsiteY1188" fmla="*/ 744599 h 823431"/>
                <a:gd name="connsiteX1189" fmla="*/ 575666 w 825700"/>
                <a:gd name="connsiteY1189" fmla="*/ 744599 h 823431"/>
                <a:gd name="connsiteX1190" fmla="*/ 575666 w 825700"/>
                <a:gd name="connsiteY1190" fmla="*/ 744599 h 823431"/>
                <a:gd name="connsiteX1191" fmla="*/ 576400 w 825700"/>
                <a:gd name="connsiteY1191" fmla="*/ 744232 h 823431"/>
                <a:gd name="connsiteX1192" fmla="*/ 577234 w 825700"/>
                <a:gd name="connsiteY1192" fmla="*/ 743832 h 823431"/>
                <a:gd name="connsiteX1193" fmla="*/ 577567 w 825700"/>
                <a:gd name="connsiteY1193" fmla="*/ 743832 h 823431"/>
                <a:gd name="connsiteX1194" fmla="*/ 578168 w 825700"/>
                <a:gd name="connsiteY1194" fmla="*/ 743565 h 823431"/>
                <a:gd name="connsiteX1195" fmla="*/ 578168 w 825700"/>
                <a:gd name="connsiteY1195" fmla="*/ 743565 h 823431"/>
                <a:gd name="connsiteX1196" fmla="*/ 578435 w 825700"/>
                <a:gd name="connsiteY1196" fmla="*/ 743565 h 823431"/>
                <a:gd name="connsiteX1197" fmla="*/ 578635 w 825700"/>
                <a:gd name="connsiteY1197" fmla="*/ 743565 h 823431"/>
                <a:gd name="connsiteX1198" fmla="*/ 578635 w 825700"/>
                <a:gd name="connsiteY1198" fmla="*/ 743565 h 823431"/>
                <a:gd name="connsiteX1199" fmla="*/ 579236 w 825700"/>
                <a:gd name="connsiteY1199" fmla="*/ 743265 h 823431"/>
                <a:gd name="connsiteX1200" fmla="*/ 579236 w 825700"/>
                <a:gd name="connsiteY1200" fmla="*/ 743265 h 823431"/>
                <a:gd name="connsiteX1201" fmla="*/ 579569 w 825700"/>
                <a:gd name="connsiteY1201" fmla="*/ 743098 h 823431"/>
                <a:gd name="connsiteX1202" fmla="*/ 579903 w 825700"/>
                <a:gd name="connsiteY1202" fmla="*/ 742931 h 823431"/>
                <a:gd name="connsiteX1203" fmla="*/ 580103 w 825700"/>
                <a:gd name="connsiteY1203" fmla="*/ 742931 h 823431"/>
                <a:gd name="connsiteX1204" fmla="*/ 580103 w 825700"/>
                <a:gd name="connsiteY1204" fmla="*/ 742931 h 823431"/>
                <a:gd name="connsiteX1205" fmla="*/ 580437 w 825700"/>
                <a:gd name="connsiteY1205" fmla="*/ 742764 h 823431"/>
                <a:gd name="connsiteX1206" fmla="*/ 580437 w 825700"/>
                <a:gd name="connsiteY1206" fmla="*/ 742764 h 823431"/>
                <a:gd name="connsiteX1207" fmla="*/ 581004 w 825700"/>
                <a:gd name="connsiteY1207" fmla="*/ 742464 h 823431"/>
                <a:gd name="connsiteX1208" fmla="*/ 581204 w 825700"/>
                <a:gd name="connsiteY1208" fmla="*/ 742464 h 823431"/>
                <a:gd name="connsiteX1209" fmla="*/ 581738 w 825700"/>
                <a:gd name="connsiteY1209" fmla="*/ 742197 h 823431"/>
                <a:gd name="connsiteX1210" fmla="*/ 581738 w 825700"/>
                <a:gd name="connsiteY1210" fmla="*/ 742197 h 823431"/>
                <a:gd name="connsiteX1211" fmla="*/ 582638 w 825700"/>
                <a:gd name="connsiteY1211" fmla="*/ 741730 h 823431"/>
                <a:gd name="connsiteX1212" fmla="*/ 583373 w 825700"/>
                <a:gd name="connsiteY1212" fmla="*/ 741330 h 823431"/>
                <a:gd name="connsiteX1213" fmla="*/ 583706 w 825700"/>
                <a:gd name="connsiteY1213" fmla="*/ 741163 h 823431"/>
                <a:gd name="connsiteX1214" fmla="*/ 583706 w 825700"/>
                <a:gd name="connsiteY1214" fmla="*/ 741163 h 823431"/>
                <a:gd name="connsiteX1215" fmla="*/ 583906 w 825700"/>
                <a:gd name="connsiteY1215" fmla="*/ 741163 h 823431"/>
                <a:gd name="connsiteX1216" fmla="*/ 584307 w 825700"/>
                <a:gd name="connsiteY1216" fmla="*/ 740963 h 823431"/>
                <a:gd name="connsiteX1217" fmla="*/ 584307 w 825700"/>
                <a:gd name="connsiteY1217" fmla="*/ 740963 h 823431"/>
                <a:gd name="connsiteX1218" fmla="*/ 584640 w 825700"/>
                <a:gd name="connsiteY1218" fmla="*/ 740796 h 823431"/>
                <a:gd name="connsiteX1219" fmla="*/ 584640 w 825700"/>
                <a:gd name="connsiteY1219" fmla="*/ 740796 h 823431"/>
                <a:gd name="connsiteX1220" fmla="*/ 585474 w 825700"/>
                <a:gd name="connsiteY1220" fmla="*/ 740362 h 823431"/>
                <a:gd name="connsiteX1221" fmla="*/ 586709 w 825700"/>
                <a:gd name="connsiteY1221" fmla="*/ 739728 h 823431"/>
                <a:gd name="connsiteX1222" fmla="*/ 586709 w 825700"/>
                <a:gd name="connsiteY1222" fmla="*/ 739728 h 823431"/>
                <a:gd name="connsiteX1223" fmla="*/ 587276 w 825700"/>
                <a:gd name="connsiteY1223" fmla="*/ 739428 h 823431"/>
                <a:gd name="connsiteX1224" fmla="*/ 587276 w 825700"/>
                <a:gd name="connsiteY1224" fmla="*/ 739428 h 823431"/>
                <a:gd name="connsiteX1225" fmla="*/ 587576 w 825700"/>
                <a:gd name="connsiteY1225" fmla="*/ 739261 h 823431"/>
                <a:gd name="connsiteX1226" fmla="*/ 587876 w 825700"/>
                <a:gd name="connsiteY1226" fmla="*/ 739261 h 823431"/>
                <a:gd name="connsiteX1227" fmla="*/ 587876 w 825700"/>
                <a:gd name="connsiteY1227" fmla="*/ 739261 h 823431"/>
                <a:gd name="connsiteX1228" fmla="*/ 589077 w 825700"/>
                <a:gd name="connsiteY1228" fmla="*/ 738594 h 823431"/>
                <a:gd name="connsiteX1229" fmla="*/ 590345 w 825700"/>
                <a:gd name="connsiteY1229" fmla="*/ 737893 h 823431"/>
                <a:gd name="connsiteX1230" fmla="*/ 591280 w 825700"/>
                <a:gd name="connsiteY1230" fmla="*/ 737359 h 823431"/>
                <a:gd name="connsiteX1231" fmla="*/ 591280 w 825700"/>
                <a:gd name="connsiteY1231" fmla="*/ 737359 h 823431"/>
                <a:gd name="connsiteX1232" fmla="*/ 591280 w 825700"/>
                <a:gd name="connsiteY1232" fmla="*/ 737359 h 823431"/>
                <a:gd name="connsiteX1233" fmla="*/ 591280 w 825700"/>
                <a:gd name="connsiteY1233" fmla="*/ 737359 h 823431"/>
                <a:gd name="connsiteX1234" fmla="*/ 591280 w 825700"/>
                <a:gd name="connsiteY1234" fmla="*/ 737359 h 823431"/>
                <a:gd name="connsiteX1235" fmla="*/ 591280 w 825700"/>
                <a:gd name="connsiteY1235" fmla="*/ 737359 h 823431"/>
                <a:gd name="connsiteX1236" fmla="*/ 591280 w 825700"/>
                <a:gd name="connsiteY1236" fmla="*/ 737359 h 823431"/>
                <a:gd name="connsiteX1237" fmla="*/ 591713 w 825700"/>
                <a:gd name="connsiteY1237" fmla="*/ 737126 h 823431"/>
                <a:gd name="connsiteX1238" fmla="*/ 591947 w 825700"/>
                <a:gd name="connsiteY1238" fmla="*/ 737126 h 823431"/>
                <a:gd name="connsiteX1239" fmla="*/ 591947 w 825700"/>
                <a:gd name="connsiteY1239" fmla="*/ 737126 h 823431"/>
                <a:gd name="connsiteX1240" fmla="*/ 593682 w 825700"/>
                <a:gd name="connsiteY1240" fmla="*/ 736125 h 823431"/>
                <a:gd name="connsiteX1241" fmla="*/ 594983 w 825700"/>
                <a:gd name="connsiteY1241" fmla="*/ 735391 h 823431"/>
                <a:gd name="connsiteX1242" fmla="*/ 595650 w 825700"/>
                <a:gd name="connsiteY1242" fmla="*/ 734991 h 823431"/>
                <a:gd name="connsiteX1243" fmla="*/ 596150 w 825700"/>
                <a:gd name="connsiteY1243" fmla="*/ 734690 h 823431"/>
                <a:gd name="connsiteX1244" fmla="*/ 598953 w 825700"/>
                <a:gd name="connsiteY1244" fmla="*/ 731688 h 823431"/>
                <a:gd name="connsiteX1245" fmla="*/ 598953 w 825700"/>
                <a:gd name="connsiteY1245" fmla="*/ 731688 h 823431"/>
                <a:gd name="connsiteX1246" fmla="*/ 599754 w 825700"/>
                <a:gd name="connsiteY1246" fmla="*/ 731187 h 823431"/>
                <a:gd name="connsiteX1247" fmla="*/ 599754 w 825700"/>
                <a:gd name="connsiteY1247" fmla="*/ 731187 h 823431"/>
                <a:gd name="connsiteX1248" fmla="*/ 600221 w 825700"/>
                <a:gd name="connsiteY1248" fmla="*/ 730920 h 823431"/>
                <a:gd name="connsiteX1249" fmla="*/ 600554 w 825700"/>
                <a:gd name="connsiteY1249" fmla="*/ 730720 h 823431"/>
                <a:gd name="connsiteX1250" fmla="*/ 600821 w 825700"/>
                <a:gd name="connsiteY1250" fmla="*/ 730553 h 823431"/>
                <a:gd name="connsiteX1251" fmla="*/ 604158 w 825700"/>
                <a:gd name="connsiteY1251" fmla="*/ 728618 h 823431"/>
                <a:gd name="connsiteX1252" fmla="*/ 604158 w 825700"/>
                <a:gd name="connsiteY1252" fmla="*/ 728618 h 823431"/>
                <a:gd name="connsiteX1253" fmla="*/ 605926 w 825700"/>
                <a:gd name="connsiteY1253" fmla="*/ 727551 h 823431"/>
                <a:gd name="connsiteX1254" fmla="*/ 607594 w 825700"/>
                <a:gd name="connsiteY1254" fmla="*/ 726483 h 823431"/>
                <a:gd name="connsiteX1255" fmla="*/ 607594 w 825700"/>
                <a:gd name="connsiteY1255" fmla="*/ 726483 h 823431"/>
                <a:gd name="connsiteX1256" fmla="*/ 608161 w 825700"/>
                <a:gd name="connsiteY1256" fmla="*/ 726116 h 823431"/>
                <a:gd name="connsiteX1257" fmla="*/ 608395 w 825700"/>
                <a:gd name="connsiteY1257" fmla="*/ 725949 h 823431"/>
                <a:gd name="connsiteX1258" fmla="*/ 608395 w 825700"/>
                <a:gd name="connsiteY1258" fmla="*/ 725949 h 823431"/>
                <a:gd name="connsiteX1259" fmla="*/ 609062 w 825700"/>
                <a:gd name="connsiteY1259" fmla="*/ 725549 h 823431"/>
                <a:gd name="connsiteX1260" fmla="*/ 610130 w 825700"/>
                <a:gd name="connsiteY1260" fmla="*/ 724915 h 823431"/>
                <a:gd name="connsiteX1261" fmla="*/ 610130 w 825700"/>
                <a:gd name="connsiteY1261" fmla="*/ 724915 h 823431"/>
                <a:gd name="connsiteX1262" fmla="*/ 610663 w 825700"/>
                <a:gd name="connsiteY1262" fmla="*/ 724548 h 823431"/>
                <a:gd name="connsiteX1263" fmla="*/ 611164 w 825700"/>
                <a:gd name="connsiteY1263" fmla="*/ 724214 h 823431"/>
                <a:gd name="connsiteX1264" fmla="*/ 612932 w 825700"/>
                <a:gd name="connsiteY1264" fmla="*/ 723113 h 823431"/>
                <a:gd name="connsiteX1265" fmla="*/ 612932 w 825700"/>
                <a:gd name="connsiteY1265" fmla="*/ 723113 h 823431"/>
                <a:gd name="connsiteX1266" fmla="*/ 613399 w 825700"/>
                <a:gd name="connsiteY1266" fmla="*/ 722846 h 823431"/>
                <a:gd name="connsiteX1267" fmla="*/ 615067 w 825700"/>
                <a:gd name="connsiteY1267" fmla="*/ 721779 h 823431"/>
                <a:gd name="connsiteX1268" fmla="*/ 618237 w 825700"/>
                <a:gd name="connsiteY1268" fmla="*/ 719610 h 823431"/>
                <a:gd name="connsiteX1269" fmla="*/ 618237 w 825700"/>
                <a:gd name="connsiteY1269" fmla="*/ 719610 h 823431"/>
                <a:gd name="connsiteX1270" fmla="*/ 620506 w 825700"/>
                <a:gd name="connsiteY1270" fmla="*/ 718109 h 823431"/>
                <a:gd name="connsiteX1271" fmla="*/ 623541 w 825700"/>
                <a:gd name="connsiteY1271" fmla="*/ 716007 h 823431"/>
                <a:gd name="connsiteX1272" fmla="*/ 625877 w 825700"/>
                <a:gd name="connsiteY1272" fmla="*/ 714372 h 823431"/>
                <a:gd name="connsiteX1273" fmla="*/ 625877 w 825700"/>
                <a:gd name="connsiteY1273" fmla="*/ 714372 h 823431"/>
                <a:gd name="connsiteX1274" fmla="*/ 626277 w 825700"/>
                <a:gd name="connsiteY1274" fmla="*/ 714039 h 823431"/>
                <a:gd name="connsiteX1275" fmla="*/ 626277 w 825700"/>
                <a:gd name="connsiteY1275" fmla="*/ 714039 h 823431"/>
                <a:gd name="connsiteX1276" fmla="*/ 626711 w 825700"/>
                <a:gd name="connsiteY1276" fmla="*/ 713738 h 823431"/>
                <a:gd name="connsiteX1277" fmla="*/ 627111 w 825700"/>
                <a:gd name="connsiteY1277" fmla="*/ 713405 h 823431"/>
                <a:gd name="connsiteX1278" fmla="*/ 627111 w 825700"/>
                <a:gd name="connsiteY1278" fmla="*/ 713405 h 823431"/>
                <a:gd name="connsiteX1279" fmla="*/ 627378 w 825700"/>
                <a:gd name="connsiteY1279" fmla="*/ 713205 h 823431"/>
                <a:gd name="connsiteX1280" fmla="*/ 627612 w 825700"/>
                <a:gd name="connsiteY1280" fmla="*/ 713004 h 823431"/>
                <a:gd name="connsiteX1281" fmla="*/ 692870 w 825700"/>
                <a:gd name="connsiteY1281" fmla="*/ 713004 h 823431"/>
                <a:gd name="connsiteX1282" fmla="*/ 701277 w 825700"/>
                <a:gd name="connsiteY1282" fmla="*/ 704931 h 823431"/>
                <a:gd name="connsiteX1283" fmla="*/ 703346 w 825700"/>
                <a:gd name="connsiteY1283" fmla="*/ 702895 h 823431"/>
                <a:gd name="connsiteX1284" fmla="*/ 705414 w 825700"/>
                <a:gd name="connsiteY1284" fmla="*/ 700827 h 823431"/>
                <a:gd name="connsiteX1285" fmla="*/ 709451 w 825700"/>
                <a:gd name="connsiteY1285" fmla="*/ 696656 h 823431"/>
                <a:gd name="connsiteX1286" fmla="*/ 713455 w 825700"/>
                <a:gd name="connsiteY1286" fmla="*/ 692419 h 823431"/>
                <a:gd name="connsiteX1287" fmla="*/ 717392 w 825700"/>
                <a:gd name="connsiteY1287" fmla="*/ 688116 h 823431"/>
                <a:gd name="connsiteX1288" fmla="*/ 721295 w 825700"/>
                <a:gd name="connsiteY1288" fmla="*/ 683778 h 823431"/>
                <a:gd name="connsiteX1289" fmla="*/ 725732 w 825700"/>
                <a:gd name="connsiteY1289" fmla="*/ 678974 h 823431"/>
                <a:gd name="connsiteX1290" fmla="*/ 729502 w 825700"/>
                <a:gd name="connsiteY1290" fmla="*/ 674503 h 823431"/>
                <a:gd name="connsiteX1291" fmla="*/ 733172 w 825700"/>
                <a:gd name="connsiteY1291" fmla="*/ 669999 h 823431"/>
                <a:gd name="connsiteX1292" fmla="*/ 736508 w 825700"/>
                <a:gd name="connsiteY1292" fmla="*/ 665662 h 823431"/>
                <a:gd name="connsiteX1293" fmla="*/ 736709 w 825700"/>
                <a:gd name="connsiteY1293" fmla="*/ 665429 h 823431"/>
                <a:gd name="connsiteX1294" fmla="*/ 743381 w 825700"/>
                <a:gd name="connsiteY1294" fmla="*/ 656821 h 823431"/>
                <a:gd name="connsiteX1295" fmla="*/ 744682 w 825700"/>
                <a:gd name="connsiteY1295" fmla="*/ 655053 h 823431"/>
                <a:gd name="connsiteX1296" fmla="*/ 747051 w 825700"/>
                <a:gd name="connsiteY1296" fmla="*/ 651717 h 823431"/>
                <a:gd name="connsiteX1297" fmla="*/ 747452 w 825700"/>
                <a:gd name="connsiteY1297" fmla="*/ 651149 h 823431"/>
                <a:gd name="connsiteX1298" fmla="*/ 750788 w 825700"/>
                <a:gd name="connsiteY1298" fmla="*/ 646579 h 823431"/>
                <a:gd name="connsiteX1299" fmla="*/ 754124 w 825700"/>
                <a:gd name="connsiteY1299" fmla="*/ 641774 h 823431"/>
                <a:gd name="connsiteX1300" fmla="*/ 755092 w 825700"/>
                <a:gd name="connsiteY1300" fmla="*/ 640306 h 823431"/>
                <a:gd name="connsiteX1301" fmla="*/ 758962 w 825700"/>
                <a:gd name="connsiteY1301" fmla="*/ 634435 h 823431"/>
                <a:gd name="connsiteX1302" fmla="*/ 760530 w 825700"/>
                <a:gd name="connsiteY1302" fmla="*/ 631966 h 823431"/>
                <a:gd name="connsiteX1303" fmla="*/ 774275 w 825700"/>
                <a:gd name="connsiteY1303" fmla="*/ 608612 h 823431"/>
                <a:gd name="connsiteX1304" fmla="*/ 775410 w 825700"/>
                <a:gd name="connsiteY1304" fmla="*/ 606576 h 823431"/>
                <a:gd name="connsiteX1305" fmla="*/ 781282 w 825700"/>
                <a:gd name="connsiteY1305" fmla="*/ 595233 h 823431"/>
                <a:gd name="connsiteX1306" fmla="*/ 782149 w 825700"/>
                <a:gd name="connsiteY1306" fmla="*/ 593498 h 823431"/>
                <a:gd name="connsiteX1307" fmla="*/ 785185 w 825700"/>
                <a:gd name="connsiteY1307" fmla="*/ 587226 h 823431"/>
                <a:gd name="connsiteX1308" fmla="*/ 787020 w 825700"/>
                <a:gd name="connsiteY1308" fmla="*/ 583222 h 823431"/>
                <a:gd name="connsiteX1309" fmla="*/ 787420 w 825700"/>
                <a:gd name="connsiteY1309" fmla="*/ 582288 h 823431"/>
                <a:gd name="connsiteX1310" fmla="*/ 788421 w 825700"/>
                <a:gd name="connsiteY1310" fmla="*/ 580153 h 823431"/>
                <a:gd name="connsiteX1311" fmla="*/ 789622 w 825700"/>
                <a:gd name="connsiteY1311" fmla="*/ 577451 h 823431"/>
                <a:gd name="connsiteX1312" fmla="*/ 790657 w 825700"/>
                <a:gd name="connsiteY1312" fmla="*/ 575115 h 823431"/>
                <a:gd name="connsiteX1313" fmla="*/ 791991 w 825700"/>
                <a:gd name="connsiteY1313" fmla="*/ 572012 h 823431"/>
                <a:gd name="connsiteX1314" fmla="*/ 793025 w 825700"/>
                <a:gd name="connsiteY1314" fmla="*/ 569543 h 823431"/>
                <a:gd name="connsiteX1315" fmla="*/ 795361 w 825700"/>
                <a:gd name="connsiteY1315" fmla="*/ 563805 h 823431"/>
                <a:gd name="connsiteX1316" fmla="*/ 796462 w 825700"/>
                <a:gd name="connsiteY1316" fmla="*/ 561069 h 823431"/>
                <a:gd name="connsiteX1317" fmla="*/ 797529 w 825700"/>
                <a:gd name="connsiteY1317" fmla="*/ 558300 h 823431"/>
                <a:gd name="connsiteX1318" fmla="*/ 797529 w 825700"/>
                <a:gd name="connsiteY1318" fmla="*/ 558300 h 823431"/>
                <a:gd name="connsiteX1319" fmla="*/ 798397 w 825700"/>
                <a:gd name="connsiteY1319" fmla="*/ 555898 h 823431"/>
                <a:gd name="connsiteX1320" fmla="*/ 799031 w 825700"/>
                <a:gd name="connsiteY1320" fmla="*/ 554230 h 823431"/>
                <a:gd name="connsiteX1321" fmla="*/ 799865 w 825700"/>
                <a:gd name="connsiteY1321" fmla="*/ 551928 h 823431"/>
                <a:gd name="connsiteX1322" fmla="*/ 799865 w 825700"/>
                <a:gd name="connsiteY1322" fmla="*/ 551928 h 823431"/>
                <a:gd name="connsiteX1323" fmla="*/ 801133 w 825700"/>
                <a:gd name="connsiteY1323" fmla="*/ 548592 h 823431"/>
                <a:gd name="connsiteX1324" fmla="*/ 802134 w 825700"/>
                <a:gd name="connsiteY1324" fmla="*/ 545789 h 823431"/>
                <a:gd name="connsiteX1325" fmla="*/ 802467 w 825700"/>
                <a:gd name="connsiteY1325" fmla="*/ 544855 h 823431"/>
                <a:gd name="connsiteX1326" fmla="*/ 802467 w 825700"/>
                <a:gd name="connsiteY1326" fmla="*/ 544855 h 823431"/>
                <a:gd name="connsiteX1327" fmla="*/ 802467 w 825700"/>
                <a:gd name="connsiteY1327" fmla="*/ 544455 h 823431"/>
                <a:gd name="connsiteX1328" fmla="*/ 803201 w 825700"/>
                <a:gd name="connsiteY1328" fmla="*/ 542286 h 823431"/>
                <a:gd name="connsiteX1329" fmla="*/ 804502 w 825700"/>
                <a:gd name="connsiteY1329" fmla="*/ 538349 h 823431"/>
                <a:gd name="connsiteX1330" fmla="*/ 805737 w 825700"/>
                <a:gd name="connsiteY1330" fmla="*/ 534446 h 823431"/>
                <a:gd name="connsiteX1331" fmla="*/ 806404 w 825700"/>
                <a:gd name="connsiteY1331" fmla="*/ 532344 h 823431"/>
                <a:gd name="connsiteX1332" fmla="*/ 807505 w 825700"/>
                <a:gd name="connsiteY1332" fmla="*/ 528674 h 823431"/>
                <a:gd name="connsiteX1333" fmla="*/ 808773 w 825700"/>
                <a:gd name="connsiteY1333" fmla="*/ 524337 h 823431"/>
                <a:gd name="connsiteX1334" fmla="*/ 809073 w 825700"/>
                <a:gd name="connsiteY1334" fmla="*/ 523302 h 823431"/>
                <a:gd name="connsiteX1335" fmla="*/ 810241 w 825700"/>
                <a:gd name="connsiteY1335" fmla="*/ 519132 h 823431"/>
                <a:gd name="connsiteX1336" fmla="*/ 811775 w 825700"/>
                <a:gd name="connsiteY1336" fmla="*/ 513227 h 823431"/>
                <a:gd name="connsiteX1337" fmla="*/ 812710 w 825700"/>
                <a:gd name="connsiteY1337" fmla="*/ 509557 h 823431"/>
                <a:gd name="connsiteX1338" fmla="*/ 813077 w 825700"/>
                <a:gd name="connsiteY1338" fmla="*/ 508022 h 823431"/>
                <a:gd name="connsiteX1339" fmla="*/ 813710 w 825700"/>
                <a:gd name="connsiteY1339" fmla="*/ 505420 h 823431"/>
                <a:gd name="connsiteX1340" fmla="*/ 814211 w 825700"/>
                <a:gd name="connsiteY1340" fmla="*/ 503218 h 823431"/>
                <a:gd name="connsiteX1341" fmla="*/ 816046 w 825700"/>
                <a:gd name="connsiteY1341" fmla="*/ 494877 h 823431"/>
                <a:gd name="connsiteX1342" fmla="*/ 816680 w 825700"/>
                <a:gd name="connsiteY1342" fmla="*/ 491541 h 823431"/>
                <a:gd name="connsiteX1343" fmla="*/ 816913 w 825700"/>
                <a:gd name="connsiteY1343" fmla="*/ 490306 h 823431"/>
                <a:gd name="connsiteX1344" fmla="*/ 817447 w 825700"/>
                <a:gd name="connsiteY1344" fmla="*/ 487537 h 823431"/>
                <a:gd name="connsiteX1345" fmla="*/ 819048 w 825700"/>
                <a:gd name="connsiteY1345" fmla="*/ 478696 h 823431"/>
                <a:gd name="connsiteX1346" fmla="*/ 819816 w 825700"/>
                <a:gd name="connsiteY1346" fmla="*/ 473658 h 823431"/>
                <a:gd name="connsiteX1347" fmla="*/ 819816 w 825700"/>
                <a:gd name="connsiteY1347" fmla="*/ 473458 h 823431"/>
                <a:gd name="connsiteX1348" fmla="*/ 820516 w 825700"/>
                <a:gd name="connsiteY1348" fmla="*/ 468821 h 823431"/>
                <a:gd name="connsiteX1349" fmla="*/ 820516 w 825700"/>
                <a:gd name="connsiteY1349" fmla="*/ 468153 h 823431"/>
                <a:gd name="connsiteX1350" fmla="*/ 821150 w 825700"/>
                <a:gd name="connsiteY1350" fmla="*/ 463282 h 823431"/>
                <a:gd name="connsiteX1351" fmla="*/ 821584 w 825700"/>
                <a:gd name="connsiteY1351" fmla="*/ 459679 h 823431"/>
                <a:gd name="connsiteX1352" fmla="*/ 821584 w 825700"/>
                <a:gd name="connsiteY1352" fmla="*/ 458678 h 823431"/>
                <a:gd name="connsiteX1353" fmla="*/ 822018 w 825700"/>
                <a:gd name="connsiteY1353" fmla="*/ 454608 h 823431"/>
                <a:gd name="connsiteX1354" fmla="*/ 822385 w 825700"/>
                <a:gd name="connsiteY1354" fmla="*/ 450938 h 823431"/>
                <a:gd name="connsiteX1355" fmla="*/ 822385 w 825700"/>
                <a:gd name="connsiteY1355" fmla="*/ 450037 h 823431"/>
                <a:gd name="connsiteX1356" fmla="*/ 822718 w 825700"/>
                <a:gd name="connsiteY1356" fmla="*/ 446401 h 823431"/>
                <a:gd name="connsiteX1357" fmla="*/ 823319 w 825700"/>
                <a:gd name="connsiteY1357" fmla="*/ 438160 h 823431"/>
                <a:gd name="connsiteX1358" fmla="*/ 823586 w 825700"/>
                <a:gd name="connsiteY1358" fmla="*/ 434023 h 823431"/>
                <a:gd name="connsiteX1359" fmla="*/ 823786 w 825700"/>
                <a:gd name="connsiteY1359" fmla="*/ 430086 h 823431"/>
                <a:gd name="connsiteX1360" fmla="*/ 823786 w 825700"/>
                <a:gd name="connsiteY1360" fmla="*/ 429652 h 823431"/>
                <a:gd name="connsiteX1361" fmla="*/ 823786 w 825700"/>
                <a:gd name="connsiteY1361" fmla="*/ 426616 h 823431"/>
                <a:gd name="connsiteX1362" fmla="*/ 824020 w 825700"/>
                <a:gd name="connsiteY1362" fmla="*/ 417442 h 823431"/>
                <a:gd name="connsiteX1363" fmla="*/ 824020 w 825700"/>
                <a:gd name="connsiteY1363" fmla="*/ 410535 h 823431"/>
                <a:gd name="connsiteX1364" fmla="*/ 824353 w 825700"/>
                <a:gd name="connsiteY1364" fmla="*/ 405898 h 823431"/>
                <a:gd name="connsiteX1365" fmla="*/ 824820 w 825700"/>
                <a:gd name="connsiteY1365" fmla="*/ 403129 h 823431"/>
                <a:gd name="connsiteX1366" fmla="*/ 798163 w 825700"/>
                <a:gd name="connsiteY1366" fmla="*/ 417075 h 823431"/>
                <a:gd name="connsiteX1367" fmla="*/ 797596 w 825700"/>
                <a:gd name="connsiteY1367" fmla="*/ 432655 h 823431"/>
                <a:gd name="connsiteX1368" fmla="*/ 796195 w 825700"/>
                <a:gd name="connsiteY1368" fmla="*/ 450204 h 823431"/>
                <a:gd name="connsiteX1369" fmla="*/ 795594 w 825700"/>
                <a:gd name="connsiteY1369" fmla="*/ 455442 h 823431"/>
                <a:gd name="connsiteX1370" fmla="*/ 795428 w 825700"/>
                <a:gd name="connsiteY1370" fmla="*/ 457177 h 823431"/>
                <a:gd name="connsiteX1371" fmla="*/ 795428 w 825700"/>
                <a:gd name="connsiteY1371" fmla="*/ 457377 h 823431"/>
                <a:gd name="connsiteX1372" fmla="*/ 794727 w 825700"/>
                <a:gd name="connsiteY1372" fmla="*/ 462648 h 823431"/>
                <a:gd name="connsiteX1373" fmla="*/ 794160 w 825700"/>
                <a:gd name="connsiteY1373" fmla="*/ 466685 h 823431"/>
                <a:gd name="connsiteX1374" fmla="*/ 793593 w 825700"/>
                <a:gd name="connsiteY1374" fmla="*/ 470255 h 823431"/>
                <a:gd name="connsiteX1375" fmla="*/ 792391 w 825700"/>
                <a:gd name="connsiteY1375" fmla="*/ 477362 h 823431"/>
                <a:gd name="connsiteX1376" fmla="*/ 792024 w 825700"/>
                <a:gd name="connsiteY1376" fmla="*/ 479597 h 823431"/>
                <a:gd name="connsiteX1377" fmla="*/ 791024 w 825700"/>
                <a:gd name="connsiteY1377" fmla="*/ 484802 h 823431"/>
                <a:gd name="connsiteX1378" fmla="*/ 790590 w 825700"/>
                <a:gd name="connsiteY1378" fmla="*/ 487170 h 823431"/>
                <a:gd name="connsiteX1379" fmla="*/ 789389 w 825700"/>
                <a:gd name="connsiteY1379" fmla="*/ 492809 h 823431"/>
                <a:gd name="connsiteX1380" fmla="*/ 789389 w 825700"/>
                <a:gd name="connsiteY1380" fmla="*/ 493509 h 823431"/>
                <a:gd name="connsiteX1381" fmla="*/ 787954 w 825700"/>
                <a:gd name="connsiteY1381" fmla="*/ 499615 h 823431"/>
                <a:gd name="connsiteX1382" fmla="*/ 786653 w 825700"/>
                <a:gd name="connsiteY1382" fmla="*/ 505053 h 823431"/>
                <a:gd name="connsiteX1383" fmla="*/ 786653 w 825700"/>
                <a:gd name="connsiteY1383" fmla="*/ 505320 h 823431"/>
                <a:gd name="connsiteX1384" fmla="*/ 786219 w 825700"/>
                <a:gd name="connsiteY1384" fmla="*/ 506955 h 823431"/>
                <a:gd name="connsiteX1385" fmla="*/ 777545 w 825700"/>
                <a:gd name="connsiteY1385" fmla="*/ 535914 h 823431"/>
                <a:gd name="connsiteX1386" fmla="*/ 777545 w 825700"/>
                <a:gd name="connsiteY1386" fmla="*/ 535914 h 823431"/>
                <a:gd name="connsiteX1387" fmla="*/ 777545 w 825700"/>
                <a:gd name="connsiteY1387" fmla="*/ 535914 h 823431"/>
                <a:gd name="connsiteX1388" fmla="*/ 770205 w 825700"/>
                <a:gd name="connsiteY1388" fmla="*/ 533378 h 823431"/>
                <a:gd name="connsiteX1389" fmla="*/ 764433 w 825700"/>
                <a:gd name="connsiteY1389" fmla="*/ 531376 h 823431"/>
                <a:gd name="connsiteX1390" fmla="*/ 764033 w 825700"/>
                <a:gd name="connsiteY1390" fmla="*/ 531376 h 823431"/>
                <a:gd name="connsiteX1391" fmla="*/ 764033 w 825700"/>
                <a:gd name="connsiteY1391" fmla="*/ 531376 h 823431"/>
                <a:gd name="connsiteX1392" fmla="*/ 760263 w 825700"/>
                <a:gd name="connsiteY1392" fmla="*/ 530108 h 823431"/>
                <a:gd name="connsiteX1393" fmla="*/ 759462 w 825700"/>
                <a:gd name="connsiteY1393" fmla="*/ 529842 h 823431"/>
                <a:gd name="connsiteX1394" fmla="*/ 751655 w 825700"/>
                <a:gd name="connsiteY1394" fmla="*/ 527106 h 823431"/>
                <a:gd name="connsiteX1395" fmla="*/ 751388 w 825700"/>
                <a:gd name="connsiteY1395" fmla="*/ 527106 h 823431"/>
                <a:gd name="connsiteX1396" fmla="*/ 747318 w 825700"/>
                <a:gd name="connsiteY1396" fmla="*/ 525705 h 823431"/>
                <a:gd name="connsiteX1397" fmla="*/ 747018 w 825700"/>
                <a:gd name="connsiteY1397" fmla="*/ 525705 h 823431"/>
                <a:gd name="connsiteX1398" fmla="*/ 742981 w 825700"/>
                <a:gd name="connsiteY1398" fmla="*/ 524337 h 823431"/>
                <a:gd name="connsiteX1399" fmla="*/ 742714 w 825700"/>
                <a:gd name="connsiteY1399" fmla="*/ 524337 h 823431"/>
                <a:gd name="connsiteX1400" fmla="*/ 738644 w 825700"/>
                <a:gd name="connsiteY1400" fmla="*/ 522935 h 823431"/>
                <a:gd name="connsiteX1401" fmla="*/ 734740 w 825700"/>
                <a:gd name="connsiteY1401" fmla="*/ 521601 h 823431"/>
                <a:gd name="connsiteX1402" fmla="*/ 734740 w 825700"/>
                <a:gd name="connsiteY1402" fmla="*/ 521601 h 823431"/>
                <a:gd name="connsiteX1403" fmla="*/ 734540 w 825700"/>
                <a:gd name="connsiteY1403" fmla="*/ 521601 h 823431"/>
                <a:gd name="connsiteX1404" fmla="*/ 734307 w 825700"/>
                <a:gd name="connsiteY1404" fmla="*/ 521601 h 823431"/>
                <a:gd name="connsiteX1405" fmla="*/ 730036 w 825700"/>
                <a:gd name="connsiteY1405" fmla="*/ 520133 h 823431"/>
                <a:gd name="connsiteX1406" fmla="*/ 730036 w 825700"/>
                <a:gd name="connsiteY1406" fmla="*/ 520133 h 823431"/>
                <a:gd name="connsiteX1407" fmla="*/ 725766 w 825700"/>
                <a:gd name="connsiteY1407" fmla="*/ 518665 h 823431"/>
                <a:gd name="connsiteX1408" fmla="*/ 725766 w 825700"/>
                <a:gd name="connsiteY1408" fmla="*/ 518665 h 823431"/>
                <a:gd name="connsiteX1409" fmla="*/ 721529 w 825700"/>
                <a:gd name="connsiteY1409" fmla="*/ 517230 h 823431"/>
                <a:gd name="connsiteX1410" fmla="*/ 721529 w 825700"/>
                <a:gd name="connsiteY1410" fmla="*/ 517230 h 823431"/>
                <a:gd name="connsiteX1411" fmla="*/ 712921 w 825700"/>
                <a:gd name="connsiteY1411" fmla="*/ 514261 h 823431"/>
                <a:gd name="connsiteX1412" fmla="*/ 712921 w 825700"/>
                <a:gd name="connsiteY1412" fmla="*/ 514261 h 823431"/>
                <a:gd name="connsiteX1413" fmla="*/ 714289 w 825700"/>
                <a:gd name="connsiteY1413" fmla="*/ 510191 h 823431"/>
                <a:gd name="connsiteX1414" fmla="*/ 715490 w 825700"/>
                <a:gd name="connsiteY1414" fmla="*/ 506421 h 823431"/>
                <a:gd name="connsiteX1415" fmla="*/ 718826 w 825700"/>
                <a:gd name="connsiteY1415" fmla="*/ 495611 h 823431"/>
                <a:gd name="connsiteX1416" fmla="*/ 719860 w 825700"/>
                <a:gd name="connsiteY1416" fmla="*/ 491741 h 823431"/>
                <a:gd name="connsiteX1417" fmla="*/ 724865 w 825700"/>
                <a:gd name="connsiteY1417" fmla="*/ 469455 h 823431"/>
                <a:gd name="connsiteX1418" fmla="*/ 724865 w 825700"/>
                <a:gd name="connsiteY1418" fmla="*/ 469221 h 823431"/>
                <a:gd name="connsiteX1419" fmla="*/ 724865 w 825700"/>
                <a:gd name="connsiteY1419" fmla="*/ 469221 h 823431"/>
                <a:gd name="connsiteX1420" fmla="*/ 724865 w 825700"/>
                <a:gd name="connsiteY1420" fmla="*/ 468954 h 823431"/>
                <a:gd name="connsiteX1421" fmla="*/ 725365 w 825700"/>
                <a:gd name="connsiteY1421" fmla="*/ 466152 h 823431"/>
                <a:gd name="connsiteX1422" fmla="*/ 725632 w 825700"/>
                <a:gd name="connsiteY1422" fmla="*/ 464617 h 823431"/>
                <a:gd name="connsiteX1423" fmla="*/ 726199 w 825700"/>
                <a:gd name="connsiteY1423" fmla="*/ 461281 h 823431"/>
                <a:gd name="connsiteX1424" fmla="*/ 726400 w 825700"/>
                <a:gd name="connsiteY1424" fmla="*/ 460146 h 823431"/>
                <a:gd name="connsiteX1425" fmla="*/ 726400 w 825700"/>
                <a:gd name="connsiteY1425" fmla="*/ 459346 h 823431"/>
                <a:gd name="connsiteX1426" fmla="*/ 726633 w 825700"/>
                <a:gd name="connsiteY1426" fmla="*/ 457777 h 823431"/>
                <a:gd name="connsiteX1427" fmla="*/ 726967 w 825700"/>
                <a:gd name="connsiteY1427" fmla="*/ 455509 h 823431"/>
                <a:gd name="connsiteX1428" fmla="*/ 727167 w 825700"/>
                <a:gd name="connsiteY1428" fmla="*/ 453941 h 823431"/>
                <a:gd name="connsiteX1429" fmla="*/ 727567 w 825700"/>
                <a:gd name="connsiteY1429" fmla="*/ 450905 h 823431"/>
                <a:gd name="connsiteX1430" fmla="*/ 727934 w 825700"/>
                <a:gd name="connsiteY1430" fmla="*/ 447769 h 823431"/>
                <a:gd name="connsiteX1431" fmla="*/ 727934 w 825700"/>
                <a:gd name="connsiteY1431" fmla="*/ 447769 h 823431"/>
                <a:gd name="connsiteX1432" fmla="*/ 728501 w 825700"/>
                <a:gd name="connsiteY1432" fmla="*/ 442197 h 823431"/>
                <a:gd name="connsiteX1433" fmla="*/ 729936 w 825700"/>
                <a:gd name="connsiteY1433" fmla="*/ 416741 h 823431"/>
                <a:gd name="connsiteX1434" fmla="*/ 729936 w 825700"/>
                <a:gd name="connsiteY1434" fmla="*/ 416741 h 823431"/>
                <a:gd name="connsiteX1435" fmla="*/ 739111 w 825700"/>
                <a:gd name="connsiteY1435" fmla="*/ 416908 h 823431"/>
                <a:gd name="connsiteX1436" fmla="*/ 743682 w 825700"/>
                <a:gd name="connsiteY1436" fmla="*/ 416908 h 823431"/>
                <a:gd name="connsiteX1437" fmla="*/ 747018 w 825700"/>
                <a:gd name="connsiteY1437" fmla="*/ 416908 h 823431"/>
                <a:gd name="connsiteX1438" fmla="*/ 748519 w 825700"/>
                <a:gd name="connsiteY1438" fmla="*/ 416908 h 823431"/>
                <a:gd name="connsiteX1439" fmla="*/ 752956 w 825700"/>
                <a:gd name="connsiteY1439" fmla="*/ 416908 h 823431"/>
                <a:gd name="connsiteX1440" fmla="*/ 757494 w 825700"/>
                <a:gd name="connsiteY1440" fmla="*/ 416908 h 823431"/>
                <a:gd name="connsiteX1441" fmla="*/ 757494 w 825700"/>
                <a:gd name="connsiteY1441" fmla="*/ 416908 h 823431"/>
                <a:gd name="connsiteX1442" fmla="*/ 762065 w 825700"/>
                <a:gd name="connsiteY1442" fmla="*/ 416908 h 823431"/>
                <a:gd name="connsiteX1443" fmla="*/ 766669 w 825700"/>
                <a:gd name="connsiteY1443" fmla="*/ 416908 h 823431"/>
                <a:gd name="connsiteX1444" fmla="*/ 771239 w 825700"/>
                <a:gd name="connsiteY1444" fmla="*/ 416908 h 823431"/>
                <a:gd name="connsiteX1445" fmla="*/ 771239 w 825700"/>
                <a:gd name="connsiteY1445" fmla="*/ 416908 h 823431"/>
                <a:gd name="connsiteX1446" fmla="*/ 777278 w 825700"/>
                <a:gd name="connsiteY1446" fmla="*/ 416908 h 823431"/>
                <a:gd name="connsiteX1447" fmla="*/ 779447 w 825700"/>
                <a:gd name="connsiteY1447" fmla="*/ 416908 h 823431"/>
                <a:gd name="connsiteX1448" fmla="*/ 779113 w 825700"/>
                <a:gd name="connsiteY1448" fmla="*/ 416908 h 823431"/>
                <a:gd name="connsiteX1449" fmla="*/ 783617 w 825700"/>
                <a:gd name="connsiteY1449" fmla="*/ 416908 h 823431"/>
                <a:gd name="connsiteX1450" fmla="*/ 783917 w 825700"/>
                <a:gd name="connsiteY1450" fmla="*/ 416908 h 823431"/>
                <a:gd name="connsiteX1451" fmla="*/ 789622 w 825700"/>
                <a:gd name="connsiteY1451" fmla="*/ 416908 h 823431"/>
                <a:gd name="connsiteX1452" fmla="*/ 797362 w 825700"/>
                <a:gd name="connsiteY1452" fmla="*/ 416908 h 823431"/>
                <a:gd name="connsiteX1453" fmla="*/ 797362 w 825700"/>
                <a:gd name="connsiteY1453" fmla="*/ 416908 h 823431"/>
                <a:gd name="connsiteX1454" fmla="*/ 345161 w 825700"/>
                <a:gd name="connsiteY1454" fmla="*/ 68665 h 823431"/>
                <a:gd name="connsiteX1455" fmla="*/ 345161 w 825700"/>
                <a:gd name="connsiteY1455" fmla="*/ 68999 h 823431"/>
                <a:gd name="connsiteX1456" fmla="*/ 345161 w 825700"/>
                <a:gd name="connsiteY1456" fmla="*/ 69466 h 823431"/>
                <a:gd name="connsiteX1457" fmla="*/ 345161 w 825700"/>
                <a:gd name="connsiteY1457" fmla="*/ 69933 h 823431"/>
                <a:gd name="connsiteX1458" fmla="*/ 345161 w 825700"/>
                <a:gd name="connsiteY1458" fmla="*/ 70266 h 823431"/>
                <a:gd name="connsiteX1459" fmla="*/ 345161 w 825700"/>
                <a:gd name="connsiteY1459" fmla="*/ 70266 h 823431"/>
                <a:gd name="connsiteX1460" fmla="*/ 345161 w 825700"/>
                <a:gd name="connsiteY1460" fmla="*/ 70266 h 823431"/>
                <a:gd name="connsiteX1461" fmla="*/ 345161 w 825700"/>
                <a:gd name="connsiteY1461" fmla="*/ 70266 h 823431"/>
                <a:gd name="connsiteX1462" fmla="*/ 345161 w 825700"/>
                <a:gd name="connsiteY1462" fmla="*/ 70600 h 823431"/>
                <a:gd name="connsiteX1463" fmla="*/ 345161 w 825700"/>
                <a:gd name="connsiteY1463" fmla="*/ 71100 h 823431"/>
                <a:gd name="connsiteX1464" fmla="*/ 345161 w 825700"/>
                <a:gd name="connsiteY1464" fmla="*/ 71100 h 823431"/>
                <a:gd name="connsiteX1465" fmla="*/ 345161 w 825700"/>
                <a:gd name="connsiteY1465" fmla="*/ 71334 h 823431"/>
                <a:gd name="connsiteX1466" fmla="*/ 345161 w 825700"/>
                <a:gd name="connsiteY1466" fmla="*/ 71701 h 823431"/>
                <a:gd name="connsiteX1467" fmla="*/ 345161 w 825700"/>
                <a:gd name="connsiteY1467" fmla="*/ 71935 h 823431"/>
                <a:gd name="connsiteX1468" fmla="*/ 345161 w 825700"/>
                <a:gd name="connsiteY1468" fmla="*/ 71935 h 823431"/>
                <a:gd name="connsiteX1469" fmla="*/ 345328 w 825700"/>
                <a:gd name="connsiteY1469" fmla="*/ 72735 h 823431"/>
                <a:gd name="connsiteX1470" fmla="*/ 345328 w 825700"/>
                <a:gd name="connsiteY1470" fmla="*/ 72735 h 823431"/>
                <a:gd name="connsiteX1471" fmla="*/ 345328 w 825700"/>
                <a:gd name="connsiteY1471" fmla="*/ 72735 h 823431"/>
                <a:gd name="connsiteX1472" fmla="*/ 345328 w 825700"/>
                <a:gd name="connsiteY1472" fmla="*/ 72735 h 823431"/>
                <a:gd name="connsiteX1473" fmla="*/ 346062 w 825700"/>
                <a:gd name="connsiteY1473" fmla="*/ 76539 h 823431"/>
                <a:gd name="connsiteX1474" fmla="*/ 346062 w 825700"/>
                <a:gd name="connsiteY1474" fmla="*/ 77072 h 823431"/>
                <a:gd name="connsiteX1475" fmla="*/ 346062 w 825700"/>
                <a:gd name="connsiteY1475" fmla="*/ 77072 h 823431"/>
                <a:gd name="connsiteX1476" fmla="*/ 346062 w 825700"/>
                <a:gd name="connsiteY1476" fmla="*/ 77473 h 823431"/>
                <a:gd name="connsiteX1477" fmla="*/ 346062 w 825700"/>
                <a:gd name="connsiteY1477" fmla="*/ 77773 h 823431"/>
                <a:gd name="connsiteX1478" fmla="*/ 346062 w 825700"/>
                <a:gd name="connsiteY1478" fmla="*/ 77773 h 823431"/>
                <a:gd name="connsiteX1479" fmla="*/ 346062 w 825700"/>
                <a:gd name="connsiteY1479" fmla="*/ 78240 h 823431"/>
                <a:gd name="connsiteX1480" fmla="*/ 346062 w 825700"/>
                <a:gd name="connsiteY1480" fmla="*/ 78741 h 823431"/>
                <a:gd name="connsiteX1481" fmla="*/ 346062 w 825700"/>
                <a:gd name="connsiteY1481" fmla="*/ 78741 h 823431"/>
                <a:gd name="connsiteX1482" fmla="*/ 346062 w 825700"/>
                <a:gd name="connsiteY1482" fmla="*/ 78741 h 823431"/>
                <a:gd name="connsiteX1483" fmla="*/ 346062 w 825700"/>
                <a:gd name="connsiteY1483" fmla="*/ 79007 h 823431"/>
                <a:gd name="connsiteX1484" fmla="*/ 346062 w 825700"/>
                <a:gd name="connsiteY1484" fmla="*/ 79374 h 823431"/>
                <a:gd name="connsiteX1485" fmla="*/ 346062 w 825700"/>
                <a:gd name="connsiteY1485" fmla="*/ 79374 h 823431"/>
                <a:gd name="connsiteX1486" fmla="*/ 346062 w 825700"/>
                <a:gd name="connsiteY1486" fmla="*/ 79374 h 823431"/>
                <a:gd name="connsiteX1487" fmla="*/ 346062 w 825700"/>
                <a:gd name="connsiteY1487" fmla="*/ 79608 h 823431"/>
                <a:gd name="connsiteX1488" fmla="*/ 346062 w 825700"/>
                <a:gd name="connsiteY1488" fmla="*/ 80209 h 823431"/>
                <a:gd name="connsiteX1489" fmla="*/ 346228 w 825700"/>
                <a:gd name="connsiteY1489" fmla="*/ 81043 h 823431"/>
                <a:gd name="connsiteX1490" fmla="*/ 346228 w 825700"/>
                <a:gd name="connsiteY1490" fmla="*/ 81043 h 823431"/>
                <a:gd name="connsiteX1491" fmla="*/ 346228 w 825700"/>
                <a:gd name="connsiteY1491" fmla="*/ 81043 h 823431"/>
                <a:gd name="connsiteX1492" fmla="*/ 346228 w 825700"/>
                <a:gd name="connsiteY1492" fmla="*/ 81043 h 823431"/>
                <a:gd name="connsiteX1493" fmla="*/ 346228 w 825700"/>
                <a:gd name="connsiteY1493" fmla="*/ 81576 h 823431"/>
                <a:gd name="connsiteX1494" fmla="*/ 346462 w 825700"/>
                <a:gd name="connsiteY1494" fmla="*/ 82777 h 823431"/>
                <a:gd name="connsiteX1495" fmla="*/ 346462 w 825700"/>
                <a:gd name="connsiteY1495" fmla="*/ 83378 h 823431"/>
                <a:gd name="connsiteX1496" fmla="*/ 346462 w 825700"/>
                <a:gd name="connsiteY1496" fmla="*/ 83678 h 823431"/>
                <a:gd name="connsiteX1497" fmla="*/ 346462 w 825700"/>
                <a:gd name="connsiteY1497" fmla="*/ 83912 h 823431"/>
                <a:gd name="connsiteX1498" fmla="*/ 346462 w 825700"/>
                <a:gd name="connsiteY1498" fmla="*/ 84179 h 823431"/>
                <a:gd name="connsiteX1499" fmla="*/ 346462 w 825700"/>
                <a:gd name="connsiteY1499" fmla="*/ 84646 h 823431"/>
                <a:gd name="connsiteX1500" fmla="*/ 346462 w 825700"/>
                <a:gd name="connsiteY1500" fmla="*/ 85380 h 823431"/>
                <a:gd name="connsiteX1501" fmla="*/ 346462 w 825700"/>
                <a:gd name="connsiteY1501" fmla="*/ 85380 h 823431"/>
                <a:gd name="connsiteX1502" fmla="*/ 346462 w 825700"/>
                <a:gd name="connsiteY1502" fmla="*/ 85380 h 823431"/>
                <a:gd name="connsiteX1503" fmla="*/ 346462 w 825700"/>
                <a:gd name="connsiteY1503" fmla="*/ 86014 h 823431"/>
                <a:gd name="connsiteX1504" fmla="*/ 346662 w 825700"/>
                <a:gd name="connsiteY1504" fmla="*/ 87015 h 823431"/>
                <a:gd name="connsiteX1505" fmla="*/ 346662 w 825700"/>
                <a:gd name="connsiteY1505" fmla="*/ 87181 h 823431"/>
                <a:gd name="connsiteX1506" fmla="*/ 346662 w 825700"/>
                <a:gd name="connsiteY1506" fmla="*/ 87181 h 823431"/>
                <a:gd name="connsiteX1507" fmla="*/ 346662 w 825700"/>
                <a:gd name="connsiteY1507" fmla="*/ 87782 h 823431"/>
                <a:gd name="connsiteX1508" fmla="*/ 347029 w 825700"/>
                <a:gd name="connsiteY1508" fmla="*/ 89650 h 823431"/>
                <a:gd name="connsiteX1509" fmla="*/ 347029 w 825700"/>
                <a:gd name="connsiteY1509" fmla="*/ 91118 h 823431"/>
                <a:gd name="connsiteX1510" fmla="*/ 347029 w 825700"/>
                <a:gd name="connsiteY1510" fmla="*/ 91118 h 823431"/>
                <a:gd name="connsiteX1511" fmla="*/ 347029 w 825700"/>
                <a:gd name="connsiteY1511" fmla="*/ 91118 h 823431"/>
                <a:gd name="connsiteX1512" fmla="*/ 347029 w 825700"/>
                <a:gd name="connsiteY1512" fmla="*/ 91552 h 823431"/>
                <a:gd name="connsiteX1513" fmla="*/ 347029 w 825700"/>
                <a:gd name="connsiteY1513" fmla="*/ 92286 h 823431"/>
                <a:gd name="connsiteX1514" fmla="*/ 347029 w 825700"/>
                <a:gd name="connsiteY1514" fmla="*/ 92486 h 823431"/>
                <a:gd name="connsiteX1515" fmla="*/ 347029 w 825700"/>
                <a:gd name="connsiteY1515" fmla="*/ 92987 h 823431"/>
                <a:gd name="connsiteX1516" fmla="*/ 347029 w 825700"/>
                <a:gd name="connsiteY1516" fmla="*/ 93354 h 823431"/>
                <a:gd name="connsiteX1517" fmla="*/ 347029 w 825700"/>
                <a:gd name="connsiteY1517" fmla="*/ 93354 h 823431"/>
                <a:gd name="connsiteX1518" fmla="*/ 347029 w 825700"/>
                <a:gd name="connsiteY1518" fmla="*/ 93354 h 823431"/>
                <a:gd name="connsiteX1519" fmla="*/ 347029 w 825700"/>
                <a:gd name="connsiteY1519" fmla="*/ 93654 h 823431"/>
                <a:gd name="connsiteX1520" fmla="*/ 347196 w 825700"/>
                <a:gd name="connsiteY1520" fmla="*/ 94521 h 823431"/>
                <a:gd name="connsiteX1521" fmla="*/ 347196 w 825700"/>
                <a:gd name="connsiteY1521" fmla="*/ 95222 h 823431"/>
                <a:gd name="connsiteX1522" fmla="*/ 347196 w 825700"/>
                <a:gd name="connsiteY1522" fmla="*/ 95622 h 823431"/>
                <a:gd name="connsiteX1523" fmla="*/ 347196 w 825700"/>
                <a:gd name="connsiteY1523" fmla="*/ 95822 h 823431"/>
                <a:gd name="connsiteX1524" fmla="*/ 347196 w 825700"/>
                <a:gd name="connsiteY1524" fmla="*/ 96456 h 823431"/>
                <a:gd name="connsiteX1525" fmla="*/ 347196 w 825700"/>
                <a:gd name="connsiteY1525" fmla="*/ 97057 h 823431"/>
                <a:gd name="connsiteX1526" fmla="*/ 347196 w 825700"/>
                <a:gd name="connsiteY1526" fmla="*/ 97624 h 823431"/>
                <a:gd name="connsiteX1527" fmla="*/ 347196 w 825700"/>
                <a:gd name="connsiteY1527" fmla="*/ 98124 h 823431"/>
                <a:gd name="connsiteX1528" fmla="*/ 347563 w 825700"/>
                <a:gd name="connsiteY1528" fmla="*/ 99893 h 823431"/>
                <a:gd name="connsiteX1529" fmla="*/ 347563 w 825700"/>
                <a:gd name="connsiteY1529" fmla="*/ 99893 h 823431"/>
                <a:gd name="connsiteX1530" fmla="*/ 347563 w 825700"/>
                <a:gd name="connsiteY1530" fmla="*/ 99893 h 823431"/>
                <a:gd name="connsiteX1531" fmla="*/ 347563 w 825700"/>
                <a:gd name="connsiteY1531" fmla="*/ 99893 h 823431"/>
                <a:gd name="connsiteX1532" fmla="*/ 347196 w 825700"/>
                <a:gd name="connsiteY1532" fmla="*/ 99893 h 823431"/>
                <a:gd name="connsiteX1533" fmla="*/ 263989 w 825700"/>
                <a:gd name="connsiteY1533" fmla="*/ 131154 h 823431"/>
                <a:gd name="connsiteX1534" fmla="*/ 261286 w 825700"/>
                <a:gd name="connsiteY1534" fmla="*/ 132622 h 823431"/>
                <a:gd name="connsiteX1535" fmla="*/ 258584 w 825700"/>
                <a:gd name="connsiteY1535" fmla="*/ 134123 h 823431"/>
                <a:gd name="connsiteX1536" fmla="*/ 258584 w 825700"/>
                <a:gd name="connsiteY1536" fmla="*/ 134123 h 823431"/>
                <a:gd name="connsiteX1537" fmla="*/ 258584 w 825700"/>
                <a:gd name="connsiteY1537" fmla="*/ 134123 h 823431"/>
                <a:gd name="connsiteX1538" fmla="*/ 258584 w 825700"/>
                <a:gd name="connsiteY1538" fmla="*/ 134123 h 823431"/>
                <a:gd name="connsiteX1539" fmla="*/ 256649 w 825700"/>
                <a:gd name="connsiteY1539" fmla="*/ 130553 h 823431"/>
                <a:gd name="connsiteX1540" fmla="*/ 256382 w 825700"/>
                <a:gd name="connsiteY1540" fmla="*/ 130086 h 823431"/>
                <a:gd name="connsiteX1541" fmla="*/ 255114 w 825700"/>
                <a:gd name="connsiteY1541" fmla="*/ 127784 h 823431"/>
                <a:gd name="connsiteX1542" fmla="*/ 255114 w 825700"/>
                <a:gd name="connsiteY1542" fmla="*/ 127784 h 823431"/>
                <a:gd name="connsiteX1543" fmla="*/ 255114 w 825700"/>
                <a:gd name="connsiteY1543" fmla="*/ 127784 h 823431"/>
                <a:gd name="connsiteX1544" fmla="*/ 254814 w 825700"/>
                <a:gd name="connsiteY1544" fmla="*/ 127284 h 823431"/>
                <a:gd name="connsiteX1545" fmla="*/ 254380 w 825700"/>
                <a:gd name="connsiteY1545" fmla="*/ 126483 h 823431"/>
                <a:gd name="connsiteX1546" fmla="*/ 254380 w 825700"/>
                <a:gd name="connsiteY1546" fmla="*/ 126483 h 823431"/>
                <a:gd name="connsiteX1547" fmla="*/ 254380 w 825700"/>
                <a:gd name="connsiteY1547" fmla="*/ 126483 h 823431"/>
                <a:gd name="connsiteX1548" fmla="*/ 254147 w 825700"/>
                <a:gd name="connsiteY1548" fmla="*/ 126083 h 823431"/>
                <a:gd name="connsiteX1549" fmla="*/ 253446 w 825700"/>
                <a:gd name="connsiteY1549" fmla="*/ 124848 h 823431"/>
                <a:gd name="connsiteX1550" fmla="*/ 252545 w 825700"/>
                <a:gd name="connsiteY1550" fmla="*/ 123147 h 823431"/>
                <a:gd name="connsiteX1551" fmla="*/ 252212 w 825700"/>
                <a:gd name="connsiteY1551" fmla="*/ 122546 h 823431"/>
                <a:gd name="connsiteX1552" fmla="*/ 252212 w 825700"/>
                <a:gd name="connsiteY1552" fmla="*/ 122546 h 823431"/>
                <a:gd name="connsiteX1553" fmla="*/ 252212 w 825700"/>
                <a:gd name="connsiteY1553" fmla="*/ 122546 h 823431"/>
                <a:gd name="connsiteX1554" fmla="*/ 252011 w 825700"/>
                <a:gd name="connsiteY1554" fmla="*/ 122146 h 823431"/>
                <a:gd name="connsiteX1555" fmla="*/ 251511 w 825700"/>
                <a:gd name="connsiteY1555" fmla="*/ 121245 h 823431"/>
                <a:gd name="connsiteX1556" fmla="*/ 251244 w 825700"/>
                <a:gd name="connsiteY1556" fmla="*/ 120811 h 823431"/>
                <a:gd name="connsiteX1557" fmla="*/ 251244 w 825700"/>
                <a:gd name="connsiteY1557" fmla="*/ 120811 h 823431"/>
                <a:gd name="connsiteX1558" fmla="*/ 251244 w 825700"/>
                <a:gd name="connsiteY1558" fmla="*/ 120811 h 823431"/>
                <a:gd name="connsiteX1559" fmla="*/ 251244 w 825700"/>
                <a:gd name="connsiteY1559" fmla="*/ 120544 h 823431"/>
                <a:gd name="connsiteX1560" fmla="*/ 251011 w 825700"/>
                <a:gd name="connsiteY1560" fmla="*/ 120144 h 823431"/>
                <a:gd name="connsiteX1561" fmla="*/ 250510 w 825700"/>
                <a:gd name="connsiteY1561" fmla="*/ 119243 h 823431"/>
                <a:gd name="connsiteX1562" fmla="*/ 250277 w 825700"/>
                <a:gd name="connsiteY1562" fmla="*/ 118843 h 823431"/>
                <a:gd name="connsiteX1563" fmla="*/ 250277 w 825700"/>
                <a:gd name="connsiteY1563" fmla="*/ 117809 h 823431"/>
                <a:gd name="connsiteX1564" fmla="*/ 249409 w 825700"/>
                <a:gd name="connsiteY1564" fmla="*/ 116274 h 823431"/>
                <a:gd name="connsiteX1565" fmla="*/ 248075 w 825700"/>
                <a:gd name="connsiteY1565" fmla="*/ 113939 h 823431"/>
                <a:gd name="connsiteX1566" fmla="*/ 248075 w 825700"/>
                <a:gd name="connsiteY1566" fmla="*/ 113939 h 823431"/>
                <a:gd name="connsiteX1567" fmla="*/ 247541 w 825700"/>
                <a:gd name="connsiteY1567" fmla="*/ 113038 h 823431"/>
                <a:gd name="connsiteX1568" fmla="*/ 246940 w 825700"/>
                <a:gd name="connsiteY1568" fmla="*/ 112003 h 823431"/>
                <a:gd name="connsiteX1569" fmla="*/ 246940 w 825700"/>
                <a:gd name="connsiteY1569" fmla="*/ 112003 h 823431"/>
                <a:gd name="connsiteX1570" fmla="*/ 246640 w 825700"/>
                <a:gd name="connsiteY1570" fmla="*/ 111503 h 823431"/>
                <a:gd name="connsiteX1571" fmla="*/ 246173 w 825700"/>
                <a:gd name="connsiteY1571" fmla="*/ 110736 h 823431"/>
                <a:gd name="connsiteX1572" fmla="*/ 246173 w 825700"/>
                <a:gd name="connsiteY1572" fmla="*/ 110736 h 823431"/>
                <a:gd name="connsiteX1573" fmla="*/ 246173 w 825700"/>
                <a:gd name="connsiteY1573" fmla="*/ 110536 h 823431"/>
                <a:gd name="connsiteX1574" fmla="*/ 245906 w 825700"/>
                <a:gd name="connsiteY1574" fmla="*/ 110102 h 823431"/>
                <a:gd name="connsiteX1575" fmla="*/ 245906 w 825700"/>
                <a:gd name="connsiteY1575" fmla="*/ 110102 h 823431"/>
                <a:gd name="connsiteX1576" fmla="*/ 243671 w 825700"/>
                <a:gd name="connsiteY1576" fmla="*/ 106065 h 823431"/>
                <a:gd name="connsiteX1577" fmla="*/ 241469 w 825700"/>
                <a:gd name="connsiteY1577" fmla="*/ 102028 h 823431"/>
                <a:gd name="connsiteX1578" fmla="*/ 239267 w 825700"/>
                <a:gd name="connsiteY1578" fmla="*/ 98058 h 823431"/>
                <a:gd name="connsiteX1579" fmla="*/ 239267 w 825700"/>
                <a:gd name="connsiteY1579" fmla="*/ 98058 h 823431"/>
                <a:gd name="connsiteX1580" fmla="*/ 235263 w 825700"/>
                <a:gd name="connsiteY1580" fmla="*/ 90818 h 823431"/>
                <a:gd name="connsiteX1581" fmla="*/ 234829 w 825700"/>
                <a:gd name="connsiteY1581" fmla="*/ 90051 h 823431"/>
                <a:gd name="connsiteX1582" fmla="*/ 232494 w 825700"/>
                <a:gd name="connsiteY1582" fmla="*/ 85780 h 823431"/>
                <a:gd name="connsiteX1583" fmla="*/ 240468 w 825700"/>
                <a:gd name="connsiteY1583" fmla="*/ 81476 h 823431"/>
                <a:gd name="connsiteX1584" fmla="*/ 243471 w 825700"/>
                <a:gd name="connsiteY1584" fmla="*/ 79942 h 823431"/>
                <a:gd name="connsiteX1585" fmla="*/ 244104 w 825700"/>
                <a:gd name="connsiteY1585" fmla="*/ 79608 h 823431"/>
                <a:gd name="connsiteX1586" fmla="*/ 244104 w 825700"/>
                <a:gd name="connsiteY1586" fmla="*/ 79608 h 823431"/>
                <a:gd name="connsiteX1587" fmla="*/ 245639 w 825700"/>
                <a:gd name="connsiteY1587" fmla="*/ 78807 h 823431"/>
                <a:gd name="connsiteX1588" fmla="*/ 247741 w 825700"/>
                <a:gd name="connsiteY1588" fmla="*/ 77773 h 823431"/>
                <a:gd name="connsiteX1589" fmla="*/ 247741 w 825700"/>
                <a:gd name="connsiteY1589" fmla="*/ 77773 h 823431"/>
                <a:gd name="connsiteX1590" fmla="*/ 248675 w 825700"/>
                <a:gd name="connsiteY1590" fmla="*/ 77306 h 823431"/>
                <a:gd name="connsiteX1591" fmla="*/ 251578 w 825700"/>
                <a:gd name="connsiteY1591" fmla="*/ 75871 h 823431"/>
                <a:gd name="connsiteX1592" fmla="*/ 251578 w 825700"/>
                <a:gd name="connsiteY1592" fmla="*/ 75871 h 823431"/>
                <a:gd name="connsiteX1593" fmla="*/ 251745 w 825700"/>
                <a:gd name="connsiteY1593" fmla="*/ 75871 h 823431"/>
                <a:gd name="connsiteX1594" fmla="*/ 251745 w 825700"/>
                <a:gd name="connsiteY1594" fmla="*/ 75871 h 823431"/>
                <a:gd name="connsiteX1595" fmla="*/ 255548 w 825700"/>
                <a:gd name="connsiteY1595" fmla="*/ 74070 h 823431"/>
                <a:gd name="connsiteX1596" fmla="*/ 255548 w 825700"/>
                <a:gd name="connsiteY1596" fmla="*/ 74070 h 823431"/>
                <a:gd name="connsiteX1597" fmla="*/ 256048 w 825700"/>
                <a:gd name="connsiteY1597" fmla="*/ 73803 h 823431"/>
                <a:gd name="connsiteX1598" fmla="*/ 256048 w 825700"/>
                <a:gd name="connsiteY1598" fmla="*/ 73803 h 823431"/>
                <a:gd name="connsiteX1599" fmla="*/ 259852 w 825700"/>
                <a:gd name="connsiteY1599" fmla="*/ 72068 h 823431"/>
                <a:gd name="connsiteX1600" fmla="*/ 263989 w 825700"/>
                <a:gd name="connsiteY1600" fmla="*/ 70233 h 823431"/>
                <a:gd name="connsiteX1601" fmla="*/ 265957 w 825700"/>
                <a:gd name="connsiteY1601" fmla="*/ 69399 h 823431"/>
                <a:gd name="connsiteX1602" fmla="*/ 265957 w 825700"/>
                <a:gd name="connsiteY1602" fmla="*/ 69399 h 823431"/>
                <a:gd name="connsiteX1603" fmla="*/ 267892 w 825700"/>
                <a:gd name="connsiteY1603" fmla="*/ 68598 h 823431"/>
                <a:gd name="connsiteX1604" fmla="*/ 267892 w 825700"/>
                <a:gd name="connsiteY1604" fmla="*/ 68598 h 823431"/>
                <a:gd name="connsiteX1605" fmla="*/ 267892 w 825700"/>
                <a:gd name="connsiteY1605" fmla="*/ 68598 h 823431"/>
                <a:gd name="connsiteX1606" fmla="*/ 267892 w 825700"/>
                <a:gd name="connsiteY1606" fmla="*/ 68598 h 823431"/>
                <a:gd name="connsiteX1607" fmla="*/ 272029 w 825700"/>
                <a:gd name="connsiteY1607" fmla="*/ 66897 h 823431"/>
                <a:gd name="connsiteX1608" fmla="*/ 272029 w 825700"/>
                <a:gd name="connsiteY1608" fmla="*/ 66897 h 823431"/>
                <a:gd name="connsiteX1609" fmla="*/ 275899 w 825700"/>
                <a:gd name="connsiteY1609" fmla="*/ 65362 h 823431"/>
                <a:gd name="connsiteX1610" fmla="*/ 275899 w 825700"/>
                <a:gd name="connsiteY1610" fmla="*/ 65362 h 823431"/>
                <a:gd name="connsiteX1611" fmla="*/ 276300 w 825700"/>
                <a:gd name="connsiteY1611" fmla="*/ 65162 h 823431"/>
                <a:gd name="connsiteX1612" fmla="*/ 276300 w 825700"/>
                <a:gd name="connsiteY1612" fmla="*/ 65162 h 823431"/>
                <a:gd name="connsiteX1613" fmla="*/ 280337 w 825700"/>
                <a:gd name="connsiteY1613" fmla="*/ 63627 h 823431"/>
                <a:gd name="connsiteX1614" fmla="*/ 282072 w 825700"/>
                <a:gd name="connsiteY1614" fmla="*/ 62960 h 823431"/>
                <a:gd name="connsiteX1615" fmla="*/ 284474 w 825700"/>
                <a:gd name="connsiteY1615" fmla="*/ 62059 h 823431"/>
                <a:gd name="connsiteX1616" fmla="*/ 285108 w 825700"/>
                <a:gd name="connsiteY1616" fmla="*/ 61826 h 823431"/>
                <a:gd name="connsiteX1617" fmla="*/ 285108 w 825700"/>
                <a:gd name="connsiteY1617" fmla="*/ 61826 h 823431"/>
                <a:gd name="connsiteX1618" fmla="*/ 288778 w 825700"/>
                <a:gd name="connsiteY1618" fmla="*/ 60491 h 823431"/>
                <a:gd name="connsiteX1619" fmla="*/ 288778 w 825700"/>
                <a:gd name="connsiteY1619" fmla="*/ 60491 h 823431"/>
                <a:gd name="connsiteX1620" fmla="*/ 290646 w 825700"/>
                <a:gd name="connsiteY1620" fmla="*/ 59824 h 823431"/>
                <a:gd name="connsiteX1621" fmla="*/ 291580 w 825700"/>
                <a:gd name="connsiteY1621" fmla="*/ 59523 h 823431"/>
                <a:gd name="connsiteX1622" fmla="*/ 291580 w 825700"/>
                <a:gd name="connsiteY1622" fmla="*/ 59523 h 823431"/>
                <a:gd name="connsiteX1623" fmla="*/ 292514 w 825700"/>
                <a:gd name="connsiteY1623" fmla="*/ 59223 h 823431"/>
                <a:gd name="connsiteX1624" fmla="*/ 292514 w 825700"/>
                <a:gd name="connsiteY1624" fmla="*/ 59223 h 823431"/>
                <a:gd name="connsiteX1625" fmla="*/ 293148 w 825700"/>
                <a:gd name="connsiteY1625" fmla="*/ 58990 h 823431"/>
                <a:gd name="connsiteX1626" fmla="*/ 297252 w 825700"/>
                <a:gd name="connsiteY1626" fmla="*/ 57655 h 823431"/>
                <a:gd name="connsiteX1627" fmla="*/ 297252 w 825700"/>
                <a:gd name="connsiteY1627" fmla="*/ 57655 h 823431"/>
                <a:gd name="connsiteX1628" fmla="*/ 299320 w 825700"/>
                <a:gd name="connsiteY1628" fmla="*/ 56988 h 823431"/>
                <a:gd name="connsiteX1629" fmla="*/ 301422 w 825700"/>
                <a:gd name="connsiteY1629" fmla="*/ 56321 h 823431"/>
                <a:gd name="connsiteX1630" fmla="*/ 301589 w 825700"/>
                <a:gd name="connsiteY1630" fmla="*/ 56321 h 823431"/>
                <a:gd name="connsiteX1631" fmla="*/ 305959 w 825700"/>
                <a:gd name="connsiteY1631" fmla="*/ 54986 h 823431"/>
                <a:gd name="connsiteX1632" fmla="*/ 309095 w 825700"/>
                <a:gd name="connsiteY1632" fmla="*/ 54085 h 823431"/>
                <a:gd name="connsiteX1633" fmla="*/ 311931 w 825700"/>
                <a:gd name="connsiteY1633" fmla="*/ 53285 h 823431"/>
                <a:gd name="connsiteX1634" fmla="*/ 324543 w 825700"/>
                <a:gd name="connsiteY1634" fmla="*/ 49948 h 823431"/>
                <a:gd name="connsiteX1635" fmla="*/ 324543 w 825700"/>
                <a:gd name="connsiteY1635" fmla="*/ 49948 h 823431"/>
                <a:gd name="connsiteX1636" fmla="*/ 327245 w 825700"/>
                <a:gd name="connsiteY1636" fmla="*/ 49314 h 823431"/>
                <a:gd name="connsiteX1637" fmla="*/ 329647 w 825700"/>
                <a:gd name="connsiteY1637" fmla="*/ 48781 h 823431"/>
                <a:gd name="connsiteX1638" fmla="*/ 330148 w 825700"/>
                <a:gd name="connsiteY1638" fmla="*/ 48781 h 823431"/>
                <a:gd name="connsiteX1639" fmla="*/ 333484 w 825700"/>
                <a:gd name="connsiteY1639" fmla="*/ 48047 h 823431"/>
                <a:gd name="connsiteX1640" fmla="*/ 337087 w 825700"/>
                <a:gd name="connsiteY1640" fmla="*/ 47313 h 823431"/>
                <a:gd name="connsiteX1641" fmla="*/ 338922 w 825700"/>
                <a:gd name="connsiteY1641" fmla="*/ 46946 h 823431"/>
                <a:gd name="connsiteX1642" fmla="*/ 340790 w 825700"/>
                <a:gd name="connsiteY1642" fmla="*/ 46579 h 823431"/>
                <a:gd name="connsiteX1643" fmla="*/ 340790 w 825700"/>
                <a:gd name="connsiteY1643" fmla="*/ 46579 h 823431"/>
                <a:gd name="connsiteX1644" fmla="*/ 340990 w 825700"/>
                <a:gd name="connsiteY1644" fmla="*/ 47646 h 823431"/>
                <a:gd name="connsiteX1645" fmla="*/ 341357 w 825700"/>
                <a:gd name="connsiteY1645" fmla="*/ 49581 h 823431"/>
                <a:gd name="connsiteX1646" fmla="*/ 341357 w 825700"/>
                <a:gd name="connsiteY1646" fmla="*/ 50215 h 823431"/>
                <a:gd name="connsiteX1647" fmla="*/ 341357 w 825700"/>
                <a:gd name="connsiteY1647" fmla="*/ 50682 h 823431"/>
                <a:gd name="connsiteX1648" fmla="*/ 341357 w 825700"/>
                <a:gd name="connsiteY1648" fmla="*/ 51183 h 823431"/>
                <a:gd name="connsiteX1649" fmla="*/ 341357 w 825700"/>
                <a:gd name="connsiteY1649" fmla="*/ 51350 h 823431"/>
                <a:gd name="connsiteX1650" fmla="*/ 341357 w 825700"/>
                <a:gd name="connsiteY1650" fmla="*/ 52150 h 823431"/>
                <a:gd name="connsiteX1651" fmla="*/ 341558 w 825700"/>
                <a:gd name="connsiteY1651" fmla="*/ 53318 h 823431"/>
                <a:gd name="connsiteX1652" fmla="*/ 341791 w 825700"/>
                <a:gd name="connsiteY1652" fmla="*/ 54419 h 823431"/>
                <a:gd name="connsiteX1653" fmla="*/ 342191 w 825700"/>
                <a:gd name="connsiteY1653" fmla="*/ 56487 h 823431"/>
                <a:gd name="connsiteX1654" fmla="*/ 342191 w 825700"/>
                <a:gd name="connsiteY1654" fmla="*/ 56821 h 823431"/>
                <a:gd name="connsiteX1655" fmla="*/ 342392 w 825700"/>
                <a:gd name="connsiteY1655" fmla="*/ 57789 h 823431"/>
                <a:gd name="connsiteX1656" fmla="*/ 342692 w 825700"/>
                <a:gd name="connsiteY1656" fmla="*/ 59357 h 823431"/>
                <a:gd name="connsiteX1657" fmla="*/ 342692 w 825700"/>
                <a:gd name="connsiteY1657" fmla="*/ 60224 h 823431"/>
                <a:gd name="connsiteX1658" fmla="*/ 342692 w 825700"/>
                <a:gd name="connsiteY1658" fmla="*/ 60224 h 823431"/>
                <a:gd name="connsiteX1659" fmla="*/ 342692 w 825700"/>
                <a:gd name="connsiteY1659" fmla="*/ 60224 h 823431"/>
                <a:gd name="connsiteX1660" fmla="*/ 343559 w 825700"/>
                <a:gd name="connsiteY1660" fmla="*/ 64628 h 823431"/>
                <a:gd name="connsiteX1661" fmla="*/ 343559 w 825700"/>
                <a:gd name="connsiteY1661" fmla="*/ 64628 h 823431"/>
                <a:gd name="connsiteX1662" fmla="*/ 343726 w 825700"/>
                <a:gd name="connsiteY1662" fmla="*/ 65429 h 823431"/>
                <a:gd name="connsiteX1663" fmla="*/ 343726 w 825700"/>
                <a:gd name="connsiteY1663" fmla="*/ 65429 h 823431"/>
                <a:gd name="connsiteX1664" fmla="*/ 343726 w 825700"/>
                <a:gd name="connsiteY1664" fmla="*/ 65929 h 823431"/>
                <a:gd name="connsiteX1665" fmla="*/ 343726 w 825700"/>
                <a:gd name="connsiteY1665" fmla="*/ 66196 h 823431"/>
                <a:gd name="connsiteX1666" fmla="*/ 343726 w 825700"/>
                <a:gd name="connsiteY1666" fmla="*/ 66196 h 823431"/>
                <a:gd name="connsiteX1667" fmla="*/ 343726 w 825700"/>
                <a:gd name="connsiteY1667" fmla="*/ 66496 h 823431"/>
                <a:gd name="connsiteX1668" fmla="*/ 343726 w 825700"/>
                <a:gd name="connsiteY1668" fmla="*/ 66496 h 823431"/>
                <a:gd name="connsiteX1669" fmla="*/ 343726 w 825700"/>
                <a:gd name="connsiteY1669" fmla="*/ 66496 h 823431"/>
                <a:gd name="connsiteX1670" fmla="*/ 343726 w 825700"/>
                <a:gd name="connsiteY1670" fmla="*/ 66496 h 823431"/>
                <a:gd name="connsiteX1671" fmla="*/ 343726 w 825700"/>
                <a:gd name="connsiteY1671" fmla="*/ 66496 h 823431"/>
                <a:gd name="connsiteX1672" fmla="*/ 343726 w 825700"/>
                <a:gd name="connsiteY1672" fmla="*/ 66897 h 823431"/>
                <a:gd name="connsiteX1673" fmla="*/ 343726 w 825700"/>
                <a:gd name="connsiteY1673" fmla="*/ 66897 h 823431"/>
                <a:gd name="connsiteX1674" fmla="*/ 343726 w 825700"/>
                <a:gd name="connsiteY1674" fmla="*/ 67464 h 823431"/>
                <a:gd name="connsiteX1675" fmla="*/ 343726 w 825700"/>
                <a:gd name="connsiteY1675" fmla="*/ 67464 h 823431"/>
                <a:gd name="connsiteX1676" fmla="*/ 343726 w 825700"/>
                <a:gd name="connsiteY1676" fmla="*/ 67464 h 823431"/>
                <a:gd name="connsiteX1677" fmla="*/ 343726 w 825700"/>
                <a:gd name="connsiteY1677" fmla="*/ 67464 h 823431"/>
                <a:gd name="connsiteX1678" fmla="*/ 343726 w 825700"/>
                <a:gd name="connsiteY1678" fmla="*/ 67464 h 823431"/>
                <a:gd name="connsiteX1679" fmla="*/ 343726 w 825700"/>
                <a:gd name="connsiteY1679" fmla="*/ 67864 h 823431"/>
                <a:gd name="connsiteX1680" fmla="*/ 343726 w 825700"/>
                <a:gd name="connsiteY1680" fmla="*/ 68331 h 823431"/>
                <a:gd name="connsiteX1681" fmla="*/ 811008 w 825700"/>
                <a:gd name="connsiteY1681" fmla="*/ 403329 h 823431"/>
                <a:gd name="connsiteX1682" fmla="*/ 811008 w 825700"/>
                <a:gd name="connsiteY1682" fmla="*/ 403329 h 823431"/>
                <a:gd name="connsiteX1683" fmla="*/ 797229 w 825700"/>
                <a:gd name="connsiteY1683" fmla="*/ 403563 h 823431"/>
                <a:gd name="connsiteX1684" fmla="*/ 796762 w 825700"/>
                <a:gd name="connsiteY1684" fmla="*/ 403563 h 823431"/>
                <a:gd name="connsiteX1685" fmla="*/ 789522 w 825700"/>
                <a:gd name="connsiteY1685" fmla="*/ 403563 h 823431"/>
                <a:gd name="connsiteX1686" fmla="*/ 783517 w 825700"/>
                <a:gd name="connsiteY1686" fmla="*/ 403563 h 823431"/>
                <a:gd name="connsiteX1687" fmla="*/ 779080 w 825700"/>
                <a:gd name="connsiteY1687" fmla="*/ 403563 h 823431"/>
                <a:gd name="connsiteX1688" fmla="*/ 778045 w 825700"/>
                <a:gd name="connsiteY1688" fmla="*/ 403563 h 823431"/>
                <a:gd name="connsiteX1689" fmla="*/ 769771 w 825700"/>
                <a:gd name="connsiteY1689" fmla="*/ 403563 h 823431"/>
                <a:gd name="connsiteX1690" fmla="*/ 765234 w 825700"/>
                <a:gd name="connsiteY1690" fmla="*/ 403563 h 823431"/>
                <a:gd name="connsiteX1691" fmla="*/ 765034 w 825700"/>
                <a:gd name="connsiteY1691" fmla="*/ 403563 h 823431"/>
                <a:gd name="connsiteX1692" fmla="*/ 760563 w 825700"/>
                <a:gd name="connsiteY1692" fmla="*/ 403563 h 823431"/>
                <a:gd name="connsiteX1693" fmla="*/ 756059 w 825700"/>
                <a:gd name="connsiteY1693" fmla="*/ 403563 h 823431"/>
                <a:gd name="connsiteX1694" fmla="*/ 756059 w 825700"/>
                <a:gd name="connsiteY1694" fmla="*/ 403563 h 823431"/>
                <a:gd name="connsiteX1695" fmla="*/ 751488 w 825700"/>
                <a:gd name="connsiteY1695" fmla="*/ 403563 h 823431"/>
                <a:gd name="connsiteX1696" fmla="*/ 746984 w 825700"/>
                <a:gd name="connsiteY1696" fmla="*/ 403563 h 823431"/>
                <a:gd name="connsiteX1697" fmla="*/ 746451 w 825700"/>
                <a:gd name="connsiteY1697" fmla="*/ 403563 h 823431"/>
                <a:gd name="connsiteX1698" fmla="*/ 742314 w 825700"/>
                <a:gd name="connsiteY1698" fmla="*/ 403563 h 823431"/>
                <a:gd name="connsiteX1699" fmla="*/ 742314 w 825700"/>
                <a:gd name="connsiteY1699" fmla="*/ 403563 h 823431"/>
                <a:gd name="connsiteX1700" fmla="*/ 737843 w 825700"/>
                <a:gd name="connsiteY1700" fmla="*/ 403563 h 823431"/>
                <a:gd name="connsiteX1701" fmla="*/ 728935 w 825700"/>
                <a:gd name="connsiteY1701" fmla="*/ 403729 h 823431"/>
                <a:gd name="connsiteX1702" fmla="*/ 728668 w 825700"/>
                <a:gd name="connsiteY1702" fmla="*/ 403729 h 823431"/>
                <a:gd name="connsiteX1703" fmla="*/ 728668 w 825700"/>
                <a:gd name="connsiteY1703" fmla="*/ 401761 h 823431"/>
                <a:gd name="connsiteX1704" fmla="*/ 728668 w 825700"/>
                <a:gd name="connsiteY1704" fmla="*/ 400960 h 823431"/>
                <a:gd name="connsiteX1705" fmla="*/ 728668 w 825700"/>
                <a:gd name="connsiteY1705" fmla="*/ 398692 h 823431"/>
                <a:gd name="connsiteX1706" fmla="*/ 728668 w 825700"/>
                <a:gd name="connsiteY1706" fmla="*/ 397224 h 823431"/>
                <a:gd name="connsiteX1707" fmla="*/ 728668 w 825700"/>
                <a:gd name="connsiteY1707" fmla="*/ 396390 h 823431"/>
                <a:gd name="connsiteX1708" fmla="*/ 728668 w 825700"/>
                <a:gd name="connsiteY1708" fmla="*/ 395889 h 823431"/>
                <a:gd name="connsiteX1709" fmla="*/ 728668 w 825700"/>
                <a:gd name="connsiteY1709" fmla="*/ 395589 h 823431"/>
                <a:gd name="connsiteX1710" fmla="*/ 728668 w 825700"/>
                <a:gd name="connsiteY1710" fmla="*/ 395022 h 823431"/>
                <a:gd name="connsiteX1711" fmla="*/ 728668 w 825700"/>
                <a:gd name="connsiteY1711" fmla="*/ 394688 h 823431"/>
                <a:gd name="connsiteX1712" fmla="*/ 728668 w 825700"/>
                <a:gd name="connsiteY1712" fmla="*/ 394455 h 823431"/>
                <a:gd name="connsiteX1713" fmla="*/ 728668 w 825700"/>
                <a:gd name="connsiteY1713" fmla="*/ 394455 h 823431"/>
                <a:gd name="connsiteX1714" fmla="*/ 728668 w 825700"/>
                <a:gd name="connsiteY1714" fmla="*/ 392519 h 823431"/>
                <a:gd name="connsiteX1715" fmla="*/ 728668 w 825700"/>
                <a:gd name="connsiteY1715" fmla="*/ 392186 h 823431"/>
                <a:gd name="connsiteX1716" fmla="*/ 728668 w 825700"/>
                <a:gd name="connsiteY1716" fmla="*/ 392186 h 823431"/>
                <a:gd name="connsiteX1717" fmla="*/ 728668 w 825700"/>
                <a:gd name="connsiteY1717" fmla="*/ 391385 h 823431"/>
                <a:gd name="connsiteX1718" fmla="*/ 728668 w 825700"/>
                <a:gd name="connsiteY1718" fmla="*/ 390418 h 823431"/>
                <a:gd name="connsiteX1719" fmla="*/ 728335 w 825700"/>
                <a:gd name="connsiteY1719" fmla="*/ 385747 h 823431"/>
                <a:gd name="connsiteX1720" fmla="*/ 728335 w 825700"/>
                <a:gd name="connsiteY1720" fmla="*/ 385313 h 823431"/>
                <a:gd name="connsiteX1721" fmla="*/ 728335 w 825700"/>
                <a:gd name="connsiteY1721" fmla="*/ 385313 h 823431"/>
                <a:gd name="connsiteX1722" fmla="*/ 728335 w 825700"/>
                <a:gd name="connsiteY1722" fmla="*/ 383578 h 823431"/>
                <a:gd name="connsiteX1723" fmla="*/ 728034 w 825700"/>
                <a:gd name="connsiteY1723" fmla="*/ 380242 h 823431"/>
                <a:gd name="connsiteX1724" fmla="*/ 728034 w 825700"/>
                <a:gd name="connsiteY1724" fmla="*/ 379008 h 823431"/>
                <a:gd name="connsiteX1725" fmla="*/ 728034 w 825700"/>
                <a:gd name="connsiteY1725" fmla="*/ 378140 h 823431"/>
                <a:gd name="connsiteX1726" fmla="*/ 728034 w 825700"/>
                <a:gd name="connsiteY1726" fmla="*/ 377706 h 823431"/>
                <a:gd name="connsiteX1727" fmla="*/ 728034 w 825700"/>
                <a:gd name="connsiteY1727" fmla="*/ 377006 h 823431"/>
                <a:gd name="connsiteX1728" fmla="*/ 728034 w 825700"/>
                <a:gd name="connsiteY1728" fmla="*/ 377006 h 823431"/>
                <a:gd name="connsiteX1729" fmla="*/ 728034 w 825700"/>
                <a:gd name="connsiteY1729" fmla="*/ 377006 h 823431"/>
                <a:gd name="connsiteX1730" fmla="*/ 728034 w 825700"/>
                <a:gd name="connsiteY1730" fmla="*/ 377006 h 823431"/>
                <a:gd name="connsiteX1731" fmla="*/ 728034 w 825700"/>
                <a:gd name="connsiteY1731" fmla="*/ 377006 h 823431"/>
                <a:gd name="connsiteX1732" fmla="*/ 728034 w 825700"/>
                <a:gd name="connsiteY1732" fmla="*/ 377006 h 823431"/>
                <a:gd name="connsiteX1733" fmla="*/ 728034 w 825700"/>
                <a:gd name="connsiteY1733" fmla="*/ 377006 h 823431"/>
                <a:gd name="connsiteX1734" fmla="*/ 728034 w 825700"/>
                <a:gd name="connsiteY1734" fmla="*/ 377006 h 823431"/>
                <a:gd name="connsiteX1735" fmla="*/ 728034 w 825700"/>
                <a:gd name="connsiteY1735" fmla="*/ 377006 h 823431"/>
                <a:gd name="connsiteX1736" fmla="*/ 727834 w 825700"/>
                <a:gd name="connsiteY1736" fmla="*/ 375237 h 823431"/>
                <a:gd name="connsiteX1737" fmla="*/ 727834 w 825700"/>
                <a:gd name="connsiteY1737" fmla="*/ 374937 h 823431"/>
                <a:gd name="connsiteX1738" fmla="*/ 727834 w 825700"/>
                <a:gd name="connsiteY1738" fmla="*/ 374070 h 823431"/>
                <a:gd name="connsiteX1739" fmla="*/ 727834 w 825700"/>
                <a:gd name="connsiteY1739" fmla="*/ 374070 h 823431"/>
                <a:gd name="connsiteX1740" fmla="*/ 727834 w 825700"/>
                <a:gd name="connsiteY1740" fmla="*/ 373703 h 823431"/>
                <a:gd name="connsiteX1741" fmla="*/ 727834 w 825700"/>
                <a:gd name="connsiteY1741" fmla="*/ 373703 h 823431"/>
                <a:gd name="connsiteX1742" fmla="*/ 727834 w 825700"/>
                <a:gd name="connsiteY1742" fmla="*/ 373236 h 823431"/>
                <a:gd name="connsiteX1743" fmla="*/ 727834 w 825700"/>
                <a:gd name="connsiteY1743" fmla="*/ 372702 h 823431"/>
                <a:gd name="connsiteX1744" fmla="*/ 727834 w 825700"/>
                <a:gd name="connsiteY1744" fmla="*/ 372502 h 823431"/>
                <a:gd name="connsiteX1745" fmla="*/ 727834 w 825700"/>
                <a:gd name="connsiteY1745" fmla="*/ 372502 h 823431"/>
                <a:gd name="connsiteX1746" fmla="*/ 727834 w 825700"/>
                <a:gd name="connsiteY1746" fmla="*/ 372168 h 823431"/>
                <a:gd name="connsiteX1747" fmla="*/ 727834 w 825700"/>
                <a:gd name="connsiteY1747" fmla="*/ 372168 h 823431"/>
                <a:gd name="connsiteX1748" fmla="*/ 727834 w 825700"/>
                <a:gd name="connsiteY1748" fmla="*/ 371968 h 823431"/>
                <a:gd name="connsiteX1749" fmla="*/ 727834 w 825700"/>
                <a:gd name="connsiteY1749" fmla="*/ 371968 h 823431"/>
                <a:gd name="connsiteX1750" fmla="*/ 727834 w 825700"/>
                <a:gd name="connsiteY1750" fmla="*/ 371968 h 823431"/>
                <a:gd name="connsiteX1751" fmla="*/ 727834 w 825700"/>
                <a:gd name="connsiteY1751" fmla="*/ 371968 h 823431"/>
                <a:gd name="connsiteX1752" fmla="*/ 727834 w 825700"/>
                <a:gd name="connsiteY1752" fmla="*/ 371968 h 823431"/>
                <a:gd name="connsiteX1753" fmla="*/ 727834 w 825700"/>
                <a:gd name="connsiteY1753" fmla="*/ 371968 h 823431"/>
                <a:gd name="connsiteX1754" fmla="*/ 727834 w 825700"/>
                <a:gd name="connsiteY1754" fmla="*/ 371668 h 823431"/>
                <a:gd name="connsiteX1755" fmla="*/ 727834 w 825700"/>
                <a:gd name="connsiteY1755" fmla="*/ 371467 h 823431"/>
                <a:gd name="connsiteX1756" fmla="*/ 727834 w 825700"/>
                <a:gd name="connsiteY1756" fmla="*/ 371267 h 823431"/>
                <a:gd name="connsiteX1757" fmla="*/ 727834 w 825700"/>
                <a:gd name="connsiteY1757" fmla="*/ 371267 h 823431"/>
                <a:gd name="connsiteX1758" fmla="*/ 727834 w 825700"/>
                <a:gd name="connsiteY1758" fmla="*/ 371267 h 823431"/>
                <a:gd name="connsiteX1759" fmla="*/ 727834 w 825700"/>
                <a:gd name="connsiteY1759" fmla="*/ 370367 h 823431"/>
                <a:gd name="connsiteX1760" fmla="*/ 727834 w 825700"/>
                <a:gd name="connsiteY1760" fmla="*/ 370200 h 823431"/>
                <a:gd name="connsiteX1761" fmla="*/ 727834 w 825700"/>
                <a:gd name="connsiteY1761" fmla="*/ 369599 h 823431"/>
                <a:gd name="connsiteX1762" fmla="*/ 727834 w 825700"/>
                <a:gd name="connsiteY1762" fmla="*/ 369599 h 823431"/>
                <a:gd name="connsiteX1763" fmla="*/ 727834 w 825700"/>
                <a:gd name="connsiteY1763" fmla="*/ 369132 h 823431"/>
                <a:gd name="connsiteX1764" fmla="*/ 727834 w 825700"/>
                <a:gd name="connsiteY1764" fmla="*/ 368398 h 823431"/>
                <a:gd name="connsiteX1765" fmla="*/ 727834 w 825700"/>
                <a:gd name="connsiteY1765" fmla="*/ 368231 h 823431"/>
                <a:gd name="connsiteX1766" fmla="*/ 727534 w 825700"/>
                <a:gd name="connsiteY1766" fmla="*/ 365996 h 823431"/>
                <a:gd name="connsiteX1767" fmla="*/ 727033 w 825700"/>
                <a:gd name="connsiteY1767" fmla="*/ 362660 h 823431"/>
                <a:gd name="connsiteX1768" fmla="*/ 727033 w 825700"/>
                <a:gd name="connsiteY1768" fmla="*/ 362293 h 823431"/>
                <a:gd name="connsiteX1769" fmla="*/ 726700 w 825700"/>
                <a:gd name="connsiteY1769" fmla="*/ 360258 h 823431"/>
                <a:gd name="connsiteX1770" fmla="*/ 726700 w 825700"/>
                <a:gd name="connsiteY1770" fmla="*/ 360258 h 823431"/>
                <a:gd name="connsiteX1771" fmla="*/ 726700 w 825700"/>
                <a:gd name="connsiteY1771" fmla="*/ 359690 h 823431"/>
                <a:gd name="connsiteX1772" fmla="*/ 726700 w 825700"/>
                <a:gd name="connsiteY1772" fmla="*/ 358856 h 823431"/>
                <a:gd name="connsiteX1773" fmla="*/ 726700 w 825700"/>
                <a:gd name="connsiteY1773" fmla="*/ 358056 h 823431"/>
                <a:gd name="connsiteX1774" fmla="*/ 726700 w 825700"/>
                <a:gd name="connsiteY1774" fmla="*/ 357555 h 823431"/>
                <a:gd name="connsiteX1775" fmla="*/ 726700 w 825700"/>
                <a:gd name="connsiteY1775" fmla="*/ 357288 h 823431"/>
                <a:gd name="connsiteX1776" fmla="*/ 726700 w 825700"/>
                <a:gd name="connsiteY1776" fmla="*/ 357288 h 823431"/>
                <a:gd name="connsiteX1777" fmla="*/ 726700 w 825700"/>
                <a:gd name="connsiteY1777" fmla="*/ 356421 h 823431"/>
                <a:gd name="connsiteX1778" fmla="*/ 726700 w 825700"/>
                <a:gd name="connsiteY1778" fmla="*/ 356254 h 823431"/>
                <a:gd name="connsiteX1779" fmla="*/ 726700 w 825700"/>
                <a:gd name="connsiteY1779" fmla="*/ 356254 h 823431"/>
                <a:gd name="connsiteX1780" fmla="*/ 726700 w 825700"/>
                <a:gd name="connsiteY1780" fmla="*/ 355753 h 823431"/>
                <a:gd name="connsiteX1781" fmla="*/ 726700 w 825700"/>
                <a:gd name="connsiteY1781" fmla="*/ 355753 h 823431"/>
                <a:gd name="connsiteX1782" fmla="*/ 726400 w 825700"/>
                <a:gd name="connsiteY1782" fmla="*/ 354252 h 823431"/>
                <a:gd name="connsiteX1783" fmla="*/ 726400 w 825700"/>
                <a:gd name="connsiteY1783" fmla="*/ 354252 h 823431"/>
                <a:gd name="connsiteX1784" fmla="*/ 726400 w 825700"/>
                <a:gd name="connsiteY1784" fmla="*/ 353952 h 823431"/>
                <a:gd name="connsiteX1785" fmla="*/ 726400 w 825700"/>
                <a:gd name="connsiteY1785" fmla="*/ 353952 h 823431"/>
                <a:gd name="connsiteX1786" fmla="*/ 726400 w 825700"/>
                <a:gd name="connsiteY1786" fmla="*/ 353785 h 823431"/>
                <a:gd name="connsiteX1787" fmla="*/ 726400 w 825700"/>
                <a:gd name="connsiteY1787" fmla="*/ 353518 h 823431"/>
                <a:gd name="connsiteX1788" fmla="*/ 726400 w 825700"/>
                <a:gd name="connsiteY1788" fmla="*/ 353518 h 823431"/>
                <a:gd name="connsiteX1789" fmla="*/ 726400 w 825700"/>
                <a:gd name="connsiteY1789" fmla="*/ 353518 h 823431"/>
                <a:gd name="connsiteX1790" fmla="*/ 726400 w 825700"/>
                <a:gd name="connsiteY1790" fmla="*/ 353151 h 823431"/>
                <a:gd name="connsiteX1791" fmla="*/ 726400 w 825700"/>
                <a:gd name="connsiteY1791" fmla="*/ 352884 h 823431"/>
                <a:gd name="connsiteX1792" fmla="*/ 726400 w 825700"/>
                <a:gd name="connsiteY1792" fmla="*/ 352317 h 823431"/>
                <a:gd name="connsiteX1793" fmla="*/ 726199 w 825700"/>
                <a:gd name="connsiteY1793" fmla="*/ 351283 h 823431"/>
                <a:gd name="connsiteX1794" fmla="*/ 726199 w 825700"/>
                <a:gd name="connsiteY1794" fmla="*/ 350749 h 823431"/>
                <a:gd name="connsiteX1795" fmla="*/ 726199 w 825700"/>
                <a:gd name="connsiteY1795" fmla="*/ 350749 h 823431"/>
                <a:gd name="connsiteX1796" fmla="*/ 726199 w 825700"/>
                <a:gd name="connsiteY1796" fmla="*/ 349915 h 823431"/>
                <a:gd name="connsiteX1797" fmla="*/ 726199 w 825700"/>
                <a:gd name="connsiteY1797" fmla="*/ 349581 h 823431"/>
                <a:gd name="connsiteX1798" fmla="*/ 726199 w 825700"/>
                <a:gd name="connsiteY1798" fmla="*/ 349281 h 823431"/>
                <a:gd name="connsiteX1799" fmla="*/ 726199 w 825700"/>
                <a:gd name="connsiteY1799" fmla="*/ 348847 h 823431"/>
                <a:gd name="connsiteX1800" fmla="*/ 726199 w 825700"/>
                <a:gd name="connsiteY1800" fmla="*/ 348180 h 823431"/>
                <a:gd name="connsiteX1801" fmla="*/ 726199 w 825700"/>
                <a:gd name="connsiteY1801" fmla="*/ 347880 h 823431"/>
                <a:gd name="connsiteX1802" fmla="*/ 726199 w 825700"/>
                <a:gd name="connsiteY1802" fmla="*/ 347313 h 823431"/>
                <a:gd name="connsiteX1803" fmla="*/ 725766 w 825700"/>
                <a:gd name="connsiteY1803" fmla="*/ 345344 h 823431"/>
                <a:gd name="connsiteX1804" fmla="*/ 725766 w 825700"/>
                <a:gd name="connsiteY1804" fmla="*/ 344911 h 823431"/>
                <a:gd name="connsiteX1805" fmla="*/ 725332 w 825700"/>
                <a:gd name="connsiteY1805" fmla="*/ 342875 h 823431"/>
                <a:gd name="connsiteX1806" fmla="*/ 725332 w 825700"/>
                <a:gd name="connsiteY1806" fmla="*/ 342342 h 823431"/>
                <a:gd name="connsiteX1807" fmla="*/ 725332 w 825700"/>
                <a:gd name="connsiteY1807" fmla="*/ 342342 h 823431"/>
                <a:gd name="connsiteX1808" fmla="*/ 725332 w 825700"/>
                <a:gd name="connsiteY1808" fmla="*/ 342342 h 823431"/>
                <a:gd name="connsiteX1809" fmla="*/ 725332 w 825700"/>
                <a:gd name="connsiteY1809" fmla="*/ 342342 h 823431"/>
                <a:gd name="connsiteX1810" fmla="*/ 725332 w 825700"/>
                <a:gd name="connsiteY1810" fmla="*/ 342342 h 823431"/>
                <a:gd name="connsiteX1811" fmla="*/ 725332 w 825700"/>
                <a:gd name="connsiteY1811" fmla="*/ 342075 h 823431"/>
                <a:gd name="connsiteX1812" fmla="*/ 725332 w 825700"/>
                <a:gd name="connsiteY1812" fmla="*/ 341841 h 823431"/>
                <a:gd name="connsiteX1813" fmla="*/ 725332 w 825700"/>
                <a:gd name="connsiteY1813" fmla="*/ 341407 h 823431"/>
                <a:gd name="connsiteX1814" fmla="*/ 725332 w 825700"/>
                <a:gd name="connsiteY1814" fmla="*/ 341407 h 823431"/>
                <a:gd name="connsiteX1815" fmla="*/ 725332 w 825700"/>
                <a:gd name="connsiteY1815" fmla="*/ 341407 h 823431"/>
                <a:gd name="connsiteX1816" fmla="*/ 725332 w 825700"/>
                <a:gd name="connsiteY1816" fmla="*/ 341407 h 823431"/>
                <a:gd name="connsiteX1817" fmla="*/ 725332 w 825700"/>
                <a:gd name="connsiteY1817" fmla="*/ 340807 h 823431"/>
                <a:gd name="connsiteX1818" fmla="*/ 725332 w 825700"/>
                <a:gd name="connsiteY1818" fmla="*/ 340807 h 823431"/>
                <a:gd name="connsiteX1819" fmla="*/ 725332 w 825700"/>
                <a:gd name="connsiteY1819" fmla="*/ 340640 h 823431"/>
                <a:gd name="connsiteX1820" fmla="*/ 725332 w 825700"/>
                <a:gd name="connsiteY1820" fmla="*/ 340473 h 823431"/>
                <a:gd name="connsiteX1821" fmla="*/ 725332 w 825700"/>
                <a:gd name="connsiteY1821" fmla="*/ 340473 h 823431"/>
                <a:gd name="connsiteX1822" fmla="*/ 725332 w 825700"/>
                <a:gd name="connsiteY1822" fmla="*/ 338004 h 823431"/>
                <a:gd name="connsiteX1823" fmla="*/ 725332 w 825700"/>
                <a:gd name="connsiteY1823" fmla="*/ 338004 h 823431"/>
                <a:gd name="connsiteX1824" fmla="*/ 725332 w 825700"/>
                <a:gd name="connsiteY1824" fmla="*/ 338004 h 823431"/>
                <a:gd name="connsiteX1825" fmla="*/ 725332 w 825700"/>
                <a:gd name="connsiteY1825" fmla="*/ 337771 h 823431"/>
                <a:gd name="connsiteX1826" fmla="*/ 725332 w 825700"/>
                <a:gd name="connsiteY1826" fmla="*/ 337771 h 823431"/>
                <a:gd name="connsiteX1827" fmla="*/ 725332 w 825700"/>
                <a:gd name="connsiteY1827" fmla="*/ 337404 h 823431"/>
                <a:gd name="connsiteX1828" fmla="*/ 725332 w 825700"/>
                <a:gd name="connsiteY1828" fmla="*/ 337404 h 823431"/>
                <a:gd name="connsiteX1829" fmla="*/ 723964 w 825700"/>
                <a:gd name="connsiteY1829" fmla="*/ 331832 h 823431"/>
                <a:gd name="connsiteX1830" fmla="*/ 723964 w 825700"/>
                <a:gd name="connsiteY1830" fmla="*/ 331832 h 823431"/>
                <a:gd name="connsiteX1831" fmla="*/ 723964 w 825700"/>
                <a:gd name="connsiteY1831" fmla="*/ 331832 h 823431"/>
                <a:gd name="connsiteX1832" fmla="*/ 723964 w 825700"/>
                <a:gd name="connsiteY1832" fmla="*/ 331599 h 823431"/>
                <a:gd name="connsiteX1833" fmla="*/ 723964 w 825700"/>
                <a:gd name="connsiteY1833" fmla="*/ 331599 h 823431"/>
                <a:gd name="connsiteX1834" fmla="*/ 723964 w 825700"/>
                <a:gd name="connsiteY1834" fmla="*/ 331599 h 823431"/>
                <a:gd name="connsiteX1835" fmla="*/ 723564 w 825700"/>
                <a:gd name="connsiteY1835" fmla="*/ 330164 h 823431"/>
                <a:gd name="connsiteX1836" fmla="*/ 723297 w 825700"/>
                <a:gd name="connsiteY1836" fmla="*/ 329130 h 823431"/>
                <a:gd name="connsiteX1837" fmla="*/ 723097 w 825700"/>
                <a:gd name="connsiteY1837" fmla="*/ 328396 h 823431"/>
                <a:gd name="connsiteX1838" fmla="*/ 722363 w 825700"/>
                <a:gd name="connsiteY1838" fmla="*/ 325660 h 823431"/>
                <a:gd name="connsiteX1839" fmla="*/ 722363 w 825700"/>
                <a:gd name="connsiteY1839" fmla="*/ 325660 h 823431"/>
                <a:gd name="connsiteX1840" fmla="*/ 722363 w 825700"/>
                <a:gd name="connsiteY1840" fmla="*/ 325660 h 823431"/>
                <a:gd name="connsiteX1841" fmla="*/ 722062 w 825700"/>
                <a:gd name="connsiteY1841" fmla="*/ 324626 h 823431"/>
                <a:gd name="connsiteX1842" fmla="*/ 722062 w 825700"/>
                <a:gd name="connsiteY1842" fmla="*/ 324626 h 823431"/>
                <a:gd name="connsiteX1843" fmla="*/ 722062 w 825700"/>
                <a:gd name="connsiteY1843" fmla="*/ 324426 h 823431"/>
                <a:gd name="connsiteX1844" fmla="*/ 722062 w 825700"/>
                <a:gd name="connsiteY1844" fmla="*/ 324426 h 823431"/>
                <a:gd name="connsiteX1845" fmla="*/ 722062 w 825700"/>
                <a:gd name="connsiteY1845" fmla="*/ 324426 h 823431"/>
                <a:gd name="connsiteX1846" fmla="*/ 722062 w 825700"/>
                <a:gd name="connsiteY1846" fmla="*/ 324426 h 823431"/>
                <a:gd name="connsiteX1847" fmla="*/ 722062 w 825700"/>
                <a:gd name="connsiteY1847" fmla="*/ 324426 h 823431"/>
                <a:gd name="connsiteX1848" fmla="*/ 722062 w 825700"/>
                <a:gd name="connsiteY1848" fmla="*/ 324426 h 823431"/>
                <a:gd name="connsiteX1849" fmla="*/ 722062 w 825700"/>
                <a:gd name="connsiteY1849" fmla="*/ 324259 h 823431"/>
                <a:gd name="connsiteX1850" fmla="*/ 722062 w 825700"/>
                <a:gd name="connsiteY1850" fmla="*/ 323992 h 823431"/>
                <a:gd name="connsiteX1851" fmla="*/ 721462 w 825700"/>
                <a:gd name="connsiteY1851" fmla="*/ 321990 h 823431"/>
                <a:gd name="connsiteX1852" fmla="*/ 721462 w 825700"/>
                <a:gd name="connsiteY1852" fmla="*/ 321823 h 823431"/>
                <a:gd name="connsiteX1853" fmla="*/ 721262 w 825700"/>
                <a:gd name="connsiteY1853" fmla="*/ 321123 h 823431"/>
                <a:gd name="connsiteX1854" fmla="*/ 720995 w 825700"/>
                <a:gd name="connsiteY1854" fmla="*/ 320255 h 823431"/>
                <a:gd name="connsiteX1855" fmla="*/ 720261 w 825700"/>
                <a:gd name="connsiteY1855" fmla="*/ 317953 h 823431"/>
                <a:gd name="connsiteX1856" fmla="*/ 719794 w 825700"/>
                <a:gd name="connsiteY1856" fmla="*/ 316385 h 823431"/>
                <a:gd name="connsiteX1857" fmla="*/ 719527 w 825700"/>
                <a:gd name="connsiteY1857" fmla="*/ 315551 h 823431"/>
                <a:gd name="connsiteX1858" fmla="*/ 719527 w 825700"/>
                <a:gd name="connsiteY1858" fmla="*/ 315551 h 823431"/>
                <a:gd name="connsiteX1859" fmla="*/ 719527 w 825700"/>
                <a:gd name="connsiteY1859" fmla="*/ 315351 h 823431"/>
                <a:gd name="connsiteX1860" fmla="*/ 719527 w 825700"/>
                <a:gd name="connsiteY1860" fmla="*/ 314984 h 823431"/>
                <a:gd name="connsiteX1861" fmla="*/ 719527 w 825700"/>
                <a:gd name="connsiteY1861" fmla="*/ 314450 h 823431"/>
                <a:gd name="connsiteX1862" fmla="*/ 717558 w 825700"/>
                <a:gd name="connsiteY1862" fmla="*/ 308578 h 823431"/>
                <a:gd name="connsiteX1863" fmla="*/ 717558 w 825700"/>
                <a:gd name="connsiteY1863" fmla="*/ 308578 h 823431"/>
                <a:gd name="connsiteX1864" fmla="*/ 718059 w 825700"/>
                <a:gd name="connsiteY1864" fmla="*/ 308411 h 823431"/>
                <a:gd name="connsiteX1865" fmla="*/ 718259 w 825700"/>
                <a:gd name="connsiteY1865" fmla="*/ 308411 h 823431"/>
                <a:gd name="connsiteX1866" fmla="*/ 718726 w 825700"/>
                <a:gd name="connsiteY1866" fmla="*/ 308245 h 823431"/>
                <a:gd name="connsiteX1867" fmla="*/ 718726 w 825700"/>
                <a:gd name="connsiteY1867" fmla="*/ 308245 h 823431"/>
                <a:gd name="connsiteX1868" fmla="*/ 719193 w 825700"/>
                <a:gd name="connsiteY1868" fmla="*/ 308078 h 823431"/>
                <a:gd name="connsiteX1869" fmla="*/ 719827 w 825700"/>
                <a:gd name="connsiteY1869" fmla="*/ 307844 h 823431"/>
                <a:gd name="connsiteX1870" fmla="*/ 720127 w 825700"/>
                <a:gd name="connsiteY1870" fmla="*/ 307844 h 823431"/>
                <a:gd name="connsiteX1871" fmla="*/ 720127 w 825700"/>
                <a:gd name="connsiteY1871" fmla="*/ 307844 h 823431"/>
                <a:gd name="connsiteX1872" fmla="*/ 720327 w 825700"/>
                <a:gd name="connsiteY1872" fmla="*/ 307844 h 823431"/>
                <a:gd name="connsiteX1873" fmla="*/ 720327 w 825700"/>
                <a:gd name="connsiteY1873" fmla="*/ 307844 h 823431"/>
                <a:gd name="connsiteX1874" fmla="*/ 721629 w 825700"/>
                <a:gd name="connsiteY1874" fmla="*/ 307410 h 823431"/>
                <a:gd name="connsiteX1875" fmla="*/ 722162 w 825700"/>
                <a:gd name="connsiteY1875" fmla="*/ 307210 h 823431"/>
                <a:gd name="connsiteX1876" fmla="*/ 723030 w 825700"/>
                <a:gd name="connsiteY1876" fmla="*/ 306910 h 823431"/>
                <a:gd name="connsiteX1877" fmla="*/ 723363 w 825700"/>
                <a:gd name="connsiteY1877" fmla="*/ 306910 h 823431"/>
                <a:gd name="connsiteX1878" fmla="*/ 723664 w 825700"/>
                <a:gd name="connsiteY1878" fmla="*/ 306910 h 823431"/>
                <a:gd name="connsiteX1879" fmla="*/ 724064 w 825700"/>
                <a:gd name="connsiteY1879" fmla="*/ 306910 h 823431"/>
                <a:gd name="connsiteX1880" fmla="*/ 725966 w 825700"/>
                <a:gd name="connsiteY1880" fmla="*/ 306243 h 823431"/>
                <a:gd name="connsiteX1881" fmla="*/ 725966 w 825700"/>
                <a:gd name="connsiteY1881" fmla="*/ 306243 h 823431"/>
                <a:gd name="connsiteX1882" fmla="*/ 728001 w 825700"/>
                <a:gd name="connsiteY1882" fmla="*/ 305542 h 823431"/>
                <a:gd name="connsiteX1883" fmla="*/ 730236 w 825700"/>
                <a:gd name="connsiteY1883" fmla="*/ 304775 h 823431"/>
                <a:gd name="connsiteX1884" fmla="*/ 730236 w 825700"/>
                <a:gd name="connsiteY1884" fmla="*/ 304775 h 823431"/>
                <a:gd name="connsiteX1885" fmla="*/ 731638 w 825700"/>
                <a:gd name="connsiteY1885" fmla="*/ 304308 h 823431"/>
                <a:gd name="connsiteX1886" fmla="*/ 734507 w 825700"/>
                <a:gd name="connsiteY1886" fmla="*/ 303340 h 823431"/>
                <a:gd name="connsiteX1887" fmla="*/ 734507 w 825700"/>
                <a:gd name="connsiteY1887" fmla="*/ 303340 h 823431"/>
                <a:gd name="connsiteX1888" fmla="*/ 738811 w 825700"/>
                <a:gd name="connsiteY1888" fmla="*/ 301839 h 823431"/>
                <a:gd name="connsiteX1889" fmla="*/ 738811 w 825700"/>
                <a:gd name="connsiteY1889" fmla="*/ 301839 h 823431"/>
                <a:gd name="connsiteX1890" fmla="*/ 743114 w 825700"/>
                <a:gd name="connsiteY1890" fmla="*/ 300338 h 823431"/>
                <a:gd name="connsiteX1891" fmla="*/ 743114 w 825700"/>
                <a:gd name="connsiteY1891" fmla="*/ 300338 h 823431"/>
                <a:gd name="connsiteX1892" fmla="*/ 747452 w 825700"/>
                <a:gd name="connsiteY1892" fmla="*/ 298836 h 823431"/>
                <a:gd name="connsiteX1893" fmla="*/ 751789 w 825700"/>
                <a:gd name="connsiteY1893" fmla="*/ 297368 h 823431"/>
                <a:gd name="connsiteX1894" fmla="*/ 756126 w 825700"/>
                <a:gd name="connsiteY1894" fmla="*/ 295867 h 823431"/>
                <a:gd name="connsiteX1895" fmla="*/ 756126 w 825700"/>
                <a:gd name="connsiteY1895" fmla="*/ 295867 h 823431"/>
                <a:gd name="connsiteX1896" fmla="*/ 763933 w 825700"/>
                <a:gd name="connsiteY1896" fmla="*/ 293164 h 823431"/>
                <a:gd name="connsiteX1897" fmla="*/ 764767 w 825700"/>
                <a:gd name="connsiteY1897" fmla="*/ 292864 h 823431"/>
                <a:gd name="connsiteX1898" fmla="*/ 769204 w 825700"/>
                <a:gd name="connsiteY1898" fmla="*/ 291363 h 823431"/>
                <a:gd name="connsiteX1899" fmla="*/ 774776 w 825700"/>
                <a:gd name="connsiteY1899" fmla="*/ 289461 h 823431"/>
                <a:gd name="connsiteX1900" fmla="*/ 774776 w 825700"/>
                <a:gd name="connsiteY1900" fmla="*/ 289461 h 823431"/>
                <a:gd name="connsiteX1901" fmla="*/ 782116 w 825700"/>
                <a:gd name="connsiteY1901" fmla="*/ 286959 h 823431"/>
                <a:gd name="connsiteX1902" fmla="*/ 795127 w 825700"/>
                <a:gd name="connsiteY1902" fmla="*/ 282455 h 823431"/>
                <a:gd name="connsiteX1903" fmla="*/ 811008 w 825700"/>
                <a:gd name="connsiteY1903" fmla="*/ 403329 h 823431"/>
                <a:gd name="connsiteX1904" fmla="*/ 349832 w 825700"/>
                <a:gd name="connsiteY1904" fmla="*/ 16552 h 823431"/>
                <a:gd name="connsiteX1905" fmla="*/ 352668 w 825700"/>
                <a:gd name="connsiteY1905" fmla="*/ 16118 h 823431"/>
                <a:gd name="connsiteX1906" fmla="*/ 353969 w 825700"/>
                <a:gd name="connsiteY1906" fmla="*/ 15918 h 823431"/>
                <a:gd name="connsiteX1907" fmla="*/ 356905 w 825700"/>
                <a:gd name="connsiteY1907" fmla="*/ 15484 h 823431"/>
                <a:gd name="connsiteX1908" fmla="*/ 364245 w 825700"/>
                <a:gd name="connsiteY1908" fmla="*/ 14584 h 823431"/>
                <a:gd name="connsiteX1909" fmla="*/ 364878 w 825700"/>
                <a:gd name="connsiteY1909" fmla="*/ 14584 h 823431"/>
                <a:gd name="connsiteX1910" fmla="*/ 367681 w 825700"/>
                <a:gd name="connsiteY1910" fmla="*/ 14250 h 823431"/>
                <a:gd name="connsiteX1911" fmla="*/ 369583 w 825700"/>
                <a:gd name="connsiteY1911" fmla="*/ 14050 h 823431"/>
                <a:gd name="connsiteX1912" fmla="*/ 372185 w 825700"/>
                <a:gd name="connsiteY1912" fmla="*/ 13783 h 823431"/>
                <a:gd name="connsiteX1913" fmla="*/ 373086 w 825700"/>
                <a:gd name="connsiteY1913" fmla="*/ 13783 h 823431"/>
                <a:gd name="connsiteX1914" fmla="*/ 379091 w 825700"/>
                <a:gd name="connsiteY1914" fmla="*/ 13249 h 823431"/>
                <a:gd name="connsiteX1915" fmla="*/ 382427 w 825700"/>
                <a:gd name="connsiteY1915" fmla="*/ 12982 h 823431"/>
                <a:gd name="connsiteX1916" fmla="*/ 385130 w 825700"/>
                <a:gd name="connsiteY1916" fmla="*/ 12815 h 823431"/>
                <a:gd name="connsiteX1917" fmla="*/ 387765 w 825700"/>
                <a:gd name="connsiteY1917" fmla="*/ 12815 h 823431"/>
                <a:gd name="connsiteX1918" fmla="*/ 391469 w 825700"/>
                <a:gd name="connsiteY1918" fmla="*/ 12615 h 823431"/>
                <a:gd name="connsiteX1919" fmla="*/ 396573 w 825700"/>
                <a:gd name="connsiteY1919" fmla="*/ 12382 h 823431"/>
                <a:gd name="connsiteX1920" fmla="*/ 396573 w 825700"/>
                <a:gd name="connsiteY1920" fmla="*/ 12382 h 823431"/>
                <a:gd name="connsiteX1921" fmla="*/ 400810 w 825700"/>
                <a:gd name="connsiteY1921" fmla="*/ 12382 h 823431"/>
                <a:gd name="connsiteX1922" fmla="*/ 402979 w 825700"/>
                <a:gd name="connsiteY1922" fmla="*/ 12382 h 823431"/>
                <a:gd name="connsiteX1923" fmla="*/ 406649 w 825700"/>
                <a:gd name="connsiteY1923" fmla="*/ 12382 h 823431"/>
                <a:gd name="connsiteX1924" fmla="*/ 417091 w 825700"/>
                <a:gd name="connsiteY1924" fmla="*/ 12382 h 823431"/>
                <a:gd name="connsiteX1925" fmla="*/ 421329 w 825700"/>
                <a:gd name="connsiteY1925" fmla="*/ 12382 h 823431"/>
                <a:gd name="connsiteX1926" fmla="*/ 423330 w 825700"/>
                <a:gd name="connsiteY1926" fmla="*/ 12382 h 823431"/>
                <a:gd name="connsiteX1927" fmla="*/ 427667 w 825700"/>
                <a:gd name="connsiteY1927" fmla="*/ 12382 h 823431"/>
                <a:gd name="connsiteX1928" fmla="*/ 432372 w 825700"/>
                <a:gd name="connsiteY1928" fmla="*/ 12615 h 823431"/>
                <a:gd name="connsiteX1929" fmla="*/ 432639 w 825700"/>
                <a:gd name="connsiteY1929" fmla="*/ 12615 h 823431"/>
                <a:gd name="connsiteX1930" fmla="*/ 436876 w 825700"/>
                <a:gd name="connsiteY1930" fmla="*/ 12849 h 823431"/>
                <a:gd name="connsiteX1931" fmla="*/ 438344 w 825700"/>
                <a:gd name="connsiteY1931" fmla="*/ 12849 h 823431"/>
                <a:gd name="connsiteX1932" fmla="*/ 441680 w 825700"/>
                <a:gd name="connsiteY1932" fmla="*/ 13082 h 823431"/>
                <a:gd name="connsiteX1933" fmla="*/ 447051 w 825700"/>
                <a:gd name="connsiteY1933" fmla="*/ 13516 h 823431"/>
                <a:gd name="connsiteX1934" fmla="*/ 449087 w 825700"/>
                <a:gd name="connsiteY1934" fmla="*/ 13683 h 823431"/>
                <a:gd name="connsiteX1935" fmla="*/ 452690 w 825700"/>
                <a:gd name="connsiteY1935" fmla="*/ 14050 h 823431"/>
                <a:gd name="connsiteX1936" fmla="*/ 457060 w 825700"/>
                <a:gd name="connsiteY1936" fmla="*/ 14517 h 823431"/>
                <a:gd name="connsiteX1937" fmla="*/ 459562 w 825700"/>
                <a:gd name="connsiteY1937" fmla="*/ 14784 h 823431"/>
                <a:gd name="connsiteX1938" fmla="*/ 465434 w 825700"/>
                <a:gd name="connsiteY1938" fmla="*/ 15551 h 823431"/>
                <a:gd name="connsiteX1939" fmla="*/ 466602 w 825700"/>
                <a:gd name="connsiteY1939" fmla="*/ 15718 h 823431"/>
                <a:gd name="connsiteX1940" fmla="*/ 469938 w 825700"/>
                <a:gd name="connsiteY1940" fmla="*/ 16185 h 823431"/>
                <a:gd name="connsiteX1941" fmla="*/ 469938 w 825700"/>
                <a:gd name="connsiteY1941" fmla="*/ 16185 h 823431"/>
                <a:gd name="connsiteX1942" fmla="*/ 473675 w 825700"/>
                <a:gd name="connsiteY1942" fmla="*/ 16719 h 823431"/>
                <a:gd name="connsiteX1943" fmla="*/ 471540 w 825700"/>
                <a:gd name="connsiteY1943" fmla="*/ 30298 h 823431"/>
                <a:gd name="connsiteX1944" fmla="*/ 471540 w 825700"/>
                <a:gd name="connsiteY1944" fmla="*/ 30298 h 823431"/>
                <a:gd name="connsiteX1945" fmla="*/ 470305 w 825700"/>
                <a:gd name="connsiteY1945" fmla="*/ 37938 h 823431"/>
                <a:gd name="connsiteX1946" fmla="*/ 469405 w 825700"/>
                <a:gd name="connsiteY1946" fmla="*/ 43576 h 823431"/>
                <a:gd name="connsiteX1947" fmla="*/ 469405 w 825700"/>
                <a:gd name="connsiteY1947" fmla="*/ 43576 h 823431"/>
                <a:gd name="connsiteX1948" fmla="*/ 468671 w 825700"/>
                <a:gd name="connsiteY1948" fmla="*/ 48380 h 823431"/>
                <a:gd name="connsiteX1949" fmla="*/ 468671 w 825700"/>
                <a:gd name="connsiteY1949" fmla="*/ 48380 h 823431"/>
                <a:gd name="connsiteX1950" fmla="*/ 468671 w 825700"/>
                <a:gd name="connsiteY1950" fmla="*/ 49248 h 823431"/>
                <a:gd name="connsiteX1951" fmla="*/ 467403 w 825700"/>
                <a:gd name="connsiteY1951" fmla="*/ 57422 h 823431"/>
                <a:gd name="connsiteX1952" fmla="*/ 467403 w 825700"/>
                <a:gd name="connsiteY1952" fmla="*/ 57422 h 823431"/>
                <a:gd name="connsiteX1953" fmla="*/ 466969 w 825700"/>
                <a:gd name="connsiteY1953" fmla="*/ 60257 h 823431"/>
                <a:gd name="connsiteX1954" fmla="*/ 466969 w 825700"/>
                <a:gd name="connsiteY1954" fmla="*/ 61125 h 823431"/>
                <a:gd name="connsiteX1955" fmla="*/ 466969 w 825700"/>
                <a:gd name="connsiteY1955" fmla="*/ 61425 h 823431"/>
                <a:gd name="connsiteX1956" fmla="*/ 466969 w 825700"/>
                <a:gd name="connsiteY1956" fmla="*/ 61792 h 823431"/>
                <a:gd name="connsiteX1957" fmla="*/ 466969 w 825700"/>
                <a:gd name="connsiteY1957" fmla="*/ 61959 h 823431"/>
                <a:gd name="connsiteX1958" fmla="*/ 466969 w 825700"/>
                <a:gd name="connsiteY1958" fmla="*/ 62593 h 823431"/>
                <a:gd name="connsiteX1959" fmla="*/ 466969 w 825700"/>
                <a:gd name="connsiteY1959" fmla="*/ 62593 h 823431"/>
                <a:gd name="connsiteX1960" fmla="*/ 466969 w 825700"/>
                <a:gd name="connsiteY1960" fmla="*/ 63260 h 823431"/>
                <a:gd name="connsiteX1961" fmla="*/ 466969 w 825700"/>
                <a:gd name="connsiteY1961" fmla="*/ 63727 h 823431"/>
                <a:gd name="connsiteX1962" fmla="*/ 466535 w 825700"/>
                <a:gd name="connsiteY1962" fmla="*/ 66363 h 823431"/>
                <a:gd name="connsiteX1963" fmla="*/ 465935 w 825700"/>
                <a:gd name="connsiteY1963" fmla="*/ 70200 h 823431"/>
                <a:gd name="connsiteX1964" fmla="*/ 465935 w 825700"/>
                <a:gd name="connsiteY1964" fmla="*/ 70900 h 823431"/>
                <a:gd name="connsiteX1965" fmla="*/ 465935 w 825700"/>
                <a:gd name="connsiteY1965" fmla="*/ 71634 h 823431"/>
                <a:gd name="connsiteX1966" fmla="*/ 465935 w 825700"/>
                <a:gd name="connsiteY1966" fmla="*/ 72702 h 823431"/>
                <a:gd name="connsiteX1967" fmla="*/ 465935 w 825700"/>
                <a:gd name="connsiteY1967" fmla="*/ 73403 h 823431"/>
                <a:gd name="connsiteX1968" fmla="*/ 465601 w 825700"/>
                <a:gd name="connsiteY1968" fmla="*/ 75438 h 823431"/>
                <a:gd name="connsiteX1969" fmla="*/ 465001 w 825700"/>
                <a:gd name="connsiteY1969" fmla="*/ 79274 h 823431"/>
                <a:gd name="connsiteX1970" fmla="*/ 465001 w 825700"/>
                <a:gd name="connsiteY1970" fmla="*/ 79975 h 823431"/>
                <a:gd name="connsiteX1971" fmla="*/ 465001 w 825700"/>
                <a:gd name="connsiteY1971" fmla="*/ 80442 h 823431"/>
                <a:gd name="connsiteX1972" fmla="*/ 465001 w 825700"/>
                <a:gd name="connsiteY1972" fmla="*/ 80709 h 823431"/>
                <a:gd name="connsiteX1973" fmla="*/ 465001 w 825700"/>
                <a:gd name="connsiteY1973" fmla="*/ 81443 h 823431"/>
                <a:gd name="connsiteX1974" fmla="*/ 465001 w 825700"/>
                <a:gd name="connsiteY1974" fmla="*/ 81677 h 823431"/>
                <a:gd name="connsiteX1975" fmla="*/ 464534 w 825700"/>
                <a:gd name="connsiteY1975" fmla="*/ 84479 h 823431"/>
                <a:gd name="connsiteX1976" fmla="*/ 463833 w 825700"/>
                <a:gd name="connsiteY1976" fmla="*/ 89050 h 823431"/>
                <a:gd name="connsiteX1977" fmla="*/ 462398 w 825700"/>
                <a:gd name="connsiteY1977" fmla="*/ 98091 h 823431"/>
                <a:gd name="connsiteX1978" fmla="*/ 462398 w 825700"/>
                <a:gd name="connsiteY1978" fmla="*/ 98091 h 823431"/>
                <a:gd name="connsiteX1979" fmla="*/ 462398 w 825700"/>
                <a:gd name="connsiteY1979" fmla="*/ 98091 h 823431"/>
                <a:gd name="connsiteX1980" fmla="*/ 456426 w 825700"/>
                <a:gd name="connsiteY1980" fmla="*/ 97224 h 823431"/>
                <a:gd name="connsiteX1981" fmla="*/ 456426 w 825700"/>
                <a:gd name="connsiteY1981" fmla="*/ 97224 h 823431"/>
                <a:gd name="connsiteX1982" fmla="*/ 455225 w 825700"/>
                <a:gd name="connsiteY1982" fmla="*/ 97224 h 823431"/>
                <a:gd name="connsiteX1983" fmla="*/ 451422 w 825700"/>
                <a:gd name="connsiteY1983" fmla="*/ 96757 h 823431"/>
                <a:gd name="connsiteX1984" fmla="*/ 449187 w 825700"/>
                <a:gd name="connsiteY1984" fmla="*/ 96490 h 823431"/>
                <a:gd name="connsiteX1985" fmla="*/ 447719 w 825700"/>
                <a:gd name="connsiteY1985" fmla="*/ 96490 h 823431"/>
                <a:gd name="connsiteX1986" fmla="*/ 446885 w 825700"/>
                <a:gd name="connsiteY1986" fmla="*/ 96490 h 823431"/>
                <a:gd name="connsiteX1987" fmla="*/ 444783 w 825700"/>
                <a:gd name="connsiteY1987" fmla="*/ 96256 h 823431"/>
                <a:gd name="connsiteX1988" fmla="*/ 444249 w 825700"/>
                <a:gd name="connsiteY1988" fmla="*/ 96256 h 823431"/>
                <a:gd name="connsiteX1989" fmla="*/ 443281 w 825700"/>
                <a:gd name="connsiteY1989" fmla="*/ 96256 h 823431"/>
                <a:gd name="connsiteX1990" fmla="*/ 441813 w 825700"/>
                <a:gd name="connsiteY1990" fmla="*/ 96256 h 823431"/>
                <a:gd name="connsiteX1991" fmla="*/ 440846 w 825700"/>
                <a:gd name="connsiteY1991" fmla="*/ 96256 h 823431"/>
                <a:gd name="connsiteX1992" fmla="*/ 439878 w 825700"/>
                <a:gd name="connsiteY1992" fmla="*/ 96256 h 823431"/>
                <a:gd name="connsiteX1993" fmla="*/ 438978 w 825700"/>
                <a:gd name="connsiteY1993" fmla="*/ 96256 h 823431"/>
                <a:gd name="connsiteX1994" fmla="*/ 438477 w 825700"/>
                <a:gd name="connsiteY1994" fmla="*/ 96256 h 823431"/>
                <a:gd name="connsiteX1995" fmla="*/ 437276 w 825700"/>
                <a:gd name="connsiteY1995" fmla="*/ 96256 h 823431"/>
                <a:gd name="connsiteX1996" fmla="*/ 434107 w 825700"/>
                <a:gd name="connsiteY1996" fmla="*/ 96056 h 823431"/>
                <a:gd name="connsiteX1997" fmla="*/ 432071 w 825700"/>
                <a:gd name="connsiteY1997" fmla="*/ 96056 h 823431"/>
                <a:gd name="connsiteX1998" fmla="*/ 426366 w 825700"/>
                <a:gd name="connsiteY1998" fmla="*/ 95789 h 823431"/>
                <a:gd name="connsiteX1999" fmla="*/ 425933 w 825700"/>
                <a:gd name="connsiteY1999" fmla="*/ 95789 h 823431"/>
                <a:gd name="connsiteX2000" fmla="*/ 423130 w 825700"/>
                <a:gd name="connsiteY2000" fmla="*/ 95789 h 823431"/>
                <a:gd name="connsiteX2001" fmla="*/ 420194 w 825700"/>
                <a:gd name="connsiteY2001" fmla="*/ 95789 h 823431"/>
                <a:gd name="connsiteX2002" fmla="*/ 413321 w 825700"/>
                <a:gd name="connsiteY2002" fmla="*/ 95789 h 823431"/>
                <a:gd name="connsiteX2003" fmla="*/ 407550 w 825700"/>
                <a:gd name="connsiteY2003" fmla="*/ 95789 h 823431"/>
                <a:gd name="connsiteX2004" fmla="*/ 402245 w 825700"/>
                <a:gd name="connsiteY2004" fmla="*/ 95789 h 823431"/>
                <a:gd name="connsiteX2005" fmla="*/ 398775 w 825700"/>
                <a:gd name="connsiteY2005" fmla="*/ 95789 h 823431"/>
                <a:gd name="connsiteX2006" fmla="*/ 391869 w 825700"/>
                <a:gd name="connsiteY2006" fmla="*/ 96189 h 823431"/>
                <a:gd name="connsiteX2007" fmla="*/ 390468 w 825700"/>
                <a:gd name="connsiteY2007" fmla="*/ 96189 h 823431"/>
                <a:gd name="connsiteX2008" fmla="*/ 388800 w 825700"/>
                <a:gd name="connsiteY2008" fmla="*/ 96189 h 823431"/>
                <a:gd name="connsiteX2009" fmla="*/ 386831 w 825700"/>
                <a:gd name="connsiteY2009" fmla="*/ 96189 h 823431"/>
                <a:gd name="connsiteX2010" fmla="*/ 385497 w 825700"/>
                <a:gd name="connsiteY2010" fmla="*/ 96189 h 823431"/>
                <a:gd name="connsiteX2011" fmla="*/ 382160 w 825700"/>
                <a:gd name="connsiteY2011" fmla="*/ 96490 h 823431"/>
                <a:gd name="connsiteX2012" fmla="*/ 380559 w 825700"/>
                <a:gd name="connsiteY2012" fmla="*/ 96490 h 823431"/>
                <a:gd name="connsiteX2013" fmla="*/ 379124 w 825700"/>
                <a:gd name="connsiteY2013" fmla="*/ 96657 h 823431"/>
                <a:gd name="connsiteX2014" fmla="*/ 378757 w 825700"/>
                <a:gd name="connsiteY2014" fmla="*/ 96657 h 823431"/>
                <a:gd name="connsiteX2015" fmla="*/ 376222 w 825700"/>
                <a:gd name="connsiteY2015" fmla="*/ 96923 h 823431"/>
                <a:gd name="connsiteX2016" fmla="*/ 375454 w 825700"/>
                <a:gd name="connsiteY2016" fmla="*/ 96923 h 823431"/>
                <a:gd name="connsiteX2017" fmla="*/ 374420 w 825700"/>
                <a:gd name="connsiteY2017" fmla="*/ 96923 h 823431"/>
                <a:gd name="connsiteX2018" fmla="*/ 374420 w 825700"/>
                <a:gd name="connsiteY2018" fmla="*/ 96923 h 823431"/>
                <a:gd name="connsiteX2019" fmla="*/ 373720 w 825700"/>
                <a:gd name="connsiteY2019" fmla="*/ 96923 h 823431"/>
                <a:gd name="connsiteX2020" fmla="*/ 368281 w 825700"/>
                <a:gd name="connsiteY2020" fmla="*/ 97624 h 823431"/>
                <a:gd name="connsiteX2021" fmla="*/ 368281 w 825700"/>
                <a:gd name="connsiteY2021" fmla="*/ 97624 h 823431"/>
                <a:gd name="connsiteX2022" fmla="*/ 366380 w 825700"/>
                <a:gd name="connsiteY2022" fmla="*/ 97891 h 823431"/>
                <a:gd name="connsiteX2023" fmla="*/ 365412 w 825700"/>
                <a:gd name="connsiteY2023" fmla="*/ 97891 h 823431"/>
                <a:gd name="connsiteX2024" fmla="*/ 365112 w 825700"/>
                <a:gd name="connsiteY2024" fmla="*/ 97891 h 823431"/>
                <a:gd name="connsiteX2025" fmla="*/ 365112 w 825700"/>
                <a:gd name="connsiteY2025" fmla="*/ 97891 h 823431"/>
                <a:gd name="connsiteX2026" fmla="*/ 363611 w 825700"/>
                <a:gd name="connsiteY2026" fmla="*/ 98124 h 823431"/>
                <a:gd name="connsiteX2027" fmla="*/ 363244 w 825700"/>
                <a:gd name="connsiteY2027" fmla="*/ 98124 h 823431"/>
                <a:gd name="connsiteX2028" fmla="*/ 362309 w 825700"/>
                <a:gd name="connsiteY2028" fmla="*/ 98124 h 823431"/>
                <a:gd name="connsiteX2029" fmla="*/ 362309 w 825700"/>
                <a:gd name="connsiteY2029" fmla="*/ 98124 h 823431"/>
                <a:gd name="connsiteX2030" fmla="*/ 362309 w 825700"/>
                <a:gd name="connsiteY2030" fmla="*/ 98124 h 823431"/>
                <a:gd name="connsiteX2031" fmla="*/ 360875 w 825700"/>
                <a:gd name="connsiteY2031" fmla="*/ 89150 h 823431"/>
                <a:gd name="connsiteX2032" fmla="*/ 360174 w 825700"/>
                <a:gd name="connsiteY2032" fmla="*/ 84612 h 823431"/>
                <a:gd name="connsiteX2033" fmla="*/ 359440 w 825700"/>
                <a:gd name="connsiteY2033" fmla="*/ 80075 h 823431"/>
                <a:gd name="connsiteX2034" fmla="*/ 358706 w 825700"/>
                <a:gd name="connsiteY2034" fmla="*/ 75538 h 823431"/>
                <a:gd name="connsiteX2035" fmla="*/ 358006 w 825700"/>
                <a:gd name="connsiteY2035" fmla="*/ 71000 h 823431"/>
                <a:gd name="connsiteX2036" fmla="*/ 357272 w 825700"/>
                <a:gd name="connsiteY2036" fmla="*/ 66496 h 823431"/>
                <a:gd name="connsiteX2037" fmla="*/ 356571 w 825700"/>
                <a:gd name="connsiteY2037" fmla="*/ 61959 h 823431"/>
                <a:gd name="connsiteX2038" fmla="*/ 355837 w 825700"/>
                <a:gd name="connsiteY2038" fmla="*/ 57422 h 823431"/>
                <a:gd name="connsiteX2039" fmla="*/ 355837 w 825700"/>
                <a:gd name="connsiteY2039" fmla="*/ 57422 h 823431"/>
                <a:gd name="connsiteX2040" fmla="*/ 354536 w 825700"/>
                <a:gd name="connsiteY2040" fmla="*/ 49281 h 823431"/>
                <a:gd name="connsiteX2041" fmla="*/ 354536 w 825700"/>
                <a:gd name="connsiteY2041" fmla="*/ 48781 h 823431"/>
                <a:gd name="connsiteX2042" fmla="*/ 354536 w 825700"/>
                <a:gd name="connsiteY2042" fmla="*/ 48414 h 823431"/>
                <a:gd name="connsiteX2043" fmla="*/ 353769 w 825700"/>
                <a:gd name="connsiteY2043" fmla="*/ 43576 h 823431"/>
                <a:gd name="connsiteX2044" fmla="*/ 352868 w 825700"/>
                <a:gd name="connsiteY2044" fmla="*/ 37938 h 823431"/>
                <a:gd name="connsiteX2045" fmla="*/ 351667 w 825700"/>
                <a:gd name="connsiteY2045" fmla="*/ 30264 h 823431"/>
                <a:gd name="connsiteX2046" fmla="*/ 349498 w 825700"/>
                <a:gd name="connsiteY2046" fmla="*/ 16719 h 823431"/>
                <a:gd name="connsiteX2047" fmla="*/ 349498 w 825700"/>
                <a:gd name="connsiteY2047" fmla="*/ 16719 h 823431"/>
                <a:gd name="connsiteX2048" fmla="*/ 723230 w 825700"/>
                <a:gd name="connsiteY2048" fmla="*/ 468754 h 823431"/>
                <a:gd name="connsiteX2049" fmla="*/ 723230 w 825700"/>
                <a:gd name="connsiteY2049" fmla="*/ 468520 h 823431"/>
                <a:gd name="connsiteX2050" fmla="*/ 723230 w 825700"/>
                <a:gd name="connsiteY2050" fmla="*/ 468520 h 823431"/>
                <a:gd name="connsiteX2051" fmla="*/ 723230 w 825700"/>
                <a:gd name="connsiteY2051" fmla="*/ 468754 h 823431"/>
                <a:gd name="connsiteX2052" fmla="*/ 725199 w 825700"/>
                <a:gd name="connsiteY2052" fmla="*/ 456943 h 823431"/>
                <a:gd name="connsiteX2053" fmla="*/ 725532 w 825700"/>
                <a:gd name="connsiteY2053" fmla="*/ 454675 h 823431"/>
                <a:gd name="connsiteX2054" fmla="*/ 725732 w 825700"/>
                <a:gd name="connsiteY2054" fmla="*/ 453107 h 823431"/>
                <a:gd name="connsiteX2055" fmla="*/ 725199 w 825700"/>
                <a:gd name="connsiteY2055" fmla="*/ 456943 h 823431"/>
                <a:gd name="connsiteX2056" fmla="*/ 724665 w 825700"/>
                <a:gd name="connsiteY2056" fmla="*/ 460447 h 823431"/>
                <a:gd name="connsiteX2057" fmla="*/ 724865 w 825700"/>
                <a:gd name="connsiteY2057" fmla="*/ 459312 h 823431"/>
                <a:gd name="connsiteX2058" fmla="*/ 724865 w 825700"/>
                <a:gd name="connsiteY2058" fmla="*/ 458511 h 823431"/>
                <a:gd name="connsiteX2059" fmla="*/ 724865 w 825700"/>
                <a:gd name="connsiteY2059" fmla="*/ 459279 h 823431"/>
                <a:gd name="connsiteX2060" fmla="*/ 724665 w 825700"/>
                <a:gd name="connsiteY2060" fmla="*/ 460447 h 823431"/>
                <a:gd name="connsiteX2061" fmla="*/ 725732 w 825700"/>
                <a:gd name="connsiteY2061" fmla="*/ 453107 h 823431"/>
                <a:gd name="connsiteX2062" fmla="*/ 726133 w 825700"/>
                <a:gd name="connsiteY2062" fmla="*/ 450071 h 823431"/>
                <a:gd name="connsiteX2063" fmla="*/ 726500 w 825700"/>
                <a:gd name="connsiteY2063" fmla="*/ 446934 h 823431"/>
                <a:gd name="connsiteX2064" fmla="*/ 725732 w 825700"/>
                <a:gd name="connsiteY2064" fmla="*/ 453107 h 823431"/>
                <a:gd name="connsiteX2065" fmla="*/ 726500 w 825700"/>
                <a:gd name="connsiteY2065" fmla="*/ 446934 h 823431"/>
                <a:gd name="connsiteX2066" fmla="*/ 726500 w 825700"/>
                <a:gd name="connsiteY2066" fmla="*/ 446934 h 823431"/>
                <a:gd name="connsiteX2067" fmla="*/ 727067 w 825700"/>
                <a:gd name="connsiteY2067" fmla="*/ 441363 h 823431"/>
                <a:gd name="connsiteX2068" fmla="*/ 726500 w 825700"/>
                <a:gd name="connsiteY2068" fmla="*/ 446934 h 823431"/>
                <a:gd name="connsiteX2069" fmla="*/ 713154 w 825700"/>
                <a:gd name="connsiteY2069" fmla="*/ 313483 h 823431"/>
                <a:gd name="connsiteX2070" fmla="*/ 713154 w 825700"/>
                <a:gd name="connsiteY2070" fmla="*/ 312949 h 823431"/>
                <a:gd name="connsiteX2071" fmla="*/ 711186 w 825700"/>
                <a:gd name="connsiteY2071" fmla="*/ 307077 h 823431"/>
                <a:gd name="connsiteX2072" fmla="*/ 711186 w 825700"/>
                <a:gd name="connsiteY2072" fmla="*/ 307077 h 823431"/>
                <a:gd name="connsiteX2073" fmla="*/ 712187 w 825700"/>
                <a:gd name="connsiteY2073" fmla="*/ 310013 h 823431"/>
                <a:gd name="connsiteX2074" fmla="*/ 712420 w 825700"/>
                <a:gd name="connsiteY2074" fmla="*/ 310747 h 823431"/>
                <a:gd name="connsiteX2075" fmla="*/ 713121 w 825700"/>
                <a:gd name="connsiteY2075" fmla="*/ 312949 h 823431"/>
                <a:gd name="connsiteX2076" fmla="*/ 713121 w 825700"/>
                <a:gd name="connsiteY2076" fmla="*/ 312949 h 823431"/>
                <a:gd name="connsiteX2077" fmla="*/ 713421 w 825700"/>
                <a:gd name="connsiteY2077" fmla="*/ 313816 h 823431"/>
                <a:gd name="connsiteX2078" fmla="*/ 719827 w 825700"/>
                <a:gd name="connsiteY2078" fmla="*/ 337938 h 823431"/>
                <a:gd name="connsiteX2079" fmla="*/ 719827 w 825700"/>
                <a:gd name="connsiteY2079" fmla="*/ 337938 h 823431"/>
                <a:gd name="connsiteX2080" fmla="*/ 719827 w 825700"/>
                <a:gd name="connsiteY2080" fmla="*/ 337938 h 823431"/>
                <a:gd name="connsiteX2081" fmla="*/ 719827 w 825700"/>
                <a:gd name="connsiteY2081" fmla="*/ 338138 h 823431"/>
                <a:gd name="connsiteX2082" fmla="*/ 720127 w 825700"/>
                <a:gd name="connsiteY2082" fmla="*/ 338004 h 823431"/>
                <a:gd name="connsiteX2083" fmla="*/ 719827 w 825700"/>
                <a:gd name="connsiteY2083" fmla="*/ 337704 h 823431"/>
                <a:gd name="connsiteX2084" fmla="*/ 719827 w 825700"/>
                <a:gd name="connsiteY2084" fmla="*/ 337704 h 823431"/>
                <a:gd name="connsiteX2085" fmla="*/ 719827 w 825700"/>
                <a:gd name="connsiteY2085" fmla="*/ 337471 h 823431"/>
                <a:gd name="connsiteX2086" fmla="*/ 720061 w 825700"/>
                <a:gd name="connsiteY2086" fmla="*/ 337804 h 823431"/>
                <a:gd name="connsiteX2087" fmla="*/ 719827 w 825700"/>
                <a:gd name="connsiteY2087" fmla="*/ 336970 h 823431"/>
                <a:gd name="connsiteX2088" fmla="*/ 719827 w 825700"/>
                <a:gd name="connsiteY2088" fmla="*/ 336970 h 823431"/>
                <a:gd name="connsiteX2089" fmla="*/ 718459 w 825700"/>
                <a:gd name="connsiteY2089" fmla="*/ 331398 h 823431"/>
                <a:gd name="connsiteX2090" fmla="*/ 718459 w 825700"/>
                <a:gd name="connsiteY2090" fmla="*/ 331398 h 823431"/>
                <a:gd name="connsiteX2091" fmla="*/ 718459 w 825700"/>
                <a:gd name="connsiteY2091" fmla="*/ 331398 h 823431"/>
                <a:gd name="connsiteX2092" fmla="*/ 718459 w 825700"/>
                <a:gd name="connsiteY2092" fmla="*/ 331165 h 823431"/>
                <a:gd name="connsiteX2093" fmla="*/ 718459 w 825700"/>
                <a:gd name="connsiteY2093" fmla="*/ 331165 h 823431"/>
                <a:gd name="connsiteX2094" fmla="*/ 718459 w 825700"/>
                <a:gd name="connsiteY2094" fmla="*/ 331165 h 823431"/>
                <a:gd name="connsiteX2095" fmla="*/ 718059 w 825700"/>
                <a:gd name="connsiteY2095" fmla="*/ 329730 h 823431"/>
                <a:gd name="connsiteX2096" fmla="*/ 717792 w 825700"/>
                <a:gd name="connsiteY2096" fmla="*/ 328696 h 823431"/>
                <a:gd name="connsiteX2097" fmla="*/ 717592 w 825700"/>
                <a:gd name="connsiteY2097" fmla="*/ 327962 h 823431"/>
                <a:gd name="connsiteX2098" fmla="*/ 716858 w 825700"/>
                <a:gd name="connsiteY2098" fmla="*/ 325226 h 823431"/>
                <a:gd name="connsiteX2099" fmla="*/ 716858 w 825700"/>
                <a:gd name="connsiteY2099" fmla="*/ 325226 h 823431"/>
                <a:gd name="connsiteX2100" fmla="*/ 716858 w 825700"/>
                <a:gd name="connsiteY2100" fmla="*/ 325226 h 823431"/>
                <a:gd name="connsiteX2101" fmla="*/ 716557 w 825700"/>
                <a:gd name="connsiteY2101" fmla="*/ 324192 h 823431"/>
                <a:gd name="connsiteX2102" fmla="*/ 716557 w 825700"/>
                <a:gd name="connsiteY2102" fmla="*/ 324192 h 823431"/>
                <a:gd name="connsiteX2103" fmla="*/ 716557 w 825700"/>
                <a:gd name="connsiteY2103" fmla="*/ 324459 h 823431"/>
                <a:gd name="connsiteX2104" fmla="*/ 716557 w 825700"/>
                <a:gd name="connsiteY2104" fmla="*/ 324459 h 823431"/>
                <a:gd name="connsiteX2105" fmla="*/ 716557 w 825700"/>
                <a:gd name="connsiteY2105" fmla="*/ 324759 h 823431"/>
                <a:gd name="connsiteX2106" fmla="*/ 716557 w 825700"/>
                <a:gd name="connsiteY2106" fmla="*/ 324926 h 823431"/>
                <a:gd name="connsiteX2107" fmla="*/ 716557 w 825700"/>
                <a:gd name="connsiteY2107" fmla="*/ 324926 h 823431"/>
                <a:gd name="connsiteX2108" fmla="*/ 716557 w 825700"/>
                <a:gd name="connsiteY2108" fmla="*/ 325326 h 823431"/>
                <a:gd name="connsiteX2109" fmla="*/ 717825 w 825700"/>
                <a:gd name="connsiteY2109" fmla="*/ 329897 h 823431"/>
                <a:gd name="connsiteX2110" fmla="*/ 717825 w 825700"/>
                <a:gd name="connsiteY2110" fmla="*/ 329897 h 823431"/>
                <a:gd name="connsiteX2111" fmla="*/ 717825 w 825700"/>
                <a:gd name="connsiteY2111" fmla="*/ 330364 h 823431"/>
                <a:gd name="connsiteX2112" fmla="*/ 718059 w 825700"/>
                <a:gd name="connsiteY2112" fmla="*/ 331265 h 823431"/>
                <a:gd name="connsiteX2113" fmla="*/ 718059 w 825700"/>
                <a:gd name="connsiteY2113" fmla="*/ 331465 h 823431"/>
                <a:gd name="connsiteX2114" fmla="*/ 718059 w 825700"/>
                <a:gd name="connsiteY2114" fmla="*/ 331465 h 823431"/>
                <a:gd name="connsiteX2115" fmla="*/ 718059 w 825700"/>
                <a:gd name="connsiteY2115" fmla="*/ 331332 h 823431"/>
                <a:gd name="connsiteX2116" fmla="*/ 718459 w 825700"/>
                <a:gd name="connsiteY2116" fmla="*/ 333100 h 823431"/>
                <a:gd name="connsiteX2117" fmla="*/ 718693 w 825700"/>
                <a:gd name="connsiteY2117" fmla="*/ 334001 h 823431"/>
                <a:gd name="connsiteX2118" fmla="*/ 719393 w 825700"/>
                <a:gd name="connsiteY2118" fmla="*/ 336937 h 823431"/>
                <a:gd name="connsiteX2119" fmla="*/ 719393 w 825700"/>
                <a:gd name="connsiteY2119" fmla="*/ 336937 h 823431"/>
                <a:gd name="connsiteX2120" fmla="*/ 719393 w 825700"/>
                <a:gd name="connsiteY2120" fmla="*/ 337404 h 823431"/>
                <a:gd name="connsiteX2121" fmla="*/ 719393 w 825700"/>
                <a:gd name="connsiteY2121" fmla="*/ 337404 h 823431"/>
                <a:gd name="connsiteX2122" fmla="*/ 719927 w 825700"/>
                <a:gd name="connsiteY2122" fmla="*/ 337070 h 823431"/>
                <a:gd name="connsiteX2123" fmla="*/ 723163 w 825700"/>
                <a:gd name="connsiteY2123" fmla="*/ 352350 h 823431"/>
                <a:gd name="connsiteX2124" fmla="*/ 723163 w 825700"/>
                <a:gd name="connsiteY2124" fmla="*/ 352084 h 823431"/>
                <a:gd name="connsiteX2125" fmla="*/ 723163 w 825700"/>
                <a:gd name="connsiteY2125" fmla="*/ 352584 h 823431"/>
                <a:gd name="connsiteX2126" fmla="*/ 723163 w 825700"/>
                <a:gd name="connsiteY2126" fmla="*/ 352584 h 823431"/>
                <a:gd name="connsiteX2127" fmla="*/ 723163 w 825700"/>
                <a:gd name="connsiteY2127" fmla="*/ 352584 h 823431"/>
                <a:gd name="connsiteX2128" fmla="*/ 723163 w 825700"/>
                <a:gd name="connsiteY2128" fmla="*/ 352450 h 823431"/>
                <a:gd name="connsiteX2129" fmla="*/ 724164 w 825700"/>
                <a:gd name="connsiteY2129" fmla="*/ 302539 h 823431"/>
                <a:gd name="connsiteX2130" fmla="*/ 724164 w 825700"/>
                <a:gd name="connsiteY2130" fmla="*/ 302539 h 823431"/>
                <a:gd name="connsiteX2131" fmla="*/ 725832 w 825700"/>
                <a:gd name="connsiteY2131" fmla="*/ 369566 h 823431"/>
                <a:gd name="connsiteX2132" fmla="*/ 725832 w 825700"/>
                <a:gd name="connsiteY2132" fmla="*/ 369899 h 823431"/>
                <a:gd name="connsiteX2133" fmla="*/ 725832 w 825700"/>
                <a:gd name="connsiteY2133" fmla="*/ 370467 h 823431"/>
                <a:gd name="connsiteX2134" fmla="*/ 725732 w 825700"/>
                <a:gd name="connsiteY2134" fmla="*/ 369666 h 823431"/>
                <a:gd name="connsiteX2135" fmla="*/ 726133 w 825700"/>
                <a:gd name="connsiteY2135" fmla="*/ 371734 h 823431"/>
                <a:gd name="connsiteX2136" fmla="*/ 726133 w 825700"/>
                <a:gd name="connsiteY2136" fmla="*/ 372035 h 823431"/>
                <a:gd name="connsiteX2137" fmla="*/ 726133 w 825700"/>
                <a:gd name="connsiteY2137" fmla="*/ 372035 h 823431"/>
                <a:gd name="connsiteX2138" fmla="*/ 726133 w 825700"/>
                <a:gd name="connsiteY2138" fmla="*/ 371834 h 823431"/>
                <a:gd name="connsiteX2139" fmla="*/ 726133 w 825700"/>
                <a:gd name="connsiteY2139" fmla="*/ 371568 h 823431"/>
                <a:gd name="connsiteX2140" fmla="*/ 726133 w 825700"/>
                <a:gd name="connsiteY2140" fmla="*/ 371734 h 823431"/>
                <a:gd name="connsiteX2141" fmla="*/ 726133 w 825700"/>
                <a:gd name="connsiteY2141" fmla="*/ 371734 h 823431"/>
                <a:gd name="connsiteX2142" fmla="*/ 726099 w 825700"/>
                <a:gd name="connsiteY2142" fmla="*/ 371668 h 823431"/>
                <a:gd name="connsiteX2143" fmla="*/ 726400 w 825700"/>
                <a:gd name="connsiteY2143" fmla="*/ 373769 h 823431"/>
                <a:gd name="connsiteX2144" fmla="*/ 726400 w 825700"/>
                <a:gd name="connsiteY2144" fmla="*/ 374270 h 823431"/>
                <a:gd name="connsiteX2145" fmla="*/ 726400 w 825700"/>
                <a:gd name="connsiteY2145" fmla="*/ 374270 h 823431"/>
                <a:gd name="connsiteX2146" fmla="*/ 726366 w 825700"/>
                <a:gd name="connsiteY2146" fmla="*/ 373870 h 823431"/>
                <a:gd name="connsiteX2147" fmla="*/ 726833 w 825700"/>
                <a:gd name="connsiteY2147" fmla="*/ 377473 h 823431"/>
                <a:gd name="connsiteX2148" fmla="*/ 726833 w 825700"/>
                <a:gd name="connsiteY2148" fmla="*/ 377473 h 823431"/>
                <a:gd name="connsiteX2149" fmla="*/ 726833 w 825700"/>
                <a:gd name="connsiteY2149" fmla="*/ 377473 h 823431"/>
                <a:gd name="connsiteX2150" fmla="*/ 726833 w 825700"/>
                <a:gd name="connsiteY2150" fmla="*/ 377206 h 823431"/>
                <a:gd name="connsiteX2151" fmla="*/ 726633 w 825700"/>
                <a:gd name="connsiteY2151" fmla="*/ 375438 h 823431"/>
                <a:gd name="connsiteX2152" fmla="*/ 726833 w 825700"/>
                <a:gd name="connsiteY2152" fmla="*/ 377373 h 823431"/>
                <a:gd name="connsiteX2153" fmla="*/ 726833 w 825700"/>
                <a:gd name="connsiteY2153" fmla="*/ 377373 h 823431"/>
                <a:gd name="connsiteX2154" fmla="*/ 726833 w 825700"/>
                <a:gd name="connsiteY2154" fmla="*/ 377540 h 823431"/>
                <a:gd name="connsiteX2155" fmla="*/ 726833 w 825700"/>
                <a:gd name="connsiteY2155" fmla="*/ 377706 h 823431"/>
                <a:gd name="connsiteX2156" fmla="*/ 726833 w 825700"/>
                <a:gd name="connsiteY2156" fmla="*/ 377706 h 823431"/>
                <a:gd name="connsiteX2157" fmla="*/ 726833 w 825700"/>
                <a:gd name="connsiteY2157" fmla="*/ 377706 h 823431"/>
                <a:gd name="connsiteX2158" fmla="*/ 728501 w 825700"/>
                <a:gd name="connsiteY2158" fmla="*/ 402695 h 823431"/>
                <a:gd name="connsiteX2159" fmla="*/ 728501 w 825700"/>
                <a:gd name="connsiteY2159" fmla="*/ 401894 h 823431"/>
                <a:gd name="connsiteX2160" fmla="*/ 728501 w 825700"/>
                <a:gd name="connsiteY2160" fmla="*/ 399626 h 823431"/>
                <a:gd name="connsiteX2161" fmla="*/ 728501 w 825700"/>
                <a:gd name="connsiteY2161" fmla="*/ 398158 h 823431"/>
                <a:gd name="connsiteX2162" fmla="*/ 728501 w 825700"/>
                <a:gd name="connsiteY2162" fmla="*/ 397324 h 823431"/>
                <a:gd name="connsiteX2163" fmla="*/ 728501 w 825700"/>
                <a:gd name="connsiteY2163" fmla="*/ 396823 h 823431"/>
                <a:gd name="connsiteX2164" fmla="*/ 728501 w 825700"/>
                <a:gd name="connsiteY2164" fmla="*/ 396523 h 823431"/>
                <a:gd name="connsiteX2165" fmla="*/ 728501 w 825700"/>
                <a:gd name="connsiteY2165" fmla="*/ 395956 h 823431"/>
                <a:gd name="connsiteX2166" fmla="*/ 728501 w 825700"/>
                <a:gd name="connsiteY2166" fmla="*/ 395622 h 823431"/>
                <a:gd name="connsiteX2167" fmla="*/ 728501 w 825700"/>
                <a:gd name="connsiteY2167" fmla="*/ 395389 h 823431"/>
                <a:gd name="connsiteX2168" fmla="*/ 728501 w 825700"/>
                <a:gd name="connsiteY2168" fmla="*/ 395389 h 823431"/>
                <a:gd name="connsiteX2169" fmla="*/ 728501 w 825700"/>
                <a:gd name="connsiteY2169" fmla="*/ 397023 h 823431"/>
                <a:gd name="connsiteX2170" fmla="*/ 728501 w 825700"/>
                <a:gd name="connsiteY2170" fmla="*/ 398892 h 823431"/>
                <a:gd name="connsiteX2171" fmla="*/ 728501 w 825700"/>
                <a:gd name="connsiteY2171" fmla="*/ 404697 h 823431"/>
                <a:gd name="connsiteX2172" fmla="*/ 728501 w 825700"/>
                <a:gd name="connsiteY2172" fmla="*/ 404697 h 823431"/>
                <a:gd name="connsiteX2173" fmla="*/ 728435 w 825700"/>
                <a:gd name="connsiteY2173" fmla="*/ 402795 h 823431"/>
                <a:gd name="connsiteX2174" fmla="*/ 751422 w 825700"/>
                <a:gd name="connsiteY2174" fmla="*/ 404263 h 823431"/>
                <a:gd name="connsiteX2175" fmla="*/ 746918 w 825700"/>
                <a:gd name="connsiteY2175" fmla="*/ 404263 h 823431"/>
                <a:gd name="connsiteX2176" fmla="*/ 746384 w 825700"/>
                <a:gd name="connsiteY2176" fmla="*/ 404263 h 823431"/>
                <a:gd name="connsiteX2177" fmla="*/ 742247 w 825700"/>
                <a:gd name="connsiteY2177" fmla="*/ 404263 h 823431"/>
                <a:gd name="connsiteX2178" fmla="*/ 742247 w 825700"/>
                <a:gd name="connsiteY2178" fmla="*/ 404263 h 823431"/>
                <a:gd name="connsiteX2179" fmla="*/ 737776 w 825700"/>
                <a:gd name="connsiteY2179" fmla="*/ 404263 h 823431"/>
                <a:gd name="connsiteX2180" fmla="*/ 728868 w 825700"/>
                <a:gd name="connsiteY2180" fmla="*/ 404430 h 823431"/>
                <a:gd name="connsiteX2181" fmla="*/ 746951 w 825700"/>
                <a:gd name="connsiteY2181" fmla="*/ 404430 h 823431"/>
                <a:gd name="connsiteX2182" fmla="*/ 751455 w 825700"/>
                <a:gd name="connsiteY2182" fmla="*/ 404430 h 823431"/>
                <a:gd name="connsiteX2183" fmla="*/ 752222 w 825700"/>
                <a:gd name="connsiteY2183" fmla="*/ 404430 h 823431"/>
                <a:gd name="connsiteX2184" fmla="*/ 756059 w 825700"/>
                <a:gd name="connsiteY2184" fmla="*/ 404430 h 823431"/>
                <a:gd name="connsiteX2185" fmla="*/ 769805 w 825700"/>
                <a:gd name="connsiteY2185" fmla="*/ 403930 h 823431"/>
                <a:gd name="connsiteX2186" fmla="*/ 765267 w 825700"/>
                <a:gd name="connsiteY2186" fmla="*/ 403930 h 823431"/>
                <a:gd name="connsiteX2187" fmla="*/ 769738 w 825700"/>
                <a:gd name="connsiteY2187" fmla="*/ 403930 h 823431"/>
                <a:gd name="connsiteX2188" fmla="*/ 769738 w 825700"/>
                <a:gd name="connsiteY2188" fmla="*/ 403930 h 823431"/>
                <a:gd name="connsiteX2189" fmla="*/ 777979 w 825700"/>
                <a:gd name="connsiteY2189" fmla="*/ 403763 h 823431"/>
                <a:gd name="connsiteX2190" fmla="*/ 661242 w 825700"/>
                <a:gd name="connsiteY2190" fmla="*/ 722346 h 823431"/>
                <a:gd name="connsiteX2191" fmla="*/ 661242 w 825700"/>
                <a:gd name="connsiteY2191" fmla="*/ 722346 h 823431"/>
                <a:gd name="connsiteX2192" fmla="*/ 658539 w 825700"/>
                <a:gd name="connsiteY2192" fmla="*/ 724481 h 823431"/>
                <a:gd name="connsiteX2193" fmla="*/ 654769 w 825700"/>
                <a:gd name="connsiteY2193" fmla="*/ 727417 h 823431"/>
                <a:gd name="connsiteX2194" fmla="*/ 651733 w 825700"/>
                <a:gd name="connsiteY2194" fmla="*/ 729753 h 823431"/>
                <a:gd name="connsiteX2195" fmla="*/ 654769 w 825700"/>
                <a:gd name="connsiteY2195" fmla="*/ 727451 h 823431"/>
                <a:gd name="connsiteX2196" fmla="*/ 658539 w 825700"/>
                <a:gd name="connsiteY2196" fmla="*/ 724515 h 823431"/>
                <a:gd name="connsiteX2197" fmla="*/ 661242 w 825700"/>
                <a:gd name="connsiteY2197" fmla="*/ 722379 h 823431"/>
                <a:gd name="connsiteX2198" fmla="*/ 661242 w 825700"/>
                <a:gd name="connsiteY2198" fmla="*/ 722379 h 823431"/>
                <a:gd name="connsiteX2199" fmla="*/ 663444 w 825700"/>
                <a:gd name="connsiteY2199" fmla="*/ 720578 h 823431"/>
                <a:gd name="connsiteX2200" fmla="*/ 651466 w 825700"/>
                <a:gd name="connsiteY2200" fmla="*/ 729919 h 823431"/>
                <a:gd name="connsiteX2201" fmla="*/ 650399 w 825700"/>
                <a:gd name="connsiteY2201" fmla="*/ 730720 h 823431"/>
                <a:gd name="connsiteX2202" fmla="*/ 651466 w 825700"/>
                <a:gd name="connsiteY2202" fmla="*/ 729953 h 823431"/>
                <a:gd name="connsiteX2203" fmla="*/ 651466 w 825700"/>
                <a:gd name="connsiteY2203" fmla="*/ 729953 h 823431"/>
                <a:gd name="connsiteX2204" fmla="*/ 639122 w 825700"/>
                <a:gd name="connsiteY2204" fmla="*/ 738827 h 823431"/>
                <a:gd name="connsiteX2205" fmla="*/ 638888 w 825700"/>
                <a:gd name="connsiteY2205" fmla="*/ 738994 h 823431"/>
                <a:gd name="connsiteX2206" fmla="*/ 639122 w 825700"/>
                <a:gd name="connsiteY2206" fmla="*/ 738994 h 823431"/>
                <a:gd name="connsiteX2207" fmla="*/ 641024 w 825700"/>
                <a:gd name="connsiteY2207" fmla="*/ 737660 h 823431"/>
                <a:gd name="connsiteX2208" fmla="*/ 638989 w 825700"/>
                <a:gd name="connsiteY2208" fmla="*/ 738927 h 823431"/>
                <a:gd name="connsiteX2209" fmla="*/ 634918 w 825700"/>
                <a:gd name="connsiteY2209" fmla="*/ 741697 h 823431"/>
                <a:gd name="connsiteX2210" fmla="*/ 631115 w 825700"/>
                <a:gd name="connsiteY2210" fmla="*/ 744265 h 823431"/>
                <a:gd name="connsiteX2211" fmla="*/ 634918 w 825700"/>
                <a:gd name="connsiteY2211" fmla="*/ 741730 h 823431"/>
                <a:gd name="connsiteX2212" fmla="*/ 635385 w 825700"/>
                <a:gd name="connsiteY2212" fmla="*/ 741396 h 823431"/>
                <a:gd name="connsiteX2213" fmla="*/ 622307 w 825700"/>
                <a:gd name="connsiteY2213" fmla="*/ 749937 h 823431"/>
                <a:gd name="connsiteX2214" fmla="*/ 618971 w 825700"/>
                <a:gd name="connsiteY2214" fmla="*/ 751972 h 823431"/>
                <a:gd name="connsiteX2215" fmla="*/ 622307 w 825700"/>
                <a:gd name="connsiteY2215" fmla="*/ 749971 h 823431"/>
                <a:gd name="connsiteX2216" fmla="*/ 627211 w 825700"/>
                <a:gd name="connsiteY2216" fmla="*/ 746868 h 823431"/>
                <a:gd name="connsiteX2217" fmla="*/ 622307 w 825700"/>
                <a:gd name="connsiteY2217" fmla="*/ 749937 h 82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</a:cxnLst>
              <a:rect l="l" t="t" r="r" b="b"/>
              <a:pathLst>
                <a:path w="825700" h="823431">
                  <a:moveTo>
                    <a:pt x="810975" y="403329"/>
                  </a:moveTo>
                  <a:lnTo>
                    <a:pt x="797196" y="403563"/>
                  </a:lnTo>
                  <a:lnTo>
                    <a:pt x="796729" y="403563"/>
                  </a:lnTo>
                  <a:lnTo>
                    <a:pt x="789489" y="403563"/>
                  </a:lnTo>
                  <a:lnTo>
                    <a:pt x="783484" y="403563"/>
                  </a:lnTo>
                  <a:lnTo>
                    <a:pt x="779046" y="403563"/>
                  </a:lnTo>
                  <a:lnTo>
                    <a:pt x="778012" y="403563"/>
                  </a:lnTo>
                  <a:lnTo>
                    <a:pt x="769738" y="403563"/>
                  </a:lnTo>
                  <a:lnTo>
                    <a:pt x="765201" y="403563"/>
                  </a:lnTo>
                  <a:lnTo>
                    <a:pt x="765001" y="403563"/>
                  </a:lnTo>
                  <a:lnTo>
                    <a:pt x="760530" y="403563"/>
                  </a:lnTo>
                  <a:lnTo>
                    <a:pt x="756026" y="403563"/>
                  </a:lnTo>
                  <a:lnTo>
                    <a:pt x="756026" y="403563"/>
                  </a:lnTo>
                  <a:lnTo>
                    <a:pt x="751455" y="403563"/>
                  </a:lnTo>
                  <a:lnTo>
                    <a:pt x="746951" y="403563"/>
                  </a:lnTo>
                  <a:lnTo>
                    <a:pt x="746417" y="403563"/>
                  </a:lnTo>
                  <a:lnTo>
                    <a:pt x="742280" y="403563"/>
                  </a:lnTo>
                  <a:lnTo>
                    <a:pt x="742280" y="403563"/>
                  </a:lnTo>
                  <a:lnTo>
                    <a:pt x="737810" y="403563"/>
                  </a:lnTo>
                  <a:lnTo>
                    <a:pt x="728902" y="403729"/>
                  </a:lnTo>
                  <a:lnTo>
                    <a:pt x="746984" y="403729"/>
                  </a:lnTo>
                  <a:lnTo>
                    <a:pt x="751488" y="403729"/>
                  </a:lnTo>
                  <a:lnTo>
                    <a:pt x="752256" y="403729"/>
                  </a:lnTo>
                  <a:lnTo>
                    <a:pt x="756159" y="403729"/>
                  </a:lnTo>
                  <a:lnTo>
                    <a:pt x="765768" y="403729"/>
                  </a:lnTo>
                  <a:lnTo>
                    <a:pt x="769671" y="403729"/>
                  </a:lnTo>
                  <a:lnTo>
                    <a:pt x="771506" y="403729"/>
                  </a:lnTo>
                  <a:lnTo>
                    <a:pt x="777945" y="403729"/>
                  </a:lnTo>
                  <a:lnTo>
                    <a:pt x="779113" y="403729"/>
                  </a:lnTo>
                  <a:lnTo>
                    <a:pt x="781715" y="403729"/>
                  </a:lnTo>
                  <a:lnTo>
                    <a:pt x="784084" y="403729"/>
                  </a:lnTo>
                  <a:lnTo>
                    <a:pt x="789489" y="403729"/>
                  </a:lnTo>
                  <a:lnTo>
                    <a:pt x="797262" y="403729"/>
                  </a:lnTo>
                  <a:lnTo>
                    <a:pt x="806871" y="403563"/>
                  </a:lnTo>
                  <a:lnTo>
                    <a:pt x="811008" y="403563"/>
                  </a:lnTo>
                  <a:lnTo>
                    <a:pt x="811008" y="403563"/>
                  </a:lnTo>
                  <a:close/>
                  <a:moveTo>
                    <a:pt x="728435" y="402795"/>
                  </a:moveTo>
                  <a:cubicBezTo>
                    <a:pt x="728418" y="402528"/>
                    <a:pt x="728418" y="402262"/>
                    <a:pt x="728435" y="401995"/>
                  </a:cubicBezTo>
                  <a:cubicBezTo>
                    <a:pt x="728435" y="401261"/>
                    <a:pt x="728435" y="400493"/>
                    <a:pt x="728435" y="399726"/>
                  </a:cubicBezTo>
                  <a:cubicBezTo>
                    <a:pt x="728435" y="398959"/>
                    <a:pt x="728435" y="398758"/>
                    <a:pt x="728435" y="398258"/>
                  </a:cubicBezTo>
                  <a:cubicBezTo>
                    <a:pt x="728435" y="397757"/>
                    <a:pt x="728435" y="397691"/>
                    <a:pt x="728435" y="397424"/>
                  </a:cubicBezTo>
                  <a:cubicBezTo>
                    <a:pt x="728435" y="397157"/>
                    <a:pt x="728435" y="397090"/>
                    <a:pt x="728435" y="396923"/>
                  </a:cubicBezTo>
                  <a:lnTo>
                    <a:pt x="728435" y="396623"/>
                  </a:lnTo>
                  <a:cubicBezTo>
                    <a:pt x="728418" y="396433"/>
                    <a:pt x="728418" y="396246"/>
                    <a:pt x="728435" y="396056"/>
                  </a:cubicBezTo>
                  <a:cubicBezTo>
                    <a:pt x="728418" y="395946"/>
                    <a:pt x="728418" y="395832"/>
                    <a:pt x="728435" y="395722"/>
                  </a:cubicBezTo>
                  <a:lnTo>
                    <a:pt x="728435" y="395489"/>
                  </a:lnTo>
                  <a:lnTo>
                    <a:pt x="728435" y="395489"/>
                  </a:lnTo>
                  <a:lnTo>
                    <a:pt x="728435" y="393554"/>
                  </a:lnTo>
                  <a:cubicBezTo>
                    <a:pt x="728435" y="393921"/>
                    <a:pt x="728435" y="394288"/>
                    <a:pt x="728435" y="394688"/>
                  </a:cubicBezTo>
                  <a:cubicBezTo>
                    <a:pt x="728435" y="395088"/>
                    <a:pt x="728435" y="395622"/>
                    <a:pt x="728435" y="396089"/>
                  </a:cubicBezTo>
                  <a:cubicBezTo>
                    <a:pt x="728435" y="396556"/>
                    <a:pt x="728435" y="397757"/>
                    <a:pt x="728435" y="398592"/>
                  </a:cubicBezTo>
                  <a:cubicBezTo>
                    <a:pt x="728451" y="398725"/>
                    <a:pt x="728451" y="398858"/>
                    <a:pt x="728435" y="398992"/>
                  </a:cubicBezTo>
                  <a:cubicBezTo>
                    <a:pt x="728435" y="400927"/>
                    <a:pt x="728435" y="402862"/>
                    <a:pt x="728435" y="404797"/>
                  </a:cubicBezTo>
                  <a:lnTo>
                    <a:pt x="728435" y="404797"/>
                  </a:lnTo>
                  <a:cubicBezTo>
                    <a:pt x="728435" y="404096"/>
                    <a:pt x="728435" y="403463"/>
                    <a:pt x="728435" y="402795"/>
                  </a:cubicBezTo>
                  <a:close/>
                  <a:moveTo>
                    <a:pt x="726366" y="373870"/>
                  </a:moveTo>
                  <a:cubicBezTo>
                    <a:pt x="726383" y="374036"/>
                    <a:pt x="726383" y="374203"/>
                    <a:pt x="726366" y="374370"/>
                  </a:cubicBezTo>
                  <a:lnTo>
                    <a:pt x="726366" y="374370"/>
                  </a:lnTo>
                  <a:cubicBezTo>
                    <a:pt x="726403" y="374207"/>
                    <a:pt x="726403" y="374033"/>
                    <a:pt x="726366" y="373870"/>
                  </a:cubicBezTo>
                  <a:close/>
                  <a:moveTo>
                    <a:pt x="726800" y="377573"/>
                  </a:moveTo>
                  <a:lnTo>
                    <a:pt x="726800" y="377573"/>
                  </a:lnTo>
                  <a:lnTo>
                    <a:pt x="726800" y="377573"/>
                  </a:lnTo>
                  <a:close/>
                  <a:moveTo>
                    <a:pt x="726800" y="377306"/>
                  </a:moveTo>
                  <a:lnTo>
                    <a:pt x="726600" y="375538"/>
                  </a:lnTo>
                  <a:cubicBezTo>
                    <a:pt x="726633" y="376185"/>
                    <a:pt x="726700" y="376832"/>
                    <a:pt x="726800" y="377473"/>
                  </a:cubicBezTo>
                  <a:cubicBezTo>
                    <a:pt x="726800" y="377473"/>
                    <a:pt x="726800" y="377473"/>
                    <a:pt x="726800" y="377473"/>
                  </a:cubicBezTo>
                  <a:close/>
                  <a:moveTo>
                    <a:pt x="726800" y="377640"/>
                  </a:moveTo>
                  <a:cubicBezTo>
                    <a:pt x="726783" y="377693"/>
                    <a:pt x="726783" y="377753"/>
                    <a:pt x="726800" y="377806"/>
                  </a:cubicBezTo>
                  <a:cubicBezTo>
                    <a:pt x="726800" y="377806"/>
                    <a:pt x="726800" y="377806"/>
                    <a:pt x="726800" y="377806"/>
                  </a:cubicBezTo>
                  <a:cubicBezTo>
                    <a:pt x="726800" y="377806"/>
                    <a:pt x="726800" y="377806"/>
                    <a:pt x="726800" y="377806"/>
                  </a:cubicBezTo>
                  <a:close/>
                  <a:moveTo>
                    <a:pt x="725866" y="369666"/>
                  </a:moveTo>
                  <a:cubicBezTo>
                    <a:pt x="725882" y="369776"/>
                    <a:pt x="725882" y="369889"/>
                    <a:pt x="725866" y="369999"/>
                  </a:cubicBezTo>
                  <a:cubicBezTo>
                    <a:pt x="725886" y="370190"/>
                    <a:pt x="725886" y="370376"/>
                    <a:pt x="725866" y="370567"/>
                  </a:cubicBezTo>
                  <a:cubicBezTo>
                    <a:pt x="725839" y="370263"/>
                    <a:pt x="725792" y="369963"/>
                    <a:pt x="725732" y="369666"/>
                  </a:cubicBezTo>
                  <a:close/>
                  <a:moveTo>
                    <a:pt x="726166" y="371834"/>
                  </a:moveTo>
                  <a:cubicBezTo>
                    <a:pt x="726149" y="371935"/>
                    <a:pt x="726149" y="372035"/>
                    <a:pt x="726166" y="372135"/>
                  </a:cubicBezTo>
                  <a:lnTo>
                    <a:pt x="726166" y="372135"/>
                  </a:lnTo>
                  <a:cubicBezTo>
                    <a:pt x="726193" y="372035"/>
                    <a:pt x="726179" y="371928"/>
                    <a:pt x="726133" y="371834"/>
                  </a:cubicBezTo>
                  <a:close/>
                  <a:moveTo>
                    <a:pt x="726166" y="371668"/>
                  </a:moveTo>
                  <a:cubicBezTo>
                    <a:pt x="726166" y="371668"/>
                    <a:pt x="726166" y="371668"/>
                    <a:pt x="726166" y="371834"/>
                  </a:cubicBezTo>
                  <a:lnTo>
                    <a:pt x="726166" y="371834"/>
                  </a:lnTo>
                  <a:lnTo>
                    <a:pt x="726099" y="371668"/>
                  </a:lnTo>
                  <a:close/>
                  <a:moveTo>
                    <a:pt x="724231" y="302640"/>
                  </a:moveTo>
                  <a:lnTo>
                    <a:pt x="724231" y="302640"/>
                  </a:lnTo>
                  <a:close/>
                  <a:moveTo>
                    <a:pt x="713388" y="313583"/>
                  </a:moveTo>
                  <a:cubicBezTo>
                    <a:pt x="713388" y="313416"/>
                    <a:pt x="713388" y="313216"/>
                    <a:pt x="713388" y="313049"/>
                  </a:cubicBezTo>
                  <a:cubicBezTo>
                    <a:pt x="712754" y="311080"/>
                    <a:pt x="712087" y="309145"/>
                    <a:pt x="711420" y="307177"/>
                  </a:cubicBezTo>
                  <a:lnTo>
                    <a:pt x="711420" y="307177"/>
                  </a:lnTo>
                  <a:lnTo>
                    <a:pt x="712420" y="310113"/>
                  </a:lnTo>
                  <a:cubicBezTo>
                    <a:pt x="712420" y="310346"/>
                    <a:pt x="712587" y="310580"/>
                    <a:pt x="712654" y="310847"/>
                  </a:cubicBezTo>
                  <a:lnTo>
                    <a:pt x="713355" y="313049"/>
                  </a:lnTo>
                  <a:lnTo>
                    <a:pt x="713355" y="313049"/>
                  </a:lnTo>
                  <a:lnTo>
                    <a:pt x="713655" y="313916"/>
                  </a:lnTo>
                  <a:close/>
                  <a:moveTo>
                    <a:pt x="720061" y="338038"/>
                  </a:moveTo>
                  <a:lnTo>
                    <a:pt x="720061" y="338038"/>
                  </a:lnTo>
                  <a:lnTo>
                    <a:pt x="720061" y="338038"/>
                  </a:lnTo>
                  <a:cubicBezTo>
                    <a:pt x="720061" y="338038"/>
                    <a:pt x="720061" y="338038"/>
                    <a:pt x="720061" y="338238"/>
                  </a:cubicBezTo>
                  <a:cubicBezTo>
                    <a:pt x="720057" y="338155"/>
                    <a:pt x="720081" y="338071"/>
                    <a:pt x="720127" y="338004"/>
                  </a:cubicBezTo>
                  <a:close/>
                  <a:moveTo>
                    <a:pt x="720061" y="337804"/>
                  </a:moveTo>
                  <a:lnTo>
                    <a:pt x="720061" y="337804"/>
                  </a:lnTo>
                  <a:cubicBezTo>
                    <a:pt x="720051" y="337727"/>
                    <a:pt x="720051" y="337647"/>
                    <a:pt x="720061" y="337571"/>
                  </a:cubicBezTo>
                  <a:cubicBezTo>
                    <a:pt x="720051" y="337647"/>
                    <a:pt x="720051" y="337727"/>
                    <a:pt x="720061" y="337804"/>
                  </a:cubicBezTo>
                  <a:close/>
                  <a:moveTo>
                    <a:pt x="720061" y="337070"/>
                  </a:moveTo>
                  <a:lnTo>
                    <a:pt x="720061" y="337070"/>
                  </a:lnTo>
                  <a:cubicBezTo>
                    <a:pt x="719593" y="335202"/>
                    <a:pt x="719126" y="333334"/>
                    <a:pt x="718693" y="331499"/>
                  </a:cubicBezTo>
                  <a:lnTo>
                    <a:pt x="718693" y="331499"/>
                  </a:lnTo>
                  <a:cubicBezTo>
                    <a:pt x="718693" y="331499"/>
                    <a:pt x="718693" y="331499"/>
                    <a:pt x="718693" y="331499"/>
                  </a:cubicBezTo>
                  <a:cubicBezTo>
                    <a:pt x="718709" y="331422"/>
                    <a:pt x="718709" y="331342"/>
                    <a:pt x="718693" y="331265"/>
                  </a:cubicBezTo>
                  <a:cubicBezTo>
                    <a:pt x="718693" y="331265"/>
                    <a:pt x="718693" y="331265"/>
                    <a:pt x="718693" y="331265"/>
                  </a:cubicBezTo>
                  <a:lnTo>
                    <a:pt x="718693" y="331265"/>
                  </a:lnTo>
                  <a:cubicBezTo>
                    <a:pt x="718596" y="330778"/>
                    <a:pt x="718462" y="330298"/>
                    <a:pt x="718292" y="329830"/>
                  </a:cubicBezTo>
                  <a:cubicBezTo>
                    <a:pt x="718222" y="329480"/>
                    <a:pt x="718136" y="329137"/>
                    <a:pt x="718025" y="328796"/>
                  </a:cubicBezTo>
                  <a:lnTo>
                    <a:pt x="717825" y="328062"/>
                  </a:lnTo>
                  <a:cubicBezTo>
                    <a:pt x="717592" y="327161"/>
                    <a:pt x="717358" y="326261"/>
                    <a:pt x="717091" y="325326"/>
                  </a:cubicBezTo>
                  <a:lnTo>
                    <a:pt x="717091" y="325326"/>
                  </a:lnTo>
                  <a:lnTo>
                    <a:pt x="717091" y="325326"/>
                  </a:lnTo>
                  <a:cubicBezTo>
                    <a:pt x="716965" y="324989"/>
                    <a:pt x="716864" y="324642"/>
                    <a:pt x="716791" y="324292"/>
                  </a:cubicBezTo>
                  <a:cubicBezTo>
                    <a:pt x="716791" y="324292"/>
                    <a:pt x="716791" y="324292"/>
                    <a:pt x="716791" y="324292"/>
                  </a:cubicBezTo>
                  <a:lnTo>
                    <a:pt x="716791" y="324559"/>
                  </a:lnTo>
                  <a:lnTo>
                    <a:pt x="716791" y="324559"/>
                  </a:lnTo>
                  <a:lnTo>
                    <a:pt x="716791" y="324859"/>
                  </a:lnTo>
                  <a:cubicBezTo>
                    <a:pt x="716811" y="324913"/>
                    <a:pt x="716811" y="324973"/>
                    <a:pt x="716791" y="325026"/>
                  </a:cubicBezTo>
                  <a:lnTo>
                    <a:pt x="716791" y="325026"/>
                  </a:lnTo>
                  <a:cubicBezTo>
                    <a:pt x="716821" y="325156"/>
                    <a:pt x="716821" y="325293"/>
                    <a:pt x="716791" y="325427"/>
                  </a:cubicBezTo>
                  <a:lnTo>
                    <a:pt x="716791" y="325427"/>
                  </a:lnTo>
                  <a:lnTo>
                    <a:pt x="718059" y="329997"/>
                  </a:lnTo>
                  <a:lnTo>
                    <a:pt x="718059" y="329997"/>
                  </a:lnTo>
                  <a:cubicBezTo>
                    <a:pt x="718079" y="330151"/>
                    <a:pt x="718079" y="330311"/>
                    <a:pt x="718059" y="330464"/>
                  </a:cubicBezTo>
                  <a:cubicBezTo>
                    <a:pt x="718059" y="330765"/>
                    <a:pt x="718059" y="331065"/>
                    <a:pt x="718292" y="331365"/>
                  </a:cubicBezTo>
                  <a:cubicBezTo>
                    <a:pt x="718526" y="331665"/>
                    <a:pt x="718292" y="331365"/>
                    <a:pt x="718292" y="331565"/>
                  </a:cubicBezTo>
                  <a:lnTo>
                    <a:pt x="718292" y="331565"/>
                  </a:lnTo>
                  <a:lnTo>
                    <a:pt x="718292" y="331332"/>
                  </a:lnTo>
                  <a:lnTo>
                    <a:pt x="718693" y="333100"/>
                  </a:lnTo>
                  <a:cubicBezTo>
                    <a:pt x="718786" y="333397"/>
                    <a:pt x="718863" y="333697"/>
                    <a:pt x="718926" y="334001"/>
                  </a:cubicBezTo>
                  <a:cubicBezTo>
                    <a:pt x="719193" y="334968"/>
                    <a:pt x="719427" y="335936"/>
                    <a:pt x="719627" y="336937"/>
                  </a:cubicBezTo>
                  <a:lnTo>
                    <a:pt x="719627" y="336937"/>
                  </a:lnTo>
                  <a:cubicBezTo>
                    <a:pt x="719614" y="337094"/>
                    <a:pt x="719614" y="337247"/>
                    <a:pt x="719627" y="337404"/>
                  </a:cubicBezTo>
                  <a:lnTo>
                    <a:pt x="719627" y="337404"/>
                  </a:lnTo>
                  <a:cubicBezTo>
                    <a:pt x="719744" y="337310"/>
                    <a:pt x="719844" y="337197"/>
                    <a:pt x="719927" y="337070"/>
                  </a:cubicBezTo>
                  <a:close/>
                  <a:moveTo>
                    <a:pt x="769871" y="404030"/>
                  </a:moveTo>
                  <a:lnTo>
                    <a:pt x="765334" y="404030"/>
                  </a:lnTo>
                  <a:lnTo>
                    <a:pt x="769805" y="404030"/>
                  </a:lnTo>
                  <a:lnTo>
                    <a:pt x="769805" y="404030"/>
                  </a:lnTo>
                  <a:lnTo>
                    <a:pt x="778045" y="403863"/>
                  </a:lnTo>
                  <a:close/>
                  <a:moveTo>
                    <a:pt x="746984" y="404463"/>
                  </a:moveTo>
                  <a:lnTo>
                    <a:pt x="746451" y="404463"/>
                  </a:lnTo>
                  <a:lnTo>
                    <a:pt x="742314" y="404463"/>
                  </a:lnTo>
                  <a:lnTo>
                    <a:pt x="742314" y="404463"/>
                  </a:lnTo>
                  <a:lnTo>
                    <a:pt x="737843" y="404463"/>
                  </a:lnTo>
                  <a:lnTo>
                    <a:pt x="728935" y="404630"/>
                  </a:lnTo>
                  <a:lnTo>
                    <a:pt x="747018" y="404630"/>
                  </a:lnTo>
                  <a:lnTo>
                    <a:pt x="751522" y="404630"/>
                  </a:lnTo>
                  <a:lnTo>
                    <a:pt x="752289" y="404630"/>
                  </a:lnTo>
                  <a:lnTo>
                    <a:pt x="756126" y="404630"/>
                  </a:lnTo>
                  <a:lnTo>
                    <a:pt x="751555" y="404630"/>
                  </a:lnTo>
                  <a:close/>
                  <a:moveTo>
                    <a:pt x="728535" y="401995"/>
                  </a:moveTo>
                  <a:cubicBezTo>
                    <a:pt x="728535" y="401261"/>
                    <a:pt x="728535" y="400493"/>
                    <a:pt x="728535" y="399726"/>
                  </a:cubicBezTo>
                  <a:cubicBezTo>
                    <a:pt x="728535" y="398959"/>
                    <a:pt x="728535" y="398758"/>
                    <a:pt x="728535" y="398258"/>
                  </a:cubicBezTo>
                  <a:cubicBezTo>
                    <a:pt x="728535" y="397757"/>
                    <a:pt x="728535" y="397691"/>
                    <a:pt x="728535" y="397424"/>
                  </a:cubicBezTo>
                  <a:cubicBezTo>
                    <a:pt x="728535" y="397157"/>
                    <a:pt x="728535" y="397090"/>
                    <a:pt x="728535" y="396923"/>
                  </a:cubicBezTo>
                  <a:lnTo>
                    <a:pt x="728535" y="396623"/>
                  </a:lnTo>
                  <a:cubicBezTo>
                    <a:pt x="728518" y="396433"/>
                    <a:pt x="728518" y="396246"/>
                    <a:pt x="728535" y="396056"/>
                  </a:cubicBezTo>
                  <a:cubicBezTo>
                    <a:pt x="728518" y="395946"/>
                    <a:pt x="728518" y="395832"/>
                    <a:pt x="728535" y="395722"/>
                  </a:cubicBezTo>
                  <a:lnTo>
                    <a:pt x="728535" y="395489"/>
                  </a:lnTo>
                  <a:lnTo>
                    <a:pt x="728535" y="395489"/>
                  </a:lnTo>
                  <a:cubicBezTo>
                    <a:pt x="728535" y="396023"/>
                    <a:pt x="728535" y="396590"/>
                    <a:pt x="728535" y="397124"/>
                  </a:cubicBezTo>
                  <a:cubicBezTo>
                    <a:pt x="728535" y="397657"/>
                    <a:pt x="728535" y="398358"/>
                    <a:pt x="728535" y="398992"/>
                  </a:cubicBezTo>
                  <a:cubicBezTo>
                    <a:pt x="728535" y="400927"/>
                    <a:pt x="728535" y="402862"/>
                    <a:pt x="728535" y="404797"/>
                  </a:cubicBezTo>
                  <a:lnTo>
                    <a:pt x="728535" y="404797"/>
                  </a:lnTo>
                  <a:cubicBezTo>
                    <a:pt x="728535" y="404130"/>
                    <a:pt x="728535" y="403496"/>
                    <a:pt x="728535" y="402829"/>
                  </a:cubicBezTo>
                  <a:cubicBezTo>
                    <a:pt x="728471" y="402555"/>
                    <a:pt x="728428" y="402275"/>
                    <a:pt x="728401" y="401995"/>
                  </a:cubicBezTo>
                  <a:close/>
                  <a:moveTo>
                    <a:pt x="726933" y="377806"/>
                  </a:moveTo>
                  <a:cubicBezTo>
                    <a:pt x="726933" y="377806"/>
                    <a:pt x="726933" y="377806"/>
                    <a:pt x="726933" y="377806"/>
                  </a:cubicBezTo>
                  <a:cubicBezTo>
                    <a:pt x="726933" y="377806"/>
                    <a:pt x="726933" y="377806"/>
                    <a:pt x="726933" y="377806"/>
                  </a:cubicBezTo>
                  <a:lnTo>
                    <a:pt x="726933" y="377806"/>
                  </a:lnTo>
                  <a:cubicBezTo>
                    <a:pt x="726890" y="377796"/>
                    <a:pt x="726843" y="377796"/>
                    <a:pt x="726800" y="377806"/>
                  </a:cubicBezTo>
                  <a:close/>
                  <a:moveTo>
                    <a:pt x="726933" y="377606"/>
                  </a:moveTo>
                  <a:lnTo>
                    <a:pt x="726933" y="377606"/>
                  </a:lnTo>
                  <a:lnTo>
                    <a:pt x="726933" y="377606"/>
                  </a:lnTo>
                  <a:lnTo>
                    <a:pt x="726767" y="377606"/>
                  </a:lnTo>
                  <a:close/>
                  <a:moveTo>
                    <a:pt x="726933" y="377306"/>
                  </a:moveTo>
                  <a:lnTo>
                    <a:pt x="726733" y="375538"/>
                  </a:lnTo>
                  <a:cubicBezTo>
                    <a:pt x="726767" y="376185"/>
                    <a:pt x="726833" y="376832"/>
                    <a:pt x="726933" y="377473"/>
                  </a:cubicBezTo>
                  <a:cubicBezTo>
                    <a:pt x="726933" y="377473"/>
                    <a:pt x="726933" y="377473"/>
                    <a:pt x="726933" y="377473"/>
                  </a:cubicBezTo>
                  <a:close/>
                  <a:moveTo>
                    <a:pt x="726600" y="374370"/>
                  </a:moveTo>
                  <a:lnTo>
                    <a:pt x="726600" y="374370"/>
                  </a:lnTo>
                  <a:cubicBezTo>
                    <a:pt x="726620" y="374250"/>
                    <a:pt x="726620" y="374123"/>
                    <a:pt x="726600" y="374003"/>
                  </a:cubicBezTo>
                  <a:cubicBezTo>
                    <a:pt x="726553" y="374130"/>
                    <a:pt x="726500" y="374253"/>
                    <a:pt x="726433" y="374370"/>
                  </a:cubicBezTo>
                  <a:close/>
                  <a:moveTo>
                    <a:pt x="726333" y="372135"/>
                  </a:moveTo>
                  <a:lnTo>
                    <a:pt x="726333" y="372135"/>
                  </a:lnTo>
                  <a:cubicBezTo>
                    <a:pt x="726349" y="372068"/>
                    <a:pt x="726349" y="372001"/>
                    <a:pt x="726333" y="371935"/>
                  </a:cubicBezTo>
                  <a:cubicBezTo>
                    <a:pt x="726269" y="371995"/>
                    <a:pt x="726213" y="372061"/>
                    <a:pt x="726166" y="372135"/>
                  </a:cubicBezTo>
                  <a:close/>
                  <a:moveTo>
                    <a:pt x="726333" y="371668"/>
                  </a:moveTo>
                  <a:cubicBezTo>
                    <a:pt x="726333" y="371668"/>
                    <a:pt x="726333" y="371668"/>
                    <a:pt x="726333" y="371834"/>
                  </a:cubicBezTo>
                  <a:lnTo>
                    <a:pt x="726333" y="371834"/>
                  </a:lnTo>
                  <a:lnTo>
                    <a:pt x="726099" y="371668"/>
                  </a:lnTo>
                  <a:close/>
                  <a:moveTo>
                    <a:pt x="726333" y="371367"/>
                  </a:moveTo>
                  <a:lnTo>
                    <a:pt x="726333" y="371067"/>
                  </a:lnTo>
                  <a:cubicBezTo>
                    <a:pt x="726266" y="371184"/>
                    <a:pt x="726176" y="371287"/>
                    <a:pt x="726066" y="371367"/>
                  </a:cubicBezTo>
                  <a:close/>
                  <a:moveTo>
                    <a:pt x="726333" y="370667"/>
                  </a:moveTo>
                  <a:cubicBezTo>
                    <a:pt x="726333" y="370667"/>
                    <a:pt x="726333" y="370667"/>
                    <a:pt x="726333" y="370667"/>
                  </a:cubicBezTo>
                  <a:lnTo>
                    <a:pt x="726333" y="370667"/>
                  </a:lnTo>
                  <a:cubicBezTo>
                    <a:pt x="726333" y="370667"/>
                    <a:pt x="725999" y="370633"/>
                    <a:pt x="725966" y="370667"/>
                  </a:cubicBezTo>
                  <a:close/>
                  <a:moveTo>
                    <a:pt x="726333" y="369666"/>
                  </a:moveTo>
                  <a:cubicBezTo>
                    <a:pt x="726349" y="369776"/>
                    <a:pt x="726349" y="369889"/>
                    <a:pt x="726333" y="369999"/>
                  </a:cubicBezTo>
                  <a:cubicBezTo>
                    <a:pt x="726353" y="370190"/>
                    <a:pt x="726353" y="370376"/>
                    <a:pt x="726333" y="370567"/>
                  </a:cubicBezTo>
                  <a:cubicBezTo>
                    <a:pt x="726153" y="370253"/>
                    <a:pt x="725952" y="369953"/>
                    <a:pt x="725732" y="369666"/>
                  </a:cubicBezTo>
                  <a:close/>
                  <a:moveTo>
                    <a:pt x="724665" y="302673"/>
                  </a:moveTo>
                  <a:lnTo>
                    <a:pt x="724665" y="302673"/>
                  </a:lnTo>
                  <a:close/>
                  <a:moveTo>
                    <a:pt x="724398" y="356621"/>
                  </a:moveTo>
                  <a:lnTo>
                    <a:pt x="724598" y="357922"/>
                  </a:lnTo>
                  <a:lnTo>
                    <a:pt x="724598" y="357121"/>
                  </a:lnTo>
                  <a:close/>
                  <a:moveTo>
                    <a:pt x="724398" y="356321"/>
                  </a:moveTo>
                  <a:cubicBezTo>
                    <a:pt x="724398" y="356321"/>
                    <a:pt x="724398" y="356521"/>
                    <a:pt x="724398" y="356621"/>
                  </a:cubicBezTo>
                  <a:cubicBezTo>
                    <a:pt x="724398" y="356721"/>
                    <a:pt x="724398" y="356421"/>
                    <a:pt x="724398" y="356354"/>
                  </a:cubicBezTo>
                  <a:close/>
                  <a:moveTo>
                    <a:pt x="723664" y="352184"/>
                  </a:moveTo>
                  <a:cubicBezTo>
                    <a:pt x="723680" y="352350"/>
                    <a:pt x="723680" y="352517"/>
                    <a:pt x="723664" y="352684"/>
                  </a:cubicBezTo>
                  <a:lnTo>
                    <a:pt x="723664" y="352684"/>
                  </a:lnTo>
                  <a:lnTo>
                    <a:pt x="723664" y="352684"/>
                  </a:lnTo>
                  <a:cubicBezTo>
                    <a:pt x="723647" y="352631"/>
                    <a:pt x="723647" y="352571"/>
                    <a:pt x="723664" y="352517"/>
                  </a:cubicBezTo>
                  <a:cubicBezTo>
                    <a:pt x="723664" y="352517"/>
                    <a:pt x="723130" y="352284"/>
                    <a:pt x="723097" y="352184"/>
                  </a:cubicBezTo>
                  <a:close/>
                  <a:moveTo>
                    <a:pt x="723664" y="351983"/>
                  </a:moveTo>
                  <a:cubicBezTo>
                    <a:pt x="723664" y="351983"/>
                    <a:pt x="723664" y="351983"/>
                    <a:pt x="723664" y="352184"/>
                  </a:cubicBezTo>
                  <a:lnTo>
                    <a:pt x="723664" y="352184"/>
                  </a:lnTo>
                  <a:cubicBezTo>
                    <a:pt x="723607" y="352350"/>
                    <a:pt x="723430" y="352441"/>
                    <a:pt x="723263" y="352384"/>
                  </a:cubicBezTo>
                  <a:cubicBezTo>
                    <a:pt x="723097" y="352327"/>
                    <a:pt x="723006" y="352150"/>
                    <a:pt x="723063" y="351983"/>
                  </a:cubicBezTo>
                  <a:close/>
                  <a:moveTo>
                    <a:pt x="720728" y="338004"/>
                  </a:moveTo>
                  <a:lnTo>
                    <a:pt x="720728" y="338004"/>
                  </a:lnTo>
                  <a:cubicBezTo>
                    <a:pt x="720728" y="338004"/>
                    <a:pt x="720728" y="338004"/>
                    <a:pt x="720728" y="338205"/>
                  </a:cubicBezTo>
                  <a:cubicBezTo>
                    <a:pt x="720714" y="338151"/>
                    <a:pt x="720714" y="338091"/>
                    <a:pt x="720728" y="338038"/>
                  </a:cubicBezTo>
                  <a:close/>
                  <a:moveTo>
                    <a:pt x="720728" y="337804"/>
                  </a:moveTo>
                  <a:lnTo>
                    <a:pt x="720728" y="337804"/>
                  </a:lnTo>
                  <a:cubicBezTo>
                    <a:pt x="720718" y="337727"/>
                    <a:pt x="720718" y="337647"/>
                    <a:pt x="720728" y="337571"/>
                  </a:cubicBezTo>
                  <a:cubicBezTo>
                    <a:pt x="720484" y="337561"/>
                    <a:pt x="720244" y="337644"/>
                    <a:pt x="720061" y="337804"/>
                  </a:cubicBezTo>
                  <a:close/>
                  <a:moveTo>
                    <a:pt x="720728" y="337070"/>
                  </a:moveTo>
                  <a:lnTo>
                    <a:pt x="720728" y="337070"/>
                  </a:lnTo>
                  <a:cubicBezTo>
                    <a:pt x="720261" y="335202"/>
                    <a:pt x="719794" y="333334"/>
                    <a:pt x="719360" y="331499"/>
                  </a:cubicBezTo>
                  <a:lnTo>
                    <a:pt x="719360" y="331499"/>
                  </a:lnTo>
                  <a:cubicBezTo>
                    <a:pt x="719360" y="331499"/>
                    <a:pt x="719360" y="331499"/>
                    <a:pt x="719360" y="331499"/>
                  </a:cubicBezTo>
                  <a:cubicBezTo>
                    <a:pt x="719377" y="331422"/>
                    <a:pt x="719377" y="331342"/>
                    <a:pt x="719360" y="331265"/>
                  </a:cubicBezTo>
                  <a:cubicBezTo>
                    <a:pt x="719360" y="331265"/>
                    <a:pt x="719360" y="331265"/>
                    <a:pt x="719360" y="331265"/>
                  </a:cubicBezTo>
                  <a:lnTo>
                    <a:pt x="719360" y="331265"/>
                  </a:lnTo>
                  <a:cubicBezTo>
                    <a:pt x="719263" y="330778"/>
                    <a:pt x="719130" y="330298"/>
                    <a:pt x="718959" y="329830"/>
                  </a:cubicBezTo>
                  <a:cubicBezTo>
                    <a:pt x="718889" y="329480"/>
                    <a:pt x="718803" y="329137"/>
                    <a:pt x="718693" y="328796"/>
                  </a:cubicBezTo>
                  <a:lnTo>
                    <a:pt x="718493" y="328062"/>
                  </a:lnTo>
                  <a:cubicBezTo>
                    <a:pt x="718259" y="327161"/>
                    <a:pt x="718025" y="326261"/>
                    <a:pt x="717758" y="325326"/>
                  </a:cubicBezTo>
                  <a:lnTo>
                    <a:pt x="717758" y="325326"/>
                  </a:lnTo>
                  <a:lnTo>
                    <a:pt x="717758" y="325326"/>
                  </a:lnTo>
                  <a:cubicBezTo>
                    <a:pt x="717632" y="324989"/>
                    <a:pt x="717532" y="324642"/>
                    <a:pt x="717458" y="324292"/>
                  </a:cubicBezTo>
                  <a:cubicBezTo>
                    <a:pt x="717458" y="324292"/>
                    <a:pt x="717458" y="324292"/>
                    <a:pt x="717458" y="324292"/>
                  </a:cubicBezTo>
                  <a:cubicBezTo>
                    <a:pt x="717472" y="324225"/>
                    <a:pt x="717472" y="324159"/>
                    <a:pt x="717458" y="324092"/>
                  </a:cubicBezTo>
                  <a:cubicBezTo>
                    <a:pt x="717458" y="324259"/>
                    <a:pt x="717458" y="324426"/>
                    <a:pt x="717458" y="324559"/>
                  </a:cubicBezTo>
                  <a:lnTo>
                    <a:pt x="717458" y="324559"/>
                  </a:lnTo>
                  <a:lnTo>
                    <a:pt x="717458" y="324859"/>
                  </a:lnTo>
                  <a:cubicBezTo>
                    <a:pt x="717478" y="324913"/>
                    <a:pt x="717478" y="324973"/>
                    <a:pt x="717458" y="325026"/>
                  </a:cubicBezTo>
                  <a:lnTo>
                    <a:pt x="717458" y="325026"/>
                  </a:lnTo>
                  <a:cubicBezTo>
                    <a:pt x="717472" y="325160"/>
                    <a:pt x="717472" y="325293"/>
                    <a:pt x="717458" y="325427"/>
                  </a:cubicBezTo>
                  <a:lnTo>
                    <a:pt x="718726" y="329997"/>
                  </a:lnTo>
                  <a:lnTo>
                    <a:pt x="718726" y="329997"/>
                  </a:lnTo>
                  <a:cubicBezTo>
                    <a:pt x="718746" y="330151"/>
                    <a:pt x="718746" y="330311"/>
                    <a:pt x="718726" y="330464"/>
                  </a:cubicBezTo>
                  <a:cubicBezTo>
                    <a:pt x="718726" y="330765"/>
                    <a:pt x="718726" y="331065"/>
                    <a:pt x="718959" y="331365"/>
                  </a:cubicBezTo>
                  <a:cubicBezTo>
                    <a:pt x="719193" y="331665"/>
                    <a:pt x="718959" y="331365"/>
                    <a:pt x="718959" y="331565"/>
                  </a:cubicBezTo>
                  <a:lnTo>
                    <a:pt x="718959" y="331565"/>
                  </a:lnTo>
                  <a:lnTo>
                    <a:pt x="718959" y="331332"/>
                  </a:lnTo>
                  <a:lnTo>
                    <a:pt x="719360" y="333100"/>
                  </a:lnTo>
                  <a:cubicBezTo>
                    <a:pt x="719453" y="333397"/>
                    <a:pt x="719530" y="333697"/>
                    <a:pt x="719593" y="334001"/>
                  </a:cubicBezTo>
                  <a:cubicBezTo>
                    <a:pt x="719860" y="334968"/>
                    <a:pt x="720094" y="335936"/>
                    <a:pt x="720294" y="336937"/>
                  </a:cubicBezTo>
                  <a:lnTo>
                    <a:pt x="720294" y="336937"/>
                  </a:lnTo>
                  <a:cubicBezTo>
                    <a:pt x="720281" y="337094"/>
                    <a:pt x="720281" y="337247"/>
                    <a:pt x="720294" y="337404"/>
                  </a:cubicBezTo>
                  <a:lnTo>
                    <a:pt x="720294" y="337404"/>
                  </a:lnTo>
                  <a:cubicBezTo>
                    <a:pt x="720191" y="337274"/>
                    <a:pt x="720067" y="337160"/>
                    <a:pt x="719927" y="337070"/>
                  </a:cubicBezTo>
                  <a:close/>
                  <a:moveTo>
                    <a:pt x="717091" y="323458"/>
                  </a:moveTo>
                  <a:lnTo>
                    <a:pt x="717091" y="323458"/>
                  </a:lnTo>
                  <a:lnTo>
                    <a:pt x="717091" y="323458"/>
                  </a:lnTo>
                  <a:lnTo>
                    <a:pt x="716291" y="323458"/>
                  </a:lnTo>
                  <a:close/>
                  <a:moveTo>
                    <a:pt x="716891" y="322757"/>
                  </a:moveTo>
                  <a:cubicBezTo>
                    <a:pt x="716901" y="322914"/>
                    <a:pt x="716901" y="323068"/>
                    <a:pt x="716891" y="323225"/>
                  </a:cubicBezTo>
                  <a:lnTo>
                    <a:pt x="716891" y="323225"/>
                  </a:lnTo>
                  <a:cubicBezTo>
                    <a:pt x="716894" y="323168"/>
                    <a:pt x="716894" y="323114"/>
                    <a:pt x="716891" y="323058"/>
                  </a:cubicBezTo>
                  <a:close/>
                  <a:moveTo>
                    <a:pt x="715790" y="319021"/>
                  </a:moveTo>
                  <a:cubicBezTo>
                    <a:pt x="715557" y="318253"/>
                    <a:pt x="715356" y="317486"/>
                    <a:pt x="715056" y="316719"/>
                  </a:cubicBezTo>
                  <a:cubicBezTo>
                    <a:pt x="715323" y="317496"/>
                    <a:pt x="715557" y="318264"/>
                    <a:pt x="715757" y="319021"/>
                  </a:cubicBezTo>
                  <a:lnTo>
                    <a:pt x="716257" y="320589"/>
                  </a:lnTo>
                  <a:cubicBezTo>
                    <a:pt x="716220" y="320349"/>
                    <a:pt x="716154" y="320112"/>
                    <a:pt x="716057" y="319888"/>
                  </a:cubicBezTo>
                  <a:cubicBezTo>
                    <a:pt x="715680" y="319628"/>
                    <a:pt x="715323" y="319338"/>
                    <a:pt x="714989" y="319021"/>
                  </a:cubicBezTo>
                  <a:close/>
                  <a:moveTo>
                    <a:pt x="714289" y="314183"/>
                  </a:moveTo>
                  <a:lnTo>
                    <a:pt x="714589" y="315151"/>
                  </a:lnTo>
                  <a:cubicBezTo>
                    <a:pt x="714252" y="314794"/>
                    <a:pt x="713885" y="314470"/>
                    <a:pt x="713488" y="314183"/>
                  </a:cubicBezTo>
                  <a:close/>
                  <a:moveTo>
                    <a:pt x="713955" y="313049"/>
                  </a:moveTo>
                  <a:cubicBezTo>
                    <a:pt x="713321" y="311080"/>
                    <a:pt x="712654" y="309145"/>
                    <a:pt x="711987" y="307177"/>
                  </a:cubicBezTo>
                  <a:lnTo>
                    <a:pt x="711987" y="307177"/>
                  </a:lnTo>
                  <a:lnTo>
                    <a:pt x="712988" y="310113"/>
                  </a:lnTo>
                  <a:cubicBezTo>
                    <a:pt x="712988" y="310346"/>
                    <a:pt x="713154" y="310580"/>
                    <a:pt x="713221" y="310847"/>
                  </a:cubicBezTo>
                  <a:lnTo>
                    <a:pt x="713922" y="313049"/>
                  </a:lnTo>
                  <a:lnTo>
                    <a:pt x="713922" y="313049"/>
                  </a:lnTo>
                  <a:lnTo>
                    <a:pt x="714222" y="313916"/>
                  </a:lnTo>
                  <a:lnTo>
                    <a:pt x="714222" y="313549"/>
                  </a:lnTo>
                  <a:cubicBezTo>
                    <a:pt x="713255" y="313416"/>
                    <a:pt x="713221" y="313216"/>
                    <a:pt x="713154" y="313049"/>
                  </a:cubicBezTo>
                  <a:close/>
                  <a:moveTo>
                    <a:pt x="727300" y="446934"/>
                  </a:moveTo>
                  <a:lnTo>
                    <a:pt x="727300" y="446934"/>
                  </a:lnTo>
                  <a:cubicBezTo>
                    <a:pt x="727501" y="445100"/>
                    <a:pt x="727701" y="443198"/>
                    <a:pt x="727868" y="441363"/>
                  </a:cubicBezTo>
                  <a:cubicBezTo>
                    <a:pt x="726933" y="443198"/>
                    <a:pt x="726733" y="445066"/>
                    <a:pt x="726500" y="446934"/>
                  </a:cubicBezTo>
                  <a:close/>
                  <a:moveTo>
                    <a:pt x="726933" y="450071"/>
                  </a:moveTo>
                  <a:cubicBezTo>
                    <a:pt x="726933" y="449003"/>
                    <a:pt x="727200" y="447969"/>
                    <a:pt x="727300" y="446934"/>
                  </a:cubicBezTo>
                  <a:cubicBezTo>
                    <a:pt x="727067" y="449003"/>
                    <a:pt x="726800" y="451072"/>
                    <a:pt x="726533" y="453107"/>
                  </a:cubicBezTo>
                  <a:cubicBezTo>
                    <a:pt x="725899" y="452106"/>
                    <a:pt x="726033" y="451072"/>
                    <a:pt x="726133" y="450071"/>
                  </a:cubicBezTo>
                  <a:close/>
                  <a:moveTo>
                    <a:pt x="726333" y="454675"/>
                  </a:moveTo>
                  <a:lnTo>
                    <a:pt x="726533" y="453107"/>
                  </a:lnTo>
                  <a:cubicBezTo>
                    <a:pt x="726533" y="454374"/>
                    <a:pt x="726199" y="455676"/>
                    <a:pt x="725999" y="456943"/>
                  </a:cubicBezTo>
                  <a:cubicBezTo>
                    <a:pt x="725299" y="456209"/>
                    <a:pt x="725432" y="455442"/>
                    <a:pt x="725532" y="454775"/>
                  </a:cubicBezTo>
                  <a:close/>
                  <a:moveTo>
                    <a:pt x="725465" y="460447"/>
                  </a:moveTo>
                  <a:lnTo>
                    <a:pt x="725665" y="459312"/>
                  </a:lnTo>
                  <a:lnTo>
                    <a:pt x="725665" y="458511"/>
                  </a:lnTo>
                  <a:cubicBezTo>
                    <a:pt x="725682" y="458768"/>
                    <a:pt x="725682" y="459022"/>
                    <a:pt x="725665" y="459279"/>
                  </a:cubicBezTo>
                  <a:cubicBezTo>
                    <a:pt x="724798" y="459679"/>
                    <a:pt x="724731" y="460046"/>
                    <a:pt x="724665" y="460447"/>
                  </a:cubicBezTo>
                  <a:close/>
                  <a:moveTo>
                    <a:pt x="724098" y="468520"/>
                  </a:moveTo>
                  <a:lnTo>
                    <a:pt x="724098" y="468520"/>
                  </a:lnTo>
                  <a:cubicBezTo>
                    <a:pt x="724084" y="468607"/>
                    <a:pt x="724084" y="468701"/>
                    <a:pt x="724098" y="468787"/>
                  </a:cubicBezTo>
                  <a:cubicBezTo>
                    <a:pt x="723814" y="468754"/>
                    <a:pt x="723544" y="468660"/>
                    <a:pt x="723297" y="468520"/>
                  </a:cubicBezTo>
                  <a:close/>
                  <a:moveTo>
                    <a:pt x="825621" y="403129"/>
                  </a:moveTo>
                  <a:lnTo>
                    <a:pt x="825621" y="403129"/>
                  </a:lnTo>
                  <a:cubicBezTo>
                    <a:pt x="825231" y="381490"/>
                    <a:pt x="823145" y="359917"/>
                    <a:pt x="819382" y="338605"/>
                  </a:cubicBezTo>
                  <a:cubicBezTo>
                    <a:pt x="815419" y="317259"/>
                    <a:pt x="809764" y="296264"/>
                    <a:pt x="802467" y="275816"/>
                  </a:cubicBezTo>
                  <a:lnTo>
                    <a:pt x="802234" y="275115"/>
                  </a:lnTo>
                  <a:cubicBezTo>
                    <a:pt x="801967" y="274314"/>
                    <a:pt x="801700" y="273514"/>
                    <a:pt x="801399" y="272713"/>
                  </a:cubicBezTo>
                  <a:cubicBezTo>
                    <a:pt x="801099" y="271912"/>
                    <a:pt x="800599" y="270444"/>
                    <a:pt x="800165" y="269377"/>
                  </a:cubicBezTo>
                  <a:cubicBezTo>
                    <a:pt x="799731" y="268309"/>
                    <a:pt x="799264" y="266774"/>
                    <a:pt x="798730" y="265473"/>
                  </a:cubicBezTo>
                  <a:cubicBezTo>
                    <a:pt x="798197" y="264172"/>
                    <a:pt x="798097" y="263772"/>
                    <a:pt x="797763" y="262904"/>
                  </a:cubicBezTo>
                  <a:lnTo>
                    <a:pt x="797529" y="262304"/>
                  </a:lnTo>
                  <a:lnTo>
                    <a:pt x="797529" y="262304"/>
                  </a:lnTo>
                  <a:lnTo>
                    <a:pt x="784685" y="267241"/>
                  </a:lnTo>
                  <a:lnTo>
                    <a:pt x="771840" y="272179"/>
                  </a:lnTo>
                  <a:lnTo>
                    <a:pt x="771840" y="272179"/>
                  </a:lnTo>
                  <a:lnTo>
                    <a:pt x="770439" y="272680"/>
                  </a:lnTo>
                  <a:lnTo>
                    <a:pt x="770005" y="272846"/>
                  </a:lnTo>
                  <a:lnTo>
                    <a:pt x="764600" y="274915"/>
                  </a:lnTo>
                  <a:lnTo>
                    <a:pt x="759129" y="277017"/>
                  </a:lnTo>
                  <a:lnTo>
                    <a:pt x="759129" y="277017"/>
                  </a:lnTo>
                  <a:lnTo>
                    <a:pt x="758395" y="277284"/>
                  </a:lnTo>
                  <a:lnTo>
                    <a:pt x="755959" y="278218"/>
                  </a:lnTo>
                  <a:lnTo>
                    <a:pt x="755959" y="278218"/>
                  </a:lnTo>
                  <a:lnTo>
                    <a:pt x="754825" y="278685"/>
                  </a:lnTo>
                  <a:lnTo>
                    <a:pt x="754825" y="278685"/>
                  </a:lnTo>
                  <a:lnTo>
                    <a:pt x="753991" y="279019"/>
                  </a:lnTo>
                  <a:lnTo>
                    <a:pt x="746284" y="281988"/>
                  </a:lnTo>
                  <a:lnTo>
                    <a:pt x="746284" y="281988"/>
                  </a:lnTo>
                  <a:lnTo>
                    <a:pt x="742047" y="283623"/>
                  </a:lnTo>
                  <a:lnTo>
                    <a:pt x="742047" y="283623"/>
                  </a:lnTo>
                  <a:lnTo>
                    <a:pt x="737810" y="285291"/>
                  </a:lnTo>
                  <a:lnTo>
                    <a:pt x="737810" y="285291"/>
                  </a:lnTo>
                  <a:lnTo>
                    <a:pt x="733506" y="286926"/>
                  </a:lnTo>
                  <a:lnTo>
                    <a:pt x="733506" y="286926"/>
                  </a:lnTo>
                  <a:lnTo>
                    <a:pt x="729269" y="288527"/>
                  </a:lnTo>
                  <a:lnTo>
                    <a:pt x="729269" y="288527"/>
                  </a:lnTo>
                  <a:lnTo>
                    <a:pt x="724998" y="290128"/>
                  </a:lnTo>
                  <a:lnTo>
                    <a:pt x="724998" y="290128"/>
                  </a:lnTo>
                  <a:lnTo>
                    <a:pt x="720761" y="291797"/>
                  </a:lnTo>
                  <a:lnTo>
                    <a:pt x="720761" y="291797"/>
                  </a:lnTo>
                  <a:lnTo>
                    <a:pt x="716491" y="293431"/>
                  </a:lnTo>
                  <a:lnTo>
                    <a:pt x="716491" y="293431"/>
                  </a:lnTo>
                  <a:lnTo>
                    <a:pt x="707950" y="296768"/>
                  </a:lnTo>
                  <a:lnTo>
                    <a:pt x="707950" y="296768"/>
                  </a:lnTo>
                  <a:lnTo>
                    <a:pt x="707683" y="296768"/>
                  </a:lnTo>
                  <a:lnTo>
                    <a:pt x="695172" y="301572"/>
                  </a:lnTo>
                  <a:lnTo>
                    <a:pt x="695172" y="301572"/>
                  </a:lnTo>
                  <a:lnTo>
                    <a:pt x="694872" y="301572"/>
                  </a:lnTo>
                  <a:lnTo>
                    <a:pt x="682360" y="306376"/>
                  </a:lnTo>
                  <a:lnTo>
                    <a:pt x="682360" y="306376"/>
                  </a:lnTo>
                  <a:lnTo>
                    <a:pt x="682060" y="306376"/>
                  </a:lnTo>
                  <a:lnTo>
                    <a:pt x="669015" y="311614"/>
                  </a:lnTo>
                  <a:lnTo>
                    <a:pt x="669015" y="311614"/>
                  </a:lnTo>
                  <a:lnTo>
                    <a:pt x="669015" y="311614"/>
                  </a:lnTo>
                  <a:cubicBezTo>
                    <a:pt x="669015" y="311614"/>
                    <a:pt x="669015" y="311614"/>
                    <a:pt x="669015" y="311614"/>
                  </a:cubicBezTo>
                  <a:lnTo>
                    <a:pt x="667114" y="306843"/>
                  </a:lnTo>
                  <a:lnTo>
                    <a:pt x="667114" y="306843"/>
                  </a:lnTo>
                  <a:cubicBezTo>
                    <a:pt x="666446" y="305175"/>
                    <a:pt x="665746" y="303507"/>
                    <a:pt x="665045" y="301906"/>
                  </a:cubicBezTo>
                  <a:lnTo>
                    <a:pt x="665045" y="301906"/>
                  </a:lnTo>
                  <a:cubicBezTo>
                    <a:pt x="664344" y="300271"/>
                    <a:pt x="663610" y="298569"/>
                    <a:pt x="662876" y="297001"/>
                  </a:cubicBezTo>
                  <a:lnTo>
                    <a:pt x="662876" y="297001"/>
                  </a:lnTo>
                  <a:cubicBezTo>
                    <a:pt x="662643" y="296467"/>
                    <a:pt x="662409" y="295934"/>
                    <a:pt x="662142" y="295400"/>
                  </a:cubicBezTo>
                  <a:cubicBezTo>
                    <a:pt x="662109" y="295280"/>
                    <a:pt x="662052" y="295166"/>
                    <a:pt x="661976" y="295066"/>
                  </a:cubicBezTo>
                  <a:cubicBezTo>
                    <a:pt x="661976" y="295066"/>
                    <a:pt x="661976" y="295066"/>
                    <a:pt x="661976" y="295066"/>
                  </a:cubicBezTo>
                  <a:lnTo>
                    <a:pt x="661976" y="295066"/>
                  </a:lnTo>
                  <a:lnTo>
                    <a:pt x="661976" y="295066"/>
                  </a:lnTo>
                  <a:lnTo>
                    <a:pt x="661976" y="295066"/>
                  </a:lnTo>
                  <a:cubicBezTo>
                    <a:pt x="661989" y="294956"/>
                    <a:pt x="661989" y="294843"/>
                    <a:pt x="661976" y="294733"/>
                  </a:cubicBezTo>
                  <a:lnTo>
                    <a:pt x="661776" y="294266"/>
                  </a:lnTo>
                  <a:cubicBezTo>
                    <a:pt x="661805" y="294192"/>
                    <a:pt x="661805" y="294105"/>
                    <a:pt x="661776" y="294032"/>
                  </a:cubicBezTo>
                  <a:lnTo>
                    <a:pt x="661575" y="293598"/>
                  </a:lnTo>
                  <a:cubicBezTo>
                    <a:pt x="661419" y="293211"/>
                    <a:pt x="661238" y="292831"/>
                    <a:pt x="661041" y="292464"/>
                  </a:cubicBezTo>
                  <a:lnTo>
                    <a:pt x="661041" y="292464"/>
                  </a:lnTo>
                  <a:cubicBezTo>
                    <a:pt x="660674" y="291663"/>
                    <a:pt x="660274" y="290829"/>
                    <a:pt x="659840" y="290028"/>
                  </a:cubicBezTo>
                  <a:cubicBezTo>
                    <a:pt x="659407" y="289228"/>
                    <a:pt x="659307" y="288894"/>
                    <a:pt x="659006" y="288327"/>
                  </a:cubicBezTo>
                  <a:cubicBezTo>
                    <a:pt x="658910" y="288087"/>
                    <a:pt x="658796" y="287853"/>
                    <a:pt x="658673" y="287626"/>
                  </a:cubicBezTo>
                  <a:lnTo>
                    <a:pt x="658673" y="287626"/>
                  </a:lnTo>
                  <a:cubicBezTo>
                    <a:pt x="658296" y="286826"/>
                    <a:pt x="657895" y="286025"/>
                    <a:pt x="657472" y="285224"/>
                  </a:cubicBezTo>
                  <a:cubicBezTo>
                    <a:pt x="657071" y="284423"/>
                    <a:pt x="656637" y="283623"/>
                    <a:pt x="656204" y="282822"/>
                  </a:cubicBezTo>
                  <a:cubicBezTo>
                    <a:pt x="655770" y="282021"/>
                    <a:pt x="655803" y="282021"/>
                    <a:pt x="655570" y="281621"/>
                  </a:cubicBezTo>
                  <a:cubicBezTo>
                    <a:pt x="655080" y="280643"/>
                    <a:pt x="654546" y="279676"/>
                    <a:pt x="653968" y="278718"/>
                  </a:cubicBezTo>
                  <a:cubicBezTo>
                    <a:pt x="653435" y="277751"/>
                    <a:pt x="652901" y="276783"/>
                    <a:pt x="652334" y="275849"/>
                  </a:cubicBezTo>
                  <a:lnTo>
                    <a:pt x="652334" y="275649"/>
                  </a:lnTo>
                  <a:cubicBezTo>
                    <a:pt x="651933" y="274882"/>
                    <a:pt x="651500" y="274148"/>
                    <a:pt x="651066" y="273380"/>
                  </a:cubicBezTo>
                  <a:cubicBezTo>
                    <a:pt x="650165" y="271812"/>
                    <a:pt x="649231" y="270277"/>
                    <a:pt x="648297" y="268743"/>
                  </a:cubicBezTo>
                  <a:cubicBezTo>
                    <a:pt x="647363" y="267208"/>
                    <a:pt x="646428" y="265673"/>
                    <a:pt x="645461" y="264139"/>
                  </a:cubicBezTo>
                  <a:lnTo>
                    <a:pt x="642492" y="259601"/>
                  </a:lnTo>
                  <a:lnTo>
                    <a:pt x="639456" y="255131"/>
                  </a:lnTo>
                  <a:cubicBezTo>
                    <a:pt x="637421" y="252161"/>
                    <a:pt x="635285" y="249259"/>
                    <a:pt x="633117" y="246356"/>
                  </a:cubicBezTo>
                  <a:lnTo>
                    <a:pt x="632883" y="246089"/>
                  </a:lnTo>
                  <a:cubicBezTo>
                    <a:pt x="631882" y="244721"/>
                    <a:pt x="630815" y="243320"/>
                    <a:pt x="629714" y="241952"/>
                  </a:cubicBezTo>
                  <a:cubicBezTo>
                    <a:pt x="628613" y="240584"/>
                    <a:pt x="627545" y="239217"/>
                    <a:pt x="626377" y="237849"/>
                  </a:cubicBezTo>
                  <a:lnTo>
                    <a:pt x="626377" y="237849"/>
                  </a:lnTo>
                  <a:lnTo>
                    <a:pt x="629046" y="235680"/>
                  </a:lnTo>
                  <a:lnTo>
                    <a:pt x="629914" y="234946"/>
                  </a:lnTo>
                  <a:lnTo>
                    <a:pt x="630081" y="234946"/>
                  </a:lnTo>
                  <a:lnTo>
                    <a:pt x="631315" y="233945"/>
                  </a:lnTo>
                  <a:lnTo>
                    <a:pt x="633484" y="232210"/>
                  </a:lnTo>
                  <a:lnTo>
                    <a:pt x="634518" y="231343"/>
                  </a:lnTo>
                  <a:lnTo>
                    <a:pt x="637020" y="229308"/>
                  </a:lnTo>
                  <a:lnTo>
                    <a:pt x="637020" y="229308"/>
                  </a:lnTo>
                  <a:lnTo>
                    <a:pt x="647630" y="220700"/>
                  </a:lnTo>
                  <a:lnTo>
                    <a:pt x="647630" y="220700"/>
                  </a:lnTo>
                  <a:lnTo>
                    <a:pt x="658306" y="212092"/>
                  </a:lnTo>
                  <a:lnTo>
                    <a:pt x="658306" y="212092"/>
                  </a:lnTo>
                  <a:lnTo>
                    <a:pt x="660975" y="209924"/>
                  </a:lnTo>
                  <a:lnTo>
                    <a:pt x="665379" y="206321"/>
                  </a:lnTo>
                  <a:lnTo>
                    <a:pt x="665379" y="206321"/>
                  </a:lnTo>
                  <a:lnTo>
                    <a:pt x="668915" y="203485"/>
                  </a:lnTo>
                  <a:lnTo>
                    <a:pt x="668915" y="203485"/>
                  </a:lnTo>
                  <a:lnTo>
                    <a:pt x="672452" y="200582"/>
                  </a:lnTo>
                  <a:lnTo>
                    <a:pt x="672452" y="200582"/>
                  </a:lnTo>
                  <a:lnTo>
                    <a:pt x="675988" y="197713"/>
                  </a:lnTo>
                  <a:lnTo>
                    <a:pt x="675988" y="197713"/>
                  </a:lnTo>
                  <a:lnTo>
                    <a:pt x="679525" y="194810"/>
                  </a:lnTo>
                  <a:lnTo>
                    <a:pt x="679525" y="194810"/>
                  </a:lnTo>
                  <a:lnTo>
                    <a:pt x="682861" y="191975"/>
                  </a:lnTo>
                  <a:lnTo>
                    <a:pt x="686431" y="189072"/>
                  </a:lnTo>
                  <a:lnTo>
                    <a:pt x="690000" y="186203"/>
                  </a:lnTo>
                  <a:lnTo>
                    <a:pt x="696439" y="180998"/>
                  </a:lnTo>
                  <a:lnTo>
                    <a:pt x="696439" y="180998"/>
                  </a:lnTo>
                  <a:lnTo>
                    <a:pt x="697107" y="180431"/>
                  </a:lnTo>
                  <a:lnTo>
                    <a:pt x="700810" y="177395"/>
                  </a:lnTo>
                  <a:lnTo>
                    <a:pt x="705314" y="173758"/>
                  </a:lnTo>
                  <a:lnTo>
                    <a:pt x="711386" y="168887"/>
                  </a:lnTo>
                  <a:lnTo>
                    <a:pt x="722096" y="160213"/>
                  </a:lnTo>
                  <a:lnTo>
                    <a:pt x="732405" y="150504"/>
                  </a:lnTo>
                  <a:lnTo>
                    <a:pt x="732405" y="150504"/>
                  </a:lnTo>
                  <a:cubicBezTo>
                    <a:pt x="730937" y="148703"/>
                    <a:pt x="729536" y="146968"/>
                    <a:pt x="728034" y="145233"/>
                  </a:cubicBezTo>
                  <a:lnTo>
                    <a:pt x="728034" y="145233"/>
                  </a:lnTo>
                  <a:lnTo>
                    <a:pt x="726767" y="143732"/>
                  </a:lnTo>
                  <a:lnTo>
                    <a:pt x="724698" y="141330"/>
                  </a:lnTo>
                  <a:lnTo>
                    <a:pt x="723197" y="139595"/>
                  </a:lnTo>
                  <a:lnTo>
                    <a:pt x="723197" y="139595"/>
                  </a:lnTo>
                  <a:lnTo>
                    <a:pt x="723197" y="139595"/>
                  </a:lnTo>
                  <a:lnTo>
                    <a:pt x="721862" y="140762"/>
                  </a:lnTo>
                  <a:lnTo>
                    <a:pt x="714422" y="147435"/>
                  </a:lnTo>
                  <a:lnTo>
                    <a:pt x="712888" y="148769"/>
                  </a:lnTo>
                  <a:lnTo>
                    <a:pt x="712888" y="148769"/>
                  </a:lnTo>
                  <a:lnTo>
                    <a:pt x="703212" y="157110"/>
                  </a:lnTo>
                  <a:lnTo>
                    <a:pt x="702545" y="157744"/>
                  </a:lnTo>
                  <a:lnTo>
                    <a:pt x="702545" y="157744"/>
                  </a:lnTo>
                  <a:lnTo>
                    <a:pt x="700176" y="159813"/>
                  </a:lnTo>
                  <a:lnTo>
                    <a:pt x="696840" y="162815"/>
                  </a:lnTo>
                  <a:lnTo>
                    <a:pt x="694071" y="165251"/>
                  </a:lnTo>
                  <a:lnTo>
                    <a:pt x="692503" y="166619"/>
                  </a:lnTo>
                  <a:lnTo>
                    <a:pt x="692503" y="166619"/>
                  </a:lnTo>
                  <a:lnTo>
                    <a:pt x="688933" y="169755"/>
                  </a:lnTo>
                  <a:lnTo>
                    <a:pt x="688933" y="169755"/>
                  </a:lnTo>
                  <a:lnTo>
                    <a:pt x="688299" y="170322"/>
                  </a:lnTo>
                  <a:lnTo>
                    <a:pt x="682060" y="175727"/>
                  </a:lnTo>
                  <a:lnTo>
                    <a:pt x="682060" y="175727"/>
                  </a:lnTo>
                  <a:lnTo>
                    <a:pt x="678724" y="178696"/>
                  </a:lnTo>
                  <a:lnTo>
                    <a:pt x="678724" y="178696"/>
                  </a:lnTo>
                  <a:lnTo>
                    <a:pt x="675387" y="181665"/>
                  </a:lnTo>
                  <a:lnTo>
                    <a:pt x="675387" y="181665"/>
                  </a:lnTo>
                  <a:lnTo>
                    <a:pt x="672051" y="184635"/>
                  </a:lnTo>
                  <a:lnTo>
                    <a:pt x="672051" y="184635"/>
                  </a:lnTo>
                  <a:lnTo>
                    <a:pt x="668715" y="187604"/>
                  </a:lnTo>
                  <a:lnTo>
                    <a:pt x="668715" y="187604"/>
                  </a:lnTo>
                  <a:lnTo>
                    <a:pt x="665712" y="190206"/>
                  </a:lnTo>
                  <a:lnTo>
                    <a:pt x="665279" y="190573"/>
                  </a:lnTo>
                  <a:lnTo>
                    <a:pt x="665045" y="190807"/>
                  </a:lnTo>
                  <a:lnTo>
                    <a:pt x="664011" y="191708"/>
                  </a:lnTo>
                  <a:lnTo>
                    <a:pt x="663577" y="192075"/>
                  </a:lnTo>
                  <a:lnTo>
                    <a:pt x="661776" y="193609"/>
                  </a:lnTo>
                  <a:lnTo>
                    <a:pt x="658439" y="196612"/>
                  </a:lnTo>
                  <a:lnTo>
                    <a:pt x="651500" y="202617"/>
                  </a:lnTo>
                  <a:lnTo>
                    <a:pt x="651500" y="202617"/>
                  </a:lnTo>
                  <a:lnTo>
                    <a:pt x="641090" y="211659"/>
                  </a:lnTo>
                  <a:lnTo>
                    <a:pt x="630781" y="220667"/>
                  </a:lnTo>
                  <a:lnTo>
                    <a:pt x="620372" y="229708"/>
                  </a:lnTo>
                  <a:lnTo>
                    <a:pt x="615634" y="225705"/>
                  </a:lnTo>
                  <a:lnTo>
                    <a:pt x="613533" y="223436"/>
                  </a:lnTo>
                  <a:lnTo>
                    <a:pt x="611698" y="221534"/>
                  </a:lnTo>
                  <a:lnTo>
                    <a:pt x="611698" y="221534"/>
                  </a:lnTo>
                  <a:cubicBezTo>
                    <a:pt x="611364" y="221201"/>
                    <a:pt x="611064" y="220834"/>
                    <a:pt x="610763" y="220500"/>
                  </a:cubicBezTo>
                  <a:lnTo>
                    <a:pt x="609229" y="218932"/>
                  </a:lnTo>
                  <a:lnTo>
                    <a:pt x="608762" y="218465"/>
                  </a:lnTo>
                  <a:lnTo>
                    <a:pt x="608295" y="218031"/>
                  </a:lnTo>
                  <a:cubicBezTo>
                    <a:pt x="607661" y="217364"/>
                    <a:pt x="607027" y="216697"/>
                    <a:pt x="606393" y="216096"/>
                  </a:cubicBezTo>
                  <a:cubicBezTo>
                    <a:pt x="605759" y="215495"/>
                    <a:pt x="605092" y="214828"/>
                    <a:pt x="604458" y="214228"/>
                  </a:cubicBezTo>
                  <a:lnTo>
                    <a:pt x="603991" y="213694"/>
                  </a:lnTo>
                  <a:lnTo>
                    <a:pt x="603023" y="212760"/>
                  </a:lnTo>
                  <a:lnTo>
                    <a:pt x="601989" y="211792"/>
                  </a:lnTo>
                  <a:lnTo>
                    <a:pt x="601255" y="211092"/>
                  </a:lnTo>
                  <a:lnTo>
                    <a:pt x="600554" y="210424"/>
                  </a:lnTo>
                  <a:lnTo>
                    <a:pt x="599320" y="209257"/>
                  </a:lnTo>
                  <a:lnTo>
                    <a:pt x="596584" y="206754"/>
                  </a:lnTo>
                  <a:lnTo>
                    <a:pt x="594783" y="205153"/>
                  </a:lnTo>
                  <a:cubicBezTo>
                    <a:pt x="593782" y="204252"/>
                    <a:pt x="592781" y="203351"/>
                    <a:pt x="591747" y="202484"/>
                  </a:cubicBezTo>
                  <a:lnTo>
                    <a:pt x="588410" y="199681"/>
                  </a:lnTo>
                  <a:lnTo>
                    <a:pt x="588410" y="199681"/>
                  </a:lnTo>
                  <a:lnTo>
                    <a:pt x="586342" y="197980"/>
                  </a:lnTo>
                  <a:lnTo>
                    <a:pt x="584240" y="196278"/>
                  </a:lnTo>
                  <a:lnTo>
                    <a:pt x="584240" y="196278"/>
                  </a:lnTo>
                  <a:lnTo>
                    <a:pt x="584240" y="196278"/>
                  </a:lnTo>
                  <a:lnTo>
                    <a:pt x="583973" y="196112"/>
                  </a:lnTo>
                  <a:lnTo>
                    <a:pt x="583973" y="196112"/>
                  </a:lnTo>
                  <a:lnTo>
                    <a:pt x="583973" y="196112"/>
                  </a:lnTo>
                  <a:lnTo>
                    <a:pt x="583005" y="195311"/>
                  </a:lnTo>
                  <a:lnTo>
                    <a:pt x="582272" y="194544"/>
                  </a:lnTo>
                  <a:lnTo>
                    <a:pt x="582005" y="194343"/>
                  </a:lnTo>
                  <a:lnTo>
                    <a:pt x="581638" y="194076"/>
                  </a:lnTo>
                  <a:lnTo>
                    <a:pt x="580737" y="193376"/>
                  </a:lnTo>
                  <a:lnTo>
                    <a:pt x="580470" y="193176"/>
                  </a:lnTo>
                  <a:lnTo>
                    <a:pt x="580470" y="193176"/>
                  </a:lnTo>
                  <a:lnTo>
                    <a:pt x="580203" y="192975"/>
                  </a:lnTo>
                  <a:lnTo>
                    <a:pt x="575932" y="189639"/>
                  </a:lnTo>
                  <a:lnTo>
                    <a:pt x="575932" y="189639"/>
                  </a:lnTo>
                  <a:lnTo>
                    <a:pt x="571562" y="186470"/>
                  </a:lnTo>
                  <a:lnTo>
                    <a:pt x="571262" y="186236"/>
                  </a:lnTo>
                  <a:lnTo>
                    <a:pt x="571262" y="186236"/>
                  </a:lnTo>
                  <a:lnTo>
                    <a:pt x="571062" y="186236"/>
                  </a:lnTo>
                  <a:lnTo>
                    <a:pt x="570795" y="186236"/>
                  </a:lnTo>
                  <a:lnTo>
                    <a:pt x="570795" y="186236"/>
                  </a:lnTo>
                  <a:cubicBezTo>
                    <a:pt x="570795" y="186236"/>
                    <a:pt x="570795" y="186236"/>
                    <a:pt x="570795" y="186236"/>
                  </a:cubicBezTo>
                  <a:lnTo>
                    <a:pt x="570795" y="186236"/>
                  </a:lnTo>
                  <a:lnTo>
                    <a:pt x="569027" y="184968"/>
                  </a:lnTo>
                  <a:lnTo>
                    <a:pt x="567492" y="183967"/>
                  </a:lnTo>
                  <a:lnTo>
                    <a:pt x="567492" y="183967"/>
                  </a:lnTo>
                  <a:cubicBezTo>
                    <a:pt x="567285" y="183781"/>
                    <a:pt x="567061" y="183610"/>
                    <a:pt x="566824" y="183467"/>
                  </a:cubicBezTo>
                  <a:lnTo>
                    <a:pt x="566157" y="183000"/>
                  </a:lnTo>
                  <a:cubicBezTo>
                    <a:pt x="565123" y="182299"/>
                    <a:pt x="564055" y="181599"/>
                    <a:pt x="563021" y="180965"/>
                  </a:cubicBezTo>
                  <a:cubicBezTo>
                    <a:pt x="561987" y="180331"/>
                    <a:pt x="561853" y="180164"/>
                    <a:pt x="561253" y="179797"/>
                  </a:cubicBezTo>
                  <a:cubicBezTo>
                    <a:pt x="561089" y="179657"/>
                    <a:pt x="560909" y="179534"/>
                    <a:pt x="560719" y="179430"/>
                  </a:cubicBezTo>
                  <a:lnTo>
                    <a:pt x="559618" y="178729"/>
                  </a:lnTo>
                  <a:cubicBezTo>
                    <a:pt x="559274" y="178499"/>
                    <a:pt x="558917" y="178286"/>
                    <a:pt x="558550" y="178096"/>
                  </a:cubicBezTo>
                  <a:cubicBezTo>
                    <a:pt x="557016" y="177095"/>
                    <a:pt x="555448" y="176127"/>
                    <a:pt x="553880" y="175193"/>
                  </a:cubicBezTo>
                  <a:lnTo>
                    <a:pt x="560919" y="163416"/>
                  </a:lnTo>
                  <a:lnTo>
                    <a:pt x="567992" y="151639"/>
                  </a:lnTo>
                  <a:lnTo>
                    <a:pt x="567992" y="151639"/>
                  </a:lnTo>
                  <a:lnTo>
                    <a:pt x="569327" y="149403"/>
                  </a:lnTo>
                  <a:lnTo>
                    <a:pt x="570795" y="146935"/>
                  </a:lnTo>
                  <a:lnTo>
                    <a:pt x="575065" y="139862"/>
                  </a:lnTo>
                  <a:lnTo>
                    <a:pt x="575065" y="139862"/>
                  </a:lnTo>
                  <a:lnTo>
                    <a:pt x="576833" y="136926"/>
                  </a:lnTo>
                  <a:lnTo>
                    <a:pt x="577901" y="135157"/>
                  </a:lnTo>
                  <a:lnTo>
                    <a:pt x="578235" y="134657"/>
                  </a:lnTo>
                  <a:lnTo>
                    <a:pt x="578235" y="134390"/>
                  </a:lnTo>
                  <a:lnTo>
                    <a:pt x="579669" y="132055"/>
                  </a:lnTo>
                  <a:lnTo>
                    <a:pt x="579669" y="132055"/>
                  </a:lnTo>
                  <a:lnTo>
                    <a:pt x="582038" y="128151"/>
                  </a:lnTo>
                  <a:lnTo>
                    <a:pt x="582038" y="128151"/>
                  </a:lnTo>
                  <a:lnTo>
                    <a:pt x="584407" y="124248"/>
                  </a:lnTo>
                  <a:lnTo>
                    <a:pt x="584407" y="124248"/>
                  </a:lnTo>
                  <a:lnTo>
                    <a:pt x="586775" y="120344"/>
                  </a:lnTo>
                  <a:lnTo>
                    <a:pt x="586775" y="120344"/>
                  </a:lnTo>
                  <a:lnTo>
                    <a:pt x="589144" y="116441"/>
                  </a:lnTo>
                  <a:lnTo>
                    <a:pt x="591480" y="112537"/>
                  </a:lnTo>
                  <a:lnTo>
                    <a:pt x="591480" y="112537"/>
                  </a:lnTo>
                  <a:lnTo>
                    <a:pt x="593848" y="108634"/>
                  </a:lnTo>
                  <a:lnTo>
                    <a:pt x="593848" y="108634"/>
                  </a:lnTo>
                  <a:lnTo>
                    <a:pt x="596217" y="104730"/>
                  </a:lnTo>
                  <a:lnTo>
                    <a:pt x="596217" y="104730"/>
                  </a:lnTo>
                  <a:lnTo>
                    <a:pt x="600488" y="97624"/>
                  </a:lnTo>
                  <a:lnTo>
                    <a:pt x="600922" y="96890"/>
                  </a:lnTo>
                  <a:lnTo>
                    <a:pt x="600922" y="96890"/>
                  </a:lnTo>
                  <a:lnTo>
                    <a:pt x="603424" y="92753"/>
                  </a:lnTo>
                  <a:lnTo>
                    <a:pt x="606426" y="87782"/>
                  </a:lnTo>
                  <a:lnTo>
                    <a:pt x="610396" y="81109"/>
                  </a:lnTo>
                  <a:lnTo>
                    <a:pt x="617469" y="69299"/>
                  </a:lnTo>
                  <a:lnTo>
                    <a:pt x="617469" y="69299"/>
                  </a:lnTo>
                  <a:lnTo>
                    <a:pt x="624576" y="57522"/>
                  </a:lnTo>
                  <a:cubicBezTo>
                    <a:pt x="622607" y="56354"/>
                    <a:pt x="620639" y="55186"/>
                    <a:pt x="618637" y="54185"/>
                  </a:cubicBezTo>
                  <a:lnTo>
                    <a:pt x="616702" y="53051"/>
                  </a:lnTo>
                  <a:lnTo>
                    <a:pt x="614500" y="51817"/>
                  </a:lnTo>
                  <a:lnTo>
                    <a:pt x="612131" y="50482"/>
                  </a:lnTo>
                  <a:lnTo>
                    <a:pt x="598786" y="74570"/>
                  </a:lnTo>
                  <a:lnTo>
                    <a:pt x="595050" y="81243"/>
                  </a:lnTo>
                  <a:lnTo>
                    <a:pt x="592247" y="86314"/>
                  </a:lnTo>
                  <a:lnTo>
                    <a:pt x="589878" y="90484"/>
                  </a:lnTo>
                  <a:lnTo>
                    <a:pt x="589878" y="90484"/>
                  </a:lnTo>
                  <a:lnTo>
                    <a:pt x="589478" y="91252"/>
                  </a:lnTo>
                  <a:lnTo>
                    <a:pt x="585441" y="98491"/>
                  </a:lnTo>
                  <a:lnTo>
                    <a:pt x="583839" y="101294"/>
                  </a:lnTo>
                  <a:lnTo>
                    <a:pt x="583839" y="101294"/>
                  </a:lnTo>
                  <a:lnTo>
                    <a:pt x="583839" y="101494"/>
                  </a:lnTo>
                  <a:lnTo>
                    <a:pt x="583839" y="101494"/>
                  </a:lnTo>
                  <a:lnTo>
                    <a:pt x="583839" y="101728"/>
                  </a:lnTo>
                  <a:lnTo>
                    <a:pt x="583539" y="102328"/>
                  </a:lnTo>
                  <a:lnTo>
                    <a:pt x="583539" y="102328"/>
                  </a:lnTo>
                  <a:lnTo>
                    <a:pt x="581971" y="105097"/>
                  </a:lnTo>
                  <a:lnTo>
                    <a:pt x="581971" y="105398"/>
                  </a:lnTo>
                  <a:lnTo>
                    <a:pt x="581504" y="106265"/>
                  </a:lnTo>
                  <a:lnTo>
                    <a:pt x="581504" y="106265"/>
                  </a:lnTo>
                  <a:lnTo>
                    <a:pt x="580704" y="107700"/>
                  </a:lnTo>
                  <a:lnTo>
                    <a:pt x="579903" y="109101"/>
                  </a:lnTo>
                  <a:lnTo>
                    <a:pt x="579269" y="110269"/>
                  </a:lnTo>
                  <a:lnTo>
                    <a:pt x="577067" y="114272"/>
                  </a:lnTo>
                  <a:lnTo>
                    <a:pt x="577067" y="114272"/>
                  </a:lnTo>
                  <a:lnTo>
                    <a:pt x="575599" y="114472"/>
                  </a:lnTo>
                  <a:lnTo>
                    <a:pt x="575032" y="115507"/>
                  </a:lnTo>
                  <a:lnTo>
                    <a:pt x="573931" y="117475"/>
                  </a:lnTo>
                  <a:lnTo>
                    <a:pt x="573931" y="117475"/>
                  </a:lnTo>
                  <a:lnTo>
                    <a:pt x="571696" y="121378"/>
                  </a:lnTo>
                  <a:lnTo>
                    <a:pt x="571696" y="121378"/>
                  </a:lnTo>
                  <a:lnTo>
                    <a:pt x="569493" y="125349"/>
                  </a:lnTo>
                  <a:lnTo>
                    <a:pt x="569493" y="125349"/>
                  </a:lnTo>
                  <a:lnTo>
                    <a:pt x="565056" y="133289"/>
                  </a:lnTo>
                  <a:lnTo>
                    <a:pt x="565056" y="133289"/>
                  </a:lnTo>
                  <a:lnTo>
                    <a:pt x="558384" y="145300"/>
                  </a:lnTo>
                  <a:lnTo>
                    <a:pt x="558384" y="145300"/>
                  </a:lnTo>
                  <a:lnTo>
                    <a:pt x="551711" y="157277"/>
                  </a:lnTo>
                  <a:lnTo>
                    <a:pt x="551711" y="157277"/>
                  </a:lnTo>
                  <a:lnTo>
                    <a:pt x="546173" y="167286"/>
                  </a:lnTo>
                  <a:lnTo>
                    <a:pt x="545039" y="169321"/>
                  </a:lnTo>
                  <a:lnTo>
                    <a:pt x="545039" y="169321"/>
                  </a:lnTo>
                  <a:lnTo>
                    <a:pt x="541202" y="167253"/>
                  </a:lnTo>
                  <a:lnTo>
                    <a:pt x="540434" y="166886"/>
                  </a:lnTo>
                  <a:lnTo>
                    <a:pt x="540434" y="166886"/>
                  </a:lnTo>
                  <a:lnTo>
                    <a:pt x="540134" y="166719"/>
                  </a:lnTo>
                  <a:lnTo>
                    <a:pt x="539767" y="166519"/>
                  </a:lnTo>
                  <a:cubicBezTo>
                    <a:pt x="539527" y="166358"/>
                    <a:pt x="539270" y="166225"/>
                    <a:pt x="539000" y="166118"/>
                  </a:cubicBezTo>
                  <a:cubicBezTo>
                    <a:pt x="539000" y="166118"/>
                    <a:pt x="539000" y="166118"/>
                    <a:pt x="539000" y="166118"/>
                  </a:cubicBezTo>
                  <a:lnTo>
                    <a:pt x="539000" y="166118"/>
                  </a:lnTo>
                  <a:lnTo>
                    <a:pt x="538733" y="166118"/>
                  </a:lnTo>
                  <a:lnTo>
                    <a:pt x="538232" y="165818"/>
                  </a:lnTo>
                  <a:lnTo>
                    <a:pt x="537398" y="165384"/>
                  </a:lnTo>
                  <a:lnTo>
                    <a:pt x="535563" y="164450"/>
                  </a:lnTo>
                  <a:lnTo>
                    <a:pt x="534662" y="163983"/>
                  </a:lnTo>
                  <a:cubicBezTo>
                    <a:pt x="533461" y="163349"/>
                    <a:pt x="532260" y="162782"/>
                    <a:pt x="531059" y="162215"/>
                  </a:cubicBezTo>
                  <a:lnTo>
                    <a:pt x="529324" y="161414"/>
                  </a:lnTo>
                  <a:lnTo>
                    <a:pt x="527656" y="160613"/>
                  </a:lnTo>
                  <a:cubicBezTo>
                    <a:pt x="526622" y="160146"/>
                    <a:pt x="525554" y="159646"/>
                    <a:pt x="524487" y="159212"/>
                  </a:cubicBezTo>
                  <a:lnTo>
                    <a:pt x="524487" y="159212"/>
                  </a:lnTo>
                  <a:lnTo>
                    <a:pt x="523720" y="158878"/>
                  </a:lnTo>
                  <a:cubicBezTo>
                    <a:pt x="523619" y="158852"/>
                    <a:pt x="523519" y="158852"/>
                    <a:pt x="523419" y="158878"/>
                  </a:cubicBezTo>
                  <a:cubicBezTo>
                    <a:pt x="523276" y="158782"/>
                    <a:pt x="523116" y="158702"/>
                    <a:pt x="522952" y="158645"/>
                  </a:cubicBezTo>
                  <a:lnTo>
                    <a:pt x="521417" y="157944"/>
                  </a:lnTo>
                  <a:lnTo>
                    <a:pt x="517747" y="156376"/>
                  </a:lnTo>
                  <a:lnTo>
                    <a:pt x="515879" y="155642"/>
                  </a:lnTo>
                  <a:lnTo>
                    <a:pt x="514011" y="154875"/>
                  </a:lnTo>
                  <a:lnTo>
                    <a:pt x="512877" y="154441"/>
                  </a:lnTo>
                  <a:lnTo>
                    <a:pt x="511876" y="154041"/>
                  </a:lnTo>
                  <a:lnTo>
                    <a:pt x="511275" y="153841"/>
                  </a:lnTo>
                  <a:lnTo>
                    <a:pt x="511275" y="153841"/>
                  </a:lnTo>
                  <a:lnTo>
                    <a:pt x="510941" y="153841"/>
                  </a:lnTo>
                  <a:lnTo>
                    <a:pt x="510941" y="153841"/>
                  </a:lnTo>
                  <a:lnTo>
                    <a:pt x="510341" y="153607"/>
                  </a:lnTo>
                  <a:lnTo>
                    <a:pt x="509674" y="153340"/>
                  </a:lnTo>
                  <a:lnTo>
                    <a:pt x="509073" y="153140"/>
                  </a:lnTo>
                  <a:lnTo>
                    <a:pt x="508439" y="152907"/>
                  </a:lnTo>
                  <a:lnTo>
                    <a:pt x="507605" y="152606"/>
                  </a:lnTo>
                  <a:lnTo>
                    <a:pt x="506904" y="152339"/>
                  </a:lnTo>
                  <a:lnTo>
                    <a:pt x="505537" y="151872"/>
                  </a:lnTo>
                  <a:lnTo>
                    <a:pt x="504970" y="151639"/>
                  </a:lnTo>
                  <a:lnTo>
                    <a:pt x="503735" y="151205"/>
                  </a:lnTo>
                  <a:lnTo>
                    <a:pt x="503068" y="151005"/>
                  </a:lnTo>
                  <a:lnTo>
                    <a:pt x="503068" y="151005"/>
                  </a:lnTo>
                  <a:lnTo>
                    <a:pt x="503068" y="151005"/>
                  </a:lnTo>
                  <a:lnTo>
                    <a:pt x="503068" y="151005"/>
                  </a:lnTo>
                  <a:lnTo>
                    <a:pt x="503068" y="151005"/>
                  </a:lnTo>
                  <a:lnTo>
                    <a:pt x="501967" y="150604"/>
                  </a:lnTo>
                  <a:lnTo>
                    <a:pt x="501967" y="150604"/>
                  </a:lnTo>
                  <a:cubicBezTo>
                    <a:pt x="500799" y="150204"/>
                    <a:pt x="499631" y="149804"/>
                    <a:pt x="498631" y="149470"/>
                  </a:cubicBezTo>
                  <a:cubicBezTo>
                    <a:pt x="498083" y="149250"/>
                    <a:pt x="497529" y="149063"/>
                    <a:pt x="496962" y="148903"/>
                  </a:cubicBezTo>
                  <a:lnTo>
                    <a:pt x="495528" y="148903"/>
                  </a:lnTo>
                  <a:lnTo>
                    <a:pt x="495227" y="148903"/>
                  </a:lnTo>
                  <a:lnTo>
                    <a:pt x="495227" y="148903"/>
                  </a:lnTo>
                  <a:lnTo>
                    <a:pt x="494527" y="148669"/>
                  </a:lnTo>
                  <a:lnTo>
                    <a:pt x="493326" y="148269"/>
                  </a:lnTo>
                  <a:lnTo>
                    <a:pt x="491558" y="147735"/>
                  </a:lnTo>
                  <a:lnTo>
                    <a:pt x="489622" y="147168"/>
                  </a:lnTo>
                  <a:cubicBezTo>
                    <a:pt x="488688" y="146868"/>
                    <a:pt x="487788" y="146601"/>
                    <a:pt x="486787" y="146367"/>
                  </a:cubicBezTo>
                  <a:lnTo>
                    <a:pt x="486787" y="146367"/>
                  </a:lnTo>
                  <a:lnTo>
                    <a:pt x="486320" y="146367"/>
                  </a:lnTo>
                  <a:lnTo>
                    <a:pt x="483817" y="145633"/>
                  </a:lnTo>
                  <a:lnTo>
                    <a:pt x="482183" y="144499"/>
                  </a:lnTo>
                  <a:lnTo>
                    <a:pt x="478579" y="143598"/>
                  </a:lnTo>
                  <a:lnTo>
                    <a:pt x="478579" y="143598"/>
                  </a:lnTo>
                  <a:lnTo>
                    <a:pt x="478246" y="143598"/>
                  </a:lnTo>
                  <a:lnTo>
                    <a:pt x="478246" y="143598"/>
                  </a:lnTo>
                  <a:lnTo>
                    <a:pt x="477879" y="143598"/>
                  </a:lnTo>
                  <a:lnTo>
                    <a:pt x="477645" y="143598"/>
                  </a:lnTo>
                  <a:lnTo>
                    <a:pt x="477412" y="143598"/>
                  </a:lnTo>
                  <a:cubicBezTo>
                    <a:pt x="477325" y="143568"/>
                    <a:pt x="477231" y="143568"/>
                    <a:pt x="477145" y="143598"/>
                  </a:cubicBezTo>
                  <a:lnTo>
                    <a:pt x="476845" y="143598"/>
                  </a:lnTo>
                  <a:lnTo>
                    <a:pt x="476644" y="143598"/>
                  </a:lnTo>
                  <a:lnTo>
                    <a:pt x="476644" y="143598"/>
                  </a:lnTo>
                  <a:lnTo>
                    <a:pt x="476111" y="143598"/>
                  </a:lnTo>
                  <a:lnTo>
                    <a:pt x="475009" y="143331"/>
                  </a:lnTo>
                  <a:lnTo>
                    <a:pt x="470606" y="142330"/>
                  </a:lnTo>
                  <a:lnTo>
                    <a:pt x="467269" y="141663"/>
                  </a:lnTo>
                  <a:lnTo>
                    <a:pt x="466335" y="141496"/>
                  </a:lnTo>
                  <a:lnTo>
                    <a:pt x="466168" y="141496"/>
                  </a:lnTo>
                  <a:lnTo>
                    <a:pt x="465701" y="141496"/>
                  </a:lnTo>
                  <a:lnTo>
                    <a:pt x="465334" y="141496"/>
                  </a:lnTo>
                  <a:lnTo>
                    <a:pt x="464200" y="141263"/>
                  </a:lnTo>
                  <a:lnTo>
                    <a:pt x="466769" y="127918"/>
                  </a:lnTo>
                  <a:lnTo>
                    <a:pt x="469405" y="114406"/>
                  </a:lnTo>
                  <a:lnTo>
                    <a:pt x="472040" y="101060"/>
                  </a:lnTo>
                  <a:lnTo>
                    <a:pt x="472040" y="101060"/>
                  </a:lnTo>
                  <a:lnTo>
                    <a:pt x="472040" y="100660"/>
                  </a:lnTo>
                  <a:lnTo>
                    <a:pt x="472307" y="99426"/>
                  </a:lnTo>
                  <a:lnTo>
                    <a:pt x="472541" y="98124"/>
                  </a:lnTo>
                  <a:lnTo>
                    <a:pt x="472774" y="97024"/>
                  </a:lnTo>
                  <a:lnTo>
                    <a:pt x="472774" y="96356"/>
                  </a:lnTo>
                  <a:lnTo>
                    <a:pt x="473575" y="92086"/>
                  </a:lnTo>
                  <a:lnTo>
                    <a:pt x="474509" y="87582"/>
                  </a:lnTo>
                  <a:lnTo>
                    <a:pt x="475410" y="83078"/>
                  </a:lnTo>
                  <a:lnTo>
                    <a:pt x="476344" y="78574"/>
                  </a:lnTo>
                  <a:lnTo>
                    <a:pt x="477245" y="74070"/>
                  </a:lnTo>
                  <a:lnTo>
                    <a:pt x="478179" y="69566"/>
                  </a:lnTo>
                  <a:lnTo>
                    <a:pt x="479046" y="65062"/>
                  </a:lnTo>
                  <a:lnTo>
                    <a:pt x="479947" y="60624"/>
                  </a:lnTo>
                  <a:lnTo>
                    <a:pt x="479947" y="60624"/>
                  </a:lnTo>
                  <a:lnTo>
                    <a:pt x="481549" y="52551"/>
                  </a:lnTo>
                  <a:lnTo>
                    <a:pt x="481549" y="51683"/>
                  </a:lnTo>
                  <a:lnTo>
                    <a:pt x="481549" y="51683"/>
                  </a:lnTo>
                  <a:lnTo>
                    <a:pt x="482450" y="46879"/>
                  </a:lnTo>
                  <a:lnTo>
                    <a:pt x="483517" y="41307"/>
                  </a:lnTo>
                  <a:lnTo>
                    <a:pt x="485018" y="33634"/>
                  </a:lnTo>
                  <a:lnTo>
                    <a:pt x="487654" y="20122"/>
                  </a:lnTo>
                  <a:lnTo>
                    <a:pt x="490290" y="6777"/>
                  </a:lnTo>
                  <a:lnTo>
                    <a:pt x="490290" y="6777"/>
                  </a:lnTo>
                  <a:lnTo>
                    <a:pt x="486320" y="6043"/>
                  </a:lnTo>
                  <a:lnTo>
                    <a:pt x="484018" y="5642"/>
                  </a:lnTo>
                  <a:lnTo>
                    <a:pt x="483584" y="5642"/>
                  </a:lnTo>
                  <a:lnTo>
                    <a:pt x="483284" y="5642"/>
                  </a:lnTo>
                  <a:cubicBezTo>
                    <a:pt x="480915" y="5209"/>
                    <a:pt x="478513" y="4808"/>
                    <a:pt x="476144" y="4441"/>
                  </a:cubicBezTo>
                  <a:lnTo>
                    <a:pt x="475844" y="4441"/>
                  </a:lnTo>
                  <a:lnTo>
                    <a:pt x="473275" y="4041"/>
                  </a:lnTo>
                  <a:lnTo>
                    <a:pt x="471306" y="3741"/>
                  </a:lnTo>
                  <a:lnTo>
                    <a:pt x="468304" y="3340"/>
                  </a:lnTo>
                  <a:cubicBezTo>
                    <a:pt x="465601" y="2973"/>
                    <a:pt x="462899" y="2606"/>
                    <a:pt x="460196" y="2306"/>
                  </a:cubicBezTo>
                  <a:lnTo>
                    <a:pt x="456860" y="1906"/>
                  </a:lnTo>
                  <a:lnTo>
                    <a:pt x="456259" y="1906"/>
                  </a:lnTo>
                  <a:lnTo>
                    <a:pt x="453557" y="1639"/>
                  </a:lnTo>
                  <a:lnTo>
                    <a:pt x="449654" y="1272"/>
                  </a:lnTo>
                  <a:lnTo>
                    <a:pt x="448553" y="1272"/>
                  </a:lnTo>
                  <a:lnTo>
                    <a:pt x="443982" y="905"/>
                  </a:lnTo>
                  <a:lnTo>
                    <a:pt x="443982" y="905"/>
                  </a:lnTo>
                  <a:lnTo>
                    <a:pt x="439411" y="571"/>
                  </a:lnTo>
                  <a:lnTo>
                    <a:pt x="438043" y="571"/>
                  </a:lnTo>
                  <a:lnTo>
                    <a:pt x="433573" y="338"/>
                  </a:lnTo>
                  <a:lnTo>
                    <a:pt x="428301" y="104"/>
                  </a:lnTo>
                  <a:lnTo>
                    <a:pt x="423130" y="-63"/>
                  </a:lnTo>
                  <a:lnTo>
                    <a:pt x="422630" y="-63"/>
                  </a:lnTo>
                  <a:lnTo>
                    <a:pt x="418126" y="-63"/>
                  </a:lnTo>
                  <a:lnTo>
                    <a:pt x="406882" y="-63"/>
                  </a:lnTo>
                  <a:cubicBezTo>
                    <a:pt x="405348" y="-63"/>
                    <a:pt x="403813" y="-63"/>
                    <a:pt x="402312" y="-63"/>
                  </a:cubicBezTo>
                  <a:lnTo>
                    <a:pt x="401177" y="-63"/>
                  </a:lnTo>
                  <a:cubicBezTo>
                    <a:pt x="399609" y="-63"/>
                    <a:pt x="398041" y="-63"/>
                    <a:pt x="396473" y="104"/>
                  </a:cubicBezTo>
                  <a:lnTo>
                    <a:pt x="396473" y="104"/>
                  </a:lnTo>
                  <a:lnTo>
                    <a:pt x="391202" y="338"/>
                  </a:lnTo>
                  <a:lnTo>
                    <a:pt x="386598" y="571"/>
                  </a:lnTo>
                  <a:lnTo>
                    <a:pt x="385263" y="571"/>
                  </a:lnTo>
                  <a:lnTo>
                    <a:pt x="381260" y="838"/>
                  </a:lnTo>
                  <a:lnTo>
                    <a:pt x="380325" y="838"/>
                  </a:lnTo>
                  <a:lnTo>
                    <a:pt x="375554" y="1238"/>
                  </a:lnTo>
                  <a:lnTo>
                    <a:pt x="374921" y="1238"/>
                  </a:lnTo>
                  <a:lnTo>
                    <a:pt x="370750" y="1639"/>
                  </a:lnTo>
                  <a:lnTo>
                    <a:pt x="366813" y="2039"/>
                  </a:lnTo>
                  <a:lnTo>
                    <a:pt x="363477" y="2406"/>
                  </a:lnTo>
                  <a:cubicBezTo>
                    <a:pt x="360141" y="2806"/>
                    <a:pt x="356804" y="3240"/>
                    <a:pt x="353468" y="3707"/>
                  </a:cubicBezTo>
                  <a:cubicBezTo>
                    <a:pt x="352334" y="3707"/>
                    <a:pt x="351200" y="4007"/>
                    <a:pt x="350132" y="4208"/>
                  </a:cubicBezTo>
                  <a:lnTo>
                    <a:pt x="347296" y="4641"/>
                  </a:lnTo>
                  <a:lnTo>
                    <a:pt x="346896" y="4641"/>
                  </a:lnTo>
                  <a:lnTo>
                    <a:pt x="343826" y="5142"/>
                  </a:lnTo>
                  <a:lnTo>
                    <a:pt x="340490" y="5742"/>
                  </a:lnTo>
                  <a:lnTo>
                    <a:pt x="340156" y="5742"/>
                  </a:lnTo>
                  <a:lnTo>
                    <a:pt x="337487" y="6209"/>
                  </a:lnTo>
                  <a:lnTo>
                    <a:pt x="335652" y="6543"/>
                  </a:lnTo>
                  <a:lnTo>
                    <a:pt x="333484" y="6943"/>
                  </a:lnTo>
                  <a:lnTo>
                    <a:pt x="332750" y="6943"/>
                  </a:lnTo>
                  <a:cubicBezTo>
                    <a:pt x="329414" y="7611"/>
                    <a:pt x="326411" y="8245"/>
                    <a:pt x="323408" y="8912"/>
                  </a:cubicBezTo>
                  <a:lnTo>
                    <a:pt x="319738" y="9713"/>
                  </a:lnTo>
                  <a:lnTo>
                    <a:pt x="318003" y="10113"/>
                  </a:lnTo>
                  <a:lnTo>
                    <a:pt x="315901" y="10647"/>
                  </a:lnTo>
                  <a:lnTo>
                    <a:pt x="315901" y="10647"/>
                  </a:lnTo>
                  <a:lnTo>
                    <a:pt x="313266" y="11281"/>
                  </a:lnTo>
                  <a:lnTo>
                    <a:pt x="309162" y="12315"/>
                  </a:lnTo>
                  <a:lnTo>
                    <a:pt x="304391" y="13583"/>
                  </a:lnTo>
                  <a:cubicBezTo>
                    <a:pt x="304191" y="13553"/>
                    <a:pt x="303991" y="13553"/>
                    <a:pt x="303791" y="13583"/>
                  </a:cubicBezTo>
                  <a:lnTo>
                    <a:pt x="299787" y="14684"/>
                  </a:lnTo>
                  <a:lnTo>
                    <a:pt x="298886" y="14951"/>
                  </a:lnTo>
                  <a:lnTo>
                    <a:pt x="295083" y="16052"/>
                  </a:lnTo>
                  <a:cubicBezTo>
                    <a:pt x="292915" y="16652"/>
                    <a:pt x="290779" y="17319"/>
                    <a:pt x="288644" y="18020"/>
                  </a:cubicBezTo>
                  <a:cubicBezTo>
                    <a:pt x="287343" y="18387"/>
                    <a:pt x="286042" y="18821"/>
                    <a:pt x="284741" y="19254"/>
                  </a:cubicBezTo>
                  <a:cubicBezTo>
                    <a:pt x="283439" y="19688"/>
                    <a:pt x="282505" y="19955"/>
                    <a:pt x="281404" y="20355"/>
                  </a:cubicBezTo>
                  <a:lnTo>
                    <a:pt x="281404" y="20355"/>
                  </a:lnTo>
                  <a:lnTo>
                    <a:pt x="278068" y="21490"/>
                  </a:lnTo>
                  <a:lnTo>
                    <a:pt x="274431" y="22757"/>
                  </a:lnTo>
                  <a:lnTo>
                    <a:pt x="272396" y="23458"/>
                  </a:lnTo>
                  <a:lnTo>
                    <a:pt x="270395" y="24225"/>
                  </a:lnTo>
                  <a:cubicBezTo>
                    <a:pt x="269660" y="24459"/>
                    <a:pt x="268960" y="24726"/>
                    <a:pt x="268259" y="25026"/>
                  </a:cubicBezTo>
                  <a:lnTo>
                    <a:pt x="266057" y="25827"/>
                  </a:lnTo>
                  <a:lnTo>
                    <a:pt x="262521" y="27195"/>
                  </a:lnTo>
                  <a:lnTo>
                    <a:pt x="262521" y="27195"/>
                  </a:lnTo>
                  <a:lnTo>
                    <a:pt x="259885" y="28229"/>
                  </a:lnTo>
                  <a:lnTo>
                    <a:pt x="256549" y="29630"/>
                  </a:lnTo>
                  <a:lnTo>
                    <a:pt x="256549" y="29630"/>
                  </a:lnTo>
                  <a:lnTo>
                    <a:pt x="252879" y="31132"/>
                  </a:lnTo>
                  <a:cubicBezTo>
                    <a:pt x="249876" y="32366"/>
                    <a:pt x="246907" y="33667"/>
                    <a:pt x="243938" y="35002"/>
                  </a:cubicBezTo>
                  <a:lnTo>
                    <a:pt x="242670" y="35569"/>
                  </a:lnTo>
                  <a:lnTo>
                    <a:pt x="241469" y="36103"/>
                  </a:lnTo>
                  <a:lnTo>
                    <a:pt x="239634" y="36937"/>
                  </a:lnTo>
                  <a:lnTo>
                    <a:pt x="237565" y="37938"/>
                  </a:lnTo>
                  <a:lnTo>
                    <a:pt x="237565" y="37938"/>
                  </a:lnTo>
                  <a:lnTo>
                    <a:pt x="229858" y="41608"/>
                  </a:lnTo>
                  <a:lnTo>
                    <a:pt x="227356" y="42875"/>
                  </a:lnTo>
                  <a:lnTo>
                    <a:pt x="227356" y="42875"/>
                  </a:lnTo>
                  <a:lnTo>
                    <a:pt x="224020" y="44610"/>
                  </a:lnTo>
                  <a:lnTo>
                    <a:pt x="221584" y="45878"/>
                  </a:lnTo>
                  <a:lnTo>
                    <a:pt x="219616" y="46946"/>
                  </a:lnTo>
                  <a:lnTo>
                    <a:pt x="218915" y="47313"/>
                  </a:lnTo>
                  <a:lnTo>
                    <a:pt x="218915" y="47313"/>
                  </a:lnTo>
                  <a:lnTo>
                    <a:pt x="217448" y="48113"/>
                  </a:lnTo>
                  <a:lnTo>
                    <a:pt x="215946" y="48914"/>
                  </a:lnTo>
                  <a:lnTo>
                    <a:pt x="212443" y="50849"/>
                  </a:lnTo>
                  <a:lnTo>
                    <a:pt x="212143" y="50849"/>
                  </a:lnTo>
                  <a:lnTo>
                    <a:pt x="209941" y="52084"/>
                  </a:lnTo>
                  <a:lnTo>
                    <a:pt x="209140" y="52551"/>
                  </a:lnTo>
                  <a:lnTo>
                    <a:pt x="207806" y="53285"/>
                  </a:lnTo>
                  <a:lnTo>
                    <a:pt x="207138" y="53685"/>
                  </a:lnTo>
                  <a:lnTo>
                    <a:pt x="206471" y="54052"/>
                  </a:lnTo>
                  <a:lnTo>
                    <a:pt x="206171" y="54052"/>
                  </a:lnTo>
                  <a:cubicBezTo>
                    <a:pt x="204102" y="55253"/>
                    <a:pt x="202067" y="56454"/>
                    <a:pt x="200032" y="57722"/>
                  </a:cubicBezTo>
                  <a:lnTo>
                    <a:pt x="200032" y="57722"/>
                  </a:lnTo>
                  <a:lnTo>
                    <a:pt x="199732" y="57722"/>
                  </a:lnTo>
                  <a:lnTo>
                    <a:pt x="199732" y="57722"/>
                  </a:lnTo>
                  <a:cubicBezTo>
                    <a:pt x="199622" y="57705"/>
                    <a:pt x="199508" y="57705"/>
                    <a:pt x="199398" y="57722"/>
                  </a:cubicBezTo>
                  <a:lnTo>
                    <a:pt x="197163" y="59123"/>
                  </a:lnTo>
                  <a:lnTo>
                    <a:pt x="195094" y="60391"/>
                  </a:lnTo>
                  <a:lnTo>
                    <a:pt x="193026" y="61659"/>
                  </a:lnTo>
                  <a:lnTo>
                    <a:pt x="191958" y="62359"/>
                  </a:lnTo>
                  <a:lnTo>
                    <a:pt x="190857" y="63060"/>
                  </a:lnTo>
                  <a:lnTo>
                    <a:pt x="190857" y="63060"/>
                  </a:lnTo>
                  <a:cubicBezTo>
                    <a:pt x="188222" y="64762"/>
                    <a:pt x="185586" y="66396"/>
                    <a:pt x="182984" y="68198"/>
                  </a:cubicBezTo>
                  <a:lnTo>
                    <a:pt x="180548" y="69666"/>
                  </a:lnTo>
                  <a:cubicBezTo>
                    <a:pt x="178613" y="70967"/>
                    <a:pt x="176711" y="72268"/>
                    <a:pt x="174843" y="73603"/>
                  </a:cubicBezTo>
                  <a:lnTo>
                    <a:pt x="172341" y="75404"/>
                  </a:lnTo>
                  <a:lnTo>
                    <a:pt x="169472" y="77473"/>
                  </a:lnTo>
                  <a:cubicBezTo>
                    <a:pt x="168170" y="78374"/>
                    <a:pt x="166903" y="79341"/>
                    <a:pt x="165601" y="80309"/>
                  </a:cubicBezTo>
                  <a:lnTo>
                    <a:pt x="165401" y="80309"/>
                  </a:lnTo>
                  <a:lnTo>
                    <a:pt x="162799" y="82344"/>
                  </a:lnTo>
                  <a:lnTo>
                    <a:pt x="161865" y="83078"/>
                  </a:lnTo>
                  <a:lnTo>
                    <a:pt x="160230" y="84346"/>
                  </a:lnTo>
                  <a:cubicBezTo>
                    <a:pt x="155602" y="87882"/>
                    <a:pt x="151055" y="91552"/>
                    <a:pt x="146584" y="95355"/>
                  </a:cubicBezTo>
                  <a:lnTo>
                    <a:pt x="144883" y="96790"/>
                  </a:lnTo>
                  <a:lnTo>
                    <a:pt x="143515" y="97924"/>
                  </a:lnTo>
                  <a:lnTo>
                    <a:pt x="141613" y="99559"/>
                  </a:lnTo>
                  <a:lnTo>
                    <a:pt x="136476" y="104096"/>
                  </a:lnTo>
                  <a:lnTo>
                    <a:pt x="134307" y="106098"/>
                  </a:lnTo>
                  <a:lnTo>
                    <a:pt x="134073" y="106298"/>
                  </a:lnTo>
                  <a:lnTo>
                    <a:pt x="131304" y="108867"/>
                  </a:lnTo>
                  <a:lnTo>
                    <a:pt x="127701" y="112204"/>
                  </a:lnTo>
                  <a:cubicBezTo>
                    <a:pt x="126867" y="113004"/>
                    <a:pt x="126033" y="113772"/>
                    <a:pt x="125232" y="114606"/>
                  </a:cubicBezTo>
                  <a:cubicBezTo>
                    <a:pt x="124432" y="115440"/>
                    <a:pt x="124131" y="115640"/>
                    <a:pt x="123597" y="116207"/>
                  </a:cubicBezTo>
                  <a:cubicBezTo>
                    <a:pt x="123064" y="116774"/>
                    <a:pt x="121729" y="118009"/>
                    <a:pt x="120828" y="118943"/>
                  </a:cubicBezTo>
                  <a:cubicBezTo>
                    <a:pt x="119927" y="119877"/>
                    <a:pt x="118126" y="121645"/>
                    <a:pt x="116791" y="123013"/>
                  </a:cubicBezTo>
                  <a:lnTo>
                    <a:pt x="113722" y="126350"/>
                  </a:lnTo>
                  <a:lnTo>
                    <a:pt x="110386" y="129953"/>
                  </a:lnTo>
                  <a:cubicBezTo>
                    <a:pt x="109452" y="130987"/>
                    <a:pt x="108484" y="131988"/>
                    <a:pt x="107550" y="133056"/>
                  </a:cubicBezTo>
                  <a:cubicBezTo>
                    <a:pt x="106616" y="134123"/>
                    <a:pt x="104781" y="136092"/>
                    <a:pt x="103413" y="137626"/>
                  </a:cubicBezTo>
                  <a:lnTo>
                    <a:pt x="100477" y="140963"/>
                  </a:lnTo>
                  <a:lnTo>
                    <a:pt x="96707" y="145366"/>
                  </a:lnTo>
                  <a:lnTo>
                    <a:pt x="94738" y="147735"/>
                  </a:lnTo>
                  <a:lnTo>
                    <a:pt x="93537" y="149203"/>
                  </a:lnTo>
                  <a:lnTo>
                    <a:pt x="91135" y="152139"/>
                  </a:lnTo>
                  <a:lnTo>
                    <a:pt x="90701" y="152673"/>
                  </a:lnTo>
                  <a:cubicBezTo>
                    <a:pt x="89801" y="153841"/>
                    <a:pt x="88800" y="155042"/>
                    <a:pt x="87866" y="156243"/>
                  </a:cubicBezTo>
                  <a:cubicBezTo>
                    <a:pt x="86932" y="157444"/>
                    <a:pt x="86031" y="158545"/>
                    <a:pt x="85163" y="159579"/>
                  </a:cubicBezTo>
                  <a:lnTo>
                    <a:pt x="84463" y="160513"/>
                  </a:lnTo>
                  <a:cubicBezTo>
                    <a:pt x="83595" y="161614"/>
                    <a:pt x="82761" y="162749"/>
                    <a:pt x="81894" y="163850"/>
                  </a:cubicBezTo>
                  <a:lnTo>
                    <a:pt x="81894" y="164050"/>
                  </a:lnTo>
                  <a:lnTo>
                    <a:pt x="78491" y="167853"/>
                  </a:lnTo>
                  <a:cubicBezTo>
                    <a:pt x="77523" y="169154"/>
                    <a:pt x="76656" y="170389"/>
                    <a:pt x="75721" y="171690"/>
                  </a:cubicBezTo>
                  <a:cubicBezTo>
                    <a:pt x="74787" y="172991"/>
                    <a:pt x="73586" y="174693"/>
                    <a:pt x="72385" y="176261"/>
                  </a:cubicBezTo>
                  <a:lnTo>
                    <a:pt x="69983" y="179764"/>
                  </a:lnTo>
                  <a:lnTo>
                    <a:pt x="69649" y="180264"/>
                  </a:lnTo>
                  <a:cubicBezTo>
                    <a:pt x="68749" y="181565"/>
                    <a:pt x="67915" y="182900"/>
                    <a:pt x="67047" y="184201"/>
                  </a:cubicBezTo>
                  <a:lnTo>
                    <a:pt x="64278" y="188405"/>
                  </a:lnTo>
                  <a:cubicBezTo>
                    <a:pt x="63377" y="189806"/>
                    <a:pt x="62643" y="190940"/>
                    <a:pt x="61843" y="192241"/>
                  </a:cubicBezTo>
                  <a:cubicBezTo>
                    <a:pt x="61042" y="193543"/>
                    <a:pt x="59941" y="195277"/>
                    <a:pt x="59007" y="196812"/>
                  </a:cubicBezTo>
                  <a:cubicBezTo>
                    <a:pt x="58073" y="198347"/>
                    <a:pt x="57305" y="199648"/>
                    <a:pt x="56471" y="201083"/>
                  </a:cubicBezTo>
                  <a:cubicBezTo>
                    <a:pt x="55637" y="202517"/>
                    <a:pt x="54770" y="203952"/>
                    <a:pt x="53936" y="205386"/>
                  </a:cubicBezTo>
                  <a:lnTo>
                    <a:pt x="51467" y="209724"/>
                  </a:lnTo>
                  <a:lnTo>
                    <a:pt x="49498" y="213360"/>
                  </a:lnTo>
                  <a:lnTo>
                    <a:pt x="49064" y="214094"/>
                  </a:lnTo>
                  <a:lnTo>
                    <a:pt x="46696" y="218498"/>
                  </a:lnTo>
                  <a:cubicBezTo>
                    <a:pt x="45928" y="219999"/>
                    <a:pt x="45161" y="221434"/>
                    <a:pt x="44460" y="222835"/>
                  </a:cubicBezTo>
                  <a:lnTo>
                    <a:pt x="44460" y="223169"/>
                  </a:lnTo>
                  <a:lnTo>
                    <a:pt x="42425" y="227173"/>
                  </a:lnTo>
                  <a:lnTo>
                    <a:pt x="41791" y="227906"/>
                  </a:lnTo>
                  <a:cubicBezTo>
                    <a:pt x="41157" y="229208"/>
                    <a:pt x="40490" y="230542"/>
                    <a:pt x="39856" y="231877"/>
                  </a:cubicBezTo>
                  <a:lnTo>
                    <a:pt x="37788" y="236214"/>
                  </a:lnTo>
                  <a:lnTo>
                    <a:pt x="37488" y="236814"/>
                  </a:lnTo>
                  <a:cubicBezTo>
                    <a:pt x="36887" y="238216"/>
                    <a:pt x="36253" y="239584"/>
                    <a:pt x="35619" y="240951"/>
                  </a:cubicBezTo>
                  <a:cubicBezTo>
                    <a:pt x="34985" y="242319"/>
                    <a:pt x="34251" y="244021"/>
                    <a:pt x="33584" y="245555"/>
                  </a:cubicBezTo>
                  <a:lnTo>
                    <a:pt x="31582" y="250126"/>
                  </a:lnTo>
                  <a:lnTo>
                    <a:pt x="29647" y="254764"/>
                  </a:lnTo>
                  <a:lnTo>
                    <a:pt x="27946" y="259001"/>
                  </a:lnTo>
                  <a:cubicBezTo>
                    <a:pt x="27946" y="259301"/>
                    <a:pt x="27712" y="259601"/>
                    <a:pt x="27579" y="259902"/>
                  </a:cubicBezTo>
                  <a:cubicBezTo>
                    <a:pt x="26411" y="262871"/>
                    <a:pt x="25310" y="265874"/>
                    <a:pt x="24242" y="268876"/>
                  </a:cubicBezTo>
                  <a:cubicBezTo>
                    <a:pt x="23642" y="270444"/>
                    <a:pt x="23075" y="272012"/>
                    <a:pt x="22507" y="273614"/>
                  </a:cubicBezTo>
                  <a:lnTo>
                    <a:pt x="21106" y="277684"/>
                  </a:lnTo>
                  <a:cubicBezTo>
                    <a:pt x="20873" y="278418"/>
                    <a:pt x="20606" y="279152"/>
                    <a:pt x="20372" y="279919"/>
                  </a:cubicBezTo>
                  <a:cubicBezTo>
                    <a:pt x="19472" y="282588"/>
                    <a:pt x="18571" y="285324"/>
                    <a:pt x="17737" y="288060"/>
                  </a:cubicBezTo>
                  <a:lnTo>
                    <a:pt x="16335" y="292631"/>
                  </a:lnTo>
                  <a:cubicBezTo>
                    <a:pt x="16349" y="292764"/>
                    <a:pt x="16349" y="292898"/>
                    <a:pt x="16335" y="293031"/>
                  </a:cubicBezTo>
                  <a:lnTo>
                    <a:pt x="15635" y="295467"/>
                  </a:lnTo>
                  <a:cubicBezTo>
                    <a:pt x="15435" y="296067"/>
                    <a:pt x="15268" y="296701"/>
                    <a:pt x="15101" y="297301"/>
                  </a:cubicBezTo>
                  <a:cubicBezTo>
                    <a:pt x="15008" y="297598"/>
                    <a:pt x="14931" y="297899"/>
                    <a:pt x="14867" y="298202"/>
                  </a:cubicBezTo>
                  <a:cubicBezTo>
                    <a:pt x="13967" y="301338"/>
                    <a:pt x="13133" y="304475"/>
                    <a:pt x="12298" y="307644"/>
                  </a:cubicBezTo>
                  <a:cubicBezTo>
                    <a:pt x="11898" y="309279"/>
                    <a:pt x="11464" y="310980"/>
                    <a:pt x="11064" y="312615"/>
                  </a:cubicBezTo>
                  <a:cubicBezTo>
                    <a:pt x="10664" y="314250"/>
                    <a:pt x="10364" y="315551"/>
                    <a:pt x="10030" y="317019"/>
                  </a:cubicBezTo>
                  <a:lnTo>
                    <a:pt x="9629" y="318654"/>
                  </a:lnTo>
                  <a:lnTo>
                    <a:pt x="8729" y="322591"/>
                  </a:lnTo>
                  <a:cubicBezTo>
                    <a:pt x="8362" y="324225"/>
                    <a:pt x="7995" y="325927"/>
                    <a:pt x="7661" y="327562"/>
                  </a:cubicBezTo>
                  <a:lnTo>
                    <a:pt x="7661" y="327562"/>
                  </a:lnTo>
                  <a:lnTo>
                    <a:pt x="7661" y="327962"/>
                  </a:lnTo>
                  <a:lnTo>
                    <a:pt x="7661" y="327962"/>
                  </a:lnTo>
                  <a:lnTo>
                    <a:pt x="7661" y="328396"/>
                  </a:lnTo>
                  <a:lnTo>
                    <a:pt x="7661" y="328563"/>
                  </a:lnTo>
                  <a:cubicBezTo>
                    <a:pt x="7461" y="329630"/>
                    <a:pt x="7261" y="330698"/>
                    <a:pt x="7027" y="331899"/>
                  </a:cubicBezTo>
                  <a:lnTo>
                    <a:pt x="6727" y="333534"/>
                  </a:lnTo>
                  <a:cubicBezTo>
                    <a:pt x="6460" y="334902"/>
                    <a:pt x="6227" y="336303"/>
                    <a:pt x="5960" y="337604"/>
                  </a:cubicBezTo>
                  <a:lnTo>
                    <a:pt x="5960" y="337771"/>
                  </a:lnTo>
                  <a:lnTo>
                    <a:pt x="5259" y="341941"/>
                  </a:lnTo>
                  <a:cubicBezTo>
                    <a:pt x="5259" y="342375"/>
                    <a:pt x="5259" y="342809"/>
                    <a:pt x="5025" y="343242"/>
                  </a:cubicBezTo>
                  <a:cubicBezTo>
                    <a:pt x="4792" y="344810"/>
                    <a:pt x="4525" y="346379"/>
                    <a:pt x="4291" y="347947"/>
                  </a:cubicBezTo>
                  <a:cubicBezTo>
                    <a:pt x="4058" y="349515"/>
                    <a:pt x="3791" y="351283"/>
                    <a:pt x="3557" y="353084"/>
                  </a:cubicBezTo>
                  <a:cubicBezTo>
                    <a:pt x="3324" y="354886"/>
                    <a:pt x="3090" y="356421"/>
                    <a:pt x="2857" y="358222"/>
                  </a:cubicBezTo>
                  <a:lnTo>
                    <a:pt x="2356" y="362259"/>
                  </a:lnTo>
                  <a:lnTo>
                    <a:pt x="2356" y="362526"/>
                  </a:lnTo>
                  <a:cubicBezTo>
                    <a:pt x="2356" y="363460"/>
                    <a:pt x="2156" y="364294"/>
                    <a:pt x="2056" y="365162"/>
                  </a:cubicBezTo>
                  <a:lnTo>
                    <a:pt x="1823" y="366463"/>
                  </a:lnTo>
                  <a:cubicBezTo>
                    <a:pt x="1823" y="367330"/>
                    <a:pt x="1823" y="368231"/>
                    <a:pt x="1556" y="369099"/>
                  </a:cubicBezTo>
                  <a:cubicBezTo>
                    <a:pt x="1289" y="369966"/>
                    <a:pt x="1322" y="371568"/>
                    <a:pt x="1189" y="372769"/>
                  </a:cubicBezTo>
                  <a:cubicBezTo>
                    <a:pt x="1055" y="373970"/>
                    <a:pt x="1189" y="374270"/>
                    <a:pt x="1189" y="375004"/>
                  </a:cubicBezTo>
                  <a:cubicBezTo>
                    <a:pt x="1189" y="375738"/>
                    <a:pt x="989" y="377039"/>
                    <a:pt x="922" y="378040"/>
                  </a:cubicBezTo>
                  <a:lnTo>
                    <a:pt x="922" y="379374"/>
                  </a:lnTo>
                  <a:lnTo>
                    <a:pt x="621" y="383645"/>
                  </a:lnTo>
                  <a:lnTo>
                    <a:pt x="621" y="385413"/>
                  </a:lnTo>
                  <a:cubicBezTo>
                    <a:pt x="621" y="386781"/>
                    <a:pt x="455" y="388149"/>
                    <a:pt x="388" y="389517"/>
                  </a:cubicBezTo>
                  <a:cubicBezTo>
                    <a:pt x="321" y="390885"/>
                    <a:pt x="388" y="392853"/>
                    <a:pt x="154" y="394321"/>
                  </a:cubicBezTo>
                  <a:lnTo>
                    <a:pt x="154" y="395155"/>
                  </a:lnTo>
                  <a:cubicBezTo>
                    <a:pt x="154" y="398491"/>
                    <a:pt x="-46" y="401828"/>
                    <a:pt x="-79" y="405364"/>
                  </a:cubicBezTo>
                  <a:lnTo>
                    <a:pt x="-79" y="416107"/>
                  </a:lnTo>
                  <a:cubicBezTo>
                    <a:pt x="-79" y="417909"/>
                    <a:pt x="-79" y="419644"/>
                    <a:pt x="-79" y="421412"/>
                  </a:cubicBezTo>
                  <a:cubicBezTo>
                    <a:pt x="-79" y="423180"/>
                    <a:pt x="-79" y="424748"/>
                    <a:pt x="88" y="426616"/>
                  </a:cubicBezTo>
                  <a:lnTo>
                    <a:pt x="88" y="426783"/>
                  </a:lnTo>
                  <a:cubicBezTo>
                    <a:pt x="88" y="428552"/>
                    <a:pt x="88" y="430120"/>
                    <a:pt x="321" y="432021"/>
                  </a:cubicBezTo>
                  <a:cubicBezTo>
                    <a:pt x="555" y="433923"/>
                    <a:pt x="488" y="435358"/>
                    <a:pt x="588" y="436859"/>
                  </a:cubicBezTo>
                  <a:lnTo>
                    <a:pt x="588" y="437426"/>
                  </a:lnTo>
                  <a:cubicBezTo>
                    <a:pt x="588" y="438994"/>
                    <a:pt x="788" y="440562"/>
                    <a:pt x="922" y="442130"/>
                  </a:cubicBezTo>
                  <a:lnTo>
                    <a:pt x="1322" y="447302"/>
                  </a:lnTo>
                  <a:cubicBezTo>
                    <a:pt x="1322" y="447769"/>
                    <a:pt x="1322" y="448236"/>
                    <a:pt x="1322" y="448669"/>
                  </a:cubicBezTo>
                  <a:cubicBezTo>
                    <a:pt x="1322" y="449904"/>
                    <a:pt x="1556" y="451138"/>
                    <a:pt x="1689" y="452406"/>
                  </a:cubicBezTo>
                  <a:cubicBezTo>
                    <a:pt x="1689" y="452873"/>
                    <a:pt x="1689" y="453374"/>
                    <a:pt x="1689" y="453874"/>
                  </a:cubicBezTo>
                  <a:cubicBezTo>
                    <a:pt x="1689" y="455175"/>
                    <a:pt x="1989" y="456510"/>
                    <a:pt x="2123" y="457844"/>
                  </a:cubicBezTo>
                  <a:lnTo>
                    <a:pt x="2123" y="458545"/>
                  </a:lnTo>
                  <a:cubicBezTo>
                    <a:pt x="2523" y="461881"/>
                    <a:pt x="2957" y="465217"/>
                    <a:pt x="3424" y="468554"/>
                  </a:cubicBezTo>
                  <a:cubicBezTo>
                    <a:pt x="3658" y="470255"/>
                    <a:pt x="3891" y="471890"/>
                    <a:pt x="4158" y="473692"/>
                  </a:cubicBezTo>
                  <a:lnTo>
                    <a:pt x="4859" y="478162"/>
                  </a:lnTo>
                  <a:lnTo>
                    <a:pt x="4859" y="479163"/>
                  </a:lnTo>
                  <a:cubicBezTo>
                    <a:pt x="5126" y="480731"/>
                    <a:pt x="5392" y="482333"/>
                    <a:pt x="5693" y="483901"/>
                  </a:cubicBezTo>
                  <a:lnTo>
                    <a:pt x="6593" y="488938"/>
                  </a:lnTo>
                  <a:cubicBezTo>
                    <a:pt x="6827" y="490173"/>
                    <a:pt x="7061" y="491341"/>
                    <a:pt x="7327" y="492542"/>
                  </a:cubicBezTo>
                  <a:lnTo>
                    <a:pt x="7327" y="492809"/>
                  </a:lnTo>
                  <a:lnTo>
                    <a:pt x="7728" y="494710"/>
                  </a:lnTo>
                  <a:cubicBezTo>
                    <a:pt x="7961" y="495878"/>
                    <a:pt x="8195" y="497046"/>
                    <a:pt x="8462" y="498213"/>
                  </a:cubicBezTo>
                  <a:cubicBezTo>
                    <a:pt x="8896" y="500315"/>
                    <a:pt x="9363" y="502417"/>
                    <a:pt x="9863" y="504486"/>
                  </a:cubicBezTo>
                  <a:cubicBezTo>
                    <a:pt x="10097" y="505487"/>
                    <a:pt x="10330" y="506487"/>
                    <a:pt x="10597" y="507488"/>
                  </a:cubicBezTo>
                  <a:cubicBezTo>
                    <a:pt x="10637" y="507759"/>
                    <a:pt x="10690" y="508025"/>
                    <a:pt x="10764" y="508289"/>
                  </a:cubicBezTo>
                  <a:lnTo>
                    <a:pt x="11464" y="511158"/>
                  </a:lnTo>
                  <a:cubicBezTo>
                    <a:pt x="11765" y="512259"/>
                    <a:pt x="12032" y="513394"/>
                    <a:pt x="12332" y="514495"/>
                  </a:cubicBezTo>
                  <a:cubicBezTo>
                    <a:pt x="13366" y="518498"/>
                    <a:pt x="14467" y="522435"/>
                    <a:pt x="15668" y="526372"/>
                  </a:cubicBezTo>
                  <a:cubicBezTo>
                    <a:pt x="16335" y="528774"/>
                    <a:pt x="17070" y="531176"/>
                    <a:pt x="17803" y="533578"/>
                  </a:cubicBezTo>
                  <a:cubicBezTo>
                    <a:pt x="18771" y="536681"/>
                    <a:pt x="19772" y="539784"/>
                    <a:pt x="20806" y="542853"/>
                  </a:cubicBezTo>
                  <a:lnTo>
                    <a:pt x="23008" y="549159"/>
                  </a:lnTo>
                  <a:lnTo>
                    <a:pt x="24309" y="552762"/>
                  </a:lnTo>
                  <a:cubicBezTo>
                    <a:pt x="24810" y="554130"/>
                    <a:pt x="25310" y="555498"/>
                    <a:pt x="25844" y="556866"/>
                  </a:cubicBezTo>
                  <a:cubicBezTo>
                    <a:pt x="26378" y="558233"/>
                    <a:pt x="26544" y="558701"/>
                    <a:pt x="26911" y="559635"/>
                  </a:cubicBezTo>
                  <a:lnTo>
                    <a:pt x="28513" y="563738"/>
                  </a:lnTo>
                  <a:cubicBezTo>
                    <a:pt x="28880" y="564639"/>
                    <a:pt x="29280" y="565640"/>
                    <a:pt x="29681" y="566574"/>
                  </a:cubicBezTo>
                  <a:cubicBezTo>
                    <a:pt x="30081" y="567508"/>
                    <a:pt x="30748" y="569210"/>
                    <a:pt x="31282" y="570544"/>
                  </a:cubicBezTo>
                  <a:cubicBezTo>
                    <a:pt x="31816" y="571879"/>
                    <a:pt x="32049" y="572379"/>
                    <a:pt x="32450" y="573213"/>
                  </a:cubicBezTo>
                  <a:lnTo>
                    <a:pt x="33517" y="575716"/>
                  </a:lnTo>
                  <a:cubicBezTo>
                    <a:pt x="34085" y="577017"/>
                    <a:pt x="34652" y="578318"/>
                    <a:pt x="35252" y="579619"/>
                  </a:cubicBezTo>
                  <a:cubicBezTo>
                    <a:pt x="35853" y="580920"/>
                    <a:pt x="36420" y="582255"/>
                    <a:pt x="37087" y="583656"/>
                  </a:cubicBezTo>
                  <a:cubicBezTo>
                    <a:pt x="37754" y="585057"/>
                    <a:pt x="38455" y="586559"/>
                    <a:pt x="39156" y="588027"/>
                  </a:cubicBezTo>
                  <a:cubicBezTo>
                    <a:pt x="40724" y="591363"/>
                    <a:pt x="42492" y="594699"/>
                    <a:pt x="44027" y="598036"/>
                  </a:cubicBezTo>
                  <a:lnTo>
                    <a:pt x="45128" y="600171"/>
                  </a:lnTo>
                  <a:lnTo>
                    <a:pt x="45828" y="601505"/>
                  </a:lnTo>
                  <a:lnTo>
                    <a:pt x="47129" y="603974"/>
                  </a:lnTo>
                  <a:lnTo>
                    <a:pt x="48798" y="607110"/>
                  </a:lnTo>
                  <a:lnTo>
                    <a:pt x="50065" y="609446"/>
                  </a:lnTo>
                  <a:lnTo>
                    <a:pt x="50833" y="610780"/>
                  </a:lnTo>
                  <a:cubicBezTo>
                    <a:pt x="51267" y="611614"/>
                    <a:pt x="51733" y="612448"/>
                    <a:pt x="52201" y="613282"/>
                  </a:cubicBezTo>
                  <a:cubicBezTo>
                    <a:pt x="53769" y="616052"/>
                    <a:pt x="55337" y="618754"/>
                    <a:pt x="56971" y="621456"/>
                  </a:cubicBezTo>
                  <a:cubicBezTo>
                    <a:pt x="57472" y="622390"/>
                    <a:pt x="57972" y="623191"/>
                    <a:pt x="58506" y="624059"/>
                  </a:cubicBezTo>
                  <a:lnTo>
                    <a:pt x="61275" y="628563"/>
                  </a:lnTo>
                  <a:lnTo>
                    <a:pt x="62576" y="630631"/>
                  </a:lnTo>
                  <a:lnTo>
                    <a:pt x="63578" y="632199"/>
                  </a:lnTo>
                  <a:lnTo>
                    <a:pt x="65045" y="634535"/>
                  </a:lnTo>
                  <a:cubicBezTo>
                    <a:pt x="66413" y="636637"/>
                    <a:pt x="67814" y="638705"/>
                    <a:pt x="69182" y="640773"/>
                  </a:cubicBezTo>
                  <a:cubicBezTo>
                    <a:pt x="69750" y="641641"/>
                    <a:pt x="70317" y="642508"/>
                    <a:pt x="70917" y="643342"/>
                  </a:cubicBezTo>
                  <a:cubicBezTo>
                    <a:pt x="71518" y="644176"/>
                    <a:pt x="72252" y="645311"/>
                    <a:pt x="72919" y="646245"/>
                  </a:cubicBezTo>
                  <a:lnTo>
                    <a:pt x="74954" y="649148"/>
                  </a:lnTo>
                  <a:lnTo>
                    <a:pt x="76856" y="651817"/>
                  </a:lnTo>
                  <a:cubicBezTo>
                    <a:pt x="79024" y="654886"/>
                    <a:pt x="81260" y="657889"/>
                    <a:pt x="83528" y="660825"/>
                  </a:cubicBezTo>
                  <a:lnTo>
                    <a:pt x="85096" y="662860"/>
                  </a:lnTo>
                  <a:cubicBezTo>
                    <a:pt x="87032" y="665395"/>
                    <a:pt x="89033" y="667931"/>
                    <a:pt x="91069" y="670433"/>
                  </a:cubicBezTo>
                  <a:lnTo>
                    <a:pt x="93537" y="673469"/>
                  </a:lnTo>
                  <a:lnTo>
                    <a:pt x="95906" y="676272"/>
                  </a:lnTo>
                  <a:lnTo>
                    <a:pt x="96507" y="677006"/>
                  </a:lnTo>
                  <a:cubicBezTo>
                    <a:pt x="96914" y="677529"/>
                    <a:pt x="97347" y="678030"/>
                    <a:pt x="97808" y="678507"/>
                  </a:cubicBezTo>
                  <a:lnTo>
                    <a:pt x="99309" y="680342"/>
                  </a:lnTo>
                  <a:cubicBezTo>
                    <a:pt x="99843" y="680976"/>
                    <a:pt x="100410" y="681610"/>
                    <a:pt x="100944" y="682177"/>
                  </a:cubicBezTo>
                  <a:lnTo>
                    <a:pt x="105815" y="687682"/>
                  </a:lnTo>
                  <a:lnTo>
                    <a:pt x="107450" y="689483"/>
                  </a:lnTo>
                  <a:lnTo>
                    <a:pt x="109852" y="692086"/>
                  </a:lnTo>
                  <a:lnTo>
                    <a:pt x="113188" y="695722"/>
                  </a:lnTo>
                  <a:lnTo>
                    <a:pt x="116157" y="698758"/>
                  </a:lnTo>
                  <a:cubicBezTo>
                    <a:pt x="116858" y="699526"/>
                    <a:pt x="117592" y="700260"/>
                    <a:pt x="118326" y="700994"/>
                  </a:cubicBezTo>
                  <a:lnTo>
                    <a:pt x="120261" y="702929"/>
                  </a:lnTo>
                  <a:cubicBezTo>
                    <a:pt x="121496" y="704163"/>
                    <a:pt x="122730" y="705398"/>
                    <a:pt x="124031" y="706599"/>
                  </a:cubicBezTo>
                  <a:lnTo>
                    <a:pt x="127067" y="709535"/>
                  </a:lnTo>
                  <a:cubicBezTo>
                    <a:pt x="128435" y="710869"/>
                    <a:pt x="129836" y="712137"/>
                    <a:pt x="131171" y="713405"/>
                  </a:cubicBezTo>
                  <a:lnTo>
                    <a:pt x="133873" y="715907"/>
                  </a:lnTo>
                  <a:cubicBezTo>
                    <a:pt x="135475" y="717342"/>
                    <a:pt x="137043" y="718776"/>
                    <a:pt x="138677" y="720177"/>
                  </a:cubicBezTo>
                  <a:lnTo>
                    <a:pt x="141814" y="722947"/>
                  </a:lnTo>
                  <a:lnTo>
                    <a:pt x="141814" y="722947"/>
                  </a:lnTo>
                  <a:lnTo>
                    <a:pt x="144916" y="725582"/>
                  </a:lnTo>
                  <a:lnTo>
                    <a:pt x="149754" y="729619"/>
                  </a:lnTo>
                  <a:cubicBezTo>
                    <a:pt x="150788" y="730487"/>
                    <a:pt x="151822" y="731354"/>
                    <a:pt x="152890" y="732188"/>
                  </a:cubicBezTo>
                  <a:lnTo>
                    <a:pt x="153424" y="732622"/>
                  </a:lnTo>
                  <a:cubicBezTo>
                    <a:pt x="155826" y="734557"/>
                    <a:pt x="158228" y="736425"/>
                    <a:pt x="160664" y="738327"/>
                  </a:cubicBezTo>
                  <a:cubicBezTo>
                    <a:pt x="162232" y="739528"/>
                    <a:pt x="163800" y="740729"/>
                    <a:pt x="165401" y="741897"/>
                  </a:cubicBezTo>
                  <a:lnTo>
                    <a:pt x="168737" y="744499"/>
                  </a:lnTo>
                  <a:lnTo>
                    <a:pt x="172074" y="746834"/>
                  </a:lnTo>
                  <a:cubicBezTo>
                    <a:pt x="173675" y="748002"/>
                    <a:pt x="175410" y="749103"/>
                    <a:pt x="176911" y="750171"/>
                  </a:cubicBezTo>
                  <a:lnTo>
                    <a:pt x="180481" y="752640"/>
                  </a:lnTo>
                  <a:lnTo>
                    <a:pt x="181649" y="753407"/>
                  </a:lnTo>
                  <a:lnTo>
                    <a:pt x="184985" y="755742"/>
                  </a:lnTo>
                  <a:cubicBezTo>
                    <a:pt x="186286" y="756643"/>
                    <a:pt x="187621" y="757477"/>
                    <a:pt x="188955" y="758311"/>
                  </a:cubicBezTo>
                  <a:lnTo>
                    <a:pt x="193626" y="761281"/>
                  </a:lnTo>
                  <a:cubicBezTo>
                    <a:pt x="194928" y="762115"/>
                    <a:pt x="196262" y="762915"/>
                    <a:pt x="197596" y="763716"/>
                  </a:cubicBezTo>
                  <a:lnTo>
                    <a:pt x="201867" y="766285"/>
                  </a:lnTo>
                  <a:lnTo>
                    <a:pt x="205704" y="768520"/>
                  </a:lnTo>
                  <a:lnTo>
                    <a:pt x="206471" y="768954"/>
                  </a:lnTo>
                  <a:cubicBezTo>
                    <a:pt x="207806" y="769755"/>
                    <a:pt x="209173" y="770489"/>
                    <a:pt x="210508" y="771256"/>
                  </a:cubicBezTo>
                  <a:lnTo>
                    <a:pt x="214612" y="773491"/>
                  </a:lnTo>
                  <a:lnTo>
                    <a:pt x="220117" y="776427"/>
                  </a:lnTo>
                  <a:lnTo>
                    <a:pt x="223453" y="778096"/>
                  </a:lnTo>
                  <a:lnTo>
                    <a:pt x="229158" y="780965"/>
                  </a:lnTo>
                  <a:lnTo>
                    <a:pt x="232828" y="782800"/>
                  </a:lnTo>
                  <a:cubicBezTo>
                    <a:pt x="234062" y="783434"/>
                    <a:pt x="235230" y="783967"/>
                    <a:pt x="236431" y="784535"/>
                  </a:cubicBezTo>
                  <a:lnTo>
                    <a:pt x="238066" y="785302"/>
                  </a:lnTo>
                  <a:cubicBezTo>
                    <a:pt x="241736" y="787003"/>
                    <a:pt x="245439" y="788638"/>
                    <a:pt x="249176" y="790273"/>
                  </a:cubicBezTo>
                  <a:lnTo>
                    <a:pt x="253046" y="791874"/>
                  </a:lnTo>
                  <a:lnTo>
                    <a:pt x="258684" y="794210"/>
                  </a:lnTo>
                  <a:lnTo>
                    <a:pt x="261120" y="795177"/>
                  </a:lnTo>
                  <a:lnTo>
                    <a:pt x="264456" y="796445"/>
                  </a:lnTo>
                  <a:lnTo>
                    <a:pt x="266724" y="797313"/>
                  </a:lnTo>
                  <a:cubicBezTo>
                    <a:pt x="270428" y="798714"/>
                    <a:pt x="274198" y="800048"/>
                    <a:pt x="277968" y="801350"/>
                  </a:cubicBezTo>
                  <a:lnTo>
                    <a:pt x="280637" y="802250"/>
                  </a:lnTo>
                  <a:lnTo>
                    <a:pt x="284207" y="803451"/>
                  </a:lnTo>
                  <a:lnTo>
                    <a:pt x="288310" y="804753"/>
                  </a:lnTo>
                  <a:lnTo>
                    <a:pt x="290479" y="805420"/>
                  </a:lnTo>
                  <a:lnTo>
                    <a:pt x="292781" y="806120"/>
                  </a:lnTo>
                  <a:lnTo>
                    <a:pt x="294616" y="806688"/>
                  </a:lnTo>
                  <a:lnTo>
                    <a:pt x="298586" y="807822"/>
                  </a:lnTo>
                  <a:lnTo>
                    <a:pt x="301555" y="808656"/>
                  </a:lnTo>
                  <a:lnTo>
                    <a:pt x="302256" y="808856"/>
                  </a:lnTo>
                  <a:lnTo>
                    <a:pt x="305592" y="809690"/>
                  </a:lnTo>
                  <a:cubicBezTo>
                    <a:pt x="308095" y="810391"/>
                    <a:pt x="310597" y="811025"/>
                    <a:pt x="313132" y="811625"/>
                  </a:cubicBezTo>
                  <a:lnTo>
                    <a:pt x="315668" y="812259"/>
                  </a:lnTo>
                  <a:lnTo>
                    <a:pt x="316836" y="812526"/>
                  </a:lnTo>
                  <a:lnTo>
                    <a:pt x="319638" y="813193"/>
                  </a:lnTo>
                  <a:lnTo>
                    <a:pt x="320873" y="813460"/>
                  </a:lnTo>
                  <a:lnTo>
                    <a:pt x="327011" y="814795"/>
                  </a:lnTo>
                  <a:lnTo>
                    <a:pt x="330581" y="815529"/>
                  </a:lnTo>
                  <a:lnTo>
                    <a:pt x="334185" y="816229"/>
                  </a:lnTo>
                  <a:lnTo>
                    <a:pt x="337955" y="816930"/>
                  </a:lnTo>
                  <a:lnTo>
                    <a:pt x="341291" y="817531"/>
                  </a:lnTo>
                  <a:cubicBezTo>
                    <a:pt x="343693" y="817964"/>
                    <a:pt x="346128" y="818331"/>
                    <a:pt x="348531" y="818698"/>
                  </a:cubicBezTo>
                  <a:lnTo>
                    <a:pt x="350432" y="818999"/>
                  </a:lnTo>
                  <a:lnTo>
                    <a:pt x="353135" y="819399"/>
                  </a:lnTo>
                  <a:lnTo>
                    <a:pt x="355837" y="819766"/>
                  </a:lnTo>
                  <a:lnTo>
                    <a:pt x="363177" y="820700"/>
                  </a:lnTo>
                  <a:lnTo>
                    <a:pt x="366847" y="821100"/>
                  </a:lnTo>
                  <a:cubicBezTo>
                    <a:pt x="370517" y="821501"/>
                    <a:pt x="374220" y="821834"/>
                    <a:pt x="377990" y="822168"/>
                  </a:cubicBezTo>
                  <a:lnTo>
                    <a:pt x="381693" y="822435"/>
                  </a:lnTo>
                  <a:lnTo>
                    <a:pt x="389167" y="822902"/>
                  </a:lnTo>
                  <a:lnTo>
                    <a:pt x="392937" y="823102"/>
                  </a:lnTo>
                  <a:lnTo>
                    <a:pt x="400443" y="823369"/>
                  </a:lnTo>
                  <a:lnTo>
                    <a:pt x="404247" y="823369"/>
                  </a:lnTo>
                  <a:lnTo>
                    <a:pt x="407249" y="823369"/>
                  </a:lnTo>
                  <a:lnTo>
                    <a:pt x="420161" y="823369"/>
                  </a:lnTo>
                  <a:lnTo>
                    <a:pt x="423330" y="823369"/>
                  </a:lnTo>
                  <a:lnTo>
                    <a:pt x="427467" y="823202"/>
                  </a:lnTo>
                  <a:lnTo>
                    <a:pt x="430170" y="823202"/>
                  </a:lnTo>
                  <a:cubicBezTo>
                    <a:pt x="430780" y="823252"/>
                    <a:pt x="431394" y="823252"/>
                    <a:pt x="432005" y="823202"/>
                  </a:cubicBezTo>
                  <a:lnTo>
                    <a:pt x="435107" y="823202"/>
                  </a:lnTo>
                  <a:lnTo>
                    <a:pt x="436008" y="823202"/>
                  </a:lnTo>
                  <a:lnTo>
                    <a:pt x="439678" y="822969"/>
                  </a:lnTo>
                  <a:cubicBezTo>
                    <a:pt x="442381" y="822969"/>
                    <a:pt x="445083" y="822602"/>
                    <a:pt x="447752" y="822368"/>
                  </a:cubicBezTo>
                  <a:lnTo>
                    <a:pt x="451689" y="822001"/>
                  </a:lnTo>
                  <a:lnTo>
                    <a:pt x="452156" y="822001"/>
                  </a:lnTo>
                  <a:lnTo>
                    <a:pt x="456093" y="821601"/>
                  </a:lnTo>
                  <a:lnTo>
                    <a:pt x="460063" y="821167"/>
                  </a:lnTo>
                  <a:lnTo>
                    <a:pt x="461364" y="821000"/>
                  </a:lnTo>
                  <a:lnTo>
                    <a:pt x="464700" y="820600"/>
                  </a:lnTo>
                  <a:cubicBezTo>
                    <a:pt x="466402" y="820366"/>
                    <a:pt x="468037" y="820166"/>
                    <a:pt x="469838" y="819899"/>
                  </a:cubicBezTo>
                  <a:cubicBezTo>
                    <a:pt x="471640" y="819632"/>
                    <a:pt x="473175" y="819466"/>
                    <a:pt x="474609" y="819199"/>
                  </a:cubicBezTo>
                  <a:lnTo>
                    <a:pt x="480615" y="818298"/>
                  </a:lnTo>
                  <a:lnTo>
                    <a:pt x="484551" y="817631"/>
                  </a:lnTo>
                  <a:lnTo>
                    <a:pt x="488488" y="816897"/>
                  </a:lnTo>
                  <a:lnTo>
                    <a:pt x="491558" y="816296"/>
                  </a:lnTo>
                  <a:cubicBezTo>
                    <a:pt x="494260" y="815796"/>
                    <a:pt x="496929" y="815229"/>
                    <a:pt x="499598" y="814661"/>
                  </a:cubicBezTo>
                  <a:lnTo>
                    <a:pt x="502634" y="813994"/>
                  </a:lnTo>
                  <a:lnTo>
                    <a:pt x="503468" y="813794"/>
                  </a:lnTo>
                  <a:lnTo>
                    <a:pt x="506504" y="813127"/>
                  </a:lnTo>
                  <a:lnTo>
                    <a:pt x="508106" y="812726"/>
                  </a:lnTo>
                  <a:lnTo>
                    <a:pt x="510841" y="812059"/>
                  </a:lnTo>
                  <a:cubicBezTo>
                    <a:pt x="512686" y="811635"/>
                    <a:pt x="514521" y="811168"/>
                    <a:pt x="516346" y="810658"/>
                  </a:cubicBezTo>
                  <a:lnTo>
                    <a:pt x="519516" y="809824"/>
                  </a:lnTo>
                  <a:lnTo>
                    <a:pt x="521084" y="809390"/>
                  </a:lnTo>
                  <a:lnTo>
                    <a:pt x="523386" y="808756"/>
                  </a:lnTo>
                  <a:lnTo>
                    <a:pt x="526022" y="808022"/>
                  </a:lnTo>
                  <a:cubicBezTo>
                    <a:pt x="528590" y="807288"/>
                    <a:pt x="531193" y="806521"/>
                    <a:pt x="533728" y="805720"/>
                  </a:cubicBezTo>
                  <a:lnTo>
                    <a:pt x="536130" y="804986"/>
                  </a:lnTo>
                  <a:cubicBezTo>
                    <a:pt x="537031" y="804719"/>
                    <a:pt x="537965" y="804419"/>
                    <a:pt x="538866" y="804085"/>
                  </a:cubicBezTo>
                  <a:lnTo>
                    <a:pt x="542203" y="802918"/>
                  </a:lnTo>
                  <a:lnTo>
                    <a:pt x="544438" y="802184"/>
                  </a:lnTo>
                  <a:lnTo>
                    <a:pt x="544438" y="802184"/>
                  </a:lnTo>
                  <a:cubicBezTo>
                    <a:pt x="546173" y="801583"/>
                    <a:pt x="547774" y="801016"/>
                    <a:pt x="549576" y="800382"/>
                  </a:cubicBezTo>
                  <a:cubicBezTo>
                    <a:pt x="551377" y="799748"/>
                    <a:pt x="552345" y="799414"/>
                    <a:pt x="553713" y="798881"/>
                  </a:cubicBezTo>
                  <a:cubicBezTo>
                    <a:pt x="555081" y="798347"/>
                    <a:pt x="556215" y="797980"/>
                    <a:pt x="557449" y="797479"/>
                  </a:cubicBezTo>
                  <a:lnTo>
                    <a:pt x="558550" y="797079"/>
                  </a:lnTo>
                  <a:lnTo>
                    <a:pt x="564289" y="794844"/>
                  </a:lnTo>
                  <a:lnTo>
                    <a:pt x="567625" y="793509"/>
                  </a:lnTo>
                  <a:lnTo>
                    <a:pt x="570961" y="792175"/>
                  </a:lnTo>
                  <a:lnTo>
                    <a:pt x="574298" y="790840"/>
                  </a:lnTo>
                  <a:lnTo>
                    <a:pt x="577634" y="789372"/>
                  </a:lnTo>
                  <a:lnTo>
                    <a:pt x="579936" y="788338"/>
                  </a:lnTo>
                  <a:lnTo>
                    <a:pt x="582238" y="787304"/>
                  </a:lnTo>
                  <a:lnTo>
                    <a:pt x="586075" y="785536"/>
                  </a:lnTo>
                  <a:lnTo>
                    <a:pt x="587910" y="784635"/>
                  </a:lnTo>
                  <a:lnTo>
                    <a:pt x="590946" y="783200"/>
                  </a:lnTo>
                  <a:lnTo>
                    <a:pt x="594282" y="781499"/>
                  </a:lnTo>
                  <a:cubicBezTo>
                    <a:pt x="595216" y="781032"/>
                    <a:pt x="596217" y="780598"/>
                    <a:pt x="597185" y="780064"/>
                  </a:cubicBezTo>
                  <a:lnTo>
                    <a:pt x="597719" y="779797"/>
                  </a:lnTo>
                  <a:lnTo>
                    <a:pt x="600454" y="778396"/>
                  </a:lnTo>
                  <a:lnTo>
                    <a:pt x="602590" y="777295"/>
                  </a:lnTo>
                  <a:lnTo>
                    <a:pt x="604825" y="776127"/>
                  </a:lnTo>
                  <a:cubicBezTo>
                    <a:pt x="607327" y="774793"/>
                    <a:pt x="609796" y="773458"/>
                    <a:pt x="612231" y="772090"/>
                  </a:cubicBezTo>
                  <a:lnTo>
                    <a:pt x="615301" y="770389"/>
                  </a:lnTo>
                  <a:lnTo>
                    <a:pt x="616202" y="769855"/>
                  </a:lnTo>
                  <a:lnTo>
                    <a:pt x="618937" y="768287"/>
                  </a:lnTo>
                  <a:lnTo>
                    <a:pt x="619405" y="768020"/>
                  </a:lnTo>
                  <a:lnTo>
                    <a:pt x="569627" y="768020"/>
                  </a:lnTo>
                  <a:cubicBezTo>
                    <a:pt x="569994" y="766152"/>
                    <a:pt x="570328" y="764283"/>
                    <a:pt x="570594" y="762415"/>
                  </a:cubicBezTo>
                  <a:cubicBezTo>
                    <a:pt x="570594" y="762415"/>
                    <a:pt x="570594" y="762215"/>
                    <a:pt x="570594" y="762115"/>
                  </a:cubicBezTo>
                  <a:cubicBezTo>
                    <a:pt x="570995" y="759245"/>
                    <a:pt x="571295" y="756376"/>
                    <a:pt x="571429" y="753507"/>
                  </a:cubicBezTo>
                  <a:cubicBezTo>
                    <a:pt x="571479" y="752563"/>
                    <a:pt x="571479" y="751615"/>
                    <a:pt x="571429" y="750671"/>
                  </a:cubicBezTo>
                  <a:cubicBezTo>
                    <a:pt x="571429" y="750204"/>
                    <a:pt x="571429" y="749704"/>
                    <a:pt x="571429" y="749237"/>
                  </a:cubicBezTo>
                  <a:cubicBezTo>
                    <a:pt x="571429" y="748769"/>
                    <a:pt x="571429" y="748302"/>
                    <a:pt x="571429" y="747835"/>
                  </a:cubicBezTo>
                  <a:lnTo>
                    <a:pt x="571429" y="746467"/>
                  </a:lnTo>
                  <a:lnTo>
                    <a:pt x="571429" y="746467"/>
                  </a:lnTo>
                  <a:lnTo>
                    <a:pt x="572429" y="745967"/>
                  </a:lnTo>
                  <a:lnTo>
                    <a:pt x="572596" y="745967"/>
                  </a:lnTo>
                  <a:lnTo>
                    <a:pt x="573030" y="745767"/>
                  </a:lnTo>
                  <a:lnTo>
                    <a:pt x="573664" y="745433"/>
                  </a:lnTo>
                  <a:lnTo>
                    <a:pt x="574464" y="745066"/>
                  </a:lnTo>
                  <a:lnTo>
                    <a:pt x="575032" y="744766"/>
                  </a:lnTo>
                  <a:lnTo>
                    <a:pt x="575365" y="744599"/>
                  </a:lnTo>
                  <a:lnTo>
                    <a:pt x="575666" y="744599"/>
                  </a:lnTo>
                  <a:lnTo>
                    <a:pt x="575666" y="744599"/>
                  </a:lnTo>
                  <a:lnTo>
                    <a:pt x="576400" y="744232"/>
                  </a:lnTo>
                  <a:lnTo>
                    <a:pt x="577234" y="743832"/>
                  </a:lnTo>
                  <a:lnTo>
                    <a:pt x="577567" y="743832"/>
                  </a:lnTo>
                  <a:lnTo>
                    <a:pt x="578168" y="743565"/>
                  </a:lnTo>
                  <a:lnTo>
                    <a:pt x="578168" y="743565"/>
                  </a:lnTo>
                  <a:lnTo>
                    <a:pt x="578435" y="743565"/>
                  </a:lnTo>
                  <a:lnTo>
                    <a:pt x="578635" y="743565"/>
                  </a:lnTo>
                  <a:lnTo>
                    <a:pt x="578635" y="743565"/>
                  </a:lnTo>
                  <a:lnTo>
                    <a:pt x="579236" y="743265"/>
                  </a:lnTo>
                  <a:lnTo>
                    <a:pt x="579236" y="743265"/>
                  </a:lnTo>
                  <a:lnTo>
                    <a:pt x="579569" y="743098"/>
                  </a:lnTo>
                  <a:lnTo>
                    <a:pt x="579903" y="742931"/>
                  </a:lnTo>
                  <a:lnTo>
                    <a:pt x="580103" y="742931"/>
                  </a:lnTo>
                  <a:lnTo>
                    <a:pt x="580103" y="742931"/>
                  </a:lnTo>
                  <a:lnTo>
                    <a:pt x="580437" y="742764"/>
                  </a:lnTo>
                  <a:lnTo>
                    <a:pt x="580437" y="742764"/>
                  </a:lnTo>
                  <a:cubicBezTo>
                    <a:pt x="580610" y="742637"/>
                    <a:pt x="580800" y="742537"/>
                    <a:pt x="581004" y="742464"/>
                  </a:cubicBezTo>
                  <a:lnTo>
                    <a:pt x="581204" y="742464"/>
                  </a:lnTo>
                  <a:lnTo>
                    <a:pt x="581738" y="742197"/>
                  </a:lnTo>
                  <a:lnTo>
                    <a:pt x="581738" y="742197"/>
                  </a:lnTo>
                  <a:lnTo>
                    <a:pt x="582638" y="741730"/>
                  </a:lnTo>
                  <a:lnTo>
                    <a:pt x="583373" y="741330"/>
                  </a:lnTo>
                  <a:lnTo>
                    <a:pt x="583706" y="741163"/>
                  </a:lnTo>
                  <a:lnTo>
                    <a:pt x="583706" y="741163"/>
                  </a:lnTo>
                  <a:lnTo>
                    <a:pt x="583906" y="741163"/>
                  </a:lnTo>
                  <a:lnTo>
                    <a:pt x="584307" y="740963"/>
                  </a:lnTo>
                  <a:lnTo>
                    <a:pt x="584307" y="740963"/>
                  </a:lnTo>
                  <a:lnTo>
                    <a:pt x="584640" y="740796"/>
                  </a:lnTo>
                  <a:lnTo>
                    <a:pt x="584640" y="740796"/>
                  </a:lnTo>
                  <a:lnTo>
                    <a:pt x="585474" y="740362"/>
                  </a:lnTo>
                  <a:lnTo>
                    <a:pt x="586709" y="739728"/>
                  </a:lnTo>
                  <a:lnTo>
                    <a:pt x="586709" y="739728"/>
                  </a:lnTo>
                  <a:cubicBezTo>
                    <a:pt x="586912" y="739655"/>
                    <a:pt x="587102" y="739555"/>
                    <a:pt x="587276" y="739428"/>
                  </a:cubicBezTo>
                  <a:lnTo>
                    <a:pt x="587276" y="739428"/>
                  </a:lnTo>
                  <a:lnTo>
                    <a:pt x="587576" y="739261"/>
                  </a:lnTo>
                  <a:lnTo>
                    <a:pt x="587876" y="739261"/>
                  </a:lnTo>
                  <a:lnTo>
                    <a:pt x="587876" y="739261"/>
                  </a:lnTo>
                  <a:lnTo>
                    <a:pt x="589077" y="738594"/>
                  </a:lnTo>
                  <a:lnTo>
                    <a:pt x="590345" y="737893"/>
                  </a:lnTo>
                  <a:lnTo>
                    <a:pt x="591280" y="737359"/>
                  </a:lnTo>
                  <a:cubicBezTo>
                    <a:pt x="591280" y="737359"/>
                    <a:pt x="591280" y="737359"/>
                    <a:pt x="591280" y="737359"/>
                  </a:cubicBezTo>
                  <a:lnTo>
                    <a:pt x="591280" y="737359"/>
                  </a:lnTo>
                  <a:cubicBezTo>
                    <a:pt x="591280" y="737359"/>
                    <a:pt x="591280" y="737359"/>
                    <a:pt x="591280" y="737359"/>
                  </a:cubicBezTo>
                  <a:cubicBezTo>
                    <a:pt x="591280" y="737359"/>
                    <a:pt x="591280" y="737359"/>
                    <a:pt x="591280" y="737359"/>
                  </a:cubicBezTo>
                  <a:lnTo>
                    <a:pt x="591280" y="737359"/>
                  </a:lnTo>
                  <a:lnTo>
                    <a:pt x="591280" y="737359"/>
                  </a:lnTo>
                  <a:lnTo>
                    <a:pt x="591713" y="737126"/>
                  </a:lnTo>
                  <a:lnTo>
                    <a:pt x="591947" y="737126"/>
                  </a:lnTo>
                  <a:lnTo>
                    <a:pt x="591947" y="737126"/>
                  </a:lnTo>
                  <a:lnTo>
                    <a:pt x="593682" y="736125"/>
                  </a:lnTo>
                  <a:lnTo>
                    <a:pt x="594983" y="735391"/>
                  </a:lnTo>
                  <a:lnTo>
                    <a:pt x="595650" y="734991"/>
                  </a:lnTo>
                  <a:lnTo>
                    <a:pt x="596150" y="734690"/>
                  </a:lnTo>
                  <a:lnTo>
                    <a:pt x="598953" y="731688"/>
                  </a:lnTo>
                  <a:lnTo>
                    <a:pt x="598953" y="731688"/>
                  </a:lnTo>
                  <a:cubicBezTo>
                    <a:pt x="599220" y="731521"/>
                    <a:pt x="599487" y="731387"/>
                    <a:pt x="599754" y="731187"/>
                  </a:cubicBezTo>
                  <a:lnTo>
                    <a:pt x="599754" y="731187"/>
                  </a:lnTo>
                  <a:lnTo>
                    <a:pt x="600221" y="730920"/>
                  </a:lnTo>
                  <a:lnTo>
                    <a:pt x="600554" y="730720"/>
                  </a:lnTo>
                  <a:lnTo>
                    <a:pt x="600821" y="730553"/>
                  </a:lnTo>
                  <a:cubicBezTo>
                    <a:pt x="601922" y="729953"/>
                    <a:pt x="603023" y="729285"/>
                    <a:pt x="604158" y="728618"/>
                  </a:cubicBezTo>
                  <a:lnTo>
                    <a:pt x="604158" y="728618"/>
                  </a:lnTo>
                  <a:lnTo>
                    <a:pt x="605926" y="727551"/>
                  </a:lnTo>
                  <a:lnTo>
                    <a:pt x="607594" y="726483"/>
                  </a:lnTo>
                  <a:lnTo>
                    <a:pt x="607594" y="726483"/>
                  </a:lnTo>
                  <a:lnTo>
                    <a:pt x="608161" y="726116"/>
                  </a:lnTo>
                  <a:lnTo>
                    <a:pt x="608395" y="725949"/>
                  </a:lnTo>
                  <a:lnTo>
                    <a:pt x="608395" y="725949"/>
                  </a:lnTo>
                  <a:lnTo>
                    <a:pt x="609062" y="725549"/>
                  </a:lnTo>
                  <a:lnTo>
                    <a:pt x="610130" y="724915"/>
                  </a:lnTo>
                  <a:lnTo>
                    <a:pt x="610130" y="724915"/>
                  </a:lnTo>
                  <a:lnTo>
                    <a:pt x="610663" y="724548"/>
                  </a:lnTo>
                  <a:lnTo>
                    <a:pt x="611164" y="724214"/>
                  </a:lnTo>
                  <a:lnTo>
                    <a:pt x="612932" y="723113"/>
                  </a:lnTo>
                  <a:lnTo>
                    <a:pt x="612932" y="723113"/>
                  </a:lnTo>
                  <a:lnTo>
                    <a:pt x="613399" y="722846"/>
                  </a:lnTo>
                  <a:lnTo>
                    <a:pt x="615067" y="721779"/>
                  </a:lnTo>
                  <a:lnTo>
                    <a:pt x="618237" y="719610"/>
                  </a:lnTo>
                  <a:lnTo>
                    <a:pt x="618237" y="719610"/>
                  </a:lnTo>
                  <a:lnTo>
                    <a:pt x="620506" y="718109"/>
                  </a:lnTo>
                  <a:lnTo>
                    <a:pt x="623541" y="716007"/>
                  </a:lnTo>
                  <a:lnTo>
                    <a:pt x="625877" y="714372"/>
                  </a:lnTo>
                  <a:lnTo>
                    <a:pt x="625877" y="714372"/>
                  </a:lnTo>
                  <a:lnTo>
                    <a:pt x="626277" y="714039"/>
                  </a:lnTo>
                  <a:lnTo>
                    <a:pt x="626277" y="714039"/>
                  </a:lnTo>
                  <a:lnTo>
                    <a:pt x="626711" y="713738"/>
                  </a:lnTo>
                  <a:lnTo>
                    <a:pt x="627111" y="713405"/>
                  </a:lnTo>
                  <a:lnTo>
                    <a:pt x="627111" y="713405"/>
                  </a:lnTo>
                  <a:cubicBezTo>
                    <a:pt x="627218" y="713368"/>
                    <a:pt x="627312" y="713298"/>
                    <a:pt x="627378" y="713205"/>
                  </a:cubicBezTo>
                  <a:cubicBezTo>
                    <a:pt x="627378" y="713205"/>
                    <a:pt x="627378" y="713205"/>
                    <a:pt x="627612" y="713004"/>
                  </a:cubicBezTo>
                  <a:lnTo>
                    <a:pt x="692870" y="713004"/>
                  </a:lnTo>
                  <a:cubicBezTo>
                    <a:pt x="695672" y="710369"/>
                    <a:pt x="698475" y="707700"/>
                    <a:pt x="701277" y="704931"/>
                  </a:cubicBezTo>
                  <a:lnTo>
                    <a:pt x="703346" y="702895"/>
                  </a:lnTo>
                  <a:lnTo>
                    <a:pt x="705414" y="700827"/>
                  </a:lnTo>
                  <a:cubicBezTo>
                    <a:pt x="706749" y="699426"/>
                    <a:pt x="708150" y="698091"/>
                    <a:pt x="709451" y="696656"/>
                  </a:cubicBezTo>
                  <a:lnTo>
                    <a:pt x="713455" y="692419"/>
                  </a:lnTo>
                  <a:lnTo>
                    <a:pt x="717392" y="688116"/>
                  </a:lnTo>
                  <a:cubicBezTo>
                    <a:pt x="718726" y="686681"/>
                    <a:pt x="719994" y="685213"/>
                    <a:pt x="721295" y="683778"/>
                  </a:cubicBezTo>
                  <a:lnTo>
                    <a:pt x="725732" y="678974"/>
                  </a:lnTo>
                  <a:cubicBezTo>
                    <a:pt x="727000" y="677506"/>
                    <a:pt x="728268" y="676005"/>
                    <a:pt x="729502" y="674503"/>
                  </a:cubicBezTo>
                  <a:lnTo>
                    <a:pt x="733172" y="669999"/>
                  </a:lnTo>
                  <a:cubicBezTo>
                    <a:pt x="734373" y="668498"/>
                    <a:pt x="735474" y="667130"/>
                    <a:pt x="736508" y="665662"/>
                  </a:cubicBezTo>
                  <a:lnTo>
                    <a:pt x="736709" y="665429"/>
                  </a:lnTo>
                  <a:cubicBezTo>
                    <a:pt x="738944" y="662593"/>
                    <a:pt x="741113" y="659724"/>
                    <a:pt x="743381" y="656821"/>
                  </a:cubicBezTo>
                  <a:cubicBezTo>
                    <a:pt x="743815" y="656221"/>
                    <a:pt x="744282" y="655653"/>
                    <a:pt x="744682" y="655053"/>
                  </a:cubicBezTo>
                  <a:lnTo>
                    <a:pt x="747051" y="651717"/>
                  </a:lnTo>
                  <a:lnTo>
                    <a:pt x="747452" y="651149"/>
                  </a:lnTo>
                  <a:lnTo>
                    <a:pt x="750788" y="646579"/>
                  </a:lnTo>
                  <a:cubicBezTo>
                    <a:pt x="751889" y="645044"/>
                    <a:pt x="753023" y="643242"/>
                    <a:pt x="754124" y="641774"/>
                  </a:cubicBezTo>
                  <a:lnTo>
                    <a:pt x="755092" y="640306"/>
                  </a:lnTo>
                  <a:cubicBezTo>
                    <a:pt x="756393" y="638371"/>
                    <a:pt x="757694" y="636403"/>
                    <a:pt x="758962" y="634435"/>
                  </a:cubicBezTo>
                  <a:cubicBezTo>
                    <a:pt x="759496" y="633634"/>
                    <a:pt x="759996" y="632800"/>
                    <a:pt x="760530" y="631966"/>
                  </a:cubicBezTo>
                  <a:cubicBezTo>
                    <a:pt x="765377" y="624402"/>
                    <a:pt x="769962" y="616619"/>
                    <a:pt x="774275" y="608612"/>
                  </a:cubicBezTo>
                  <a:cubicBezTo>
                    <a:pt x="774676" y="607944"/>
                    <a:pt x="775043" y="607244"/>
                    <a:pt x="775410" y="606576"/>
                  </a:cubicBezTo>
                  <a:cubicBezTo>
                    <a:pt x="777411" y="602840"/>
                    <a:pt x="779380" y="599070"/>
                    <a:pt x="781282" y="595233"/>
                  </a:cubicBezTo>
                  <a:cubicBezTo>
                    <a:pt x="781582" y="594666"/>
                    <a:pt x="781882" y="594099"/>
                    <a:pt x="782149" y="593498"/>
                  </a:cubicBezTo>
                  <a:cubicBezTo>
                    <a:pt x="783183" y="591430"/>
                    <a:pt x="784218" y="589328"/>
                    <a:pt x="785185" y="587226"/>
                  </a:cubicBezTo>
                  <a:cubicBezTo>
                    <a:pt x="785819" y="585891"/>
                    <a:pt x="786420" y="584557"/>
                    <a:pt x="787020" y="583222"/>
                  </a:cubicBezTo>
                  <a:lnTo>
                    <a:pt x="787420" y="582288"/>
                  </a:lnTo>
                  <a:lnTo>
                    <a:pt x="788421" y="580153"/>
                  </a:lnTo>
                  <a:lnTo>
                    <a:pt x="789622" y="577451"/>
                  </a:lnTo>
                  <a:lnTo>
                    <a:pt x="790657" y="575115"/>
                  </a:lnTo>
                  <a:lnTo>
                    <a:pt x="791991" y="572012"/>
                  </a:lnTo>
                  <a:cubicBezTo>
                    <a:pt x="792325" y="571178"/>
                    <a:pt x="792658" y="570378"/>
                    <a:pt x="793025" y="569543"/>
                  </a:cubicBezTo>
                  <a:cubicBezTo>
                    <a:pt x="793793" y="567642"/>
                    <a:pt x="794593" y="565740"/>
                    <a:pt x="795361" y="563805"/>
                  </a:cubicBezTo>
                  <a:lnTo>
                    <a:pt x="796462" y="561069"/>
                  </a:lnTo>
                  <a:lnTo>
                    <a:pt x="797529" y="558300"/>
                  </a:lnTo>
                  <a:cubicBezTo>
                    <a:pt x="797529" y="558300"/>
                    <a:pt x="797529" y="558300"/>
                    <a:pt x="797529" y="558300"/>
                  </a:cubicBezTo>
                  <a:cubicBezTo>
                    <a:pt x="797830" y="557533"/>
                    <a:pt x="798130" y="556699"/>
                    <a:pt x="798397" y="555898"/>
                  </a:cubicBezTo>
                  <a:cubicBezTo>
                    <a:pt x="798664" y="555097"/>
                    <a:pt x="798830" y="554797"/>
                    <a:pt x="799031" y="554230"/>
                  </a:cubicBezTo>
                  <a:cubicBezTo>
                    <a:pt x="799231" y="553663"/>
                    <a:pt x="799598" y="552695"/>
                    <a:pt x="799865" y="551928"/>
                  </a:cubicBezTo>
                  <a:cubicBezTo>
                    <a:pt x="799865" y="551928"/>
                    <a:pt x="799865" y="551928"/>
                    <a:pt x="799865" y="551928"/>
                  </a:cubicBezTo>
                  <a:lnTo>
                    <a:pt x="801133" y="548592"/>
                  </a:lnTo>
                  <a:cubicBezTo>
                    <a:pt x="801466" y="547681"/>
                    <a:pt x="801800" y="546747"/>
                    <a:pt x="802134" y="545789"/>
                  </a:cubicBezTo>
                  <a:lnTo>
                    <a:pt x="802467" y="544855"/>
                  </a:lnTo>
                  <a:lnTo>
                    <a:pt x="802467" y="544855"/>
                  </a:lnTo>
                  <a:lnTo>
                    <a:pt x="802467" y="544455"/>
                  </a:lnTo>
                  <a:cubicBezTo>
                    <a:pt x="802734" y="543721"/>
                    <a:pt x="802968" y="543020"/>
                    <a:pt x="803201" y="542286"/>
                  </a:cubicBezTo>
                  <a:cubicBezTo>
                    <a:pt x="803635" y="540985"/>
                    <a:pt x="804102" y="539684"/>
                    <a:pt x="804502" y="538349"/>
                  </a:cubicBezTo>
                  <a:cubicBezTo>
                    <a:pt x="804903" y="537015"/>
                    <a:pt x="805336" y="535747"/>
                    <a:pt x="805737" y="534446"/>
                  </a:cubicBezTo>
                  <a:cubicBezTo>
                    <a:pt x="805970" y="533745"/>
                    <a:pt x="806204" y="533044"/>
                    <a:pt x="806404" y="532344"/>
                  </a:cubicBezTo>
                  <a:lnTo>
                    <a:pt x="807505" y="528674"/>
                  </a:lnTo>
                  <a:cubicBezTo>
                    <a:pt x="807939" y="527206"/>
                    <a:pt x="808372" y="525805"/>
                    <a:pt x="808773" y="524337"/>
                  </a:cubicBezTo>
                  <a:lnTo>
                    <a:pt x="809073" y="523302"/>
                  </a:lnTo>
                  <a:lnTo>
                    <a:pt x="810241" y="519132"/>
                  </a:lnTo>
                  <a:cubicBezTo>
                    <a:pt x="810774" y="517164"/>
                    <a:pt x="811275" y="515195"/>
                    <a:pt x="811775" y="513227"/>
                  </a:cubicBezTo>
                  <a:cubicBezTo>
                    <a:pt x="812109" y="511992"/>
                    <a:pt x="812409" y="510758"/>
                    <a:pt x="812710" y="509557"/>
                  </a:cubicBezTo>
                  <a:cubicBezTo>
                    <a:pt x="812710" y="509056"/>
                    <a:pt x="812943" y="508523"/>
                    <a:pt x="813077" y="508022"/>
                  </a:cubicBezTo>
                  <a:cubicBezTo>
                    <a:pt x="813210" y="507522"/>
                    <a:pt x="813477" y="506287"/>
                    <a:pt x="813710" y="505420"/>
                  </a:cubicBezTo>
                  <a:lnTo>
                    <a:pt x="814211" y="503218"/>
                  </a:lnTo>
                  <a:cubicBezTo>
                    <a:pt x="814811" y="500449"/>
                    <a:pt x="815412" y="497680"/>
                    <a:pt x="816046" y="494877"/>
                  </a:cubicBezTo>
                  <a:cubicBezTo>
                    <a:pt x="816246" y="493810"/>
                    <a:pt x="816480" y="492742"/>
                    <a:pt x="816680" y="491541"/>
                  </a:cubicBezTo>
                  <a:cubicBezTo>
                    <a:pt x="816680" y="491140"/>
                    <a:pt x="816847" y="490707"/>
                    <a:pt x="816913" y="490306"/>
                  </a:cubicBezTo>
                  <a:cubicBezTo>
                    <a:pt x="817113" y="489372"/>
                    <a:pt x="817280" y="488471"/>
                    <a:pt x="817447" y="487537"/>
                  </a:cubicBezTo>
                  <a:cubicBezTo>
                    <a:pt x="818014" y="484601"/>
                    <a:pt x="818548" y="481632"/>
                    <a:pt x="819048" y="478696"/>
                  </a:cubicBezTo>
                  <a:cubicBezTo>
                    <a:pt x="819315" y="477028"/>
                    <a:pt x="819582" y="475360"/>
                    <a:pt x="819816" y="473658"/>
                  </a:cubicBezTo>
                  <a:lnTo>
                    <a:pt x="819816" y="473458"/>
                  </a:lnTo>
                  <a:cubicBezTo>
                    <a:pt x="820083" y="471890"/>
                    <a:pt x="820283" y="470355"/>
                    <a:pt x="820516" y="468821"/>
                  </a:cubicBezTo>
                  <a:cubicBezTo>
                    <a:pt x="820500" y="468597"/>
                    <a:pt x="820500" y="468377"/>
                    <a:pt x="820516" y="468153"/>
                  </a:cubicBezTo>
                  <a:cubicBezTo>
                    <a:pt x="820750" y="466552"/>
                    <a:pt x="820950" y="464817"/>
                    <a:pt x="821150" y="463282"/>
                  </a:cubicBezTo>
                  <a:cubicBezTo>
                    <a:pt x="821350" y="461748"/>
                    <a:pt x="821451" y="460847"/>
                    <a:pt x="821584" y="459679"/>
                  </a:cubicBezTo>
                  <a:cubicBezTo>
                    <a:pt x="821584" y="459346"/>
                    <a:pt x="821584" y="459012"/>
                    <a:pt x="821584" y="458678"/>
                  </a:cubicBezTo>
                  <a:cubicBezTo>
                    <a:pt x="821751" y="457344"/>
                    <a:pt x="821884" y="455943"/>
                    <a:pt x="822018" y="454608"/>
                  </a:cubicBezTo>
                  <a:cubicBezTo>
                    <a:pt x="822151" y="453273"/>
                    <a:pt x="822285" y="452173"/>
                    <a:pt x="822385" y="450938"/>
                  </a:cubicBezTo>
                  <a:cubicBezTo>
                    <a:pt x="822368" y="450638"/>
                    <a:pt x="822368" y="450338"/>
                    <a:pt x="822385" y="450037"/>
                  </a:cubicBezTo>
                  <a:cubicBezTo>
                    <a:pt x="822385" y="448836"/>
                    <a:pt x="822618" y="447602"/>
                    <a:pt x="822718" y="446401"/>
                  </a:cubicBezTo>
                  <a:cubicBezTo>
                    <a:pt x="822952" y="443665"/>
                    <a:pt x="823152" y="440896"/>
                    <a:pt x="823319" y="438160"/>
                  </a:cubicBezTo>
                  <a:cubicBezTo>
                    <a:pt x="823319" y="436792"/>
                    <a:pt x="823519" y="435391"/>
                    <a:pt x="823586" y="434023"/>
                  </a:cubicBezTo>
                  <a:lnTo>
                    <a:pt x="823786" y="430086"/>
                  </a:lnTo>
                  <a:lnTo>
                    <a:pt x="823786" y="429652"/>
                  </a:lnTo>
                  <a:cubicBezTo>
                    <a:pt x="823786" y="428652"/>
                    <a:pt x="823786" y="427617"/>
                    <a:pt x="823786" y="426616"/>
                  </a:cubicBezTo>
                  <a:cubicBezTo>
                    <a:pt x="823786" y="423547"/>
                    <a:pt x="823986" y="420478"/>
                    <a:pt x="824020" y="417442"/>
                  </a:cubicBezTo>
                  <a:lnTo>
                    <a:pt x="824020" y="410535"/>
                  </a:lnTo>
                  <a:cubicBezTo>
                    <a:pt x="824297" y="409008"/>
                    <a:pt x="824407" y="407453"/>
                    <a:pt x="824353" y="405898"/>
                  </a:cubicBezTo>
                  <a:cubicBezTo>
                    <a:pt x="824854" y="405097"/>
                    <a:pt x="824854" y="404096"/>
                    <a:pt x="824820" y="403129"/>
                  </a:cubicBezTo>
                  <a:close/>
                  <a:moveTo>
                    <a:pt x="798163" y="417075"/>
                  </a:moveTo>
                  <a:cubicBezTo>
                    <a:pt x="798163" y="422279"/>
                    <a:pt x="797896" y="427484"/>
                    <a:pt x="797596" y="432655"/>
                  </a:cubicBezTo>
                  <a:cubicBezTo>
                    <a:pt x="797262" y="438527"/>
                    <a:pt x="796829" y="444366"/>
                    <a:pt x="796195" y="450204"/>
                  </a:cubicBezTo>
                  <a:lnTo>
                    <a:pt x="795594" y="455442"/>
                  </a:lnTo>
                  <a:cubicBezTo>
                    <a:pt x="795594" y="456009"/>
                    <a:pt x="795594" y="456610"/>
                    <a:pt x="795428" y="457177"/>
                  </a:cubicBezTo>
                  <a:lnTo>
                    <a:pt x="795428" y="457377"/>
                  </a:lnTo>
                  <a:cubicBezTo>
                    <a:pt x="795227" y="459145"/>
                    <a:pt x="794994" y="460880"/>
                    <a:pt x="794727" y="462648"/>
                  </a:cubicBezTo>
                  <a:cubicBezTo>
                    <a:pt x="794460" y="464417"/>
                    <a:pt x="794360" y="465351"/>
                    <a:pt x="794160" y="466685"/>
                  </a:cubicBezTo>
                  <a:cubicBezTo>
                    <a:pt x="793960" y="468020"/>
                    <a:pt x="793793" y="469054"/>
                    <a:pt x="793593" y="470255"/>
                  </a:cubicBezTo>
                  <a:cubicBezTo>
                    <a:pt x="793216" y="472634"/>
                    <a:pt x="792815" y="475003"/>
                    <a:pt x="792391" y="477362"/>
                  </a:cubicBezTo>
                  <a:cubicBezTo>
                    <a:pt x="792391" y="478096"/>
                    <a:pt x="792158" y="478863"/>
                    <a:pt x="792024" y="479597"/>
                  </a:cubicBezTo>
                  <a:cubicBezTo>
                    <a:pt x="791691" y="481332"/>
                    <a:pt x="791391" y="482933"/>
                    <a:pt x="791024" y="484802"/>
                  </a:cubicBezTo>
                  <a:cubicBezTo>
                    <a:pt x="791024" y="485602"/>
                    <a:pt x="790757" y="486370"/>
                    <a:pt x="790590" y="487170"/>
                  </a:cubicBezTo>
                  <a:lnTo>
                    <a:pt x="789389" y="492809"/>
                  </a:lnTo>
                  <a:cubicBezTo>
                    <a:pt x="789389" y="493042"/>
                    <a:pt x="789389" y="493276"/>
                    <a:pt x="789389" y="493509"/>
                  </a:cubicBezTo>
                  <a:cubicBezTo>
                    <a:pt x="788922" y="495544"/>
                    <a:pt x="788455" y="497579"/>
                    <a:pt x="787954" y="499615"/>
                  </a:cubicBezTo>
                  <a:cubicBezTo>
                    <a:pt x="787454" y="501650"/>
                    <a:pt x="787120" y="503251"/>
                    <a:pt x="786653" y="505053"/>
                  </a:cubicBezTo>
                  <a:lnTo>
                    <a:pt x="786653" y="505320"/>
                  </a:lnTo>
                  <a:cubicBezTo>
                    <a:pt x="786653" y="505854"/>
                    <a:pt x="786386" y="506421"/>
                    <a:pt x="786219" y="506955"/>
                  </a:cubicBezTo>
                  <a:cubicBezTo>
                    <a:pt x="783727" y="516720"/>
                    <a:pt x="780838" y="526372"/>
                    <a:pt x="777545" y="535914"/>
                  </a:cubicBezTo>
                  <a:lnTo>
                    <a:pt x="777545" y="535914"/>
                  </a:lnTo>
                  <a:lnTo>
                    <a:pt x="777545" y="535914"/>
                  </a:lnTo>
                  <a:lnTo>
                    <a:pt x="770205" y="533378"/>
                  </a:lnTo>
                  <a:lnTo>
                    <a:pt x="764433" y="531376"/>
                  </a:lnTo>
                  <a:lnTo>
                    <a:pt x="764033" y="531376"/>
                  </a:lnTo>
                  <a:lnTo>
                    <a:pt x="764033" y="531376"/>
                  </a:lnTo>
                  <a:lnTo>
                    <a:pt x="760263" y="530108"/>
                  </a:lnTo>
                  <a:lnTo>
                    <a:pt x="759462" y="529842"/>
                  </a:lnTo>
                  <a:lnTo>
                    <a:pt x="751655" y="527106"/>
                  </a:lnTo>
                  <a:lnTo>
                    <a:pt x="751388" y="527106"/>
                  </a:lnTo>
                  <a:lnTo>
                    <a:pt x="747318" y="525705"/>
                  </a:lnTo>
                  <a:lnTo>
                    <a:pt x="747018" y="525705"/>
                  </a:lnTo>
                  <a:lnTo>
                    <a:pt x="742981" y="524337"/>
                  </a:lnTo>
                  <a:lnTo>
                    <a:pt x="742714" y="524337"/>
                  </a:lnTo>
                  <a:lnTo>
                    <a:pt x="738644" y="522935"/>
                  </a:lnTo>
                  <a:lnTo>
                    <a:pt x="734740" y="521601"/>
                  </a:lnTo>
                  <a:lnTo>
                    <a:pt x="734740" y="521601"/>
                  </a:lnTo>
                  <a:lnTo>
                    <a:pt x="734540" y="521601"/>
                  </a:lnTo>
                  <a:lnTo>
                    <a:pt x="734307" y="521601"/>
                  </a:lnTo>
                  <a:lnTo>
                    <a:pt x="730036" y="520133"/>
                  </a:lnTo>
                  <a:lnTo>
                    <a:pt x="730036" y="520133"/>
                  </a:lnTo>
                  <a:lnTo>
                    <a:pt x="725766" y="518665"/>
                  </a:lnTo>
                  <a:lnTo>
                    <a:pt x="725766" y="518665"/>
                  </a:lnTo>
                  <a:lnTo>
                    <a:pt x="721529" y="517230"/>
                  </a:lnTo>
                  <a:lnTo>
                    <a:pt x="721529" y="517230"/>
                  </a:lnTo>
                  <a:lnTo>
                    <a:pt x="712921" y="514261"/>
                  </a:lnTo>
                  <a:lnTo>
                    <a:pt x="712921" y="514261"/>
                  </a:lnTo>
                  <a:cubicBezTo>
                    <a:pt x="713388" y="512893"/>
                    <a:pt x="713855" y="511559"/>
                    <a:pt x="714289" y="510191"/>
                  </a:cubicBezTo>
                  <a:lnTo>
                    <a:pt x="715490" y="506421"/>
                  </a:lnTo>
                  <a:cubicBezTo>
                    <a:pt x="716624" y="502851"/>
                    <a:pt x="717692" y="499214"/>
                    <a:pt x="718826" y="495611"/>
                  </a:cubicBezTo>
                  <a:cubicBezTo>
                    <a:pt x="719193" y="494310"/>
                    <a:pt x="719527" y="493042"/>
                    <a:pt x="719860" y="491741"/>
                  </a:cubicBezTo>
                  <a:cubicBezTo>
                    <a:pt x="721795" y="484378"/>
                    <a:pt x="723464" y="476951"/>
                    <a:pt x="724865" y="469455"/>
                  </a:cubicBezTo>
                  <a:cubicBezTo>
                    <a:pt x="724862" y="469378"/>
                    <a:pt x="724862" y="469298"/>
                    <a:pt x="724865" y="469221"/>
                  </a:cubicBezTo>
                  <a:lnTo>
                    <a:pt x="724865" y="469221"/>
                  </a:lnTo>
                  <a:cubicBezTo>
                    <a:pt x="724865" y="469221"/>
                    <a:pt x="724865" y="469021"/>
                    <a:pt x="724865" y="468954"/>
                  </a:cubicBezTo>
                  <a:lnTo>
                    <a:pt x="725365" y="466152"/>
                  </a:lnTo>
                  <a:cubicBezTo>
                    <a:pt x="725365" y="465651"/>
                    <a:pt x="725532" y="465117"/>
                    <a:pt x="725632" y="464617"/>
                  </a:cubicBezTo>
                  <a:cubicBezTo>
                    <a:pt x="725832" y="463483"/>
                    <a:pt x="725999" y="462348"/>
                    <a:pt x="726199" y="461281"/>
                  </a:cubicBezTo>
                  <a:lnTo>
                    <a:pt x="726400" y="460146"/>
                  </a:lnTo>
                  <a:lnTo>
                    <a:pt x="726400" y="459346"/>
                  </a:lnTo>
                  <a:cubicBezTo>
                    <a:pt x="726400" y="458845"/>
                    <a:pt x="726566" y="458311"/>
                    <a:pt x="726633" y="457777"/>
                  </a:cubicBezTo>
                  <a:cubicBezTo>
                    <a:pt x="726700" y="457244"/>
                    <a:pt x="726867" y="456276"/>
                    <a:pt x="726967" y="455509"/>
                  </a:cubicBezTo>
                  <a:lnTo>
                    <a:pt x="727167" y="453941"/>
                  </a:lnTo>
                  <a:cubicBezTo>
                    <a:pt x="727167" y="452940"/>
                    <a:pt x="727467" y="451906"/>
                    <a:pt x="727567" y="450905"/>
                  </a:cubicBezTo>
                  <a:cubicBezTo>
                    <a:pt x="727667" y="449904"/>
                    <a:pt x="727834" y="448803"/>
                    <a:pt x="727934" y="447769"/>
                  </a:cubicBezTo>
                  <a:lnTo>
                    <a:pt x="727934" y="447769"/>
                  </a:lnTo>
                  <a:cubicBezTo>
                    <a:pt x="728134" y="445934"/>
                    <a:pt x="728335" y="444032"/>
                    <a:pt x="728501" y="442197"/>
                  </a:cubicBezTo>
                  <a:cubicBezTo>
                    <a:pt x="729302" y="433723"/>
                    <a:pt x="729802" y="425249"/>
                    <a:pt x="729936" y="416741"/>
                  </a:cubicBezTo>
                  <a:lnTo>
                    <a:pt x="729936" y="416741"/>
                  </a:lnTo>
                  <a:lnTo>
                    <a:pt x="739111" y="416908"/>
                  </a:lnTo>
                  <a:lnTo>
                    <a:pt x="743682" y="416908"/>
                  </a:lnTo>
                  <a:lnTo>
                    <a:pt x="747018" y="416908"/>
                  </a:lnTo>
                  <a:lnTo>
                    <a:pt x="748519" y="416908"/>
                  </a:lnTo>
                  <a:lnTo>
                    <a:pt x="752956" y="416908"/>
                  </a:lnTo>
                  <a:lnTo>
                    <a:pt x="757494" y="416908"/>
                  </a:lnTo>
                  <a:lnTo>
                    <a:pt x="757494" y="416908"/>
                  </a:lnTo>
                  <a:lnTo>
                    <a:pt x="762065" y="416908"/>
                  </a:lnTo>
                  <a:lnTo>
                    <a:pt x="766669" y="416908"/>
                  </a:lnTo>
                  <a:lnTo>
                    <a:pt x="771239" y="416908"/>
                  </a:lnTo>
                  <a:lnTo>
                    <a:pt x="771239" y="416908"/>
                  </a:lnTo>
                  <a:lnTo>
                    <a:pt x="777278" y="416908"/>
                  </a:lnTo>
                  <a:lnTo>
                    <a:pt x="779447" y="416908"/>
                  </a:lnTo>
                  <a:lnTo>
                    <a:pt x="779113" y="416908"/>
                  </a:lnTo>
                  <a:lnTo>
                    <a:pt x="783617" y="416908"/>
                  </a:lnTo>
                  <a:lnTo>
                    <a:pt x="783917" y="416908"/>
                  </a:lnTo>
                  <a:lnTo>
                    <a:pt x="789622" y="416908"/>
                  </a:lnTo>
                  <a:lnTo>
                    <a:pt x="797362" y="416908"/>
                  </a:lnTo>
                  <a:lnTo>
                    <a:pt x="797362" y="416908"/>
                  </a:lnTo>
                  <a:close/>
                  <a:moveTo>
                    <a:pt x="345161" y="68665"/>
                  </a:moveTo>
                  <a:lnTo>
                    <a:pt x="345161" y="68999"/>
                  </a:lnTo>
                  <a:lnTo>
                    <a:pt x="345161" y="69466"/>
                  </a:lnTo>
                  <a:lnTo>
                    <a:pt x="345161" y="69933"/>
                  </a:lnTo>
                  <a:lnTo>
                    <a:pt x="345161" y="70266"/>
                  </a:lnTo>
                  <a:lnTo>
                    <a:pt x="345161" y="70266"/>
                  </a:lnTo>
                  <a:lnTo>
                    <a:pt x="345161" y="70266"/>
                  </a:lnTo>
                  <a:lnTo>
                    <a:pt x="345161" y="70266"/>
                  </a:lnTo>
                  <a:lnTo>
                    <a:pt x="345161" y="70600"/>
                  </a:lnTo>
                  <a:lnTo>
                    <a:pt x="345161" y="71100"/>
                  </a:lnTo>
                  <a:lnTo>
                    <a:pt x="345161" y="71100"/>
                  </a:lnTo>
                  <a:lnTo>
                    <a:pt x="345161" y="71334"/>
                  </a:lnTo>
                  <a:lnTo>
                    <a:pt x="345161" y="71701"/>
                  </a:lnTo>
                  <a:lnTo>
                    <a:pt x="345161" y="71935"/>
                  </a:lnTo>
                  <a:lnTo>
                    <a:pt x="345161" y="71935"/>
                  </a:lnTo>
                  <a:lnTo>
                    <a:pt x="345328" y="72735"/>
                  </a:lnTo>
                  <a:lnTo>
                    <a:pt x="345328" y="72735"/>
                  </a:lnTo>
                  <a:lnTo>
                    <a:pt x="345328" y="72735"/>
                  </a:lnTo>
                  <a:lnTo>
                    <a:pt x="345328" y="72735"/>
                  </a:lnTo>
                  <a:lnTo>
                    <a:pt x="346062" y="76539"/>
                  </a:lnTo>
                  <a:lnTo>
                    <a:pt x="346062" y="77072"/>
                  </a:lnTo>
                  <a:lnTo>
                    <a:pt x="346062" y="77072"/>
                  </a:lnTo>
                  <a:lnTo>
                    <a:pt x="346062" y="77473"/>
                  </a:lnTo>
                  <a:lnTo>
                    <a:pt x="346062" y="77773"/>
                  </a:lnTo>
                  <a:lnTo>
                    <a:pt x="346062" y="77773"/>
                  </a:lnTo>
                  <a:lnTo>
                    <a:pt x="346062" y="78240"/>
                  </a:lnTo>
                  <a:lnTo>
                    <a:pt x="346062" y="78741"/>
                  </a:lnTo>
                  <a:lnTo>
                    <a:pt x="346062" y="78741"/>
                  </a:lnTo>
                  <a:lnTo>
                    <a:pt x="346062" y="78741"/>
                  </a:lnTo>
                  <a:lnTo>
                    <a:pt x="346062" y="79007"/>
                  </a:lnTo>
                  <a:lnTo>
                    <a:pt x="346062" y="79374"/>
                  </a:lnTo>
                  <a:lnTo>
                    <a:pt x="346062" y="79374"/>
                  </a:lnTo>
                  <a:lnTo>
                    <a:pt x="346062" y="79374"/>
                  </a:lnTo>
                  <a:lnTo>
                    <a:pt x="346062" y="79608"/>
                  </a:lnTo>
                  <a:lnTo>
                    <a:pt x="346062" y="80209"/>
                  </a:lnTo>
                  <a:lnTo>
                    <a:pt x="346228" y="81043"/>
                  </a:lnTo>
                  <a:lnTo>
                    <a:pt x="346228" y="81043"/>
                  </a:lnTo>
                  <a:lnTo>
                    <a:pt x="346228" y="81043"/>
                  </a:lnTo>
                  <a:lnTo>
                    <a:pt x="346228" y="81043"/>
                  </a:lnTo>
                  <a:lnTo>
                    <a:pt x="346228" y="81576"/>
                  </a:lnTo>
                  <a:lnTo>
                    <a:pt x="346462" y="82777"/>
                  </a:lnTo>
                  <a:lnTo>
                    <a:pt x="346462" y="83378"/>
                  </a:lnTo>
                  <a:lnTo>
                    <a:pt x="346462" y="83678"/>
                  </a:lnTo>
                  <a:lnTo>
                    <a:pt x="346462" y="83912"/>
                  </a:lnTo>
                  <a:lnTo>
                    <a:pt x="346462" y="84179"/>
                  </a:lnTo>
                  <a:lnTo>
                    <a:pt x="346462" y="84646"/>
                  </a:lnTo>
                  <a:lnTo>
                    <a:pt x="346462" y="85380"/>
                  </a:lnTo>
                  <a:lnTo>
                    <a:pt x="346462" y="85380"/>
                  </a:lnTo>
                  <a:lnTo>
                    <a:pt x="346462" y="85380"/>
                  </a:lnTo>
                  <a:lnTo>
                    <a:pt x="346462" y="86014"/>
                  </a:lnTo>
                  <a:lnTo>
                    <a:pt x="346662" y="87015"/>
                  </a:lnTo>
                  <a:lnTo>
                    <a:pt x="346662" y="87181"/>
                  </a:lnTo>
                  <a:lnTo>
                    <a:pt x="346662" y="87181"/>
                  </a:lnTo>
                  <a:lnTo>
                    <a:pt x="346662" y="87782"/>
                  </a:lnTo>
                  <a:lnTo>
                    <a:pt x="347029" y="89650"/>
                  </a:lnTo>
                  <a:lnTo>
                    <a:pt x="347029" y="91118"/>
                  </a:lnTo>
                  <a:lnTo>
                    <a:pt x="347029" y="91118"/>
                  </a:lnTo>
                  <a:lnTo>
                    <a:pt x="347029" y="91118"/>
                  </a:lnTo>
                  <a:lnTo>
                    <a:pt x="347029" y="91552"/>
                  </a:lnTo>
                  <a:lnTo>
                    <a:pt x="347029" y="92286"/>
                  </a:lnTo>
                  <a:lnTo>
                    <a:pt x="347029" y="92486"/>
                  </a:lnTo>
                  <a:lnTo>
                    <a:pt x="347029" y="92987"/>
                  </a:lnTo>
                  <a:lnTo>
                    <a:pt x="347029" y="93354"/>
                  </a:lnTo>
                  <a:lnTo>
                    <a:pt x="347029" y="93354"/>
                  </a:lnTo>
                  <a:lnTo>
                    <a:pt x="347029" y="93354"/>
                  </a:lnTo>
                  <a:lnTo>
                    <a:pt x="347029" y="93654"/>
                  </a:lnTo>
                  <a:lnTo>
                    <a:pt x="347196" y="94521"/>
                  </a:lnTo>
                  <a:lnTo>
                    <a:pt x="347196" y="95222"/>
                  </a:lnTo>
                  <a:lnTo>
                    <a:pt x="347196" y="95622"/>
                  </a:lnTo>
                  <a:lnTo>
                    <a:pt x="347196" y="95822"/>
                  </a:lnTo>
                  <a:lnTo>
                    <a:pt x="347196" y="96456"/>
                  </a:lnTo>
                  <a:lnTo>
                    <a:pt x="347196" y="97057"/>
                  </a:lnTo>
                  <a:lnTo>
                    <a:pt x="347196" y="97624"/>
                  </a:lnTo>
                  <a:lnTo>
                    <a:pt x="347196" y="98124"/>
                  </a:lnTo>
                  <a:lnTo>
                    <a:pt x="347563" y="99893"/>
                  </a:lnTo>
                  <a:lnTo>
                    <a:pt x="347563" y="99893"/>
                  </a:lnTo>
                  <a:lnTo>
                    <a:pt x="347563" y="99893"/>
                  </a:lnTo>
                  <a:lnTo>
                    <a:pt x="347563" y="99893"/>
                  </a:lnTo>
                  <a:lnTo>
                    <a:pt x="347196" y="99893"/>
                  </a:lnTo>
                  <a:cubicBezTo>
                    <a:pt x="318123" y="106328"/>
                    <a:pt x="290109" y="116854"/>
                    <a:pt x="263989" y="131154"/>
                  </a:cubicBezTo>
                  <a:lnTo>
                    <a:pt x="261286" y="132622"/>
                  </a:lnTo>
                  <a:lnTo>
                    <a:pt x="258584" y="134123"/>
                  </a:lnTo>
                  <a:lnTo>
                    <a:pt x="258584" y="134123"/>
                  </a:lnTo>
                  <a:lnTo>
                    <a:pt x="258584" y="134123"/>
                  </a:lnTo>
                  <a:lnTo>
                    <a:pt x="258584" y="134123"/>
                  </a:lnTo>
                  <a:lnTo>
                    <a:pt x="256649" y="130553"/>
                  </a:lnTo>
                  <a:lnTo>
                    <a:pt x="256382" y="130086"/>
                  </a:lnTo>
                  <a:lnTo>
                    <a:pt x="255114" y="127784"/>
                  </a:lnTo>
                  <a:lnTo>
                    <a:pt x="255114" y="127784"/>
                  </a:lnTo>
                  <a:lnTo>
                    <a:pt x="255114" y="127784"/>
                  </a:lnTo>
                  <a:lnTo>
                    <a:pt x="254814" y="127284"/>
                  </a:lnTo>
                  <a:lnTo>
                    <a:pt x="254380" y="126483"/>
                  </a:lnTo>
                  <a:lnTo>
                    <a:pt x="254380" y="126483"/>
                  </a:lnTo>
                  <a:lnTo>
                    <a:pt x="254380" y="126483"/>
                  </a:lnTo>
                  <a:lnTo>
                    <a:pt x="254147" y="126083"/>
                  </a:lnTo>
                  <a:lnTo>
                    <a:pt x="253446" y="124848"/>
                  </a:lnTo>
                  <a:lnTo>
                    <a:pt x="252545" y="123147"/>
                  </a:lnTo>
                  <a:lnTo>
                    <a:pt x="252212" y="122546"/>
                  </a:lnTo>
                  <a:lnTo>
                    <a:pt x="252212" y="122546"/>
                  </a:lnTo>
                  <a:lnTo>
                    <a:pt x="252212" y="122546"/>
                  </a:lnTo>
                  <a:lnTo>
                    <a:pt x="252011" y="122146"/>
                  </a:lnTo>
                  <a:lnTo>
                    <a:pt x="251511" y="121245"/>
                  </a:lnTo>
                  <a:lnTo>
                    <a:pt x="251244" y="120811"/>
                  </a:lnTo>
                  <a:lnTo>
                    <a:pt x="251244" y="120811"/>
                  </a:lnTo>
                  <a:lnTo>
                    <a:pt x="251244" y="120811"/>
                  </a:lnTo>
                  <a:lnTo>
                    <a:pt x="251244" y="120544"/>
                  </a:lnTo>
                  <a:lnTo>
                    <a:pt x="251011" y="120144"/>
                  </a:lnTo>
                  <a:lnTo>
                    <a:pt x="250510" y="119243"/>
                  </a:lnTo>
                  <a:lnTo>
                    <a:pt x="250277" y="118843"/>
                  </a:lnTo>
                  <a:lnTo>
                    <a:pt x="250277" y="117809"/>
                  </a:lnTo>
                  <a:lnTo>
                    <a:pt x="249409" y="116274"/>
                  </a:lnTo>
                  <a:lnTo>
                    <a:pt x="248075" y="113939"/>
                  </a:lnTo>
                  <a:lnTo>
                    <a:pt x="248075" y="113939"/>
                  </a:lnTo>
                  <a:lnTo>
                    <a:pt x="247541" y="113038"/>
                  </a:lnTo>
                  <a:lnTo>
                    <a:pt x="246940" y="112003"/>
                  </a:lnTo>
                  <a:lnTo>
                    <a:pt x="246940" y="112003"/>
                  </a:lnTo>
                  <a:lnTo>
                    <a:pt x="246640" y="111503"/>
                  </a:lnTo>
                  <a:lnTo>
                    <a:pt x="246173" y="110736"/>
                  </a:lnTo>
                  <a:lnTo>
                    <a:pt x="246173" y="110736"/>
                  </a:lnTo>
                  <a:lnTo>
                    <a:pt x="246173" y="110536"/>
                  </a:lnTo>
                  <a:lnTo>
                    <a:pt x="245906" y="110102"/>
                  </a:lnTo>
                  <a:lnTo>
                    <a:pt x="245906" y="110102"/>
                  </a:lnTo>
                  <a:lnTo>
                    <a:pt x="243671" y="106065"/>
                  </a:lnTo>
                  <a:lnTo>
                    <a:pt x="241469" y="102028"/>
                  </a:lnTo>
                  <a:lnTo>
                    <a:pt x="239267" y="98058"/>
                  </a:lnTo>
                  <a:lnTo>
                    <a:pt x="239267" y="98058"/>
                  </a:lnTo>
                  <a:lnTo>
                    <a:pt x="235263" y="90818"/>
                  </a:lnTo>
                  <a:lnTo>
                    <a:pt x="234829" y="90051"/>
                  </a:lnTo>
                  <a:lnTo>
                    <a:pt x="232494" y="85780"/>
                  </a:lnTo>
                  <a:cubicBezTo>
                    <a:pt x="235130" y="84312"/>
                    <a:pt x="237799" y="82878"/>
                    <a:pt x="240468" y="81476"/>
                  </a:cubicBezTo>
                  <a:lnTo>
                    <a:pt x="243471" y="79942"/>
                  </a:lnTo>
                  <a:lnTo>
                    <a:pt x="244104" y="79608"/>
                  </a:lnTo>
                  <a:lnTo>
                    <a:pt x="244104" y="79608"/>
                  </a:lnTo>
                  <a:lnTo>
                    <a:pt x="245639" y="78807"/>
                  </a:lnTo>
                  <a:lnTo>
                    <a:pt x="247741" y="77773"/>
                  </a:lnTo>
                  <a:lnTo>
                    <a:pt x="247741" y="77773"/>
                  </a:lnTo>
                  <a:lnTo>
                    <a:pt x="248675" y="77306"/>
                  </a:lnTo>
                  <a:lnTo>
                    <a:pt x="251578" y="75871"/>
                  </a:lnTo>
                  <a:lnTo>
                    <a:pt x="251578" y="75871"/>
                  </a:lnTo>
                  <a:lnTo>
                    <a:pt x="251745" y="75871"/>
                  </a:lnTo>
                  <a:lnTo>
                    <a:pt x="251745" y="75871"/>
                  </a:lnTo>
                  <a:cubicBezTo>
                    <a:pt x="253012" y="75247"/>
                    <a:pt x="254280" y="74647"/>
                    <a:pt x="255548" y="74070"/>
                  </a:cubicBezTo>
                  <a:lnTo>
                    <a:pt x="255548" y="74070"/>
                  </a:lnTo>
                  <a:lnTo>
                    <a:pt x="256048" y="73803"/>
                  </a:lnTo>
                  <a:lnTo>
                    <a:pt x="256048" y="73803"/>
                  </a:lnTo>
                  <a:lnTo>
                    <a:pt x="259852" y="72068"/>
                  </a:lnTo>
                  <a:lnTo>
                    <a:pt x="263989" y="70233"/>
                  </a:lnTo>
                  <a:lnTo>
                    <a:pt x="265957" y="69399"/>
                  </a:lnTo>
                  <a:lnTo>
                    <a:pt x="265957" y="69399"/>
                  </a:lnTo>
                  <a:lnTo>
                    <a:pt x="267892" y="68598"/>
                  </a:lnTo>
                  <a:lnTo>
                    <a:pt x="267892" y="68598"/>
                  </a:lnTo>
                  <a:lnTo>
                    <a:pt x="267892" y="68598"/>
                  </a:lnTo>
                  <a:lnTo>
                    <a:pt x="267892" y="68598"/>
                  </a:lnTo>
                  <a:cubicBezTo>
                    <a:pt x="269260" y="67964"/>
                    <a:pt x="270628" y="67397"/>
                    <a:pt x="272029" y="66897"/>
                  </a:cubicBezTo>
                  <a:lnTo>
                    <a:pt x="272029" y="66897"/>
                  </a:lnTo>
                  <a:lnTo>
                    <a:pt x="275899" y="65362"/>
                  </a:lnTo>
                  <a:lnTo>
                    <a:pt x="275899" y="65362"/>
                  </a:lnTo>
                  <a:lnTo>
                    <a:pt x="276300" y="65162"/>
                  </a:lnTo>
                  <a:lnTo>
                    <a:pt x="276300" y="65162"/>
                  </a:lnTo>
                  <a:lnTo>
                    <a:pt x="280337" y="63627"/>
                  </a:lnTo>
                  <a:lnTo>
                    <a:pt x="282072" y="62960"/>
                  </a:lnTo>
                  <a:lnTo>
                    <a:pt x="284474" y="62059"/>
                  </a:lnTo>
                  <a:lnTo>
                    <a:pt x="285108" y="61826"/>
                  </a:lnTo>
                  <a:lnTo>
                    <a:pt x="285108" y="61826"/>
                  </a:lnTo>
                  <a:lnTo>
                    <a:pt x="288778" y="60491"/>
                  </a:lnTo>
                  <a:lnTo>
                    <a:pt x="288778" y="60491"/>
                  </a:lnTo>
                  <a:lnTo>
                    <a:pt x="290646" y="59824"/>
                  </a:lnTo>
                  <a:lnTo>
                    <a:pt x="291580" y="59523"/>
                  </a:lnTo>
                  <a:lnTo>
                    <a:pt x="291580" y="59523"/>
                  </a:lnTo>
                  <a:cubicBezTo>
                    <a:pt x="291880" y="59393"/>
                    <a:pt x="292194" y="59293"/>
                    <a:pt x="292514" y="59223"/>
                  </a:cubicBezTo>
                  <a:lnTo>
                    <a:pt x="292514" y="59223"/>
                  </a:lnTo>
                  <a:lnTo>
                    <a:pt x="293148" y="58990"/>
                  </a:lnTo>
                  <a:lnTo>
                    <a:pt x="297252" y="57655"/>
                  </a:lnTo>
                  <a:lnTo>
                    <a:pt x="297252" y="57655"/>
                  </a:lnTo>
                  <a:lnTo>
                    <a:pt x="299320" y="56988"/>
                  </a:lnTo>
                  <a:lnTo>
                    <a:pt x="301422" y="56321"/>
                  </a:lnTo>
                  <a:lnTo>
                    <a:pt x="301589" y="56321"/>
                  </a:lnTo>
                  <a:cubicBezTo>
                    <a:pt x="303057" y="55887"/>
                    <a:pt x="304491" y="55386"/>
                    <a:pt x="305959" y="54986"/>
                  </a:cubicBezTo>
                  <a:lnTo>
                    <a:pt x="309095" y="54085"/>
                  </a:lnTo>
                  <a:lnTo>
                    <a:pt x="311931" y="53285"/>
                  </a:lnTo>
                  <a:cubicBezTo>
                    <a:pt x="316112" y="52107"/>
                    <a:pt x="320315" y="50993"/>
                    <a:pt x="324543" y="49948"/>
                  </a:cubicBezTo>
                  <a:lnTo>
                    <a:pt x="324543" y="49948"/>
                  </a:lnTo>
                  <a:lnTo>
                    <a:pt x="327245" y="49314"/>
                  </a:lnTo>
                  <a:lnTo>
                    <a:pt x="329647" y="48781"/>
                  </a:lnTo>
                  <a:lnTo>
                    <a:pt x="330148" y="48781"/>
                  </a:lnTo>
                  <a:lnTo>
                    <a:pt x="333484" y="48047"/>
                  </a:lnTo>
                  <a:lnTo>
                    <a:pt x="337087" y="47313"/>
                  </a:lnTo>
                  <a:lnTo>
                    <a:pt x="338922" y="46946"/>
                  </a:lnTo>
                  <a:lnTo>
                    <a:pt x="340790" y="46579"/>
                  </a:lnTo>
                  <a:lnTo>
                    <a:pt x="340790" y="46579"/>
                  </a:lnTo>
                  <a:lnTo>
                    <a:pt x="340990" y="47646"/>
                  </a:lnTo>
                  <a:lnTo>
                    <a:pt x="341357" y="49581"/>
                  </a:lnTo>
                  <a:lnTo>
                    <a:pt x="341357" y="50215"/>
                  </a:lnTo>
                  <a:lnTo>
                    <a:pt x="341357" y="50682"/>
                  </a:lnTo>
                  <a:lnTo>
                    <a:pt x="341357" y="51183"/>
                  </a:lnTo>
                  <a:lnTo>
                    <a:pt x="341357" y="51350"/>
                  </a:lnTo>
                  <a:lnTo>
                    <a:pt x="341357" y="52150"/>
                  </a:lnTo>
                  <a:lnTo>
                    <a:pt x="341558" y="53318"/>
                  </a:lnTo>
                  <a:lnTo>
                    <a:pt x="341791" y="54419"/>
                  </a:lnTo>
                  <a:lnTo>
                    <a:pt x="342191" y="56487"/>
                  </a:lnTo>
                  <a:lnTo>
                    <a:pt x="342191" y="56821"/>
                  </a:lnTo>
                  <a:lnTo>
                    <a:pt x="342392" y="57789"/>
                  </a:lnTo>
                  <a:lnTo>
                    <a:pt x="342692" y="59357"/>
                  </a:lnTo>
                  <a:lnTo>
                    <a:pt x="342692" y="60224"/>
                  </a:lnTo>
                  <a:lnTo>
                    <a:pt x="342692" y="60224"/>
                  </a:lnTo>
                  <a:lnTo>
                    <a:pt x="342692" y="60224"/>
                  </a:lnTo>
                  <a:lnTo>
                    <a:pt x="343559" y="64628"/>
                  </a:lnTo>
                  <a:lnTo>
                    <a:pt x="343559" y="64628"/>
                  </a:lnTo>
                  <a:lnTo>
                    <a:pt x="343726" y="65429"/>
                  </a:lnTo>
                  <a:lnTo>
                    <a:pt x="343726" y="65429"/>
                  </a:lnTo>
                  <a:lnTo>
                    <a:pt x="343726" y="65929"/>
                  </a:lnTo>
                  <a:lnTo>
                    <a:pt x="343726" y="66196"/>
                  </a:lnTo>
                  <a:lnTo>
                    <a:pt x="343726" y="66196"/>
                  </a:lnTo>
                  <a:lnTo>
                    <a:pt x="343726" y="66496"/>
                  </a:lnTo>
                  <a:lnTo>
                    <a:pt x="343726" y="66496"/>
                  </a:lnTo>
                  <a:lnTo>
                    <a:pt x="343726" y="66496"/>
                  </a:lnTo>
                  <a:lnTo>
                    <a:pt x="343726" y="66496"/>
                  </a:lnTo>
                  <a:lnTo>
                    <a:pt x="343726" y="66496"/>
                  </a:lnTo>
                  <a:lnTo>
                    <a:pt x="343726" y="66897"/>
                  </a:lnTo>
                  <a:lnTo>
                    <a:pt x="343726" y="66897"/>
                  </a:lnTo>
                  <a:lnTo>
                    <a:pt x="343726" y="67464"/>
                  </a:lnTo>
                  <a:lnTo>
                    <a:pt x="343726" y="67464"/>
                  </a:lnTo>
                  <a:lnTo>
                    <a:pt x="343726" y="67464"/>
                  </a:lnTo>
                  <a:lnTo>
                    <a:pt x="343726" y="67464"/>
                  </a:lnTo>
                  <a:lnTo>
                    <a:pt x="343726" y="67464"/>
                  </a:lnTo>
                  <a:lnTo>
                    <a:pt x="343726" y="67864"/>
                  </a:lnTo>
                  <a:lnTo>
                    <a:pt x="343726" y="68331"/>
                  </a:lnTo>
                  <a:close/>
                  <a:moveTo>
                    <a:pt x="811008" y="403329"/>
                  </a:moveTo>
                  <a:lnTo>
                    <a:pt x="811008" y="403329"/>
                  </a:lnTo>
                  <a:lnTo>
                    <a:pt x="797229" y="403563"/>
                  </a:lnTo>
                  <a:lnTo>
                    <a:pt x="796762" y="403563"/>
                  </a:lnTo>
                  <a:lnTo>
                    <a:pt x="789522" y="403563"/>
                  </a:lnTo>
                  <a:lnTo>
                    <a:pt x="783517" y="403563"/>
                  </a:lnTo>
                  <a:lnTo>
                    <a:pt x="779080" y="403563"/>
                  </a:lnTo>
                  <a:lnTo>
                    <a:pt x="778045" y="403563"/>
                  </a:lnTo>
                  <a:lnTo>
                    <a:pt x="769771" y="403563"/>
                  </a:lnTo>
                  <a:lnTo>
                    <a:pt x="765234" y="403563"/>
                  </a:lnTo>
                  <a:lnTo>
                    <a:pt x="765034" y="403563"/>
                  </a:lnTo>
                  <a:lnTo>
                    <a:pt x="760563" y="403563"/>
                  </a:lnTo>
                  <a:lnTo>
                    <a:pt x="756059" y="403563"/>
                  </a:lnTo>
                  <a:lnTo>
                    <a:pt x="756059" y="403563"/>
                  </a:lnTo>
                  <a:lnTo>
                    <a:pt x="751488" y="403563"/>
                  </a:lnTo>
                  <a:lnTo>
                    <a:pt x="746984" y="403563"/>
                  </a:lnTo>
                  <a:lnTo>
                    <a:pt x="746451" y="403563"/>
                  </a:lnTo>
                  <a:lnTo>
                    <a:pt x="742314" y="403563"/>
                  </a:lnTo>
                  <a:lnTo>
                    <a:pt x="742314" y="403563"/>
                  </a:lnTo>
                  <a:lnTo>
                    <a:pt x="737843" y="403563"/>
                  </a:lnTo>
                  <a:lnTo>
                    <a:pt x="728935" y="403729"/>
                  </a:lnTo>
                  <a:lnTo>
                    <a:pt x="728668" y="403729"/>
                  </a:lnTo>
                  <a:cubicBezTo>
                    <a:pt x="728668" y="403062"/>
                    <a:pt x="728668" y="402428"/>
                    <a:pt x="728668" y="401761"/>
                  </a:cubicBezTo>
                  <a:cubicBezTo>
                    <a:pt x="728652" y="401494"/>
                    <a:pt x="728652" y="401227"/>
                    <a:pt x="728668" y="400960"/>
                  </a:cubicBezTo>
                  <a:cubicBezTo>
                    <a:pt x="728668" y="400226"/>
                    <a:pt x="728668" y="399459"/>
                    <a:pt x="728668" y="398692"/>
                  </a:cubicBezTo>
                  <a:cubicBezTo>
                    <a:pt x="728668" y="397924"/>
                    <a:pt x="728668" y="397724"/>
                    <a:pt x="728668" y="397224"/>
                  </a:cubicBezTo>
                  <a:cubicBezTo>
                    <a:pt x="728668" y="396723"/>
                    <a:pt x="728668" y="396656"/>
                    <a:pt x="728668" y="396390"/>
                  </a:cubicBezTo>
                  <a:cubicBezTo>
                    <a:pt x="728668" y="396123"/>
                    <a:pt x="728668" y="396056"/>
                    <a:pt x="728668" y="395889"/>
                  </a:cubicBezTo>
                  <a:lnTo>
                    <a:pt x="728668" y="395589"/>
                  </a:lnTo>
                  <a:cubicBezTo>
                    <a:pt x="728652" y="395399"/>
                    <a:pt x="728652" y="395212"/>
                    <a:pt x="728668" y="395022"/>
                  </a:cubicBezTo>
                  <a:cubicBezTo>
                    <a:pt x="728652" y="394912"/>
                    <a:pt x="728652" y="394798"/>
                    <a:pt x="728668" y="394688"/>
                  </a:cubicBezTo>
                  <a:lnTo>
                    <a:pt x="728668" y="394455"/>
                  </a:lnTo>
                  <a:lnTo>
                    <a:pt x="728668" y="394455"/>
                  </a:lnTo>
                  <a:lnTo>
                    <a:pt x="728668" y="392519"/>
                  </a:lnTo>
                  <a:cubicBezTo>
                    <a:pt x="728652" y="392409"/>
                    <a:pt x="728652" y="392296"/>
                    <a:pt x="728668" y="392186"/>
                  </a:cubicBezTo>
                  <a:lnTo>
                    <a:pt x="728668" y="392186"/>
                  </a:lnTo>
                  <a:cubicBezTo>
                    <a:pt x="728652" y="391919"/>
                    <a:pt x="728652" y="391652"/>
                    <a:pt x="728668" y="391385"/>
                  </a:cubicBezTo>
                  <a:cubicBezTo>
                    <a:pt x="728652" y="391062"/>
                    <a:pt x="728652" y="390741"/>
                    <a:pt x="728668" y="390418"/>
                  </a:cubicBezTo>
                  <a:cubicBezTo>
                    <a:pt x="728668" y="388850"/>
                    <a:pt x="728468" y="387315"/>
                    <a:pt x="728335" y="385747"/>
                  </a:cubicBezTo>
                  <a:cubicBezTo>
                    <a:pt x="728335" y="385747"/>
                    <a:pt x="728335" y="385447"/>
                    <a:pt x="728335" y="385313"/>
                  </a:cubicBezTo>
                  <a:lnTo>
                    <a:pt x="728335" y="385313"/>
                  </a:lnTo>
                  <a:cubicBezTo>
                    <a:pt x="728335" y="384746"/>
                    <a:pt x="728335" y="384145"/>
                    <a:pt x="728335" y="383578"/>
                  </a:cubicBezTo>
                  <a:lnTo>
                    <a:pt x="728034" y="380242"/>
                  </a:lnTo>
                  <a:lnTo>
                    <a:pt x="728034" y="379008"/>
                  </a:lnTo>
                  <a:lnTo>
                    <a:pt x="728034" y="378140"/>
                  </a:lnTo>
                  <a:cubicBezTo>
                    <a:pt x="728034" y="378140"/>
                    <a:pt x="728034" y="377840"/>
                    <a:pt x="728034" y="377706"/>
                  </a:cubicBezTo>
                  <a:cubicBezTo>
                    <a:pt x="728034" y="377573"/>
                    <a:pt x="728034" y="377239"/>
                    <a:pt x="728034" y="377006"/>
                  </a:cubicBezTo>
                  <a:lnTo>
                    <a:pt x="728034" y="377006"/>
                  </a:lnTo>
                  <a:cubicBezTo>
                    <a:pt x="728034" y="377006"/>
                    <a:pt x="728034" y="377006"/>
                    <a:pt x="728034" y="377006"/>
                  </a:cubicBezTo>
                  <a:cubicBezTo>
                    <a:pt x="728034" y="377006"/>
                    <a:pt x="728034" y="377006"/>
                    <a:pt x="728034" y="377006"/>
                  </a:cubicBezTo>
                  <a:lnTo>
                    <a:pt x="728034" y="377006"/>
                  </a:lnTo>
                  <a:lnTo>
                    <a:pt x="728034" y="377006"/>
                  </a:lnTo>
                  <a:lnTo>
                    <a:pt x="728034" y="377006"/>
                  </a:lnTo>
                  <a:cubicBezTo>
                    <a:pt x="728034" y="377006"/>
                    <a:pt x="728034" y="377006"/>
                    <a:pt x="728034" y="377006"/>
                  </a:cubicBezTo>
                  <a:lnTo>
                    <a:pt x="728034" y="377006"/>
                  </a:lnTo>
                  <a:lnTo>
                    <a:pt x="727834" y="375237"/>
                  </a:lnTo>
                  <a:cubicBezTo>
                    <a:pt x="727851" y="375137"/>
                    <a:pt x="727851" y="375037"/>
                    <a:pt x="727834" y="374937"/>
                  </a:cubicBezTo>
                  <a:lnTo>
                    <a:pt x="727834" y="374070"/>
                  </a:lnTo>
                  <a:lnTo>
                    <a:pt x="727834" y="374070"/>
                  </a:lnTo>
                  <a:cubicBezTo>
                    <a:pt x="727854" y="373950"/>
                    <a:pt x="727854" y="373823"/>
                    <a:pt x="727834" y="373703"/>
                  </a:cubicBezTo>
                  <a:lnTo>
                    <a:pt x="727834" y="373703"/>
                  </a:lnTo>
                  <a:cubicBezTo>
                    <a:pt x="727854" y="373549"/>
                    <a:pt x="727854" y="373392"/>
                    <a:pt x="727834" y="373236"/>
                  </a:cubicBezTo>
                  <a:cubicBezTo>
                    <a:pt x="727851" y="373059"/>
                    <a:pt x="727851" y="372879"/>
                    <a:pt x="727834" y="372702"/>
                  </a:cubicBezTo>
                  <a:cubicBezTo>
                    <a:pt x="727864" y="372639"/>
                    <a:pt x="727864" y="372565"/>
                    <a:pt x="727834" y="372502"/>
                  </a:cubicBezTo>
                  <a:lnTo>
                    <a:pt x="727834" y="372502"/>
                  </a:lnTo>
                  <a:cubicBezTo>
                    <a:pt x="727851" y="372392"/>
                    <a:pt x="727851" y="372278"/>
                    <a:pt x="727834" y="372168"/>
                  </a:cubicBezTo>
                  <a:lnTo>
                    <a:pt x="727834" y="372168"/>
                  </a:lnTo>
                  <a:cubicBezTo>
                    <a:pt x="727851" y="372101"/>
                    <a:pt x="727851" y="372035"/>
                    <a:pt x="727834" y="371968"/>
                  </a:cubicBezTo>
                  <a:lnTo>
                    <a:pt x="727834" y="371968"/>
                  </a:lnTo>
                  <a:lnTo>
                    <a:pt x="727834" y="371968"/>
                  </a:lnTo>
                  <a:lnTo>
                    <a:pt x="727834" y="371968"/>
                  </a:lnTo>
                  <a:lnTo>
                    <a:pt x="727834" y="371968"/>
                  </a:lnTo>
                  <a:cubicBezTo>
                    <a:pt x="727834" y="371968"/>
                    <a:pt x="727834" y="371968"/>
                    <a:pt x="727834" y="371968"/>
                  </a:cubicBezTo>
                  <a:lnTo>
                    <a:pt x="727834" y="371668"/>
                  </a:lnTo>
                  <a:cubicBezTo>
                    <a:pt x="727851" y="371601"/>
                    <a:pt x="727851" y="371534"/>
                    <a:pt x="727834" y="371467"/>
                  </a:cubicBezTo>
                  <a:cubicBezTo>
                    <a:pt x="727864" y="371404"/>
                    <a:pt x="727864" y="371331"/>
                    <a:pt x="727834" y="371267"/>
                  </a:cubicBezTo>
                  <a:cubicBezTo>
                    <a:pt x="727834" y="371267"/>
                    <a:pt x="727834" y="371267"/>
                    <a:pt x="727834" y="371267"/>
                  </a:cubicBezTo>
                  <a:lnTo>
                    <a:pt x="727834" y="371267"/>
                  </a:lnTo>
                  <a:cubicBezTo>
                    <a:pt x="727851" y="370967"/>
                    <a:pt x="727851" y="370667"/>
                    <a:pt x="727834" y="370367"/>
                  </a:cubicBezTo>
                  <a:cubicBezTo>
                    <a:pt x="727847" y="370313"/>
                    <a:pt x="727847" y="370253"/>
                    <a:pt x="727834" y="370200"/>
                  </a:cubicBezTo>
                  <a:cubicBezTo>
                    <a:pt x="727851" y="369999"/>
                    <a:pt x="727851" y="369799"/>
                    <a:pt x="727834" y="369599"/>
                  </a:cubicBezTo>
                  <a:lnTo>
                    <a:pt x="727834" y="369599"/>
                  </a:lnTo>
                  <a:cubicBezTo>
                    <a:pt x="727834" y="369432"/>
                    <a:pt x="727834" y="369299"/>
                    <a:pt x="727834" y="369132"/>
                  </a:cubicBezTo>
                  <a:lnTo>
                    <a:pt x="727834" y="368398"/>
                  </a:lnTo>
                  <a:cubicBezTo>
                    <a:pt x="727834" y="368398"/>
                    <a:pt x="727834" y="368398"/>
                    <a:pt x="727834" y="368231"/>
                  </a:cubicBezTo>
                  <a:lnTo>
                    <a:pt x="727534" y="365996"/>
                  </a:lnTo>
                  <a:cubicBezTo>
                    <a:pt x="727400" y="364862"/>
                    <a:pt x="727234" y="363751"/>
                    <a:pt x="727033" y="362660"/>
                  </a:cubicBezTo>
                  <a:cubicBezTo>
                    <a:pt x="727033" y="362660"/>
                    <a:pt x="727033" y="362393"/>
                    <a:pt x="727033" y="362293"/>
                  </a:cubicBezTo>
                  <a:cubicBezTo>
                    <a:pt x="727033" y="361625"/>
                    <a:pt x="726833" y="360925"/>
                    <a:pt x="726700" y="360258"/>
                  </a:cubicBezTo>
                  <a:cubicBezTo>
                    <a:pt x="726700" y="360258"/>
                    <a:pt x="726700" y="360258"/>
                    <a:pt x="726700" y="360258"/>
                  </a:cubicBezTo>
                  <a:cubicBezTo>
                    <a:pt x="726733" y="360071"/>
                    <a:pt x="726733" y="359877"/>
                    <a:pt x="726700" y="359690"/>
                  </a:cubicBezTo>
                  <a:cubicBezTo>
                    <a:pt x="726720" y="359413"/>
                    <a:pt x="726720" y="359133"/>
                    <a:pt x="726700" y="358856"/>
                  </a:cubicBezTo>
                  <a:lnTo>
                    <a:pt x="726700" y="358056"/>
                  </a:lnTo>
                  <a:lnTo>
                    <a:pt x="726700" y="357555"/>
                  </a:lnTo>
                  <a:cubicBezTo>
                    <a:pt x="726700" y="357555"/>
                    <a:pt x="726700" y="357355"/>
                    <a:pt x="726700" y="357288"/>
                  </a:cubicBezTo>
                  <a:lnTo>
                    <a:pt x="726700" y="357288"/>
                  </a:lnTo>
                  <a:cubicBezTo>
                    <a:pt x="726700" y="356988"/>
                    <a:pt x="726700" y="356688"/>
                    <a:pt x="726700" y="356421"/>
                  </a:cubicBezTo>
                  <a:cubicBezTo>
                    <a:pt x="726703" y="356364"/>
                    <a:pt x="726703" y="356311"/>
                    <a:pt x="726700" y="356254"/>
                  </a:cubicBezTo>
                  <a:lnTo>
                    <a:pt x="726700" y="356254"/>
                  </a:lnTo>
                  <a:cubicBezTo>
                    <a:pt x="726716" y="356087"/>
                    <a:pt x="726716" y="355920"/>
                    <a:pt x="726700" y="355753"/>
                  </a:cubicBezTo>
                  <a:lnTo>
                    <a:pt x="726700" y="355753"/>
                  </a:lnTo>
                  <a:lnTo>
                    <a:pt x="726400" y="354252"/>
                  </a:lnTo>
                  <a:lnTo>
                    <a:pt x="726400" y="354252"/>
                  </a:lnTo>
                  <a:cubicBezTo>
                    <a:pt x="726416" y="354152"/>
                    <a:pt x="726416" y="354052"/>
                    <a:pt x="726400" y="353952"/>
                  </a:cubicBezTo>
                  <a:lnTo>
                    <a:pt x="726400" y="353952"/>
                  </a:lnTo>
                  <a:cubicBezTo>
                    <a:pt x="726383" y="353899"/>
                    <a:pt x="726383" y="353838"/>
                    <a:pt x="726400" y="353785"/>
                  </a:cubicBezTo>
                  <a:cubicBezTo>
                    <a:pt x="726400" y="353785"/>
                    <a:pt x="726400" y="353618"/>
                    <a:pt x="726400" y="353518"/>
                  </a:cubicBezTo>
                  <a:lnTo>
                    <a:pt x="726400" y="353518"/>
                  </a:lnTo>
                  <a:lnTo>
                    <a:pt x="726400" y="353518"/>
                  </a:lnTo>
                  <a:cubicBezTo>
                    <a:pt x="726379" y="353398"/>
                    <a:pt x="726379" y="353271"/>
                    <a:pt x="726400" y="353151"/>
                  </a:cubicBezTo>
                  <a:cubicBezTo>
                    <a:pt x="726386" y="353064"/>
                    <a:pt x="726386" y="352971"/>
                    <a:pt x="726400" y="352884"/>
                  </a:cubicBezTo>
                  <a:lnTo>
                    <a:pt x="726400" y="352317"/>
                  </a:lnTo>
                  <a:lnTo>
                    <a:pt x="726199" y="351283"/>
                  </a:lnTo>
                  <a:cubicBezTo>
                    <a:pt x="726216" y="351106"/>
                    <a:pt x="726216" y="350926"/>
                    <a:pt x="726199" y="350749"/>
                  </a:cubicBezTo>
                  <a:lnTo>
                    <a:pt x="726199" y="350749"/>
                  </a:lnTo>
                  <a:cubicBezTo>
                    <a:pt x="726216" y="350472"/>
                    <a:pt x="726216" y="350192"/>
                    <a:pt x="726199" y="349915"/>
                  </a:cubicBezTo>
                  <a:cubicBezTo>
                    <a:pt x="726216" y="349805"/>
                    <a:pt x="726216" y="349691"/>
                    <a:pt x="726199" y="349581"/>
                  </a:cubicBezTo>
                  <a:cubicBezTo>
                    <a:pt x="726199" y="349581"/>
                    <a:pt x="726199" y="349381"/>
                    <a:pt x="726199" y="349281"/>
                  </a:cubicBezTo>
                  <a:cubicBezTo>
                    <a:pt x="726219" y="349138"/>
                    <a:pt x="726219" y="348991"/>
                    <a:pt x="726199" y="348847"/>
                  </a:cubicBezTo>
                  <a:cubicBezTo>
                    <a:pt x="726199" y="348614"/>
                    <a:pt x="726199" y="348380"/>
                    <a:pt x="726199" y="348180"/>
                  </a:cubicBezTo>
                  <a:cubicBezTo>
                    <a:pt x="726199" y="347980"/>
                    <a:pt x="726199" y="347980"/>
                    <a:pt x="726199" y="347880"/>
                  </a:cubicBezTo>
                  <a:cubicBezTo>
                    <a:pt x="726199" y="347780"/>
                    <a:pt x="726199" y="347479"/>
                    <a:pt x="726199" y="347313"/>
                  </a:cubicBezTo>
                  <a:cubicBezTo>
                    <a:pt x="726199" y="347146"/>
                    <a:pt x="725899" y="345978"/>
                    <a:pt x="725766" y="345344"/>
                  </a:cubicBezTo>
                  <a:cubicBezTo>
                    <a:pt x="725796" y="345201"/>
                    <a:pt x="725796" y="345054"/>
                    <a:pt x="725766" y="344911"/>
                  </a:cubicBezTo>
                  <a:cubicBezTo>
                    <a:pt x="725766" y="344243"/>
                    <a:pt x="725465" y="343543"/>
                    <a:pt x="725332" y="342875"/>
                  </a:cubicBezTo>
                  <a:lnTo>
                    <a:pt x="725332" y="342342"/>
                  </a:lnTo>
                  <a:lnTo>
                    <a:pt x="725332" y="342342"/>
                  </a:lnTo>
                  <a:cubicBezTo>
                    <a:pt x="725332" y="342342"/>
                    <a:pt x="725332" y="342342"/>
                    <a:pt x="725332" y="342342"/>
                  </a:cubicBezTo>
                  <a:lnTo>
                    <a:pt x="725332" y="342342"/>
                  </a:lnTo>
                  <a:lnTo>
                    <a:pt x="725332" y="342342"/>
                  </a:lnTo>
                  <a:cubicBezTo>
                    <a:pt x="725349" y="342255"/>
                    <a:pt x="725349" y="342161"/>
                    <a:pt x="725332" y="342075"/>
                  </a:cubicBezTo>
                  <a:cubicBezTo>
                    <a:pt x="725332" y="342075"/>
                    <a:pt x="725332" y="342075"/>
                    <a:pt x="725332" y="341841"/>
                  </a:cubicBezTo>
                  <a:lnTo>
                    <a:pt x="725332" y="341407"/>
                  </a:lnTo>
                  <a:lnTo>
                    <a:pt x="725332" y="341407"/>
                  </a:lnTo>
                  <a:lnTo>
                    <a:pt x="725332" y="341407"/>
                  </a:lnTo>
                  <a:lnTo>
                    <a:pt x="725332" y="341407"/>
                  </a:lnTo>
                  <a:cubicBezTo>
                    <a:pt x="725349" y="341207"/>
                    <a:pt x="725349" y="341007"/>
                    <a:pt x="725332" y="340807"/>
                  </a:cubicBezTo>
                  <a:lnTo>
                    <a:pt x="725332" y="340807"/>
                  </a:lnTo>
                  <a:lnTo>
                    <a:pt x="725332" y="340640"/>
                  </a:lnTo>
                  <a:cubicBezTo>
                    <a:pt x="725318" y="340587"/>
                    <a:pt x="725318" y="340527"/>
                    <a:pt x="725332" y="340473"/>
                  </a:cubicBezTo>
                  <a:lnTo>
                    <a:pt x="725332" y="340473"/>
                  </a:lnTo>
                  <a:lnTo>
                    <a:pt x="725332" y="338004"/>
                  </a:lnTo>
                  <a:lnTo>
                    <a:pt x="725332" y="338004"/>
                  </a:lnTo>
                  <a:lnTo>
                    <a:pt x="725332" y="338004"/>
                  </a:lnTo>
                  <a:cubicBezTo>
                    <a:pt x="725322" y="337928"/>
                    <a:pt x="725322" y="337848"/>
                    <a:pt x="725332" y="337771"/>
                  </a:cubicBezTo>
                  <a:lnTo>
                    <a:pt x="725332" y="337771"/>
                  </a:lnTo>
                  <a:cubicBezTo>
                    <a:pt x="725349" y="337647"/>
                    <a:pt x="725349" y="337527"/>
                    <a:pt x="725332" y="337404"/>
                  </a:cubicBezTo>
                  <a:lnTo>
                    <a:pt x="725332" y="337404"/>
                  </a:lnTo>
                  <a:cubicBezTo>
                    <a:pt x="724865" y="335536"/>
                    <a:pt x="724398" y="333667"/>
                    <a:pt x="723964" y="331832"/>
                  </a:cubicBezTo>
                  <a:lnTo>
                    <a:pt x="723964" y="331832"/>
                  </a:lnTo>
                  <a:cubicBezTo>
                    <a:pt x="723964" y="331832"/>
                    <a:pt x="723964" y="331832"/>
                    <a:pt x="723964" y="331832"/>
                  </a:cubicBezTo>
                  <a:cubicBezTo>
                    <a:pt x="723981" y="331756"/>
                    <a:pt x="723981" y="331675"/>
                    <a:pt x="723964" y="331599"/>
                  </a:cubicBezTo>
                  <a:cubicBezTo>
                    <a:pt x="723964" y="331599"/>
                    <a:pt x="723964" y="331599"/>
                    <a:pt x="723964" y="331599"/>
                  </a:cubicBezTo>
                  <a:lnTo>
                    <a:pt x="723964" y="331599"/>
                  </a:lnTo>
                  <a:cubicBezTo>
                    <a:pt x="723867" y="331112"/>
                    <a:pt x="723734" y="330631"/>
                    <a:pt x="723564" y="330164"/>
                  </a:cubicBezTo>
                  <a:cubicBezTo>
                    <a:pt x="723494" y="329814"/>
                    <a:pt x="723404" y="329470"/>
                    <a:pt x="723297" y="329130"/>
                  </a:cubicBezTo>
                  <a:lnTo>
                    <a:pt x="723097" y="328396"/>
                  </a:lnTo>
                  <a:cubicBezTo>
                    <a:pt x="722863" y="327495"/>
                    <a:pt x="722630" y="326594"/>
                    <a:pt x="722363" y="325660"/>
                  </a:cubicBezTo>
                  <a:lnTo>
                    <a:pt x="722363" y="325660"/>
                  </a:lnTo>
                  <a:lnTo>
                    <a:pt x="722363" y="325660"/>
                  </a:lnTo>
                  <a:cubicBezTo>
                    <a:pt x="722236" y="325323"/>
                    <a:pt x="722136" y="324976"/>
                    <a:pt x="722062" y="324626"/>
                  </a:cubicBezTo>
                  <a:cubicBezTo>
                    <a:pt x="722062" y="324626"/>
                    <a:pt x="722062" y="324626"/>
                    <a:pt x="722062" y="324626"/>
                  </a:cubicBezTo>
                  <a:cubicBezTo>
                    <a:pt x="722076" y="324559"/>
                    <a:pt x="722076" y="324492"/>
                    <a:pt x="722062" y="324426"/>
                  </a:cubicBezTo>
                  <a:lnTo>
                    <a:pt x="722062" y="324426"/>
                  </a:lnTo>
                  <a:lnTo>
                    <a:pt x="722062" y="324426"/>
                  </a:lnTo>
                  <a:lnTo>
                    <a:pt x="722062" y="324426"/>
                  </a:lnTo>
                  <a:cubicBezTo>
                    <a:pt x="722062" y="324426"/>
                    <a:pt x="722062" y="324426"/>
                    <a:pt x="722062" y="324426"/>
                  </a:cubicBezTo>
                  <a:lnTo>
                    <a:pt x="722062" y="324426"/>
                  </a:lnTo>
                  <a:cubicBezTo>
                    <a:pt x="722066" y="324369"/>
                    <a:pt x="722066" y="324316"/>
                    <a:pt x="722062" y="324259"/>
                  </a:cubicBezTo>
                  <a:lnTo>
                    <a:pt x="722062" y="323992"/>
                  </a:lnTo>
                  <a:cubicBezTo>
                    <a:pt x="721862" y="323325"/>
                    <a:pt x="721695" y="322657"/>
                    <a:pt x="721462" y="321990"/>
                  </a:cubicBezTo>
                  <a:cubicBezTo>
                    <a:pt x="721462" y="321990"/>
                    <a:pt x="721462" y="321990"/>
                    <a:pt x="721462" y="321823"/>
                  </a:cubicBezTo>
                  <a:cubicBezTo>
                    <a:pt x="721425" y="321583"/>
                    <a:pt x="721358" y="321346"/>
                    <a:pt x="721262" y="321123"/>
                  </a:cubicBezTo>
                  <a:cubicBezTo>
                    <a:pt x="721158" y="320839"/>
                    <a:pt x="721068" y="320549"/>
                    <a:pt x="720995" y="320255"/>
                  </a:cubicBezTo>
                  <a:cubicBezTo>
                    <a:pt x="720761" y="319488"/>
                    <a:pt x="720561" y="318721"/>
                    <a:pt x="720261" y="317953"/>
                  </a:cubicBezTo>
                  <a:cubicBezTo>
                    <a:pt x="719961" y="317186"/>
                    <a:pt x="719961" y="316919"/>
                    <a:pt x="719794" y="316385"/>
                  </a:cubicBezTo>
                  <a:cubicBezTo>
                    <a:pt x="719720" y="316102"/>
                    <a:pt x="719630" y="315825"/>
                    <a:pt x="719527" y="315551"/>
                  </a:cubicBezTo>
                  <a:lnTo>
                    <a:pt x="719527" y="315551"/>
                  </a:lnTo>
                  <a:cubicBezTo>
                    <a:pt x="719540" y="315484"/>
                    <a:pt x="719540" y="315418"/>
                    <a:pt x="719527" y="315351"/>
                  </a:cubicBezTo>
                  <a:lnTo>
                    <a:pt x="719527" y="314984"/>
                  </a:lnTo>
                  <a:cubicBezTo>
                    <a:pt x="719527" y="314817"/>
                    <a:pt x="719527" y="314617"/>
                    <a:pt x="719527" y="314450"/>
                  </a:cubicBezTo>
                  <a:cubicBezTo>
                    <a:pt x="718893" y="312482"/>
                    <a:pt x="718226" y="310547"/>
                    <a:pt x="717558" y="308578"/>
                  </a:cubicBezTo>
                  <a:lnTo>
                    <a:pt x="717558" y="308578"/>
                  </a:lnTo>
                  <a:lnTo>
                    <a:pt x="718059" y="308411"/>
                  </a:lnTo>
                  <a:lnTo>
                    <a:pt x="718259" y="308411"/>
                  </a:lnTo>
                  <a:lnTo>
                    <a:pt x="718726" y="308245"/>
                  </a:lnTo>
                  <a:lnTo>
                    <a:pt x="718726" y="308245"/>
                  </a:lnTo>
                  <a:lnTo>
                    <a:pt x="719193" y="308078"/>
                  </a:lnTo>
                  <a:lnTo>
                    <a:pt x="719827" y="307844"/>
                  </a:lnTo>
                  <a:lnTo>
                    <a:pt x="720127" y="307844"/>
                  </a:lnTo>
                  <a:lnTo>
                    <a:pt x="720127" y="307844"/>
                  </a:lnTo>
                  <a:lnTo>
                    <a:pt x="720327" y="307844"/>
                  </a:lnTo>
                  <a:lnTo>
                    <a:pt x="720327" y="307844"/>
                  </a:lnTo>
                  <a:lnTo>
                    <a:pt x="721629" y="307410"/>
                  </a:lnTo>
                  <a:lnTo>
                    <a:pt x="722162" y="307210"/>
                  </a:lnTo>
                  <a:lnTo>
                    <a:pt x="723030" y="306910"/>
                  </a:lnTo>
                  <a:lnTo>
                    <a:pt x="723363" y="306910"/>
                  </a:lnTo>
                  <a:lnTo>
                    <a:pt x="723664" y="306910"/>
                  </a:lnTo>
                  <a:lnTo>
                    <a:pt x="724064" y="306910"/>
                  </a:lnTo>
                  <a:lnTo>
                    <a:pt x="725966" y="306243"/>
                  </a:lnTo>
                  <a:lnTo>
                    <a:pt x="725966" y="306243"/>
                  </a:lnTo>
                  <a:lnTo>
                    <a:pt x="728001" y="305542"/>
                  </a:lnTo>
                  <a:lnTo>
                    <a:pt x="730236" y="304775"/>
                  </a:lnTo>
                  <a:lnTo>
                    <a:pt x="730236" y="304775"/>
                  </a:lnTo>
                  <a:lnTo>
                    <a:pt x="731638" y="304308"/>
                  </a:lnTo>
                  <a:lnTo>
                    <a:pt x="734507" y="303340"/>
                  </a:lnTo>
                  <a:lnTo>
                    <a:pt x="734507" y="303340"/>
                  </a:lnTo>
                  <a:lnTo>
                    <a:pt x="738811" y="301839"/>
                  </a:lnTo>
                  <a:lnTo>
                    <a:pt x="738811" y="301839"/>
                  </a:lnTo>
                  <a:lnTo>
                    <a:pt x="743114" y="300338"/>
                  </a:lnTo>
                  <a:lnTo>
                    <a:pt x="743114" y="300338"/>
                  </a:lnTo>
                  <a:lnTo>
                    <a:pt x="747452" y="298836"/>
                  </a:lnTo>
                  <a:lnTo>
                    <a:pt x="751789" y="297368"/>
                  </a:lnTo>
                  <a:lnTo>
                    <a:pt x="756126" y="295867"/>
                  </a:lnTo>
                  <a:lnTo>
                    <a:pt x="756126" y="295867"/>
                  </a:lnTo>
                  <a:lnTo>
                    <a:pt x="763933" y="293164"/>
                  </a:lnTo>
                  <a:lnTo>
                    <a:pt x="764767" y="292864"/>
                  </a:lnTo>
                  <a:lnTo>
                    <a:pt x="769204" y="291363"/>
                  </a:lnTo>
                  <a:lnTo>
                    <a:pt x="774776" y="289461"/>
                  </a:lnTo>
                  <a:lnTo>
                    <a:pt x="774776" y="289461"/>
                  </a:lnTo>
                  <a:lnTo>
                    <a:pt x="782116" y="286959"/>
                  </a:lnTo>
                  <a:lnTo>
                    <a:pt x="795127" y="282455"/>
                  </a:lnTo>
                  <a:cubicBezTo>
                    <a:pt x="806604" y="321690"/>
                    <a:pt x="811962" y="362459"/>
                    <a:pt x="811008" y="403329"/>
                  </a:cubicBezTo>
                  <a:close/>
                  <a:moveTo>
                    <a:pt x="349832" y="16552"/>
                  </a:moveTo>
                  <a:lnTo>
                    <a:pt x="352668" y="16118"/>
                  </a:lnTo>
                  <a:lnTo>
                    <a:pt x="353969" y="15918"/>
                  </a:lnTo>
                  <a:lnTo>
                    <a:pt x="356905" y="15484"/>
                  </a:lnTo>
                  <a:cubicBezTo>
                    <a:pt x="359340" y="15151"/>
                    <a:pt x="361809" y="14850"/>
                    <a:pt x="364245" y="14584"/>
                  </a:cubicBezTo>
                  <a:lnTo>
                    <a:pt x="364878" y="14584"/>
                  </a:lnTo>
                  <a:lnTo>
                    <a:pt x="367681" y="14250"/>
                  </a:lnTo>
                  <a:lnTo>
                    <a:pt x="369583" y="14050"/>
                  </a:lnTo>
                  <a:lnTo>
                    <a:pt x="372185" y="13783"/>
                  </a:lnTo>
                  <a:lnTo>
                    <a:pt x="373086" y="13783"/>
                  </a:lnTo>
                  <a:lnTo>
                    <a:pt x="379091" y="13249"/>
                  </a:lnTo>
                  <a:lnTo>
                    <a:pt x="382427" y="12982"/>
                  </a:lnTo>
                  <a:lnTo>
                    <a:pt x="385130" y="12815"/>
                  </a:lnTo>
                  <a:lnTo>
                    <a:pt x="387765" y="12815"/>
                  </a:lnTo>
                  <a:cubicBezTo>
                    <a:pt x="389000" y="12815"/>
                    <a:pt x="390234" y="12648"/>
                    <a:pt x="391469" y="12615"/>
                  </a:cubicBezTo>
                  <a:lnTo>
                    <a:pt x="396573" y="12382"/>
                  </a:lnTo>
                  <a:lnTo>
                    <a:pt x="396573" y="12382"/>
                  </a:lnTo>
                  <a:lnTo>
                    <a:pt x="400810" y="12382"/>
                  </a:lnTo>
                  <a:cubicBezTo>
                    <a:pt x="401544" y="12382"/>
                    <a:pt x="402245" y="12382"/>
                    <a:pt x="402979" y="12382"/>
                  </a:cubicBezTo>
                  <a:lnTo>
                    <a:pt x="406649" y="12382"/>
                  </a:lnTo>
                  <a:lnTo>
                    <a:pt x="417091" y="12382"/>
                  </a:lnTo>
                  <a:cubicBezTo>
                    <a:pt x="418493" y="12382"/>
                    <a:pt x="419894" y="12382"/>
                    <a:pt x="421329" y="12382"/>
                  </a:cubicBezTo>
                  <a:cubicBezTo>
                    <a:pt x="421996" y="12382"/>
                    <a:pt x="422663" y="12382"/>
                    <a:pt x="423330" y="12382"/>
                  </a:cubicBezTo>
                  <a:cubicBezTo>
                    <a:pt x="424765" y="12382"/>
                    <a:pt x="426233" y="12382"/>
                    <a:pt x="427667" y="12382"/>
                  </a:cubicBezTo>
                  <a:lnTo>
                    <a:pt x="432372" y="12615"/>
                  </a:lnTo>
                  <a:lnTo>
                    <a:pt x="432639" y="12615"/>
                  </a:lnTo>
                  <a:lnTo>
                    <a:pt x="436876" y="12849"/>
                  </a:lnTo>
                  <a:lnTo>
                    <a:pt x="438344" y="12849"/>
                  </a:lnTo>
                  <a:lnTo>
                    <a:pt x="441680" y="13082"/>
                  </a:lnTo>
                  <a:lnTo>
                    <a:pt x="447051" y="13516"/>
                  </a:lnTo>
                  <a:lnTo>
                    <a:pt x="449087" y="13683"/>
                  </a:lnTo>
                  <a:lnTo>
                    <a:pt x="452690" y="14050"/>
                  </a:lnTo>
                  <a:lnTo>
                    <a:pt x="457060" y="14517"/>
                  </a:lnTo>
                  <a:lnTo>
                    <a:pt x="459562" y="14784"/>
                  </a:lnTo>
                  <a:lnTo>
                    <a:pt x="465434" y="15551"/>
                  </a:lnTo>
                  <a:lnTo>
                    <a:pt x="466602" y="15718"/>
                  </a:lnTo>
                  <a:lnTo>
                    <a:pt x="469938" y="16185"/>
                  </a:lnTo>
                  <a:lnTo>
                    <a:pt x="469938" y="16185"/>
                  </a:lnTo>
                  <a:lnTo>
                    <a:pt x="473675" y="16719"/>
                  </a:lnTo>
                  <a:lnTo>
                    <a:pt x="471540" y="30298"/>
                  </a:lnTo>
                  <a:lnTo>
                    <a:pt x="471540" y="30298"/>
                  </a:lnTo>
                  <a:lnTo>
                    <a:pt x="470305" y="37938"/>
                  </a:lnTo>
                  <a:lnTo>
                    <a:pt x="469405" y="43576"/>
                  </a:lnTo>
                  <a:lnTo>
                    <a:pt x="469405" y="43576"/>
                  </a:lnTo>
                  <a:lnTo>
                    <a:pt x="468671" y="48380"/>
                  </a:lnTo>
                  <a:lnTo>
                    <a:pt x="468671" y="48380"/>
                  </a:lnTo>
                  <a:lnTo>
                    <a:pt x="468671" y="49248"/>
                  </a:lnTo>
                  <a:lnTo>
                    <a:pt x="467403" y="57422"/>
                  </a:lnTo>
                  <a:lnTo>
                    <a:pt x="467403" y="57422"/>
                  </a:lnTo>
                  <a:lnTo>
                    <a:pt x="466969" y="60257"/>
                  </a:lnTo>
                  <a:lnTo>
                    <a:pt x="466969" y="61125"/>
                  </a:lnTo>
                  <a:lnTo>
                    <a:pt x="466969" y="61425"/>
                  </a:lnTo>
                  <a:lnTo>
                    <a:pt x="466969" y="61792"/>
                  </a:lnTo>
                  <a:lnTo>
                    <a:pt x="466969" y="61959"/>
                  </a:lnTo>
                  <a:lnTo>
                    <a:pt x="466969" y="62593"/>
                  </a:lnTo>
                  <a:lnTo>
                    <a:pt x="466969" y="62593"/>
                  </a:lnTo>
                  <a:lnTo>
                    <a:pt x="466969" y="63260"/>
                  </a:lnTo>
                  <a:lnTo>
                    <a:pt x="466969" y="63727"/>
                  </a:lnTo>
                  <a:lnTo>
                    <a:pt x="466535" y="66363"/>
                  </a:lnTo>
                  <a:lnTo>
                    <a:pt x="465935" y="70200"/>
                  </a:lnTo>
                  <a:lnTo>
                    <a:pt x="465935" y="70900"/>
                  </a:lnTo>
                  <a:lnTo>
                    <a:pt x="465935" y="71634"/>
                  </a:lnTo>
                  <a:lnTo>
                    <a:pt x="465935" y="72702"/>
                  </a:lnTo>
                  <a:lnTo>
                    <a:pt x="465935" y="73403"/>
                  </a:lnTo>
                  <a:lnTo>
                    <a:pt x="465601" y="75438"/>
                  </a:lnTo>
                  <a:lnTo>
                    <a:pt x="465001" y="79274"/>
                  </a:lnTo>
                  <a:lnTo>
                    <a:pt x="465001" y="79975"/>
                  </a:lnTo>
                  <a:lnTo>
                    <a:pt x="465001" y="80442"/>
                  </a:lnTo>
                  <a:lnTo>
                    <a:pt x="465001" y="80709"/>
                  </a:lnTo>
                  <a:lnTo>
                    <a:pt x="465001" y="81443"/>
                  </a:lnTo>
                  <a:lnTo>
                    <a:pt x="465001" y="81677"/>
                  </a:lnTo>
                  <a:lnTo>
                    <a:pt x="464534" y="84479"/>
                  </a:lnTo>
                  <a:lnTo>
                    <a:pt x="463833" y="89050"/>
                  </a:lnTo>
                  <a:lnTo>
                    <a:pt x="462398" y="98091"/>
                  </a:lnTo>
                  <a:lnTo>
                    <a:pt x="462398" y="98091"/>
                  </a:lnTo>
                  <a:cubicBezTo>
                    <a:pt x="462398" y="98091"/>
                    <a:pt x="462398" y="98091"/>
                    <a:pt x="462398" y="98091"/>
                  </a:cubicBezTo>
                  <a:cubicBezTo>
                    <a:pt x="460396" y="97757"/>
                    <a:pt x="458428" y="97491"/>
                    <a:pt x="456426" y="97224"/>
                  </a:cubicBezTo>
                  <a:lnTo>
                    <a:pt x="456426" y="97224"/>
                  </a:lnTo>
                  <a:lnTo>
                    <a:pt x="455225" y="97224"/>
                  </a:lnTo>
                  <a:cubicBezTo>
                    <a:pt x="453957" y="97024"/>
                    <a:pt x="452690" y="96890"/>
                    <a:pt x="451422" y="96757"/>
                  </a:cubicBezTo>
                  <a:cubicBezTo>
                    <a:pt x="450688" y="96757"/>
                    <a:pt x="449921" y="96556"/>
                    <a:pt x="449187" y="96490"/>
                  </a:cubicBezTo>
                  <a:lnTo>
                    <a:pt x="447719" y="96490"/>
                  </a:lnTo>
                  <a:lnTo>
                    <a:pt x="446885" y="96490"/>
                  </a:lnTo>
                  <a:lnTo>
                    <a:pt x="444783" y="96256"/>
                  </a:lnTo>
                  <a:lnTo>
                    <a:pt x="444249" y="96256"/>
                  </a:lnTo>
                  <a:lnTo>
                    <a:pt x="443281" y="96256"/>
                  </a:lnTo>
                  <a:lnTo>
                    <a:pt x="441813" y="96256"/>
                  </a:lnTo>
                  <a:cubicBezTo>
                    <a:pt x="441490" y="96239"/>
                    <a:pt x="441169" y="96239"/>
                    <a:pt x="440846" y="96256"/>
                  </a:cubicBezTo>
                  <a:lnTo>
                    <a:pt x="439878" y="96256"/>
                  </a:lnTo>
                  <a:lnTo>
                    <a:pt x="438978" y="96256"/>
                  </a:lnTo>
                  <a:lnTo>
                    <a:pt x="438477" y="96256"/>
                  </a:lnTo>
                  <a:lnTo>
                    <a:pt x="437276" y="96256"/>
                  </a:lnTo>
                  <a:lnTo>
                    <a:pt x="434107" y="96056"/>
                  </a:lnTo>
                  <a:lnTo>
                    <a:pt x="432071" y="96056"/>
                  </a:lnTo>
                  <a:lnTo>
                    <a:pt x="426366" y="95789"/>
                  </a:lnTo>
                  <a:lnTo>
                    <a:pt x="425933" y="95789"/>
                  </a:lnTo>
                  <a:lnTo>
                    <a:pt x="423130" y="95789"/>
                  </a:lnTo>
                  <a:cubicBezTo>
                    <a:pt x="422163" y="95789"/>
                    <a:pt x="421195" y="95789"/>
                    <a:pt x="420194" y="95789"/>
                  </a:cubicBezTo>
                  <a:cubicBezTo>
                    <a:pt x="417925" y="95789"/>
                    <a:pt x="415623" y="95789"/>
                    <a:pt x="413321" y="95789"/>
                  </a:cubicBezTo>
                  <a:lnTo>
                    <a:pt x="407550" y="95789"/>
                  </a:lnTo>
                  <a:lnTo>
                    <a:pt x="402245" y="95789"/>
                  </a:lnTo>
                  <a:lnTo>
                    <a:pt x="398775" y="95789"/>
                  </a:lnTo>
                  <a:cubicBezTo>
                    <a:pt x="396550" y="95789"/>
                    <a:pt x="394248" y="95923"/>
                    <a:pt x="391869" y="96189"/>
                  </a:cubicBezTo>
                  <a:lnTo>
                    <a:pt x="390468" y="96189"/>
                  </a:lnTo>
                  <a:lnTo>
                    <a:pt x="388800" y="96189"/>
                  </a:lnTo>
                  <a:lnTo>
                    <a:pt x="386831" y="96189"/>
                  </a:lnTo>
                  <a:lnTo>
                    <a:pt x="385497" y="96189"/>
                  </a:lnTo>
                  <a:lnTo>
                    <a:pt x="382160" y="96490"/>
                  </a:lnTo>
                  <a:lnTo>
                    <a:pt x="380559" y="96490"/>
                  </a:lnTo>
                  <a:lnTo>
                    <a:pt x="379124" y="96657"/>
                  </a:lnTo>
                  <a:lnTo>
                    <a:pt x="378757" y="96657"/>
                  </a:lnTo>
                  <a:lnTo>
                    <a:pt x="376222" y="96923"/>
                  </a:lnTo>
                  <a:cubicBezTo>
                    <a:pt x="375968" y="96890"/>
                    <a:pt x="375708" y="96890"/>
                    <a:pt x="375454" y="96923"/>
                  </a:cubicBezTo>
                  <a:lnTo>
                    <a:pt x="374420" y="96923"/>
                  </a:lnTo>
                  <a:lnTo>
                    <a:pt x="374420" y="96923"/>
                  </a:lnTo>
                  <a:lnTo>
                    <a:pt x="373720" y="96923"/>
                  </a:lnTo>
                  <a:cubicBezTo>
                    <a:pt x="371918" y="97124"/>
                    <a:pt x="370083" y="97357"/>
                    <a:pt x="368281" y="97624"/>
                  </a:cubicBezTo>
                  <a:lnTo>
                    <a:pt x="368281" y="97624"/>
                  </a:lnTo>
                  <a:cubicBezTo>
                    <a:pt x="367644" y="97681"/>
                    <a:pt x="367007" y="97771"/>
                    <a:pt x="366380" y="97891"/>
                  </a:cubicBezTo>
                  <a:lnTo>
                    <a:pt x="365412" y="97891"/>
                  </a:lnTo>
                  <a:lnTo>
                    <a:pt x="365112" y="97891"/>
                  </a:lnTo>
                  <a:lnTo>
                    <a:pt x="365112" y="97891"/>
                  </a:lnTo>
                  <a:lnTo>
                    <a:pt x="363611" y="98124"/>
                  </a:lnTo>
                  <a:lnTo>
                    <a:pt x="363244" y="98124"/>
                  </a:lnTo>
                  <a:lnTo>
                    <a:pt x="362309" y="98124"/>
                  </a:lnTo>
                  <a:lnTo>
                    <a:pt x="362309" y="98124"/>
                  </a:lnTo>
                  <a:lnTo>
                    <a:pt x="362309" y="98124"/>
                  </a:lnTo>
                  <a:lnTo>
                    <a:pt x="360875" y="89150"/>
                  </a:lnTo>
                  <a:lnTo>
                    <a:pt x="360174" y="84612"/>
                  </a:lnTo>
                  <a:lnTo>
                    <a:pt x="359440" y="80075"/>
                  </a:lnTo>
                  <a:lnTo>
                    <a:pt x="358706" y="75538"/>
                  </a:lnTo>
                  <a:lnTo>
                    <a:pt x="358006" y="71000"/>
                  </a:lnTo>
                  <a:lnTo>
                    <a:pt x="357272" y="66496"/>
                  </a:lnTo>
                  <a:lnTo>
                    <a:pt x="356571" y="61959"/>
                  </a:lnTo>
                  <a:lnTo>
                    <a:pt x="355837" y="57422"/>
                  </a:lnTo>
                  <a:lnTo>
                    <a:pt x="355837" y="57422"/>
                  </a:lnTo>
                  <a:lnTo>
                    <a:pt x="354536" y="49281"/>
                  </a:lnTo>
                  <a:lnTo>
                    <a:pt x="354536" y="48781"/>
                  </a:lnTo>
                  <a:lnTo>
                    <a:pt x="354536" y="48414"/>
                  </a:lnTo>
                  <a:lnTo>
                    <a:pt x="353769" y="43576"/>
                  </a:lnTo>
                  <a:lnTo>
                    <a:pt x="352868" y="37938"/>
                  </a:lnTo>
                  <a:lnTo>
                    <a:pt x="351667" y="30264"/>
                  </a:lnTo>
                  <a:lnTo>
                    <a:pt x="349498" y="16719"/>
                  </a:lnTo>
                  <a:lnTo>
                    <a:pt x="349498" y="16719"/>
                  </a:lnTo>
                  <a:close/>
                  <a:moveTo>
                    <a:pt x="723230" y="468754"/>
                  </a:moveTo>
                  <a:cubicBezTo>
                    <a:pt x="723227" y="468677"/>
                    <a:pt x="723227" y="468597"/>
                    <a:pt x="723230" y="468520"/>
                  </a:cubicBezTo>
                  <a:lnTo>
                    <a:pt x="723230" y="468520"/>
                  </a:lnTo>
                  <a:cubicBezTo>
                    <a:pt x="723220" y="468597"/>
                    <a:pt x="723220" y="468677"/>
                    <a:pt x="723230" y="468754"/>
                  </a:cubicBezTo>
                  <a:close/>
                  <a:moveTo>
                    <a:pt x="725199" y="456943"/>
                  </a:moveTo>
                  <a:cubicBezTo>
                    <a:pt x="725199" y="456209"/>
                    <a:pt x="725432" y="455442"/>
                    <a:pt x="725532" y="454675"/>
                  </a:cubicBezTo>
                  <a:lnTo>
                    <a:pt x="725732" y="453107"/>
                  </a:lnTo>
                  <a:cubicBezTo>
                    <a:pt x="725732" y="454374"/>
                    <a:pt x="725399" y="455676"/>
                    <a:pt x="725199" y="456943"/>
                  </a:cubicBezTo>
                  <a:close/>
                  <a:moveTo>
                    <a:pt x="724665" y="460447"/>
                  </a:moveTo>
                  <a:lnTo>
                    <a:pt x="724865" y="459312"/>
                  </a:lnTo>
                  <a:lnTo>
                    <a:pt x="724865" y="458511"/>
                  </a:lnTo>
                  <a:cubicBezTo>
                    <a:pt x="724882" y="458768"/>
                    <a:pt x="724882" y="459022"/>
                    <a:pt x="724865" y="459279"/>
                  </a:cubicBezTo>
                  <a:cubicBezTo>
                    <a:pt x="724798" y="459679"/>
                    <a:pt x="724731" y="460046"/>
                    <a:pt x="724665" y="460447"/>
                  </a:cubicBezTo>
                  <a:close/>
                  <a:moveTo>
                    <a:pt x="725732" y="453107"/>
                  </a:moveTo>
                  <a:cubicBezTo>
                    <a:pt x="725732" y="452106"/>
                    <a:pt x="726033" y="451072"/>
                    <a:pt x="726133" y="450071"/>
                  </a:cubicBezTo>
                  <a:cubicBezTo>
                    <a:pt x="726233" y="449070"/>
                    <a:pt x="726400" y="447969"/>
                    <a:pt x="726500" y="446934"/>
                  </a:cubicBezTo>
                  <a:cubicBezTo>
                    <a:pt x="726266" y="449003"/>
                    <a:pt x="725999" y="451072"/>
                    <a:pt x="725732" y="453107"/>
                  </a:cubicBezTo>
                  <a:close/>
                  <a:moveTo>
                    <a:pt x="726500" y="446934"/>
                  </a:moveTo>
                  <a:lnTo>
                    <a:pt x="726500" y="446934"/>
                  </a:lnTo>
                  <a:cubicBezTo>
                    <a:pt x="726700" y="445100"/>
                    <a:pt x="726900" y="443198"/>
                    <a:pt x="727067" y="441363"/>
                  </a:cubicBezTo>
                  <a:cubicBezTo>
                    <a:pt x="726933" y="443198"/>
                    <a:pt x="726733" y="445066"/>
                    <a:pt x="726500" y="446934"/>
                  </a:cubicBezTo>
                  <a:close/>
                  <a:moveTo>
                    <a:pt x="713154" y="313483"/>
                  </a:moveTo>
                  <a:cubicBezTo>
                    <a:pt x="713154" y="313316"/>
                    <a:pt x="713154" y="313116"/>
                    <a:pt x="713154" y="312949"/>
                  </a:cubicBezTo>
                  <a:cubicBezTo>
                    <a:pt x="712520" y="310980"/>
                    <a:pt x="711853" y="309045"/>
                    <a:pt x="711186" y="307077"/>
                  </a:cubicBezTo>
                  <a:lnTo>
                    <a:pt x="711186" y="307077"/>
                  </a:lnTo>
                  <a:lnTo>
                    <a:pt x="712187" y="310013"/>
                  </a:lnTo>
                  <a:cubicBezTo>
                    <a:pt x="712187" y="310246"/>
                    <a:pt x="712354" y="310480"/>
                    <a:pt x="712420" y="310747"/>
                  </a:cubicBezTo>
                  <a:lnTo>
                    <a:pt x="713121" y="312949"/>
                  </a:lnTo>
                  <a:lnTo>
                    <a:pt x="713121" y="312949"/>
                  </a:lnTo>
                  <a:lnTo>
                    <a:pt x="713421" y="313816"/>
                  </a:lnTo>
                  <a:close/>
                  <a:moveTo>
                    <a:pt x="719827" y="337938"/>
                  </a:moveTo>
                  <a:lnTo>
                    <a:pt x="719827" y="337938"/>
                  </a:lnTo>
                  <a:lnTo>
                    <a:pt x="719827" y="337938"/>
                  </a:lnTo>
                  <a:cubicBezTo>
                    <a:pt x="719827" y="337938"/>
                    <a:pt x="719827" y="337938"/>
                    <a:pt x="719827" y="338138"/>
                  </a:cubicBezTo>
                  <a:cubicBezTo>
                    <a:pt x="719900" y="338048"/>
                    <a:pt x="720010" y="337998"/>
                    <a:pt x="720127" y="338004"/>
                  </a:cubicBezTo>
                  <a:close/>
                  <a:moveTo>
                    <a:pt x="719827" y="337704"/>
                  </a:moveTo>
                  <a:lnTo>
                    <a:pt x="719827" y="337704"/>
                  </a:lnTo>
                  <a:cubicBezTo>
                    <a:pt x="719817" y="337627"/>
                    <a:pt x="719817" y="337547"/>
                    <a:pt x="719827" y="337471"/>
                  </a:cubicBezTo>
                  <a:cubicBezTo>
                    <a:pt x="719880" y="337597"/>
                    <a:pt x="719961" y="337711"/>
                    <a:pt x="720061" y="337804"/>
                  </a:cubicBezTo>
                  <a:close/>
                  <a:moveTo>
                    <a:pt x="719827" y="336970"/>
                  </a:moveTo>
                  <a:lnTo>
                    <a:pt x="719827" y="336970"/>
                  </a:lnTo>
                  <a:cubicBezTo>
                    <a:pt x="719360" y="335102"/>
                    <a:pt x="718893" y="333233"/>
                    <a:pt x="718459" y="331398"/>
                  </a:cubicBezTo>
                  <a:lnTo>
                    <a:pt x="718459" y="331398"/>
                  </a:lnTo>
                  <a:cubicBezTo>
                    <a:pt x="718459" y="331398"/>
                    <a:pt x="718459" y="331398"/>
                    <a:pt x="718459" y="331398"/>
                  </a:cubicBezTo>
                  <a:cubicBezTo>
                    <a:pt x="718476" y="331322"/>
                    <a:pt x="718476" y="331242"/>
                    <a:pt x="718459" y="331165"/>
                  </a:cubicBezTo>
                  <a:cubicBezTo>
                    <a:pt x="718459" y="331165"/>
                    <a:pt x="718459" y="331165"/>
                    <a:pt x="718459" y="331165"/>
                  </a:cubicBezTo>
                  <a:lnTo>
                    <a:pt x="718459" y="331165"/>
                  </a:lnTo>
                  <a:cubicBezTo>
                    <a:pt x="718362" y="330678"/>
                    <a:pt x="718229" y="330197"/>
                    <a:pt x="718059" y="329730"/>
                  </a:cubicBezTo>
                  <a:cubicBezTo>
                    <a:pt x="717989" y="329380"/>
                    <a:pt x="717902" y="329036"/>
                    <a:pt x="717792" y="328696"/>
                  </a:cubicBezTo>
                  <a:lnTo>
                    <a:pt x="717592" y="327962"/>
                  </a:lnTo>
                  <a:cubicBezTo>
                    <a:pt x="717358" y="327061"/>
                    <a:pt x="717125" y="326161"/>
                    <a:pt x="716858" y="325226"/>
                  </a:cubicBezTo>
                  <a:lnTo>
                    <a:pt x="716858" y="325226"/>
                  </a:lnTo>
                  <a:lnTo>
                    <a:pt x="716858" y="325226"/>
                  </a:lnTo>
                  <a:cubicBezTo>
                    <a:pt x="716731" y="324889"/>
                    <a:pt x="716631" y="324542"/>
                    <a:pt x="716557" y="324192"/>
                  </a:cubicBezTo>
                  <a:cubicBezTo>
                    <a:pt x="716557" y="324192"/>
                    <a:pt x="716557" y="324192"/>
                    <a:pt x="716557" y="324192"/>
                  </a:cubicBezTo>
                  <a:lnTo>
                    <a:pt x="716557" y="324459"/>
                  </a:lnTo>
                  <a:lnTo>
                    <a:pt x="716557" y="324459"/>
                  </a:lnTo>
                  <a:lnTo>
                    <a:pt x="716557" y="324759"/>
                  </a:lnTo>
                  <a:cubicBezTo>
                    <a:pt x="716577" y="324813"/>
                    <a:pt x="716577" y="324873"/>
                    <a:pt x="716557" y="324926"/>
                  </a:cubicBezTo>
                  <a:lnTo>
                    <a:pt x="716557" y="324926"/>
                  </a:lnTo>
                  <a:cubicBezTo>
                    <a:pt x="716571" y="325060"/>
                    <a:pt x="716571" y="325193"/>
                    <a:pt x="716557" y="325326"/>
                  </a:cubicBezTo>
                  <a:lnTo>
                    <a:pt x="717825" y="329897"/>
                  </a:lnTo>
                  <a:lnTo>
                    <a:pt x="717825" y="329897"/>
                  </a:lnTo>
                  <a:cubicBezTo>
                    <a:pt x="717845" y="330051"/>
                    <a:pt x="717845" y="330211"/>
                    <a:pt x="717825" y="330364"/>
                  </a:cubicBezTo>
                  <a:cubicBezTo>
                    <a:pt x="717825" y="330664"/>
                    <a:pt x="717825" y="330965"/>
                    <a:pt x="718059" y="331265"/>
                  </a:cubicBezTo>
                  <a:cubicBezTo>
                    <a:pt x="718292" y="331565"/>
                    <a:pt x="718059" y="331265"/>
                    <a:pt x="718059" y="331465"/>
                  </a:cubicBezTo>
                  <a:lnTo>
                    <a:pt x="718059" y="331465"/>
                  </a:lnTo>
                  <a:lnTo>
                    <a:pt x="718059" y="331332"/>
                  </a:lnTo>
                  <a:lnTo>
                    <a:pt x="718459" y="333100"/>
                  </a:lnTo>
                  <a:cubicBezTo>
                    <a:pt x="718553" y="333397"/>
                    <a:pt x="718629" y="333697"/>
                    <a:pt x="718693" y="334001"/>
                  </a:cubicBezTo>
                  <a:cubicBezTo>
                    <a:pt x="718959" y="334968"/>
                    <a:pt x="719193" y="335936"/>
                    <a:pt x="719393" y="336937"/>
                  </a:cubicBezTo>
                  <a:lnTo>
                    <a:pt x="719393" y="336937"/>
                  </a:lnTo>
                  <a:cubicBezTo>
                    <a:pt x="719380" y="337094"/>
                    <a:pt x="719380" y="337247"/>
                    <a:pt x="719393" y="337404"/>
                  </a:cubicBezTo>
                  <a:lnTo>
                    <a:pt x="719393" y="337404"/>
                  </a:lnTo>
                  <a:cubicBezTo>
                    <a:pt x="719593" y="337334"/>
                    <a:pt x="719777" y="337220"/>
                    <a:pt x="719927" y="337070"/>
                  </a:cubicBezTo>
                  <a:close/>
                  <a:moveTo>
                    <a:pt x="723163" y="352350"/>
                  </a:moveTo>
                  <a:cubicBezTo>
                    <a:pt x="723163" y="352350"/>
                    <a:pt x="723163" y="352184"/>
                    <a:pt x="723163" y="352084"/>
                  </a:cubicBezTo>
                  <a:cubicBezTo>
                    <a:pt x="723180" y="352250"/>
                    <a:pt x="723180" y="352417"/>
                    <a:pt x="723163" y="352584"/>
                  </a:cubicBezTo>
                  <a:lnTo>
                    <a:pt x="723163" y="352584"/>
                  </a:lnTo>
                  <a:lnTo>
                    <a:pt x="723163" y="352584"/>
                  </a:lnTo>
                  <a:cubicBezTo>
                    <a:pt x="723153" y="352541"/>
                    <a:pt x="723153" y="352494"/>
                    <a:pt x="723163" y="352450"/>
                  </a:cubicBezTo>
                  <a:close/>
                  <a:moveTo>
                    <a:pt x="724164" y="302539"/>
                  </a:moveTo>
                  <a:lnTo>
                    <a:pt x="724164" y="302539"/>
                  </a:lnTo>
                  <a:close/>
                  <a:moveTo>
                    <a:pt x="725832" y="369566"/>
                  </a:moveTo>
                  <a:cubicBezTo>
                    <a:pt x="725849" y="369676"/>
                    <a:pt x="725849" y="369789"/>
                    <a:pt x="725832" y="369899"/>
                  </a:cubicBezTo>
                  <a:cubicBezTo>
                    <a:pt x="725852" y="370090"/>
                    <a:pt x="725852" y="370276"/>
                    <a:pt x="725832" y="370467"/>
                  </a:cubicBezTo>
                  <a:cubicBezTo>
                    <a:pt x="725812" y="370200"/>
                    <a:pt x="725779" y="369929"/>
                    <a:pt x="725732" y="369666"/>
                  </a:cubicBezTo>
                  <a:close/>
                  <a:moveTo>
                    <a:pt x="726133" y="371734"/>
                  </a:moveTo>
                  <a:cubicBezTo>
                    <a:pt x="726116" y="371834"/>
                    <a:pt x="726116" y="371935"/>
                    <a:pt x="726133" y="372035"/>
                  </a:cubicBezTo>
                  <a:lnTo>
                    <a:pt x="726133" y="372035"/>
                  </a:lnTo>
                  <a:cubicBezTo>
                    <a:pt x="726149" y="371968"/>
                    <a:pt x="726149" y="371901"/>
                    <a:pt x="726133" y="371834"/>
                  </a:cubicBezTo>
                  <a:close/>
                  <a:moveTo>
                    <a:pt x="726133" y="371568"/>
                  </a:moveTo>
                  <a:cubicBezTo>
                    <a:pt x="726133" y="371568"/>
                    <a:pt x="726133" y="371568"/>
                    <a:pt x="726133" y="371734"/>
                  </a:cubicBezTo>
                  <a:lnTo>
                    <a:pt x="726133" y="371734"/>
                  </a:lnTo>
                  <a:lnTo>
                    <a:pt x="726099" y="371668"/>
                  </a:lnTo>
                  <a:close/>
                  <a:moveTo>
                    <a:pt x="726400" y="373769"/>
                  </a:moveTo>
                  <a:cubicBezTo>
                    <a:pt x="726416" y="373936"/>
                    <a:pt x="726416" y="374103"/>
                    <a:pt x="726400" y="374270"/>
                  </a:cubicBezTo>
                  <a:lnTo>
                    <a:pt x="726400" y="374270"/>
                  </a:lnTo>
                  <a:cubicBezTo>
                    <a:pt x="726410" y="374136"/>
                    <a:pt x="726400" y="374000"/>
                    <a:pt x="726366" y="373870"/>
                  </a:cubicBezTo>
                  <a:close/>
                  <a:moveTo>
                    <a:pt x="726833" y="377473"/>
                  </a:moveTo>
                  <a:lnTo>
                    <a:pt x="726833" y="377473"/>
                  </a:lnTo>
                  <a:lnTo>
                    <a:pt x="726833" y="377473"/>
                  </a:lnTo>
                  <a:close/>
                  <a:moveTo>
                    <a:pt x="726833" y="377206"/>
                  </a:moveTo>
                  <a:lnTo>
                    <a:pt x="726633" y="375438"/>
                  </a:lnTo>
                  <a:cubicBezTo>
                    <a:pt x="726667" y="376085"/>
                    <a:pt x="726733" y="376732"/>
                    <a:pt x="726833" y="377373"/>
                  </a:cubicBezTo>
                  <a:cubicBezTo>
                    <a:pt x="726833" y="377373"/>
                    <a:pt x="726833" y="377373"/>
                    <a:pt x="726833" y="377373"/>
                  </a:cubicBezTo>
                  <a:close/>
                  <a:moveTo>
                    <a:pt x="726833" y="377540"/>
                  </a:moveTo>
                  <a:cubicBezTo>
                    <a:pt x="726817" y="377593"/>
                    <a:pt x="726817" y="377653"/>
                    <a:pt x="726833" y="377706"/>
                  </a:cubicBezTo>
                  <a:cubicBezTo>
                    <a:pt x="726833" y="377706"/>
                    <a:pt x="726833" y="377706"/>
                    <a:pt x="726833" y="377706"/>
                  </a:cubicBezTo>
                  <a:cubicBezTo>
                    <a:pt x="726833" y="377706"/>
                    <a:pt x="726833" y="377706"/>
                    <a:pt x="726833" y="377706"/>
                  </a:cubicBezTo>
                  <a:close/>
                  <a:moveTo>
                    <a:pt x="728501" y="402695"/>
                  </a:moveTo>
                  <a:cubicBezTo>
                    <a:pt x="728485" y="402428"/>
                    <a:pt x="728485" y="402161"/>
                    <a:pt x="728501" y="401894"/>
                  </a:cubicBezTo>
                  <a:cubicBezTo>
                    <a:pt x="728501" y="401160"/>
                    <a:pt x="728501" y="400393"/>
                    <a:pt x="728501" y="399626"/>
                  </a:cubicBezTo>
                  <a:cubicBezTo>
                    <a:pt x="728501" y="398858"/>
                    <a:pt x="728501" y="398658"/>
                    <a:pt x="728501" y="398158"/>
                  </a:cubicBezTo>
                  <a:cubicBezTo>
                    <a:pt x="728501" y="397657"/>
                    <a:pt x="728501" y="397591"/>
                    <a:pt x="728501" y="397324"/>
                  </a:cubicBezTo>
                  <a:cubicBezTo>
                    <a:pt x="728501" y="397057"/>
                    <a:pt x="728501" y="396990"/>
                    <a:pt x="728501" y="396823"/>
                  </a:cubicBezTo>
                  <a:lnTo>
                    <a:pt x="728501" y="396523"/>
                  </a:lnTo>
                  <a:cubicBezTo>
                    <a:pt x="728485" y="396333"/>
                    <a:pt x="728485" y="396146"/>
                    <a:pt x="728501" y="395956"/>
                  </a:cubicBezTo>
                  <a:cubicBezTo>
                    <a:pt x="728485" y="395846"/>
                    <a:pt x="728485" y="395732"/>
                    <a:pt x="728501" y="395622"/>
                  </a:cubicBezTo>
                  <a:lnTo>
                    <a:pt x="728501" y="395389"/>
                  </a:lnTo>
                  <a:lnTo>
                    <a:pt x="728501" y="395389"/>
                  </a:lnTo>
                  <a:cubicBezTo>
                    <a:pt x="728501" y="395922"/>
                    <a:pt x="728501" y="396490"/>
                    <a:pt x="728501" y="397023"/>
                  </a:cubicBezTo>
                  <a:cubicBezTo>
                    <a:pt x="728501" y="397557"/>
                    <a:pt x="728501" y="398258"/>
                    <a:pt x="728501" y="398892"/>
                  </a:cubicBezTo>
                  <a:cubicBezTo>
                    <a:pt x="728501" y="400827"/>
                    <a:pt x="728501" y="402762"/>
                    <a:pt x="728501" y="404697"/>
                  </a:cubicBezTo>
                  <a:lnTo>
                    <a:pt x="728501" y="404697"/>
                  </a:lnTo>
                  <a:cubicBezTo>
                    <a:pt x="728435" y="404096"/>
                    <a:pt x="728435" y="403463"/>
                    <a:pt x="728435" y="402795"/>
                  </a:cubicBezTo>
                  <a:close/>
                  <a:moveTo>
                    <a:pt x="751422" y="404263"/>
                  </a:moveTo>
                  <a:lnTo>
                    <a:pt x="746918" y="404263"/>
                  </a:lnTo>
                  <a:lnTo>
                    <a:pt x="746384" y="404263"/>
                  </a:lnTo>
                  <a:lnTo>
                    <a:pt x="742247" y="404263"/>
                  </a:lnTo>
                  <a:lnTo>
                    <a:pt x="742247" y="404263"/>
                  </a:lnTo>
                  <a:lnTo>
                    <a:pt x="737776" y="404263"/>
                  </a:lnTo>
                  <a:lnTo>
                    <a:pt x="728868" y="404430"/>
                  </a:lnTo>
                  <a:lnTo>
                    <a:pt x="746951" y="404430"/>
                  </a:lnTo>
                  <a:lnTo>
                    <a:pt x="751455" y="404430"/>
                  </a:lnTo>
                  <a:lnTo>
                    <a:pt x="752222" y="404430"/>
                  </a:lnTo>
                  <a:lnTo>
                    <a:pt x="756059" y="404430"/>
                  </a:lnTo>
                  <a:close/>
                  <a:moveTo>
                    <a:pt x="769805" y="403930"/>
                  </a:moveTo>
                  <a:lnTo>
                    <a:pt x="765267" y="403930"/>
                  </a:lnTo>
                  <a:lnTo>
                    <a:pt x="769738" y="403930"/>
                  </a:lnTo>
                  <a:lnTo>
                    <a:pt x="769738" y="403930"/>
                  </a:lnTo>
                  <a:lnTo>
                    <a:pt x="777979" y="403763"/>
                  </a:lnTo>
                  <a:close/>
                  <a:moveTo>
                    <a:pt x="661242" y="722346"/>
                  </a:moveTo>
                  <a:lnTo>
                    <a:pt x="661242" y="722346"/>
                  </a:lnTo>
                  <a:cubicBezTo>
                    <a:pt x="660374" y="723080"/>
                    <a:pt x="659473" y="723781"/>
                    <a:pt x="658539" y="724481"/>
                  </a:cubicBezTo>
                  <a:cubicBezTo>
                    <a:pt x="657605" y="725182"/>
                    <a:pt x="656037" y="726450"/>
                    <a:pt x="654769" y="727417"/>
                  </a:cubicBezTo>
                  <a:lnTo>
                    <a:pt x="651733" y="729753"/>
                  </a:lnTo>
                  <a:lnTo>
                    <a:pt x="654769" y="727451"/>
                  </a:lnTo>
                  <a:lnTo>
                    <a:pt x="658539" y="724515"/>
                  </a:lnTo>
                  <a:lnTo>
                    <a:pt x="661242" y="722379"/>
                  </a:lnTo>
                  <a:lnTo>
                    <a:pt x="661242" y="722379"/>
                  </a:lnTo>
                  <a:lnTo>
                    <a:pt x="663444" y="720578"/>
                  </a:lnTo>
                  <a:close/>
                  <a:moveTo>
                    <a:pt x="651466" y="729919"/>
                  </a:moveTo>
                  <a:lnTo>
                    <a:pt x="650399" y="730720"/>
                  </a:lnTo>
                  <a:lnTo>
                    <a:pt x="651466" y="729953"/>
                  </a:lnTo>
                  <a:lnTo>
                    <a:pt x="651466" y="729953"/>
                  </a:lnTo>
                  <a:close/>
                  <a:moveTo>
                    <a:pt x="639122" y="738827"/>
                  </a:moveTo>
                  <a:lnTo>
                    <a:pt x="638888" y="738994"/>
                  </a:lnTo>
                  <a:lnTo>
                    <a:pt x="639122" y="738994"/>
                  </a:lnTo>
                  <a:lnTo>
                    <a:pt x="641024" y="737660"/>
                  </a:lnTo>
                  <a:cubicBezTo>
                    <a:pt x="640323" y="738027"/>
                    <a:pt x="639689" y="738360"/>
                    <a:pt x="638989" y="738927"/>
                  </a:cubicBezTo>
                  <a:close/>
                  <a:moveTo>
                    <a:pt x="634918" y="741697"/>
                  </a:moveTo>
                  <a:lnTo>
                    <a:pt x="631115" y="744265"/>
                  </a:lnTo>
                  <a:lnTo>
                    <a:pt x="634918" y="741730"/>
                  </a:lnTo>
                  <a:lnTo>
                    <a:pt x="635385" y="741396"/>
                  </a:lnTo>
                  <a:close/>
                  <a:moveTo>
                    <a:pt x="622307" y="749937"/>
                  </a:moveTo>
                  <a:cubicBezTo>
                    <a:pt x="621239" y="750638"/>
                    <a:pt x="620138" y="751305"/>
                    <a:pt x="618971" y="751972"/>
                  </a:cubicBezTo>
                  <a:lnTo>
                    <a:pt x="622307" y="749971"/>
                  </a:lnTo>
                  <a:lnTo>
                    <a:pt x="627211" y="746868"/>
                  </a:lnTo>
                  <a:cubicBezTo>
                    <a:pt x="625643" y="747902"/>
                    <a:pt x="623942" y="748936"/>
                    <a:pt x="622307" y="749937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Brīvforma: forma 436">
              <a:extLst>
                <a:ext uri="{FF2B5EF4-FFF2-40B4-BE49-F238E27FC236}">
                  <a16:creationId xmlns:a16="http://schemas.microsoft.com/office/drawing/2014/main" id="{C5D5921E-8E49-B724-435D-674CAD21D660}"/>
                </a:ext>
              </a:extLst>
            </p:cNvPr>
            <p:cNvSpPr/>
            <p:nvPr/>
          </p:nvSpPr>
          <p:spPr>
            <a:xfrm>
              <a:off x="4133174" y="5014524"/>
              <a:ext cx="852323" cy="851056"/>
            </a:xfrm>
            <a:custGeom>
              <a:avLst/>
              <a:gdLst>
                <a:gd name="connsiteX0" fmla="*/ 644794 w 852323"/>
                <a:gd name="connsiteY0" fmla="*/ 258834 h 851056"/>
                <a:gd name="connsiteX1" fmla="*/ 641624 w 852323"/>
                <a:gd name="connsiteY1" fmla="*/ 254697 h 851056"/>
                <a:gd name="connsiteX2" fmla="*/ 638288 w 852323"/>
                <a:gd name="connsiteY2" fmla="*/ 250593 h 851056"/>
                <a:gd name="connsiteX3" fmla="*/ 627578 w 852323"/>
                <a:gd name="connsiteY3" fmla="*/ 259268 h 851056"/>
                <a:gd name="connsiteX4" fmla="*/ 627578 w 852323"/>
                <a:gd name="connsiteY4" fmla="*/ 259268 h 851056"/>
                <a:gd name="connsiteX5" fmla="*/ 616936 w 852323"/>
                <a:gd name="connsiteY5" fmla="*/ 267909 h 851056"/>
                <a:gd name="connsiteX6" fmla="*/ 616936 w 852323"/>
                <a:gd name="connsiteY6" fmla="*/ 267909 h 851056"/>
                <a:gd name="connsiteX7" fmla="*/ 613399 w 852323"/>
                <a:gd name="connsiteY7" fmla="*/ 270811 h 851056"/>
                <a:gd name="connsiteX8" fmla="*/ 611631 w 852323"/>
                <a:gd name="connsiteY8" fmla="*/ 272246 h 851056"/>
                <a:gd name="connsiteX9" fmla="*/ 606293 w 852323"/>
                <a:gd name="connsiteY9" fmla="*/ 276583 h 851056"/>
                <a:gd name="connsiteX10" fmla="*/ 606293 w 852323"/>
                <a:gd name="connsiteY10" fmla="*/ 276583 h 851056"/>
                <a:gd name="connsiteX11" fmla="*/ 599187 w 852323"/>
                <a:gd name="connsiteY11" fmla="*/ 282355 h 851056"/>
                <a:gd name="connsiteX12" fmla="*/ 592014 w 852323"/>
                <a:gd name="connsiteY12" fmla="*/ 288127 h 851056"/>
                <a:gd name="connsiteX13" fmla="*/ 592014 w 852323"/>
                <a:gd name="connsiteY13" fmla="*/ 288127 h 851056"/>
                <a:gd name="connsiteX14" fmla="*/ 581371 w 852323"/>
                <a:gd name="connsiteY14" fmla="*/ 296768 h 851056"/>
                <a:gd name="connsiteX15" fmla="*/ 581371 w 852323"/>
                <a:gd name="connsiteY15" fmla="*/ 296768 h 851056"/>
                <a:gd name="connsiteX16" fmla="*/ 581604 w 852323"/>
                <a:gd name="connsiteY16" fmla="*/ 297035 h 851056"/>
                <a:gd name="connsiteX17" fmla="*/ 581871 w 852323"/>
                <a:gd name="connsiteY17" fmla="*/ 297368 h 851056"/>
                <a:gd name="connsiteX18" fmla="*/ 581871 w 852323"/>
                <a:gd name="connsiteY18" fmla="*/ 297368 h 851056"/>
                <a:gd name="connsiteX19" fmla="*/ 581871 w 852323"/>
                <a:gd name="connsiteY19" fmla="*/ 297568 h 851056"/>
                <a:gd name="connsiteX20" fmla="*/ 581871 w 852323"/>
                <a:gd name="connsiteY20" fmla="*/ 297568 h 851056"/>
                <a:gd name="connsiteX21" fmla="*/ 582338 w 852323"/>
                <a:gd name="connsiteY21" fmla="*/ 298102 h 851056"/>
                <a:gd name="connsiteX22" fmla="*/ 582705 w 852323"/>
                <a:gd name="connsiteY22" fmla="*/ 298603 h 851056"/>
                <a:gd name="connsiteX23" fmla="*/ 582705 w 852323"/>
                <a:gd name="connsiteY23" fmla="*/ 298603 h 851056"/>
                <a:gd name="connsiteX24" fmla="*/ 582972 w 852323"/>
                <a:gd name="connsiteY24" fmla="*/ 298970 h 851056"/>
                <a:gd name="connsiteX25" fmla="*/ 582972 w 852323"/>
                <a:gd name="connsiteY25" fmla="*/ 299136 h 851056"/>
                <a:gd name="connsiteX26" fmla="*/ 583373 w 852323"/>
                <a:gd name="connsiteY26" fmla="*/ 299670 h 851056"/>
                <a:gd name="connsiteX27" fmla="*/ 583373 w 852323"/>
                <a:gd name="connsiteY27" fmla="*/ 299670 h 851056"/>
                <a:gd name="connsiteX28" fmla="*/ 583573 w 852323"/>
                <a:gd name="connsiteY28" fmla="*/ 299937 h 851056"/>
                <a:gd name="connsiteX29" fmla="*/ 583573 w 852323"/>
                <a:gd name="connsiteY29" fmla="*/ 299937 h 851056"/>
                <a:gd name="connsiteX30" fmla="*/ 583973 w 852323"/>
                <a:gd name="connsiteY30" fmla="*/ 300438 h 851056"/>
                <a:gd name="connsiteX31" fmla="*/ 584374 w 852323"/>
                <a:gd name="connsiteY31" fmla="*/ 300938 h 851056"/>
                <a:gd name="connsiteX32" fmla="*/ 585007 w 852323"/>
                <a:gd name="connsiteY32" fmla="*/ 301772 h 851056"/>
                <a:gd name="connsiteX33" fmla="*/ 585007 w 852323"/>
                <a:gd name="connsiteY33" fmla="*/ 301772 h 851056"/>
                <a:gd name="connsiteX34" fmla="*/ 585308 w 852323"/>
                <a:gd name="connsiteY34" fmla="*/ 302172 h 851056"/>
                <a:gd name="connsiteX35" fmla="*/ 585308 w 852323"/>
                <a:gd name="connsiteY35" fmla="*/ 302172 h 851056"/>
                <a:gd name="connsiteX36" fmla="*/ 585708 w 852323"/>
                <a:gd name="connsiteY36" fmla="*/ 302740 h 851056"/>
                <a:gd name="connsiteX37" fmla="*/ 585708 w 852323"/>
                <a:gd name="connsiteY37" fmla="*/ 302740 h 851056"/>
                <a:gd name="connsiteX38" fmla="*/ 585708 w 852323"/>
                <a:gd name="connsiteY38" fmla="*/ 302740 h 851056"/>
                <a:gd name="connsiteX39" fmla="*/ 585708 w 852323"/>
                <a:gd name="connsiteY39" fmla="*/ 302740 h 851056"/>
                <a:gd name="connsiteX40" fmla="*/ 586242 w 852323"/>
                <a:gd name="connsiteY40" fmla="*/ 303474 h 851056"/>
                <a:gd name="connsiteX41" fmla="*/ 586242 w 852323"/>
                <a:gd name="connsiteY41" fmla="*/ 303474 h 851056"/>
                <a:gd name="connsiteX42" fmla="*/ 586242 w 852323"/>
                <a:gd name="connsiteY42" fmla="*/ 303640 h 851056"/>
                <a:gd name="connsiteX43" fmla="*/ 586242 w 852323"/>
                <a:gd name="connsiteY43" fmla="*/ 303640 h 851056"/>
                <a:gd name="connsiteX44" fmla="*/ 586242 w 852323"/>
                <a:gd name="connsiteY44" fmla="*/ 303640 h 851056"/>
                <a:gd name="connsiteX45" fmla="*/ 586242 w 852323"/>
                <a:gd name="connsiteY45" fmla="*/ 303640 h 851056"/>
                <a:gd name="connsiteX46" fmla="*/ 586475 w 852323"/>
                <a:gd name="connsiteY46" fmla="*/ 303941 h 851056"/>
                <a:gd name="connsiteX47" fmla="*/ 586475 w 852323"/>
                <a:gd name="connsiteY47" fmla="*/ 303941 h 851056"/>
                <a:gd name="connsiteX48" fmla="*/ 587009 w 852323"/>
                <a:gd name="connsiteY48" fmla="*/ 304675 h 851056"/>
                <a:gd name="connsiteX49" fmla="*/ 587009 w 852323"/>
                <a:gd name="connsiteY49" fmla="*/ 304675 h 851056"/>
                <a:gd name="connsiteX50" fmla="*/ 587009 w 852323"/>
                <a:gd name="connsiteY50" fmla="*/ 304875 h 851056"/>
                <a:gd name="connsiteX51" fmla="*/ 587376 w 852323"/>
                <a:gd name="connsiteY51" fmla="*/ 305409 h 851056"/>
                <a:gd name="connsiteX52" fmla="*/ 587376 w 852323"/>
                <a:gd name="connsiteY52" fmla="*/ 305409 h 851056"/>
                <a:gd name="connsiteX53" fmla="*/ 587376 w 852323"/>
                <a:gd name="connsiteY53" fmla="*/ 305409 h 851056"/>
                <a:gd name="connsiteX54" fmla="*/ 587576 w 852323"/>
                <a:gd name="connsiteY54" fmla="*/ 305676 h 851056"/>
                <a:gd name="connsiteX55" fmla="*/ 587576 w 852323"/>
                <a:gd name="connsiteY55" fmla="*/ 305842 h 851056"/>
                <a:gd name="connsiteX56" fmla="*/ 587576 w 852323"/>
                <a:gd name="connsiteY56" fmla="*/ 306043 h 851056"/>
                <a:gd name="connsiteX57" fmla="*/ 588010 w 852323"/>
                <a:gd name="connsiteY57" fmla="*/ 306677 h 851056"/>
                <a:gd name="connsiteX58" fmla="*/ 588377 w 852323"/>
                <a:gd name="connsiteY58" fmla="*/ 307177 h 851056"/>
                <a:gd name="connsiteX59" fmla="*/ 588577 w 852323"/>
                <a:gd name="connsiteY59" fmla="*/ 307444 h 851056"/>
                <a:gd name="connsiteX60" fmla="*/ 588577 w 852323"/>
                <a:gd name="connsiteY60" fmla="*/ 307644 h 851056"/>
                <a:gd name="connsiteX61" fmla="*/ 588577 w 852323"/>
                <a:gd name="connsiteY61" fmla="*/ 307644 h 851056"/>
                <a:gd name="connsiteX62" fmla="*/ 588777 w 852323"/>
                <a:gd name="connsiteY62" fmla="*/ 307911 h 851056"/>
                <a:gd name="connsiteX63" fmla="*/ 589011 w 852323"/>
                <a:gd name="connsiteY63" fmla="*/ 308245 h 851056"/>
                <a:gd name="connsiteX64" fmla="*/ 589011 w 852323"/>
                <a:gd name="connsiteY64" fmla="*/ 308245 h 851056"/>
                <a:gd name="connsiteX65" fmla="*/ 589445 w 852323"/>
                <a:gd name="connsiteY65" fmla="*/ 308945 h 851056"/>
                <a:gd name="connsiteX66" fmla="*/ 589778 w 852323"/>
                <a:gd name="connsiteY66" fmla="*/ 309446 h 851056"/>
                <a:gd name="connsiteX67" fmla="*/ 589778 w 852323"/>
                <a:gd name="connsiteY67" fmla="*/ 309446 h 851056"/>
                <a:gd name="connsiteX68" fmla="*/ 589778 w 852323"/>
                <a:gd name="connsiteY68" fmla="*/ 309446 h 851056"/>
                <a:gd name="connsiteX69" fmla="*/ 589778 w 852323"/>
                <a:gd name="connsiteY69" fmla="*/ 309446 h 851056"/>
                <a:gd name="connsiteX70" fmla="*/ 590012 w 852323"/>
                <a:gd name="connsiteY70" fmla="*/ 309779 h 851056"/>
                <a:gd name="connsiteX71" fmla="*/ 590245 w 852323"/>
                <a:gd name="connsiteY71" fmla="*/ 310146 h 851056"/>
                <a:gd name="connsiteX72" fmla="*/ 590245 w 852323"/>
                <a:gd name="connsiteY72" fmla="*/ 310146 h 851056"/>
                <a:gd name="connsiteX73" fmla="*/ 590245 w 852323"/>
                <a:gd name="connsiteY73" fmla="*/ 310346 h 851056"/>
                <a:gd name="connsiteX74" fmla="*/ 590245 w 852323"/>
                <a:gd name="connsiteY74" fmla="*/ 310547 h 851056"/>
                <a:gd name="connsiteX75" fmla="*/ 590779 w 852323"/>
                <a:gd name="connsiteY75" fmla="*/ 311347 h 851056"/>
                <a:gd name="connsiteX76" fmla="*/ 590946 w 852323"/>
                <a:gd name="connsiteY76" fmla="*/ 311648 h 851056"/>
                <a:gd name="connsiteX77" fmla="*/ 591280 w 852323"/>
                <a:gd name="connsiteY77" fmla="*/ 312148 h 851056"/>
                <a:gd name="connsiteX78" fmla="*/ 591280 w 852323"/>
                <a:gd name="connsiteY78" fmla="*/ 312148 h 851056"/>
                <a:gd name="connsiteX79" fmla="*/ 591280 w 852323"/>
                <a:gd name="connsiteY79" fmla="*/ 312315 h 851056"/>
                <a:gd name="connsiteX80" fmla="*/ 591280 w 852323"/>
                <a:gd name="connsiteY80" fmla="*/ 312315 h 851056"/>
                <a:gd name="connsiteX81" fmla="*/ 591280 w 852323"/>
                <a:gd name="connsiteY81" fmla="*/ 312315 h 851056"/>
                <a:gd name="connsiteX82" fmla="*/ 591480 w 852323"/>
                <a:gd name="connsiteY82" fmla="*/ 312649 h 851056"/>
                <a:gd name="connsiteX83" fmla="*/ 591480 w 852323"/>
                <a:gd name="connsiteY83" fmla="*/ 312815 h 851056"/>
                <a:gd name="connsiteX84" fmla="*/ 591480 w 852323"/>
                <a:gd name="connsiteY84" fmla="*/ 312982 h 851056"/>
                <a:gd name="connsiteX85" fmla="*/ 591480 w 852323"/>
                <a:gd name="connsiteY85" fmla="*/ 313149 h 851056"/>
                <a:gd name="connsiteX86" fmla="*/ 591647 w 852323"/>
                <a:gd name="connsiteY86" fmla="*/ 313383 h 851056"/>
                <a:gd name="connsiteX87" fmla="*/ 591647 w 852323"/>
                <a:gd name="connsiteY87" fmla="*/ 313549 h 851056"/>
                <a:gd name="connsiteX88" fmla="*/ 593215 w 852323"/>
                <a:gd name="connsiteY88" fmla="*/ 316052 h 851056"/>
                <a:gd name="connsiteX89" fmla="*/ 593882 w 852323"/>
                <a:gd name="connsiteY89" fmla="*/ 317119 h 851056"/>
                <a:gd name="connsiteX90" fmla="*/ 594716 w 852323"/>
                <a:gd name="connsiteY90" fmla="*/ 318487 h 851056"/>
                <a:gd name="connsiteX91" fmla="*/ 595517 w 852323"/>
                <a:gd name="connsiteY91" fmla="*/ 319922 h 851056"/>
                <a:gd name="connsiteX92" fmla="*/ 596084 w 852323"/>
                <a:gd name="connsiteY92" fmla="*/ 320822 h 851056"/>
                <a:gd name="connsiteX93" fmla="*/ 597552 w 852323"/>
                <a:gd name="connsiteY93" fmla="*/ 323391 h 851056"/>
                <a:gd name="connsiteX94" fmla="*/ 598119 w 852323"/>
                <a:gd name="connsiteY94" fmla="*/ 324459 h 851056"/>
                <a:gd name="connsiteX95" fmla="*/ 598920 w 852323"/>
                <a:gd name="connsiteY95" fmla="*/ 325927 h 851056"/>
                <a:gd name="connsiteX96" fmla="*/ 599220 w 852323"/>
                <a:gd name="connsiteY96" fmla="*/ 326461 h 851056"/>
                <a:gd name="connsiteX97" fmla="*/ 599887 w 852323"/>
                <a:gd name="connsiteY97" fmla="*/ 327695 h 851056"/>
                <a:gd name="connsiteX98" fmla="*/ 600855 w 852323"/>
                <a:gd name="connsiteY98" fmla="*/ 329597 h 851056"/>
                <a:gd name="connsiteX99" fmla="*/ 601255 w 852323"/>
                <a:gd name="connsiteY99" fmla="*/ 330331 h 851056"/>
                <a:gd name="connsiteX100" fmla="*/ 601255 w 852323"/>
                <a:gd name="connsiteY100" fmla="*/ 330498 h 851056"/>
                <a:gd name="connsiteX101" fmla="*/ 601255 w 852323"/>
                <a:gd name="connsiteY101" fmla="*/ 330798 h 851056"/>
                <a:gd name="connsiteX102" fmla="*/ 601555 w 852323"/>
                <a:gd name="connsiteY102" fmla="*/ 331399 h 851056"/>
                <a:gd name="connsiteX103" fmla="*/ 601922 w 852323"/>
                <a:gd name="connsiteY103" fmla="*/ 332066 h 851056"/>
                <a:gd name="connsiteX104" fmla="*/ 602256 w 852323"/>
                <a:gd name="connsiteY104" fmla="*/ 332766 h 851056"/>
                <a:gd name="connsiteX105" fmla="*/ 602957 w 852323"/>
                <a:gd name="connsiteY105" fmla="*/ 334168 h 851056"/>
                <a:gd name="connsiteX106" fmla="*/ 602957 w 852323"/>
                <a:gd name="connsiteY106" fmla="*/ 334168 h 851056"/>
                <a:gd name="connsiteX107" fmla="*/ 603724 w 852323"/>
                <a:gd name="connsiteY107" fmla="*/ 335836 h 851056"/>
                <a:gd name="connsiteX108" fmla="*/ 604525 w 852323"/>
                <a:gd name="connsiteY108" fmla="*/ 337504 h 851056"/>
                <a:gd name="connsiteX109" fmla="*/ 604525 w 852323"/>
                <a:gd name="connsiteY109" fmla="*/ 337704 h 851056"/>
                <a:gd name="connsiteX110" fmla="*/ 604825 w 852323"/>
                <a:gd name="connsiteY110" fmla="*/ 338405 h 851056"/>
                <a:gd name="connsiteX111" fmla="*/ 605159 w 852323"/>
                <a:gd name="connsiteY111" fmla="*/ 339105 h 851056"/>
                <a:gd name="connsiteX112" fmla="*/ 605926 w 852323"/>
                <a:gd name="connsiteY112" fmla="*/ 340840 h 851056"/>
                <a:gd name="connsiteX113" fmla="*/ 605926 w 852323"/>
                <a:gd name="connsiteY113" fmla="*/ 340840 h 851056"/>
                <a:gd name="connsiteX114" fmla="*/ 605926 w 852323"/>
                <a:gd name="connsiteY114" fmla="*/ 341274 h 851056"/>
                <a:gd name="connsiteX115" fmla="*/ 606093 w 852323"/>
                <a:gd name="connsiteY115" fmla="*/ 341608 h 851056"/>
                <a:gd name="connsiteX116" fmla="*/ 606093 w 852323"/>
                <a:gd name="connsiteY116" fmla="*/ 341941 h 851056"/>
                <a:gd name="connsiteX117" fmla="*/ 606093 w 852323"/>
                <a:gd name="connsiteY117" fmla="*/ 341941 h 851056"/>
                <a:gd name="connsiteX118" fmla="*/ 606093 w 852323"/>
                <a:gd name="connsiteY118" fmla="*/ 342275 h 851056"/>
                <a:gd name="connsiteX119" fmla="*/ 607194 w 852323"/>
                <a:gd name="connsiteY119" fmla="*/ 344877 h 851056"/>
                <a:gd name="connsiteX120" fmla="*/ 608595 w 852323"/>
                <a:gd name="connsiteY120" fmla="*/ 348447 h 851056"/>
                <a:gd name="connsiteX121" fmla="*/ 608595 w 852323"/>
                <a:gd name="connsiteY121" fmla="*/ 348614 h 851056"/>
                <a:gd name="connsiteX122" fmla="*/ 608829 w 852323"/>
                <a:gd name="connsiteY122" fmla="*/ 348614 h 851056"/>
                <a:gd name="connsiteX123" fmla="*/ 608829 w 852323"/>
                <a:gd name="connsiteY123" fmla="*/ 348614 h 851056"/>
                <a:gd name="connsiteX124" fmla="*/ 621340 w 852323"/>
                <a:gd name="connsiteY124" fmla="*/ 343810 h 851056"/>
                <a:gd name="connsiteX125" fmla="*/ 621607 w 852323"/>
                <a:gd name="connsiteY125" fmla="*/ 343810 h 851056"/>
                <a:gd name="connsiteX126" fmla="*/ 638488 w 852323"/>
                <a:gd name="connsiteY126" fmla="*/ 337304 h 851056"/>
                <a:gd name="connsiteX127" fmla="*/ 638755 w 852323"/>
                <a:gd name="connsiteY127" fmla="*/ 337304 h 851056"/>
                <a:gd name="connsiteX128" fmla="*/ 651333 w 852323"/>
                <a:gd name="connsiteY128" fmla="*/ 332499 h 851056"/>
                <a:gd name="connsiteX129" fmla="*/ 651600 w 852323"/>
                <a:gd name="connsiteY129" fmla="*/ 332499 h 851056"/>
                <a:gd name="connsiteX130" fmla="*/ 664178 w 852323"/>
                <a:gd name="connsiteY130" fmla="*/ 327662 h 851056"/>
                <a:gd name="connsiteX131" fmla="*/ 664445 w 852323"/>
                <a:gd name="connsiteY131" fmla="*/ 327662 h 851056"/>
                <a:gd name="connsiteX132" fmla="*/ 677022 w 852323"/>
                <a:gd name="connsiteY132" fmla="*/ 322824 h 851056"/>
                <a:gd name="connsiteX133" fmla="*/ 644794 w 852323"/>
                <a:gd name="connsiteY133" fmla="*/ 258834 h 851056"/>
                <a:gd name="connsiteX134" fmla="*/ 644794 w 852323"/>
                <a:gd name="connsiteY134" fmla="*/ 258834 h 851056"/>
                <a:gd name="connsiteX135" fmla="*/ 641624 w 852323"/>
                <a:gd name="connsiteY135" fmla="*/ 254697 h 851056"/>
                <a:gd name="connsiteX136" fmla="*/ 638288 w 852323"/>
                <a:gd name="connsiteY136" fmla="*/ 250593 h 851056"/>
                <a:gd name="connsiteX137" fmla="*/ 627578 w 852323"/>
                <a:gd name="connsiteY137" fmla="*/ 259268 h 851056"/>
                <a:gd name="connsiteX138" fmla="*/ 627578 w 852323"/>
                <a:gd name="connsiteY138" fmla="*/ 259268 h 851056"/>
                <a:gd name="connsiteX139" fmla="*/ 616936 w 852323"/>
                <a:gd name="connsiteY139" fmla="*/ 267909 h 851056"/>
                <a:gd name="connsiteX140" fmla="*/ 616936 w 852323"/>
                <a:gd name="connsiteY140" fmla="*/ 267909 h 851056"/>
                <a:gd name="connsiteX141" fmla="*/ 613399 w 852323"/>
                <a:gd name="connsiteY141" fmla="*/ 270811 h 851056"/>
                <a:gd name="connsiteX142" fmla="*/ 611631 w 852323"/>
                <a:gd name="connsiteY142" fmla="*/ 272246 h 851056"/>
                <a:gd name="connsiteX143" fmla="*/ 606293 w 852323"/>
                <a:gd name="connsiteY143" fmla="*/ 276583 h 851056"/>
                <a:gd name="connsiteX144" fmla="*/ 606293 w 852323"/>
                <a:gd name="connsiteY144" fmla="*/ 276583 h 851056"/>
                <a:gd name="connsiteX145" fmla="*/ 599187 w 852323"/>
                <a:gd name="connsiteY145" fmla="*/ 282355 h 851056"/>
                <a:gd name="connsiteX146" fmla="*/ 592014 w 852323"/>
                <a:gd name="connsiteY146" fmla="*/ 288127 h 851056"/>
                <a:gd name="connsiteX147" fmla="*/ 592014 w 852323"/>
                <a:gd name="connsiteY147" fmla="*/ 288127 h 851056"/>
                <a:gd name="connsiteX148" fmla="*/ 581371 w 852323"/>
                <a:gd name="connsiteY148" fmla="*/ 296768 h 851056"/>
                <a:gd name="connsiteX149" fmla="*/ 581371 w 852323"/>
                <a:gd name="connsiteY149" fmla="*/ 296768 h 851056"/>
                <a:gd name="connsiteX150" fmla="*/ 581604 w 852323"/>
                <a:gd name="connsiteY150" fmla="*/ 297035 h 851056"/>
                <a:gd name="connsiteX151" fmla="*/ 581871 w 852323"/>
                <a:gd name="connsiteY151" fmla="*/ 297368 h 851056"/>
                <a:gd name="connsiteX152" fmla="*/ 581871 w 852323"/>
                <a:gd name="connsiteY152" fmla="*/ 297368 h 851056"/>
                <a:gd name="connsiteX153" fmla="*/ 581871 w 852323"/>
                <a:gd name="connsiteY153" fmla="*/ 297568 h 851056"/>
                <a:gd name="connsiteX154" fmla="*/ 581871 w 852323"/>
                <a:gd name="connsiteY154" fmla="*/ 297568 h 851056"/>
                <a:gd name="connsiteX155" fmla="*/ 582338 w 852323"/>
                <a:gd name="connsiteY155" fmla="*/ 298102 h 851056"/>
                <a:gd name="connsiteX156" fmla="*/ 582705 w 852323"/>
                <a:gd name="connsiteY156" fmla="*/ 298603 h 851056"/>
                <a:gd name="connsiteX157" fmla="*/ 582705 w 852323"/>
                <a:gd name="connsiteY157" fmla="*/ 298603 h 851056"/>
                <a:gd name="connsiteX158" fmla="*/ 582972 w 852323"/>
                <a:gd name="connsiteY158" fmla="*/ 298970 h 851056"/>
                <a:gd name="connsiteX159" fmla="*/ 582972 w 852323"/>
                <a:gd name="connsiteY159" fmla="*/ 299136 h 851056"/>
                <a:gd name="connsiteX160" fmla="*/ 583373 w 852323"/>
                <a:gd name="connsiteY160" fmla="*/ 299670 h 851056"/>
                <a:gd name="connsiteX161" fmla="*/ 583373 w 852323"/>
                <a:gd name="connsiteY161" fmla="*/ 299670 h 851056"/>
                <a:gd name="connsiteX162" fmla="*/ 583573 w 852323"/>
                <a:gd name="connsiteY162" fmla="*/ 299937 h 851056"/>
                <a:gd name="connsiteX163" fmla="*/ 583573 w 852323"/>
                <a:gd name="connsiteY163" fmla="*/ 299937 h 851056"/>
                <a:gd name="connsiteX164" fmla="*/ 583973 w 852323"/>
                <a:gd name="connsiteY164" fmla="*/ 300438 h 851056"/>
                <a:gd name="connsiteX165" fmla="*/ 584374 w 852323"/>
                <a:gd name="connsiteY165" fmla="*/ 300938 h 851056"/>
                <a:gd name="connsiteX166" fmla="*/ 585007 w 852323"/>
                <a:gd name="connsiteY166" fmla="*/ 301772 h 851056"/>
                <a:gd name="connsiteX167" fmla="*/ 585007 w 852323"/>
                <a:gd name="connsiteY167" fmla="*/ 301772 h 851056"/>
                <a:gd name="connsiteX168" fmla="*/ 585308 w 852323"/>
                <a:gd name="connsiteY168" fmla="*/ 302172 h 851056"/>
                <a:gd name="connsiteX169" fmla="*/ 585308 w 852323"/>
                <a:gd name="connsiteY169" fmla="*/ 302172 h 851056"/>
                <a:gd name="connsiteX170" fmla="*/ 585708 w 852323"/>
                <a:gd name="connsiteY170" fmla="*/ 302740 h 851056"/>
                <a:gd name="connsiteX171" fmla="*/ 585708 w 852323"/>
                <a:gd name="connsiteY171" fmla="*/ 302740 h 851056"/>
                <a:gd name="connsiteX172" fmla="*/ 585708 w 852323"/>
                <a:gd name="connsiteY172" fmla="*/ 302740 h 851056"/>
                <a:gd name="connsiteX173" fmla="*/ 585708 w 852323"/>
                <a:gd name="connsiteY173" fmla="*/ 302740 h 851056"/>
                <a:gd name="connsiteX174" fmla="*/ 586242 w 852323"/>
                <a:gd name="connsiteY174" fmla="*/ 303474 h 851056"/>
                <a:gd name="connsiteX175" fmla="*/ 586242 w 852323"/>
                <a:gd name="connsiteY175" fmla="*/ 303474 h 851056"/>
                <a:gd name="connsiteX176" fmla="*/ 586242 w 852323"/>
                <a:gd name="connsiteY176" fmla="*/ 303640 h 851056"/>
                <a:gd name="connsiteX177" fmla="*/ 586242 w 852323"/>
                <a:gd name="connsiteY177" fmla="*/ 303640 h 851056"/>
                <a:gd name="connsiteX178" fmla="*/ 586242 w 852323"/>
                <a:gd name="connsiteY178" fmla="*/ 303640 h 851056"/>
                <a:gd name="connsiteX179" fmla="*/ 586242 w 852323"/>
                <a:gd name="connsiteY179" fmla="*/ 303640 h 851056"/>
                <a:gd name="connsiteX180" fmla="*/ 586475 w 852323"/>
                <a:gd name="connsiteY180" fmla="*/ 303941 h 851056"/>
                <a:gd name="connsiteX181" fmla="*/ 586475 w 852323"/>
                <a:gd name="connsiteY181" fmla="*/ 303941 h 851056"/>
                <a:gd name="connsiteX182" fmla="*/ 587009 w 852323"/>
                <a:gd name="connsiteY182" fmla="*/ 304675 h 851056"/>
                <a:gd name="connsiteX183" fmla="*/ 587009 w 852323"/>
                <a:gd name="connsiteY183" fmla="*/ 304675 h 851056"/>
                <a:gd name="connsiteX184" fmla="*/ 587009 w 852323"/>
                <a:gd name="connsiteY184" fmla="*/ 304875 h 851056"/>
                <a:gd name="connsiteX185" fmla="*/ 587376 w 852323"/>
                <a:gd name="connsiteY185" fmla="*/ 305409 h 851056"/>
                <a:gd name="connsiteX186" fmla="*/ 587376 w 852323"/>
                <a:gd name="connsiteY186" fmla="*/ 305409 h 851056"/>
                <a:gd name="connsiteX187" fmla="*/ 587376 w 852323"/>
                <a:gd name="connsiteY187" fmla="*/ 305409 h 851056"/>
                <a:gd name="connsiteX188" fmla="*/ 587576 w 852323"/>
                <a:gd name="connsiteY188" fmla="*/ 305676 h 851056"/>
                <a:gd name="connsiteX189" fmla="*/ 587576 w 852323"/>
                <a:gd name="connsiteY189" fmla="*/ 305842 h 851056"/>
                <a:gd name="connsiteX190" fmla="*/ 587576 w 852323"/>
                <a:gd name="connsiteY190" fmla="*/ 306043 h 851056"/>
                <a:gd name="connsiteX191" fmla="*/ 588010 w 852323"/>
                <a:gd name="connsiteY191" fmla="*/ 306677 h 851056"/>
                <a:gd name="connsiteX192" fmla="*/ 588377 w 852323"/>
                <a:gd name="connsiteY192" fmla="*/ 307177 h 851056"/>
                <a:gd name="connsiteX193" fmla="*/ 588577 w 852323"/>
                <a:gd name="connsiteY193" fmla="*/ 307444 h 851056"/>
                <a:gd name="connsiteX194" fmla="*/ 588577 w 852323"/>
                <a:gd name="connsiteY194" fmla="*/ 307644 h 851056"/>
                <a:gd name="connsiteX195" fmla="*/ 588577 w 852323"/>
                <a:gd name="connsiteY195" fmla="*/ 307644 h 851056"/>
                <a:gd name="connsiteX196" fmla="*/ 588777 w 852323"/>
                <a:gd name="connsiteY196" fmla="*/ 307911 h 851056"/>
                <a:gd name="connsiteX197" fmla="*/ 589011 w 852323"/>
                <a:gd name="connsiteY197" fmla="*/ 308245 h 851056"/>
                <a:gd name="connsiteX198" fmla="*/ 589011 w 852323"/>
                <a:gd name="connsiteY198" fmla="*/ 308245 h 851056"/>
                <a:gd name="connsiteX199" fmla="*/ 589445 w 852323"/>
                <a:gd name="connsiteY199" fmla="*/ 308945 h 851056"/>
                <a:gd name="connsiteX200" fmla="*/ 589778 w 852323"/>
                <a:gd name="connsiteY200" fmla="*/ 309446 h 851056"/>
                <a:gd name="connsiteX201" fmla="*/ 589778 w 852323"/>
                <a:gd name="connsiteY201" fmla="*/ 309446 h 851056"/>
                <a:gd name="connsiteX202" fmla="*/ 589778 w 852323"/>
                <a:gd name="connsiteY202" fmla="*/ 309446 h 851056"/>
                <a:gd name="connsiteX203" fmla="*/ 589778 w 852323"/>
                <a:gd name="connsiteY203" fmla="*/ 309446 h 851056"/>
                <a:gd name="connsiteX204" fmla="*/ 590012 w 852323"/>
                <a:gd name="connsiteY204" fmla="*/ 309779 h 851056"/>
                <a:gd name="connsiteX205" fmla="*/ 590245 w 852323"/>
                <a:gd name="connsiteY205" fmla="*/ 310146 h 851056"/>
                <a:gd name="connsiteX206" fmla="*/ 590245 w 852323"/>
                <a:gd name="connsiteY206" fmla="*/ 310146 h 851056"/>
                <a:gd name="connsiteX207" fmla="*/ 590245 w 852323"/>
                <a:gd name="connsiteY207" fmla="*/ 310346 h 851056"/>
                <a:gd name="connsiteX208" fmla="*/ 590245 w 852323"/>
                <a:gd name="connsiteY208" fmla="*/ 310547 h 851056"/>
                <a:gd name="connsiteX209" fmla="*/ 590779 w 852323"/>
                <a:gd name="connsiteY209" fmla="*/ 311347 h 851056"/>
                <a:gd name="connsiteX210" fmla="*/ 590946 w 852323"/>
                <a:gd name="connsiteY210" fmla="*/ 311648 h 851056"/>
                <a:gd name="connsiteX211" fmla="*/ 591280 w 852323"/>
                <a:gd name="connsiteY211" fmla="*/ 312148 h 851056"/>
                <a:gd name="connsiteX212" fmla="*/ 591280 w 852323"/>
                <a:gd name="connsiteY212" fmla="*/ 312148 h 851056"/>
                <a:gd name="connsiteX213" fmla="*/ 591280 w 852323"/>
                <a:gd name="connsiteY213" fmla="*/ 312315 h 851056"/>
                <a:gd name="connsiteX214" fmla="*/ 591280 w 852323"/>
                <a:gd name="connsiteY214" fmla="*/ 312315 h 851056"/>
                <a:gd name="connsiteX215" fmla="*/ 591280 w 852323"/>
                <a:gd name="connsiteY215" fmla="*/ 312315 h 851056"/>
                <a:gd name="connsiteX216" fmla="*/ 591480 w 852323"/>
                <a:gd name="connsiteY216" fmla="*/ 312649 h 851056"/>
                <a:gd name="connsiteX217" fmla="*/ 591480 w 852323"/>
                <a:gd name="connsiteY217" fmla="*/ 312815 h 851056"/>
                <a:gd name="connsiteX218" fmla="*/ 591480 w 852323"/>
                <a:gd name="connsiteY218" fmla="*/ 312982 h 851056"/>
                <a:gd name="connsiteX219" fmla="*/ 591480 w 852323"/>
                <a:gd name="connsiteY219" fmla="*/ 313149 h 851056"/>
                <a:gd name="connsiteX220" fmla="*/ 591647 w 852323"/>
                <a:gd name="connsiteY220" fmla="*/ 313383 h 851056"/>
                <a:gd name="connsiteX221" fmla="*/ 591647 w 852323"/>
                <a:gd name="connsiteY221" fmla="*/ 313549 h 851056"/>
                <a:gd name="connsiteX222" fmla="*/ 593215 w 852323"/>
                <a:gd name="connsiteY222" fmla="*/ 316052 h 851056"/>
                <a:gd name="connsiteX223" fmla="*/ 593882 w 852323"/>
                <a:gd name="connsiteY223" fmla="*/ 317119 h 851056"/>
                <a:gd name="connsiteX224" fmla="*/ 594716 w 852323"/>
                <a:gd name="connsiteY224" fmla="*/ 318487 h 851056"/>
                <a:gd name="connsiteX225" fmla="*/ 595517 w 852323"/>
                <a:gd name="connsiteY225" fmla="*/ 319922 h 851056"/>
                <a:gd name="connsiteX226" fmla="*/ 596084 w 852323"/>
                <a:gd name="connsiteY226" fmla="*/ 320822 h 851056"/>
                <a:gd name="connsiteX227" fmla="*/ 597552 w 852323"/>
                <a:gd name="connsiteY227" fmla="*/ 323391 h 851056"/>
                <a:gd name="connsiteX228" fmla="*/ 598119 w 852323"/>
                <a:gd name="connsiteY228" fmla="*/ 324459 h 851056"/>
                <a:gd name="connsiteX229" fmla="*/ 598920 w 852323"/>
                <a:gd name="connsiteY229" fmla="*/ 325927 h 851056"/>
                <a:gd name="connsiteX230" fmla="*/ 599220 w 852323"/>
                <a:gd name="connsiteY230" fmla="*/ 326461 h 851056"/>
                <a:gd name="connsiteX231" fmla="*/ 599887 w 852323"/>
                <a:gd name="connsiteY231" fmla="*/ 327695 h 851056"/>
                <a:gd name="connsiteX232" fmla="*/ 600855 w 852323"/>
                <a:gd name="connsiteY232" fmla="*/ 329597 h 851056"/>
                <a:gd name="connsiteX233" fmla="*/ 601255 w 852323"/>
                <a:gd name="connsiteY233" fmla="*/ 330331 h 851056"/>
                <a:gd name="connsiteX234" fmla="*/ 601255 w 852323"/>
                <a:gd name="connsiteY234" fmla="*/ 330498 h 851056"/>
                <a:gd name="connsiteX235" fmla="*/ 601255 w 852323"/>
                <a:gd name="connsiteY235" fmla="*/ 330798 h 851056"/>
                <a:gd name="connsiteX236" fmla="*/ 601555 w 852323"/>
                <a:gd name="connsiteY236" fmla="*/ 331399 h 851056"/>
                <a:gd name="connsiteX237" fmla="*/ 601922 w 852323"/>
                <a:gd name="connsiteY237" fmla="*/ 332066 h 851056"/>
                <a:gd name="connsiteX238" fmla="*/ 602256 w 852323"/>
                <a:gd name="connsiteY238" fmla="*/ 332766 h 851056"/>
                <a:gd name="connsiteX239" fmla="*/ 602957 w 852323"/>
                <a:gd name="connsiteY239" fmla="*/ 334168 h 851056"/>
                <a:gd name="connsiteX240" fmla="*/ 602957 w 852323"/>
                <a:gd name="connsiteY240" fmla="*/ 334168 h 851056"/>
                <a:gd name="connsiteX241" fmla="*/ 603724 w 852323"/>
                <a:gd name="connsiteY241" fmla="*/ 335836 h 851056"/>
                <a:gd name="connsiteX242" fmla="*/ 604525 w 852323"/>
                <a:gd name="connsiteY242" fmla="*/ 337504 h 851056"/>
                <a:gd name="connsiteX243" fmla="*/ 604525 w 852323"/>
                <a:gd name="connsiteY243" fmla="*/ 337704 h 851056"/>
                <a:gd name="connsiteX244" fmla="*/ 604825 w 852323"/>
                <a:gd name="connsiteY244" fmla="*/ 338405 h 851056"/>
                <a:gd name="connsiteX245" fmla="*/ 605159 w 852323"/>
                <a:gd name="connsiteY245" fmla="*/ 339105 h 851056"/>
                <a:gd name="connsiteX246" fmla="*/ 605926 w 852323"/>
                <a:gd name="connsiteY246" fmla="*/ 340840 h 851056"/>
                <a:gd name="connsiteX247" fmla="*/ 605926 w 852323"/>
                <a:gd name="connsiteY247" fmla="*/ 340840 h 851056"/>
                <a:gd name="connsiteX248" fmla="*/ 605926 w 852323"/>
                <a:gd name="connsiteY248" fmla="*/ 341274 h 851056"/>
                <a:gd name="connsiteX249" fmla="*/ 606093 w 852323"/>
                <a:gd name="connsiteY249" fmla="*/ 341608 h 851056"/>
                <a:gd name="connsiteX250" fmla="*/ 606093 w 852323"/>
                <a:gd name="connsiteY250" fmla="*/ 341941 h 851056"/>
                <a:gd name="connsiteX251" fmla="*/ 606093 w 852323"/>
                <a:gd name="connsiteY251" fmla="*/ 341941 h 851056"/>
                <a:gd name="connsiteX252" fmla="*/ 606093 w 852323"/>
                <a:gd name="connsiteY252" fmla="*/ 342275 h 851056"/>
                <a:gd name="connsiteX253" fmla="*/ 607194 w 852323"/>
                <a:gd name="connsiteY253" fmla="*/ 344877 h 851056"/>
                <a:gd name="connsiteX254" fmla="*/ 608595 w 852323"/>
                <a:gd name="connsiteY254" fmla="*/ 348447 h 851056"/>
                <a:gd name="connsiteX255" fmla="*/ 608595 w 852323"/>
                <a:gd name="connsiteY255" fmla="*/ 348614 h 851056"/>
                <a:gd name="connsiteX256" fmla="*/ 608829 w 852323"/>
                <a:gd name="connsiteY256" fmla="*/ 348614 h 851056"/>
                <a:gd name="connsiteX257" fmla="*/ 608829 w 852323"/>
                <a:gd name="connsiteY257" fmla="*/ 348614 h 851056"/>
                <a:gd name="connsiteX258" fmla="*/ 621340 w 852323"/>
                <a:gd name="connsiteY258" fmla="*/ 343810 h 851056"/>
                <a:gd name="connsiteX259" fmla="*/ 621607 w 852323"/>
                <a:gd name="connsiteY259" fmla="*/ 343810 h 851056"/>
                <a:gd name="connsiteX260" fmla="*/ 638488 w 852323"/>
                <a:gd name="connsiteY260" fmla="*/ 337304 h 851056"/>
                <a:gd name="connsiteX261" fmla="*/ 638755 w 852323"/>
                <a:gd name="connsiteY261" fmla="*/ 337304 h 851056"/>
                <a:gd name="connsiteX262" fmla="*/ 651333 w 852323"/>
                <a:gd name="connsiteY262" fmla="*/ 332499 h 851056"/>
                <a:gd name="connsiteX263" fmla="*/ 651600 w 852323"/>
                <a:gd name="connsiteY263" fmla="*/ 332499 h 851056"/>
                <a:gd name="connsiteX264" fmla="*/ 664178 w 852323"/>
                <a:gd name="connsiteY264" fmla="*/ 327662 h 851056"/>
                <a:gd name="connsiteX265" fmla="*/ 664445 w 852323"/>
                <a:gd name="connsiteY265" fmla="*/ 327662 h 851056"/>
                <a:gd name="connsiteX266" fmla="*/ 677022 w 852323"/>
                <a:gd name="connsiteY266" fmla="*/ 322824 h 851056"/>
                <a:gd name="connsiteX267" fmla="*/ 644794 w 852323"/>
                <a:gd name="connsiteY267" fmla="*/ 258834 h 851056"/>
                <a:gd name="connsiteX268" fmla="*/ 767336 w 852323"/>
                <a:gd name="connsiteY268" fmla="*/ 292197 h 851056"/>
                <a:gd name="connsiteX269" fmla="*/ 767336 w 852323"/>
                <a:gd name="connsiteY269" fmla="*/ 292197 h 851056"/>
                <a:gd name="connsiteX270" fmla="*/ 767903 w 852323"/>
                <a:gd name="connsiteY270" fmla="*/ 291963 h 851056"/>
                <a:gd name="connsiteX271" fmla="*/ 777345 w 852323"/>
                <a:gd name="connsiteY271" fmla="*/ 288394 h 851056"/>
                <a:gd name="connsiteX272" fmla="*/ 777345 w 852323"/>
                <a:gd name="connsiteY272" fmla="*/ 288394 h 851056"/>
                <a:gd name="connsiteX273" fmla="*/ 782750 w 852323"/>
                <a:gd name="connsiteY273" fmla="*/ 286325 h 851056"/>
                <a:gd name="connsiteX274" fmla="*/ 768671 w 852323"/>
                <a:gd name="connsiteY274" fmla="*/ 291730 h 851056"/>
                <a:gd name="connsiteX275" fmla="*/ 771106 w 852323"/>
                <a:gd name="connsiteY275" fmla="*/ 290796 h 851056"/>
                <a:gd name="connsiteX276" fmla="*/ 771840 w 852323"/>
                <a:gd name="connsiteY276" fmla="*/ 290529 h 851056"/>
                <a:gd name="connsiteX277" fmla="*/ 771840 w 852323"/>
                <a:gd name="connsiteY277" fmla="*/ 290529 h 851056"/>
                <a:gd name="connsiteX278" fmla="*/ 777312 w 852323"/>
                <a:gd name="connsiteY278" fmla="*/ 288427 h 851056"/>
                <a:gd name="connsiteX279" fmla="*/ 771807 w 852323"/>
                <a:gd name="connsiteY279" fmla="*/ 290496 h 851056"/>
                <a:gd name="connsiteX280" fmla="*/ 783183 w 852323"/>
                <a:gd name="connsiteY280" fmla="*/ 286158 h 851056"/>
                <a:gd name="connsiteX281" fmla="*/ 784585 w 852323"/>
                <a:gd name="connsiteY281" fmla="*/ 285658 h 851056"/>
                <a:gd name="connsiteX282" fmla="*/ 784585 w 852323"/>
                <a:gd name="connsiteY282" fmla="*/ 285658 h 851056"/>
                <a:gd name="connsiteX283" fmla="*/ 681660 w 852323"/>
                <a:gd name="connsiteY283" fmla="*/ 324826 h 851056"/>
                <a:gd name="connsiteX284" fmla="*/ 681660 w 852323"/>
                <a:gd name="connsiteY284" fmla="*/ 324826 h 851056"/>
                <a:gd name="connsiteX285" fmla="*/ 679758 w 852323"/>
                <a:gd name="connsiteY285" fmla="*/ 320055 h 851056"/>
                <a:gd name="connsiteX286" fmla="*/ 679758 w 852323"/>
                <a:gd name="connsiteY286" fmla="*/ 320055 h 851056"/>
                <a:gd name="connsiteX287" fmla="*/ 677690 w 852323"/>
                <a:gd name="connsiteY287" fmla="*/ 315117 h 851056"/>
                <a:gd name="connsiteX288" fmla="*/ 677690 w 852323"/>
                <a:gd name="connsiteY288" fmla="*/ 315117 h 851056"/>
                <a:gd name="connsiteX289" fmla="*/ 675521 w 852323"/>
                <a:gd name="connsiteY289" fmla="*/ 310213 h 851056"/>
                <a:gd name="connsiteX290" fmla="*/ 675521 w 852323"/>
                <a:gd name="connsiteY290" fmla="*/ 310213 h 851056"/>
                <a:gd name="connsiteX291" fmla="*/ 674787 w 852323"/>
                <a:gd name="connsiteY291" fmla="*/ 308612 h 851056"/>
                <a:gd name="connsiteX292" fmla="*/ 674620 w 852323"/>
                <a:gd name="connsiteY292" fmla="*/ 308278 h 851056"/>
                <a:gd name="connsiteX293" fmla="*/ 674620 w 852323"/>
                <a:gd name="connsiteY293" fmla="*/ 308278 h 851056"/>
                <a:gd name="connsiteX294" fmla="*/ 674620 w 852323"/>
                <a:gd name="connsiteY294" fmla="*/ 308278 h 851056"/>
                <a:gd name="connsiteX295" fmla="*/ 674620 w 852323"/>
                <a:gd name="connsiteY295" fmla="*/ 308278 h 851056"/>
                <a:gd name="connsiteX296" fmla="*/ 674620 w 852323"/>
                <a:gd name="connsiteY296" fmla="*/ 308278 h 851056"/>
                <a:gd name="connsiteX297" fmla="*/ 674620 w 852323"/>
                <a:gd name="connsiteY297" fmla="*/ 307944 h 851056"/>
                <a:gd name="connsiteX298" fmla="*/ 674420 w 852323"/>
                <a:gd name="connsiteY298" fmla="*/ 307477 h 851056"/>
                <a:gd name="connsiteX299" fmla="*/ 674420 w 852323"/>
                <a:gd name="connsiteY299" fmla="*/ 307244 h 851056"/>
                <a:gd name="connsiteX300" fmla="*/ 674220 w 852323"/>
                <a:gd name="connsiteY300" fmla="*/ 306810 h 851056"/>
                <a:gd name="connsiteX301" fmla="*/ 673686 w 852323"/>
                <a:gd name="connsiteY301" fmla="*/ 305676 h 851056"/>
                <a:gd name="connsiteX302" fmla="*/ 673686 w 852323"/>
                <a:gd name="connsiteY302" fmla="*/ 305676 h 851056"/>
                <a:gd name="connsiteX303" fmla="*/ 672485 w 852323"/>
                <a:gd name="connsiteY303" fmla="*/ 303240 h 851056"/>
                <a:gd name="connsiteX304" fmla="*/ 671651 w 852323"/>
                <a:gd name="connsiteY304" fmla="*/ 301539 h 851056"/>
                <a:gd name="connsiteX305" fmla="*/ 671317 w 852323"/>
                <a:gd name="connsiteY305" fmla="*/ 300838 h 851056"/>
                <a:gd name="connsiteX306" fmla="*/ 671317 w 852323"/>
                <a:gd name="connsiteY306" fmla="*/ 300838 h 851056"/>
                <a:gd name="connsiteX307" fmla="*/ 670116 w 852323"/>
                <a:gd name="connsiteY307" fmla="*/ 298436 h 851056"/>
                <a:gd name="connsiteX308" fmla="*/ 668848 w 852323"/>
                <a:gd name="connsiteY308" fmla="*/ 296034 h 851056"/>
                <a:gd name="connsiteX309" fmla="*/ 668215 w 852323"/>
                <a:gd name="connsiteY309" fmla="*/ 294833 h 851056"/>
                <a:gd name="connsiteX310" fmla="*/ 666613 w 852323"/>
                <a:gd name="connsiteY310" fmla="*/ 291930 h 851056"/>
                <a:gd name="connsiteX311" fmla="*/ 664978 w 852323"/>
                <a:gd name="connsiteY311" fmla="*/ 289061 h 851056"/>
                <a:gd name="connsiteX312" fmla="*/ 664978 w 852323"/>
                <a:gd name="connsiteY312" fmla="*/ 288861 h 851056"/>
                <a:gd name="connsiteX313" fmla="*/ 663711 w 852323"/>
                <a:gd name="connsiteY313" fmla="*/ 286592 h 851056"/>
                <a:gd name="connsiteX314" fmla="*/ 660941 w 852323"/>
                <a:gd name="connsiteY314" fmla="*/ 281955 h 851056"/>
                <a:gd name="connsiteX315" fmla="*/ 658106 w 852323"/>
                <a:gd name="connsiteY315" fmla="*/ 277350 h 851056"/>
                <a:gd name="connsiteX316" fmla="*/ 655136 w 852323"/>
                <a:gd name="connsiteY316" fmla="*/ 272813 h 851056"/>
                <a:gd name="connsiteX317" fmla="*/ 652100 w 852323"/>
                <a:gd name="connsiteY317" fmla="*/ 268342 h 851056"/>
                <a:gd name="connsiteX318" fmla="*/ 645761 w 852323"/>
                <a:gd name="connsiteY318" fmla="*/ 259568 h 851056"/>
                <a:gd name="connsiteX319" fmla="*/ 645528 w 852323"/>
                <a:gd name="connsiteY319" fmla="*/ 259301 h 851056"/>
                <a:gd name="connsiteX320" fmla="*/ 642358 w 852323"/>
                <a:gd name="connsiteY320" fmla="*/ 255164 h 851056"/>
                <a:gd name="connsiteX321" fmla="*/ 639022 w 852323"/>
                <a:gd name="connsiteY321" fmla="*/ 251060 h 851056"/>
                <a:gd name="connsiteX322" fmla="*/ 628313 w 852323"/>
                <a:gd name="connsiteY322" fmla="*/ 259735 h 851056"/>
                <a:gd name="connsiteX323" fmla="*/ 628313 w 852323"/>
                <a:gd name="connsiteY323" fmla="*/ 259735 h 851056"/>
                <a:gd name="connsiteX324" fmla="*/ 627745 w 852323"/>
                <a:gd name="connsiteY324" fmla="*/ 260235 h 851056"/>
                <a:gd name="connsiteX325" fmla="*/ 618070 w 852323"/>
                <a:gd name="connsiteY325" fmla="*/ 268509 h 851056"/>
                <a:gd name="connsiteX326" fmla="*/ 617870 w 852323"/>
                <a:gd name="connsiteY326" fmla="*/ 268676 h 851056"/>
                <a:gd name="connsiteX327" fmla="*/ 607361 w 852323"/>
                <a:gd name="connsiteY327" fmla="*/ 277184 h 851056"/>
                <a:gd name="connsiteX328" fmla="*/ 607160 w 852323"/>
                <a:gd name="connsiteY328" fmla="*/ 277184 h 851056"/>
                <a:gd name="connsiteX329" fmla="*/ 592414 w 852323"/>
                <a:gd name="connsiteY329" fmla="*/ 288127 h 851056"/>
                <a:gd name="connsiteX330" fmla="*/ 592214 w 852323"/>
                <a:gd name="connsiteY330" fmla="*/ 288294 h 851056"/>
                <a:gd name="connsiteX331" fmla="*/ 581771 w 852323"/>
                <a:gd name="connsiteY331" fmla="*/ 296901 h 851056"/>
                <a:gd name="connsiteX332" fmla="*/ 582005 w 852323"/>
                <a:gd name="connsiteY332" fmla="*/ 297201 h 851056"/>
                <a:gd name="connsiteX333" fmla="*/ 582272 w 852323"/>
                <a:gd name="connsiteY333" fmla="*/ 297535 h 851056"/>
                <a:gd name="connsiteX334" fmla="*/ 584107 w 852323"/>
                <a:gd name="connsiteY334" fmla="*/ 299804 h 851056"/>
                <a:gd name="connsiteX335" fmla="*/ 584273 w 852323"/>
                <a:gd name="connsiteY335" fmla="*/ 300037 h 851056"/>
                <a:gd name="connsiteX336" fmla="*/ 586275 w 852323"/>
                <a:gd name="connsiteY336" fmla="*/ 302640 h 851056"/>
                <a:gd name="connsiteX337" fmla="*/ 586275 w 852323"/>
                <a:gd name="connsiteY337" fmla="*/ 302640 h 851056"/>
                <a:gd name="connsiteX338" fmla="*/ 587309 w 852323"/>
                <a:gd name="connsiteY338" fmla="*/ 304008 h 851056"/>
                <a:gd name="connsiteX339" fmla="*/ 588410 w 852323"/>
                <a:gd name="connsiteY339" fmla="*/ 305476 h 851056"/>
                <a:gd name="connsiteX340" fmla="*/ 589078 w 852323"/>
                <a:gd name="connsiteY340" fmla="*/ 306443 h 851056"/>
                <a:gd name="connsiteX341" fmla="*/ 589611 w 852323"/>
                <a:gd name="connsiteY341" fmla="*/ 307144 h 851056"/>
                <a:gd name="connsiteX342" fmla="*/ 589912 w 852323"/>
                <a:gd name="connsiteY342" fmla="*/ 307577 h 851056"/>
                <a:gd name="connsiteX343" fmla="*/ 591046 w 852323"/>
                <a:gd name="connsiteY343" fmla="*/ 309179 h 851056"/>
                <a:gd name="connsiteX344" fmla="*/ 591046 w 852323"/>
                <a:gd name="connsiteY344" fmla="*/ 309379 h 851056"/>
                <a:gd name="connsiteX345" fmla="*/ 591046 w 852323"/>
                <a:gd name="connsiteY345" fmla="*/ 309379 h 851056"/>
                <a:gd name="connsiteX346" fmla="*/ 591947 w 852323"/>
                <a:gd name="connsiteY346" fmla="*/ 310747 h 851056"/>
                <a:gd name="connsiteX347" fmla="*/ 592281 w 852323"/>
                <a:gd name="connsiteY347" fmla="*/ 311214 h 851056"/>
                <a:gd name="connsiteX348" fmla="*/ 592281 w 852323"/>
                <a:gd name="connsiteY348" fmla="*/ 311414 h 851056"/>
                <a:gd name="connsiteX349" fmla="*/ 592481 w 852323"/>
                <a:gd name="connsiteY349" fmla="*/ 311748 h 851056"/>
                <a:gd name="connsiteX350" fmla="*/ 592748 w 852323"/>
                <a:gd name="connsiteY350" fmla="*/ 312115 h 851056"/>
                <a:gd name="connsiteX351" fmla="*/ 592748 w 852323"/>
                <a:gd name="connsiteY351" fmla="*/ 312115 h 851056"/>
                <a:gd name="connsiteX352" fmla="*/ 592748 w 852323"/>
                <a:gd name="connsiteY352" fmla="*/ 312315 h 851056"/>
                <a:gd name="connsiteX353" fmla="*/ 592748 w 852323"/>
                <a:gd name="connsiteY353" fmla="*/ 312515 h 851056"/>
                <a:gd name="connsiteX354" fmla="*/ 593281 w 852323"/>
                <a:gd name="connsiteY354" fmla="*/ 313316 h 851056"/>
                <a:gd name="connsiteX355" fmla="*/ 593448 w 852323"/>
                <a:gd name="connsiteY355" fmla="*/ 313616 h 851056"/>
                <a:gd name="connsiteX356" fmla="*/ 593782 w 852323"/>
                <a:gd name="connsiteY356" fmla="*/ 314117 h 851056"/>
                <a:gd name="connsiteX357" fmla="*/ 593782 w 852323"/>
                <a:gd name="connsiteY357" fmla="*/ 314117 h 851056"/>
                <a:gd name="connsiteX358" fmla="*/ 593782 w 852323"/>
                <a:gd name="connsiteY358" fmla="*/ 314317 h 851056"/>
                <a:gd name="connsiteX359" fmla="*/ 593782 w 852323"/>
                <a:gd name="connsiteY359" fmla="*/ 314317 h 851056"/>
                <a:gd name="connsiteX360" fmla="*/ 593782 w 852323"/>
                <a:gd name="connsiteY360" fmla="*/ 314317 h 851056"/>
                <a:gd name="connsiteX361" fmla="*/ 593982 w 852323"/>
                <a:gd name="connsiteY361" fmla="*/ 314650 h 851056"/>
                <a:gd name="connsiteX362" fmla="*/ 593982 w 852323"/>
                <a:gd name="connsiteY362" fmla="*/ 314817 h 851056"/>
                <a:gd name="connsiteX363" fmla="*/ 593982 w 852323"/>
                <a:gd name="connsiteY363" fmla="*/ 314984 h 851056"/>
                <a:gd name="connsiteX364" fmla="*/ 593982 w 852323"/>
                <a:gd name="connsiteY364" fmla="*/ 314984 h 851056"/>
                <a:gd name="connsiteX365" fmla="*/ 594149 w 852323"/>
                <a:gd name="connsiteY365" fmla="*/ 315217 h 851056"/>
                <a:gd name="connsiteX366" fmla="*/ 594149 w 852323"/>
                <a:gd name="connsiteY366" fmla="*/ 315217 h 851056"/>
                <a:gd name="connsiteX367" fmla="*/ 595717 w 852323"/>
                <a:gd name="connsiteY367" fmla="*/ 317720 h 851056"/>
                <a:gd name="connsiteX368" fmla="*/ 596351 w 852323"/>
                <a:gd name="connsiteY368" fmla="*/ 318787 h 851056"/>
                <a:gd name="connsiteX369" fmla="*/ 597185 w 852323"/>
                <a:gd name="connsiteY369" fmla="*/ 320155 h 851056"/>
                <a:gd name="connsiteX370" fmla="*/ 598019 w 852323"/>
                <a:gd name="connsiteY370" fmla="*/ 321556 h 851056"/>
                <a:gd name="connsiteX371" fmla="*/ 598586 w 852323"/>
                <a:gd name="connsiteY371" fmla="*/ 322491 h 851056"/>
                <a:gd name="connsiteX372" fmla="*/ 600054 w 852323"/>
                <a:gd name="connsiteY372" fmla="*/ 325060 h 851056"/>
                <a:gd name="connsiteX373" fmla="*/ 600621 w 852323"/>
                <a:gd name="connsiteY373" fmla="*/ 326127 h 851056"/>
                <a:gd name="connsiteX374" fmla="*/ 601422 w 852323"/>
                <a:gd name="connsiteY374" fmla="*/ 327595 h 851056"/>
                <a:gd name="connsiteX375" fmla="*/ 601722 w 852323"/>
                <a:gd name="connsiteY375" fmla="*/ 328129 h 851056"/>
                <a:gd name="connsiteX376" fmla="*/ 602389 w 852323"/>
                <a:gd name="connsiteY376" fmla="*/ 329363 h 851056"/>
                <a:gd name="connsiteX377" fmla="*/ 603357 w 852323"/>
                <a:gd name="connsiteY377" fmla="*/ 331232 h 851056"/>
                <a:gd name="connsiteX378" fmla="*/ 603757 w 852323"/>
                <a:gd name="connsiteY378" fmla="*/ 331999 h 851056"/>
                <a:gd name="connsiteX379" fmla="*/ 603757 w 852323"/>
                <a:gd name="connsiteY379" fmla="*/ 332166 h 851056"/>
                <a:gd name="connsiteX380" fmla="*/ 603757 w 852323"/>
                <a:gd name="connsiteY380" fmla="*/ 332466 h 851056"/>
                <a:gd name="connsiteX381" fmla="*/ 604058 w 852323"/>
                <a:gd name="connsiteY381" fmla="*/ 333033 h 851056"/>
                <a:gd name="connsiteX382" fmla="*/ 604425 w 852323"/>
                <a:gd name="connsiteY382" fmla="*/ 333734 h 851056"/>
                <a:gd name="connsiteX383" fmla="*/ 604758 w 852323"/>
                <a:gd name="connsiteY383" fmla="*/ 334435 h 851056"/>
                <a:gd name="connsiteX384" fmla="*/ 605459 w 852323"/>
                <a:gd name="connsiteY384" fmla="*/ 335836 h 851056"/>
                <a:gd name="connsiteX385" fmla="*/ 605459 w 852323"/>
                <a:gd name="connsiteY385" fmla="*/ 335836 h 851056"/>
                <a:gd name="connsiteX386" fmla="*/ 606226 w 852323"/>
                <a:gd name="connsiteY386" fmla="*/ 337471 h 851056"/>
                <a:gd name="connsiteX387" fmla="*/ 606994 w 852323"/>
                <a:gd name="connsiteY387" fmla="*/ 339139 h 851056"/>
                <a:gd name="connsiteX388" fmla="*/ 606994 w 852323"/>
                <a:gd name="connsiteY388" fmla="*/ 339372 h 851056"/>
                <a:gd name="connsiteX389" fmla="*/ 607294 w 852323"/>
                <a:gd name="connsiteY389" fmla="*/ 340073 h 851056"/>
                <a:gd name="connsiteX390" fmla="*/ 607594 w 852323"/>
                <a:gd name="connsiteY390" fmla="*/ 340773 h 851056"/>
                <a:gd name="connsiteX391" fmla="*/ 608395 w 852323"/>
                <a:gd name="connsiteY391" fmla="*/ 342508 h 851056"/>
                <a:gd name="connsiteX392" fmla="*/ 608395 w 852323"/>
                <a:gd name="connsiteY392" fmla="*/ 342508 h 851056"/>
                <a:gd name="connsiteX393" fmla="*/ 608395 w 852323"/>
                <a:gd name="connsiteY393" fmla="*/ 342942 h 851056"/>
                <a:gd name="connsiteX394" fmla="*/ 608395 w 852323"/>
                <a:gd name="connsiteY394" fmla="*/ 343276 h 851056"/>
                <a:gd name="connsiteX395" fmla="*/ 608562 w 852323"/>
                <a:gd name="connsiteY395" fmla="*/ 343609 h 851056"/>
                <a:gd name="connsiteX396" fmla="*/ 608562 w 852323"/>
                <a:gd name="connsiteY396" fmla="*/ 343609 h 851056"/>
                <a:gd name="connsiteX397" fmla="*/ 608562 w 852323"/>
                <a:gd name="connsiteY397" fmla="*/ 343910 h 851056"/>
                <a:gd name="connsiteX398" fmla="*/ 609663 w 852323"/>
                <a:gd name="connsiteY398" fmla="*/ 346545 h 851056"/>
                <a:gd name="connsiteX399" fmla="*/ 611031 w 852323"/>
                <a:gd name="connsiteY399" fmla="*/ 349882 h 851056"/>
                <a:gd name="connsiteX400" fmla="*/ 623542 w 852323"/>
                <a:gd name="connsiteY400" fmla="*/ 345077 h 851056"/>
                <a:gd name="connsiteX401" fmla="*/ 623808 w 852323"/>
                <a:gd name="connsiteY401" fmla="*/ 345077 h 851056"/>
                <a:gd name="connsiteX402" fmla="*/ 640690 w 852323"/>
                <a:gd name="connsiteY402" fmla="*/ 338572 h 851056"/>
                <a:gd name="connsiteX403" fmla="*/ 640957 w 852323"/>
                <a:gd name="connsiteY403" fmla="*/ 338572 h 851056"/>
                <a:gd name="connsiteX404" fmla="*/ 653535 w 852323"/>
                <a:gd name="connsiteY404" fmla="*/ 333767 h 851056"/>
                <a:gd name="connsiteX405" fmla="*/ 653802 w 852323"/>
                <a:gd name="connsiteY405" fmla="*/ 333767 h 851056"/>
                <a:gd name="connsiteX406" fmla="*/ 666380 w 852323"/>
                <a:gd name="connsiteY406" fmla="*/ 328930 h 851056"/>
                <a:gd name="connsiteX407" fmla="*/ 666647 w 852323"/>
                <a:gd name="connsiteY407" fmla="*/ 328930 h 851056"/>
                <a:gd name="connsiteX408" fmla="*/ 679224 w 852323"/>
                <a:gd name="connsiteY408" fmla="*/ 324092 h 851056"/>
                <a:gd name="connsiteX409" fmla="*/ 679525 w 852323"/>
                <a:gd name="connsiteY409" fmla="*/ 324092 h 851056"/>
                <a:gd name="connsiteX410" fmla="*/ 679525 w 852323"/>
                <a:gd name="connsiteY410" fmla="*/ 324292 h 851056"/>
                <a:gd name="connsiteX411" fmla="*/ 679525 w 852323"/>
                <a:gd name="connsiteY411" fmla="*/ 324292 h 851056"/>
                <a:gd name="connsiteX412" fmla="*/ 734373 w 852323"/>
                <a:gd name="connsiteY412" fmla="*/ 357622 h 851056"/>
                <a:gd name="connsiteX413" fmla="*/ 734373 w 852323"/>
                <a:gd name="connsiteY413" fmla="*/ 357455 h 851056"/>
                <a:gd name="connsiteX414" fmla="*/ 734373 w 852323"/>
                <a:gd name="connsiteY414" fmla="*/ 356721 h 851056"/>
                <a:gd name="connsiteX415" fmla="*/ 734373 w 852323"/>
                <a:gd name="connsiteY415" fmla="*/ 356454 h 851056"/>
                <a:gd name="connsiteX416" fmla="*/ 733806 w 852323"/>
                <a:gd name="connsiteY416" fmla="*/ 354019 h 851056"/>
                <a:gd name="connsiteX417" fmla="*/ 733806 w 852323"/>
                <a:gd name="connsiteY417" fmla="*/ 354019 h 851056"/>
                <a:gd name="connsiteX418" fmla="*/ 733806 w 852323"/>
                <a:gd name="connsiteY418" fmla="*/ 354552 h 851056"/>
                <a:gd name="connsiteX419" fmla="*/ 734240 w 852323"/>
                <a:gd name="connsiteY419" fmla="*/ 356588 h 851056"/>
                <a:gd name="connsiteX420" fmla="*/ 734240 w 852323"/>
                <a:gd name="connsiteY420" fmla="*/ 357021 h 851056"/>
                <a:gd name="connsiteX421" fmla="*/ 734674 w 852323"/>
                <a:gd name="connsiteY421" fmla="*/ 358990 h 851056"/>
                <a:gd name="connsiteX422" fmla="*/ 734373 w 852323"/>
                <a:gd name="connsiteY422" fmla="*/ 357755 h 851056"/>
                <a:gd name="connsiteX423" fmla="*/ 733473 w 852323"/>
                <a:gd name="connsiteY423" fmla="*/ 353685 h 851056"/>
                <a:gd name="connsiteX424" fmla="*/ 733473 w 852323"/>
                <a:gd name="connsiteY424" fmla="*/ 353518 h 851056"/>
                <a:gd name="connsiteX425" fmla="*/ 733473 w 852323"/>
                <a:gd name="connsiteY425" fmla="*/ 353685 h 851056"/>
                <a:gd name="connsiteX426" fmla="*/ 733473 w 852323"/>
                <a:gd name="connsiteY426" fmla="*/ 353451 h 851056"/>
                <a:gd name="connsiteX427" fmla="*/ 733473 w 852323"/>
                <a:gd name="connsiteY427" fmla="*/ 353718 h 851056"/>
                <a:gd name="connsiteX428" fmla="*/ 733473 w 852323"/>
                <a:gd name="connsiteY428" fmla="*/ 353718 h 851056"/>
                <a:gd name="connsiteX429" fmla="*/ 733239 w 852323"/>
                <a:gd name="connsiteY429" fmla="*/ 352784 h 851056"/>
                <a:gd name="connsiteX430" fmla="*/ 733239 w 852323"/>
                <a:gd name="connsiteY430" fmla="*/ 353218 h 851056"/>
                <a:gd name="connsiteX431" fmla="*/ 733239 w 852323"/>
                <a:gd name="connsiteY431" fmla="*/ 353451 h 851056"/>
                <a:gd name="connsiteX432" fmla="*/ 733072 w 852323"/>
                <a:gd name="connsiteY432" fmla="*/ 352684 h 851056"/>
                <a:gd name="connsiteX433" fmla="*/ 733006 w 852323"/>
                <a:gd name="connsiteY433" fmla="*/ 351683 h 851056"/>
                <a:gd name="connsiteX434" fmla="*/ 733006 w 852323"/>
                <a:gd name="connsiteY434" fmla="*/ 351850 h 851056"/>
                <a:gd name="connsiteX435" fmla="*/ 733006 w 852323"/>
                <a:gd name="connsiteY435" fmla="*/ 351850 h 851056"/>
                <a:gd name="connsiteX436" fmla="*/ 733006 w 852323"/>
                <a:gd name="connsiteY436" fmla="*/ 352451 h 851056"/>
                <a:gd name="connsiteX437" fmla="*/ 733006 w 852323"/>
                <a:gd name="connsiteY437" fmla="*/ 352451 h 851056"/>
                <a:gd name="connsiteX438" fmla="*/ 733006 w 852323"/>
                <a:gd name="connsiteY438" fmla="*/ 352451 h 851056"/>
                <a:gd name="connsiteX439" fmla="*/ 733006 w 852323"/>
                <a:gd name="connsiteY439" fmla="*/ 351917 h 851056"/>
                <a:gd name="connsiteX440" fmla="*/ 733006 w 852323"/>
                <a:gd name="connsiteY440" fmla="*/ 351717 h 851056"/>
                <a:gd name="connsiteX441" fmla="*/ 733006 w 852323"/>
                <a:gd name="connsiteY441" fmla="*/ 351483 h 851056"/>
                <a:gd name="connsiteX442" fmla="*/ 733006 w 852323"/>
                <a:gd name="connsiteY442" fmla="*/ 351483 h 851056"/>
                <a:gd name="connsiteX443" fmla="*/ 733006 w 852323"/>
                <a:gd name="connsiteY443" fmla="*/ 351683 h 851056"/>
                <a:gd name="connsiteX444" fmla="*/ 733006 w 852323"/>
                <a:gd name="connsiteY444" fmla="*/ 351516 h 851056"/>
                <a:gd name="connsiteX445" fmla="*/ 733006 w 852323"/>
                <a:gd name="connsiteY445" fmla="*/ 350916 h 851056"/>
                <a:gd name="connsiteX446" fmla="*/ 733006 w 852323"/>
                <a:gd name="connsiteY446" fmla="*/ 350549 h 851056"/>
                <a:gd name="connsiteX447" fmla="*/ 733006 w 852323"/>
                <a:gd name="connsiteY447" fmla="*/ 350549 h 851056"/>
                <a:gd name="connsiteX448" fmla="*/ 731638 w 852323"/>
                <a:gd name="connsiteY448" fmla="*/ 344977 h 851056"/>
                <a:gd name="connsiteX449" fmla="*/ 731638 w 852323"/>
                <a:gd name="connsiteY449" fmla="*/ 344977 h 851056"/>
                <a:gd name="connsiteX450" fmla="*/ 731638 w 852323"/>
                <a:gd name="connsiteY450" fmla="*/ 344977 h 851056"/>
                <a:gd name="connsiteX451" fmla="*/ 731638 w 852323"/>
                <a:gd name="connsiteY451" fmla="*/ 344744 h 851056"/>
                <a:gd name="connsiteX452" fmla="*/ 731638 w 852323"/>
                <a:gd name="connsiteY452" fmla="*/ 344744 h 851056"/>
                <a:gd name="connsiteX453" fmla="*/ 731638 w 852323"/>
                <a:gd name="connsiteY453" fmla="*/ 344744 h 851056"/>
                <a:gd name="connsiteX454" fmla="*/ 731237 w 852323"/>
                <a:gd name="connsiteY454" fmla="*/ 343309 h 851056"/>
                <a:gd name="connsiteX455" fmla="*/ 730970 w 852323"/>
                <a:gd name="connsiteY455" fmla="*/ 342275 h 851056"/>
                <a:gd name="connsiteX456" fmla="*/ 730770 w 852323"/>
                <a:gd name="connsiteY456" fmla="*/ 341541 h 851056"/>
                <a:gd name="connsiteX457" fmla="*/ 730036 w 852323"/>
                <a:gd name="connsiteY457" fmla="*/ 338805 h 851056"/>
                <a:gd name="connsiteX458" fmla="*/ 730036 w 852323"/>
                <a:gd name="connsiteY458" fmla="*/ 338805 h 851056"/>
                <a:gd name="connsiteX459" fmla="*/ 729736 w 852323"/>
                <a:gd name="connsiteY459" fmla="*/ 337771 h 851056"/>
                <a:gd name="connsiteX460" fmla="*/ 729736 w 852323"/>
                <a:gd name="connsiteY460" fmla="*/ 337771 h 851056"/>
                <a:gd name="connsiteX461" fmla="*/ 729736 w 852323"/>
                <a:gd name="connsiteY461" fmla="*/ 338038 h 851056"/>
                <a:gd name="connsiteX462" fmla="*/ 729736 w 852323"/>
                <a:gd name="connsiteY462" fmla="*/ 338038 h 851056"/>
                <a:gd name="connsiteX463" fmla="*/ 729736 w 852323"/>
                <a:gd name="connsiteY463" fmla="*/ 338338 h 851056"/>
                <a:gd name="connsiteX464" fmla="*/ 729736 w 852323"/>
                <a:gd name="connsiteY464" fmla="*/ 338505 h 851056"/>
                <a:gd name="connsiteX465" fmla="*/ 729736 w 852323"/>
                <a:gd name="connsiteY465" fmla="*/ 338505 h 851056"/>
                <a:gd name="connsiteX466" fmla="*/ 729736 w 852323"/>
                <a:gd name="connsiteY466" fmla="*/ 338905 h 851056"/>
                <a:gd name="connsiteX467" fmla="*/ 729736 w 852323"/>
                <a:gd name="connsiteY467" fmla="*/ 338905 h 851056"/>
                <a:gd name="connsiteX468" fmla="*/ 731004 w 852323"/>
                <a:gd name="connsiteY468" fmla="*/ 343476 h 851056"/>
                <a:gd name="connsiteX469" fmla="*/ 731004 w 852323"/>
                <a:gd name="connsiteY469" fmla="*/ 343476 h 851056"/>
                <a:gd name="connsiteX470" fmla="*/ 731004 w 852323"/>
                <a:gd name="connsiteY470" fmla="*/ 343943 h 851056"/>
                <a:gd name="connsiteX471" fmla="*/ 731237 w 852323"/>
                <a:gd name="connsiteY471" fmla="*/ 344844 h 851056"/>
                <a:gd name="connsiteX472" fmla="*/ 731237 w 852323"/>
                <a:gd name="connsiteY472" fmla="*/ 345044 h 851056"/>
                <a:gd name="connsiteX473" fmla="*/ 731237 w 852323"/>
                <a:gd name="connsiteY473" fmla="*/ 345044 h 851056"/>
                <a:gd name="connsiteX474" fmla="*/ 731237 w 852323"/>
                <a:gd name="connsiteY474" fmla="*/ 344844 h 851056"/>
                <a:gd name="connsiteX475" fmla="*/ 731638 w 852323"/>
                <a:gd name="connsiteY475" fmla="*/ 346612 h 851056"/>
                <a:gd name="connsiteX476" fmla="*/ 731871 w 852323"/>
                <a:gd name="connsiteY476" fmla="*/ 347513 h 851056"/>
                <a:gd name="connsiteX477" fmla="*/ 732572 w 852323"/>
                <a:gd name="connsiteY477" fmla="*/ 350449 h 851056"/>
                <a:gd name="connsiteX478" fmla="*/ 732572 w 852323"/>
                <a:gd name="connsiteY478" fmla="*/ 350449 h 851056"/>
                <a:gd name="connsiteX479" fmla="*/ 732572 w 852323"/>
                <a:gd name="connsiteY479" fmla="*/ 350916 h 851056"/>
                <a:gd name="connsiteX480" fmla="*/ 732572 w 852323"/>
                <a:gd name="connsiteY480" fmla="*/ 351216 h 851056"/>
                <a:gd name="connsiteX481" fmla="*/ 732572 w 852323"/>
                <a:gd name="connsiteY481" fmla="*/ 351216 h 851056"/>
                <a:gd name="connsiteX482" fmla="*/ 732572 w 852323"/>
                <a:gd name="connsiteY482" fmla="*/ 351216 h 851056"/>
                <a:gd name="connsiteX483" fmla="*/ 732572 w 852323"/>
                <a:gd name="connsiteY483" fmla="*/ 351016 h 851056"/>
                <a:gd name="connsiteX484" fmla="*/ 732839 w 852323"/>
                <a:gd name="connsiteY484" fmla="*/ 350949 h 851056"/>
                <a:gd name="connsiteX485" fmla="*/ 735174 w 852323"/>
                <a:gd name="connsiteY485" fmla="*/ 360925 h 851056"/>
                <a:gd name="connsiteX486" fmla="*/ 735174 w 852323"/>
                <a:gd name="connsiteY486" fmla="*/ 361225 h 851056"/>
                <a:gd name="connsiteX487" fmla="*/ 735174 w 852323"/>
                <a:gd name="connsiteY487" fmla="*/ 361225 h 851056"/>
                <a:gd name="connsiteX488" fmla="*/ 735007 w 852323"/>
                <a:gd name="connsiteY488" fmla="*/ 360991 h 851056"/>
                <a:gd name="connsiteX489" fmla="*/ 735608 w 852323"/>
                <a:gd name="connsiteY489" fmla="*/ 362927 h 851056"/>
                <a:gd name="connsiteX490" fmla="*/ 735608 w 852323"/>
                <a:gd name="connsiteY490" fmla="*/ 362760 h 851056"/>
                <a:gd name="connsiteX491" fmla="*/ 735608 w 852323"/>
                <a:gd name="connsiteY491" fmla="*/ 362760 h 851056"/>
                <a:gd name="connsiteX492" fmla="*/ 735608 w 852323"/>
                <a:gd name="connsiteY492" fmla="*/ 362760 h 851056"/>
                <a:gd name="connsiteX493" fmla="*/ 735608 w 852323"/>
                <a:gd name="connsiteY493" fmla="*/ 363294 h 851056"/>
                <a:gd name="connsiteX494" fmla="*/ 735608 w 852323"/>
                <a:gd name="connsiteY494" fmla="*/ 363294 h 851056"/>
                <a:gd name="connsiteX495" fmla="*/ 735441 w 852323"/>
                <a:gd name="connsiteY495" fmla="*/ 362993 h 851056"/>
                <a:gd name="connsiteX496" fmla="*/ 738944 w 852323"/>
                <a:gd name="connsiteY496" fmla="*/ 384512 h 851056"/>
                <a:gd name="connsiteX497" fmla="*/ 738944 w 852323"/>
                <a:gd name="connsiteY497" fmla="*/ 384813 h 851056"/>
                <a:gd name="connsiteX498" fmla="*/ 738944 w 852323"/>
                <a:gd name="connsiteY498" fmla="*/ 384512 h 851056"/>
                <a:gd name="connsiteX499" fmla="*/ 738944 w 852323"/>
                <a:gd name="connsiteY499" fmla="*/ 384079 h 851056"/>
                <a:gd name="connsiteX500" fmla="*/ 738944 w 852323"/>
                <a:gd name="connsiteY500" fmla="*/ 384079 h 851056"/>
                <a:gd name="connsiteX501" fmla="*/ 738944 w 852323"/>
                <a:gd name="connsiteY501" fmla="*/ 384079 h 851056"/>
                <a:gd name="connsiteX502" fmla="*/ 738944 w 852323"/>
                <a:gd name="connsiteY502" fmla="*/ 383411 h 851056"/>
                <a:gd name="connsiteX503" fmla="*/ 738944 w 852323"/>
                <a:gd name="connsiteY503" fmla="*/ 383178 h 851056"/>
                <a:gd name="connsiteX504" fmla="*/ 738944 w 852323"/>
                <a:gd name="connsiteY504" fmla="*/ 381910 h 851056"/>
                <a:gd name="connsiteX505" fmla="*/ 738944 w 852323"/>
                <a:gd name="connsiteY505" fmla="*/ 381109 h 851056"/>
                <a:gd name="connsiteX506" fmla="*/ 738944 w 852323"/>
                <a:gd name="connsiteY506" fmla="*/ 380909 h 851056"/>
                <a:gd name="connsiteX507" fmla="*/ 738944 w 852323"/>
                <a:gd name="connsiteY507" fmla="*/ 380909 h 851056"/>
                <a:gd name="connsiteX508" fmla="*/ 738777 w 852323"/>
                <a:gd name="connsiteY508" fmla="*/ 379708 h 851056"/>
                <a:gd name="connsiteX509" fmla="*/ 738777 w 852323"/>
                <a:gd name="connsiteY509" fmla="*/ 378607 h 851056"/>
                <a:gd name="connsiteX510" fmla="*/ 738777 w 852323"/>
                <a:gd name="connsiteY510" fmla="*/ 377840 h 851056"/>
                <a:gd name="connsiteX511" fmla="*/ 738444 w 852323"/>
                <a:gd name="connsiteY511" fmla="*/ 375538 h 851056"/>
                <a:gd name="connsiteX512" fmla="*/ 738444 w 852323"/>
                <a:gd name="connsiteY512" fmla="*/ 375037 h 851056"/>
                <a:gd name="connsiteX513" fmla="*/ 738444 w 852323"/>
                <a:gd name="connsiteY513" fmla="*/ 375037 h 851056"/>
                <a:gd name="connsiteX514" fmla="*/ 738444 w 852323"/>
                <a:gd name="connsiteY514" fmla="*/ 375037 h 851056"/>
                <a:gd name="connsiteX515" fmla="*/ 738444 w 852323"/>
                <a:gd name="connsiteY515" fmla="*/ 374203 h 851056"/>
                <a:gd name="connsiteX516" fmla="*/ 737876 w 852323"/>
                <a:gd name="connsiteY516" fmla="*/ 370867 h 851056"/>
                <a:gd name="connsiteX517" fmla="*/ 737876 w 852323"/>
                <a:gd name="connsiteY517" fmla="*/ 370600 h 851056"/>
                <a:gd name="connsiteX518" fmla="*/ 737876 w 852323"/>
                <a:gd name="connsiteY518" fmla="*/ 370100 h 851056"/>
                <a:gd name="connsiteX519" fmla="*/ 737876 w 852323"/>
                <a:gd name="connsiteY519" fmla="*/ 369165 h 851056"/>
                <a:gd name="connsiteX520" fmla="*/ 737876 w 852323"/>
                <a:gd name="connsiteY520" fmla="*/ 368965 h 851056"/>
                <a:gd name="connsiteX521" fmla="*/ 737876 w 852323"/>
                <a:gd name="connsiteY521" fmla="*/ 368798 h 851056"/>
                <a:gd name="connsiteX522" fmla="*/ 737876 w 852323"/>
                <a:gd name="connsiteY522" fmla="*/ 368798 h 851056"/>
                <a:gd name="connsiteX523" fmla="*/ 737876 w 852323"/>
                <a:gd name="connsiteY523" fmla="*/ 368798 h 851056"/>
                <a:gd name="connsiteX524" fmla="*/ 737876 w 852323"/>
                <a:gd name="connsiteY524" fmla="*/ 368798 h 851056"/>
                <a:gd name="connsiteX525" fmla="*/ 737876 w 852323"/>
                <a:gd name="connsiteY525" fmla="*/ 368598 h 851056"/>
                <a:gd name="connsiteX526" fmla="*/ 737876 w 852323"/>
                <a:gd name="connsiteY526" fmla="*/ 368598 h 851056"/>
                <a:gd name="connsiteX527" fmla="*/ 737876 w 852323"/>
                <a:gd name="connsiteY527" fmla="*/ 369099 h 851056"/>
                <a:gd name="connsiteX528" fmla="*/ 737876 w 852323"/>
                <a:gd name="connsiteY528" fmla="*/ 369099 h 851056"/>
                <a:gd name="connsiteX529" fmla="*/ 737876 w 852323"/>
                <a:gd name="connsiteY529" fmla="*/ 369266 h 851056"/>
                <a:gd name="connsiteX530" fmla="*/ 737876 w 852323"/>
                <a:gd name="connsiteY530" fmla="*/ 370133 h 851056"/>
                <a:gd name="connsiteX531" fmla="*/ 737876 w 852323"/>
                <a:gd name="connsiteY531" fmla="*/ 370433 h 851056"/>
                <a:gd name="connsiteX532" fmla="*/ 738077 w 852323"/>
                <a:gd name="connsiteY532" fmla="*/ 371734 h 851056"/>
                <a:gd name="connsiteX533" fmla="*/ 738077 w 852323"/>
                <a:gd name="connsiteY533" fmla="*/ 372568 h 851056"/>
                <a:gd name="connsiteX534" fmla="*/ 738077 w 852323"/>
                <a:gd name="connsiteY534" fmla="*/ 373136 h 851056"/>
                <a:gd name="connsiteX535" fmla="*/ 738077 w 852323"/>
                <a:gd name="connsiteY535" fmla="*/ 373136 h 851056"/>
                <a:gd name="connsiteX536" fmla="*/ 738410 w 852323"/>
                <a:gd name="connsiteY536" fmla="*/ 375171 h 851056"/>
                <a:gd name="connsiteX537" fmla="*/ 738410 w 852323"/>
                <a:gd name="connsiteY537" fmla="*/ 375538 h 851056"/>
                <a:gd name="connsiteX538" fmla="*/ 738911 w 852323"/>
                <a:gd name="connsiteY538" fmla="*/ 378874 h 851056"/>
                <a:gd name="connsiteX539" fmla="*/ 739211 w 852323"/>
                <a:gd name="connsiteY539" fmla="*/ 381109 h 851056"/>
                <a:gd name="connsiteX540" fmla="*/ 739211 w 852323"/>
                <a:gd name="connsiteY540" fmla="*/ 381276 h 851056"/>
                <a:gd name="connsiteX541" fmla="*/ 739211 w 852323"/>
                <a:gd name="connsiteY541" fmla="*/ 382010 h 851056"/>
                <a:gd name="connsiteX542" fmla="*/ 739211 w 852323"/>
                <a:gd name="connsiteY542" fmla="*/ 382477 h 851056"/>
                <a:gd name="connsiteX543" fmla="*/ 739211 w 852323"/>
                <a:gd name="connsiteY543" fmla="*/ 382477 h 851056"/>
                <a:gd name="connsiteX544" fmla="*/ 739211 w 852323"/>
                <a:gd name="connsiteY544" fmla="*/ 383078 h 851056"/>
                <a:gd name="connsiteX545" fmla="*/ 739211 w 852323"/>
                <a:gd name="connsiteY545" fmla="*/ 383245 h 851056"/>
                <a:gd name="connsiteX546" fmla="*/ 739211 w 852323"/>
                <a:gd name="connsiteY546" fmla="*/ 383578 h 851056"/>
                <a:gd name="connsiteX547" fmla="*/ 739211 w 852323"/>
                <a:gd name="connsiteY547" fmla="*/ 384079 h 851056"/>
                <a:gd name="connsiteX548" fmla="*/ 739211 w 852323"/>
                <a:gd name="connsiteY548" fmla="*/ 384079 h 851056"/>
                <a:gd name="connsiteX549" fmla="*/ 739211 w 852323"/>
                <a:gd name="connsiteY549" fmla="*/ 384079 h 851056"/>
                <a:gd name="connsiteX550" fmla="*/ 739211 w 852323"/>
                <a:gd name="connsiteY550" fmla="*/ 384079 h 851056"/>
                <a:gd name="connsiteX551" fmla="*/ 739211 w 852323"/>
                <a:gd name="connsiteY551" fmla="*/ 384279 h 851056"/>
                <a:gd name="connsiteX552" fmla="*/ 739211 w 852323"/>
                <a:gd name="connsiteY552" fmla="*/ 384479 h 851056"/>
                <a:gd name="connsiteX553" fmla="*/ 739211 w 852323"/>
                <a:gd name="connsiteY553" fmla="*/ 384079 h 851056"/>
                <a:gd name="connsiteX554" fmla="*/ 736442 w 852323"/>
                <a:gd name="connsiteY554" fmla="*/ 367731 h 851056"/>
                <a:gd name="connsiteX555" fmla="*/ 736208 w 852323"/>
                <a:gd name="connsiteY555" fmla="*/ 366563 h 851056"/>
                <a:gd name="connsiteX556" fmla="*/ 736208 w 852323"/>
                <a:gd name="connsiteY556" fmla="*/ 366563 h 851056"/>
                <a:gd name="connsiteX557" fmla="*/ 736509 w 852323"/>
                <a:gd name="connsiteY557" fmla="*/ 368064 h 851056"/>
                <a:gd name="connsiteX558" fmla="*/ 736509 w 852323"/>
                <a:gd name="connsiteY558" fmla="*/ 367864 h 851056"/>
                <a:gd name="connsiteX559" fmla="*/ 736342 w 852323"/>
                <a:gd name="connsiteY559" fmla="*/ 367798 h 851056"/>
                <a:gd name="connsiteX560" fmla="*/ 736175 w 852323"/>
                <a:gd name="connsiteY560" fmla="*/ 366430 h 851056"/>
                <a:gd name="connsiteX561" fmla="*/ 736175 w 852323"/>
                <a:gd name="connsiteY561" fmla="*/ 365996 h 851056"/>
                <a:gd name="connsiteX562" fmla="*/ 736075 w 852323"/>
                <a:gd name="connsiteY562" fmla="*/ 366496 h 851056"/>
                <a:gd name="connsiteX563" fmla="*/ 736175 w 852323"/>
                <a:gd name="connsiteY563" fmla="*/ 366029 h 851056"/>
                <a:gd name="connsiteX564" fmla="*/ 736175 w 852323"/>
                <a:gd name="connsiteY564" fmla="*/ 366029 h 851056"/>
                <a:gd name="connsiteX565" fmla="*/ 736175 w 852323"/>
                <a:gd name="connsiteY565" fmla="*/ 365762 h 851056"/>
                <a:gd name="connsiteX566" fmla="*/ 736175 w 852323"/>
                <a:gd name="connsiteY566" fmla="*/ 366263 h 851056"/>
                <a:gd name="connsiteX567" fmla="*/ 736175 w 852323"/>
                <a:gd name="connsiteY567" fmla="*/ 366263 h 851056"/>
                <a:gd name="connsiteX568" fmla="*/ 736175 w 852323"/>
                <a:gd name="connsiteY568" fmla="*/ 366263 h 851056"/>
                <a:gd name="connsiteX569" fmla="*/ 739111 w 852323"/>
                <a:gd name="connsiteY569" fmla="*/ 385280 h 851056"/>
                <a:gd name="connsiteX570" fmla="*/ 739111 w 852323"/>
                <a:gd name="connsiteY570" fmla="*/ 385580 h 851056"/>
                <a:gd name="connsiteX571" fmla="*/ 739111 w 852323"/>
                <a:gd name="connsiteY571" fmla="*/ 385580 h 851056"/>
                <a:gd name="connsiteX572" fmla="*/ 738977 w 852323"/>
                <a:gd name="connsiteY572" fmla="*/ 385347 h 851056"/>
                <a:gd name="connsiteX573" fmla="*/ 739111 w 852323"/>
                <a:gd name="connsiteY573" fmla="*/ 385113 h 851056"/>
                <a:gd name="connsiteX574" fmla="*/ 739111 w 852323"/>
                <a:gd name="connsiteY574" fmla="*/ 385280 h 851056"/>
                <a:gd name="connsiteX575" fmla="*/ 739111 w 852323"/>
                <a:gd name="connsiteY575" fmla="*/ 385280 h 851056"/>
                <a:gd name="connsiteX576" fmla="*/ 738944 w 852323"/>
                <a:gd name="connsiteY576" fmla="*/ 385180 h 851056"/>
                <a:gd name="connsiteX577" fmla="*/ 739311 w 852323"/>
                <a:gd name="connsiteY577" fmla="*/ 386748 h 851056"/>
                <a:gd name="connsiteX578" fmla="*/ 739311 w 852323"/>
                <a:gd name="connsiteY578" fmla="*/ 387215 h 851056"/>
                <a:gd name="connsiteX579" fmla="*/ 739311 w 852323"/>
                <a:gd name="connsiteY579" fmla="*/ 387215 h 851056"/>
                <a:gd name="connsiteX580" fmla="*/ 739144 w 852323"/>
                <a:gd name="connsiteY580" fmla="*/ 386814 h 851056"/>
                <a:gd name="connsiteX581" fmla="*/ 739311 w 852323"/>
                <a:gd name="connsiteY581" fmla="*/ 387315 h 851056"/>
                <a:gd name="connsiteX582" fmla="*/ 739311 w 852323"/>
                <a:gd name="connsiteY582" fmla="*/ 387815 h 851056"/>
                <a:gd name="connsiteX583" fmla="*/ 739311 w 852323"/>
                <a:gd name="connsiteY583" fmla="*/ 387815 h 851056"/>
                <a:gd name="connsiteX584" fmla="*/ 739211 w 852323"/>
                <a:gd name="connsiteY584" fmla="*/ 387382 h 851056"/>
                <a:gd name="connsiteX585" fmla="*/ 740245 w 852323"/>
                <a:gd name="connsiteY585" fmla="*/ 396323 h 851056"/>
                <a:gd name="connsiteX586" fmla="*/ 740045 w 852323"/>
                <a:gd name="connsiteY586" fmla="*/ 393654 h 851056"/>
                <a:gd name="connsiteX587" fmla="*/ 740045 w 852323"/>
                <a:gd name="connsiteY587" fmla="*/ 393420 h 851056"/>
                <a:gd name="connsiteX588" fmla="*/ 740045 w 852323"/>
                <a:gd name="connsiteY588" fmla="*/ 393420 h 851056"/>
                <a:gd name="connsiteX589" fmla="*/ 740045 w 852323"/>
                <a:gd name="connsiteY589" fmla="*/ 392920 h 851056"/>
                <a:gd name="connsiteX590" fmla="*/ 739845 w 852323"/>
                <a:gd name="connsiteY590" fmla="*/ 391252 h 851056"/>
                <a:gd name="connsiteX591" fmla="*/ 739845 w 852323"/>
                <a:gd name="connsiteY591" fmla="*/ 391252 h 851056"/>
                <a:gd name="connsiteX592" fmla="*/ 739845 w 852323"/>
                <a:gd name="connsiteY592" fmla="*/ 391252 h 851056"/>
                <a:gd name="connsiteX593" fmla="*/ 739845 w 852323"/>
                <a:gd name="connsiteY593" fmla="*/ 391085 h 851056"/>
                <a:gd name="connsiteX594" fmla="*/ 739845 w 852323"/>
                <a:gd name="connsiteY594" fmla="*/ 391085 h 851056"/>
                <a:gd name="connsiteX595" fmla="*/ 739645 w 852323"/>
                <a:gd name="connsiteY595" fmla="*/ 389317 h 851056"/>
                <a:gd name="connsiteX596" fmla="*/ 739845 w 852323"/>
                <a:gd name="connsiteY596" fmla="*/ 391252 h 851056"/>
                <a:gd name="connsiteX597" fmla="*/ 739845 w 852323"/>
                <a:gd name="connsiteY597" fmla="*/ 391252 h 851056"/>
                <a:gd name="connsiteX598" fmla="*/ 739845 w 852323"/>
                <a:gd name="connsiteY598" fmla="*/ 391252 h 851056"/>
                <a:gd name="connsiteX599" fmla="*/ 739845 w 852323"/>
                <a:gd name="connsiteY599" fmla="*/ 391418 h 851056"/>
                <a:gd name="connsiteX600" fmla="*/ 739845 w 852323"/>
                <a:gd name="connsiteY600" fmla="*/ 391418 h 851056"/>
                <a:gd name="connsiteX601" fmla="*/ 739845 w 852323"/>
                <a:gd name="connsiteY601" fmla="*/ 392119 h 851056"/>
                <a:gd name="connsiteX602" fmla="*/ 739845 w 852323"/>
                <a:gd name="connsiteY602" fmla="*/ 392553 h 851056"/>
                <a:gd name="connsiteX603" fmla="*/ 739845 w 852323"/>
                <a:gd name="connsiteY603" fmla="*/ 393420 h 851056"/>
                <a:gd name="connsiteX604" fmla="*/ 739845 w 852323"/>
                <a:gd name="connsiteY604" fmla="*/ 394655 h 851056"/>
                <a:gd name="connsiteX605" fmla="*/ 740145 w 852323"/>
                <a:gd name="connsiteY605" fmla="*/ 397991 h 851056"/>
                <a:gd name="connsiteX606" fmla="*/ 740145 w 852323"/>
                <a:gd name="connsiteY606" fmla="*/ 396390 h 851056"/>
                <a:gd name="connsiteX607" fmla="*/ 741413 w 852323"/>
                <a:gd name="connsiteY607" fmla="*/ 416574 h 851056"/>
                <a:gd name="connsiteX608" fmla="*/ 741413 w 852323"/>
                <a:gd name="connsiteY608" fmla="*/ 416241 h 851056"/>
                <a:gd name="connsiteX609" fmla="*/ 741413 w 852323"/>
                <a:gd name="connsiteY609" fmla="*/ 415440 h 851056"/>
                <a:gd name="connsiteX610" fmla="*/ 741413 w 852323"/>
                <a:gd name="connsiteY610" fmla="*/ 413171 h 851056"/>
                <a:gd name="connsiteX611" fmla="*/ 741413 w 852323"/>
                <a:gd name="connsiteY611" fmla="*/ 411703 h 851056"/>
                <a:gd name="connsiteX612" fmla="*/ 741413 w 852323"/>
                <a:gd name="connsiteY612" fmla="*/ 410869 h 851056"/>
                <a:gd name="connsiteX613" fmla="*/ 741413 w 852323"/>
                <a:gd name="connsiteY613" fmla="*/ 410369 h 851056"/>
                <a:gd name="connsiteX614" fmla="*/ 741413 w 852323"/>
                <a:gd name="connsiteY614" fmla="*/ 410035 h 851056"/>
                <a:gd name="connsiteX615" fmla="*/ 741413 w 852323"/>
                <a:gd name="connsiteY615" fmla="*/ 409501 h 851056"/>
                <a:gd name="connsiteX616" fmla="*/ 741413 w 852323"/>
                <a:gd name="connsiteY616" fmla="*/ 409168 h 851056"/>
                <a:gd name="connsiteX617" fmla="*/ 741413 w 852323"/>
                <a:gd name="connsiteY617" fmla="*/ 408901 h 851056"/>
                <a:gd name="connsiteX618" fmla="*/ 741413 w 852323"/>
                <a:gd name="connsiteY618" fmla="*/ 408901 h 851056"/>
                <a:gd name="connsiteX619" fmla="*/ 741413 w 852323"/>
                <a:gd name="connsiteY619" fmla="*/ 408300 h 851056"/>
                <a:gd name="connsiteX620" fmla="*/ 741413 w 852323"/>
                <a:gd name="connsiteY620" fmla="*/ 405931 h 851056"/>
                <a:gd name="connsiteX621" fmla="*/ 741413 w 852323"/>
                <a:gd name="connsiteY621" fmla="*/ 404797 h 851056"/>
                <a:gd name="connsiteX622" fmla="*/ 741413 w 852323"/>
                <a:gd name="connsiteY622" fmla="*/ 404163 h 851056"/>
                <a:gd name="connsiteX623" fmla="*/ 741413 w 852323"/>
                <a:gd name="connsiteY623" fmla="*/ 402995 h 851056"/>
                <a:gd name="connsiteX624" fmla="*/ 741413 w 852323"/>
                <a:gd name="connsiteY624" fmla="*/ 401327 h 851056"/>
                <a:gd name="connsiteX625" fmla="*/ 741413 w 852323"/>
                <a:gd name="connsiteY625" fmla="*/ 400293 h 851056"/>
                <a:gd name="connsiteX626" fmla="*/ 741747 w 852323"/>
                <a:gd name="connsiteY626" fmla="*/ 404964 h 851056"/>
                <a:gd name="connsiteX627" fmla="*/ 741747 w 852323"/>
                <a:gd name="connsiteY627" fmla="*/ 405931 h 851056"/>
                <a:gd name="connsiteX628" fmla="*/ 741747 w 852323"/>
                <a:gd name="connsiteY628" fmla="*/ 406732 h 851056"/>
                <a:gd name="connsiteX629" fmla="*/ 741747 w 852323"/>
                <a:gd name="connsiteY629" fmla="*/ 406732 h 851056"/>
                <a:gd name="connsiteX630" fmla="*/ 741747 w 852323"/>
                <a:gd name="connsiteY630" fmla="*/ 407066 h 851056"/>
                <a:gd name="connsiteX631" fmla="*/ 741747 w 852323"/>
                <a:gd name="connsiteY631" fmla="*/ 408200 h 851056"/>
                <a:gd name="connsiteX632" fmla="*/ 741747 w 852323"/>
                <a:gd name="connsiteY632" fmla="*/ 409601 h 851056"/>
                <a:gd name="connsiteX633" fmla="*/ 741747 w 852323"/>
                <a:gd name="connsiteY633" fmla="*/ 412104 h 851056"/>
                <a:gd name="connsiteX634" fmla="*/ 741747 w 852323"/>
                <a:gd name="connsiteY634" fmla="*/ 412504 h 851056"/>
                <a:gd name="connsiteX635" fmla="*/ 741747 w 852323"/>
                <a:gd name="connsiteY635" fmla="*/ 418309 h 851056"/>
                <a:gd name="connsiteX636" fmla="*/ 741747 w 852323"/>
                <a:gd name="connsiteY636" fmla="*/ 418309 h 851056"/>
                <a:gd name="connsiteX637" fmla="*/ 741313 w 852323"/>
                <a:gd name="connsiteY637" fmla="*/ 416641 h 851056"/>
                <a:gd name="connsiteX638" fmla="*/ 735841 w 852323"/>
                <a:gd name="connsiteY638" fmla="*/ 316485 h 851056"/>
                <a:gd name="connsiteX639" fmla="*/ 735841 w 852323"/>
                <a:gd name="connsiteY639" fmla="*/ 316485 h 851056"/>
                <a:gd name="connsiteX640" fmla="*/ 734240 w 852323"/>
                <a:gd name="connsiteY640" fmla="*/ 317019 h 851056"/>
                <a:gd name="connsiteX641" fmla="*/ 734240 w 852323"/>
                <a:gd name="connsiteY641" fmla="*/ 317019 h 851056"/>
                <a:gd name="connsiteX642" fmla="*/ 732772 w 852323"/>
                <a:gd name="connsiteY642" fmla="*/ 317519 h 851056"/>
                <a:gd name="connsiteX643" fmla="*/ 732772 w 852323"/>
                <a:gd name="connsiteY643" fmla="*/ 317519 h 851056"/>
                <a:gd name="connsiteX644" fmla="*/ 726099 w 852323"/>
                <a:gd name="connsiteY644" fmla="*/ 326928 h 851056"/>
                <a:gd name="connsiteX645" fmla="*/ 726099 w 852323"/>
                <a:gd name="connsiteY645" fmla="*/ 326394 h 851056"/>
                <a:gd name="connsiteX646" fmla="*/ 725165 w 852323"/>
                <a:gd name="connsiteY646" fmla="*/ 323458 h 851056"/>
                <a:gd name="connsiteX647" fmla="*/ 724164 w 852323"/>
                <a:gd name="connsiteY647" fmla="*/ 320522 h 851056"/>
                <a:gd name="connsiteX648" fmla="*/ 724164 w 852323"/>
                <a:gd name="connsiteY648" fmla="*/ 320522 h 851056"/>
                <a:gd name="connsiteX649" fmla="*/ 725165 w 852323"/>
                <a:gd name="connsiteY649" fmla="*/ 323458 h 851056"/>
                <a:gd name="connsiteX650" fmla="*/ 725399 w 852323"/>
                <a:gd name="connsiteY650" fmla="*/ 324192 h 851056"/>
                <a:gd name="connsiteX651" fmla="*/ 726099 w 852323"/>
                <a:gd name="connsiteY651" fmla="*/ 326394 h 851056"/>
                <a:gd name="connsiteX652" fmla="*/ 726099 w 852323"/>
                <a:gd name="connsiteY652" fmla="*/ 326394 h 851056"/>
                <a:gd name="connsiteX653" fmla="*/ 726400 w 852323"/>
                <a:gd name="connsiteY653" fmla="*/ 327262 h 851056"/>
                <a:gd name="connsiteX654" fmla="*/ 271496 w 852323"/>
                <a:gd name="connsiteY654" fmla="*/ 147468 h 851056"/>
                <a:gd name="connsiteX655" fmla="*/ 271496 w 852323"/>
                <a:gd name="connsiteY655" fmla="*/ 147468 h 851056"/>
                <a:gd name="connsiteX656" fmla="*/ 271496 w 852323"/>
                <a:gd name="connsiteY656" fmla="*/ 147468 h 851056"/>
                <a:gd name="connsiteX657" fmla="*/ 271496 w 852323"/>
                <a:gd name="connsiteY657" fmla="*/ 147468 h 851056"/>
                <a:gd name="connsiteX658" fmla="*/ 267926 w 852323"/>
                <a:gd name="connsiteY658" fmla="*/ 141063 h 851056"/>
                <a:gd name="connsiteX659" fmla="*/ 267926 w 852323"/>
                <a:gd name="connsiteY659" fmla="*/ 141063 h 851056"/>
                <a:gd name="connsiteX660" fmla="*/ 267926 w 852323"/>
                <a:gd name="connsiteY660" fmla="*/ 141063 h 851056"/>
                <a:gd name="connsiteX661" fmla="*/ 267125 w 852323"/>
                <a:gd name="connsiteY661" fmla="*/ 139561 h 851056"/>
                <a:gd name="connsiteX662" fmla="*/ 267125 w 852323"/>
                <a:gd name="connsiteY662" fmla="*/ 139561 h 851056"/>
                <a:gd name="connsiteX663" fmla="*/ 267125 w 852323"/>
                <a:gd name="connsiteY663" fmla="*/ 139561 h 851056"/>
                <a:gd name="connsiteX664" fmla="*/ 267125 w 852323"/>
                <a:gd name="connsiteY664" fmla="*/ 139561 h 851056"/>
                <a:gd name="connsiteX665" fmla="*/ 267559 w 852323"/>
                <a:gd name="connsiteY665" fmla="*/ 140362 h 851056"/>
                <a:gd name="connsiteX666" fmla="*/ 267859 w 852323"/>
                <a:gd name="connsiteY666" fmla="*/ 140862 h 851056"/>
                <a:gd name="connsiteX667" fmla="*/ 267859 w 852323"/>
                <a:gd name="connsiteY667" fmla="*/ 140862 h 851056"/>
                <a:gd name="connsiteX668" fmla="*/ 267559 w 852323"/>
                <a:gd name="connsiteY668" fmla="*/ 140262 h 851056"/>
                <a:gd name="connsiteX669" fmla="*/ 270161 w 852323"/>
                <a:gd name="connsiteY669" fmla="*/ 145033 h 851056"/>
                <a:gd name="connsiteX670" fmla="*/ 269094 w 852323"/>
                <a:gd name="connsiteY670" fmla="*/ 143098 h 851056"/>
                <a:gd name="connsiteX671" fmla="*/ 268726 w 852323"/>
                <a:gd name="connsiteY671" fmla="*/ 142497 h 851056"/>
                <a:gd name="connsiteX672" fmla="*/ 269227 w 852323"/>
                <a:gd name="connsiteY672" fmla="*/ 143431 h 851056"/>
                <a:gd name="connsiteX673" fmla="*/ 269494 w 852323"/>
                <a:gd name="connsiteY673" fmla="*/ 143899 h 851056"/>
                <a:gd name="connsiteX674" fmla="*/ 271462 w 852323"/>
                <a:gd name="connsiteY674" fmla="*/ 147468 h 851056"/>
                <a:gd name="connsiteX675" fmla="*/ 271462 w 852323"/>
                <a:gd name="connsiteY675" fmla="*/ 147468 h 851056"/>
                <a:gd name="connsiteX676" fmla="*/ 268426 w 852323"/>
                <a:gd name="connsiteY676" fmla="*/ 141930 h 851056"/>
                <a:gd name="connsiteX677" fmla="*/ 268726 w 852323"/>
                <a:gd name="connsiteY677" fmla="*/ 142497 h 851056"/>
                <a:gd name="connsiteX678" fmla="*/ 268726 w 852323"/>
                <a:gd name="connsiteY678" fmla="*/ 142497 h 851056"/>
                <a:gd name="connsiteX679" fmla="*/ 267058 w 852323"/>
                <a:gd name="connsiteY679" fmla="*/ 139495 h 851056"/>
                <a:gd name="connsiteX680" fmla="*/ 267058 w 852323"/>
                <a:gd name="connsiteY680" fmla="*/ 139495 h 851056"/>
                <a:gd name="connsiteX681" fmla="*/ 260386 w 852323"/>
                <a:gd name="connsiteY681" fmla="*/ 127451 h 851056"/>
                <a:gd name="connsiteX682" fmla="*/ 260386 w 852323"/>
                <a:gd name="connsiteY682" fmla="*/ 127451 h 851056"/>
                <a:gd name="connsiteX683" fmla="*/ 260686 w 852323"/>
                <a:gd name="connsiteY683" fmla="*/ 127951 h 851056"/>
                <a:gd name="connsiteX684" fmla="*/ 260686 w 852323"/>
                <a:gd name="connsiteY684" fmla="*/ 127751 h 851056"/>
                <a:gd name="connsiteX685" fmla="*/ 260686 w 852323"/>
                <a:gd name="connsiteY685" fmla="*/ 127484 h 851056"/>
                <a:gd name="connsiteX686" fmla="*/ 260686 w 852323"/>
                <a:gd name="connsiteY686" fmla="*/ 127484 h 851056"/>
                <a:gd name="connsiteX687" fmla="*/ 260686 w 852323"/>
                <a:gd name="connsiteY687" fmla="*/ 127484 h 851056"/>
                <a:gd name="connsiteX688" fmla="*/ 261086 w 852323"/>
                <a:gd name="connsiteY688" fmla="*/ 128151 h 851056"/>
                <a:gd name="connsiteX689" fmla="*/ 261754 w 852323"/>
                <a:gd name="connsiteY689" fmla="*/ 129886 h 851056"/>
                <a:gd name="connsiteX690" fmla="*/ 261754 w 852323"/>
                <a:gd name="connsiteY690" fmla="*/ 129886 h 851056"/>
                <a:gd name="connsiteX691" fmla="*/ 262154 w 852323"/>
                <a:gd name="connsiteY691" fmla="*/ 130520 h 851056"/>
                <a:gd name="connsiteX692" fmla="*/ 263655 w 852323"/>
                <a:gd name="connsiteY692" fmla="*/ 133222 h 851056"/>
                <a:gd name="connsiteX693" fmla="*/ 262788 w 852323"/>
                <a:gd name="connsiteY693" fmla="*/ 131654 h 851056"/>
                <a:gd name="connsiteX694" fmla="*/ 262788 w 852323"/>
                <a:gd name="connsiteY694" fmla="*/ 131454 h 851056"/>
                <a:gd name="connsiteX695" fmla="*/ 262788 w 852323"/>
                <a:gd name="connsiteY695" fmla="*/ 131454 h 851056"/>
                <a:gd name="connsiteX696" fmla="*/ 262788 w 852323"/>
                <a:gd name="connsiteY696" fmla="*/ 131454 h 851056"/>
                <a:gd name="connsiteX697" fmla="*/ 262788 w 852323"/>
                <a:gd name="connsiteY697" fmla="*/ 131454 h 851056"/>
                <a:gd name="connsiteX698" fmla="*/ 263021 w 852323"/>
                <a:gd name="connsiteY698" fmla="*/ 131921 h 851056"/>
                <a:gd name="connsiteX699" fmla="*/ 263522 w 852323"/>
                <a:gd name="connsiteY699" fmla="*/ 132822 h 851056"/>
                <a:gd name="connsiteX700" fmla="*/ 263755 w 852323"/>
                <a:gd name="connsiteY700" fmla="*/ 133222 h 851056"/>
                <a:gd name="connsiteX701" fmla="*/ 263755 w 852323"/>
                <a:gd name="connsiteY701" fmla="*/ 133489 h 851056"/>
                <a:gd name="connsiteX702" fmla="*/ 263755 w 852323"/>
                <a:gd name="connsiteY702" fmla="*/ 133489 h 851056"/>
                <a:gd name="connsiteX703" fmla="*/ 263755 w 852323"/>
                <a:gd name="connsiteY703" fmla="*/ 133489 h 851056"/>
                <a:gd name="connsiteX704" fmla="*/ 265090 w 852323"/>
                <a:gd name="connsiteY704" fmla="*/ 135825 h 851056"/>
                <a:gd name="connsiteX705" fmla="*/ 264856 w 852323"/>
                <a:gd name="connsiteY705" fmla="*/ 135391 h 851056"/>
                <a:gd name="connsiteX706" fmla="*/ 264623 w 852323"/>
                <a:gd name="connsiteY706" fmla="*/ 134991 h 851056"/>
                <a:gd name="connsiteX707" fmla="*/ 264823 w 852323"/>
                <a:gd name="connsiteY707" fmla="*/ 135391 h 851056"/>
                <a:gd name="connsiteX708" fmla="*/ 264823 w 852323"/>
                <a:gd name="connsiteY708" fmla="*/ 135391 h 851056"/>
                <a:gd name="connsiteX709" fmla="*/ 264823 w 852323"/>
                <a:gd name="connsiteY709" fmla="*/ 135391 h 851056"/>
                <a:gd name="connsiteX710" fmla="*/ 265157 w 852323"/>
                <a:gd name="connsiteY710" fmla="*/ 135991 h 851056"/>
                <a:gd name="connsiteX711" fmla="*/ 265590 w 852323"/>
                <a:gd name="connsiteY711" fmla="*/ 136692 h 851056"/>
                <a:gd name="connsiteX712" fmla="*/ 266691 w 852323"/>
                <a:gd name="connsiteY712" fmla="*/ 138727 h 851056"/>
                <a:gd name="connsiteX713" fmla="*/ 266691 w 852323"/>
                <a:gd name="connsiteY713" fmla="*/ 138727 h 851056"/>
                <a:gd name="connsiteX714" fmla="*/ 266691 w 852323"/>
                <a:gd name="connsiteY714" fmla="*/ 138727 h 851056"/>
                <a:gd name="connsiteX715" fmla="*/ 266691 w 852323"/>
                <a:gd name="connsiteY715" fmla="*/ 138727 h 851056"/>
                <a:gd name="connsiteX716" fmla="*/ 783217 w 852323"/>
                <a:gd name="connsiteY716" fmla="*/ 286125 h 851056"/>
                <a:gd name="connsiteX717" fmla="*/ 784618 w 852323"/>
                <a:gd name="connsiteY717" fmla="*/ 285624 h 851056"/>
                <a:gd name="connsiteX718" fmla="*/ 784618 w 852323"/>
                <a:gd name="connsiteY718" fmla="*/ 285624 h 851056"/>
                <a:gd name="connsiteX719" fmla="*/ 777378 w 852323"/>
                <a:gd name="connsiteY719" fmla="*/ 288360 h 851056"/>
                <a:gd name="connsiteX720" fmla="*/ 782783 w 852323"/>
                <a:gd name="connsiteY720" fmla="*/ 286292 h 851056"/>
                <a:gd name="connsiteX721" fmla="*/ 777378 w 852323"/>
                <a:gd name="connsiteY721" fmla="*/ 288327 h 851056"/>
                <a:gd name="connsiteX722" fmla="*/ 768704 w 852323"/>
                <a:gd name="connsiteY722" fmla="*/ 291697 h 851056"/>
                <a:gd name="connsiteX723" fmla="*/ 771139 w 852323"/>
                <a:gd name="connsiteY723" fmla="*/ 290762 h 851056"/>
                <a:gd name="connsiteX724" fmla="*/ 771873 w 852323"/>
                <a:gd name="connsiteY724" fmla="*/ 290496 h 851056"/>
                <a:gd name="connsiteX725" fmla="*/ 771873 w 852323"/>
                <a:gd name="connsiteY725" fmla="*/ 290496 h 851056"/>
                <a:gd name="connsiteX726" fmla="*/ 777345 w 852323"/>
                <a:gd name="connsiteY726" fmla="*/ 288394 h 851056"/>
                <a:gd name="connsiteX727" fmla="*/ 771840 w 852323"/>
                <a:gd name="connsiteY727" fmla="*/ 290462 h 851056"/>
                <a:gd name="connsiteX728" fmla="*/ 767503 w 852323"/>
                <a:gd name="connsiteY728" fmla="*/ 292164 h 851056"/>
                <a:gd name="connsiteX729" fmla="*/ 767503 w 852323"/>
                <a:gd name="connsiteY729" fmla="*/ 292164 h 851056"/>
                <a:gd name="connsiteX730" fmla="*/ 768070 w 852323"/>
                <a:gd name="connsiteY730" fmla="*/ 291930 h 851056"/>
                <a:gd name="connsiteX731" fmla="*/ 767469 w 852323"/>
                <a:gd name="connsiteY731" fmla="*/ 292130 h 851056"/>
                <a:gd name="connsiteX732" fmla="*/ 681627 w 852323"/>
                <a:gd name="connsiteY732" fmla="*/ 324826 h 851056"/>
                <a:gd name="connsiteX733" fmla="*/ 679725 w 852323"/>
                <a:gd name="connsiteY733" fmla="*/ 320055 h 851056"/>
                <a:gd name="connsiteX734" fmla="*/ 679725 w 852323"/>
                <a:gd name="connsiteY734" fmla="*/ 320055 h 851056"/>
                <a:gd name="connsiteX735" fmla="*/ 677656 w 852323"/>
                <a:gd name="connsiteY735" fmla="*/ 315117 h 851056"/>
                <a:gd name="connsiteX736" fmla="*/ 677656 w 852323"/>
                <a:gd name="connsiteY736" fmla="*/ 315117 h 851056"/>
                <a:gd name="connsiteX737" fmla="*/ 675488 w 852323"/>
                <a:gd name="connsiteY737" fmla="*/ 310213 h 851056"/>
                <a:gd name="connsiteX738" fmla="*/ 675488 w 852323"/>
                <a:gd name="connsiteY738" fmla="*/ 310213 h 851056"/>
                <a:gd name="connsiteX739" fmla="*/ 674754 w 852323"/>
                <a:gd name="connsiteY739" fmla="*/ 308612 h 851056"/>
                <a:gd name="connsiteX740" fmla="*/ 674587 w 852323"/>
                <a:gd name="connsiteY740" fmla="*/ 308278 h 851056"/>
                <a:gd name="connsiteX741" fmla="*/ 674587 w 852323"/>
                <a:gd name="connsiteY741" fmla="*/ 308278 h 851056"/>
                <a:gd name="connsiteX742" fmla="*/ 674587 w 852323"/>
                <a:gd name="connsiteY742" fmla="*/ 308278 h 851056"/>
                <a:gd name="connsiteX743" fmla="*/ 674587 w 852323"/>
                <a:gd name="connsiteY743" fmla="*/ 308278 h 851056"/>
                <a:gd name="connsiteX744" fmla="*/ 674587 w 852323"/>
                <a:gd name="connsiteY744" fmla="*/ 308278 h 851056"/>
                <a:gd name="connsiteX745" fmla="*/ 674587 w 852323"/>
                <a:gd name="connsiteY745" fmla="*/ 307944 h 851056"/>
                <a:gd name="connsiteX746" fmla="*/ 674387 w 852323"/>
                <a:gd name="connsiteY746" fmla="*/ 307477 h 851056"/>
                <a:gd name="connsiteX747" fmla="*/ 674387 w 852323"/>
                <a:gd name="connsiteY747" fmla="*/ 307244 h 851056"/>
                <a:gd name="connsiteX748" fmla="*/ 674187 w 852323"/>
                <a:gd name="connsiteY748" fmla="*/ 306810 h 851056"/>
                <a:gd name="connsiteX749" fmla="*/ 673653 w 852323"/>
                <a:gd name="connsiteY749" fmla="*/ 305676 h 851056"/>
                <a:gd name="connsiteX750" fmla="*/ 673653 w 852323"/>
                <a:gd name="connsiteY750" fmla="*/ 305676 h 851056"/>
                <a:gd name="connsiteX751" fmla="*/ 672452 w 852323"/>
                <a:gd name="connsiteY751" fmla="*/ 303240 h 851056"/>
                <a:gd name="connsiteX752" fmla="*/ 671618 w 852323"/>
                <a:gd name="connsiteY752" fmla="*/ 301539 h 851056"/>
                <a:gd name="connsiteX753" fmla="*/ 671284 w 852323"/>
                <a:gd name="connsiteY753" fmla="*/ 300838 h 851056"/>
                <a:gd name="connsiteX754" fmla="*/ 671284 w 852323"/>
                <a:gd name="connsiteY754" fmla="*/ 300838 h 851056"/>
                <a:gd name="connsiteX755" fmla="*/ 670083 w 852323"/>
                <a:gd name="connsiteY755" fmla="*/ 298436 h 851056"/>
                <a:gd name="connsiteX756" fmla="*/ 668815 w 852323"/>
                <a:gd name="connsiteY756" fmla="*/ 296034 h 851056"/>
                <a:gd name="connsiteX757" fmla="*/ 668181 w 852323"/>
                <a:gd name="connsiteY757" fmla="*/ 294833 h 851056"/>
                <a:gd name="connsiteX758" fmla="*/ 666580 w 852323"/>
                <a:gd name="connsiteY758" fmla="*/ 291930 h 851056"/>
                <a:gd name="connsiteX759" fmla="*/ 664945 w 852323"/>
                <a:gd name="connsiteY759" fmla="*/ 289061 h 851056"/>
                <a:gd name="connsiteX760" fmla="*/ 664945 w 852323"/>
                <a:gd name="connsiteY760" fmla="*/ 288861 h 851056"/>
                <a:gd name="connsiteX761" fmla="*/ 663677 w 852323"/>
                <a:gd name="connsiteY761" fmla="*/ 286592 h 851056"/>
                <a:gd name="connsiteX762" fmla="*/ 660908 w 852323"/>
                <a:gd name="connsiteY762" fmla="*/ 281955 h 851056"/>
                <a:gd name="connsiteX763" fmla="*/ 658072 w 852323"/>
                <a:gd name="connsiteY763" fmla="*/ 277350 h 851056"/>
                <a:gd name="connsiteX764" fmla="*/ 655103 w 852323"/>
                <a:gd name="connsiteY764" fmla="*/ 272813 h 851056"/>
                <a:gd name="connsiteX765" fmla="*/ 652067 w 852323"/>
                <a:gd name="connsiteY765" fmla="*/ 268342 h 851056"/>
                <a:gd name="connsiteX766" fmla="*/ 645728 w 852323"/>
                <a:gd name="connsiteY766" fmla="*/ 259568 h 851056"/>
                <a:gd name="connsiteX767" fmla="*/ 645494 w 852323"/>
                <a:gd name="connsiteY767" fmla="*/ 259301 h 851056"/>
                <a:gd name="connsiteX768" fmla="*/ 642325 w 852323"/>
                <a:gd name="connsiteY768" fmla="*/ 255164 h 851056"/>
                <a:gd name="connsiteX769" fmla="*/ 638989 w 852323"/>
                <a:gd name="connsiteY769" fmla="*/ 251060 h 851056"/>
                <a:gd name="connsiteX770" fmla="*/ 628279 w 852323"/>
                <a:gd name="connsiteY770" fmla="*/ 259735 h 851056"/>
                <a:gd name="connsiteX771" fmla="*/ 628279 w 852323"/>
                <a:gd name="connsiteY771" fmla="*/ 259735 h 851056"/>
                <a:gd name="connsiteX772" fmla="*/ 627712 w 852323"/>
                <a:gd name="connsiteY772" fmla="*/ 260235 h 851056"/>
                <a:gd name="connsiteX773" fmla="*/ 618037 w 852323"/>
                <a:gd name="connsiteY773" fmla="*/ 268509 h 851056"/>
                <a:gd name="connsiteX774" fmla="*/ 617837 w 852323"/>
                <a:gd name="connsiteY774" fmla="*/ 268676 h 851056"/>
                <a:gd name="connsiteX775" fmla="*/ 607327 w 852323"/>
                <a:gd name="connsiteY775" fmla="*/ 277184 h 851056"/>
                <a:gd name="connsiteX776" fmla="*/ 607127 w 852323"/>
                <a:gd name="connsiteY776" fmla="*/ 277184 h 851056"/>
                <a:gd name="connsiteX777" fmla="*/ 592414 w 852323"/>
                <a:gd name="connsiteY777" fmla="*/ 288127 h 851056"/>
                <a:gd name="connsiteX778" fmla="*/ 592214 w 852323"/>
                <a:gd name="connsiteY778" fmla="*/ 288294 h 851056"/>
                <a:gd name="connsiteX779" fmla="*/ 581771 w 852323"/>
                <a:gd name="connsiteY779" fmla="*/ 296901 h 851056"/>
                <a:gd name="connsiteX780" fmla="*/ 582005 w 852323"/>
                <a:gd name="connsiteY780" fmla="*/ 297201 h 851056"/>
                <a:gd name="connsiteX781" fmla="*/ 582272 w 852323"/>
                <a:gd name="connsiteY781" fmla="*/ 297535 h 851056"/>
                <a:gd name="connsiteX782" fmla="*/ 584107 w 852323"/>
                <a:gd name="connsiteY782" fmla="*/ 299804 h 851056"/>
                <a:gd name="connsiteX783" fmla="*/ 584273 w 852323"/>
                <a:gd name="connsiteY783" fmla="*/ 300037 h 851056"/>
                <a:gd name="connsiteX784" fmla="*/ 586275 w 852323"/>
                <a:gd name="connsiteY784" fmla="*/ 302640 h 851056"/>
                <a:gd name="connsiteX785" fmla="*/ 586275 w 852323"/>
                <a:gd name="connsiteY785" fmla="*/ 302640 h 851056"/>
                <a:gd name="connsiteX786" fmla="*/ 587309 w 852323"/>
                <a:gd name="connsiteY786" fmla="*/ 304008 h 851056"/>
                <a:gd name="connsiteX787" fmla="*/ 588410 w 852323"/>
                <a:gd name="connsiteY787" fmla="*/ 305476 h 851056"/>
                <a:gd name="connsiteX788" fmla="*/ 589078 w 852323"/>
                <a:gd name="connsiteY788" fmla="*/ 306443 h 851056"/>
                <a:gd name="connsiteX789" fmla="*/ 589611 w 852323"/>
                <a:gd name="connsiteY789" fmla="*/ 307144 h 851056"/>
                <a:gd name="connsiteX790" fmla="*/ 589912 w 852323"/>
                <a:gd name="connsiteY790" fmla="*/ 307577 h 851056"/>
                <a:gd name="connsiteX791" fmla="*/ 591046 w 852323"/>
                <a:gd name="connsiteY791" fmla="*/ 309179 h 851056"/>
                <a:gd name="connsiteX792" fmla="*/ 591046 w 852323"/>
                <a:gd name="connsiteY792" fmla="*/ 309379 h 851056"/>
                <a:gd name="connsiteX793" fmla="*/ 591046 w 852323"/>
                <a:gd name="connsiteY793" fmla="*/ 309379 h 851056"/>
                <a:gd name="connsiteX794" fmla="*/ 591947 w 852323"/>
                <a:gd name="connsiteY794" fmla="*/ 310747 h 851056"/>
                <a:gd name="connsiteX795" fmla="*/ 592281 w 852323"/>
                <a:gd name="connsiteY795" fmla="*/ 311214 h 851056"/>
                <a:gd name="connsiteX796" fmla="*/ 592281 w 852323"/>
                <a:gd name="connsiteY796" fmla="*/ 311414 h 851056"/>
                <a:gd name="connsiteX797" fmla="*/ 592481 w 852323"/>
                <a:gd name="connsiteY797" fmla="*/ 311748 h 851056"/>
                <a:gd name="connsiteX798" fmla="*/ 592748 w 852323"/>
                <a:gd name="connsiteY798" fmla="*/ 312115 h 851056"/>
                <a:gd name="connsiteX799" fmla="*/ 592748 w 852323"/>
                <a:gd name="connsiteY799" fmla="*/ 312115 h 851056"/>
                <a:gd name="connsiteX800" fmla="*/ 592748 w 852323"/>
                <a:gd name="connsiteY800" fmla="*/ 312315 h 851056"/>
                <a:gd name="connsiteX801" fmla="*/ 592748 w 852323"/>
                <a:gd name="connsiteY801" fmla="*/ 312515 h 851056"/>
                <a:gd name="connsiteX802" fmla="*/ 593281 w 852323"/>
                <a:gd name="connsiteY802" fmla="*/ 313316 h 851056"/>
                <a:gd name="connsiteX803" fmla="*/ 593448 w 852323"/>
                <a:gd name="connsiteY803" fmla="*/ 313616 h 851056"/>
                <a:gd name="connsiteX804" fmla="*/ 593782 w 852323"/>
                <a:gd name="connsiteY804" fmla="*/ 314117 h 851056"/>
                <a:gd name="connsiteX805" fmla="*/ 593782 w 852323"/>
                <a:gd name="connsiteY805" fmla="*/ 314117 h 851056"/>
                <a:gd name="connsiteX806" fmla="*/ 593782 w 852323"/>
                <a:gd name="connsiteY806" fmla="*/ 314317 h 851056"/>
                <a:gd name="connsiteX807" fmla="*/ 593782 w 852323"/>
                <a:gd name="connsiteY807" fmla="*/ 314317 h 851056"/>
                <a:gd name="connsiteX808" fmla="*/ 593782 w 852323"/>
                <a:gd name="connsiteY808" fmla="*/ 314317 h 851056"/>
                <a:gd name="connsiteX809" fmla="*/ 593982 w 852323"/>
                <a:gd name="connsiteY809" fmla="*/ 314650 h 851056"/>
                <a:gd name="connsiteX810" fmla="*/ 593982 w 852323"/>
                <a:gd name="connsiteY810" fmla="*/ 314817 h 851056"/>
                <a:gd name="connsiteX811" fmla="*/ 593982 w 852323"/>
                <a:gd name="connsiteY811" fmla="*/ 314984 h 851056"/>
                <a:gd name="connsiteX812" fmla="*/ 593982 w 852323"/>
                <a:gd name="connsiteY812" fmla="*/ 314984 h 851056"/>
                <a:gd name="connsiteX813" fmla="*/ 594149 w 852323"/>
                <a:gd name="connsiteY813" fmla="*/ 315217 h 851056"/>
                <a:gd name="connsiteX814" fmla="*/ 594149 w 852323"/>
                <a:gd name="connsiteY814" fmla="*/ 315217 h 851056"/>
                <a:gd name="connsiteX815" fmla="*/ 595717 w 852323"/>
                <a:gd name="connsiteY815" fmla="*/ 317720 h 851056"/>
                <a:gd name="connsiteX816" fmla="*/ 596351 w 852323"/>
                <a:gd name="connsiteY816" fmla="*/ 318787 h 851056"/>
                <a:gd name="connsiteX817" fmla="*/ 597185 w 852323"/>
                <a:gd name="connsiteY817" fmla="*/ 320155 h 851056"/>
                <a:gd name="connsiteX818" fmla="*/ 598019 w 852323"/>
                <a:gd name="connsiteY818" fmla="*/ 321556 h 851056"/>
                <a:gd name="connsiteX819" fmla="*/ 598586 w 852323"/>
                <a:gd name="connsiteY819" fmla="*/ 322491 h 851056"/>
                <a:gd name="connsiteX820" fmla="*/ 600054 w 852323"/>
                <a:gd name="connsiteY820" fmla="*/ 325060 h 851056"/>
                <a:gd name="connsiteX821" fmla="*/ 600621 w 852323"/>
                <a:gd name="connsiteY821" fmla="*/ 326127 h 851056"/>
                <a:gd name="connsiteX822" fmla="*/ 601422 w 852323"/>
                <a:gd name="connsiteY822" fmla="*/ 327595 h 851056"/>
                <a:gd name="connsiteX823" fmla="*/ 601722 w 852323"/>
                <a:gd name="connsiteY823" fmla="*/ 328129 h 851056"/>
                <a:gd name="connsiteX824" fmla="*/ 602389 w 852323"/>
                <a:gd name="connsiteY824" fmla="*/ 329363 h 851056"/>
                <a:gd name="connsiteX825" fmla="*/ 603357 w 852323"/>
                <a:gd name="connsiteY825" fmla="*/ 331232 h 851056"/>
                <a:gd name="connsiteX826" fmla="*/ 603757 w 852323"/>
                <a:gd name="connsiteY826" fmla="*/ 331999 h 851056"/>
                <a:gd name="connsiteX827" fmla="*/ 603757 w 852323"/>
                <a:gd name="connsiteY827" fmla="*/ 332166 h 851056"/>
                <a:gd name="connsiteX828" fmla="*/ 603757 w 852323"/>
                <a:gd name="connsiteY828" fmla="*/ 332466 h 851056"/>
                <a:gd name="connsiteX829" fmla="*/ 604058 w 852323"/>
                <a:gd name="connsiteY829" fmla="*/ 333033 h 851056"/>
                <a:gd name="connsiteX830" fmla="*/ 604425 w 852323"/>
                <a:gd name="connsiteY830" fmla="*/ 333734 h 851056"/>
                <a:gd name="connsiteX831" fmla="*/ 604758 w 852323"/>
                <a:gd name="connsiteY831" fmla="*/ 334435 h 851056"/>
                <a:gd name="connsiteX832" fmla="*/ 605459 w 852323"/>
                <a:gd name="connsiteY832" fmla="*/ 335836 h 851056"/>
                <a:gd name="connsiteX833" fmla="*/ 605459 w 852323"/>
                <a:gd name="connsiteY833" fmla="*/ 335836 h 851056"/>
                <a:gd name="connsiteX834" fmla="*/ 606226 w 852323"/>
                <a:gd name="connsiteY834" fmla="*/ 337471 h 851056"/>
                <a:gd name="connsiteX835" fmla="*/ 606994 w 852323"/>
                <a:gd name="connsiteY835" fmla="*/ 339139 h 851056"/>
                <a:gd name="connsiteX836" fmla="*/ 606994 w 852323"/>
                <a:gd name="connsiteY836" fmla="*/ 339372 h 851056"/>
                <a:gd name="connsiteX837" fmla="*/ 607294 w 852323"/>
                <a:gd name="connsiteY837" fmla="*/ 340073 h 851056"/>
                <a:gd name="connsiteX838" fmla="*/ 607594 w 852323"/>
                <a:gd name="connsiteY838" fmla="*/ 340773 h 851056"/>
                <a:gd name="connsiteX839" fmla="*/ 608395 w 852323"/>
                <a:gd name="connsiteY839" fmla="*/ 342508 h 851056"/>
                <a:gd name="connsiteX840" fmla="*/ 608395 w 852323"/>
                <a:gd name="connsiteY840" fmla="*/ 342508 h 851056"/>
                <a:gd name="connsiteX841" fmla="*/ 608395 w 852323"/>
                <a:gd name="connsiteY841" fmla="*/ 342942 h 851056"/>
                <a:gd name="connsiteX842" fmla="*/ 608395 w 852323"/>
                <a:gd name="connsiteY842" fmla="*/ 343276 h 851056"/>
                <a:gd name="connsiteX843" fmla="*/ 608562 w 852323"/>
                <a:gd name="connsiteY843" fmla="*/ 343609 h 851056"/>
                <a:gd name="connsiteX844" fmla="*/ 608562 w 852323"/>
                <a:gd name="connsiteY844" fmla="*/ 343609 h 851056"/>
                <a:gd name="connsiteX845" fmla="*/ 608562 w 852323"/>
                <a:gd name="connsiteY845" fmla="*/ 343910 h 851056"/>
                <a:gd name="connsiteX846" fmla="*/ 609663 w 852323"/>
                <a:gd name="connsiteY846" fmla="*/ 346545 h 851056"/>
                <a:gd name="connsiteX847" fmla="*/ 611031 w 852323"/>
                <a:gd name="connsiteY847" fmla="*/ 349882 h 851056"/>
                <a:gd name="connsiteX848" fmla="*/ 623542 w 852323"/>
                <a:gd name="connsiteY848" fmla="*/ 345077 h 851056"/>
                <a:gd name="connsiteX849" fmla="*/ 623808 w 852323"/>
                <a:gd name="connsiteY849" fmla="*/ 345077 h 851056"/>
                <a:gd name="connsiteX850" fmla="*/ 640690 w 852323"/>
                <a:gd name="connsiteY850" fmla="*/ 338572 h 851056"/>
                <a:gd name="connsiteX851" fmla="*/ 640957 w 852323"/>
                <a:gd name="connsiteY851" fmla="*/ 338572 h 851056"/>
                <a:gd name="connsiteX852" fmla="*/ 653535 w 852323"/>
                <a:gd name="connsiteY852" fmla="*/ 333767 h 851056"/>
                <a:gd name="connsiteX853" fmla="*/ 653802 w 852323"/>
                <a:gd name="connsiteY853" fmla="*/ 333767 h 851056"/>
                <a:gd name="connsiteX854" fmla="*/ 666380 w 852323"/>
                <a:gd name="connsiteY854" fmla="*/ 328930 h 851056"/>
                <a:gd name="connsiteX855" fmla="*/ 666647 w 852323"/>
                <a:gd name="connsiteY855" fmla="*/ 328930 h 851056"/>
                <a:gd name="connsiteX856" fmla="*/ 679224 w 852323"/>
                <a:gd name="connsiteY856" fmla="*/ 324092 h 851056"/>
                <a:gd name="connsiteX857" fmla="*/ 679525 w 852323"/>
                <a:gd name="connsiteY857" fmla="*/ 324092 h 851056"/>
                <a:gd name="connsiteX858" fmla="*/ 679525 w 852323"/>
                <a:gd name="connsiteY858" fmla="*/ 324292 h 851056"/>
                <a:gd name="connsiteX859" fmla="*/ 679525 w 852323"/>
                <a:gd name="connsiteY859" fmla="*/ 324292 h 851056"/>
                <a:gd name="connsiteX860" fmla="*/ 679525 w 852323"/>
                <a:gd name="connsiteY860" fmla="*/ 324292 h 851056"/>
                <a:gd name="connsiteX861" fmla="*/ 681627 w 852323"/>
                <a:gd name="connsiteY861" fmla="*/ 324826 h 851056"/>
                <a:gd name="connsiteX862" fmla="*/ 271496 w 852323"/>
                <a:gd name="connsiteY862" fmla="*/ 147468 h 851056"/>
                <a:gd name="connsiteX863" fmla="*/ 271496 w 852323"/>
                <a:gd name="connsiteY863" fmla="*/ 147468 h 851056"/>
                <a:gd name="connsiteX864" fmla="*/ 271496 w 852323"/>
                <a:gd name="connsiteY864" fmla="*/ 147468 h 851056"/>
                <a:gd name="connsiteX865" fmla="*/ 271496 w 852323"/>
                <a:gd name="connsiteY865" fmla="*/ 147468 h 851056"/>
                <a:gd name="connsiteX866" fmla="*/ 270161 w 852323"/>
                <a:gd name="connsiteY866" fmla="*/ 145033 h 851056"/>
                <a:gd name="connsiteX867" fmla="*/ 269094 w 852323"/>
                <a:gd name="connsiteY867" fmla="*/ 143098 h 851056"/>
                <a:gd name="connsiteX868" fmla="*/ 268726 w 852323"/>
                <a:gd name="connsiteY868" fmla="*/ 142497 h 851056"/>
                <a:gd name="connsiteX869" fmla="*/ 269227 w 852323"/>
                <a:gd name="connsiteY869" fmla="*/ 143431 h 851056"/>
                <a:gd name="connsiteX870" fmla="*/ 269494 w 852323"/>
                <a:gd name="connsiteY870" fmla="*/ 143899 h 851056"/>
                <a:gd name="connsiteX871" fmla="*/ 271462 w 852323"/>
                <a:gd name="connsiteY871" fmla="*/ 147468 h 851056"/>
                <a:gd name="connsiteX872" fmla="*/ 271462 w 852323"/>
                <a:gd name="connsiteY872" fmla="*/ 147468 h 851056"/>
                <a:gd name="connsiteX873" fmla="*/ 268426 w 852323"/>
                <a:gd name="connsiteY873" fmla="*/ 141930 h 851056"/>
                <a:gd name="connsiteX874" fmla="*/ 268726 w 852323"/>
                <a:gd name="connsiteY874" fmla="*/ 142497 h 851056"/>
                <a:gd name="connsiteX875" fmla="*/ 268726 w 852323"/>
                <a:gd name="connsiteY875" fmla="*/ 142497 h 851056"/>
                <a:gd name="connsiteX876" fmla="*/ 267892 w 852323"/>
                <a:gd name="connsiteY876" fmla="*/ 141029 h 851056"/>
                <a:gd name="connsiteX877" fmla="*/ 267892 w 852323"/>
                <a:gd name="connsiteY877" fmla="*/ 141029 h 851056"/>
                <a:gd name="connsiteX878" fmla="*/ 267892 w 852323"/>
                <a:gd name="connsiteY878" fmla="*/ 141029 h 851056"/>
                <a:gd name="connsiteX879" fmla="*/ 267125 w 852323"/>
                <a:gd name="connsiteY879" fmla="*/ 139561 h 851056"/>
                <a:gd name="connsiteX880" fmla="*/ 267125 w 852323"/>
                <a:gd name="connsiteY880" fmla="*/ 139561 h 851056"/>
                <a:gd name="connsiteX881" fmla="*/ 267125 w 852323"/>
                <a:gd name="connsiteY881" fmla="*/ 139561 h 851056"/>
                <a:gd name="connsiteX882" fmla="*/ 267125 w 852323"/>
                <a:gd name="connsiteY882" fmla="*/ 139561 h 851056"/>
                <a:gd name="connsiteX883" fmla="*/ 267559 w 852323"/>
                <a:gd name="connsiteY883" fmla="*/ 140362 h 851056"/>
                <a:gd name="connsiteX884" fmla="*/ 267859 w 852323"/>
                <a:gd name="connsiteY884" fmla="*/ 140862 h 851056"/>
                <a:gd name="connsiteX885" fmla="*/ 267859 w 852323"/>
                <a:gd name="connsiteY885" fmla="*/ 140862 h 851056"/>
                <a:gd name="connsiteX886" fmla="*/ 267559 w 852323"/>
                <a:gd name="connsiteY886" fmla="*/ 140262 h 851056"/>
                <a:gd name="connsiteX887" fmla="*/ 267125 w 852323"/>
                <a:gd name="connsiteY887" fmla="*/ 139561 h 851056"/>
                <a:gd name="connsiteX888" fmla="*/ 267125 w 852323"/>
                <a:gd name="connsiteY888" fmla="*/ 139561 h 851056"/>
                <a:gd name="connsiteX889" fmla="*/ 266691 w 852323"/>
                <a:gd name="connsiteY889" fmla="*/ 138827 h 851056"/>
                <a:gd name="connsiteX890" fmla="*/ 266691 w 852323"/>
                <a:gd name="connsiteY890" fmla="*/ 138827 h 851056"/>
                <a:gd name="connsiteX891" fmla="*/ 266691 w 852323"/>
                <a:gd name="connsiteY891" fmla="*/ 138827 h 851056"/>
                <a:gd name="connsiteX892" fmla="*/ 266691 w 852323"/>
                <a:gd name="connsiteY892" fmla="*/ 138827 h 851056"/>
                <a:gd name="connsiteX893" fmla="*/ 264890 w 852323"/>
                <a:gd name="connsiteY893" fmla="*/ 135491 h 851056"/>
                <a:gd name="connsiteX894" fmla="*/ 264656 w 852323"/>
                <a:gd name="connsiteY894" fmla="*/ 135091 h 851056"/>
                <a:gd name="connsiteX895" fmla="*/ 264856 w 852323"/>
                <a:gd name="connsiteY895" fmla="*/ 135491 h 851056"/>
                <a:gd name="connsiteX896" fmla="*/ 264856 w 852323"/>
                <a:gd name="connsiteY896" fmla="*/ 135491 h 851056"/>
                <a:gd name="connsiteX897" fmla="*/ 264856 w 852323"/>
                <a:gd name="connsiteY897" fmla="*/ 135491 h 851056"/>
                <a:gd name="connsiteX898" fmla="*/ 265190 w 852323"/>
                <a:gd name="connsiteY898" fmla="*/ 136092 h 851056"/>
                <a:gd name="connsiteX899" fmla="*/ 265624 w 852323"/>
                <a:gd name="connsiteY899" fmla="*/ 136792 h 851056"/>
                <a:gd name="connsiteX900" fmla="*/ 265057 w 852323"/>
                <a:gd name="connsiteY900" fmla="*/ 135758 h 851056"/>
                <a:gd name="connsiteX901" fmla="*/ 262821 w 852323"/>
                <a:gd name="connsiteY901" fmla="*/ 131754 h 851056"/>
                <a:gd name="connsiteX902" fmla="*/ 262821 w 852323"/>
                <a:gd name="connsiteY902" fmla="*/ 131554 h 851056"/>
                <a:gd name="connsiteX903" fmla="*/ 262821 w 852323"/>
                <a:gd name="connsiteY903" fmla="*/ 131554 h 851056"/>
                <a:gd name="connsiteX904" fmla="*/ 262821 w 852323"/>
                <a:gd name="connsiteY904" fmla="*/ 131554 h 851056"/>
                <a:gd name="connsiteX905" fmla="*/ 262821 w 852323"/>
                <a:gd name="connsiteY905" fmla="*/ 131554 h 851056"/>
                <a:gd name="connsiteX906" fmla="*/ 263055 w 852323"/>
                <a:gd name="connsiteY906" fmla="*/ 132021 h 851056"/>
                <a:gd name="connsiteX907" fmla="*/ 263555 w 852323"/>
                <a:gd name="connsiteY907" fmla="*/ 132922 h 851056"/>
                <a:gd name="connsiteX908" fmla="*/ 263789 w 852323"/>
                <a:gd name="connsiteY908" fmla="*/ 133322 h 851056"/>
                <a:gd name="connsiteX909" fmla="*/ 263789 w 852323"/>
                <a:gd name="connsiteY909" fmla="*/ 133589 h 851056"/>
                <a:gd name="connsiteX910" fmla="*/ 263789 w 852323"/>
                <a:gd name="connsiteY910" fmla="*/ 133589 h 851056"/>
                <a:gd name="connsiteX911" fmla="*/ 263789 w 852323"/>
                <a:gd name="connsiteY911" fmla="*/ 133589 h 851056"/>
                <a:gd name="connsiteX912" fmla="*/ 263522 w 852323"/>
                <a:gd name="connsiteY912" fmla="*/ 133089 h 851056"/>
                <a:gd name="connsiteX913" fmla="*/ 261787 w 852323"/>
                <a:gd name="connsiteY913" fmla="*/ 129953 h 851056"/>
                <a:gd name="connsiteX914" fmla="*/ 262187 w 852323"/>
                <a:gd name="connsiteY914" fmla="*/ 130587 h 851056"/>
                <a:gd name="connsiteX915" fmla="*/ 261787 w 852323"/>
                <a:gd name="connsiteY915" fmla="*/ 129919 h 851056"/>
                <a:gd name="connsiteX916" fmla="*/ 260619 w 852323"/>
                <a:gd name="connsiteY916" fmla="*/ 127784 h 851056"/>
                <a:gd name="connsiteX917" fmla="*/ 260619 w 852323"/>
                <a:gd name="connsiteY917" fmla="*/ 127517 h 851056"/>
                <a:gd name="connsiteX918" fmla="*/ 260619 w 852323"/>
                <a:gd name="connsiteY918" fmla="*/ 127517 h 851056"/>
                <a:gd name="connsiteX919" fmla="*/ 260619 w 852323"/>
                <a:gd name="connsiteY919" fmla="*/ 127517 h 851056"/>
                <a:gd name="connsiteX920" fmla="*/ 261020 w 852323"/>
                <a:gd name="connsiteY920" fmla="*/ 128185 h 851056"/>
                <a:gd name="connsiteX921" fmla="*/ 261020 w 852323"/>
                <a:gd name="connsiteY921" fmla="*/ 127884 h 851056"/>
                <a:gd name="connsiteX922" fmla="*/ 260419 w 852323"/>
                <a:gd name="connsiteY922" fmla="*/ 127484 h 851056"/>
                <a:gd name="connsiteX923" fmla="*/ 260419 w 852323"/>
                <a:gd name="connsiteY923" fmla="*/ 127484 h 851056"/>
                <a:gd name="connsiteX924" fmla="*/ 739545 w 852323"/>
                <a:gd name="connsiteY924" fmla="*/ 460480 h 851056"/>
                <a:gd name="connsiteX925" fmla="*/ 739545 w 852323"/>
                <a:gd name="connsiteY925" fmla="*/ 460480 h 851056"/>
                <a:gd name="connsiteX926" fmla="*/ 740112 w 852323"/>
                <a:gd name="connsiteY926" fmla="*/ 454908 h 851056"/>
                <a:gd name="connsiteX927" fmla="*/ 739344 w 852323"/>
                <a:gd name="connsiteY927" fmla="*/ 460447 h 851056"/>
                <a:gd name="connsiteX928" fmla="*/ 739178 w 852323"/>
                <a:gd name="connsiteY928" fmla="*/ 463616 h 851056"/>
                <a:gd name="connsiteX929" fmla="*/ 739545 w 852323"/>
                <a:gd name="connsiteY929" fmla="*/ 460480 h 851056"/>
                <a:gd name="connsiteX930" fmla="*/ 738777 w 852323"/>
                <a:gd name="connsiteY930" fmla="*/ 466652 h 851056"/>
                <a:gd name="connsiteX931" fmla="*/ 738977 w 852323"/>
                <a:gd name="connsiteY931" fmla="*/ 463583 h 851056"/>
                <a:gd name="connsiteX932" fmla="*/ 738577 w 852323"/>
                <a:gd name="connsiteY932" fmla="*/ 468220 h 851056"/>
                <a:gd name="connsiteX933" fmla="*/ 738777 w 852323"/>
                <a:gd name="connsiteY933" fmla="*/ 466652 h 851056"/>
                <a:gd name="connsiteX934" fmla="*/ 738244 w 852323"/>
                <a:gd name="connsiteY934" fmla="*/ 470489 h 851056"/>
                <a:gd name="connsiteX935" fmla="*/ 738377 w 852323"/>
                <a:gd name="connsiteY935" fmla="*/ 468287 h 851056"/>
                <a:gd name="connsiteX936" fmla="*/ 737710 w 852323"/>
                <a:gd name="connsiteY936" fmla="*/ 473992 h 851056"/>
                <a:gd name="connsiteX937" fmla="*/ 737910 w 852323"/>
                <a:gd name="connsiteY937" fmla="*/ 472858 h 851056"/>
                <a:gd name="connsiteX938" fmla="*/ 737910 w 852323"/>
                <a:gd name="connsiteY938" fmla="*/ 472057 h 851056"/>
                <a:gd name="connsiteX939" fmla="*/ 737910 w 852323"/>
                <a:gd name="connsiteY939" fmla="*/ 472824 h 851056"/>
                <a:gd name="connsiteX940" fmla="*/ 737510 w 852323"/>
                <a:gd name="connsiteY940" fmla="*/ 473959 h 851056"/>
                <a:gd name="connsiteX941" fmla="*/ 736342 w 852323"/>
                <a:gd name="connsiteY941" fmla="*/ 482066 h 851056"/>
                <a:gd name="connsiteX942" fmla="*/ 736342 w 852323"/>
                <a:gd name="connsiteY942" fmla="*/ 482066 h 851056"/>
                <a:gd name="connsiteX943" fmla="*/ 736342 w 852323"/>
                <a:gd name="connsiteY943" fmla="*/ 482333 h 851056"/>
                <a:gd name="connsiteX944" fmla="*/ 736142 w 852323"/>
                <a:gd name="connsiteY944" fmla="*/ 482032 h 851056"/>
                <a:gd name="connsiteX945" fmla="*/ 741480 w 852323"/>
                <a:gd name="connsiteY945" fmla="*/ 416341 h 851056"/>
                <a:gd name="connsiteX946" fmla="*/ 741480 w 852323"/>
                <a:gd name="connsiteY946" fmla="*/ 415540 h 851056"/>
                <a:gd name="connsiteX947" fmla="*/ 741480 w 852323"/>
                <a:gd name="connsiteY947" fmla="*/ 413271 h 851056"/>
                <a:gd name="connsiteX948" fmla="*/ 741480 w 852323"/>
                <a:gd name="connsiteY948" fmla="*/ 411803 h 851056"/>
                <a:gd name="connsiteX949" fmla="*/ 741480 w 852323"/>
                <a:gd name="connsiteY949" fmla="*/ 410969 h 851056"/>
                <a:gd name="connsiteX950" fmla="*/ 741480 w 852323"/>
                <a:gd name="connsiteY950" fmla="*/ 410469 h 851056"/>
                <a:gd name="connsiteX951" fmla="*/ 741480 w 852323"/>
                <a:gd name="connsiteY951" fmla="*/ 410135 h 851056"/>
                <a:gd name="connsiteX952" fmla="*/ 741480 w 852323"/>
                <a:gd name="connsiteY952" fmla="*/ 409601 h 851056"/>
                <a:gd name="connsiteX953" fmla="*/ 741480 w 852323"/>
                <a:gd name="connsiteY953" fmla="*/ 409268 h 851056"/>
                <a:gd name="connsiteX954" fmla="*/ 741480 w 852323"/>
                <a:gd name="connsiteY954" fmla="*/ 409001 h 851056"/>
                <a:gd name="connsiteX955" fmla="*/ 741480 w 852323"/>
                <a:gd name="connsiteY955" fmla="*/ 409001 h 851056"/>
                <a:gd name="connsiteX956" fmla="*/ 741480 w 852323"/>
                <a:gd name="connsiteY956" fmla="*/ 408400 h 851056"/>
                <a:gd name="connsiteX957" fmla="*/ 741480 w 852323"/>
                <a:gd name="connsiteY957" fmla="*/ 406031 h 851056"/>
                <a:gd name="connsiteX958" fmla="*/ 741480 w 852323"/>
                <a:gd name="connsiteY958" fmla="*/ 404897 h 851056"/>
                <a:gd name="connsiteX959" fmla="*/ 741480 w 852323"/>
                <a:gd name="connsiteY959" fmla="*/ 404263 h 851056"/>
                <a:gd name="connsiteX960" fmla="*/ 741480 w 852323"/>
                <a:gd name="connsiteY960" fmla="*/ 403096 h 851056"/>
                <a:gd name="connsiteX961" fmla="*/ 741480 w 852323"/>
                <a:gd name="connsiteY961" fmla="*/ 401427 h 851056"/>
                <a:gd name="connsiteX962" fmla="*/ 741480 w 852323"/>
                <a:gd name="connsiteY962" fmla="*/ 400393 h 851056"/>
                <a:gd name="connsiteX963" fmla="*/ 741813 w 852323"/>
                <a:gd name="connsiteY963" fmla="*/ 405064 h 851056"/>
                <a:gd name="connsiteX964" fmla="*/ 741813 w 852323"/>
                <a:gd name="connsiteY964" fmla="*/ 406031 h 851056"/>
                <a:gd name="connsiteX965" fmla="*/ 741813 w 852323"/>
                <a:gd name="connsiteY965" fmla="*/ 406832 h 851056"/>
                <a:gd name="connsiteX966" fmla="*/ 741813 w 852323"/>
                <a:gd name="connsiteY966" fmla="*/ 406832 h 851056"/>
                <a:gd name="connsiteX967" fmla="*/ 741813 w 852323"/>
                <a:gd name="connsiteY967" fmla="*/ 407166 h 851056"/>
                <a:gd name="connsiteX968" fmla="*/ 741813 w 852323"/>
                <a:gd name="connsiteY968" fmla="*/ 409101 h 851056"/>
                <a:gd name="connsiteX969" fmla="*/ 741813 w 852323"/>
                <a:gd name="connsiteY969" fmla="*/ 410736 h 851056"/>
                <a:gd name="connsiteX970" fmla="*/ 741813 w 852323"/>
                <a:gd name="connsiteY970" fmla="*/ 412604 h 851056"/>
                <a:gd name="connsiteX971" fmla="*/ 741813 w 852323"/>
                <a:gd name="connsiteY971" fmla="*/ 418409 h 851056"/>
                <a:gd name="connsiteX972" fmla="*/ 741813 w 852323"/>
                <a:gd name="connsiteY972" fmla="*/ 418409 h 851056"/>
                <a:gd name="connsiteX973" fmla="*/ 741813 w 852323"/>
                <a:gd name="connsiteY973" fmla="*/ 416774 h 851056"/>
                <a:gd name="connsiteX974" fmla="*/ 741280 w 852323"/>
                <a:gd name="connsiteY974" fmla="*/ 416307 h 851056"/>
                <a:gd name="connsiteX975" fmla="*/ 740145 w 852323"/>
                <a:gd name="connsiteY975" fmla="*/ 393754 h 851056"/>
                <a:gd name="connsiteX976" fmla="*/ 740145 w 852323"/>
                <a:gd name="connsiteY976" fmla="*/ 393520 h 851056"/>
                <a:gd name="connsiteX977" fmla="*/ 740145 w 852323"/>
                <a:gd name="connsiteY977" fmla="*/ 393520 h 851056"/>
                <a:gd name="connsiteX978" fmla="*/ 740145 w 852323"/>
                <a:gd name="connsiteY978" fmla="*/ 393020 h 851056"/>
                <a:gd name="connsiteX979" fmla="*/ 739945 w 852323"/>
                <a:gd name="connsiteY979" fmla="*/ 391352 h 851056"/>
                <a:gd name="connsiteX980" fmla="*/ 739945 w 852323"/>
                <a:gd name="connsiteY980" fmla="*/ 391352 h 851056"/>
                <a:gd name="connsiteX981" fmla="*/ 739945 w 852323"/>
                <a:gd name="connsiteY981" fmla="*/ 391352 h 851056"/>
                <a:gd name="connsiteX982" fmla="*/ 739945 w 852323"/>
                <a:gd name="connsiteY982" fmla="*/ 391185 h 851056"/>
                <a:gd name="connsiteX983" fmla="*/ 739945 w 852323"/>
                <a:gd name="connsiteY983" fmla="*/ 391185 h 851056"/>
                <a:gd name="connsiteX984" fmla="*/ 739745 w 852323"/>
                <a:gd name="connsiteY984" fmla="*/ 389417 h 851056"/>
                <a:gd name="connsiteX985" fmla="*/ 739945 w 852323"/>
                <a:gd name="connsiteY985" fmla="*/ 391352 h 851056"/>
                <a:gd name="connsiteX986" fmla="*/ 739945 w 852323"/>
                <a:gd name="connsiteY986" fmla="*/ 391352 h 851056"/>
                <a:gd name="connsiteX987" fmla="*/ 739945 w 852323"/>
                <a:gd name="connsiteY987" fmla="*/ 391352 h 851056"/>
                <a:gd name="connsiteX988" fmla="*/ 739945 w 852323"/>
                <a:gd name="connsiteY988" fmla="*/ 391519 h 851056"/>
                <a:gd name="connsiteX989" fmla="*/ 739945 w 852323"/>
                <a:gd name="connsiteY989" fmla="*/ 391519 h 851056"/>
                <a:gd name="connsiteX990" fmla="*/ 739945 w 852323"/>
                <a:gd name="connsiteY990" fmla="*/ 392219 h 851056"/>
                <a:gd name="connsiteX991" fmla="*/ 739945 w 852323"/>
                <a:gd name="connsiteY991" fmla="*/ 392653 h 851056"/>
                <a:gd name="connsiteX992" fmla="*/ 739945 w 852323"/>
                <a:gd name="connsiteY992" fmla="*/ 393520 h 851056"/>
                <a:gd name="connsiteX993" fmla="*/ 739945 w 852323"/>
                <a:gd name="connsiteY993" fmla="*/ 394755 h 851056"/>
                <a:gd name="connsiteX994" fmla="*/ 740245 w 852323"/>
                <a:gd name="connsiteY994" fmla="*/ 398091 h 851056"/>
                <a:gd name="connsiteX995" fmla="*/ 740245 w 852323"/>
                <a:gd name="connsiteY995" fmla="*/ 396556 h 851056"/>
                <a:gd name="connsiteX996" fmla="*/ 739478 w 852323"/>
                <a:gd name="connsiteY996" fmla="*/ 387915 h 851056"/>
                <a:gd name="connsiteX997" fmla="*/ 739478 w 852323"/>
                <a:gd name="connsiteY997" fmla="*/ 387915 h 851056"/>
                <a:gd name="connsiteX998" fmla="*/ 739478 w 852323"/>
                <a:gd name="connsiteY998" fmla="*/ 387548 h 851056"/>
                <a:gd name="connsiteX999" fmla="*/ 739278 w 852323"/>
                <a:gd name="connsiteY999" fmla="*/ 387882 h 851056"/>
                <a:gd name="connsiteX1000" fmla="*/ 739211 w 852323"/>
                <a:gd name="connsiteY1000" fmla="*/ 385680 h 851056"/>
                <a:gd name="connsiteX1001" fmla="*/ 739211 w 852323"/>
                <a:gd name="connsiteY1001" fmla="*/ 385680 h 851056"/>
                <a:gd name="connsiteX1002" fmla="*/ 739211 w 852323"/>
                <a:gd name="connsiteY1002" fmla="*/ 385480 h 851056"/>
                <a:gd name="connsiteX1003" fmla="*/ 739011 w 852323"/>
                <a:gd name="connsiteY1003" fmla="*/ 385647 h 851056"/>
                <a:gd name="connsiteX1004" fmla="*/ 739211 w 852323"/>
                <a:gd name="connsiteY1004" fmla="*/ 385213 h 851056"/>
                <a:gd name="connsiteX1005" fmla="*/ 739211 w 852323"/>
                <a:gd name="connsiteY1005" fmla="*/ 385380 h 851056"/>
                <a:gd name="connsiteX1006" fmla="*/ 739211 w 852323"/>
                <a:gd name="connsiteY1006" fmla="*/ 385380 h 851056"/>
                <a:gd name="connsiteX1007" fmla="*/ 738944 w 852323"/>
                <a:gd name="connsiteY1007" fmla="*/ 385180 h 851056"/>
                <a:gd name="connsiteX1008" fmla="*/ 739211 w 852323"/>
                <a:gd name="connsiteY1008" fmla="*/ 384913 h 851056"/>
                <a:gd name="connsiteX1009" fmla="*/ 739211 w 852323"/>
                <a:gd name="connsiteY1009" fmla="*/ 384613 h 851056"/>
                <a:gd name="connsiteX1010" fmla="*/ 738911 w 852323"/>
                <a:gd name="connsiteY1010" fmla="*/ 384879 h 851056"/>
                <a:gd name="connsiteX1011" fmla="*/ 739211 w 852323"/>
                <a:gd name="connsiteY1011" fmla="*/ 384179 h 851056"/>
                <a:gd name="connsiteX1012" fmla="*/ 739211 w 852323"/>
                <a:gd name="connsiteY1012" fmla="*/ 384179 h 851056"/>
                <a:gd name="connsiteX1013" fmla="*/ 739211 w 852323"/>
                <a:gd name="connsiteY1013" fmla="*/ 384179 h 851056"/>
                <a:gd name="connsiteX1014" fmla="*/ 739211 w 852323"/>
                <a:gd name="connsiteY1014" fmla="*/ 383511 h 851056"/>
                <a:gd name="connsiteX1015" fmla="*/ 739211 w 852323"/>
                <a:gd name="connsiteY1015" fmla="*/ 383278 h 851056"/>
                <a:gd name="connsiteX1016" fmla="*/ 739211 w 852323"/>
                <a:gd name="connsiteY1016" fmla="*/ 382010 h 851056"/>
                <a:gd name="connsiteX1017" fmla="*/ 739211 w 852323"/>
                <a:gd name="connsiteY1017" fmla="*/ 381209 h 851056"/>
                <a:gd name="connsiteX1018" fmla="*/ 739211 w 852323"/>
                <a:gd name="connsiteY1018" fmla="*/ 381009 h 851056"/>
                <a:gd name="connsiteX1019" fmla="*/ 739211 w 852323"/>
                <a:gd name="connsiteY1019" fmla="*/ 381009 h 851056"/>
                <a:gd name="connsiteX1020" fmla="*/ 739044 w 852323"/>
                <a:gd name="connsiteY1020" fmla="*/ 379808 h 851056"/>
                <a:gd name="connsiteX1021" fmla="*/ 739044 w 852323"/>
                <a:gd name="connsiteY1021" fmla="*/ 378707 h 851056"/>
                <a:gd name="connsiteX1022" fmla="*/ 739044 w 852323"/>
                <a:gd name="connsiteY1022" fmla="*/ 377940 h 851056"/>
                <a:gd name="connsiteX1023" fmla="*/ 738711 w 852323"/>
                <a:gd name="connsiteY1023" fmla="*/ 375638 h 851056"/>
                <a:gd name="connsiteX1024" fmla="*/ 738711 w 852323"/>
                <a:gd name="connsiteY1024" fmla="*/ 375137 h 851056"/>
                <a:gd name="connsiteX1025" fmla="*/ 738711 w 852323"/>
                <a:gd name="connsiteY1025" fmla="*/ 375137 h 851056"/>
                <a:gd name="connsiteX1026" fmla="*/ 738711 w 852323"/>
                <a:gd name="connsiteY1026" fmla="*/ 375137 h 851056"/>
                <a:gd name="connsiteX1027" fmla="*/ 738711 w 852323"/>
                <a:gd name="connsiteY1027" fmla="*/ 374303 h 851056"/>
                <a:gd name="connsiteX1028" fmla="*/ 738143 w 852323"/>
                <a:gd name="connsiteY1028" fmla="*/ 370967 h 851056"/>
                <a:gd name="connsiteX1029" fmla="*/ 738143 w 852323"/>
                <a:gd name="connsiteY1029" fmla="*/ 370700 h 851056"/>
                <a:gd name="connsiteX1030" fmla="*/ 738143 w 852323"/>
                <a:gd name="connsiteY1030" fmla="*/ 370200 h 851056"/>
                <a:gd name="connsiteX1031" fmla="*/ 738143 w 852323"/>
                <a:gd name="connsiteY1031" fmla="*/ 369266 h 851056"/>
                <a:gd name="connsiteX1032" fmla="*/ 738143 w 852323"/>
                <a:gd name="connsiteY1032" fmla="*/ 369065 h 851056"/>
                <a:gd name="connsiteX1033" fmla="*/ 738143 w 852323"/>
                <a:gd name="connsiteY1033" fmla="*/ 368898 h 851056"/>
                <a:gd name="connsiteX1034" fmla="*/ 738143 w 852323"/>
                <a:gd name="connsiteY1034" fmla="*/ 368898 h 851056"/>
                <a:gd name="connsiteX1035" fmla="*/ 738143 w 852323"/>
                <a:gd name="connsiteY1035" fmla="*/ 368898 h 851056"/>
                <a:gd name="connsiteX1036" fmla="*/ 738143 w 852323"/>
                <a:gd name="connsiteY1036" fmla="*/ 368898 h 851056"/>
                <a:gd name="connsiteX1037" fmla="*/ 738143 w 852323"/>
                <a:gd name="connsiteY1037" fmla="*/ 368698 h 851056"/>
                <a:gd name="connsiteX1038" fmla="*/ 738143 w 852323"/>
                <a:gd name="connsiteY1038" fmla="*/ 368698 h 851056"/>
                <a:gd name="connsiteX1039" fmla="*/ 738143 w 852323"/>
                <a:gd name="connsiteY1039" fmla="*/ 369199 h 851056"/>
                <a:gd name="connsiteX1040" fmla="*/ 738143 w 852323"/>
                <a:gd name="connsiteY1040" fmla="*/ 369199 h 851056"/>
                <a:gd name="connsiteX1041" fmla="*/ 738143 w 852323"/>
                <a:gd name="connsiteY1041" fmla="*/ 369366 h 851056"/>
                <a:gd name="connsiteX1042" fmla="*/ 738143 w 852323"/>
                <a:gd name="connsiteY1042" fmla="*/ 370233 h 851056"/>
                <a:gd name="connsiteX1043" fmla="*/ 738143 w 852323"/>
                <a:gd name="connsiteY1043" fmla="*/ 370533 h 851056"/>
                <a:gd name="connsiteX1044" fmla="*/ 738344 w 852323"/>
                <a:gd name="connsiteY1044" fmla="*/ 371834 h 851056"/>
                <a:gd name="connsiteX1045" fmla="*/ 738344 w 852323"/>
                <a:gd name="connsiteY1045" fmla="*/ 372669 h 851056"/>
                <a:gd name="connsiteX1046" fmla="*/ 738344 w 852323"/>
                <a:gd name="connsiteY1046" fmla="*/ 373236 h 851056"/>
                <a:gd name="connsiteX1047" fmla="*/ 738344 w 852323"/>
                <a:gd name="connsiteY1047" fmla="*/ 373236 h 851056"/>
                <a:gd name="connsiteX1048" fmla="*/ 738677 w 852323"/>
                <a:gd name="connsiteY1048" fmla="*/ 375271 h 851056"/>
                <a:gd name="connsiteX1049" fmla="*/ 738677 w 852323"/>
                <a:gd name="connsiteY1049" fmla="*/ 375638 h 851056"/>
                <a:gd name="connsiteX1050" fmla="*/ 739178 w 852323"/>
                <a:gd name="connsiteY1050" fmla="*/ 378974 h 851056"/>
                <a:gd name="connsiteX1051" fmla="*/ 739478 w 852323"/>
                <a:gd name="connsiteY1051" fmla="*/ 381209 h 851056"/>
                <a:gd name="connsiteX1052" fmla="*/ 739478 w 852323"/>
                <a:gd name="connsiteY1052" fmla="*/ 381376 h 851056"/>
                <a:gd name="connsiteX1053" fmla="*/ 739478 w 852323"/>
                <a:gd name="connsiteY1053" fmla="*/ 382110 h 851056"/>
                <a:gd name="connsiteX1054" fmla="*/ 739478 w 852323"/>
                <a:gd name="connsiteY1054" fmla="*/ 382577 h 851056"/>
                <a:gd name="connsiteX1055" fmla="*/ 739478 w 852323"/>
                <a:gd name="connsiteY1055" fmla="*/ 382577 h 851056"/>
                <a:gd name="connsiteX1056" fmla="*/ 739478 w 852323"/>
                <a:gd name="connsiteY1056" fmla="*/ 383178 h 851056"/>
                <a:gd name="connsiteX1057" fmla="*/ 739478 w 852323"/>
                <a:gd name="connsiteY1057" fmla="*/ 383345 h 851056"/>
                <a:gd name="connsiteX1058" fmla="*/ 739478 w 852323"/>
                <a:gd name="connsiteY1058" fmla="*/ 383678 h 851056"/>
                <a:gd name="connsiteX1059" fmla="*/ 739478 w 852323"/>
                <a:gd name="connsiteY1059" fmla="*/ 384245 h 851056"/>
                <a:gd name="connsiteX1060" fmla="*/ 739478 w 852323"/>
                <a:gd name="connsiteY1060" fmla="*/ 384245 h 851056"/>
                <a:gd name="connsiteX1061" fmla="*/ 739478 w 852323"/>
                <a:gd name="connsiteY1061" fmla="*/ 384245 h 851056"/>
                <a:gd name="connsiteX1062" fmla="*/ 739478 w 852323"/>
                <a:gd name="connsiteY1062" fmla="*/ 384446 h 851056"/>
                <a:gd name="connsiteX1063" fmla="*/ 739478 w 852323"/>
                <a:gd name="connsiteY1063" fmla="*/ 384646 h 851056"/>
                <a:gd name="connsiteX1064" fmla="*/ 739478 w 852323"/>
                <a:gd name="connsiteY1064" fmla="*/ 384245 h 851056"/>
                <a:gd name="connsiteX1065" fmla="*/ 736709 w 852323"/>
                <a:gd name="connsiteY1065" fmla="*/ 367831 h 851056"/>
                <a:gd name="connsiteX1066" fmla="*/ 736475 w 852323"/>
                <a:gd name="connsiteY1066" fmla="*/ 366663 h 851056"/>
                <a:gd name="connsiteX1067" fmla="*/ 736475 w 852323"/>
                <a:gd name="connsiteY1067" fmla="*/ 366663 h 851056"/>
                <a:gd name="connsiteX1068" fmla="*/ 736776 w 852323"/>
                <a:gd name="connsiteY1068" fmla="*/ 368164 h 851056"/>
                <a:gd name="connsiteX1069" fmla="*/ 736776 w 852323"/>
                <a:gd name="connsiteY1069" fmla="*/ 367964 h 851056"/>
                <a:gd name="connsiteX1070" fmla="*/ 736342 w 852323"/>
                <a:gd name="connsiteY1070" fmla="*/ 367798 h 851056"/>
                <a:gd name="connsiteX1071" fmla="*/ 736442 w 852323"/>
                <a:gd name="connsiteY1071" fmla="*/ 366530 h 851056"/>
                <a:gd name="connsiteX1072" fmla="*/ 736442 w 852323"/>
                <a:gd name="connsiteY1072" fmla="*/ 366096 h 851056"/>
                <a:gd name="connsiteX1073" fmla="*/ 736075 w 852323"/>
                <a:gd name="connsiteY1073" fmla="*/ 366496 h 851056"/>
                <a:gd name="connsiteX1074" fmla="*/ 736442 w 852323"/>
                <a:gd name="connsiteY1074" fmla="*/ 366129 h 851056"/>
                <a:gd name="connsiteX1075" fmla="*/ 736442 w 852323"/>
                <a:gd name="connsiteY1075" fmla="*/ 366129 h 851056"/>
                <a:gd name="connsiteX1076" fmla="*/ 736442 w 852323"/>
                <a:gd name="connsiteY1076" fmla="*/ 365862 h 851056"/>
                <a:gd name="connsiteX1077" fmla="*/ 736442 w 852323"/>
                <a:gd name="connsiteY1077" fmla="*/ 366363 h 851056"/>
                <a:gd name="connsiteX1078" fmla="*/ 736442 w 852323"/>
                <a:gd name="connsiteY1078" fmla="*/ 366363 h 851056"/>
                <a:gd name="connsiteX1079" fmla="*/ 736442 w 852323"/>
                <a:gd name="connsiteY1079" fmla="*/ 366363 h 851056"/>
                <a:gd name="connsiteX1080" fmla="*/ 736442 w 852323"/>
                <a:gd name="connsiteY1080" fmla="*/ 365529 h 851056"/>
                <a:gd name="connsiteX1081" fmla="*/ 736442 w 852323"/>
                <a:gd name="connsiteY1081" fmla="*/ 365729 h 851056"/>
                <a:gd name="connsiteX1082" fmla="*/ 736442 w 852323"/>
                <a:gd name="connsiteY1082" fmla="*/ 365729 h 851056"/>
                <a:gd name="connsiteX1083" fmla="*/ 736058 w 852323"/>
                <a:gd name="connsiteY1083" fmla="*/ 365879 h 851056"/>
                <a:gd name="connsiteX1084" fmla="*/ 735908 w 852323"/>
                <a:gd name="connsiteY1084" fmla="*/ 365495 h 851056"/>
                <a:gd name="connsiteX1085" fmla="*/ 736242 w 852323"/>
                <a:gd name="connsiteY1085" fmla="*/ 316719 h 851056"/>
                <a:gd name="connsiteX1086" fmla="*/ 736242 w 852323"/>
                <a:gd name="connsiteY1086" fmla="*/ 316719 h 851056"/>
                <a:gd name="connsiteX1087" fmla="*/ 735942 w 852323"/>
                <a:gd name="connsiteY1087" fmla="*/ 362860 h 851056"/>
                <a:gd name="connsiteX1088" fmla="*/ 735942 w 852323"/>
                <a:gd name="connsiteY1088" fmla="*/ 362860 h 851056"/>
                <a:gd name="connsiteX1089" fmla="*/ 735942 w 852323"/>
                <a:gd name="connsiteY1089" fmla="*/ 362860 h 851056"/>
                <a:gd name="connsiteX1090" fmla="*/ 735942 w 852323"/>
                <a:gd name="connsiteY1090" fmla="*/ 363394 h 851056"/>
                <a:gd name="connsiteX1091" fmla="*/ 735942 w 852323"/>
                <a:gd name="connsiteY1091" fmla="*/ 363394 h 851056"/>
                <a:gd name="connsiteX1092" fmla="*/ 735942 w 852323"/>
                <a:gd name="connsiteY1092" fmla="*/ 363227 h 851056"/>
                <a:gd name="connsiteX1093" fmla="*/ 735444 w 852323"/>
                <a:gd name="connsiteY1093" fmla="*/ 363080 h 851056"/>
                <a:gd name="connsiteX1094" fmla="*/ 735408 w 852323"/>
                <a:gd name="connsiteY1094" fmla="*/ 362826 h 851056"/>
                <a:gd name="connsiteX1095" fmla="*/ 735608 w 852323"/>
                <a:gd name="connsiteY1095" fmla="*/ 361325 h 851056"/>
                <a:gd name="connsiteX1096" fmla="*/ 735608 w 852323"/>
                <a:gd name="connsiteY1096" fmla="*/ 361325 h 851056"/>
                <a:gd name="connsiteX1097" fmla="*/ 735608 w 852323"/>
                <a:gd name="connsiteY1097" fmla="*/ 361125 h 851056"/>
                <a:gd name="connsiteX1098" fmla="*/ 735241 w 852323"/>
                <a:gd name="connsiteY1098" fmla="*/ 361292 h 851056"/>
                <a:gd name="connsiteX1099" fmla="*/ 734874 w 852323"/>
                <a:gd name="connsiteY1099" fmla="*/ 357622 h 851056"/>
                <a:gd name="connsiteX1100" fmla="*/ 734874 w 852323"/>
                <a:gd name="connsiteY1100" fmla="*/ 356888 h 851056"/>
                <a:gd name="connsiteX1101" fmla="*/ 734874 w 852323"/>
                <a:gd name="connsiteY1101" fmla="*/ 356621 h 851056"/>
                <a:gd name="connsiteX1102" fmla="*/ 734307 w 852323"/>
                <a:gd name="connsiteY1102" fmla="*/ 354185 h 851056"/>
                <a:gd name="connsiteX1103" fmla="*/ 734307 w 852323"/>
                <a:gd name="connsiteY1103" fmla="*/ 354185 h 851056"/>
                <a:gd name="connsiteX1104" fmla="*/ 734307 w 852323"/>
                <a:gd name="connsiteY1104" fmla="*/ 354719 h 851056"/>
                <a:gd name="connsiteX1105" fmla="*/ 734740 w 852323"/>
                <a:gd name="connsiteY1105" fmla="*/ 356754 h 851056"/>
                <a:gd name="connsiteX1106" fmla="*/ 734740 w 852323"/>
                <a:gd name="connsiteY1106" fmla="*/ 357188 h 851056"/>
                <a:gd name="connsiteX1107" fmla="*/ 735174 w 852323"/>
                <a:gd name="connsiteY1107" fmla="*/ 359157 h 851056"/>
                <a:gd name="connsiteX1108" fmla="*/ 734940 w 852323"/>
                <a:gd name="connsiteY1108" fmla="*/ 357889 h 851056"/>
                <a:gd name="connsiteX1109" fmla="*/ 734340 w 852323"/>
                <a:gd name="connsiteY1109" fmla="*/ 357588 h 851056"/>
                <a:gd name="connsiteX1110" fmla="*/ 734674 w 852323"/>
                <a:gd name="connsiteY1110" fmla="*/ 317219 h 851056"/>
                <a:gd name="connsiteX1111" fmla="*/ 734674 w 852323"/>
                <a:gd name="connsiteY1111" fmla="*/ 317219 h 851056"/>
                <a:gd name="connsiteX1112" fmla="*/ 734006 w 852323"/>
                <a:gd name="connsiteY1112" fmla="*/ 353919 h 851056"/>
                <a:gd name="connsiteX1113" fmla="*/ 734006 w 852323"/>
                <a:gd name="connsiteY1113" fmla="*/ 353752 h 851056"/>
                <a:gd name="connsiteX1114" fmla="*/ 734006 w 852323"/>
                <a:gd name="connsiteY1114" fmla="*/ 353919 h 851056"/>
                <a:gd name="connsiteX1115" fmla="*/ 734006 w 852323"/>
                <a:gd name="connsiteY1115" fmla="*/ 353685 h 851056"/>
                <a:gd name="connsiteX1116" fmla="*/ 734006 w 852323"/>
                <a:gd name="connsiteY1116" fmla="*/ 353952 h 851056"/>
                <a:gd name="connsiteX1117" fmla="*/ 734006 w 852323"/>
                <a:gd name="connsiteY1117" fmla="*/ 353952 h 851056"/>
                <a:gd name="connsiteX1118" fmla="*/ 733773 w 852323"/>
                <a:gd name="connsiteY1118" fmla="*/ 353018 h 851056"/>
                <a:gd name="connsiteX1119" fmla="*/ 733773 w 852323"/>
                <a:gd name="connsiteY1119" fmla="*/ 353451 h 851056"/>
                <a:gd name="connsiteX1120" fmla="*/ 733773 w 852323"/>
                <a:gd name="connsiteY1120" fmla="*/ 353685 h 851056"/>
                <a:gd name="connsiteX1121" fmla="*/ 733606 w 852323"/>
                <a:gd name="connsiteY1121" fmla="*/ 352918 h 851056"/>
                <a:gd name="connsiteX1122" fmla="*/ 733539 w 852323"/>
                <a:gd name="connsiteY1122" fmla="*/ 351917 h 851056"/>
                <a:gd name="connsiteX1123" fmla="*/ 733539 w 852323"/>
                <a:gd name="connsiteY1123" fmla="*/ 352084 h 851056"/>
                <a:gd name="connsiteX1124" fmla="*/ 733539 w 852323"/>
                <a:gd name="connsiteY1124" fmla="*/ 352084 h 851056"/>
                <a:gd name="connsiteX1125" fmla="*/ 733539 w 852323"/>
                <a:gd name="connsiteY1125" fmla="*/ 352684 h 851056"/>
                <a:gd name="connsiteX1126" fmla="*/ 733539 w 852323"/>
                <a:gd name="connsiteY1126" fmla="*/ 352684 h 851056"/>
                <a:gd name="connsiteX1127" fmla="*/ 733539 w 852323"/>
                <a:gd name="connsiteY1127" fmla="*/ 352684 h 851056"/>
                <a:gd name="connsiteX1128" fmla="*/ 733539 w 852323"/>
                <a:gd name="connsiteY1128" fmla="*/ 352150 h 851056"/>
                <a:gd name="connsiteX1129" fmla="*/ 733006 w 852323"/>
                <a:gd name="connsiteY1129" fmla="*/ 351717 h 851056"/>
                <a:gd name="connsiteX1130" fmla="*/ 733539 w 852323"/>
                <a:gd name="connsiteY1130" fmla="*/ 351717 h 851056"/>
                <a:gd name="connsiteX1131" fmla="*/ 733539 w 852323"/>
                <a:gd name="connsiteY1131" fmla="*/ 351717 h 851056"/>
                <a:gd name="connsiteX1132" fmla="*/ 733539 w 852323"/>
                <a:gd name="connsiteY1132" fmla="*/ 351917 h 851056"/>
                <a:gd name="connsiteX1133" fmla="*/ 733539 w 852323"/>
                <a:gd name="connsiteY1133" fmla="*/ 351750 h 851056"/>
                <a:gd name="connsiteX1134" fmla="*/ 733539 w 852323"/>
                <a:gd name="connsiteY1134" fmla="*/ 351149 h 851056"/>
                <a:gd name="connsiteX1135" fmla="*/ 733539 w 852323"/>
                <a:gd name="connsiteY1135" fmla="*/ 350782 h 851056"/>
                <a:gd name="connsiteX1136" fmla="*/ 733539 w 852323"/>
                <a:gd name="connsiteY1136" fmla="*/ 350782 h 851056"/>
                <a:gd name="connsiteX1137" fmla="*/ 732172 w 852323"/>
                <a:gd name="connsiteY1137" fmla="*/ 345211 h 851056"/>
                <a:gd name="connsiteX1138" fmla="*/ 732172 w 852323"/>
                <a:gd name="connsiteY1138" fmla="*/ 345211 h 851056"/>
                <a:gd name="connsiteX1139" fmla="*/ 732172 w 852323"/>
                <a:gd name="connsiteY1139" fmla="*/ 345211 h 851056"/>
                <a:gd name="connsiteX1140" fmla="*/ 732172 w 852323"/>
                <a:gd name="connsiteY1140" fmla="*/ 344977 h 851056"/>
                <a:gd name="connsiteX1141" fmla="*/ 732172 w 852323"/>
                <a:gd name="connsiteY1141" fmla="*/ 344977 h 851056"/>
                <a:gd name="connsiteX1142" fmla="*/ 732172 w 852323"/>
                <a:gd name="connsiteY1142" fmla="*/ 344977 h 851056"/>
                <a:gd name="connsiteX1143" fmla="*/ 731771 w 852323"/>
                <a:gd name="connsiteY1143" fmla="*/ 343543 h 851056"/>
                <a:gd name="connsiteX1144" fmla="*/ 731504 w 852323"/>
                <a:gd name="connsiteY1144" fmla="*/ 342508 h 851056"/>
                <a:gd name="connsiteX1145" fmla="*/ 731304 w 852323"/>
                <a:gd name="connsiteY1145" fmla="*/ 341774 h 851056"/>
                <a:gd name="connsiteX1146" fmla="*/ 730570 w 852323"/>
                <a:gd name="connsiteY1146" fmla="*/ 339039 h 851056"/>
                <a:gd name="connsiteX1147" fmla="*/ 730570 w 852323"/>
                <a:gd name="connsiteY1147" fmla="*/ 339039 h 851056"/>
                <a:gd name="connsiteX1148" fmla="*/ 730270 w 852323"/>
                <a:gd name="connsiteY1148" fmla="*/ 338004 h 851056"/>
                <a:gd name="connsiteX1149" fmla="*/ 730270 w 852323"/>
                <a:gd name="connsiteY1149" fmla="*/ 338004 h 851056"/>
                <a:gd name="connsiteX1150" fmla="*/ 730270 w 852323"/>
                <a:gd name="connsiteY1150" fmla="*/ 337804 h 851056"/>
                <a:gd name="connsiteX1151" fmla="*/ 730270 w 852323"/>
                <a:gd name="connsiteY1151" fmla="*/ 338271 h 851056"/>
                <a:gd name="connsiteX1152" fmla="*/ 730270 w 852323"/>
                <a:gd name="connsiteY1152" fmla="*/ 338271 h 851056"/>
                <a:gd name="connsiteX1153" fmla="*/ 730270 w 852323"/>
                <a:gd name="connsiteY1153" fmla="*/ 338572 h 851056"/>
                <a:gd name="connsiteX1154" fmla="*/ 730270 w 852323"/>
                <a:gd name="connsiteY1154" fmla="*/ 338738 h 851056"/>
                <a:gd name="connsiteX1155" fmla="*/ 730270 w 852323"/>
                <a:gd name="connsiteY1155" fmla="*/ 338738 h 851056"/>
                <a:gd name="connsiteX1156" fmla="*/ 730270 w 852323"/>
                <a:gd name="connsiteY1156" fmla="*/ 339139 h 851056"/>
                <a:gd name="connsiteX1157" fmla="*/ 731538 w 852323"/>
                <a:gd name="connsiteY1157" fmla="*/ 343709 h 851056"/>
                <a:gd name="connsiteX1158" fmla="*/ 731538 w 852323"/>
                <a:gd name="connsiteY1158" fmla="*/ 343709 h 851056"/>
                <a:gd name="connsiteX1159" fmla="*/ 731538 w 852323"/>
                <a:gd name="connsiteY1159" fmla="*/ 344176 h 851056"/>
                <a:gd name="connsiteX1160" fmla="*/ 731771 w 852323"/>
                <a:gd name="connsiteY1160" fmla="*/ 345077 h 851056"/>
                <a:gd name="connsiteX1161" fmla="*/ 731771 w 852323"/>
                <a:gd name="connsiteY1161" fmla="*/ 345278 h 851056"/>
                <a:gd name="connsiteX1162" fmla="*/ 731771 w 852323"/>
                <a:gd name="connsiteY1162" fmla="*/ 345278 h 851056"/>
                <a:gd name="connsiteX1163" fmla="*/ 731771 w 852323"/>
                <a:gd name="connsiteY1163" fmla="*/ 344844 h 851056"/>
                <a:gd name="connsiteX1164" fmla="*/ 732172 w 852323"/>
                <a:gd name="connsiteY1164" fmla="*/ 346612 h 851056"/>
                <a:gd name="connsiteX1165" fmla="*/ 732405 w 852323"/>
                <a:gd name="connsiteY1165" fmla="*/ 347513 h 851056"/>
                <a:gd name="connsiteX1166" fmla="*/ 733106 w 852323"/>
                <a:gd name="connsiteY1166" fmla="*/ 350449 h 851056"/>
                <a:gd name="connsiteX1167" fmla="*/ 733106 w 852323"/>
                <a:gd name="connsiteY1167" fmla="*/ 350449 h 851056"/>
                <a:gd name="connsiteX1168" fmla="*/ 733106 w 852323"/>
                <a:gd name="connsiteY1168" fmla="*/ 350916 h 851056"/>
                <a:gd name="connsiteX1169" fmla="*/ 733106 w 852323"/>
                <a:gd name="connsiteY1169" fmla="*/ 351216 h 851056"/>
                <a:gd name="connsiteX1170" fmla="*/ 733106 w 852323"/>
                <a:gd name="connsiteY1170" fmla="*/ 351216 h 851056"/>
                <a:gd name="connsiteX1171" fmla="*/ 733106 w 852323"/>
                <a:gd name="connsiteY1171" fmla="*/ 351216 h 851056"/>
                <a:gd name="connsiteX1172" fmla="*/ 733106 w 852323"/>
                <a:gd name="connsiteY1172" fmla="*/ 351016 h 851056"/>
                <a:gd name="connsiteX1173" fmla="*/ 732839 w 852323"/>
                <a:gd name="connsiteY1173" fmla="*/ 350949 h 851056"/>
                <a:gd name="connsiteX1174" fmla="*/ 733539 w 852323"/>
                <a:gd name="connsiteY1174" fmla="*/ 317786 h 851056"/>
                <a:gd name="connsiteX1175" fmla="*/ 733539 w 852323"/>
                <a:gd name="connsiteY1175" fmla="*/ 317786 h 851056"/>
                <a:gd name="connsiteX1176" fmla="*/ 733539 w 852323"/>
                <a:gd name="connsiteY1176" fmla="*/ 317786 h 851056"/>
                <a:gd name="connsiteX1177" fmla="*/ 733539 w 852323"/>
                <a:gd name="connsiteY1177" fmla="*/ 317786 h 851056"/>
                <a:gd name="connsiteX1178" fmla="*/ 731571 w 852323"/>
                <a:gd name="connsiteY1178" fmla="*/ 318454 h 851056"/>
                <a:gd name="connsiteX1179" fmla="*/ 731171 w 852323"/>
                <a:gd name="connsiteY1179" fmla="*/ 318454 h 851056"/>
                <a:gd name="connsiteX1180" fmla="*/ 730870 w 852323"/>
                <a:gd name="connsiteY1180" fmla="*/ 318454 h 851056"/>
                <a:gd name="connsiteX1181" fmla="*/ 733506 w 852323"/>
                <a:gd name="connsiteY1181" fmla="*/ 317553 h 851056"/>
                <a:gd name="connsiteX1182" fmla="*/ 729969 w 852323"/>
                <a:gd name="connsiteY1182" fmla="*/ 337070 h 851056"/>
                <a:gd name="connsiteX1183" fmla="*/ 729969 w 852323"/>
                <a:gd name="connsiteY1183" fmla="*/ 337070 h 851056"/>
                <a:gd name="connsiteX1184" fmla="*/ 729969 w 852323"/>
                <a:gd name="connsiteY1184" fmla="*/ 337070 h 851056"/>
                <a:gd name="connsiteX1185" fmla="*/ 729135 w 852323"/>
                <a:gd name="connsiteY1185" fmla="*/ 336970 h 851056"/>
                <a:gd name="connsiteX1186" fmla="*/ 729769 w 852323"/>
                <a:gd name="connsiteY1186" fmla="*/ 336370 h 851056"/>
                <a:gd name="connsiteX1187" fmla="*/ 729769 w 852323"/>
                <a:gd name="connsiteY1187" fmla="*/ 336837 h 851056"/>
                <a:gd name="connsiteX1188" fmla="*/ 729769 w 852323"/>
                <a:gd name="connsiteY1188" fmla="*/ 336837 h 851056"/>
                <a:gd name="connsiteX1189" fmla="*/ 729769 w 852323"/>
                <a:gd name="connsiteY1189" fmla="*/ 336670 h 851056"/>
                <a:gd name="connsiteX1190" fmla="*/ 728668 w 852323"/>
                <a:gd name="connsiteY1190" fmla="*/ 332633 h 851056"/>
                <a:gd name="connsiteX1191" fmla="*/ 727934 w 852323"/>
                <a:gd name="connsiteY1191" fmla="*/ 330331 h 851056"/>
                <a:gd name="connsiteX1192" fmla="*/ 728635 w 852323"/>
                <a:gd name="connsiteY1192" fmla="*/ 332633 h 851056"/>
                <a:gd name="connsiteX1193" fmla="*/ 729135 w 852323"/>
                <a:gd name="connsiteY1193" fmla="*/ 334201 h 851056"/>
                <a:gd name="connsiteX1194" fmla="*/ 728935 w 852323"/>
                <a:gd name="connsiteY1194" fmla="*/ 333500 h 851056"/>
                <a:gd name="connsiteX1195" fmla="*/ 727834 w 852323"/>
                <a:gd name="connsiteY1195" fmla="*/ 332533 h 851056"/>
                <a:gd name="connsiteX1196" fmla="*/ 727167 w 852323"/>
                <a:gd name="connsiteY1196" fmla="*/ 327795 h 851056"/>
                <a:gd name="connsiteX1197" fmla="*/ 727467 w 852323"/>
                <a:gd name="connsiteY1197" fmla="*/ 328763 h 851056"/>
                <a:gd name="connsiteX1198" fmla="*/ 726333 w 852323"/>
                <a:gd name="connsiteY1198" fmla="*/ 327695 h 851056"/>
                <a:gd name="connsiteX1199" fmla="*/ 726833 w 852323"/>
                <a:gd name="connsiteY1199" fmla="*/ 326661 h 851056"/>
                <a:gd name="connsiteX1200" fmla="*/ 725899 w 852323"/>
                <a:gd name="connsiteY1200" fmla="*/ 323725 h 851056"/>
                <a:gd name="connsiteX1201" fmla="*/ 724898 w 852323"/>
                <a:gd name="connsiteY1201" fmla="*/ 320789 h 851056"/>
                <a:gd name="connsiteX1202" fmla="*/ 724898 w 852323"/>
                <a:gd name="connsiteY1202" fmla="*/ 320789 h 851056"/>
                <a:gd name="connsiteX1203" fmla="*/ 725899 w 852323"/>
                <a:gd name="connsiteY1203" fmla="*/ 323725 h 851056"/>
                <a:gd name="connsiteX1204" fmla="*/ 726133 w 852323"/>
                <a:gd name="connsiteY1204" fmla="*/ 324459 h 851056"/>
                <a:gd name="connsiteX1205" fmla="*/ 726833 w 852323"/>
                <a:gd name="connsiteY1205" fmla="*/ 326661 h 851056"/>
                <a:gd name="connsiteX1206" fmla="*/ 726833 w 852323"/>
                <a:gd name="connsiteY1206" fmla="*/ 326661 h 851056"/>
                <a:gd name="connsiteX1207" fmla="*/ 727134 w 852323"/>
                <a:gd name="connsiteY1207" fmla="*/ 327528 h 851056"/>
                <a:gd name="connsiteX1208" fmla="*/ 727134 w 852323"/>
                <a:gd name="connsiteY1208" fmla="*/ 327161 h 851056"/>
                <a:gd name="connsiteX1209" fmla="*/ 725999 w 852323"/>
                <a:gd name="connsiteY1209" fmla="*/ 326561 h 851056"/>
                <a:gd name="connsiteX1210" fmla="*/ 852245 w 852323"/>
                <a:gd name="connsiteY1210" fmla="*/ 419477 h 851056"/>
                <a:gd name="connsiteX1211" fmla="*/ 852245 w 852323"/>
                <a:gd name="connsiteY1211" fmla="*/ 416508 h 851056"/>
                <a:gd name="connsiteX1212" fmla="*/ 852245 w 852323"/>
                <a:gd name="connsiteY1212" fmla="*/ 416508 h 851056"/>
                <a:gd name="connsiteX1213" fmla="*/ 851878 w 852323"/>
                <a:gd name="connsiteY1213" fmla="*/ 404864 h 851056"/>
                <a:gd name="connsiteX1214" fmla="*/ 851878 w 852323"/>
                <a:gd name="connsiteY1214" fmla="*/ 403262 h 851056"/>
                <a:gd name="connsiteX1215" fmla="*/ 851678 w 852323"/>
                <a:gd name="connsiteY1215" fmla="*/ 399359 h 851056"/>
                <a:gd name="connsiteX1216" fmla="*/ 851411 w 852323"/>
                <a:gd name="connsiteY1216" fmla="*/ 395189 h 851056"/>
                <a:gd name="connsiteX1217" fmla="*/ 851411 w 852323"/>
                <a:gd name="connsiteY1217" fmla="*/ 394655 h 851056"/>
                <a:gd name="connsiteX1218" fmla="*/ 851110 w 852323"/>
                <a:gd name="connsiteY1218" fmla="*/ 390818 h 851056"/>
                <a:gd name="connsiteX1219" fmla="*/ 850777 w 852323"/>
                <a:gd name="connsiteY1219" fmla="*/ 386581 h 851056"/>
                <a:gd name="connsiteX1220" fmla="*/ 850376 w 852323"/>
                <a:gd name="connsiteY1220" fmla="*/ 382377 h 851056"/>
                <a:gd name="connsiteX1221" fmla="*/ 850010 w 852323"/>
                <a:gd name="connsiteY1221" fmla="*/ 378707 h 851056"/>
                <a:gd name="connsiteX1222" fmla="*/ 850010 w 852323"/>
                <a:gd name="connsiteY1222" fmla="*/ 377606 h 851056"/>
                <a:gd name="connsiteX1223" fmla="*/ 849609 w 852323"/>
                <a:gd name="connsiteY1223" fmla="*/ 373936 h 851056"/>
                <a:gd name="connsiteX1224" fmla="*/ 848275 w 852323"/>
                <a:gd name="connsiteY1224" fmla="*/ 363694 h 851056"/>
                <a:gd name="connsiteX1225" fmla="*/ 847674 w 852323"/>
                <a:gd name="connsiteY1225" fmla="*/ 359690 h 851056"/>
                <a:gd name="connsiteX1226" fmla="*/ 847674 w 852323"/>
                <a:gd name="connsiteY1226" fmla="*/ 359290 h 851056"/>
                <a:gd name="connsiteX1227" fmla="*/ 846873 w 852323"/>
                <a:gd name="connsiteY1227" fmla="*/ 354185 h 851056"/>
                <a:gd name="connsiteX1228" fmla="*/ 846106 w 852323"/>
                <a:gd name="connsiteY1228" fmla="*/ 349648 h 851056"/>
                <a:gd name="connsiteX1229" fmla="*/ 845772 w 852323"/>
                <a:gd name="connsiteY1229" fmla="*/ 347913 h 851056"/>
                <a:gd name="connsiteX1230" fmla="*/ 845072 w 852323"/>
                <a:gd name="connsiteY1230" fmla="*/ 343976 h 851056"/>
                <a:gd name="connsiteX1231" fmla="*/ 844872 w 852323"/>
                <a:gd name="connsiteY1231" fmla="*/ 342975 h 851056"/>
                <a:gd name="connsiteX1232" fmla="*/ 844138 w 852323"/>
                <a:gd name="connsiteY1232" fmla="*/ 339306 h 851056"/>
                <a:gd name="connsiteX1233" fmla="*/ 843304 w 852323"/>
                <a:gd name="connsiteY1233" fmla="*/ 335269 h 851056"/>
                <a:gd name="connsiteX1234" fmla="*/ 842736 w 852323"/>
                <a:gd name="connsiteY1234" fmla="*/ 332633 h 851056"/>
                <a:gd name="connsiteX1235" fmla="*/ 841702 w 852323"/>
                <a:gd name="connsiteY1235" fmla="*/ 328096 h 851056"/>
                <a:gd name="connsiteX1236" fmla="*/ 840568 w 852323"/>
                <a:gd name="connsiteY1236" fmla="*/ 323291 h 851056"/>
                <a:gd name="connsiteX1237" fmla="*/ 840334 w 852323"/>
                <a:gd name="connsiteY1237" fmla="*/ 322324 h 851056"/>
                <a:gd name="connsiteX1238" fmla="*/ 839534 w 852323"/>
                <a:gd name="connsiteY1238" fmla="*/ 319154 h 851056"/>
                <a:gd name="connsiteX1239" fmla="*/ 838966 w 852323"/>
                <a:gd name="connsiteY1239" fmla="*/ 316886 h 851056"/>
                <a:gd name="connsiteX1240" fmla="*/ 836698 w 852323"/>
                <a:gd name="connsiteY1240" fmla="*/ 308511 h 851056"/>
                <a:gd name="connsiteX1241" fmla="*/ 835763 w 852323"/>
                <a:gd name="connsiteY1241" fmla="*/ 305342 h 851056"/>
                <a:gd name="connsiteX1242" fmla="*/ 835397 w 852323"/>
                <a:gd name="connsiteY1242" fmla="*/ 304074 h 851056"/>
                <a:gd name="connsiteX1243" fmla="*/ 834662 w 852323"/>
                <a:gd name="connsiteY1243" fmla="*/ 301572 h 851056"/>
                <a:gd name="connsiteX1244" fmla="*/ 833929 w 852323"/>
                <a:gd name="connsiteY1244" fmla="*/ 299170 h 851056"/>
                <a:gd name="connsiteX1245" fmla="*/ 833161 w 852323"/>
                <a:gd name="connsiteY1245" fmla="*/ 296668 h 851056"/>
                <a:gd name="connsiteX1246" fmla="*/ 830626 w 852323"/>
                <a:gd name="connsiteY1246" fmla="*/ 288861 h 851056"/>
                <a:gd name="connsiteX1247" fmla="*/ 829291 w 852323"/>
                <a:gd name="connsiteY1247" fmla="*/ 284991 h 851056"/>
                <a:gd name="connsiteX1248" fmla="*/ 829291 w 852323"/>
                <a:gd name="connsiteY1248" fmla="*/ 284991 h 851056"/>
                <a:gd name="connsiteX1249" fmla="*/ 828123 w 852323"/>
                <a:gd name="connsiteY1249" fmla="*/ 281654 h 851056"/>
                <a:gd name="connsiteX1250" fmla="*/ 826922 w 852323"/>
                <a:gd name="connsiteY1250" fmla="*/ 278318 h 851056"/>
                <a:gd name="connsiteX1251" fmla="*/ 826922 w 852323"/>
                <a:gd name="connsiteY1251" fmla="*/ 278318 h 851056"/>
                <a:gd name="connsiteX1252" fmla="*/ 825454 w 852323"/>
                <a:gd name="connsiteY1252" fmla="*/ 274314 h 851056"/>
                <a:gd name="connsiteX1253" fmla="*/ 824186 w 852323"/>
                <a:gd name="connsiteY1253" fmla="*/ 270978 h 851056"/>
                <a:gd name="connsiteX1254" fmla="*/ 824186 w 852323"/>
                <a:gd name="connsiteY1254" fmla="*/ 270978 h 851056"/>
                <a:gd name="connsiteX1255" fmla="*/ 822718 w 852323"/>
                <a:gd name="connsiteY1255" fmla="*/ 267275 h 851056"/>
                <a:gd name="connsiteX1256" fmla="*/ 822285 w 852323"/>
                <a:gd name="connsiteY1256" fmla="*/ 266141 h 851056"/>
                <a:gd name="connsiteX1257" fmla="*/ 821050 w 852323"/>
                <a:gd name="connsiteY1257" fmla="*/ 263104 h 851056"/>
                <a:gd name="connsiteX1258" fmla="*/ 819416 w 852323"/>
                <a:gd name="connsiteY1258" fmla="*/ 259168 h 851056"/>
                <a:gd name="connsiteX1259" fmla="*/ 817747 w 852323"/>
                <a:gd name="connsiteY1259" fmla="*/ 255331 h 851056"/>
                <a:gd name="connsiteX1260" fmla="*/ 816380 w 852323"/>
                <a:gd name="connsiteY1260" fmla="*/ 252261 h 851056"/>
                <a:gd name="connsiteX1261" fmla="*/ 815479 w 852323"/>
                <a:gd name="connsiteY1261" fmla="*/ 250193 h 851056"/>
                <a:gd name="connsiteX1262" fmla="*/ 814511 w 852323"/>
                <a:gd name="connsiteY1262" fmla="*/ 248058 h 851056"/>
                <a:gd name="connsiteX1263" fmla="*/ 809774 w 852323"/>
                <a:gd name="connsiteY1263" fmla="*/ 238049 h 851056"/>
                <a:gd name="connsiteX1264" fmla="*/ 808639 w 852323"/>
                <a:gd name="connsiteY1264" fmla="*/ 235680 h 851056"/>
                <a:gd name="connsiteX1265" fmla="*/ 807305 w 852323"/>
                <a:gd name="connsiteY1265" fmla="*/ 233044 h 851056"/>
                <a:gd name="connsiteX1266" fmla="*/ 806804 w 852323"/>
                <a:gd name="connsiteY1266" fmla="*/ 232044 h 851056"/>
                <a:gd name="connsiteX1267" fmla="*/ 805303 w 852323"/>
                <a:gd name="connsiteY1267" fmla="*/ 229074 h 851056"/>
                <a:gd name="connsiteX1268" fmla="*/ 796796 w 852323"/>
                <a:gd name="connsiteY1268" fmla="*/ 213427 h 851056"/>
                <a:gd name="connsiteX1269" fmla="*/ 795595 w 852323"/>
                <a:gd name="connsiteY1269" fmla="*/ 211325 h 851056"/>
                <a:gd name="connsiteX1270" fmla="*/ 793759 w 852323"/>
                <a:gd name="connsiteY1270" fmla="*/ 208189 h 851056"/>
                <a:gd name="connsiteX1271" fmla="*/ 793359 w 852323"/>
                <a:gd name="connsiteY1271" fmla="*/ 207522 h 851056"/>
                <a:gd name="connsiteX1272" fmla="*/ 790823 w 852323"/>
                <a:gd name="connsiteY1272" fmla="*/ 203285 h 851056"/>
                <a:gd name="connsiteX1273" fmla="*/ 787487 w 852323"/>
                <a:gd name="connsiteY1273" fmla="*/ 198080 h 851056"/>
                <a:gd name="connsiteX1274" fmla="*/ 785419 w 852323"/>
                <a:gd name="connsiteY1274" fmla="*/ 194744 h 851056"/>
                <a:gd name="connsiteX1275" fmla="*/ 785018 w 852323"/>
                <a:gd name="connsiteY1275" fmla="*/ 194110 h 851056"/>
                <a:gd name="connsiteX1276" fmla="*/ 782983 w 852323"/>
                <a:gd name="connsiteY1276" fmla="*/ 191040 h 851056"/>
                <a:gd name="connsiteX1277" fmla="*/ 782116 w 852323"/>
                <a:gd name="connsiteY1277" fmla="*/ 189706 h 851056"/>
                <a:gd name="connsiteX1278" fmla="*/ 779580 w 852323"/>
                <a:gd name="connsiteY1278" fmla="*/ 185903 h 851056"/>
                <a:gd name="connsiteX1279" fmla="*/ 779347 w 852323"/>
                <a:gd name="connsiteY1279" fmla="*/ 185569 h 851056"/>
                <a:gd name="connsiteX1280" fmla="*/ 776678 w 852323"/>
                <a:gd name="connsiteY1280" fmla="*/ 181665 h 851056"/>
                <a:gd name="connsiteX1281" fmla="*/ 774609 w 852323"/>
                <a:gd name="connsiteY1281" fmla="*/ 178696 h 851056"/>
                <a:gd name="connsiteX1282" fmla="*/ 772174 w 852323"/>
                <a:gd name="connsiteY1282" fmla="*/ 175360 h 851056"/>
                <a:gd name="connsiteX1283" fmla="*/ 769938 w 852323"/>
                <a:gd name="connsiteY1283" fmla="*/ 172290 h 851056"/>
                <a:gd name="connsiteX1284" fmla="*/ 769305 w 852323"/>
                <a:gd name="connsiteY1284" fmla="*/ 171456 h 851056"/>
                <a:gd name="connsiteX1285" fmla="*/ 767236 w 852323"/>
                <a:gd name="connsiteY1285" fmla="*/ 168687 h 851056"/>
                <a:gd name="connsiteX1286" fmla="*/ 764734 w 852323"/>
                <a:gd name="connsiteY1286" fmla="*/ 165351 h 851056"/>
                <a:gd name="connsiteX1287" fmla="*/ 762165 w 852323"/>
                <a:gd name="connsiteY1287" fmla="*/ 162015 h 851056"/>
                <a:gd name="connsiteX1288" fmla="*/ 759596 w 852323"/>
                <a:gd name="connsiteY1288" fmla="*/ 158678 h 851056"/>
                <a:gd name="connsiteX1289" fmla="*/ 756994 w 852323"/>
                <a:gd name="connsiteY1289" fmla="*/ 155342 h 851056"/>
                <a:gd name="connsiteX1290" fmla="*/ 756994 w 852323"/>
                <a:gd name="connsiteY1290" fmla="*/ 155342 h 851056"/>
                <a:gd name="connsiteX1291" fmla="*/ 752523 w 852323"/>
                <a:gd name="connsiteY1291" fmla="*/ 149870 h 851056"/>
                <a:gd name="connsiteX1292" fmla="*/ 752523 w 852323"/>
                <a:gd name="connsiteY1292" fmla="*/ 149870 h 851056"/>
                <a:gd name="connsiteX1293" fmla="*/ 751088 w 852323"/>
                <a:gd name="connsiteY1293" fmla="*/ 148169 h 851056"/>
                <a:gd name="connsiteX1294" fmla="*/ 749253 w 852323"/>
                <a:gd name="connsiteY1294" fmla="*/ 146067 h 851056"/>
                <a:gd name="connsiteX1295" fmla="*/ 747518 w 852323"/>
                <a:gd name="connsiteY1295" fmla="*/ 144065 h 851056"/>
                <a:gd name="connsiteX1296" fmla="*/ 747518 w 852323"/>
                <a:gd name="connsiteY1296" fmla="*/ 144065 h 851056"/>
                <a:gd name="connsiteX1297" fmla="*/ 747518 w 852323"/>
                <a:gd name="connsiteY1297" fmla="*/ 144065 h 851056"/>
                <a:gd name="connsiteX1298" fmla="*/ 737243 w 852323"/>
                <a:gd name="connsiteY1298" fmla="*/ 153073 h 851056"/>
                <a:gd name="connsiteX1299" fmla="*/ 737243 w 852323"/>
                <a:gd name="connsiteY1299" fmla="*/ 153073 h 851056"/>
                <a:gd name="connsiteX1300" fmla="*/ 735908 w 852323"/>
                <a:gd name="connsiteY1300" fmla="*/ 154241 h 851056"/>
                <a:gd name="connsiteX1301" fmla="*/ 728468 w 852323"/>
                <a:gd name="connsiteY1301" fmla="*/ 160914 h 851056"/>
                <a:gd name="connsiteX1302" fmla="*/ 726933 w 852323"/>
                <a:gd name="connsiteY1302" fmla="*/ 162248 h 851056"/>
                <a:gd name="connsiteX1303" fmla="*/ 726933 w 852323"/>
                <a:gd name="connsiteY1303" fmla="*/ 162248 h 851056"/>
                <a:gd name="connsiteX1304" fmla="*/ 722096 w 852323"/>
                <a:gd name="connsiteY1304" fmla="*/ 166452 h 851056"/>
                <a:gd name="connsiteX1305" fmla="*/ 717258 w 852323"/>
                <a:gd name="connsiteY1305" fmla="*/ 170622 h 851056"/>
                <a:gd name="connsiteX1306" fmla="*/ 716591 w 852323"/>
                <a:gd name="connsiteY1306" fmla="*/ 171256 h 851056"/>
                <a:gd name="connsiteX1307" fmla="*/ 716591 w 852323"/>
                <a:gd name="connsiteY1307" fmla="*/ 171256 h 851056"/>
                <a:gd name="connsiteX1308" fmla="*/ 714222 w 852323"/>
                <a:gd name="connsiteY1308" fmla="*/ 173325 h 851056"/>
                <a:gd name="connsiteX1309" fmla="*/ 710886 w 852323"/>
                <a:gd name="connsiteY1309" fmla="*/ 176327 h 851056"/>
                <a:gd name="connsiteX1310" fmla="*/ 708117 w 852323"/>
                <a:gd name="connsiteY1310" fmla="*/ 178763 h 851056"/>
                <a:gd name="connsiteX1311" fmla="*/ 706549 w 852323"/>
                <a:gd name="connsiteY1311" fmla="*/ 180131 h 851056"/>
                <a:gd name="connsiteX1312" fmla="*/ 706549 w 852323"/>
                <a:gd name="connsiteY1312" fmla="*/ 180131 h 851056"/>
                <a:gd name="connsiteX1313" fmla="*/ 702979 w 852323"/>
                <a:gd name="connsiteY1313" fmla="*/ 183267 h 851056"/>
                <a:gd name="connsiteX1314" fmla="*/ 702979 w 852323"/>
                <a:gd name="connsiteY1314" fmla="*/ 183267 h 851056"/>
                <a:gd name="connsiteX1315" fmla="*/ 702345 w 852323"/>
                <a:gd name="connsiteY1315" fmla="*/ 183834 h 851056"/>
                <a:gd name="connsiteX1316" fmla="*/ 696106 w 852323"/>
                <a:gd name="connsiteY1316" fmla="*/ 189239 h 851056"/>
                <a:gd name="connsiteX1317" fmla="*/ 696106 w 852323"/>
                <a:gd name="connsiteY1317" fmla="*/ 189239 h 851056"/>
                <a:gd name="connsiteX1318" fmla="*/ 692770 w 852323"/>
                <a:gd name="connsiteY1318" fmla="*/ 192208 h 851056"/>
                <a:gd name="connsiteX1319" fmla="*/ 692770 w 852323"/>
                <a:gd name="connsiteY1319" fmla="*/ 192208 h 851056"/>
                <a:gd name="connsiteX1320" fmla="*/ 689434 w 852323"/>
                <a:gd name="connsiteY1320" fmla="*/ 195177 h 851056"/>
                <a:gd name="connsiteX1321" fmla="*/ 689434 w 852323"/>
                <a:gd name="connsiteY1321" fmla="*/ 195177 h 851056"/>
                <a:gd name="connsiteX1322" fmla="*/ 686097 w 852323"/>
                <a:gd name="connsiteY1322" fmla="*/ 198147 h 851056"/>
                <a:gd name="connsiteX1323" fmla="*/ 686097 w 852323"/>
                <a:gd name="connsiteY1323" fmla="*/ 198147 h 851056"/>
                <a:gd name="connsiteX1324" fmla="*/ 682761 w 852323"/>
                <a:gd name="connsiteY1324" fmla="*/ 201116 h 851056"/>
                <a:gd name="connsiteX1325" fmla="*/ 682761 w 852323"/>
                <a:gd name="connsiteY1325" fmla="*/ 201116 h 851056"/>
                <a:gd name="connsiteX1326" fmla="*/ 679758 w 852323"/>
                <a:gd name="connsiteY1326" fmla="*/ 203718 h 851056"/>
                <a:gd name="connsiteX1327" fmla="*/ 679324 w 852323"/>
                <a:gd name="connsiteY1327" fmla="*/ 204085 h 851056"/>
                <a:gd name="connsiteX1328" fmla="*/ 679091 w 852323"/>
                <a:gd name="connsiteY1328" fmla="*/ 204319 h 851056"/>
                <a:gd name="connsiteX1329" fmla="*/ 678057 w 852323"/>
                <a:gd name="connsiteY1329" fmla="*/ 205220 h 851056"/>
                <a:gd name="connsiteX1330" fmla="*/ 677623 w 852323"/>
                <a:gd name="connsiteY1330" fmla="*/ 205587 h 851056"/>
                <a:gd name="connsiteX1331" fmla="*/ 675821 w 852323"/>
                <a:gd name="connsiteY1331" fmla="*/ 207121 h 851056"/>
                <a:gd name="connsiteX1332" fmla="*/ 672485 w 852323"/>
                <a:gd name="connsiteY1332" fmla="*/ 210124 h 851056"/>
                <a:gd name="connsiteX1333" fmla="*/ 665546 w 852323"/>
                <a:gd name="connsiteY1333" fmla="*/ 216129 h 851056"/>
                <a:gd name="connsiteX1334" fmla="*/ 665546 w 852323"/>
                <a:gd name="connsiteY1334" fmla="*/ 216129 h 851056"/>
                <a:gd name="connsiteX1335" fmla="*/ 655136 w 852323"/>
                <a:gd name="connsiteY1335" fmla="*/ 225171 h 851056"/>
                <a:gd name="connsiteX1336" fmla="*/ 644827 w 852323"/>
                <a:gd name="connsiteY1336" fmla="*/ 234179 h 851056"/>
                <a:gd name="connsiteX1337" fmla="*/ 634418 w 852323"/>
                <a:gd name="connsiteY1337" fmla="*/ 243220 h 851056"/>
                <a:gd name="connsiteX1338" fmla="*/ 628479 w 852323"/>
                <a:gd name="connsiteY1338" fmla="*/ 239217 h 851056"/>
                <a:gd name="connsiteX1339" fmla="*/ 626377 w 852323"/>
                <a:gd name="connsiteY1339" fmla="*/ 236948 h 851056"/>
                <a:gd name="connsiteX1340" fmla="*/ 624543 w 852323"/>
                <a:gd name="connsiteY1340" fmla="*/ 235046 h 851056"/>
                <a:gd name="connsiteX1341" fmla="*/ 624543 w 852323"/>
                <a:gd name="connsiteY1341" fmla="*/ 235046 h 851056"/>
                <a:gd name="connsiteX1342" fmla="*/ 623608 w 852323"/>
                <a:gd name="connsiteY1342" fmla="*/ 234012 h 851056"/>
                <a:gd name="connsiteX1343" fmla="*/ 622074 w 852323"/>
                <a:gd name="connsiteY1343" fmla="*/ 232444 h 851056"/>
                <a:gd name="connsiteX1344" fmla="*/ 621607 w 852323"/>
                <a:gd name="connsiteY1344" fmla="*/ 231977 h 851056"/>
                <a:gd name="connsiteX1345" fmla="*/ 621139 w 852323"/>
                <a:gd name="connsiteY1345" fmla="*/ 231543 h 851056"/>
                <a:gd name="connsiteX1346" fmla="*/ 619238 w 852323"/>
                <a:gd name="connsiteY1346" fmla="*/ 229608 h 851056"/>
                <a:gd name="connsiteX1347" fmla="*/ 617303 w 852323"/>
                <a:gd name="connsiteY1347" fmla="*/ 227740 h 851056"/>
                <a:gd name="connsiteX1348" fmla="*/ 616836 w 852323"/>
                <a:gd name="connsiteY1348" fmla="*/ 227206 h 851056"/>
                <a:gd name="connsiteX1349" fmla="*/ 615868 w 852323"/>
                <a:gd name="connsiteY1349" fmla="*/ 226272 h 851056"/>
                <a:gd name="connsiteX1350" fmla="*/ 614834 w 852323"/>
                <a:gd name="connsiteY1350" fmla="*/ 225304 h 851056"/>
                <a:gd name="connsiteX1351" fmla="*/ 614100 w 852323"/>
                <a:gd name="connsiteY1351" fmla="*/ 224604 h 851056"/>
                <a:gd name="connsiteX1352" fmla="*/ 613399 w 852323"/>
                <a:gd name="connsiteY1352" fmla="*/ 223936 h 851056"/>
                <a:gd name="connsiteX1353" fmla="*/ 612165 w 852323"/>
                <a:gd name="connsiteY1353" fmla="*/ 222769 h 851056"/>
                <a:gd name="connsiteX1354" fmla="*/ 609429 w 852323"/>
                <a:gd name="connsiteY1354" fmla="*/ 220266 h 851056"/>
                <a:gd name="connsiteX1355" fmla="*/ 607627 w 852323"/>
                <a:gd name="connsiteY1355" fmla="*/ 218665 h 851056"/>
                <a:gd name="connsiteX1356" fmla="*/ 604592 w 852323"/>
                <a:gd name="connsiteY1356" fmla="*/ 215996 h 851056"/>
                <a:gd name="connsiteX1357" fmla="*/ 601255 w 852323"/>
                <a:gd name="connsiteY1357" fmla="*/ 213193 h 851056"/>
                <a:gd name="connsiteX1358" fmla="*/ 601255 w 852323"/>
                <a:gd name="connsiteY1358" fmla="*/ 213193 h 851056"/>
                <a:gd name="connsiteX1359" fmla="*/ 599187 w 852323"/>
                <a:gd name="connsiteY1359" fmla="*/ 211492 h 851056"/>
                <a:gd name="connsiteX1360" fmla="*/ 597085 w 852323"/>
                <a:gd name="connsiteY1360" fmla="*/ 209790 h 851056"/>
                <a:gd name="connsiteX1361" fmla="*/ 597085 w 852323"/>
                <a:gd name="connsiteY1361" fmla="*/ 209790 h 851056"/>
                <a:gd name="connsiteX1362" fmla="*/ 597085 w 852323"/>
                <a:gd name="connsiteY1362" fmla="*/ 209790 h 851056"/>
                <a:gd name="connsiteX1363" fmla="*/ 596818 w 852323"/>
                <a:gd name="connsiteY1363" fmla="*/ 209624 h 851056"/>
                <a:gd name="connsiteX1364" fmla="*/ 596818 w 852323"/>
                <a:gd name="connsiteY1364" fmla="*/ 209624 h 851056"/>
                <a:gd name="connsiteX1365" fmla="*/ 596818 w 852323"/>
                <a:gd name="connsiteY1365" fmla="*/ 209624 h 851056"/>
                <a:gd name="connsiteX1366" fmla="*/ 595850 w 852323"/>
                <a:gd name="connsiteY1366" fmla="*/ 208823 h 851056"/>
                <a:gd name="connsiteX1367" fmla="*/ 595116 w 852323"/>
                <a:gd name="connsiteY1367" fmla="*/ 208056 h 851056"/>
                <a:gd name="connsiteX1368" fmla="*/ 594849 w 852323"/>
                <a:gd name="connsiteY1368" fmla="*/ 207855 h 851056"/>
                <a:gd name="connsiteX1369" fmla="*/ 594482 w 852323"/>
                <a:gd name="connsiteY1369" fmla="*/ 207588 h 851056"/>
                <a:gd name="connsiteX1370" fmla="*/ 593582 w 852323"/>
                <a:gd name="connsiteY1370" fmla="*/ 206888 h 851056"/>
                <a:gd name="connsiteX1371" fmla="*/ 593315 w 852323"/>
                <a:gd name="connsiteY1371" fmla="*/ 206688 h 851056"/>
                <a:gd name="connsiteX1372" fmla="*/ 593315 w 852323"/>
                <a:gd name="connsiteY1372" fmla="*/ 206688 h 851056"/>
                <a:gd name="connsiteX1373" fmla="*/ 593048 w 852323"/>
                <a:gd name="connsiteY1373" fmla="*/ 206487 h 851056"/>
                <a:gd name="connsiteX1374" fmla="*/ 588777 w 852323"/>
                <a:gd name="connsiteY1374" fmla="*/ 203151 h 851056"/>
                <a:gd name="connsiteX1375" fmla="*/ 588777 w 852323"/>
                <a:gd name="connsiteY1375" fmla="*/ 203151 h 851056"/>
                <a:gd name="connsiteX1376" fmla="*/ 584407 w 852323"/>
                <a:gd name="connsiteY1376" fmla="*/ 199982 h 851056"/>
                <a:gd name="connsiteX1377" fmla="*/ 584107 w 852323"/>
                <a:gd name="connsiteY1377" fmla="*/ 199748 h 851056"/>
                <a:gd name="connsiteX1378" fmla="*/ 584107 w 852323"/>
                <a:gd name="connsiteY1378" fmla="*/ 199748 h 851056"/>
                <a:gd name="connsiteX1379" fmla="*/ 583906 w 852323"/>
                <a:gd name="connsiteY1379" fmla="*/ 199748 h 851056"/>
                <a:gd name="connsiteX1380" fmla="*/ 583640 w 852323"/>
                <a:gd name="connsiteY1380" fmla="*/ 199748 h 851056"/>
                <a:gd name="connsiteX1381" fmla="*/ 583640 w 852323"/>
                <a:gd name="connsiteY1381" fmla="*/ 199748 h 851056"/>
                <a:gd name="connsiteX1382" fmla="*/ 583640 w 852323"/>
                <a:gd name="connsiteY1382" fmla="*/ 199748 h 851056"/>
                <a:gd name="connsiteX1383" fmla="*/ 583640 w 852323"/>
                <a:gd name="connsiteY1383" fmla="*/ 199748 h 851056"/>
                <a:gd name="connsiteX1384" fmla="*/ 581871 w 852323"/>
                <a:gd name="connsiteY1384" fmla="*/ 198480 h 851056"/>
                <a:gd name="connsiteX1385" fmla="*/ 580337 w 852323"/>
                <a:gd name="connsiteY1385" fmla="*/ 197479 h 851056"/>
                <a:gd name="connsiteX1386" fmla="*/ 580337 w 852323"/>
                <a:gd name="connsiteY1386" fmla="*/ 197479 h 851056"/>
                <a:gd name="connsiteX1387" fmla="*/ 579669 w 852323"/>
                <a:gd name="connsiteY1387" fmla="*/ 196979 h 851056"/>
                <a:gd name="connsiteX1388" fmla="*/ 579002 w 852323"/>
                <a:gd name="connsiteY1388" fmla="*/ 196512 h 851056"/>
                <a:gd name="connsiteX1389" fmla="*/ 575866 w 852323"/>
                <a:gd name="connsiteY1389" fmla="*/ 194477 h 851056"/>
                <a:gd name="connsiteX1390" fmla="*/ 574098 w 852323"/>
                <a:gd name="connsiteY1390" fmla="*/ 193309 h 851056"/>
                <a:gd name="connsiteX1391" fmla="*/ 573564 w 852323"/>
                <a:gd name="connsiteY1391" fmla="*/ 192942 h 851056"/>
                <a:gd name="connsiteX1392" fmla="*/ 572463 w 852323"/>
                <a:gd name="connsiteY1392" fmla="*/ 192241 h 851056"/>
                <a:gd name="connsiteX1393" fmla="*/ 571395 w 852323"/>
                <a:gd name="connsiteY1393" fmla="*/ 191608 h 851056"/>
                <a:gd name="connsiteX1394" fmla="*/ 566724 w 852323"/>
                <a:gd name="connsiteY1394" fmla="*/ 188705 h 851056"/>
                <a:gd name="connsiteX1395" fmla="*/ 573764 w 852323"/>
                <a:gd name="connsiteY1395" fmla="*/ 176928 h 851056"/>
                <a:gd name="connsiteX1396" fmla="*/ 580837 w 852323"/>
                <a:gd name="connsiteY1396" fmla="*/ 165151 h 851056"/>
                <a:gd name="connsiteX1397" fmla="*/ 580837 w 852323"/>
                <a:gd name="connsiteY1397" fmla="*/ 165151 h 851056"/>
                <a:gd name="connsiteX1398" fmla="*/ 582172 w 852323"/>
                <a:gd name="connsiteY1398" fmla="*/ 162915 h 851056"/>
                <a:gd name="connsiteX1399" fmla="*/ 583640 w 852323"/>
                <a:gd name="connsiteY1399" fmla="*/ 160447 h 851056"/>
                <a:gd name="connsiteX1400" fmla="*/ 587910 w 852323"/>
                <a:gd name="connsiteY1400" fmla="*/ 153374 h 851056"/>
                <a:gd name="connsiteX1401" fmla="*/ 587910 w 852323"/>
                <a:gd name="connsiteY1401" fmla="*/ 153374 h 851056"/>
                <a:gd name="connsiteX1402" fmla="*/ 589678 w 852323"/>
                <a:gd name="connsiteY1402" fmla="*/ 150438 h 851056"/>
                <a:gd name="connsiteX1403" fmla="*/ 590746 w 852323"/>
                <a:gd name="connsiteY1403" fmla="*/ 148669 h 851056"/>
                <a:gd name="connsiteX1404" fmla="*/ 591079 w 852323"/>
                <a:gd name="connsiteY1404" fmla="*/ 148169 h 851056"/>
                <a:gd name="connsiteX1405" fmla="*/ 591079 w 852323"/>
                <a:gd name="connsiteY1405" fmla="*/ 147902 h 851056"/>
                <a:gd name="connsiteX1406" fmla="*/ 592514 w 852323"/>
                <a:gd name="connsiteY1406" fmla="*/ 145567 h 851056"/>
                <a:gd name="connsiteX1407" fmla="*/ 592514 w 852323"/>
                <a:gd name="connsiteY1407" fmla="*/ 145567 h 851056"/>
                <a:gd name="connsiteX1408" fmla="*/ 594883 w 852323"/>
                <a:gd name="connsiteY1408" fmla="*/ 141663 h 851056"/>
                <a:gd name="connsiteX1409" fmla="*/ 594883 w 852323"/>
                <a:gd name="connsiteY1409" fmla="*/ 141663 h 851056"/>
                <a:gd name="connsiteX1410" fmla="*/ 597252 w 852323"/>
                <a:gd name="connsiteY1410" fmla="*/ 137760 h 851056"/>
                <a:gd name="connsiteX1411" fmla="*/ 597252 w 852323"/>
                <a:gd name="connsiteY1411" fmla="*/ 137760 h 851056"/>
                <a:gd name="connsiteX1412" fmla="*/ 599620 w 852323"/>
                <a:gd name="connsiteY1412" fmla="*/ 133856 h 851056"/>
                <a:gd name="connsiteX1413" fmla="*/ 599620 w 852323"/>
                <a:gd name="connsiteY1413" fmla="*/ 133856 h 851056"/>
                <a:gd name="connsiteX1414" fmla="*/ 601989 w 852323"/>
                <a:gd name="connsiteY1414" fmla="*/ 129953 h 851056"/>
                <a:gd name="connsiteX1415" fmla="*/ 604325 w 852323"/>
                <a:gd name="connsiteY1415" fmla="*/ 126049 h 851056"/>
                <a:gd name="connsiteX1416" fmla="*/ 604325 w 852323"/>
                <a:gd name="connsiteY1416" fmla="*/ 126049 h 851056"/>
                <a:gd name="connsiteX1417" fmla="*/ 606693 w 852323"/>
                <a:gd name="connsiteY1417" fmla="*/ 122146 h 851056"/>
                <a:gd name="connsiteX1418" fmla="*/ 606693 w 852323"/>
                <a:gd name="connsiteY1418" fmla="*/ 122146 h 851056"/>
                <a:gd name="connsiteX1419" fmla="*/ 609062 w 852323"/>
                <a:gd name="connsiteY1419" fmla="*/ 118242 h 851056"/>
                <a:gd name="connsiteX1420" fmla="*/ 609062 w 852323"/>
                <a:gd name="connsiteY1420" fmla="*/ 118242 h 851056"/>
                <a:gd name="connsiteX1421" fmla="*/ 613333 w 852323"/>
                <a:gd name="connsiteY1421" fmla="*/ 111136 h 851056"/>
                <a:gd name="connsiteX1422" fmla="*/ 613766 w 852323"/>
                <a:gd name="connsiteY1422" fmla="*/ 110402 h 851056"/>
                <a:gd name="connsiteX1423" fmla="*/ 613766 w 852323"/>
                <a:gd name="connsiteY1423" fmla="*/ 110402 h 851056"/>
                <a:gd name="connsiteX1424" fmla="*/ 616269 w 852323"/>
                <a:gd name="connsiteY1424" fmla="*/ 106265 h 851056"/>
                <a:gd name="connsiteX1425" fmla="*/ 619271 w 852323"/>
                <a:gd name="connsiteY1425" fmla="*/ 101294 h 851056"/>
                <a:gd name="connsiteX1426" fmla="*/ 623241 w 852323"/>
                <a:gd name="connsiteY1426" fmla="*/ 94621 h 851056"/>
                <a:gd name="connsiteX1427" fmla="*/ 630314 w 852323"/>
                <a:gd name="connsiteY1427" fmla="*/ 82811 h 851056"/>
                <a:gd name="connsiteX1428" fmla="*/ 630314 w 852323"/>
                <a:gd name="connsiteY1428" fmla="*/ 82811 h 851056"/>
                <a:gd name="connsiteX1429" fmla="*/ 637421 w 852323"/>
                <a:gd name="connsiteY1429" fmla="*/ 71034 h 851056"/>
                <a:gd name="connsiteX1430" fmla="*/ 637421 w 852323"/>
                <a:gd name="connsiteY1430" fmla="*/ 71034 h 851056"/>
                <a:gd name="connsiteX1431" fmla="*/ 644494 w 852323"/>
                <a:gd name="connsiteY1431" fmla="*/ 59290 h 851056"/>
                <a:gd name="connsiteX1432" fmla="*/ 644494 w 852323"/>
                <a:gd name="connsiteY1432" fmla="*/ 59290 h 851056"/>
                <a:gd name="connsiteX1433" fmla="*/ 637955 w 852323"/>
                <a:gd name="connsiteY1433" fmla="*/ 54586 h 851056"/>
                <a:gd name="connsiteX1434" fmla="*/ 637955 w 852323"/>
                <a:gd name="connsiteY1434" fmla="*/ 54586 h 851056"/>
                <a:gd name="connsiteX1435" fmla="*/ 636487 w 852323"/>
                <a:gd name="connsiteY1435" fmla="*/ 53718 h 851056"/>
                <a:gd name="connsiteX1436" fmla="*/ 633450 w 852323"/>
                <a:gd name="connsiteY1436" fmla="*/ 51983 h 851056"/>
                <a:gd name="connsiteX1437" fmla="*/ 631215 w 852323"/>
                <a:gd name="connsiteY1437" fmla="*/ 50749 h 851056"/>
                <a:gd name="connsiteX1438" fmla="*/ 624543 w 852323"/>
                <a:gd name="connsiteY1438" fmla="*/ 62726 h 851056"/>
                <a:gd name="connsiteX1439" fmla="*/ 624543 w 852323"/>
                <a:gd name="connsiteY1439" fmla="*/ 62726 h 851056"/>
                <a:gd name="connsiteX1440" fmla="*/ 621206 w 852323"/>
                <a:gd name="connsiteY1440" fmla="*/ 68732 h 851056"/>
                <a:gd name="connsiteX1441" fmla="*/ 617870 w 852323"/>
                <a:gd name="connsiteY1441" fmla="*/ 74737 h 851056"/>
                <a:gd name="connsiteX1442" fmla="*/ 617870 w 852323"/>
                <a:gd name="connsiteY1442" fmla="*/ 74737 h 851056"/>
                <a:gd name="connsiteX1443" fmla="*/ 614534 w 852323"/>
                <a:gd name="connsiteY1443" fmla="*/ 80709 h 851056"/>
                <a:gd name="connsiteX1444" fmla="*/ 611197 w 852323"/>
                <a:gd name="connsiteY1444" fmla="*/ 86681 h 851056"/>
                <a:gd name="connsiteX1445" fmla="*/ 611197 w 852323"/>
                <a:gd name="connsiteY1445" fmla="*/ 86681 h 851056"/>
                <a:gd name="connsiteX1446" fmla="*/ 607461 w 852323"/>
                <a:gd name="connsiteY1446" fmla="*/ 93354 h 851056"/>
                <a:gd name="connsiteX1447" fmla="*/ 607227 w 852323"/>
                <a:gd name="connsiteY1447" fmla="*/ 93754 h 851056"/>
                <a:gd name="connsiteX1448" fmla="*/ 604692 w 852323"/>
                <a:gd name="connsiteY1448" fmla="*/ 98358 h 851056"/>
                <a:gd name="connsiteX1449" fmla="*/ 604692 w 852323"/>
                <a:gd name="connsiteY1449" fmla="*/ 98358 h 851056"/>
                <a:gd name="connsiteX1450" fmla="*/ 603524 w 852323"/>
                <a:gd name="connsiteY1450" fmla="*/ 100460 h 851056"/>
                <a:gd name="connsiteX1451" fmla="*/ 602356 w 852323"/>
                <a:gd name="connsiteY1451" fmla="*/ 102562 h 851056"/>
                <a:gd name="connsiteX1452" fmla="*/ 602356 w 852323"/>
                <a:gd name="connsiteY1452" fmla="*/ 102562 h 851056"/>
                <a:gd name="connsiteX1453" fmla="*/ 601956 w 852323"/>
                <a:gd name="connsiteY1453" fmla="*/ 103329 h 851056"/>
                <a:gd name="connsiteX1454" fmla="*/ 601956 w 852323"/>
                <a:gd name="connsiteY1454" fmla="*/ 103329 h 851056"/>
                <a:gd name="connsiteX1455" fmla="*/ 598820 w 852323"/>
                <a:gd name="connsiteY1455" fmla="*/ 109034 h 851056"/>
                <a:gd name="connsiteX1456" fmla="*/ 597952 w 852323"/>
                <a:gd name="connsiteY1456" fmla="*/ 110569 h 851056"/>
                <a:gd name="connsiteX1457" fmla="*/ 597952 w 852323"/>
                <a:gd name="connsiteY1457" fmla="*/ 110569 h 851056"/>
                <a:gd name="connsiteX1458" fmla="*/ 596584 w 852323"/>
                <a:gd name="connsiteY1458" fmla="*/ 112971 h 851056"/>
                <a:gd name="connsiteX1459" fmla="*/ 596384 w 852323"/>
                <a:gd name="connsiteY1459" fmla="*/ 113371 h 851056"/>
                <a:gd name="connsiteX1460" fmla="*/ 596384 w 852323"/>
                <a:gd name="connsiteY1460" fmla="*/ 113371 h 851056"/>
                <a:gd name="connsiteX1461" fmla="*/ 596384 w 852323"/>
                <a:gd name="connsiteY1461" fmla="*/ 113572 h 851056"/>
                <a:gd name="connsiteX1462" fmla="*/ 596384 w 852323"/>
                <a:gd name="connsiteY1462" fmla="*/ 113572 h 851056"/>
                <a:gd name="connsiteX1463" fmla="*/ 596384 w 852323"/>
                <a:gd name="connsiteY1463" fmla="*/ 113805 h 851056"/>
                <a:gd name="connsiteX1464" fmla="*/ 596051 w 852323"/>
                <a:gd name="connsiteY1464" fmla="*/ 114372 h 851056"/>
                <a:gd name="connsiteX1465" fmla="*/ 596051 w 852323"/>
                <a:gd name="connsiteY1465" fmla="*/ 114372 h 851056"/>
                <a:gd name="connsiteX1466" fmla="*/ 594516 w 852323"/>
                <a:gd name="connsiteY1466" fmla="*/ 117175 h 851056"/>
                <a:gd name="connsiteX1467" fmla="*/ 594516 w 852323"/>
                <a:gd name="connsiteY1467" fmla="*/ 117475 h 851056"/>
                <a:gd name="connsiteX1468" fmla="*/ 594049 w 852323"/>
                <a:gd name="connsiteY1468" fmla="*/ 118342 h 851056"/>
                <a:gd name="connsiteX1469" fmla="*/ 594049 w 852323"/>
                <a:gd name="connsiteY1469" fmla="*/ 118342 h 851056"/>
                <a:gd name="connsiteX1470" fmla="*/ 593515 w 852323"/>
                <a:gd name="connsiteY1470" fmla="*/ 119277 h 851056"/>
                <a:gd name="connsiteX1471" fmla="*/ 593281 w 852323"/>
                <a:gd name="connsiteY1471" fmla="*/ 119777 h 851056"/>
                <a:gd name="connsiteX1472" fmla="*/ 592481 w 852323"/>
                <a:gd name="connsiteY1472" fmla="*/ 121178 h 851056"/>
                <a:gd name="connsiteX1473" fmla="*/ 591847 w 852323"/>
                <a:gd name="connsiteY1473" fmla="*/ 122346 h 851056"/>
                <a:gd name="connsiteX1474" fmla="*/ 591847 w 852323"/>
                <a:gd name="connsiteY1474" fmla="*/ 122346 h 851056"/>
                <a:gd name="connsiteX1475" fmla="*/ 591647 w 852323"/>
                <a:gd name="connsiteY1475" fmla="*/ 122680 h 851056"/>
                <a:gd name="connsiteX1476" fmla="*/ 591346 w 852323"/>
                <a:gd name="connsiteY1476" fmla="*/ 123247 h 851056"/>
                <a:gd name="connsiteX1477" fmla="*/ 591346 w 852323"/>
                <a:gd name="connsiteY1477" fmla="*/ 123447 h 851056"/>
                <a:gd name="connsiteX1478" fmla="*/ 589812 w 852323"/>
                <a:gd name="connsiteY1478" fmla="*/ 126283 h 851056"/>
                <a:gd name="connsiteX1479" fmla="*/ 589812 w 852323"/>
                <a:gd name="connsiteY1479" fmla="*/ 126283 h 851056"/>
                <a:gd name="connsiteX1480" fmla="*/ 589812 w 852323"/>
                <a:gd name="connsiteY1480" fmla="*/ 126283 h 851056"/>
                <a:gd name="connsiteX1481" fmla="*/ 589812 w 852323"/>
                <a:gd name="connsiteY1481" fmla="*/ 126283 h 851056"/>
                <a:gd name="connsiteX1482" fmla="*/ 588444 w 852323"/>
                <a:gd name="connsiteY1482" fmla="*/ 127984 h 851056"/>
                <a:gd name="connsiteX1483" fmla="*/ 587877 w 852323"/>
                <a:gd name="connsiteY1483" fmla="*/ 129019 h 851056"/>
                <a:gd name="connsiteX1484" fmla="*/ 586776 w 852323"/>
                <a:gd name="connsiteY1484" fmla="*/ 130987 h 851056"/>
                <a:gd name="connsiteX1485" fmla="*/ 586776 w 852323"/>
                <a:gd name="connsiteY1485" fmla="*/ 130987 h 851056"/>
                <a:gd name="connsiteX1486" fmla="*/ 584574 w 852323"/>
                <a:gd name="connsiteY1486" fmla="*/ 134924 h 851056"/>
                <a:gd name="connsiteX1487" fmla="*/ 584574 w 852323"/>
                <a:gd name="connsiteY1487" fmla="*/ 134924 h 851056"/>
                <a:gd name="connsiteX1488" fmla="*/ 582372 w 852323"/>
                <a:gd name="connsiteY1488" fmla="*/ 138894 h 851056"/>
                <a:gd name="connsiteX1489" fmla="*/ 582372 w 852323"/>
                <a:gd name="connsiteY1489" fmla="*/ 138894 h 851056"/>
                <a:gd name="connsiteX1490" fmla="*/ 577934 w 852323"/>
                <a:gd name="connsiteY1490" fmla="*/ 146834 h 851056"/>
                <a:gd name="connsiteX1491" fmla="*/ 577934 w 852323"/>
                <a:gd name="connsiteY1491" fmla="*/ 146834 h 851056"/>
                <a:gd name="connsiteX1492" fmla="*/ 571262 w 852323"/>
                <a:gd name="connsiteY1492" fmla="*/ 158845 h 851056"/>
                <a:gd name="connsiteX1493" fmla="*/ 571262 w 852323"/>
                <a:gd name="connsiteY1493" fmla="*/ 158845 h 851056"/>
                <a:gd name="connsiteX1494" fmla="*/ 564589 w 852323"/>
                <a:gd name="connsiteY1494" fmla="*/ 170822 h 851056"/>
                <a:gd name="connsiteX1495" fmla="*/ 564589 w 852323"/>
                <a:gd name="connsiteY1495" fmla="*/ 170822 h 851056"/>
                <a:gd name="connsiteX1496" fmla="*/ 559051 w 852323"/>
                <a:gd name="connsiteY1496" fmla="*/ 180831 h 851056"/>
                <a:gd name="connsiteX1497" fmla="*/ 557917 w 852323"/>
                <a:gd name="connsiteY1497" fmla="*/ 182866 h 851056"/>
                <a:gd name="connsiteX1498" fmla="*/ 557917 w 852323"/>
                <a:gd name="connsiteY1498" fmla="*/ 182866 h 851056"/>
                <a:gd name="connsiteX1499" fmla="*/ 554080 w 852323"/>
                <a:gd name="connsiteY1499" fmla="*/ 180798 h 851056"/>
                <a:gd name="connsiteX1500" fmla="*/ 553312 w 852323"/>
                <a:gd name="connsiteY1500" fmla="*/ 180431 h 851056"/>
                <a:gd name="connsiteX1501" fmla="*/ 553312 w 852323"/>
                <a:gd name="connsiteY1501" fmla="*/ 180431 h 851056"/>
                <a:gd name="connsiteX1502" fmla="*/ 553012 w 852323"/>
                <a:gd name="connsiteY1502" fmla="*/ 180264 h 851056"/>
                <a:gd name="connsiteX1503" fmla="*/ 552645 w 852323"/>
                <a:gd name="connsiteY1503" fmla="*/ 180064 h 851056"/>
                <a:gd name="connsiteX1504" fmla="*/ 551878 w 852323"/>
                <a:gd name="connsiteY1504" fmla="*/ 179664 h 851056"/>
                <a:gd name="connsiteX1505" fmla="*/ 551878 w 852323"/>
                <a:gd name="connsiteY1505" fmla="*/ 179664 h 851056"/>
                <a:gd name="connsiteX1506" fmla="*/ 551878 w 852323"/>
                <a:gd name="connsiteY1506" fmla="*/ 179664 h 851056"/>
                <a:gd name="connsiteX1507" fmla="*/ 551611 w 852323"/>
                <a:gd name="connsiteY1507" fmla="*/ 179664 h 851056"/>
                <a:gd name="connsiteX1508" fmla="*/ 551111 w 852323"/>
                <a:gd name="connsiteY1508" fmla="*/ 179363 h 851056"/>
                <a:gd name="connsiteX1509" fmla="*/ 550277 w 852323"/>
                <a:gd name="connsiteY1509" fmla="*/ 178930 h 851056"/>
                <a:gd name="connsiteX1510" fmla="*/ 548442 w 852323"/>
                <a:gd name="connsiteY1510" fmla="*/ 177995 h 851056"/>
                <a:gd name="connsiteX1511" fmla="*/ 547541 w 852323"/>
                <a:gd name="connsiteY1511" fmla="*/ 177528 h 851056"/>
                <a:gd name="connsiteX1512" fmla="*/ 543937 w 852323"/>
                <a:gd name="connsiteY1512" fmla="*/ 175760 h 851056"/>
                <a:gd name="connsiteX1513" fmla="*/ 542203 w 852323"/>
                <a:gd name="connsiteY1513" fmla="*/ 174959 h 851056"/>
                <a:gd name="connsiteX1514" fmla="*/ 540535 w 852323"/>
                <a:gd name="connsiteY1514" fmla="*/ 174159 h 851056"/>
                <a:gd name="connsiteX1515" fmla="*/ 537365 w 852323"/>
                <a:gd name="connsiteY1515" fmla="*/ 172757 h 851056"/>
                <a:gd name="connsiteX1516" fmla="*/ 537365 w 852323"/>
                <a:gd name="connsiteY1516" fmla="*/ 172757 h 851056"/>
                <a:gd name="connsiteX1517" fmla="*/ 536598 w 852323"/>
                <a:gd name="connsiteY1517" fmla="*/ 172424 h 851056"/>
                <a:gd name="connsiteX1518" fmla="*/ 536297 w 852323"/>
                <a:gd name="connsiteY1518" fmla="*/ 172424 h 851056"/>
                <a:gd name="connsiteX1519" fmla="*/ 535830 w 852323"/>
                <a:gd name="connsiteY1519" fmla="*/ 172190 h 851056"/>
                <a:gd name="connsiteX1520" fmla="*/ 534296 w 852323"/>
                <a:gd name="connsiteY1520" fmla="*/ 171490 h 851056"/>
                <a:gd name="connsiteX1521" fmla="*/ 530626 w 852323"/>
                <a:gd name="connsiteY1521" fmla="*/ 169922 h 851056"/>
                <a:gd name="connsiteX1522" fmla="*/ 528757 w 852323"/>
                <a:gd name="connsiteY1522" fmla="*/ 169188 h 851056"/>
                <a:gd name="connsiteX1523" fmla="*/ 526889 w 852323"/>
                <a:gd name="connsiteY1523" fmla="*/ 168420 h 851056"/>
                <a:gd name="connsiteX1524" fmla="*/ 525755 w 852323"/>
                <a:gd name="connsiteY1524" fmla="*/ 167987 h 851056"/>
                <a:gd name="connsiteX1525" fmla="*/ 524754 w 852323"/>
                <a:gd name="connsiteY1525" fmla="*/ 167586 h 851056"/>
                <a:gd name="connsiteX1526" fmla="*/ 524153 w 852323"/>
                <a:gd name="connsiteY1526" fmla="*/ 167386 h 851056"/>
                <a:gd name="connsiteX1527" fmla="*/ 524153 w 852323"/>
                <a:gd name="connsiteY1527" fmla="*/ 167386 h 851056"/>
                <a:gd name="connsiteX1528" fmla="*/ 523820 w 852323"/>
                <a:gd name="connsiteY1528" fmla="*/ 167386 h 851056"/>
                <a:gd name="connsiteX1529" fmla="*/ 523820 w 852323"/>
                <a:gd name="connsiteY1529" fmla="*/ 167386 h 851056"/>
                <a:gd name="connsiteX1530" fmla="*/ 523219 w 852323"/>
                <a:gd name="connsiteY1530" fmla="*/ 167153 h 851056"/>
                <a:gd name="connsiteX1531" fmla="*/ 522552 w 852323"/>
                <a:gd name="connsiteY1531" fmla="*/ 166886 h 851056"/>
                <a:gd name="connsiteX1532" fmla="*/ 521951 w 852323"/>
                <a:gd name="connsiteY1532" fmla="*/ 166685 h 851056"/>
                <a:gd name="connsiteX1533" fmla="*/ 521317 w 852323"/>
                <a:gd name="connsiteY1533" fmla="*/ 166452 h 851056"/>
                <a:gd name="connsiteX1534" fmla="*/ 520483 w 852323"/>
                <a:gd name="connsiteY1534" fmla="*/ 166152 h 851056"/>
                <a:gd name="connsiteX1535" fmla="*/ 519783 w 852323"/>
                <a:gd name="connsiteY1535" fmla="*/ 165885 h 851056"/>
                <a:gd name="connsiteX1536" fmla="*/ 518415 w 852323"/>
                <a:gd name="connsiteY1536" fmla="*/ 165418 h 851056"/>
                <a:gd name="connsiteX1537" fmla="*/ 517848 w 852323"/>
                <a:gd name="connsiteY1537" fmla="*/ 165184 h 851056"/>
                <a:gd name="connsiteX1538" fmla="*/ 516613 w 852323"/>
                <a:gd name="connsiteY1538" fmla="*/ 164750 h 851056"/>
                <a:gd name="connsiteX1539" fmla="*/ 515946 w 852323"/>
                <a:gd name="connsiteY1539" fmla="*/ 164550 h 851056"/>
                <a:gd name="connsiteX1540" fmla="*/ 515946 w 852323"/>
                <a:gd name="connsiteY1540" fmla="*/ 164550 h 851056"/>
                <a:gd name="connsiteX1541" fmla="*/ 515946 w 852323"/>
                <a:gd name="connsiteY1541" fmla="*/ 164550 h 851056"/>
                <a:gd name="connsiteX1542" fmla="*/ 515946 w 852323"/>
                <a:gd name="connsiteY1542" fmla="*/ 164550 h 851056"/>
                <a:gd name="connsiteX1543" fmla="*/ 515946 w 852323"/>
                <a:gd name="connsiteY1543" fmla="*/ 164550 h 851056"/>
                <a:gd name="connsiteX1544" fmla="*/ 514845 w 852323"/>
                <a:gd name="connsiteY1544" fmla="*/ 164150 h 851056"/>
                <a:gd name="connsiteX1545" fmla="*/ 514845 w 852323"/>
                <a:gd name="connsiteY1545" fmla="*/ 164150 h 851056"/>
                <a:gd name="connsiteX1546" fmla="*/ 511509 w 852323"/>
                <a:gd name="connsiteY1546" fmla="*/ 163015 h 851056"/>
                <a:gd name="connsiteX1547" fmla="*/ 509841 w 852323"/>
                <a:gd name="connsiteY1547" fmla="*/ 162448 h 851056"/>
                <a:gd name="connsiteX1548" fmla="*/ 508373 w 852323"/>
                <a:gd name="connsiteY1548" fmla="*/ 162448 h 851056"/>
                <a:gd name="connsiteX1549" fmla="*/ 508072 w 852323"/>
                <a:gd name="connsiteY1549" fmla="*/ 162448 h 851056"/>
                <a:gd name="connsiteX1550" fmla="*/ 508072 w 852323"/>
                <a:gd name="connsiteY1550" fmla="*/ 162448 h 851056"/>
                <a:gd name="connsiteX1551" fmla="*/ 507372 w 852323"/>
                <a:gd name="connsiteY1551" fmla="*/ 162215 h 851056"/>
                <a:gd name="connsiteX1552" fmla="*/ 506171 w 852323"/>
                <a:gd name="connsiteY1552" fmla="*/ 161814 h 851056"/>
                <a:gd name="connsiteX1553" fmla="*/ 504402 w 852323"/>
                <a:gd name="connsiteY1553" fmla="*/ 161281 h 851056"/>
                <a:gd name="connsiteX1554" fmla="*/ 502467 w 852323"/>
                <a:gd name="connsiteY1554" fmla="*/ 160713 h 851056"/>
                <a:gd name="connsiteX1555" fmla="*/ 499632 w 852323"/>
                <a:gd name="connsiteY1555" fmla="*/ 159913 h 851056"/>
                <a:gd name="connsiteX1556" fmla="*/ 499632 w 852323"/>
                <a:gd name="connsiteY1556" fmla="*/ 159913 h 851056"/>
                <a:gd name="connsiteX1557" fmla="*/ 499164 w 852323"/>
                <a:gd name="connsiteY1557" fmla="*/ 159913 h 851056"/>
                <a:gd name="connsiteX1558" fmla="*/ 496662 w 852323"/>
                <a:gd name="connsiteY1558" fmla="*/ 159179 h 851056"/>
                <a:gd name="connsiteX1559" fmla="*/ 495027 w 852323"/>
                <a:gd name="connsiteY1559" fmla="*/ 158011 h 851056"/>
                <a:gd name="connsiteX1560" fmla="*/ 491424 w 852323"/>
                <a:gd name="connsiteY1560" fmla="*/ 157110 h 851056"/>
                <a:gd name="connsiteX1561" fmla="*/ 491424 w 852323"/>
                <a:gd name="connsiteY1561" fmla="*/ 157110 h 851056"/>
                <a:gd name="connsiteX1562" fmla="*/ 491091 w 852323"/>
                <a:gd name="connsiteY1562" fmla="*/ 157110 h 851056"/>
                <a:gd name="connsiteX1563" fmla="*/ 491091 w 852323"/>
                <a:gd name="connsiteY1563" fmla="*/ 157110 h 851056"/>
                <a:gd name="connsiteX1564" fmla="*/ 490724 w 852323"/>
                <a:gd name="connsiteY1564" fmla="*/ 157110 h 851056"/>
                <a:gd name="connsiteX1565" fmla="*/ 490490 w 852323"/>
                <a:gd name="connsiteY1565" fmla="*/ 157110 h 851056"/>
                <a:gd name="connsiteX1566" fmla="*/ 490257 w 852323"/>
                <a:gd name="connsiteY1566" fmla="*/ 157110 h 851056"/>
                <a:gd name="connsiteX1567" fmla="*/ 489990 w 852323"/>
                <a:gd name="connsiteY1567" fmla="*/ 157110 h 851056"/>
                <a:gd name="connsiteX1568" fmla="*/ 489689 w 852323"/>
                <a:gd name="connsiteY1568" fmla="*/ 157110 h 851056"/>
                <a:gd name="connsiteX1569" fmla="*/ 489489 w 852323"/>
                <a:gd name="connsiteY1569" fmla="*/ 157110 h 851056"/>
                <a:gd name="connsiteX1570" fmla="*/ 489489 w 852323"/>
                <a:gd name="connsiteY1570" fmla="*/ 157110 h 851056"/>
                <a:gd name="connsiteX1571" fmla="*/ 488955 w 852323"/>
                <a:gd name="connsiteY1571" fmla="*/ 157110 h 851056"/>
                <a:gd name="connsiteX1572" fmla="*/ 487854 w 852323"/>
                <a:gd name="connsiteY1572" fmla="*/ 156843 h 851056"/>
                <a:gd name="connsiteX1573" fmla="*/ 483451 w 852323"/>
                <a:gd name="connsiteY1573" fmla="*/ 155842 h 851056"/>
                <a:gd name="connsiteX1574" fmla="*/ 480114 w 852323"/>
                <a:gd name="connsiteY1574" fmla="*/ 155175 h 851056"/>
                <a:gd name="connsiteX1575" fmla="*/ 479180 w 852323"/>
                <a:gd name="connsiteY1575" fmla="*/ 155008 h 851056"/>
                <a:gd name="connsiteX1576" fmla="*/ 479013 w 852323"/>
                <a:gd name="connsiteY1576" fmla="*/ 155008 h 851056"/>
                <a:gd name="connsiteX1577" fmla="*/ 478546 w 852323"/>
                <a:gd name="connsiteY1577" fmla="*/ 155008 h 851056"/>
                <a:gd name="connsiteX1578" fmla="*/ 478179 w 852323"/>
                <a:gd name="connsiteY1578" fmla="*/ 155008 h 851056"/>
                <a:gd name="connsiteX1579" fmla="*/ 477045 w 852323"/>
                <a:gd name="connsiteY1579" fmla="*/ 154775 h 851056"/>
                <a:gd name="connsiteX1580" fmla="*/ 479614 w 852323"/>
                <a:gd name="connsiteY1580" fmla="*/ 141430 h 851056"/>
                <a:gd name="connsiteX1581" fmla="*/ 482249 w 852323"/>
                <a:gd name="connsiteY1581" fmla="*/ 127918 h 851056"/>
                <a:gd name="connsiteX1582" fmla="*/ 484885 w 852323"/>
                <a:gd name="connsiteY1582" fmla="*/ 114572 h 851056"/>
                <a:gd name="connsiteX1583" fmla="*/ 484885 w 852323"/>
                <a:gd name="connsiteY1583" fmla="*/ 114572 h 851056"/>
                <a:gd name="connsiteX1584" fmla="*/ 484885 w 852323"/>
                <a:gd name="connsiteY1584" fmla="*/ 114172 h 851056"/>
                <a:gd name="connsiteX1585" fmla="*/ 485152 w 852323"/>
                <a:gd name="connsiteY1585" fmla="*/ 112938 h 851056"/>
                <a:gd name="connsiteX1586" fmla="*/ 485386 w 852323"/>
                <a:gd name="connsiteY1586" fmla="*/ 111637 h 851056"/>
                <a:gd name="connsiteX1587" fmla="*/ 485619 w 852323"/>
                <a:gd name="connsiteY1587" fmla="*/ 110536 h 851056"/>
                <a:gd name="connsiteX1588" fmla="*/ 485619 w 852323"/>
                <a:gd name="connsiteY1588" fmla="*/ 109868 h 851056"/>
                <a:gd name="connsiteX1589" fmla="*/ 486420 w 852323"/>
                <a:gd name="connsiteY1589" fmla="*/ 105598 h 851056"/>
                <a:gd name="connsiteX1590" fmla="*/ 487354 w 852323"/>
                <a:gd name="connsiteY1590" fmla="*/ 101094 h 851056"/>
                <a:gd name="connsiteX1591" fmla="*/ 488255 w 852323"/>
                <a:gd name="connsiteY1591" fmla="*/ 96590 h 851056"/>
                <a:gd name="connsiteX1592" fmla="*/ 489189 w 852323"/>
                <a:gd name="connsiteY1592" fmla="*/ 92086 h 851056"/>
                <a:gd name="connsiteX1593" fmla="*/ 490090 w 852323"/>
                <a:gd name="connsiteY1593" fmla="*/ 87582 h 851056"/>
                <a:gd name="connsiteX1594" fmla="*/ 491024 w 852323"/>
                <a:gd name="connsiteY1594" fmla="*/ 83078 h 851056"/>
                <a:gd name="connsiteX1595" fmla="*/ 491891 w 852323"/>
                <a:gd name="connsiteY1595" fmla="*/ 78574 h 851056"/>
                <a:gd name="connsiteX1596" fmla="*/ 492792 w 852323"/>
                <a:gd name="connsiteY1596" fmla="*/ 74136 h 851056"/>
                <a:gd name="connsiteX1597" fmla="*/ 492792 w 852323"/>
                <a:gd name="connsiteY1597" fmla="*/ 74136 h 851056"/>
                <a:gd name="connsiteX1598" fmla="*/ 494394 w 852323"/>
                <a:gd name="connsiteY1598" fmla="*/ 66063 h 851056"/>
                <a:gd name="connsiteX1599" fmla="*/ 494394 w 852323"/>
                <a:gd name="connsiteY1599" fmla="*/ 65195 h 851056"/>
                <a:gd name="connsiteX1600" fmla="*/ 494394 w 852323"/>
                <a:gd name="connsiteY1600" fmla="*/ 65195 h 851056"/>
                <a:gd name="connsiteX1601" fmla="*/ 495294 w 852323"/>
                <a:gd name="connsiteY1601" fmla="*/ 60391 h 851056"/>
                <a:gd name="connsiteX1602" fmla="*/ 496362 w 852323"/>
                <a:gd name="connsiteY1602" fmla="*/ 54819 h 851056"/>
                <a:gd name="connsiteX1603" fmla="*/ 497863 w 852323"/>
                <a:gd name="connsiteY1603" fmla="*/ 47146 h 851056"/>
                <a:gd name="connsiteX1604" fmla="*/ 500499 w 852323"/>
                <a:gd name="connsiteY1604" fmla="*/ 33634 h 851056"/>
                <a:gd name="connsiteX1605" fmla="*/ 503135 w 852323"/>
                <a:gd name="connsiteY1605" fmla="*/ 20289 h 851056"/>
                <a:gd name="connsiteX1606" fmla="*/ 503135 w 852323"/>
                <a:gd name="connsiteY1606" fmla="*/ 20289 h 851056"/>
                <a:gd name="connsiteX1607" fmla="*/ 503702 w 852323"/>
                <a:gd name="connsiteY1607" fmla="*/ 20289 h 851056"/>
                <a:gd name="connsiteX1608" fmla="*/ 505437 w 852323"/>
                <a:gd name="connsiteY1608" fmla="*/ 20622 h 851056"/>
                <a:gd name="connsiteX1609" fmla="*/ 506204 w 852323"/>
                <a:gd name="connsiteY1609" fmla="*/ 20622 h 851056"/>
                <a:gd name="connsiteX1610" fmla="*/ 505437 w 852323"/>
                <a:gd name="connsiteY1610" fmla="*/ 20622 h 851056"/>
                <a:gd name="connsiteX1611" fmla="*/ 503135 w 852323"/>
                <a:gd name="connsiteY1611" fmla="*/ 20155 h 851056"/>
                <a:gd name="connsiteX1612" fmla="*/ 503135 w 852323"/>
                <a:gd name="connsiteY1612" fmla="*/ 20155 h 851056"/>
                <a:gd name="connsiteX1613" fmla="*/ 505770 w 852323"/>
                <a:gd name="connsiteY1613" fmla="*/ 6810 h 851056"/>
                <a:gd name="connsiteX1614" fmla="*/ 505770 w 852323"/>
                <a:gd name="connsiteY1614" fmla="*/ 6810 h 851056"/>
                <a:gd name="connsiteX1615" fmla="*/ 501967 w 852323"/>
                <a:gd name="connsiteY1615" fmla="*/ 6109 h 851056"/>
                <a:gd name="connsiteX1616" fmla="*/ 498931 w 852323"/>
                <a:gd name="connsiteY1616" fmla="*/ 5576 h 851056"/>
                <a:gd name="connsiteX1617" fmla="*/ 498531 w 852323"/>
                <a:gd name="connsiteY1617" fmla="*/ 5576 h 851056"/>
                <a:gd name="connsiteX1618" fmla="*/ 491091 w 852323"/>
                <a:gd name="connsiteY1618" fmla="*/ 4341 h 851056"/>
                <a:gd name="connsiteX1619" fmla="*/ 490857 w 852323"/>
                <a:gd name="connsiteY1619" fmla="*/ 4341 h 851056"/>
                <a:gd name="connsiteX1620" fmla="*/ 487521 w 852323"/>
                <a:gd name="connsiteY1620" fmla="*/ 3841 h 851056"/>
                <a:gd name="connsiteX1621" fmla="*/ 486386 w 852323"/>
                <a:gd name="connsiteY1621" fmla="*/ 3674 h 851056"/>
                <a:gd name="connsiteX1622" fmla="*/ 483451 w 852323"/>
                <a:gd name="connsiteY1622" fmla="*/ 3273 h 851056"/>
                <a:gd name="connsiteX1623" fmla="*/ 480348 w 852323"/>
                <a:gd name="connsiteY1623" fmla="*/ 2840 h 851056"/>
                <a:gd name="connsiteX1624" fmla="*/ 478713 w 852323"/>
                <a:gd name="connsiteY1624" fmla="*/ 2640 h 851056"/>
                <a:gd name="connsiteX1625" fmla="*/ 473975 w 852323"/>
                <a:gd name="connsiteY1625" fmla="*/ 2072 h 851056"/>
                <a:gd name="connsiteX1626" fmla="*/ 473175 w 852323"/>
                <a:gd name="connsiteY1626" fmla="*/ 2072 h 851056"/>
                <a:gd name="connsiteX1627" fmla="*/ 469171 w 852323"/>
                <a:gd name="connsiteY1627" fmla="*/ 1639 h 851056"/>
                <a:gd name="connsiteX1628" fmla="*/ 467136 w 852323"/>
                <a:gd name="connsiteY1628" fmla="*/ 1439 h 851056"/>
                <a:gd name="connsiteX1629" fmla="*/ 462365 w 852323"/>
                <a:gd name="connsiteY1629" fmla="*/ 971 h 851056"/>
                <a:gd name="connsiteX1630" fmla="*/ 457594 w 852323"/>
                <a:gd name="connsiteY1630" fmla="*/ 604 h 851056"/>
                <a:gd name="connsiteX1631" fmla="*/ 453190 w 852323"/>
                <a:gd name="connsiteY1631" fmla="*/ 304 h 851056"/>
                <a:gd name="connsiteX1632" fmla="*/ 450655 w 852323"/>
                <a:gd name="connsiteY1632" fmla="*/ 137 h 851056"/>
                <a:gd name="connsiteX1633" fmla="*/ 448419 w 852323"/>
                <a:gd name="connsiteY1633" fmla="*/ 137 h 851056"/>
                <a:gd name="connsiteX1634" fmla="*/ 446051 w 852323"/>
                <a:gd name="connsiteY1634" fmla="*/ 137 h 851056"/>
                <a:gd name="connsiteX1635" fmla="*/ 441580 w 852323"/>
                <a:gd name="connsiteY1635" fmla="*/ -63 h 851056"/>
                <a:gd name="connsiteX1636" fmla="*/ 439111 w 852323"/>
                <a:gd name="connsiteY1636" fmla="*/ -63 h 851056"/>
                <a:gd name="connsiteX1637" fmla="*/ 436676 w 852323"/>
                <a:gd name="connsiteY1637" fmla="*/ -63 h 851056"/>
                <a:gd name="connsiteX1638" fmla="*/ 434974 w 852323"/>
                <a:gd name="connsiteY1638" fmla="*/ -63 h 851056"/>
                <a:gd name="connsiteX1639" fmla="*/ 431171 w 852323"/>
                <a:gd name="connsiteY1639" fmla="*/ -63 h 851056"/>
                <a:gd name="connsiteX1640" fmla="*/ 419560 w 852323"/>
                <a:gd name="connsiteY1640" fmla="*/ -63 h 851056"/>
                <a:gd name="connsiteX1641" fmla="*/ 415323 w 852323"/>
                <a:gd name="connsiteY1641" fmla="*/ -63 h 851056"/>
                <a:gd name="connsiteX1642" fmla="*/ 412688 w 852323"/>
                <a:gd name="connsiteY1642" fmla="*/ -63 h 851056"/>
                <a:gd name="connsiteX1643" fmla="*/ 408451 w 852323"/>
                <a:gd name="connsiteY1643" fmla="*/ -63 h 851056"/>
                <a:gd name="connsiteX1644" fmla="*/ 403012 w 852323"/>
                <a:gd name="connsiteY1644" fmla="*/ 171 h 851056"/>
                <a:gd name="connsiteX1645" fmla="*/ 398775 w 852323"/>
                <a:gd name="connsiteY1645" fmla="*/ 404 h 851056"/>
                <a:gd name="connsiteX1646" fmla="*/ 396407 w 852323"/>
                <a:gd name="connsiteY1646" fmla="*/ 571 h 851056"/>
                <a:gd name="connsiteX1647" fmla="*/ 392370 w 852323"/>
                <a:gd name="connsiteY1647" fmla="*/ 838 h 851056"/>
                <a:gd name="connsiteX1648" fmla="*/ 392003 w 852323"/>
                <a:gd name="connsiteY1648" fmla="*/ 838 h 851056"/>
                <a:gd name="connsiteX1649" fmla="*/ 389200 w 852323"/>
                <a:gd name="connsiteY1649" fmla="*/ 1105 h 851056"/>
                <a:gd name="connsiteX1650" fmla="*/ 383462 w 852323"/>
                <a:gd name="connsiteY1650" fmla="*/ 1639 h 851056"/>
                <a:gd name="connsiteX1651" fmla="*/ 382427 w 852323"/>
                <a:gd name="connsiteY1651" fmla="*/ 1639 h 851056"/>
                <a:gd name="connsiteX1652" fmla="*/ 378491 w 852323"/>
                <a:gd name="connsiteY1652" fmla="*/ 2039 h 851056"/>
                <a:gd name="connsiteX1653" fmla="*/ 374354 w 852323"/>
                <a:gd name="connsiteY1653" fmla="*/ 2506 h 851056"/>
                <a:gd name="connsiteX1654" fmla="*/ 361976 w 852323"/>
                <a:gd name="connsiteY1654" fmla="*/ 4174 h 851056"/>
                <a:gd name="connsiteX1655" fmla="*/ 357839 w 852323"/>
                <a:gd name="connsiteY1655" fmla="*/ 4808 h 851056"/>
                <a:gd name="connsiteX1656" fmla="*/ 350866 w 852323"/>
                <a:gd name="connsiteY1656" fmla="*/ 5943 h 851056"/>
                <a:gd name="connsiteX1657" fmla="*/ 347530 w 852323"/>
                <a:gd name="connsiteY1657" fmla="*/ 6543 h 851056"/>
                <a:gd name="connsiteX1658" fmla="*/ 346195 w 852323"/>
                <a:gd name="connsiteY1658" fmla="*/ 6810 h 851056"/>
                <a:gd name="connsiteX1659" fmla="*/ 343259 w 852323"/>
                <a:gd name="connsiteY1659" fmla="*/ 7344 h 851056"/>
                <a:gd name="connsiteX1660" fmla="*/ 343259 w 852323"/>
                <a:gd name="connsiteY1660" fmla="*/ 7344 h 851056"/>
                <a:gd name="connsiteX1661" fmla="*/ 339089 w 852323"/>
                <a:gd name="connsiteY1661" fmla="*/ 8178 h 851056"/>
                <a:gd name="connsiteX1662" fmla="*/ 334919 w 852323"/>
                <a:gd name="connsiteY1662" fmla="*/ 9112 h 851056"/>
                <a:gd name="connsiteX1663" fmla="*/ 332116 w 852323"/>
                <a:gd name="connsiteY1663" fmla="*/ 9713 h 851056"/>
                <a:gd name="connsiteX1664" fmla="*/ 329414 w 852323"/>
                <a:gd name="connsiteY1664" fmla="*/ 10313 h 851056"/>
                <a:gd name="connsiteX1665" fmla="*/ 327979 w 852323"/>
                <a:gd name="connsiteY1665" fmla="*/ 10647 h 851056"/>
                <a:gd name="connsiteX1666" fmla="*/ 325243 w 852323"/>
                <a:gd name="connsiteY1666" fmla="*/ 11314 h 851056"/>
                <a:gd name="connsiteX1667" fmla="*/ 322474 w 852323"/>
                <a:gd name="connsiteY1667" fmla="*/ 11981 h 851056"/>
                <a:gd name="connsiteX1668" fmla="*/ 309663 w 852323"/>
                <a:gd name="connsiteY1668" fmla="*/ 15318 h 851056"/>
                <a:gd name="connsiteX1669" fmla="*/ 306327 w 852323"/>
                <a:gd name="connsiteY1669" fmla="*/ 16318 h 851056"/>
                <a:gd name="connsiteX1670" fmla="*/ 302290 w 852323"/>
                <a:gd name="connsiteY1670" fmla="*/ 17486 h 851056"/>
                <a:gd name="connsiteX1671" fmla="*/ 298286 w 852323"/>
                <a:gd name="connsiteY1671" fmla="*/ 18721 h 851056"/>
                <a:gd name="connsiteX1672" fmla="*/ 293682 w 852323"/>
                <a:gd name="connsiteY1672" fmla="*/ 20189 h 851056"/>
                <a:gd name="connsiteX1673" fmla="*/ 290346 w 852323"/>
                <a:gd name="connsiteY1673" fmla="*/ 21290 h 851056"/>
                <a:gd name="connsiteX1674" fmla="*/ 286409 w 852323"/>
                <a:gd name="connsiteY1674" fmla="*/ 22624 h 851056"/>
                <a:gd name="connsiteX1675" fmla="*/ 286409 w 852323"/>
                <a:gd name="connsiteY1675" fmla="*/ 22624 h 851056"/>
                <a:gd name="connsiteX1676" fmla="*/ 283072 w 852323"/>
                <a:gd name="connsiteY1676" fmla="*/ 23792 h 851056"/>
                <a:gd name="connsiteX1677" fmla="*/ 274765 w 852323"/>
                <a:gd name="connsiteY1677" fmla="*/ 26861 h 851056"/>
                <a:gd name="connsiteX1678" fmla="*/ 271662 w 852323"/>
                <a:gd name="connsiteY1678" fmla="*/ 28062 h 851056"/>
                <a:gd name="connsiteX1679" fmla="*/ 263822 w 852323"/>
                <a:gd name="connsiteY1679" fmla="*/ 31165 h 851056"/>
                <a:gd name="connsiteX1680" fmla="*/ 261153 w 852323"/>
                <a:gd name="connsiteY1680" fmla="*/ 32266 h 851056"/>
                <a:gd name="connsiteX1681" fmla="*/ 259318 w 852323"/>
                <a:gd name="connsiteY1681" fmla="*/ 33033 h 851056"/>
                <a:gd name="connsiteX1682" fmla="*/ 255515 w 852323"/>
                <a:gd name="connsiteY1682" fmla="*/ 34668 h 851056"/>
                <a:gd name="connsiteX1683" fmla="*/ 253146 w 852323"/>
                <a:gd name="connsiteY1683" fmla="*/ 35702 h 851056"/>
                <a:gd name="connsiteX1684" fmla="*/ 250610 w 852323"/>
                <a:gd name="connsiteY1684" fmla="*/ 36837 h 851056"/>
                <a:gd name="connsiteX1685" fmla="*/ 244738 w 852323"/>
                <a:gd name="connsiteY1685" fmla="*/ 39539 h 851056"/>
                <a:gd name="connsiteX1686" fmla="*/ 240468 w 852323"/>
                <a:gd name="connsiteY1686" fmla="*/ 41574 h 851056"/>
                <a:gd name="connsiteX1687" fmla="*/ 236598 w 852323"/>
                <a:gd name="connsiteY1687" fmla="*/ 43476 h 851056"/>
                <a:gd name="connsiteX1688" fmla="*/ 233962 w 852323"/>
                <a:gd name="connsiteY1688" fmla="*/ 44777 h 851056"/>
                <a:gd name="connsiteX1689" fmla="*/ 230626 w 852323"/>
                <a:gd name="connsiteY1689" fmla="*/ 46545 h 851056"/>
                <a:gd name="connsiteX1690" fmla="*/ 227857 w 852323"/>
                <a:gd name="connsiteY1690" fmla="*/ 47980 h 851056"/>
                <a:gd name="connsiteX1691" fmla="*/ 218582 w 852323"/>
                <a:gd name="connsiteY1691" fmla="*/ 53018 h 851056"/>
                <a:gd name="connsiteX1692" fmla="*/ 218582 w 852323"/>
                <a:gd name="connsiteY1692" fmla="*/ 53018 h 851056"/>
                <a:gd name="connsiteX1693" fmla="*/ 215246 w 852323"/>
                <a:gd name="connsiteY1693" fmla="*/ 54886 h 851056"/>
                <a:gd name="connsiteX1694" fmla="*/ 212510 w 852323"/>
                <a:gd name="connsiteY1694" fmla="*/ 56487 h 851056"/>
                <a:gd name="connsiteX1695" fmla="*/ 212510 w 852323"/>
                <a:gd name="connsiteY1695" fmla="*/ 56487 h 851056"/>
                <a:gd name="connsiteX1696" fmla="*/ 205837 w 852323"/>
                <a:gd name="connsiteY1696" fmla="*/ 60391 h 851056"/>
                <a:gd name="connsiteX1697" fmla="*/ 205837 w 852323"/>
                <a:gd name="connsiteY1697" fmla="*/ 60391 h 851056"/>
                <a:gd name="connsiteX1698" fmla="*/ 205837 w 852323"/>
                <a:gd name="connsiteY1698" fmla="*/ 60391 h 851056"/>
                <a:gd name="connsiteX1699" fmla="*/ 203535 w 852323"/>
                <a:gd name="connsiteY1699" fmla="*/ 61792 h 851056"/>
                <a:gd name="connsiteX1700" fmla="*/ 195428 w 852323"/>
                <a:gd name="connsiteY1700" fmla="*/ 66897 h 851056"/>
                <a:gd name="connsiteX1701" fmla="*/ 192792 w 852323"/>
                <a:gd name="connsiteY1701" fmla="*/ 68565 h 851056"/>
                <a:gd name="connsiteX1702" fmla="*/ 180281 w 852323"/>
                <a:gd name="connsiteY1702" fmla="*/ 77072 h 851056"/>
                <a:gd name="connsiteX1703" fmla="*/ 178179 w 852323"/>
                <a:gd name="connsiteY1703" fmla="*/ 78540 h 851056"/>
                <a:gd name="connsiteX1704" fmla="*/ 174843 w 852323"/>
                <a:gd name="connsiteY1704" fmla="*/ 80842 h 851056"/>
                <a:gd name="connsiteX1705" fmla="*/ 172074 w 852323"/>
                <a:gd name="connsiteY1705" fmla="*/ 82844 h 851056"/>
                <a:gd name="connsiteX1706" fmla="*/ 169438 w 852323"/>
                <a:gd name="connsiteY1706" fmla="*/ 84813 h 851056"/>
                <a:gd name="connsiteX1707" fmla="*/ 161364 w 852323"/>
                <a:gd name="connsiteY1707" fmla="*/ 91052 h 851056"/>
                <a:gd name="connsiteX1708" fmla="*/ 158295 w 852323"/>
                <a:gd name="connsiteY1708" fmla="*/ 93487 h 851056"/>
                <a:gd name="connsiteX1709" fmla="*/ 155392 w 852323"/>
                <a:gd name="connsiteY1709" fmla="*/ 95856 h 851056"/>
                <a:gd name="connsiteX1710" fmla="*/ 153558 w 852323"/>
                <a:gd name="connsiteY1710" fmla="*/ 97357 h 851056"/>
                <a:gd name="connsiteX1711" fmla="*/ 153558 w 852323"/>
                <a:gd name="connsiteY1711" fmla="*/ 97357 h 851056"/>
                <a:gd name="connsiteX1712" fmla="*/ 150455 w 852323"/>
                <a:gd name="connsiteY1712" fmla="*/ 99959 h 851056"/>
                <a:gd name="connsiteX1713" fmla="*/ 146918 w 852323"/>
                <a:gd name="connsiteY1713" fmla="*/ 102962 h 851056"/>
                <a:gd name="connsiteX1714" fmla="*/ 143248 w 852323"/>
                <a:gd name="connsiteY1714" fmla="*/ 106298 h 851056"/>
                <a:gd name="connsiteX1715" fmla="*/ 141580 w 852323"/>
                <a:gd name="connsiteY1715" fmla="*/ 107800 h 851056"/>
                <a:gd name="connsiteX1716" fmla="*/ 135775 w 852323"/>
                <a:gd name="connsiteY1716" fmla="*/ 113104 h 851056"/>
                <a:gd name="connsiteX1717" fmla="*/ 134140 w 852323"/>
                <a:gd name="connsiteY1717" fmla="*/ 114673 h 851056"/>
                <a:gd name="connsiteX1718" fmla="*/ 120461 w 852323"/>
                <a:gd name="connsiteY1718" fmla="*/ 128018 h 851056"/>
                <a:gd name="connsiteX1719" fmla="*/ 116925 w 852323"/>
                <a:gd name="connsiteY1719" fmla="*/ 131688 h 851056"/>
                <a:gd name="connsiteX1720" fmla="*/ 113589 w 852323"/>
                <a:gd name="connsiteY1720" fmla="*/ 135024 h 851056"/>
                <a:gd name="connsiteX1721" fmla="*/ 105815 w 852323"/>
                <a:gd name="connsiteY1721" fmla="*/ 143565 h 851056"/>
                <a:gd name="connsiteX1722" fmla="*/ 103780 w 852323"/>
                <a:gd name="connsiteY1722" fmla="*/ 145900 h 851056"/>
                <a:gd name="connsiteX1723" fmla="*/ 102612 w 852323"/>
                <a:gd name="connsiteY1723" fmla="*/ 147235 h 851056"/>
                <a:gd name="connsiteX1724" fmla="*/ 99743 w 852323"/>
                <a:gd name="connsiteY1724" fmla="*/ 150571 h 851056"/>
                <a:gd name="connsiteX1725" fmla="*/ 96407 w 852323"/>
                <a:gd name="connsiteY1725" fmla="*/ 154475 h 851056"/>
                <a:gd name="connsiteX1726" fmla="*/ 96407 w 852323"/>
                <a:gd name="connsiteY1726" fmla="*/ 154475 h 851056"/>
                <a:gd name="connsiteX1727" fmla="*/ 93237 w 852323"/>
                <a:gd name="connsiteY1727" fmla="*/ 158345 h 851056"/>
                <a:gd name="connsiteX1728" fmla="*/ 89901 w 852323"/>
                <a:gd name="connsiteY1728" fmla="*/ 162348 h 851056"/>
                <a:gd name="connsiteX1729" fmla="*/ 86865 w 852323"/>
                <a:gd name="connsiteY1729" fmla="*/ 166252 h 851056"/>
                <a:gd name="connsiteX1730" fmla="*/ 83262 w 852323"/>
                <a:gd name="connsiteY1730" fmla="*/ 171023 h 851056"/>
                <a:gd name="connsiteX1731" fmla="*/ 80626 w 852323"/>
                <a:gd name="connsiteY1731" fmla="*/ 174592 h 851056"/>
                <a:gd name="connsiteX1732" fmla="*/ 77623 w 852323"/>
                <a:gd name="connsiteY1732" fmla="*/ 178763 h 851056"/>
                <a:gd name="connsiteX1733" fmla="*/ 74687 w 852323"/>
                <a:gd name="connsiteY1733" fmla="*/ 182967 h 851056"/>
                <a:gd name="connsiteX1734" fmla="*/ 71785 w 852323"/>
                <a:gd name="connsiteY1734" fmla="*/ 187204 h 851056"/>
                <a:gd name="connsiteX1735" fmla="*/ 68982 w 852323"/>
                <a:gd name="connsiteY1735" fmla="*/ 191407 h 851056"/>
                <a:gd name="connsiteX1736" fmla="*/ 68982 w 852323"/>
                <a:gd name="connsiteY1736" fmla="*/ 191407 h 851056"/>
                <a:gd name="connsiteX1737" fmla="*/ 66513 w 852323"/>
                <a:gd name="connsiteY1737" fmla="*/ 195244 h 851056"/>
                <a:gd name="connsiteX1738" fmla="*/ 65980 w 852323"/>
                <a:gd name="connsiteY1738" fmla="*/ 196045 h 851056"/>
                <a:gd name="connsiteX1739" fmla="*/ 63478 w 852323"/>
                <a:gd name="connsiteY1739" fmla="*/ 200015 h 851056"/>
                <a:gd name="connsiteX1740" fmla="*/ 61142 w 852323"/>
                <a:gd name="connsiteY1740" fmla="*/ 203818 h 851056"/>
                <a:gd name="connsiteX1741" fmla="*/ 55404 w 852323"/>
                <a:gd name="connsiteY1741" fmla="*/ 213494 h 851056"/>
                <a:gd name="connsiteX1742" fmla="*/ 53001 w 852323"/>
                <a:gd name="connsiteY1742" fmla="*/ 217764 h 851056"/>
                <a:gd name="connsiteX1743" fmla="*/ 50499 w 852323"/>
                <a:gd name="connsiteY1743" fmla="*/ 222268 h 851056"/>
                <a:gd name="connsiteX1744" fmla="*/ 48464 w 852323"/>
                <a:gd name="connsiteY1744" fmla="*/ 226105 h 851056"/>
                <a:gd name="connsiteX1745" fmla="*/ 47730 w 852323"/>
                <a:gd name="connsiteY1745" fmla="*/ 227473 h 851056"/>
                <a:gd name="connsiteX1746" fmla="*/ 45762 w 852323"/>
                <a:gd name="connsiteY1746" fmla="*/ 231209 h 851056"/>
                <a:gd name="connsiteX1747" fmla="*/ 44294 w 852323"/>
                <a:gd name="connsiteY1747" fmla="*/ 234179 h 851056"/>
                <a:gd name="connsiteX1748" fmla="*/ 43093 w 852323"/>
                <a:gd name="connsiteY1748" fmla="*/ 236581 h 851056"/>
                <a:gd name="connsiteX1749" fmla="*/ 42792 w 852323"/>
                <a:gd name="connsiteY1749" fmla="*/ 237181 h 851056"/>
                <a:gd name="connsiteX1750" fmla="*/ 41091 w 852323"/>
                <a:gd name="connsiteY1750" fmla="*/ 240518 h 851056"/>
                <a:gd name="connsiteX1751" fmla="*/ 38655 w 852323"/>
                <a:gd name="connsiteY1751" fmla="*/ 245656 h 851056"/>
                <a:gd name="connsiteX1752" fmla="*/ 36887 w 852323"/>
                <a:gd name="connsiteY1752" fmla="*/ 249526 h 851056"/>
                <a:gd name="connsiteX1753" fmla="*/ 33084 w 852323"/>
                <a:gd name="connsiteY1753" fmla="*/ 258133 h 851056"/>
                <a:gd name="connsiteX1754" fmla="*/ 32183 w 852323"/>
                <a:gd name="connsiteY1754" fmla="*/ 260269 h 851056"/>
                <a:gd name="connsiteX1755" fmla="*/ 30548 w 852323"/>
                <a:gd name="connsiteY1755" fmla="*/ 264239 h 851056"/>
                <a:gd name="connsiteX1756" fmla="*/ 30548 w 852323"/>
                <a:gd name="connsiteY1756" fmla="*/ 264439 h 851056"/>
                <a:gd name="connsiteX1757" fmla="*/ 29247 w 852323"/>
                <a:gd name="connsiteY1757" fmla="*/ 267775 h 851056"/>
                <a:gd name="connsiteX1758" fmla="*/ 28713 w 852323"/>
                <a:gd name="connsiteY1758" fmla="*/ 269110 h 851056"/>
                <a:gd name="connsiteX1759" fmla="*/ 27212 w 852323"/>
                <a:gd name="connsiteY1759" fmla="*/ 272947 h 851056"/>
                <a:gd name="connsiteX1760" fmla="*/ 24843 w 852323"/>
                <a:gd name="connsiteY1760" fmla="*/ 279352 h 851056"/>
                <a:gd name="connsiteX1761" fmla="*/ 23542 w 852323"/>
                <a:gd name="connsiteY1761" fmla="*/ 282955 h 851056"/>
                <a:gd name="connsiteX1762" fmla="*/ 22107 w 852323"/>
                <a:gd name="connsiteY1762" fmla="*/ 287026 h 851056"/>
                <a:gd name="connsiteX1763" fmla="*/ 21273 w 852323"/>
                <a:gd name="connsiteY1763" fmla="*/ 289561 h 851056"/>
                <a:gd name="connsiteX1764" fmla="*/ 19972 w 852323"/>
                <a:gd name="connsiteY1764" fmla="*/ 293398 h 851056"/>
                <a:gd name="connsiteX1765" fmla="*/ 19705 w 852323"/>
                <a:gd name="connsiteY1765" fmla="*/ 294332 h 851056"/>
                <a:gd name="connsiteX1766" fmla="*/ 18471 w 852323"/>
                <a:gd name="connsiteY1766" fmla="*/ 298202 h 851056"/>
                <a:gd name="connsiteX1767" fmla="*/ 18171 w 852323"/>
                <a:gd name="connsiteY1767" fmla="*/ 299136 h 851056"/>
                <a:gd name="connsiteX1768" fmla="*/ 17270 w 852323"/>
                <a:gd name="connsiteY1768" fmla="*/ 302239 h 851056"/>
                <a:gd name="connsiteX1769" fmla="*/ 16903 w 852323"/>
                <a:gd name="connsiteY1769" fmla="*/ 303474 h 851056"/>
                <a:gd name="connsiteX1770" fmla="*/ 16402 w 852323"/>
                <a:gd name="connsiteY1770" fmla="*/ 305175 h 851056"/>
                <a:gd name="connsiteX1771" fmla="*/ 15602 w 852323"/>
                <a:gd name="connsiteY1771" fmla="*/ 307911 h 851056"/>
                <a:gd name="connsiteX1772" fmla="*/ 15068 w 852323"/>
                <a:gd name="connsiteY1772" fmla="*/ 309746 h 851056"/>
                <a:gd name="connsiteX1773" fmla="*/ 13933 w 852323"/>
                <a:gd name="connsiteY1773" fmla="*/ 313916 h 851056"/>
                <a:gd name="connsiteX1774" fmla="*/ 12732 w 852323"/>
                <a:gd name="connsiteY1774" fmla="*/ 318354 h 851056"/>
                <a:gd name="connsiteX1775" fmla="*/ 11031 w 852323"/>
                <a:gd name="connsiteY1775" fmla="*/ 325226 h 851056"/>
                <a:gd name="connsiteX1776" fmla="*/ 10230 w 852323"/>
                <a:gd name="connsiteY1776" fmla="*/ 328563 h 851056"/>
                <a:gd name="connsiteX1777" fmla="*/ 9063 w 852323"/>
                <a:gd name="connsiteY1777" fmla="*/ 333801 h 851056"/>
                <a:gd name="connsiteX1778" fmla="*/ 8529 w 852323"/>
                <a:gd name="connsiteY1778" fmla="*/ 336269 h 851056"/>
                <a:gd name="connsiteX1779" fmla="*/ 7828 w 852323"/>
                <a:gd name="connsiteY1779" fmla="*/ 339606 h 851056"/>
                <a:gd name="connsiteX1780" fmla="*/ 6794 w 852323"/>
                <a:gd name="connsiteY1780" fmla="*/ 344844 h 851056"/>
                <a:gd name="connsiteX1781" fmla="*/ 5960 w 852323"/>
                <a:gd name="connsiteY1781" fmla="*/ 349214 h 851056"/>
                <a:gd name="connsiteX1782" fmla="*/ 5659 w 852323"/>
                <a:gd name="connsiteY1782" fmla="*/ 350949 h 851056"/>
                <a:gd name="connsiteX1783" fmla="*/ 4925 w 852323"/>
                <a:gd name="connsiteY1783" fmla="*/ 355353 h 851056"/>
                <a:gd name="connsiteX1784" fmla="*/ 4058 w 852323"/>
                <a:gd name="connsiteY1784" fmla="*/ 360625 h 851056"/>
                <a:gd name="connsiteX1785" fmla="*/ 3324 w 852323"/>
                <a:gd name="connsiteY1785" fmla="*/ 365729 h 851056"/>
                <a:gd name="connsiteX1786" fmla="*/ 3324 w 852323"/>
                <a:gd name="connsiteY1786" fmla="*/ 366196 h 851056"/>
                <a:gd name="connsiteX1787" fmla="*/ 2657 w 852323"/>
                <a:gd name="connsiteY1787" fmla="*/ 371267 h 851056"/>
                <a:gd name="connsiteX1788" fmla="*/ 2657 w 852323"/>
                <a:gd name="connsiteY1788" fmla="*/ 371901 h 851056"/>
                <a:gd name="connsiteX1789" fmla="*/ 2156 w 852323"/>
                <a:gd name="connsiteY1789" fmla="*/ 376071 h 851056"/>
                <a:gd name="connsiteX1790" fmla="*/ 1956 w 852323"/>
                <a:gd name="connsiteY1790" fmla="*/ 377973 h 851056"/>
                <a:gd name="connsiteX1791" fmla="*/ 1522 w 852323"/>
                <a:gd name="connsiteY1791" fmla="*/ 381977 h 851056"/>
                <a:gd name="connsiteX1792" fmla="*/ 1055 w 852323"/>
                <a:gd name="connsiteY1792" fmla="*/ 386914 h 851056"/>
                <a:gd name="connsiteX1793" fmla="*/ 1055 w 852323"/>
                <a:gd name="connsiteY1793" fmla="*/ 387915 h 851056"/>
                <a:gd name="connsiteX1794" fmla="*/ 388 w 852323"/>
                <a:gd name="connsiteY1794" fmla="*/ 396723 h 851056"/>
                <a:gd name="connsiteX1795" fmla="*/ 388 w 852323"/>
                <a:gd name="connsiteY1795" fmla="*/ 397190 h 851056"/>
                <a:gd name="connsiteX1796" fmla="*/ 388 w 852323"/>
                <a:gd name="connsiteY1796" fmla="*/ 399025 h 851056"/>
                <a:gd name="connsiteX1797" fmla="*/ 154 w 852323"/>
                <a:gd name="connsiteY1797" fmla="*/ 403596 h 851056"/>
                <a:gd name="connsiteX1798" fmla="*/ -79 w 852323"/>
                <a:gd name="connsiteY1798" fmla="*/ 408667 h 851056"/>
                <a:gd name="connsiteX1799" fmla="*/ -79 w 852323"/>
                <a:gd name="connsiteY1799" fmla="*/ 409568 h 851056"/>
                <a:gd name="connsiteX1800" fmla="*/ -79 w 852323"/>
                <a:gd name="connsiteY1800" fmla="*/ 413638 h 851056"/>
                <a:gd name="connsiteX1801" fmla="*/ -79 w 852323"/>
                <a:gd name="connsiteY1801" fmla="*/ 419143 h 851056"/>
                <a:gd name="connsiteX1802" fmla="*/ -79 w 852323"/>
                <a:gd name="connsiteY1802" fmla="*/ 425582 h 851056"/>
                <a:gd name="connsiteX1803" fmla="*/ 424965 w 852323"/>
                <a:gd name="connsiteY1803" fmla="*/ 850994 h 851056"/>
                <a:gd name="connsiteX1804" fmla="*/ 431237 w 852323"/>
                <a:gd name="connsiteY1804" fmla="*/ 850994 h 851056"/>
                <a:gd name="connsiteX1805" fmla="*/ 435174 w 852323"/>
                <a:gd name="connsiteY1805" fmla="*/ 850994 h 851056"/>
                <a:gd name="connsiteX1806" fmla="*/ 437943 w 852323"/>
                <a:gd name="connsiteY1806" fmla="*/ 850994 h 851056"/>
                <a:gd name="connsiteX1807" fmla="*/ 442447 w 852323"/>
                <a:gd name="connsiteY1807" fmla="*/ 850827 h 851056"/>
                <a:gd name="connsiteX1808" fmla="*/ 445116 w 852323"/>
                <a:gd name="connsiteY1808" fmla="*/ 850827 h 851056"/>
                <a:gd name="connsiteX1809" fmla="*/ 447619 w 852323"/>
                <a:gd name="connsiteY1809" fmla="*/ 850827 h 851056"/>
                <a:gd name="connsiteX1810" fmla="*/ 449654 w 852323"/>
                <a:gd name="connsiteY1810" fmla="*/ 850827 h 851056"/>
                <a:gd name="connsiteX1811" fmla="*/ 454024 w 852323"/>
                <a:gd name="connsiteY1811" fmla="*/ 850560 h 851056"/>
                <a:gd name="connsiteX1812" fmla="*/ 459129 w 852323"/>
                <a:gd name="connsiteY1812" fmla="*/ 850193 h 851056"/>
                <a:gd name="connsiteX1813" fmla="*/ 460363 w 852323"/>
                <a:gd name="connsiteY1813" fmla="*/ 850193 h 851056"/>
                <a:gd name="connsiteX1814" fmla="*/ 464434 w 852323"/>
                <a:gd name="connsiteY1814" fmla="*/ 849826 h 851056"/>
                <a:gd name="connsiteX1815" fmla="*/ 469305 w 852323"/>
                <a:gd name="connsiteY1815" fmla="*/ 849359 h 851056"/>
                <a:gd name="connsiteX1816" fmla="*/ 474976 w 852323"/>
                <a:gd name="connsiteY1816" fmla="*/ 848725 h 851056"/>
                <a:gd name="connsiteX1817" fmla="*/ 479280 w 852323"/>
                <a:gd name="connsiteY1817" fmla="*/ 848225 h 851056"/>
                <a:gd name="connsiteX1818" fmla="*/ 486120 w 852323"/>
                <a:gd name="connsiteY1818" fmla="*/ 847290 h 851056"/>
                <a:gd name="connsiteX1819" fmla="*/ 489689 w 852323"/>
                <a:gd name="connsiteY1819" fmla="*/ 846757 h 851056"/>
                <a:gd name="connsiteX1820" fmla="*/ 490457 w 852323"/>
                <a:gd name="connsiteY1820" fmla="*/ 846757 h 851056"/>
                <a:gd name="connsiteX1821" fmla="*/ 495027 w 852323"/>
                <a:gd name="connsiteY1821" fmla="*/ 845289 h 851056"/>
                <a:gd name="connsiteX1822" fmla="*/ 499231 w 852323"/>
                <a:gd name="connsiteY1822" fmla="*/ 844588 h 851056"/>
                <a:gd name="connsiteX1823" fmla="*/ 502100 w 852323"/>
                <a:gd name="connsiteY1823" fmla="*/ 844088 h 851056"/>
                <a:gd name="connsiteX1824" fmla="*/ 504536 w 852323"/>
                <a:gd name="connsiteY1824" fmla="*/ 843620 h 851056"/>
                <a:gd name="connsiteX1825" fmla="*/ 507372 w 852323"/>
                <a:gd name="connsiteY1825" fmla="*/ 843087 h 851056"/>
                <a:gd name="connsiteX1826" fmla="*/ 511442 w 852323"/>
                <a:gd name="connsiteY1826" fmla="*/ 842253 h 851056"/>
                <a:gd name="connsiteX1827" fmla="*/ 515179 w 852323"/>
                <a:gd name="connsiteY1827" fmla="*/ 841485 h 851056"/>
                <a:gd name="connsiteX1828" fmla="*/ 516814 w 852323"/>
                <a:gd name="connsiteY1828" fmla="*/ 841118 h 851056"/>
                <a:gd name="connsiteX1829" fmla="*/ 519916 w 852323"/>
                <a:gd name="connsiteY1829" fmla="*/ 840418 h 851056"/>
                <a:gd name="connsiteX1830" fmla="*/ 535463 w 852323"/>
                <a:gd name="connsiteY1830" fmla="*/ 836581 h 851056"/>
                <a:gd name="connsiteX1831" fmla="*/ 536264 w 852323"/>
                <a:gd name="connsiteY1831" fmla="*/ 836381 h 851056"/>
                <a:gd name="connsiteX1832" fmla="*/ 541602 w 852323"/>
                <a:gd name="connsiteY1832" fmla="*/ 834913 h 851056"/>
                <a:gd name="connsiteX1833" fmla="*/ 546907 w 852323"/>
                <a:gd name="connsiteY1833" fmla="*/ 833378 h 851056"/>
                <a:gd name="connsiteX1834" fmla="*/ 553179 w 852323"/>
                <a:gd name="connsiteY1834" fmla="*/ 831443 h 851056"/>
                <a:gd name="connsiteX1835" fmla="*/ 557450 w 852323"/>
                <a:gd name="connsiteY1835" fmla="*/ 830075 h 851056"/>
                <a:gd name="connsiteX1836" fmla="*/ 560786 w 852323"/>
                <a:gd name="connsiteY1836" fmla="*/ 828941 h 851056"/>
                <a:gd name="connsiteX1837" fmla="*/ 564122 w 852323"/>
                <a:gd name="connsiteY1837" fmla="*/ 827806 h 851056"/>
                <a:gd name="connsiteX1838" fmla="*/ 567459 w 852323"/>
                <a:gd name="connsiteY1838" fmla="*/ 826639 h 851056"/>
                <a:gd name="connsiteX1839" fmla="*/ 572396 w 852323"/>
                <a:gd name="connsiteY1839" fmla="*/ 824837 h 851056"/>
                <a:gd name="connsiteX1840" fmla="*/ 575432 w 852323"/>
                <a:gd name="connsiteY1840" fmla="*/ 823703 h 851056"/>
                <a:gd name="connsiteX1841" fmla="*/ 577334 w 852323"/>
                <a:gd name="connsiteY1841" fmla="*/ 823002 h 851056"/>
                <a:gd name="connsiteX1842" fmla="*/ 581337 w 852323"/>
                <a:gd name="connsiteY1842" fmla="*/ 821434 h 851056"/>
                <a:gd name="connsiteX1843" fmla="*/ 585875 w 852323"/>
                <a:gd name="connsiteY1843" fmla="*/ 819599 h 851056"/>
                <a:gd name="connsiteX1844" fmla="*/ 591480 w 852323"/>
                <a:gd name="connsiteY1844" fmla="*/ 817264 h 851056"/>
                <a:gd name="connsiteX1845" fmla="*/ 595383 w 852323"/>
                <a:gd name="connsiteY1845" fmla="*/ 815596 h 851056"/>
                <a:gd name="connsiteX1846" fmla="*/ 597085 w 852323"/>
                <a:gd name="connsiteY1846" fmla="*/ 814862 h 851056"/>
                <a:gd name="connsiteX1847" fmla="*/ 604892 w 852323"/>
                <a:gd name="connsiteY1847" fmla="*/ 811025 h 851056"/>
                <a:gd name="connsiteX1848" fmla="*/ 605359 w 852323"/>
                <a:gd name="connsiteY1848" fmla="*/ 810825 h 851056"/>
                <a:gd name="connsiteX1849" fmla="*/ 609763 w 852323"/>
                <a:gd name="connsiteY1849" fmla="*/ 808723 h 851056"/>
                <a:gd name="connsiteX1850" fmla="*/ 613833 w 852323"/>
                <a:gd name="connsiteY1850" fmla="*/ 806721 h 851056"/>
                <a:gd name="connsiteX1851" fmla="*/ 615001 w 852323"/>
                <a:gd name="connsiteY1851" fmla="*/ 806154 h 851056"/>
                <a:gd name="connsiteX1852" fmla="*/ 618337 w 852323"/>
                <a:gd name="connsiteY1852" fmla="*/ 804486 h 851056"/>
                <a:gd name="connsiteX1853" fmla="*/ 626311 w 852323"/>
                <a:gd name="connsiteY1853" fmla="*/ 800315 h 851056"/>
                <a:gd name="connsiteX1854" fmla="*/ 628580 w 852323"/>
                <a:gd name="connsiteY1854" fmla="*/ 799081 h 851056"/>
                <a:gd name="connsiteX1855" fmla="*/ 631916 w 852323"/>
                <a:gd name="connsiteY1855" fmla="*/ 797246 h 851056"/>
                <a:gd name="connsiteX1856" fmla="*/ 633918 w 852323"/>
                <a:gd name="connsiteY1856" fmla="*/ 796145 h 851056"/>
                <a:gd name="connsiteX1857" fmla="*/ 635752 w 852323"/>
                <a:gd name="connsiteY1857" fmla="*/ 795077 h 851056"/>
                <a:gd name="connsiteX1858" fmla="*/ 637788 w 852323"/>
                <a:gd name="connsiteY1858" fmla="*/ 793910 h 851056"/>
                <a:gd name="connsiteX1859" fmla="*/ 640824 w 852323"/>
                <a:gd name="connsiteY1859" fmla="*/ 792141 h 851056"/>
                <a:gd name="connsiteX1860" fmla="*/ 643860 w 852323"/>
                <a:gd name="connsiteY1860" fmla="*/ 790306 h 851056"/>
                <a:gd name="connsiteX1861" fmla="*/ 646762 w 852323"/>
                <a:gd name="connsiteY1861" fmla="*/ 788572 h 851056"/>
                <a:gd name="connsiteX1862" fmla="*/ 649832 w 852323"/>
                <a:gd name="connsiteY1862" fmla="*/ 786670 h 851056"/>
                <a:gd name="connsiteX1863" fmla="*/ 652801 w 852323"/>
                <a:gd name="connsiteY1863" fmla="*/ 784835 h 851056"/>
                <a:gd name="connsiteX1864" fmla="*/ 655737 w 852323"/>
                <a:gd name="connsiteY1864" fmla="*/ 783000 h 851056"/>
                <a:gd name="connsiteX1865" fmla="*/ 658606 w 852323"/>
                <a:gd name="connsiteY1865" fmla="*/ 781098 h 851056"/>
                <a:gd name="connsiteX1866" fmla="*/ 582472 w 852323"/>
                <a:gd name="connsiteY1866" fmla="*/ 781098 h 851056"/>
                <a:gd name="connsiteX1867" fmla="*/ 583439 w 852323"/>
                <a:gd name="connsiteY1867" fmla="*/ 775493 h 851056"/>
                <a:gd name="connsiteX1868" fmla="*/ 583439 w 852323"/>
                <a:gd name="connsiteY1868" fmla="*/ 775193 h 851056"/>
                <a:gd name="connsiteX1869" fmla="*/ 584273 w 852323"/>
                <a:gd name="connsiteY1869" fmla="*/ 766585 h 851056"/>
                <a:gd name="connsiteX1870" fmla="*/ 584273 w 852323"/>
                <a:gd name="connsiteY1870" fmla="*/ 763749 h 851056"/>
                <a:gd name="connsiteX1871" fmla="*/ 584273 w 852323"/>
                <a:gd name="connsiteY1871" fmla="*/ 762315 h 851056"/>
                <a:gd name="connsiteX1872" fmla="*/ 584273 w 852323"/>
                <a:gd name="connsiteY1872" fmla="*/ 760914 h 851056"/>
                <a:gd name="connsiteX1873" fmla="*/ 584273 w 852323"/>
                <a:gd name="connsiteY1873" fmla="*/ 759546 h 851056"/>
                <a:gd name="connsiteX1874" fmla="*/ 584273 w 852323"/>
                <a:gd name="connsiteY1874" fmla="*/ 759546 h 851056"/>
                <a:gd name="connsiteX1875" fmla="*/ 585274 w 852323"/>
                <a:gd name="connsiteY1875" fmla="*/ 759045 h 851056"/>
                <a:gd name="connsiteX1876" fmla="*/ 585441 w 852323"/>
                <a:gd name="connsiteY1876" fmla="*/ 759045 h 851056"/>
                <a:gd name="connsiteX1877" fmla="*/ 585875 w 852323"/>
                <a:gd name="connsiteY1877" fmla="*/ 758845 h 851056"/>
                <a:gd name="connsiteX1878" fmla="*/ 586509 w 852323"/>
                <a:gd name="connsiteY1878" fmla="*/ 758511 h 851056"/>
                <a:gd name="connsiteX1879" fmla="*/ 587309 w 852323"/>
                <a:gd name="connsiteY1879" fmla="*/ 758145 h 851056"/>
                <a:gd name="connsiteX1880" fmla="*/ 587877 w 852323"/>
                <a:gd name="connsiteY1880" fmla="*/ 757844 h 851056"/>
                <a:gd name="connsiteX1881" fmla="*/ 588210 w 852323"/>
                <a:gd name="connsiteY1881" fmla="*/ 757677 h 851056"/>
                <a:gd name="connsiteX1882" fmla="*/ 588511 w 852323"/>
                <a:gd name="connsiteY1882" fmla="*/ 757677 h 851056"/>
                <a:gd name="connsiteX1883" fmla="*/ 588511 w 852323"/>
                <a:gd name="connsiteY1883" fmla="*/ 757677 h 851056"/>
                <a:gd name="connsiteX1884" fmla="*/ 589244 w 852323"/>
                <a:gd name="connsiteY1884" fmla="*/ 757310 h 851056"/>
                <a:gd name="connsiteX1885" fmla="*/ 590079 w 852323"/>
                <a:gd name="connsiteY1885" fmla="*/ 756910 h 851056"/>
                <a:gd name="connsiteX1886" fmla="*/ 590412 w 852323"/>
                <a:gd name="connsiteY1886" fmla="*/ 756910 h 851056"/>
                <a:gd name="connsiteX1887" fmla="*/ 591013 w 852323"/>
                <a:gd name="connsiteY1887" fmla="*/ 756643 h 851056"/>
                <a:gd name="connsiteX1888" fmla="*/ 591013 w 852323"/>
                <a:gd name="connsiteY1888" fmla="*/ 756643 h 851056"/>
                <a:gd name="connsiteX1889" fmla="*/ 591280 w 852323"/>
                <a:gd name="connsiteY1889" fmla="*/ 756643 h 851056"/>
                <a:gd name="connsiteX1890" fmla="*/ 591480 w 852323"/>
                <a:gd name="connsiteY1890" fmla="*/ 756643 h 851056"/>
                <a:gd name="connsiteX1891" fmla="*/ 591480 w 852323"/>
                <a:gd name="connsiteY1891" fmla="*/ 756643 h 851056"/>
                <a:gd name="connsiteX1892" fmla="*/ 592080 w 852323"/>
                <a:gd name="connsiteY1892" fmla="*/ 756343 h 851056"/>
                <a:gd name="connsiteX1893" fmla="*/ 592080 w 852323"/>
                <a:gd name="connsiteY1893" fmla="*/ 756343 h 851056"/>
                <a:gd name="connsiteX1894" fmla="*/ 592414 w 852323"/>
                <a:gd name="connsiteY1894" fmla="*/ 756176 h 851056"/>
                <a:gd name="connsiteX1895" fmla="*/ 592748 w 852323"/>
                <a:gd name="connsiteY1895" fmla="*/ 756009 h 851056"/>
                <a:gd name="connsiteX1896" fmla="*/ 592948 w 852323"/>
                <a:gd name="connsiteY1896" fmla="*/ 756009 h 851056"/>
                <a:gd name="connsiteX1897" fmla="*/ 592948 w 852323"/>
                <a:gd name="connsiteY1897" fmla="*/ 756009 h 851056"/>
                <a:gd name="connsiteX1898" fmla="*/ 593281 w 852323"/>
                <a:gd name="connsiteY1898" fmla="*/ 755842 h 851056"/>
                <a:gd name="connsiteX1899" fmla="*/ 593281 w 852323"/>
                <a:gd name="connsiteY1899" fmla="*/ 755842 h 851056"/>
                <a:gd name="connsiteX1900" fmla="*/ 593849 w 852323"/>
                <a:gd name="connsiteY1900" fmla="*/ 755542 h 851056"/>
                <a:gd name="connsiteX1901" fmla="*/ 594049 w 852323"/>
                <a:gd name="connsiteY1901" fmla="*/ 755542 h 851056"/>
                <a:gd name="connsiteX1902" fmla="*/ 594583 w 852323"/>
                <a:gd name="connsiteY1902" fmla="*/ 755275 h 851056"/>
                <a:gd name="connsiteX1903" fmla="*/ 594583 w 852323"/>
                <a:gd name="connsiteY1903" fmla="*/ 755275 h 851056"/>
                <a:gd name="connsiteX1904" fmla="*/ 595483 w 852323"/>
                <a:gd name="connsiteY1904" fmla="*/ 754808 h 851056"/>
                <a:gd name="connsiteX1905" fmla="*/ 596217 w 852323"/>
                <a:gd name="connsiteY1905" fmla="*/ 754408 h 851056"/>
                <a:gd name="connsiteX1906" fmla="*/ 596551 w 852323"/>
                <a:gd name="connsiteY1906" fmla="*/ 754241 h 851056"/>
                <a:gd name="connsiteX1907" fmla="*/ 596551 w 852323"/>
                <a:gd name="connsiteY1907" fmla="*/ 754241 h 851056"/>
                <a:gd name="connsiteX1908" fmla="*/ 596751 w 852323"/>
                <a:gd name="connsiteY1908" fmla="*/ 754241 h 851056"/>
                <a:gd name="connsiteX1909" fmla="*/ 597151 w 852323"/>
                <a:gd name="connsiteY1909" fmla="*/ 754041 h 851056"/>
                <a:gd name="connsiteX1910" fmla="*/ 597151 w 852323"/>
                <a:gd name="connsiteY1910" fmla="*/ 754041 h 851056"/>
                <a:gd name="connsiteX1911" fmla="*/ 597485 w 852323"/>
                <a:gd name="connsiteY1911" fmla="*/ 753874 h 851056"/>
                <a:gd name="connsiteX1912" fmla="*/ 597485 w 852323"/>
                <a:gd name="connsiteY1912" fmla="*/ 753874 h 851056"/>
                <a:gd name="connsiteX1913" fmla="*/ 598319 w 852323"/>
                <a:gd name="connsiteY1913" fmla="*/ 753440 h 851056"/>
                <a:gd name="connsiteX1914" fmla="*/ 599554 w 852323"/>
                <a:gd name="connsiteY1914" fmla="*/ 752806 h 851056"/>
                <a:gd name="connsiteX1915" fmla="*/ 599554 w 852323"/>
                <a:gd name="connsiteY1915" fmla="*/ 752806 h 851056"/>
                <a:gd name="connsiteX1916" fmla="*/ 600121 w 852323"/>
                <a:gd name="connsiteY1916" fmla="*/ 752506 h 851056"/>
                <a:gd name="connsiteX1917" fmla="*/ 600121 w 852323"/>
                <a:gd name="connsiteY1917" fmla="*/ 752506 h 851056"/>
                <a:gd name="connsiteX1918" fmla="*/ 600421 w 852323"/>
                <a:gd name="connsiteY1918" fmla="*/ 752339 h 851056"/>
                <a:gd name="connsiteX1919" fmla="*/ 600721 w 852323"/>
                <a:gd name="connsiteY1919" fmla="*/ 752339 h 851056"/>
                <a:gd name="connsiteX1920" fmla="*/ 600721 w 852323"/>
                <a:gd name="connsiteY1920" fmla="*/ 752339 h 851056"/>
                <a:gd name="connsiteX1921" fmla="*/ 601922 w 852323"/>
                <a:gd name="connsiteY1921" fmla="*/ 751672 h 851056"/>
                <a:gd name="connsiteX1922" fmla="*/ 603190 w 852323"/>
                <a:gd name="connsiteY1922" fmla="*/ 750971 h 851056"/>
                <a:gd name="connsiteX1923" fmla="*/ 604124 w 852323"/>
                <a:gd name="connsiteY1923" fmla="*/ 750438 h 851056"/>
                <a:gd name="connsiteX1924" fmla="*/ 604124 w 852323"/>
                <a:gd name="connsiteY1924" fmla="*/ 750438 h 851056"/>
                <a:gd name="connsiteX1925" fmla="*/ 604124 w 852323"/>
                <a:gd name="connsiteY1925" fmla="*/ 750438 h 851056"/>
                <a:gd name="connsiteX1926" fmla="*/ 604124 w 852323"/>
                <a:gd name="connsiteY1926" fmla="*/ 750438 h 851056"/>
                <a:gd name="connsiteX1927" fmla="*/ 604124 w 852323"/>
                <a:gd name="connsiteY1927" fmla="*/ 750438 h 851056"/>
                <a:gd name="connsiteX1928" fmla="*/ 604124 w 852323"/>
                <a:gd name="connsiteY1928" fmla="*/ 750438 h 851056"/>
                <a:gd name="connsiteX1929" fmla="*/ 604124 w 852323"/>
                <a:gd name="connsiteY1929" fmla="*/ 750438 h 851056"/>
                <a:gd name="connsiteX1930" fmla="*/ 604558 w 852323"/>
                <a:gd name="connsiteY1930" fmla="*/ 750204 h 851056"/>
                <a:gd name="connsiteX1931" fmla="*/ 604792 w 852323"/>
                <a:gd name="connsiteY1931" fmla="*/ 750204 h 851056"/>
                <a:gd name="connsiteX1932" fmla="*/ 604792 w 852323"/>
                <a:gd name="connsiteY1932" fmla="*/ 750204 h 851056"/>
                <a:gd name="connsiteX1933" fmla="*/ 606526 w 852323"/>
                <a:gd name="connsiteY1933" fmla="*/ 749203 h 851056"/>
                <a:gd name="connsiteX1934" fmla="*/ 607828 w 852323"/>
                <a:gd name="connsiteY1934" fmla="*/ 748469 h 851056"/>
                <a:gd name="connsiteX1935" fmla="*/ 608495 w 852323"/>
                <a:gd name="connsiteY1935" fmla="*/ 748069 h 851056"/>
                <a:gd name="connsiteX1936" fmla="*/ 608995 w 852323"/>
                <a:gd name="connsiteY1936" fmla="*/ 747769 h 851056"/>
                <a:gd name="connsiteX1937" fmla="*/ 611798 w 852323"/>
                <a:gd name="connsiteY1937" fmla="*/ 745200 h 851056"/>
                <a:gd name="connsiteX1938" fmla="*/ 611798 w 852323"/>
                <a:gd name="connsiteY1938" fmla="*/ 745200 h 851056"/>
                <a:gd name="connsiteX1939" fmla="*/ 612599 w 852323"/>
                <a:gd name="connsiteY1939" fmla="*/ 744699 h 851056"/>
                <a:gd name="connsiteX1940" fmla="*/ 612599 w 852323"/>
                <a:gd name="connsiteY1940" fmla="*/ 744699 h 851056"/>
                <a:gd name="connsiteX1941" fmla="*/ 613066 w 852323"/>
                <a:gd name="connsiteY1941" fmla="*/ 744432 h 851056"/>
                <a:gd name="connsiteX1942" fmla="*/ 613399 w 852323"/>
                <a:gd name="connsiteY1942" fmla="*/ 744232 h 851056"/>
                <a:gd name="connsiteX1943" fmla="*/ 613666 w 852323"/>
                <a:gd name="connsiteY1943" fmla="*/ 744065 h 851056"/>
                <a:gd name="connsiteX1944" fmla="*/ 617002 w 852323"/>
                <a:gd name="connsiteY1944" fmla="*/ 742130 h 851056"/>
                <a:gd name="connsiteX1945" fmla="*/ 617002 w 852323"/>
                <a:gd name="connsiteY1945" fmla="*/ 742130 h 851056"/>
                <a:gd name="connsiteX1946" fmla="*/ 618771 w 852323"/>
                <a:gd name="connsiteY1946" fmla="*/ 741063 h 851056"/>
                <a:gd name="connsiteX1947" fmla="*/ 620439 w 852323"/>
                <a:gd name="connsiteY1947" fmla="*/ 739995 h 851056"/>
                <a:gd name="connsiteX1948" fmla="*/ 620439 w 852323"/>
                <a:gd name="connsiteY1948" fmla="*/ 739995 h 851056"/>
                <a:gd name="connsiteX1949" fmla="*/ 621006 w 852323"/>
                <a:gd name="connsiteY1949" fmla="*/ 739628 h 851056"/>
                <a:gd name="connsiteX1950" fmla="*/ 621240 w 852323"/>
                <a:gd name="connsiteY1950" fmla="*/ 739461 h 851056"/>
                <a:gd name="connsiteX1951" fmla="*/ 621240 w 852323"/>
                <a:gd name="connsiteY1951" fmla="*/ 739461 h 851056"/>
                <a:gd name="connsiteX1952" fmla="*/ 621907 w 852323"/>
                <a:gd name="connsiteY1952" fmla="*/ 739061 h 851056"/>
                <a:gd name="connsiteX1953" fmla="*/ 622974 w 852323"/>
                <a:gd name="connsiteY1953" fmla="*/ 738427 h 851056"/>
                <a:gd name="connsiteX1954" fmla="*/ 622974 w 852323"/>
                <a:gd name="connsiteY1954" fmla="*/ 738427 h 851056"/>
                <a:gd name="connsiteX1955" fmla="*/ 623508 w 852323"/>
                <a:gd name="connsiteY1955" fmla="*/ 738060 h 851056"/>
                <a:gd name="connsiteX1956" fmla="*/ 624009 w 852323"/>
                <a:gd name="connsiteY1956" fmla="*/ 737726 h 851056"/>
                <a:gd name="connsiteX1957" fmla="*/ 625777 w 852323"/>
                <a:gd name="connsiteY1957" fmla="*/ 736625 h 851056"/>
                <a:gd name="connsiteX1958" fmla="*/ 625777 w 852323"/>
                <a:gd name="connsiteY1958" fmla="*/ 736625 h 851056"/>
                <a:gd name="connsiteX1959" fmla="*/ 626244 w 852323"/>
                <a:gd name="connsiteY1959" fmla="*/ 736358 h 851056"/>
                <a:gd name="connsiteX1960" fmla="*/ 627912 w 852323"/>
                <a:gd name="connsiteY1960" fmla="*/ 735291 h 851056"/>
                <a:gd name="connsiteX1961" fmla="*/ 631082 w 852323"/>
                <a:gd name="connsiteY1961" fmla="*/ 733122 h 851056"/>
                <a:gd name="connsiteX1962" fmla="*/ 631082 w 852323"/>
                <a:gd name="connsiteY1962" fmla="*/ 733122 h 851056"/>
                <a:gd name="connsiteX1963" fmla="*/ 633350 w 852323"/>
                <a:gd name="connsiteY1963" fmla="*/ 731621 h 851056"/>
                <a:gd name="connsiteX1964" fmla="*/ 636386 w 852323"/>
                <a:gd name="connsiteY1964" fmla="*/ 729519 h 851056"/>
                <a:gd name="connsiteX1965" fmla="*/ 638722 w 852323"/>
                <a:gd name="connsiteY1965" fmla="*/ 727884 h 851056"/>
                <a:gd name="connsiteX1966" fmla="*/ 638722 w 852323"/>
                <a:gd name="connsiteY1966" fmla="*/ 727884 h 851056"/>
                <a:gd name="connsiteX1967" fmla="*/ 639122 w 852323"/>
                <a:gd name="connsiteY1967" fmla="*/ 727551 h 851056"/>
                <a:gd name="connsiteX1968" fmla="*/ 639122 w 852323"/>
                <a:gd name="connsiteY1968" fmla="*/ 727551 h 851056"/>
                <a:gd name="connsiteX1969" fmla="*/ 639556 w 852323"/>
                <a:gd name="connsiteY1969" fmla="*/ 727250 h 851056"/>
                <a:gd name="connsiteX1970" fmla="*/ 639956 w 852323"/>
                <a:gd name="connsiteY1970" fmla="*/ 726917 h 851056"/>
                <a:gd name="connsiteX1971" fmla="*/ 639956 w 852323"/>
                <a:gd name="connsiteY1971" fmla="*/ 726917 h 851056"/>
                <a:gd name="connsiteX1972" fmla="*/ 640223 w 852323"/>
                <a:gd name="connsiteY1972" fmla="*/ 726717 h 851056"/>
                <a:gd name="connsiteX1973" fmla="*/ 640457 w 852323"/>
                <a:gd name="connsiteY1973" fmla="*/ 726516 h 851056"/>
                <a:gd name="connsiteX1974" fmla="*/ 725832 w 852323"/>
                <a:gd name="connsiteY1974" fmla="*/ 726516 h 851056"/>
                <a:gd name="connsiteX1975" fmla="*/ 725832 w 852323"/>
                <a:gd name="connsiteY1975" fmla="*/ 726516 h 851056"/>
                <a:gd name="connsiteX1976" fmla="*/ 725832 w 852323"/>
                <a:gd name="connsiteY1976" fmla="*/ 726516 h 851056"/>
                <a:gd name="connsiteX1977" fmla="*/ 732972 w 852323"/>
                <a:gd name="connsiteY1977" fmla="*/ 719177 h 851056"/>
                <a:gd name="connsiteX1978" fmla="*/ 735908 w 852323"/>
                <a:gd name="connsiteY1978" fmla="*/ 716040 h 851056"/>
                <a:gd name="connsiteX1979" fmla="*/ 736709 w 852323"/>
                <a:gd name="connsiteY1979" fmla="*/ 715206 h 851056"/>
                <a:gd name="connsiteX1980" fmla="*/ 739211 w 852323"/>
                <a:gd name="connsiteY1980" fmla="*/ 712437 h 851056"/>
                <a:gd name="connsiteX1981" fmla="*/ 740112 w 852323"/>
                <a:gd name="connsiteY1981" fmla="*/ 711436 h 851056"/>
                <a:gd name="connsiteX1982" fmla="*/ 742881 w 852323"/>
                <a:gd name="connsiteY1982" fmla="*/ 708334 h 851056"/>
                <a:gd name="connsiteX1983" fmla="*/ 743515 w 852323"/>
                <a:gd name="connsiteY1983" fmla="*/ 707633 h 851056"/>
                <a:gd name="connsiteX1984" fmla="*/ 746684 w 852323"/>
                <a:gd name="connsiteY1984" fmla="*/ 703996 h 851056"/>
                <a:gd name="connsiteX1985" fmla="*/ 747018 w 852323"/>
                <a:gd name="connsiteY1985" fmla="*/ 703629 h 851056"/>
                <a:gd name="connsiteX1986" fmla="*/ 747018 w 852323"/>
                <a:gd name="connsiteY1986" fmla="*/ 703629 h 851056"/>
                <a:gd name="connsiteX1987" fmla="*/ 747018 w 852323"/>
                <a:gd name="connsiteY1987" fmla="*/ 703629 h 851056"/>
                <a:gd name="connsiteX1988" fmla="*/ 747018 w 852323"/>
                <a:gd name="connsiteY1988" fmla="*/ 703629 h 851056"/>
                <a:gd name="connsiteX1989" fmla="*/ 747018 w 852323"/>
                <a:gd name="connsiteY1989" fmla="*/ 703629 h 851056"/>
                <a:gd name="connsiteX1990" fmla="*/ 747018 w 852323"/>
                <a:gd name="connsiteY1990" fmla="*/ 703629 h 851056"/>
                <a:gd name="connsiteX1991" fmla="*/ 749620 w 852323"/>
                <a:gd name="connsiteY1991" fmla="*/ 700560 h 851056"/>
                <a:gd name="connsiteX1992" fmla="*/ 752957 w 852323"/>
                <a:gd name="connsiteY1992" fmla="*/ 696623 h 851056"/>
                <a:gd name="connsiteX1993" fmla="*/ 756293 w 852323"/>
                <a:gd name="connsiteY1993" fmla="*/ 692653 h 851056"/>
                <a:gd name="connsiteX1994" fmla="*/ 758495 w 852323"/>
                <a:gd name="connsiteY1994" fmla="*/ 689884 h 851056"/>
                <a:gd name="connsiteX1995" fmla="*/ 759229 w 852323"/>
                <a:gd name="connsiteY1995" fmla="*/ 688983 h 851056"/>
                <a:gd name="connsiteX1996" fmla="*/ 760230 w 852323"/>
                <a:gd name="connsiteY1996" fmla="*/ 687715 h 851056"/>
                <a:gd name="connsiteX1997" fmla="*/ 762599 w 852323"/>
                <a:gd name="connsiteY1997" fmla="*/ 684612 h 851056"/>
                <a:gd name="connsiteX1998" fmla="*/ 765468 w 852323"/>
                <a:gd name="connsiteY1998" fmla="*/ 680876 h 851056"/>
                <a:gd name="connsiteX1999" fmla="*/ 768804 w 852323"/>
                <a:gd name="connsiteY1999" fmla="*/ 676539 h 851056"/>
                <a:gd name="connsiteX2000" fmla="*/ 775009 w 852323"/>
                <a:gd name="connsiteY2000" fmla="*/ 667797 h 851056"/>
                <a:gd name="connsiteX2001" fmla="*/ 776945 w 852323"/>
                <a:gd name="connsiteY2001" fmla="*/ 664962 h 851056"/>
                <a:gd name="connsiteX2002" fmla="*/ 777979 w 852323"/>
                <a:gd name="connsiteY2002" fmla="*/ 663460 h 851056"/>
                <a:gd name="connsiteX2003" fmla="*/ 779380 w 852323"/>
                <a:gd name="connsiteY2003" fmla="*/ 661325 h 851056"/>
                <a:gd name="connsiteX2004" fmla="*/ 781282 w 852323"/>
                <a:gd name="connsiteY2004" fmla="*/ 658489 h 851056"/>
                <a:gd name="connsiteX2005" fmla="*/ 782316 w 852323"/>
                <a:gd name="connsiteY2005" fmla="*/ 656888 h 851056"/>
                <a:gd name="connsiteX2006" fmla="*/ 783951 w 852323"/>
                <a:gd name="connsiteY2006" fmla="*/ 654319 h 851056"/>
                <a:gd name="connsiteX2007" fmla="*/ 785452 w 852323"/>
                <a:gd name="connsiteY2007" fmla="*/ 651950 h 851056"/>
                <a:gd name="connsiteX2008" fmla="*/ 786453 w 852323"/>
                <a:gd name="connsiteY2008" fmla="*/ 650349 h 851056"/>
                <a:gd name="connsiteX2009" fmla="*/ 786753 w 852323"/>
                <a:gd name="connsiteY2009" fmla="*/ 649848 h 851056"/>
                <a:gd name="connsiteX2010" fmla="*/ 787821 w 852323"/>
                <a:gd name="connsiteY2010" fmla="*/ 648113 h 851056"/>
                <a:gd name="connsiteX2011" fmla="*/ 788221 w 852323"/>
                <a:gd name="connsiteY2011" fmla="*/ 647513 h 851056"/>
                <a:gd name="connsiteX2012" fmla="*/ 788989 w 852323"/>
                <a:gd name="connsiteY2012" fmla="*/ 646178 h 851056"/>
                <a:gd name="connsiteX2013" fmla="*/ 789422 w 852323"/>
                <a:gd name="connsiteY2013" fmla="*/ 645478 h 851056"/>
                <a:gd name="connsiteX2014" fmla="*/ 789856 w 852323"/>
                <a:gd name="connsiteY2014" fmla="*/ 644777 h 851056"/>
                <a:gd name="connsiteX2015" fmla="*/ 790890 w 852323"/>
                <a:gd name="connsiteY2015" fmla="*/ 643009 h 851056"/>
                <a:gd name="connsiteX2016" fmla="*/ 791791 w 852323"/>
                <a:gd name="connsiteY2016" fmla="*/ 641441 h 851056"/>
                <a:gd name="connsiteX2017" fmla="*/ 792358 w 852323"/>
                <a:gd name="connsiteY2017" fmla="*/ 640473 h 851056"/>
                <a:gd name="connsiteX2018" fmla="*/ 792725 w 852323"/>
                <a:gd name="connsiteY2018" fmla="*/ 639873 h 851056"/>
                <a:gd name="connsiteX2019" fmla="*/ 793559 w 852323"/>
                <a:gd name="connsiteY2019" fmla="*/ 638471 h 851056"/>
                <a:gd name="connsiteX2020" fmla="*/ 795161 w 852323"/>
                <a:gd name="connsiteY2020" fmla="*/ 635702 h 851056"/>
                <a:gd name="connsiteX2021" fmla="*/ 796462 w 852323"/>
                <a:gd name="connsiteY2021" fmla="*/ 633400 h 851056"/>
                <a:gd name="connsiteX2022" fmla="*/ 801466 w 852323"/>
                <a:gd name="connsiteY2022" fmla="*/ 624225 h 851056"/>
                <a:gd name="connsiteX2023" fmla="*/ 803902 w 852323"/>
                <a:gd name="connsiteY2023" fmla="*/ 619521 h 851056"/>
                <a:gd name="connsiteX2024" fmla="*/ 804569 w 852323"/>
                <a:gd name="connsiteY2024" fmla="*/ 618254 h 851056"/>
                <a:gd name="connsiteX2025" fmla="*/ 806571 w 852323"/>
                <a:gd name="connsiteY2025" fmla="*/ 614217 h 851056"/>
                <a:gd name="connsiteX2026" fmla="*/ 808639 w 852323"/>
                <a:gd name="connsiteY2026" fmla="*/ 609979 h 851056"/>
                <a:gd name="connsiteX2027" fmla="*/ 810041 w 852323"/>
                <a:gd name="connsiteY2027" fmla="*/ 607044 h 851056"/>
                <a:gd name="connsiteX2028" fmla="*/ 811041 w 852323"/>
                <a:gd name="connsiteY2028" fmla="*/ 604875 h 851056"/>
                <a:gd name="connsiteX2029" fmla="*/ 811308 w 852323"/>
                <a:gd name="connsiteY2029" fmla="*/ 604308 h 851056"/>
                <a:gd name="connsiteX2030" fmla="*/ 811875 w 852323"/>
                <a:gd name="connsiteY2030" fmla="*/ 603073 h 851056"/>
                <a:gd name="connsiteX2031" fmla="*/ 812142 w 852323"/>
                <a:gd name="connsiteY2031" fmla="*/ 602473 h 851056"/>
                <a:gd name="connsiteX2032" fmla="*/ 812743 w 852323"/>
                <a:gd name="connsiteY2032" fmla="*/ 601138 h 851056"/>
                <a:gd name="connsiteX2033" fmla="*/ 813377 w 852323"/>
                <a:gd name="connsiteY2033" fmla="*/ 599737 h 851056"/>
                <a:gd name="connsiteX2034" fmla="*/ 814144 w 852323"/>
                <a:gd name="connsiteY2034" fmla="*/ 598036 h 851056"/>
                <a:gd name="connsiteX2035" fmla="*/ 815879 w 852323"/>
                <a:gd name="connsiteY2035" fmla="*/ 594065 h 851056"/>
                <a:gd name="connsiteX2036" fmla="*/ 816179 w 852323"/>
                <a:gd name="connsiteY2036" fmla="*/ 593398 h 851056"/>
                <a:gd name="connsiteX2037" fmla="*/ 818014 w 852323"/>
                <a:gd name="connsiteY2037" fmla="*/ 589161 h 851056"/>
                <a:gd name="connsiteX2038" fmla="*/ 818515 w 852323"/>
                <a:gd name="connsiteY2038" fmla="*/ 587960 h 851056"/>
                <a:gd name="connsiteX2039" fmla="*/ 820083 w 852323"/>
                <a:gd name="connsiteY2039" fmla="*/ 584056 h 851056"/>
                <a:gd name="connsiteX2040" fmla="*/ 820583 w 852323"/>
                <a:gd name="connsiteY2040" fmla="*/ 582789 h 851056"/>
                <a:gd name="connsiteX2041" fmla="*/ 822485 w 852323"/>
                <a:gd name="connsiteY2041" fmla="*/ 577984 h 851056"/>
                <a:gd name="connsiteX2042" fmla="*/ 822485 w 852323"/>
                <a:gd name="connsiteY2042" fmla="*/ 577984 h 851056"/>
                <a:gd name="connsiteX2043" fmla="*/ 822485 w 852323"/>
                <a:gd name="connsiteY2043" fmla="*/ 577984 h 851056"/>
                <a:gd name="connsiteX2044" fmla="*/ 823653 w 852323"/>
                <a:gd name="connsiteY2044" fmla="*/ 574882 h 851056"/>
                <a:gd name="connsiteX2045" fmla="*/ 824921 w 852323"/>
                <a:gd name="connsiteY2045" fmla="*/ 571545 h 851056"/>
                <a:gd name="connsiteX2046" fmla="*/ 824921 w 852323"/>
                <a:gd name="connsiteY2046" fmla="*/ 571545 h 851056"/>
                <a:gd name="connsiteX2047" fmla="*/ 826222 w 852323"/>
                <a:gd name="connsiteY2047" fmla="*/ 567942 h 851056"/>
                <a:gd name="connsiteX2048" fmla="*/ 827323 w 852323"/>
                <a:gd name="connsiteY2048" fmla="*/ 564806 h 851056"/>
                <a:gd name="connsiteX2049" fmla="*/ 827323 w 852323"/>
                <a:gd name="connsiteY2049" fmla="*/ 564272 h 851056"/>
                <a:gd name="connsiteX2050" fmla="*/ 827323 w 852323"/>
                <a:gd name="connsiteY2050" fmla="*/ 564272 h 851056"/>
                <a:gd name="connsiteX2051" fmla="*/ 827323 w 852323"/>
                <a:gd name="connsiteY2051" fmla="*/ 564272 h 851056"/>
                <a:gd name="connsiteX2052" fmla="*/ 828557 w 852323"/>
                <a:gd name="connsiteY2052" fmla="*/ 560602 h 851056"/>
                <a:gd name="connsiteX2053" fmla="*/ 829591 w 852323"/>
                <a:gd name="connsiteY2053" fmla="*/ 557466 h 851056"/>
                <a:gd name="connsiteX2054" fmla="*/ 831093 w 852323"/>
                <a:gd name="connsiteY2054" fmla="*/ 552729 h 851056"/>
                <a:gd name="connsiteX2055" fmla="*/ 832327 w 852323"/>
                <a:gd name="connsiteY2055" fmla="*/ 548692 h 851056"/>
                <a:gd name="connsiteX2056" fmla="*/ 833028 w 852323"/>
                <a:gd name="connsiteY2056" fmla="*/ 546390 h 851056"/>
                <a:gd name="connsiteX2057" fmla="*/ 833929 w 852323"/>
                <a:gd name="connsiteY2057" fmla="*/ 543320 h 851056"/>
                <a:gd name="connsiteX2058" fmla="*/ 834329 w 852323"/>
                <a:gd name="connsiteY2058" fmla="*/ 541886 h 851056"/>
                <a:gd name="connsiteX2059" fmla="*/ 835463 w 852323"/>
                <a:gd name="connsiteY2059" fmla="*/ 537849 h 851056"/>
                <a:gd name="connsiteX2060" fmla="*/ 837131 w 852323"/>
                <a:gd name="connsiteY2060" fmla="*/ 531443 h 851056"/>
                <a:gd name="connsiteX2061" fmla="*/ 838066 w 852323"/>
                <a:gd name="connsiteY2061" fmla="*/ 527773 h 851056"/>
                <a:gd name="connsiteX2062" fmla="*/ 838299 w 852323"/>
                <a:gd name="connsiteY2062" fmla="*/ 526839 h 851056"/>
                <a:gd name="connsiteX2063" fmla="*/ 839300 w 852323"/>
                <a:gd name="connsiteY2063" fmla="*/ 522668 h 851056"/>
                <a:gd name="connsiteX2064" fmla="*/ 840601 w 852323"/>
                <a:gd name="connsiteY2064" fmla="*/ 516797 h 851056"/>
                <a:gd name="connsiteX2065" fmla="*/ 841669 w 852323"/>
                <a:gd name="connsiteY2065" fmla="*/ 511825 h 851056"/>
                <a:gd name="connsiteX2066" fmla="*/ 842670 w 852323"/>
                <a:gd name="connsiteY2066" fmla="*/ 506754 h 851056"/>
                <a:gd name="connsiteX2067" fmla="*/ 842670 w 852323"/>
                <a:gd name="connsiteY2067" fmla="*/ 506454 h 851056"/>
                <a:gd name="connsiteX2068" fmla="*/ 843470 w 852323"/>
                <a:gd name="connsiteY2068" fmla="*/ 502050 h 851056"/>
                <a:gd name="connsiteX2069" fmla="*/ 843771 w 852323"/>
                <a:gd name="connsiteY2069" fmla="*/ 500415 h 851056"/>
                <a:gd name="connsiteX2070" fmla="*/ 844505 w 852323"/>
                <a:gd name="connsiteY2070" fmla="*/ 496078 h 851056"/>
                <a:gd name="connsiteX2071" fmla="*/ 845339 w 852323"/>
                <a:gd name="connsiteY2071" fmla="*/ 490907 h 851056"/>
                <a:gd name="connsiteX2072" fmla="*/ 845339 w 852323"/>
                <a:gd name="connsiteY2072" fmla="*/ 490573 h 851056"/>
                <a:gd name="connsiteX2073" fmla="*/ 845906 w 852323"/>
                <a:gd name="connsiteY2073" fmla="*/ 486703 h 851056"/>
                <a:gd name="connsiteX2074" fmla="*/ 846206 w 852323"/>
                <a:gd name="connsiteY2074" fmla="*/ 484635 h 851056"/>
                <a:gd name="connsiteX2075" fmla="*/ 846773 w 852323"/>
                <a:gd name="connsiteY2075" fmla="*/ 480164 h 851056"/>
                <a:gd name="connsiteX2076" fmla="*/ 846773 w 852323"/>
                <a:gd name="connsiteY2076" fmla="*/ 479030 h 851056"/>
                <a:gd name="connsiteX2077" fmla="*/ 847240 w 852323"/>
                <a:gd name="connsiteY2077" fmla="*/ 475460 h 851056"/>
                <a:gd name="connsiteX2078" fmla="*/ 847240 w 852323"/>
                <a:gd name="connsiteY2078" fmla="*/ 475260 h 851056"/>
                <a:gd name="connsiteX2079" fmla="*/ 847674 w 852323"/>
                <a:gd name="connsiteY2079" fmla="*/ 471256 h 851056"/>
                <a:gd name="connsiteX2080" fmla="*/ 848008 w 852323"/>
                <a:gd name="connsiteY2080" fmla="*/ 467920 h 851056"/>
                <a:gd name="connsiteX2081" fmla="*/ 848208 w 852323"/>
                <a:gd name="connsiteY2081" fmla="*/ 465751 h 851056"/>
                <a:gd name="connsiteX2082" fmla="*/ 848208 w 852323"/>
                <a:gd name="connsiteY2082" fmla="*/ 464584 h 851056"/>
                <a:gd name="connsiteX2083" fmla="*/ 848208 w 852323"/>
                <a:gd name="connsiteY2083" fmla="*/ 463416 h 851056"/>
                <a:gd name="connsiteX2084" fmla="*/ 848542 w 852323"/>
                <a:gd name="connsiteY2084" fmla="*/ 459412 h 851056"/>
                <a:gd name="connsiteX2085" fmla="*/ 848909 w 852323"/>
                <a:gd name="connsiteY2085" fmla="*/ 454274 h 851056"/>
                <a:gd name="connsiteX2086" fmla="*/ 849109 w 852323"/>
                <a:gd name="connsiteY2086" fmla="*/ 450938 h 851056"/>
                <a:gd name="connsiteX2087" fmla="*/ 849109 w 852323"/>
                <a:gd name="connsiteY2087" fmla="*/ 448936 h 851056"/>
                <a:gd name="connsiteX2088" fmla="*/ 849109 w 852323"/>
                <a:gd name="connsiteY2088" fmla="*/ 446968 h 851056"/>
                <a:gd name="connsiteX2089" fmla="*/ 849109 w 852323"/>
                <a:gd name="connsiteY2089" fmla="*/ 443999 h 851056"/>
                <a:gd name="connsiteX2090" fmla="*/ 849109 w 852323"/>
                <a:gd name="connsiteY2090" fmla="*/ 442664 h 851056"/>
                <a:gd name="connsiteX2091" fmla="*/ 849109 w 852323"/>
                <a:gd name="connsiteY2091" fmla="*/ 441430 h 851056"/>
                <a:gd name="connsiteX2092" fmla="*/ 849342 w 852323"/>
                <a:gd name="connsiteY2092" fmla="*/ 432822 h 851056"/>
                <a:gd name="connsiteX2093" fmla="*/ 849342 w 852323"/>
                <a:gd name="connsiteY2093" fmla="*/ 425515 h 851056"/>
                <a:gd name="connsiteX2094" fmla="*/ 849342 w 852323"/>
                <a:gd name="connsiteY2094" fmla="*/ 424314 h 851056"/>
                <a:gd name="connsiteX2095" fmla="*/ 849342 w 852323"/>
                <a:gd name="connsiteY2095" fmla="*/ 423147 h 851056"/>
                <a:gd name="connsiteX2096" fmla="*/ 849342 w 852323"/>
                <a:gd name="connsiteY2096" fmla="*/ 420745 h 851056"/>
                <a:gd name="connsiteX2097" fmla="*/ 725232 w 852323"/>
                <a:gd name="connsiteY2097" fmla="*/ 320255 h 851056"/>
                <a:gd name="connsiteX2098" fmla="*/ 725532 w 852323"/>
                <a:gd name="connsiteY2098" fmla="*/ 320255 h 851056"/>
                <a:gd name="connsiteX2099" fmla="*/ 725532 w 852323"/>
                <a:gd name="connsiteY2099" fmla="*/ 320255 h 851056"/>
                <a:gd name="connsiteX2100" fmla="*/ 726166 w 852323"/>
                <a:gd name="connsiteY2100" fmla="*/ 320022 h 851056"/>
                <a:gd name="connsiteX2101" fmla="*/ 726466 w 852323"/>
                <a:gd name="connsiteY2101" fmla="*/ 320022 h 851056"/>
                <a:gd name="connsiteX2102" fmla="*/ 726767 w 852323"/>
                <a:gd name="connsiteY2102" fmla="*/ 320022 h 851056"/>
                <a:gd name="connsiteX2103" fmla="*/ 728068 w 852323"/>
                <a:gd name="connsiteY2103" fmla="*/ 319588 h 851056"/>
                <a:gd name="connsiteX2104" fmla="*/ 728602 w 852323"/>
                <a:gd name="connsiteY2104" fmla="*/ 319388 h 851056"/>
                <a:gd name="connsiteX2105" fmla="*/ 729469 w 852323"/>
                <a:gd name="connsiteY2105" fmla="*/ 319088 h 851056"/>
                <a:gd name="connsiteX2106" fmla="*/ 729803 w 852323"/>
                <a:gd name="connsiteY2106" fmla="*/ 319088 h 851056"/>
                <a:gd name="connsiteX2107" fmla="*/ 732438 w 852323"/>
                <a:gd name="connsiteY2107" fmla="*/ 318187 h 851056"/>
                <a:gd name="connsiteX2108" fmla="*/ 732438 w 852323"/>
                <a:gd name="connsiteY2108" fmla="*/ 318187 h 851056"/>
                <a:gd name="connsiteX2109" fmla="*/ 733373 w 852323"/>
                <a:gd name="connsiteY2109" fmla="*/ 317887 h 851056"/>
                <a:gd name="connsiteX2110" fmla="*/ 733673 w 852323"/>
                <a:gd name="connsiteY2110" fmla="*/ 317887 h 851056"/>
                <a:gd name="connsiteX2111" fmla="*/ 734040 w 852323"/>
                <a:gd name="connsiteY2111" fmla="*/ 317887 h 851056"/>
                <a:gd name="connsiteX2112" fmla="*/ 734240 w 852323"/>
                <a:gd name="connsiteY2112" fmla="*/ 317887 h 851056"/>
                <a:gd name="connsiteX2113" fmla="*/ 734507 w 852323"/>
                <a:gd name="connsiteY2113" fmla="*/ 317887 h 851056"/>
                <a:gd name="connsiteX2114" fmla="*/ 735207 w 852323"/>
                <a:gd name="connsiteY2114" fmla="*/ 317653 h 851056"/>
                <a:gd name="connsiteX2115" fmla="*/ 735775 w 852323"/>
                <a:gd name="connsiteY2115" fmla="*/ 317653 h 851056"/>
                <a:gd name="connsiteX2116" fmla="*/ 736642 w 852323"/>
                <a:gd name="connsiteY2116" fmla="*/ 317353 h 851056"/>
                <a:gd name="connsiteX2117" fmla="*/ 736642 w 852323"/>
                <a:gd name="connsiteY2117" fmla="*/ 317353 h 851056"/>
                <a:gd name="connsiteX2118" fmla="*/ 740879 w 852323"/>
                <a:gd name="connsiteY2118" fmla="*/ 315885 h 851056"/>
                <a:gd name="connsiteX2119" fmla="*/ 745183 w 852323"/>
                <a:gd name="connsiteY2119" fmla="*/ 314383 h 851056"/>
                <a:gd name="connsiteX2120" fmla="*/ 745183 w 852323"/>
                <a:gd name="connsiteY2120" fmla="*/ 314383 h 851056"/>
                <a:gd name="connsiteX2121" fmla="*/ 749487 w 852323"/>
                <a:gd name="connsiteY2121" fmla="*/ 312882 h 851056"/>
                <a:gd name="connsiteX2122" fmla="*/ 749487 w 852323"/>
                <a:gd name="connsiteY2122" fmla="*/ 312882 h 851056"/>
                <a:gd name="connsiteX2123" fmla="*/ 753824 w 852323"/>
                <a:gd name="connsiteY2123" fmla="*/ 311381 h 851056"/>
                <a:gd name="connsiteX2124" fmla="*/ 758161 w 852323"/>
                <a:gd name="connsiteY2124" fmla="*/ 309913 h 851056"/>
                <a:gd name="connsiteX2125" fmla="*/ 762498 w 852323"/>
                <a:gd name="connsiteY2125" fmla="*/ 308411 h 851056"/>
                <a:gd name="connsiteX2126" fmla="*/ 762498 w 852323"/>
                <a:gd name="connsiteY2126" fmla="*/ 308411 h 851056"/>
                <a:gd name="connsiteX2127" fmla="*/ 770305 w 852323"/>
                <a:gd name="connsiteY2127" fmla="*/ 305709 h 851056"/>
                <a:gd name="connsiteX2128" fmla="*/ 771139 w 852323"/>
                <a:gd name="connsiteY2128" fmla="*/ 305409 h 851056"/>
                <a:gd name="connsiteX2129" fmla="*/ 775577 w 852323"/>
                <a:gd name="connsiteY2129" fmla="*/ 303907 h 851056"/>
                <a:gd name="connsiteX2130" fmla="*/ 781148 w 852323"/>
                <a:gd name="connsiteY2130" fmla="*/ 302006 h 851056"/>
                <a:gd name="connsiteX2131" fmla="*/ 781148 w 852323"/>
                <a:gd name="connsiteY2131" fmla="*/ 302006 h 851056"/>
                <a:gd name="connsiteX2132" fmla="*/ 788488 w 852323"/>
                <a:gd name="connsiteY2132" fmla="*/ 299503 h 851056"/>
                <a:gd name="connsiteX2133" fmla="*/ 801500 w 852323"/>
                <a:gd name="connsiteY2133" fmla="*/ 294999 h 851056"/>
                <a:gd name="connsiteX2134" fmla="*/ 823252 w 852323"/>
                <a:gd name="connsiteY2134" fmla="*/ 418042 h 851056"/>
                <a:gd name="connsiteX2135" fmla="*/ 823252 w 852323"/>
                <a:gd name="connsiteY2135" fmla="*/ 418042 h 851056"/>
                <a:gd name="connsiteX2136" fmla="*/ 819115 w 852323"/>
                <a:gd name="connsiteY2136" fmla="*/ 418042 h 851056"/>
                <a:gd name="connsiteX2137" fmla="*/ 809507 w 852323"/>
                <a:gd name="connsiteY2137" fmla="*/ 418209 h 851056"/>
                <a:gd name="connsiteX2138" fmla="*/ 801733 w 852323"/>
                <a:gd name="connsiteY2138" fmla="*/ 418209 h 851056"/>
                <a:gd name="connsiteX2139" fmla="*/ 796328 w 852323"/>
                <a:gd name="connsiteY2139" fmla="*/ 418209 h 851056"/>
                <a:gd name="connsiteX2140" fmla="*/ 793960 w 852323"/>
                <a:gd name="connsiteY2140" fmla="*/ 418209 h 851056"/>
                <a:gd name="connsiteX2141" fmla="*/ 791357 w 852323"/>
                <a:gd name="connsiteY2141" fmla="*/ 418209 h 851056"/>
                <a:gd name="connsiteX2142" fmla="*/ 790256 w 852323"/>
                <a:gd name="connsiteY2142" fmla="*/ 418209 h 851056"/>
                <a:gd name="connsiteX2143" fmla="*/ 783817 w 852323"/>
                <a:gd name="connsiteY2143" fmla="*/ 418209 h 851056"/>
                <a:gd name="connsiteX2144" fmla="*/ 781982 w 852323"/>
                <a:gd name="connsiteY2144" fmla="*/ 418209 h 851056"/>
                <a:gd name="connsiteX2145" fmla="*/ 778079 w 852323"/>
                <a:gd name="connsiteY2145" fmla="*/ 418209 h 851056"/>
                <a:gd name="connsiteX2146" fmla="*/ 768237 w 852323"/>
                <a:gd name="connsiteY2146" fmla="*/ 418209 h 851056"/>
                <a:gd name="connsiteX2147" fmla="*/ 764333 w 852323"/>
                <a:gd name="connsiteY2147" fmla="*/ 418209 h 851056"/>
                <a:gd name="connsiteX2148" fmla="*/ 763566 w 852323"/>
                <a:gd name="connsiteY2148" fmla="*/ 418209 h 851056"/>
                <a:gd name="connsiteX2149" fmla="*/ 759062 w 852323"/>
                <a:gd name="connsiteY2149" fmla="*/ 418209 h 851056"/>
                <a:gd name="connsiteX2150" fmla="*/ 740746 w 852323"/>
                <a:gd name="connsiteY2150" fmla="*/ 418209 h 851056"/>
                <a:gd name="connsiteX2151" fmla="*/ 740746 w 852323"/>
                <a:gd name="connsiteY2151" fmla="*/ 416574 h 851056"/>
                <a:gd name="connsiteX2152" fmla="*/ 740746 w 852323"/>
                <a:gd name="connsiteY2152" fmla="*/ 416241 h 851056"/>
                <a:gd name="connsiteX2153" fmla="*/ 740746 w 852323"/>
                <a:gd name="connsiteY2153" fmla="*/ 415440 h 851056"/>
                <a:gd name="connsiteX2154" fmla="*/ 740746 w 852323"/>
                <a:gd name="connsiteY2154" fmla="*/ 413171 h 851056"/>
                <a:gd name="connsiteX2155" fmla="*/ 740746 w 852323"/>
                <a:gd name="connsiteY2155" fmla="*/ 411703 h 851056"/>
                <a:gd name="connsiteX2156" fmla="*/ 740746 w 852323"/>
                <a:gd name="connsiteY2156" fmla="*/ 410869 h 851056"/>
                <a:gd name="connsiteX2157" fmla="*/ 740746 w 852323"/>
                <a:gd name="connsiteY2157" fmla="*/ 410369 h 851056"/>
                <a:gd name="connsiteX2158" fmla="*/ 740746 w 852323"/>
                <a:gd name="connsiteY2158" fmla="*/ 410035 h 851056"/>
                <a:gd name="connsiteX2159" fmla="*/ 740746 w 852323"/>
                <a:gd name="connsiteY2159" fmla="*/ 409501 h 851056"/>
                <a:gd name="connsiteX2160" fmla="*/ 740746 w 852323"/>
                <a:gd name="connsiteY2160" fmla="*/ 409168 h 851056"/>
                <a:gd name="connsiteX2161" fmla="*/ 740746 w 852323"/>
                <a:gd name="connsiteY2161" fmla="*/ 408901 h 851056"/>
                <a:gd name="connsiteX2162" fmla="*/ 740746 w 852323"/>
                <a:gd name="connsiteY2162" fmla="*/ 408901 h 851056"/>
                <a:gd name="connsiteX2163" fmla="*/ 740746 w 852323"/>
                <a:gd name="connsiteY2163" fmla="*/ 408300 h 851056"/>
                <a:gd name="connsiteX2164" fmla="*/ 740746 w 852323"/>
                <a:gd name="connsiteY2164" fmla="*/ 405931 h 851056"/>
                <a:gd name="connsiteX2165" fmla="*/ 740746 w 852323"/>
                <a:gd name="connsiteY2165" fmla="*/ 404797 h 851056"/>
                <a:gd name="connsiteX2166" fmla="*/ 740746 w 852323"/>
                <a:gd name="connsiteY2166" fmla="*/ 404163 h 851056"/>
                <a:gd name="connsiteX2167" fmla="*/ 740746 w 852323"/>
                <a:gd name="connsiteY2167" fmla="*/ 402995 h 851056"/>
                <a:gd name="connsiteX2168" fmla="*/ 740746 w 852323"/>
                <a:gd name="connsiteY2168" fmla="*/ 401327 h 851056"/>
                <a:gd name="connsiteX2169" fmla="*/ 740746 w 852323"/>
                <a:gd name="connsiteY2169" fmla="*/ 400293 h 851056"/>
                <a:gd name="connsiteX2170" fmla="*/ 740746 w 852323"/>
                <a:gd name="connsiteY2170" fmla="*/ 399859 h 851056"/>
                <a:gd name="connsiteX2171" fmla="*/ 740746 w 852323"/>
                <a:gd name="connsiteY2171" fmla="*/ 399859 h 851056"/>
                <a:gd name="connsiteX2172" fmla="*/ 740746 w 852323"/>
                <a:gd name="connsiteY2172" fmla="*/ 398124 h 851056"/>
                <a:gd name="connsiteX2173" fmla="*/ 740746 w 852323"/>
                <a:gd name="connsiteY2173" fmla="*/ 396590 h 851056"/>
                <a:gd name="connsiteX2174" fmla="*/ 740546 w 852323"/>
                <a:gd name="connsiteY2174" fmla="*/ 393921 h 851056"/>
                <a:gd name="connsiteX2175" fmla="*/ 740546 w 852323"/>
                <a:gd name="connsiteY2175" fmla="*/ 393687 h 851056"/>
                <a:gd name="connsiteX2176" fmla="*/ 740546 w 852323"/>
                <a:gd name="connsiteY2176" fmla="*/ 393687 h 851056"/>
                <a:gd name="connsiteX2177" fmla="*/ 740546 w 852323"/>
                <a:gd name="connsiteY2177" fmla="*/ 393187 h 851056"/>
                <a:gd name="connsiteX2178" fmla="*/ 740345 w 852323"/>
                <a:gd name="connsiteY2178" fmla="*/ 391519 h 851056"/>
                <a:gd name="connsiteX2179" fmla="*/ 740345 w 852323"/>
                <a:gd name="connsiteY2179" fmla="*/ 391519 h 851056"/>
                <a:gd name="connsiteX2180" fmla="*/ 740345 w 852323"/>
                <a:gd name="connsiteY2180" fmla="*/ 391519 h 851056"/>
                <a:gd name="connsiteX2181" fmla="*/ 740345 w 852323"/>
                <a:gd name="connsiteY2181" fmla="*/ 391352 h 851056"/>
                <a:gd name="connsiteX2182" fmla="*/ 740345 w 852323"/>
                <a:gd name="connsiteY2182" fmla="*/ 391352 h 851056"/>
                <a:gd name="connsiteX2183" fmla="*/ 740145 w 852323"/>
                <a:gd name="connsiteY2183" fmla="*/ 389584 h 851056"/>
                <a:gd name="connsiteX2184" fmla="*/ 740145 w 852323"/>
                <a:gd name="connsiteY2184" fmla="*/ 389283 h 851056"/>
                <a:gd name="connsiteX2185" fmla="*/ 740145 w 852323"/>
                <a:gd name="connsiteY2185" fmla="*/ 388416 h 851056"/>
                <a:gd name="connsiteX2186" fmla="*/ 740145 w 852323"/>
                <a:gd name="connsiteY2186" fmla="*/ 388416 h 851056"/>
                <a:gd name="connsiteX2187" fmla="*/ 740145 w 852323"/>
                <a:gd name="connsiteY2187" fmla="*/ 388049 h 851056"/>
                <a:gd name="connsiteX2188" fmla="*/ 740145 w 852323"/>
                <a:gd name="connsiteY2188" fmla="*/ 388049 h 851056"/>
                <a:gd name="connsiteX2189" fmla="*/ 740145 w 852323"/>
                <a:gd name="connsiteY2189" fmla="*/ 387582 h 851056"/>
                <a:gd name="connsiteX2190" fmla="*/ 740145 w 852323"/>
                <a:gd name="connsiteY2190" fmla="*/ 387048 h 851056"/>
                <a:gd name="connsiteX2191" fmla="*/ 740145 w 852323"/>
                <a:gd name="connsiteY2191" fmla="*/ 386848 h 851056"/>
                <a:gd name="connsiteX2192" fmla="*/ 740145 w 852323"/>
                <a:gd name="connsiteY2192" fmla="*/ 386848 h 851056"/>
                <a:gd name="connsiteX2193" fmla="*/ 740145 w 852323"/>
                <a:gd name="connsiteY2193" fmla="*/ 386514 h 851056"/>
                <a:gd name="connsiteX2194" fmla="*/ 740145 w 852323"/>
                <a:gd name="connsiteY2194" fmla="*/ 386514 h 851056"/>
                <a:gd name="connsiteX2195" fmla="*/ 740145 w 852323"/>
                <a:gd name="connsiteY2195" fmla="*/ 386314 h 851056"/>
                <a:gd name="connsiteX2196" fmla="*/ 740145 w 852323"/>
                <a:gd name="connsiteY2196" fmla="*/ 386314 h 851056"/>
                <a:gd name="connsiteX2197" fmla="*/ 740145 w 852323"/>
                <a:gd name="connsiteY2197" fmla="*/ 386314 h 851056"/>
                <a:gd name="connsiteX2198" fmla="*/ 740145 w 852323"/>
                <a:gd name="connsiteY2198" fmla="*/ 386314 h 851056"/>
                <a:gd name="connsiteX2199" fmla="*/ 740145 w 852323"/>
                <a:gd name="connsiteY2199" fmla="*/ 386314 h 851056"/>
                <a:gd name="connsiteX2200" fmla="*/ 740145 w 852323"/>
                <a:gd name="connsiteY2200" fmla="*/ 386314 h 851056"/>
                <a:gd name="connsiteX2201" fmla="*/ 740145 w 852323"/>
                <a:gd name="connsiteY2201" fmla="*/ 386014 h 851056"/>
                <a:gd name="connsiteX2202" fmla="*/ 740145 w 852323"/>
                <a:gd name="connsiteY2202" fmla="*/ 385613 h 851056"/>
                <a:gd name="connsiteX2203" fmla="*/ 740145 w 852323"/>
                <a:gd name="connsiteY2203" fmla="*/ 385613 h 851056"/>
                <a:gd name="connsiteX2204" fmla="*/ 740145 w 852323"/>
                <a:gd name="connsiteY2204" fmla="*/ 385613 h 851056"/>
                <a:gd name="connsiteX2205" fmla="*/ 740145 w 852323"/>
                <a:gd name="connsiteY2205" fmla="*/ 385613 h 851056"/>
                <a:gd name="connsiteX2206" fmla="*/ 740145 w 852323"/>
                <a:gd name="connsiteY2206" fmla="*/ 384946 h 851056"/>
                <a:gd name="connsiteX2207" fmla="*/ 740145 w 852323"/>
                <a:gd name="connsiteY2207" fmla="*/ 384713 h 851056"/>
                <a:gd name="connsiteX2208" fmla="*/ 740145 w 852323"/>
                <a:gd name="connsiteY2208" fmla="*/ 383445 h 851056"/>
                <a:gd name="connsiteX2209" fmla="*/ 740145 w 852323"/>
                <a:gd name="connsiteY2209" fmla="*/ 382644 h 851056"/>
                <a:gd name="connsiteX2210" fmla="*/ 740145 w 852323"/>
                <a:gd name="connsiteY2210" fmla="*/ 382444 h 851056"/>
                <a:gd name="connsiteX2211" fmla="*/ 740145 w 852323"/>
                <a:gd name="connsiteY2211" fmla="*/ 382444 h 851056"/>
                <a:gd name="connsiteX2212" fmla="*/ 739978 w 852323"/>
                <a:gd name="connsiteY2212" fmla="*/ 381243 h 851056"/>
                <a:gd name="connsiteX2213" fmla="*/ 739978 w 852323"/>
                <a:gd name="connsiteY2213" fmla="*/ 380142 h 851056"/>
                <a:gd name="connsiteX2214" fmla="*/ 739978 w 852323"/>
                <a:gd name="connsiteY2214" fmla="*/ 379374 h 851056"/>
                <a:gd name="connsiteX2215" fmla="*/ 739645 w 852323"/>
                <a:gd name="connsiteY2215" fmla="*/ 377072 h 851056"/>
                <a:gd name="connsiteX2216" fmla="*/ 739645 w 852323"/>
                <a:gd name="connsiteY2216" fmla="*/ 376572 h 851056"/>
                <a:gd name="connsiteX2217" fmla="*/ 739645 w 852323"/>
                <a:gd name="connsiteY2217" fmla="*/ 376572 h 851056"/>
                <a:gd name="connsiteX2218" fmla="*/ 739645 w 852323"/>
                <a:gd name="connsiteY2218" fmla="*/ 376572 h 851056"/>
                <a:gd name="connsiteX2219" fmla="*/ 739645 w 852323"/>
                <a:gd name="connsiteY2219" fmla="*/ 375738 h 851056"/>
                <a:gd name="connsiteX2220" fmla="*/ 739078 w 852323"/>
                <a:gd name="connsiteY2220" fmla="*/ 372402 h 851056"/>
                <a:gd name="connsiteX2221" fmla="*/ 739078 w 852323"/>
                <a:gd name="connsiteY2221" fmla="*/ 372135 h 851056"/>
                <a:gd name="connsiteX2222" fmla="*/ 739078 w 852323"/>
                <a:gd name="connsiteY2222" fmla="*/ 371634 h 851056"/>
                <a:gd name="connsiteX2223" fmla="*/ 739078 w 852323"/>
                <a:gd name="connsiteY2223" fmla="*/ 370700 h 851056"/>
                <a:gd name="connsiteX2224" fmla="*/ 739078 w 852323"/>
                <a:gd name="connsiteY2224" fmla="*/ 370500 h 851056"/>
                <a:gd name="connsiteX2225" fmla="*/ 739078 w 852323"/>
                <a:gd name="connsiteY2225" fmla="*/ 370333 h 851056"/>
                <a:gd name="connsiteX2226" fmla="*/ 739078 w 852323"/>
                <a:gd name="connsiteY2226" fmla="*/ 370333 h 851056"/>
                <a:gd name="connsiteX2227" fmla="*/ 739078 w 852323"/>
                <a:gd name="connsiteY2227" fmla="*/ 370333 h 851056"/>
                <a:gd name="connsiteX2228" fmla="*/ 739078 w 852323"/>
                <a:gd name="connsiteY2228" fmla="*/ 370333 h 851056"/>
                <a:gd name="connsiteX2229" fmla="*/ 739078 w 852323"/>
                <a:gd name="connsiteY2229" fmla="*/ 370133 h 851056"/>
                <a:gd name="connsiteX2230" fmla="*/ 739078 w 852323"/>
                <a:gd name="connsiteY2230" fmla="*/ 369933 h 851056"/>
                <a:gd name="connsiteX2231" fmla="*/ 739078 w 852323"/>
                <a:gd name="connsiteY2231" fmla="*/ 369733 h 851056"/>
                <a:gd name="connsiteX2232" fmla="*/ 738844 w 852323"/>
                <a:gd name="connsiteY2232" fmla="*/ 368565 h 851056"/>
                <a:gd name="connsiteX2233" fmla="*/ 738844 w 852323"/>
                <a:gd name="connsiteY2233" fmla="*/ 368131 h 851056"/>
                <a:gd name="connsiteX2234" fmla="*/ 738844 w 852323"/>
                <a:gd name="connsiteY2234" fmla="*/ 368131 h 851056"/>
                <a:gd name="connsiteX2235" fmla="*/ 738844 w 852323"/>
                <a:gd name="connsiteY2235" fmla="*/ 368131 h 851056"/>
                <a:gd name="connsiteX2236" fmla="*/ 738844 w 852323"/>
                <a:gd name="connsiteY2236" fmla="*/ 368131 h 851056"/>
                <a:gd name="connsiteX2237" fmla="*/ 738844 w 852323"/>
                <a:gd name="connsiteY2237" fmla="*/ 367864 h 851056"/>
                <a:gd name="connsiteX2238" fmla="*/ 738844 w 852323"/>
                <a:gd name="connsiteY2238" fmla="*/ 367864 h 851056"/>
                <a:gd name="connsiteX2239" fmla="*/ 738844 w 852323"/>
                <a:gd name="connsiteY2239" fmla="*/ 367864 h 851056"/>
                <a:gd name="connsiteX2240" fmla="*/ 738844 w 852323"/>
                <a:gd name="connsiteY2240" fmla="*/ 367497 h 851056"/>
                <a:gd name="connsiteX2241" fmla="*/ 738844 w 852323"/>
                <a:gd name="connsiteY2241" fmla="*/ 367230 h 851056"/>
                <a:gd name="connsiteX2242" fmla="*/ 738844 w 852323"/>
                <a:gd name="connsiteY2242" fmla="*/ 366663 h 851056"/>
                <a:gd name="connsiteX2243" fmla="*/ 738644 w 852323"/>
                <a:gd name="connsiteY2243" fmla="*/ 365629 h 851056"/>
                <a:gd name="connsiteX2244" fmla="*/ 738644 w 852323"/>
                <a:gd name="connsiteY2244" fmla="*/ 365629 h 851056"/>
                <a:gd name="connsiteX2245" fmla="*/ 738644 w 852323"/>
                <a:gd name="connsiteY2245" fmla="*/ 365462 h 851056"/>
                <a:gd name="connsiteX2246" fmla="*/ 738644 w 852323"/>
                <a:gd name="connsiteY2246" fmla="*/ 365295 h 851056"/>
                <a:gd name="connsiteX2247" fmla="*/ 738644 w 852323"/>
                <a:gd name="connsiteY2247" fmla="*/ 365295 h 851056"/>
                <a:gd name="connsiteX2248" fmla="*/ 738644 w 852323"/>
                <a:gd name="connsiteY2248" fmla="*/ 365295 h 851056"/>
                <a:gd name="connsiteX2249" fmla="*/ 738644 w 852323"/>
                <a:gd name="connsiteY2249" fmla="*/ 365295 h 851056"/>
                <a:gd name="connsiteX2250" fmla="*/ 738644 w 852323"/>
                <a:gd name="connsiteY2250" fmla="*/ 364461 h 851056"/>
                <a:gd name="connsiteX2251" fmla="*/ 738644 w 852323"/>
                <a:gd name="connsiteY2251" fmla="*/ 364128 h 851056"/>
                <a:gd name="connsiteX2252" fmla="*/ 738644 w 852323"/>
                <a:gd name="connsiteY2252" fmla="*/ 364128 h 851056"/>
                <a:gd name="connsiteX2253" fmla="*/ 738644 w 852323"/>
                <a:gd name="connsiteY2253" fmla="*/ 363927 h 851056"/>
                <a:gd name="connsiteX2254" fmla="*/ 738644 w 852323"/>
                <a:gd name="connsiteY2254" fmla="*/ 363494 h 851056"/>
                <a:gd name="connsiteX2255" fmla="*/ 738644 w 852323"/>
                <a:gd name="connsiteY2255" fmla="*/ 362826 h 851056"/>
                <a:gd name="connsiteX2256" fmla="*/ 738644 w 852323"/>
                <a:gd name="connsiteY2256" fmla="*/ 362526 h 851056"/>
                <a:gd name="connsiteX2257" fmla="*/ 738644 w 852323"/>
                <a:gd name="connsiteY2257" fmla="*/ 361959 h 851056"/>
                <a:gd name="connsiteX2258" fmla="*/ 738410 w 852323"/>
                <a:gd name="connsiteY2258" fmla="*/ 360691 h 851056"/>
                <a:gd name="connsiteX2259" fmla="*/ 738410 w 852323"/>
                <a:gd name="connsiteY2259" fmla="*/ 360524 h 851056"/>
                <a:gd name="connsiteX2260" fmla="*/ 738410 w 852323"/>
                <a:gd name="connsiteY2260" fmla="*/ 359790 h 851056"/>
                <a:gd name="connsiteX2261" fmla="*/ 738410 w 852323"/>
                <a:gd name="connsiteY2261" fmla="*/ 359523 h 851056"/>
                <a:gd name="connsiteX2262" fmla="*/ 737843 w 852323"/>
                <a:gd name="connsiteY2262" fmla="*/ 357088 h 851056"/>
                <a:gd name="connsiteX2263" fmla="*/ 737843 w 852323"/>
                <a:gd name="connsiteY2263" fmla="*/ 357088 h 851056"/>
                <a:gd name="connsiteX2264" fmla="*/ 737843 w 852323"/>
                <a:gd name="connsiteY2264" fmla="*/ 357088 h 851056"/>
                <a:gd name="connsiteX2265" fmla="*/ 737843 w 852323"/>
                <a:gd name="connsiteY2265" fmla="*/ 356921 h 851056"/>
                <a:gd name="connsiteX2266" fmla="*/ 737843 w 852323"/>
                <a:gd name="connsiteY2266" fmla="*/ 356921 h 851056"/>
                <a:gd name="connsiteX2267" fmla="*/ 737843 w 852323"/>
                <a:gd name="connsiteY2267" fmla="*/ 356688 h 851056"/>
                <a:gd name="connsiteX2268" fmla="*/ 737676 w 852323"/>
                <a:gd name="connsiteY2268" fmla="*/ 355920 h 851056"/>
                <a:gd name="connsiteX2269" fmla="*/ 737676 w 852323"/>
                <a:gd name="connsiteY2269" fmla="*/ 355387 h 851056"/>
                <a:gd name="connsiteX2270" fmla="*/ 737676 w 852323"/>
                <a:gd name="connsiteY2270" fmla="*/ 354919 h 851056"/>
                <a:gd name="connsiteX2271" fmla="*/ 737676 w 852323"/>
                <a:gd name="connsiteY2271" fmla="*/ 354753 h 851056"/>
                <a:gd name="connsiteX2272" fmla="*/ 737676 w 852323"/>
                <a:gd name="connsiteY2272" fmla="*/ 354753 h 851056"/>
                <a:gd name="connsiteX2273" fmla="*/ 737676 w 852323"/>
                <a:gd name="connsiteY2273" fmla="*/ 354753 h 851056"/>
                <a:gd name="connsiteX2274" fmla="*/ 737676 w 852323"/>
                <a:gd name="connsiteY2274" fmla="*/ 354552 h 851056"/>
                <a:gd name="connsiteX2275" fmla="*/ 737676 w 852323"/>
                <a:gd name="connsiteY2275" fmla="*/ 354252 h 851056"/>
                <a:gd name="connsiteX2276" fmla="*/ 737676 w 852323"/>
                <a:gd name="connsiteY2276" fmla="*/ 353885 h 851056"/>
                <a:gd name="connsiteX2277" fmla="*/ 737676 w 852323"/>
                <a:gd name="connsiteY2277" fmla="*/ 353885 h 851056"/>
                <a:gd name="connsiteX2278" fmla="*/ 736308 w 852323"/>
                <a:gd name="connsiteY2278" fmla="*/ 348314 h 851056"/>
                <a:gd name="connsiteX2279" fmla="*/ 736308 w 852323"/>
                <a:gd name="connsiteY2279" fmla="*/ 348314 h 851056"/>
                <a:gd name="connsiteX2280" fmla="*/ 736308 w 852323"/>
                <a:gd name="connsiteY2280" fmla="*/ 348314 h 851056"/>
                <a:gd name="connsiteX2281" fmla="*/ 736308 w 852323"/>
                <a:gd name="connsiteY2281" fmla="*/ 348080 h 851056"/>
                <a:gd name="connsiteX2282" fmla="*/ 736308 w 852323"/>
                <a:gd name="connsiteY2282" fmla="*/ 348080 h 851056"/>
                <a:gd name="connsiteX2283" fmla="*/ 736308 w 852323"/>
                <a:gd name="connsiteY2283" fmla="*/ 348080 h 851056"/>
                <a:gd name="connsiteX2284" fmla="*/ 735908 w 852323"/>
                <a:gd name="connsiteY2284" fmla="*/ 346645 h 851056"/>
                <a:gd name="connsiteX2285" fmla="*/ 735641 w 852323"/>
                <a:gd name="connsiteY2285" fmla="*/ 345611 h 851056"/>
                <a:gd name="connsiteX2286" fmla="*/ 735441 w 852323"/>
                <a:gd name="connsiteY2286" fmla="*/ 344877 h 851056"/>
                <a:gd name="connsiteX2287" fmla="*/ 734707 w 852323"/>
                <a:gd name="connsiteY2287" fmla="*/ 342141 h 851056"/>
                <a:gd name="connsiteX2288" fmla="*/ 734707 w 852323"/>
                <a:gd name="connsiteY2288" fmla="*/ 342141 h 851056"/>
                <a:gd name="connsiteX2289" fmla="*/ 734407 w 852323"/>
                <a:gd name="connsiteY2289" fmla="*/ 341107 h 851056"/>
                <a:gd name="connsiteX2290" fmla="*/ 734407 w 852323"/>
                <a:gd name="connsiteY2290" fmla="*/ 341107 h 851056"/>
                <a:gd name="connsiteX2291" fmla="*/ 734407 w 852323"/>
                <a:gd name="connsiteY2291" fmla="*/ 340907 h 851056"/>
                <a:gd name="connsiteX2292" fmla="*/ 734407 w 852323"/>
                <a:gd name="connsiteY2292" fmla="*/ 340907 h 851056"/>
                <a:gd name="connsiteX2293" fmla="*/ 734407 w 852323"/>
                <a:gd name="connsiteY2293" fmla="*/ 340907 h 851056"/>
                <a:gd name="connsiteX2294" fmla="*/ 734407 w 852323"/>
                <a:gd name="connsiteY2294" fmla="*/ 340907 h 851056"/>
                <a:gd name="connsiteX2295" fmla="*/ 734407 w 852323"/>
                <a:gd name="connsiteY2295" fmla="*/ 340907 h 851056"/>
                <a:gd name="connsiteX2296" fmla="*/ 734407 w 852323"/>
                <a:gd name="connsiteY2296" fmla="*/ 340907 h 851056"/>
                <a:gd name="connsiteX2297" fmla="*/ 734407 w 852323"/>
                <a:gd name="connsiteY2297" fmla="*/ 340740 h 851056"/>
                <a:gd name="connsiteX2298" fmla="*/ 734407 w 852323"/>
                <a:gd name="connsiteY2298" fmla="*/ 340473 h 851056"/>
                <a:gd name="connsiteX2299" fmla="*/ 733806 w 852323"/>
                <a:gd name="connsiteY2299" fmla="*/ 338471 h 851056"/>
                <a:gd name="connsiteX2300" fmla="*/ 733806 w 852323"/>
                <a:gd name="connsiteY2300" fmla="*/ 338305 h 851056"/>
                <a:gd name="connsiteX2301" fmla="*/ 733606 w 852323"/>
                <a:gd name="connsiteY2301" fmla="*/ 337604 h 851056"/>
                <a:gd name="connsiteX2302" fmla="*/ 733339 w 852323"/>
                <a:gd name="connsiteY2302" fmla="*/ 336737 h 851056"/>
                <a:gd name="connsiteX2303" fmla="*/ 732605 w 852323"/>
                <a:gd name="connsiteY2303" fmla="*/ 334435 h 851056"/>
                <a:gd name="connsiteX2304" fmla="*/ 732138 w 852323"/>
                <a:gd name="connsiteY2304" fmla="*/ 332866 h 851056"/>
                <a:gd name="connsiteX2305" fmla="*/ 731871 w 852323"/>
                <a:gd name="connsiteY2305" fmla="*/ 332032 h 851056"/>
                <a:gd name="connsiteX2306" fmla="*/ 731871 w 852323"/>
                <a:gd name="connsiteY2306" fmla="*/ 332032 h 851056"/>
                <a:gd name="connsiteX2307" fmla="*/ 731871 w 852323"/>
                <a:gd name="connsiteY2307" fmla="*/ 331832 h 851056"/>
                <a:gd name="connsiteX2308" fmla="*/ 731871 w 852323"/>
                <a:gd name="connsiteY2308" fmla="*/ 331465 h 851056"/>
                <a:gd name="connsiteX2309" fmla="*/ 731871 w 852323"/>
                <a:gd name="connsiteY2309" fmla="*/ 330931 h 851056"/>
                <a:gd name="connsiteX2310" fmla="*/ 730937 w 852323"/>
                <a:gd name="connsiteY2310" fmla="*/ 327996 h 851056"/>
                <a:gd name="connsiteX2311" fmla="*/ 729936 w 852323"/>
                <a:gd name="connsiteY2311" fmla="*/ 325060 h 851056"/>
                <a:gd name="connsiteX2312" fmla="*/ 729936 w 852323"/>
                <a:gd name="connsiteY2312" fmla="*/ 325060 h 851056"/>
                <a:gd name="connsiteX2313" fmla="*/ 730403 w 852323"/>
                <a:gd name="connsiteY2313" fmla="*/ 324893 h 851056"/>
                <a:gd name="connsiteX2314" fmla="*/ 730603 w 852323"/>
                <a:gd name="connsiteY2314" fmla="*/ 324893 h 851056"/>
                <a:gd name="connsiteX2315" fmla="*/ 731070 w 852323"/>
                <a:gd name="connsiteY2315" fmla="*/ 324726 h 851056"/>
                <a:gd name="connsiteX2316" fmla="*/ 810141 w 852323"/>
                <a:gd name="connsiteY2316" fmla="*/ 430587 h 851056"/>
                <a:gd name="connsiteX2317" fmla="*/ 809574 w 852323"/>
                <a:gd name="connsiteY2317" fmla="*/ 446167 h 851056"/>
                <a:gd name="connsiteX2318" fmla="*/ 808172 w 852323"/>
                <a:gd name="connsiteY2318" fmla="*/ 463716 h 851056"/>
                <a:gd name="connsiteX2319" fmla="*/ 807572 w 852323"/>
                <a:gd name="connsiteY2319" fmla="*/ 468954 h 851056"/>
                <a:gd name="connsiteX2320" fmla="*/ 807405 w 852323"/>
                <a:gd name="connsiteY2320" fmla="*/ 470689 h 851056"/>
                <a:gd name="connsiteX2321" fmla="*/ 807405 w 852323"/>
                <a:gd name="connsiteY2321" fmla="*/ 470889 h 851056"/>
                <a:gd name="connsiteX2322" fmla="*/ 806704 w 852323"/>
                <a:gd name="connsiteY2322" fmla="*/ 476160 h 851056"/>
                <a:gd name="connsiteX2323" fmla="*/ 806137 w 852323"/>
                <a:gd name="connsiteY2323" fmla="*/ 480197 h 851056"/>
                <a:gd name="connsiteX2324" fmla="*/ 805570 w 852323"/>
                <a:gd name="connsiteY2324" fmla="*/ 483767 h 851056"/>
                <a:gd name="connsiteX2325" fmla="*/ 804369 w 852323"/>
                <a:gd name="connsiteY2325" fmla="*/ 490874 h 851056"/>
                <a:gd name="connsiteX2326" fmla="*/ 804002 w 852323"/>
                <a:gd name="connsiteY2326" fmla="*/ 493109 h 851056"/>
                <a:gd name="connsiteX2327" fmla="*/ 803001 w 852323"/>
                <a:gd name="connsiteY2327" fmla="*/ 498314 h 851056"/>
                <a:gd name="connsiteX2328" fmla="*/ 802567 w 852323"/>
                <a:gd name="connsiteY2328" fmla="*/ 500682 h 851056"/>
                <a:gd name="connsiteX2329" fmla="*/ 801366 w 852323"/>
                <a:gd name="connsiteY2329" fmla="*/ 506321 h 851056"/>
                <a:gd name="connsiteX2330" fmla="*/ 801366 w 852323"/>
                <a:gd name="connsiteY2330" fmla="*/ 507021 h 851056"/>
                <a:gd name="connsiteX2331" fmla="*/ 799932 w 852323"/>
                <a:gd name="connsiteY2331" fmla="*/ 513127 h 851056"/>
                <a:gd name="connsiteX2332" fmla="*/ 798630 w 852323"/>
                <a:gd name="connsiteY2332" fmla="*/ 518565 h 851056"/>
                <a:gd name="connsiteX2333" fmla="*/ 798630 w 852323"/>
                <a:gd name="connsiteY2333" fmla="*/ 518832 h 851056"/>
                <a:gd name="connsiteX2334" fmla="*/ 798197 w 852323"/>
                <a:gd name="connsiteY2334" fmla="*/ 520467 h 851056"/>
                <a:gd name="connsiteX2335" fmla="*/ 789522 w 852323"/>
                <a:gd name="connsiteY2335" fmla="*/ 549426 h 851056"/>
                <a:gd name="connsiteX2336" fmla="*/ 789522 w 852323"/>
                <a:gd name="connsiteY2336" fmla="*/ 549426 h 851056"/>
                <a:gd name="connsiteX2337" fmla="*/ 789522 w 852323"/>
                <a:gd name="connsiteY2337" fmla="*/ 549426 h 851056"/>
                <a:gd name="connsiteX2338" fmla="*/ 782183 w 852323"/>
                <a:gd name="connsiteY2338" fmla="*/ 546890 h 851056"/>
                <a:gd name="connsiteX2339" fmla="*/ 776411 w 852323"/>
                <a:gd name="connsiteY2339" fmla="*/ 544888 h 851056"/>
                <a:gd name="connsiteX2340" fmla="*/ 776010 w 852323"/>
                <a:gd name="connsiteY2340" fmla="*/ 544888 h 851056"/>
                <a:gd name="connsiteX2341" fmla="*/ 776010 w 852323"/>
                <a:gd name="connsiteY2341" fmla="*/ 544888 h 851056"/>
                <a:gd name="connsiteX2342" fmla="*/ 772240 w 852323"/>
                <a:gd name="connsiteY2342" fmla="*/ 543620 h 851056"/>
                <a:gd name="connsiteX2343" fmla="*/ 771440 w 852323"/>
                <a:gd name="connsiteY2343" fmla="*/ 543354 h 851056"/>
                <a:gd name="connsiteX2344" fmla="*/ 763633 w 852323"/>
                <a:gd name="connsiteY2344" fmla="*/ 540618 h 851056"/>
                <a:gd name="connsiteX2345" fmla="*/ 763366 w 852323"/>
                <a:gd name="connsiteY2345" fmla="*/ 540618 h 851056"/>
                <a:gd name="connsiteX2346" fmla="*/ 759296 w 852323"/>
                <a:gd name="connsiteY2346" fmla="*/ 539217 h 851056"/>
                <a:gd name="connsiteX2347" fmla="*/ 758995 w 852323"/>
                <a:gd name="connsiteY2347" fmla="*/ 539217 h 851056"/>
                <a:gd name="connsiteX2348" fmla="*/ 754958 w 852323"/>
                <a:gd name="connsiteY2348" fmla="*/ 537849 h 851056"/>
                <a:gd name="connsiteX2349" fmla="*/ 754692 w 852323"/>
                <a:gd name="connsiteY2349" fmla="*/ 537849 h 851056"/>
                <a:gd name="connsiteX2350" fmla="*/ 750621 w 852323"/>
                <a:gd name="connsiteY2350" fmla="*/ 536447 h 851056"/>
                <a:gd name="connsiteX2351" fmla="*/ 746718 w 852323"/>
                <a:gd name="connsiteY2351" fmla="*/ 535113 h 851056"/>
                <a:gd name="connsiteX2352" fmla="*/ 746718 w 852323"/>
                <a:gd name="connsiteY2352" fmla="*/ 535113 h 851056"/>
                <a:gd name="connsiteX2353" fmla="*/ 746518 w 852323"/>
                <a:gd name="connsiteY2353" fmla="*/ 535113 h 851056"/>
                <a:gd name="connsiteX2354" fmla="*/ 746284 w 852323"/>
                <a:gd name="connsiteY2354" fmla="*/ 535113 h 851056"/>
                <a:gd name="connsiteX2355" fmla="*/ 742014 w 852323"/>
                <a:gd name="connsiteY2355" fmla="*/ 533645 h 851056"/>
                <a:gd name="connsiteX2356" fmla="*/ 742014 w 852323"/>
                <a:gd name="connsiteY2356" fmla="*/ 533645 h 851056"/>
                <a:gd name="connsiteX2357" fmla="*/ 737743 w 852323"/>
                <a:gd name="connsiteY2357" fmla="*/ 532177 h 851056"/>
                <a:gd name="connsiteX2358" fmla="*/ 737743 w 852323"/>
                <a:gd name="connsiteY2358" fmla="*/ 532177 h 851056"/>
                <a:gd name="connsiteX2359" fmla="*/ 733506 w 852323"/>
                <a:gd name="connsiteY2359" fmla="*/ 530742 h 851056"/>
                <a:gd name="connsiteX2360" fmla="*/ 733506 w 852323"/>
                <a:gd name="connsiteY2360" fmla="*/ 530742 h 851056"/>
                <a:gd name="connsiteX2361" fmla="*/ 724898 w 852323"/>
                <a:gd name="connsiteY2361" fmla="*/ 527773 h 851056"/>
                <a:gd name="connsiteX2362" fmla="*/ 724898 w 852323"/>
                <a:gd name="connsiteY2362" fmla="*/ 527773 h 851056"/>
                <a:gd name="connsiteX2363" fmla="*/ 726266 w 852323"/>
                <a:gd name="connsiteY2363" fmla="*/ 523703 h 851056"/>
                <a:gd name="connsiteX2364" fmla="*/ 727467 w 852323"/>
                <a:gd name="connsiteY2364" fmla="*/ 519933 h 851056"/>
                <a:gd name="connsiteX2365" fmla="*/ 730804 w 852323"/>
                <a:gd name="connsiteY2365" fmla="*/ 509123 h 851056"/>
                <a:gd name="connsiteX2366" fmla="*/ 731838 w 852323"/>
                <a:gd name="connsiteY2366" fmla="*/ 505253 h 851056"/>
                <a:gd name="connsiteX2367" fmla="*/ 736842 w 852323"/>
                <a:gd name="connsiteY2367" fmla="*/ 482967 h 851056"/>
                <a:gd name="connsiteX2368" fmla="*/ 736842 w 852323"/>
                <a:gd name="connsiteY2368" fmla="*/ 482733 h 851056"/>
                <a:gd name="connsiteX2369" fmla="*/ 736842 w 852323"/>
                <a:gd name="connsiteY2369" fmla="*/ 482733 h 851056"/>
                <a:gd name="connsiteX2370" fmla="*/ 736842 w 852323"/>
                <a:gd name="connsiteY2370" fmla="*/ 482466 h 851056"/>
                <a:gd name="connsiteX2371" fmla="*/ 737343 w 852323"/>
                <a:gd name="connsiteY2371" fmla="*/ 479664 h 851056"/>
                <a:gd name="connsiteX2372" fmla="*/ 737610 w 852323"/>
                <a:gd name="connsiteY2372" fmla="*/ 478129 h 851056"/>
                <a:gd name="connsiteX2373" fmla="*/ 738177 w 852323"/>
                <a:gd name="connsiteY2373" fmla="*/ 474793 h 851056"/>
                <a:gd name="connsiteX2374" fmla="*/ 738377 w 852323"/>
                <a:gd name="connsiteY2374" fmla="*/ 473658 h 851056"/>
                <a:gd name="connsiteX2375" fmla="*/ 738377 w 852323"/>
                <a:gd name="connsiteY2375" fmla="*/ 472858 h 851056"/>
                <a:gd name="connsiteX2376" fmla="*/ 738611 w 852323"/>
                <a:gd name="connsiteY2376" fmla="*/ 471289 h 851056"/>
                <a:gd name="connsiteX2377" fmla="*/ 738944 w 852323"/>
                <a:gd name="connsiteY2377" fmla="*/ 469021 h 851056"/>
                <a:gd name="connsiteX2378" fmla="*/ 739144 w 852323"/>
                <a:gd name="connsiteY2378" fmla="*/ 467453 h 851056"/>
                <a:gd name="connsiteX2379" fmla="*/ 739545 w 852323"/>
                <a:gd name="connsiteY2379" fmla="*/ 464417 h 851056"/>
                <a:gd name="connsiteX2380" fmla="*/ 739912 w 852323"/>
                <a:gd name="connsiteY2380" fmla="*/ 461281 h 851056"/>
                <a:gd name="connsiteX2381" fmla="*/ 739912 w 852323"/>
                <a:gd name="connsiteY2381" fmla="*/ 461281 h 851056"/>
                <a:gd name="connsiteX2382" fmla="*/ 740479 w 852323"/>
                <a:gd name="connsiteY2382" fmla="*/ 455709 h 851056"/>
                <a:gd name="connsiteX2383" fmla="*/ 741913 w 852323"/>
                <a:gd name="connsiteY2383" fmla="*/ 430253 h 851056"/>
                <a:gd name="connsiteX2384" fmla="*/ 741913 w 852323"/>
                <a:gd name="connsiteY2384" fmla="*/ 430253 h 851056"/>
                <a:gd name="connsiteX2385" fmla="*/ 751088 w 852323"/>
                <a:gd name="connsiteY2385" fmla="*/ 430420 h 851056"/>
                <a:gd name="connsiteX2386" fmla="*/ 755659 w 852323"/>
                <a:gd name="connsiteY2386" fmla="*/ 430420 h 851056"/>
                <a:gd name="connsiteX2387" fmla="*/ 758995 w 852323"/>
                <a:gd name="connsiteY2387" fmla="*/ 430420 h 851056"/>
                <a:gd name="connsiteX2388" fmla="*/ 760497 w 852323"/>
                <a:gd name="connsiteY2388" fmla="*/ 430420 h 851056"/>
                <a:gd name="connsiteX2389" fmla="*/ 764934 w 852323"/>
                <a:gd name="connsiteY2389" fmla="*/ 430420 h 851056"/>
                <a:gd name="connsiteX2390" fmla="*/ 769471 w 852323"/>
                <a:gd name="connsiteY2390" fmla="*/ 430420 h 851056"/>
                <a:gd name="connsiteX2391" fmla="*/ 769471 w 852323"/>
                <a:gd name="connsiteY2391" fmla="*/ 430420 h 851056"/>
                <a:gd name="connsiteX2392" fmla="*/ 774042 w 852323"/>
                <a:gd name="connsiteY2392" fmla="*/ 430420 h 851056"/>
                <a:gd name="connsiteX2393" fmla="*/ 778646 w 852323"/>
                <a:gd name="connsiteY2393" fmla="*/ 430420 h 851056"/>
                <a:gd name="connsiteX2394" fmla="*/ 783217 w 852323"/>
                <a:gd name="connsiteY2394" fmla="*/ 430420 h 851056"/>
                <a:gd name="connsiteX2395" fmla="*/ 783217 w 852323"/>
                <a:gd name="connsiteY2395" fmla="*/ 430420 h 851056"/>
                <a:gd name="connsiteX2396" fmla="*/ 789256 w 852323"/>
                <a:gd name="connsiteY2396" fmla="*/ 430420 h 851056"/>
                <a:gd name="connsiteX2397" fmla="*/ 791424 w 852323"/>
                <a:gd name="connsiteY2397" fmla="*/ 430420 h 851056"/>
                <a:gd name="connsiteX2398" fmla="*/ 791958 w 852323"/>
                <a:gd name="connsiteY2398" fmla="*/ 430420 h 851056"/>
                <a:gd name="connsiteX2399" fmla="*/ 796462 w 852323"/>
                <a:gd name="connsiteY2399" fmla="*/ 430420 h 851056"/>
                <a:gd name="connsiteX2400" fmla="*/ 796762 w 852323"/>
                <a:gd name="connsiteY2400" fmla="*/ 430420 h 851056"/>
                <a:gd name="connsiteX2401" fmla="*/ 802467 w 852323"/>
                <a:gd name="connsiteY2401" fmla="*/ 430420 h 851056"/>
                <a:gd name="connsiteX2402" fmla="*/ 810207 w 852323"/>
                <a:gd name="connsiteY2402" fmla="*/ 430420 h 851056"/>
                <a:gd name="connsiteX2403" fmla="*/ 810207 w 852323"/>
                <a:gd name="connsiteY2403" fmla="*/ 430420 h 851056"/>
                <a:gd name="connsiteX2404" fmla="*/ 358006 w 852323"/>
                <a:gd name="connsiteY2404" fmla="*/ 82177 h 851056"/>
                <a:gd name="connsiteX2405" fmla="*/ 358006 w 852323"/>
                <a:gd name="connsiteY2405" fmla="*/ 82177 h 851056"/>
                <a:gd name="connsiteX2406" fmla="*/ 358006 w 852323"/>
                <a:gd name="connsiteY2406" fmla="*/ 82544 h 851056"/>
                <a:gd name="connsiteX2407" fmla="*/ 358006 w 852323"/>
                <a:gd name="connsiteY2407" fmla="*/ 82911 h 851056"/>
                <a:gd name="connsiteX2408" fmla="*/ 358006 w 852323"/>
                <a:gd name="connsiteY2408" fmla="*/ 82911 h 851056"/>
                <a:gd name="connsiteX2409" fmla="*/ 358006 w 852323"/>
                <a:gd name="connsiteY2409" fmla="*/ 83278 h 851056"/>
                <a:gd name="connsiteX2410" fmla="*/ 358006 w 852323"/>
                <a:gd name="connsiteY2410" fmla="*/ 83278 h 851056"/>
                <a:gd name="connsiteX2411" fmla="*/ 358006 w 852323"/>
                <a:gd name="connsiteY2411" fmla="*/ 83578 h 851056"/>
                <a:gd name="connsiteX2412" fmla="*/ 358006 w 852323"/>
                <a:gd name="connsiteY2412" fmla="*/ 83578 h 851056"/>
                <a:gd name="connsiteX2413" fmla="*/ 358006 w 852323"/>
                <a:gd name="connsiteY2413" fmla="*/ 83578 h 851056"/>
                <a:gd name="connsiteX2414" fmla="*/ 358006 w 852323"/>
                <a:gd name="connsiteY2414" fmla="*/ 83912 h 851056"/>
                <a:gd name="connsiteX2415" fmla="*/ 358006 w 852323"/>
                <a:gd name="connsiteY2415" fmla="*/ 84412 h 851056"/>
                <a:gd name="connsiteX2416" fmla="*/ 358006 w 852323"/>
                <a:gd name="connsiteY2416" fmla="*/ 84412 h 851056"/>
                <a:gd name="connsiteX2417" fmla="*/ 358006 w 852323"/>
                <a:gd name="connsiteY2417" fmla="*/ 84646 h 851056"/>
                <a:gd name="connsiteX2418" fmla="*/ 358006 w 852323"/>
                <a:gd name="connsiteY2418" fmla="*/ 85013 h 851056"/>
                <a:gd name="connsiteX2419" fmla="*/ 358006 w 852323"/>
                <a:gd name="connsiteY2419" fmla="*/ 85313 h 851056"/>
                <a:gd name="connsiteX2420" fmla="*/ 358172 w 852323"/>
                <a:gd name="connsiteY2420" fmla="*/ 86114 h 851056"/>
                <a:gd name="connsiteX2421" fmla="*/ 358172 w 852323"/>
                <a:gd name="connsiteY2421" fmla="*/ 86114 h 851056"/>
                <a:gd name="connsiteX2422" fmla="*/ 358172 w 852323"/>
                <a:gd name="connsiteY2422" fmla="*/ 86114 h 851056"/>
                <a:gd name="connsiteX2423" fmla="*/ 359040 w 852323"/>
                <a:gd name="connsiteY2423" fmla="*/ 90584 h 851056"/>
                <a:gd name="connsiteX2424" fmla="*/ 359040 w 852323"/>
                <a:gd name="connsiteY2424" fmla="*/ 90584 h 851056"/>
                <a:gd name="connsiteX2425" fmla="*/ 359040 w 852323"/>
                <a:gd name="connsiteY2425" fmla="*/ 91218 h 851056"/>
                <a:gd name="connsiteX2426" fmla="*/ 359040 w 852323"/>
                <a:gd name="connsiteY2426" fmla="*/ 91719 h 851056"/>
                <a:gd name="connsiteX2427" fmla="*/ 359240 w 852323"/>
                <a:gd name="connsiteY2427" fmla="*/ 92786 h 851056"/>
                <a:gd name="connsiteX2428" fmla="*/ 359240 w 852323"/>
                <a:gd name="connsiteY2428" fmla="*/ 93187 h 851056"/>
                <a:gd name="connsiteX2429" fmla="*/ 359240 w 852323"/>
                <a:gd name="connsiteY2429" fmla="*/ 93520 h 851056"/>
                <a:gd name="connsiteX2430" fmla="*/ 359240 w 852323"/>
                <a:gd name="connsiteY2430" fmla="*/ 93821 h 851056"/>
                <a:gd name="connsiteX2431" fmla="*/ 359240 w 852323"/>
                <a:gd name="connsiteY2431" fmla="*/ 94621 h 851056"/>
                <a:gd name="connsiteX2432" fmla="*/ 359407 w 852323"/>
                <a:gd name="connsiteY2432" fmla="*/ 95455 h 851056"/>
                <a:gd name="connsiteX2433" fmla="*/ 359407 w 852323"/>
                <a:gd name="connsiteY2433" fmla="*/ 95455 h 851056"/>
                <a:gd name="connsiteX2434" fmla="*/ 359407 w 852323"/>
                <a:gd name="connsiteY2434" fmla="*/ 95455 h 851056"/>
                <a:gd name="connsiteX2435" fmla="*/ 359407 w 852323"/>
                <a:gd name="connsiteY2435" fmla="*/ 95856 h 851056"/>
                <a:gd name="connsiteX2436" fmla="*/ 359407 w 852323"/>
                <a:gd name="connsiteY2436" fmla="*/ 95856 h 851056"/>
                <a:gd name="connsiteX2437" fmla="*/ 359640 w 852323"/>
                <a:gd name="connsiteY2437" fmla="*/ 97057 h 851056"/>
                <a:gd name="connsiteX2438" fmla="*/ 359640 w 852323"/>
                <a:gd name="connsiteY2438" fmla="*/ 97657 h 851056"/>
                <a:gd name="connsiteX2439" fmla="*/ 359640 w 852323"/>
                <a:gd name="connsiteY2439" fmla="*/ 97958 h 851056"/>
                <a:gd name="connsiteX2440" fmla="*/ 359640 w 852323"/>
                <a:gd name="connsiteY2440" fmla="*/ 98191 h 851056"/>
                <a:gd name="connsiteX2441" fmla="*/ 359640 w 852323"/>
                <a:gd name="connsiteY2441" fmla="*/ 98458 h 851056"/>
                <a:gd name="connsiteX2442" fmla="*/ 359640 w 852323"/>
                <a:gd name="connsiteY2442" fmla="*/ 98458 h 851056"/>
                <a:gd name="connsiteX2443" fmla="*/ 359640 w 852323"/>
                <a:gd name="connsiteY2443" fmla="*/ 98458 h 851056"/>
                <a:gd name="connsiteX2444" fmla="*/ 359640 w 852323"/>
                <a:gd name="connsiteY2444" fmla="*/ 98925 h 851056"/>
                <a:gd name="connsiteX2445" fmla="*/ 359640 w 852323"/>
                <a:gd name="connsiteY2445" fmla="*/ 99559 h 851056"/>
                <a:gd name="connsiteX2446" fmla="*/ 359640 w 852323"/>
                <a:gd name="connsiteY2446" fmla="*/ 99559 h 851056"/>
                <a:gd name="connsiteX2447" fmla="*/ 359640 w 852323"/>
                <a:gd name="connsiteY2447" fmla="*/ 99559 h 851056"/>
                <a:gd name="connsiteX2448" fmla="*/ 359640 w 852323"/>
                <a:gd name="connsiteY2448" fmla="*/ 100160 h 851056"/>
                <a:gd name="connsiteX2449" fmla="*/ 359640 w 852323"/>
                <a:gd name="connsiteY2449" fmla="*/ 100627 h 851056"/>
                <a:gd name="connsiteX2450" fmla="*/ 359640 w 852323"/>
                <a:gd name="connsiteY2450" fmla="*/ 101094 h 851056"/>
                <a:gd name="connsiteX2451" fmla="*/ 359640 w 852323"/>
                <a:gd name="connsiteY2451" fmla="*/ 101361 h 851056"/>
                <a:gd name="connsiteX2452" fmla="*/ 359640 w 852323"/>
                <a:gd name="connsiteY2452" fmla="*/ 101961 h 851056"/>
                <a:gd name="connsiteX2453" fmla="*/ 360008 w 852323"/>
                <a:gd name="connsiteY2453" fmla="*/ 103830 h 851056"/>
                <a:gd name="connsiteX2454" fmla="*/ 360008 w 852323"/>
                <a:gd name="connsiteY2454" fmla="*/ 103830 h 851056"/>
                <a:gd name="connsiteX2455" fmla="*/ 360008 w 852323"/>
                <a:gd name="connsiteY2455" fmla="*/ 103830 h 851056"/>
                <a:gd name="connsiteX2456" fmla="*/ 360008 w 852323"/>
                <a:gd name="connsiteY2456" fmla="*/ 104630 h 851056"/>
                <a:gd name="connsiteX2457" fmla="*/ 360008 w 852323"/>
                <a:gd name="connsiteY2457" fmla="*/ 105064 h 851056"/>
                <a:gd name="connsiteX2458" fmla="*/ 360008 w 852323"/>
                <a:gd name="connsiteY2458" fmla="*/ 105064 h 851056"/>
                <a:gd name="connsiteX2459" fmla="*/ 360008 w 852323"/>
                <a:gd name="connsiteY2459" fmla="*/ 105765 h 851056"/>
                <a:gd name="connsiteX2460" fmla="*/ 360008 w 852323"/>
                <a:gd name="connsiteY2460" fmla="*/ 105965 h 851056"/>
                <a:gd name="connsiteX2461" fmla="*/ 360008 w 852323"/>
                <a:gd name="connsiteY2461" fmla="*/ 106465 h 851056"/>
                <a:gd name="connsiteX2462" fmla="*/ 360008 w 852323"/>
                <a:gd name="connsiteY2462" fmla="*/ 106832 h 851056"/>
                <a:gd name="connsiteX2463" fmla="*/ 360008 w 852323"/>
                <a:gd name="connsiteY2463" fmla="*/ 107199 h 851056"/>
                <a:gd name="connsiteX2464" fmla="*/ 360174 w 852323"/>
                <a:gd name="connsiteY2464" fmla="*/ 108067 h 851056"/>
                <a:gd name="connsiteX2465" fmla="*/ 360174 w 852323"/>
                <a:gd name="connsiteY2465" fmla="*/ 108767 h 851056"/>
                <a:gd name="connsiteX2466" fmla="*/ 360174 w 852323"/>
                <a:gd name="connsiteY2466" fmla="*/ 109168 h 851056"/>
                <a:gd name="connsiteX2467" fmla="*/ 360174 w 852323"/>
                <a:gd name="connsiteY2467" fmla="*/ 109368 h 851056"/>
                <a:gd name="connsiteX2468" fmla="*/ 360174 w 852323"/>
                <a:gd name="connsiteY2468" fmla="*/ 110002 h 851056"/>
                <a:gd name="connsiteX2469" fmla="*/ 360174 w 852323"/>
                <a:gd name="connsiteY2469" fmla="*/ 110602 h 851056"/>
                <a:gd name="connsiteX2470" fmla="*/ 360174 w 852323"/>
                <a:gd name="connsiteY2470" fmla="*/ 111169 h 851056"/>
                <a:gd name="connsiteX2471" fmla="*/ 360174 w 852323"/>
                <a:gd name="connsiteY2471" fmla="*/ 111670 h 851056"/>
                <a:gd name="connsiteX2472" fmla="*/ 360541 w 852323"/>
                <a:gd name="connsiteY2472" fmla="*/ 113438 h 851056"/>
                <a:gd name="connsiteX2473" fmla="*/ 360541 w 852323"/>
                <a:gd name="connsiteY2473" fmla="*/ 113438 h 851056"/>
                <a:gd name="connsiteX2474" fmla="*/ 360541 w 852323"/>
                <a:gd name="connsiteY2474" fmla="*/ 113438 h 851056"/>
                <a:gd name="connsiteX2475" fmla="*/ 360141 w 852323"/>
                <a:gd name="connsiteY2475" fmla="*/ 113438 h 851056"/>
                <a:gd name="connsiteX2476" fmla="*/ 354870 w 852323"/>
                <a:gd name="connsiteY2476" fmla="*/ 114506 h 851056"/>
                <a:gd name="connsiteX2477" fmla="*/ 346996 w 852323"/>
                <a:gd name="connsiteY2477" fmla="*/ 116307 h 851056"/>
                <a:gd name="connsiteX2478" fmla="*/ 339156 w 852323"/>
                <a:gd name="connsiteY2478" fmla="*/ 118309 h 851056"/>
                <a:gd name="connsiteX2479" fmla="*/ 318571 w 852323"/>
                <a:gd name="connsiteY2479" fmla="*/ 124581 h 851056"/>
                <a:gd name="connsiteX2480" fmla="*/ 312766 w 852323"/>
                <a:gd name="connsiteY2480" fmla="*/ 126650 h 851056"/>
                <a:gd name="connsiteX2481" fmla="*/ 312766 w 852323"/>
                <a:gd name="connsiteY2481" fmla="*/ 126650 h 851056"/>
                <a:gd name="connsiteX2482" fmla="*/ 306994 w 852323"/>
                <a:gd name="connsiteY2482" fmla="*/ 128818 h 851056"/>
                <a:gd name="connsiteX2483" fmla="*/ 306994 w 852323"/>
                <a:gd name="connsiteY2483" fmla="*/ 128818 h 851056"/>
                <a:gd name="connsiteX2484" fmla="*/ 304859 w 852323"/>
                <a:gd name="connsiteY2484" fmla="*/ 131321 h 851056"/>
                <a:gd name="connsiteX2485" fmla="*/ 304859 w 852323"/>
                <a:gd name="connsiteY2485" fmla="*/ 131321 h 851056"/>
                <a:gd name="connsiteX2486" fmla="*/ 299187 w 852323"/>
                <a:gd name="connsiteY2486" fmla="*/ 133756 h 851056"/>
                <a:gd name="connsiteX2487" fmla="*/ 299187 w 852323"/>
                <a:gd name="connsiteY2487" fmla="*/ 133756 h 851056"/>
                <a:gd name="connsiteX2488" fmla="*/ 298019 w 852323"/>
                <a:gd name="connsiteY2488" fmla="*/ 134257 h 851056"/>
                <a:gd name="connsiteX2489" fmla="*/ 297485 w 852323"/>
                <a:gd name="connsiteY2489" fmla="*/ 134490 h 851056"/>
                <a:gd name="connsiteX2490" fmla="*/ 296051 w 852323"/>
                <a:gd name="connsiteY2490" fmla="*/ 135124 h 851056"/>
                <a:gd name="connsiteX2491" fmla="*/ 293548 w 852323"/>
                <a:gd name="connsiteY2491" fmla="*/ 136258 h 851056"/>
                <a:gd name="connsiteX2492" fmla="*/ 293548 w 852323"/>
                <a:gd name="connsiteY2492" fmla="*/ 136258 h 851056"/>
                <a:gd name="connsiteX2493" fmla="*/ 292080 w 852323"/>
                <a:gd name="connsiteY2493" fmla="*/ 136959 h 851056"/>
                <a:gd name="connsiteX2494" fmla="*/ 290913 w 852323"/>
                <a:gd name="connsiteY2494" fmla="*/ 137526 h 851056"/>
                <a:gd name="connsiteX2495" fmla="*/ 287977 w 852323"/>
                <a:gd name="connsiteY2495" fmla="*/ 138927 h 851056"/>
                <a:gd name="connsiteX2496" fmla="*/ 287977 w 852323"/>
                <a:gd name="connsiteY2496" fmla="*/ 138927 h 851056"/>
                <a:gd name="connsiteX2497" fmla="*/ 286109 w 852323"/>
                <a:gd name="connsiteY2497" fmla="*/ 139828 h 851056"/>
                <a:gd name="connsiteX2498" fmla="*/ 285208 w 852323"/>
                <a:gd name="connsiteY2498" fmla="*/ 140262 h 851056"/>
                <a:gd name="connsiteX2499" fmla="*/ 282439 w 852323"/>
                <a:gd name="connsiteY2499" fmla="*/ 141663 h 851056"/>
                <a:gd name="connsiteX2500" fmla="*/ 282439 w 852323"/>
                <a:gd name="connsiteY2500" fmla="*/ 141663 h 851056"/>
                <a:gd name="connsiteX2501" fmla="*/ 276967 w 852323"/>
                <a:gd name="connsiteY2501" fmla="*/ 144532 h 851056"/>
                <a:gd name="connsiteX2502" fmla="*/ 276967 w 852323"/>
                <a:gd name="connsiteY2502" fmla="*/ 144532 h 851056"/>
                <a:gd name="connsiteX2503" fmla="*/ 271529 w 852323"/>
                <a:gd name="connsiteY2503" fmla="*/ 147502 h 851056"/>
                <a:gd name="connsiteX2504" fmla="*/ 271529 w 852323"/>
                <a:gd name="connsiteY2504" fmla="*/ 147502 h 851056"/>
                <a:gd name="connsiteX2505" fmla="*/ 270194 w 852323"/>
                <a:gd name="connsiteY2505" fmla="*/ 145100 h 851056"/>
                <a:gd name="connsiteX2506" fmla="*/ 269127 w 852323"/>
                <a:gd name="connsiteY2506" fmla="*/ 143165 h 851056"/>
                <a:gd name="connsiteX2507" fmla="*/ 268760 w 852323"/>
                <a:gd name="connsiteY2507" fmla="*/ 142564 h 851056"/>
                <a:gd name="connsiteX2508" fmla="*/ 268760 w 852323"/>
                <a:gd name="connsiteY2508" fmla="*/ 142564 h 851056"/>
                <a:gd name="connsiteX2509" fmla="*/ 268460 w 852323"/>
                <a:gd name="connsiteY2509" fmla="*/ 142064 h 851056"/>
                <a:gd name="connsiteX2510" fmla="*/ 268159 w 852323"/>
                <a:gd name="connsiteY2510" fmla="*/ 141330 h 851056"/>
                <a:gd name="connsiteX2511" fmla="*/ 267959 w 852323"/>
                <a:gd name="connsiteY2511" fmla="*/ 140996 h 851056"/>
                <a:gd name="connsiteX2512" fmla="*/ 267959 w 852323"/>
                <a:gd name="connsiteY2512" fmla="*/ 140996 h 851056"/>
                <a:gd name="connsiteX2513" fmla="*/ 267959 w 852323"/>
                <a:gd name="connsiteY2513" fmla="*/ 140996 h 851056"/>
                <a:gd name="connsiteX2514" fmla="*/ 267659 w 852323"/>
                <a:gd name="connsiteY2514" fmla="*/ 140395 h 851056"/>
                <a:gd name="connsiteX2515" fmla="*/ 267192 w 852323"/>
                <a:gd name="connsiteY2515" fmla="*/ 139561 h 851056"/>
                <a:gd name="connsiteX2516" fmla="*/ 267192 w 852323"/>
                <a:gd name="connsiteY2516" fmla="*/ 139561 h 851056"/>
                <a:gd name="connsiteX2517" fmla="*/ 267192 w 852323"/>
                <a:gd name="connsiteY2517" fmla="*/ 139561 h 851056"/>
                <a:gd name="connsiteX2518" fmla="*/ 267192 w 852323"/>
                <a:gd name="connsiteY2518" fmla="*/ 139561 h 851056"/>
                <a:gd name="connsiteX2519" fmla="*/ 267192 w 852323"/>
                <a:gd name="connsiteY2519" fmla="*/ 139561 h 851056"/>
                <a:gd name="connsiteX2520" fmla="*/ 267192 w 852323"/>
                <a:gd name="connsiteY2520" fmla="*/ 139561 h 851056"/>
                <a:gd name="connsiteX2521" fmla="*/ 267192 w 852323"/>
                <a:gd name="connsiteY2521" fmla="*/ 139561 h 851056"/>
                <a:gd name="connsiteX2522" fmla="*/ 266992 w 852323"/>
                <a:gd name="connsiteY2522" fmla="*/ 139194 h 851056"/>
                <a:gd name="connsiteX2523" fmla="*/ 266992 w 852323"/>
                <a:gd name="connsiteY2523" fmla="*/ 139194 h 851056"/>
                <a:gd name="connsiteX2524" fmla="*/ 266992 w 852323"/>
                <a:gd name="connsiteY2524" fmla="*/ 139194 h 851056"/>
                <a:gd name="connsiteX2525" fmla="*/ 266658 w 852323"/>
                <a:gd name="connsiteY2525" fmla="*/ 138560 h 851056"/>
                <a:gd name="connsiteX2526" fmla="*/ 266658 w 852323"/>
                <a:gd name="connsiteY2526" fmla="*/ 138560 h 851056"/>
                <a:gd name="connsiteX2527" fmla="*/ 266658 w 852323"/>
                <a:gd name="connsiteY2527" fmla="*/ 138560 h 851056"/>
                <a:gd name="connsiteX2528" fmla="*/ 266658 w 852323"/>
                <a:gd name="connsiteY2528" fmla="*/ 138560 h 851056"/>
                <a:gd name="connsiteX2529" fmla="*/ 266658 w 852323"/>
                <a:gd name="connsiteY2529" fmla="*/ 138327 h 851056"/>
                <a:gd name="connsiteX2530" fmla="*/ 266258 w 852323"/>
                <a:gd name="connsiteY2530" fmla="*/ 137626 h 851056"/>
                <a:gd name="connsiteX2531" fmla="*/ 265690 w 852323"/>
                <a:gd name="connsiteY2531" fmla="*/ 136592 h 851056"/>
                <a:gd name="connsiteX2532" fmla="*/ 265457 w 852323"/>
                <a:gd name="connsiteY2532" fmla="*/ 136158 h 851056"/>
                <a:gd name="connsiteX2533" fmla="*/ 265223 w 852323"/>
                <a:gd name="connsiteY2533" fmla="*/ 135758 h 851056"/>
                <a:gd name="connsiteX2534" fmla="*/ 264723 w 852323"/>
                <a:gd name="connsiteY2534" fmla="*/ 134857 h 851056"/>
                <a:gd name="connsiteX2535" fmla="*/ 264523 w 852323"/>
                <a:gd name="connsiteY2535" fmla="*/ 134490 h 851056"/>
                <a:gd name="connsiteX2536" fmla="*/ 264256 w 852323"/>
                <a:gd name="connsiteY2536" fmla="*/ 133990 h 851056"/>
                <a:gd name="connsiteX2537" fmla="*/ 263388 w 852323"/>
                <a:gd name="connsiteY2537" fmla="*/ 132422 h 851056"/>
                <a:gd name="connsiteX2538" fmla="*/ 263388 w 852323"/>
                <a:gd name="connsiteY2538" fmla="*/ 132221 h 851056"/>
                <a:gd name="connsiteX2539" fmla="*/ 263388 w 852323"/>
                <a:gd name="connsiteY2539" fmla="*/ 132221 h 851056"/>
                <a:gd name="connsiteX2540" fmla="*/ 262955 w 852323"/>
                <a:gd name="connsiteY2540" fmla="*/ 131421 h 851056"/>
                <a:gd name="connsiteX2541" fmla="*/ 262955 w 852323"/>
                <a:gd name="connsiteY2541" fmla="*/ 131421 h 851056"/>
                <a:gd name="connsiteX2542" fmla="*/ 262554 w 852323"/>
                <a:gd name="connsiteY2542" fmla="*/ 130753 h 851056"/>
                <a:gd name="connsiteX2543" fmla="*/ 262221 w 852323"/>
                <a:gd name="connsiteY2543" fmla="*/ 130153 h 851056"/>
                <a:gd name="connsiteX2544" fmla="*/ 261854 w 852323"/>
                <a:gd name="connsiteY2544" fmla="*/ 129519 h 851056"/>
                <a:gd name="connsiteX2545" fmla="*/ 261854 w 852323"/>
                <a:gd name="connsiteY2545" fmla="*/ 129252 h 851056"/>
                <a:gd name="connsiteX2546" fmla="*/ 261854 w 852323"/>
                <a:gd name="connsiteY2546" fmla="*/ 129252 h 851056"/>
                <a:gd name="connsiteX2547" fmla="*/ 261854 w 852323"/>
                <a:gd name="connsiteY2547" fmla="*/ 128952 h 851056"/>
                <a:gd name="connsiteX2548" fmla="*/ 261854 w 852323"/>
                <a:gd name="connsiteY2548" fmla="*/ 128752 h 851056"/>
                <a:gd name="connsiteX2549" fmla="*/ 261854 w 852323"/>
                <a:gd name="connsiteY2549" fmla="*/ 128485 h 851056"/>
                <a:gd name="connsiteX2550" fmla="*/ 261854 w 852323"/>
                <a:gd name="connsiteY2550" fmla="*/ 128485 h 851056"/>
                <a:gd name="connsiteX2551" fmla="*/ 261320 w 852323"/>
                <a:gd name="connsiteY2551" fmla="*/ 127584 h 851056"/>
                <a:gd name="connsiteX2552" fmla="*/ 260719 w 852323"/>
                <a:gd name="connsiteY2552" fmla="*/ 126550 h 851056"/>
                <a:gd name="connsiteX2553" fmla="*/ 260719 w 852323"/>
                <a:gd name="connsiteY2553" fmla="*/ 126550 h 851056"/>
                <a:gd name="connsiteX2554" fmla="*/ 260419 w 852323"/>
                <a:gd name="connsiteY2554" fmla="*/ 126049 h 851056"/>
                <a:gd name="connsiteX2555" fmla="*/ 259952 w 852323"/>
                <a:gd name="connsiteY2555" fmla="*/ 125282 h 851056"/>
                <a:gd name="connsiteX2556" fmla="*/ 259952 w 852323"/>
                <a:gd name="connsiteY2556" fmla="*/ 125282 h 851056"/>
                <a:gd name="connsiteX2557" fmla="*/ 259952 w 852323"/>
                <a:gd name="connsiteY2557" fmla="*/ 125082 h 851056"/>
                <a:gd name="connsiteX2558" fmla="*/ 259685 w 852323"/>
                <a:gd name="connsiteY2558" fmla="*/ 124648 h 851056"/>
                <a:gd name="connsiteX2559" fmla="*/ 259685 w 852323"/>
                <a:gd name="connsiteY2559" fmla="*/ 124648 h 851056"/>
                <a:gd name="connsiteX2560" fmla="*/ 257450 w 852323"/>
                <a:gd name="connsiteY2560" fmla="*/ 120611 h 851056"/>
                <a:gd name="connsiteX2561" fmla="*/ 255248 w 852323"/>
                <a:gd name="connsiteY2561" fmla="*/ 116574 h 851056"/>
                <a:gd name="connsiteX2562" fmla="*/ 253046 w 852323"/>
                <a:gd name="connsiteY2562" fmla="*/ 112604 h 851056"/>
                <a:gd name="connsiteX2563" fmla="*/ 253046 w 852323"/>
                <a:gd name="connsiteY2563" fmla="*/ 112604 h 851056"/>
                <a:gd name="connsiteX2564" fmla="*/ 249042 w 852323"/>
                <a:gd name="connsiteY2564" fmla="*/ 105364 h 851056"/>
                <a:gd name="connsiteX2565" fmla="*/ 248609 w 852323"/>
                <a:gd name="connsiteY2565" fmla="*/ 104597 h 851056"/>
                <a:gd name="connsiteX2566" fmla="*/ 246273 w 852323"/>
                <a:gd name="connsiteY2566" fmla="*/ 100326 h 851056"/>
                <a:gd name="connsiteX2567" fmla="*/ 254247 w 852323"/>
                <a:gd name="connsiteY2567" fmla="*/ 96023 h 851056"/>
                <a:gd name="connsiteX2568" fmla="*/ 257250 w 852323"/>
                <a:gd name="connsiteY2568" fmla="*/ 94455 h 851056"/>
                <a:gd name="connsiteX2569" fmla="*/ 257883 w 852323"/>
                <a:gd name="connsiteY2569" fmla="*/ 94154 h 851056"/>
                <a:gd name="connsiteX2570" fmla="*/ 257883 w 852323"/>
                <a:gd name="connsiteY2570" fmla="*/ 94154 h 851056"/>
                <a:gd name="connsiteX2571" fmla="*/ 259418 w 852323"/>
                <a:gd name="connsiteY2571" fmla="*/ 93387 h 851056"/>
                <a:gd name="connsiteX2572" fmla="*/ 261520 w 852323"/>
                <a:gd name="connsiteY2572" fmla="*/ 92353 h 851056"/>
                <a:gd name="connsiteX2573" fmla="*/ 261520 w 852323"/>
                <a:gd name="connsiteY2573" fmla="*/ 92353 h 851056"/>
                <a:gd name="connsiteX2574" fmla="*/ 262454 w 852323"/>
                <a:gd name="connsiteY2574" fmla="*/ 91919 h 851056"/>
                <a:gd name="connsiteX2575" fmla="*/ 265357 w 852323"/>
                <a:gd name="connsiteY2575" fmla="*/ 90484 h 851056"/>
                <a:gd name="connsiteX2576" fmla="*/ 265590 w 852323"/>
                <a:gd name="connsiteY2576" fmla="*/ 90484 h 851056"/>
                <a:gd name="connsiteX2577" fmla="*/ 269394 w 852323"/>
                <a:gd name="connsiteY2577" fmla="*/ 88683 h 851056"/>
                <a:gd name="connsiteX2578" fmla="*/ 269394 w 852323"/>
                <a:gd name="connsiteY2578" fmla="*/ 88683 h 851056"/>
                <a:gd name="connsiteX2579" fmla="*/ 269894 w 852323"/>
                <a:gd name="connsiteY2579" fmla="*/ 88449 h 851056"/>
                <a:gd name="connsiteX2580" fmla="*/ 269894 w 852323"/>
                <a:gd name="connsiteY2580" fmla="*/ 88449 h 851056"/>
                <a:gd name="connsiteX2581" fmla="*/ 273697 w 852323"/>
                <a:gd name="connsiteY2581" fmla="*/ 86714 h 851056"/>
                <a:gd name="connsiteX2582" fmla="*/ 277835 w 852323"/>
                <a:gd name="connsiteY2582" fmla="*/ 84879 h 851056"/>
                <a:gd name="connsiteX2583" fmla="*/ 279803 w 852323"/>
                <a:gd name="connsiteY2583" fmla="*/ 84012 h 851056"/>
                <a:gd name="connsiteX2584" fmla="*/ 279803 w 852323"/>
                <a:gd name="connsiteY2584" fmla="*/ 84012 h 851056"/>
                <a:gd name="connsiteX2585" fmla="*/ 281738 w 852323"/>
                <a:gd name="connsiteY2585" fmla="*/ 83211 h 851056"/>
                <a:gd name="connsiteX2586" fmla="*/ 281938 w 852323"/>
                <a:gd name="connsiteY2586" fmla="*/ 83211 h 851056"/>
                <a:gd name="connsiteX2587" fmla="*/ 286075 w 852323"/>
                <a:gd name="connsiteY2587" fmla="*/ 81510 h 851056"/>
                <a:gd name="connsiteX2588" fmla="*/ 286075 w 852323"/>
                <a:gd name="connsiteY2588" fmla="*/ 81510 h 851056"/>
                <a:gd name="connsiteX2589" fmla="*/ 289945 w 852323"/>
                <a:gd name="connsiteY2589" fmla="*/ 79975 h 851056"/>
                <a:gd name="connsiteX2590" fmla="*/ 289945 w 852323"/>
                <a:gd name="connsiteY2590" fmla="*/ 79975 h 851056"/>
                <a:gd name="connsiteX2591" fmla="*/ 290346 w 852323"/>
                <a:gd name="connsiteY2591" fmla="*/ 79808 h 851056"/>
                <a:gd name="connsiteX2592" fmla="*/ 290346 w 852323"/>
                <a:gd name="connsiteY2592" fmla="*/ 79808 h 851056"/>
                <a:gd name="connsiteX2593" fmla="*/ 294383 w 852323"/>
                <a:gd name="connsiteY2593" fmla="*/ 78274 h 851056"/>
                <a:gd name="connsiteX2594" fmla="*/ 296117 w 852323"/>
                <a:gd name="connsiteY2594" fmla="*/ 77640 h 851056"/>
                <a:gd name="connsiteX2595" fmla="*/ 298519 w 852323"/>
                <a:gd name="connsiteY2595" fmla="*/ 76739 h 851056"/>
                <a:gd name="connsiteX2596" fmla="*/ 299153 w 852323"/>
                <a:gd name="connsiteY2596" fmla="*/ 76505 h 851056"/>
                <a:gd name="connsiteX2597" fmla="*/ 299153 w 852323"/>
                <a:gd name="connsiteY2597" fmla="*/ 76505 h 851056"/>
                <a:gd name="connsiteX2598" fmla="*/ 302823 w 852323"/>
                <a:gd name="connsiteY2598" fmla="*/ 75204 h 851056"/>
                <a:gd name="connsiteX2599" fmla="*/ 302823 w 852323"/>
                <a:gd name="connsiteY2599" fmla="*/ 75204 h 851056"/>
                <a:gd name="connsiteX2600" fmla="*/ 304692 w 852323"/>
                <a:gd name="connsiteY2600" fmla="*/ 74570 h 851056"/>
                <a:gd name="connsiteX2601" fmla="*/ 304692 w 852323"/>
                <a:gd name="connsiteY2601" fmla="*/ 74570 h 851056"/>
                <a:gd name="connsiteX2602" fmla="*/ 305592 w 852323"/>
                <a:gd name="connsiteY2602" fmla="*/ 74303 h 851056"/>
                <a:gd name="connsiteX2603" fmla="*/ 305592 w 852323"/>
                <a:gd name="connsiteY2603" fmla="*/ 74303 h 851056"/>
                <a:gd name="connsiteX2604" fmla="*/ 306527 w 852323"/>
                <a:gd name="connsiteY2604" fmla="*/ 74003 h 851056"/>
                <a:gd name="connsiteX2605" fmla="*/ 306527 w 852323"/>
                <a:gd name="connsiteY2605" fmla="*/ 74003 h 851056"/>
                <a:gd name="connsiteX2606" fmla="*/ 307161 w 852323"/>
                <a:gd name="connsiteY2606" fmla="*/ 73803 h 851056"/>
                <a:gd name="connsiteX2607" fmla="*/ 307161 w 852323"/>
                <a:gd name="connsiteY2607" fmla="*/ 73803 h 851056"/>
                <a:gd name="connsiteX2608" fmla="*/ 311264 w 852323"/>
                <a:gd name="connsiteY2608" fmla="*/ 72468 h 851056"/>
                <a:gd name="connsiteX2609" fmla="*/ 313333 w 852323"/>
                <a:gd name="connsiteY2609" fmla="*/ 71801 h 851056"/>
                <a:gd name="connsiteX2610" fmla="*/ 315435 w 852323"/>
                <a:gd name="connsiteY2610" fmla="*/ 71134 h 851056"/>
                <a:gd name="connsiteX2611" fmla="*/ 315435 w 852323"/>
                <a:gd name="connsiteY2611" fmla="*/ 71134 h 851056"/>
                <a:gd name="connsiteX2612" fmla="*/ 315435 w 852323"/>
                <a:gd name="connsiteY2612" fmla="*/ 71134 h 851056"/>
                <a:gd name="connsiteX2613" fmla="*/ 315435 w 852323"/>
                <a:gd name="connsiteY2613" fmla="*/ 71134 h 851056"/>
                <a:gd name="connsiteX2614" fmla="*/ 319772 w 852323"/>
                <a:gd name="connsiteY2614" fmla="*/ 69799 h 851056"/>
                <a:gd name="connsiteX2615" fmla="*/ 323108 w 852323"/>
                <a:gd name="connsiteY2615" fmla="*/ 68898 h 851056"/>
                <a:gd name="connsiteX2616" fmla="*/ 325944 w 852323"/>
                <a:gd name="connsiteY2616" fmla="*/ 68098 h 851056"/>
                <a:gd name="connsiteX2617" fmla="*/ 338522 w 852323"/>
                <a:gd name="connsiteY2617" fmla="*/ 64762 h 851056"/>
                <a:gd name="connsiteX2618" fmla="*/ 338522 w 852323"/>
                <a:gd name="connsiteY2618" fmla="*/ 64762 h 851056"/>
                <a:gd name="connsiteX2619" fmla="*/ 341224 w 852323"/>
                <a:gd name="connsiteY2619" fmla="*/ 64128 h 851056"/>
                <a:gd name="connsiteX2620" fmla="*/ 343593 w 852323"/>
                <a:gd name="connsiteY2620" fmla="*/ 63560 h 851056"/>
                <a:gd name="connsiteX2621" fmla="*/ 344093 w 852323"/>
                <a:gd name="connsiteY2621" fmla="*/ 63560 h 851056"/>
                <a:gd name="connsiteX2622" fmla="*/ 347430 w 852323"/>
                <a:gd name="connsiteY2622" fmla="*/ 62826 h 851056"/>
                <a:gd name="connsiteX2623" fmla="*/ 351066 w 852323"/>
                <a:gd name="connsiteY2623" fmla="*/ 62092 h 851056"/>
                <a:gd name="connsiteX2624" fmla="*/ 354736 w 852323"/>
                <a:gd name="connsiteY2624" fmla="*/ 61358 h 851056"/>
                <a:gd name="connsiteX2625" fmla="*/ 354736 w 852323"/>
                <a:gd name="connsiteY2625" fmla="*/ 61358 h 851056"/>
                <a:gd name="connsiteX2626" fmla="*/ 354936 w 852323"/>
                <a:gd name="connsiteY2626" fmla="*/ 62426 h 851056"/>
                <a:gd name="connsiteX2627" fmla="*/ 355303 w 852323"/>
                <a:gd name="connsiteY2627" fmla="*/ 64361 h 851056"/>
                <a:gd name="connsiteX2628" fmla="*/ 355303 w 852323"/>
                <a:gd name="connsiteY2628" fmla="*/ 64995 h 851056"/>
                <a:gd name="connsiteX2629" fmla="*/ 355303 w 852323"/>
                <a:gd name="connsiteY2629" fmla="*/ 65462 h 851056"/>
                <a:gd name="connsiteX2630" fmla="*/ 355303 w 852323"/>
                <a:gd name="connsiteY2630" fmla="*/ 65963 h 851056"/>
                <a:gd name="connsiteX2631" fmla="*/ 355303 w 852323"/>
                <a:gd name="connsiteY2631" fmla="*/ 66129 h 851056"/>
                <a:gd name="connsiteX2632" fmla="*/ 355303 w 852323"/>
                <a:gd name="connsiteY2632" fmla="*/ 66930 h 851056"/>
                <a:gd name="connsiteX2633" fmla="*/ 355503 w 852323"/>
                <a:gd name="connsiteY2633" fmla="*/ 68098 h 851056"/>
                <a:gd name="connsiteX2634" fmla="*/ 355737 w 852323"/>
                <a:gd name="connsiteY2634" fmla="*/ 69199 h 851056"/>
                <a:gd name="connsiteX2635" fmla="*/ 356137 w 852323"/>
                <a:gd name="connsiteY2635" fmla="*/ 71267 h 851056"/>
                <a:gd name="connsiteX2636" fmla="*/ 356137 w 852323"/>
                <a:gd name="connsiteY2636" fmla="*/ 71601 h 851056"/>
                <a:gd name="connsiteX2637" fmla="*/ 356338 w 852323"/>
                <a:gd name="connsiteY2637" fmla="*/ 72568 h 851056"/>
                <a:gd name="connsiteX2638" fmla="*/ 356338 w 852323"/>
                <a:gd name="connsiteY2638" fmla="*/ 72969 h 851056"/>
                <a:gd name="connsiteX2639" fmla="*/ 356504 w 852323"/>
                <a:gd name="connsiteY2639" fmla="*/ 73870 h 851056"/>
                <a:gd name="connsiteX2640" fmla="*/ 356738 w 852323"/>
                <a:gd name="connsiteY2640" fmla="*/ 75004 h 851056"/>
                <a:gd name="connsiteX2641" fmla="*/ 356738 w 852323"/>
                <a:gd name="connsiteY2641" fmla="*/ 75004 h 851056"/>
                <a:gd name="connsiteX2642" fmla="*/ 357605 w 852323"/>
                <a:gd name="connsiteY2642" fmla="*/ 79408 h 851056"/>
                <a:gd name="connsiteX2643" fmla="*/ 357605 w 852323"/>
                <a:gd name="connsiteY2643" fmla="*/ 79408 h 851056"/>
                <a:gd name="connsiteX2644" fmla="*/ 357772 w 852323"/>
                <a:gd name="connsiteY2644" fmla="*/ 80209 h 851056"/>
                <a:gd name="connsiteX2645" fmla="*/ 357772 w 852323"/>
                <a:gd name="connsiteY2645" fmla="*/ 80209 h 851056"/>
                <a:gd name="connsiteX2646" fmla="*/ 357772 w 852323"/>
                <a:gd name="connsiteY2646" fmla="*/ 80709 h 851056"/>
                <a:gd name="connsiteX2647" fmla="*/ 357772 w 852323"/>
                <a:gd name="connsiteY2647" fmla="*/ 80976 h 851056"/>
                <a:gd name="connsiteX2648" fmla="*/ 357772 w 852323"/>
                <a:gd name="connsiteY2648" fmla="*/ 80976 h 851056"/>
                <a:gd name="connsiteX2649" fmla="*/ 357772 w 852323"/>
                <a:gd name="connsiteY2649" fmla="*/ 81276 h 851056"/>
                <a:gd name="connsiteX2650" fmla="*/ 357772 w 852323"/>
                <a:gd name="connsiteY2650" fmla="*/ 81276 h 851056"/>
                <a:gd name="connsiteX2651" fmla="*/ 357772 w 852323"/>
                <a:gd name="connsiteY2651" fmla="*/ 81276 h 851056"/>
                <a:gd name="connsiteX2652" fmla="*/ 357772 w 852323"/>
                <a:gd name="connsiteY2652" fmla="*/ 81276 h 851056"/>
                <a:gd name="connsiteX2653" fmla="*/ 357772 w 852323"/>
                <a:gd name="connsiteY2653" fmla="*/ 81276 h 851056"/>
                <a:gd name="connsiteX2654" fmla="*/ 357772 w 852323"/>
                <a:gd name="connsiteY2654" fmla="*/ 81677 h 851056"/>
                <a:gd name="connsiteX2655" fmla="*/ 357772 w 852323"/>
                <a:gd name="connsiteY2655" fmla="*/ 81677 h 851056"/>
                <a:gd name="connsiteX2656" fmla="*/ 357772 w 852323"/>
                <a:gd name="connsiteY2656" fmla="*/ 82244 h 851056"/>
                <a:gd name="connsiteX2657" fmla="*/ 357772 w 852323"/>
                <a:gd name="connsiteY2657" fmla="*/ 82244 h 851056"/>
                <a:gd name="connsiteX2658" fmla="*/ 357772 w 852323"/>
                <a:gd name="connsiteY2658" fmla="*/ 82244 h 851056"/>
                <a:gd name="connsiteX2659" fmla="*/ 357772 w 852323"/>
                <a:gd name="connsiteY2659" fmla="*/ 82244 h 851056"/>
                <a:gd name="connsiteX2660" fmla="*/ 357772 w 852323"/>
                <a:gd name="connsiteY2660" fmla="*/ 82244 h 851056"/>
                <a:gd name="connsiteX2661" fmla="*/ 357772 w 852323"/>
                <a:gd name="connsiteY2661" fmla="*/ 82644 h 851056"/>
                <a:gd name="connsiteX2662" fmla="*/ 357772 w 852323"/>
                <a:gd name="connsiteY2662" fmla="*/ 83111 h 851056"/>
                <a:gd name="connsiteX2663" fmla="*/ 362677 w 852323"/>
                <a:gd name="connsiteY2663" fmla="*/ 30064 h 851056"/>
                <a:gd name="connsiteX2664" fmla="*/ 365512 w 852323"/>
                <a:gd name="connsiteY2664" fmla="*/ 29630 h 851056"/>
                <a:gd name="connsiteX2665" fmla="*/ 366814 w 852323"/>
                <a:gd name="connsiteY2665" fmla="*/ 29430 h 851056"/>
                <a:gd name="connsiteX2666" fmla="*/ 369750 w 852323"/>
                <a:gd name="connsiteY2666" fmla="*/ 28996 h 851056"/>
                <a:gd name="connsiteX2667" fmla="*/ 377089 w 852323"/>
                <a:gd name="connsiteY2667" fmla="*/ 28096 h 851056"/>
                <a:gd name="connsiteX2668" fmla="*/ 377723 w 852323"/>
                <a:gd name="connsiteY2668" fmla="*/ 28096 h 851056"/>
                <a:gd name="connsiteX2669" fmla="*/ 380526 w 852323"/>
                <a:gd name="connsiteY2669" fmla="*/ 27762 h 851056"/>
                <a:gd name="connsiteX2670" fmla="*/ 382427 w 852323"/>
                <a:gd name="connsiteY2670" fmla="*/ 27562 h 851056"/>
                <a:gd name="connsiteX2671" fmla="*/ 385030 w 852323"/>
                <a:gd name="connsiteY2671" fmla="*/ 27295 h 851056"/>
                <a:gd name="connsiteX2672" fmla="*/ 385931 w 852323"/>
                <a:gd name="connsiteY2672" fmla="*/ 27295 h 851056"/>
                <a:gd name="connsiteX2673" fmla="*/ 391936 w 852323"/>
                <a:gd name="connsiteY2673" fmla="*/ 26761 h 851056"/>
                <a:gd name="connsiteX2674" fmla="*/ 395272 w 852323"/>
                <a:gd name="connsiteY2674" fmla="*/ 26494 h 851056"/>
                <a:gd name="connsiteX2675" fmla="*/ 397974 w 852323"/>
                <a:gd name="connsiteY2675" fmla="*/ 26327 h 851056"/>
                <a:gd name="connsiteX2676" fmla="*/ 400610 w 852323"/>
                <a:gd name="connsiteY2676" fmla="*/ 26327 h 851056"/>
                <a:gd name="connsiteX2677" fmla="*/ 404314 w 852323"/>
                <a:gd name="connsiteY2677" fmla="*/ 26127 h 851056"/>
                <a:gd name="connsiteX2678" fmla="*/ 409418 w 852323"/>
                <a:gd name="connsiteY2678" fmla="*/ 25894 h 851056"/>
                <a:gd name="connsiteX2679" fmla="*/ 409418 w 852323"/>
                <a:gd name="connsiteY2679" fmla="*/ 25894 h 851056"/>
                <a:gd name="connsiteX2680" fmla="*/ 413655 w 852323"/>
                <a:gd name="connsiteY2680" fmla="*/ 25894 h 851056"/>
                <a:gd name="connsiteX2681" fmla="*/ 415824 w 852323"/>
                <a:gd name="connsiteY2681" fmla="*/ 25894 h 851056"/>
                <a:gd name="connsiteX2682" fmla="*/ 419494 w 852323"/>
                <a:gd name="connsiteY2682" fmla="*/ 25894 h 851056"/>
                <a:gd name="connsiteX2683" fmla="*/ 429936 w 852323"/>
                <a:gd name="connsiteY2683" fmla="*/ 25894 h 851056"/>
                <a:gd name="connsiteX2684" fmla="*/ 434173 w 852323"/>
                <a:gd name="connsiteY2684" fmla="*/ 25894 h 851056"/>
                <a:gd name="connsiteX2685" fmla="*/ 436175 w 852323"/>
                <a:gd name="connsiteY2685" fmla="*/ 25894 h 851056"/>
                <a:gd name="connsiteX2686" fmla="*/ 440512 w 852323"/>
                <a:gd name="connsiteY2686" fmla="*/ 25894 h 851056"/>
                <a:gd name="connsiteX2687" fmla="*/ 445217 w 852323"/>
                <a:gd name="connsiteY2687" fmla="*/ 26127 h 851056"/>
                <a:gd name="connsiteX2688" fmla="*/ 445484 w 852323"/>
                <a:gd name="connsiteY2688" fmla="*/ 26127 h 851056"/>
                <a:gd name="connsiteX2689" fmla="*/ 449720 w 852323"/>
                <a:gd name="connsiteY2689" fmla="*/ 26361 h 851056"/>
                <a:gd name="connsiteX2690" fmla="*/ 451188 w 852323"/>
                <a:gd name="connsiteY2690" fmla="*/ 26361 h 851056"/>
                <a:gd name="connsiteX2691" fmla="*/ 454525 w 852323"/>
                <a:gd name="connsiteY2691" fmla="*/ 26594 h 851056"/>
                <a:gd name="connsiteX2692" fmla="*/ 459896 w 852323"/>
                <a:gd name="connsiteY2692" fmla="*/ 27028 h 851056"/>
                <a:gd name="connsiteX2693" fmla="*/ 461931 w 852323"/>
                <a:gd name="connsiteY2693" fmla="*/ 27195 h 851056"/>
                <a:gd name="connsiteX2694" fmla="*/ 465535 w 852323"/>
                <a:gd name="connsiteY2694" fmla="*/ 27562 h 851056"/>
                <a:gd name="connsiteX2695" fmla="*/ 469905 w 852323"/>
                <a:gd name="connsiteY2695" fmla="*/ 28029 h 851056"/>
                <a:gd name="connsiteX2696" fmla="*/ 472407 w 852323"/>
                <a:gd name="connsiteY2696" fmla="*/ 28296 h 851056"/>
                <a:gd name="connsiteX2697" fmla="*/ 478279 w 852323"/>
                <a:gd name="connsiteY2697" fmla="*/ 29063 h 851056"/>
                <a:gd name="connsiteX2698" fmla="*/ 479447 w 852323"/>
                <a:gd name="connsiteY2698" fmla="*/ 29230 h 851056"/>
                <a:gd name="connsiteX2699" fmla="*/ 482783 w 852323"/>
                <a:gd name="connsiteY2699" fmla="*/ 29697 h 851056"/>
                <a:gd name="connsiteX2700" fmla="*/ 482783 w 852323"/>
                <a:gd name="connsiteY2700" fmla="*/ 29697 h 851056"/>
                <a:gd name="connsiteX2701" fmla="*/ 486520 w 852323"/>
                <a:gd name="connsiteY2701" fmla="*/ 30231 h 851056"/>
                <a:gd name="connsiteX2702" fmla="*/ 484385 w 852323"/>
                <a:gd name="connsiteY2702" fmla="*/ 43810 h 851056"/>
                <a:gd name="connsiteX2703" fmla="*/ 484385 w 852323"/>
                <a:gd name="connsiteY2703" fmla="*/ 43810 h 851056"/>
                <a:gd name="connsiteX2704" fmla="*/ 483150 w 852323"/>
                <a:gd name="connsiteY2704" fmla="*/ 51450 h 851056"/>
                <a:gd name="connsiteX2705" fmla="*/ 482249 w 852323"/>
                <a:gd name="connsiteY2705" fmla="*/ 57088 h 851056"/>
                <a:gd name="connsiteX2706" fmla="*/ 482249 w 852323"/>
                <a:gd name="connsiteY2706" fmla="*/ 57088 h 851056"/>
                <a:gd name="connsiteX2707" fmla="*/ 481515 w 852323"/>
                <a:gd name="connsiteY2707" fmla="*/ 61892 h 851056"/>
                <a:gd name="connsiteX2708" fmla="*/ 481515 w 852323"/>
                <a:gd name="connsiteY2708" fmla="*/ 61892 h 851056"/>
                <a:gd name="connsiteX2709" fmla="*/ 481515 w 852323"/>
                <a:gd name="connsiteY2709" fmla="*/ 62760 h 851056"/>
                <a:gd name="connsiteX2710" fmla="*/ 480248 w 852323"/>
                <a:gd name="connsiteY2710" fmla="*/ 70934 h 851056"/>
                <a:gd name="connsiteX2711" fmla="*/ 480248 w 852323"/>
                <a:gd name="connsiteY2711" fmla="*/ 70934 h 851056"/>
                <a:gd name="connsiteX2712" fmla="*/ 479814 w 852323"/>
                <a:gd name="connsiteY2712" fmla="*/ 73770 h 851056"/>
                <a:gd name="connsiteX2713" fmla="*/ 479814 w 852323"/>
                <a:gd name="connsiteY2713" fmla="*/ 74637 h 851056"/>
                <a:gd name="connsiteX2714" fmla="*/ 479814 w 852323"/>
                <a:gd name="connsiteY2714" fmla="*/ 74937 h 851056"/>
                <a:gd name="connsiteX2715" fmla="*/ 479814 w 852323"/>
                <a:gd name="connsiteY2715" fmla="*/ 75304 h 851056"/>
                <a:gd name="connsiteX2716" fmla="*/ 479814 w 852323"/>
                <a:gd name="connsiteY2716" fmla="*/ 75471 h 851056"/>
                <a:gd name="connsiteX2717" fmla="*/ 479814 w 852323"/>
                <a:gd name="connsiteY2717" fmla="*/ 76105 h 851056"/>
                <a:gd name="connsiteX2718" fmla="*/ 479814 w 852323"/>
                <a:gd name="connsiteY2718" fmla="*/ 76105 h 851056"/>
                <a:gd name="connsiteX2719" fmla="*/ 479814 w 852323"/>
                <a:gd name="connsiteY2719" fmla="*/ 76772 h 851056"/>
                <a:gd name="connsiteX2720" fmla="*/ 479814 w 852323"/>
                <a:gd name="connsiteY2720" fmla="*/ 77239 h 851056"/>
                <a:gd name="connsiteX2721" fmla="*/ 479380 w 852323"/>
                <a:gd name="connsiteY2721" fmla="*/ 79875 h 851056"/>
                <a:gd name="connsiteX2722" fmla="*/ 478780 w 852323"/>
                <a:gd name="connsiteY2722" fmla="*/ 83712 h 851056"/>
                <a:gd name="connsiteX2723" fmla="*/ 478780 w 852323"/>
                <a:gd name="connsiteY2723" fmla="*/ 84412 h 851056"/>
                <a:gd name="connsiteX2724" fmla="*/ 478780 w 852323"/>
                <a:gd name="connsiteY2724" fmla="*/ 85146 h 851056"/>
                <a:gd name="connsiteX2725" fmla="*/ 478780 w 852323"/>
                <a:gd name="connsiteY2725" fmla="*/ 86214 h 851056"/>
                <a:gd name="connsiteX2726" fmla="*/ 478780 w 852323"/>
                <a:gd name="connsiteY2726" fmla="*/ 86915 h 851056"/>
                <a:gd name="connsiteX2727" fmla="*/ 478446 w 852323"/>
                <a:gd name="connsiteY2727" fmla="*/ 88950 h 851056"/>
                <a:gd name="connsiteX2728" fmla="*/ 477845 w 852323"/>
                <a:gd name="connsiteY2728" fmla="*/ 92786 h 851056"/>
                <a:gd name="connsiteX2729" fmla="*/ 477845 w 852323"/>
                <a:gd name="connsiteY2729" fmla="*/ 93487 h 851056"/>
                <a:gd name="connsiteX2730" fmla="*/ 477845 w 852323"/>
                <a:gd name="connsiteY2730" fmla="*/ 93954 h 851056"/>
                <a:gd name="connsiteX2731" fmla="*/ 477845 w 852323"/>
                <a:gd name="connsiteY2731" fmla="*/ 94221 h 851056"/>
                <a:gd name="connsiteX2732" fmla="*/ 477845 w 852323"/>
                <a:gd name="connsiteY2732" fmla="*/ 94955 h 851056"/>
                <a:gd name="connsiteX2733" fmla="*/ 477845 w 852323"/>
                <a:gd name="connsiteY2733" fmla="*/ 95189 h 851056"/>
                <a:gd name="connsiteX2734" fmla="*/ 477379 w 852323"/>
                <a:gd name="connsiteY2734" fmla="*/ 97991 h 851056"/>
                <a:gd name="connsiteX2735" fmla="*/ 476678 w 852323"/>
                <a:gd name="connsiteY2735" fmla="*/ 102562 h 851056"/>
                <a:gd name="connsiteX2736" fmla="*/ 475243 w 852323"/>
                <a:gd name="connsiteY2736" fmla="*/ 111603 h 851056"/>
                <a:gd name="connsiteX2737" fmla="*/ 475243 w 852323"/>
                <a:gd name="connsiteY2737" fmla="*/ 111603 h 851056"/>
                <a:gd name="connsiteX2738" fmla="*/ 475243 w 852323"/>
                <a:gd name="connsiteY2738" fmla="*/ 111603 h 851056"/>
                <a:gd name="connsiteX2739" fmla="*/ 469271 w 852323"/>
                <a:gd name="connsiteY2739" fmla="*/ 110736 h 851056"/>
                <a:gd name="connsiteX2740" fmla="*/ 469271 w 852323"/>
                <a:gd name="connsiteY2740" fmla="*/ 110736 h 851056"/>
                <a:gd name="connsiteX2741" fmla="*/ 468070 w 852323"/>
                <a:gd name="connsiteY2741" fmla="*/ 110736 h 851056"/>
                <a:gd name="connsiteX2742" fmla="*/ 464267 w 852323"/>
                <a:gd name="connsiteY2742" fmla="*/ 110269 h 851056"/>
                <a:gd name="connsiteX2743" fmla="*/ 462031 w 852323"/>
                <a:gd name="connsiteY2743" fmla="*/ 110002 h 851056"/>
                <a:gd name="connsiteX2744" fmla="*/ 460563 w 852323"/>
                <a:gd name="connsiteY2744" fmla="*/ 110002 h 851056"/>
                <a:gd name="connsiteX2745" fmla="*/ 459729 w 852323"/>
                <a:gd name="connsiteY2745" fmla="*/ 110002 h 851056"/>
                <a:gd name="connsiteX2746" fmla="*/ 457627 w 852323"/>
                <a:gd name="connsiteY2746" fmla="*/ 109768 h 851056"/>
                <a:gd name="connsiteX2747" fmla="*/ 457094 w 852323"/>
                <a:gd name="connsiteY2747" fmla="*/ 109768 h 851056"/>
                <a:gd name="connsiteX2748" fmla="*/ 456126 w 852323"/>
                <a:gd name="connsiteY2748" fmla="*/ 109768 h 851056"/>
                <a:gd name="connsiteX2749" fmla="*/ 454658 w 852323"/>
                <a:gd name="connsiteY2749" fmla="*/ 109768 h 851056"/>
                <a:gd name="connsiteX2750" fmla="*/ 453691 w 852323"/>
                <a:gd name="connsiteY2750" fmla="*/ 109768 h 851056"/>
                <a:gd name="connsiteX2751" fmla="*/ 452723 w 852323"/>
                <a:gd name="connsiteY2751" fmla="*/ 109768 h 851056"/>
                <a:gd name="connsiteX2752" fmla="*/ 451822 w 852323"/>
                <a:gd name="connsiteY2752" fmla="*/ 109768 h 851056"/>
                <a:gd name="connsiteX2753" fmla="*/ 451322 w 852323"/>
                <a:gd name="connsiteY2753" fmla="*/ 109768 h 851056"/>
                <a:gd name="connsiteX2754" fmla="*/ 450121 w 852323"/>
                <a:gd name="connsiteY2754" fmla="*/ 109768 h 851056"/>
                <a:gd name="connsiteX2755" fmla="*/ 446952 w 852323"/>
                <a:gd name="connsiteY2755" fmla="*/ 109568 h 851056"/>
                <a:gd name="connsiteX2756" fmla="*/ 444916 w 852323"/>
                <a:gd name="connsiteY2756" fmla="*/ 109568 h 851056"/>
                <a:gd name="connsiteX2757" fmla="*/ 439211 w 852323"/>
                <a:gd name="connsiteY2757" fmla="*/ 109301 h 851056"/>
                <a:gd name="connsiteX2758" fmla="*/ 438778 w 852323"/>
                <a:gd name="connsiteY2758" fmla="*/ 109301 h 851056"/>
                <a:gd name="connsiteX2759" fmla="*/ 435975 w 852323"/>
                <a:gd name="connsiteY2759" fmla="*/ 109301 h 851056"/>
                <a:gd name="connsiteX2760" fmla="*/ 433039 w 852323"/>
                <a:gd name="connsiteY2760" fmla="*/ 109301 h 851056"/>
                <a:gd name="connsiteX2761" fmla="*/ 426166 w 852323"/>
                <a:gd name="connsiteY2761" fmla="*/ 109301 h 851056"/>
                <a:gd name="connsiteX2762" fmla="*/ 420395 w 852323"/>
                <a:gd name="connsiteY2762" fmla="*/ 109301 h 851056"/>
                <a:gd name="connsiteX2763" fmla="*/ 415090 w 852323"/>
                <a:gd name="connsiteY2763" fmla="*/ 109301 h 851056"/>
                <a:gd name="connsiteX2764" fmla="*/ 411620 w 852323"/>
                <a:gd name="connsiteY2764" fmla="*/ 109301 h 851056"/>
                <a:gd name="connsiteX2765" fmla="*/ 404714 w 852323"/>
                <a:gd name="connsiteY2765" fmla="*/ 109701 h 851056"/>
                <a:gd name="connsiteX2766" fmla="*/ 403313 w 852323"/>
                <a:gd name="connsiteY2766" fmla="*/ 109701 h 851056"/>
                <a:gd name="connsiteX2767" fmla="*/ 401645 w 852323"/>
                <a:gd name="connsiteY2767" fmla="*/ 109701 h 851056"/>
                <a:gd name="connsiteX2768" fmla="*/ 399676 w 852323"/>
                <a:gd name="connsiteY2768" fmla="*/ 109701 h 851056"/>
                <a:gd name="connsiteX2769" fmla="*/ 398342 w 852323"/>
                <a:gd name="connsiteY2769" fmla="*/ 109701 h 851056"/>
                <a:gd name="connsiteX2770" fmla="*/ 395005 w 852323"/>
                <a:gd name="connsiteY2770" fmla="*/ 110002 h 851056"/>
                <a:gd name="connsiteX2771" fmla="*/ 393404 w 852323"/>
                <a:gd name="connsiteY2771" fmla="*/ 110002 h 851056"/>
                <a:gd name="connsiteX2772" fmla="*/ 391969 w 852323"/>
                <a:gd name="connsiteY2772" fmla="*/ 110169 h 851056"/>
                <a:gd name="connsiteX2773" fmla="*/ 391602 w 852323"/>
                <a:gd name="connsiteY2773" fmla="*/ 110169 h 851056"/>
                <a:gd name="connsiteX2774" fmla="*/ 389067 w 852323"/>
                <a:gd name="connsiteY2774" fmla="*/ 110435 h 851056"/>
                <a:gd name="connsiteX2775" fmla="*/ 388299 w 852323"/>
                <a:gd name="connsiteY2775" fmla="*/ 110435 h 851056"/>
                <a:gd name="connsiteX2776" fmla="*/ 387265 w 852323"/>
                <a:gd name="connsiteY2776" fmla="*/ 110435 h 851056"/>
                <a:gd name="connsiteX2777" fmla="*/ 387265 w 852323"/>
                <a:gd name="connsiteY2777" fmla="*/ 110435 h 851056"/>
                <a:gd name="connsiteX2778" fmla="*/ 386564 w 852323"/>
                <a:gd name="connsiteY2778" fmla="*/ 110435 h 851056"/>
                <a:gd name="connsiteX2779" fmla="*/ 381126 w 852323"/>
                <a:gd name="connsiteY2779" fmla="*/ 111136 h 851056"/>
                <a:gd name="connsiteX2780" fmla="*/ 381126 w 852323"/>
                <a:gd name="connsiteY2780" fmla="*/ 111136 h 851056"/>
                <a:gd name="connsiteX2781" fmla="*/ 379225 w 852323"/>
                <a:gd name="connsiteY2781" fmla="*/ 111403 h 851056"/>
                <a:gd name="connsiteX2782" fmla="*/ 378257 w 852323"/>
                <a:gd name="connsiteY2782" fmla="*/ 111403 h 851056"/>
                <a:gd name="connsiteX2783" fmla="*/ 377957 w 852323"/>
                <a:gd name="connsiteY2783" fmla="*/ 111403 h 851056"/>
                <a:gd name="connsiteX2784" fmla="*/ 377957 w 852323"/>
                <a:gd name="connsiteY2784" fmla="*/ 111403 h 851056"/>
                <a:gd name="connsiteX2785" fmla="*/ 376456 w 852323"/>
                <a:gd name="connsiteY2785" fmla="*/ 111637 h 851056"/>
                <a:gd name="connsiteX2786" fmla="*/ 376088 w 852323"/>
                <a:gd name="connsiteY2786" fmla="*/ 111637 h 851056"/>
                <a:gd name="connsiteX2787" fmla="*/ 375154 w 852323"/>
                <a:gd name="connsiteY2787" fmla="*/ 111637 h 851056"/>
                <a:gd name="connsiteX2788" fmla="*/ 375154 w 852323"/>
                <a:gd name="connsiteY2788" fmla="*/ 111637 h 851056"/>
                <a:gd name="connsiteX2789" fmla="*/ 375154 w 852323"/>
                <a:gd name="connsiteY2789" fmla="*/ 111637 h 851056"/>
                <a:gd name="connsiteX2790" fmla="*/ 373720 w 852323"/>
                <a:gd name="connsiteY2790" fmla="*/ 102662 h 851056"/>
                <a:gd name="connsiteX2791" fmla="*/ 373019 w 852323"/>
                <a:gd name="connsiteY2791" fmla="*/ 98124 h 851056"/>
                <a:gd name="connsiteX2792" fmla="*/ 372285 w 852323"/>
                <a:gd name="connsiteY2792" fmla="*/ 93587 h 851056"/>
                <a:gd name="connsiteX2793" fmla="*/ 371551 w 852323"/>
                <a:gd name="connsiteY2793" fmla="*/ 89050 h 851056"/>
                <a:gd name="connsiteX2794" fmla="*/ 370851 w 852323"/>
                <a:gd name="connsiteY2794" fmla="*/ 84512 h 851056"/>
                <a:gd name="connsiteX2795" fmla="*/ 370116 w 852323"/>
                <a:gd name="connsiteY2795" fmla="*/ 80008 h 851056"/>
                <a:gd name="connsiteX2796" fmla="*/ 369416 w 852323"/>
                <a:gd name="connsiteY2796" fmla="*/ 75471 h 851056"/>
                <a:gd name="connsiteX2797" fmla="*/ 368682 w 852323"/>
                <a:gd name="connsiteY2797" fmla="*/ 70934 h 851056"/>
                <a:gd name="connsiteX2798" fmla="*/ 368682 w 852323"/>
                <a:gd name="connsiteY2798" fmla="*/ 70934 h 851056"/>
                <a:gd name="connsiteX2799" fmla="*/ 367381 w 852323"/>
                <a:gd name="connsiteY2799" fmla="*/ 62793 h 851056"/>
                <a:gd name="connsiteX2800" fmla="*/ 367381 w 852323"/>
                <a:gd name="connsiteY2800" fmla="*/ 62293 h 851056"/>
                <a:gd name="connsiteX2801" fmla="*/ 367381 w 852323"/>
                <a:gd name="connsiteY2801" fmla="*/ 61926 h 851056"/>
                <a:gd name="connsiteX2802" fmla="*/ 366613 w 852323"/>
                <a:gd name="connsiteY2802" fmla="*/ 57088 h 851056"/>
                <a:gd name="connsiteX2803" fmla="*/ 365713 w 852323"/>
                <a:gd name="connsiteY2803" fmla="*/ 51450 h 851056"/>
                <a:gd name="connsiteX2804" fmla="*/ 364512 w 852323"/>
                <a:gd name="connsiteY2804" fmla="*/ 43776 h 851056"/>
                <a:gd name="connsiteX2805" fmla="*/ 362343 w 852323"/>
                <a:gd name="connsiteY2805" fmla="*/ 30231 h 851056"/>
                <a:gd name="connsiteX2806" fmla="*/ 362343 w 852323"/>
                <a:gd name="connsiteY2806" fmla="*/ 30231 h 851056"/>
                <a:gd name="connsiteX2807" fmla="*/ 756760 w 852323"/>
                <a:gd name="connsiteY2807" fmla="*/ 178763 h 851056"/>
                <a:gd name="connsiteX2808" fmla="*/ 758462 w 852323"/>
                <a:gd name="connsiteY2808" fmla="*/ 181031 h 851056"/>
                <a:gd name="connsiteX2809" fmla="*/ 759496 w 852323"/>
                <a:gd name="connsiteY2809" fmla="*/ 182499 h 851056"/>
                <a:gd name="connsiteX2810" fmla="*/ 760530 w 852323"/>
                <a:gd name="connsiteY2810" fmla="*/ 183967 h 851056"/>
                <a:gd name="connsiteX2811" fmla="*/ 762365 w 852323"/>
                <a:gd name="connsiteY2811" fmla="*/ 186503 h 851056"/>
                <a:gd name="connsiteX2812" fmla="*/ 764700 w 852323"/>
                <a:gd name="connsiteY2812" fmla="*/ 189839 h 851056"/>
                <a:gd name="connsiteX2813" fmla="*/ 764700 w 852323"/>
                <a:gd name="connsiteY2813" fmla="*/ 189839 h 851056"/>
                <a:gd name="connsiteX2814" fmla="*/ 766969 w 852323"/>
                <a:gd name="connsiteY2814" fmla="*/ 193176 h 851056"/>
                <a:gd name="connsiteX2815" fmla="*/ 768470 w 852323"/>
                <a:gd name="connsiteY2815" fmla="*/ 195444 h 851056"/>
                <a:gd name="connsiteX2816" fmla="*/ 769404 w 852323"/>
                <a:gd name="connsiteY2816" fmla="*/ 196812 h 851056"/>
                <a:gd name="connsiteX2817" fmla="*/ 769872 w 852323"/>
                <a:gd name="connsiteY2817" fmla="*/ 197513 h 851056"/>
                <a:gd name="connsiteX2818" fmla="*/ 770305 w 852323"/>
                <a:gd name="connsiteY2818" fmla="*/ 198180 h 851056"/>
                <a:gd name="connsiteX2819" fmla="*/ 771106 w 852323"/>
                <a:gd name="connsiteY2819" fmla="*/ 199381 h 851056"/>
                <a:gd name="connsiteX2820" fmla="*/ 772274 w 852323"/>
                <a:gd name="connsiteY2820" fmla="*/ 201149 h 851056"/>
                <a:gd name="connsiteX2821" fmla="*/ 774309 w 852323"/>
                <a:gd name="connsiteY2821" fmla="*/ 204486 h 851056"/>
                <a:gd name="connsiteX2822" fmla="*/ 775777 w 852323"/>
                <a:gd name="connsiteY2822" fmla="*/ 206821 h 851056"/>
                <a:gd name="connsiteX2823" fmla="*/ 781148 w 852323"/>
                <a:gd name="connsiteY2823" fmla="*/ 215762 h 851056"/>
                <a:gd name="connsiteX2824" fmla="*/ 782483 w 852323"/>
                <a:gd name="connsiteY2824" fmla="*/ 217998 h 851056"/>
                <a:gd name="connsiteX2825" fmla="*/ 783684 w 852323"/>
                <a:gd name="connsiteY2825" fmla="*/ 220133 h 851056"/>
                <a:gd name="connsiteX2826" fmla="*/ 785619 w 852323"/>
                <a:gd name="connsiteY2826" fmla="*/ 223469 h 851056"/>
                <a:gd name="connsiteX2827" fmla="*/ 787888 w 852323"/>
                <a:gd name="connsiteY2827" fmla="*/ 227640 h 851056"/>
                <a:gd name="connsiteX2828" fmla="*/ 792825 w 852323"/>
                <a:gd name="connsiteY2828" fmla="*/ 236981 h 851056"/>
                <a:gd name="connsiteX2829" fmla="*/ 794593 w 852323"/>
                <a:gd name="connsiteY2829" fmla="*/ 240484 h 851056"/>
                <a:gd name="connsiteX2830" fmla="*/ 794927 w 852323"/>
                <a:gd name="connsiteY2830" fmla="*/ 241185 h 851056"/>
                <a:gd name="connsiteX2831" fmla="*/ 796996 w 852323"/>
                <a:gd name="connsiteY2831" fmla="*/ 245422 h 851056"/>
                <a:gd name="connsiteX2832" fmla="*/ 798964 w 852323"/>
                <a:gd name="connsiteY2832" fmla="*/ 249559 h 851056"/>
                <a:gd name="connsiteX2833" fmla="*/ 801666 w 852323"/>
                <a:gd name="connsiteY2833" fmla="*/ 255464 h 851056"/>
                <a:gd name="connsiteX2834" fmla="*/ 803034 w 852323"/>
                <a:gd name="connsiteY2834" fmla="*/ 258534 h 851056"/>
                <a:gd name="connsiteX2835" fmla="*/ 803401 w 852323"/>
                <a:gd name="connsiteY2835" fmla="*/ 259334 h 851056"/>
                <a:gd name="connsiteX2836" fmla="*/ 804135 w 852323"/>
                <a:gd name="connsiteY2836" fmla="*/ 261069 h 851056"/>
                <a:gd name="connsiteX2837" fmla="*/ 804536 w 852323"/>
                <a:gd name="connsiteY2837" fmla="*/ 262003 h 851056"/>
                <a:gd name="connsiteX2838" fmla="*/ 805537 w 852323"/>
                <a:gd name="connsiteY2838" fmla="*/ 264339 h 851056"/>
                <a:gd name="connsiteX2839" fmla="*/ 805537 w 852323"/>
                <a:gd name="connsiteY2839" fmla="*/ 264339 h 851056"/>
                <a:gd name="connsiteX2840" fmla="*/ 808606 w 852323"/>
                <a:gd name="connsiteY2840" fmla="*/ 271879 h 851056"/>
                <a:gd name="connsiteX2841" fmla="*/ 808606 w 852323"/>
                <a:gd name="connsiteY2841" fmla="*/ 271879 h 851056"/>
                <a:gd name="connsiteX2842" fmla="*/ 808606 w 852323"/>
                <a:gd name="connsiteY2842" fmla="*/ 271879 h 851056"/>
                <a:gd name="connsiteX2843" fmla="*/ 809674 w 852323"/>
                <a:gd name="connsiteY2843" fmla="*/ 274648 h 851056"/>
                <a:gd name="connsiteX2844" fmla="*/ 809674 w 852323"/>
                <a:gd name="connsiteY2844" fmla="*/ 274648 h 851056"/>
                <a:gd name="connsiteX2845" fmla="*/ 810007 w 852323"/>
                <a:gd name="connsiteY2845" fmla="*/ 275549 h 851056"/>
                <a:gd name="connsiteX2846" fmla="*/ 784318 w 852323"/>
                <a:gd name="connsiteY2846" fmla="*/ 285558 h 851056"/>
                <a:gd name="connsiteX2847" fmla="*/ 784318 w 852323"/>
                <a:gd name="connsiteY2847" fmla="*/ 285558 h 851056"/>
                <a:gd name="connsiteX2848" fmla="*/ 782916 w 852323"/>
                <a:gd name="connsiteY2848" fmla="*/ 286092 h 851056"/>
                <a:gd name="connsiteX2849" fmla="*/ 782483 w 852323"/>
                <a:gd name="connsiteY2849" fmla="*/ 286258 h 851056"/>
                <a:gd name="connsiteX2850" fmla="*/ 777078 w 852323"/>
                <a:gd name="connsiteY2850" fmla="*/ 288294 h 851056"/>
                <a:gd name="connsiteX2851" fmla="*/ 777078 w 852323"/>
                <a:gd name="connsiteY2851" fmla="*/ 288294 h 851056"/>
                <a:gd name="connsiteX2852" fmla="*/ 771573 w 852323"/>
                <a:gd name="connsiteY2852" fmla="*/ 290362 h 851056"/>
                <a:gd name="connsiteX2853" fmla="*/ 768404 w 852323"/>
                <a:gd name="connsiteY2853" fmla="*/ 291630 h 851056"/>
                <a:gd name="connsiteX2854" fmla="*/ 768404 w 852323"/>
                <a:gd name="connsiteY2854" fmla="*/ 291630 h 851056"/>
                <a:gd name="connsiteX2855" fmla="*/ 767837 w 852323"/>
                <a:gd name="connsiteY2855" fmla="*/ 291863 h 851056"/>
                <a:gd name="connsiteX2856" fmla="*/ 767236 w 852323"/>
                <a:gd name="connsiteY2856" fmla="*/ 292064 h 851056"/>
                <a:gd name="connsiteX2857" fmla="*/ 767236 w 852323"/>
                <a:gd name="connsiteY2857" fmla="*/ 292064 h 851056"/>
                <a:gd name="connsiteX2858" fmla="*/ 766402 w 852323"/>
                <a:gd name="connsiteY2858" fmla="*/ 292397 h 851056"/>
                <a:gd name="connsiteX2859" fmla="*/ 758695 w 852323"/>
                <a:gd name="connsiteY2859" fmla="*/ 295366 h 851056"/>
                <a:gd name="connsiteX2860" fmla="*/ 758695 w 852323"/>
                <a:gd name="connsiteY2860" fmla="*/ 295366 h 851056"/>
                <a:gd name="connsiteX2861" fmla="*/ 754458 w 852323"/>
                <a:gd name="connsiteY2861" fmla="*/ 297001 h 851056"/>
                <a:gd name="connsiteX2862" fmla="*/ 754458 w 852323"/>
                <a:gd name="connsiteY2862" fmla="*/ 297001 h 851056"/>
                <a:gd name="connsiteX2863" fmla="*/ 750221 w 852323"/>
                <a:gd name="connsiteY2863" fmla="*/ 298669 h 851056"/>
                <a:gd name="connsiteX2864" fmla="*/ 750221 w 852323"/>
                <a:gd name="connsiteY2864" fmla="*/ 298669 h 851056"/>
                <a:gd name="connsiteX2865" fmla="*/ 745917 w 852323"/>
                <a:gd name="connsiteY2865" fmla="*/ 300304 h 851056"/>
                <a:gd name="connsiteX2866" fmla="*/ 745917 w 852323"/>
                <a:gd name="connsiteY2866" fmla="*/ 300304 h 851056"/>
                <a:gd name="connsiteX2867" fmla="*/ 741680 w 852323"/>
                <a:gd name="connsiteY2867" fmla="*/ 301906 h 851056"/>
                <a:gd name="connsiteX2868" fmla="*/ 741680 w 852323"/>
                <a:gd name="connsiteY2868" fmla="*/ 301906 h 851056"/>
                <a:gd name="connsiteX2869" fmla="*/ 737410 w 852323"/>
                <a:gd name="connsiteY2869" fmla="*/ 303507 h 851056"/>
                <a:gd name="connsiteX2870" fmla="*/ 737410 w 852323"/>
                <a:gd name="connsiteY2870" fmla="*/ 303507 h 851056"/>
                <a:gd name="connsiteX2871" fmla="*/ 733172 w 852323"/>
                <a:gd name="connsiteY2871" fmla="*/ 305175 h 851056"/>
                <a:gd name="connsiteX2872" fmla="*/ 733172 w 852323"/>
                <a:gd name="connsiteY2872" fmla="*/ 305175 h 851056"/>
                <a:gd name="connsiteX2873" fmla="*/ 728902 w 852323"/>
                <a:gd name="connsiteY2873" fmla="*/ 306810 h 851056"/>
                <a:gd name="connsiteX2874" fmla="*/ 728902 w 852323"/>
                <a:gd name="connsiteY2874" fmla="*/ 306810 h 851056"/>
                <a:gd name="connsiteX2875" fmla="*/ 720361 w 852323"/>
                <a:gd name="connsiteY2875" fmla="*/ 310146 h 851056"/>
                <a:gd name="connsiteX2876" fmla="*/ 720361 w 852323"/>
                <a:gd name="connsiteY2876" fmla="*/ 310146 h 851056"/>
                <a:gd name="connsiteX2877" fmla="*/ 720094 w 852323"/>
                <a:gd name="connsiteY2877" fmla="*/ 310146 h 851056"/>
                <a:gd name="connsiteX2878" fmla="*/ 707583 w 852323"/>
                <a:gd name="connsiteY2878" fmla="*/ 314951 h 851056"/>
                <a:gd name="connsiteX2879" fmla="*/ 707583 w 852323"/>
                <a:gd name="connsiteY2879" fmla="*/ 314951 h 851056"/>
                <a:gd name="connsiteX2880" fmla="*/ 707283 w 852323"/>
                <a:gd name="connsiteY2880" fmla="*/ 314951 h 851056"/>
                <a:gd name="connsiteX2881" fmla="*/ 694772 w 852323"/>
                <a:gd name="connsiteY2881" fmla="*/ 319755 h 851056"/>
                <a:gd name="connsiteX2882" fmla="*/ 694772 w 852323"/>
                <a:gd name="connsiteY2882" fmla="*/ 319755 h 851056"/>
                <a:gd name="connsiteX2883" fmla="*/ 694471 w 852323"/>
                <a:gd name="connsiteY2883" fmla="*/ 319755 h 851056"/>
                <a:gd name="connsiteX2884" fmla="*/ 681860 w 852323"/>
                <a:gd name="connsiteY2884" fmla="*/ 325126 h 851056"/>
                <a:gd name="connsiteX2885" fmla="*/ 681860 w 852323"/>
                <a:gd name="connsiteY2885" fmla="*/ 325126 h 851056"/>
                <a:gd name="connsiteX2886" fmla="*/ 681860 w 852323"/>
                <a:gd name="connsiteY2886" fmla="*/ 325126 h 851056"/>
                <a:gd name="connsiteX2887" fmla="*/ 681860 w 852323"/>
                <a:gd name="connsiteY2887" fmla="*/ 325126 h 851056"/>
                <a:gd name="connsiteX2888" fmla="*/ 679958 w 852323"/>
                <a:gd name="connsiteY2888" fmla="*/ 320355 h 851056"/>
                <a:gd name="connsiteX2889" fmla="*/ 679958 w 852323"/>
                <a:gd name="connsiteY2889" fmla="*/ 320355 h 851056"/>
                <a:gd name="connsiteX2890" fmla="*/ 677890 w 852323"/>
                <a:gd name="connsiteY2890" fmla="*/ 315418 h 851056"/>
                <a:gd name="connsiteX2891" fmla="*/ 677890 w 852323"/>
                <a:gd name="connsiteY2891" fmla="*/ 315418 h 851056"/>
                <a:gd name="connsiteX2892" fmla="*/ 675721 w 852323"/>
                <a:gd name="connsiteY2892" fmla="*/ 310513 h 851056"/>
                <a:gd name="connsiteX2893" fmla="*/ 675721 w 852323"/>
                <a:gd name="connsiteY2893" fmla="*/ 310513 h 851056"/>
                <a:gd name="connsiteX2894" fmla="*/ 674987 w 852323"/>
                <a:gd name="connsiteY2894" fmla="*/ 308912 h 851056"/>
                <a:gd name="connsiteX2895" fmla="*/ 674821 w 852323"/>
                <a:gd name="connsiteY2895" fmla="*/ 308578 h 851056"/>
                <a:gd name="connsiteX2896" fmla="*/ 674821 w 852323"/>
                <a:gd name="connsiteY2896" fmla="*/ 308578 h 851056"/>
                <a:gd name="connsiteX2897" fmla="*/ 674821 w 852323"/>
                <a:gd name="connsiteY2897" fmla="*/ 308578 h 851056"/>
                <a:gd name="connsiteX2898" fmla="*/ 674821 w 852323"/>
                <a:gd name="connsiteY2898" fmla="*/ 308578 h 851056"/>
                <a:gd name="connsiteX2899" fmla="*/ 674821 w 852323"/>
                <a:gd name="connsiteY2899" fmla="*/ 308578 h 851056"/>
                <a:gd name="connsiteX2900" fmla="*/ 674821 w 852323"/>
                <a:gd name="connsiteY2900" fmla="*/ 308245 h 851056"/>
                <a:gd name="connsiteX2901" fmla="*/ 674620 w 852323"/>
                <a:gd name="connsiteY2901" fmla="*/ 307778 h 851056"/>
                <a:gd name="connsiteX2902" fmla="*/ 674620 w 852323"/>
                <a:gd name="connsiteY2902" fmla="*/ 307544 h 851056"/>
                <a:gd name="connsiteX2903" fmla="*/ 674420 w 852323"/>
                <a:gd name="connsiteY2903" fmla="*/ 307110 h 851056"/>
                <a:gd name="connsiteX2904" fmla="*/ 673886 w 852323"/>
                <a:gd name="connsiteY2904" fmla="*/ 305976 h 851056"/>
                <a:gd name="connsiteX2905" fmla="*/ 673886 w 852323"/>
                <a:gd name="connsiteY2905" fmla="*/ 305976 h 851056"/>
                <a:gd name="connsiteX2906" fmla="*/ 672685 w 852323"/>
                <a:gd name="connsiteY2906" fmla="*/ 303540 h 851056"/>
                <a:gd name="connsiteX2907" fmla="*/ 671851 w 852323"/>
                <a:gd name="connsiteY2907" fmla="*/ 301839 h 851056"/>
                <a:gd name="connsiteX2908" fmla="*/ 671518 w 852323"/>
                <a:gd name="connsiteY2908" fmla="*/ 301138 h 851056"/>
                <a:gd name="connsiteX2909" fmla="*/ 671518 w 852323"/>
                <a:gd name="connsiteY2909" fmla="*/ 301138 h 851056"/>
                <a:gd name="connsiteX2910" fmla="*/ 670316 w 852323"/>
                <a:gd name="connsiteY2910" fmla="*/ 298736 h 851056"/>
                <a:gd name="connsiteX2911" fmla="*/ 669049 w 852323"/>
                <a:gd name="connsiteY2911" fmla="*/ 296334 h 851056"/>
                <a:gd name="connsiteX2912" fmla="*/ 668415 w 852323"/>
                <a:gd name="connsiteY2912" fmla="*/ 295133 h 851056"/>
                <a:gd name="connsiteX2913" fmla="*/ 666813 w 852323"/>
                <a:gd name="connsiteY2913" fmla="*/ 292230 h 851056"/>
                <a:gd name="connsiteX2914" fmla="*/ 665179 w 852323"/>
                <a:gd name="connsiteY2914" fmla="*/ 289361 h 851056"/>
                <a:gd name="connsiteX2915" fmla="*/ 665179 w 852323"/>
                <a:gd name="connsiteY2915" fmla="*/ 289161 h 851056"/>
                <a:gd name="connsiteX2916" fmla="*/ 663911 w 852323"/>
                <a:gd name="connsiteY2916" fmla="*/ 286892 h 851056"/>
                <a:gd name="connsiteX2917" fmla="*/ 661142 w 852323"/>
                <a:gd name="connsiteY2917" fmla="*/ 282255 h 851056"/>
                <a:gd name="connsiteX2918" fmla="*/ 658306 w 852323"/>
                <a:gd name="connsiteY2918" fmla="*/ 277651 h 851056"/>
                <a:gd name="connsiteX2919" fmla="*/ 655336 w 852323"/>
                <a:gd name="connsiteY2919" fmla="*/ 273113 h 851056"/>
                <a:gd name="connsiteX2920" fmla="*/ 652301 w 852323"/>
                <a:gd name="connsiteY2920" fmla="*/ 268643 h 851056"/>
                <a:gd name="connsiteX2921" fmla="*/ 645962 w 852323"/>
                <a:gd name="connsiteY2921" fmla="*/ 259868 h 851056"/>
                <a:gd name="connsiteX2922" fmla="*/ 645728 w 852323"/>
                <a:gd name="connsiteY2922" fmla="*/ 259601 h 851056"/>
                <a:gd name="connsiteX2923" fmla="*/ 642558 w 852323"/>
                <a:gd name="connsiteY2923" fmla="*/ 255464 h 851056"/>
                <a:gd name="connsiteX2924" fmla="*/ 639222 w 852323"/>
                <a:gd name="connsiteY2924" fmla="*/ 251361 h 851056"/>
                <a:gd name="connsiteX2925" fmla="*/ 639222 w 852323"/>
                <a:gd name="connsiteY2925" fmla="*/ 251361 h 851056"/>
                <a:gd name="connsiteX2926" fmla="*/ 641891 w 852323"/>
                <a:gd name="connsiteY2926" fmla="*/ 249192 h 851056"/>
                <a:gd name="connsiteX2927" fmla="*/ 642759 w 852323"/>
                <a:gd name="connsiteY2927" fmla="*/ 248458 h 851056"/>
                <a:gd name="connsiteX2928" fmla="*/ 642926 w 852323"/>
                <a:gd name="connsiteY2928" fmla="*/ 248458 h 851056"/>
                <a:gd name="connsiteX2929" fmla="*/ 644160 w 852323"/>
                <a:gd name="connsiteY2929" fmla="*/ 247457 h 851056"/>
                <a:gd name="connsiteX2930" fmla="*/ 646328 w 852323"/>
                <a:gd name="connsiteY2930" fmla="*/ 245722 h 851056"/>
                <a:gd name="connsiteX2931" fmla="*/ 647363 w 852323"/>
                <a:gd name="connsiteY2931" fmla="*/ 244855 h 851056"/>
                <a:gd name="connsiteX2932" fmla="*/ 649865 w 852323"/>
                <a:gd name="connsiteY2932" fmla="*/ 242820 h 851056"/>
                <a:gd name="connsiteX2933" fmla="*/ 649865 w 852323"/>
                <a:gd name="connsiteY2933" fmla="*/ 242820 h 851056"/>
                <a:gd name="connsiteX2934" fmla="*/ 660475 w 852323"/>
                <a:gd name="connsiteY2934" fmla="*/ 234212 h 851056"/>
                <a:gd name="connsiteX2935" fmla="*/ 660475 w 852323"/>
                <a:gd name="connsiteY2935" fmla="*/ 234212 h 851056"/>
                <a:gd name="connsiteX2936" fmla="*/ 671151 w 852323"/>
                <a:gd name="connsiteY2936" fmla="*/ 225604 h 851056"/>
                <a:gd name="connsiteX2937" fmla="*/ 671151 w 852323"/>
                <a:gd name="connsiteY2937" fmla="*/ 225604 h 851056"/>
                <a:gd name="connsiteX2938" fmla="*/ 673820 w 852323"/>
                <a:gd name="connsiteY2938" fmla="*/ 223436 h 851056"/>
                <a:gd name="connsiteX2939" fmla="*/ 678223 w 852323"/>
                <a:gd name="connsiteY2939" fmla="*/ 219833 h 851056"/>
                <a:gd name="connsiteX2940" fmla="*/ 678223 w 852323"/>
                <a:gd name="connsiteY2940" fmla="*/ 219833 h 851056"/>
                <a:gd name="connsiteX2941" fmla="*/ 681760 w 852323"/>
                <a:gd name="connsiteY2941" fmla="*/ 216997 h 851056"/>
                <a:gd name="connsiteX2942" fmla="*/ 681760 w 852323"/>
                <a:gd name="connsiteY2942" fmla="*/ 216997 h 851056"/>
                <a:gd name="connsiteX2943" fmla="*/ 685297 w 852323"/>
                <a:gd name="connsiteY2943" fmla="*/ 214094 h 851056"/>
                <a:gd name="connsiteX2944" fmla="*/ 685297 w 852323"/>
                <a:gd name="connsiteY2944" fmla="*/ 214094 h 851056"/>
                <a:gd name="connsiteX2945" fmla="*/ 688833 w 852323"/>
                <a:gd name="connsiteY2945" fmla="*/ 211225 h 851056"/>
                <a:gd name="connsiteX2946" fmla="*/ 688833 w 852323"/>
                <a:gd name="connsiteY2946" fmla="*/ 211225 h 851056"/>
                <a:gd name="connsiteX2947" fmla="*/ 692370 w 852323"/>
                <a:gd name="connsiteY2947" fmla="*/ 208322 h 851056"/>
                <a:gd name="connsiteX2948" fmla="*/ 692370 w 852323"/>
                <a:gd name="connsiteY2948" fmla="*/ 208322 h 851056"/>
                <a:gd name="connsiteX2949" fmla="*/ 695706 w 852323"/>
                <a:gd name="connsiteY2949" fmla="*/ 205487 h 851056"/>
                <a:gd name="connsiteX2950" fmla="*/ 699275 w 852323"/>
                <a:gd name="connsiteY2950" fmla="*/ 202584 h 851056"/>
                <a:gd name="connsiteX2951" fmla="*/ 702845 w 852323"/>
                <a:gd name="connsiteY2951" fmla="*/ 199715 h 851056"/>
                <a:gd name="connsiteX2952" fmla="*/ 709284 w 852323"/>
                <a:gd name="connsiteY2952" fmla="*/ 194510 h 851056"/>
                <a:gd name="connsiteX2953" fmla="*/ 709284 w 852323"/>
                <a:gd name="connsiteY2953" fmla="*/ 194510 h 851056"/>
                <a:gd name="connsiteX2954" fmla="*/ 709952 w 852323"/>
                <a:gd name="connsiteY2954" fmla="*/ 193943 h 851056"/>
                <a:gd name="connsiteX2955" fmla="*/ 713655 w 852323"/>
                <a:gd name="connsiteY2955" fmla="*/ 190907 h 851056"/>
                <a:gd name="connsiteX2956" fmla="*/ 718159 w 852323"/>
                <a:gd name="connsiteY2956" fmla="*/ 187270 h 851056"/>
                <a:gd name="connsiteX2957" fmla="*/ 724231 w 852323"/>
                <a:gd name="connsiteY2957" fmla="*/ 182399 h 851056"/>
                <a:gd name="connsiteX2958" fmla="*/ 734940 w 852323"/>
                <a:gd name="connsiteY2958" fmla="*/ 173725 h 851056"/>
                <a:gd name="connsiteX2959" fmla="*/ 745250 w 852323"/>
                <a:gd name="connsiteY2959" fmla="*/ 164016 h 851056"/>
                <a:gd name="connsiteX2960" fmla="*/ 747418 w 852323"/>
                <a:gd name="connsiteY2960" fmla="*/ 166752 h 851056"/>
                <a:gd name="connsiteX2961" fmla="*/ 748486 w 852323"/>
                <a:gd name="connsiteY2961" fmla="*/ 168087 h 851056"/>
                <a:gd name="connsiteX2962" fmla="*/ 750154 w 852323"/>
                <a:gd name="connsiteY2962" fmla="*/ 170222 h 851056"/>
                <a:gd name="connsiteX2963" fmla="*/ 755158 w 852323"/>
                <a:gd name="connsiteY2963" fmla="*/ 176895 h 851056"/>
                <a:gd name="connsiteX2964" fmla="*/ 726166 w 852323"/>
                <a:gd name="connsiteY2964" fmla="*/ 327095 h 851056"/>
                <a:gd name="connsiteX2965" fmla="*/ 726166 w 852323"/>
                <a:gd name="connsiteY2965" fmla="*/ 326561 h 851056"/>
                <a:gd name="connsiteX2966" fmla="*/ 725232 w 852323"/>
                <a:gd name="connsiteY2966" fmla="*/ 323625 h 851056"/>
                <a:gd name="connsiteX2967" fmla="*/ 724231 w 852323"/>
                <a:gd name="connsiteY2967" fmla="*/ 320689 h 851056"/>
                <a:gd name="connsiteX2968" fmla="*/ 724231 w 852323"/>
                <a:gd name="connsiteY2968" fmla="*/ 320689 h 851056"/>
                <a:gd name="connsiteX2969" fmla="*/ 725232 w 852323"/>
                <a:gd name="connsiteY2969" fmla="*/ 323625 h 851056"/>
                <a:gd name="connsiteX2970" fmla="*/ 725466 w 852323"/>
                <a:gd name="connsiteY2970" fmla="*/ 324359 h 851056"/>
                <a:gd name="connsiteX2971" fmla="*/ 726166 w 852323"/>
                <a:gd name="connsiteY2971" fmla="*/ 326561 h 851056"/>
                <a:gd name="connsiteX2972" fmla="*/ 726166 w 852323"/>
                <a:gd name="connsiteY2972" fmla="*/ 326561 h 851056"/>
                <a:gd name="connsiteX2973" fmla="*/ 726466 w 852323"/>
                <a:gd name="connsiteY2973" fmla="*/ 327428 h 851056"/>
                <a:gd name="connsiteX2974" fmla="*/ 732839 w 852323"/>
                <a:gd name="connsiteY2974" fmla="*/ 317686 h 851056"/>
                <a:gd name="connsiteX2975" fmla="*/ 732839 w 852323"/>
                <a:gd name="connsiteY2975" fmla="*/ 317686 h 851056"/>
                <a:gd name="connsiteX2976" fmla="*/ 734307 w 852323"/>
                <a:gd name="connsiteY2976" fmla="*/ 317186 h 851056"/>
                <a:gd name="connsiteX2977" fmla="*/ 734307 w 852323"/>
                <a:gd name="connsiteY2977" fmla="*/ 317186 h 851056"/>
                <a:gd name="connsiteX2978" fmla="*/ 734540 w 852323"/>
                <a:gd name="connsiteY2978" fmla="*/ 357755 h 851056"/>
                <a:gd name="connsiteX2979" fmla="*/ 734540 w 852323"/>
                <a:gd name="connsiteY2979" fmla="*/ 357588 h 851056"/>
                <a:gd name="connsiteX2980" fmla="*/ 734540 w 852323"/>
                <a:gd name="connsiteY2980" fmla="*/ 356854 h 851056"/>
                <a:gd name="connsiteX2981" fmla="*/ 734540 w 852323"/>
                <a:gd name="connsiteY2981" fmla="*/ 356588 h 851056"/>
                <a:gd name="connsiteX2982" fmla="*/ 733973 w 852323"/>
                <a:gd name="connsiteY2982" fmla="*/ 354152 h 851056"/>
                <a:gd name="connsiteX2983" fmla="*/ 733973 w 852323"/>
                <a:gd name="connsiteY2983" fmla="*/ 354152 h 851056"/>
                <a:gd name="connsiteX2984" fmla="*/ 733973 w 852323"/>
                <a:gd name="connsiteY2984" fmla="*/ 354686 h 851056"/>
                <a:gd name="connsiteX2985" fmla="*/ 734407 w 852323"/>
                <a:gd name="connsiteY2985" fmla="*/ 356721 h 851056"/>
                <a:gd name="connsiteX2986" fmla="*/ 734407 w 852323"/>
                <a:gd name="connsiteY2986" fmla="*/ 357155 h 851056"/>
                <a:gd name="connsiteX2987" fmla="*/ 734841 w 852323"/>
                <a:gd name="connsiteY2987" fmla="*/ 359123 h 851056"/>
                <a:gd name="connsiteX2988" fmla="*/ 734373 w 852323"/>
                <a:gd name="connsiteY2988" fmla="*/ 357755 h 851056"/>
                <a:gd name="connsiteX2989" fmla="*/ 733639 w 852323"/>
                <a:gd name="connsiteY2989" fmla="*/ 353818 h 851056"/>
                <a:gd name="connsiteX2990" fmla="*/ 733639 w 852323"/>
                <a:gd name="connsiteY2990" fmla="*/ 353652 h 851056"/>
                <a:gd name="connsiteX2991" fmla="*/ 733639 w 852323"/>
                <a:gd name="connsiteY2991" fmla="*/ 353818 h 851056"/>
                <a:gd name="connsiteX2992" fmla="*/ 733639 w 852323"/>
                <a:gd name="connsiteY2992" fmla="*/ 353585 h 851056"/>
                <a:gd name="connsiteX2993" fmla="*/ 733639 w 852323"/>
                <a:gd name="connsiteY2993" fmla="*/ 353852 h 851056"/>
                <a:gd name="connsiteX2994" fmla="*/ 733639 w 852323"/>
                <a:gd name="connsiteY2994" fmla="*/ 353852 h 851056"/>
                <a:gd name="connsiteX2995" fmla="*/ 733406 w 852323"/>
                <a:gd name="connsiteY2995" fmla="*/ 352918 h 851056"/>
                <a:gd name="connsiteX2996" fmla="*/ 733406 w 852323"/>
                <a:gd name="connsiteY2996" fmla="*/ 353351 h 851056"/>
                <a:gd name="connsiteX2997" fmla="*/ 733406 w 852323"/>
                <a:gd name="connsiteY2997" fmla="*/ 353585 h 851056"/>
                <a:gd name="connsiteX2998" fmla="*/ 733239 w 852323"/>
                <a:gd name="connsiteY2998" fmla="*/ 352818 h 851056"/>
                <a:gd name="connsiteX2999" fmla="*/ 733172 w 852323"/>
                <a:gd name="connsiteY2999" fmla="*/ 351817 h 851056"/>
                <a:gd name="connsiteX3000" fmla="*/ 733172 w 852323"/>
                <a:gd name="connsiteY3000" fmla="*/ 351984 h 851056"/>
                <a:gd name="connsiteX3001" fmla="*/ 733172 w 852323"/>
                <a:gd name="connsiteY3001" fmla="*/ 351984 h 851056"/>
                <a:gd name="connsiteX3002" fmla="*/ 733172 w 852323"/>
                <a:gd name="connsiteY3002" fmla="*/ 352584 h 851056"/>
                <a:gd name="connsiteX3003" fmla="*/ 733172 w 852323"/>
                <a:gd name="connsiteY3003" fmla="*/ 352584 h 851056"/>
                <a:gd name="connsiteX3004" fmla="*/ 733172 w 852323"/>
                <a:gd name="connsiteY3004" fmla="*/ 352584 h 851056"/>
                <a:gd name="connsiteX3005" fmla="*/ 733172 w 852323"/>
                <a:gd name="connsiteY3005" fmla="*/ 352050 h 851056"/>
                <a:gd name="connsiteX3006" fmla="*/ 733006 w 852323"/>
                <a:gd name="connsiteY3006" fmla="*/ 351717 h 851056"/>
                <a:gd name="connsiteX3007" fmla="*/ 733172 w 852323"/>
                <a:gd name="connsiteY3007" fmla="*/ 351616 h 851056"/>
                <a:gd name="connsiteX3008" fmla="*/ 733172 w 852323"/>
                <a:gd name="connsiteY3008" fmla="*/ 351616 h 851056"/>
                <a:gd name="connsiteX3009" fmla="*/ 733172 w 852323"/>
                <a:gd name="connsiteY3009" fmla="*/ 351817 h 851056"/>
                <a:gd name="connsiteX3010" fmla="*/ 733172 w 852323"/>
                <a:gd name="connsiteY3010" fmla="*/ 351650 h 851056"/>
                <a:gd name="connsiteX3011" fmla="*/ 733172 w 852323"/>
                <a:gd name="connsiteY3011" fmla="*/ 351049 h 851056"/>
                <a:gd name="connsiteX3012" fmla="*/ 733172 w 852323"/>
                <a:gd name="connsiteY3012" fmla="*/ 350682 h 851056"/>
                <a:gd name="connsiteX3013" fmla="*/ 733172 w 852323"/>
                <a:gd name="connsiteY3013" fmla="*/ 350682 h 851056"/>
                <a:gd name="connsiteX3014" fmla="*/ 731804 w 852323"/>
                <a:gd name="connsiteY3014" fmla="*/ 345111 h 851056"/>
                <a:gd name="connsiteX3015" fmla="*/ 731804 w 852323"/>
                <a:gd name="connsiteY3015" fmla="*/ 345111 h 851056"/>
                <a:gd name="connsiteX3016" fmla="*/ 731804 w 852323"/>
                <a:gd name="connsiteY3016" fmla="*/ 345111 h 851056"/>
                <a:gd name="connsiteX3017" fmla="*/ 731804 w 852323"/>
                <a:gd name="connsiteY3017" fmla="*/ 344877 h 851056"/>
                <a:gd name="connsiteX3018" fmla="*/ 731804 w 852323"/>
                <a:gd name="connsiteY3018" fmla="*/ 344877 h 851056"/>
                <a:gd name="connsiteX3019" fmla="*/ 731804 w 852323"/>
                <a:gd name="connsiteY3019" fmla="*/ 344877 h 851056"/>
                <a:gd name="connsiteX3020" fmla="*/ 731404 w 852323"/>
                <a:gd name="connsiteY3020" fmla="*/ 343442 h 851056"/>
                <a:gd name="connsiteX3021" fmla="*/ 731137 w 852323"/>
                <a:gd name="connsiteY3021" fmla="*/ 342408 h 851056"/>
                <a:gd name="connsiteX3022" fmla="*/ 730937 w 852323"/>
                <a:gd name="connsiteY3022" fmla="*/ 341674 h 851056"/>
                <a:gd name="connsiteX3023" fmla="*/ 730203 w 852323"/>
                <a:gd name="connsiteY3023" fmla="*/ 338939 h 851056"/>
                <a:gd name="connsiteX3024" fmla="*/ 730203 w 852323"/>
                <a:gd name="connsiteY3024" fmla="*/ 338939 h 851056"/>
                <a:gd name="connsiteX3025" fmla="*/ 729903 w 852323"/>
                <a:gd name="connsiteY3025" fmla="*/ 337904 h 851056"/>
                <a:gd name="connsiteX3026" fmla="*/ 729903 w 852323"/>
                <a:gd name="connsiteY3026" fmla="*/ 337904 h 851056"/>
                <a:gd name="connsiteX3027" fmla="*/ 729903 w 852323"/>
                <a:gd name="connsiteY3027" fmla="*/ 338171 h 851056"/>
                <a:gd name="connsiteX3028" fmla="*/ 729903 w 852323"/>
                <a:gd name="connsiteY3028" fmla="*/ 338171 h 851056"/>
                <a:gd name="connsiteX3029" fmla="*/ 729903 w 852323"/>
                <a:gd name="connsiteY3029" fmla="*/ 338471 h 851056"/>
                <a:gd name="connsiteX3030" fmla="*/ 729903 w 852323"/>
                <a:gd name="connsiteY3030" fmla="*/ 338638 h 851056"/>
                <a:gd name="connsiteX3031" fmla="*/ 729903 w 852323"/>
                <a:gd name="connsiteY3031" fmla="*/ 338638 h 851056"/>
                <a:gd name="connsiteX3032" fmla="*/ 729903 w 852323"/>
                <a:gd name="connsiteY3032" fmla="*/ 339039 h 851056"/>
                <a:gd name="connsiteX3033" fmla="*/ 731171 w 852323"/>
                <a:gd name="connsiteY3033" fmla="*/ 343609 h 851056"/>
                <a:gd name="connsiteX3034" fmla="*/ 731171 w 852323"/>
                <a:gd name="connsiteY3034" fmla="*/ 343609 h 851056"/>
                <a:gd name="connsiteX3035" fmla="*/ 731171 w 852323"/>
                <a:gd name="connsiteY3035" fmla="*/ 344076 h 851056"/>
                <a:gd name="connsiteX3036" fmla="*/ 731404 w 852323"/>
                <a:gd name="connsiteY3036" fmla="*/ 344977 h 851056"/>
                <a:gd name="connsiteX3037" fmla="*/ 731404 w 852323"/>
                <a:gd name="connsiteY3037" fmla="*/ 345177 h 851056"/>
                <a:gd name="connsiteX3038" fmla="*/ 731404 w 852323"/>
                <a:gd name="connsiteY3038" fmla="*/ 345177 h 851056"/>
                <a:gd name="connsiteX3039" fmla="*/ 731404 w 852323"/>
                <a:gd name="connsiteY3039" fmla="*/ 344844 h 851056"/>
                <a:gd name="connsiteX3040" fmla="*/ 731804 w 852323"/>
                <a:gd name="connsiteY3040" fmla="*/ 346612 h 851056"/>
                <a:gd name="connsiteX3041" fmla="*/ 732038 w 852323"/>
                <a:gd name="connsiteY3041" fmla="*/ 347513 h 851056"/>
                <a:gd name="connsiteX3042" fmla="*/ 732739 w 852323"/>
                <a:gd name="connsiteY3042" fmla="*/ 350449 h 851056"/>
                <a:gd name="connsiteX3043" fmla="*/ 732739 w 852323"/>
                <a:gd name="connsiteY3043" fmla="*/ 350449 h 851056"/>
                <a:gd name="connsiteX3044" fmla="*/ 732739 w 852323"/>
                <a:gd name="connsiteY3044" fmla="*/ 350916 h 851056"/>
                <a:gd name="connsiteX3045" fmla="*/ 732739 w 852323"/>
                <a:gd name="connsiteY3045" fmla="*/ 351216 h 851056"/>
                <a:gd name="connsiteX3046" fmla="*/ 732739 w 852323"/>
                <a:gd name="connsiteY3046" fmla="*/ 351216 h 851056"/>
                <a:gd name="connsiteX3047" fmla="*/ 732739 w 852323"/>
                <a:gd name="connsiteY3047" fmla="*/ 351216 h 851056"/>
                <a:gd name="connsiteX3048" fmla="*/ 732739 w 852323"/>
                <a:gd name="connsiteY3048" fmla="*/ 351016 h 851056"/>
                <a:gd name="connsiteX3049" fmla="*/ 732839 w 852323"/>
                <a:gd name="connsiteY3049" fmla="*/ 350949 h 851056"/>
                <a:gd name="connsiteX3050" fmla="*/ 735341 w 852323"/>
                <a:gd name="connsiteY3050" fmla="*/ 361058 h 851056"/>
                <a:gd name="connsiteX3051" fmla="*/ 735341 w 852323"/>
                <a:gd name="connsiteY3051" fmla="*/ 361359 h 851056"/>
                <a:gd name="connsiteX3052" fmla="*/ 735341 w 852323"/>
                <a:gd name="connsiteY3052" fmla="*/ 361359 h 851056"/>
                <a:gd name="connsiteX3053" fmla="*/ 735007 w 852323"/>
                <a:gd name="connsiteY3053" fmla="*/ 360991 h 851056"/>
                <a:gd name="connsiteX3054" fmla="*/ 735775 w 852323"/>
                <a:gd name="connsiteY3054" fmla="*/ 363060 h 851056"/>
                <a:gd name="connsiteX3055" fmla="*/ 735775 w 852323"/>
                <a:gd name="connsiteY3055" fmla="*/ 362893 h 851056"/>
                <a:gd name="connsiteX3056" fmla="*/ 735775 w 852323"/>
                <a:gd name="connsiteY3056" fmla="*/ 362893 h 851056"/>
                <a:gd name="connsiteX3057" fmla="*/ 735775 w 852323"/>
                <a:gd name="connsiteY3057" fmla="*/ 362893 h 851056"/>
                <a:gd name="connsiteX3058" fmla="*/ 735775 w 852323"/>
                <a:gd name="connsiteY3058" fmla="*/ 363427 h 851056"/>
                <a:gd name="connsiteX3059" fmla="*/ 735775 w 852323"/>
                <a:gd name="connsiteY3059" fmla="*/ 363427 h 851056"/>
                <a:gd name="connsiteX3060" fmla="*/ 735414 w 852323"/>
                <a:gd name="connsiteY3060" fmla="*/ 363203 h 851056"/>
                <a:gd name="connsiteX3061" fmla="*/ 735441 w 852323"/>
                <a:gd name="connsiteY3061" fmla="*/ 362993 h 851056"/>
                <a:gd name="connsiteX3062" fmla="*/ 736075 w 852323"/>
                <a:gd name="connsiteY3062" fmla="*/ 316719 h 851056"/>
                <a:gd name="connsiteX3063" fmla="*/ 736075 w 852323"/>
                <a:gd name="connsiteY3063" fmla="*/ 316719 h 851056"/>
                <a:gd name="connsiteX3064" fmla="*/ 739211 w 852323"/>
                <a:gd name="connsiteY3064" fmla="*/ 384646 h 851056"/>
                <a:gd name="connsiteX3065" fmla="*/ 739211 w 852323"/>
                <a:gd name="connsiteY3065" fmla="*/ 384946 h 851056"/>
                <a:gd name="connsiteX3066" fmla="*/ 739211 w 852323"/>
                <a:gd name="connsiteY3066" fmla="*/ 384646 h 851056"/>
                <a:gd name="connsiteX3067" fmla="*/ 739211 w 852323"/>
                <a:gd name="connsiteY3067" fmla="*/ 384212 h 851056"/>
                <a:gd name="connsiteX3068" fmla="*/ 739211 w 852323"/>
                <a:gd name="connsiteY3068" fmla="*/ 384212 h 851056"/>
                <a:gd name="connsiteX3069" fmla="*/ 739211 w 852323"/>
                <a:gd name="connsiteY3069" fmla="*/ 384212 h 851056"/>
                <a:gd name="connsiteX3070" fmla="*/ 739211 w 852323"/>
                <a:gd name="connsiteY3070" fmla="*/ 383545 h 851056"/>
                <a:gd name="connsiteX3071" fmla="*/ 739211 w 852323"/>
                <a:gd name="connsiteY3071" fmla="*/ 383311 h 851056"/>
                <a:gd name="connsiteX3072" fmla="*/ 739211 w 852323"/>
                <a:gd name="connsiteY3072" fmla="*/ 382043 h 851056"/>
                <a:gd name="connsiteX3073" fmla="*/ 739211 w 852323"/>
                <a:gd name="connsiteY3073" fmla="*/ 381243 h 851056"/>
                <a:gd name="connsiteX3074" fmla="*/ 739211 w 852323"/>
                <a:gd name="connsiteY3074" fmla="*/ 381043 h 851056"/>
                <a:gd name="connsiteX3075" fmla="*/ 739211 w 852323"/>
                <a:gd name="connsiteY3075" fmla="*/ 381043 h 851056"/>
                <a:gd name="connsiteX3076" fmla="*/ 739044 w 852323"/>
                <a:gd name="connsiteY3076" fmla="*/ 379842 h 851056"/>
                <a:gd name="connsiteX3077" fmla="*/ 739044 w 852323"/>
                <a:gd name="connsiteY3077" fmla="*/ 378741 h 851056"/>
                <a:gd name="connsiteX3078" fmla="*/ 739044 w 852323"/>
                <a:gd name="connsiteY3078" fmla="*/ 377973 h 851056"/>
                <a:gd name="connsiteX3079" fmla="*/ 738711 w 852323"/>
                <a:gd name="connsiteY3079" fmla="*/ 375671 h 851056"/>
                <a:gd name="connsiteX3080" fmla="*/ 738711 w 852323"/>
                <a:gd name="connsiteY3080" fmla="*/ 375171 h 851056"/>
                <a:gd name="connsiteX3081" fmla="*/ 738711 w 852323"/>
                <a:gd name="connsiteY3081" fmla="*/ 375171 h 851056"/>
                <a:gd name="connsiteX3082" fmla="*/ 738711 w 852323"/>
                <a:gd name="connsiteY3082" fmla="*/ 375171 h 851056"/>
                <a:gd name="connsiteX3083" fmla="*/ 738711 w 852323"/>
                <a:gd name="connsiteY3083" fmla="*/ 374337 h 851056"/>
                <a:gd name="connsiteX3084" fmla="*/ 738143 w 852323"/>
                <a:gd name="connsiteY3084" fmla="*/ 371000 h 851056"/>
                <a:gd name="connsiteX3085" fmla="*/ 738143 w 852323"/>
                <a:gd name="connsiteY3085" fmla="*/ 370733 h 851056"/>
                <a:gd name="connsiteX3086" fmla="*/ 738143 w 852323"/>
                <a:gd name="connsiteY3086" fmla="*/ 370233 h 851056"/>
                <a:gd name="connsiteX3087" fmla="*/ 738143 w 852323"/>
                <a:gd name="connsiteY3087" fmla="*/ 369299 h 851056"/>
                <a:gd name="connsiteX3088" fmla="*/ 738143 w 852323"/>
                <a:gd name="connsiteY3088" fmla="*/ 369099 h 851056"/>
                <a:gd name="connsiteX3089" fmla="*/ 738143 w 852323"/>
                <a:gd name="connsiteY3089" fmla="*/ 368932 h 851056"/>
                <a:gd name="connsiteX3090" fmla="*/ 738143 w 852323"/>
                <a:gd name="connsiteY3090" fmla="*/ 368932 h 851056"/>
                <a:gd name="connsiteX3091" fmla="*/ 738143 w 852323"/>
                <a:gd name="connsiteY3091" fmla="*/ 368932 h 851056"/>
                <a:gd name="connsiteX3092" fmla="*/ 738143 w 852323"/>
                <a:gd name="connsiteY3092" fmla="*/ 368932 h 851056"/>
                <a:gd name="connsiteX3093" fmla="*/ 738143 w 852323"/>
                <a:gd name="connsiteY3093" fmla="*/ 368732 h 851056"/>
                <a:gd name="connsiteX3094" fmla="*/ 738143 w 852323"/>
                <a:gd name="connsiteY3094" fmla="*/ 368732 h 851056"/>
                <a:gd name="connsiteX3095" fmla="*/ 738143 w 852323"/>
                <a:gd name="connsiteY3095" fmla="*/ 369232 h 851056"/>
                <a:gd name="connsiteX3096" fmla="*/ 738143 w 852323"/>
                <a:gd name="connsiteY3096" fmla="*/ 369232 h 851056"/>
                <a:gd name="connsiteX3097" fmla="*/ 738143 w 852323"/>
                <a:gd name="connsiteY3097" fmla="*/ 369399 h 851056"/>
                <a:gd name="connsiteX3098" fmla="*/ 738143 w 852323"/>
                <a:gd name="connsiteY3098" fmla="*/ 370266 h 851056"/>
                <a:gd name="connsiteX3099" fmla="*/ 738143 w 852323"/>
                <a:gd name="connsiteY3099" fmla="*/ 370567 h 851056"/>
                <a:gd name="connsiteX3100" fmla="*/ 738344 w 852323"/>
                <a:gd name="connsiteY3100" fmla="*/ 371868 h 851056"/>
                <a:gd name="connsiteX3101" fmla="*/ 738344 w 852323"/>
                <a:gd name="connsiteY3101" fmla="*/ 372702 h 851056"/>
                <a:gd name="connsiteX3102" fmla="*/ 738344 w 852323"/>
                <a:gd name="connsiteY3102" fmla="*/ 373269 h 851056"/>
                <a:gd name="connsiteX3103" fmla="*/ 738344 w 852323"/>
                <a:gd name="connsiteY3103" fmla="*/ 373269 h 851056"/>
                <a:gd name="connsiteX3104" fmla="*/ 738677 w 852323"/>
                <a:gd name="connsiteY3104" fmla="*/ 375304 h 851056"/>
                <a:gd name="connsiteX3105" fmla="*/ 738677 w 852323"/>
                <a:gd name="connsiteY3105" fmla="*/ 375671 h 851056"/>
                <a:gd name="connsiteX3106" fmla="*/ 739178 w 852323"/>
                <a:gd name="connsiteY3106" fmla="*/ 379007 h 851056"/>
                <a:gd name="connsiteX3107" fmla="*/ 739478 w 852323"/>
                <a:gd name="connsiteY3107" fmla="*/ 381243 h 851056"/>
                <a:gd name="connsiteX3108" fmla="*/ 739478 w 852323"/>
                <a:gd name="connsiteY3108" fmla="*/ 381410 h 851056"/>
                <a:gd name="connsiteX3109" fmla="*/ 739478 w 852323"/>
                <a:gd name="connsiteY3109" fmla="*/ 382144 h 851056"/>
                <a:gd name="connsiteX3110" fmla="*/ 739478 w 852323"/>
                <a:gd name="connsiteY3110" fmla="*/ 382611 h 851056"/>
                <a:gd name="connsiteX3111" fmla="*/ 739478 w 852323"/>
                <a:gd name="connsiteY3111" fmla="*/ 382611 h 851056"/>
                <a:gd name="connsiteX3112" fmla="*/ 739478 w 852323"/>
                <a:gd name="connsiteY3112" fmla="*/ 383211 h 851056"/>
                <a:gd name="connsiteX3113" fmla="*/ 739478 w 852323"/>
                <a:gd name="connsiteY3113" fmla="*/ 383378 h 851056"/>
                <a:gd name="connsiteX3114" fmla="*/ 739478 w 852323"/>
                <a:gd name="connsiteY3114" fmla="*/ 383712 h 851056"/>
                <a:gd name="connsiteX3115" fmla="*/ 739478 w 852323"/>
                <a:gd name="connsiteY3115" fmla="*/ 384279 h 851056"/>
                <a:gd name="connsiteX3116" fmla="*/ 739478 w 852323"/>
                <a:gd name="connsiteY3116" fmla="*/ 384279 h 851056"/>
                <a:gd name="connsiteX3117" fmla="*/ 739478 w 852323"/>
                <a:gd name="connsiteY3117" fmla="*/ 384279 h 851056"/>
                <a:gd name="connsiteX3118" fmla="*/ 739478 w 852323"/>
                <a:gd name="connsiteY3118" fmla="*/ 384479 h 851056"/>
                <a:gd name="connsiteX3119" fmla="*/ 739478 w 852323"/>
                <a:gd name="connsiteY3119" fmla="*/ 384679 h 851056"/>
                <a:gd name="connsiteX3120" fmla="*/ 739478 w 852323"/>
                <a:gd name="connsiteY3120" fmla="*/ 384279 h 851056"/>
                <a:gd name="connsiteX3121" fmla="*/ 736709 w 852323"/>
                <a:gd name="connsiteY3121" fmla="*/ 367864 h 851056"/>
                <a:gd name="connsiteX3122" fmla="*/ 736475 w 852323"/>
                <a:gd name="connsiteY3122" fmla="*/ 366697 h 851056"/>
                <a:gd name="connsiteX3123" fmla="*/ 736475 w 852323"/>
                <a:gd name="connsiteY3123" fmla="*/ 366697 h 851056"/>
                <a:gd name="connsiteX3124" fmla="*/ 736776 w 852323"/>
                <a:gd name="connsiteY3124" fmla="*/ 368198 h 851056"/>
                <a:gd name="connsiteX3125" fmla="*/ 736776 w 852323"/>
                <a:gd name="connsiteY3125" fmla="*/ 367998 h 851056"/>
                <a:gd name="connsiteX3126" fmla="*/ 736342 w 852323"/>
                <a:gd name="connsiteY3126" fmla="*/ 367798 h 851056"/>
                <a:gd name="connsiteX3127" fmla="*/ 736442 w 852323"/>
                <a:gd name="connsiteY3127" fmla="*/ 366563 h 851056"/>
                <a:gd name="connsiteX3128" fmla="*/ 736442 w 852323"/>
                <a:gd name="connsiteY3128" fmla="*/ 366129 h 851056"/>
                <a:gd name="connsiteX3129" fmla="*/ 736075 w 852323"/>
                <a:gd name="connsiteY3129" fmla="*/ 366496 h 851056"/>
                <a:gd name="connsiteX3130" fmla="*/ 736442 w 852323"/>
                <a:gd name="connsiteY3130" fmla="*/ 366163 h 851056"/>
                <a:gd name="connsiteX3131" fmla="*/ 736442 w 852323"/>
                <a:gd name="connsiteY3131" fmla="*/ 366163 h 851056"/>
                <a:gd name="connsiteX3132" fmla="*/ 736442 w 852323"/>
                <a:gd name="connsiteY3132" fmla="*/ 365896 h 851056"/>
                <a:gd name="connsiteX3133" fmla="*/ 736442 w 852323"/>
                <a:gd name="connsiteY3133" fmla="*/ 366396 h 851056"/>
                <a:gd name="connsiteX3134" fmla="*/ 736442 w 852323"/>
                <a:gd name="connsiteY3134" fmla="*/ 366396 h 851056"/>
                <a:gd name="connsiteX3135" fmla="*/ 736442 w 852323"/>
                <a:gd name="connsiteY3135" fmla="*/ 366396 h 851056"/>
                <a:gd name="connsiteX3136" fmla="*/ 739378 w 852323"/>
                <a:gd name="connsiteY3136" fmla="*/ 385413 h 851056"/>
                <a:gd name="connsiteX3137" fmla="*/ 739378 w 852323"/>
                <a:gd name="connsiteY3137" fmla="*/ 385713 h 851056"/>
                <a:gd name="connsiteX3138" fmla="*/ 739378 w 852323"/>
                <a:gd name="connsiteY3138" fmla="*/ 385713 h 851056"/>
                <a:gd name="connsiteX3139" fmla="*/ 738977 w 852323"/>
                <a:gd name="connsiteY3139" fmla="*/ 385347 h 851056"/>
                <a:gd name="connsiteX3140" fmla="*/ 739378 w 852323"/>
                <a:gd name="connsiteY3140" fmla="*/ 385246 h 851056"/>
                <a:gd name="connsiteX3141" fmla="*/ 739378 w 852323"/>
                <a:gd name="connsiteY3141" fmla="*/ 385413 h 851056"/>
                <a:gd name="connsiteX3142" fmla="*/ 739378 w 852323"/>
                <a:gd name="connsiteY3142" fmla="*/ 385413 h 851056"/>
                <a:gd name="connsiteX3143" fmla="*/ 738944 w 852323"/>
                <a:gd name="connsiteY3143" fmla="*/ 385180 h 851056"/>
                <a:gd name="connsiteX3144" fmla="*/ 739645 w 852323"/>
                <a:gd name="connsiteY3144" fmla="*/ 387448 h 851056"/>
                <a:gd name="connsiteX3145" fmla="*/ 739645 w 852323"/>
                <a:gd name="connsiteY3145" fmla="*/ 387949 h 851056"/>
                <a:gd name="connsiteX3146" fmla="*/ 739645 w 852323"/>
                <a:gd name="connsiteY3146" fmla="*/ 387949 h 851056"/>
                <a:gd name="connsiteX3147" fmla="*/ 739211 w 852323"/>
                <a:gd name="connsiteY3147" fmla="*/ 387382 h 851056"/>
                <a:gd name="connsiteX3148" fmla="*/ 740579 w 852323"/>
                <a:gd name="connsiteY3148" fmla="*/ 396456 h 851056"/>
                <a:gd name="connsiteX3149" fmla="*/ 740379 w 852323"/>
                <a:gd name="connsiteY3149" fmla="*/ 393787 h 851056"/>
                <a:gd name="connsiteX3150" fmla="*/ 740379 w 852323"/>
                <a:gd name="connsiteY3150" fmla="*/ 393554 h 851056"/>
                <a:gd name="connsiteX3151" fmla="*/ 740379 w 852323"/>
                <a:gd name="connsiteY3151" fmla="*/ 393554 h 851056"/>
                <a:gd name="connsiteX3152" fmla="*/ 740379 w 852323"/>
                <a:gd name="connsiteY3152" fmla="*/ 393053 h 851056"/>
                <a:gd name="connsiteX3153" fmla="*/ 740179 w 852323"/>
                <a:gd name="connsiteY3153" fmla="*/ 391385 h 851056"/>
                <a:gd name="connsiteX3154" fmla="*/ 740179 w 852323"/>
                <a:gd name="connsiteY3154" fmla="*/ 391385 h 851056"/>
                <a:gd name="connsiteX3155" fmla="*/ 740179 w 852323"/>
                <a:gd name="connsiteY3155" fmla="*/ 391385 h 851056"/>
                <a:gd name="connsiteX3156" fmla="*/ 740179 w 852323"/>
                <a:gd name="connsiteY3156" fmla="*/ 391218 h 851056"/>
                <a:gd name="connsiteX3157" fmla="*/ 740179 w 852323"/>
                <a:gd name="connsiteY3157" fmla="*/ 391218 h 851056"/>
                <a:gd name="connsiteX3158" fmla="*/ 739978 w 852323"/>
                <a:gd name="connsiteY3158" fmla="*/ 389450 h 851056"/>
                <a:gd name="connsiteX3159" fmla="*/ 740179 w 852323"/>
                <a:gd name="connsiteY3159" fmla="*/ 391385 h 851056"/>
                <a:gd name="connsiteX3160" fmla="*/ 740179 w 852323"/>
                <a:gd name="connsiteY3160" fmla="*/ 391385 h 851056"/>
                <a:gd name="connsiteX3161" fmla="*/ 740179 w 852323"/>
                <a:gd name="connsiteY3161" fmla="*/ 391385 h 851056"/>
                <a:gd name="connsiteX3162" fmla="*/ 740179 w 852323"/>
                <a:gd name="connsiteY3162" fmla="*/ 391552 h 851056"/>
                <a:gd name="connsiteX3163" fmla="*/ 740179 w 852323"/>
                <a:gd name="connsiteY3163" fmla="*/ 391552 h 851056"/>
                <a:gd name="connsiteX3164" fmla="*/ 740179 w 852323"/>
                <a:gd name="connsiteY3164" fmla="*/ 392253 h 851056"/>
                <a:gd name="connsiteX3165" fmla="*/ 740179 w 852323"/>
                <a:gd name="connsiteY3165" fmla="*/ 392686 h 851056"/>
                <a:gd name="connsiteX3166" fmla="*/ 740179 w 852323"/>
                <a:gd name="connsiteY3166" fmla="*/ 393554 h 851056"/>
                <a:gd name="connsiteX3167" fmla="*/ 740179 w 852323"/>
                <a:gd name="connsiteY3167" fmla="*/ 394788 h 851056"/>
                <a:gd name="connsiteX3168" fmla="*/ 740479 w 852323"/>
                <a:gd name="connsiteY3168" fmla="*/ 398124 h 851056"/>
                <a:gd name="connsiteX3169" fmla="*/ 740145 w 852323"/>
                <a:gd name="connsiteY3169" fmla="*/ 396390 h 851056"/>
                <a:gd name="connsiteX3170" fmla="*/ 741747 w 852323"/>
                <a:gd name="connsiteY3170" fmla="*/ 416708 h 851056"/>
                <a:gd name="connsiteX3171" fmla="*/ 741747 w 852323"/>
                <a:gd name="connsiteY3171" fmla="*/ 416374 h 851056"/>
                <a:gd name="connsiteX3172" fmla="*/ 741747 w 852323"/>
                <a:gd name="connsiteY3172" fmla="*/ 415573 h 851056"/>
                <a:gd name="connsiteX3173" fmla="*/ 741747 w 852323"/>
                <a:gd name="connsiteY3173" fmla="*/ 413305 h 851056"/>
                <a:gd name="connsiteX3174" fmla="*/ 741747 w 852323"/>
                <a:gd name="connsiteY3174" fmla="*/ 411837 h 851056"/>
                <a:gd name="connsiteX3175" fmla="*/ 741747 w 852323"/>
                <a:gd name="connsiteY3175" fmla="*/ 411003 h 851056"/>
                <a:gd name="connsiteX3176" fmla="*/ 741747 w 852323"/>
                <a:gd name="connsiteY3176" fmla="*/ 410502 h 851056"/>
                <a:gd name="connsiteX3177" fmla="*/ 741747 w 852323"/>
                <a:gd name="connsiteY3177" fmla="*/ 410168 h 851056"/>
                <a:gd name="connsiteX3178" fmla="*/ 741747 w 852323"/>
                <a:gd name="connsiteY3178" fmla="*/ 409635 h 851056"/>
                <a:gd name="connsiteX3179" fmla="*/ 741747 w 852323"/>
                <a:gd name="connsiteY3179" fmla="*/ 409301 h 851056"/>
                <a:gd name="connsiteX3180" fmla="*/ 741747 w 852323"/>
                <a:gd name="connsiteY3180" fmla="*/ 409034 h 851056"/>
                <a:gd name="connsiteX3181" fmla="*/ 741747 w 852323"/>
                <a:gd name="connsiteY3181" fmla="*/ 409034 h 851056"/>
                <a:gd name="connsiteX3182" fmla="*/ 741747 w 852323"/>
                <a:gd name="connsiteY3182" fmla="*/ 408434 h 851056"/>
                <a:gd name="connsiteX3183" fmla="*/ 741747 w 852323"/>
                <a:gd name="connsiteY3183" fmla="*/ 406065 h 851056"/>
                <a:gd name="connsiteX3184" fmla="*/ 741747 w 852323"/>
                <a:gd name="connsiteY3184" fmla="*/ 404931 h 851056"/>
                <a:gd name="connsiteX3185" fmla="*/ 741747 w 852323"/>
                <a:gd name="connsiteY3185" fmla="*/ 404297 h 851056"/>
                <a:gd name="connsiteX3186" fmla="*/ 741747 w 852323"/>
                <a:gd name="connsiteY3186" fmla="*/ 403129 h 851056"/>
                <a:gd name="connsiteX3187" fmla="*/ 741747 w 852323"/>
                <a:gd name="connsiteY3187" fmla="*/ 401461 h 851056"/>
                <a:gd name="connsiteX3188" fmla="*/ 741747 w 852323"/>
                <a:gd name="connsiteY3188" fmla="*/ 400427 h 851056"/>
                <a:gd name="connsiteX3189" fmla="*/ 742080 w 852323"/>
                <a:gd name="connsiteY3189" fmla="*/ 405097 h 851056"/>
                <a:gd name="connsiteX3190" fmla="*/ 742080 w 852323"/>
                <a:gd name="connsiteY3190" fmla="*/ 406065 h 851056"/>
                <a:gd name="connsiteX3191" fmla="*/ 742080 w 852323"/>
                <a:gd name="connsiteY3191" fmla="*/ 406866 h 851056"/>
                <a:gd name="connsiteX3192" fmla="*/ 742080 w 852323"/>
                <a:gd name="connsiteY3192" fmla="*/ 406866 h 851056"/>
                <a:gd name="connsiteX3193" fmla="*/ 742080 w 852323"/>
                <a:gd name="connsiteY3193" fmla="*/ 407199 h 851056"/>
                <a:gd name="connsiteX3194" fmla="*/ 742080 w 852323"/>
                <a:gd name="connsiteY3194" fmla="*/ 409134 h 851056"/>
                <a:gd name="connsiteX3195" fmla="*/ 742080 w 852323"/>
                <a:gd name="connsiteY3195" fmla="*/ 410769 h 851056"/>
                <a:gd name="connsiteX3196" fmla="*/ 742080 w 852323"/>
                <a:gd name="connsiteY3196" fmla="*/ 412637 h 851056"/>
                <a:gd name="connsiteX3197" fmla="*/ 742080 w 852323"/>
                <a:gd name="connsiteY3197" fmla="*/ 418443 h 851056"/>
                <a:gd name="connsiteX3198" fmla="*/ 742080 w 852323"/>
                <a:gd name="connsiteY3198" fmla="*/ 418443 h 851056"/>
                <a:gd name="connsiteX3199" fmla="*/ 741313 w 852323"/>
                <a:gd name="connsiteY3199" fmla="*/ 416641 h 851056"/>
                <a:gd name="connsiteX3200" fmla="*/ 736509 w 852323"/>
                <a:gd name="connsiteY3200" fmla="*/ 482333 h 851056"/>
                <a:gd name="connsiteX3201" fmla="*/ 736509 w 852323"/>
                <a:gd name="connsiteY3201" fmla="*/ 482099 h 851056"/>
                <a:gd name="connsiteX3202" fmla="*/ 736509 w 852323"/>
                <a:gd name="connsiteY3202" fmla="*/ 482099 h 851056"/>
                <a:gd name="connsiteX3203" fmla="*/ 736075 w 852323"/>
                <a:gd name="connsiteY3203" fmla="*/ 482266 h 851056"/>
                <a:gd name="connsiteX3204" fmla="*/ 738477 w 852323"/>
                <a:gd name="connsiteY3204" fmla="*/ 470522 h 851056"/>
                <a:gd name="connsiteX3205" fmla="*/ 738811 w 852323"/>
                <a:gd name="connsiteY3205" fmla="*/ 468253 h 851056"/>
                <a:gd name="connsiteX3206" fmla="*/ 739011 w 852323"/>
                <a:gd name="connsiteY3206" fmla="*/ 466685 h 851056"/>
                <a:gd name="connsiteX3207" fmla="*/ 738043 w 852323"/>
                <a:gd name="connsiteY3207" fmla="*/ 470455 h 851056"/>
                <a:gd name="connsiteX3208" fmla="*/ 737943 w 852323"/>
                <a:gd name="connsiteY3208" fmla="*/ 474025 h 851056"/>
                <a:gd name="connsiteX3209" fmla="*/ 738143 w 852323"/>
                <a:gd name="connsiteY3209" fmla="*/ 472891 h 851056"/>
                <a:gd name="connsiteX3210" fmla="*/ 738143 w 852323"/>
                <a:gd name="connsiteY3210" fmla="*/ 472090 h 851056"/>
                <a:gd name="connsiteX3211" fmla="*/ 738143 w 852323"/>
                <a:gd name="connsiteY3211" fmla="*/ 472858 h 851056"/>
                <a:gd name="connsiteX3212" fmla="*/ 737510 w 852323"/>
                <a:gd name="connsiteY3212" fmla="*/ 473959 h 851056"/>
                <a:gd name="connsiteX3213" fmla="*/ 739011 w 852323"/>
                <a:gd name="connsiteY3213" fmla="*/ 466685 h 851056"/>
                <a:gd name="connsiteX3214" fmla="*/ 739411 w 852323"/>
                <a:gd name="connsiteY3214" fmla="*/ 463649 h 851056"/>
                <a:gd name="connsiteX3215" fmla="*/ 739778 w 852323"/>
                <a:gd name="connsiteY3215" fmla="*/ 460513 h 851056"/>
                <a:gd name="connsiteX3216" fmla="*/ 738577 w 852323"/>
                <a:gd name="connsiteY3216" fmla="*/ 466619 h 851056"/>
                <a:gd name="connsiteX3217" fmla="*/ 739778 w 852323"/>
                <a:gd name="connsiteY3217" fmla="*/ 460513 h 851056"/>
                <a:gd name="connsiteX3218" fmla="*/ 739778 w 852323"/>
                <a:gd name="connsiteY3218" fmla="*/ 460513 h 851056"/>
                <a:gd name="connsiteX3219" fmla="*/ 740345 w 852323"/>
                <a:gd name="connsiteY3219" fmla="*/ 454942 h 851056"/>
                <a:gd name="connsiteX3220" fmla="*/ 739344 w 852323"/>
                <a:gd name="connsiteY3220" fmla="*/ 460447 h 851056"/>
                <a:gd name="connsiteX3221" fmla="*/ 260219 w 852323"/>
                <a:gd name="connsiteY3221" fmla="*/ 127451 h 851056"/>
                <a:gd name="connsiteX3222" fmla="*/ 260219 w 852323"/>
                <a:gd name="connsiteY3222" fmla="*/ 127451 h 851056"/>
                <a:gd name="connsiteX3223" fmla="*/ 260519 w 852323"/>
                <a:gd name="connsiteY3223" fmla="*/ 127951 h 851056"/>
                <a:gd name="connsiteX3224" fmla="*/ 260519 w 852323"/>
                <a:gd name="connsiteY3224" fmla="*/ 127751 h 851056"/>
                <a:gd name="connsiteX3225" fmla="*/ 260519 w 852323"/>
                <a:gd name="connsiteY3225" fmla="*/ 127484 h 851056"/>
                <a:gd name="connsiteX3226" fmla="*/ 260519 w 852323"/>
                <a:gd name="connsiteY3226" fmla="*/ 127484 h 851056"/>
                <a:gd name="connsiteX3227" fmla="*/ 260519 w 852323"/>
                <a:gd name="connsiteY3227" fmla="*/ 127484 h 851056"/>
                <a:gd name="connsiteX3228" fmla="*/ 260920 w 852323"/>
                <a:gd name="connsiteY3228" fmla="*/ 128151 h 851056"/>
                <a:gd name="connsiteX3229" fmla="*/ 261587 w 852323"/>
                <a:gd name="connsiteY3229" fmla="*/ 129886 h 851056"/>
                <a:gd name="connsiteX3230" fmla="*/ 261587 w 852323"/>
                <a:gd name="connsiteY3230" fmla="*/ 129886 h 851056"/>
                <a:gd name="connsiteX3231" fmla="*/ 261987 w 852323"/>
                <a:gd name="connsiteY3231" fmla="*/ 130520 h 851056"/>
                <a:gd name="connsiteX3232" fmla="*/ 263488 w 852323"/>
                <a:gd name="connsiteY3232" fmla="*/ 133222 h 851056"/>
                <a:gd name="connsiteX3233" fmla="*/ 262621 w 852323"/>
                <a:gd name="connsiteY3233" fmla="*/ 131654 h 851056"/>
                <a:gd name="connsiteX3234" fmla="*/ 262621 w 852323"/>
                <a:gd name="connsiteY3234" fmla="*/ 131454 h 851056"/>
                <a:gd name="connsiteX3235" fmla="*/ 262621 w 852323"/>
                <a:gd name="connsiteY3235" fmla="*/ 131454 h 851056"/>
                <a:gd name="connsiteX3236" fmla="*/ 262621 w 852323"/>
                <a:gd name="connsiteY3236" fmla="*/ 131454 h 851056"/>
                <a:gd name="connsiteX3237" fmla="*/ 262621 w 852323"/>
                <a:gd name="connsiteY3237" fmla="*/ 131454 h 851056"/>
                <a:gd name="connsiteX3238" fmla="*/ 262854 w 852323"/>
                <a:gd name="connsiteY3238" fmla="*/ 131921 h 851056"/>
                <a:gd name="connsiteX3239" fmla="*/ 263355 w 852323"/>
                <a:gd name="connsiteY3239" fmla="*/ 132822 h 851056"/>
                <a:gd name="connsiteX3240" fmla="*/ 263589 w 852323"/>
                <a:gd name="connsiteY3240" fmla="*/ 133222 h 851056"/>
                <a:gd name="connsiteX3241" fmla="*/ 263589 w 852323"/>
                <a:gd name="connsiteY3241" fmla="*/ 133489 h 851056"/>
                <a:gd name="connsiteX3242" fmla="*/ 263589 w 852323"/>
                <a:gd name="connsiteY3242" fmla="*/ 133489 h 851056"/>
                <a:gd name="connsiteX3243" fmla="*/ 263589 w 852323"/>
                <a:gd name="connsiteY3243" fmla="*/ 133489 h 851056"/>
                <a:gd name="connsiteX3244" fmla="*/ 264923 w 852323"/>
                <a:gd name="connsiteY3244" fmla="*/ 135825 h 851056"/>
                <a:gd name="connsiteX3245" fmla="*/ 264690 w 852323"/>
                <a:gd name="connsiteY3245" fmla="*/ 135391 h 851056"/>
                <a:gd name="connsiteX3246" fmla="*/ 264456 w 852323"/>
                <a:gd name="connsiteY3246" fmla="*/ 134991 h 851056"/>
                <a:gd name="connsiteX3247" fmla="*/ 264656 w 852323"/>
                <a:gd name="connsiteY3247" fmla="*/ 135391 h 851056"/>
                <a:gd name="connsiteX3248" fmla="*/ 264656 w 852323"/>
                <a:gd name="connsiteY3248" fmla="*/ 135391 h 851056"/>
                <a:gd name="connsiteX3249" fmla="*/ 264656 w 852323"/>
                <a:gd name="connsiteY3249" fmla="*/ 135391 h 851056"/>
                <a:gd name="connsiteX3250" fmla="*/ 264990 w 852323"/>
                <a:gd name="connsiteY3250" fmla="*/ 135991 h 851056"/>
                <a:gd name="connsiteX3251" fmla="*/ 265423 w 852323"/>
                <a:gd name="connsiteY3251" fmla="*/ 136692 h 851056"/>
                <a:gd name="connsiteX3252" fmla="*/ 266525 w 852323"/>
                <a:gd name="connsiteY3252" fmla="*/ 138727 h 851056"/>
                <a:gd name="connsiteX3253" fmla="*/ 266525 w 852323"/>
                <a:gd name="connsiteY3253" fmla="*/ 138727 h 851056"/>
                <a:gd name="connsiteX3254" fmla="*/ 266525 w 852323"/>
                <a:gd name="connsiteY3254" fmla="*/ 138727 h 851056"/>
                <a:gd name="connsiteX3255" fmla="*/ 266525 w 852323"/>
                <a:gd name="connsiteY3255" fmla="*/ 138727 h 851056"/>
                <a:gd name="connsiteX3256" fmla="*/ 266891 w 852323"/>
                <a:gd name="connsiteY3256" fmla="*/ 139428 h 851056"/>
                <a:gd name="connsiteX3257" fmla="*/ 266891 w 852323"/>
                <a:gd name="connsiteY3257" fmla="*/ 139428 h 851056"/>
                <a:gd name="connsiteX3258" fmla="*/ 267759 w 852323"/>
                <a:gd name="connsiteY3258" fmla="*/ 140996 h 851056"/>
                <a:gd name="connsiteX3259" fmla="*/ 267759 w 852323"/>
                <a:gd name="connsiteY3259" fmla="*/ 140996 h 851056"/>
                <a:gd name="connsiteX3260" fmla="*/ 267759 w 852323"/>
                <a:gd name="connsiteY3260" fmla="*/ 140996 h 851056"/>
                <a:gd name="connsiteX3261" fmla="*/ 266958 w 852323"/>
                <a:gd name="connsiteY3261" fmla="*/ 139495 h 851056"/>
                <a:gd name="connsiteX3262" fmla="*/ 266958 w 852323"/>
                <a:gd name="connsiteY3262" fmla="*/ 139495 h 851056"/>
                <a:gd name="connsiteX3263" fmla="*/ 266958 w 852323"/>
                <a:gd name="connsiteY3263" fmla="*/ 139495 h 851056"/>
                <a:gd name="connsiteX3264" fmla="*/ 266958 w 852323"/>
                <a:gd name="connsiteY3264" fmla="*/ 139495 h 851056"/>
                <a:gd name="connsiteX3265" fmla="*/ 267392 w 852323"/>
                <a:gd name="connsiteY3265" fmla="*/ 140295 h 851056"/>
                <a:gd name="connsiteX3266" fmla="*/ 267692 w 852323"/>
                <a:gd name="connsiteY3266" fmla="*/ 140796 h 851056"/>
                <a:gd name="connsiteX3267" fmla="*/ 267692 w 852323"/>
                <a:gd name="connsiteY3267" fmla="*/ 140796 h 851056"/>
                <a:gd name="connsiteX3268" fmla="*/ 267392 w 852323"/>
                <a:gd name="connsiteY3268" fmla="*/ 140195 h 851056"/>
                <a:gd name="connsiteX3269" fmla="*/ 269994 w 852323"/>
                <a:gd name="connsiteY3269" fmla="*/ 144966 h 851056"/>
                <a:gd name="connsiteX3270" fmla="*/ 268927 w 852323"/>
                <a:gd name="connsiteY3270" fmla="*/ 143031 h 851056"/>
                <a:gd name="connsiteX3271" fmla="*/ 268560 w 852323"/>
                <a:gd name="connsiteY3271" fmla="*/ 142431 h 851056"/>
                <a:gd name="connsiteX3272" fmla="*/ 269060 w 852323"/>
                <a:gd name="connsiteY3272" fmla="*/ 143365 h 851056"/>
                <a:gd name="connsiteX3273" fmla="*/ 269327 w 852323"/>
                <a:gd name="connsiteY3273" fmla="*/ 143832 h 851056"/>
                <a:gd name="connsiteX3274" fmla="*/ 271295 w 852323"/>
                <a:gd name="connsiteY3274" fmla="*/ 147402 h 851056"/>
                <a:gd name="connsiteX3275" fmla="*/ 271295 w 852323"/>
                <a:gd name="connsiteY3275" fmla="*/ 147402 h 851056"/>
                <a:gd name="connsiteX3276" fmla="*/ 268259 w 852323"/>
                <a:gd name="connsiteY3276" fmla="*/ 141863 h 851056"/>
                <a:gd name="connsiteX3277" fmla="*/ 268560 w 852323"/>
                <a:gd name="connsiteY3277" fmla="*/ 142431 h 851056"/>
                <a:gd name="connsiteX3278" fmla="*/ 268560 w 852323"/>
                <a:gd name="connsiteY3278" fmla="*/ 142431 h 851056"/>
                <a:gd name="connsiteX3279" fmla="*/ 271329 w 852323"/>
                <a:gd name="connsiteY3279" fmla="*/ 147402 h 851056"/>
                <a:gd name="connsiteX3280" fmla="*/ 271329 w 852323"/>
                <a:gd name="connsiteY3280" fmla="*/ 147402 h 851056"/>
                <a:gd name="connsiteX3281" fmla="*/ 271329 w 852323"/>
                <a:gd name="connsiteY3281" fmla="*/ 147402 h 851056"/>
                <a:gd name="connsiteX3282" fmla="*/ 271329 w 852323"/>
                <a:gd name="connsiteY3282" fmla="*/ 147402 h 851056"/>
                <a:gd name="connsiteX3283" fmla="*/ 681693 w 852323"/>
                <a:gd name="connsiteY3283" fmla="*/ 324893 h 851056"/>
                <a:gd name="connsiteX3284" fmla="*/ 681693 w 852323"/>
                <a:gd name="connsiteY3284" fmla="*/ 324893 h 851056"/>
                <a:gd name="connsiteX3285" fmla="*/ 679792 w 852323"/>
                <a:gd name="connsiteY3285" fmla="*/ 320122 h 851056"/>
                <a:gd name="connsiteX3286" fmla="*/ 679792 w 852323"/>
                <a:gd name="connsiteY3286" fmla="*/ 320122 h 851056"/>
                <a:gd name="connsiteX3287" fmla="*/ 677723 w 852323"/>
                <a:gd name="connsiteY3287" fmla="*/ 315184 h 851056"/>
                <a:gd name="connsiteX3288" fmla="*/ 677723 w 852323"/>
                <a:gd name="connsiteY3288" fmla="*/ 315184 h 851056"/>
                <a:gd name="connsiteX3289" fmla="*/ 675554 w 852323"/>
                <a:gd name="connsiteY3289" fmla="*/ 310280 h 851056"/>
                <a:gd name="connsiteX3290" fmla="*/ 675554 w 852323"/>
                <a:gd name="connsiteY3290" fmla="*/ 310280 h 851056"/>
                <a:gd name="connsiteX3291" fmla="*/ 674821 w 852323"/>
                <a:gd name="connsiteY3291" fmla="*/ 308678 h 851056"/>
                <a:gd name="connsiteX3292" fmla="*/ 674654 w 852323"/>
                <a:gd name="connsiteY3292" fmla="*/ 308345 h 851056"/>
                <a:gd name="connsiteX3293" fmla="*/ 674654 w 852323"/>
                <a:gd name="connsiteY3293" fmla="*/ 308345 h 851056"/>
                <a:gd name="connsiteX3294" fmla="*/ 674654 w 852323"/>
                <a:gd name="connsiteY3294" fmla="*/ 308345 h 851056"/>
                <a:gd name="connsiteX3295" fmla="*/ 674654 w 852323"/>
                <a:gd name="connsiteY3295" fmla="*/ 308345 h 851056"/>
                <a:gd name="connsiteX3296" fmla="*/ 674654 w 852323"/>
                <a:gd name="connsiteY3296" fmla="*/ 308345 h 851056"/>
                <a:gd name="connsiteX3297" fmla="*/ 674654 w 852323"/>
                <a:gd name="connsiteY3297" fmla="*/ 308011 h 851056"/>
                <a:gd name="connsiteX3298" fmla="*/ 674454 w 852323"/>
                <a:gd name="connsiteY3298" fmla="*/ 307544 h 851056"/>
                <a:gd name="connsiteX3299" fmla="*/ 674454 w 852323"/>
                <a:gd name="connsiteY3299" fmla="*/ 307310 h 851056"/>
                <a:gd name="connsiteX3300" fmla="*/ 674253 w 852323"/>
                <a:gd name="connsiteY3300" fmla="*/ 306877 h 851056"/>
                <a:gd name="connsiteX3301" fmla="*/ 673720 w 852323"/>
                <a:gd name="connsiteY3301" fmla="*/ 305742 h 851056"/>
                <a:gd name="connsiteX3302" fmla="*/ 673720 w 852323"/>
                <a:gd name="connsiteY3302" fmla="*/ 305742 h 851056"/>
                <a:gd name="connsiteX3303" fmla="*/ 672519 w 852323"/>
                <a:gd name="connsiteY3303" fmla="*/ 303307 h 851056"/>
                <a:gd name="connsiteX3304" fmla="*/ 671684 w 852323"/>
                <a:gd name="connsiteY3304" fmla="*/ 301605 h 851056"/>
                <a:gd name="connsiteX3305" fmla="*/ 671351 w 852323"/>
                <a:gd name="connsiteY3305" fmla="*/ 300905 h 851056"/>
                <a:gd name="connsiteX3306" fmla="*/ 671351 w 852323"/>
                <a:gd name="connsiteY3306" fmla="*/ 300905 h 851056"/>
                <a:gd name="connsiteX3307" fmla="*/ 670150 w 852323"/>
                <a:gd name="connsiteY3307" fmla="*/ 298503 h 851056"/>
                <a:gd name="connsiteX3308" fmla="*/ 668882 w 852323"/>
                <a:gd name="connsiteY3308" fmla="*/ 296100 h 851056"/>
                <a:gd name="connsiteX3309" fmla="*/ 668248 w 852323"/>
                <a:gd name="connsiteY3309" fmla="*/ 294899 h 851056"/>
                <a:gd name="connsiteX3310" fmla="*/ 666647 w 852323"/>
                <a:gd name="connsiteY3310" fmla="*/ 291997 h 851056"/>
                <a:gd name="connsiteX3311" fmla="*/ 665012 w 852323"/>
                <a:gd name="connsiteY3311" fmla="*/ 289128 h 851056"/>
                <a:gd name="connsiteX3312" fmla="*/ 665012 w 852323"/>
                <a:gd name="connsiteY3312" fmla="*/ 288927 h 851056"/>
                <a:gd name="connsiteX3313" fmla="*/ 663744 w 852323"/>
                <a:gd name="connsiteY3313" fmla="*/ 286659 h 851056"/>
                <a:gd name="connsiteX3314" fmla="*/ 660975 w 852323"/>
                <a:gd name="connsiteY3314" fmla="*/ 282021 h 851056"/>
                <a:gd name="connsiteX3315" fmla="*/ 658139 w 852323"/>
                <a:gd name="connsiteY3315" fmla="*/ 277417 h 851056"/>
                <a:gd name="connsiteX3316" fmla="*/ 655170 w 852323"/>
                <a:gd name="connsiteY3316" fmla="*/ 272880 h 851056"/>
                <a:gd name="connsiteX3317" fmla="*/ 652134 w 852323"/>
                <a:gd name="connsiteY3317" fmla="*/ 268409 h 851056"/>
                <a:gd name="connsiteX3318" fmla="*/ 645795 w 852323"/>
                <a:gd name="connsiteY3318" fmla="*/ 259635 h 851056"/>
                <a:gd name="connsiteX3319" fmla="*/ 645561 w 852323"/>
                <a:gd name="connsiteY3319" fmla="*/ 259368 h 851056"/>
                <a:gd name="connsiteX3320" fmla="*/ 642392 w 852323"/>
                <a:gd name="connsiteY3320" fmla="*/ 255231 h 851056"/>
                <a:gd name="connsiteX3321" fmla="*/ 639055 w 852323"/>
                <a:gd name="connsiteY3321" fmla="*/ 251127 h 851056"/>
                <a:gd name="connsiteX3322" fmla="*/ 628346 w 852323"/>
                <a:gd name="connsiteY3322" fmla="*/ 259802 h 851056"/>
                <a:gd name="connsiteX3323" fmla="*/ 628346 w 852323"/>
                <a:gd name="connsiteY3323" fmla="*/ 259802 h 851056"/>
                <a:gd name="connsiteX3324" fmla="*/ 627779 w 852323"/>
                <a:gd name="connsiteY3324" fmla="*/ 260302 h 851056"/>
                <a:gd name="connsiteX3325" fmla="*/ 618104 w 852323"/>
                <a:gd name="connsiteY3325" fmla="*/ 268576 h 851056"/>
                <a:gd name="connsiteX3326" fmla="*/ 617903 w 852323"/>
                <a:gd name="connsiteY3326" fmla="*/ 268743 h 851056"/>
                <a:gd name="connsiteX3327" fmla="*/ 607394 w 852323"/>
                <a:gd name="connsiteY3327" fmla="*/ 277250 h 851056"/>
                <a:gd name="connsiteX3328" fmla="*/ 607194 w 852323"/>
                <a:gd name="connsiteY3328" fmla="*/ 277250 h 851056"/>
                <a:gd name="connsiteX3329" fmla="*/ 592414 w 852323"/>
                <a:gd name="connsiteY3329" fmla="*/ 288127 h 851056"/>
                <a:gd name="connsiteX3330" fmla="*/ 592214 w 852323"/>
                <a:gd name="connsiteY3330" fmla="*/ 288294 h 851056"/>
                <a:gd name="connsiteX3331" fmla="*/ 581771 w 852323"/>
                <a:gd name="connsiteY3331" fmla="*/ 296901 h 851056"/>
                <a:gd name="connsiteX3332" fmla="*/ 582005 w 852323"/>
                <a:gd name="connsiteY3332" fmla="*/ 297201 h 851056"/>
                <a:gd name="connsiteX3333" fmla="*/ 582272 w 852323"/>
                <a:gd name="connsiteY3333" fmla="*/ 297535 h 851056"/>
                <a:gd name="connsiteX3334" fmla="*/ 584107 w 852323"/>
                <a:gd name="connsiteY3334" fmla="*/ 299804 h 851056"/>
                <a:gd name="connsiteX3335" fmla="*/ 584273 w 852323"/>
                <a:gd name="connsiteY3335" fmla="*/ 300037 h 851056"/>
                <a:gd name="connsiteX3336" fmla="*/ 586275 w 852323"/>
                <a:gd name="connsiteY3336" fmla="*/ 302640 h 851056"/>
                <a:gd name="connsiteX3337" fmla="*/ 586275 w 852323"/>
                <a:gd name="connsiteY3337" fmla="*/ 302640 h 851056"/>
                <a:gd name="connsiteX3338" fmla="*/ 587309 w 852323"/>
                <a:gd name="connsiteY3338" fmla="*/ 304008 h 851056"/>
                <a:gd name="connsiteX3339" fmla="*/ 588410 w 852323"/>
                <a:gd name="connsiteY3339" fmla="*/ 305476 h 851056"/>
                <a:gd name="connsiteX3340" fmla="*/ 589078 w 852323"/>
                <a:gd name="connsiteY3340" fmla="*/ 306443 h 851056"/>
                <a:gd name="connsiteX3341" fmla="*/ 589611 w 852323"/>
                <a:gd name="connsiteY3341" fmla="*/ 307144 h 851056"/>
                <a:gd name="connsiteX3342" fmla="*/ 589912 w 852323"/>
                <a:gd name="connsiteY3342" fmla="*/ 307577 h 851056"/>
                <a:gd name="connsiteX3343" fmla="*/ 591046 w 852323"/>
                <a:gd name="connsiteY3343" fmla="*/ 309179 h 851056"/>
                <a:gd name="connsiteX3344" fmla="*/ 591046 w 852323"/>
                <a:gd name="connsiteY3344" fmla="*/ 309379 h 851056"/>
                <a:gd name="connsiteX3345" fmla="*/ 591046 w 852323"/>
                <a:gd name="connsiteY3345" fmla="*/ 309379 h 851056"/>
                <a:gd name="connsiteX3346" fmla="*/ 591947 w 852323"/>
                <a:gd name="connsiteY3346" fmla="*/ 310747 h 851056"/>
                <a:gd name="connsiteX3347" fmla="*/ 592281 w 852323"/>
                <a:gd name="connsiteY3347" fmla="*/ 311214 h 851056"/>
                <a:gd name="connsiteX3348" fmla="*/ 592281 w 852323"/>
                <a:gd name="connsiteY3348" fmla="*/ 311414 h 851056"/>
                <a:gd name="connsiteX3349" fmla="*/ 592481 w 852323"/>
                <a:gd name="connsiteY3349" fmla="*/ 311748 h 851056"/>
                <a:gd name="connsiteX3350" fmla="*/ 592748 w 852323"/>
                <a:gd name="connsiteY3350" fmla="*/ 312115 h 851056"/>
                <a:gd name="connsiteX3351" fmla="*/ 592748 w 852323"/>
                <a:gd name="connsiteY3351" fmla="*/ 312115 h 851056"/>
                <a:gd name="connsiteX3352" fmla="*/ 592748 w 852323"/>
                <a:gd name="connsiteY3352" fmla="*/ 312315 h 851056"/>
                <a:gd name="connsiteX3353" fmla="*/ 592748 w 852323"/>
                <a:gd name="connsiteY3353" fmla="*/ 312515 h 851056"/>
                <a:gd name="connsiteX3354" fmla="*/ 593281 w 852323"/>
                <a:gd name="connsiteY3354" fmla="*/ 313316 h 851056"/>
                <a:gd name="connsiteX3355" fmla="*/ 593448 w 852323"/>
                <a:gd name="connsiteY3355" fmla="*/ 313616 h 851056"/>
                <a:gd name="connsiteX3356" fmla="*/ 593782 w 852323"/>
                <a:gd name="connsiteY3356" fmla="*/ 314117 h 851056"/>
                <a:gd name="connsiteX3357" fmla="*/ 593782 w 852323"/>
                <a:gd name="connsiteY3357" fmla="*/ 314117 h 851056"/>
                <a:gd name="connsiteX3358" fmla="*/ 593782 w 852323"/>
                <a:gd name="connsiteY3358" fmla="*/ 314317 h 851056"/>
                <a:gd name="connsiteX3359" fmla="*/ 593782 w 852323"/>
                <a:gd name="connsiteY3359" fmla="*/ 314317 h 851056"/>
                <a:gd name="connsiteX3360" fmla="*/ 593782 w 852323"/>
                <a:gd name="connsiteY3360" fmla="*/ 314317 h 851056"/>
                <a:gd name="connsiteX3361" fmla="*/ 593982 w 852323"/>
                <a:gd name="connsiteY3361" fmla="*/ 314650 h 851056"/>
                <a:gd name="connsiteX3362" fmla="*/ 593982 w 852323"/>
                <a:gd name="connsiteY3362" fmla="*/ 314817 h 851056"/>
                <a:gd name="connsiteX3363" fmla="*/ 593982 w 852323"/>
                <a:gd name="connsiteY3363" fmla="*/ 314984 h 851056"/>
                <a:gd name="connsiteX3364" fmla="*/ 593982 w 852323"/>
                <a:gd name="connsiteY3364" fmla="*/ 314984 h 851056"/>
                <a:gd name="connsiteX3365" fmla="*/ 594149 w 852323"/>
                <a:gd name="connsiteY3365" fmla="*/ 315217 h 851056"/>
                <a:gd name="connsiteX3366" fmla="*/ 594149 w 852323"/>
                <a:gd name="connsiteY3366" fmla="*/ 315217 h 851056"/>
                <a:gd name="connsiteX3367" fmla="*/ 595717 w 852323"/>
                <a:gd name="connsiteY3367" fmla="*/ 317720 h 851056"/>
                <a:gd name="connsiteX3368" fmla="*/ 596351 w 852323"/>
                <a:gd name="connsiteY3368" fmla="*/ 318787 h 851056"/>
                <a:gd name="connsiteX3369" fmla="*/ 597185 w 852323"/>
                <a:gd name="connsiteY3369" fmla="*/ 320155 h 851056"/>
                <a:gd name="connsiteX3370" fmla="*/ 598019 w 852323"/>
                <a:gd name="connsiteY3370" fmla="*/ 321556 h 851056"/>
                <a:gd name="connsiteX3371" fmla="*/ 598586 w 852323"/>
                <a:gd name="connsiteY3371" fmla="*/ 322491 h 851056"/>
                <a:gd name="connsiteX3372" fmla="*/ 600054 w 852323"/>
                <a:gd name="connsiteY3372" fmla="*/ 325060 h 851056"/>
                <a:gd name="connsiteX3373" fmla="*/ 600621 w 852323"/>
                <a:gd name="connsiteY3373" fmla="*/ 326127 h 851056"/>
                <a:gd name="connsiteX3374" fmla="*/ 601422 w 852323"/>
                <a:gd name="connsiteY3374" fmla="*/ 327595 h 851056"/>
                <a:gd name="connsiteX3375" fmla="*/ 601722 w 852323"/>
                <a:gd name="connsiteY3375" fmla="*/ 328129 h 851056"/>
                <a:gd name="connsiteX3376" fmla="*/ 602389 w 852323"/>
                <a:gd name="connsiteY3376" fmla="*/ 329363 h 851056"/>
                <a:gd name="connsiteX3377" fmla="*/ 603357 w 852323"/>
                <a:gd name="connsiteY3377" fmla="*/ 331232 h 851056"/>
                <a:gd name="connsiteX3378" fmla="*/ 603757 w 852323"/>
                <a:gd name="connsiteY3378" fmla="*/ 331999 h 851056"/>
                <a:gd name="connsiteX3379" fmla="*/ 603757 w 852323"/>
                <a:gd name="connsiteY3379" fmla="*/ 332166 h 851056"/>
                <a:gd name="connsiteX3380" fmla="*/ 603757 w 852323"/>
                <a:gd name="connsiteY3380" fmla="*/ 332466 h 851056"/>
                <a:gd name="connsiteX3381" fmla="*/ 604058 w 852323"/>
                <a:gd name="connsiteY3381" fmla="*/ 333033 h 851056"/>
                <a:gd name="connsiteX3382" fmla="*/ 604425 w 852323"/>
                <a:gd name="connsiteY3382" fmla="*/ 333734 h 851056"/>
                <a:gd name="connsiteX3383" fmla="*/ 604758 w 852323"/>
                <a:gd name="connsiteY3383" fmla="*/ 334435 h 851056"/>
                <a:gd name="connsiteX3384" fmla="*/ 605459 w 852323"/>
                <a:gd name="connsiteY3384" fmla="*/ 335836 h 851056"/>
                <a:gd name="connsiteX3385" fmla="*/ 605459 w 852323"/>
                <a:gd name="connsiteY3385" fmla="*/ 335836 h 851056"/>
                <a:gd name="connsiteX3386" fmla="*/ 606226 w 852323"/>
                <a:gd name="connsiteY3386" fmla="*/ 337471 h 851056"/>
                <a:gd name="connsiteX3387" fmla="*/ 606994 w 852323"/>
                <a:gd name="connsiteY3387" fmla="*/ 339139 h 851056"/>
                <a:gd name="connsiteX3388" fmla="*/ 606994 w 852323"/>
                <a:gd name="connsiteY3388" fmla="*/ 339372 h 851056"/>
                <a:gd name="connsiteX3389" fmla="*/ 607294 w 852323"/>
                <a:gd name="connsiteY3389" fmla="*/ 340073 h 851056"/>
                <a:gd name="connsiteX3390" fmla="*/ 607594 w 852323"/>
                <a:gd name="connsiteY3390" fmla="*/ 340773 h 851056"/>
                <a:gd name="connsiteX3391" fmla="*/ 608395 w 852323"/>
                <a:gd name="connsiteY3391" fmla="*/ 342508 h 851056"/>
                <a:gd name="connsiteX3392" fmla="*/ 608395 w 852323"/>
                <a:gd name="connsiteY3392" fmla="*/ 342508 h 851056"/>
                <a:gd name="connsiteX3393" fmla="*/ 608395 w 852323"/>
                <a:gd name="connsiteY3393" fmla="*/ 342942 h 851056"/>
                <a:gd name="connsiteX3394" fmla="*/ 608395 w 852323"/>
                <a:gd name="connsiteY3394" fmla="*/ 343276 h 851056"/>
                <a:gd name="connsiteX3395" fmla="*/ 608562 w 852323"/>
                <a:gd name="connsiteY3395" fmla="*/ 343609 h 851056"/>
                <a:gd name="connsiteX3396" fmla="*/ 608562 w 852323"/>
                <a:gd name="connsiteY3396" fmla="*/ 343609 h 851056"/>
                <a:gd name="connsiteX3397" fmla="*/ 608562 w 852323"/>
                <a:gd name="connsiteY3397" fmla="*/ 343910 h 851056"/>
                <a:gd name="connsiteX3398" fmla="*/ 609663 w 852323"/>
                <a:gd name="connsiteY3398" fmla="*/ 346545 h 851056"/>
                <a:gd name="connsiteX3399" fmla="*/ 611031 w 852323"/>
                <a:gd name="connsiteY3399" fmla="*/ 349882 h 851056"/>
                <a:gd name="connsiteX3400" fmla="*/ 623542 w 852323"/>
                <a:gd name="connsiteY3400" fmla="*/ 345077 h 851056"/>
                <a:gd name="connsiteX3401" fmla="*/ 623808 w 852323"/>
                <a:gd name="connsiteY3401" fmla="*/ 345077 h 851056"/>
                <a:gd name="connsiteX3402" fmla="*/ 640690 w 852323"/>
                <a:gd name="connsiteY3402" fmla="*/ 338572 h 851056"/>
                <a:gd name="connsiteX3403" fmla="*/ 640957 w 852323"/>
                <a:gd name="connsiteY3403" fmla="*/ 338572 h 851056"/>
                <a:gd name="connsiteX3404" fmla="*/ 653535 w 852323"/>
                <a:gd name="connsiteY3404" fmla="*/ 333767 h 851056"/>
                <a:gd name="connsiteX3405" fmla="*/ 653802 w 852323"/>
                <a:gd name="connsiteY3405" fmla="*/ 333767 h 851056"/>
                <a:gd name="connsiteX3406" fmla="*/ 666380 w 852323"/>
                <a:gd name="connsiteY3406" fmla="*/ 328930 h 851056"/>
                <a:gd name="connsiteX3407" fmla="*/ 666647 w 852323"/>
                <a:gd name="connsiteY3407" fmla="*/ 328930 h 851056"/>
                <a:gd name="connsiteX3408" fmla="*/ 679224 w 852323"/>
                <a:gd name="connsiteY3408" fmla="*/ 324092 h 851056"/>
                <a:gd name="connsiteX3409" fmla="*/ 679525 w 852323"/>
                <a:gd name="connsiteY3409" fmla="*/ 324092 h 851056"/>
                <a:gd name="connsiteX3410" fmla="*/ 679525 w 852323"/>
                <a:gd name="connsiteY3410" fmla="*/ 324292 h 851056"/>
                <a:gd name="connsiteX3411" fmla="*/ 679525 w 852323"/>
                <a:gd name="connsiteY3411" fmla="*/ 324292 h 851056"/>
                <a:gd name="connsiteX3412" fmla="*/ 767369 w 852323"/>
                <a:gd name="connsiteY3412" fmla="*/ 292130 h 851056"/>
                <a:gd name="connsiteX3413" fmla="*/ 767369 w 852323"/>
                <a:gd name="connsiteY3413" fmla="*/ 292130 h 851056"/>
                <a:gd name="connsiteX3414" fmla="*/ 767937 w 852323"/>
                <a:gd name="connsiteY3414" fmla="*/ 291897 h 851056"/>
                <a:gd name="connsiteX3415" fmla="*/ 777378 w 852323"/>
                <a:gd name="connsiteY3415" fmla="*/ 288327 h 851056"/>
                <a:gd name="connsiteX3416" fmla="*/ 777378 w 852323"/>
                <a:gd name="connsiteY3416" fmla="*/ 288327 h 851056"/>
                <a:gd name="connsiteX3417" fmla="*/ 782783 w 852323"/>
                <a:gd name="connsiteY3417" fmla="*/ 286258 h 851056"/>
                <a:gd name="connsiteX3418" fmla="*/ 768704 w 852323"/>
                <a:gd name="connsiteY3418" fmla="*/ 291663 h 851056"/>
                <a:gd name="connsiteX3419" fmla="*/ 771139 w 852323"/>
                <a:gd name="connsiteY3419" fmla="*/ 290729 h 851056"/>
                <a:gd name="connsiteX3420" fmla="*/ 771873 w 852323"/>
                <a:gd name="connsiteY3420" fmla="*/ 290462 h 851056"/>
                <a:gd name="connsiteX3421" fmla="*/ 771873 w 852323"/>
                <a:gd name="connsiteY3421" fmla="*/ 290462 h 851056"/>
                <a:gd name="connsiteX3422" fmla="*/ 777345 w 852323"/>
                <a:gd name="connsiteY3422" fmla="*/ 288360 h 851056"/>
                <a:gd name="connsiteX3423" fmla="*/ 771840 w 852323"/>
                <a:gd name="connsiteY3423" fmla="*/ 290429 h 851056"/>
                <a:gd name="connsiteX3424" fmla="*/ 783217 w 852323"/>
                <a:gd name="connsiteY3424" fmla="*/ 286092 h 851056"/>
                <a:gd name="connsiteX3425" fmla="*/ 784618 w 852323"/>
                <a:gd name="connsiteY3425" fmla="*/ 285591 h 851056"/>
                <a:gd name="connsiteX3426" fmla="*/ 784618 w 852323"/>
                <a:gd name="connsiteY3426" fmla="*/ 285591 h 851056"/>
                <a:gd name="connsiteX3427" fmla="*/ 674020 w 852323"/>
                <a:gd name="connsiteY3427" fmla="*/ 735958 h 851056"/>
                <a:gd name="connsiteX3428" fmla="*/ 674020 w 852323"/>
                <a:gd name="connsiteY3428" fmla="*/ 735958 h 851056"/>
                <a:gd name="connsiteX3429" fmla="*/ 671317 w 852323"/>
                <a:gd name="connsiteY3429" fmla="*/ 738093 h 851056"/>
                <a:gd name="connsiteX3430" fmla="*/ 667547 w 852323"/>
                <a:gd name="connsiteY3430" fmla="*/ 741029 h 851056"/>
                <a:gd name="connsiteX3431" fmla="*/ 664511 w 852323"/>
                <a:gd name="connsiteY3431" fmla="*/ 743365 h 851056"/>
                <a:gd name="connsiteX3432" fmla="*/ 667547 w 852323"/>
                <a:gd name="connsiteY3432" fmla="*/ 741063 h 851056"/>
                <a:gd name="connsiteX3433" fmla="*/ 671317 w 852323"/>
                <a:gd name="connsiteY3433" fmla="*/ 738127 h 851056"/>
                <a:gd name="connsiteX3434" fmla="*/ 674020 w 852323"/>
                <a:gd name="connsiteY3434" fmla="*/ 735991 h 851056"/>
                <a:gd name="connsiteX3435" fmla="*/ 674020 w 852323"/>
                <a:gd name="connsiteY3435" fmla="*/ 735991 h 851056"/>
                <a:gd name="connsiteX3436" fmla="*/ 676222 w 852323"/>
                <a:gd name="connsiteY3436" fmla="*/ 734190 h 851056"/>
                <a:gd name="connsiteX3437" fmla="*/ 664244 w 852323"/>
                <a:gd name="connsiteY3437" fmla="*/ 743531 h 851056"/>
                <a:gd name="connsiteX3438" fmla="*/ 663177 w 852323"/>
                <a:gd name="connsiteY3438" fmla="*/ 744332 h 851056"/>
                <a:gd name="connsiteX3439" fmla="*/ 664244 w 852323"/>
                <a:gd name="connsiteY3439" fmla="*/ 743565 h 851056"/>
                <a:gd name="connsiteX3440" fmla="*/ 664244 w 852323"/>
                <a:gd name="connsiteY3440" fmla="*/ 743565 h 851056"/>
                <a:gd name="connsiteX3441" fmla="*/ 651900 w 852323"/>
                <a:gd name="connsiteY3441" fmla="*/ 752439 h 851056"/>
                <a:gd name="connsiteX3442" fmla="*/ 651667 w 852323"/>
                <a:gd name="connsiteY3442" fmla="*/ 752606 h 851056"/>
                <a:gd name="connsiteX3443" fmla="*/ 651900 w 852323"/>
                <a:gd name="connsiteY3443" fmla="*/ 752606 h 851056"/>
                <a:gd name="connsiteX3444" fmla="*/ 653802 w 852323"/>
                <a:gd name="connsiteY3444" fmla="*/ 751272 h 851056"/>
                <a:gd name="connsiteX3445" fmla="*/ 651833 w 852323"/>
                <a:gd name="connsiteY3445" fmla="*/ 752439 h 851056"/>
                <a:gd name="connsiteX3446" fmla="*/ 647696 w 852323"/>
                <a:gd name="connsiteY3446" fmla="*/ 755309 h 851056"/>
                <a:gd name="connsiteX3447" fmla="*/ 643893 w 852323"/>
                <a:gd name="connsiteY3447" fmla="*/ 757878 h 851056"/>
                <a:gd name="connsiteX3448" fmla="*/ 647696 w 852323"/>
                <a:gd name="connsiteY3448" fmla="*/ 755342 h 851056"/>
                <a:gd name="connsiteX3449" fmla="*/ 648164 w 852323"/>
                <a:gd name="connsiteY3449" fmla="*/ 755008 h 851056"/>
                <a:gd name="connsiteX3450" fmla="*/ 635152 w 852323"/>
                <a:gd name="connsiteY3450" fmla="*/ 763449 h 851056"/>
                <a:gd name="connsiteX3451" fmla="*/ 631816 w 852323"/>
                <a:gd name="connsiteY3451" fmla="*/ 765484 h 851056"/>
                <a:gd name="connsiteX3452" fmla="*/ 635152 w 852323"/>
                <a:gd name="connsiteY3452" fmla="*/ 763483 h 851056"/>
                <a:gd name="connsiteX3453" fmla="*/ 640056 w 852323"/>
                <a:gd name="connsiteY3453" fmla="*/ 760380 h 851056"/>
                <a:gd name="connsiteX3454" fmla="*/ 635152 w 852323"/>
                <a:gd name="connsiteY3454" fmla="*/ 763449 h 851056"/>
                <a:gd name="connsiteX3455" fmla="*/ 644827 w 852323"/>
                <a:gd name="connsiteY3455" fmla="*/ 258834 h 851056"/>
                <a:gd name="connsiteX3456" fmla="*/ 641658 w 852323"/>
                <a:gd name="connsiteY3456" fmla="*/ 254697 h 851056"/>
                <a:gd name="connsiteX3457" fmla="*/ 638321 w 852323"/>
                <a:gd name="connsiteY3457" fmla="*/ 250593 h 851056"/>
                <a:gd name="connsiteX3458" fmla="*/ 627612 w 852323"/>
                <a:gd name="connsiteY3458" fmla="*/ 259268 h 851056"/>
                <a:gd name="connsiteX3459" fmla="*/ 627612 w 852323"/>
                <a:gd name="connsiteY3459" fmla="*/ 259268 h 851056"/>
                <a:gd name="connsiteX3460" fmla="*/ 616969 w 852323"/>
                <a:gd name="connsiteY3460" fmla="*/ 267909 h 851056"/>
                <a:gd name="connsiteX3461" fmla="*/ 616969 w 852323"/>
                <a:gd name="connsiteY3461" fmla="*/ 267909 h 851056"/>
                <a:gd name="connsiteX3462" fmla="*/ 613433 w 852323"/>
                <a:gd name="connsiteY3462" fmla="*/ 270811 h 851056"/>
                <a:gd name="connsiteX3463" fmla="*/ 611664 w 852323"/>
                <a:gd name="connsiteY3463" fmla="*/ 272246 h 851056"/>
                <a:gd name="connsiteX3464" fmla="*/ 606326 w 852323"/>
                <a:gd name="connsiteY3464" fmla="*/ 276583 h 851056"/>
                <a:gd name="connsiteX3465" fmla="*/ 606326 w 852323"/>
                <a:gd name="connsiteY3465" fmla="*/ 276583 h 851056"/>
                <a:gd name="connsiteX3466" fmla="*/ 599220 w 852323"/>
                <a:gd name="connsiteY3466" fmla="*/ 282355 h 851056"/>
                <a:gd name="connsiteX3467" fmla="*/ 592014 w 852323"/>
                <a:gd name="connsiteY3467" fmla="*/ 288127 h 851056"/>
                <a:gd name="connsiteX3468" fmla="*/ 592014 w 852323"/>
                <a:gd name="connsiteY3468" fmla="*/ 288127 h 851056"/>
                <a:gd name="connsiteX3469" fmla="*/ 581371 w 852323"/>
                <a:gd name="connsiteY3469" fmla="*/ 296768 h 851056"/>
                <a:gd name="connsiteX3470" fmla="*/ 581371 w 852323"/>
                <a:gd name="connsiteY3470" fmla="*/ 296768 h 851056"/>
                <a:gd name="connsiteX3471" fmla="*/ 581604 w 852323"/>
                <a:gd name="connsiteY3471" fmla="*/ 297035 h 851056"/>
                <a:gd name="connsiteX3472" fmla="*/ 581871 w 852323"/>
                <a:gd name="connsiteY3472" fmla="*/ 297368 h 851056"/>
                <a:gd name="connsiteX3473" fmla="*/ 581871 w 852323"/>
                <a:gd name="connsiteY3473" fmla="*/ 297368 h 851056"/>
                <a:gd name="connsiteX3474" fmla="*/ 581871 w 852323"/>
                <a:gd name="connsiteY3474" fmla="*/ 297568 h 851056"/>
                <a:gd name="connsiteX3475" fmla="*/ 581871 w 852323"/>
                <a:gd name="connsiteY3475" fmla="*/ 297568 h 851056"/>
                <a:gd name="connsiteX3476" fmla="*/ 582338 w 852323"/>
                <a:gd name="connsiteY3476" fmla="*/ 298102 h 851056"/>
                <a:gd name="connsiteX3477" fmla="*/ 582705 w 852323"/>
                <a:gd name="connsiteY3477" fmla="*/ 298603 h 851056"/>
                <a:gd name="connsiteX3478" fmla="*/ 582705 w 852323"/>
                <a:gd name="connsiteY3478" fmla="*/ 298603 h 851056"/>
                <a:gd name="connsiteX3479" fmla="*/ 582972 w 852323"/>
                <a:gd name="connsiteY3479" fmla="*/ 298970 h 851056"/>
                <a:gd name="connsiteX3480" fmla="*/ 582972 w 852323"/>
                <a:gd name="connsiteY3480" fmla="*/ 299136 h 851056"/>
                <a:gd name="connsiteX3481" fmla="*/ 583373 w 852323"/>
                <a:gd name="connsiteY3481" fmla="*/ 299670 h 851056"/>
                <a:gd name="connsiteX3482" fmla="*/ 583373 w 852323"/>
                <a:gd name="connsiteY3482" fmla="*/ 299670 h 851056"/>
                <a:gd name="connsiteX3483" fmla="*/ 583573 w 852323"/>
                <a:gd name="connsiteY3483" fmla="*/ 299937 h 851056"/>
                <a:gd name="connsiteX3484" fmla="*/ 583573 w 852323"/>
                <a:gd name="connsiteY3484" fmla="*/ 299937 h 851056"/>
                <a:gd name="connsiteX3485" fmla="*/ 583973 w 852323"/>
                <a:gd name="connsiteY3485" fmla="*/ 300438 h 851056"/>
                <a:gd name="connsiteX3486" fmla="*/ 584374 w 852323"/>
                <a:gd name="connsiteY3486" fmla="*/ 300938 h 851056"/>
                <a:gd name="connsiteX3487" fmla="*/ 585007 w 852323"/>
                <a:gd name="connsiteY3487" fmla="*/ 301772 h 851056"/>
                <a:gd name="connsiteX3488" fmla="*/ 585007 w 852323"/>
                <a:gd name="connsiteY3488" fmla="*/ 301772 h 851056"/>
                <a:gd name="connsiteX3489" fmla="*/ 585308 w 852323"/>
                <a:gd name="connsiteY3489" fmla="*/ 302172 h 851056"/>
                <a:gd name="connsiteX3490" fmla="*/ 585308 w 852323"/>
                <a:gd name="connsiteY3490" fmla="*/ 302172 h 851056"/>
                <a:gd name="connsiteX3491" fmla="*/ 585708 w 852323"/>
                <a:gd name="connsiteY3491" fmla="*/ 302740 h 851056"/>
                <a:gd name="connsiteX3492" fmla="*/ 585708 w 852323"/>
                <a:gd name="connsiteY3492" fmla="*/ 302740 h 851056"/>
                <a:gd name="connsiteX3493" fmla="*/ 585708 w 852323"/>
                <a:gd name="connsiteY3493" fmla="*/ 302740 h 851056"/>
                <a:gd name="connsiteX3494" fmla="*/ 585708 w 852323"/>
                <a:gd name="connsiteY3494" fmla="*/ 302740 h 851056"/>
                <a:gd name="connsiteX3495" fmla="*/ 586242 w 852323"/>
                <a:gd name="connsiteY3495" fmla="*/ 303474 h 851056"/>
                <a:gd name="connsiteX3496" fmla="*/ 586242 w 852323"/>
                <a:gd name="connsiteY3496" fmla="*/ 303474 h 851056"/>
                <a:gd name="connsiteX3497" fmla="*/ 586242 w 852323"/>
                <a:gd name="connsiteY3497" fmla="*/ 303640 h 851056"/>
                <a:gd name="connsiteX3498" fmla="*/ 586242 w 852323"/>
                <a:gd name="connsiteY3498" fmla="*/ 303640 h 851056"/>
                <a:gd name="connsiteX3499" fmla="*/ 586242 w 852323"/>
                <a:gd name="connsiteY3499" fmla="*/ 303640 h 851056"/>
                <a:gd name="connsiteX3500" fmla="*/ 586242 w 852323"/>
                <a:gd name="connsiteY3500" fmla="*/ 303640 h 851056"/>
                <a:gd name="connsiteX3501" fmla="*/ 586475 w 852323"/>
                <a:gd name="connsiteY3501" fmla="*/ 303941 h 851056"/>
                <a:gd name="connsiteX3502" fmla="*/ 586475 w 852323"/>
                <a:gd name="connsiteY3502" fmla="*/ 303941 h 851056"/>
                <a:gd name="connsiteX3503" fmla="*/ 587009 w 852323"/>
                <a:gd name="connsiteY3503" fmla="*/ 304675 h 851056"/>
                <a:gd name="connsiteX3504" fmla="*/ 587009 w 852323"/>
                <a:gd name="connsiteY3504" fmla="*/ 304675 h 851056"/>
                <a:gd name="connsiteX3505" fmla="*/ 587009 w 852323"/>
                <a:gd name="connsiteY3505" fmla="*/ 304875 h 851056"/>
                <a:gd name="connsiteX3506" fmla="*/ 587376 w 852323"/>
                <a:gd name="connsiteY3506" fmla="*/ 305409 h 851056"/>
                <a:gd name="connsiteX3507" fmla="*/ 587376 w 852323"/>
                <a:gd name="connsiteY3507" fmla="*/ 305409 h 851056"/>
                <a:gd name="connsiteX3508" fmla="*/ 587376 w 852323"/>
                <a:gd name="connsiteY3508" fmla="*/ 305409 h 851056"/>
                <a:gd name="connsiteX3509" fmla="*/ 587576 w 852323"/>
                <a:gd name="connsiteY3509" fmla="*/ 305676 h 851056"/>
                <a:gd name="connsiteX3510" fmla="*/ 587576 w 852323"/>
                <a:gd name="connsiteY3510" fmla="*/ 305842 h 851056"/>
                <a:gd name="connsiteX3511" fmla="*/ 587576 w 852323"/>
                <a:gd name="connsiteY3511" fmla="*/ 306043 h 851056"/>
                <a:gd name="connsiteX3512" fmla="*/ 588010 w 852323"/>
                <a:gd name="connsiteY3512" fmla="*/ 306677 h 851056"/>
                <a:gd name="connsiteX3513" fmla="*/ 588377 w 852323"/>
                <a:gd name="connsiteY3513" fmla="*/ 307177 h 851056"/>
                <a:gd name="connsiteX3514" fmla="*/ 588577 w 852323"/>
                <a:gd name="connsiteY3514" fmla="*/ 307444 h 851056"/>
                <a:gd name="connsiteX3515" fmla="*/ 588577 w 852323"/>
                <a:gd name="connsiteY3515" fmla="*/ 307644 h 851056"/>
                <a:gd name="connsiteX3516" fmla="*/ 588577 w 852323"/>
                <a:gd name="connsiteY3516" fmla="*/ 307644 h 851056"/>
                <a:gd name="connsiteX3517" fmla="*/ 588777 w 852323"/>
                <a:gd name="connsiteY3517" fmla="*/ 307911 h 851056"/>
                <a:gd name="connsiteX3518" fmla="*/ 589011 w 852323"/>
                <a:gd name="connsiteY3518" fmla="*/ 308245 h 851056"/>
                <a:gd name="connsiteX3519" fmla="*/ 589011 w 852323"/>
                <a:gd name="connsiteY3519" fmla="*/ 308245 h 851056"/>
                <a:gd name="connsiteX3520" fmla="*/ 589445 w 852323"/>
                <a:gd name="connsiteY3520" fmla="*/ 308945 h 851056"/>
                <a:gd name="connsiteX3521" fmla="*/ 589778 w 852323"/>
                <a:gd name="connsiteY3521" fmla="*/ 309446 h 851056"/>
                <a:gd name="connsiteX3522" fmla="*/ 589778 w 852323"/>
                <a:gd name="connsiteY3522" fmla="*/ 309446 h 851056"/>
                <a:gd name="connsiteX3523" fmla="*/ 589778 w 852323"/>
                <a:gd name="connsiteY3523" fmla="*/ 309446 h 851056"/>
                <a:gd name="connsiteX3524" fmla="*/ 589778 w 852323"/>
                <a:gd name="connsiteY3524" fmla="*/ 309446 h 851056"/>
                <a:gd name="connsiteX3525" fmla="*/ 590012 w 852323"/>
                <a:gd name="connsiteY3525" fmla="*/ 309779 h 851056"/>
                <a:gd name="connsiteX3526" fmla="*/ 590245 w 852323"/>
                <a:gd name="connsiteY3526" fmla="*/ 310146 h 851056"/>
                <a:gd name="connsiteX3527" fmla="*/ 590245 w 852323"/>
                <a:gd name="connsiteY3527" fmla="*/ 310146 h 851056"/>
                <a:gd name="connsiteX3528" fmla="*/ 590245 w 852323"/>
                <a:gd name="connsiteY3528" fmla="*/ 310346 h 851056"/>
                <a:gd name="connsiteX3529" fmla="*/ 590245 w 852323"/>
                <a:gd name="connsiteY3529" fmla="*/ 310547 h 851056"/>
                <a:gd name="connsiteX3530" fmla="*/ 590779 w 852323"/>
                <a:gd name="connsiteY3530" fmla="*/ 311347 h 851056"/>
                <a:gd name="connsiteX3531" fmla="*/ 590946 w 852323"/>
                <a:gd name="connsiteY3531" fmla="*/ 311648 h 851056"/>
                <a:gd name="connsiteX3532" fmla="*/ 591280 w 852323"/>
                <a:gd name="connsiteY3532" fmla="*/ 312148 h 851056"/>
                <a:gd name="connsiteX3533" fmla="*/ 591280 w 852323"/>
                <a:gd name="connsiteY3533" fmla="*/ 312148 h 851056"/>
                <a:gd name="connsiteX3534" fmla="*/ 591280 w 852323"/>
                <a:gd name="connsiteY3534" fmla="*/ 312315 h 851056"/>
                <a:gd name="connsiteX3535" fmla="*/ 591280 w 852323"/>
                <a:gd name="connsiteY3535" fmla="*/ 312315 h 851056"/>
                <a:gd name="connsiteX3536" fmla="*/ 591280 w 852323"/>
                <a:gd name="connsiteY3536" fmla="*/ 312315 h 851056"/>
                <a:gd name="connsiteX3537" fmla="*/ 591480 w 852323"/>
                <a:gd name="connsiteY3537" fmla="*/ 312649 h 851056"/>
                <a:gd name="connsiteX3538" fmla="*/ 591480 w 852323"/>
                <a:gd name="connsiteY3538" fmla="*/ 312815 h 851056"/>
                <a:gd name="connsiteX3539" fmla="*/ 591480 w 852323"/>
                <a:gd name="connsiteY3539" fmla="*/ 312982 h 851056"/>
                <a:gd name="connsiteX3540" fmla="*/ 591480 w 852323"/>
                <a:gd name="connsiteY3540" fmla="*/ 313149 h 851056"/>
                <a:gd name="connsiteX3541" fmla="*/ 591647 w 852323"/>
                <a:gd name="connsiteY3541" fmla="*/ 313383 h 851056"/>
                <a:gd name="connsiteX3542" fmla="*/ 591647 w 852323"/>
                <a:gd name="connsiteY3542" fmla="*/ 313549 h 851056"/>
                <a:gd name="connsiteX3543" fmla="*/ 593215 w 852323"/>
                <a:gd name="connsiteY3543" fmla="*/ 316052 h 851056"/>
                <a:gd name="connsiteX3544" fmla="*/ 593882 w 852323"/>
                <a:gd name="connsiteY3544" fmla="*/ 317119 h 851056"/>
                <a:gd name="connsiteX3545" fmla="*/ 594716 w 852323"/>
                <a:gd name="connsiteY3545" fmla="*/ 318487 h 851056"/>
                <a:gd name="connsiteX3546" fmla="*/ 595517 w 852323"/>
                <a:gd name="connsiteY3546" fmla="*/ 319922 h 851056"/>
                <a:gd name="connsiteX3547" fmla="*/ 596084 w 852323"/>
                <a:gd name="connsiteY3547" fmla="*/ 320822 h 851056"/>
                <a:gd name="connsiteX3548" fmla="*/ 597552 w 852323"/>
                <a:gd name="connsiteY3548" fmla="*/ 323391 h 851056"/>
                <a:gd name="connsiteX3549" fmla="*/ 598119 w 852323"/>
                <a:gd name="connsiteY3549" fmla="*/ 324459 h 851056"/>
                <a:gd name="connsiteX3550" fmla="*/ 598920 w 852323"/>
                <a:gd name="connsiteY3550" fmla="*/ 325927 h 851056"/>
                <a:gd name="connsiteX3551" fmla="*/ 599220 w 852323"/>
                <a:gd name="connsiteY3551" fmla="*/ 326461 h 851056"/>
                <a:gd name="connsiteX3552" fmla="*/ 599887 w 852323"/>
                <a:gd name="connsiteY3552" fmla="*/ 327695 h 851056"/>
                <a:gd name="connsiteX3553" fmla="*/ 600855 w 852323"/>
                <a:gd name="connsiteY3553" fmla="*/ 329597 h 851056"/>
                <a:gd name="connsiteX3554" fmla="*/ 601255 w 852323"/>
                <a:gd name="connsiteY3554" fmla="*/ 330331 h 851056"/>
                <a:gd name="connsiteX3555" fmla="*/ 601255 w 852323"/>
                <a:gd name="connsiteY3555" fmla="*/ 330498 h 851056"/>
                <a:gd name="connsiteX3556" fmla="*/ 601255 w 852323"/>
                <a:gd name="connsiteY3556" fmla="*/ 330798 h 851056"/>
                <a:gd name="connsiteX3557" fmla="*/ 601555 w 852323"/>
                <a:gd name="connsiteY3557" fmla="*/ 331399 h 851056"/>
                <a:gd name="connsiteX3558" fmla="*/ 601922 w 852323"/>
                <a:gd name="connsiteY3558" fmla="*/ 332066 h 851056"/>
                <a:gd name="connsiteX3559" fmla="*/ 602256 w 852323"/>
                <a:gd name="connsiteY3559" fmla="*/ 332766 h 851056"/>
                <a:gd name="connsiteX3560" fmla="*/ 602957 w 852323"/>
                <a:gd name="connsiteY3560" fmla="*/ 334168 h 851056"/>
                <a:gd name="connsiteX3561" fmla="*/ 602957 w 852323"/>
                <a:gd name="connsiteY3561" fmla="*/ 334168 h 851056"/>
                <a:gd name="connsiteX3562" fmla="*/ 603724 w 852323"/>
                <a:gd name="connsiteY3562" fmla="*/ 335836 h 851056"/>
                <a:gd name="connsiteX3563" fmla="*/ 604525 w 852323"/>
                <a:gd name="connsiteY3563" fmla="*/ 337504 h 851056"/>
                <a:gd name="connsiteX3564" fmla="*/ 604525 w 852323"/>
                <a:gd name="connsiteY3564" fmla="*/ 337704 h 851056"/>
                <a:gd name="connsiteX3565" fmla="*/ 604825 w 852323"/>
                <a:gd name="connsiteY3565" fmla="*/ 338405 h 851056"/>
                <a:gd name="connsiteX3566" fmla="*/ 605159 w 852323"/>
                <a:gd name="connsiteY3566" fmla="*/ 339105 h 851056"/>
                <a:gd name="connsiteX3567" fmla="*/ 605926 w 852323"/>
                <a:gd name="connsiteY3567" fmla="*/ 340840 h 851056"/>
                <a:gd name="connsiteX3568" fmla="*/ 605926 w 852323"/>
                <a:gd name="connsiteY3568" fmla="*/ 340840 h 851056"/>
                <a:gd name="connsiteX3569" fmla="*/ 605926 w 852323"/>
                <a:gd name="connsiteY3569" fmla="*/ 341274 h 851056"/>
                <a:gd name="connsiteX3570" fmla="*/ 606093 w 852323"/>
                <a:gd name="connsiteY3570" fmla="*/ 341608 h 851056"/>
                <a:gd name="connsiteX3571" fmla="*/ 606093 w 852323"/>
                <a:gd name="connsiteY3571" fmla="*/ 341941 h 851056"/>
                <a:gd name="connsiteX3572" fmla="*/ 606093 w 852323"/>
                <a:gd name="connsiteY3572" fmla="*/ 341941 h 851056"/>
                <a:gd name="connsiteX3573" fmla="*/ 606093 w 852323"/>
                <a:gd name="connsiteY3573" fmla="*/ 342275 h 851056"/>
                <a:gd name="connsiteX3574" fmla="*/ 607194 w 852323"/>
                <a:gd name="connsiteY3574" fmla="*/ 344877 h 851056"/>
                <a:gd name="connsiteX3575" fmla="*/ 608595 w 852323"/>
                <a:gd name="connsiteY3575" fmla="*/ 348447 h 851056"/>
                <a:gd name="connsiteX3576" fmla="*/ 608595 w 852323"/>
                <a:gd name="connsiteY3576" fmla="*/ 348614 h 851056"/>
                <a:gd name="connsiteX3577" fmla="*/ 608829 w 852323"/>
                <a:gd name="connsiteY3577" fmla="*/ 348614 h 851056"/>
                <a:gd name="connsiteX3578" fmla="*/ 608829 w 852323"/>
                <a:gd name="connsiteY3578" fmla="*/ 348614 h 851056"/>
                <a:gd name="connsiteX3579" fmla="*/ 621340 w 852323"/>
                <a:gd name="connsiteY3579" fmla="*/ 343810 h 851056"/>
                <a:gd name="connsiteX3580" fmla="*/ 621607 w 852323"/>
                <a:gd name="connsiteY3580" fmla="*/ 343810 h 851056"/>
                <a:gd name="connsiteX3581" fmla="*/ 638488 w 852323"/>
                <a:gd name="connsiteY3581" fmla="*/ 337304 h 851056"/>
                <a:gd name="connsiteX3582" fmla="*/ 638755 w 852323"/>
                <a:gd name="connsiteY3582" fmla="*/ 337304 h 851056"/>
                <a:gd name="connsiteX3583" fmla="*/ 651333 w 852323"/>
                <a:gd name="connsiteY3583" fmla="*/ 332499 h 851056"/>
                <a:gd name="connsiteX3584" fmla="*/ 651600 w 852323"/>
                <a:gd name="connsiteY3584" fmla="*/ 332499 h 851056"/>
                <a:gd name="connsiteX3585" fmla="*/ 664178 w 852323"/>
                <a:gd name="connsiteY3585" fmla="*/ 327662 h 851056"/>
                <a:gd name="connsiteX3586" fmla="*/ 664445 w 852323"/>
                <a:gd name="connsiteY3586" fmla="*/ 327662 h 851056"/>
                <a:gd name="connsiteX3587" fmla="*/ 677022 w 852323"/>
                <a:gd name="connsiteY3587" fmla="*/ 322824 h 851056"/>
                <a:gd name="connsiteX3588" fmla="*/ 644794 w 852323"/>
                <a:gd name="connsiteY3588" fmla="*/ 258834 h 851056"/>
                <a:gd name="connsiteX3589" fmla="*/ 644827 w 852323"/>
                <a:gd name="connsiteY3589" fmla="*/ 258834 h 851056"/>
                <a:gd name="connsiteX3590" fmla="*/ 641658 w 852323"/>
                <a:gd name="connsiteY3590" fmla="*/ 254697 h 851056"/>
                <a:gd name="connsiteX3591" fmla="*/ 638321 w 852323"/>
                <a:gd name="connsiteY3591" fmla="*/ 250593 h 851056"/>
                <a:gd name="connsiteX3592" fmla="*/ 627612 w 852323"/>
                <a:gd name="connsiteY3592" fmla="*/ 259268 h 851056"/>
                <a:gd name="connsiteX3593" fmla="*/ 627612 w 852323"/>
                <a:gd name="connsiteY3593" fmla="*/ 259268 h 851056"/>
                <a:gd name="connsiteX3594" fmla="*/ 616969 w 852323"/>
                <a:gd name="connsiteY3594" fmla="*/ 267909 h 851056"/>
                <a:gd name="connsiteX3595" fmla="*/ 616969 w 852323"/>
                <a:gd name="connsiteY3595" fmla="*/ 267909 h 851056"/>
                <a:gd name="connsiteX3596" fmla="*/ 613433 w 852323"/>
                <a:gd name="connsiteY3596" fmla="*/ 270811 h 851056"/>
                <a:gd name="connsiteX3597" fmla="*/ 611664 w 852323"/>
                <a:gd name="connsiteY3597" fmla="*/ 272246 h 851056"/>
                <a:gd name="connsiteX3598" fmla="*/ 606326 w 852323"/>
                <a:gd name="connsiteY3598" fmla="*/ 276583 h 851056"/>
                <a:gd name="connsiteX3599" fmla="*/ 606326 w 852323"/>
                <a:gd name="connsiteY3599" fmla="*/ 276583 h 851056"/>
                <a:gd name="connsiteX3600" fmla="*/ 599220 w 852323"/>
                <a:gd name="connsiteY3600" fmla="*/ 282355 h 851056"/>
                <a:gd name="connsiteX3601" fmla="*/ 592014 w 852323"/>
                <a:gd name="connsiteY3601" fmla="*/ 288127 h 851056"/>
                <a:gd name="connsiteX3602" fmla="*/ 592014 w 852323"/>
                <a:gd name="connsiteY3602" fmla="*/ 288127 h 851056"/>
                <a:gd name="connsiteX3603" fmla="*/ 581371 w 852323"/>
                <a:gd name="connsiteY3603" fmla="*/ 296768 h 851056"/>
                <a:gd name="connsiteX3604" fmla="*/ 581371 w 852323"/>
                <a:gd name="connsiteY3604" fmla="*/ 296768 h 851056"/>
                <a:gd name="connsiteX3605" fmla="*/ 581604 w 852323"/>
                <a:gd name="connsiteY3605" fmla="*/ 297035 h 851056"/>
                <a:gd name="connsiteX3606" fmla="*/ 581871 w 852323"/>
                <a:gd name="connsiteY3606" fmla="*/ 297368 h 851056"/>
                <a:gd name="connsiteX3607" fmla="*/ 581871 w 852323"/>
                <a:gd name="connsiteY3607" fmla="*/ 297368 h 851056"/>
                <a:gd name="connsiteX3608" fmla="*/ 581871 w 852323"/>
                <a:gd name="connsiteY3608" fmla="*/ 297568 h 851056"/>
                <a:gd name="connsiteX3609" fmla="*/ 581871 w 852323"/>
                <a:gd name="connsiteY3609" fmla="*/ 297568 h 851056"/>
                <a:gd name="connsiteX3610" fmla="*/ 582338 w 852323"/>
                <a:gd name="connsiteY3610" fmla="*/ 298102 h 851056"/>
                <a:gd name="connsiteX3611" fmla="*/ 582705 w 852323"/>
                <a:gd name="connsiteY3611" fmla="*/ 298603 h 851056"/>
                <a:gd name="connsiteX3612" fmla="*/ 582705 w 852323"/>
                <a:gd name="connsiteY3612" fmla="*/ 298603 h 851056"/>
                <a:gd name="connsiteX3613" fmla="*/ 582972 w 852323"/>
                <a:gd name="connsiteY3613" fmla="*/ 298970 h 851056"/>
                <a:gd name="connsiteX3614" fmla="*/ 582972 w 852323"/>
                <a:gd name="connsiteY3614" fmla="*/ 299136 h 851056"/>
                <a:gd name="connsiteX3615" fmla="*/ 583373 w 852323"/>
                <a:gd name="connsiteY3615" fmla="*/ 299670 h 851056"/>
                <a:gd name="connsiteX3616" fmla="*/ 583373 w 852323"/>
                <a:gd name="connsiteY3616" fmla="*/ 299670 h 851056"/>
                <a:gd name="connsiteX3617" fmla="*/ 583573 w 852323"/>
                <a:gd name="connsiteY3617" fmla="*/ 299937 h 851056"/>
                <a:gd name="connsiteX3618" fmla="*/ 583573 w 852323"/>
                <a:gd name="connsiteY3618" fmla="*/ 299937 h 851056"/>
                <a:gd name="connsiteX3619" fmla="*/ 583973 w 852323"/>
                <a:gd name="connsiteY3619" fmla="*/ 300438 h 851056"/>
                <a:gd name="connsiteX3620" fmla="*/ 584374 w 852323"/>
                <a:gd name="connsiteY3620" fmla="*/ 300938 h 851056"/>
                <a:gd name="connsiteX3621" fmla="*/ 585007 w 852323"/>
                <a:gd name="connsiteY3621" fmla="*/ 301772 h 851056"/>
                <a:gd name="connsiteX3622" fmla="*/ 585007 w 852323"/>
                <a:gd name="connsiteY3622" fmla="*/ 301772 h 851056"/>
                <a:gd name="connsiteX3623" fmla="*/ 585308 w 852323"/>
                <a:gd name="connsiteY3623" fmla="*/ 302172 h 851056"/>
                <a:gd name="connsiteX3624" fmla="*/ 585308 w 852323"/>
                <a:gd name="connsiteY3624" fmla="*/ 302172 h 851056"/>
                <a:gd name="connsiteX3625" fmla="*/ 585708 w 852323"/>
                <a:gd name="connsiteY3625" fmla="*/ 302740 h 851056"/>
                <a:gd name="connsiteX3626" fmla="*/ 585708 w 852323"/>
                <a:gd name="connsiteY3626" fmla="*/ 302740 h 851056"/>
                <a:gd name="connsiteX3627" fmla="*/ 585708 w 852323"/>
                <a:gd name="connsiteY3627" fmla="*/ 302740 h 851056"/>
                <a:gd name="connsiteX3628" fmla="*/ 585708 w 852323"/>
                <a:gd name="connsiteY3628" fmla="*/ 302740 h 851056"/>
                <a:gd name="connsiteX3629" fmla="*/ 586242 w 852323"/>
                <a:gd name="connsiteY3629" fmla="*/ 303474 h 851056"/>
                <a:gd name="connsiteX3630" fmla="*/ 586242 w 852323"/>
                <a:gd name="connsiteY3630" fmla="*/ 303474 h 851056"/>
                <a:gd name="connsiteX3631" fmla="*/ 586242 w 852323"/>
                <a:gd name="connsiteY3631" fmla="*/ 303640 h 851056"/>
                <a:gd name="connsiteX3632" fmla="*/ 586242 w 852323"/>
                <a:gd name="connsiteY3632" fmla="*/ 303640 h 851056"/>
                <a:gd name="connsiteX3633" fmla="*/ 586242 w 852323"/>
                <a:gd name="connsiteY3633" fmla="*/ 303640 h 851056"/>
                <a:gd name="connsiteX3634" fmla="*/ 586242 w 852323"/>
                <a:gd name="connsiteY3634" fmla="*/ 303640 h 851056"/>
                <a:gd name="connsiteX3635" fmla="*/ 586475 w 852323"/>
                <a:gd name="connsiteY3635" fmla="*/ 303941 h 851056"/>
                <a:gd name="connsiteX3636" fmla="*/ 586475 w 852323"/>
                <a:gd name="connsiteY3636" fmla="*/ 303941 h 851056"/>
                <a:gd name="connsiteX3637" fmla="*/ 587009 w 852323"/>
                <a:gd name="connsiteY3637" fmla="*/ 304675 h 851056"/>
                <a:gd name="connsiteX3638" fmla="*/ 587009 w 852323"/>
                <a:gd name="connsiteY3638" fmla="*/ 304675 h 851056"/>
                <a:gd name="connsiteX3639" fmla="*/ 587009 w 852323"/>
                <a:gd name="connsiteY3639" fmla="*/ 304875 h 851056"/>
                <a:gd name="connsiteX3640" fmla="*/ 587376 w 852323"/>
                <a:gd name="connsiteY3640" fmla="*/ 305409 h 851056"/>
                <a:gd name="connsiteX3641" fmla="*/ 587376 w 852323"/>
                <a:gd name="connsiteY3641" fmla="*/ 305409 h 851056"/>
                <a:gd name="connsiteX3642" fmla="*/ 587376 w 852323"/>
                <a:gd name="connsiteY3642" fmla="*/ 305409 h 851056"/>
                <a:gd name="connsiteX3643" fmla="*/ 587576 w 852323"/>
                <a:gd name="connsiteY3643" fmla="*/ 305676 h 851056"/>
                <a:gd name="connsiteX3644" fmla="*/ 587576 w 852323"/>
                <a:gd name="connsiteY3644" fmla="*/ 305842 h 851056"/>
                <a:gd name="connsiteX3645" fmla="*/ 587576 w 852323"/>
                <a:gd name="connsiteY3645" fmla="*/ 306043 h 851056"/>
                <a:gd name="connsiteX3646" fmla="*/ 588010 w 852323"/>
                <a:gd name="connsiteY3646" fmla="*/ 306677 h 851056"/>
                <a:gd name="connsiteX3647" fmla="*/ 588377 w 852323"/>
                <a:gd name="connsiteY3647" fmla="*/ 307177 h 851056"/>
                <a:gd name="connsiteX3648" fmla="*/ 588577 w 852323"/>
                <a:gd name="connsiteY3648" fmla="*/ 307444 h 851056"/>
                <a:gd name="connsiteX3649" fmla="*/ 588577 w 852323"/>
                <a:gd name="connsiteY3649" fmla="*/ 307644 h 851056"/>
                <a:gd name="connsiteX3650" fmla="*/ 588577 w 852323"/>
                <a:gd name="connsiteY3650" fmla="*/ 307644 h 851056"/>
                <a:gd name="connsiteX3651" fmla="*/ 588777 w 852323"/>
                <a:gd name="connsiteY3651" fmla="*/ 307911 h 851056"/>
                <a:gd name="connsiteX3652" fmla="*/ 589011 w 852323"/>
                <a:gd name="connsiteY3652" fmla="*/ 308245 h 851056"/>
                <a:gd name="connsiteX3653" fmla="*/ 589011 w 852323"/>
                <a:gd name="connsiteY3653" fmla="*/ 308245 h 851056"/>
                <a:gd name="connsiteX3654" fmla="*/ 589445 w 852323"/>
                <a:gd name="connsiteY3654" fmla="*/ 308945 h 851056"/>
                <a:gd name="connsiteX3655" fmla="*/ 589778 w 852323"/>
                <a:gd name="connsiteY3655" fmla="*/ 309446 h 851056"/>
                <a:gd name="connsiteX3656" fmla="*/ 589778 w 852323"/>
                <a:gd name="connsiteY3656" fmla="*/ 309446 h 851056"/>
                <a:gd name="connsiteX3657" fmla="*/ 589778 w 852323"/>
                <a:gd name="connsiteY3657" fmla="*/ 309446 h 851056"/>
                <a:gd name="connsiteX3658" fmla="*/ 589778 w 852323"/>
                <a:gd name="connsiteY3658" fmla="*/ 309446 h 851056"/>
                <a:gd name="connsiteX3659" fmla="*/ 590012 w 852323"/>
                <a:gd name="connsiteY3659" fmla="*/ 309779 h 851056"/>
                <a:gd name="connsiteX3660" fmla="*/ 590245 w 852323"/>
                <a:gd name="connsiteY3660" fmla="*/ 310146 h 851056"/>
                <a:gd name="connsiteX3661" fmla="*/ 590245 w 852323"/>
                <a:gd name="connsiteY3661" fmla="*/ 310146 h 851056"/>
                <a:gd name="connsiteX3662" fmla="*/ 590245 w 852323"/>
                <a:gd name="connsiteY3662" fmla="*/ 310346 h 851056"/>
                <a:gd name="connsiteX3663" fmla="*/ 590245 w 852323"/>
                <a:gd name="connsiteY3663" fmla="*/ 310547 h 851056"/>
                <a:gd name="connsiteX3664" fmla="*/ 590779 w 852323"/>
                <a:gd name="connsiteY3664" fmla="*/ 311347 h 851056"/>
                <a:gd name="connsiteX3665" fmla="*/ 590946 w 852323"/>
                <a:gd name="connsiteY3665" fmla="*/ 311648 h 851056"/>
                <a:gd name="connsiteX3666" fmla="*/ 591280 w 852323"/>
                <a:gd name="connsiteY3666" fmla="*/ 312148 h 851056"/>
                <a:gd name="connsiteX3667" fmla="*/ 591280 w 852323"/>
                <a:gd name="connsiteY3667" fmla="*/ 312148 h 851056"/>
                <a:gd name="connsiteX3668" fmla="*/ 591280 w 852323"/>
                <a:gd name="connsiteY3668" fmla="*/ 312315 h 851056"/>
                <a:gd name="connsiteX3669" fmla="*/ 591280 w 852323"/>
                <a:gd name="connsiteY3669" fmla="*/ 312315 h 851056"/>
                <a:gd name="connsiteX3670" fmla="*/ 591280 w 852323"/>
                <a:gd name="connsiteY3670" fmla="*/ 312315 h 851056"/>
                <a:gd name="connsiteX3671" fmla="*/ 591480 w 852323"/>
                <a:gd name="connsiteY3671" fmla="*/ 312649 h 851056"/>
                <a:gd name="connsiteX3672" fmla="*/ 591480 w 852323"/>
                <a:gd name="connsiteY3672" fmla="*/ 312815 h 851056"/>
                <a:gd name="connsiteX3673" fmla="*/ 591480 w 852323"/>
                <a:gd name="connsiteY3673" fmla="*/ 312982 h 851056"/>
                <a:gd name="connsiteX3674" fmla="*/ 591480 w 852323"/>
                <a:gd name="connsiteY3674" fmla="*/ 313149 h 851056"/>
                <a:gd name="connsiteX3675" fmla="*/ 591647 w 852323"/>
                <a:gd name="connsiteY3675" fmla="*/ 313383 h 851056"/>
                <a:gd name="connsiteX3676" fmla="*/ 591647 w 852323"/>
                <a:gd name="connsiteY3676" fmla="*/ 313549 h 851056"/>
                <a:gd name="connsiteX3677" fmla="*/ 593215 w 852323"/>
                <a:gd name="connsiteY3677" fmla="*/ 316052 h 851056"/>
                <a:gd name="connsiteX3678" fmla="*/ 593882 w 852323"/>
                <a:gd name="connsiteY3678" fmla="*/ 317119 h 851056"/>
                <a:gd name="connsiteX3679" fmla="*/ 594716 w 852323"/>
                <a:gd name="connsiteY3679" fmla="*/ 318487 h 851056"/>
                <a:gd name="connsiteX3680" fmla="*/ 595517 w 852323"/>
                <a:gd name="connsiteY3680" fmla="*/ 319922 h 851056"/>
                <a:gd name="connsiteX3681" fmla="*/ 596084 w 852323"/>
                <a:gd name="connsiteY3681" fmla="*/ 320822 h 851056"/>
                <a:gd name="connsiteX3682" fmla="*/ 597552 w 852323"/>
                <a:gd name="connsiteY3682" fmla="*/ 323391 h 851056"/>
                <a:gd name="connsiteX3683" fmla="*/ 598119 w 852323"/>
                <a:gd name="connsiteY3683" fmla="*/ 324459 h 851056"/>
                <a:gd name="connsiteX3684" fmla="*/ 598920 w 852323"/>
                <a:gd name="connsiteY3684" fmla="*/ 325927 h 851056"/>
                <a:gd name="connsiteX3685" fmla="*/ 599220 w 852323"/>
                <a:gd name="connsiteY3685" fmla="*/ 326461 h 851056"/>
                <a:gd name="connsiteX3686" fmla="*/ 599887 w 852323"/>
                <a:gd name="connsiteY3686" fmla="*/ 327695 h 851056"/>
                <a:gd name="connsiteX3687" fmla="*/ 600855 w 852323"/>
                <a:gd name="connsiteY3687" fmla="*/ 329597 h 851056"/>
                <a:gd name="connsiteX3688" fmla="*/ 601255 w 852323"/>
                <a:gd name="connsiteY3688" fmla="*/ 330331 h 851056"/>
                <a:gd name="connsiteX3689" fmla="*/ 601255 w 852323"/>
                <a:gd name="connsiteY3689" fmla="*/ 330498 h 851056"/>
                <a:gd name="connsiteX3690" fmla="*/ 601255 w 852323"/>
                <a:gd name="connsiteY3690" fmla="*/ 330798 h 851056"/>
                <a:gd name="connsiteX3691" fmla="*/ 601555 w 852323"/>
                <a:gd name="connsiteY3691" fmla="*/ 331399 h 851056"/>
                <a:gd name="connsiteX3692" fmla="*/ 601922 w 852323"/>
                <a:gd name="connsiteY3692" fmla="*/ 332066 h 851056"/>
                <a:gd name="connsiteX3693" fmla="*/ 602256 w 852323"/>
                <a:gd name="connsiteY3693" fmla="*/ 332766 h 851056"/>
                <a:gd name="connsiteX3694" fmla="*/ 602957 w 852323"/>
                <a:gd name="connsiteY3694" fmla="*/ 334168 h 851056"/>
                <a:gd name="connsiteX3695" fmla="*/ 602957 w 852323"/>
                <a:gd name="connsiteY3695" fmla="*/ 334168 h 851056"/>
                <a:gd name="connsiteX3696" fmla="*/ 603724 w 852323"/>
                <a:gd name="connsiteY3696" fmla="*/ 335836 h 851056"/>
                <a:gd name="connsiteX3697" fmla="*/ 604525 w 852323"/>
                <a:gd name="connsiteY3697" fmla="*/ 337504 h 851056"/>
                <a:gd name="connsiteX3698" fmla="*/ 604525 w 852323"/>
                <a:gd name="connsiteY3698" fmla="*/ 337704 h 851056"/>
                <a:gd name="connsiteX3699" fmla="*/ 604825 w 852323"/>
                <a:gd name="connsiteY3699" fmla="*/ 338405 h 851056"/>
                <a:gd name="connsiteX3700" fmla="*/ 605159 w 852323"/>
                <a:gd name="connsiteY3700" fmla="*/ 339105 h 851056"/>
                <a:gd name="connsiteX3701" fmla="*/ 605926 w 852323"/>
                <a:gd name="connsiteY3701" fmla="*/ 340840 h 851056"/>
                <a:gd name="connsiteX3702" fmla="*/ 605926 w 852323"/>
                <a:gd name="connsiteY3702" fmla="*/ 340840 h 851056"/>
                <a:gd name="connsiteX3703" fmla="*/ 605926 w 852323"/>
                <a:gd name="connsiteY3703" fmla="*/ 341274 h 851056"/>
                <a:gd name="connsiteX3704" fmla="*/ 606093 w 852323"/>
                <a:gd name="connsiteY3704" fmla="*/ 341608 h 851056"/>
                <a:gd name="connsiteX3705" fmla="*/ 606093 w 852323"/>
                <a:gd name="connsiteY3705" fmla="*/ 341941 h 851056"/>
                <a:gd name="connsiteX3706" fmla="*/ 606093 w 852323"/>
                <a:gd name="connsiteY3706" fmla="*/ 341941 h 851056"/>
                <a:gd name="connsiteX3707" fmla="*/ 606093 w 852323"/>
                <a:gd name="connsiteY3707" fmla="*/ 342275 h 851056"/>
                <a:gd name="connsiteX3708" fmla="*/ 607194 w 852323"/>
                <a:gd name="connsiteY3708" fmla="*/ 344877 h 851056"/>
                <a:gd name="connsiteX3709" fmla="*/ 608595 w 852323"/>
                <a:gd name="connsiteY3709" fmla="*/ 348447 h 851056"/>
                <a:gd name="connsiteX3710" fmla="*/ 608595 w 852323"/>
                <a:gd name="connsiteY3710" fmla="*/ 348614 h 851056"/>
                <a:gd name="connsiteX3711" fmla="*/ 608829 w 852323"/>
                <a:gd name="connsiteY3711" fmla="*/ 348614 h 851056"/>
                <a:gd name="connsiteX3712" fmla="*/ 608829 w 852323"/>
                <a:gd name="connsiteY3712" fmla="*/ 348614 h 851056"/>
                <a:gd name="connsiteX3713" fmla="*/ 621340 w 852323"/>
                <a:gd name="connsiteY3713" fmla="*/ 343810 h 851056"/>
                <a:gd name="connsiteX3714" fmla="*/ 621607 w 852323"/>
                <a:gd name="connsiteY3714" fmla="*/ 343810 h 851056"/>
                <a:gd name="connsiteX3715" fmla="*/ 638488 w 852323"/>
                <a:gd name="connsiteY3715" fmla="*/ 337304 h 851056"/>
                <a:gd name="connsiteX3716" fmla="*/ 638755 w 852323"/>
                <a:gd name="connsiteY3716" fmla="*/ 337304 h 851056"/>
                <a:gd name="connsiteX3717" fmla="*/ 651333 w 852323"/>
                <a:gd name="connsiteY3717" fmla="*/ 332499 h 851056"/>
                <a:gd name="connsiteX3718" fmla="*/ 651600 w 852323"/>
                <a:gd name="connsiteY3718" fmla="*/ 332499 h 851056"/>
                <a:gd name="connsiteX3719" fmla="*/ 664178 w 852323"/>
                <a:gd name="connsiteY3719" fmla="*/ 327662 h 851056"/>
                <a:gd name="connsiteX3720" fmla="*/ 664445 w 852323"/>
                <a:gd name="connsiteY3720" fmla="*/ 327662 h 851056"/>
                <a:gd name="connsiteX3721" fmla="*/ 677022 w 852323"/>
                <a:gd name="connsiteY3721" fmla="*/ 322824 h 851056"/>
                <a:gd name="connsiteX3722" fmla="*/ 644794 w 852323"/>
                <a:gd name="connsiteY3722" fmla="*/ 258834 h 851056"/>
                <a:gd name="connsiteX3723" fmla="*/ 644827 w 852323"/>
                <a:gd name="connsiteY3723" fmla="*/ 258834 h 851056"/>
                <a:gd name="connsiteX3724" fmla="*/ 641658 w 852323"/>
                <a:gd name="connsiteY3724" fmla="*/ 254697 h 851056"/>
                <a:gd name="connsiteX3725" fmla="*/ 638321 w 852323"/>
                <a:gd name="connsiteY3725" fmla="*/ 250593 h 851056"/>
                <a:gd name="connsiteX3726" fmla="*/ 627612 w 852323"/>
                <a:gd name="connsiteY3726" fmla="*/ 259268 h 851056"/>
                <a:gd name="connsiteX3727" fmla="*/ 627612 w 852323"/>
                <a:gd name="connsiteY3727" fmla="*/ 259268 h 851056"/>
                <a:gd name="connsiteX3728" fmla="*/ 616969 w 852323"/>
                <a:gd name="connsiteY3728" fmla="*/ 267909 h 851056"/>
                <a:gd name="connsiteX3729" fmla="*/ 616969 w 852323"/>
                <a:gd name="connsiteY3729" fmla="*/ 267909 h 851056"/>
                <a:gd name="connsiteX3730" fmla="*/ 613433 w 852323"/>
                <a:gd name="connsiteY3730" fmla="*/ 270811 h 851056"/>
                <a:gd name="connsiteX3731" fmla="*/ 611664 w 852323"/>
                <a:gd name="connsiteY3731" fmla="*/ 272246 h 851056"/>
                <a:gd name="connsiteX3732" fmla="*/ 606326 w 852323"/>
                <a:gd name="connsiteY3732" fmla="*/ 276583 h 851056"/>
                <a:gd name="connsiteX3733" fmla="*/ 606326 w 852323"/>
                <a:gd name="connsiteY3733" fmla="*/ 276583 h 851056"/>
                <a:gd name="connsiteX3734" fmla="*/ 599220 w 852323"/>
                <a:gd name="connsiteY3734" fmla="*/ 282355 h 851056"/>
                <a:gd name="connsiteX3735" fmla="*/ 592014 w 852323"/>
                <a:gd name="connsiteY3735" fmla="*/ 288127 h 851056"/>
                <a:gd name="connsiteX3736" fmla="*/ 592014 w 852323"/>
                <a:gd name="connsiteY3736" fmla="*/ 288127 h 851056"/>
                <a:gd name="connsiteX3737" fmla="*/ 581371 w 852323"/>
                <a:gd name="connsiteY3737" fmla="*/ 296768 h 851056"/>
                <a:gd name="connsiteX3738" fmla="*/ 581371 w 852323"/>
                <a:gd name="connsiteY3738" fmla="*/ 296768 h 851056"/>
                <a:gd name="connsiteX3739" fmla="*/ 581604 w 852323"/>
                <a:gd name="connsiteY3739" fmla="*/ 297035 h 851056"/>
                <a:gd name="connsiteX3740" fmla="*/ 581871 w 852323"/>
                <a:gd name="connsiteY3740" fmla="*/ 297368 h 851056"/>
                <a:gd name="connsiteX3741" fmla="*/ 581871 w 852323"/>
                <a:gd name="connsiteY3741" fmla="*/ 297368 h 851056"/>
                <a:gd name="connsiteX3742" fmla="*/ 581871 w 852323"/>
                <a:gd name="connsiteY3742" fmla="*/ 297568 h 851056"/>
                <a:gd name="connsiteX3743" fmla="*/ 581871 w 852323"/>
                <a:gd name="connsiteY3743" fmla="*/ 297568 h 851056"/>
                <a:gd name="connsiteX3744" fmla="*/ 582338 w 852323"/>
                <a:gd name="connsiteY3744" fmla="*/ 298102 h 851056"/>
                <a:gd name="connsiteX3745" fmla="*/ 582705 w 852323"/>
                <a:gd name="connsiteY3745" fmla="*/ 298603 h 851056"/>
                <a:gd name="connsiteX3746" fmla="*/ 582705 w 852323"/>
                <a:gd name="connsiteY3746" fmla="*/ 298603 h 851056"/>
                <a:gd name="connsiteX3747" fmla="*/ 582972 w 852323"/>
                <a:gd name="connsiteY3747" fmla="*/ 298970 h 851056"/>
                <a:gd name="connsiteX3748" fmla="*/ 582972 w 852323"/>
                <a:gd name="connsiteY3748" fmla="*/ 299136 h 851056"/>
                <a:gd name="connsiteX3749" fmla="*/ 583373 w 852323"/>
                <a:gd name="connsiteY3749" fmla="*/ 299670 h 851056"/>
                <a:gd name="connsiteX3750" fmla="*/ 583373 w 852323"/>
                <a:gd name="connsiteY3750" fmla="*/ 299670 h 851056"/>
                <a:gd name="connsiteX3751" fmla="*/ 583573 w 852323"/>
                <a:gd name="connsiteY3751" fmla="*/ 299937 h 851056"/>
                <a:gd name="connsiteX3752" fmla="*/ 583573 w 852323"/>
                <a:gd name="connsiteY3752" fmla="*/ 299937 h 851056"/>
                <a:gd name="connsiteX3753" fmla="*/ 583973 w 852323"/>
                <a:gd name="connsiteY3753" fmla="*/ 300438 h 851056"/>
                <a:gd name="connsiteX3754" fmla="*/ 584374 w 852323"/>
                <a:gd name="connsiteY3754" fmla="*/ 300938 h 851056"/>
                <a:gd name="connsiteX3755" fmla="*/ 585007 w 852323"/>
                <a:gd name="connsiteY3755" fmla="*/ 301772 h 851056"/>
                <a:gd name="connsiteX3756" fmla="*/ 585007 w 852323"/>
                <a:gd name="connsiteY3756" fmla="*/ 301772 h 851056"/>
                <a:gd name="connsiteX3757" fmla="*/ 585308 w 852323"/>
                <a:gd name="connsiteY3757" fmla="*/ 302172 h 851056"/>
                <a:gd name="connsiteX3758" fmla="*/ 585308 w 852323"/>
                <a:gd name="connsiteY3758" fmla="*/ 302172 h 851056"/>
                <a:gd name="connsiteX3759" fmla="*/ 585708 w 852323"/>
                <a:gd name="connsiteY3759" fmla="*/ 302740 h 851056"/>
                <a:gd name="connsiteX3760" fmla="*/ 585708 w 852323"/>
                <a:gd name="connsiteY3760" fmla="*/ 302740 h 851056"/>
                <a:gd name="connsiteX3761" fmla="*/ 585708 w 852323"/>
                <a:gd name="connsiteY3761" fmla="*/ 302740 h 851056"/>
                <a:gd name="connsiteX3762" fmla="*/ 585708 w 852323"/>
                <a:gd name="connsiteY3762" fmla="*/ 302740 h 851056"/>
                <a:gd name="connsiteX3763" fmla="*/ 586242 w 852323"/>
                <a:gd name="connsiteY3763" fmla="*/ 303474 h 851056"/>
                <a:gd name="connsiteX3764" fmla="*/ 586242 w 852323"/>
                <a:gd name="connsiteY3764" fmla="*/ 303474 h 851056"/>
                <a:gd name="connsiteX3765" fmla="*/ 586242 w 852323"/>
                <a:gd name="connsiteY3765" fmla="*/ 303640 h 851056"/>
                <a:gd name="connsiteX3766" fmla="*/ 586242 w 852323"/>
                <a:gd name="connsiteY3766" fmla="*/ 303640 h 851056"/>
                <a:gd name="connsiteX3767" fmla="*/ 586242 w 852323"/>
                <a:gd name="connsiteY3767" fmla="*/ 303640 h 851056"/>
                <a:gd name="connsiteX3768" fmla="*/ 586242 w 852323"/>
                <a:gd name="connsiteY3768" fmla="*/ 303640 h 851056"/>
                <a:gd name="connsiteX3769" fmla="*/ 586475 w 852323"/>
                <a:gd name="connsiteY3769" fmla="*/ 303941 h 851056"/>
                <a:gd name="connsiteX3770" fmla="*/ 586475 w 852323"/>
                <a:gd name="connsiteY3770" fmla="*/ 303941 h 851056"/>
                <a:gd name="connsiteX3771" fmla="*/ 587009 w 852323"/>
                <a:gd name="connsiteY3771" fmla="*/ 304675 h 851056"/>
                <a:gd name="connsiteX3772" fmla="*/ 587009 w 852323"/>
                <a:gd name="connsiteY3772" fmla="*/ 304675 h 851056"/>
                <a:gd name="connsiteX3773" fmla="*/ 587009 w 852323"/>
                <a:gd name="connsiteY3773" fmla="*/ 304875 h 851056"/>
                <a:gd name="connsiteX3774" fmla="*/ 587376 w 852323"/>
                <a:gd name="connsiteY3774" fmla="*/ 305409 h 851056"/>
                <a:gd name="connsiteX3775" fmla="*/ 587376 w 852323"/>
                <a:gd name="connsiteY3775" fmla="*/ 305409 h 851056"/>
                <a:gd name="connsiteX3776" fmla="*/ 587376 w 852323"/>
                <a:gd name="connsiteY3776" fmla="*/ 305409 h 851056"/>
                <a:gd name="connsiteX3777" fmla="*/ 587576 w 852323"/>
                <a:gd name="connsiteY3777" fmla="*/ 305676 h 851056"/>
                <a:gd name="connsiteX3778" fmla="*/ 587576 w 852323"/>
                <a:gd name="connsiteY3778" fmla="*/ 305842 h 851056"/>
                <a:gd name="connsiteX3779" fmla="*/ 587576 w 852323"/>
                <a:gd name="connsiteY3779" fmla="*/ 306043 h 851056"/>
                <a:gd name="connsiteX3780" fmla="*/ 588010 w 852323"/>
                <a:gd name="connsiteY3780" fmla="*/ 306677 h 851056"/>
                <a:gd name="connsiteX3781" fmla="*/ 588377 w 852323"/>
                <a:gd name="connsiteY3781" fmla="*/ 307177 h 851056"/>
                <a:gd name="connsiteX3782" fmla="*/ 588577 w 852323"/>
                <a:gd name="connsiteY3782" fmla="*/ 307444 h 851056"/>
                <a:gd name="connsiteX3783" fmla="*/ 588577 w 852323"/>
                <a:gd name="connsiteY3783" fmla="*/ 307644 h 851056"/>
                <a:gd name="connsiteX3784" fmla="*/ 588577 w 852323"/>
                <a:gd name="connsiteY3784" fmla="*/ 307644 h 851056"/>
                <a:gd name="connsiteX3785" fmla="*/ 588777 w 852323"/>
                <a:gd name="connsiteY3785" fmla="*/ 307911 h 851056"/>
                <a:gd name="connsiteX3786" fmla="*/ 589011 w 852323"/>
                <a:gd name="connsiteY3786" fmla="*/ 308245 h 851056"/>
                <a:gd name="connsiteX3787" fmla="*/ 589011 w 852323"/>
                <a:gd name="connsiteY3787" fmla="*/ 308245 h 851056"/>
                <a:gd name="connsiteX3788" fmla="*/ 589445 w 852323"/>
                <a:gd name="connsiteY3788" fmla="*/ 308945 h 851056"/>
                <a:gd name="connsiteX3789" fmla="*/ 589778 w 852323"/>
                <a:gd name="connsiteY3789" fmla="*/ 309446 h 851056"/>
                <a:gd name="connsiteX3790" fmla="*/ 589778 w 852323"/>
                <a:gd name="connsiteY3790" fmla="*/ 309446 h 851056"/>
                <a:gd name="connsiteX3791" fmla="*/ 589778 w 852323"/>
                <a:gd name="connsiteY3791" fmla="*/ 309446 h 851056"/>
                <a:gd name="connsiteX3792" fmla="*/ 589778 w 852323"/>
                <a:gd name="connsiteY3792" fmla="*/ 309446 h 851056"/>
                <a:gd name="connsiteX3793" fmla="*/ 590012 w 852323"/>
                <a:gd name="connsiteY3793" fmla="*/ 309779 h 851056"/>
                <a:gd name="connsiteX3794" fmla="*/ 590245 w 852323"/>
                <a:gd name="connsiteY3794" fmla="*/ 310146 h 851056"/>
                <a:gd name="connsiteX3795" fmla="*/ 590245 w 852323"/>
                <a:gd name="connsiteY3795" fmla="*/ 310146 h 851056"/>
                <a:gd name="connsiteX3796" fmla="*/ 590245 w 852323"/>
                <a:gd name="connsiteY3796" fmla="*/ 310346 h 851056"/>
                <a:gd name="connsiteX3797" fmla="*/ 590245 w 852323"/>
                <a:gd name="connsiteY3797" fmla="*/ 310547 h 851056"/>
                <a:gd name="connsiteX3798" fmla="*/ 590779 w 852323"/>
                <a:gd name="connsiteY3798" fmla="*/ 311347 h 851056"/>
                <a:gd name="connsiteX3799" fmla="*/ 590946 w 852323"/>
                <a:gd name="connsiteY3799" fmla="*/ 311648 h 851056"/>
                <a:gd name="connsiteX3800" fmla="*/ 591280 w 852323"/>
                <a:gd name="connsiteY3800" fmla="*/ 312148 h 851056"/>
                <a:gd name="connsiteX3801" fmla="*/ 591280 w 852323"/>
                <a:gd name="connsiteY3801" fmla="*/ 312148 h 851056"/>
                <a:gd name="connsiteX3802" fmla="*/ 591280 w 852323"/>
                <a:gd name="connsiteY3802" fmla="*/ 312315 h 851056"/>
                <a:gd name="connsiteX3803" fmla="*/ 591280 w 852323"/>
                <a:gd name="connsiteY3803" fmla="*/ 312315 h 851056"/>
                <a:gd name="connsiteX3804" fmla="*/ 591280 w 852323"/>
                <a:gd name="connsiteY3804" fmla="*/ 312315 h 851056"/>
                <a:gd name="connsiteX3805" fmla="*/ 591480 w 852323"/>
                <a:gd name="connsiteY3805" fmla="*/ 312649 h 851056"/>
                <a:gd name="connsiteX3806" fmla="*/ 591480 w 852323"/>
                <a:gd name="connsiteY3806" fmla="*/ 312815 h 851056"/>
                <a:gd name="connsiteX3807" fmla="*/ 591480 w 852323"/>
                <a:gd name="connsiteY3807" fmla="*/ 312982 h 851056"/>
                <a:gd name="connsiteX3808" fmla="*/ 591480 w 852323"/>
                <a:gd name="connsiteY3808" fmla="*/ 313149 h 851056"/>
                <a:gd name="connsiteX3809" fmla="*/ 591647 w 852323"/>
                <a:gd name="connsiteY3809" fmla="*/ 313383 h 851056"/>
                <a:gd name="connsiteX3810" fmla="*/ 591647 w 852323"/>
                <a:gd name="connsiteY3810" fmla="*/ 313549 h 851056"/>
                <a:gd name="connsiteX3811" fmla="*/ 593215 w 852323"/>
                <a:gd name="connsiteY3811" fmla="*/ 316052 h 851056"/>
                <a:gd name="connsiteX3812" fmla="*/ 593882 w 852323"/>
                <a:gd name="connsiteY3812" fmla="*/ 317119 h 851056"/>
                <a:gd name="connsiteX3813" fmla="*/ 594716 w 852323"/>
                <a:gd name="connsiteY3813" fmla="*/ 318487 h 851056"/>
                <a:gd name="connsiteX3814" fmla="*/ 595517 w 852323"/>
                <a:gd name="connsiteY3814" fmla="*/ 319922 h 851056"/>
                <a:gd name="connsiteX3815" fmla="*/ 596084 w 852323"/>
                <a:gd name="connsiteY3815" fmla="*/ 320822 h 851056"/>
                <a:gd name="connsiteX3816" fmla="*/ 597552 w 852323"/>
                <a:gd name="connsiteY3816" fmla="*/ 323391 h 851056"/>
                <a:gd name="connsiteX3817" fmla="*/ 598119 w 852323"/>
                <a:gd name="connsiteY3817" fmla="*/ 324459 h 851056"/>
                <a:gd name="connsiteX3818" fmla="*/ 598920 w 852323"/>
                <a:gd name="connsiteY3818" fmla="*/ 325927 h 851056"/>
                <a:gd name="connsiteX3819" fmla="*/ 599220 w 852323"/>
                <a:gd name="connsiteY3819" fmla="*/ 326461 h 851056"/>
                <a:gd name="connsiteX3820" fmla="*/ 599887 w 852323"/>
                <a:gd name="connsiteY3820" fmla="*/ 327695 h 851056"/>
                <a:gd name="connsiteX3821" fmla="*/ 600855 w 852323"/>
                <a:gd name="connsiteY3821" fmla="*/ 329597 h 851056"/>
                <a:gd name="connsiteX3822" fmla="*/ 601255 w 852323"/>
                <a:gd name="connsiteY3822" fmla="*/ 330331 h 851056"/>
                <a:gd name="connsiteX3823" fmla="*/ 601255 w 852323"/>
                <a:gd name="connsiteY3823" fmla="*/ 330498 h 851056"/>
                <a:gd name="connsiteX3824" fmla="*/ 601255 w 852323"/>
                <a:gd name="connsiteY3824" fmla="*/ 330798 h 851056"/>
                <a:gd name="connsiteX3825" fmla="*/ 601555 w 852323"/>
                <a:gd name="connsiteY3825" fmla="*/ 331399 h 851056"/>
                <a:gd name="connsiteX3826" fmla="*/ 601922 w 852323"/>
                <a:gd name="connsiteY3826" fmla="*/ 332066 h 851056"/>
                <a:gd name="connsiteX3827" fmla="*/ 602256 w 852323"/>
                <a:gd name="connsiteY3827" fmla="*/ 332766 h 851056"/>
                <a:gd name="connsiteX3828" fmla="*/ 602957 w 852323"/>
                <a:gd name="connsiteY3828" fmla="*/ 334168 h 851056"/>
                <a:gd name="connsiteX3829" fmla="*/ 602957 w 852323"/>
                <a:gd name="connsiteY3829" fmla="*/ 334168 h 851056"/>
                <a:gd name="connsiteX3830" fmla="*/ 603724 w 852323"/>
                <a:gd name="connsiteY3830" fmla="*/ 335836 h 851056"/>
                <a:gd name="connsiteX3831" fmla="*/ 604525 w 852323"/>
                <a:gd name="connsiteY3831" fmla="*/ 337504 h 851056"/>
                <a:gd name="connsiteX3832" fmla="*/ 604525 w 852323"/>
                <a:gd name="connsiteY3832" fmla="*/ 337704 h 851056"/>
                <a:gd name="connsiteX3833" fmla="*/ 604825 w 852323"/>
                <a:gd name="connsiteY3833" fmla="*/ 338405 h 851056"/>
                <a:gd name="connsiteX3834" fmla="*/ 605159 w 852323"/>
                <a:gd name="connsiteY3834" fmla="*/ 339105 h 851056"/>
                <a:gd name="connsiteX3835" fmla="*/ 605926 w 852323"/>
                <a:gd name="connsiteY3835" fmla="*/ 340840 h 851056"/>
                <a:gd name="connsiteX3836" fmla="*/ 605926 w 852323"/>
                <a:gd name="connsiteY3836" fmla="*/ 340840 h 851056"/>
                <a:gd name="connsiteX3837" fmla="*/ 605926 w 852323"/>
                <a:gd name="connsiteY3837" fmla="*/ 341274 h 851056"/>
                <a:gd name="connsiteX3838" fmla="*/ 606093 w 852323"/>
                <a:gd name="connsiteY3838" fmla="*/ 341608 h 851056"/>
                <a:gd name="connsiteX3839" fmla="*/ 606093 w 852323"/>
                <a:gd name="connsiteY3839" fmla="*/ 341941 h 851056"/>
                <a:gd name="connsiteX3840" fmla="*/ 606093 w 852323"/>
                <a:gd name="connsiteY3840" fmla="*/ 341941 h 851056"/>
                <a:gd name="connsiteX3841" fmla="*/ 606093 w 852323"/>
                <a:gd name="connsiteY3841" fmla="*/ 342275 h 851056"/>
                <a:gd name="connsiteX3842" fmla="*/ 607194 w 852323"/>
                <a:gd name="connsiteY3842" fmla="*/ 344877 h 851056"/>
                <a:gd name="connsiteX3843" fmla="*/ 608595 w 852323"/>
                <a:gd name="connsiteY3843" fmla="*/ 348447 h 851056"/>
                <a:gd name="connsiteX3844" fmla="*/ 608595 w 852323"/>
                <a:gd name="connsiteY3844" fmla="*/ 348614 h 851056"/>
                <a:gd name="connsiteX3845" fmla="*/ 608829 w 852323"/>
                <a:gd name="connsiteY3845" fmla="*/ 348614 h 851056"/>
                <a:gd name="connsiteX3846" fmla="*/ 608829 w 852323"/>
                <a:gd name="connsiteY3846" fmla="*/ 348614 h 851056"/>
                <a:gd name="connsiteX3847" fmla="*/ 621340 w 852323"/>
                <a:gd name="connsiteY3847" fmla="*/ 343810 h 851056"/>
                <a:gd name="connsiteX3848" fmla="*/ 621607 w 852323"/>
                <a:gd name="connsiteY3848" fmla="*/ 343810 h 851056"/>
                <a:gd name="connsiteX3849" fmla="*/ 638488 w 852323"/>
                <a:gd name="connsiteY3849" fmla="*/ 337304 h 851056"/>
                <a:gd name="connsiteX3850" fmla="*/ 638755 w 852323"/>
                <a:gd name="connsiteY3850" fmla="*/ 337304 h 851056"/>
                <a:gd name="connsiteX3851" fmla="*/ 651333 w 852323"/>
                <a:gd name="connsiteY3851" fmla="*/ 332499 h 851056"/>
                <a:gd name="connsiteX3852" fmla="*/ 651600 w 852323"/>
                <a:gd name="connsiteY3852" fmla="*/ 332499 h 851056"/>
                <a:gd name="connsiteX3853" fmla="*/ 664178 w 852323"/>
                <a:gd name="connsiteY3853" fmla="*/ 327662 h 851056"/>
                <a:gd name="connsiteX3854" fmla="*/ 664445 w 852323"/>
                <a:gd name="connsiteY3854" fmla="*/ 327662 h 851056"/>
                <a:gd name="connsiteX3855" fmla="*/ 677022 w 852323"/>
                <a:gd name="connsiteY3855" fmla="*/ 322824 h 851056"/>
                <a:gd name="connsiteX3856" fmla="*/ 644794 w 852323"/>
                <a:gd name="connsiteY3856" fmla="*/ 258834 h 851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</a:cxnLst>
              <a:rect l="l" t="t" r="r" b="b"/>
              <a:pathLst>
                <a:path w="852323" h="851056">
                  <a:moveTo>
                    <a:pt x="644794" y="258834"/>
                  </a:moveTo>
                  <a:cubicBezTo>
                    <a:pt x="643793" y="257466"/>
                    <a:pt x="642725" y="256065"/>
                    <a:pt x="641624" y="254697"/>
                  </a:cubicBezTo>
                  <a:cubicBezTo>
                    <a:pt x="640523" y="253329"/>
                    <a:pt x="639456" y="251961"/>
                    <a:pt x="638288" y="250593"/>
                  </a:cubicBezTo>
                  <a:lnTo>
                    <a:pt x="627578" y="259268"/>
                  </a:lnTo>
                  <a:lnTo>
                    <a:pt x="627578" y="259268"/>
                  </a:lnTo>
                  <a:lnTo>
                    <a:pt x="616936" y="267909"/>
                  </a:lnTo>
                  <a:lnTo>
                    <a:pt x="616936" y="267909"/>
                  </a:lnTo>
                  <a:lnTo>
                    <a:pt x="613399" y="270811"/>
                  </a:lnTo>
                  <a:lnTo>
                    <a:pt x="611631" y="272246"/>
                  </a:lnTo>
                  <a:lnTo>
                    <a:pt x="606293" y="276583"/>
                  </a:lnTo>
                  <a:lnTo>
                    <a:pt x="606293" y="276583"/>
                  </a:lnTo>
                  <a:lnTo>
                    <a:pt x="599187" y="282355"/>
                  </a:lnTo>
                  <a:lnTo>
                    <a:pt x="592014" y="288127"/>
                  </a:lnTo>
                  <a:lnTo>
                    <a:pt x="592014" y="288127"/>
                  </a:lnTo>
                  <a:lnTo>
                    <a:pt x="581371" y="296768"/>
                  </a:lnTo>
                  <a:lnTo>
                    <a:pt x="581371" y="296768"/>
                  </a:lnTo>
                  <a:lnTo>
                    <a:pt x="581604" y="297035"/>
                  </a:lnTo>
                  <a:lnTo>
                    <a:pt x="581871" y="297368"/>
                  </a:lnTo>
                  <a:lnTo>
                    <a:pt x="581871" y="297368"/>
                  </a:lnTo>
                  <a:lnTo>
                    <a:pt x="581871" y="297568"/>
                  </a:lnTo>
                  <a:lnTo>
                    <a:pt x="581871" y="297568"/>
                  </a:lnTo>
                  <a:lnTo>
                    <a:pt x="582338" y="298102"/>
                  </a:lnTo>
                  <a:lnTo>
                    <a:pt x="582705" y="298603"/>
                  </a:lnTo>
                  <a:lnTo>
                    <a:pt x="582705" y="298603"/>
                  </a:lnTo>
                  <a:cubicBezTo>
                    <a:pt x="582815" y="298709"/>
                    <a:pt x="582906" y="298833"/>
                    <a:pt x="582972" y="298970"/>
                  </a:cubicBezTo>
                  <a:lnTo>
                    <a:pt x="582972" y="299136"/>
                  </a:lnTo>
                  <a:lnTo>
                    <a:pt x="583373" y="299670"/>
                  </a:lnTo>
                  <a:lnTo>
                    <a:pt x="583373" y="299670"/>
                  </a:lnTo>
                  <a:lnTo>
                    <a:pt x="583573" y="299937"/>
                  </a:lnTo>
                  <a:lnTo>
                    <a:pt x="583573" y="299937"/>
                  </a:lnTo>
                  <a:cubicBezTo>
                    <a:pt x="583726" y="300087"/>
                    <a:pt x="583860" y="300254"/>
                    <a:pt x="583973" y="300438"/>
                  </a:cubicBezTo>
                  <a:lnTo>
                    <a:pt x="584374" y="300938"/>
                  </a:lnTo>
                  <a:lnTo>
                    <a:pt x="585007" y="301772"/>
                  </a:lnTo>
                  <a:lnTo>
                    <a:pt x="585007" y="301772"/>
                  </a:lnTo>
                  <a:lnTo>
                    <a:pt x="585308" y="302172"/>
                  </a:lnTo>
                  <a:lnTo>
                    <a:pt x="585308" y="302172"/>
                  </a:lnTo>
                  <a:cubicBezTo>
                    <a:pt x="585451" y="302353"/>
                    <a:pt x="585585" y="302543"/>
                    <a:pt x="585708" y="302740"/>
                  </a:cubicBezTo>
                  <a:lnTo>
                    <a:pt x="585708" y="302740"/>
                  </a:lnTo>
                  <a:lnTo>
                    <a:pt x="585708" y="302740"/>
                  </a:lnTo>
                  <a:lnTo>
                    <a:pt x="585708" y="302740"/>
                  </a:lnTo>
                  <a:lnTo>
                    <a:pt x="586242" y="303474"/>
                  </a:lnTo>
                  <a:lnTo>
                    <a:pt x="586242" y="303474"/>
                  </a:lnTo>
                  <a:lnTo>
                    <a:pt x="586242" y="303640"/>
                  </a:lnTo>
                  <a:lnTo>
                    <a:pt x="586242" y="303640"/>
                  </a:lnTo>
                  <a:cubicBezTo>
                    <a:pt x="586242" y="303640"/>
                    <a:pt x="586242" y="303640"/>
                    <a:pt x="586242" y="303640"/>
                  </a:cubicBezTo>
                  <a:lnTo>
                    <a:pt x="586242" y="303640"/>
                  </a:lnTo>
                  <a:lnTo>
                    <a:pt x="586475" y="303941"/>
                  </a:lnTo>
                  <a:lnTo>
                    <a:pt x="586475" y="303941"/>
                  </a:lnTo>
                  <a:lnTo>
                    <a:pt x="587009" y="304675"/>
                  </a:lnTo>
                  <a:lnTo>
                    <a:pt x="587009" y="304675"/>
                  </a:lnTo>
                  <a:lnTo>
                    <a:pt x="587009" y="304875"/>
                  </a:lnTo>
                  <a:lnTo>
                    <a:pt x="587376" y="305409"/>
                  </a:lnTo>
                  <a:lnTo>
                    <a:pt x="587376" y="305409"/>
                  </a:lnTo>
                  <a:lnTo>
                    <a:pt x="587376" y="305409"/>
                  </a:lnTo>
                  <a:lnTo>
                    <a:pt x="587576" y="305676"/>
                  </a:lnTo>
                  <a:lnTo>
                    <a:pt x="587576" y="305842"/>
                  </a:lnTo>
                  <a:lnTo>
                    <a:pt x="587576" y="306043"/>
                  </a:lnTo>
                  <a:cubicBezTo>
                    <a:pt x="587733" y="306246"/>
                    <a:pt x="587877" y="306456"/>
                    <a:pt x="588010" y="306677"/>
                  </a:cubicBezTo>
                  <a:lnTo>
                    <a:pt x="588377" y="307177"/>
                  </a:lnTo>
                  <a:lnTo>
                    <a:pt x="588577" y="307444"/>
                  </a:lnTo>
                  <a:lnTo>
                    <a:pt x="588577" y="307644"/>
                  </a:lnTo>
                  <a:lnTo>
                    <a:pt x="588577" y="307644"/>
                  </a:lnTo>
                  <a:lnTo>
                    <a:pt x="588777" y="307911"/>
                  </a:lnTo>
                  <a:cubicBezTo>
                    <a:pt x="588844" y="308031"/>
                    <a:pt x="588921" y="308141"/>
                    <a:pt x="589011" y="308245"/>
                  </a:cubicBezTo>
                  <a:lnTo>
                    <a:pt x="589011" y="308245"/>
                  </a:lnTo>
                  <a:lnTo>
                    <a:pt x="589445" y="308945"/>
                  </a:lnTo>
                  <a:lnTo>
                    <a:pt x="589778" y="309446"/>
                  </a:lnTo>
                  <a:lnTo>
                    <a:pt x="589778" y="309446"/>
                  </a:lnTo>
                  <a:lnTo>
                    <a:pt x="589778" y="309446"/>
                  </a:lnTo>
                  <a:lnTo>
                    <a:pt x="589778" y="309446"/>
                  </a:lnTo>
                  <a:cubicBezTo>
                    <a:pt x="589845" y="309566"/>
                    <a:pt x="589922" y="309676"/>
                    <a:pt x="590012" y="309779"/>
                  </a:cubicBezTo>
                  <a:lnTo>
                    <a:pt x="590245" y="310146"/>
                  </a:lnTo>
                  <a:lnTo>
                    <a:pt x="590245" y="310146"/>
                  </a:lnTo>
                  <a:lnTo>
                    <a:pt x="590245" y="310346"/>
                  </a:lnTo>
                  <a:lnTo>
                    <a:pt x="590245" y="310547"/>
                  </a:lnTo>
                  <a:lnTo>
                    <a:pt x="590779" y="311347"/>
                  </a:lnTo>
                  <a:lnTo>
                    <a:pt x="590946" y="311648"/>
                  </a:lnTo>
                  <a:lnTo>
                    <a:pt x="591280" y="312148"/>
                  </a:lnTo>
                  <a:lnTo>
                    <a:pt x="591280" y="312148"/>
                  </a:lnTo>
                  <a:lnTo>
                    <a:pt x="591280" y="312315"/>
                  </a:lnTo>
                  <a:lnTo>
                    <a:pt x="591280" y="312315"/>
                  </a:lnTo>
                  <a:lnTo>
                    <a:pt x="591280" y="312315"/>
                  </a:lnTo>
                  <a:lnTo>
                    <a:pt x="591480" y="312649"/>
                  </a:lnTo>
                  <a:lnTo>
                    <a:pt x="591480" y="312815"/>
                  </a:lnTo>
                  <a:lnTo>
                    <a:pt x="591480" y="312982"/>
                  </a:lnTo>
                  <a:lnTo>
                    <a:pt x="591480" y="313149"/>
                  </a:lnTo>
                  <a:lnTo>
                    <a:pt x="591647" y="313383"/>
                  </a:lnTo>
                  <a:lnTo>
                    <a:pt x="591647" y="313549"/>
                  </a:lnTo>
                  <a:cubicBezTo>
                    <a:pt x="592180" y="314383"/>
                    <a:pt x="592714" y="315217"/>
                    <a:pt x="593215" y="316052"/>
                  </a:cubicBezTo>
                  <a:lnTo>
                    <a:pt x="593882" y="317119"/>
                  </a:lnTo>
                  <a:lnTo>
                    <a:pt x="594716" y="318487"/>
                  </a:lnTo>
                  <a:lnTo>
                    <a:pt x="595517" y="319922"/>
                  </a:lnTo>
                  <a:lnTo>
                    <a:pt x="596084" y="320822"/>
                  </a:lnTo>
                  <a:lnTo>
                    <a:pt x="597552" y="323391"/>
                  </a:lnTo>
                  <a:cubicBezTo>
                    <a:pt x="597752" y="323758"/>
                    <a:pt x="597952" y="324092"/>
                    <a:pt x="598119" y="324459"/>
                  </a:cubicBezTo>
                  <a:lnTo>
                    <a:pt x="598920" y="325927"/>
                  </a:lnTo>
                  <a:lnTo>
                    <a:pt x="599220" y="326461"/>
                  </a:lnTo>
                  <a:lnTo>
                    <a:pt x="599887" y="327695"/>
                  </a:lnTo>
                  <a:cubicBezTo>
                    <a:pt x="600221" y="328296"/>
                    <a:pt x="600521" y="328963"/>
                    <a:pt x="600855" y="329597"/>
                  </a:cubicBezTo>
                  <a:lnTo>
                    <a:pt x="601255" y="330331"/>
                  </a:lnTo>
                  <a:lnTo>
                    <a:pt x="601255" y="330498"/>
                  </a:lnTo>
                  <a:cubicBezTo>
                    <a:pt x="601268" y="330598"/>
                    <a:pt x="601268" y="330698"/>
                    <a:pt x="601255" y="330798"/>
                  </a:cubicBezTo>
                  <a:lnTo>
                    <a:pt x="601555" y="331399"/>
                  </a:lnTo>
                  <a:lnTo>
                    <a:pt x="601922" y="332066"/>
                  </a:lnTo>
                  <a:lnTo>
                    <a:pt x="602256" y="332766"/>
                  </a:lnTo>
                  <a:lnTo>
                    <a:pt x="602957" y="334168"/>
                  </a:lnTo>
                  <a:lnTo>
                    <a:pt x="602957" y="334168"/>
                  </a:lnTo>
                  <a:cubicBezTo>
                    <a:pt x="603224" y="334701"/>
                    <a:pt x="603491" y="335269"/>
                    <a:pt x="603724" y="335836"/>
                  </a:cubicBezTo>
                  <a:lnTo>
                    <a:pt x="604525" y="337504"/>
                  </a:lnTo>
                  <a:lnTo>
                    <a:pt x="604525" y="337704"/>
                  </a:lnTo>
                  <a:lnTo>
                    <a:pt x="604825" y="338405"/>
                  </a:lnTo>
                  <a:lnTo>
                    <a:pt x="605159" y="339105"/>
                  </a:lnTo>
                  <a:lnTo>
                    <a:pt x="605926" y="340840"/>
                  </a:lnTo>
                  <a:lnTo>
                    <a:pt x="605926" y="340840"/>
                  </a:lnTo>
                  <a:cubicBezTo>
                    <a:pt x="605946" y="340984"/>
                    <a:pt x="605946" y="341130"/>
                    <a:pt x="605926" y="341274"/>
                  </a:cubicBezTo>
                  <a:lnTo>
                    <a:pt x="606093" y="341608"/>
                  </a:lnTo>
                  <a:cubicBezTo>
                    <a:pt x="606086" y="341718"/>
                    <a:pt x="606086" y="341831"/>
                    <a:pt x="606093" y="341941"/>
                  </a:cubicBezTo>
                  <a:lnTo>
                    <a:pt x="606093" y="341941"/>
                  </a:lnTo>
                  <a:cubicBezTo>
                    <a:pt x="606093" y="341941"/>
                    <a:pt x="606093" y="342175"/>
                    <a:pt x="606093" y="342275"/>
                  </a:cubicBezTo>
                  <a:lnTo>
                    <a:pt x="607194" y="344877"/>
                  </a:lnTo>
                  <a:cubicBezTo>
                    <a:pt x="607661" y="346045"/>
                    <a:pt x="608095" y="347246"/>
                    <a:pt x="608595" y="348447"/>
                  </a:cubicBezTo>
                  <a:lnTo>
                    <a:pt x="608595" y="348614"/>
                  </a:lnTo>
                  <a:lnTo>
                    <a:pt x="608829" y="348614"/>
                  </a:lnTo>
                  <a:lnTo>
                    <a:pt x="608829" y="348614"/>
                  </a:lnTo>
                  <a:lnTo>
                    <a:pt x="621340" y="343810"/>
                  </a:lnTo>
                  <a:lnTo>
                    <a:pt x="621607" y="343810"/>
                  </a:lnTo>
                  <a:lnTo>
                    <a:pt x="638488" y="337304"/>
                  </a:lnTo>
                  <a:lnTo>
                    <a:pt x="638755" y="337304"/>
                  </a:lnTo>
                  <a:lnTo>
                    <a:pt x="651333" y="332499"/>
                  </a:lnTo>
                  <a:lnTo>
                    <a:pt x="651600" y="332499"/>
                  </a:lnTo>
                  <a:lnTo>
                    <a:pt x="664178" y="327662"/>
                  </a:lnTo>
                  <a:lnTo>
                    <a:pt x="664445" y="327662"/>
                  </a:lnTo>
                  <a:lnTo>
                    <a:pt x="677022" y="322824"/>
                  </a:lnTo>
                  <a:cubicBezTo>
                    <a:pt x="669095" y="300187"/>
                    <a:pt x="658262" y="278678"/>
                    <a:pt x="644794" y="258834"/>
                  </a:cubicBezTo>
                  <a:close/>
                  <a:moveTo>
                    <a:pt x="644794" y="258834"/>
                  </a:moveTo>
                  <a:cubicBezTo>
                    <a:pt x="643793" y="257466"/>
                    <a:pt x="642725" y="256065"/>
                    <a:pt x="641624" y="254697"/>
                  </a:cubicBezTo>
                  <a:cubicBezTo>
                    <a:pt x="640523" y="253329"/>
                    <a:pt x="639456" y="251961"/>
                    <a:pt x="638288" y="250593"/>
                  </a:cubicBezTo>
                  <a:lnTo>
                    <a:pt x="627578" y="259268"/>
                  </a:lnTo>
                  <a:lnTo>
                    <a:pt x="627578" y="259268"/>
                  </a:lnTo>
                  <a:lnTo>
                    <a:pt x="616936" y="267909"/>
                  </a:lnTo>
                  <a:lnTo>
                    <a:pt x="616936" y="267909"/>
                  </a:lnTo>
                  <a:lnTo>
                    <a:pt x="613399" y="270811"/>
                  </a:lnTo>
                  <a:lnTo>
                    <a:pt x="611631" y="272246"/>
                  </a:lnTo>
                  <a:lnTo>
                    <a:pt x="606293" y="276583"/>
                  </a:lnTo>
                  <a:lnTo>
                    <a:pt x="606293" y="276583"/>
                  </a:lnTo>
                  <a:lnTo>
                    <a:pt x="599187" y="282355"/>
                  </a:lnTo>
                  <a:lnTo>
                    <a:pt x="592014" y="288127"/>
                  </a:lnTo>
                  <a:lnTo>
                    <a:pt x="592014" y="288127"/>
                  </a:lnTo>
                  <a:lnTo>
                    <a:pt x="581371" y="296768"/>
                  </a:lnTo>
                  <a:lnTo>
                    <a:pt x="581371" y="296768"/>
                  </a:lnTo>
                  <a:lnTo>
                    <a:pt x="581604" y="297035"/>
                  </a:lnTo>
                  <a:lnTo>
                    <a:pt x="581871" y="297368"/>
                  </a:lnTo>
                  <a:lnTo>
                    <a:pt x="581871" y="297368"/>
                  </a:lnTo>
                  <a:lnTo>
                    <a:pt x="581871" y="297568"/>
                  </a:lnTo>
                  <a:lnTo>
                    <a:pt x="581871" y="297568"/>
                  </a:lnTo>
                  <a:lnTo>
                    <a:pt x="582338" y="298102"/>
                  </a:lnTo>
                  <a:lnTo>
                    <a:pt x="582705" y="298603"/>
                  </a:lnTo>
                  <a:lnTo>
                    <a:pt x="582705" y="298603"/>
                  </a:lnTo>
                  <a:cubicBezTo>
                    <a:pt x="582815" y="298709"/>
                    <a:pt x="582906" y="298833"/>
                    <a:pt x="582972" y="298970"/>
                  </a:cubicBezTo>
                  <a:lnTo>
                    <a:pt x="582972" y="299136"/>
                  </a:lnTo>
                  <a:lnTo>
                    <a:pt x="583373" y="299670"/>
                  </a:lnTo>
                  <a:lnTo>
                    <a:pt x="583373" y="299670"/>
                  </a:lnTo>
                  <a:lnTo>
                    <a:pt x="583573" y="299937"/>
                  </a:lnTo>
                  <a:lnTo>
                    <a:pt x="583573" y="299937"/>
                  </a:lnTo>
                  <a:cubicBezTo>
                    <a:pt x="583726" y="300087"/>
                    <a:pt x="583860" y="300254"/>
                    <a:pt x="583973" y="300438"/>
                  </a:cubicBezTo>
                  <a:lnTo>
                    <a:pt x="584374" y="300938"/>
                  </a:lnTo>
                  <a:lnTo>
                    <a:pt x="585007" y="301772"/>
                  </a:lnTo>
                  <a:lnTo>
                    <a:pt x="585007" y="301772"/>
                  </a:lnTo>
                  <a:lnTo>
                    <a:pt x="585308" y="302172"/>
                  </a:lnTo>
                  <a:lnTo>
                    <a:pt x="585308" y="302172"/>
                  </a:lnTo>
                  <a:cubicBezTo>
                    <a:pt x="585451" y="302353"/>
                    <a:pt x="585585" y="302543"/>
                    <a:pt x="585708" y="302740"/>
                  </a:cubicBezTo>
                  <a:lnTo>
                    <a:pt x="585708" y="302740"/>
                  </a:lnTo>
                  <a:lnTo>
                    <a:pt x="585708" y="302740"/>
                  </a:lnTo>
                  <a:lnTo>
                    <a:pt x="585708" y="302740"/>
                  </a:lnTo>
                  <a:lnTo>
                    <a:pt x="586242" y="303474"/>
                  </a:lnTo>
                  <a:lnTo>
                    <a:pt x="586242" y="303474"/>
                  </a:lnTo>
                  <a:lnTo>
                    <a:pt x="586242" y="303640"/>
                  </a:lnTo>
                  <a:lnTo>
                    <a:pt x="586242" y="303640"/>
                  </a:lnTo>
                  <a:cubicBezTo>
                    <a:pt x="586242" y="303640"/>
                    <a:pt x="586242" y="303640"/>
                    <a:pt x="586242" y="303640"/>
                  </a:cubicBezTo>
                  <a:lnTo>
                    <a:pt x="586242" y="303640"/>
                  </a:lnTo>
                  <a:lnTo>
                    <a:pt x="586475" y="303941"/>
                  </a:lnTo>
                  <a:lnTo>
                    <a:pt x="586475" y="303941"/>
                  </a:lnTo>
                  <a:lnTo>
                    <a:pt x="587009" y="304675"/>
                  </a:lnTo>
                  <a:lnTo>
                    <a:pt x="587009" y="304675"/>
                  </a:lnTo>
                  <a:lnTo>
                    <a:pt x="587009" y="304875"/>
                  </a:lnTo>
                  <a:lnTo>
                    <a:pt x="587376" y="305409"/>
                  </a:lnTo>
                  <a:lnTo>
                    <a:pt x="587376" y="305409"/>
                  </a:lnTo>
                  <a:lnTo>
                    <a:pt x="587376" y="305409"/>
                  </a:lnTo>
                  <a:lnTo>
                    <a:pt x="587576" y="305676"/>
                  </a:lnTo>
                  <a:lnTo>
                    <a:pt x="587576" y="305842"/>
                  </a:lnTo>
                  <a:lnTo>
                    <a:pt x="587576" y="306043"/>
                  </a:lnTo>
                  <a:cubicBezTo>
                    <a:pt x="587733" y="306246"/>
                    <a:pt x="587877" y="306456"/>
                    <a:pt x="588010" y="306677"/>
                  </a:cubicBezTo>
                  <a:lnTo>
                    <a:pt x="588377" y="307177"/>
                  </a:lnTo>
                  <a:lnTo>
                    <a:pt x="588577" y="307444"/>
                  </a:lnTo>
                  <a:lnTo>
                    <a:pt x="588577" y="307644"/>
                  </a:lnTo>
                  <a:lnTo>
                    <a:pt x="588577" y="307644"/>
                  </a:lnTo>
                  <a:lnTo>
                    <a:pt x="588777" y="307911"/>
                  </a:lnTo>
                  <a:cubicBezTo>
                    <a:pt x="588844" y="308031"/>
                    <a:pt x="588921" y="308141"/>
                    <a:pt x="589011" y="308245"/>
                  </a:cubicBezTo>
                  <a:lnTo>
                    <a:pt x="589011" y="308245"/>
                  </a:lnTo>
                  <a:lnTo>
                    <a:pt x="589445" y="308945"/>
                  </a:lnTo>
                  <a:lnTo>
                    <a:pt x="589778" y="309446"/>
                  </a:lnTo>
                  <a:lnTo>
                    <a:pt x="589778" y="309446"/>
                  </a:lnTo>
                  <a:lnTo>
                    <a:pt x="589778" y="309446"/>
                  </a:lnTo>
                  <a:lnTo>
                    <a:pt x="589778" y="309446"/>
                  </a:lnTo>
                  <a:cubicBezTo>
                    <a:pt x="589845" y="309566"/>
                    <a:pt x="589922" y="309676"/>
                    <a:pt x="590012" y="309779"/>
                  </a:cubicBezTo>
                  <a:lnTo>
                    <a:pt x="590245" y="310146"/>
                  </a:lnTo>
                  <a:lnTo>
                    <a:pt x="590245" y="310146"/>
                  </a:lnTo>
                  <a:lnTo>
                    <a:pt x="590245" y="310346"/>
                  </a:lnTo>
                  <a:lnTo>
                    <a:pt x="590245" y="310547"/>
                  </a:lnTo>
                  <a:lnTo>
                    <a:pt x="590779" y="311347"/>
                  </a:lnTo>
                  <a:lnTo>
                    <a:pt x="590946" y="311648"/>
                  </a:lnTo>
                  <a:lnTo>
                    <a:pt x="591280" y="312148"/>
                  </a:lnTo>
                  <a:lnTo>
                    <a:pt x="591280" y="312148"/>
                  </a:lnTo>
                  <a:lnTo>
                    <a:pt x="591280" y="312315"/>
                  </a:lnTo>
                  <a:lnTo>
                    <a:pt x="591280" y="312315"/>
                  </a:lnTo>
                  <a:lnTo>
                    <a:pt x="591280" y="312315"/>
                  </a:lnTo>
                  <a:lnTo>
                    <a:pt x="591480" y="312649"/>
                  </a:lnTo>
                  <a:lnTo>
                    <a:pt x="591480" y="312815"/>
                  </a:lnTo>
                  <a:lnTo>
                    <a:pt x="591480" y="312982"/>
                  </a:lnTo>
                  <a:lnTo>
                    <a:pt x="591480" y="313149"/>
                  </a:lnTo>
                  <a:lnTo>
                    <a:pt x="591647" y="313383"/>
                  </a:lnTo>
                  <a:lnTo>
                    <a:pt x="591647" y="313549"/>
                  </a:lnTo>
                  <a:cubicBezTo>
                    <a:pt x="592180" y="314383"/>
                    <a:pt x="592714" y="315217"/>
                    <a:pt x="593215" y="316052"/>
                  </a:cubicBezTo>
                  <a:lnTo>
                    <a:pt x="593882" y="317119"/>
                  </a:lnTo>
                  <a:lnTo>
                    <a:pt x="594716" y="318487"/>
                  </a:lnTo>
                  <a:lnTo>
                    <a:pt x="595517" y="319922"/>
                  </a:lnTo>
                  <a:lnTo>
                    <a:pt x="596084" y="320822"/>
                  </a:lnTo>
                  <a:lnTo>
                    <a:pt x="597552" y="323391"/>
                  </a:lnTo>
                  <a:cubicBezTo>
                    <a:pt x="597752" y="323758"/>
                    <a:pt x="597952" y="324092"/>
                    <a:pt x="598119" y="324459"/>
                  </a:cubicBezTo>
                  <a:lnTo>
                    <a:pt x="598920" y="325927"/>
                  </a:lnTo>
                  <a:lnTo>
                    <a:pt x="599220" y="326461"/>
                  </a:lnTo>
                  <a:lnTo>
                    <a:pt x="599887" y="327695"/>
                  </a:lnTo>
                  <a:cubicBezTo>
                    <a:pt x="600221" y="328296"/>
                    <a:pt x="600521" y="328963"/>
                    <a:pt x="600855" y="329597"/>
                  </a:cubicBezTo>
                  <a:lnTo>
                    <a:pt x="601255" y="330331"/>
                  </a:lnTo>
                  <a:lnTo>
                    <a:pt x="601255" y="330498"/>
                  </a:lnTo>
                  <a:cubicBezTo>
                    <a:pt x="601268" y="330598"/>
                    <a:pt x="601268" y="330698"/>
                    <a:pt x="601255" y="330798"/>
                  </a:cubicBezTo>
                  <a:lnTo>
                    <a:pt x="601555" y="331399"/>
                  </a:lnTo>
                  <a:lnTo>
                    <a:pt x="601922" y="332066"/>
                  </a:lnTo>
                  <a:lnTo>
                    <a:pt x="602256" y="332766"/>
                  </a:lnTo>
                  <a:lnTo>
                    <a:pt x="602957" y="334168"/>
                  </a:lnTo>
                  <a:lnTo>
                    <a:pt x="602957" y="334168"/>
                  </a:lnTo>
                  <a:cubicBezTo>
                    <a:pt x="603224" y="334701"/>
                    <a:pt x="603491" y="335269"/>
                    <a:pt x="603724" y="335836"/>
                  </a:cubicBezTo>
                  <a:lnTo>
                    <a:pt x="604525" y="337504"/>
                  </a:lnTo>
                  <a:lnTo>
                    <a:pt x="604525" y="337704"/>
                  </a:lnTo>
                  <a:lnTo>
                    <a:pt x="604825" y="338405"/>
                  </a:lnTo>
                  <a:lnTo>
                    <a:pt x="605159" y="339105"/>
                  </a:lnTo>
                  <a:lnTo>
                    <a:pt x="605926" y="340840"/>
                  </a:lnTo>
                  <a:lnTo>
                    <a:pt x="605926" y="340840"/>
                  </a:lnTo>
                  <a:cubicBezTo>
                    <a:pt x="605946" y="340984"/>
                    <a:pt x="605946" y="341130"/>
                    <a:pt x="605926" y="341274"/>
                  </a:cubicBezTo>
                  <a:lnTo>
                    <a:pt x="606093" y="341608"/>
                  </a:lnTo>
                  <a:cubicBezTo>
                    <a:pt x="606086" y="341718"/>
                    <a:pt x="606086" y="341831"/>
                    <a:pt x="606093" y="341941"/>
                  </a:cubicBezTo>
                  <a:lnTo>
                    <a:pt x="606093" y="341941"/>
                  </a:lnTo>
                  <a:cubicBezTo>
                    <a:pt x="606093" y="341941"/>
                    <a:pt x="606093" y="342175"/>
                    <a:pt x="606093" y="342275"/>
                  </a:cubicBezTo>
                  <a:lnTo>
                    <a:pt x="607194" y="344877"/>
                  </a:lnTo>
                  <a:cubicBezTo>
                    <a:pt x="607661" y="346045"/>
                    <a:pt x="608095" y="347246"/>
                    <a:pt x="608595" y="348447"/>
                  </a:cubicBezTo>
                  <a:lnTo>
                    <a:pt x="608595" y="348614"/>
                  </a:lnTo>
                  <a:lnTo>
                    <a:pt x="608829" y="348614"/>
                  </a:lnTo>
                  <a:lnTo>
                    <a:pt x="608829" y="348614"/>
                  </a:lnTo>
                  <a:lnTo>
                    <a:pt x="621340" y="343810"/>
                  </a:lnTo>
                  <a:lnTo>
                    <a:pt x="621607" y="343810"/>
                  </a:lnTo>
                  <a:lnTo>
                    <a:pt x="638488" y="337304"/>
                  </a:lnTo>
                  <a:lnTo>
                    <a:pt x="638755" y="337304"/>
                  </a:lnTo>
                  <a:lnTo>
                    <a:pt x="651333" y="332499"/>
                  </a:lnTo>
                  <a:lnTo>
                    <a:pt x="651600" y="332499"/>
                  </a:lnTo>
                  <a:lnTo>
                    <a:pt x="664178" y="327662"/>
                  </a:lnTo>
                  <a:lnTo>
                    <a:pt x="664445" y="327662"/>
                  </a:lnTo>
                  <a:lnTo>
                    <a:pt x="677022" y="322824"/>
                  </a:lnTo>
                  <a:cubicBezTo>
                    <a:pt x="669095" y="300187"/>
                    <a:pt x="658262" y="278678"/>
                    <a:pt x="644794" y="258834"/>
                  </a:cubicBezTo>
                  <a:close/>
                  <a:moveTo>
                    <a:pt x="767336" y="292197"/>
                  </a:moveTo>
                  <a:lnTo>
                    <a:pt x="767336" y="292197"/>
                  </a:lnTo>
                  <a:lnTo>
                    <a:pt x="767903" y="291963"/>
                  </a:lnTo>
                  <a:close/>
                  <a:moveTo>
                    <a:pt x="777345" y="288394"/>
                  </a:moveTo>
                  <a:lnTo>
                    <a:pt x="777345" y="288394"/>
                  </a:lnTo>
                  <a:lnTo>
                    <a:pt x="782750" y="286325"/>
                  </a:lnTo>
                  <a:close/>
                  <a:moveTo>
                    <a:pt x="768671" y="291730"/>
                  </a:moveTo>
                  <a:lnTo>
                    <a:pt x="771106" y="290796"/>
                  </a:lnTo>
                  <a:lnTo>
                    <a:pt x="771840" y="290529"/>
                  </a:lnTo>
                  <a:lnTo>
                    <a:pt x="771840" y="290529"/>
                  </a:lnTo>
                  <a:lnTo>
                    <a:pt x="777312" y="288427"/>
                  </a:lnTo>
                  <a:lnTo>
                    <a:pt x="771807" y="290496"/>
                  </a:lnTo>
                  <a:close/>
                  <a:moveTo>
                    <a:pt x="783183" y="286158"/>
                  </a:moveTo>
                  <a:lnTo>
                    <a:pt x="784585" y="285658"/>
                  </a:lnTo>
                  <a:lnTo>
                    <a:pt x="784585" y="285658"/>
                  </a:lnTo>
                  <a:close/>
                  <a:moveTo>
                    <a:pt x="681660" y="324826"/>
                  </a:moveTo>
                  <a:cubicBezTo>
                    <a:pt x="681660" y="324826"/>
                    <a:pt x="681660" y="324826"/>
                    <a:pt x="681660" y="324826"/>
                  </a:cubicBezTo>
                  <a:lnTo>
                    <a:pt x="679758" y="320055"/>
                  </a:lnTo>
                  <a:lnTo>
                    <a:pt x="679758" y="320055"/>
                  </a:lnTo>
                  <a:cubicBezTo>
                    <a:pt x="679091" y="318387"/>
                    <a:pt x="678390" y="316719"/>
                    <a:pt x="677690" y="315117"/>
                  </a:cubicBezTo>
                  <a:lnTo>
                    <a:pt x="677690" y="315117"/>
                  </a:lnTo>
                  <a:cubicBezTo>
                    <a:pt x="676989" y="313483"/>
                    <a:pt x="676255" y="311781"/>
                    <a:pt x="675521" y="310213"/>
                  </a:cubicBezTo>
                  <a:lnTo>
                    <a:pt x="675521" y="310213"/>
                  </a:lnTo>
                  <a:cubicBezTo>
                    <a:pt x="675288" y="309679"/>
                    <a:pt x="675054" y="309145"/>
                    <a:pt x="674787" y="308612"/>
                  </a:cubicBezTo>
                  <a:cubicBezTo>
                    <a:pt x="674754" y="308491"/>
                    <a:pt x="674697" y="308378"/>
                    <a:pt x="674620" y="308278"/>
                  </a:cubicBezTo>
                  <a:cubicBezTo>
                    <a:pt x="674620" y="308278"/>
                    <a:pt x="674620" y="308278"/>
                    <a:pt x="674620" y="308278"/>
                  </a:cubicBezTo>
                  <a:lnTo>
                    <a:pt x="674620" y="308278"/>
                  </a:lnTo>
                  <a:lnTo>
                    <a:pt x="674620" y="308278"/>
                  </a:lnTo>
                  <a:lnTo>
                    <a:pt x="674620" y="308278"/>
                  </a:lnTo>
                  <a:cubicBezTo>
                    <a:pt x="674634" y="308168"/>
                    <a:pt x="674634" y="308054"/>
                    <a:pt x="674620" y="307944"/>
                  </a:cubicBezTo>
                  <a:lnTo>
                    <a:pt x="674420" y="307477"/>
                  </a:lnTo>
                  <a:cubicBezTo>
                    <a:pt x="674450" y="307404"/>
                    <a:pt x="674450" y="307317"/>
                    <a:pt x="674420" y="307244"/>
                  </a:cubicBezTo>
                  <a:lnTo>
                    <a:pt x="674220" y="306810"/>
                  </a:lnTo>
                  <a:cubicBezTo>
                    <a:pt x="674063" y="306423"/>
                    <a:pt x="673883" y="306043"/>
                    <a:pt x="673686" y="305676"/>
                  </a:cubicBezTo>
                  <a:lnTo>
                    <a:pt x="673686" y="305676"/>
                  </a:lnTo>
                  <a:cubicBezTo>
                    <a:pt x="673319" y="304875"/>
                    <a:pt x="672919" y="304041"/>
                    <a:pt x="672485" y="303240"/>
                  </a:cubicBezTo>
                  <a:cubicBezTo>
                    <a:pt x="672051" y="302439"/>
                    <a:pt x="671951" y="302106"/>
                    <a:pt x="671651" y="301539"/>
                  </a:cubicBezTo>
                  <a:cubicBezTo>
                    <a:pt x="671554" y="301298"/>
                    <a:pt x="671441" y="301065"/>
                    <a:pt x="671317" y="300838"/>
                  </a:cubicBezTo>
                  <a:lnTo>
                    <a:pt x="671317" y="300838"/>
                  </a:lnTo>
                  <a:cubicBezTo>
                    <a:pt x="670940" y="300037"/>
                    <a:pt x="670540" y="299237"/>
                    <a:pt x="670116" y="298436"/>
                  </a:cubicBezTo>
                  <a:cubicBezTo>
                    <a:pt x="669716" y="297635"/>
                    <a:pt x="669282" y="296834"/>
                    <a:pt x="668848" y="296034"/>
                  </a:cubicBezTo>
                  <a:cubicBezTo>
                    <a:pt x="668415" y="295233"/>
                    <a:pt x="668448" y="295233"/>
                    <a:pt x="668215" y="294833"/>
                  </a:cubicBezTo>
                  <a:cubicBezTo>
                    <a:pt x="667724" y="293855"/>
                    <a:pt x="667190" y="292888"/>
                    <a:pt x="666613" y="291930"/>
                  </a:cubicBezTo>
                  <a:cubicBezTo>
                    <a:pt x="666079" y="290963"/>
                    <a:pt x="665546" y="289995"/>
                    <a:pt x="664978" y="289061"/>
                  </a:cubicBezTo>
                  <a:lnTo>
                    <a:pt x="664978" y="288861"/>
                  </a:lnTo>
                  <a:cubicBezTo>
                    <a:pt x="664578" y="288093"/>
                    <a:pt x="664144" y="287359"/>
                    <a:pt x="663711" y="286592"/>
                  </a:cubicBezTo>
                  <a:cubicBezTo>
                    <a:pt x="662810" y="285024"/>
                    <a:pt x="661876" y="283489"/>
                    <a:pt x="660941" y="281955"/>
                  </a:cubicBezTo>
                  <a:cubicBezTo>
                    <a:pt x="660007" y="280420"/>
                    <a:pt x="659073" y="278885"/>
                    <a:pt x="658106" y="277350"/>
                  </a:cubicBezTo>
                  <a:lnTo>
                    <a:pt x="655136" y="272813"/>
                  </a:lnTo>
                  <a:lnTo>
                    <a:pt x="652100" y="268342"/>
                  </a:lnTo>
                  <a:cubicBezTo>
                    <a:pt x="650065" y="265373"/>
                    <a:pt x="647930" y="262471"/>
                    <a:pt x="645761" y="259568"/>
                  </a:cubicBezTo>
                  <a:lnTo>
                    <a:pt x="645528" y="259301"/>
                  </a:lnTo>
                  <a:cubicBezTo>
                    <a:pt x="644527" y="257933"/>
                    <a:pt x="643459" y="256532"/>
                    <a:pt x="642358" y="255164"/>
                  </a:cubicBezTo>
                  <a:cubicBezTo>
                    <a:pt x="641257" y="253796"/>
                    <a:pt x="640190" y="252428"/>
                    <a:pt x="639022" y="251060"/>
                  </a:cubicBezTo>
                  <a:lnTo>
                    <a:pt x="628313" y="259735"/>
                  </a:lnTo>
                  <a:lnTo>
                    <a:pt x="628313" y="259735"/>
                  </a:lnTo>
                  <a:lnTo>
                    <a:pt x="627745" y="260235"/>
                  </a:lnTo>
                  <a:lnTo>
                    <a:pt x="618070" y="268509"/>
                  </a:lnTo>
                  <a:lnTo>
                    <a:pt x="617870" y="268676"/>
                  </a:lnTo>
                  <a:lnTo>
                    <a:pt x="607361" y="277184"/>
                  </a:lnTo>
                  <a:lnTo>
                    <a:pt x="607160" y="277184"/>
                  </a:lnTo>
                  <a:lnTo>
                    <a:pt x="592414" y="288127"/>
                  </a:lnTo>
                  <a:lnTo>
                    <a:pt x="592214" y="288294"/>
                  </a:lnTo>
                  <a:lnTo>
                    <a:pt x="581771" y="296901"/>
                  </a:lnTo>
                  <a:lnTo>
                    <a:pt x="582005" y="297201"/>
                  </a:lnTo>
                  <a:lnTo>
                    <a:pt x="582272" y="297535"/>
                  </a:lnTo>
                  <a:lnTo>
                    <a:pt x="584107" y="299804"/>
                  </a:lnTo>
                  <a:lnTo>
                    <a:pt x="584273" y="300037"/>
                  </a:lnTo>
                  <a:lnTo>
                    <a:pt x="586275" y="302640"/>
                  </a:lnTo>
                  <a:lnTo>
                    <a:pt x="586275" y="302640"/>
                  </a:lnTo>
                  <a:lnTo>
                    <a:pt x="587309" y="304008"/>
                  </a:lnTo>
                  <a:lnTo>
                    <a:pt x="588410" y="305476"/>
                  </a:lnTo>
                  <a:lnTo>
                    <a:pt x="589078" y="306443"/>
                  </a:lnTo>
                  <a:lnTo>
                    <a:pt x="589611" y="307144"/>
                  </a:lnTo>
                  <a:lnTo>
                    <a:pt x="589912" y="307577"/>
                  </a:lnTo>
                  <a:lnTo>
                    <a:pt x="591046" y="309179"/>
                  </a:lnTo>
                  <a:lnTo>
                    <a:pt x="591046" y="309379"/>
                  </a:lnTo>
                  <a:lnTo>
                    <a:pt x="591046" y="309379"/>
                  </a:lnTo>
                  <a:lnTo>
                    <a:pt x="591947" y="310747"/>
                  </a:lnTo>
                  <a:lnTo>
                    <a:pt x="592281" y="311214"/>
                  </a:lnTo>
                  <a:lnTo>
                    <a:pt x="592281" y="311414"/>
                  </a:lnTo>
                  <a:lnTo>
                    <a:pt x="592481" y="311748"/>
                  </a:lnTo>
                  <a:lnTo>
                    <a:pt x="592748" y="312115"/>
                  </a:lnTo>
                  <a:lnTo>
                    <a:pt x="592748" y="312115"/>
                  </a:lnTo>
                  <a:lnTo>
                    <a:pt x="592748" y="312315"/>
                  </a:lnTo>
                  <a:lnTo>
                    <a:pt x="592748" y="312515"/>
                  </a:lnTo>
                  <a:lnTo>
                    <a:pt x="593281" y="313316"/>
                  </a:lnTo>
                  <a:lnTo>
                    <a:pt x="593448" y="313616"/>
                  </a:lnTo>
                  <a:lnTo>
                    <a:pt x="593782" y="314117"/>
                  </a:lnTo>
                  <a:lnTo>
                    <a:pt x="593782" y="314117"/>
                  </a:lnTo>
                  <a:lnTo>
                    <a:pt x="593782" y="314317"/>
                  </a:lnTo>
                  <a:lnTo>
                    <a:pt x="593782" y="314317"/>
                  </a:lnTo>
                  <a:lnTo>
                    <a:pt x="593782" y="314317"/>
                  </a:lnTo>
                  <a:lnTo>
                    <a:pt x="593982" y="314650"/>
                  </a:lnTo>
                  <a:lnTo>
                    <a:pt x="593982" y="314817"/>
                  </a:lnTo>
                  <a:lnTo>
                    <a:pt x="593982" y="314984"/>
                  </a:lnTo>
                  <a:lnTo>
                    <a:pt x="593982" y="314984"/>
                  </a:lnTo>
                  <a:lnTo>
                    <a:pt x="594149" y="315217"/>
                  </a:lnTo>
                  <a:lnTo>
                    <a:pt x="594149" y="315217"/>
                  </a:lnTo>
                  <a:cubicBezTo>
                    <a:pt x="594683" y="316052"/>
                    <a:pt x="595217" y="316886"/>
                    <a:pt x="595717" y="317720"/>
                  </a:cubicBezTo>
                  <a:cubicBezTo>
                    <a:pt x="596217" y="318554"/>
                    <a:pt x="596084" y="318287"/>
                    <a:pt x="596351" y="318787"/>
                  </a:cubicBezTo>
                  <a:lnTo>
                    <a:pt x="597185" y="320155"/>
                  </a:lnTo>
                  <a:lnTo>
                    <a:pt x="598019" y="321556"/>
                  </a:lnTo>
                  <a:lnTo>
                    <a:pt x="598586" y="322491"/>
                  </a:lnTo>
                  <a:cubicBezTo>
                    <a:pt x="599087" y="323325"/>
                    <a:pt x="599554" y="324192"/>
                    <a:pt x="600054" y="325060"/>
                  </a:cubicBezTo>
                  <a:lnTo>
                    <a:pt x="600621" y="326127"/>
                  </a:lnTo>
                  <a:lnTo>
                    <a:pt x="601422" y="327595"/>
                  </a:lnTo>
                  <a:lnTo>
                    <a:pt x="601722" y="328129"/>
                  </a:lnTo>
                  <a:lnTo>
                    <a:pt x="602389" y="329363"/>
                  </a:lnTo>
                  <a:cubicBezTo>
                    <a:pt x="602690" y="329964"/>
                    <a:pt x="603023" y="330631"/>
                    <a:pt x="603357" y="331232"/>
                  </a:cubicBezTo>
                  <a:lnTo>
                    <a:pt x="603757" y="331999"/>
                  </a:lnTo>
                  <a:lnTo>
                    <a:pt x="603757" y="332166"/>
                  </a:lnTo>
                  <a:cubicBezTo>
                    <a:pt x="603771" y="332266"/>
                    <a:pt x="603771" y="332366"/>
                    <a:pt x="603757" y="332466"/>
                  </a:cubicBezTo>
                  <a:lnTo>
                    <a:pt x="604058" y="333033"/>
                  </a:lnTo>
                  <a:lnTo>
                    <a:pt x="604425" y="333734"/>
                  </a:lnTo>
                  <a:lnTo>
                    <a:pt x="604758" y="334435"/>
                  </a:lnTo>
                  <a:cubicBezTo>
                    <a:pt x="604992" y="334935"/>
                    <a:pt x="605225" y="335369"/>
                    <a:pt x="605459" y="335836"/>
                  </a:cubicBezTo>
                  <a:lnTo>
                    <a:pt x="605459" y="335836"/>
                  </a:lnTo>
                  <a:cubicBezTo>
                    <a:pt x="605726" y="336370"/>
                    <a:pt x="605959" y="336937"/>
                    <a:pt x="606226" y="337471"/>
                  </a:cubicBezTo>
                  <a:lnTo>
                    <a:pt x="606994" y="339139"/>
                  </a:lnTo>
                  <a:lnTo>
                    <a:pt x="606994" y="339372"/>
                  </a:lnTo>
                  <a:lnTo>
                    <a:pt x="607294" y="340073"/>
                  </a:lnTo>
                  <a:lnTo>
                    <a:pt x="607594" y="340773"/>
                  </a:lnTo>
                  <a:lnTo>
                    <a:pt x="608395" y="342508"/>
                  </a:lnTo>
                  <a:lnTo>
                    <a:pt x="608395" y="342508"/>
                  </a:lnTo>
                  <a:cubicBezTo>
                    <a:pt x="608395" y="342508"/>
                    <a:pt x="608395" y="342809"/>
                    <a:pt x="608395" y="342942"/>
                  </a:cubicBezTo>
                  <a:cubicBezTo>
                    <a:pt x="608415" y="343052"/>
                    <a:pt x="608415" y="343166"/>
                    <a:pt x="608395" y="343276"/>
                  </a:cubicBezTo>
                  <a:cubicBezTo>
                    <a:pt x="608465" y="343379"/>
                    <a:pt x="608518" y="343493"/>
                    <a:pt x="608562" y="343609"/>
                  </a:cubicBezTo>
                  <a:lnTo>
                    <a:pt x="608562" y="343609"/>
                  </a:lnTo>
                  <a:cubicBezTo>
                    <a:pt x="608562" y="343609"/>
                    <a:pt x="608562" y="343810"/>
                    <a:pt x="608562" y="343910"/>
                  </a:cubicBezTo>
                  <a:lnTo>
                    <a:pt x="609663" y="346545"/>
                  </a:lnTo>
                  <a:cubicBezTo>
                    <a:pt x="610163" y="347680"/>
                    <a:pt x="610597" y="348881"/>
                    <a:pt x="611031" y="349882"/>
                  </a:cubicBezTo>
                  <a:lnTo>
                    <a:pt x="623542" y="345077"/>
                  </a:lnTo>
                  <a:lnTo>
                    <a:pt x="623808" y="345077"/>
                  </a:lnTo>
                  <a:lnTo>
                    <a:pt x="640690" y="338572"/>
                  </a:lnTo>
                  <a:lnTo>
                    <a:pt x="640957" y="338572"/>
                  </a:lnTo>
                  <a:lnTo>
                    <a:pt x="653535" y="333767"/>
                  </a:lnTo>
                  <a:lnTo>
                    <a:pt x="653802" y="333767"/>
                  </a:lnTo>
                  <a:lnTo>
                    <a:pt x="666380" y="328930"/>
                  </a:lnTo>
                  <a:lnTo>
                    <a:pt x="666647" y="328930"/>
                  </a:lnTo>
                  <a:lnTo>
                    <a:pt x="679224" y="324092"/>
                  </a:lnTo>
                  <a:lnTo>
                    <a:pt x="679525" y="324092"/>
                  </a:lnTo>
                  <a:cubicBezTo>
                    <a:pt x="679511" y="324159"/>
                    <a:pt x="679511" y="324225"/>
                    <a:pt x="679525" y="324292"/>
                  </a:cubicBezTo>
                  <a:lnTo>
                    <a:pt x="679525" y="324292"/>
                  </a:lnTo>
                  <a:close/>
                  <a:moveTo>
                    <a:pt x="734373" y="357622"/>
                  </a:moveTo>
                  <a:cubicBezTo>
                    <a:pt x="734373" y="357622"/>
                    <a:pt x="734373" y="357622"/>
                    <a:pt x="734373" y="357455"/>
                  </a:cubicBezTo>
                  <a:cubicBezTo>
                    <a:pt x="734373" y="357288"/>
                    <a:pt x="734373" y="356955"/>
                    <a:pt x="734373" y="356721"/>
                  </a:cubicBezTo>
                  <a:cubicBezTo>
                    <a:pt x="734373" y="356487"/>
                    <a:pt x="734373" y="356554"/>
                    <a:pt x="734373" y="356454"/>
                  </a:cubicBezTo>
                  <a:cubicBezTo>
                    <a:pt x="734373" y="355653"/>
                    <a:pt x="734006" y="354819"/>
                    <a:pt x="733806" y="354019"/>
                  </a:cubicBezTo>
                  <a:lnTo>
                    <a:pt x="733806" y="354019"/>
                  </a:lnTo>
                  <a:lnTo>
                    <a:pt x="733806" y="354552"/>
                  </a:lnTo>
                  <a:cubicBezTo>
                    <a:pt x="733806" y="355220"/>
                    <a:pt x="734106" y="355920"/>
                    <a:pt x="734240" y="356588"/>
                  </a:cubicBezTo>
                  <a:cubicBezTo>
                    <a:pt x="734270" y="356731"/>
                    <a:pt x="734270" y="356878"/>
                    <a:pt x="734240" y="357021"/>
                  </a:cubicBezTo>
                  <a:cubicBezTo>
                    <a:pt x="734240" y="357655"/>
                    <a:pt x="734540" y="358322"/>
                    <a:pt x="734674" y="358990"/>
                  </a:cubicBezTo>
                  <a:cubicBezTo>
                    <a:pt x="734540" y="358589"/>
                    <a:pt x="734474" y="358189"/>
                    <a:pt x="734373" y="357755"/>
                  </a:cubicBezTo>
                  <a:close/>
                  <a:moveTo>
                    <a:pt x="733473" y="353685"/>
                  </a:moveTo>
                  <a:cubicBezTo>
                    <a:pt x="733473" y="353685"/>
                    <a:pt x="733473" y="353685"/>
                    <a:pt x="733473" y="353518"/>
                  </a:cubicBezTo>
                  <a:close/>
                  <a:moveTo>
                    <a:pt x="733473" y="353685"/>
                  </a:moveTo>
                  <a:cubicBezTo>
                    <a:pt x="733486" y="353608"/>
                    <a:pt x="733486" y="353528"/>
                    <a:pt x="733473" y="353451"/>
                  </a:cubicBezTo>
                  <a:cubicBezTo>
                    <a:pt x="733489" y="353538"/>
                    <a:pt x="733489" y="353632"/>
                    <a:pt x="733473" y="353718"/>
                  </a:cubicBezTo>
                  <a:lnTo>
                    <a:pt x="733473" y="353718"/>
                  </a:lnTo>
                  <a:close/>
                  <a:moveTo>
                    <a:pt x="733239" y="352784"/>
                  </a:moveTo>
                  <a:cubicBezTo>
                    <a:pt x="733269" y="352928"/>
                    <a:pt x="733269" y="353074"/>
                    <a:pt x="733239" y="353218"/>
                  </a:cubicBezTo>
                  <a:cubicBezTo>
                    <a:pt x="733239" y="353218"/>
                    <a:pt x="733239" y="353385"/>
                    <a:pt x="733239" y="353451"/>
                  </a:cubicBezTo>
                  <a:cubicBezTo>
                    <a:pt x="733212" y="353191"/>
                    <a:pt x="733159" y="352931"/>
                    <a:pt x="733072" y="352684"/>
                  </a:cubicBezTo>
                  <a:close/>
                  <a:moveTo>
                    <a:pt x="733006" y="351683"/>
                  </a:moveTo>
                  <a:lnTo>
                    <a:pt x="733006" y="351850"/>
                  </a:lnTo>
                  <a:lnTo>
                    <a:pt x="733006" y="351850"/>
                  </a:lnTo>
                  <a:cubicBezTo>
                    <a:pt x="733022" y="352050"/>
                    <a:pt x="733022" y="352250"/>
                    <a:pt x="733006" y="352451"/>
                  </a:cubicBezTo>
                  <a:lnTo>
                    <a:pt x="733006" y="352451"/>
                  </a:lnTo>
                  <a:lnTo>
                    <a:pt x="733006" y="352451"/>
                  </a:lnTo>
                  <a:cubicBezTo>
                    <a:pt x="733022" y="352274"/>
                    <a:pt x="733022" y="352094"/>
                    <a:pt x="733006" y="351917"/>
                  </a:cubicBezTo>
                  <a:cubicBezTo>
                    <a:pt x="733009" y="351850"/>
                    <a:pt x="733009" y="351783"/>
                    <a:pt x="733006" y="351717"/>
                  </a:cubicBezTo>
                  <a:close/>
                  <a:moveTo>
                    <a:pt x="733006" y="351483"/>
                  </a:moveTo>
                  <a:lnTo>
                    <a:pt x="733006" y="351483"/>
                  </a:lnTo>
                  <a:cubicBezTo>
                    <a:pt x="733006" y="351483"/>
                    <a:pt x="733006" y="351483"/>
                    <a:pt x="733006" y="351683"/>
                  </a:cubicBezTo>
                  <a:cubicBezTo>
                    <a:pt x="732992" y="351630"/>
                    <a:pt x="732992" y="351570"/>
                    <a:pt x="733006" y="351516"/>
                  </a:cubicBezTo>
                  <a:close/>
                  <a:moveTo>
                    <a:pt x="733006" y="350916"/>
                  </a:moveTo>
                  <a:cubicBezTo>
                    <a:pt x="733022" y="350792"/>
                    <a:pt x="733022" y="350672"/>
                    <a:pt x="733006" y="350549"/>
                  </a:cubicBezTo>
                  <a:lnTo>
                    <a:pt x="733006" y="350549"/>
                  </a:lnTo>
                  <a:cubicBezTo>
                    <a:pt x="732538" y="348681"/>
                    <a:pt x="732071" y="346812"/>
                    <a:pt x="731638" y="344977"/>
                  </a:cubicBezTo>
                  <a:lnTo>
                    <a:pt x="731638" y="344977"/>
                  </a:lnTo>
                  <a:cubicBezTo>
                    <a:pt x="731638" y="344977"/>
                    <a:pt x="731638" y="344977"/>
                    <a:pt x="731638" y="344977"/>
                  </a:cubicBezTo>
                  <a:cubicBezTo>
                    <a:pt x="731654" y="344900"/>
                    <a:pt x="731654" y="344820"/>
                    <a:pt x="731638" y="344744"/>
                  </a:cubicBezTo>
                  <a:cubicBezTo>
                    <a:pt x="731638" y="344744"/>
                    <a:pt x="731638" y="344744"/>
                    <a:pt x="731638" y="344744"/>
                  </a:cubicBezTo>
                  <a:lnTo>
                    <a:pt x="731638" y="344744"/>
                  </a:lnTo>
                  <a:cubicBezTo>
                    <a:pt x="731541" y="344257"/>
                    <a:pt x="731407" y="343776"/>
                    <a:pt x="731237" y="343309"/>
                  </a:cubicBezTo>
                  <a:cubicBezTo>
                    <a:pt x="731167" y="342959"/>
                    <a:pt x="731080" y="342615"/>
                    <a:pt x="730970" y="342275"/>
                  </a:cubicBezTo>
                  <a:lnTo>
                    <a:pt x="730770" y="341541"/>
                  </a:lnTo>
                  <a:cubicBezTo>
                    <a:pt x="730537" y="340640"/>
                    <a:pt x="730303" y="339739"/>
                    <a:pt x="730036" y="338805"/>
                  </a:cubicBezTo>
                  <a:lnTo>
                    <a:pt x="730036" y="338805"/>
                  </a:lnTo>
                  <a:cubicBezTo>
                    <a:pt x="729909" y="338468"/>
                    <a:pt x="729809" y="338121"/>
                    <a:pt x="729736" y="337771"/>
                  </a:cubicBezTo>
                  <a:cubicBezTo>
                    <a:pt x="729736" y="337771"/>
                    <a:pt x="729736" y="337771"/>
                    <a:pt x="729736" y="337771"/>
                  </a:cubicBezTo>
                  <a:lnTo>
                    <a:pt x="729736" y="338038"/>
                  </a:lnTo>
                  <a:lnTo>
                    <a:pt x="729736" y="338038"/>
                  </a:lnTo>
                  <a:lnTo>
                    <a:pt x="729736" y="338338"/>
                  </a:lnTo>
                  <a:cubicBezTo>
                    <a:pt x="729756" y="338391"/>
                    <a:pt x="729756" y="338451"/>
                    <a:pt x="729736" y="338505"/>
                  </a:cubicBezTo>
                  <a:lnTo>
                    <a:pt x="729736" y="338505"/>
                  </a:lnTo>
                  <a:cubicBezTo>
                    <a:pt x="729766" y="338635"/>
                    <a:pt x="729766" y="338775"/>
                    <a:pt x="729736" y="338905"/>
                  </a:cubicBezTo>
                  <a:lnTo>
                    <a:pt x="729736" y="338905"/>
                  </a:lnTo>
                  <a:lnTo>
                    <a:pt x="731004" y="343476"/>
                  </a:lnTo>
                  <a:lnTo>
                    <a:pt x="731004" y="343476"/>
                  </a:lnTo>
                  <a:cubicBezTo>
                    <a:pt x="731024" y="343629"/>
                    <a:pt x="731024" y="343789"/>
                    <a:pt x="731004" y="343943"/>
                  </a:cubicBezTo>
                  <a:cubicBezTo>
                    <a:pt x="731004" y="344243"/>
                    <a:pt x="731004" y="344544"/>
                    <a:pt x="731237" y="344844"/>
                  </a:cubicBezTo>
                  <a:cubicBezTo>
                    <a:pt x="731471" y="345144"/>
                    <a:pt x="731237" y="344844"/>
                    <a:pt x="731237" y="345044"/>
                  </a:cubicBezTo>
                  <a:lnTo>
                    <a:pt x="731237" y="345044"/>
                  </a:lnTo>
                  <a:lnTo>
                    <a:pt x="731237" y="344844"/>
                  </a:lnTo>
                  <a:lnTo>
                    <a:pt x="731638" y="346612"/>
                  </a:lnTo>
                  <a:cubicBezTo>
                    <a:pt x="731731" y="346909"/>
                    <a:pt x="731808" y="347209"/>
                    <a:pt x="731871" y="347513"/>
                  </a:cubicBezTo>
                  <a:cubicBezTo>
                    <a:pt x="732138" y="348480"/>
                    <a:pt x="732372" y="349448"/>
                    <a:pt x="732572" y="350449"/>
                  </a:cubicBezTo>
                  <a:lnTo>
                    <a:pt x="732572" y="350449"/>
                  </a:lnTo>
                  <a:cubicBezTo>
                    <a:pt x="732558" y="350606"/>
                    <a:pt x="732558" y="350759"/>
                    <a:pt x="732572" y="350916"/>
                  </a:cubicBezTo>
                  <a:cubicBezTo>
                    <a:pt x="732555" y="351016"/>
                    <a:pt x="732555" y="351116"/>
                    <a:pt x="732572" y="351216"/>
                  </a:cubicBezTo>
                  <a:lnTo>
                    <a:pt x="732572" y="351216"/>
                  </a:lnTo>
                  <a:lnTo>
                    <a:pt x="732572" y="351216"/>
                  </a:lnTo>
                  <a:cubicBezTo>
                    <a:pt x="732589" y="351149"/>
                    <a:pt x="732589" y="351083"/>
                    <a:pt x="732572" y="351016"/>
                  </a:cubicBezTo>
                  <a:cubicBezTo>
                    <a:pt x="732662" y="351006"/>
                    <a:pt x="732752" y="350983"/>
                    <a:pt x="732839" y="350949"/>
                  </a:cubicBezTo>
                  <a:close/>
                  <a:moveTo>
                    <a:pt x="735174" y="360925"/>
                  </a:moveTo>
                  <a:cubicBezTo>
                    <a:pt x="735174" y="360925"/>
                    <a:pt x="735174" y="361125"/>
                    <a:pt x="735174" y="361225"/>
                  </a:cubicBezTo>
                  <a:lnTo>
                    <a:pt x="735174" y="361225"/>
                  </a:lnTo>
                  <a:cubicBezTo>
                    <a:pt x="735174" y="361225"/>
                    <a:pt x="735041" y="361058"/>
                    <a:pt x="735007" y="360991"/>
                  </a:cubicBezTo>
                  <a:close/>
                  <a:moveTo>
                    <a:pt x="735608" y="362927"/>
                  </a:moveTo>
                  <a:cubicBezTo>
                    <a:pt x="735595" y="362873"/>
                    <a:pt x="735595" y="362813"/>
                    <a:pt x="735608" y="362760"/>
                  </a:cubicBezTo>
                  <a:lnTo>
                    <a:pt x="735608" y="362760"/>
                  </a:lnTo>
                  <a:lnTo>
                    <a:pt x="735608" y="362760"/>
                  </a:lnTo>
                  <a:cubicBezTo>
                    <a:pt x="735624" y="362937"/>
                    <a:pt x="735624" y="363117"/>
                    <a:pt x="735608" y="363294"/>
                  </a:cubicBezTo>
                  <a:lnTo>
                    <a:pt x="735608" y="363294"/>
                  </a:lnTo>
                  <a:cubicBezTo>
                    <a:pt x="735494" y="363237"/>
                    <a:pt x="735428" y="363120"/>
                    <a:pt x="735441" y="362993"/>
                  </a:cubicBezTo>
                  <a:close/>
                  <a:moveTo>
                    <a:pt x="738944" y="384512"/>
                  </a:moveTo>
                  <a:cubicBezTo>
                    <a:pt x="738961" y="384613"/>
                    <a:pt x="738961" y="384713"/>
                    <a:pt x="738944" y="384813"/>
                  </a:cubicBezTo>
                  <a:lnTo>
                    <a:pt x="738944" y="384512"/>
                  </a:lnTo>
                  <a:close/>
                  <a:moveTo>
                    <a:pt x="738944" y="384079"/>
                  </a:moveTo>
                  <a:lnTo>
                    <a:pt x="738944" y="384079"/>
                  </a:lnTo>
                  <a:lnTo>
                    <a:pt x="738944" y="384079"/>
                  </a:lnTo>
                  <a:lnTo>
                    <a:pt x="738944" y="383411"/>
                  </a:lnTo>
                  <a:lnTo>
                    <a:pt x="738944" y="383178"/>
                  </a:lnTo>
                  <a:cubicBezTo>
                    <a:pt x="738944" y="382744"/>
                    <a:pt x="738944" y="382344"/>
                    <a:pt x="738944" y="381910"/>
                  </a:cubicBezTo>
                  <a:lnTo>
                    <a:pt x="738944" y="381109"/>
                  </a:lnTo>
                  <a:cubicBezTo>
                    <a:pt x="738944" y="381109"/>
                    <a:pt x="738944" y="381109"/>
                    <a:pt x="738944" y="380909"/>
                  </a:cubicBezTo>
                  <a:lnTo>
                    <a:pt x="738944" y="380909"/>
                  </a:lnTo>
                  <a:cubicBezTo>
                    <a:pt x="738944" y="380509"/>
                    <a:pt x="738944" y="380108"/>
                    <a:pt x="738777" y="379708"/>
                  </a:cubicBezTo>
                  <a:cubicBezTo>
                    <a:pt x="738611" y="379308"/>
                    <a:pt x="738777" y="378974"/>
                    <a:pt x="738777" y="378607"/>
                  </a:cubicBezTo>
                  <a:cubicBezTo>
                    <a:pt x="738797" y="378350"/>
                    <a:pt x="738797" y="378097"/>
                    <a:pt x="738777" y="377840"/>
                  </a:cubicBezTo>
                  <a:cubicBezTo>
                    <a:pt x="738777" y="377072"/>
                    <a:pt x="738577" y="376305"/>
                    <a:pt x="738444" y="375538"/>
                  </a:cubicBezTo>
                  <a:cubicBezTo>
                    <a:pt x="738460" y="375371"/>
                    <a:pt x="738460" y="375204"/>
                    <a:pt x="738444" y="375037"/>
                  </a:cubicBezTo>
                  <a:lnTo>
                    <a:pt x="738444" y="375037"/>
                  </a:lnTo>
                  <a:cubicBezTo>
                    <a:pt x="738444" y="375037"/>
                    <a:pt x="738444" y="375037"/>
                    <a:pt x="738444" y="375037"/>
                  </a:cubicBezTo>
                  <a:cubicBezTo>
                    <a:pt x="738444" y="375037"/>
                    <a:pt x="738444" y="374470"/>
                    <a:pt x="738444" y="374203"/>
                  </a:cubicBezTo>
                  <a:cubicBezTo>
                    <a:pt x="738444" y="373102"/>
                    <a:pt x="738077" y="372001"/>
                    <a:pt x="737876" y="370867"/>
                  </a:cubicBezTo>
                  <a:cubicBezTo>
                    <a:pt x="737876" y="370867"/>
                    <a:pt x="737876" y="370700"/>
                    <a:pt x="737876" y="370600"/>
                  </a:cubicBezTo>
                  <a:cubicBezTo>
                    <a:pt x="737893" y="370433"/>
                    <a:pt x="737893" y="370266"/>
                    <a:pt x="737876" y="370100"/>
                  </a:cubicBezTo>
                  <a:cubicBezTo>
                    <a:pt x="737893" y="369789"/>
                    <a:pt x="737893" y="369476"/>
                    <a:pt x="737876" y="369165"/>
                  </a:cubicBezTo>
                  <a:lnTo>
                    <a:pt x="737876" y="368965"/>
                  </a:lnTo>
                  <a:cubicBezTo>
                    <a:pt x="737860" y="368912"/>
                    <a:pt x="737860" y="368852"/>
                    <a:pt x="737876" y="368798"/>
                  </a:cubicBezTo>
                  <a:cubicBezTo>
                    <a:pt x="737876" y="368798"/>
                    <a:pt x="737876" y="368798"/>
                    <a:pt x="737876" y="368798"/>
                  </a:cubicBezTo>
                  <a:lnTo>
                    <a:pt x="737876" y="368798"/>
                  </a:lnTo>
                  <a:lnTo>
                    <a:pt x="737876" y="368798"/>
                  </a:lnTo>
                  <a:cubicBezTo>
                    <a:pt x="737893" y="368732"/>
                    <a:pt x="737893" y="368665"/>
                    <a:pt x="737876" y="368598"/>
                  </a:cubicBezTo>
                  <a:lnTo>
                    <a:pt x="737876" y="368598"/>
                  </a:lnTo>
                  <a:cubicBezTo>
                    <a:pt x="737893" y="368765"/>
                    <a:pt x="737893" y="368932"/>
                    <a:pt x="737876" y="369099"/>
                  </a:cubicBezTo>
                  <a:lnTo>
                    <a:pt x="737876" y="369099"/>
                  </a:lnTo>
                  <a:cubicBezTo>
                    <a:pt x="737880" y="369155"/>
                    <a:pt x="737880" y="369209"/>
                    <a:pt x="737876" y="369266"/>
                  </a:cubicBezTo>
                  <a:cubicBezTo>
                    <a:pt x="737876" y="369532"/>
                    <a:pt x="737876" y="369833"/>
                    <a:pt x="737876" y="370133"/>
                  </a:cubicBezTo>
                  <a:cubicBezTo>
                    <a:pt x="737876" y="370433"/>
                    <a:pt x="737876" y="370333"/>
                    <a:pt x="737876" y="370433"/>
                  </a:cubicBezTo>
                  <a:lnTo>
                    <a:pt x="738077" y="371734"/>
                  </a:lnTo>
                  <a:cubicBezTo>
                    <a:pt x="738097" y="372011"/>
                    <a:pt x="738097" y="372291"/>
                    <a:pt x="738077" y="372568"/>
                  </a:cubicBezTo>
                  <a:cubicBezTo>
                    <a:pt x="738110" y="372755"/>
                    <a:pt x="738110" y="372949"/>
                    <a:pt x="738077" y="373136"/>
                  </a:cubicBezTo>
                  <a:cubicBezTo>
                    <a:pt x="738077" y="373136"/>
                    <a:pt x="738077" y="373136"/>
                    <a:pt x="738077" y="373136"/>
                  </a:cubicBezTo>
                  <a:cubicBezTo>
                    <a:pt x="738077" y="373803"/>
                    <a:pt x="738310" y="374504"/>
                    <a:pt x="738410" y="375171"/>
                  </a:cubicBezTo>
                  <a:cubicBezTo>
                    <a:pt x="738410" y="375171"/>
                    <a:pt x="738410" y="375404"/>
                    <a:pt x="738410" y="375538"/>
                  </a:cubicBezTo>
                  <a:cubicBezTo>
                    <a:pt x="738611" y="376672"/>
                    <a:pt x="738777" y="377783"/>
                    <a:pt x="738911" y="378874"/>
                  </a:cubicBezTo>
                  <a:lnTo>
                    <a:pt x="739211" y="381109"/>
                  </a:lnTo>
                  <a:cubicBezTo>
                    <a:pt x="739211" y="381109"/>
                    <a:pt x="739211" y="381109"/>
                    <a:pt x="739211" y="381276"/>
                  </a:cubicBezTo>
                  <a:lnTo>
                    <a:pt x="739211" y="382010"/>
                  </a:lnTo>
                  <a:cubicBezTo>
                    <a:pt x="739211" y="382177"/>
                    <a:pt x="739211" y="382310"/>
                    <a:pt x="739211" y="382477"/>
                  </a:cubicBezTo>
                  <a:lnTo>
                    <a:pt x="739211" y="382477"/>
                  </a:lnTo>
                  <a:cubicBezTo>
                    <a:pt x="739228" y="382677"/>
                    <a:pt x="739228" y="382878"/>
                    <a:pt x="739211" y="383078"/>
                  </a:cubicBezTo>
                  <a:cubicBezTo>
                    <a:pt x="739224" y="383131"/>
                    <a:pt x="739224" y="383191"/>
                    <a:pt x="739211" y="383245"/>
                  </a:cubicBezTo>
                  <a:cubicBezTo>
                    <a:pt x="739228" y="383355"/>
                    <a:pt x="739228" y="383468"/>
                    <a:pt x="739211" y="383578"/>
                  </a:cubicBezTo>
                  <a:cubicBezTo>
                    <a:pt x="739228" y="383745"/>
                    <a:pt x="739228" y="383912"/>
                    <a:pt x="739211" y="384079"/>
                  </a:cubicBezTo>
                  <a:lnTo>
                    <a:pt x="739211" y="384079"/>
                  </a:lnTo>
                  <a:lnTo>
                    <a:pt x="739211" y="384079"/>
                  </a:lnTo>
                  <a:cubicBezTo>
                    <a:pt x="739211" y="384079"/>
                    <a:pt x="739211" y="384079"/>
                    <a:pt x="739211" y="384079"/>
                  </a:cubicBezTo>
                  <a:cubicBezTo>
                    <a:pt x="739241" y="384142"/>
                    <a:pt x="739241" y="384215"/>
                    <a:pt x="739211" y="384279"/>
                  </a:cubicBezTo>
                  <a:cubicBezTo>
                    <a:pt x="739228" y="384346"/>
                    <a:pt x="739228" y="384412"/>
                    <a:pt x="739211" y="384479"/>
                  </a:cubicBezTo>
                  <a:cubicBezTo>
                    <a:pt x="739228" y="384346"/>
                    <a:pt x="739228" y="384212"/>
                    <a:pt x="739211" y="384079"/>
                  </a:cubicBezTo>
                  <a:close/>
                  <a:moveTo>
                    <a:pt x="736442" y="367731"/>
                  </a:moveTo>
                  <a:cubicBezTo>
                    <a:pt x="736412" y="367334"/>
                    <a:pt x="736335" y="366940"/>
                    <a:pt x="736208" y="366563"/>
                  </a:cubicBezTo>
                  <a:lnTo>
                    <a:pt x="736208" y="366563"/>
                  </a:lnTo>
                  <a:lnTo>
                    <a:pt x="736509" y="368064"/>
                  </a:lnTo>
                  <a:cubicBezTo>
                    <a:pt x="736509" y="368064"/>
                    <a:pt x="736509" y="368064"/>
                    <a:pt x="736509" y="367864"/>
                  </a:cubicBezTo>
                  <a:cubicBezTo>
                    <a:pt x="736459" y="367831"/>
                    <a:pt x="736402" y="367808"/>
                    <a:pt x="736342" y="367798"/>
                  </a:cubicBezTo>
                  <a:close/>
                  <a:moveTo>
                    <a:pt x="736175" y="366430"/>
                  </a:moveTo>
                  <a:cubicBezTo>
                    <a:pt x="736192" y="366286"/>
                    <a:pt x="736192" y="366139"/>
                    <a:pt x="736175" y="365996"/>
                  </a:cubicBezTo>
                  <a:cubicBezTo>
                    <a:pt x="736188" y="366169"/>
                    <a:pt x="736155" y="366343"/>
                    <a:pt x="736075" y="366496"/>
                  </a:cubicBezTo>
                  <a:close/>
                  <a:moveTo>
                    <a:pt x="736175" y="366029"/>
                  </a:moveTo>
                  <a:lnTo>
                    <a:pt x="736175" y="366029"/>
                  </a:lnTo>
                  <a:cubicBezTo>
                    <a:pt x="736175" y="366029"/>
                    <a:pt x="736175" y="365862"/>
                    <a:pt x="736175" y="365762"/>
                  </a:cubicBezTo>
                  <a:cubicBezTo>
                    <a:pt x="736192" y="365929"/>
                    <a:pt x="736192" y="366096"/>
                    <a:pt x="736175" y="366263"/>
                  </a:cubicBezTo>
                  <a:lnTo>
                    <a:pt x="736175" y="366263"/>
                  </a:lnTo>
                  <a:lnTo>
                    <a:pt x="736175" y="366263"/>
                  </a:lnTo>
                  <a:close/>
                  <a:moveTo>
                    <a:pt x="739111" y="385280"/>
                  </a:moveTo>
                  <a:cubicBezTo>
                    <a:pt x="739094" y="385380"/>
                    <a:pt x="739094" y="385480"/>
                    <a:pt x="739111" y="385580"/>
                  </a:cubicBezTo>
                  <a:lnTo>
                    <a:pt x="739111" y="385580"/>
                  </a:lnTo>
                  <a:cubicBezTo>
                    <a:pt x="739091" y="385490"/>
                    <a:pt x="739044" y="385410"/>
                    <a:pt x="738977" y="385347"/>
                  </a:cubicBezTo>
                  <a:close/>
                  <a:moveTo>
                    <a:pt x="739111" y="385113"/>
                  </a:moveTo>
                  <a:cubicBezTo>
                    <a:pt x="739111" y="385113"/>
                    <a:pt x="739111" y="385113"/>
                    <a:pt x="739111" y="385280"/>
                  </a:cubicBezTo>
                  <a:lnTo>
                    <a:pt x="739111" y="385280"/>
                  </a:lnTo>
                  <a:lnTo>
                    <a:pt x="738944" y="385180"/>
                  </a:lnTo>
                  <a:close/>
                  <a:moveTo>
                    <a:pt x="739311" y="386748"/>
                  </a:moveTo>
                  <a:cubicBezTo>
                    <a:pt x="739311" y="386748"/>
                    <a:pt x="739311" y="387048"/>
                    <a:pt x="739311" y="387215"/>
                  </a:cubicBezTo>
                  <a:lnTo>
                    <a:pt x="739311" y="387215"/>
                  </a:lnTo>
                  <a:cubicBezTo>
                    <a:pt x="739271" y="387075"/>
                    <a:pt x="739214" y="386941"/>
                    <a:pt x="739144" y="386814"/>
                  </a:cubicBezTo>
                  <a:close/>
                  <a:moveTo>
                    <a:pt x="739311" y="387315"/>
                  </a:moveTo>
                  <a:cubicBezTo>
                    <a:pt x="739328" y="387482"/>
                    <a:pt x="739328" y="387648"/>
                    <a:pt x="739311" y="387815"/>
                  </a:cubicBezTo>
                  <a:lnTo>
                    <a:pt x="739311" y="387815"/>
                  </a:lnTo>
                  <a:cubicBezTo>
                    <a:pt x="739305" y="387665"/>
                    <a:pt x="739271" y="387518"/>
                    <a:pt x="739211" y="387382"/>
                  </a:cubicBezTo>
                  <a:close/>
                  <a:moveTo>
                    <a:pt x="740245" y="396323"/>
                  </a:moveTo>
                  <a:lnTo>
                    <a:pt x="740045" y="393654"/>
                  </a:lnTo>
                  <a:cubicBezTo>
                    <a:pt x="740028" y="393577"/>
                    <a:pt x="740028" y="393497"/>
                    <a:pt x="740045" y="393420"/>
                  </a:cubicBezTo>
                  <a:lnTo>
                    <a:pt x="740045" y="393420"/>
                  </a:lnTo>
                  <a:cubicBezTo>
                    <a:pt x="740045" y="393254"/>
                    <a:pt x="740045" y="393087"/>
                    <a:pt x="740045" y="392920"/>
                  </a:cubicBezTo>
                  <a:lnTo>
                    <a:pt x="739845" y="391252"/>
                  </a:lnTo>
                  <a:cubicBezTo>
                    <a:pt x="739845" y="391252"/>
                    <a:pt x="739845" y="391252"/>
                    <a:pt x="739845" y="391252"/>
                  </a:cubicBezTo>
                  <a:lnTo>
                    <a:pt x="739845" y="391252"/>
                  </a:lnTo>
                  <a:cubicBezTo>
                    <a:pt x="739862" y="391198"/>
                    <a:pt x="739862" y="391138"/>
                    <a:pt x="739845" y="391085"/>
                  </a:cubicBezTo>
                  <a:lnTo>
                    <a:pt x="739845" y="391085"/>
                  </a:lnTo>
                  <a:lnTo>
                    <a:pt x="739645" y="389317"/>
                  </a:lnTo>
                  <a:cubicBezTo>
                    <a:pt x="739678" y="389964"/>
                    <a:pt x="739745" y="390611"/>
                    <a:pt x="739845" y="391252"/>
                  </a:cubicBezTo>
                  <a:lnTo>
                    <a:pt x="739845" y="391252"/>
                  </a:lnTo>
                  <a:lnTo>
                    <a:pt x="739845" y="391252"/>
                  </a:lnTo>
                  <a:cubicBezTo>
                    <a:pt x="739828" y="391305"/>
                    <a:pt x="739828" y="391365"/>
                    <a:pt x="739845" y="391418"/>
                  </a:cubicBezTo>
                  <a:lnTo>
                    <a:pt x="739845" y="391418"/>
                  </a:lnTo>
                  <a:cubicBezTo>
                    <a:pt x="739845" y="391652"/>
                    <a:pt x="739845" y="391886"/>
                    <a:pt x="739845" y="392119"/>
                  </a:cubicBezTo>
                  <a:cubicBezTo>
                    <a:pt x="739862" y="392263"/>
                    <a:pt x="739862" y="392409"/>
                    <a:pt x="739845" y="392553"/>
                  </a:cubicBezTo>
                  <a:lnTo>
                    <a:pt x="739845" y="393420"/>
                  </a:lnTo>
                  <a:lnTo>
                    <a:pt x="739845" y="394655"/>
                  </a:lnTo>
                  <a:lnTo>
                    <a:pt x="740145" y="397991"/>
                  </a:lnTo>
                  <a:cubicBezTo>
                    <a:pt x="740182" y="397457"/>
                    <a:pt x="740182" y="396923"/>
                    <a:pt x="740145" y="396390"/>
                  </a:cubicBezTo>
                  <a:close/>
                  <a:moveTo>
                    <a:pt x="741413" y="416574"/>
                  </a:moveTo>
                  <a:cubicBezTo>
                    <a:pt x="741413" y="416574"/>
                    <a:pt x="741413" y="416341"/>
                    <a:pt x="741413" y="416241"/>
                  </a:cubicBezTo>
                  <a:cubicBezTo>
                    <a:pt x="741396" y="415974"/>
                    <a:pt x="741396" y="415707"/>
                    <a:pt x="741413" y="415440"/>
                  </a:cubicBezTo>
                  <a:cubicBezTo>
                    <a:pt x="741413" y="414706"/>
                    <a:pt x="741413" y="413939"/>
                    <a:pt x="741413" y="413171"/>
                  </a:cubicBezTo>
                  <a:cubicBezTo>
                    <a:pt x="741413" y="412404"/>
                    <a:pt x="741413" y="412204"/>
                    <a:pt x="741413" y="411703"/>
                  </a:cubicBezTo>
                  <a:cubicBezTo>
                    <a:pt x="741413" y="411203"/>
                    <a:pt x="741413" y="411136"/>
                    <a:pt x="741413" y="410869"/>
                  </a:cubicBezTo>
                  <a:cubicBezTo>
                    <a:pt x="741413" y="410602"/>
                    <a:pt x="741413" y="410536"/>
                    <a:pt x="741413" y="410369"/>
                  </a:cubicBezTo>
                  <a:lnTo>
                    <a:pt x="741413" y="410035"/>
                  </a:lnTo>
                  <a:cubicBezTo>
                    <a:pt x="741430" y="409858"/>
                    <a:pt x="741430" y="409678"/>
                    <a:pt x="741413" y="409501"/>
                  </a:cubicBezTo>
                  <a:cubicBezTo>
                    <a:pt x="741396" y="409391"/>
                    <a:pt x="741396" y="409278"/>
                    <a:pt x="741413" y="409168"/>
                  </a:cubicBezTo>
                  <a:lnTo>
                    <a:pt x="741413" y="408901"/>
                  </a:lnTo>
                  <a:cubicBezTo>
                    <a:pt x="741413" y="408901"/>
                    <a:pt x="741413" y="408901"/>
                    <a:pt x="741413" y="408901"/>
                  </a:cubicBezTo>
                  <a:cubicBezTo>
                    <a:pt x="741430" y="408701"/>
                    <a:pt x="741430" y="408500"/>
                    <a:pt x="741413" y="408300"/>
                  </a:cubicBezTo>
                  <a:cubicBezTo>
                    <a:pt x="741413" y="407499"/>
                    <a:pt x="741413" y="406732"/>
                    <a:pt x="741413" y="405931"/>
                  </a:cubicBezTo>
                  <a:lnTo>
                    <a:pt x="741413" y="404797"/>
                  </a:lnTo>
                  <a:cubicBezTo>
                    <a:pt x="741413" y="404597"/>
                    <a:pt x="741413" y="404363"/>
                    <a:pt x="741413" y="404163"/>
                  </a:cubicBezTo>
                  <a:lnTo>
                    <a:pt x="741413" y="402995"/>
                  </a:lnTo>
                  <a:cubicBezTo>
                    <a:pt x="741413" y="402428"/>
                    <a:pt x="741413" y="401895"/>
                    <a:pt x="741413" y="401327"/>
                  </a:cubicBezTo>
                  <a:cubicBezTo>
                    <a:pt x="741430" y="400984"/>
                    <a:pt x="741430" y="400637"/>
                    <a:pt x="741413" y="400293"/>
                  </a:cubicBezTo>
                  <a:cubicBezTo>
                    <a:pt x="741413" y="401861"/>
                    <a:pt x="741646" y="403396"/>
                    <a:pt x="741747" y="404964"/>
                  </a:cubicBezTo>
                  <a:cubicBezTo>
                    <a:pt x="741730" y="405288"/>
                    <a:pt x="741730" y="405608"/>
                    <a:pt x="741747" y="405931"/>
                  </a:cubicBezTo>
                  <a:cubicBezTo>
                    <a:pt x="741730" y="406198"/>
                    <a:pt x="741730" y="406465"/>
                    <a:pt x="741747" y="406732"/>
                  </a:cubicBezTo>
                  <a:lnTo>
                    <a:pt x="741747" y="406732"/>
                  </a:lnTo>
                  <a:cubicBezTo>
                    <a:pt x="741730" y="406842"/>
                    <a:pt x="741730" y="406956"/>
                    <a:pt x="741747" y="407066"/>
                  </a:cubicBezTo>
                  <a:cubicBezTo>
                    <a:pt x="741747" y="407433"/>
                    <a:pt x="741747" y="407800"/>
                    <a:pt x="741747" y="408200"/>
                  </a:cubicBezTo>
                  <a:cubicBezTo>
                    <a:pt x="741747" y="408600"/>
                    <a:pt x="741747" y="409134"/>
                    <a:pt x="741747" y="409601"/>
                  </a:cubicBezTo>
                  <a:cubicBezTo>
                    <a:pt x="741747" y="410068"/>
                    <a:pt x="741747" y="411270"/>
                    <a:pt x="741747" y="412104"/>
                  </a:cubicBezTo>
                  <a:cubicBezTo>
                    <a:pt x="741763" y="412237"/>
                    <a:pt x="741763" y="412370"/>
                    <a:pt x="741747" y="412504"/>
                  </a:cubicBezTo>
                  <a:cubicBezTo>
                    <a:pt x="741747" y="414439"/>
                    <a:pt x="741747" y="416374"/>
                    <a:pt x="741747" y="418309"/>
                  </a:cubicBezTo>
                  <a:lnTo>
                    <a:pt x="741747" y="418309"/>
                  </a:lnTo>
                  <a:cubicBezTo>
                    <a:pt x="741346" y="417742"/>
                    <a:pt x="741313" y="417175"/>
                    <a:pt x="741313" y="416641"/>
                  </a:cubicBezTo>
                  <a:close/>
                  <a:moveTo>
                    <a:pt x="735841" y="316485"/>
                  </a:moveTo>
                  <a:lnTo>
                    <a:pt x="735841" y="316485"/>
                  </a:lnTo>
                  <a:close/>
                  <a:moveTo>
                    <a:pt x="734240" y="317019"/>
                  </a:moveTo>
                  <a:lnTo>
                    <a:pt x="734240" y="317019"/>
                  </a:lnTo>
                  <a:close/>
                  <a:moveTo>
                    <a:pt x="732772" y="317519"/>
                  </a:moveTo>
                  <a:lnTo>
                    <a:pt x="732772" y="317519"/>
                  </a:lnTo>
                  <a:close/>
                  <a:moveTo>
                    <a:pt x="726099" y="326928"/>
                  </a:moveTo>
                  <a:cubicBezTo>
                    <a:pt x="726099" y="326761"/>
                    <a:pt x="726099" y="326561"/>
                    <a:pt x="726099" y="326394"/>
                  </a:cubicBezTo>
                  <a:cubicBezTo>
                    <a:pt x="725799" y="325393"/>
                    <a:pt x="725466" y="324426"/>
                    <a:pt x="725165" y="323458"/>
                  </a:cubicBezTo>
                  <a:lnTo>
                    <a:pt x="724164" y="320522"/>
                  </a:lnTo>
                  <a:lnTo>
                    <a:pt x="724164" y="320522"/>
                  </a:lnTo>
                  <a:lnTo>
                    <a:pt x="725165" y="323458"/>
                  </a:lnTo>
                  <a:cubicBezTo>
                    <a:pt x="725165" y="323692"/>
                    <a:pt x="725332" y="323925"/>
                    <a:pt x="725399" y="324192"/>
                  </a:cubicBezTo>
                  <a:lnTo>
                    <a:pt x="726099" y="326394"/>
                  </a:lnTo>
                  <a:lnTo>
                    <a:pt x="726099" y="326394"/>
                  </a:lnTo>
                  <a:lnTo>
                    <a:pt x="726400" y="327262"/>
                  </a:lnTo>
                  <a:close/>
                  <a:moveTo>
                    <a:pt x="271496" y="147468"/>
                  </a:moveTo>
                  <a:lnTo>
                    <a:pt x="271496" y="147468"/>
                  </a:lnTo>
                  <a:lnTo>
                    <a:pt x="271496" y="147468"/>
                  </a:lnTo>
                  <a:lnTo>
                    <a:pt x="271496" y="147468"/>
                  </a:lnTo>
                  <a:close/>
                  <a:moveTo>
                    <a:pt x="267926" y="141063"/>
                  </a:moveTo>
                  <a:lnTo>
                    <a:pt x="267926" y="141063"/>
                  </a:lnTo>
                  <a:lnTo>
                    <a:pt x="267926" y="141063"/>
                  </a:lnTo>
                  <a:close/>
                  <a:moveTo>
                    <a:pt x="267125" y="139561"/>
                  </a:moveTo>
                  <a:lnTo>
                    <a:pt x="267125" y="139561"/>
                  </a:lnTo>
                  <a:lnTo>
                    <a:pt x="267125" y="139561"/>
                  </a:lnTo>
                  <a:lnTo>
                    <a:pt x="267125" y="139561"/>
                  </a:lnTo>
                  <a:lnTo>
                    <a:pt x="267559" y="140362"/>
                  </a:lnTo>
                  <a:lnTo>
                    <a:pt x="267859" y="140862"/>
                  </a:lnTo>
                  <a:lnTo>
                    <a:pt x="267859" y="140862"/>
                  </a:lnTo>
                  <a:lnTo>
                    <a:pt x="267559" y="140262"/>
                  </a:lnTo>
                  <a:close/>
                  <a:moveTo>
                    <a:pt x="270161" y="145033"/>
                  </a:moveTo>
                  <a:lnTo>
                    <a:pt x="269094" y="143098"/>
                  </a:lnTo>
                  <a:lnTo>
                    <a:pt x="268726" y="142497"/>
                  </a:lnTo>
                  <a:lnTo>
                    <a:pt x="269227" y="143431"/>
                  </a:lnTo>
                  <a:lnTo>
                    <a:pt x="269494" y="143899"/>
                  </a:lnTo>
                  <a:lnTo>
                    <a:pt x="271462" y="147468"/>
                  </a:lnTo>
                  <a:lnTo>
                    <a:pt x="271462" y="147468"/>
                  </a:lnTo>
                  <a:close/>
                  <a:moveTo>
                    <a:pt x="268426" y="141930"/>
                  </a:moveTo>
                  <a:lnTo>
                    <a:pt x="268726" y="142497"/>
                  </a:lnTo>
                  <a:lnTo>
                    <a:pt x="268726" y="142497"/>
                  </a:lnTo>
                  <a:close/>
                  <a:moveTo>
                    <a:pt x="267058" y="139495"/>
                  </a:moveTo>
                  <a:lnTo>
                    <a:pt x="267058" y="139495"/>
                  </a:lnTo>
                  <a:close/>
                  <a:moveTo>
                    <a:pt x="260386" y="127451"/>
                  </a:moveTo>
                  <a:lnTo>
                    <a:pt x="260386" y="127451"/>
                  </a:lnTo>
                  <a:close/>
                  <a:moveTo>
                    <a:pt x="260686" y="127951"/>
                  </a:moveTo>
                  <a:lnTo>
                    <a:pt x="260686" y="127751"/>
                  </a:lnTo>
                  <a:lnTo>
                    <a:pt x="260686" y="127484"/>
                  </a:lnTo>
                  <a:lnTo>
                    <a:pt x="260686" y="127484"/>
                  </a:lnTo>
                  <a:lnTo>
                    <a:pt x="260686" y="127484"/>
                  </a:lnTo>
                  <a:lnTo>
                    <a:pt x="261086" y="128151"/>
                  </a:lnTo>
                  <a:close/>
                  <a:moveTo>
                    <a:pt x="261754" y="129886"/>
                  </a:moveTo>
                  <a:lnTo>
                    <a:pt x="261754" y="129886"/>
                  </a:lnTo>
                  <a:lnTo>
                    <a:pt x="262154" y="130520"/>
                  </a:lnTo>
                  <a:close/>
                  <a:moveTo>
                    <a:pt x="263655" y="133222"/>
                  </a:moveTo>
                  <a:lnTo>
                    <a:pt x="262788" y="131654"/>
                  </a:lnTo>
                  <a:lnTo>
                    <a:pt x="262788" y="131454"/>
                  </a:lnTo>
                  <a:lnTo>
                    <a:pt x="262788" y="131454"/>
                  </a:lnTo>
                  <a:lnTo>
                    <a:pt x="262788" y="131454"/>
                  </a:lnTo>
                  <a:lnTo>
                    <a:pt x="262788" y="131454"/>
                  </a:lnTo>
                  <a:lnTo>
                    <a:pt x="263021" y="131921"/>
                  </a:lnTo>
                  <a:lnTo>
                    <a:pt x="263522" y="132822"/>
                  </a:lnTo>
                  <a:lnTo>
                    <a:pt x="263755" y="133222"/>
                  </a:lnTo>
                  <a:lnTo>
                    <a:pt x="263755" y="133489"/>
                  </a:lnTo>
                  <a:lnTo>
                    <a:pt x="263755" y="133489"/>
                  </a:lnTo>
                  <a:lnTo>
                    <a:pt x="263755" y="133489"/>
                  </a:lnTo>
                  <a:close/>
                  <a:moveTo>
                    <a:pt x="265090" y="135825"/>
                  </a:moveTo>
                  <a:lnTo>
                    <a:pt x="264856" y="135391"/>
                  </a:lnTo>
                  <a:lnTo>
                    <a:pt x="264623" y="134991"/>
                  </a:lnTo>
                  <a:lnTo>
                    <a:pt x="264823" y="135391"/>
                  </a:lnTo>
                  <a:lnTo>
                    <a:pt x="264823" y="135391"/>
                  </a:lnTo>
                  <a:lnTo>
                    <a:pt x="264823" y="135391"/>
                  </a:lnTo>
                  <a:lnTo>
                    <a:pt x="265157" y="135991"/>
                  </a:lnTo>
                  <a:lnTo>
                    <a:pt x="265590" y="136692"/>
                  </a:lnTo>
                  <a:close/>
                  <a:moveTo>
                    <a:pt x="266691" y="138727"/>
                  </a:moveTo>
                  <a:lnTo>
                    <a:pt x="266691" y="138727"/>
                  </a:lnTo>
                  <a:lnTo>
                    <a:pt x="266691" y="138727"/>
                  </a:lnTo>
                  <a:lnTo>
                    <a:pt x="266691" y="138727"/>
                  </a:lnTo>
                  <a:close/>
                  <a:moveTo>
                    <a:pt x="783217" y="286125"/>
                  </a:moveTo>
                  <a:lnTo>
                    <a:pt x="784618" y="285624"/>
                  </a:lnTo>
                  <a:lnTo>
                    <a:pt x="784618" y="285624"/>
                  </a:lnTo>
                  <a:close/>
                  <a:moveTo>
                    <a:pt x="777378" y="288360"/>
                  </a:moveTo>
                  <a:lnTo>
                    <a:pt x="782783" y="286292"/>
                  </a:lnTo>
                  <a:lnTo>
                    <a:pt x="777378" y="288327"/>
                  </a:lnTo>
                  <a:close/>
                  <a:moveTo>
                    <a:pt x="768704" y="291697"/>
                  </a:moveTo>
                  <a:lnTo>
                    <a:pt x="771139" y="290762"/>
                  </a:lnTo>
                  <a:lnTo>
                    <a:pt x="771873" y="290496"/>
                  </a:lnTo>
                  <a:lnTo>
                    <a:pt x="771873" y="290496"/>
                  </a:lnTo>
                  <a:lnTo>
                    <a:pt x="777345" y="288394"/>
                  </a:lnTo>
                  <a:lnTo>
                    <a:pt x="771840" y="290462"/>
                  </a:lnTo>
                  <a:close/>
                  <a:moveTo>
                    <a:pt x="767503" y="292164"/>
                  </a:moveTo>
                  <a:lnTo>
                    <a:pt x="767503" y="292164"/>
                  </a:lnTo>
                  <a:lnTo>
                    <a:pt x="768070" y="291930"/>
                  </a:lnTo>
                  <a:lnTo>
                    <a:pt x="767469" y="292130"/>
                  </a:lnTo>
                  <a:close/>
                  <a:moveTo>
                    <a:pt x="681627" y="324826"/>
                  </a:moveTo>
                  <a:lnTo>
                    <a:pt x="679725" y="320055"/>
                  </a:lnTo>
                  <a:lnTo>
                    <a:pt x="679725" y="320055"/>
                  </a:lnTo>
                  <a:cubicBezTo>
                    <a:pt x="679058" y="318387"/>
                    <a:pt x="678357" y="316719"/>
                    <a:pt x="677656" y="315117"/>
                  </a:cubicBezTo>
                  <a:lnTo>
                    <a:pt x="677656" y="315117"/>
                  </a:lnTo>
                  <a:cubicBezTo>
                    <a:pt x="676956" y="313483"/>
                    <a:pt x="676222" y="311781"/>
                    <a:pt x="675488" y="310213"/>
                  </a:cubicBezTo>
                  <a:lnTo>
                    <a:pt x="675488" y="310213"/>
                  </a:lnTo>
                  <a:cubicBezTo>
                    <a:pt x="675254" y="309679"/>
                    <a:pt x="675021" y="309145"/>
                    <a:pt x="674754" y="308612"/>
                  </a:cubicBezTo>
                  <a:cubicBezTo>
                    <a:pt x="674717" y="308491"/>
                    <a:pt x="674664" y="308378"/>
                    <a:pt x="674587" y="308278"/>
                  </a:cubicBezTo>
                  <a:cubicBezTo>
                    <a:pt x="674587" y="308278"/>
                    <a:pt x="674587" y="308278"/>
                    <a:pt x="674587" y="308278"/>
                  </a:cubicBezTo>
                  <a:lnTo>
                    <a:pt x="674587" y="308278"/>
                  </a:lnTo>
                  <a:lnTo>
                    <a:pt x="674587" y="308278"/>
                  </a:lnTo>
                  <a:lnTo>
                    <a:pt x="674587" y="308278"/>
                  </a:lnTo>
                  <a:cubicBezTo>
                    <a:pt x="674600" y="308168"/>
                    <a:pt x="674600" y="308054"/>
                    <a:pt x="674587" y="307944"/>
                  </a:cubicBezTo>
                  <a:lnTo>
                    <a:pt x="674387" y="307477"/>
                  </a:lnTo>
                  <a:cubicBezTo>
                    <a:pt x="674417" y="307404"/>
                    <a:pt x="674417" y="307317"/>
                    <a:pt x="674387" y="307244"/>
                  </a:cubicBezTo>
                  <a:lnTo>
                    <a:pt x="674187" y="306810"/>
                  </a:lnTo>
                  <a:cubicBezTo>
                    <a:pt x="674030" y="306423"/>
                    <a:pt x="673850" y="306043"/>
                    <a:pt x="673653" y="305676"/>
                  </a:cubicBezTo>
                  <a:lnTo>
                    <a:pt x="673653" y="305676"/>
                  </a:lnTo>
                  <a:cubicBezTo>
                    <a:pt x="673286" y="304875"/>
                    <a:pt x="672885" y="304041"/>
                    <a:pt x="672452" y="303240"/>
                  </a:cubicBezTo>
                  <a:cubicBezTo>
                    <a:pt x="672018" y="302439"/>
                    <a:pt x="671918" y="302106"/>
                    <a:pt x="671618" y="301539"/>
                  </a:cubicBezTo>
                  <a:cubicBezTo>
                    <a:pt x="671521" y="301298"/>
                    <a:pt x="671407" y="301065"/>
                    <a:pt x="671284" y="300838"/>
                  </a:cubicBezTo>
                  <a:lnTo>
                    <a:pt x="671284" y="300838"/>
                  </a:lnTo>
                  <a:cubicBezTo>
                    <a:pt x="670907" y="300037"/>
                    <a:pt x="670507" y="299237"/>
                    <a:pt x="670083" y="298436"/>
                  </a:cubicBezTo>
                  <a:cubicBezTo>
                    <a:pt x="669683" y="297635"/>
                    <a:pt x="669249" y="296834"/>
                    <a:pt x="668815" y="296034"/>
                  </a:cubicBezTo>
                  <a:cubicBezTo>
                    <a:pt x="668382" y="295233"/>
                    <a:pt x="668415" y="295233"/>
                    <a:pt x="668181" y="294833"/>
                  </a:cubicBezTo>
                  <a:cubicBezTo>
                    <a:pt x="667691" y="293855"/>
                    <a:pt x="667157" y="292888"/>
                    <a:pt x="666580" y="291930"/>
                  </a:cubicBezTo>
                  <a:cubicBezTo>
                    <a:pt x="666046" y="290963"/>
                    <a:pt x="665512" y="289995"/>
                    <a:pt x="664945" y="289061"/>
                  </a:cubicBezTo>
                  <a:lnTo>
                    <a:pt x="664945" y="288861"/>
                  </a:lnTo>
                  <a:cubicBezTo>
                    <a:pt x="664545" y="288093"/>
                    <a:pt x="664111" y="287359"/>
                    <a:pt x="663677" y="286592"/>
                  </a:cubicBezTo>
                  <a:cubicBezTo>
                    <a:pt x="662777" y="285024"/>
                    <a:pt x="661842" y="283489"/>
                    <a:pt x="660908" y="281955"/>
                  </a:cubicBezTo>
                  <a:cubicBezTo>
                    <a:pt x="659974" y="280420"/>
                    <a:pt x="659040" y="278885"/>
                    <a:pt x="658072" y="277350"/>
                  </a:cubicBezTo>
                  <a:lnTo>
                    <a:pt x="655103" y="272813"/>
                  </a:lnTo>
                  <a:lnTo>
                    <a:pt x="652067" y="268342"/>
                  </a:lnTo>
                  <a:cubicBezTo>
                    <a:pt x="650032" y="265373"/>
                    <a:pt x="647897" y="262471"/>
                    <a:pt x="645728" y="259568"/>
                  </a:cubicBezTo>
                  <a:lnTo>
                    <a:pt x="645494" y="259301"/>
                  </a:lnTo>
                  <a:cubicBezTo>
                    <a:pt x="644494" y="257933"/>
                    <a:pt x="643426" y="256532"/>
                    <a:pt x="642325" y="255164"/>
                  </a:cubicBezTo>
                  <a:cubicBezTo>
                    <a:pt x="641224" y="253796"/>
                    <a:pt x="640156" y="252428"/>
                    <a:pt x="638989" y="251060"/>
                  </a:cubicBezTo>
                  <a:lnTo>
                    <a:pt x="628279" y="259735"/>
                  </a:lnTo>
                  <a:lnTo>
                    <a:pt x="628279" y="259735"/>
                  </a:lnTo>
                  <a:lnTo>
                    <a:pt x="627712" y="260235"/>
                  </a:lnTo>
                  <a:lnTo>
                    <a:pt x="618037" y="268509"/>
                  </a:lnTo>
                  <a:lnTo>
                    <a:pt x="617837" y="268676"/>
                  </a:lnTo>
                  <a:lnTo>
                    <a:pt x="607327" y="277184"/>
                  </a:lnTo>
                  <a:lnTo>
                    <a:pt x="607127" y="277184"/>
                  </a:lnTo>
                  <a:lnTo>
                    <a:pt x="592414" y="288127"/>
                  </a:lnTo>
                  <a:lnTo>
                    <a:pt x="592214" y="288294"/>
                  </a:lnTo>
                  <a:lnTo>
                    <a:pt x="581771" y="296901"/>
                  </a:lnTo>
                  <a:lnTo>
                    <a:pt x="582005" y="297201"/>
                  </a:lnTo>
                  <a:lnTo>
                    <a:pt x="582272" y="297535"/>
                  </a:lnTo>
                  <a:lnTo>
                    <a:pt x="584107" y="299804"/>
                  </a:lnTo>
                  <a:lnTo>
                    <a:pt x="584273" y="300037"/>
                  </a:lnTo>
                  <a:lnTo>
                    <a:pt x="586275" y="302640"/>
                  </a:lnTo>
                  <a:lnTo>
                    <a:pt x="586275" y="302640"/>
                  </a:lnTo>
                  <a:lnTo>
                    <a:pt x="587309" y="304008"/>
                  </a:lnTo>
                  <a:lnTo>
                    <a:pt x="588410" y="305476"/>
                  </a:lnTo>
                  <a:lnTo>
                    <a:pt x="589078" y="306443"/>
                  </a:lnTo>
                  <a:lnTo>
                    <a:pt x="589611" y="307144"/>
                  </a:lnTo>
                  <a:lnTo>
                    <a:pt x="589912" y="307577"/>
                  </a:lnTo>
                  <a:lnTo>
                    <a:pt x="591046" y="309179"/>
                  </a:lnTo>
                  <a:lnTo>
                    <a:pt x="591046" y="309379"/>
                  </a:lnTo>
                  <a:lnTo>
                    <a:pt x="591046" y="309379"/>
                  </a:lnTo>
                  <a:lnTo>
                    <a:pt x="591947" y="310747"/>
                  </a:lnTo>
                  <a:lnTo>
                    <a:pt x="592281" y="311214"/>
                  </a:lnTo>
                  <a:lnTo>
                    <a:pt x="592281" y="311414"/>
                  </a:lnTo>
                  <a:lnTo>
                    <a:pt x="592481" y="311748"/>
                  </a:lnTo>
                  <a:lnTo>
                    <a:pt x="592748" y="312115"/>
                  </a:lnTo>
                  <a:lnTo>
                    <a:pt x="592748" y="312115"/>
                  </a:lnTo>
                  <a:lnTo>
                    <a:pt x="592748" y="312315"/>
                  </a:lnTo>
                  <a:lnTo>
                    <a:pt x="592748" y="312515"/>
                  </a:lnTo>
                  <a:lnTo>
                    <a:pt x="593281" y="313316"/>
                  </a:lnTo>
                  <a:lnTo>
                    <a:pt x="593448" y="313616"/>
                  </a:lnTo>
                  <a:lnTo>
                    <a:pt x="593782" y="314117"/>
                  </a:lnTo>
                  <a:lnTo>
                    <a:pt x="593782" y="314117"/>
                  </a:lnTo>
                  <a:lnTo>
                    <a:pt x="593782" y="314317"/>
                  </a:lnTo>
                  <a:lnTo>
                    <a:pt x="593782" y="314317"/>
                  </a:lnTo>
                  <a:lnTo>
                    <a:pt x="593782" y="314317"/>
                  </a:lnTo>
                  <a:lnTo>
                    <a:pt x="593982" y="314650"/>
                  </a:lnTo>
                  <a:lnTo>
                    <a:pt x="593982" y="314817"/>
                  </a:lnTo>
                  <a:lnTo>
                    <a:pt x="593982" y="314984"/>
                  </a:lnTo>
                  <a:lnTo>
                    <a:pt x="593982" y="314984"/>
                  </a:lnTo>
                  <a:lnTo>
                    <a:pt x="594149" y="315217"/>
                  </a:lnTo>
                  <a:lnTo>
                    <a:pt x="594149" y="315217"/>
                  </a:lnTo>
                  <a:cubicBezTo>
                    <a:pt x="594683" y="316052"/>
                    <a:pt x="595217" y="316886"/>
                    <a:pt x="595717" y="317720"/>
                  </a:cubicBezTo>
                  <a:cubicBezTo>
                    <a:pt x="596217" y="318554"/>
                    <a:pt x="596084" y="318287"/>
                    <a:pt x="596351" y="318787"/>
                  </a:cubicBezTo>
                  <a:lnTo>
                    <a:pt x="597185" y="320155"/>
                  </a:lnTo>
                  <a:lnTo>
                    <a:pt x="598019" y="321556"/>
                  </a:lnTo>
                  <a:lnTo>
                    <a:pt x="598586" y="322491"/>
                  </a:lnTo>
                  <a:cubicBezTo>
                    <a:pt x="599087" y="323325"/>
                    <a:pt x="599554" y="324192"/>
                    <a:pt x="600054" y="325060"/>
                  </a:cubicBezTo>
                  <a:lnTo>
                    <a:pt x="600621" y="326127"/>
                  </a:lnTo>
                  <a:lnTo>
                    <a:pt x="601422" y="327595"/>
                  </a:lnTo>
                  <a:lnTo>
                    <a:pt x="601722" y="328129"/>
                  </a:lnTo>
                  <a:lnTo>
                    <a:pt x="602389" y="329363"/>
                  </a:lnTo>
                  <a:cubicBezTo>
                    <a:pt x="602690" y="329964"/>
                    <a:pt x="603023" y="330631"/>
                    <a:pt x="603357" y="331232"/>
                  </a:cubicBezTo>
                  <a:lnTo>
                    <a:pt x="603757" y="331999"/>
                  </a:lnTo>
                  <a:lnTo>
                    <a:pt x="603757" y="332166"/>
                  </a:lnTo>
                  <a:cubicBezTo>
                    <a:pt x="603771" y="332266"/>
                    <a:pt x="603771" y="332366"/>
                    <a:pt x="603757" y="332466"/>
                  </a:cubicBezTo>
                  <a:lnTo>
                    <a:pt x="604058" y="333033"/>
                  </a:lnTo>
                  <a:lnTo>
                    <a:pt x="604425" y="333734"/>
                  </a:lnTo>
                  <a:lnTo>
                    <a:pt x="604758" y="334435"/>
                  </a:lnTo>
                  <a:cubicBezTo>
                    <a:pt x="604992" y="334935"/>
                    <a:pt x="605225" y="335369"/>
                    <a:pt x="605459" y="335836"/>
                  </a:cubicBezTo>
                  <a:lnTo>
                    <a:pt x="605459" y="335836"/>
                  </a:lnTo>
                  <a:cubicBezTo>
                    <a:pt x="605726" y="336370"/>
                    <a:pt x="605959" y="336937"/>
                    <a:pt x="606226" y="337471"/>
                  </a:cubicBezTo>
                  <a:lnTo>
                    <a:pt x="606994" y="339139"/>
                  </a:lnTo>
                  <a:lnTo>
                    <a:pt x="606994" y="339372"/>
                  </a:lnTo>
                  <a:lnTo>
                    <a:pt x="607294" y="340073"/>
                  </a:lnTo>
                  <a:lnTo>
                    <a:pt x="607594" y="340773"/>
                  </a:lnTo>
                  <a:lnTo>
                    <a:pt x="608395" y="342508"/>
                  </a:lnTo>
                  <a:lnTo>
                    <a:pt x="608395" y="342508"/>
                  </a:lnTo>
                  <a:cubicBezTo>
                    <a:pt x="608395" y="342508"/>
                    <a:pt x="608395" y="342809"/>
                    <a:pt x="608395" y="342942"/>
                  </a:cubicBezTo>
                  <a:cubicBezTo>
                    <a:pt x="608415" y="343052"/>
                    <a:pt x="608415" y="343166"/>
                    <a:pt x="608395" y="343276"/>
                  </a:cubicBezTo>
                  <a:cubicBezTo>
                    <a:pt x="608465" y="343379"/>
                    <a:pt x="608518" y="343493"/>
                    <a:pt x="608562" y="343609"/>
                  </a:cubicBezTo>
                  <a:lnTo>
                    <a:pt x="608562" y="343609"/>
                  </a:lnTo>
                  <a:cubicBezTo>
                    <a:pt x="608562" y="343609"/>
                    <a:pt x="608562" y="343810"/>
                    <a:pt x="608562" y="343910"/>
                  </a:cubicBezTo>
                  <a:lnTo>
                    <a:pt x="609663" y="346545"/>
                  </a:lnTo>
                  <a:cubicBezTo>
                    <a:pt x="610163" y="347680"/>
                    <a:pt x="610597" y="348881"/>
                    <a:pt x="611031" y="349882"/>
                  </a:cubicBezTo>
                  <a:lnTo>
                    <a:pt x="623542" y="345077"/>
                  </a:lnTo>
                  <a:lnTo>
                    <a:pt x="623808" y="345077"/>
                  </a:lnTo>
                  <a:lnTo>
                    <a:pt x="640690" y="338572"/>
                  </a:lnTo>
                  <a:lnTo>
                    <a:pt x="640957" y="338572"/>
                  </a:lnTo>
                  <a:lnTo>
                    <a:pt x="653535" y="333767"/>
                  </a:lnTo>
                  <a:lnTo>
                    <a:pt x="653802" y="333767"/>
                  </a:lnTo>
                  <a:lnTo>
                    <a:pt x="666380" y="328930"/>
                  </a:lnTo>
                  <a:lnTo>
                    <a:pt x="666647" y="328930"/>
                  </a:lnTo>
                  <a:lnTo>
                    <a:pt x="679224" y="324092"/>
                  </a:lnTo>
                  <a:lnTo>
                    <a:pt x="679525" y="324092"/>
                  </a:lnTo>
                  <a:cubicBezTo>
                    <a:pt x="679511" y="324159"/>
                    <a:pt x="679511" y="324225"/>
                    <a:pt x="679525" y="324292"/>
                  </a:cubicBezTo>
                  <a:lnTo>
                    <a:pt x="679525" y="324292"/>
                  </a:lnTo>
                  <a:lnTo>
                    <a:pt x="679525" y="324292"/>
                  </a:lnTo>
                  <a:cubicBezTo>
                    <a:pt x="679525" y="324292"/>
                    <a:pt x="681627" y="324826"/>
                    <a:pt x="681627" y="324826"/>
                  </a:cubicBezTo>
                  <a:close/>
                  <a:moveTo>
                    <a:pt x="271496" y="147468"/>
                  </a:moveTo>
                  <a:lnTo>
                    <a:pt x="271496" y="147468"/>
                  </a:lnTo>
                  <a:lnTo>
                    <a:pt x="271496" y="147468"/>
                  </a:lnTo>
                  <a:lnTo>
                    <a:pt x="271496" y="147468"/>
                  </a:lnTo>
                  <a:close/>
                  <a:moveTo>
                    <a:pt x="270161" y="145033"/>
                  </a:moveTo>
                  <a:lnTo>
                    <a:pt x="269094" y="143098"/>
                  </a:lnTo>
                  <a:lnTo>
                    <a:pt x="268726" y="142497"/>
                  </a:lnTo>
                  <a:lnTo>
                    <a:pt x="269227" y="143431"/>
                  </a:lnTo>
                  <a:lnTo>
                    <a:pt x="269494" y="143899"/>
                  </a:lnTo>
                  <a:lnTo>
                    <a:pt x="271462" y="147468"/>
                  </a:lnTo>
                  <a:lnTo>
                    <a:pt x="271462" y="147468"/>
                  </a:lnTo>
                  <a:close/>
                  <a:moveTo>
                    <a:pt x="268426" y="141930"/>
                  </a:moveTo>
                  <a:lnTo>
                    <a:pt x="268726" y="142497"/>
                  </a:lnTo>
                  <a:lnTo>
                    <a:pt x="268726" y="142497"/>
                  </a:lnTo>
                  <a:close/>
                  <a:moveTo>
                    <a:pt x="267892" y="141029"/>
                  </a:moveTo>
                  <a:lnTo>
                    <a:pt x="267892" y="141029"/>
                  </a:lnTo>
                  <a:lnTo>
                    <a:pt x="267892" y="141029"/>
                  </a:lnTo>
                  <a:close/>
                  <a:moveTo>
                    <a:pt x="267125" y="139561"/>
                  </a:moveTo>
                  <a:lnTo>
                    <a:pt x="267125" y="139561"/>
                  </a:lnTo>
                  <a:lnTo>
                    <a:pt x="267125" y="139561"/>
                  </a:lnTo>
                  <a:lnTo>
                    <a:pt x="267125" y="139561"/>
                  </a:lnTo>
                  <a:lnTo>
                    <a:pt x="267559" y="140362"/>
                  </a:lnTo>
                  <a:lnTo>
                    <a:pt x="267859" y="140862"/>
                  </a:lnTo>
                  <a:lnTo>
                    <a:pt x="267859" y="140862"/>
                  </a:lnTo>
                  <a:lnTo>
                    <a:pt x="267559" y="140262"/>
                  </a:lnTo>
                  <a:close/>
                  <a:moveTo>
                    <a:pt x="267125" y="139561"/>
                  </a:moveTo>
                  <a:lnTo>
                    <a:pt x="267125" y="139561"/>
                  </a:lnTo>
                  <a:close/>
                  <a:moveTo>
                    <a:pt x="266691" y="138827"/>
                  </a:moveTo>
                  <a:lnTo>
                    <a:pt x="266691" y="138827"/>
                  </a:lnTo>
                  <a:lnTo>
                    <a:pt x="266691" y="138827"/>
                  </a:lnTo>
                  <a:lnTo>
                    <a:pt x="266691" y="138827"/>
                  </a:lnTo>
                  <a:close/>
                  <a:moveTo>
                    <a:pt x="264890" y="135491"/>
                  </a:moveTo>
                  <a:lnTo>
                    <a:pt x="264656" y="135091"/>
                  </a:lnTo>
                  <a:lnTo>
                    <a:pt x="264856" y="135491"/>
                  </a:lnTo>
                  <a:lnTo>
                    <a:pt x="264856" y="135491"/>
                  </a:lnTo>
                  <a:lnTo>
                    <a:pt x="264856" y="135491"/>
                  </a:lnTo>
                  <a:lnTo>
                    <a:pt x="265190" y="136092"/>
                  </a:lnTo>
                  <a:lnTo>
                    <a:pt x="265624" y="136792"/>
                  </a:lnTo>
                  <a:lnTo>
                    <a:pt x="265057" y="135758"/>
                  </a:lnTo>
                  <a:close/>
                  <a:moveTo>
                    <a:pt x="262821" y="131754"/>
                  </a:moveTo>
                  <a:lnTo>
                    <a:pt x="262821" y="131554"/>
                  </a:lnTo>
                  <a:lnTo>
                    <a:pt x="262821" y="131554"/>
                  </a:lnTo>
                  <a:lnTo>
                    <a:pt x="262821" y="131554"/>
                  </a:lnTo>
                  <a:lnTo>
                    <a:pt x="262821" y="131554"/>
                  </a:lnTo>
                  <a:lnTo>
                    <a:pt x="263055" y="132021"/>
                  </a:lnTo>
                  <a:lnTo>
                    <a:pt x="263555" y="132922"/>
                  </a:lnTo>
                  <a:lnTo>
                    <a:pt x="263789" y="133322"/>
                  </a:lnTo>
                  <a:lnTo>
                    <a:pt x="263789" y="133589"/>
                  </a:lnTo>
                  <a:lnTo>
                    <a:pt x="263789" y="133589"/>
                  </a:lnTo>
                  <a:lnTo>
                    <a:pt x="263789" y="133589"/>
                  </a:lnTo>
                  <a:lnTo>
                    <a:pt x="263522" y="133089"/>
                  </a:lnTo>
                  <a:close/>
                  <a:moveTo>
                    <a:pt x="261787" y="129953"/>
                  </a:moveTo>
                  <a:lnTo>
                    <a:pt x="262187" y="130587"/>
                  </a:lnTo>
                  <a:lnTo>
                    <a:pt x="261787" y="129919"/>
                  </a:lnTo>
                  <a:close/>
                  <a:moveTo>
                    <a:pt x="260619" y="127784"/>
                  </a:moveTo>
                  <a:lnTo>
                    <a:pt x="260619" y="127517"/>
                  </a:lnTo>
                  <a:lnTo>
                    <a:pt x="260619" y="127517"/>
                  </a:lnTo>
                  <a:lnTo>
                    <a:pt x="260619" y="127517"/>
                  </a:lnTo>
                  <a:lnTo>
                    <a:pt x="261020" y="128185"/>
                  </a:lnTo>
                  <a:lnTo>
                    <a:pt x="261020" y="127884"/>
                  </a:lnTo>
                  <a:close/>
                  <a:moveTo>
                    <a:pt x="260419" y="127484"/>
                  </a:moveTo>
                  <a:lnTo>
                    <a:pt x="260419" y="127484"/>
                  </a:lnTo>
                  <a:close/>
                  <a:moveTo>
                    <a:pt x="739545" y="460480"/>
                  </a:moveTo>
                  <a:lnTo>
                    <a:pt x="739545" y="460480"/>
                  </a:lnTo>
                  <a:cubicBezTo>
                    <a:pt x="739745" y="458645"/>
                    <a:pt x="739945" y="456743"/>
                    <a:pt x="740112" y="454908"/>
                  </a:cubicBezTo>
                  <a:cubicBezTo>
                    <a:pt x="739778" y="456710"/>
                    <a:pt x="739578" y="458578"/>
                    <a:pt x="739344" y="460447"/>
                  </a:cubicBezTo>
                  <a:close/>
                  <a:moveTo>
                    <a:pt x="739178" y="463616"/>
                  </a:moveTo>
                  <a:cubicBezTo>
                    <a:pt x="739178" y="462548"/>
                    <a:pt x="739445" y="461514"/>
                    <a:pt x="739545" y="460480"/>
                  </a:cubicBezTo>
                  <a:cubicBezTo>
                    <a:pt x="739311" y="462548"/>
                    <a:pt x="739044" y="464617"/>
                    <a:pt x="738777" y="466652"/>
                  </a:cubicBezTo>
                  <a:cubicBezTo>
                    <a:pt x="738744" y="465618"/>
                    <a:pt x="738877" y="464584"/>
                    <a:pt x="738977" y="463583"/>
                  </a:cubicBezTo>
                  <a:close/>
                  <a:moveTo>
                    <a:pt x="738577" y="468220"/>
                  </a:moveTo>
                  <a:lnTo>
                    <a:pt x="738777" y="466652"/>
                  </a:lnTo>
                  <a:cubicBezTo>
                    <a:pt x="738777" y="467920"/>
                    <a:pt x="738444" y="469221"/>
                    <a:pt x="738244" y="470489"/>
                  </a:cubicBezTo>
                  <a:cubicBezTo>
                    <a:pt x="738143" y="469721"/>
                    <a:pt x="738277" y="468954"/>
                    <a:pt x="738377" y="468287"/>
                  </a:cubicBezTo>
                  <a:close/>
                  <a:moveTo>
                    <a:pt x="737710" y="473992"/>
                  </a:moveTo>
                  <a:lnTo>
                    <a:pt x="737910" y="472858"/>
                  </a:lnTo>
                  <a:lnTo>
                    <a:pt x="737910" y="472057"/>
                  </a:lnTo>
                  <a:cubicBezTo>
                    <a:pt x="737927" y="472314"/>
                    <a:pt x="737927" y="472567"/>
                    <a:pt x="737910" y="472824"/>
                  </a:cubicBezTo>
                  <a:cubicBezTo>
                    <a:pt x="737643" y="473191"/>
                    <a:pt x="737576" y="473558"/>
                    <a:pt x="737510" y="473959"/>
                  </a:cubicBezTo>
                  <a:close/>
                  <a:moveTo>
                    <a:pt x="736342" y="482066"/>
                  </a:moveTo>
                  <a:lnTo>
                    <a:pt x="736342" y="482066"/>
                  </a:lnTo>
                  <a:cubicBezTo>
                    <a:pt x="736328" y="482153"/>
                    <a:pt x="736328" y="482246"/>
                    <a:pt x="736342" y="482333"/>
                  </a:cubicBezTo>
                  <a:cubicBezTo>
                    <a:pt x="736265" y="482239"/>
                    <a:pt x="736198" y="482139"/>
                    <a:pt x="736142" y="482032"/>
                  </a:cubicBezTo>
                  <a:close/>
                  <a:moveTo>
                    <a:pt x="741480" y="416341"/>
                  </a:moveTo>
                  <a:cubicBezTo>
                    <a:pt x="741463" y="416074"/>
                    <a:pt x="741463" y="415807"/>
                    <a:pt x="741480" y="415540"/>
                  </a:cubicBezTo>
                  <a:cubicBezTo>
                    <a:pt x="741480" y="414806"/>
                    <a:pt x="741480" y="414039"/>
                    <a:pt x="741480" y="413271"/>
                  </a:cubicBezTo>
                  <a:cubicBezTo>
                    <a:pt x="741480" y="412504"/>
                    <a:pt x="741480" y="412304"/>
                    <a:pt x="741480" y="411803"/>
                  </a:cubicBezTo>
                  <a:cubicBezTo>
                    <a:pt x="741480" y="411303"/>
                    <a:pt x="741480" y="411236"/>
                    <a:pt x="741480" y="410969"/>
                  </a:cubicBezTo>
                  <a:cubicBezTo>
                    <a:pt x="741480" y="410702"/>
                    <a:pt x="741480" y="410636"/>
                    <a:pt x="741480" y="410469"/>
                  </a:cubicBezTo>
                  <a:lnTo>
                    <a:pt x="741480" y="410135"/>
                  </a:lnTo>
                  <a:cubicBezTo>
                    <a:pt x="741496" y="409958"/>
                    <a:pt x="741496" y="409778"/>
                    <a:pt x="741480" y="409601"/>
                  </a:cubicBezTo>
                  <a:cubicBezTo>
                    <a:pt x="741463" y="409491"/>
                    <a:pt x="741463" y="409378"/>
                    <a:pt x="741480" y="409268"/>
                  </a:cubicBezTo>
                  <a:lnTo>
                    <a:pt x="741480" y="409001"/>
                  </a:lnTo>
                  <a:cubicBezTo>
                    <a:pt x="741480" y="409001"/>
                    <a:pt x="741480" y="409001"/>
                    <a:pt x="741480" y="409001"/>
                  </a:cubicBezTo>
                  <a:cubicBezTo>
                    <a:pt x="741496" y="408801"/>
                    <a:pt x="741496" y="408600"/>
                    <a:pt x="741480" y="408400"/>
                  </a:cubicBezTo>
                  <a:cubicBezTo>
                    <a:pt x="741480" y="407600"/>
                    <a:pt x="741480" y="406832"/>
                    <a:pt x="741480" y="406031"/>
                  </a:cubicBezTo>
                  <a:lnTo>
                    <a:pt x="741480" y="404897"/>
                  </a:lnTo>
                  <a:cubicBezTo>
                    <a:pt x="741480" y="404697"/>
                    <a:pt x="741480" y="404463"/>
                    <a:pt x="741480" y="404263"/>
                  </a:cubicBezTo>
                  <a:lnTo>
                    <a:pt x="741480" y="403096"/>
                  </a:lnTo>
                  <a:cubicBezTo>
                    <a:pt x="741480" y="402528"/>
                    <a:pt x="741480" y="401995"/>
                    <a:pt x="741480" y="401427"/>
                  </a:cubicBezTo>
                  <a:cubicBezTo>
                    <a:pt x="741496" y="401084"/>
                    <a:pt x="741496" y="400737"/>
                    <a:pt x="741480" y="400393"/>
                  </a:cubicBezTo>
                  <a:cubicBezTo>
                    <a:pt x="741480" y="401961"/>
                    <a:pt x="741713" y="403496"/>
                    <a:pt x="741813" y="405064"/>
                  </a:cubicBezTo>
                  <a:cubicBezTo>
                    <a:pt x="741797" y="405388"/>
                    <a:pt x="741797" y="405708"/>
                    <a:pt x="741813" y="406031"/>
                  </a:cubicBezTo>
                  <a:cubicBezTo>
                    <a:pt x="741797" y="406298"/>
                    <a:pt x="741797" y="406565"/>
                    <a:pt x="741813" y="406832"/>
                  </a:cubicBezTo>
                  <a:lnTo>
                    <a:pt x="741813" y="406832"/>
                  </a:lnTo>
                  <a:cubicBezTo>
                    <a:pt x="741797" y="406942"/>
                    <a:pt x="741797" y="407056"/>
                    <a:pt x="741813" y="407166"/>
                  </a:cubicBezTo>
                  <a:lnTo>
                    <a:pt x="741813" y="409101"/>
                  </a:lnTo>
                  <a:cubicBezTo>
                    <a:pt x="741813" y="409635"/>
                    <a:pt x="741813" y="410202"/>
                    <a:pt x="741813" y="410736"/>
                  </a:cubicBezTo>
                  <a:cubicBezTo>
                    <a:pt x="741813" y="411270"/>
                    <a:pt x="741813" y="411970"/>
                    <a:pt x="741813" y="412604"/>
                  </a:cubicBezTo>
                  <a:cubicBezTo>
                    <a:pt x="741813" y="414539"/>
                    <a:pt x="741813" y="416474"/>
                    <a:pt x="741813" y="418409"/>
                  </a:cubicBezTo>
                  <a:lnTo>
                    <a:pt x="741813" y="418409"/>
                  </a:lnTo>
                  <a:cubicBezTo>
                    <a:pt x="741813" y="417875"/>
                    <a:pt x="741813" y="417308"/>
                    <a:pt x="741813" y="416774"/>
                  </a:cubicBezTo>
                  <a:cubicBezTo>
                    <a:pt x="741813" y="416241"/>
                    <a:pt x="741280" y="416407"/>
                    <a:pt x="741280" y="416307"/>
                  </a:cubicBezTo>
                  <a:close/>
                  <a:moveTo>
                    <a:pt x="740145" y="393754"/>
                  </a:moveTo>
                  <a:cubicBezTo>
                    <a:pt x="740129" y="393677"/>
                    <a:pt x="740129" y="393597"/>
                    <a:pt x="740145" y="393520"/>
                  </a:cubicBezTo>
                  <a:lnTo>
                    <a:pt x="740145" y="393520"/>
                  </a:lnTo>
                  <a:cubicBezTo>
                    <a:pt x="740145" y="393354"/>
                    <a:pt x="740145" y="393187"/>
                    <a:pt x="740145" y="393020"/>
                  </a:cubicBezTo>
                  <a:lnTo>
                    <a:pt x="739945" y="391352"/>
                  </a:lnTo>
                  <a:cubicBezTo>
                    <a:pt x="739945" y="391352"/>
                    <a:pt x="739945" y="391352"/>
                    <a:pt x="739945" y="391352"/>
                  </a:cubicBezTo>
                  <a:lnTo>
                    <a:pt x="739945" y="391352"/>
                  </a:lnTo>
                  <a:cubicBezTo>
                    <a:pt x="739962" y="391298"/>
                    <a:pt x="739962" y="391238"/>
                    <a:pt x="739945" y="391185"/>
                  </a:cubicBezTo>
                  <a:lnTo>
                    <a:pt x="739945" y="391185"/>
                  </a:lnTo>
                  <a:lnTo>
                    <a:pt x="739745" y="389417"/>
                  </a:lnTo>
                  <a:cubicBezTo>
                    <a:pt x="739778" y="390064"/>
                    <a:pt x="739845" y="390711"/>
                    <a:pt x="739945" y="391352"/>
                  </a:cubicBezTo>
                  <a:lnTo>
                    <a:pt x="739945" y="391352"/>
                  </a:lnTo>
                  <a:lnTo>
                    <a:pt x="739945" y="391352"/>
                  </a:lnTo>
                  <a:cubicBezTo>
                    <a:pt x="739928" y="391405"/>
                    <a:pt x="739928" y="391465"/>
                    <a:pt x="739945" y="391519"/>
                  </a:cubicBezTo>
                  <a:lnTo>
                    <a:pt x="739945" y="391519"/>
                  </a:lnTo>
                  <a:cubicBezTo>
                    <a:pt x="739945" y="391752"/>
                    <a:pt x="739945" y="391986"/>
                    <a:pt x="739945" y="392219"/>
                  </a:cubicBezTo>
                  <a:cubicBezTo>
                    <a:pt x="739962" y="392363"/>
                    <a:pt x="739962" y="392509"/>
                    <a:pt x="739945" y="392653"/>
                  </a:cubicBezTo>
                  <a:lnTo>
                    <a:pt x="739945" y="393520"/>
                  </a:lnTo>
                  <a:lnTo>
                    <a:pt x="739945" y="394755"/>
                  </a:lnTo>
                  <a:lnTo>
                    <a:pt x="740245" y="398091"/>
                  </a:lnTo>
                  <a:cubicBezTo>
                    <a:pt x="740279" y="397581"/>
                    <a:pt x="740279" y="397067"/>
                    <a:pt x="740245" y="396556"/>
                  </a:cubicBezTo>
                  <a:close/>
                  <a:moveTo>
                    <a:pt x="739478" y="387915"/>
                  </a:moveTo>
                  <a:lnTo>
                    <a:pt x="739478" y="387915"/>
                  </a:lnTo>
                  <a:cubicBezTo>
                    <a:pt x="739498" y="387795"/>
                    <a:pt x="739498" y="387669"/>
                    <a:pt x="739478" y="387548"/>
                  </a:cubicBezTo>
                  <a:cubicBezTo>
                    <a:pt x="739421" y="387665"/>
                    <a:pt x="739354" y="387775"/>
                    <a:pt x="739278" y="387882"/>
                  </a:cubicBezTo>
                  <a:close/>
                  <a:moveTo>
                    <a:pt x="739211" y="385680"/>
                  </a:moveTo>
                  <a:lnTo>
                    <a:pt x="739211" y="385680"/>
                  </a:lnTo>
                  <a:cubicBezTo>
                    <a:pt x="739228" y="385613"/>
                    <a:pt x="739228" y="385547"/>
                    <a:pt x="739211" y="385480"/>
                  </a:cubicBezTo>
                  <a:cubicBezTo>
                    <a:pt x="739138" y="385527"/>
                    <a:pt x="739071" y="385583"/>
                    <a:pt x="739011" y="385647"/>
                  </a:cubicBezTo>
                  <a:close/>
                  <a:moveTo>
                    <a:pt x="739211" y="385213"/>
                  </a:moveTo>
                  <a:cubicBezTo>
                    <a:pt x="739211" y="385213"/>
                    <a:pt x="739211" y="385213"/>
                    <a:pt x="739211" y="385380"/>
                  </a:cubicBezTo>
                  <a:lnTo>
                    <a:pt x="739211" y="385380"/>
                  </a:lnTo>
                  <a:lnTo>
                    <a:pt x="738944" y="385180"/>
                  </a:lnTo>
                  <a:close/>
                  <a:moveTo>
                    <a:pt x="739211" y="384913"/>
                  </a:moveTo>
                  <a:lnTo>
                    <a:pt x="739211" y="384613"/>
                  </a:lnTo>
                  <a:cubicBezTo>
                    <a:pt x="739131" y="384723"/>
                    <a:pt x="739028" y="384813"/>
                    <a:pt x="738911" y="384879"/>
                  </a:cubicBezTo>
                  <a:close/>
                  <a:moveTo>
                    <a:pt x="739211" y="384179"/>
                  </a:moveTo>
                  <a:lnTo>
                    <a:pt x="739211" y="384179"/>
                  </a:lnTo>
                  <a:lnTo>
                    <a:pt x="739211" y="384179"/>
                  </a:lnTo>
                  <a:lnTo>
                    <a:pt x="739211" y="383511"/>
                  </a:lnTo>
                  <a:lnTo>
                    <a:pt x="739211" y="383278"/>
                  </a:lnTo>
                  <a:cubicBezTo>
                    <a:pt x="739211" y="382844"/>
                    <a:pt x="739211" y="382444"/>
                    <a:pt x="739211" y="382010"/>
                  </a:cubicBezTo>
                  <a:lnTo>
                    <a:pt x="739211" y="381209"/>
                  </a:lnTo>
                  <a:cubicBezTo>
                    <a:pt x="739211" y="381209"/>
                    <a:pt x="739211" y="381209"/>
                    <a:pt x="739211" y="381009"/>
                  </a:cubicBezTo>
                  <a:lnTo>
                    <a:pt x="739211" y="381009"/>
                  </a:lnTo>
                  <a:cubicBezTo>
                    <a:pt x="739211" y="380609"/>
                    <a:pt x="739211" y="380209"/>
                    <a:pt x="739044" y="379808"/>
                  </a:cubicBezTo>
                  <a:cubicBezTo>
                    <a:pt x="738877" y="379408"/>
                    <a:pt x="739044" y="379074"/>
                    <a:pt x="739044" y="378707"/>
                  </a:cubicBezTo>
                  <a:cubicBezTo>
                    <a:pt x="739064" y="378450"/>
                    <a:pt x="739064" y="378197"/>
                    <a:pt x="739044" y="377940"/>
                  </a:cubicBezTo>
                  <a:cubicBezTo>
                    <a:pt x="739044" y="377173"/>
                    <a:pt x="738844" y="376405"/>
                    <a:pt x="738711" y="375638"/>
                  </a:cubicBezTo>
                  <a:cubicBezTo>
                    <a:pt x="738727" y="375471"/>
                    <a:pt x="738727" y="375304"/>
                    <a:pt x="738711" y="375137"/>
                  </a:cubicBezTo>
                  <a:lnTo>
                    <a:pt x="738711" y="375137"/>
                  </a:lnTo>
                  <a:cubicBezTo>
                    <a:pt x="738711" y="375137"/>
                    <a:pt x="738711" y="375137"/>
                    <a:pt x="738711" y="375137"/>
                  </a:cubicBezTo>
                  <a:cubicBezTo>
                    <a:pt x="738711" y="375137"/>
                    <a:pt x="738711" y="374570"/>
                    <a:pt x="738711" y="374303"/>
                  </a:cubicBezTo>
                  <a:cubicBezTo>
                    <a:pt x="738711" y="373202"/>
                    <a:pt x="738344" y="372101"/>
                    <a:pt x="738143" y="370967"/>
                  </a:cubicBezTo>
                  <a:cubicBezTo>
                    <a:pt x="738143" y="370967"/>
                    <a:pt x="738143" y="370800"/>
                    <a:pt x="738143" y="370700"/>
                  </a:cubicBezTo>
                  <a:cubicBezTo>
                    <a:pt x="738160" y="370533"/>
                    <a:pt x="738160" y="370366"/>
                    <a:pt x="738143" y="370200"/>
                  </a:cubicBezTo>
                  <a:cubicBezTo>
                    <a:pt x="738160" y="369889"/>
                    <a:pt x="738160" y="369576"/>
                    <a:pt x="738143" y="369266"/>
                  </a:cubicBezTo>
                  <a:lnTo>
                    <a:pt x="738143" y="369065"/>
                  </a:lnTo>
                  <a:cubicBezTo>
                    <a:pt x="738127" y="369012"/>
                    <a:pt x="738127" y="368952"/>
                    <a:pt x="738143" y="368898"/>
                  </a:cubicBezTo>
                  <a:cubicBezTo>
                    <a:pt x="738143" y="368898"/>
                    <a:pt x="738143" y="368898"/>
                    <a:pt x="738143" y="368898"/>
                  </a:cubicBezTo>
                  <a:lnTo>
                    <a:pt x="738143" y="368898"/>
                  </a:lnTo>
                  <a:lnTo>
                    <a:pt x="738143" y="368898"/>
                  </a:lnTo>
                  <a:cubicBezTo>
                    <a:pt x="738160" y="368832"/>
                    <a:pt x="738160" y="368765"/>
                    <a:pt x="738143" y="368698"/>
                  </a:cubicBezTo>
                  <a:lnTo>
                    <a:pt x="738143" y="368698"/>
                  </a:lnTo>
                  <a:cubicBezTo>
                    <a:pt x="738160" y="368865"/>
                    <a:pt x="738160" y="369032"/>
                    <a:pt x="738143" y="369199"/>
                  </a:cubicBezTo>
                  <a:lnTo>
                    <a:pt x="738143" y="369199"/>
                  </a:lnTo>
                  <a:cubicBezTo>
                    <a:pt x="738147" y="369255"/>
                    <a:pt x="738147" y="369309"/>
                    <a:pt x="738143" y="369366"/>
                  </a:cubicBezTo>
                  <a:cubicBezTo>
                    <a:pt x="738143" y="369632"/>
                    <a:pt x="738143" y="369933"/>
                    <a:pt x="738143" y="370233"/>
                  </a:cubicBezTo>
                  <a:cubicBezTo>
                    <a:pt x="738143" y="370533"/>
                    <a:pt x="738143" y="370433"/>
                    <a:pt x="738143" y="370533"/>
                  </a:cubicBezTo>
                  <a:lnTo>
                    <a:pt x="738344" y="371834"/>
                  </a:lnTo>
                  <a:cubicBezTo>
                    <a:pt x="738364" y="372111"/>
                    <a:pt x="738364" y="372392"/>
                    <a:pt x="738344" y="372669"/>
                  </a:cubicBezTo>
                  <a:cubicBezTo>
                    <a:pt x="738377" y="372855"/>
                    <a:pt x="738377" y="373049"/>
                    <a:pt x="738344" y="373236"/>
                  </a:cubicBezTo>
                  <a:cubicBezTo>
                    <a:pt x="738344" y="373236"/>
                    <a:pt x="738344" y="373236"/>
                    <a:pt x="738344" y="373236"/>
                  </a:cubicBezTo>
                  <a:cubicBezTo>
                    <a:pt x="738344" y="373903"/>
                    <a:pt x="738577" y="374604"/>
                    <a:pt x="738677" y="375271"/>
                  </a:cubicBezTo>
                  <a:cubicBezTo>
                    <a:pt x="738677" y="375271"/>
                    <a:pt x="738677" y="375504"/>
                    <a:pt x="738677" y="375638"/>
                  </a:cubicBezTo>
                  <a:cubicBezTo>
                    <a:pt x="738877" y="376772"/>
                    <a:pt x="739044" y="377883"/>
                    <a:pt x="739178" y="378974"/>
                  </a:cubicBezTo>
                  <a:lnTo>
                    <a:pt x="739478" y="381209"/>
                  </a:lnTo>
                  <a:cubicBezTo>
                    <a:pt x="739478" y="381209"/>
                    <a:pt x="739478" y="381209"/>
                    <a:pt x="739478" y="381376"/>
                  </a:cubicBezTo>
                  <a:lnTo>
                    <a:pt x="739478" y="382110"/>
                  </a:lnTo>
                  <a:cubicBezTo>
                    <a:pt x="739478" y="382277"/>
                    <a:pt x="739478" y="382411"/>
                    <a:pt x="739478" y="382577"/>
                  </a:cubicBezTo>
                  <a:lnTo>
                    <a:pt x="739478" y="382577"/>
                  </a:lnTo>
                  <a:cubicBezTo>
                    <a:pt x="739495" y="382777"/>
                    <a:pt x="739495" y="382978"/>
                    <a:pt x="739478" y="383178"/>
                  </a:cubicBezTo>
                  <a:cubicBezTo>
                    <a:pt x="739491" y="383231"/>
                    <a:pt x="739491" y="383291"/>
                    <a:pt x="739478" y="383345"/>
                  </a:cubicBezTo>
                  <a:cubicBezTo>
                    <a:pt x="739495" y="383455"/>
                    <a:pt x="739495" y="383568"/>
                    <a:pt x="739478" y="383678"/>
                  </a:cubicBezTo>
                  <a:cubicBezTo>
                    <a:pt x="739498" y="383868"/>
                    <a:pt x="739498" y="384055"/>
                    <a:pt x="739478" y="384245"/>
                  </a:cubicBezTo>
                  <a:lnTo>
                    <a:pt x="739478" y="384245"/>
                  </a:lnTo>
                  <a:cubicBezTo>
                    <a:pt x="739478" y="384245"/>
                    <a:pt x="739478" y="384245"/>
                    <a:pt x="739478" y="384245"/>
                  </a:cubicBezTo>
                  <a:cubicBezTo>
                    <a:pt x="739508" y="384309"/>
                    <a:pt x="739508" y="384382"/>
                    <a:pt x="739478" y="384446"/>
                  </a:cubicBezTo>
                  <a:cubicBezTo>
                    <a:pt x="739495" y="384512"/>
                    <a:pt x="739495" y="384579"/>
                    <a:pt x="739478" y="384646"/>
                  </a:cubicBezTo>
                  <a:cubicBezTo>
                    <a:pt x="739495" y="384512"/>
                    <a:pt x="739495" y="384379"/>
                    <a:pt x="739478" y="384245"/>
                  </a:cubicBezTo>
                  <a:close/>
                  <a:moveTo>
                    <a:pt x="736709" y="367831"/>
                  </a:moveTo>
                  <a:cubicBezTo>
                    <a:pt x="736679" y="367434"/>
                    <a:pt x="736602" y="367040"/>
                    <a:pt x="736475" y="366663"/>
                  </a:cubicBezTo>
                  <a:lnTo>
                    <a:pt x="736475" y="366663"/>
                  </a:lnTo>
                  <a:lnTo>
                    <a:pt x="736776" y="368164"/>
                  </a:lnTo>
                  <a:cubicBezTo>
                    <a:pt x="736776" y="368164"/>
                    <a:pt x="736776" y="368164"/>
                    <a:pt x="736776" y="367964"/>
                  </a:cubicBezTo>
                  <a:cubicBezTo>
                    <a:pt x="736675" y="367831"/>
                    <a:pt x="736505" y="367764"/>
                    <a:pt x="736342" y="367798"/>
                  </a:cubicBezTo>
                  <a:close/>
                  <a:moveTo>
                    <a:pt x="736442" y="366530"/>
                  </a:moveTo>
                  <a:cubicBezTo>
                    <a:pt x="736459" y="366386"/>
                    <a:pt x="736459" y="366239"/>
                    <a:pt x="736442" y="366096"/>
                  </a:cubicBezTo>
                  <a:cubicBezTo>
                    <a:pt x="736362" y="366263"/>
                    <a:pt x="736235" y="366403"/>
                    <a:pt x="736075" y="366496"/>
                  </a:cubicBezTo>
                  <a:close/>
                  <a:moveTo>
                    <a:pt x="736442" y="366129"/>
                  </a:moveTo>
                  <a:lnTo>
                    <a:pt x="736442" y="366129"/>
                  </a:lnTo>
                  <a:cubicBezTo>
                    <a:pt x="736442" y="366129"/>
                    <a:pt x="736442" y="365963"/>
                    <a:pt x="736442" y="365862"/>
                  </a:cubicBezTo>
                  <a:cubicBezTo>
                    <a:pt x="736459" y="366029"/>
                    <a:pt x="736459" y="366196"/>
                    <a:pt x="736442" y="366363"/>
                  </a:cubicBezTo>
                  <a:lnTo>
                    <a:pt x="736442" y="366363"/>
                  </a:lnTo>
                  <a:lnTo>
                    <a:pt x="736442" y="366363"/>
                  </a:lnTo>
                  <a:close/>
                  <a:moveTo>
                    <a:pt x="736442" y="365529"/>
                  </a:moveTo>
                  <a:cubicBezTo>
                    <a:pt x="736442" y="365529"/>
                    <a:pt x="736442" y="365529"/>
                    <a:pt x="736442" y="365729"/>
                  </a:cubicBezTo>
                  <a:lnTo>
                    <a:pt x="736442" y="365729"/>
                  </a:lnTo>
                  <a:cubicBezTo>
                    <a:pt x="736379" y="365876"/>
                    <a:pt x="736205" y="365943"/>
                    <a:pt x="736058" y="365879"/>
                  </a:cubicBezTo>
                  <a:cubicBezTo>
                    <a:pt x="735911" y="365816"/>
                    <a:pt x="735845" y="365642"/>
                    <a:pt x="735908" y="365495"/>
                  </a:cubicBezTo>
                  <a:close/>
                  <a:moveTo>
                    <a:pt x="736242" y="316719"/>
                  </a:moveTo>
                  <a:lnTo>
                    <a:pt x="736242" y="316719"/>
                  </a:lnTo>
                  <a:close/>
                  <a:moveTo>
                    <a:pt x="735942" y="362860"/>
                  </a:moveTo>
                  <a:lnTo>
                    <a:pt x="735942" y="362860"/>
                  </a:lnTo>
                  <a:lnTo>
                    <a:pt x="735942" y="362860"/>
                  </a:lnTo>
                  <a:cubicBezTo>
                    <a:pt x="735958" y="363037"/>
                    <a:pt x="735958" y="363217"/>
                    <a:pt x="735942" y="363394"/>
                  </a:cubicBezTo>
                  <a:lnTo>
                    <a:pt x="735942" y="363394"/>
                  </a:lnTo>
                  <a:cubicBezTo>
                    <a:pt x="735925" y="363340"/>
                    <a:pt x="735925" y="363280"/>
                    <a:pt x="735942" y="363227"/>
                  </a:cubicBezTo>
                  <a:cubicBezTo>
                    <a:pt x="735765" y="363324"/>
                    <a:pt x="735541" y="363257"/>
                    <a:pt x="735444" y="363080"/>
                  </a:cubicBezTo>
                  <a:cubicBezTo>
                    <a:pt x="735401" y="363003"/>
                    <a:pt x="735388" y="362913"/>
                    <a:pt x="735408" y="362826"/>
                  </a:cubicBezTo>
                  <a:close/>
                  <a:moveTo>
                    <a:pt x="735608" y="361325"/>
                  </a:moveTo>
                  <a:lnTo>
                    <a:pt x="735608" y="361325"/>
                  </a:lnTo>
                  <a:cubicBezTo>
                    <a:pt x="735608" y="361325"/>
                    <a:pt x="735608" y="361325"/>
                    <a:pt x="735608" y="361125"/>
                  </a:cubicBezTo>
                  <a:cubicBezTo>
                    <a:pt x="735608" y="360925"/>
                    <a:pt x="735041" y="361192"/>
                    <a:pt x="735241" y="361292"/>
                  </a:cubicBezTo>
                  <a:close/>
                  <a:moveTo>
                    <a:pt x="734874" y="357622"/>
                  </a:moveTo>
                  <a:cubicBezTo>
                    <a:pt x="734874" y="357388"/>
                    <a:pt x="734874" y="357121"/>
                    <a:pt x="734874" y="356888"/>
                  </a:cubicBezTo>
                  <a:cubicBezTo>
                    <a:pt x="734874" y="356654"/>
                    <a:pt x="734874" y="356721"/>
                    <a:pt x="734874" y="356621"/>
                  </a:cubicBezTo>
                  <a:cubicBezTo>
                    <a:pt x="734874" y="355820"/>
                    <a:pt x="734507" y="354986"/>
                    <a:pt x="734307" y="354185"/>
                  </a:cubicBezTo>
                  <a:lnTo>
                    <a:pt x="734307" y="354185"/>
                  </a:lnTo>
                  <a:lnTo>
                    <a:pt x="734307" y="354719"/>
                  </a:lnTo>
                  <a:cubicBezTo>
                    <a:pt x="734307" y="355387"/>
                    <a:pt x="734607" y="356087"/>
                    <a:pt x="734740" y="356754"/>
                  </a:cubicBezTo>
                  <a:cubicBezTo>
                    <a:pt x="734770" y="356898"/>
                    <a:pt x="734770" y="357045"/>
                    <a:pt x="734740" y="357188"/>
                  </a:cubicBezTo>
                  <a:cubicBezTo>
                    <a:pt x="734740" y="357822"/>
                    <a:pt x="735041" y="358489"/>
                    <a:pt x="735174" y="359157"/>
                  </a:cubicBezTo>
                  <a:cubicBezTo>
                    <a:pt x="735174" y="358723"/>
                    <a:pt x="735174" y="358322"/>
                    <a:pt x="734940" y="357889"/>
                  </a:cubicBezTo>
                  <a:cubicBezTo>
                    <a:pt x="734707" y="357455"/>
                    <a:pt x="734340" y="357655"/>
                    <a:pt x="734340" y="357588"/>
                  </a:cubicBezTo>
                  <a:close/>
                  <a:moveTo>
                    <a:pt x="734674" y="317219"/>
                  </a:moveTo>
                  <a:lnTo>
                    <a:pt x="734674" y="317219"/>
                  </a:lnTo>
                  <a:close/>
                  <a:moveTo>
                    <a:pt x="734006" y="353919"/>
                  </a:moveTo>
                  <a:cubicBezTo>
                    <a:pt x="734006" y="353919"/>
                    <a:pt x="734006" y="353919"/>
                    <a:pt x="734006" y="353752"/>
                  </a:cubicBezTo>
                  <a:close/>
                  <a:moveTo>
                    <a:pt x="734006" y="353919"/>
                  </a:moveTo>
                  <a:cubicBezTo>
                    <a:pt x="734020" y="353842"/>
                    <a:pt x="734020" y="353762"/>
                    <a:pt x="734006" y="353685"/>
                  </a:cubicBezTo>
                  <a:cubicBezTo>
                    <a:pt x="734023" y="353772"/>
                    <a:pt x="734023" y="353865"/>
                    <a:pt x="734006" y="353952"/>
                  </a:cubicBezTo>
                  <a:lnTo>
                    <a:pt x="734006" y="353952"/>
                  </a:lnTo>
                  <a:close/>
                  <a:moveTo>
                    <a:pt x="733773" y="353018"/>
                  </a:moveTo>
                  <a:cubicBezTo>
                    <a:pt x="733803" y="353161"/>
                    <a:pt x="733803" y="353308"/>
                    <a:pt x="733773" y="353451"/>
                  </a:cubicBezTo>
                  <a:cubicBezTo>
                    <a:pt x="733773" y="353451"/>
                    <a:pt x="733773" y="353618"/>
                    <a:pt x="733773" y="353685"/>
                  </a:cubicBezTo>
                  <a:cubicBezTo>
                    <a:pt x="733746" y="353425"/>
                    <a:pt x="733693" y="353164"/>
                    <a:pt x="733606" y="352918"/>
                  </a:cubicBezTo>
                  <a:close/>
                  <a:moveTo>
                    <a:pt x="733539" y="351917"/>
                  </a:moveTo>
                  <a:lnTo>
                    <a:pt x="733539" y="352084"/>
                  </a:lnTo>
                  <a:lnTo>
                    <a:pt x="733539" y="352084"/>
                  </a:lnTo>
                  <a:cubicBezTo>
                    <a:pt x="733556" y="352284"/>
                    <a:pt x="733556" y="352484"/>
                    <a:pt x="733539" y="352684"/>
                  </a:cubicBezTo>
                  <a:lnTo>
                    <a:pt x="733539" y="352684"/>
                  </a:lnTo>
                  <a:lnTo>
                    <a:pt x="733539" y="352684"/>
                  </a:lnTo>
                  <a:cubicBezTo>
                    <a:pt x="733556" y="352507"/>
                    <a:pt x="733556" y="352327"/>
                    <a:pt x="733539" y="352150"/>
                  </a:cubicBezTo>
                  <a:cubicBezTo>
                    <a:pt x="733383" y="351980"/>
                    <a:pt x="733202" y="351837"/>
                    <a:pt x="733006" y="351717"/>
                  </a:cubicBezTo>
                  <a:close/>
                  <a:moveTo>
                    <a:pt x="733539" y="351717"/>
                  </a:moveTo>
                  <a:lnTo>
                    <a:pt x="733539" y="351717"/>
                  </a:lnTo>
                  <a:cubicBezTo>
                    <a:pt x="733539" y="351717"/>
                    <a:pt x="733539" y="351717"/>
                    <a:pt x="733539" y="351917"/>
                  </a:cubicBezTo>
                  <a:cubicBezTo>
                    <a:pt x="733526" y="351863"/>
                    <a:pt x="733526" y="351803"/>
                    <a:pt x="733539" y="351750"/>
                  </a:cubicBezTo>
                  <a:close/>
                  <a:moveTo>
                    <a:pt x="733539" y="351149"/>
                  </a:moveTo>
                  <a:cubicBezTo>
                    <a:pt x="733556" y="351026"/>
                    <a:pt x="733556" y="350906"/>
                    <a:pt x="733539" y="350782"/>
                  </a:cubicBezTo>
                  <a:lnTo>
                    <a:pt x="733539" y="350782"/>
                  </a:lnTo>
                  <a:cubicBezTo>
                    <a:pt x="733072" y="348914"/>
                    <a:pt x="732605" y="347046"/>
                    <a:pt x="732172" y="345211"/>
                  </a:cubicBezTo>
                  <a:lnTo>
                    <a:pt x="732172" y="345211"/>
                  </a:lnTo>
                  <a:cubicBezTo>
                    <a:pt x="732172" y="345211"/>
                    <a:pt x="732172" y="345211"/>
                    <a:pt x="732172" y="345211"/>
                  </a:cubicBezTo>
                  <a:cubicBezTo>
                    <a:pt x="732188" y="345134"/>
                    <a:pt x="732188" y="345054"/>
                    <a:pt x="732172" y="344977"/>
                  </a:cubicBezTo>
                  <a:cubicBezTo>
                    <a:pt x="732172" y="344977"/>
                    <a:pt x="732172" y="344977"/>
                    <a:pt x="732172" y="344977"/>
                  </a:cubicBezTo>
                  <a:lnTo>
                    <a:pt x="732172" y="344977"/>
                  </a:lnTo>
                  <a:cubicBezTo>
                    <a:pt x="732075" y="344490"/>
                    <a:pt x="731941" y="344010"/>
                    <a:pt x="731771" y="343543"/>
                  </a:cubicBezTo>
                  <a:cubicBezTo>
                    <a:pt x="731701" y="343192"/>
                    <a:pt x="731614" y="342849"/>
                    <a:pt x="731504" y="342508"/>
                  </a:cubicBezTo>
                  <a:lnTo>
                    <a:pt x="731304" y="341774"/>
                  </a:lnTo>
                  <a:cubicBezTo>
                    <a:pt x="731070" y="340874"/>
                    <a:pt x="730837" y="339973"/>
                    <a:pt x="730570" y="339039"/>
                  </a:cubicBezTo>
                  <a:lnTo>
                    <a:pt x="730570" y="339039"/>
                  </a:lnTo>
                  <a:cubicBezTo>
                    <a:pt x="730443" y="338702"/>
                    <a:pt x="730343" y="338355"/>
                    <a:pt x="730270" y="338004"/>
                  </a:cubicBezTo>
                  <a:cubicBezTo>
                    <a:pt x="730270" y="338004"/>
                    <a:pt x="730270" y="338004"/>
                    <a:pt x="730270" y="338004"/>
                  </a:cubicBezTo>
                  <a:cubicBezTo>
                    <a:pt x="730283" y="337938"/>
                    <a:pt x="730283" y="337871"/>
                    <a:pt x="730270" y="337804"/>
                  </a:cubicBezTo>
                  <a:cubicBezTo>
                    <a:pt x="730270" y="337971"/>
                    <a:pt x="730270" y="338138"/>
                    <a:pt x="730270" y="338271"/>
                  </a:cubicBezTo>
                  <a:lnTo>
                    <a:pt x="730270" y="338271"/>
                  </a:lnTo>
                  <a:lnTo>
                    <a:pt x="730270" y="338572"/>
                  </a:lnTo>
                  <a:cubicBezTo>
                    <a:pt x="730290" y="338625"/>
                    <a:pt x="730290" y="338685"/>
                    <a:pt x="730270" y="338738"/>
                  </a:cubicBezTo>
                  <a:lnTo>
                    <a:pt x="730270" y="338738"/>
                  </a:lnTo>
                  <a:cubicBezTo>
                    <a:pt x="730283" y="338872"/>
                    <a:pt x="730283" y="339005"/>
                    <a:pt x="730270" y="339139"/>
                  </a:cubicBezTo>
                  <a:lnTo>
                    <a:pt x="731538" y="343709"/>
                  </a:lnTo>
                  <a:lnTo>
                    <a:pt x="731538" y="343709"/>
                  </a:lnTo>
                  <a:cubicBezTo>
                    <a:pt x="731558" y="343863"/>
                    <a:pt x="731558" y="344023"/>
                    <a:pt x="731538" y="344176"/>
                  </a:cubicBezTo>
                  <a:cubicBezTo>
                    <a:pt x="731538" y="344477"/>
                    <a:pt x="731538" y="344777"/>
                    <a:pt x="731771" y="345077"/>
                  </a:cubicBezTo>
                  <a:cubicBezTo>
                    <a:pt x="732005" y="345378"/>
                    <a:pt x="731771" y="345077"/>
                    <a:pt x="731771" y="345278"/>
                  </a:cubicBezTo>
                  <a:lnTo>
                    <a:pt x="731771" y="345278"/>
                  </a:lnTo>
                  <a:lnTo>
                    <a:pt x="731771" y="344844"/>
                  </a:lnTo>
                  <a:lnTo>
                    <a:pt x="732172" y="346612"/>
                  </a:lnTo>
                  <a:cubicBezTo>
                    <a:pt x="732265" y="346909"/>
                    <a:pt x="732342" y="347209"/>
                    <a:pt x="732405" y="347513"/>
                  </a:cubicBezTo>
                  <a:cubicBezTo>
                    <a:pt x="732672" y="348480"/>
                    <a:pt x="732905" y="349448"/>
                    <a:pt x="733106" y="350449"/>
                  </a:cubicBezTo>
                  <a:lnTo>
                    <a:pt x="733106" y="350449"/>
                  </a:lnTo>
                  <a:cubicBezTo>
                    <a:pt x="733092" y="350606"/>
                    <a:pt x="733092" y="350759"/>
                    <a:pt x="733106" y="350916"/>
                  </a:cubicBezTo>
                  <a:cubicBezTo>
                    <a:pt x="733089" y="351016"/>
                    <a:pt x="733089" y="351116"/>
                    <a:pt x="733106" y="351216"/>
                  </a:cubicBezTo>
                  <a:lnTo>
                    <a:pt x="733106" y="351216"/>
                  </a:lnTo>
                  <a:lnTo>
                    <a:pt x="733106" y="351216"/>
                  </a:lnTo>
                  <a:cubicBezTo>
                    <a:pt x="733122" y="351149"/>
                    <a:pt x="733122" y="351083"/>
                    <a:pt x="733106" y="351016"/>
                  </a:cubicBezTo>
                  <a:cubicBezTo>
                    <a:pt x="733019" y="350983"/>
                    <a:pt x="732929" y="350959"/>
                    <a:pt x="732839" y="350949"/>
                  </a:cubicBezTo>
                  <a:close/>
                  <a:moveTo>
                    <a:pt x="733539" y="317786"/>
                  </a:moveTo>
                  <a:lnTo>
                    <a:pt x="733539" y="317786"/>
                  </a:lnTo>
                  <a:close/>
                  <a:moveTo>
                    <a:pt x="733539" y="317786"/>
                  </a:moveTo>
                  <a:lnTo>
                    <a:pt x="733539" y="317786"/>
                  </a:lnTo>
                  <a:close/>
                  <a:moveTo>
                    <a:pt x="731571" y="318454"/>
                  </a:moveTo>
                  <a:lnTo>
                    <a:pt x="731171" y="318454"/>
                  </a:lnTo>
                  <a:lnTo>
                    <a:pt x="730870" y="318454"/>
                  </a:lnTo>
                  <a:lnTo>
                    <a:pt x="733506" y="317553"/>
                  </a:lnTo>
                  <a:close/>
                  <a:moveTo>
                    <a:pt x="729969" y="337070"/>
                  </a:moveTo>
                  <a:lnTo>
                    <a:pt x="729969" y="337070"/>
                  </a:lnTo>
                  <a:lnTo>
                    <a:pt x="729969" y="337070"/>
                  </a:lnTo>
                  <a:lnTo>
                    <a:pt x="729135" y="336970"/>
                  </a:lnTo>
                  <a:close/>
                  <a:moveTo>
                    <a:pt x="729769" y="336370"/>
                  </a:moveTo>
                  <a:cubicBezTo>
                    <a:pt x="729779" y="336526"/>
                    <a:pt x="729779" y="336680"/>
                    <a:pt x="729769" y="336837"/>
                  </a:cubicBezTo>
                  <a:lnTo>
                    <a:pt x="729769" y="336837"/>
                  </a:lnTo>
                  <a:cubicBezTo>
                    <a:pt x="729773" y="336780"/>
                    <a:pt x="729773" y="336727"/>
                    <a:pt x="729769" y="336670"/>
                  </a:cubicBezTo>
                  <a:close/>
                  <a:moveTo>
                    <a:pt x="728668" y="332633"/>
                  </a:moveTo>
                  <a:cubicBezTo>
                    <a:pt x="728435" y="331866"/>
                    <a:pt x="728235" y="331098"/>
                    <a:pt x="727934" y="330331"/>
                  </a:cubicBezTo>
                  <a:cubicBezTo>
                    <a:pt x="728201" y="331108"/>
                    <a:pt x="728435" y="331876"/>
                    <a:pt x="728635" y="332633"/>
                  </a:cubicBezTo>
                  <a:lnTo>
                    <a:pt x="729135" y="334201"/>
                  </a:lnTo>
                  <a:cubicBezTo>
                    <a:pt x="729099" y="333961"/>
                    <a:pt x="729032" y="333724"/>
                    <a:pt x="728935" y="333500"/>
                  </a:cubicBezTo>
                  <a:cubicBezTo>
                    <a:pt x="728542" y="333210"/>
                    <a:pt x="728175" y="332886"/>
                    <a:pt x="727834" y="332533"/>
                  </a:cubicBezTo>
                  <a:close/>
                  <a:moveTo>
                    <a:pt x="727167" y="327795"/>
                  </a:moveTo>
                  <a:lnTo>
                    <a:pt x="727467" y="328763"/>
                  </a:lnTo>
                  <a:cubicBezTo>
                    <a:pt x="727124" y="328372"/>
                    <a:pt x="726743" y="328012"/>
                    <a:pt x="726333" y="327695"/>
                  </a:cubicBezTo>
                  <a:close/>
                  <a:moveTo>
                    <a:pt x="726833" y="326661"/>
                  </a:moveTo>
                  <a:cubicBezTo>
                    <a:pt x="726533" y="325660"/>
                    <a:pt x="726199" y="324693"/>
                    <a:pt x="725899" y="323725"/>
                  </a:cubicBezTo>
                  <a:lnTo>
                    <a:pt x="724898" y="320789"/>
                  </a:lnTo>
                  <a:lnTo>
                    <a:pt x="724898" y="320789"/>
                  </a:lnTo>
                  <a:lnTo>
                    <a:pt x="725899" y="323725"/>
                  </a:lnTo>
                  <a:cubicBezTo>
                    <a:pt x="725899" y="323959"/>
                    <a:pt x="726066" y="324192"/>
                    <a:pt x="726133" y="324459"/>
                  </a:cubicBezTo>
                  <a:lnTo>
                    <a:pt x="726833" y="326661"/>
                  </a:lnTo>
                  <a:lnTo>
                    <a:pt x="726833" y="326661"/>
                  </a:lnTo>
                  <a:lnTo>
                    <a:pt x="727134" y="327528"/>
                  </a:lnTo>
                  <a:lnTo>
                    <a:pt x="727134" y="327161"/>
                  </a:lnTo>
                  <a:cubicBezTo>
                    <a:pt x="726099" y="326928"/>
                    <a:pt x="726066" y="326728"/>
                    <a:pt x="725999" y="326561"/>
                  </a:cubicBezTo>
                  <a:close/>
                  <a:moveTo>
                    <a:pt x="852245" y="419477"/>
                  </a:moveTo>
                  <a:cubicBezTo>
                    <a:pt x="852245" y="418509"/>
                    <a:pt x="852245" y="417508"/>
                    <a:pt x="852245" y="416508"/>
                  </a:cubicBezTo>
                  <a:lnTo>
                    <a:pt x="852245" y="416508"/>
                  </a:lnTo>
                  <a:cubicBezTo>
                    <a:pt x="852245" y="412604"/>
                    <a:pt x="852245" y="408734"/>
                    <a:pt x="851878" y="404864"/>
                  </a:cubicBezTo>
                  <a:cubicBezTo>
                    <a:pt x="851911" y="404330"/>
                    <a:pt x="851911" y="403796"/>
                    <a:pt x="851878" y="403262"/>
                  </a:cubicBezTo>
                  <a:lnTo>
                    <a:pt x="851678" y="399359"/>
                  </a:lnTo>
                  <a:cubicBezTo>
                    <a:pt x="851678" y="398058"/>
                    <a:pt x="851678" y="396590"/>
                    <a:pt x="851411" y="395189"/>
                  </a:cubicBezTo>
                  <a:lnTo>
                    <a:pt x="851411" y="394655"/>
                  </a:lnTo>
                  <a:lnTo>
                    <a:pt x="851110" y="390818"/>
                  </a:lnTo>
                  <a:cubicBezTo>
                    <a:pt x="851110" y="389550"/>
                    <a:pt x="850910" y="388015"/>
                    <a:pt x="850777" y="386581"/>
                  </a:cubicBezTo>
                  <a:lnTo>
                    <a:pt x="850376" y="382377"/>
                  </a:lnTo>
                  <a:cubicBezTo>
                    <a:pt x="850376" y="381143"/>
                    <a:pt x="850143" y="379942"/>
                    <a:pt x="850010" y="378707"/>
                  </a:cubicBezTo>
                  <a:cubicBezTo>
                    <a:pt x="850043" y="378340"/>
                    <a:pt x="850043" y="377973"/>
                    <a:pt x="850010" y="377606"/>
                  </a:cubicBezTo>
                  <a:lnTo>
                    <a:pt x="849609" y="373936"/>
                  </a:lnTo>
                  <a:cubicBezTo>
                    <a:pt x="849209" y="370600"/>
                    <a:pt x="848742" y="367097"/>
                    <a:pt x="848275" y="363694"/>
                  </a:cubicBezTo>
                  <a:lnTo>
                    <a:pt x="847674" y="359690"/>
                  </a:lnTo>
                  <a:cubicBezTo>
                    <a:pt x="847707" y="359560"/>
                    <a:pt x="847707" y="359420"/>
                    <a:pt x="847674" y="359290"/>
                  </a:cubicBezTo>
                  <a:cubicBezTo>
                    <a:pt x="847431" y="357598"/>
                    <a:pt x="847164" y="355897"/>
                    <a:pt x="846873" y="354185"/>
                  </a:cubicBezTo>
                  <a:cubicBezTo>
                    <a:pt x="846640" y="352684"/>
                    <a:pt x="846373" y="351149"/>
                    <a:pt x="846106" y="349648"/>
                  </a:cubicBezTo>
                  <a:cubicBezTo>
                    <a:pt x="846106" y="349081"/>
                    <a:pt x="845906" y="348514"/>
                    <a:pt x="845772" y="347913"/>
                  </a:cubicBezTo>
                  <a:lnTo>
                    <a:pt x="845072" y="343976"/>
                  </a:lnTo>
                  <a:lnTo>
                    <a:pt x="844872" y="342975"/>
                  </a:lnTo>
                  <a:cubicBezTo>
                    <a:pt x="844638" y="341741"/>
                    <a:pt x="844371" y="340507"/>
                    <a:pt x="844138" y="339306"/>
                  </a:cubicBezTo>
                  <a:cubicBezTo>
                    <a:pt x="843904" y="338104"/>
                    <a:pt x="843604" y="336637"/>
                    <a:pt x="843304" y="335269"/>
                  </a:cubicBezTo>
                  <a:cubicBezTo>
                    <a:pt x="843003" y="333901"/>
                    <a:pt x="842903" y="333500"/>
                    <a:pt x="842736" y="332633"/>
                  </a:cubicBezTo>
                  <a:cubicBezTo>
                    <a:pt x="842403" y="331132"/>
                    <a:pt x="842069" y="329630"/>
                    <a:pt x="841702" y="328096"/>
                  </a:cubicBezTo>
                  <a:cubicBezTo>
                    <a:pt x="841335" y="326561"/>
                    <a:pt x="840968" y="324759"/>
                    <a:pt x="840568" y="323291"/>
                  </a:cubicBezTo>
                  <a:cubicBezTo>
                    <a:pt x="840568" y="322958"/>
                    <a:pt x="840401" y="322624"/>
                    <a:pt x="840334" y="322324"/>
                  </a:cubicBezTo>
                  <a:lnTo>
                    <a:pt x="839534" y="319154"/>
                  </a:lnTo>
                  <a:lnTo>
                    <a:pt x="838966" y="316886"/>
                  </a:lnTo>
                  <a:cubicBezTo>
                    <a:pt x="838232" y="314083"/>
                    <a:pt x="837465" y="311314"/>
                    <a:pt x="836698" y="308511"/>
                  </a:cubicBezTo>
                  <a:cubicBezTo>
                    <a:pt x="836397" y="307444"/>
                    <a:pt x="836097" y="306410"/>
                    <a:pt x="835763" y="305342"/>
                  </a:cubicBezTo>
                  <a:cubicBezTo>
                    <a:pt x="835763" y="304908"/>
                    <a:pt x="835530" y="304475"/>
                    <a:pt x="835397" y="304074"/>
                  </a:cubicBezTo>
                  <a:lnTo>
                    <a:pt x="834662" y="301572"/>
                  </a:lnTo>
                  <a:cubicBezTo>
                    <a:pt x="834429" y="300771"/>
                    <a:pt x="834162" y="299971"/>
                    <a:pt x="833929" y="299170"/>
                  </a:cubicBezTo>
                  <a:cubicBezTo>
                    <a:pt x="833695" y="298369"/>
                    <a:pt x="833428" y="297502"/>
                    <a:pt x="833161" y="296668"/>
                  </a:cubicBezTo>
                  <a:cubicBezTo>
                    <a:pt x="832360" y="294065"/>
                    <a:pt x="831493" y="291463"/>
                    <a:pt x="830626" y="288861"/>
                  </a:cubicBezTo>
                  <a:cubicBezTo>
                    <a:pt x="830192" y="287560"/>
                    <a:pt x="829758" y="286292"/>
                    <a:pt x="829291" y="284991"/>
                  </a:cubicBezTo>
                  <a:lnTo>
                    <a:pt x="829291" y="284991"/>
                  </a:lnTo>
                  <a:cubicBezTo>
                    <a:pt x="828924" y="283890"/>
                    <a:pt x="828524" y="282755"/>
                    <a:pt x="828123" y="281654"/>
                  </a:cubicBezTo>
                  <a:lnTo>
                    <a:pt x="826922" y="278318"/>
                  </a:lnTo>
                  <a:lnTo>
                    <a:pt x="826922" y="278318"/>
                  </a:lnTo>
                  <a:cubicBezTo>
                    <a:pt x="826455" y="276983"/>
                    <a:pt x="825955" y="275649"/>
                    <a:pt x="825454" y="274314"/>
                  </a:cubicBezTo>
                  <a:lnTo>
                    <a:pt x="824186" y="270978"/>
                  </a:lnTo>
                  <a:lnTo>
                    <a:pt x="824186" y="270978"/>
                  </a:lnTo>
                  <a:cubicBezTo>
                    <a:pt x="823720" y="269744"/>
                    <a:pt x="823252" y="268509"/>
                    <a:pt x="822718" y="267275"/>
                  </a:cubicBezTo>
                  <a:lnTo>
                    <a:pt x="822285" y="266141"/>
                  </a:lnTo>
                  <a:cubicBezTo>
                    <a:pt x="821884" y="265106"/>
                    <a:pt x="821484" y="264105"/>
                    <a:pt x="821050" y="263104"/>
                  </a:cubicBezTo>
                  <a:lnTo>
                    <a:pt x="819416" y="259168"/>
                  </a:lnTo>
                  <a:lnTo>
                    <a:pt x="817747" y="255331"/>
                  </a:lnTo>
                  <a:cubicBezTo>
                    <a:pt x="817280" y="254330"/>
                    <a:pt x="816813" y="253296"/>
                    <a:pt x="816380" y="252261"/>
                  </a:cubicBezTo>
                  <a:lnTo>
                    <a:pt x="815479" y="250193"/>
                  </a:lnTo>
                  <a:cubicBezTo>
                    <a:pt x="815179" y="249492"/>
                    <a:pt x="814845" y="248758"/>
                    <a:pt x="814511" y="248058"/>
                  </a:cubicBezTo>
                  <a:cubicBezTo>
                    <a:pt x="812977" y="244721"/>
                    <a:pt x="811409" y="241385"/>
                    <a:pt x="809774" y="238049"/>
                  </a:cubicBezTo>
                  <a:cubicBezTo>
                    <a:pt x="809407" y="237248"/>
                    <a:pt x="809006" y="236447"/>
                    <a:pt x="808639" y="235680"/>
                  </a:cubicBezTo>
                  <a:cubicBezTo>
                    <a:pt x="808272" y="234913"/>
                    <a:pt x="807772" y="233912"/>
                    <a:pt x="807305" y="233044"/>
                  </a:cubicBezTo>
                  <a:lnTo>
                    <a:pt x="806804" y="232044"/>
                  </a:lnTo>
                  <a:lnTo>
                    <a:pt x="805303" y="229074"/>
                  </a:lnTo>
                  <a:cubicBezTo>
                    <a:pt x="802567" y="223803"/>
                    <a:pt x="799732" y="218565"/>
                    <a:pt x="796796" y="213427"/>
                  </a:cubicBezTo>
                  <a:lnTo>
                    <a:pt x="795595" y="211325"/>
                  </a:lnTo>
                  <a:lnTo>
                    <a:pt x="793759" y="208189"/>
                  </a:lnTo>
                  <a:lnTo>
                    <a:pt x="793359" y="207522"/>
                  </a:lnTo>
                  <a:cubicBezTo>
                    <a:pt x="792525" y="206087"/>
                    <a:pt x="791691" y="204686"/>
                    <a:pt x="790823" y="203285"/>
                  </a:cubicBezTo>
                  <a:lnTo>
                    <a:pt x="787487" y="198080"/>
                  </a:lnTo>
                  <a:cubicBezTo>
                    <a:pt x="786787" y="197012"/>
                    <a:pt x="786119" y="195911"/>
                    <a:pt x="785419" y="194744"/>
                  </a:cubicBezTo>
                  <a:lnTo>
                    <a:pt x="785018" y="194110"/>
                  </a:lnTo>
                  <a:cubicBezTo>
                    <a:pt x="784351" y="193076"/>
                    <a:pt x="783684" y="192041"/>
                    <a:pt x="782983" y="191040"/>
                  </a:cubicBezTo>
                  <a:lnTo>
                    <a:pt x="782116" y="189706"/>
                  </a:lnTo>
                  <a:lnTo>
                    <a:pt x="779580" y="185903"/>
                  </a:lnTo>
                  <a:lnTo>
                    <a:pt x="779347" y="185569"/>
                  </a:lnTo>
                  <a:lnTo>
                    <a:pt x="776678" y="181665"/>
                  </a:lnTo>
                  <a:cubicBezTo>
                    <a:pt x="776010" y="180664"/>
                    <a:pt x="775310" y="179697"/>
                    <a:pt x="774609" y="178696"/>
                  </a:cubicBezTo>
                  <a:lnTo>
                    <a:pt x="772174" y="175360"/>
                  </a:lnTo>
                  <a:lnTo>
                    <a:pt x="769938" y="172290"/>
                  </a:lnTo>
                  <a:lnTo>
                    <a:pt x="769305" y="171456"/>
                  </a:lnTo>
                  <a:cubicBezTo>
                    <a:pt x="768637" y="170522"/>
                    <a:pt x="767937" y="169621"/>
                    <a:pt x="767236" y="168687"/>
                  </a:cubicBezTo>
                  <a:lnTo>
                    <a:pt x="764734" y="165351"/>
                  </a:lnTo>
                  <a:lnTo>
                    <a:pt x="762165" y="162015"/>
                  </a:lnTo>
                  <a:cubicBezTo>
                    <a:pt x="761331" y="160914"/>
                    <a:pt x="760463" y="159813"/>
                    <a:pt x="759596" y="158678"/>
                  </a:cubicBezTo>
                  <a:cubicBezTo>
                    <a:pt x="758728" y="157544"/>
                    <a:pt x="757861" y="156510"/>
                    <a:pt x="756994" y="155342"/>
                  </a:cubicBezTo>
                  <a:lnTo>
                    <a:pt x="756994" y="155342"/>
                  </a:lnTo>
                  <a:cubicBezTo>
                    <a:pt x="755526" y="153507"/>
                    <a:pt x="754058" y="151705"/>
                    <a:pt x="752523" y="149870"/>
                  </a:cubicBezTo>
                  <a:lnTo>
                    <a:pt x="752523" y="149870"/>
                  </a:lnTo>
                  <a:cubicBezTo>
                    <a:pt x="752023" y="149270"/>
                    <a:pt x="751622" y="148736"/>
                    <a:pt x="751088" y="148169"/>
                  </a:cubicBezTo>
                  <a:cubicBezTo>
                    <a:pt x="750555" y="147602"/>
                    <a:pt x="749921" y="146768"/>
                    <a:pt x="749253" y="146067"/>
                  </a:cubicBezTo>
                  <a:lnTo>
                    <a:pt x="747518" y="144065"/>
                  </a:lnTo>
                  <a:lnTo>
                    <a:pt x="747518" y="144065"/>
                  </a:lnTo>
                  <a:lnTo>
                    <a:pt x="747518" y="144065"/>
                  </a:lnTo>
                  <a:lnTo>
                    <a:pt x="737243" y="153073"/>
                  </a:lnTo>
                  <a:lnTo>
                    <a:pt x="737243" y="153073"/>
                  </a:lnTo>
                  <a:lnTo>
                    <a:pt x="735908" y="154241"/>
                  </a:lnTo>
                  <a:lnTo>
                    <a:pt x="728468" y="160914"/>
                  </a:lnTo>
                  <a:lnTo>
                    <a:pt x="726933" y="162248"/>
                  </a:lnTo>
                  <a:lnTo>
                    <a:pt x="726933" y="162248"/>
                  </a:lnTo>
                  <a:lnTo>
                    <a:pt x="722096" y="166452"/>
                  </a:lnTo>
                  <a:lnTo>
                    <a:pt x="717258" y="170622"/>
                  </a:lnTo>
                  <a:lnTo>
                    <a:pt x="716591" y="171256"/>
                  </a:lnTo>
                  <a:lnTo>
                    <a:pt x="716591" y="171256"/>
                  </a:lnTo>
                  <a:lnTo>
                    <a:pt x="714222" y="173325"/>
                  </a:lnTo>
                  <a:lnTo>
                    <a:pt x="710886" y="176327"/>
                  </a:lnTo>
                  <a:lnTo>
                    <a:pt x="708117" y="178763"/>
                  </a:lnTo>
                  <a:lnTo>
                    <a:pt x="706549" y="180131"/>
                  </a:lnTo>
                  <a:lnTo>
                    <a:pt x="706549" y="180131"/>
                  </a:lnTo>
                  <a:lnTo>
                    <a:pt x="702979" y="183267"/>
                  </a:lnTo>
                  <a:lnTo>
                    <a:pt x="702979" y="183267"/>
                  </a:lnTo>
                  <a:lnTo>
                    <a:pt x="702345" y="183834"/>
                  </a:lnTo>
                  <a:lnTo>
                    <a:pt x="696106" y="189239"/>
                  </a:lnTo>
                  <a:lnTo>
                    <a:pt x="696106" y="189239"/>
                  </a:lnTo>
                  <a:lnTo>
                    <a:pt x="692770" y="192208"/>
                  </a:lnTo>
                  <a:lnTo>
                    <a:pt x="692770" y="192208"/>
                  </a:lnTo>
                  <a:lnTo>
                    <a:pt x="689434" y="195177"/>
                  </a:lnTo>
                  <a:lnTo>
                    <a:pt x="689434" y="195177"/>
                  </a:lnTo>
                  <a:lnTo>
                    <a:pt x="686097" y="198147"/>
                  </a:lnTo>
                  <a:lnTo>
                    <a:pt x="686097" y="198147"/>
                  </a:lnTo>
                  <a:lnTo>
                    <a:pt x="682761" y="201116"/>
                  </a:lnTo>
                  <a:lnTo>
                    <a:pt x="682761" y="201116"/>
                  </a:lnTo>
                  <a:lnTo>
                    <a:pt x="679758" y="203718"/>
                  </a:lnTo>
                  <a:lnTo>
                    <a:pt x="679324" y="204085"/>
                  </a:lnTo>
                  <a:lnTo>
                    <a:pt x="679091" y="204319"/>
                  </a:lnTo>
                  <a:lnTo>
                    <a:pt x="678057" y="205220"/>
                  </a:lnTo>
                  <a:lnTo>
                    <a:pt x="677623" y="205587"/>
                  </a:lnTo>
                  <a:lnTo>
                    <a:pt x="675821" y="207121"/>
                  </a:lnTo>
                  <a:lnTo>
                    <a:pt x="672485" y="210124"/>
                  </a:lnTo>
                  <a:lnTo>
                    <a:pt x="665546" y="216129"/>
                  </a:lnTo>
                  <a:lnTo>
                    <a:pt x="665546" y="216129"/>
                  </a:lnTo>
                  <a:lnTo>
                    <a:pt x="655136" y="225171"/>
                  </a:lnTo>
                  <a:lnTo>
                    <a:pt x="644827" y="234179"/>
                  </a:lnTo>
                  <a:lnTo>
                    <a:pt x="634418" y="243220"/>
                  </a:lnTo>
                  <a:lnTo>
                    <a:pt x="628479" y="239217"/>
                  </a:lnTo>
                  <a:lnTo>
                    <a:pt x="626377" y="236948"/>
                  </a:lnTo>
                  <a:lnTo>
                    <a:pt x="624543" y="235046"/>
                  </a:lnTo>
                  <a:lnTo>
                    <a:pt x="624543" y="235046"/>
                  </a:lnTo>
                  <a:cubicBezTo>
                    <a:pt x="624209" y="234713"/>
                    <a:pt x="623909" y="234346"/>
                    <a:pt x="623608" y="234012"/>
                  </a:cubicBezTo>
                  <a:lnTo>
                    <a:pt x="622074" y="232444"/>
                  </a:lnTo>
                  <a:lnTo>
                    <a:pt x="621607" y="231977"/>
                  </a:lnTo>
                  <a:lnTo>
                    <a:pt x="621139" y="231543"/>
                  </a:lnTo>
                  <a:cubicBezTo>
                    <a:pt x="620506" y="230876"/>
                    <a:pt x="619872" y="230209"/>
                    <a:pt x="619238" y="229608"/>
                  </a:cubicBezTo>
                  <a:cubicBezTo>
                    <a:pt x="618604" y="229007"/>
                    <a:pt x="617937" y="228340"/>
                    <a:pt x="617303" y="227740"/>
                  </a:cubicBezTo>
                  <a:lnTo>
                    <a:pt x="616836" y="227206"/>
                  </a:lnTo>
                  <a:lnTo>
                    <a:pt x="615868" y="226272"/>
                  </a:lnTo>
                  <a:lnTo>
                    <a:pt x="614834" y="225304"/>
                  </a:lnTo>
                  <a:lnTo>
                    <a:pt x="614100" y="224604"/>
                  </a:lnTo>
                  <a:lnTo>
                    <a:pt x="613399" y="223936"/>
                  </a:lnTo>
                  <a:lnTo>
                    <a:pt x="612165" y="222769"/>
                  </a:lnTo>
                  <a:lnTo>
                    <a:pt x="609429" y="220266"/>
                  </a:lnTo>
                  <a:lnTo>
                    <a:pt x="607627" y="218665"/>
                  </a:lnTo>
                  <a:cubicBezTo>
                    <a:pt x="606627" y="217764"/>
                    <a:pt x="605626" y="216863"/>
                    <a:pt x="604592" y="215996"/>
                  </a:cubicBezTo>
                  <a:lnTo>
                    <a:pt x="601255" y="213193"/>
                  </a:lnTo>
                  <a:lnTo>
                    <a:pt x="601255" y="213193"/>
                  </a:lnTo>
                  <a:lnTo>
                    <a:pt x="599187" y="211492"/>
                  </a:lnTo>
                  <a:lnTo>
                    <a:pt x="597085" y="209790"/>
                  </a:lnTo>
                  <a:lnTo>
                    <a:pt x="597085" y="209790"/>
                  </a:lnTo>
                  <a:lnTo>
                    <a:pt x="597085" y="209790"/>
                  </a:lnTo>
                  <a:lnTo>
                    <a:pt x="596818" y="209624"/>
                  </a:lnTo>
                  <a:lnTo>
                    <a:pt x="596818" y="209624"/>
                  </a:lnTo>
                  <a:lnTo>
                    <a:pt x="596818" y="209624"/>
                  </a:lnTo>
                  <a:lnTo>
                    <a:pt x="595850" y="208823"/>
                  </a:lnTo>
                  <a:lnTo>
                    <a:pt x="595116" y="208056"/>
                  </a:lnTo>
                  <a:lnTo>
                    <a:pt x="594849" y="207855"/>
                  </a:lnTo>
                  <a:lnTo>
                    <a:pt x="594482" y="207588"/>
                  </a:lnTo>
                  <a:lnTo>
                    <a:pt x="593582" y="206888"/>
                  </a:lnTo>
                  <a:lnTo>
                    <a:pt x="593315" y="206688"/>
                  </a:lnTo>
                  <a:lnTo>
                    <a:pt x="593315" y="206688"/>
                  </a:lnTo>
                  <a:lnTo>
                    <a:pt x="593048" y="206487"/>
                  </a:lnTo>
                  <a:lnTo>
                    <a:pt x="588777" y="203151"/>
                  </a:lnTo>
                  <a:lnTo>
                    <a:pt x="588777" y="203151"/>
                  </a:lnTo>
                  <a:lnTo>
                    <a:pt x="584407" y="199982"/>
                  </a:lnTo>
                  <a:lnTo>
                    <a:pt x="584107" y="199748"/>
                  </a:lnTo>
                  <a:lnTo>
                    <a:pt x="584107" y="199748"/>
                  </a:lnTo>
                  <a:lnTo>
                    <a:pt x="583906" y="199748"/>
                  </a:lnTo>
                  <a:lnTo>
                    <a:pt x="583640" y="199748"/>
                  </a:lnTo>
                  <a:lnTo>
                    <a:pt x="583640" y="199748"/>
                  </a:lnTo>
                  <a:cubicBezTo>
                    <a:pt x="583640" y="199748"/>
                    <a:pt x="583640" y="199748"/>
                    <a:pt x="583640" y="199748"/>
                  </a:cubicBezTo>
                  <a:lnTo>
                    <a:pt x="583640" y="199748"/>
                  </a:lnTo>
                  <a:lnTo>
                    <a:pt x="581871" y="198480"/>
                  </a:lnTo>
                  <a:lnTo>
                    <a:pt x="580337" y="197479"/>
                  </a:lnTo>
                  <a:lnTo>
                    <a:pt x="580337" y="197479"/>
                  </a:lnTo>
                  <a:cubicBezTo>
                    <a:pt x="580130" y="197293"/>
                    <a:pt x="579906" y="197123"/>
                    <a:pt x="579669" y="196979"/>
                  </a:cubicBezTo>
                  <a:lnTo>
                    <a:pt x="579002" y="196512"/>
                  </a:lnTo>
                  <a:cubicBezTo>
                    <a:pt x="577968" y="195811"/>
                    <a:pt x="576900" y="195111"/>
                    <a:pt x="575866" y="194477"/>
                  </a:cubicBezTo>
                  <a:cubicBezTo>
                    <a:pt x="574832" y="193843"/>
                    <a:pt x="574698" y="193676"/>
                    <a:pt x="574098" y="193309"/>
                  </a:cubicBezTo>
                  <a:cubicBezTo>
                    <a:pt x="573934" y="193169"/>
                    <a:pt x="573754" y="193046"/>
                    <a:pt x="573564" y="192942"/>
                  </a:cubicBezTo>
                  <a:lnTo>
                    <a:pt x="572463" y="192241"/>
                  </a:lnTo>
                  <a:cubicBezTo>
                    <a:pt x="572119" y="192011"/>
                    <a:pt x="571762" y="191798"/>
                    <a:pt x="571395" y="191608"/>
                  </a:cubicBezTo>
                  <a:cubicBezTo>
                    <a:pt x="569861" y="190607"/>
                    <a:pt x="568293" y="189639"/>
                    <a:pt x="566724" y="188705"/>
                  </a:cubicBezTo>
                  <a:lnTo>
                    <a:pt x="573764" y="176928"/>
                  </a:lnTo>
                  <a:lnTo>
                    <a:pt x="580837" y="165151"/>
                  </a:lnTo>
                  <a:lnTo>
                    <a:pt x="580837" y="165151"/>
                  </a:lnTo>
                  <a:lnTo>
                    <a:pt x="582172" y="162915"/>
                  </a:lnTo>
                  <a:lnTo>
                    <a:pt x="583640" y="160447"/>
                  </a:lnTo>
                  <a:lnTo>
                    <a:pt x="587910" y="153374"/>
                  </a:lnTo>
                  <a:lnTo>
                    <a:pt x="587910" y="153374"/>
                  </a:lnTo>
                  <a:lnTo>
                    <a:pt x="589678" y="150438"/>
                  </a:lnTo>
                  <a:lnTo>
                    <a:pt x="590746" y="148669"/>
                  </a:lnTo>
                  <a:lnTo>
                    <a:pt x="591079" y="148169"/>
                  </a:lnTo>
                  <a:lnTo>
                    <a:pt x="591079" y="147902"/>
                  </a:lnTo>
                  <a:lnTo>
                    <a:pt x="592514" y="145567"/>
                  </a:lnTo>
                  <a:lnTo>
                    <a:pt x="592514" y="145567"/>
                  </a:lnTo>
                  <a:lnTo>
                    <a:pt x="594883" y="141663"/>
                  </a:lnTo>
                  <a:lnTo>
                    <a:pt x="594883" y="141663"/>
                  </a:lnTo>
                  <a:lnTo>
                    <a:pt x="597252" y="137760"/>
                  </a:lnTo>
                  <a:lnTo>
                    <a:pt x="597252" y="137760"/>
                  </a:lnTo>
                  <a:lnTo>
                    <a:pt x="599620" y="133856"/>
                  </a:lnTo>
                  <a:lnTo>
                    <a:pt x="599620" y="133856"/>
                  </a:lnTo>
                  <a:lnTo>
                    <a:pt x="601989" y="129953"/>
                  </a:lnTo>
                  <a:lnTo>
                    <a:pt x="604325" y="126049"/>
                  </a:lnTo>
                  <a:lnTo>
                    <a:pt x="604325" y="126049"/>
                  </a:lnTo>
                  <a:lnTo>
                    <a:pt x="606693" y="122146"/>
                  </a:lnTo>
                  <a:lnTo>
                    <a:pt x="606693" y="122146"/>
                  </a:lnTo>
                  <a:lnTo>
                    <a:pt x="609062" y="118242"/>
                  </a:lnTo>
                  <a:lnTo>
                    <a:pt x="609062" y="118242"/>
                  </a:lnTo>
                  <a:lnTo>
                    <a:pt x="613333" y="111136"/>
                  </a:lnTo>
                  <a:lnTo>
                    <a:pt x="613766" y="110402"/>
                  </a:lnTo>
                  <a:lnTo>
                    <a:pt x="613766" y="110402"/>
                  </a:lnTo>
                  <a:lnTo>
                    <a:pt x="616269" y="106265"/>
                  </a:lnTo>
                  <a:lnTo>
                    <a:pt x="619271" y="101294"/>
                  </a:lnTo>
                  <a:lnTo>
                    <a:pt x="623241" y="94621"/>
                  </a:lnTo>
                  <a:lnTo>
                    <a:pt x="630314" y="82811"/>
                  </a:lnTo>
                  <a:lnTo>
                    <a:pt x="630314" y="82811"/>
                  </a:lnTo>
                  <a:lnTo>
                    <a:pt x="637421" y="71034"/>
                  </a:lnTo>
                  <a:lnTo>
                    <a:pt x="637421" y="71034"/>
                  </a:lnTo>
                  <a:lnTo>
                    <a:pt x="644494" y="59290"/>
                  </a:lnTo>
                  <a:lnTo>
                    <a:pt x="644494" y="59290"/>
                  </a:lnTo>
                  <a:lnTo>
                    <a:pt x="637955" y="54586"/>
                  </a:lnTo>
                  <a:lnTo>
                    <a:pt x="637955" y="54586"/>
                  </a:lnTo>
                  <a:lnTo>
                    <a:pt x="636487" y="53718"/>
                  </a:lnTo>
                  <a:lnTo>
                    <a:pt x="633450" y="51983"/>
                  </a:lnTo>
                  <a:lnTo>
                    <a:pt x="631215" y="50749"/>
                  </a:lnTo>
                  <a:lnTo>
                    <a:pt x="624543" y="62726"/>
                  </a:lnTo>
                  <a:lnTo>
                    <a:pt x="624543" y="62726"/>
                  </a:lnTo>
                  <a:lnTo>
                    <a:pt x="621206" y="68732"/>
                  </a:lnTo>
                  <a:lnTo>
                    <a:pt x="617870" y="74737"/>
                  </a:lnTo>
                  <a:lnTo>
                    <a:pt x="617870" y="74737"/>
                  </a:lnTo>
                  <a:lnTo>
                    <a:pt x="614534" y="80709"/>
                  </a:lnTo>
                  <a:lnTo>
                    <a:pt x="611197" y="86681"/>
                  </a:lnTo>
                  <a:lnTo>
                    <a:pt x="611197" y="86681"/>
                  </a:lnTo>
                  <a:lnTo>
                    <a:pt x="607461" y="93354"/>
                  </a:lnTo>
                  <a:lnTo>
                    <a:pt x="607227" y="93754"/>
                  </a:lnTo>
                  <a:lnTo>
                    <a:pt x="604692" y="98358"/>
                  </a:lnTo>
                  <a:lnTo>
                    <a:pt x="604692" y="98358"/>
                  </a:lnTo>
                  <a:lnTo>
                    <a:pt x="603524" y="100460"/>
                  </a:lnTo>
                  <a:lnTo>
                    <a:pt x="602356" y="102562"/>
                  </a:lnTo>
                  <a:lnTo>
                    <a:pt x="602356" y="102562"/>
                  </a:lnTo>
                  <a:lnTo>
                    <a:pt x="601956" y="103329"/>
                  </a:lnTo>
                  <a:lnTo>
                    <a:pt x="601956" y="103329"/>
                  </a:lnTo>
                  <a:lnTo>
                    <a:pt x="598820" y="109034"/>
                  </a:lnTo>
                  <a:lnTo>
                    <a:pt x="597952" y="110569"/>
                  </a:lnTo>
                  <a:lnTo>
                    <a:pt x="597952" y="110569"/>
                  </a:lnTo>
                  <a:lnTo>
                    <a:pt x="596584" y="112971"/>
                  </a:lnTo>
                  <a:lnTo>
                    <a:pt x="596384" y="113371"/>
                  </a:lnTo>
                  <a:lnTo>
                    <a:pt x="596384" y="113371"/>
                  </a:lnTo>
                  <a:lnTo>
                    <a:pt x="596384" y="113572"/>
                  </a:lnTo>
                  <a:lnTo>
                    <a:pt x="596384" y="113572"/>
                  </a:lnTo>
                  <a:lnTo>
                    <a:pt x="596384" y="113805"/>
                  </a:lnTo>
                  <a:lnTo>
                    <a:pt x="596051" y="114372"/>
                  </a:lnTo>
                  <a:lnTo>
                    <a:pt x="596051" y="114372"/>
                  </a:lnTo>
                  <a:lnTo>
                    <a:pt x="594516" y="117175"/>
                  </a:lnTo>
                  <a:lnTo>
                    <a:pt x="594516" y="117475"/>
                  </a:lnTo>
                  <a:lnTo>
                    <a:pt x="594049" y="118342"/>
                  </a:lnTo>
                  <a:lnTo>
                    <a:pt x="594049" y="118342"/>
                  </a:lnTo>
                  <a:lnTo>
                    <a:pt x="593515" y="119277"/>
                  </a:lnTo>
                  <a:lnTo>
                    <a:pt x="593281" y="119777"/>
                  </a:lnTo>
                  <a:lnTo>
                    <a:pt x="592481" y="121178"/>
                  </a:lnTo>
                  <a:lnTo>
                    <a:pt x="591847" y="122346"/>
                  </a:lnTo>
                  <a:lnTo>
                    <a:pt x="591847" y="122346"/>
                  </a:lnTo>
                  <a:lnTo>
                    <a:pt x="591647" y="122680"/>
                  </a:lnTo>
                  <a:lnTo>
                    <a:pt x="591346" y="123247"/>
                  </a:lnTo>
                  <a:lnTo>
                    <a:pt x="591346" y="123447"/>
                  </a:lnTo>
                  <a:lnTo>
                    <a:pt x="589812" y="126283"/>
                  </a:lnTo>
                  <a:lnTo>
                    <a:pt x="589812" y="126283"/>
                  </a:lnTo>
                  <a:lnTo>
                    <a:pt x="589812" y="126283"/>
                  </a:lnTo>
                  <a:lnTo>
                    <a:pt x="589812" y="126283"/>
                  </a:lnTo>
                  <a:lnTo>
                    <a:pt x="588444" y="127984"/>
                  </a:lnTo>
                  <a:lnTo>
                    <a:pt x="587877" y="129019"/>
                  </a:lnTo>
                  <a:lnTo>
                    <a:pt x="586776" y="130987"/>
                  </a:lnTo>
                  <a:lnTo>
                    <a:pt x="586776" y="130987"/>
                  </a:lnTo>
                  <a:lnTo>
                    <a:pt x="584574" y="134924"/>
                  </a:lnTo>
                  <a:lnTo>
                    <a:pt x="584574" y="134924"/>
                  </a:lnTo>
                  <a:lnTo>
                    <a:pt x="582372" y="138894"/>
                  </a:lnTo>
                  <a:lnTo>
                    <a:pt x="582372" y="138894"/>
                  </a:lnTo>
                  <a:lnTo>
                    <a:pt x="577934" y="146834"/>
                  </a:lnTo>
                  <a:lnTo>
                    <a:pt x="577934" y="146834"/>
                  </a:lnTo>
                  <a:lnTo>
                    <a:pt x="571262" y="158845"/>
                  </a:lnTo>
                  <a:lnTo>
                    <a:pt x="571262" y="158845"/>
                  </a:lnTo>
                  <a:lnTo>
                    <a:pt x="564589" y="170822"/>
                  </a:lnTo>
                  <a:lnTo>
                    <a:pt x="564589" y="170822"/>
                  </a:lnTo>
                  <a:lnTo>
                    <a:pt x="559051" y="180831"/>
                  </a:lnTo>
                  <a:lnTo>
                    <a:pt x="557917" y="182866"/>
                  </a:lnTo>
                  <a:lnTo>
                    <a:pt x="557917" y="182866"/>
                  </a:lnTo>
                  <a:lnTo>
                    <a:pt x="554080" y="180798"/>
                  </a:lnTo>
                  <a:lnTo>
                    <a:pt x="553312" y="180431"/>
                  </a:lnTo>
                  <a:lnTo>
                    <a:pt x="553312" y="180431"/>
                  </a:lnTo>
                  <a:lnTo>
                    <a:pt x="553012" y="180264"/>
                  </a:lnTo>
                  <a:lnTo>
                    <a:pt x="552645" y="180064"/>
                  </a:lnTo>
                  <a:cubicBezTo>
                    <a:pt x="552405" y="179904"/>
                    <a:pt x="552148" y="179770"/>
                    <a:pt x="551878" y="179664"/>
                  </a:cubicBezTo>
                  <a:cubicBezTo>
                    <a:pt x="551878" y="179664"/>
                    <a:pt x="551878" y="179664"/>
                    <a:pt x="551878" y="179664"/>
                  </a:cubicBezTo>
                  <a:lnTo>
                    <a:pt x="551878" y="179664"/>
                  </a:lnTo>
                  <a:lnTo>
                    <a:pt x="551611" y="179664"/>
                  </a:lnTo>
                  <a:lnTo>
                    <a:pt x="551111" y="179363"/>
                  </a:lnTo>
                  <a:lnTo>
                    <a:pt x="550277" y="178930"/>
                  </a:lnTo>
                  <a:lnTo>
                    <a:pt x="548442" y="177995"/>
                  </a:lnTo>
                  <a:lnTo>
                    <a:pt x="547541" y="177528"/>
                  </a:lnTo>
                  <a:cubicBezTo>
                    <a:pt x="546340" y="176895"/>
                    <a:pt x="545139" y="176327"/>
                    <a:pt x="543937" y="175760"/>
                  </a:cubicBezTo>
                  <a:lnTo>
                    <a:pt x="542203" y="174959"/>
                  </a:lnTo>
                  <a:lnTo>
                    <a:pt x="540535" y="174159"/>
                  </a:lnTo>
                  <a:cubicBezTo>
                    <a:pt x="539500" y="173692"/>
                    <a:pt x="538433" y="173191"/>
                    <a:pt x="537365" y="172757"/>
                  </a:cubicBezTo>
                  <a:lnTo>
                    <a:pt x="537365" y="172757"/>
                  </a:lnTo>
                  <a:lnTo>
                    <a:pt x="536598" y="172424"/>
                  </a:lnTo>
                  <a:cubicBezTo>
                    <a:pt x="536498" y="172397"/>
                    <a:pt x="536398" y="172397"/>
                    <a:pt x="536297" y="172424"/>
                  </a:cubicBezTo>
                  <a:cubicBezTo>
                    <a:pt x="536154" y="172327"/>
                    <a:pt x="535994" y="172247"/>
                    <a:pt x="535830" y="172190"/>
                  </a:cubicBezTo>
                  <a:lnTo>
                    <a:pt x="534296" y="171490"/>
                  </a:lnTo>
                  <a:lnTo>
                    <a:pt x="530626" y="169922"/>
                  </a:lnTo>
                  <a:lnTo>
                    <a:pt x="528757" y="169188"/>
                  </a:lnTo>
                  <a:lnTo>
                    <a:pt x="526889" y="168420"/>
                  </a:lnTo>
                  <a:lnTo>
                    <a:pt x="525755" y="167987"/>
                  </a:lnTo>
                  <a:lnTo>
                    <a:pt x="524754" y="167586"/>
                  </a:lnTo>
                  <a:lnTo>
                    <a:pt x="524153" y="167386"/>
                  </a:lnTo>
                  <a:lnTo>
                    <a:pt x="524153" y="167386"/>
                  </a:lnTo>
                  <a:lnTo>
                    <a:pt x="523820" y="167386"/>
                  </a:lnTo>
                  <a:lnTo>
                    <a:pt x="523820" y="167386"/>
                  </a:lnTo>
                  <a:lnTo>
                    <a:pt x="523219" y="167153"/>
                  </a:lnTo>
                  <a:lnTo>
                    <a:pt x="522552" y="166886"/>
                  </a:lnTo>
                  <a:lnTo>
                    <a:pt x="521951" y="166685"/>
                  </a:lnTo>
                  <a:lnTo>
                    <a:pt x="521317" y="166452"/>
                  </a:lnTo>
                  <a:lnTo>
                    <a:pt x="520483" y="166152"/>
                  </a:lnTo>
                  <a:lnTo>
                    <a:pt x="519783" y="165885"/>
                  </a:lnTo>
                  <a:lnTo>
                    <a:pt x="518415" y="165418"/>
                  </a:lnTo>
                  <a:lnTo>
                    <a:pt x="517848" y="165184"/>
                  </a:lnTo>
                  <a:lnTo>
                    <a:pt x="516613" y="164750"/>
                  </a:lnTo>
                  <a:lnTo>
                    <a:pt x="515946" y="164550"/>
                  </a:lnTo>
                  <a:lnTo>
                    <a:pt x="515946" y="164550"/>
                  </a:lnTo>
                  <a:lnTo>
                    <a:pt x="515946" y="164550"/>
                  </a:lnTo>
                  <a:lnTo>
                    <a:pt x="515946" y="164550"/>
                  </a:lnTo>
                  <a:lnTo>
                    <a:pt x="515946" y="164550"/>
                  </a:lnTo>
                  <a:lnTo>
                    <a:pt x="514845" y="164150"/>
                  </a:lnTo>
                  <a:lnTo>
                    <a:pt x="514845" y="164150"/>
                  </a:lnTo>
                  <a:cubicBezTo>
                    <a:pt x="513677" y="163749"/>
                    <a:pt x="512510" y="163349"/>
                    <a:pt x="511509" y="163015"/>
                  </a:cubicBezTo>
                  <a:cubicBezTo>
                    <a:pt x="510962" y="162795"/>
                    <a:pt x="510408" y="162608"/>
                    <a:pt x="509841" y="162448"/>
                  </a:cubicBezTo>
                  <a:lnTo>
                    <a:pt x="508373" y="162448"/>
                  </a:lnTo>
                  <a:lnTo>
                    <a:pt x="508072" y="162448"/>
                  </a:lnTo>
                  <a:lnTo>
                    <a:pt x="508072" y="162448"/>
                  </a:lnTo>
                  <a:lnTo>
                    <a:pt x="507372" y="162215"/>
                  </a:lnTo>
                  <a:lnTo>
                    <a:pt x="506171" y="161814"/>
                  </a:lnTo>
                  <a:lnTo>
                    <a:pt x="504402" y="161281"/>
                  </a:lnTo>
                  <a:lnTo>
                    <a:pt x="502467" y="160713"/>
                  </a:lnTo>
                  <a:cubicBezTo>
                    <a:pt x="501533" y="160413"/>
                    <a:pt x="500632" y="160146"/>
                    <a:pt x="499632" y="159913"/>
                  </a:cubicBezTo>
                  <a:lnTo>
                    <a:pt x="499632" y="159913"/>
                  </a:lnTo>
                  <a:lnTo>
                    <a:pt x="499164" y="159913"/>
                  </a:lnTo>
                  <a:lnTo>
                    <a:pt x="496662" y="159179"/>
                  </a:lnTo>
                  <a:lnTo>
                    <a:pt x="495027" y="158011"/>
                  </a:lnTo>
                  <a:lnTo>
                    <a:pt x="491424" y="157110"/>
                  </a:lnTo>
                  <a:lnTo>
                    <a:pt x="491424" y="157110"/>
                  </a:lnTo>
                  <a:lnTo>
                    <a:pt x="491091" y="157110"/>
                  </a:lnTo>
                  <a:lnTo>
                    <a:pt x="491091" y="157110"/>
                  </a:lnTo>
                  <a:lnTo>
                    <a:pt x="490724" y="157110"/>
                  </a:lnTo>
                  <a:lnTo>
                    <a:pt x="490490" y="157110"/>
                  </a:lnTo>
                  <a:lnTo>
                    <a:pt x="490257" y="157110"/>
                  </a:lnTo>
                  <a:cubicBezTo>
                    <a:pt x="490170" y="157080"/>
                    <a:pt x="490076" y="157080"/>
                    <a:pt x="489990" y="157110"/>
                  </a:cubicBezTo>
                  <a:lnTo>
                    <a:pt x="489689" y="157110"/>
                  </a:lnTo>
                  <a:lnTo>
                    <a:pt x="489489" y="157110"/>
                  </a:lnTo>
                  <a:lnTo>
                    <a:pt x="489489" y="157110"/>
                  </a:lnTo>
                  <a:lnTo>
                    <a:pt x="488955" y="157110"/>
                  </a:lnTo>
                  <a:lnTo>
                    <a:pt x="487854" y="156843"/>
                  </a:lnTo>
                  <a:lnTo>
                    <a:pt x="483451" y="155842"/>
                  </a:lnTo>
                  <a:lnTo>
                    <a:pt x="480114" y="155175"/>
                  </a:lnTo>
                  <a:lnTo>
                    <a:pt x="479180" y="155008"/>
                  </a:lnTo>
                  <a:lnTo>
                    <a:pt x="479013" y="155008"/>
                  </a:lnTo>
                  <a:lnTo>
                    <a:pt x="478546" y="155008"/>
                  </a:lnTo>
                  <a:lnTo>
                    <a:pt x="478179" y="155008"/>
                  </a:lnTo>
                  <a:lnTo>
                    <a:pt x="477045" y="154775"/>
                  </a:lnTo>
                  <a:lnTo>
                    <a:pt x="479614" y="141430"/>
                  </a:lnTo>
                  <a:lnTo>
                    <a:pt x="482249" y="127918"/>
                  </a:lnTo>
                  <a:lnTo>
                    <a:pt x="484885" y="114572"/>
                  </a:lnTo>
                  <a:lnTo>
                    <a:pt x="484885" y="114572"/>
                  </a:lnTo>
                  <a:lnTo>
                    <a:pt x="484885" y="114172"/>
                  </a:lnTo>
                  <a:lnTo>
                    <a:pt x="485152" y="112938"/>
                  </a:lnTo>
                  <a:lnTo>
                    <a:pt x="485386" y="111637"/>
                  </a:lnTo>
                  <a:lnTo>
                    <a:pt x="485619" y="110536"/>
                  </a:lnTo>
                  <a:lnTo>
                    <a:pt x="485619" y="109868"/>
                  </a:lnTo>
                  <a:lnTo>
                    <a:pt x="486420" y="105598"/>
                  </a:lnTo>
                  <a:lnTo>
                    <a:pt x="487354" y="101094"/>
                  </a:lnTo>
                  <a:lnTo>
                    <a:pt x="488255" y="96590"/>
                  </a:lnTo>
                  <a:lnTo>
                    <a:pt x="489189" y="92086"/>
                  </a:lnTo>
                  <a:lnTo>
                    <a:pt x="490090" y="87582"/>
                  </a:lnTo>
                  <a:lnTo>
                    <a:pt x="491024" y="83078"/>
                  </a:lnTo>
                  <a:lnTo>
                    <a:pt x="491891" y="78574"/>
                  </a:lnTo>
                  <a:lnTo>
                    <a:pt x="492792" y="74136"/>
                  </a:lnTo>
                  <a:lnTo>
                    <a:pt x="492792" y="74136"/>
                  </a:lnTo>
                  <a:lnTo>
                    <a:pt x="494394" y="66063"/>
                  </a:lnTo>
                  <a:lnTo>
                    <a:pt x="494394" y="65195"/>
                  </a:lnTo>
                  <a:lnTo>
                    <a:pt x="494394" y="65195"/>
                  </a:lnTo>
                  <a:lnTo>
                    <a:pt x="495294" y="60391"/>
                  </a:lnTo>
                  <a:lnTo>
                    <a:pt x="496362" y="54819"/>
                  </a:lnTo>
                  <a:lnTo>
                    <a:pt x="497863" y="47146"/>
                  </a:lnTo>
                  <a:lnTo>
                    <a:pt x="500499" y="33634"/>
                  </a:lnTo>
                  <a:lnTo>
                    <a:pt x="503135" y="20289"/>
                  </a:lnTo>
                  <a:lnTo>
                    <a:pt x="503135" y="20289"/>
                  </a:lnTo>
                  <a:lnTo>
                    <a:pt x="503702" y="20289"/>
                  </a:lnTo>
                  <a:lnTo>
                    <a:pt x="505437" y="20622"/>
                  </a:lnTo>
                  <a:lnTo>
                    <a:pt x="506204" y="20622"/>
                  </a:lnTo>
                  <a:lnTo>
                    <a:pt x="505437" y="20622"/>
                  </a:lnTo>
                  <a:lnTo>
                    <a:pt x="503135" y="20155"/>
                  </a:lnTo>
                  <a:lnTo>
                    <a:pt x="503135" y="20155"/>
                  </a:lnTo>
                  <a:lnTo>
                    <a:pt x="505770" y="6810"/>
                  </a:lnTo>
                  <a:lnTo>
                    <a:pt x="505770" y="6810"/>
                  </a:lnTo>
                  <a:lnTo>
                    <a:pt x="501967" y="6109"/>
                  </a:lnTo>
                  <a:lnTo>
                    <a:pt x="498931" y="5576"/>
                  </a:lnTo>
                  <a:lnTo>
                    <a:pt x="498531" y="5576"/>
                  </a:lnTo>
                  <a:cubicBezTo>
                    <a:pt x="496062" y="5108"/>
                    <a:pt x="493593" y="4741"/>
                    <a:pt x="491091" y="4341"/>
                  </a:cubicBezTo>
                  <a:lnTo>
                    <a:pt x="490857" y="4341"/>
                  </a:lnTo>
                  <a:lnTo>
                    <a:pt x="487521" y="3841"/>
                  </a:lnTo>
                  <a:lnTo>
                    <a:pt x="486386" y="3674"/>
                  </a:lnTo>
                  <a:lnTo>
                    <a:pt x="483451" y="3273"/>
                  </a:lnTo>
                  <a:lnTo>
                    <a:pt x="480348" y="2840"/>
                  </a:lnTo>
                  <a:lnTo>
                    <a:pt x="478713" y="2640"/>
                  </a:lnTo>
                  <a:lnTo>
                    <a:pt x="473975" y="2072"/>
                  </a:lnTo>
                  <a:lnTo>
                    <a:pt x="473175" y="2072"/>
                  </a:lnTo>
                  <a:lnTo>
                    <a:pt x="469171" y="1639"/>
                  </a:lnTo>
                  <a:lnTo>
                    <a:pt x="467136" y="1439"/>
                  </a:lnTo>
                  <a:lnTo>
                    <a:pt x="462365" y="971"/>
                  </a:lnTo>
                  <a:lnTo>
                    <a:pt x="457594" y="604"/>
                  </a:lnTo>
                  <a:cubicBezTo>
                    <a:pt x="455993" y="604"/>
                    <a:pt x="454658" y="371"/>
                    <a:pt x="453190" y="304"/>
                  </a:cubicBezTo>
                  <a:lnTo>
                    <a:pt x="450655" y="137"/>
                  </a:lnTo>
                  <a:lnTo>
                    <a:pt x="448419" y="137"/>
                  </a:lnTo>
                  <a:lnTo>
                    <a:pt x="446051" y="137"/>
                  </a:lnTo>
                  <a:lnTo>
                    <a:pt x="441580" y="-63"/>
                  </a:lnTo>
                  <a:lnTo>
                    <a:pt x="439111" y="-63"/>
                  </a:lnTo>
                  <a:lnTo>
                    <a:pt x="436676" y="-63"/>
                  </a:lnTo>
                  <a:lnTo>
                    <a:pt x="434974" y="-63"/>
                  </a:lnTo>
                  <a:lnTo>
                    <a:pt x="431171" y="-63"/>
                  </a:lnTo>
                  <a:lnTo>
                    <a:pt x="419560" y="-63"/>
                  </a:lnTo>
                  <a:cubicBezTo>
                    <a:pt x="418159" y="-63"/>
                    <a:pt x="416758" y="-63"/>
                    <a:pt x="415323" y="-63"/>
                  </a:cubicBezTo>
                  <a:cubicBezTo>
                    <a:pt x="414423" y="-63"/>
                    <a:pt x="413589" y="-63"/>
                    <a:pt x="412688" y="-63"/>
                  </a:cubicBezTo>
                  <a:lnTo>
                    <a:pt x="408451" y="-63"/>
                  </a:lnTo>
                  <a:lnTo>
                    <a:pt x="403012" y="171"/>
                  </a:lnTo>
                  <a:lnTo>
                    <a:pt x="398775" y="404"/>
                  </a:lnTo>
                  <a:cubicBezTo>
                    <a:pt x="397974" y="404"/>
                    <a:pt x="397207" y="404"/>
                    <a:pt x="396407" y="571"/>
                  </a:cubicBezTo>
                  <a:lnTo>
                    <a:pt x="392370" y="838"/>
                  </a:lnTo>
                  <a:lnTo>
                    <a:pt x="392003" y="838"/>
                  </a:lnTo>
                  <a:lnTo>
                    <a:pt x="389200" y="1105"/>
                  </a:lnTo>
                  <a:lnTo>
                    <a:pt x="383462" y="1639"/>
                  </a:lnTo>
                  <a:lnTo>
                    <a:pt x="382427" y="1639"/>
                  </a:lnTo>
                  <a:lnTo>
                    <a:pt x="378491" y="2039"/>
                  </a:lnTo>
                  <a:lnTo>
                    <a:pt x="374354" y="2506"/>
                  </a:lnTo>
                  <a:cubicBezTo>
                    <a:pt x="370217" y="2973"/>
                    <a:pt x="366079" y="3540"/>
                    <a:pt x="361976" y="4174"/>
                  </a:cubicBezTo>
                  <a:lnTo>
                    <a:pt x="357839" y="4808"/>
                  </a:lnTo>
                  <a:cubicBezTo>
                    <a:pt x="355503" y="5142"/>
                    <a:pt x="353201" y="5542"/>
                    <a:pt x="350866" y="5943"/>
                  </a:cubicBezTo>
                  <a:lnTo>
                    <a:pt x="347530" y="6543"/>
                  </a:lnTo>
                  <a:lnTo>
                    <a:pt x="346195" y="6810"/>
                  </a:lnTo>
                  <a:lnTo>
                    <a:pt x="343259" y="7344"/>
                  </a:lnTo>
                  <a:lnTo>
                    <a:pt x="343259" y="7344"/>
                  </a:lnTo>
                  <a:lnTo>
                    <a:pt x="339089" y="8178"/>
                  </a:lnTo>
                  <a:cubicBezTo>
                    <a:pt x="337688" y="8478"/>
                    <a:pt x="336353" y="8745"/>
                    <a:pt x="334919" y="9112"/>
                  </a:cubicBezTo>
                  <a:lnTo>
                    <a:pt x="332116" y="9713"/>
                  </a:lnTo>
                  <a:lnTo>
                    <a:pt x="329414" y="10313"/>
                  </a:lnTo>
                  <a:lnTo>
                    <a:pt x="327979" y="10647"/>
                  </a:lnTo>
                  <a:lnTo>
                    <a:pt x="325243" y="11314"/>
                  </a:lnTo>
                  <a:lnTo>
                    <a:pt x="322474" y="11981"/>
                  </a:lnTo>
                  <a:cubicBezTo>
                    <a:pt x="318170" y="13049"/>
                    <a:pt x="313900" y="14150"/>
                    <a:pt x="309663" y="15318"/>
                  </a:cubicBezTo>
                  <a:lnTo>
                    <a:pt x="306327" y="16318"/>
                  </a:lnTo>
                  <a:lnTo>
                    <a:pt x="302290" y="17486"/>
                  </a:lnTo>
                  <a:lnTo>
                    <a:pt x="298286" y="18721"/>
                  </a:lnTo>
                  <a:lnTo>
                    <a:pt x="293682" y="20189"/>
                  </a:lnTo>
                  <a:lnTo>
                    <a:pt x="290346" y="21290"/>
                  </a:lnTo>
                  <a:cubicBezTo>
                    <a:pt x="289011" y="21723"/>
                    <a:pt x="287710" y="22224"/>
                    <a:pt x="286409" y="22624"/>
                  </a:cubicBezTo>
                  <a:lnTo>
                    <a:pt x="286409" y="22624"/>
                  </a:lnTo>
                  <a:lnTo>
                    <a:pt x="283072" y="23792"/>
                  </a:lnTo>
                  <a:lnTo>
                    <a:pt x="274765" y="26861"/>
                  </a:lnTo>
                  <a:lnTo>
                    <a:pt x="271662" y="28062"/>
                  </a:lnTo>
                  <a:cubicBezTo>
                    <a:pt x="269027" y="29063"/>
                    <a:pt x="266424" y="30097"/>
                    <a:pt x="263822" y="31165"/>
                  </a:cubicBezTo>
                  <a:lnTo>
                    <a:pt x="261153" y="32266"/>
                  </a:lnTo>
                  <a:lnTo>
                    <a:pt x="259318" y="33033"/>
                  </a:lnTo>
                  <a:lnTo>
                    <a:pt x="255515" y="34668"/>
                  </a:lnTo>
                  <a:lnTo>
                    <a:pt x="253146" y="35702"/>
                  </a:lnTo>
                  <a:lnTo>
                    <a:pt x="250610" y="36837"/>
                  </a:lnTo>
                  <a:lnTo>
                    <a:pt x="244738" y="39539"/>
                  </a:lnTo>
                  <a:lnTo>
                    <a:pt x="240468" y="41574"/>
                  </a:lnTo>
                  <a:lnTo>
                    <a:pt x="236598" y="43476"/>
                  </a:lnTo>
                  <a:cubicBezTo>
                    <a:pt x="235697" y="43876"/>
                    <a:pt x="234830" y="44310"/>
                    <a:pt x="233962" y="44777"/>
                  </a:cubicBezTo>
                  <a:lnTo>
                    <a:pt x="230626" y="46545"/>
                  </a:lnTo>
                  <a:lnTo>
                    <a:pt x="227857" y="47980"/>
                  </a:lnTo>
                  <a:cubicBezTo>
                    <a:pt x="224754" y="49615"/>
                    <a:pt x="221651" y="51316"/>
                    <a:pt x="218582" y="53018"/>
                  </a:cubicBezTo>
                  <a:lnTo>
                    <a:pt x="218582" y="53018"/>
                  </a:lnTo>
                  <a:cubicBezTo>
                    <a:pt x="217448" y="53585"/>
                    <a:pt x="216346" y="54219"/>
                    <a:pt x="215246" y="54886"/>
                  </a:cubicBezTo>
                  <a:cubicBezTo>
                    <a:pt x="214145" y="55553"/>
                    <a:pt x="213411" y="55920"/>
                    <a:pt x="212510" y="56487"/>
                  </a:cubicBezTo>
                  <a:lnTo>
                    <a:pt x="212510" y="56487"/>
                  </a:lnTo>
                  <a:cubicBezTo>
                    <a:pt x="210275" y="57722"/>
                    <a:pt x="208073" y="59056"/>
                    <a:pt x="205837" y="60391"/>
                  </a:cubicBezTo>
                  <a:lnTo>
                    <a:pt x="205837" y="60391"/>
                  </a:lnTo>
                  <a:lnTo>
                    <a:pt x="205837" y="60391"/>
                  </a:lnTo>
                  <a:lnTo>
                    <a:pt x="203535" y="61792"/>
                  </a:lnTo>
                  <a:cubicBezTo>
                    <a:pt x="200799" y="63460"/>
                    <a:pt x="198130" y="65128"/>
                    <a:pt x="195428" y="66897"/>
                  </a:cubicBezTo>
                  <a:lnTo>
                    <a:pt x="192792" y="68565"/>
                  </a:lnTo>
                  <a:cubicBezTo>
                    <a:pt x="188589" y="71301"/>
                    <a:pt x="184418" y="74136"/>
                    <a:pt x="180281" y="77072"/>
                  </a:cubicBezTo>
                  <a:lnTo>
                    <a:pt x="178179" y="78540"/>
                  </a:lnTo>
                  <a:lnTo>
                    <a:pt x="174843" y="80842"/>
                  </a:lnTo>
                  <a:lnTo>
                    <a:pt x="172074" y="82844"/>
                  </a:lnTo>
                  <a:lnTo>
                    <a:pt x="169438" y="84813"/>
                  </a:lnTo>
                  <a:cubicBezTo>
                    <a:pt x="166736" y="86848"/>
                    <a:pt x="164033" y="88950"/>
                    <a:pt x="161364" y="91052"/>
                  </a:cubicBezTo>
                  <a:lnTo>
                    <a:pt x="158295" y="93487"/>
                  </a:lnTo>
                  <a:lnTo>
                    <a:pt x="155392" y="95856"/>
                  </a:lnTo>
                  <a:lnTo>
                    <a:pt x="153558" y="97357"/>
                  </a:lnTo>
                  <a:lnTo>
                    <a:pt x="153558" y="97357"/>
                  </a:lnTo>
                  <a:lnTo>
                    <a:pt x="150455" y="99959"/>
                  </a:lnTo>
                  <a:lnTo>
                    <a:pt x="146918" y="102962"/>
                  </a:lnTo>
                  <a:lnTo>
                    <a:pt x="143248" y="106298"/>
                  </a:lnTo>
                  <a:lnTo>
                    <a:pt x="141580" y="107800"/>
                  </a:lnTo>
                  <a:cubicBezTo>
                    <a:pt x="139622" y="109535"/>
                    <a:pt x="137687" y="111303"/>
                    <a:pt x="135775" y="113104"/>
                  </a:cubicBezTo>
                  <a:lnTo>
                    <a:pt x="134140" y="114673"/>
                  </a:lnTo>
                  <a:cubicBezTo>
                    <a:pt x="129469" y="119120"/>
                    <a:pt x="124909" y="123570"/>
                    <a:pt x="120461" y="128018"/>
                  </a:cubicBezTo>
                  <a:cubicBezTo>
                    <a:pt x="119260" y="129219"/>
                    <a:pt x="118093" y="130420"/>
                    <a:pt x="116925" y="131688"/>
                  </a:cubicBezTo>
                  <a:cubicBezTo>
                    <a:pt x="115757" y="132955"/>
                    <a:pt x="114756" y="133956"/>
                    <a:pt x="113589" y="135024"/>
                  </a:cubicBezTo>
                  <a:cubicBezTo>
                    <a:pt x="110953" y="137826"/>
                    <a:pt x="108384" y="140696"/>
                    <a:pt x="105815" y="143565"/>
                  </a:cubicBezTo>
                  <a:lnTo>
                    <a:pt x="103780" y="145900"/>
                  </a:lnTo>
                  <a:lnTo>
                    <a:pt x="102612" y="147235"/>
                  </a:lnTo>
                  <a:lnTo>
                    <a:pt x="99743" y="150571"/>
                  </a:lnTo>
                  <a:lnTo>
                    <a:pt x="96407" y="154475"/>
                  </a:lnTo>
                  <a:lnTo>
                    <a:pt x="96407" y="154475"/>
                  </a:lnTo>
                  <a:lnTo>
                    <a:pt x="93237" y="158345"/>
                  </a:lnTo>
                  <a:lnTo>
                    <a:pt x="89901" y="162348"/>
                  </a:lnTo>
                  <a:lnTo>
                    <a:pt x="86865" y="166252"/>
                  </a:lnTo>
                  <a:lnTo>
                    <a:pt x="83262" y="171023"/>
                  </a:lnTo>
                  <a:lnTo>
                    <a:pt x="80626" y="174592"/>
                  </a:lnTo>
                  <a:lnTo>
                    <a:pt x="77623" y="178763"/>
                  </a:lnTo>
                  <a:cubicBezTo>
                    <a:pt x="76623" y="180164"/>
                    <a:pt x="75655" y="181532"/>
                    <a:pt x="74687" y="182967"/>
                  </a:cubicBezTo>
                  <a:cubicBezTo>
                    <a:pt x="73720" y="184401"/>
                    <a:pt x="72719" y="185769"/>
                    <a:pt x="71785" y="187204"/>
                  </a:cubicBezTo>
                  <a:lnTo>
                    <a:pt x="68982" y="191407"/>
                  </a:lnTo>
                  <a:lnTo>
                    <a:pt x="68982" y="191407"/>
                  </a:lnTo>
                  <a:lnTo>
                    <a:pt x="66513" y="195244"/>
                  </a:lnTo>
                  <a:lnTo>
                    <a:pt x="65980" y="196045"/>
                  </a:lnTo>
                  <a:lnTo>
                    <a:pt x="63478" y="200015"/>
                  </a:lnTo>
                  <a:lnTo>
                    <a:pt x="61142" y="203818"/>
                  </a:lnTo>
                  <a:cubicBezTo>
                    <a:pt x="59207" y="207155"/>
                    <a:pt x="57272" y="210224"/>
                    <a:pt x="55404" y="213494"/>
                  </a:cubicBezTo>
                  <a:lnTo>
                    <a:pt x="53001" y="217764"/>
                  </a:lnTo>
                  <a:cubicBezTo>
                    <a:pt x="52201" y="219165"/>
                    <a:pt x="51367" y="220700"/>
                    <a:pt x="50499" y="222268"/>
                  </a:cubicBezTo>
                  <a:cubicBezTo>
                    <a:pt x="49632" y="223836"/>
                    <a:pt x="49131" y="224837"/>
                    <a:pt x="48464" y="226105"/>
                  </a:cubicBezTo>
                  <a:lnTo>
                    <a:pt x="47730" y="227473"/>
                  </a:lnTo>
                  <a:lnTo>
                    <a:pt x="45762" y="231209"/>
                  </a:lnTo>
                  <a:cubicBezTo>
                    <a:pt x="45261" y="232210"/>
                    <a:pt x="44761" y="233178"/>
                    <a:pt x="44294" y="234179"/>
                  </a:cubicBezTo>
                  <a:lnTo>
                    <a:pt x="43093" y="236581"/>
                  </a:lnTo>
                  <a:lnTo>
                    <a:pt x="42792" y="237181"/>
                  </a:lnTo>
                  <a:lnTo>
                    <a:pt x="41091" y="240518"/>
                  </a:lnTo>
                  <a:cubicBezTo>
                    <a:pt x="40257" y="242219"/>
                    <a:pt x="39456" y="243854"/>
                    <a:pt x="38655" y="245656"/>
                  </a:cubicBezTo>
                  <a:cubicBezTo>
                    <a:pt x="37855" y="247457"/>
                    <a:pt x="37454" y="248225"/>
                    <a:pt x="36887" y="249526"/>
                  </a:cubicBezTo>
                  <a:cubicBezTo>
                    <a:pt x="35586" y="252362"/>
                    <a:pt x="34318" y="255264"/>
                    <a:pt x="33084" y="258133"/>
                  </a:cubicBezTo>
                  <a:lnTo>
                    <a:pt x="32183" y="260269"/>
                  </a:lnTo>
                  <a:cubicBezTo>
                    <a:pt x="31616" y="261570"/>
                    <a:pt x="31082" y="262904"/>
                    <a:pt x="30548" y="264239"/>
                  </a:cubicBezTo>
                  <a:lnTo>
                    <a:pt x="30548" y="264439"/>
                  </a:lnTo>
                  <a:lnTo>
                    <a:pt x="29247" y="267775"/>
                  </a:lnTo>
                  <a:lnTo>
                    <a:pt x="28713" y="269110"/>
                  </a:lnTo>
                  <a:lnTo>
                    <a:pt x="27212" y="272947"/>
                  </a:lnTo>
                  <a:cubicBezTo>
                    <a:pt x="26411" y="275048"/>
                    <a:pt x="25610" y="277184"/>
                    <a:pt x="24843" y="279352"/>
                  </a:cubicBezTo>
                  <a:cubicBezTo>
                    <a:pt x="24376" y="280587"/>
                    <a:pt x="23976" y="281788"/>
                    <a:pt x="23542" y="282955"/>
                  </a:cubicBezTo>
                  <a:cubicBezTo>
                    <a:pt x="23108" y="284123"/>
                    <a:pt x="22574" y="285658"/>
                    <a:pt x="22107" y="287026"/>
                  </a:cubicBezTo>
                  <a:cubicBezTo>
                    <a:pt x="21807" y="287860"/>
                    <a:pt x="21540" y="288694"/>
                    <a:pt x="21273" y="289561"/>
                  </a:cubicBezTo>
                  <a:cubicBezTo>
                    <a:pt x="21006" y="290429"/>
                    <a:pt x="20406" y="292130"/>
                    <a:pt x="19972" y="293398"/>
                  </a:cubicBezTo>
                  <a:cubicBezTo>
                    <a:pt x="19972" y="293698"/>
                    <a:pt x="19772" y="294032"/>
                    <a:pt x="19705" y="294332"/>
                  </a:cubicBezTo>
                  <a:cubicBezTo>
                    <a:pt x="19272" y="295600"/>
                    <a:pt x="18871" y="296901"/>
                    <a:pt x="18471" y="298202"/>
                  </a:cubicBezTo>
                  <a:lnTo>
                    <a:pt x="18171" y="299136"/>
                  </a:lnTo>
                  <a:cubicBezTo>
                    <a:pt x="17837" y="300161"/>
                    <a:pt x="17537" y="301195"/>
                    <a:pt x="17270" y="302239"/>
                  </a:cubicBezTo>
                  <a:cubicBezTo>
                    <a:pt x="17270" y="302673"/>
                    <a:pt x="17003" y="303073"/>
                    <a:pt x="16903" y="303474"/>
                  </a:cubicBezTo>
                  <a:cubicBezTo>
                    <a:pt x="16706" y="304031"/>
                    <a:pt x="16539" y="304598"/>
                    <a:pt x="16402" y="305175"/>
                  </a:cubicBezTo>
                  <a:cubicBezTo>
                    <a:pt x="16102" y="306076"/>
                    <a:pt x="15868" y="307010"/>
                    <a:pt x="15602" y="307911"/>
                  </a:cubicBezTo>
                  <a:lnTo>
                    <a:pt x="15068" y="309746"/>
                  </a:lnTo>
                  <a:cubicBezTo>
                    <a:pt x="14701" y="311114"/>
                    <a:pt x="14300" y="312515"/>
                    <a:pt x="13933" y="313916"/>
                  </a:cubicBezTo>
                  <a:cubicBezTo>
                    <a:pt x="13566" y="315318"/>
                    <a:pt x="13133" y="316886"/>
                    <a:pt x="12732" y="318354"/>
                  </a:cubicBezTo>
                  <a:lnTo>
                    <a:pt x="11031" y="325226"/>
                  </a:lnTo>
                  <a:lnTo>
                    <a:pt x="10230" y="328563"/>
                  </a:lnTo>
                  <a:cubicBezTo>
                    <a:pt x="9830" y="330331"/>
                    <a:pt x="9429" y="332066"/>
                    <a:pt x="9063" y="333801"/>
                  </a:cubicBezTo>
                  <a:cubicBezTo>
                    <a:pt x="8862" y="334635"/>
                    <a:pt x="8695" y="335435"/>
                    <a:pt x="8529" y="336269"/>
                  </a:cubicBezTo>
                  <a:lnTo>
                    <a:pt x="7828" y="339606"/>
                  </a:lnTo>
                  <a:cubicBezTo>
                    <a:pt x="7461" y="341341"/>
                    <a:pt x="7127" y="343109"/>
                    <a:pt x="6794" y="344844"/>
                  </a:cubicBezTo>
                  <a:cubicBezTo>
                    <a:pt x="6460" y="346579"/>
                    <a:pt x="6227" y="347746"/>
                    <a:pt x="5960" y="349214"/>
                  </a:cubicBezTo>
                  <a:lnTo>
                    <a:pt x="5659" y="350949"/>
                  </a:lnTo>
                  <a:cubicBezTo>
                    <a:pt x="5392" y="352417"/>
                    <a:pt x="5159" y="353885"/>
                    <a:pt x="4925" y="355353"/>
                  </a:cubicBezTo>
                  <a:cubicBezTo>
                    <a:pt x="4692" y="356821"/>
                    <a:pt x="4325" y="358856"/>
                    <a:pt x="4058" y="360625"/>
                  </a:cubicBezTo>
                  <a:cubicBezTo>
                    <a:pt x="3791" y="362393"/>
                    <a:pt x="3558" y="363961"/>
                    <a:pt x="3324" y="365729"/>
                  </a:cubicBezTo>
                  <a:cubicBezTo>
                    <a:pt x="3324" y="365729"/>
                    <a:pt x="3324" y="366029"/>
                    <a:pt x="3324" y="366196"/>
                  </a:cubicBezTo>
                  <a:cubicBezTo>
                    <a:pt x="3090" y="367898"/>
                    <a:pt x="2857" y="369532"/>
                    <a:pt x="2657" y="371267"/>
                  </a:cubicBezTo>
                  <a:lnTo>
                    <a:pt x="2657" y="371901"/>
                  </a:lnTo>
                  <a:cubicBezTo>
                    <a:pt x="2657" y="373269"/>
                    <a:pt x="2323" y="374637"/>
                    <a:pt x="2156" y="376071"/>
                  </a:cubicBezTo>
                  <a:lnTo>
                    <a:pt x="1956" y="377973"/>
                  </a:lnTo>
                  <a:cubicBezTo>
                    <a:pt x="1956" y="379308"/>
                    <a:pt x="1656" y="380642"/>
                    <a:pt x="1522" y="381977"/>
                  </a:cubicBezTo>
                  <a:cubicBezTo>
                    <a:pt x="1389" y="383311"/>
                    <a:pt x="1189" y="385313"/>
                    <a:pt x="1055" y="386914"/>
                  </a:cubicBezTo>
                  <a:cubicBezTo>
                    <a:pt x="1055" y="387248"/>
                    <a:pt x="1055" y="387582"/>
                    <a:pt x="1055" y="387915"/>
                  </a:cubicBezTo>
                  <a:cubicBezTo>
                    <a:pt x="788" y="390851"/>
                    <a:pt x="588" y="393787"/>
                    <a:pt x="388" y="396723"/>
                  </a:cubicBezTo>
                  <a:lnTo>
                    <a:pt x="388" y="397190"/>
                  </a:lnTo>
                  <a:cubicBezTo>
                    <a:pt x="388" y="397824"/>
                    <a:pt x="388" y="398425"/>
                    <a:pt x="388" y="399025"/>
                  </a:cubicBezTo>
                  <a:cubicBezTo>
                    <a:pt x="388" y="400527"/>
                    <a:pt x="388" y="402061"/>
                    <a:pt x="154" y="403596"/>
                  </a:cubicBezTo>
                  <a:cubicBezTo>
                    <a:pt x="-79" y="405131"/>
                    <a:pt x="154" y="406932"/>
                    <a:pt x="-79" y="408667"/>
                  </a:cubicBezTo>
                  <a:lnTo>
                    <a:pt x="-79" y="409568"/>
                  </a:lnTo>
                  <a:cubicBezTo>
                    <a:pt x="-79" y="410936"/>
                    <a:pt x="-79" y="412337"/>
                    <a:pt x="-79" y="413638"/>
                  </a:cubicBezTo>
                  <a:cubicBezTo>
                    <a:pt x="-79" y="415483"/>
                    <a:pt x="-79" y="417318"/>
                    <a:pt x="-79" y="419143"/>
                  </a:cubicBezTo>
                  <a:lnTo>
                    <a:pt x="-79" y="425582"/>
                  </a:lnTo>
                  <a:cubicBezTo>
                    <a:pt x="361" y="660204"/>
                    <a:pt x="190344" y="850350"/>
                    <a:pt x="424965" y="850994"/>
                  </a:cubicBezTo>
                  <a:lnTo>
                    <a:pt x="431237" y="850994"/>
                  </a:lnTo>
                  <a:lnTo>
                    <a:pt x="435174" y="850994"/>
                  </a:lnTo>
                  <a:lnTo>
                    <a:pt x="437943" y="850994"/>
                  </a:lnTo>
                  <a:cubicBezTo>
                    <a:pt x="439445" y="850994"/>
                    <a:pt x="440946" y="850994"/>
                    <a:pt x="442447" y="850827"/>
                  </a:cubicBezTo>
                  <a:cubicBezTo>
                    <a:pt x="443348" y="850827"/>
                    <a:pt x="444216" y="850827"/>
                    <a:pt x="445116" y="850827"/>
                  </a:cubicBezTo>
                  <a:lnTo>
                    <a:pt x="447619" y="850827"/>
                  </a:lnTo>
                  <a:cubicBezTo>
                    <a:pt x="448286" y="850827"/>
                    <a:pt x="448987" y="850827"/>
                    <a:pt x="449654" y="850827"/>
                  </a:cubicBezTo>
                  <a:lnTo>
                    <a:pt x="454024" y="850560"/>
                  </a:lnTo>
                  <a:lnTo>
                    <a:pt x="459129" y="850193"/>
                  </a:lnTo>
                  <a:lnTo>
                    <a:pt x="460363" y="850193"/>
                  </a:lnTo>
                  <a:lnTo>
                    <a:pt x="464434" y="849826"/>
                  </a:lnTo>
                  <a:lnTo>
                    <a:pt x="469305" y="849359"/>
                  </a:lnTo>
                  <a:lnTo>
                    <a:pt x="474976" y="848725"/>
                  </a:lnTo>
                  <a:lnTo>
                    <a:pt x="479280" y="848225"/>
                  </a:lnTo>
                  <a:lnTo>
                    <a:pt x="486120" y="847290"/>
                  </a:lnTo>
                  <a:lnTo>
                    <a:pt x="489689" y="846757"/>
                  </a:lnTo>
                  <a:cubicBezTo>
                    <a:pt x="489946" y="846777"/>
                    <a:pt x="490200" y="846777"/>
                    <a:pt x="490457" y="846757"/>
                  </a:cubicBezTo>
                  <a:lnTo>
                    <a:pt x="495027" y="845289"/>
                  </a:lnTo>
                  <a:lnTo>
                    <a:pt x="499231" y="844588"/>
                  </a:lnTo>
                  <a:lnTo>
                    <a:pt x="502100" y="844088"/>
                  </a:lnTo>
                  <a:lnTo>
                    <a:pt x="504536" y="843620"/>
                  </a:lnTo>
                  <a:lnTo>
                    <a:pt x="507372" y="843087"/>
                  </a:lnTo>
                  <a:lnTo>
                    <a:pt x="511442" y="842253"/>
                  </a:lnTo>
                  <a:lnTo>
                    <a:pt x="515179" y="841485"/>
                  </a:lnTo>
                  <a:lnTo>
                    <a:pt x="516814" y="841118"/>
                  </a:lnTo>
                  <a:lnTo>
                    <a:pt x="519916" y="840418"/>
                  </a:lnTo>
                  <a:cubicBezTo>
                    <a:pt x="525154" y="839283"/>
                    <a:pt x="530326" y="837982"/>
                    <a:pt x="535463" y="836581"/>
                  </a:cubicBezTo>
                  <a:lnTo>
                    <a:pt x="536264" y="836381"/>
                  </a:lnTo>
                  <a:lnTo>
                    <a:pt x="541602" y="834913"/>
                  </a:lnTo>
                  <a:lnTo>
                    <a:pt x="546907" y="833378"/>
                  </a:lnTo>
                  <a:lnTo>
                    <a:pt x="553179" y="831443"/>
                  </a:lnTo>
                  <a:lnTo>
                    <a:pt x="557450" y="830075"/>
                  </a:lnTo>
                  <a:lnTo>
                    <a:pt x="560786" y="828941"/>
                  </a:lnTo>
                  <a:lnTo>
                    <a:pt x="564122" y="827806"/>
                  </a:lnTo>
                  <a:lnTo>
                    <a:pt x="567459" y="826639"/>
                  </a:lnTo>
                  <a:lnTo>
                    <a:pt x="572396" y="824837"/>
                  </a:lnTo>
                  <a:lnTo>
                    <a:pt x="575432" y="823703"/>
                  </a:lnTo>
                  <a:lnTo>
                    <a:pt x="577334" y="823002"/>
                  </a:lnTo>
                  <a:lnTo>
                    <a:pt x="581337" y="821434"/>
                  </a:lnTo>
                  <a:lnTo>
                    <a:pt x="585875" y="819599"/>
                  </a:lnTo>
                  <a:lnTo>
                    <a:pt x="591480" y="817264"/>
                  </a:lnTo>
                  <a:lnTo>
                    <a:pt x="595383" y="815596"/>
                  </a:lnTo>
                  <a:lnTo>
                    <a:pt x="597085" y="814862"/>
                  </a:lnTo>
                  <a:cubicBezTo>
                    <a:pt x="599654" y="813527"/>
                    <a:pt x="602256" y="812259"/>
                    <a:pt x="604892" y="811025"/>
                  </a:cubicBezTo>
                  <a:lnTo>
                    <a:pt x="605359" y="810825"/>
                  </a:lnTo>
                  <a:lnTo>
                    <a:pt x="609763" y="808723"/>
                  </a:lnTo>
                  <a:cubicBezTo>
                    <a:pt x="611131" y="808056"/>
                    <a:pt x="612499" y="807422"/>
                    <a:pt x="613833" y="806721"/>
                  </a:cubicBezTo>
                  <a:lnTo>
                    <a:pt x="615001" y="806154"/>
                  </a:lnTo>
                  <a:lnTo>
                    <a:pt x="618337" y="804486"/>
                  </a:lnTo>
                  <a:cubicBezTo>
                    <a:pt x="621006" y="803118"/>
                    <a:pt x="623675" y="801750"/>
                    <a:pt x="626311" y="800315"/>
                  </a:cubicBezTo>
                  <a:lnTo>
                    <a:pt x="628580" y="799081"/>
                  </a:lnTo>
                  <a:lnTo>
                    <a:pt x="631916" y="797246"/>
                  </a:lnTo>
                  <a:lnTo>
                    <a:pt x="633918" y="796145"/>
                  </a:lnTo>
                  <a:lnTo>
                    <a:pt x="635752" y="795077"/>
                  </a:lnTo>
                  <a:lnTo>
                    <a:pt x="637788" y="793910"/>
                  </a:lnTo>
                  <a:lnTo>
                    <a:pt x="640824" y="792141"/>
                  </a:lnTo>
                  <a:lnTo>
                    <a:pt x="643860" y="790306"/>
                  </a:lnTo>
                  <a:lnTo>
                    <a:pt x="646762" y="788572"/>
                  </a:lnTo>
                  <a:lnTo>
                    <a:pt x="649832" y="786670"/>
                  </a:lnTo>
                  <a:lnTo>
                    <a:pt x="652801" y="784835"/>
                  </a:lnTo>
                  <a:lnTo>
                    <a:pt x="655737" y="783000"/>
                  </a:lnTo>
                  <a:cubicBezTo>
                    <a:pt x="656671" y="782366"/>
                    <a:pt x="657672" y="781765"/>
                    <a:pt x="658606" y="781098"/>
                  </a:cubicBezTo>
                  <a:lnTo>
                    <a:pt x="582472" y="781098"/>
                  </a:lnTo>
                  <a:cubicBezTo>
                    <a:pt x="582839" y="779230"/>
                    <a:pt x="583172" y="777362"/>
                    <a:pt x="583439" y="775493"/>
                  </a:cubicBezTo>
                  <a:cubicBezTo>
                    <a:pt x="583439" y="775493"/>
                    <a:pt x="583439" y="775293"/>
                    <a:pt x="583439" y="775193"/>
                  </a:cubicBezTo>
                  <a:cubicBezTo>
                    <a:pt x="583840" y="772324"/>
                    <a:pt x="584140" y="769455"/>
                    <a:pt x="584273" y="766585"/>
                  </a:cubicBezTo>
                  <a:cubicBezTo>
                    <a:pt x="584324" y="765641"/>
                    <a:pt x="584324" y="764694"/>
                    <a:pt x="584273" y="763749"/>
                  </a:cubicBezTo>
                  <a:cubicBezTo>
                    <a:pt x="584273" y="763282"/>
                    <a:pt x="584273" y="762782"/>
                    <a:pt x="584273" y="762315"/>
                  </a:cubicBezTo>
                  <a:cubicBezTo>
                    <a:pt x="584273" y="761848"/>
                    <a:pt x="584273" y="761381"/>
                    <a:pt x="584273" y="760914"/>
                  </a:cubicBezTo>
                  <a:lnTo>
                    <a:pt x="584273" y="759546"/>
                  </a:lnTo>
                  <a:lnTo>
                    <a:pt x="584273" y="759546"/>
                  </a:lnTo>
                  <a:lnTo>
                    <a:pt x="585274" y="759045"/>
                  </a:lnTo>
                  <a:lnTo>
                    <a:pt x="585441" y="759045"/>
                  </a:lnTo>
                  <a:lnTo>
                    <a:pt x="585875" y="758845"/>
                  </a:lnTo>
                  <a:lnTo>
                    <a:pt x="586509" y="758511"/>
                  </a:lnTo>
                  <a:lnTo>
                    <a:pt x="587309" y="758145"/>
                  </a:lnTo>
                  <a:lnTo>
                    <a:pt x="587877" y="757844"/>
                  </a:lnTo>
                  <a:lnTo>
                    <a:pt x="588210" y="757677"/>
                  </a:lnTo>
                  <a:lnTo>
                    <a:pt x="588511" y="757677"/>
                  </a:lnTo>
                  <a:lnTo>
                    <a:pt x="588511" y="757677"/>
                  </a:lnTo>
                  <a:lnTo>
                    <a:pt x="589244" y="757310"/>
                  </a:lnTo>
                  <a:lnTo>
                    <a:pt x="590079" y="756910"/>
                  </a:lnTo>
                  <a:lnTo>
                    <a:pt x="590412" y="756910"/>
                  </a:lnTo>
                  <a:lnTo>
                    <a:pt x="591013" y="756643"/>
                  </a:lnTo>
                  <a:lnTo>
                    <a:pt x="591013" y="756643"/>
                  </a:lnTo>
                  <a:lnTo>
                    <a:pt x="591280" y="756643"/>
                  </a:lnTo>
                  <a:lnTo>
                    <a:pt x="591480" y="756643"/>
                  </a:lnTo>
                  <a:lnTo>
                    <a:pt x="591480" y="756643"/>
                  </a:lnTo>
                  <a:lnTo>
                    <a:pt x="592080" y="756343"/>
                  </a:lnTo>
                  <a:lnTo>
                    <a:pt x="592080" y="756343"/>
                  </a:lnTo>
                  <a:lnTo>
                    <a:pt x="592414" y="756176"/>
                  </a:lnTo>
                  <a:lnTo>
                    <a:pt x="592748" y="756009"/>
                  </a:lnTo>
                  <a:lnTo>
                    <a:pt x="592948" y="756009"/>
                  </a:lnTo>
                  <a:lnTo>
                    <a:pt x="592948" y="756009"/>
                  </a:lnTo>
                  <a:lnTo>
                    <a:pt x="593281" y="755842"/>
                  </a:lnTo>
                  <a:lnTo>
                    <a:pt x="593281" y="755842"/>
                  </a:lnTo>
                  <a:cubicBezTo>
                    <a:pt x="593455" y="755716"/>
                    <a:pt x="593645" y="755616"/>
                    <a:pt x="593849" y="755542"/>
                  </a:cubicBezTo>
                  <a:lnTo>
                    <a:pt x="594049" y="755542"/>
                  </a:lnTo>
                  <a:lnTo>
                    <a:pt x="594583" y="755275"/>
                  </a:lnTo>
                  <a:lnTo>
                    <a:pt x="594583" y="755275"/>
                  </a:lnTo>
                  <a:lnTo>
                    <a:pt x="595483" y="754808"/>
                  </a:lnTo>
                  <a:lnTo>
                    <a:pt x="596217" y="754408"/>
                  </a:lnTo>
                  <a:lnTo>
                    <a:pt x="596551" y="754241"/>
                  </a:lnTo>
                  <a:lnTo>
                    <a:pt x="596551" y="754241"/>
                  </a:lnTo>
                  <a:lnTo>
                    <a:pt x="596751" y="754241"/>
                  </a:lnTo>
                  <a:lnTo>
                    <a:pt x="597151" y="754041"/>
                  </a:lnTo>
                  <a:lnTo>
                    <a:pt x="597151" y="754041"/>
                  </a:lnTo>
                  <a:lnTo>
                    <a:pt x="597485" y="753874"/>
                  </a:lnTo>
                  <a:lnTo>
                    <a:pt x="597485" y="753874"/>
                  </a:lnTo>
                  <a:lnTo>
                    <a:pt x="598319" y="753440"/>
                  </a:lnTo>
                  <a:lnTo>
                    <a:pt x="599554" y="752806"/>
                  </a:lnTo>
                  <a:lnTo>
                    <a:pt x="599554" y="752806"/>
                  </a:lnTo>
                  <a:cubicBezTo>
                    <a:pt x="599757" y="752733"/>
                    <a:pt x="599947" y="752633"/>
                    <a:pt x="600121" y="752506"/>
                  </a:cubicBezTo>
                  <a:lnTo>
                    <a:pt x="600121" y="752506"/>
                  </a:lnTo>
                  <a:lnTo>
                    <a:pt x="600421" y="752339"/>
                  </a:lnTo>
                  <a:lnTo>
                    <a:pt x="600721" y="752339"/>
                  </a:lnTo>
                  <a:lnTo>
                    <a:pt x="600721" y="752339"/>
                  </a:lnTo>
                  <a:lnTo>
                    <a:pt x="601922" y="751672"/>
                  </a:lnTo>
                  <a:lnTo>
                    <a:pt x="603190" y="750971"/>
                  </a:lnTo>
                  <a:lnTo>
                    <a:pt x="604124" y="750438"/>
                  </a:lnTo>
                  <a:cubicBezTo>
                    <a:pt x="604124" y="750438"/>
                    <a:pt x="604124" y="750438"/>
                    <a:pt x="604124" y="750438"/>
                  </a:cubicBezTo>
                  <a:lnTo>
                    <a:pt x="604124" y="750438"/>
                  </a:lnTo>
                  <a:cubicBezTo>
                    <a:pt x="604124" y="750438"/>
                    <a:pt x="604124" y="750438"/>
                    <a:pt x="604124" y="750438"/>
                  </a:cubicBezTo>
                  <a:cubicBezTo>
                    <a:pt x="604124" y="750438"/>
                    <a:pt x="604124" y="750438"/>
                    <a:pt x="604124" y="750438"/>
                  </a:cubicBezTo>
                  <a:lnTo>
                    <a:pt x="604124" y="750438"/>
                  </a:lnTo>
                  <a:lnTo>
                    <a:pt x="604124" y="750438"/>
                  </a:lnTo>
                  <a:lnTo>
                    <a:pt x="604558" y="750204"/>
                  </a:lnTo>
                  <a:lnTo>
                    <a:pt x="604792" y="750204"/>
                  </a:lnTo>
                  <a:lnTo>
                    <a:pt x="604792" y="750204"/>
                  </a:lnTo>
                  <a:lnTo>
                    <a:pt x="606526" y="749203"/>
                  </a:lnTo>
                  <a:lnTo>
                    <a:pt x="607828" y="748469"/>
                  </a:lnTo>
                  <a:lnTo>
                    <a:pt x="608495" y="748069"/>
                  </a:lnTo>
                  <a:lnTo>
                    <a:pt x="608995" y="747769"/>
                  </a:lnTo>
                  <a:lnTo>
                    <a:pt x="611798" y="745200"/>
                  </a:lnTo>
                  <a:lnTo>
                    <a:pt x="611798" y="745200"/>
                  </a:lnTo>
                  <a:cubicBezTo>
                    <a:pt x="612065" y="745033"/>
                    <a:pt x="612332" y="744899"/>
                    <a:pt x="612599" y="744699"/>
                  </a:cubicBezTo>
                  <a:lnTo>
                    <a:pt x="612599" y="744699"/>
                  </a:lnTo>
                  <a:lnTo>
                    <a:pt x="613066" y="744432"/>
                  </a:lnTo>
                  <a:lnTo>
                    <a:pt x="613399" y="744232"/>
                  </a:lnTo>
                  <a:lnTo>
                    <a:pt x="613666" y="744065"/>
                  </a:lnTo>
                  <a:cubicBezTo>
                    <a:pt x="614767" y="743465"/>
                    <a:pt x="615868" y="742798"/>
                    <a:pt x="617002" y="742130"/>
                  </a:cubicBezTo>
                  <a:lnTo>
                    <a:pt x="617002" y="742130"/>
                  </a:lnTo>
                  <a:lnTo>
                    <a:pt x="618771" y="741063"/>
                  </a:lnTo>
                  <a:lnTo>
                    <a:pt x="620439" y="739995"/>
                  </a:lnTo>
                  <a:lnTo>
                    <a:pt x="620439" y="739995"/>
                  </a:lnTo>
                  <a:lnTo>
                    <a:pt x="621006" y="739628"/>
                  </a:lnTo>
                  <a:lnTo>
                    <a:pt x="621240" y="739461"/>
                  </a:lnTo>
                  <a:lnTo>
                    <a:pt x="621240" y="739461"/>
                  </a:lnTo>
                  <a:lnTo>
                    <a:pt x="621907" y="739061"/>
                  </a:lnTo>
                  <a:lnTo>
                    <a:pt x="622974" y="738427"/>
                  </a:lnTo>
                  <a:lnTo>
                    <a:pt x="622974" y="738427"/>
                  </a:lnTo>
                  <a:lnTo>
                    <a:pt x="623508" y="738060"/>
                  </a:lnTo>
                  <a:lnTo>
                    <a:pt x="624009" y="737726"/>
                  </a:lnTo>
                  <a:lnTo>
                    <a:pt x="625777" y="736625"/>
                  </a:lnTo>
                  <a:lnTo>
                    <a:pt x="625777" y="736625"/>
                  </a:lnTo>
                  <a:lnTo>
                    <a:pt x="626244" y="736358"/>
                  </a:lnTo>
                  <a:lnTo>
                    <a:pt x="627912" y="735291"/>
                  </a:lnTo>
                  <a:lnTo>
                    <a:pt x="631082" y="733122"/>
                  </a:lnTo>
                  <a:lnTo>
                    <a:pt x="631082" y="733122"/>
                  </a:lnTo>
                  <a:lnTo>
                    <a:pt x="633350" y="731621"/>
                  </a:lnTo>
                  <a:lnTo>
                    <a:pt x="636386" y="729519"/>
                  </a:lnTo>
                  <a:lnTo>
                    <a:pt x="638722" y="727884"/>
                  </a:lnTo>
                  <a:lnTo>
                    <a:pt x="638722" y="727884"/>
                  </a:lnTo>
                  <a:lnTo>
                    <a:pt x="639122" y="727551"/>
                  </a:lnTo>
                  <a:lnTo>
                    <a:pt x="639122" y="727551"/>
                  </a:lnTo>
                  <a:lnTo>
                    <a:pt x="639556" y="727250"/>
                  </a:lnTo>
                  <a:lnTo>
                    <a:pt x="639956" y="726917"/>
                  </a:lnTo>
                  <a:lnTo>
                    <a:pt x="639956" y="726917"/>
                  </a:lnTo>
                  <a:cubicBezTo>
                    <a:pt x="640063" y="726880"/>
                    <a:pt x="640156" y="726810"/>
                    <a:pt x="640223" y="726717"/>
                  </a:cubicBezTo>
                  <a:cubicBezTo>
                    <a:pt x="640223" y="726717"/>
                    <a:pt x="640223" y="726717"/>
                    <a:pt x="640457" y="726516"/>
                  </a:cubicBezTo>
                  <a:lnTo>
                    <a:pt x="725832" y="726516"/>
                  </a:lnTo>
                  <a:lnTo>
                    <a:pt x="725832" y="726516"/>
                  </a:lnTo>
                  <a:lnTo>
                    <a:pt x="725832" y="726516"/>
                  </a:lnTo>
                  <a:cubicBezTo>
                    <a:pt x="728268" y="724081"/>
                    <a:pt x="730670" y="721645"/>
                    <a:pt x="732972" y="719177"/>
                  </a:cubicBezTo>
                  <a:cubicBezTo>
                    <a:pt x="733973" y="718142"/>
                    <a:pt x="734940" y="717108"/>
                    <a:pt x="735908" y="716040"/>
                  </a:cubicBezTo>
                  <a:lnTo>
                    <a:pt x="736709" y="715206"/>
                  </a:lnTo>
                  <a:lnTo>
                    <a:pt x="739211" y="712437"/>
                  </a:lnTo>
                  <a:cubicBezTo>
                    <a:pt x="739528" y="712120"/>
                    <a:pt x="739832" y="711787"/>
                    <a:pt x="740112" y="711436"/>
                  </a:cubicBezTo>
                  <a:lnTo>
                    <a:pt x="742881" y="708334"/>
                  </a:lnTo>
                  <a:lnTo>
                    <a:pt x="743515" y="707633"/>
                  </a:lnTo>
                  <a:lnTo>
                    <a:pt x="746684" y="703996"/>
                  </a:lnTo>
                  <a:lnTo>
                    <a:pt x="747018" y="703629"/>
                  </a:lnTo>
                  <a:cubicBezTo>
                    <a:pt x="747018" y="703629"/>
                    <a:pt x="747018" y="703629"/>
                    <a:pt x="747018" y="703629"/>
                  </a:cubicBezTo>
                  <a:lnTo>
                    <a:pt x="747018" y="703629"/>
                  </a:lnTo>
                  <a:lnTo>
                    <a:pt x="747018" y="703629"/>
                  </a:lnTo>
                  <a:lnTo>
                    <a:pt x="747018" y="703629"/>
                  </a:lnTo>
                  <a:lnTo>
                    <a:pt x="747018" y="703629"/>
                  </a:lnTo>
                  <a:lnTo>
                    <a:pt x="749620" y="700560"/>
                  </a:lnTo>
                  <a:lnTo>
                    <a:pt x="752957" y="696623"/>
                  </a:lnTo>
                  <a:lnTo>
                    <a:pt x="756293" y="692653"/>
                  </a:lnTo>
                  <a:lnTo>
                    <a:pt x="758495" y="689884"/>
                  </a:lnTo>
                  <a:lnTo>
                    <a:pt x="759229" y="688983"/>
                  </a:lnTo>
                  <a:lnTo>
                    <a:pt x="760230" y="687715"/>
                  </a:lnTo>
                  <a:lnTo>
                    <a:pt x="762599" y="684612"/>
                  </a:lnTo>
                  <a:cubicBezTo>
                    <a:pt x="763533" y="683378"/>
                    <a:pt x="764534" y="682144"/>
                    <a:pt x="765468" y="680876"/>
                  </a:cubicBezTo>
                  <a:lnTo>
                    <a:pt x="768804" y="676539"/>
                  </a:lnTo>
                  <a:cubicBezTo>
                    <a:pt x="770906" y="673669"/>
                    <a:pt x="772974" y="670733"/>
                    <a:pt x="775009" y="667797"/>
                  </a:cubicBezTo>
                  <a:cubicBezTo>
                    <a:pt x="775677" y="666863"/>
                    <a:pt x="776311" y="665963"/>
                    <a:pt x="776945" y="664962"/>
                  </a:cubicBezTo>
                  <a:lnTo>
                    <a:pt x="777979" y="663460"/>
                  </a:lnTo>
                  <a:lnTo>
                    <a:pt x="779380" y="661325"/>
                  </a:lnTo>
                  <a:cubicBezTo>
                    <a:pt x="780014" y="660424"/>
                    <a:pt x="780648" y="659457"/>
                    <a:pt x="781282" y="658489"/>
                  </a:cubicBezTo>
                  <a:lnTo>
                    <a:pt x="782316" y="656888"/>
                  </a:lnTo>
                  <a:cubicBezTo>
                    <a:pt x="782883" y="656054"/>
                    <a:pt x="783417" y="655186"/>
                    <a:pt x="783951" y="654319"/>
                  </a:cubicBezTo>
                  <a:cubicBezTo>
                    <a:pt x="784485" y="653451"/>
                    <a:pt x="784985" y="652751"/>
                    <a:pt x="785452" y="651950"/>
                  </a:cubicBezTo>
                  <a:lnTo>
                    <a:pt x="786453" y="650349"/>
                  </a:lnTo>
                  <a:lnTo>
                    <a:pt x="786753" y="649848"/>
                  </a:lnTo>
                  <a:cubicBezTo>
                    <a:pt x="787054" y="649314"/>
                    <a:pt x="787454" y="648714"/>
                    <a:pt x="787821" y="648113"/>
                  </a:cubicBezTo>
                  <a:lnTo>
                    <a:pt x="788221" y="647513"/>
                  </a:lnTo>
                  <a:cubicBezTo>
                    <a:pt x="788455" y="647112"/>
                    <a:pt x="788722" y="646679"/>
                    <a:pt x="788989" y="646178"/>
                  </a:cubicBezTo>
                  <a:cubicBezTo>
                    <a:pt x="789122" y="645938"/>
                    <a:pt x="789265" y="645705"/>
                    <a:pt x="789422" y="645478"/>
                  </a:cubicBezTo>
                  <a:lnTo>
                    <a:pt x="789856" y="644777"/>
                  </a:lnTo>
                  <a:lnTo>
                    <a:pt x="790890" y="643009"/>
                  </a:lnTo>
                  <a:cubicBezTo>
                    <a:pt x="791224" y="642505"/>
                    <a:pt x="791524" y="641981"/>
                    <a:pt x="791791" y="641441"/>
                  </a:cubicBezTo>
                  <a:cubicBezTo>
                    <a:pt x="792001" y="641131"/>
                    <a:pt x="792188" y="640807"/>
                    <a:pt x="792358" y="640473"/>
                  </a:cubicBezTo>
                  <a:cubicBezTo>
                    <a:pt x="792492" y="640280"/>
                    <a:pt x="792615" y="640080"/>
                    <a:pt x="792725" y="639873"/>
                  </a:cubicBezTo>
                  <a:cubicBezTo>
                    <a:pt x="792992" y="639406"/>
                    <a:pt x="793292" y="638972"/>
                    <a:pt x="793559" y="638471"/>
                  </a:cubicBezTo>
                  <a:lnTo>
                    <a:pt x="795161" y="635702"/>
                  </a:lnTo>
                  <a:cubicBezTo>
                    <a:pt x="795595" y="634935"/>
                    <a:pt x="796061" y="634168"/>
                    <a:pt x="796462" y="633400"/>
                  </a:cubicBezTo>
                  <a:cubicBezTo>
                    <a:pt x="798163" y="630331"/>
                    <a:pt x="799798" y="627261"/>
                    <a:pt x="801466" y="624225"/>
                  </a:cubicBezTo>
                  <a:cubicBezTo>
                    <a:pt x="802300" y="622657"/>
                    <a:pt x="803101" y="621089"/>
                    <a:pt x="803902" y="619521"/>
                  </a:cubicBezTo>
                  <a:lnTo>
                    <a:pt x="804569" y="618254"/>
                  </a:lnTo>
                  <a:lnTo>
                    <a:pt x="806571" y="614217"/>
                  </a:lnTo>
                  <a:cubicBezTo>
                    <a:pt x="807272" y="612849"/>
                    <a:pt x="807939" y="611447"/>
                    <a:pt x="808639" y="609979"/>
                  </a:cubicBezTo>
                  <a:lnTo>
                    <a:pt x="810041" y="607044"/>
                  </a:lnTo>
                  <a:lnTo>
                    <a:pt x="811041" y="604875"/>
                  </a:lnTo>
                  <a:lnTo>
                    <a:pt x="811308" y="604308"/>
                  </a:lnTo>
                  <a:cubicBezTo>
                    <a:pt x="811525" y="603907"/>
                    <a:pt x="811712" y="603497"/>
                    <a:pt x="811875" y="603073"/>
                  </a:cubicBezTo>
                  <a:cubicBezTo>
                    <a:pt x="811949" y="602867"/>
                    <a:pt x="812039" y="602666"/>
                    <a:pt x="812142" y="602473"/>
                  </a:cubicBezTo>
                  <a:lnTo>
                    <a:pt x="812743" y="601138"/>
                  </a:lnTo>
                  <a:lnTo>
                    <a:pt x="813377" y="599737"/>
                  </a:lnTo>
                  <a:cubicBezTo>
                    <a:pt x="813644" y="599170"/>
                    <a:pt x="813911" y="598603"/>
                    <a:pt x="814144" y="598036"/>
                  </a:cubicBezTo>
                  <a:cubicBezTo>
                    <a:pt x="814778" y="596701"/>
                    <a:pt x="815345" y="595400"/>
                    <a:pt x="815879" y="594065"/>
                  </a:cubicBezTo>
                  <a:lnTo>
                    <a:pt x="816179" y="593398"/>
                  </a:lnTo>
                  <a:cubicBezTo>
                    <a:pt x="816780" y="591997"/>
                    <a:pt x="817380" y="590562"/>
                    <a:pt x="818014" y="589161"/>
                  </a:cubicBezTo>
                  <a:lnTo>
                    <a:pt x="818515" y="587960"/>
                  </a:lnTo>
                  <a:cubicBezTo>
                    <a:pt x="819049" y="586659"/>
                    <a:pt x="819583" y="585358"/>
                    <a:pt x="820083" y="584056"/>
                  </a:cubicBezTo>
                  <a:lnTo>
                    <a:pt x="820583" y="582789"/>
                  </a:lnTo>
                  <a:cubicBezTo>
                    <a:pt x="821251" y="581187"/>
                    <a:pt x="821851" y="579452"/>
                    <a:pt x="822485" y="577984"/>
                  </a:cubicBezTo>
                  <a:lnTo>
                    <a:pt x="822485" y="577984"/>
                  </a:lnTo>
                  <a:lnTo>
                    <a:pt x="822485" y="577984"/>
                  </a:lnTo>
                  <a:cubicBezTo>
                    <a:pt x="822885" y="576950"/>
                    <a:pt x="823252" y="575882"/>
                    <a:pt x="823653" y="574882"/>
                  </a:cubicBezTo>
                  <a:cubicBezTo>
                    <a:pt x="824053" y="573881"/>
                    <a:pt x="824520" y="572580"/>
                    <a:pt x="824921" y="571545"/>
                  </a:cubicBezTo>
                  <a:lnTo>
                    <a:pt x="824921" y="571545"/>
                  </a:lnTo>
                  <a:cubicBezTo>
                    <a:pt x="825354" y="570411"/>
                    <a:pt x="825821" y="569110"/>
                    <a:pt x="826222" y="567942"/>
                  </a:cubicBezTo>
                  <a:lnTo>
                    <a:pt x="827323" y="564806"/>
                  </a:lnTo>
                  <a:lnTo>
                    <a:pt x="827323" y="564272"/>
                  </a:lnTo>
                  <a:lnTo>
                    <a:pt x="827323" y="564272"/>
                  </a:lnTo>
                  <a:lnTo>
                    <a:pt x="827323" y="564272"/>
                  </a:lnTo>
                  <a:cubicBezTo>
                    <a:pt x="827756" y="563038"/>
                    <a:pt x="828157" y="561803"/>
                    <a:pt x="828557" y="560602"/>
                  </a:cubicBezTo>
                  <a:cubicBezTo>
                    <a:pt x="828958" y="559401"/>
                    <a:pt x="829224" y="558500"/>
                    <a:pt x="829591" y="557466"/>
                  </a:cubicBezTo>
                  <a:cubicBezTo>
                    <a:pt x="830125" y="555865"/>
                    <a:pt x="830626" y="554297"/>
                    <a:pt x="831093" y="552729"/>
                  </a:cubicBezTo>
                  <a:cubicBezTo>
                    <a:pt x="831560" y="551161"/>
                    <a:pt x="831927" y="550060"/>
                    <a:pt x="832327" y="548692"/>
                  </a:cubicBezTo>
                  <a:lnTo>
                    <a:pt x="833028" y="546390"/>
                  </a:lnTo>
                  <a:lnTo>
                    <a:pt x="833929" y="543320"/>
                  </a:lnTo>
                  <a:cubicBezTo>
                    <a:pt x="833929" y="542853"/>
                    <a:pt x="834195" y="542419"/>
                    <a:pt x="834329" y="541886"/>
                  </a:cubicBezTo>
                  <a:cubicBezTo>
                    <a:pt x="834729" y="540551"/>
                    <a:pt x="835096" y="539217"/>
                    <a:pt x="835463" y="537849"/>
                  </a:cubicBezTo>
                  <a:cubicBezTo>
                    <a:pt x="836030" y="535713"/>
                    <a:pt x="836598" y="533578"/>
                    <a:pt x="837131" y="531443"/>
                  </a:cubicBezTo>
                  <a:cubicBezTo>
                    <a:pt x="837465" y="530209"/>
                    <a:pt x="837765" y="529008"/>
                    <a:pt x="838066" y="527773"/>
                  </a:cubicBezTo>
                  <a:cubicBezTo>
                    <a:pt x="838066" y="527439"/>
                    <a:pt x="838232" y="527139"/>
                    <a:pt x="838299" y="526839"/>
                  </a:cubicBezTo>
                  <a:cubicBezTo>
                    <a:pt x="838633" y="525471"/>
                    <a:pt x="838966" y="524103"/>
                    <a:pt x="839300" y="522668"/>
                  </a:cubicBezTo>
                  <a:cubicBezTo>
                    <a:pt x="839734" y="520700"/>
                    <a:pt x="840201" y="518765"/>
                    <a:pt x="840601" y="516797"/>
                  </a:cubicBezTo>
                  <a:cubicBezTo>
                    <a:pt x="841001" y="514828"/>
                    <a:pt x="841335" y="513460"/>
                    <a:pt x="841669" y="511825"/>
                  </a:cubicBezTo>
                  <a:lnTo>
                    <a:pt x="842670" y="506754"/>
                  </a:lnTo>
                  <a:lnTo>
                    <a:pt x="842670" y="506454"/>
                  </a:lnTo>
                  <a:cubicBezTo>
                    <a:pt x="842937" y="505009"/>
                    <a:pt x="843203" y="503541"/>
                    <a:pt x="843470" y="502050"/>
                  </a:cubicBezTo>
                  <a:lnTo>
                    <a:pt x="843771" y="500415"/>
                  </a:lnTo>
                  <a:cubicBezTo>
                    <a:pt x="844004" y="498981"/>
                    <a:pt x="844271" y="497546"/>
                    <a:pt x="844505" y="496078"/>
                  </a:cubicBezTo>
                  <a:cubicBezTo>
                    <a:pt x="844738" y="494610"/>
                    <a:pt x="845072" y="492742"/>
                    <a:pt x="845339" y="490907"/>
                  </a:cubicBezTo>
                  <a:lnTo>
                    <a:pt x="845339" y="490573"/>
                  </a:lnTo>
                  <a:cubicBezTo>
                    <a:pt x="845539" y="489272"/>
                    <a:pt x="845739" y="488004"/>
                    <a:pt x="845906" y="486703"/>
                  </a:cubicBezTo>
                  <a:lnTo>
                    <a:pt x="846206" y="484635"/>
                  </a:lnTo>
                  <a:cubicBezTo>
                    <a:pt x="846406" y="483167"/>
                    <a:pt x="846606" y="481665"/>
                    <a:pt x="846773" y="480164"/>
                  </a:cubicBezTo>
                  <a:cubicBezTo>
                    <a:pt x="846773" y="479797"/>
                    <a:pt x="846773" y="479430"/>
                    <a:pt x="846773" y="479030"/>
                  </a:cubicBezTo>
                  <a:cubicBezTo>
                    <a:pt x="846773" y="477862"/>
                    <a:pt x="847107" y="476628"/>
                    <a:pt x="847240" y="475460"/>
                  </a:cubicBezTo>
                  <a:lnTo>
                    <a:pt x="847240" y="475260"/>
                  </a:lnTo>
                  <a:cubicBezTo>
                    <a:pt x="847240" y="473925"/>
                    <a:pt x="847541" y="472591"/>
                    <a:pt x="847674" y="471256"/>
                  </a:cubicBezTo>
                  <a:cubicBezTo>
                    <a:pt x="847807" y="469922"/>
                    <a:pt x="847908" y="468987"/>
                    <a:pt x="848008" y="467920"/>
                  </a:cubicBezTo>
                  <a:lnTo>
                    <a:pt x="848208" y="465751"/>
                  </a:lnTo>
                  <a:lnTo>
                    <a:pt x="848208" y="464584"/>
                  </a:lnTo>
                  <a:cubicBezTo>
                    <a:pt x="848208" y="464217"/>
                    <a:pt x="848208" y="463816"/>
                    <a:pt x="848208" y="463416"/>
                  </a:cubicBezTo>
                  <a:cubicBezTo>
                    <a:pt x="848208" y="462081"/>
                    <a:pt x="848441" y="460747"/>
                    <a:pt x="848542" y="459412"/>
                  </a:cubicBezTo>
                  <a:cubicBezTo>
                    <a:pt x="848642" y="458078"/>
                    <a:pt x="848808" y="456076"/>
                    <a:pt x="848909" y="454274"/>
                  </a:cubicBezTo>
                  <a:lnTo>
                    <a:pt x="849109" y="450938"/>
                  </a:lnTo>
                  <a:lnTo>
                    <a:pt x="849109" y="448936"/>
                  </a:lnTo>
                  <a:cubicBezTo>
                    <a:pt x="849109" y="448302"/>
                    <a:pt x="849109" y="447635"/>
                    <a:pt x="849109" y="446968"/>
                  </a:cubicBezTo>
                  <a:cubicBezTo>
                    <a:pt x="849109" y="446301"/>
                    <a:pt x="849109" y="444999"/>
                    <a:pt x="849109" y="443999"/>
                  </a:cubicBezTo>
                  <a:cubicBezTo>
                    <a:pt x="849109" y="443498"/>
                    <a:pt x="849109" y="443098"/>
                    <a:pt x="849109" y="442664"/>
                  </a:cubicBezTo>
                  <a:cubicBezTo>
                    <a:pt x="849109" y="442230"/>
                    <a:pt x="849109" y="441863"/>
                    <a:pt x="849109" y="441430"/>
                  </a:cubicBezTo>
                  <a:cubicBezTo>
                    <a:pt x="849109" y="438560"/>
                    <a:pt x="849309" y="435691"/>
                    <a:pt x="849342" y="432822"/>
                  </a:cubicBezTo>
                  <a:lnTo>
                    <a:pt x="849342" y="425515"/>
                  </a:lnTo>
                  <a:cubicBezTo>
                    <a:pt x="849342" y="425082"/>
                    <a:pt x="849342" y="424681"/>
                    <a:pt x="849342" y="424314"/>
                  </a:cubicBezTo>
                  <a:cubicBezTo>
                    <a:pt x="849342" y="423947"/>
                    <a:pt x="849342" y="423547"/>
                    <a:pt x="849342" y="423147"/>
                  </a:cubicBezTo>
                  <a:cubicBezTo>
                    <a:pt x="849342" y="422746"/>
                    <a:pt x="849342" y="421545"/>
                    <a:pt x="849342" y="420745"/>
                  </a:cubicBezTo>
                  <a:close/>
                  <a:moveTo>
                    <a:pt x="725232" y="320255"/>
                  </a:moveTo>
                  <a:lnTo>
                    <a:pt x="725532" y="320255"/>
                  </a:lnTo>
                  <a:lnTo>
                    <a:pt x="725532" y="320255"/>
                  </a:lnTo>
                  <a:lnTo>
                    <a:pt x="726166" y="320022"/>
                  </a:lnTo>
                  <a:lnTo>
                    <a:pt x="726466" y="320022"/>
                  </a:lnTo>
                  <a:lnTo>
                    <a:pt x="726767" y="320022"/>
                  </a:lnTo>
                  <a:lnTo>
                    <a:pt x="728068" y="319588"/>
                  </a:lnTo>
                  <a:lnTo>
                    <a:pt x="728602" y="319388"/>
                  </a:lnTo>
                  <a:lnTo>
                    <a:pt x="729469" y="319088"/>
                  </a:lnTo>
                  <a:lnTo>
                    <a:pt x="729803" y="319088"/>
                  </a:lnTo>
                  <a:lnTo>
                    <a:pt x="732438" y="318187"/>
                  </a:lnTo>
                  <a:lnTo>
                    <a:pt x="732438" y="318187"/>
                  </a:lnTo>
                  <a:lnTo>
                    <a:pt x="733373" y="317887"/>
                  </a:lnTo>
                  <a:lnTo>
                    <a:pt x="733673" y="317887"/>
                  </a:lnTo>
                  <a:lnTo>
                    <a:pt x="734040" y="317887"/>
                  </a:lnTo>
                  <a:lnTo>
                    <a:pt x="734240" y="317887"/>
                  </a:lnTo>
                  <a:lnTo>
                    <a:pt x="734507" y="317887"/>
                  </a:lnTo>
                  <a:lnTo>
                    <a:pt x="735207" y="317653"/>
                  </a:lnTo>
                  <a:lnTo>
                    <a:pt x="735775" y="317653"/>
                  </a:lnTo>
                  <a:lnTo>
                    <a:pt x="736642" y="317353"/>
                  </a:lnTo>
                  <a:lnTo>
                    <a:pt x="736642" y="317353"/>
                  </a:lnTo>
                  <a:lnTo>
                    <a:pt x="740879" y="315885"/>
                  </a:lnTo>
                  <a:lnTo>
                    <a:pt x="745183" y="314383"/>
                  </a:lnTo>
                  <a:lnTo>
                    <a:pt x="745183" y="314383"/>
                  </a:lnTo>
                  <a:lnTo>
                    <a:pt x="749487" y="312882"/>
                  </a:lnTo>
                  <a:lnTo>
                    <a:pt x="749487" y="312882"/>
                  </a:lnTo>
                  <a:lnTo>
                    <a:pt x="753824" y="311381"/>
                  </a:lnTo>
                  <a:lnTo>
                    <a:pt x="758161" y="309913"/>
                  </a:lnTo>
                  <a:lnTo>
                    <a:pt x="762498" y="308411"/>
                  </a:lnTo>
                  <a:lnTo>
                    <a:pt x="762498" y="308411"/>
                  </a:lnTo>
                  <a:lnTo>
                    <a:pt x="770305" y="305709"/>
                  </a:lnTo>
                  <a:lnTo>
                    <a:pt x="771139" y="305409"/>
                  </a:lnTo>
                  <a:lnTo>
                    <a:pt x="775577" y="303907"/>
                  </a:lnTo>
                  <a:lnTo>
                    <a:pt x="781148" y="302006"/>
                  </a:lnTo>
                  <a:lnTo>
                    <a:pt x="781148" y="302006"/>
                  </a:lnTo>
                  <a:lnTo>
                    <a:pt x="788488" y="299503"/>
                  </a:lnTo>
                  <a:lnTo>
                    <a:pt x="801500" y="294999"/>
                  </a:lnTo>
                  <a:cubicBezTo>
                    <a:pt x="815192" y="334611"/>
                    <a:pt x="822535" y="376138"/>
                    <a:pt x="823252" y="418042"/>
                  </a:cubicBezTo>
                  <a:lnTo>
                    <a:pt x="823252" y="418042"/>
                  </a:lnTo>
                  <a:lnTo>
                    <a:pt x="819115" y="418042"/>
                  </a:lnTo>
                  <a:lnTo>
                    <a:pt x="809507" y="418209"/>
                  </a:lnTo>
                  <a:lnTo>
                    <a:pt x="801733" y="418209"/>
                  </a:lnTo>
                  <a:lnTo>
                    <a:pt x="796328" y="418209"/>
                  </a:lnTo>
                  <a:lnTo>
                    <a:pt x="793960" y="418209"/>
                  </a:lnTo>
                  <a:lnTo>
                    <a:pt x="791357" y="418209"/>
                  </a:lnTo>
                  <a:lnTo>
                    <a:pt x="790256" y="418209"/>
                  </a:lnTo>
                  <a:lnTo>
                    <a:pt x="783817" y="418209"/>
                  </a:lnTo>
                  <a:lnTo>
                    <a:pt x="781982" y="418209"/>
                  </a:lnTo>
                  <a:lnTo>
                    <a:pt x="778079" y="418209"/>
                  </a:lnTo>
                  <a:lnTo>
                    <a:pt x="768237" y="418209"/>
                  </a:lnTo>
                  <a:lnTo>
                    <a:pt x="764333" y="418209"/>
                  </a:lnTo>
                  <a:lnTo>
                    <a:pt x="763566" y="418209"/>
                  </a:lnTo>
                  <a:lnTo>
                    <a:pt x="759062" y="418209"/>
                  </a:lnTo>
                  <a:lnTo>
                    <a:pt x="740746" y="418209"/>
                  </a:lnTo>
                  <a:cubicBezTo>
                    <a:pt x="740746" y="417675"/>
                    <a:pt x="740746" y="417108"/>
                    <a:pt x="740746" y="416574"/>
                  </a:cubicBezTo>
                  <a:cubicBezTo>
                    <a:pt x="740746" y="416040"/>
                    <a:pt x="740746" y="416341"/>
                    <a:pt x="740746" y="416241"/>
                  </a:cubicBezTo>
                  <a:cubicBezTo>
                    <a:pt x="740729" y="415974"/>
                    <a:pt x="740729" y="415707"/>
                    <a:pt x="740746" y="415440"/>
                  </a:cubicBezTo>
                  <a:cubicBezTo>
                    <a:pt x="740746" y="414706"/>
                    <a:pt x="740746" y="413939"/>
                    <a:pt x="740746" y="413171"/>
                  </a:cubicBezTo>
                  <a:cubicBezTo>
                    <a:pt x="740746" y="412404"/>
                    <a:pt x="740746" y="412204"/>
                    <a:pt x="740746" y="411703"/>
                  </a:cubicBezTo>
                  <a:cubicBezTo>
                    <a:pt x="740746" y="411203"/>
                    <a:pt x="740746" y="411136"/>
                    <a:pt x="740746" y="410869"/>
                  </a:cubicBezTo>
                  <a:cubicBezTo>
                    <a:pt x="740746" y="410602"/>
                    <a:pt x="740746" y="410536"/>
                    <a:pt x="740746" y="410369"/>
                  </a:cubicBezTo>
                  <a:lnTo>
                    <a:pt x="740746" y="410035"/>
                  </a:lnTo>
                  <a:cubicBezTo>
                    <a:pt x="740763" y="409858"/>
                    <a:pt x="740763" y="409678"/>
                    <a:pt x="740746" y="409501"/>
                  </a:cubicBezTo>
                  <a:cubicBezTo>
                    <a:pt x="740729" y="409391"/>
                    <a:pt x="740729" y="409278"/>
                    <a:pt x="740746" y="409168"/>
                  </a:cubicBezTo>
                  <a:lnTo>
                    <a:pt x="740746" y="408901"/>
                  </a:lnTo>
                  <a:cubicBezTo>
                    <a:pt x="740746" y="408901"/>
                    <a:pt x="740746" y="408901"/>
                    <a:pt x="740746" y="408901"/>
                  </a:cubicBezTo>
                  <a:cubicBezTo>
                    <a:pt x="740763" y="408701"/>
                    <a:pt x="740763" y="408500"/>
                    <a:pt x="740746" y="408300"/>
                  </a:cubicBezTo>
                  <a:cubicBezTo>
                    <a:pt x="740746" y="407499"/>
                    <a:pt x="740746" y="406732"/>
                    <a:pt x="740746" y="405931"/>
                  </a:cubicBezTo>
                  <a:lnTo>
                    <a:pt x="740746" y="404797"/>
                  </a:lnTo>
                  <a:cubicBezTo>
                    <a:pt x="740746" y="404597"/>
                    <a:pt x="740746" y="404363"/>
                    <a:pt x="740746" y="404163"/>
                  </a:cubicBezTo>
                  <a:lnTo>
                    <a:pt x="740746" y="402995"/>
                  </a:lnTo>
                  <a:cubicBezTo>
                    <a:pt x="740746" y="402428"/>
                    <a:pt x="740746" y="401895"/>
                    <a:pt x="740746" y="401327"/>
                  </a:cubicBezTo>
                  <a:cubicBezTo>
                    <a:pt x="740763" y="400984"/>
                    <a:pt x="740763" y="400637"/>
                    <a:pt x="740746" y="400293"/>
                  </a:cubicBezTo>
                  <a:cubicBezTo>
                    <a:pt x="740746" y="400293"/>
                    <a:pt x="740746" y="399993"/>
                    <a:pt x="740746" y="399859"/>
                  </a:cubicBezTo>
                  <a:lnTo>
                    <a:pt x="740746" y="399859"/>
                  </a:lnTo>
                  <a:cubicBezTo>
                    <a:pt x="740746" y="399292"/>
                    <a:pt x="740746" y="398692"/>
                    <a:pt x="740746" y="398124"/>
                  </a:cubicBezTo>
                  <a:cubicBezTo>
                    <a:pt x="740779" y="397614"/>
                    <a:pt x="740779" y="397100"/>
                    <a:pt x="740746" y="396590"/>
                  </a:cubicBezTo>
                  <a:lnTo>
                    <a:pt x="740546" y="393921"/>
                  </a:lnTo>
                  <a:cubicBezTo>
                    <a:pt x="740529" y="393844"/>
                    <a:pt x="740529" y="393764"/>
                    <a:pt x="740546" y="393687"/>
                  </a:cubicBezTo>
                  <a:lnTo>
                    <a:pt x="740546" y="393687"/>
                  </a:lnTo>
                  <a:cubicBezTo>
                    <a:pt x="740546" y="393520"/>
                    <a:pt x="740546" y="393354"/>
                    <a:pt x="740546" y="393187"/>
                  </a:cubicBezTo>
                  <a:lnTo>
                    <a:pt x="740345" y="391519"/>
                  </a:lnTo>
                  <a:cubicBezTo>
                    <a:pt x="740345" y="391519"/>
                    <a:pt x="740345" y="391519"/>
                    <a:pt x="740345" y="391519"/>
                  </a:cubicBezTo>
                  <a:lnTo>
                    <a:pt x="740345" y="391519"/>
                  </a:lnTo>
                  <a:cubicBezTo>
                    <a:pt x="740362" y="391465"/>
                    <a:pt x="740362" y="391405"/>
                    <a:pt x="740345" y="391352"/>
                  </a:cubicBezTo>
                  <a:lnTo>
                    <a:pt x="740345" y="391352"/>
                  </a:lnTo>
                  <a:lnTo>
                    <a:pt x="740145" y="389584"/>
                  </a:lnTo>
                  <a:cubicBezTo>
                    <a:pt x="740162" y="389483"/>
                    <a:pt x="740162" y="389383"/>
                    <a:pt x="740145" y="389283"/>
                  </a:cubicBezTo>
                  <a:lnTo>
                    <a:pt x="740145" y="388416"/>
                  </a:lnTo>
                  <a:lnTo>
                    <a:pt x="740145" y="388416"/>
                  </a:lnTo>
                  <a:cubicBezTo>
                    <a:pt x="740165" y="388296"/>
                    <a:pt x="740165" y="388169"/>
                    <a:pt x="740145" y="388049"/>
                  </a:cubicBezTo>
                  <a:lnTo>
                    <a:pt x="740145" y="388049"/>
                  </a:lnTo>
                  <a:cubicBezTo>
                    <a:pt x="740165" y="387895"/>
                    <a:pt x="740165" y="387739"/>
                    <a:pt x="740145" y="387582"/>
                  </a:cubicBezTo>
                  <a:cubicBezTo>
                    <a:pt x="740162" y="387405"/>
                    <a:pt x="740162" y="387225"/>
                    <a:pt x="740145" y="387048"/>
                  </a:cubicBezTo>
                  <a:cubicBezTo>
                    <a:pt x="740175" y="386985"/>
                    <a:pt x="740175" y="386911"/>
                    <a:pt x="740145" y="386848"/>
                  </a:cubicBezTo>
                  <a:lnTo>
                    <a:pt x="740145" y="386848"/>
                  </a:lnTo>
                  <a:cubicBezTo>
                    <a:pt x="740162" y="386738"/>
                    <a:pt x="740162" y="386624"/>
                    <a:pt x="740145" y="386514"/>
                  </a:cubicBezTo>
                  <a:lnTo>
                    <a:pt x="740145" y="386514"/>
                  </a:lnTo>
                  <a:cubicBezTo>
                    <a:pt x="740162" y="386447"/>
                    <a:pt x="740162" y="386381"/>
                    <a:pt x="740145" y="386314"/>
                  </a:cubicBezTo>
                  <a:lnTo>
                    <a:pt x="740145" y="386314"/>
                  </a:lnTo>
                  <a:lnTo>
                    <a:pt x="740145" y="386314"/>
                  </a:lnTo>
                  <a:lnTo>
                    <a:pt x="740145" y="386314"/>
                  </a:lnTo>
                  <a:lnTo>
                    <a:pt x="740145" y="386314"/>
                  </a:lnTo>
                  <a:cubicBezTo>
                    <a:pt x="740145" y="386314"/>
                    <a:pt x="740145" y="386314"/>
                    <a:pt x="740145" y="386314"/>
                  </a:cubicBezTo>
                  <a:lnTo>
                    <a:pt x="740145" y="386014"/>
                  </a:lnTo>
                  <a:cubicBezTo>
                    <a:pt x="740162" y="385880"/>
                    <a:pt x="740162" y="385747"/>
                    <a:pt x="740145" y="385613"/>
                  </a:cubicBezTo>
                  <a:lnTo>
                    <a:pt x="740145" y="385613"/>
                  </a:lnTo>
                  <a:lnTo>
                    <a:pt x="740145" y="385613"/>
                  </a:lnTo>
                  <a:lnTo>
                    <a:pt x="740145" y="385613"/>
                  </a:lnTo>
                  <a:lnTo>
                    <a:pt x="740145" y="384946"/>
                  </a:lnTo>
                  <a:lnTo>
                    <a:pt x="740145" y="384713"/>
                  </a:lnTo>
                  <a:cubicBezTo>
                    <a:pt x="740145" y="384279"/>
                    <a:pt x="740145" y="383879"/>
                    <a:pt x="740145" y="383445"/>
                  </a:cubicBezTo>
                  <a:lnTo>
                    <a:pt x="740145" y="382644"/>
                  </a:lnTo>
                  <a:cubicBezTo>
                    <a:pt x="740145" y="382644"/>
                    <a:pt x="740145" y="382644"/>
                    <a:pt x="740145" y="382444"/>
                  </a:cubicBezTo>
                  <a:lnTo>
                    <a:pt x="740145" y="382444"/>
                  </a:lnTo>
                  <a:cubicBezTo>
                    <a:pt x="740145" y="382043"/>
                    <a:pt x="740145" y="381643"/>
                    <a:pt x="739978" y="381243"/>
                  </a:cubicBezTo>
                  <a:cubicBezTo>
                    <a:pt x="739812" y="380842"/>
                    <a:pt x="739978" y="380509"/>
                    <a:pt x="739978" y="380142"/>
                  </a:cubicBezTo>
                  <a:cubicBezTo>
                    <a:pt x="739998" y="379885"/>
                    <a:pt x="739998" y="379631"/>
                    <a:pt x="739978" y="379374"/>
                  </a:cubicBezTo>
                  <a:cubicBezTo>
                    <a:pt x="739978" y="378607"/>
                    <a:pt x="739778" y="377840"/>
                    <a:pt x="739645" y="377072"/>
                  </a:cubicBezTo>
                  <a:cubicBezTo>
                    <a:pt x="739661" y="376906"/>
                    <a:pt x="739661" y="376739"/>
                    <a:pt x="739645" y="376572"/>
                  </a:cubicBezTo>
                  <a:lnTo>
                    <a:pt x="739645" y="376572"/>
                  </a:lnTo>
                  <a:cubicBezTo>
                    <a:pt x="739645" y="376572"/>
                    <a:pt x="739645" y="376572"/>
                    <a:pt x="739645" y="376572"/>
                  </a:cubicBezTo>
                  <a:cubicBezTo>
                    <a:pt x="739645" y="376572"/>
                    <a:pt x="739645" y="376005"/>
                    <a:pt x="739645" y="375738"/>
                  </a:cubicBezTo>
                  <a:cubicBezTo>
                    <a:pt x="739645" y="374637"/>
                    <a:pt x="739278" y="373536"/>
                    <a:pt x="739078" y="372402"/>
                  </a:cubicBezTo>
                  <a:cubicBezTo>
                    <a:pt x="739078" y="372402"/>
                    <a:pt x="739078" y="372235"/>
                    <a:pt x="739078" y="372135"/>
                  </a:cubicBezTo>
                  <a:cubicBezTo>
                    <a:pt x="739094" y="371968"/>
                    <a:pt x="739094" y="371801"/>
                    <a:pt x="739078" y="371634"/>
                  </a:cubicBezTo>
                  <a:cubicBezTo>
                    <a:pt x="739094" y="371324"/>
                    <a:pt x="739094" y="371010"/>
                    <a:pt x="739078" y="370700"/>
                  </a:cubicBezTo>
                  <a:lnTo>
                    <a:pt x="739078" y="370500"/>
                  </a:lnTo>
                  <a:cubicBezTo>
                    <a:pt x="739061" y="370447"/>
                    <a:pt x="739061" y="370387"/>
                    <a:pt x="739078" y="370333"/>
                  </a:cubicBezTo>
                  <a:cubicBezTo>
                    <a:pt x="739078" y="370333"/>
                    <a:pt x="739078" y="370333"/>
                    <a:pt x="739078" y="370333"/>
                  </a:cubicBezTo>
                  <a:lnTo>
                    <a:pt x="739078" y="370333"/>
                  </a:lnTo>
                  <a:lnTo>
                    <a:pt x="739078" y="370333"/>
                  </a:lnTo>
                  <a:cubicBezTo>
                    <a:pt x="739094" y="370266"/>
                    <a:pt x="739094" y="370200"/>
                    <a:pt x="739078" y="370133"/>
                  </a:cubicBezTo>
                  <a:cubicBezTo>
                    <a:pt x="739078" y="370133"/>
                    <a:pt x="739078" y="370133"/>
                    <a:pt x="739078" y="369933"/>
                  </a:cubicBezTo>
                  <a:cubicBezTo>
                    <a:pt x="739094" y="369866"/>
                    <a:pt x="739094" y="369799"/>
                    <a:pt x="739078" y="369733"/>
                  </a:cubicBezTo>
                  <a:cubicBezTo>
                    <a:pt x="739048" y="369336"/>
                    <a:pt x="738971" y="368942"/>
                    <a:pt x="738844" y="368565"/>
                  </a:cubicBezTo>
                  <a:cubicBezTo>
                    <a:pt x="738861" y="368421"/>
                    <a:pt x="738861" y="368275"/>
                    <a:pt x="738844" y="368131"/>
                  </a:cubicBezTo>
                  <a:lnTo>
                    <a:pt x="738844" y="368131"/>
                  </a:lnTo>
                  <a:lnTo>
                    <a:pt x="738844" y="368131"/>
                  </a:lnTo>
                  <a:lnTo>
                    <a:pt x="738844" y="368131"/>
                  </a:lnTo>
                  <a:cubicBezTo>
                    <a:pt x="738844" y="368131"/>
                    <a:pt x="738844" y="367964"/>
                    <a:pt x="738844" y="367864"/>
                  </a:cubicBezTo>
                  <a:lnTo>
                    <a:pt x="738844" y="367864"/>
                  </a:lnTo>
                  <a:lnTo>
                    <a:pt x="738844" y="367864"/>
                  </a:lnTo>
                  <a:cubicBezTo>
                    <a:pt x="738824" y="367744"/>
                    <a:pt x="738824" y="367617"/>
                    <a:pt x="738844" y="367497"/>
                  </a:cubicBezTo>
                  <a:cubicBezTo>
                    <a:pt x="738831" y="367411"/>
                    <a:pt x="738831" y="367317"/>
                    <a:pt x="738844" y="367230"/>
                  </a:cubicBezTo>
                  <a:lnTo>
                    <a:pt x="738844" y="366663"/>
                  </a:lnTo>
                  <a:lnTo>
                    <a:pt x="738644" y="365629"/>
                  </a:lnTo>
                  <a:lnTo>
                    <a:pt x="738644" y="365629"/>
                  </a:lnTo>
                  <a:cubicBezTo>
                    <a:pt x="738627" y="365576"/>
                    <a:pt x="738627" y="365516"/>
                    <a:pt x="738644" y="365462"/>
                  </a:cubicBezTo>
                  <a:cubicBezTo>
                    <a:pt x="738630" y="365409"/>
                    <a:pt x="738630" y="365349"/>
                    <a:pt x="738644" y="365295"/>
                  </a:cubicBezTo>
                  <a:lnTo>
                    <a:pt x="738644" y="365295"/>
                  </a:lnTo>
                  <a:lnTo>
                    <a:pt x="738644" y="365295"/>
                  </a:lnTo>
                  <a:lnTo>
                    <a:pt x="738644" y="365295"/>
                  </a:lnTo>
                  <a:cubicBezTo>
                    <a:pt x="738661" y="365018"/>
                    <a:pt x="738661" y="364738"/>
                    <a:pt x="738644" y="364461"/>
                  </a:cubicBezTo>
                  <a:cubicBezTo>
                    <a:pt x="738661" y="364351"/>
                    <a:pt x="738661" y="364238"/>
                    <a:pt x="738644" y="364128"/>
                  </a:cubicBezTo>
                  <a:lnTo>
                    <a:pt x="738644" y="364128"/>
                  </a:lnTo>
                  <a:cubicBezTo>
                    <a:pt x="738644" y="364128"/>
                    <a:pt x="738644" y="364128"/>
                    <a:pt x="738644" y="363927"/>
                  </a:cubicBezTo>
                  <a:cubicBezTo>
                    <a:pt x="738664" y="363784"/>
                    <a:pt x="738664" y="363637"/>
                    <a:pt x="738644" y="363494"/>
                  </a:cubicBezTo>
                  <a:cubicBezTo>
                    <a:pt x="738644" y="363260"/>
                    <a:pt x="738644" y="363027"/>
                    <a:pt x="738644" y="362826"/>
                  </a:cubicBezTo>
                  <a:cubicBezTo>
                    <a:pt x="738644" y="362626"/>
                    <a:pt x="738644" y="362626"/>
                    <a:pt x="738644" y="362526"/>
                  </a:cubicBezTo>
                  <a:cubicBezTo>
                    <a:pt x="738644" y="362426"/>
                    <a:pt x="738644" y="362126"/>
                    <a:pt x="738644" y="361959"/>
                  </a:cubicBezTo>
                  <a:cubicBezTo>
                    <a:pt x="738644" y="361792"/>
                    <a:pt x="738644" y="361125"/>
                    <a:pt x="738410" y="360691"/>
                  </a:cubicBezTo>
                  <a:cubicBezTo>
                    <a:pt x="738177" y="360257"/>
                    <a:pt x="738410" y="360691"/>
                    <a:pt x="738410" y="360524"/>
                  </a:cubicBezTo>
                  <a:cubicBezTo>
                    <a:pt x="738410" y="360358"/>
                    <a:pt x="738410" y="360024"/>
                    <a:pt x="738410" y="359790"/>
                  </a:cubicBezTo>
                  <a:cubicBezTo>
                    <a:pt x="738410" y="359557"/>
                    <a:pt x="738410" y="359624"/>
                    <a:pt x="738410" y="359523"/>
                  </a:cubicBezTo>
                  <a:cubicBezTo>
                    <a:pt x="738410" y="358723"/>
                    <a:pt x="738043" y="357889"/>
                    <a:pt x="737843" y="357088"/>
                  </a:cubicBezTo>
                  <a:lnTo>
                    <a:pt x="737843" y="357088"/>
                  </a:lnTo>
                  <a:lnTo>
                    <a:pt x="737843" y="357088"/>
                  </a:lnTo>
                  <a:cubicBezTo>
                    <a:pt x="737843" y="357088"/>
                    <a:pt x="737843" y="357088"/>
                    <a:pt x="737843" y="356921"/>
                  </a:cubicBezTo>
                  <a:lnTo>
                    <a:pt x="737843" y="356921"/>
                  </a:lnTo>
                  <a:cubicBezTo>
                    <a:pt x="737856" y="356844"/>
                    <a:pt x="737856" y="356764"/>
                    <a:pt x="737843" y="356688"/>
                  </a:cubicBezTo>
                  <a:cubicBezTo>
                    <a:pt x="737816" y="356427"/>
                    <a:pt x="737763" y="356167"/>
                    <a:pt x="737676" y="355920"/>
                  </a:cubicBezTo>
                  <a:cubicBezTo>
                    <a:pt x="737693" y="355743"/>
                    <a:pt x="737693" y="355563"/>
                    <a:pt x="737676" y="355387"/>
                  </a:cubicBezTo>
                  <a:cubicBezTo>
                    <a:pt x="737690" y="355230"/>
                    <a:pt x="737690" y="355076"/>
                    <a:pt x="737676" y="354919"/>
                  </a:cubicBezTo>
                  <a:cubicBezTo>
                    <a:pt x="737663" y="354866"/>
                    <a:pt x="737663" y="354806"/>
                    <a:pt x="737676" y="354753"/>
                  </a:cubicBezTo>
                  <a:lnTo>
                    <a:pt x="737676" y="354753"/>
                  </a:lnTo>
                  <a:lnTo>
                    <a:pt x="737676" y="354753"/>
                  </a:lnTo>
                  <a:cubicBezTo>
                    <a:pt x="737693" y="354686"/>
                    <a:pt x="737693" y="354619"/>
                    <a:pt x="737676" y="354552"/>
                  </a:cubicBezTo>
                  <a:cubicBezTo>
                    <a:pt x="737693" y="354452"/>
                    <a:pt x="737693" y="354352"/>
                    <a:pt x="737676" y="354252"/>
                  </a:cubicBezTo>
                  <a:cubicBezTo>
                    <a:pt x="737693" y="354129"/>
                    <a:pt x="737693" y="354009"/>
                    <a:pt x="737676" y="353885"/>
                  </a:cubicBezTo>
                  <a:lnTo>
                    <a:pt x="737676" y="353885"/>
                  </a:lnTo>
                  <a:cubicBezTo>
                    <a:pt x="737209" y="352017"/>
                    <a:pt x="736742" y="350148"/>
                    <a:pt x="736308" y="348314"/>
                  </a:cubicBezTo>
                  <a:lnTo>
                    <a:pt x="736308" y="348314"/>
                  </a:lnTo>
                  <a:cubicBezTo>
                    <a:pt x="736308" y="348314"/>
                    <a:pt x="736308" y="348314"/>
                    <a:pt x="736308" y="348314"/>
                  </a:cubicBezTo>
                  <a:cubicBezTo>
                    <a:pt x="736325" y="348237"/>
                    <a:pt x="736325" y="348157"/>
                    <a:pt x="736308" y="348080"/>
                  </a:cubicBezTo>
                  <a:cubicBezTo>
                    <a:pt x="736308" y="348080"/>
                    <a:pt x="736308" y="348080"/>
                    <a:pt x="736308" y="348080"/>
                  </a:cubicBezTo>
                  <a:lnTo>
                    <a:pt x="736308" y="348080"/>
                  </a:lnTo>
                  <a:cubicBezTo>
                    <a:pt x="736212" y="347593"/>
                    <a:pt x="736078" y="347112"/>
                    <a:pt x="735908" y="346645"/>
                  </a:cubicBezTo>
                  <a:cubicBezTo>
                    <a:pt x="735838" y="346295"/>
                    <a:pt x="735751" y="345951"/>
                    <a:pt x="735641" y="345611"/>
                  </a:cubicBezTo>
                  <a:lnTo>
                    <a:pt x="735441" y="344877"/>
                  </a:lnTo>
                  <a:cubicBezTo>
                    <a:pt x="735207" y="343976"/>
                    <a:pt x="734974" y="343076"/>
                    <a:pt x="734707" y="342141"/>
                  </a:cubicBezTo>
                  <a:lnTo>
                    <a:pt x="734707" y="342141"/>
                  </a:lnTo>
                  <a:cubicBezTo>
                    <a:pt x="734580" y="341804"/>
                    <a:pt x="734480" y="341457"/>
                    <a:pt x="734407" y="341107"/>
                  </a:cubicBezTo>
                  <a:cubicBezTo>
                    <a:pt x="734407" y="341107"/>
                    <a:pt x="734407" y="341107"/>
                    <a:pt x="734407" y="341107"/>
                  </a:cubicBezTo>
                  <a:cubicBezTo>
                    <a:pt x="734420" y="341040"/>
                    <a:pt x="734420" y="340974"/>
                    <a:pt x="734407" y="340907"/>
                  </a:cubicBezTo>
                  <a:lnTo>
                    <a:pt x="734407" y="340907"/>
                  </a:lnTo>
                  <a:lnTo>
                    <a:pt x="734407" y="340907"/>
                  </a:lnTo>
                  <a:lnTo>
                    <a:pt x="734407" y="340907"/>
                  </a:lnTo>
                  <a:cubicBezTo>
                    <a:pt x="734407" y="340907"/>
                    <a:pt x="734407" y="340907"/>
                    <a:pt x="734407" y="340907"/>
                  </a:cubicBezTo>
                  <a:lnTo>
                    <a:pt x="734407" y="340907"/>
                  </a:lnTo>
                  <a:cubicBezTo>
                    <a:pt x="734410" y="340850"/>
                    <a:pt x="734410" y="340797"/>
                    <a:pt x="734407" y="340740"/>
                  </a:cubicBezTo>
                  <a:lnTo>
                    <a:pt x="734407" y="340473"/>
                  </a:lnTo>
                  <a:cubicBezTo>
                    <a:pt x="734207" y="339806"/>
                    <a:pt x="734040" y="339139"/>
                    <a:pt x="733806" y="338471"/>
                  </a:cubicBezTo>
                  <a:cubicBezTo>
                    <a:pt x="733806" y="338471"/>
                    <a:pt x="733806" y="338471"/>
                    <a:pt x="733806" y="338305"/>
                  </a:cubicBezTo>
                  <a:cubicBezTo>
                    <a:pt x="733770" y="338064"/>
                    <a:pt x="733703" y="337828"/>
                    <a:pt x="733606" y="337604"/>
                  </a:cubicBezTo>
                  <a:cubicBezTo>
                    <a:pt x="733503" y="337320"/>
                    <a:pt x="733413" y="337030"/>
                    <a:pt x="733339" y="336737"/>
                  </a:cubicBezTo>
                  <a:cubicBezTo>
                    <a:pt x="733106" y="335969"/>
                    <a:pt x="732905" y="335202"/>
                    <a:pt x="732605" y="334435"/>
                  </a:cubicBezTo>
                  <a:cubicBezTo>
                    <a:pt x="732305" y="333667"/>
                    <a:pt x="732305" y="333400"/>
                    <a:pt x="732138" y="332866"/>
                  </a:cubicBezTo>
                  <a:cubicBezTo>
                    <a:pt x="732065" y="332583"/>
                    <a:pt x="731975" y="332306"/>
                    <a:pt x="731871" y="332032"/>
                  </a:cubicBezTo>
                  <a:lnTo>
                    <a:pt x="731871" y="332032"/>
                  </a:lnTo>
                  <a:cubicBezTo>
                    <a:pt x="731885" y="331966"/>
                    <a:pt x="731885" y="331899"/>
                    <a:pt x="731871" y="331832"/>
                  </a:cubicBezTo>
                  <a:lnTo>
                    <a:pt x="731871" y="331465"/>
                  </a:lnTo>
                  <a:cubicBezTo>
                    <a:pt x="731871" y="331298"/>
                    <a:pt x="731871" y="331098"/>
                    <a:pt x="731871" y="330931"/>
                  </a:cubicBezTo>
                  <a:cubicBezTo>
                    <a:pt x="731571" y="329931"/>
                    <a:pt x="731237" y="328963"/>
                    <a:pt x="730937" y="327996"/>
                  </a:cubicBezTo>
                  <a:lnTo>
                    <a:pt x="729936" y="325060"/>
                  </a:lnTo>
                  <a:lnTo>
                    <a:pt x="729936" y="325060"/>
                  </a:lnTo>
                  <a:lnTo>
                    <a:pt x="730403" y="324893"/>
                  </a:lnTo>
                  <a:lnTo>
                    <a:pt x="730603" y="324893"/>
                  </a:lnTo>
                  <a:lnTo>
                    <a:pt x="731070" y="324726"/>
                  </a:lnTo>
                  <a:close/>
                  <a:moveTo>
                    <a:pt x="810141" y="430587"/>
                  </a:moveTo>
                  <a:cubicBezTo>
                    <a:pt x="810141" y="435791"/>
                    <a:pt x="809874" y="440996"/>
                    <a:pt x="809574" y="446167"/>
                  </a:cubicBezTo>
                  <a:cubicBezTo>
                    <a:pt x="809240" y="452039"/>
                    <a:pt x="808806" y="457878"/>
                    <a:pt x="808172" y="463716"/>
                  </a:cubicBezTo>
                  <a:lnTo>
                    <a:pt x="807572" y="468954"/>
                  </a:lnTo>
                  <a:cubicBezTo>
                    <a:pt x="807572" y="469521"/>
                    <a:pt x="807572" y="470122"/>
                    <a:pt x="807405" y="470689"/>
                  </a:cubicBezTo>
                  <a:lnTo>
                    <a:pt x="807405" y="470889"/>
                  </a:lnTo>
                  <a:cubicBezTo>
                    <a:pt x="807205" y="472657"/>
                    <a:pt x="806971" y="474392"/>
                    <a:pt x="806704" y="476160"/>
                  </a:cubicBezTo>
                  <a:cubicBezTo>
                    <a:pt x="806438" y="477929"/>
                    <a:pt x="806337" y="478863"/>
                    <a:pt x="806137" y="480197"/>
                  </a:cubicBezTo>
                  <a:cubicBezTo>
                    <a:pt x="805937" y="481532"/>
                    <a:pt x="805770" y="482566"/>
                    <a:pt x="805570" y="483767"/>
                  </a:cubicBezTo>
                  <a:cubicBezTo>
                    <a:pt x="805193" y="486146"/>
                    <a:pt x="804793" y="488515"/>
                    <a:pt x="804369" y="490874"/>
                  </a:cubicBezTo>
                  <a:cubicBezTo>
                    <a:pt x="804369" y="491608"/>
                    <a:pt x="804135" y="492375"/>
                    <a:pt x="804002" y="493109"/>
                  </a:cubicBezTo>
                  <a:cubicBezTo>
                    <a:pt x="803668" y="494844"/>
                    <a:pt x="803368" y="496445"/>
                    <a:pt x="803001" y="498314"/>
                  </a:cubicBezTo>
                  <a:cubicBezTo>
                    <a:pt x="803001" y="499114"/>
                    <a:pt x="802734" y="499882"/>
                    <a:pt x="802567" y="500682"/>
                  </a:cubicBezTo>
                  <a:lnTo>
                    <a:pt x="801366" y="506321"/>
                  </a:lnTo>
                  <a:cubicBezTo>
                    <a:pt x="801366" y="506554"/>
                    <a:pt x="801366" y="506788"/>
                    <a:pt x="801366" y="507021"/>
                  </a:cubicBezTo>
                  <a:cubicBezTo>
                    <a:pt x="800899" y="509056"/>
                    <a:pt x="800432" y="511092"/>
                    <a:pt x="799932" y="513127"/>
                  </a:cubicBezTo>
                  <a:cubicBezTo>
                    <a:pt x="799431" y="515162"/>
                    <a:pt x="799098" y="516763"/>
                    <a:pt x="798630" y="518565"/>
                  </a:cubicBezTo>
                  <a:lnTo>
                    <a:pt x="798630" y="518832"/>
                  </a:lnTo>
                  <a:cubicBezTo>
                    <a:pt x="798630" y="519366"/>
                    <a:pt x="798364" y="519933"/>
                    <a:pt x="798197" y="520467"/>
                  </a:cubicBezTo>
                  <a:cubicBezTo>
                    <a:pt x="795705" y="530232"/>
                    <a:pt x="792815" y="539884"/>
                    <a:pt x="789522" y="549426"/>
                  </a:cubicBezTo>
                  <a:lnTo>
                    <a:pt x="789522" y="549426"/>
                  </a:lnTo>
                  <a:lnTo>
                    <a:pt x="789522" y="549426"/>
                  </a:lnTo>
                  <a:lnTo>
                    <a:pt x="782183" y="546890"/>
                  </a:lnTo>
                  <a:lnTo>
                    <a:pt x="776411" y="544888"/>
                  </a:lnTo>
                  <a:lnTo>
                    <a:pt x="776010" y="544888"/>
                  </a:lnTo>
                  <a:lnTo>
                    <a:pt x="776010" y="544888"/>
                  </a:lnTo>
                  <a:lnTo>
                    <a:pt x="772240" y="543620"/>
                  </a:lnTo>
                  <a:lnTo>
                    <a:pt x="771440" y="543354"/>
                  </a:lnTo>
                  <a:lnTo>
                    <a:pt x="763633" y="540618"/>
                  </a:lnTo>
                  <a:lnTo>
                    <a:pt x="763366" y="540618"/>
                  </a:lnTo>
                  <a:lnTo>
                    <a:pt x="759296" y="539217"/>
                  </a:lnTo>
                  <a:lnTo>
                    <a:pt x="758995" y="539217"/>
                  </a:lnTo>
                  <a:lnTo>
                    <a:pt x="754958" y="537849"/>
                  </a:lnTo>
                  <a:lnTo>
                    <a:pt x="754692" y="537849"/>
                  </a:lnTo>
                  <a:lnTo>
                    <a:pt x="750621" y="536447"/>
                  </a:lnTo>
                  <a:lnTo>
                    <a:pt x="746718" y="535113"/>
                  </a:lnTo>
                  <a:lnTo>
                    <a:pt x="746718" y="535113"/>
                  </a:lnTo>
                  <a:lnTo>
                    <a:pt x="746518" y="535113"/>
                  </a:lnTo>
                  <a:lnTo>
                    <a:pt x="746284" y="535113"/>
                  </a:lnTo>
                  <a:lnTo>
                    <a:pt x="742014" y="533645"/>
                  </a:lnTo>
                  <a:lnTo>
                    <a:pt x="742014" y="533645"/>
                  </a:lnTo>
                  <a:lnTo>
                    <a:pt x="737743" y="532177"/>
                  </a:lnTo>
                  <a:lnTo>
                    <a:pt x="737743" y="532177"/>
                  </a:lnTo>
                  <a:lnTo>
                    <a:pt x="733506" y="530742"/>
                  </a:lnTo>
                  <a:lnTo>
                    <a:pt x="733506" y="530742"/>
                  </a:lnTo>
                  <a:lnTo>
                    <a:pt x="724898" y="527773"/>
                  </a:lnTo>
                  <a:lnTo>
                    <a:pt x="724898" y="527773"/>
                  </a:lnTo>
                  <a:cubicBezTo>
                    <a:pt x="725365" y="526405"/>
                    <a:pt x="725832" y="525071"/>
                    <a:pt x="726266" y="523703"/>
                  </a:cubicBezTo>
                  <a:lnTo>
                    <a:pt x="727467" y="519933"/>
                  </a:lnTo>
                  <a:cubicBezTo>
                    <a:pt x="728602" y="516363"/>
                    <a:pt x="729669" y="512726"/>
                    <a:pt x="730804" y="509123"/>
                  </a:cubicBezTo>
                  <a:cubicBezTo>
                    <a:pt x="731171" y="507822"/>
                    <a:pt x="731504" y="506554"/>
                    <a:pt x="731838" y="505253"/>
                  </a:cubicBezTo>
                  <a:cubicBezTo>
                    <a:pt x="733773" y="497890"/>
                    <a:pt x="735441" y="490463"/>
                    <a:pt x="736842" y="482967"/>
                  </a:cubicBezTo>
                  <a:cubicBezTo>
                    <a:pt x="736839" y="482890"/>
                    <a:pt x="736839" y="482810"/>
                    <a:pt x="736842" y="482733"/>
                  </a:cubicBezTo>
                  <a:lnTo>
                    <a:pt x="736842" y="482733"/>
                  </a:lnTo>
                  <a:cubicBezTo>
                    <a:pt x="736842" y="482733"/>
                    <a:pt x="736842" y="482533"/>
                    <a:pt x="736842" y="482466"/>
                  </a:cubicBezTo>
                  <a:lnTo>
                    <a:pt x="737343" y="479664"/>
                  </a:lnTo>
                  <a:cubicBezTo>
                    <a:pt x="737343" y="479163"/>
                    <a:pt x="737510" y="478629"/>
                    <a:pt x="737610" y="478129"/>
                  </a:cubicBezTo>
                  <a:cubicBezTo>
                    <a:pt x="737810" y="476995"/>
                    <a:pt x="737977" y="475860"/>
                    <a:pt x="738177" y="474793"/>
                  </a:cubicBezTo>
                  <a:lnTo>
                    <a:pt x="738377" y="473658"/>
                  </a:lnTo>
                  <a:lnTo>
                    <a:pt x="738377" y="472858"/>
                  </a:lnTo>
                  <a:cubicBezTo>
                    <a:pt x="738377" y="472357"/>
                    <a:pt x="738544" y="471823"/>
                    <a:pt x="738611" y="471289"/>
                  </a:cubicBezTo>
                  <a:cubicBezTo>
                    <a:pt x="738677" y="470756"/>
                    <a:pt x="738844" y="469788"/>
                    <a:pt x="738944" y="469021"/>
                  </a:cubicBezTo>
                  <a:lnTo>
                    <a:pt x="739144" y="467453"/>
                  </a:lnTo>
                  <a:cubicBezTo>
                    <a:pt x="739144" y="466452"/>
                    <a:pt x="739445" y="465418"/>
                    <a:pt x="739545" y="464417"/>
                  </a:cubicBezTo>
                  <a:cubicBezTo>
                    <a:pt x="739645" y="463416"/>
                    <a:pt x="739812" y="462315"/>
                    <a:pt x="739912" y="461281"/>
                  </a:cubicBezTo>
                  <a:lnTo>
                    <a:pt x="739912" y="461281"/>
                  </a:lnTo>
                  <a:cubicBezTo>
                    <a:pt x="740112" y="459446"/>
                    <a:pt x="740312" y="457544"/>
                    <a:pt x="740479" y="455709"/>
                  </a:cubicBezTo>
                  <a:cubicBezTo>
                    <a:pt x="741280" y="447235"/>
                    <a:pt x="741780" y="438761"/>
                    <a:pt x="741913" y="430253"/>
                  </a:cubicBezTo>
                  <a:lnTo>
                    <a:pt x="741913" y="430253"/>
                  </a:lnTo>
                  <a:lnTo>
                    <a:pt x="751088" y="430420"/>
                  </a:lnTo>
                  <a:lnTo>
                    <a:pt x="755659" y="430420"/>
                  </a:lnTo>
                  <a:lnTo>
                    <a:pt x="758995" y="430420"/>
                  </a:lnTo>
                  <a:lnTo>
                    <a:pt x="760497" y="430420"/>
                  </a:lnTo>
                  <a:lnTo>
                    <a:pt x="764934" y="430420"/>
                  </a:lnTo>
                  <a:lnTo>
                    <a:pt x="769471" y="430420"/>
                  </a:lnTo>
                  <a:lnTo>
                    <a:pt x="769471" y="430420"/>
                  </a:lnTo>
                  <a:lnTo>
                    <a:pt x="774042" y="430420"/>
                  </a:lnTo>
                  <a:lnTo>
                    <a:pt x="778646" y="430420"/>
                  </a:lnTo>
                  <a:lnTo>
                    <a:pt x="783217" y="430420"/>
                  </a:lnTo>
                  <a:lnTo>
                    <a:pt x="783217" y="430420"/>
                  </a:lnTo>
                  <a:lnTo>
                    <a:pt x="789256" y="430420"/>
                  </a:lnTo>
                  <a:lnTo>
                    <a:pt x="791424" y="430420"/>
                  </a:lnTo>
                  <a:lnTo>
                    <a:pt x="791958" y="430420"/>
                  </a:lnTo>
                  <a:lnTo>
                    <a:pt x="796462" y="430420"/>
                  </a:lnTo>
                  <a:lnTo>
                    <a:pt x="796762" y="430420"/>
                  </a:lnTo>
                  <a:lnTo>
                    <a:pt x="802467" y="430420"/>
                  </a:lnTo>
                  <a:lnTo>
                    <a:pt x="810207" y="430420"/>
                  </a:lnTo>
                  <a:lnTo>
                    <a:pt x="810207" y="430420"/>
                  </a:lnTo>
                  <a:close/>
                  <a:moveTo>
                    <a:pt x="358006" y="82177"/>
                  </a:moveTo>
                  <a:lnTo>
                    <a:pt x="358006" y="82177"/>
                  </a:lnTo>
                  <a:lnTo>
                    <a:pt x="358006" y="82544"/>
                  </a:lnTo>
                  <a:lnTo>
                    <a:pt x="358006" y="82911"/>
                  </a:lnTo>
                  <a:lnTo>
                    <a:pt x="358006" y="82911"/>
                  </a:lnTo>
                  <a:lnTo>
                    <a:pt x="358006" y="83278"/>
                  </a:lnTo>
                  <a:lnTo>
                    <a:pt x="358006" y="83278"/>
                  </a:lnTo>
                  <a:lnTo>
                    <a:pt x="358006" y="83578"/>
                  </a:lnTo>
                  <a:lnTo>
                    <a:pt x="358006" y="83578"/>
                  </a:lnTo>
                  <a:lnTo>
                    <a:pt x="358006" y="83578"/>
                  </a:lnTo>
                  <a:lnTo>
                    <a:pt x="358006" y="83912"/>
                  </a:lnTo>
                  <a:lnTo>
                    <a:pt x="358006" y="84412"/>
                  </a:lnTo>
                  <a:lnTo>
                    <a:pt x="358006" y="84412"/>
                  </a:lnTo>
                  <a:lnTo>
                    <a:pt x="358006" y="84646"/>
                  </a:lnTo>
                  <a:lnTo>
                    <a:pt x="358006" y="85013"/>
                  </a:lnTo>
                  <a:lnTo>
                    <a:pt x="358006" y="85313"/>
                  </a:lnTo>
                  <a:lnTo>
                    <a:pt x="358172" y="86114"/>
                  </a:lnTo>
                  <a:lnTo>
                    <a:pt x="358172" y="86114"/>
                  </a:lnTo>
                  <a:lnTo>
                    <a:pt x="358172" y="86114"/>
                  </a:lnTo>
                  <a:lnTo>
                    <a:pt x="359040" y="90584"/>
                  </a:lnTo>
                  <a:lnTo>
                    <a:pt x="359040" y="90584"/>
                  </a:lnTo>
                  <a:lnTo>
                    <a:pt x="359040" y="91218"/>
                  </a:lnTo>
                  <a:lnTo>
                    <a:pt x="359040" y="91719"/>
                  </a:lnTo>
                  <a:lnTo>
                    <a:pt x="359240" y="92786"/>
                  </a:lnTo>
                  <a:lnTo>
                    <a:pt x="359240" y="93187"/>
                  </a:lnTo>
                  <a:lnTo>
                    <a:pt x="359240" y="93520"/>
                  </a:lnTo>
                  <a:lnTo>
                    <a:pt x="359240" y="93821"/>
                  </a:lnTo>
                  <a:lnTo>
                    <a:pt x="359240" y="94621"/>
                  </a:lnTo>
                  <a:lnTo>
                    <a:pt x="359407" y="95455"/>
                  </a:lnTo>
                  <a:lnTo>
                    <a:pt x="359407" y="95455"/>
                  </a:lnTo>
                  <a:lnTo>
                    <a:pt x="359407" y="95455"/>
                  </a:lnTo>
                  <a:lnTo>
                    <a:pt x="359407" y="95856"/>
                  </a:lnTo>
                  <a:lnTo>
                    <a:pt x="359407" y="95856"/>
                  </a:lnTo>
                  <a:lnTo>
                    <a:pt x="359640" y="97057"/>
                  </a:lnTo>
                  <a:lnTo>
                    <a:pt x="359640" y="97657"/>
                  </a:lnTo>
                  <a:lnTo>
                    <a:pt x="359640" y="97958"/>
                  </a:lnTo>
                  <a:lnTo>
                    <a:pt x="359640" y="98191"/>
                  </a:lnTo>
                  <a:lnTo>
                    <a:pt x="359640" y="98458"/>
                  </a:lnTo>
                  <a:lnTo>
                    <a:pt x="359640" y="98458"/>
                  </a:lnTo>
                  <a:lnTo>
                    <a:pt x="359640" y="98458"/>
                  </a:lnTo>
                  <a:lnTo>
                    <a:pt x="359640" y="98925"/>
                  </a:lnTo>
                  <a:lnTo>
                    <a:pt x="359640" y="99559"/>
                  </a:lnTo>
                  <a:lnTo>
                    <a:pt x="359640" y="99559"/>
                  </a:lnTo>
                  <a:lnTo>
                    <a:pt x="359640" y="99559"/>
                  </a:lnTo>
                  <a:lnTo>
                    <a:pt x="359640" y="100160"/>
                  </a:lnTo>
                  <a:lnTo>
                    <a:pt x="359640" y="100627"/>
                  </a:lnTo>
                  <a:lnTo>
                    <a:pt x="359640" y="101094"/>
                  </a:lnTo>
                  <a:lnTo>
                    <a:pt x="359640" y="101361"/>
                  </a:lnTo>
                  <a:lnTo>
                    <a:pt x="359640" y="101961"/>
                  </a:lnTo>
                  <a:lnTo>
                    <a:pt x="360008" y="103830"/>
                  </a:lnTo>
                  <a:lnTo>
                    <a:pt x="360008" y="103830"/>
                  </a:lnTo>
                  <a:lnTo>
                    <a:pt x="360008" y="103830"/>
                  </a:lnTo>
                  <a:lnTo>
                    <a:pt x="360008" y="104630"/>
                  </a:lnTo>
                  <a:lnTo>
                    <a:pt x="360008" y="105064"/>
                  </a:lnTo>
                  <a:lnTo>
                    <a:pt x="360008" y="105064"/>
                  </a:lnTo>
                  <a:lnTo>
                    <a:pt x="360008" y="105765"/>
                  </a:lnTo>
                  <a:lnTo>
                    <a:pt x="360008" y="105965"/>
                  </a:lnTo>
                  <a:lnTo>
                    <a:pt x="360008" y="106465"/>
                  </a:lnTo>
                  <a:lnTo>
                    <a:pt x="360008" y="106832"/>
                  </a:lnTo>
                  <a:lnTo>
                    <a:pt x="360008" y="107199"/>
                  </a:lnTo>
                  <a:lnTo>
                    <a:pt x="360174" y="108067"/>
                  </a:lnTo>
                  <a:lnTo>
                    <a:pt x="360174" y="108767"/>
                  </a:lnTo>
                  <a:lnTo>
                    <a:pt x="360174" y="109168"/>
                  </a:lnTo>
                  <a:lnTo>
                    <a:pt x="360174" y="109368"/>
                  </a:lnTo>
                  <a:lnTo>
                    <a:pt x="360174" y="110002"/>
                  </a:lnTo>
                  <a:lnTo>
                    <a:pt x="360174" y="110602"/>
                  </a:lnTo>
                  <a:lnTo>
                    <a:pt x="360174" y="111169"/>
                  </a:lnTo>
                  <a:lnTo>
                    <a:pt x="360174" y="111670"/>
                  </a:lnTo>
                  <a:lnTo>
                    <a:pt x="360541" y="113438"/>
                  </a:lnTo>
                  <a:lnTo>
                    <a:pt x="360541" y="113438"/>
                  </a:lnTo>
                  <a:lnTo>
                    <a:pt x="360541" y="113438"/>
                  </a:lnTo>
                  <a:lnTo>
                    <a:pt x="360141" y="113438"/>
                  </a:lnTo>
                  <a:lnTo>
                    <a:pt x="354870" y="114506"/>
                  </a:lnTo>
                  <a:cubicBezTo>
                    <a:pt x="352234" y="115073"/>
                    <a:pt x="349598" y="115673"/>
                    <a:pt x="346996" y="116307"/>
                  </a:cubicBezTo>
                  <a:cubicBezTo>
                    <a:pt x="344394" y="116941"/>
                    <a:pt x="341758" y="117608"/>
                    <a:pt x="339156" y="118309"/>
                  </a:cubicBezTo>
                  <a:cubicBezTo>
                    <a:pt x="332216" y="120177"/>
                    <a:pt x="325377" y="122246"/>
                    <a:pt x="318571" y="124581"/>
                  </a:cubicBezTo>
                  <a:lnTo>
                    <a:pt x="312766" y="126650"/>
                  </a:lnTo>
                  <a:lnTo>
                    <a:pt x="312766" y="126650"/>
                  </a:lnTo>
                  <a:lnTo>
                    <a:pt x="306994" y="128818"/>
                  </a:lnTo>
                  <a:lnTo>
                    <a:pt x="306994" y="128818"/>
                  </a:lnTo>
                  <a:lnTo>
                    <a:pt x="304859" y="131321"/>
                  </a:lnTo>
                  <a:lnTo>
                    <a:pt x="304859" y="131321"/>
                  </a:lnTo>
                  <a:lnTo>
                    <a:pt x="299187" y="133756"/>
                  </a:lnTo>
                  <a:lnTo>
                    <a:pt x="299187" y="133756"/>
                  </a:lnTo>
                  <a:lnTo>
                    <a:pt x="298019" y="134257"/>
                  </a:lnTo>
                  <a:lnTo>
                    <a:pt x="297485" y="134490"/>
                  </a:lnTo>
                  <a:lnTo>
                    <a:pt x="296051" y="135124"/>
                  </a:lnTo>
                  <a:lnTo>
                    <a:pt x="293548" y="136258"/>
                  </a:lnTo>
                  <a:lnTo>
                    <a:pt x="293548" y="136258"/>
                  </a:lnTo>
                  <a:lnTo>
                    <a:pt x="292080" y="136959"/>
                  </a:lnTo>
                  <a:lnTo>
                    <a:pt x="290913" y="137526"/>
                  </a:lnTo>
                  <a:lnTo>
                    <a:pt x="287977" y="138927"/>
                  </a:lnTo>
                  <a:lnTo>
                    <a:pt x="287977" y="138927"/>
                  </a:lnTo>
                  <a:lnTo>
                    <a:pt x="286109" y="139828"/>
                  </a:lnTo>
                  <a:lnTo>
                    <a:pt x="285208" y="140262"/>
                  </a:lnTo>
                  <a:lnTo>
                    <a:pt x="282439" y="141663"/>
                  </a:lnTo>
                  <a:lnTo>
                    <a:pt x="282439" y="141663"/>
                  </a:lnTo>
                  <a:lnTo>
                    <a:pt x="276967" y="144532"/>
                  </a:lnTo>
                  <a:lnTo>
                    <a:pt x="276967" y="144532"/>
                  </a:lnTo>
                  <a:cubicBezTo>
                    <a:pt x="275132" y="145500"/>
                    <a:pt x="273330" y="146501"/>
                    <a:pt x="271529" y="147502"/>
                  </a:cubicBezTo>
                  <a:lnTo>
                    <a:pt x="271529" y="147502"/>
                  </a:lnTo>
                  <a:lnTo>
                    <a:pt x="270194" y="145100"/>
                  </a:lnTo>
                  <a:lnTo>
                    <a:pt x="269127" y="143165"/>
                  </a:lnTo>
                  <a:lnTo>
                    <a:pt x="268760" y="142564"/>
                  </a:lnTo>
                  <a:lnTo>
                    <a:pt x="268760" y="142564"/>
                  </a:lnTo>
                  <a:lnTo>
                    <a:pt x="268460" y="142064"/>
                  </a:lnTo>
                  <a:lnTo>
                    <a:pt x="268159" y="141330"/>
                  </a:lnTo>
                  <a:lnTo>
                    <a:pt x="267959" y="140996"/>
                  </a:lnTo>
                  <a:lnTo>
                    <a:pt x="267959" y="140996"/>
                  </a:lnTo>
                  <a:lnTo>
                    <a:pt x="267959" y="140996"/>
                  </a:lnTo>
                  <a:lnTo>
                    <a:pt x="267659" y="140395"/>
                  </a:lnTo>
                  <a:lnTo>
                    <a:pt x="267192" y="139561"/>
                  </a:lnTo>
                  <a:lnTo>
                    <a:pt x="267192" y="139561"/>
                  </a:lnTo>
                  <a:lnTo>
                    <a:pt x="267192" y="139561"/>
                  </a:lnTo>
                  <a:lnTo>
                    <a:pt x="267192" y="139561"/>
                  </a:lnTo>
                  <a:lnTo>
                    <a:pt x="267192" y="139561"/>
                  </a:lnTo>
                  <a:lnTo>
                    <a:pt x="267192" y="139561"/>
                  </a:lnTo>
                  <a:lnTo>
                    <a:pt x="267192" y="139561"/>
                  </a:lnTo>
                  <a:lnTo>
                    <a:pt x="266992" y="139194"/>
                  </a:lnTo>
                  <a:lnTo>
                    <a:pt x="266992" y="139194"/>
                  </a:lnTo>
                  <a:lnTo>
                    <a:pt x="266992" y="139194"/>
                  </a:lnTo>
                  <a:lnTo>
                    <a:pt x="266658" y="138560"/>
                  </a:lnTo>
                  <a:lnTo>
                    <a:pt x="266658" y="138560"/>
                  </a:lnTo>
                  <a:lnTo>
                    <a:pt x="266658" y="138560"/>
                  </a:lnTo>
                  <a:lnTo>
                    <a:pt x="266658" y="138560"/>
                  </a:lnTo>
                  <a:lnTo>
                    <a:pt x="266658" y="138327"/>
                  </a:lnTo>
                  <a:lnTo>
                    <a:pt x="266258" y="137626"/>
                  </a:lnTo>
                  <a:lnTo>
                    <a:pt x="265690" y="136592"/>
                  </a:lnTo>
                  <a:lnTo>
                    <a:pt x="265457" y="136158"/>
                  </a:lnTo>
                  <a:lnTo>
                    <a:pt x="265223" y="135758"/>
                  </a:lnTo>
                  <a:lnTo>
                    <a:pt x="264723" y="134857"/>
                  </a:lnTo>
                  <a:lnTo>
                    <a:pt x="264523" y="134490"/>
                  </a:lnTo>
                  <a:lnTo>
                    <a:pt x="264256" y="133990"/>
                  </a:lnTo>
                  <a:lnTo>
                    <a:pt x="263388" y="132422"/>
                  </a:lnTo>
                  <a:lnTo>
                    <a:pt x="263388" y="132221"/>
                  </a:lnTo>
                  <a:lnTo>
                    <a:pt x="263388" y="132221"/>
                  </a:lnTo>
                  <a:lnTo>
                    <a:pt x="262955" y="131421"/>
                  </a:lnTo>
                  <a:lnTo>
                    <a:pt x="262955" y="131421"/>
                  </a:lnTo>
                  <a:lnTo>
                    <a:pt x="262554" y="130753"/>
                  </a:lnTo>
                  <a:lnTo>
                    <a:pt x="262221" y="130153"/>
                  </a:lnTo>
                  <a:lnTo>
                    <a:pt x="261854" y="129519"/>
                  </a:lnTo>
                  <a:lnTo>
                    <a:pt x="261854" y="129252"/>
                  </a:lnTo>
                  <a:lnTo>
                    <a:pt x="261854" y="129252"/>
                  </a:lnTo>
                  <a:lnTo>
                    <a:pt x="261854" y="128952"/>
                  </a:lnTo>
                  <a:lnTo>
                    <a:pt x="261854" y="128752"/>
                  </a:lnTo>
                  <a:lnTo>
                    <a:pt x="261854" y="128485"/>
                  </a:lnTo>
                  <a:lnTo>
                    <a:pt x="261854" y="128485"/>
                  </a:lnTo>
                  <a:lnTo>
                    <a:pt x="261320" y="127584"/>
                  </a:lnTo>
                  <a:lnTo>
                    <a:pt x="260719" y="126550"/>
                  </a:lnTo>
                  <a:lnTo>
                    <a:pt x="260719" y="126550"/>
                  </a:lnTo>
                  <a:lnTo>
                    <a:pt x="260419" y="126049"/>
                  </a:lnTo>
                  <a:lnTo>
                    <a:pt x="259952" y="125282"/>
                  </a:lnTo>
                  <a:lnTo>
                    <a:pt x="259952" y="125282"/>
                  </a:lnTo>
                  <a:lnTo>
                    <a:pt x="259952" y="125082"/>
                  </a:lnTo>
                  <a:lnTo>
                    <a:pt x="259685" y="124648"/>
                  </a:lnTo>
                  <a:lnTo>
                    <a:pt x="259685" y="124648"/>
                  </a:lnTo>
                  <a:lnTo>
                    <a:pt x="257450" y="120611"/>
                  </a:lnTo>
                  <a:lnTo>
                    <a:pt x="255248" y="116574"/>
                  </a:lnTo>
                  <a:lnTo>
                    <a:pt x="253046" y="112604"/>
                  </a:lnTo>
                  <a:lnTo>
                    <a:pt x="253046" y="112604"/>
                  </a:lnTo>
                  <a:lnTo>
                    <a:pt x="249042" y="105364"/>
                  </a:lnTo>
                  <a:lnTo>
                    <a:pt x="248609" y="104597"/>
                  </a:lnTo>
                  <a:lnTo>
                    <a:pt x="246273" y="100326"/>
                  </a:lnTo>
                  <a:cubicBezTo>
                    <a:pt x="248909" y="98858"/>
                    <a:pt x="251578" y="97424"/>
                    <a:pt x="254247" y="96023"/>
                  </a:cubicBezTo>
                  <a:lnTo>
                    <a:pt x="257250" y="94455"/>
                  </a:lnTo>
                  <a:lnTo>
                    <a:pt x="257883" y="94154"/>
                  </a:lnTo>
                  <a:lnTo>
                    <a:pt x="257883" y="94154"/>
                  </a:lnTo>
                  <a:lnTo>
                    <a:pt x="259418" y="93387"/>
                  </a:lnTo>
                  <a:lnTo>
                    <a:pt x="261520" y="92353"/>
                  </a:lnTo>
                  <a:lnTo>
                    <a:pt x="261520" y="92353"/>
                  </a:lnTo>
                  <a:lnTo>
                    <a:pt x="262454" y="91919"/>
                  </a:lnTo>
                  <a:lnTo>
                    <a:pt x="265357" y="90484"/>
                  </a:lnTo>
                  <a:lnTo>
                    <a:pt x="265590" y="90484"/>
                  </a:lnTo>
                  <a:cubicBezTo>
                    <a:pt x="266858" y="89860"/>
                    <a:pt x="268126" y="89260"/>
                    <a:pt x="269394" y="88683"/>
                  </a:cubicBezTo>
                  <a:lnTo>
                    <a:pt x="269394" y="88683"/>
                  </a:lnTo>
                  <a:lnTo>
                    <a:pt x="269894" y="88449"/>
                  </a:lnTo>
                  <a:lnTo>
                    <a:pt x="269894" y="88449"/>
                  </a:lnTo>
                  <a:lnTo>
                    <a:pt x="273697" y="86714"/>
                  </a:lnTo>
                  <a:lnTo>
                    <a:pt x="277835" y="84879"/>
                  </a:lnTo>
                  <a:lnTo>
                    <a:pt x="279803" y="84012"/>
                  </a:lnTo>
                  <a:lnTo>
                    <a:pt x="279803" y="84012"/>
                  </a:lnTo>
                  <a:lnTo>
                    <a:pt x="281738" y="83211"/>
                  </a:lnTo>
                  <a:lnTo>
                    <a:pt x="281938" y="83211"/>
                  </a:lnTo>
                  <a:cubicBezTo>
                    <a:pt x="283306" y="82577"/>
                    <a:pt x="284674" y="82010"/>
                    <a:pt x="286075" y="81510"/>
                  </a:cubicBezTo>
                  <a:lnTo>
                    <a:pt x="286075" y="81510"/>
                  </a:lnTo>
                  <a:lnTo>
                    <a:pt x="289945" y="79975"/>
                  </a:lnTo>
                  <a:lnTo>
                    <a:pt x="289945" y="79975"/>
                  </a:lnTo>
                  <a:lnTo>
                    <a:pt x="290346" y="79808"/>
                  </a:lnTo>
                  <a:lnTo>
                    <a:pt x="290346" y="79808"/>
                  </a:lnTo>
                  <a:lnTo>
                    <a:pt x="294383" y="78274"/>
                  </a:lnTo>
                  <a:lnTo>
                    <a:pt x="296117" y="77640"/>
                  </a:lnTo>
                  <a:lnTo>
                    <a:pt x="298519" y="76739"/>
                  </a:lnTo>
                  <a:lnTo>
                    <a:pt x="299153" y="76505"/>
                  </a:lnTo>
                  <a:lnTo>
                    <a:pt x="299153" y="76505"/>
                  </a:lnTo>
                  <a:cubicBezTo>
                    <a:pt x="300355" y="76072"/>
                    <a:pt x="301589" y="75604"/>
                    <a:pt x="302823" y="75204"/>
                  </a:cubicBezTo>
                  <a:lnTo>
                    <a:pt x="302823" y="75204"/>
                  </a:lnTo>
                  <a:lnTo>
                    <a:pt x="304692" y="74570"/>
                  </a:lnTo>
                  <a:lnTo>
                    <a:pt x="304692" y="74570"/>
                  </a:lnTo>
                  <a:lnTo>
                    <a:pt x="305592" y="74303"/>
                  </a:lnTo>
                  <a:lnTo>
                    <a:pt x="305592" y="74303"/>
                  </a:lnTo>
                  <a:cubicBezTo>
                    <a:pt x="305893" y="74173"/>
                    <a:pt x="306206" y="74073"/>
                    <a:pt x="306527" y="74003"/>
                  </a:cubicBezTo>
                  <a:lnTo>
                    <a:pt x="306527" y="74003"/>
                  </a:lnTo>
                  <a:lnTo>
                    <a:pt x="307161" y="73803"/>
                  </a:lnTo>
                  <a:lnTo>
                    <a:pt x="307161" y="73803"/>
                  </a:lnTo>
                  <a:lnTo>
                    <a:pt x="311264" y="72468"/>
                  </a:lnTo>
                  <a:lnTo>
                    <a:pt x="313333" y="71801"/>
                  </a:lnTo>
                  <a:lnTo>
                    <a:pt x="315435" y="71134"/>
                  </a:lnTo>
                  <a:lnTo>
                    <a:pt x="315435" y="71134"/>
                  </a:lnTo>
                  <a:lnTo>
                    <a:pt x="315435" y="71134"/>
                  </a:lnTo>
                  <a:lnTo>
                    <a:pt x="315435" y="71134"/>
                  </a:lnTo>
                  <a:lnTo>
                    <a:pt x="319772" y="69799"/>
                  </a:lnTo>
                  <a:lnTo>
                    <a:pt x="323108" y="68898"/>
                  </a:lnTo>
                  <a:lnTo>
                    <a:pt x="325944" y="68098"/>
                  </a:lnTo>
                  <a:cubicBezTo>
                    <a:pt x="330081" y="66930"/>
                    <a:pt x="334285" y="65829"/>
                    <a:pt x="338522" y="64762"/>
                  </a:cubicBezTo>
                  <a:lnTo>
                    <a:pt x="338522" y="64762"/>
                  </a:lnTo>
                  <a:lnTo>
                    <a:pt x="341224" y="64128"/>
                  </a:lnTo>
                  <a:lnTo>
                    <a:pt x="343593" y="63560"/>
                  </a:lnTo>
                  <a:lnTo>
                    <a:pt x="344093" y="63560"/>
                  </a:lnTo>
                  <a:lnTo>
                    <a:pt x="347430" y="62826"/>
                  </a:lnTo>
                  <a:lnTo>
                    <a:pt x="351066" y="62092"/>
                  </a:lnTo>
                  <a:lnTo>
                    <a:pt x="354736" y="61358"/>
                  </a:lnTo>
                  <a:lnTo>
                    <a:pt x="354736" y="61358"/>
                  </a:lnTo>
                  <a:lnTo>
                    <a:pt x="354936" y="62426"/>
                  </a:lnTo>
                  <a:lnTo>
                    <a:pt x="355303" y="64361"/>
                  </a:lnTo>
                  <a:lnTo>
                    <a:pt x="355303" y="64995"/>
                  </a:lnTo>
                  <a:lnTo>
                    <a:pt x="355303" y="65462"/>
                  </a:lnTo>
                  <a:lnTo>
                    <a:pt x="355303" y="65963"/>
                  </a:lnTo>
                  <a:lnTo>
                    <a:pt x="355303" y="66129"/>
                  </a:lnTo>
                  <a:lnTo>
                    <a:pt x="355303" y="66930"/>
                  </a:lnTo>
                  <a:lnTo>
                    <a:pt x="355503" y="68098"/>
                  </a:lnTo>
                  <a:lnTo>
                    <a:pt x="355737" y="69199"/>
                  </a:lnTo>
                  <a:lnTo>
                    <a:pt x="356137" y="71267"/>
                  </a:lnTo>
                  <a:lnTo>
                    <a:pt x="356137" y="71601"/>
                  </a:lnTo>
                  <a:lnTo>
                    <a:pt x="356338" y="72568"/>
                  </a:lnTo>
                  <a:lnTo>
                    <a:pt x="356338" y="72969"/>
                  </a:lnTo>
                  <a:lnTo>
                    <a:pt x="356504" y="73870"/>
                  </a:lnTo>
                  <a:lnTo>
                    <a:pt x="356738" y="75004"/>
                  </a:lnTo>
                  <a:lnTo>
                    <a:pt x="356738" y="75004"/>
                  </a:lnTo>
                  <a:lnTo>
                    <a:pt x="357605" y="79408"/>
                  </a:lnTo>
                  <a:lnTo>
                    <a:pt x="357605" y="79408"/>
                  </a:lnTo>
                  <a:lnTo>
                    <a:pt x="357772" y="80209"/>
                  </a:lnTo>
                  <a:lnTo>
                    <a:pt x="357772" y="80209"/>
                  </a:lnTo>
                  <a:lnTo>
                    <a:pt x="357772" y="80709"/>
                  </a:lnTo>
                  <a:lnTo>
                    <a:pt x="357772" y="80976"/>
                  </a:lnTo>
                  <a:lnTo>
                    <a:pt x="357772" y="80976"/>
                  </a:lnTo>
                  <a:lnTo>
                    <a:pt x="357772" y="81276"/>
                  </a:lnTo>
                  <a:lnTo>
                    <a:pt x="357772" y="81276"/>
                  </a:lnTo>
                  <a:lnTo>
                    <a:pt x="357772" y="81276"/>
                  </a:lnTo>
                  <a:lnTo>
                    <a:pt x="357772" y="81276"/>
                  </a:lnTo>
                  <a:lnTo>
                    <a:pt x="357772" y="81276"/>
                  </a:lnTo>
                  <a:lnTo>
                    <a:pt x="357772" y="81677"/>
                  </a:lnTo>
                  <a:lnTo>
                    <a:pt x="357772" y="81677"/>
                  </a:lnTo>
                  <a:lnTo>
                    <a:pt x="357772" y="82244"/>
                  </a:lnTo>
                  <a:lnTo>
                    <a:pt x="357772" y="82244"/>
                  </a:lnTo>
                  <a:lnTo>
                    <a:pt x="357772" y="82244"/>
                  </a:lnTo>
                  <a:lnTo>
                    <a:pt x="357772" y="82244"/>
                  </a:lnTo>
                  <a:lnTo>
                    <a:pt x="357772" y="82244"/>
                  </a:lnTo>
                  <a:lnTo>
                    <a:pt x="357772" y="82644"/>
                  </a:lnTo>
                  <a:lnTo>
                    <a:pt x="357772" y="83111"/>
                  </a:lnTo>
                  <a:close/>
                  <a:moveTo>
                    <a:pt x="362677" y="30064"/>
                  </a:moveTo>
                  <a:lnTo>
                    <a:pt x="365512" y="29630"/>
                  </a:lnTo>
                  <a:lnTo>
                    <a:pt x="366814" y="29430"/>
                  </a:lnTo>
                  <a:lnTo>
                    <a:pt x="369750" y="28996"/>
                  </a:lnTo>
                  <a:cubicBezTo>
                    <a:pt x="372185" y="28663"/>
                    <a:pt x="374654" y="28362"/>
                    <a:pt x="377089" y="28096"/>
                  </a:cubicBezTo>
                  <a:lnTo>
                    <a:pt x="377723" y="28096"/>
                  </a:lnTo>
                  <a:lnTo>
                    <a:pt x="380526" y="27762"/>
                  </a:lnTo>
                  <a:lnTo>
                    <a:pt x="382427" y="27562"/>
                  </a:lnTo>
                  <a:lnTo>
                    <a:pt x="385030" y="27295"/>
                  </a:lnTo>
                  <a:lnTo>
                    <a:pt x="385931" y="27295"/>
                  </a:lnTo>
                  <a:lnTo>
                    <a:pt x="391936" y="26761"/>
                  </a:lnTo>
                  <a:lnTo>
                    <a:pt x="395272" y="26494"/>
                  </a:lnTo>
                  <a:lnTo>
                    <a:pt x="397974" y="26327"/>
                  </a:lnTo>
                  <a:lnTo>
                    <a:pt x="400610" y="26327"/>
                  </a:lnTo>
                  <a:cubicBezTo>
                    <a:pt x="401845" y="26327"/>
                    <a:pt x="403079" y="26161"/>
                    <a:pt x="404314" y="26127"/>
                  </a:cubicBezTo>
                  <a:lnTo>
                    <a:pt x="409418" y="25894"/>
                  </a:lnTo>
                  <a:lnTo>
                    <a:pt x="409418" y="25894"/>
                  </a:lnTo>
                  <a:lnTo>
                    <a:pt x="413655" y="25894"/>
                  </a:lnTo>
                  <a:cubicBezTo>
                    <a:pt x="414389" y="25894"/>
                    <a:pt x="415090" y="25894"/>
                    <a:pt x="415824" y="25894"/>
                  </a:cubicBezTo>
                  <a:lnTo>
                    <a:pt x="419494" y="25894"/>
                  </a:lnTo>
                  <a:lnTo>
                    <a:pt x="429936" y="25894"/>
                  </a:lnTo>
                  <a:cubicBezTo>
                    <a:pt x="431337" y="25894"/>
                    <a:pt x="432739" y="25894"/>
                    <a:pt x="434173" y="25894"/>
                  </a:cubicBezTo>
                  <a:cubicBezTo>
                    <a:pt x="434841" y="25894"/>
                    <a:pt x="435508" y="25894"/>
                    <a:pt x="436175" y="25894"/>
                  </a:cubicBezTo>
                  <a:cubicBezTo>
                    <a:pt x="437610" y="25894"/>
                    <a:pt x="439078" y="25894"/>
                    <a:pt x="440512" y="25894"/>
                  </a:cubicBezTo>
                  <a:lnTo>
                    <a:pt x="445217" y="26127"/>
                  </a:lnTo>
                  <a:lnTo>
                    <a:pt x="445484" y="26127"/>
                  </a:lnTo>
                  <a:lnTo>
                    <a:pt x="449720" y="26361"/>
                  </a:lnTo>
                  <a:lnTo>
                    <a:pt x="451188" y="26361"/>
                  </a:lnTo>
                  <a:lnTo>
                    <a:pt x="454525" y="26594"/>
                  </a:lnTo>
                  <a:lnTo>
                    <a:pt x="459896" y="27028"/>
                  </a:lnTo>
                  <a:lnTo>
                    <a:pt x="461931" y="27195"/>
                  </a:lnTo>
                  <a:lnTo>
                    <a:pt x="465535" y="27562"/>
                  </a:lnTo>
                  <a:lnTo>
                    <a:pt x="469905" y="28029"/>
                  </a:lnTo>
                  <a:lnTo>
                    <a:pt x="472407" y="28296"/>
                  </a:lnTo>
                  <a:lnTo>
                    <a:pt x="478279" y="29063"/>
                  </a:lnTo>
                  <a:lnTo>
                    <a:pt x="479447" y="29230"/>
                  </a:lnTo>
                  <a:lnTo>
                    <a:pt x="482783" y="29697"/>
                  </a:lnTo>
                  <a:lnTo>
                    <a:pt x="482783" y="29697"/>
                  </a:lnTo>
                  <a:lnTo>
                    <a:pt x="486520" y="30231"/>
                  </a:lnTo>
                  <a:lnTo>
                    <a:pt x="484385" y="43810"/>
                  </a:lnTo>
                  <a:lnTo>
                    <a:pt x="484385" y="43810"/>
                  </a:lnTo>
                  <a:lnTo>
                    <a:pt x="483150" y="51450"/>
                  </a:lnTo>
                  <a:lnTo>
                    <a:pt x="482249" y="57088"/>
                  </a:lnTo>
                  <a:lnTo>
                    <a:pt x="482249" y="57088"/>
                  </a:lnTo>
                  <a:lnTo>
                    <a:pt x="481515" y="61892"/>
                  </a:lnTo>
                  <a:lnTo>
                    <a:pt x="481515" y="61892"/>
                  </a:lnTo>
                  <a:lnTo>
                    <a:pt x="481515" y="62760"/>
                  </a:lnTo>
                  <a:lnTo>
                    <a:pt x="480248" y="70934"/>
                  </a:lnTo>
                  <a:lnTo>
                    <a:pt x="480248" y="70934"/>
                  </a:lnTo>
                  <a:lnTo>
                    <a:pt x="479814" y="73770"/>
                  </a:lnTo>
                  <a:lnTo>
                    <a:pt x="479814" y="74637"/>
                  </a:lnTo>
                  <a:lnTo>
                    <a:pt x="479814" y="74937"/>
                  </a:lnTo>
                  <a:lnTo>
                    <a:pt x="479814" y="75304"/>
                  </a:lnTo>
                  <a:lnTo>
                    <a:pt x="479814" y="75471"/>
                  </a:lnTo>
                  <a:lnTo>
                    <a:pt x="479814" y="76105"/>
                  </a:lnTo>
                  <a:lnTo>
                    <a:pt x="479814" y="76105"/>
                  </a:lnTo>
                  <a:lnTo>
                    <a:pt x="479814" y="76772"/>
                  </a:lnTo>
                  <a:lnTo>
                    <a:pt x="479814" y="77239"/>
                  </a:lnTo>
                  <a:lnTo>
                    <a:pt x="479380" y="79875"/>
                  </a:lnTo>
                  <a:lnTo>
                    <a:pt x="478780" y="83712"/>
                  </a:lnTo>
                  <a:lnTo>
                    <a:pt x="478780" y="84412"/>
                  </a:lnTo>
                  <a:lnTo>
                    <a:pt x="478780" y="85146"/>
                  </a:lnTo>
                  <a:lnTo>
                    <a:pt x="478780" y="86214"/>
                  </a:lnTo>
                  <a:lnTo>
                    <a:pt x="478780" y="86915"/>
                  </a:lnTo>
                  <a:lnTo>
                    <a:pt x="478446" y="88950"/>
                  </a:lnTo>
                  <a:lnTo>
                    <a:pt x="477845" y="92786"/>
                  </a:lnTo>
                  <a:lnTo>
                    <a:pt x="477845" y="93487"/>
                  </a:lnTo>
                  <a:lnTo>
                    <a:pt x="477845" y="93954"/>
                  </a:lnTo>
                  <a:lnTo>
                    <a:pt x="477845" y="94221"/>
                  </a:lnTo>
                  <a:lnTo>
                    <a:pt x="477845" y="94955"/>
                  </a:lnTo>
                  <a:lnTo>
                    <a:pt x="477845" y="95189"/>
                  </a:lnTo>
                  <a:lnTo>
                    <a:pt x="477379" y="97991"/>
                  </a:lnTo>
                  <a:lnTo>
                    <a:pt x="476678" y="102562"/>
                  </a:lnTo>
                  <a:lnTo>
                    <a:pt x="475243" y="111603"/>
                  </a:lnTo>
                  <a:lnTo>
                    <a:pt x="475243" y="111603"/>
                  </a:lnTo>
                  <a:cubicBezTo>
                    <a:pt x="475243" y="111603"/>
                    <a:pt x="475243" y="111603"/>
                    <a:pt x="475243" y="111603"/>
                  </a:cubicBezTo>
                  <a:cubicBezTo>
                    <a:pt x="473241" y="111270"/>
                    <a:pt x="471273" y="111003"/>
                    <a:pt x="469271" y="110736"/>
                  </a:cubicBezTo>
                  <a:lnTo>
                    <a:pt x="469271" y="110736"/>
                  </a:lnTo>
                  <a:lnTo>
                    <a:pt x="468070" y="110736"/>
                  </a:lnTo>
                  <a:cubicBezTo>
                    <a:pt x="466802" y="110536"/>
                    <a:pt x="465535" y="110402"/>
                    <a:pt x="464267" y="110269"/>
                  </a:cubicBezTo>
                  <a:cubicBezTo>
                    <a:pt x="463533" y="110269"/>
                    <a:pt x="462766" y="110068"/>
                    <a:pt x="462031" y="110002"/>
                  </a:cubicBezTo>
                  <a:lnTo>
                    <a:pt x="460563" y="110002"/>
                  </a:lnTo>
                  <a:lnTo>
                    <a:pt x="459729" y="110002"/>
                  </a:lnTo>
                  <a:lnTo>
                    <a:pt x="457627" y="109768"/>
                  </a:lnTo>
                  <a:lnTo>
                    <a:pt x="457094" y="109768"/>
                  </a:lnTo>
                  <a:lnTo>
                    <a:pt x="456126" y="109768"/>
                  </a:lnTo>
                  <a:lnTo>
                    <a:pt x="454658" y="109768"/>
                  </a:lnTo>
                  <a:cubicBezTo>
                    <a:pt x="454335" y="109751"/>
                    <a:pt x="454014" y="109751"/>
                    <a:pt x="453691" y="109768"/>
                  </a:cubicBezTo>
                  <a:lnTo>
                    <a:pt x="452723" y="109768"/>
                  </a:lnTo>
                  <a:lnTo>
                    <a:pt x="451822" y="109768"/>
                  </a:lnTo>
                  <a:lnTo>
                    <a:pt x="451322" y="109768"/>
                  </a:lnTo>
                  <a:lnTo>
                    <a:pt x="450121" y="109768"/>
                  </a:lnTo>
                  <a:lnTo>
                    <a:pt x="446952" y="109568"/>
                  </a:lnTo>
                  <a:lnTo>
                    <a:pt x="444916" y="109568"/>
                  </a:lnTo>
                  <a:lnTo>
                    <a:pt x="439211" y="109301"/>
                  </a:lnTo>
                  <a:lnTo>
                    <a:pt x="438778" y="109301"/>
                  </a:lnTo>
                  <a:lnTo>
                    <a:pt x="435975" y="109301"/>
                  </a:lnTo>
                  <a:cubicBezTo>
                    <a:pt x="435008" y="109301"/>
                    <a:pt x="434040" y="109301"/>
                    <a:pt x="433039" y="109301"/>
                  </a:cubicBezTo>
                  <a:cubicBezTo>
                    <a:pt x="430770" y="109301"/>
                    <a:pt x="428468" y="109301"/>
                    <a:pt x="426166" y="109301"/>
                  </a:cubicBezTo>
                  <a:lnTo>
                    <a:pt x="420395" y="109301"/>
                  </a:lnTo>
                  <a:lnTo>
                    <a:pt x="415090" y="109301"/>
                  </a:lnTo>
                  <a:lnTo>
                    <a:pt x="411620" y="109301"/>
                  </a:lnTo>
                  <a:cubicBezTo>
                    <a:pt x="409395" y="109301"/>
                    <a:pt x="407093" y="109435"/>
                    <a:pt x="404714" y="109701"/>
                  </a:cubicBezTo>
                  <a:lnTo>
                    <a:pt x="403313" y="109701"/>
                  </a:lnTo>
                  <a:lnTo>
                    <a:pt x="401645" y="109701"/>
                  </a:lnTo>
                  <a:lnTo>
                    <a:pt x="399676" y="109701"/>
                  </a:lnTo>
                  <a:lnTo>
                    <a:pt x="398342" y="109701"/>
                  </a:lnTo>
                  <a:lnTo>
                    <a:pt x="395005" y="110002"/>
                  </a:lnTo>
                  <a:lnTo>
                    <a:pt x="393404" y="110002"/>
                  </a:lnTo>
                  <a:lnTo>
                    <a:pt x="391969" y="110169"/>
                  </a:lnTo>
                  <a:lnTo>
                    <a:pt x="391602" y="110169"/>
                  </a:lnTo>
                  <a:lnTo>
                    <a:pt x="389067" y="110435"/>
                  </a:lnTo>
                  <a:cubicBezTo>
                    <a:pt x="388813" y="110402"/>
                    <a:pt x="388553" y="110402"/>
                    <a:pt x="388299" y="110435"/>
                  </a:cubicBezTo>
                  <a:lnTo>
                    <a:pt x="387265" y="110435"/>
                  </a:lnTo>
                  <a:lnTo>
                    <a:pt x="387265" y="110435"/>
                  </a:lnTo>
                  <a:lnTo>
                    <a:pt x="386564" y="110435"/>
                  </a:lnTo>
                  <a:cubicBezTo>
                    <a:pt x="384763" y="110636"/>
                    <a:pt x="382928" y="110869"/>
                    <a:pt x="381126" y="111136"/>
                  </a:cubicBezTo>
                  <a:lnTo>
                    <a:pt x="381126" y="111136"/>
                  </a:lnTo>
                  <a:cubicBezTo>
                    <a:pt x="380489" y="111193"/>
                    <a:pt x="379852" y="111283"/>
                    <a:pt x="379225" y="111403"/>
                  </a:cubicBezTo>
                  <a:lnTo>
                    <a:pt x="378257" y="111403"/>
                  </a:lnTo>
                  <a:lnTo>
                    <a:pt x="377957" y="111403"/>
                  </a:lnTo>
                  <a:lnTo>
                    <a:pt x="377957" y="111403"/>
                  </a:lnTo>
                  <a:lnTo>
                    <a:pt x="376456" y="111637"/>
                  </a:lnTo>
                  <a:lnTo>
                    <a:pt x="376088" y="111637"/>
                  </a:lnTo>
                  <a:lnTo>
                    <a:pt x="375154" y="111637"/>
                  </a:lnTo>
                  <a:lnTo>
                    <a:pt x="375154" y="111637"/>
                  </a:lnTo>
                  <a:lnTo>
                    <a:pt x="375154" y="111637"/>
                  </a:lnTo>
                  <a:lnTo>
                    <a:pt x="373720" y="102662"/>
                  </a:lnTo>
                  <a:lnTo>
                    <a:pt x="373019" y="98124"/>
                  </a:lnTo>
                  <a:lnTo>
                    <a:pt x="372285" y="93587"/>
                  </a:lnTo>
                  <a:lnTo>
                    <a:pt x="371551" y="89050"/>
                  </a:lnTo>
                  <a:lnTo>
                    <a:pt x="370851" y="84512"/>
                  </a:lnTo>
                  <a:lnTo>
                    <a:pt x="370116" y="80008"/>
                  </a:lnTo>
                  <a:lnTo>
                    <a:pt x="369416" y="75471"/>
                  </a:lnTo>
                  <a:lnTo>
                    <a:pt x="368682" y="70934"/>
                  </a:lnTo>
                  <a:lnTo>
                    <a:pt x="368682" y="70934"/>
                  </a:lnTo>
                  <a:lnTo>
                    <a:pt x="367381" y="62793"/>
                  </a:lnTo>
                  <a:lnTo>
                    <a:pt x="367381" y="62293"/>
                  </a:lnTo>
                  <a:lnTo>
                    <a:pt x="367381" y="61926"/>
                  </a:lnTo>
                  <a:lnTo>
                    <a:pt x="366613" y="57088"/>
                  </a:lnTo>
                  <a:lnTo>
                    <a:pt x="365713" y="51450"/>
                  </a:lnTo>
                  <a:lnTo>
                    <a:pt x="364512" y="43776"/>
                  </a:lnTo>
                  <a:lnTo>
                    <a:pt x="362343" y="30231"/>
                  </a:lnTo>
                  <a:lnTo>
                    <a:pt x="362343" y="30231"/>
                  </a:lnTo>
                  <a:close/>
                  <a:moveTo>
                    <a:pt x="756760" y="178763"/>
                  </a:moveTo>
                  <a:lnTo>
                    <a:pt x="758462" y="181031"/>
                  </a:lnTo>
                  <a:lnTo>
                    <a:pt x="759496" y="182499"/>
                  </a:lnTo>
                  <a:lnTo>
                    <a:pt x="760530" y="183967"/>
                  </a:lnTo>
                  <a:lnTo>
                    <a:pt x="762365" y="186503"/>
                  </a:lnTo>
                  <a:lnTo>
                    <a:pt x="764700" y="189839"/>
                  </a:lnTo>
                  <a:lnTo>
                    <a:pt x="764700" y="189839"/>
                  </a:lnTo>
                  <a:cubicBezTo>
                    <a:pt x="765468" y="190940"/>
                    <a:pt x="766235" y="192041"/>
                    <a:pt x="766969" y="193176"/>
                  </a:cubicBezTo>
                  <a:lnTo>
                    <a:pt x="768470" y="195444"/>
                  </a:lnTo>
                  <a:lnTo>
                    <a:pt x="769404" y="196812"/>
                  </a:lnTo>
                  <a:cubicBezTo>
                    <a:pt x="769404" y="197046"/>
                    <a:pt x="769738" y="197279"/>
                    <a:pt x="769872" y="197513"/>
                  </a:cubicBezTo>
                  <a:cubicBezTo>
                    <a:pt x="770035" y="197723"/>
                    <a:pt x="770182" y="197947"/>
                    <a:pt x="770305" y="198180"/>
                  </a:cubicBezTo>
                  <a:lnTo>
                    <a:pt x="771106" y="199381"/>
                  </a:lnTo>
                  <a:lnTo>
                    <a:pt x="772274" y="201149"/>
                  </a:lnTo>
                  <a:lnTo>
                    <a:pt x="774309" y="204486"/>
                  </a:lnTo>
                  <a:lnTo>
                    <a:pt x="775777" y="206821"/>
                  </a:lnTo>
                  <a:cubicBezTo>
                    <a:pt x="777612" y="209790"/>
                    <a:pt x="779447" y="212760"/>
                    <a:pt x="781148" y="215762"/>
                  </a:cubicBezTo>
                  <a:cubicBezTo>
                    <a:pt x="781615" y="216496"/>
                    <a:pt x="782082" y="217264"/>
                    <a:pt x="782483" y="217998"/>
                  </a:cubicBezTo>
                  <a:cubicBezTo>
                    <a:pt x="782883" y="218732"/>
                    <a:pt x="783284" y="219432"/>
                    <a:pt x="783684" y="220133"/>
                  </a:cubicBezTo>
                  <a:lnTo>
                    <a:pt x="785619" y="223469"/>
                  </a:lnTo>
                  <a:cubicBezTo>
                    <a:pt x="786386" y="224870"/>
                    <a:pt x="787154" y="226238"/>
                    <a:pt x="787888" y="227640"/>
                  </a:cubicBezTo>
                  <a:cubicBezTo>
                    <a:pt x="789589" y="230742"/>
                    <a:pt x="791224" y="233845"/>
                    <a:pt x="792825" y="236981"/>
                  </a:cubicBezTo>
                  <a:lnTo>
                    <a:pt x="794593" y="240484"/>
                  </a:lnTo>
                  <a:lnTo>
                    <a:pt x="794927" y="241185"/>
                  </a:lnTo>
                  <a:cubicBezTo>
                    <a:pt x="795628" y="242586"/>
                    <a:pt x="796328" y="244021"/>
                    <a:pt x="796996" y="245422"/>
                  </a:cubicBezTo>
                  <a:cubicBezTo>
                    <a:pt x="797663" y="246823"/>
                    <a:pt x="798330" y="248191"/>
                    <a:pt x="798964" y="249559"/>
                  </a:cubicBezTo>
                  <a:cubicBezTo>
                    <a:pt x="799898" y="251538"/>
                    <a:pt x="800799" y="253506"/>
                    <a:pt x="801666" y="255464"/>
                  </a:cubicBezTo>
                  <a:cubicBezTo>
                    <a:pt x="802134" y="256499"/>
                    <a:pt x="802601" y="257500"/>
                    <a:pt x="803034" y="258534"/>
                  </a:cubicBezTo>
                  <a:cubicBezTo>
                    <a:pt x="803145" y="258807"/>
                    <a:pt x="803265" y="259074"/>
                    <a:pt x="803401" y="259334"/>
                  </a:cubicBezTo>
                  <a:lnTo>
                    <a:pt x="804135" y="261069"/>
                  </a:lnTo>
                  <a:cubicBezTo>
                    <a:pt x="804302" y="261403"/>
                    <a:pt x="804402" y="261703"/>
                    <a:pt x="804536" y="262003"/>
                  </a:cubicBezTo>
                  <a:cubicBezTo>
                    <a:pt x="804669" y="262304"/>
                    <a:pt x="805203" y="263572"/>
                    <a:pt x="805537" y="264339"/>
                  </a:cubicBezTo>
                  <a:lnTo>
                    <a:pt x="805537" y="264339"/>
                  </a:lnTo>
                  <a:cubicBezTo>
                    <a:pt x="806537" y="266841"/>
                    <a:pt x="807572" y="269343"/>
                    <a:pt x="808606" y="271879"/>
                  </a:cubicBezTo>
                  <a:lnTo>
                    <a:pt x="808606" y="271879"/>
                  </a:lnTo>
                  <a:lnTo>
                    <a:pt x="808606" y="271879"/>
                  </a:lnTo>
                  <a:cubicBezTo>
                    <a:pt x="808973" y="272780"/>
                    <a:pt x="809340" y="273714"/>
                    <a:pt x="809674" y="274648"/>
                  </a:cubicBezTo>
                  <a:lnTo>
                    <a:pt x="809674" y="274648"/>
                  </a:lnTo>
                  <a:lnTo>
                    <a:pt x="810007" y="275549"/>
                  </a:lnTo>
                  <a:lnTo>
                    <a:pt x="784318" y="285558"/>
                  </a:lnTo>
                  <a:lnTo>
                    <a:pt x="784318" y="285558"/>
                  </a:lnTo>
                  <a:lnTo>
                    <a:pt x="782916" y="286092"/>
                  </a:lnTo>
                  <a:lnTo>
                    <a:pt x="782483" y="286258"/>
                  </a:lnTo>
                  <a:lnTo>
                    <a:pt x="777078" y="288294"/>
                  </a:lnTo>
                  <a:lnTo>
                    <a:pt x="777078" y="288294"/>
                  </a:lnTo>
                  <a:lnTo>
                    <a:pt x="771573" y="290362"/>
                  </a:lnTo>
                  <a:lnTo>
                    <a:pt x="768404" y="291630"/>
                  </a:lnTo>
                  <a:lnTo>
                    <a:pt x="768404" y="291630"/>
                  </a:lnTo>
                  <a:lnTo>
                    <a:pt x="767837" y="291863"/>
                  </a:lnTo>
                  <a:lnTo>
                    <a:pt x="767236" y="292064"/>
                  </a:lnTo>
                  <a:lnTo>
                    <a:pt x="767236" y="292064"/>
                  </a:lnTo>
                  <a:lnTo>
                    <a:pt x="766402" y="292397"/>
                  </a:lnTo>
                  <a:lnTo>
                    <a:pt x="758695" y="295366"/>
                  </a:lnTo>
                  <a:lnTo>
                    <a:pt x="758695" y="295366"/>
                  </a:lnTo>
                  <a:lnTo>
                    <a:pt x="754458" y="297001"/>
                  </a:lnTo>
                  <a:lnTo>
                    <a:pt x="754458" y="297001"/>
                  </a:lnTo>
                  <a:lnTo>
                    <a:pt x="750221" y="298669"/>
                  </a:lnTo>
                  <a:lnTo>
                    <a:pt x="750221" y="298669"/>
                  </a:lnTo>
                  <a:lnTo>
                    <a:pt x="745917" y="300304"/>
                  </a:lnTo>
                  <a:lnTo>
                    <a:pt x="745917" y="300304"/>
                  </a:lnTo>
                  <a:lnTo>
                    <a:pt x="741680" y="301906"/>
                  </a:lnTo>
                  <a:lnTo>
                    <a:pt x="741680" y="301906"/>
                  </a:lnTo>
                  <a:lnTo>
                    <a:pt x="737410" y="303507"/>
                  </a:lnTo>
                  <a:lnTo>
                    <a:pt x="737410" y="303507"/>
                  </a:lnTo>
                  <a:lnTo>
                    <a:pt x="733172" y="305175"/>
                  </a:lnTo>
                  <a:lnTo>
                    <a:pt x="733172" y="305175"/>
                  </a:lnTo>
                  <a:lnTo>
                    <a:pt x="728902" y="306810"/>
                  </a:lnTo>
                  <a:lnTo>
                    <a:pt x="728902" y="306810"/>
                  </a:lnTo>
                  <a:lnTo>
                    <a:pt x="720361" y="310146"/>
                  </a:lnTo>
                  <a:lnTo>
                    <a:pt x="720361" y="310146"/>
                  </a:lnTo>
                  <a:lnTo>
                    <a:pt x="720094" y="310146"/>
                  </a:lnTo>
                  <a:lnTo>
                    <a:pt x="707583" y="314951"/>
                  </a:lnTo>
                  <a:lnTo>
                    <a:pt x="707583" y="314951"/>
                  </a:lnTo>
                  <a:lnTo>
                    <a:pt x="707283" y="314951"/>
                  </a:lnTo>
                  <a:lnTo>
                    <a:pt x="694772" y="319755"/>
                  </a:lnTo>
                  <a:lnTo>
                    <a:pt x="694772" y="319755"/>
                  </a:lnTo>
                  <a:lnTo>
                    <a:pt x="694471" y="319755"/>
                  </a:lnTo>
                  <a:lnTo>
                    <a:pt x="681860" y="325126"/>
                  </a:lnTo>
                  <a:lnTo>
                    <a:pt x="681860" y="325126"/>
                  </a:lnTo>
                  <a:lnTo>
                    <a:pt x="681860" y="325126"/>
                  </a:lnTo>
                  <a:cubicBezTo>
                    <a:pt x="681860" y="325126"/>
                    <a:pt x="681860" y="325126"/>
                    <a:pt x="681860" y="325126"/>
                  </a:cubicBezTo>
                  <a:lnTo>
                    <a:pt x="679958" y="320355"/>
                  </a:lnTo>
                  <a:lnTo>
                    <a:pt x="679958" y="320355"/>
                  </a:lnTo>
                  <a:cubicBezTo>
                    <a:pt x="679291" y="318687"/>
                    <a:pt x="678591" y="317019"/>
                    <a:pt x="677890" y="315418"/>
                  </a:cubicBezTo>
                  <a:lnTo>
                    <a:pt x="677890" y="315418"/>
                  </a:lnTo>
                  <a:cubicBezTo>
                    <a:pt x="677189" y="313783"/>
                    <a:pt x="676455" y="312081"/>
                    <a:pt x="675721" y="310513"/>
                  </a:cubicBezTo>
                  <a:lnTo>
                    <a:pt x="675721" y="310513"/>
                  </a:lnTo>
                  <a:cubicBezTo>
                    <a:pt x="675488" y="309979"/>
                    <a:pt x="675254" y="309446"/>
                    <a:pt x="674987" y="308912"/>
                  </a:cubicBezTo>
                  <a:cubicBezTo>
                    <a:pt x="674954" y="308792"/>
                    <a:pt x="674897" y="308678"/>
                    <a:pt x="674821" y="308578"/>
                  </a:cubicBezTo>
                  <a:cubicBezTo>
                    <a:pt x="674821" y="308578"/>
                    <a:pt x="674821" y="308578"/>
                    <a:pt x="674821" y="308578"/>
                  </a:cubicBezTo>
                  <a:lnTo>
                    <a:pt x="674821" y="308578"/>
                  </a:lnTo>
                  <a:lnTo>
                    <a:pt x="674821" y="308578"/>
                  </a:lnTo>
                  <a:lnTo>
                    <a:pt x="674821" y="308578"/>
                  </a:lnTo>
                  <a:cubicBezTo>
                    <a:pt x="674834" y="308468"/>
                    <a:pt x="674834" y="308355"/>
                    <a:pt x="674821" y="308245"/>
                  </a:cubicBezTo>
                  <a:lnTo>
                    <a:pt x="674620" y="307778"/>
                  </a:lnTo>
                  <a:cubicBezTo>
                    <a:pt x="674650" y="307704"/>
                    <a:pt x="674650" y="307617"/>
                    <a:pt x="674620" y="307544"/>
                  </a:cubicBezTo>
                  <a:lnTo>
                    <a:pt x="674420" y="307110"/>
                  </a:lnTo>
                  <a:cubicBezTo>
                    <a:pt x="674263" y="306723"/>
                    <a:pt x="674083" y="306343"/>
                    <a:pt x="673886" y="305976"/>
                  </a:cubicBezTo>
                  <a:lnTo>
                    <a:pt x="673886" y="305976"/>
                  </a:lnTo>
                  <a:cubicBezTo>
                    <a:pt x="673519" y="305175"/>
                    <a:pt x="673119" y="304341"/>
                    <a:pt x="672685" y="303540"/>
                  </a:cubicBezTo>
                  <a:cubicBezTo>
                    <a:pt x="672252" y="302740"/>
                    <a:pt x="672152" y="302406"/>
                    <a:pt x="671851" y="301839"/>
                  </a:cubicBezTo>
                  <a:cubicBezTo>
                    <a:pt x="671754" y="301599"/>
                    <a:pt x="671641" y="301365"/>
                    <a:pt x="671518" y="301138"/>
                  </a:cubicBezTo>
                  <a:lnTo>
                    <a:pt x="671518" y="301138"/>
                  </a:lnTo>
                  <a:cubicBezTo>
                    <a:pt x="671141" y="300338"/>
                    <a:pt x="670740" y="299537"/>
                    <a:pt x="670316" y="298736"/>
                  </a:cubicBezTo>
                  <a:cubicBezTo>
                    <a:pt x="669916" y="297935"/>
                    <a:pt x="669482" y="297135"/>
                    <a:pt x="669049" y="296334"/>
                  </a:cubicBezTo>
                  <a:cubicBezTo>
                    <a:pt x="668615" y="295533"/>
                    <a:pt x="668648" y="295533"/>
                    <a:pt x="668415" y="295133"/>
                  </a:cubicBezTo>
                  <a:cubicBezTo>
                    <a:pt x="667924" y="294155"/>
                    <a:pt x="667391" y="293188"/>
                    <a:pt x="666813" y="292230"/>
                  </a:cubicBezTo>
                  <a:cubicBezTo>
                    <a:pt x="666280" y="291263"/>
                    <a:pt x="665746" y="290295"/>
                    <a:pt x="665179" y="289361"/>
                  </a:cubicBezTo>
                  <a:lnTo>
                    <a:pt x="665179" y="289161"/>
                  </a:lnTo>
                  <a:cubicBezTo>
                    <a:pt x="664778" y="288394"/>
                    <a:pt x="664345" y="287660"/>
                    <a:pt x="663911" y="286892"/>
                  </a:cubicBezTo>
                  <a:cubicBezTo>
                    <a:pt x="663010" y="285324"/>
                    <a:pt x="662076" y="283790"/>
                    <a:pt x="661142" y="282255"/>
                  </a:cubicBezTo>
                  <a:cubicBezTo>
                    <a:pt x="660208" y="280720"/>
                    <a:pt x="659273" y="279185"/>
                    <a:pt x="658306" y="277651"/>
                  </a:cubicBezTo>
                  <a:lnTo>
                    <a:pt x="655336" y="273113"/>
                  </a:lnTo>
                  <a:lnTo>
                    <a:pt x="652301" y="268643"/>
                  </a:lnTo>
                  <a:cubicBezTo>
                    <a:pt x="650265" y="265673"/>
                    <a:pt x="648130" y="262771"/>
                    <a:pt x="645962" y="259868"/>
                  </a:cubicBezTo>
                  <a:lnTo>
                    <a:pt x="645728" y="259601"/>
                  </a:lnTo>
                  <a:cubicBezTo>
                    <a:pt x="644727" y="258233"/>
                    <a:pt x="643659" y="256832"/>
                    <a:pt x="642558" y="255464"/>
                  </a:cubicBezTo>
                  <a:cubicBezTo>
                    <a:pt x="641458" y="254096"/>
                    <a:pt x="640390" y="252729"/>
                    <a:pt x="639222" y="251361"/>
                  </a:cubicBezTo>
                  <a:lnTo>
                    <a:pt x="639222" y="251361"/>
                  </a:lnTo>
                  <a:lnTo>
                    <a:pt x="641891" y="249192"/>
                  </a:lnTo>
                  <a:lnTo>
                    <a:pt x="642759" y="248458"/>
                  </a:lnTo>
                  <a:lnTo>
                    <a:pt x="642926" y="248458"/>
                  </a:lnTo>
                  <a:lnTo>
                    <a:pt x="644160" y="247457"/>
                  </a:lnTo>
                  <a:lnTo>
                    <a:pt x="646328" y="245722"/>
                  </a:lnTo>
                  <a:lnTo>
                    <a:pt x="647363" y="244855"/>
                  </a:lnTo>
                  <a:lnTo>
                    <a:pt x="649865" y="242820"/>
                  </a:lnTo>
                  <a:lnTo>
                    <a:pt x="649865" y="242820"/>
                  </a:lnTo>
                  <a:lnTo>
                    <a:pt x="660475" y="234212"/>
                  </a:lnTo>
                  <a:lnTo>
                    <a:pt x="660475" y="234212"/>
                  </a:lnTo>
                  <a:lnTo>
                    <a:pt x="671151" y="225604"/>
                  </a:lnTo>
                  <a:lnTo>
                    <a:pt x="671151" y="225604"/>
                  </a:lnTo>
                  <a:lnTo>
                    <a:pt x="673820" y="223436"/>
                  </a:lnTo>
                  <a:lnTo>
                    <a:pt x="678223" y="219833"/>
                  </a:lnTo>
                  <a:lnTo>
                    <a:pt x="678223" y="219833"/>
                  </a:lnTo>
                  <a:lnTo>
                    <a:pt x="681760" y="216997"/>
                  </a:lnTo>
                  <a:lnTo>
                    <a:pt x="681760" y="216997"/>
                  </a:lnTo>
                  <a:lnTo>
                    <a:pt x="685297" y="214094"/>
                  </a:lnTo>
                  <a:lnTo>
                    <a:pt x="685297" y="214094"/>
                  </a:lnTo>
                  <a:lnTo>
                    <a:pt x="688833" y="211225"/>
                  </a:lnTo>
                  <a:lnTo>
                    <a:pt x="688833" y="211225"/>
                  </a:lnTo>
                  <a:lnTo>
                    <a:pt x="692370" y="208322"/>
                  </a:lnTo>
                  <a:lnTo>
                    <a:pt x="692370" y="208322"/>
                  </a:lnTo>
                  <a:lnTo>
                    <a:pt x="695706" y="205487"/>
                  </a:lnTo>
                  <a:lnTo>
                    <a:pt x="699275" y="202584"/>
                  </a:lnTo>
                  <a:lnTo>
                    <a:pt x="702845" y="199715"/>
                  </a:lnTo>
                  <a:lnTo>
                    <a:pt x="709284" y="194510"/>
                  </a:lnTo>
                  <a:lnTo>
                    <a:pt x="709284" y="194510"/>
                  </a:lnTo>
                  <a:lnTo>
                    <a:pt x="709952" y="193943"/>
                  </a:lnTo>
                  <a:lnTo>
                    <a:pt x="713655" y="190907"/>
                  </a:lnTo>
                  <a:lnTo>
                    <a:pt x="718159" y="187270"/>
                  </a:lnTo>
                  <a:lnTo>
                    <a:pt x="724231" y="182399"/>
                  </a:lnTo>
                  <a:lnTo>
                    <a:pt x="734940" y="173725"/>
                  </a:lnTo>
                  <a:lnTo>
                    <a:pt x="745250" y="164016"/>
                  </a:lnTo>
                  <a:lnTo>
                    <a:pt x="747418" y="166752"/>
                  </a:lnTo>
                  <a:lnTo>
                    <a:pt x="748486" y="168087"/>
                  </a:lnTo>
                  <a:lnTo>
                    <a:pt x="750154" y="170222"/>
                  </a:lnTo>
                  <a:cubicBezTo>
                    <a:pt x="751846" y="172447"/>
                    <a:pt x="753514" y="174669"/>
                    <a:pt x="755158" y="176895"/>
                  </a:cubicBezTo>
                  <a:close/>
                  <a:moveTo>
                    <a:pt x="726166" y="327095"/>
                  </a:moveTo>
                  <a:cubicBezTo>
                    <a:pt x="726166" y="326928"/>
                    <a:pt x="726166" y="326728"/>
                    <a:pt x="726166" y="326561"/>
                  </a:cubicBezTo>
                  <a:cubicBezTo>
                    <a:pt x="725866" y="325560"/>
                    <a:pt x="725532" y="324592"/>
                    <a:pt x="725232" y="323625"/>
                  </a:cubicBezTo>
                  <a:lnTo>
                    <a:pt x="724231" y="320689"/>
                  </a:lnTo>
                  <a:lnTo>
                    <a:pt x="724231" y="320689"/>
                  </a:lnTo>
                  <a:lnTo>
                    <a:pt x="725232" y="323625"/>
                  </a:lnTo>
                  <a:cubicBezTo>
                    <a:pt x="725232" y="323858"/>
                    <a:pt x="725399" y="324092"/>
                    <a:pt x="725466" y="324359"/>
                  </a:cubicBezTo>
                  <a:lnTo>
                    <a:pt x="726166" y="326561"/>
                  </a:lnTo>
                  <a:lnTo>
                    <a:pt x="726166" y="326561"/>
                  </a:lnTo>
                  <a:lnTo>
                    <a:pt x="726466" y="327428"/>
                  </a:lnTo>
                  <a:close/>
                  <a:moveTo>
                    <a:pt x="732839" y="317686"/>
                  </a:moveTo>
                  <a:lnTo>
                    <a:pt x="732839" y="317686"/>
                  </a:lnTo>
                  <a:close/>
                  <a:moveTo>
                    <a:pt x="734307" y="317186"/>
                  </a:moveTo>
                  <a:lnTo>
                    <a:pt x="734307" y="317186"/>
                  </a:lnTo>
                  <a:close/>
                  <a:moveTo>
                    <a:pt x="734540" y="357755"/>
                  </a:moveTo>
                  <a:cubicBezTo>
                    <a:pt x="734540" y="357755"/>
                    <a:pt x="734540" y="357755"/>
                    <a:pt x="734540" y="357588"/>
                  </a:cubicBezTo>
                  <a:cubicBezTo>
                    <a:pt x="734540" y="357422"/>
                    <a:pt x="734540" y="357088"/>
                    <a:pt x="734540" y="356854"/>
                  </a:cubicBezTo>
                  <a:cubicBezTo>
                    <a:pt x="734540" y="356621"/>
                    <a:pt x="734540" y="356688"/>
                    <a:pt x="734540" y="356588"/>
                  </a:cubicBezTo>
                  <a:cubicBezTo>
                    <a:pt x="734540" y="355787"/>
                    <a:pt x="734173" y="354953"/>
                    <a:pt x="733973" y="354152"/>
                  </a:cubicBezTo>
                  <a:lnTo>
                    <a:pt x="733973" y="354152"/>
                  </a:lnTo>
                  <a:lnTo>
                    <a:pt x="733973" y="354686"/>
                  </a:lnTo>
                  <a:cubicBezTo>
                    <a:pt x="733973" y="355353"/>
                    <a:pt x="734273" y="356054"/>
                    <a:pt x="734407" y="356721"/>
                  </a:cubicBezTo>
                  <a:cubicBezTo>
                    <a:pt x="734437" y="356864"/>
                    <a:pt x="734437" y="357011"/>
                    <a:pt x="734407" y="357155"/>
                  </a:cubicBezTo>
                  <a:cubicBezTo>
                    <a:pt x="734407" y="357789"/>
                    <a:pt x="734707" y="358456"/>
                    <a:pt x="734841" y="359123"/>
                  </a:cubicBezTo>
                  <a:cubicBezTo>
                    <a:pt x="734540" y="358589"/>
                    <a:pt x="734474" y="358189"/>
                    <a:pt x="734373" y="357755"/>
                  </a:cubicBezTo>
                  <a:close/>
                  <a:moveTo>
                    <a:pt x="733639" y="353818"/>
                  </a:moveTo>
                  <a:cubicBezTo>
                    <a:pt x="733639" y="353818"/>
                    <a:pt x="733639" y="353818"/>
                    <a:pt x="733639" y="353652"/>
                  </a:cubicBezTo>
                  <a:close/>
                  <a:moveTo>
                    <a:pt x="733639" y="353818"/>
                  </a:moveTo>
                  <a:cubicBezTo>
                    <a:pt x="733653" y="353742"/>
                    <a:pt x="733653" y="353662"/>
                    <a:pt x="733639" y="353585"/>
                  </a:cubicBezTo>
                  <a:cubicBezTo>
                    <a:pt x="733656" y="353672"/>
                    <a:pt x="733656" y="353765"/>
                    <a:pt x="733639" y="353852"/>
                  </a:cubicBezTo>
                  <a:lnTo>
                    <a:pt x="733639" y="353852"/>
                  </a:lnTo>
                  <a:close/>
                  <a:moveTo>
                    <a:pt x="733406" y="352918"/>
                  </a:moveTo>
                  <a:cubicBezTo>
                    <a:pt x="733436" y="353061"/>
                    <a:pt x="733436" y="353208"/>
                    <a:pt x="733406" y="353351"/>
                  </a:cubicBezTo>
                  <a:cubicBezTo>
                    <a:pt x="733406" y="353351"/>
                    <a:pt x="733406" y="353518"/>
                    <a:pt x="733406" y="353585"/>
                  </a:cubicBezTo>
                  <a:cubicBezTo>
                    <a:pt x="733379" y="353325"/>
                    <a:pt x="733326" y="353064"/>
                    <a:pt x="733239" y="352818"/>
                  </a:cubicBezTo>
                  <a:close/>
                  <a:moveTo>
                    <a:pt x="733172" y="351817"/>
                  </a:moveTo>
                  <a:lnTo>
                    <a:pt x="733172" y="351984"/>
                  </a:lnTo>
                  <a:lnTo>
                    <a:pt x="733172" y="351984"/>
                  </a:lnTo>
                  <a:cubicBezTo>
                    <a:pt x="733189" y="352184"/>
                    <a:pt x="733189" y="352384"/>
                    <a:pt x="733172" y="352584"/>
                  </a:cubicBezTo>
                  <a:lnTo>
                    <a:pt x="733172" y="352584"/>
                  </a:lnTo>
                  <a:lnTo>
                    <a:pt x="733172" y="352584"/>
                  </a:lnTo>
                  <a:cubicBezTo>
                    <a:pt x="733189" y="352407"/>
                    <a:pt x="733189" y="352227"/>
                    <a:pt x="733172" y="352050"/>
                  </a:cubicBezTo>
                  <a:cubicBezTo>
                    <a:pt x="733126" y="351933"/>
                    <a:pt x="733069" y="351823"/>
                    <a:pt x="733006" y="351717"/>
                  </a:cubicBezTo>
                  <a:close/>
                  <a:moveTo>
                    <a:pt x="733172" y="351616"/>
                  </a:moveTo>
                  <a:lnTo>
                    <a:pt x="733172" y="351616"/>
                  </a:lnTo>
                  <a:cubicBezTo>
                    <a:pt x="733172" y="351616"/>
                    <a:pt x="733172" y="351616"/>
                    <a:pt x="733172" y="351817"/>
                  </a:cubicBezTo>
                  <a:cubicBezTo>
                    <a:pt x="733159" y="351763"/>
                    <a:pt x="733159" y="351703"/>
                    <a:pt x="733172" y="351650"/>
                  </a:cubicBezTo>
                  <a:close/>
                  <a:moveTo>
                    <a:pt x="733172" y="351049"/>
                  </a:moveTo>
                  <a:cubicBezTo>
                    <a:pt x="733189" y="350926"/>
                    <a:pt x="733189" y="350802"/>
                    <a:pt x="733172" y="350682"/>
                  </a:cubicBezTo>
                  <a:lnTo>
                    <a:pt x="733172" y="350682"/>
                  </a:lnTo>
                  <a:cubicBezTo>
                    <a:pt x="732705" y="348814"/>
                    <a:pt x="732238" y="346946"/>
                    <a:pt x="731804" y="345111"/>
                  </a:cubicBezTo>
                  <a:lnTo>
                    <a:pt x="731804" y="345111"/>
                  </a:lnTo>
                  <a:cubicBezTo>
                    <a:pt x="731804" y="345111"/>
                    <a:pt x="731804" y="345111"/>
                    <a:pt x="731804" y="345111"/>
                  </a:cubicBezTo>
                  <a:cubicBezTo>
                    <a:pt x="731821" y="345034"/>
                    <a:pt x="731821" y="344954"/>
                    <a:pt x="731804" y="344877"/>
                  </a:cubicBezTo>
                  <a:cubicBezTo>
                    <a:pt x="731804" y="344877"/>
                    <a:pt x="731804" y="344877"/>
                    <a:pt x="731804" y="344877"/>
                  </a:cubicBezTo>
                  <a:lnTo>
                    <a:pt x="731804" y="344877"/>
                  </a:lnTo>
                  <a:cubicBezTo>
                    <a:pt x="731708" y="344390"/>
                    <a:pt x="731574" y="343910"/>
                    <a:pt x="731404" y="343442"/>
                  </a:cubicBezTo>
                  <a:cubicBezTo>
                    <a:pt x="731334" y="343092"/>
                    <a:pt x="731244" y="342749"/>
                    <a:pt x="731137" y="342408"/>
                  </a:cubicBezTo>
                  <a:lnTo>
                    <a:pt x="730937" y="341674"/>
                  </a:lnTo>
                  <a:cubicBezTo>
                    <a:pt x="730704" y="340773"/>
                    <a:pt x="730470" y="339873"/>
                    <a:pt x="730203" y="338939"/>
                  </a:cubicBezTo>
                  <a:lnTo>
                    <a:pt x="730203" y="338939"/>
                  </a:lnTo>
                  <a:cubicBezTo>
                    <a:pt x="730076" y="338602"/>
                    <a:pt x="729976" y="338255"/>
                    <a:pt x="729903" y="337904"/>
                  </a:cubicBezTo>
                  <a:cubicBezTo>
                    <a:pt x="729903" y="337904"/>
                    <a:pt x="729903" y="337904"/>
                    <a:pt x="729903" y="337904"/>
                  </a:cubicBezTo>
                  <a:lnTo>
                    <a:pt x="729903" y="338171"/>
                  </a:lnTo>
                  <a:lnTo>
                    <a:pt x="729903" y="338171"/>
                  </a:lnTo>
                  <a:lnTo>
                    <a:pt x="729903" y="338471"/>
                  </a:lnTo>
                  <a:cubicBezTo>
                    <a:pt x="729923" y="338525"/>
                    <a:pt x="729923" y="338585"/>
                    <a:pt x="729903" y="338638"/>
                  </a:cubicBezTo>
                  <a:lnTo>
                    <a:pt x="729903" y="338638"/>
                  </a:lnTo>
                  <a:cubicBezTo>
                    <a:pt x="729916" y="338772"/>
                    <a:pt x="729916" y="338905"/>
                    <a:pt x="729903" y="339039"/>
                  </a:cubicBezTo>
                  <a:lnTo>
                    <a:pt x="731171" y="343609"/>
                  </a:lnTo>
                  <a:lnTo>
                    <a:pt x="731171" y="343609"/>
                  </a:lnTo>
                  <a:cubicBezTo>
                    <a:pt x="731191" y="343763"/>
                    <a:pt x="731191" y="343923"/>
                    <a:pt x="731171" y="344076"/>
                  </a:cubicBezTo>
                  <a:cubicBezTo>
                    <a:pt x="731171" y="344377"/>
                    <a:pt x="731171" y="344677"/>
                    <a:pt x="731404" y="344977"/>
                  </a:cubicBezTo>
                  <a:cubicBezTo>
                    <a:pt x="731638" y="345278"/>
                    <a:pt x="731404" y="344977"/>
                    <a:pt x="731404" y="345177"/>
                  </a:cubicBezTo>
                  <a:lnTo>
                    <a:pt x="731404" y="345177"/>
                  </a:lnTo>
                  <a:lnTo>
                    <a:pt x="731404" y="344844"/>
                  </a:lnTo>
                  <a:lnTo>
                    <a:pt x="731804" y="346612"/>
                  </a:lnTo>
                  <a:cubicBezTo>
                    <a:pt x="731898" y="346909"/>
                    <a:pt x="731975" y="347209"/>
                    <a:pt x="732038" y="347513"/>
                  </a:cubicBezTo>
                  <a:cubicBezTo>
                    <a:pt x="732305" y="348480"/>
                    <a:pt x="732538" y="349448"/>
                    <a:pt x="732739" y="350449"/>
                  </a:cubicBezTo>
                  <a:lnTo>
                    <a:pt x="732739" y="350449"/>
                  </a:lnTo>
                  <a:cubicBezTo>
                    <a:pt x="732725" y="350606"/>
                    <a:pt x="732725" y="350759"/>
                    <a:pt x="732739" y="350916"/>
                  </a:cubicBezTo>
                  <a:cubicBezTo>
                    <a:pt x="732722" y="351016"/>
                    <a:pt x="732722" y="351116"/>
                    <a:pt x="732739" y="351216"/>
                  </a:cubicBezTo>
                  <a:lnTo>
                    <a:pt x="732739" y="351216"/>
                  </a:lnTo>
                  <a:lnTo>
                    <a:pt x="732739" y="351216"/>
                  </a:lnTo>
                  <a:cubicBezTo>
                    <a:pt x="732755" y="351149"/>
                    <a:pt x="732755" y="351083"/>
                    <a:pt x="732739" y="351016"/>
                  </a:cubicBezTo>
                  <a:cubicBezTo>
                    <a:pt x="732772" y="350996"/>
                    <a:pt x="732805" y="350973"/>
                    <a:pt x="732839" y="350949"/>
                  </a:cubicBezTo>
                  <a:close/>
                  <a:moveTo>
                    <a:pt x="735341" y="361058"/>
                  </a:moveTo>
                  <a:cubicBezTo>
                    <a:pt x="735341" y="361058"/>
                    <a:pt x="735341" y="361258"/>
                    <a:pt x="735341" y="361359"/>
                  </a:cubicBezTo>
                  <a:lnTo>
                    <a:pt x="735341" y="361359"/>
                  </a:lnTo>
                  <a:cubicBezTo>
                    <a:pt x="735341" y="361359"/>
                    <a:pt x="735041" y="361058"/>
                    <a:pt x="735007" y="360991"/>
                  </a:cubicBezTo>
                  <a:close/>
                  <a:moveTo>
                    <a:pt x="735775" y="363060"/>
                  </a:moveTo>
                  <a:cubicBezTo>
                    <a:pt x="735761" y="363007"/>
                    <a:pt x="735761" y="362947"/>
                    <a:pt x="735775" y="362893"/>
                  </a:cubicBezTo>
                  <a:lnTo>
                    <a:pt x="735775" y="362893"/>
                  </a:lnTo>
                  <a:lnTo>
                    <a:pt x="735775" y="362893"/>
                  </a:lnTo>
                  <a:cubicBezTo>
                    <a:pt x="735791" y="363070"/>
                    <a:pt x="735791" y="363250"/>
                    <a:pt x="735775" y="363427"/>
                  </a:cubicBezTo>
                  <a:lnTo>
                    <a:pt x="735775" y="363427"/>
                  </a:lnTo>
                  <a:cubicBezTo>
                    <a:pt x="735615" y="363464"/>
                    <a:pt x="735451" y="363364"/>
                    <a:pt x="735414" y="363203"/>
                  </a:cubicBezTo>
                  <a:cubicBezTo>
                    <a:pt x="735398" y="363133"/>
                    <a:pt x="735408" y="363057"/>
                    <a:pt x="735441" y="362993"/>
                  </a:cubicBezTo>
                  <a:close/>
                  <a:moveTo>
                    <a:pt x="736075" y="316719"/>
                  </a:moveTo>
                  <a:lnTo>
                    <a:pt x="736075" y="316719"/>
                  </a:lnTo>
                  <a:close/>
                  <a:moveTo>
                    <a:pt x="739211" y="384646"/>
                  </a:moveTo>
                  <a:cubicBezTo>
                    <a:pt x="739228" y="384746"/>
                    <a:pt x="739228" y="384846"/>
                    <a:pt x="739211" y="384946"/>
                  </a:cubicBezTo>
                  <a:lnTo>
                    <a:pt x="739211" y="384646"/>
                  </a:lnTo>
                  <a:close/>
                  <a:moveTo>
                    <a:pt x="739211" y="384212"/>
                  </a:moveTo>
                  <a:lnTo>
                    <a:pt x="739211" y="384212"/>
                  </a:lnTo>
                  <a:lnTo>
                    <a:pt x="739211" y="384212"/>
                  </a:lnTo>
                  <a:lnTo>
                    <a:pt x="739211" y="383545"/>
                  </a:lnTo>
                  <a:lnTo>
                    <a:pt x="739211" y="383311"/>
                  </a:lnTo>
                  <a:cubicBezTo>
                    <a:pt x="739211" y="382878"/>
                    <a:pt x="739211" y="382477"/>
                    <a:pt x="739211" y="382043"/>
                  </a:cubicBezTo>
                  <a:lnTo>
                    <a:pt x="739211" y="381243"/>
                  </a:lnTo>
                  <a:cubicBezTo>
                    <a:pt x="739211" y="381243"/>
                    <a:pt x="739211" y="381243"/>
                    <a:pt x="739211" y="381043"/>
                  </a:cubicBezTo>
                  <a:lnTo>
                    <a:pt x="739211" y="381043"/>
                  </a:lnTo>
                  <a:cubicBezTo>
                    <a:pt x="739211" y="380642"/>
                    <a:pt x="739211" y="380242"/>
                    <a:pt x="739044" y="379842"/>
                  </a:cubicBezTo>
                  <a:cubicBezTo>
                    <a:pt x="738877" y="379441"/>
                    <a:pt x="739044" y="379108"/>
                    <a:pt x="739044" y="378741"/>
                  </a:cubicBezTo>
                  <a:cubicBezTo>
                    <a:pt x="739064" y="378484"/>
                    <a:pt x="739064" y="378230"/>
                    <a:pt x="739044" y="377973"/>
                  </a:cubicBezTo>
                  <a:cubicBezTo>
                    <a:pt x="739044" y="377206"/>
                    <a:pt x="738844" y="376439"/>
                    <a:pt x="738711" y="375671"/>
                  </a:cubicBezTo>
                  <a:cubicBezTo>
                    <a:pt x="738727" y="375504"/>
                    <a:pt x="738727" y="375338"/>
                    <a:pt x="738711" y="375171"/>
                  </a:cubicBezTo>
                  <a:lnTo>
                    <a:pt x="738711" y="375171"/>
                  </a:lnTo>
                  <a:cubicBezTo>
                    <a:pt x="738711" y="375171"/>
                    <a:pt x="738711" y="375171"/>
                    <a:pt x="738711" y="375171"/>
                  </a:cubicBezTo>
                  <a:cubicBezTo>
                    <a:pt x="738711" y="375171"/>
                    <a:pt x="738711" y="374604"/>
                    <a:pt x="738711" y="374337"/>
                  </a:cubicBezTo>
                  <a:cubicBezTo>
                    <a:pt x="738711" y="373236"/>
                    <a:pt x="738344" y="372135"/>
                    <a:pt x="738143" y="371000"/>
                  </a:cubicBezTo>
                  <a:cubicBezTo>
                    <a:pt x="738143" y="371000"/>
                    <a:pt x="738143" y="370834"/>
                    <a:pt x="738143" y="370733"/>
                  </a:cubicBezTo>
                  <a:cubicBezTo>
                    <a:pt x="738160" y="370567"/>
                    <a:pt x="738160" y="370400"/>
                    <a:pt x="738143" y="370233"/>
                  </a:cubicBezTo>
                  <a:cubicBezTo>
                    <a:pt x="738160" y="369923"/>
                    <a:pt x="738160" y="369609"/>
                    <a:pt x="738143" y="369299"/>
                  </a:cubicBezTo>
                  <a:lnTo>
                    <a:pt x="738143" y="369099"/>
                  </a:lnTo>
                  <a:cubicBezTo>
                    <a:pt x="738127" y="369045"/>
                    <a:pt x="738127" y="368985"/>
                    <a:pt x="738143" y="368932"/>
                  </a:cubicBezTo>
                  <a:cubicBezTo>
                    <a:pt x="738143" y="368932"/>
                    <a:pt x="738143" y="368932"/>
                    <a:pt x="738143" y="368932"/>
                  </a:cubicBezTo>
                  <a:lnTo>
                    <a:pt x="738143" y="368932"/>
                  </a:lnTo>
                  <a:lnTo>
                    <a:pt x="738143" y="368932"/>
                  </a:lnTo>
                  <a:cubicBezTo>
                    <a:pt x="738160" y="368865"/>
                    <a:pt x="738160" y="368798"/>
                    <a:pt x="738143" y="368732"/>
                  </a:cubicBezTo>
                  <a:lnTo>
                    <a:pt x="738143" y="368732"/>
                  </a:lnTo>
                  <a:cubicBezTo>
                    <a:pt x="738160" y="368898"/>
                    <a:pt x="738160" y="369065"/>
                    <a:pt x="738143" y="369232"/>
                  </a:cubicBezTo>
                  <a:lnTo>
                    <a:pt x="738143" y="369232"/>
                  </a:lnTo>
                  <a:cubicBezTo>
                    <a:pt x="738147" y="369289"/>
                    <a:pt x="738147" y="369342"/>
                    <a:pt x="738143" y="369399"/>
                  </a:cubicBezTo>
                  <a:cubicBezTo>
                    <a:pt x="738143" y="369666"/>
                    <a:pt x="738143" y="369966"/>
                    <a:pt x="738143" y="370266"/>
                  </a:cubicBezTo>
                  <a:cubicBezTo>
                    <a:pt x="738143" y="370567"/>
                    <a:pt x="738143" y="370467"/>
                    <a:pt x="738143" y="370567"/>
                  </a:cubicBezTo>
                  <a:lnTo>
                    <a:pt x="738344" y="371868"/>
                  </a:lnTo>
                  <a:cubicBezTo>
                    <a:pt x="738364" y="372145"/>
                    <a:pt x="738364" y="372425"/>
                    <a:pt x="738344" y="372702"/>
                  </a:cubicBezTo>
                  <a:cubicBezTo>
                    <a:pt x="738377" y="372889"/>
                    <a:pt x="738377" y="373082"/>
                    <a:pt x="738344" y="373269"/>
                  </a:cubicBezTo>
                  <a:cubicBezTo>
                    <a:pt x="738344" y="373269"/>
                    <a:pt x="738344" y="373269"/>
                    <a:pt x="738344" y="373269"/>
                  </a:cubicBezTo>
                  <a:cubicBezTo>
                    <a:pt x="738344" y="373936"/>
                    <a:pt x="738577" y="374637"/>
                    <a:pt x="738677" y="375304"/>
                  </a:cubicBezTo>
                  <a:cubicBezTo>
                    <a:pt x="738677" y="375304"/>
                    <a:pt x="738677" y="375538"/>
                    <a:pt x="738677" y="375671"/>
                  </a:cubicBezTo>
                  <a:cubicBezTo>
                    <a:pt x="738877" y="376805"/>
                    <a:pt x="739044" y="377916"/>
                    <a:pt x="739178" y="379007"/>
                  </a:cubicBezTo>
                  <a:lnTo>
                    <a:pt x="739478" y="381243"/>
                  </a:lnTo>
                  <a:cubicBezTo>
                    <a:pt x="739478" y="381243"/>
                    <a:pt x="739478" y="381243"/>
                    <a:pt x="739478" y="381410"/>
                  </a:cubicBezTo>
                  <a:lnTo>
                    <a:pt x="739478" y="382144"/>
                  </a:lnTo>
                  <a:cubicBezTo>
                    <a:pt x="739478" y="382310"/>
                    <a:pt x="739478" y="382444"/>
                    <a:pt x="739478" y="382611"/>
                  </a:cubicBezTo>
                  <a:lnTo>
                    <a:pt x="739478" y="382611"/>
                  </a:lnTo>
                  <a:cubicBezTo>
                    <a:pt x="739495" y="382811"/>
                    <a:pt x="739495" y="383011"/>
                    <a:pt x="739478" y="383211"/>
                  </a:cubicBezTo>
                  <a:cubicBezTo>
                    <a:pt x="739491" y="383265"/>
                    <a:pt x="739491" y="383325"/>
                    <a:pt x="739478" y="383378"/>
                  </a:cubicBezTo>
                  <a:cubicBezTo>
                    <a:pt x="739495" y="383488"/>
                    <a:pt x="739495" y="383602"/>
                    <a:pt x="739478" y="383712"/>
                  </a:cubicBezTo>
                  <a:cubicBezTo>
                    <a:pt x="739498" y="383902"/>
                    <a:pt x="739498" y="384089"/>
                    <a:pt x="739478" y="384279"/>
                  </a:cubicBezTo>
                  <a:lnTo>
                    <a:pt x="739478" y="384279"/>
                  </a:lnTo>
                  <a:cubicBezTo>
                    <a:pt x="739478" y="384279"/>
                    <a:pt x="739478" y="384279"/>
                    <a:pt x="739478" y="384279"/>
                  </a:cubicBezTo>
                  <a:cubicBezTo>
                    <a:pt x="739508" y="384342"/>
                    <a:pt x="739508" y="384416"/>
                    <a:pt x="739478" y="384479"/>
                  </a:cubicBezTo>
                  <a:cubicBezTo>
                    <a:pt x="739495" y="384546"/>
                    <a:pt x="739495" y="384613"/>
                    <a:pt x="739478" y="384679"/>
                  </a:cubicBezTo>
                  <a:cubicBezTo>
                    <a:pt x="739495" y="384546"/>
                    <a:pt x="739495" y="384412"/>
                    <a:pt x="739478" y="384279"/>
                  </a:cubicBezTo>
                  <a:close/>
                  <a:moveTo>
                    <a:pt x="736709" y="367864"/>
                  </a:moveTo>
                  <a:cubicBezTo>
                    <a:pt x="736679" y="367467"/>
                    <a:pt x="736602" y="367074"/>
                    <a:pt x="736475" y="366697"/>
                  </a:cubicBezTo>
                  <a:lnTo>
                    <a:pt x="736475" y="366697"/>
                  </a:lnTo>
                  <a:lnTo>
                    <a:pt x="736776" y="368198"/>
                  </a:lnTo>
                  <a:cubicBezTo>
                    <a:pt x="736776" y="368198"/>
                    <a:pt x="736776" y="368198"/>
                    <a:pt x="736776" y="367998"/>
                  </a:cubicBezTo>
                  <a:cubicBezTo>
                    <a:pt x="736685" y="367851"/>
                    <a:pt x="736512" y="367771"/>
                    <a:pt x="736342" y="367798"/>
                  </a:cubicBezTo>
                  <a:close/>
                  <a:moveTo>
                    <a:pt x="736442" y="366563"/>
                  </a:moveTo>
                  <a:cubicBezTo>
                    <a:pt x="736459" y="366420"/>
                    <a:pt x="736459" y="366273"/>
                    <a:pt x="736442" y="366129"/>
                  </a:cubicBezTo>
                  <a:cubicBezTo>
                    <a:pt x="736355" y="366283"/>
                    <a:pt x="736228" y="366410"/>
                    <a:pt x="736075" y="366496"/>
                  </a:cubicBezTo>
                  <a:close/>
                  <a:moveTo>
                    <a:pt x="736442" y="366163"/>
                  </a:moveTo>
                  <a:lnTo>
                    <a:pt x="736442" y="366163"/>
                  </a:lnTo>
                  <a:cubicBezTo>
                    <a:pt x="736442" y="366163"/>
                    <a:pt x="736442" y="365996"/>
                    <a:pt x="736442" y="365896"/>
                  </a:cubicBezTo>
                  <a:cubicBezTo>
                    <a:pt x="736459" y="366063"/>
                    <a:pt x="736459" y="366229"/>
                    <a:pt x="736442" y="366396"/>
                  </a:cubicBezTo>
                  <a:lnTo>
                    <a:pt x="736442" y="366396"/>
                  </a:lnTo>
                  <a:lnTo>
                    <a:pt x="736442" y="366396"/>
                  </a:lnTo>
                  <a:close/>
                  <a:moveTo>
                    <a:pt x="739378" y="385413"/>
                  </a:moveTo>
                  <a:cubicBezTo>
                    <a:pt x="739361" y="385513"/>
                    <a:pt x="739361" y="385613"/>
                    <a:pt x="739378" y="385713"/>
                  </a:cubicBezTo>
                  <a:lnTo>
                    <a:pt x="739378" y="385713"/>
                  </a:lnTo>
                  <a:cubicBezTo>
                    <a:pt x="739348" y="385513"/>
                    <a:pt x="739181" y="385360"/>
                    <a:pt x="738977" y="385347"/>
                  </a:cubicBezTo>
                  <a:close/>
                  <a:moveTo>
                    <a:pt x="739378" y="385246"/>
                  </a:moveTo>
                  <a:cubicBezTo>
                    <a:pt x="739378" y="385246"/>
                    <a:pt x="739378" y="385246"/>
                    <a:pt x="739378" y="385413"/>
                  </a:cubicBezTo>
                  <a:lnTo>
                    <a:pt x="739378" y="385413"/>
                  </a:lnTo>
                  <a:lnTo>
                    <a:pt x="738944" y="385180"/>
                  </a:lnTo>
                  <a:close/>
                  <a:moveTo>
                    <a:pt x="739645" y="387448"/>
                  </a:moveTo>
                  <a:cubicBezTo>
                    <a:pt x="739661" y="387615"/>
                    <a:pt x="739661" y="387782"/>
                    <a:pt x="739645" y="387949"/>
                  </a:cubicBezTo>
                  <a:lnTo>
                    <a:pt x="739645" y="387949"/>
                  </a:lnTo>
                  <a:cubicBezTo>
                    <a:pt x="739561" y="387719"/>
                    <a:pt x="739411" y="387522"/>
                    <a:pt x="739211" y="387382"/>
                  </a:cubicBezTo>
                  <a:close/>
                  <a:moveTo>
                    <a:pt x="740579" y="396456"/>
                  </a:moveTo>
                  <a:lnTo>
                    <a:pt x="740379" y="393787"/>
                  </a:lnTo>
                  <a:cubicBezTo>
                    <a:pt x="740362" y="393711"/>
                    <a:pt x="740362" y="393630"/>
                    <a:pt x="740379" y="393554"/>
                  </a:cubicBezTo>
                  <a:lnTo>
                    <a:pt x="740379" y="393554"/>
                  </a:lnTo>
                  <a:cubicBezTo>
                    <a:pt x="740379" y="393387"/>
                    <a:pt x="740379" y="393220"/>
                    <a:pt x="740379" y="393053"/>
                  </a:cubicBezTo>
                  <a:lnTo>
                    <a:pt x="740179" y="391385"/>
                  </a:lnTo>
                  <a:cubicBezTo>
                    <a:pt x="740179" y="391385"/>
                    <a:pt x="740179" y="391385"/>
                    <a:pt x="740179" y="391385"/>
                  </a:cubicBezTo>
                  <a:lnTo>
                    <a:pt x="740179" y="391385"/>
                  </a:lnTo>
                  <a:cubicBezTo>
                    <a:pt x="740195" y="391332"/>
                    <a:pt x="740195" y="391272"/>
                    <a:pt x="740179" y="391218"/>
                  </a:cubicBezTo>
                  <a:lnTo>
                    <a:pt x="740179" y="391218"/>
                  </a:lnTo>
                  <a:lnTo>
                    <a:pt x="739978" y="389450"/>
                  </a:lnTo>
                  <a:cubicBezTo>
                    <a:pt x="740012" y="390097"/>
                    <a:pt x="740079" y="390745"/>
                    <a:pt x="740179" y="391385"/>
                  </a:cubicBezTo>
                  <a:lnTo>
                    <a:pt x="740179" y="391385"/>
                  </a:lnTo>
                  <a:lnTo>
                    <a:pt x="740179" y="391385"/>
                  </a:lnTo>
                  <a:cubicBezTo>
                    <a:pt x="740162" y="391439"/>
                    <a:pt x="740162" y="391499"/>
                    <a:pt x="740179" y="391552"/>
                  </a:cubicBezTo>
                  <a:lnTo>
                    <a:pt x="740179" y="391552"/>
                  </a:lnTo>
                  <a:cubicBezTo>
                    <a:pt x="740179" y="391786"/>
                    <a:pt x="740179" y="392019"/>
                    <a:pt x="740179" y="392253"/>
                  </a:cubicBezTo>
                  <a:cubicBezTo>
                    <a:pt x="740195" y="392396"/>
                    <a:pt x="740195" y="392543"/>
                    <a:pt x="740179" y="392686"/>
                  </a:cubicBezTo>
                  <a:lnTo>
                    <a:pt x="740179" y="393554"/>
                  </a:lnTo>
                  <a:lnTo>
                    <a:pt x="740179" y="394788"/>
                  </a:lnTo>
                  <a:lnTo>
                    <a:pt x="740479" y="398124"/>
                  </a:lnTo>
                  <a:cubicBezTo>
                    <a:pt x="740412" y="397537"/>
                    <a:pt x="740299" y="396960"/>
                    <a:pt x="740145" y="396390"/>
                  </a:cubicBezTo>
                  <a:close/>
                  <a:moveTo>
                    <a:pt x="741747" y="416708"/>
                  </a:moveTo>
                  <a:cubicBezTo>
                    <a:pt x="741747" y="416708"/>
                    <a:pt x="741747" y="416474"/>
                    <a:pt x="741747" y="416374"/>
                  </a:cubicBezTo>
                  <a:cubicBezTo>
                    <a:pt x="741730" y="416107"/>
                    <a:pt x="741730" y="415840"/>
                    <a:pt x="741747" y="415573"/>
                  </a:cubicBezTo>
                  <a:cubicBezTo>
                    <a:pt x="741747" y="414839"/>
                    <a:pt x="741747" y="414072"/>
                    <a:pt x="741747" y="413305"/>
                  </a:cubicBezTo>
                  <a:cubicBezTo>
                    <a:pt x="741747" y="412537"/>
                    <a:pt x="741747" y="412337"/>
                    <a:pt x="741747" y="411837"/>
                  </a:cubicBezTo>
                  <a:cubicBezTo>
                    <a:pt x="741747" y="411336"/>
                    <a:pt x="741747" y="411270"/>
                    <a:pt x="741747" y="411003"/>
                  </a:cubicBezTo>
                  <a:cubicBezTo>
                    <a:pt x="741747" y="410736"/>
                    <a:pt x="741747" y="410669"/>
                    <a:pt x="741747" y="410502"/>
                  </a:cubicBezTo>
                  <a:lnTo>
                    <a:pt x="741747" y="410168"/>
                  </a:lnTo>
                  <a:cubicBezTo>
                    <a:pt x="741763" y="409992"/>
                    <a:pt x="741763" y="409812"/>
                    <a:pt x="741747" y="409635"/>
                  </a:cubicBezTo>
                  <a:cubicBezTo>
                    <a:pt x="741730" y="409525"/>
                    <a:pt x="741730" y="409411"/>
                    <a:pt x="741747" y="409301"/>
                  </a:cubicBezTo>
                  <a:lnTo>
                    <a:pt x="741747" y="409034"/>
                  </a:lnTo>
                  <a:cubicBezTo>
                    <a:pt x="741747" y="409034"/>
                    <a:pt x="741747" y="409034"/>
                    <a:pt x="741747" y="409034"/>
                  </a:cubicBezTo>
                  <a:cubicBezTo>
                    <a:pt x="741763" y="408834"/>
                    <a:pt x="741763" y="408634"/>
                    <a:pt x="741747" y="408434"/>
                  </a:cubicBezTo>
                  <a:cubicBezTo>
                    <a:pt x="741747" y="407633"/>
                    <a:pt x="741747" y="406866"/>
                    <a:pt x="741747" y="406065"/>
                  </a:cubicBezTo>
                  <a:lnTo>
                    <a:pt x="741747" y="404931"/>
                  </a:lnTo>
                  <a:cubicBezTo>
                    <a:pt x="741747" y="404730"/>
                    <a:pt x="741747" y="404497"/>
                    <a:pt x="741747" y="404297"/>
                  </a:cubicBezTo>
                  <a:lnTo>
                    <a:pt x="741747" y="403129"/>
                  </a:lnTo>
                  <a:cubicBezTo>
                    <a:pt x="741747" y="402562"/>
                    <a:pt x="741747" y="402028"/>
                    <a:pt x="741747" y="401461"/>
                  </a:cubicBezTo>
                  <a:cubicBezTo>
                    <a:pt x="741763" y="401117"/>
                    <a:pt x="741763" y="400770"/>
                    <a:pt x="741747" y="400427"/>
                  </a:cubicBezTo>
                  <a:cubicBezTo>
                    <a:pt x="741747" y="401995"/>
                    <a:pt x="741980" y="403529"/>
                    <a:pt x="742080" y="405097"/>
                  </a:cubicBezTo>
                  <a:cubicBezTo>
                    <a:pt x="742064" y="405421"/>
                    <a:pt x="742064" y="405741"/>
                    <a:pt x="742080" y="406065"/>
                  </a:cubicBezTo>
                  <a:cubicBezTo>
                    <a:pt x="742064" y="406332"/>
                    <a:pt x="742064" y="406599"/>
                    <a:pt x="742080" y="406866"/>
                  </a:cubicBezTo>
                  <a:lnTo>
                    <a:pt x="742080" y="406866"/>
                  </a:lnTo>
                  <a:cubicBezTo>
                    <a:pt x="742064" y="406976"/>
                    <a:pt x="742064" y="407089"/>
                    <a:pt x="742080" y="407199"/>
                  </a:cubicBezTo>
                  <a:lnTo>
                    <a:pt x="742080" y="409134"/>
                  </a:lnTo>
                  <a:cubicBezTo>
                    <a:pt x="742080" y="409668"/>
                    <a:pt x="742080" y="410235"/>
                    <a:pt x="742080" y="410769"/>
                  </a:cubicBezTo>
                  <a:cubicBezTo>
                    <a:pt x="742080" y="411303"/>
                    <a:pt x="742080" y="412003"/>
                    <a:pt x="742080" y="412637"/>
                  </a:cubicBezTo>
                  <a:cubicBezTo>
                    <a:pt x="742080" y="414572"/>
                    <a:pt x="742080" y="416508"/>
                    <a:pt x="742080" y="418443"/>
                  </a:cubicBezTo>
                  <a:lnTo>
                    <a:pt x="742080" y="418443"/>
                  </a:lnTo>
                  <a:cubicBezTo>
                    <a:pt x="741346" y="417742"/>
                    <a:pt x="741313" y="417175"/>
                    <a:pt x="741313" y="416641"/>
                  </a:cubicBezTo>
                  <a:close/>
                  <a:moveTo>
                    <a:pt x="736509" y="482333"/>
                  </a:moveTo>
                  <a:cubicBezTo>
                    <a:pt x="736505" y="482256"/>
                    <a:pt x="736505" y="482176"/>
                    <a:pt x="736509" y="482099"/>
                  </a:cubicBezTo>
                  <a:lnTo>
                    <a:pt x="736509" y="482099"/>
                  </a:lnTo>
                  <a:cubicBezTo>
                    <a:pt x="736352" y="482109"/>
                    <a:pt x="736198" y="482169"/>
                    <a:pt x="736075" y="482266"/>
                  </a:cubicBezTo>
                  <a:close/>
                  <a:moveTo>
                    <a:pt x="738477" y="470522"/>
                  </a:moveTo>
                  <a:cubicBezTo>
                    <a:pt x="738477" y="469788"/>
                    <a:pt x="738711" y="469021"/>
                    <a:pt x="738811" y="468253"/>
                  </a:cubicBezTo>
                  <a:lnTo>
                    <a:pt x="739011" y="466685"/>
                  </a:lnTo>
                  <a:cubicBezTo>
                    <a:pt x="738577" y="467886"/>
                    <a:pt x="738244" y="469188"/>
                    <a:pt x="738043" y="470455"/>
                  </a:cubicBezTo>
                  <a:close/>
                  <a:moveTo>
                    <a:pt x="737943" y="474025"/>
                  </a:moveTo>
                  <a:lnTo>
                    <a:pt x="738143" y="472891"/>
                  </a:lnTo>
                  <a:lnTo>
                    <a:pt x="738143" y="472090"/>
                  </a:lnTo>
                  <a:cubicBezTo>
                    <a:pt x="738160" y="472347"/>
                    <a:pt x="738160" y="472601"/>
                    <a:pt x="738143" y="472858"/>
                  </a:cubicBezTo>
                  <a:cubicBezTo>
                    <a:pt x="737643" y="473191"/>
                    <a:pt x="737576" y="473558"/>
                    <a:pt x="737510" y="473959"/>
                  </a:cubicBezTo>
                  <a:close/>
                  <a:moveTo>
                    <a:pt x="739011" y="466685"/>
                  </a:moveTo>
                  <a:cubicBezTo>
                    <a:pt x="739011" y="465685"/>
                    <a:pt x="739311" y="464650"/>
                    <a:pt x="739411" y="463649"/>
                  </a:cubicBezTo>
                  <a:cubicBezTo>
                    <a:pt x="739511" y="462648"/>
                    <a:pt x="739678" y="461548"/>
                    <a:pt x="739778" y="460513"/>
                  </a:cubicBezTo>
                  <a:cubicBezTo>
                    <a:pt x="739111" y="462515"/>
                    <a:pt x="738844" y="464584"/>
                    <a:pt x="738577" y="466619"/>
                  </a:cubicBezTo>
                  <a:close/>
                  <a:moveTo>
                    <a:pt x="739778" y="460513"/>
                  </a:moveTo>
                  <a:lnTo>
                    <a:pt x="739778" y="460513"/>
                  </a:lnTo>
                  <a:cubicBezTo>
                    <a:pt x="739978" y="458678"/>
                    <a:pt x="740179" y="456777"/>
                    <a:pt x="740345" y="454942"/>
                  </a:cubicBezTo>
                  <a:cubicBezTo>
                    <a:pt x="739778" y="456710"/>
                    <a:pt x="739578" y="458578"/>
                    <a:pt x="739344" y="460447"/>
                  </a:cubicBezTo>
                  <a:close/>
                  <a:moveTo>
                    <a:pt x="260219" y="127451"/>
                  </a:moveTo>
                  <a:lnTo>
                    <a:pt x="260219" y="127451"/>
                  </a:lnTo>
                  <a:close/>
                  <a:moveTo>
                    <a:pt x="260519" y="127951"/>
                  </a:moveTo>
                  <a:lnTo>
                    <a:pt x="260519" y="127751"/>
                  </a:lnTo>
                  <a:lnTo>
                    <a:pt x="260519" y="127484"/>
                  </a:lnTo>
                  <a:lnTo>
                    <a:pt x="260519" y="127484"/>
                  </a:lnTo>
                  <a:lnTo>
                    <a:pt x="260519" y="127484"/>
                  </a:lnTo>
                  <a:lnTo>
                    <a:pt x="260920" y="128151"/>
                  </a:lnTo>
                  <a:close/>
                  <a:moveTo>
                    <a:pt x="261587" y="129886"/>
                  </a:moveTo>
                  <a:lnTo>
                    <a:pt x="261587" y="129886"/>
                  </a:lnTo>
                  <a:lnTo>
                    <a:pt x="261987" y="130520"/>
                  </a:lnTo>
                  <a:close/>
                  <a:moveTo>
                    <a:pt x="263488" y="133222"/>
                  </a:moveTo>
                  <a:lnTo>
                    <a:pt x="262621" y="131654"/>
                  </a:lnTo>
                  <a:lnTo>
                    <a:pt x="262621" y="131454"/>
                  </a:lnTo>
                  <a:lnTo>
                    <a:pt x="262621" y="131454"/>
                  </a:lnTo>
                  <a:lnTo>
                    <a:pt x="262621" y="131454"/>
                  </a:lnTo>
                  <a:lnTo>
                    <a:pt x="262621" y="131454"/>
                  </a:lnTo>
                  <a:lnTo>
                    <a:pt x="262854" y="131921"/>
                  </a:lnTo>
                  <a:lnTo>
                    <a:pt x="263355" y="132822"/>
                  </a:lnTo>
                  <a:lnTo>
                    <a:pt x="263589" y="133222"/>
                  </a:lnTo>
                  <a:lnTo>
                    <a:pt x="263589" y="133489"/>
                  </a:lnTo>
                  <a:lnTo>
                    <a:pt x="263589" y="133489"/>
                  </a:lnTo>
                  <a:lnTo>
                    <a:pt x="263589" y="133489"/>
                  </a:lnTo>
                  <a:close/>
                  <a:moveTo>
                    <a:pt x="264923" y="135825"/>
                  </a:moveTo>
                  <a:lnTo>
                    <a:pt x="264690" y="135391"/>
                  </a:lnTo>
                  <a:lnTo>
                    <a:pt x="264456" y="134991"/>
                  </a:lnTo>
                  <a:lnTo>
                    <a:pt x="264656" y="135391"/>
                  </a:lnTo>
                  <a:lnTo>
                    <a:pt x="264656" y="135391"/>
                  </a:lnTo>
                  <a:lnTo>
                    <a:pt x="264656" y="135391"/>
                  </a:lnTo>
                  <a:lnTo>
                    <a:pt x="264990" y="135991"/>
                  </a:lnTo>
                  <a:lnTo>
                    <a:pt x="265423" y="136692"/>
                  </a:lnTo>
                  <a:close/>
                  <a:moveTo>
                    <a:pt x="266525" y="138727"/>
                  </a:moveTo>
                  <a:lnTo>
                    <a:pt x="266525" y="138727"/>
                  </a:lnTo>
                  <a:lnTo>
                    <a:pt x="266525" y="138727"/>
                  </a:lnTo>
                  <a:lnTo>
                    <a:pt x="266525" y="138727"/>
                  </a:lnTo>
                  <a:close/>
                  <a:moveTo>
                    <a:pt x="266891" y="139428"/>
                  </a:moveTo>
                  <a:lnTo>
                    <a:pt x="266891" y="139428"/>
                  </a:lnTo>
                  <a:close/>
                  <a:moveTo>
                    <a:pt x="267759" y="140996"/>
                  </a:moveTo>
                  <a:lnTo>
                    <a:pt x="267759" y="140996"/>
                  </a:lnTo>
                  <a:lnTo>
                    <a:pt x="267759" y="140996"/>
                  </a:lnTo>
                  <a:close/>
                  <a:moveTo>
                    <a:pt x="266958" y="139495"/>
                  </a:moveTo>
                  <a:lnTo>
                    <a:pt x="266958" y="139495"/>
                  </a:lnTo>
                  <a:lnTo>
                    <a:pt x="266958" y="139495"/>
                  </a:lnTo>
                  <a:lnTo>
                    <a:pt x="266958" y="139495"/>
                  </a:lnTo>
                  <a:lnTo>
                    <a:pt x="267392" y="140295"/>
                  </a:lnTo>
                  <a:lnTo>
                    <a:pt x="267692" y="140796"/>
                  </a:lnTo>
                  <a:lnTo>
                    <a:pt x="267692" y="140796"/>
                  </a:lnTo>
                  <a:lnTo>
                    <a:pt x="267392" y="140195"/>
                  </a:lnTo>
                  <a:close/>
                  <a:moveTo>
                    <a:pt x="269994" y="144966"/>
                  </a:moveTo>
                  <a:lnTo>
                    <a:pt x="268927" y="143031"/>
                  </a:lnTo>
                  <a:lnTo>
                    <a:pt x="268560" y="142431"/>
                  </a:lnTo>
                  <a:lnTo>
                    <a:pt x="269060" y="143365"/>
                  </a:lnTo>
                  <a:lnTo>
                    <a:pt x="269327" y="143832"/>
                  </a:lnTo>
                  <a:lnTo>
                    <a:pt x="271295" y="147402"/>
                  </a:lnTo>
                  <a:lnTo>
                    <a:pt x="271295" y="147402"/>
                  </a:lnTo>
                  <a:close/>
                  <a:moveTo>
                    <a:pt x="268259" y="141863"/>
                  </a:moveTo>
                  <a:lnTo>
                    <a:pt x="268560" y="142431"/>
                  </a:lnTo>
                  <a:lnTo>
                    <a:pt x="268560" y="142431"/>
                  </a:lnTo>
                  <a:close/>
                  <a:moveTo>
                    <a:pt x="271329" y="147402"/>
                  </a:moveTo>
                  <a:lnTo>
                    <a:pt x="271329" y="147402"/>
                  </a:lnTo>
                  <a:lnTo>
                    <a:pt x="271329" y="147402"/>
                  </a:lnTo>
                  <a:lnTo>
                    <a:pt x="271329" y="147402"/>
                  </a:lnTo>
                  <a:close/>
                  <a:moveTo>
                    <a:pt x="681693" y="324893"/>
                  </a:moveTo>
                  <a:cubicBezTo>
                    <a:pt x="681693" y="324893"/>
                    <a:pt x="681693" y="324893"/>
                    <a:pt x="681693" y="324893"/>
                  </a:cubicBezTo>
                  <a:lnTo>
                    <a:pt x="679792" y="320122"/>
                  </a:lnTo>
                  <a:lnTo>
                    <a:pt x="679792" y="320122"/>
                  </a:lnTo>
                  <a:cubicBezTo>
                    <a:pt x="679124" y="318454"/>
                    <a:pt x="678424" y="316786"/>
                    <a:pt x="677723" y="315184"/>
                  </a:cubicBezTo>
                  <a:lnTo>
                    <a:pt x="677723" y="315184"/>
                  </a:lnTo>
                  <a:cubicBezTo>
                    <a:pt x="677022" y="313549"/>
                    <a:pt x="676289" y="311848"/>
                    <a:pt x="675554" y="310280"/>
                  </a:cubicBezTo>
                  <a:lnTo>
                    <a:pt x="675554" y="310280"/>
                  </a:lnTo>
                  <a:cubicBezTo>
                    <a:pt x="675321" y="309746"/>
                    <a:pt x="675087" y="309212"/>
                    <a:pt x="674821" y="308678"/>
                  </a:cubicBezTo>
                  <a:cubicBezTo>
                    <a:pt x="674787" y="308558"/>
                    <a:pt x="674730" y="308445"/>
                    <a:pt x="674654" y="308345"/>
                  </a:cubicBezTo>
                  <a:cubicBezTo>
                    <a:pt x="674654" y="308345"/>
                    <a:pt x="674654" y="308345"/>
                    <a:pt x="674654" y="308345"/>
                  </a:cubicBezTo>
                  <a:lnTo>
                    <a:pt x="674654" y="308345"/>
                  </a:lnTo>
                  <a:lnTo>
                    <a:pt x="674654" y="308345"/>
                  </a:lnTo>
                  <a:lnTo>
                    <a:pt x="674654" y="308345"/>
                  </a:lnTo>
                  <a:cubicBezTo>
                    <a:pt x="674667" y="308235"/>
                    <a:pt x="674667" y="308121"/>
                    <a:pt x="674654" y="308011"/>
                  </a:cubicBezTo>
                  <a:lnTo>
                    <a:pt x="674454" y="307544"/>
                  </a:lnTo>
                  <a:cubicBezTo>
                    <a:pt x="674484" y="307471"/>
                    <a:pt x="674484" y="307384"/>
                    <a:pt x="674454" y="307310"/>
                  </a:cubicBezTo>
                  <a:lnTo>
                    <a:pt x="674253" y="306877"/>
                  </a:lnTo>
                  <a:cubicBezTo>
                    <a:pt x="674096" y="306490"/>
                    <a:pt x="673916" y="306109"/>
                    <a:pt x="673720" y="305742"/>
                  </a:cubicBezTo>
                  <a:lnTo>
                    <a:pt x="673720" y="305742"/>
                  </a:lnTo>
                  <a:cubicBezTo>
                    <a:pt x="673353" y="304942"/>
                    <a:pt x="672952" y="304108"/>
                    <a:pt x="672519" y="303307"/>
                  </a:cubicBezTo>
                  <a:cubicBezTo>
                    <a:pt x="672085" y="302506"/>
                    <a:pt x="671985" y="302172"/>
                    <a:pt x="671684" y="301605"/>
                  </a:cubicBezTo>
                  <a:cubicBezTo>
                    <a:pt x="671588" y="301365"/>
                    <a:pt x="671474" y="301132"/>
                    <a:pt x="671351" y="300905"/>
                  </a:cubicBezTo>
                  <a:lnTo>
                    <a:pt x="671351" y="300905"/>
                  </a:lnTo>
                  <a:cubicBezTo>
                    <a:pt x="670974" y="300104"/>
                    <a:pt x="670573" y="299303"/>
                    <a:pt x="670150" y="298503"/>
                  </a:cubicBezTo>
                  <a:cubicBezTo>
                    <a:pt x="669749" y="297702"/>
                    <a:pt x="669316" y="296901"/>
                    <a:pt x="668882" y="296100"/>
                  </a:cubicBezTo>
                  <a:cubicBezTo>
                    <a:pt x="668448" y="295300"/>
                    <a:pt x="668482" y="295300"/>
                    <a:pt x="668248" y="294899"/>
                  </a:cubicBezTo>
                  <a:cubicBezTo>
                    <a:pt x="667758" y="293922"/>
                    <a:pt x="667224" y="292954"/>
                    <a:pt x="666647" y="291997"/>
                  </a:cubicBezTo>
                  <a:cubicBezTo>
                    <a:pt x="666113" y="291029"/>
                    <a:pt x="665579" y="290062"/>
                    <a:pt x="665012" y="289128"/>
                  </a:cubicBezTo>
                  <a:lnTo>
                    <a:pt x="665012" y="288927"/>
                  </a:lnTo>
                  <a:cubicBezTo>
                    <a:pt x="664611" y="288160"/>
                    <a:pt x="664178" y="287426"/>
                    <a:pt x="663744" y="286659"/>
                  </a:cubicBezTo>
                  <a:cubicBezTo>
                    <a:pt x="662843" y="285091"/>
                    <a:pt x="661909" y="283556"/>
                    <a:pt x="660975" y="282021"/>
                  </a:cubicBezTo>
                  <a:cubicBezTo>
                    <a:pt x="660041" y="280487"/>
                    <a:pt x="659107" y="278952"/>
                    <a:pt x="658139" y="277417"/>
                  </a:cubicBezTo>
                  <a:lnTo>
                    <a:pt x="655170" y="272880"/>
                  </a:lnTo>
                  <a:lnTo>
                    <a:pt x="652134" y="268409"/>
                  </a:lnTo>
                  <a:cubicBezTo>
                    <a:pt x="650098" y="265440"/>
                    <a:pt x="647963" y="262537"/>
                    <a:pt x="645795" y="259635"/>
                  </a:cubicBezTo>
                  <a:lnTo>
                    <a:pt x="645561" y="259368"/>
                  </a:lnTo>
                  <a:cubicBezTo>
                    <a:pt x="644560" y="258000"/>
                    <a:pt x="643493" y="256599"/>
                    <a:pt x="642392" y="255231"/>
                  </a:cubicBezTo>
                  <a:cubicBezTo>
                    <a:pt x="641291" y="253863"/>
                    <a:pt x="640223" y="252495"/>
                    <a:pt x="639055" y="251127"/>
                  </a:cubicBezTo>
                  <a:lnTo>
                    <a:pt x="628346" y="259802"/>
                  </a:lnTo>
                  <a:lnTo>
                    <a:pt x="628346" y="259802"/>
                  </a:lnTo>
                  <a:lnTo>
                    <a:pt x="627779" y="260302"/>
                  </a:lnTo>
                  <a:lnTo>
                    <a:pt x="618104" y="268576"/>
                  </a:lnTo>
                  <a:lnTo>
                    <a:pt x="617903" y="268743"/>
                  </a:lnTo>
                  <a:lnTo>
                    <a:pt x="607394" y="277250"/>
                  </a:lnTo>
                  <a:lnTo>
                    <a:pt x="607194" y="277250"/>
                  </a:lnTo>
                  <a:lnTo>
                    <a:pt x="592414" y="288127"/>
                  </a:lnTo>
                  <a:lnTo>
                    <a:pt x="592214" y="288294"/>
                  </a:lnTo>
                  <a:lnTo>
                    <a:pt x="581771" y="296901"/>
                  </a:lnTo>
                  <a:lnTo>
                    <a:pt x="582005" y="297201"/>
                  </a:lnTo>
                  <a:lnTo>
                    <a:pt x="582272" y="297535"/>
                  </a:lnTo>
                  <a:lnTo>
                    <a:pt x="584107" y="299804"/>
                  </a:lnTo>
                  <a:lnTo>
                    <a:pt x="584273" y="300037"/>
                  </a:lnTo>
                  <a:lnTo>
                    <a:pt x="586275" y="302640"/>
                  </a:lnTo>
                  <a:lnTo>
                    <a:pt x="586275" y="302640"/>
                  </a:lnTo>
                  <a:lnTo>
                    <a:pt x="587309" y="304008"/>
                  </a:lnTo>
                  <a:lnTo>
                    <a:pt x="588410" y="305476"/>
                  </a:lnTo>
                  <a:lnTo>
                    <a:pt x="589078" y="306443"/>
                  </a:lnTo>
                  <a:lnTo>
                    <a:pt x="589611" y="307144"/>
                  </a:lnTo>
                  <a:lnTo>
                    <a:pt x="589912" y="307577"/>
                  </a:lnTo>
                  <a:lnTo>
                    <a:pt x="591046" y="309179"/>
                  </a:lnTo>
                  <a:lnTo>
                    <a:pt x="591046" y="309379"/>
                  </a:lnTo>
                  <a:lnTo>
                    <a:pt x="591046" y="309379"/>
                  </a:lnTo>
                  <a:lnTo>
                    <a:pt x="591947" y="310747"/>
                  </a:lnTo>
                  <a:lnTo>
                    <a:pt x="592281" y="311214"/>
                  </a:lnTo>
                  <a:lnTo>
                    <a:pt x="592281" y="311414"/>
                  </a:lnTo>
                  <a:lnTo>
                    <a:pt x="592481" y="311748"/>
                  </a:lnTo>
                  <a:lnTo>
                    <a:pt x="592748" y="312115"/>
                  </a:lnTo>
                  <a:lnTo>
                    <a:pt x="592748" y="312115"/>
                  </a:lnTo>
                  <a:lnTo>
                    <a:pt x="592748" y="312315"/>
                  </a:lnTo>
                  <a:lnTo>
                    <a:pt x="592748" y="312515"/>
                  </a:lnTo>
                  <a:lnTo>
                    <a:pt x="593281" y="313316"/>
                  </a:lnTo>
                  <a:lnTo>
                    <a:pt x="593448" y="313616"/>
                  </a:lnTo>
                  <a:lnTo>
                    <a:pt x="593782" y="314117"/>
                  </a:lnTo>
                  <a:lnTo>
                    <a:pt x="593782" y="314117"/>
                  </a:lnTo>
                  <a:lnTo>
                    <a:pt x="593782" y="314317"/>
                  </a:lnTo>
                  <a:lnTo>
                    <a:pt x="593782" y="314317"/>
                  </a:lnTo>
                  <a:lnTo>
                    <a:pt x="593782" y="314317"/>
                  </a:lnTo>
                  <a:lnTo>
                    <a:pt x="593982" y="314650"/>
                  </a:lnTo>
                  <a:lnTo>
                    <a:pt x="593982" y="314817"/>
                  </a:lnTo>
                  <a:lnTo>
                    <a:pt x="593982" y="314984"/>
                  </a:lnTo>
                  <a:lnTo>
                    <a:pt x="593982" y="314984"/>
                  </a:lnTo>
                  <a:lnTo>
                    <a:pt x="594149" y="315217"/>
                  </a:lnTo>
                  <a:lnTo>
                    <a:pt x="594149" y="315217"/>
                  </a:lnTo>
                  <a:cubicBezTo>
                    <a:pt x="594683" y="316052"/>
                    <a:pt x="595217" y="316886"/>
                    <a:pt x="595717" y="317720"/>
                  </a:cubicBezTo>
                  <a:cubicBezTo>
                    <a:pt x="596217" y="318554"/>
                    <a:pt x="596084" y="318287"/>
                    <a:pt x="596351" y="318787"/>
                  </a:cubicBezTo>
                  <a:lnTo>
                    <a:pt x="597185" y="320155"/>
                  </a:lnTo>
                  <a:lnTo>
                    <a:pt x="598019" y="321556"/>
                  </a:lnTo>
                  <a:lnTo>
                    <a:pt x="598586" y="322491"/>
                  </a:lnTo>
                  <a:cubicBezTo>
                    <a:pt x="599087" y="323325"/>
                    <a:pt x="599554" y="324192"/>
                    <a:pt x="600054" y="325060"/>
                  </a:cubicBezTo>
                  <a:lnTo>
                    <a:pt x="600621" y="326127"/>
                  </a:lnTo>
                  <a:lnTo>
                    <a:pt x="601422" y="327595"/>
                  </a:lnTo>
                  <a:lnTo>
                    <a:pt x="601722" y="328129"/>
                  </a:lnTo>
                  <a:lnTo>
                    <a:pt x="602389" y="329363"/>
                  </a:lnTo>
                  <a:cubicBezTo>
                    <a:pt x="602690" y="329964"/>
                    <a:pt x="603023" y="330631"/>
                    <a:pt x="603357" y="331232"/>
                  </a:cubicBezTo>
                  <a:lnTo>
                    <a:pt x="603757" y="331999"/>
                  </a:lnTo>
                  <a:lnTo>
                    <a:pt x="603757" y="332166"/>
                  </a:lnTo>
                  <a:cubicBezTo>
                    <a:pt x="603771" y="332266"/>
                    <a:pt x="603771" y="332366"/>
                    <a:pt x="603757" y="332466"/>
                  </a:cubicBezTo>
                  <a:lnTo>
                    <a:pt x="604058" y="333033"/>
                  </a:lnTo>
                  <a:lnTo>
                    <a:pt x="604425" y="333734"/>
                  </a:lnTo>
                  <a:lnTo>
                    <a:pt x="604758" y="334435"/>
                  </a:lnTo>
                  <a:cubicBezTo>
                    <a:pt x="604992" y="334935"/>
                    <a:pt x="605225" y="335369"/>
                    <a:pt x="605459" y="335836"/>
                  </a:cubicBezTo>
                  <a:lnTo>
                    <a:pt x="605459" y="335836"/>
                  </a:lnTo>
                  <a:cubicBezTo>
                    <a:pt x="605726" y="336370"/>
                    <a:pt x="605959" y="336937"/>
                    <a:pt x="606226" y="337471"/>
                  </a:cubicBezTo>
                  <a:lnTo>
                    <a:pt x="606994" y="339139"/>
                  </a:lnTo>
                  <a:lnTo>
                    <a:pt x="606994" y="339372"/>
                  </a:lnTo>
                  <a:lnTo>
                    <a:pt x="607294" y="340073"/>
                  </a:lnTo>
                  <a:lnTo>
                    <a:pt x="607594" y="340773"/>
                  </a:lnTo>
                  <a:lnTo>
                    <a:pt x="608395" y="342508"/>
                  </a:lnTo>
                  <a:lnTo>
                    <a:pt x="608395" y="342508"/>
                  </a:lnTo>
                  <a:cubicBezTo>
                    <a:pt x="608395" y="342508"/>
                    <a:pt x="608395" y="342809"/>
                    <a:pt x="608395" y="342942"/>
                  </a:cubicBezTo>
                  <a:cubicBezTo>
                    <a:pt x="608415" y="343052"/>
                    <a:pt x="608415" y="343166"/>
                    <a:pt x="608395" y="343276"/>
                  </a:cubicBezTo>
                  <a:cubicBezTo>
                    <a:pt x="608465" y="343379"/>
                    <a:pt x="608518" y="343493"/>
                    <a:pt x="608562" y="343609"/>
                  </a:cubicBezTo>
                  <a:lnTo>
                    <a:pt x="608562" y="343609"/>
                  </a:lnTo>
                  <a:cubicBezTo>
                    <a:pt x="608562" y="343609"/>
                    <a:pt x="608562" y="343810"/>
                    <a:pt x="608562" y="343910"/>
                  </a:cubicBezTo>
                  <a:lnTo>
                    <a:pt x="609663" y="346545"/>
                  </a:lnTo>
                  <a:cubicBezTo>
                    <a:pt x="610163" y="347680"/>
                    <a:pt x="610597" y="348881"/>
                    <a:pt x="611031" y="349882"/>
                  </a:cubicBezTo>
                  <a:lnTo>
                    <a:pt x="623542" y="345077"/>
                  </a:lnTo>
                  <a:lnTo>
                    <a:pt x="623808" y="345077"/>
                  </a:lnTo>
                  <a:lnTo>
                    <a:pt x="640690" y="338572"/>
                  </a:lnTo>
                  <a:lnTo>
                    <a:pt x="640957" y="338572"/>
                  </a:lnTo>
                  <a:lnTo>
                    <a:pt x="653535" y="333767"/>
                  </a:lnTo>
                  <a:lnTo>
                    <a:pt x="653802" y="333767"/>
                  </a:lnTo>
                  <a:lnTo>
                    <a:pt x="666380" y="328930"/>
                  </a:lnTo>
                  <a:lnTo>
                    <a:pt x="666647" y="328930"/>
                  </a:lnTo>
                  <a:lnTo>
                    <a:pt x="679224" y="324092"/>
                  </a:lnTo>
                  <a:lnTo>
                    <a:pt x="679525" y="324092"/>
                  </a:lnTo>
                  <a:cubicBezTo>
                    <a:pt x="679511" y="324159"/>
                    <a:pt x="679511" y="324225"/>
                    <a:pt x="679525" y="324292"/>
                  </a:cubicBezTo>
                  <a:lnTo>
                    <a:pt x="679525" y="324292"/>
                  </a:lnTo>
                  <a:close/>
                  <a:moveTo>
                    <a:pt x="767369" y="292130"/>
                  </a:moveTo>
                  <a:lnTo>
                    <a:pt x="767369" y="292130"/>
                  </a:lnTo>
                  <a:lnTo>
                    <a:pt x="767937" y="291897"/>
                  </a:lnTo>
                  <a:close/>
                  <a:moveTo>
                    <a:pt x="777378" y="288327"/>
                  </a:moveTo>
                  <a:lnTo>
                    <a:pt x="777378" y="288327"/>
                  </a:lnTo>
                  <a:lnTo>
                    <a:pt x="782783" y="286258"/>
                  </a:lnTo>
                  <a:close/>
                  <a:moveTo>
                    <a:pt x="768704" y="291663"/>
                  </a:moveTo>
                  <a:lnTo>
                    <a:pt x="771139" y="290729"/>
                  </a:lnTo>
                  <a:lnTo>
                    <a:pt x="771873" y="290462"/>
                  </a:lnTo>
                  <a:lnTo>
                    <a:pt x="771873" y="290462"/>
                  </a:lnTo>
                  <a:lnTo>
                    <a:pt x="777345" y="288360"/>
                  </a:lnTo>
                  <a:lnTo>
                    <a:pt x="771840" y="290429"/>
                  </a:lnTo>
                  <a:close/>
                  <a:moveTo>
                    <a:pt x="783217" y="286092"/>
                  </a:moveTo>
                  <a:lnTo>
                    <a:pt x="784618" y="285591"/>
                  </a:lnTo>
                  <a:lnTo>
                    <a:pt x="784618" y="285591"/>
                  </a:lnTo>
                  <a:close/>
                  <a:moveTo>
                    <a:pt x="674020" y="735958"/>
                  </a:moveTo>
                  <a:lnTo>
                    <a:pt x="674020" y="735958"/>
                  </a:lnTo>
                  <a:cubicBezTo>
                    <a:pt x="673152" y="736692"/>
                    <a:pt x="672252" y="737393"/>
                    <a:pt x="671317" y="738093"/>
                  </a:cubicBezTo>
                  <a:cubicBezTo>
                    <a:pt x="670383" y="738794"/>
                    <a:pt x="668815" y="740062"/>
                    <a:pt x="667547" y="741029"/>
                  </a:cubicBezTo>
                  <a:lnTo>
                    <a:pt x="664511" y="743365"/>
                  </a:lnTo>
                  <a:lnTo>
                    <a:pt x="667547" y="741063"/>
                  </a:lnTo>
                  <a:lnTo>
                    <a:pt x="671317" y="738127"/>
                  </a:lnTo>
                  <a:lnTo>
                    <a:pt x="674020" y="735991"/>
                  </a:lnTo>
                  <a:lnTo>
                    <a:pt x="674020" y="735991"/>
                  </a:lnTo>
                  <a:lnTo>
                    <a:pt x="676222" y="734190"/>
                  </a:lnTo>
                  <a:close/>
                  <a:moveTo>
                    <a:pt x="664244" y="743531"/>
                  </a:moveTo>
                  <a:lnTo>
                    <a:pt x="663177" y="744332"/>
                  </a:lnTo>
                  <a:lnTo>
                    <a:pt x="664244" y="743565"/>
                  </a:lnTo>
                  <a:lnTo>
                    <a:pt x="664244" y="743565"/>
                  </a:lnTo>
                  <a:close/>
                  <a:moveTo>
                    <a:pt x="651900" y="752439"/>
                  </a:moveTo>
                  <a:lnTo>
                    <a:pt x="651667" y="752606"/>
                  </a:lnTo>
                  <a:lnTo>
                    <a:pt x="651900" y="752606"/>
                  </a:lnTo>
                  <a:lnTo>
                    <a:pt x="653802" y="751272"/>
                  </a:lnTo>
                  <a:cubicBezTo>
                    <a:pt x="653168" y="751539"/>
                    <a:pt x="652534" y="751872"/>
                    <a:pt x="651833" y="752439"/>
                  </a:cubicBezTo>
                  <a:close/>
                  <a:moveTo>
                    <a:pt x="647696" y="755309"/>
                  </a:moveTo>
                  <a:lnTo>
                    <a:pt x="643893" y="757878"/>
                  </a:lnTo>
                  <a:lnTo>
                    <a:pt x="647696" y="755342"/>
                  </a:lnTo>
                  <a:lnTo>
                    <a:pt x="648164" y="755008"/>
                  </a:lnTo>
                  <a:close/>
                  <a:moveTo>
                    <a:pt x="635152" y="763449"/>
                  </a:moveTo>
                  <a:cubicBezTo>
                    <a:pt x="634084" y="764150"/>
                    <a:pt x="632983" y="764817"/>
                    <a:pt x="631816" y="765484"/>
                  </a:cubicBezTo>
                  <a:lnTo>
                    <a:pt x="635152" y="763483"/>
                  </a:lnTo>
                  <a:lnTo>
                    <a:pt x="640056" y="760380"/>
                  </a:lnTo>
                  <a:cubicBezTo>
                    <a:pt x="638488" y="761414"/>
                    <a:pt x="636787" y="762448"/>
                    <a:pt x="635152" y="763449"/>
                  </a:cubicBezTo>
                  <a:close/>
                  <a:moveTo>
                    <a:pt x="644827" y="258834"/>
                  </a:moveTo>
                  <a:cubicBezTo>
                    <a:pt x="643826" y="257466"/>
                    <a:pt x="642759" y="256065"/>
                    <a:pt x="641658" y="254697"/>
                  </a:cubicBezTo>
                  <a:cubicBezTo>
                    <a:pt x="640557" y="253329"/>
                    <a:pt x="639489" y="251961"/>
                    <a:pt x="638321" y="250593"/>
                  </a:cubicBezTo>
                  <a:lnTo>
                    <a:pt x="627612" y="259268"/>
                  </a:lnTo>
                  <a:lnTo>
                    <a:pt x="627612" y="259268"/>
                  </a:lnTo>
                  <a:lnTo>
                    <a:pt x="616969" y="267909"/>
                  </a:lnTo>
                  <a:lnTo>
                    <a:pt x="616969" y="267909"/>
                  </a:lnTo>
                  <a:lnTo>
                    <a:pt x="613433" y="270811"/>
                  </a:lnTo>
                  <a:lnTo>
                    <a:pt x="611664" y="272246"/>
                  </a:lnTo>
                  <a:lnTo>
                    <a:pt x="606326" y="276583"/>
                  </a:lnTo>
                  <a:lnTo>
                    <a:pt x="606326" y="276583"/>
                  </a:lnTo>
                  <a:lnTo>
                    <a:pt x="599220" y="282355"/>
                  </a:lnTo>
                  <a:lnTo>
                    <a:pt x="592014" y="288127"/>
                  </a:lnTo>
                  <a:lnTo>
                    <a:pt x="592014" y="288127"/>
                  </a:lnTo>
                  <a:lnTo>
                    <a:pt x="581371" y="296768"/>
                  </a:lnTo>
                  <a:lnTo>
                    <a:pt x="581371" y="296768"/>
                  </a:lnTo>
                  <a:lnTo>
                    <a:pt x="581604" y="297035"/>
                  </a:lnTo>
                  <a:lnTo>
                    <a:pt x="581871" y="297368"/>
                  </a:lnTo>
                  <a:lnTo>
                    <a:pt x="581871" y="297368"/>
                  </a:lnTo>
                  <a:lnTo>
                    <a:pt x="581871" y="297568"/>
                  </a:lnTo>
                  <a:lnTo>
                    <a:pt x="581871" y="297568"/>
                  </a:lnTo>
                  <a:lnTo>
                    <a:pt x="582338" y="298102"/>
                  </a:lnTo>
                  <a:lnTo>
                    <a:pt x="582705" y="298603"/>
                  </a:lnTo>
                  <a:lnTo>
                    <a:pt x="582705" y="298603"/>
                  </a:lnTo>
                  <a:cubicBezTo>
                    <a:pt x="582815" y="298709"/>
                    <a:pt x="582906" y="298833"/>
                    <a:pt x="582972" y="298970"/>
                  </a:cubicBezTo>
                  <a:lnTo>
                    <a:pt x="582972" y="299136"/>
                  </a:lnTo>
                  <a:lnTo>
                    <a:pt x="583373" y="299670"/>
                  </a:lnTo>
                  <a:lnTo>
                    <a:pt x="583373" y="299670"/>
                  </a:lnTo>
                  <a:lnTo>
                    <a:pt x="583573" y="299937"/>
                  </a:lnTo>
                  <a:lnTo>
                    <a:pt x="583573" y="299937"/>
                  </a:lnTo>
                  <a:cubicBezTo>
                    <a:pt x="583726" y="300087"/>
                    <a:pt x="583860" y="300254"/>
                    <a:pt x="583973" y="300438"/>
                  </a:cubicBezTo>
                  <a:lnTo>
                    <a:pt x="584374" y="300938"/>
                  </a:lnTo>
                  <a:lnTo>
                    <a:pt x="585007" y="301772"/>
                  </a:lnTo>
                  <a:lnTo>
                    <a:pt x="585007" y="301772"/>
                  </a:lnTo>
                  <a:lnTo>
                    <a:pt x="585308" y="302172"/>
                  </a:lnTo>
                  <a:lnTo>
                    <a:pt x="585308" y="302172"/>
                  </a:lnTo>
                  <a:cubicBezTo>
                    <a:pt x="585451" y="302353"/>
                    <a:pt x="585585" y="302543"/>
                    <a:pt x="585708" y="302740"/>
                  </a:cubicBezTo>
                  <a:lnTo>
                    <a:pt x="585708" y="302740"/>
                  </a:lnTo>
                  <a:lnTo>
                    <a:pt x="585708" y="302740"/>
                  </a:lnTo>
                  <a:lnTo>
                    <a:pt x="585708" y="302740"/>
                  </a:lnTo>
                  <a:lnTo>
                    <a:pt x="586242" y="303474"/>
                  </a:lnTo>
                  <a:lnTo>
                    <a:pt x="586242" y="303474"/>
                  </a:lnTo>
                  <a:lnTo>
                    <a:pt x="586242" y="303640"/>
                  </a:lnTo>
                  <a:lnTo>
                    <a:pt x="586242" y="303640"/>
                  </a:lnTo>
                  <a:cubicBezTo>
                    <a:pt x="586242" y="303640"/>
                    <a:pt x="586242" y="303640"/>
                    <a:pt x="586242" y="303640"/>
                  </a:cubicBezTo>
                  <a:lnTo>
                    <a:pt x="586242" y="303640"/>
                  </a:lnTo>
                  <a:lnTo>
                    <a:pt x="586475" y="303941"/>
                  </a:lnTo>
                  <a:lnTo>
                    <a:pt x="586475" y="303941"/>
                  </a:lnTo>
                  <a:lnTo>
                    <a:pt x="587009" y="304675"/>
                  </a:lnTo>
                  <a:lnTo>
                    <a:pt x="587009" y="304675"/>
                  </a:lnTo>
                  <a:lnTo>
                    <a:pt x="587009" y="304875"/>
                  </a:lnTo>
                  <a:lnTo>
                    <a:pt x="587376" y="305409"/>
                  </a:lnTo>
                  <a:lnTo>
                    <a:pt x="587376" y="305409"/>
                  </a:lnTo>
                  <a:lnTo>
                    <a:pt x="587376" y="305409"/>
                  </a:lnTo>
                  <a:lnTo>
                    <a:pt x="587576" y="305676"/>
                  </a:lnTo>
                  <a:lnTo>
                    <a:pt x="587576" y="305842"/>
                  </a:lnTo>
                  <a:lnTo>
                    <a:pt x="587576" y="306043"/>
                  </a:lnTo>
                  <a:cubicBezTo>
                    <a:pt x="587733" y="306246"/>
                    <a:pt x="587877" y="306456"/>
                    <a:pt x="588010" y="306677"/>
                  </a:cubicBezTo>
                  <a:lnTo>
                    <a:pt x="588377" y="307177"/>
                  </a:lnTo>
                  <a:lnTo>
                    <a:pt x="588577" y="307444"/>
                  </a:lnTo>
                  <a:lnTo>
                    <a:pt x="588577" y="307644"/>
                  </a:lnTo>
                  <a:lnTo>
                    <a:pt x="588577" y="307644"/>
                  </a:lnTo>
                  <a:lnTo>
                    <a:pt x="588777" y="307911"/>
                  </a:lnTo>
                  <a:cubicBezTo>
                    <a:pt x="588844" y="308031"/>
                    <a:pt x="588921" y="308141"/>
                    <a:pt x="589011" y="308245"/>
                  </a:cubicBezTo>
                  <a:lnTo>
                    <a:pt x="589011" y="308245"/>
                  </a:lnTo>
                  <a:lnTo>
                    <a:pt x="589445" y="308945"/>
                  </a:lnTo>
                  <a:lnTo>
                    <a:pt x="589778" y="309446"/>
                  </a:lnTo>
                  <a:lnTo>
                    <a:pt x="589778" y="309446"/>
                  </a:lnTo>
                  <a:lnTo>
                    <a:pt x="589778" y="309446"/>
                  </a:lnTo>
                  <a:lnTo>
                    <a:pt x="589778" y="309446"/>
                  </a:lnTo>
                  <a:cubicBezTo>
                    <a:pt x="589845" y="309566"/>
                    <a:pt x="589922" y="309676"/>
                    <a:pt x="590012" y="309779"/>
                  </a:cubicBezTo>
                  <a:lnTo>
                    <a:pt x="590245" y="310146"/>
                  </a:lnTo>
                  <a:lnTo>
                    <a:pt x="590245" y="310146"/>
                  </a:lnTo>
                  <a:lnTo>
                    <a:pt x="590245" y="310346"/>
                  </a:lnTo>
                  <a:lnTo>
                    <a:pt x="590245" y="310547"/>
                  </a:lnTo>
                  <a:lnTo>
                    <a:pt x="590779" y="311347"/>
                  </a:lnTo>
                  <a:lnTo>
                    <a:pt x="590946" y="311648"/>
                  </a:lnTo>
                  <a:lnTo>
                    <a:pt x="591280" y="312148"/>
                  </a:lnTo>
                  <a:lnTo>
                    <a:pt x="591280" y="312148"/>
                  </a:lnTo>
                  <a:lnTo>
                    <a:pt x="591280" y="312315"/>
                  </a:lnTo>
                  <a:lnTo>
                    <a:pt x="591280" y="312315"/>
                  </a:lnTo>
                  <a:lnTo>
                    <a:pt x="591280" y="312315"/>
                  </a:lnTo>
                  <a:lnTo>
                    <a:pt x="591480" y="312649"/>
                  </a:lnTo>
                  <a:lnTo>
                    <a:pt x="591480" y="312815"/>
                  </a:lnTo>
                  <a:lnTo>
                    <a:pt x="591480" y="312982"/>
                  </a:lnTo>
                  <a:lnTo>
                    <a:pt x="591480" y="313149"/>
                  </a:lnTo>
                  <a:lnTo>
                    <a:pt x="591647" y="313383"/>
                  </a:lnTo>
                  <a:lnTo>
                    <a:pt x="591647" y="313549"/>
                  </a:lnTo>
                  <a:cubicBezTo>
                    <a:pt x="592180" y="314383"/>
                    <a:pt x="592714" y="315217"/>
                    <a:pt x="593215" y="316052"/>
                  </a:cubicBezTo>
                  <a:lnTo>
                    <a:pt x="593882" y="317119"/>
                  </a:lnTo>
                  <a:lnTo>
                    <a:pt x="594716" y="318487"/>
                  </a:lnTo>
                  <a:lnTo>
                    <a:pt x="595517" y="319922"/>
                  </a:lnTo>
                  <a:lnTo>
                    <a:pt x="596084" y="320822"/>
                  </a:lnTo>
                  <a:lnTo>
                    <a:pt x="597552" y="323391"/>
                  </a:lnTo>
                  <a:cubicBezTo>
                    <a:pt x="597752" y="323758"/>
                    <a:pt x="597952" y="324092"/>
                    <a:pt x="598119" y="324459"/>
                  </a:cubicBezTo>
                  <a:lnTo>
                    <a:pt x="598920" y="325927"/>
                  </a:lnTo>
                  <a:lnTo>
                    <a:pt x="599220" y="326461"/>
                  </a:lnTo>
                  <a:lnTo>
                    <a:pt x="599887" y="327695"/>
                  </a:lnTo>
                  <a:cubicBezTo>
                    <a:pt x="600221" y="328296"/>
                    <a:pt x="600521" y="328963"/>
                    <a:pt x="600855" y="329597"/>
                  </a:cubicBezTo>
                  <a:lnTo>
                    <a:pt x="601255" y="330331"/>
                  </a:lnTo>
                  <a:lnTo>
                    <a:pt x="601255" y="330498"/>
                  </a:lnTo>
                  <a:cubicBezTo>
                    <a:pt x="601268" y="330598"/>
                    <a:pt x="601268" y="330698"/>
                    <a:pt x="601255" y="330798"/>
                  </a:cubicBezTo>
                  <a:lnTo>
                    <a:pt x="601555" y="331399"/>
                  </a:lnTo>
                  <a:lnTo>
                    <a:pt x="601922" y="332066"/>
                  </a:lnTo>
                  <a:lnTo>
                    <a:pt x="602256" y="332766"/>
                  </a:lnTo>
                  <a:lnTo>
                    <a:pt x="602957" y="334168"/>
                  </a:lnTo>
                  <a:lnTo>
                    <a:pt x="602957" y="334168"/>
                  </a:lnTo>
                  <a:cubicBezTo>
                    <a:pt x="603224" y="334701"/>
                    <a:pt x="603491" y="335269"/>
                    <a:pt x="603724" y="335836"/>
                  </a:cubicBezTo>
                  <a:lnTo>
                    <a:pt x="604525" y="337504"/>
                  </a:lnTo>
                  <a:lnTo>
                    <a:pt x="604525" y="337704"/>
                  </a:lnTo>
                  <a:lnTo>
                    <a:pt x="604825" y="338405"/>
                  </a:lnTo>
                  <a:lnTo>
                    <a:pt x="605159" y="339105"/>
                  </a:lnTo>
                  <a:lnTo>
                    <a:pt x="605926" y="340840"/>
                  </a:lnTo>
                  <a:lnTo>
                    <a:pt x="605926" y="340840"/>
                  </a:lnTo>
                  <a:cubicBezTo>
                    <a:pt x="605946" y="340984"/>
                    <a:pt x="605946" y="341130"/>
                    <a:pt x="605926" y="341274"/>
                  </a:cubicBezTo>
                  <a:lnTo>
                    <a:pt x="606093" y="341608"/>
                  </a:lnTo>
                  <a:cubicBezTo>
                    <a:pt x="606086" y="341718"/>
                    <a:pt x="606086" y="341831"/>
                    <a:pt x="606093" y="341941"/>
                  </a:cubicBezTo>
                  <a:lnTo>
                    <a:pt x="606093" y="341941"/>
                  </a:lnTo>
                  <a:cubicBezTo>
                    <a:pt x="606093" y="341941"/>
                    <a:pt x="606093" y="342175"/>
                    <a:pt x="606093" y="342275"/>
                  </a:cubicBezTo>
                  <a:lnTo>
                    <a:pt x="607194" y="344877"/>
                  </a:lnTo>
                  <a:cubicBezTo>
                    <a:pt x="607661" y="346045"/>
                    <a:pt x="608095" y="347246"/>
                    <a:pt x="608595" y="348447"/>
                  </a:cubicBezTo>
                  <a:lnTo>
                    <a:pt x="608595" y="348614"/>
                  </a:lnTo>
                  <a:lnTo>
                    <a:pt x="608829" y="348614"/>
                  </a:lnTo>
                  <a:lnTo>
                    <a:pt x="608829" y="348614"/>
                  </a:lnTo>
                  <a:lnTo>
                    <a:pt x="621340" y="343810"/>
                  </a:lnTo>
                  <a:lnTo>
                    <a:pt x="621607" y="343810"/>
                  </a:lnTo>
                  <a:lnTo>
                    <a:pt x="638488" y="337304"/>
                  </a:lnTo>
                  <a:lnTo>
                    <a:pt x="638755" y="337304"/>
                  </a:lnTo>
                  <a:lnTo>
                    <a:pt x="651333" y="332499"/>
                  </a:lnTo>
                  <a:lnTo>
                    <a:pt x="651600" y="332499"/>
                  </a:lnTo>
                  <a:lnTo>
                    <a:pt x="664178" y="327662"/>
                  </a:lnTo>
                  <a:lnTo>
                    <a:pt x="664445" y="327662"/>
                  </a:lnTo>
                  <a:lnTo>
                    <a:pt x="677022" y="322824"/>
                  </a:lnTo>
                  <a:cubicBezTo>
                    <a:pt x="669095" y="300187"/>
                    <a:pt x="658262" y="278678"/>
                    <a:pt x="644794" y="258834"/>
                  </a:cubicBezTo>
                  <a:close/>
                  <a:moveTo>
                    <a:pt x="644827" y="258834"/>
                  </a:moveTo>
                  <a:cubicBezTo>
                    <a:pt x="643826" y="257466"/>
                    <a:pt x="642759" y="256065"/>
                    <a:pt x="641658" y="254697"/>
                  </a:cubicBezTo>
                  <a:cubicBezTo>
                    <a:pt x="640557" y="253329"/>
                    <a:pt x="639489" y="251961"/>
                    <a:pt x="638321" y="250593"/>
                  </a:cubicBezTo>
                  <a:lnTo>
                    <a:pt x="627612" y="259268"/>
                  </a:lnTo>
                  <a:lnTo>
                    <a:pt x="627612" y="259268"/>
                  </a:lnTo>
                  <a:lnTo>
                    <a:pt x="616969" y="267909"/>
                  </a:lnTo>
                  <a:lnTo>
                    <a:pt x="616969" y="267909"/>
                  </a:lnTo>
                  <a:lnTo>
                    <a:pt x="613433" y="270811"/>
                  </a:lnTo>
                  <a:lnTo>
                    <a:pt x="611664" y="272246"/>
                  </a:lnTo>
                  <a:lnTo>
                    <a:pt x="606326" y="276583"/>
                  </a:lnTo>
                  <a:lnTo>
                    <a:pt x="606326" y="276583"/>
                  </a:lnTo>
                  <a:lnTo>
                    <a:pt x="599220" y="282355"/>
                  </a:lnTo>
                  <a:lnTo>
                    <a:pt x="592014" y="288127"/>
                  </a:lnTo>
                  <a:lnTo>
                    <a:pt x="592014" y="288127"/>
                  </a:lnTo>
                  <a:lnTo>
                    <a:pt x="581371" y="296768"/>
                  </a:lnTo>
                  <a:lnTo>
                    <a:pt x="581371" y="296768"/>
                  </a:lnTo>
                  <a:lnTo>
                    <a:pt x="581604" y="297035"/>
                  </a:lnTo>
                  <a:lnTo>
                    <a:pt x="581871" y="297368"/>
                  </a:lnTo>
                  <a:lnTo>
                    <a:pt x="581871" y="297368"/>
                  </a:lnTo>
                  <a:lnTo>
                    <a:pt x="581871" y="297568"/>
                  </a:lnTo>
                  <a:lnTo>
                    <a:pt x="581871" y="297568"/>
                  </a:lnTo>
                  <a:lnTo>
                    <a:pt x="582338" y="298102"/>
                  </a:lnTo>
                  <a:lnTo>
                    <a:pt x="582705" y="298603"/>
                  </a:lnTo>
                  <a:lnTo>
                    <a:pt x="582705" y="298603"/>
                  </a:lnTo>
                  <a:cubicBezTo>
                    <a:pt x="582815" y="298709"/>
                    <a:pt x="582906" y="298833"/>
                    <a:pt x="582972" y="298970"/>
                  </a:cubicBezTo>
                  <a:lnTo>
                    <a:pt x="582972" y="299136"/>
                  </a:lnTo>
                  <a:lnTo>
                    <a:pt x="583373" y="299670"/>
                  </a:lnTo>
                  <a:lnTo>
                    <a:pt x="583373" y="299670"/>
                  </a:lnTo>
                  <a:lnTo>
                    <a:pt x="583573" y="299937"/>
                  </a:lnTo>
                  <a:lnTo>
                    <a:pt x="583573" y="299937"/>
                  </a:lnTo>
                  <a:cubicBezTo>
                    <a:pt x="583726" y="300087"/>
                    <a:pt x="583860" y="300254"/>
                    <a:pt x="583973" y="300438"/>
                  </a:cubicBezTo>
                  <a:lnTo>
                    <a:pt x="584374" y="300938"/>
                  </a:lnTo>
                  <a:lnTo>
                    <a:pt x="585007" y="301772"/>
                  </a:lnTo>
                  <a:lnTo>
                    <a:pt x="585007" y="301772"/>
                  </a:lnTo>
                  <a:lnTo>
                    <a:pt x="585308" y="302172"/>
                  </a:lnTo>
                  <a:lnTo>
                    <a:pt x="585308" y="302172"/>
                  </a:lnTo>
                  <a:cubicBezTo>
                    <a:pt x="585451" y="302353"/>
                    <a:pt x="585585" y="302543"/>
                    <a:pt x="585708" y="302740"/>
                  </a:cubicBezTo>
                  <a:lnTo>
                    <a:pt x="585708" y="302740"/>
                  </a:lnTo>
                  <a:lnTo>
                    <a:pt x="585708" y="302740"/>
                  </a:lnTo>
                  <a:lnTo>
                    <a:pt x="585708" y="302740"/>
                  </a:lnTo>
                  <a:lnTo>
                    <a:pt x="586242" y="303474"/>
                  </a:lnTo>
                  <a:lnTo>
                    <a:pt x="586242" y="303474"/>
                  </a:lnTo>
                  <a:lnTo>
                    <a:pt x="586242" y="303640"/>
                  </a:lnTo>
                  <a:lnTo>
                    <a:pt x="586242" y="303640"/>
                  </a:lnTo>
                  <a:cubicBezTo>
                    <a:pt x="586242" y="303640"/>
                    <a:pt x="586242" y="303640"/>
                    <a:pt x="586242" y="303640"/>
                  </a:cubicBezTo>
                  <a:lnTo>
                    <a:pt x="586242" y="303640"/>
                  </a:lnTo>
                  <a:lnTo>
                    <a:pt x="586475" y="303941"/>
                  </a:lnTo>
                  <a:lnTo>
                    <a:pt x="586475" y="303941"/>
                  </a:lnTo>
                  <a:lnTo>
                    <a:pt x="587009" y="304675"/>
                  </a:lnTo>
                  <a:lnTo>
                    <a:pt x="587009" y="304675"/>
                  </a:lnTo>
                  <a:lnTo>
                    <a:pt x="587009" y="304875"/>
                  </a:lnTo>
                  <a:lnTo>
                    <a:pt x="587376" y="305409"/>
                  </a:lnTo>
                  <a:lnTo>
                    <a:pt x="587376" y="305409"/>
                  </a:lnTo>
                  <a:lnTo>
                    <a:pt x="587376" y="305409"/>
                  </a:lnTo>
                  <a:lnTo>
                    <a:pt x="587576" y="305676"/>
                  </a:lnTo>
                  <a:lnTo>
                    <a:pt x="587576" y="305842"/>
                  </a:lnTo>
                  <a:lnTo>
                    <a:pt x="587576" y="306043"/>
                  </a:lnTo>
                  <a:cubicBezTo>
                    <a:pt x="587733" y="306246"/>
                    <a:pt x="587877" y="306456"/>
                    <a:pt x="588010" y="306677"/>
                  </a:cubicBezTo>
                  <a:lnTo>
                    <a:pt x="588377" y="307177"/>
                  </a:lnTo>
                  <a:lnTo>
                    <a:pt x="588577" y="307444"/>
                  </a:lnTo>
                  <a:lnTo>
                    <a:pt x="588577" y="307644"/>
                  </a:lnTo>
                  <a:lnTo>
                    <a:pt x="588577" y="307644"/>
                  </a:lnTo>
                  <a:lnTo>
                    <a:pt x="588777" y="307911"/>
                  </a:lnTo>
                  <a:cubicBezTo>
                    <a:pt x="588844" y="308031"/>
                    <a:pt x="588921" y="308141"/>
                    <a:pt x="589011" y="308245"/>
                  </a:cubicBezTo>
                  <a:lnTo>
                    <a:pt x="589011" y="308245"/>
                  </a:lnTo>
                  <a:lnTo>
                    <a:pt x="589445" y="308945"/>
                  </a:lnTo>
                  <a:lnTo>
                    <a:pt x="589778" y="309446"/>
                  </a:lnTo>
                  <a:lnTo>
                    <a:pt x="589778" y="309446"/>
                  </a:lnTo>
                  <a:lnTo>
                    <a:pt x="589778" y="309446"/>
                  </a:lnTo>
                  <a:lnTo>
                    <a:pt x="589778" y="309446"/>
                  </a:lnTo>
                  <a:cubicBezTo>
                    <a:pt x="589845" y="309566"/>
                    <a:pt x="589922" y="309676"/>
                    <a:pt x="590012" y="309779"/>
                  </a:cubicBezTo>
                  <a:lnTo>
                    <a:pt x="590245" y="310146"/>
                  </a:lnTo>
                  <a:lnTo>
                    <a:pt x="590245" y="310146"/>
                  </a:lnTo>
                  <a:lnTo>
                    <a:pt x="590245" y="310346"/>
                  </a:lnTo>
                  <a:lnTo>
                    <a:pt x="590245" y="310547"/>
                  </a:lnTo>
                  <a:lnTo>
                    <a:pt x="590779" y="311347"/>
                  </a:lnTo>
                  <a:lnTo>
                    <a:pt x="590946" y="311648"/>
                  </a:lnTo>
                  <a:lnTo>
                    <a:pt x="591280" y="312148"/>
                  </a:lnTo>
                  <a:lnTo>
                    <a:pt x="591280" y="312148"/>
                  </a:lnTo>
                  <a:lnTo>
                    <a:pt x="591280" y="312315"/>
                  </a:lnTo>
                  <a:lnTo>
                    <a:pt x="591280" y="312315"/>
                  </a:lnTo>
                  <a:lnTo>
                    <a:pt x="591280" y="312315"/>
                  </a:lnTo>
                  <a:lnTo>
                    <a:pt x="591480" y="312649"/>
                  </a:lnTo>
                  <a:lnTo>
                    <a:pt x="591480" y="312815"/>
                  </a:lnTo>
                  <a:lnTo>
                    <a:pt x="591480" y="312982"/>
                  </a:lnTo>
                  <a:lnTo>
                    <a:pt x="591480" y="313149"/>
                  </a:lnTo>
                  <a:lnTo>
                    <a:pt x="591647" y="313383"/>
                  </a:lnTo>
                  <a:lnTo>
                    <a:pt x="591647" y="313549"/>
                  </a:lnTo>
                  <a:cubicBezTo>
                    <a:pt x="592180" y="314383"/>
                    <a:pt x="592714" y="315217"/>
                    <a:pt x="593215" y="316052"/>
                  </a:cubicBezTo>
                  <a:lnTo>
                    <a:pt x="593882" y="317119"/>
                  </a:lnTo>
                  <a:lnTo>
                    <a:pt x="594716" y="318487"/>
                  </a:lnTo>
                  <a:lnTo>
                    <a:pt x="595517" y="319922"/>
                  </a:lnTo>
                  <a:lnTo>
                    <a:pt x="596084" y="320822"/>
                  </a:lnTo>
                  <a:lnTo>
                    <a:pt x="597552" y="323391"/>
                  </a:lnTo>
                  <a:cubicBezTo>
                    <a:pt x="597752" y="323758"/>
                    <a:pt x="597952" y="324092"/>
                    <a:pt x="598119" y="324459"/>
                  </a:cubicBezTo>
                  <a:lnTo>
                    <a:pt x="598920" y="325927"/>
                  </a:lnTo>
                  <a:lnTo>
                    <a:pt x="599220" y="326461"/>
                  </a:lnTo>
                  <a:lnTo>
                    <a:pt x="599887" y="327695"/>
                  </a:lnTo>
                  <a:cubicBezTo>
                    <a:pt x="600221" y="328296"/>
                    <a:pt x="600521" y="328963"/>
                    <a:pt x="600855" y="329597"/>
                  </a:cubicBezTo>
                  <a:lnTo>
                    <a:pt x="601255" y="330331"/>
                  </a:lnTo>
                  <a:lnTo>
                    <a:pt x="601255" y="330498"/>
                  </a:lnTo>
                  <a:cubicBezTo>
                    <a:pt x="601268" y="330598"/>
                    <a:pt x="601268" y="330698"/>
                    <a:pt x="601255" y="330798"/>
                  </a:cubicBezTo>
                  <a:lnTo>
                    <a:pt x="601555" y="331399"/>
                  </a:lnTo>
                  <a:lnTo>
                    <a:pt x="601922" y="332066"/>
                  </a:lnTo>
                  <a:lnTo>
                    <a:pt x="602256" y="332766"/>
                  </a:lnTo>
                  <a:lnTo>
                    <a:pt x="602957" y="334168"/>
                  </a:lnTo>
                  <a:lnTo>
                    <a:pt x="602957" y="334168"/>
                  </a:lnTo>
                  <a:cubicBezTo>
                    <a:pt x="603224" y="334701"/>
                    <a:pt x="603491" y="335269"/>
                    <a:pt x="603724" y="335836"/>
                  </a:cubicBezTo>
                  <a:lnTo>
                    <a:pt x="604525" y="337504"/>
                  </a:lnTo>
                  <a:lnTo>
                    <a:pt x="604525" y="337704"/>
                  </a:lnTo>
                  <a:lnTo>
                    <a:pt x="604825" y="338405"/>
                  </a:lnTo>
                  <a:lnTo>
                    <a:pt x="605159" y="339105"/>
                  </a:lnTo>
                  <a:lnTo>
                    <a:pt x="605926" y="340840"/>
                  </a:lnTo>
                  <a:lnTo>
                    <a:pt x="605926" y="340840"/>
                  </a:lnTo>
                  <a:cubicBezTo>
                    <a:pt x="605946" y="340984"/>
                    <a:pt x="605946" y="341130"/>
                    <a:pt x="605926" y="341274"/>
                  </a:cubicBezTo>
                  <a:lnTo>
                    <a:pt x="606093" y="341608"/>
                  </a:lnTo>
                  <a:cubicBezTo>
                    <a:pt x="606086" y="341718"/>
                    <a:pt x="606086" y="341831"/>
                    <a:pt x="606093" y="341941"/>
                  </a:cubicBezTo>
                  <a:lnTo>
                    <a:pt x="606093" y="341941"/>
                  </a:lnTo>
                  <a:cubicBezTo>
                    <a:pt x="606093" y="341941"/>
                    <a:pt x="606093" y="342175"/>
                    <a:pt x="606093" y="342275"/>
                  </a:cubicBezTo>
                  <a:lnTo>
                    <a:pt x="607194" y="344877"/>
                  </a:lnTo>
                  <a:cubicBezTo>
                    <a:pt x="607661" y="346045"/>
                    <a:pt x="608095" y="347246"/>
                    <a:pt x="608595" y="348447"/>
                  </a:cubicBezTo>
                  <a:lnTo>
                    <a:pt x="608595" y="348614"/>
                  </a:lnTo>
                  <a:lnTo>
                    <a:pt x="608829" y="348614"/>
                  </a:lnTo>
                  <a:lnTo>
                    <a:pt x="608829" y="348614"/>
                  </a:lnTo>
                  <a:lnTo>
                    <a:pt x="621340" y="343810"/>
                  </a:lnTo>
                  <a:lnTo>
                    <a:pt x="621607" y="343810"/>
                  </a:lnTo>
                  <a:lnTo>
                    <a:pt x="638488" y="337304"/>
                  </a:lnTo>
                  <a:lnTo>
                    <a:pt x="638755" y="337304"/>
                  </a:lnTo>
                  <a:lnTo>
                    <a:pt x="651333" y="332499"/>
                  </a:lnTo>
                  <a:lnTo>
                    <a:pt x="651600" y="332499"/>
                  </a:lnTo>
                  <a:lnTo>
                    <a:pt x="664178" y="327662"/>
                  </a:lnTo>
                  <a:lnTo>
                    <a:pt x="664445" y="327662"/>
                  </a:lnTo>
                  <a:lnTo>
                    <a:pt x="677022" y="322824"/>
                  </a:lnTo>
                  <a:cubicBezTo>
                    <a:pt x="669095" y="300187"/>
                    <a:pt x="658262" y="278678"/>
                    <a:pt x="644794" y="258834"/>
                  </a:cubicBezTo>
                  <a:close/>
                  <a:moveTo>
                    <a:pt x="644827" y="258834"/>
                  </a:moveTo>
                  <a:cubicBezTo>
                    <a:pt x="643826" y="257466"/>
                    <a:pt x="642759" y="256065"/>
                    <a:pt x="641658" y="254697"/>
                  </a:cubicBezTo>
                  <a:cubicBezTo>
                    <a:pt x="640557" y="253329"/>
                    <a:pt x="639489" y="251961"/>
                    <a:pt x="638321" y="250593"/>
                  </a:cubicBezTo>
                  <a:lnTo>
                    <a:pt x="627612" y="259268"/>
                  </a:lnTo>
                  <a:lnTo>
                    <a:pt x="627612" y="259268"/>
                  </a:lnTo>
                  <a:lnTo>
                    <a:pt x="616969" y="267909"/>
                  </a:lnTo>
                  <a:lnTo>
                    <a:pt x="616969" y="267909"/>
                  </a:lnTo>
                  <a:lnTo>
                    <a:pt x="613433" y="270811"/>
                  </a:lnTo>
                  <a:lnTo>
                    <a:pt x="611664" y="272246"/>
                  </a:lnTo>
                  <a:lnTo>
                    <a:pt x="606326" y="276583"/>
                  </a:lnTo>
                  <a:lnTo>
                    <a:pt x="606326" y="276583"/>
                  </a:lnTo>
                  <a:lnTo>
                    <a:pt x="599220" y="282355"/>
                  </a:lnTo>
                  <a:lnTo>
                    <a:pt x="592014" y="288127"/>
                  </a:lnTo>
                  <a:lnTo>
                    <a:pt x="592014" y="288127"/>
                  </a:lnTo>
                  <a:lnTo>
                    <a:pt x="581371" y="296768"/>
                  </a:lnTo>
                  <a:lnTo>
                    <a:pt x="581371" y="296768"/>
                  </a:lnTo>
                  <a:lnTo>
                    <a:pt x="581604" y="297035"/>
                  </a:lnTo>
                  <a:lnTo>
                    <a:pt x="581871" y="297368"/>
                  </a:lnTo>
                  <a:lnTo>
                    <a:pt x="581871" y="297368"/>
                  </a:lnTo>
                  <a:lnTo>
                    <a:pt x="581871" y="297568"/>
                  </a:lnTo>
                  <a:lnTo>
                    <a:pt x="581871" y="297568"/>
                  </a:lnTo>
                  <a:lnTo>
                    <a:pt x="582338" y="298102"/>
                  </a:lnTo>
                  <a:lnTo>
                    <a:pt x="582705" y="298603"/>
                  </a:lnTo>
                  <a:lnTo>
                    <a:pt x="582705" y="298603"/>
                  </a:lnTo>
                  <a:cubicBezTo>
                    <a:pt x="582815" y="298709"/>
                    <a:pt x="582906" y="298833"/>
                    <a:pt x="582972" y="298970"/>
                  </a:cubicBezTo>
                  <a:lnTo>
                    <a:pt x="582972" y="299136"/>
                  </a:lnTo>
                  <a:lnTo>
                    <a:pt x="583373" y="299670"/>
                  </a:lnTo>
                  <a:lnTo>
                    <a:pt x="583373" y="299670"/>
                  </a:lnTo>
                  <a:lnTo>
                    <a:pt x="583573" y="299937"/>
                  </a:lnTo>
                  <a:lnTo>
                    <a:pt x="583573" y="299937"/>
                  </a:lnTo>
                  <a:cubicBezTo>
                    <a:pt x="583726" y="300087"/>
                    <a:pt x="583860" y="300254"/>
                    <a:pt x="583973" y="300438"/>
                  </a:cubicBezTo>
                  <a:lnTo>
                    <a:pt x="584374" y="300938"/>
                  </a:lnTo>
                  <a:lnTo>
                    <a:pt x="585007" y="301772"/>
                  </a:lnTo>
                  <a:lnTo>
                    <a:pt x="585007" y="301772"/>
                  </a:lnTo>
                  <a:lnTo>
                    <a:pt x="585308" y="302172"/>
                  </a:lnTo>
                  <a:lnTo>
                    <a:pt x="585308" y="302172"/>
                  </a:lnTo>
                  <a:cubicBezTo>
                    <a:pt x="585451" y="302353"/>
                    <a:pt x="585585" y="302543"/>
                    <a:pt x="585708" y="302740"/>
                  </a:cubicBezTo>
                  <a:lnTo>
                    <a:pt x="585708" y="302740"/>
                  </a:lnTo>
                  <a:lnTo>
                    <a:pt x="585708" y="302740"/>
                  </a:lnTo>
                  <a:lnTo>
                    <a:pt x="585708" y="302740"/>
                  </a:lnTo>
                  <a:lnTo>
                    <a:pt x="586242" y="303474"/>
                  </a:lnTo>
                  <a:lnTo>
                    <a:pt x="586242" y="303474"/>
                  </a:lnTo>
                  <a:lnTo>
                    <a:pt x="586242" y="303640"/>
                  </a:lnTo>
                  <a:lnTo>
                    <a:pt x="586242" y="303640"/>
                  </a:lnTo>
                  <a:cubicBezTo>
                    <a:pt x="586242" y="303640"/>
                    <a:pt x="586242" y="303640"/>
                    <a:pt x="586242" y="303640"/>
                  </a:cubicBezTo>
                  <a:lnTo>
                    <a:pt x="586242" y="303640"/>
                  </a:lnTo>
                  <a:lnTo>
                    <a:pt x="586475" y="303941"/>
                  </a:lnTo>
                  <a:lnTo>
                    <a:pt x="586475" y="303941"/>
                  </a:lnTo>
                  <a:lnTo>
                    <a:pt x="587009" y="304675"/>
                  </a:lnTo>
                  <a:lnTo>
                    <a:pt x="587009" y="304675"/>
                  </a:lnTo>
                  <a:lnTo>
                    <a:pt x="587009" y="304875"/>
                  </a:lnTo>
                  <a:lnTo>
                    <a:pt x="587376" y="305409"/>
                  </a:lnTo>
                  <a:lnTo>
                    <a:pt x="587376" y="305409"/>
                  </a:lnTo>
                  <a:lnTo>
                    <a:pt x="587376" y="305409"/>
                  </a:lnTo>
                  <a:lnTo>
                    <a:pt x="587576" y="305676"/>
                  </a:lnTo>
                  <a:lnTo>
                    <a:pt x="587576" y="305842"/>
                  </a:lnTo>
                  <a:lnTo>
                    <a:pt x="587576" y="306043"/>
                  </a:lnTo>
                  <a:cubicBezTo>
                    <a:pt x="587733" y="306246"/>
                    <a:pt x="587877" y="306456"/>
                    <a:pt x="588010" y="306677"/>
                  </a:cubicBezTo>
                  <a:lnTo>
                    <a:pt x="588377" y="307177"/>
                  </a:lnTo>
                  <a:lnTo>
                    <a:pt x="588577" y="307444"/>
                  </a:lnTo>
                  <a:lnTo>
                    <a:pt x="588577" y="307644"/>
                  </a:lnTo>
                  <a:lnTo>
                    <a:pt x="588577" y="307644"/>
                  </a:lnTo>
                  <a:lnTo>
                    <a:pt x="588777" y="307911"/>
                  </a:lnTo>
                  <a:cubicBezTo>
                    <a:pt x="588844" y="308031"/>
                    <a:pt x="588921" y="308141"/>
                    <a:pt x="589011" y="308245"/>
                  </a:cubicBezTo>
                  <a:lnTo>
                    <a:pt x="589011" y="308245"/>
                  </a:lnTo>
                  <a:lnTo>
                    <a:pt x="589445" y="308945"/>
                  </a:lnTo>
                  <a:lnTo>
                    <a:pt x="589778" y="309446"/>
                  </a:lnTo>
                  <a:lnTo>
                    <a:pt x="589778" y="309446"/>
                  </a:lnTo>
                  <a:lnTo>
                    <a:pt x="589778" y="309446"/>
                  </a:lnTo>
                  <a:lnTo>
                    <a:pt x="589778" y="309446"/>
                  </a:lnTo>
                  <a:cubicBezTo>
                    <a:pt x="589845" y="309566"/>
                    <a:pt x="589922" y="309676"/>
                    <a:pt x="590012" y="309779"/>
                  </a:cubicBezTo>
                  <a:lnTo>
                    <a:pt x="590245" y="310146"/>
                  </a:lnTo>
                  <a:lnTo>
                    <a:pt x="590245" y="310146"/>
                  </a:lnTo>
                  <a:lnTo>
                    <a:pt x="590245" y="310346"/>
                  </a:lnTo>
                  <a:lnTo>
                    <a:pt x="590245" y="310547"/>
                  </a:lnTo>
                  <a:lnTo>
                    <a:pt x="590779" y="311347"/>
                  </a:lnTo>
                  <a:lnTo>
                    <a:pt x="590946" y="311648"/>
                  </a:lnTo>
                  <a:lnTo>
                    <a:pt x="591280" y="312148"/>
                  </a:lnTo>
                  <a:lnTo>
                    <a:pt x="591280" y="312148"/>
                  </a:lnTo>
                  <a:lnTo>
                    <a:pt x="591280" y="312315"/>
                  </a:lnTo>
                  <a:lnTo>
                    <a:pt x="591280" y="312315"/>
                  </a:lnTo>
                  <a:lnTo>
                    <a:pt x="591280" y="312315"/>
                  </a:lnTo>
                  <a:lnTo>
                    <a:pt x="591480" y="312649"/>
                  </a:lnTo>
                  <a:lnTo>
                    <a:pt x="591480" y="312815"/>
                  </a:lnTo>
                  <a:lnTo>
                    <a:pt x="591480" y="312982"/>
                  </a:lnTo>
                  <a:lnTo>
                    <a:pt x="591480" y="313149"/>
                  </a:lnTo>
                  <a:lnTo>
                    <a:pt x="591647" y="313383"/>
                  </a:lnTo>
                  <a:lnTo>
                    <a:pt x="591647" y="313549"/>
                  </a:lnTo>
                  <a:cubicBezTo>
                    <a:pt x="592180" y="314383"/>
                    <a:pt x="592714" y="315217"/>
                    <a:pt x="593215" y="316052"/>
                  </a:cubicBezTo>
                  <a:lnTo>
                    <a:pt x="593882" y="317119"/>
                  </a:lnTo>
                  <a:lnTo>
                    <a:pt x="594716" y="318487"/>
                  </a:lnTo>
                  <a:lnTo>
                    <a:pt x="595517" y="319922"/>
                  </a:lnTo>
                  <a:lnTo>
                    <a:pt x="596084" y="320822"/>
                  </a:lnTo>
                  <a:lnTo>
                    <a:pt x="597552" y="323391"/>
                  </a:lnTo>
                  <a:cubicBezTo>
                    <a:pt x="597752" y="323758"/>
                    <a:pt x="597952" y="324092"/>
                    <a:pt x="598119" y="324459"/>
                  </a:cubicBezTo>
                  <a:lnTo>
                    <a:pt x="598920" y="325927"/>
                  </a:lnTo>
                  <a:lnTo>
                    <a:pt x="599220" y="326461"/>
                  </a:lnTo>
                  <a:lnTo>
                    <a:pt x="599887" y="327695"/>
                  </a:lnTo>
                  <a:cubicBezTo>
                    <a:pt x="600221" y="328296"/>
                    <a:pt x="600521" y="328963"/>
                    <a:pt x="600855" y="329597"/>
                  </a:cubicBezTo>
                  <a:lnTo>
                    <a:pt x="601255" y="330331"/>
                  </a:lnTo>
                  <a:lnTo>
                    <a:pt x="601255" y="330498"/>
                  </a:lnTo>
                  <a:cubicBezTo>
                    <a:pt x="601268" y="330598"/>
                    <a:pt x="601268" y="330698"/>
                    <a:pt x="601255" y="330798"/>
                  </a:cubicBezTo>
                  <a:lnTo>
                    <a:pt x="601555" y="331399"/>
                  </a:lnTo>
                  <a:lnTo>
                    <a:pt x="601922" y="332066"/>
                  </a:lnTo>
                  <a:lnTo>
                    <a:pt x="602256" y="332766"/>
                  </a:lnTo>
                  <a:lnTo>
                    <a:pt x="602957" y="334168"/>
                  </a:lnTo>
                  <a:lnTo>
                    <a:pt x="602957" y="334168"/>
                  </a:lnTo>
                  <a:cubicBezTo>
                    <a:pt x="603224" y="334701"/>
                    <a:pt x="603491" y="335269"/>
                    <a:pt x="603724" y="335836"/>
                  </a:cubicBezTo>
                  <a:lnTo>
                    <a:pt x="604525" y="337504"/>
                  </a:lnTo>
                  <a:lnTo>
                    <a:pt x="604525" y="337704"/>
                  </a:lnTo>
                  <a:lnTo>
                    <a:pt x="604825" y="338405"/>
                  </a:lnTo>
                  <a:lnTo>
                    <a:pt x="605159" y="339105"/>
                  </a:lnTo>
                  <a:lnTo>
                    <a:pt x="605926" y="340840"/>
                  </a:lnTo>
                  <a:lnTo>
                    <a:pt x="605926" y="340840"/>
                  </a:lnTo>
                  <a:cubicBezTo>
                    <a:pt x="605946" y="340984"/>
                    <a:pt x="605946" y="341130"/>
                    <a:pt x="605926" y="341274"/>
                  </a:cubicBezTo>
                  <a:lnTo>
                    <a:pt x="606093" y="341608"/>
                  </a:lnTo>
                  <a:cubicBezTo>
                    <a:pt x="606086" y="341718"/>
                    <a:pt x="606086" y="341831"/>
                    <a:pt x="606093" y="341941"/>
                  </a:cubicBezTo>
                  <a:lnTo>
                    <a:pt x="606093" y="341941"/>
                  </a:lnTo>
                  <a:cubicBezTo>
                    <a:pt x="606093" y="341941"/>
                    <a:pt x="606093" y="342175"/>
                    <a:pt x="606093" y="342275"/>
                  </a:cubicBezTo>
                  <a:lnTo>
                    <a:pt x="607194" y="344877"/>
                  </a:lnTo>
                  <a:cubicBezTo>
                    <a:pt x="607661" y="346045"/>
                    <a:pt x="608095" y="347246"/>
                    <a:pt x="608595" y="348447"/>
                  </a:cubicBezTo>
                  <a:lnTo>
                    <a:pt x="608595" y="348614"/>
                  </a:lnTo>
                  <a:lnTo>
                    <a:pt x="608829" y="348614"/>
                  </a:lnTo>
                  <a:lnTo>
                    <a:pt x="608829" y="348614"/>
                  </a:lnTo>
                  <a:lnTo>
                    <a:pt x="621340" y="343810"/>
                  </a:lnTo>
                  <a:lnTo>
                    <a:pt x="621607" y="343810"/>
                  </a:lnTo>
                  <a:lnTo>
                    <a:pt x="638488" y="337304"/>
                  </a:lnTo>
                  <a:lnTo>
                    <a:pt x="638755" y="337304"/>
                  </a:lnTo>
                  <a:lnTo>
                    <a:pt x="651333" y="332499"/>
                  </a:lnTo>
                  <a:lnTo>
                    <a:pt x="651600" y="332499"/>
                  </a:lnTo>
                  <a:lnTo>
                    <a:pt x="664178" y="327662"/>
                  </a:lnTo>
                  <a:lnTo>
                    <a:pt x="664445" y="327662"/>
                  </a:lnTo>
                  <a:lnTo>
                    <a:pt x="677022" y="322824"/>
                  </a:lnTo>
                  <a:cubicBezTo>
                    <a:pt x="669095" y="300187"/>
                    <a:pt x="658262" y="278678"/>
                    <a:pt x="644794" y="258834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Brīvforma: forma 437">
              <a:extLst>
                <a:ext uri="{FF2B5EF4-FFF2-40B4-BE49-F238E27FC236}">
                  <a16:creationId xmlns:a16="http://schemas.microsoft.com/office/drawing/2014/main" id="{1117E9D1-9BEB-E6A9-00B6-10F3F5FC583E}"/>
                </a:ext>
              </a:extLst>
            </p:cNvPr>
            <p:cNvSpPr/>
            <p:nvPr/>
          </p:nvSpPr>
          <p:spPr>
            <a:xfrm>
              <a:off x="4119361" y="5001012"/>
              <a:ext cx="879037" cy="879848"/>
            </a:xfrm>
            <a:custGeom>
              <a:avLst/>
              <a:gdLst>
                <a:gd name="connsiteX0" fmla="*/ 658606 w 879037"/>
                <a:gd name="connsiteY0" fmla="*/ 272346 h 879848"/>
                <a:gd name="connsiteX1" fmla="*/ 655437 w 879037"/>
                <a:gd name="connsiteY1" fmla="*/ 268209 h 879848"/>
                <a:gd name="connsiteX2" fmla="*/ 652100 w 879037"/>
                <a:gd name="connsiteY2" fmla="*/ 264105 h 879848"/>
                <a:gd name="connsiteX3" fmla="*/ 641391 w 879037"/>
                <a:gd name="connsiteY3" fmla="*/ 272780 h 879848"/>
                <a:gd name="connsiteX4" fmla="*/ 641391 w 879037"/>
                <a:gd name="connsiteY4" fmla="*/ 272780 h 879848"/>
                <a:gd name="connsiteX5" fmla="*/ 630748 w 879037"/>
                <a:gd name="connsiteY5" fmla="*/ 281421 h 879848"/>
                <a:gd name="connsiteX6" fmla="*/ 630748 w 879037"/>
                <a:gd name="connsiteY6" fmla="*/ 281421 h 879848"/>
                <a:gd name="connsiteX7" fmla="*/ 627211 w 879037"/>
                <a:gd name="connsiteY7" fmla="*/ 284323 h 879848"/>
                <a:gd name="connsiteX8" fmla="*/ 625443 w 879037"/>
                <a:gd name="connsiteY8" fmla="*/ 285758 h 879848"/>
                <a:gd name="connsiteX9" fmla="*/ 620105 w 879037"/>
                <a:gd name="connsiteY9" fmla="*/ 290095 h 879848"/>
                <a:gd name="connsiteX10" fmla="*/ 620105 w 879037"/>
                <a:gd name="connsiteY10" fmla="*/ 290095 h 879848"/>
                <a:gd name="connsiteX11" fmla="*/ 612999 w 879037"/>
                <a:gd name="connsiteY11" fmla="*/ 295867 h 879848"/>
                <a:gd name="connsiteX12" fmla="*/ 605826 w 879037"/>
                <a:gd name="connsiteY12" fmla="*/ 301639 h 879848"/>
                <a:gd name="connsiteX13" fmla="*/ 605826 w 879037"/>
                <a:gd name="connsiteY13" fmla="*/ 301639 h 879848"/>
                <a:gd name="connsiteX14" fmla="*/ 595183 w 879037"/>
                <a:gd name="connsiteY14" fmla="*/ 310280 h 879848"/>
                <a:gd name="connsiteX15" fmla="*/ 595183 w 879037"/>
                <a:gd name="connsiteY15" fmla="*/ 310280 h 879848"/>
                <a:gd name="connsiteX16" fmla="*/ 595417 w 879037"/>
                <a:gd name="connsiteY16" fmla="*/ 310547 h 879848"/>
                <a:gd name="connsiteX17" fmla="*/ 595684 w 879037"/>
                <a:gd name="connsiteY17" fmla="*/ 310880 h 879848"/>
                <a:gd name="connsiteX18" fmla="*/ 595684 w 879037"/>
                <a:gd name="connsiteY18" fmla="*/ 310880 h 879848"/>
                <a:gd name="connsiteX19" fmla="*/ 595684 w 879037"/>
                <a:gd name="connsiteY19" fmla="*/ 311080 h 879848"/>
                <a:gd name="connsiteX20" fmla="*/ 595684 w 879037"/>
                <a:gd name="connsiteY20" fmla="*/ 311080 h 879848"/>
                <a:gd name="connsiteX21" fmla="*/ 596151 w 879037"/>
                <a:gd name="connsiteY21" fmla="*/ 311614 h 879848"/>
                <a:gd name="connsiteX22" fmla="*/ 596518 w 879037"/>
                <a:gd name="connsiteY22" fmla="*/ 312115 h 879848"/>
                <a:gd name="connsiteX23" fmla="*/ 596518 w 879037"/>
                <a:gd name="connsiteY23" fmla="*/ 312115 h 879848"/>
                <a:gd name="connsiteX24" fmla="*/ 596784 w 879037"/>
                <a:gd name="connsiteY24" fmla="*/ 312482 h 879848"/>
                <a:gd name="connsiteX25" fmla="*/ 596784 w 879037"/>
                <a:gd name="connsiteY25" fmla="*/ 312648 h 879848"/>
                <a:gd name="connsiteX26" fmla="*/ 597185 w 879037"/>
                <a:gd name="connsiteY26" fmla="*/ 313182 h 879848"/>
                <a:gd name="connsiteX27" fmla="*/ 597185 w 879037"/>
                <a:gd name="connsiteY27" fmla="*/ 313182 h 879848"/>
                <a:gd name="connsiteX28" fmla="*/ 597385 w 879037"/>
                <a:gd name="connsiteY28" fmla="*/ 313449 h 879848"/>
                <a:gd name="connsiteX29" fmla="*/ 597385 w 879037"/>
                <a:gd name="connsiteY29" fmla="*/ 313449 h 879848"/>
                <a:gd name="connsiteX30" fmla="*/ 597785 w 879037"/>
                <a:gd name="connsiteY30" fmla="*/ 313950 h 879848"/>
                <a:gd name="connsiteX31" fmla="*/ 598186 w 879037"/>
                <a:gd name="connsiteY31" fmla="*/ 314450 h 879848"/>
                <a:gd name="connsiteX32" fmla="*/ 598820 w 879037"/>
                <a:gd name="connsiteY32" fmla="*/ 315284 h 879848"/>
                <a:gd name="connsiteX33" fmla="*/ 598820 w 879037"/>
                <a:gd name="connsiteY33" fmla="*/ 315284 h 879848"/>
                <a:gd name="connsiteX34" fmla="*/ 599120 w 879037"/>
                <a:gd name="connsiteY34" fmla="*/ 315684 h 879848"/>
                <a:gd name="connsiteX35" fmla="*/ 599120 w 879037"/>
                <a:gd name="connsiteY35" fmla="*/ 315684 h 879848"/>
                <a:gd name="connsiteX36" fmla="*/ 599520 w 879037"/>
                <a:gd name="connsiteY36" fmla="*/ 316252 h 879848"/>
                <a:gd name="connsiteX37" fmla="*/ 599520 w 879037"/>
                <a:gd name="connsiteY37" fmla="*/ 316252 h 879848"/>
                <a:gd name="connsiteX38" fmla="*/ 599520 w 879037"/>
                <a:gd name="connsiteY38" fmla="*/ 316252 h 879848"/>
                <a:gd name="connsiteX39" fmla="*/ 599520 w 879037"/>
                <a:gd name="connsiteY39" fmla="*/ 316252 h 879848"/>
                <a:gd name="connsiteX40" fmla="*/ 600054 w 879037"/>
                <a:gd name="connsiteY40" fmla="*/ 316986 h 879848"/>
                <a:gd name="connsiteX41" fmla="*/ 600054 w 879037"/>
                <a:gd name="connsiteY41" fmla="*/ 316986 h 879848"/>
                <a:gd name="connsiteX42" fmla="*/ 600054 w 879037"/>
                <a:gd name="connsiteY42" fmla="*/ 317152 h 879848"/>
                <a:gd name="connsiteX43" fmla="*/ 600054 w 879037"/>
                <a:gd name="connsiteY43" fmla="*/ 317152 h 879848"/>
                <a:gd name="connsiteX44" fmla="*/ 600054 w 879037"/>
                <a:gd name="connsiteY44" fmla="*/ 317152 h 879848"/>
                <a:gd name="connsiteX45" fmla="*/ 600054 w 879037"/>
                <a:gd name="connsiteY45" fmla="*/ 317152 h 879848"/>
                <a:gd name="connsiteX46" fmla="*/ 600288 w 879037"/>
                <a:gd name="connsiteY46" fmla="*/ 317453 h 879848"/>
                <a:gd name="connsiteX47" fmla="*/ 600288 w 879037"/>
                <a:gd name="connsiteY47" fmla="*/ 317453 h 879848"/>
                <a:gd name="connsiteX48" fmla="*/ 600821 w 879037"/>
                <a:gd name="connsiteY48" fmla="*/ 318187 h 879848"/>
                <a:gd name="connsiteX49" fmla="*/ 600821 w 879037"/>
                <a:gd name="connsiteY49" fmla="*/ 318187 h 879848"/>
                <a:gd name="connsiteX50" fmla="*/ 600821 w 879037"/>
                <a:gd name="connsiteY50" fmla="*/ 318387 h 879848"/>
                <a:gd name="connsiteX51" fmla="*/ 601188 w 879037"/>
                <a:gd name="connsiteY51" fmla="*/ 318921 h 879848"/>
                <a:gd name="connsiteX52" fmla="*/ 601188 w 879037"/>
                <a:gd name="connsiteY52" fmla="*/ 318921 h 879848"/>
                <a:gd name="connsiteX53" fmla="*/ 601188 w 879037"/>
                <a:gd name="connsiteY53" fmla="*/ 318921 h 879848"/>
                <a:gd name="connsiteX54" fmla="*/ 601389 w 879037"/>
                <a:gd name="connsiteY54" fmla="*/ 319188 h 879848"/>
                <a:gd name="connsiteX55" fmla="*/ 601389 w 879037"/>
                <a:gd name="connsiteY55" fmla="*/ 319354 h 879848"/>
                <a:gd name="connsiteX56" fmla="*/ 601389 w 879037"/>
                <a:gd name="connsiteY56" fmla="*/ 319555 h 879848"/>
                <a:gd name="connsiteX57" fmla="*/ 601822 w 879037"/>
                <a:gd name="connsiteY57" fmla="*/ 320188 h 879848"/>
                <a:gd name="connsiteX58" fmla="*/ 602189 w 879037"/>
                <a:gd name="connsiteY58" fmla="*/ 320689 h 879848"/>
                <a:gd name="connsiteX59" fmla="*/ 602389 w 879037"/>
                <a:gd name="connsiteY59" fmla="*/ 320956 h 879848"/>
                <a:gd name="connsiteX60" fmla="*/ 602389 w 879037"/>
                <a:gd name="connsiteY60" fmla="*/ 321156 h 879848"/>
                <a:gd name="connsiteX61" fmla="*/ 602389 w 879037"/>
                <a:gd name="connsiteY61" fmla="*/ 321156 h 879848"/>
                <a:gd name="connsiteX62" fmla="*/ 602590 w 879037"/>
                <a:gd name="connsiteY62" fmla="*/ 321423 h 879848"/>
                <a:gd name="connsiteX63" fmla="*/ 602823 w 879037"/>
                <a:gd name="connsiteY63" fmla="*/ 321757 h 879848"/>
                <a:gd name="connsiteX64" fmla="*/ 602823 w 879037"/>
                <a:gd name="connsiteY64" fmla="*/ 321757 h 879848"/>
                <a:gd name="connsiteX65" fmla="*/ 603257 w 879037"/>
                <a:gd name="connsiteY65" fmla="*/ 322457 h 879848"/>
                <a:gd name="connsiteX66" fmla="*/ 603591 w 879037"/>
                <a:gd name="connsiteY66" fmla="*/ 322958 h 879848"/>
                <a:gd name="connsiteX67" fmla="*/ 603591 w 879037"/>
                <a:gd name="connsiteY67" fmla="*/ 322958 h 879848"/>
                <a:gd name="connsiteX68" fmla="*/ 603591 w 879037"/>
                <a:gd name="connsiteY68" fmla="*/ 322958 h 879848"/>
                <a:gd name="connsiteX69" fmla="*/ 603591 w 879037"/>
                <a:gd name="connsiteY69" fmla="*/ 322958 h 879848"/>
                <a:gd name="connsiteX70" fmla="*/ 603824 w 879037"/>
                <a:gd name="connsiteY70" fmla="*/ 323291 h 879848"/>
                <a:gd name="connsiteX71" fmla="*/ 604058 w 879037"/>
                <a:gd name="connsiteY71" fmla="*/ 323658 h 879848"/>
                <a:gd name="connsiteX72" fmla="*/ 604058 w 879037"/>
                <a:gd name="connsiteY72" fmla="*/ 323658 h 879848"/>
                <a:gd name="connsiteX73" fmla="*/ 604058 w 879037"/>
                <a:gd name="connsiteY73" fmla="*/ 323858 h 879848"/>
                <a:gd name="connsiteX74" fmla="*/ 604058 w 879037"/>
                <a:gd name="connsiteY74" fmla="*/ 324059 h 879848"/>
                <a:gd name="connsiteX75" fmla="*/ 604592 w 879037"/>
                <a:gd name="connsiteY75" fmla="*/ 324859 h 879848"/>
                <a:gd name="connsiteX76" fmla="*/ 604758 w 879037"/>
                <a:gd name="connsiteY76" fmla="*/ 325160 h 879848"/>
                <a:gd name="connsiteX77" fmla="*/ 605092 w 879037"/>
                <a:gd name="connsiteY77" fmla="*/ 325660 h 879848"/>
                <a:gd name="connsiteX78" fmla="*/ 605092 w 879037"/>
                <a:gd name="connsiteY78" fmla="*/ 325660 h 879848"/>
                <a:gd name="connsiteX79" fmla="*/ 605092 w 879037"/>
                <a:gd name="connsiteY79" fmla="*/ 325827 h 879848"/>
                <a:gd name="connsiteX80" fmla="*/ 605092 w 879037"/>
                <a:gd name="connsiteY80" fmla="*/ 325827 h 879848"/>
                <a:gd name="connsiteX81" fmla="*/ 605092 w 879037"/>
                <a:gd name="connsiteY81" fmla="*/ 325827 h 879848"/>
                <a:gd name="connsiteX82" fmla="*/ 605292 w 879037"/>
                <a:gd name="connsiteY82" fmla="*/ 326160 h 879848"/>
                <a:gd name="connsiteX83" fmla="*/ 605292 w 879037"/>
                <a:gd name="connsiteY83" fmla="*/ 326327 h 879848"/>
                <a:gd name="connsiteX84" fmla="*/ 605292 w 879037"/>
                <a:gd name="connsiteY84" fmla="*/ 326494 h 879848"/>
                <a:gd name="connsiteX85" fmla="*/ 605292 w 879037"/>
                <a:gd name="connsiteY85" fmla="*/ 326661 h 879848"/>
                <a:gd name="connsiteX86" fmla="*/ 605459 w 879037"/>
                <a:gd name="connsiteY86" fmla="*/ 326894 h 879848"/>
                <a:gd name="connsiteX87" fmla="*/ 605459 w 879037"/>
                <a:gd name="connsiteY87" fmla="*/ 327061 h 879848"/>
                <a:gd name="connsiteX88" fmla="*/ 607027 w 879037"/>
                <a:gd name="connsiteY88" fmla="*/ 329563 h 879848"/>
                <a:gd name="connsiteX89" fmla="*/ 607694 w 879037"/>
                <a:gd name="connsiteY89" fmla="*/ 330631 h 879848"/>
                <a:gd name="connsiteX90" fmla="*/ 608528 w 879037"/>
                <a:gd name="connsiteY90" fmla="*/ 331999 h 879848"/>
                <a:gd name="connsiteX91" fmla="*/ 609329 w 879037"/>
                <a:gd name="connsiteY91" fmla="*/ 333434 h 879848"/>
                <a:gd name="connsiteX92" fmla="*/ 609896 w 879037"/>
                <a:gd name="connsiteY92" fmla="*/ 334334 h 879848"/>
                <a:gd name="connsiteX93" fmla="*/ 611364 w 879037"/>
                <a:gd name="connsiteY93" fmla="*/ 336903 h 879848"/>
                <a:gd name="connsiteX94" fmla="*/ 611931 w 879037"/>
                <a:gd name="connsiteY94" fmla="*/ 337971 h 879848"/>
                <a:gd name="connsiteX95" fmla="*/ 612732 w 879037"/>
                <a:gd name="connsiteY95" fmla="*/ 339439 h 879848"/>
                <a:gd name="connsiteX96" fmla="*/ 613032 w 879037"/>
                <a:gd name="connsiteY96" fmla="*/ 339973 h 879848"/>
                <a:gd name="connsiteX97" fmla="*/ 613700 w 879037"/>
                <a:gd name="connsiteY97" fmla="*/ 341207 h 879848"/>
                <a:gd name="connsiteX98" fmla="*/ 614667 w 879037"/>
                <a:gd name="connsiteY98" fmla="*/ 343109 h 879848"/>
                <a:gd name="connsiteX99" fmla="*/ 615068 w 879037"/>
                <a:gd name="connsiteY99" fmla="*/ 343843 h 879848"/>
                <a:gd name="connsiteX100" fmla="*/ 615068 w 879037"/>
                <a:gd name="connsiteY100" fmla="*/ 344010 h 879848"/>
                <a:gd name="connsiteX101" fmla="*/ 615068 w 879037"/>
                <a:gd name="connsiteY101" fmla="*/ 344310 h 879848"/>
                <a:gd name="connsiteX102" fmla="*/ 615368 w 879037"/>
                <a:gd name="connsiteY102" fmla="*/ 344910 h 879848"/>
                <a:gd name="connsiteX103" fmla="*/ 615735 w 879037"/>
                <a:gd name="connsiteY103" fmla="*/ 345578 h 879848"/>
                <a:gd name="connsiteX104" fmla="*/ 616068 w 879037"/>
                <a:gd name="connsiteY104" fmla="*/ 346278 h 879848"/>
                <a:gd name="connsiteX105" fmla="*/ 616769 w 879037"/>
                <a:gd name="connsiteY105" fmla="*/ 347680 h 879848"/>
                <a:gd name="connsiteX106" fmla="*/ 616769 w 879037"/>
                <a:gd name="connsiteY106" fmla="*/ 347680 h 879848"/>
                <a:gd name="connsiteX107" fmla="*/ 617536 w 879037"/>
                <a:gd name="connsiteY107" fmla="*/ 349348 h 879848"/>
                <a:gd name="connsiteX108" fmla="*/ 618337 w 879037"/>
                <a:gd name="connsiteY108" fmla="*/ 351016 h 879848"/>
                <a:gd name="connsiteX109" fmla="*/ 618337 w 879037"/>
                <a:gd name="connsiteY109" fmla="*/ 351216 h 879848"/>
                <a:gd name="connsiteX110" fmla="*/ 618637 w 879037"/>
                <a:gd name="connsiteY110" fmla="*/ 351917 h 879848"/>
                <a:gd name="connsiteX111" fmla="*/ 618971 w 879037"/>
                <a:gd name="connsiteY111" fmla="*/ 352617 h 879848"/>
                <a:gd name="connsiteX112" fmla="*/ 619738 w 879037"/>
                <a:gd name="connsiteY112" fmla="*/ 354352 h 879848"/>
                <a:gd name="connsiteX113" fmla="*/ 619738 w 879037"/>
                <a:gd name="connsiteY113" fmla="*/ 354352 h 879848"/>
                <a:gd name="connsiteX114" fmla="*/ 619738 w 879037"/>
                <a:gd name="connsiteY114" fmla="*/ 354786 h 879848"/>
                <a:gd name="connsiteX115" fmla="*/ 619905 w 879037"/>
                <a:gd name="connsiteY115" fmla="*/ 355120 h 879848"/>
                <a:gd name="connsiteX116" fmla="*/ 619905 w 879037"/>
                <a:gd name="connsiteY116" fmla="*/ 355453 h 879848"/>
                <a:gd name="connsiteX117" fmla="*/ 619905 w 879037"/>
                <a:gd name="connsiteY117" fmla="*/ 355453 h 879848"/>
                <a:gd name="connsiteX118" fmla="*/ 619905 w 879037"/>
                <a:gd name="connsiteY118" fmla="*/ 355787 h 879848"/>
                <a:gd name="connsiteX119" fmla="*/ 621006 w 879037"/>
                <a:gd name="connsiteY119" fmla="*/ 358389 h 879848"/>
                <a:gd name="connsiteX120" fmla="*/ 622407 w 879037"/>
                <a:gd name="connsiteY120" fmla="*/ 361959 h 879848"/>
                <a:gd name="connsiteX121" fmla="*/ 622407 w 879037"/>
                <a:gd name="connsiteY121" fmla="*/ 362126 h 879848"/>
                <a:gd name="connsiteX122" fmla="*/ 622641 w 879037"/>
                <a:gd name="connsiteY122" fmla="*/ 362126 h 879848"/>
                <a:gd name="connsiteX123" fmla="*/ 622641 w 879037"/>
                <a:gd name="connsiteY123" fmla="*/ 362126 h 879848"/>
                <a:gd name="connsiteX124" fmla="*/ 635152 w 879037"/>
                <a:gd name="connsiteY124" fmla="*/ 357322 h 879848"/>
                <a:gd name="connsiteX125" fmla="*/ 635419 w 879037"/>
                <a:gd name="connsiteY125" fmla="*/ 357322 h 879848"/>
                <a:gd name="connsiteX126" fmla="*/ 652301 w 879037"/>
                <a:gd name="connsiteY126" fmla="*/ 350816 h 879848"/>
                <a:gd name="connsiteX127" fmla="*/ 652567 w 879037"/>
                <a:gd name="connsiteY127" fmla="*/ 350816 h 879848"/>
                <a:gd name="connsiteX128" fmla="*/ 665145 w 879037"/>
                <a:gd name="connsiteY128" fmla="*/ 346011 h 879848"/>
                <a:gd name="connsiteX129" fmla="*/ 665412 w 879037"/>
                <a:gd name="connsiteY129" fmla="*/ 346011 h 879848"/>
                <a:gd name="connsiteX130" fmla="*/ 677990 w 879037"/>
                <a:gd name="connsiteY130" fmla="*/ 341174 h 879848"/>
                <a:gd name="connsiteX131" fmla="*/ 678257 w 879037"/>
                <a:gd name="connsiteY131" fmla="*/ 341174 h 879848"/>
                <a:gd name="connsiteX132" fmla="*/ 690835 w 879037"/>
                <a:gd name="connsiteY132" fmla="*/ 336336 h 879848"/>
                <a:gd name="connsiteX133" fmla="*/ 658606 w 879037"/>
                <a:gd name="connsiteY133" fmla="*/ 272346 h 879848"/>
                <a:gd name="connsiteX134" fmla="*/ 658606 w 879037"/>
                <a:gd name="connsiteY134" fmla="*/ 272346 h 879848"/>
                <a:gd name="connsiteX135" fmla="*/ 655437 w 879037"/>
                <a:gd name="connsiteY135" fmla="*/ 268209 h 879848"/>
                <a:gd name="connsiteX136" fmla="*/ 652100 w 879037"/>
                <a:gd name="connsiteY136" fmla="*/ 264105 h 879848"/>
                <a:gd name="connsiteX137" fmla="*/ 641391 w 879037"/>
                <a:gd name="connsiteY137" fmla="*/ 272780 h 879848"/>
                <a:gd name="connsiteX138" fmla="*/ 641391 w 879037"/>
                <a:gd name="connsiteY138" fmla="*/ 272780 h 879848"/>
                <a:gd name="connsiteX139" fmla="*/ 630748 w 879037"/>
                <a:gd name="connsiteY139" fmla="*/ 281421 h 879848"/>
                <a:gd name="connsiteX140" fmla="*/ 630748 w 879037"/>
                <a:gd name="connsiteY140" fmla="*/ 281421 h 879848"/>
                <a:gd name="connsiteX141" fmla="*/ 627211 w 879037"/>
                <a:gd name="connsiteY141" fmla="*/ 284323 h 879848"/>
                <a:gd name="connsiteX142" fmla="*/ 625443 w 879037"/>
                <a:gd name="connsiteY142" fmla="*/ 285758 h 879848"/>
                <a:gd name="connsiteX143" fmla="*/ 620105 w 879037"/>
                <a:gd name="connsiteY143" fmla="*/ 290095 h 879848"/>
                <a:gd name="connsiteX144" fmla="*/ 620105 w 879037"/>
                <a:gd name="connsiteY144" fmla="*/ 290095 h 879848"/>
                <a:gd name="connsiteX145" fmla="*/ 612999 w 879037"/>
                <a:gd name="connsiteY145" fmla="*/ 295867 h 879848"/>
                <a:gd name="connsiteX146" fmla="*/ 605826 w 879037"/>
                <a:gd name="connsiteY146" fmla="*/ 301639 h 879848"/>
                <a:gd name="connsiteX147" fmla="*/ 605826 w 879037"/>
                <a:gd name="connsiteY147" fmla="*/ 301639 h 879848"/>
                <a:gd name="connsiteX148" fmla="*/ 595183 w 879037"/>
                <a:gd name="connsiteY148" fmla="*/ 310280 h 879848"/>
                <a:gd name="connsiteX149" fmla="*/ 595183 w 879037"/>
                <a:gd name="connsiteY149" fmla="*/ 310280 h 879848"/>
                <a:gd name="connsiteX150" fmla="*/ 595417 w 879037"/>
                <a:gd name="connsiteY150" fmla="*/ 310547 h 879848"/>
                <a:gd name="connsiteX151" fmla="*/ 595684 w 879037"/>
                <a:gd name="connsiteY151" fmla="*/ 310880 h 879848"/>
                <a:gd name="connsiteX152" fmla="*/ 595684 w 879037"/>
                <a:gd name="connsiteY152" fmla="*/ 310880 h 879848"/>
                <a:gd name="connsiteX153" fmla="*/ 595684 w 879037"/>
                <a:gd name="connsiteY153" fmla="*/ 311080 h 879848"/>
                <a:gd name="connsiteX154" fmla="*/ 595684 w 879037"/>
                <a:gd name="connsiteY154" fmla="*/ 311080 h 879848"/>
                <a:gd name="connsiteX155" fmla="*/ 596151 w 879037"/>
                <a:gd name="connsiteY155" fmla="*/ 311614 h 879848"/>
                <a:gd name="connsiteX156" fmla="*/ 596518 w 879037"/>
                <a:gd name="connsiteY156" fmla="*/ 312115 h 879848"/>
                <a:gd name="connsiteX157" fmla="*/ 596518 w 879037"/>
                <a:gd name="connsiteY157" fmla="*/ 312115 h 879848"/>
                <a:gd name="connsiteX158" fmla="*/ 596784 w 879037"/>
                <a:gd name="connsiteY158" fmla="*/ 312482 h 879848"/>
                <a:gd name="connsiteX159" fmla="*/ 596784 w 879037"/>
                <a:gd name="connsiteY159" fmla="*/ 312648 h 879848"/>
                <a:gd name="connsiteX160" fmla="*/ 597185 w 879037"/>
                <a:gd name="connsiteY160" fmla="*/ 313182 h 879848"/>
                <a:gd name="connsiteX161" fmla="*/ 597185 w 879037"/>
                <a:gd name="connsiteY161" fmla="*/ 313182 h 879848"/>
                <a:gd name="connsiteX162" fmla="*/ 597385 w 879037"/>
                <a:gd name="connsiteY162" fmla="*/ 313449 h 879848"/>
                <a:gd name="connsiteX163" fmla="*/ 597385 w 879037"/>
                <a:gd name="connsiteY163" fmla="*/ 313449 h 879848"/>
                <a:gd name="connsiteX164" fmla="*/ 597785 w 879037"/>
                <a:gd name="connsiteY164" fmla="*/ 313950 h 879848"/>
                <a:gd name="connsiteX165" fmla="*/ 598186 w 879037"/>
                <a:gd name="connsiteY165" fmla="*/ 314450 h 879848"/>
                <a:gd name="connsiteX166" fmla="*/ 598820 w 879037"/>
                <a:gd name="connsiteY166" fmla="*/ 315284 h 879848"/>
                <a:gd name="connsiteX167" fmla="*/ 598820 w 879037"/>
                <a:gd name="connsiteY167" fmla="*/ 315284 h 879848"/>
                <a:gd name="connsiteX168" fmla="*/ 599120 w 879037"/>
                <a:gd name="connsiteY168" fmla="*/ 315684 h 879848"/>
                <a:gd name="connsiteX169" fmla="*/ 599120 w 879037"/>
                <a:gd name="connsiteY169" fmla="*/ 315684 h 879848"/>
                <a:gd name="connsiteX170" fmla="*/ 599520 w 879037"/>
                <a:gd name="connsiteY170" fmla="*/ 316252 h 879848"/>
                <a:gd name="connsiteX171" fmla="*/ 599520 w 879037"/>
                <a:gd name="connsiteY171" fmla="*/ 316252 h 879848"/>
                <a:gd name="connsiteX172" fmla="*/ 599520 w 879037"/>
                <a:gd name="connsiteY172" fmla="*/ 316252 h 879848"/>
                <a:gd name="connsiteX173" fmla="*/ 599520 w 879037"/>
                <a:gd name="connsiteY173" fmla="*/ 316252 h 879848"/>
                <a:gd name="connsiteX174" fmla="*/ 600054 w 879037"/>
                <a:gd name="connsiteY174" fmla="*/ 316986 h 879848"/>
                <a:gd name="connsiteX175" fmla="*/ 600054 w 879037"/>
                <a:gd name="connsiteY175" fmla="*/ 316986 h 879848"/>
                <a:gd name="connsiteX176" fmla="*/ 600054 w 879037"/>
                <a:gd name="connsiteY176" fmla="*/ 317152 h 879848"/>
                <a:gd name="connsiteX177" fmla="*/ 600054 w 879037"/>
                <a:gd name="connsiteY177" fmla="*/ 317152 h 879848"/>
                <a:gd name="connsiteX178" fmla="*/ 600054 w 879037"/>
                <a:gd name="connsiteY178" fmla="*/ 317152 h 879848"/>
                <a:gd name="connsiteX179" fmla="*/ 600054 w 879037"/>
                <a:gd name="connsiteY179" fmla="*/ 317152 h 879848"/>
                <a:gd name="connsiteX180" fmla="*/ 600288 w 879037"/>
                <a:gd name="connsiteY180" fmla="*/ 317453 h 879848"/>
                <a:gd name="connsiteX181" fmla="*/ 600288 w 879037"/>
                <a:gd name="connsiteY181" fmla="*/ 317453 h 879848"/>
                <a:gd name="connsiteX182" fmla="*/ 600821 w 879037"/>
                <a:gd name="connsiteY182" fmla="*/ 318187 h 879848"/>
                <a:gd name="connsiteX183" fmla="*/ 600821 w 879037"/>
                <a:gd name="connsiteY183" fmla="*/ 318187 h 879848"/>
                <a:gd name="connsiteX184" fmla="*/ 600821 w 879037"/>
                <a:gd name="connsiteY184" fmla="*/ 318387 h 879848"/>
                <a:gd name="connsiteX185" fmla="*/ 601188 w 879037"/>
                <a:gd name="connsiteY185" fmla="*/ 318921 h 879848"/>
                <a:gd name="connsiteX186" fmla="*/ 601188 w 879037"/>
                <a:gd name="connsiteY186" fmla="*/ 318921 h 879848"/>
                <a:gd name="connsiteX187" fmla="*/ 601188 w 879037"/>
                <a:gd name="connsiteY187" fmla="*/ 318921 h 879848"/>
                <a:gd name="connsiteX188" fmla="*/ 601389 w 879037"/>
                <a:gd name="connsiteY188" fmla="*/ 319188 h 879848"/>
                <a:gd name="connsiteX189" fmla="*/ 601389 w 879037"/>
                <a:gd name="connsiteY189" fmla="*/ 319354 h 879848"/>
                <a:gd name="connsiteX190" fmla="*/ 601389 w 879037"/>
                <a:gd name="connsiteY190" fmla="*/ 319555 h 879848"/>
                <a:gd name="connsiteX191" fmla="*/ 601822 w 879037"/>
                <a:gd name="connsiteY191" fmla="*/ 320188 h 879848"/>
                <a:gd name="connsiteX192" fmla="*/ 602189 w 879037"/>
                <a:gd name="connsiteY192" fmla="*/ 320689 h 879848"/>
                <a:gd name="connsiteX193" fmla="*/ 602389 w 879037"/>
                <a:gd name="connsiteY193" fmla="*/ 320956 h 879848"/>
                <a:gd name="connsiteX194" fmla="*/ 602389 w 879037"/>
                <a:gd name="connsiteY194" fmla="*/ 321156 h 879848"/>
                <a:gd name="connsiteX195" fmla="*/ 602389 w 879037"/>
                <a:gd name="connsiteY195" fmla="*/ 321156 h 879848"/>
                <a:gd name="connsiteX196" fmla="*/ 602590 w 879037"/>
                <a:gd name="connsiteY196" fmla="*/ 321423 h 879848"/>
                <a:gd name="connsiteX197" fmla="*/ 602823 w 879037"/>
                <a:gd name="connsiteY197" fmla="*/ 321757 h 879848"/>
                <a:gd name="connsiteX198" fmla="*/ 602823 w 879037"/>
                <a:gd name="connsiteY198" fmla="*/ 321757 h 879848"/>
                <a:gd name="connsiteX199" fmla="*/ 603257 w 879037"/>
                <a:gd name="connsiteY199" fmla="*/ 322457 h 879848"/>
                <a:gd name="connsiteX200" fmla="*/ 603591 w 879037"/>
                <a:gd name="connsiteY200" fmla="*/ 322958 h 879848"/>
                <a:gd name="connsiteX201" fmla="*/ 603591 w 879037"/>
                <a:gd name="connsiteY201" fmla="*/ 322958 h 879848"/>
                <a:gd name="connsiteX202" fmla="*/ 603591 w 879037"/>
                <a:gd name="connsiteY202" fmla="*/ 322958 h 879848"/>
                <a:gd name="connsiteX203" fmla="*/ 603591 w 879037"/>
                <a:gd name="connsiteY203" fmla="*/ 322958 h 879848"/>
                <a:gd name="connsiteX204" fmla="*/ 603824 w 879037"/>
                <a:gd name="connsiteY204" fmla="*/ 323291 h 879848"/>
                <a:gd name="connsiteX205" fmla="*/ 604058 w 879037"/>
                <a:gd name="connsiteY205" fmla="*/ 323658 h 879848"/>
                <a:gd name="connsiteX206" fmla="*/ 604058 w 879037"/>
                <a:gd name="connsiteY206" fmla="*/ 323658 h 879848"/>
                <a:gd name="connsiteX207" fmla="*/ 604058 w 879037"/>
                <a:gd name="connsiteY207" fmla="*/ 323858 h 879848"/>
                <a:gd name="connsiteX208" fmla="*/ 604058 w 879037"/>
                <a:gd name="connsiteY208" fmla="*/ 324059 h 879848"/>
                <a:gd name="connsiteX209" fmla="*/ 604592 w 879037"/>
                <a:gd name="connsiteY209" fmla="*/ 324859 h 879848"/>
                <a:gd name="connsiteX210" fmla="*/ 604758 w 879037"/>
                <a:gd name="connsiteY210" fmla="*/ 325160 h 879848"/>
                <a:gd name="connsiteX211" fmla="*/ 605092 w 879037"/>
                <a:gd name="connsiteY211" fmla="*/ 325660 h 879848"/>
                <a:gd name="connsiteX212" fmla="*/ 605092 w 879037"/>
                <a:gd name="connsiteY212" fmla="*/ 325660 h 879848"/>
                <a:gd name="connsiteX213" fmla="*/ 605092 w 879037"/>
                <a:gd name="connsiteY213" fmla="*/ 325827 h 879848"/>
                <a:gd name="connsiteX214" fmla="*/ 605092 w 879037"/>
                <a:gd name="connsiteY214" fmla="*/ 325827 h 879848"/>
                <a:gd name="connsiteX215" fmla="*/ 605092 w 879037"/>
                <a:gd name="connsiteY215" fmla="*/ 325827 h 879848"/>
                <a:gd name="connsiteX216" fmla="*/ 605292 w 879037"/>
                <a:gd name="connsiteY216" fmla="*/ 326160 h 879848"/>
                <a:gd name="connsiteX217" fmla="*/ 605292 w 879037"/>
                <a:gd name="connsiteY217" fmla="*/ 326327 h 879848"/>
                <a:gd name="connsiteX218" fmla="*/ 605292 w 879037"/>
                <a:gd name="connsiteY218" fmla="*/ 326494 h 879848"/>
                <a:gd name="connsiteX219" fmla="*/ 605292 w 879037"/>
                <a:gd name="connsiteY219" fmla="*/ 326661 h 879848"/>
                <a:gd name="connsiteX220" fmla="*/ 605459 w 879037"/>
                <a:gd name="connsiteY220" fmla="*/ 326894 h 879848"/>
                <a:gd name="connsiteX221" fmla="*/ 605459 w 879037"/>
                <a:gd name="connsiteY221" fmla="*/ 327061 h 879848"/>
                <a:gd name="connsiteX222" fmla="*/ 607027 w 879037"/>
                <a:gd name="connsiteY222" fmla="*/ 329563 h 879848"/>
                <a:gd name="connsiteX223" fmla="*/ 607694 w 879037"/>
                <a:gd name="connsiteY223" fmla="*/ 330631 h 879848"/>
                <a:gd name="connsiteX224" fmla="*/ 608528 w 879037"/>
                <a:gd name="connsiteY224" fmla="*/ 331999 h 879848"/>
                <a:gd name="connsiteX225" fmla="*/ 609329 w 879037"/>
                <a:gd name="connsiteY225" fmla="*/ 333434 h 879848"/>
                <a:gd name="connsiteX226" fmla="*/ 609896 w 879037"/>
                <a:gd name="connsiteY226" fmla="*/ 334334 h 879848"/>
                <a:gd name="connsiteX227" fmla="*/ 611364 w 879037"/>
                <a:gd name="connsiteY227" fmla="*/ 336903 h 879848"/>
                <a:gd name="connsiteX228" fmla="*/ 611931 w 879037"/>
                <a:gd name="connsiteY228" fmla="*/ 337971 h 879848"/>
                <a:gd name="connsiteX229" fmla="*/ 612732 w 879037"/>
                <a:gd name="connsiteY229" fmla="*/ 339439 h 879848"/>
                <a:gd name="connsiteX230" fmla="*/ 613032 w 879037"/>
                <a:gd name="connsiteY230" fmla="*/ 339973 h 879848"/>
                <a:gd name="connsiteX231" fmla="*/ 613700 w 879037"/>
                <a:gd name="connsiteY231" fmla="*/ 341207 h 879848"/>
                <a:gd name="connsiteX232" fmla="*/ 614667 w 879037"/>
                <a:gd name="connsiteY232" fmla="*/ 343109 h 879848"/>
                <a:gd name="connsiteX233" fmla="*/ 615068 w 879037"/>
                <a:gd name="connsiteY233" fmla="*/ 343843 h 879848"/>
                <a:gd name="connsiteX234" fmla="*/ 615068 w 879037"/>
                <a:gd name="connsiteY234" fmla="*/ 344010 h 879848"/>
                <a:gd name="connsiteX235" fmla="*/ 615068 w 879037"/>
                <a:gd name="connsiteY235" fmla="*/ 344310 h 879848"/>
                <a:gd name="connsiteX236" fmla="*/ 615368 w 879037"/>
                <a:gd name="connsiteY236" fmla="*/ 344910 h 879848"/>
                <a:gd name="connsiteX237" fmla="*/ 615735 w 879037"/>
                <a:gd name="connsiteY237" fmla="*/ 345578 h 879848"/>
                <a:gd name="connsiteX238" fmla="*/ 616068 w 879037"/>
                <a:gd name="connsiteY238" fmla="*/ 346278 h 879848"/>
                <a:gd name="connsiteX239" fmla="*/ 616769 w 879037"/>
                <a:gd name="connsiteY239" fmla="*/ 347680 h 879848"/>
                <a:gd name="connsiteX240" fmla="*/ 616769 w 879037"/>
                <a:gd name="connsiteY240" fmla="*/ 347680 h 879848"/>
                <a:gd name="connsiteX241" fmla="*/ 617536 w 879037"/>
                <a:gd name="connsiteY241" fmla="*/ 349348 h 879848"/>
                <a:gd name="connsiteX242" fmla="*/ 618337 w 879037"/>
                <a:gd name="connsiteY242" fmla="*/ 351016 h 879848"/>
                <a:gd name="connsiteX243" fmla="*/ 618337 w 879037"/>
                <a:gd name="connsiteY243" fmla="*/ 351216 h 879848"/>
                <a:gd name="connsiteX244" fmla="*/ 618637 w 879037"/>
                <a:gd name="connsiteY244" fmla="*/ 351917 h 879848"/>
                <a:gd name="connsiteX245" fmla="*/ 618971 w 879037"/>
                <a:gd name="connsiteY245" fmla="*/ 352617 h 879848"/>
                <a:gd name="connsiteX246" fmla="*/ 619738 w 879037"/>
                <a:gd name="connsiteY246" fmla="*/ 354352 h 879848"/>
                <a:gd name="connsiteX247" fmla="*/ 619738 w 879037"/>
                <a:gd name="connsiteY247" fmla="*/ 354352 h 879848"/>
                <a:gd name="connsiteX248" fmla="*/ 619738 w 879037"/>
                <a:gd name="connsiteY248" fmla="*/ 354786 h 879848"/>
                <a:gd name="connsiteX249" fmla="*/ 619905 w 879037"/>
                <a:gd name="connsiteY249" fmla="*/ 355120 h 879848"/>
                <a:gd name="connsiteX250" fmla="*/ 619905 w 879037"/>
                <a:gd name="connsiteY250" fmla="*/ 355453 h 879848"/>
                <a:gd name="connsiteX251" fmla="*/ 619905 w 879037"/>
                <a:gd name="connsiteY251" fmla="*/ 355453 h 879848"/>
                <a:gd name="connsiteX252" fmla="*/ 619905 w 879037"/>
                <a:gd name="connsiteY252" fmla="*/ 355787 h 879848"/>
                <a:gd name="connsiteX253" fmla="*/ 621006 w 879037"/>
                <a:gd name="connsiteY253" fmla="*/ 358389 h 879848"/>
                <a:gd name="connsiteX254" fmla="*/ 622407 w 879037"/>
                <a:gd name="connsiteY254" fmla="*/ 361959 h 879848"/>
                <a:gd name="connsiteX255" fmla="*/ 622407 w 879037"/>
                <a:gd name="connsiteY255" fmla="*/ 362126 h 879848"/>
                <a:gd name="connsiteX256" fmla="*/ 622641 w 879037"/>
                <a:gd name="connsiteY256" fmla="*/ 362126 h 879848"/>
                <a:gd name="connsiteX257" fmla="*/ 622641 w 879037"/>
                <a:gd name="connsiteY257" fmla="*/ 362126 h 879848"/>
                <a:gd name="connsiteX258" fmla="*/ 635152 w 879037"/>
                <a:gd name="connsiteY258" fmla="*/ 357322 h 879848"/>
                <a:gd name="connsiteX259" fmla="*/ 635419 w 879037"/>
                <a:gd name="connsiteY259" fmla="*/ 357322 h 879848"/>
                <a:gd name="connsiteX260" fmla="*/ 652301 w 879037"/>
                <a:gd name="connsiteY260" fmla="*/ 350816 h 879848"/>
                <a:gd name="connsiteX261" fmla="*/ 652567 w 879037"/>
                <a:gd name="connsiteY261" fmla="*/ 350816 h 879848"/>
                <a:gd name="connsiteX262" fmla="*/ 665145 w 879037"/>
                <a:gd name="connsiteY262" fmla="*/ 346011 h 879848"/>
                <a:gd name="connsiteX263" fmla="*/ 665412 w 879037"/>
                <a:gd name="connsiteY263" fmla="*/ 346011 h 879848"/>
                <a:gd name="connsiteX264" fmla="*/ 677990 w 879037"/>
                <a:gd name="connsiteY264" fmla="*/ 341174 h 879848"/>
                <a:gd name="connsiteX265" fmla="*/ 678257 w 879037"/>
                <a:gd name="connsiteY265" fmla="*/ 341174 h 879848"/>
                <a:gd name="connsiteX266" fmla="*/ 690835 w 879037"/>
                <a:gd name="connsiteY266" fmla="*/ 336336 h 879848"/>
                <a:gd name="connsiteX267" fmla="*/ 658606 w 879037"/>
                <a:gd name="connsiteY267" fmla="*/ 272346 h 879848"/>
                <a:gd name="connsiteX268" fmla="*/ 753023 w 879037"/>
                <a:gd name="connsiteY268" fmla="*/ 400894 h 879848"/>
                <a:gd name="connsiteX269" fmla="*/ 753023 w 879037"/>
                <a:gd name="connsiteY269" fmla="*/ 401394 h 879848"/>
                <a:gd name="connsiteX270" fmla="*/ 753023 w 879037"/>
                <a:gd name="connsiteY270" fmla="*/ 401394 h 879848"/>
                <a:gd name="connsiteX271" fmla="*/ 753023 w 879037"/>
                <a:gd name="connsiteY271" fmla="*/ 400894 h 879848"/>
                <a:gd name="connsiteX272" fmla="*/ 753457 w 879037"/>
                <a:gd name="connsiteY272" fmla="*/ 404597 h 879848"/>
                <a:gd name="connsiteX273" fmla="*/ 753457 w 879037"/>
                <a:gd name="connsiteY273" fmla="*/ 404597 h 879848"/>
                <a:gd name="connsiteX274" fmla="*/ 753457 w 879037"/>
                <a:gd name="connsiteY274" fmla="*/ 404597 h 879848"/>
                <a:gd name="connsiteX275" fmla="*/ 753457 w 879037"/>
                <a:gd name="connsiteY275" fmla="*/ 404330 h 879848"/>
                <a:gd name="connsiteX276" fmla="*/ 753257 w 879037"/>
                <a:gd name="connsiteY276" fmla="*/ 402562 h 879848"/>
                <a:gd name="connsiteX277" fmla="*/ 753457 w 879037"/>
                <a:gd name="connsiteY277" fmla="*/ 404497 h 879848"/>
                <a:gd name="connsiteX278" fmla="*/ 753457 w 879037"/>
                <a:gd name="connsiteY278" fmla="*/ 404497 h 879848"/>
                <a:gd name="connsiteX279" fmla="*/ 753457 w 879037"/>
                <a:gd name="connsiteY279" fmla="*/ 404664 h 879848"/>
                <a:gd name="connsiteX280" fmla="*/ 753457 w 879037"/>
                <a:gd name="connsiteY280" fmla="*/ 404830 h 879848"/>
                <a:gd name="connsiteX281" fmla="*/ 753457 w 879037"/>
                <a:gd name="connsiteY281" fmla="*/ 404830 h 879848"/>
                <a:gd name="connsiteX282" fmla="*/ 753457 w 879037"/>
                <a:gd name="connsiteY282" fmla="*/ 404830 h 879848"/>
                <a:gd name="connsiteX283" fmla="*/ 755125 w 879037"/>
                <a:gd name="connsiteY283" fmla="*/ 429819 h 879848"/>
                <a:gd name="connsiteX284" fmla="*/ 755125 w 879037"/>
                <a:gd name="connsiteY284" fmla="*/ 429019 h 879848"/>
                <a:gd name="connsiteX285" fmla="*/ 755125 w 879037"/>
                <a:gd name="connsiteY285" fmla="*/ 426750 h 879848"/>
                <a:gd name="connsiteX286" fmla="*/ 755125 w 879037"/>
                <a:gd name="connsiteY286" fmla="*/ 425282 h 879848"/>
                <a:gd name="connsiteX287" fmla="*/ 755125 w 879037"/>
                <a:gd name="connsiteY287" fmla="*/ 424448 h 879848"/>
                <a:gd name="connsiteX288" fmla="*/ 755125 w 879037"/>
                <a:gd name="connsiteY288" fmla="*/ 423947 h 879848"/>
                <a:gd name="connsiteX289" fmla="*/ 755125 w 879037"/>
                <a:gd name="connsiteY289" fmla="*/ 423647 h 879848"/>
                <a:gd name="connsiteX290" fmla="*/ 755125 w 879037"/>
                <a:gd name="connsiteY290" fmla="*/ 423080 h 879848"/>
                <a:gd name="connsiteX291" fmla="*/ 755125 w 879037"/>
                <a:gd name="connsiteY291" fmla="*/ 422746 h 879848"/>
                <a:gd name="connsiteX292" fmla="*/ 755125 w 879037"/>
                <a:gd name="connsiteY292" fmla="*/ 422513 h 879848"/>
                <a:gd name="connsiteX293" fmla="*/ 755125 w 879037"/>
                <a:gd name="connsiteY293" fmla="*/ 422513 h 879848"/>
                <a:gd name="connsiteX294" fmla="*/ 755125 w 879037"/>
                <a:gd name="connsiteY294" fmla="*/ 420578 h 879848"/>
                <a:gd name="connsiteX295" fmla="*/ 755125 w 879037"/>
                <a:gd name="connsiteY295" fmla="*/ 421712 h 879848"/>
                <a:gd name="connsiteX296" fmla="*/ 755125 w 879037"/>
                <a:gd name="connsiteY296" fmla="*/ 423113 h 879848"/>
                <a:gd name="connsiteX297" fmla="*/ 755125 w 879037"/>
                <a:gd name="connsiteY297" fmla="*/ 425616 h 879848"/>
                <a:gd name="connsiteX298" fmla="*/ 755125 w 879037"/>
                <a:gd name="connsiteY298" fmla="*/ 426016 h 879848"/>
                <a:gd name="connsiteX299" fmla="*/ 755125 w 879037"/>
                <a:gd name="connsiteY299" fmla="*/ 431821 h 879848"/>
                <a:gd name="connsiteX300" fmla="*/ 755125 w 879037"/>
                <a:gd name="connsiteY300" fmla="*/ 431821 h 879848"/>
                <a:gd name="connsiteX301" fmla="*/ 755092 w 879037"/>
                <a:gd name="connsiteY301" fmla="*/ 429819 h 879848"/>
                <a:gd name="connsiteX302" fmla="*/ 752523 w 879037"/>
                <a:gd name="connsiteY302" fmla="*/ 396690 h 879848"/>
                <a:gd name="connsiteX303" fmla="*/ 752523 w 879037"/>
                <a:gd name="connsiteY303" fmla="*/ 397023 h 879848"/>
                <a:gd name="connsiteX304" fmla="*/ 752523 w 879037"/>
                <a:gd name="connsiteY304" fmla="*/ 397591 h 879848"/>
                <a:gd name="connsiteX305" fmla="*/ 752389 w 879037"/>
                <a:gd name="connsiteY305" fmla="*/ 396690 h 879848"/>
                <a:gd name="connsiteX306" fmla="*/ 752823 w 879037"/>
                <a:gd name="connsiteY306" fmla="*/ 398858 h 879848"/>
                <a:gd name="connsiteX307" fmla="*/ 752823 w 879037"/>
                <a:gd name="connsiteY307" fmla="*/ 399159 h 879848"/>
                <a:gd name="connsiteX308" fmla="*/ 752823 w 879037"/>
                <a:gd name="connsiteY308" fmla="*/ 399159 h 879848"/>
                <a:gd name="connsiteX309" fmla="*/ 752790 w 879037"/>
                <a:gd name="connsiteY309" fmla="*/ 398858 h 879848"/>
                <a:gd name="connsiteX310" fmla="*/ 752823 w 879037"/>
                <a:gd name="connsiteY310" fmla="*/ 398692 h 879848"/>
                <a:gd name="connsiteX311" fmla="*/ 752823 w 879037"/>
                <a:gd name="connsiteY311" fmla="*/ 398858 h 879848"/>
                <a:gd name="connsiteX312" fmla="*/ 752823 w 879037"/>
                <a:gd name="connsiteY312" fmla="*/ 398858 h 879848"/>
                <a:gd name="connsiteX313" fmla="*/ 752756 w 879037"/>
                <a:gd name="connsiteY313" fmla="*/ 398692 h 879848"/>
                <a:gd name="connsiteX314" fmla="*/ 740045 w 879037"/>
                <a:gd name="connsiteY314" fmla="*/ 340607 h 879848"/>
                <a:gd name="connsiteX315" fmla="*/ 740045 w 879037"/>
                <a:gd name="connsiteY315" fmla="*/ 340073 h 879848"/>
                <a:gd name="connsiteX316" fmla="*/ 738077 w 879037"/>
                <a:gd name="connsiteY316" fmla="*/ 334201 h 879848"/>
                <a:gd name="connsiteX317" fmla="*/ 738077 w 879037"/>
                <a:gd name="connsiteY317" fmla="*/ 334201 h 879848"/>
                <a:gd name="connsiteX318" fmla="*/ 739078 w 879037"/>
                <a:gd name="connsiteY318" fmla="*/ 337137 h 879848"/>
                <a:gd name="connsiteX319" fmla="*/ 739311 w 879037"/>
                <a:gd name="connsiteY319" fmla="*/ 337871 h 879848"/>
                <a:gd name="connsiteX320" fmla="*/ 740012 w 879037"/>
                <a:gd name="connsiteY320" fmla="*/ 340073 h 879848"/>
                <a:gd name="connsiteX321" fmla="*/ 740012 w 879037"/>
                <a:gd name="connsiteY321" fmla="*/ 340073 h 879848"/>
                <a:gd name="connsiteX322" fmla="*/ 740312 w 879037"/>
                <a:gd name="connsiteY322" fmla="*/ 340940 h 879848"/>
                <a:gd name="connsiteX323" fmla="*/ 745116 w 879037"/>
                <a:gd name="connsiteY323" fmla="*/ 358055 h 879848"/>
                <a:gd name="connsiteX324" fmla="*/ 745116 w 879037"/>
                <a:gd name="connsiteY324" fmla="*/ 358055 h 879848"/>
                <a:gd name="connsiteX325" fmla="*/ 744849 w 879037"/>
                <a:gd name="connsiteY325" fmla="*/ 357188 h 879848"/>
                <a:gd name="connsiteX326" fmla="*/ 745083 w 879037"/>
                <a:gd name="connsiteY326" fmla="*/ 358089 h 879848"/>
                <a:gd name="connsiteX327" fmla="*/ 745083 w 879037"/>
                <a:gd name="connsiteY327" fmla="*/ 358289 h 879848"/>
                <a:gd name="connsiteX328" fmla="*/ 745050 w 879037"/>
                <a:gd name="connsiteY328" fmla="*/ 358055 h 879848"/>
                <a:gd name="connsiteX329" fmla="*/ 744249 w 879037"/>
                <a:gd name="connsiteY329" fmla="*/ 354719 h 879848"/>
                <a:gd name="connsiteX330" fmla="*/ 743482 w 879037"/>
                <a:gd name="connsiteY330" fmla="*/ 351983 h 879848"/>
                <a:gd name="connsiteX331" fmla="*/ 743482 w 879037"/>
                <a:gd name="connsiteY331" fmla="*/ 351983 h 879848"/>
                <a:gd name="connsiteX332" fmla="*/ 743181 w 879037"/>
                <a:gd name="connsiteY332" fmla="*/ 350949 h 879848"/>
                <a:gd name="connsiteX333" fmla="*/ 743181 w 879037"/>
                <a:gd name="connsiteY333" fmla="*/ 350949 h 879848"/>
                <a:gd name="connsiteX334" fmla="*/ 743181 w 879037"/>
                <a:gd name="connsiteY334" fmla="*/ 351216 h 879848"/>
                <a:gd name="connsiteX335" fmla="*/ 743181 w 879037"/>
                <a:gd name="connsiteY335" fmla="*/ 351216 h 879848"/>
                <a:gd name="connsiteX336" fmla="*/ 743181 w 879037"/>
                <a:gd name="connsiteY336" fmla="*/ 351516 h 879848"/>
                <a:gd name="connsiteX337" fmla="*/ 743181 w 879037"/>
                <a:gd name="connsiteY337" fmla="*/ 351683 h 879848"/>
                <a:gd name="connsiteX338" fmla="*/ 743181 w 879037"/>
                <a:gd name="connsiteY338" fmla="*/ 351683 h 879848"/>
                <a:gd name="connsiteX339" fmla="*/ 743181 w 879037"/>
                <a:gd name="connsiteY339" fmla="*/ 352083 h 879848"/>
                <a:gd name="connsiteX340" fmla="*/ 743181 w 879037"/>
                <a:gd name="connsiteY340" fmla="*/ 352083 h 879848"/>
                <a:gd name="connsiteX341" fmla="*/ 744449 w 879037"/>
                <a:gd name="connsiteY341" fmla="*/ 356654 h 879848"/>
                <a:gd name="connsiteX342" fmla="*/ 744449 w 879037"/>
                <a:gd name="connsiteY342" fmla="*/ 356654 h 879848"/>
                <a:gd name="connsiteX343" fmla="*/ 744182 w 879037"/>
                <a:gd name="connsiteY343" fmla="*/ 355620 h 879848"/>
                <a:gd name="connsiteX344" fmla="*/ 746851 w 879037"/>
                <a:gd name="connsiteY344" fmla="*/ 364995 h 879848"/>
                <a:gd name="connsiteX345" fmla="*/ 746851 w 879037"/>
                <a:gd name="connsiteY345" fmla="*/ 364995 h 879848"/>
                <a:gd name="connsiteX346" fmla="*/ 746851 w 879037"/>
                <a:gd name="connsiteY346" fmla="*/ 365195 h 879848"/>
                <a:gd name="connsiteX347" fmla="*/ 746784 w 879037"/>
                <a:gd name="connsiteY347" fmla="*/ 365028 h 879848"/>
                <a:gd name="connsiteX348" fmla="*/ 746851 w 879037"/>
                <a:gd name="connsiteY348" fmla="*/ 364761 h 879848"/>
                <a:gd name="connsiteX349" fmla="*/ 746851 w 879037"/>
                <a:gd name="connsiteY349" fmla="*/ 364761 h 879848"/>
                <a:gd name="connsiteX350" fmla="*/ 746851 w 879037"/>
                <a:gd name="connsiteY350" fmla="*/ 364528 h 879848"/>
                <a:gd name="connsiteX351" fmla="*/ 746718 w 879037"/>
                <a:gd name="connsiteY351" fmla="*/ 364828 h 879848"/>
                <a:gd name="connsiteX352" fmla="*/ 746851 w 879037"/>
                <a:gd name="connsiteY352" fmla="*/ 364028 h 879848"/>
                <a:gd name="connsiteX353" fmla="*/ 745483 w 879037"/>
                <a:gd name="connsiteY353" fmla="*/ 358456 h 879848"/>
                <a:gd name="connsiteX354" fmla="*/ 745483 w 879037"/>
                <a:gd name="connsiteY354" fmla="*/ 358456 h 879848"/>
                <a:gd name="connsiteX355" fmla="*/ 745884 w 879037"/>
                <a:gd name="connsiteY355" fmla="*/ 360224 h 879848"/>
                <a:gd name="connsiteX356" fmla="*/ 746117 w 879037"/>
                <a:gd name="connsiteY356" fmla="*/ 361125 h 879848"/>
                <a:gd name="connsiteX357" fmla="*/ 746818 w 879037"/>
                <a:gd name="connsiteY357" fmla="*/ 364061 h 879848"/>
                <a:gd name="connsiteX358" fmla="*/ 746818 w 879037"/>
                <a:gd name="connsiteY358" fmla="*/ 364061 h 879848"/>
                <a:gd name="connsiteX359" fmla="*/ 746818 w 879037"/>
                <a:gd name="connsiteY359" fmla="*/ 364528 h 879848"/>
                <a:gd name="connsiteX360" fmla="*/ 746818 w 879037"/>
                <a:gd name="connsiteY360" fmla="*/ 364528 h 879848"/>
                <a:gd name="connsiteX361" fmla="*/ 746551 w 879037"/>
                <a:gd name="connsiteY361" fmla="*/ 364094 h 879848"/>
                <a:gd name="connsiteX362" fmla="*/ 745416 w 879037"/>
                <a:gd name="connsiteY362" fmla="*/ 358322 h 879848"/>
                <a:gd name="connsiteX363" fmla="*/ 745416 w 879037"/>
                <a:gd name="connsiteY363" fmla="*/ 358322 h 879848"/>
                <a:gd name="connsiteX364" fmla="*/ 745416 w 879037"/>
                <a:gd name="connsiteY364" fmla="*/ 358322 h 879848"/>
                <a:gd name="connsiteX365" fmla="*/ 738143 w 879037"/>
                <a:gd name="connsiteY365" fmla="*/ 334101 h 879848"/>
                <a:gd name="connsiteX366" fmla="*/ 738143 w 879037"/>
                <a:gd name="connsiteY366" fmla="*/ 334101 h 879848"/>
                <a:gd name="connsiteX367" fmla="*/ 731971 w 879037"/>
                <a:gd name="connsiteY367" fmla="*/ 199648 h 879848"/>
                <a:gd name="connsiteX368" fmla="*/ 727467 w 879037"/>
                <a:gd name="connsiteY368" fmla="*/ 203285 h 879848"/>
                <a:gd name="connsiteX369" fmla="*/ 723764 w 879037"/>
                <a:gd name="connsiteY369" fmla="*/ 206321 h 879848"/>
                <a:gd name="connsiteX370" fmla="*/ 723097 w 879037"/>
                <a:gd name="connsiteY370" fmla="*/ 206888 h 879848"/>
                <a:gd name="connsiteX371" fmla="*/ 723764 w 879037"/>
                <a:gd name="connsiteY371" fmla="*/ 206354 h 879848"/>
                <a:gd name="connsiteX372" fmla="*/ 727467 w 879037"/>
                <a:gd name="connsiteY372" fmla="*/ 203351 h 879848"/>
                <a:gd name="connsiteX373" fmla="*/ 732005 w 879037"/>
                <a:gd name="connsiteY373" fmla="*/ 199681 h 879848"/>
                <a:gd name="connsiteX374" fmla="*/ 738043 w 879037"/>
                <a:gd name="connsiteY374" fmla="*/ 194777 h 879848"/>
                <a:gd name="connsiteX375" fmla="*/ 716624 w 879037"/>
                <a:gd name="connsiteY375" fmla="*/ 212092 h 879848"/>
                <a:gd name="connsiteX376" fmla="*/ 713055 w 879037"/>
                <a:gd name="connsiteY376" fmla="*/ 214962 h 879848"/>
                <a:gd name="connsiteX377" fmla="*/ 709485 w 879037"/>
                <a:gd name="connsiteY377" fmla="*/ 217864 h 879848"/>
                <a:gd name="connsiteX378" fmla="*/ 706148 w 879037"/>
                <a:gd name="connsiteY378" fmla="*/ 220700 h 879848"/>
                <a:gd name="connsiteX379" fmla="*/ 706148 w 879037"/>
                <a:gd name="connsiteY379" fmla="*/ 220700 h 879848"/>
                <a:gd name="connsiteX380" fmla="*/ 702612 w 879037"/>
                <a:gd name="connsiteY380" fmla="*/ 223603 h 879848"/>
                <a:gd name="connsiteX381" fmla="*/ 706148 w 879037"/>
                <a:gd name="connsiteY381" fmla="*/ 220733 h 879848"/>
                <a:gd name="connsiteX382" fmla="*/ 706148 w 879037"/>
                <a:gd name="connsiteY382" fmla="*/ 220733 h 879848"/>
                <a:gd name="connsiteX383" fmla="*/ 709485 w 879037"/>
                <a:gd name="connsiteY383" fmla="*/ 217898 h 879848"/>
                <a:gd name="connsiteX384" fmla="*/ 713055 w 879037"/>
                <a:gd name="connsiteY384" fmla="*/ 214995 h 879848"/>
                <a:gd name="connsiteX385" fmla="*/ 716591 w 879037"/>
                <a:gd name="connsiteY385" fmla="*/ 212126 h 879848"/>
                <a:gd name="connsiteX386" fmla="*/ 723063 w 879037"/>
                <a:gd name="connsiteY386" fmla="*/ 206888 h 879848"/>
                <a:gd name="connsiteX387" fmla="*/ 723063 w 879037"/>
                <a:gd name="connsiteY387" fmla="*/ 206888 h 879848"/>
                <a:gd name="connsiteX388" fmla="*/ 702378 w 879037"/>
                <a:gd name="connsiteY388" fmla="*/ 223636 h 879848"/>
                <a:gd name="connsiteX389" fmla="*/ 698842 w 879037"/>
                <a:gd name="connsiteY389" fmla="*/ 226505 h 879848"/>
                <a:gd name="connsiteX390" fmla="*/ 701678 w 879037"/>
                <a:gd name="connsiteY390" fmla="*/ 224237 h 879848"/>
                <a:gd name="connsiteX391" fmla="*/ 702378 w 879037"/>
                <a:gd name="connsiteY391" fmla="*/ 223669 h 879848"/>
                <a:gd name="connsiteX392" fmla="*/ 702378 w 879037"/>
                <a:gd name="connsiteY392" fmla="*/ 223669 h 879848"/>
                <a:gd name="connsiteX393" fmla="*/ 695706 w 879037"/>
                <a:gd name="connsiteY393" fmla="*/ 338405 h 879848"/>
                <a:gd name="connsiteX394" fmla="*/ 695706 w 879037"/>
                <a:gd name="connsiteY394" fmla="*/ 338405 h 879848"/>
                <a:gd name="connsiteX395" fmla="*/ 693804 w 879037"/>
                <a:gd name="connsiteY395" fmla="*/ 333634 h 879848"/>
                <a:gd name="connsiteX396" fmla="*/ 693804 w 879037"/>
                <a:gd name="connsiteY396" fmla="*/ 333634 h 879848"/>
                <a:gd name="connsiteX397" fmla="*/ 691736 w 879037"/>
                <a:gd name="connsiteY397" fmla="*/ 328696 h 879848"/>
                <a:gd name="connsiteX398" fmla="*/ 691736 w 879037"/>
                <a:gd name="connsiteY398" fmla="*/ 328696 h 879848"/>
                <a:gd name="connsiteX399" fmla="*/ 689567 w 879037"/>
                <a:gd name="connsiteY399" fmla="*/ 323792 h 879848"/>
                <a:gd name="connsiteX400" fmla="*/ 689567 w 879037"/>
                <a:gd name="connsiteY400" fmla="*/ 323792 h 879848"/>
                <a:gd name="connsiteX401" fmla="*/ 688833 w 879037"/>
                <a:gd name="connsiteY401" fmla="*/ 322190 h 879848"/>
                <a:gd name="connsiteX402" fmla="*/ 688666 w 879037"/>
                <a:gd name="connsiteY402" fmla="*/ 321857 h 879848"/>
                <a:gd name="connsiteX403" fmla="*/ 688666 w 879037"/>
                <a:gd name="connsiteY403" fmla="*/ 321857 h 879848"/>
                <a:gd name="connsiteX404" fmla="*/ 688666 w 879037"/>
                <a:gd name="connsiteY404" fmla="*/ 321857 h 879848"/>
                <a:gd name="connsiteX405" fmla="*/ 688666 w 879037"/>
                <a:gd name="connsiteY405" fmla="*/ 321857 h 879848"/>
                <a:gd name="connsiteX406" fmla="*/ 688666 w 879037"/>
                <a:gd name="connsiteY406" fmla="*/ 321857 h 879848"/>
                <a:gd name="connsiteX407" fmla="*/ 688666 w 879037"/>
                <a:gd name="connsiteY407" fmla="*/ 321523 h 879848"/>
                <a:gd name="connsiteX408" fmla="*/ 688466 w 879037"/>
                <a:gd name="connsiteY408" fmla="*/ 321056 h 879848"/>
                <a:gd name="connsiteX409" fmla="*/ 688466 w 879037"/>
                <a:gd name="connsiteY409" fmla="*/ 320822 h 879848"/>
                <a:gd name="connsiteX410" fmla="*/ 688266 w 879037"/>
                <a:gd name="connsiteY410" fmla="*/ 320389 h 879848"/>
                <a:gd name="connsiteX411" fmla="*/ 687732 w 879037"/>
                <a:gd name="connsiteY411" fmla="*/ 319254 h 879848"/>
                <a:gd name="connsiteX412" fmla="*/ 687732 w 879037"/>
                <a:gd name="connsiteY412" fmla="*/ 319254 h 879848"/>
                <a:gd name="connsiteX413" fmla="*/ 686531 w 879037"/>
                <a:gd name="connsiteY413" fmla="*/ 316819 h 879848"/>
                <a:gd name="connsiteX414" fmla="*/ 685697 w 879037"/>
                <a:gd name="connsiteY414" fmla="*/ 315117 h 879848"/>
                <a:gd name="connsiteX415" fmla="*/ 685363 w 879037"/>
                <a:gd name="connsiteY415" fmla="*/ 314417 h 879848"/>
                <a:gd name="connsiteX416" fmla="*/ 685363 w 879037"/>
                <a:gd name="connsiteY416" fmla="*/ 314417 h 879848"/>
                <a:gd name="connsiteX417" fmla="*/ 684162 w 879037"/>
                <a:gd name="connsiteY417" fmla="*/ 312015 h 879848"/>
                <a:gd name="connsiteX418" fmla="*/ 682894 w 879037"/>
                <a:gd name="connsiteY418" fmla="*/ 309612 h 879848"/>
                <a:gd name="connsiteX419" fmla="*/ 682260 w 879037"/>
                <a:gd name="connsiteY419" fmla="*/ 308411 h 879848"/>
                <a:gd name="connsiteX420" fmla="*/ 680659 w 879037"/>
                <a:gd name="connsiteY420" fmla="*/ 305509 h 879848"/>
                <a:gd name="connsiteX421" fmla="*/ 679024 w 879037"/>
                <a:gd name="connsiteY421" fmla="*/ 302640 h 879848"/>
                <a:gd name="connsiteX422" fmla="*/ 679024 w 879037"/>
                <a:gd name="connsiteY422" fmla="*/ 302439 h 879848"/>
                <a:gd name="connsiteX423" fmla="*/ 677756 w 879037"/>
                <a:gd name="connsiteY423" fmla="*/ 300171 h 879848"/>
                <a:gd name="connsiteX424" fmla="*/ 674987 w 879037"/>
                <a:gd name="connsiteY424" fmla="*/ 295533 h 879848"/>
                <a:gd name="connsiteX425" fmla="*/ 672152 w 879037"/>
                <a:gd name="connsiteY425" fmla="*/ 290929 h 879848"/>
                <a:gd name="connsiteX426" fmla="*/ 669182 w 879037"/>
                <a:gd name="connsiteY426" fmla="*/ 286392 h 879848"/>
                <a:gd name="connsiteX427" fmla="*/ 666146 w 879037"/>
                <a:gd name="connsiteY427" fmla="*/ 281921 h 879848"/>
                <a:gd name="connsiteX428" fmla="*/ 659807 w 879037"/>
                <a:gd name="connsiteY428" fmla="*/ 273147 h 879848"/>
                <a:gd name="connsiteX429" fmla="*/ 659574 w 879037"/>
                <a:gd name="connsiteY429" fmla="*/ 272880 h 879848"/>
                <a:gd name="connsiteX430" fmla="*/ 656404 w 879037"/>
                <a:gd name="connsiteY430" fmla="*/ 268743 h 879848"/>
                <a:gd name="connsiteX431" fmla="*/ 653068 w 879037"/>
                <a:gd name="connsiteY431" fmla="*/ 264639 h 879848"/>
                <a:gd name="connsiteX432" fmla="*/ 642358 w 879037"/>
                <a:gd name="connsiteY432" fmla="*/ 273313 h 879848"/>
                <a:gd name="connsiteX433" fmla="*/ 642358 w 879037"/>
                <a:gd name="connsiteY433" fmla="*/ 273313 h 879848"/>
                <a:gd name="connsiteX434" fmla="*/ 641791 w 879037"/>
                <a:gd name="connsiteY434" fmla="*/ 273814 h 879848"/>
                <a:gd name="connsiteX435" fmla="*/ 632116 w 879037"/>
                <a:gd name="connsiteY435" fmla="*/ 282088 h 879848"/>
                <a:gd name="connsiteX436" fmla="*/ 631916 w 879037"/>
                <a:gd name="connsiteY436" fmla="*/ 282255 h 879848"/>
                <a:gd name="connsiteX437" fmla="*/ 621406 w 879037"/>
                <a:gd name="connsiteY437" fmla="*/ 290762 h 879848"/>
                <a:gd name="connsiteX438" fmla="*/ 621206 w 879037"/>
                <a:gd name="connsiteY438" fmla="*/ 290762 h 879848"/>
                <a:gd name="connsiteX439" fmla="*/ 606226 w 879037"/>
                <a:gd name="connsiteY439" fmla="*/ 301639 h 879848"/>
                <a:gd name="connsiteX440" fmla="*/ 606026 w 879037"/>
                <a:gd name="connsiteY440" fmla="*/ 301806 h 879848"/>
                <a:gd name="connsiteX441" fmla="*/ 595583 w 879037"/>
                <a:gd name="connsiteY441" fmla="*/ 310413 h 879848"/>
                <a:gd name="connsiteX442" fmla="*/ 595817 w 879037"/>
                <a:gd name="connsiteY442" fmla="*/ 310713 h 879848"/>
                <a:gd name="connsiteX443" fmla="*/ 596084 w 879037"/>
                <a:gd name="connsiteY443" fmla="*/ 311047 h 879848"/>
                <a:gd name="connsiteX444" fmla="*/ 597919 w 879037"/>
                <a:gd name="connsiteY444" fmla="*/ 313316 h 879848"/>
                <a:gd name="connsiteX445" fmla="*/ 598086 w 879037"/>
                <a:gd name="connsiteY445" fmla="*/ 313549 h 879848"/>
                <a:gd name="connsiteX446" fmla="*/ 600087 w 879037"/>
                <a:gd name="connsiteY446" fmla="*/ 316152 h 879848"/>
                <a:gd name="connsiteX447" fmla="*/ 600087 w 879037"/>
                <a:gd name="connsiteY447" fmla="*/ 316152 h 879848"/>
                <a:gd name="connsiteX448" fmla="*/ 601122 w 879037"/>
                <a:gd name="connsiteY448" fmla="*/ 317519 h 879848"/>
                <a:gd name="connsiteX449" fmla="*/ 602223 w 879037"/>
                <a:gd name="connsiteY449" fmla="*/ 318987 h 879848"/>
                <a:gd name="connsiteX450" fmla="*/ 602890 w 879037"/>
                <a:gd name="connsiteY450" fmla="*/ 319955 h 879848"/>
                <a:gd name="connsiteX451" fmla="*/ 603424 w 879037"/>
                <a:gd name="connsiteY451" fmla="*/ 320656 h 879848"/>
                <a:gd name="connsiteX452" fmla="*/ 603724 w 879037"/>
                <a:gd name="connsiteY452" fmla="*/ 321089 h 879848"/>
                <a:gd name="connsiteX453" fmla="*/ 604858 w 879037"/>
                <a:gd name="connsiteY453" fmla="*/ 322691 h 879848"/>
                <a:gd name="connsiteX454" fmla="*/ 604858 w 879037"/>
                <a:gd name="connsiteY454" fmla="*/ 322891 h 879848"/>
                <a:gd name="connsiteX455" fmla="*/ 604858 w 879037"/>
                <a:gd name="connsiteY455" fmla="*/ 322891 h 879848"/>
                <a:gd name="connsiteX456" fmla="*/ 605759 w 879037"/>
                <a:gd name="connsiteY456" fmla="*/ 324259 h 879848"/>
                <a:gd name="connsiteX457" fmla="*/ 606093 w 879037"/>
                <a:gd name="connsiteY457" fmla="*/ 324726 h 879848"/>
                <a:gd name="connsiteX458" fmla="*/ 606093 w 879037"/>
                <a:gd name="connsiteY458" fmla="*/ 324926 h 879848"/>
                <a:gd name="connsiteX459" fmla="*/ 606293 w 879037"/>
                <a:gd name="connsiteY459" fmla="*/ 325260 h 879848"/>
                <a:gd name="connsiteX460" fmla="*/ 606560 w 879037"/>
                <a:gd name="connsiteY460" fmla="*/ 325627 h 879848"/>
                <a:gd name="connsiteX461" fmla="*/ 606560 w 879037"/>
                <a:gd name="connsiteY461" fmla="*/ 325627 h 879848"/>
                <a:gd name="connsiteX462" fmla="*/ 606560 w 879037"/>
                <a:gd name="connsiteY462" fmla="*/ 325827 h 879848"/>
                <a:gd name="connsiteX463" fmla="*/ 606560 w 879037"/>
                <a:gd name="connsiteY463" fmla="*/ 326027 h 879848"/>
                <a:gd name="connsiteX464" fmla="*/ 607094 w 879037"/>
                <a:gd name="connsiteY464" fmla="*/ 326828 h 879848"/>
                <a:gd name="connsiteX465" fmla="*/ 607261 w 879037"/>
                <a:gd name="connsiteY465" fmla="*/ 327128 h 879848"/>
                <a:gd name="connsiteX466" fmla="*/ 607594 w 879037"/>
                <a:gd name="connsiteY466" fmla="*/ 327628 h 879848"/>
                <a:gd name="connsiteX467" fmla="*/ 607594 w 879037"/>
                <a:gd name="connsiteY467" fmla="*/ 327628 h 879848"/>
                <a:gd name="connsiteX468" fmla="*/ 607594 w 879037"/>
                <a:gd name="connsiteY468" fmla="*/ 327829 h 879848"/>
                <a:gd name="connsiteX469" fmla="*/ 607594 w 879037"/>
                <a:gd name="connsiteY469" fmla="*/ 327829 h 879848"/>
                <a:gd name="connsiteX470" fmla="*/ 607594 w 879037"/>
                <a:gd name="connsiteY470" fmla="*/ 327829 h 879848"/>
                <a:gd name="connsiteX471" fmla="*/ 607794 w 879037"/>
                <a:gd name="connsiteY471" fmla="*/ 328162 h 879848"/>
                <a:gd name="connsiteX472" fmla="*/ 607794 w 879037"/>
                <a:gd name="connsiteY472" fmla="*/ 328329 h 879848"/>
                <a:gd name="connsiteX473" fmla="*/ 607794 w 879037"/>
                <a:gd name="connsiteY473" fmla="*/ 328496 h 879848"/>
                <a:gd name="connsiteX474" fmla="*/ 607794 w 879037"/>
                <a:gd name="connsiteY474" fmla="*/ 328496 h 879848"/>
                <a:gd name="connsiteX475" fmla="*/ 607961 w 879037"/>
                <a:gd name="connsiteY475" fmla="*/ 328729 h 879848"/>
                <a:gd name="connsiteX476" fmla="*/ 607961 w 879037"/>
                <a:gd name="connsiteY476" fmla="*/ 328729 h 879848"/>
                <a:gd name="connsiteX477" fmla="*/ 609529 w 879037"/>
                <a:gd name="connsiteY477" fmla="*/ 331232 h 879848"/>
                <a:gd name="connsiteX478" fmla="*/ 610163 w 879037"/>
                <a:gd name="connsiteY478" fmla="*/ 332299 h 879848"/>
                <a:gd name="connsiteX479" fmla="*/ 610997 w 879037"/>
                <a:gd name="connsiteY479" fmla="*/ 333667 h 879848"/>
                <a:gd name="connsiteX480" fmla="*/ 611831 w 879037"/>
                <a:gd name="connsiteY480" fmla="*/ 335068 h 879848"/>
                <a:gd name="connsiteX481" fmla="*/ 612398 w 879037"/>
                <a:gd name="connsiteY481" fmla="*/ 336003 h 879848"/>
                <a:gd name="connsiteX482" fmla="*/ 613866 w 879037"/>
                <a:gd name="connsiteY482" fmla="*/ 338572 h 879848"/>
                <a:gd name="connsiteX483" fmla="*/ 614434 w 879037"/>
                <a:gd name="connsiteY483" fmla="*/ 339639 h 879848"/>
                <a:gd name="connsiteX484" fmla="*/ 615234 w 879037"/>
                <a:gd name="connsiteY484" fmla="*/ 341107 h 879848"/>
                <a:gd name="connsiteX485" fmla="*/ 615534 w 879037"/>
                <a:gd name="connsiteY485" fmla="*/ 341641 h 879848"/>
                <a:gd name="connsiteX486" fmla="*/ 616202 w 879037"/>
                <a:gd name="connsiteY486" fmla="*/ 342875 h 879848"/>
                <a:gd name="connsiteX487" fmla="*/ 617169 w 879037"/>
                <a:gd name="connsiteY487" fmla="*/ 344744 h 879848"/>
                <a:gd name="connsiteX488" fmla="*/ 617570 w 879037"/>
                <a:gd name="connsiteY488" fmla="*/ 345511 h 879848"/>
                <a:gd name="connsiteX489" fmla="*/ 617570 w 879037"/>
                <a:gd name="connsiteY489" fmla="*/ 345678 h 879848"/>
                <a:gd name="connsiteX490" fmla="*/ 617570 w 879037"/>
                <a:gd name="connsiteY490" fmla="*/ 345978 h 879848"/>
                <a:gd name="connsiteX491" fmla="*/ 617870 w 879037"/>
                <a:gd name="connsiteY491" fmla="*/ 346545 h 879848"/>
                <a:gd name="connsiteX492" fmla="*/ 618237 w 879037"/>
                <a:gd name="connsiteY492" fmla="*/ 347246 h 879848"/>
                <a:gd name="connsiteX493" fmla="*/ 618571 w 879037"/>
                <a:gd name="connsiteY493" fmla="*/ 347947 h 879848"/>
                <a:gd name="connsiteX494" fmla="*/ 619271 w 879037"/>
                <a:gd name="connsiteY494" fmla="*/ 349348 h 879848"/>
                <a:gd name="connsiteX495" fmla="*/ 619271 w 879037"/>
                <a:gd name="connsiteY495" fmla="*/ 349348 h 879848"/>
                <a:gd name="connsiteX496" fmla="*/ 620039 w 879037"/>
                <a:gd name="connsiteY496" fmla="*/ 350983 h 879848"/>
                <a:gd name="connsiteX497" fmla="*/ 620806 w 879037"/>
                <a:gd name="connsiteY497" fmla="*/ 352651 h 879848"/>
                <a:gd name="connsiteX498" fmla="*/ 620806 w 879037"/>
                <a:gd name="connsiteY498" fmla="*/ 352884 h 879848"/>
                <a:gd name="connsiteX499" fmla="*/ 621106 w 879037"/>
                <a:gd name="connsiteY499" fmla="*/ 353585 h 879848"/>
                <a:gd name="connsiteX500" fmla="*/ 621406 w 879037"/>
                <a:gd name="connsiteY500" fmla="*/ 354285 h 879848"/>
                <a:gd name="connsiteX501" fmla="*/ 622207 w 879037"/>
                <a:gd name="connsiteY501" fmla="*/ 356020 h 879848"/>
                <a:gd name="connsiteX502" fmla="*/ 622207 w 879037"/>
                <a:gd name="connsiteY502" fmla="*/ 356020 h 879848"/>
                <a:gd name="connsiteX503" fmla="*/ 622207 w 879037"/>
                <a:gd name="connsiteY503" fmla="*/ 356454 h 879848"/>
                <a:gd name="connsiteX504" fmla="*/ 622207 w 879037"/>
                <a:gd name="connsiteY504" fmla="*/ 356788 h 879848"/>
                <a:gd name="connsiteX505" fmla="*/ 622374 w 879037"/>
                <a:gd name="connsiteY505" fmla="*/ 357121 h 879848"/>
                <a:gd name="connsiteX506" fmla="*/ 622374 w 879037"/>
                <a:gd name="connsiteY506" fmla="*/ 357121 h 879848"/>
                <a:gd name="connsiteX507" fmla="*/ 622374 w 879037"/>
                <a:gd name="connsiteY507" fmla="*/ 357422 h 879848"/>
                <a:gd name="connsiteX508" fmla="*/ 623475 w 879037"/>
                <a:gd name="connsiteY508" fmla="*/ 360057 h 879848"/>
                <a:gd name="connsiteX509" fmla="*/ 624843 w 879037"/>
                <a:gd name="connsiteY509" fmla="*/ 363394 h 879848"/>
                <a:gd name="connsiteX510" fmla="*/ 637354 w 879037"/>
                <a:gd name="connsiteY510" fmla="*/ 358589 h 879848"/>
                <a:gd name="connsiteX511" fmla="*/ 637621 w 879037"/>
                <a:gd name="connsiteY511" fmla="*/ 358589 h 879848"/>
                <a:gd name="connsiteX512" fmla="*/ 654502 w 879037"/>
                <a:gd name="connsiteY512" fmla="*/ 352083 h 879848"/>
                <a:gd name="connsiteX513" fmla="*/ 654769 w 879037"/>
                <a:gd name="connsiteY513" fmla="*/ 352083 h 879848"/>
                <a:gd name="connsiteX514" fmla="*/ 667347 w 879037"/>
                <a:gd name="connsiteY514" fmla="*/ 347279 h 879848"/>
                <a:gd name="connsiteX515" fmla="*/ 667614 w 879037"/>
                <a:gd name="connsiteY515" fmla="*/ 347279 h 879848"/>
                <a:gd name="connsiteX516" fmla="*/ 680192 w 879037"/>
                <a:gd name="connsiteY516" fmla="*/ 342442 h 879848"/>
                <a:gd name="connsiteX517" fmla="*/ 680459 w 879037"/>
                <a:gd name="connsiteY517" fmla="*/ 342442 h 879848"/>
                <a:gd name="connsiteX518" fmla="*/ 693037 w 879037"/>
                <a:gd name="connsiteY518" fmla="*/ 337604 h 879848"/>
                <a:gd name="connsiteX519" fmla="*/ 693337 w 879037"/>
                <a:gd name="connsiteY519" fmla="*/ 337604 h 879848"/>
                <a:gd name="connsiteX520" fmla="*/ 693337 w 879037"/>
                <a:gd name="connsiteY520" fmla="*/ 337804 h 879848"/>
                <a:gd name="connsiteX521" fmla="*/ 693337 w 879037"/>
                <a:gd name="connsiteY521" fmla="*/ 337804 h 879848"/>
                <a:gd name="connsiteX522" fmla="*/ 753390 w 879037"/>
                <a:gd name="connsiteY522" fmla="*/ 473892 h 879848"/>
                <a:gd name="connsiteX523" fmla="*/ 753390 w 879037"/>
                <a:gd name="connsiteY523" fmla="*/ 473892 h 879848"/>
                <a:gd name="connsiteX524" fmla="*/ 753957 w 879037"/>
                <a:gd name="connsiteY524" fmla="*/ 468320 h 879848"/>
                <a:gd name="connsiteX525" fmla="*/ 753157 w 879037"/>
                <a:gd name="connsiteY525" fmla="*/ 473958 h 879848"/>
                <a:gd name="connsiteX526" fmla="*/ 753023 w 879037"/>
                <a:gd name="connsiteY526" fmla="*/ 477028 h 879848"/>
                <a:gd name="connsiteX527" fmla="*/ 753390 w 879037"/>
                <a:gd name="connsiteY527" fmla="*/ 473892 h 879848"/>
                <a:gd name="connsiteX528" fmla="*/ 752623 w 879037"/>
                <a:gd name="connsiteY528" fmla="*/ 480064 h 879848"/>
                <a:gd name="connsiteX529" fmla="*/ 752790 w 879037"/>
                <a:gd name="connsiteY529" fmla="*/ 477095 h 879848"/>
                <a:gd name="connsiteX530" fmla="*/ 752423 w 879037"/>
                <a:gd name="connsiteY530" fmla="*/ 481632 h 879848"/>
                <a:gd name="connsiteX531" fmla="*/ 752623 w 879037"/>
                <a:gd name="connsiteY531" fmla="*/ 480064 h 879848"/>
                <a:gd name="connsiteX532" fmla="*/ 752089 w 879037"/>
                <a:gd name="connsiteY532" fmla="*/ 483901 h 879848"/>
                <a:gd name="connsiteX533" fmla="*/ 752189 w 879037"/>
                <a:gd name="connsiteY533" fmla="*/ 481799 h 879848"/>
                <a:gd name="connsiteX534" fmla="*/ 751555 w 879037"/>
                <a:gd name="connsiteY534" fmla="*/ 487404 h 879848"/>
                <a:gd name="connsiteX535" fmla="*/ 751756 w 879037"/>
                <a:gd name="connsiteY535" fmla="*/ 486269 h 879848"/>
                <a:gd name="connsiteX536" fmla="*/ 751756 w 879037"/>
                <a:gd name="connsiteY536" fmla="*/ 485469 h 879848"/>
                <a:gd name="connsiteX537" fmla="*/ 751756 w 879037"/>
                <a:gd name="connsiteY537" fmla="*/ 486236 h 879848"/>
                <a:gd name="connsiteX538" fmla="*/ 751322 w 879037"/>
                <a:gd name="connsiteY538" fmla="*/ 487471 h 879848"/>
                <a:gd name="connsiteX539" fmla="*/ 750188 w 879037"/>
                <a:gd name="connsiteY539" fmla="*/ 495478 h 879848"/>
                <a:gd name="connsiteX540" fmla="*/ 750188 w 879037"/>
                <a:gd name="connsiteY540" fmla="*/ 495478 h 879848"/>
                <a:gd name="connsiteX541" fmla="*/ 750188 w 879037"/>
                <a:gd name="connsiteY541" fmla="*/ 495745 h 879848"/>
                <a:gd name="connsiteX542" fmla="*/ 749954 w 879037"/>
                <a:gd name="connsiteY542" fmla="*/ 495544 h 879848"/>
                <a:gd name="connsiteX543" fmla="*/ 755292 w 879037"/>
                <a:gd name="connsiteY543" fmla="*/ 428952 h 879848"/>
                <a:gd name="connsiteX544" fmla="*/ 755292 w 879037"/>
                <a:gd name="connsiteY544" fmla="*/ 426683 h 879848"/>
                <a:gd name="connsiteX545" fmla="*/ 755292 w 879037"/>
                <a:gd name="connsiteY545" fmla="*/ 425215 h 879848"/>
                <a:gd name="connsiteX546" fmla="*/ 755292 w 879037"/>
                <a:gd name="connsiteY546" fmla="*/ 424381 h 879848"/>
                <a:gd name="connsiteX547" fmla="*/ 755292 w 879037"/>
                <a:gd name="connsiteY547" fmla="*/ 423881 h 879848"/>
                <a:gd name="connsiteX548" fmla="*/ 755292 w 879037"/>
                <a:gd name="connsiteY548" fmla="*/ 423580 h 879848"/>
                <a:gd name="connsiteX549" fmla="*/ 755292 w 879037"/>
                <a:gd name="connsiteY549" fmla="*/ 423013 h 879848"/>
                <a:gd name="connsiteX550" fmla="*/ 755292 w 879037"/>
                <a:gd name="connsiteY550" fmla="*/ 422680 h 879848"/>
                <a:gd name="connsiteX551" fmla="*/ 755292 w 879037"/>
                <a:gd name="connsiteY551" fmla="*/ 422446 h 879848"/>
                <a:gd name="connsiteX552" fmla="*/ 755292 w 879037"/>
                <a:gd name="connsiteY552" fmla="*/ 422446 h 879848"/>
                <a:gd name="connsiteX553" fmla="*/ 755292 w 879037"/>
                <a:gd name="connsiteY553" fmla="*/ 424081 h 879848"/>
                <a:gd name="connsiteX554" fmla="*/ 755292 w 879037"/>
                <a:gd name="connsiteY554" fmla="*/ 425949 h 879848"/>
                <a:gd name="connsiteX555" fmla="*/ 755292 w 879037"/>
                <a:gd name="connsiteY555" fmla="*/ 431754 h 879848"/>
                <a:gd name="connsiteX556" fmla="*/ 755292 w 879037"/>
                <a:gd name="connsiteY556" fmla="*/ 431754 h 879848"/>
                <a:gd name="connsiteX557" fmla="*/ 755292 w 879037"/>
                <a:gd name="connsiteY557" fmla="*/ 429786 h 879848"/>
                <a:gd name="connsiteX558" fmla="*/ 755058 w 879037"/>
                <a:gd name="connsiteY558" fmla="*/ 429019 h 879848"/>
                <a:gd name="connsiteX559" fmla="*/ 753691 w 879037"/>
                <a:gd name="connsiteY559" fmla="*/ 404764 h 879848"/>
                <a:gd name="connsiteX560" fmla="*/ 753691 w 879037"/>
                <a:gd name="connsiteY560" fmla="*/ 404764 h 879848"/>
                <a:gd name="connsiteX561" fmla="*/ 753691 w 879037"/>
                <a:gd name="connsiteY561" fmla="*/ 404764 h 879848"/>
                <a:gd name="connsiteX562" fmla="*/ 753691 w 879037"/>
                <a:gd name="connsiteY562" fmla="*/ 404764 h 879848"/>
                <a:gd name="connsiteX563" fmla="*/ 753457 w 879037"/>
                <a:gd name="connsiteY563" fmla="*/ 404830 h 879848"/>
                <a:gd name="connsiteX564" fmla="*/ 753691 w 879037"/>
                <a:gd name="connsiteY564" fmla="*/ 404564 h 879848"/>
                <a:gd name="connsiteX565" fmla="*/ 753691 w 879037"/>
                <a:gd name="connsiteY565" fmla="*/ 404564 h 879848"/>
                <a:gd name="connsiteX566" fmla="*/ 753691 w 879037"/>
                <a:gd name="connsiteY566" fmla="*/ 404564 h 879848"/>
                <a:gd name="connsiteX567" fmla="*/ 753424 w 879037"/>
                <a:gd name="connsiteY567" fmla="*/ 404630 h 879848"/>
                <a:gd name="connsiteX568" fmla="*/ 753691 w 879037"/>
                <a:gd name="connsiteY568" fmla="*/ 404263 h 879848"/>
                <a:gd name="connsiteX569" fmla="*/ 753490 w 879037"/>
                <a:gd name="connsiteY569" fmla="*/ 402495 h 879848"/>
                <a:gd name="connsiteX570" fmla="*/ 753691 w 879037"/>
                <a:gd name="connsiteY570" fmla="*/ 404430 h 879848"/>
                <a:gd name="connsiteX571" fmla="*/ 753691 w 879037"/>
                <a:gd name="connsiteY571" fmla="*/ 404430 h 879848"/>
                <a:gd name="connsiteX572" fmla="*/ 753357 w 879037"/>
                <a:gd name="connsiteY572" fmla="*/ 401327 h 879848"/>
                <a:gd name="connsiteX573" fmla="*/ 753357 w 879037"/>
                <a:gd name="connsiteY573" fmla="*/ 401327 h 879848"/>
                <a:gd name="connsiteX574" fmla="*/ 753357 w 879037"/>
                <a:gd name="connsiteY574" fmla="*/ 400960 h 879848"/>
                <a:gd name="connsiteX575" fmla="*/ 753090 w 879037"/>
                <a:gd name="connsiteY575" fmla="*/ 401394 h 879848"/>
                <a:gd name="connsiteX576" fmla="*/ 753090 w 879037"/>
                <a:gd name="connsiteY576" fmla="*/ 399092 h 879848"/>
                <a:gd name="connsiteX577" fmla="*/ 753090 w 879037"/>
                <a:gd name="connsiteY577" fmla="*/ 399092 h 879848"/>
                <a:gd name="connsiteX578" fmla="*/ 753090 w 879037"/>
                <a:gd name="connsiteY578" fmla="*/ 398892 h 879848"/>
                <a:gd name="connsiteX579" fmla="*/ 752823 w 879037"/>
                <a:gd name="connsiteY579" fmla="*/ 399159 h 879848"/>
                <a:gd name="connsiteX580" fmla="*/ 753090 w 879037"/>
                <a:gd name="connsiteY580" fmla="*/ 398625 h 879848"/>
                <a:gd name="connsiteX581" fmla="*/ 753090 w 879037"/>
                <a:gd name="connsiteY581" fmla="*/ 398792 h 879848"/>
                <a:gd name="connsiteX582" fmla="*/ 753090 w 879037"/>
                <a:gd name="connsiteY582" fmla="*/ 398792 h 879848"/>
                <a:gd name="connsiteX583" fmla="*/ 752756 w 879037"/>
                <a:gd name="connsiteY583" fmla="*/ 398692 h 879848"/>
                <a:gd name="connsiteX584" fmla="*/ 753090 w 879037"/>
                <a:gd name="connsiteY584" fmla="*/ 398325 h 879848"/>
                <a:gd name="connsiteX585" fmla="*/ 753090 w 879037"/>
                <a:gd name="connsiteY585" fmla="*/ 398024 h 879848"/>
                <a:gd name="connsiteX586" fmla="*/ 752723 w 879037"/>
                <a:gd name="connsiteY586" fmla="*/ 398391 h 879848"/>
                <a:gd name="connsiteX587" fmla="*/ 753090 w 879037"/>
                <a:gd name="connsiteY587" fmla="*/ 397624 h 879848"/>
                <a:gd name="connsiteX588" fmla="*/ 753090 w 879037"/>
                <a:gd name="connsiteY588" fmla="*/ 397624 h 879848"/>
                <a:gd name="connsiteX589" fmla="*/ 753090 w 879037"/>
                <a:gd name="connsiteY589" fmla="*/ 397624 h 879848"/>
                <a:gd name="connsiteX590" fmla="*/ 752623 w 879037"/>
                <a:gd name="connsiteY590" fmla="*/ 397691 h 879848"/>
                <a:gd name="connsiteX591" fmla="*/ 753090 w 879037"/>
                <a:gd name="connsiteY591" fmla="*/ 396623 h 879848"/>
                <a:gd name="connsiteX592" fmla="*/ 753090 w 879037"/>
                <a:gd name="connsiteY592" fmla="*/ 396957 h 879848"/>
                <a:gd name="connsiteX593" fmla="*/ 753090 w 879037"/>
                <a:gd name="connsiteY593" fmla="*/ 397524 h 879848"/>
                <a:gd name="connsiteX594" fmla="*/ 752389 w 879037"/>
                <a:gd name="connsiteY594" fmla="*/ 396690 h 879848"/>
                <a:gd name="connsiteX595" fmla="*/ 751155 w 879037"/>
                <a:gd name="connsiteY595" fmla="*/ 383578 h 879848"/>
                <a:gd name="connsiteX596" fmla="*/ 751355 w 879037"/>
                <a:gd name="connsiteY596" fmla="*/ 384879 h 879848"/>
                <a:gd name="connsiteX597" fmla="*/ 751355 w 879037"/>
                <a:gd name="connsiteY597" fmla="*/ 384079 h 879848"/>
                <a:gd name="connsiteX598" fmla="*/ 751155 w 879037"/>
                <a:gd name="connsiteY598" fmla="*/ 383278 h 879848"/>
                <a:gd name="connsiteX599" fmla="*/ 751155 w 879037"/>
                <a:gd name="connsiteY599" fmla="*/ 383578 h 879848"/>
                <a:gd name="connsiteX600" fmla="*/ 751155 w 879037"/>
                <a:gd name="connsiteY600" fmla="*/ 383311 h 879848"/>
                <a:gd name="connsiteX601" fmla="*/ 750421 w 879037"/>
                <a:gd name="connsiteY601" fmla="*/ 379141 h 879848"/>
                <a:gd name="connsiteX602" fmla="*/ 750421 w 879037"/>
                <a:gd name="connsiteY602" fmla="*/ 379641 h 879848"/>
                <a:gd name="connsiteX603" fmla="*/ 750421 w 879037"/>
                <a:gd name="connsiteY603" fmla="*/ 379641 h 879848"/>
                <a:gd name="connsiteX604" fmla="*/ 750421 w 879037"/>
                <a:gd name="connsiteY604" fmla="*/ 379641 h 879848"/>
                <a:gd name="connsiteX605" fmla="*/ 750421 w 879037"/>
                <a:gd name="connsiteY605" fmla="*/ 379474 h 879848"/>
                <a:gd name="connsiteX606" fmla="*/ 749754 w 879037"/>
                <a:gd name="connsiteY606" fmla="*/ 379208 h 879848"/>
                <a:gd name="connsiteX607" fmla="*/ 750421 w 879037"/>
                <a:gd name="connsiteY607" fmla="*/ 378941 h 879848"/>
                <a:gd name="connsiteX608" fmla="*/ 750421 w 879037"/>
                <a:gd name="connsiteY608" fmla="*/ 379141 h 879848"/>
                <a:gd name="connsiteX609" fmla="*/ 750421 w 879037"/>
                <a:gd name="connsiteY609" fmla="*/ 379141 h 879848"/>
                <a:gd name="connsiteX610" fmla="*/ 750004 w 879037"/>
                <a:gd name="connsiteY610" fmla="*/ 379424 h 879848"/>
                <a:gd name="connsiteX611" fmla="*/ 749720 w 879037"/>
                <a:gd name="connsiteY611" fmla="*/ 379007 h 879848"/>
                <a:gd name="connsiteX612" fmla="*/ 747485 w 879037"/>
                <a:gd name="connsiteY612" fmla="*/ 364962 h 879848"/>
                <a:gd name="connsiteX613" fmla="*/ 747485 w 879037"/>
                <a:gd name="connsiteY613" fmla="*/ 364962 h 879848"/>
                <a:gd name="connsiteX614" fmla="*/ 747485 w 879037"/>
                <a:gd name="connsiteY614" fmla="*/ 365162 h 879848"/>
                <a:gd name="connsiteX615" fmla="*/ 747485 w 879037"/>
                <a:gd name="connsiteY615" fmla="*/ 364995 h 879848"/>
                <a:gd name="connsiteX616" fmla="*/ 747485 w 879037"/>
                <a:gd name="connsiteY616" fmla="*/ 364761 h 879848"/>
                <a:gd name="connsiteX617" fmla="*/ 747485 w 879037"/>
                <a:gd name="connsiteY617" fmla="*/ 364761 h 879848"/>
                <a:gd name="connsiteX618" fmla="*/ 747485 w 879037"/>
                <a:gd name="connsiteY618" fmla="*/ 364528 h 879848"/>
                <a:gd name="connsiteX619" fmla="*/ 746718 w 879037"/>
                <a:gd name="connsiteY619" fmla="*/ 364828 h 879848"/>
                <a:gd name="connsiteX620" fmla="*/ 747485 w 879037"/>
                <a:gd name="connsiteY620" fmla="*/ 364028 h 879848"/>
                <a:gd name="connsiteX621" fmla="*/ 746117 w 879037"/>
                <a:gd name="connsiteY621" fmla="*/ 358456 h 879848"/>
                <a:gd name="connsiteX622" fmla="*/ 746117 w 879037"/>
                <a:gd name="connsiteY622" fmla="*/ 358456 h 879848"/>
                <a:gd name="connsiteX623" fmla="*/ 746517 w 879037"/>
                <a:gd name="connsiteY623" fmla="*/ 360224 h 879848"/>
                <a:gd name="connsiteX624" fmla="*/ 746751 w 879037"/>
                <a:gd name="connsiteY624" fmla="*/ 361125 h 879848"/>
                <a:gd name="connsiteX625" fmla="*/ 747452 w 879037"/>
                <a:gd name="connsiteY625" fmla="*/ 364061 h 879848"/>
                <a:gd name="connsiteX626" fmla="*/ 747452 w 879037"/>
                <a:gd name="connsiteY626" fmla="*/ 364061 h 879848"/>
                <a:gd name="connsiteX627" fmla="*/ 747452 w 879037"/>
                <a:gd name="connsiteY627" fmla="*/ 364528 h 879848"/>
                <a:gd name="connsiteX628" fmla="*/ 747452 w 879037"/>
                <a:gd name="connsiteY628" fmla="*/ 364528 h 879848"/>
                <a:gd name="connsiteX629" fmla="*/ 746551 w 879037"/>
                <a:gd name="connsiteY629" fmla="*/ 364094 h 879848"/>
                <a:gd name="connsiteX630" fmla="*/ 747485 w 879037"/>
                <a:gd name="connsiteY630" fmla="*/ 331132 h 879848"/>
                <a:gd name="connsiteX631" fmla="*/ 747485 w 879037"/>
                <a:gd name="connsiteY631" fmla="*/ 331132 h 879848"/>
                <a:gd name="connsiteX632" fmla="*/ 745416 w 879037"/>
                <a:gd name="connsiteY632" fmla="*/ 331799 h 879848"/>
                <a:gd name="connsiteX633" fmla="*/ 745016 w 879037"/>
                <a:gd name="connsiteY633" fmla="*/ 331799 h 879848"/>
                <a:gd name="connsiteX634" fmla="*/ 744716 w 879037"/>
                <a:gd name="connsiteY634" fmla="*/ 331799 h 879848"/>
                <a:gd name="connsiteX635" fmla="*/ 747352 w 879037"/>
                <a:gd name="connsiteY635" fmla="*/ 330898 h 879848"/>
                <a:gd name="connsiteX636" fmla="*/ 745984 w 879037"/>
                <a:gd name="connsiteY636" fmla="*/ 358322 h 879848"/>
                <a:gd name="connsiteX637" fmla="*/ 745984 w 879037"/>
                <a:gd name="connsiteY637" fmla="*/ 358322 h 879848"/>
                <a:gd name="connsiteX638" fmla="*/ 745984 w 879037"/>
                <a:gd name="connsiteY638" fmla="*/ 358322 h 879848"/>
                <a:gd name="connsiteX639" fmla="*/ 745984 w 879037"/>
                <a:gd name="connsiteY639" fmla="*/ 357922 h 879848"/>
                <a:gd name="connsiteX640" fmla="*/ 745717 w 879037"/>
                <a:gd name="connsiteY640" fmla="*/ 357055 h 879848"/>
                <a:gd name="connsiteX641" fmla="*/ 745950 w 879037"/>
                <a:gd name="connsiteY641" fmla="*/ 357955 h 879848"/>
                <a:gd name="connsiteX642" fmla="*/ 745950 w 879037"/>
                <a:gd name="connsiteY642" fmla="*/ 358156 h 879848"/>
                <a:gd name="connsiteX643" fmla="*/ 745050 w 879037"/>
                <a:gd name="connsiteY643" fmla="*/ 357989 h 879848"/>
                <a:gd name="connsiteX644" fmla="*/ 745116 w 879037"/>
                <a:gd name="connsiteY644" fmla="*/ 354586 h 879848"/>
                <a:gd name="connsiteX645" fmla="*/ 744349 w 879037"/>
                <a:gd name="connsiteY645" fmla="*/ 351850 h 879848"/>
                <a:gd name="connsiteX646" fmla="*/ 744349 w 879037"/>
                <a:gd name="connsiteY646" fmla="*/ 351850 h 879848"/>
                <a:gd name="connsiteX647" fmla="*/ 744049 w 879037"/>
                <a:gd name="connsiteY647" fmla="*/ 350816 h 879848"/>
                <a:gd name="connsiteX648" fmla="*/ 744049 w 879037"/>
                <a:gd name="connsiteY648" fmla="*/ 350816 h 879848"/>
                <a:gd name="connsiteX649" fmla="*/ 744049 w 879037"/>
                <a:gd name="connsiteY649" fmla="*/ 350616 h 879848"/>
                <a:gd name="connsiteX650" fmla="*/ 744049 w 879037"/>
                <a:gd name="connsiteY650" fmla="*/ 351083 h 879848"/>
                <a:gd name="connsiteX651" fmla="*/ 744049 w 879037"/>
                <a:gd name="connsiteY651" fmla="*/ 351083 h 879848"/>
                <a:gd name="connsiteX652" fmla="*/ 744049 w 879037"/>
                <a:gd name="connsiteY652" fmla="*/ 351383 h 879848"/>
                <a:gd name="connsiteX653" fmla="*/ 744049 w 879037"/>
                <a:gd name="connsiteY653" fmla="*/ 351550 h 879848"/>
                <a:gd name="connsiteX654" fmla="*/ 744049 w 879037"/>
                <a:gd name="connsiteY654" fmla="*/ 351550 h 879848"/>
                <a:gd name="connsiteX655" fmla="*/ 744049 w 879037"/>
                <a:gd name="connsiteY655" fmla="*/ 351950 h 879848"/>
                <a:gd name="connsiteX656" fmla="*/ 745316 w 879037"/>
                <a:gd name="connsiteY656" fmla="*/ 356521 h 879848"/>
                <a:gd name="connsiteX657" fmla="*/ 745316 w 879037"/>
                <a:gd name="connsiteY657" fmla="*/ 356521 h 879848"/>
                <a:gd name="connsiteX658" fmla="*/ 745050 w 879037"/>
                <a:gd name="connsiteY658" fmla="*/ 355487 h 879848"/>
                <a:gd name="connsiteX659" fmla="*/ 743882 w 879037"/>
                <a:gd name="connsiteY659" fmla="*/ 350282 h 879848"/>
                <a:gd name="connsiteX660" fmla="*/ 743882 w 879037"/>
                <a:gd name="connsiteY660" fmla="*/ 350282 h 879848"/>
                <a:gd name="connsiteX661" fmla="*/ 743882 w 879037"/>
                <a:gd name="connsiteY661" fmla="*/ 350282 h 879848"/>
                <a:gd name="connsiteX662" fmla="*/ 742948 w 879037"/>
                <a:gd name="connsiteY662" fmla="*/ 350482 h 879848"/>
                <a:gd name="connsiteX663" fmla="*/ 743682 w 879037"/>
                <a:gd name="connsiteY663" fmla="*/ 349581 h 879848"/>
                <a:gd name="connsiteX664" fmla="*/ 743682 w 879037"/>
                <a:gd name="connsiteY664" fmla="*/ 350048 h 879848"/>
                <a:gd name="connsiteX665" fmla="*/ 743682 w 879037"/>
                <a:gd name="connsiteY665" fmla="*/ 350048 h 879848"/>
                <a:gd name="connsiteX666" fmla="*/ 743682 w 879037"/>
                <a:gd name="connsiteY666" fmla="*/ 349882 h 879848"/>
                <a:gd name="connsiteX667" fmla="*/ 742581 w 879037"/>
                <a:gd name="connsiteY667" fmla="*/ 345845 h 879848"/>
                <a:gd name="connsiteX668" fmla="*/ 741847 w 879037"/>
                <a:gd name="connsiteY668" fmla="*/ 343543 h 879848"/>
                <a:gd name="connsiteX669" fmla="*/ 742547 w 879037"/>
                <a:gd name="connsiteY669" fmla="*/ 345845 h 879848"/>
                <a:gd name="connsiteX670" fmla="*/ 743048 w 879037"/>
                <a:gd name="connsiteY670" fmla="*/ 347413 h 879848"/>
                <a:gd name="connsiteX671" fmla="*/ 742848 w 879037"/>
                <a:gd name="connsiteY671" fmla="*/ 346712 h 879848"/>
                <a:gd name="connsiteX672" fmla="*/ 741647 w 879037"/>
                <a:gd name="connsiteY672" fmla="*/ 346045 h 879848"/>
                <a:gd name="connsiteX673" fmla="*/ 741079 w 879037"/>
                <a:gd name="connsiteY673" fmla="*/ 341007 h 879848"/>
                <a:gd name="connsiteX674" fmla="*/ 741380 w 879037"/>
                <a:gd name="connsiteY674" fmla="*/ 341975 h 879848"/>
                <a:gd name="connsiteX675" fmla="*/ 740145 w 879037"/>
                <a:gd name="connsiteY675" fmla="*/ 341207 h 879848"/>
                <a:gd name="connsiteX676" fmla="*/ 740746 w 879037"/>
                <a:gd name="connsiteY676" fmla="*/ 339873 h 879848"/>
                <a:gd name="connsiteX677" fmla="*/ 738777 w 879037"/>
                <a:gd name="connsiteY677" fmla="*/ 334001 h 879848"/>
                <a:gd name="connsiteX678" fmla="*/ 738777 w 879037"/>
                <a:gd name="connsiteY678" fmla="*/ 334001 h 879848"/>
                <a:gd name="connsiteX679" fmla="*/ 739778 w 879037"/>
                <a:gd name="connsiteY679" fmla="*/ 336937 h 879848"/>
                <a:gd name="connsiteX680" fmla="*/ 740012 w 879037"/>
                <a:gd name="connsiteY680" fmla="*/ 337671 h 879848"/>
                <a:gd name="connsiteX681" fmla="*/ 740712 w 879037"/>
                <a:gd name="connsiteY681" fmla="*/ 339873 h 879848"/>
                <a:gd name="connsiteX682" fmla="*/ 740712 w 879037"/>
                <a:gd name="connsiteY682" fmla="*/ 339873 h 879848"/>
                <a:gd name="connsiteX683" fmla="*/ 741013 w 879037"/>
                <a:gd name="connsiteY683" fmla="*/ 340740 h 879848"/>
                <a:gd name="connsiteX684" fmla="*/ 741013 w 879037"/>
                <a:gd name="connsiteY684" fmla="*/ 340373 h 879848"/>
                <a:gd name="connsiteX685" fmla="*/ 739812 w 879037"/>
                <a:gd name="connsiteY685" fmla="*/ 340073 h 879848"/>
                <a:gd name="connsiteX686" fmla="*/ 738844 w 879037"/>
                <a:gd name="connsiteY686" fmla="*/ 334001 h 879848"/>
                <a:gd name="connsiteX687" fmla="*/ 738844 w 879037"/>
                <a:gd name="connsiteY687" fmla="*/ 334001 h 879848"/>
                <a:gd name="connsiteX688" fmla="*/ 732605 w 879037"/>
                <a:gd name="connsiteY688" fmla="*/ 199515 h 879848"/>
                <a:gd name="connsiteX689" fmla="*/ 728101 w 879037"/>
                <a:gd name="connsiteY689" fmla="*/ 203151 h 879848"/>
                <a:gd name="connsiteX690" fmla="*/ 724398 w 879037"/>
                <a:gd name="connsiteY690" fmla="*/ 206187 h 879848"/>
                <a:gd name="connsiteX691" fmla="*/ 723731 w 879037"/>
                <a:gd name="connsiteY691" fmla="*/ 206754 h 879848"/>
                <a:gd name="connsiteX692" fmla="*/ 724398 w 879037"/>
                <a:gd name="connsiteY692" fmla="*/ 206221 h 879848"/>
                <a:gd name="connsiteX693" fmla="*/ 728101 w 879037"/>
                <a:gd name="connsiteY693" fmla="*/ 203218 h 879848"/>
                <a:gd name="connsiteX694" fmla="*/ 732639 w 879037"/>
                <a:gd name="connsiteY694" fmla="*/ 199548 h 879848"/>
                <a:gd name="connsiteX695" fmla="*/ 738677 w 879037"/>
                <a:gd name="connsiteY695" fmla="*/ 194644 h 879848"/>
                <a:gd name="connsiteX696" fmla="*/ 717258 w 879037"/>
                <a:gd name="connsiteY696" fmla="*/ 211959 h 879848"/>
                <a:gd name="connsiteX697" fmla="*/ 713688 w 879037"/>
                <a:gd name="connsiteY697" fmla="*/ 214828 h 879848"/>
                <a:gd name="connsiteX698" fmla="*/ 710119 w 879037"/>
                <a:gd name="connsiteY698" fmla="*/ 217731 h 879848"/>
                <a:gd name="connsiteX699" fmla="*/ 706782 w 879037"/>
                <a:gd name="connsiteY699" fmla="*/ 220567 h 879848"/>
                <a:gd name="connsiteX700" fmla="*/ 706782 w 879037"/>
                <a:gd name="connsiteY700" fmla="*/ 220567 h 879848"/>
                <a:gd name="connsiteX701" fmla="*/ 703246 w 879037"/>
                <a:gd name="connsiteY701" fmla="*/ 223469 h 879848"/>
                <a:gd name="connsiteX702" fmla="*/ 706782 w 879037"/>
                <a:gd name="connsiteY702" fmla="*/ 220600 h 879848"/>
                <a:gd name="connsiteX703" fmla="*/ 706782 w 879037"/>
                <a:gd name="connsiteY703" fmla="*/ 220600 h 879848"/>
                <a:gd name="connsiteX704" fmla="*/ 710119 w 879037"/>
                <a:gd name="connsiteY704" fmla="*/ 217764 h 879848"/>
                <a:gd name="connsiteX705" fmla="*/ 713688 w 879037"/>
                <a:gd name="connsiteY705" fmla="*/ 214862 h 879848"/>
                <a:gd name="connsiteX706" fmla="*/ 717225 w 879037"/>
                <a:gd name="connsiteY706" fmla="*/ 211992 h 879848"/>
                <a:gd name="connsiteX707" fmla="*/ 723697 w 879037"/>
                <a:gd name="connsiteY707" fmla="*/ 206754 h 879848"/>
                <a:gd name="connsiteX708" fmla="*/ 723697 w 879037"/>
                <a:gd name="connsiteY708" fmla="*/ 206754 h 879848"/>
                <a:gd name="connsiteX709" fmla="*/ 699476 w 879037"/>
                <a:gd name="connsiteY709" fmla="*/ 226372 h 879848"/>
                <a:gd name="connsiteX710" fmla="*/ 702312 w 879037"/>
                <a:gd name="connsiteY710" fmla="*/ 224103 h 879848"/>
                <a:gd name="connsiteX711" fmla="*/ 703012 w 879037"/>
                <a:gd name="connsiteY711" fmla="*/ 223536 h 879848"/>
                <a:gd name="connsiteX712" fmla="*/ 703012 w 879037"/>
                <a:gd name="connsiteY712" fmla="*/ 223536 h 879848"/>
                <a:gd name="connsiteX713" fmla="*/ 695439 w 879037"/>
                <a:gd name="connsiteY713" fmla="*/ 338338 h 879848"/>
                <a:gd name="connsiteX714" fmla="*/ 693537 w 879037"/>
                <a:gd name="connsiteY714" fmla="*/ 333567 h 879848"/>
                <a:gd name="connsiteX715" fmla="*/ 693537 w 879037"/>
                <a:gd name="connsiteY715" fmla="*/ 333567 h 879848"/>
                <a:gd name="connsiteX716" fmla="*/ 691469 w 879037"/>
                <a:gd name="connsiteY716" fmla="*/ 328629 h 879848"/>
                <a:gd name="connsiteX717" fmla="*/ 691469 w 879037"/>
                <a:gd name="connsiteY717" fmla="*/ 328629 h 879848"/>
                <a:gd name="connsiteX718" fmla="*/ 689300 w 879037"/>
                <a:gd name="connsiteY718" fmla="*/ 323725 h 879848"/>
                <a:gd name="connsiteX719" fmla="*/ 689300 w 879037"/>
                <a:gd name="connsiteY719" fmla="*/ 323725 h 879848"/>
                <a:gd name="connsiteX720" fmla="*/ 688566 w 879037"/>
                <a:gd name="connsiteY720" fmla="*/ 322124 h 879848"/>
                <a:gd name="connsiteX721" fmla="*/ 688399 w 879037"/>
                <a:gd name="connsiteY721" fmla="*/ 321790 h 879848"/>
                <a:gd name="connsiteX722" fmla="*/ 688399 w 879037"/>
                <a:gd name="connsiteY722" fmla="*/ 321790 h 879848"/>
                <a:gd name="connsiteX723" fmla="*/ 688399 w 879037"/>
                <a:gd name="connsiteY723" fmla="*/ 321790 h 879848"/>
                <a:gd name="connsiteX724" fmla="*/ 688399 w 879037"/>
                <a:gd name="connsiteY724" fmla="*/ 321790 h 879848"/>
                <a:gd name="connsiteX725" fmla="*/ 688399 w 879037"/>
                <a:gd name="connsiteY725" fmla="*/ 321790 h 879848"/>
                <a:gd name="connsiteX726" fmla="*/ 688399 w 879037"/>
                <a:gd name="connsiteY726" fmla="*/ 321456 h 879848"/>
                <a:gd name="connsiteX727" fmla="*/ 688199 w 879037"/>
                <a:gd name="connsiteY727" fmla="*/ 320989 h 879848"/>
                <a:gd name="connsiteX728" fmla="*/ 688199 w 879037"/>
                <a:gd name="connsiteY728" fmla="*/ 320756 h 879848"/>
                <a:gd name="connsiteX729" fmla="*/ 687999 w 879037"/>
                <a:gd name="connsiteY729" fmla="*/ 320322 h 879848"/>
                <a:gd name="connsiteX730" fmla="*/ 687465 w 879037"/>
                <a:gd name="connsiteY730" fmla="*/ 319188 h 879848"/>
                <a:gd name="connsiteX731" fmla="*/ 687465 w 879037"/>
                <a:gd name="connsiteY731" fmla="*/ 319188 h 879848"/>
                <a:gd name="connsiteX732" fmla="*/ 686264 w 879037"/>
                <a:gd name="connsiteY732" fmla="*/ 316752 h 879848"/>
                <a:gd name="connsiteX733" fmla="*/ 685430 w 879037"/>
                <a:gd name="connsiteY733" fmla="*/ 315051 h 879848"/>
                <a:gd name="connsiteX734" fmla="*/ 685096 w 879037"/>
                <a:gd name="connsiteY734" fmla="*/ 314350 h 879848"/>
                <a:gd name="connsiteX735" fmla="*/ 685096 w 879037"/>
                <a:gd name="connsiteY735" fmla="*/ 314350 h 879848"/>
                <a:gd name="connsiteX736" fmla="*/ 683895 w 879037"/>
                <a:gd name="connsiteY736" fmla="*/ 311948 h 879848"/>
                <a:gd name="connsiteX737" fmla="*/ 682628 w 879037"/>
                <a:gd name="connsiteY737" fmla="*/ 309546 h 879848"/>
                <a:gd name="connsiteX738" fmla="*/ 681994 w 879037"/>
                <a:gd name="connsiteY738" fmla="*/ 308345 h 879848"/>
                <a:gd name="connsiteX739" fmla="*/ 680392 w 879037"/>
                <a:gd name="connsiteY739" fmla="*/ 305442 h 879848"/>
                <a:gd name="connsiteX740" fmla="*/ 678757 w 879037"/>
                <a:gd name="connsiteY740" fmla="*/ 302573 h 879848"/>
                <a:gd name="connsiteX741" fmla="*/ 678757 w 879037"/>
                <a:gd name="connsiteY741" fmla="*/ 302373 h 879848"/>
                <a:gd name="connsiteX742" fmla="*/ 677490 w 879037"/>
                <a:gd name="connsiteY742" fmla="*/ 300104 h 879848"/>
                <a:gd name="connsiteX743" fmla="*/ 674720 w 879037"/>
                <a:gd name="connsiteY743" fmla="*/ 295467 h 879848"/>
                <a:gd name="connsiteX744" fmla="*/ 671885 w 879037"/>
                <a:gd name="connsiteY744" fmla="*/ 290862 h 879848"/>
                <a:gd name="connsiteX745" fmla="*/ 668915 w 879037"/>
                <a:gd name="connsiteY745" fmla="*/ 286325 h 879848"/>
                <a:gd name="connsiteX746" fmla="*/ 665879 w 879037"/>
                <a:gd name="connsiteY746" fmla="*/ 281854 h 879848"/>
                <a:gd name="connsiteX747" fmla="*/ 659540 w 879037"/>
                <a:gd name="connsiteY747" fmla="*/ 273080 h 879848"/>
                <a:gd name="connsiteX748" fmla="*/ 659307 w 879037"/>
                <a:gd name="connsiteY748" fmla="*/ 272813 h 879848"/>
                <a:gd name="connsiteX749" fmla="*/ 656137 w 879037"/>
                <a:gd name="connsiteY749" fmla="*/ 268676 h 879848"/>
                <a:gd name="connsiteX750" fmla="*/ 652801 w 879037"/>
                <a:gd name="connsiteY750" fmla="*/ 264572 h 879848"/>
                <a:gd name="connsiteX751" fmla="*/ 642091 w 879037"/>
                <a:gd name="connsiteY751" fmla="*/ 273247 h 879848"/>
                <a:gd name="connsiteX752" fmla="*/ 642091 w 879037"/>
                <a:gd name="connsiteY752" fmla="*/ 273247 h 879848"/>
                <a:gd name="connsiteX753" fmla="*/ 641524 w 879037"/>
                <a:gd name="connsiteY753" fmla="*/ 273747 h 879848"/>
                <a:gd name="connsiteX754" fmla="*/ 631849 w 879037"/>
                <a:gd name="connsiteY754" fmla="*/ 282021 h 879848"/>
                <a:gd name="connsiteX755" fmla="*/ 631649 w 879037"/>
                <a:gd name="connsiteY755" fmla="*/ 282188 h 879848"/>
                <a:gd name="connsiteX756" fmla="*/ 621139 w 879037"/>
                <a:gd name="connsiteY756" fmla="*/ 290696 h 879848"/>
                <a:gd name="connsiteX757" fmla="*/ 620939 w 879037"/>
                <a:gd name="connsiteY757" fmla="*/ 290696 h 879848"/>
                <a:gd name="connsiteX758" fmla="*/ 606226 w 879037"/>
                <a:gd name="connsiteY758" fmla="*/ 301639 h 879848"/>
                <a:gd name="connsiteX759" fmla="*/ 606026 w 879037"/>
                <a:gd name="connsiteY759" fmla="*/ 301806 h 879848"/>
                <a:gd name="connsiteX760" fmla="*/ 595583 w 879037"/>
                <a:gd name="connsiteY760" fmla="*/ 310413 h 879848"/>
                <a:gd name="connsiteX761" fmla="*/ 595817 w 879037"/>
                <a:gd name="connsiteY761" fmla="*/ 310713 h 879848"/>
                <a:gd name="connsiteX762" fmla="*/ 596084 w 879037"/>
                <a:gd name="connsiteY762" fmla="*/ 311047 h 879848"/>
                <a:gd name="connsiteX763" fmla="*/ 597919 w 879037"/>
                <a:gd name="connsiteY763" fmla="*/ 313316 h 879848"/>
                <a:gd name="connsiteX764" fmla="*/ 598086 w 879037"/>
                <a:gd name="connsiteY764" fmla="*/ 313549 h 879848"/>
                <a:gd name="connsiteX765" fmla="*/ 600087 w 879037"/>
                <a:gd name="connsiteY765" fmla="*/ 316152 h 879848"/>
                <a:gd name="connsiteX766" fmla="*/ 600087 w 879037"/>
                <a:gd name="connsiteY766" fmla="*/ 316152 h 879848"/>
                <a:gd name="connsiteX767" fmla="*/ 601122 w 879037"/>
                <a:gd name="connsiteY767" fmla="*/ 317519 h 879848"/>
                <a:gd name="connsiteX768" fmla="*/ 602223 w 879037"/>
                <a:gd name="connsiteY768" fmla="*/ 318987 h 879848"/>
                <a:gd name="connsiteX769" fmla="*/ 602890 w 879037"/>
                <a:gd name="connsiteY769" fmla="*/ 319955 h 879848"/>
                <a:gd name="connsiteX770" fmla="*/ 603424 w 879037"/>
                <a:gd name="connsiteY770" fmla="*/ 320656 h 879848"/>
                <a:gd name="connsiteX771" fmla="*/ 603724 w 879037"/>
                <a:gd name="connsiteY771" fmla="*/ 321089 h 879848"/>
                <a:gd name="connsiteX772" fmla="*/ 604858 w 879037"/>
                <a:gd name="connsiteY772" fmla="*/ 322691 h 879848"/>
                <a:gd name="connsiteX773" fmla="*/ 604858 w 879037"/>
                <a:gd name="connsiteY773" fmla="*/ 322891 h 879848"/>
                <a:gd name="connsiteX774" fmla="*/ 604858 w 879037"/>
                <a:gd name="connsiteY774" fmla="*/ 322891 h 879848"/>
                <a:gd name="connsiteX775" fmla="*/ 605759 w 879037"/>
                <a:gd name="connsiteY775" fmla="*/ 324259 h 879848"/>
                <a:gd name="connsiteX776" fmla="*/ 606093 w 879037"/>
                <a:gd name="connsiteY776" fmla="*/ 324726 h 879848"/>
                <a:gd name="connsiteX777" fmla="*/ 606093 w 879037"/>
                <a:gd name="connsiteY777" fmla="*/ 324926 h 879848"/>
                <a:gd name="connsiteX778" fmla="*/ 606293 w 879037"/>
                <a:gd name="connsiteY778" fmla="*/ 325260 h 879848"/>
                <a:gd name="connsiteX779" fmla="*/ 606560 w 879037"/>
                <a:gd name="connsiteY779" fmla="*/ 325627 h 879848"/>
                <a:gd name="connsiteX780" fmla="*/ 606560 w 879037"/>
                <a:gd name="connsiteY780" fmla="*/ 325627 h 879848"/>
                <a:gd name="connsiteX781" fmla="*/ 606560 w 879037"/>
                <a:gd name="connsiteY781" fmla="*/ 325827 h 879848"/>
                <a:gd name="connsiteX782" fmla="*/ 606560 w 879037"/>
                <a:gd name="connsiteY782" fmla="*/ 326027 h 879848"/>
                <a:gd name="connsiteX783" fmla="*/ 607094 w 879037"/>
                <a:gd name="connsiteY783" fmla="*/ 326828 h 879848"/>
                <a:gd name="connsiteX784" fmla="*/ 607261 w 879037"/>
                <a:gd name="connsiteY784" fmla="*/ 327128 h 879848"/>
                <a:gd name="connsiteX785" fmla="*/ 607594 w 879037"/>
                <a:gd name="connsiteY785" fmla="*/ 327628 h 879848"/>
                <a:gd name="connsiteX786" fmla="*/ 607594 w 879037"/>
                <a:gd name="connsiteY786" fmla="*/ 327628 h 879848"/>
                <a:gd name="connsiteX787" fmla="*/ 607594 w 879037"/>
                <a:gd name="connsiteY787" fmla="*/ 327829 h 879848"/>
                <a:gd name="connsiteX788" fmla="*/ 607594 w 879037"/>
                <a:gd name="connsiteY788" fmla="*/ 327829 h 879848"/>
                <a:gd name="connsiteX789" fmla="*/ 607594 w 879037"/>
                <a:gd name="connsiteY789" fmla="*/ 327829 h 879848"/>
                <a:gd name="connsiteX790" fmla="*/ 607794 w 879037"/>
                <a:gd name="connsiteY790" fmla="*/ 328162 h 879848"/>
                <a:gd name="connsiteX791" fmla="*/ 607794 w 879037"/>
                <a:gd name="connsiteY791" fmla="*/ 328329 h 879848"/>
                <a:gd name="connsiteX792" fmla="*/ 607794 w 879037"/>
                <a:gd name="connsiteY792" fmla="*/ 328496 h 879848"/>
                <a:gd name="connsiteX793" fmla="*/ 607794 w 879037"/>
                <a:gd name="connsiteY793" fmla="*/ 328496 h 879848"/>
                <a:gd name="connsiteX794" fmla="*/ 607961 w 879037"/>
                <a:gd name="connsiteY794" fmla="*/ 328729 h 879848"/>
                <a:gd name="connsiteX795" fmla="*/ 607961 w 879037"/>
                <a:gd name="connsiteY795" fmla="*/ 328729 h 879848"/>
                <a:gd name="connsiteX796" fmla="*/ 609529 w 879037"/>
                <a:gd name="connsiteY796" fmla="*/ 331232 h 879848"/>
                <a:gd name="connsiteX797" fmla="*/ 610163 w 879037"/>
                <a:gd name="connsiteY797" fmla="*/ 332299 h 879848"/>
                <a:gd name="connsiteX798" fmla="*/ 610997 w 879037"/>
                <a:gd name="connsiteY798" fmla="*/ 333667 h 879848"/>
                <a:gd name="connsiteX799" fmla="*/ 611831 w 879037"/>
                <a:gd name="connsiteY799" fmla="*/ 335068 h 879848"/>
                <a:gd name="connsiteX800" fmla="*/ 612398 w 879037"/>
                <a:gd name="connsiteY800" fmla="*/ 336003 h 879848"/>
                <a:gd name="connsiteX801" fmla="*/ 613866 w 879037"/>
                <a:gd name="connsiteY801" fmla="*/ 338572 h 879848"/>
                <a:gd name="connsiteX802" fmla="*/ 614434 w 879037"/>
                <a:gd name="connsiteY802" fmla="*/ 339639 h 879848"/>
                <a:gd name="connsiteX803" fmla="*/ 615234 w 879037"/>
                <a:gd name="connsiteY803" fmla="*/ 341107 h 879848"/>
                <a:gd name="connsiteX804" fmla="*/ 615534 w 879037"/>
                <a:gd name="connsiteY804" fmla="*/ 341641 h 879848"/>
                <a:gd name="connsiteX805" fmla="*/ 616202 w 879037"/>
                <a:gd name="connsiteY805" fmla="*/ 342875 h 879848"/>
                <a:gd name="connsiteX806" fmla="*/ 617169 w 879037"/>
                <a:gd name="connsiteY806" fmla="*/ 344744 h 879848"/>
                <a:gd name="connsiteX807" fmla="*/ 617570 w 879037"/>
                <a:gd name="connsiteY807" fmla="*/ 345511 h 879848"/>
                <a:gd name="connsiteX808" fmla="*/ 617570 w 879037"/>
                <a:gd name="connsiteY808" fmla="*/ 345678 h 879848"/>
                <a:gd name="connsiteX809" fmla="*/ 617570 w 879037"/>
                <a:gd name="connsiteY809" fmla="*/ 345978 h 879848"/>
                <a:gd name="connsiteX810" fmla="*/ 617870 w 879037"/>
                <a:gd name="connsiteY810" fmla="*/ 346545 h 879848"/>
                <a:gd name="connsiteX811" fmla="*/ 618237 w 879037"/>
                <a:gd name="connsiteY811" fmla="*/ 347246 h 879848"/>
                <a:gd name="connsiteX812" fmla="*/ 618571 w 879037"/>
                <a:gd name="connsiteY812" fmla="*/ 347947 h 879848"/>
                <a:gd name="connsiteX813" fmla="*/ 619271 w 879037"/>
                <a:gd name="connsiteY813" fmla="*/ 349348 h 879848"/>
                <a:gd name="connsiteX814" fmla="*/ 619271 w 879037"/>
                <a:gd name="connsiteY814" fmla="*/ 349348 h 879848"/>
                <a:gd name="connsiteX815" fmla="*/ 620039 w 879037"/>
                <a:gd name="connsiteY815" fmla="*/ 350983 h 879848"/>
                <a:gd name="connsiteX816" fmla="*/ 620806 w 879037"/>
                <a:gd name="connsiteY816" fmla="*/ 352651 h 879848"/>
                <a:gd name="connsiteX817" fmla="*/ 620806 w 879037"/>
                <a:gd name="connsiteY817" fmla="*/ 352884 h 879848"/>
                <a:gd name="connsiteX818" fmla="*/ 621106 w 879037"/>
                <a:gd name="connsiteY818" fmla="*/ 353585 h 879848"/>
                <a:gd name="connsiteX819" fmla="*/ 621406 w 879037"/>
                <a:gd name="connsiteY819" fmla="*/ 354285 h 879848"/>
                <a:gd name="connsiteX820" fmla="*/ 622207 w 879037"/>
                <a:gd name="connsiteY820" fmla="*/ 356020 h 879848"/>
                <a:gd name="connsiteX821" fmla="*/ 622207 w 879037"/>
                <a:gd name="connsiteY821" fmla="*/ 356020 h 879848"/>
                <a:gd name="connsiteX822" fmla="*/ 622207 w 879037"/>
                <a:gd name="connsiteY822" fmla="*/ 356454 h 879848"/>
                <a:gd name="connsiteX823" fmla="*/ 622207 w 879037"/>
                <a:gd name="connsiteY823" fmla="*/ 356788 h 879848"/>
                <a:gd name="connsiteX824" fmla="*/ 622374 w 879037"/>
                <a:gd name="connsiteY824" fmla="*/ 357121 h 879848"/>
                <a:gd name="connsiteX825" fmla="*/ 622374 w 879037"/>
                <a:gd name="connsiteY825" fmla="*/ 357121 h 879848"/>
                <a:gd name="connsiteX826" fmla="*/ 622374 w 879037"/>
                <a:gd name="connsiteY826" fmla="*/ 357422 h 879848"/>
                <a:gd name="connsiteX827" fmla="*/ 623475 w 879037"/>
                <a:gd name="connsiteY827" fmla="*/ 360057 h 879848"/>
                <a:gd name="connsiteX828" fmla="*/ 624843 w 879037"/>
                <a:gd name="connsiteY828" fmla="*/ 363394 h 879848"/>
                <a:gd name="connsiteX829" fmla="*/ 637354 w 879037"/>
                <a:gd name="connsiteY829" fmla="*/ 358589 h 879848"/>
                <a:gd name="connsiteX830" fmla="*/ 637621 w 879037"/>
                <a:gd name="connsiteY830" fmla="*/ 358589 h 879848"/>
                <a:gd name="connsiteX831" fmla="*/ 654502 w 879037"/>
                <a:gd name="connsiteY831" fmla="*/ 352083 h 879848"/>
                <a:gd name="connsiteX832" fmla="*/ 654769 w 879037"/>
                <a:gd name="connsiteY832" fmla="*/ 352083 h 879848"/>
                <a:gd name="connsiteX833" fmla="*/ 667347 w 879037"/>
                <a:gd name="connsiteY833" fmla="*/ 347279 h 879848"/>
                <a:gd name="connsiteX834" fmla="*/ 667614 w 879037"/>
                <a:gd name="connsiteY834" fmla="*/ 347279 h 879848"/>
                <a:gd name="connsiteX835" fmla="*/ 680192 w 879037"/>
                <a:gd name="connsiteY835" fmla="*/ 342442 h 879848"/>
                <a:gd name="connsiteX836" fmla="*/ 680459 w 879037"/>
                <a:gd name="connsiteY836" fmla="*/ 342442 h 879848"/>
                <a:gd name="connsiteX837" fmla="*/ 693037 w 879037"/>
                <a:gd name="connsiteY837" fmla="*/ 337604 h 879848"/>
                <a:gd name="connsiteX838" fmla="*/ 693337 w 879037"/>
                <a:gd name="connsiteY838" fmla="*/ 337604 h 879848"/>
                <a:gd name="connsiteX839" fmla="*/ 693337 w 879037"/>
                <a:gd name="connsiteY839" fmla="*/ 337804 h 879848"/>
                <a:gd name="connsiteX840" fmla="*/ 693337 w 879037"/>
                <a:gd name="connsiteY840" fmla="*/ 337804 h 879848"/>
                <a:gd name="connsiteX841" fmla="*/ 693337 w 879037"/>
                <a:gd name="connsiteY841" fmla="*/ 337804 h 879848"/>
                <a:gd name="connsiteX842" fmla="*/ 695439 w 879037"/>
                <a:gd name="connsiteY842" fmla="*/ 338338 h 879848"/>
                <a:gd name="connsiteX843" fmla="*/ 878935 w 879037"/>
                <a:gd name="connsiteY843" fmla="*/ 425382 h 879848"/>
                <a:gd name="connsiteX844" fmla="*/ 878935 w 879037"/>
                <a:gd name="connsiteY844" fmla="*/ 424515 h 879848"/>
                <a:gd name="connsiteX845" fmla="*/ 878401 w 879037"/>
                <a:gd name="connsiteY845" fmla="*/ 411903 h 879848"/>
                <a:gd name="connsiteX846" fmla="*/ 878134 w 879037"/>
                <a:gd name="connsiteY846" fmla="*/ 407866 h 879848"/>
                <a:gd name="connsiteX847" fmla="*/ 878134 w 879037"/>
                <a:gd name="connsiteY847" fmla="*/ 406465 h 879848"/>
                <a:gd name="connsiteX848" fmla="*/ 877901 w 879037"/>
                <a:gd name="connsiteY848" fmla="*/ 403129 h 879848"/>
                <a:gd name="connsiteX849" fmla="*/ 877901 w 879037"/>
                <a:gd name="connsiteY849" fmla="*/ 402728 h 879848"/>
                <a:gd name="connsiteX850" fmla="*/ 877200 w 879037"/>
                <a:gd name="connsiteY850" fmla="*/ 394755 h 879848"/>
                <a:gd name="connsiteX851" fmla="*/ 877200 w 879037"/>
                <a:gd name="connsiteY851" fmla="*/ 394054 h 879848"/>
                <a:gd name="connsiteX852" fmla="*/ 876933 w 879037"/>
                <a:gd name="connsiteY852" fmla="*/ 391485 h 879848"/>
                <a:gd name="connsiteX853" fmla="*/ 876600 w 879037"/>
                <a:gd name="connsiteY853" fmla="*/ 388449 h 879848"/>
                <a:gd name="connsiteX854" fmla="*/ 876333 w 879037"/>
                <a:gd name="connsiteY854" fmla="*/ 385947 h 879848"/>
                <a:gd name="connsiteX855" fmla="*/ 875699 w 879037"/>
                <a:gd name="connsiteY855" fmla="*/ 380976 h 879848"/>
                <a:gd name="connsiteX856" fmla="*/ 875099 w 879037"/>
                <a:gd name="connsiteY856" fmla="*/ 376272 h 879848"/>
                <a:gd name="connsiteX857" fmla="*/ 875099 w 879037"/>
                <a:gd name="connsiteY857" fmla="*/ 375671 h 879848"/>
                <a:gd name="connsiteX858" fmla="*/ 874498 w 879037"/>
                <a:gd name="connsiteY858" fmla="*/ 371668 h 879848"/>
                <a:gd name="connsiteX859" fmla="*/ 874131 w 879037"/>
                <a:gd name="connsiteY859" fmla="*/ 369132 h 879848"/>
                <a:gd name="connsiteX860" fmla="*/ 873831 w 879037"/>
                <a:gd name="connsiteY860" fmla="*/ 367230 h 879848"/>
                <a:gd name="connsiteX861" fmla="*/ 873364 w 879037"/>
                <a:gd name="connsiteY861" fmla="*/ 364461 h 879848"/>
                <a:gd name="connsiteX862" fmla="*/ 872563 w 879037"/>
                <a:gd name="connsiteY862" fmla="*/ 359790 h 879848"/>
                <a:gd name="connsiteX863" fmla="*/ 871629 w 879037"/>
                <a:gd name="connsiteY863" fmla="*/ 354853 h 879848"/>
                <a:gd name="connsiteX864" fmla="*/ 871362 w 879037"/>
                <a:gd name="connsiteY864" fmla="*/ 353451 h 879848"/>
                <a:gd name="connsiteX865" fmla="*/ 870695 w 879037"/>
                <a:gd name="connsiteY865" fmla="*/ 350115 h 879848"/>
                <a:gd name="connsiteX866" fmla="*/ 870294 w 879037"/>
                <a:gd name="connsiteY866" fmla="*/ 348280 h 879848"/>
                <a:gd name="connsiteX867" fmla="*/ 869393 w 879037"/>
                <a:gd name="connsiteY867" fmla="*/ 343776 h 879848"/>
                <a:gd name="connsiteX868" fmla="*/ 868526 w 879037"/>
                <a:gd name="connsiteY868" fmla="*/ 340006 h 879848"/>
                <a:gd name="connsiteX869" fmla="*/ 868292 w 879037"/>
                <a:gd name="connsiteY869" fmla="*/ 338972 h 879848"/>
                <a:gd name="connsiteX870" fmla="*/ 867825 w 879037"/>
                <a:gd name="connsiteY870" fmla="*/ 336937 h 879848"/>
                <a:gd name="connsiteX871" fmla="*/ 866925 w 879037"/>
                <a:gd name="connsiteY871" fmla="*/ 333267 h 879848"/>
                <a:gd name="connsiteX872" fmla="*/ 866925 w 879037"/>
                <a:gd name="connsiteY872" fmla="*/ 332933 h 879848"/>
                <a:gd name="connsiteX873" fmla="*/ 865957 w 879037"/>
                <a:gd name="connsiteY873" fmla="*/ 329063 h 879848"/>
                <a:gd name="connsiteX874" fmla="*/ 865290 w 879037"/>
                <a:gd name="connsiteY874" fmla="*/ 326494 h 879848"/>
                <a:gd name="connsiteX875" fmla="*/ 863355 w 879037"/>
                <a:gd name="connsiteY875" fmla="*/ 319288 h 879848"/>
                <a:gd name="connsiteX876" fmla="*/ 862487 w 879037"/>
                <a:gd name="connsiteY876" fmla="*/ 316285 h 879848"/>
                <a:gd name="connsiteX877" fmla="*/ 861653 w 879037"/>
                <a:gd name="connsiteY877" fmla="*/ 313349 h 879848"/>
                <a:gd name="connsiteX878" fmla="*/ 860686 w 879037"/>
                <a:gd name="connsiteY878" fmla="*/ 310013 h 879848"/>
                <a:gd name="connsiteX879" fmla="*/ 859418 w 879037"/>
                <a:gd name="connsiteY879" fmla="*/ 305976 h 879848"/>
                <a:gd name="connsiteX880" fmla="*/ 856882 w 879037"/>
                <a:gd name="connsiteY880" fmla="*/ 298069 h 879848"/>
                <a:gd name="connsiteX881" fmla="*/ 856882 w 879037"/>
                <a:gd name="connsiteY881" fmla="*/ 297802 h 879848"/>
                <a:gd name="connsiteX882" fmla="*/ 855714 w 879037"/>
                <a:gd name="connsiteY882" fmla="*/ 294466 h 879848"/>
                <a:gd name="connsiteX883" fmla="*/ 855548 w 879037"/>
                <a:gd name="connsiteY883" fmla="*/ 294032 h 879848"/>
                <a:gd name="connsiteX884" fmla="*/ 855548 w 879037"/>
                <a:gd name="connsiteY884" fmla="*/ 294032 h 879848"/>
                <a:gd name="connsiteX885" fmla="*/ 855214 w 879037"/>
                <a:gd name="connsiteY885" fmla="*/ 293064 h 879848"/>
                <a:gd name="connsiteX886" fmla="*/ 854480 w 879037"/>
                <a:gd name="connsiteY886" fmla="*/ 290963 h 879848"/>
                <a:gd name="connsiteX887" fmla="*/ 853146 w 879037"/>
                <a:gd name="connsiteY887" fmla="*/ 287226 h 879848"/>
                <a:gd name="connsiteX888" fmla="*/ 853146 w 879037"/>
                <a:gd name="connsiteY888" fmla="*/ 287226 h 879848"/>
                <a:gd name="connsiteX889" fmla="*/ 852512 w 879037"/>
                <a:gd name="connsiteY889" fmla="*/ 285491 h 879848"/>
                <a:gd name="connsiteX890" fmla="*/ 851311 w 879037"/>
                <a:gd name="connsiteY890" fmla="*/ 282322 h 879848"/>
                <a:gd name="connsiteX891" fmla="*/ 850343 w 879037"/>
                <a:gd name="connsiteY891" fmla="*/ 279753 h 879848"/>
                <a:gd name="connsiteX892" fmla="*/ 850343 w 879037"/>
                <a:gd name="connsiteY892" fmla="*/ 279753 h 879848"/>
                <a:gd name="connsiteX893" fmla="*/ 846707 w 879037"/>
                <a:gd name="connsiteY893" fmla="*/ 270678 h 879848"/>
                <a:gd name="connsiteX894" fmla="*/ 845439 w 879037"/>
                <a:gd name="connsiteY894" fmla="*/ 267675 h 879848"/>
                <a:gd name="connsiteX895" fmla="*/ 843871 w 879037"/>
                <a:gd name="connsiteY895" fmla="*/ 264005 h 879848"/>
                <a:gd name="connsiteX896" fmla="*/ 843670 w 879037"/>
                <a:gd name="connsiteY896" fmla="*/ 263571 h 879848"/>
                <a:gd name="connsiteX897" fmla="*/ 841969 w 879037"/>
                <a:gd name="connsiteY897" fmla="*/ 259701 h 879848"/>
                <a:gd name="connsiteX898" fmla="*/ 840201 w 879037"/>
                <a:gd name="connsiteY898" fmla="*/ 255731 h 879848"/>
                <a:gd name="connsiteX899" fmla="*/ 835096 w 879037"/>
                <a:gd name="connsiteY899" fmla="*/ 244955 h 879848"/>
                <a:gd name="connsiteX900" fmla="*/ 834295 w 879037"/>
                <a:gd name="connsiteY900" fmla="*/ 243320 h 879848"/>
                <a:gd name="connsiteX901" fmla="*/ 833295 w 879037"/>
                <a:gd name="connsiteY901" fmla="*/ 241285 h 879848"/>
                <a:gd name="connsiteX902" fmla="*/ 832060 w 879037"/>
                <a:gd name="connsiteY902" fmla="*/ 238850 h 879848"/>
                <a:gd name="connsiteX903" fmla="*/ 831159 w 879037"/>
                <a:gd name="connsiteY903" fmla="*/ 237015 h 879848"/>
                <a:gd name="connsiteX904" fmla="*/ 829892 w 879037"/>
                <a:gd name="connsiteY904" fmla="*/ 234646 h 879848"/>
                <a:gd name="connsiteX905" fmla="*/ 828724 w 879037"/>
                <a:gd name="connsiteY905" fmla="*/ 232377 h 879848"/>
                <a:gd name="connsiteX906" fmla="*/ 824587 w 879037"/>
                <a:gd name="connsiteY906" fmla="*/ 224770 h 879848"/>
                <a:gd name="connsiteX907" fmla="*/ 822585 w 879037"/>
                <a:gd name="connsiteY907" fmla="*/ 221201 h 879848"/>
                <a:gd name="connsiteX908" fmla="*/ 822351 w 879037"/>
                <a:gd name="connsiteY908" fmla="*/ 220834 h 879848"/>
                <a:gd name="connsiteX909" fmla="*/ 820450 w 879037"/>
                <a:gd name="connsiteY909" fmla="*/ 217497 h 879848"/>
                <a:gd name="connsiteX910" fmla="*/ 820083 w 879037"/>
                <a:gd name="connsiteY910" fmla="*/ 216863 h 879848"/>
                <a:gd name="connsiteX911" fmla="*/ 818115 w 879037"/>
                <a:gd name="connsiteY911" fmla="*/ 213527 h 879848"/>
                <a:gd name="connsiteX912" fmla="*/ 815912 w 879037"/>
                <a:gd name="connsiteY912" fmla="*/ 209857 h 879848"/>
                <a:gd name="connsiteX913" fmla="*/ 811308 w 879037"/>
                <a:gd name="connsiteY913" fmla="*/ 202517 h 879848"/>
                <a:gd name="connsiteX914" fmla="*/ 809106 w 879037"/>
                <a:gd name="connsiteY914" fmla="*/ 199181 h 879848"/>
                <a:gd name="connsiteX915" fmla="*/ 808773 w 879037"/>
                <a:gd name="connsiteY915" fmla="*/ 198714 h 879848"/>
                <a:gd name="connsiteX916" fmla="*/ 806604 w 879037"/>
                <a:gd name="connsiteY916" fmla="*/ 195378 h 879848"/>
                <a:gd name="connsiteX917" fmla="*/ 801867 w 879037"/>
                <a:gd name="connsiteY917" fmla="*/ 188371 h 879848"/>
                <a:gd name="connsiteX918" fmla="*/ 799131 w 879037"/>
                <a:gd name="connsiteY918" fmla="*/ 184368 h 879848"/>
                <a:gd name="connsiteX919" fmla="*/ 796829 w 879037"/>
                <a:gd name="connsiteY919" fmla="*/ 181031 h 879848"/>
                <a:gd name="connsiteX920" fmla="*/ 794327 w 879037"/>
                <a:gd name="connsiteY920" fmla="*/ 177695 h 879848"/>
                <a:gd name="connsiteX921" fmla="*/ 791758 w 879037"/>
                <a:gd name="connsiteY921" fmla="*/ 174359 h 879848"/>
                <a:gd name="connsiteX922" fmla="*/ 783851 w 879037"/>
                <a:gd name="connsiteY922" fmla="*/ 164150 h 879848"/>
                <a:gd name="connsiteX923" fmla="*/ 781148 w 879037"/>
                <a:gd name="connsiteY923" fmla="*/ 160813 h 879848"/>
                <a:gd name="connsiteX924" fmla="*/ 781148 w 879037"/>
                <a:gd name="connsiteY924" fmla="*/ 160813 h 879848"/>
                <a:gd name="connsiteX925" fmla="*/ 776544 w 879037"/>
                <a:gd name="connsiteY925" fmla="*/ 155242 h 879848"/>
                <a:gd name="connsiteX926" fmla="*/ 776544 w 879037"/>
                <a:gd name="connsiteY926" fmla="*/ 155242 h 879848"/>
                <a:gd name="connsiteX927" fmla="*/ 776077 w 879037"/>
                <a:gd name="connsiteY927" fmla="*/ 154708 h 879848"/>
                <a:gd name="connsiteX928" fmla="*/ 776077 w 879037"/>
                <a:gd name="connsiteY928" fmla="*/ 154708 h 879848"/>
                <a:gd name="connsiteX929" fmla="*/ 775043 w 879037"/>
                <a:gd name="connsiteY929" fmla="*/ 153474 h 879848"/>
                <a:gd name="connsiteX930" fmla="*/ 773041 w 879037"/>
                <a:gd name="connsiteY930" fmla="*/ 151138 h 879848"/>
                <a:gd name="connsiteX931" fmla="*/ 771506 w 879037"/>
                <a:gd name="connsiteY931" fmla="*/ 149370 h 879848"/>
                <a:gd name="connsiteX932" fmla="*/ 761097 w 879037"/>
                <a:gd name="connsiteY932" fmla="*/ 158411 h 879848"/>
                <a:gd name="connsiteX933" fmla="*/ 761097 w 879037"/>
                <a:gd name="connsiteY933" fmla="*/ 158411 h 879848"/>
                <a:gd name="connsiteX934" fmla="*/ 750755 w 879037"/>
                <a:gd name="connsiteY934" fmla="*/ 167386 h 879848"/>
                <a:gd name="connsiteX935" fmla="*/ 740379 w 879037"/>
                <a:gd name="connsiteY935" fmla="*/ 176427 h 879848"/>
                <a:gd name="connsiteX936" fmla="*/ 729035 w 879037"/>
                <a:gd name="connsiteY936" fmla="*/ 184635 h 879848"/>
                <a:gd name="connsiteX937" fmla="*/ 723097 w 879037"/>
                <a:gd name="connsiteY937" fmla="*/ 189672 h 879848"/>
                <a:gd name="connsiteX938" fmla="*/ 720294 w 879037"/>
                <a:gd name="connsiteY938" fmla="*/ 192075 h 879848"/>
                <a:gd name="connsiteX939" fmla="*/ 718726 w 879037"/>
                <a:gd name="connsiteY939" fmla="*/ 193443 h 879848"/>
                <a:gd name="connsiteX940" fmla="*/ 718726 w 879037"/>
                <a:gd name="connsiteY940" fmla="*/ 193443 h 879848"/>
                <a:gd name="connsiteX941" fmla="*/ 715156 w 879037"/>
                <a:gd name="connsiteY941" fmla="*/ 196579 h 879848"/>
                <a:gd name="connsiteX942" fmla="*/ 715156 w 879037"/>
                <a:gd name="connsiteY942" fmla="*/ 196579 h 879848"/>
                <a:gd name="connsiteX943" fmla="*/ 714523 w 879037"/>
                <a:gd name="connsiteY943" fmla="*/ 197146 h 879848"/>
                <a:gd name="connsiteX944" fmla="*/ 708284 w 879037"/>
                <a:gd name="connsiteY944" fmla="*/ 202551 h 879848"/>
                <a:gd name="connsiteX945" fmla="*/ 708284 w 879037"/>
                <a:gd name="connsiteY945" fmla="*/ 202551 h 879848"/>
                <a:gd name="connsiteX946" fmla="*/ 704947 w 879037"/>
                <a:gd name="connsiteY946" fmla="*/ 205520 h 879848"/>
                <a:gd name="connsiteX947" fmla="*/ 704947 w 879037"/>
                <a:gd name="connsiteY947" fmla="*/ 205520 h 879848"/>
                <a:gd name="connsiteX948" fmla="*/ 701611 w 879037"/>
                <a:gd name="connsiteY948" fmla="*/ 208489 h 879848"/>
                <a:gd name="connsiteX949" fmla="*/ 701611 w 879037"/>
                <a:gd name="connsiteY949" fmla="*/ 208489 h 879848"/>
                <a:gd name="connsiteX950" fmla="*/ 698275 w 879037"/>
                <a:gd name="connsiteY950" fmla="*/ 211459 h 879848"/>
                <a:gd name="connsiteX951" fmla="*/ 698275 w 879037"/>
                <a:gd name="connsiteY951" fmla="*/ 211459 h 879848"/>
                <a:gd name="connsiteX952" fmla="*/ 694938 w 879037"/>
                <a:gd name="connsiteY952" fmla="*/ 214428 h 879848"/>
                <a:gd name="connsiteX953" fmla="*/ 694938 w 879037"/>
                <a:gd name="connsiteY953" fmla="*/ 214428 h 879848"/>
                <a:gd name="connsiteX954" fmla="*/ 691936 w 879037"/>
                <a:gd name="connsiteY954" fmla="*/ 217030 h 879848"/>
                <a:gd name="connsiteX955" fmla="*/ 691502 w 879037"/>
                <a:gd name="connsiteY955" fmla="*/ 217397 h 879848"/>
                <a:gd name="connsiteX956" fmla="*/ 691268 w 879037"/>
                <a:gd name="connsiteY956" fmla="*/ 217631 h 879848"/>
                <a:gd name="connsiteX957" fmla="*/ 690234 w 879037"/>
                <a:gd name="connsiteY957" fmla="*/ 218531 h 879848"/>
                <a:gd name="connsiteX958" fmla="*/ 689800 w 879037"/>
                <a:gd name="connsiteY958" fmla="*/ 218898 h 879848"/>
                <a:gd name="connsiteX959" fmla="*/ 687999 w 879037"/>
                <a:gd name="connsiteY959" fmla="*/ 220433 h 879848"/>
                <a:gd name="connsiteX960" fmla="*/ 684663 w 879037"/>
                <a:gd name="connsiteY960" fmla="*/ 223436 h 879848"/>
                <a:gd name="connsiteX961" fmla="*/ 677723 w 879037"/>
                <a:gd name="connsiteY961" fmla="*/ 229441 h 879848"/>
                <a:gd name="connsiteX962" fmla="*/ 677723 w 879037"/>
                <a:gd name="connsiteY962" fmla="*/ 229441 h 879848"/>
                <a:gd name="connsiteX963" fmla="*/ 667314 w 879037"/>
                <a:gd name="connsiteY963" fmla="*/ 238483 h 879848"/>
                <a:gd name="connsiteX964" fmla="*/ 657005 w 879037"/>
                <a:gd name="connsiteY964" fmla="*/ 247491 h 879848"/>
                <a:gd name="connsiteX965" fmla="*/ 646595 w 879037"/>
                <a:gd name="connsiteY965" fmla="*/ 256532 h 879848"/>
                <a:gd name="connsiteX966" fmla="*/ 642292 w 879037"/>
                <a:gd name="connsiteY966" fmla="*/ 252729 h 879848"/>
                <a:gd name="connsiteX967" fmla="*/ 640190 w 879037"/>
                <a:gd name="connsiteY967" fmla="*/ 250460 h 879848"/>
                <a:gd name="connsiteX968" fmla="*/ 638355 w 879037"/>
                <a:gd name="connsiteY968" fmla="*/ 248558 h 879848"/>
                <a:gd name="connsiteX969" fmla="*/ 638355 w 879037"/>
                <a:gd name="connsiteY969" fmla="*/ 248558 h 879848"/>
                <a:gd name="connsiteX970" fmla="*/ 637421 w 879037"/>
                <a:gd name="connsiteY970" fmla="*/ 247524 h 879848"/>
                <a:gd name="connsiteX971" fmla="*/ 635886 w 879037"/>
                <a:gd name="connsiteY971" fmla="*/ 245956 h 879848"/>
                <a:gd name="connsiteX972" fmla="*/ 635419 w 879037"/>
                <a:gd name="connsiteY972" fmla="*/ 245489 h 879848"/>
                <a:gd name="connsiteX973" fmla="*/ 634952 w 879037"/>
                <a:gd name="connsiteY973" fmla="*/ 245055 h 879848"/>
                <a:gd name="connsiteX974" fmla="*/ 633050 w 879037"/>
                <a:gd name="connsiteY974" fmla="*/ 243120 h 879848"/>
                <a:gd name="connsiteX975" fmla="*/ 631115 w 879037"/>
                <a:gd name="connsiteY975" fmla="*/ 241252 h 879848"/>
                <a:gd name="connsiteX976" fmla="*/ 630648 w 879037"/>
                <a:gd name="connsiteY976" fmla="*/ 240718 h 879848"/>
                <a:gd name="connsiteX977" fmla="*/ 629680 w 879037"/>
                <a:gd name="connsiteY977" fmla="*/ 239784 h 879848"/>
                <a:gd name="connsiteX978" fmla="*/ 628646 w 879037"/>
                <a:gd name="connsiteY978" fmla="*/ 238816 h 879848"/>
                <a:gd name="connsiteX979" fmla="*/ 627912 w 879037"/>
                <a:gd name="connsiteY979" fmla="*/ 238116 h 879848"/>
                <a:gd name="connsiteX980" fmla="*/ 627211 w 879037"/>
                <a:gd name="connsiteY980" fmla="*/ 237448 h 879848"/>
                <a:gd name="connsiteX981" fmla="*/ 625977 w 879037"/>
                <a:gd name="connsiteY981" fmla="*/ 236281 h 879848"/>
                <a:gd name="connsiteX982" fmla="*/ 623241 w 879037"/>
                <a:gd name="connsiteY982" fmla="*/ 233778 h 879848"/>
                <a:gd name="connsiteX983" fmla="*/ 621440 w 879037"/>
                <a:gd name="connsiteY983" fmla="*/ 232177 h 879848"/>
                <a:gd name="connsiteX984" fmla="*/ 618404 w 879037"/>
                <a:gd name="connsiteY984" fmla="*/ 229508 h 879848"/>
                <a:gd name="connsiteX985" fmla="*/ 615068 w 879037"/>
                <a:gd name="connsiteY985" fmla="*/ 226705 h 879848"/>
                <a:gd name="connsiteX986" fmla="*/ 615068 w 879037"/>
                <a:gd name="connsiteY986" fmla="*/ 226705 h 879848"/>
                <a:gd name="connsiteX987" fmla="*/ 612999 w 879037"/>
                <a:gd name="connsiteY987" fmla="*/ 225004 h 879848"/>
                <a:gd name="connsiteX988" fmla="*/ 610897 w 879037"/>
                <a:gd name="connsiteY988" fmla="*/ 223302 h 879848"/>
                <a:gd name="connsiteX989" fmla="*/ 610897 w 879037"/>
                <a:gd name="connsiteY989" fmla="*/ 223302 h 879848"/>
                <a:gd name="connsiteX990" fmla="*/ 610897 w 879037"/>
                <a:gd name="connsiteY990" fmla="*/ 223302 h 879848"/>
                <a:gd name="connsiteX991" fmla="*/ 610630 w 879037"/>
                <a:gd name="connsiteY991" fmla="*/ 223136 h 879848"/>
                <a:gd name="connsiteX992" fmla="*/ 610630 w 879037"/>
                <a:gd name="connsiteY992" fmla="*/ 223136 h 879848"/>
                <a:gd name="connsiteX993" fmla="*/ 610630 w 879037"/>
                <a:gd name="connsiteY993" fmla="*/ 223136 h 879848"/>
                <a:gd name="connsiteX994" fmla="*/ 609663 w 879037"/>
                <a:gd name="connsiteY994" fmla="*/ 222335 h 879848"/>
                <a:gd name="connsiteX995" fmla="*/ 608929 w 879037"/>
                <a:gd name="connsiteY995" fmla="*/ 221567 h 879848"/>
                <a:gd name="connsiteX996" fmla="*/ 608662 w 879037"/>
                <a:gd name="connsiteY996" fmla="*/ 221367 h 879848"/>
                <a:gd name="connsiteX997" fmla="*/ 608295 w 879037"/>
                <a:gd name="connsiteY997" fmla="*/ 221100 h 879848"/>
                <a:gd name="connsiteX998" fmla="*/ 607394 w 879037"/>
                <a:gd name="connsiteY998" fmla="*/ 220400 h 879848"/>
                <a:gd name="connsiteX999" fmla="*/ 607127 w 879037"/>
                <a:gd name="connsiteY999" fmla="*/ 220200 h 879848"/>
                <a:gd name="connsiteX1000" fmla="*/ 607127 w 879037"/>
                <a:gd name="connsiteY1000" fmla="*/ 220200 h 879848"/>
                <a:gd name="connsiteX1001" fmla="*/ 606860 w 879037"/>
                <a:gd name="connsiteY1001" fmla="*/ 219999 h 879848"/>
                <a:gd name="connsiteX1002" fmla="*/ 602590 w 879037"/>
                <a:gd name="connsiteY1002" fmla="*/ 216663 h 879848"/>
                <a:gd name="connsiteX1003" fmla="*/ 602590 w 879037"/>
                <a:gd name="connsiteY1003" fmla="*/ 216663 h 879848"/>
                <a:gd name="connsiteX1004" fmla="*/ 598219 w 879037"/>
                <a:gd name="connsiteY1004" fmla="*/ 213494 h 879848"/>
                <a:gd name="connsiteX1005" fmla="*/ 597919 w 879037"/>
                <a:gd name="connsiteY1005" fmla="*/ 213260 h 879848"/>
                <a:gd name="connsiteX1006" fmla="*/ 597919 w 879037"/>
                <a:gd name="connsiteY1006" fmla="*/ 213260 h 879848"/>
                <a:gd name="connsiteX1007" fmla="*/ 597719 w 879037"/>
                <a:gd name="connsiteY1007" fmla="*/ 213260 h 879848"/>
                <a:gd name="connsiteX1008" fmla="*/ 597452 w 879037"/>
                <a:gd name="connsiteY1008" fmla="*/ 213260 h 879848"/>
                <a:gd name="connsiteX1009" fmla="*/ 597452 w 879037"/>
                <a:gd name="connsiteY1009" fmla="*/ 213260 h 879848"/>
                <a:gd name="connsiteX1010" fmla="*/ 597452 w 879037"/>
                <a:gd name="connsiteY1010" fmla="*/ 213260 h 879848"/>
                <a:gd name="connsiteX1011" fmla="*/ 597452 w 879037"/>
                <a:gd name="connsiteY1011" fmla="*/ 213260 h 879848"/>
                <a:gd name="connsiteX1012" fmla="*/ 595684 w 879037"/>
                <a:gd name="connsiteY1012" fmla="*/ 211992 h 879848"/>
                <a:gd name="connsiteX1013" fmla="*/ 594149 w 879037"/>
                <a:gd name="connsiteY1013" fmla="*/ 210991 h 879848"/>
                <a:gd name="connsiteX1014" fmla="*/ 594149 w 879037"/>
                <a:gd name="connsiteY1014" fmla="*/ 210991 h 879848"/>
                <a:gd name="connsiteX1015" fmla="*/ 593482 w 879037"/>
                <a:gd name="connsiteY1015" fmla="*/ 210491 h 879848"/>
                <a:gd name="connsiteX1016" fmla="*/ 592814 w 879037"/>
                <a:gd name="connsiteY1016" fmla="*/ 210024 h 879848"/>
                <a:gd name="connsiteX1017" fmla="*/ 589678 w 879037"/>
                <a:gd name="connsiteY1017" fmla="*/ 207989 h 879848"/>
                <a:gd name="connsiteX1018" fmla="*/ 587910 w 879037"/>
                <a:gd name="connsiteY1018" fmla="*/ 206821 h 879848"/>
                <a:gd name="connsiteX1019" fmla="*/ 587376 w 879037"/>
                <a:gd name="connsiteY1019" fmla="*/ 206454 h 879848"/>
                <a:gd name="connsiteX1020" fmla="*/ 586275 w 879037"/>
                <a:gd name="connsiteY1020" fmla="*/ 205753 h 879848"/>
                <a:gd name="connsiteX1021" fmla="*/ 585208 w 879037"/>
                <a:gd name="connsiteY1021" fmla="*/ 205120 h 879848"/>
                <a:gd name="connsiteX1022" fmla="*/ 580537 w 879037"/>
                <a:gd name="connsiteY1022" fmla="*/ 202217 h 879848"/>
                <a:gd name="connsiteX1023" fmla="*/ 587576 w 879037"/>
                <a:gd name="connsiteY1023" fmla="*/ 190440 h 879848"/>
                <a:gd name="connsiteX1024" fmla="*/ 594649 w 879037"/>
                <a:gd name="connsiteY1024" fmla="*/ 178663 h 879848"/>
                <a:gd name="connsiteX1025" fmla="*/ 594649 w 879037"/>
                <a:gd name="connsiteY1025" fmla="*/ 178663 h 879848"/>
                <a:gd name="connsiteX1026" fmla="*/ 595984 w 879037"/>
                <a:gd name="connsiteY1026" fmla="*/ 176427 h 879848"/>
                <a:gd name="connsiteX1027" fmla="*/ 597452 w 879037"/>
                <a:gd name="connsiteY1027" fmla="*/ 173959 h 879848"/>
                <a:gd name="connsiteX1028" fmla="*/ 601722 w 879037"/>
                <a:gd name="connsiteY1028" fmla="*/ 166886 h 879848"/>
                <a:gd name="connsiteX1029" fmla="*/ 601722 w 879037"/>
                <a:gd name="connsiteY1029" fmla="*/ 166886 h 879848"/>
                <a:gd name="connsiteX1030" fmla="*/ 603490 w 879037"/>
                <a:gd name="connsiteY1030" fmla="*/ 163950 h 879848"/>
                <a:gd name="connsiteX1031" fmla="*/ 604558 w 879037"/>
                <a:gd name="connsiteY1031" fmla="*/ 162181 h 879848"/>
                <a:gd name="connsiteX1032" fmla="*/ 604892 w 879037"/>
                <a:gd name="connsiteY1032" fmla="*/ 161681 h 879848"/>
                <a:gd name="connsiteX1033" fmla="*/ 604892 w 879037"/>
                <a:gd name="connsiteY1033" fmla="*/ 161414 h 879848"/>
                <a:gd name="connsiteX1034" fmla="*/ 606326 w 879037"/>
                <a:gd name="connsiteY1034" fmla="*/ 159079 h 879848"/>
                <a:gd name="connsiteX1035" fmla="*/ 606326 w 879037"/>
                <a:gd name="connsiteY1035" fmla="*/ 159079 h 879848"/>
                <a:gd name="connsiteX1036" fmla="*/ 608695 w 879037"/>
                <a:gd name="connsiteY1036" fmla="*/ 155175 h 879848"/>
                <a:gd name="connsiteX1037" fmla="*/ 608695 w 879037"/>
                <a:gd name="connsiteY1037" fmla="*/ 155175 h 879848"/>
                <a:gd name="connsiteX1038" fmla="*/ 611064 w 879037"/>
                <a:gd name="connsiteY1038" fmla="*/ 151272 h 879848"/>
                <a:gd name="connsiteX1039" fmla="*/ 611064 w 879037"/>
                <a:gd name="connsiteY1039" fmla="*/ 151272 h 879848"/>
                <a:gd name="connsiteX1040" fmla="*/ 613433 w 879037"/>
                <a:gd name="connsiteY1040" fmla="*/ 147368 h 879848"/>
                <a:gd name="connsiteX1041" fmla="*/ 613433 w 879037"/>
                <a:gd name="connsiteY1041" fmla="*/ 147368 h 879848"/>
                <a:gd name="connsiteX1042" fmla="*/ 615801 w 879037"/>
                <a:gd name="connsiteY1042" fmla="*/ 143465 h 879848"/>
                <a:gd name="connsiteX1043" fmla="*/ 618137 w 879037"/>
                <a:gd name="connsiteY1043" fmla="*/ 139561 h 879848"/>
                <a:gd name="connsiteX1044" fmla="*/ 618137 w 879037"/>
                <a:gd name="connsiteY1044" fmla="*/ 139561 h 879848"/>
                <a:gd name="connsiteX1045" fmla="*/ 620506 w 879037"/>
                <a:gd name="connsiteY1045" fmla="*/ 135658 h 879848"/>
                <a:gd name="connsiteX1046" fmla="*/ 620506 w 879037"/>
                <a:gd name="connsiteY1046" fmla="*/ 135658 h 879848"/>
                <a:gd name="connsiteX1047" fmla="*/ 622874 w 879037"/>
                <a:gd name="connsiteY1047" fmla="*/ 131754 h 879848"/>
                <a:gd name="connsiteX1048" fmla="*/ 622874 w 879037"/>
                <a:gd name="connsiteY1048" fmla="*/ 131754 h 879848"/>
                <a:gd name="connsiteX1049" fmla="*/ 627145 w 879037"/>
                <a:gd name="connsiteY1049" fmla="*/ 124648 h 879848"/>
                <a:gd name="connsiteX1050" fmla="*/ 627579 w 879037"/>
                <a:gd name="connsiteY1050" fmla="*/ 123914 h 879848"/>
                <a:gd name="connsiteX1051" fmla="*/ 627579 w 879037"/>
                <a:gd name="connsiteY1051" fmla="*/ 123914 h 879848"/>
                <a:gd name="connsiteX1052" fmla="*/ 630081 w 879037"/>
                <a:gd name="connsiteY1052" fmla="*/ 119777 h 879848"/>
                <a:gd name="connsiteX1053" fmla="*/ 633083 w 879037"/>
                <a:gd name="connsiteY1053" fmla="*/ 114806 h 879848"/>
                <a:gd name="connsiteX1054" fmla="*/ 637054 w 879037"/>
                <a:gd name="connsiteY1054" fmla="*/ 108133 h 879848"/>
                <a:gd name="connsiteX1055" fmla="*/ 644127 w 879037"/>
                <a:gd name="connsiteY1055" fmla="*/ 96323 h 879848"/>
                <a:gd name="connsiteX1056" fmla="*/ 644127 w 879037"/>
                <a:gd name="connsiteY1056" fmla="*/ 96323 h 879848"/>
                <a:gd name="connsiteX1057" fmla="*/ 651233 w 879037"/>
                <a:gd name="connsiteY1057" fmla="*/ 84546 h 879848"/>
                <a:gd name="connsiteX1058" fmla="*/ 651233 w 879037"/>
                <a:gd name="connsiteY1058" fmla="*/ 84546 h 879848"/>
                <a:gd name="connsiteX1059" fmla="*/ 658306 w 879037"/>
                <a:gd name="connsiteY1059" fmla="*/ 72802 h 879848"/>
                <a:gd name="connsiteX1060" fmla="*/ 665412 w 879037"/>
                <a:gd name="connsiteY1060" fmla="*/ 60991 h 879848"/>
                <a:gd name="connsiteX1061" fmla="*/ 662376 w 879037"/>
                <a:gd name="connsiteY1061" fmla="*/ 59156 h 879848"/>
                <a:gd name="connsiteX1062" fmla="*/ 659040 w 879037"/>
                <a:gd name="connsiteY1062" fmla="*/ 57255 h 879848"/>
                <a:gd name="connsiteX1063" fmla="*/ 659040 w 879037"/>
                <a:gd name="connsiteY1063" fmla="*/ 57255 h 879848"/>
                <a:gd name="connsiteX1064" fmla="*/ 656104 w 879037"/>
                <a:gd name="connsiteY1064" fmla="*/ 55553 h 879848"/>
                <a:gd name="connsiteX1065" fmla="*/ 655470 w 879037"/>
                <a:gd name="connsiteY1065" fmla="*/ 55186 h 879848"/>
                <a:gd name="connsiteX1066" fmla="*/ 652367 w 879037"/>
                <a:gd name="connsiteY1066" fmla="*/ 53451 h 879848"/>
                <a:gd name="connsiteX1067" fmla="*/ 652167 w 879037"/>
                <a:gd name="connsiteY1067" fmla="*/ 53451 h 879848"/>
                <a:gd name="connsiteX1068" fmla="*/ 648831 w 879037"/>
                <a:gd name="connsiteY1068" fmla="*/ 59457 h 879848"/>
                <a:gd name="connsiteX1069" fmla="*/ 646195 w 879037"/>
                <a:gd name="connsiteY1069" fmla="*/ 64261 h 879848"/>
                <a:gd name="connsiteX1070" fmla="*/ 645528 w 879037"/>
                <a:gd name="connsiteY1070" fmla="*/ 65462 h 879848"/>
                <a:gd name="connsiteX1071" fmla="*/ 645528 w 879037"/>
                <a:gd name="connsiteY1071" fmla="*/ 65462 h 879848"/>
                <a:gd name="connsiteX1072" fmla="*/ 645528 w 879037"/>
                <a:gd name="connsiteY1072" fmla="*/ 65462 h 879848"/>
                <a:gd name="connsiteX1073" fmla="*/ 638855 w 879037"/>
                <a:gd name="connsiteY1073" fmla="*/ 77439 h 879848"/>
                <a:gd name="connsiteX1074" fmla="*/ 638855 w 879037"/>
                <a:gd name="connsiteY1074" fmla="*/ 77439 h 879848"/>
                <a:gd name="connsiteX1075" fmla="*/ 635519 w 879037"/>
                <a:gd name="connsiteY1075" fmla="*/ 83445 h 879848"/>
                <a:gd name="connsiteX1076" fmla="*/ 632183 w 879037"/>
                <a:gd name="connsiteY1076" fmla="*/ 89450 h 879848"/>
                <a:gd name="connsiteX1077" fmla="*/ 632183 w 879037"/>
                <a:gd name="connsiteY1077" fmla="*/ 89450 h 879848"/>
                <a:gd name="connsiteX1078" fmla="*/ 632183 w 879037"/>
                <a:gd name="connsiteY1078" fmla="*/ 89450 h 879848"/>
                <a:gd name="connsiteX1079" fmla="*/ 628846 w 879037"/>
                <a:gd name="connsiteY1079" fmla="*/ 95422 h 879848"/>
                <a:gd name="connsiteX1080" fmla="*/ 625510 w 879037"/>
                <a:gd name="connsiteY1080" fmla="*/ 101394 h 879848"/>
                <a:gd name="connsiteX1081" fmla="*/ 625510 w 879037"/>
                <a:gd name="connsiteY1081" fmla="*/ 101394 h 879848"/>
                <a:gd name="connsiteX1082" fmla="*/ 621773 w 879037"/>
                <a:gd name="connsiteY1082" fmla="*/ 108067 h 879848"/>
                <a:gd name="connsiteX1083" fmla="*/ 621540 w 879037"/>
                <a:gd name="connsiteY1083" fmla="*/ 108467 h 879848"/>
                <a:gd name="connsiteX1084" fmla="*/ 619004 w 879037"/>
                <a:gd name="connsiteY1084" fmla="*/ 113071 h 879848"/>
                <a:gd name="connsiteX1085" fmla="*/ 619004 w 879037"/>
                <a:gd name="connsiteY1085" fmla="*/ 113071 h 879848"/>
                <a:gd name="connsiteX1086" fmla="*/ 619004 w 879037"/>
                <a:gd name="connsiteY1086" fmla="*/ 113071 h 879848"/>
                <a:gd name="connsiteX1087" fmla="*/ 617837 w 879037"/>
                <a:gd name="connsiteY1087" fmla="*/ 115173 h 879848"/>
                <a:gd name="connsiteX1088" fmla="*/ 616669 w 879037"/>
                <a:gd name="connsiteY1088" fmla="*/ 117275 h 879848"/>
                <a:gd name="connsiteX1089" fmla="*/ 616669 w 879037"/>
                <a:gd name="connsiteY1089" fmla="*/ 117275 h 879848"/>
                <a:gd name="connsiteX1090" fmla="*/ 616269 w 879037"/>
                <a:gd name="connsiteY1090" fmla="*/ 118042 h 879848"/>
                <a:gd name="connsiteX1091" fmla="*/ 616269 w 879037"/>
                <a:gd name="connsiteY1091" fmla="*/ 118042 h 879848"/>
                <a:gd name="connsiteX1092" fmla="*/ 613132 w 879037"/>
                <a:gd name="connsiteY1092" fmla="*/ 123747 h 879848"/>
                <a:gd name="connsiteX1093" fmla="*/ 612265 w 879037"/>
                <a:gd name="connsiteY1093" fmla="*/ 125282 h 879848"/>
                <a:gd name="connsiteX1094" fmla="*/ 612265 w 879037"/>
                <a:gd name="connsiteY1094" fmla="*/ 125282 h 879848"/>
                <a:gd name="connsiteX1095" fmla="*/ 610897 w 879037"/>
                <a:gd name="connsiteY1095" fmla="*/ 127684 h 879848"/>
                <a:gd name="connsiteX1096" fmla="*/ 610697 w 879037"/>
                <a:gd name="connsiteY1096" fmla="*/ 128084 h 879848"/>
                <a:gd name="connsiteX1097" fmla="*/ 610697 w 879037"/>
                <a:gd name="connsiteY1097" fmla="*/ 128084 h 879848"/>
                <a:gd name="connsiteX1098" fmla="*/ 610697 w 879037"/>
                <a:gd name="connsiteY1098" fmla="*/ 128285 h 879848"/>
                <a:gd name="connsiteX1099" fmla="*/ 610697 w 879037"/>
                <a:gd name="connsiteY1099" fmla="*/ 128285 h 879848"/>
                <a:gd name="connsiteX1100" fmla="*/ 610697 w 879037"/>
                <a:gd name="connsiteY1100" fmla="*/ 128518 h 879848"/>
                <a:gd name="connsiteX1101" fmla="*/ 610363 w 879037"/>
                <a:gd name="connsiteY1101" fmla="*/ 129085 h 879848"/>
                <a:gd name="connsiteX1102" fmla="*/ 610363 w 879037"/>
                <a:gd name="connsiteY1102" fmla="*/ 129085 h 879848"/>
                <a:gd name="connsiteX1103" fmla="*/ 608828 w 879037"/>
                <a:gd name="connsiteY1103" fmla="*/ 131888 h 879848"/>
                <a:gd name="connsiteX1104" fmla="*/ 608828 w 879037"/>
                <a:gd name="connsiteY1104" fmla="*/ 132188 h 879848"/>
                <a:gd name="connsiteX1105" fmla="*/ 608362 w 879037"/>
                <a:gd name="connsiteY1105" fmla="*/ 133055 h 879848"/>
                <a:gd name="connsiteX1106" fmla="*/ 608362 w 879037"/>
                <a:gd name="connsiteY1106" fmla="*/ 133055 h 879848"/>
                <a:gd name="connsiteX1107" fmla="*/ 608362 w 879037"/>
                <a:gd name="connsiteY1107" fmla="*/ 133055 h 879848"/>
                <a:gd name="connsiteX1108" fmla="*/ 607828 w 879037"/>
                <a:gd name="connsiteY1108" fmla="*/ 133990 h 879848"/>
                <a:gd name="connsiteX1109" fmla="*/ 607661 w 879037"/>
                <a:gd name="connsiteY1109" fmla="*/ 134257 h 879848"/>
                <a:gd name="connsiteX1110" fmla="*/ 607427 w 879037"/>
                <a:gd name="connsiteY1110" fmla="*/ 134690 h 879848"/>
                <a:gd name="connsiteX1111" fmla="*/ 606126 w 879037"/>
                <a:gd name="connsiteY1111" fmla="*/ 137026 h 879848"/>
                <a:gd name="connsiteX1112" fmla="*/ 606126 w 879037"/>
                <a:gd name="connsiteY1112" fmla="*/ 137026 h 879848"/>
                <a:gd name="connsiteX1113" fmla="*/ 605926 w 879037"/>
                <a:gd name="connsiteY1113" fmla="*/ 137359 h 879848"/>
                <a:gd name="connsiteX1114" fmla="*/ 605626 w 879037"/>
                <a:gd name="connsiteY1114" fmla="*/ 137926 h 879848"/>
                <a:gd name="connsiteX1115" fmla="*/ 605626 w 879037"/>
                <a:gd name="connsiteY1115" fmla="*/ 138127 h 879848"/>
                <a:gd name="connsiteX1116" fmla="*/ 604091 w 879037"/>
                <a:gd name="connsiteY1116" fmla="*/ 140963 h 879848"/>
                <a:gd name="connsiteX1117" fmla="*/ 604091 w 879037"/>
                <a:gd name="connsiteY1117" fmla="*/ 140963 h 879848"/>
                <a:gd name="connsiteX1118" fmla="*/ 604091 w 879037"/>
                <a:gd name="connsiteY1118" fmla="*/ 140963 h 879848"/>
                <a:gd name="connsiteX1119" fmla="*/ 604091 w 879037"/>
                <a:gd name="connsiteY1119" fmla="*/ 140963 h 879848"/>
                <a:gd name="connsiteX1120" fmla="*/ 602256 w 879037"/>
                <a:gd name="connsiteY1120" fmla="*/ 141496 h 879848"/>
                <a:gd name="connsiteX1121" fmla="*/ 601689 w 879037"/>
                <a:gd name="connsiteY1121" fmla="*/ 142531 h 879848"/>
                <a:gd name="connsiteX1122" fmla="*/ 600588 w 879037"/>
                <a:gd name="connsiteY1122" fmla="*/ 144499 h 879848"/>
                <a:gd name="connsiteX1123" fmla="*/ 600588 w 879037"/>
                <a:gd name="connsiteY1123" fmla="*/ 144499 h 879848"/>
                <a:gd name="connsiteX1124" fmla="*/ 600588 w 879037"/>
                <a:gd name="connsiteY1124" fmla="*/ 144499 h 879848"/>
                <a:gd name="connsiteX1125" fmla="*/ 600588 w 879037"/>
                <a:gd name="connsiteY1125" fmla="*/ 144499 h 879848"/>
                <a:gd name="connsiteX1126" fmla="*/ 598419 w 879037"/>
                <a:gd name="connsiteY1126" fmla="*/ 148436 h 879848"/>
                <a:gd name="connsiteX1127" fmla="*/ 598419 w 879037"/>
                <a:gd name="connsiteY1127" fmla="*/ 148436 h 879848"/>
                <a:gd name="connsiteX1128" fmla="*/ 596217 w 879037"/>
                <a:gd name="connsiteY1128" fmla="*/ 152406 h 879848"/>
                <a:gd name="connsiteX1129" fmla="*/ 596217 w 879037"/>
                <a:gd name="connsiteY1129" fmla="*/ 152406 h 879848"/>
                <a:gd name="connsiteX1130" fmla="*/ 591780 w 879037"/>
                <a:gd name="connsiteY1130" fmla="*/ 160346 h 879848"/>
                <a:gd name="connsiteX1131" fmla="*/ 591780 w 879037"/>
                <a:gd name="connsiteY1131" fmla="*/ 160346 h 879848"/>
                <a:gd name="connsiteX1132" fmla="*/ 585107 w 879037"/>
                <a:gd name="connsiteY1132" fmla="*/ 172357 h 879848"/>
                <a:gd name="connsiteX1133" fmla="*/ 585107 w 879037"/>
                <a:gd name="connsiteY1133" fmla="*/ 172357 h 879848"/>
                <a:gd name="connsiteX1134" fmla="*/ 578435 w 879037"/>
                <a:gd name="connsiteY1134" fmla="*/ 184334 h 879848"/>
                <a:gd name="connsiteX1135" fmla="*/ 578435 w 879037"/>
                <a:gd name="connsiteY1135" fmla="*/ 184334 h 879848"/>
                <a:gd name="connsiteX1136" fmla="*/ 572897 w 879037"/>
                <a:gd name="connsiteY1136" fmla="*/ 194343 h 879848"/>
                <a:gd name="connsiteX1137" fmla="*/ 571762 w 879037"/>
                <a:gd name="connsiteY1137" fmla="*/ 196378 h 879848"/>
                <a:gd name="connsiteX1138" fmla="*/ 571762 w 879037"/>
                <a:gd name="connsiteY1138" fmla="*/ 196378 h 879848"/>
                <a:gd name="connsiteX1139" fmla="*/ 567926 w 879037"/>
                <a:gd name="connsiteY1139" fmla="*/ 194310 h 879848"/>
                <a:gd name="connsiteX1140" fmla="*/ 567158 w 879037"/>
                <a:gd name="connsiteY1140" fmla="*/ 193943 h 879848"/>
                <a:gd name="connsiteX1141" fmla="*/ 567158 w 879037"/>
                <a:gd name="connsiteY1141" fmla="*/ 193943 h 879848"/>
                <a:gd name="connsiteX1142" fmla="*/ 566858 w 879037"/>
                <a:gd name="connsiteY1142" fmla="*/ 193776 h 879848"/>
                <a:gd name="connsiteX1143" fmla="*/ 566491 w 879037"/>
                <a:gd name="connsiteY1143" fmla="*/ 193576 h 879848"/>
                <a:gd name="connsiteX1144" fmla="*/ 565724 w 879037"/>
                <a:gd name="connsiteY1144" fmla="*/ 193176 h 879848"/>
                <a:gd name="connsiteX1145" fmla="*/ 565724 w 879037"/>
                <a:gd name="connsiteY1145" fmla="*/ 193176 h 879848"/>
                <a:gd name="connsiteX1146" fmla="*/ 565724 w 879037"/>
                <a:gd name="connsiteY1146" fmla="*/ 193176 h 879848"/>
                <a:gd name="connsiteX1147" fmla="*/ 565457 w 879037"/>
                <a:gd name="connsiteY1147" fmla="*/ 193176 h 879848"/>
                <a:gd name="connsiteX1148" fmla="*/ 564956 w 879037"/>
                <a:gd name="connsiteY1148" fmla="*/ 192875 h 879848"/>
                <a:gd name="connsiteX1149" fmla="*/ 564122 w 879037"/>
                <a:gd name="connsiteY1149" fmla="*/ 192442 h 879848"/>
                <a:gd name="connsiteX1150" fmla="*/ 562287 w 879037"/>
                <a:gd name="connsiteY1150" fmla="*/ 191507 h 879848"/>
                <a:gd name="connsiteX1151" fmla="*/ 561386 w 879037"/>
                <a:gd name="connsiteY1151" fmla="*/ 191040 h 879848"/>
                <a:gd name="connsiteX1152" fmla="*/ 557783 w 879037"/>
                <a:gd name="connsiteY1152" fmla="*/ 189272 h 879848"/>
                <a:gd name="connsiteX1153" fmla="*/ 556048 w 879037"/>
                <a:gd name="connsiteY1153" fmla="*/ 188471 h 879848"/>
                <a:gd name="connsiteX1154" fmla="*/ 554380 w 879037"/>
                <a:gd name="connsiteY1154" fmla="*/ 187671 h 879848"/>
                <a:gd name="connsiteX1155" fmla="*/ 551211 w 879037"/>
                <a:gd name="connsiteY1155" fmla="*/ 186269 h 879848"/>
                <a:gd name="connsiteX1156" fmla="*/ 551211 w 879037"/>
                <a:gd name="connsiteY1156" fmla="*/ 186269 h 879848"/>
                <a:gd name="connsiteX1157" fmla="*/ 550443 w 879037"/>
                <a:gd name="connsiteY1157" fmla="*/ 185936 h 879848"/>
                <a:gd name="connsiteX1158" fmla="*/ 550143 w 879037"/>
                <a:gd name="connsiteY1158" fmla="*/ 185936 h 879848"/>
                <a:gd name="connsiteX1159" fmla="*/ 549676 w 879037"/>
                <a:gd name="connsiteY1159" fmla="*/ 185702 h 879848"/>
                <a:gd name="connsiteX1160" fmla="*/ 548141 w 879037"/>
                <a:gd name="connsiteY1160" fmla="*/ 185002 h 879848"/>
                <a:gd name="connsiteX1161" fmla="*/ 544471 w 879037"/>
                <a:gd name="connsiteY1161" fmla="*/ 183434 h 879848"/>
                <a:gd name="connsiteX1162" fmla="*/ 542603 w 879037"/>
                <a:gd name="connsiteY1162" fmla="*/ 182700 h 879848"/>
                <a:gd name="connsiteX1163" fmla="*/ 540735 w 879037"/>
                <a:gd name="connsiteY1163" fmla="*/ 181932 h 879848"/>
                <a:gd name="connsiteX1164" fmla="*/ 539600 w 879037"/>
                <a:gd name="connsiteY1164" fmla="*/ 181499 h 879848"/>
                <a:gd name="connsiteX1165" fmla="*/ 538599 w 879037"/>
                <a:gd name="connsiteY1165" fmla="*/ 181098 h 879848"/>
                <a:gd name="connsiteX1166" fmla="*/ 537999 w 879037"/>
                <a:gd name="connsiteY1166" fmla="*/ 180898 h 879848"/>
                <a:gd name="connsiteX1167" fmla="*/ 537999 w 879037"/>
                <a:gd name="connsiteY1167" fmla="*/ 180898 h 879848"/>
                <a:gd name="connsiteX1168" fmla="*/ 537665 w 879037"/>
                <a:gd name="connsiteY1168" fmla="*/ 180898 h 879848"/>
                <a:gd name="connsiteX1169" fmla="*/ 537665 w 879037"/>
                <a:gd name="connsiteY1169" fmla="*/ 180898 h 879848"/>
                <a:gd name="connsiteX1170" fmla="*/ 537065 w 879037"/>
                <a:gd name="connsiteY1170" fmla="*/ 180664 h 879848"/>
                <a:gd name="connsiteX1171" fmla="*/ 536398 w 879037"/>
                <a:gd name="connsiteY1171" fmla="*/ 180398 h 879848"/>
                <a:gd name="connsiteX1172" fmla="*/ 535797 w 879037"/>
                <a:gd name="connsiteY1172" fmla="*/ 180197 h 879848"/>
                <a:gd name="connsiteX1173" fmla="*/ 535163 w 879037"/>
                <a:gd name="connsiteY1173" fmla="*/ 179964 h 879848"/>
                <a:gd name="connsiteX1174" fmla="*/ 534329 w 879037"/>
                <a:gd name="connsiteY1174" fmla="*/ 179664 h 879848"/>
                <a:gd name="connsiteX1175" fmla="*/ 533628 w 879037"/>
                <a:gd name="connsiteY1175" fmla="*/ 179397 h 879848"/>
                <a:gd name="connsiteX1176" fmla="*/ 532261 w 879037"/>
                <a:gd name="connsiteY1176" fmla="*/ 178930 h 879848"/>
                <a:gd name="connsiteX1177" fmla="*/ 531693 w 879037"/>
                <a:gd name="connsiteY1177" fmla="*/ 178696 h 879848"/>
                <a:gd name="connsiteX1178" fmla="*/ 530459 w 879037"/>
                <a:gd name="connsiteY1178" fmla="*/ 178262 h 879848"/>
                <a:gd name="connsiteX1179" fmla="*/ 529792 w 879037"/>
                <a:gd name="connsiteY1179" fmla="*/ 178062 h 879848"/>
                <a:gd name="connsiteX1180" fmla="*/ 529792 w 879037"/>
                <a:gd name="connsiteY1180" fmla="*/ 178062 h 879848"/>
                <a:gd name="connsiteX1181" fmla="*/ 529792 w 879037"/>
                <a:gd name="connsiteY1181" fmla="*/ 178062 h 879848"/>
                <a:gd name="connsiteX1182" fmla="*/ 529792 w 879037"/>
                <a:gd name="connsiteY1182" fmla="*/ 178062 h 879848"/>
                <a:gd name="connsiteX1183" fmla="*/ 529792 w 879037"/>
                <a:gd name="connsiteY1183" fmla="*/ 178062 h 879848"/>
                <a:gd name="connsiteX1184" fmla="*/ 528691 w 879037"/>
                <a:gd name="connsiteY1184" fmla="*/ 177662 h 879848"/>
                <a:gd name="connsiteX1185" fmla="*/ 528691 w 879037"/>
                <a:gd name="connsiteY1185" fmla="*/ 177662 h 879848"/>
                <a:gd name="connsiteX1186" fmla="*/ 525354 w 879037"/>
                <a:gd name="connsiteY1186" fmla="*/ 176527 h 879848"/>
                <a:gd name="connsiteX1187" fmla="*/ 523686 w 879037"/>
                <a:gd name="connsiteY1187" fmla="*/ 175960 h 879848"/>
                <a:gd name="connsiteX1188" fmla="*/ 522185 w 879037"/>
                <a:gd name="connsiteY1188" fmla="*/ 175960 h 879848"/>
                <a:gd name="connsiteX1189" fmla="*/ 521885 w 879037"/>
                <a:gd name="connsiteY1189" fmla="*/ 175960 h 879848"/>
                <a:gd name="connsiteX1190" fmla="*/ 521885 w 879037"/>
                <a:gd name="connsiteY1190" fmla="*/ 175960 h 879848"/>
                <a:gd name="connsiteX1191" fmla="*/ 521184 w 879037"/>
                <a:gd name="connsiteY1191" fmla="*/ 175727 h 879848"/>
                <a:gd name="connsiteX1192" fmla="*/ 519983 w 879037"/>
                <a:gd name="connsiteY1192" fmla="*/ 175326 h 879848"/>
                <a:gd name="connsiteX1193" fmla="*/ 518215 w 879037"/>
                <a:gd name="connsiteY1193" fmla="*/ 174793 h 879848"/>
                <a:gd name="connsiteX1194" fmla="*/ 516280 w 879037"/>
                <a:gd name="connsiteY1194" fmla="*/ 174225 h 879848"/>
                <a:gd name="connsiteX1195" fmla="*/ 513444 w 879037"/>
                <a:gd name="connsiteY1195" fmla="*/ 173425 h 879848"/>
                <a:gd name="connsiteX1196" fmla="*/ 513444 w 879037"/>
                <a:gd name="connsiteY1196" fmla="*/ 173425 h 879848"/>
                <a:gd name="connsiteX1197" fmla="*/ 512977 w 879037"/>
                <a:gd name="connsiteY1197" fmla="*/ 173425 h 879848"/>
                <a:gd name="connsiteX1198" fmla="*/ 510474 w 879037"/>
                <a:gd name="connsiteY1198" fmla="*/ 172691 h 879848"/>
                <a:gd name="connsiteX1199" fmla="*/ 508840 w 879037"/>
                <a:gd name="connsiteY1199" fmla="*/ 171523 h 879848"/>
                <a:gd name="connsiteX1200" fmla="*/ 505236 w 879037"/>
                <a:gd name="connsiteY1200" fmla="*/ 170622 h 879848"/>
                <a:gd name="connsiteX1201" fmla="*/ 505236 w 879037"/>
                <a:gd name="connsiteY1201" fmla="*/ 170622 h 879848"/>
                <a:gd name="connsiteX1202" fmla="*/ 504903 w 879037"/>
                <a:gd name="connsiteY1202" fmla="*/ 170622 h 879848"/>
                <a:gd name="connsiteX1203" fmla="*/ 504903 w 879037"/>
                <a:gd name="connsiteY1203" fmla="*/ 170622 h 879848"/>
                <a:gd name="connsiteX1204" fmla="*/ 504536 w 879037"/>
                <a:gd name="connsiteY1204" fmla="*/ 170622 h 879848"/>
                <a:gd name="connsiteX1205" fmla="*/ 504302 w 879037"/>
                <a:gd name="connsiteY1205" fmla="*/ 170622 h 879848"/>
                <a:gd name="connsiteX1206" fmla="*/ 504069 w 879037"/>
                <a:gd name="connsiteY1206" fmla="*/ 170622 h 879848"/>
                <a:gd name="connsiteX1207" fmla="*/ 503802 w 879037"/>
                <a:gd name="connsiteY1207" fmla="*/ 170622 h 879848"/>
                <a:gd name="connsiteX1208" fmla="*/ 503502 w 879037"/>
                <a:gd name="connsiteY1208" fmla="*/ 170622 h 879848"/>
                <a:gd name="connsiteX1209" fmla="*/ 503302 w 879037"/>
                <a:gd name="connsiteY1209" fmla="*/ 170622 h 879848"/>
                <a:gd name="connsiteX1210" fmla="*/ 503302 w 879037"/>
                <a:gd name="connsiteY1210" fmla="*/ 170622 h 879848"/>
                <a:gd name="connsiteX1211" fmla="*/ 502768 w 879037"/>
                <a:gd name="connsiteY1211" fmla="*/ 170622 h 879848"/>
                <a:gd name="connsiteX1212" fmla="*/ 501667 w 879037"/>
                <a:gd name="connsiteY1212" fmla="*/ 170355 h 879848"/>
                <a:gd name="connsiteX1213" fmla="*/ 497263 w 879037"/>
                <a:gd name="connsiteY1213" fmla="*/ 169354 h 879848"/>
                <a:gd name="connsiteX1214" fmla="*/ 493927 w 879037"/>
                <a:gd name="connsiteY1214" fmla="*/ 168687 h 879848"/>
                <a:gd name="connsiteX1215" fmla="*/ 492992 w 879037"/>
                <a:gd name="connsiteY1215" fmla="*/ 168520 h 879848"/>
                <a:gd name="connsiteX1216" fmla="*/ 492826 w 879037"/>
                <a:gd name="connsiteY1216" fmla="*/ 168520 h 879848"/>
                <a:gd name="connsiteX1217" fmla="*/ 492358 w 879037"/>
                <a:gd name="connsiteY1217" fmla="*/ 168520 h 879848"/>
                <a:gd name="connsiteX1218" fmla="*/ 491991 w 879037"/>
                <a:gd name="connsiteY1218" fmla="*/ 168520 h 879848"/>
                <a:gd name="connsiteX1219" fmla="*/ 490857 w 879037"/>
                <a:gd name="connsiteY1219" fmla="*/ 168287 h 879848"/>
                <a:gd name="connsiteX1220" fmla="*/ 493426 w 879037"/>
                <a:gd name="connsiteY1220" fmla="*/ 154942 h 879848"/>
                <a:gd name="connsiteX1221" fmla="*/ 496062 w 879037"/>
                <a:gd name="connsiteY1221" fmla="*/ 141430 h 879848"/>
                <a:gd name="connsiteX1222" fmla="*/ 498697 w 879037"/>
                <a:gd name="connsiteY1222" fmla="*/ 128084 h 879848"/>
                <a:gd name="connsiteX1223" fmla="*/ 498697 w 879037"/>
                <a:gd name="connsiteY1223" fmla="*/ 128084 h 879848"/>
                <a:gd name="connsiteX1224" fmla="*/ 498697 w 879037"/>
                <a:gd name="connsiteY1224" fmla="*/ 127684 h 879848"/>
                <a:gd name="connsiteX1225" fmla="*/ 498964 w 879037"/>
                <a:gd name="connsiteY1225" fmla="*/ 126450 h 879848"/>
                <a:gd name="connsiteX1226" fmla="*/ 499198 w 879037"/>
                <a:gd name="connsiteY1226" fmla="*/ 125148 h 879848"/>
                <a:gd name="connsiteX1227" fmla="*/ 499431 w 879037"/>
                <a:gd name="connsiteY1227" fmla="*/ 124047 h 879848"/>
                <a:gd name="connsiteX1228" fmla="*/ 499431 w 879037"/>
                <a:gd name="connsiteY1228" fmla="*/ 123380 h 879848"/>
                <a:gd name="connsiteX1229" fmla="*/ 500232 w 879037"/>
                <a:gd name="connsiteY1229" fmla="*/ 119110 h 879848"/>
                <a:gd name="connsiteX1230" fmla="*/ 501166 w 879037"/>
                <a:gd name="connsiteY1230" fmla="*/ 114606 h 879848"/>
                <a:gd name="connsiteX1231" fmla="*/ 502067 w 879037"/>
                <a:gd name="connsiteY1231" fmla="*/ 110102 h 879848"/>
                <a:gd name="connsiteX1232" fmla="*/ 503001 w 879037"/>
                <a:gd name="connsiteY1232" fmla="*/ 105598 h 879848"/>
                <a:gd name="connsiteX1233" fmla="*/ 503902 w 879037"/>
                <a:gd name="connsiteY1233" fmla="*/ 101094 h 879848"/>
                <a:gd name="connsiteX1234" fmla="*/ 504836 w 879037"/>
                <a:gd name="connsiteY1234" fmla="*/ 96590 h 879848"/>
                <a:gd name="connsiteX1235" fmla="*/ 505704 w 879037"/>
                <a:gd name="connsiteY1235" fmla="*/ 92086 h 879848"/>
                <a:gd name="connsiteX1236" fmla="*/ 506604 w 879037"/>
                <a:gd name="connsiteY1236" fmla="*/ 87648 h 879848"/>
                <a:gd name="connsiteX1237" fmla="*/ 506604 w 879037"/>
                <a:gd name="connsiteY1237" fmla="*/ 87648 h 879848"/>
                <a:gd name="connsiteX1238" fmla="*/ 508206 w 879037"/>
                <a:gd name="connsiteY1238" fmla="*/ 79575 h 879848"/>
                <a:gd name="connsiteX1239" fmla="*/ 508206 w 879037"/>
                <a:gd name="connsiteY1239" fmla="*/ 78707 h 879848"/>
                <a:gd name="connsiteX1240" fmla="*/ 508206 w 879037"/>
                <a:gd name="connsiteY1240" fmla="*/ 78707 h 879848"/>
                <a:gd name="connsiteX1241" fmla="*/ 509107 w 879037"/>
                <a:gd name="connsiteY1241" fmla="*/ 73903 h 879848"/>
                <a:gd name="connsiteX1242" fmla="*/ 510174 w 879037"/>
                <a:gd name="connsiteY1242" fmla="*/ 68331 h 879848"/>
                <a:gd name="connsiteX1243" fmla="*/ 511675 w 879037"/>
                <a:gd name="connsiteY1243" fmla="*/ 60658 h 879848"/>
                <a:gd name="connsiteX1244" fmla="*/ 514311 w 879037"/>
                <a:gd name="connsiteY1244" fmla="*/ 47146 h 879848"/>
                <a:gd name="connsiteX1245" fmla="*/ 516947 w 879037"/>
                <a:gd name="connsiteY1245" fmla="*/ 33801 h 879848"/>
                <a:gd name="connsiteX1246" fmla="*/ 516947 w 879037"/>
                <a:gd name="connsiteY1246" fmla="*/ 33801 h 879848"/>
                <a:gd name="connsiteX1247" fmla="*/ 517514 w 879037"/>
                <a:gd name="connsiteY1247" fmla="*/ 33801 h 879848"/>
                <a:gd name="connsiteX1248" fmla="*/ 519249 w 879037"/>
                <a:gd name="connsiteY1248" fmla="*/ 34134 h 879848"/>
                <a:gd name="connsiteX1249" fmla="*/ 520016 w 879037"/>
                <a:gd name="connsiteY1249" fmla="*/ 34134 h 879848"/>
                <a:gd name="connsiteX1250" fmla="*/ 519249 w 879037"/>
                <a:gd name="connsiteY1250" fmla="*/ 34134 h 879848"/>
                <a:gd name="connsiteX1251" fmla="*/ 516947 w 879037"/>
                <a:gd name="connsiteY1251" fmla="*/ 33667 h 879848"/>
                <a:gd name="connsiteX1252" fmla="*/ 516947 w 879037"/>
                <a:gd name="connsiteY1252" fmla="*/ 33667 h 879848"/>
                <a:gd name="connsiteX1253" fmla="*/ 519583 w 879037"/>
                <a:gd name="connsiteY1253" fmla="*/ 20322 h 879848"/>
                <a:gd name="connsiteX1254" fmla="*/ 519583 w 879037"/>
                <a:gd name="connsiteY1254" fmla="*/ 20322 h 879848"/>
                <a:gd name="connsiteX1255" fmla="*/ 521918 w 879037"/>
                <a:gd name="connsiteY1255" fmla="*/ 6977 h 879848"/>
                <a:gd name="connsiteX1256" fmla="*/ 517581 w 879037"/>
                <a:gd name="connsiteY1256" fmla="*/ 6176 h 879848"/>
                <a:gd name="connsiteX1257" fmla="*/ 514979 w 879037"/>
                <a:gd name="connsiteY1257" fmla="*/ 5709 h 879848"/>
                <a:gd name="connsiteX1258" fmla="*/ 514712 w 879037"/>
                <a:gd name="connsiteY1258" fmla="*/ 5709 h 879848"/>
                <a:gd name="connsiteX1259" fmla="*/ 506838 w 879037"/>
                <a:gd name="connsiteY1259" fmla="*/ 4408 h 879848"/>
                <a:gd name="connsiteX1260" fmla="*/ 506838 w 879037"/>
                <a:gd name="connsiteY1260" fmla="*/ 4408 h 879848"/>
                <a:gd name="connsiteX1261" fmla="*/ 503502 w 879037"/>
                <a:gd name="connsiteY1261" fmla="*/ 3907 h 879848"/>
                <a:gd name="connsiteX1262" fmla="*/ 499532 w 879037"/>
                <a:gd name="connsiteY1262" fmla="*/ 3307 h 879848"/>
                <a:gd name="connsiteX1263" fmla="*/ 495128 w 879037"/>
                <a:gd name="connsiteY1263" fmla="*/ 2740 h 879848"/>
                <a:gd name="connsiteX1264" fmla="*/ 489756 w 879037"/>
                <a:gd name="connsiteY1264" fmla="*/ 2072 h 879848"/>
                <a:gd name="connsiteX1265" fmla="*/ 487754 w 879037"/>
                <a:gd name="connsiteY1265" fmla="*/ 1839 h 879848"/>
                <a:gd name="connsiteX1266" fmla="*/ 484084 w 879037"/>
                <a:gd name="connsiteY1266" fmla="*/ 1439 h 879848"/>
                <a:gd name="connsiteX1267" fmla="*/ 482783 w 879037"/>
                <a:gd name="connsiteY1267" fmla="*/ 1439 h 879848"/>
                <a:gd name="connsiteX1268" fmla="*/ 479113 w 879037"/>
                <a:gd name="connsiteY1268" fmla="*/ 1105 h 879848"/>
                <a:gd name="connsiteX1269" fmla="*/ 472941 w 879037"/>
                <a:gd name="connsiteY1269" fmla="*/ 571 h 879848"/>
                <a:gd name="connsiteX1270" fmla="*/ 469905 w 879037"/>
                <a:gd name="connsiteY1270" fmla="*/ 338 h 879848"/>
                <a:gd name="connsiteX1271" fmla="*/ 468337 w 879037"/>
                <a:gd name="connsiteY1271" fmla="*/ 338 h 879848"/>
                <a:gd name="connsiteX1272" fmla="*/ 465334 w 879037"/>
                <a:gd name="connsiteY1272" fmla="*/ 137 h 879848"/>
                <a:gd name="connsiteX1273" fmla="*/ 462832 w 879037"/>
                <a:gd name="connsiteY1273" fmla="*/ 137 h 879848"/>
                <a:gd name="connsiteX1274" fmla="*/ 460463 w 879037"/>
                <a:gd name="connsiteY1274" fmla="*/ 137 h 879848"/>
                <a:gd name="connsiteX1275" fmla="*/ 455859 w 879037"/>
                <a:gd name="connsiteY1275" fmla="*/ -63 h 879848"/>
                <a:gd name="connsiteX1276" fmla="*/ 453390 w 879037"/>
                <a:gd name="connsiteY1276" fmla="*/ -63 h 879848"/>
                <a:gd name="connsiteX1277" fmla="*/ 450521 w 879037"/>
                <a:gd name="connsiteY1277" fmla="*/ -63 h 879848"/>
                <a:gd name="connsiteX1278" fmla="*/ 449320 w 879037"/>
                <a:gd name="connsiteY1278" fmla="*/ -63 h 879848"/>
                <a:gd name="connsiteX1279" fmla="*/ 444483 w 879037"/>
                <a:gd name="connsiteY1279" fmla="*/ -63 h 879848"/>
                <a:gd name="connsiteX1280" fmla="*/ 432705 w 879037"/>
                <a:gd name="connsiteY1280" fmla="*/ -63 h 879848"/>
                <a:gd name="connsiteX1281" fmla="*/ 427067 w 879037"/>
                <a:gd name="connsiteY1281" fmla="*/ -63 h 879848"/>
                <a:gd name="connsiteX1282" fmla="*/ 422930 w 879037"/>
                <a:gd name="connsiteY1282" fmla="*/ -63 h 879848"/>
                <a:gd name="connsiteX1283" fmla="*/ 420862 w 879037"/>
                <a:gd name="connsiteY1283" fmla="*/ -63 h 879848"/>
                <a:gd name="connsiteX1284" fmla="*/ 416491 w 879037"/>
                <a:gd name="connsiteY1284" fmla="*/ -63 h 879848"/>
                <a:gd name="connsiteX1285" fmla="*/ 413722 w 879037"/>
                <a:gd name="connsiteY1285" fmla="*/ 104 h 879848"/>
                <a:gd name="connsiteX1286" fmla="*/ 411253 w 879037"/>
                <a:gd name="connsiteY1286" fmla="*/ 104 h 879848"/>
                <a:gd name="connsiteX1287" fmla="*/ 408350 w 879037"/>
                <a:gd name="connsiteY1287" fmla="*/ 304 h 879848"/>
                <a:gd name="connsiteX1288" fmla="*/ 406916 w 879037"/>
                <a:gd name="connsiteY1288" fmla="*/ 304 h 879848"/>
                <a:gd name="connsiteX1289" fmla="*/ 403580 w 879037"/>
                <a:gd name="connsiteY1289" fmla="*/ 538 h 879848"/>
                <a:gd name="connsiteX1290" fmla="*/ 397641 w 879037"/>
                <a:gd name="connsiteY1290" fmla="*/ 1038 h 879848"/>
                <a:gd name="connsiteX1291" fmla="*/ 394138 w 879037"/>
                <a:gd name="connsiteY1291" fmla="*/ 1405 h 879848"/>
                <a:gd name="connsiteX1292" fmla="*/ 391469 w 879037"/>
                <a:gd name="connsiteY1292" fmla="*/ 1672 h 879848"/>
                <a:gd name="connsiteX1293" fmla="*/ 389634 w 879037"/>
                <a:gd name="connsiteY1293" fmla="*/ 1872 h 879848"/>
                <a:gd name="connsiteX1294" fmla="*/ 387298 w 879037"/>
                <a:gd name="connsiteY1294" fmla="*/ 2139 h 879848"/>
                <a:gd name="connsiteX1295" fmla="*/ 382794 w 879037"/>
                <a:gd name="connsiteY1295" fmla="*/ 2673 h 879848"/>
                <a:gd name="connsiteX1296" fmla="*/ 375721 w 879037"/>
                <a:gd name="connsiteY1296" fmla="*/ 3574 h 879848"/>
                <a:gd name="connsiteX1297" fmla="*/ 372385 w 879037"/>
                <a:gd name="connsiteY1297" fmla="*/ 4041 h 879848"/>
                <a:gd name="connsiteX1298" fmla="*/ 369783 w 879037"/>
                <a:gd name="connsiteY1298" fmla="*/ 4441 h 879848"/>
                <a:gd name="connsiteX1299" fmla="*/ 369082 w 879037"/>
                <a:gd name="connsiteY1299" fmla="*/ 4441 h 879848"/>
                <a:gd name="connsiteX1300" fmla="*/ 369082 w 879037"/>
                <a:gd name="connsiteY1300" fmla="*/ 4441 h 879848"/>
                <a:gd name="connsiteX1301" fmla="*/ 361876 w 879037"/>
                <a:gd name="connsiteY1301" fmla="*/ 5642 h 879848"/>
                <a:gd name="connsiteX1302" fmla="*/ 359273 w 879037"/>
                <a:gd name="connsiteY1302" fmla="*/ 6109 h 879848"/>
                <a:gd name="connsiteX1303" fmla="*/ 355937 w 879037"/>
                <a:gd name="connsiteY1303" fmla="*/ 6710 h 879848"/>
                <a:gd name="connsiteX1304" fmla="*/ 354102 w 879037"/>
                <a:gd name="connsiteY1304" fmla="*/ 7043 h 879848"/>
                <a:gd name="connsiteX1305" fmla="*/ 353902 w 879037"/>
                <a:gd name="connsiteY1305" fmla="*/ 7043 h 879848"/>
                <a:gd name="connsiteX1306" fmla="*/ 353402 w 879037"/>
                <a:gd name="connsiteY1306" fmla="*/ 7043 h 879848"/>
                <a:gd name="connsiteX1307" fmla="*/ 346262 w 879037"/>
                <a:gd name="connsiteY1307" fmla="*/ 8511 h 879848"/>
                <a:gd name="connsiteX1308" fmla="*/ 343426 w 879037"/>
                <a:gd name="connsiteY1308" fmla="*/ 9112 h 879848"/>
                <a:gd name="connsiteX1309" fmla="*/ 339689 w 879037"/>
                <a:gd name="connsiteY1309" fmla="*/ 9979 h 879848"/>
                <a:gd name="connsiteX1310" fmla="*/ 337554 w 879037"/>
                <a:gd name="connsiteY1310" fmla="*/ 10447 h 879848"/>
                <a:gd name="connsiteX1311" fmla="*/ 333417 w 879037"/>
                <a:gd name="connsiteY1311" fmla="*/ 11447 h 879848"/>
                <a:gd name="connsiteX1312" fmla="*/ 330081 w 879037"/>
                <a:gd name="connsiteY1312" fmla="*/ 12281 h 879848"/>
                <a:gd name="connsiteX1313" fmla="*/ 324943 w 879037"/>
                <a:gd name="connsiteY1313" fmla="*/ 13583 h 879848"/>
                <a:gd name="connsiteX1314" fmla="*/ 323842 w 879037"/>
                <a:gd name="connsiteY1314" fmla="*/ 13883 h 879848"/>
                <a:gd name="connsiteX1315" fmla="*/ 321073 w 879037"/>
                <a:gd name="connsiteY1315" fmla="*/ 14650 h 879848"/>
                <a:gd name="connsiteX1316" fmla="*/ 318904 w 879037"/>
                <a:gd name="connsiteY1316" fmla="*/ 15251 h 879848"/>
                <a:gd name="connsiteX1317" fmla="*/ 316269 w 879037"/>
                <a:gd name="connsiteY1317" fmla="*/ 15951 h 879848"/>
                <a:gd name="connsiteX1318" fmla="*/ 314834 w 879037"/>
                <a:gd name="connsiteY1318" fmla="*/ 16385 h 879848"/>
                <a:gd name="connsiteX1319" fmla="*/ 311498 w 879037"/>
                <a:gd name="connsiteY1319" fmla="*/ 17286 h 879848"/>
                <a:gd name="connsiteX1320" fmla="*/ 302957 w 879037"/>
                <a:gd name="connsiteY1320" fmla="*/ 19955 h 879848"/>
                <a:gd name="connsiteX1321" fmla="*/ 299954 w 879037"/>
                <a:gd name="connsiteY1321" fmla="*/ 20922 h 879848"/>
                <a:gd name="connsiteX1322" fmla="*/ 298186 w 879037"/>
                <a:gd name="connsiteY1322" fmla="*/ 21523 h 879848"/>
                <a:gd name="connsiteX1323" fmla="*/ 296151 w 879037"/>
                <a:gd name="connsiteY1323" fmla="*/ 22224 h 879848"/>
                <a:gd name="connsiteX1324" fmla="*/ 292481 w 879037"/>
                <a:gd name="connsiteY1324" fmla="*/ 23491 h 879848"/>
                <a:gd name="connsiteX1325" fmla="*/ 291613 w 879037"/>
                <a:gd name="connsiteY1325" fmla="*/ 23792 h 879848"/>
                <a:gd name="connsiteX1326" fmla="*/ 288678 w 879037"/>
                <a:gd name="connsiteY1326" fmla="*/ 24893 h 879848"/>
                <a:gd name="connsiteX1327" fmla="*/ 282572 w 879037"/>
                <a:gd name="connsiteY1327" fmla="*/ 27161 h 879848"/>
                <a:gd name="connsiteX1328" fmla="*/ 279603 w 879037"/>
                <a:gd name="connsiteY1328" fmla="*/ 28296 h 879848"/>
                <a:gd name="connsiteX1329" fmla="*/ 278402 w 879037"/>
                <a:gd name="connsiteY1329" fmla="*/ 28763 h 879848"/>
                <a:gd name="connsiteX1330" fmla="*/ 274732 w 879037"/>
                <a:gd name="connsiteY1330" fmla="*/ 30197 h 879848"/>
                <a:gd name="connsiteX1331" fmla="*/ 270762 w 879037"/>
                <a:gd name="connsiteY1331" fmla="*/ 31832 h 879848"/>
                <a:gd name="connsiteX1332" fmla="*/ 266224 w 879037"/>
                <a:gd name="connsiteY1332" fmla="*/ 33701 h 879848"/>
                <a:gd name="connsiteX1333" fmla="*/ 262187 w 879037"/>
                <a:gd name="connsiteY1333" fmla="*/ 35469 h 879848"/>
                <a:gd name="connsiteX1334" fmla="*/ 258117 w 879037"/>
                <a:gd name="connsiteY1334" fmla="*/ 37304 h 879848"/>
                <a:gd name="connsiteX1335" fmla="*/ 255815 w 879037"/>
                <a:gd name="connsiteY1335" fmla="*/ 38338 h 879848"/>
                <a:gd name="connsiteX1336" fmla="*/ 254180 w 879037"/>
                <a:gd name="connsiteY1336" fmla="*/ 39105 h 879848"/>
                <a:gd name="connsiteX1337" fmla="*/ 251144 w 879037"/>
                <a:gd name="connsiteY1337" fmla="*/ 40507 h 879848"/>
                <a:gd name="connsiteX1338" fmla="*/ 247141 w 879037"/>
                <a:gd name="connsiteY1338" fmla="*/ 42408 h 879848"/>
                <a:gd name="connsiteX1339" fmla="*/ 242703 w 879037"/>
                <a:gd name="connsiteY1339" fmla="*/ 44577 h 879848"/>
                <a:gd name="connsiteX1340" fmla="*/ 238967 w 879037"/>
                <a:gd name="connsiteY1340" fmla="*/ 46445 h 879848"/>
                <a:gd name="connsiteX1341" fmla="*/ 236565 w 879037"/>
                <a:gd name="connsiteY1341" fmla="*/ 47680 h 879848"/>
                <a:gd name="connsiteX1342" fmla="*/ 234730 w 879037"/>
                <a:gd name="connsiteY1342" fmla="*/ 48614 h 879848"/>
                <a:gd name="connsiteX1343" fmla="*/ 232261 w 879037"/>
                <a:gd name="connsiteY1343" fmla="*/ 49882 h 879848"/>
                <a:gd name="connsiteX1344" fmla="*/ 224554 w 879037"/>
                <a:gd name="connsiteY1344" fmla="*/ 54085 h 879848"/>
                <a:gd name="connsiteX1345" fmla="*/ 224554 w 879037"/>
                <a:gd name="connsiteY1345" fmla="*/ 54085 h 879848"/>
                <a:gd name="connsiteX1346" fmla="*/ 222719 w 879037"/>
                <a:gd name="connsiteY1346" fmla="*/ 55120 h 879848"/>
                <a:gd name="connsiteX1347" fmla="*/ 220250 w 879037"/>
                <a:gd name="connsiteY1347" fmla="*/ 56521 h 879848"/>
                <a:gd name="connsiteX1348" fmla="*/ 218282 w 879037"/>
                <a:gd name="connsiteY1348" fmla="*/ 57655 h 879848"/>
                <a:gd name="connsiteX1349" fmla="*/ 218282 w 879037"/>
                <a:gd name="connsiteY1349" fmla="*/ 57655 h 879848"/>
                <a:gd name="connsiteX1350" fmla="*/ 211376 w 879037"/>
                <a:gd name="connsiteY1350" fmla="*/ 61759 h 879848"/>
                <a:gd name="connsiteX1351" fmla="*/ 211376 w 879037"/>
                <a:gd name="connsiteY1351" fmla="*/ 61759 h 879848"/>
                <a:gd name="connsiteX1352" fmla="*/ 208673 w 879037"/>
                <a:gd name="connsiteY1352" fmla="*/ 63394 h 879848"/>
                <a:gd name="connsiteX1353" fmla="*/ 208173 w 879037"/>
                <a:gd name="connsiteY1353" fmla="*/ 63694 h 879848"/>
                <a:gd name="connsiteX1354" fmla="*/ 202534 w 879037"/>
                <a:gd name="connsiteY1354" fmla="*/ 67230 h 879848"/>
                <a:gd name="connsiteX1355" fmla="*/ 200165 w 879037"/>
                <a:gd name="connsiteY1355" fmla="*/ 68732 h 879848"/>
                <a:gd name="connsiteX1356" fmla="*/ 193493 w 879037"/>
                <a:gd name="connsiteY1356" fmla="*/ 73136 h 879848"/>
                <a:gd name="connsiteX1357" fmla="*/ 191224 w 879037"/>
                <a:gd name="connsiteY1357" fmla="*/ 74670 h 879848"/>
                <a:gd name="connsiteX1358" fmla="*/ 168070 w 879037"/>
                <a:gd name="connsiteY1358" fmla="*/ 91519 h 879848"/>
                <a:gd name="connsiteX1359" fmla="*/ 165835 w 879037"/>
                <a:gd name="connsiteY1359" fmla="*/ 93287 h 879848"/>
                <a:gd name="connsiteX1360" fmla="*/ 161698 w 879037"/>
                <a:gd name="connsiteY1360" fmla="*/ 96623 h 879848"/>
                <a:gd name="connsiteX1361" fmla="*/ 158662 w 879037"/>
                <a:gd name="connsiteY1361" fmla="*/ 99092 h 879848"/>
                <a:gd name="connsiteX1362" fmla="*/ 154792 w 879037"/>
                <a:gd name="connsiteY1362" fmla="*/ 102428 h 879848"/>
                <a:gd name="connsiteX1363" fmla="*/ 153124 w 879037"/>
                <a:gd name="connsiteY1363" fmla="*/ 103830 h 879848"/>
                <a:gd name="connsiteX1364" fmla="*/ 150455 w 879037"/>
                <a:gd name="connsiteY1364" fmla="*/ 106132 h 879848"/>
                <a:gd name="connsiteX1365" fmla="*/ 145584 w 879037"/>
                <a:gd name="connsiteY1365" fmla="*/ 110402 h 879848"/>
                <a:gd name="connsiteX1366" fmla="*/ 142781 w 879037"/>
                <a:gd name="connsiteY1366" fmla="*/ 112904 h 879848"/>
                <a:gd name="connsiteX1367" fmla="*/ 137743 w 879037"/>
                <a:gd name="connsiteY1367" fmla="*/ 117508 h 879848"/>
                <a:gd name="connsiteX1368" fmla="*/ 135275 w 879037"/>
                <a:gd name="connsiteY1368" fmla="*/ 119844 h 879848"/>
                <a:gd name="connsiteX1369" fmla="*/ 130704 w 879037"/>
                <a:gd name="connsiteY1369" fmla="*/ 124281 h 879848"/>
                <a:gd name="connsiteX1370" fmla="*/ 127367 w 879037"/>
                <a:gd name="connsiteY1370" fmla="*/ 127617 h 879848"/>
                <a:gd name="connsiteX1371" fmla="*/ 122997 w 879037"/>
                <a:gd name="connsiteY1371" fmla="*/ 132021 h 879848"/>
                <a:gd name="connsiteX1372" fmla="*/ 120461 w 879037"/>
                <a:gd name="connsiteY1372" fmla="*/ 134657 h 879848"/>
                <a:gd name="connsiteX1373" fmla="*/ 115657 w 879037"/>
                <a:gd name="connsiteY1373" fmla="*/ 139728 h 879848"/>
                <a:gd name="connsiteX1374" fmla="*/ 112588 w 879037"/>
                <a:gd name="connsiteY1374" fmla="*/ 143064 h 879848"/>
                <a:gd name="connsiteX1375" fmla="*/ 112354 w 879037"/>
                <a:gd name="connsiteY1375" fmla="*/ 143298 h 879848"/>
                <a:gd name="connsiteX1376" fmla="*/ 109251 w 879037"/>
                <a:gd name="connsiteY1376" fmla="*/ 146634 h 879848"/>
                <a:gd name="connsiteX1377" fmla="*/ 108851 w 879037"/>
                <a:gd name="connsiteY1377" fmla="*/ 147068 h 879848"/>
                <a:gd name="connsiteX1378" fmla="*/ 105515 w 879037"/>
                <a:gd name="connsiteY1378" fmla="*/ 150838 h 879848"/>
                <a:gd name="connsiteX1379" fmla="*/ 102846 w 879037"/>
                <a:gd name="connsiteY1379" fmla="*/ 153907 h 879848"/>
                <a:gd name="connsiteX1380" fmla="*/ 101211 w 879037"/>
                <a:gd name="connsiteY1380" fmla="*/ 155876 h 879848"/>
                <a:gd name="connsiteX1381" fmla="*/ 98609 w 879037"/>
                <a:gd name="connsiteY1381" fmla="*/ 158979 h 879848"/>
                <a:gd name="connsiteX1382" fmla="*/ 95606 w 879037"/>
                <a:gd name="connsiteY1382" fmla="*/ 162648 h 879848"/>
                <a:gd name="connsiteX1383" fmla="*/ 91569 w 879037"/>
                <a:gd name="connsiteY1383" fmla="*/ 167720 h 879848"/>
                <a:gd name="connsiteX1384" fmla="*/ 89033 w 879037"/>
                <a:gd name="connsiteY1384" fmla="*/ 171056 h 879848"/>
                <a:gd name="connsiteX1385" fmla="*/ 85697 w 879037"/>
                <a:gd name="connsiteY1385" fmla="*/ 175560 h 879848"/>
                <a:gd name="connsiteX1386" fmla="*/ 83128 w 879037"/>
                <a:gd name="connsiteY1386" fmla="*/ 179096 h 879848"/>
                <a:gd name="connsiteX1387" fmla="*/ 77356 w 879037"/>
                <a:gd name="connsiteY1387" fmla="*/ 187104 h 879848"/>
                <a:gd name="connsiteX1388" fmla="*/ 75822 w 879037"/>
                <a:gd name="connsiteY1388" fmla="*/ 189305 h 879848"/>
                <a:gd name="connsiteX1389" fmla="*/ 72886 w 879037"/>
                <a:gd name="connsiteY1389" fmla="*/ 193643 h 879848"/>
                <a:gd name="connsiteX1390" fmla="*/ 70484 w 879037"/>
                <a:gd name="connsiteY1390" fmla="*/ 197246 h 879848"/>
                <a:gd name="connsiteX1391" fmla="*/ 68048 w 879037"/>
                <a:gd name="connsiteY1391" fmla="*/ 200983 h 879848"/>
                <a:gd name="connsiteX1392" fmla="*/ 65646 w 879037"/>
                <a:gd name="connsiteY1392" fmla="*/ 204786 h 879848"/>
                <a:gd name="connsiteX1393" fmla="*/ 64178 w 879037"/>
                <a:gd name="connsiteY1393" fmla="*/ 207155 h 879848"/>
                <a:gd name="connsiteX1394" fmla="*/ 56271 w 879037"/>
                <a:gd name="connsiteY1394" fmla="*/ 220500 h 879848"/>
                <a:gd name="connsiteX1395" fmla="*/ 54102 w 879037"/>
                <a:gd name="connsiteY1395" fmla="*/ 224337 h 879848"/>
                <a:gd name="connsiteX1396" fmla="*/ 51800 w 879037"/>
                <a:gd name="connsiteY1396" fmla="*/ 228507 h 879848"/>
                <a:gd name="connsiteX1397" fmla="*/ 50766 w 879037"/>
                <a:gd name="connsiteY1397" fmla="*/ 230342 h 879848"/>
                <a:gd name="connsiteX1398" fmla="*/ 49432 w 879037"/>
                <a:gd name="connsiteY1398" fmla="*/ 232844 h 879848"/>
                <a:gd name="connsiteX1399" fmla="*/ 46095 w 879037"/>
                <a:gd name="connsiteY1399" fmla="*/ 239517 h 879848"/>
                <a:gd name="connsiteX1400" fmla="*/ 44194 w 879037"/>
                <a:gd name="connsiteY1400" fmla="*/ 243287 h 879848"/>
                <a:gd name="connsiteX1401" fmla="*/ 42158 w 879037"/>
                <a:gd name="connsiteY1401" fmla="*/ 247524 h 879848"/>
                <a:gd name="connsiteX1402" fmla="*/ 35019 w 879037"/>
                <a:gd name="connsiteY1402" fmla="*/ 262938 h 879848"/>
                <a:gd name="connsiteX1403" fmla="*/ 32984 w 879037"/>
                <a:gd name="connsiteY1403" fmla="*/ 267642 h 879848"/>
                <a:gd name="connsiteX1404" fmla="*/ 32984 w 879037"/>
                <a:gd name="connsiteY1404" fmla="*/ 268009 h 879848"/>
                <a:gd name="connsiteX1405" fmla="*/ 31216 w 879037"/>
                <a:gd name="connsiteY1405" fmla="*/ 272246 h 879848"/>
                <a:gd name="connsiteX1406" fmla="*/ 29314 w 879037"/>
                <a:gd name="connsiteY1406" fmla="*/ 276983 h 879848"/>
                <a:gd name="connsiteX1407" fmla="*/ 28613 w 879037"/>
                <a:gd name="connsiteY1407" fmla="*/ 278818 h 879848"/>
                <a:gd name="connsiteX1408" fmla="*/ 28280 w 879037"/>
                <a:gd name="connsiteY1408" fmla="*/ 279619 h 879848"/>
                <a:gd name="connsiteX1409" fmla="*/ 25243 w 879037"/>
                <a:gd name="connsiteY1409" fmla="*/ 287726 h 879848"/>
                <a:gd name="connsiteX1410" fmla="*/ 25243 w 879037"/>
                <a:gd name="connsiteY1410" fmla="*/ 288027 h 879848"/>
                <a:gd name="connsiteX1411" fmla="*/ 21907 w 879037"/>
                <a:gd name="connsiteY1411" fmla="*/ 298035 h 879848"/>
                <a:gd name="connsiteX1412" fmla="*/ 21907 w 879037"/>
                <a:gd name="connsiteY1412" fmla="*/ 298402 h 879848"/>
                <a:gd name="connsiteX1413" fmla="*/ 20306 w 879037"/>
                <a:gd name="connsiteY1413" fmla="*/ 303140 h 879848"/>
                <a:gd name="connsiteX1414" fmla="*/ 20072 w 879037"/>
                <a:gd name="connsiteY1414" fmla="*/ 303907 h 879848"/>
                <a:gd name="connsiteX1415" fmla="*/ 18704 w 879037"/>
                <a:gd name="connsiteY1415" fmla="*/ 308211 h 879848"/>
                <a:gd name="connsiteX1416" fmla="*/ 18704 w 879037"/>
                <a:gd name="connsiteY1416" fmla="*/ 308645 h 879848"/>
                <a:gd name="connsiteX1417" fmla="*/ 17403 w 879037"/>
                <a:gd name="connsiteY1417" fmla="*/ 312915 h 879848"/>
                <a:gd name="connsiteX1418" fmla="*/ 16836 w 879037"/>
                <a:gd name="connsiteY1418" fmla="*/ 314850 h 879848"/>
                <a:gd name="connsiteX1419" fmla="*/ 15868 w 879037"/>
                <a:gd name="connsiteY1419" fmla="*/ 318187 h 879848"/>
                <a:gd name="connsiteX1420" fmla="*/ 15535 w 879037"/>
                <a:gd name="connsiteY1420" fmla="*/ 319321 h 879848"/>
                <a:gd name="connsiteX1421" fmla="*/ 14367 w 879037"/>
                <a:gd name="connsiteY1421" fmla="*/ 323558 h 879848"/>
                <a:gd name="connsiteX1422" fmla="*/ 13967 w 879037"/>
                <a:gd name="connsiteY1422" fmla="*/ 324993 h 879848"/>
                <a:gd name="connsiteX1423" fmla="*/ 12833 w 879037"/>
                <a:gd name="connsiteY1423" fmla="*/ 329330 h 879848"/>
                <a:gd name="connsiteX1424" fmla="*/ 11631 w 879037"/>
                <a:gd name="connsiteY1424" fmla="*/ 334101 h 879848"/>
                <a:gd name="connsiteX1425" fmla="*/ 11365 w 879037"/>
                <a:gd name="connsiteY1425" fmla="*/ 335235 h 879848"/>
                <a:gd name="connsiteX1426" fmla="*/ 10330 w 879037"/>
                <a:gd name="connsiteY1426" fmla="*/ 339372 h 879848"/>
                <a:gd name="connsiteX1427" fmla="*/ 10130 w 879037"/>
                <a:gd name="connsiteY1427" fmla="*/ 340373 h 879848"/>
                <a:gd name="connsiteX1428" fmla="*/ 8996 w 879037"/>
                <a:gd name="connsiteY1428" fmla="*/ 345378 h 879848"/>
                <a:gd name="connsiteX1429" fmla="*/ 8095 w 879037"/>
                <a:gd name="connsiteY1429" fmla="*/ 349781 h 879848"/>
                <a:gd name="connsiteX1430" fmla="*/ 7795 w 879037"/>
                <a:gd name="connsiteY1430" fmla="*/ 351183 h 879848"/>
                <a:gd name="connsiteX1431" fmla="*/ 6994 w 879037"/>
                <a:gd name="connsiteY1431" fmla="*/ 355320 h 879848"/>
                <a:gd name="connsiteX1432" fmla="*/ 6694 w 879037"/>
                <a:gd name="connsiteY1432" fmla="*/ 356754 h 879848"/>
                <a:gd name="connsiteX1433" fmla="*/ 5793 w 879037"/>
                <a:gd name="connsiteY1433" fmla="*/ 361525 h 879848"/>
                <a:gd name="connsiteX1434" fmla="*/ 4992 w 879037"/>
                <a:gd name="connsiteY1434" fmla="*/ 366029 h 879848"/>
                <a:gd name="connsiteX1435" fmla="*/ 4725 w 879037"/>
                <a:gd name="connsiteY1435" fmla="*/ 367664 h 879848"/>
                <a:gd name="connsiteX1436" fmla="*/ 4125 w 879037"/>
                <a:gd name="connsiteY1436" fmla="*/ 371567 h 879848"/>
                <a:gd name="connsiteX1437" fmla="*/ 3858 w 879037"/>
                <a:gd name="connsiteY1437" fmla="*/ 373202 h 879848"/>
                <a:gd name="connsiteX1438" fmla="*/ 3191 w 879037"/>
                <a:gd name="connsiteY1438" fmla="*/ 377906 h 879848"/>
                <a:gd name="connsiteX1439" fmla="*/ 2456 w 879037"/>
                <a:gd name="connsiteY1439" fmla="*/ 383411 h 879848"/>
                <a:gd name="connsiteX1440" fmla="*/ 1789 w 879037"/>
                <a:gd name="connsiteY1440" fmla="*/ 388916 h 879848"/>
                <a:gd name="connsiteX1441" fmla="*/ 1189 w 879037"/>
                <a:gd name="connsiteY1441" fmla="*/ 394321 h 879848"/>
                <a:gd name="connsiteX1442" fmla="*/ 755 w 879037"/>
                <a:gd name="connsiteY1442" fmla="*/ 398925 h 879848"/>
                <a:gd name="connsiteX1443" fmla="*/ 755 w 879037"/>
                <a:gd name="connsiteY1443" fmla="*/ 400793 h 879848"/>
                <a:gd name="connsiteX1444" fmla="*/ 421 w 879037"/>
                <a:gd name="connsiteY1444" fmla="*/ 404830 h 879848"/>
                <a:gd name="connsiteX1445" fmla="*/ 421 w 879037"/>
                <a:gd name="connsiteY1445" fmla="*/ 406565 h 879848"/>
                <a:gd name="connsiteX1446" fmla="*/ 155 w 879037"/>
                <a:gd name="connsiteY1446" fmla="*/ 410302 h 879848"/>
                <a:gd name="connsiteX1447" fmla="*/ 155 w 879037"/>
                <a:gd name="connsiteY1447" fmla="*/ 412737 h 879848"/>
                <a:gd name="connsiteX1448" fmla="*/ 155 w 879037"/>
                <a:gd name="connsiteY1448" fmla="*/ 414606 h 879848"/>
                <a:gd name="connsiteX1449" fmla="*/ 155 w 879037"/>
                <a:gd name="connsiteY1449" fmla="*/ 417108 h 879848"/>
                <a:gd name="connsiteX1450" fmla="*/ 155 w 879037"/>
                <a:gd name="connsiteY1450" fmla="*/ 418009 h 879848"/>
                <a:gd name="connsiteX1451" fmla="*/ 155 w 879037"/>
                <a:gd name="connsiteY1451" fmla="*/ 422046 h 879848"/>
                <a:gd name="connsiteX1452" fmla="*/ 155 w 879037"/>
                <a:gd name="connsiteY1452" fmla="*/ 422946 h 879848"/>
                <a:gd name="connsiteX1453" fmla="*/ -79 w 879037"/>
                <a:gd name="connsiteY1453" fmla="*/ 432955 h 879848"/>
                <a:gd name="connsiteX1454" fmla="*/ -79 w 879037"/>
                <a:gd name="connsiteY1454" fmla="*/ 439394 h 879848"/>
                <a:gd name="connsiteX1455" fmla="*/ 439578 w 879037"/>
                <a:gd name="connsiteY1455" fmla="*/ 879786 h 879848"/>
                <a:gd name="connsiteX1456" fmla="*/ 440312 w 879037"/>
                <a:gd name="connsiteY1456" fmla="*/ 879786 h 879848"/>
                <a:gd name="connsiteX1457" fmla="*/ 445984 w 879037"/>
                <a:gd name="connsiteY1457" fmla="*/ 879786 h 879848"/>
                <a:gd name="connsiteX1458" fmla="*/ 451155 w 879037"/>
                <a:gd name="connsiteY1458" fmla="*/ 879786 h 879848"/>
                <a:gd name="connsiteX1459" fmla="*/ 452223 w 879037"/>
                <a:gd name="connsiteY1459" fmla="*/ 879786 h 879848"/>
                <a:gd name="connsiteX1460" fmla="*/ 457227 w 879037"/>
                <a:gd name="connsiteY1460" fmla="*/ 879786 h 879848"/>
                <a:gd name="connsiteX1461" fmla="*/ 457527 w 879037"/>
                <a:gd name="connsiteY1461" fmla="*/ 879786 h 879848"/>
                <a:gd name="connsiteX1462" fmla="*/ 462165 w 879037"/>
                <a:gd name="connsiteY1462" fmla="*/ 879586 h 879848"/>
                <a:gd name="connsiteX1463" fmla="*/ 463833 w 879037"/>
                <a:gd name="connsiteY1463" fmla="*/ 879586 h 879848"/>
                <a:gd name="connsiteX1464" fmla="*/ 467703 w 879037"/>
                <a:gd name="connsiteY1464" fmla="*/ 879352 h 879848"/>
                <a:gd name="connsiteX1465" fmla="*/ 469238 w 879037"/>
                <a:gd name="connsiteY1465" fmla="*/ 879352 h 879848"/>
                <a:gd name="connsiteX1466" fmla="*/ 469538 w 879037"/>
                <a:gd name="connsiteY1466" fmla="*/ 879352 h 879848"/>
                <a:gd name="connsiteX1467" fmla="*/ 474109 w 879037"/>
                <a:gd name="connsiteY1467" fmla="*/ 879019 h 879848"/>
                <a:gd name="connsiteX1468" fmla="*/ 478179 w 879037"/>
                <a:gd name="connsiteY1468" fmla="*/ 878685 h 879848"/>
                <a:gd name="connsiteX1469" fmla="*/ 479047 w 879037"/>
                <a:gd name="connsiteY1469" fmla="*/ 878685 h 879848"/>
                <a:gd name="connsiteX1470" fmla="*/ 482016 w 879037"/>
                <a:gd name="connsiteY1470" fmla="*/ 878418 h 879848"/>
                <a:gd name="connsiteX1471" fmla="*/ 482650 w 879037"/>
                <a:gd name="connsiteY1471" fmla="*/ 878418 h 879848"/>
                <a:gd name="connsiteX1472" fmla="*/ 485419 w 879037"/>
                <a:gd name="connsiteY1472" fmla="*/ 878151 h 879848"/>
                <a:gd name="connsiteX1473" fmla="*/ 488755 w 879037"/>
                <a:gd name="connsiteY1473" fmla="*/ 877784 h 879848"/>
                <a:gd name="connsiteX1474" fmla="*/ 491658 w 879037"/>
                <a:gd name="connsiteY1474" fmla="*/ 877450 h 879848"/>
                <a:gd name="connsiteX1475" fmla="*/ 491658 w 879037"/>
                <a:gd name="connsiteY1475" fmla="*/ 877450 h 879848"/>
                <a:gd name="connsiteX1476" fmla="*/ 495428 w 879037"/>
                <a:gd name="connsiteY1476" fmla="*/ 876983 h 879848"/>
                <a:gd name="connsiteX1477" fmla="*/ 502100 w 879037"/>
                <a:gd name="connsiteY1477" fmla="*/ 876116 h 879848"/>
                <a:gd name="connsiteX1478" fmla="*/ 507172 w 879037"/>
                <a:gd name="connsiteY1478" fmla="*/ 875382 h 879848"/>
                <a:gd name="connsiteX1479" fmla="*/ 512643 w 879037"/>
                <a:gd name="connsiteY1479" fmla="*/ 874515 h 879848"/>
                <a:gd name="connsiteX1480" fmla="*/ 512643 w 879037"/>
                <a:gd name="connsiteY1480" fmla="*/ 874515 h 879848"/>
                <a:gd name="connsiteX1481" fmla="*/ 517881 w 879037"/>
                <a:gd name="connsiteY1481" fmla="*/ 873580 h 879848"/>
                <a:gd name="connsiteX1482" fmla="*/ 521551 w 879037"/>
                <a:gd name="connsiteY1482" fmla="*/ 872913 h 879848"/>
                <a:gd name="connsiteX1483" fmla="*/ 523586 w 879037"/>
                <a:gd name="connsiteY1483" fmla="*/ 872546 h 879848"/>
                <a:gd name="connsiteX1484" fmla="*/ 527490 w 879037"/>
                <a:gd name="connsiteY1484" fmla="*/ 871779 h 879848"/>
                <a:gd name="connsiteX1485" fmla="*/ 527857 w 879037"/>
                <a:gd name="connsiteY1485" fmla="*/ 871779 h 879848"/>
                <a:gd name="connsiteX1486" fmla="*/ 529758 w 879037"/>
                <a:gd name="connsiteY1486" fmla="*/ 871378 h 879848"/>
                <a:gd name="connsiteX1487" fmla="*/ 530425 w 879037"/>
                <a:gd name="connsiteY1487" fmla="*/ 871378 h 879848"/>
                <a:gd name="connsiteX1488" fmla="*/ 538800 w 879037"/>
                <a:gd name="connsiteY1488" fmla="*/ 869543 h 879848"/>
                <a:gd name="connsiteX1489" fmla="*/ 539200 w 879037"/>
                <a:gd name="connsiteY1489" fmla="*/ 869543 h 879848"/>
                <a:gd name="connsiteX1490" fmla="*/ 552545 w 879037"/>
                <a:gd name="connsiteY1490" fmla="*/ 866207 h 879848"/>
                <a:gd name="connsiteX1491" fmla="*/ 555581 w 879037"/>
                <a:gd name="connsiteY1491" fmla="*/ 865406 h 879848"/>
                <a:gd name="connsiteX1492" fmla="*/ 571028 w 879037"/>
                <a:gd name="connsiteY1492" fmla="*/ 860902 h 879848"/>
                <a:gd name="connsiteX1493" fmla="*/ 574365 w 879037"/>
                <a:gd name="connsiteY1493" fmla="*/ 859835 h 879848"/>
                <a:gd name="connsiteX1494" fmla="*/ 581504 w 879037"/>
                <a:gd name="connsiteY1494" fmla="*/ 857499 h 879848"/>
                <a:gd name="connsiteX1495" fmla="*/ 586375 w 879037"/>
                <a:gd name="connsiteY1495" fmla="*/ 855798 h 879848"/>
                <a:gd name="connsiteX1496" fmla="*/ 590045 w 879037"/>
                <a:gd name="connsiteY1496" fmla="*/ 854497 h 879848"/>
                <a:gd name="connsiteX1497" fmla="*/ 592014 w 879037"/>
                <a:gd name="connsiteY1497" fmla="*/ 853763 h 879848"/>
                <a:gd name="connsiteX1498" fmla="*/ 596784 w 879037"/>
                <a:gd name="connsiteY1498" fmla="*/ 851928 h 879848"/>
                <a:gd name="connsiteX1499" fmla="*/ 599153 w 879037"/>
                <a:gd name="connsiteY1499" fmla="*/ 851027 h 879848"/>
                <a:gd name="connsiteX1500" fmla="*/ 602490 w 879037"/>
                <a:gd name="connsiteY1500" fmla="*/ 849692 h 879848"/>
                <a:gd name="connsiteX1501" fmla="*/ 603224 w 879037"/>
                <a:gd name="connsiteY1501" fmla="*/ 849392 h 879848"/>
                <a:gd name="connsiteX1502" fmla="*/ 607227 w 879037"/>
                <a:gd name="connsiteY1502" fmla="*/ 847791 h 879848"/>
                <a:gd name="connsiteX1503" fmla="*/ 609429 w 879037"/>
                <a:gd name="connsiteY1503" fmla="*/ 846857 h 879848"/>
                <a:gd name="connsiteX1504" fmla="*/ 612031 w 879037"/>
                <a:gd name="connsiteY1504" fmla="*/ 845756 h 879848"/>
                <a:gd name="connsiteX1505" fmla="*/ 614634 w 879037"/>
                <a:gd name="connsiteY1505" fmla="*/ 844655 h 879848"/>
                <a:gd name="connsiteX1506" fmla="*/ 616936 w 879037"/>
                <a:gd name="connsiteY1506" fmla="*/ 843654 h 879848"/>
                <a:gd name="connsiteX1507" fmla="*/ 619772 w 879037"/>
                <a:gd name="connsiteY1507" fmla="*/ 842386 h 879848"/>
                <a:gd name="connsiteX1508" fmla="*/ 621907 w 879037"/>
                <a:gd name="connsiteY1508" fmla="*/ 841452 h 879848"/>
                <a:gd name="connsiteX1509" fmla="*/ 623975 w 879037"/>
                <a:gd name="connsiteY1509" fmla="*/ 840551 h 879848"/>
                <a:gd name="connsiteX1510" fmla="*/ 627612 w 879037"/>
                <a:gd name="connsiteY1510" fmla="*/ 838849 h 879848"/>
                <a:gd name="connsiteX1511" fmla="*/ 628246 w 879037"/>
                <a:gd name="connsiteY1511" fmla="*/ 838549 h 879848"/>
                <a:gd name="connsiteX1512" fmla="*/ 631982 w 879037"/>
                <a:gd name="connsiteY1512" fmla="*/ 836714 h 879848"/>
                <a:gd name="connsiteX1513" fmla="*/ 634051 w 879037"/>
                <a:gd name="connsiteY1513" fmla="*/ 835713 h 879848"/>
                <a:gd name="connsiteX1514" fmla="*/ 636620 w 879037"/>
                <a:gd name="connsiteY1514" fmla="*/ 834412 h 879848"/>
                <a:gd name="connsiteX1515" fmla="*/ 639089 w 879037"/>
                <a:gd name="connsiteY1515" fmla="*/ 833178 h 879848"/>
                <a:gd name="connsiteX1516" fmla="*/ 641458 w 879037"/>
                <a:gd name="connsiteY1516" fmla="*/ 831977 h 879848"/>
                <a:gd name="connsiteX1517" fmla="*/ 643826 w 879037"/>
                <a:gd name="connsiteY1517" fmla="*/ 830742 h 879848"/>
                <a:gd name="connsiteX1518" fmla="*/ 646028 w 879037"/>
                <a:gd name="connsiteY1518" fmla="*/ 829608 h 879848"/>
                <a:gd name="connsiteX1519" fmla="*/ 648764 w 879037"/>
                <a:gd name="connsiteY1519" fmla="*/ 828140 h 879848"/>
                <a:gd name="connsiteX1520" fmla="*/ 651266 w 879037"/>
                <a:gd name="connsiteY1520" fmla="*/ 826772 h 879848"/>
                <a:gd name="connsiteX1521" fmla="*/ 652868 w 879037"/>
                <a:gd name="connsiteY1521" fmla="*/ 825871 h 879848"/>
                <a:gd name="connsiteX1522" fmla="*/ 656404 w 879037"/>
                <a:gd name="connsiteY1522" fmla="*/ 823903 h 879848"/>
                <a:gd name="connsiteX1523" fmla="*/ 657405 w 879037"/>
                <a:gd name="connsiteY1523" fmla="*/ 823336 h 879848"/>
                <a:gd name="connsiteX1524" fmla="*/ 660741 w 879037"/>
                <a:gd name="connsiteY1524" fmla="*/ 821434 h 879848"/>
                <a:gd name="connsiteX1525" fmla="*/ 662376 w 879037"/>
                <a:gd name="connsiteY1525" fmla="*/ 820433 h 879848"/>
                <a:gd name="connsiteX1526" fmla="*/ 665446 w 879037"/>
                <a:gd name="connsiteY1526" fmla="*/ 818598 h 879848"/>
                <a:gd name="connsiteX1527" fmla="*/ 665646 w 879037"/>
                <a:gd name="connsiteY1527" fmla="*/ 815429 h 879848"/>
                <a:gd name="connsiteX1528" fmla="*/ 668982 w 879037"/>
                <a:gd name="connsiteY1528" fmla="*/ 813394 h 879848"/>
                <a:gd name="connsiteX1529" fmla="*/ 669883 w 879037"/>
                <a:gd name="connsiteY1529" fmla="*/ 812826 h 879848"/>
                <a:gd name="connsiteX1530" fmla="*/ 673453 w 879037"/>
                <a:gd name="connsiteY1530" fmla="*/ 810591 h 879848"/>
                <a:gd name="connsiteX1531" fmla="*/ 674787 w 879037"/>
                <a:gd name="connsiteY1531" fmla="*/ 809724 h 879848"/>
                <a:gd name="connsiteX1532" fmla="*/ 677323 w 879037"/>
                <a:gd name="connsiteY1532" fmla="*/ 808089 h 879848"/>
                <a:gd name="connsiteX1533" fmla="*/ 679758 w 879037"/>
                <a:gd name="connsiteY1533" fmla="*/ 806521 h 879848"/>
                <a:gd name="connsiteX1534" fmla="*/ 683695 w 879037"/>
                <a:gd name="connsiteY1534" fmla="*/ 803918 h 879848"/>
                <a:gd name="connsiteX1535" fmla="*/ 686464 w 879037"/>
                <a:gd name="connsiteY1535" fmla="*/ 802017 h 879848"/>
                <a:gd name="connsiteX1536" fmla="*/ 688666 w 879037"/>
                <a:gd name="connsiteY1536" fmla="*/ 800549 h 879848"/>
                <a:gd name="connsiteX1537" fmla="*/ 690301 w 879037"/>
                <a:gd name="connsiteY1537" fmla="*/ 799381 h 879848"/>
                <a:gd name="connsiteX1538" fmla="*/ 692937 w 879037"/>
                <a:gd name="connsiteY1538" fmla="*/ 797546 h 879848"/>
                <a:gd name="connsiteX1539" fmla="*/ 696573 w 879037"/>
                <a:gd name="connsiteY1539" fmla="*/ 794910 h 879848"/>
                <a:gd name="connsiteX1540" fmla="*/ 696573 w 879037"/>
                <a:gd name="connsiteY1540" fmla="*/ 794910 h 879848"/>
                <a:gd name="connsiteX1541" fmla="*/ 596284 w 879037"/>
                <a:gd name="connsiteY1541" fmla="*/ 794910 h 879848"/>
                <a:gd name="connsiteX1542" fmla="*/ 597252 w 879037"/>
                <a:gd name="connsiteY1542" fmla="*/ 789306 h 879848"/>
                <a:gd name="connsiteX1543" fmla="*/ 597252 w 879037"/>
                <a:gd name="connsiteY1543" fmla="*/ 789005 h 879848"/>
                <a:gd name="connsiteX1544" fmla="*/ 598086 w 879037"/>
                <a:gd name="connsiteY1544" fmla="*/ 780398 h 879848"/>
                <a:gd name="connsiteX1545" fmla="*/ 598086 w 879037"/>
                <a:gd name="connsiteY1545" fmla="*/ 777562 h 879848"/>
                <a:gd name="connsiteX1546" fmla="*/ 598086 w 879037"/>
                <a:gd name="connsiteY1546" fmla="*/ 776127 h 879848"/>
                <a:gd name="connsiteX1547" fmla="*/ 598086 w 879037"/>
                <a:gd name="connsiteY1547" fmla="*/ 774726 h 879848"/>
                <a:gd name="connsiteX1548" fmla="*/ 598086 w 879037"/>
                <a:gd name="connsiteY1548" fmla="*/ 773358 h 879848"/>
                <a:gd name="connsiteX1549" fmla="*/ 598086 w 879037"/>
                <a:gd name="connsiteY1549" fmla="*/ 773358 h 879848"/>
                <a:gd name="connsiteX1550" fmla="*/ 599087 w 879037"/>
                <a:gd name="connsiteY1550" fmla="*/ 772857 h 879848"/>
                <a:gd name="connsiteX1551" fmla="*/ 599253 w 879037"/>
                <a:gd name="connsiteY1551" fmla="*/ 772857 h 879848"/>
                <a:gd name="connsiteX1552" fmla="*/ 599687 w 879037"/>
                <a:gd name="connsiteY1552" fmla="*/ 772657 h 879848"/>
                <a:gd name="connsiteX1553" fmla="*/ 600321 w 879037"/>
                <a:gd name="connsiteY1553" fmla="*/ 772324 h 879848"/>
                <a:gd name="connsiteX1554" fmla="*/ 601122 w 879037"/>
                <a:gd name="connsiteY1554" fmla="*/ 771957 h 879848"/>
                <a:gd name="connsiteX1555" fmla="*/ 601689 w 879037"/>
                <a:gd name="connsiteY1555" fmla="*/ 771656 h 879848"/>
                <a:gd name="connsiteX1556" fmla="*/ 602022 w 879037"/>
                <a:gd name="connsiteY1556" fmla="*/ 771490 h 879848"/>
                <a:gd name="connsiteX1557" fmla="*/ 602323 w 879037"/>
                <a:gd name="connsiteY1557" fmla="*/ 771490 h 879848"/>
                <a:gd name="connsiteX1558" fmla="*/ 602323 w 879037"/>
                <a:gd name="connsiteY1558" fmla="*/ 771490 h 879848"/>
                <a:gd name="connsiteX1559" fmla="*/ 603057 w 879037"/>
                <a:gd name="connsiteY1559" fmla="*/ 771123 h 879848"/>
                <a:gd name="connsiteX1560" fmla="*/ 603891 w 879037"/>
                <a:gd name="connsiteY1560" fmla="*/ 770722 h 879848"/>
                <a:gd name="connsiteX1561" fmla="*/ 604225 w 879037"/>
                <a:gd name="connsiteY1561" fmla="*/ 770722 h 879848"/>
                <a:gd name="connsiteX1562" fmla="*/ 604825 w 879037"/>
                <a:gd name="connsiteY1562" fmla="*/ 770455 h 879848"/>
                <a:gd name="connsiteX1563" fmla="*/ 604825 w 879037"/>
                <a:gd name="connsiteY1563" fmla="*/ 770455 h 879848"/>
                <a:gd name="connsiteX1564" fmla="*/ 605092 w 879037"/>
                <a:gd name="connsiteY1564" fmla="*/ 770455 h 879848"/>
                <a:gd name="connsiteX1565" fmla="*/ 605292 w 879037"/>
                <a:gd name="connsiteY1565" fmla="*/ 770455 h 879848"/>
                <a:gd name="connsiteX1566" fmla="*/ 605292 w 879037"/>
                <a:gd name="connsiteY1566" fmla="*/ 770455 h 879848"/>
                <a:gd name="connsiteX1567" fmla="*/ 605893 w 879037"/>
                <a:gd name="connsiteY1567" fmla="*/ 770155 h 879848"/>
                <a:gd name="connsiteX1568" fmla="*/ 605893 w 879037"/>
                <a:gd name="connsiteY1568" fmla="*/ 770155 h 879848"/>
                <a:gd name="connsiteX1569" fmla="*/ 606226 w 879037"/>
                <a:gd name="connsiteY1569" fmla="*/ 769988 h 879848"/>
                <a:gd name="connsiteX1570" fmla="*/ 606560 w 879037"/>
                <a:gd name="connsiteY1570" fmla="*/ 769821 h 879848"/>
                <a:gd name="connsiteX1571" fmla="*/ 606760 w 879037"/>
                <a:gd name="connsiteY1571" fmla="*/ 769821 h 879848"/>
                <a:gd name="connsiteX1572" fmla="*/ 606760 w 879037"/>
                <a:gd name="connsiteY1572" fmla="*/ 769821 h 879848"/>
                <a:gd name="connsiteX1573" fmla="*/ 607094 w 879037"/>
                <a:gd name="connsiteY1573" fmla="*/ 769655 h 879848"/>
                <a:gd name="connsiteX1574" fmla="*/ 607094 w 879037"/>
                <a:gd name="connsiteY1574" fmla="*/ 769655 h 879848"/>
                <a:gd name="connsiteX1575" fmla="*/ 607661 w 879037"/>
                <a:gd name="connsiteY1575" fmla="*/ 769354 h 879848"/>
                <a:gd name="connsiteX1576" fmla="*/ 607861 w 879037"/>
                <a:gd name="connsiteY1576" fmla="*/ 769354 h 879848"/>
                <a:gd name="connsiteX1577" fmla="*/ 608395 w 879037"/>
                <a:gd name="connsiteY1577" fmla="*/ 769087 h 879848"/>
                <a:gd name="connsiteX1578" fmla="*/ 608395 w 879037"/>
                <a:gd name="connsiteY1578" fmla="*/ 769087 h 879848"/>
                <a:gd name="connsiteX1579" fmla="*/ 609296 w 879037"/>
                <a:gd name="connsiteY1579" fmla="*/ 768620 h 879848"/>
                <a:gd name="connsiteX1580" fmla="*/ 610030 w 879037"/>
                <a:gd name="connsiteY1580" fmla="*/ 768220 h 879848"/>
                <a:gd name="connsiteX1581" fmla="*/ 610363 w 879037"/>
                <a:gd name="connsiteY1581" fmla="*/ 768053 h 879848"/>
                <a:gd name="connsiteX1582" fmla="*/ 610363 w 879037"/>
                <a:gd name="connsiteY1582" fmla="*/ 768053 h 879848"/>
                <a:gd name="connsiteX1583" fmla="*/ 610563 w 879037"/>
                <a:gd name="connsiteY1583" fmla="*/ 768053 h 879848"/>
                <a:gd name="connsiteX1584" fmla="*/ 610964 w 879037"/>
                <a:gd name="connsiteY1584" fmla="*/ 767853 h 879848"/>
                <a:gd name="connsiteX1585" fmla="*/ 610964 w 879037"/>
                <a:gd name="connsiteY1585" fmla="*/ 767853 h 879848"/>
                <a:gd name="connsiteX1586" fmla="*/ 611297 w 879037"/>
                <a:gd name="connsiteY1586" fmla="*/ 767686 h 879848"/>
                <a:gd name="connsiteX1587" fmla="*/ 611297 w 879037"/>
                <a:gd name="connsiteY1587" fmla="*/ 767686 h 879848"/>
                <a:gd name="connsiteX1588" fmla="*/ 612132 w 879037"/>
                <a:gd name="connsiteY1588" fmla="*/ 767253 h 879848"/>
                <a:gd name="connsiteX1589" fmla="*/ 613366 w 879037"/>
                <a:gd name="connsiteY1589" fmla="*/ 766619 h 879848"/>
                <a:gd name="connsiteX1590" fmla="*/ 613366 w 879037"/>
                <a:gd name="connsiteY1590" fmla="*/ 766619 h 879848"/>
                <a:gd name="connsiteX1591" fmla="*/ 613933 w 879037"/>
                <a:gd name="connsiteY1591" fmla="*/ 766318 h 879848"/>
                <a:gd name="connsiteX1592" fmla="*/ 613933 w 879037"/>
                <a:gd name="connsiteY1592" fmla="*/ 766318 h 879848"/>
                <a:gd name="connsiteX1593" fmla="*/ 614233 w 879037"/>
                <a:gd name="connsiteY1593" fmla="*/ 766152 h 879848"/>
                <a:gd name="connsiteX1594" fmla="*/ 614534 w 879037"/>
                <a:gd name="connsiteY1594" fmla="*/ 766152 h 879848"/>
                <a:gd name="connsiteX1595" fmla="*/ 614534 w 879037"/>
                <a:gd name="connsiteY1595" fmla="*/ 766152 h 879848"/>
                <a:gd name="connsiteX1596" fmla="*/ 615735 w 879037"/>
                <a:gd name="connsiteY1596" fmla="*/ 765484 h 879848"/>
                <a:gd name="connsiteX1597" fmla="*/ 617002 w 879037"/>
                <a:gd name="connsiteY1597" fmla="*/ 764784 h 879848"/>
                <a:gd name="connsiteX1598" fmla="*/ 617937 w 879037"/>
                <a:gd name="connsiteY1598" fmla="*/ 764250 h 879848"/>
                <a:gd name="connsiteX1599" fmla="*/ 617937 w 879037"/>
                <a:gd name="connsiteY1599" fmla="*/ 764250 h 879848"/>
                <a:gd name="connsiteX1600" fmla="*/ 617937 w 879037"/>
                <a:gd name="connsiteY1600" fmla="*/ 764250 h 879848"/>
                <a:gd name="connsiteX1601" fmla="*/ 617937 w 879037"/>
                <a:gd name="connsiteY1601" fmla="*/ 764250 h 879848"/>
                <a:gd name="connsiteX1602" fmla="*/ 617937 w 879037"/>
                <a:gd name="connsiteY1602" fmla="*/ 764250 h 879848"/>
                <a:gd name="connsiteX1603" fmla="*/ 617937 w 879037"/>
                <a:gd name="connsiteY1603" fmla="*/ 764250 h 879848"/>
                <a:gd name="connsiteX1604" fmla="*/ 617937 w 879037"/>
                <a:gd name="connsiteY1604" fmla="*/ 764250 h 879848"/>
                <a:gd name="connsiteX1605" fmla="*/ 618370 w 879037"/>
                <a:gd name="connsiteY1605" fmla="*/ 764016 h 879848"/>
                <a:gd name="connsiteX1606" fmla="*/ 618604 w 879037"/>
                <a:gd name="connsiteY1606" fmla="*/ 764016 h 879848"/>
                <a:gd name="connsiteX1607" fmla="*/ 618604 w 879037"/>
                <a:gd name="connsiteY1607" fmla="*/ 764016 h 879848"/>
                <a:gd name="connsiteX1608" fmla="*/ 620339 w 879037"/>
                <a:gd name="connsiteY1608" fmla="*/ 763015 h 879848"/>
                <a:gd name="connsiteX1609" fmla="*/ 621640 w 879037"/>
                <a:gd name="connsiteY1609" fmla="*/ 762281 h 879848"/>
                <a:gd name="connsiteX1610" fmla="*/ 622307 w 879037"/>
                <a:gd name="connsiteY1610" fmla="*/ 761881 h 879848"/>
                <a:gd name="connsiteX1611" fmla="*/ 622808 w 879037"/>
                <a:gd name="connsiteY1611" fmla="*/ 761581 h 879848"/>
                <a:gd name="connsiteX1612" fmla="*/ 625610 w 879037"/>
                <a:gd name="connsiteY1612" fmla="*/ 758712 h 879848"/>
                <a:gd name="connsiteX1613" fmla="*/ 625610 w 879037"/>
                <a:gd name="connsiteY1613" fmla="*/ 758712 h 879848"/>
                <a:gd name="connsiteX1614" fmla="*/ 626411 w 879037"/>
                <a:gd name="connsiteY1614" fmla="*/ 758211 h 879848"/>
                <a:gd name="connsiteX1615" fmla="*/ 626411 w 879037"/>
                <a:gd name="connsiteY1615" fmla="*/ 758211 h 879848"/>
                <a:gd name="connsiteX1616" fmla="*/ 626878 w 879037"/>
                <a:gd name="connsiteY1616" fmla="*/ 757944 h 879848"/>
                <a:gd name="connsiteX1617" fmla="*/ 627211 w 879037"/>
                <a:gd name="connsiteY1617" fmla="*/ 757744 h 879848"/>
                <a:gd name="connsiteX1618" fmla="*/ 627478 w 879037"/>
                <a:gd name="connsiteY1618" fmla="*/ 757577 h 879848"/>
                <a:gd name="connsiteX1619" fmla="*/ 630815 w 879037"/>
                <a:gd name="connsiteY1619" fmla="*/ 755642 h 879848"/>
                <a:gd name="connsiteX1620" fmla="*/ 630815 w 879037"/>
                <a:gd name="connsiteY1620" fmla="*/ 755642 h 879848"/>
                <a:gd name="connsiteX1621" fmla="*/ 632583 w 879037"/>
                <a:gd name="connsiteY1621" fmla="*/ 754575 h 879848"/>
                <a:gd name="connsiteX1622" fmla="*/ 634251 w 879037"/>
                <a:gd name="connsiteY1622" fmla="*/ 753507 h 879848"/>
                <a:gd name="connsiteX1623" fmla="*/ 634251 w 879037"/>
                <a:gd name="connsiteY1623" fmla="*/ 753507 h 879848"/>
                <a:gd name="connsiteX1624" fmla="*/ 634818 w 879037"/>
                <a:gd name="connsiteY1624" fmla="*/ 753140 h 879848"/>
                <a:gd name="connsiteX1625" fmla="*/ 635052 w 879037"/>
                <a:gd name="connsiteY1625" fmla="*/ 752973 h 879848"/>
                <a:gd name="connsiteX1626" fmla="*/ 635052 w 879037"/>
                <a:gd name="connsiteY1626" fmla="*/ 752973 h 879848"/>
                <a:gd name="connsiteX1627" fmla="*/ 635719 w 879037"/>
                <a:gd name="connsiteY1627" fmla="*/ 752573 h 879848"/>
                <a:gd name="connsiteX1628" fmla="*/ 636787 w 879037"/>
                <a:gd name="connsiteY1628" fmla="*/ 751939 h 879848"/>
                <a:gd name="connsiteX1629" fmla="*/ 636787 w 879037"/>
                <a:gd name="connsiteY1629" fmla="*/ 751939 h 879848"/>
                <a:gd name="connsiteX1630" fmla="*/ 637321 w 879037"/>
                <a:gd name="connsiteY1630" fmla="*/ 751572 h 879848"/>
                <a:gd name="connsiteX1631" fmla="*/ 637821 w 879037"/>
                <a:gd name="connsiteY1631" fmla="*/ 751238 h 879848"/>
                <a:gd name="connsiteX1632" fmla="*/ 639589 w 879037"/>
                <a:gd name="connsiteY1632" fmla="*/ 750137 h 879848"/>
                <a:gd name="connsiteX1633" fmla="*/ 639589 w 879037"/>
                <a:gd name="connsiteY1633" fmla="*/ 750137 h 879848"/>
                <a:gd name="connsiteX1634" fmla="*/ 640056 w 879037"/>
                <a:gd name="connsiteY1634" fmla="*/ 749870 h 879848"/>
                <a:gd name="connsiteX1635" fmla="*/ 641725 w 879037"/>
                <a:gd name="connsiteY1635" fmla="*/ 748803 h 879848"/>
                <a:gd name="connsiteX1636" fmla="*/ 644894 w 879037"/>
                <a:gd name="connsiteY1636" fmla="*/ 746634 h 879848"/>
                <a:gd name="connsiteX1637" fmla="*/ 644894 w 879037"/>
                <a:gd name="connsiteY1637" fmla="*/ 746634 h 879848"/>
                <a:gd name="connsiteX1638" fmla="*/ 647163 w 879037"/>
                <a:gd name="connsiteY1638" fmla="*/ 745133 h 879848"/>
                <a:gd name="connsiteX1639" fmla="*/ 650199 w 879037"/>
                <a:gd name="connsiteY1639" fmla="*/ 743031 h 879848"/>
                <a:gd name="connsiteX1640" fmla="*/ 652534 w 879037"/>
                <a:gd name="connsiteY1640" fmla="*/ 741396 h 879848"/>
                <a:gd name="connsiteX1641" fmla="*/ 652534 w 879037"/>
                <a:gd name="connsiteY1641" fmla="*/ 741396 h 879848"/>
                <a:gd name="connsiteX1642" fmla="*/ 652934 w 879037"/>
                <a:gd name="connsiteY1642" fmla="*/ 741063 h 879848"/>
                <a:gd name="connsiteX1643" fmla="*/ 652934 w 879037"/>
                <a:gd name="connsiteY1643" fmla="*/ 741063 h 879848"/>
                <a:gd name="connsiteX1644" fmla="*/ 653368 w 879037"/>
                <a:gd name="connsiteY1644" fmla="*/ 740762 h 879848"/>
                <a:gd name="connsiteX1645" fmla="*/ 653768 w 879037"/>
                <a:gd name="connsiteY1645" fmla="*/ 740429 h 879848"/>
                <a:gd name="connsiteX1646" fmla="*/ 653768 w 879037"/>
                <a:gd name="connsiteY1646" fmla="*/ 740429 h 879848"/>
                <a:gd name="connsiteX1647" fmla="*/ 654035 w 879037"/>
                <a:gd name="connsiteY1647" fmla="*/ 740228 h 879848"/>
                <a:gd name="connsiteX1648" fmla="*/ 654269 w 879037"/>
                <a:gd name="connsiteY1648" fmla="*/ 740028 h 879848"/>
                <a:gd name="connsiteX1649" fmla="*/ 758728 w 879037"/>
                <a:gd name="connsiteY1649" fmla="*/ 740028 h 879848"/>
                <a:gd name="connsiteX1650" fmla="*/ 759062 w 879037"/>
                <a:gd name="connsiteY1650" fmla="*/ 739661 h 879848"/>
                <a:gd name="connsiteX1651" fmla="*/ 761497 w 879037"/>
                <a:gd name="connsiteY1651" fmla="*/ 737026 h 879848"/>
                <a:gd name="connsiteX1652" fmla="*/ 763466 w 879037"/>
                <a:gd name="connsiteY1652" fmla="*/ 734890 h 879848"/>
                <a:gd name="connsiteX1653" fmla="*/ 764800 w 879037"/>
                <a:gd name="connsiteY1653" fmla="*/ 733423 h 879848"/>
                <a:gd name="connsiteX1654" fmla="*/ 766635 w 879037"/>
                <a:gd name="connsiteY1654" fmla="*/ 731421 h 879848"/>
                <a:gd name="connsiteX1655" fmla="*/ 768637 w 879037"/>
                <a:gd name="connsiteY1655" fmla="*/ 729185 h 879848"/>
                <a:gd name="connsiteX1656" fmla="*/ 770472 w 879037"/>
                <a:gd name="connsiteY1656" fmla="*/ 727050 h 879848"/>
                <a:gd name="connsiteX1657" fmla="*/ 771840 w 879037"/>
                <a:gd name="connsiteY1657" fmla="*/ 725449 h 879848"/>
                <a:gd name="connsiteX1658" fmla="*/ 773575 w 879037"/>
                <a:gd name="connsiteY1658" fmla="*/ 723447 h 879848"/>
                <a:gd name="connsiteX1659" fmla="*/ 775577 w 879037"/>
                <a:gd name="connsiteY1659" fmla="*/ 721078 h 879848"/>
                <a:gd name="connsiteX1660" fmla="*/ 777412 w 879037"/>
                <a:gd name="connsiteY1660" fmla="*/ 718843 h 879848"/>
                <a:gd name="connsiteX1661" fmla="*/ 778412 w 879037"/>
                <a:gd name="connsiteY1661" fmla="*/ 717608 h 879848"/>
                <a:gd name="connsiteX1662" fmla="*/ 780548 w 879037"/>
                <a:gd name="connsiteY1662" fmla="*/ 715006 h 879848"/>
                <a:gd name="connsiteX1663" fmla="*/ 782283 w 879037"/>
                <a:gd name="connsiteY1663" fmla="*/ 712838 h 879848"/>
                <a:gd name="connsiteX1664" fmla="*/ 783684 w 879037"/>
                <a:gd name="connsiteY1664" fmla="*/ 711103 h 879848"/>
                <a:gd name="connsiteX1665" fmla="*/ 785419 w 879037"/>
                <a:gd name="connsiteY1665" fmla="*/ 708901 h 879848"/>
                <a:gd name="connsiteX1666" fmla="*/ 787120 w 879037"/>
                <a:gd name="connsiteY1666" fmla="*/ 706665 h 879848"/>
                <a:gd name="connsiteX1667" fmla="*/ 788722 w 879037"/>
                <a:gd name="connsiteY1667" fmla="*/ 704597 h 879848"/>
                <a:gd name="connsiteX1668" fmla="*/ 790323 w 879037"/>
                <a:gd name="connsiteY1668" fmla="*/ 702462 h 879848"/>
                <a:gd name="connsiteX1669" fmla="*/ 791691 w 879037"/>
                <a:gd name="connsiteY1669" fmla="*/ 700627 h 879848"/>
                <a:gd name="connsiteX1670" fmla="*/ 793526 w 879037"/>
                <a:gd name="connsiteY1670" fmla="*/ 698158 h 879848"/>
                <a:gd name="connsiteX1671" fmla="*/ 794894 w 879037"/>
                <a:gd name="connsiteY1671" fmla="*/ 696323 h 879848"/>
                <a:gd name="connsiteX1672" fmla="*/ 796595 w 879037"/>
                <a:gd name="connsiteY1672" fmla="*/ 693954 h 879848"/>
                <a:gd name="connsiteX1673" fmla="*/ 798497 w 879037"/>
                <a:gd name="connsiteY1673" fmla="*/ 691218 h 879848"/>
                <a:gd name="connsiteX1674" fmla="*/ 799298 w 879037"/>
                <a:gd name="connsiteY1674" fmla="*/ 690084 h 879848"/>
                <a:gd name="connsiteX1675" fmla="*/ 802000 w 879037"/>
                <a:gd name="connsiteY1675" fmla="*/ 686214 h 879848"/>
                <a:gd name="connsiteX1676" fmla="*/ 802000 w 879037"/>
                <a:gd name="connsiteY1676" fmla="*/ 685980 h 879848"/>
                <a:gd name="connsiteX1677" fmla="*/ 804235 w 879037"/>
                <a:gd name="connsiteY1677" fmla="*/ 682644 h 879848"/>
                <a:gd name="connsiteX1678" fmla="*/ 805503 w 879037"/>
                <a:gd name="connsiteY1678" fmla="*/ 680776 h 879848"/>
                <a:gd name="connsiteX1679" fmla="*/ 807872 w 879037"/>
                <a:gd name="connsiteY1679" fmla="*/ 677139 h 879848"/>
                <a:gd name="connsiteX1680" fmla="*/ 810741 w 879037"/>
                <a:gd name="connsiteY1680" fmla="*/ 672635 h 879848"/>
                <a:gd name="connsiteX1681" fmla="*/ 813510 w 879037"/>
                <a:gd name="connsiteY1681" fmla="*/ 668231 h 879848"/>
                <a:gd name="connsiteX1682" fmla="*/ 813510 w 879037"/>
                <a:gd name="connsiteY1682" fmla="*/ 668031 h 879848"/>
                <a:gd name="connsiteX1683" fmla="*/ 816280 w 879037"/>
                <a:gd name="connsiteY1683" fmla="*/ 663527 h 879848"/>
                <a:gd name="connsiteX1684" fmla="*/ 819015 w 879037"/>
                <a:gd name="connsiteY1684" fmla="*/ 658923 h 879848"/>
                <a:gd name="connsiteX1685" fmla="*/ 821684 w 879037"/>
                <a:gd name="connsiteY1685" fmla="*/ 654286 h 879848"/>
                <a:gd name="connsiteX1686" fmla="*/ 824153 w 879037"/>
                <a:gd name="connsiteY1686" fmla="*/ 649848 h 879848"/>
                <a:gd name="connsiteX1687" fmla="*/ 824387 w 879037"/>
                <a:gd name="connsiteY1687" fmla="*/ 649448 h 879848"/>
                <a:gd name="connsiteX1688" fmla="*/ 826822 w 879037"/>
                <a:gd name="connsiteY1688" fmla="*/ 644911 h 879848"/>
                <a:gd name="connsiteX1689" fmla="*/ 826822 w 879037"/>
                <a:gd name="connsiteY1689" fmla="*/ 644911 h 879848"/>
                <a:gd name="connsiteX1690" fmla="*/ 828891 w 879037"/>
                <a:gd name="connsiteY1690" fmla="*/ 641007 h 879848"/>
                <a:gd name="connsiteX1691" fmla="*/ 829558 w 879037"/>
                <a:gd name="connsiteY1691" fmla="*/ 639739 h 879848"/>
                <a:gd name="connsiteX1692" fmla="*/ 831493 w 879037"/>
                <a:gd name="connsiteY1692" fmla="*/ 635936 h 879848"/>
                <a:gd name="connsiteX1693" fmla="*/ 831860 w 879037"/>
                <a:gd name="connsiteY1693" fmla="*/ 635202 h 879848"/>
                <a:gd name="connsiteX1694" fmla="*/ 834129 w 879037"/>
                <a:gd name="connsiteY1694" fmla="*/ 630631 h 879848"/>
                <a:gd name="connsiteX1695" fmla="*/ 836464 w 879037"/>
                <a:gd name="connsiteY1695" fmla="*/ 625760 h 879848"/>
                <a:gd name="connsiteX1696" fmla="*/ 838633 w 879037"/>
                <a:gd name="connsiteY1696" fmla="*/ 621056 h 879848"/>
                <a:gd name="connsiteX1697" fmla="*/ 838633 w 879037"/>
                <a:gd name="connsiteY1697" fmla="*/ 620756 h 879848"/>
                <a:gd name="connsiteX1698" fmla="*/ 840101 w 879037"/>
                <a:gd name="connsiteY1698" fmla="*/ 617419 h 879848"/>
                <a:gd name="connsiteX1699" fmla="*/ 841035 w 879037"/>
                <a:gd name="connsiteY1699" fmla="*/ 615317 h 879848"/>
                <a:gd name="connsiteX1700" fmla="*/ 842803 w 879037"/>
                <a:gd name="connsiteY1700" fmla="*/ 611281 h 879848"/>
                <a:gd name="connsiteX1701" fmla="*/ 842803 w 879037"/>
                <a:gd name="connsiteY1701" fmla="*/ 610914 h 879848"/>
                <a:gd name="connsiteX1702" fmla="*/ 844871 w 879037"/>
                <a:gd name="connsiteY1702" fmla="*/ 606009 h 879848"/>
                <a:gd name="connsiteX1703" fmla="*/ 846907 w 879037"/>
                <a:gd name="connsiteY1703" fmla="*/ 600971 h 879848"/>
                <a:gd name="connsiteX1704" fmla="*/ 848742 w 879037"/>
                <a:gd name="connsiteY1704" fmla="*/ 596334 h 879848"/>
                <a:gd name="connsiteX1705" fmla="*/ 848742 w 879037"/>
                <a:gd name="connsiteY1705" fmla="*/ 595934 h 879848"/>
                <a:gd name="connsiteX1706" fmla="*/ 849542 w 879037"/>
                <a:gd name="connsiteY1706" fmla="*/ 593832 h 879848"/>
                <a:gd name="connsiteX1707" fmla="*/ 850443 w 879037"/>
                <a:gd name="connsiteY1707" fmla="*/ 591463 h 879848"/>
                <a:gd name="connsiteX1708" fmla="*/ 851377 w 879037"/>
                <a:gd name="connsiteY1708" fmla="*/ 589061 h 879848"/>
                <a:gd name="connsiteX1709" fmla="*/ 851844 w 879037"/>
                <a:gd name="connsiteY1709" fmla="*/ 587793 h 879848"/>
                <a:gd name="connsiteX1710" fmla="*/ 852945 w 879037"/>
                <a:gd name="connsiteY1710" fmla="*/ 584657 h 879848"/>
                <a:gd name="connsiteX1711" fmla="*/ 854046 w 879037"/>
                <a:gd name="connsiteY1711" fmla="*/ 581321 h 879848"/>
                <a:gd name="connsiteX1712" fmla="*/ 855414 w 879037"/>
                <a:gd name="connsiteY1712" fmla="*/ 577317 h 879848"/>
                <a:gd name="connsiteX1713" fmla="*/ 856415 w 879037"/>
                <a:gd name="connsiteY1713" fmla="*/ 574314 h 879848"/>
                <a:gd name="connsiteX1714" fmla="*/ 859251 w 879037"/>
                <a:gd name="connsiteY1714" fmla="*/ 565273 h 879848"/>
                <a:gd name="connsiteX1715" fmla="*/ 860419 w 879037"/>
                <a:gd name="connsiteY1715" fmla="*/ 561203 h 879848"/>
                <a:gd name="connsiteX1716" fmla="*/ 860419 w 879037"/>
                <a:gd name="connsiteY1716" fmla="*/ 560969 h 879848"/>
                <a:gd name="connsiteX1717" fmla="*/ 861520 w 879037"/>
                <a:gd name="connsiteY1717" fmla="*/ 556999 h 879848"/>
                <a:gd name="connsiteX1718" fmla="*/ 863755 w 879037"/>
                <a:gd name="connsiteY1718" fmla="*/ 548758 h 879848"/>
                <a:gd name="connsiteX1719" fmla="*/ 864789 w 879037"/>
                <a:gd name="connsiteY1719" fmla="*/ 544588 h 879848"/>
                <a:gd name="connsiteX1720" fmla="*/ 865790 w 879037"/>
                <a:gd name="connsiteY1720" fmla="*/ 540518 h 879848"/>
                <a:gd name="connsiteX1721" fmla="*/ 865790 w 879037"/>
                <a:gd name="connsiteY1721" fmla="*/ 540351 h 879848"/>
                <a:gd name="connsiteX1722" fmla="*/ 866724 w 879037"/>
                <a:gd name="connsiteY1722" fmla="*/ 536281 h 879848"/>
                <a:gd name="connsiteX1723" fmla="*/ 868559 w 879037"/>
                <a:gd name="connsiteY1723" fmla="*/ 527873 h 879848"/>
                <a:gd name="connsiteX1724" fmla="*/ 869227 w 879037"/>
                <a:gd name="connsiteY1724" fmla="*/ 524537 h 879848"/>
                <a:gd name="connsiteX1725" fmla="*/ 869560 w 879037"/>
                <a:gd name="connsiteY1725" fmla="*/ 522802 h 879848"/>
                <a:gd name="connsiteX1726" fmla="*/ 869960 w 879037"/>
                <a:gd name="connsiteY1726" fmla="*/ 520700 h 879848"/>
                <a:gd name="connsiteX1727" fmla="*/ 870795 w 879037"/>
                <a:gd name="connsiteY1727" fmla="*/ 516229 h 879848"/>
                <a:gd name="connsiteX1728" fmla="*/ 870795 w 879037"/>
                <a:gd name="connsiteY1728" fmla="*/ 516063 h 879848"/>
                <a:gd name="connsiteX1729" fmla="*/ 871695 w 879037"/>
                <a:gd name="connsiteY1729" fmla="*/ 510658 h 879848"/>
                <a:gd name="connsiteX1730" fmla="*/ 872529 w 879037"/>
                <a:gd name="connsiteY1730" fmla="*/ 505553 h 879848"/>
                <a:gd name="connsiteX1731" fmla="*/ 872696 w 879037"/>
                <a:gd name="connsiteY1731" fmla="*/ 504419 h 879848"/>
                <a:gd name="connsiteX1732" fmla="*/ 873230 w 879037"/>
                <a:gd name="connsiteY1732" fmla="*/ 500682 h 879848"/>
                <a:gd name="connsiteX1733" fmla="*/ 873464 w 879037"/>
                <a:gd name="connsiteY1733" fmla="*/ 499014 h 879848"/>
                <a:gd name="connsiteX1734" fmla="*/ 874097 w 879037"/>
                <a:gd name="connsiteY1734" fmla="*/ 494243 h 879848"/>
                <a:gd name="connsiteX1735" fmla="*/ 874698 w 879037"/>
                <a:gd name="connsiteY1735" fmla="*/ 489372 h 879848"/>
                <a:gd name="connsiteX1736" fmla="*/ 875265 w 879037"/>
                <a:gd name="connsiteY1736" fmla="*/ 484268 h 879848"/>
                <a:gd name="connsiteX1737" fmla="*/ 875499 w 879037"/>
                <a:gd name="connsiteY1737" fmla="*/ 481932 h 879848"/>
                <a:gd name="connsiteX1738" fmla="*/ 875732 w 879037"/>
                <a:gd name="connsiteY1738" fmla="*/ 479330 h 879848"/>
                <a:gd name="connsiteX1739" fmla="*/ 875999 w 879037"/>
                <a:gd name="connsiteY1739" fmla="*/ 476494 h 879848"/>
                <a:gd name="connsiteX1740" fmla="*/ 876700 w 879037"/>
                <a:gd name="connsiteY1740" fmla="*/ 467219 h 879848"/>
                <a:gd name="connsiteX1741" fmla="*/ 876900 w 879037"/>
                <a:gd name="connsiteY1741" fmla="*/ 463883 h 879848"/>
                <a:gd name="connsiteX1742" fmla="*/ 876900 w 879037"/>
                <a:gd name="connsiteY1742" fmla="*/ 462548 h 879848"/>
                <a:gd name="connsiteX1743" fmla="*/ 877100 w 879037"/>
                <a:gd name="connsiteY1743" fmla="*/ 458578 h 879848"/>
                <a:gd name="connsiteX1744" fmla="*/ 877100 w 879037"/>
                <a:gd name="connsiteY1744" fmla="*/ 454141 h 879848"/>
                <a:gd name="connsiteX1745" fmla="*/ 877334 w 879037"/>
                <a:gd name="connsiteY1745" fmla="*/ 445266 h 879848"/>
                <a:gd name="connsiteX1746" fmla="*/ 877334 w 879037"/>
                <a:gd name="connsiteY1746" fmla="*/ 437893 h 879848"/>
                <a:gd name="connsiteX1747" fmla="*/ 877334 w 879037"/>
                <a:gd name="connsiteY1747" fmla="*/ 432989 h 879848"/>
                <a:gd name="connsiteX1748" fmla="*/ 877334 w 879037"/>
                <a:gd name="connsiteY1748" fmla="*/ 429085 h 879848"/>
                <a:gd name="connsiteX1749" fmla="*/ 878935 w 879037"/>
                <a:gd name="connsiteY1749" fmla="*/ 425415 h 879848"/>
                <a:gd name="connsiteX1750" fmla="*/ 654870 w 879037"/>
                <a:gd name="connsiteY1750" fmla="*/ 261903 h 879848"/>
                <a:gd name="connsiteX1751" fmla="*/ 655737 w 879037"/>
                <a:gd name="connsiteY1751" fmla="*/ 261169 h 879848"/>
                <a:gd name="connsiteX1752" fmla="*/ 655904 w 879037"/>
                <a:gd name="connsiteY1752" fmla="*/ 261169 h 879848"/>
                <a:gd name="connsiteX1753" fmla="*/ 657138 w 879037"/>
                <a:gd name="connsiteY1753" fmla="*/ 260168 h 879848"/>
                <a:gd name="connsiteX1754" fmla="*/ 659307 w 879037"/>
                <a:gd name="connsiteY1754" fmla="*/ 258434 h 879848"/>
                <a:gd name="connsiteX1755" fmla="*/ 660341 w 879037"/>
                <a:gd name="connsiteY1755" fmla="*/ 257566 h 879848"/>
                <a:gd name="connsiteX1756" fmla="*/ 662843 w 879037"/>
                <a:gd name="connsiteY1756" fmla="*/ 255531 h 879848"/>
                <a:gd name="connsiteX1757" fmla="*/ 662843 w 879037"/>
                <a:gd name="connsiteY1757" fmla="*/ 255531 h 879848"/>
                <a:gd name="connsiteX1758" fmla="*/ 673453 w 879037"/>
                <a:gd name="connsiteY1758" fmla="*/ 246923 h 879848"/>
                <a:gd name="connsiteX1759" fmla="*/ 673453 w 879037"/>
                <a:gd name="connsiteY1759" fmla="*/ 246923 h 879848"/>
                <a:gd name="connsiteX1760" fmla="*/ 684129 w 879037"/>
                <a:gd name="connsiteY1760" fmla="*/ 238316 h 879848"/>
                <a:gd name="connsiteX1761" fmla="*/ 684129 w 879037"/>
                <a:gd name="connsiteY1761" fmla="*/ 238316 h 879848"/>
                <a:gd name="connsiteX1762" fmla="*/ 686798 w 879037"/>
                <a:gd name="connsiteY1762" fmla="*/ 236147 h 879848"/>
                <a:gd name="connsiteX1763" fmla="*/ 691202 w 879037"/>
                <a:gd name="connsiteY1763" fmla="*/ 232544 h 879848"/>
                <a:gd name="connsiteX1764" fmla="*/ 691202 w 879037"/>
                <a:gd name="connsiteY1764" fmla="*/ 232544 h 879848"/>
                <a:gd name="connsiteX1765" fmla="*/ 694738 w 879037"/>
                <a:gd name="connsiteY1765" fmla="*/ 229708 h 879848"/>
                <a:gd name="connsiteX1766" fmla="*/ 694738 w 879037"/>
                <a:gd name="connsiteY1766" fmla="*/ 229708 h 879848"/>
                <a:gd name="connsiteX1767" fmla="*/ 698275 w 879037"/>
                <a:gd name="connsiteY1767" fmla="*/ 226806 h 879848"/>
                <a:gd name="connsiteX1768" fmla="*/ 698275 w 879037"/>
                <a:gd name="connsiteY1768" fmla="*/ 226806 h 879848"/>
                <a:gd name="connsiteX1769" fmla="*/ 701111 w 879037"/>
                <a:gd name="connsiteY1769" fmla="*/ 224537 h 879848"/>
                <a:gd name="connsiteX1770" fmla="*/ 701811 w 879037"/>
                <a:gd name="connsiteY1770" fmla="*/ 223970 h 879848"/>
                <a:gd name="connsiteX1771" fmla="*/ 701811 w 879037"/>
                <a:gd name="connsiteY1771" fmla="*/ 223970 h 879848"/>
                <a:gd name="connsiteX1772" fmla="*/ 705348 w 879037"/>
                <a:gd name="connsiteY1772" fmla="*/ 221100 h 879848"/>
                <a:gd name="connsiteX1773" fmla="*/ 705348 w 879037"/>
                <a:gd name="connsiteY1773" fmla="*/ 221100 h 879848"/>
                <a:gd name="connsiteX1774" fmla="*/ 708684 w 879037"/>
                <a:gd name="connsiteY1774" fmla="*/ 218265 h 879848"/>
                <a:gd name="connsiteX1775" fmla="*/ 712254 w 879037"/>
                <a:gd name="connsiteY1775" fmla="*/ 215362 h 879848"/>
                <a:gd name="connsiteX1776" fmla="*/ 715790 w 879037"/>
                <a:gd name="connsiteY1776" fmla="*/ 212493 h 879848"/>
                <a:gd name="connsiteX1777" fmla="*/ 722263 w 879037"/>
                <a:gd name="connsiteY1777" fmla="*/ 207255 h 879848"/>
                <a:gd name="connsiteX1778" fmla="*/ 722930 w 879037"/>
                <a:gd name="connsiteY1778" fmla="*/ 206721 h 879848"/>
                <a:gd name="connsiteX1779" fmla="*/ 726633 w 879037"/>
                <a:gd name="connsiteY1779" fmla="*/ 203718 h 879848"/>
                <a:gd name="connsiteX1780" fmla="*/ 731171 w 879037"/>
                <a:gd name="connsiteY1780" fmla="*/ 200048 h 879848"/>
                <a:gd name="connsiteX1781" fmla="*/ 737209 w 879037"/>
                <a:gd name="connsiteY1781" fmla="*/ 195144 h 879848"/>
                <a:gd name="connsiteX1782" fmla="*/ 747919 w 879037"/>
                <a:gd name="connsiteY1782" fmla="*/ 186470 h 879848"/>
                <a:gd name="connsiteX1783" fmla="*/ 759062 w 879037"/>
                <a:gd name="connsiteY1783" fmla="*/ 177528 h 879848"/>
                <a:gd name="connsiteX1784" fmla="*/ 761231 w 879037"/>
                <a:gd name="connsiteY1784" fmla="*/ 180264 h 879848"/>
                <a:gd name="connsiteX1785" fmla="*/ 762298 w 879037"/>
                <a:gd name="connsiteY1785" fmla="*/ 181599 h 879848"/>
                <a:gd name="connsiteX1786" fmla="*/ 763966 w 879037"/>
                <a:gd name="connsiteY1786" fmla="*/ 183734 h 879848"/>
                <a:gd name="connsiteX1787" fmla="*/ 768971 w 879037"/>
                <a:gd name="connsiteY1787" fmla="*/ 190406 h 879848"/>
                <a:gd name="connsiteX1788" fmla="*/ 770472 w 879037"/>
                <a:gd name="connsiteY1788" fmla="*/ 192442 h 879848"/>
                <a:gd name="connsiteX1789" fmla="*/ 772174 w 879037"/>
                <a:gd name="connsiteY1789" fmla="*/ 194710 h 879848"/>
                <a:gd name="connsiteX1790" fmla="*/ 773208 w 879037"/>
                <a:gd name="connsiteY1790" fmla="*/ 196178 h 879848"/>
                <a:gd name="connsiteX1791" fmla="*/ 774309 w 879037"/>
                <a:gd name="connsiteY1791" fmla="*/ 197680 h 879848"/>
                <a:gd name="connsiteX1792" fmla="*/ 776144 w 879037"/>
                <a:gd name="connsiteY1792" fmla="*/ 200215 h 879848"/>
                <a:gd name="connsiteX1793" fmla="*/ 778412 w 879037"/>
                <a:gd name="connsiteY1793" fmla="*/ 203552 h 879848"/>
                <a:gd name="connsiteX1794" fmla="*/ 778412 w 879037"/>
                <a:gd name="connsiteY1794" fmla="*/ 203552 h 879848"/>
                <a:gd name="connsiteX1795" fmla="*/ 780681 w 879037"/>
                <a:gd name="connsiteY1795" fmla="*/ 206888 h 879848"/>
                <a:gd name="connsiteX1796" fmla="*/ 782249 w 879037"/>
                <a:gd name="connsiteY1796" fmla="*/ 209190 h 879848"/>
                <a:gd name="connsiteX1797" fmla="*/ 783117 w 879037"/>
                <a:gd name="connsiteY1797" fmla="*/ 210524 h 879848"/>
                <a:gd name="connsiteX1798" fmla="*/ 783584 w 879037"/>
                <a:gd name="connsiteY1798" fmla="*/ 211225 h 879848"/>
                <a:gd name="connsiteX1799" fmla="*/ 784084 w 879037"/>
                <a:gd name="connsiteY1799" fmla="*/ 211926 h 879848"/>
                <a:gd name="connsiteX1800" fmla="*/ 784818 w 879037"/>
                <a:gd name="connsiteY1800" fmla="*/ 213093 h 879848"/>
                <a:gd name="connsiteX1801" fmla="*/ 785986 w 879037"/>
                <a:gd name="connsiteY1801" fmla="*/ 214862 h 879848"/>
                <a:gd name="connsiteX1802" fmla="*/ 788021 w 879037"/>
                <a:gd name="connsiteY1802" fmla="*/ 218198 h 879848"/>
                <a:gd name="connsiteX1803" fmla="*/ 789489 w 879037"/>
                <a:gd name="connsiteY1803" fmla="*/ 220533 h 879848"/>
                <a:gd name="connsiteX1804" fmla="*/ 794860 w 879037"/>
                <a:gd name="connsiteY1804" fmla="*/ 229475 h 879848"/>
                <a:gd name="connsiteX1805" fmla="*/ 796195 w 879037"/>
                <a:gd name="connsiteY1805" fmla="*/ 231710 h 879848"/>
                <a:gd name="connsiteX1806" fmla="*/ 797396 w 879037"/>
                <a:gd name="connsiteY1806" fmla="*/ 233845 h 879848"/>
                <a:gd name="connsiteX1807" fmla="*/ 799331 w 879037"/>
                <a:gd name="connsiteY1807" fmla="*/ 237181 h 879848"/>
                <a:gd name="connsiteX1808" fmla="*/ 801600 w 879037"/>
                <a:gd name="connsiteY1808" fmla="*/ 241352 h 879848"/>
                <a:gd name="connsiteX1809" fmla="*/ 806537 w 879037"/>
                <a:gd name="connsiteY1809" fmla="*/ 250693 h 879848"/>
                <a:gd name="connsiteX1810" fmla="*/ 808306 w 879037"/>
                <a:gd name="connsiteY1810" fmla="*/ 254196 h 879848"/>
                <a:gd name="connsiteX1811" fmla="*/ 808639 w 879037"/>
                <a:gd name="connsiteY1811" fmla="*/ 254897 h 879848"/>
                <a:gd name="connsiteX1812" fmla="*/ 810708 w 879037"/>
                <a:gd name="connsiteY1812" fmla="*/ 259134 h 879848"/>
                <a:gd name="connsiteX1813" fmla="*/ 812676 w 879037"/>
                <a:gd name="connsiteY1813" fmla="*/ 263271 h 879848"/>
                <a:gd name="connsiteX1814" fmla="*/ 815379 w 879037"/>
                <a:gd name="connsiteY1814" fmla="*/ 269177 h 879848"/>
                <a:gd name="connsiteX1815" fmla="*/ 816747 w 879037"/>
                <a:gd name="connsiteY1815" fmla="*/ 272246 h 879848"/>
                <a:gd name="connsiteX1816" fmla="*/ 817114 w 879037"/>
                <a:gd name="connsiteY1816" fmla="*/ 273047 h 879848"/>
                <a:gd name="connsiteX1817" fmla="*/ 817848 w 879037"/>
                <a:gd name="connsiteY1817" fmla="*/ 274781 h 879848"/>
                <a:gd name="connsiteX1818" fmla="*/ 818248 w 879037"/>
                <a:gd name="connsiteY1818" fmla="*/ 275716 h 879848"/>
                <a:gd name="connsiteX1819" fmla="*/ 819249 w 879037"/>
                <a:gd name="connsiteY1819" fmla="*/ 278051 h 879848"/>
                <a:gd name="connsiteX1820" fmla="*/ 819249 w 879037"/>
                <a:gd name="connsiteY1820" fmla="*/ 278051 h 879848"/>
                <a:gd name="connsiteX1821" fmla="*/ 822318 w 879037"/>
                <a:gd name="connsiteY1821" fmla="*/ 285591 h 879848"/>
                <a:gd name="connsiteX1822" fmla="*/ 822318 w 879037"/>
                <a:gd name="connsiteY1822" fmla="*/ 285591 h 879848"/>
                <a:gd name="connsiteX1823" fmla="*/ 822318 w 879037"/>
                <a:gd name="connsiteY1823" fmla="*/ 285591 h 879848"/>
                <a:gd name="connsiteX1824" fmla="*/ 823386 w 879037"/>
                <a:gd name="connsiteY1824" fmla="*/ 288360 h 879848"/>
                <a:gd name="connsiteX1825" fmla="*/ 823386 w 879037"/>
                <a:gd name="connsiteY1825" fmla="*/ 288360 h 879848"/>
                <a:gd name="connsiteX1826" fmla="*/ 823719 w 879037"/>
                <a:gd name="connsiteY1826" fmla="*/ 289261 h 879848"/>
                <a:gd name="connsiteX1827" fmla="*/ 823719 w 879037"/>
                <a:gd name="connsiteY1827" fmla="*/ 289261 h 879848"/>
                <a:gd name="connsiteX1828" fmla="*/ 810875 w 879037"/>
                <a:gd name="connsiteY1828" fmla="*/ 294199 h 879848"/>
                <a:gd name="connsiteX1829" fmla="*/ 798030 w 879037"/>
                <a:gd name="connsiteY1829" fmla="*/ 299136 h 879848"/>
                <a:gd name="connsiteX1830" fmla="*/ 798030 w 879037"/>
                <a:gd name="connsiteY1830" fmla="*/ 299136 h 879848"/>
                <a:gd name="connsiteX1831" fmla="*/ 796629 w 879037"/>
                <a:gd name="connsiteY1831" fmla="*/ 299637 h 879848"/>
                <a:gd name="connsiteX1832" fmla="*/ 796195 w 879037"/>
                <a:gd name="connsiteY1832" fmla="*/ 299804 h 879848"/>
                <a:gd name="connsiteX1833" fmla="*/ 790790 w 879037"/>
                <a:gd name="connsiteY1833" fmla="*/ 301872 h 879848"/>
                <a:gd name="connsiteX1834" fmla="*/ 785319 w 879037"/>
                <a:gd name="connsiteY1834" fmla="*/ 303974 h 879848"/>
                <a:gd name="connsiteX1835" fmla="*/ 785319 w 879037"/>
                <a:gd name="connsiteY1835" fmla="*/ 303974 h 879848"/>
                <a:gd name="connsiteX1836" fmla="*/ 784585 w 879037"/>
                <a:gd name="connsiteY1836" fmla="*/ 304241 h 879848"/>
                <a:gd name="connsiteX1837" fmla="*/ 782149 w 879037"/>
                <a:gd name="connsiteY1837" fmla="*/ 305175 h 879848"/>
                <a:gd name="connsiteX1838" fmla="*/ 782149 w 879037"/>
                <a:gd name="connsiteY1838" fmla="*/ 305175 h 879848"/>
                <a:gd name="connsiteX1839" fmla="*/ 781015 w 879037"/>
                <a:gd name="connsiteY1839" fmla="*/ 305642 h 879848"/>
                <a:gd name="connsiteX1840" fmla="*/ 781015 w 879037"/>
                <a:gd name="connsiteY1840" fmla="*/ 305642 h 879848"/>
                <a:gd name="connsiteX1841" fmla="*/ 780181 w 879037"/>
                <a:gd name="connsiteY1841" fmla="*/ 305976 h 879848"/>
                <a:gd name="connsiteX1842" fmla="*/ 772474 w 879037"/>
                <a:gd name="connsiteY1842" fmla="*/ 308945 h 879848"/>
                <a:gd name="connsiteX1843" fmla="*/ 772474 w 879037"/>
                <a:gd name="connsiteY1843" fmla="*/ 308945 h 879848"/>
                <a:gd name="connsiteX1844" fmla="*/ 768237 w 879037"/>
                <a:gd name="connsiteY1844" fmla="*/ 310580 h 879848"/>
                <a:gd name="connsiteX1845" fmla="*/ 768237 w 879037"/>
                <a:gd name="connsiteY1845" fmla="*/ 310580 h 879848"/>
                <a:gd name="connsiteX1846" fmla="*/ 764000 w 879037"/>
                <a:gd name="connsiteY1846" fmla="*/ 312248 h 879848"/>
                <a:gd name="connsiteX1847" fmla="*/ 764000 w 879037"/>
                <a:gd name="connsiteY1847" fmla="*/ 312248 h 879848"/>
                <a:gd name="connsiteX1848" fmla="*/ 759696 w 879037"/>
                <a:gd name="connsiteY1848" fmla="*/ 313883 h 879848"/>
                <a:gd name="connsiteX1849" fmla="*/ 759696 w 879037"/>
                <a:gd name="connsiteY1849" fmla="*/ 313883 h 879848"/>
                <a:gd name="connsiteX1850" fmla="*/ 755459 w 879037"/>
                <a:gd name="connsiteY1850" fmla="*/ 315484 h 879848"/>
                <a:gd name="connsiteX1851" fmla="*/ 755459 w 879037"/>
                <a:gd name="connsiteY1851" fmla="*/ 315484 h 879848"/>
                <a:gd name="connsiteX1852" fmla="*/ 751188 w 879037"/>
                <a:gd name="connsiteY1852" fmla="*/ 317086 h 879848"/>
                <a:gd name="connsiteX1853" fmla="*/ 751188 w 879037"/>
                <a:gd name="connsiteY1853" fmla="*/ 317086 h 879848"/>
                <a:gd name="connsiteX1854" fmla="*/ 746951 w 879037"/>
                <a:gd name="connsiteY1854" fmla="*/ 318754 h 879848"/>
                <a:gd name="connsiteX1855" fmla="*/ 746951 w 879037"/>
                <a:gd name="connsiteY1855" fmla="*/ 318754 h 879848"/>
                <a:gd name="connsiteX1856" fmla="*/ 742681 w 879037"/>
                <a:gd name="connsiteY1856" fmla="*/ 320389 h 879848"/>
                <a:gd name="connsiteX1857" fmla="*/ 742681 w 879037"/>
                <a:gd name="connsiteY1857" fmla="*/ 320389 h 879848"/>
                <a:gd name="connsiteX1858" fmla="*/ 734140 w 879037"/>
                <a:gd name="connsiteY1858" fmla="*/ 323725 h 879848"/>
                <a:gd name="connsiteX1859" fmla="*/ 734140 w 879037"/>
                <a:gd name="connsiteY1859" fmla="*/ 323725 h 879848"/>
                <a:gd name="connsiteX1860" fmla="*/ 733873 w 879037"/>
                <a:gd name="connsiteY1860" fmla="*/ 323725 h 879848"/>
                <a:gd name="connsiteX1861" fmla="*/ 721362 w 879037"/>
                <a:gd name="connsiteY1861" fmla="*/ 328529 h 879848"/>
                <a:gd name="connsiteX1862" fmla="*/ 721362 w 879037"/>
                <a:gd name="connsiteY1862" fmla="*/ 328529 h 879848"/>
                <a:gd name="connsiteX1863" fmla="*/ 721062 w 879037"/>
                <a:gd name="connsiteY1863" fmla="*/ 328529 h 879848"/>
                <a:gd name="connsiteX1864" fmla="*/ 708550 w 879037"/>
                <a:gd name="connsiteY1864" fmla="*/ 333334 h 879848"/>
                <a:gd name="connsiteX1865" fmla="*/ 708550 w 879037"/>
                <a:gd name="connsiteY1865" fmla="*/ 333334 h 879848"/>
                <a:gd name="connsiteX1866" fmla="*/ 708250 w 879037"/>
                <a:gd name="connsiteY1866" fmla="*/ 333334 h 879848"/>
                <a:gd name="connsiteX1867" fmla="*/ 695672 w 879037"/>
                <a:gd name="connsiteY1867" fmla="*/ 338638 h 879848"/>
                <a:gd name="connsiteX1868" fmla="*/ 695672 w 879037"/>
                <a:gd name="connsiteY1868" fmla="*/ 338638 h 879848"/>
                <a:gd name="connsiteX1869" fmla="*/ 695672 w 879037"/>
                <a:gd name="connsiteY1869" fmla="*/ 338638 h 879848"/>
                <a:gd name="connsiteX1870" fmla="*/ 695672 w 879037"/>
                <a:gd name="connsiteY1870" fmla="*/ 338638 h 879848"/>
                <a:gd name="connsiteX1871" fmla="*/ 693771 w 879037"/>
                <a:gd name="connsiteY1871" fmla="*/ 333867 h 879848"/>
                <a:gd name="connsiteX1872" fmla="*/ 693771 w 879037"/>
                <a:gd name="connsiteY1872" fmla="*/ 333867 h 879848"/>
                <a:gd name="connsiteX1873" fmla="*/ 691702 w 879037"/>
                <a:gd name="connsiteY1873" fmla="*/ 328930 h 879848"/>
                <a:gd name="connsiteX1874" fmla="*/ 691702 w 879037"/>
                <a:gd name="connsiteY1874" fmla="*/ 328930 h 879848"/>
                <a:gd name="connsiteX1875" fmla="*/ 689533 w 879037"/>
                <a:gd name="connsiteY1875" fmla="*/ 324025 h 879848"/>
                <a:gd name="connsiteX1876" fmla="*/ 689533 w 879037"/>
                <a:gd name="connsiteY1876" fmla="*/ 324025 h 879848"/>
                <a:gd name="connsiteX1877" fmla="*/ 688800 w 879037"/>
                <a:gd name="connsiteY1877" fmla="*/ 322424 h 879848"/>
                <a:gd name="connsiteX1878" fmla="*/ 688633 w 879037"/>
                <a:gd name="connsiteY1878" fmla="*/ 322090 h 879848"/>
                <a:gd name="connsiteX1879" fmla="*/ 688633 w 879037"/>
                <a:gd name="connsiteY1879" fmla="*/ 322090 h 879848"/>
                <a:gd name="connsiteX1880" fmla="*/ 688633 w 879037"/>
                <a:gd name="connsiteY1880" fmla="*/ 322090 h 879848"/>
                <a:gd name="connsiteX1881" fmla="*/ 688633 w 879037"/>
                <a:gd name="connsiteY1881" fmla="*/ 322090 h 879848"/>
                <a:gd name="connsiteX1882" fmla="*/ 688633 w 879037"/>
                <a:gd name="connsiteY1882" fmla="*/ 322090 h 879848"/>
                <a:gd name="connsiteX1883" fmla="*/ 688633 w 879037"/>
                <a:gd name="connsiteY1883" fmla="*/ 321757 h 879848"/>
                <a:gd name="connsiteX1884" fmla="*/ 688433 w 879037"/>
                <a:gd name="connsiteY1884" fmla="*/ 321290 h 879848"/>
                <a:gd name="connsiteX1885" fmla="*/ 688433 w 879037"/>
                <a:gd name="connsiteY1885" fmla="*/ 321056 h 879848"/>
                <a:gd name="connsiteX1886" fmla="*/ 688232 w 879037"/>
                <a:gd name="connsiteY1886" fmla="*/ 320622 h 879848"/>
                <a:gd name="connsiteX1887" fmla="*/ 687699 w 879037"/>
                <a:gd name="connsiteY1887" fmla="*/ 319488 h 879848"/>
                <a:gd name="connsiteX1888" fmla="*/ 687699 w 879037"/>
                <a:gd name="connsiteY1888" fmla="*/ 319488 h 879848"/>
                <a:gd name="connsiteX1889" fmla="*/ 686498 w 879037"/>
                <a:gd name="connsiteY1889" fmla="*/ 317052 h 879848"/>
                <a:gd name="connsiteX1890" fmla="*/ 685663 w 879037"/>
                <a:gd name="connsiteY1890" fmla="*/ 315351 h 879848"/>
                <a:gd name="connsiteX1891" fmla="*/ 685330 w 879037"/>
                <a:gd name="connsiteY1891" fmla="*/ 314650 h 879848"/>
                <a:gd name="connsiteX1892" fmla="*/ 685330 w 879037"/>
                <a:gd name="connsiteY1892" fmla="*/ 314650 h 879848"/>
                <a:gd name="connsiteX1893" fmla="*/ 684129 w 879037"/>
                <a:gd name="connsiteY1893" fmla="*/ 312248 h 879848"/>
                <a:gd name="connsiteX1894" fmla="*/ 682861 w 879037"/>
                <a:gd name="connsiteY1894" fmla="*/ 309846 h 879848"/>
                <a:gd name="connsiteX1895" fmla="*/ 682227 w 879037"/>
                <a:gd name="connsiteY1895" fmla="*/ 308645 h 879848"/>
                <a:gd name="connsiteX1896" fmla="*/ 680626 w 879037"/>
                <a:gd name="connsiteY1896" fmla="*/ 305742 h 879848"/>
                <a:gd name="connsiteX1897" fmla="*/ 678991 w 879037"/>
                <a:gd name="connsiteY1897" fmla="*/ 302873 h 879848"/>
                <a:gd name="connsiteX1898" fmla="*/ 678991 w 879037"/>
                <a:gd name="connsiteY1898" fmla="*/ 302673 h 879848"/>
                <a:gd name="connsiteX1899" fmla="*/ 677723 w 879037"/>
                <a:gd name="connsiteY1899" fmla="*/ 300404 h 879848"/>
                <a:gd name="connsiteX1900" fmla="*/ 674954 w 879037"/>
                <a:gd name="connsiteY1900" fmla="*/ 295767 h 879848"/>
                <a:gd name="connsiteX1901" fmla="*/ 672118 w 879037"/>
                <a:gd name="connsiteY1901" fmla="*/ 291163 h 879848"/>
                <a:gd name="connsiteX1902" fmla="*/ 669149 w 879037"/>
                <a:gd name="connsiteY1902" fmla="*/ 286625 h 879848"/>
                <a:gd name="connsiteX1903" fmla="*/ 666113 w 879037"/>
                <a:gd name="connsiteY1903" fmla="*/ 282155 h 879848"/>
                <a:gd name="connsiteX1904" fmla="*/ 659774 w 879037"/>
                <a:gd name="connsiteY1904" fmla="*/ 273380 h 879848"/>
                <a:gd name="connsiteX1905" fmla="*/ 659540 w 879037"/>
                <a:gd name="connsiteY1905" fmla="*/ 273113 h 879848"/>
                <a:gd name="connsiteX1906" fmla="*/ 656371 w 879037"/>
                <a:gd name="connsiteY1906" fmla="*/ 268976 h 879848"/>
                <a:gd name="connsiteX1907" fmla="*/ 653034 w 879037"/>
                <a:gd name="connsiteY1907" fmla="*/ 264873 h 879848"/>
                <a:gd name="connsiteX1908" fmla="*/ 653034 w 879037"/>
                <a:gd name="connsiteY1908" fmla="*/ 264873 h 879848"/>
                <a:gd name="connsiteX1909" fmla="*/ 399743 w 879037"/>
                <a:gd name="connsiteY1909" fmla="*/ 40607 h 879848"/>
                <a:gd name="connsiteX1910" fmla="*/ 405748 w 879037"/>
                <a:gd name="connsiteY1910" fmla="*/ 40073 h 879848"/>
                <a:gd name="connsiteX1911" fmla="*/ 409084 w 879037"/>
                <a:gd name="connsiteY1911" fmla="*/ 39806 h 879848"/>
                <a:gd name="connsiteX1912" fmla="*/ 411787 w 879037"/>
                <a:gd name="connsiteY1912" fmla="*/ 39639 h 879848"/>
                <a:gd name="connsiteX1913" fmla="*/ 414423 w 879037"/>
                <a:gd name="connsiteY1913" fmla="*/ 39472 h 879848"/>
                <a:gd name="connsiteX1914" fmla="*/ 418126 w 879037"/>
                <a:gd name="connsiteY1914" fmla="*/ 39272 h 879848"/>
                <a:gd name="connsiteX1915" fmla="*/ 423230 w 879037"/>
                <a:gd name="connsiteY1915" fmla="*/ 39039 h 879848"/>
                <a:gd name="connsiteX1916" fmla="*/ 423230 w 879037"/>
                <a:gd name="connsiteY1916" fmla="*/ 39039 h 879848"/>
                <a:gd name="connsiteX1917" fmla="*/ 427467 w 879037"/>
                <a:gd name="connsiteY1917" fmla="*/ 39039 h 879848"/>
                <a:gd name="connsiteX1918" fmla="*/ 429636 w 879037"/>
                <a:gd name="connsiteY1918" fmla="*/ 39039 h 879848"/>
                <a:gd name="connsiteX1919" fmla="*/ 433306 w 879037"/>
                <a:gd name="connsiteY1919" fmla="*/ 39039 h 879848"/>
                <a:gd name="connsiteX1920" fmla="*/ 443749 w 879037"/>
                <a:gd name="connsiteY1920" fmla="*/ 39039 h 879848"/>
                <a:gd name="connsiteX1921" fmla="*/ 447986 w 879037"/>
                <a:gd name="connsiteY1921" fmla="*/ 39039 h 879848"/>
                <a:gd name="connsiteX1922" fmla="*/ 449987 w 879037"/>
                <a:gd name="connsiteY1922" fmla="*/ 39039 h 879848"/>
                <a:gd name="connsiteX1923" fmla="*/ 454325 w 879037"/>
                <a:gd name="connsiteY1923" fmla="*/ 39039 h 879848"/>
                <a:gd name="connsiteX1924" fmla="*/ 459029 w 879037"/>
                <a:gd name="connsiteY1924" fmla="*/ 39272 h 879848"/>
                <a:gd name="connsiteX1925" fmla="*/ 459296 w 879037"/>
                <a:gd name="connsiteY1925" fmla="*/ 39272 h 879848"/>
                <a:gd name="connsiteX1926" fmla="*/ 463533 w 879037"/>
                <a:gd name="connsiteY1926" fmla="*/ 39506 h 879848"/>
                <a:gd name="connsiteX1927" fmla="*/ 465001 w 879037"/>
                <a:gd name="connsiteY1927" fmla="*/ 39506 h 879848"/>
                <a:gd name="connsiteX1928" fmla="*/ 468337 w 879037"/>
                <a:gd name="connsiteY1928" fmla="*/ 39773 h 879848"/>
                <a:gd name="connsiteX1929" fmla="*/ 473708 w 879037"/>
                <a:gd name="connsiteY1929" fmla="*/ 40206 h 879848"/>
                <a:gd name="connsiteX1930" fmla="*/ 475744 w 879037"/>
                <a:gd name="connsiteY1930" fmla="*/ 40373 h 879848"/>
                <a:gd name="connsiteX1931" fmla="*/ 479347 w 879037"/>
                <a:gd name="connsiteY1931" fmla="*/ 40740 h 879848"/>
                <a:gd name="connsiteX1932" fmla="*/ 483717 w 879037"/>
                <a:gd name="connsiteY1932" fmla="*/ 41207 h 879848"/>
                <a:gd name="connsiteX1933" fmla="*/ 486220 w 879037"/>
                <a:gd name="connsiteY1933" fmla="*/ 41474 h 879848"/>
                <a:gd name="connsiteX1934" fmla="*/ 492091 w 879037"/>
                <a:gd name="connsiteY1934" fmla="*/ 42241 h 879848"/>
                <a:gd name="connsiteX1935" fmla="*/ 493259 w 879037"/>
                <a:gd name="connsiteY1935" fmla="*/ 42241 h 879848"/>
                <a:gd name="connsiteX1936" fmla="*/ 496596 w 879037"/>
                <a:gd name="connsiteY1936" fmla="*/ 42709 h 879848"/>
                <a:gd name="connsiteX1937" fmla="*/ 496596 w 879037"/>
                <a:gd name="connsiteY1937" fmla="*/ 42709 h 879848"/>
                <a:gd name="connsiteX1938" fmla="*/ 500332 w 879037"/>
                <a:gd name="connsiteY1938" fmla="*/ 43242 h 879848"/>
                <a:gd name="connsiteX1939" fmla="*/ 500332 w 879037"/>
                <a:gd name="connsiteY1939" fmla="*/ 43242 h 879848"/>
                <a:gd name="connsiteX1940" fmla="*/ 498197 w 879037"/>
                <a:gd name="connsiteY1940" fmla="*/ 56821 h 879848"/>
                <a:gd name="connsiteX1941" fmla="*/ 498197 w 879037"/>
                <a:gd name="connsiteY1941" fmla="*/ 56821 h 879848"/>
                <a:gd name="connsiteX1942" fmla="*/ 496963 w 879037"/>
                <a:gd name="connsiteY1942" fmla="*/ 64461 h 879848"/>
                <a:gd name="connsiteX1943" fmla="*/ 496062 w 879037"/>
                <a:gd name="connsiteY1943" fmla="*/ 70100 h 879848"/>
                <a:gd name="connsiteX1944" fmla="*/ 496062 w 879037"/>
                <a:gd name="connsiteY1944" fmla="*/ 70100 h 879848"/>
                <a:gd name="connsiteX1945" fmla="*/ 495294 w 879037"/>
                <a:gd name="connsiteY1945" fmla="*/ 74904 h 879848"/>
                <a:gd name="connsiteX1946" fmla="*/ 495294 w 879037"/>
                <a:gd name="connsiteY1946" fmla="*/ 75771 h 879848"/>
                <a:gd name="connsiteX1947" fmla="*/ 494027 w 879037"/>
                <a:gd name="connsiteY1947" fmla="*/ 83945 h 879848"/>
                <a:gd name="connsiteX1948" fmla="*/ 494027 w 879037"/>
                <a:gd name="connsiteY1948" fmla="*/ 83945 h 879848"/>
                <a:gd name="connsiteX1949" fmla="*/ 493593 w 879037"/>
                <a:gd name="connsiteY1949" fmla="*/ 86781 h 879848"/>
                <a:gd name="connsiteX1950" fmla="*/ 493593 w 879037"/>
                <a:gd name="connsiteY1950" fmla="*/ 87648 h 879848"/>
                <a:gd name="connsiteX1951" fmla="*/ 493593 w 879037"/>
                <a:gd name="connsiteY1951" fmla="*/ 87949 h 879848"/>
                <a:gd name="connsiteX1952" fmla="*/ 493593 w 879037"/>
                <a:gd name="connsiteY1952" fmla="*/ 88316 h 879848"/>
                <a:gd name="connsiteX1953" fmla="*/ 493593 w 879037"/>
                <a:gd name="connsiteY1953" fmla="*/ 88483 h 879848"/>
                <a:gd name="connsiteX1954" fmla="*/ 493593 w 879037"/>
                <a:gd name="connsiteY1954" fmla="*/ 89116 h 879848"/>
                <a:gd name="connsiteX1955" fmla="*/ 493593 w 879037"/>
                <a:gd name="connsiteY1955" fmla="*/ 89116 h 879848"/>
                <a:gd name="connsiteX1956" fmla="*/ 493593 w 879037"/>
                <a:gd name="connsiteY1956" fmla="*/ 89784 h 879848"/>
                <a:gd name="connsiteX1957" fmla="*/ 493593 w 879037"/>
                <a:gd name="connsiteY1957" fmla="*/ 90251 h 879848"/>
                <a:gd name="connsiteX1958" fmla="*/ 493159 w 879037"/>
                <a:gd name="connsiteY1958" fmla="*/ 92886 h 879848"/>
                <a:gd name="connsiteX1959" fmla="*/ 492559 w 879037"/>
                <a:gd name="connsiteY1959" fmla="*/ 96723 h 879848"/>
                <a:gd name="connsiteX1960" fmla="*/ 492559 w 879037"/>
                <a:gd name="connsiteY1960" fmla="*/ 97424 h 879848"/>
                <a:gd name="connsiteX1961" fmla="*/ 492559 w 879037"/>
                <a:gd name="connsiteY1961" fmla="*/ 98158 h 879848"/>
                <a:gd name="connsiteX1962" fmla="*/ 492559 w 879037"/>
                <a:gd name="connsiteY1962" fmla="*/ 99225 h 879848"/>
                <a:gd name="connsiteX1963" fmla="*/ 492559 w 879037"/>
                <a:gd name="connsiteY1963" fmla="*/ 99926 h 879848"/>
                <a:gd name="connsiteX1964" fmla="*/ 492225 w 879037"/>
                <a:gd name="connsiteY1964" fmla="*/ 101961 h 879848"/>
                <a:gd name="connsiteX1965" fmla="*/ 491625 w 879037"/>
                <a:gd name="connsiteY1965" fmla="*/ 105798 h 879848"/>
                <a:gd name="connsiteX1966" fmla="*/ 491625 w 879037"/>
                <a:gd name="connsiteY1966" fmla="*/ 106499 h 879848"/>
                <a:gd name="connsiteX1967" fmla="*/ 491625 w 879037"/>
                <a:gd name="connsiteY1967" fmla="*/ 106966 h 879848"/>
                <a:gd name="connsiteX1968" fmla="*/ 491625 w 879037"/>
                <a:gd name="connsiteY1968" fmla="*/ 107233 h 879848"/>
                <a:gd name="connsiteX1969" fmla="*/ 491625 w 879037"/>
                <a:gd name="connsiteY1969" fmla="*/ 107967 h 879848"/>
                <a:gd name="connsiteX1970" fmla="*/ 491625 w 879037"/>
                <a:gd name="connsiteY1970" fmla="*/ 108200 h 879848"/>
                <a:gd name="connsiteX1971" fmla="*/ 491157 w 879037"/>
                <a:gd name="connsiteY1971" fmla="*/ 111003 h 879848"/>
                <a:gd name="connsiteX1972" fmla="*/ 490457 w 879037"/>
                <a:gd name="connsiteY1972" fmla="*/ 115573 h 879848"/>
                <a:gd name="connsiteX1973" fmla="*/ 489022 w 879037"/>
                <a:gd name="connsiteY1973" fmla="*/ 124615 h 879848"/>
                <a:gd name="connsiteX1974" fmla="*/ 489022 w 879037"/>
                <a:gd name="connsiteY1974" fmla="*/ 124615 h 879848"/>
                <a:gd name="connsiteX1975" fmla="*/ 489022 w 879037"/>
                <a:gd name="connsiteY1975" fmla="*/ 124615 h 879848"/>
                <a:gd name="connsiteX1976" fmla="*/ 483050 w 879037"/>
                <a:gd name="connsiteY1976" fmla="*/ 123747 h 879848"/>
                <a:gd name="connsiteX1977" fmla="*/ 483050 w 879037"/>
                <a:gd name="connsiteY1977" fmla="*/ 123747 h 879848"/>
                <a:gd name="connsiteX1978" fmla="*/ 481849 w 879037"/>
                <a:gd name="connsiteY1978" fmla="*/ 123747 h 879848"/>
                <a:gd name="connsiteX1979" fmla="*/ 478046 w 879037"/>
                <a:gd name="connsiteY1979" fmla="*/ 123280 h 879848"/>
                <a:gd name="connsiteX1980" fmla="*/ 475810 w 879037"/>
                <a:gd name="connsiteY1980" fmla="*/ 123013 h 879848"/>
                <a:gd name="connsiteX1981" fmla="*/ 474342 w 879037"/>
                <a:gd name="connsiteY1981" fmla="*/ 123013 h 879848"/>
                <a:gd name="connsiteX1982" fmla="*/ 473508 w 879037"/>
                <a:gd name="connsiteY1982" fmla="*/ 123013 h 879848"/>
                <a:gd name="connsiteX1983" fmla="*/ 471407 w 879037"/>
                <a:gd name="connsiteY1983" fmla="*/ 122780 h 879848"/>
                <a:gd name="connsiteX1984" fmla="*/ 470873 w 879037"/>
                <a:gd name="connsiteY1984" fmla="*/ 122780 h 879848"/>
                <a:gd name="connsiteX1985" fmla="*/ 469905 w 879037"/>
                <a:gd name="connsiteY1985" fmla="*/ 122780 h 879848"/>
                <a:gd name="connsiteX1986" fmla="*/ 468437 w 879037"/>
                <a:gd name="connsiteY1986" fmla="*/ 122780 h 879848"/>
                <a:gd name="connsiteX1987" fmla="*/ 467470 w 879037"/>
                <a:gd name="connsiteY1987" fmla="*/ 122780 h 879848"/>
                <a:gd name="connsiteX1988" fmla="*/ 466502 w 879037"/>
                <a:gd name="connsiteY1988" fmla="*/ 122780 h 879848"/>
                <a:gd name="connsiteX1989" fmla="*/ 465601 w 879037"/>
                <a:gd name="connsiteY1989" fmla="*/ 122780 h 879848"/>
                <a:gd name="connsiteX1990" fmla="*/ 465101 w 879037"/>
                <a:gd name="connsiteY1990" fmla="*/ 122780 h 879848"/>
                <a:gd name="connsiteX1991" fmla="*/ 463900 w 879037"/>
                <a:gd name="connsiteY1991" fmla="*/ 122780 h 879848"/>
                <a:gd name="connsiteX1992" fmla="*/ 460730 w 879037"/>
                <a:gd name="connsiteY1992" fmla="*/ 122580 h 879848"/>
                <a:gd name="connsiteX1993" fmla="*/ 458695 w 879037"/>
                <a:gd name="connsiteY1993" fmla="*/ 122580 h 879848"/>
                <a:gd name="connsiteX1994" fmla="*/ 452990 w 879037"/>
                <a:gd name="connsiteY1994" fmla="*/ 122313 h 879848"/>
                <a:gd name="connsiteX1995" fmla="*/ 452556 w 879037"/>
                <a:gd name="connsiteY1995" fmla="*/ 122313 h 879848"/>
                <a:gd name="connsiteX1996" fmla="*/ 449754 w 879037"/>
                <a:gd name="connsiteY1996" fmla="*/ 122313 h 879848"/>
                <a:gd name="connsiteX1997" fmla="*/ 446818 w 879037"/>
                <a:gd name="connsiteY1997" fmla="*/ 122313 h 879848"/>
                <a:gd name="connsiteX1998" fmla="*/ 439945 w 879037"/>
                <a:gd name="connsiteY1998" fmla="*/ 122313 h 879848"/>
                <a:gd name="connsiteX1999" fmla="*/ 434173 w 879037"/>
                <a:gd name="connsiteY1999" fmla="*/ 122313 h 879848"/>
                <a:gd name="connsiteX2000" fmla="*/ 428869 w 879037"/>
                <a:gd name="connsiteY2000" fmla="*/ 122313 h 879848"/>
                <a:gd name="connsiteX2001" fmla="*/ 425432 w 879037"/>
                <a:gd name="connsiteY2001" fmla="*/ 122313 h 879848"/>
                <a:gd name="connsiteX2002" fmla="*/ 418526 w 879037"/>
                <a:gd name="connsiteY2002" fmla="*/ 122713 h 879848"/>
                <a:gd name="connsiteX2003" fmla="*/ 417125 w 879037"/>
                <a:gd name="connsiteY2003" fmla="*/ 122713 h 879848"/>
                <a:gd name="connsiteX2004" fmla="*/ 415457 w 879037"/>
                <a:gd name="connsiteY2004" fmla="*/ 122713 h 879848"/>
                <a:gd name="connsiteX2005" fmla="*/ 413488 w 879037"/>
                <a:gd name="connsiteY2005" fmla="*/ 122713 h 879848"/>
                <a:gd name="connsiteX2006" fmla="*/ 412154 w 879037"/>
                <a:gd name="connsiteY2006" fmla="*/ 122713 h 879848"/>
                <a:gd name="connsiteX2007" fmla="*/ 408818 w 879037"/>
                <a:gd name="connsiteY2007" fmla="*/ 123013 h 879848"/>
                <a:gd name="connsiteX2008" fmla="*/ 407216 w 879037"/>
                <a:gd name="connsiteY2008" fmla="*/ 123013 h 879848"/>
                <a:gd name="connsiteX2009" fmla="*/ 405781 w 879037"/>
                <a:gd name="connsiteY2009" fmla="*/ 123180 h 879848"/>
                <a:gd name="connsiteX2010" fmla="*/ 405415 w 879037"/>
                <a:gd name="connsiteY2010" fmla="*/ 123180 h 879848"/>
                <a:gd name="connsiteX2011" fmla="*/ 402879 w 879037"/>
                <a:gd name="connsiteY2011" fmla="*/ 123447 h 879848"/>
                <a:gd name="connsiteX2012" fmla="*/ 402112 w 879037"/>
                <a:gd name="connsiteY2012" fmla="*/ 123447 h 879848"/>
                <a:gd name="connsiteX2013" fmla="*/ 401077 w 879037"/>
                <a:gd name="connsiteY2013" fmla="*/ 123447 h 879848"/>
                <a:gd name="connsiteX2014" fmla="*/ 401077 w 879037"/>
                <a:gd name="connsiteY2014" fmla="*/ 123447 h 879848"/>
                <a:gd name="connsiteX2015" fmla="*/ 400377 w 879037"/>
                <a:gd name="connsiteY2015" fmla="*/ 123447 h 879848"/>
                <a:gd name="connsiteX2016" fmla="*/ 394939 w 879037"/>
                <a:gd name="connsiteY2016" fmla="*/ 124148 h 879848"/>
                <a:gd name="connsiteX2017" fmla="*/ 394939 w 879037"/>
                <a:gd name="connsiteY2017" fmla="*/ 124148 h 879848"/>
                <a:gd name="connsiteX2018" fmla="*/ 393037 w 879037"/>
                <a:gd name="connsiteY2018" fmla="*/ 124414 h 879848"/>
                <a:gd name="connsiteX2019" fmla="*/ 392069 w 879037"/>
                <a:gd name="connsiteY2019" fmla="*/ 124414 h 879848"/>
                <a:gd name="connsiteX2020" fmla="*/ 391769 w 879037"/>
                <a:gd name="connsiteY2020" fmla="*/ 124414 h 879848"/>
                <a:gd name="connsiteX2021" fmla="*/ 391769 w 879037"/>
                <a:gd name="connsiteY2021" fmla="*/ 124414 h 879848"/>
                <a:gd name="connsiteX2022" fmla="*/ 390268 w 879037"/>
                <a:gd name="connsiteY2022" fmla="*/ 124648 h 879848"/>
                <a:gd name="connsiteX2023" fmla="*/ 389901 w 879037"/>
                <a:gd name="connsiteY2023" fmla="*/ 124648 h 879848"/>
                <a:gd name="connsiteX2024" fmla="*/ 388967 w 879037"/>
                <a:gd name="connsiteY2024" fmla="*/ 124648 h 879848"/>
                <a:gd name="connsiteX2025" fmla="*/ 388967 w 879037"/>
                <a:gd name="connsiteY2025" fmla="*/ 124648 h 879848"/>
                <a:gd name="connsiteX2026" fmla="*/ 388967 w 879037"/>
                <a:gd name="connsiteY2026" fmla="*/ 124648 h 879848"/>
                <a:gd name="connsiteX2027" fmla="*/ 387532 w 879037"/>
                <a:gd name="connsiteY2027" fmla="*/ 115673 h 879848"/>
                <a:gd name="connsiteX2028" fmla="*/ 386831 w 879037"/>
                <a:gd name="connsiteY2028" fmla="*/ 111136 h 879848"/>
                <a:gd name="connsiteX2029" fmla="*/ 386097 w 879037"/>
                <a:gd name="connsiteY2029" fmla="*/ 106599 h 879848"/>
                <a:gd name="connsiteX2030" fmla="*/ 385363 w 879037"/>
                <a:gd name="connsiteY2030" fmla="*/ 102061 h 879848"/>
                <a:gd name="connsiteX2031" fmla="*/ 384663 w 879037"/>
                <a:gd name="connsiteY2031" fmla="*/ 97524 h 879848"/>
                <a:gd name="connsiteX2032" fmla="*/ 383929 w 879037"/>
                <a:gd name="connsiteY2032" fmla="*/ 93020 h 879848"/>
                <a:gd name="connsiteX2033" fmla="*/ 383228 w 879037"/>
                <a:gd name="connsiteY2033" fmla="*/ 88483 h 879848"/>
                <a:gd name="connsiteX2034" fmla="*/ 382494 w 879037"/>
                <a:gd name="connsiteY2034" fmla="*/ 83945 h 879848"/>
                <a:gd name="connsiteX2035" fmla="*/ 382494 w 879037"/>
                <a:gd name="connsiteY2035" fmla="*/ 83945 h 879848"/>
                <a:gd name="connsiteX2036" fmla="*/ 381193 w 879037"/>
                <a:gd name="connsiteY2036" fmla="*/ 75805 h 879848"/>
                <a:gd name="connsiteX2037" fmla="*/ 381193 w 879037"/>
                <a:gd name="connsiteY2037" fmla="*/ 75304 h 879848"/>
                <a:gd name="connsiteX2038" fmla="*/ 381193 w 879037"/>
                <a:gd name="connsiteY2038" fmla="*/ 74937 h 879848"/>
                <a:gd name="connsiteX2039" fmla="*/ 380426 w 879037"/>
                <a:gd name="connsiteY2039" fmla="*/ 70100 h 879848"/>
                <a:gd name="connsiteX2040" fmla="*/ 379525 w 879037"/>
                <a:gd name="connsiteY2040" fmla="*/ 64461 h 879848"/>
                <a:gd name="connsiteX2041" fmla="*/ 378324 w 879037"/>
                <a:gd name="connsiteY2041" fmla="*/ 56788 h 879848"/>
                <a:gd name="connsiteX2042" fmla="*/ 376155 w 879037"/>
                <a:gd name="connsiteY2042" fmla="*/ 43242 h 879848"/>
                <a:gd name="connsiteX2043" fmla="*/ 376155 w 879037"/>
                <a:gd name="connsiteY2043" fmla="*/ 43242 h 879848"/>
                <a:gd name="connsiteX2044" fmla="*/ 376789 w 879037"/>
                <a:gd name="connsiteY2044" fmla="*/ 43242 h 879848"/>
                <a:gd name="connsiteX2045" fmla="*/ 379625 w 879037"/>
                <a:gd name="connsiteY2045" fmla="*/ 42809 h 879848"/>
                <a:gd name="connsiteX2046" fmla="*/ 380926 w 879037"/>
                <a:gd name="connsiteY2046" fmla="*/ 42608 h 879848"/>
                <a:gd name="connsiteX2047" fmla="*/ 383862 w 879037"/>
                <a:gd name="connsiteY2047" fmla="*/ 42175 h 879848"/>
                <a:gd name="connsiteX2048" fmla="*/ 391202 w 879037"/>
                <a:gd name="connsiteY2048" fmla="*/ 41274 h 879848"/>
                <a:gd name="connsiteX2049" fmla="*/ 391836 w 879037"/>
                <a:gd name="connsiteY2049" fmla="*/ 41274 h 879848"/>
                <a:gd name="connsiteX2050" fmla="*/ 394638 w 879037"/>
                <a:gd name="connsiteY2050" fmla="*/ 40940 h 879848"/>
                <a:gd name="connsiteX2051" fmla="*/ 396540 w 879037"/>
                <a:gd name="connsiteY2051" fmla="*/ 40740 h 879848"/>
                <a:gd name="connsiteX2052" fmla="*/ 399142 w 879037"/>
                <a:gd name="connsiteY2052" fmla="*/ 40473 h 879848"/>
                <a:gd name="connsiteX2053" fmla="*/ 739044 w 879037"/>
                <a:gd name="connsiteY2053" fmla="*/ 333767 h 879848"/>
                <a:gd name="connsiteX2054" fmla="*/ 739345 w 879037"/>
                <a:gd name="connsiteY2054" fmla="*/ 333767 h 879848"/>
                <a:gd name="connsiteX2055" fmla="*/ 739345 w 879037"/>
                <a:gd name="connsiteY2055" fmla="*/ 333767 h 879848"/>
                <a:gd name="connsiteX2056" fmla="*/ 739978 w 879037"/>
                <a:gd name="connsiteY2056" fmla="*/ 333534 h 879848"/>
                <a:gd name="connsiteX2057" fmla="*/ 740279 w 879037"/>
                <a:gd name="connsiteY2057" fmla="*/ 333534 h 879848"/>
                <a:gd name="connsiteX2058" fmla="*/ 740579 w 879037"/>
                <a:gd name="connsiteY2058" fmla="*/ 333534 h 879848"/>
                <a:gd name="connsiteX2059" fmla="*/ 741880 w 879037"/>
                <a:gd name="connsiteY2059" fmla="*/ 333100 h 879848"/>
                <a:gd name="connsiteX2060" fmla="*/ 742414 w 879037"/>
                <a:gd name="connsiteY2060" fmla="*/ 332900 h 879848"/>
                <a:gd name="connsiteX2061" fmla="*/ 743281 w 879037"/>
                <a:gd name="connsiteY2061" fmla="*/ 332600 h 879848"/>
                <a:gd name="connsiteX2062" fmla="*/ 743615 w 879037"/>
                <a:gd name="connsiteY2062" fmla="*/ 332600 h 879848"/>
                <a:gd name="connsiteX2063" fmla="*/ 746251 w 879037"/>
                <a:gd name="connsiteY2063" fmla="*/ 331699 h 879848"/>
                <a:gd name="connsiteX2064" fmla="*/ 746251 w 879037"/>
                <a:gd name="connsiteY2064" fmla="*/ 331699 h 879848"/>
                <a:gd name="connsiteX2065" fmla="*/ 747185 w 879037"/>
                <a:gd name="connsiteY2065" fmla="*/ 331399 h 879848"/>
                <a:gd name="connsiteX2066" fmla="*/ 747485 w 879037"/>
                <a:gd name="connsiteY2066" fmla="*/ 331399 h 879848"/>
                <a:gd name="connsiteX2067" fmla="*/ 747852 w 879037"/>
                <a:gd name="connsiteY2067" fmla="*/ 331399 h 879848"/>
                <a:gd name="connsiteX2068" fmla="*/ 748052 w 879037"/>
                <a:gd name="connsiteY2068" fmla="*/ 331399 h 879848"/>
                <a:gd name="connsiteX2069" fmla="*/ 748319 w 879037"/>
                <a:gd name="connsiteY2069" fmla="*/ 331399 h 879848"/>
                <a:gd name="connsiteX2070" fmla="*/ 749020 w 879037"/>
                <a:gd name="connsiteY2070" fmla="*/ 331165 h 879848"/>
                <a:gd name="connsiteX2071" fmla="*/ 749587 w 879037"/>
                <a:gd name="connsiteY2071" fmla="*/ 331165 h 879848"/>
                <a:gd name="connsiteX2072" fmla="*/ 750454 w 879037"/>
                <a:gd name="connsiteY2072" fmla="*/ 330865 h 879848"/>
                <a:gd name="connsiteX2073" fmla="*/ 750454 w 879037"/>
                <a:gd name="connsiteY2073" fmla="*/ 330865 h 879848"/>
                <a:gd name="connsiteX2074" fmla="*/ 754691 w 879037"/>
                <a:gd name="connsiteY2074" fmla="*/ 329397 h 879848"/>
                <a:gd name="connsiteX2075" fmla="*/ 758995 w 879037"/>
                <a:gd name="connsiteY2075" fmla="*/ 327895 h 879848"/>
                <a:gd name="connsiteX2076" fmla="*/ 758995 w 879037"/>
                <a:gd name="connsiteY2076" fmla="*/ 327895 h 879848"/>
                <a:gd name="connsiteX2077" fmla="*/ 763299 w 879037"/>
                <a:gd name="connsiteY2077" fmla="*/ 326394 h 879848"/>
                <a:gd name="connsiteX2078" fmla="*/ 763299 w 879037"/>
                <a:gd name="connsiteY2078" fmla="*/ 326394 h 879848"/>
                <a:gd name="connsiteX2079" fmla="*/ 767636 w 879037"/>
                <a:gd name="connsiteY2079" fmla="*/ 324893 h 879848"/>
                <a:gd name="connsiteX2080" fmla="*/ 771973 w 879037"/>
                <a:gd name="connsiteY2080" fmla="*/ 323425 h 879848"/>
                <a:gd name="connsiteX2081" fmla="*/ 776311 w 879037"/>
                <a:gd name="connsiteY2081" fmla="*/ 321923 h 879848"/>
                <a:gd name="connsiteX2082" fmla="*/ 776311 w 879037"/>
                <a:gd name="connsiteY2082" fmla="*/ 321923 h 879848"/>
                <a:gd name="connsiteX2083" fmla="*/ 784118 w 879037"/>
                <a:gd name="connsiteY2083" fmla="*/ 319221 h 879848"/>
                <a:gd name="connsiteX2084" fmla="*/ 784952 w 879037"/>
                <a:gd name="connsiteY2084" fmla="*/ 318921 h 879848"/>
                <a:gd name="connsiteX2085" fmla="*/ 789389 w 879037"/>
                <a:gd name="connsiteY2085" fmla="*/ 317419 h 879848"/>
                <a:gd name="connsiteX2086" fmla="*/ 794961 w 879037"/>
                <a:gd name="connsiteY2086" fmla="*/ 315518 h 879848"/>
                <a:gd name="connsiteX2087" fmla="*/ 794961 w 879037"/>
                <a:gd name="connsiteY2087" fmla="*/ 315518 h 879848"/>
                <a:gd name="connsiteX2088" fmla="*/ 802300 w 879037"/>
                <a:gd name="connsiteY2088" fmla="*/ 313015 h 879848"/>
                <a:gd name="connsiteX2089" fmla="*/ 815312 w 879037"/>
                <a:gd name="connsiteY2089" fmla="*/ 308511 h 879848"/>
                <a:gd name="connsiteX2090" fmla="*/ 837065 w 879037"/>
                <a:gd name="connsiteY2090" fmla="*/ 431554 h 879848"/>
                <a:gd name="connsiteX2091" fmla="*/ 837065 w 879037"/>
                <a:gd name="connsiteY2091" fmla="*/ 431554 h 879848"/>
                <a:gd name="connsiteX2092" fmla="*/ 832928 w 879037"/>
                <a:gd name="connsiteY2092" fmla="*/ 431554 h 879848"/>
                <a:gd name="connsiteX2093" fmla="*/ 823319 w 879037"/>
                <a:gd name="connsiteY2093" fmla="*/ 431721 h 879848"/>
                <a:gd name="connsiteX2094" fmla="*/ 815545 w 879037"/>
                <a:gd name="connsiteY2094" fmla="*/ 431721 h 879848"/>
                <a:gd name="connsiteX2095" fmla="*/ 810141 w 879037"/>
                <a:gd name="connsiteY2095" fmla="*/ 431721 h 879848"/>
                <a:gd name="connsiteX2096" fmla="*/ 807772 w 879037"/>
                <a:gd name="connsiteY2096" fmla="*/ 431721 h 879848"/>
                <a:gd name="connsiteX2097" fmla="*/ 805170 w 879037"/>
                <a:gd name="connsiteY2097" fmla="*/ 431721 h 879848"/>
                <a:gd name="connsiteX2098" fmla="*/ 804069 w 879037"/>
                <a:gd name="connsiteY2098" fmla="*/ 431721 h 879848"/>
                <a:gd name="connsiteX2099" fmla="*/ 797630 w 879037"/>
                <a:gd name="connsiteY2099" fmla="*/ 431721 h 879848"/>
                <a:gd name="connsiteX2100" fmla="*/ 795795 w 879037"/>
                <a:gd name="connsiteY2100" fmla="*/ 431721 h 879848"/>
                <a:gd name="connsiteX2101" fmla="*/ 791891 w 879037"/>
                <a:gd name="connsiteY2101" fmla="*/ 431721 h 879848"/>
                <a:gd name="connsiteX2102" fmla="*/ 782049 w 879037"/>
                <a:gd name="connsiteY2102" fmla="*/ 431721 h 879848"/>
                <a:gd name="connsiteX2103" fmla="*/ 778146 w 879037"/>
                <a:gd name="connsiteY2103" fmla="*/ 431721 h 879848"/>
                <a:gd name="connsiteX2104" fmla="*/ 777378 w 879037"/>
                <a:gd name="connsiteY2104" fmla="*/ 431721 h 879848"/>
                <a:gd name="connsiteX2105" fmla="*/ 772874 w 879037"/>
                <a:gd name="connsiteY2105" fmla="*/ 431721 h 879848"/>
                <a:gd name="connsiteX2106" fmla="*/ 754525 w 879037"/>
                <a:gd name="connsiteY2106" fmla="*/ 431721 h 879848"/>
                <a:gd name="connsiteX2107" fmla="*/ 754525 w 879037"/>
                <a:gd name="connsiteY2107" fmla="*/ 429753 h 879848"/>
                <a:gd name="connsiteX2108" fmla="*/ 754525 w 879037"/>
                <a:gd name="connsiteY2108" fmla="*/ 428952 h 879848"/>
                <a:gd name="connsiteX2109" fmla="*/ 754525 w 879037"/>
                <a:gd name="connsiteY2109" fmla="*/ 426683 h 879848"/>
                <a:gd name="connsiteX2110" fmla="*/ 754525 w 879037"/>
                <a:gd name="connsiteY2110" fmla="*/ 425215 h 879848"/>
                <a:gd name="connsiteX2111" fmla="*/ 754525 w 879037"/>
                <a:gd name="connsiteY2111" fmla="*/ 424381 h 879848"/>
                <a:gd name="connsiteX2112" fmla="*/ 754525 w 879037"/>
                <a:gd name="connsiteY2112" fmla="*/ 423881 h 879848"/>
                <a:gd name="connsiteX2113" fmla="*/ 754525 w 879037"/>
                <a:gd name="connsiteY2113" fmla="*/ 423580 h 879848"/>
                <a:gd name="connsiteX2114" fmla="*/ 754525 w 879037"/>
                <a:gd name="connsiteY2114" fmla="*/ 423013 h 879848"/>
                <a:gd name="connsiteX2115" fmla="*/ 754525 w 879037"/>
                <a:gd name="connsiteY2115" fmla="*/ 422680 h 879848"/>
                <a:gd name="connsiteX2116" fmla="*/ 754525 w 879037"/>
                <a:gd name="connsiteY2116" fmla="*/ 422446 h 879848"/>
                <a:gd name="connsiteX2117" fmla="*/ 754525 w 879037"/>
                <a:gd name="connsiteY2117" fmla="*/ 422446 h 879848"/>
                <a:gd name="connsiteX2118" fmla="*/ 754525 w 879037"/>
                <a:gd name="connsiteY2118" fmla="*/ 420511 h 879848"/>
                <a:gd name="connsiteX2119" fmla="*/ 754525 w 879037"/>
                <a:gd name="connsiteY2119" fmla="*/ 420177 h 879848"/>
                <a:gd name="connsiteX2120" fmla="*/ 754525 w 879037"/>
                <a:gd name="connsiteY2120" fmla="*/ 420177 h 879848"/>
                <a:gd name="connsiteX2121" fmla="*/ 754525 w 879037"/>
                <a:gd name="connsiteY2121" fmla="*/ 419377 h 879848"/>
                <a:gd name="connsiteX2122" fmla="*/ 754525 w 879037"/>
                <a:gd name="connsiteY2122" fmla="*/ 418409 h 879848"/>
                <a:gd name="connsiteX2123" fmla="*/ 754191 w 879037"/>
                <a:gd name="connsiteY2123" fmla="*/ 413738 h 879848"/>
                <a:gd name="connsiteX2124" fmla="*/ 754191 w 879037"/>
                <a:gd name="connsiteY2124" fmla="*/ 413305 h 879848"/>
                <a:gd name="connsiteX2125" fmla="*/ 754191 w 879037"/>
                <a:gd name="connsiteY2125" fmla="*/ 413305 h 879848"/>
                <a:gd name="connsiteX2126" fmla="*/ 754191 w 879037"/>
                <a:gd name="connsiteY2126" fmla="*/ 411570 h 879848"/>
                <a:gd name="connsiteX2127" fmla="*/ 753891 w 879037"/>
                <a:gd name="connsiteY2127" fmla="*/ 408233 h 879848"/>
                <a:gd name="connsiteX2128" fmla="*/ 753891 w 879037"/>
                <a:gd name="connsiteY2128" fmla="*/ 406999 h 879848"/>
                <a:gd name="connsiteX2129" fmla="*/ 753891 w 879037"/>
                <a:gd name="connsiteY2129" fmla="*/ 406132 h 879848"/>
                <a:gd name="connsiteX2130" fmla="*/ 753891 w 879037"/>
                <a:gd name="connsiteY2130" fmla="*/ 405698 h 879848"/>
                <a:gd name="connsiteX2131" fmla="*/ 753891 w 879037"/>
                <a:gd name="connsiteY2131" fmla="*/ 404997 h 879848"/>
                <a:gd name="connsiteX2132" fmla="*/ 753891 w 879037"/>
                <a:gd name="connsiteY2132" fmla="*/ 404997 h 879848"/>
                <a:gd name="connsiteX2133" fmla="*/ 753891 w 879037"/>
                <a:gd name="connsiteY2133" fmla="*/ 404997 h 879848"/>
                <a:gd name="connsiteX2134" fmla="*/ 753891 w 879037"/>
                <a:gd name="connsiteY2134" fmla="*/ 404997 h 879848"/>
                <a:gd name="connsiteX2135" fmla="*/ 753891 w 879037"/>
                <a:gd name="connsiteY2135" fmla="*/ 404997 h 879848"/>
                <a:gd name="connsiteX2136" fmla="*/ 753891 w 879037"/>
                <a:gd name="connsiteY2136" fmla="*/ 404997 h 879848"/>
                <a:gd name="connsiteX2137" fmla="*/ 753891 w 879037"/>
                <a:gd name="connsiteY2137" fmla="*/ 404997 h 879848"/>
                <a:gd name="connsiteX2138" fmla="*/ 753891 w 879037"/>
                <a:gd name="connsiteY2138" fmla="*/ 404997 h 879848"/>
                <a:gd name="connsiteX2139" fmla="*/ 753891 w 879037"/>
                <a:gd name="connsiteY2139" fmla="*/ 404997 h 879848"/>
                <a:gd name="connsiteX2140" fmla="*/ 753691 w 879037"/>
                <a:gd name="connsiteY2140" fmla="*/ 403229 h 879848"/>
                <a:gd name="connsiteX2141" fmla="*/ 753691 w 879037"/>
                <a:gd name="connsiteY2141" fmla="*/ 402929 h 879848"/>
                <a:gd name="connsiteX2142" fmla="*/ 753691 w 879037"/>
                <a:gd name="connsiteY2142" fmla="*/ 402061 h 879848"/>
                <a:gd name="connsiteX2143" fmla="*/ 753691 w 879037"/>
                <a:gd name="connsiteY2143" fmla="*/ 402061 h 879848"/>
                <a:gd name="connsiteX2144" fmla="*/ 753691 w 879037"/>
                <a:gd name="connsiteY2144" fmla="*/ 401694 h 879848"/>
                <a:gd name="connsiteX2145" fmla="*/ 753691 w 879037"/>
                <a:gd name="connsiteY2145" fmla="*/ 401694 h 879848"/>
                <a:gd name="connsiteX2146" fmla="*/ 753691 w 879037"/>
                <a:gd name="connsiteY2146" fmla="*/ 401227 h 879848"/>
                <a:gd name="connsiteX2147" fmla="*/ 753691 w 879037"/>
                <a:gd name="connsiteY2147" fmla="*/ 400693 h 879848"/>
                <a:gd name="connsiteX2148" fmla="*/ 753691 w 879037"/>
                <a:gd name="connsiteY2148" fmla="*/ 400493 h 879848"/>
                <a:gd name="connsiteX2149" fmla="*/ 753691 w 879037"/>
                <a:gd name="connsiteY2149" fmla="*/ 400493 h 879848"/>
                <a:gd name="connsiteX2150" fmla="*/ 753691 w 879037"/>
                <a:gd name="connsiteY2150" fmla="*/ 400160 h 879848"/>
                <a:gd name="connsiteX2151" fmla="*/ 753691 w 879037"/>
                <a:gd name="connsiteY2151" fmla="*/ 400160 h 879848"/>
                <a:gd name="connsiteX2152" fmla="*/ 753691 w 879037"/>
                <a:gd name="connsiteY2152" fmla="*/ 399959 h 879848"/>
                <a:gd name="connsiteX2153" fmla="*/ 753691 w 879037"/>
                <a:gd name="connsiteY2153" fmla="*/ 399959 h 879848"/>
                <a:gd name="connsiteX2154" fmla="*/ 753691 w 879037"/>
                <a:gd name="connsiteY2154" fmla="*/ 399959 h 879848"/>
                <a:gd name="connsiteX2155" fmla="*/ 753691 w 879037"/>
                <a:gd name="connsiteY2155" fmla="*/ 399959 h 879848"/>
                <a:gd name="connsiteX2156" fmla="*/ 753691 w 879037"/>
                <a:gd name="connsiteY2156" fmla="*/ 399959 h 879848"/>
                <a:gd name="connsiteX2157" fmla="*/ 753691 w 879037"/>
                <a:gd name="connsiteY2157" fmla="*/ 399959 h 879848"/>
                <a:gd name="connsiteX2158" fmla="*/ 753691 w 879037"/>
                <a:gd name="connsiteY2158" fmla="*/ 399659 h 879848"/>
                <a:gd name="connsiteX2159" fmla="*/ 753691 w 879037"/>
                <a:gd name="connsiteY2159" fmla="*/ 399459 h 879848"/>
                <a:gd name="connsiteX2160" fmla="*/ 753691 w 879037"/>
                <a:gd name="connsiteY2160" fmla="*/ 399259 h 879848"/>
                <a:gd name="connsiteX2161" fmla="*/ 753691 w 879037"/>
                <a:gd name="connsiteY2161" fmla="*/ 399259 h 879848"/>
                <a:gd name="connsiteX2162" fmla="*/ 753691 w 879037"/>
                <a:gd name="connsiteY2162" fmla="*/ 399259 h 879848"/>
                <a:gd name="connsiteX2163" fmla="*/ 753691 w 879037"/>
                <a:gd name="connsiteY2163" fmla="*/ 398358 h 879848"/>
                <a:gd name="connsiteX2164" fmla="*/ 753691 w 879037"/>
                <a:gd name="connsiteY2164" fmla="*/ 398191 h 879848"/>
                <a:gd name="connsiteX2165" fmla="*/ 753691 w 879037"/>
                <a:gd name="connsiteY2165" fmla="*/ 397591 h 879848"/>
                <a:gd name="connsiteX2166" fmla="*/ 753691 w 879037"/>
                <a:gd name="connsiteY2166" fmla="*/ 397591 h 879848"/>
                <a:gd name="connsiteX2167" fmla="*/ 753691 w 879037"/>
                <a:gd name="connsiteY2167" fmla="*/ 397124 h 879848"/>
                <a:gd name="connsiteX2168" fmla="*/ 753691 w 879037"/>
                <a:gd name="connsiteY2168" fmla="*/ 396390 h 879848"/>
                <a:gd name="connsiteX2169" fmla="*/ 753691 w 879037"/>
                <a:gd name="connsiteY2169" fmla="*/ 396223 h 879848"/>
                <a:gd name="connsiteX2170" fmla="*/ 753390 w 879037"/>
                <a:gd name="connsiteY2170" fmla="*/ 393987 h 879848"/>
                <a:gd name="connsiteX2171" fmla="*/ 752890 w 879037"/>
                <a:gd name="connsiteY2171" fmla="*/ 390651 h 879848"/>
                <a:gd name="connsiteX2172" fmla="*/ 752890 w 879037"/>
                <a:gd name="connsiteY2172" fmla="*/ 390284 h 879848"/>
                <a:gd name="connsiteX2173" fmla="*/ 752556 w 879037"/>
                <a:gd name="connsiteY2173" fmla="*/ 388249 h 879848"/>
                <a:gd name="connsiteX2174" fmla="*/ 752556 w 879037"/>
                <a:gd name="connsiteY2174" fmla="*/ 388249 h 879848"/>
                <a:gd name="connsiteX2175" fmla="*/ 752556 w 879037"/>
                <a:gd name="connsiteY2175" fmla="*/ 387682 h 879848"/>
                <a:gd name="connsiteX2176" fmla="*/ 752556 w 879037"/>
                <a:gd name="connsiteY2176" fmla="*/ 386848 h 879848"/>
                <a:gd name="connsiteX2177" fmla="*/ 752556 w 879037"/>
                <a:gd name="connsiteY2177" fmla="*/ 386047 h 879848"/>
                <a:gd name="connsiteX2178" fmla="*/ 752556 w 879037"/>
                <a:gd name="connsiteY2178" fmla="*/ 385547 h 879848"/>
                <a:gd name="connsiteX2179" fmla="*/ 752556 w 879037"/>
                <a:gd name="connsiteY2179" fmla="*/ 385280 h 879848"/>
                <a:gd name="connsiteX2180" fmla="*/ 752556 w 879037"/>
                <a:gd name="connsiteY2180" fmla="*/ 385280 h 879848"/>
                <a:gd name="connsiteX2181" fmla="*/ 752556 w 879037"/>
                <a:gd name="connsiteY2181" fmla="*/ 384412 h 879848"/>
                <a:gd name="connsiteX2182" fmla="*/ 752556 w 879037"/>
                <a:gd name="connsiteY2182" fmla="*/ 384245 h 879848"/>
                <a:gd name="connsiteX2183" fmla="*/ 752556 w 879037"/>
                <a:gd name="connsiteY2183" fmla="*/ 384245 h 879848"/>
                <a:gd name="connsiteX2184" fmla="*/ 752556 w 879037"/>
                <a:gd name="connsiteY2184" fmla="*/ 383745 h 879848"/>
                <a:gd name="connsiteX2185" fmla="*/ 752556 w 879037"/>
                <a:gd name="connsiteY2185" fmla="*/ 383745 h 879848"/>
                <a:gd name="connsiteX2186" fmla="*/ 752256 w 879037"/>
                <a:gd name="connsiteY2186" fmla="*/ 382244 h 879848"/>
                <a:gd name="connsiteX2187" fmla="*/ 752256 w 879037"/>
                <a:gd name="connsiteY2187" fmla="*/ 382244 h 879848"/>
                <a:gd name="connsiteX2188" fmla="*/ 752256 w 879037"/>
                <a:gd name="connsiteY2188" fmla="*/ 381943 h 879848"/>
                <a:gd name="connsiteX2189" fmla="*/ 752256 w 879037"/>
                <a:gd name="connsiteY2189" fmla="*/ 381943 h 879848"/>
                <a:gd name="connsiteX2190" fmla="*/ 752256 w 879037"/>
                <a:gd name="connsiteY2190" fmla="*/ 381777 h 879848"/>
                <a:gd name="connsiteX2191" fmla="*/ 752256 w 879037"/>
                <a:gd name="connsiteY2191" fmla="*/ 381510 h 879848"/>
                <a:gd name="connsiteX2192" fmla="*/ 752256 w 879037"/>
                <a:gd name="connsiteY2192" fmla="*/ 381510 h 879848"/>
                <a:gd name="connsiteX2193" fmla="*/ 752256 w 879037"/>
                <a:gd name="connsiteY2193" fmla="*/ 381510 h 879848"/>
                <a:gd name="connsiteX2194" fmla="*/ 752256 w 879037"/>
                <a:gd name="connsiteY2194" fmla="*/ 381143 h 879848"/>
                <a:gd name="connsiteX2195" fmla="*/ 752256 w 879037"/>
                <a:gd name="connsiteY2195" fmla="*/ 380876 h 879848"/>
                <a:gd name="connsiteX2196" fmla="*/ 752256 w 879037"/>
                <a:gd name="connsiteY2196" fmla="*/ 380309 h 879848"/>
                <a:gd name="connsiteX2197" fmla="*/ 752056 w 879037"/>
                <a:gd name="connsiteY2197" fmla="*/ 379274 h 879848"/>
                <a:gd name="connsiteX2198" fmla="*/ 752056 w 879037"/>
                <a:gd name="connsiteY2198" fmla="*/ 378740 h 879848"/>
                <a:gd name="connsiteX2199" fmla="*/ 752056 w 879037"/>
                <a:gd name="connsiteY2199" fmla="*/ 378740 h 879848"/>
                <a:gd name="connsiteX2200" fmla="*/ 752056 w 879037"/>
                <a:gd name="connsiteY2200" fmla="*/ 377906 h 879848"/>
                <a:gd name="connsiteX2201" fmla="*/ 752056 w 879037"/>
                <a:gd name="connsiteY2201" fmla="*/ 377573 h 879848"/>
                <a:gd name="connsiteX2202" fmla="*/ 752056 w 879037"/>
                <a:gd name="connsiteY2202" fmla="*/ 377273 h 879848"/>
                <a:gd name="connsiteX2203" fmla="*/ 752056 w 879037"/>
                <a:gd name="connsiteY2203" fmla="*/ 376839 h 879848"/>
                <a:gd name="connsiteX2204" fmla="*/ 752056 w 879037"/>
                <a:gd name="connsiteY2204" fmla="*/ 376172 h 879848"/>
                <a:gd name="connsiteX2205" fmla="*/ 752056 w 879037"/>
                <a:gd name="connsiteY2205" fmla="*/ 375871 h 879848"/>
                <a:gd name="connsiteX2206" fmla="*/ 752056 w 879037"/>
                <a:gd name="connsiteY2206" fmla="*/ 375304 h 879848"/>
                <a:gd name="connsiteX2207" fmla="*/ 751622 w 879037"/>
                <a:gd name="connsiteY2207" fmla="*/ 373336 h 879848"/>
                <a:gd name="connsiteX2208" fmla="*/ 751622 w 879037"/>
                <a:gd name="connsiteY2208" fmla="*/ 372902 h 879848"/>
                <a:gd name="connsiteX2209" fmla="*/ 751188 w 879037"/>
                <a:gd name="connsiteY2209" fmla="*/ 370867 h 879848"/>
                <a:gd name="connsiteX2210" fmla="*/ 751188 w 879037"/>
                <a:gd name="connsiteY2210" fmla="*/ 370333 h 879848"/>
                <a:gd name="connsiteX2211" fmla="*/ 751188 w 879037"/>
                <a:gd name="connsiteY2211" fmla="*/ 370333 h 879848"/>
                <a:gd name="connsiteX2212" fmla="*/ 751188 w 879037"/>
                <a:gd name="connsiteY2212" fmla="*/ 370333 h 879848"/>
                <a:gd name="connsiteX2213" fmla="*/ 751188 w 879037"/>
                <a:gd name="connsiteY2213" fmla="*/ 370333 h 879848"/>
                <a:gd name="connsiteX2214" fmla="*/ 751188 w 879037"/>
                <a:gd name="connsiteY2214" fmla="*/ 370333 h 879848"/>
                <a:gd name="connsiteX2215" fmla="*/ 751188 w 879037"/>
                <a:gd name="connsiteY2215" fmla="*/ 370066 h 879848"/>
                <a:gd name="connsiteX2216" fmla="*/ 751188 w 879037"/>
                <a:gd name="connsiteY2216" fmla="*/ 369833 h 879848"/>
                <a:gd name="connsiteX2217" fmla="*/ 751188 w 879037"/>
                <a:gd name="connsiteY2217" fmla="*/ 369399 h 879848"/>
                <a:gd name="connsiteX2218" fmla="*/ 751188 w 879037"/>
                <a:gd name="connsiteY2218" fmla="*/ 369399 h 879848"/>
                <a:gd name="connsiteX2219" fmla="*/ 751188 w 879037"/>
                <a:gd name="connsiteY2219" fmla="*/ 369399 h 879848"/>
                <a:gd name="connsiteX2220" fmla="*/ 751188 w 879037"/>
                <a:gd name="connsiteY2220" fmla="*/ 369399 h 879848"/>
                <a:gd name="connsiteX2221" fmla="*/ 751188 w 879037"/>
                <a:gd name="connsiteY2221" fmla="*/ 368798 h 879848"/>
                <a:gd name="connsiteX2222" fmla="*/ 751188 w 879037"/>
                <a:gd name="connsiteY2222" fmla="*/ 368798 h 879848"/>
                <a:gd name="connsiteX2223" fmla="*/ 751188 w 879037"/>
                <a:gd name="connsiteY2223" fmla="*/ 368632 h 879848"/>
                <a:gd name="connsiteX2224" fmla="*/ 751188 w 879037"/>
                <a:gd name="connsiteY2224" fmla="*/ 368465 h 879848"/>
                <a:gd name="connsiteX2225" fmla="*/ 751188 w 879037"/>
                <a:gd name="connsiteY2225" fmla="*/ 368465 h 879848"/>
                <a:gd name="connsiteX2226" fmla="*/ 751188 w 879037"/>
                <a:gd name="connsiteY2226" fmla="*/ 365028 h 879848"/>
                <a:gd name="connsiteX2227" fmla="*/ 751188 w 879037"/>
                <a:gd name="connsiteY2227" fmla="*/ 365028 h 879848"/>
                <a:gd name="connsiteX2228" fmla="*/ 751188 w 879037"/>
                <a:gd name="connsiteY2228" fmla="*/ 365028 h 879848"/>
                <a:gd name="connsiteX2229" fmla="*/ 751188 w 879037"/>
                <a:gd name="connsiteY2229" fmla="*/ 364795 h 879848"/>
                <a:gd name="connsiteX2230" fmla="*/ 751188 w 879037"/>
                <a:gd name="connsiteY2230" fmla="*/ 364795 h 879848"/>
                <a:gd name="connsiteX2231" fmla="*/ 751188 w 879037"/>
                <a:gd name="connsiteY2231" fmla="*/ 364428 h 879848"/>
                <a:gd name="connsiteX2232" fmla="*/ 749820 w 879037"/>
                <a:gd name="connsiteY2232" fmla="*/ 358856 h 879848"/>
                <a:gd name="connsiteX2233" fmla="*/ 749820 w 879037"/>
                <a:gd name="connsiteY2233" fmla="*/ 358856 h 879848"/>
                <a:gd name="connsiteX2234" fmla="*/ 749820 w 879037"/>
                <a:gd name="connsiteY2234" fmla="*/ 358856 h 879848"/>
                <a:gd name="connsiteX2235" fmla="*/ 749820 w 879037"/>
                <a:gd name="connsiteY2235" fmla="*/ 358856 h 879848"/>
                <a:gd name="connsiteX2236" fmla="*/ 749820 w 879037"/>
                <a:gd name="connsiteY2236" fmla="*/ 358856 h 879848"/>
                <a:gd name="connsiteX2237" fmla="*/ 749554 w 879037"/>
                <a:gd name="connsiteY2237" fmla="*/ 357989 h 879848"/>
                <a:gd name="connsiteX2238" fmla="*/ 749554 w 879037"/>
                <a:gd name="connsiteY2238" fmla="*/ 357522 h 879848"/>
                <a:gd name="connsiteX2239" fmla="*/ 749554 w 879037"/>
                <a:gd name="connsiteY2239" fmla="*/ 357522 h 879848"/>
                <a:gd name="connsiteX2240" fmla="*/ 749554 w 879037"/>
                <a:gd name="connsiteY2240" fmla="*/ 357522 h 879848"/>
                <a:gd name="connsiteX2241" fmla="*/ 749287 w 879037"/>
                <a:gd name="connsiteY2241" fmla="*/ 356487 h 879848"/>
                <a:gd name="connsiteX2242" fmla="*/ 749087 w 879037"/>
                <a:gd name="connsiteY2242" fmla="*/ 355753 h 879848"/>
                <a:gd name="connsiteX2243" fmla="*/ 748319 w 879037"/>
                <a:gd name="connsiteY2243" fmla="*/ 353018 h 879848"/>
                <a:gd name="connsiteX2244" fmla="*/ 748319 w 879037"/>
                <a:gd name="connsiteY2244" fmla="*/ 353018 h 879848"/>
                <a:gd name="connsiteX2245" fmla="*/ 748019 w 879037"/>
                <a:gd name="connsiteY2245" fmla="*/ 351983 h 879848"/>
                <a:gd name="connsiteX2246" fmla="*/ 748019 w 879037"/>
                <a:gd name="connsiteY2246" fmla="*/ 351983 h 879848"/>
                <a:gd name="connsiteX2247" fmla="*/ 748019 w 879037"/>
                <a:gd name="connsiteY2247" fmla="*/ 351783 h 879848"/>
                <a:gd name="connsiteX2248" fmla="*/ 748019 w 879037"/>
                <a:gd name="connsiteY2248" fmla="*/ 351783 h 879848"/>
                <a:gd name="connsiteX2249" fmla="*/ 748019 w 879037"/>
                <a:gd name="connsiteY2249" fmla="*/ 351783 h 879848"/>
                <a:gd name="connsiteX2250" fmla="*/ 748019 w 879037"/>
                <a:gd name="connsiteY2250" fmla="*/ 351783 h 879848"/>
                <a:gd name="connsiteX2251" fmla="*/ 748019 w 879037"/>
                <a:gd name="connsiteY2251" fmla="*/ 351783 h 879848"/>
                <a:gd name="connsiteX2252" fmla="*/ 748019 w 879037"/>
                <a:gd name="connsiteY2252" fmla="*/ 351783 h 879848"/>
                <a:gd name="connsiteX2253" fmla="*/ 748019 w 879037"/>
                <a:gd name="connsiteY2253" fmla="*/ 351616 h 879848"/>
                <a:gd name="connsiteX2254" fmla="*/ 748019 w 879037"/>
                <a:gd name="connsiteY2254" fmla="*/ 351350 h 879848"/>
                <a:gd name="connsiteX2255" fmla="*/ 747418 w 879037"/>
                <a:gd name="connsiteY2255" fmla="*/ 349348 h 879848"/>
                <a:gd name="connsiteX2256" fmla="*/ 747418 w 879037"/>
                <a:gd name="connsiteY2256" fmla="*/ 349181 h 879848"/>
                <a:gd name="connsiteX2257" fmla="*/ 747218 w 879037"/>
                <a:gd name="connsiteY2257" fmla="*/ 348480 h 879848"/>
                <a:gd name="connsiteX2258" fmla="*/ 746951 w 879037"/>
                <a:gd name="connsiteY2258" fmla="*/ 347613 h 879848"/>
                <a:gd name="connsiteX2259" fmla="*/ 746217 w 879037"/>
                <a:gd name="connsiteY2259" fmla="*/ 345311 h 879848"/>
                <a:gd name="connsiteX2260" fmla="*/ 745750 w 879037"/>
                <a:gd name="connsiteY2260" fmla="*/ 343743 h 879848"/>
                <a:gd name="connsiteX2261" fmla="*/ 745483 w 879037"/>
                <a:gd name="connsiteY2261" fmla="*/ 342909 h 879848"/>
                <a:gd name="connsiteX2262" fmla="*/ 745483 w 879037"/>
                <a:gd name="connsiteY2262" fmla="*/ 342909 h 879848"/>
                <a:gd name="connsiteX2263" fmla="*/ 745483 w 879037"/>
                <a:gd name="connsiteY2263" fmla="*/ 342709 h 879848"/>
                <a:gd name="connsiteX2264" fmla="*/ 745483 w 879037"/>
                <a:gd name="connsiteY2264" fmla="*/ 342342 h 879848"/>
                <a:gd name="connsiteX2265" fmla="*/ 745483 w 879037"/>
                <a:gd name="connsiteY2265" fmla="*/ 341808 h 879848"/>
                <a:gd name="connsiteX2266" fmla="*/ 743515 w 879037"/>
                <a:gd name="connsiteY2266" fmla="*/ 335936 h 879848"/>
                <a:gd name="connsiteX2267" fmla="*/ 743515 w 879037"/>
                <a:gd name="connsiteY2267" fmla="*/ 335936 h 879848"/>
                <a:gd name="connsiteX2268" fmla="*/ 743982 w 879037"/>
                <a:gd name="connsiteY2268" fmla="*/ 335769 h 879848"/>
                <a:gd name="connsiteX2269" fmla="*/ 744182 w 879037"/>
                <a:gd name="connsiteY2269" fmla="*/ 335769 h 879848"/>
                <a:gd name="connsiteX2270" fmla="*/ 744649 w 879037"/>
                <a:gd name="connsiteY2270" fmla="*/ 335602 h 879848"/>
                <a:gd name="connsiteX2271" fmla="*/ 803101 w 879037"/>
                <a:gd name="connsiteY2271" fmla="*/ 563004 h 879848"/>
                <a:gd name="connsiteX2272" fmla="*/ 803101 w 879037"/>
                <a:gd name="connsiteY2272" fmla="*/ 563004 h 879848"/>
                <a:gd name="connsiteX2273" fmla="*/ 795761 w 879037"/>
                <a:gd name="connsiteY2273" fmla="*/ 560469 h 879848"/>
                <a:gd name="connsiteX2274" fmla="*/ 789990 w 879037"/>
                <a:gd name="connsiteY2274" fmla="*/ 558467 h 879848"/>
                <a:gd name="connsiteX2275" fmla="*/ 789589 w 879037"/>
                <a:gd name="connsiteY2275" fmla="*/ 558467 h 879848"/>
                <a:gd name="connsiteX2276" fmla="*/ 789589 w 879037"/>
                <a:gd name="connsiteY2276" fmla="*/ 558467 h 879848"/>
                <a:gd name="connsiteX2277" fmla="*/ 785819 w 879037"/>
                <a:gd name="connsiteY2277" fmla="*/ 557199 h 879848"/>
                <a:gd name="connsiteX2278" fmla="*/ 785018 w 879037"/>
                <a:gd name="connsiteY2278" fmla="*/ 556932 h 879848"/>
                <a:gd name="connsiteX2279" fmla="*/ 777211 w 879037"/>
                <a:gd name="connsiteY2279" fmla="*/ 554197 h 879848"/>
                <a:gd name="connsiteX2280" fmla="*/ 776945 w 879037"/>
                <a:gd name="connsiteY2280" fmla="*/ 554197 h 879848"/>
                <a:gd name="connsiteX2281" fmla="*/ 772874 w 879037"/>
                <a:gd name="connsiteY2281" fmla="*/ 552795 h 879848"/>
                <a:gd name="connsiteX2282" fmla="*/ 772574 w 879037"/>
                <a:gd name="connsiteY2282" fmla="*/ 552795 h 879848"/>
                <a:gd name="connsiteX2283" fmla="*/ 768537 w 879037"/>
                <a:gd name="connsiteY2283" fmla="*/ 551427 h 879848"/>
                <a:gd name="connsiteX2284" fmla="*/ 768270 w 879037"/>
                <a:gd name="connsiteY2284" fmla="*/ 551427 h 879848"/>
                <a:gd name="connsiteX2285" fmla="*/ 764200 w 879037"/>
                <a:gd name="connsiteY2285" fmla="*/ 550026 h 879848"/>
                <a:gd name="connsiteX2286" fmla="*/ 760296 w 879037"/>
                <a:gd name="connsiteY2286" fmla="*/ 548692 h 879848"/>
                <a:gd name="connsiteX2287" fmla="*/ 760296 w 879037"/>
                <a:gd name="connsiteY2287" fmla="*/ 548692 h 879848"/>
                <a:gd name="connsiteX2288" fmla="*/ 760096 w 879037"/>
                <a:gd name="connsiteY2288" fmla="*/ 548692 h 879848"/>
                <a:gd name="connsiteX2289" fmla="*/ 759863 w 879037"/>
                <a:gd name="connsiteY2289" fmla="*/ 548692 h 879848"/>
                <a:gd name="connsiteX2290" fmla="*/ 755592 w 879037"/>
                <a:gd name="connsiteY2290" fmla="*/ 547224 h 879848"/>
                <a:gd name="connsiteX2291" fmla="*/ 755592 w 879037"/>
                <a:gd name="connsiteY2291" fmla="*/ 547224 h 879848"/>
                <a:gd name="connsiteX2292" fmla="*/ 751322 w 879037"/>
                <a:gd name="connsiteY2292" fmla="*/ 545756 h 879848"/>
                <a:gd name="connsiteX2293" fmla="*/ 751322 w 879037"/>
                <a:gd name="connsiteY2293" fmla="*/ 545756 h 879848"/>
                <a:gd name="connsiteX2294" fmla="*/ 747085 w 879037"/>
                <a:gd name="connsiteY2294" fmla="*/ 544321 h 879848"/>
                <a:gd name="connsiteX2295" fmla="*/ 747085 w 879037"/>
                <a:gd name="connsiteY2295" fmla="*/ 544321 h 879848"/>
                <a:gd name="connsiteX2296" fmla="*/ 738477 w 879037"/>
                <a:gd name="connsiteY2296" fmla="*/ 541352 h 879848"/>
                <a:gd name="connsiteX2297" fmla="*/ 738477 w 879037"/>
                <a:gd name="connsiteY2297" fmla="*/ 541352 h 879848"/>
                <a:gd name="connsiteX2298" fmla="*/ 739845 w 879037"/>
                <a:gd name="connsiteY2298" fmla="*/ 537281 h 879848"/>
                <a:gd name="connsiteX2299" fmla="*/ 741046 w 879037"/>
                <a:gd name="connsiteY2299" fmla="*/ 533511 h 879848"/>
                <a:gd name="connsiteX2300" fmla="*/ 744382 w 879037"/>
                <a:gd name="connsiteY2300" fmla="*/ 522702 h 879848"/>
                <a:gd name="connsiteX2301" fmla="*/ 745416 w 879037"/>
                <a:gd name="connsiteY2301" fmla="*/ 518832 h 879848"/>
                <a:gd name="connsiteX2302" fmla="*/ 750421 w 879037"/>
                <a:gd name="connsiteY2302" fmla="*/ 496545 h 879848"/>
                <a:gd name="connsiteX2303" fmla="*/ 750421 w 879037"/>
                <a:gd name="connsiteY2303" fmla="*/ 496312 h 879848"/>
                <a:gd name="connsiteX2304" fmla="*/ 750421 w 879037"/>
                <a:gd name="connsiteY2304" fmla="*/ 496312 h 879848"/>
                <a:gd name="connsiteX2305" fmla="*/ 750421 w 879037"/>
                <a:gd name="connsiteY2305" fmla="*/ 496045 h 879848"/>
                <a:gd name="connsiteX2306" fmla="*/ 750921 w 879037"/>
                <a:gd name="connsiteY2306" fmla="*/ 493242 h 879848"/>
                <a:gd name="connsiteX2307" fmla="*/ 751188 w 879037"/>
                <a:gd name="connsiteY2307" fmla="*/ 491708 h 879848"/>
                <a:gd name="connsiteX2308" fmla="*/ 751756 w 879037"/>
                <a:gd name="connsiteY2308" fmla="*/ 488371 h 879848"/>
                <a:gd name="connsiteX2309" fmla="*/ 751956 w 879037"/>
                <a:gd name="connsiteY2309" fmla="*/ 487237 h 879848"/>
                <a:gd name="connsiteX2310" fmla="*/ 751956 w 879037"/>
                <a:gd name="connsiteY2310" fmla="*/ 486436 h 879848"/>
                <a:gd name="connsiteX2311" fmla="*/ 752189 w 879037"/>
                <a:gd name="connsiteY2311" fmla="*/ 484868 h 879848"/>
                <a:gd name="connsiteX2312" fmla="*/ 752523 w 879037"/>
                <a:gd name="connsiteY2312" fmla="*/ 482599 h 879848"/>
                <a:gd name="connsiteX2313" fmla="*/ 752723 w 879037"/>
                <a:gd name="connsiteY2313" fmla="*/ 481031 h 879848"/>
                <a:gd name="connsiteX2314" fmla="*/ 753123 w 879037"/>
                <a:gd name="connsiteY2314" fmla="*/ 477995 h 879848"/>
                <a:gd name="connsiteX2315" fmla="*/ 753490 w 879037"/>
                <a:gd name="connsiteY2315" fmla="*/ 474859 h 879848"/>
                <a:gd name="connsiteX2316" fmla="*/ 753490 w 879037"/>
                <a:gd name="connsiteY2316" fmla="*/ 474859 h 879848"/>
                <a:gd name="connsiteX2317" fmla="*/ 754058 w 879037"/>
                <a:gd name="connsiteY2317" fmla="*/ 469288 h 879848"/>
                <a:gd name="connsiteX2318" fmla="*/ 755492 w 879037"/>
                <a:gd name="connsiteY2318" fmla="*/ 443832 h 879848"/>
                <a:gd name="connsiteX2319" fmla="*/ 755492 w 879037"/>
                <a:gd name="connsiteY2319" fmla="*/ 443832 h 879848"/>
                <a:gd name="connsiteX2320" fmla="*/ 764667 w 879037"/>
                <a:gd name="connsiteY2320" fmla="*/ 443999 h 879848"/>
                <a:gd name="connsiteX2321" fmla="*/ 769238 w 879037"/>
                <a:gd name="connsiteY2321" fmla="*/ 443999 h 879848"/>
                <a:gd name="connsiteX2322" fmla="*/ 772574 w 879037"/>
                <a:gd name="connsiteY2322" fmla="*/ 443999 h 879848"/>
                <a:gd name="connsiteX2323" fmla="*/ 774075 w 879037"/>
                <a:gd name="connsiteY2323" fmla="*/ 443999 h 879848"/>
                <a:gd name="connsiteX2324" fmla="*/ 778513 w 879037"/>
                <a:gd name="connsiteY2324" fmla="*/ 443999 h 879848"/>
                <a:gd name="connsiteX2325" fmla="*/ 783050 w 879037"/>
                <a:gd name="connsiteY2325" fmla="*/ 443999 h 879848"/>
                <a:gd name="connsiteX2326" fmla="*/ 783050 w 879037"/>
                <a:gd name="connsiteY2326" fmla="*/ 443999 h 879848"/>
                <a:gd name="connsiteX2327" fmla="*/ 787621 w 879037"/>
                <a:gd name="connsiteY2327" fmla="*/ 443999 h 879848"/>
                <a:gd name="connsiteX2328" fmla="*/ 792225 w 879037"/>
                <a:gd name="connsiteY2328" fmla="*/ 443999 h 879848"/>
                <a:gd name="connsiteX2329" fmla="*/ 796796 w 879037"/>
                <a:gd name="connsiteY2329" fmla="*/ 443999 h 879848"/>
                <a:gd name="connsiteX2330" fmla="*/ 796796 w 879037"/>
                <a:gd name="connsiteY2330" fmla="*/ 443999 h 879848"/>
                <a:gd name="connsiteX2331" fmla="*/ 802834 w 879037"/>
                <a:gd name="connsiteY2331" fmla="*/ 443999 h 879848"/>
                <a:gd name="connsiteX2332" fmla="*/ 805003 w 879037"/>
                <a:gd name="connsiteY2332" fmla="*/ 443999 h 879848"/>
                <a:gd name="connsiteX2333" fmla="*/ 805770 w 879037"/>
                <a:gd name="connsiteY2333" fmla="*/ 443999 h 879848"/>
                <a:gd name="connsiteX2334" fmla="*/ 810274 w 879037"/>
                <a:gd name="connsiteY2334" fmla="*/ 443999 h 879848"/>
                <a:gd name="connsiteX2335" fmla="*/ 810574 w 879037"/>
                <a:gd name="connsiteY2335" fmla="*/ 443999 h 879848"/>
                <a:gd name="connsiteX2336" fmla="*/ 816280 w 879037"/>
                <a:gd name="connsiteY2336" fmla="*/ 443999 h 879848"/>
                <a:gd name="connsiteX2337" fmla="*/ 824020 w 879037"/>
                <a:gd name="connsiteY2337" fmla="*/ 443999 h 879848"/>
                <a:gd name="connsiteX2338" fmla="*/ 824020 w 879037"/>
                <a:gd name="connsiteY2338" fmla="*/ 443999 h 879848"/>
                <a:gd name="connsiteX2339" fmla="*/ 824020 w 879037"/>
                <a:gd name="connsiteY2339" fmla="*/ 443999 h 879848"/>
                <a:gd name="connsiteX2340" fmla="*/ 823452 w 879037"/>
                <a:gd name="connsiteY2340" fmla="*/ 459579 h 879848"/>
                <a:gd name="connsiteX2341" fmla="*/ 822051 w 879037"/>
                <a:gd name="connsiteY2341" fmla="*/ 477128 h 879848"/>
                <a:gd name="connsiteX2342" fmla="*/ 821451 w 879037"/>
                <a:gd name="connsiteY2342" fmla="*/ 482366 h 879848"/>
                <a:gd name="connsiteX2343" fmla="*/ 821284 w 879037"/>
                <a:gd name="connsiteY2343" fmla="*/ 484101 h 879848"/>
                <a:gd name="connsiteX2344" fmla="*/ 821284 w 879037"/>
                <a:gd name="connsiteY2344" fmla="*/ 484301 h 879848"/>
                <a:gd name="connsiteX2345" fmla="*/ 820583 w 879037"/>
                <a:gd name="connsiteY2345" fmla="*/ 489572 h 879848"/>
                <a:gd name="connsiteX2346" fmla="*/ 820016 w 879037"/>
                <a:gd name="connsiteY2346" fmla="*/ 493609 h 879848"/>
                <a:gd name="connsiteX2347" fmla="*/ 819449 w 879037"/>
                <a:gd name="connsiteY2347" fmla="*/ 497179 h 879848"/>
                <a:gd name="connsiteX2348" fmla="*/ 818248 w 879037"/>
                <a:gd name="connsiteY2348" fmla="*/ 504285 h 879848"/>
                <a:gd name="connsiteX2349" fmla="*/ 817881 w 879037"/>
                <a:gd name="connsiteY2349" fmla="*/ 506521 h 879848"/>
                <a:gd name="connsiteX2350" fmla="*/ 816880 w 879037"/>
                <a:gd name="connsiteY2350" fmla="*/ 511725 h 879848"/>
                <a:gd name="connsiteX2351" fmla="*/ 816446 w 879037"/>
                <a:gd name="connsiteY2351" fmla="*/ 514094 h 879848"/>
                <a:gd name="connsiteX2352" fmla="*/ 815245 w 879037"/>
                <a:gd name="connsiteY2352" fmla="*/ 519733 h 879848"/>
                <a:gd name="connsiteX2353" fmla="*/ 815245 w 879037"/>
                <a:gd name="connsiteY2353" fmla="*/ 520433 h 879848"/>
                <a:gd name="connsiteX2354" fmla="*/ 813811 w 879037"/>
                <a:gd name="connsiteY2354" fmla="*/ 526539 h 879848"/>
                <a:gd name="connsiteX2355" fmla="*/ 812510 w 879037"/>
                <a:gd name="connsiteY2355" fmla="*/ 531977 h 879848"/>
                <a:gd name="connsiteX2356" fmla="*/ 812510 w 879037"/>
                <a:gd name="connsiteY2356" fmla="*/ 532244 h 879848"/>
                <a:gd name="connsiteX2357" fmla="*/ 812076 w 879037"/>
                <a:gd name="connsiteY2357" fmla="*/ 533878 h 879848"/>
                <a:gd name="connsiteX2358" fmla="*/ 803401 w 879037"/>
                <a:gd name="connsiteY2358" fmla="*/ 562838 h 879848"/>
                <a:gd name="connsiteX2359" fmla="*/ 803401 w 879037"/>
                <a:gd name="connsiteY2359" fmla="*/ 562838 h 879848"/>
                <a:gd name="connsiteX2360" fmla="*/ 368515 w 879037"/>
                <a:gd name="connsiteY2360" fmla="*/ 78474 h 879848"/>
                <a:gd name="connsiteX2361" fmla="*/ 369683 w 879037"/>
                <a:gd name="connsiteY2361" fmla="*/ 84512 h 879848"/>
                <a:gd name="connsiteX2362" fmla="*/ 369850 w 879037"/>
                <a:gd name="connsiteY2362" fmla="*/ 85413 h 879848"/>
                <a:gd name="connsiteX2363" fmla="*/ 369850 w 879037"/>
                <a:gd name="connsiteY2363" fmla="*/ 85680 h 879848"/>
                <a:gd name="connsiteX2364" fmla="*/ 369850 w 879037"/>
                <a:gd name="connsiteY2364" fmla="*/ 86547 h 879848"/>
                <a:gd name="connsiteX2365" fmla="*/ 369850 w 879037"/>
                <a:gd name="connsiteY2365" fmla="*/ 86547 h 879848"/>
                <a:gd name="connsiteX2366" fmla="*/ 369850 w 879037"/>
                <a:gd name="connsiteY2366" fmla="*/ 86547 h 879848"/>
                <a:gd name="connsiteX2367" fmla="*/ 370717 w 879037"/>
                <a:gd name="connsiteY2367" fmla="*/ 90951 h 879848"/>
                <a:gd name="connsiteX2368" fmla="*/ 370717 w 879037"/>
                <a:gd name="connsiteY2368" fmla="*/ 90951 h 879848"/>
                <a:gd name="connsiteX2369" fmla="*/ 370884 w 879037"/>
                <a:gd name="connsiteY2369" fmla="*/ 91752 h 879848"/>
                <a:gd name="connsiteX2370" fmla="*/ 370884 w 879037"/>
                <a:gd name="connsiteY2370" fmla="*/ 91752 h 879848"/>
                <a:gd name="connsiteX2371" fmla="*/ 370884 w 879037"/>
                <a:gd name="connsiteY2371" fmla="*/ 92253 h 879848"/>
                <a:gd name="connsiteX2372" fmla="*/ 370884 w 879037"/>
                <a:gd name="connsiteY2372" fmla="*/ 92519 h 879848"/>
                <a:gd name="connsiteX2373" fmla="*/ 370884 w 879037"/>
                <a:gd name="connsiteY2373" fmla="*/ 92519 h 879848"/>
                <a:gd name="connsiteX2374" fmla="*/ 370884 w 879037"/>
                <a:gd name="connsiteY2374" fmla="*/ 92820 h 879848"/>
                <a:gd name="connsiteX2375" fmla="*/ 370884 w 879037"/>
                <a:gd name="connsiteY2375" fmla="*/ 92820 h 879848"/>
                <a:gd name="connsiteX2376" fmla="*/ 370884 w 879037"/>
                <a:gd name="connsiteY2376" fmla="*/ 93053 h 879848"/>
                <a:gd name="connsiteX2377" fmla="*/ 370884 w 879037"/>
                <a:gd name="connsiteY2377" fmla="*/ 93454 h 879848"/>
                <a:gd name="connsiteX2378" fmla="*/ 370884 w 879037"/>
                <a:gd name="connsiteY2378" fmla="*/ 93454 h 879848"/>
                <a:gd name="connsiteX2379" fmla="*/ 370884 w 879037"/>
                <a:gd name="connsiteY2379" fmla="*/ 94021 h 879848"/>
                <a:gd name="connsiteX2380" fmla="*/ 370884 w 879037"/>
                <a:gd name="connsiteY2380" fmla="*/ 94021 h 879848"/>
                <a:gd name="connsiteX2381" fmla="*/ 370884 w 879037"/>
                <a:gd name="connsiteY2381" fmla="*/ 94021 h 879848"/>
                <a:gd name="connsiteX2382" fmla="*/ 370884 w 879037"/>
                <a:gd name="connsiteY2382" fmla="*/ 94021 h 879848"/>
                <a:gd name="connsiteX2383" fmla="*/ 370884 w 879037"/>
                <a:gd name="connsiteY2383" fmla="*/ 94922 h 879848"/>
                <a:gd name="connsiteX2384" fmla="*/ 370884 w 879037"/>
                <a:gd name="connsiteY2384" fmla="*/ 95088 h 879848"/>
                <a:gd name="connsiteX2385" fmla="*/ 370884 w 879037"/>
                <a:gd name="connsiteY2385" fmla="*/ 95088 h 879848"/>
                <a:gd name="connsiteX2386" fmla="*/ 370884 w 879037"/>
                <a:gd name="connsiteY2386" fmla="*/ 95422 h 879848"/>
                <a:gd name="connsiteX2387" fmla="*/ 370884 w 879037"/>
                <a:gd name="connsiteY2387" fmla="*/ 95889 h 879848"/>
                <a:gd name="connsiteX2388" fmla="*/ 370884 w 879037"/>
                <a:gd name="connsiteY2388" fmla="*/ 96356 h 879848"/>
                <a:gd name="connsiteX2389" fmla="*/ 370884 w 879037"/>
                <a:gd name="connsiteY2389" fmla="*/ 96690 h 879848"/>
                <a:gd name="connsiteX2390" fmla="*/ 370884 w 879037"/>
                <a:gd name="connsiteY2390" fmla="*/ 96690 h 879848"/>
                <a:gd name="connsiteX2391" fmla="*/ 370884 w 879037"/>
                <a:gd name="connsiteY2391" fmla="*/ 96690 h 879848"/>
                <a:gd name="connsiteX2392" fmla="*/ 370884 w 879037"/>
                <a:gd name="connsiteY2392" fmla="*/ 96690 h 879848"/>
                <a:gd name="connsiteX2393" fmla="*/ 370884 w 879037"/>
                <a:gd name="connsiteY2393" fmla="*/ 97023 h 879848"/>
                <a:gd name="connsiteX2394" fmla="*/ 370884 w 879037"/>
                <a:gd name="connsiteY2394" fmla="*/ 97524 h 879848"/>
                <a:gd name="connsiteX2395" fmla="*/ 370884 w 879037"/>
                <a:gd name="connsiteY2395" fmla="*/ 97524 h 879848"/>
                <a:gd name="connsiteX2396" fmla="*/ 370884 w 879037"/>
                <a:gd name="connsiteY2396" fmla="*/ 97757 h 879848"/>
                <a:gd name="connsiteX2397" fmla="*/ 370884 w 879037"/>
                <a:gd name="connsiteY2397" fmla="*/ 98124 h 879848"/>
                <a:gd name="connsiteX2398" fmla="*/ 370884 w 879037"/>
                <a:gd name="connsiteY2398" fmla="*/ 98358 h 879848"/>
                <a:gd name="connsiteX2399" fmla="*/ 370884 w 879037"/>
                <a:gd name="connsiteY2399" fmla="*/ 98358 h 879848"/>
                <a:gd name="connsiteX2400" fmla="*/ 370884 w 879037"/>
                <a:gd name="connsiteY2400" fmla="*/ 99125 h 879848"/>
                <a:gd name="connsiteX2401" fmla="*/ 370884 w 879037"/>
                <a:gd name="connsiteY2401" fmla="*/ 99125 h 879848"/>
                <a:gd name="connsiteX2402" fmla="*/ 370884 w 879037"/>
                <a:gd name="connsiteY2402" fmla="*/ 99125 h 879848"/>
                <a:gd name="connsiteX2403" fmla="*/ 371618 w 879037"/>
                <a:gd name="connsiteY2403" fmla="*/ 102929 h 879848"/>
                <a:gd name="connsiteX2404" fmla="*/ 371618 w 879037"/>
                <a:gd name="connsiteY2404" fmla="*/ 103463 h 879848"/>
                <a:gd name="connsiteX2405" fmla="*/ 371618 w 879037"/>
                <a:gd name="connsiteY2405" fmla="*/ 103463 h 879848"/>
                <a:gd name="connsiteX2406" fmla="*/ 371618 w 879037"/>
                <a:gd name="connsiteY2406" fmla="*/ 103896 h 879848"/>
                <a:gd name="connsiteX2407" fmla="*/ 371618 w 879037"/>
                <a:gd name="connsiteY2407" fmla="*/ 104197 h 879848"/>
                <a:gd name="connsiteX2408" fmla="*/ 371618 w 879037"/>
                <a:gd name="connsiteY2408" fmla="*/ 104197 h 879848"/>
                <a:gd name="connsiteX2409" fmla="*/ 371618 w 879037"/>
                <a:gd name="connsiteY2409" fmla="*/ 104664 h 879848"/>
                <a:gd name="connsiteX2410" fmla="*/ 371618 w 879037"/>
                <a:gd name="connsiteY2410" fmla="*/ 105164 h 879848"/>
                <a:gd name="connsiteX2411" fmla="*/ 371618 w 879037"/>
                <a:gd name="connsiteY2411" fmla="*/ 105164 h 879848"/>
                <a:gd name="connsiteX2412" fmla="*/ 371618 w 879037"/>
                <a:gd name="connsiteY2412" fmla="*/ 105164 h 879848"/>
                <a:gd name="connsiteX2413" fmla="*/ 371618 w 879037"/>
                <a:gd name="connsiteY2413" fmla="*/ 105431 h 879848"/>
                <a:gd name="connsiteX2414" fmla="*/ 371618 w 879037"/>
                <a:gd name="connsiteY2414" fmla="*/ 105798 h 879848"/>
                <a:gd name="connsiteX2415" fmla="*/ 371618 w 879037"/>
                <a:gd name="connsiteY2415" fmla="*/ 105798 h 879848"/>
                <a:gd name="connsiteX2416" fmla="*/ 371618 w 879037"/>
                <a:gd name="connsiteY2416" fmla="*/ 105798 h 879848"/>
                <a:gd name="connsiteX2417" fmla="*/ 371618 w 879037"/>
                <a:gd name="connsiteY2417" fmla="*/ 106031 h 879848"/>
                <a:gd name="connsiteX2418" fmla="*/ 371618 w 879037"/>
                <a:gd name="connsiteY2418" fmla="*/ 106632 h 879848"/>
                <a:gd name="connsiteX2419" fmla="*/ 371785 w 879037"/>
                <a:gd name="connsiteY2419" fmla="*/ 107466 h 879848"/>
                <a:gd name="connsiteX2420" fmla="*/ 371785 w 879037"/>
                <a:gd name="connsiteY2420" fmla="*/ 107466 h 879848"/>
                <a:gd name="connsiteX2421" fmla="*/ 371785 w 879037"/>
                <a:gd name="connsiteY2421" fmla="*/ 107466 h 879848"/>
                <a:gd name="connsiteX2422" fmla="*/ 371785 w 879037"/>
                <a:gd name="connsiteY2422" fmla="*/ 108000 h 879848"/>
                <a:gd name="connsiteX2423" fmla="*/ 372018 w 879037"/>
                <a:gd name="connsiteY2423" fmla="*/ 109201 h 879848"/>
                <a:gd name="connsiteX2424" fmla="*/ 372018 w 879037"/>
                <a:gd name="connsiteY2424" fmla="*/ 109801 h 879848"/>
                <a:gd name="connsiteX2425" fmla="*/ 372018 w 879037"/>
                <a:gd name="connsiteY2425" fmla="*/ 110102 h 879848"/>
                <a:gd name="connsiteX2426" fmla="*/ 372018 w 879037"/>
                <a:gd name="connsiteY2426" fmla="*/ 110335 h 879848"/>
                <a:gd name="connsiteX2427" fmla="*/ 372018 w 879037"/>
                <a:gd name="connsiteY2427" fmla="*/ 110602 h 879848"/>
                <a:gd name="connsiteX2428" fmla="*/ 372018 w 879037"/>
                <a:gd name="connsiteY2428" fmla="*/ 110602 h 879848"/>
                <a:gd name="connsiteX2429" fmla="*/ 372018 w 879037"/>
                <a:gd name="connsiteY2429" fmla="*/ 110602 h 879848"/>
                <a:gd name="connsiteX2430" fmla="*/ 372018 w 879037"/>
                <a:gd name="connsiteY2430" fmla="*/ 111069 h 879848"/>
                <a:gd name="connsiteX2431" fmla="*/ 372018 w 879037"/>
                <a:gd name="connsiteY2431" fmla="*/ 111670 h 879848"/>
                <a:gd name="connsiteX2432" fmla="*/ 372018 w 879037"/>
                <a:gd name="connsiteY2432" fmla="*/ 111670 h 879848"/>
                <a:gd name="connsiteX2433" fmla="*/ 372018 w 879037"/>
                <a:gd name="connsiteY2433" fmla="*/ 112337 h 879848"/>
                <a:gd name="connsiteX2434" fmla="*/ 372018 w 879037"/>
                <a:gd name="connsiteY2434" fmla="*/ 112337 h 879848"/>
                <a:gd name="connsiteX2435" fmla="*/ 372018 w 879037"/>
                <a:gd name="connsiteY2435" fmla="*/ 112804 h 879848"/>
                <a:gd name="connsiteX2436" fmla="*/ 372018 w 879037"/>
                <a:gd name="connsiteY2436" fmla="*/ 113505 h 879848"/>
                <a:gd name="connsiteX2437" fmla="*/ 372018 w 879037"/>
                <a:gd name="connsiteY2437" fmla="*/ 113505 h 879848"/>
                <a:gd name="connsiteX2438" fmla="*/ 372018 w 879037"/>
                <a:gd name="connsiteY2438" fmla="*/ 114105 h 879848"/>
                <a:gd name="connsiteX2439" fmla="*/ 372352 w 879037"/>
                <a:gd name="connsiteY2439" fmla="*/ 116074 h 879848"/>
                <a:gd name="connsiteX2440" fmla="*/ 372352 w 879037"/>
                <a:gd name="connsiteY2440" fmla="*/ 116074 h 879848"/>
                <a:gd name="connsiteX2441" fmla="*/ 372352 w 879037"/>
                <a:gd name="connsiteY2441" fmla="*/ 118142 h 879848"/>
                <a:gd name="connsiteX2442" fmla="*/ 372352 w 879037"/>
                <a:gd name="connsiteY2442" fmla="*/ 118576 h 879848"/>
                <a:gd name="connsiteX2443" fmla="*/ 372352 w 879037"/>
                <a:gd name="connsiteY2443" fmla="*/ 119310 h 879848"/>
                <a:gd name="connsiteX2444" fmla="*/ 372352 w 879037"/>
                <a:gd name="connsiteY2444" fmla="*/ 119510 h 879848"/>
                <a:gd name="connsiteX2445" fmla="*/ 372352 w 879037"/>
                <a:gd name="connsiteY2445" fmla="*/ 120011 h 879848"/>
                <a:gd name="connsiteX2446" fmla="*/ 372352 w 879037"/>
                <a:gd name="connsiteY2446" fmla="*/ 120378 h 879848"/>
                <a:gd name="connsiteX2447" fmla="*/ 372352 w 879037"/>
                <a:gd name="connsiteY2447" fmla="*/ 120378 h 879848"/>
                <a:gd name="connsiteX2448" fmla="*/ 372352 w 879037"/>
                <a:gd name="connsiteY2448" fmla="*/ 120378 h 879848"/>
                <a:gd name="connsiteX2449" fmla="*/ 372352 w 879037"/>
                <a:gd name="connsiteY2449" fmla="*/ 120678 h 879848"/>
                <a:gd name="connsiteX2450" fmla="*/ 372519 w 879037"/>
                <a:gd name="connsiteY2450" fmla="*/ 121545 h 879848"/>
                <a:gd name="connsiteX2451" fmla="*/ 372519 w 879037"/>
                <a:gd name="connsiteY2451" fmla="*/ 122246 h 879848"/>
                <a:gd name="connsiteX2452" fmla="*/ 372519 w 879037"/>
                <a:gd name="connsiteY2452" fmla="*/ 122246 h 879848"/>
                <a:gd name="connsiteX2453" fmla="*/ 372519 w 879037"/>
                <a:gd name="connsiteY2453" fmla="*/ 122580 h 879848"/>
                <a:gd name="connsiteX2454" fmla="*/ 372519 w 879037"/>
                <a:gd name="connsiteY2454" fmla="*/ 122780 h 879848"/>
                <a:gd name="connsiteX2455" fmla="*/ 372519 w 879037"/>
                <a:gd name="connsiteY2455" fmla="*/ 123414 h 879848"/>
                <a:gd name="connsiteX2456" fmla="*/ 372519 w 879037"/>
                <a:gd name="connsiteY2456" fmla="*/ 124014 h 879848"/>
                <a:gd name="connsiteX2457" fmla="*/ 372519 w 879037"/>
                <a:gd name="connsiteY2457" fmla="*/ 124581 h 879848"/>
                <a:gd name="connsiteX2458" fmla="*/ 372519 w 879037"/>
                <a:gd name="connsiteY2458" fmla="*/ 125082 h 879848"/>
                <a:gd name="connsiteX2459" fmla="*/ 372852 w 879037"/>
                <a:gd name="connsiteY2459" fmla="*/ 126850 h 879848"/>
                <a:gd name="connsiteX2460" fmla="*/ 372852 w 879037"/>
                <a:gd name="connsiteY2460" fmla="*/ 126850 h 879848"/>
                <a:gd name="connsiteX2461" fmla="*/ 372852 w 879037"/>
                <a:gd name="connsiteY2461" fmla="*/ 126850 h 879848"/>
                <a:gd name="connsiteX2462" fmla="*/ 372485 w 879037"/>
                <a:gd name="connsiteY2462" fmla="*/ 126850 h 879848"/>
                <a:gd name="connsiteX2463" fmla="*/ 367214 w 879037"/>
                <a:gd name="connsiteY2463" fmla="*/ 127918 h 879848"/>
                <a:gd name="connsiteX2464" fmla="*/ 359340 w 879037"/>
                <a:gd name="connsiteY2464" fmla="*/ 129719 h 879848"/>
                <a:gd name="connsiteX2465" fmla="*/ 351500 w 879037"/>
                <a:gd name="connsiteY2465" fmla="*/ 131721 h 879848"/>
                <a:gd name="connsiteX2466" fmla="*/ 330915 w 879037"/>
                <a:gd name="connsiteY2466" fmla="*/ 137993 h 879848"/>
                <a:gd name="connsiteX2467" fmla="*/ 325110 w 879037"/>
                <a:gd name="connsiteY2467" fmla="*/ 140028 h 879848"/>
                <a:gd name="connsiteX2468" fmla="*/ 325110 w 879037"/>
                <a:gd name="connsiteY2468" fmla="*/ 140028 h 879848"/>
                <a:gd name="connsiteX2469" fmla="*/ 319338 w 879037"/>
                <a:gd name="connsiteY2469" fmla="*/ 142164 h 879848"/>
                <a:gd name="connsiteX2470" fmla="*/ 319338 w 879037"/>
                <a:gd name="connsiteY2470" fmla="*/ 142164 h 879848"/>
                <a:gd name="connsiteX2471" fmla="*/ 318671 w 879037"/>
                <a:gd name="connsiteY2471" fmla="*/ 144833 h 879848"/>
                <a:gd name="connsiteX2472" fmla="*/ 318671 w 879037"/>
                <a:gd name="connsiteY2472" fmla="*/ 144833 h 879848"/>
                <a:gd name="connsiteX2473" fmla="*/ 312999 w 879037"/>
                <a:gd name="connsiteY2473" fmla="*/ 147235 h 879848"/>
                <a:gd name="connsiteX2474" fmla="*/ 312999 w 879037"/>
                <a:gd name="connsiteY2474" fmla="*/ 147235 h 879848"/>
                <a:gd name="connsiteX2475" fmla="*/ 311831 w 879037"/>
                <a:gd name="connsiteY2475" fmla="*/ 147735 h 879848"/>
                <a:gd name="connsiteX2476" fmla="*/ 311298 w 879037"/>
                <a:gd name="connsiteY2476" fmla="*/ 147969 h 879848"/>
                <a:gd name="connsiteX2477" fmla="*/ 309863 w 879037"/>
                <a:gd name="connsiteY2477" fmla="*/ 148603 h 879848"/>
                <a:gd name="connsiteX2478" fmla="*/ 307361 w 879037"/>
                <a:gd name="connsiteY2478" fmla="*/ 149737 h 879848"/>
                <a:gd name="connsiteX2479" fmla="*/ 307361 w 879037"/>
                <a:gd name="connsiteY2479" fmla="*/ 149737 h 879848"/>
                <a:gd name="connsiteX2480" fmla="*/ 305893 w 879037"/>
                <a:gd name="connsiteY2480" fmla="*/ 150438 h 879848"/>
                <a:gd name="connsiteX2481" fmla="*/ 304725 w 879037"/>
                <a:gd name="connsiteY2481" fmla="*/ 151005 h 879848"/>
                <a:gd name="connsiteX2482" fmla="*/ 301789 w 879037"/>
                <a:gd name="connsiteY2482" fmla="*/ 152373 h 879848"/>
                <a:gd name="connsiteX2483" fmla="*/ 301789 w 879037"/>
                <a:gd name="connsiteY2483" fmla="*/ 152373 h 879848"/>
                <a:gd name="connsiteX2484" fmla="*/ 299921 w 879037"/>
                <a:gd name="connsiteY2484" fmla="*/ 153273 h 879848"/>
                <a:gd name="connsiteX2485" fmla="*/ 299020 w 879037"/>
                <a:gd name="connsiteY2485" fmla="*/ 153707 h 879848"/>
                <a:gd name="connsiteX2486" fmla="*/ 296251 w 879037"/>
                <a:gd name="connsiteY2486" fmla="*/ 155075 h 879848"/>
                <a:gd name="connsiteX2487" fmla="*/ 296251 w 879037"/>
                <a:gd name="connsiteY2487" fmla="*/ 155075 h 879848"/>
                <a:gd name="connsiteX2488" fmla="*/ 290779 w 879037"/>
                <a:gd name="connsiteY2488" fmla="*/ 157911 h 879848"/>
                <a:gd name="connsiteX2489" fmla="*/ 290779 w 879037"/>
                <a:gd name="connsiteY2489" fmla="*/ 157911 h 879848"/>
                <a:gd name="connsiteX2490" fmla="*/ 285341 w 879037"/>
                <a:gd name="connsiteY2490" fmla="*/ 160847 h 879848"/>
                <a:gd name="connsiteX2491" fmla="*/ 285341 w 879037"/>
                <a:gd name="connsiteY2491" fmla="*/ 160847 h 879848"/>
                <a:gd name="connsiteX2492" fmla="*/ 285341 w 879037"/>
                <a:gd name="connsiteY2492" fmla="*/ 160847 h 879848"/>
                <a:gd name="connsiteX2493" fmla="*/ 285341 w 879037"/>
                <a:gd name="connsiteY2493" fmla="*/ 160847 h 879848"/>
                <a:gd name="connsiteX2494" fmla="*/ 283373 w 879037"/>
                <a:gd name="connsiteY2494" fmla="*/ 157277 h 879848"/>
                <a:gd name="connsiteX2495" fmla="*/ 283106 w 879037"/>
                <a:gd name="connsiteY2495" fmla="*/ 156810 h 879848"/>
                <a:gd name="connsiteX2496" fmla="*/ 282605 w 879037"/>
                <a:gd name="connsiteY2496" fmla="*/ 155876 h 879848"/>
                <a:gd name="connsiteX2497" fmla="*/ 282305 w 879037"/>
                <a:gd name="connsiteY2497" fmla="*/ 155309 h 879848"/>
                <a:gd name="connsiteX2498" fmla="*/ 281972 w 879037"/>
                <a:gd name="connsiteY2498" fmla="*/ 154842 h 879848"/>
                <a:gd name="connsiteX2499" fmla="*/ 281771 w 879037"/>
                <a:gd name="connsiteY2499" fmla="*/ 154508 h 879848"/>
                <a:gd name="connsiteX2500" fmla="*/ 281771 w 879037"/>
                <a:gd name="connsiteY2500" fmla="*/ 154508 h 879848"/>
                <a:gd name="connsiteX2501" fmla="*/ 281771 w 879037"/>
                <a:gd name="connsiteY2501" fmla="*/ 154508 h 879848"/>
                <a:gd name="connsiteX2502" fmla="*/ 281771 w 879037"/>
                <a:gd name="connsiteY2502" fmla="*/ 154508 h 879848"/>
                <a:gd name="connsiteX2503" fmla="*/ 281471 w 879037"/>
                <a:gd name="connsiteY2503" fmla="*/ 154007 h 879848"/>
                <a:gd name="connsiteX2504" fmla="*/ 281037 w 879037"/>
                <a:gd name="connsiteY2504" fmla="*/ 153207 h 879848"/>
                <a:gd name="connsiteX2505" fmla="*/ 281037 w 879037"/>
                <a:gd name="connsiteY2505" fmla="*/ 153207 h 879848"/>
                <a:gd name="connsiteX2506" fmla="*/ 281037 w 879037"/>
                <a:gd name="connsiteY2506" fmla="*/ 153207 h 879848"/>
                <a:gd name="connsiteX2507" fmla="*/ 281037 w 879037"/>
                <a:gd name="connsiteY2507" fmla="*/ 153207 h 879848"/>
                <a:gd name="connsiteX2508" fmla="*/ 281037 w 879037"/>
                <a:gd name="connsiteY2508" fmla="*/ 153207 h 879848"/>
                <a:gd name="connsiteX2509" fmla="*/ 281037 w 879037"/>
                <a:gd name="connsiteY2509" fmla="*/ 153207 h 879848"/>
                <a:gd name="connsiteX2510" fmla="*/ 281037 w 879037"/>
                <a:gd name="connsiteY2510" fmla="*/ 153207 h 879848"/>
                <a:gd name="connsiteX2511" fmla="*/ 280837 w 879037"/>
                <a:gd name="connsiteY2511" fmla="*/ 152840 h 879848"/>
                <a:gd name="connsiteX2512" fmla="*/ 280837 w 879037"/>
                <a:gd name="connsiteY2512" fmla="*/ 152840 h 879848"/>
                <a:gd name="connsiteX2513" fmla="*/ 280837 w 879037"/>
                <a:gd name="connsiteY2513" fmla="*/ 152840 h 879848"/>
                <a:gd name="connsiteX2514" fmla="*/ 280837 w 879037"/>
                <a:gd name="connsiteY2514" fmla="*/ 152840 h 879848"/>
                <a:gd name="connsiteX2515" fmla="*/ 280504 w 879037"/>
                <a:gd name="connsiteY2515" fmla="*/ 152206 h 879848"/>
                <a:gd name="connsiteX2516" fmla="*/ 280504 w 879037"/>
                <a:gd name="connsiteY2516" fmla="*/ 152206 h 879848"/>
                <a:gd name="connsiteX2517" fmla="*/ 280504 w 879037"/>
                <a:gd name="connsiteY2517" fmla="*/ 152206 h 879848"/>
                <a:gd name="connsiteX2518" fmla="*/ 280504 w 879037"/>
                <a:gd name="connsiteY2518" fmla="*/ 152206 h 879848"/>
                <a:gd name="connsiteX2519" fmla="*/ 280504 w 879037"/>
                <a:gd name="connsiteY2519" fmla="*/ 151972 h 879848"/>
                <a:gd name="connsiteX2520" fmla="*/ 280103 w 879037"/>
                <a:gd name="connsiteY2520" fmla="*/ 151272 h 879848"/>
                <a:gd name="connsiteX2521" fmla="*/ 279669 w 879037"/>
                <a:gd name="connsiteY2521" fmla="*/ 150571 h 879848"/>
                <a:gd name="connsiteX2522" fmla="*/ 279336 w 879037"/>
                <a:gd name="connsiteY2522" fmla="*/ 149971 h 879848"/>
                <a:gd name="connsiteX2523" fmla="*/ 279336 w 879037"/>
                <a:gd name="connsiteY2523" fmla="*/ 149971 h 879848"/>
                <a:gd name="connsiteX2524" fmla="*/ 279336 w 879037"/>
                <a:gd name="connsiteY2524" fmla="*/ 149971 h 879848"/>
                <a:gd name="connsiteX2525" fmla="*/ 279136 w 879037"/>
                <a:gd name="connsiteY2525" fmla="*/ 149570 h 879848"/>
                <a:gd name="connsiteX2526" fmla="*/ 278635 w 879037"/>
                <a:gd name="connsiteY2526" fmla="*/ 148669 h 879848"/>
                <a:gd name="connsiteX2527" fmla="*/ 278435 w 879037"/>
                <a:gd name="connsiteY2527" fmla="*/ 148302 h 879848"/>
                <a:gd name="connsiteX2528" fmla="*/ 278435 w 879037"/>
                <a:gd name="connsiteY2528" fmla="*/ 148302 h 879848"/>
                <a:gd name="connsiteX2529" fmla="*/ 278435 w 879037"/>
                <a:gd name="connsiteY2529" fmla="*/ 148302 h 879848"/>
                <a:gd name="connsiteX2530" fmla="*/ 278435 w 879037"/>
                <a:gd name="connsiteY2530" fmla="*/ 148035 h 879848"/>
                <a:gd name="connsiteX2531" fmla="*/ 278202 w 879037"/>
                <a:gd name="connsiteY2531" fmla="*/ 147635 h 879848"/>
                <a:gd name="connsiteX2532" fmla="*/ 277701 w 879037"/>
                <a:gd name="connsiteY2532" fmla="*/ 146734 h 879848"/>
                <a:gd name="connsiteX2533" fmla="*/ 277501 w 879037"/>
                <a:gd name="connsiteY2533" fmla="*/ 146334 h 879848"/>
                <a:gd name="connsiteX2534" fmla="*/ 277501 w 879037"/>
                <a:gd name="connsiteY2534" fmla="*/ 146334 h 879848"/>
                <a:gd name="connsiteX2535" fmla="*/ 277501 w 879037"/>
                <a:gd name="connsiteY2535" fmla="*/ 146334 h 879848"/>
                <a:gd name="connsiteX2536" fmla="*/ 277501 w 879037"/>
                <a:gd name="connsiteY2536" fmla="*/ 146334 h 879848"/>
                <a:gd name="connsiteX2537" fmla="*/ 277501 w 879037"/>
                <a:gd name="connsiteY2537" fmla="*/ 146334 h 879848"/>
                <a:gd name="connsiteX2538" fmla="*/ 277067 w 879037"/>
                <a:gd name="connsiteY2538" fmla="*/ 145533 h 879848"/>
                <a:gd name="connsiteX2539" fmla="*/ 276634 w 879037"/>
                <a:gd name="connsiteY2539" fmla="*/ 144799 h 879848"/>
                <a:gd name="connsiteX2540" fmla="*/ 276634 w 879037"/>
                <a:gd name="connsiteY2540" fmla="*/ 144799 h 879848"/>
                <a:gd name="connsiteX2541" fmla="*/ 276300 w 879037"/>
                <a:gd name="connsiteY2541" fmla="*/ 144199 h 879848"/>
                <a:gd name="connsiteX2542" fmla="*/ 275933 w 879037"/>
                <a:gd name="connsiteY2542" fmla="*/ 143565 h 879848"/>
                <a:gd name="connsiteX2543" fmla="*/ 275933 w 879037"/>
                <a:gd name="connsiteY2543" fmla="*/ 143298 h 879848"/>
                <a:gd name="connsiteX2544" fmla="*/ 275933 w 879037"/>
                <a:gd name="connsiteY2544" fmla="*/ 143298 h 879848"/>
                <a:gd name="connsiteX2545" fmla="*/ 275533 w 879037"/>
                <a:gd name="connsiteY2545" fmla="*/ 142631 h 879848"/>
                <a:gd name="connsiteX2546" fmla="*/ 275533 w 879037"/>
                <a:gd name="connsiteY2546" fmla="*/ 142631 h 879848"/>
                <a:gd name="connsiteX2547" fmla="*/ 275533 w 879037"/>
                <a:gd name="connsiteY2547" fmla="*/ 142631 h 879848"/>
                <a:gd name="connsiteX2548" fmla="*/ 275533 w 879037"/>
                <a:gd name="connsiteY2548" fmla="*/ 142631 h 879848"/>
                <a:gd name="connsiteX2549" fmla="*/ 275533 w 879037"/>
                <a:gd name="connsiteY2549" fmla="*/ 142631 h 879848"/>
                <a:gd name="connsiteX2550" fmla="*/ 274999 w 879037"/>
                <a:gd name="connsiteY2550" fmla="*/ 141730 h 879848"/>
                <a:gd name="connsiteX2551" fmla="*/ 274398 w 879037"/>
                <a:gd name="connsiteY2551" fmla="*/ 140696 h 879848"/>
                <a:gd name="connsiteX2552" fmla="*/ 274398 w 879037"/>
                <a:gd name="connsiteY2552" fmla="*/ 140696 h 879848"/>
                <a:gd name="connsiteX2553" fmla="*/ 274098 w 879037"/>
                <a:gd name="connsiteY2553" fmla="*/ 140195 h 879848"/>
                <a:gd name="connsiteX2554" fmla="*/ 273631 w 879037"/>
                <a:gd name="connsiteY2554" fmla="*/ 139428 h 879848"/>
                <a:gd name="connsiteX2555" fmla="*/ 273631 w 879037"/>
                <a:gd name="connsiteY2555" fmla="*/ 139428 h 879848"/>
                <a:gd name="connsiteX2556" fmla="*/ 273631 w 879037"/>
                <a:gd name="connsiteY2556" fmla="*/ 139228 h 879848"/>
                <a:gd name="connsiteX2557" fmla="*/ 273364 w 879037"/>
                <a:gd name="connsiteY2557" fmla="*/ 138794 h 879848"/>
                <a:gd name="connsiteX2558" fmla="*/ 273364 w 879037"/>
                <a:gd name="connsiteY2558" fmla="*/ 138794 h 879848"/>
                <a:gd name="connsiteX2559" fmla="*/ 271129 w 879037"/>
                <a:gd name="connsiteY2559" fmla="*/ 134757 h 879848"/>
                <a:gd name="connsiteX2560" fmla="*/ 268927 w 879037"/>
                <a:gd name="connsiteY2560" fmla="*/ 130720 h 879848"/>
                <a:gd name="connsiteX2561" fmla="*/ 266725 w 879037"/>
                <a:gd name="connsiteY2561" fmla="*/ 126750 h 879848"/>
                <a:gd name="connsiteX2562" fmla="*/ 266725 w 879037"/>
                <a:gd name="connsiteY2562" fmla="*/ 126750 h 879848"/>
                <a:gd name="connsiteX2563" fmla="*/ 262721 w 879037"/>
                <a:gd name="connsiteY2563" fmla="*/ 119510 h 879848"/>
                <a:gd name="connsiteX2564" fmla="*/ 262287 w 879037"/>
                <a:gd name="connsiteY2564" fmla="*/ 118743 h 879848"/>
                <a:gd name="connsiteX2565" fmla="*/ 259952 w 879037"/>
                <a:gd name="connsiteY2565" fmla="*/ 114472 h 879848"/>
                <a:gd name="connsiteX2566" fmla="*/ 267926 w 879037"/>
                <a:gd name="connsiteY2566" fmla="*/ 110168 h 879848"/>
                <a:gd name="connsiteX2567" fmla="*/ 270928 w 879037"/>
                <a:gd name="connsiteY2567" fmla="*/ 108600 h 879848"/>
                <a:gd name="connsiteX2568" fmla="*/ 271562 w 879037"/>
                <a:gd name="connsiteY2568" fmla="*/ 108300 h 879848"/>
                <a:gd name="connsiteX2569" fmla="*/ 271562 w 879037"/>
                <a:gd name="connsiteY2569" fmla="*/ 108300 h 879848"/>
                <a:gd name="connsiteX2570" fmla="*/ 273097 w 879037"/>
                <a:gd name="connsiteY2570" fmla="*/ 107533 h 879848"/>
                <a:gd name="connsiteX2571" fmla="*/ 275199 w 879037"/>
                <a:gd name="connsiteY2571" fmla="*/ 106499 h 879848"/>
                <a:gd name="connsiteX2572" fmla="*/ 275199 w 879037"/>
                <a:gd name="connsiteY2572" fmla="*/ 106499 h 879848"/>
                <a:gd name="connsiteX2573" fmla="*/ 276133 w 879037"/>
                <a:gd name="connsiteY2573" fmla="*/ 106065 h 879848"/>
                <a:gd name="connsiteX2574" fmla="*/ 279036 w 879037"/>
                <a:gd name="connsiteY2574" fmla="*/ 104630 h 879848"/>
                <a:gd name="connsiteX2575" fmla="*/ 279269 w 879037"/>
                <a:gd name="connsiteY2575" fmla="*/ 104630 h 879848"/>
                <a:gd name="connsiteX2576" fmla="*/ 283073 w 879037"/>
                <a:gd name="connsiteY2576" fmla="*/ 102829 h 879848"/>
                <a:gd name="connsiteX2577" fmla="*/ 283073 w 879037"/>
                <a:gd name="connsiteY2577" fmla="*/ 102829 h 879848"/>
                <a:gd name="connsiteX2578" fmla="*/ 283573 w 879037"/>
                <a:gd name="connsiteY2578" fmla="*/ 102595 h 879848"/>
                <a:gd name="connsiteX2579" fmla="*/ 283573 w 879037"/>
                <a:gd name="connsiteY2579" fmla="*/ 102595 h 879848"/>
                <a:gd name="connsiteX2580" fmla="*/ 287376 w 879037"/>
                <a:gd name="connsiteY2580" fmla="*/ 100860 h 879848"/>
                <a:gd name="connsiteX2581" fmla="*/ 291513 w 879037"/>
                <a:gd name="connsiteY2581" fmla="*/ 99025 h 879848"/>
                <a:gd name="connsiteX2582" fmla="*/ 293482 w 879037"/>
                <a:gd name="connsiteY2582" fmla="*/ 98158 h 879848"/>
                <a:gd name="connsiteX2583" fmla="*/ 293482 w 879037"/>
                <a:gd name="connsiteY2583" fmla="*/ 98158 h 879848"/>
                <a:gd name="connsiteX2584" fmla="*/ 295417 w 879037"/>
                <a:gd name="connsiteY2584" fmla="*/ 97357 h 879848"/>
                <a:gd name="connsiteX2585" fmla="*/ 295617 w 879037"/>
                <a:gd name="connsiteY2585" fmla="*/ 97357 h 879848"/>
                <a:gd name="connsiteX2586" fmla="*/ 299754 w 879037"/>
                <a:gd name="connsiteY2586" fmla="*/ 95656 h 879848"/>
                <a:gd name="connsiteX2587" fmla="*/ 299754 w 879037"/>
                <a:gd name="connsiteY2587" fmla="*/ 95656 h 879848"/>
                <a:gd name="connsiteX2588" fmla="*/ 303624 w 879037"/>
                <a:gd name="connsiteY2588" fmla="*/ 94121 h 879848"/>
                <a:gd name="connsiteX2589" fmla="*/ 303624 w 879037"/>
                <a:gd name="connsiteY2589" fmla="*/ 94121 h 879848"/>
                <a:gd name="connsiteX2590" fmla="*/ 304024 w 879037"/>
                <a:gd name="connsiteY2590" fmla="*/ 93954 h 879848"/>
                <a:gd name="connsiteX2591" fmla="*/ 304024 w 879037"/>
                <a:gd name="connsiteY2591" fmla="*/ 93954 h 879848"/>
                <a:gd name="connsiteX2592" fmla="*/ 308061 w 879037"/>
                <a:gd name="connsiteY2592" fmla="*/ 92419 h 879848"/>
                <a:gd name="connsiteX2593" fmla="*/ 309796 w 879037"/>
                <a:gd name="connsiteY2593" fmla="*/ 91785 h 879848"/>
                <a:gd name="connsiteX2594" fmla="*/ 312198 w 879037"/>
                <a:gd name="connsiteY2594" fmla="*/ 90885 h 879848"/>
                <a:gd name="connsiteX2595" fmla="*/ 312832 w 879037"/>
                <a:gd name="connsiteY2595" fmla="*/ 90651 h 879848"/>
                <a:gd name="connsiteX2596" fmla="*/ 312832 w 879037"/>
                <a:gd name="connsiteY2596" fmla="*/ 90651 h 879848"/>
                <a:gd name="connsiteX2597" fmla="*/ 316502 w 879037"/>
                <a:gd name="connsiteY2597" fmla="*/ 89350 h 879848"/>
                <a:gd name="connsiteX2598" fmla="*/ 316502 w 879037"/>
                <a:gd name="connsiteY2598" fmla="*/ 89350 h 879848"/>
                <a:gd name="connsiteX2599" fmla="*/ 318370 w 879037"/>
                <a:gd name="connsiteY2599" fmla="*/ 88716 h 879848"/>
                <a:gd name="connsiteX2600" fmla="*/ 318370 w 879037"/>
                <a:gd name="connsiteY2600" fmla="*/ 88716 h 879848"/>
                <a:gd name="connsiteX2601" fmla="*/ 319271 w 879037"/>
                <a:gd name="connsiteY2601" fmla="*/ 88449 h 879848"/>
                <a:gd name="connsiteX2602" fmla="*/ 319271 w 879037"/>
                <a:gd name="connsiteY2602" fmla="*/ 88449 h 879848"/>
                <a:gd name="connsiteX2603" fmla="*/ 320206 w 879037"/>
                <a:gd name="connsiteY2603" fmla="*/ 88149 h 879848"/>
                <a:gd name="connsiteX2604" fmla="*/ 320206 w 879037"/>
                <a:gd name="connsiteY2604" fmla="*/ 88149 h 879848"/>
                <a:gd name="connsiteX2605" fmla="*/ 320839 w 879037"/>
                <a:gd name="connsiteY2605" fmla="*/ 87949 h 879848"/>
                <a:gd name="connsiteX2606" fmla="*/ 320839 w 879037"/>
                <a:gd name="connsiteY2606" fmla="*/ 87949 h 879848"/>
                <a:gd name="connsiteX2607" fmla="*/ 324943 w 879037"/>
                <a:gd name="connsiteY2607" fmla="*/ 86614 h 879848"/>
                <a:gd name="connsiteX2608" fmla="*/ 327012 w 879037"/>
                <a:gd name="connsiteY2608" fmla="*/ 85947 h 879848"/>
                <a:gd name="connsiteX2609" fmla="*/ 329113 w 879037"/>
                <a:gd name="connsiteY2609" fmla="*/ 85280 h 879848"/>
                <a:gd name="connsiteX2610" fmla="*/ 329113 w 879037"/>
                <a:gd name="connsiteY2610" fmla="*/ 85280 h 879848"/>
                <a:gd name="connsiteX2611" fmla="*/ 329113 w 879037"/>
                <a:gd name="connsiteY2611" fmla="*/ 85280 h 879848"/>
                <a:gd name="connsiteX2612" fmla="*/ 329113 w 879037"/>
                <a:gd name="connsiteY2612" fmla="*/ 85280 h 879848"/>
                <a:gd name="connsiteX2613" fmla="*/ 333451 w 879037"/>
                <a:gd name="connsiteY2613" fmla="*/ 83945 h 879848"/>
                <a:gd name="connsiteX2614" fmla="*/ 336787 w 879037"/>
                <a:gd name="connsiteY2614" fmla="*/ 83044 h 879848"/>
                <a:gd name="connsiteX2615" fmla="*/ 339623 w 879037"/>
                <a:gd name="connsiteY2615" fmla="*/ 82244 h 879848"/>
                <a:gd name="connsiteX2616" fmla="*/ 352201 w 879037"/>
                <a:gd name="connsiteY2616" fmla="*/ 78907 h 879848"/>
                <a:gd name="connsiteX2617" fmla="*/ 352201 w 879037"/>
                <a:gd name="connsiteY2617" fmla="*/ 78907 h 879848"/>
                <a:gd name="connsiteX2618" fmla="*/ 354903 w 879037"/>
                <a:gd name="connsiteY2618" fmla="*/ 78273 h 879848"/>
                <a:gd name="connsiteX2619" fmla="*/ 357272 w 879037"/>
                <a:gd name="connsiteY2619" fmla="*/ 77706 h 879848"/>
                <a:gd name="connsiteX2620" fmla="*/ 357772 w 879037"/>
                <a:gd name="connsiteY2620" fmla="*/ 77706 h 879848"/>
                <a:gd name="connsiteX2621" fmla="*/ 361108 w 879037"/>
                <a:gd name="connsiteY2621" fmla="*/ 76972 h 879848"/>
                <a:gd name="connsiteX2622" fmla="*/ 364745 w 879037"/>
                <a:gd name="connsiteY2622" fmla="*/ 76238 h 879848"/>
                <a:gd name="connsiteX2623" fmla="*/ 368415 w 879037"/>
                <a:gd name="connsiteY2623" fmla="*/ 75504 h 879848"/>
                <a:gd name="connsiteX2624" fmla="*/ 368415 w 879037"/>
                <a:gd name="connsiteY2624" fmla="*/ 75504 h 879848"/>
                <a:gd name="connsiteX2625" fmla="*/ 368615 w 879037"/>
                <a:gd name="connsiteY2625" fmla="*/ 76572 h 879848"/>
                <a:gd name="connsiteX2626" fmla="*/ 368982 w 879037"/>
                <a:gd name="connsiteY2626" fmla="*/ 78507 h 879848"/>
                <a:gd name="connsiteX2627" fmla="*/ 368982 w 879037"/>
                <a:gd name="connsiteY2627" fmla="*/ 79141 h 879848"/>
                <a:gd name="connsiteX2628" fmla="*/ 368982 w 879037"/>
                <a:gd name="connsiteY2628" fmla="*/ 79374 h 879848"/>
                <a:gd name="connsiteX2629" fmla="*/ 368982 w 879037"/>
                <a:gd name="connsiteY2629" fmla="*/ 79908 h 879848"/>
                <a:gd name="connsiteX2630" fmla="*/ 368982 w 879037"/>
                <a:gd name="connsiteY2630" fmla="*/ 80209 h 879848"/>
                <a:gd name="connsiteX2631" fmla="*/ 368982 w 879037"/>
                <a:gd name="connsiteY2631" fmla="*/ 80209 h 879848"/>
                <a:gd name="connsiteX2632" fmla="*/ 695472 w 879037"/>
                <a:gd name="connsiteY2632" fmla="*/ 338471 h 879848"/>
                <a:gd name="connsiteX2633" fmla="*/ 695472 w 879037"/>
                <a:gd name="connsiteY2633" fmla="*/ 338471 h 879848"/>
                <a:gd name="connsiteX2634" fmla="*/ 693570 w 879037"/>
                <a:gd name="connsiteY2634" fmla="*/ 333700 h 879848"/>
                <a:gd name="connsiteX2635" fmla="*/ 693570 w 879037"/>
                <a:gd name="connsiteY2635" fmla="*/ 333700 h 879848"/>
                <a:gd name="connsiteX2636" fmla="*/ 691502 w 879037"/>
                <a:gd name="connsiteY2636" fmla="*/ 328763 h 879848"/>
                <a:gd name="connsiteX2637" fmla="*/ 691502 w 879037"/>
                <a:gd name="connsiteY2637" fmla="*/ 328763 h 879848"/>
                <a:gd name="connsiteX2638" fmla="*/ 689333 w 879037"/>
                <a:gd name="connsiteY2638" fmla="*/ 323858 h 879848"/>
                <a:gd name="connsiteX2639" fmla="*/ 689333 w 879037"/>
                <a:gd name="connsiteY2639" fmla="*/ 323858 h 879848"/>
                <a:gd name="connsiteX2640" fmla="*/ 688599 w 879037"/>
                <a:gd name="connsiteY2640" fmla="*/ 322257 h 879848"/>
                <a:gd name="connsiteX2641" fmla="*/ 688433 w 879037"/>
                <a:gd name="connsiteY2641" fmla="*/ 321923 h 879848"/>
                <a:gd name="connsiteX2642" fmla="*/ 688433 w 879037"/>
                <a:gd name="connsiteY2642" fmla="*/ 321923 h 879848"/>
                <a:gd name="connsiteX2643" fmla="*/ 688433 w 879037"/>
                <a:gd name="connsiteY2643" fmla="*/ 321923 h 879848"/>
                <a:gd name="connsiteX2644" fmla="*/ 688433 w 879037"/>
                <a:gd name="connsiteY2644" fmla="*/ 321923 h 879848"/>
                <a:gd name="connsiteX2645" fmla="*/ 688433 w 879037"/>
                <a:gd name="connsiteY2645" fmla="*/ 321923 h 879848"/>
                <a:gd name="connsiteX2646" fmla="*/ 688433 w 879037"/>
                <a:gd name="connsiteY2646" fmla="*/ 321590 h 879848"/>
                <a:gd name="connsiteX2647" fmla="*/ 688232 w 879037"/>
                <a:gd name="connsiteY2647" fmla="*/ 321123 h 879848"/>
                <a:gd name="connsiteX2648" fmla="*/ 688232 w 879037"/>
                <a:gd name="connsiteY2648" fmla="*/ 320889 h 879848"/>
                <a:gd name="connsiteX2649" fmla="*/ 688032 w 879037"/>
                <a:gd name="connsiteY2649" fmla="*/ 320455 h 879848"/>
                <a:gd name="connsiteX2650" fmla="*/ 687498 w 879037"/>
                <a:gd name="connsiteY2650" fmla="*/ 319321 h 879848"/>
                <a:gd name="connsiteX2651" fmla="*/ 687498 w 879037"/>
                <a:gd name="connsiteY2651" fmla="*/ 319321 h 879848"/>
                <a:gd name="connsiteX2652" fmla="*/ 686297 w 879037"/>
                <a:gd name="connsiteY2652" fmla="*/ 316886 h 879848"/>
                <a:gd name="connsiteX2653" fmla="*/ 685463 w 879037"/>
                <a:gd name="connsiteY2653" fmla="*/ 315184 h 879848"/>
                <a:gd name="connsiteX2654" fmla="*/ 685130 w 879037"/>
                <a:gd name="connsiteY2654" fmla="*/ 314483 h 879848"/>
                <a:gd name="connsiteX2655" fmla="*/ 685130 w 879037"/>
                <a:gd name="connsiteY2655" fmla="*/ 314483 h 879848"/>
                <a:gd name="connsiteX2656" fmla="*/ 683929 w 879037"/>
                <a:gd name="connsiteY2656" fmla="*/ 312081 h 879848"/>
                <a:gd name="connsiteX2657" fmla="*/ 682661 w 879037"/>
                <a:gd name="connsiteY2657" fmla="*/ 309679 h 879848"/>
                <a:gd name="connsiteX2658" fmla="*/ 682027 w 879037"/>
                <a:gd name="connsiteY2658" fmla="*/ 308478 h 879848"/>
                <a:gd name="connsiteX2659" fmla="*/ 680425 w 879037"/>
                <a:gd name="connsiteY2659" fmla="*/ 305575 h 879848"/>
                <a:gd name="connsiteX2660" fmla="*/ 678791 w 879037"/>
                <a:gd name="connsiteY2660" fmla="*/ 302706 h 879848"/>
                <a:gd name="connsiteX2661" fmla="*/ 678791 w 879037"/>
                <a:gd name="connsiteY2661" fmla="*/ 302506 h 879848"/>
                <a:gd name="connsiteX2662" fmla="*/ 677523 w 879037"/>
                <a:gd name="connsiteY2662" fmla="*/ 300237 h 879848"/>
                <a:gd name="connsiteX2663" fmla="*/ 674754 w 879037"/>
                <a:gd name="connsiteY2663" fmla="*/ 295600 h 879848"/>
                <a:gd name="connsiteX2664" fmla="*/ 671918 w 879037"/>
                <a:gd name="connsiteY2664" fmla="*/ 290996 h 879848"/>
                <a:gd name="connsiteX2665" fmla="*/ 668949 w 879037"/>
                <a:gd name="connsiteY2665" fmla="*/ 286459 h 879848"/>
                <a:gd name="connsiteX2666" fmla="*/ 665913 w 879037"/>
                <a:gd name="connsiteY2666" fmla="*/ 281988 h 879848"/>
                <a:gd name="connsiteX2667" fmla="*/ 659574 w 879037"/>
                <a:gd name="connsiteY2667" fmla="*/ 273213 h 879848"/>
                <a:gd name="connsiteX2668" fmla="*/ 659340 w 879037"/>
                <a:gd name="connsiteY2668" fmla="*/ 272946 h 879848"/>
                <a:gd name="connsiteX2669" fmla="*/ 656171 w 879037"/>
                <a:gd name="connsiteY2669" fmla="*/ 268810 h 879848"/>
                <a:gd name="connsiteX2670" fmla="*/ 652834 w 879037"/>
                <a:gd name="connsiteY2670" fmla="*/ 264706 h 879848"/>
                <a:gd name="connsiteX2671" fmla="*/ 642125 w 879037"/>
                <a:gd name="connsiteY2671" fmla="*/ 273380 h 879848"/>
                <a:gd name="connsiteX2672" fmla="*/ 642125 w 879037"/>
                <a:gd name="connsiteY2672" fmla="*/ 273380 h 879848"/>
                <a:gd name="connsiteX2673" fmla="*/ 641558 w 879037"/>
                <a:gd name="connsiteY2673" fmla="*/ 273881 h 879848"/>
                <a:gd name="connsiteX2674" fmla="*/ 631882 w 879037"/>
                <a:gd name="connsiteY2674" fmla="*/ 282155 h 879848"/>
                <a:gd name="connsiteX2675" fmla="*/ 631682 w 879037"/>
                <a:gd name="connsiteY2675" fmla="*/ 282322 h 879848"/>
                <a:gd name="connsiteX2676" fmla="*/ 621173 w 879037"/>
                <a:gd name="connsiteY2676" fmla="*/ 290829 h 879848"/>
                <a:gd name="connsiteX2677" fmla="*/ 620973 w 879037"/>
                <a:gd name="connsiteY2677" fmla="*/ 290829 h 879848"/>
                <a:gd name="connsiteX2678" fmla="*/ 606226 w 879037"/>
                <a:gd name="connsiteY2678" fmla="*/ 301639 h 879848"/>
                <a:gd name="connsiteX2679" fmla="*/ 606026 w 879037"/>
                <a:gd name="connsiteY2679" fmla="*/ 301806 h 879848"/>
                <a:gd name="connsiteX2680" fmla="*/ 595583 w 879037"/>
                <a:gd name="connsiteY2680" fmla="*/ 310413 h 879848"/>
                <a:gd name="connsiteX2681" fmla="*/ 595817 w 879037"/>
                <a:gd name="connsiteY2681" fmla="*/ 310713 h 879848"/>
                <a:gd name="connsiteX2682" fmla="*/ 596084 w 879037"/>
                <a:gd name="connsiteY2682" fmla="*/ 311047 h 879848"/>
                <a:gd name="connsiteX2683" fmla="*/ 597919 w 879037"/>
                <a:gd name="connsiteY2683" fmla="*/ 313316 h 879848"/>
                <a:gd name="connsiteX2684" fmla="*/ 598086 w 879037"/>
                <a:gd name="connsiteY2684" fmla="*/ 313549 h 879848"/>
                <a:gd name="connsiteX2685" fmla="*/ 600087 w 879037"/>
                <a:gd name="connsiteY2685" fmla="*/ 316152 h 879848"/>
                <a:gd name="connsiteX2686" fmla="*/ 600087 w 879037"/>
                <a:gd name="connsiteY2686" fmla="*/ 316152 h 879848"/>
                <a:gd name="connsiteX2687" fmla="*/ 601122 w 879037"/>
                <a:gd name="connsiteY2687" fmla="*/ 317519 h 879848"/>
                <a:gd name="connsiteX2688" fmla="*/ 602223 w 879037"/>
                <a:gd name="connsiteY2688" fmla="*/ 318987 h 879848"/>
                <a:gd name="connsiteX2689" fmla="*/ 602890 w 879037"/>
                <a:gd name="connsiteY2689" fmla="*/ 319955 h 879848"/>
                <a:gd name="connsiteX2690" fmla="*/ 603424 w 879037"/>
                <a:gd name="connsiteY2690" fmla="*/ 320656 h 879848"/>
                <a:gd name="connsiteX2691" fmla="*/ 603724 w 879037"/>
                <a:gd name="connsiteY2691" fmla="*/ 321089 h 879848"/>
                <a:gd name="connsiteX2692" fmla="*/ 604858 w 879037"/>
                <a:gd name="connsiteY2692" fmla="*/ 322691 h 879848"/>
                <a:gd name="connsiteX2693" fmla="*/ 604858 w 879037"/>
                <a:gd name="connsiteY2693" fmla="*/ 322891 h 879848"/>
                <a:gd name="connsiteX2694" fmla="*/ 604858 w 879037"/>
                <a:gd name="connsiteY2694" fmla="*/ 322891 h 879848"/>
                <a:gd name="connsiteX2695" fmla="*/ 605759 w 879037"/>
                <a:gd name="connsiteY2695" fmla="*/ 324259 h 879848"/>
                <a:gd name="connsiteX2696" fmla="*/ 606093 w 879037"/>
                <a:gd name="connsiteY2696" fmla="*/ 324726 h 879848"/>
                <a:gd name="connsiteX2697" fmla="*/ 606093 w 879037"/>
                <a:gd name="connsiteY2697" fmla="*/ 324926 h 879848"/>
                <a:gd name="connsiteX2698" fmla="*/ 606293 w 879037"/>
                <a:gd name="connsiteY2698" fmla="*/ 325260 h 879848"/>
                <a:gd name="connsiteX2699" fmla="*/ 606560 w 879037"/>
                <a:gd name="connsiteY2699" fmla="*/ 325627 h 879848"/>
                <a:gd name="connsiteX2700" fmla="*/ 606560 w 879037"/>
                <a:gd name="connsiteY2700" fmla="*/ 325627 h 879848"/>
                <a:gd name="connsiteX2701" fmla="*/ 606560 w 879037"/>
                <a:gd name="connsiteY2701" fmla="*/ 325827 h 879848"/>
                <a:gd name="connsiteX2702" fmla="*/ 606560 w 879037"/>
                <a:gd name="connsiteY2702" fmla="*/ 326027 h 879848"/>
                <a:gd name="connsiteX2703" fmla="*/ 607094 w 879037"/>
                <a:gd name="connsiteY2703" fmla="*/ 326828 h 879848"/>
                <a:gd name="connsiteX2704" fmla="*/ 607261 w 879037"/>
                <a:gd name="connsiteY2704" fmla="*/ 327128 h 879848"/>
                <a:gd name="connsiteX2705" fmla="*/ 607594 w 879037"/>
                <a:gd name="connsiteY2705" fmla="*/ 327628 h 879848"/>
                <a:gd name="connsiteX2706" fmla="*/ 607594 w 879037"/>
                <a:gd name="connsiteY2706" fmla="*/ 327628 h 879848"/>
                <a:gd name="connsiteX2707" fmla="*/ 607594 w 879037"/>
                <a:gd name="connsiteY2707" fmla="*/ 327829 h 879848"/>
                <a:gd name="connsiteX2708" fmla="*/ 607594 w 879037"/>
                <a:gd name="connsiteY2708" fmla="*/ 327829 h 879848"/>
                <a:gd name="connsiteX2709" fmla="*/ 607594 w 879037"/>
                <a:gd name="connsiteY2709" fmla="*/ 327829 h 879848"/>
                <a:gd name="connsiteX2710" fmla="*/ 607794 w 879037"/>
                <a:gd name="connsiteY2710" fmla="*/ 328162 h 879848"/>
                <a:gd name="connsiteX2711" fmla="*/ 607794 w 879037"/>
                <a:gd name="connsiteY2711" fmla="*/ 328329 h 879848"/>
                <a:gd name="connsiteX2712" fmla="*/ 607794 w 879037"/>
                <a:gd name="connsiteY2712" fmla="*/ 328496 h 879848"/>
                <a:gd name="connsiteX2713" fmla="*/ 607794 w 879037"/>
                <a:gd name="connsiteY2713" fmla="*/ 328496 h 879848"/>
                <a:gd name="connsiteX2714" fmla="*/ 607961 w 879037"/>
                <a:gd name="connsiteY2714" fmla="*/ 328729 h 879848"/>
                <a:gd name="connsiteX2715" fmla="*/ 607961 w 879037"/>
                <a:gd name="connsiteY2715" fmla="*/ 328729 h 879848"/>
                <a:gd name="connsiteX2716" fmla="*/ 609529 w 879037"/>
                <a:gd name="connsiteY2716" fmla="*/ 331232 h 879848"/>
                <a:gd name="connsiteX2717" fmla="*/ 610163 w 879037"/>
                <a:gd name="connsiteY2717" fmla="*/ 332299 h 879848"/>
                <a:gd name="connsiteX2718" fmla="*/ 610997 w 879037"/>
                <a:gd name="connsiteY2718" fmla="*/ 333667 h 879848"/>
                <a:gd name="connsiteX2719" fmla="*/ 611831 w 879037"/>
                <a:gd name="connsiteY2719" fmla="*/ 335068 h 879848"/>
                <a:gd name="connsiteX2720" fmla="*/ 612398 w 879037"/>
                <a:gd name="connsiteY2720" fmla="*/ 336003 h 879848"/>
                <a:gd name="connsiteX2721" fmla="*/ 613866 w 879037"/>
                <a:gd name="connsiteY2721" fmla="*/ 338572 h 879848"/>
                <a:gd name="connsiteX2722" fmla="*/ 614434 w 879037"/>
                <a:gd name="connsiteY2722" fmla="*/ 339639 h 879848"/>
                <a:gd name="connsiteX2723" fmla="*/ 615234 w 879037"/>
                <a:gd name="connsiteY2723" fmla="*/ 341107 h 879848"/>
                <a:gd name="connsiteX2724" fmla="*/ 615534 w 879037"/>
                <a:gd name="connsiteY2724" fmla="*/ 341641 h 879848"/>
                <a:gd name="connsiteX2725" fmla="*/ 616202 w 879037"/>
                <a:gd name="connsiteY2725" fmla="*/ 342875 h 879848"/>
                <a:gd name="connsiteX2726" fmla="*/ 617169 w 879037"/>
                <a:gd name="connsiteY2726" fmla="*/ 344744 h 879848"/>
                <a:gd name="connsiteX2727" fmla="*/ 617570 w 879037"/>
                <a:gd name="connsiteY2727" fmla="*/ 345511 h 879848"/>
                <a:gd name="connsiteX2728" fmla="*/ 617570 w 879037"/>
                <a:gd name="connsiteY2728" fmla="*/ 345678 h 879848"/>
                <a:gd name="connsiteX2729" fmla="*/ 617570 w 879037"/>
                <a:gd name="connsiteY2729" fmla="*/ 345978 h 879848"/>
                <a:gd name="connsiteX2730" fmla="*/ 617870 w 879037"/>
                <a:gd name="connsiteY2730" fmla="*/ 346545 h 879848"/>
                <a:gd name="connsiteX2731" fmla="*/ 618237 w 879037"/>
                <a:gd name="connsiteY2731" fmla="*/ 347246 h 879848"/>
                <a:gd name="connsiteX2732" fmla="*/ 618571 w 879037"/>
                <a:gd name="connsiteY2732" fmla="*/ 347947 h 879848"/>
                <a:gd name="connsiteX2733" fmla="*/ 619271 w 879037"/>
                <a:gd name="connsiteY2733" fmla="*/ 349348 h 879848"/>
                <a:gd name="connsiteX2734" fmla="*/ 619271 w 879037"/>
                <a:gd name="connsiteY2734" fmla="*/ 349348 h 879848"/>
                <a:gd name="connsiteX2735" fmla="*/ 620039 w 879037"/>
                <a:gd name="connsiteY2735" fmla="*/ 350983 h 879848"/>
                <a:gd name="connsiteX2736" fmla="*/ 620806 w 879037"/>
                <a:gd name="connsiteY2736" fmla="*/ 352651 h 879848"/>
                <a:gd name="connsiteX2737" fmla="*/ 620806 w 879037"/>
                <a:gd name="connsiteY2737" fmla="*/ 352884 h 879848"/>
                <a:gd name="connsiteX2738" fmla="*/ 621106 w 879037"/>
                <a:gd name="connsiteY2738" fmla="*/ 353585 h 879848"/>
                <a:gd name="connsiteX2739" fmla="*/ 621406 w 879037"/>
                <a:gd name="connsiteY2739" fmla="*/ 354285 h 879848"/>
                <a:gd name="connsiteX2740" fmla="*/ 622207 w 879037"/>
                <a:gd name="connsiteY2740" fmla="*/ 356020 h 879848"/>
                <a:gd name="connsiteX2741" fmla="*/ 622207 w 879037"/>
                <a:gd name="connsiteY2741" fmla="*/ 356020 h 879848"/>
                <a:gd name="connsiteX2742" fmla="*/ 622207 w 879037"/>
                <a:gd name="connsiteY2742" fmla="*/ 356454 h 879848"/>
                <a:gd name="connsiteX2743" fmla="*/ 622207 w 879037"/>
                <a:gd name="connsiteY2743" fmla="*/ 356788 h 879848"/>
                <a:gd name="connsiteX2744" fmla="*/ 622374 w 879037"/>
                <a:gd name="connsiteY2744" fmla="*/ 357121 h 879848"/>
                <a:gd name="connsiteX2745" fmla="*/ 622374 w 879037"/>
                <a:gd name="connsiteY2745" fmla="*/ 357121 h 879848"/>
                <a:gd name="connsiteX2746" fmla="*/ 622374 w 879037"/>
                <a:gd name="connsiteY2746" fmla="*/ 357422 h 879848"/>
                <a:gd name="connsiteX2747" fmla="*/ 623475 w 879037"/>
                <a:gd name="connsiteY2747" fmla="*/ 360057 h 879848"/>
                <a:gd name="connsiteX2748" fmla="*/ 624843 w 879037"/>
                <a:gd name="connsiteY2748" fmla="*/ 363394 h 879848"/>
                <a:gd name="connsiteX2749" fmla="*/ 637354 w 879037"/>
                <a:gd name="connsiteY2749" fmla="*/ 358589 h 879848"/>
                <a:gd name="connsiteX2750" fmla="*/ 637621 w 879037"/>
                <a:gd name="connsiteY2750" fmla="*/ 358589 h 879848"/>
                <a:gd name="connsiteX2751" fmla="*/ 654502 w 879037"/>
                <a:gd name="connsiteY2751" fmla="*/ 352083 h 879848"/>
                <a:gd name="connsiteX2752" fmla="*/ 654769 w 879037"/>
                <a:gd name="connsiteY2752" fmla="*/ 352083 h 879848"/>
                <a:gd name="connsiteX2753" fmla="*/ 667347 w 879037"/>
                <a:gd name="connsiteY2753" fmla="*/ 347279 h 879848"/>
                <a:gd name="connsiteX2754" fmla="*/ 667614 w 879037"/>
                <a:gd name="connsiteY2754" fmla="*/ 347279 h 879848"/>
                <a:gd name="connsiteX2755" fmla="*/ 680192 w 879037"/>
                <a:gd name="connsiteY2755" fmla="*/ 342442 h 879848"/>
                <a:gd name="connsiteX2756" fmla="*/ 680459 w 879037"/>
                <a:gd name="connsiteY2756" fmla="*/ 342442 h 879848"/>
                <a:gd name="connsiteX2757" fmla="*/ 693037 w 879037"/>
                <a:gd name="connsiteY2757" fmla="*/ 337604 h 879848"/>
                <a:gd name="connsiteX2758" fmla="*/ 693337 w 879037"/>
                <a:gd name="connsiteY2758" fmla="*/ 337604 h 879848"/>
                <a:gd name="connsiteX2759" fmla="*/ 693337 w 879037"/>
                <a:gd name="connsiteY2759" fmla="*/ 337804 h 879848"/>
                <a:gd name="connsiteX2760" fmla="*/ 693337 w 879037"/>
                <a:gd name="connsiteY2760" fmla="*/ 337804 h 879848"/>
                <a:gd name="connsiteX2761" fmla="*/ 702145 w 879037"/>
                <a:gd name="connsiteY2761" fmla="*/ 223703 h 879848"/>
                <a:gd name="connsiteX2762" fmla="*/ 698608 w 879037"/>
                <a:gd name="connsiteY2762" fmla="*/ 226572 h 879848"/>
                <a:gd name="connsiteX2763" fmla="*/ 701444 w 879037"/>
                <a:gd name="connsiteY2763" fmla="*/ 224303 h 879848"/>
                <a:gd name="connsiteX2764" fmla="*/ 702145 w 879037"/>
                <a:gd name="connsiteY2764" fmla="*/ 223736 h 879848"/>
                <a:gd name="connsiteX2765" fmla="*/ 702145 w 879037"/>
                <a:gd name="connsiteY2765" fmla="*/ 223736 h 879848"/>
                <a:gd name="connsiteX2766" fmla="*/ 731738 w 879037"/>
                <a:gd name="connsiteY2766" fmla="*/ 199715 h 879848"/>
                <a:gd name="connsiteX2767" fmla="*/ 727234 w 879037"/>
                <a:gd name="connsiteY2767" fmla="*/ 203351 h 879848"/>
                <a:gd name="connsiteX2768" fmla="*/ 723530 w 879037"/>
                <a:gd name="connsiteY2768" fmla="*/ 206387 h 879848"/>
                <a:gd name="connsiteX2769" fmla="*/ 722863 w 879037"/>
                <a:gd name="connsiteY2769" fmla="*/ 206954 h 879848"/>
                <a:gd name="connsiteX2770" fmla="*/ 723530 w 879037"/>
                <a:gd name="connsiteY2770" fmla="*/ 206421 h 879848"/>
                <a:gd name="connsiteX2771" fmla="*/ 727234 w 879037"/>
                <a:gd name="connsiteY2771" fmla="*/ 203418 h 879848"/>
                <a:gd name="connsiteX2772" fmla="*/ 731771 w 879037"/>
                <a:gd name="connsiteY2772" fmla="*/ 199748 h 879848"/>
                <a:gd name="connsiteX2773" fmla="*/ 737810 w 879037"/>
                <a:gd name="connsiteY2773" fmla="*/ 194844 h 879848"/>
                <a:gd name="connsiteX2774" fmla="*/ 716391 w 879037"/>
                <a:gd name="connsiteY2774" fmla="*/ 212159 h 879848"/>
                <a:gd name="connsiteX2775" fmla="*/ 712821 w 879037"/>
                <a:gd name="connsiteY2775" fmla="*/ 215028 h 879848"/>
                <a:gd name="connsiteX2776" fmla="*/ 709251 w 879037"/>
                <a:gd name="connsiteY2776" fmla="*/ 217931 h 879848"/>
                <a:gd name="connsiteX2777" fmla="*/ 705915 w 879037"/>
                <a:gd name="connsiteY2777" fmla="*/ 220767 h 879848"/>
                <a:gd name="connsiteX2778" fmla="*/ 705915 w 879037"/>
                <a:gd name="connsiteY2778" fmla="*/ 220767 h 879848"/>
                <a:gd name="connsiteX2779" fmla="*/ 702378 w 879037"/>
                <a:gd name="connsiteY2779" fmla="*/ 223669 h 879848"/>
                <a:gd name="connsiteX2780" fmla="*/ 705915 w 879037"/>
                <a:gd name="connsiteY2780" fmla="*/ 220800 h 879848"/>
                <a:gd name="connsiteX2781" fmla="*/ 705915 w 879037"/>
                <a:gd name="connsiteY2781" fmla="*/ 220800 h 879848"/>
                <a:gd name="connsiteX2782" fmla="*/ 709251 w 879037"/>
                <a:gd name="connsiteY2782" fmla="*/ 217964 h 879848"/>
                <a:gd name="connsiteX2783" fmla="*/ 712821 w 879037"/>
                <a:gd name="connsiteY2783" fmla="*/ 215062 h 879848"/>
                <a:gd name="connsiteX2784" fmla="*/ 716357 w 879037"/>
                <a:gd name="connsiteY2784" fmla="*/ 212193 h 879848"/>
                <a:gd name="connsiteX2785" fmla="*/ 722830 w 879037"/>
                <a:gd name="connsiteY2785" fmla="*/ 206954 h 879848"/>
                <a:gd name="connsiteX2786" fmla="*/ 722830 w 879037"/>
                <a:gd name="connsiteY2786" fmla="*/ 206954 h 879848"/>
                <a:gd name="connsiteX2787" fmla="*/ 737910 w 879037"/>
                <a:gd name="connsiteY2787" fmla="*/ 334168 h 879848"/>
                <a:gd name="connsiteX2788" fmla="*/ 737910 w 879037"/>
                <a:gd name="connsiteY2788" fmla="*/ 334168 h 879848"/>
                <a:gd name="connsiteX2789" fmla="*/ 740045 w 879037"/>
                <a:gd name="connsiteY2789" fmla="*/ 340607 h 879848"/>
                <a:gd name="connsiteX2790" fmla="*/ 740045 w 879037"/>
                <a:gd name="connsiteY2790" fmla="*/ 340073 h 879848"/>
                <a:gd name="connsiteX2791" fmla="*/ 738077 w 879037"/>
                <a:gd name="connsiteY2791" fmla="*/ 334201 h 879848"/>
                <a:gd name="connsiteX2792" fmla="*/ 738077 w 879037"/>
                <a:gd name="connsiteY2792" fmla="*/ 334201 h 879848"/>
                <a:gd name="connsiteX2793" fmla="*/ 739078 w 879037"/>
                <a:gd name="connsiteY2793" fmla="*/ 337137 h 879848"/>
                <a:gd name="connsiteX2794" fmla="*/ 739311 w 879037"/>
                <a:gd name="connsiteY2794" fmla="*/ 337871 h 879848"/>
                <a:gd name="connsiteX2795" fmla="*/ 740012 w 879037"/>
                <a:gd name="connsiteY2795" fmla="*/ 340073 h 879848"/>
                <a:gd name="connsiteX2796" fmla="*/ 740012 w 879037"/>
                <a:gd name="connsiteY2796" fmla="*/ 340073 h 879848"/>
                <a:gd name="connsiteX2797" fmla="*/ 740312 w 879037"/>
                <a:gd name="connsiteY2797" fmla="*/ 340940 h 879848"/>
                <a:gd name="connsiteX2798" fmla="*/ 745116 w 879037"/>
                <a:gd name="connsiteY2798" fmla="*/ 358055 h 879848"/>
                <a:gd name="connsiteX2799" fmla="*/ 745116 w 879037"/>
                <a:gd name="connsiteY2799" fmla="*/ 358055 h 879848"/>
                <a:gd name="connsiteX2800" fmla="*/ 744849 w 879037"/>
                <a:gd name="connsiteY2800" fmla="*/ 357188 h 879848"/>
                <a:gd name="connsiteX2801" fmla="*/ 745083 w 879037"/>
                <a:gd name="connsiteY2801" fmla="*/ 358089 h 879848"/>
                <a:gd name="connsiteX2802" fmla="*/ 745083 w 879037"/>
                <a:gd name="connsiteY2802" fmla="*/ 358289 h 879848"/>
                <a:gd name="connsiteX2803" fmla="*/ 745050 w 879037"/>
                <a:gd name="connsiteY2803" fmla="*/ 358055 h 879848"/>
                <a:gd name="connsiteX2804" fmla="*/ 744249 w 879037"/>
                <a:gd name="connsiteY2804" fmla="*/ 354719 h 879848"/>
                <a:gd name="connsiteX2805" fmla="*/ 743482 w 879037"/>
                <a:gd name="connsiteY2805" fmla="*/ 351983 h 879848"/>
                <a:gd name="connsiteX2806" fmla="*/ 743482 w 879037"/>
                <a:gd name="connsiteY2806" fmla="*/ 351983 h 879848"/>
                <a:gd name="connsiteX2807" fmla="*/ 743181 w 879037"/>
                <a:gd name="connsiteY2807" fmla="*/ 350949 h 879848"/>
                <a:gd name="connsiteX2808" fmla="*/ 743181 w 879037"/>
                <a:gd name="connsiteY2808" fmla="*/ 350949 h 879848"/>
                <a:gd name="connsiteX2809" fmla="*/ 743181 w 879037"/>
                <a:gd name="connsiteY2809" fmla="*/ 351216 h 879848"/>
                <a:gd name="connsiteX2810" fmla="*/ 743181 w 879037"/>
                <a:gd name="connsiteY2810" fmla="*/ 351216 h 879848"/>
                <a:gd name="connsiteX2811" fmla="*/ 743181 w 879037"/>
                <a:gd name="connsiteY2811" fmla="*/ 351516 h 879848"/>
                <a:gd name="connsiteX2812" fmla="*/ 743181 w 879037"/>
                <a:gd name="connsiteY2812" fmla="*/ 351683 h 879848"/>
                <a:gd name="connsiteX2813" fmla="*/ 743181 w 879037"/>
                <a:gd name="connsiteY2813" fmla="*/ 351683 h 879848"/>
                <a:gd name="connsiteX2814" fmla="*/ 743181 w 879037"/>
                <a:gd name="connsiteY2814" fmla="*/ 352083 h 879848"/>
                <a:gd name="connsiteX2815" fmla="*/ 744449 w 879037"/>
                <a:gd name="connsiteY2815" fmla="*/ 356654 h 879848"/>
                <a:gd name="connsiteX2816" fmla="*/ 744449 w 879037"/>
                <a:gd name="connsiteY2816" fmla="*/ 356654 h 879848"/>
                <a:gd name="connsiteX2817" fmla="*/ 744182 w 879037"/>
                <a:gd name="connsiteY2817" fmla="*/ 355620 h 879848"/>
                <a:gd name="connsiteX2818" fmla="*/ 746851 w 879037"/>
                <a:gd name="connsiteY2818" fmla="*/ 364995 h 879848"/>
                <a:gd name="connsiteX2819" fmla="*/ 746851 w 879037"/>
                <a:gd name="connsiteY2819" fmla="*/ 364995 h 879848"/>
                <a:gd name="connsiteX2820" fmla="*/ 746851 w 879037"/>
                <a:gd name="connsiteY2820" fmla="*/ 365195 h 879848"/>
                <a:gd name="connsiteX2821" fmla="*/ 746784 w 879037"/>
                <a:gd name="connsiteY2821" fmla="*/ 365028 h 879848"/>
                <a:gd name="connsiteX2822" fmla="*/ 746851 w 879037"/>
                <a:gd name="connsiteY2822" fmla="*/ 364761 h 879848"/>
                <a:gd name="connsiteX2823" fmla="*/ 746851 w 879037"/>
                <a:gd name="connsiteY2823" fmla="*/ 364761 h 879848"/>
                <a:gd name="connsiteX2824" fmla="*/ 746851 w 879037"/>
                <a:gd name="connsiteY2824" fmla="*/ 364528 h 879848"/>
                <a:gd name="connsiteX2825" fmla="*/ 746718 w 879037"/>
                <a:gd name="connsiteY2825" fmla="*/ 364828 h 879848"/>
                <a:gd name="connsiteX2826" fmla="*/ 746851 w 879037"/>
                <a:gd name="connsiteY2826" fmla="*/ 364028 h 879848"/>
                <a:gd name="connsiteX2827" fmla="*/ 745483 w 879037"/>
                <a:gd name="connsiteY2827" fmla="*/ 358456 h 879848"/>
                <a:gd name="connsiteX2828" fmla="*/ 745483 w 879037"/>
                <a:gd name="connsiteY2828" fmla="*/ 358456 h 879848"/>
                <a:gd name="connsiteX2829" fmla="*/ 745884 w 879037"/>
                <a:gd name="connsiteY2829" fmla="*/ 360224 h 879848"/>
                <a:gd name="connsiteX2830" fmla="*/ 746117 w 879037"/>
                <a:gd name="connsiteY2830" fmla="*/ 361125 h 879848"/>
                <a:gd name="connsiteX2831" fmla="*/ 746818 w 879037"/>
                <a:gd name="connsiteY2831" fmla="*/ 364061 h 879848"/>
                <a:gd name="connsiteX2832" fmla="*/ 746818 w 879037"/>
                <a:gd name="connsiteY2832" fmla="*/ 364061 h 879848"/>
                <a:gd name="connsiteX2833" fmla="*/ 746818 w 879037"/>
                <a:gd name="connsiteY2833" fmla="*/ 364528 h 879848"/>
                <a:gd name="connsiteX2834" fmla="*/ 746818 w 879037"/>
                <a:gd name="connsiteY2834" fmla="*/ 364528 h 879848"/>
                <a:gd name="connsiteX2835" fmla="*/ 746551 w 879037"/>
                <a:gd name="connsiteY2835" fmla="*/ 364094 h 879848"/>
                <a:gd name="connsiteX2836" fmla="*/ 745416 w 879037"/>
                <a:gd name="connsiteY2836" fmla="*/ 358322 h 879848"/>
                <a:gd name="connsiteX2837" fmla="*/ 745416 w 879037"/>
                <a:gd name="connsiteY2837" fmla="*/ 358322 h 879848"/>
                <a:gd name="connsiteX2838" fmla="*/ 745416 w 879037"/>
                <a:gd name="connsiteY2838" fmla="*/ 358322 h 879848"/>
                <a:gd name="connsiteX2839" fmla="*/ 750121 w 879037"/>
                <a:gd name="connsiteY2839" fmla="*/ 379408 h 879848"/>
                <a:gd name="connsiteX2840" fmla="*/ 750121 w 879037"/>
                <a:gd name="connsiteY2840" fmla="*/ 379141 h 879848"/>
                <a:gd name="connsiteX2841" fmla="*/ 750121 w 879037"/>
                <a:gd name="connsiteY2841" fmla="*/ 379641 h 879848"/>
                <a:gd name="connsiteX2842" fmla="*/ 750121 w 879037"/>
                <a:gd name="connsiteY2842" fmla="*/ 379641 h 879848"/>
                <a:gd name="connsiteX2843" fmla="*/ 750121 w 879037"/>
                <a:gd name="connsiteY2843" fmla="*/ 379641 h 879848"/>
                <a:gd name="connsiteX2844" fmla="*/ 749820 w 879037"/>
                <a:gd name="connsiteY2844" fmla="*/ 379474 h 879848"/>
                <a:gd name="connsiteX2845" fmla="*/ 752790 w 879037"/>
                <a:gd name="connsiteY2845" fmla="*/ 396623 h 879848"/>
                <a:gd name="connsiteX2846" fmla="*/ 752790 w 879037"/>
                <a:gd name="connsiteY2846" fmla="*/ 396957 h 879848"/>
                <a:gd name="connsiteX2847" fmla="*/ 752790 w 879037"/>
                <a:gd name="connsiteY2847" fmla="*/ 397524 h 879848"/>
                <a:gd name="connsiteX2848" fmla="*/ 752389 w 879037"/>
                <a:gd name="connsiteY2848" fmla="*/ 396690 h 879848"/>
                <a:gd name="connsiteX2849" fmla="*/ 753090 w 879037"/>
                <a:gd name="connsiteY2849" fmla="*/ 398792 h 879848"/>
                <a:gd name="connsiteX2850" fmla="*/ 753090 w 879037"/>
                <a:gd name="connsiteY2850" fmla="*/ 399092 h 879848"/>
                <a:gd name="connsiteX2851" fmla="*/ 753090 w 879037"/>
                <a:gd name="connsiteY2851" fmla="*/ 399092 h 879848"/>
                <a:gd name="connsiteX2852" fmla="*/ 752790 w 879037"/>
                <a:gd name="connsiteY2852" fmla="*/ 398858 h 879848"/>
                <a:gd name="connsiteX2853" fmla="*/ 753090 w 879037"/>
                <a:gd name="connsiteY2853" fmla="*/ 398625 h 879848"/>
                <a:gd name="connsiteX2854" fmla="*/ 753090 w 879037"/>
                <a:gd name="connsiteY2854" fmla="*/ 398792 h 879848"/>
                <a:gd name="connsiteX2855" fmla="*/ 753090 w 879037"/>
                <a:gd name="connsiteY2855" fmla="*/ 398792 h 879848"/>
                <a:gd name="connsiteX2856" fmla="*/ 752756 w 879037"/>
                <a:gd name="connsiteY2856" fmla="*/ 398692 h 879848"/>
                <a:gd name="connsiteX2857" fmla="*/ 753357 w 879037"/>
                <a:gd name="connsiteY2857" fmla="*/ 400827 h 879848"/>
                <a:gd name="connsiteX2858" fmla="*/ 753357 w 879037"/>
                <a:gd name="connsiteY2858" fmla="*/ 401327 h 879848"/>
                <a:gd name="connsiteX2859" fmla="*/ 753357 w 879037"/>
                <a:gd name="connsiteY2859" fmla="*/ 401327 h 879848"/>
                <a:gd name="connsiteX2860" fmla="*/ 753023 w 879037"/>
                <a:gd name="connsiteY2860" fmla="*/ 400894 h 879848"/>
                <a:gd name="connsiteX2861" fmla="*/ 753791 w 879037"/>
                <a:gd name="connsiteY2861" fmla="*/ 404530 h 879848"/>
                <a:gd name="connsiteX2862" fmla="*/ 753791 w 879037"/>
                <a:gd name="connsiteY2862" fmla="*/ 404530 h 879848"/>
                <a:gd name="connsiteX2863" fmla="*/ 753791 w 879037"/>
                <a:gd name="connsiteY2863" fmla="*/ 404530 h 879848"/>
                <a:gd name="connsiteX2864" fmla="*/ 753791 w 879037"/>
                <a:gd name="connsiteY2864" fmla="*/ 404263 h 879848"/>
                <a:gd name="connsiteX2865" fmla="*/ 753590 w 879037"/>
                <a:gd name="connsiteY2865" fmla="*/ 402495 h 879848"/>
                <a:gd name="connsiteX2866" fmla="*/ 753791 w 879037"/>
                <a:gd name="connsiteY2866" fmla="*/ 404430 h 879848"/>
                <a:gd name="connsiteX2867" fmla="*/ 753791 w 879037"/>
                <a:gd name="connsiteY2867" fmla="*/ 404430 h 879848"/>
                <a:gd name="connsiteX2868" fmla="*/ 753791 w 879037"/>
                <a:gd name="connsiteY2868" fmla="*/ 404597 h 879848"/>
                <a:gd name="connsiteX2869" fmla="*/ 753791 w 879037"/>
                <a:gd name="connsiteY2869" fmla="*/ 404764 h 879848"/>
                <a:gd name="connsiteX2870" fmla="*/ 753791 w 879037"/>
                <a:gd name="connsiteY2870" fmla="*/ 404764 h 879848"/>
                <a:gd name="connsiteX2871" fmla="*/ 753791 w 879037"/>
                <a:gd name="connsiteY2871" fmla="*/ 404764 h 879848"/>
                <a:gd name="connsiteX2872" fmla="*/ 755459 w 879037"/>
                <a:gd name="connsiteY2872" fmla="*/ 429753 h 879848"/>
                <a:gd name="connsiteX2873" fmla="*/ 755459 w 879037"/>
                <a:gd name="connsiteY2873" fmla="*/ 428952 h 879848"/>
                <a:gd name="connsiteX2874" fmla="*/ 755459 w 879037"/>
                <a:gd name="connsiteY2874" fmla="*/ 426683 h 879848"/>
                <a:gd name="connsiteX2875" fmla="*/ 755459 w 879037"/>
                <a:gd name="connsiteY2875" fmla="*/ 425215 h 879848"/>
                <a:gd name="connsiteX2876" fmla="*/ 755459 w 879037"/>
                <a:gd name="connsiteY2876" fmla="*/ 424381 h 879848"/>
                <a:gd name="connsiteX2877" fmla="*/ 755459 w 879037"/>
                <a:gd name="connsiteY2877" fmla="*/ 423881 h 879848"/>
                <a:gd name="connsiteX2878" fmla="*/ 755459 w 879037"/>
                <a:gd name="connsiteY2878" fmla="*/ 423580 h 879848"/>
                <a:gd name="connsiteX2879" fmla="*/ 755459 w 879037"/>
                <a:gd name="connsiteY2879" fmla="*/ 423013 h 879848"/>
                <a:gd name="connsiteX2880" fmla="*/ 755459 w 879037"/>
                <a:gd name="connsiteY2880" fmla="*/ 422680 h 879848"/>
                <a:gd name="connsiteX2881" fmla="*/ 755459 w 879037"/>
                <a:gd name="connsiteY2881" fmla="*/ 422446 h 879848"/>
                <a:gd name="connsiteX2882" fmla="*/ 755459 w 879037"/>
                <a:gd name="connsiteY2882" fmla="*/ 422446 h 879848"/>
                <a:gd name="connsiteX2883" fmla="*/ 755459 w 879037"/>
                <a:gd name="connsiteY2883" fmla="*/ 424081 h 879848"/>
                <a:gd name="connsiteX2884" fmla="*/ 755459 w 879037"/>
                <a:gd name="connsiteY2884" fmla="*/ 425949 h 879848"/>
                <a:gd name="connsiteX2885" fmla="*/ 755459 w 879037"/>
                <a:gd name="connsiteY2885" fmla="*/ 431754 h 879848"/>
                <a:gd name="connsiteX2886" fmla="*/ 755459 w 879037"/>
                <a:gd name="connsiteY2886" fmla="*/ 431754 h 879848"/>
                <a:gd name="connsiteX2887" fmla="*/ 755092 w 879037"/>
                <a:gd name="connsiteY2887" fmla="*/ 429819 h 879848"/>
                <a:gd name="connsiteX2888" fmla="*/ 750254 w 879037"/>
                <a:gd name="connsiteY2888" fmla="*/ 495711 h 879848"/>
                <a:gd name="connsiteX2889" fmla="*/ 750254 w 879037"/>
                <a:gd name="connsiteY2889" fmla="*/ 495478 h 879848"/>
                <a:gd name="connsiteX2890" fmla="*/ 750254 w 879037"/>
                <a:gd name="connsiteY2890" fmla="*/ 495478 h 879848"/>
                <a:gd name="connsiteX2891" fmla="*/ 749887 w 879037"/>
                <a:gd name="connsiteY2891" fmla="*/ 495778 h 879848"/>
                <a:gd name="connsiteX2892" fmla="*/ 752223 w 879037"/>
                <a:gd name="connsiteY2892" fmla="*/ 483901 h 879848"/>
                <a:gd name="connsiteX2893" fmla="*/ 752556 w 879037"/>
                <a:gd name="connsiteY2893" fmla="*/ 481632 h 879848"/>
                <a:gd name="connsiteX2894" fmla="*/ 752756 w 879037"/>
                <a:gd name="connsiteY2894" fmla="*/ 480064 h 879848"/>
                <a:gd name="connsiteX2895" fmla="*/ 751856 w 879037"/>
                <a:gd name="connsiteY2895" fmla="*/ 483967 h 879848"/>
                <a:gd name="connsiteX2896" fmla="*/ 751689 w 879037"/>
                <a:gd name="connsiteY2896" fmla="*/ 487404 h 879848"/>
                <a:gd name="connsiteX2897" fmla="*/ 751889 w 879037"/>
                <a:gd name="connsiteY2897" fmla="*/ 486269 h 879848"/>
                <a:gd name="connsiteX2898" fmla="*/ 751889 w 879037"/>
                <a:gd name="connsiteY2898" fmla="*/ 485469 h 879848"/>
                <a:gd name="connsiteX2899" fmla="*/ 751889 w 879037"/>
                <a:gd name="connsiteY2899" fmla="*/ 486236 h 879848"/>
                <a:gd name="connsiteX2900" fmla="*/ 751322 w 879037"/>
                <a:gd name="connsiteY2900" fmla="*/ 487471 h 879848"/>
                <a:gd name="connsiteX2901" fmla="*/ 752756 w 879037"/>
                <a:gd name="connsiteY2901" fmla="*/ 480064 h 879848"/>
                <a:gd name="connsiteX2902" fmla="*/ 753157 w 879037"/>
                <a:gd name="connsiteY2902" fmla="*/ 477028 h 879848"/>
                <a:gd name="connsiteX2903" fmla="*/ 753524 w 879037"/>
                <a:gd name="connsiteY2903" fmla="*/ 473892 h 879848"/>
                <a:gd name="connsiteX2904" fmla="*/ 752389 w 879037"/>
                <a:gd name="connsiteY2904" fmla="*/ 480131 h 879848"/>
                <a:gd name="connsiteX2905" fmla="*/ 753524 w 879037"/>
                <a:gd name="connsiteY2905" fmla="*/ 473892 h 879848"/>
                <a:gd name="connsiteX2906" fmla="*/ 753524 w 879037"/>
                <a:gd name="connsiteY2906" fmla="*/ 473892 h 879848"/>
                <a:gd name="connsiteX2907" fmla="*/ 754091 w 879037"/>
                <a:gd name="connsiteY2907" fmla="*/ 468320 h 879848"/>
                <a:gd name="connsiteX2908" fmla="*/ 753157 w 879037"/>
                <a:gd name="connsiteY2908" fmla="*/ 473958 h 879848"/>
                <a:gd name="connsiteX2909" fmla="*/ 688199 w 879037"/>
                <a:gd name="connsiteY2909" fmla="*/ 749403 h 879848"/>
                <a:gd name="connsiteX2910" fmla="*/ 688199 w 879037"/>
                <a:gd name="connsiteY2910" fmla="*/ 749403 h 879848"/>
                <a:gd name="connsiteX2911" fmla="*/ 685497 w 879037"/>
                <a:gd name="connsiteY2911" fmla="*/ 751539 h 879848"/>
                <a:gd name="connsiteX2912" fmla="*/ 681727 w 879037"/>
                <a:gd name="connsiteY2912" fmla="*/ 754475 h 879848"/>
                <a:gd name="connsiteX2913" fmla="*/ 678691 w 879037"/>
                <a:gd name="connsiteY2913" fmla="*/ 756810 h 879848"/>
                <a:gd name="connsiteX2914" fmla="*/ 681727 w 879037"/>
                <a:gd name="connsiteY2914" fmla="*/ 754508 h 879848"/>
                <a:gd name="connsiteX2915" fmla="*/ 685497 w 879037"/>
                <a:gd name="connsiteY2915" fmla="*/ 751572 h 879848"/>
                <a:gd name="connsiteX2916" fmla="*/ 688199 w 879037"/>
                <a:gd name="connsiteY2916" fmla="*/ 749437 h 879848"/>
                <a:gd name="connsiteX2917" fmla="*/ 688199 w 879037"/>
                <a:gd name="connsiteY2917" fmla="*/ 749437 h 879848"/>
                <a:gd name="connsiteX2918" fmla="*/ 690401 w 879037"/>
                <a:gd name="connsiteY2918" fmla="*/ 747635 h 879848"/>
                <a:gd name="connsiteX2919" fmla="*/ 678424 w 879037"/>
                <a:gd name="connsiteY2919" fmla="*/ 756977 h 879848"/>
                <a:gd name="connsiteX2920" fmla="*/ 677356 w 879037"/>
                <a:gd name="connsiteY2920" fmla="*/ 757777 h 879848"/>
                <a:gd name="connsiteX2921" fmla="*/ 678424 w 879037"/>
                <a:gd name="connsiteY2921" fmla="*/ 757010 h 879848"/>
                <a:gd name="connsiteX2922" fmla="*/ 678424 w 879037"/>
                <a:gd name="connsiteY2922" fmla="*/ 757010 h 879848"/>
                <a:gd name="connsiteX2923" fmla="*/ 666079 w 879037"/>
                <a:gd name="connsiteY2923" fmla="*/ 765885 h 879848"/>
                <a:gd name="connsiteX2924" fmla="*/ 665846 w 879037"/>
                <a:gd name="connsiteY2924" fmla="*/ 766052 h 879848"/>
                <a:gd name="connsiteX2925" fmla="*/ 666079 w 879037"/>
                <a:gd name="connsiteY2925" fmla="*/ 766052 h 879848"/>
                <a:gd name="connsiteX2926" fmla="*/ 667981 w 879037"/>
                <a:gd name="connsiteY2926" fmla="*/ 764717 h 879848"/>
                <a:gd name="connsiteX2927" fmla="*/ 665646 w 879037"/>
                <a:gd name="connsiteY2927" fmla="*/ 765951 h 879848"/>
                <a:gd name="connsiteX2928" fmla="*/ 661876 w 879037"/>
                <a:gd name="connsiteY2928" fmla="*/ 768754 h 879848"/>
                <a:gd name="connsiteX2929" fmla="*/ 658072 w 879037"/>
                <a:gd name="connsiteY2929" fmla="*/ 771323 h 879848"/>
                <a:gd name="connsiteX2930" fmla="*/ 661876 w 879037"/>
                <a:gd name="connsiteY2930" fmla="*/ 768787 h 879848"/>
                <a:gd name="connsiteX2931" fmla="*/ 662343 w 879037"/>
                <a:gd name="connsiteY2931" fmla="*/ 768454 h 879848"/>
                <a:gd name="connsiteX2932" fmla="*/ 648964 w 879037"/>
                <a:gd name="connsiteY2932" fmla="*/ 776961 h 879848"/>
                <a:gd name="connsiteX2933" fmla="*/ 645628 w 879037"/>
                <a:gd name="connsiteY2933" fmla="*/ 778996 h 879848"/>
                <a:gd name="connsiteX2934" fmla="*/ 648964 w 879037"/>
                <a:gd name="connsiteY2934" fmla="*/ 776995 h 879848"/>
                <a:gd name="connsiteX2935" fmla="*/ 653868 w 879037"/>
                <a:gd name="connsiteY2935" fmla="*/ 773892 h 879848"/>
                <a:gd name="connsiteX2936" fmla="*/ 648964 w 879037"/>
                <a:gd name="connsiteY2936" fmla="*/ 776961 h 879848"/>
                <a:gd name="connsiteX2937" fmla="*/ 658640 w 879037"/>
                <a:gd name="connsiteY2937" fmla="*/ 272346 h 879848"/>
                <a:gd name="connsiteX2938" fmla="*/ 655470 w 879037"/>
                <a:gd name="connsiteY2938" fmla="*/ 268209 h 879848"/>
                <a:gd name="connsiteX2939" fmla="*/ 652134 w 879037"/>
                <a:gd name="connsiteY2939" fmla="*/ 264105 h 879848"/>
                <a:gd name="connsiteX2940" fmla="*/ 641424 w 879037"/>
                <a:gd name="connsiteY2940" fmla="*/ 272780 h 879848"/>
                <a:gd name="connsiteX2941" fmla="*/ 641424 w 879037"/>
                <a:gd name="connsiteY2941" fmla="*/ 272780 h 879848"/>
                <a:gd name="connsiteX2942" fmla="*/ 630781 w 879037"/>
                <a:gd name="connsiteY2942" fmla="*/ 281421 h 879848"/>
                <a:gd name="connsiteX2943" fmla="*/ 630781 w 879037"/>
                <a:gd name="connsiteY2943" fmla="*/ 281421 h 879848"/>
                <a:gd name="connsiteX2944" fmla="*/ 627245 w 879037"/>
                <a:gd name="connsiteY2944" fmla="*/ 284323 h 879848"/>
                <a:gd name="connsiteX2945" fmla="*/ 625477 w 879037"/>
                <a:gd name="connsiteY2945" fmla="*/ 285758 h 879848"/>
                <a:gd name="connsiteX2946" fmla="*/ 620139 w 879037"/>
                <a:gd name="connsiteY2946" fmla="*/ 290095 h 879848"/>
                <a:gd name="connsiteX2947" fmla="*/ 620139 w 879037"/>
                <a:gd name="connsiteY2947" fmla="*/ 290095 h 879848"/>
                <a:gd name="connsiteX2948" fmla="*/ 613032 w 879037"/>
                <a:gd name="connsiteY2948" fmla="*/ 295867 h 879848"/>
                <a:gd name="connsiteX2949" fmla="*/ 605826 w 879037"/>
                <a:gd name="connsiteY2949" fmla="*/ 301639 h 879848"/>
                <a:gd name="connsiteX2950" fmla="*/ 605826 w 879037"/>
                <a:gd name="connsiteY2950" fmla="*/ 301639 h 879848"/>
                <a:gd name="connsiteX2951" fmla="*/ 595183 w 879037"/>
                <a:gd name="connsiteY2951" fmla="*/ 310280 h 879848"/>
                <a:gd name="connsiteX2952" fmla="*/ 595183 w 879037"/>
                <a:gd name="connsiteY2952" fmla="*/ 310280 h 879848"/>
                <a:gd name="connsiteX2953" fmla="*/ 595417 w 879037"/>
                <a:gd name="connsiteY2953" fmla="*/ 310547 h 879848"/>
                <a:gd name="connsiteX2954" fmla="*/ 595684 w 879037"/>
                <a:gd name="connsiteY2954" fmla="*/ 310880 h 879848"/>
                <a:gd name="connsiteX2955" fmla="*/ 595684 w 879037"/>
                <a:gd name="connsiteY2955" fmla="*/ 310880 h 879848"/>
                <a:gd name="connsiteX2956" fmla="*/ 595684 w 879037"/>
                <a:gd name="connsiteY2956" fmla="*/ 311080 h 879848"/>
                <a:gd name="connsiteX2957" fmla="*/ 595684 w 879037"/>
                <a:gd name="connsiteY2957" fmla="*/ 311080 h 879848"/>
                <a:gd name="connsiteX2958" fmla="*/ 596151 w 879037"/>
                <a:gd name="connsiteY2958" fmla="*/ 311614 h 879848"/>
                <a:gd name="connsiteX2959" fmla="*/ 596518 w 879037"/>
                <a:gd name="connsiteY2959" fmla="*/ 312115 h 879848"/>
                <a:gd name="connsiteX2960" fmla="*/ 596518 w 879037"/>
                <a:gd name="connsiteY2960" fmla="*/ 312115 h 879848"/>
                <a:gd name="connsiteX2961" fmla="*/ 596784 w 879037"/>
                <a:gd name="connsiteY2961" fmla="*/ 312482 h 879848"/>
                <a:gd name="connsiteX2962" fmla="*/ 596784 w 879037"/>
                <a:gd name="connsiteY2962" fmla="*/ 312648 h 879848"/>
                <a:gd name="connsiteX2963" fmla="*/ 597185 w 879037"/>
                <a:gd name="connsiteY2963" fmla="*/ 313182 h 879848"/>
                <a:gd name="connsiteX2964" fmla="*/ 597185 w 879037"/>
                <a:gd name="connsiteY2964" fmla="*/ 313182 h 879848"/>
                <a:gd name="connsiteX2965" fmla="*/ 597385 w 879037"/>
                <a:gd name="connsiteY2965" fmla="*/ 313449 h 879848"/>
                <a:gd name="connsiteX2966" fmla="*/ 597385 w 879037"/>
                <a:gd name="connsiteY2966" fmla="*/ 313449 h 879848"/>
                <a:gd name="connsiteX2967" fmla="*/ 597785 w 879037"/>
                <a:gd name="connsiteY2967" fmla="*/ 313950 h 879848"/>
                <a:gd name="connsiteX2968" fmla="*/ 598186 w 879037"/>
                <a:gd name="connsiteY2968" fmla="*/ 314450 h 879848"/>
                <a:gd name="connsiteX2969" fmla="*/ 598820 w 879037"/>
                <a:gd name="connsiteY2969" fmla="*/ 315284 h 879848"/>
                <a:gd name="connsiteX2970" fmla="*/ 598820 w 879037"/>
                <a:gd name="connsiteY2970" fmla="*/ 315284 h 879848"/>
                <a:gd name="connsiteX2971" fmla="*/ 599120 w 879037"/>
                <a:gd name="connsiteY2971" fmla="*/ 315684 h 879848"/>
                <a:gd name="connsiteX2972" fmla="*/ 599120 w 879037"/>
                <a:gd name="connsiteY2972" fmla="*/ 315684 h 879848"/>
                <a:gd name="connsiteX2973" fmla="*/ 599520 w 879037"/>
                <a:gd name="connsiteY2973" fmla="*/ 316252 h 879848"/>
                <a:gd name="connsiteX2974" fmla="*/ 599520 w 879037"/>
                <a:gd name="connsiteY2974" fmla="*/ 316252 h 879848"/>
                <a:gd name="connsiteX2975" fmla="*/ 599520 w 879037"/>
                <a:gd name="connsiteY2975" fmla="*/ 316252 h 879848"/>
                <a:gd name="connsiteX2976" fmla="*/ 599520 w 879037"/>
                <a:gd name="connsiteY2976" fmla="*/ 316252 h 879848"/>
                <a:gd name="connsiteX2977" fmla="*/ 600054 w 879037"/>
                <a:gd name="connsiteY2977" fmla="*/ 316986 h 879848"/>
                <a:gd name="connsiteX2978" fmla="*/ 600054 w 879037"/>
                <a:gd name="connsiteY2978" fmla="*/ 316986 h 879848"/>
                <a:gd name="connsiteX2979" fmla="*/ 600054 w 879037"/>
                <a:gd name="connsiteY2979" fmla="*/ 317152 h 879848"/>
                <a:gd name="connsiteX2980" fmla="*/ 600054 w 879037"/>
                <a:gd name="connsiteY2980" fmla="*/ 317152 h 879848"/>
                <a:gd name="connsiteX2981" fmla="*/ 600054 w 879037"/>
                <a:gd name="connsiteY2981" fmla="*/ 317152 h 879848"/>
                <a:gd name="connsiteX2982" fmla="*/ 600054 w 879037"/>
                <a:gd name="connsiteY2982" fmla="*/ 317152 h 879848"/>
                <a:gd name="connsiteX2983" fmla="*/ 600288 w 879037"/>
                <a:gd name="connsiteY2983" fmla="*/ 317453 h 879848"/>
                <a:gd name="connsiteX2984" fmla="*/ 600288 w 879037"/>
                <a:gd name="connsiteY2984" fmla="*/ 317453 h 879848"/>
                <a:gd name="connsiteX2985" fmla="*/ 600821 w 879037"/>
                <a:gd name="connsiteY2985" fmla="*/ 318187 h 879848"/>
                <a:gd name="connsiteX2986" fmla="*/ 600821 w 879037"/>
                <a:gd name="connsiteY2986" fmla="*/ 318187 h 879848"/>
                <a:gd name="connsiteX2987" fmla="*/ 600821 w 879037"/>
                <a:gd name="connsiteY2987" fmla="*/ 318387 h 879848"/>
                <a:gd name="connsiteX2988" fmla="*/ 601188 w 879037"/>
                <a:gd name="connsiteY2988" fmla="*/ 318921 h 879848"/>
                <a:gd name="connsiteX2989" fmla="*/ 601188 w 879037"/>
                <a:gd name="connsiteY2989" fmla="*/ 318921 h 879848"/>
                <a:gd name="connsiteX2990" fmla="*/ 601188 w 879037"/>
                <a:gd name="connsiteY2990" fmla="*/ 318921 h 879848"/>
                <a:gd name="connsiteX2991" fmla="*/ 601389 w 879037"/>
                <a:gd name="connsiteY2991" fmla="*/ 319188 h 879848"/>
                <a:gd name="connsiteX2992" fmla="*/ 601389 w 879037"/>
                <a:gd name="connsiteY2992" fmla="*/ 319354 h 879848"/>
                <a:gd name="connsiteX2993" fmla="*/ 601389 w 879037"/>
                <a:gd name="connsiteY2993" fmla="*/ 319555 h 879848"/>
                <a:gd name="connsiteX2994" fmla="*/ 601822 w 879037"/>
                <a:gd name="connsiteY2994" fmla="*/ 320188 h 879848"/>
                <a:gd name="connsiteX2995" fmla="*/ 602189 w 879037"/>
                <a:gd name="connsiteY2995" fmla="*/ 320689 h 879848"/>
                <a:gd name="connsiteX2996" fmla="*/ 602389 w 879037"/>
                <a:gd name="connsiteY2996" fmla="*/ 320956 h 879848"/>
                <a:gd name="connsiteX2997" fmla="*/ 602389 w 879037"/>
                <a:gd name="connsiteY2997" fmla="*/ 321156 h 879848"/>
                <a:gd name="connsiteX2998" fmla="*/ 602389 w 879037"/>
                <a:gd name="connsiteY2998" fmla="*/ 321156 h 879848"/>
                <a:gd name="connsiteX2999" fmla="*/ 602590 w 879037"/>
                <a:gd name="connsiteY2999" fmla="*/ 321423 h 879848"/>
                <a:gd name="connsiteX3000" fmla="*/ 602823 w 879037"/>
                <a:gd name="connsiteY3000" fmla="*/ 321757 h 879848"/>
                <a:gd name="connsiteX3001" fmla="*/ 602823 w 879037"/>
                <a:gd name="connsiteY3001" fmla="*/ 321757 h 879848"/>
                <a:gd name="connsiteX3002" fmla="*/ 603257 w 879037"/>
                <a:gd name="connsiteY3002" fmla="*/ 322457 h 879848"/>
                <a:gd name="connsiteX3003" fmla="*/ 603591 w 879037"/>
                <a:gd name="connsiteY3003" fmla="*/ 322958 h 879848"/>
                <a:gd name="connsiteX3004" fmla="*/ 603591 w 879037"/>
                <a:gd name="connsiteY3004" fmla="*/ 322958 h 879848"/>
                <a:gd name="connsiteX3005" fmla="*/ 603591 w 879037"/>
                <a:gd name="connsiteY3005" fmla="*/ 322958 h 879848"/>
                <a:gd name="connsiteX3006" fmla="*/ 603591 w 879037"/>
                <a:gd name="connsiteY3006" fmla="*/ 322958 h 879848"/>
                <a:gd name="connsiteX3007" fmla="*/ 603824 w 879037"/>
                <a:gd name="connsiteY3007" fmla="*/ 323291 h 879848"/>
                <a:gd name="connsiteX3008" fmla="*/ 604058 w 879037"/>
                <a:gd name="connsiteY3008" fmla="*/ 323658 h 879848"/>
                <a:gd name="connsiteX3009" fmla="*/ 604058 w 879037"/>
                <a:gd name="connsiteY3009" fmla="*/ 323658 h 879848"/>
                <a:gd name="connsiteX3010" fmla="*/ 604058 w 879037"/>
                <a:gd name="connsiteY3010" fmla="*/ 323858 h 879848"/>
                <a:gd name="connsiteX3011" fmla="*/ 604058 w 879037"/>
                <a:gd name="connsiteY3011" fmla="*/ 324059 h 879848"/>
                <a:gd name="connsiteX3012" fmla="*/ 604592 w 879037"/>
                <a:gd name="connsiteY3012" fmla="*/ 324859 h 879848"/>
                <a:gd name="connsiteX3013" fmla="*/ 604758 w 879037"/>
                <a:gd name="connsiteY3013" fmla="*/ 325160 h 879848"/>
                <a:gd name="connsiteX3014" fmla="*/ 605092 w 879037"/>
                <a:gd name="connsiteY3014" fmla="*/ 325660 h 879848"/>
                <a:gd name="connsiteX3015" fmla="*/ 605092 w 879037"/>
                <a:gd name="connsiteY3015" fmla="*/ 325660 h 879848"/>
                <a:gd name="connsiteX3016" fmla="*/ 605092 w 879037"/>
                <a:gd name="connsiteY3016" fmla="*/ 325827 h 879848"/>
                <a:gd name="connsiteX3017" fmla="*/ 605092 w 879037"/>
                <a:gd name="connsiteY3017" fmla="*/ 325827 h 879848"/>
                <a:gd name="connsiteX3018" fmla="*/ 605092 w 879037"/>
                <a:gd name="connsiteY3018" fmla="*/ 325827 h 879848"/>
                <a:gd name="connsiteX3019" fmla="*/ 605292 w 879037"/>
                <a:gd name="connsiteY3019" fmla="*/ 326160 h 879848"/>
                <a:gd name="connsiteX3020" fmla="*/ 605292 w 879037"/>
                <a:gd name="connsiteY3020" fmla="*/ 326327 h 879848"/>
                <a:gd name="connsiteX3021" fmla="*/ 605292 w 879037"/>
                <a:gd name="connsiteY3021" fmla="*/ 326494 h 879848"/>
                <a:gd name="connsiteX3022" fmla="*/ 605292 w 879037"/>
                <a:gd name="connsiteY3022" fmla="*/ 326661 h 879848"/>
                <a:gd name="connsiteX3023" fmla="*/ 605459 w 879037"/>
                <a:gd name="connsiteY3023" fmla="*/ 326894 h 879848"/>
                <a:gd name="connsiteX3024" fmla="*/ 605459 w 879037"/>
                <a:gd name="connsiteY3024" fmla="*/ 327061 h 879848"/>
                <a:gd name="connsiteX3025" fmla="*/ 607027 w 879037"/>
                <a:gd name="connsiteY3025" fmla="*/ 329563 h 879848"/>
                <a:gd name="connsiteX3026" fmla="*/ 607694 w 879037"/>
                <a:gd name="connsiteY3026" fmla="*/ 330631 h 879848"/>
                <a:gd name="connsiteX3027" fmla="*/ 608528 w 879037"/>
                <a:gd name="connsiteY3027" fmla="*/ 331999 h 879848"/>
                <a:gd name="connsiteX3028" fmla="*/ 609329 w 879037"/>
                <a:gd name="connsiteY3028" fmla="*/ 333434 h 879848"/>
                <a:gd name="connsiteX3029" fmla="*/ 609896 w 879037"/>
                <a:gd name="connsiteY3029" fmla="*/ 334334 h 879848"/>
                <a:gd name="connsiteX3030" fmla="*/ 611364 w 879037"/>
                <a:gd name="connsiteY3030" fmla="*/ 336903 h 879848"/>
                <a:gd name="connsiteX3031" fmla="*/ 611931 w 879037"/>
                <a:gd name="connsiteY3031" fmla="*/ 337971 h 879848"/>
                <a:gd name="connsiteX3032" fmla="*/ 612732 w 879037"/>
                <a:gd name="connsiteY3032" fmla="*/ 339439 h 879848"/>
                <a:gd name="connsiteX3033" fmla="*/ 613032 w 879037"/>
                <a:gd name="connsiteY3033" fmla="*/ 339973 h 879848"/>
                <a:gd name="connsiteX3034" fmla="*/ 613700 w 879037"/>
                <a:gd name="connsiteY3034" fmla="*/ 341207 h 879848"/>
                <a:gd name="connsiteX3035" fmla="*/ 614667 w 879037"/>
                <a:gd name="connsiteY3035" fmla="*/ 343109 h 879848"/>
                <a:gd name="connsiteX3036" fmla="*/ 615068 w 879037"/>
                <a:gd name="connsiteY3036" fmla="*/ 343843 h 879848"/>
                <a:gd name="connsiteX3037" fmla="*/ 615068 w 879037"/>
                <a:gd name="connsiteY3037" fmla="*/ 344010 h 879848"/>
                <a:gd name="connsiteX3038" fmla="*/ 615068 w 879037"/>
                <a:gd name="connsiteY3038" fmla="*/ 344310 h 879848"/>
                <a:gd name="connsiteX3039" fmla="*/ 615368 w 879037"/>
                <a:gd name="connsiteY3039" fmla="*/ 344910 h 879848"/>
                <a:gd name="connsiteX3040" fmla="*/ 615735 w 879037"/>
                <a:gd name="connsiteY3040" fmla="*/ 345578 h 879848"/>
                <a:gd name="connsiteX3041" fmla="*/ 616068 w 879037"/>
                <a:gd name="connsiteY3041" fmla="*/ 346278 h 879848"/>
                <a:gd name="connsiteX3042" fmla="*/ 616769 w 879037"/>
                <a:gd name="connsiteY3042" fmla="*/ 347680 h 879848"/>
                <a:gd name="connsiteX3043" fmla="*/ 616769 w 879037"/>
                <a:gd name="connsiteY3043" fmla="*/ 347680 h 879848"/>
                <a:gd name="connsiteX3044" fmla="*/ 617536 w 879037"/>
                <a:gd name="connsiteY3044" fmla="*/ 349348 h 879848"/>
                <a:gd name="connsiteX3045" fmla="*/ 618337 w 879037"/>
                <a:gd name="connsiteY3045" fmla="*/ 351016 h 879848"/>
                <a:gd name="connsiteX3046" fmla="*/ 618337 w 879037"/>
                <a:gd name="connsiteY3046" fmla="*/ 351216 h 879848"/>
                <a:gd name="connsiteX3047" fmla="*/ 618637 w 879037"/>
                <a:gd name="connsiteY3047" fmla="*/ 351917 h 879848"/>
                <a:gd name="connsiteX3048" fmla="*/ 618971 w 879037"/>
                <a:gd name="connsiteY3048" fmla="*/ 352617 h 879848"/>
                <a:gd name="connsiteX3049" fmla="*/ 619738 w 879037"/>
                <a:gd name="connsiteY3049" fmla="*/ 354352 h 879848"/>
                <a:gd name="connsiteX3050" fmla="*/ 619738 w 879037"/>
                <a:gd name="connsiteY3050" fmla="*/ 354352 h 879848"/>
                <a:gd name="connsiteX3051" fmla="*/ 619738 w 879037"/>
                <a:gd name="connsiteY3051" fmla="*/ 354786 h 879848"/>
                <a:gd name="connsiteX3052" fmla="*/ 619905 w 879037"/>
                <a:gd name="connsiteY3052" fmla="*/ 355120 h 879848"/>
                <a:gd name="connsiteX3053" fmla="*/ 619905 w 879037"/>
                <a:gd name="connsiteY3053" fmla="*/ 355453 h 879848"/>
                <a:gd name="connsiteX3054" fmla="*/ 619905 w 879037"/>
                <a:gd name="connsiteY3054" fmla="*/ 355453 h 879848"/>
                <a:gd name="connsiteX3055" fmla="*/ 619905 w 879037"/>
                <a:gd name="connsiteY3055" fmla="*/ 355787 h 879848"/>
                <a:gd name="connsiteX3056" fmla="*/ 621006 w 879037"/>
                <a:gd name="connsiteY3056" fmla="*/ 358389 h 879848"/>
                <a:gd name="connsiteX3057" fmla="*/ 622407 w 879037"/>
                <a:gd name="connsiteY3057" fmla="*/ 361959 h 879848"/>
                <a:gd name="connsiteX3058" fmla="*/ 622407 w 879037"/>
                <a:gd name="connsiteY3058" fmla="*/ 362126 h 879848"/>
                <a:gd name="connsiteX3059" fmla="*/ 622641 w 879037"/>
                <a:gd name="connsiteY3059" fmla="*/ 362126 h 879848"/>
                <a:gd name="connsiteX3060" fmla="*/ 622641 w 879037"/>
                <a:gd name="connsiteY3060" fmla="*/ 362126 h 879848"/>
                <a:gd name="connsiteX3061" fmla="*/ 635152 w 879037"/>
                <a:gd name="connsiteY3061" fmla="*/ 357322 h 879848"/>
                <a:gd name="connsiteX3062" fmla="*/ 635419 w 879037"/>
                <a:gd name="connsiteY3062" fmla="*/ 357322 h 879848"/>
                <a:gd name="connsiteX3063" fmla="*/ 652301 w 879037"/>
                <a:gd name="connsiteY3063" fmla="*/ 350816 h 879848"/>
                <a:gd name="connsiteX3064" fmla="*/ 652567 w 879037"/>
                <a:gd name="connsiteY3064" fmla="*/ 350816 h 879848"/>
                <a:gd name="connsiteX3065" fmla="*/ 665145 w 879037"/>
                <a:gd name="connsiteY3065" fmla="*/ 346011 h 879848"/>
                <a:gd name="connsiteX3066" fmla="*/ 665412 w 879037"/>
                <a:gd name="connsiteY3066" fmla="*/ 346011 h 879848"/>
                <a:gd name="connsiteX3067" fmla="*/ 677990 w 879037"/>
                <a:gd name="connsiteY3067" fmla="*/ 341174 h 879848"/>
                <a:gd name="connsiteX3068" fmla="*/ 678257 w 879037"/>
                <a:gd name="connsiteY3068" fmla="*/ 341174 h 879848"/>
                <a:gd name="connsiteX3069" fmla="*/ 690835 w 879037"/>
                <a:gd name="connsiteY3069" fmla="*/ 336336 h 879848"/>
                <a:gd name="connsiteX3070" fmla="*/ 658606 w 879037"/>
                <a:gd name="connsiteY3070" fmla="*/ 272346 h 879848"/>
                <a:gd name="connsiteX3071" fmla="*/ 658640 w 879037"/>
                <a:gd name="connsiteY3071" fmla="*/ 272346 h 879848"/>
                <a:gd name="connsiteX3072" fmla="*/ 655470 w 879037"/>
                <a:gd name="connsiteY3072" fmla="*/ 268209 h 879848"/>
                <a:gd name="connsiteX3073" fmla="*/ 652134 w 879037"/>
                <a:gd name="connsiteY3073" fmla="*/ 264105 h 879848"/>
                <a:gd name="connsiteX3074" fmla="*/ 641424 w 879037"/>
                <a:gd name="connsiteY3074" fmla="*/ 272780 h 879848"/>
                <a:gd name="connsiteX3075" fmla="*/ 641424 w 879037"/>
                <a:gd name="connsiteY3075" fmla="*/ 272780 h 879848"/>
                <a:gd name="connsiteX3076" fmla="*/ 630781 w 879037"/>
                <a:gd name="connsiteY3076" fmla="*/ 281421 h 879848"/>
                <a:gd name="connsiteX3077" fmla="*/ 630781 w 879037"/>
                <a:gd name="connsiteY3077" fmla="*/ 281421 h 879848"/>
                <a:gd name="connsiteX3078" fmla="*/ 627245 w 879037"/>
                <a:gd name="connsiteY3078" fmla="*/ 284323 h 879848"/>
                <a:gd name="connsiteX3079" fmla="*/ 625477 w 879037"/>
                <a:gd name="connsiteY3079" fmla="*/ 285758 h 879848"/>
                <a:gd name="connsiteX3080" fmla="*/ 620139 w 879037"/>
                <a:gd name="connsiteY3080" fmla="*/ 290095 h 879848"/>
                <a:gd name="connsiteX3081" fmla="*/ 620139 w 879037"/>
                <a:gd name="connsiteY3081" fmla="*/ 290095 h 879848"/>
                <a:gd name="connsiteX3082" fmla="*/ 613032 w 879037"/>
                <a:gd name="connsiteY3082" fmla="*/ 295867 h 879848"/>
                <a:gd name="connsiteX3083" fmla="*/ 605826 w 879037"/>
                <a:gd name="connsiteY3083" fmla="*/ 301639 h 879848"/>
                <a:gd name="connsiteX3084" fmla="*/ 605826 w 879037"/>
                <a:gd name="connsiteY3084" fmla="*/ 301639 h 879848"/>
                <a:gd name="connsiteX3085" fmla="*/ 595183 w 879037"/>
                <a:gd name="connsiteY3085" fmla="*/ 310280 h 879848"/>
                <a:gd name="connsiteX3086" fmla="*/ 595183 w 879037"/>
                <a:gd name="connsiteY3086" fmla="*/ 310280 h 879848"/>
                <a:gd name="connsiteX3087" fmla="*/ 595417 w 879037"/>
                <a:gd name="connsiteY3087" fmla="*/ 310547 h 879848"/>
                <a:gd name="connsiteX3088" fmla="*/ 595684 w 879037"/>
                <a:gd name="connsiteY3088" fmla="*/ 310880 h 879848"/>
                <a:gd name="connsiteX3089" fmla="*/ 595684 w 879037"/>
                <a:gd name="connsiteY3089" fmla="*/ 310880 h 879848"/>
                <a:gd name="connsiteX3090" fmla="*/ 595684 w 879037"/>
                <a:gd name="connsiteY3090" fmla="*/ 311080 h 879848"/>
                <a:gd name="connsiteX3091" fmla="*/ 595684 w 879037"/>
                <a:gd name="connsiteY3091" fmla="*/ 311080 h 879848"/>
                <a:gd name="connsiteX3092" fmla="*/ 596151 w 879037"/>
                <a:gd name="connsiteY3092" fmla="*/ 311614 h 879848"/>
                <a:gd name="connsiteX3093" fmla="*/ 596518 w 879037"/>
                <a:gd name="connsiteY3093" fmla="*/ 312115 h 879848"/>
                <a:gd name="connsiteX3094" fmla="*/ 596518 w 879037"/>
                <a:gd name="connsiteY3094" fmla="*/ 312115 h 879848"/>
                <a:gd name="connsiteX3095" fmla="*/ 596784 w 879037"/>
                <a:gd name="connsiteY3095" fmla="*/ 312482 h 879848"/>
                <a:gd name="connsiteX3096" fmla="*/ 596784 w 879037"/>
                <a:gd name="connsiteY3096" fmla="*/ 312648 h 879848"/>
                <a:gd name="connsiteX3097" fmla="*/ 597185 w 879037"/>
                <a:gd name="connsiteY3097" fmla="*/ 313182 h 879848"/>
                <a:gd name="connsiteX3098" fmla="*/ 597185 w 879037"/>
                <a:gd name="connsiteY3098" fmla="*/ 313182 h 879848"/>
                <a:gd name="connsiteX3099" fmla="*/ 597385 w 879037"/>
                <a:gd name="connsiteY3099" fmla="*/ 313449 h 879848"/>
                <a:gd name="connsiteX3100" fmla="*/ 597385 w 879037"/>
                <a:gd name="connsiteY3100" fmla="*/ 313449 h 879848"/>
                <a:gd name="connsiteX3101" fmla="*/ 597785 w 879037"/>
                <a:gd name="connsiteY3101" fmla="*/ 313950 h 879848"/>
                <a:gd name="connsiteX3102" fmla="*/ 598186 w 879037"/>
                <a:gd name="connsiteY3102" fmla="*/ 314450 h 879848"/>
                <a:gd name="connsiteX3103" fmla="*/ 598820 w 879037"/>
                <a:gd name="connsiteY3103" fmla="*/ 315284 h 879848"/>
                <a:gd name="connsiteX3104" fmla="*/ 598820 w 879037"/>
                <a:gd name="connsiteY3104" fmla="*/ 315284 h 879848"/>
                <a:gd name="connsiteX3105" fmla="*/ 599120 w 879037"/>
                <a:gd name="connsiteY3105" fmla="*/ 315684 h 879848"/>
                <a:gd name="connsiteX3106" fmla="*/ 599120 w 879037"/>
                <a:gd name="connsiteY3106" fmla="*/ 315684 h 879848"/>
                <a:gd name="connsiteX3107" fmla="*/ 599520 w 879037"/>
                <a:gd name="connsiteY3107" fmla="*/ 316252 h 879848"/>
                <a:gd name="connsiteX3108" fmla="*/ 599520 w 879037"/>
                <a:gd name="connsiteY3108" fmla="*/ 316252 h 879848"/>
                <a:gd name="connsiteX3109" fmla="*/ 599520 w 879037"/>
                <a:gd name="connsiteY3109" fmla="*/ 316252 h 879848"/>
                <a:gd name="connsiteX3110" fmla="*/ 599520 w 879037"/>
                <a:gd name="connsiteY3110" fmla="*/ 316252 h 879848"/>
                <a:gd name="connsiteX3111" fmla="*/ 600054 w 879037"/>
                <a:gd name="connsiteY3111" fmla="*/ 316986 h 879848"/>
                <a:gd name="connsiteX3112" fmla="*/ 600054 w 879037"/>
                <a:gd name="connsiteY3112" fmla="*/ 316986 h 879848"/>
                <a:gd name="connsiteX3113" fmla="*/ 600054 w 879037"/>
                <a:gd name="connsiteY3113" fmla="*/ 317152 h 879848"/>
                <a:gd name="connsiteX3114" fmla="*/ 600054 w 879037"/>
                <a:gd name="connsiteY3114" fmla="*/ 317152 h 879848"/>
                <a:gd name="connsiteX3115" fmla="*/ 600054 w 879037"/>
                <a:gd name="connsiteY3115" fmla="*/ 317152 h 879848"/>
                <a:gd name="connsiteX3116" fmla="*/ 600054 w 879037"/>
                <a:gd name="connsiteY3116" fmla="*/ 317152 h 879848"/>
                <a:gd name="connsiteX3117" fmla="*/ 600288 w 879037"/>
                <a:gd name="connsiteY3117" fmla="*/ 317453 h 879848"/>
                <a:gd name="connsiteX3118" fmla="*/ 600288 w 879037"/>
                <a:gd name="connsiteY3118" fmla="*/ 317453 h 879848"/>
                <a:gd name="connsiteX3119" fmla="*/ 600821 w 879037"/>
                <a:gd name="connsiteY3119" fmla="*/ 318187 h 879848"/>
                <a:gd name="connsiteX3120" fmla="*/ 600821 w 879037"/>
                <a:gd name="connsiteY3120" fmla="*/ 318187 h 879848"/>
                <a:gd name="connsiteX3121" fmla="*/ 600821 w 879037"/>
                <a:gd name="connsiteY3121" fmla="*/ 318387 h 879848"/>
                <a:gd name="connsiteX3122" fmla="*/ 601188 w 879037"/>
                <a:gd name="connsiteY3122" fmla="*/ 318921 h 879848"/>
                <a:gd name="connsiteX3123" fmla="*/ 601188 w 879037"/>
                <a:gd name="connsiteY3123" fmla="*/ 318921 h 879848"/>
                <a:gd name="connsiteX3124" fmla="*/ 601188 w 879037"/>
                <a:gd name="connsiteY3124" fmla="*/ 318921 h 879848"/>
                <a:gd name="connsiteX3125" fmla="*/ 601389 w 879037"/>
                <a:gd name="connsiteY3125" fmla="*/ 319188 h 879848"/>
                <a:gd name="connsiteX3126" fmla="*/ 601389 w 879037"/>
                <a:gd name="connsiteY3126" fmla="*/ 319354 h 879848"/>
                <a:gd name="connsiteX3127" fmla="*/ 601389 w 879037"/>
                <a:gd name="connsiteY3127" fmla="*/ 319555 h 879848"/>
                <a:gd name="connsiteX3128" fmla="*/ 601822 w 879037"/>
                <a:gd name="connsiteY3128" fmla="*/ 320188 h 879848"/>
                <a:gd name="connsiteX3129" fmla="*/ 602189 w 879037"/>
                <a:gd name="connsiteY3129" fmla="*/ 320689 h 879848"/>
                <a:gd name="connsiteX3130" fmla="*/ 602389 w 879037"/>
                <a:gd name="connsiteY3130" fmla="*/ 320956 h 879848"/>
                <a:gd name="connsiteX3131" fmla="*/ 602389 w 879037"/>
                <a:gd name="connsiteY3131" fmla="*/ 321156 h 879848"/>
                <a:gd name="connsiteX3132" fmla="*/ 602389 w 879037"/>
                <a:gd name="connsiteY3132" fmla="*/ 321156 h 879848"/>
                <a:gd name="connsiteX3133" fmla="*/ 602590 w 879037"/>
                <a:gd name="connsiteY3133" fmla="*/ 321423 h 879848"/>
                <a:gd name="connsiteX3134" fmla="*/ 602823 w 879037"/>
                <a:gd name="connsiteY3134" fmla="*/ 321757 h 879848"/>
                <a:gd name="connsiteX3135" fmla="*/ 602823 w 879037"/>
                <a:gd name="connsiteY3135" fmla="*/ 321757 h 879848"/>
                <a:gd name="connsiteX3136" fmla="*/ 603257 w 879037"/>
                <a:gd name="connsiteY3136" fmla="*/ 322457 h 879848"/>
                <a:gd name="connsiteX3137" fmla="*/ 603591 w 879037"/>
                <a:gd name="connsiteY3137" fmla="*/ 322958 h 879848"/>
                <a:gd name="connsiteX3138" fmla="*/ 603591 w 879037"/>
                <a:gd name="connsiteY3138" fmla="*/ 322958 h 879848"/>
                <a:gd name="connsiteX3139" fmla="*/ 603591 w 879037"/>
                <a:gd name="connsiteY3139" fmla="*/ 322958 h 879848"/>
                <a:gd name="connsiteX3140" fmla="*/ 603591 w 879037"/>
                <a:gd name="connsiteY3140" fmla="*/ 322958 h 879848"/>
                <a:gd name="connsiteX3141" fmla="*/ 603824 w 879037"/>
                <a:gd name="connsiteY3141" fmla="*/ 323291 h 879848"/>
                <a:gd name="connsiteX3142" fmla="*/ 604058 w 879037"/>
                <a:gd name="connsiteY3142" fmla="*/ 323658 h 879848"/>
                <a:gd name="connsiteX3143" fmla="*/ 604058 w 879037"/>
                <a:gd name="connsiteY3143" fmla="*/ 323658 h 879848"/>
                <a:gd name="connsiteX3144" fmla="*/ 604058 w 879037"/>
                <a:gd name="connsiteY3144" fmla="*/ 323858 h 879848"/>
                <a:gd name="connsiteX3145" fmla="*/ 604058 w 879037"/>
                <a:gd name="connsiteY3145" fmla="*/ 324059 h 879848"/>
                <a:gd name="connsiteX3146" fmla="*/ 604592 w 879037"/>
                <a:gd name="connsiteY3146" fmla="*/ 324859 h 879848"/>
                <a:gd name="connsiteX3147" fmla="*/ 604758 w 879037"/>
                <a:gd name="connsiteY3147" fmla="*/ 325160 h 879848"/>
                <a:gd name="connsiteX3148" fmla="*/ 605092 w 879037"/>
                <a:gd name="connsiteY3148" fmla="*/ 325660 h 879848"/>
                <a:gd name="connsiteX3149" fmla="*/ 605092 w 879037"/>
                <a:gd name="connsiteY3149" fmla="*/ 325660 h 879848"/>
                <a:gd name="connsiteX3150" fmla="*/ 605092 w 879037"/>
                <a:gd name="connsiteY3150" fmla="*/ 325827 h 879848"/>
                <a:gd name="connsiteX3151" fmla="*/ 605092 w 879037"/>
                <a:gd name="connsiteY3151" fmla="*/ 325827 h 879848"/>
                <a:gd name="connsiteX3152" fmla="*/ 605092 w 879037"/>
                <a:gd name="connsiteY3152" fmla="*/ 325827 h 879848"/>
                <a:gd name="connsiteX3153" fmla="*/ 605292 w 879037"/>
                <a:gd name="connsiteY3153" fmla="*/ 326160 h 879848"/>
                <a:gd name="connsiteX3154" fmla="*/ 605292 w 879037"/>
                <a:gd name="connsiteY3154" fmla="*/ 326327 h 879848"/>
                <a:gd name="connsiteX3155" fmla="*/ 605292 w 879037"/>
                <a:gd name="connsiteY3155" fmla="*/ 326494 h 879848"/>
                <a:gd name="connsiteX3156" fmla="*/ 605292 w 879037"/>
                <a:gd name="connsiteY3156" fmla="*/ 326661 h 879848"/>
                <a:gd name="connsiteX3157" fmla="*/ 605459 w 879037"/>
                <a:gd name="connsiteY3157" fmla="*/ 326894 h 879848"/>
                <a:gd name="connsiteX3158" fmla="*/ 605459 w 879037"/>
                <a:gd name="connsiteY3158" fmla="*/ 327061 h 879848"/>
                <a:gd name="connsiteX3159" fmla="*/ 607027 w 879037"/>
                <a:gd name="connsiteY3159" fmla="*/ 329563 h 879848"/>
                <a:gd name="connsiteX3160" fmla="*/ 607694 w 879037"/>
                <a:gd name="connsiteY3160" fmla="*/ 330631 h 879848"/>
                <a:gd name="connsiteX3161" fmla="*/ 608528 w 879037"/>
                <a:gd name="connsiteY3161" fmla="*/ 331999 h 879848"/>
                <a:gd name="connsiteX3162" fmla="*/ 609329 w 879037"/>
                <a:gd name="connsiteY3162" fmla="*/ 333434 h 879848"/>
                <a:gd name="connsiteX3163" fmla="*/ 609896 w 879037"/>
                <a:gd name="connsiteY3163" fmla="*/ 334334 h 879848"/>
                <a:gd name="connsiteX3164" fmla="*/ 611364 w 879037"/>
                <a:gd name="connsiteY3164" fmla="*/ 336903 h 879848"/>
                <a:gd name="connsiteX3165" fmla="*/ 611931 w 879037"/>
                <a:gd name="connsiteY3165" fmla="*/ 337971 h 879848"/>
                <a:gd name="connsiteX3166" fmla="*/ 612732 w 879037"/>
                <a:gd name="connsiteY3166" fmla="*/ 339439 h 879848"/>
                <a:gd name="connsiteX3167" fmla="*/ 613032 w 879037"/>
                <a:gd name="connsiteY3167" fmla="*/ 339973 h 879848"/>
                <a:gd name="connsiteX3168" fmla="*/ 613700 w 879037"/>
                <a:gd name="connsiteY3168" fmla="*/ 341207 h 879848"/>
                <a:gd name="connsiteX3169" fmla="*/ 614667 w 879037"/>
                <a:gd name="connsiteY3169" fmla="*/ 343109 h 879848"/>
                <a:gd name="connsiteX3170" fmla="*/ 615068 w 879037"/>
                <a:gd name="connsiteY3170" fmla="*/ 343843 h 879848"/>
                <a:gd name="connsiteX3171" fmla="*/ 615068 w 879037"/>
                <a:gd name="connsiteY3171" fmla="*/ 344010 h 879848"/>
                <a:gd name="connsiteX3172" fmla="*/ 615068 w 879037"/>
                <a:gd name="connsiteY3172" fmla="*/ 344310 h 879848"/>
                <a:gd name="connsiteX3173" fmla="*/ 615368 w 879037"/>
                <a:gd name="connsiteY3173" fmla="*/ 344910 h 879848"/>
                <a:gd name="connsiteX3174" fmla="*/ 615735 w 879037"/>
                <a:gd name="connsiteY3174" fmla="*/ 345578 h 879848"/>
                <a:gd name="connsiteX3175" fmla="*/ 616068 w 879037"/>
                <a:gd name="connsiteY3175" fmla="*/ 346278 h 879848"/>
                <a:gd name="connsiteX3176" fmla="*/ 616769 w 879037"/>
                <a:gd name="connsiteY3176" fmla="*/ 347680 h 879848"/>
                <a:gd name="connsiteX3177" fmla="*/ 616769 w 879037"/>
                <a:gd name="connsiteY3177" fmla="*/ 347680 h 879848"/>
                <a:gd name="connsiteX3178" fmla="*/ 617536 w 879037"/>
                <a:gd name="connsiteY3178" fmla="*/ 349348 h 879848"/>
                <a:gd name="connsiteX3179" fmla="*/ 618337 w 879037"/>
                <a:gd name="connsiteY3179" fmla="*/ 351016 h 879848"/>
                <a:gd name="connsiteX3180" fmla="*/ 618337 w 879037"/>
                <a:gd name="connsiteY3180" fmla="*/ 351216 h 879848"/>
                <a:gd name="connsiteX3181" fmla="*/ 618637 w 879037"/>
                <a:gd name="connsiteY3181" fmla="*/ 351917 h 879848"/>
                <a:gd name="connsiteX3182" fmla="*/ 618971 w 879037"/>
                <a:gd name="connsiteY3182" fmla="*/ 352617 h 879848"/>
                <a:gd name="connsiteX3183" fmla="*/ 619738 w 879037"/>
                <a:gd name="connsiteY3183" fmla="*/ 354352 h 879848"/>
                <a:gd name="connsiteX3184" fmla="*/ 619738 w 879037"/>
                <a:gd name="connsiteY3184" fmla="*/ 354352 h 879848"/>
                <a:gd name="connsiteX3185" fmla="*/ 619738 w 879037"/>
                <a:gd name="connsiteY3185" fmla="*/ 354786 h 879848"/>
                <a:gd name="connsiteX3186" fmla="*/ 619905 w 879037"/>
                <a:gd name="connsiteY3186" fmla="*/ 355120 h 879848"/>
                <a:gd name="connsiteX3187" fmla="*/ 619905 w 879037"/>
                <a:gd name="connsiteY3187" fmla="*/ 355453 h 879848"/>
                <a:gd name="connsiteX3188" fmla="*/ 619905 w 879037"/>
                <a:gd name="connsiteY3188" fmla="*/ 355453 h 879848"/>
                <a:gd name="connsiteX3189" fmla="*/ 619905 w 879037"/>
                <a:gd name="connsiteY3189" fmla="*/ 355787 h 879848"/>
                <a:gd name="connsiteX3190" fmla="*/ 621006 w 879037"/>
                <a:gd name="connsiteY3190" fmla="*/ 358389 h 879848"/>
                <a:gd name="connsiteX3191" fmla="*/ 622407 w 879037"/>
                <a:gd name="connsiteY3191" fmla="*/ 361959 h 879848"/>
                <a:gd name="connsiteX3192" fmla="*/ 622407 w 879037"/>
                <a:gd name="connsiteY3192" fmla="*/ 362126 h 879848"/>
                <a:gd name="connsiteX3193" fmla="*/ 622641 w 879037"/>
                <a:gd name="connsiteY3193" fmla="*/ 362126 h 879848"/>
                <a:gd name="connsiteX3194" fmla="*/ 622641 w 879037"/>
                <a:gd name="connsiteY3194" fmla="*/ 362126 h 879848"/>
                <a:gd name="connsiteX3195" fmla="*/ 635152 w 879037"/>
                <a:gd name="connsiteY3195" fmla="*/ 357322 h 879848"/>
                <a:gd name="connsiteX3196" fmla="*/ 635419 w 879037"/>
                <a:gd name="connsiteY3196" fmla="*/ 357322 h 879848"/>
                <a:gd name="connsiteX3197" fmla="*/ 652301 w 879037"/>
                <a:gd name="connsiteY3197" fmla="*/ 350816 h 879848"/>
                <a:gd name="connsiteX3198" fmla="*/ 652567 w 879037"/>
                <a:gd name="connsiteY3198" fmla="*/ 350816 h 879848"/>
                <a:gd name="connsiteX3199" fmla="*/ 665145 w 879037"/>
                <a:gd name="connsiteY3199" fmla="*/ 346011 h 879848"/>
                <a:gd name="connsiteX3200" fmla="*/ 665412 w 879037"/>
                <a:gd name="connsiteY3200" fmla="*/ 346011 h 879848"/>
                <a:gd name="connsiteX3201" fmla="*/ 677990 w 879037"/>
                <a:gd name="connsiteY3201" fmla="*/ 341174 h 879848"/>
                <a:gd name="connsiteX3202" fmla="*/ 678257 w 879037"/>
                <a:gd name="connsiteY3202" fmla="*/ 341174 h 879848"/>
                <a:gd name="connsiteX3203" fmla="*/ 690835 w 879037"/>
                <a:gd name="connsiteY3203" fmla="*/ 336336 h 879848"/>
                <a:gd name="connsiteX3204" fmla="*/ 658606 w 879037"/>
                <a:gd name="connsiteY3204" fmla="*/ 272346 h 879848"/>
                <a:gd name="connsiteX3205" fmla="*/ 658640 w 879037"/>
                <a:gd name="connsiteY3205" fmla="*/ 272346 h 879848"/>
                <a:gd name="connsiteX3206" fmla="*/ 655470 w 879037"/>
                <a:gd name="connsiteY3206" fmla="*/ 268209 h 879848"/>
                <a:gd name="connsiteX3207" fmla="*/ 652134 w 879037"/>
                <a:gd name="connsiteY3207" fmla="*/ 264105 h 879848"/>
                <a:gd name="connsiteX3208" fmla="*/ 641424 w 879037"/>
                <a:gd name="connsiteY3208" fmla="*/ 272780 h 879848"/>
                <a:gd name="connsiteX3209" fmla="*/ 641424 w 879037"/>
                <a:gd name="connsiteY3209" fmla="*/ 272780 h 879848"/>
                <a:gd name="connsiteX3210" fmla="*/ 630781 w 879037"/>
                <a:gd name="connsiteY3210" fmla="*/ 281421 h 879848"/>
                <a:gd name="connsiteX3211" fmla="*/ 630781 w 879037"/>
                <a:gd name="connsiteY3211" fmla="*/ 281421 h 879848"/>
                <a:gd name="connsiteX3212" fmla="*/ 627245 w 879037"/>
                <a:gd name="connsiteY3212" fmla="*/ 284323 h 879848"/>
                <a:gd name="connsiteX3213" fmla="*/ 625477 w 879037"/>
                <a:gd name="connsiteY3213" fmla="*/ 285758 h 879848"/>
                <a:gd name="connsiteX3214" fmla="*/ 620139 w 879037"/>
                <a:gd name="connsiteY3214" fmla="*/ 290095 h 879848"/>
                <a:gd name="connsiteX3215" fmla="*/ 620139 w 879037"/>
                <a:gd name="connsiteY3215" fmla="*/ 290095 h 879848"/>
                <a:gd name="connsiteX3216" fmla="*/ 613032 w 879037"/>
                <a:gd name="connsiteY3216" fmla="*/ 295867 h 879848"/>
                <a:gd name="connsiteX3217" fmla="*/ 605826 w 879037"/>
                <a:gd name="connsiteY3217" fmla="*/ 301639 h 879848"/>
                <a:gd name="connsiteX3218" fmla="*/ 605826 w 879037"/>
                <a:gd name="connsiteY3218" fmla="*/ 301639 h 879848"/>
                <a:gd name="connsiteX3219" fmla="*/ 595183 w 879037"/>
                <a:gd name="connsiteY3219" fmla="*/ 310280 h 879848"/>
                <a:gd name="connsiteX3220" fmla="*/ 595183 w 879037"/>
                <a:gd name="connsiteY3220" fmla="*/ 310280 h 879848"/>
                <a:gd name="connsiteX3221" fmla="*/ 595417 w 879037"/>
                <a:gd name="connsiteY3221" fmla="*/ 310547 h 879848"/>
                <a:gd name="connsiteX3222" fmla="*/ 595684 w 879037"/>
                <a:gd name="connsiteY3222" fmla="*/ 310880 h 879848"/>
                <a:gd name="connsiteX3223" fmla="*/ 595684 w 879037"/>
                <a:gd name="connsiteY3223" fmla="*/ 310880 h 879848"/>
                <a:gd name="connsiteX3224" fmla="*/ 595684 w 879037"/>
                <a:gd name="connsiteY3224" fmla="*/ 311080 h 879848"/>
                <a:gd name="connsiteX3225" fmla="*/ 595684 w 879037"/>
                <a:gd name="connsiteY3225" fmla="*/ 311080 h 879848"/>
                <a:gd name="connsiteX3226" fmla="*/ 596151 w 879037"/>
                <a:gd name="connsiteY3226" fmla="*/ 311614 h 879848"/>
                <a:gd name="connsiteX3227" fmla="*/ 596518 w 879037"/>
                <a:gd name="connsiteY3227" fmla="*/ 312115 h 879848"/>
                <a:gd name="connsiteX3228" fmla="*/ 596518 w 879037"/>
                <a:gd name="connsiteY3228" fmla="*/ 312115 h 879848"/>
                <a:gd name="connsiteX3229" fmla="*/ 596784 w 879037"/>
                <a:gd name="connsiteY3229" fmla="*/ 312482 h 879848"/>
                <a:gd name="connsiteX3230" fmla="*/ 596784 w 879037"/>
                <a:gd name="connsiteY3230" fmla="*/ 312648 h 879848"/>
                <a:gd name="connsiteX3231" fmla="*/ 597185 w 879037"/>
                <a:gd name="connsiteY3231" fmla="*/ 313182 h 879848"/>
                <a:gd name="connsiteX3232" fmla="*/ 597185 w 879037"/>
                <a:gd name="connsiteY3232" fmla="*/ 313182 h 879848"/>
                <a:gd name="connsiteX3233" fmla="*/ 597385 w 879037"/>
                <a:gd name="connsiteY3233" fmla="*/ 313449 h 879848"/>
                <a:gd name="connsiteX3234" fmla="*/ 597385 w 879037"/>
                <a:gd name="connsiteY3234" fmla="*/ 313449 h 879848"/>
                <a:gd name="connsiteX3235" fmla="*/ 597785 w 879037"/>
                <a:gd name="connsiteY3235" fmla="*/ 313950 h 879848"/>
                <a:gd name="connsiteX3236" fmla="*/ 598186 w 879037"/>
                <a:gd name="connsiteY3236" fmla="*/ 314450 h 879848"/>
                <a:gd name="connsiteX3237" fmla="*/ 598820 w 879037"/>
                <a:gd name="connsiteY3237" fmla="*/ 315284 h 879848"/>
                <a:gd name="connsiteX3238" fmla="*/ 598820 w 879037"/>
                <a:gd name="connsiteY3238" fmla="*/ 315284 h 879848"/>
                <a:gd name="connsiteX3239" fmla="*/ 599120 w 879037"/>
                <a:gd name="connsiteY3239" fmla="*/ 315684 h 879848"/>
                <a:gd name="connsiteX3240" fmla="*/ 599120 w 879037"/>
                <a:gd name="connsiteY3240" fmla="*/ 315684 h 879848"/>
                <a:gd name="connsiteX3241" fmla="*/ 599520 w 879037"/>
                <a:gd name="connsiteY3241" fmla="*/ 316252 h 879848"/>
                <a:gd name="connsiteX3242" fmla="*/ 599520 w 879037"/>
                <a:gd name="connsiteY3242" fmla="*/ 316252 h 879848"/>
                <a:gd name="connsiteX3243" fmla="*/ 599520 w 879037"/>
                <a:gd name="connsiteY3243" fmla="*/ 316252 h 879848"/>
                <a:gd name="connsiteX3244" fmla="*/ 599520 w 879037"/>
                <a:gd name="connsiteY3244" fmla="*/ 316252 h 879848"/>
                <a:gd name="connsiteX3245" fmla="*/ 600054 w 879037"/>
                <a:gd name="connsiteY3245" fmla="*/ 316986 h 879848"/>
                <a:gd name="connsiteX3246" fmla="*/ 600054 w 879037"/>
                <a:gd name="connsiteY3246" fmla="*/ 316986 h 879848"/>
                <a:gd name="connsiteX3247" fmla="*/ 600054 w 879037"/>
                <a:gd name="connsiteY3247" fmla="*/ 317152 h 879848"/>
                <a:gd name="connsiteX3248" fmla="*/ 600054 w 879037"/>
                <a:gd name="connsiteY3248" fmla="*/ 317152 h 879848"/>
                <a:gd name="connsiteX3249" fmla="*/ 600054 w 879037"/>
                <a:gd name="connsiteY3249" fmla="*/ 317152 h 879848"/>
                <a:gd name="connsiteX3250" fmla="*/ 600054 w 879037"/>
                <a:gd name="connsiteY3250" fmla="*/ 317152 h 879848"/>
                <a:gd name="connsiteX3251" fmla="*/ 600288 w 879037"/>
                <a:gd name="connsiteY3251" fmla="*/ 317453 h 879848"/>
                <a:gd name="connsiteX3252" fmla="*/ 600288 w 879037"/>
                <a:gd name="connsiteY3252" fmla="*/ 317453 h 879848"/>
                <a:gd name="connsiteX3253" fmla="*/ 600821 w 879037"/>
                <a:gd name="connsiteY3253" fmla="*/ 318187 h 879848"/>
                <a:gd name="connsiteX3254" fmla="*/ 600821 w 879037"/>
                <a:gd name="connsiteY3254" fmla="*/ 318187 h 879848"/>
                <a:gd name="connsiteX3255" fmla="*/ 600821 w 879037"/>
                <a:gd name="connsiteY3255" fmla="*/ 318387 h 879848"/>
                <a:gd name="connsiteX3256" fmla="*/ 601188 w 879037"/>
                <a:gd name="connsiteY3256" fmla="*/ 318921 h 879848"/>
                <a:gd name="connsiteX3257" fmla="*/ 601188 w 879037"/>
                <a:gd name="connsiteY3257" fmla="*/ 318921 h 879848"/>
                <a:gd name="connsiteX3258" fmla="*/ 601188 w 879037"/>
                <a:gd name="connsiteY3258" fmla="*/ 318921 h 879848"/>
                <a:gd name="connsiteX3259" fmla="*/ 601389 w 879037"/>
                <a:gd name="connsiteY3259" fmla="*/ 319188 h 879848"/>
                <a:gd name="connsiteX3260" fmla="*/ 601389 w 879037"/>
                <a:gd name="connsiteY3260" fmla="*/ 319354 h 879848"/>
                <a:gd name="connsiteX3261" fmla="*/ 601389 w 879037"/>
                <a:gd name="connsiteY3261" fmla="*/ 319555 h 879848"/>
                <a:gd name="connsiteX3262" fmla="*/ 601822 w 879037"/>
                <a:gd name="connsiteY3262" fmla="*/ 320188 h 879848"/>
                <a:gd name="connsiteX3263" fmla="*/ 602189 w 879037"/>
                <a:gd name="connsiteY3263" fmla="*/ 320689 h 879848"/>
                <a:gd name="connsiteX3264" fmla="*/ 602389 w 879037"/>
                <a:gd name="connsiteY3264" fmla="*/ 320956 h 879848"/>
                <a:gd name="connsiteX3265" fmla="*/ 602389 w 879037"/>
                <a:gd name="connsiteY3265" fmla="*/ 321156 h 879848"/>
                <a:gd name="connsiteX3266" fmla="*/ 602389 w 879037"/>
                <a:gd name="connsiteY3266" fmla="*/ 321156 h 879848"/>
                <a:gd name="connsiteX3267" fmla="*/ 602590 w 879037"/>
                <a:gd name="connsiteY3267" fmla="*/ 321423 h 879848"/>
                <a:gd name="connsiteX3268" fmla="*/ 602823 w 879037"/>
                <a:gd name="connsiteY3268" fmla="*/ 321757 h 879848"/>
                <a:gd name="connsiteX3269" fmla="*/ 602823 w 879037"/>
                <a:gd name="connsiteY3269" fmla="*/ 321757 h 879848"/>
                <a:gd name="connsiteX3270" fmla="*/ 603257 w 879037"/>
                <a:gd name="connsiteY3270" fmla="*/ 322457 h 879848"/>
                <a:gd name="connsiteX3271" fmla="*/ 603591 w 879037"/>
                <a:gd name="connsiteY3271" fmla="*/ 322958 h 879848"/>
                <a:gd name="connsiteX3272" fmla="*/ 603591 w 879037"/>
                <a:gd name="connsiteY3272" fmla="*/ 322958 h 879848"/>
                <a:gd name="connsiteX3273" fmla="*/ 603591 w 879037"/>
                <a:gd name="connsiteY3273" fmla="*/ 322958 h 879848"/>
                <a:gd name="connsiteX3274" fmla="*/ 603591 w 879037"/>
                <a:gd name="connsiteY3274" fmla="*/ 322958 h 879848"/>
                <a:gd name="connsiteX3275" fmla="*/ 603824 w 879037"/>
                <a:gd name="connsiteY3275" fmla="*/ 323291 h 879848"/>
                <a:gd name="connsiteX3276" fmla="*/ 604058 w 879037"/>
                <a:gd name="connsiteY3276" fmla="*/ 323658 h 879848"/>
                <a:gd name="connsiteX3277" fmla="*/ 604058 w 879037"/>
                <a:gd name="connsiteY3277" fmla="*/ 323658 h 879848"/>
                <a:gd name="connsiteX3278" fmla="*/ 604058 w 879037"/>
                <a:gd name="connsiteY3278" fmla="*/ 323858 h 879848"/>
                <a:gd name="connsiteX3279" fmla="*/ 604058 w 879037"/>
                <a:gd name="connsiteY3279" fmla="*/ 324059 h 879848"/>
                <a:gd name="connsiteX3280" fmla="*/ 604592 w 879037"/>
                <a:gd name="connsiteY3280" fmla="*/ 324859 h 879848"/>
                <a:gd name="connsiteX3281" fmla="*/ 604758 w 879037"/>
                <a:gd name="connsiteY3281" fmla="*/ 325160 h 879848"/>
                <a:gd name="connsiteX3282" fmla="*/ 605092 w 879037"/>
                <a:gd name="connsiteY3282" fmla="*/ 325660 h 879848"/>
                <a:gd name="connsiteX3283" fmla="*/ 605092 w 879037"/>
                <a:gd name="connsiteY3283" fmla="*/ 325660 h 879848"/>
                <a:gd name="connsiteX3284" fmla="*/ 605092 w 879037"/>
                <a:gd name="connsiteY3284" fmla="*/ 325827 h 879848"/>
                <a:gd name="connsiteX3285" fmla="*/ 605092 w 879037"/>
                <a:gd name="connsiteY3285" fmla="*/ 325827 h 879848"/>
                <a:gd name="connsiteX3286" fmla="*/ 605092 w 879037"/>
                <a:gd name="connsiteY3286" fmla="*/ 325827 h 879848"/>
                <a:gd name="connsiteX3287" fmla="*/ 605292 w 879037"/>
                <a:gd name="connsiteY3287" fmla="*/ 326160 h 879848"/>
                <a:gd name="connsiteX3288" fmla="*/ 605292 w 879037"/>
                <a:gd name="connsiteY3288" fmla="*/ 326327 h 879848"/>
                <a:gd name="connsiteX3289" fmla="*/ 605292 w 879037"/>
                <a:gd name="connsiteY3289" fmla="*/ 326494 h 879848"/>
                <a:gd name="connsiteX3290" fmla="*/ 605292 w 879037"/>
                <a:gd name="connsiteY3290" fmla="*/ 326661 h 879848"/>
                <a:gd name="connsiteX3291" fmla="*/ 605459 w 879037"/>
                <a:gd name="connsiteY3291" fmla="*/ 326894 h 879848"/>
                <a:gd name="connsiteX3292" fmla="*/ 605459 w 879037"/>
                <a:gd name="connsiteY3292" fmla="*/ 327061 h 879848"/>
                <a:gd name="connsiteX3293" fmla="*/ 607027 w 879037"/>
                <a:gd name="connsiteY3293" fmla="*/ 329563 h 879848"/>
                <a:gd name="connsiteX3294" fmla="*/ 607694 w 879037"/>
                <a:gd name="connsiteY3294" fmla="*/ 330631 h 879848"/>
                <a:gd name="connsiteX3295" fmla="*/ 608528 w 879037"/>
                <a:gd name="connsiteY3295" fmla="*/ 331999 h 879848"/>
                <a:gd name="connsiteX3296" fmla="*/ 609329 w 879037"/>
                <a:gd name="connsiteY3296" fmla="*/ 333434 h 879848"/>
                <a:gd name="connsiteX3297" fmla="*/ 609896 w 879037"/>
                <a:gd name="connsiteY3297" fmla="*/ 334334 h 879848"/>
                <a:gd name="connsiteX3298" fmla="*/ 611364 w 879037"/>
                <a:gd name="connsiteY3298" fmla="*/ 336903 h 879848"/>
                <a:gd name="connsiteX3299" fmla="*/ 611931 w 879037"/>
                <a:gd name="connsiteY3299" fmla="*/ 337971 h 879848"/>
                <a:gd name="connsiteX3300" fmla="*/ 612732 w 879037"/>
                <a:gd name="connsiteY3300" fmla="*/ 339439 h 879848"/>
                <a:gd name="connsiteX3301" fmla="*/ 613032 w 879037"/>
                <a:gd name="connsiteY3301" fmla="*/ 339973 h 879848"/>
                <a:gd name="connsiteX3302" fmla="*/ 613700 w 879037"/>
                <a:gd name="connsiteY3302" fmla="*/ 341207 h 879848"/>
                <a:gd name="connsiteX3303" fmla="*/ 614667 w 879037"/>
                <a:gd name="connsiteY3303" fmla="*/ 343109 h 879848"/>
                <a:gd name="connsiteX3304" fmla="*/ 615068 w 879037"/>
                <a:gd name="connsiteY3304" fmla="*/ 343843 h 879848"/>
                <a:gd name="connsiteX3305" fmla="*/ 615068 w 879037"/>
                <a:gd name="connsiteY3305" fmla="*/ 344010 h 879848"/>
                <a:gd name="connsiteX3306" fmla="*/ 615068 w 879037"/>
                <a:gd name="connsiteY3306" fmla="*/ 344310 h 879848"/>
                <a:gd name="connsiteX3307" fmla="*/ 615368 w 879037"/>
                <a:gd name="connsiteY3307" fmla="*/ 344910 h 879848"/>
                <a:gd name="connsiteX3308" fmla="*/ 615735 w 879037"/>
                <a:gd name="connsiteY3308" fmla="*/ 345578 h 879848"/>
                <a:gd name="connsiteX3309" fmla="*/ 616068 w 879037"/>
                <a:gd name="connsiteY3309" fmla="*/ 346278 h 879848"/>
                <a:gd name="connsiteX3310" fmla="*/ 616769 w 879037"/>
                <a:gd name="connsiteY3310" fmla="*/ 347680 h 879848"/>
                <a:gd name="connsiteX3311" fmla="*/ 616769 w 879037"/>
                <a:gd name="connsiteY3311" fmla="*/ 347680 h 879848"/>
                <a:gd name="connsiteX3312" fmla="*/ 617536 w 879037"/>
                <a:gd name="connsiteY3312" fmla="*/ 349348 h 879848"/>
                <a:gd name="connsiteX3313" fmla="*/ 618337 w 879037"/>
                <a:gd name="connsiteY3313" fmla="*/ 351016 h 879848"/>
                <a:gd name="connsiteX3314" fmla="*/ 618337 w 879037"/>
                <a:gd name="connsiteY3314" fmla="*/ 351216 h 879848"/>
                <a:gd name="connsiteX3315" fmla="*/ 618637 w 879037"/>
                <a:gd name="connsiteY3315" fmla="*/ 351917 h 879848"/>
                <a:gd name="connsiteX3316" fmla="*/ 618971 w 879037"/>
                <a:gd name="connsiteY3316" fmla="*/ 352617 h 879848"/>
                <a:gd name="connsiteX3317" fmla="*/ 619738 w 879037"/>
                <a:gd name="connsiteY3317" fmla="*/ 354352 h 879848"/>
                <a:gd name="connsiteX3318" fmla="*/ 619738 w 879037"/>
                <a:gd name="connsiteY3318" fmla="*/ 354352 h 879848"/>
                <a:gd name="connsiteX3319" fmla="*/ 619738 w 879037"/>
                <a:gd name="connsiteY3319" fmla="*/ 354786 h 879848"/>
                <a:gd name="connsiteX3320" fmla="*/ 619905 w 879037"/>
                <a:gd name="connsiteY3320" fmla="*/ 355120 h 879848"/>
                <a:gd name="connsiteX3321" fmla="*/ 619905 w 879037"/>
                <a:gd name="connsiteY3321" fmla="*/ 355453 h 879848"/>
                <a:gd name="connsiteX3322" fmla="*/ 619905 w 879037"/>
                <a:gd name="connsiteY3322" fmla="*/ 355453 h 879848"/>
                <a:gd name="connsiteX3323" fmla="*/ 619905 w 879037"/>
                <a:gd name="connsiteY3323" fmla="*/ 355787 h 879848"/>
                <a:gd name="connsiteX3324" fmla="*/ 621006 w 879037"/>
                <a:gd name="connsiteY3324" fmla="*/ 358389 h 879848"/>
                <a:gd name="connsiteX3325" fmla="*/ 622407 w 879037"/>
                <a:gd name="connsiteY3325" fmla="*/ 361959 h 879848"/>
                <a:gd name="connsiteX3326" fmla="*/ 622407 w 879037"/>
                <a:gd name="connsiteY3326" fmla="*/ 362126 h 879848"/>
                <a:gd name="connsiteX3327" fmla="*/ 622641 w 879037"/>
                <a:gd name="connsiteY3327" fmla="*/ 362126 h 879848"/>
                <a:gd name="connsiteX3328" fmla="*/ 622641 w 879037"/>
                <a:gd name="connsiteY3328" fmla="*/ 362126 h 879848"/>
                <a:gd name="connsiteX3329" fmla="*/ 635152 w 879037"/>
                <a:gd name="connsiteY3329" fmla="*/ 357322 h 879848"/>
                <a:gd name="connsiteX3330" fmla="*/ 635419 w 879037"/>
                <a:gd name="connsiteY3330" fmla="*/ 357322 h 879848"/>
                <a:gd name="connsiteX3331" fmla="*/ 652301 w 879037"/>
                <a:gd name="connsiteY3331" fmla="*/ 350816 h 879848"/>
                <a:gd name="connsiteX3332" fmla="*/ 652567 w 879037"/>
                <a:gd name="connsiteY3332" fmla="*/ 350816 h 879848"/>
                <a:gd name="connsiteX3333" fmla="*/ 665145 w 879037"/>
                <a:gd name="connsiteY3333" fmla="*/ 346011 h 879848"/>
                <a:gd name="connsiteX3334" fmla="*/ 665412 w 879037"/>
                <a:gd name="connsiteY3334" fmla="*/ 346011 h 879848"/>
                <a:gd name="connsiteX3335" fmla="*/ 677990 w 879037"/>
                <a:gd name="connsiteY3335" fmla="*/ 341174 h 879848"/>
                <a:gd name="connsiteX3336" fmla="*/ 678257 w 879037"/>
                <a:gd name="connsiteY3336" fmla="*/ 341174 h 879848"/>
                <a:gd name="connsiteX3337" fmla="*/ 690835 w 879037"/>
                <a:gd name="connsiteY3337" fmla="*/ 336336 h 879848"/>
                <a:gd name="connsiteX3338" fmla="*/ 658606 w 879037"/>
                <a:gd name="connsiteY3338" fmla="*/ 272346 h 879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</a:cxnLst>
              <a:rect l="l" t="t" r="r" b="b"/>
              <a:pathLst>
                <a:path w="879037" h="879848">
                  <a:moveTo>
                    <a:pt x="658606" y="272346"/>
                  </a:moveTo>
                  <a:cubicBezTo>
                    <a:pt x="657605" y="270978"/>
                    <a:pt x="656538" y="269577"/>
                    <a:pt x="655437" y="268209"/>
                  </a:cubicBezTo>
                  <a:cubicBezTo>
                    <a:pt x="654336" y="266841"/>
                    <a:pt x="653268" y="265473"/>
                    <a:pt x="652100" y="264105"/>
                  </a:cubicBezTo>
                  <a:lnTo>
                    <a:pt x="641391" y="272780"/>
                  </a:lnTo>
                  <a:lnTo>
                    <a:pt x="641391" y="272780"/>
                  </a:lnTo>
                  <a:lnTo>
                    <a:pt x="630748" y="281421"/>
                  </a:lnTo>
                  <a:lnTo>
                    <a:pt x="630748" y="281421"/>
                  </a:lnTo>
                  <a:lnTo>
                    <a:pt x="627211" y="284323"/>
                  </a:lnTo>
                  <a:lnTo>
                    <a:pt x="625443" y="285758"/>
                  </a:lnTo>
                  <a:lnTo>
                    <a:pt x="620105" y="290095"/>
                  </a:lnTo>
                  <a:lnTo>
                    <a:pt x="620105" y="290095"/>
                  </a:lnTo>
                  <a:lnTo>
                    <a:pt x="612999" y="295867"/>
                  </a:lnTo>
                  <a:lnTo>
                    <a:pt x="605826" y="301639"/>
                  </a:lnTo>
                  <a:lnTo>
                    <a:pt x="605826" y="301639"/>
                  </a:lnTo>
                  <a:lnTo>
                    <a:pt x="595183" y="310280"/>
                  </a:lnTo>
                  <a:lnTo>
                    <a:pt x="595183" y="310280"/>
                  </a:lnTo>
                  <a:lnTo>
                    <a:pt x="595417" y="310547"/>
                  </a:lnTo>
                  <a:lnTo>
                    <a:pt x="595684" y="310880"/>
                  </a:lnTo>
                  <a:lnTo>
                    <a:pt x="595684" y="310880"/>
                  </a:lnTo>
                  <a:lnTo>
                    <a:pt x="595684" y="311080"/>
                  </a:lnTo>
                  <a:lnTo>
                    <a:pt x="595684" y="311080"/>
                  </a:lnTo>
                  <a:lnTo>
                    <a:pt x="596151" y="311614"/>
                  </a:lnTo>
                  <a:lnTo>
                    <a:pt x="596518" y="312115"/>
                  </a:lnTo>
                  <a:lnTo>
                    <a:pt x="596518" y="312115"/>
                  </a:lnTo>
                  <a:cubicBezTo>
                    <a:pt x="596628" y="312221"/>
                    <a:pt x="596718" y="312345"/>
                    <a:pt x="596784" y="312482"/>
                  </a:cubicBezTo>
                  <a:lnTo>
                    <a:pt x="596784" y="312648"/>
                  </a:lnTo>
                  <a:lnTo>
                    <a:pt x="597185" y="313182"/>
                  </a:lnTo>
                  <a:lnTo>
                    <a:pt x="597185" y="313182"/>
                  </a:lnTo>
                  <a:lnTo>
                    <a:pt x="597385" y="313449"/>
                  </a:lnTo>
                  <a:lnTo>
                    <a:pt x="597385" y="313449"/>
                  </a:lnTo>
                  <a:cubicBezTo>
                    <a:pt x="597539" y="313599"/>
                    <a:pt x="597672" y="313766"/>
                    <a:pt x="597785" y="313950"/>
                  </a:cubicBezTo>
                  <a:lnTo>
                    <a:pt x="598186" y="314450"/>
                  </a:lnTo>
                  <a:lnTo>
                    <a:pt x="598820" y="315284"/>
                  </a:lnTo>
                  <a:lnTo>
                    <a:pt x="598820" y="315284"/>
                  </a:lnTo>
                  <a:lnTo>
                    <a:pt x="599120" y="315684"/>
                  </a:lnTo>
                  <a:lnTo>
                    <a:pt x="599120" y="315684"/>
                  </a:lnTo>
                  <a:cubicBezTo>
                    <a:pt x="599263" y="315865"/>
                    <a:pt x="599397" y="316055"/>
                    <a:pt x="599520" y="316252"/>
                  </a:cubicBezTo>
                  <a:lnTo>
                    <a:pt x="599520" y="316252"/>
                  </a:lnTo>
                  <a:lnTo>
                    <a:pt x="599520" y="316252"/>
                  </a:lnTo>
                  <a:lnTo>
                    <a:pt x="599520" y="316252"/>
                  </a:lnTo>
                  <a:lnTo>
                    <a:pt x="600054" y="316986"/>
                  </a:lnTo>
                  <a:lnTo>
                    <a:pt x="600054" y="316986"/>
                  </a:lnTo>
                  <a:lnTo>
                    <a:pt x="600054" y="317152"/>
                  </a:lnTo>
                  <a:lnTo>
                    <a:pt x="600054" y="317152"/>
                  </a:lnTo>
                  <a:cubicBezTo>
                    <a:pt x="600054" y="317152"/>
                    <a:pt x="600054" y="317152"/>
                    <a:pt x="600054" y="317152"/>
                  </a:cubicBezTo>
                  <a:lnTo>
                    <a:pt x="600054" y="317152"/>
                  </a:lnTo>
                  <a:lnTo>
                    <a:pt x="600288" y="317453"/>
                  </a:lnTo>
                  <a:lnTo>
                    <a:pt x="600288" y="317453"/>
                  </a:lnTo>
                  <a:lnTo>
                    <a:pt x="600821" y="318187"/>
                  </a:lnTo>
                  <a:lnTo>
                    <a:pt x="600821" y="318187"/>
                  </a:lnTo>
                  <a:lnTo>
                    <a:pt x="600821" y="318387"/>
                  </a:lnTo>
                  <a:lnTo>
                    <a:pt x="601188" y="318921"/>
                  </a:lnTo>
                  <a:lnTo>
                    <a:pt x="601188" y="318921"/>
                  </a:lnTo>
                  <a:lnTo>
                    <a:pt x="601188" y="318921"/>
                  </a:lnTo>
                  <a:lnTo>
                    <a:pt x="601389" y="319188"/>
                  </a:lnTo>
                  <a:lnTo>
                    <a:pt x="601389" y="319354"/>
                  </a:lnTo>
                  <a:lnTo>
                    <a:pt x="601389" y="319555"/>
                  </a:lnTo>
                  <a:cubicBezTo>
                    <a:pt x="601545" y="319758"/>
                    <a:pt x="601689" y="319968"/>
                    <a:pt x="601822" y="320188"/>
                  </a:cubicBezTo>
                  <a:lnTo>
                    <a:pt x="602189" y="320689"/>
                  </a:lnTo>
                  <a:lnTo>
                    <a:pt x="602389" y="320956"/>
                  </a:lnTo>
                  <a:lnTo>
                    <a:pt x="602389" y="321156"/>
                  </a:lnTo>
                  <a:lnTo>
                    <a:pt x="602389" y="321156"/>
                  </a:lnTo>
                  <a:lnTo>
                    <a:pt x="602590" y="321423"/>
                  </a:lnTo>
                  <a:cubicBezTo>
                    <a:pt x="602656" y="321543"/>
                    <a:pt x="602733" y="321653"/>
                    <a:pt x="602823" y="321757"/>
                  </a:cubicBezTo>
                  <a:lnTo>
                    <a:pt x="602823" y="321757"/>
                  </a:lnTo>
                  <a:lnTo>
                    <a:pt x="603257" y="322457"/>
                  </a:lnTo>
                  <a:lnTo>
                    <a:pt x="603591" y="322958"/>
                  </a:lnTo>
                  <a:lnTo>
                    <a:pt x="603591" y="322958"/>
                  </a:lnTo>
                  <a:lnTo>
                    <a:pt x="603591" y="322958"/>
                  </a:lnTo>
                  <a:lnTo>
                    <a:pt x="603591" y="322958"/>
                  </a:lnTo>
                  <a:cubicBezTo>
                    <a:pt x="603657" y="323078"/>
                    <a:pt x="603734" y="323188"/>
                    <a:pt x="603824" y="323291"/>
                  </a:cubicBezTo>
                  <a:lnTo>
                    <a:pt x="604058" y="323658"/>
                  </a:lnTo>
                  <a:lnTo>
                    <a:pt x="604058" y="323658"/>
                  </a:lnTo>
                  <a:lnTo>
                    <a:pt x="604058" y="323858"/>
                  </a:lnTo>
                  <a:lnTo>
                    <a:pt x="604058" y="324059"/>
                  </a:lnTo>
                  <a:lnTo>
                    <a:pt x="604592" y="324859"/>
                  </a:lnTo>
                  <a:lnTo>
                    <a:pt x="604758" y="325160"/>
                  </a:lnTo>
                  <a:lnTo>
                    <a:pt x="605092" y="325660"/>
                  </a:lnTo>
                  <a:lnTo>
                    <a:pt x="605092" y="325660"/>
                  </a:lnTo>
                  <a:lnTo>
                    <a:pt x="605092" y="325827"/>
                  </a:lnTo>
                  <a:lnTo>
                    <a:pt x="605092" y="325827"/>
                  </a:lnTo>
                  <a:lnTo>
                    <a:pt x="605092" y="325827"/>
                  </a:lnTo>
                  <a:lnTo>
                    <a:pt x="605292" y="326160"/>
                  </a:lnTo>
                  <a:lnTo>
                    <a:pt x="605292" y="326327"/>
                  </a:lnTo>
                  <a:lnTo>
                    <a:pt x="605292" y="326494"/>
                  </a:lnTo>
                  <a:lnTo>
                    <a:pt x="605292" y="326661"/>
                  </a:lnTo>
                  <a:lnTo>
                    <a:pt x="605459" y="326894"/>
                  </a:lnTo>
                  <a:lnTo>
                    <a:pt x="605459" y="327061"/>
                  </a:lnTo>
                  <a:cubicBezTo>
                    <a:pt x="605993" y="327895"/>
                    <a:pt x="606527" y="328729"/>
                    <a:pt x="607027" y="329563"/>
                  </a:cubicBezTo>
                  <a:lnTo>
                    <a:pt x="607694" y="330631"/>
                  </a:lnTo>
                  <a:lnTo>
                    <a:pt x="608528" y="331999"/>
                  </a:lnTo>
                  <a:lnTo>
                    <a:pt x="609329" y="333434"/>
                  </a:lnTo>
                  <a:lnTo>
                    <a:pt x="609896" y="334334"/>
                  </a:lnTo>
                  <a:lnTo>
                    <a:pt x="611364" y="336903"/>
                  </a:lnTo>
                  <a:cubicBezTo>
                    <a:pt x="611564" y="337270"/>
                    <a:pt x="611764" y="337604"/>
                    <a:pt x="611931" y="337971"/>
                  </a:cubicBezTo>
                  <a:lnTo>
                    <a:pt x="612732" y="339439"/>
                  </a:lnTo>
                  <a:lnTo>
                    <a:pt x="613032" y="339973"/>
                  </a:lnTo>
                  <a:lnTo>
                    <a:pt x="613700" y="341207"/>
                  </a:lnTo>
                  <a:cubicBezTo>
                    <a:pt x="614033" y="341808"/>
                    <a:pt x="614333" y="342475"/>
                    <a:pt x="614667" y="343109"/>
                  </a:cubicBezTo>
                  <a:lnTo>
                    <a:pt x="615068" y="343843"/>
                  </a:lnTo>
                  <a:lnTo>
                    <a:pt x="615068" y="344010"/>
                  </a:lnTo>
                  <a:cubicBezTo>
                    <a:pt x="615081" y="344110"/>
                    <a:pt x="615081" y="344210"/>
                    <a:pt x="615068" y="344310"/>
                  </a:cubicBezTo>
                  <a:lnTo>
                    <a:pt x="615368" y="344910"/>
                  </a:lnTo>
                  <a:lnTo>
                    <a:pt x="615735" y="345578"/>
                  </a:lnTo>
                  <a:lnTo>
                    <a:pt x="616068" y="346278"/>
                  </a:lnTo>
                  <a:lnTo>
                    <a:pt x="616769" y="347680"/>
                  </a:lnTo>
                  <a:lnTo>
                    <a:pt x="616769" y="347680"/>
                  </a:lnTo>
                  <a:cubicBezTo>
                    <a:pt x="617036" y="348213"/>
                    <a:pt x="617303" y="348781"/>
                    <a:pt x="617536" y="349348"/>
                  </a:cubicBezTo>
                  <a:lnTo>
                    <a:pt x="618337" y="351016"/>
                  </a:lnTo>
                  <a:lnTo>
                    <a:pt x="618337" y="351216"/>
                  </a:lnTo>
                  <a:lnTo>
                    <a:pt x="618637" y="351917"/>
                  </a:lnTo>
                  <a:lnTo>
                    <a:pt x="618971" y="352617"/>
                  </a:lnTo>
                  <a:lnTo>
                    <a:pt x="619738" y="354352"/>
                  </a:lnTo>
                  <a:lnTo>
                    <a:pt x="619738" y="354352"/>
                  </a:lnTo>
                  <a:cubicBezTo>
                    <a:pt x="619758" y="354496"/>
                    <a:pt x="619758" y="354642"/>
                    <a:pt x="619738" y="354786"/>
                  </a:cubicBezTo>
                  <a:lnTo>
                    <a:pt x="619905" y="355120"/>
                  </a:lnTo>
                  <a:cubicBezTo>
                    <a:pt x="619898" y="355230"/>
                    <a:pt x="619898" y="355343"/>
                    <a:pt x="619905" y="355453"/>
                  </a:cubicBezTo>
                  <a:lnTo>
                    <a:pt x="619905" y="355453"/>
                  </a:lnTo>
                  <a:cubicBezTo>
                    <a:pt x="619905" y="355453"/>
                    <a:pt x="619905" y="355687"/>
                    <a:pt x="619905" y="355787"/>
                  </a:cubicBezTo>
                  <a:lnTo>
                    <a:pt x="621006" y="358389"/>
                  </a:lnTo>
                  <a:cubicBezTo>
                    <a:pt x="621473" y="359557"/>
                    <a:pt x="621907" y="360758"/>
                    <a:pt x="622407" y="361959"/>
                  </a:cubicBezTo>
                  <a:lnTo>
                    <a:pt x="622407" y="362126"/>
                  </a:lnTo>
                  <a:lnTo>
                    <a:pt x="622641" y="362126"/>
                  </a:lnTo>
                  <a:lnTo>
                    <a:pt x="622641" y="362126"/>
                  </a:lnTo>
                  <a:lnTo>
                    <a:pt x="635152" y="357322"/>
                  </a:lnTo>
                  <a:lnTo>
                    <a:pt x="635419" y="357322"/>
                  </a:lnTo>
                  <a:lnTo>
                    <a:pt x="652301" y="350816"/>
                  </a:lnTo>
                  <a:lnTo>
                    <a:pt x="652567" y="350816"/>
                  </a:lnTo>
                  <a:lnTo>
                    <a:pt x="665145" y="346011"/>
                  </a:lnTo>
                  <a:lnTo>
                    <a:pt x="665412" y="346011"/>
                  </a:lnTo>
                  <a:lnTo>
                    <a:pt x="677990" y="341174"/>
                  </a:lnTo>
                  <a:lnTo>
                    <a:pt x="678257" y="341174"/>
                  </a:lnTo>
                  <a:lnTo>
                    <a:pt x="690835" y="336336"/>
                  </a:lnTo>
                  <a:cubicBezTo>
                    <a:pt x="682908" y="313699"/>
                    <a:pt x="672075" y="292190"/>
                    <a:pt x="658606" y="272346"/>
                  </a:cubicBezTo>
                  <a:close/>
                  <a:moveTo>
                    <a:pt x="658606" y="272346"/>
                  </a:moveTo>
                  <a:cubicBezTo>
                    <a:pt x="657605" y="270978"/>
                    <a:pt x="656538" y="269577"/>
                    <a:pt x="655437" y="268209"/>
                  </a:cubicBezTo>
                  <a:cubicBezTo>
                    <a:pt x="654336" y="266841"/>
                    <a:pt x="653268" y="265473"/>
                    <a:pt x="652100" y="264105"/>
                  </a:cubicBezTo>
                  <a:lnTo>
                    <a:pt x="641391" y="272780"/>
                  </a:lnTo>
                  <a:lnTo>
                    <a:pt x="641391" y="272780"/>
                  </a:lnTo>
                  <a:lnTo>
                    <a:pt x="630748" y="281421"/>
                  </a:lnTo>
                  <a:lnTo>
                    <a:pt x="630748" y="281421"/>
                  </a:lnTo>
                  <a:lnTo>
                    <a:pt x="627211" y="284323"/>
                  </a:lnTo>
                  <a:lnTo>
                    <a:pt x="625443" y="285758"/>
                  </a:lnTo>
                  <a:lnTo>
                    <a:pt x="620105" y="290095"/>
                  </a:lnTo>
                  <a:lnTo>
                    <a:pt x="620105" y="290095"/>
                  </a:lnTo>
                  <a:lnTo>
                    <a:pt x="612999" y="295867"/>
                  </a:lnTo>
                  <a:lnTo>
                    <a:pt x="605826" y="301639"/>
                  </a:lnTo>
                  <a:lnTo>
                    <a:pt x="605826" y="301639"/>
                  </a:lnTo>
                  <a:lnTo>
                    <a:pt x="595183" y="310280"/>
                  </a:lnTo>
                  <a:lnTo>
                    <a:pt x="595183" y="310280"/>
                  </a:lnTo>
                  <a:lnTo>
                    <a:pt x="595417" y="310547"/>
                  </a:lnTo>
                  <a:lnTo>
                    <a:pt x="595684" y="310880"/>
                  </a:lnTo>
                  <a:lnTo>
                    <a:pt x="595684" y="310880"/>
                  </a:lnTo>
                  <a:lnTo>
                    <a:pt x="595684" y="311080"/>
                  </a:lnTo>
                  <a:lnTo>
                    <a:pt x="595684" y="311080"/>
                  </a:lnTo>
                  <a:lnTo>
                    <a:pt x="596151" y="311614"/>
                  </a:lnTo>
                  <a:lnTo>
                    <a:pt x="596518" y="312115"/>
                  </a:lnTo>
                  <a:lnTo>
                    <a:pt x="596518" y="312115"/>
                  </a:lnTo>
                  <a:cubicBezTo>
                    <a:pt x="596628" y="312221"/>
                    <a:pt x="596718" y="312345"/>
                    <a:pt x="596784" y="312482"/>
                  </a:cubicBezTo>
                  <a:lnTo>
                    <a:pt x="596784" y="312648"/>
                  </a:lnTo>
                  <a:lnTo>
                    <a:pt x="597185" y="313182"/>
                  </a:lnTo>
                  <a:lnTo>
                    <a:pt x="597185" y="313182"/>
                  </a:lnTo>
                  <a:lnTo>
                    <a:pt x="597385" y="313449"/>
                  </a:lnTo>
                  <a:lnTo>
                    <a:pt x="597385" y="313449"/>
                  </a:lnTo>
                  <a:cubicBezTo>
                    <a:pt x="597539" y="313599"/>
                    <a:pt x="597672" y="313766"/>
                    <a:pt x="597785" y="313950"/>
                  </a:cubicBezTo>
                  <a:lnTo>
                    <a:pt x="598186" y="314450"/>
                  </a:lnTo>
                  <a:lnTo>
                    <a:pt x="598820" y="315284"/>
                  </a:lnTo>
                  <a:lnTo>
                    <a:pt x="598820" y="315284"/>
                  </a:lnTo>
                  <a:lnTo>
                    <a:pt x="599120" y="315684"/>
                  </a:lnTo>
                  <a:lnTo>
                    <a:pt x="599120" y="315684"/>
                  </a:lnTo>
                  <a:cubicBezTo>
                    <a:pt x="599263" y="315865"/>
                    <a:pt x="599397" y="316055"/>
                    <a:pt x="599520" y="316252"/>
                  </a:cubicBezTo>
                  <a:lnTo>
                    <a:pt x="599520" y="316252"/>
                  </a:lnTo>
                  <a:lnTo>
                    <a:pt x="599520" y="316252"/>
                  </a:lnTo>
                  <a:lnTo>
                    <a:pt x="599520" y="316252"/>
                  </a:lnTo>
                  <a:lnTo>
                    <a:pt x="600054" y="316986"/>
                  </a:lnTo>
                  <a:lnTo>
                    <a:pt x="600054" y="316986"/>
                  </a:lnTo>
                  <a:lnTo>
                    <a:pt x="600054" y="317152"/>
                  </a:lnTo>
                  <a:lnTo>
                    <a:pt x="600054" y="317152"/>
                  </a:lnTo>
                  <a:cubicBezTo>
                    <a:pt x="600054" y="317152"/>
                    <a:pt x="600054" y="317152"/>
                    <a:pt x="600054" y="317152"/>
                  </a:cubicBezTo>
                  <a:lnTo>
                    <a:pt x="600054" y="317152"/>
                  </a:lnTo>
                  <a:lnTo>
                    <a:pt x="600288" y="317453"/>
                  </a:lnTo>
                  <a:lnTo>
                    <a:pt x="600288" y="317453"/>
                  </a:lnTo>
                  <a:lnTo>
                    <a:pt x="600821" y="318187"/>
                  </a:lnTo>
                  <a:lnTo>
                    <a:pt x="600821" y="318187"/>
                  </a:lnTo>
                  <a:lnTo>
                    <a:pt x="600821" y="318387"/>
                  </a:lnTo>
                  <a:lnTo>
                    <a:pt x="601188" y="318921"/>
                  </a:lnTo>
                  <a:lnTo>
                    <a:pt x="601188" y="318921"/>
                  </a:lnTo>
                  <a:lnTo>
                    <a:pt x="601188" y="318921"/>
                  </a:lnTo>
                  <a:lnTo>
                    <a:pt x="601389" y="319188"/>
                  </a:lnTo>
                  <a:lnTo>
                    <a:pt x="601389" y="319354"/>
                  </a:lnTo>
                  <a:lnTo>
                    <a:pt x="601389" y="319555"/>
                  </a:lnTo>
                  <a:cubicBezTo>
                    <a:pt x="601545" y="319758"/>
                    <a:pt x="601689" y="319968"/>
                    <a:pt x="601822" y="320188"/>
                  </a:cubicBezTo>
                  <a:lnTo>
                    <a:pt x="602189" y="320689"/>
                  </a:lnTo>
                  <a:lnTo>
                    <a:pt x="602389" y="320956"/>
                  </a:lnTo>
                  <a:lnTo>
                    <a:pt x="602389" y="321156"/>
                  </a:lnTo>
                  <a:lnTo>
                    <a:pt x="602389" y="321156"/>
                  </a:lnTo>
                  <a:lnTo>
                    <a:pt x="602590" y="321423"/>
                  </a:lnTo>
                  <a:cubicBezTo>
                    <a:pt x="602656" y="321543"/>
                    <a:pt x="602733" y="321653"/>
                    <a:pt x="602823" y="321757"/>
                  </a:cubicBezTo>
                  <a:lnTo>
                    <a:pt x="602823" y="321757"/>
                  </a:lnTo>
                  <a:lnTo>
                    <a:pt x="603257" y="322457"/>
                  </a:lnTo>
                  <a:lnTo>
                    <a:pt x="603591" y="322958"/>
                  </a:lnTo>
                  <a:lnTo>
                    <a:pt x="603591" y="322958"/>
                  </a:lnTo>
                  <a:lnTo>
                    <a:pt x="603591" y="322958"/>
                  </a:lnTo>
                  <a:lnTo>
                    <a:pt x="603591" y="322958"/>
                  </a:lnTo>
                  <a:cubicBezTo>
                    <a:pt x="603657" y="323078"/>
                    <a:pt x="603734" y="323188"/>
                    <a:pt x="603824" y="323291"/>
                  </a:cubicBezTo>
                  <a:lnTo>
                    <a:pt x="604058" y="323658"/>
                  </a:lnTo>
                  <a:lnTo>
                    <a:pt x="604058" y="323658"/>
                  </a:lnTo>
                  <a:lnTo>
                    <a:pt x="604058" y="323858"/>
                  </a:lnTo>
                  <a:lnTo>
                    <a:pt x="604058" y="324059"/>
                  </a:lnTo>
                  <a:lnTo>
                    <a:pt x="604592" y="324859"/>
                  </a:lnTo>
                  <a:lnTo>
                    <a:pt x="604758" y="325160"/>
                  </a:lnTo>
                  <a:lnTo>
                    <a:pt x="605092" y="325660"/>
                  </a:lnTo>
                  <a:lnTo>
                    <a:pt x="605092" y="325660"/>
                  </a:lnTo>
                  <a:lnTo>
                    <a:pt x="605092" y="325827"/>
                  </a:lnTo>
                  <a:lnTo>
                    <a:pt x="605092" y="325827"/>
                  </a:lnTo>
                  <a:lnTo>
                    <a:pt x="605092" y="325827"/>
                  </a:lnTo>
                  <a:lnTo>
                    <a:pt x="605292" y="326160"/>
                  </a:lnTo>
                  <a:lnTo>
                    <a:pt x="605292" y="326327"/>
                  </a:lnTo>
                  <a:lnTo>
                    <a:pt x="605292" y="326494"/>
                  </a:lnTo>
                  <a:lnTo>
                    <a:pt x="605292" y="326661"/>
                  </a:lnTo>
                  <a:lnTo>
                    <a:pt x="605459" y="326894"/>
                  </a:lnTo>
                  <a:lnTo>
                    <a:pt x="605459" y="327061"/>
                  </a:lnTo>
                  <a:cubicBezTo>
                    <a:pt x="605993" y="327895"/>
                    <a:pt x="606527" y="328729"/>
                    <a:pt x="607027" y="329563"/>
                  </a:cubicBezTo>
                  <a:lnTo>
                    <a:pt x="607694" y="330631"/>
                  </a:lnTo>
                  <a:lnTo>
                    <a:pt x="608528" y="331999"/>
                  </a:lnTo>
                  <a:lnTo>
                    <a:pt x="609329" y="333434"/>
                  </a:lnTo>
                  <a:lnTo>
                    <a:pt x="609896" y="334334"/>
                  </a:lnTo>
                  <a:lnTo>
                    <a:pt x="611364" y="336903"/>
                  </a:lnTo>
                  <a:cubicBezTo>
                    <a:pt x="611564" y="337270"/>
                    <a:pt x="611764" y="337604"/>
                    <a:pt x="611931" y="337971"/>
                  </a:cubicBezTo>
                  <a:lnTo>
                    <a:pt x="612732" y="339439"/>
                  </a:lnTo>
                  <a:lnTo>
                    <a:pt x="613032" y="339973"/>
                  </a:lnTo>
                  <a:lnTo>
                    <a:pt x="613700" y="341207"/>
                  </a:lnTo>
                  <a:cubicBezTo>
                    <a:pt x="614033" y="341808"/>
                    <a:pt x="614333" y="342475"/>
                    <a:pt x="614667" y="343109"/>
                  </a:cubicBezTo>
                  <a:lnTo>
                    <a:pt x="615068" y="343843"/>
                  </a:lnTo>
                  <a:lnTo>
                    <a:pt x="615068" y="344010"/>
                  </a:lnTo>
                  <a:cubicBezTo>
                    <a:pt x="615081" y="344110"/>
                    <a:pt x="615081" y="344210"/>
                    <a:pt x="615068" y="344310"/>
                  </a:cubicBezTo>
                  <a:lnTo>
                    <a:pt x="615368" y="344910"/>
                  </a:lnTo>
                  <a:lnTo>
                    <a:pt x="615735" y="345578"/>
                  </a:lnTo>
                  <a:lnTo>
                    <a:pt x="616068" y="346278"/>
                  </a:lnTo>
                  <a:lnTo>
                    <a:pt x="616769" y="347680"/>
                  </a:lnTo>
                  <a:lnTo>
                    <a:pt x="616769" y="347680"/>
                  </a:lnTo>
                  <a:cubicBezTo>
                    <a:pt x="617036" y="348213"/>
                    <a:pt x="617303" y="348781"/>
                    <a:pt x="617536" y="349348"/>
                  </a:cubicBezTo>
                  <a:lnTo>
                    <a:pt x="618337" y="351016"/>
                  </a:lnTo>
                  <a:lnTo>
                    <a:pt x="618337" y="351216"/>
                  </a:lnTo>
                  <a:lnTo>
                    <a:pt x="618637" y="351917"/>
                  </a:lnTo>
                  <a:lnTo>
                    <a:pt x="618971" y="352617"/>
                  </a:lnTo>
                  <a:lnTo>
                    <a:pt x="619738" y="354352"/>
                  </a:lnTo>
                  <a:lnTo>
                    <a:pt x="619738" y="354352"/>
                  </a:lnTo>
                  <a:cubicBezTo>
                    <a:pt x="619758" y="354496"/>
                    <a:pt x="619758" y="354642"/>
                    <a:pt x="619738" y="354786"/>
                  </a:cubicBezTo>
                  <a:lnTo>
                    <a:pt x="619905" y="355120"/>
                  </a:lnTo>
                  <a:cubicBezTo>
                    <a:pt x="619898" y="355230"/>
                    <a:pt x="619898" y="355343"/>
                    <a:pt x="619905" y="355453"/>
                  </a:cubicBezTo>
                  <a:lnTo>
                    <a:pt x="619905" y="355453"/>
                  </a:lnTo>
                  <a:cubicBezTo>
                    <a:pt x="619905" y="355453"/>
                    <a:pt x="619905" y="355687"/>
                    <a:pt x="619905" y="355787"/>
                  </a:cubicBezTo>
                  <a:lnTo>
                    <a:pt x="621006" y="358389"/>
                  </a:lnTo>
                  <a:cubicBezTo>
                    <a:pt x="621473" y="359557"/>
                    <a:pt x="621907" y="360758"/>
                    <a:pt x="622407" y="361959"/>
                  </a:cubicBezTo>
                  <a:lnTo>
                    <a:pt x="622407" y="362126"/>
                  </a:lnTo>
                  <a:lnTo>
                    <a:pt x="622641" y="362126"/>
                  </a:lnTo>
                  <a:lnTo>
                    <a:pt x="622641" y="362126"/>
                  </a:lnTo>
                  <a:lnTo>
                    <a:pt x="635152" y="357322"/>
                  </a:lnTo>
                  <a:lnTo>
                    <a:pt x="635419" y="357322"/>
                  </a:lnTo>
                  <a:lnTo>
                    <a:pt x="652301" y="350816"/>
                  </a:lnTo>
                  <a:lnTo>
                    <a:pt x="652567" y="350816"/>
                  </a:lnTo>
                  <a:lnTo>
                    <a:pt x="665145" y="346011"/>
                  </a:lnTo>
                  <a:lnTo>
                    <a:pt x="665412" y="346011"/>
                  </a:lnTo>
                  <a:lnTo>
                    <a:pt x="677990" y="341174"/>
                  </a:lnTo>
                  <a:lnTo>
                    <a:pt x="678257" y="341174"/>
                  </a:lnTo>
                  <a:lnTo>
                    <a:pt x="690835" y="336336"/>
                  </a:lnTo>
                  <a:cubicBezTo>
                    <a:pt x="682908" y="313699"/>
                    <a:pt x="672075" y="292190"/>
                    <a:pt x="658606" y="272346"/>
                  </a:cubicBezTo>
                  <a:close/>
                  <a:moveTo>
                    <a:pt x="753023" y="400894"/>
                  </a:moveTo>
                  <a:cubicBezTo>
                    <a:pt x="753040" y="401060"/>
                    <a:pt x="753040" y="401227"/>
                    <a:pt x="753023" y="401394"/>
                  </a:cubicBezTo>
                  <a:lnTo>
                    <a:pt x="753023" y="401394"/>
                  </a:lnTo>
                  <a:cubicBezTo>
                    <a:pt x="753060" y="401231"/>
                    <a:pt x="753060" y="401057"/>
                    <a:pt x="753023" y="400894"/>
                  </a:cubicBezTo>
                  <a:close/>
                  <a:moveTo>
                    <a:pt x="753457" y="404597"/>
                  </a:moveTo>
                  <a:lnTo>
                    <a:pt x="753457" y="404597"/>
                  </a:lnTo>
                  <a:lnTo>
                    <a:pt x="753457" y="404597"/>
                  </a:lnTo>
                  <a:close/>
                  <a:moveTo>
                    <a:pt x="753457" y="404330"/>
                  </a:moveTo>
                  <a:lnTo>
                    <a:pt x="753257" y="402562"/>
                  </a:lnTo>
                  <a:cubicBezTo>
                    <a:pt x="753290" y="403209"/>
                    <a:pt x="753357" y="403856"/>
                    <a:pt x="753457" y="404497"/>
                  </a:cubicBezTo>
                  <a:cubicBezTo>
                    <a:pt x="753457" y="404497"/>
                    <a:pt x="753457" y="404497"/>
                    <a:pt x="753457" y="404497"/>
                  </a:cubicBezTo>
                  <a:close/>
                  <a:moveTo>
                    <a:pt x="753457" y="404664"/>
                  </a:moveTo>
                  <a:cubicBezTo>
                    <a:pt x="753440" y="404717"/>
                    <a:pt x="753440" y="404777"/>
                    <a:pt x="753457" y="404830"/>
                  </a:cubicBezTo>
                  <a:cubicBezTo>
                    <a:pt x="753457" y="404830"/>
                    <a:pt x="753457" y="404830"/>
                    <a:pt x="753457" y="404830"/>
                  </a:cubicBezTo>
                  <a:cubicBezTo>
                    <a:pt x="753457" y="404830"/>
                    <a:pt x="753457" y="404830"/>
                    <a:pt x="753457" y="404830"/>
                  </a:cubicBezTo>
                  <a:close/>
                  <a:moveTo>
                    <a:pt x="755125" y="429819"/>
                  </a:moveTo>
                  <a:cubicBezTo>
                    <a:pt x="755109" y="429552"/>
                    <a:pt x="755109" y="429285"/>
                    <a:pt x="755125" y="429019"/>
                  </a:cubicBezTo>
                  <a:cubicBezTo>
                    <a:pt x="755125" y="428285"/>
                    <a:pt x="755125" y="427517"/>
                    <a:pt x="755125" y="426750"/>
                  </a:cubicBezTo>
                  <a:cubicBezTo>
                    <a:pt x="755125" y="425982"/>
                    <a:pt x="755125" y="425782"/>
                    <a:pt x="755125" y="425282"/>
                  </a:cubicBezTo>
                  <a:cubicBezTo>
                    <a:pt x="755125" y="424781"/>
                    <a:pt x="755125" y="424715"/>
                    <a:pt x="755125" y="424448"/>
                  </a:cubicBezTo>
                  <a:cubicBezTo>
                    <a:pt x="755125" y="424181"/>
                    <a:pt x="755125" y="424114"/>
                    <a:pt x="755125" y="423947"/>
                  </a:cubicBezTo>
                  <a:lnTo>
                    <a:pt x="755125" y="423647"/>
                  </a:lnTo>
                  <a:cubicBezTo>
                    <a:pt x="755109" y="423457"/>
                    <a:pt x="755109" y="423270"/>
                    <a:pt x="755125" y="423080"/>
                  </a:cubicBezTo>
                  <a:cubicBezTo>
                    <a:pt x="755109" y="422970"/>
                    <a:pt x="755109" y="422856"/>
                    <a:pt x="755125" y="422746"/>
                  </a:cubicBezTo>
                  <a:lnTo>
                    <a:pt x="755125" y="422513"/>
                  </a:lnTo>
                  <a:lnTo>
                    <a:pt x="755125" y="422513"/>
                  </a:lnTo>
                  <a:lnTo>
                    <a:pt x="755125" y="420578"/>
                  </a:lnTo>
                  <a:cubicBezTo>
                    <a:pt x="755125" y="420945"/>
                    <a:pt x="755125" y="421312"/>
                    <a:pt x="755125" y="421712"/>
                  </a:cubicBezTo>
                  <a:cubicBezTo>
                    <a:pt x="755125" y="422112"/>
                    <a:pt x="755125" y="422646"/>
                    <a:pt x="755125" y="423113"/>
                  </a:cubicBezTo>
                  <a:cubicBezTo>
                    <a:pt x="755125" y="423580"/>
                    <a:pt x="755125" y="424781"/>
                    <a:pt x="755125" y="425616"/>
                  </a:cubicBezTo>
                  <a:cubicBezTo>
                    <a:pt x="755142" y="425749"/>
                    <a:pt x="755142" y="425882"/>
                    <a:pt x="755125" y="426016"/>
                  </a:cubicBezTo>
                  <a:cubicBezTo>
                    <a:pt x="755125" y="427951"/>
                    <a:pt x="755125" y="429886"/>
                    <a:pt x="755125" y="431821"/>
                  </a:cubicBezTo>
                  <a:lnTo>
                    <a:pt x="755125" y="431821"/>
                  </a:lnTo>
                  <a:cubicBezTo>
                    <a:pt x="755092" y="431120"/>
                    <a:pt x="755092" y="430487"/>
                    <a:pt x="755092" y="429819"/>
                  </a:cubicBezTo>
                  <a:close/>
                  <a:moveTo>
                    <a:pt x="752523" y="396690"/>
                  </a:moveTo>
                  <a:cubicBezTo>
                    <a:pt x="752539" y="396800"/>
                    <a:pt x="752539" y="396913"/>
                    <a:pt x="752523" y="397023"/>
                  </a:cubicBezTo>
                  <a:cubicBezTo>
                    <a:pt x="752543" y="397214"/>
                    <a:pt x="752543" y="397400"/>
                    <a:pt x="752523" y="397591"/>
                  </a:cubicBezTo>
                  <a:cubicBezTo>
                    <a:pt x="752496" y="397287"/>
                    <a:pt x="752449" y="396987"/>
                    <a:pt x="752389" y="396690"/>
                  </a:cubicBezTo>
                  <a:close/>
                  <a:moveTo>
                    <a:pt x="752823" y="398858"/>
                  </a:moveTo>
                  <a:cubicBezTo>
                    <a:pt x="752806" y="398959"/>
                    <a:pt x="752806" y="399059"/>
                    <a:pt x="752823" y="399159"/>
                  </a:cubicBezTo>
                  <a:lnTo>
                    <a:pt x="752823" y="399159"/>
                  </a:lnTo>
                  <a:cubicBezTo>
                    <a:pt x="752850" y="399059"/>
                    <a:pt x="752836" y="398952"/>
                    <a:pt x="752790" y="398858"/>
                  </a:cubicBezTo>
                  <a:close/>
                  <a:moveTo>
                    <a:pt x="752823" y="398692"/>
                  </a:moveTo>
                  <a:cubicBezTo>
                    <a:pt x="752823" y="398692"/>
                    <a:pt x="752823" y="398692"/>
                    <a:pt x="752823" y="398858"/>
                  </a:cubicBezTo>
                  <a:lnTo>
                    <a:pt x="752823" y="398858"/>
                  </a:lnTo>
                  <a:lnTo>
                    <a:pt x="752756" y="398692"/>
                  </a:lnTo>
                  <a:close/>
                  <a:moveTo>
                    <a:pt x="740045" y="340607"/>
                  </a:moveTo>
                  <a:cubicBezTo>
                    <a:pt x="740045" y="340440"/>
                    <a:pt x="740045" y="340240"/>
                    <a:pt x="740045" y="340073"/>
                  </a:cubicBezTo>
                  <a:cubicBezTo>
                    <a:pt x="739411" y="338104"/>
                    <a:pt x="738744" y="336169"/>
                    <a:pt x="738077" y="334201"/>
                  </a:cubicBezTo>
                  <a:lnTo>
                    <a:pt x="738077" y="334201"/>
                  </a:lnTo>
                  <a:lnTo>
                    <a:pt x="739078" y="337137"/>
                  </a:lnTo>
                  <a:cubicBezTo>
                    <a:pt x="739078" y="337370"/>
                    <a:pt x="739244" y="337604"/>
                    <a:pt x="739311" y="337871"/>
                  </a:cubicBezTo>
                  <a:lnTo>
                    <a:pt x="740012" y="340073"/>
                  </a:lnTo>
                  <a:lnTo>
                    <a:pt x="740012" y="340073"/>
                  </a:lnTo>
                  <a:lnTo>
                    <a:pt x="740312" y="340940"/>
                  </a:lnTo>
                  <a:close/>
                  <a:moveTo>
                    <a:pt x="745116" y="358055"/>
                  </a:moveTo>
                  <a:lnTo>
                    <a:pt x="745116" y="358055"/>
                  </a:lnTo>
                  <a:cubicBezTo>
                    <a:pt x="745116" y="357755"/>
                    <a:pt x="744916" y="357455"/>
                    <a:pt x="744849" y="357188"/>
                  </a:cubicBezTo>
                  <a:cubicBezTo>
                    <a:pt x="744849" y="357488"/>
                    <a:pt x="744849" y="357789"/>
                    <a:pt x="745083" y="358089"/>
                  </a:cubicBezTo>
                  <a:cubicBezTo>
                    <a:pt x="745316" y="358389"/>
                    <a:pt x="745083" y="358089"/>
                    <a:pt x="745083" y="358289"/>
                  </a:cubicBezTo>
                  <a:cubicBezTo>
                    <a:pt x="745046" y="358216"/>
                    <a:pt x="745036" y="358136"/>
                    <a:pt x="745050" y="358055"/>
                  </a:cubicBezTo>
                  <a:close/>
                  <a:moveTo>
                    <a:pt x="744249" y="354719"/>
                  </a:moveTo>
                  <a:cubicBezTo>
                    <a:pt x="743982" y="353785"/>
                    <a:pt x="743715" y="352884"/>
                    <a:pt x="743482" y="351983"/>
                  </a:cubicBezTo>
                  <a:lnTo>
                    <a:pt x="743482" y="351983"/>
                  </a:lnTo>
                  <a:cubicBezTo>
                    <a:pt x="743355" y="351647"/>
                    <a:pt x="743255" y="351300"/>
                    <a:pt x="743181" y="350949"/>
                  </a:cubicBezTo>
                  <a:cubicBezTo>
                    <a:pt x="743181" y="350949"/>
                    <a:pt x="743181" y="350949"/>
                    <a:pt x="743181" y="350949"/>
                  </a:cubicBezTo>
                  <a:lnTo>
                    <a:pt x="743181" y="351216"/>
                  </a:lnTo>
                  <a:lnTo>
                    <a:pt x="743181" y="351216"/>
                  </a:lnTo>
                  <a:lnTo>
                    <a:pt x="743181" y="351516"/>
                  </a:lnTo>
                  <a:cubicBezTo>
                    <a:pt x="743201" y="351570"/>
                    <a:pt x="743201" y="351630"/>
                    <a:pt x="743181" y="351683"/>
                  </a:cubicBezTo>
                  <a:lnTo>
                    <a:pt x="743181" y="351683"/>
                  </a:lnTo>
                  <a:cubicBezTo>
                    <a:pt x="743211" y="351813"/>
                    <a:pt x="743211" y="351953"/>
                    <a:pt x="743181" y="352083"/>
                  </a:cubicBezTo>
                  <a:lnTo>
                    <a:pt x="743181" y="352083"/>
                  </a:lnTo>
                  <a:lnTo>
                    <a:pt x="744449" y="356654"/>
                  </a:lnTo>
                  <a:lnTo>
                    <a:pt x="744449" y="356654"/>
                  </a:lnTo>
                  <a:cubicBezTo>
                    <a:pt x="744379" y="356304"/>
                    <a:pt x="744292" y="355960"/>
                    <a:pt x="744182" y="355620"/>
                  </a:cubicBezTo>
                  <a:close/>
                  <a:moveTo>
                    <a:pt x="746851" y="364995"/>
                  </a:moveTo>
                  <a:lnTo>
                    <a:pt x="746851" y="364995"/>
                  </a:lnTo>
                  <a:cubicBezTo>
                    <a:pt x="746851" y="364995"/>
                    <a:pt x="746851" y="364995"/>
                    <a:pt x="746851" y="365195"/>
                  </a:cubicBezTo>
                  <a:cubicBezTo>
                    <a:pt x="746814" y="365145"/>
                    <a:pt x="746791" y="365088"/>
                    <a:pt x="746784" y="365028"/>
                  </a:cubicBezTo>
                  <a:close/>
                  <a:moveTo>
                    <a:pt x="746851" y="364761"/>
                  </a:moveTo>
                  <a:lnTo>
                    <a:pt x="746851" y="364761"/>
                  </a:lnTo>
                  <a:cubicBezTo>
                    <a:pt x="746841" y="364685"/>
                    <a:pt x="746841" y="364605"/>
                    <a:pt x="746851" y="364528"/>
                  </a:cubicBezTo>
                  <a:cubicBezTo>
                    <a:pt x="746791" y="364621"/>
                    <a:pt x="746744" y="364721"/>
                    <a:pt x="746718" y="364828"/>
                  </a:cubicBezTo>
                  <a:close/>
                  <a:moveTo>
                    <a:pt x="746851" y="364028"/>
                  </a:moveTo>
                  <a:cubicBezTo>
                    <a:pt x="746384" y="362159"/>
                    <a:pt x="745917" y="360291"/>
                    <a:pt x="745483" y="358456"/>
                  </a:cubicBezTo>
                  <a:lnTo>
                    <a:pt x="745483" y="358456"/>
                  </a:lnTo>
                  <a:lnTo>
                    <a:pt x="745884" y="360224"/>
                  </a:lnTo>
                  <a:cubicBezTo>
                    <a:pt x="745977" y="360521"/>
                    <a:pt x="746054" y="360821"/>
                    <a:pt x="746117" y="361125"/>
                  </a:cubicBezTo>
                  <a:cubicBezTo>
                    <a:pt x="746384" y="362092"/>
                    <a:pt x="746618" y="363060"/>
                    <a:pt x="746818" y="364061"/>
                  </a:cubicBezTo>
                  <a:lnTo>
                    <a:pt x="746818" y="364061"/>
                  </a:lnTo>
                  <a:cubicBezTo>
                    <a:pt x="746804" y="364218"/>
                    <a:pt x="746804" y="364371"/>
                    <a:pt x="746818" y="364528"/>
                  </a:cubicBezTo>
                  <a:lnTo>
                    <a:pt x="746818" y="364528"/>
                  </a:lnTo>
                  <a:cubicBezTo>
                    <a:pt x="746688" y="364415"/>
                    <a:pt x="746594" y="364261"/>
                    <a:pt x="746551" y="364094"/>
                  </a:cubicBezTo>
                  <a:close/>
                  <a:moveTo>
                    <a:pt x="745416" y="358322"/>
                  </a:moveTo>
                  <a:lnTo>
                    <a:pt x="745416" y="358322"/>
                  </a:lnTo>
                  <a:lnTo>
                    <a:pt x="745416" y="358322"/>
                  </a:lnTo>
                  <a:close/>
                  <a:moveTo>
                    <a:pt x="738143" y="334101"/>
                  </a:moveTo>
                  <a:lnTo>
                    <a:pt x="738143" y="334101"/>
                  </a:lnTo>
                  <a:close/>
                  <a:moveTo>
                    <a:pt x="731971" y="199648"/>
                  </a:moveTo>
                  <a:lnTo>
                    <a:pt x="727467" y="203285"/>
                  </a:lnTo>
                  <a:lnTo>
                    <a:pt x="723764" y="206321"/>
                  </a:lnTo>
                  <a:lnTo>
                    <a:pt x="723097" y="206888"/>
                  </a:lnTo>
                  <a:lnTo>
                    <a:pt x="723764" y="206354"/>
                  </a:lnTo>
                  <a:lnTo>
                    <a:pt x="727467" y="203351"/>
                  </a:lnTo>
                  <a:lnTo>
                    <a:pt x="732005" y="199681"/>
                  </a:lnTo>
                  <a:lnTo>
                    <a:pt x="738043" y="194777"/>
                  </a:lnTo>
                  <a:close/>
                  <a:moveTo>
                    <a:pt x="716624" y="212092"/>
                  </a:moveTo>
                  <a:lnTo>
                    <a:pt x="713055" y="214962"/>
                  </a:lnTo>
                  <a:lnTo>
                    <a:pt x="709485" y="217864"/>
                  </a:lnTo>
                  <a:lnTo>
                    <a:pt x="706148" y="220700"/>
                  </a:lnTo>
                  <a:lnTo>
                    <a:pt x="706148" y="220700"/>
                  </a:lnTo>
                  <a:lnTo>
                    <a:pt x="702612" y="223603"/>
                  </a:lnTo>
                  <a:lnTo>
                    <a:pt x="706148" y="220733"/>
                  </a:lnTo>
                  <a:lnTo>
                    <a:pt x="706148" y="220733"/>
                  </a:lnTo>
                  <a:lnTo>
                    <a:pt x="709485" y="217898"/>
                  </a:lnTo>
                  <a:lnTo>
                    <a:pt x="713055" y="214995"/>
                  </a:lnTo>
                  <a:lnTo>
                    <a:pt x="716591" y="212126"/>
                  </a:lnTo>
                  <a:lnTo>
                    <a:pt x="723063" y="206888"/>
                  </a:lnTo>
                  <a:lnTo>
                    <a:pt x="723063" y="206888"/>
                  </a:lnTo>
                  <a:close/>
                  <a:moveTo>
                    <a:pt x="702378" y="223636"/>
                  </a:moveTo>
                  <a:lnTo>
                    <a:pt x="698842" y="226505"/>
                  </a:lnTo>
                  <a:lnTo>
                    <a:pt x="701678" y="224237"/>
                  </a:lnTo>
                  <a:lnTo>
                    <a:pt x="702378" y="223669"/>
                  </a:lnTo>
                  <a:lnTo>
                    <a:pt x="702378" y="223669"/>
                  </a:lnTo>
                  <a:close/>
                  <a:moveTo>
                    <a:pt x="695706" y="338405"/>
                  </a:moveTo>
                  <a:cubicBezTo>
                    <a:pt x="695706" y="338405"/>
                    <a:pt x="695706" y="338405"/>
                    <a:pt x="695706" y="338405"/>
                  </a:cubicBezTo>
                  <a:lnTo>
                    <a:pt x="693804" y="333634"/>
                  </a:lnTo>
                  <a:lnTo>
                    <a:pt x="693804" y="333634"/>
                  </a:lnTo>
                  <a:cubicBezTo>
                    <a:pt x="693137" y="331966"/>
                    <a:pt x="692436" y="330297"/>
                    <a:pt x="691736" y="328696"/>
                  </a:cubicBezTo>
                  <a:lnTo>
                    <a:pt x="691736" y="328696"/>
                  </a:lnTo>
                  <a:cubicBezTo>
                    <a:pt x="691035" y="327061"/>
                    <a:pt x="690301" y="325360"/>
                    <a:pt x="689567" y="323792"/>
                  </a:cubicBezTo>
                  <a:lnTo>
                    <a:pt x="689567" y="323792"/>
                  </a:lnTo>
                  <a:cubicBezTo>
                    <a:pt x="689333" y="323258"/>
                    <a:pt x="689100" y="322724"/>
                    <a:pt x="688833" y="322190"/>
                  </a:cubicBezTo>
                  <a:cubicBezTo>
                    <a:pt x="688800" y="322070"/>
                    <a:pt x="688743" y="321957"/>
                    <a:pt x="688666" y="321857"/>
                  </a:cubicBezTo>
                  <a:cubicBezTo>
                    <a:pt x="688666" y="321857"/>
                    <a:pt x="688666" y="321857"/>
                    <a:pt x="688666" y="321857"/>
                  </a:cubicBezTo>
                  <a:lnTo>
                    <a:pt x="688666" y="321857"/>
                  </a:lnTo>
                  <a:lnTo>
                    <a:pt x="688666" y="321857"/>
                  </a:lnTo>
                  <a:lnTo>
                    <a:pt x="688666" y="321857"/>
                  </a:lnTo>
                  <a:cubicBezTo>
                    <a:pt x="688679" y="321747"/>
                    <a:pt x="688679" y="321633"/>
                    <a:pt x="688666" y="321523"/>
                  </a:cubicBezTo>
                  <a:lnTo>
                    <a:pt x="688466" y="321056"/>
                  </a:lnTo>
                  <a:cubicBezTo>
                    <a:pt x="688496" y="320983"/>
                    <a:pt x="688496" y="320896"/>
                    <a:pt x="688466" y="320822"/>
                  </a:cubicBezTo>
                  <a:lnTo>
                    <a:pt x="688266" y="320389"/>
                  </a:lnTo>
                  <a:cubicBezTo>
                    <a:pt x="688109" y="320002"/>
                    <a:pt x="687929" y="319621"/>
                    <a:pt x="687732" y="319254"/>
                  </a:cubicBezTo>
                  <a:lnTo>
                    <a:pt x="687732" y="319254"/>
                  </a:lnTo>
                  <a:cubicBezTo>
                    <a:pt x="687365" y="318454"/>
                    <a:pt x="686965" y="317620"/>
                    <a:pt x="686531" y="316819"/>
                  </a:cubicBezTo>
                  <a:cubicBezTo>
                    <a:pt x="686097" y="316018"/>
                    <a:pt x="685997" y="315684"/>
                    <a:pt x="685697" y="315117"/>
                  </a:cubicBezTo>
                  <a:cubicBezTo>
                    <a:pt x="685600" y="314877"/>
                    <a:pt x="685487" y="314644"/>
                    <a:pt x="685363" y="314417"/>
                  </a:cubicBezTo>
                  <a:lnTo>
                    <a:pt x="685363" y="314417"/>
                  </a:lnTo>
                  <a:cubicBezTo>
                    <a:pt x="684986" y="313616"/>
                    <a:pt x="684586" y="312815"/>
                    <a:pt x="684162" y="312015"/>
                  </a:cubicBezTo>
                  <a:cubicBezTo>
                    <a:pt x="683762" y="311214"/>
                    <a:pt x="683328" y="310413"/>
                    <a:pt x="682894" y="309612"/>
                  </a:cubicBezTo>
                  <a:cubicBezTo>
                    <a:pt x="682461" y="308812"/>
                    <a:pt x="682494" y="308812"/>
                    <a:pt x="682260" y="308411"/>
                  </a:cubicBezTo>
                  <a:cubicBezTo>
                    <a:pt x="681770" y="307434"/>
                    <a:pt x="681236" y="306466"/>
                    <a:pt x="680659" y="305509"/>
                  </a:cubicBezTo>
                  <a:cubicBezTo>
                    <a:pt x="680125" y="304541"/>
                    <a:pt x="679591" y="303574"/>
                    <a:pt x="679024" y="302640"/>
                  </a:cubicBezTo>
                  <a:lnTo>
                    <a:pt x="679024" y="302439"/>
                  </a:lnTo>
                  <a:cubicBezTo>
                    <a:pt x="678624" y="301672"/>
                    <a:pt x="678190" y="300938"/>
                    <a:pt x="677756" y="300171"/>
                  </a:cubicBezTo>
                  <a:cubicBezTo>
                    <a:pt x="676856" y="298603"/>
                    <a:pt x="675922" y="297068"/>
                    <a:pt x="674987" y="295533"/>
                  </a:cubicBezTo>
                  <a:cubicBezTo>
                    <a:pt x="674053" y="293999"/>
                    <a:pt x="673119" y="292464"/>
                    <a:pt x="672152" y="290929"/>
                  </a:cubicBezTo>
                  <a:lnTo>
                    <a:pt x="669182" y="286392"/>
                  </a:lnTo>
                  <a:lnTo>
                    <a:pt x="666146" y="281921"/>
                  </a:lnTo>
                  <a:cubicBezTo>
                    <a:pt x="664111" y="278952"/>
                    <a:pt x="661976" y="276049"/>
                    <a:pt x="659807" y="273147"/>
                  </a:cubicBezTo>
                  <a:lnTo>
                    <a:pt x="659574" y="272880"/>
                  </a:lnTo>
                  <a:cubicBezTo>
                    <a:pt x="658573" y="271512"/>
                    <a:pt x="657505" y="270111"/>
                    <a:pt x="656404" y="268743"/>
                  </a:cubicBezTo>
                  <a:cubicBezTo>
                    <a:pt x="655303" y="267375"/>
                    <a:pt x="654236" y="266007"/>
                    <a:pt x="653068" y="264639"/>
                  </a:cubicBezTo>
                  <a:lnTo>
                    <a:pt x="642358" y="273313"/>
                  </a:lnTo>
                  <a:lnTo>
                    <a:pt x="642358" y="273313"/>
                  </a:lnTo>
                  <a:lnTo>
                    <a:pt x="641791" y="273814"/>
                  </a:lnTo>
                  <a:lnTo>
                    <a:pt x="632116" y="282088"/>
                  </a:lnTo>
                  <a:lnTo>
                    <a:pt x="631916" y="282255"/>
                  </a:lnTo>
                  <a:lnTo>
                    <a:pt x="621406" y="290762"/>
                  </a:lnTo>
                  <a:lnTo>
                    <a:pt x="621206" y="290762"/>
                  </a:lnTo>
                  <a:lnTo>
                    <a:pt x="606226" y="301639"/>
                  </a:lnTo>
                  <a:lnTo>
                    <a:pt x="606026" y="301806"/>
                  </a:lnTo>
                  <a:lnTo>
                    <a:pt x="595583" y="310413"/>
                  </a:lnTo>
                  <a:lnTo>
                    <a:pt x="595817" y="310713"/>
                  </a:lnTo>
                  <a:lnTo>
                    <a:pt x="596084" y="311047"/>
                  </a:lnTo>
                  <a:lnTo>
                    <a:pt x="597919" y="313316"/>
                  </a:lnTo>
                  <a:lnTo>
                    <a:pt x="598086" y="313549"/>
                  </a:lnTo>
                  <a:lnTo>
                    <a:pt x="600087" y="316152"/>
                  </a:lnTo>
                  <a:lnTo>
                    <a:pt x="600087" y="316152"/>
                  </a:lnTo>
                  <a:lnTo>
                    <a:pt x="601122" y="317519"/>
                  </a:lnTo>
                  <a:lnTo>
                    <a:pt x="602223" y="318987"/>
                  </a:lnTo>
                  <a:lnTo>
                    <a:pt x="602890" y="319955"/>
                  </a:lnTo>
                  <a:lnTo>
                    <a:pt x="603424" y="320656"/>
                  </a:lnTo>
                  <a:lnTo>
                    <a:pt x="603724" y="321089"/>
                  </a:lnTo>
                  <a:lnTo>
                    <a:pt x="604858" y="322691"/>
                  </a:lnTo>
                  <a:lnTo>
                    <a:pt x="604858" y="322891"/>
                  </a:lnTo>
                  <a:lnTo>
                    <a:pt x="604858" y="322891"/>
                  </a:lnTo>
                  <a:lnTo>
                    <a:pt x="605759" y="324259"/>
                  </a:lnTo>
                  <a:lnTo>
                    <a:pt x="606093" y="324726"/>
                  </a:lnTo>
                  <a:lnTo>
                    <a:pt x="606093" y="324926"/>
                  </a:lnTo>
                  <a:lnTo>
                    <a:pt x="606293" y="325260"/>
                  </a:lnTo>
                  <a:lnTo>
                    <a:pt x="606560" y="325627"/>
                  </a:lnTo>
                  <a:lnTo>
                    <a:pt x="606560" y="325627"/>
                  </a:lnTo>
                  <a:lnTo>
                    <a:pt x="606560" y="325827"/>
                  </a:lnTo>
                  <a:lnTo>
                    <a:pt x="606560" y="326027"/>
                  </a:lnTo>
                  <a:lnTo>
                    <a:pt x="607094" y="326828"/>
                  </a:lnTo>
                  <a:lnTo>
                    <a:pt x="607261" y="327128"/>
                  </a:lnTo>
                  <a:lnTo>
                    <a:pt x="607594" y="327628"/>
                  </a:lnTo>
                  <a:lnTo>
                    <a:pt x="607594" y="327628"/>
                  </a:lnTo>
                  <a:lnTo>
                    <a:pt x="607594" y="327829"/>
                  </a:lnTo>
                  <a:lnTo>
                    <a:pt x="607594" y="327829"/>
                  </a:lnTo>
                  <a:lnTo>
                    <a:pt x="607594" y="327829"/>
                  </a:lnTo>
                  <a:lnTo>
                    <a:pt x="607794" y="328162"/>
                  </a:lnTo>
                  <a:lnTo>
                    <a:pt x="607794" y="328329"/>
                  </a:lnTo>
                  <a:lnTo>
                    <a:pt x="607794" y="328496"/>
                  </a:lnTo>
                  <a:lnTo>
                    <a:pt x="607794" y="328496"/>
                  </a:lnTo>
                  <a:lnTo>
                    <a:pt x="607961" y="328729"/>
                  </a:lnTo>
                  <a:lnTo>
                    <a:pt x="607961" y="328729"/>
                  </a:lnTo>
                  <a:cubicBezTo>
                    <a:pt x="608495" y="329563"/>
                    <a:pt x="609029" y="330398"/>
                    <a:pt x="609529" y="331232"/>
                  </a:cubicBezTo>
                  <a:cubicBezTo>
                    <a:pt x="610030" y="332066"/>
                    <a:pt x="609896" y="331799"/>
                    <a:pt x="610163" y="332299"/>
                  </a:cubicBezTo>
                  <a:lnTo>
                    <a:pt x="610997" y="333667"/>
                  </a:lnTo>
                  <a:lnTo>
                    <a:pt x="611831" y="335068"/>
                  </a:lnTo>
                  <a:lnTo>
                    <a:pt x="612398" y="336003"/>
                  </a:lnTo>
                  <a:cubicBezTo>
                    <a:pt x="612899" y="336837"/>
                    <a:pt x="613366" y="337704"/>
                    <a:pt x="613866" y="338572"/>
                  </a:cubicBezTo>
                  <a:lnTo>
                    <a:pt x="614434" y="339639"/>
                  </a:lnTo>
                  <a:lnTo>
                    <a:pt x="615234" y="341107"/>
                  </a:lnTo>
                  <a:lnTo>
                    <a:pt x="615534" y="341641"/>
                  </a:lnTo>
                  <a:lnTo>
                    <a:pt x="616202" y="342875"/>
                  </a:lnTo>
                  <a:cubicBezTo>
                    <a:pt x="616502" y="343476"/>
                    <a:pt x="616836" y="344143"/>
                    <a:pt x="617169" y="344744"/>
                  </a:cubicBezTo>
                  <a:lnTo>
                    <a:pt x="617570" y="345511"/>
                  </a:lnTo>
                  <a:lnTo>
                    <a:pt x="617570" y="345678"/>
                  </a:lnTo>
                  <a:cubicBezTo>
                    <a:pt x="617583" y="345778"/>
                    <a:pt x="617583" y="345878"/>
                    <a:pt x="617570" y="345978"/>
                  </a:cubicBezTo>
                  <a:lnTo>
                    <a:pt x="617870" y="346545"/>
                  </a:lnTo>
                  <a:lnTo>
                    <a:pt x="618237" y="347246"/>
                  </a:lnTo>
                  <a:lnTo>
                    <a:pt x="618571" y="347947"/>
                  </a:lnTo>
                  <a:cubicBezTo>
                    <a:pt x="618804" y="348447"/>
                    <a:pt x="619038" y="348881"/>
                    <a:pt x="619271" y="349348"/>
                  </a:cubicBezTo>
                  <a:lnTo>
                    <a:pt x="619271" y="349348"/>
                  </a:lnTo>
                  <a:cubicBezTo>
                    <a:pt x="619538" y="349882"/>
                    <a:pt x="619772" y="350449"/>
                    <a:pt x="620039" y="350983"/>
                  </a:cubicBezTo>
                  <a:lnTo>
                    <a:pt x="620806" y="352651"/>
                  </a:lnTo>
                  <a:lnTo>
                    <a:pt x="620806" y="352884"/>
                  </a:lnTo>
                  <a:lnTo>
                    <a:pt x="621106" y="353585"/>
                  </a:lnTo>
                  <a:lnTo>
                    <a:pt x="621406" y="354285"/>
                  </a:lnTo>
                  <a:lnTo>
                    <a:pt x="622207" y="356020"/>
                  </a:lnTo>
                  <a:lnTo>
                    <a:pt x="622207" y="356020"/>
                  </a:lnTo>
                  <a:cubicBezTo>
                    <a:pt x="622207" y="356020"/>
                    <a:pt x="622207" y="356321"/>
                    <a:pt x="622207" y="356454"/>
                  </a:cubicBezTo>
                  <a:cubicBezTo>
                    <a:pt x="622227" y="356564"/>
                    <a:pt x="622227" y="356678"/>
                    <a:pt x="622207" y="356788"/>
                  </a:cubicBezTo>
                  <a:cubicBezTo>
                    <a:pt x="622277" y="356891"/>
                    <a:pt x="622331" y="357005"/>
                    <a:pt x="622374" y="357121"/>
                  </a:cubicBezTo>
                  <a:lnTo>
                    <a:pt x="622374" y="357121"/>
                  </a:lnTo>
                  <a:cubicBezTo>
                    <a:pt x="622374" y="357121"/>
                    <a:pt x="622374" y="357322"/>
                    <a:pt x="622374" y="357422"/>
                  </a:cubicBezTo>
                  <a:lnTo>
                    <a:pt x="623475" y="360057"/>
                  </a:lnTo>
                  <a:cubicBezTo>
                    <a:pt x="623975" y="361192"/>
                    <a:pt x="624409" y="362393"/>
                    <a:pt x="624843" y="363394"/>
                  </a:cubicBezTo>
                  <a:lnTo>
                    <a:pt x="637354" y="358589"/>
                  </a:lnTo>
                  <a:lnTo>
                    <a:pt x="637621" y="358589"/>
                  </a:lnTo>
                  <a:lnTo>
                    <a:pt x="654502" y="352083"/>
                  </a:lnTo>
                  <a:lnTo>
                    <a:pt x="654769" y="352083"/>
                  </a:lnTo>
                  <a:lnTo>
                    <a:pt x="667347" y="347279"/>
                  </a:lnTo>
                  <a:lnTo>
                    <a:pt x="667614" y="347279"/>
                  </a:lnTo>
                  <a:lnTo>
                    <a:pt x="680192" y="342442"/>
                  </a:lnTo>
                  <a:lnTo>
                    <a:pt x="680459" y="342442"/>
                  </a:lnTo>
                  <a:lnTo>
                    <a:pt x="693037" y="337604"/>
                  </a:lnTo>
                  <a:lnTo>
                    <a:pt x="693337" y="337604"/>
                  </a:lnTo>
                  <a:cubicBezTo>
                    <a:pt x="693324" y="337671"/>
                    <a:pt x="693324" y="337737"/>
                    <a:pt x="693337" y="337804"/>
                  </a:cubicBezTo>
                  <a:lnTo>
                    <a:pt x="693337" y="337804"/>
                  </a:lnTo>
                  <a:close/>
                  <a:moveTo>
                    <a:pt x="753390" y="473892"/>
                  </a:moveTo>
                  <a:lnTo>
                    <a:pt x="753390" y="473892"/>
                  </a:lnTo>
                  <a:cubicBezTo>
                    <a:pt x="753590" y="472057"/>
                    <a:pt x="753791" y="470155"/>
                    <a:pt x="753957" y="468320"/>
                  </a:cubicBezTo>
                  <a:cubicBezTo>
                    <a:pt x="753590" y="470222"/>
                    <a:pt x="753390" y="472090"/>
                    <a:pt x="753157" y="473958"/>
                  </a:cubicBezTo>
                  <a:close/>
                  <a:moveTo>
                    <a:pt x="753023" y="477028"/>
                  </a:moveTo>
                  <a:cubicBezTo>
                    <a:pt x="753023" y="475960"/>
                    <a:pt x="753290" y="474926"/>
                    <a:pt x="753390" y="473892"/>
                  </a:cubicBezTo>
                  <a:cubicBezTo>
                    <a:pt x="753157" y="475960"/>
                    <a:pt x="752890" y="478029"/>
                    <a:pt x="752623" y="480064"/>
                  </a:cubicBezTo>
                  <a:cubicBezTo>
                    <a:pt x="752556" y="479130"/>
                    <a:pt x="752690" y="478096"/>
                    <a:pt x="752790" y="477095"/>
                  </a:cubicBezTo>
                  <a:close/>
                  <a:moveTo>
                    <a:pt x="752423" y="481632"/>
                  </a:moveTo>
                  <a:lnTo>
                    <a:pt x="752623" y="480064"/>
                  </a:lnTo>
                  <a:cubicBezTo>
                    <a:pt x="752623" y="481332"/>
                    <a:pt x="752289" y="482633"/>
                    <a:pt x="752089" y="483901"/>
                  </a:cubicBezTo>
                  <a:cubicBezTo>
                    <a:pt x="751956" y="483233"/>
                    <a:pt x="752089" y="482466"/>
                    <a:pt x="752189" y="481799"/>
                  </a:cubicBezTo>
                  <a:close/>
                  <a:moveTo>
                    <a:pt x="751555" y="487404"/>
                  </a:moveTo>
                  <a:lnTo>
                    <a:pt x="751756" y="486269"/>
                  </a:lnTo>
                  <a:lnTo>
                    <a:pt x="751756" y="485469"/>
                  </a:lnTo>
                  <a:cubicBezTo>
                    <a:pt x="751772" y="485726"/>
                    <a:pt x="751772" y="485979"/>
                    <a:pt x="751756" y="486236"/>
                  </a:cubicBezTo>
                  <a:cubicBezTo>
                    <a:pt x="751455" y="486703"/>
                    <a:pt x="751389" y="487070"/>
                    <a:pt x="751322" y="487471"/>
                  </a:cubicBezTo>
                  <a:close/>
                  <a:moveTo>
                    <a:pt x="750188" y="495478"/>
                  </a:moveTo>
                  <a:lnTo>
                    <a:pt x="750188" y="495478"/>
                  </a:lnTo>
                  <a:cubicBezTo>
                    <a:pt x="750174" y="495564"/>
                    <a:pt x="750174" y="495658"/>
                    <a:pt x="750188" y="495745"/>
                  </a:cubicBezTo>
                  <a:cubicBezTo>
                    <a:pt x="750104" y="495684"/>
                    <a:pt x="750027" y="495618"/>
                    <a:pt x="749954" y="495544"/>
                  </a:cubicBezTo>
                  <a:close/>
                  <a:moveTo>
                    <a:pt x="755292" y="428952"/>
                  </a:moveTo>
                  <a:cubicBezTo>
                    <a:pt x="755292" y="428218"/>
                    <a:pt x="755292" y="427450"/>
                    <a:pt x="755292" y="426683"/>
                  </a:cubicBezTo>
                  <a:cubicBezTo>
                    <a:pt x="755292" y="425916"/>
                    <a:pt x="755292" y="425716"/>
                    <a:pt x="755292" y="425215"/>
                  </a:cubicBezTo>
                  <a:cubicBezTo>
                    <a:pt x="755292" y="424715"/>
                    <a:pt x="755292" y="424648"/>
                    <a:pt x="755292" y="424381"/>
                  </a:cubicBezTo>
                  <a:cubicBezTo>
                    <a:pt x="755292" y="424114"/>
                    <a:pt x="755292" y="424047"/>
                    <a:pt x="755292" y="423881"/>
                  </a:cubicBezTo>
                  <a:lnTo>
                    <a:pt x="755292" y="423580"/>
                  </a:lnTo>
                  <a:cubicBezTo>
                    <a:pt x="755275" y="423390"/>
                    <a:pt x="755275" y="423203"/>
                    <a:pt x="755292" y="423013"/>
                  </a:cubicBezTo>
                  <a:cubicBezTo>
                    <a:pt x="755275" y="422903"/>
                    <a:pt x="755275" y="422790"/>
                    <a:pt x="755292" y="422680"/>
                  </a:cubicBezTo>
                  <a:lnTo>
                    <a:pt x="755292" y="422446"/>
                  </a:lnTo>
                  <a:lnTo>
                    <a:pt x="755292" y="422446"/>
                  </a:lnTo>
                  <a:cubicBezTo>
                    <a:pt x="755292" y="422980"/>
                    <a:pt x="755292" y="423547"/>
                    <a:pt x="755292" y="424081"/>
                  </a:cubicBezTo>
                  <a:cubicBezTo>
                    <a:pt x="755292" y="424615"/>
                    <a:pt x="755292" y="425315"/>
                    <a:pt x="755292" y="425949"/>
                  </a:cubicBezTo>
                  <a:cubicBezTo>
                    <a:pt x="755292" y="427884"/>
                    <a:pt x="755292" y="429819"/>
                    <a:pt x="755292" y="431754"/>
                  </a:cubicBezTo>
                  <a:lnTo>
                    <a:pt x="755292" y="431754"/>
                  </a:lnTo>
                  <a:cubicBezTo>
                    <a:pt x="755292" y="431087"/>
                    <a:pt x="755292" y="430453"/>
                    <a:pt x="755292" y="429786"/>
                  </a:cubicBezTo>
                  <a:cubicBezTo>
                    <a:pt x="755199" y="429536"/>
                    <a:pt x="755122" y="429279"/>
                    <a:pt x="755058" y="429019"/>
                  </a:cubicBezTo>
                  <a:close/>
                  <a:moveTo>
                    <a:pt x="753691" y="404764"/>
                  </a:moveTo>
                  <a:cubicBezTo>
                    <a:pt x="753691" y="404764"/>
                    <a:pt x="753691" y="404764"/>
                    <a:pt x="753691" y="404764"/>
                  </a:cubicBezTo>
                  <a:cubicBezTo>
                    <a:pt x="753691" y="404764"/>
                    <a:pt x="753691" y="404764"/>
                    <a:pt x="753691" y="404764"/>
                  </a:cubicBezTo>
                  <a:lnTo>
                    <a:pt x="753691" y="404764"/>
                  </a:lnTo>
                  <a:cubicBezTo>
                    <a:pt x="753607" y="404754"/>
                    <a:pt x="753520" y="404777"/>
                    <a:pt x="753457" y="404830"/>
                  </a:cubicBezTo>
                  <a:close/>
                  <a:moveTo>
                    <a:pt x="753691" y="404564"/>
                  </a:moveTo>
                  <a:lnTo>
                    <a:pt x="753691" y="404564"/>
                  </a:lnTo>
                  <a:lnTo>
                    <a:pt x="753691" y="404564"/>
                  </a:lnTo>
                  <a:lnTo>
                    <a:pt x="753424" y="404630"/>
                  </a:lnTo>
                  <a:close/>
                  <a:moveTo>
                    <a:pt x="753691" y="404263"/>
                  </a:moveTo>
                  <a:lnTo>
                    <a:pt x="753490" y="402495"/>
                  </a:lnTo>
                  <a:cubicBezTo>
                    <a:pt x="753524" y="403142"/>
                    <a:pt x="753590" y="403790"/>
                    <a:pt x="753691" y="404430"/>
                  </a:cubicBezTo>
                  <a:cubicBezTo>
                    <a:pt x="753691" y="404430"/>
                    <a:pt x="753691" y="404430"/>
                    <a:pt x="753691" y="404430"/>
                  </a:cubicBezTo>
                  <a:close/>
                  <a:moveTo>
                    <a:pt x="753357" y="401327"/>
                  </a:moveTo>
                  <a:lnTo>
                    <a:pt x="753357" y="401327"/>
                  </a:lnTo>
                  <a:cubicBezTo>
                    <a:pt x="753377" y="401207"/>
                    <a:pt x="753377" y="401080"/>
                    <a:pt x="753357" y="400960"/>
                  </a:cubicBezTo>
                  <a:cubicBezTo>
                    <a:pt x="753284" y="401114"/>
                    <a:pt x="753194" y="401257"/>
                    <a:pt x="753090" y="401394"/>
                  </a:cubicBezTo>
                  <a:close/>
                  <a:moveTo>
                    <a:pt x="753090" y="399092"/>
                  </a:moveTo>
                  <a:lnTo>
                    <a:pt x="753090" y="399092"/>
                  </a:lnTo>
                  <a:cubicBezTo>
                    <a:pt x="753107" y="399025"/>
                    <a:pt x="753107" y="398959"/>
                    <a:pt x="753090" y="398892"/>
                  </a:cubicBezTo>
                  <a:cubicBezTo>
                    <a:pt x="752983" y="398962"/>
                    <a:pt x="752893" y="399052"/>
                    <a:pt x="752823" y="399159"/>
                  </a:cubicBezTo>
                  <a:close/>
                  <a:moveTo>
                    <a:pt x="753090" y="398625"/>
                  </a:moveTo>
                  <a:cubicBezTo>
                    <a:pt x="753090" y="398625"/>
                    <a:pt x="753090" y="398625"/>
                    <a:pt x="753090" y="398792"/>
                  </a:cubicBezTo>
                  <a:lnTo>
                    <a:pt x="753090" y="398792"/>
                  </a:lnTo>
                  <a:lnTo>
                    <a:pt x="752756" y="398692"/>
                  </a:lnTo>
                  <a:close/>
                  <a:moveTo>
                    <a:pt x="753090" y="398325"/>
                  </a:moveTo>
                  <a:lnTo>
                    <a:pt x="753090" y="398024"/>
                  </a:lnTo>
                  <a:cubicBezTo>
                    <a:pt x="753007" y="398178"/>
                    <a:pt x="752877" y="398305"/>
                    <a:pt x="752723" y="398391"/>
                  </a:cubicBezTo>
                  <a:close/>
                  <a:moveTo>
                    <a:pt x="753090" y="397624"/>
                  </a:moveTo>
                  <a:cubicBezTo>
                    <a:pt x="753090" y="397624"/>
                    <a:pt x="753090" y="397624"/>
                    <a:pt x="753090" y="397624"/>
                  </a:cubicBezTo>
                  <a:lnTo>
                    <a:pt x="753090" y="397624"/>
                  </a:lnTo>
                  <a:cubicBezTo>
                    <a:pt x="753090" y="397624"/>
                    <a:pt x="752656" y="397657"/>
                    <a:pt x="752623" y="397691"/>
                  </a:cubicBezTo>
                  <a:close/>
                  <a:moveTo>
                    <a:pt x="753090" y="396623"/>
                  </a:moveTo>
                  <a:cubicBezTo>
                    <a:pt x="753107" y="396733"/>
                    <a:pt x="753107" y="396847"/>
                    <a:pt x="753090" y="396957"/>
                  </a:cubicBezTo>
                  <a:cubicBezTo>
                    <a:pt x="753110" y="397147"/>
                    <a:pt x="753110" y="397334"/>
                    <a:pt x="753090" y="397524"/>
                  </a:cubicBezTo>
                  <a:cubicBezTo>
                    <a:pt x="752877" y="397230"/>
                    <a:pt x="752640" y="396953"/>
                    <a:pt x="752389" y="396690"/>
                  </a:cubicBezTo>
                  <a:close/>
                  <a:moveTo>
                    <a:pt x="751155" y="383578"/>
                  </a:moveTo>
                  <a:lnTo>
                    <a:pt x="751355" y="384879"/>
                  </a:lnTo>
                  <a:lnTo>
                    <a:pt x="751355" y="384079"/>
                  </a:lnTo>
                  <a:close/>
                  <a:moveTo>
                    <a:pt x="751155" y="383278"/>
                  </a:moveTo>
                  <a:cubicBezTo>
                    <a:pt x="751155" y="383278"/>
                    <a:pt x="751155" y="383478"/>
                    <a:pt x="751155" y="383578"/>
                  </a:cubicBezTo>
                  <a:cubicBezTo>
                    <a:pt x="751155" y="383678"/>
                    <a:pt x="751155" y="383378"/>
                    <a:pt x="751155" y="383311"/>
                  </a:cubicBezTo>
                  <a:close/>
                  <a:moveTo>
                    <a:pt x="750421" y="379141"/>
                  </a:moveTo>
                  <a:cubicBezTo>
                    <a:pt x="750438" y="379308"/>
                    <a:pt x="750438" y="379474"/>
                    <a:pt x="750421" y="379641"/>
                  </a:cubicBezTo>
                  <a:lnTo>
                    <a:pt x="750421" y="379641"/>
                  </a:lnTo>
                  <a:lnTo>
                    <a:pt x="750421" y="379641"/>
                  </a:lnTo>
                  <a:cubicBezTo>
                    <a:pt x="750404" y="379588"/>
                    <a:pt x="750404" y="379528"/>
                    <a:pt x="750421" y="379474"/>
                  </a:cubicBezTo>
                  <a:cubicBezTo>
                    <a:pt x="750421" y="379474"/>
                    <a:pt x="749787" y="379308"/>
                    <a:pt x="749754" y="379208"/>
                  </a:cubicBezTo>
                  <a:close/>
                  <a:moveTo>
                    <a:pt x="750421" y="378941"/>
                  </a:moveTo>
                  <a:cubicBezTo>
                    <a:pt x="750421" y="378941"/>
                    <a:pt x="750421" y="378941"/>
                    <a:pt x="750421" y="379141"/>
                  </a:cubicBezTo>
                  <a:lnTo>
                    <a:pt x="750421" y="379141"/>
                  </a:lnTo>
                  <a:cubicBezTo>
                    <a:pt x="750384" y="379334"/>
                    <a:pt x="750198" y="379461"/>
                    <a:pt x="750004" y="379424"/>
                  </a:cubicBezTo>
                  <a:cubicBezTo>
                    <a:pt x="749810" y="379388"/>
                    <a:pt x="749684" y="379201"/>
                    <a:pt x="749720" y="379007"/>
                  </a:cubicBezTo>
                  <a:close/>
                  <a:moveTo>
                    <a:pt x="747485" y="364962"/>
                  </a:moveTo>
                  <a:lnTo>
                    <a:pt x="747485" y="364962"/>
                  </a:lnTo>
                  <a:cubicBezTo>
                    <a:pt x="747485" y="364962"/>
                    <a:pt x="747485" y="364962"/>
                    <a:pt x="747485" y="365162"/>
                  </a:cubicBezTo>
                  <a:cubicBezTo>
                    <a:pt x="747472" y="365108"/>
                    <a:pt x="747472" y="365048"/>
                    <a:pt x="747485" y="364995"/>
                  </a:cubicBezTo>
                  <a:close/>
                  <a:moveTo>
                    <a:pt x="747485" y="364761"/>
                  </a:moveTo>
                  <a:lnTo>
                    <a:pt x="747485" y="364761"/>
                  </a:lnTo>
                  <a:cubicBezTo>
                    <a:pt x="747475" y="364685"/>
                    <a:pt x="747475" y="364605"/>
                    <a:pt x="747485" y="364528"/>
                  </a:cubicBezTo>
                  <a:cubicBezTo>
                    <a:pt x="747198" y="364508"/>
                    <a:pt x="746915" y="364618"/>
                    <a:pt x="746718" y="364828"/>
                  </a:cubicBezTo>
                  <a:close/>
                  <a:moveTo>
                    <a:pt x="747485" y="364028"/>
                  </a:moveTo>
                  <a:cubicBezTo>
                    <a:pt x="747018" y="362159"/>
                    <a:pt x="746551" y="360291"/>
                    <a:pt x="746117" y="358456"/>
                  </a:cubicBezTo>
                  <a:lnTo>
                    <a:pt x="746117" y="358456"/>
                  </a:lnTo>
                  <a:lnTo>
                    <a:pt x="746517" y="360224"/>
                  </a:lnTo>
                  <a:cubicBezTo>
                    <a:pt x="746611" y="360521"/>
                    <a:pt x="746688" y="360821"/>
                    <a:pt x="746751" y="361125"/>
                  </a:cubicBezTo>
                  <a:cubicBezTo>
                    <a:pt x="747018" y="362092"/>
                    <a:pt x="747252" y="363060"/>
                    <a:pt x="747452" y="364061"/>
                  </a:cubicBezTo>
                  <a:lnTo>
                    <a:pt x="747452" y="364061"/>
                  </a:lnTo>
                  <a:cubicBezTo>
                    <a:pt x="747438" y="364218"/>
                    <a:pt x="747438" y="364371"/>
                    <a:pt x="747452" y="364528"/>
                  </a:cubicBezTo>
                  <a:lnTo>
                    <a:pt x="747452" y="364528"/>
                  </a:lnTo>
                  <a:cubicBezTo>
                    <a:pt x="747091" y="364588"/>
                    <a:pt x="746728" y="364415"/>
                    <a:pt x="746551" y="364094"/>
                  </a:cubicBezTo>
                  <a:close/>
                  <a:moveTo>
                    <a:pt x="747485" y="331132"/>
                  </a:moveTo>
                  <a:lnTo>
                    <a:pt x="747485" y="331132"/>
                  </a:lnTo>
                  <a:close/>
                  <a:moveTo>
                    <a:pt x="745416" y="331799"/>
                  </a:moveTo>
                  <a:lnTo>
                    <a:pt x="745016" y="331799"/>
                  </a:lnTo>
                  <a:lnTo>
                    <a:pt x="744716" y="331799"/>
                  </a:lnTo>
                  <a:lnTo>
                    <a:pt x="747352" y="330898"/>
                  </a:lnTo>
                  <a:close/>
                  <a:moveTo>
                    <a:pt x="745984" y="358322"/>
                  </a:moveTo>
                  <a:lnTo>
                    <a:pt x="745984" y="358322"/>
                  </a:lnTo>
                  <a:lnTo>
                    <a:pt x="745984" y="358322"/>
                  </a:lnTo>
                  <a:close/>
                  <a:moveTo>
                    <a:pt x="745984" y="357922"/>
                  </a:moveTo>
                  <a:cubicBezTo>
                    <a:pt x="745984" y="357622"/>
                    <a:pt x="745784" y="357322"/>
                    <a:pt x="745717" y="357055"/>
                  </a:cubicBezTo>
                  <a:cubicBezTo>
                    <a:pt x="745717" y="357355"/>
                    <a:pt x="745717" y="357655"/>
                    <a:pt x="745950" y="357955"/>
                  </a:cubicBezTo>
                  <a:cubicBezTo>
                    <a:pt x="746184" y="358256"/>
                    <a:pt x="745950" y="357955"/>
                    <a:pt x="745950" y="358156"/>
                  </a:cubicBezTo>
                  <a:lnTo>
                    <a:pt x="745050" y="357989"/>
                  </a:lnTo>
                  <a:close/>
                  <a:moveTo>
                    <a:pt x="745116" y="354586"/>
                  </a:moveTo>
                  <a:cubicBezTo>
                    <a:pt x="744849" y="353652"/>
                    <a:pt x="744582" y="352751"/>
                    <a:pt x="744349" y="351850"/>
                  </a:cubicBezTo>
                  <a:lnTo>
                    <a:pt x="744349" y="351850"/>
                  </a:lnTo>
                  <a:cubicBezTo>
                    <a:pt x="744222" y="351513"/>
                    <a:pt x="744122" y="351166"/>
                    <a:pt x="744049" y="350816"/>
                  </a:cubicBezTo>
                  <a:cubicBezTo>
                    <a:pt x="744049" y="350816"/>
                    <a:pt x="744049" y="350816"/>
                    <a:pt x="744049" y="350816"/>
                  </a:cubicBezTo>
                  <a:cubicBezTo>
                    <a:pt x="744062" y="350749"/>
                    <a:pt x="744062" y="350682"/>
                    <a:pt x="744049" y="350616"/>
                  </a:cubicBezTo>
                  <a:cubicBezTo>
                    <a:pt x="744049" y="350782"/>
                    <a:pt x="744049" y="350949"/>
                    <a:pt x="744049" y="351083"/>
                  </a:cubicBezTo>
                  <a:lnTo>
                    <a:pt x="744049" y="351083"/>
                  </a:lnTo>
                  <a:lnTo>
                    <a:pt x="744049" y="351383"/>
                  </a:lnTo>
                  <a:cubicBezTo>
                    <a:pt x="744069" y="351436"/>
                    <a:pt x="744069" y="351496"/>
                    <a:pt x="744049" y="351550"/>
                  </a:cubicBezTo>
                  <a:lnTo>
                    <a:pt x="744049" y="351550"/>
                  </a:lnTo>
                  <a:cubicBezTo>
                    <a:pt x="744062" y="351683"/>
                    <a:pt x="744062" y="351817"/>
                    <a:pt x="744049" y="351950"/>
                  </a:cubicBezTo>
                  <a:lnTo>
                    <a:pt x="745316" y="356521"/>
                  </a:lnTo>
                  <a:lnTo>
                    <a:pt x="745316" y="356521"/>
                  </a:lnTo>
                  <a:cubicBezTo>
                    <a:pt x="745246" y="356170"/>
                    <a:pt x="745160" y="355827"/>
                    <a:pt x="745050" y="355487"/>
                  </a:cubicBezTo>
                  <a:close/>
                  <a:moveTo>
                    <a:pt x="743882" y="350282"/>
                  </a:moveTo>
                  <a:lnTo>
                    <a:pt x="743882" y="350282"/>
                  </a:lnTo>
                  <a:lnTo>
                    <a:pt x="743882" y="350282"/>
                  </a:lnTo>
                  <a:lnTo>
                    <a:pt x="742948" y="350482"/>
                  </a:lnTo>
                  <a:close/>
                  <a:moveTo>
                    <a:pt x="743682" y="349581"/>
                  </a:moveTo>
                  <a:cubicBezTo>
                    <a:pt x="743692" y="349738"/>
                    <a:pt x="743692" y="349892"/>
                    <a:pt x="743682" y="350048"/>
                  </a:cubicBezTo>
                  <a:lnTo>
                    <a:pt x="743682" y="350048"/>
                  </a:lnTo>
                  <a:cubicBezTo>
                    <a:pt x="743685" y="349992"/>
                    <a:pt x="743685" y="349938"/>
                    <a:pt x="743682" y="349882"/>
                  </a:cubicBezTo>
                  <a:close/>
                  <a:moveTo>
                    <a:pt x="742581" y="345845"/>
                  </a:moveTo>
                  <a:cubicBezTo>
                    <a:pt x="742347" y="345077"/>
                    <a:pt x="742147" y="344310"/>
                    <a:pt x="741847" y="343543"/>
                  </a:cubicBezTo>
                  <a:cubicBezTo>
                    <a:pt x="742114" y="344320"/>
                    <a:pt x="742347" y="345087"/>
                    <a:pt x="742547" y="345845"/>
                  </a:cubicBezTo>
                  <a:lnTo>
                    <a:pt x="743048" y="347413"/>
                  </a:lnTo>
                  <a:cubicBezTo>
                    <a:pt x="743011" y="347173"/>
                    <a:pt x="742944" y="346936"/>
                    <a:pt x="742848" y="346712"/>
                  </a:cubicBezTo>
                  <a:cubicBezTo>
                    <a:pt x="742431" y="346522"/>
                    <a:pt x="742027" y="346298"/>
                    <a:pt x="741647" y="346045"/>
                  </a:cubicBezTo>
                  <a:close/>
                  <a:moveTo>
                    <a:pt x="741079" y="341007"/>
                  </a:moveTo>
                  <a:lnTo>
                    <a:pt x="741380" y="341975"/>
                  </a:lnTo>
                  <a:cubicBezTo>
                    <a:pt x="740993" y="341681"/>
                    <a:pt x="740579" y="341424"/>
                    <a:pt x="740145" y="341207"/>
                  </a:cubicBezTo>
                  <a:close/>
                  <a:moveTo>
                    <a:pt x="740746" y="339873"/>
                  </a:moveTo>
                  <a:cubicBezTo>
                    <a:pt x="740112" y="337904"/>
                    <a:pt x="739445" y="335969"/>
                    <a:pt x="738777" y="334001"/>
                  </a:cubicBezTo>
                  <a:lnTo>
                    <a:pt x="738777" y="334001"/>
                  </a:lnTo>
                  <a:lnTo>
                    <a:pt x="739778" y="336937"/>
                  </a:lnTo>
                  <a:cubicBezTo>
                    <a:pt x="739778" y="337170"/>
                    <a:pt x="739945" y="337404"/>
                    <a:pt x="740012" y="337671"/>
                  </a:cubicBezTo>
                  <a:lnTo>
                    <a:pt x="740712" y="339873"/>
                  </a:lnTo>
                  <a:lnTo>
                    <a:pt x="740712" y="339873"/>
                  </a:lnTo>
                  <a:lnTo>
                    <a:pt x="741013" y="340740"/>
                  </a:lnTo>
                  <a:lnTo>
                    <a:pt x="741013" y="340373"/>
                  </a:lnTo>
                  <a:cubicBezTo>
                    <a:pt x="739912" y="340440"/>
                    <a:pt x="739878" y="340240"/>
                    <a:pt x="739812" y="340073"/>
                  </a:cubicBezTo>
                  <a:close/>
                  <a:moveTo>
                    <a:pt x="738844" y="334001"/>
                  </a:moveTo>
                  <a:lnTo>
                    <a:pt x="738844" y="334001"/>
                  </a:lnTo>
                  <a:close/>
                  <a:moveTo>
                    <a:pt x="732605" y="199515"/>
                  </a:moveTo>
                  <a:lnTo>
                    <a:pt x="728101" y="203151"/>
                  </a:lnTo>
                  <a:lnTo>
                    <a:pt x="724398" y="206187"/>
                  </a:lnTo>
                  <a:lnTo>
                    <a:pt x="723731" y="206754"/>
                  </a:lnTo>
                  <a:lnTo>
                    <a:pt x="724398" y="206221"/>
                  </a:lnTo>
                  <a:lnTo>
                    <a:pt x="728101" y="203218"/>
                  </a:lnTo>
                  <a:lnTo>
                    <a:pt x="732639" y="199548"/>
                  </a:lnTo>
                  <a:lnTo>
                    <a:pt x="738677" y="194644"/>
                  </a:lnTo>
                  <a:close/>
                  <a:moveTo>
                    <a:pt x="717258" y="211959"/>
                  </a:moveTo>
                  <a:lnTo>
                    <a:pt x="713688" y="214828"/>
                  </a:lnTo>
                  <a:lnTo>
                    <a:pt x="710119" y="217731"/>
                  </a:lnTo>
                  <a:lnTo>
                    <a:pt x="706782" y="220567"/>
                  </a:lnTo>
                  <a:lnTo>
                    <a:pt x="706782" y="220567"/>
                  </a:lnTo>
                  <a:lnTo>
                    <a:pt x="703246" y="223469"/>
                  </a:lnTo>
                  <a:lnTo>
                    <a:pt x="706782" y="220600"/>
                  </a:lnTo>
                  <a:lnTo>
                    <a:pt x="706782" y="220600"/>
                  </a:lnTo>
                  <a:lnTo>
                    <a:pt x="710119" y="217764"/>
                  </a:lnTo>
                  <a:lnTo>
                    <a:pt x="713688" y="214862"/>
                  </a:lnTo>
                  <a:lnTo>
                    <a:pt x="717225" y="211992"/>
                  </a:lnTo>
                  <a:lnTo>
                    <a:pt x="723697" y="206754"/>
                  </a:lnTo>
                  <a:lnTo>
                    <a:pt x="723697" y="206754"/>
                  </a:lnTo>
                  <a:close/>
                  <a:moveTo>
                    <a:pt x="699476" y="226372"/>
                  </a:moveTo>
                  <a:lnTo>
                    <a:pt x="702312" y="224103"/>
                  </a:lnTo>
                  <a:lnTo>
                    <a:pt x="703012" y="223536"/>
                  </a:lnTo>
                  <a:lnTo>
                    <a:pt x="703012" y="223536"/>
                  </a:lnTo>
                  <a:close/>
                  <a:moveTo>
                    <a:pt x="695439" y="338338"/>
                  </a:moveTo>
                  <a:lnTo>
                    <a:pt x="693537" y="333567"/>
                  </a:lnTo>
                  <a:lnTo>
                    <a:pt x="693537" y="333567"/>
                  </a:lnTo>
                  <a:cubicBezTo>
                    <a:pt x="692870" y="331899"/>
                    <a:pt x="692169" y="330231"/>
                    <a:pt x="691469" y="328629"/>
                  </a:cubicBezTo>
                  <a:lnTo>
                    <a:pt x="691469" y="328629"/>
                  </a:lnTo>
                  <a:cubicBezTo>
                    <a:pt x="690768" y="326995"/>
                    <a:pt x="690034" y="325293"/>
                    <a:pt x="689300" y="323725"/>
                  </a:cubicBezTo>
                  <a:lnTo>
                    <a:pt x="689300" y="323725"/>
                  </a:lnTo>
                  <a:cubicBezTo>
                    <a:pt x="689067" y="323191"/>
                    <a:pt x="688833" y="322657"/>
                    <a:pt x="688566" y="322124"/>
                  </a:cubicBezTo>
                  <a:cubicBezTo>
                    <a:pt x="688529" y="322003"/>
                    <a:pt x="688476" y="321890"/>
                    <a:pt x="688399" y="321790"/>
                  </a:cubicBezTo>
                  <a:cubicBezTo>
                    <a:pt x="688399" y="321790"/>
                    <a:pt x="688399" y="321790"/>
                    <a:pt x="688399" y="321790"/>
                  </a:cubicBezTo>
                  <a:lnTo>
                    <a:pt x="688399" y="321790"/>
                  </a:lnTo>
                  <a:lnTo>
                    <a:pt x="688399" y="321790"/>
                  </a:lnTo>
                  <a:lnTo>
                    <a:pt x="688399" y="321790"/>
                  </a:lnTo>
                  <a:cubicBezTo>
                    <a:pt x="688413" y="321680"/>
                    <a:pt x="688413" y="321566"/>
                    <a:pt x="688399" y="321456"/>
                  </a:cubicBezTo>
                  <a:lnTo>
                    <a:pt x="688199" y="320989"/>
                  </a:lnTo>
                  <a:cubicBezTo>
                    <a:pt x="688229" y="320916"/>
                    <a:pt x="688229" y="320829"/>
                    <a:pt x="688199" y="320756"/>
                  </a:cubicBezTo>
                  <a:lnTo>
                    <a:pt x="687999" y="320322"/>
                  </a:lnTo>
                  <a:cubicBezTo>
                    <a:pt x="687842" y="319935"/>
                    <a:pt x="687662" y="319555"/>
                    <a:pt x="687465" y="319188"/>
                  </a:cubicBezTo>
                  <a:lnTo>
                    <a:pt x="687465" y="319188"/>
                  </a:lnTo>
                  <a:cubicBezTo>
                    <a:pt x="687098" y="318387"/>
                    <a:pt x="686698" y="317553"/>
                    <a:pt x="686264" y="316752"/>
                  </a:cubicBezTo>
                  <a:cubicBezTo>
                    <a:pt x="685830" y="315951"/>
                    <a:pt x="685730" y="315618"/>
                    <a:pt x="685430" y="315051"/>
                  </a:cubicBezTo>
                  <a:cubicBezTo>
                    <a:pt x="685333" y="314810"/>
                    <a:pt x="685220" y="314577"/>
                    <a:pt x="685096" y="314350"/>
                  </a:cubicBezTo>
                  <a:lnTo>
                    <a:pt x="685096" y="314350"/>
                  </a:lnTo>
                  <a:cubicBezTo>
                    <a:pt x="684719" y="313549"/>
                    <a:pt x="684319" y="312749"/>
                    <a:pt x="683895" y="311948"/>
                  </a:cubicBezTo>
                  <a:cubicBezTo>
                    <a:pt x="683495" y="311147"/>
                    <a:pt x="683061" y="310346"/>
                    <a:pt x="682628" y="309546"/>
                  </a:cubicBezTo>
                  <a:cubicBezTo>
                    <a:pt x="682194" y="308745"/>
                    <a:pt x="682227" y="308745"/>
                    <a:pt x="681994" y="308345"/>
                  </a:cubicBezTo>
                  <a:cubicBezTo>
                    <a:pt x="681503" y="307367"/>
                    <a:pt x="680969" y="306400"/>
                    <a:pt x="680392" y="305442"/>
                  </a:cubicBezTo>
                  <a:cubicBezTo>
                    <a:pt x="679858" y="304475"/>
                    <a:pt x="679324" y="303507"/>
                    <a:pt x="678757" y="302573"/>
                  </a:cubicBezTo>
                  <a:lnTo>
                    <a:pt x="678757" y="302373"/>
                  </a:lnTo>
                  <a:cubicBezTo>
                    <a:pt x="678357" y="301605"/>
                    <a:pt x="677923" y="300871"/>
                    <a:pt x="677490" y="300104"/>
                  </a:cubicBezTo>
                  <a:cubicBezTo>
                    <a:pt x="676589" y="298536"/>
                    <a:pt x="675655" y="297001"/>
                    <a:pt x="674720" y="295467"/>
                  </a:cubicBezTo>
                  <a:cubicBezTo>
                    <a:pt x="673786" y="293932"/>
                    <a:pt x="672852" y="292397"/>
                    <a:pt x="671885" y="290862"/>
                  </a:cubicBezTo>
                  <a:lnTo>
                    <a:pt x="668915" y="286325"/>
                  </a:lnTo>
                  <a:lnTo>
                    <a:pt x="665879" y="281854"/>
                  </a:lnTo>
                  <a:cubicBezTo>
                    <a:pt x="663844" y="278885"/>
                    <a:pt x="661709" y="275983"/>
                    <a:pt x="659540" y="273080"/>
                  </a:cubicBezTo>
                  <a:lnTo>
                    <a:pt x="659307" y="272813"/>
                  </a:lnTo>
                  <a:cubicBezTo>
                    <a:pt x="658306" y="271445"/>
                    <a:pt x="657238" y="270044"/>
                    <a:pt x="656137" y="268676"/>
                  </a:cubicBezTo>
                  <a:cubicBezTo>
                    <a:pt x="655036" y="267308"/>
                    <a:pt x="653969" y="265940"/>
                    <a:pt x="652801" y="264572"/>
                  </a:cubicBezTo>
                  <a:lnTo>
                    <a:pt x="642091" y="273247"/>
                  </a:lnTo>
                  <a:lnTo>
                    <a:pt x="642091" y="273247"/>
                  </a:lnTo>
                  <a:lnTo>
                    <a:pt x="641524" y="273747"/>
                  </a:lnTo>
                  <a:lnTo>
                    <a:pt x="631849" y="282021"/>
                  </a:lnTo>
                  <a:lnTo>
                    <a:pt x="631649" y="282188"/>
                  </a:lnTo>
                  <a:lnTo>
                    <a:pt x="621139" y="290696"/>
                  </a:lnTo>
                  <a:lnTo>
                    <a:pt x="620939" y="290696"/>
                  </a:lnTo>
                  <a:lnTo>
                    <a:pt x="606226" y="301639"/>
                  </a:lnTo>
                  <a:lnTo>
                    <a:pt x="606026" y="301806"/>
                  </a:lnTo>
                  <a:lnTo>
                    <a:pt x="595583" y="310413"/>
                  </a:lnTo>
                  <a:lnTo>
                    <a:pt x="595817" y="310713"/>
                  </a:lnTo>
                  <a:lnTo>
                    <a:pt x="596084" y="311047"/>
                  </a:lnTo>
                  <a:lnTo>
                    <a:pt x="597919" y="313316"/>
                  </a:lnTo>
                  <a:lnTo>
                    <a:pt x="598086" y="313549"/>
                  </a:lnTo>
                  <a:lnTo>
                    <a:pt x="600087" y="316152"/>
                  </a:lnTo>
                  <a:lnTo>
                    <a:pt x="600087" y="316152"/>
                  </a:lnTo>
                  <a:lnTo>
                    <a:pt x="601122" y="317519"/>
                  </a:lnTo>
                  <a:lnTo>
                    <a:pt x="602223" y="318987"/>
                  </a:lnTo>
                  <a:lnTo>
                    <a:pt x="602890" y="319955"/>
                  </a:lnTo>
                  <a:lnTo>
                    <a:pt x="603424" y="320656"/>
                  </a:lnTo>
                  <a:lnTo>
                    <a:pt x="603724" y="321089"/>
                  </a:lnTo>
                  <a:lnTo>
                    <a:pt x="604858" y="322691"/>
                  </a:lnTo>
                  <a:lnTo>
                    <a:pt x="604858" y="322891"/>
                  </a:lnTo>
                  <a:lnTo>
                    <a:pt x="604858" y="322891"/>
                  </a:lnTo>
                  <a:lnTo>
                    <a:pt x="605759" y="324259"/>
                  </a:lnTo>
                  <a:lnTo>
                    <a:pt x="606093" y="324726"/>
                  </a:lnTo>
                  <a:lnTo>
                    <a:pt x="606093" y="324926"/>
                  </a:lnTo>
                  <a:lnTo>
                    <a:pt x="606293" y="325260"/>
                  </a:lnTo>
                  <a:lnTo>
                    <a:pt x="606560" y="325627"/>
                  </a:lnTo>
                  <a:lnTo>
                    <a:pt x="606560" y="325627"/>
                  </a:lnTo>
                  <a:lnTo>
                    <a:pt x="606560" y="325827"/>
                  </a:lnTo>
                  <a:lnTo>
                    <a:pt x="606560" y="326027"/>
                  </a:lnTo>
                  <a:lnTo>
                    <a:pt x="607094" y="326828"/>
                  </a:lnTo>
                  <a:lnTo>
                    <a:pt x="607261" y="327128"/>
                  </a:lnTo>
                  <a:lnTo>
                    <a:pt x="607594" y="327628"/>
                  </a:lnTo>
                  <a:lnTo>
                    <a:pt x="607594" y="327628"/>
                  </a:lnTo>
                  <a:lnTo>
                    <a:pt x="607594" y="327829"/>
                  </a:lnTo>
                  <a:lnTo>
                    <a:pt x="607594" y="327829"/>
                  </a:lnTo>
                  <a:lnTo>
                    <a:pt x="607594" y="327829"/>
                  </a:lnTo>
                  <a:lnTo>
                    <a:pt x="607794" y="328162"/>
                  </a:lnTo>
                  <a:lnTo>
                    <a:pt x="607794" y="328329"/>
                  </a:lnTo>
                  <a:lnTo>
                    <a:pt x="607794" y="328496"/>
                  </a:lnTo>
                  <a:lnTo>
                    <a:pt x="607794" y="328496"/>
                  </a:lnTo>
                  <a:lnTo>
                    <a:pt x="607961" y="328729"/>
                  </a:lnTo>
                  <a:lnTo>
                    <a:pt x="607961" y="328729"/>
                  </a:lnTo>
                  <a:cubicBezTo>
                    <a:pt x="608495" y="329563"/>
                    <a:pt x="609029" y="330398"/>
                    <a:pt x="609529" y="331232"/>
                  </a:cubicBezTo>
                  <a:cubicBezTo>
                    <a:pt x="610030" y="332066"/>
                    <a:pt x="609896" y="331799"/>
                    <a:pt x="610163" y="332299"/>
                  </a:cubicBezTo>
                  <a:lnTo>
                    <a:pt x="610997" y="333667"/>
                  </a:lnTo>
                  <a:lnTo>
                    <a:pt x="611831" y="335068"/>
                  </a:lnTo>
                  <a:lnTo>
                    <a:pt x="612398" y="336003"/>
                  </a:lnTo>
                  <a:cubicBezTo>
                    <a:pt x="612899" y="336837"/>
                    <a:pt x="613366" y="337704"/>
                    <a:pt x="613866" y="338572"/>
                  </a:cubicBezTo>
                  <a:lnTo>
                    <a:pt x="614434" y="339639"/>
                  </a:lnTo>
                  <a:lnTo>
                    <a:pt x="615234" y="341107"/>
                  </a:lnTo>
                  <a:lnTo>
                    <a:pt x="615534" y="341641"/>
                  </a:lnTo>
                  <a:lnTo>
                    <a:pt x="616202" y="342875"/>
                  </a:lnTo>
                  <a:cubicBezTo>
                    <a:pt x="616502" y="343476"/>
                    <a:pt x="616836" y="344143"/>
                    <a:pt x="617169" y="344744"/>
                  </a:cubicBezTo>
                  <a:lnTo>
                    <a:pt x="617570" y="345511"/>
                  </a:lnTo>
                  <a:lnTo>
                    <a:pt x="617570" y="345678"/>
                  </a:lnTo>
                  <a:cubicBezTo>
                    <a:pt x="617583" y="345778"/>
                    <a:pt x="617583" y="345878"/>
                    <a:pt x="617570" y="345978"/>
                  </a:cubicBezTo>
                  <a:lnTo>
                    <a:pt x="617870" y="346545"/>
                  </a:lnTo>
                  <a:lnTo>
                    <a:pt x="618237" y="347246"/>
                  </a:lnTo>
                  <a:lnTo>
                    <a:pt x="618571" y="347947"/>
                  </a:lnTo>
                  <a:cubicBezTo>
                    <a:pt x="618804" y="348447"/>
                    <a:pt x="619038" y="348881"/>
                    <a:pt x="619271" y="349348"/>
                  </a:cubicBezTo>
                  <a:lnTo>
                    <a:pt x="619271" y="349348"/>
                  </a:lnTo>
                  <a:cubicBezTo>
                    <a:pt x="619538" y="349882"/>
                    <a:pt x="619772" y="350449"/>
                    <a:pt x="620039" y="350983"/>
                  </a:cubicBezTo>
                  <a:lnTo>
                    <a:pt x="620806" y="352651"/>
                  </a:lnTo>
                  <a:lnTo>
                    <a:pt x="620806" y="352884"/>
                  </a:lnTo>
                  <a:lnTo>
                    <a:pt x="621106" y="353585"/>
                  </a:lnTo>
                  <a:lnTo>
                    <a:pt x="621406" y="354285"/>
                  </a:lnTo>
                  <a:lnTo>
                    <a:pt x="622207" y="356020"/>
                  </a:lnTo>
                  <a:lnTo>
                    <a:pt x="622207" y="356020"/>
                  </a:lnTo>
                  <a:cubicBezTo>
                    <a:pt x="622207" y="356020"/>
                    <a:pt x="622207" y="356321"/>
                    <a:pt x="622207" y="356454"/>
                  </a:cubicBezTo>
                  <a:cubicBezTo>
                    <a:pt x="622227" y="356564"/>
                    <a:pt x="622227" y="356678"/>
                    <a:pt x="622207" y="356788"/>
                  </a:cubicBezTo>
                  <a:cubicBezTo>
                    <a:pt x="622277" y="356891"/>
                    <a:pt x="622331" y="357005"/>
                    <a:pt x="622374" y="357121"/>
                  </a:cubicBezTo>
                  <a:lnTo>
                    <a:pt x="622374" y="357121"/>
                  </a:lnTo>
                  <a:cubicBezTo>
                    <a:pt x="622374" y="357121"/>
                    <a:pt x="622374" y="357322"/>
                    <a:pt x="622374" y="357422"/>
                  </a:cubicBezTo>
                  <a:lnTo>
                    <a:pt x="623475" y="360057"/>
                  </a:lnTo>
                  <a:cubicBezTo>
                    <a:pt x="623975" y="361192"/>
                    <a:pt x="624409" y="362393"/>
                    <a:pt x="624843" y="363394"/>
                  </a:cubicBezTo>
                  <a:lnTo>
                    <a:pt x="637354" y="358589"/>
                  </a:lnTo>
                  <a:lnTo>
                    <a:pt x="637621" y="358589"/>
                  </a:lnTo>
                  <a:lnTo>
                    <a:pt x="654502" y="352083"/>
                  </a:lnTo>
                  <a:lnTo>
                    <a:pt x="654769" y="352083"/>
                  </a:lnTo>
                  <a:lnTo>
                    <a:pt x="667347" y="347279"/>
                  </a:lnTo>
                  <a:lnTo>
                    <a:pt x="667614" y="347279"/>
                  </a:lnTo>
                  <a:lnTo>
                    <a:pt x="680192" y="342442"/>
                  </a:lnTo>
                  <a:lnTo>
                    <a:pt x="680459" y="342442"/>
                  </a:lnTo>
                  <a:lnTo>
                    <a:pt x="693037" y="337604"/>
                  </a:lnTo>
                  <a:lnTo>
                    <a:pt x="693337" y="337604"/>
                  </a:lnTo>
                  <a:cubicBezTo>
                    <a:pt x="693324" y="337671"/>
                    <a:pt x="693324" y="337737"/>
                    <a:pt x="693337" y="337804"/>
                  </a:cubicBezTo>
                  <a:lnTo>
                    <a:pt x="693337" y="337804"/>
                  </a:lnTo>
                  <a:lnTo>
                    <a:pt x="693337" y="337804"/>
                  </a:lnTo>
                  <a:cubicBezTo>
                    <a:pt x="693337" y="337804"/>
                    <a:pt x="695439" y="338338"/>
                    <a:pt x="695439" y="338338"/>
                  </a:cubicBezTo>
                  <a:close/>
                  <a:moveTo>
                    <a:pt x="878935" y="425382"/>
                  </a:moveTo>
                  <a:lnTo>
                    <a:pt x="878935" y="424515"/>
                  </a:lnTo>
                  <a:cubicBezTo>
                    <a:pt x="878935" y="420311"/>
                    <a:pt x="878635" y="416107"/>
                    <a:pt x="878401" y="411903"/>
                  </a:cubicBezTo>
                  <a:cubicBezTo>
                    <a:pt x="878401" y="410569"/>
                    <a:pt x="878401" y="409168"/>
                    <a:pt x="878134" y="407866"/>
                  </a:cubicBezTo>
                  <a:cubicBezTo>
                    <a:pt x="878134" y="407399"/>
                    <a:pt x="878134" y="406932"/>
                    <a:pt x="878134" y="406465"/>
                  </a:cubicBezTo>
                  <a:cubicBezTo>
                    <a:pt x="878134" y="405364"/>
                    <a:pt x="878134" y="404263"/>
                    <a:pt x="877901" y="403129"/>
                  </a:cubicBezTo>
                  <a:lnTo>
                    <a:pt x="877901" y="402728"/>
                  </a:lnTo>
                  <a:cubicBezTo>
                    <a:pt x="877701" y="400059"/>
                    <a:pt x="877467" y="397390"/>
                    <a:pt x="877200" y="394755"/>
                  </a:cubicBezTo>
                  <a:cubicBezTo>
                    <a:pt x="877234" y="394521"/>
                    <a:pt x="877234" y="394288"/>
                    <a:pt x="877200" y="394054"/>
                  </a:cubicBezTo>
                  <a:cubicBezTo>
                    <a:pt x="877200" y="393220"/>
                    <a:pt x="877033" y="392353"/>
                    <a:pt x="876933" y="391485"/>
                  </a:cubicBezTo>
                  <a:cubicBezTo>
                    <a:pt x="876833" y="390618"/>
                    <a:pt x="876733" y="389483"/>
                    <a:pt x="876600" y="388449"/>
                  </a:cubicBezTo>
                  <a:cubicBezTo>
                    <a:pt x="876466" y="387415"/>
                    <a:pt x="876600" y="386781"/>
                    <a:pt x="876333" y="385947"/>
                  </a:cubicBezTo>
                  <a:cubicBezTo>
                    <a:pt x="876133" y="384279"/>
                    <a:pt x="875933" y="382611"/>
                    <a:pt x="875699" y="380976"/>
                  </a:cubicBezTo>
                  <a:lnTo>
                    <a:pt x="875099" y="376272"/>
                  </a:lnTo>
                  <a:lnTo>
                    <a:pt x="875099" y="375671"/>
                  </a:lnTo>
                  <a:cubicBezTo>
                    <a:pt x="874922" y="374337"/>
                    <a:pt x="874721" y="373002"/>
                    <a:pt x="874498" y="371668"/>
                  </a:cubicBezTo>
                  <a:cubicBezTo>
                    <a:pt x="874498" y="370800"/>
                    <a:pt x="874264" y="369966"/>
                    <a:pt x="874131" y="369132"/>
                  </a:cubicBezTo>
                  <a:lnTo>
                    <a:pt x="873831" y="367230"/>
                  </a:lnTo>
                  <a:cubicBezTo>
                    <a:pt x="873664" y="366296"/>
                    <a:pt x="873530" y="365395"/>
                    <a:pt x="873364" y="364461"/>
                  </a:cubicBezTo>
                  <a:lnTo>
                    <a:pt x="872563" y="359790"/>
                  </a:lnTo>
                  <a:cubicBezTo>
                    <a:pt x="872263" y="358222"/>
                    <a:pt x="871962" y="356454"/>
                    <a:pt x="871629" y="354853"/>
                  </a:cubicBezTo>
                  <a:cubicBezTo>
                    <a:pt x="871629" y="354386"/>
                    <a:pt x="871629" y="353952"/>
                    <a:pt x="871362" y="353451"/>
                  </a:cubicBezTo>
                  <a:cubicBezTo>
                    <a:pt x="871162" y="352317"/>
                    <a:pt x="870928" y="351149"/>
                    <a:pt x="870695" y="350115"/>
                  </a:cubicBezTo>
                  <a:lnTo>
                    <a:pt x="870294" y="348280"/>
                  </a:lnTo>
                  <a:lnTo>
                    <a:pt x="869393" y="343776"/>
                  </a:lnTo>
                  <a:cubicBezTo>
                    <a:pt x="869126" y="342542"/>
                    <a:pt x="868826" y="341274"/>
                    <a:pt x="868526" y="340006"/>
                  </a:cubicBezTo>
                  <a:cubicBezTo>
                    <a:pt x="868466" y="339656"/>
                    <a:pt x="868389" y="339312"/>
                    <a:pt x="868292" y="338972"/>
                  </a:cubicBezTo>
                  <a:cubicBezTo>
                    <a:pt x="868292" y="338271"/>
                    <a:pt x="867992" y="337604"/>
                    <a:pt x="867825" y="336937"/>
                  </a:cubicBezTo>
                  <a:cubicBezTo>
                    <a:pt x="867558" y="335702"/>
                    <a:pt x="867258" y="334501"/>
                    <a:pt x="866925" y="333267"/>
                  </a:cubicBezTo>
                  <a:lnTo>
                    <a:pt x="866925" y="332933"/>
                  </a:lnTo>
                  <a:cubicBezTo>
                    <a:pt x="866624" y="331632"/>
                    <a:pt x="866291" y="330331"/>
                    <a:pt x="865957" y="329063"/>
                  </a:cubicBezTo>
                  <a:cubicBezTo>
                    <a:pt x="865623" y="327795"/>
                    <a:pt x="865523" y="327328"/>
                    <a:pt x="865290" y="326494"/>
                  </a:cubicBezTo>
                  <a:cubicBezTo>
                    <a:pt x="864656" y="324092"/>
                    <a:pt x="864022" y="321656"/>
                    <a:pt x="863355" y="319288"/>
                  </a:cubicBezTo>
                  <a:cubicBezTo>
                    <a:pt x="863088" y="318287"/>
                    <a:pt x="862788" y="317286"/>
                    <a:pt x="862487" y="316285"/>
                  </a:cubicBezTo>
                  <a:cubicBezTo>
                    <a:pt x="862187" y="315284"/>
                    <a:pt x="861953" y="314350"/>
                    <a:pt x="861653" y="313349"/>
                  </a:cubicBezTo>
                  <a:cubicBezTo>
                    <a:pt x="861353" y="312348"/>
                    <a:pt x="861019" y="311180"/>
                    <a:pt x="860686" y="310013"/>
                  </a:cubicBezTo>
                  <a:cubicBezTo>
                    <a:pt x="860352" y="308845"/>
                    <a:pt x="859852" y="307277"/>
                    <a:pt x="859418" y="305976"/>
                  </a:cubicBezTo>
                  <a:cubicBezTo>
                    <a:pt x="858584" y="303307"/>
                    <a:pt x="857750" y="300705"/>
                    <a:pt x="856882" y="298069"/>
                  </a:cubicBezTo>
                  <a:lnTo>
                    <a:pt x="856882" y="297802"/>
                  </a:lnTo>
                  <a:lnTo>
                    <a:pt x="855714" y="294466"/>
                  </a:lnTo>
                  <a:cubicBezTo>
                    <a:pt x="855714" y="294466"/>
                    <a:pt x="855714" y="294165"/>
                    <a:pt x="855548" y="294032"/>
                  </a:cubicBezTo>
                  <a:lnTo>
                    <a:pt x="855548" y="294032"/>
                  </a:lnTo>
                  <a:cubicBezTo>
                    <a:pt x="855548" y="293698"/>
                    <a:pt x="855347" y="293365"/>
                    <a:pt x="855214" y="293064"/>
                  </a:cubicBezTo>
                  <a:lnTo>
                    <a:pt x="854480" y="290963"/>
                  </a:lnTo>
                  <a:cubicBezTo>
                    <a:pt x="854046" y="289728"/>
                    <a:pt x="853546" y="288460"/>
                    <a:pt x="853146" y="287226"/>
                  </a:cubicBezTo>
                  <a:lnTo>
                    <a:pt x="853146" y="287226"/>
                  </a:lnTo>
                  <a:lnTo>
                    <a:pt x="852512" y="285491"/>
                  </a:lnTo>
                  <a:lnTo>
                    <a:pt x="851311" y="282322"/>
                  </a:lnTo>
                  <a:cubicBezTo>
                    <a:pt x="850977" y="281454"/>
                    <a:pt x="850677" y="280587"/>
                    <a:pt x="850343" y="279753"/>
                  </a:cubicBezTo>
                  <a:lnTo>
                    <a:pt x="850343" y="279753"/>
                  </a:lnTo>
                  <a:cubicBezTo>
                    <a:pt x="849142" y="276717"/>
                    <a:pt x="847974" y="273680"/>
                    <a:pt x="846707" y="270678"/>
                  </a:cubicBezTo>
                  <a:lnTo>
                    <a:pt x="845439" y="267675"/>
                  </a:lnTo>
                  <a:cubicBezTo>
                    <a:pt x="844905" y="266441"/>
                    <a:pt x="844405" y="265206"/>
                    <a:pt x="843871" y="264005"/>
                  </a:cubicBezTo>
                  <a:lnTo>
                    <a:pt x="843670" y="263571"/>
                  </a:lnTo>
                  <a:cubicBezTo>
                    <a:pt x="843137" y="262270"/>
                    <a:pt x="842570" y="261003"/>
                    <a:pt x="841969" y="259701"/>
                  </a:cubicBezTo>
                  <a:lnTo>
                    <a:pt x="840201" y="255731"/>
                  </a:lnTo>
                  <a:cubicBezTo>
                    <a:pt x="838533" y="252128"/>
                    <a:pt x="836864" y="248525"/>
                    <a:pt x="835096" y="244955"/>
                  </a:cubicBezTo>
                  <a:lnTo>
                    <a:pt x="834295" y="243320"/>
                  </a:lnTo>
                  <a:lnTo>
                    <a:pt x="833295" y="241285"/>
                  </a:lnTo>
                  <a:cubicBezTo>
                    <a:pt x="832894" y="240451"/>
                    <a:pt x="832461" y="239650"/>
                    <a:pt x="832060" y="238850"/>
                  </a:cubicBezTo>
                  <a:cubicBezTo>
                    <a:pt x="831660" y="238049"/>
                    <a:pt x="831426" y="237648"/>
                    <a:pt x="831159" y="237015"/>
                  </a:cubicBezTo>
                  <a:lnTo>
                    <a:pt x="829892" y="234646"/>
                  </a:lnTo>
                  <a:cubicBezTo>
                    <a:pt x="829525" y="233878"/>
                    <a:pt x="829124" y="233111"/>
                    <a:pt x="828724" y="232377"/>
                  </a:cubicBezTo>
                  <a:cubicBezTo>
                    <a:pt x="827356" y="229808"/>
                    <a:pt x="825988" y="227273"/>
                    <a:pt x="824587" y="224770"/>
                  </a:cubicBezTo>
                  <a:lnTo>
                    <a:pt x="822585" y="221201"/>
                  </a:lnTo>
                  <a:lnTo>
                    <a:pt x="822351" y="220834"/>
                  </a:lnTo>
                  <a:cubicBezTo>
                    <a:pt x="821751" y="219699"/>
                    <a:pt x="821117" y="218598"/>
                    <a:pt x="820450" y="217497"/>
                  </a:cubicBezTo>
                  <a:lnTo>
                    <a:pt x="820083" y="216863"/>
                  </a:lnTo>
                  <a:lnTo>
                    <a:pt x="818115" y="213527"/>
                  </a:lnTo>
                  <a:lnTo>
                    <a:pt x="815912" y="209857"/>
                  </a:lnTo>
                  <a:cubicBezTo>
                    <a:pt x="814411" y="207388"/>
                    <a:pt x="812876" y="204953"/>
                    <a:pt x="811308" y="202517"/>
                  </a:cubicBezTo>
                  <a:lnTo>
                    <a:pt x="809106" y="199181"/>
                  </a:lnTo>
                  <a:lnTo>
                    <a:pt x="808773" y="198714"/>
                  </a:lnTo>
                  <a:cubicBezTo>
                    <a:pt x="808072" y="197613"/>
                    <a:pt x="807338" y="196512"/>
                    <a:pt x="806604" y="195378"/>
                  </a:cubicBezTo>
                  <a:cubicBezTo>
                    <a:pt x="805069" y="193009"/>
                    <a:pt x="803468" y="190673"/>
                    <a:pt x="801867" y="188371"/>
                  </a:cubicBezTo>
                  <a:lnTo>
                    <a:pt x="799131" y="184368"/>
                  </a:lnTo>
                  <a:cubicBezTo>
                    <a:pt x="798364" y="183333"/>
                    <a:pt x="797630" y="182266"/>
                    <a:pt x="796829" y="181031"/>
                  </a:cubicBezTo>
                  <a:lnTo>
                    <a:pt x="794327" y="177695"/>
                  </a:lnTo>
                  <a:cubicBezTo>
                    <a:pt x="793459" y="176527"/>
                    <a:pt x="792592" y="175393"/>
                    <a:pt x="791758" y="174359"/>
                  </a:cubicBezTo>
                  <a:cubicBezTo>
                    <a:pt x="789155" y="170912"/>
                    <a:pt x="786520" y="167509"/>
                    <a:pt x="783851" y="164150"/>
                  </a:cubicBezTo>
                  <a:lnTo>
                    <a:pt x="781148" y="160813"/>
                  </a:lnTo>
                  <a:lnTo>
                    <a:pt x="781148" y="160813"/>
                  </a:lnTo>
                  <a:lnTo>
                    <a:pt x="776544" y="155242"/>
                  </a:lnTo>
                  <a:lnTo>
                    <a:pt x="776544" y="155242"/>
                  </a:lnTo>
                  <a:lnTo>
                    <a:pt x="776077" y="154708"/>
                  </a:lnTo>
                  <a:lnTo>
                    <a:pt x="776077" y="154708"/>
                  </a:lnTo>
                  <a:lnTo>
                    <a:pt x="775043" y="153474"/>
                  </a:lnTo>
                  <a:lnTo>
                    <a:pt x="773041" y="151138"/>
                  </a:lnTo>
                  <a:lnTo>
                    <a:pt x="771506" y="149370"/>
                  </a:lnTo>
                  <a:lnTo>
                    <a:pt x="761097" y="158411"/>
                  </a:lnTo>
                  <a:lnTo>
                    <a:pt x="761097" y="158411"/>
                  </a:lnTo>
                  <a:lnTo>
                    <a:pt x="750755" y="167386"/>
                  </a:lnTo>
                  <a:lnTo>
                    <a:pt x="740379" y="176427"/>
                  </a:lnTo>
                  <a:lnTo>
                    <a:pt x="729035" y="184635"/>
                  </a:lnTo>
                  <a:lnTo>
                    <a:pt x="723097" y="189672"/>
                  </a:lnTo>
                  <a:lnTo>
                    <a:pt x="720294" y="192075"/>
                  </a:lnTo>
                  <a:lnTo>
                    <a:pt x="718726" y="193443"/>
                  </a:lnTo>
                  <a:lnTo>
                    <a:pt x="718726" y="193443"/>
                  </a:lnTo>
                  <a:lnTo>
                    <a:pt x="715156" y="196579"/>
                  </a:lnTo>
                  <a:lnTo>
                    <a:pt x="715156" y="196579"/>
                  </a:lnTo>
                  <a:lnTo>
                    <a:pt x="714523" y="197146"/>
                  </a:lnTo>
                  <a:lnTo>
                    <a:pt x="708284" y="202551"/>
                  </a:lnTo>
                  <a:lnTo>
                    <a:pt x="708284" y="202551"/>
                  </a:lnTo>
                  <a:lnTo>
                    <a:pt x="704947" y="205520"/>
                  </a:lnTo>
                  <a:lnTo>
                    <a:pt x="704947" y="205520"/>
                  </a:lnTo>
                  <a:lnTo>
                    <a:pt x="701611" y="208489"/>
                  </a:lnTo>
                  <a:lnTo>
                    <a:pt x="701611" y="208489"/>
                  </a:lnTo>
                  <a:lnTo>
                    <a:pt x="698275" y="211459"/>
                  </a:lnTo>
                  <a:lnTo>
                    <a:pt x="698275" y="211459"/>
                  </a:lnTo>
                  <a:lnTo>
                    <a:pt x="694938" y="214428"/>
                  </a:lnTo>
                  <a:lnTo>
                    <a:pt x="694938" y="214428"/>
                  </a:lnTo>
                  <a:lnTo>
                    <a:pt x="691936" y="217030"/>
                  </a:lnTo>
                  <a:lnTo>
                    <a:pt x="691502" y="217397"/>
                  </a:lnTo>
                  <a:lnTo>
                    <a:pt x="691268" y="217631"/>
                  </a:lnTo>
                  <a:lnTo>
                    <a:pt x="690234" y="218531"/>
                  </a:lnTo>
                  <a:lnTo>
                    <a:pt x="689800" y="218898"/>
                  </a:lnTo>
                  <a:lnTo>
                    <a:pt x="687999" y="220433"/>
                  </a:lnTo>
                  <a:lnTo>
                    <a:pt x="684663" y="223436"/>
                  </a:lnTo>
                  <a:lnTo>
                    <a:pt x="677723" y="229441"/>
                  </a:lnTo>
                  <a:lnTo>
                    <a:pt x="677723" y="229441"/>
                  </a:lnTo>
                  <a:lnTo>
                    <a:pt x="667314" y="238483"/>
                  </a:lnTo>
                  <a:lnTo>
                    <a:pt x="657005" y="247491"/>
                  </a:lnTo>
                  <a:lnTo>
                    <a:pt x="646595" y="256532"/>
                  </a:lnTo>
                  <a:lnTo>
                    <a:pt x="642292" y="252729"/>
                  </a:lnTo>
                  <a:lnTo>
                    <a:pt x="640190" y="250460"/>
                  </a:lnTo>
                  <a:lnTo>
                    <a:pt x="638355" y="248558"/>
                  </a:lnTo>
                  <a:lnTo>
                    <a:pt x="638355" y="248558"/>
                  </a:lnTo>
                  <a:cubicBezTo>
                    <a:pt x="638021" y="248225"/>
                    <a:pt x="637721" y="247858"/>
                    <a:pt x="637421" y="247524"/>
                  </a:cubicBezTo>
                  <a:lnTo>
                    <a:pt x="635886" y="245956"/>
                  </a:lnTo>
                  <a:lnTo>
                    <a:pt x="635419" y="245489"/>
                  </a:lnTo>
                  <a:lnTo>
                    <a:pt x="634952" y="245055"/>
                  </a:lnTo>
                  <a:cubicBezTo>
                    <a:pt x="634318" y="244388"/>
                    <a:pt x="633684" y="243721"/>
                    <a:pt x="633050" y="243120"/>
                  </a:cubicBezTo>
                  <a:cubicBezTo>
                    <a:pt x="632416" y="242519"/>
                    <a:pt x="631749" y="241852"/>
                    <a:pt x="631115" y="241252"/>
                  </a:cubicBezTo>
                  <a:lnTo>
                    <a:pt x="630648" y="240718"/>
                  </a:lnTo>
                  <a:lnTo>
                    <a:pt x="629680" y="239784"/>
                  </a:lnTo>
                  <a:lnTo>
                    <a:pt x="628646" y="238816"/>
                  </a:lnTo>
                  <a:lnTo>
                    <a:pt x="627912" y="238116"/>
                  </a:lnTo>
                  <a:lnTo>
                    <a:pt x="627211" y="237448"/>
                  </a:lnTo>
                  <a:lnTo>
                    <a:pt x="625977" y="236281"/>
                  </a:lnTo>
                  <a:lnTo>
                    <a:pt x="623241" y="233778"/>
                  </a:lnTo>
                  <a:lnTo>
                    <a:pt x="621440" y="232177"/>
                  </a:lnTo>
                  <a:cubicBezTo>
                    <a:pt x="620439" y="231276"/>
                    <a:pt x="619438" y="230375"/>
                    <a:pt x="618404" y="229508"/>
                  </a:cubicBezTo>
                  <a:lnTo>
                    <a:pt x="615068" y="226705"/>
                  </a:lnTo>
                  <a:lnTo>
                    <a:pt x="615068" y="226705"/>
                  </a:lnTo>
                  <a:lnTo>
                    <a:pt x="612999" y="225004"/>
                  </a:lnTo>
                  <a:lnTo>
                    <a:pt x="610897" y="223302"/>
                  </a:lnTo>
                  <a:lnTo>
                    <a:pt x="610897" y="223302"/>
                  </a:lnTo>
                  <a:lnTo>
                    <a:pt x="610897" y="223302"/>
                  </a:lnTo>
                  <a:lnTo>
                    <a:pt x="610630" y="223136"/>
                  </a:lnTo>
                  <a:lnTo>
                    <a:pt x="610630" y="223136"/>
                  </a:lnTo>
                  <a:lnTo>
                    <a:pt x="610630" y="223136"/>
                  </a:lnTo>
                  <a:lnTo>
                    <a:pt x="609663" y="222335"/>
                  </a:lnTo>
                  <a:lnTo>
                    <a:pt x="608929" y="221567"/>
                  </a:lnTo>
                  <a:lnTo>
                    <a:pt x="608662" y="221367"/>
                  </a:lnTo>
                  <a:lnTo>
                    <a:pt x="608295" y="221100"/>
                  </a:lnTo>
                  <a:lnTo>
                    <a:pt x="607394" y="220400"/>
                  </a:lnTo>
                  <a:lnTo>
                    <a:pt x="607127" y="220200"/>
                  </a:lnTo>
                  <a:lnTo>
                    <a:pt x="607127" y="220200"/>
                  </a:lnTo>
                  <a:lnTo>
                    <a:pt x="606860" y="219999"/>
                  </a:lnTo>
                  <a:lnTo>
                    <a:pt x="602590" y="216663"/>
                  </a:lnTo>
                  <a:lnTo>
                    <a:pt x="602590" y="216663"/>
                  </a:lnTo>
                  <a:lnTo>
                    <a:pt x="598219" y="213494"/>
                  </a:lnTo>
                  <a:lnTo>
                    <a:pt x="597919" y="213260"/>
                  </a:lnTo>
                  <a:lnTo>
                    <a:pt x="597919" y="213260"/>
                  </a:lnTo>
                  <a:lnTo>
                    <a:pt x="597719" y="213260"/>
                  </a:lnTo>
                  <a:lnTo>
                    <a:pt x="597452" y="213260"/>
                  </a:lnTo>
                  <a:lnTo>
                    <a:pt x="597452" y="213260"/>
                  </a:lnTo>
                  <a:cubicBezTo>
                    <a:pt x="597452" y="213260"/>
                    <a:pt x="597452" y="213260"/>
                    <a:pt x="597452" y="213260"/>
                  </a:cubicBezTo>
                  <a:lnTo>
                    <a:pt x="597452" y="213260"/>
                  </a:lnTo>
                  <a:lnTo>
                    <a:pt x="595684" y="211992"/>
                  </a:lnTo>
                  <a:lnTo>
                    <a:pt x="594149" y="210991"/>
                  </a:lnTo>
                  <a:lnTo>
                    <a:pt x="594149" y="210991"/>
                  </a:lnTo>
                  <a:cubicBezTo>
                    <a:pt x="593942" y="210805"/>
                    <a:pt x="593718" y="210634"/>
                    <a:pt x="593482" y="210491"/>
                  </a:cubicBezTo>
                  <a:lnTo>
                    <a:pt x="592814" y="210024"/>
                  </a:lnTo>
                  <a:cubicBezTo>
                    <a:pt x="591780" y="209323"/>
                    <a:pt x="590712" y="208623"/>
                    <a:pt x="589678" y="207989"/>
                  </a:cubicBezTo>
                  <a:cubicBezTo>
                    <a:pt x="588644" y="207355"/>
                    <a:pt x="588511" y="207188"/>
                    <a:pt x="587910" y="206821"/>
                  </a:cubicBezTo>
                  <a:cubicBezTo>
                    <a:pt x="587747" y="206681"/>
                    <a:pt x="587566" y="206558"/>
                    <a:pt x="587376" y="206454"/>
                  </a:cubicBezTo>
                  <a:lnTo>
                    <a:pt x="586275" y="205753"/>
                  </a:lnTo>
                  <a:cubicBezTo>
                    <a:pt x="585932" y="205523"/>
                    <a:pt x="585575" y="205310"/>
                    <a:pt x="585208" y="205120"/>
                  </a:cubicBezTo>
                  <a:cubicBezTo>
                    <a:pt x="583673" y="204119"/>
                    <a:pt x="582105" y="203151"/>
                    <a:pt x="580537" y="202217"/>
                  </a:cubicBezTo>
                  <a:lnTo>
                    <a:pt x="587576" y="190440"/>
                  </a:lnTo>
                  <a:lnTo>
                    <a:pt x="594649" y="178663"/>
                  </a:lnTo>
                  <a:lnTo>
                    <a:pt x="594649" y="178663"/>
                  </a:lnTo>
                  <a:lnTo>
                    <a:pt x="595984" y="176427"/>
                  </a:lnTo>
                  <a:lnTo>
                    <a:pt x="597452" y="173959"/>
                  </a:lnTo>
                  <a:lnTo>
                    <a:pt x="601722" y="166886"/>
                  </a:lnTo>
                  <a:lnTo>
                    <a:pt x="601722" y="166886"/>
                  </a:lnTo>
                  <a:lnTo>
                    <a:pt x="603490" y="163950"/>
                  </a:lnTo>
                  <a:lnTo>
                    <a:pt x="604558" y="162181"/>
                  </a:lnTo>
                  <a:lnTo>
                    <a:pt x="604892" y="161681"/>
                  </a:lnTo>
                  <a:lnTo>
                    <a:pt x="604892" y="161414"/>
                  </a:lnTo>
                  <a:lnTo>
                    <a:pt x="606326" y="159079"/>
                  </a:lnTo>
                  <a:lnTo>
                    <a:pt x="606326" y="159079"/>
                  </a:lnTo>
                  <a:lnTo>
                    <a:pt x="608695" y="155175"/>
                  </a:lnTo>
                  <a:lnTo>
                    <a:pt x="608695" y="155175"/>
                  </a:lnTo>
                  <a:lnTo>
                    <a:pt x="611064" y="151272"/>
                  </a:lnTo>
                  <a:lnTo>
                    <a:pt x="611064" y="151272"/>
                  </a:lnTo>
                  <a:lnTo>
                    <a:pt x="613433" y="147368"/>
                  </a:lnTo>
                  <a:lnTo>
                    <a:pt x="613433" y="147368"/>
                  </a:lnTo>
                  <a:lnTo>
                    <a:pt x="615801" y="143465"/>
                  </a:lnTo>
                  <a:lnTo>
                    <a:pt x="618137" y="139561"/>
                  </a:lnTo>
                  <a:lnTo>
                    <a:pt x="618137" y="139561"/>
                  </a:lnTo>
                  <a:lnTo>
                    <a:pt x="620506" y="135658"/>
                  </a:lnTo>
                  <a:lnTo>
                    <a:pt x="620506" y="135658"/>
                  </a:lnTo>
                  <a:lnTo>
                    <a:pt x="622874" y="131754"/>
                  </a:lnTo>
                  <a:lnTo>
                    <a:pt x="622874" y="131754"/>
                  </a:lnTo>
                  <a:lnTo>
                    <a:pt x="627145" y="124648"/>
                  </a:lnTo>
                  <a:lnTo>
                    <a:pt x="627579" y="123914"/>
                  </a:lnTo>
                  <a:lnTo>
                    <a:pt x="627579" y="123914"/>
                  </a:lnTo>
                  <a:lnTo>
                    <a:pt x="630081" y="119777"/>
                  </a:lnTo>
                  <a:lnTo>
                    <a:pt x="633083" y="114806"/>
                  </a:lnTo>
                  <a:lnTo>
                    <a:pt x="637054" y="108133"/>
                  </a:lnTo>
                  <a:lnTo>
                    <a:pt x="644127" y="96323"/>
                  </a:lnTo>
                  <a:lnTo>
                    <a:pt x="644127" y="96323"/>
                  </a:lnTo>
                  <a:lnTo>
                    <a:pt x="651233" y="84546"/>
                  </a:lnTo>
                  <a:lnTo>
                    <a:pt x="651233" y="84546"/>
                  </a:lnTo>
                  <a:lnTo>
                    <a:pt x="658306" y="72802"/>
                  </a:lnTo>
                  <a:lnTo>
                    <a:pt x="665412" y="60991"/>
                  </a:lnTo>
                  <a:lnTo>
                    <a:pt x="662376" y="59156"/>
                  </a:lnTo>
                  <a:lnTo>
                    <a:pt x="659040" y="57255"/>
                  </a:lnTo>
                  <a:lnTo>
                    <a:pt x="659040" y="57255"/>
                  </a:lnTo>
                  <a:lnTo>
                    <a:pt x="656104" y="55553"/>
                  </a:lnTo>
                  <a:lnTo>
                    <a:pt x="655470" y="55186"/>
                  </a:lnTo>
                  <a:lnTo>
                    <a:pt x="652367" y="53451"/>
                  </a:lnTo>
                  <a:lnTo>
                    <a:pt x="652167" y="53451"/>
                  </a:lnTo>
                  <a:lnTo>
                    <a:pt x="648831" y="59457"/>
                  </a:lnTo>
                  <a:lnTo>
                    <a:pt x="646195" y="64261"/>
                  </a:lnTo>
                  <a:lnTo>
                    <a:pt x="645528" y="65462"/>
                  </a:lnTo>
                  <a:lnTo>
                    <a:pt x="645528" y="65462"/>
                  </a:lnTo>
                  <a:lnTo>
                    <a:pt x="645528" y="65462"/>
                  </a:lnTo>
                  <a:lnTo>
                    <a:pt x="638855" y="77439"/>
                  </a:lnTo>
                  <a:lnTo>
                    <a:pt x="638855" y="77439"/>
                  </a:lnTo>
                  <a:lnTo>
                    <a:pt x="635519" y="83445"/>
                  </a:lnTo>
                  <a:lnTo>
                    <a:pt x="632183" y="89450"/>
                  </a:lnTo>
                  <a:lnTo>
                    <a:pt x="632183" y="89450"/>
                  </a:lnTo>
                  <a:lnTo>
                    <a:pt x="632183" y="89450"/>
                  </a:lnTo>
                  <a:lnTo>
                    <a:pt x="628846" y="95422"/>
                  </a:lnTo>
                  <a:lnTo>
                    <a:pt x="625510" y="101394"/>
                  </a:lnTo>
                  <a:lnTo>
                    <a:pt x="625510" y="101394"/>
                  </a:lnTo>
                  <a:lnTo>
                    <a:pt x="621773" y="108067"/>
                  </a:lnTo>
                  <a:lnTo>
                    <a:pt x="621540" y="108467"/>
                  </a:lnTo>
                  <a:lnTo>
                    <a:pt x="619004" y="113071"/>
                  </a:lnTo>
                  <a:lnTo>
                    <a:pt x="619004" y="113071"/>
                  </a:lnTo>
                  <a:lnTo>
                    <a:pt x="619004" y="113071"/>
                  </a:lnTo>
                  <a:lnTo>
                    <a:pt x="617837" y="115173"/>
                  </a:lnTo>
                  <a:lnTo>
                    <a:pt x="616669" y="117275"/>
                  </a:lnTo>
                  <a:lnTo>
                    <a:pt x="616669" y="117275"/>
                  </a:lnTo>
                  <a:lnTo>
                    <a:pt x="616269" y="118042"/>
                  </a:lnTo>
                  <a:lnTo>
                    <a:pt x="616269" y="118042"/>
                  </a:lnTo>
                  <a:lnTo>
                    <a:pt x="613132" y="123747"/>
                  </a:lnTo>
                  <a:lnTo>
                    <a:pt x="612265" y="125282"/>
                  </a:lnTo>
                  <a:lnTo>
                    <a:pt x="612265" y="125282"/>
                  </a:lnTo>
                  <a:lnTo>
                    <a:pt x="610897" y="127684"/>
                  </a:lnTo>
                  <a:lnTo>
                    <a:pt x="610697" y="128084"/>
                  </a:lnTo>
                  <a:lnTo>
                    <a:pt x="610697" y="128084"/>
                  </a:lnTo>
                  <a:lnTo>
                    <a:pt x="610697" y="128285"/>
                  </a:lnTo>
                  <a:lnTo>
                    <a:pt x="610697" y="128285"/>
                  </a:lnTo>
                  <a:lnTo>
                    <a:pt x="610697" y="128518"/>
                  </a:lnTo>
                  <a:lnTo>
                    <a:pt x="610363" y="129085"/>
                  </a:lnTo>
                  <a:lnTo>
                    <a:pt x="610363" y="129085"/>
                  </a:lnTo>
                  <a:lnTo>
                    <a:pt x="608828" y="131888"/>
                  </a:lnTo>
                  <a:lnTo>
                    <a:pt x="608828" y="132188"/>
                  </a:lnTo>
                  <a:lnTo>
                    <a:pt x="608362" y="133055"/>
                  </a:lnTo>
                  <a:lnTo>
                    <a:pt x="608362" y="133055"/>
                  </a:lnTo>
                  <a:lnTo>
                    <a:pt x="608362" y="133055"/>
                  </a:lnTo>
                  <a:lnTo>
                    <a:pt x="607828" y="133990"/>
                  </a:lnTo>
                  <a:lnTo>
                    <a:pt x="607661" y="134257"/>
                  </a:lnTo>
                  <a:lnTo>
                    <a:pt x="607427" y="134690"/>
                  </a:lnTo>
                  <a:lnTo>
                    <a:pt x="606126" y="137026"/>
                  </a:lnTo>
                  <a:lnTo>
                    <a:pt x="606126" y="137026"/>
                  </a:lnTo>
                  <a:lnTo>
                    <a:pt x="605926" y="137359"/>
                  </a:lnTo>
                  <a:lnTo>
                    <a:pt x="605626" y="137926"/>
                  </a:lnTo>
                  <a:lnTo>
                    <a:pt x="605626" y="138127"/>
                  </a:lnTo>
                  <a:lnTo>
                    <a:pt x="604091" y="140963"/>
                  </a:lnTo>
                  <a:lnTo>
                    <a:pt x="604091" y="140963"/>
                  </a:lnTo>
                  <a:lnTo>
                    <a:pt x="604091" y="140963"/>
                  </a:lnTo>
                  <a:lnTo>
                    <a:pt x="604091" y="140963"/>
                  </a:lnTo>
                  <a:lnTo>
                    <a:pt x="602256" y="141496"/>
                  </a:lnTo>
                  <a:lnTo>
                    <a:pt x="601689" y="142531"/>
                  </a:lnTo>
                  <a:lnTo>
                    <a:pt x="600588" y="144499"/>
                  </a:lnTo>
                  <a:lnTo>
                    <a:pt x="600588" y="144499"/>
                  </a:lnTo>
                  <a:lnTo>
                    <a:pt x="600588" y="144499"/>
                  </a:lnTo>
                  <a:lnTo>
                    <a:pt x="600588" y="144499"/>
                  </a:lnTo>
                  <a:lnTo>
                    <a:pt x="598419" y="148436"/>
                  </a:lnTo>
                  <a:lnTo>
                    <a:pt x="598419" y="148436"/>
                  </a:lnTo>
                  <a:lnTo>
                    <a:pt x="596217" y="152406"/>
                  </a:lnTo>
                  <a:lnTo>
                    <a:pt x="596217" y="152406"/>
                  </a:lnTo>
                  <a:lnTo>
                    <a:pt x="591780" y="160346"/>
                  </a:lnTo>
                  <a:lnTo>
                    <a:pt x="591780" y="160346"/>
                  </a:lnTo>
                  <a:lnTo>
                    <a:pt x="585107" y="172357"/>
                  </a:lnTo>
                  <a:lnTo>
                    <a:pt x="585107" y="172357"/>
                  </a:lnTo>
                  <a:lnTo>
                    <a:pt x="578435" y="184334"/>
                  </a:lnTo>
                  <a:lnTo>
                    <a:pt x="578435" y="184334"/>
                  </a:lnTo>
                  <a:lnTo>
                    <a:pt x="572897" y="194343"/>
                  </a:lnTo>
                  <a:lnTo>
                    <a:pt x="571762" y="196378"/>
                  </a:lnTo>
                  <a:lnTo>
                    <a:pt x="571762" y="196378"/>
                  </a:lnTo>
                  <a:lnTo>
                    <a:pt x="567926" y="194310"/>
                  </a:lnTo>
                  <a:lnTo>
                    <a:pt x="567158" y="193943"/>
                  </a:lnTo>
                  <a:lnTo>
                    <a:pt x="567158" y="193943"/>
                  </a:lnTo>
                  <a:lnTo>
                    <a:pt x="566858" y="193776"/>
                  </a:lnTo>
                  <a:lnTo>
                    <a:pt x="566491" y="193576"/>
                  </a:lnTo>
                  <a:cubicBezTo>
                    <a:pt x="566251" y="193416"/>
                    <a:pt x="565994" y="193282"/>
                    <a:pt x="565724" y="193176"/>
                  </a:cubicBezTo>
                  <a:cubicBezTo>
                    <a:pt x="565724" y="193176"/>
                    <a:pt x="565724" y="193176"/>
                    <a:pt x="565724" y="193176"/>
                  </a:cubicBezTo>
                  <a:lnTo>
                    <a:pt x="565724" y="193176"/>
                  </a:lnTo>
                  <a:lnTo>
                    <a:pt x="565457" y="193176"/>
                  </a:lnTo>
                  <a:lnTo>
                    <a:pt x="564956" y="192875"/>
                  </a:lnTo>
                  <a:lnTo>
                    <a:pt x="564122" y="192442"/>
                  </a:lnTo>
                  <a:lnTo>
                    <a:pt x="562287" y="191507"/>
                  </a:lnTo>
                  <a:lnTo>
                    <a:pt x="561386" y="191040"/>
                  </a:lnTo>
                  <a:cubicBezTo>
                    <a:pt x="560185" y="190406"/>
                    <a:pt x="558984" y="189839"/>
                    <a:pt x="557783" y="189272"/>
                  </a:cubicBezTo>
                  <a:lnTo>
                    <a:pt x="556048" y="188471"/>
                  </a:lnTo>
                  <a:lnTo>
                    <a:pt x="554380" y="187671"/>
                  </a:lnTo>
                  <a:cubicBezTo>
                    <a:pt x="553346" y="187204"/>
                    <a:pt x="552278" y="186703"/>
                    <a:pt x="551211" y="186269"/>
                  </a:cubicBezTo>
                  <a:lnTo>
                    <a:pt x="551211" y="186269"/>
                  </a:lnTo>
                  <a:lnTo>
                    <a:pt x="550443" y="185936"/>
                  </a:lnTo>
                  <a:cubicBezTo>
                    <a:pt x="550343" y="185909"/>
                    <a:pt x="550240" y="185909"/>
                    <a:pt x="550143" y="185936"/>
                  </a:cubicBezTo>
                  <a:cubicBezTo>
                    <a:pt x="549996" y="185839"/>
                    <a:pt x="549839" y="185759"/>
                    <a:pt x="549676" y="185702"/>
                  </a:cubicBezTo>
                  <a:lnTo>
                    <a:pt x="548141" y="185002"/>
                  </a:lnTo>
                  <a:lnTo>
                    <a:pt x="544471" y="183434"/>
                  </a:lnTo>
                  <a:lnTo>
                    <a:pt x="542603" y="182700"/>
                  </a:lnTo>
                  <a:lnTo>
                    <a:pt x="540735" y="181932"/>
                  </a:lnTo>
                  <a:lnTo>
                    <a:pt x="539600" y="181499"/>
                  </a:lnTo>
                  <a:lnTo>
                    <a:pt x="538599" y="181098"/>
                  </a:lnTo>
                  <a:lnTo>
                    <a:pt x="537999" y="180898"/>
                  </a:lnTo>
                  <a:lnTo>
                    <a:pt x="537999" y="180898"/>
                  </a:lnTo>
                  <a:lnTo>
                    <a:pt x="537665" y="180898"/>
                  </a:lnTo>
                  <a:lnTo>
                    <a:pt x="537665" y="180898"/>
                  </a:lnTo>
                  <a:lnTo>
                    <a:pt x="537065" y="180664"/>
                  </a:lnTo>
                  <a:lnTo>
                    <a:pt x="536398" y="180398"/>
                  </a:lnTo>
                  <a:lnTo>
                    <a:pt x="535797" y="180197"/>
                  </a:lnTo>
                  <a:lnTo>
                    <a:pt x="535163" y="179964"/>
                  </a:lnTo>
                  <a:lnTo>
                    <a:pt x="534329" y="179664"/>
                  </a:lnTo>
                  <a:lnTo>
                    <a:pt x="533628" y="179397"/>
                  </a:lnTo>
                  <a:lnTo>
                    <a:pt x="532261" y="178930"/>
                  </a:lnTo>
                  <a:lnTo>
                    <a:pt x="531693" y="178696"/>
                  </a:lnTo>
                  <a:lnTo>
                    <a:pt x="530459" y="178262"/>
                  </a:lnTo>
                  <a:lnTo>
                    <a:pt x="529792" y="178062"/>
                  </a:lnTo>
                  <a:lnTo>
                    <a:pt x="529792" y="178062"/>
                  </a:lnTo>
                  <a:lnTo>
                    <a:pt x="529792" y="178062"/>
                  </a:lnTo>
                  <a:lnTo>
                    <a:pt x="529792" y="178062"/>
                  </a:lnTo>
                  <a:lnTo>
                    <a:pt x="529792" y="178062"/>
                  </a:lnTo>
                  <a:lnTo>
                    <a:pt x="528691" y="177662"/>
                  </a:lnTo>
                  <a:lnTo>
                    <a:pt x="528691" y="177662"/>
                  </a:lnTo>
                  <a:cubicBezTo>
                    <a:pt x="527523" y="177261"/>
                    <a:pt x="526355" y="176861"/>
                    <a:pt x="525354" y="176527"/>
                  </a:cubicBezTo>
                  <a:cubicBezTo>
                    <a:pt x="524807" y="176307"/>
                    <a:pt x="524253" y="176120"/>
                    <a:pt x="523686" y="175960"/>
                  </a:cubicBezTo>
                  <a:lnTo>
                    <a:pt x="522185" y="175960"/>
                  </a:lnTo>
                  <a:lnTo>
                    <a:pt x="521885" y="175960"/>
                  </a:lnTo>
                  <a:lnTo>
                    <a:pt x="521885" y="175960"/>
                  </a:lnTo>
                  <a:lnTo>
                    <a:pt x="521184" y="175727"/>
                  </a:lnTo>
                  <a:lnTo>
                    <a:pt x="519983" y="175326"/>
                  </a:lnTo>
                  <a:lnTo>
                    <a:pt x="518215" y="174793"/>
                  </a:lnTo>
                  <a:lnTo>
                    <a:pt x="516280" y="174225"/>
                  </a:lnTo>
                  <a:cubicBezTo>
                    <a:pt x="515346" y="173925"/>
                    <a:pt x="514445" y="173658"/>
                    <a:pt x="513444" y="173425"/>
                  </a:cubicBezTo>
                  <a:lnTo>
                    <a:pt x="513444" y="173425"/>
                  </a:lnTo>
                  <a:lnTo>
                    <a:pt x="512977" y="173425"/>
                  </a:lnTo>
                  <a:lnTo>
                    <a:pt x="510474" y="172691"/>
                  </a:lnTo>
                  <a:lnTo>
                    <a:pt x="508840" y="171523"/>
                  </a:lnTo>
                  <a:lnTo>
                    <a:pt x="505236" y="170622"/>
                  </a:lnTo>
                  <a:lnTo>
                    <a:pt x="505236" y="170622"/>
                  </a:lnTo>
                  <a:lnTo>
                    <a:pt x="504903" y="170622"/>
                  </a:lnTo>
                  <a:lnTo>
                    <a:pt x="504903" y="170622"/>
                  </a:lnTo>
                  <a:lnTo>
                    <a:pt x="504536" y="170622"/>
                  </a:lnTo>
                  <a:lnTo>
                    <a:pt x="504302" y="170622"/>
                  </a:lnTo>
                  <a:lnTo>
                    <a:pt x="504069" y="170622"/>
                  </a:lnTo>
                  <a:cubicBezTo>
                    <a:pt x="503982" y="170592"/>
                    <a:pt x="503889" y="170592"/>
                    <a:pt x="503802" y="170622"/>
                  </a:cubicBezTo>
                  <a:lnTo>
                    <a:pt x="503502" y="170622"/>
                  </a:lnTo>
                  <a:lnTo>
                    <a:pt x="503302" y="170622"/>
                  </a:lnTo>
                  <a:lnTo>
                    <a:pt x="503302" y="170622"/>
                  </a:lnTo>
                  <a:lnTo>
                    <a:pt x="502768" y="170622"/>
                  </a:lnTo>
                  <a:lnTo>
                    <a:pt x="501667" y="170355"/>
                  </a:lnTo>
                  <a:lnTo>
                    <a:pt x="497263" y="169354"/>
                  </a:lnTo>
                  <a:lnTo>
                    <a:pt x="493927" y="168687"/>
                  </a:lnTo>
                  <a:lnTo>
                    <a:pt x="492992" y="168520"/>
                  </a:lnTo>
                  <a:lnTo>
                    <a:pt x="492826" y="168520"/>
                  </a:lnTo>
                  <a:lnTo>
                    <a:pt x="492358" y="168520"/>
                  </a:lnTo>
                  <a:lnTo>
                    <a:pt x="491991" y="168520"/>
                  </a:lnTo>
                  <a:lnTo>
                    <a:pt x="490857" y="168287"/>
                  </a:lnTo>
                  <a:lnTo>
                    <a:pt x="493426" y="154942"/>
                  </a:lnTo>
                  <a:lnTo>
                    <a:pt x="496062" y="141430"/>
                  </a:lnTo>
                  <a:lnTo>
                    <a:pt x="498697" y="128084"/>
                  </a:lnTo>
                  <a:lnTo>
                    <a:pt x="498697" y="128084"/>
                  </a:lnTo>
                  <a:lnTo>
                    <a:pt x="498697" y="127684"/>
                  </a:lnTo>
                  <a:lnTo>
                    <a:pt x="498964" y="126450"/>
                  </a:lnTo>
                  <a:lnTo>
                    <a:pt x="499198" y="125148"/>
                  </a:lnTo>
                  <a:lnTo>
                    <a:pt x="499431" y="124047"/>
                  </a:lnTo>
                  <a:lnTo>
                    <a:pt x="499431" y="123380"/>
                  </a:lnTo>
                  <a:lnTo>
                    <a:pt x="500232" y="119110"/>
                  </a:lnTo>
                  <a:lnTo>
                    <a:pt x="501166" y="114606"/>
                  </a:lnTo>
                  <a:lnTo>
                    <a:pt x="502067" y="110102"/>
                  </a:lnTo>
                  <a:lnTo>
                    <a:pt x="503001" y="105598"/>
                  </a:lnTo>
                  <a:lnTo>
                    <a:pt x="503902" y="101094"/>
                  </a:lnTo>
                  <a:lnTo>
                    <a:pt x="504836" y="96590"/>
                  </a:lnTo>
                  <a:lnTo>
                    <a:pt x="505704" y="92086"/>
                  </a:lnTo>
                  <a:lnTo>
                    <a:pt x="506604" y="87648"/>
                  </a:lnTo>
                  <a:lnTo>
                    <a:pt x="506604" y="87648"/>
                  </a:lnTo>
                  <a:lnTo>
                    <a:pt x="508206" y="79575"/>
                  </a:lnTo>
                  <a:lnTo>
                    <a:pt x="508206" y="78707"/>
                  </a:lnTo>
                  <a:lnTo>
                    <a:pt x="508206" y="78707"/>
                  </a:lnTo>
                  <a:lnTo>
                    <a:pt x="509107" y="73903"/>
                  </a:lnTo>
                  <a:lnTo>
                    <a:pt x="510174" y="68331"/>
                  </a:lnTo>
                  <a:lnTo>
                    <a:pt x="511675" y="60658"/>
                  </a:lnTo>
                  <a:lnTo>
                    <a:pt x="514311" y="47146"/>
                  </a:lnTo>
                  <a:lnTo>
                    <a:pt x="516947" y="33801"/>
                  </a:lnTo>
                  <a:lnTo>
                    <a:pt x="516947" y="33801"/>
                  </a:lnTo>
                  <a:lnTo>
                    <a:pt x="517514" y="33801"/>
                  </a:lnTo>
                  <a:lnTo>
                    <a:pt x="519249" y="34134"/>
                  </a:lnTo>
                  <a:lnTo>
                    <a:pt x="520016" y="34134"/>
                  </a:lnTo>
                  <a:lnTo>
                    <a:pt x="519249" y="34134"/>
                  </a:lnTo>
                  <a:lnTo>
                    <a:pt x="516947" y="33667"/>
                  </a:lnTo>
                  <a:lnTo>
                    <a:pt x="516947" y="33667"/>
                  </a:lnTo>
                  <a:lnTo>
                    <a:pt x="519583" y="20322"/>
                  </a:lnTo>
                  <a:lnTo>
                    <a:pt x="519583" y="20322"/>
                  </a:lnTo>
                  <a:lnTo>
                    <a:pt x="521918" y="6977"/>
                  </a:lnTo>
                  <a:lnTo>
                    <a:pt x="517581" y="6176"/>
                  </a:lnTo>
                  <a:lnTo>
                    <a:pt x="514979" y="5709"/>
                  </a:lnTo>
                  <a:lnTo>
                    <a:pt x="514712" y="5709"/>
                  </a:lnTo>
                  <a:cubicBezTo>
                    <a:pt x="512109" y="5242"/>
                    <a:pt x="509474" y="4808"/>
                    <a:pt x="506838" y="4408"/>
                  </a:cubicBezTo>
                  <a:lnTo>
                    <a:pt x="506838" y="4408"/>
                  </a:lnTo>
                  <a:lnTo>
                    <a:pt x="503502" y="3907"/>
                  </a:lnTo>
                  <a:lnTo>
                    <a:pt x="499532" y="3307"/>
                  </a:lnTo>
                  <a:lnTo>
                    <a:pt x="495128" y="2740"/>
                  </a:lnTo>
                  <a:lnTo>
                    <a:pt x="489756" y="2072"/>
                  </a:lnTo>
                  <a:lnTo>
                    <a:pt x="487754" y="1839"/>
                  </a:lnTo>
                  <a:lnTo>
                    <a:pt x="484084" y="1439"/>
                  </a:lnTo>
                  <a:lnTo>
                    <a:pt x="482783" y="1439"/>
                  </a:lnTo>
                  <a:lnTo>
                    <a:pt x="479113" y="1105"/>
                  </a:lnTo>
                  <a:lnTo>
                    <a:pt x="472941" y="571"/>
                  </a:lnTo>
                  <a:lnTo>
                    <a:pt x="469905" y="338"/>
                  </a:lnTo>
                  <a:lnTo>
                    <a:pt x="468337" y="338"/>
                  </a:lnTo>
                  <a:lnTo>
                    <a:pt x="465334" y="137"/>
                  </a:lnTo>
                  <a:lnTo>
                    <a:pt x="462832" y="137"/>
                  </a:lnTo>
                  <a:lnTo>
                    <a:pt x="460463" y="137"/>
                  </a:lnTo>
                  <a:lnTo>
                    <a:pt x="455859" y="-63"/>
                  </a:lnTo>
                  <a:lnTo>
                    <a:pt x="453390" y="-63"/>
                  </a:lnTo>
                  <a:lnTo>
                    <a:pt x="450521" y="-63"/>
                  </a:lnTo>
                  <a:lnTo>
                    <a:pt x="449320" y="-63"/>
                  </a:lnTo>
                  <a:lnTo>
                    <a:pt x="444483" y="-63"/>
                  </a:lnTo>
                  <a:lnTo>
                    <a:pt x="432705" y="-63"/>
                  </a:lnTo>
                  <a:cubicBezTo>
                    <a:pt x="430837" y="-63"/>
                    <a:pt x="428935" y="-63"/>
                    <a:pt x="427067" y="-63"/>
                  </a:cubicBezTo>
                  <a:cubicBezTo>
                    <a:pt x="425699" y="-63"/>
                    <a:pt x="424331" y="-63"/>
                    <a:pt x="422930" y="-63"/>
                  </a:cubicBezTo>
                  <a:lnTo>
                    <a:pt x="420862" y="-63"/>
                  </a:lnTo>
                  <a:lnTo>
                    <a:pt x="416491" y="-63"/>
                  </a:lnTo>
                  <a:lnTo>
                    <a:pt x="413722" y="104"/>
                  </a:lnTo>
                  <a:cubicBezTo>
                    <a:pt x="412888" y="104"/>
                    <a:pt x="412087" y="104"/>
                    <a:pt x="411253" y="104"/>
                  </a:cubicBezTo>
                  <a:lnTo>
                    <a:pt x="408350" y="304"/>
                  </a:lnTo>
                  <a:lnTo>
                    <a:pt x="406916" y="304"/>
                  </a:lnTo>
                  <a:lnTo>
                    <a:pt x="403580" y="538"/>
                  </a:lnTo>
                  <a:lnTo>
                    <a:pt x="397641" y="1038"/>
                  </a:lnTo>
                  <a:lnTo>
                    <a:pt x="394138" y="1405"/>
                  </a:lnTo>
                  <a:lnTo>
                    <a:pt x="391469" y="1672"/>
                  </a:lnTo>
                  <a:lnTo>
                    <a:pt x="389634" y="1872"/>
                  </a:lnTo>
                  <a:lnTo>
                    <a:pt x="387298" y="2139"/>
                  </a:lnTo>
                  <a:cubicBezTo>
                    <a:pt x="385797" y="2139"/>
                    <a:pt x="384296" y="2473"/>
                    <a:pt x="382794" y="2673"/>
                  </a:cubicBezTo>
                  <a:lnTo>
                    <a:pt x="375721" y="3574"/>
                  </a:lnTo>
                  <a:lnTo>
                    <a:pt x="372385" y="4041"/>
                  </a:lnTo>
                  <a:lnTo>
                    <a:pt x="369783" y="4441"/>
                  </a:lnTo>
                  <a:lnTo>
                    <a:pt x="369082" y="4441"/>
                  </a:lnTo>
                  <a:lnTo>
                    <a:pt x="369082" y="4441"/>
                  </a:lnTo>
                  <a:cubicBezTo>
                    <a:pt x="366680" y="4818"/>
                    <a:pt x="364278" y="5219"/>
                    <a:pt x="361876" y="5642"/>
                  </a:cubicBezTo>
                  <a:lnTo>
                    <a:pt x="359273" y="6109"/>
                  </a:lnTo>
                  <a:cubicBezTo>
                    <a:pt x="358173" y="6276"/>
                    <a:pt x="357105" y="6510"/>
                    <a:pt x="355937" y="6710"/>
                  </a:cubicBezTo>
                  <a:lnTo>
                    <a:pt x="354102" y="7043"/>
                  </a:lnTo>
                  <a:lnTo>
                    <a:pt x="353902" y="7043"/>
                  </a:lnTo>
                  <a:lnTo>
                    <a:pt x="353402" y="7043"/>
                  </a:lnTo>
                  <a:cubicBezTo>
                    <a:pt x="351000" y="7511"/>
                    <a:pt x="348631" y="7978"/>
                    <a:pt x="346262" y="8511"/>
                  </a:cubicBezTo>
                  <a:lnTo>
                    <a:pt x="343426" y="9112"/>
                  </a:lnTo>
                  <a:lnTo>
                    <a:pt x="339689" y="9979"/>
                  </a:lnTo>
                  <a:lnTo>
                    <a:pt x="337554" y="10447"/>
                  </a:lnTo>
                  <a:lnTo>
                    <a:pt x="333417" y="11447"/>
                  </a:lnTo>
                  <a:lnTo>
                    <a:pt x="330081" y="12281"/>
                  </a:lnTo>
                  <a:cubicBezTo>
                    <a:pt x="328346" y="12682"/>
                    <a:pt x="326745" y="13149"/>
                    <a:pt x="324943" y="13583"/>
                  </a:cubicBezTo>
                  <a:lnTo>
                    <a:pt x="323842" y="13883"/>
                  </a:lnTo>
                  <a:lnTo>
                    <a:pt x="321073" y="14650"/>
                  </a:lnTo>
                  <a:lnTo>
                    <a:pt x="318904" y="15251"/>
                  </a:lnTo>
                  <a:lnTo>
                    <a:pt x="316269" y="15951"/>
                  </a:lnTo>
                  <a:lnTo>
                    <a:pt x="314834" y="16385"/>
                  </a:lnTo>
                  <a:lnTo>
                    <a:pt x="311498" y="17286"/>
                  </a:lnTo>
                  <a:cubicBezTo>
                    <a:pt x="308629" y="18153"/>
                    <a:pt x="305793" y="19021"/>
                    <a:pt x="302957" y="19955"/>
                  </a:cubicBezTo>
                  <a:lnTo>
                    <a:pt x="299954" y="20922"/>
                  </a:lnTo>
                  <a:lnTo>
                    <a:pt x="298186" y="21523"/>
                  </a:lnTo>
                  <a:cubicBezTo>
                    <a:pt x="297485" y="21757"/>
                    <a:pt x="296818" y="21957"/>
                    <a:pt x="296151" y="22224"/>
                  </a:cubicBezTo>
                  <a:lnTo>
                    <a:pt x="292481" y="23491"/>
                  </a:lnTo>
                  <a:lnTo>
                    <a:pt x="291613" y="23792"/>
                  </a:lnTo>
                  <a:lnTo>
                    <a:pt x="288678" y="24893"/>
                  </a:lnTo>
                  <a:cubicBezTo>
                    <a:pt x="286609" y="25627"/>
                    <a:pt x="284574" y="26394"/>
                    <a:pt x="282572" y="27161"/>
                  </a:cubicBezTo>
                  <a:lnTo>
                    <a:pt x="279603" y="28296"/>
                  </a:lnTo>
                  <a:lnTo>
                    <a:pt x="278402" y="28763"/>
                  </a:lnTo>
                  <a:lnTo>
                    <a:pt x="274732" y="30197"/>
                  </a:lnTo>
                  <a:lnTo>
                    <a:pt x="270762" y="31832"/>
                  </a:lnTo>
                  <a:lnTo>
                    <a:pt x="266224" y="33701"/>
                  </a:lnTo>
                  <a:lnTo>
                    <a:pt x="262187" y="35469"/>
                  </a:lnTo>
                  <a:cubicBezTo>
                    <a:pt x="260819" y="36069"/>
                    <a:pt x="259418" y="36636"/>
                    <a:pt x="258117" y="37304"/>
                  </a:cubicBezTo>
                  <a:lnTo>
                    <a:pt x="255815" y="38338"/>
                  </a:lnTo>
                  <a:lnTo>
                    <a:pt x="254180" y="39105"/>
                  </a:lnTo>
                  <a:cubicBezTo>
                    <a:pt x="253146" y="39539"/>
                    <a:pt x="252145" y="40006"/>
                    <a:pt x="251144" y="40507"/>
                  </a:cubicBezTo>
                  <a:lnTo>
                    <a:pt x="247141" y="42408"/>
                  </a:lnTo>
                  <a:lnTo>
                    <a:pt x="242703" y="44577"/>
                  </a:lnTo>
                  <a:lnTo>
                    <a:pt x="238967" y="46445"/>
                  </a:lnTo>
                  <a:lnTo>
                    <a:pt x="236565" y="47680"/>
                  </a:lnTo>
                  <a:lnTo>
                    <a:pt x="234730" y="48614"/>
                  </a:lnTo>
                  <a:lnTo>
                    <a:pt x="232261" y="49882"/>
                  </a:lnTo>
                  <a:lnTo>
                    <a:pt x="224554" y="54085"/>
                  </a:lnTo>
                  <a:lnTo>
                    <a:pt x="224554" y="54085"/>
                  </a:lnTo>
                  <a:lnTo>
                    <a:pt x="222719" y="55120"/>
                  </a:lnTo>
                  <a:lnTo>
                    <a:pt x="220250" y="56521"/>
                  </a:lnTo>
                  <a:lnTo>
                    <a:pt x="218282" y="57655"/>
                  </a:lnTo>
                  <a:lnTo>
                    <a:pt x="218282" y="57655"/>
                  </a:lnTo>
                  <a:cubicBezTo>
                    <a:pt x="215946" y="58990"/>
                    <a:pt x="213711" y="60358"/>
                    <a:pt x="211376" y="61759"/>
                  </a:cubicBezTo>
                  <a:lnTo>
                    <a:pt x="211376" y="61759"/>
                  </a:lnTo>
                  <a:lnTo>
                    <a:pt x="208673" y="63394"/>
                  </a:lnTo>
                  <a:lnTo>
                    <a:pt x="208173" y="63694"/>
                  </a:lnTo>
                  <a:lnTo>
                    <a:pt x="202534" y="67230"/>
                  </a:lnTo>
                  <a:lnTo>
                    <a:pt x="200165" y="68732"/>
                  </a:lnTo>
                  <a:cubicBezTo>
                    <a:pt x="197930" y="70166"/>
                    <a:pt x="195728" y="71634"/>
                    <a:pt x="193493" y="73136"/>
                  </a:cubicBezTo>
                  <a:lnTo>
                    <a:pt x="191224" y="74670"/>
                  </a:lnTo>
                  <a:cubicBezTo>
                    <a:pt x="183317" y="80042"/>
                    <a:pt x="175577" y="85647"/>
                    <a:pt x="168070" y="91519"/>
                  </a:cubicBezTo>
                  <a:lnTo>
                    <a:pt x="165835" y="93287"/>
                  </a:lnTo>
                  <a:cubicBezTo>
                    <a:pt x="164434" y="94354"/>
                    <a:pt x="163066" y="95455"/>
                    <a:pt x="161698" y="96623"/>
                  </a:cubicBezTo>
                  <a:cubicBezTo>
                    <a:pt x="160330" y="97791"/>
                    <a:pt x="159663" y="98258"/>
                    <a:pt x="158662" y="99092"/>
                  </a:cubicBezTo>
                  <a:cubicBezTo>
                    <a:pt x="157661" y="99926"/>
                    <a:pt x="156060" y="101227"/>
                    <a:pt x="154792" y="102428"/>
                  </a:cubicBezTo>
                  <a:lnTo>
                    <a:pt x="153124" y="103830"/>
                  </a:lnTo>
                  <a:cubicBezTo>
                    <a:pt x="152223" y="104563"/>
                    <a:pt x="151355" y="105364"/>
                    <a:pt x="150455" y="106132"/>
                  </a:cubicBezTo>
                  <a:lnTo>
                    <a:pt x="145584" y="110402"/>
                  </a:lnTo>
                  <a:lnTo>
                    <a:pt x="142781" y="112904"/>
                  </a:lnTo>
                  <a:lnTo>
                    <a:pt x="137743" y="117508"/>
                  </a:lnTo>
                  <a:lnTo>
                    <a:pt x="135275" y="119844"/>
                  </a:lnTo>
                  <a:lnTo>
                    <a:pt x="130704" y="124281"/>
                  </a:lnTo>
                  <a:lnTo>
                    <a:pt x="127367" y="127617"/>
                  </a:lnTo>
                  <a:cubicBezTo>
                    <a:pt x="125899" y="129052"/>
                    <a:pt x="124432" y="130553"/>
                    <a:pt x="122997" y="132021"/>
                  </a:cubicBezTo>
                  <a:lnTo>
                    <a:pt x="120461" y="134657"/>
                  </a:lnTo>
                  <a:lnTo>
                    <a:pt x="115657" y="139728"/>
                  </a:lnTo>
                  <a:lnTo>
                    <a:pt x="112588" y="143064"/>
                  </a:lnTo>
                  <a:lnTo>
                    <a:pt x="112354" y="143298"/>
                  </a:lnTo>
                  <a:lnTo>
                    <a:pt x="109251" y="146634"/>
                  </a:lnTo>
                  <a:lnTo>
                    <a:pt x="108851" y="147068"/>
                  </a:lnTo>
                  <a:cubicBezTo>
                    <a:pt x="107750" y="148336"/>
                    <a:pt x="106649" y="149570"/>
                    <a:pt x="105515" y="150838"/>
                  </a:cubicBezTo>
                  <a:cubicBezTo>
                    <a:pt x="104381" y="152106"/>
                    <a:pt x="103747" y="152873"/>
                    <a:pt x="102846" y="153907"/>
                  </a:cubicBezTo>
                  <a:lnTo>
                    <a:pt x="101211" y="155876"/>
                  </a:lnTo>
                  <a:lnTo>
                    <a:pt x="98609" y="158979"/>
                  </a:lnTo>
                  <a:lnTo>
                    <a:pt x="95606" y="162648"/>
                  </a:lnTo>
                  <a:cubicBezTo>
                    <a:pt x="94238" y="164317"/>
                    <a:pt x="92904" y="165985"/>
                    <a:pt x="91569" y="167720"/>
                  </a:cubicBezTo>
                  <a:lnTo>
                    <a:pt x="89033" y="171056"/>
                  </a:lnTo>
                  <a:lnTo>
                    <a:pt x="85697" y="175560"/>
                  </a:lnTo>
                  <a:cubicBezTo>
                    <a:pt x="84796" y="176728"/>
                    <a:pt x="83962" y="177895"/>
                    <a:pt x="83128" y="179096"/>
                  </a:cubicBezTo>
                  <a:cubicBezTo>
                    <a:pt x="81160" y="181732"/>
                    <a:pt x="79258" y="184401"/>
                    <a:pt x="77356" y="187104"/>
                  </a:cubicBezTo>
                  <a:lnTo>
                    <a:pt x="75822" y="189305"/>
                  </a:lnTo>
                  <a:cubicBezTo>
                    <a:pt x="74854" y="190773"/>
                    <a:pt x="73853" y="192208"/>
                    <a:pt x="72886" y="193643"/>
                  </a:cubicBezTo>
                  <a:lnTo>
                    <a:pt x="70484" y="197246"/>
                  </a:lnTo>
                  <a:lnTo>
                    <a:pt x="68048" y="200983"/>
                  </a:lnTo>
                  <a:cubicBezTo>
                    <a:pt x="67248" y="202217"/>
                    <a:pt x="66447" y="203518"/>
                    <a:pt x="65646" y="204786"/>
                  </a:cubicBezTo>
                  <a:cubicBezTo>
                    <a:pt x="65146" y="205553"/>
                    <a:pt x="64645" y="206354"/>
                    <a:pt x="64178" y="207155"/>
                  </a:cubicBezTo>
                  <a:cubicBezTo>
                    <a:pt x="61442" y="211492"/>
                    <a:pt x="58807" y="215929"/>
                    <a:pt x="56271" y="220500"/>
                  </a:cubicBezTo>
                  <a:lnTo>
                    <a:pt x="54102" y="224337"/>
                  </a:lnTo>
                  <a:cubicBezTo>
                    <a:pt x="53302" y="225738"/>
                    <a:pt x="52568" y="227106"/>
                    <a:pt x="51800" y="228507"/>
                  </a:cubicBezTo>
                  <a:lnTo>
                    <a:pt x="50766" y="230342"/>
                  </a:lnTo>
                  <a:lnTo>
                    <a:pt x="49432" y="232844"/>
                  </a:lnTo>
                  <a:cubicBezTo>
                    <a:pt x="48297" y="235013"/>
                    <a:pt x="47130" y="237215"/>
                    <a:pt x="46095" y="239517"/>
                  </a:cubicBezTo>
                  <a:cubicBezTo>
                    <a:pt x="45495" y="240751"/>
                    <a:pt x="44861" y="242019"/>
                    <a:pt x="44194" y="243287"/>
                  </a:cubicBezTo>
                  <a:cubicBezTo>
                    <a:pt x="43526" y="244555"/>
                    <a:pt x="42792" y="246123"/>
                    <a:pt x="42158" y="247524"/>
                  </a:cubicBezTo>
                  <a:cubicBezTo>
                    <a:pt x="39666" y="252595"/>
                    <a:pt x="37287" y="257733"/>
                    <a:pt x="35019" y="262938"/>
                  </a:cubicBezTo>
                  <a:cubicBezTo>
                    <a:pt x="34318" y="264506"/>
                    <a:pt x="33651" y="266074"/>
                    <a:pt x="32984" y="267642"/>
                  </a:cubicBezTo>
                  <a:cubicBezTo>
                    <a:pt x="32990" y="267765"/>
                    <a:pt x="32990" y="267885"/>
                    <a:pt x="32984" y="268009"/>
                  </a:cubicBezTo>
                  <a:cubicBezTo>
                    <a:pt x="32383" y="269443"/>
                    <a:pt x="31783" y="270845"/>
                    <a:pt x="31216" y="272246"/>
                  </a:cubicBezTo>
                  <a:lnTo>
                    <a:pt x="29314" y="276983"/>
                  </a:lnTo>
                  <a:lnTo>
                    <a:pt x="28613" y="278818"/>
                  </a:lnTo>
                  <a:lnTo>
                    <a:pt x="28280" y="279619"/>
                  </a:lnTo>
                  <a:cubicBezTo>
                    <a:pt x="27245" y="282322"/>
                    <a:pt x="26244" y="284991"/>
                    <a:pt x="25243" y="287726"/>
                  </a:cubicBezTo>
                  <a:lnTo>
                    <a:pt x="25243" y="288027"/>
                  </a:lnTo>
                  <a:cubicBezTo>
                    <a:pt x="24076" y="291363"/>
                    <a:pt x="22908" y="294699"/>
                    <a:pt x="21907" y="298035"/>
                  </a:cubicBezTo>
                  <a:cubicBezTo>
                    <a:pt x="21927" y="298156"/>
                    <a:pt x="21927" y="298282"/>
                    <a:pt x="21907" y="298402"/>
                  </a:cubicBezTo>
                  <a:lnTo>
                    <a:pt x="20306" y="303140"/>
                  </a:lnTo>
                  <a:cubicBezTo>
                    <a:pt x="20242" y="303400"/>
                    <a:pt x="20166" y="303657"/>
                    <a:pt x="20072" y="303907"/>
                  </a:cubicBezTo>
                  <a:cubicBezTo>
                    <a:pt x="19605" y="305342"/>
                    <a:pt x="19138" y="306777"/>
                    <a:pt x="18704" y="308211"/>
                  </a:cubicBezTo>
                  <a:lnTo>
                    <a:pt x="18704" y="308645"/>
                  </a:lnTo>
                  <a:cubicBezTo>
                    <a:pt x="18271" y="310080"/>
                    <a:pt x="17770" y="311481"/>
                    <a:pt x="17403" y="312915"/>
                  </a:cubicBezTo>
                  <a:cubicBezTo>
                    <a:pt x="17203" y="313549"/>
                    <a:pt x="17003" y="314216"/>
                    <a:pt x="16836" y="314850"/>
                  </a:cubicBezTo>
                  <a:cubicBezTo>
                    <a:pt x="16669" y="315484"/>
                    <a:pt x="16169" y="317086"/>
                    <a:pt x="15868" y="318187"/>
                  </a:cubicBezTo>
                  <a:cubicBezTo>
                    <a:pt x="15868" y="318554"/>
                    <a:pt x="15635" y="318954"/>
                    <a:pt x="15535" y="319321"/>
                  </a:cubicBezTo>
                  <a:cubicBezTo>
                    <a:pt x="15135" y="320722"/>
                    <a:pt x="14734" y="322124"/>
                    <a:pt x="14367" y="323558"/>
                  </a:cubicBezTo>
                  <a:lnTo>
                    <a:pt x="13967" y="324993"/>
                  </a:lnTo>
                  <a:cubicBezTo>
                    <a:pt x="13566" y="326427"/>
                    <a:pt x="13199" y="327862"/>
                    <a:pt x="12833" y="329330"/>
                  </a:cubicBezTo>
                  <a:cubicBezTo>
                    <a:pt x="12465" y="330798"/>
                    <a:pt x="12032" y="332499"/>
                    <a:pt x="11631" y="334101"/>
                  </a:cubicBezTo>
                  <a:lnTo>
                    <a:pt x="11365" y="335235"/>
                  </a:lnTo>
                  <a:cubicBezTo>
                    <a:pt x="10998" y="336636"/>
                    <a:pt x="10664" y="338004"/>
                    <a:pt x="10330" y="339372"/>
                  </a:cubicBezTo>
                  <a:lnTo>
                    <a:pt x="10130" y="340373"/>
                  </a:lnTo>
                  <a:cubicBezTo>
                    <a:pt x="9730" y="342008"/>
                    <a:pt x="9363" y="343709"/>
                    <a:pt x="8996" y="345378"/>
                  </a:cubicBezTo>
                  <a:cubicBezTo>
                    <a:pt x="8629" y="347046"/>
                    <a:pt x="8362" y="348313"/>
                    <a:pt x="8095" y="349781"/>
                  </a:cubicBezTo>
                  <a:cubicBezTo>
                    <a:pt x="8095" y="350249"/>
                    <a:pt x="7895" y="350682"/>
                    <a:pt x="7795" y="351183"/>
                  </a:cubicBezTo>
                  <a:cubicBezTo>
                    <a:pt x="7528" y="352551"/>
                    <a:pt x="7228" y="353952"/>
                    <a:pt x="6994" y="355320"/>
                  </a:cubicBezTo>
                  <a:lnTo>
                    <a:pt x="6694" y="356754"/>
                  </a:lnTo>
                  <a:lnTo>
                    <a:pt x="5793" y="361525"/>
                  </a:lnTo>
                  <a:lnTo>
                    <a:pt x="4992" y="366029"/>
                  </a:lnTo>
                  <a:cubicBezTo>
                    <a:pt x="4992" y="366563"/>
                    <a:pt x="4992" y="367130"/>
                    <a:pt x="4725" y="367664"/>
                  </a:cubicBezTo>
                  <a:lnTo>
                    <a:pt x="4125" y="371567"/>
                  </a:lnTo>
                  <a:cubicBezTo>
                    <a:pt x="4125" y="372101"/>
                    <a:pt x="4125" y="372669"/>
                    <a:pt x="3858" y="373202"/>
                  </a:cubicBezTo>
                  <a:cubicBezTo>
                    <a:pt x="3624" y="374770"/>
                    <a:pt x="3391" y="376338"/>
                    <a:pt x="3191" y="377906"/>
                  </a:cubicBezTo>
                  <a:cubicBezTo>
                    <a:pt x="2990" y="379474"/>
                    <a:pt x="2690" y="381576"/>
                    <a:pt x="2456" y="383411"/>
                  </a:cubicBezTo>
                  <a:cubicBezTo>
                    <a:pt x="2223" y="385246"/>
                    <a:pt x="1990" y="387081"/>
                    <a:pt x="1789" y="388916"/>
                  </a:cubicBezTo>
                  <a:cubicBezTo>
                    <a:pt x="1589" y="390751"/>
                    <a:pt x="1389" y="392519"/>
                    <a:pt x="1189" y="394321"/>
                  </a:cubicBezTo>
                  <a:cubicBezTo>
                    <a:pt x="989" y="396123"/>
                    <a:pt x="889" y="397390"/>
                    <a:pt x="755" y="398925"/>
                  </a:cubicBezTo>
                  <a:lnTo>
                    <a:pt x="755" y="400793"/>
                  </a:lnTo>
                  <a:cubicBezTo>
                    <a:pt x="755" y="402128"/>
                    <a:pt x="522" y="403496"/>
                    <a:pt x="421" y="404830"/>
                  </a:cubicBezTo>
                  <a:cubicBezTo>
                    <a:pt x="421" y="405398"/>
                    <a:pt x="421" y="405998"/>
                    <a:pt x="421" y="406565"/>
                  </a:cubicBezTo>
                  <a:cubicBezTo>
                    <a:pt x="421" y="407800"/>
                    <a:pt x="255" y="409034"/>
                    <a:pt x="155" y="410302"/>
                  </a:cubicBezTo>
                  <a:cubicBezTo>
                    <a:pt x="54" y="411570"/>
                    <a:pt x="155" y="411903"/>
                    <a:pt x="155" y="412737"/>
                  </a:cubicBezTo>
                  <a:cubicBezTo>
                    <a:pt x="155" y="413571"/>
                    <a:pt x="155" y="413972"/>
                    <a:pt x="155" y="414606"/>
                  </a:cubicBezTo>
                  <a:cubicBezTo>
                    <a:pt x="155" y="415240"/>
                    <a:pt x="155" y="416274"/>
                    <a:pt x="155" y="417108"/>
                  </a:cubicBezTo>
                  <a:lnTo>
                    <a:pt x="155" y="418009"/>
                  </a:lnTo>
                  <a:cubicBezTo>
                    <a:pt x="155" y="419343"/>
                    <a:pt x="155" y="420678"/>
                    <a:pt x="155" y="422046"/>
                  </a:cubicBezTo>
                  <a:lnTo>
                    <a:pt x="155" y="422946"/>
                  </a:lnTo>
                  <a:cubicBezTo>
                    <a:pt x="155" y="426283"/>
                    <a:pt x="-46" y="429619"/>
                    <a:pt x="-79" y="432955"/>
                  </a:cubicBezTo>
                  <a:lnTo>
                    <a:pt x="-79" y="439394"/>
                  </a:lnTo>
                  <a:cubicBezTo>
                    <a:pt x="-283" y="682414"/>
                    <a:pt x="196559" y="879582"/>
                    <a:pt x="439578" y="879786"/>
                  </a:cubicBezTo>
                  <a:cubicBezTo>
                    <a:pt x="439822" y="879786"/>
                    <a:pt x="440069" y="879786"/>
                    <a:pt x="440312" y="879786"/>
                  </a:cubicBezTo>
                  <a:lnTo>
                    <a:pt x="445984" y="879786"/>
                  </a:lnTo>
                  <a:cubicBezTo>
                    <a:pt x="447719" y="879786"/>
                    <a:pt x="449320" y="879786"/>
                    <a:pt x="451155" y="879786"/>
                  </a:cubicBezTo>
                  <a:lnTo>
                    <a:pt x="452223" y="879786"/>
                  </a:lnTo>
                  <a:cubicBezTo>
                    <a:pt x="453891" y="879786"/>
                    <a:pt x="455559" y="879786"/>
                    <a:pt x="457227" y="879786"/>
                  </a:cubicBezTo>
                  <a:lnTo>
                    <a:pt x="457527" y="879786"/>
                  </a:lnTo>
                  <a:lnTo>
                    <a:pt x="462165" y="879586"/>
                  </a:lnTo>
                  <a:lnTo>
                    <a:pt x="463833" y="879586"/>
                  </a:lnTo>
                  <a:lnTo>
                    <a:pt x="467703" y="879352"/>
                  </a:lnTo>
                  <a:lnTo>
                    <a:pt x="469238" y="879352"/>
                  </a:lnTo>
                  <a:lnTo>
                    <a:pt x="469538" y="879352"/>
                  </a:lnTo>
                  <a:lnTo>
                    <a:pt x="474109" y="879019"/>
                  </a:lnTo>
                  <a:lnTo>
                    <a:pt x="478179" y="878685"/>
                  </a:lnTo>
                  <a:lnTo>
                    <a:pt x="479047" y="878685"/>
                  </a:lnTo>
                  <a:lnTo>
                    <a:pt x="482016" y="878418"/>
                  </a:lnTo>
                  <a:lnTo>
                    <a:pt x="482650" y="878418"/>
                  </a:lnTo>
                  <a:lnTo>
                    <a:pt x="485419" y="878151"/>
                  </a:lnTo>
                  <a:lnTo>
                    <a:pt x="488755" y="877784"/>
                  </a:lnTo>
                  <a:lnTo>
                    <a:pt x="491658" y="877450"/>
                  </a:lnTo>
                  <a:lnTo>
                    <a:pt x="491658" y="877450"/>
                  </a:lnTo>
                  <a:lnTo>
                    <a:pt x="495428" y="876983"/>
                  </a:lnTo>
                  <a:cubicBezTo>
                    <a:pt x="497630" y="876716"/>
                    <a:pt x="499798" y="876450"/>
                    <a:pt x="502100" y="876116"/>
                  </a:cubicBezTo>
                  <a:lnTo>
                    <a:pt x="507172" y="875382"/>
                  </a:lnTo>
                  <a:lnTo>
                    <a:pt x="512643" y="874515"/>
                  </a:lnTo>
                  <a:lnTo>
                    <a:pt x="512643" y="874515"/>
                  </a:lnTo>
                  <a:lnTo>
                    <a:pt x="517881" y="873580"/>
                  </a:lnTo>
                  <a:lnTo>
                    <a:pt x="521551" y="872913"/>
                  </a:lnTo>
                  <a:lnTo>
                    <a:pt x="523586" y="872546"/>
                  </a:lnTo>
                  <a:lnTo>
                    <a:pt x="527490" y="871779"/>
                  </a:lnTo>
                  <a:lnTo>
                    <a:pt x="527857" y="871779"/>
                  </a:lnTo>
                  <a:lnTo>
                    <a:pt x="529758" y="871378"/>
                  </a:lnTo>
                  <a:cubicBezTo>
                    <a:pt x="529982" y="871392"/>
                    <a:pt x="530202" y="871392"/>
                    <a:pt x="530425" y="871378"/>
                  </a:cubicBezTo>
                  <a:lnTo>
                    <a:pt x="538800" y="869543"/>
                  </a:lnTo>
                  <a:lnTo>
                    <a:pt x="539200" y="869543"/>
                  </a:lnTo>
                  <a:cubicBezTo>
                    <a:pt x="543637" y="868509"/>
                    <a:pt x="548041" y="867442"/>
                    <a:pt x="552545" y="866207"/>
                  </a:cubicBezTo>
                  <a:lnTo>
                    <a:pt x="555581" y="865406"/>
                  </a:lnTo>
                  <a:cubicBezTo>
                    <a:pt x="560753" y="864005"/>
                    <a:pt x="565924" y="862504"/>
                    <a:pt x="571028" y="860902"/>
                  </a:cubicBezTo>
                  <a:lnTo>
                    <a:pt x="574365" y="859835"/>
                  </a:lnTo>
                  <a:lnTo>
                    <a:pt x="581504" y="857499"/>
                  </a:lnTo>
                  <a:lnTo>
                    <a:pt x="586375" y="855798"/>
                  </a:lnTo>
                  <a:lnTo>
                    <a:pt x="590045" y="854497"/>
                  </a:lnTo>
                  <a:lnTo>
                    <a:pt x="592014" y="853763"/>
                  </a:lnTo>
                  <a:lnTo>
                    <a:pt x="596784" y="851928"/>
                  </a:lnTo>
                  <a:cubicBezTo>
                    <a:pt x="597585" y="851661"/>
                    <a:pt x="598386" y="851361"/>
                    <a:pt x="599153" y="851027"/>
                  </a:cubicBezTo>
                  <a:lnTo>
                    <a:pt x="602490" y="849692"/>
                  </a:lnTo>
                  <a:lnTo>
                    <a:pt x="603224" y="849392"/>
                  </a:lnTo>
                  <a:lnTo>
                    <a:pt x="607227" y="847791"/>
                  </a:lnTo>
                  <a:lnTo>
                    <a:pt x="609429" y="846857"/>
                  </a:lnTo>
                  <a:lnTo>
                    <a:pt x="612031" y="845756"/>
                  </a:lnTo>
                  <a:lnTo>
                    <a:pt x="614634" y="844655"/>
                  </a:lnTo>
                  <a:lnTo>
                    <a:pt x="616936" y="843654"/>
                  </a:lnTo>
                  <a:lnTo>
                    <a:pt x="619772" y="842386"/>
                  </a:lnTo>
                  <a:lnTo>
                    <a:pt x="621907" y="841452"/>
                  </a:lnTo>
                  <a:cubicBezTo>
                    <a:pt x="622607" y="841185"/>
                    <a:pt x="623275" y="840851"/>
                    <a:pt x="623975" y="840551"/>
                  </a:cubicBezTo>
                  <a:cubicBezTo>
                    <a:pt x="624676" y="840251"/>
                    <a:pt x="626411" y="839450"/>
                    <a:pt x="627612" y="838849"/>
                  </a:cubicBezTo>
                  <a:cubicBezTo>
                    <a:pt x="627835" y="838776"/>
                    <a:pt x="628049" y="838676"/>
                    <a:pt x="628246" y="838549"/>
                  </a:cubicBezTo>
                  <a:cubicBezTo>
                    <a:pt x="629480" y="837982"/>
                    <a:pt x="630715" y="837381"/>
                    <a:pt x="631982" y="836714"/>
                  </a:cubicBezTo>
                  <a:lnTo>
                    <a:pt x="634051" y="835713"/>
                  </a:lnTo>
                  <a:cubicBezTo>
                    <a:pt x="634918" y="835280"/>
                    <a:pt x="635786" y="834879"/>
                    <a:pt x="636620" y="834412"/>
                  </a:cubicBezTo>
                  <a:lnTo>
                    <a:pt x="639089" y="833178"/>
                  </a:lnTo>
                  <a:lnTo>
                    <a:pt x="641458" y="831977"/>
                  </a:lnTo>
                  <a:lnTo>
                    <a:pt x="643826" y="830742"/>
                  </a:lnTo>
                  <a:lnTo>
                    <a:pt x="646028" y="829608"/>
                  </a:lnTo>
                  <a:lnTo>
                    <a:pt x="648764" y="828140"/>
                  </a:lnTo>
                  <a:lnTo>
                    <a:pt x="651266" y="826772"/>
                  </a:lnTo>
                  <a:lnTo>
                    <a:pt x="652868" y="825871"/>
                  </a:lnTo>
                  <a:cubicBezTo>
                    <a:pt x="654069" y="825237"/>
                    <a:pt x="655236" y="824570"/>
                    <a:pt x="656404" y="823903"/>
                  </a:cubicBezTo>
                  <a:lnTo>
                    <a:pt x="657405" y="823336"/>
                  </a:lnTo>
                  <a:lnTo>
                    <a:pt x="660741" y="821434"/>
                  </a:lnTo>
                  <a:lnTo>
                    <a:pt x="662376" y="820433"/>
                  </a:lnTo>
                  <a:cubicBezTo>
                    <a:pt x="663410" y="819866"/>
                    <a:pt x="664445" y="819265"/>
                    <a:pt x="665446" y="818598"/>
                  </a:cubicBezTo>
                  <a:lnTo>
                    <a:pt x="665646" y="815429"/>
                  </a:lnTo>
                  <a:lnTo>
                    <a:pt x="668982" y="813394"/>
                  </a:lnTo>
                  <a:lnTo>
                    <a:pt x="669883" y="812826"/>
                  </a:lnTo>
                  <a:lnTo>
                    <a:pt x="673453" y="810591"/>
                  </a:lnTo>
                  <a:lnTo>
                    <a:pt x="674787" y="809724"/>
                  </a:lnTo>
                  <a:lnTo>
                    <a:pt x="677323" y="808089"/>
                  </a:lnTo>
                  <a:lnTo>
                    <a:pt x="679758" y="806521"/>
                  </a:lnTo>
                  <a:cubicBezTo>
                    <a:pt x="681093" y="805653"/>
                    <a:pt x="682394" y="804819"/>
                    <a:pt x="683695" y="803918"/>
                  </a:cubicBezTo>
                  <a:lnTo>
                    <a:pt x="686464" y="802017"/>
                  </a:lnTo>
                  <a:lnTo>
                    <a:pt x="688666" y="800549"/>
                  </a:lnTo>
                  <a:lnTo>
                    <a:pt x="690301" y="799381"/>
                  </a:lnTo>
                  <a:cubicBezTo>
                    <a:pt x="691235" y="798781"/>
                    <a:pt x="692036" y="798180"/>
                    <a:pt x="692937" y="797546"/>
                  </a:cubicBezTo>
                  <a:lnTo>
                    <a:pt x="696573" y="794910"/>
                  </a:lnTo>
                  <a:lnTo>
                    <a:pt x="696573" y="794910"/>
                  </a:lnTo>
                  <a:lnTo>
                    <a:pt x="596284" y="794910"/>
                  </a:lnTo>
                  <a:cubicBezTo>
                    <a:pt x="596651" y="793042"/>
                    <a:pt x="596985" y="791174"/>
                    <a:pt x="597252" y="789306"/>
                  </a:cubicBezTo>
                  <a:cubicBezTo>
                    <a:pt x="597252" y="789306"/>
                    <a:pt x="597252" y="789105"/>
                    <a:pt x="597252" y="789005"/>
                  </a:cubicBezTo>
                  <a:cubicBezTo>
                    <a:pt x="597652" y="786136"/>
                    <a:pt x="597952" y="783267"/>
                    <a:pt x="598086" y="780398"/>
                  </a:cubicBezTo>
                  <a:cubicBezTo>
                    <a:pt x="598136" y="779453"/>
                    <a:pt x="598136" y="778506"/>
                    <a:pt x="598086" y="777562"/>
                  </a:cubicBezTo>
                  <a:cubicBezTo>
                    <a:pt x="598086" y="777095"/>
                    <a:pt x="598086" y="776594"/>
                    <a:pt x="598086" y="776127"/>
                  </a:cubicBezTo>
                  <a:cubicBezTo>
                    <a:pt x="598086" y="775660"/>
                    <a:pt x="598086" y="775193"/>
                    <a:pt x="598086" y="774726"/>
                  </a:cubicBezTo>
                  <a:lnTo>
                    <a:pt x="598086" y="773358"/>
                  </a:lnTo>
                  <a:lnTo>
                    <a:pt x="598086" y="773358"/>
                  </a:lnTo>
                  <a:lnTo>
                    <a:pt x="599087" y="772857"/>
                  </a:lnTo>
                  <a:lnTo>
                    <a:pt x="599253" y="772857"/>
                  </a:lnTo>
                  <a:lnTo>
                    <a:pt x="599687" y="772657"/>
                  </a:lnTo>
                  <a:lnTo>
                    <a:pt x="600321" y="772324"/>
                  </a:lnTo>
                  <a:lnTo>
                    <a:pt x="601122" y="771957"/>
                  </a:lnTo>
                  <a:lnTo>
                    <a:pt x="601689" y="771656"/>
                  </a:lnTo>
                  <a:lnTo>
                    <a:pt x="602022" y="771490"/>
                  </a:lnTo>
                  <a:lnTo>
                    <a:pt x="602323" y="771490"/>
                  </a:lnTo>
                  <a:lnTo>
                    <a:pt x="602323" y="771490"/>
                  </a:lnTo>
                  <a:lnTo>
                    <a:pt x="603057" y="771123"/>
                  </a:lnTo>
                  <a:lnTo>
                    <a:pt x="603891" y="770722"/>
                  </a:lnTo>
                  <a:lnTo>
                    <a:pt x="604225" y="770722"/>
                  </a:lnTo>
                  <a:lnTo>
                    <a:pt x="604825" y="770455"/>
                  </a:lnTo>
                  <a:lnTo>
                    <a:pt x="604825" y="770455"/>
                  </a:lnTo>
                  <a:lnTo>
                    <a:pt x="605092" y="770455"/>
                  </a:lnTo>
                  <a:lnTo>
                    <a:pt x="605292" y="770455"/>
                  </a:lnTo>
                  <a:lnTo>
                    <a:pt x="605292" y="770455"/>
                  </a:lnTo>
                  <a:lnTo>
                    <a:pt x="605893" y="770155"/>
                  </a:lnTo>
                  <a:lnTo>
                    <a:pt x="605893" y="770155"/>
                  </a:lnTo>
                  <a:lnTo>
                    <a:pt x="606226" y="769988"/>
                  </a:lnTo>
                  <a:lnTo>
                    <a:pt x="606560" y="769821"/>
                  </a:lnTo>
                  <a:lnTo>
                    <a:pt x="606760" y="769821"/>
                  </a:lnTo>
                  <a:lnTo>
                    <a:pt x="606760" y="769821"/>
                  </a:lnTo>
                  <a:lnTo>
                    <a:pt x="607094" y="769655"/>
                  </a:lnTo>
                  <a:lnTo>
                    <a:pt x="607094" y="769655"/>
                  </a:lnTo>
                  <a:cubicBezTo>
                    <a:pt x="607267" y="769528"/>
                    <a:pt x="607457" y="769428"/>
                    <a:pt x="607661" y="769354"/>
                  </a:cubicBezTo>
                  <a:lnTo>
                    <a:pt x="607861" y="769354"/>
                  </a:lnTo>
                  <a:lnTo>
                    <a:pt x="608395" y="769087"/>
                  </a:lnTo>
                  <a:lnTo>
                    <a:pt x="608395" y="769087"/>
                  </a:lnTo>
                  <a:lnTo>
                    <a:pt x="609296" y="768620"/>
                  </a:lnTo>
                  <a:lnTo>
                    <a:pt x="610030" y="768220"/>
                  </a:lnTo>
                  <a:lnTo>
                    <a:pt x="610363" y="768053"/>
                  </a:lnTo>
                  <a:lnTo>
                    <a:pt x="610363" y="768053"/>
                  </a:lnTo>
                  <a:lnTo>
                    <a:pt x="610563" y="768053"/>
                  </a:lnTo>
                  <a:lnTo>
                    <a:pt x="610964" y="767853"/>
                  </a:lnTo>
                  <a:lnTo>
                    <a:pt x="610964" y="767853"/>
                  </a:lnTo>
                  <a:lnTo>
                    <a:pt x="611297" y="767686"/>
                  </a:lnTo>
                  <a:lnTo>
                    <a:pt x="611297" y="767686"/>
                  </a:lnTo>
                  <a:lnTo>
                    <a:pt x="612132" y="767253"/>
                  </a:lnTo>
                  <a:lnTo>
                    <a:pt x="613366" y="766619"/>
                  </a:lnTo>
                  <a:lnTo>
                    <a:pt x="613366" y="766619"/>
                  </a:lnTo>
                  <a:cubicBezTo>
                    <a:pt x="613569" y="766545"/>
                    <a:pt x="613760" y="766445"/>
                    <a:pt x="613933" y="766318"/>
                  </a:cubicBezTo>
                  <a:lnTo>
                    <a:pt x="613933" y="766318"/>
                  </a:lnTo>
                  <a:lnTo>
                    <a:pt x="614233" y="766152"/>
                  </a:lnTo>
                  <a:lnTo>
                    <a:pt x="614534" y="766152"/>
                  </a:lnTo>
                  <a:lnTo>
                    <a:pt x="614534" y="766152"/>
                  </a:lnTo>
                  <a:lnTo>
                    <a:pt x="615735" y="765484"/>
                  </a:lnTo>
                  <a:lnTo>
                    <a:pt x="617002" y="764784"/>
                  </a:lnTo>
                  <a:lnTo>
                    <a:pt x="617937" y="764250"/>
                  </a:lnTo>
                  <a:cubicBezTo>
                    <a:pt x="617937" y="764250"/>
                    <a:pt x="617937" y="764250"/>
                    <a:pt x="617937" y="764250"/>
                  </a:cubicBezTo>
                  <a:lnTo>
                    <a:pt x="617937" y="764250"/>
                  </a:lnTo>
                  <a:cubicBezTo>
                    <a:pt x="617937" y="764250"/>
                    <a:pt x="617937" y="764250"/>
                    <a:pt x="617937" y="764250"/>
                  </a:cubicBezTo>
                  <a:cubicBezTo>
                    <a:pt x="617937" y="764250"/>
                    <a:pt x="617937" y="764250"/>
                    <a:pt x="617937" y="764250"/>
                  </a:cubicBezTo>
                  <a:lnTo>
                    <a:pt x="617937" y="764250"/>
                  </a:lnTo>
                  <a:lnTo>
                    <a:pt x="617937" y="764250"/>
                  </a:lnTo>
                  <a:lnTo>
                    <a:pt x="618370" y="764016"/>
                  </a:lnTo>
                  <a:lnTo>
                    <a:pt x="618604" y="764016"/>
                  </a:lnTo>
                  <a:lnTo>
                    <a:pt x="618604" y="764016"/>
                  </a:lnTo>
                  <a:lnTo>
                    <a:pt x="620339" y="763015"/>
                  </a:lnTo>
                  <a:lnTo>
                    <a:pt x="621640" y="762281"/>
                  </a:lnTo>
                  <a:lnTo>
                    <a:pt x="622307" y="761881"/>
                  </a:lnTo>
                  <a:lnTo>
                    <a:pt x="622808" y="761581"/>
                  </a:lnTo>
                  <a:lnTo>
                    <a:pt x="625610" y="758712"/>
                  </a:lnTo>
                  <a:lnTo>
                    <a:pt x="625610" y="758712"/>
                  </a:lnTo>
                  <a:cubicBezTo>
                    <a:pt x="625877" y="758545"/>
                    <a:pt x="626144" y="758411"/>
                    <a:pt x="626411" y="758211"/>
                  </a:cubicBezTo>
                  <a:lnTo>
                    <a:pt x="626411" y="758211"/>
                  </a:lnTo>
                  <a:lnTo>
                    <a:pt x="626878" y="757944"/>
                  </a:lnTo>
                  <a:lnTo>
                    <a:pt x="627211" y="757744"/>
                  </a:lnTo>
                  <a:lnTo>
                    <a:pt x="627478" y="757577"/>
                  </a:lnTo>
                  <a:cubicBezTo>
                    <a:pt x="628579" y="756977"/>
                    <a:pt x="629680" y="756309"/>
                    <a:pt x="630815" y="755642"/>
                  </a:cubicBezTo>
                  <a:lnTo>
                    <a:pt x="630815" y="755642"/>
                  </a:lnTo>
                  <a:lnTo>
                    <a:pt x="632583" y="754575"/>
                  </a:lnTo>
                  <a:lnTo>
                    <a:pt x="634251" y="753507"/>
                  </a:lnTo>
                  <a:lnTo>
                    <a:pt x="634251" y="753507"/>
                  </a:lnTo>
                  <a:lnTo>
                    <a:pt x="634818" y="753140"/>
                  </a:lnTo>
                  <a:lnTo>
                    <a:pt x="635052" y="752973"/>
                  </a:lnTo>
                  <a:lnTo>
                    <a:pt x="635052" y="752973"/>
                  </a:lnTo>
                  <a:lnTo>
                    <a:pt x="635719" y="752573"/>
                  </a:lnTo>
                  <a:lnTo>
                    <a:pt x="636787" y="751939"/>
                  </a:lnTo>
                  <a:lnTo>
                    <a:pt x="636787" y="751939"/>
                  </a:lnTo>
                  <a:lnTo>
                    <a:pt x="637321" y="751572"/>
                  </a:lnTo>
                  <a:lnTo>
                    <a:pt x="637821" y="751238"/>
                  </a:lnTo>
                  <a:lnTo>
                    <a:pt x="639589" y="750137"/>
                  </a:lnTo>
                  <a:lnTo>
                    <a:pt x="639589" y="750137"/>
                  </a:lnTo>
                  <a:lnTo>
                    <a:pt x="640056" y="749870"/>
                  </a:lnTo>
                  <a:lnTo>
                    <a:pt x="641725" y="748803"/>
                  </a:lnTo>
                  <a:lnTo>
                    <a:pt x="644894" y="746634"/>
                  </a:lnTo>
                  <a:lnTo>
                    <a:pt x="644894" y="746634"/>
                  </a:lnTo>
                  <a:lnTo>
                    <a:pt x="647163" y="745133"/>
                  </a:lnTo>
                  <a:lnTo>
                    <a:pt x="650199" y="743031"/>
                  </a:lnTo>
                  <a:lnTo>
                    <a:pt x="652534" y="741396"/>
                  </a:lnTo>
                  <a:lnTo>
                    <a:pt x="652534" y="741396"/>
                  </a:lnTo>
                  <a:lnTo>
                    <a:pt x="652934" y="741063"/>
                  </a:lnTo>
                  <a:lnTo>
                    <a:pt x="652934" y="741063"/>
                  </a:lnTo>
                  <a:lnTo>
                    <a:pt x="653368" y="740762"/>
                  </a:lnTo>
                  <a:lnTo>
                    <a:pt x="653768" y="740429"/>
                  </a:lnTo>
                  <a:lnTo>
                    <a:pt x="653768" y="740429"/>
                  </a:lnTo>
                  <a:cubicBezTo>
                    <a:pt x="653875" y="740392"/>
                    <a:pt x="653969" y="740322"/>
                    <a:pt x="654035" y="740228"/>
                  </a:cubicBezTo>
                  <a:cubicBezTo>
                    <a:pt x="654035" y="740228"/>
                    <a:pt x="654035" y="740228"/>
                    <a:pt x="654269" y="740028"/>
                  </a:cubicBezTo>
                  <a:lnTo>
                    <a:pt x="758728" y="740028"/>
                  </a:lnTo>
                  <a:lnTo>
                    <a:pt x="759062" y="739661"/>
                  </a:lnTo>
                  <a:cubicBezTo>
                    <a:pt x="759863" y="738727"/>
                    <a:pt x="760697" y="737893"/>
                    <a:pt x="761497" y="737026"/>
                  </a:cubicBezTo>
                  <a:lnTo>
                    <a:pt x="763466" y="734890"/>
                  </a:lnTo>
                  <a:lnTo>
                    <a:pt x="764800" y="733423"/>
                  </a:lnTo>
                  <a:lnTo>
                    <a:pt x="766635" y="731421"/>
                  </a:lnTo>
                  <a:lnTo>
                    <a:pt x="768637" y="729185"/>
                  </a:lnTo>
                  <a:cubicBezTo>
                    <a:pt x="769304" y="728418"/>
                    <a:pt x="769872" y="727784"/>
                    <a:pt x="770472" y="727050"/>
                  </a:cubicBezTo>
                  <a:lnTo>
                    <a:pt x="771840" y="725449"/>
                  </a:lnTo>
                  <a:lnTo>
                    <a:pt x="773575" y="723447"/>
                  </a:lnTo>
                  <a:lnTo>
                    <a:pt x="775577" y="721078"/>
                  </a:lnTo>
                  <a:lnTo>
                    <a:pt x="777412" y="718843"/>
                  </a:lnTo>
                  <a:lnTo>
                    <a:pt x="778412" y="717608"/>
                  </a:lnTo>
                  <a:lnTo>
                    <a:pt x="780548" y="715006"/>
                  </a:lnTo>
                  <a:lnTo>
                    <a:pt x="782283" y="712838"/>
                  </a:lnTo>
                  <a:lnTo>
                    <a:pt x="783684" y="711103"/>
                  </a:lnTo>
                  <a:lnTo>
                    <a:pt x="785419" y="708901"/>
                  </a:lnTo>
                  <a:lnTo>
                    <a:pt x="787120" y="706665"/>
                  </a:lnTo>
                  <a:lnTo>
                    <a:pt x="788722" y="704597"/>
                  </a:lnTo>
                  <a:lnTo>
                    <a:pt x="790323" y="702462"/>
                  </a:lnTo>
                  <a:lnTo>
                    <a:pt x="791691" y="700627"/>
                  </a:lnTo>
                  <a:lnTo>
                    <a:pt x="793526" y="698158"/>
                  </a:lnTo>
                  <a:lnTo>
                    <a:pt x="794894" y="696323"/>
                  </a:lnTo>
                  <a:lnTo>
                    <a:pt x="796595" y="693954"/>
                  </a:lnTo>
                  <a:cubicBezTo>
                    <a:pt x="797162" y="693187"/>
                    <a:pt x="797897" y="692119"/>
                    <a:pt x="798497" y="691218"/>
                  </a:cubicBezTo>
                  <a:cubicBezTo>
                    <a:pt x="798797" y="690818"/>
                    <a:pt x="799064" y="690451"/>
                    <a:pt x="799298" y="690084"/>
                  </a:cubicBezTo>
                  <a:lnTo>
                    <a:pt x="802000" y="686214"/>
                  </a:lnTo>
                  <a:lnTo>
                    <a:pt x="802000" y="685980"/>
                  </a:lnTo>
                  <a:cubicBezTo>
                    <a:pt x="802767" y="684879"/>
                    <a:pt x="803502" y="683778"/>
                    <a:pt x="804235" y="682644"/>
                  </a:cubicBezTo>
                  <a:cubicBezTo>
                    <a:pt x="804669" y="682010"/>
                    <a:pt x="805103" y="681410"/>
                    <a:pt x="805503" y="680776"/>
                  </a:cubicBezTo>
                  <a:lnTo>
                    <a:pt x="807872" y="677139"/>
                  </a:lnTo>
                  <a:cubicBezTo>
                    <a:pt x="808840" y="675671"/>
                    <a:pt x="809807" y="674170"/>
                    <a:pt x="810741" y="672635"/>
                  </a:cubicBezTo>
                  <a:cubicBezTo>
                    <a:pt x="811675" y="671100"/>
                    <a:pt x="812576" y="669699"/>
                    <a:pt x="813510" y="668231"/>
                  </a:cubicBezTo>
                  <a:lnTo>
                    <a:pt x="813510" y="668031"/>
                  </a:lnTo>
                  <a:lnTo>
                    <a:pt x="816280" y="663527"/>
                  </a:lnTo>
                  <a:lnTo>
                    <a:pt x="819015" y="658923"/>
                  </a:lnTo>
                  <a:cubicBezTo>
                    <a:pt x="819949" y="657422"/>
                    <a:pt x="820817" y="655854"/>
                    <a:pt x="821684" y="654286"/>
                  </a:cubicBezTo>
                  <a:cubicBezTo>
                    <a:pt x="822552" y="652717"/>
                    <a:pt x="823353" y="651350"/>
                    <a:pt x="824153" y="649848"/>
                  </a:cubicBezTo>
                  <a:lnTo>
                    <a:pt x="824387" y="649448"/>
                  </a:lnTo>
                  <a:cubicBezTo>
                    <a:pt x="825221" y="647946"/>
                    <a:pt x="826022" y="646412"/>
                    <a:pt x="826822" y="644911"/>
                  </a:cubicBezTo>
                  <a:lnTo>
                    <a:pt x="826822" y="644911"/>
                  </a:lnTo>
                  <a:cubicBezTo>
                    <a:pt x="827523" y="643609"/>
                    <a:pt x="828223" y="642308"/>
                    <a:pt x="828891" y="641007"/>
                  </a:cubicBezTo>
                  <a:lnTo>
                    <a:pt x="829558" y="639739"/>
                  </a:lnTo>
                  <a:lnTo>
                    <a:pt x="831493" y="635936"/>
                  </a:lnTo>
                  <a:cubicBezTo>
                    <a:pt x="831493" y="635702"/>
                    <a:pt x="831727" y="635435"/>
                    <a:pt x="831860" y="635202"/>
                  </a:cubicBezTo>
                  <a:lnTo>
                    <a:pt x="834129" y="630631"/>
                  </a:lnTo>
                  <a:cubicBezTo>
                    <a:pt x="834929" y="628996"/>
                    <a:pt x="835697" y="627295"/>
                    <a:pt x="836464" y="625760"/>
                  </a:cubicBezTo>
                  <a:cubicBezTo>
                    <a:pt x="837231" y="624225"/>
                    <a:pt x="837932" y="622624"/>
                    <a:pt x="838633" y="621056"/>
                  </a:cubicBezTo>
                  <a:lnTo>
                    <a:pt x="838633" y="620756"/>
                  </a:lnTo>
                  <a:cubicBezTo>
                    <a:pt x="839133" y="619655"/>
                    <a:pt x="839634" y="618554"/>
                    <a:pt x="840101" y="617419"/>
                  </a:cubicBezTo>
                  <a:cubicBezTo>
                    <a:pt x="840568" y="616285"/>
                    <a:pt x="840734" y="616018"/>
                    <a:pt x="841035" y="615317"/>
                  </a:cubicBezTo>
                  <a:cubicBezTo>
                    <a:pt x="841635" y="613983"/>
                    <a:pt x="842236" y="612648"/>
                    <a:pt x="842803" y="611281"/>
                  </a:cubicBezTo>
                  <a:cubicBezTo>
                    <a:pt x="842803" y="611281"/>
                    <a:pt x="842803" y="611047"/>
                    <a:pt x="842803" y="610914"/>
                  </a:cubicBezTo>
                  <a:cubicBezTo>
                    <a:pt x="843504" y="609279"/>
                    <a:pt x="844204" y="607577"/>
                    <a:pt x="844871" y="606009"/>
                  </a:cubicBezTo>
                  <a:cubicBezTo>
                    <a:pt x="845539" y="604441"/>
                    <a:pt x="846239" y="602673"/>
                    <a:pt x="846907" y="600971"/>
                  </a:cubicBezTo>
                  <a:lnTo>
                    <a:pt x="848742" y="596334"/>
                  </a:lnTo>
                  <a:lnTo>
                    <a:pt x="848742" y="595934"/>
                  </a:lnTo>
                  <a:lnTo>
                    <a:pt x="849542" y="593832"/>
                  </a:lnTo>
                  <a:lnTo>
                    <a:pt x="850443" y="591463"/>
                  </a:lnTo>
                  <a:lnTo>
                    <a:pt x="851377" y="589061"/>
                  </a:lnTo>
                  <a:cubicBezTo>
                    <a:pt x="851544" y="588660"/>
                    <a:pt x="851678" y="588227"/>
                    <a:pt x="851844" y="587793"/>
                  </a:cubicBezTo>
                  <a:lnTo>
                    <a:pt x="852945" y="584657"/>
                  </a:lnTo>
                  <a:cubicBezTo>
                    <a:pt x="853312" y="583623"/>
                    <a:pt x="853713" y="582555"/>
                    <a:pt x="854046" y="581321"/>
                  </a:cubicBezTo>
                  <a:cubicBezTo>
                    <a:pt x="854380" y="580086"/>
                    <a:pt x="854981" y="578652"/>
                    <a:pt x="855414" y="577317"/>
                  </a:cubicBezTo>
                  <a:lnTo>
                    <a:pt x="856415" y="574314"/>
                  </a:lnTo>
                  <a:cubicBezTo>
                    <a:pt x="857383" y="571312"/>
                    <a:pt x="858317" y="568309"/>
                    <a:pt x="859251" y="565273"/>
                  </a:cubicBezTo>
                  <a:cubicBezTo>
                    <a:pt x="859651" y="563905"/>
                    <a:pt x="860052" y="562571"/>
                    <a:pt x="860419" y="561203"/>
                  </a:cubicBezTo>
                  <a:cubicBezTo>
                    <a:pt x="860382" y="561129"/>
                    <a:pt x="860382" y="561043"/>
                    <a:pt x="860419" y="560969"/>
                  </a:cubicBezTo>
                  <a:lnTo>
                    <a:pt x="861520" y="556999"/>
                  </a:lnTo>
                  <a:cubicBezTo>
                    <a:pt x="862320" y="554263"/>
                    <a:pt x="863054" y="551527"/>
                    <a:pt x="863755" y="548758"/>
                  </a:cubicBezTo>
                  <a:cubicBezTo>
                    <a:pt x="864122" y="547357"/>
                    <a:pt x="864456" y="545989"/>
                    <a:pt x="864789" y="544588"/>
                  </a:cubicBezTo>
                  <a:lnTo>
                    <a:pt x="865790" y="540518"/>
                  </a:lnTo>
                  <a:lnTo>
                    <a:pt x="865790" y="540351"/>
                  </a:lnTo>
                  <a:cubicBezTo>
                    <a:pt x="866124" y="538983"/>
                    <a:pt x="866424" y="537615"/>
                    <a:pt x="866724" y="536281"/>
                  </a:cubicBezTo>
                  <a:cubicBezTo>
                    <a:pt x="867358" y="533478"/>
                    <a:pt x="867959" y="530676"/>
                    <a:pt x="868559" y="527873"/>
                  </a:cubicBezTo>
                  <a:cubicBezTo>
                    <a:pt x="868759" y="526772"/>
                    <a:pt x="868993" y="525671"/>
                    <a:pt x="869227" y="524537"/>
                  </a:cubicBezTo>
                  <a:cubicBezTo>
                    <a:pt x="869227" y="523970"/>
                    <a:pt x="869460" y="523369"/>
                    <a:pt x="869560" y="522802"/>
                  </a:cubicBezTo>
                  <a:cubicBezTo>
                    <a:pt x="869660" y="522235"/>
                    <a:pt x="869827" y="521401"/>
                    <a:pt x="869960" y="520700"/>
                  </a:cubicBezTo>
                  <a:cubicBezTo>
                    <a:pt x="870261" y="519232"/>
                    <a:pt x="870528" y="517731"/>
                    <a:pt x="870795" y="516229"/>
                  </a:cubicBezTo>
                  <a:lnTo>
                    <a:pt x="870795" y="516063"/>
                  </a:lnTo>
                  <a:lnTo>
                    <a:pt x="871695" y="510658"/>
                  </a:lnTo>
                  <a:cubicBezTo>
                    <a:pt x="871996" y="508956"/>
                    <a:pt x="872263" y="507321"/>
                    <a:pt x="872529" y="505553"/>
                  </a:cubicBezTo>
                  <a:cubicBezTo>
                    <a:pt x="872529" y="505153"/>
                    <a:pt x="872529" y="504786"/>
                    <a:pt x="872696" y="504419"/>
                  </a:cubicBezTo>
                  <a:cubicBezTo>
                    <a:pt x="872896" y="503151"/>
                    <a:pt x="873063" y="501917"/>
                    <a:pt x="873230" y="500682"/>
                  </a:cubicBezTo>
                  <a:cubicBezTo>
                    <a:pt x="873230" y="500115"/>
                    <a:pt x="873397" y="499581"/>
                    <a:pt x="873464" y="499014"/>
                  </a:cubicBezTo>
                  <a:cubicBezTo>
                    <a:pt x="873697" y="497413"/>
                    <a:pt x="873897" y="495678"/>
                    <a:pt x="874097" y="494243"/>
                  </a:cubicBezTo>
                  <a:lnTo>
                    <a:pt x="874698" y="489372"/>
                  </a:lnTo>
                  <a:cubicBezTo>
                    <a:pt x="874898" y="487737"/>
                    <a:pt x="875065" y="486036"/>
                    <a:pt x="875265" y="484268"/>
                  </a:cubicBezTo>
                  <a:cubicBezTo>
                    <a:pt x="875265" y="483500"/>
                    <a:pt x="875265" y="482733"/>
                    <a:pt x="875499" y="481932"/>
                  </a:cubicBezTo>
                  <a:cubicBezTo>
                    <a:pt x="875732" y="481132"/>
                    <a:pt x="875499" y="480197"/>
                    <a:pt x="875732" y="479330"/>
                  </a:cubicBezTo>
                  <a:cubicBezTo>
                    <a:pt x="875966" y="478463"/>
                    <a:pt x="875933" y="477428"/>
                    <a:pt x="875999" y="476494"/>
                  </a:cubicBezTo>
                  <a:cubicBezTo>
                    <a:pt x="876266" y="473425"/>
                    <a:pt x="876500" y="470355"/>
                    <a:pt x="876700" y="467219"/>
                  </a:cubicBezTo>
                  <a:lnTo>
                    <a:pt x="876900" y="463883"/>
                  </a:lnTo>
                  <a:cubicBezTo>
                    <a:pt x="876900" y="463449"/>
                    <a:pt x="876900" y="462982"/>
                    <a:pt x="876900" y="462548"/>
                  </a:cubicBezTo>
                  <a:lnTo>
                    <a:pt x="877100" y="458578"/>
                  </a:lnTo>
                  <a:cubicBezTo>
                    <a:pt x="877100" y="457244"/>
                    <a:pt x="877100" y="455609"/>
                    <a:pt x="877100" y="454141"/>
                  </a:cubicBezTo>
                  <a:cubicBezTo>
                    <a:pt x="877100" y="451205"/>
                    <a:pt x="877300" y="448236"/>
                    <a:pt x="877334" y="445266"/>
                  </a:cubicBezTo>
                  <a:lnTo>
                    <a:pt x="877334" y="437893"/>
                  </a:lnTo>
                  <a:cubicBezTo>
                    <a:pt x="877334" y="436225"/>
                    <a:pt x="877334" y="434557"/>
                    <a:pt x="877334" y="432989"/>
                  </a:cubicBezTo>
                  <a:lnTo>
                    <a:pt x="877334" y="429085"/>
                  </a:lnTo>
                  <a:cubicBezTo>
                    <a:pt x="879169" y="427851"/>
                    <a:pt x="878969" y="426616"/>
                    <a:pt x="878935" y="425415"/>
                  </a:cubicBezTo>
                  <a:close/>
                  <a:moveTo>
                    <a:pt x="654870" y="261903"/>
                  </a:moveTo>
                  <a:lnTo>
                    <a:pt x="655737" y="261169"/>
                  </a:lnTo>
                  <a:lnTo>
                    <a:pt x="655904" y="261169"/>
                  </a:lnTo>
                  <a:lnTo>
                    <a:pt x="657138" y="260168"/>
                  </a:lnTo>
                  <a:lnTo>
                    <a:pt x="659307" y="258434"/>
                  </a:lnTo>
                  <a:lnTo>
                    <a:pt x="660341" y="257566"/>
                  </a:lnTo>
                  <a:lnTo>
                    <a:pt x="662843" y="255531"/>
                  </a:lnTo>
                  <a:lnTo>
                    <a:pt x="662843" y="255531"/>
                  </a:lnTo>
                  <a:lnTo>
                    <a:pt x="673453" y="246923"/>
                  </a:lnTo>
                  <a:lnTo>
                    <a:pt x="673453" y="246923"/>
                  </a:lnTo>
                  <a:lnTo>
                    <a:pt x="684129" y="238316"/>
                  </a:lnTo>
                  <a:lnTo>
                    <a:pt x="684129" y="238316"/>
                  </a:lnTo>
                  <a:lnTo>
                    <a:pt x="686798" y="236147"/>
                  </a:lnTo>
                  <a:lnTo>
                    <a:pt x="691202" y="232544"/>
                  </a:lnTo>
                  <a:lnTo>
                    <a:pt x="691202" y="232544"/>
                  </a:lnTo>
                  <a:lnTo>
                    <a:pt x="694738" y="229708"/>
                  </a:lnTo>
                  <a:lnTo>
                    <a:pt x="694738" y="229708"/>
                  </a:lnTo>
                  <a:lnTo>
                    <a:pt x="698275" y="226806"/>
                  </a:lnTo>
                  <a:lnTo>
                    <a:pt x="698275" y="226806"/>
                  </a:lnTo>
                  <a:lnTo>
                    <a:pt x="701111" y="224537"/>
                  </a:lnTo>
                  <a:lnTo>
                    <a:pt x="701811" y="223970"/>
                  </a:lnTo>
                  <a:lnTo>
                    <a:pt x="701811" y="223970"/>
                  </a:lnTo>
                  <a:lnTo>
                    <a:pt x="705348" y="221100"/>
                  </a:lnTo>
                  <a:lnTo>
                    <a:pt x="705348" y="221100"/>
                  </a:lnTo>
                  <a:lnTo>
                    <a:pt x="708684" y="218265"/>
                  </a:lnTo>
                  <a:lnTo>
                    <a:pt x="712254" y="215362"/>
                  </a:lnTo>
                  <a:lnTo>
                    <a:pt x="715790" y="212493"/>
                  </a:lnTo>
                  <a:lnTo>
                    <a:pt x="722263" y="207255"/>
                  </a:lnTo>
                  <a:lnTo>
                    <a:pt x="722930" y="206721"/>
                  </a:lnTo>
                  <a:lnTo>
                    <a:pt x="726633" y="203718"/>
                  </a:lnTo>
                  <a:lnTo>
                    <a:pt x="731171" y="200048"/>
                  </a:lnTo>
                  <a:lnTo>
                    <a:pt x="737209" y="195144"/>
                  </a:lnTo>
                  <a:lnTo>
                    <a:pt x="747919" y="186470"/>
                  </a:lnTo>
                  <a:lnTo>
                    <a:pt x="759062" y="177528"/>
                  </a:lnTo>
                  <a:lnTo>
                    <a:pt x="761231" y="180264"/>
                  </a:lnTo>
                  <a:lnTo>
                    <a:pt x="762298" y="181599"/>
                  </a:lnTo>
                  <a:lnTo>
                    <a:pt x="763966" y="183734"/>
                  </a:lnTo>
                  <a:cubicBezTo>
                    <a:pt x="765658" y="185959"/>
                    <a:pt x="767326" y="188181"/>
                    <a:pt x="768971" y="190406"/>
                  </a:cubicBezTo>
                  <a:lnTo>
                    <a:pt x="770472" y="192442"/>
                  </a:lnTo>
                  <a:lnTo>
                    <a:pt x="772174" y="194710"/>
                  </a:lnTo>
                  <a:lnTo>
                    <a:pt x="773208" y="196178"/>
                  </a:lnTo>
                  <a:lnTo>
                    <a:pt x="774309" y="197680"/>
                  </a:lnTo>
                  <a:lnTo>
                    <a:pt x="776144" y="200215"/>
                  </a:lnTo>
                  <a:cubicBezTo>
                    <a:pt x="776911" y="201316"/>
                    <a:pt x="777679" y="202384"/>
                    <a:pt x="778412" y="203552"/>
                  </a:cubicBezTo>
                  <a:lnTo>
                    <a:pt x="778412" y="203552"/>
                  </a:lnTo>
                  <a:cubicBezTo>
                    <a:pt x="779180" y="204652"/>
                    <a:pt x="779947" y="205753"/>
                    <a:pt x="780681" y="206888"/>
                  </a:cubicBezTo>
                  <a:lnTo>
                    <a:pt x="782249" y="209190"/>
                  </a:lnTo>
                  <a:lnTo>
                    <a:pt x="783117" y="210524"/>
                  </a:lnTo>
                  <a:cubicBezTo>
                    <a:pt x="783117" y="210758"/>
                    <a:pt x="783450" y="210991"/>
                    <a:pt x="783584" y="211225"/>
                  </a:cubicBezTo>
                  <a:cubicBezTo>
                    <a:pt x="783771" y="211442"/>
                    <a:pt x="783941" y="211675"/>
                    <a:pt x="784084" y="211926"/>
                  </a:cubicBezTo>
                  <a:lnTo>
                    <a:pt x="784818" y="213093"/>
                  </a:lnTo>
                  <a:lnTo>
                    <a:pt x="785986" y="214862"/>
                  </a:lnTo>
                  <a:lnTo>
                    <a:pt x="788021" y="218198"/>
                  </a:lnTo>
                  <a:lnTo>
                    <a:pt x="789489" y="220533"/>
                  </a:lnTo>
                  <a:cubicBezTo>
                    <a:pt x="791324" y="223503"/>
                    <a:pt x="793159" y="226472"/>
                    <a:pt x="794860" y="229475"/>
                  </a:cubicBezTo>
                  <a:cubicBezTo>
                    <a:pt x="795328" y="230208"/>
                    <a:pt x="795795" y="230976"/>
                    <a:pt x="796195" y="231710"/>
                  </a:cubicBezTo>
                  <a:cubicBezTo>
                    <a:pt x="796595" y="232444"/>
                    <a:pt x="796996" y="233144"/>
                    <a:pt x="797396" y="233845"/>
                  </a:cubicBezTo>
                  <a:lnTo>
                    <a:pt x="799331" y="237181"/>
                  </a:lnTo>
                  <a:cubicBezTo>
                    <a:pt x="800098" y="238583"/>
                    <a:pt x="800866" y="239950"/>
                    <a:pt x="801600" y="241352"/>
                  </a:cubicBezTo>
                  <a:cubicBezTo>
                    <a:pt x="803301" y="244455"/>
                    <a:pt x="804936" y="247557"/>
                    <a:pt x="806537" y="250693"/>
                  </a:cubicBezTo>
                  <a:lnTo>
                    <a:pt x="808306" y="254196"/>
                  </a:lnTo>
                  <a:lnTo>
                    <a:pt x="808639" y="254897"/>
                  </a:lnTo>
                  <a:cubicBezTo>
                    <a:pt x="809340" y="256298"/>
                    <a:pt x="810041" y="257733"/>
                    <a:pt x="810708" y="259134"/>
                  </a:cubicBezTo>
                  <a:cubicBezTo>
                    <a:pt x="811375" y="260535"/>
                    <a:pt x="812042" y="261903"/>
                    <a:pt x="812676" y="263271"/>
                  </a:cubicBezTo>
                  <a:cubicBezTo>
                    <a:pt x="813610" y="265250"/>
                    <a:pt x="814511" y="267218"/>
                    <a:pt x="815379" y="269177"/>
                  </a:cubicBezTo>
                  <a:cubicBezTo>
                    <a:pt x="815846" y="270211"/>
                    <a:pt x="816313" y="271212"/>
                    <a:pt x="816747" y="272246"/>
                  </a:cubicBezTo>
                  <a:cubicBezTo>
                    <a:pt x="816857" y="272519"/>
                    <a:pt x="816977" y="272786"/>
                    <a:pt x="817114" y="273047"/>
                  </a:cubicBezTo>
                  <a:lnTo>
                    <a:pt x="817848" y="274781"/>
                  </a:lnTo>
                  <a:cubicBezTo>
                    <a:pt x="818014" y="275115"/>
                    <a:pt x="818115" y="275415"/>
                    <a:pt x="818248" y="275716"/>
                  </a:cubicBezTo>
                  <a:cubicBezTo>
                    <a:pt x="818381" y="276016"/>
                    <a:pt x="818915" y="277284"/>
                    <a:pt x="819249" y="278051"/>
                  </a:cubicBezTo>
                  <a:lnTo>
                    <a:pt x="819249" y="278051"/>
                  </a:lnTo>
                  <a:cubicBezTo>
                    <a:pt x="820316" y="280553"/>
                    <a:pt x="821317" y="283055"/>
                    <a:pt x="822318" y="285591"/>
                  </a:cubicBezTo>
                  <a:lnTo>
                    <a:pt x="822318" y="285591"/>
                  </a:lnTo>
                  <a:lnTo>
                    <a:pt x="822318" y="285591"/>
                  </a:lnTo>
                  <a:cubicBezTo>
                    <a:pt x="822685" y="286492"/>
                    <a:pt x="823052" y="287426"/>
                    <a:pt x="823386" y="288360"/>
                  </a:cubicBezTo>
                  <a:lnTo>
                    <a:pt x="823386" y="288360"/>
                  </a:lnTo>
                  <a:lnTo>
                    <a:pt x="823719" y="289261"/>
                  </a:lnTo>
                  <a:lnTo>
                    <a:pt x="823719" y="289261"/>
                  </a:lnTo>
                  <a:lnTo>
                    <a:pt x="810875" y="294199"/>
                  </a:lnTo>
                  <a:lnTo>
                    <a:pt x="798030" y="299136"/>
                  </a:lnTo>
                  <a:lnTo>
                    <a:pt x="798030" y="299136"/>
                  </a:lnTo>
                  <a:lnTo>
                    <a:pt x="796629" y="299637"/>
                  </a:lnTo>
                  <a:lnTo>
                    <a:pt x="796195" y="299804"/>
                  </a:lnTo>
                  <a:lnTo>
                    <a:pt x="790790" y="301872"/>
                  </a:lnTo>
                  <a:lnTo>
                    <a:pt x="785319" y="303974"/>
                  </a:lnTo>
                  <a:lnTo>
                    <a:pt x="785319" y="303974"/>
                  </a:lnTo>
                  <a:lnTo>
                    <a:pt x="784585" y="304241"/>
                  </a:lnTo>
                  <a:lnTo>
                    <a:pt x="782149" y="305175"/>
                  </a:lnTo>
                  <a:lnTo>
                    <a:pt x="782149" y="305175"/>
                  </a:lnTo>
                  <a:lnTo>
                    <a:pt x="781015" y="305642"/>
                  </a:lnTo>
                  <a:lnTo>
                    <a:pt x="781015" y="305642"/>
                  </a:lnTo>
                  <a:lnTo>
                    <a:pt x="780181" y="305976"/>
                  </a:lnTo>
                  <a:lnTo>
                    <a:pt x="772474" y="308945"/>
                  </a:lnTo>
                  <a:lnTo>
                    <a:pt x="772474" y="308945"/>
                  </a:lnTo>
                  <a:lnTo>
                    <a:pt x="768237" y="310580"/>
                  </a:lnTo>
                  <a:lnTo>
                    <a:pt x="768237" y="310580"/>
                  </a:lnTo>
                  <a:lnTo>
                    <a:pt x="764000" y="312248"/>
                  </a:lnTo>
                  <a:lnTo>
                    <a:pt x="764000" y="312248"/>
                  </a:lnTo>
                  <a:lnTo>
                    <a:pt x="759696" y="313883"/>
                  </a:lnTo>
                  <a:lnTo>
                    <a:pt x="759696" y="313883"/>
                  </a:lnTo>
                  <a:lnTo>
                    <a:pt x="755459" y="315484"/>
                  </a:lnTo>
                  <a:lnTo>
                    <a:pt x="755459" y="315484"/>
                  </a:lnTo>
                  <a:lnTo>
                    <a:pt x="751188" y="317086"/>
                  </a:lnTo>
                  <a:lnTo>
                    <a:pt x="751188" y="317086"/>
                  </a:lnTo>
                  <a:lnTo>
                    <a:pt x="746951" y="318754"/>
                  </a:lnTo>
                  <a:lnTo>
                    <a:pt x="746951" y="318754"/>
                  </a:lnTo>
                  <a:lnTo>
                    <a:pt x="742681" y="320389"/>
                  </a:lnTo>
                  <a:lnTo>
                    <a:pt x="742681" y="320389"/>
                  </a:lnTo>
                  <a:lnTo>
                    <a:pt x="734140" y="323725"/>
                  </a:lnTo>
                  <a:lnTo>
                    <a:pt x="734140" y="323725"/>
                  </a:lnTo>
                  <a:lnTo>
                    <a:pt x="733873" y="323725"/>
                  </a:lnTo>
                  <a:lnTo>
                    <a:pt x="721362" y="328529"/>
                  </a:lnTo>
                  <a:lnTo>
                    <a:pt x="721362" y="328529"/>
                  </a:lnTo>
                  <a:lnTo>
                    <a:pt x="721062" y="328529"/>
                  </a:lnTo>
                  <a:lnTo>
                    <a:pt x="708550" y="333334"/>
                  </a:lnTo>
                  <a:lnTo>
                    <a:pt x="708550" y="333334"/>
                  </a:lnTo>
                  <a:lnTo>
                    <a:pt x="708250" y="333334"/>
                  </a:lnTo>
                  <a:lnTo>
                    <a:pt x="695672" y="338638"/>
                  </a:lnTo>
                  <a:lnTo>
                    <a:pt x="695672" y="338638"/>
                  </a:lnTo>
                  <a:lnTo>
                    <a:pt x="695672" y="338638"/>
                  </a:lnTo>
                  <a:cubicBezTo>
                    <a:pt x="695672" y="338638"/>
                    <a:pt x="695672" y="338638"/>
                    <a:pt x="695672" y="338638"/>
                  </a:cubicBezTo>
                  <a:lnTo>
                    <a:pt x="693771" y="333867"/>
                  </a:lnTo>
                  <a:lnTo>
                    <a:pt x="693771" y="333867"/>
                  </a:lnTo>
                  <a:cubicBezTo>
                    <a:pt x="693103" y="332199"/>
                    <a:pt x="692403" y="330531"/>
                    <a:pt x="691702" y="328930"/>
                  </a:cubicBezTo>
                  <a:lnTo>
                    <a:pt x="691702" y="328930"/>
                  </a:lnTo>
                  <a:cubicBezTo>
                    <a:pt x="691001" y="327295"/>
                    <a:pt x="690268" y="325593"/>
                    <a:pt x="689533" y="324025"/>
                  </a:cubicBezTo>
                  <a:lnTo>
                    <a:pt x="689533" y="324025"/>
                  </a:lnTo>
                  <a:cubicBezTo>
                    <a:pt x="689300" y="323491"/>
                    <a:pt x="689067" y="322958"/>
                    <a:pt x="688800" y="322424"/>
                  </a:cubicBezTo>
                  <a:cubicBezTo>
                    <a:pt x="688766" y="322304"/>
                    <a:pt x="688710" y="322190"/>
                    <a:pt x="688633" y="322090"/>
                  </a:cubicBezTo>
                  <a:cubicBezTo>
                    <a:pt x="688633" y="322090"/>
                    <a:pt x="688633" y="322090"/>
                    <a:pt x="688633" y="322090"/>
                  </a:cubicBezTo>
                  <a:lnTo>
                    <a:pt x="688633" y="322090"/>
                  </a:lnTo>
                  <a:lnTo>
                    <a:pt x="688633" y="322090"/>
                  </a:lnTo>
                  <a:lnTo>
                    <a:pt x="688633" y="322090"/>
                  </a:lnTo>
                  <a:cubicBezTo>
                    <a:pt x="688646" y="321980"/>
                    <a:pt x="688646" y="321867"/>
                    <a:pt x="688633" y="321757"/>
                  </a:cubicBezTo>
                  <a:lnTo>
                    <a:pt x="688433" y="321290"/>
                  </a:lnTo>
                  <a:cubicBezTo>
                    <a:pt x="688463" y="321216"/>
                    <a:pt x="688463" y="321129"/>
                    <a:pt x="688433" y="321056"/>
                  </a:cubicBezTo>
                  <a:lnTo>
                    <a:pt x="688232" y="320622"/>
                  </a:lnTo>
                  <a:cubicBezTo>
                    <a:pt x="688076" y="320235"/>
                    <a:pt x="687895" y="319855"/>
                    <a:pt x="687699" y="319488"/>
                  </a:cubicBezTo>
                  <a:lnTo>
                    <a:pt x="687699" y="319488"/>
                  </a:lnTo>
                  <a:cubicBezTo>
                    <a:pt x="687332" y="318687"/>
                    <a:pt x="686931" y="317853"/>
                    <a:pt x="686498" y="317052"/>
                  </a:cubicBezTo>
                  <a:cubicBezTo>
                    <a:pt x="686064" y="316252"/>
                    <a:pt x="685964" y="315918"/>
                    <a:pt x="685663" y="315351"/>
                  </a:cubicBezTo>
                  <a:cubicBezTo>
                    <a:pt x="685567" y="315111"/>
                    <a:pt x="685453" y="314877"/>
                    <a:pt x="685330" y="314650"/>
                  </a:cubicBezTo>
                  <a:lnTo>
                    <a:pt x="685330" y="314650"/>
                  </a:lnTo>
                  <a:cubicBezTo>
                    <a:pt x="684953" y="313850"/>
                    <a:pt x="684552" y="313049"/>
                    <a:pt x="684129" y="312248"/>
                  </a:cubicBezTo>
                  <a:cubicBezTo>
                    <a:pt x="683728" y="311447"/>
                    <a:pt x="683295" y="310647"/>
                    <a:pt x="682861" y="309846"/>
                  </a:cubicBezTo>
                  <a:cubicBezTo>
                    <a:pt x="682427" y="309045"/>
                    <a:pt x="682461" y="309045"/>
                    <a:pt x="682227" y="308645"/>
                  </a:cubicBezTo>
                  <a:cubicBezTo>
                    <a:pt x="681737" y="307667"/>
                    <a:pt x="681203" y="306700"/>
                    <a:pt x="680626" y="305742"/>
                  </a:cubicBezTo>
                  <a:cubicBezTo>
                    <a:pt x="680092" y="304775"/>
                    <a:pt x="679558" y="303807"/>
                    <a:pt x="678991" y="302873"/>
                  </a:cubicBezTo>
                  <a:lnTo>
                    <a:pt x="678991" y="302673"/>
                  </a:lnTo>
                  <a:cubicBezTo>
                    <a:pt x="678591" y="301906"/>
                    <a:pt x="678157" y="301172"/>
                    <a:pt x="677723" y="300404"/>
                  </a:cubicBezTo>
                  <a:cubicBezTo>
                    <a:pt x="676822" y="298836"/>
                    <a:pt x="675888" y="297301"/>
                    <a:pt x="674954" y="295767"/>
                  </a:cubicBezTo>
                  <a:cubicBezTo>
                    <a:pt x="674020" y="294232"/>
                    <a:pt x="673086" y="292697"/>
                    <a:pt x="672118" y="291163"/>
                  </a:cubicBezTo>
                  <a:lnTo>
                    <a:pt x="669149" y="286625"/>
                  </a:lnTo>
                  <a:lnTo>
                    <a:pt x="666113" y="282155"/>
                  </a:lnTo>
                  <a:cubicBezTo>
                    <a:pt x="664078" y="279185"/>
                    <a:pt x="661942" y="276283"/>
                    <a:pt x="659774" y="273380"/>
                  </a:cubicBezTo>
                  <a:lnTo>
                    <a:pt x="659540" y="273113"/>
                  </a:lnTo>
                  <a:cubicBezTo>
                    <a:pt x="658539" y="271745"/>
                    <a:pt x="657472" y="270344"/>
                    <a:pt x="656371" y="268976"/>
                  </a:cubicBezTo>
                  <a:cubicBezTo>
                    <a:pt x="655270" y="267608"/>
                    <a:pt x="654202" y="266241"/>
                    <a:pt x="653034" y="264873"/>
                  </a:cubicBezTo>
                  <a:lnTo>
                    <a:pt x="653034" y="264873"/>
                  </a:lnTo>
                  <a:close/>
                  <a:moveTo>
                    <a:pt x="399743" y="40607"/>
                  </a:moveTo>
                  <a:lnTo>
                    <a:pt x="405748" y="40073"/>
                  </a:lnTo>
                  <a:lnTo>
                    <a:pt x="409084" y="39806"/>
                  </a:lnTo>
                  <a:lnTo>
                    <a:pt x="411787" y="39639"/>
                  </a:lnTo>
                  <a:lnTo>
                    <a:pt x="414423" y="39472"/>
                  </a:lnTo>
                  <a:cubicBezTo>
                    <a:pt x="415667" y="39472"/>
                    <a:pt x="416901" y="39406"/>
                    <a:pt x="418126" y="39272"/>
                  </a:cubicBezTo>
                  <a:lnTo>
                    <a:pt x="423230" y="39039"/>
                  </a:lnTo>
                  <a:lnTo>
                    <a:pt x="423230" y="39039"/>
                  </a:lnTo>
                  <a:lnTo>
                    <a:pt x="427467" y="39039"/>
                  </a:lnTo>
                  <a:cubicBezTo>
                    <a:pt x="428201" y="39039"/>
                    <a:pt x="428902" y="39039"/>
                    <a:pt x="429636" y="39039"/>
                  </a:cubicBezTo>
                  <a:lnTo>
                    <a:pt x="433306" y="39039"/>
                  </a:lnTo>
                  <a:lnTo>
                    <a:pt x="443749" y="39039"/>
                  </a:lnTo>
                  <a:cubicBezTo>
                    <a:pt x="445150" y="39039"/>
                    <a:pt x="446551" y="39039"/>
                    <a:pt x="447986" y="39039"/>
                  </a:cubicBezTo>
                  <a:cubicBezTo>
                    <a:pt x="448653" y="39039"/>
                    <a:pt x="449320" y="39039"/>
                    <a:pt x="449987" y="39039"/>
                  </a:cubicBezTo>
                  <a:cubicBezTo>
                    <a:pt x="451422" y="39039"/>
                    <a:pt x="452890" y="39039"/>
                    <a:pt x="454325" y="39039"/>
                  </a:cubicBezTo>
                  <a:lnTo>
                    <a:pt x="459029" y="39272"/>
                  </a:lnTo>
                  <a:lnTo>
                    <a:pt x="459296" y="39272"/>
                  </a:lnTo>
                  <a:lnTo>
                    <a:pt x="463533" y="39506"/>
                  </a:lnTo>
                  <a:lnTo>
                    <a:pt x="465001" y="39506"/>
                  </a:lnTo>
                  <a:lnTo>
                    <a:pt x="468337" y="39773"/>
                  </a:lnTo>
                  <a:cubicBezTo>
                    <a:pt x="470105" y="39773"/>
                    <a:pt x="471907" y="40039"/>
                    <a:pt x="473708" y="40206"/>
                  </a:cubicBezTo>
                  <a:lnTo>
                    <a:pt x="475744" y="40373"/>
                  </a:lnTo>
                  <a:lnTo>
                    <a:pt x="479347" y="40740"/>
                  </a:lnTo>
                  <a:lnTo>
                    <a:pt x="483717" y="41207"/>
                  </a:lnTo>
                  <a:lnTo>
                    <a:pt x="486220" y="41474"/>
                  </a:lnTo>
                  <a:lnTo>
                    <a:pt x="492091" y="42241"/>
                  </a:lnTo>
                  <a:lnTo>
                    <a:pt x="493259" y="42241"/>
                  </a:lnTo>
                  <a:lnTo>
                    <a:pt x="496596" y="42709"/>
                  </a:lnTo>
                  <a:lnTo>
                    <a:pt x="496596" y="42709"/>
                  </a:lnTo>
                  <a:lnTo>
                    <a:pt x="500332" y="43242"/>
                  </a:lnTo>
                  <a:lnTo>
                    <a:pt x="500332" y="43242"/>
                  </a:lnTo>
                  <a:lnTo>
                    <a:pt x="498197" y="56821"/>
                  </a:lnTo>
                  <a:lnTo>
                    <a:pt x="498197" y="56821"/>
                  </a:lnTo>
                  <a:lnTo>
                    <a:pt x="496963" y="64461"/>
                  </a:lnTo>
                  <a:lnTo>
                    <a:pt x="496062" y="70100"/>
                  </a:lnTo>
                  <a:lnTo>
                    <a:pt x="496062" y="70100"/>
                  </a:lnTo>
                  <a:lnTo>
                    <a:pt x="495294" y="74904"/>
                  </a:lnTo>
                  <a:lnTo>
                    <a:pt x="495294" y="75771"/>
                  </a:lnTo>
                  <a:lnTo>
                    <a:pt x="494027" y="83945"/>
                  </a:lnTo>
                  <a:lnTo>
                    <a:pt x="494027" y="83945"/>
                  </a:lnTo>
                  <a:lnTo>
                    <a:pt x="493593" y="86781"/>
                  </a:lnTo>
                  <a:lnTo>
                    <a:pt x="493593" y="87648"/>
                  </a:lnTo>
                  <a:lnTo>
                    <a:pt x="493593" y="87949"/>
                  </a:lnTo>
                  <a:lnTo>
                    <a:pt x="493593" y="88316"/>
                  </a:lnTo>
                  <a:lnTo>
                    <a:pt x="493593" y="88483"/>
                  </a:lnTo>
                  <a:lnTo>
                    <a:pt x="493593" y="89116"/>
                  </a:lnTo>
                  <a:lnTo>
                    <a:pt x="493593" y="89116"/>
                  </a:lnTo>
                  <a:lnTo>
                    <a:pt x="493593" y="89784"/>
                  </a:lnTo>
                  <a:lnTo>
                    <a:pt x="493593" y="90251"/>
                  </a:lnTo>
                  <a:lnTo>
                    <a:pt x="493159" y="92886"/>
                  </a:lnTo>
                  <a:lnTo>
                    <a:pt x="492559" y="96723"/>
                  </a:lnTo>
                  <a:lnTo>
                    <a:pt x="492559" y="97424"/>
                  </a:lnTo>
                  <a:lnTo>
                    <a:pt x="492559" y="98158"/>
                  </a:lnTo>
                  <a:lnTo>
                    <a:pt x="492559" y="99225"/>
                  </a:lnTo>
                  <a:lnTo>
                    <a:pt x="492559" y="99926"/>
                  </a:lnTo>
                  <a:lnTo>
                    <a:pt x="492225" y="101961"/>
                  </a:lnTo>
                  <a:lnTo>
                    <a:pt x="491625" y="105798"/>
                  </a:lnTo>
                  <a:lnTo>
                    <a:pt x="491625" y="106499"/>
                  </a:lnTo>
                  <a:lnTo>
                    <a:pt x="491625" y="106966"/>
                  </a:lnTo>
                  <a:lnTo>
                    <a:pt x="491625" y="107233"/>
                  </a:lnTo>
                  <a:lnTo>
                    <a:pt x="491625" y="107967"/>
                  </a:lnTo>
                  <a:lnTo>
                    <a:pt x="491625" y="108200"/>
                  </a:lnTo>
                  <a:lnTo>
                    <a:pt x="491157" y="111003"/>
                  </a:lnTo>
                  <a:lnTo>
                    <a:pt x="490457" y="115573"/>
                  </a:lnTo>
                  <a:lnTo>
                    <a:pt x="489022" y="124615"/>
                  </a:lnTo>
                  <a:lnTo>
                    <a:pt x="489022" y="124615"/>
                  </a:lnTo>
                  <a:cubicBezTo>
                    <a:pt x="489022" y="124615"/>
                    <a:pt x="489022" y="124615"/>
                    <a:pt x="489022" y="124615"/>
                  </a:cubicBezTo>
                  <a:cubicBezTo>
                    <a:pt x="487020" y="124281"/>
                    <a:pt x="485052" y="124014"/>
                    <a:pt x="483050" y="123747"/>
                  </a:cubicBezTo>
                  <a:lnTo>
                    <a:pt x="483050" y="123747"/>
                  </a:lnTo>
                  <a:lnTo>
                    <a:pt x="481849" y="123747"/>
                  </a:lnTo>
                  <a:cubicBezTo>
                    <a:pt x="480581" y="123547"/>
                    <a:pt x="479314" y="123414"/>
                    <a:pt x="478046" y="123280"/>
                  </a:cubicBezTo>
                  <a:cubicBezTo>
                    <a:pt x="477312" y="123280"/>
                    <a:pt x="476544" y="123080"/>
                    <a:pt x="475810" y="123013"/>
                  </a:cubicBezTo>
                  <a:lnTo>
                    <a:pt x="474342" y="123013"/>
                  </a:lnTo>
                  <a:lnTo>
                    <a:pt x="473508" y="123013"/>
                  </a:lnTo>
                  <a:lnTo>
                    <a:pt x="471407" y="122780"/>
                  </a:lnTo>
                  <a:lnTo>
                    <a:pt x="470873" y="122780"/>
                  </a:lnTo>
                  <a:lnTo>
                    <a:pt x="469905" y="122780"/>
                  </a:lnTo>
                  <a:lnTo>
                    <a:pt x="468437" y="122780"/>
                  </a:lnTo>
                  <a:cubicBezTo>
                    <a:pt x="468114" y="122763"/>
                    <a:pt x="467793" y="122763"/>
                    <a:pt x="467470" y="122780"/>
                  </a:cubicBezTo>
                  <a:lnTo>
                    <a:pt x="466502" y="122780"/>
                  </a:lnTo>
                  <a:lnTo>
                    <a:pt x="465601" y="122780"/>
                  </a:lnTo>
                  <a:lnTo>
                    <a:pt x="465101" y="122780"/>
                  </a:lnTo>
                  <a:lnTo>
                    <a:pt x="463900" y="122780"/>
                  </a:lnTo>
                  <a:lnTo>
                    <a:pt x="460730" y="122580"/>
                  </a:lnTo>
                  <a:lnTo>
                    <a:pt x="458695" y="122580"/>
                  </a:lnTo>
                  <a:lnTo>
                    <a:pt x="452990" y="122313"/>
                  </a:lnTo>
                  <a:lnTo>
                    <a:pt x="452556" y="122313"/>
                  </a:lnTo>
                  <a:lnTo>
                    <a:pt x="449754" y="122313"/>
                  </a:lnTo>
                  <a:cubicBezTo>
                    <a:pt x="448786" y="122313"/>
                    <a:pt x="447819" y="122313"/>
                    <a:pt x="446818" y="122313"/>
                  </a:cubicBezTo>
                  <a:cubicBezTo>
                    <a:pt x="444549" y="122313"/>
                    <a:pt x="442247" y="122313"/>
                    <a:pt x="439945" y="122313"/>
                  </a:cubicBezTo>
                  <a:lnTo>
                    <a:pt x="434173" y="122313"/>
                  </a:lnTo>
                  <a:lnTo>
                    <a:pt x="428869" y="122313"/>
                  </a:lnTo>
                  <a:lnTo>
                    <a:pt x="425432" y="122313"/>
                  </a:lnTo>
                  <a:cubicBezTo>
                    <a:pt x="423207" y="122313"/>
                    <a:pt x="420905" y="122446"/>
                    <a:pt x="418526" y="122713"/>
                  </a:cubicBezTo>
                  <a:lnTo>
                    <a:pt x="417125" y="122713"/>
                  </a:lnTo>
                  <a:lnTo>
                    <a:pt x="415457" y="122713"/>
                  </a:lnTo>
                  <a:lnTo>
                    <a:pt x="413488" y="122713"/>
                  </a:lnTo>
                  <a:lnTo>
                    <a:pt x="412154" y="122713"/>
                  </a:lnTo>
                  <a:lnTo>
                    <a:pt x="408818" y="123013"/>
                  </a:lnTo>
                  <a:lnTo>
                    <a:pt x="407216" y="123013"/>
                  </a:lnTo>
                  <a:lnTo>
                    <a:pt x="405781" y="123180"/>
                  </a:lnTo>
                  <a:lnTo>
                    <a:pt x="405415" y="123180"/>
                  </a:lnTo>
                  <a:lnTo>
                    <a:pt x="402879" y="123447"/>
                  </a:lnTo>
                  <a:cubicBezTo>
                    <a:pt x="402625" y="123414"/>
                    <a:pt x="402365" y="123414"/>
                    <a:pt x="402112" y="123447"/>
                  </a:cubicBezTo>
                  <a:lnTo>
                    <a:pt x="401077" y="123447"/>
                  </a:lnTo>
                  <a:lnTo>
                    <a:pt x="401077" y="123447"/>
                  </a:lnTo>
                  <a:lnTo>
                    <a:pt x="400377" y="123447"/>
                  </a:lnTo>
                  <a:cubicBezTo>
                    <a:pt x="398575" y="123647"/>
                    <a:pt x="396740" y="123881"/>
                    <a:pt x="394939" y="124148"/>
                  </a:cubicBezTo>
                  <a:lnTo>
                    <a:pt x="394939" y="124148"/>
                  </a:lnTo>
                  <a:cubicBezTo>
                    <a:pt x="394301" y="124204"/>
                    <a:pt x="393664" y="124294"/>
                    <a:pt x="393037" y="124414"/>
                  </a:cubicBezTo>
                  <a:lnTo>
                    <a:pt x="392069" y="124414"/>
                  </a:lnTo>
                  <a:lnTo>
                    <a:pt x="391769" y="124414"/>
                  </a:lnTo>
                  <a:lnTo>
                    <a:pt x="391769" y="124414"/>
                  </a:lnTo>
                  <a:lnTo>
                    <a:pt x="390268" y="124648"/>
                  </a:lnTo>
                  <a:lnTo>
                    <a:pt x="389901" y="124648"/>
                  </a:lnTo>
                  <a:lnTo>
                    <a:pt x="388967" y="124648"/>
                  </a:lnTo>
                  <a:lnTo>
                    <a:pt x="388967" y="124648"/>
                  </a:lnTo>
                  <a:lnTo>
                    <a:pt x="388967" y="124648"/>
                  </a:lnTo>
                  <a:lnTo>
                    <a:pt x="387532" y="115673"/>
                  </a:lnTo>
                  <a:lnTo>
                    <a:pt x="386831" y="111136"/>
                  </a:lnTo>
                  <a:lnTo>
                    <a:pt x="386097" y="106599"/>
                  </a:lnTo>
                  <a:lnTo>
                    <a:pt x="385363" y="102061"/>
                  </a:lnTo>
                  <a:lnTo>
                    <a:pt x="384663" y="97524"/>
                  </a:lnTo>
                  <a:lnTo>
                    <a:pt x="383929" y="93020"/>
                  </a:lnTo>
                  <a:lnTo>
                    <a:pt x="383228" y="88483"/>
                  </a:lnTo>
                  <a:lnTo>
                    <a:pt x="382494" y="83945"/>
                  </a:lnTo>
                  <a:lnTo>
                    <a:pt x="382494" y="83945"/>
                  </a:lnTo>
                  <a:lnTo>
                    <a:pt x="381193" y="75805"/>
                  </a:lnTo>
                  <a:lnTo>
                    <a:pt x="381193" y="75304"/>
                  </a:lnTo>
                  <a:lnTo>
                    <a:pt x="381193" y="74937"/>
                  </a:lnTo>
                  <a:lnTo>
                    <a:pt x="380426" y="70100"/>
                  </a:lnTo>
                  <a:lnTo>
                    <a:pt x="379525" y="64461"/>
                  </a:lnTo>
                  <a:lnTo>
                    <a:pt x="378324" y="56788"/>
                  </a:lnTo>
                  <a:lnTo>
                    <a:pt x="376155" y="43242"/>
                  </a:lnTo>
                  <a:lnTo>
                    <a:pt x="376155" y="43242"/>
                  </a:lnTo>
                  <a:lnTo>
                    <a:pt x="376789" y="43242"/>
                  </a:lnTo>
                  <a:lnTo>
                    <a:pt x="379625" y="42809"/>
                  </a:lnTo>
                  <a:lnTo>
                    <a:pt x="380926" y="42608"/>
                  </a:lnTo>
                  <a:lnTo>
                    <a:pt x="383862" y="42175"/>
                  </a:lnTo>
                  <a:cubicBezTo>
                    <a:pt x="386298" y="41841"/>
                    <a:pt x="388766" y="41541"/>
                    <a:pt x="391202" y="41274"/>
                  </a:cubicBezTo>
                  <a:lnTo>
                    <a:pt x="391836" y="41274"/>
                  </a:lnTo>
                  <a:lnTo>
                    <a:pt x="394638" y="40940"/>
                  </a:lnTo>
                  <a:lnTo>
                    <a:pt x="396540" y="40740"/>
                  </a:lnTo>
                  <a:lnTo>
                    <a:pt x="399142" y="40473"/>
                  </a:lnTo>
                  <a:close/>
                  <a:moveTo>
                    <a:pt x="739044" y="333767"/>
                  </a:moveTo>
                  <a:lnTo>
                    <a:pt x="739345" y="333767"/>
                  </a:lnTo>
                  <a:lnTo>
                    <a:pt x="739345" y="333767"/>
                  </a:lnTo>
                  <a:lnTo>
                    <a:pt x="739978" y="333534"/>
                  </a:lnTo>
                  <a:lnTo>
                    <a:pt x="740279" y="333534"/>
                  </a:lnTo>
                  <a:lnTo>
                    <a:pt x="740579" y="333534"/>
                  </a:lnTo>
                  <a:lnTo>
                    <a:pt x="741880" y="333100"/>
                  </a:lnTo>
                  <a:lnTo>
                    <a:pt x="742414" y="332900"/>
                  </a:lnTo>
                  <a:lnTo>
                    <a:pt x="743281" y="332600"/>
                  </a:lnTo>
                  <a:lnTo>
                    <a:pt x="743615" y="332600"/>
                  </a:lnTo>
                  <a:lnTo>
                    <a:pt x="746251" y="331699"/>
                  </a:lnTo>
                  <a:lnTo>
                    <a:pt x="746251" y="331699"/>
                  </a:lnTo>
                  <a:lnTo>
                    <a:pt x="747185" y="331399"/>
                  </a:lnTo>
                  <a:lnTo>
                    <a:pt x="747485" y="331399"/>
                  </a:lnTo>
                  <a:lnTo>
                    <a:pt x="747852" y="331399"/>
                  </a:lnTo>
                  <a:lnTo>
                    <a:pt x="748052" y="331399"/>
                  </a:lnTo>
                  <a:lnTo>
                    <a:pt x="748319" y="331399"/>
                  </a:lnTo>
                  <a:lnTo>
                    <a:pt x="749020" y="331165"/>
                  </a:lnTo>
                  <a:lnTo>
                    <a:pt x="749587" y="331165"/>
                  </a:lnTo>
                  <a:lnTo>
                    <a:pt x="750454" y="330865"/>
                  </a:lnTo>
                  <a:lnTo>
                    <a:pt x="750454" y="330865"/>
                  </a:lnTo>
                  <a:lnTo>
                    <a:pt x="754691" y="329397"/>
                  </a:lnTo>
                  <a:lnTo>
                    <a:pt x="758995" y="327895"/>
                  </a:lnTo>
                  <a:lnTo>
                    <a:pt x="758995" y="327895"/>
                  </a:lnTo>
                  <a:lnTo>
                    <a:pt x="763299" y="326394"/>
                  </a:lnTo>
                  <a:lnTo>
                    <a:pt x="763299" y="326394"/>
                  </a:lnTo>
                  <a:lnTo>
                    <a:pt x="767636" y="324893"/>
                  </a:lnTo>
                  <a:lnTo>
                    <a:pt x="771973" y="323425"/>
                  </a:lnTo>
                  <a:lnTo>
                    <a:pt x="776311" y="321923"/>
                  </a:lnTo>
                  <a:lnTo>
                    <a:pt x="776311" y="321923"/>
                  </a:lnTo>
                  <a:lnTo>
                    <a:pt x="784118" y="319221"/>
                  </a:lnTo>
                  <a:lnTo>
                    <a:pt x="784952" y="318921"/>
                  </a:lnTo>
                  <a:lnTo>
                    <a:pt x="789389" y="317419"/>
                  </a:lnTo>
                  <a:lnTo>
                    <a:pt x="794961" y="315518"/>
                  </a:lnTo>
                  <a:lnTo>
                    <a:pt x="794961" y="315518"/>
                  </a:lnTo>
                  <a:lnTo>
                    <a:pt x="802300" y="313015"/>
                  </a:lnTo>
                  <a:lnTo>
                    <a:pt x="815312" y="308511"/>
                  </a:lnTo>
                  <a:cubicBezTo>
                    <a:pt x="829004" y="348123"/>
                    <a:pt x="836347" y="389650"/>
                    <a:pt x="837065" y="431554"/>
                  </a:cubicBezTo>
                  <a:lnTo>
                    <a:pt x="837065" y="431554"/>
                  </a:lnTo>
                  <a:lnTo>
                    <a:pt x="832928" y="431554"/>
                  </a:lnTo>
                  <a:lnTo>
                    <a:pt x="823319" y="431721"/>
                  </a:lnTo>
                  <a:lnTo>
                    <a:pt x="815545" y="431721"/>
                  </a:lnTo>
                  <a:lnTo>
                    <a:pt x="810141" y="431721"/>
                  </a:lnTo>
                  <a:lnTo>
                    <a:pt x="807772" y="431721"/>
                  </a:lnTo>
                  <a:lnTo>
                    <a:pt x="805170" y="431721"/>
                  </a:lnTo>
                  <a:lnTo>
                    <a:pt x="804069" y="431721"/>
                  </a:lnTo>
                  <a:lnTo>
                    <a:pt x="797630" y="431721"/>
                  </a:lnTo>
                  <a:lnTo>
                    <a:pt x="795795" y="431721"/>
                  </a:lnTo>
                  <a:lnTo>
                    <a:pt x="791891" y="431721"/>
                  </a:lnTo>
                  <a:lnTo>
                    <a:pt x="782049" y="431721"/>
                  </a:lnTo>
                  <a:lnTo>
                    <a:pt x="778146" y="431721"/>
                  </a:lnTo>
                  <a:lnTo>
                    <a:pt x="777378" y="431721"/>
                  </a:lnTo>
                  <a:lnTo>
                    <a:pt x="772874" y="431721"/>
                  </a:lnTo>
                  <a:lnTo>
                    <a:pt x="754525" y="431721"/>
                  </a:lnTo>
                  <a:cubicBezTo>
                    <a:pt x="754525" y="431054"/>
                    <a:pt x="754525" y="430420"/>
                    <a:pt x="754525" y="429753"/>
                  </a:cubicBezTo>
                  <a:cubicBezTo>
                    <a:pt x="754508" y="429486"/>
                    <a:pt x="754508" y="429219"/>
                    <a:pt x="754525" y="428952"/>
                  </a:cubicBezTo>
                  <a:cubicBezTo>
                    <a:pt x="754525" y="428218"/>
                    <a:pt x="754525" y="427450"/>
                    <a:pt x="754525" y="426683"/>
                  </a:cubicBezTo>
                  <a:cubicBezTo>
                    <a:pt x="754525" y="425916"/>
                    <a:pt x="754525" y="425716"/>
                    <a:pt x="754525" y="425215"/>
                  </a:cubicBezTo>
                  <a:cubicBezTo>
                    <a:pt x="754525" y="424715"/>
                    <a:pt x="754525" y="424648"/>
                    <a:pt x="754525" y="424381"/>
                  </a:cubicBezTo>
                  <a:cubicBezTo>
                    <a:pt x="754525" y="424114"/>
                    <a:pt x="754525" y="424047"/>
                    <a:pt x="754525" y="423881"/>
                  </a:cubicBezTo>
                  <a:lnTo>
                    <a:pt x="754525" y="423580"/>
                  </a:lnTo>
                  <a:cubicBezTo>
                    <a:pt x="754508" y="423390"/>
                    <a:pt x="754508" y="423203"/>
                    <a:pt x="754525" y="423013"/>
                  </a:cubicBezTo>
                  <a:cubicBezTo>
                    <a:pt x="754508" y="422903"/>
                    <a:pt x="754508" y="422790"/>
                    <a:pt x="754525" y="422680"/>
                  </a:cubicBezTo>
                  <a:lnTo>
                    <a:pt x="754525" y="422446"/>
                  </a:lnTo>
                  <a:lnTo>
                    <a:pt x="754525" y="422446"/>
                  </a:lnTo>
                  <a:lnTo>
                    <a:pt x="754525" y="420511"/>
                  </a:lnTo>
                  <a:cubicBezTo>
                    <a:pt x="754508" y="420401"/>
                    <a:pt x="754508" y="420287"/>
                    <a:pt x="754525" y="420177"/>
                  </a:cubicBezTo>
                  <a:lnTo>
                    <a:pt x="754525" y="420177"/>
                  </a:lnTo>
                  <a:cubicBezTo>
                    <a:pt x="754508" y="419911"/>
                    <a:pt x="754508" y="419644"/>
                    <a:pt x="754525" y="419377"/>
                  </a:cubicBezTo>
                  <a:cubicBezTo>
                    <a:pt x="754508" y="419053"/>
                    <a:pt x="754508" y="418733"/>
                    <a:pt x="754525" y="418409"/>
                  </a:cubicBezTo>
                  <a:cubicBezTo>
                    <a:pt x="754525" y="416841"/>
                    <a:pt x="754325" y="415306"/>
                    <a:pt x="754191" y="413738"/>
                  </a:cubicBezTo>
                  <a:cubicBezTo>
                    <a:pt x="754191" y="413738"/>
                    <a:pt x="754191" y="413438"/>
                    <a:pt x="754191" y="413305"/>
                  </a:cubicBezTo>
                  <a:lnTo>
                    <a:pt x="754191" y="413305"/>
                  </a:lnTo>
                  <a:cubicBezTo>
                    <a:pt x="754191" y="412737"/>
                    <a:pt x="754191" y="412137"/>
                    <a:pt x="754191" y="411570"/>
                  </a:cubicBezTo>
                  <a:lnTo>
                    <a:pt x="753891" y="408233"/>
                  </a:lnTo>
                  <a:lnTo>
                    <a:pt x="753891" y="406999"/>
                  </a:lnTo>
                  <a:lnTo>
                    <a:pt x="753891" y="406132"/>
                  </a:lnTo>
                  <a:cubicBezTo>
                    <a:pt x="753891" y="406132"/>
                    <a:pt x="753891" y="405831"/>
                    <a:pt x="753891" y="405698"/>
                  </a:cubicBezTo>
                  <a:cubicBezTo>
                    <a:pt x="753891" y="405564"/>
                    <a:pt x="753891" y="405231"/>
                    <a:pt x="753891" y="404997"/>
                  </a:cubicBezTo>
                  <a:lnTo>
                    <a:pt x="753891" y="404997"/>
                  </a:lnTo>
                  <a:cubicBezTo>
                    <a:pt x="753891" y="404997"/>
                    <a:pt x="753891" y="404997"/>
                    <a:pt x="753891" y="404997"/>
                  </a:cubicBezTo>
                  <a:cubicBezTo>
                    <a:pt x="753891" y="404997"/>
                    <a:pt x="753891" y="404997"/>
                    <a:pt x="753891" y="404997"/>
                  </a:cubicBezTo>
                  <a:lnTo>
                    <a:pt x="753891" y="404997"/>
                  </a:lnTo>
                  <a:lnTo>
                    <a:pt x="753891" y="404997"/>
                  </a:lnTo>
                  <a:lnTo>
                    <a:pt x="753891" y="404997"/>
                  </a:lnTo>
                  <a:cubicBezTo>
                    <a:pt x="753891" y="404997"/>
                    <a:pt x="753891" y="404997"/>
                    <a:pt x="753891" y="404997"/>
                  </a:cubicBezTo>
                  <a:lnTo>
                    <a:pt x="753891" y="404997"/>
                  </a:lnTo>
                  <a:lnTo>
                    <a:pt x="753691" y="403229"/>
                  </a:lnTo>
                  <a:cubicBezTo>
                    <a:pt x="753707" y="403129"/>
                    <a:pt x="753707" y="403029"/>
                    <a:pt x="753691" y="402929"/>
                  </a:cubicBezTo>
                  <a:lnTo>
                    <a:pt x="753691" y="402061"/>
                  </a:lnTo>
                  <a:lnTo>
                    <a:pt x="753691" y="402061"/>
                  </a:lnTo>
                  <a:cubicBezTo>
                    <a:pt x="753711" y="401941"/>
                    <a:pt x="753711" y="401814"/>
                    <a:pt x="753691" y="401694"/>
                  </a:cubicBezTo>
                  <a:lnTo>
                    <a:pt x="753691" y="401694"/>
                  </a:lnTo>
                  <a:cubicBezTo>
                    <a:pt x="753711" y="401537"/>
                    <a:pt x="753711" y="401381"/>
                    <a:pt x="753691" y="401227"/>
                  </a:cubicBezTo>
                  <a:cubicBezTo>
                    <a:pt x="753711" y="401050"/>
                    <a:pt x="753711" y="400870"/>
                    <a:pt x="753691" y="400693"/>
                  </a:cubicBezTo>
                  <a:cubicBezTo>
                    <a:pt x="753721" y="400630"/>
                    <a:pt x="753721" y="400557"/>
                    <a:pt x="753691" y="400493"/>
                  </a:cubicBezTo>
                  <a:lnTo>
                    <a:pt x="753691" y="400493"/>
                  </a:lnTo>
                  <a:cubicBezTo>
                    <a:pt x="753707" y="400383"/>
                    <a:pt x="753707" y="400270"/>
                    <a:pt x="753691" y="400160"/>
                  </a:cubicBezTo>
                  <a:lnTo>
                    <a:pt x="753691" y="400160"/>
                  </a:lnTo>
                  <a:cubicBezTo>
                    <a:pt x="753707" y="400093"/>
                    <a:pt x="753707" y="400026"/>
                    <a:pt x="753691" y="399959"/>
                  </a:cubicBezTo>
                  <a:lnTo>
                    <a:pt x="753691" y="399959"/>
                  </a:lnTo>
                  <a:lnTo>
                    <a:pt x="753691" y="399959"/>
                  </a:lnTo>
                  <a:lnTo>
                    <a:pt x="753691" y="399959"/>
                  </a:lnTo>
                  <a:lnTo>
                    <a:pt x="753691" y="399959"/>
                  </a:lnTo>
                  <a:cubicBezTo>
                    <a:pt x="753691" y="399959"/>
                    <a:pt x="753691" y="399959"/>
                    <a:pt x="753691" y="399959"/>
                  </a:cubicBezTo>
                  <a:lnTo>
                    <a:pt x="753691" y="399659"/>
                  </a:lnTo>
                  <a:cubicBezTo>
                    <a:pt x="753707" y="399592"/>
                    <a:pt x="753707" y="399526"/>
                    <a:pt x="753691" y="399459"/>
                  </a:cubicBezTo>
                  <a:cubicBezTo>
                    <a:pt x="753721" y="399396"/>
                    <a:pt x="753721" y="399322"/>
                    <a:pt x="753691" y="399259"/>
                  </a:cubicBezTo>
                  <a:cubicBezTo>
                    <a:pt x="753691" y="399259"/>
                    <a:pt x="753691" y="399259"/>
                    <a:pt x="753691" y="399259"/>
                  </a:cubicBezTo>
                  <a:lnTo>
                    <a:pt x="753691" y="399259"/>
                  </a:lnTo>
                  <a:cubicBezTo>
                    <a:pt x="753707" y="398959"/>
                    <a:pt x="753707" y="398658"/>
                    <a:pt x="753691" y="398358"/>
                  </a:cubicBezTo>
                  <a:cubicBezTo>
                    <a:pt x="753704" y="398305"/>
                    <a:pt x="753704" y="398245"/>
                    <a:pt x="753691" y="398191"/>
                  </a:cubicBezTo>
                  <a:cubicBezTo>
                    <a:pt x="753707" y="397991"/>
                    <a:pt x="753707" y="397791"/>
                    <a:pt x="753691" y="397591"/>
                  </a:cubicBezTo>
                  <a:lnTo>
                    <a:pt x="753691" y="397591"/>
                  </a:lnTo>
                  <a:cubicBezTo>
                    <a:pt x="753691" y="397424"/>
                    <a:pt x="753691" y="397290"/>
                    <a:pt x="753691" y="397124"/>
                  </a:cubicBezTo>
                  <a:lnTo>
                    <a:pt x="753691" y="396390"/>
                  </a:lnTo>
                  <a:cubicBezTo>
                    <a:pt x="753691" y="396390"/>
                    <a:pt x="753691" y="396390"/>
                    <a:pt x="753691" y="396223"/>
                  </a:cubicBezTo>
                  <a:lnTo>
                    <a:pt x="753390" y="393987"/>
                  </a:lnTo>
                  <a:cubicBezTo>
                    <a:pt x="753257" y="392853"/>
                    <a:pt x="753090" y="391742"/>
                    <a:pt x="752890" y="390651"/>
                  </a:cubicBezTo>
                  <a:cubicBezTo>
                    <a:pt x="752890" y="390651"/>
                    <a:pt x="752890" y="390384"/>
                    <a:pt x="752890" y="390284"/>
                  </a:cubicBezTo>
                  <a:cubicBezTo>
                    <a:pt x="752890" y="389617"/>
                    <a:pt x="752690" y="388916"/>
                    <a:pt x="752556" y="388249"/>
                  </a:cubicBezTo>
                  <a:cubicBezTo>
                    <a:pt x="752556" y="388249"/>
                    <a:pt x="752556" y="388249"/>
                    <a:pt x="752556" y="388249"/>
                  </a:cubicBezTo>
                  <a:cubicBezTo>
                    <a:pt x="752590" y="388062"/>
                    <a:pt x="752590" y="387869"/>
                    <a:pt x="752556" y="387682"/>
                  </a:cubicBezTo>
                  <a:cubicBezTo>
                    <a:pt x="752576" y="387405"/>
                    <a:pt x="752576" y="387125"/>
                    <a:pt x="752556" y="386848"/>
                  </a:cubicBezTo>
                  <a:lnTo>
                    <a:pt x="752556" y="386047"/>
                  </a:lnTo>
                  <a:lnTo>
                    <a:pt x="752556" y="385547"/>
                  </a:lnTo>
                  <a:cubicBezTo>
                    <a:pt x="752556" y="385547"/>
                    <a:pt x="752556" y="385346"/>
                    <a:pt x="752556" y="385280"/>
                  </a:cubicBezTo>
                  <a:lnTo>
                    <a:pt x="752556" y="385280"/>
                  </a:lnTo>
                  <a:cubicBezTo>
                    <a:pt x="752556" y="384979"/>
                    <a:pt x="752556" y="384679"/>
                    <a:pt x="752556" y="384412"/>
                  </a:cubicBezTo>
                  <a:cubicBezTo>
                    <a:pt x="752560" y="384356"/>
                    <a:pt x="752560" y="384302"/>
                    <a:pt x="752556" y="384245"/>
                  </a:cubicBezTo>
                  <a:lnTo>
                    <a:pt x="752556" y="384245"/>
                  </a:lnTo>
                  <a:cubicBezTo>
                    <a:pt x="752573" y="384079"/>
                    <a:pt x="752573" y="383912"/>
                    <a:pt x="752556" y="383745"/>
                  </a:cubicBezTo>
                  <a:lnTo>
                    <a:pt x="752556" y="383745"/>
                  </a:lnTo>
                  <a:lnTo>
                    <a:pt x="752256" y="382244"/>
                  </a:lnTo>
                  <a:lnTo>
                    <a:pt x="752256" y="382244"/>
                  </a:lnTo>
                  <a:cubicBezTo>
                    <a:pt x="752273" y="382144"/>
                    <a:pt x="752273" y="382043"/>
                    <a:pt x="752256" y="381943"/>
                  </a:cubicBezTo>
                  <a:lnTo>
                    <a:pt x="752256" y="381943"/>
                  </a:lnTo>
                  <a:cubicBezTo>
                    <a:pt x="752239" y="381890"/>
                    <a:pt x="752239" y="381830"/>
                    <a:pt x="752256" y="381777"/>
                  </a:cubicBezTo>
                  <a:cubicBezTo>
                    <a:pt x="752256" y="381777"/>
                    <a:pt x="752256" y="381610"/>
                    <a:pt x="752256" y="381510"/>
                  </a:cubicBezTo>
                  <a:lnTo>
                    <a:pt x="752256" y="381510"/>
                  </a:lnTo>
                  <a:lnTo>
                    <a:pt x="752256" y="381510"/>
                  </a:lnTo>
                  <a:cubicBezTo>
                    <a:pt x="752236" y="381390"/>
                    <a:pt x="752236" y="381263"/>
                    <a:pt x="752256" y="381143"/>
                  </a:cubicBezTo>
                  <a:cubicBezTo>
                    <a:pt x="752243" y="381056"/>
                    <a:pt x="752243" y="380963"/>
                    <a:pt x="752256" y="380876"/>
                  </a:cubicBezTo>
                  <a:lnTo>
                    <a:pt x="752256" y="380309"/>
                  </a:lnTo>
                  <a:lnTo>
                    <a:pt x="752056" y="379274"/>
                  </a:lnTo>
                  <a:cubicBezTo>
                    <a:pt x="752073" y="379098"/>
                    <a:pt x="752073" y="378917"/>
                    <a:pt x="752056" y="378740"/>
                  </a:cubicBezTo>
                  <a:lnTo>
                    <a:pt x="752056" y="378740"/>
                  </a:lnTo>
                  <a:cubicBezTo>
                    <a:pt x="752073" y="378464"/>
                    <a:pt x="752073" y="378183"/>
                    <a:pt x="752056" y="377906"/>
                  </a:cubicBezTo>
                  <a:cubicBezTo>
                    <a:pt x="752073" y="377796"/>
                    <a:pt x="752073" y="377683"/>
                    <a:pt x="752056" y="377573"/>
                  </a:cubicBezTo>
                  <a:cubicBezTo>
                    <a:pt x="752056" y="377573"/>
                    <a:pt x="752056" y="377373"/>
                    <a:pt x="752056" y="377273"/>
                  </a:cubicBezTo>
                  <a:cubicBezTo>
                    <a:pt x="752076" y="377129"/>
                    <a:pt x="752076" y="376982"/>
                    <a:pt x="752056" y="376839"/>
                  </a:cubicBezTo>
                  <a:cubicBezTo>
                    <a:pt x="752056" y="376605"/>
                    <a:pt x="752056" y="376372"/>
                    <a:pt x="752056" y="376172"/>
                  </a:cubicBezTo>
                  <a:cubicBezTo>
                    <a:pt x="752056" y="375971"/>
                    <a:pt x="752056" y="375971"/>
                    <a:pt x="752056" y="375871"/>
                  </a:cubicBezTo>
                  <a:cubicBezTo>
                    <a:pt x="752056" y="375771"/>
                    <a:pt x="752056" y="375471"/>
                    <a:pt x="752056" y="375304"/>
                  </a:cubicBezTo>
                  <a:cubicBezTo>
                    <a:pt x="752056" y="375137"/>
                    <a:pt x="751756" y="373970"/>
                    <a:pt x="751622" y="373336"/>
                  </a:cubicBezTo>
                  <a:cubicBezTo>
                    <a:pt x="751652" y="373192"/>
                    <a:pt x="751652" y="373046"/>
                    <a:pt x="751622" y="372902"/>
                  </a:cubicBezTo>
                  <a:cubicBezTo>
                    <a:pt x="751622" y="372235"/>
                    <a:pt x="751322" y="371534"/>
                    <a:pt x="751188" y="370867"/>
                  </a:cubicBezTo>
                  <a:lnTo>
                    <a:pt x="751188" y="370333"/>
                  </a:lnTo>
                  <a:lnTo>
                    <a:pt x="751188" y="370333"/>
                  </a:lnTo>
                  <a:cubicBezTo>
                    <a:pt x="751188" y="370333"/>
                    <a:pt x="751188" y="370333"/>
                    <a:pt x="751188" y="370333"/>
                  </a:cubicBezTo>
                  <a:lnTo>
                    <a:pt x="751188" y="370333"/>
                  </a:lnTo>
                  <a:lnTo>
                    <a:pt x="751188" y="370333"/>
                  </a:lnTo>
                  <a:cubicBezTo>
                    <a:pt x="751205" y="370246"/>
                    <a:pt x="751205" y="370153"/>
                    <a:pt x="751188" y="370066"/>
                  </a:cubicBezTo>
                  <a:cubicBezTo>
                    <a:pt x="751188" y="370066"/>
                    <a:pt x="751188" y="370066"/>
                    <a:pt x="751188" y="369833"/>
                  </a:cubicBezTo>
                  <a:lnTo>
                    <a:pt x="751188" y="369399"/>
                  </a:lnTo>
                  <a:lnTo>
                    <a:pt x="751188" y="369399"/>
                  </a:lnTo>
                  <a:lnTo>
                    <a:pt x="751188" y="369399"/>
                  </a:lnTo>
                  <a:lnTo>
                    <a:pt x="751188" y="369399"/>
                  </a:lnTo>
                  <a:cubicBezTo>
                    <a:pt x="751205" y="369199"/>
                    <a:pt x="751205" y="368999"/>
                    <a:pt x="751188" y="368798"/>
                  </a:cubicBezTo>
                  <a:lnTo>
                    <a:pt x="751188" y="368798"/>
                  </a:lnTo>
                  <a:lnTo>
                    <a:pt x="751188" y="368632"/>
                  </a:lnTo>
                  <a:cubicBezTo>
                    <a:pt x="751175" y="368578"/>
                    <a:pt x="751175" y="368518"/>
                    <a:pt x="751188" y="368465"/>
                  </a:cubicBezTo>
                  <a:lnTo>
                    <a:pt x="751188" y="368465"/>
                  </a:lnTo>
                  <a:lnTo>
                    <a:pt x="751188" y="365028"/>
                  </a:lnTo>
                  <a:lnTo>
                    <a:pt x="751188" y="365028"/>
                  </a:lnTo>
                  <a:lnTo>
                    <a:pt x="751188" y="365028"/>
                  </a:lnTo>
                  <a:cubicBezTo>
                    <a:pt x="751178" y="364952"/>
                    <a:pt x="751178" y="364872"/>
                    <a:pt x="751188" y="364795"/>
                  </a:cubicBezTo>
                  <a:lnTo>
                    <a:pt x="751188" y="364795"/>
                  </a:lnTo>
                  <a:cubicBezTo>
                    <a:pt x="751162" y="364675"/>
                    <a:pt x="751162" y="364548"/>
                    <a:pt x="751188" y="364428"/>
                  </a:cubicBezTo>
                  <a:cubicBezTo>
                    <a:pt x="750721" y="362560"/>
                    <a:pt x="750254" y="360691"/>
                    <a:pt x="749820" y="358856"/>
                  </a:cubicBezTo>
                  <a:lnTo>
                    <a:pt x="749820" y="358856"/>
                  </a:lnTo>
                  <a:lnTo>
                    <a:pt x="749820" y="358856"/>
                  </a:lnTo>
                  <a:lnTo>
                    <a:pt x="749820" y="358856"/>
                  </a:lnTo>
                  <a:lnTo>
                    <a:pt x="749820" y="358856"/>
                  </a:lnTo>
                  <a:cubicBezTo>
                    <a:pt x="749820" y="358556"/>
                    <a:pt x="749620" y="358256"/>
                    <a:pt x="749554" y="357989"/>
                  </a:cubicBezTo>
                  <a:cubicBezTo>
                    <a:pt x="749574" y="357835"/>
                    <a:pt x="749574" y="357678"/>
                    <a:pt x="749554" y="357522"/>
                  </a:cubicBezTo>
                  <a:lnTo>
                    <a:pt x="749554" y="357522"/>
                  </a:lnTo>
                  <a:lnTo>
                    <a:pt x="749554" y="357522"/>
                  </a:lnTo>
                  <a:cubicBezTo>
                    <a:pt x="749484" y="357171"/>
                    <a:pt x="749397" y="356828"/>
                    <a:pt x="749287" y="356487"/>
                  </a:cubicBezTo>
                  <a:lnTo>
                    <a:pt x="749087" y="355753"/>
                  </a:lnTo>
                  <a:cubicBezTo>
                    <a:pt x="748820" y="354819"/>
                    <a:pt x="748553" y="353919"/>
                    <a:pt x="748319" y="353018"/>
                  </a:cubicBezTo>
                  <a:lnTo>
                    <a:pt x="748319" y="353018"/>
                  </a:lnTo>
                  <a:cubicBezTo>
                    <a:pt x="748192" y="352681"/>
                    <a:pt x="748092" y="352334"/>
                    <a:pt x="748019" y="351983"/>
                  </a:cubicBezTo>
                  <a:cubicBezTo>
                    <a:pt x="748019" y="351983"/>
                    <a:pt x="748019" y="351983"/>
                    <a:pt x="748019" y="351983"/>
                  </a:cubicBezTo>
                  <a:cubicBezTo>
                    <a:pt x="748032" y="351917"/>
                    <a:pt x="748032" y="351850"/>
                    <a:pt x="748019" y="351783"/>
                  </a:cubicBezTo>
                  <a:lnTo>
                    <a:pt x="748019" y="351783"/>
                  </a:lnTo>
                  <a:lnTo>
                    <a:pt x="748019" y="351783"/>
                  </a:lnTo>
                  <a:lnTo>
                    <a:pt x="748019" y="351783"/>
                  </a:lnTo>
                  <a:cubicBezTo>
                    <a:pt x="748019" y="351783"/>
                    <a:pt x="748019" y="351783"/>
                    <a:pt x="748019" y="351783"/>
                  </a:cubicBezTo>
                  <a:lnTo>
                    <a:pt x="748019" y="351783"/>
                  </a:lnTo>
                  <a:cubicBezTo>
                    <a:pt x="748022" y="351727"/>
                    <a:pt x="748022" y="351673"/>
                    <a:pt x="748019" y="351616"/>
                  </a:cubicBezTo>
                  <a:lnTo>
                    <a:pt x="748019" y="351350"/>
                  </a:lnTo>
                  <a:cubicBezTo>
                    <a:pt x="747819" y="350682"/>
                    <a:pt x="747652" y="350015"/>
                    <a:pt x="747418" y="349348"/>
                  </a:cubicBezTo>
                  <a:cubicBezTo>
                    <a:pt x="747418" y="349348"/>
                    <a:pt x="747418" y="349348"/>
                    <a:pt x="747418" y="349181"/>
                  </a:cubicBezTo>
                  <a:cubicBezTo>
                    <a:pt x="747382" y="348941"/>
                    <a:pt x="747315" y="348704"/>
                    <a:pt x="747218" y="348480"/>
                  </a:cubicBezTo>
                  <a:cubicBezTo>
                    <a:pt x="747115" y="348197"/>
                    <a:pt x="747025" y="347907"/>
                    <a:pt x="746951" y="347613"/>
                  </a:cubicBezTo>
                  <a:cubicBezTo>
                    <a:pt x="746718" y="346845"/>
                    <a:pt x="746517" y="346078"/>
                    <a:pt x="746217" y="345311"/>
                  </a:cubicBezTo>
                  <a:cubicBezTo>
                    <a:pt x="745917" y="344543"/>
                    <a:pt x="745917" y="344277"/>
                    <a:pt x="745750" y="343743"/>
                  </a:cubicBezTo>
                  <a:cubicBezTo>
                    <a:pt x="745677" y="343459"/>
                    <a:pt x="745587" y="343182"/>
                    <a:pt x="745483" y="342909"/>
                  </a:cubicBezTo>
                  <a:lnTo>
                    <a:pt x="745483" y="342909"/>
                  </a:lnTo>
                  <a:cubicBezTo>
                    <a:pt x="745497" y="342842"/>
                    <a:pt x="745497" y="342775"/>
                    <a:pt x="745483" y="342709"/>
                  </a:cubicBezTo>
                  <a:lnTo>
                    <a:pt x="745483" y="342342"/>
                  </a:lnTo>
                  <a:cubicBezTo>
                    <a:pt x="745483" y="342175"/>
                    <a:pt x="745483" y="341975"/>
                    <a:pt x="745483" y="341808"/>
                  </a:cubicBezTo>
                  <a:cubicBezTo>
                    <a:pt x="744849" y="339839"/>
                    <a:pt x="744182" y="337904"/>
                    <a:pt x="743515" y="335936"/>
                  </a:cubicBezTo>
                  <a:lnTo>
                    <a:pt x="743515" y="335936"/>
                  </a:lnTo>
                  <a:lnTo>
                    <a:pt x="743982" y="335769"/>
                  </a:lnTo>
                  <a:lnTo>
                    <a:pt x="744182" y="335769"/>
                  </a:lnTo>
                  <a:lnTo>
                    <a:pt x="744649" y="335602"/>
                  </a:lnTo>
                  <a:close/>
                  <a:moveTo>
                    <a:pt x="803101" y="563004"/>
                  </a:moveTo>
                  <a:lnTo>
                    <a:pt x="803101" y="563004"/>
                  </a:lnTo>
                  <a:lnTo>
                    <a:pt x="795761" y="560469"/>
                  </a:lnTo>
                  <a:lnTo>
                    <a:pt x="789990" y="558467"/>
                  </a:lnTo>
                  <a:lnTo>
                    <a:pt x="789589" y="558467"/>
                  </a:lnTo>
                  <a:lnTo>
                    <a:pt x="789589" y="558467"/>
                  </a:lnTo>
                  <a:lnTo>
                    <a:pt x="785819" y="557199"/>
                  </a:lnTo>
                  <a:lnTo>
                    <a:pt x="785018" y="556932"/>
                  </a:lnTo>
                  <a:lnTo>
                    <a:pt x="777211" y="554197"/>
                  </a:lnTo>
                  <a:lnTo>
                    <a:pt x="776945" y="554197"/>
                  </a:lnTo>
                  <a:lnTo>
                    <a:pt x="772874" y="552795"/>
                  </a:lnTo>
                  <a:lnTo>
                    <a:pt x="772574" y="552795"/>
                  </a:lnTo>
                  <a:lnTo>
                    <a:pt x="768537" y="551427"/>
                  </a:lnTo>
                  <a:lnTo>
                    <a:pt x="768270" y="551427"/>
                  </a:lnTo>
                  <a:lnTo>
                    <a:pt x="764200" y="550026"/>
                  </a:lnTo>
                  <a:lnTo>
                    <a:pt x="760296" y="548692"/>
                  </a:lnTo>
                  <a:lnTo>
                    <a:pt x="760296" y="548692"/>
                  </a:lnTo>
                  <a:lnTo>
                    <a:pt x="760096" y="548692"/>
                  </a:lnTo>
                  <a:lnTo>
                    <a:pt x="759863" y="548692"/>
                  </a:lnTo>
                  <a:lnTo>
                    <a:pt x="755592" y="547224"/>
                  </a:lnTo>
                  <a:lnTo>
                    <a:pt x="755592" y="547224"/>
                  </a:lnTo>
                  <a:lnTo>
                    <a:pt x="751322" y="545756"/>
                  </a:lnTo>
                  <a:lnTo>
                    <a:pt x="751322" y="545756"/>
                  </a:lnTo>
                  <a:lnTo>
                    <a:pt x="747085" y="544321"/>
                  </a:lnTo>
                  <a:lnTo>
                    <a:pt x="747085" y="544321"/>
                  </a:lnTo>
                  <a:lnTo>
                    <a:pt x="738477" y="541352"/>
                  </a:lnTo>
                  <a:lnTo>
                    <a:pt x="738477" y="541352"/>
                  </a:lnTo>
                  <a:cubicBezTo>
                    <a:pt x="738944" y="539984"/>
                    <a:pt x="739411" y="538649"/>
                    <a:pt x="739845" y="537281"/>
                  </a:cubicBezTo>
                  <a:lnTo>
                    <a:pt x="741046" y="533511"/>
                  </a:lnTo>
                  <a:cubicBezTo>
                    <a:pt x="742180" y="529942"/>
                    <a:pt x="743248" y="526305"/>
                    <a:pt x="744382" y="522702"/>
                  </a:cubicBezTo>
                  <a:cubicBezTo>
                    <a:pt x="744749" y="521401"/>
                    <a:pt x="745083" y="520133"/>
                    <a:pt x="745416" y="518832"/>
                  </a:cubicBezTo>
                  <a:cubicBezTo>
                    <a:pt x="747352" y="511469"/>
                    <a:pt x="749020" y="504042"/>
                    <a:pt x="750421" y="496545"/>
                  </a:cubicBezTo>
                  <a:cubicBezTo>
                    <a:pt x="750418" y="496469"/>
                    <a:pt x="750418" y="496388"/>
                    <a:pt x="750421" y="496312"/>
                  </a:cubicBezTo>
                  <a:lnTo>
                    <a:pt x="750421" y="496312"/>
                  </a:lnTo>
                  <a:cubicBezTo>
                    <a:pt x="750421" y="496312"/>
                    <a:pt x="750421" y="496112"/>
                    <a:pt x="750421" y="496045"/>
                  </a:cubicBezTo>
                  <a:lnTo>
                    <a:pt x="750921" y="493242"/>
                  </a:lnTo>
                  <a:cubicBezTo>
                    <a:pt x="750921" y="492742"/>
                    <a:pt x="751088" y="492208"/>
                    <a:pt x="751188" y="491708"/>
                  </a:cubicBezTo>
                  <a:cubicBezTo>
                    <a:pt x="751389" y="490573"/>
                    <a:pt x="751555" y="489439"/>
                    <a:pt x="751756" y="488371"/>
                  </a:cubicBezTo>
                  <a:lnTo>
                    <a:pt x="751956" y="487237"/>
                  </a:lnTo>
                  <a:lnTo>
                    <a:pt x="751956" y="486436"/>
                  </a:lnTo>
                  <a:cubicBezTo>
                    <a:pt x="751956" y="485936"/>
                    <a:pt x="752122" y="485402"/>
                    <a:pt x="752189" y="484868"/>
                  </a:cubicBezTo>
                  <a:cubicBezTo>
                    <a:pt x="752256" y="484334"/>
                    <a:pt x="752423" y="483367"/>
                    <a:pt x="752523" y="482599"/>
                  </a:cubicBezTo>
                  <a:lnTo>
                    <a:pt x="752723" y="481031"/>
                  </a:lnTo>
                  <a:cubicBezTo>
                    <a:pt x="752723" y="480031"/>
                    <a:pt x="753023" y="478996"/>
                    <a:pt x="753123" y="477995"/>
                  </a:cubicBezTo>
                  <a:cubicBezTo>
                    <a:pt x="753223" y="476995"/>
                    <a:pt x="753390" y="475894"/>
                    <a:pt x="753490" y="474859"/>
                  </a:cubicBezTo>
                  <a:lnTo>
                    <a:pt x="753490" y="474859"/>
                  </a:lnTo>
                  <a:cubicBezTo>
                    <a:pt x="753691" y="473024"/>
                    <a:pt x="753891" y="471123"/>
                    <a:pt x="754058" y="469288"/>
                  </a:cubicBezTo>
                  <a:cubicBezTo>
                    <a:pt x="754858" y="460813"/>
                    <a:pt x="755359" y="452339"/>
                    <a:pt x="755492" y="443832"/>
                  </a:cubicBezTo>
                  <a:lnTo>
                    <a:pt x="755492" y="443832"/>
                  </a:lnTo>
                  <a:lnTo>
                    <a:pt x="764667" y="443999"/>
                  </a:lnTo>
                  <a:lnTo>
                    <a:pt x="769238" y="443999"/>
                  </a:lnTo>
                  <a:lnTo>
                    <a:pt x="772574" y="443999"/>
                  </a:lnTo>
                  <a:lnTo>
                    <a:pt x="774075" y="443999"/>
                  </a:lnTo>
                  <a:lnTo>
                    <a:pt x="778513" y="443999"/>
                  </a:lnTo>
                  <a:lnTo>
                    <a:pt x="783050" y="443999"/>
                  </a:lnTo>
                  <a:lnTo>
                    <a:pt x="783050" y="443999"/>
                  </a:lnTo>
                  <a:lnTo>
                    <a:pt x="787621" y="443999"/>
                  </a:lnTo>
                  <a:lnTo>
                    <a:pt x="792225" y="443999"/>
                  </a:lnTo>
                  <a:lnTo>
                    <a:pt x="796796" y="443999"/>
                  </a:lnTo>
                  <a:lnTo>
                    <a:pt x="796796" y="443999"/>
                  </a:lnTo>
                  <a:lnTo>
                    <a:pt x="802834" y="443999"/>
                  </a:lnTo>
                  <a:lnTo>
                    <a:pt x="805003" y="443999"/>
                  </a:lnTo>
                  <a:lnTo>
                    <a:pt x="805770" y="443999"/>
                  </a:lnTo>
                  <a:lnTo>
                    <a:pt x="810274" y="443999"/>
                  </a:lnTo>
                  <a:lnTo>
                    <a:pt x="810574" y="443999"/>
                  </a:lnTo>
                  <a:lnTo>
                    <a:pt x="816280" y="443999"/>
                  </a:lnTo>
                  <a:lnTo>
                    <a:pt x="824020" y="443999"/>
                  </a:lnTo>
                  <a:lnTo>
                    <a:pt x="824020" y="443999"/>
                  </a:lnTo>
                  <a:lnTo>
                    <a:pt x="824020" y="443999"/>
                  </a:lnTo>
                  <a:cubicBezTo>
                    <a:pt x="824020" y="449203"/>
                    <a:pt x="823753" y="454408"/>
                    <a:pt x="823452" y="459579"/>
                  </a:cubicBezTo>
                  <a:cubicBezTo>
                    <a:pt x="823119" y="465451"/>
                    <a:pt x="822685" y="471289"/>
                    <a:pt x="822051" y="477128"/>
                  </a:cubicBezTo>
                  <a:lnTo>
                    <a:pt x="821451" y="482366"/>
                  </a:lnTo>
                  <a:cubicBezTo>
                    <a:pt x="821451" y="482933"/>
                    <a:pt x="821451" y="483534"/>
                    <a:pt x="821284" y="484101"/>
                  </a:cubicBezTo>
                  <a:lnTo>
                    <a:pt x="821284" y="484301"/>
                  </a:lnTo>
                  <a:cubicBezTo>
                    <a:pt x="821084" y="486069"/>
                    <a:pt x="820850" y="487804"/>
                    <a:pt x="820583" y="489572"/>
                  </a:cubicBezTo>
                  <a:cubicBezTo>
                    <a:pt x="820316" y="491341"/>
                    <a:pt x="820216" y="492275"/>
                    <a:pt x="820016" y="493609"/>
                  </a:cubicBezTo>
                  <a:cubicBezTo>
                    <a:pt x="819816" y="494944"/>
                    <a:pt x="819649" y="495978"/>
                    <a:pt x="819449" y="497179"/>
                  </a:cubicBezTo>
                  <a:cubicBezTo>
                    <a:pt x="819072" y="499558"/>
                    <a:pt x="818672" y="501927"/>
                    <a:pt x="818248" y="504285"/>
                  </a:cubicBezTo>
                  <a:cubicBezTo>
                    <a:pt x="818248" y="505019"/>
                    <a:pt x="818014" y="505787"/>
                    <a:pt x="817881" y="506521"/>
                  </a:cubicBezTo>
                  <a:cubicBezTo>
                    <a:pt x="817547" y="508256"/>
                    <a:pt x="817247" y="509857"/>
                    <a:pt x="816880" y="511725"/>
                  </a:cubicBezTo>
                  <a:cubicBezTo>
                    <a:pt x="816880" y="512526"/>
                    <a:pt x="816613" y="513293"/>
                    <a:pt x="816446" y="514094"/>
                  </a:cubicBezTo>
                  <a:lnTo>
                    <a:pt x="815245" y="519733"/>
                  </a:lnTo>
                  <a:cubicBezTo>
                    <a:pt x="815245" y="519966"/>
                    <a:pt x="815245" y="520200"/>
                    <a:pt x="815245" y="520433"/>
                  </a:cubicBezTo>
                  <a:cubicBezTo>
                    <a:pt x="814778" y="522468"/>
                    <a:pt x="814311" y="524503"/>
                    <a:pt x="813811" y="526539"/>
                  </a:cubicBezTo>
                  <a:cubicBezTo>
                    <a:pt x="813310" y="528574"/>
                    <a:pt x="812976" y="530175"/>
                    <a:pt x="812510" y="531977"/>
                  </a:cubicBezTo>
                  <a:lnTo>
                    <a:pt x="812510" y="532244"/>
                  </a:lnTo>
                  <a:cubicBezTo>
                    <a:pt x="812510" y="532777"/>
                    <a:pt x="812243" y="533345"/>
                    <a:pt x="812076" y="533878"/>
                  </a:cubicBezTo>
                  <a:cubicBezTo>
                    <a:pt x="809584" y="543644"/>
                    <a:pt x="806694" y="553296"/>
                    <a:pt x="803401" y="562838"/>
                  </a:cubicBezTo>
                  <a:lnTo>
                    <a:pt x="803401" y="562838"/>
                  </a:lnTo>
                  <a:close/>
                  <a:moveTo>
                    <a:pt x="368515" y="78474"/>
                  </a:moveTo>
                  <a:lnTo>
                    <a:pt x="369683" y="84512"/>
                  </a:lnTo>
                  <a:lnTo>
                    <a:pt x="369850" y="85413"/>
                  </a:lnTo>
                  <a:lnTo>
                    <a:pt x="369850" y="85680"/>
                  </a:lnTo>
                  <a:lnTo>
                    <a:pt x="369850" y="86547"/>
                  </a:lnTo>
                  <a:lnTo>
                    <a:pt x="369850" y="86547"/>
                  </a:lnTo>
                  <a:lnTo>
                    <a:pt x="369850" y="86547"/>
                  </a:lnTo>
                  <a:lnTo>
                    <a:pt x="370717" y="90951"/>
                  </a:lnTo>
                  <a:lnTo>
                    <a:pt x="370717" y="90951"/>
                  </a:lnTo>
                  <a:lnTo>
                    <a:pt x="370884" y="91752"/>
                  </a:lnTo>
                  <a:lnTo>
                    <a:pt x="370884" y="91752"/>
                  </a:lnTo>
                  <a:lnTo>
                    <a:pt x="370884" y="92253"/>
                  </a:lnTo>
                  <a:lnTo>
                    <a:pt x="370884" y="92519"/>
                  </a:lnTo>
                  <a:lnTo>
                    <a:pt x="370884" y="92519"/>
                  </a:lnTo>
                  <a:lnTo>
                    <a:pt x="370884" y="92820"/>
                  </a:lnTo>
                  <a:lnTo>
                    <a:pt x="370884" y="92820"/>
                  </a:lnTo>
                  <a:lnTo>
                    <a:pt x="370884" y="93053"/>
                  </a:lnTo>
                  <a:lnTo>
                    <a:pt x="370884" y="93454"/>
                  </a:lnTo>
                  <a:lnTo>
                    <a:pt x="370884" y="93454"/>
                  </a:lnTo>
                  <a:lnTo>
                    <a:pt x="370884" y="94021"/>
                  </a:lnTo>
                  <a:lnTo>
                    <a:pt x="370884" y="94021"/>
                  </a:lnTo>
                  <a:lnTo>
                    <a:pt x="370884" y="94021"/>
                  </a:lnTo>
                  <a:lnTo>
                    <a:pt x="370884" y="94021"/>
                  </a:lnTo>
                  <a:lnTo>
                    <a:pt x="370884" y="94922"/>
                  </a:lnTo>
                  <a:lnTo>
                    <a:pt x="370884" y="95088"/>
                  </a:lnTo>
                  <a:lnTo>
                    <a:pt x="370884" y="95088"/>
                  </a:lnTo>
                  <a:lnTo>
                    <a:pt x="370884" y="95422"/>
                  </a:lnTo>
                  <a:lnTo>
                    <a:pt x="370884" y="95889"/>
                  </a:lnTo>
                  <a:lnTo>
                    <a:pt x="370884" y="96356"/>
                  </a:lnTo>
                  <a:lnTo>
                    <a:pt x="370884" y="96690"/>
                  </a:lnTo>
                  <a:lnTo>
                    <a:pt x="370884" y="96690"/>
                  </a:lnTo>
                  <a:lnTo>
                    <a:pt x="370884" y="96690"/>
                  </a:lnTo>
                  <a:lnTo>
                    <a:pt x="370884" y="96690"/>
                  </a:lnTo>
                  <a:lnTo>
                    <a:pt x="370884" y="97023"/>
                  </a:lnTo>
                  <a:lnTo>
                    <a:pt x="370884" y="97524"/>
                  </a:lnTo>
                  <a:lnTo>
                    <a:pt x="370884" y="97524"/>
                  </a:lnTo>
                  <a:lnTo>
                    <a:pt x="370884" y="97757"/>
                  </a:lnTo>
                  <a:lnTo>
                    <a:pt x="370884" y="98124"/>
                  </a:lnTo>
                  <a:lnTo>
                    <a:pt x="370884" y="98358"/>
                  </a:lnTo>
                  <a:lnTo>
                    <a:pt x="370884" y="98358"/>
                  </a:lnTo>
                  <a:lnTo>
                    <a:pt x="370884" y="99125"/>
                  </a:lnTo>
                  <a:lnTo>
                    <a:pt x="370884" y="99125"/>
                  </a:lnTo>
                  <a:lnTo>
                    <a:pt x="370884" y="99125"/>
                  </a:lnTo>
                  <a:lnTo>
                    <a:pt x="371618" y="102929"/>
                  </a:lnTo>
                  <a:lnTo>
                    <a:pt x="371618" y="103463"/>
                  </a:lnTo>
                  <a:lnTo>
                    <a:pt x="371618" y="103463"/>
                  </a:lnTo>
                  <a:lnTo>
                    <a:pt x="371618" y="103896"/>
                  </a:lnTo>
                  <a:lnTo>
                    <a:pt x="371618" y="104197"/>
                  </a:lnTo>
                  <a:lnTo>
                    <a:pt x="371618" y="104197"/>
                  </a:lnTo>
                  <a:lnTo>
                    <a:pt x="371618" y="104664"/>
                  </a:lnTo>
                  <a:lnTo>
                    <a:pt x="371618" y="105164"/>
                  </a:lnTo>
                  <a:lnTo>
                    <a:pt x="371618" y="105164"/>
                  </a:lnTo>
                  <a:lnTo>
                    <a:pt x="371618" y="105164"/>
                  </a:lnTo>
                  <a:lnTo>
                    <a:pt x="371618" y="105431"/>
                  </a:lnTo>
                  <a:lnTo>
                    <a:pt x="371618" y="105798"/>
                  </a:lnTo>
                  <a:lnTo>
                    <a:pt x="371618" y="105798"/>
                  </a:lnTo>
                  <a:lnTo>
                    <a:pt x="371618" y="105798"/>
                  </a:lnTo>
                  <a:lnTo>
                    <a:pt x="371618" y="106031"/>
                  </a:lnTo>
                  <a:lnTo>
                    <a:pt x="371618" y="106632"/>
                  </a:lnTo>
                  <a:lnTo>
                    <a:pt x="371785" y="107466"/>
                  </a:lnTo>
                  <a:lnTo>
                    <a:pt x="371785" y="107466"/>
                  </a:lnTo>
                  <a:lnTo>
                    <a:pt x="371785" y="107466"/>
                  </a:lnTo>
                  <a:lnTo>
                    <a:pt x="371785" y="108000"/>
                  </a:lnTo>
                  <a:lnTo>
                    <a:pt x="372018" y="109201"/>
                  </a:lnTo>
                  <a:lnTo>
                    <a:pt x="372018" y="109801"/>
                  </a:lnTo>
                  <a:lnTo>
                    <a:pt x="372018" y="110102"/>
                  </a:lnTo>
                  <a:lnTo>
                    <a:pt x="372018" y="110335"/>
                  </a:lnTo>
                  <a:lnTo>
                    <a:pt x="372018" y="110602"/>
                  </a:lnTo>
                  <a:lnTo>
                    <a:pt x="372018" y="110602"/>
                  </a:lnTo>
                  <a:lnTo>
                    <a:pt x="372018" y="110602"/>
                  </a:lnTo>
                  <a:lnTo>
                    <a:pt x="372018" y="111069"/>
                  </a:lnTo>
                  <a:lnTo>
                    <a:pt x="372018" y="111670"/>
                  </a:lnTo>
                  <a:lnTo>
                    <a:pt x="372018" y="111670"/>
                  </a:lnTo>
                  <a:lnTo>
                    <a:pt x="372018" y="112337"/>
                  </a:lnTo>
                  <a:lnTo>
                    <a:pt x="372018" y="112337"/>
                  </a:lnTo>
                  <a:lnTo>
                    <a:pt x="372018" y="112804"/>
                  </a:lnTo>
                  <a:lnTo>
                    <a:pt x="372018" y="113505"/>
                  </a:lnTo>
                  <a:lnTo>
                    <a:pt x="372018" y="113505"/>
                  </a:lnTo>
                  <a:lnTo>
                    <a:pt x="372018" y="114105"/>
                  </a:lnTo>
                  <a:lnTo>
                    <a:pt x="372352" y="116074"/>
                  </a:lnTo>
                  <a:lnTo>
                    <a:pt x="372352" y="116074"/>
                  </a:lnTo>
                  <a:lnTo>
                    <a:pt x="372352" y="118142"/>
                  </a:lnTo>
                  <a:lnTo>
                    <a:pt x="372352" y="118576"/>
                  </a:lnTo>
                  <a:lnTo>
                    <a:pt x="372352" y="119310"/>
                  </a:lnTo>
                  <a:lnTo>
                    <a:pt x="372352" y="119510"/>
                  </a:lnTo>
                  <a:lnTo>
                    <a:pt x="372352" y="120011"/>
                  </a:lnTo>
                  <a:lnTo>
                    <a:pt x="372352" y="120378"/>
                  </a:lnTo>
                  <a:lnTo>
                    <a:pt x="372352" y="120378"/>
                  </a:lnTo>
                  <a:lnTo>
                    <a:pt x="372352" y="120378"/>
                  </a:lnTo>
                  <a:lnTo>
                    <a:pt x="372352" y="120678"/>
                  </a:lnTo>
                  <a:lnTo>
                    <a:pt x="372519" y="121545"/>
                  </a:lnTo>
                  <a:lnTo>
                    <a:pt x="372519" y="122246"/>
                  </a:lnTo>
                  <a:lnTo>
                    <a:pt x="372519" y="122246"/>
                  </a:lnTo>
                  <a:lnTo>
                    <a:pt x="372519" y="122580"/>
                  </a:lnTo>
                  <a:lnTo>
                    <a:pt x="372519" y="122780"/>
                  </a:lnTo>
                  <a:lnTo>
                    <a:pt x="372519" y="123414"/>
                  </a:lnTo>
                  <a:lnTo>
                    <a:pt x="372519" y="124014"/>
                  </a:lnTo>
                  <a:lnTo>
                    <a:pt x="372519" y="124581"/>
                  </a:lnTo>
                  <a:lnTo>
                    <a:pt x="372519" y="125082"/>
                  </a:lnTo>
                  <a:lnTo>
                    <a:pt x="372852" y="126850"/>
                  </a:lnTo>
                  <a:lnTo>
                    <a:pt x="372852" y="126850"/>
                  </a:lnTo>
                  <a:lnTo>
                    <a:pt x="372852" y="126850"/>
                  </a:lnTo>
                  <a:lnTo>
                    <a:pt x="372485" y="126850"/>
                  </a:lnTo>
                  <a:lnTo>
                    <a:pt x="367214" y="127918"/>
                  </a:lnTo>
                  <a:cubicBezTo>
                    <a:pt x="364578" y="128485"/>
                    <a:pt x="361942" y="129085"/>
                    <a:pt x="359340" y="129719"/>
                  </a:cubicBezTo>
                  <a:cubicBezTo>
                    <a:pt x="356738" y="130353"/>
                    <a:pt x="354102" y="131020"/>
                    <a:pt x="351500" y="131721"/>
                  </a:cubicBezTo>
                  <a:cubicBezTo>
                    <a:pt x="344561" y="133589"/>
                    <a:pt x="337721" y="135658"/>
                    <a:pt x="330915" y="137993"/>
                  </a:cubicBezTo>
                  <a:lnTo>
                    <a:pt x="325110" y="140028"/>
                  </a:lnTo>
                  <a:lnTo>
                    <a:pt x="325110" y="140028"/>
                  </a:lnTo>
                  <a:lnTo>
                    <a:pt x="319338" y="142164"/>
                  </a:lnTo>
                  <a:lnTo>
                    <a:pt x="319338" y="142164"/>
                  </a:lnTo>
                  <a:lnTo>
                    <a:pt x="318671" y="144833"/>
                  </a:lnTo>
                  <a:lnTo>
                    <a:pt x="318671" y="144833"/>
                  </a:lnTo>
                  <a:lnTo>
                    <a:pt x="312999" y="147235"/>
                  </a:lnTo>
                  <a:lnTo>
                    <a:pt x="312999" y="147235"/>
                  </a:lnTo>
                  <a:lnTo>
                    <a:pt x="311831" y="147735"/>
                  </a:lnTo>
                  <a:lnTo>
                    <a:pt x="311298" y="147969"/>
                  </a:lnTo>
                  <a:lnTo>
                    <a:pt x="309863" y="148603"/>
                  </a:lnTo>
                  <a:lnTo>
                    <a:pt x="307361" y="149737"/>
                  </a:lnTo>
                  <a:lnTo>
                    <a:pt x="307361" y="149737"/>
                  </a:lnTo>
                  <a:lnTo>
                    <a:pt x="305893" y="150438"/>
                  </a:lnTo>
                  <a:lnTo>
                    <a:pt x="304725" y="151005"/>
                  </a:lnTo>
                  <a:lnTo>
                    <a:pt x="301789" y="152373"/>
                  </a:lnTo>
                  <a:lnTo>
                    <a:pt x="301789" y="152373"/>
                  </a:lnTo>
                  <a:lnTo>
                    <a:pt x="299921" y="153273"/>
                  </a:lnTo>
                  <a:lnTo>
                    <a:pt x="299020" y="153707"/>
                  </a:lnTo>
                  <a:lnTo>
                    <a:pt x="296251" y="155075"/>
                  </a:lnTo>
                  <a:lnTo>
                    <a:pt x="296251" y="155075"/>
                  </a:lnTo>
                  <a:cubicBezTo>
                    <a:pt x="294416" y="156009"/>
                    <a:pt x="292581" y="156943"/>
                    <a:pt x="290779" y="157911"/>
                  </a:cubicBezTo>
                  <a:lnTo>
                    <a:pt x="290779" y="157911"/>
                  </a:lnTo>
                  <a:lnTo>
                    <a:pt x="285341" y="160847"/>
                  </a:lnTo>
                  <a:lnTo>
                    <a:pt x="285341" y="160847"/>
                  </a:lnTo>
                  <a:lnTo>
                    <a:pt x="285341" y="160847"/>
                  </a:lnTo>
                  <a:lnTo>
                    <a:pt x="285341" y="160847"/>
                  </a:lnTo>
                  <a:lnTo>
                    <a:pt x="283373" y="157277"/>
                  </a:lnTo>
                  <a:lnTo>
                    <a:pt x="283106" y="156810"/>
                  </a:lnTo>
                  <a:lnTo>
                    <a:pt x="282605" y="155876"/>
                  </a:lnTo>
                  <a:lnTo>
                    <a:pt x="282305" y="155309"/>
                  </a:lnTo>
                  <a:lnTo>
                    <a:pt x="281972" y="154842"/>
                  </a:lnTo>
                  <a:lnTo>
                    <a:pt x="281771" y="154508"/>
                  </a:lnTo>
                  <a:lnTo>
                    <a:pt x="281771" y="154508"/>
                  </a:lnTo>
                  <a:lnTo>
                    <a:pt x="281771" y="154508"/>
                  </a:lnTo>
                  <a:lnTo>
                    <a:pt x="281771" y="154508"/>
                  </a:lnTo>
                  <a:lnTo>
                    <a:pt x="281471" y="154007"/>
                  </a:lnTo>
                  <a:lnTo>
                    <a:pt x="281037" y="153207"/>
                  </a:lnTo>
                  <a:lnTo>
                    <a:pt x="281037" y="153207"/>
                  </a:lnTo>
                  <a:lnTo>
                    <a:pt x="281037" y="153207"/>
                  </a:lnTo>
                  <a:lnTo>
                    <a:pt x="281037" y="153207"/>
                  </a:lnTo>
                  <a:lnTo>
                    <a:pt x="281037" y="153207"/>
                  </a:lnTo>
                  <a:lnTo>
                    <a:pt x="281037" y="153207"/>
                  </a:lnTo>
                  <a:lnTo>
                    <a:pt x="281037" y="153207"/>
                  </a:lnTo>
                  <a:lnTo>
                    <a:pt x="280837" y="152840"/>
                  </a:lnTo>
                  <a:lnTo>
                    <a:pt x="280837" y="152840"/>
                  </a:lnTo>
                  <a:lnTo>
                    <a:pt x="280837" y="152840"/>
                  </a:lnTo>
                  <a:lnTo>
                    <a:pt x="280837" y="152840"/>
                  </a:lnTo>
                  <a:lnTo>
                    <a:pt x="280504" y="152206"/>
                  </a:lnTo>
                  <a:lnTo>
                    <a:pt x="280504" y="152206"/>
                  </a:lnTo>
                  <a:lnTo>
                    <a:pt x="280504" y="152206"/>
                  </a:lnTo>
                  <a:lnTo>
                    <a:pt x="280504" y="152206"/>
                  </a:lnTo>
                  <a:lnTo>
                    <a:pt x="280504" y="151972"/>
                  </a:lnTo>
                  <a:lnTo>
                    <a:pt x="280103" y="151272"/>
                  </a:lnTo>
                  <a:lnTo>
                    <a:pt x="279669" y="150571"/>
                  </a:lnTo>
                  <a:lnTo>
                    <a:pt x="279336" y="149971"/>
                  </a:lnTo>
                  <a:lnTo>
                    <a:pt x="279336" y="149971"/>
                  </a:lnTo>
                  <a:lnTo>
                    <a:pt x="279336" y="149971"/>
                  </a:lnTo>
                  <a:lnTo>
                    <a:pt x="279136" y="149570"/>
                  </a:lnTo>
                  <a:lnTo>
                    <a:pt x="278635" y="148669"/>
                  </a:lnTo>
                  <a:lnTo>
                    <a:pt x="278435" y="148302"/>
                  </a:lnTo>
                  <a:lnTo>
                    <a:pt x="278435" y="148302"/>
                  </a:lnTo>
                  <a:lnTo>
                    <a:pt x="278435" y="148302"/>
                  </a:lnTo>
                  <a:lnTo>
                    <a:pt x="278435" y="148035"/>
                  </a:lnTo>
                  <a:lnTo>
                    <a:pt x="278202" y="147635"/>
                  </a:lnTo>
                  <a:lnTo>
                    <a:pt x="277701" y="146734"/>
                  </a:lnTo>
                  <a:lnTo>
                    <a:pt x="277501" y="146334"/>
                  </a:lnTo>
                  <a:lnTo>
                    <a:pt x="277501" y="146334"/>
                  </a:lnTo>
                  <a:lnTo>
                    <a:pt x="277501" y="146334"/>
                  </a:lnTo>
                  <a:lnTo>
                    <a:pt x="277501" y="146334"/>
                  </a:lnTo>
                  <a:lnTo>
                    <a:pt x="277501" y="146334"/>
                  </a:lnTo>
                  <a:lnTo>
                    <a:pt x="277067" y="145533"/>
                  </a:lnTo>
                  <a:lnTo>
                    <a:pt x="276634" y="144799"/>
                  </a:lnTo>
                  <a:lnTo>
                    <a:pt x="276634" y="144799"/>
                  </a:lnTo>
                  <a:lnTo>
                    <a:pt x="276300" y="144199"/>
                  </a:lnTo>
                  <a:lnTo>
                    <a:pt x="275933" y="143565"/>
                  </a:lnTo>
                  <a:lnTo>
                    <a:pt x="275933" y="143298"/>
                  </a:lnTo>
                  <a:lnTo>
                    <a:pt x="275933" y="143298"/>
                  </a:lnTo>
                  <a:lnTo>
                    <a:pt x="275533" y="142631"/>
                  </a:lnTo>
                  <a:lnTo>
                    <a:pt x="275533" y="142631"/>
                  </a:lnTo>
                  <a:lnTo>
                    <a:pt x="275533" y="142631"/>
                  </a:lnTo>
                  <a:lnTo>
                    <a:pt x="275533" y="142631"/>
                  </a:lnTo>
                  <a:lnTo>
                    <a:pt x="275533" y="142631"/>
                  </a:lnTo>
                  <a:lnTo>
                    <a:pt x="274999" y="141730"/>
                  </a:lnTo>
                  <a:lnTo>
                    <a:pt x="274398" y="140696"/>
                  </a:lnTo>
                  <a:lnTo>
                    <a:pt x="274398" y="140696"/>
                  </a:lnTo>
                  <a:lnTo>
                    <a:pt x="274098" y="140195"/>
                  </a:lnTo>
                  <a:lnTo>
                    <a:pt x="273631" y="139428"/>
                  </a:lnTo>
                  <a:lnTo>
                    <a:pt x="273631" y="139428"/>
                  </a:lnTo>
                  <a:lnTo>
                    <a:pt x="273631" y="139228"/>
                  </a:lnTo>
                  <a:lnTo>
                    <a:pt x="273364" y="138794"/>
                  </a:lnTo>
                  <a:lnTo>
                    <a:pt x="273364" y="138794"/>
                  </a:lnTo>
                  <a:lnTo>
                    <a:pt x="271129" y="134757"/>
                  </a:lnTo>
                  <a:lnTo>
                    <a:pt x="268927" y="130720"/>
                  </a:lnTo>
                  <a:lnTo>
                    <a:pt x="266725" y="126750"/>
                  </a:lnTo>
                  <a:lnTo>
                    <a:pt x="266725" y="126750"/>
                  </a:lnTo>
                  <a:lnTo>
                    <a:pt x="262721" y="119510"/>
                  </a:lnTo>
                  <a:lnTo>
                    <a:pt x="262287" y="118743"/>
                  </a:lnTo>
                  <a:lnTo>
                    <a:pt x="259952" y="114472"/>
                  </a:lnTo>
                  <a:cubicBezTo>
                    <a:pt x="262588" y="113004"/>
                    <a:pt x="265257" y="111570"/>
                    <a:pt x="267926" y="110168"/>
                  </a:cubicBezTo>
                  <a:lnTo>
                    <a:pt x="270928" y="108600"/>
                  </a:lnTo>
                  <a:lnTo>
                    <a:pt x="271562" y="108300"/>
                  </a:lnTo>
                  <a:lnTo>
                    <a:pt x="271562" y="108300"/>
                  </a:lnTo>
                  <a:lnTo>
                    <a:pt x="273097" y="107533"/>
                  </a:lnTo>
                  <a:lnTo>
                    <a:pt x="275199" y="106499"/>
                  </a:lnTo>
                  <a:lnTo>
                    <a:pt x="275199" y="106499"/>
                  </a:lnTo>
                  <a:lnTo>
                    <a:pt x="276133" y="106065"/>
                  </a:lnTo>
                  <a:lnTo>
                    <a:pt x="279036" y="104630"/>
                  </a:lnTo>
                  <a:lnTo>
                    <a:pt x="279269" y="104630"/>
                  </a:lnTo>
                  <a:cubicBezTo>
                    <a:pt x="280537" y="104006"/>
                    <a:pt x="281805" y="103406"/>
                    <a:pt x="283073" y="102829"/>
                  </a:cubicBezTo>
                  <a:lnTo>
                    <a:pt x="283073" y="102829"/>
                  </a:lnTo>
                  <a:lnTo>
                    <a:pt x="283573" y="102595"/>
                  </a:lnTo>
                  <a:lnTo>
                    <a:pt x="283573" y="102595"/>
                  </a:lnTo>
                  <a:lnTo>
                    <a:pt x="287376" y="100860"/>
                  </a:lnTo>
                  <a:lnTo>
                    <a:pt x="291513" y="99025"/>
                  </a:lnTo>
                  <a:lnTo>
                    <a:pt x="293482" y="98158"/>
                  </a:lnTo>
                  <a:lnTo>
                    <a:pt x="293482" y="98158"/>
                  </a:lnTo>
                  <a:lnTo>
                    <a:pt x="295417" y="97357"/>
                  </a:lnTo>
                  <a:lnTo>
                    <a:pt x="295617" y="97357"/>
                  </a:lnTo>
                  <a:cubicBezTo>
                    <a:pt x="296985" y="96723"/>
                    <a:pt x="298353" y="96156"/>
                    <a:pt x="299754" y="95656"/>
                  </a:cubicBezTo>
                  <a:lnTo>
                    <a:pt x="299754" y="95656"/>
                  </a:lnTo>
                  <a:lnTo>
                    <a:pt x="303624" y="94121"/>
                  </a:lnTo>
                  <a:lnTo>
                    <a:pt x="303624" y="94121"/>
                  </a:lnTo>
                  <a:lnTo>
                    <a:pt x="304024" y="93954"/>
                  </a:lnTo>
                  <a:lnTo>
                    <a:pt x="304024" y="93954"/>
                  </a:lnTo>
                  <a:lnTo>
                    <a:pt x="308061" y="92419"/>
                  </a:lnTo>
                  <a:lnTo>
                    <a:pt x="309796" y="91785"/>
                  </a:lnTo>
                  <a:lnTo>
                    <a:pt x="312198" y="90885"/>
                  </a:lnTo>
                  <a:lnTo>
                    <a:pt x="312832" y="90651"/>
                  </a:lnTo>
                  <a:lnTo>
                    <a:pt x="312832" y="90651"/>
                  </a:lnTo>
                  <a:cubicBezTo>
                    <a:pt x="314033" y="90217"/>
                    <a:pt x="315268" y="89750"/>
                    <a:pt x="316502" y="89350"/>
                  </a:cubicBezTo>
                  <a:lnTo>
                    <a:pt x="316502" y="89350"/>
                  </a:lnTo>
                  <a:lnTo>
                    <a:pt x="318370" y="88716"/>
                  </a:lnTo>
                  <a:lnTo>
                    <a:pt x="318370" y="88716"/>
                  </a:lnTo>
                  <a:lnTo>
                    <a:pt x="319271" y="88449"/>
                  </a:lnTo>
                  <a:lnTo>
                    <a:pt x="319271" y="88449"/>
                  </a:lnTo>
                  <a:cubicBezTo>
                    <a:pt x="319572" y="88319"/>
                    <a:pt x="319885" y="88219"/>
                    <a:pt x="320206" y="88149"/>
                  </a:cubicBezTo>
                  <a:lnTo>
                    <a:pt x="320206" y="88149"/>
                  </a:lnTo>
                  <a:lnTo>
                    <a:pt x="320839" y="87949"/>
                  </a:lnTo>
                  <a:lnTo>
                    <a:pt x="320839" y="87949"/>
                  </a:lnTo>
                  <a:lnTo>
                    <a:pt x="324943" y="86614"/>
                  </a:lnTo>
                  <a:lnTo>
                    <a:pt x="327012" y="85947"/>
                  </a:lnTo>
                  <a:lnTo>
                    <a:pt x="329113" y="85280"/>
                  </a:lnTo>
                  <a:lnTo>
                    <a:pt x="329113" y="85280"/>
                  </a:lnTo>
                  <a:lnTo>
                    <a:pt x="329113" y="85280"/>
                  </a:lnTo>
                  <a:lnTo>
                    <a:pt x="329113" y="85280"/>
                  </a:lnTo>
                  <a:lnTo>
                    <a:pt x="333451" y="83945"/>
                  </a:lnTo>
                  <a:lnTo>
                    <a:pt x="336787" y="83044"/>
                  </a:lnTo>
                  <a:lnTo>
                    <a:pt x="339623" y="82244"/>
                  </a:lnTo>
                  <a:cubicBezTo>
                    <a:pt x="343760" y="81076"/>
                    <a:pt x="347964" y="79975"/>
                    <a:pt x="352201" y="78907"/>
                  </a:cubicBezTo>
                  <a:lnTo>
                    <a:pt x="352201" y="78907"/>
                  </a:lnTo>
                  <a:lnTo>
                    <a:pt x="354903" y="78273"/>
                  </a:lnTo>
                  <a:lnTo>
                    <a:pt x="357272" y="77706"/>
                  </a:lnTo>
                  <a:lnTo>
                    <a:pt x="357772" y="77706"/>
                  </a:lnTo>
                  <a:lnTo>
                    <a:pt x="361108" y="76972"/>
                  </a:lnTo>
                  <a:lnTo>
                    <a:pt x="364745" y="76238"/>
                  </a:lnTo>
                  <a:lnTo>
                    <a:pt x="368415" y="75504"/>
                  </a:lnTo>
                  <a:lnTo>
                    <a:pt x="368415" y="75504"/>
                  </a:lnTo>
                  <a:lnTo>
                    <a:pt x="368615" y="76572"/>
                  </a:lnTo>
                  <a:lnTo>
                    <a:pt x="368982" y="78507"/>
                  </a:lnTo>
                  <a:lnTo>
                    <a:pt x="368982" y="79141"/>
                  </a:lnTo>
                  <a:lnTo>
                    <a:pt x="368982" y="79374"/>
                  </a:lnTo>
                  <a:lnTo>
                    <a:pt x="368982" y="79908"/>
                  </a:lnTo>
                  <a:lnTo>
                    <a:pt x="368982" y="80209"/>
                  </a:lnTo>
                  <a:lnTo>
                    <a:pt x="368982" y="80209"/>
                  </a:lnTo>
                  <a:close/>
                  <a:moveTo>
                    <a:pt x="695472" y="338471"/>
                  </a:moveTo>
                  <a:cubicBezTo>
                    <a:pt x="695472" y="338471"/>
                    <a:pt x="695472" y="338471"/>
                    <a:pt x="695472" y="338471"/>
                  </a:cubicBezTo>
                  <a:lnTo>
                    <a:pt x="693570" y="333700"/>
                  </a:lnTo>
                  <a:lnTo>
                    <a:pt x="693570" y="333700"/>
                  </a:lnTo>
                  <a:cubicBezTo>
                    <a:pt x="692903" y="332032"/>
                    <a:pt x="692203" y="330364"/>
                    <a:pt x="691502" y="328763"/>
                  </a:cubicBezTo>
                  <a:lnTo>
                    <a:pt x="691502" y="328763"/>
                  </a:lnTo>
                  <a:cubicBezTo>
                    <a:pt x="690801" y="327128"/>
                    <a:pt x="690067" y="325427"/>
                    <a:pt x="689333" y="323858"/>
                  </a:cubicBezTo>
                  <a:lnTo>
                    <a:pt x="689333" y="323858"/>
                  </a:lnTo>
                  <a:cubicBezTo>
                    <a:pt x="689100" y="323325"/>
                    <a:pt x="688866" y="322791"/>
                    <a:pt x="688599" y="322257"/>
                  </a:cubicBezTo>
                  <a:cubicBezTo>
                    <a:pt x="688566" y="322137"/>
                    <a:pt x="688509" y="322023"/>
                    <a:pt x="688433" y="321923"/>
                  </a:cubicBezTo>
                  <a:cubicBezTo>
                    <a:pt x="688433" y="321923"/>
                    <a:pt x="688433" y="321923"/>
                    <a:pt x="688433" y="321923"/>
                  </a:cubicBezTo>
                  <a:lnTo>
                    <a:pt x="688433" y="321923"/>
                  </a:lnTo>
                  <a:lnTo>
                    <a:pt x="688433" y="321923"/>
                  </a:lnTo>
                  <a:lnTo>
                    <a:pt x="688433" y="321923"/>
                  </a:lnTo>
                  <a:cubicBezTo>
                    <a:pt x="688446" y="321813"/>
                    <a:pt x="688446" y="321700"/>
                    <a:pt x="688433" y="321590"/>
                  </a:cubicBezTo>
                  <a:lnTo>
                    <a:pt x="688232" y="321123"/>
                  </a:lnTo>
                  <a:cubicBezTo>
                    <a:pt x="688262" y="321049"/>
                    <a:pt x="688262" y="320962"/>
                    <a:pt x="688232" y="320889"/>
                  </a:cubicBezTo>
                  <a:lnTo>
                    <a:pt x="688032" y="320455"/>
                  </a:lnTo>
                  <a:cubicBezTo>
                    <a:pt x="687876" y="320068"/>
                    <a:pt x="687695" y="319688"/>
                    <a:pt x="687498" y="319321"/>
                  </a:cubicBezTo>
                  <a:lnTo>
                    <a:pt x="687498" y="319321"/>
                  </a:lnTo>
                  <a:cubicBezTo>
                    <a:pt x="687131" y="318520"/>
                    <a:pt x="686731" y="317686"/>
                    <a:pt x="686297" y="316886"/>
                  </a:cubicBezTo>
                  <a:cubicBezTo>
                    <a:pt x="685864" y="316085"/>
                    <a:pt x="685764" y="315751"/>
                    <a:pt x="685463" y="315184"/>
                  </a:cubicBezTo>
                  <a:cubicBezTo>
                    <a:pt x="685367" y="314944"/>
                    <a:pt x="685253" y="314710"/>
                    <a:pt x="685130" y="314483"/>
                  </a:cubicBezTo>
                  <a:lnTo>
                    <a:pt x="685130" y="314483"/>
                  </a:lnTo>
                  <a:cubicBezTo>
                    <a:pt x="684753" y="313683"/>
                    <a:pt x="684352" y="312882"/>
                    <a:pt x="683929" y="312081"/>
                  </a:cubicBezTo>
                  <a:cubicBezTo>
                    <a:pt x="683528" y="311281"/>
                    <a:pt x="683094" y="310480"/>
                    <a:pt x="682661" y="309679"/>
                  </a:cubicBezTo>
                  <a:cubicBezTo>
                    <a:pt x="682227" y="308878"/>
                    <a:pt x="682260" y="308878"/>
                    <a:pt x="682027" y="308478"/>
                  </a:cubicBezTo>
                  <a:cubicBezTo>
                    <a:pt x="681536" y="307501"/>
                    <a:pt x="681003" y="306533"/>
                    <a:pt x="680425" y="305575"/>
                  </a:cubicBezTo>
                  <a:cubicBezTo>
                    <a:pt x="679892" y="304608"/>
                    <a:pt x="679358" y="303640"/>
                    <a:pt x="678791" y="302706"/>
                  </a:cubicBezTo>
                  <a:lnTo>
                    <a:pt x="678791" y="302506"/>
                  </a:lnTo>
                  <a:cubicBezTo>
                    <a:pt x="678390" y="301739"/>
                    <a:pt x="677957" y="301005"/>
                    <a:pt x="677523" y="300237"/>
                  </a:cubicBezTo>
                  <a:cubicBezTo>
                    <a:pt x="676622" y="298669"/>
                    <a:pt x="675688" y="297135"/>
                    <a:pt x="674754" y="295600"/>
                  </a:cubicBezTo>
                  <a:cubicBezTo>
                    <a:pt x="673820" y="294065"/>
                    <a:pt x="672885" y="292531"/>
                    <a:pt x="671918" y="290996"/>
                  </a:cubicBezTo>
                  <a:lnTo>
                    <a:pt x="668949" y="286459"/>
                  </a:lnTo>
                  <a:lnTo>
                    <a:pt x="665913" y="281988"/>
                  </a:lnTo>
                  <a:cubicBezTo>
                    <a:pt x="663877" y="279019"/>
                    <a:pt x="661742" y="276116"/>
                    <a:pt x="659574" y="273213"/>
                  </a:cubicBezTo>
                  <a:lnTo>
                    <a:pt x="659340" y="272946"/>
                  </a:lnTo>
                  <a:cubicBezTo>
                    <a:pt x="658339" y="271579"/>
                    <a:pt x="657272" y="270177"/>
                    <a:pt x="656171" y="268810"/>
                  </a:cubicBezTo>
                  <a:cubicBezTo>
                    <a:pt x="655070" y="267442"/>
                    <a:pt x="654002" y="266074"/>
                    <a:pt x="652834" y="264706"/>
                  </a:cubicBezTo>
                  <a:lnTo>
                    <a:pt x="642125" y="273380"/>
                  </a:lnTo>
                  <a:lnTo>
                    <a:pt x="642125" y="273380"/>
                  </a:lnTo>
                  <a:lnTo>
                    <a:pt x="641558" y="273881"/>
                  </a:lnTo>
                  <a:lnTo>
                    <a:pt x="631882" y="282155"/>
                  </a:lnTo>
                  <a:lnTo>
                    <a:pt x="631682" y="282322"/>
                  </a:lnTo>
                  <a:lnTo>
                    <a:pt x="621173" y="290829"/>
                  </a:lnTo>
                  <a:lnTo>
                    <a:pt x="620973" y="290829"/>
                  </a:lnTo>
                  <a:lnTo>
                    <a:pt x="606226" y="301639"/>
                  </a:lnTo>
                  <a:lnTo>
                    <a:pt x="606026" y="301806"/>
                  </a:lnTo>
                  <a:lnTo>
                    <a:pt x="595583" y="310413"/>
                  </a:lnTo>
                  <a:lnTo>
                    <a:pt x="595817" y="310713"/>
                  </a:lnTo>
                  <a:lnTo>
                    <a:pt x="596084" y="311047"/>
                  </a:lnTo>
                  <a:lnTo>
                    <a:pt x="597919" y="313316"/>
                  </a:lnTo>
                  <a:lnTo>
                    <a:pt x="598086" y="313549"/>
                  </a:lnTo>
                  <a:lnTo>
                    <a:pt x="600087" y="316152"/>
                  </a:lnTo>
                  <a:lnTo>
                    <a:pt x="600087" y="316152"/>
                  </a:lnTo>
                  <a:lnTo>
                    <a:pt x="601122" y="317519"/>
                  </a:lnTo>
                  <a:lnTo>
                    <a:pt x="602223" y="318987"/>
                  </a:lnTo>
                  <a:lnTo>
                    <a:pt x="602890" y="319955"/>
                  </a:lnTo>
                  <a:lnTo>
                    <a:pt x="603424" y="320656"/>
                  </a:lnTo>
                  <a:lnTo>
                    <a:pt x="603724" y="321089"/>
                  </a:lnTo>
                  <a:lnTo>
                    <a:pt x="604858" y="322691"/>
                  </a:lnTo>
                  <a:lnTo>
                    <a:pt x="604858" y="322891"/>
                  </a:lnTo>
                  <a:lnTo>
                    <a:pt x="604858" y="322891"/>
                  </a:lnTo>
                  <a:lnTo>
                    <a:pt x="605759" y="324259"/>
                  </a:lnTo>
                  <a:lnTo>
                    <a:pt x="606093" y="324726"/>
                  </a:lnTo>
                  <a:lnTo>
                    <a:pt x="606093" y="324926"/>
                  </a:lnTo>
                  <a:lnTo>
                    <a:pt x="606293" y="325260"/>
                  </a:lnTo>
                  <a:lnTo>
                    <a:pt x="606560" y="325627"/>
                  </a:lnTo>
                  <a:lnTo>
                    <a:pt x="606560" y="325627"/>
                  </a:lnTo>
                  <a:lnTo>
                    <a:pt x="606560" y="325827"/>
                  </a:lnTo>
                  <a:lnTo>
                    <a:pt x="606560" y="326027"/>
                  </a:lnTo>
                  <a:lnTo>
                    <a:pt x="607094" y="326828"/>
                  </a:lnTo>
                  <a:lnTo>
                    <a:pt x="607261" y="327128"/>
                  </a:lnTo>
                  <a:lnTo>
                    <a:pt x="607594" y="327628"/>
                  </a:lnTo>
                  <a:lnTo>
                    <a:pt x="607594" y="327628"/>
                  </a:lnTo>
                  <a:lnTo>
                    <a:pt x="607594" y="327829"/>
                  </a:lnTo>
                  <a:lnTo>
                    <a:pt x="607594" y="327829"/>
                  </a:lnTo>
                  <a:lnTo>
                    <a:pt x="607594" y="327829"/>
                  </a:lnTo>
                  <a:lnTo>
                    <a:pt x="607794" y="328162"/>
                  </a:lnTo>
                  <a:lnTo>
                    <a:pt x="607794" y="328329"/>
                  </a:lnTo>
                  <a:lnTo>
                    <a:pt x="607794" y="328496"/>
                  </a:lnTo>
                  <a:lnTo>
                    <a:pt x="607794" y="328496"/>
                  </a:lnTo>
                  <a:lnTo>
                    <a:pt x="607961" y="328729"/>
                  </a:lnTo>
                  <a:lnTo>
                    <a:pt x="607961" y="328729"/>
                  </a:lnTo>
                  <a:cubicBezTo>
                    <a:pt x="608495" y="329563"/>
                    <a:pt x="609029" y="330398"/>
                    <a:pt x="609529" y="331232"/>
                  </a:cubicBezTo>
                  <a:cubicBezTo>
                    <a:pt x="610030" y="332066"/>
                    <a:pt x="609896" y="331799"/>
                    <a:pt x="610163" y="332299"/>
                  </a:cubicBezTo>
                  <a:lnTo>
                    <a:pt x="610997" y="333667"/>
                  </a:lnTo>
                  <a:lnTo>
                    <a:pt x="611831" y="335068"/>
                  </a:lnTo>
                  <a:lnTo>
                    <a:pt x="612398" y="336003"/>
                  </a:lnTo>
                  <a:cubicBezTo>
                    <a:pt x="612899" y="336837"/>
                    <a:pt x="613366" y="337704"/>
                    <a:pt x="613866" y="338572"/>
                  </a:cubicBezTo>
                  <a:lnTo>
                    <a:pt x="614434" y="339639"/>
                  </a:lnTo>
                  <a:lnTo>
                    <a:pt x="615234" y="341107"/>
                  </a:lnTo>
                  <a:lnTo>
                    <a:pt x="615534" y="341641"/>
                  </a:lnTo>
                  <a:lnTo>
                    <a:pt x="616202" y="342875"/>
                  </a:lnTo>
                  <a:cubicBezTo>
                    <a:pt x="616502" y="343476"/>
                    <a:pt x="616836" y="344143"/>
                    <a:pt x="617169" y="344744"/>
                  </a:cubicBezTo>
                  <a:lnTo>
                    <a:pt x="617570" y="345511"/>
                  </a:lnTo>
                  <a:lnTo>
                    <a:pt x="617570" y="345678"/>
                  </a:lnTo>
                  <a:cubicBezTo>
                    <a:pt x="617583" y="345778"/>
                    <a:pt x="617583" y="345878"/>
                    <a:pt x="617570" y="345978"/>
                  </a:cubicBezTo>
                  <a:lnTo>
                    <a:pt x="617870" y="346545"/>
                  </a:lnTo>
                  <a:lnTo>
                    <a:pt x="618237" y="347246"/>
                  </a:lnTo>
                  <a:lnTo>
                    <a:pt x="618571" y="347947"/>
                  </a:lnTo>
                  <a:cubicBezTo>
                    <a:pt x="618804" y="348447"/>
                    <a:pt x="619038" y="348881"/>
                    <a:pt x="619271" y="349348"/>
                  </a:cubicBezTo>
                  <a:lnTo>
                    <a:pt x="619271" y="349348"/>
                  </a:lnTo>
                  <a:cubicBezTo>
                    <a:pt x="619538" y="349882"/>
                    <a:pt x="619772" y="350449"/>
                    <a:pt x="620039" y="350983"/>
                  </a:cubicBezTo>
                  <a:lnTo>
                    <a:pt x="620806" y="352651"/>
                  </a:lnTo>
                  <a:lnTo>
                    <a:pt x="620806" y="352884"/>
                  </a:lnTo>
                  <a:lnTo>
                    <a:pt x="621106" y="353585"/>
                  </a:lnTo>
                  <a:lnTo>
                    <a:pt x="621406" y="354285"/>
                  </a:lnTo>
                  <a:lnTo>
                    <a:pt x="622207" y="356020"/>
                  </a:lnTo>
                  <a:lnTo>
                    <a:pt x="622207" y="356020"/>
                  </a:lnTo>
                  <a:cubicBezTo>
                    <a:pt x="622207" y="356020"/>
                    <a:pt x="622207" y="356321"/>
                    <a:pt x="622207" y="356454"/>
                  </a:cubicBezTo>
                  <a:cubicBezTo>
                    <a:pt x="622227" y="356564"/>
                    <a:pt x="622227" y="356678"/>
                    <a:pt x="622207" y="356788"/>
                  </a:cubicBezTo>
                  <a:cubicBezTo>
                    <a:pt x="622277" y="356891"/>
                    <a:pt x="622331" y="357005"/>
                    <a:pt x="622374" y="357121"/>
                  </a:cubicBezTo>
                  <a:lnTo>
                    <a:pt x="622374" y="357121"/>
                  </a:lnTo>
                  <a:cubicBezTo>
                    <a:pt x="622374" y="357121"/>
                    <a:pt x="622374" y="357322"/>
                    <a:pt x="622374" y="357422"/>
                  </a:cubicBezTo>
                  <a:lnTo>
                    <a:pt x="623475" y="360057"/>
                  </a:lnTo>
                  <a:cubicBezTo>
                    <a:pt x="623975" y="361192"/>
                    <a:pt x="624409" y="362393"/>
                    <a:pt x="624843" y="363394"/>
                  </a:cubicBezTo>
                  <a:lnTo>
                    <a:pt x="637354" y="358589"/>
                  </a:lnTo>
                  <a:lnTo>
                    <a:pt x="637621" y="358589"/>
                  </a:lnTo>
                  <a:lnTo>
                    <a:pt x="654502" y="352083"/>
                  </a:lnTo>
                  <a:lnTo>
                    <a:pt x="654769" y="352083"/>
                  </a:lnTo>
                  <a:lnTo>
                    <a:pt x="667347" y="347279"/>
                  </a:lnTo>
                  <a:lnTo>
                    <a:pt x="667614" y="347279"/>
                  </a:lnTo>
                  <a:lnTo>
                    <a:pt x="680192" y="342442"/>
                  </a:lnTo>
                  <a:lnTo>
                    <a:pt x="680459" y="342442"/>
                  </a:lnTo>
                  <a:lnTo>
                    <a:pt x="693037" y="337604"/>
                  </a:lnTo>
                  <a:lnTo>
                    <a:pt x="693337" y="337604"/>
                  </a:lnTo>
                  <a:cubicBezTo>
                    <a:pt x="693324" y="337671"/>
                    <a:pt x="693324" y="337737"/>
                    <a:pt x="693337" y="337804"/>
                  </a:cubicBezTo>
                  <a:lnTo>
                    <a:pt x="693337" y="337804"/>
                  </a:lnTo>
                  <a:close/>
                  <a:moveTo>
                    <a:pt x="702145" y="223703"/>
                  </a:moveTo>
                  <a:lnTo>
                    <a:pt x="698608" y="226572"/>
                  </a:lnTo>
                  <a:lnTo>
                    <a:pt x="701444" y="224303"/>
                  </a:lnTo>
                  <a:lnTo>
                    <a:pt x="702145" y="223736"/>
                  </a:lnTo>
                  <a:lnTo>
                    <a:pt x="702145" y="223736"/>
                  </a:lnTo>
                  <a:close/>
                  <a:moveTo>
                    <a:pt x="731738" y="199715"/>
                  </a:moveTo>
                  <a:lnTo>
                    <a:pt x="727234" y="203351"/>
                  </a:lnTo>
                  <a:lnTo>
                    <a:pt x="723530" y="206387"/>
                  </a:lnTo>
                  <a:lnTo>
                    <a:pt x="722863" y="206954"/>
                  </a:lnTo>
                  <a:lnTo>
                    <a:pt x="723530" y="206421"/>
                  </a:lnTo>
                  <a:lnTo>
                    <a:pt x="727234" y="203418"/>
                  </a:lnTo>
                  <a:lnTo>
                    <a:pt x="731771" y="199748"/>
                  </a:lnTo>
                  <a:lnTo>
                    <a:pt x="737810" y="194844"/>
                  </a:lnTo>
                  <a:close/>
                  <a:moveTo>
                    <a:pt x="716391" y="212159"/>
                  </a:moveTo>
                  <a:lnTo>
                    <a:pt x="712821" y="215028"/>
                  </a:lnTo>
                  <a:lnTo>
                    <a:pt x="709251" y="217931"/>
                  </a:lnTo>
                  <a:lnTo>
                    <a:pt x="705915" y="220767"/>
                  </a:lnTo>
                  <a:lnTo>
                    <a:pt x="705915" y="220767"/>
                  </a:lnTo>
                  <a:lnTo>
                    <a:pt x="702378" y="223669"/>
                  </a:lnTo>
                  <a:lnTo>
                    <a:pt x="705915" y="220800"/>
                  </a:lnTo>
                  <a:lnTo>
                    <a:pt x="705915" y="220800"/>
                  </a:lnTo>
                  <a:lnTo>
                    <a:pt x="709251" y="217964"/>
                  </a:lnTo>
                  <a:lnTo>
                    <a:pt x="712821" y="215062"/>
                  </a:lnTo>
                  <a:lnTo>
                    <a:pt x="716357" y="212193"/>
                  </a:lnTo>
                  <a:lnTo>
                    <a:pt x="722830" y="206954"/>
                  </a:lnTo>
                  <a:lnTo>
                    <a:pt x="722830" y="206954"/>
                  </a:lnTo>
                  <a:close/>
                  <a:moveTo>
                    <a:pt x="737910" y="334168"/>
                  </a:moveTo>
                  <a:lnTo>
                    <a:pt x="737910" y="334168"/>
                  </a:lnTo>
                  <a:close/>
                  <a:moveTo>
                    <a:pt x="740045" y="340607"/>
                  </a:moveTo>
                  <a:cubicBezTo>
                    <a:pt x="740045" y="340440"/>
                    <a:pt x="740045" y="340240"/>
                    <a:pt x="740045" y="340073"/>
                  </a:cubicBezTo>
                  <a:cubicBezTo>
                    <a:pt x="739411" y="338104"/>
                    <a:pt x="738744" y="336169"/>
                    <a:pt x="738077" y="334201"/>
                  </a:cubicBezTo>
                  <a:lnTo>
                    <a:pt x="738077" y="334201"/>
                  </a:lnTo>
                  <a:lnTo>
                    <a:pt x="739078" y="337137"/>
                  </a:lnTo>
                  <a:cubicBezTo>
                    <a:pt x="739078" y="337370"/>
                    <a:pt x="739244" y="337604"/>
                    <a:pt x="739311" y="337871"/>
                  </a:cubicBezTo>
                  <a:lnTo>
                    <a:pt x="740012" y="340073"/>
                  </a:lnTo>
                  <a:lnTo>
                    <a:pt x="740012" y="340073"/>
                  </a:lnTo>
                  <a:lnTo>
                    <a:pt x="740312" y="340940"/>
                  </a:lnTo>
                  <a:close/>
                  <a:moveTo>
                    <a:pt x="745116" y="358055"/>
                  </a:moveTo>
                  <a:lnTo>
                    <a:pt x="745116" y="358055"/>
                  </a:lnTo>
                  <a:cubicBezTo>
                    <a:pt x="745116" y="357755"/>
                    <a:pt x="744916" y="357455"/>
                    <a:pt x="744849" y="357188"/>
                  </a:cubicBezTo>
                  <a:cubicBezTo>
                    <a:pt x="744849" y="357488"/>
                    <a:pt x="744849" y="357789"/>
                    <a:pt x="745083" y="358089"/>
                  </a:cubicBezTo>
                  <a:cubicBezTo>
                    <a:pt x="745316" y="358389"/>
                    <a:pt x="745083" y="358089"/>
                    <a:pt x="745083" y="358289"/>
                  </a:cubicBezTo>
                  <a:cubicBezTo>
                    <a:pt x="745046" y="358216"/>
                    <a:pt x="745036" y="358136"/>
                    <a:pt x="745050" y="358055"/>
                  </a:cubicBezTo>
                  <a:close/>
                  <a:moveTo>
                    <a:pt x="744249" y="354719"/>
                  </a:moveTo>
                  <a:cubicBezTo>
                    <a:pt x="743982" y="353785"/>
                    <a:pt x="743715" y="352884"/>
                    <a:pt x="743482" y="351983"/>
                  </a:cubicBezTo>
                  <a:lnTo>
                    <a:pt x="743482" y="351983"/>
                  </a:lnTo>
                  <a:cubicBezTo>
                    <a:pt x="743355" y="351647"/>
                    <a:pt x="743255" y="351300"/>
                    <a:pt x="743181" y="350949"/>
                  </a:cubicBezTo>
                  <a:cubicBezTo>
                    <a:pt x="743181" y="350949"/>
                    <a:pt x="743181" y="350949"/>
                    <a:pt x="743181" y="350949"/>
                  </a:cubicBezTo>
                  <a:lnTo>
                    <a:pt x="743181" y="351216"/>
                  </a:lnTo>
                  <a:lnTo>
                    <a:pt x="743181" y="351216"/>
                  </a:lnTo>
                  <a:lnTo>
                    <a:pt x="743181" y="351516"/>
                  </a:lnTo>
                  <a:cubicBezTo>
                    <a:pt x="743201" y="351570"/>
                    <a:pt x="743201" y="351630"/>
                    <a:pt x="743181" y="351683"/>
                  </a:cubicBezTo>
                  <a:lnTo>
                    <a:pt x="743181" y="351683"/>
                  </a:lnTo>
                  <a:cubicBezTo>
                    <a:pt x="743195" y="351817"/>
                    <a:pt x="743195" y="351950"/>
                    <a:pt x="743181" y="352083"/>
                  </a:cubicBezTo>
                  <a:lnTo>
                    <a:pt x="744449" y="356654"/>
                  </a:lnTo>
                  <a:lnTo>
                    <a:pt x="744449" y="356654"/>
                  </a:lnTo>
                  <a:cubicBezTo>
                    <a:pt x="744379" y="356304"/>
                    <a:pt x="744292" y="355960"/>
                    <a:pt x="744182" y="355620"/>
                  </a:cubicBezTo>
                  <a:close/>
                  <a:moveTo>
                    <a:pt x="746851" y="364995"/>
                  </a:moveTo>
                  <a:lnTo>
                    <a:pt x="746851" y="364995"/>
                  </a:lnTo>
                  <a:cubicBezTo>
                    <a:pt x="746851" y="364995"/>
                    <a:pt x="746851" y="364995"/>
                    <a:pt x="746851" y="365195"/>
                  </a:cubicBezTo>
                  <a:cubicBezTo>
                    <a:pt x="746814" y="365145"/>
                    <a:pt x="746791" y="365088"/>
                    <a:pt x="746784" y="365028"/>
                  </a:cubicBezTo>
                  <a:close/>
                  <a:moveTo>
                    <a:pt x="746851" y="364761"/>
                  </a:moveTo>
                  <a:lnTo>
                    <a:pt x="746851" y="364761"/>
                  </a:lnTo>
                  <a:cubicBezTo>
                    <a:pt x="746841" y="364685"/>
                    <a:pt x="746841" y="364605"/>
                    <a:pt x="746851" y="364528"/>
                  </a:cubicBezTo>
                  <a:cubicBezTo>
                    <a:pt x="746791" y="364621"/>
                    <a:pt x="746744" y="364721"/>
                    <a:pt x="746718" y="364828"/>
                  </a:cubicBezTo>
                  <a:close/>
                  <a:moveTo>
                    <a:pt x="746851" y="364028"/>
                  </a:moveTo>
                  <a:cubicBezTo>
                    <a:pt x="746384" y="362159"/>
                    <a:pt x="745917" y="360291"/>
                    <a:pt x="745483" y="358456"/>
                  </a:cubicBezTo>
                  <a:lnTo>
                    <a:pt x="745483" y="358456"/>
                  </a:lnTo>
                  <a:lnTo>
                    <a:pt x="745884" y="360224"/>
                  </a:lnTo>
                  <a:cubicBezTo>
                    <a:pt x="745977" y="360521"/>
                    <a:pt x="746054" y="360821"/>
                    <a:pt x="746117" y="361125"/>
                  </a:cubicBezTo>
                  <a:cubicBezTo>
                    <a:pt x="746384" y="362092"/>
                    <a:pt x="746618" y="363060"/>
                    <a:pt x="746818" y="364061"/>
                  </a:cubicBezTo>
                  <a:lnTo>
                    <a:pt x="746818" y="364061"/>
                  </a:lnTo>
                  <a:cubicBezTo>
                    <a:pt x="746804" y="364218"/>
                    <a:pt x="746804" y="364371"/>
                    <a:pt x="746818" y="364528"/>
                  </a:cubicBezTo>
                  <a:lnTo>
                    <a:pt x="746818" y="364528"/>
                  </a:lnTo>
                  <a:cubicBezTo>
                    <a:pt x="746688" y="364415"/>
                    <a:pt x="746594" y="364261"/>
                    <a:pt x="746551" y="364094"/>
                  </a:cubicBezTo>
                  <a:close/>
                  <a:moveTo>
                    <a:pt x="745416" y="358322"/>
                  </a:moveTo>
                  <a:lnTo>
                    <a:pt x="745416" y="358322"/>
                  </a:lnTo>
                  <a:lnTo>
                    <a:pt x="745416" y="358322"/>
                  </a:lnTo>
                  <a:close/>
                  <a:moveTo>
                    <a:pt x="750121" y="379408"/>
                  </a:moveTo>
                  <a:cubicBezTo>
                    <a:pt x="750121" y="379408"/>
                    <a:pt x="750121" y="379241"/>
                    <a:pt x="750121" y="379141"/>
                  </a:cubicBezTo>
                  <a:cubicBezTo>
                    <a:pt x="750137" y="379308"/>
                    <a:pt x="750137" y="379474"/>
                    <a:pt x="750121" y="379641"/>
                  </a:cubicBezTo>
                  <a:lnTo>
                    <a:pt x="750121" y="379641"/>
                  </a:lnTo>
                  <a:lnTo>
                    <a:pt x="750121" y="379641"/>
                  </a:lnTo>
                  <a:cubicBezTo>
                    <a:pt x="749994" y="379655"/>
                    <a:pt x="749877" y="379588"/>
                    <a:pt x="749820" y="379474"/>
                  </a:cubicBezTo>
                  <a:close/>
                  <a:moveTo>
                    <a:pt x="752790" y="396623"/>
                  </a:moveTo>
                  <a:cubicBezTo>
                    <a:pt x="752806" y="396733"/>
                    <a:pt x="752806" y="396847"/>
                    <a:pt x="752790" y="396957"/>
                  </a:cubicBezTo>
                  <a:cubicBezTo>
                    <a:pt x="752810" y="397147"/>
                    <a:pt x="752810" y="397334"/>
                    <a:pt x="752790" y="397524"/>
                  </a:cubicBezTo>
                  <a:cubicBezTo>
                    <a:pt x="752673" y="397240"/>
                    <a:pt x="752539" y="396960"/>
                    <a:pt x="752389" y="396690"/>
                  </a:cubicBezTo>
                  <a:close/>
                  <a:moveTo>
                    <a:pt x="753090" y="398792"/>
                  </a:moveTo>
                  <a:cubicBezTo>
                    <a:pt x="753073" y="398892"/>
                    <a:pt x="753073" y="398992"/>
                    <a:pt x="753090" y="399092"/>
                  </a:cubicBezTo>
                  <a:lnTo>
                    <a:pt x="753090" y="399092"/>
                  </a:lnTo>
                  <a:cubicBezTo>
                    <a:pt x="753030" y="398972"/>
                    <a:pt x="752920" y="398885"/>
                    <a:pt x="752790" y="398858"/>
                  </a:cubicBezTo>
                  <a:close/>
                  <a:moveTo>
                    <a:pt x="753090" y="398625"/>
                  </a:moveTo>
                  <a:cubicBezTo>
                    <a:pt x="753090" y="398625"/>
                    <a:pt x="753090" y="398625"/>
                    <a:pt x="753090" y="398792"/>
                  </a:cubicBezTo>
                  <a:lnTo>
                    <a:pt x="753090" y="398792"/>
                  </a:lnTo>
                  <a:lnTo>
                    <a:pt x="752756" y="398692"/>
                  </a:lnTo>
                  <a:close/>
                  <a:moveTo>
                    <a:pt x="753357" y="400827"/>
                  </a:moveTo>
                  <a:cubicBezTo>
                    <a:pt x="753374" y="400994"/>
                    <a:pt x="753374" y="401160"/>
                    <a:pt x="753357" y="401327"/>
                  </a:cubicBezTo>
                  <a:lnTo>
                    <a:pt x="753357" y="401327"/>
                  </a:lnTo>
                  <a:cubicBezTo>
                    <a:pt x="753280" y="401160"/>
                    <a:pt x="753167" y="401010"/>
                    <a:pt x="753023" y="400894"/>
                  </a:cubicBezTo>
                  <a:close/>
                  <a:moveTo>
                    <a:pt x="753791" y="404530"/>
                  </a:moveTo>
                  <a:lnTo>
                    <a:pt x="753791" y="404530"/>
                  </a:lnTo>
                  <a:lnTo>
                    <a:pt x="753791" y="404530"/>
                  </a:lnTo>
                  <a:close/>
                  <a:moveTo>
                    <a:pt x="753791" y="404263"/>
                  </a:moveTo>
                  <a:lnTo>
                    <a:pt x="753590" y="402495"/>
                  </a:lnTo>
                  <a:cubicBezTo>
                    <a:pt x="753624" y="403142"/>
                    <a:pt x="753691" y="403790"/>
                    <a:pt x="753791" y="404430"/>
                  </a:cubicBezTo>
                  <a:cubicBezTo>
                    <a:pt x="753791" y="404430"/>
                    <a:pt x="753791" y="404430"/>
                    <a:pt x="753791" y="404430"/>
                  </a:cubicBezTo>
                  <a:close/>
                  <a:moveTo>
                    <a:pt x="753791" y="404597"/>
                  </a:moveTo>
                  <a:cubicBezTo>
                    <a:pt x="753774" y="404650"/>
                    <a:pt x="753774" y="404710"/>
                    <a:pt x="753791" y="404764"/>
                  </a:cubicBezTo>
                  <a:cubicBezTo>
                    <a:pt x="753791" y="404764"/>
                    <a:pt x="753791" y="404764"/>
                    <a:pt x="753791" y="404764"/>
                  </a:cubicBezTo>
                  <a:cubicBezTo>
                    <a:pt x="753791" y="404764"/>
                    <a:pt x="753791" y="404764"/>
                    <a:pt x="753791" y="404764"/>
                  </a:cubicBezTo>
                  <a:close/>
                  <a:moveTo>
                    <a:pt x="755459" y="429753"/>
                  </a:moveTo>
                  <a:cubicBezTo>
                    <a:pt x="755442" y="429486"/>
                    <a:pt x="755442" y="429219"/>
                    <a:pt x="755459" y="428952"/>
                  </a:cubicBezTo>
                  <a:cubicBezTo>
                    <a:pt x="755459" y="428218"/>
                    <a:pt x="755459" y="427450"/>
                    <a:pt x="755459" y="426683"/>
                  </a:cubicBezTo>
                  <a:cubicBezTo>
                    <a:pt x="755459" y="425916"/>
                    <a:pt x="755459" y="425716"/>
                    <a:pt x="755459" y="425215"/>
                  </a:cubicBezTo>
                  <a:cubicBezTo>
                    <a:pt x="755459" y="424715"/>
                    <a:pt x="755459" y="424648"/>
                    <a:pt x="755459" y="424381"/>
                  </a:cubicBezTo>
                  <a:cubicBezTo>
                    <a:pt x="755459" y="424114"/>
                    <a:pt x="755459" y="424047"/>
                    <a:pt x="755459" y="423881"/>
                  </a:cubicBezTo>
                  <a:lnTo>
                    <a:pt x="755459" y="423580"/>
                  </a:lnTo>
                  <a:cubicBezTo>
                    <a:pt x="755442" y="423390"/>
                    <a:pt x="755442" y="423203"/>
                    <a:pt x="755459" y="423013"/>
                  </a:cubicBezTo>
                  <a:cubicBezTo>
                    <a:pt x="755442" y="422903"/>
                    <a:pt x="755442" y="422790"/>
                    <a:pt x="755459" y="422680"/>
                  </a:cubicBezTo>
                  <a:lnTo>
                    <a:pt x="755459" y="422446"/>
                  </a:lnTo>
                  <a:lnTo>
                    <a:pt x="755459" y="422446"/>
                  </a:lnTo>
                  <a:cubicBezTo>
                    <a:pt x="755459" y="422980"/>
                    <a:pt x="755459" y="423547"/>
                    <a:pt x="755459" y="424081"/>
                  </a:cubicBezTo>
                  <a:cubicBezTo>
                    <a:pt x="755459" y="424615"/>
                    <a:pt x="755459" y="425315"/>
                    <a:pt x="755459" y="425949"/>
                  </a:cubicBezTo>
                  <a:cubicBezTo>
                    <a:pt x="755459" y="427884"/>
                    <a:pt x="755459" y="429819"/>
                    <a:pt x="755459" y="431754"/>
                  </a:cubicBezTo>
                  <a:lnTo>
                    <a:pt x="755459" y="431754"/>
                  </a:lnTo>
                  <a:cubicBezTo>
                    <a:pt x="755092" y="431120"/>
                    <a:pt x="755092" y="430487"/>
                    <a:pt x="755092" y="429819"/>
                  </a:cubicBezTo>
                  <a:close/>
                  <a:moveTo>
                    <a:pt x="750254" y="495711"/>
                  </a:moveTo>
                  <a:cubicBezTo>
                    <a:pt x="750251" y="495634"/>
                    <a:pt x="750251" y="495554"/>
                    <a:pt x="750254" y="495478"/>
                  </a:cubicBezTo>
                  <a:lnTo>
                    <a:pt x="750254" y="495478"/>
                  </a:lnTo>
                  <a:cubicBezTo>
                    <a:pt x="750104" y="495538"/>
                    <a:pt x="749977" y="495644"/>
                    <a:pt x="749887" y="495778"/>
                  </a:cubicBezTo>
                  <a:close/>
                  <a:moveTo>
                    <a:pt x="752223" y="483901"/>
                  </a:moveTo>
                  <a:cubicBezTo>
                    <a:pt x="752223" y="483167"/>
                    <a:pt x="752456" y="482399"/>
                    <a:pt x="752556" y="481632"/>
                  </a:cubicBezTo>
                  <a:lnTo>
                    <a:pt x="752756" y="480064"/>
                  </a:lnTo>
                  <a:cubicBezTo>
                    <a:pt x="752389" y="481398"/>
                    <a:pt x="752056" y="482700"/>
                    <a:pt x="751856" y="483967"/>
                  </a:cubicBezTo>
                  <a:close/>
                  <a:moveTo>
                    <a:pt x="751689" y="487404"/>
                  </a:moveTo>
                  <a:lnTo>
                    <a:pt x="751889" y="486269"/>
                  </a:lnTo>
                  <a:lnTo>
                    <a:pt x="751889" y="485469"/>
                  </a:lnTo>
                  <a:cubicBezTo>
                    <a:pt x="751906" y="485726"/>
                    <a:pt x="751906" y="485979"/>
                    <a:pt x="751889" y="486236"/>
                  </a:cubicBezTo>
                  <a:cubicBezTo>
                    <a:pt x="751455" y="486703"/>
                    <a:pt x="751389" y="487070"/>
                    <a:pt x="751322" y="487471"/>
                  </a:cubicBezTo>
                  <a:close/>
                  <a:moveTo>
                    <a:pt x="752756" y="480064"/>
                  </a:moveTo>
                  <a:cubicBezTo>
                    <a:pt x="752756" y="479063"/>
                    <a:pt x="753057" y="478029"/>
                    <a:pt x="753157" y="477028"/>
                  </a:cubicBezTo>
                  <a:cubicBezTo>
                    <a:pt x="753257" y="476027"/>
                    <a:pt x="753424" y="474926"/>
                    <a:pt x="753524" y="473892"/>
                  </a:cubicBezTo>
                  <a:cubicBezTo>
                    <a:pt x="752923" y="476027"/>
                    <a:pt x="752656" y="478096"/>
                    <a:pt x="752389" y="480131"/>
                  </a:cubicBezTo>
                  <a:close/>
                  <a:moveTo>
                    <a:pt x="753524" y="473892"/>
                  </a:moveTo>
                  <a:lnTo>
                    <a:pt x="753524" y="473892"/>
                  </a:lnTo>
                  <a:cubicBezTo>
                    <a:pt x="753724" y="472057"/>
                    <a:pt x="753924" y="470155"/>
                    <a:pt x="754091" y="468320"/>
                  </a:cubicBezTo>
                  <a:cubicBezTo>
                    <a:pt x="753590" y="470222"/>
                    <a:pt x="753390" y="472090"/>
                    <a:pt x="753157" y="473958"/>
                  </a:cubicBezTo>
                  <a:close/>
                  <a:moveTo>
                    <a:pt x="688199" y="749403"/>
                  </a:moveTo>
                  <a:lnTo>
                    <a:pt x="688199" y="749403"/>
                  </a:lnTo>
                  <a:cubicBezTo>
                    <a:pt x="687332" y="750137"/>
                    <a:pt x="686431" y="750838"/>
                    <a:pt x="685497" y="751539"/>
                  </a:cubicBezTo>
                  <a:cubicBezTo>
                    <a:pt x="684562" y="752239"/>
                    <a:pt x="682994" y="753507"/>
                    <a:pt x="681727" y="754475"/>
                  </a:cubicBezTo>
                  <a:lnTo>
                    <a:pt x="678691" y="756810"/>
                  </a:lnTo>
                  <a:lnTo>
                    <a:pt x="681727" y="754508"/>
                  </a:lnTo>
                  <a:lnTo>
                    <a:pt x="685497" y="751572"/>
                  </a:lnTo>
                  <a:lnTo>
                    <a:pt x="688199" y="749437"/>
                  </a:lnTo>
                  <a:lnTo>
                    <a:pt x="688199" y="749437"/>
                  </a:lnTo>
                  <a:lnTo>
                    <a:pt x="690401" y="747635"/>
                  </a:lnTo>
                  <a:close/>
                  <a:moveTo>
                    <a:pt x="678424" y="756977"/>
                  </a:moveTo>
                  <a:lnTo>
                    <a:pt x="677356" y="757777"/>
                  </a:lnTo>
                  <a:lnTo>
                    <a:pt x="678424" y="757010"/>
                  </a:lnTo>
                  <a:lnTo>
                    <a:pt x="678424" y="757010"/>
                  </a:lnTo>
                  <a:close/>
                  <a:moveTo>
                    <a:pt x="666079" y="765885"/>
                  </a:moveTo>
                  <a:lnTo>
                    <a:pt x="665846" y="766052"/>
                  </a:lnTo>
                  <a:lnTo>
                    <a:pt x="666079" y="766052"/>
                  </a:lnTo>
                  <a:lnTo>
                    <a:pt x="667981" y="764717"/>
                  </a:lnTo>
                  <a:cubicBezTo>
                    <a:pt x="666980" y="765051"/>
                    <a:pt x="666346" y="765384"/>
                    <a:pt x="665646" y="765951"/>
                  </a:cubicBezTo>
                  <a:close/>
                  <a:moveTo>
                    <a:pt x="661876" y="768754"/>
                  </a:moveTo>
                  <a:lnTo>
                    <a:pt x="658072" y="771323"/>
                  </a:lnTo>
                  <a:lnTo>
                    <a:pt x="661876" y="768787"/>
                  </a:lnTo>
                  <a:lnTo>
                    <a:pt x="662343" y="768454"/>
                  </a:lnTo>
                  <a:close/>
                  <a:moveTo>
                    <a:pt x="648964" y="776961"/>
                  </a:moveTo>
                  <a:cubicBezTo>
                    <a:pt x="647897" y="777662"/>
                    <a:pt x="646796" y="778329"/>
                    <a:pt x="645628" y="778996"/>
                  </a:cubicBezTo>
                  <a:lnTo>
                    <a:pt x="648964" y="776995"/>
                  </a:lnTo>
                  <a:lnTo>
                    <a:pt x="653868" y="773892"/>
                  </a:lnTo>
                  <a:cubicBezTo>
                    <a:pt x="652301" y="774926"/>
                    <a:pt x="650599" y="775960"/>
                    <a:pt x="648964" y="776961"/>
                  </a:cubicBezTo>
                  <a:close/>
                  <a:moveTo>
                    <a:pt x="658640" y="272346"/>
                  </a:moveTo>
                  <a:cubicBezTo>
                    <a:pt x="657639" y="270978"/>
                    <a:pt x="656571" y="269577"/>
                    <a:pt x="655470" y="268209"/>
                  </a:cubicBezTo>
                  <a:cubicBezTo>
                    <a:pt x="654369" y="266841"/>
                    <a:pt x="653301" y="265473"/>
                    <a:pt x="652134" y="264105"/>
                  </a:cubicBezTo>
                  <a:lnTo>
                    <a:pt x="641424" y="272780"/>
                  </a:lnTo>
                  <a:lnTo>
                    <a:pt x="641424" y="272780"/>
                  </a:lnTo>
                  <a:lnTo>
                    <a:pt x="630781" y="281421"/>
                  </a:lnTo>
                  <a:lnTo>
                    <a:pt x="630781" y="281421"/>
                  </a:lnTo>
                  <a:lnTo>
                    <a:pt x="627245" y="284323"/>
                  </a:lnTo>
                  <a:lnTo>
                    <a:pt x="625477" y="285758"/>
                  </a:lnTo>
                  <a:lnTo>
                    <a:pt x="620139" y="290095"/>
                  </a:lnTo>
                  <a:lnTo>
                    <a:pt x="620139" y="290095"/>
                  </a:lnTo>
                  <a:lnTo>
                    <a:pt x="613032" y="295867"/>
                  </a:lnTo>
                  <a:lnTo>
                    <a:pt x="605826" y="301639"/>
                  </a:lnTo>
                  <a:lnTo>
                    <a:pt x="605826" y="301639"/>
                  </a:lnTo>
                  <a:lnTo>
                    <a:pt x="595183" y="310280"/>
                  </a:lnTo>
                  <a:lnTo>
                    <a:pt x="595183" y="310280"/>
                  </a:lnTo>
                  <a:lnTo>
                    <a:pt x="595417" y="310547"/>
                  </a:lnTo>
                  <a:lnTo>
                    <a:pt x="595684" y="310880"/>
                  </a:lnTo>
                  <a:lnTo>
                    <a:pt x="595684" y="310880"/>
                  </a:lnTo>
                  <a:lnTo>
                    <a:pt x="595684" y="311080"/>
                  </a:lnTo>
                  <a:lnTo>
                    <a:pt x="595684" y="311080"/>
                  </a:lnTo>
                  <a:lnTo>
                    <a:pt x="596151" y="311614"/>
                  </a:lnTo>
                  <a:lnTo>
                    <a:pt x="596518" y="312115"/>
                  </a:lnTo>
                  <a:lnTo>
                    <a:pt x="596518" y="312115"/>
                  </a:lnTo>
                  <a:cubicBezTo>
                    <a:pt x="596628" y="312221"/>
                    <a:pt x="596718" y="312345"/>
                    <a:pt x="596784" y="312482"/>
                  </a:cubicBezTo>
                  <a:lnTo>
                    <a:pt x="596784" y="312648"/>
                  </a:lnTo>
                  <a:lnTo>
                    <a:pt x="597185" y="313182"/>
                  </a:lnTo>
                  <a:lnTo>
                    <a:pt x="597185" y="313182"/>
                  </a:lnTo>
                  <a:lnTo>
                    <a:pt x="597385" y="313449"/>
                  </a:lnTo>
                  <a:lnTo>
                    <a:pt x="597385" y="313449"/>
                  </a:lnTo>
                  <a:cubicBezTo>
                    <a:pt x="597539" y="313599"/>
                    <a:pt x="597672" y="313766"/>
                    <a:pt x="597785" y="313950"/>
                  </a:cubicBezTo>
                  <a:lnTo>
                    <a:pt x="598186" y="314450"/>
                  </a:lnTo>
                  <a:lnTo>
                    <a:pt x="598820" y="315284"/>
                  </a:lnTo>
                  <a:lnTo>
                    <a:pt x="598820" y="315284"/>
                  </a:lnTo>
                  <a:lnTo>
                    <a:pt x="599120" y="315684"/>
                  </a:lnTo>
                  <a:lnTo>
                    <a:pt x="599120" y="315684"/>
                  </a:lnTo>
                  <a:cubicBezTo>
                    <a:pt x="599263" y="315865"/>
                    <a:pt x="599397" y="316055"/>
                    <a:pt x="599520" y="316252"/>
                  </a:cubicBezTo>
                  <a:lnTo>
                    <a:pt x="599520" y="316252"/>
                  </a:lnTo>
                  <a:lnTo>
                    <a:pt x="599520" y="316252"/>
                  </a:lnTo>
                  <a:lnTo>
                    <a:pt x="599520" y="316252"/>
                  </a:lnTo>
                  <a:lnTo>
                    <a:pt x="600054" y="316986"/>
                  </a:lnTo>
                  <a:lnTo>
                    <a:pt x="600054" y="316986"/>
                  </a:lnTo>
                  <a:lnTo>
                    <a:pt x="600054" y="317152"/>
                  </a:lnTo>
                  <a:lnTo>
                    <a:pt x="600054" y="317152"/>
                  </a:lnTo>
                  <a:cubicBezTo>
                    <a:pt x="600054" y="317152"/>
                    <a:pt x="600054" y="317152"/>
                    <a:pt x="600054" y="317152"/>
                  </a:cubicBezTo>
                  <a:lnTo>
                    <a:pt x="600054" y="317152"/>
                  </a:lnTo>
                  <a:lnTo>
                    <a:pt x="600288" y="317453"/>
                  </a:lnTo>
                  <a:lnTo>
                    <a:pt x="600288" y="317453"/>
                  </a:lnTo>
                  <a:lnTo>
                    <a:pt x="600821" y="318187"/>
                  </a:lnTo>
                  <a:lnTo>
                    <a:pt x="600821" y="318187"/>
                  </a:lnTo>
                  <a:lnTo>
                    <a:pt x="600821" y="318387"/>
                  </a:lnTo>
                  <a:lnTo>
                    <a:pt x="601188" y="318921"/>
                  </a:lnTo>
                  <a:lnTo>
                    <a:pt x="601188" y="318921"/>
                  </a:lnTo>
                  <a:lnTo>
                    <a:pt x="601188" y="318921"/>
                  </a:lnTo>
                  <a:lnTo>
                    <a:pt x="601389" y="319188"/>
                  </a:lnTo>
                  <a:lnTo>
                    <a:pt x="601389" y="319354"/>
                  </a:lnTo>
                  <a:lnTo>
                    <a:pt x="601389" y="319555"/>
                  </a:lnTo>
                  <a:cubicBezTo>
                    <a:pt x="601545" y="319758"/>
                    <a:pt x="601689" y="319968"/>
                    <a:pt x="601822" y="320188"/>
                  </a:cubicBezTo>
                  <a:lnTo>
                    <a:pt x="602189" y="320689"/>
                  </a:lnTo>
                  <a:lnTo>
                    <a:pt x="602389" y="320956"/>
                  </a:lnTo>
                  <a:lnTo>
                    <a:pt x="602389" y="321156"/>
                  </a:lnTo>
                  <a:lnTo>
                    <a:pt x="602389" y="321156"/>
                  </a:lnTo>
                  <a:lnTo>
                    <a:pt x="602590" y="321423"/>
                  </a:lnTo>
                  <a:cubicBezTo>
                    <a:pt x="602656" y="321543"/>
                    <a:pt x="602733" y="321653"/>
                    <a:pt x="602823" y="321757"/>
                  </a:cubicBezTo>
                  <a:lnTo>
                    <a:pt x="602823" y="321757"/>
                  </a:lnTo>
                  <a:lnTo>
                    <a:pt x="603257" y="322457"/>
                  </a:lnTo>
                  <a:lnTo>
                    <a:pt x="603591" y="322958"/>
                  </a:lnTo>
                  <a:lnTo>
                    <a:pt x="603591" y="322958"/>
                  </a:lnTo>
                  <a:lnTo>
                    <a:pt x="603591" y="322958"/>
                  </a:lnTo>
                  <a:lnTo>
                    <a:pt x="603591" y="322958"/>
                  </a:lnTo>
                  <a:cubicBezTo>
                    <a:pt x="603657" y="323078"/>
                    <a:pt x="603734" y="323188"/>
                    <a:pt x="603824" y="323291"/>
                  </a:cubicBezTo>
                  <a:lnTo>
                    <a:pt x="604058" y="323658"/>
                  </a:lnTo>
                  <a:lnTo>
                    <a:pt x="604058" y="323658"/>
                  </a:lnTo>
                  <a:lnTo>
                    <a:pt x="604058" y="323858"/>
                  </a:lnTo>
                  <a:lnTo>
                    <a:pt x="604058" y="324059"/>
                  </a:lnTo>
                  <a:lnTo>
                    <a:pt x="604592" y="324859"/>
                  </a:lnTo>
                  <a:lnTo>
                    <a:pt x="604758" y="325160"/>
                  </a:lnTo>
                  <a:lnTo>
                    <a:pt x="605092" y="325660"/>
                  </a:lnTo>
                  <a:lnTo>
                    <a:pt x="605092" y="325660"/>
                  </a:lnTo>
                  <a:lnTo>
                    <a:pt x="605092" y="325827"/>
                  </a:lnTo>
                  <a:lnTo>
                    <a:pt x="605092" y="325827"/>
                  </a:lnTo>
                  <a:lnTo>
                    <a:pt x="605092" y="325827"/>
                  </a:lnTo>
                  <a:lnTo>
                    <a:pt x="605292" y="326160"/>
                  </a:lnTo>
                  <a:lnTo>
                    <a:pt x="605292" y="326327"/>
                  </a:lnTo>
                  <a:lnTo>
                    <a:pt x="605292" y="326494"/>
                  </a:lnTo>
                  <a:lnTo>
                    <a:pt x="605292" y="326661"/>
                  </a:lnTo>
                  <a:lnTo>
                    <a:pt x="605459" y="326894"/>
                  </a:lnTo>
                  <a:lnTo>
                    <a:pt x="605459" y="327061"/>
                  </a:lnTo>
                  <a:cubicBezTo>
                    <a:pt x="605993" y="327895"/>
                    <a:pt x="606527" y="328729"/>
                    <a:pt x="607027" y="329563"/>
                  </a:cubicBezTo>
                  <a:lnTo>
                    <a:pt x="607694" y="330631"/>
                  </a:lnTo>
                  <a:lnTo>
                    <a:pt x="608528" y="331999"/>
                  </a:lnTo>
                  <a:lnTo>
                    <a:pt x="609329" y="333434"/>
                  </a:lnTo>
                  <a:lnTo>
                    <a:pt x="609896" y="334334"/>
                  </a:lnTo>
                  <a:lnTo>
                    <a:pt x="611364" y="336903"/>
                  </a:lnTo>
                  <a:cubicBezTo>
                    <a:pt x="611564" y="337270"/>
                    <a:pt x="611764" y="337604"/>
                    <a:pt x="611931" y="337971"/>
                  </a:cubicBezTo>
                  <a:lnTo>
                    <a:pt x="612732" y="339439"/>
                  </a:lnTo>
                  <a:lnTo>
                    <a:pt x="613032" y="339973"/>
                  </a:lnTo>
                  <a:lnTo>
                    <a:pt x="613700" y="341207"/>
                  </a:lnTo>
                  <a:cubicBezTo>
                    <a:pt x="614033" y="341808"/>
                    <a:pt x="614333" y="342475"/>
                    <a:pt x="614667" y="343109"/>
                  </a:cubicBezTo>
                  <a:lnTo>
                    <a:pt x="615068" y="343843"/>
                  </a:lnTo>
                  <a:lnTo>
                    <a:pt x="615068" y="344010"/>
                  </a:lnTo>
                  <a:cubicBezTo>
                    <a:pt x="615081" y="344110"/>
                    <a:pt x="615081" y="344210"/>
                    <a:pt x="615068" y="344310"/>
                  </a:cubicBezTo>
                  <a:lnTo>
                    <a:pt x="615368" y="344910"/>
                  </a:lnTo>
                  <a:lnTo>
                    <a:pt x="615735" y="345578"/>
                  </a:lnTo>
                  <a:lnTo>
                    <a:pt x="616068" y="346278"/>
                  </a:lnTo>
                  <a:lnTo>
                    <a:pt x="616769" y="347680"/>
                  </a:lnTo>
                  <a:lnTo>
                    <a:pt x="616769" y="347680"/>
                  </a:lnTo>
                  <a:cubicBezTo>
                    <a:pt x="617036" y="348213"/>
                    <a:pt x="617303" y="348781"/>
                    <a:pt x="617536" y="349348"/>
                  </a:cubicBezTo>
                  <a:lnTo>
                    <a:pt x="618337" y="351016"/>
                  </a:lnTo>
                  <a:lnTo>
                    <a:pt x="618337" y="351216"/>
                  </a:lnTo>
                  <a:lnTo>
                    <a:pt x="618637" y="351917"/>
                  </a:lnTo>
                  <a:lnTo>
                    <a:pt x="618971" y="352617"/>
                  </a:lnTo>
                  <a:lnTo>
                    <a:pt x="619738" y="354352"/>
                  </a:lnTo>
                  <a:lnTo>
                    <a:pt x="619738" y="354352"/>
                  </a:lnTo>
                  <a:cubicBezTo>
                    <a:pt x="619758" y="354496"/>
                    <a:pt x="619758" y="354642"/>
                    <a:pt x="619738" y="354786"/>
                  </a:cubicBezTo>
                  <a:lnTo>
                    <a:pt x="619905" y="355120"/>
                  </a:lnTo>
                  <a:cubicBezTo>
                    <a:pt x="619898" y="355230"/>
                    <a:pt x="619898" y="355343"/>
                    <a:pt x="619905" y="355453"/>
                  </a:cubicBezTo>
                  <a:lnTo>
                    <a:pt x="619905" y="355453"/>
                  </a:lnTo>
                  <a:cubicBezTo>
                    <a:pt x="619905" y="355453"/>
                    <a:pt x="619905" y="355687"/>
                    <a:pt x="619905" y="355787"/>
                  </a:cubicBezTo>
                  <a:lnTo>
                    <a:pt x="621006" y="358389"/>
                  </a:lnTo>
                  <a:cubicBezTo>
                    <a:pt x="621473" y="359557"/>
                    <a:pt x="621907" y="360758"/>
                    <a:pt x="622407" y="361959"/>
                  </a:cubicBezTo>
                  <a:lnTo>
                    <a:pt x="622407" y="362126"/>
                  </a:lnTo>
                  <a:lnTo>
                    <a:pt x="622641" y="362126"/>
                  </a:lnTo>
                  <a:lnTo>
                    <a:pt x="622641" y="362126"/>
                  </a:lnTo>
                  <a:lnTo>
                    <a:pt x="635152" y="357322"/>
                  </a:lnTo>
                  <a:lnTo>
                    <a:pt x="635419" y="357322"/>
                  </a:lnTo>
                  <a:lnTo>
                    <a:pt x="652301" y="350816"/>
                  </a:lnTo>
                  <a:lnTo>
                    <a:pt x="652567" y="350816"/>
                  </a:lnTo>
                  <a:lnTo>
                    <a:pt x="665145" y="346011"/>
                  </a:lnTo>
                  <a:lnTo>
                    <a:pt x="665412" y="346011"/>
                  </a:lnTo>
                  <a:lnTo>
                    <a:pt x="677990" y="341174"/>
                  </a:lnTo>
                  <a:lnTo>
                    <a:pt x="678257" y="341174"/>
                  </a:lnTo>
                  <a:lnTo>
                    <a:pt x="690835" y="336336"/>
                  </a:lnTo>
                  <a:cubicBezTo>
                    <a:pt x="682908" y="313699"/>
                    <a:pt x="672075" y="292190"/>
                    <a:pt x="658606" y="272346"/>
                  </a:cubicBezTo>
                  <a:close/>
                  <a:moveTo>
                    <a:pt x="658640" y="272346"/>
                  </a:moveTo>
                  <a:cubicBezTo>
                    <a:pt x="657639" y="270978"/>
                    <a:pt x="656571" y="269577"/>
                    <a:pt x="655470" y="268209"/>
                  </a:cubicBezTo>
                  <a:cubicBezTo>
                    <a:pt x="654369" y="266841"/>
                    <a:pt x="653301" y="265473"/>
                    <a:pt x="652134" y="264105"/>
                  </a:cubicBezTo>
                  <a:lnTo>
                    <a:pt x="641424" y="272780"/>
                  </a:lnTo>
                  <a:lnTo>
                    <a:pt x="641424" y="272780"/>
                  </a:lnTo>
                  <a:lnTo>
                    <a:pt x="630781" y="281421"/>
                  </a:lnTo>
                  <a:lnTo>
                    <a:pt x="630781" y="281421"/>
                  </a:lnTo>
                  <a:lnTo>
                    <a:pt x="627245" y="284323"/>
                  </a:lnTo>
                  <a:lnTo>
                    <a:pt x="625477" y="285758"/>
                  </a:lnTo>
                  <a:lnTo>
                    <a:pt x="620139" y="290095"/>
                  </a:lnTo>
                  <a:lnTo>
                    <a:pt x="620139" y="290095"/>
                  </a:lnTo>
                  <a:lnTo>
                    <a:pt x="613032" y="295867"/>
                  </a:lnTo>
                  <a:lnTo>
                    <a:pt x="605826" y="301639"/>
                  </a:lnTo>
                  <a:lnTo>
                    <a:pt x="605826" y="301639"/>
                  </a:lnTo>
                  <a:lnTo>
                    <a:pt x="595183" y="310280"/>
                  </a:lnTo>
                  <a:lnTo>
                    <a:pt x="595183" y="310280"/>
                  </a:lnTo>
                  <a:lnTo>
                    <a:pt x="595417" y="310547"/>
                  </a:lnTo>
                  <a:lnTo>
                    <a:pt x="595684" y="310880"/>
                  </a:lnTo>
                  <a:lnTo>
                    <a:pt x="595684" y="310880"/>
                  </a:lnTo>
                  <a:lnTo>
                    <a:pt x="595684" y="311080"/>
                  </a:lnTo>
                  <a:lnTo>
                    <a:pt x="595684" y="311080"/>
                  </a:lnTo>
                  <a:lnTo>
                    <a:pt x="596151" y="311614"/>
                  </a:lnTo>
                  <a:lnTo>
                    <a:pt x="596518" y="312115"/>
                  </a:lnTo>
                  <a:lnTo>
                    <a:pt x="596518" y="312115"/>
                  </a:lnTo>
                  <a:cubicBezTo>
                    <a:pt x="596628" y="312221"/>
                    <a:pt x="596718" y="312345"/>
                    <a:pt x="596784" y="312482"/>
                  </a:cubicBezTo>
                  <a:lnTo>
                    <a:pt x="596784" y="312648"/>
                  </a:lnTo>
                  <a:lnTo>
                    <a:pt x="597185" y="313182"/>
                  </a:lnTo>
                  <a:lnTo>
                    <a:pt x="597185" y="313182"/>
                  </a:lnTo>
                  <a:lnTo>
                    <a:pt x="597385" y="313449"/>
                  </a:lnTo>
                  <a:lnTo>
                    <a:pt x="597385" y="313449"/>
                  </a:lnTo>
                  <a:cubicBezTo>
                    <a:pt x="597539" y="313599"/>
                    <a:pt x="597672" y="313766"/>
                    <a:pt x="597785" y="313950"/>
                  </a:cubicBezTo>
                  <a:lnTo>
                    <a:pt x="598186" y="314450"/>
                  </a:lnTo>
                  <a:lnTo>
                    <a:pt x="598820" y="315284"/>
                  </a:lnTo>
                  <a:lnTo>
                    <a:pt x="598820" y="315284"/>
                  </a:lnTo>
                  <a:lnTo>
                    <a:pt x="599120" y="315684"/>
                  </a:lnTo>
                  <a:lnTo>
                    <a:pt x="599120" y="315684"/>
                  </a:lnTo>
                  <a:cubicBezTo>
                    <a:pt x="599263" y="315865"/>
                    <a:pt x="599397" y="316055"/>
                    <a:pt x="599520" y="316252"/>
                  </a:cubicBezTo>
                  <a:lnTo>
                    <a:pt x="599520" y="316252"/>
                  </a:lnTo>
                  <a:lnTo>
                    <a:pt x="599520" y="316252"/>
                  </a:lnTo>
                  <a:lnTo>
                    <a:pt x="599520" y="316252"/>
                  </a:lnTo>
                  <a:lnTo>
                    <a:pt x="600054" y="316986"/>
                  </a:lnTo>
                  <a:lnTo>
                    <a:pt x="600054" y="316986"/>
                  </a:lnTo>
                  <a:lnTo>
                    <a:pt x="600054" y="317152"/>
                  </a:lnTo>
                  <a:lnTo>
                    <a:pt x="600054" y="317152"/>
                  </a:lnTo>
                  <a:cubicBezTo>
                    <a:pt x="600054" y="317152"/>
                    <a:pt x="600054" y="317152"/>
                    <a:pt x="600054" y="317152"/>
                  </a:cubicBezTo>
                  <a:lnTo>
                    <a:pt x="600054" y="317152"/>
                  </a:lnTo>
                  <a:lnTo>
                    <a:pt x="600288" y="317453"/>
                  </a:lnTo>
                  <a:lnTo>
                    <a:pt x="600288" y="317453"/>
                  </a:lnTo>
                  <a:lnTo>
                    <a:pt x="600821" y="318187"/>
                  </a:lnTo>
                  <a:lnTo>
                    <a:pt x="600821" y="318187"/>
                  </a:lnTo>
                  <a:lnTo>
                    <a:pt x="600821" y="318387"/>
                  </a:lnTo>
                  <a:lnTo>
                    <a:pt x="601188" y="318921"/>
                  </a:lnTo>
                  <a:lnTo>
                    <a:pt x="601188" y="318921"/>
                  </a:lnTo>
                  <a:lnTo>
                    <a:pt x="601188" y="318921"/>
                  </a:lnTo>
                  <a:lnTo>
                    <a:pt x="601389" y="319188"/>
                  </a:lnTo>
                  <a:lnTo>
                    <a:pt x="601389" y="319354"/>
                  </a:lnTo>
                  <a:lnTo>
                    <a:pt x="601389" y="319555"/>
                  </a:lnTo>
                  <a:cubicBezTo>
                    <a:pt x="601545" y="319758"/>
                    <a:pt x="601689" y="319968"/>
                    <a:pt x="601822" y="320188"/>
                  </a:cubicBezTo>
                  <a:lnTo>
                    <a:pt x="602189" y="320689"/>
                  </a:lnTo>
                  <a:lnTo>
                    <a:pt x="602389" y="320956"/>
                  </a:lnTo>
                  <a:lnTo>
                    <a:pt x="602389" y="321156"/>
                  </a:lnTo>
                  <a:lnTo>
                    <a:pt x="602389" y="321156"/>
                  </a:lnTo>
                  <a:lnTo>
                    <a:pt x="602590" y="321423"/>
                  </a:lnTo>
                  <a:cubicBezTo>
                    <a:pt x="602656" y="321543"/>
                    <a:pt x="602733" y="321653"/>
                    <a:pt x="602823" y="321757"/>
                  </a:cubicBezTo>
                  <a:lnTo>
                    <a:pt x="602823" y="321757"/>
                  </a:lnTo>
                  <a:lnTo>
                    <a:pt x="603257" y="322457"/>
                  </a:lnTo>
                  <a:lnTo>
                    <a:pt x="603591" y="322958"/>
                  </a:lnTo>
                  <a:lnTo>
                    <a:pt x="603591" y="322958"/>
                  </a:lnTo>
                  <a:lnTo>
                    <a:pt x="603591" y="322958"/>
                  </a:lnTo>
                  <a:lnTo>
                    <a:pt x="603591" y="322958"/>
                  </a:lnTo>
                  <a:cubicBezTo>
                    <a:pt x="603657" y="323078"/>
                    <a:pt x="603734" y="323188"/>
                    <a:pt x="603824" y="323291"/>
                  </a:cubicBezTo>
                  <a:lnTo>
                    <a:pt x="604058" y="323658"/>
                  </a:lnTo>
                  <a:lnTo>
                    <a:pt x="604058" y="323658"/>
                  </a:lnTo>
                  <a:lnTo>
                    <a:pt x="604058" y="323858"/>
                  </a:lnTo>
                  <a:lnTo>
                    <a:pt x="604058" y="324059"/>
                  </a:lnTo>
                  <a:lnTo>
                    <a:pt x="604592" y="324859"/>
                  </a:lnTo>
                  <a:lnTo>
                    <a:pt x="604758" y="325160"/>
                  </a:lnTo>
                  <a:lnTo>
                    <a:pt x="605092" y="325660"/>
                  </a:lnTo>
                  <a:lnTo>
                    <a:pt x="605092" y="325660"/>
                  </a:lnTo>
                  <a:lnTo>
                    <a:pt x="605092" y="325827"/>
                  </a:lnTo>
                  <a:lnTo>
                    <a:pt x="605092" y="325827"/>
                  </a:lnTo>
                  <a:lnTo>
                    <a:pt x="605092" y="325827"/>
                  </a:lnTo>
                  <a:lnTo>
                    <a:pt x="605292" y="326160"/>
                  </a:lnTo>
                  <a:lnTo>
                    <a:pt x="605292" y="326327"/>
                  </a:lnTo>
                  <a:lnTo>
                    <a:pt x="605292" y="326494"/>
                  </a:lnTo>
                  <a:lnTo>
                    <a:pt x="605292" y="326661"/>
                  </a:lnTo>
                  <a:lnTo>
                    <a:pt x="605459" y="326894"/>
                  </a:lnTo>
                  <a:lnTo>
                    <a:pt x="605459" y="327061"/>
                  </a:lnTo>
                  <a:cubicBezTo>
                    <a:pt x="605993" y="327895"/>
                    <a:pt x="606527" y="328729"/>
                    <a:pt x="607027" y="329563"/>
                  </a:cubicBezTo>
                  <a:lnTo>
                    <a:pt x="607694" y="330631"/>
                  </a:lnTo>
                  <a:lnTo>
                    <a:pt x="608528" y="331999"/>
                  </a:lnTo>
                  <a:lnTo>
                    <a:pt x="609329" y="333434"/>
                  </a:lnTo>
                  <a:lnTo>
                    <a:pt x="609896" y="334334"/>
                  </a:lnTo>
                  <a:lnTo>
                    <a:pt x="611364" y="336903"/>
                  </a:lnTo>
                  <a:cubicBezTo>
                    <a:pt x="611564" y="337270"/>
                    <a:pt x="611764" y="337604"/>
                    <a:pt x="611931" y="337971"/>
                  </a:cubicBezTo>
                  <a:lnTo>
                    <a:pt x="612732" y="339439"/>
                  </a:lnTo>
                  <a:lnTo>
                    <a:pt x="613032" y="339973"/>
                  </a:lnTo>
                  <a:lnTo>
                    <a:pt x="613700" y="341207"/>
                  </a:lnTo>
                  <a:cubicBezTo>
                    <a:pt x="614033" y="341808"/>
                    <a:pt x="614333" y="342475"/>
                    <a:pt x="614667" y="343109"/>
                  </a:cubicBezTo>
                  <a:lnTo>
                    <a:pt x="615068" y="343843"/>
                  </a:lnTo>
                  <a:lnTo>
                    <a:pt x="615068" y="344010"/>
                  </a:lnTo>
                  <a:cubicBezTo>
                    <a:pt x="615081" y="344110"/>
                    <a:pt x="615081" y="344210"/>
                    <a:pt x="615068" y="344310"/>
                  </a:cubicBezTo>
                  <a:lnTo>
                    <a:pt x="615368" y="344910"/>
                  </a:lnTo>
                  <a:lnTo>
                    <a:pt x="615735" y="345578"/>
                  </a:lnTo>
                  <a:lnTo>
                    <a:pt x="616068" y="346278"/>
                  </a:lnTo>
                  <a:lnTo>
                    <a:pt x="616769" y="347680"/>
                  </a:lnTo>
                  <a:lnTo>
                    <a:pt x="616769" y="347680"/>
                  </a:lnTo>
                  <a:cubicBezTo>
                    <a:pt x="617036" y="348213"/>
                    <a:pt x="617303" y="348781"/>
                    <a:pt x="617536" y="349348"/>
                  </a:cubicBezTo>
                  <a:lnTo>
                    <a:pt x="618337" y="351016"/>
                  </a:lnTo>
                  <a:lnTo>
                    <a:pt x="618337" y="351216"/>
                  </a:lnTo>
                  <a:lnTo>
                    <a:pt x="618637" y="351917"/>
                  </a:lnTo>
                  <a:lnTo>
                    <a:pt x="618971" y="352617"/>
                  </a:lnTo>
                  <a:lnTo>
                    <a:pt x="619738" y="354352"/>
                  </a:lnTo>
                  <a:lnTo>
                    <a:pt x="619738" y="354352"/>
                  </a:lnTo>
                  <a:cubicBezTo>
                    <a:pt x="619758" y="354496"/>
                    <a:pt x="619758" y="354642"/>
                    <a:pt x="619738" y="354786"/>
                  </a:cubicBezTo>
                  <a:lnTo>
                    <a:pt x="619905" y="355120"/>
                  </a:lnTo>
                  <a:cubicBezTo>
                    <a:pt x="619898" y="355230"/>
                    <a:pt x="619898" y="355343"/>
                    <a:pt x="619905" y="355453"/>
                  </a:cubicBezTo>
                  <a:lnTo>
                    <a:pt x="619905" y="355453"/>
                  </a:lnTo>
                  <a:cubicBezTo>
                    <a:pt x="619905" y="355453"/>
                    <a:pt x="619905" y="355687"/>
                    <a:pt x="619905" y="355787"/>
                  </a:cubicBezTo>
                  <a:lnTo>
                    <a:pt x="621006" y="358389"/>
                  </a:lnTo>
                  <a:cubicBezTo>
                    <a:pt x="621473" y="359557"/>
                    <a:pt x="621907" y="360758"/>
                    <a:pt x="622407" y="361959"/>
                  </a:cubicBezTo>
                  <a:lnTo>
                    <a:pt x="622407" y="362126"/>
                  </a:lnTo>
                  <a:lnTo>
                    <a:pt x="622641" y="362126"/>
                  </a:lnTo>
                  <a:lnTo>
                    <a:pt x="622641" y="362126"/>
                  </a:lnTo>
                  <a:lnTo>
                    <a:pt x="635152" y="357322"/>
                  </a:lnTo>
                  <a:lnTo>
                    <a:pt x="635419" y="357322"/>
                  </a:lnTo>
                  <a:lnTo>
                    <a:pt x="652301" y="350816"/>
                  </a:lnTo>
                  <a:lnTo>
                    <a:pt x="652567" y="350816"/>
                  </a:lnTo>
                  <a:lnTo>
                    <a:pt x="665145" y="346011"/>
                  </a:lnTo>
                  <a:lnTo>
                    <a:pt x="665412" y="346011"/>
                  </a:lnTo>
                  <a:lnTo>
                    <a:pt x="677990" y="341174"/>
                  </a:lnTo>
                  <a:lnTo>
                    <a:pt x="678257" y="341174"/>
                  </a:lnTo>
                  <a:lnTo>
                    <a:pt x="690835" y="336336"/>
                  </a:lnTo>
                  <a:cubicBezTo>
                    <a:pt x="682908" y="313699"/>
                    <a:pt x="672075" y="292190"/>
                    <a:pt x="658606" y="272346"/>
                  </a:cubicBezTo>
                  <a:close/>
                  <a:moveTo>
                    <a:pt x="658640" y="272346"/>
                  </a:moveTo>
                  <a:cubicBezTo>
                    <a:pt x="657639" y="270978"/>
                    <a:pt x="656571" y="269577"/>
                    <a:pt x="655470" y="268209"/>
                  </a:cubicBezTo>
                  <a:cubicBezTo>
                    <a:pt x="654369" y="266841"/>
                    <a:pt x="653301" y="265473"/>
                    <a:pt x="652134" y="264105"/>
                  </a:cubicBezTo>
                  <a:lnTo>
                    <a:pt x="641424" y="272780"/>
                  </a:lnTo>
                  <a:lnTo>
                    <a:pt x="641424" y="272780"/>
                  </a:lnTo>
                  <a:lnTo>
                    <a:pt x="630781" y="281421"/>
                  </a:lnTo>
                  <a:lnTo>
                    <a:pt x="630781" y="281421"/>
                  </a:lnTo>
                  <a:lnTo>
                    <a:pt x="627245" y="284323"/>
                  </a:lnTo>
                  <a:lnTo>
                    <a:pt x="625477" y="285758"/>
                  </a:lnTo>
                  <a:lnTo>
                    <a:pt x="620139" y="290095"/>
                  </a:lnTo>
                  <a:lnTo>
                    <a:pt x="620139" y="290095"/>
                  </a:lnTo>
                  <a:lnTo>
                    <a:pt x="613032" y="295867"/>
                  </a:lnTo>
                  <a:lnTo>
                    <a:pt x="605826" y="301639"/>
                  </a:lnTo>
                  <a:lnTo>
                    <a:pt x="605826" y="301639"/>
                  </a:lnTo>
                  <a:lnTo>
                    <a:pt x="595183" y="310280"/>
                  </a:lnTo>
                  <a:lnTo>
                    <a:pt x="595183" y="310280"/>
                  </a:lnTo>
                  <a:lnTo>
                    <a:pt x="595417" y="310547"/>
                  </a:lnTo>
                  <a:lnTo>
                    <a:pt x="595684" y="310880"/>
                  </a:lnTo>
                  <a:lnTo>
                    <a:pt x="595684" y="310880"/>
                  </a:lnTo>
                  <a:lnTo>
                    <a:pt x="595684" y="311080"/>
                  </a:lnTo>
                  <a:lnTo>
                    <a:pt x="595684" y="311080"/>
                  </a:lnTo>
                  <a:lnTo>
                    <a:pt x="596151" y="311614"/>
                  </a:lnTo>
                  <a:lnTo>
                    <a:pt x="596518" y="312115"/>
                  </a:lnTo>
                  <a:lnTo>
                    <a:pt x="596518" y="312115"/>
                  </a:lnTo>
                  <a:cubicBezTo>
                    <a:pt x="596628" y="312221"/>
                    <a:pt x="596718" y="312345"/>
                    <a:pt x="596784" y="312482"/>
                  </a:cubicBezTo>
                  <a:lnTo>
                    <a:pt x="596784" y="312648"/>
                  </a:lnTo>
                  <a:lnTo>
                    <a:pt x="597185" y="313182"/>
                  </a:lnTo>
                  <a:lnTo>
                    <a:pt x="597185" y="313182"/>
                  </a:lnTo>
                  <a:lnTo>
                    <a:pt x="597385" y="313449"/>
                  </a:lnTo>
                  <a:lnTo>
                    <a:pt x="597385" y="313449"/>
                  </a:lnTo>
                  <a:cubicBezTo>
                    <a:pt x="597539" y="313599"/>
                    <a:pt x="597672" y="313766"/>
                    <a:pt x="597785" y="313950"/>
                  </a:cubicBezTo>
                  <a:lnTo>
                    <a:pt x="598186" y="314450"/>
                  </a:lnTo>
                  <a:lnTo>
                    <a:pt x="598820" y="315284"/>
                  </a:lnTo>
                  <a:lnTo>
                    <a:pt x="598820" y="315284"/>
                  </a:lnTo>
                  <a:lnTo>
                    <a:pt x="599120" y="315684"/>
                  </a:lnTo>
                  <a:lnTo>
                    <a:pt x="599120" y="315684"/>
                  </a:lnTo>
                  <a:cubicBezTo>
                    <a:pt x="599263" y="315865"/>
                    <a:pt x="599397" y="316055"/>
                    <a:pt x="599520" y="316252"/>
                  </a:cubicBezTo>
                  <a:lnTo>
                    <a:pt x="599520" y="316252"/>
                  </a:lnTo>
                  <a:lnTo>
                    <a:pt x="599520" y="316252"/>
                  </a:lnTo>
                  <a:lnTo>
                    <a:pt x="599520" y="316252"/>
                  </a:lnTo>
                  <a:lnTo>
                    <a:pt x="600054" y="316986"/>
                  </a:lnTo>
                  <a:lnTo>
                    <a:pt x="600054" y="316986"/>
                  </a:lnTo>
                  <a:lnTo>
                    <a:pt x="600054" y="317152"/>
                  </a:lnTo>
                  <a:lnTo>
                    <a:pt x="600054" y="317152"/>
                  </a:lnTo>
                  <a:cubicBezTo>
                    <a:pt x="600054" y="317152"/>
                    <a:pt x="600054" y="317152"/>
                    <a:pt x="600054" y="317152"/>
                  </a:cubicBezTo>
                  <a:lnTo>
                    <a:pt x="600054" y="317152"/>
                  </a:lnTo>
                  <a:lnTo>
                    <a:pt x="600288" y="317453"/>
                  </a:lnTo>
                  <a:lnTo>
                    <a:pt x="600288" y="317453"/>
                  </a:lnTo>
                  <a:lnTo>
                    <a:pt x="600821" y="318187"/>
                  </a:lnTo>
                  <a:lnTo>
                    <a:pt x="600821" y="318187"/>
                  </a:lnTo>
                  <a:lnTo>
                    <a:pt x="600821" y="318387"/>
                  </a:lnTo>
                  <a:lnTo>
                    <a:pt x="601188" y="318921"/>
                  </a:lnTo>
                  <a:lnTo>
                    <a:pt x="601188" y="318921"/>
                  </a:lnTo>
                  <a:lnTo>
                    <a:pt x="601188" y="318921"/>
                  </a:lnTo>
                  <a:lnTo>
                    <a:pt x="601389" y="319188"/>
                  </a:lnTo>
                  <a:lnTo>
                    <a:pt x="601389" y="319354"/>
                  </a:lnTo>
                  <a:lnTo>
                    <a:pt x="601389" y="319555"/>
                  </a:lnTo>
                  <a:cubicBezTo>
                    <a:pt x="601545" y="319758"/>
                    <a:pt x="601689" y="319968"/>
                    <a:pt x="601822" y="320188"/>
                  </a:cubicBezTo>
                  <a:lnTo>
                    <a:pt x="602189" y="320689"/>
                  </a:lnTo>
                  <a:lnTo>
                    <a:pt x="602389" y="320956"/>
                  </a:lnTo>
                  <a:lnTo>
                    <a:pt x="602389" y="321156"/>
                  </a:lnTo>
                  <a:lnTo>
                    <a:pt x="602389" y="321156"/>
                  </a:lnTo>
                  <a:lnTo>
                    <a:pt x="602590" y="321423"/>
                  </a:lnTo>
                  <a:cubicBezTo>
                    <a:pt x="602656" y="321543"/>
                    <a:pt x="602733" y="321653"/>
                    <a:pt x="602823" y="321757"/>
                  </a:cubicBezTo>
                  <a:lnTo>
                    <a:pt x="602823" y="321757"/>
                  </a:lnTo>
                  <a:lnTo>
                    <a:pt x="603257" y="322457"/>
                  </a:lnTo>
                  <a:lnTo>
                    <a:pt x="603591" y="322958"/>
                  </a:lnTo>
                  <a:lnTo>
                    <a:pt x="603591" y="322958"/>
                  </a:lnTo>
                  <a:lnTo>
                    <a:pt x="603591" y="322958"/>
                  </a:lnTo>
                  <a:lnTo>
                    <a:pt x="603591" y="322958"/>
                  </a:lnTo>
                  <a:cubicBezTo>
                    <a:pt x="603657" y="323078"/>
                    <a:pt x="603734" y="323188"/>
                    <a:pt x="603824" y="323291"/>
                  </a:cubicBezTo>
                  <a:lnTo>
                    <a:pt x="604058" y="323658"/>
                  </a:lnTo>
                  <a:lnTo>
                    <a:pt x="604058" y="323658"/>
                  </a:lnTo>
                  <a:lnTo>
                    <a:pt x="604058" y="323858"/>
                  </a:lnTo>
                  <a:lnTo>
                    <a:pt x="604058" y="324059"/>
                  </a:lnTo>
                  <a:lnTo>
                    <a:pt x="604592" y="324859"/>
                  </a:lnTo>
                  <a:lnTo>
                    <a:pt x="604758" y="325160"/>
                  </a:lnTo>
                  <a:lnTo>
                    <a:pt x="605092" y="325660"/>
                  </a:lnTo>
                  <a:lnTo>
                    <a:pt x="605092" y="325660"/>
                  </a:lnTo>
                  <a:lnTo>
                    <a:pt x="605092" y="325827"/>
                  </a:lnTo>
                  <a:lnTo>
                    <a:pt x="605092" y="325827"/>
                  </a:lnTo>
                  <a:lnTo>
                    <a:pt x="605092" y="325827"/>
                  </a:lnTo>
                  <a:lnTo>
                    <a:pt x="605292" y="326160"/>
                  </a:lnTo>
                  <a:lnTo>
                    <a:pt x="605292" y="326327"/>
                  </a:lnTo>
                  <a:lnTo>
                    <a:pt x="605292" y="326494"/>
                  </a:lnTo>
                  <a:lnTo>
                    <a:pt x="605292" y="326661"/>
                  </a:lnTo>
                  <a:lnTo>
                    <a:pt x="605459" y="326894"/>
                  </a:lnTo>
                  <a:lnTo>
                    <a:pt x="605459" y="327061"/>
                  </a:lnTo>
                  <a:cubicBezTo>
                    <a:pt x="605993" y="327895"/>
                    <a:pt x="606527" y="328729"/>
                    <a:pt x="607027" y="329563"/>
                  </a:cubicBezTo>
                  <a:lnTo>
                    <a:pt x="607694" y="330631"/>
                  </a:lnTo>
                  <a:lnTo>
                    <a:pt x="608528" y="331999"/>
                  </a:lnTo>
                  <a:lnTo>
                    <a:pt x="609329" y="333434"/>
                  </a:lnTo>
                  <a:lnTo>
                    <a:pt x="609896" y="334334"/>
                  </a:lnTo>
                  <a:lnTo>
                    <a:pt x="611364" y="336903"/>
                  </a:lnTo>
                  <a:cubicBezTo>
                    <a:pt x="611564" y="337270"/>
                    <a:pt x="611764" y="337604"/>
                    <a:pt x="611931" y="337971"/>
                  </a:cubicBezTo>
                  <a:lnTo>
                    <a:pt x="612732" y="339439"/>
                  </a:lnTo>
                  <a:lnTo>
                    <a:pt x="613032" y="339973"/>
                  </a:lnTo>
                  <a:lnTo>
                    <a:pt x="613700" y="341207"/>
                  </a:lnTo>
                  <a:cubicBezTo>
                    <a:pt x="614033" y="341808"/>
                    <a:pt x="614333" y="342475"/>
                    <a:pt x="614667" y="343109"/>
                  </a:cubicBezTo>
                  <a:lnTo>
                    <a:pt x="615068" y="343843"/>
                  </a:lnTo>
                  <a:lnTo>
                    <a:pt x="615068" y="344010"/>
                  </a:lnTo>
                  <a:cubicBezTo>
                    <a:pt x="615081" y="344110"/>
                    <a:pt x="615081" y="344210"/>
                    <a:pt x="615068" y="344310"/>
                  </a:cubicBezTo>
                  <a:lnTo>
                    <a:pt x="615368" y="344910"/>
                  </a:lnTo>
                  <a:lnTo>
                    <a:pt x="615735" y="345578"/>
                  </a:lnTo>
                  <a:lnTo>
                    <a:pt x="616068" y="346278"/>
                  </a:lnTo>
                  <a:lnTo>
                    <a:pt x="616769" y="347680"/>
                  </a:lnTo>
                  <a:lnTo>
                    <a:pt x="616769" y="347680"/>
                  </a:lnTo>
                  <a:cubicBezTo>
                    <a:pt x="617036" y="348213"/>
                    <a:pt x="617303" y="348781"/>
                    <a:pt x="617536" y="349348"/>
                  </a:cubicBezTo>
                  <a:lnTo>
                    <a:pt x="618337" y="351016"/>
                  </a:lnTo>
                  <a:lnTo>
                    <a:pt x="618337" y="351216"/>
                  </a:lnTo>
                  <a:lnTo>
                    <a:pt x="618637" y="351917"/>
                  </a:lnTo>
                  <a:lnTo>
                    <a:pt x="618971" y="352617"/>
                  </a:lnTo>
                  <a:lnTo>
                    <a:pt x="619738" y="354352"/>
                  </a:lnTo>
                  <a:lnTo>
                    <a:pt x="619738" y="354352"/>
                  </a:lnTo>
                  <a:cubicBezTo>
                    <a:pt x="619758" y="354496"/>
                    <a:pt x="619758" y="354642"/>
                    <a:pt x="619738" y="354786"/>
                  </a:cubicBezTo>
                  <a:lnTo>
                    <a:pt x="619905" y="355120"/>
                  </a:lnTo>
                  <a:cubicBezTo>
                    <a:pt x="619898" y="355230"/>
                    <a:pt x="619898" y="355343"/>
                    <a:pt x="619905" y="355453"/>
                  </a:cubicBezTo>
                  <a:lnTo>
                    <a:pt x="619905" y="355453"/>
                  </a:lnTo>
                  <a:cubicBezTo>
                    <a:pt x="619905" y="355453"/>
                    <a:pt x="619905" y="355687"/>
                    <a:pt x="619905" y="355787"/>
                  </a:cubicBezTo>
                  <a:lnTo>
                    <a:pt x="621006" y="358389"/>
                  </a:lnTo>
                  <a:cubicBezTo>
                    <a:pt x="621473" y="359557"/>
                    <a:pt x="621907" y="360758"/>
                    <a:pt x="622407" y="361959"/>
                  </a:cubicBezTo>
                  <a:lnTo>
                    <a:pt x="622407" y="362126"/>
                  </a:lnTo>
                  <a:lnTo>
                    <a:pt x="622641" y="362126"/>
                  </a:lnTo>
                  <a:lnTo>
                    <a:pt x="622641" y="362126"/>
                  </a:lnTo>
                  <a:lnTo>
                    <a:pt x="635152" y="357322"/>
                  </a:lnTo>
                  <a:lnTo>
                    <a:pt x="635419" y="357322"/>
                  </a:lnTo>
                  <a:lnTo>
                    <a:pt x="652301" y="350816"/>
                  </a:lnTo>
                  <a:lnTo>
                    <a:pt x="652567" y="350816"/>
                  </a:lnTo>
                  <a:lnTo>
                    <a:pt x="665145" y="346011"/>
                  </a:lnTo>
                  <a:lnTo>
                    <a:pt x="665412" y="346011"/>
                  </a:lnTo>
                  <a:lnTo>
                    <a:pt x="677990" y="341174"/>
                  </a:lnTo>
                  <a:lnTo>
                    <a:pt x="678257" y="341174"/>
                  </a:lnTo>
                  <a:lnTo>
                    <a:pt x="690835" y="336336"/>
                  </a:lnTo>
                  <a:cubicBezTo>
                    <a:pt x="682908" y="313699"/>
                    <a:pt x="672075" y="292190"/>
                    <a:pt x="658606" y="272346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Brīvforma: forma 438">
              <a:extLst>
                <a:ext uri="{FF2B5EF4-FFF2-40B4-BE49-F238E27FC236}">
                  <a16:creationId xmlns:a16="http://schemas.microsoft.com/office/drawing/2014/main" id="{A26C8CF3-CC0C-E458-089F-C636A9911997}"/>
                </a:ext>
              </a:extLst>
            </p:cNvPr>
            <p:cNvSpPr/>
            <p:nvPr/>
          </p:nvSpPr>
          <p:spPr>
            <a:xfrm>
              <a:off x="4104515" y="4985264"/>
              <a:ext cx="907666" cy="907740"/>
            </a:xfrm>
            <a:custGeom>
              <a:avLst/>
              <a:gdLst>
                <a:gd name="connsiteX0" fmla="*/ 673453 w 907666"/>
                <a:gd name="connsiteY0" fmla="*/ 288093 h 907740"/>
                <a:gd name="connsiteX1" fmla="*/ 670283 w 907666"/>
                <a:gd name="connsiteY1" fmla="*/ 283956 h 907740"/>
                <a:gd name="connsiteX2" fmla="*/ 666947 w 907666"/>
                <a:gd name="connsiteY2" fmla="*/ 279853 h 907740"/>
                <a:gd name="connsiteX3" fmla="*/ 656237 w 907666"/>
                <a:gd name="connsiteY3" fmla="*/ 288527 h 907740"/>
                <a:gd name="connsiteX4" fmla="*/ 656237 w 907666"/>
                <a:gd name="connsiteY4" fmla="*/ 288527 h 907740"/>
                <a:gd name="connsiteX5" fmla="*/ 645594 w 907666"/>
                <a:gd name="connsiteY5" fmla="*/ 297168 h 907740"/>
                <a:gd name="connsiteX6" fmla="*/ 645594 w 907666"/>
                <a:gd name="connsiteY6" fmla="*/ 297168 h 907740"/>
                <a:gd name="connsiteX7" fmla="*/ 642058 w 907666"/>
                <a:gd name="connsiteY7" fmla="*/ 300071 h 907740"/>
                <a:gd name="connsiteX8" fmla="*/ 640290 w 907666"/>
                <a:gd name="connsiteY8" fmla="*/ 301505 h 907740"/>
                <a:gd name="connsiteX9" fmla="*/ 634952 w 907666"/>
                <a:gd name="connsiteY9" fmla="*/ 305842 h 907740"/>
                <a:gd name="connsiteX10" fmla="*/ 634952 w 907666"/>
                <a:gd name="connsiteY10" fmla="*/ 305842 h 907740"/>
                <a:gd name="connsiteX11" fmla="*/ 627845 w 907666"/>
                <a:gd name="connsiteY11" fmla="*/ 311614 h 907740"/>
                <a:gd name="connsiteX12" fmla="*/ 620672 w 907666"/>
                <a:gd name="connsiteY12" fmla="*/ 317386 h 907740"/>
                <a:gd name="connsiteX13" fmla="*/ 620672 w 907666"/>
                <a:gd name="connsiteY13" fmla="*/ 317386 h 907740"/>
                <a:gd name="connsiteX14" fmla="*/ 610030 w 907666"/>
                <a:gd name="connsiteY14" fmla="*/ 326027 h 907740"/>
                <a:gd name="connsiteX15" fmla="*/ 610030 w 907666"/>
                <a:gd name="connsiteY15" fmla="*/ 326027 h 907740"/>
                <a:gd name="connsiteX16" fmla="*/ 610263 w 907666"/>
                <a:gd name="connsiteY16" fmla="*/ 326294 h 907740"/>
                <a:gd name="connsiteX17" fmla="*/ 610530 w 907666"/>
                <a:gd name="connsiteY17" fmla="*/ 326628 h 907740"/>
                <a:gd name="connsiteX18" fmla="*/ 610530 w 907666"/>
                <a:gd name="connsiteY18" fmla="*/ 326628 h 907740"/>
                <a:gd name="connsiteX19" fmla="*/ 610530 w 907666"/>
                <a:gd name="connsiteY19" fmla="*/ 326828 h 907740"/>
                <a:gd name="connsiteX20" fmla="*/ 610530 w 907666"/>
                <a:gd name="connsiteY20" fmla="*/ 326828 h 907740"/>
                <a:gd name="connsiteX21" fmla="*/ 610997 w 907666"/>
                <a:gd name="connsiteY21" fmla="*/ 327362 h 907740"/>
                <a:gd name="connsiteX22" fmla="*/ 611364 w 907666"/>
                <a:gd name="connsiteY22" fmla="*/ 327862 h 907740"/>
                <a:gd name="connsiteX23" fmla="*/ 611364 w 907666"/>
                <a:gd name="connsiteY23" fmla="*/ 327862 h 907740"/>
                <a:gd name="connsiteX24" fmla="*/ 611631 w 907666"/>
                <a:gd name="connsiteY24" fmla="*/ 328229 h 907740"/>
                <a:gd name="connsiteX25" fmla="*/ 611631 w 907666"/>
                <a:gd name="connsiteY25" fmla="*/ 328396 h 907740"/>
                <a:gd name="connsiteX26" fmla="*/ 612031 w 907666"/>
                <a:gd name="connsiteY26" fmla="*/ 328930 h 907740"/>
                <a:gd name="connsiteX27" fmla="*/ 612031 w 907666"/>
                <a:gd name="connsiteY27" fmla="*/ 328930 h 907740"/>
                <a:gd name="connsiteX28" fmla="*/ 612231 w 907666"/>
                <a:gd name="connsiteY28" fmla="*/ 329197 h 907740"/>
                <a:gd name="connsiteX29" fmla="*/ 612231 w 907666"/>
                <a:gd name="connsiteY29" fmla="*/ 329197 h 907740"/>
                <a:gd name="connsiteX30" fmla="*/ 612632 w 907666"/>
                <a:gd name="connsiteY30" fmla="*/ 329697 h 907740"/>
                <a:gd name="connsiteX31" fmla="*/ 613032 w 907666"/>
                <a:gd name="connsiteY31" fmla="*/ 330197 h 907740"/>
                <a:gd name="connsiteX32" fmla="*/ 613666 w 907666"/>
                <a:gd name="connsiteY32" fmla="*/ 331031 h 907740"/>
                <a:gd name="connsiteX33" fmla="*/ 613666 w 907666"/>
                <a:gd name="connsiteY33" fmla="*/ 331031 h 907740"/>
                <a:gd name="connsiteX34" fmla="*/ 613966 w 907666"/>
                <a:gd name="connsiteY34" fmla="*/ 331432 h 907740"/>
                <a:gd name="connsiteX35" fmla="*/ 613966 w 907666"/>
                <a:gd name="connsiteY35" fmla="*/ 331432 h 907740"/>
                <a:gd name="connsiteX36" fmla="*/ 614367 w 907666"/>
                <a:gd name="connsiteY36" fmla="*/ 331999 h 907740"/>
                <a:gd name="connsiteX37" fmla="*/ 614367 w 907666"/>
                <a:gd name="connsiteY37" fmla="*/ 331999 h 907740"/>
                <a:gd name="connsiteX38" fmla="*/ 614367 w 907666"/>
                <a:gd name="connsiteY38" fmla="*/ 331999 h 907740"/>
                <a:gd name="connsiteX39" fmla="*/ 614367 w 907666"/>
                <a:gd name="connsiteY39" fmla="*/ 331999 h 907740"/>
                <a:gd name="connsiteX40" fmla="*/ 614901 w 907666"/>
                <a:gd name="connsiteY40" fmla="*/ 332733 h 907740"/>
                <a:gd name="connsiteX41" fmla="*/ 614901 w 907666"/>
                <a:gd name="connsiteY41" fmla="*/ 332733 h 907740"/>
                <a:gd name="connsiteX42" fmla="*/ 614901 w 907666"/>
                <a:gd name="connsiteY42" fmla="*/ 332900 h 907740"/>
                <a:gd name="connsiteX43" fmla="*/ 614901 w 907666"/>
                <a:gd name="connsiteY43" fmla="*/ 332900 h 907740"/>
                <a:gd name="connsiteX44" fmla="*/ 614901 w 907666"/>
                <a:gd name="connsiteY44" fmla="*/ 332900 h 907740"/>
                <a:gd name="connsiteX45" fmla="*/ 614901 w 907666"/>
                <a:gd name="connsiteY45" fmla="*/ 332900 h 907740"/>
                <a:gd name="connsiteX46" fmla="*/ 615134 w 907666"/>
                <a:gd name="connsiteY46" fmla="*/ 333200 h 907740"/>
                <a:gd name="connsiteX47" fmla="*/ 615134 w 907666"/>
                <a:gd name="connsiteY47" fmla="*/ 333200 h 907740"/>
                <a:gd name="connsiteX48" fmla="*/ 615668 w 907666"/>
                <a:gd name="connsiteY48" fmla="*/ 333934 h 907740"/>
                <a:gd name="connsiteX49" fmla="*/ 615668 w 907666"/>
                <a:gd name="connsiteY49" fmla="*/ 333934 h 907740"/>
                <a:gd name="connsiteX50" fmla="*/ 615668 w 907666"/>
                <a:gd name="connsiteY50" fmla="*/ 334134 h 907740"/>
                <a:gd name="connsiteX51" fmla="*/ 616035 w 907666"/>
                <a:gd name="connsiteY51" fmla="*/ 334668 h 907740"/>
                <a:gd name="connsiteX52" fmla="*/ 616035 w 907666"/>
                <a:gd name="connsiteY52" fmla="*/ 334668 h 907740"/>
                <a:gd name="connsiteX53" fmla="*/ 616035 w 907666"/>
                <a:gd name="connsiteY53" fmla="*/ 334668 h 907740"/>
                <a:gd name="connsiteX54" fmla="*/ 616235 w 907666"/>
                <a:gd name="connsiteY54" fmla="*/ 334935 h 907740"/>
                <a:gd name="connsiteX55" fmla="*/ 616235 w 907666"/>
                <a:gd name="connsiteY55" fmla="*/ 335102 h 907740"/>
                <a:gd name="connsiteX56" fmla="*/ 616235 w 907666"/>
                <a:gd name="connsiteY56" fmla="*/ 335302 h 907740"/>
                <a:gd name="connsiteX57" fmla="*/ 616669 w 907666"/>
                <a:gd name="connsiteY57" fmla="*/ 335936 h 907740"/>
                <a:gd name="connsiteX58" fmla="*/ 617036 w 907666"/>
                <a:gd name="connsiteY58" fmla="*/ 336436 h 907740"/>
                <a:gd name="connsiteX59" fmla="*/ 617236 w 907666"/>
                <a:gd name="connsiteY59" fmla="*/ 336703 h 907740"/>
                <a:gd name="connsiteX60" fmla="*/ 617236 w 907666"/>
                <a:gd name="connsiteY60" fmla="*/ 336903 h 907740"/>
                <a:gd name="connsiteX61" fmla="*/ 617236 w 907666"/>
                <a:gd name="connsiteY61" fmla="*/ 336903 h 907740"/>
                <a:gd name="connsiteX62" fmla="*/ 617436 w 907666"/>
                <a:gd name="connsiteY62" fmla="*/ 337170 h 907740"/>
                <a:gd name="connsiteX63" fmla="*/ 617670 w 907666"/>
                <a:gd name="connsiteY63" fmla="*/ 337504 h 907740"/>
                <a:gd name="connsiteX64" fmla="*/ 617670 w 907666"/>
                <a:gd name="connsiteY64" fmla="*/ 337504 h 907740"/>
                <a:gd name="connsiteX65" fmla="*/ 618103 w 907666"/>
                <a:gd name="connsiteY65" fmla="*/ 338204 h 907740"/>
                <a:gd name="connsiteX66" fmla="*/ 618437 w 907666"/>
                <a:gd name="connsiteY66" fmla="*/ 338705 h 907740"/>
                <a:gd name="connsiteX67" fmla="*/ 618437 w 907666"/>
                <a:gd name="connsiteY67" fmla="*/ 338705 h 907740"/>
                <a:gd name="connsiteX68" fmla="*/ 618437 w 907666"/>
                <a:gd name="connsiteY68" fmla="*/ 338705 h 907740"/>
                <a:gd name="connsiteX69" fmla="*/ 618437 w 907666"/>
                <a:gd name="connsiteY69" fmla="*/ 338705 h 907740"/>
                <a:gd name="connsiteX70" fmla="*/ 618671 w 907666"/>
                <a:gd name="connsiteY70" fmla="*/ 339039 h 907740"/>
                <a:gd name="connsiteX71" fmla="*/ 618904 w 907666"/>
                <a:gd name="connsiteY71" fmla="*/ 339406 h 907740"/>
                <a:gd name="connsiteX72" fmla="*/ 618904 w 907666"/>
                <a:gd name="connsiteY72" fmla="*/ 339406 h 907740"/>
                <a:gd name="connsiteX73" fmla="*/ 618904 w 907666"/>
                <a:gd name="connsiteY73" fmla="*/ 339606 h 907740"/>
                <a:gd name="connsiteX74" fmla="*/ 618904 w 907666"/>
                <a:gd name="connsiteY74" fmla="*/ 339806 h 907740"/>
                <a:gd name="connsiteX75" fmla="*/ 619438 w 907666"/>
                <a:gd name="connsiteY75" fmla="*/ 340607 h 907740"/>
                <a:gd name="connsiteX76" fmla="*/ 619605 w 907666"/>
                <a:gd name="connsiteY76" fmla="*/ 340907 h 907740"/>
                <a:gd name="connsiteX77" fmla="*/ 619938 w 907666"/>
                <a:gd name="connsiteY77" fmla="*/ 341407 h 907740"/>
                <a:gd name="connsiteX78" fmla="*/ 619938 w 907666"/>
                <a:gd name="connsiteY78" fmla="*/ 341407 h 907740"/>
                <a:gd name="connsiteX79" fmla="*/ 619938 w 907666"/>
                <a:gd name="connsiteY79" fmla="*/ 341574 h 907740"/>
                <a:gd name="connsiteX80" fmla="*/ 619938 w 907666"/>
                <a:gd name="connsiteY80" fmla="*/ 341574 h 907740"/>
                <a:gd name="connsiteX81" fmla="*/ 619938 w 907666"/>
                <a:gd name="connsiteY81" fmla="*/ 341574 h 907740"/>
                <a:gd name="connsiteX82" fmla="*/ 620139 w 907666"/>
                <a:gd name="connsiteY82" fmla="*/ 341908 h 907740"/>
                <a:gd name="connsiteX83" fmla="*/ 620139 w 907666"/>
                <a:gd name="connsiteY83" fmla="*/ 342075 h 907740"/>
                <a:gd name="connsiteX84" fmla="*/ 620139 w 907666"/>
                <a:gd name="connsiteY84" fmla="*/ 342241 h 907740"/>
                <a:gd name="connsiteX85" fmla="*/ 620139 w 907666"/>
                <a:gd name="connsiteY85" fmla="*/ 342408 h 907740"/>
                <a:gd name="connsiteX86" fmla="*/ 620305 w 907666"/>
                <a:gd name="connsiteY86" fmla="*/ 342642 h 907740"/>
                <a:gd name="connsiteX87" fmla="*/ 620305 w 907666"/>
                <a:gd name="connsiteY87" fmla="*/ 342809 h 907740"/>
                <a:gd name="connsiteX88" fmla="*/ 621873 w 907666"/>
                <a:gd name="connsiteY88" fmla="*/ 345311 h 907740"/>
                <a:gd name="connsiteX89" fmla="*/ 622541 w 907666"/>
                <a:gd name="connsiteY89" fmla="*/ 346378 h 907740"/>
                <a:gd name="connsiteX90" fmla="*/ 623375 w 907666"/>
                <a:gd name="connsiteY90" fmla="*/ 347746 h 907740"/>
                <a:gd name="connsiteX91" fmla="*/ 624175 w 907666"/>
                <a:gd name="connsiteY91" fmla="*/ 349181 h 907740"/>
                <a:gd name="connsiteX92" fmla="*/ 624743 w 907666"/>
                <a:gd name="connsiteY92" fmla="*/ 350082 h 907740"/>
                <a:gd name="connsiteX93" fmla="*/ 626211 w 907666"/>
                <a:gd name="connsiteY93" fmla="*/ 352651 h 907740"/>
                <a:gd name="connsiteX94" fmla="*/ 626778 w 907666"/>
                <a:gd name="connsiteY94" fmla="*/ 353718 h 907740"/>
                <a:gd name="connsiteX95" fmla="*/ 627579 w 907666"/>
                <a:gd name="connsiteY95" fmla="*/ 355186 h 907740"/>
                <a:gd name="connsiteX96" fmla="*/ 627879 w 907666"/>
                <a:gd name="connsiteY96" fmla="*/ 355720 h 907740"/>
                <a:gd name="connsiteX97" fmla="*/ 628546 w 907666"/>
                <a:gd name="connsiteY97" fmla="*/ 356954 h 907740"/>
                <a:gd name="connsiteX98" fmla="*/ 629513 w 907666"/>
                <a:gd name="connsiteY98" fmla="*/ 358856 h 907740"/>
                <a:gd name="connsiteX99" fmla="*/ 629914 w 907666"/>
                <a:gd name="connsiteY99" fmla="*/ 359590 h 907740"/>
                <a:gd name="connsiteX100" fmla="*/ 629914 w 907666"/>
                <a:gd name="connsiteY100" fmla="*/ 359757 h 907740"/>
                <a:gd name="connsiteX101" fmla="*/ 629914 w 907666"/>
                <a:gd name="connsiteY101" fmla="*/ 360057 h 907740"/>
                <a:gd name="connsiteX102" fmla="*/ 630214 w 907666"/>
                <a:gd name="connsiteY102" fmla="*/ 360658 h 907740"/>
                <a:gd name="connsiteX103" fmla="*/ 630581 w 907666"/>
                <a:gd name="connsiteY103" fmla="*/ 361325 h 907740"/>
                <a:gd name="connsiteX104" fmla="*/ 630915 w 907666"/>
                <a:gd name="connsiteY104" fmla="*/ 362026 h 907740"/>
                <a:gd name="connsiteX105" fmla="*/ 631615 w 907666"/>
                <a:gd name="connsiteY105" fmla="*/ 363427 h 907740"/>
                <a:gd name="connsiteX106" fmla="*/ 631615 w 907666"/>
                <a:gd name="connsiteY106" fmla="*/ 363427 h 907740"/>
                <a:gd name="connsiteX107" fmla="*/ 632383 w 907666"/>
                <a:gd name="connsiteY107" fmla="*/ 365095 h 907740"/>
                <a:gd name="connsiteX108" fmla="*/ 633184 w 907666"/>
                <a:gd name="connsiteY108" fmla="*/ 366763 h 907740"/>
                <a:gd name="connsiteX109" fmla="*/ 633184 w 907666"/>
                <a:gd name="connsiteY109" fmla="*/ 366963 h 907740"/>
                <a:gd name="connsiteX110" fmla="*/ 633484 w 907666"/>
                <a:gd name="connsiteY110" fmla="*/ 367664 h 907740"/>
                <a:gd name="connsiteX111" fmla="*/ 633817 w 907666"/>
                <a:gd name="connsiteY111" fmla="*/ 368365 h 907740"/>
                <a:gd name="connsiteX112" fmla="*/ 634585 w 907666"/>
                <a:gd name="connsiteY112" fmla="*/ 370099 h 907740"/>
                <a:gd name="connsiteX113" fmla="*/ 634585 w 907666"/>
                <a:gd name="connsiteY113" fmla="*/ 370099 h 907740"/>
                <a:gd name="connsiteX114" fmla="*/ 634585 w 907666"/>
                <a:gd name="connsiteY114" fmla="*/ 370533 h 907740"/>
                <a:gd name="connsiteX115" fmla="*/ 634751 w 907666"/>
                <a:gd name="connsiteY115" fmla="*/ 370867 h 907740"/>
                <a:gd name="connsiteX116" fmla="*/ 634751 w 907666"/>
                <a:gd name="connsiteY116" fmla="*/ 371201 h 907740"/>
                <a:gd name="connsiteX117" fmla="*/ 634751 w 907666"/>
                <a:gd name="connsiteY117" fmla="*/ 371201 h 907740"/>
                <a:gd name="connsiteX118" fmla="*/ 634751 w 907666"/>
                <a:gd name="connsiteY118" fmla="*/ 371534 h 907740"/>
                <a:gd name="connsiteX119" fmla="*/ 635853 w 907666"/>
                <a:gd name="connsiteY119" fmla="*/ 374136 h 907740"/>
                <a:gd name="connsiteX120" fmla="*/ 637254 w 907666"/>
                <a:gd name="connsiteY120" fmla="*/ 377706 h 907740"/>
                <a:gd name="connsiteX121" fmla="*/ 637254 w 907666"/>
                <a:gd name="connsiteY121" fmla="*/ 377873 h 907740"/>
                <a:gd name="connsiteX122" fmla="*/ 637487 w 907666"/>
                <a:gd name="connsiteY122" fmla="*/ 377873 h 907740"/>
                <a:gd name="connsiteX123" fmla="*/ 637487 w 907666"/>
                <a:gd name="connsiteY123" fmla="*/ 377873 h 907740"/>
                <a:gd name="connsiteX124" fmla="*/ 649998 w 907666"/>
                <a:gd name="connsiteY124" fmla="*/ 373069 h 907740"/>
                <a:gd name="connsiteX125" fmla="*/ 650265 w 907666"/>
                <a:gd name="connsiteY125" fmla="*/ 373069 h 907740"/>
                <a:gd name="connsiteX126" fmla="*/ 667147 w 907666"/>
                <a:gd name="connsiteY126" fmla="*/ 366563 h 907740"/>
                <a:gd name="connsiteX127" fmla="*/ 667414 w 907666"/>
                <a:gd name="connsiteY127" fmla="*/ 366563 h 907740"/>
                <a:gd name="connsiteX128" fmla="*/ 679992 w 907666"/>
                <a:gd name="connsiteY128" fmla="*/ 361759 h 907740"/>
                <a:gd name="connsiteX129" fmla="*/ 680259 w 907666"/>
                <a:gd name="connsiteY129" fmla="*/ 361759 h 907740"/>
                <a:gd name="connsiteX130" fmla="*/ 692837 w 907666"/>
                <a:gd name="connsiteY130" fmla="*/ 356921 h 907740"/>
                <a:gd name="connsiteX131" fmla="*/ 693104 w 907666"/>
                <a:gd name="connsiteY131" fmla="*/ 356921 h 907740"/>
                <a:gd name="connsiteX132" fmla="*/ 705681 w 907666"/>
                <a:gd name="connsiteY132" fmla="*/ 352083 h 907740"/>
                <a:gd name="connsiteX133" fmla="*/ 673453 w 907666"/>
                <a:gd name="connsiteY133" fmla="*/ 288093 h 907740"/>
                <a:gd name="connsiteX134" fmla="*/ 673453 w 907666"/>
                <a:gd name="connsiteY134" fmla="*/ 288093 h 907740"/>
                <a:gd name="connsiteX135" fmla="*/ 670283 w 907666"/>
                <a:gd name="connsiteY135" fmla="*/ 283956 h 907740"/>
                <a:gd name="connsiteX136" fmla="*/ 666947 w 907666"/>
                <a:gd name="connsiteY136" fmla="*/ 279853 h 907740"/>
                <a:gd name="connsiteX137" fmla="*/ 656237 w 907666"/>
                <a:gd name="connsiteY137" fmla="*/ 288527 h 907740"/>
                <a:gd name="connsiteX138" fmla="*/ 656237 w 907666"/>
                <a:gd name="connsiteY138" fmla="*/ 288527 h 907740"/>
                <a:gd name="connsiteX139" fmla="*/ 645594 w 907666"/>
                <a:gd name="connsiteY139" fmla="*/ 297168 h 907740"/>
                <a:gd name="connsiteX140" fmla="*/ 645594 w 907666"/>
                <a:gd name="connsiteY140" fmla="*/ 297168 h 907740"/>
                <a:gd name="connsiteX141" fmla="*/ 642058 w 907666"/>
                <a:gd name="connsiteY141" fmla="*/ 300071 h 907740"/>
                <a:gd name="connsiteX142" fmla="*/ 640290 w 907666"/>
                <a:gd name="connsiteY142" fmla="*/ 301505 h 907740"/>
                <a:gd name="connsiteX143" fmla="*/ 634952 w 907666"/>
                <a:gd name="connsiteY143" fmla="*/ 305842 h 907740"/>
                <a:gd name="connsiteX144" fmla="*/ 634952 w 907666"/>
                <a:gd name="connsiteY144" fmla="*/ 305842 h 907740"/>
                <a:gd name="connsiteX145" fmla="*/ 627845 w 907666"/>
                <a:gd name="connsiteY145" fmla="*/ 311614 h 907740"/>
                <a:gd name="connsiteX146" fmla="*/ 620672 w 907666"/>
                <a:gd name="connsiteY146" fmla="*/ 317386 h 907740"/>
                <a:gd name="connsiteX147" fmla="*/ 620672 w 907666"/>
                <a:gd name="connsiteY147" fmla="*/ 317386 h 907740"/>
                <a:gd name="connsiteX148" fmla="*/ 610030 w 907666"/>
                <a:gd name="connsiteY148" fmla="*/ 326027 h 907740"/>
                <a:gd name="connsiteX149" fmla="*/ 610030 w 907666"/>
                <a:gd name="connsiteY149" fmla="*/ 326027 h 907740"/>
                <a:gd name="connsiteX150" fmla="*/ 610263 w 907666"/>
                <a:gd name="connsiteY150" fmla="*/ 326294 h 907740"/>
                <a:gd name="connsiteX151" fmla="*/ 610530 w 907666"/>
                <a:gd name="connsiteY151" fmla="*/ 326628 h 907740"/>
                <a:gd name="connsiteX152" fmla="*/ 610530 w 907666"/>
                <a:gd name="connsiteY152" fmla="*/ 326628 h 907740"/>
                <a:gd name="connsiteX153" fmla="*/ 610530 w 907666"/>
                <a:gd name="connsiteY153" fmla="*/ 326828 h 907740"/>
                <a:gd name="connsiteX154" fmla="*/ 610530 w 907666"/>
                <a:gd name="connsiteY154" fmla="*/ 326828 h 907740"/>
                <a:gd name="connsiteX155" fmla="*/ 610997 w 907666"/>
                <a:gd name="connsiteY155" fmla="*/ 327362 h 907740"/>
                <a:gd name="connsiteX156" fmla="*/ 611364 w 907666"/>
                <a:gd name="connsiteY156" fmla="*/ 327862 h 907740"/>
                <a:gd name="connsiteX157" fmla="*/ 611364 w 907666"/>
                <a:gd name="connsiteY157" fmla="*/ 327862 h 907740"/>
                <a:gd name="connsiteX158" fmla="*/ 611631 w 907666"/>
                <a:gd name="connsiteY158" fmla="*/ 328229 h 907740"/>
                <a:gd name="connsiteX159" fmla="*/ 611631 w 907666"/>
                <a:gd name="connsiteY159" fmla="*/ 328396 h 907740"/>
                <a:gd name="connsiteX160" fmla="*/ 612031 w 907666"/>
                <a:gd name="connsiteY160" fmla="*/ 328930 h 907740"/>
                <a:gd name="connsiteX161" fmla="*/ 612031 w 907666"/>
                <a:gd name="connsiteY161" fmla="*/ 328930 h 907740"/>
                <a:gd name="connsiteX162" fmla="*/ 612231 w 907666"/>
                <a:gd name="connsiteY162" fmla="*/ 329197 h 907740"/>
                <a:gd name="connsiteX163" fmla="*/ 612231 w 907666"/>
                <a:gd name="connsiteY163" fmla="*/ 329197 h 907740"/>
                <a:gd name="connsiteX164" fmla="*/ 612632 w 907666"/>
                <a:gd name="connsiteY164" fmla="*/ 329697 h 907740"/>
                <a:gd name="connsiteX165" fmla="*/ 613032 w 907666"/>
                <a:gd name="connsiteY165" fmla="*/ 330197 h 907740"/>
                <a:gd name="connsiteX166" fmla="*/ 613666 w 907666"/>
                <a:gd name="connsiteY166" fmla="*/ 331031 h 907740"/>
                <a:gd name="connsiteX167" fmla="*/ 613666 w 907666"/>
                <a:gd name="connsiteY167" fmla="*/ 331031 h 907740"/>
                <a:gd name="connsiteX168" fmla="*/ 613966 w 907666"/>
                <a:gd name="connsiteY168" fmla="*/ 331432 h 907740"/>
                <a:gd name="connsiteX169" fmla="*/ 613966 w 907666"/>
                <a:gd name="connsiteY169" fmla="*/ 331432 h 907740"/>
                <a:gd name="connsiteX170" fmla="*/ 614367 w 907666"/>
                <a:gd name="connsiteY170" fmla="*/ 331999 h 907740"/>
                <a:gd name="connsiteX171" fmla="*/ 614367 w 907666"/>
                <a:gd name="connsiteY171" fmla="*/ 331999 h 907740"/>
                <a:gd name="connsiteX172" fmla="*/ 614367 w 907666"/>
                <a:gd name="connsiteY172" fmla="*/ 331999 h 907740"/>
                <a:gd name="connsiteX173" fmla="*/ 614367 w 907666"/>
                <a:gd name="connsiteY173" fmla="*/ 331999 h 907740"/>
                <a:gd name="connsiteX174" fmla="*/ 614901 w 907666"/>
                <a:gd name="connsiteY174" fmla="*/ 332733 h 907740"/>
                <a:gd name="connsiteX175" fmla="*/ 614901 w 907666"/>
                <a:gd name="connsiteY175" fmla="*/ 332733 h 907740"/>
                <a:gd name="connsiteX176" fmla="*/ 614901 w 907666"/>
                <a:gd name="connsiteY176" fmla="*/ 332900 h 907740"/>
                <a:gd name="connsiteX177" fmla="*/ 614901 w 907666"/>
                <a:gd name="connsiteY177" fmla="*/ 332900 h 907740"/>
                <a:gd name="connsiteX178" fmla="*/ 614901 w 907666"/>
                <a:gd name="connsiteY178" fmla="*/ 332900 h 907740"/>
                <a:gd name="connsiteX179" fmla="*/ 614901 w 907666"/>
                <a:gd name="connsiteY179" fmla="*/ 332900 h 907740"/>
                <a:gd name="connsiteX180" fmla="*/ 615134 w 907666"/>
                <a:gd name="connsiteY180" fmla="*/ 333200 h 907740"/>
                <a:gd name="connsiteX181" fmla="*/ 615134 w 907666"/>
                <a:gd name="connsiteY181" fmla="*/ 333200 h 907740"/>
                <a:gd name="connsiteX182" fmla="*/ 615668 w 907666"/>
                <a:gd name="connsiteY182" fmla="*/ 333934 h 907740"/>
                <a:gd name="connsiteX183" fmla="*/ 615668 w 907666"/>
                <a:gd name="connsiteY183" fmla="*/ 333934 h 907740"/>
                <a:gd name="connsiteX184" fmla="*/ 615668 w 907666"/>
                <a:gd name="connsiteY184" fmla="*/ 334134 h 907740"/>
                <a:gd name="connsiteX185" fmla="*/ 616035 w 907666"/>
                <a:gd name="connsiteY185" fmla="*/ 334668 h 907740"/>
                <a:gd name="connsiteX186" fmla="*/ 616035 w 907666"/>
                <a:gd name="connsiteY186" fmla="*/ 334668 h 907740"/>
                <a:gd name="connsiteX187" fmla="*/ 616035 w 907666"/>
                <a:gd name="connsiteY187" fmla="*/ 334668 h 907740"/>
                <a:gd name="connsiteX188" fmla="*/ 616235 w 907666"/>
                <a:gd name="connsiteY188" fmla="*/ 334935 h 907740"/>
                <a:gd name="connsiteX189" fmla="*/ 616235 w 907666"/>
                <a:gd name="connsiteY189" fmla="*/ 335102 h 907740"/>
                <a:gd name="connsiteX190" fmla="*/ 616235 w 907666"/>
                <a:gd name="connsiteY190" fmla="*/ 335302 h 907740"/>
                <a:gd name="connsiteX191" fmla="*/ 616669 w 907666"/>
                <a:gd name="connsiteY191" fmla="*/ 335936 h 907740"/>
                <a:gd name="connsiteX192" fmla="*/ 617036 w 907666"/>
                <a:gd name="connsiteY192" fmla="*/ 336436 h 907740"/>
                <a:gd name="connsiteX193" fmla="*/ 617236 w 907666"/>
                <a:gd name="connsiteY193" fmla="*/ 336703 h 907740"/>
                <a:gd name="connsiteX194" fmla="*/ 617236 w 907666"/>
                <a:gd name="connsiteY194" fmla="*/ 336903 h 907740"/>
                <a:gd name="connsiteX195" fmla="*/ 617236 w 907666"/>
                <a:gd name="connsiteY195" fmla="*/ 336903 h 907740"/>
                <a:gd name="connsiteX196" fmla="*/ 617436 w 907666"/>
                <a:gd name="connsiteY196" fmla="*/ 337170 h 907740"/>
                <a:gd name="connsiteX197" fmla="*/ 617670 w 907666"/>
                <a:gd name="connsiteY197" fmla="*/ 337504 h 907740"/>
                <a:gd name="connsiteX198" fmla="*/ 617670 w 907666"/>
                <a:gd name="connsiteY198" fmla="*/ 337504 h 907740"/>
                <a:gd name="connsiteX199" fmla="*/ 618103 w 907666"/>
                <a:gd name="connsiteY199" fmla="*/ 338204 h 907740"/>
                <a:gd name="connsiteX200" fmla="*/ 618437 w 907666"/>
                <a:gd name="connsiteY200" fmla="*/ 338705 h 907740"/>
                <a:gd name="connsiteX201" fmla="*/ 618437 w 907666"/>
                <a:gd name="connsiteY201" fmla="*/ 338705 h 907740"/>
                <a:gd name="connsiteX202" fmla="*/ 618437 w 907666"/>
                <a:gd name="connsiteY202" fmla="*/ 338705 h 907740"/>
                <a:gd name="connsiteX203" fmla="*/ 618437 w 907666"/>
                <a:gd name="connsiteY203" fmla="*/ 338705 h 907740"/>
                <a:gd name="connsiteX204" fmla="*/ 618671 w 907666"/>
                <a:gd name="connsiteY204" fmla="*/ 339039 h 907740"/>
                <a:gd name="connsiteX205" fmla="*/ 618904 w 907666"/>
                <a:gd name="connsiteY205" fmla="*/ 339406 h 907740"/>
                <a:gd name="connsiteX206" fmla="*/ 618904 w 907666"/>
                <a:gd name="connsiteY206" fmla="*/ 339406 h 907740"/>
                <a:gd name="connsiteX207" fmla="*/ 618904 w 907666"/>
                <a:gd name="connsiteY207" fmla="*/ 339606 h 907740"/>
                <a:gd name="connsiteX208" fmla="*/ 618904 w 907666"/>
                <a:gd name="connsiteY208" fmla="*/ 339806 h 907740"/>
                <a:gd name="connsiteX209" fmla="*/ 619438 w 907666"/>
                <a:gd name="connsiteY209" fmla="*/ 340607 h 907740"/>
                <a:gd name="connsiteX210" fmla="*/ 619605 w 907666"/>
                <a:gd name="connsiteY210" fmla="*/ 340907 h 907740"/>
                <a:gd name="connsiteX211" fmla="*/ 619938 w 907666"/>
                <a:gd name="connsiteY211" fmla="*/ 341407 h 907740"/>
                <a:gd name="connsiteX212" fmla="*/ 619938 w 907666"/>
                <a:gd name="connsiteY212" fmla="*/ 341407 h 907740"/>
                <a:gd name="connsiteX213" fmla="*/ 619938 w 907666"/>
                <a:gd name="connsiteY213" fmla="*/ 341574 h 907740"/>
                <a:gd name="connsiteX214" fmla="*/ 619938 w 907666"/>
                <a:gd name="connsiteY214" fmla="*/ 341574 h 907740"/>
                <a:gd name="connsiteX215" fmla="*/ 619938 w 907666"/>
                <a:gd name="connsiteY215" fmla="*/ 341574 h 907740"/>
                <a:gd name="connsiteX216" fmla="*/ 620139 w 907666"/>
                <a:gd name="connsiteY216" fmla="*/ 341908 h 907740"/>
                <a:gd name="connsiteX217" fmla="*/ 620139 w 907666"/>
                <a:gd name="connsiteY217" fmla="*/ 342075 h 907740"/>
                <a:gd name="connsiteX218" fmla="*/ 620139 w 907666"/>
                <a:gd name="connsiteY218" fmla="*/ 342241 h 907740"/>
                <a:gd name="connsiteX219" fmla="*/ 620139 w 907666"/>
                <a:gd name="connsiteY219" fmla="*/ 342408 h 907740"/>
                <a:gd name="connsiteX220" fmla="*/ 620305 w 907666"/>
                <a:gd name="connsiteY220" fmla="*/ 342642 h 907740"/>
                <a:gd name="connsiteX221" fmla="*/ 620305 w 907666"/>
                <a:gd name="connsiteY221" fmla="*/ 342809 h 907740"/>
                <a:gd name="connsiteX222" fmla="*/ 621873 w 907666"/>
                <a:gd name="connsiteY222" fmla="*/ 345311 h 907740"/>
                <a:gd name="connsiteX223" fmla="*/ 622541 w 907666"/>
                <a:gd name="connsiteY223" fmla="*/ 346378 h 907740"/>
                <a:gd name="connsiteX224" fmla="*/ 623375 w 907666"/>
                <a:gd name="connsiteY224" fmla="*/ 347746 h 907740"/>
                <a:gd name="connsiteX225" fmla="*/ 624175 w 907666"/>
                <a:gd name="connsiteY225" fmla="*/ 349181 h 907740"/>
                <a:gd name="connsiteX226" fmla="*/ 624743 w 907666"/>
                <a:gd name="connsiteY226" fmla="*/ 350082 h 907740"/>
                <a:gd name="connsiteX227" fmla="*/ 626211 w 907666"/>
                <a:gd name="connsiteY227" fmla="*/ 352651 h 907740"/>
                <a:gd name="connsiteX228" fmla="*/ 626778 w 907666"/>
                <a:gd name="connsiteY228" fmla="*/ 353718 h 907740"/>
                <a:gd name="connsiteX229" fmla="*/ 627579 w 907666"/>
                <a:gd name="connsiteY229" fmla="*/ 355186 h 907740"/>
                <a:gd name="connsiteX230" fmla="*/ 627879 w 907666"/>
                <a:gd name="connsiteY230" fmla="*/ 355720 h 907740"/>
                <a:gd name="connsiteX231" fmla="*/ 628546 w 907666"/>
                <a:gd name="connsiteY231" fmla="*/ 356954 h 907740"/>
                <a:gd name="connsiteX232" fmla="*/ 629513 w 907666"/>
                <a:gd name="connsiteY232" fmla="*/ 358856 h 907740"/>
                <a:gd name="connsiteX233" fmla="*/ 629914 w 907666"/>
                <a:gd name="connsiteY233" fmla="*/ 359590 h 907740"/>
                <a:gd name="connsiteX234" fmla="*/ 629914 w 907666"/>
                <a:gd name="connsiteY234" fmla="*/ 359757 h 907740"/>
                <a:gd name="connsiteX235" fmla="*/ 629914 w 907666"/>
                <a:gd name="connsiteY235" fmla="*/ 360057 h 907740"/>
                <a:gd name="connsiteX236" fmla="*/ 630214 w 907666"/>
                <a:gd name="connsiteY236" fmla="*/ 360658 h 907740"/>
                <a:gd name="connsiteX237" fmla="*/ 630581 w 907666"/>
                <a:gd name="connsiteY237" fmla="*/ 361325 h 907740"/>
                <a:gd name="connsiteX238" fmla="*/ 630915 w 907666"/>
                <a:gd name="connsiteY238" fmla="*/ 362026 h 907740"/>
                <a:gd name="connsiteX239" fmla="*/ 631615 w 907666"/>
                <a:gd name="connsiteY239" fmla="*/ 363427 h 907740"/>
                <a:gd name="connsiteX240" fmla="*/ 631615 w 907666"/>
                <a:gd name="connsiteY240" fmla="*/ 363427 h 907740"/>
                <a:gd name="connsiteX241" fmla="*/ 632383 w 907666"/>
                <a:gd name="connsiteY241" fmla="*/ 365095 h 907740"/>
                <a:gd name="connsiteX242" fmla="*/ 633184 w 907666"/>
                <a:gd name="connsiteY242" fmla="*/ 366763 h 907740"/>
                <a:gd name="connsiteX243" fmla="*/ 633184 w 907666"/>
                <a:gd name="connsiteY243" fmla="*/ 366963 h 907740"/>
                <a:gd name="connsiteX244" fmla="*/ 633484 w 907666"/>
                <a:gd name="connsiteY244" fmla="*/ 367664 h 907740"/>
                <a:gd name="connsiteX245" fmla="*/ 633817 w 907666"/>
                <a:gd name="connsiteY245" fmla="*/ 368365 h 907740"/>
                <a:gd name="connsiteX246" fmla="*/ 634585 w 907666"/>
                <a:gd name="connsiteY246" fmla="*/ 370099 h 907740"/>
                <a:gd name="connsiteX247" fmla="*/ 634585 w 907666"/>
                <a:gd name="connsiteY247" fmla="*/ 370099 h 907740"/>
                <a:gd name="connsiteX248" fmla="*/ 634585 w 907666"/>
                <a:gd name="connsiteY248" fmla="*/ 370533 h 907740"/>
                <a:gd name="connsiteX249" fmla="*/ 634751 w 907666"/>
                <a:gd name="connsiteY249" fmla="*/ 370867 h 907740"/>
                <a:gd name="connsiteX250" fmla="*/ 634751 w 907666"/>
                <a:gd name="connsiteY250" fmla="*/ 371201 h 907740"/>
                <a:gd name="connsiteX251" fmla="*/ 634751 w 907666"/>
                <a:gd name="connsiteY251" fmla="*/ 371201 h 907740"/>
                <a:gd name="connsiteX252" fmla="*/ 634751 w 907666"/>
                <a:gd name="connsiteY252" fmla="*/ 371534 h 907740"/>
                <a:gd name="connsiteX253" fmla="*/ 635853 w 907666"/>
                <a:gd name="connsiteY253" fmla="*/ 374136 h 907740"/>
                <a:gd name="connsiteX254" fmla="*/ 637254 w 907666"/>
                <a:gd name="connsiteY254" fmla="*/ 377706 h 907740"/>
                <a:gd name="connsiteX255" fmla="*/ 637254 w 907666"/>
                <a:gd name="connsiteY255" fmla="*/ 377873 h 907740"/>
                <a:gd name="connsiteX256" fmla="*/ 637487 w 907666"/>
                <a:gd name="connsiteY256" fmla="*/ 377873 h 907740"/>
                <a:gd name="connsiteX257" fmla="*/ 637487 w 907666"/>
                <a:gd name="connsiteY257" fmla="*/ 377873 h 907740"/>
                <a:gd name="connsiteX258" fmla="*/ 649998 w 907666"/>
                <a:gd name="connsiteY258" fmla="*/ 373069 h 907740"/>
                <a:gd name="connsiteX259" fmla="*/ 650265 w 907666"/>
                <a:gd name="connsiteY259" fmla="*/ 373069 h 907740"/>
                <a:gd name="connsiteX260" fmla="*/ 667147 w 907666"/>
                <a:gd name="connsiteY260" fmla="*/ 366563 h 907740"/>
                <a:gd name="connsiteX261" fmla="*/ 667414 w 907666"/>
                <a:gd name="connsiteY261" fmla="*/ 366563 h 907740"/>
                <a:gd name="connsiteX262" fmla="*/ 679992 w 907666"/>
                <a:gd name="connsiteY262" fmla="*/ 361759 h 907740"/>
                <a:gd name="connsiteX263" fmla="*/ 680259 w 907666"/>
                <a:gd name="connsiteY263" fmla="*/ 361759 h 907740"/>
                <a:gd name="connsiteX264" fmla="*/ 692837 w 907666"/>
                <a:gd name="connsiteY264" fmla="*/ 356921 h 907740"/>
                <a:gd name="connsiteX265" fmla="*/ 693104 w 907666"/>
                <a:gd name="connsiteY265" fmla="*/ 356921 h 907740"/>
                <a:gd name="connsiteX266" fmla="*/ 705681 w 907666"/>
                <a:gd name="connsiteY266" fmla="*/ 352083 h 907740"/>
                <a:gd name="connsiteX267" fmla="*/ 673453 w 907666"/>
                <a:gd name="connsiteY267" fmla="*/ 288093 h 907740"/>
                <a:gd name="connsiteX268" fmla="*/ 639823 w 907666"/>
                <a:gd name="connsiteY268" fmla="*/ 116174 h 907740"/>
                <a:gd name="connsiteX269" fmla="*/ 639823 w 907666"/>
                <a:gd name="connsiteY269" fmla="*/ 116174 h 907740"/>
                <a:gd name="connsiteX270" fmla="*/ 643159 w 907666"/>
                <a:gd name="connsiteY270" fmla="*/ 110202 h 907740"/>
                <a:gd name="connsiteX271" fmla="*/ 633150 w 907666"/>
                <a:gd name="connsiteY271" fmla="*/ 127984 h 907740"/>
                <a:gd name="connsiteX272" fmla="*/ 633150 w 907666"/>
                <a:gd name="connsiteY272" fmla="*/ 127984 h 907740"/>
                <a:gd name="connsiteX273" fmla="*/ 635686 w 907666"/>
                <a:gd name="connsiteY273" fmla="*/ 123380 h 907740"/>
                <a:gd name="connsiteX274" fmla="*/ 630781 w 907666"/>
                <a:gd name="connsiteY274" fmla="*/ 132255 h 907740"/>
                <a:gd name="connsiteX275" fmla="*/ 630781 w 907666"/>
                <a:gd name="connsiteY275" fmla="*/ 132255 h 907740"/>
                <a:gd name="connsiteX276" fmla="*/ 630348 w 907666"/>
                <a:gd name="connsiteY276" fmla="*/ 133022 h 907740"/>
                <a:gd name="connsiteX277" fmla="*/ 626378 w 907666"/>
                <a:gd name="connsiteY277" fmla="*/ 140229 h 907740"/>
                <a:gd name="connsiteX278" fmla="*/ 626378 w 907666"/>
                <a:gd name="connsiteY278" fmla="*/ 140229 h 907740"/>
                <a:gd name="connsiteX279" fmla="*/ 625310 w 907666"/>
                <a:gd name="connsiteY279" fmla="*/ 142164 h 907740"/>
                <a:gd name="connsiteX280" fmla="*/ 625043 w 907666"/>
                <a:gd name="connsiteY280" fmla="*/ 142664 h 907740"/>
                <a:gd name="connsiteX281" fmla="*/ 626411 w 907666"/>
                <a:gd name="connsiteY281" fmla="*/ 140262 h 907740"/>
                <a:gd name="connsiteX282" fmla="*/ 626411 w 907666"/>
                <a:gd name="connsiteY282" fmla="*/ 140262 h 907740"/>
                <a:gd name="connsiteX283" fmla="*/ 627278 w 907666"/>
                <a:gd name="connsiteY283" fmla="*/ 138727 h 907740"/>
                <a:gd name="connsiteX284" fmla="*/ 630414 w 907666"/>
                <a:gd name="connsiteY284" fmla="*/ 133022 h 907740"/>
                <a:gd name="connsiteX285" fmla="*/ 630414 w 907666"/>
                <a:gd name="connsiteY285" fmla="*/ 133022 h 907740"/>
                <a:gd name="connsiteX286" fmla="*/ 630815 w 907666"/>
                <a:gd name="connsiteY286" fmla="*/ 132255 h 907740"/>
                <a:gd name="connsiteX287" fmla="*/ 630815 w 907666"/>
                <a:gd name="connsiteY287" fmla="*/ 132255 h 907740"/>
                <a:gd name="connsiteX288" fmla="*/ 631983 w 907666"/>
                <a:gd name="connsiteY288" fmla="*/ 130153 h 907740"/>
                <a:gd name="connsiteX289" fmla="*/ 615201 w 907666"/>
                <a:gd name="connsiteY289" fmla="*/ 160380 h 907740"/>
                <a:gd name="connsiteX290" fmla="*/ 615201 w 907666"/>
                <a:gd name="connsiteY290" fmla="*/ 160380 h 907740"/>
                <a:gd name="connsiteX291" fmla="*/ 613032 w 907666"/>
                <a:gd name="connsiteY291" fmla="*/ 164317 h 907740"/>
                <a:gd name="connsiteX292" fmla="*/ 615234 w 907666"/>
                <a:gd name="connsiteY292" fmla="*/ 160380 h 907740"/>
                <a:gd name="connsiteX293" fmla="*/ 615234 w 907666"/>
                <a:gd name="connsiteY293" fmla="*/ 160380 h 907740"/>
                <a:gd name="connsiteX294" fmla="*/ 617403 w 907666"/>
                <a:gd name="connsiteY294" fmla="*/ 156376 h 907740"/>
                <a:gd name="connsiteX295" fmla="*/ 615234 w 907666"/>
                <a:gd name="connsiteY295" fmla="*/ 160313 h 907740"/>
                <a:gd name="connsiteX296" fmla="*/ 615234 w 907666"/>
                <a:gd name="connsiteY296" fmla="*/ 160313 h 907740"/>
                <a:gd name="connsiteX297" fmla="*/ 615234 w 907666"/>
                <a:gd name="connsiteY297" fmla="*/ 160313 h 907740"/>
                <a:gd name="connsiteX298" fmla="*/ 616335 w 907666"/>
                <a:gd name="connsiteY298" fmla="*/ 158345 h 907740"/>
                <a:gd name="connsiteX299" fmla="*/ 617103 w 907666"/>
                <a:gd name="connsiteY299" fmla="*/ 157244 h 907740"/>
                <a:gd name="connsiteX300" fmla="*/ 617603 w 907666"/>
                <a:gd name="connsiteY300" fmla="*/ 156310 h 907740"/>
                <a:gd name="connsiteX301" fmla="*/ 617603 w 907666"/>
                <a:gd name="connsiteY301" fmla="*/ 156310 h 907740"/>
                <a:gd name="connsiteX302" fmla="*/ 617403 w 907666"/>
                <a:gd name="connsiteY302" fmla="*/ 156376 h 907740"/>
                <a:gd name="connsiteX303" fmla="*/ 617403 w 907666"/>
                <a:gd name="connsiteY303" fmla="*/ 156376 h 907740"/>
                <a:gd name="connsiteX304" fmla="*/ 617403 w 907666"/>
                <a:gd name="connsiteY304" fmla="*/ 156376 h 907740"/>
                <a:gd name="connsiteX305" fmla="*/ 618937 w 907666"/>
                <a:gd name="connsiteY305" fmla="*/ 153540 h 907740"/>
                <a:gd name="connsiteX306" fmla="*/ 621840 w 907666"/>
                <a:gd name="connsiteY306" fmla="*/ 148402 h 907740"/>
                <a:gd name="connsiteX307" fmla="*/ 621840 w 907666"/>
                <a:gd name="connsiteY307" fmla="*/ 148402 h 907740"/>
                <a:gd name="connsiteX308" fmla="*/ 621173 w 907666"/>
                <a:gd name="connsiteY308" fmla="*/ 149670 h 907740"/>
                <a:gd name="connsiteX309" fmla="*/ 620939 w 907666"/>
                <a:gd name="connsiteY309" fmla="*/ 150104 h 907740"/>
                <a:gd name="connsiteX310" fmla="*/ 619638 w 907666"/>
                <a:gd name="connsiteY310" fmla="*/ 152439 h 907740"/>
                <a:gd name="connsiteX311" fmla="*/ 619638 w 907666"/>
                <a:gd name="connsiteY311" fmla="*/ 152439 h 907740"/>
                <a:gd name="connsiteX312" fmla="*/ 620272 w 907666"/>
                <a:gd name="connsiteY312" fmla="*/ 151272 h 907740"/>
                <a:gd name="connsiteX313" fmla="*/ 621073 w 907666"/>
                <a:gd name="connsiteY313" fmla="*/ 149870 h 907740"/>
                <a:gd name="connsiteX314" fmla="*/ 621306 w 907666"/>
                <a:gd name="connsiteY314" fmla="*/ 149370 h 907740"/>
                <a:gd name="connsiteX315" fmla="*/ 621840 w 907666"/>
                <a:gd name="connsiteY315" fmla="*/ 148436 h 907740"/>
                <a:gd name="connsiteX316" fmla="*/ 621840 w 907666"/>
                <a:gd name="connsiteY316" fmla="*/ 148436 h 907740"/>
                <a:gd name="connsiteX317" fmla="*/ 622307 w 907666"/>
                <a:gd name="connsiteY317" fmla="*/ 147568 h 907740"/>
                <a:gd name="connsiteX318" fmla="*/ 518048 w 907666"/>
                <a:gd name="connsiteY318" fmla="*/ 185936 h 907740"/>
                <a:gd name="connsiteX319" fmla="*/ 518048 w 907666"/>
                <a:gd name="connsiteY319" fmla="*/ 185936 h 907740"/>
                <a:gd name="connsiteX320" fmla="*/ 518348 w 907666"/>
                <a:gd name="connsiteY320" fmla="*/ 185936 h 907740"/>
                <a:gd name="connsiteX321" fmla="*/ 516313 w 907666"/>
                <a:gd name="connsiteY321" fmla="*/ 185502 h 907740"/>
                <a:gd name="connsiteX322" fmla="*/ 511909 w 907666"/>
                <a:gd name="connsiteY322" fmla="*/ 184501 h 907740"/>
                <a:gd name="connsiteX323" fmla="*/ 508573 w 907666"/>
                <a:gd name="connsiteY323" fmla="*/ 183834 h 907740"/>
                <a:gd name="connsiteX324" fmla="*/ 507639 w 907666"/>
                <a:gd name="connsiteY324" fmla="*/ 183667 h 907740"/>
                <a:gd name="connsiteX325" fmla="*/ 508506 w 907666"/>
                <a:gd name="connsiteY325" fmla="*/ 183867 h 907740"/>
                <a:gd name="connsiteX326" fmla="*/ 508506 w 907666"/>
                <a:gd name="connsiteY326" fmla="*/ 183867 h 907740"/>
                <a:gd name="connsiteX327" fmla="*/ 509607 w 907666"/>
                <a:gd name="connsiteY327" fmla="*/ 184101 h 907740"/>
                <a:gd name="connsiteX328" fmla="*/ 510074 w 907666"/>
                <a:gd name="connsiteY328" fmla="*/ 184101 h 907740"/>
                <a:gd name="connsiteX329" fmla="*/ 511709 w 907666"/>
                <a:gd name="connsiteY329" fmla="*/ 184468 h 907740"/>
                <a:gd name="connsiteX330" fmla="*/ 513878 w 907666"/>
                <a:gd name="connsiteY330" fmla="*/ 184935 h 907740"/>
                <a:gd name="connsiteX331" fmla="*/ 514678 w 907666"/>
                <a:gd name="connsiteY331" fmla="*/ 184935 h 907740"/>
                <a:gd name="connsiteX332" fmla="*/ 515112 w 907666"/>
                <a:gd name="connsiteY332" fmla="*/ 184935 h 907740"/>
                <a:gd name="connsiteX333" fmla="*/ 516079 w 907666"/>
                <a:gd name="connsiteY333" fmla="*/ 185168 h 907740"/>
                <a:gd name="connsiteX334" fmla="*/ 516079 w 907666"/>
                <a:gd name="connsiteY334" fmla="*/ 185168 h 907740"/>
                <a:gd name="connsiteX335" fmla="*/ 516613 w 907666"/>
                <a:gd name="connsiteY335" fmla="*/ 185168 h 907740"/>
                <a:gd name="connsiteX336" fmla="*/ 517014 w 907666"/>
                <a:gd name="connsiteY336" fmla="*/ 185168 h 907740"/>
                <a:gd name="connsiteX337" fmla="*/ 517314 w 907666"/>
                <a:gd name="connsiteY337" fmla="*/ 185168 h 907740"/>
                <a:gd name="connsiteX338" fmla="*/ 517915 w 907666"/>
                <a:gd name="connsiteY338" fmla="*/ 185168 h 907740"/>
                <a:gd name="connsiteX339" fmla="*/ 517381 w 907666"/>
                <a:gd name="connsiteY339" fmla="*/ 185168 h 907740"/>
                <a:gd name="connsiteX340" fmla="*/ 508139 w 907666"/>
                <a:gd name="connsiteY340" fmla="*/ 169755 h 907740"/>
                <a:gd name="connsiteX341" fmla="*/ 505537 w 907666"/>
                <a:gd name="connsiteY341" fmla="*/ 183100 h 907740"/>
                <a:gd name="connsiteX342" fmla="*/ 505537 w 907666"/>
                <a:gd name="connsiteY342" fmla="*/ 183100 h 907740"/>
                <a:gd name="connsiteX343" fmla="*/ 506671 w 907666"/>
                <a:gd name="connsiteY343" fmla="*/ 183300 h 907740"/>
                <a:gd name="connsiteX344" fmla="*/ 505537 w 907666"/>
                <a:gd name="connsiteY344" fmla="*/ 183067 h 907740"/>
                <a:gd name="connsiteX345" fmla="*/ 506704 w 907666"/>
                <a:gd name="connsiteY345" fmla="*/ 183467 h 907740"/>
                <a:gd name="connsiteX346" fmla="*/ 507305 w 907666"/>
                <a:gd name="connsiteY346" fmla="*/ 183467 h 907740"/>
                <a:gd name="connsiteX347" fmla="*/ 507538 w 907666"/>
                <a:gd name="connsiteY347" fmla="*/ 183467 h 907740"/>
                <a:gd name="connsiteX348" fmla="*/ 507072 w 907666"/>
                <a:gd name="connsiteY348" fmla="*/ 183467 h 907740"/>
                <a:gd name="connsiteX349" fmla="*/ 535897 w 907666"/>
                <a:gd name="connsiteY349" fmla="*/ 190874 h 907740"/>
                <a:gd name="connsiteX350" fmla="*/ 534696 w 907666"/>
                <a:gd name="connsiteY350" fmla="*/ 190473 h 907740"/>
                <a:gd name="connsiteX351" fmla="*/ 532928 w 907666"/>
                <a:gd name="connsiteY351" fmla="*/ 189939 h 907740"/>
                <a:gd name="connsiteX352" fmla="*/ 530993 w 907666"/>
                <a:gd name="connsiteY352" fmla="*/ 189372 h 907740"/>
                <a:gd name="connsiteX353" fmla="*/ 528157 w 907666"/>
                <a:gd name="connsiteY353" fmla="*/ 188572 h 907740"/>
                <a:gd name="connsiteX354" fmla="*/ 528157 w 907666"/>
                <a:gd name="connsiteY354" fmla="*/ 188572 h 907740"/>
                <a:gd name="connsiteX355" fmla="*/ 527690 w 907666"/>
                <a:gd name="connsiteY355" fmla="*/ 188572 h 907740"/>
                <a:gd name="connsiteX356" fmla="*/ 525188 w 907666"/>
                <a:gd name="connsiteY356" fmla="*/ 187838 h 907740"/>
                <a:gd name="connsiteX357" fmla="*/ 523686 w 907666"/>
                <a:gd name="connsiteY357" fmla="*/ 187270 h 907740"/>
                <a:gd name="connsiteX358" fmla="*/ 520083 w 907666"/>
                <a:gd name="connsiteY358" fmla="*/ 186370 h 907740"/>
                <a:gd name="connsiteX359" fmla="*/ 520083 w 907666"/>
                <a:gd name="connsiteY359" fmla="*/ 186370 h 907740"/>
                <a:gd name="connsiteX360" fmla="*/ 519749 w 907666"/>
                <a:gd name="connsiteY360" fmla="*/ 186370 h 907740"/>
                <a:gd name="connsiteX361" fmla="*/ 519749 w 907666"/>
                <a:gd name="connsiteY361" fmla="*/ 186370 h 907740"/>
                <a:gd name="connsiteX362" fmla="*/ 519382 w 907666"/>
                <a:gd name="connsiteY362" fmla="*/ 186370 h 907740"/>
                <a:gd name="connsiteX363" fmla="*/ 519783 w 907666"/>
                <a:gd name="connsiteY363" fmla="*/ 186370 h 907740"/>
                <a:gd name="connsiteX364" fmla="*/ 519783 w 907666"/>
                <a:gd name="connsiteY364" fmla="*/ 186370 h 907740"/>
                <a:gd name="connsiteX365" fmla="*/ 520016 w 907666"/>
                <a:gd name="connsiteY365" fmla="*/ 186370 h 907740"/>
                <a:gd name="connsiteX366" fmla="*/ 520217 w 907666"/>
                <a:gd name="connsiteY366" fmla="*/ 186370 h 907740"/>
                <a:gd name="connsiteX367" fmla="*/ 521051 w 907666"/>
                <a:gd name="connsiteY367" fmla="*/ 186603 h 907740"/>
                <a:gd name="connsiteX368" fmla="*/ 522752 w 907666"/>
                <a:gd name="connsiteY368" fmla="*/ 187037 h 907740"/>
                <a:gd name="connsiteX369" fmla="*/ 523753 w 907666"/>
                <a:gd name="connsiteY369" fmla="*/ 187304 h 907740"/>
                <a:gd name="connsiteX370" fmla="*/ 525121 w 907666"/>
                <a:gd name="connsiteY370" fmla="*/ 187671 h 907740"/>
                <a:gd name="connsiteX371" fmla="*/ 528190 w 907666"/>
                <a:gd name="connsiteY371" fmla="*/ 188505 h 907740"/>
                <a:gd name="connsiteX372" fmla="*/ 528190 w 907666"/>
                <a:gd name="connsiteY372" fmla="*/ 188505 h 907740"/>
                <a:gd name="connsiteX373" fmla="*/ 528624 w 907666"/>
                <a:gd name="connsiteY373" fmla="*/ 188505 h 907740"/>
                <a:gd name="connsiteX374" fmla="*/ 529024 w 907666"/>
                <a:gd name="connsiteY374" fmla="*/ 188505 h 907740"/>
                <a:gd name="connsiteX375" fmla="*/ 529358 w 907666"/>
                <a:gd name="connsiteY375" fmla="*/ 188505 h 907740"/>
                <a:gd name="connsiteX376" fmla="*/ 529558 w 907666"/>
                <a:gd name="connsiteY376" fmla="*/ 188505 h 907740"/>
                <a:gd name="connsiteX377" fmla="*/ 529558 w 907666"/>
                <a:gd name="connsiteY377" fmla="*/ 188505 h 907740"/>
                <a:gd name="connsiteX378" fmla="*/ 529558 w 907666"/>
                <a:gd name="connsiteY378" fmla="*/ 188505 h 907740"/>
                <a:gd name="connsiteX379" fmla="*/ 529558 w 907666"/>
                <a:gd name="connsiteY379" fmla="*/ 188505 h 907740"/>
                <a:gd name="connsiteX380" fmla="*/ 529825 w 907666"/>
                <a:gd name="connsiteY380" fmla="*/ 188505 h 907740"/>
                <a:gd name="connsiteX381" fmla="*/ 529825 w 907666"/>
                <a:gd name="connsiteY381" fmla="*/ 188505 h 907740"/>
                <a:gd name="connsiteX382" fmla="*/ 530526 w 907666"/>
                <a:gd name="connsiteY382" fmla="*/ 188705 h 907740"/>
                <a:gd name="connsiteX383" fmla="*/ 530526 w 907666"/>
                <a:gd name="connsiteY383" fmla="*/ 188705 h 907740"/>
                <a:gd name="connsiteX384" fmla="*/ 531760 w 907666"/>
                <a:gd name="connsiteY384" fmla="*/ 189072 h 907740"/>
                <a:gd name="connsiteX385" fmla="*/ 532127 w 907666"/>
                <a:gd name="connsiteY385" fmla="*/ 189072 h 907740"/>
                <a:gd name="connsiteX386" fmla="*/ 532361 w 907666"/>
                <a:gd name="connsiteY386" fmla="*/ 189072 h 907740"/>
                <a:gd name="connsiteX387" fmla="*/ 532361 w 907666"/>
                <a:gd name="connsiteY387" fmla="*/ 189072 h 907740"/>
                <a:gd name="connsiteX388" fmla="*/ 533028 w 907666"/>
                <a:gd name="connsiteY388" fmla="*/ 189272 h 907740"/>
                <a:gd name="connsiteX389" fmla="*/ 533462 w 907666"/>
                <a:gd name="connsiteY389" fmla="*/ 189272 h 907740"/>
                <a:gd name="connsiteX390" fmla="*/ 533962 w 907666"/>
                <a:gd name="connsiteY390" fmla="*/ 189439 h 907740"/>
                <a:gd name="connsiteX391" fmla="*/ 533962 w 907666"/>
                <a:gd name="connsiteY391" fmla="*/ 189439 h 907740"/>
                <a:gd name="connsiteX392" fmla="*/ 534729 w 907666"/>
                <a:gd name="connsiteY392" fmla="*/ 189672 h 907740"/>
                <a:gd name="connsiteX393" fmla="*/ 535130 w 907666"/>
                <a:gd name="connsiteY393" fmla="*/ 189672 h 907740"/>
                <a:gd name="connsiteX394" fmla="*/ 535930 w 907666"/>
                <a:gd name="connsiteY394" fmla="*/ 189906 h 907740"/>
                <a:gd name="connsiteX395" fmla="*/ 551778 w 907666"/>
                <a:gd name="connsiteY395" fmla="*/ 196378 h 907740"/>
                <a:gd name="connsiteX396" fmla="*/ 551177 w 907666"/>
                <a:gd name="connsiteY396" fmla="*/ 196145 h 907740"/>
                <a:gd name="connsiteX397" fmla="*/ 550510 w 907666"/>
                <a:gd name="connsiteY397" fmla="*/ 195878 h 907740"/>
                <a:gd name="connsiteX398" fmla="*/ 549909 w 907666"/>
                <a:gd name="connsiteY398" fmla="*/ 195678 h 907740"/>
                <a:gd name="connsiteX399" fmla="*/ 549276 w 907666"/>
                <a:gd name="connsiteY399" fmla="*/ 195444 h 907740"/>
                <a:gd name="connsiteX400" fmla="*/ 548442 w 907666"/>
                <a:gd name="connsiteY400" fmla="*/ 195144 h 907740"/>
                <a:gd name="connsiteX401" fmla="*/ 547741 w 907666"/>
                <a:gd name="connsiteY401" fmla="*/ 194877 h 907740"/>
                <a:gd name="connsiteX402" fmla="*/ 546373 w 907666"/>
                <a:gd name="connsiteY402" fmla="*/ 194410 h 907740"/>
                <a:gd name="connsiteX403" fmla="*/ 547674 w 907666"/>
                <a:gd name="connsiteY403" fmla="*/ 194877 h 907740"/>
                <a:gd name="connsiteX404" fmla="*/ 547674 w 907666"/>
                <a:gd name="connsiteY404" fmla="*/ 194877 h 907740"/>
                <a:gd name="connsiteX405" fmla="*/ 549376 w 907666"/>
                <a:gd name="connsiteY405" fmla="*/ 195511 h 907740"/>
                <a:gd name="connsiteX406" fmla="*/ 549743 w 907666"/>
                <a:gd name="connsiteY406" fmla="*/ 195511 h 907740"/>
                <a:gd name="connsiteX407" fmla="*/ 549943 w 907666"/>
                <a:gd name="connsiteY407" fmla="*/ 195511 h 907740"/>
                <a:gd name="connsiteX408" fmla="*/ 550377 w 907666"/>
                <a:gd name="connsiteY408" fmla="*/ 195511 h 907740"/>
                <a:gd name="connsiteX409" fmla="*/ 550377 w 907666"/>
                <a:gd name="connsiteY409" fmla="*/ 195511 h 907740"/>
                <a:gd name="connsiteX410" fmla="*/ 551011 w 907666"/>
                <a:gd name="connsiteY410" fmla="*/ 195745 h 907740"/>
                <a:gd name="connsiteX411" fmla="*/ 551644 w 907666"/>
                <a:gd name="connsiteY411" fmla="*/ 195978 h 907740"/>
                <a:gd name="connsiteX412" fmla="*/ 551845 w 907666"/>
                <a:gd name="connsiteY412" fmla="*/ 195978 h 907740"/>
                <a:gd name="connsiteX413" fmla="*/ 544572 w 907666"/>
                <a:gd name="connsiteY413" fmla="*/ 193743 h 907740"/>
                <a:gd name="connsiteX414" fmla="*/ 543904 w 907666"/>
                <a:gd name="connsiteY414" fmla="*/ 193543 h 907740"/>
                <a:gd name="connsiteX415" fmla="*/ 545072 w 907666"/>
                <a:gd name="connsiteY415" fmla="*/ 193976 h 907740"/>
                <a:gd name="connsiteX416" fmla="*/ 546373 w 907666"/>
                <a:gd name="connsiteY416" fmla="*/ 194410 h 907740"/>
                <a:gd name="connsiteX417" fmla="*/ 545806 w 907666"/>
                <a:gd name="connsiteY417" fmla="*/ 194177 h 907740"/>
                <a:gd name="connsiteX418" fmla="*/ 543704 w 907666"/>
                <a:gd name="connsiteY418" fmla="*/ 193476 h 907740"/>
                <a:gd name="connsiteX419" fmla="*/ 543904 w 907666"/>
                <a:gd name="connsiteY419" fmla="*/ 193476 h 907740"/>
                <a:gd name="connsiteX420" fmla="*/ 543904 w 907666"/>
                <a:gd name="connsiteY420" fmla="*/ 193476 h 907740"/>
                <a:gd name="connsiteX421" fmla="*/ 543704 w 907666"/>
                <a:gd name="connsiteY421" fmla="*/ 193476 h 907740"/>
                <a:gd name="connsiteX422" fmla="*/ 543704 w 907666"/>
                <a:gd name="connsiteY422" fmla="*/ 193476 h 907740"/>
                <a:gd name="connsiteX423" fmla="*/ 543704 w 907666"/>
                <a:gd name="connsiteY423" fmla="*/ 193476 h 907740"/>
                <a:gd name="connsiteX424" fmla="*/ 542503 w 907666"/>
                <a:gd name="connsiteY424" fmla="*/ 193042 h 907740"/>
                <a:gd name="connsiteX425" fmla="*/ 539167 w 907666"/>
                <a:gd name="connsiteY425" fmla="*/ 191908 h 907740"/>
                <a:gd name="connsiteX426" fmla="*/ 542503 w 907666"/>
                <a:gd name="connsiteY426" fmla="*/ 193076 h 907740"/>
                <a:gd name="connsiteX427" fmla="*/ 542503 w 907666"/>
                <a:gd name="connsiteY427" fmla="*/ 193076 h 907740"/>
                <a:gd name="connsiteX428" fmla="*/ 543637 w 907666"/>
                <a:gd name="connsiteY428" fmla="*/ 193443 h 907740"/>
                <a:gd name="connsiteX429" fmla="*/ 542536 w 907666"/>
                <a:gd name="connsiteY429" fmla="*/ 193042 h 907740"/>
                <a:gd name="connsiteX430" fmla="*/ 537031 w 907666"/>
                <a:gd name="connsiteY430" fmla="*/ 191274 h 907740"/>
                <a:gd name="connsiteX431" fmla="*/ 537031 w 907666"/>
                <a:gd name="connsiteY431" fmla="*/ 191274 h 907740"/>
                <a:gd name="connsiteX432" fmla="*/ 537031 w 907666"/>
                <a:gd name="connsiteY432" fmla="*/ 191274 h 907740"/>
                <a:gd name="connsiteX433" fmla="*/ 537031 w 907666"/>
                <a:gd name="connsiteY433" fmla="*/ 191274 h 907740"/>
                <a:gd name="connsiteX434" fmla="*/ 579402 w 907666"/>
                <a:gd name="connsiteY434" fmla="*/ 208756 h 907740"/>
                <a:gd name="connsiteX435" fmla="*/ 578568 w 907666"/>
                <a:gd name="connsiteY435" fmla="*/ 208322 h 907740"/>
                <a:gd name="connsiteX436" fmla="*/ 576733 w 907666"/>
                <a:gd name="connsiteY436" fmla="*/ 207388 h 907740"/>
                <a:gd name="connsiteX437" fmla="*/ 575833 w 907666"/>
                <a:gd name="connsiteY437" fmla="*/ 206921 h 907740"/>
                <a:gd name="connsiteX438" fmla="*/ 572229 w 907666"/>
                <a:gd name="connsiteY438" fmla="*/ 205153 h 907740"/>
                <a:gd name="connsiteX439" fmla="*/ 570495 w 907666"/>
                <a:gd name="connsiteY439" fmla="*/ 204352 h 907740"/>
                <a:gd name="connsiteX440" fmla="*/ 568826 w 907666"/>
                <a:gd name="connsiteY440" fmla="*/ 203552 h 907740"/>
                <a:gd name="connsiteX441" fmla="*/ 565657 w 907666"/>
                <a:gd name="connsiteY441" fmla="*/ 202150 h 907740"/>
                <a:gd name="connsiteX442" fmla="*/ 565657 w 907666"/>
                <a:gd name="connsiteY442" fmla="*/ 202150 h 907740"/>
                <a:gd name="connsiteX443" fmla="*/ 564889 w 907666"/>
                <a:gd name="connsiteY443" fmla="*/ 201817 h 907740"/>
                <a:gd name="connsiteX444" fmla="*/ 566725 w 907666"/>
                <a:gd name="connsiteY444" fmla="*/ 202651 h 907740"/>
                <a:gd name="connsiteX445" fmla="*/ 567892 w 907666"/>
                <a:gd name="connsiteY445" fmla="*/ 203185 h 907740"/>
                <a:gd name="connsiteX446" fmla="*/ 568359 w 907666"/>
                <a:gd name="connsiteY446" fmla="*/ 203385 h 907740"/>
                <a:gd name="connsiteX447" fmla="*/ 568826 w 907666"/>
                <a:gd name="connsiteY447" fmla="*/ 203585 h 907740"/>
                <a:gd name="connsiteX448" fmla="*/ 568826 w 907666"/>
                <a:gd name="connsiteY448" fmla="*/ 203585 h 907740"/>
                <a:gd name="connsiteX449" fmla="*/ 570394 w 907666"/>
                <a:gd name="connsiteY449" fmla="*/ 204319 h 907740"/>
                <a:gd name="connsiteX450" fmla="*/ 572196 w 907666"/>
                <a:gd name="connsiteY450" fmla="*/ 205153 h 907740"/>
                <a:gd name="connsiteX451" fmla="*/ 572196 w 907666"/>
                <a:gd name="connsiteY451" fmla="*/ 205153 h 907740"/>
                <a:gd name="connsiteX452" fmla="*/ 573931 w 907666"/>
                <a:gd name="connsiteY452" fmla="*/ 205987 h 907740"/>
                <a:gd name="connsiteX453" fmla="*/ 573931 w 907666"/>
                <a:gd name="connsiteY453" fmla="*/ 205987 h 907740"/>
                <a:gd name="connsiteX454" fmla="*/ 575732 w 907666"/>
                <a:gd name="connsiteY454" fmla="*/ 206854 h 907740"/>
                <a:gd name="connsiteX455" fmla="*/ 575732 w 907666"/>
                <a:gd name="connsiteY455" fmla="*/ 206854 h 907740"/>
                <a:gd name="connsiteX456" fmla="*/ 579269 w 907666"/>
                <a:gd name="connsiteY456" fmla="*/ 208656 h 907740"/>
                <a:gd name="connsiteX457" fmla="*/ 579269 w 907666"/>
                <a:gd name="connsiteY457" fmla="*/ 208656 h 907740"/>
                <a:gd name="connsiteX458" fmla="*/ 579669 w 907666"/>
                <a:gd name="connsiteY458" fmla="*/ 208856 h 907740"/>
                <a:gd name="connsiteX459" fmla="*/ 579836 w 907666"/>
                <a:gd name="connsiteY459" fmla="*/ 208856 h 907740"/>
                <a:gd name="connsiteX460" fmla="*/ 562487 w 907666"/>
                <a:gd name="connsiteY460" fmla="*/ 200616 h 907740"/>
                <a:gd name="connsiteX461" fmla="*/ 558818 w 907666"/>
                <a:gd name="connsiteY461" fmla="*/ 199047 h 907740"/>
                <a:gd name="connsiteX462" fmla="*/ 556949 w 907666"/>
                <a:gd name="connsiteY462" fmla="*/ 198313 h 907740"/>
                <a:gd name="connsiteX463" fmla="*/ 555081 w 907666"/>
                <a:gd name="connsiteY463" fmla="*/ 197546 h 907740"/>
                <a:gd name="connsiteX464" fmla="*/ 553946 w 907666"/>
                <a:gd name="connsiteY464" fmla="*/ 197112 h 907740"/>
                <a:gd name="connsiteX465" fmla="*/ 552946 w 907666"/>
                <a:gd name="connsiteY465" fmla="*/ 196712 h 907740"/>
                <a:gd name="connsiteX466" fmla="*/ 552345 w 907666"/>
                <a:gd name="connsiteY466" fmla="*/ 196512 h 907740"/>
                <a:gd name="connsiteX467" fmla="*/ 552345 w 907666"/>
                <a:gd name="connsiteY467" fmla="*/ 196512 h 907740"/>
                <a:gd name="connsiteX468" fmla="*/ 552345 w 907666"/>
                <a:gd name="connsiteY468" fmla="*/ 196512 h 907740"/>
                <a:gd name="connsiteX469" fmla="*/ 552912 w 907666"/>
                <a:gd name="connsiteY469" fmla="*/ 196712 h 907740"/>
                <a:gd name="connsiteX470" fmla="*/ 552912 w 907666"/>
                <a:gd name="connsiteY470" fmla="*/ 196712 h 907740"/>
                <a:gd name="connsiteX471" fmla="*/ 553413 w 907666"/>
                <a:gd name="connsiteY471" fmla="*/ 196712 h 907740"/>
                <a:gd name="connsiteX472" fmla="*/ 553413 w 907666"/>
                <a:gd name="connsiteY472" fmla="*/ 196712 h 907740"/>
                <a:gd name="connsiteX473" fmla="*/ 553913 w 907666"/>
                <a:gd name="connsiteY473" fmla="*/ 196912 h 907740"/>
                <a:gd name="connsiteX474" fmla="*/ 553913 w 907666"/>
                <a:gd name="connsiteY474" fmla="*/ 196912 h 907740"/>
                <a:gd name="connsiteX475" fmla="*/ 554680 w 907666"/>
                <a:gd name="connsiteY475" fmla="*/ 197179 h 907740"/>
                <a:gd name="connsiteX476" fmla="*/ 554680 w 907666"/>
                <a:gd name="connsiteY476" fmla="*/ 197179 h 907740"/>
                <a:gd name="connsiteX477" fmla="*/ 554680 w 907666"/>
                <a:gd name="connsiteY477" fmla="*/ 197179 h 907740"/>
                <a:gd name="connsiteX478" fmla="*/ 554680 w 907666"/>
                <a:gd name="connsiteY478" fmla="*/ 197179 h 907740"/>
                <a:gd name="connsiteX479" fmla="*/ 556882 w 907666"/>
                <a:gd name="connsiteY479" fmla="*/ 198080 h 907740"/>
                <a:gd name="connsiteX480" fmla="*/ 557550 w 907666"/>
                <a:gd name="connsiteY480" fmla="*/ 198347 h 907740"/>
                <a:gd name="connsiteX481" fmla="*/ 557917 w 907666"/>
                <a:gd name="connsiteY481" fmla="*/ 198347 h 907740"/>
                <a:gd name="connsiteX482" fmla="*/ 558384 w 907666"/>
                <a:gd name="connsiteY482" fmla="*/ 198514 h 907740"/>
                <a:gd name="connsiteX483" fmla="*/ 558384 w 907666"/>
                <a:gd name="connsiteY483" fmla="*/ 198514 h 907740"/>
                <a:gd name="connsiteX484" fmla="*/ 562020 w 907666"/>
                <a:gd name="connsiteY484" fmla="*/ 200048 h 907740"/>
                <a:gd name="connsiteX485" fmla="*/ 562020 w 907666"/>
                <a:gd name="connsiteY485" fmla="*/ 200048 h 907740"/>
                <a:gd name="connsiteX486" fmla="*/ 562921 w 907666"/>
                <a:gd name="connsiteY486" fmla="*/ 200449 h 907740"/>
                <a:gd name="connsiteX487" fmla="*/ 563155 w 907666"/>
                <a:gd name="connsiteY487" fmla="*/ 200449 h 907740"/>
                <a:gd name="connsiteX488" fmla="*/ 563388 w 907666"/>
                <a:gd name="connsiteY488" fmla="*/ 200449 h 907740"/>
                <a:gd name="connsiteX489" fmla="*/ 564089 w 907666"/>
                <a:gd name="connsiteY489" fmla="*/ 200749 h 907740"/>
                <a:gd name="connsiteX490" fmla="*/ 563622 w 907666"/>
                <a:gd name="connsiteY490" fmla="*/ 200515 h 907740"/>
                <a:gd name="connsiteX491" fmla="*/ 586409 w 907666"/>
                <a:gd name="connsiteY491" fmla="*/ 212393 h 907740"/>
                <a:gd name="connsiteX492" fmla="*/ 586409 w 907666"/>
                <a:gd name="connsiteY492" fmla="*/ 212393 h 907740"/>
                <a:gd name="connsiteX493" fmla="*/ 582572 w 907666"/>
                <a:gd name="connsiteY493" fmla="*/ 210324 h 907740"/>
                <a:gd name="connsiteX494" fmla="*/ 581804 w 907666"/>
                <a:gd name="connsiteY494" fmla="*/ 209957 h 907740"/>
                <a:gd name="connsiteX495" fmla="*/ 581804 w 907666"/>
                <a:gd name="connsiteY495" fmla="*/ 209957 h 907740"/>
                <a:gd name="connsiteX496" fmla="*/ 582539 w 907666"/>
                <a:gd name="connsiteY496" fmla="*/ 210324 h 907740"/>
                <a:gd name="connsiteX497" fmla="*/ 582539 w 907666"/>
                <a:gd name="connsiteY497" fmla="*/ 210324 h 907740"/>
                <a:gd name="connsiteX498" fmla="*/ 583773 w 907666"/>
                <a:gd name="connsiteY498" fmla="*/ 210991 h 907740"/>
                <a:gd name="connsiteX499" fmla="*/ 583773 w 907666"/>
                <a:gd name="connsiteY499" fmla="*/ 210991 h 907740"/>
                <a:gd name="connsiteX500" fmla="*/ 583773 w 907666"/>
                <a:gd name="connsiteY500" fmla="*/ 210991 h 907740"/>
                <a:gd name="connsiteX501" fmla="*/ 586208 w 907666"/>
                <a:gd name="connsiteY501" fmla="*/ 212326 h 907740"/>
                <a:gd name="connsiteX502" fmla="*/ 586208 w 907666"/>
                <a:gd name="connsiteY502" fmla="*/ 212326 h 907740"/>
                <a:gd name="connsiteX503" fmla="*/ 586208 w 907666"/>
                <a:gd name="connsiteY503" fmla="*/ 212326 h 907740"/>
                <a:gd name="connsiteX504" fmla="*/ 581037 w 907666"/>
                <a:gd name="connsiteY504" fmla="*/ 209523 h 907740"/>
                <a:gd name="connsiteX505" fmla="*/ 580270 w 907666"/>
                <a:gd name="connsiteY505" fmla="*/ 209123 h 907740"/>
                <a:gd name="connsiteX506" fmla="*/ 580270 w 907666"/>
                <a:gd name="connsiteY506" fmla="*/ 209123 h 907740"/>
                <a:gd name="connsiteX507" fmla="*/ 580670 w 907666"/>
                <a:gd name="connsiteY507" fmla="*/ 209357 h 907740"/>
                <a:gd name="connsiteX508" fmla="*/ 581004 w 907666"/>
                <a:gd name="connsiteY508" fmla="*/ 209357 h 907740"/>
                <a:gd name="connsiteX509" fmla="*/ 581404 w 907666"/>
                <a:gd name="connsiteY509" fmla="*/ 209557 h 907740"/>
                <a:gd name="connsiteX510" fmla="*/ 581771 w 907666"/>
                <a:gd name="connsiteY510" fmla="*/ 209724 h 907740"/>
                <a:gd name="connsiteX511" fmla="*/ 581471 w 907666"/>
                <a:gd name="connsiteY511" fmla="*/ 209557 h 907740"/>
                <a:gd name="connsiteX512" fmla="*/ 580170 w 907666"/>
                <a:gd name="connsiteY512" fmla="*/ 209123 h 907740"/>
                <a:gd name="connsiteX513" fmla="*/ 580170 w 907666"/>
                <a:gd name="connsiteY513" fmla="*/ 209123 h 907740"/>
                <a:gd name="connsiteX514" fmla="*/ 800365 w 907666"/>
                <a:gd name="connsiteY514" fmla="*/ 333400 h 907740"/>
                <a:gd name="connsiteX515" fmla="*/ 799531 w 907666"/>
                <a:gd name="connsiteY515" fmla="*/ 333701 h 907740"/>
                <a:gd name="connsiteX516" fmla="*/ 791724 w 907666"/>
                <a:gd name="connsiteY516" fmla="*/ 336403 h 907740"/>
                <a:gd name="connsiteX517" fmla="*/ 791724 w 907666"/>
                <a:gd name="connsiteY517" fmla="*/ 336403 h 907740"/>
                <a:gd name="connsiteX518" fmla="*/ 787387 w 907666"/>
                <a:gd name="connsiteY518" fmla="*/ 337904 h 907740"/>
                <a:gd name="connsiteX519" fmla="*/ 791758 w 907666"/>
                <a:gd name="connsiteY519" fmla="*/ 336436 h 907740"/>
                <a:gd name="connsiteX520" fmla="*/ 799565 w 907666"/>
                <a:gd name="connsiteY520" fmla="*/ 333734 h 907740"/>
                <a:gd name="connsiteX521" fmla="*/ 800399 w 907666"/>
                <a:gd name="connsiteY521" fmla="*/ 333434 h 907740"/>
                <a:gd name="connsiteX522" fmla="*/ 800399 w 907666"/>
                <a:gd name="connsiteY522" fmla="*/ 333434 h 907740"/>
                <a:gd name="connsiteX523" fmla="*/ 804803 w 907666"/>
                <a:gd name="connsiteY523" fmla="*/ 331899 h 907740"/>
                <a:gd name="connsiteX524" fmla="*/ 767836 w 907666"/>
                <a:gd name="connsiteY524" fmla="*/ 416541 h 907740"/>
                <a:gd name="connsiteX525" fmla="*/ 767836 w 907666"/>
                <a:gd name="connsiteY525" fmla="*/ 417041 h 907740"/>
                <a:gd name="connsiteX526" fmla="*/ 767836 w 907666"/>
                <a:gd name="connsiteY526" fmla="*/ 417041 h 907740"/>
                <a:gd name="connsiteX527" fmla="*/ 767870 w 907666"/>
                <a:gd name="connsiteY527" fmla="*/ 416641 h 907740"/>
                <a:gd name="connsiteX528" fmla="*/ 768270 w 907666"/>
                <a:gd name="connsiteY528" fmla="*/ 420244 h 907740"/>
                <a:gd name="connsiteX529" fmla="*/ 768270 w 907666"/>
                <a:gd name="connsiteY529" fmla="*/ 420244 h 907740"/>
                <a:gd name="connsiteX530" fmla="*/ 768270 w 907666"/>
                <a:gd name="connsiteY530" fmla="*/ 420244 h 907740"/>
                <a:gd name="connsiteX531" fmla="*/ 768270 w 907666"/>
                <a:gd name="connsiteY531" fmla="*/ 419977 h 907740"/>
                <a:gd name="connsiteX532" fmla="*/ 768070 w 907666"/>
                <a:gd name="connsiteY532" fmla="*/ 418209 h 907740"/>
                <a:gd name="connsiteX533" fmla="*/ 768270 w 907666"/>
                <a:gd name="connsiteY533" fmla="*/ 420144 h 907740"/>
                <a:gd name="connsiteX534" fmla="*/ 768270 w 907666"/>
                <a:gd name="connsiteY534" fmla="*/ 420144 h 907740"/>
                <a:gd name="connsiteX535" fmla="*/ 768270 w 907666"/>
                <a:gd name="connsiteY535" fmla="*/ 420311 h 907740"/>
                <a:gd name="connsiteX536" fmla="*/ 768270 w 907666"/>
                <a:gd name="connsiteY536" fmla="*/ 420478 h 907740"/>
                <a:gd name="connsiteX537" fmla="*/ 768270 w 907666"/>
                <a:gd name="connsiteY537" fmla="*/ 420478 h 907740"/>
                <a:gd name="connsiteX538" fmla="*/ 768270 w 907666"/>
                <a:gd name="connsiteY538" fmla="*/ 420478 h 907740"/>
                <a:gd name="connsiteX539" fmla="*/ 769938 w 907666"/>
                <a:gd name="connsiteY539" fmla="*/ 445467 h 907740"/>
                <a:gd name="connsiteX540" fmla="*/ 769938 w 907666"/>
                <a:gd name="connsiteY540" fmla="*/ 444666 h 907740"/>
                <a:gd name="connsiteX541" fmla="*/ 769938 w 907666"/>
                <a:gd name="connsiteY541" fmla="*/ 442397 h 907740"/>
                <a:gd name="connsiteX542" fmla="*/ 769938 w 907666"/>
                <a:gd name="connsiteY542" fmla="*/ 440929 h 907740"/>
                <a:gd name="connsiteX543" fmla="*/ 769938 w 907666"/>
                <a:gd name="connsiteY543" fmla="*/ 440095 h 907740"/>
                <a:gd name="connsiteX544" fmla="*/ 769938 w 907666"/>
                <a:gd name="connsiteY544" fmla="*/ 439595 h 907740"/>
                <a:gd name="connsiteX545" fmla="*/ 769938 w 907666"/>
                <a:gd name="connsiteY545" fmla="*/ 439294 h 907740"/>
                <a:gd name="connsiteX546" fmla="*/ 769938 w 907666"/>
                <a:gd name="connsiteY546" fmla="*/ 438727 h 907740"/>
                <a:gd name="connsiteX547" fmla="*/ 769938 w 907666"/>
                <a:gd name="connsiteY547" fmla="*/ 438394 h 907740"/>
                <a:gd name="connsiteX548" fmla="*/ 769938 w 907666"/>
                <a:gd name="connsiteY548" fmla="*/ 438160 h 907740"/>
                <a:gd name="connsiteX549" fmla="*/ 769938 w 907666"/>
                <a:gd name="connsiteY549" fmla="*/ 438160 h 907740"/>
                <a:gd name="connsiteX550" fmla="*/ 769938 w 907666"/>
                <a:gd name="connsiteY550" fmla="*/ 436225 h 907740"/>
                <a:gd name="connsiteX551" fmla="*/ 769938 w 907666"/>
                <a:gd name="connsiteY551" fmla="*/ 437359 h 907740"/>
                <a:gd name="connsiteX552" fmla="*/ 769938 w 907666"/>
                <a:gd name="connsiteY552" fmla="*/ 438761 h 907740"/>
                <a:gd name="connsiteX553" fmla="*/ 769938 w 907666"/>
                <a:gd name="connsiteY553" fmla="*/ 441263 h 907740"/>
                <a:gd name="connsiteX554" fmla="*/ 769938 w 907666"/>
                <a:gd name="connsiteY554" fmla="*/ 441663 h 907740"/>
                <a:gd name="connsiteX555" fmla="*/ 769938 w 907666"/>
                <a:gd name="connsiteY555" fmla="*/ 447468 h 907740"/>
                <a:gd name="connsiteX556" fmla="*/ 769938 w 907666"/>
                <a:gd name="connsiteY556" fmla="*/ 447468 h 907740"/>
                <a:gd name="connsiteX557" fmla="*/ 769938 w 907666"/>
                <a:gd name="connsiteY557" fmla="*/ 445567 h 907740"/>
                <a:gd name="connsiteX558" fmla="*/ 767336 w 907666"/>
                <a:gd name="connsiteY558" fmla="*/ 412337 h 907740"/>
                <a:gd name="connsiteX559" fmla="*/ 767336 w 907666"/>
                <a:gd name="connsiteY559" fmla="*/ 412671 h 907740"/>
                <a:gd name="connsiteX560" fmla="*/ 767336 w 907666"/>
                <a:gd name="connsiteY560" fmla="*/ 413238 h 907740"/>
                <a:gd name="connsiteX561" fmla="*/ 767236 w 907666"/>
                <a:gd name="connsiteY561" fmla="*/ 412437 h 907740"/>
                <a:gd name="connsiteX562" fmla="*/ 767636 w 907666"/>
                <a:gd name="connsiteY562" fmla="*/ 414506 h 907740"/>
                <a:gd name="connsiteX563" fmla="*/ 767636 w 907666"/>
                <a:gd name="connsiteY563" fmla="*/ 414806 h 907740"/>
                <a:gd name="connsiteX564" fmla="*/ 767636 w 907666"/>
                <a:gd name="connsiteY564" fmla="*/ 414806 h 907740"/>
                <a:gd name="connsiteX565" fmla="*/ 767636 w 907666"/>
                <a:gd name="connsiteY565" fmla="*/ 414606 h 907740"/>
                <a:gd name="connsiteX566" fmla="*/ 767636 w 907666"/>
                <a:gd name="connsiteY566" fmla="*/ 414339 h 907740"/>
                <a:gd name="connsiteX567" fmla="*/ 767636 w 907666"/>
                <a:gd name="connsiteY567" fmla="*/ 414506 h 907740"/>
                <a:gd name="connsiteX568" fmla="*/ 767636 w 907666"/>
                <a:gd name="connsiteY568" fmla="*/ 414506 h 907740"/>
                <a:gd name="connsiteX569" fmla="*/ 767603 w 907666"/>
                <a:gd name="connsiteY569" fmla="*/ 414439 h 907740"/>
                <a:gd name="connsiteX570" fmla="*/ 762832 w 907666"/>
                <a:gd name="connsiteY570" fmla="*/ 346345 h 907740"/>
                <a:gd name="connsiteX571" fmla="*/ 762832 w 907666"/>
                <a:gd name="connsiteY571" fmla="*/ 346345 h 907740"/>
                <a:gd name="connsiteX572" fmla="*/ 761364 w 907666"/>
                <a:gd name="connsiteY572" fmla="*/ 346845 h 907740"/>
                <a:gd name="connsiteX573" fmla="*/ 761364 w 907666"/>
                <a:gd name="connsiteY573" fmla="*/ 346845 h 907740"/>
                <a:gd name="connsiteX574" fmla="*/ 746551 w 907666"/>
                <a:gd name="connsiteY574" fmla="*/ 215362 h 907740"/>
                <a:gd name="connsiteX575" fmla="*/ 742047 w 907666"/>
                <a:gd name="connsiteY575" fmla="*/ 218999 h 907740"/>
                <a:gd name="connsiteX576" fmla="*/ 738344 w 907666"/>
                <a:gd name="connsiteY576" fmla="*/ 222035 h 907740"/>
                <a:gd name="connsiteX577" fmla="*/ 737676 w 907666"/>
                <a:gd name="connsiteY577" fmla="*/ 222602 h 907740"/>
                <a:gd name="connsiteX578" fmla="*/ 738344 w 907666"/>
                <a:gd name="connsiteY578" fmla="*/ 222068 h 907740"/>
                <a:gd name="connsiteX579" fmla="*/ 742047 w 907666"/>
                <a:gd name="connsiteY579" fmla="*/ 219065 h 907740"/>
                <a:gd name="connsiteX580" fmla="*/ 746584 w 907666"/>
                <a:gd name="connsiteY580" fmla="*/ 215395 h 907740"/>
                <a:gd name="connsiteX581" fmla="*/ 752623 w 907666"/>
                <a:gd name="connsiteY581" fmla="*/ 210491 h 907740"/>
                <a:gd name="connsiteX582" fmla="*/ 731204 w 907666"/>
                <a:gd name="connsiteY582" fmla="*/ 227806 h 907740"/>
                <a:gd name="connsiteX583" fmla="*/ 727634 w 907666"/>
                <a:gd name="connsiteY583" fmla="*/ 230676 h 907740"/>
                <a:gd name="connsiteX584" fmla="*/ 724064 w 907666"/>
                <a:gd name="connsiteY584" fmla="*/ 233578 h 907740"/>
                <a:gd name="connsiteX585" fmla="*/ 720728 w 907666"/>
                <a:gd name="connsiteY585" fmla="*/ 236414 h 907740"/>
                <a:gd name="connsiteX586" fmla="*/ 720728 w 907666"/>
                <a:gd name="connsiteY586" fmla="*/ 236414 h 907740"/>
                <a:gd name="connsiteX587" fmla="*/ 717191 w 907666"/>
                <a:gd name="connsiteY587" fmla="*/ 239317 h 907740"/>
                <a:gd name="connsiteX588" fmla="*/ 720728 w 907666"/>
                <a:gd name="connsiteY588" fmla="*/ 236447 h 907740"/>
                <a:gd name="connsiteX589" fmla="*/ 720728 w 907666"/>
                <a:gd name="connsiteY589" fmla="*/ 236447 h 907740"/>
                <a:gd name="connsiteX590" fmla="*/ 724064 w 907666"/>
                <a:gd name="connsiteY590" fmla="*/ 233612 h 907740"/>
                <a:gd name="connsiteX591" fmla="*/ 727634 w 907666"/>
                <a:gd name="connsiteY591" fmla="*/ 230709 h 907740"/>
                <a:gd name="connsiteX592" fmla="*/ 731171 w 907666"/>
                <a:gd name="connsiteY592" fmla="*/ 227840 h 907740"/>
                <a:gd name="connsiteX593" fmla="*/ 737643 w 907666"/>
                <a:gd name="connsiteY593" fmla="*/ 222602 h 907740"/>
                <a:gd name="connsiteX594" fmla="*/ 737643 w 907666"/>
                <a:gd name="connsiteY594" fmla="*/ 222602 h 907740"/>
                <a:gd name="connsiteX595" fmla="*/ 716958 w 907666"/>
                <a:gd name="connsiteY595" fmla="*/ 239350 h 907740"/>
                <a:gd name="connsiteX596" fmla="*/ 713421 w 907666"/>
                <a:gd name="connsiteY596" fmla="*/ 242219 h 907740"/>
                <a:gd name="connsiteX597" fmla="*/ 716257 w 907666"/>
                <a:gd name="connsiteY597" fmla="*/ 239950 h 907740"/>
                <a:gd name="connsiteX598" fmla="*/ 716958 w 907666"/>
                <a:gd name="connsiteY598" fmla="*/ 239383 h 907740"/>
                <a:gd name="connsiteX599" fmla="*/ 716958 w 907666"/>
                <a:gd name="connsiteY599" fmla="*/ 239383 h 907740"/>
                <a:gd name="connsiteX600" fmla="*/ 710285 w 907666"/>
                <a:gd name="connsiteY600" fmla="*/ 354119 h 907740"/>
                <a:gd name="connsiteX601" fmla="*/ 710285 w 907666"/>
                <a:gd name="connsiteY601" fmla="*/ 354119 h 907740"/>
                <a:gd name="connsiteX602" fmla="*/ 708384 w 907666"/>
                <a:gd name="connsiteY602" fmla="*/ 349348 h 907740"/>
                <a:gd name="connsiteX603" fmla="*/ 708384 w 907666"/>
                <a:gd name="connsiteY603" fmla="*/ 349348 h 907740"/>
                <a:gd name="connsiteX604" fmla="*/ 706315 w 907666"/>
                <a:gd name="connsiteY604" fmla="*/ 344410 h 907740"/>
                <a:gd name="connsiteX605" fmla="*/ 706315 w 907666"/>
                <a:gd name="connsiteY605" fmla="*/ 344410 h 907740"/>
                <a:gd name="connsiteX606" fmla="*/ 704147 w 907666"/>
                <a:gd name="connsiteY606" fmla="*/ 339506 h 907740"/>
                <a:gd name="connsiteX607" fmla="*/ 704147 w 907666"/>
                <a:gd name="connsiteY607" fmla="*/ 339506 h 907740"/>
                <a:gd name="connsiteX608" fmla="*/ 703413 w 907666"/>
                <a:gd name="connsiteY608" fmla="*/ 337904 h 907740"/>
                <a:gd name="connsiteX609" fmla="*/ 703246 w 907666"/>
                <a:gd name="connsiteY609" fmla="*/ 337571 h 907740"/>
                <a:gd name="connsiteX610" fmla="*/ 703246 w 907666"/>
                <a:gd name="connsiteY610" fmla="*/ 337571 h 907740"/>
                <a:gd name="connsiteX611" fmla="*/ 703246 w 907666"/>
                <a:gd name="connsiteY611" fmla="*/ 337571 h 907740"/>
                <a:gd name="connsiteX612" fmla="*/ 703246 w 907666"/>
                <a:gd name="connsiteY612" fmla="*/ 337571 h 907740"/>
                <a:gd name="connsiteX613" fmla="*/ 703246 w 907666"/>
                <a:gd name="connsiteY613" fmla="*/ 337571 h 907740"/>
                <a:gd name="connsiteX614" fmla="*/ 703246 w 907666"/>
                <a:gd name="connsiteY614" fmla="*/ 337237 h 907740"/>
                <a:gd name="connsiteX615" fmla="*/ 703046 w 907666"/>
                <a:gd name="connsiteY615" fmla="*/ 336770 h 907740"/>
                <a:gd name="connsiteX616" fmla="*/ 703046 w 907666"/>
                <a:gd name="connsiteY616" fmla="*/ 336536 h 907740"/>
                <a:gd name="connsiteX617" fmla="*/ 702845 w 907666"/>
                <a:gd name="connsiteY617" fmla="*/ 336103 h 907740"/>
                <a:gd name="connsiteX618" fmla="*/ 702312 w 907666"/>
                <a:gd name="connsiteY618" fmla="*/ 334968 h 907740"/>
                <a:gd name="connsiteX619" fmla="*/ 702312 w 907666"/>
                <a:gd name="connsiteY619" fmla="*/ 334968 h 907740"/>
                <a:gd name="connsiteX620" fmla="*/ 701110 w 907666"/>
                <a:gd name="connsiteY620" fmla="*/ 332533 h 907740"/>
                <a:gd name="connsiteX621" fmla="*/ 700276 w 907666"/>
                <a:gd name="connsiteY621" fmla="*/ 330831 h 907740"/>
                <a:gd name="connsiteX622" fmla="*/ 699943 w 907666"/>
                <a:gd name="connsiteY622" fmla="*/ 330131 h 907740"/>
                <a:gd name="connsiteX623" fmla="*/ 699943 w 907666"/>
                <a:gd name="connsiteY623" fmla="*/ 330131 h 907740"/>
                <a:gd name="connsiteX624" fmla="*/ 698742 w 907666"/>
                <a:gd name="connsiteY624" fmla="*/ 327729 h 907740"/>
                <a:gd name="connsiteX625" fmla="*/ 697474 w 907666"/>
                <a:gd name="connsiteY625" fmla="*/ 325326 h 907740"/>
                <a:gd name="connsiteX626" fmla="*/ 696840 w 907666"/>
                <a:gd name="connsiteY626" fmla="*/ 324125 h 907740"/>
                <a:gd name="connsiteX627" fmla="*/ 695239 w 907666"/>
                <a:gd name="connsiteY627" fmla="*/ 321223 h 907740"/>
                <a:gd name="connsiteX628" fmla="*/ 693604 w 907666"/>
                <a:gd name="connsiteY628" fmla="*/ 318354 h 907740"/>
                <a:gd name="connsiteX629" fmla="*/ 693604 w 907666"/>
                <a:gd name="connsiteY629" fmla="*/ 318153 h 907740"/>
                <a:gd name="connsiteX630" fmla="*/ 692336 w 907666"/>
                <a:gd name="connsiteY630" fmla="*/ 315885 h 907740"/>
                <a:gd name="connsiteX631" fmla="*/ 689567 w 907666"/>
                <a:gd name="connsiteY631" fmla="*/ 311247 h 907740"/>
                <a:gd name="connsiteX632" fmla="*/ 686731 w 907666"/>
                <a:gd name="connsiteY632" fmla="*/ 306643 h 907740"/>
                <a:gd name="connsiteX633" fmla="*/ 683762 w 907666"/>
                <a:gd name="connsiteY633" fmla="*/ 302106 h 907740"/>
                <a:gd name="connsiteX634" fmla="*/ 680726 w 907666"/>
                <a:gd name="connsiteY634" fmla="*/ 297635 h 907740"/>
                <a:gd name="connsiteX635" fmla="*/ 674387 w 907666"/>
                <a:gd name="connsiteY635" fmla="*/ 288861 h 907740"/>
                <a:gd name="connsiteX636" fmla="*/ 674153 w 907666"/>
                <a:gd name="connsiteY636" fmla="*/ 288594 h 907740"/>
                <a:gd name="connsiteX637" fmla="*/ 670984 w 907666"/>
                <a:gd name="connsiteY637" fmla="*/ 284457 h 907740"/>
                <a:gd name="connsiteX638" fmla="*/ 667648 w 907666"/>
                <a:gd name="connsiteY638" fmla="*/ 280353 h 907740"/>
                <a:gd name="connsiteX639" fmla="*/ 656938 w 907666"/>
                <a:gd name="connsiteY639" fmla="*/ 289027 h 907740"/>
                <a:gd name="connsiteX640" fmla="*/ 656938 w 907666"/>
                <a:gd name="connsiteY640" fmla="*/ 289027 h 907740"/>
                <a:gd name="connsiteX641" fmla="*/ 656371 w 907666"/>
                <a:gd name="connsiteY641" fmla="*/ 289528 h 907740"/>
                <a:gd name="connsiteX642" fmla="*/ 646695 w 907666"/>
                <a:gd name="connsiteY642" fmla="*/ 297802 h 907740"/>
                <a:gd name="connsiteX643" fmla="*/ 646495 w 907666"/>
                <a:gd name="connsiteY643" fmla="*/ 297969 h 907740"/>
                <a:gd name="connsiteX644" fmla="*/ 635986 w 907666"/>
                <a:gd name="connsiteY644" fmla="*/ 306476 h 907740"/>
                <a:gd name="connsiteX645" fmla="*/ 635786 w 907666"/>
                <a:gd name="connsiteY645" fmla="*/ 306476 h 907740"/>
                <a:gd name="connsiteX646" fmla="*/ 621073 w 907666"/>
                <a:gd name="connsiteY646" fmla="*/ 317386 h 907740"/>
                <a:gd name="connsiteX647" fmla="*/ 620873 w 907666"/>
                <a:gd name="connsiteY647" fmla="*/ 317553 h 907740"/>
                <a:gd name="connsiteX648" fmla="*/ 610430 w 907666"/>
                <a:gd name="connsiteY648" fmla="*/ 326160 h 907740"/>
                <a:gd name="connsiteX649" fmla="*/ 610664 w 907666"/>
                <a:gd name="connsiteY649" fmla="*/ 326461 h 907740"/>
                <a:gd name="connsiteX650" fmla="*/ 610930 w 907666"/>
                <a:gd name="connsiteY650" fmla="*/ 326794 h 907740"/>
                <a:gd name="connsiteX651" fmla="*/ 612765 w 907666"/>
                <a:gd name="connsiteY651" fmla="*/ 329063 h 907740"/>
                <a:gd name="connsiteX652" fmla="*/ 612932 w 907666"/>
                <a:gd name="connsiteY652" fmla="*/ 329297 h 907740"/>
                <a:gd name="connsiteX653" fmla="*/ 614934 w 907666"/>
                <a:gd name="connsiteY653" fmla="*/ 331899 h 907740"/>
                <a:gd name="connsiteX654" fmla="*/ 614934 w 907666"/>
                <a:gd name="connsiteY654" fmla="*/ 331899 h 907740"/>
                <a:gd name="connsiteX655" fmla="*/ 615968 w 907666"/>
                <a:gd name="connsiteY655" fmla="*/ 333267 h 907740"/>
                <a:gd name="connsiteX656" fmla="*/ 617069 w 907666"/>
                <a:gd name="connsiteY656" fmla="*/ 334735 h 907740"/>
                <a:gd name="connsiteX657" fmla="*/ 617736 w 907666"/>
                <a:gd name="connsiteY657" fmla="*/ 335702 h 907740"/>
                <a:gd name="connsiteX658" fmla="*/ 618270 w 907666"/>
                <a:gd name="connsiteY658" fmla="*/ 336403 h 907740"/>
                <a:gd name="connsiteX659" fmla="*/ 618571 w 907666"/>
                <a:gd name="connsiteY659" fmla="*/ 336837 h 907740"/>
                <a:gd name="connsiteX660" fmla="*/ 619705 w 907666"/>
                <a:gd name="connsiteY660" fmla="*/ 338438 h 907740"/>
                <a:gd name="connsiteX661" fmla="*/ 619705 w 907666"/>
                <a:gd name="connsiteY661" fmla="*/ 338638 h 907740"/>
                <a:gd name="connsiteX662" fmla="*/ 619705 w 907666"/>
                <a:gd name="connsiteY662" fmla="*/ 338638 h 907740"/>
                <a:gd name="connsiteX663" fmla="*/ 620606 w 907666"/>
                <a:gd name="connsiteY663" fmla="*/ 340006 h 907740"/>
                <a:gd name="connsiteX664" fmla="*/ 620939 w 907666"/>
                <a:gd name="connsiteY664" fmla="*/ 340473 h 907740"/>
                <a:gd name="connsiteX665" fmla="*/ 620939 w 907666"/>
                <a:gd name="connsiteY665" fmla="*/ 340673 h 907740"/>
                <a:gd name="connsiteX666" fmla="*/ 621140 w 907666"/>
                <a:gd name="connsiteY666" fmla="*/ 341007 h 907740"/>
                <a:gd name="connsiteX667" fmla="*/ 621406 w 907666"/>
                <a:gd name="connsiteY667" fmla="*/ 341374 h 907740"/>
                <a:gd name="connsiteX668" fmla="*/ 621406 w 907666"/>
                <a:gd name="connsiteY668" fmla="*/ 341374 h 907740"/>
                <a:gd name="connsiteX669" fmla="*/ 621406 w 907666"/>
                <a:gd name="connsiteY669" fmla="*/ 341574 h 907740"/>
                <a:gd name="connsiteX670" fmla="*/ 621406 w 907666"/>
                <a:gd name="connsiteY670" fmla="*/ 341774 h 907740"/>
                <a:gd name="connsiteX671" fmla="*/ 621940 w 907666"/>
                <a:gd name="connsiteY671" fmla="*/ 342575 h 907740"/>
                <a:gd name="connsiteX672" fmla="*/ 622107 w 907666"/>
                <a:gd name="connsiteY672" fmla="*/ 342875 h 907740"/>
                <a:gd name="connsiteX673" fmla="*/ 622441 w 907666"/>
                <a:gd name="connsiteY673" fmla="*/ 343376 h 907740"/>
                <a:gd name="connsiteX674" fmla="*/ 622441 w 907666"/>
                <a:gd name="connsiteY674" fmla="*/ 343376 h 907740"/>
                <a:gd name="connsiteX675" fmla="*/ 622441 w 907666"/>
                <a:gd name="connsiteY675" fmla="*/ 343576 h 907740"/>
                <a:gd name="connsiteX676" fmla="*/ 622441 w 907666"/>
                <a:gd name="connsiteY676" fmla="*/ 343576 h 907740"/>
                <a:gd name="connsiteX677" fmla="*/ 622441 w 907666"/>
                <a:gd name="connsiteY677" fmla="*/ 343576 h 907740"/>
                <a:gd name="connsiteX678" fmla="*/ 622641 w 907666"/>
                <a:gd name="connsiteY678" fmla="*/ 343910 h 907740"/>
                <a:gd name="connsiteX679" fmla="*/ 622641 w 907666"/>
                <a:gd name="connsiteY679" fmla="*/ 344076 h 907740"/>
                <a:gd name="connsiteX680" fmla="*/ 622641 w 907666"/>
                <a:gd name="connsiteY680" fmla="*/ 344243 h 907740"/>
                <a:gd name="connsiteX681" fmla="*/ 622641 w 907666"/>
                <a:gd name="connsiteY681" fmla="*/ 344243 h 907740"/>
                <a:gd name="connsiteX682" fmla="*/ 622808 w 907666"/>
                <a:gd name="connsiteY682" fmla="*/ 344477 h 907740"/>
                <a:gd name="connsiteX683" fmla="*/ 622808 w 907666"/>
                <a:gd name="connsiteY683" fmla="*/ 344477 h 907740"/>
                <a:gd name="connsiteX684" fmla="*/ 624376 w 907666"/>
                <a:gd name="connsiteY684" fmla="*/ 346979 h 907740"/>
                <a:gd name="connsiteX685" fmla="*/ 625010 w 907666"/>
                <a:gd name="connsiteY685" fmla="*/ 348047 h 907740"/>
                <a:gd name="connsiteX686" fmla="*/ 625844 w 907666"/>
                <a:gd name="connsiteY686" fmla="*/ 349414 h 907740"/>
                <a:gd name="connsiteX687" fmla="*/ 626678 w 907666"/>
                <a:gd name="connsiteY687" fmla="*/ 350816 h 907740"/>
                <a:gd name="connsiteX688" fmla="*/ 627245 w 907666"/>
                <a:gd name="connsiteY688" fmla="*/ 351750 h 907740"/>
                <a:gd name="connsiteX689" fmla="*/ 628713 w 907666"/>
                <a:gd name="connsiteY689" fmla="*/ 354319 h 907740"/>
                <a:gd name="connsiteX690" fmla="*/ 629280 w 907666"/>
                <a:gd name="connsiteY690" fmla="*/ 355387 h 907740"/>
                <a:gd name="connsiteX691" fmla="*/ 630081 w 907666"/>
                <a:gd name="connsiteY691" fmla="*/ 356854 h 907740"/>
                <a:gd name="connsiteX692" fmla="*/ 630381 w 907666"/>
                <a:gd name="connsiteY692" fmla="*/ 357388 h 907740"/>
                <a:gd name="connsiteX693" fmla="*/ 631048 w 907666"/>
                <a:gd name="connsiteY693" fmla="*/ 358623 h 907740"/>
                <a:gd name="connsiteX694" fmla="*/ 632016 w 907666"/>
                <a:gd name="connsiteY694" fmla="*/ 360491 h 907740"/>
                <a:gd name="connsiteX695" fmla="*/ 632416 w 907666"/>
                <a:gd name="connsiteY695" fmla="*/ 361258 h 907740"/>
                <a:gd name="connsiteX696" fmla="*/ 632416 w 907666"/>
                <a:gd name="connsiteY696" fmla="*/ 361425 h 907740"/>
                <a:gd name="connsiteX697" fmla="*/ 632416 w 907666"/>
                <a:gd name="connsiteY697" fmla="*/ 361725 h 907740"/>
                <a:gd name="connsiteX698" fmla="*/ 632716 w 907666"/>
                <a:gd name="connsiteY698" fmla="*/ 362293 h 907740"/>
                <a:gd name="connsiteX699" fmla="*/ 633083 w 907666"/>
                <a:gd name="connsiteY699" fmla="*/ 362993 h 907740"/>
                <a:gd name="connsiteX700" fmla="*/ 633417 w 907666"/>
                <a:gd name="connsiteY700" fmla="*/ 363694 h 907740"/>
                <a:gd name="connsiteX701" fmla="*/ 634118 w 907666"/>
                <a:gd name="connsiteY701" fmla="*/ 365095 h 907740"/>
                <a:gd name="connsiteX702" fmla="*/ 634118 w 907666"/>
                <a:gd name="connsiteY702" fmla="*/ 365095 h 907740"/>
                <a:gd name="connsiteX703" fmla="*/ 634885 w 907666"/>
                <a:gd name="connsiteY703" fmla="*/ 366730 h 907740"/>
                <a:gd name="connsiteX704" fmla="*/ 635652 w 907666"/>
                <a:gd name="connsiteY704" fmla="*/ 368398 h 907740"/>
                <a:gd name="connsiteX705" fmla="*/ 635652 w 907666"/>
                <a:gd name="connsiteY705" fmla="*/ 368632 h 907740"/>
                <a:gd name="connsiteX706" fmla="*/ 635953 w 907666"/>
                <a:gd name="connsiteY706" fmla="*/ 369332 h 907740"/>
                <a:gd name="connsiteX707" fmla="*/ 636253 w 907666"/>
                <a:gd name="connsiteY707" fmla="*/ 370033 h 907740"/>
                <a:gd name="connsiteX708" fmla="*/ 637054 w 907666"/>
                <a:gd name="connsiteY708" fmla="*/ 371768 h 907740"/>
                <a:gd name="connsiteX709" fmla="*/ 637054 w 907666"/>
                <a:gd name="connsiteY709" fmla="*/ 371768 h 907740"/>
                <a:gd name="connsiteX710" fmla="*/ 637054 w 907666"/>
                <a:gd name="connsiteY710" fmla="*/ 372201 h 907740"/>
                <a:gd name="connsiteX711" fmla="*/ 637054 w 907666"/>
                <a:gd name="connsiteY711" fmla="*/ 372535 h 907740"/>
                <a:gd name="connsiteX712" fmla="*/ 637221 w 907666"/>
                <a:gd name="connsiteY712" fmla="*/ 372869 h 907740"/>
                <a:gd name="connsiteX713" fmla="*/ 637221 w 907666"/>
                <a:gd name="connsiteY713" fmla="*/ 372869 h 907740"/>
                <a:gd name="connsiteX714" fmla="*/ 637221 w 907666"/>
                <a:gd name="connsiteY714" fmla="*/ 373169 h 907740"/>
                <a:gd name="connsiteX715" fmla="*/ 638321 w 907666"/>
                <a:gd name="connsiteY715" fmla="*/ 375805 h 907740"/>
                <a:gd name="connsiteX716" fmla="*/ 639689 w 907666"/>
                <a:gd name="connsiteY716" fmla="*/ 379141 h 907740"/>
                <a:gd name="connsiteX717" fmla="*/ 652200 w 907666"/>
                <a:gd name="connsiteY717" fmla="*/ 374337 h 907740"/>
                <a:gd name="connsiteX718" fmla="*/ 652467 w 907666"/>
                <a:gd name="connsiteY718" fmla="*/ 374337 h 907740"/>
                <a:gd name="connsiteX719" fmla="*/ 669349 w 907666"/>
                <a:gd name="connsiteY719" fmla="*/ 367831 h 907740"/>
                <a:gd name="connsiteX720" fmla="*/ 669616 w 907666"/>
                <a:gd name="connsiteY720" fmla="*/ 367831 h 907740"/>
                <a:gd name="connsiteX721" fmla="*/ 682194 w 907666"/>
                <a:gd name="connsiteY721" fmla="*/ 363027 h 907740"/>
                <a:gd name="connsiteX722" fmla="*/ 682461 w 907666"/>
                <a:gd name="connsiteY722" fmla="*/ 363027 h 907740"/>
                <a:gd name="connsiteX723" fmla="*/ 695038 w 907666"/>
                <a:gd name="connsiteY723" fmla="*/ 358189 h 907740"/>
                <a:gd name="connsiteX724" fmla="*/ 695305 w 907666"/>
                <a:gd name="connsiteY724" fmla="*/ 358189 h 907740"/>
                <a:gd name="connsiteX725" fmla="*/ 707883 w 907666"/>
                <a:gd name="connsiteY725" fmla="*/ 353351 h 907740"/>
                <a:gd name="connsiteX726" fmla="*/ 708183 w 907666"/>
                <a:gd name="connsiteY726" fmla="*/ 353351 h 907740"/>
                <a:gd name="connsiteX727" fmla="*/ 708183 w 907666"/>
                <a:gd name="connsiteY727" fmla="*/ 353551 h 907740"/>
                <a:gd name="connsiteX728" fmla="*/ 708183 w 907666"/>
                <a:gd name="connsiteY728" fmla="*/ 353551 h 907740"/>
                <a:gd name="connsiteX729" fmla="*/ 639789 w 907666"/>
                <a:gd name="connsiteY729" fmla="*/ 116074 h 907740"/>
                <a:gd name="connsiteX730" fmla="*/ 639789 w 907666"/>
                <a:gd name="connsiteY730" fmla="*/ 116074 h 907740"/>
                <a:gd name="connsiteX731" fmla="*/ 643126 w 907666"/>
                <a:gd name="connsiteY731" fmla="*/ 110102 h 907740"/>
                <a:gd name="connsiteX732" fmla="*/ 633117 w 907666"/>
                <a:gd name="connsiteY732" fmla="*/ 127918 h 907740"/>
                <a:gd name="connsiteX733" fmla="*/ 633117 w 907666"/>
                <a:gd name="connsiteY733" fmla="*/ 127918 h 907740"/>
                <a:gd name="connsiteX734" fmla="*/ 635652 w 907666"/>
                <a:gd name="connsiteY734" fmla="*/ 123314 h 907740"/>
                <a:gd name="connsiteX735" fmla="*/ 633083 w 907666"/>
                <a:gd name="connsiteY735" fmla="*/ 127918 h 907740"/>
                <a:gd name="connsiteX736" fmla="*/ 630715 w 907666"/>
                <a:gd name="connsiteY736" fmla="*/ 132155 h 907740"/>
                <a:gd name="connsiteX737" fmla="*/ 630281 w 907666"/>
                <a:gd name="connsiteY737" fmla="*/ 132922 h 907740"/>
                <a:gd name="connsiteX738" fmla="*/ 626311 w 907666"/>
                <a:gd name="connsiteY738" fmla="*/ 140128 h 907740"/>
                <a:gd name="connsiteX739" fmla="*/ 626311 w 907666"/>
                <a:gd name="connsiteY739" fmla="*/ 140128 h 907740"/>
                <a:gd name="connsiteX740" fmla="*/ 625243 w 907666"/>
                <a:gd name="connsiteY740" fmla="*/ 142063 h 907740"/>
                <a:gd name="connsiteX741" fmla="*/ 624976 w 907666"/>
                <a:gd name="connsiteY741" fmla="*/ 142564 h 907740"/>
                <a:gd name="connsiteX742" fmla="*/ 626344 w 907666"/>
                <a:gd name="connsiteY742" fmla="*/ 140162 h 907740"/>
                <a:gd name="connsiteX743" fmla="*/ 626344 w 907666"/>
                <a:gd name="connsiteY743" fmla="*/ 140162 h 907740"/>
                <a:gd name="connsiteX744" fmla="*/ 627212 w 907666"/>
                <a:gd name="connsiteY744" fmla="*/ 138627 h 907740"/>
                <a:gd name="connsiteX745" fmla="*/ 630348 w 907666"/>
                <a:gd name="connsiteY745" fmla="*/ 132922 h 907740"/>
                <a:gd name="connsiteX746" fmla="*/ 630348 w 907666"/>
                <a:gd name="connsiteY746" fmla="*/ 132922 h 907740"/>
                <a:gd name="connsiteX747" fmla="*/ 630748 w 907666"/>
                <a:gd name="connsiteY747" fmla="*/ 132155 h 907740"/>
                <a:gd name="connsiteX748" fmla="*/ 630748 w 907666"/>
                <a:gd name="connsiteY748" fmla="*/ 132155 h 907740"/>
                <a:gd name="connsiteX749" fmla="*/ 631916 w 907666"/>
                <a:gd name="connsiteY749" fmla="*/ 130053 h 907740"/>
                <a:gd name="connsiteX750" fmla="*/ 630715 w 907666"/>
                <a:gd name="connsiteY750" fmla="*/ 132155 h 907740"/>
                <a:gd name="connsiteX751" fmla="*/ 621840 w 907666"/>
                <a:gd name="connsiteY751" fmla="*/ 148202 h 907740"/>
                <a:gd name="connsiteX752" fmla="*/ 621173 w 907666"/>
                <a:gd name="connsiteY752" fmla="*/ 149470 h 907740"/>
                <a:gd name="connsiteX753" fmla="*/ 620939 w 907666"/>
                <a:gd name="connsiteY753" fmla="*/ 149904 h 907740"/>
                <a:gd name="connsiteX754" fmla="*/ 619638 w 907666"/>
                <a:gd name="connsiteY754" fmla="*/ 152239 h 907740"/>
                <a:gd name="connsiteX755" fmla="*/ 619638 w 907666"/>
                <a:gd name="connsiteY755" fmla="*/ 152239 h 907740"/>
                <a:gd name="connsiteX756" fmla="*/ 620272 w 907666"/>
                <a:gd name="connsiteY756" fmla="*/ 151071 h 907740"/>
                <a:gd name="connsiteX757" fmla="*/ 621073 w 907666"/>
                <a:gd name="connsiteY757" fmla="*/ 149670 h 907740"/>
                <a:gd name="connsiteX758" fmla="*/ 621306 w 907666"/>
                <a:gd name="connsiteY758" fmla="*/ 149170 h 907740"/>
                <a:gd name="connsiteX759" fmla="*/ 621840 w 907666"/>
                <a:gd name="connsiteY759" fmla="*/ 148236 h 907740"/>
                <a:gd name="connsiteX760" fmla="*/ 621840 w 907666"/>
                <a:gd name="connsiteY760" fmla="*/ 148236 h 907740"/>
                <a:gd name="connsiteX761" fmla="*/ 622307 w 907666"/>
                <a:gd name="connsiteY761" fmla="*/ 147368 h 907740"/>
                <a:gd name="connsiteX762" fmla="*/ 621807 w 907666"/>
                <a:gd name="connsiteY762" fmla="*/ 148236 h 907740"/>
                <a:gd name="connsiteX763" fmla="*/ 617436 w 907666"/>
                <a:gd name="connsiteY763" fmla="*/ 156243 h 907740"/>
                <a:gd name="connsiteX764" fmla="*/ 617436 w 907666"/>
                <a:gd name="connsiteY764" fmla="*/ 156243 h 907740"/>
                <a:gd name="connsiteX765" fmla="*/ 618971 w 907666"/>
                <a:gd name="connsiteY765" fmla="*/ 153407 h 907740"/>
                <a:gd name="connsiteX766" fmla="*/ 617403 w 907666"/>
                <a:gd name="connsiteY766" fmla="*/ 156209 h 907740"/>
                <a:gd name="connsiteX767" fmla="*/ 617436 w 907666"/>
                <a:gd name="connsiteY767" fmla="*/ 156243 h 907740"/>
                <a:gd name="connsiteX768" fmla="*/ 615268 w 907666"/>
                <a:gd name="connsiteY768" fmla="*/ 160180 h 907740"/>
                <a:gd name="connsiteX769" fmla="*/ 615268 w 907666"/>
                <a:gd name="connsiteY769" fmla="*/ 160180 h 907740"/>
                <a:gd name="connsiteX770" fmla="*/ 615268 w 907666"/>
                <a:gd name="connsiteY770" fmla="*/ 160180 h 907740"/>
                <a:gd name="connsiteX771" fmla="*/ 616369 w 907666"/>
                <a:gd name="connsiteY771" fmla="*/ 158211 h 907740"/>
                <a:gd name="connsiteX772" fmla="*/ 617103 w 907666"/>
                <a:gd name="connsiteY772" fmla="*/ 157244 h 907740"/>
                <a:gd name="connsiteX773" fmla="*/ 617603 w 907666"/>
                <a:gd name="connsiteY773" fmla="*/ 156310 h 907740"/>
                <a:gd name="connsiteX774" fmla="*/ 617603 w 907666"/>
                <a:gd name="connsiteY774" fmla="*/ 156310 h 907740"/>
                <a:gd name="connsiteX775" fmla="*/ 615234 w 907666"/>
                <a:gd name="connsiteY775" fmla="*/ 160280 h 907740"/>
                <a:gd name="connsiteX776" fmla="*/ 613066 w 907666"/>
                <a:gd name="connsiteY776" fmla="*/ 164217 h 907740"/>
                <a:gd name="connsiteX777" fmla="*/ 615268 w 907666"/>
                <a:gd name="connsiteY777" fmla="*/ 160280 h 907740"/>
                <a:gd name="connsiteX778" fmla="*/ 615268 w 907666"/>
                <a:gd name="connsiteY778" fmla="*/ 160280 h 907740"/>
                <a:gd name="connsiteX779" fmla="*/ 586309 w 907666"/>
                <a:gd name="connsiteY779" fmla="*/ 212326 h 907740"/>
                <a:gd name="connsiteX780" fmla="*/ 582472 w 907666"/>
                <a:gd name="connsiteY780" fmla="*/ 210257 h 907740"/>
                <a:gd name="connsiteX781" fmla="*/ 581705 w 907666"/>
                <a:gd name="connsiteY781" fmla="*/ 209890 h 907740"/>
                <a:gd name="connsiteX782" fmla="*/ 581705 w 907666"/>
                <a:gd name="connsiteY782" fmla="*/ 209890 h 907740"/>
                <a:gd name="connsiteX783" fmla="*/ 582438 w 907666"/>
                <a:gd name="connsiteY783" fmla="*/ 210257 h 907740"/>
                <a:gd name="connsiteX784" fmla="*/ 582438 w 907666"/>
                <a:gd name="connsiteY784" fmla="*/ 210257 h 907740"/>
                <a:gd name="connsiteX785" fmla="*/ 583673 w 907666"/>
                <a:gd name="connsiteY785" fmla="*/ 210925 h 907740"/>
                <a:gd name="connsiteX786" fmla="*/ 583673 w 907666"/>
                <a:gd name="connsiteY786" fmla="*/ 210925 h 907740"/>
                <a:gd name="connsiteX787" fmla="*/ 583673 w 907666"/>
                <a:gd name="connsiteY787" fmla="*/ 210925 h 907740"/>
                <a:gd name="connsiteX788" fmla="*/ 586108 w 907666"/>
                <a:gd name="connsiteY788" fmla="*/ 212259 h 907740"/>
                <a:gd name="connsiteX789" fmla="*/ 586108 w 907666"/>
                <a:gd name="connsiteY789" fmla="*/ 212259 h 907740"/>
                <a:gd name="connsiteX790" fmla="*/ 586108 w 907666"/>
                <a:gd name="connsiteY790" fmla="*/ 212259 h 907740"/>
                <a:gd name="connsiteX791" fmla="*/ 586108 w 907666"/>
                <a:gd name="connsiteY791" fmla="*/ 212259 h 907740"/>
                <a:gd name="connsiteX792" fmla="*/ 580937 w 907666"/>
                <a:gd name="connsiteY792" fmla="*/ 209490 h 907740"/>
                <a:gd name="connsiteX793" fmla="*/ 580170 w 907666"/>
                <a:gd name="connsiteY793" fmla="*/ 209090 h 907740"/>
                <a:gd name="connsiteX794" fmla="*/ 580170 w 907666"/>
                <a:gd name="connsiteY794" fmla="*/ 209090 h 907740"/>
                <a:gd name="connsiteX795" fmla="*/ 580570 w 907666"/>
                <a:gd name="connsiteY795" fmla="*/ 209323 h 907740"/>
                <a:gd name="connsiteX796" fmla="*/ 580904 w 907666"/>
                <a:gd name="connsiteY796" fmla="*/ 209323 h 907740"/>
                <a:gd name="connsiteX797" fmla="*/ 581304 w 907666"/>
                <a:gd name="connsiteY797" fmla="*/ 209523 h 907740"/>
                <a:gd name="connsiteX798" fmla="*/ 581671 w 907666"/>
                <a:gd name="connsiteY798" fmla="*/ 209690 h 907740"/>
                <a:gd name="connsiteX799" fmla="*/ 581371 w 907666"/>
                <a:gd name="connsiteY799" fmla="*/ 209523 h 907740"/>
                <a:gd name="connsiteX800" fmla="*/ 580070 w 907666"/>
                <a:gd name="connsiteY800" fmla="*/ 209090 h 907740"/>
                <a:gd name="connsiteX801" fmla="*/ 580070 w 907666"/>
                <a:gd name="connsiteY801" fmla="*/ 209090 h 907740"/>
                <a:gd name="connsiteX802" fmla="*/ 578468 w 907666"/>
                <a:gd name="connsiteY802" fmla="*/ 208189 h 907740"/>
                <a:gd name="connsiteX803" fmla="*/ 576633 w 907666"/>
                <a:gd name="connsiteY803" fmla="*/ 207255 h 907740"/>
                <a:gd name="connsiteX804" fmla="*/ 575732 w 907666"/>
                <a:gd name="connsiteY804" fmla="*/ 206788 h 907740"/>
                <a:gd name="connsiteX805" fmla="*/ 572129 w 907666"/>
                <a:gd name="connsiteY805" fmla="*/ 205019 h 907740"/>
                <a:gd name="connsiteX806" fmla="*/ 570394 w 907666"/>
                <a:gd name="connsiteY806" fmla="*/ 204219 h 907740"/>
                <a:gd name="connsiteX807" fmla="*/ 568726 w 907666"/>
                <a:gd name="connsiteY807" fmla="*/ 203418 h 907740"/>
                <a:gd name="connsiteX808" fmla="*/ 565557 w 907666"/>
                <a:gd name="connsiteY808" fmla="*/ 202017 h 907740"/>
                <a:gd name="connsiteX809" fmla="*/ 565557 w 907666"/>
                <a:gd name="connsiteY809" fmla="*/ 202017 h 907740"/>
                <a:gd name="connsiteX810" fmla="*/ 564789 w 907666"/>
                <a:gd name="connsiteY810" fmla="*/ 201683 h 907740"/>
                <a:gd name="connsiteX811" fmla="*/ 566624 w 907666"/>
                <a:gd name="connsiteY811" fmla="*/ 202517 h 907740"/>
                <a:gd name="connsiteX812" fmla="*/ 567792 w 907666"/>
                <a:gd name="connsiteY812" fmla="*/ 203051 h 907740"/>
                <a:gd name="connsiteX813" fmla="*/ 568259 w 907666"/>
                <a:gd name="connsiteY813" fmla="*/ 203251 h 907740"/>
                <a:gd name="connsiteX814" fmla="*/ 568726 w 907666"/>
                <a:gd name="connsiteY814" fmla="*/ 203451 h 907740"/>
                <a:gd name="connsiteX815" fmla="*/ 568726 w 907666"/>
                <a:gd name="connsiteY815" fmla="*/ 203451 h 907740"/>
                <a:gd name="connsiteX816" fmla="*/ 570294 w 907666"/>
                <a:gd name="connsiteY816" fmla="*/ 204185 h 907740"/>
                <a:gd name="connsiteX817" fmla="*/ 572096 w 907666"/>
                <a:gd name="connsiteY817" fmla="*/ 205019 h 907740"/>
                <a:gd name="connsiteX818" fmla="*/ 572096 w 907666"/>
                <a:gd name="connsiteY818" fmla="*/ 205019 h 907740"/>
                <a:gd name="connsiteX819" fmla="*/ 573831 w 907666"/>
                <a:gd name="connsiteY819" fmla="*/ 205854 h 907740"/>
                <a:gd name="connsiteX820" fmla="*/ 573831 w 907666"/>
                <a:gd name="connsiteY820" fmla="*/ 205854 h 907740"/>
                <a:gd name="connsiteX821" fmla="*/ 575632 w 907666"/>
                <a:gd name="connsiteY821" fmla="*/ 206721 h 907740"/>
                <a:gd name="connsiteX822" fmla="*/ 575632 w 907666"/>
                <a:gd name="connsiteY822" fmla="*/ 206721 h 907740"/>
                <a:gd name="connsiteX823" fmla="*/ 579169 w 907666"/>
                <a:gd name="connsiteY823" fmla="*/ 208523 h 907740"/>
                <a:gd name="connsiteX824" fmla="*/ 579169 w 907666"/>
                <a:gd name="connsiteY824" fmla="*/ 208523 h 907740"/>
                <a:gd name="connsiteX825" fmla="*/ 579569 w 907666"/>
                <a:gd name="connsiteY825" fmla="*/ 208723 h 907740"/>
                <a:gd name="connsiteX826" fmla="*/ 579736 w 907666"/>
                <a:gd name="connsiteY826" fmla="*/ 208723 h 907740"/>
                <a:gd name="connsiteX827" fmla="*/ 579236 w 907666"/>
                <a:gd name="connsiteY827" fmla="*/ 208422 h 907740"/>
                <a:gd name="connsiteX828" fmla="*/ 562487 w 907666"/>
                <a:gd name="connsiteY828" fmla="*/ 200616 h 907740"/>
                <a:gd name="connsiteX829" fmla="*/ 558818 w 907666"/>
                <a:gd name="connsiteY829" fmla="*/ 199047 h 907740"/>
                <a:gd name="connsiteX830" fmla="*/ 556949 w 907666"/>
                <a:gd name="connsiteY830" fmla="*/ 198313 h 907740"/>
                <a:gd name="connsiteX831" fmla="*/ 555081 w 907666"/>
                <a:gd name="connsiteY831" fmla="*/ 197546 h 907740"/>
                <a:gd name="connsiteX832" fmla="*/ 553946 w 907666"/>
                <a:gd name="connsiteY832" fmla="*/ 197112 h 907740"/>
                <a:gd name="connsiteX833" fmla="*/ 552946 w 907666"/>
                <a:gd name="connsiteY833" fmla="*/ 196712 h 907740"/>
                <a:gd name="connsiteX834" fmla="*/ 552345 w 907666"/>
                <a:gd name="connsiteY834" fmla="*/ 196512 h 907740"/>
                <a:gd name="connsiteX835" fmla="*/ 552345 w 907666"/>
                <a:gd name="connsiteY835" fmla="*/ 196512 h 907740"/>
                <a:gd name="connsiteX836" fmla="*/ 552345 w 907666"/>
                <a:gd name="connsiteY836" fmla="*/ 196512 h 907740"/>
                <a:gd name="connsiteX837" fmla="*/ 552912 w 907666"/>
                <a:gd name="connsiteY837" fmla="*/ 196712 h 907740"/>
                <a:gd name="connsiteX838" fmla="*/ 552912 w 907666"/>
                <a:gd name="connsiteY838" fmla="*/ 196712 h 907740"/>
                <a:gd name="connsiteX839" fmla="*/ 553413 w 907666"/>
                <a:gd name="connsiteY839" fmla="*/ 196712 h 907740"/>
                <a:gd name="connsiteX840" fmla="*/ 553413 w 907666"/>
                <a:gd name="connsiteY840" fmla="*/ 196712 h 907740"/>
                <a:gd name="connsiteX841" fmla="*/ 553913 w 907666"/>
                <a:gd name="connsiteY841" fmla="*/ 196912 h 907740"/>
                <a:gd name="connsiteX842" fmla="*/ 553913 w 907666"/>
                <a:gd name="connsiteY842" fmla="*/ 196912 h 907740"/>
                <a:gd name="connsiteX843" fmla="*/ 554680 w 907666"/>
                <a:gd name="connsiteY843" fmla="*/ 197179 h 907740"/>
                <a:gd name="connsiteX844" fmla="*/ 554680 w 907666"/>
                <a:gd name="connsiteY844" fmla="*/ 197179 h 907740"/>
                <a:gd name="connsiteX845" fmla="*/ 554680 w 907666"/>
                <a:gd name="connsiteY845" fmla="*/ 197179 h 907740"/>
                <a:gd name="connsiteX846" fmla="*/ 554680 w 907666"/>
                <a:gd name="connsiteY846" fmla="*/ 197179 h 907740"/>
                <a:gd name="connsiteX847" fmla="*/ 556882 w 907666"/>
                <a:gd name="connsiteY847" fmla="*/ 198080 h 907740"/>
                <a:gd name="connsiteX848" fmla="*/ 557550 w 907666"/>
                <a:gd name="connsiteY848" fmla="*/ 198347 h 907740"/>
                <a:gd name="connsiteX849" fmla="*/ 557917 w 907666"/>
                <a:gd name="connsiteY849" fmla="*/ 198347 h 907740"/>
                <a:gd name="connsiteX850" fmla="*/ 558384 w 907666"/>
                <a:gd name="connsiteY850" fmla="*/ 198514 h 907740"/>
                <a:gd name="connsiteX851" fmla="*/ 558384 w 907666"/>
                <a:gd name="connsiteY851" fmla="*/ 198514 h 907740"/>
                <a:gd name="connsiteX852" fmla="*/ 562020 w 907666"/>
                <a:gd name="connsiteY852" fmla="*/ 200048 h 907740"/>
                <a:gd name="connsiteX853" fmla="*/ 562020 w 907666"/>
                <a:gd name="connsiteY853" fmla="*/ 200048 h 907740"/>
                <a:gd name="connsiteX854" fmla="*/ 562921 w 907666"/>
                <a:gd name="connsiteY854" fmla="*/ 200449 h 907740"/>
                <a:gd name="connsiteX855" fmla="*/ 563155 w 907666"/>
                <a:gd name="connsiteY855" fmla="*/ 200449 h 907740"/>
                <a:gd name="connsiteX856" fmla="*/ 563388 w 907666"/>
                <a:gd name="connsiteY856" fmla="*/ 200449 h 907740"/>
                <a:gd name="connsiteX857" fmla="*/ 564089 w 907666"/>
                <a:gd name="connsiteY857" fmla="*/ 200749 h 907740"/>
                <a:gd name="connsiteX858" fmla="*/ 563622 w 907666"/>
                <a:gd name="connsiteY858" fmla="*/ 200515 h 907740"/>
                <a:gd name="connsiteX859" fmla="*/ 551177 w 907666"/>
                <a:gd name="connsiteY859" fmla="*/ 196045 h 907740"/>
                <a:gd name="connsiteX860" fmla="*/ 550510 w 907666"/>
                <a:gd name="connsiteY860" fmla="*/ 195778 h 907740"/>
                <a:gd name="connsiteX861" fmla="*/ 549909 w 907666"/>
                <a:gd name="connsiteY861" fmla="*/ 195578 h 907740"/>
                <a:gd name="connsiteX862" fmla="*/ 549276 w 907666"/>
                <a:gd name="connsiteY862" fmla="*/ 195344 h 907740"/>
                <a:gd name="connsiteX863" fmla="*/ 548442 w 907666"/>
                <a:gd name="connsiteY863" fmla="*/ 195044 h 907740"/>
                <a:gd name="connsiteX864" fmla="*/ 547741 w 907666"/>
                <a:gd name="connsiteY864" fmla="*/ 194777 h 907740"/>
                <a:gd name="connsiteX865" fmla="*/ 546373 w 907666"/>
                <a:gd name="connsiteY865" fmla="*/ 194310 h 907740"/>
                <a:gd name="connsiteX866" fmla="*/ 547674 w 907666"/>
                <a:gd name="connsiteY866" fmla="*/ 194777 h 907740"/>
                <a:gd name="connsiteX867" fmla="*/ 547674 w 907666"/>
                <a:gd name="connsiteY867" fmla="*/ 194777 h 907740"/>
                <a:gd name="connsiteX868" fmla="*/ 549376 w 907666"/>
                <a:gd name="connsiteY868" fmla="*/ 195411 h 907740"/>
                <a:gd name="connsiteX869" fmla="*/ 549743 w 907666"/>
                <a:gd name="connsiteY869" fmla="*/ 195411 h 907740"/>
                <a:gd name="connsiteX870" fmla="*/ 549943 w 907666"/>
                <a:gd name="connsiteY870" fmla="*/ 195411 h 907740"/>
                <a:gd name="connsiteX871" fmla="*/ 550377 w 907666"/>
                <a:gd name="connsiteY871" fmla="*/ 195411 h 907740"/>
                <a:gd name="connsiteX872" fmla="*/ 550377 w 907666"/>
                <a:gd name="connsiteY872" fmla="*/ 195411 h 907740"/>
                <a:gd name="connsiteX873" fmla="*/ 551011 w 907666"/>
                <a:gd name="connsiteY873" fmla="*/ 195644 h 907740"/>
                <a:gd name="connsiteX874" fmla="*/ 551644 w 907666"/>
                <a:gd name="connsiteY874" fmla="*/ 195878 h 907740"/>
                <a:gd name="connsiteX875" fmla="*/ 551845 w 907666"/>
                <a:gd name="connsiteY875" fmla="*/ 195878 h 907740"/>
                <a:gd name="connsiteX876" fmla="*/ 551845 w 907666"/>
                <a:gd name="connsiteY876" fmla="*/ 195878 h 907740"/>
                <a:gd name="connsiteX877" fmla="*/ 544505 w 907666"/>
                <a:gd name="connsiteY877" fmla="*/ 193643 h 907740"/>
                <a:gd name="connsiteX878" fmla="*/ 543837 w 907666"/>
                <a:gd name="connsiteY878" fmla="*/ 193443 h 907740"/>
                <a:gd name="connsiteX879" fmla="*/ 545005 w 907666"/>
                <a:gd name="connsiteY879" fmla="*/ 193876 h 907740"/>
                <a:gd name="connsiteX880" fmla="*/ 546306 w 907666"/>
                <a:gd name="connsiteY880" fmla="*/ 194310 h 907740"/>
                <a:gd name="connsiteX881" fmla="*/ 545739 w 907666"/>
                <a:gd name="connsiteY881" fmla="*/ 194076 h 907740"/>
                <a:gd name="connsiteX882" fmla="*/ 543637 w 907666"/>
                <a:gd name="connsiteY882" fmla="*/ 193376 h 907740"/>
                <a:gd name="connsiteX883" fmla="*/ 543837 w 907666"/>
                <a:gd name="connsiteY883" fmla="*/ 193376 h 907740"/>
                <a:gd name="connsiteX884" fmla="*/ 543837 w 907666"/>
                <a:gd name="connsiteY884" fmla="*/ 193376 h 907740"/>
                <a:gd name="connsiteX885" fmla="*/ 543637 w 907666"/>
                <a:gd name="connsiteY885" fmla="*/ 193376 h 907740"/>
                <a:gd name="connsiteX886" fmla="*/ 543637 w 907666"/>
                <a:gd name="connsiteY886" fmla="*/ 193376 h 907740"/>
                <a:gd name="connsiteX887" fmla="*/ 543637 w 907666"/>
                <a:gd name="connsiteY887" fmla="*/ 193376 h 907740"/>
                <a:gd name="connsiteX888" fmla="*/ 542436 w 907666"/>
                <a:gd name="connsiteY888" fmla="*/ 192942 h 907740"/>
                <a:gd name="connsiteX889" fmla="*/ 539100 w 907666"/>
                <a:gd name="connsiteY889" fmla="*/ 191808 h 907740"/>
                <a:gd name="connsiteX890" fmla="*/ 542436 w 907666"/>
                <a:gd name="connsiteY890" fmla="*/ 192975 h 907740"/>
                <a:gd name="connsiteX891" fmla="*/ 542436 w 907666"/>
                <a:gd name="connsiteY891" fmla="*/ 192975 h 907740"/>
                <a:gd name="connsiteX892" fmla="*/ 543571 w 907666"/>
                <a:gd name="connsiteY892" fmla="*/ 193342 h 907740"/>
                <a:gd name="connsiteX893" fmla="*/ 542470 w 907666"/>
                <a:gd name="connsiteY893" fmla="*/ 192942 h 907740"/>
                <a:gd name="connsiteX894" fmla="*/ 537031 w 907666"/>
                <a:gd name="connsiteY894" fmla="*/ 191274 h 907740"/>
                <a:gd name="connsiteX895" fmla="*/ 537031 w 907666"/>
                <a:gd name="connsiteY895" fmla="*/ 191274 h 907740"/>
                <a:gd name="connsiteX896" fmla="*/ 537031 w 907666"/>
                <a:gd name="connsiteY896" fmla="*/ 191274 h 907740"/>
                <a:gd name="connsiteX897" fmla="*/ 537031 w 907666"/>
                <a:gd name="connsiteY897" fmla="*/ 191274 h 907740"/>
                <a:gd name="connsiteX898" fmla="*/ 534696 w 907666"/>
                <a:gd name="connsiteY898" fmla="*/ 190473 h 907740"/>
                <a:gd name="connsiteX899" fmla="*/ 532928 w 907666"/>
                <a:gd name="connsiteY899" fmla="*/ 189939 h 907740"/>
                <a:gd name="connsiteX900" fmla="*/ 530993 w 907666"/>
                <a:gd name="connsiteY900" fmla="*/ 189372 h 907740"/>
                <a:gd name="connsiteX901" fmla="*/ 528157 w 907666"/>
                <a:gd name="connsiteY901" fmla="*/ 188572 h 907740"/>
                <a:gd name="connsiteX902" fmla="*/ 528157 w 907666"/>
                <a:gd name="connsiteY902" fmla="*/ 188572 h 907740"/>
                <a:gd name="connsiteX903" fmla="*/ 527690 w 907666"/>
                <a:gd name="connsiteY903" fmla="*/ 188572 h 907740"/>
                <a:gd name="connsiteX904" fmla="*/ 525188 w 907666"/>
                <a:gd name="connsiteY904" fmla="*/ 187838 h 907740"/>
                <a:gd name="connsiteX905" fmla="*/ 523686 w 907666"/>
                <a:gd name="connsiteY905" fmla="*/ 187270 h 907740"/>
                <a:gd name="connsiteX906" fmla="*/ 520083 w 907666"/>
                <a:gd name="connsiteY906" fmla="*/ 186370 h 907740"/>
                <a:gd name="connsiteX907" fmla="*/ 520083 w 907666"/>
                <a:gd name="connsiteY907" fmla="*/ 186370 h 907740"/>
                <a:gd name="connsiteX908" fmla="*/ 519749 w 907666"/>
                <a:gd name="connsiteY908" fmla="*/ 186370 h 907740"/>
                <a:gd name="connsiteX909" fmla="*/ 519749 w 907666"/>
                <a:gd name="connsiteY909" fmla="*/ 186370 h 907740"/>
                <a:gd name="connsiteX910" fmla="*/ 519382 w 907666"/>
                <a:gd name="connsiteY910" fmla="*/ 186370 h 907740"/>
                <a:gd name="connsiteX911" fmla="*/ 519783 w 907666"/>
                <a:gd name="connsiteY911" fmla="*/ 186370 h 907740"/>
                <a:gd name="connsiteX912" fmla="*/ 519783 w 907666"/>
                <a:gd name="connsiteY912" fmla="*/ 186370 h 907740"/>
                <a:gd name="connsiteX913" fmla="*/ 520016 w 907666"/>
                <a:gd name="connsiteY913" fmla="*/ 186370 h 907740"/>
                <a:gd name="connsiteX914" fmla="*/ 520217 w 907666"/>
                <a:gd name="connsiteY914" fmla="*/ 186370 h 907740"/>
                <a:gd name="connsiteX915" fmla="*/ 521051 w 907666"/>
                <a:gd name="connsiteY915" fmla="*/ 186603 h 907740"/>
                <a:gd name="connsiteX916" fmla="*/ 522752 w 907666"/>
                <a:gd name="connsiteY916" fmla="*/ 187037 h 907740"/>
                <a:gd name="connsiteX917" fmla="*/ 523753 w 907666"/>
                <a:gd name="connsiteY917" fmla="*/ 187304 h 907740"/>
                <a:gd name="connsiteX918" fmla="*/ 525121 w 907666"/>
                <a:gd name="connsiteY918" fmla="*/ 187671 h 907740"/>
                <a:gd name="connsiteX919" fmla="*/ 528190 w 907666"/>
                <a:gd name="connsiteY919" fmla="*/ 188505 h 907740"/>
                <a:gd name="connsiteX920" fmla="*/ 528190 w 907666"/>
                <a:gd name="connsiteY920" fmla="*/ 188505 h 907740"/>
                <a:gd name="connsiteX921" fmla="*/ 528624 w 907666"/>
                <a:gd name="connsiteY921" fmla="*/ 188505 h 907740"/>
                <a:gd name="connsiteX922" fmla="*/ 529024 w 907666"/>
                <a:gd name="connsiteY922" fmla="*/ 188505 h 907740"/>
                <a:gd name="connsiteX923" fmla="*/ 529358 w 907666"/>
                <a:gd name="connsiteY923" fmla="*/ 188505 h 907740"/>
                <a:gd name="connsiteX924" fmla="*/ 529558 w 907666"/>
                <a:gd name="connsiteY924" fmla="*/ 188505 h 907740"/>
                <a:gd name="connsiteX925" fmla="*/ 529558 w 907666"/>
                <a:gd name="connsiteY925" fmla="*/ 188505 h 907740"/>
                <a:gd name="connsiteX926" fmla="*/ 529558 w 907666"/>
                <a:gd name="connsiteY926" fmla="*/ 188505 h 907740"/>
                <a:gd name="connsiteX927" fmla="*/ 529558 w 907666"/>
                <a:gd name="connsiteY927" fmla="*/ 188505 h 907740"/>
                <a:gd name="connsiteX928" fmla="*/ 529825 w 907666"/>
                <a:gd name="connsiteY928" fmla="*/ 188505 h 907740"/>
                <a:gd name="connsiteX929" fmla="*/ 529825 w 907666"/>
                <a:gd name="connsiteY929" fmla="*/ 188505 h 907740"/>
                <a:gd name="connsiteX930" fmla="*/ 530526 w 907666"/>
                <a:gd name="connsiteY930" fmla="*/ 188705 h 907740"/>
                <a:gd name="connsiteX931" fmla="*/ 530526 w 907666"/>
                <a:gd name="connsiteY931" fmla="*/ 188705 h 907740"/>
                <a:gd name="connsiteX932" fmla="*/ 531760 w 907666"/>
                <a:gd name="connsiteY932" fmla="*/ 189072 h 907740"/>
                <a:gd name="connsiteX933" fmla="*/ 532127 w 907666"/>
                <a:gd name="connsiteY933" fmla="*/ 189072 h 907740"/>
                <a:gd name="connsiteX934" fmla="*/ 532361 w 907666"/>
                <a:gd name="connsiteY934" fmla="*/ 189072 h 907740"/>
                <a:gd name="connsiteX935" fmla="*/ 532361 w 907666"/>
                <a:gd name="connsiteY935" fmla="*/ 189072 h 907740"/>
                <a:gd name="connsiteX936" fmla="*/ 533028 w 907666"/>
                <a:gd name="connsiteY936" fmla="*/ 189272 h 907740"/>
                <a:gd name="connsiteX937" fmla="*/ 533462 w 907666"/>
                <a:gd name="connsiteY937" fmla="*/ 189272 h 907740"/>
                <a:gd name="connsiteX938" fmla="*/ 533962 w 907666"/>
                <a:gd name="connsiteY938" fmla="*/ 189439 h 907740"/>
                <a:gd name="connsiteX939" fmla="*/ 533962 w 907666"/>
                <a:gd name="connsiteY939" fmla="*/ 189439 h 907740"/>
                <a:gd name="connsiteX940" fmla="*/ 534729 w 907666"/>
                <a:gd name="connsiteY940" fmla="*/ 189672 h 907740"/>
                <a:gd name="connsiteX941" fmla="*/ 535130 w 907666"/>
                <a:gd name="connsiteY941" fmla="*/ 189672 h 907740"/>
                <a:gd name="connsiteX942" fmla="*/ 535930 w 907666"/>
                <a:gd name="connsiteY942" fmla="*/ 189906 h 907740"/>
                <a:gd name="connsiteX943" fmla="*/ 535230 w 907666"/>
                <a:gd name="connsiteY943" fmla="*/ 189672 h 907740"/>
                <a:gd name="connsiteX944" fmla="*/ 518014 w 907666"/>
                <a:gd name="connsiteY944" fmla="*/ 185936 h 907740"/>
                <a:gd name="connsiteX945" fmla="*/ 518315 w 907666"/>
                <a:gd name="connsiteY945" fmla="*/ 185936 h 907740"/>
                <a:gd name="connsiteX946" fmla="*/ 518115 w 907666"/>
                <a:gd name="connsiteY946" fmla="*/ 185936 h 907740"/>
                <a:gd name="connsiteX947" fmla="*/ 516380 w 907666"/>
                <a:gd name="connsiteY947" fmla="*/ 185502 h 907740"/>
                <a:gd name="connsiteX948" fmla="*/ 511976 w 907666"/>
                <a:gd name="connsiteY948" fmla="*/ 184501 h 907740"/>
                <a:gd name="connsiteX949" fmla="*/ 508640 w 907666"/>
                <a:gd name="connsiteY949" fmla="*/ 183834 h 907740"/>
                <a:gd name="connsiteX950" fmla="*/ 507705 w 907666"/>
                <a:gd name="connsiteY950" fmla="*/ 183667 h 907740"/>
                <a:gd name="connsiteX951" fmla="*/ 508573 w 907666"/>
                <a:gd name="connsiteY951" fmla="*/ 183867 h 907740"/>
                <a:gd name="connsiteX952" fmla="*/ 508573 w 907666"/>
                <a:gd name="connsiteY952" fmla="*/ 183867 h 907740"/>
                <a:gd name="connsiteX953" fmla="*/ 509674 w 907666"/>
                <a:gd name="connsiteY953" fmla="*/ 184101 h 907740"/>
                <a:gd name="connsiteX954" fmla="*/ 510141 w 907666"/>
                <a:gd name="connsiteY954" fmla="*/ 184101 h 907740"/>
                <a:gd name="connsiteX955" fmla="*/ 511776 w 907666"/>
                <a:gd name="connsiteY955" fmla="*/ 184468 h 907740"/>
                <a:gd name="connsiteX956" fmla="*/ 513944 w 907666"/>
                <a:gd name="connsiteY956" fmla="*/ 184935 h 907740"/>
                <a:gd name="connsiteX957" fmla="*/ 514745 w 907666"/>
                <a:gd name="connsiteY957" fmla="*/ 184935 h 907740"/>
                <a:gd name="connsiteX958" fmla="*/ 515179 w 907666"/>
                <a:gd name="connsiteY958" fmla="*/ 184935 h 907740"/>
                <a:gd name="connsiteX959" fmla="*/ 516146 w 907666"/>
                <a:gd name="connsiteY959" fmla="*/ 185168 h 907740"/>
                <a:gd name="connsiteX960" fmla="*/ 516146 w 907666"/>
                <a:gd name="connsiteY960" fmla="*/ 185168 h 907740"/>
                <a:gd name="connsiteX961" fmla="*/ 516680 w 907666"/>
                <a:gd name="connsiteY961" fmla="*/ 185168 h 907740"/>
                <a:gd name="connsiteX962" fmla="*/ 517014 w 907666"/>
                <a:gd name="connsiteY962" fmla="*/ 185168 h 907740"/>
                <a:gd name="connsiteX963" fmla="*/ 517314 w 907666"/>
                <a:gd name="connsiteY963" fmla="*/ 185168 h 907740"/>
                <a:gd name="connsiteX964" fmla="*/ 517915 w 907666"/>
                <a:gd name="connsiteY964" fmla="*/ 185168 h 907740"/>
                <a:gd name="connsiteX965" fmla="*/ 517381 w 907666"/>
                <a:gd name="connsiteY965" fmla="*/ 185168 h 907740"/>
                <a:gd name="connsiteX966" fmla="*/ 515145 w 907666"/>
                <a:gd name="connsiteY966" fmla="*/ 133890 h 907740"/>
                <a:gd name="connsiteX967" fmla="*/ 514211 w 907666"/>
                <a:gd name="connsiteY967" fmla="*/ 138827 h 907740"/>
                <a:gd name="connsiteX968" fmla="*/ 514211 w 907666"/>
                <a:gd name="connsiteY968" fmla="*/ 138160 h 907740"/>
                <a:gd name="connsiteX969" fmla="*/ 508139 w 907666"/>
                <a:gd name="connsiteY969" fmla="*/ 169922 h 907740"/>
                <a:gd name="connsiteX970" fmla="*/ 505537 w 907666"/>
                <a:gd name="connsiteY970" fmla="*/ 183267 h 907740"/>
                <a:gd name="connsiteX971" fmla="*/ 505537 w 907666"/>
                <a:gd name="connsiteY971" fmla="*/ 183267 h 907740"/>
                <a:gd name="connsiteX972" fmla="*/ 506671 w 907666"/>
                <a:gd name="connsiteY972" fmla="*/ 183467 h 907740"/>
                <a:gd name="connsiteX973" fmla="*/ 505537 w 907666"/>
                <a:gd name="connsiteY973" fmla="*/ 183233 h 907740"/>
                <a:gd name="connsiteX974" fmla="*/ 506704 w 907666"/>
                <a:gd name="connsiteY974" fmla="*/ 183634 h 907740"/>
                <a:gd name="connsiteX975" fmla="*/ 507305 w 907666"/>
                <a:gd name="connsiteY975" fmla="*/ 183634 h 907740"/>
                <a:gd name="connsiteX976" fmla="*/ 507538 w 907666"/>
                <a:gd name="connsiteY976" fmla="*/ 183634 h 907740"/>
                <a:gd name="connsiteX977" fmla="*/ 507072 w 907666"/>
                <a:gd name="connsiteY977" fmla="*/ 183634 h 907740"/>
                <a:gd name="connsiteX978" fmla="*/ 768003 w 907666"/>
                <a:gd name="connsiteY978" fmla="*/ 489873 h 907740"/>
                <a:gd name="connsiteX979" fmla="*/ 768003 w 907666"/>
                <a:gd name="connsiteY979" fmla="*/ 489873 h 907740"/>
                <a:gd name="connsiteX980" fmla="*/ 768571 w 907666"/>
                <a:gd name="connsiteY980" fmla="*/ 484301 h 907740"/>
                <a:gd name="connsiteX981" fmla="*/ 768003 w 907666"/>
                <a:gd name="connsiteY981" fmla="*/ 489706 h 907740"/>
                <a:gd name="connsiteX982" fmla="*/ 767636 w 907666"/>
                <a:gd name="connsiteY982" fmla="*/ 493009 h 907740"/>
                <a:gd name="connsiteX983" fmla="*/ 768003 w 907666"/>
                <a:gd name="connsiteY983" fmla="*/ 489873 h 907740"/>
                <a:gd name="connsiteX984" fmla="*/ 767236 w 907666"/>
                <a:gd name="connsiteY984" fmla="*/ 496045 h 907740"/>
                <a:gd name="connsiteX985" fmla="*/ 767636 w 907666"/>
                <a:gd name="connsiteY985" fmla="*/ 492842 h 907740"/>
                <a:gd name="connsiteX986" fmla="*/ 767036 w 907666"/>
                <a:gd name="connsiteY986" fmla="*/ 497613 h 907740"/>
                <a:gd name="connsiteX987" fmla="*/ 767236 w 907666"/>
                <a:gd name="connsiteY987" fmla="*/ 496045 h 907740"/>
                <a:gd name="connsiteX988" fmla="*/ 766702 w 907666"/>
                <a:gd name="connsiteY988" fmla="*/ 499882 h 907740"/>
                <a:gd name="connsiteX989" fmla="*/ 767036 w 907666"/>
                <a:gd name="connsiteY989" fmla="*/ 497546 h 907740"/>
                <a:gd name="connsiteX990" fmla="*/ 766168 w 907666"/>
                <a:gd name="connsiteY990" fmla="*/ 503385 h 907740"/>
                <a:gd name="connsiteX991" fmla="*/ 766368 w 907666"/>
                <a:gd name="connsiteY991" fmla="*/ 502250 h 907740"/>
                <a:gd name="connsiteX992" fmla="*/ 766368 w 907666"/>
                <a:gd name="connsiteY992" fmla="*/ 501450 h 907740"/>
                <a:gd name="connsiteX993" fmla="*/ 766368 w 907666"/>
                <a:gd name="connsiteY993" fmla="*/ 502217 h 907740"/>
                <a:gd name="connsiteX994" fmla="*/ 766168 w 907666"/>
                <a:gd name="connsiteY994" fmla="*/ 503218 h 907740"/>
                <a:gd name="connsiteX995" fmla="*/ 764800 w 907666"/>
                <a:gd name="connsiteY995" fmla="*/ 511459 h 907740"/>
                <a:gd name="connsiteX996" fmla="*/ 764800 w 907666"/>
                <a:gd name="connsiteY996" fmla="*/ 511459 h 907740"/>
                <a:gd name="connsiteX997" fmla="*/ 764800 w 907666"/>
                <a:gd name="connsiteY997" fmla="*/ 511725 h 907740"/>
                <a:gd name="connsiteX998" fmla="*/ 764800 w 907666"/>
                <a:gd name="connsiteY998" fmla="*/ 511292 h 907740"/>
                <a:gd name="connsiteX999" fmla="*/ 800399 w 907666"/>
                <a:gd name="connsiteY999" fmla="*/ 333667 h 907740"/>
                <a:gd name="connsiteX1000" fmla="*/ 799565 w 907666"/>
                <a:gd name="connsiteY1000" fmla="*/ 333967 h 907740"/>
                <a:gd name="connsiteX1001" fmla="*/ 791758 w 907666"/>
                <a:gd name="connsiteY1001" fmla="*/ 336670 h 907740"/>
                <a:gd name="connsiteX1002" fmla="*/ 791758 w 907666"/>
                <a:gd name="connsiteY1002" fmla="*/ 336670 h 907740"/>
                <a:gd name="connsiteX1003" fmla="*/ 787420 w 907666"/>
                <a:gd name="connsiteY1003" fmla="*/ 338171 h 907740"/>
                <a:gd name="connsiteX1004" fmla="*/ 791791 w 907666"/>
                <a:gd name="connsiteY1004" fmla="*/ 336703 h 907740"/>
                <a:gd name="connsiteX1005" fmla="*/ 799598 w 907666"/>
                <a:gd name="connsiteY1005" fmla="*/ 334001 h 907740"/>
                <a:gd name="connsiteX1006" fmla="*/ 800432 w 907666"/>
                <a:gd name="connsiteY1006" fmla="*/ 333701 h 907740"/>
                <a:gd name="connsiteX1007" fmla="*/ 800432 w 907666"/>
                <a:gd name="connsiteY1007" fmla="*/ 333701 h 907740"/>
                <a:gd name="connsiteX1008" fmla="*/ 804836 w 907666"/>
                <a:gd name="connsiteY1008" fmla="*/ 332166 h 907740"/>
                <a:gd name="connsiteX1009" fmla="*/ 769905 w 907666"/>
                <a:gd name="connsiteY1009" fmla="*/ 444933 h 907740"/>
                <a:gd name="connsiteX1010" fmla="*/ 769905 w 907666"/>
                <a:gd name="connsiteY1010" fmla="*/ 442664 h 907740"/>
                <a:gd name="connsiteX1011" fmla="*/ 769905 w 907666"/>
                <a:gd name="connsiteY1011" fmla="*/ 441196 h 907740"/>
                <a:gd name="connsiteX1012" fmla="*/ 769905 w 907666"/>
                <a:gd name="connsiteY1012" fmla="*/ 440362 h 907740"/>
                <a:gd name="connsiteX1013" fmla="*/ 769905 w 907666"/>
                <a:gd name="connsiteY1013" fmla="*/ 439862 h 907740"/>
                <a:gd name="connsiteX1014" fmla="*/ 769905 w 907666"/>
                <a:gd name="connsiteY1014" fmla="*/ 439561 h 907740"/>
                <a:gd name="connsiteX1015" fmla="*/ 769905 w 907666"/>
                <a:gd name="connsiteY1015" fmla="*/ 438994 h 907740"/>
                <a:gd name="connsiteX1016" fmla="*/ 769905 w 907666"/>
                <a:gd name="connsiteY1016" fmla="*/ 438660 h 907740"/>
                <a:gd name="connsiteX1017" fmla="*/ 769905 w 907666"/>
                <a:gd name="connsiteY1017" fmla="*/ 438427 h 907740"/>
                <a:gd name="connsiteX1018" fmla="*/ 769905 w 907666"/>
                <a:gd name="connsiteY1018" fmla="*/ 438427 h 907740"/>
                <a:gd name="connsiteX1019" fmla="*/ 769905 w 907666"/>
                <a:gd name="connsiteY1019" fmla="*/ 440062 h 907740"/>
                <a:gd name="connsiteX1020" fmla="*/ 769905 w 907666"/>
                <a:gd name="connsiteY1020" fmla="*/ 441930 h 907740"/>
                <a:gd name="connsiteX1021" fmla="*/ 769905 w 907666"/>
                <a:gd name="connsiteY1021" fmla="*/ 447735 h 907740"/>
                <a:gd name="connsiteX1022" fmla="*/ 769905 w 907666"/>
                <a:gd name="connsiteY1022" fmla="*/ 447735 h 907740"/>
                <a:gd name="connsiteX1023" fmla="*/ 769905 w 907666"/>
                <a:gd name="connsiteY1023" fmla="*/ 445767 h 907740"/>
                <a:gd name="connsiteX1024" fmla="*/ 769905 w 907666"/>
                <a:gd name="connsiteY1024" fmla="*/ 444766 h 907740"/>
                <a:gd name="connsiteX1025" fmla="*/ 768304 w 907666"/>
                <a:gd name="connsiteY1025" fmla="*/ 420745 h 907740"/>
                <a:gd name="connsiteX1026" fmla="*/ 768304 w 907666"/>
                <a:gd name="connsiteY1026" fmla="*/ 420745 h 907740"/>
                <a:gd name="connsiteX1027" fmla="*/ 768304 w 907666"/>
                <a:gd name="connsiteY1027" fmla="*/ 420745 h 907740"/>
                <a:gd name="connsiteX1028" fmla="*/ 768304 w 907666"/>
                <a:gd name="connsiteY1028" fmla="*/ 420745 h 907740"/>
                <a:gd name="connsiteX1029" fmla="*/ 768304 w 907666"/>
                <a:gd name="connsiteY1029" fmla="*/ 420578 h 907740"/>
                <a:gd name="connsiteX1030" fmla="*/ 768304 w 907666"/>
                <a:gd name="connsiteY1030" fmla="*/ 420544 h 907740"/>
                <a:gd name="connsiteX1031" fmla="*/ 768304 w 907666"/>
                <a:gd name="connsiteY1031" fmla="*/ 420544 h 907740"/>
                <a:gd name="connsiteX1032" fmla="*/ 768304 w 907666"/>
                <a:gd name="connsiteY1032" fmla="*/ 420544 h 907740"/>
                <a:gd name="connsiteX1033" fmla="*/ 768270 w 907666"/>
                <a:gd name="connsiteY1033" fmla="*/ 420378 h 907740"/>
                <a:gd name="connsiteX1034" fmla="*/ 768304 w 907666"/>
                <a:gd name="connsiteY1034" fmla="*/ 420244 h 907740"/>
                <a:gd name="connsiteX1035" fmla="*/ 768103 w 907666"/>
                <a:gd name="connsiteY1035" fmla="*/ 418476 h 907740"/>
                <a:gd name="connsiteX1036" fmla="*/ 768304 w 907666"/>
                <a:gd name="connsiteY1036" fmla="*/ 420411 h 907740"/>
                <a:gd name="connsiteX1037" fmla="*/ 768304 w 907666"/>
                <a:gd name="connsiteY1037" fmla="*/ 420411 h 907740"/>
                <a:gd name="connsiteX1038" fmla="*/ 767970 w 907666"/>
                <a:gd name="connsiteY1038" fmla="*/ 417308 h 907740"/>
                <a:gd name="connsiteX1039" fmla="*/ 767970 w 907666"/>
                <a:gd name="connsiteY1039" fmla="*/ 417308 h 907740"/>
                <a:gd name="connsiteX1040" fmla="*/ 767970 w 907666"/>
                <a:gd name="connsiteY1040" fmla="*/ 416941 h 907740"/>
                <a:gd name="connsiteX1041" fmla="*/ 767937 w 907666"/>
                <a:gd name="connsiteY1041" fmla="*/ 417141 h 907740"/>
                <a:gd name="connsiteX1042" fmla="*/ 767703 w 907666"/>
                <a:gd name="connsiteY1042" fmla="*/ 415073 h 907740"/>
                <a:gd name="connsiteX1043" fmla="*/ 767703 w 907666"/>
                <a:gd name="connsiteY1043" fmla="*/ 415073 h 907740"/>
                <a:gd name="connsiteX1044" fmla="*/ 767703 w 907666"/>
                <a:gd name="connsiteY1044" fmla="*/ 414873 h 907740"/>
                <a:gd name="connsiteX1045" fmla="*/ 767670 w 907666"/>
                <a:gd name="connsiteY1045" fmla="*/ 414906 h 907740"/>
                <a:gd name="connsiteX1046" fmla="*/ 767703 w 907666"/>
                <a:gd name="connsiteY1046" fmla="*/ 414606 h 907740"/>
                <a:gd name="connsiteX1047" fmla="*/ 767703 w 907666"/>
                <a:gd name="connsiteY1047" fmla="*/ 414773 h 907740"/>
                <a:gd name="connsiteX1048" fmla="*/ 767703 w 907666"/>
                <a:gd name="connsiteY1048" fmla="*/ 414773 h 907740"/>
                <a:gd name="connsiteX1049" fmla="*/ 767603 w 907666"/>
                <a:gd name="connsiteY1049" fmla="*/ 414439 h 907740"/>
                <a:gd name="connsiteX1050" fmla="*/ 767703 w 907666"/>
                <a:gd name="connsiteY1050" fmla="*/ 414305 h 907740"/>
                <a:gd name="connsiteX1051" fmla="*/ 767703 w 907666"/>
                <a:gd name="connsiteY1051" fmla="*/ 414005 h 907740"/>
                <a:gd name="connsiteX1052" fmla="*/ 767569 w 907666"/>
                <a:gd name="connsiteY1052" fmla="*/ 414139 h 907740"/>
                <a:gd name="connsiteX1053" fmla="*/ 767703 w 907666"/>
                <a:gd name="connsiteY1053" fmla="*/ 413605 h 907740"/>
                <a:gd name="connsiteX1054" fmla="*/ 767703 w 907666"/>
                <a:gd name="connsiteY1054" fmla="*/ 413605 h 907740"/>
                <a:gd name="connsiteX1055" fmla="*/ 767703 w 907666"/>
                <a:gd name="connsiteY1055" fmla="*/ 413605 h 907740"/>
                <a:gd name="connsiteX1056" fmla="*/ 767469 w 907666"/>
                <a:gd name="connsiteY1056" fmla="*/ 413438 h 907740"/>
                <a:gd name="connsiteX1057" fmla="*/ 767703 w 907666"/>
                <a:gd name="connsiteY1057" fmla="*/ 412604 h 907740"/>
                <a:gd name="connsiteX1058" fmla="*/ 767703 w 907666"/>
                <a:gd name="connsiteY1058" fmla="*/ 412938 h 907740"/>
                <a:gd name="connsiteX1059" fmla="*/ 767703 w 907666"/>
                <a:gd name="connsiteY1059" fmla="*/ 413505 h 907740"/>
                <a:gd name="connsiteX1060" fmla="*/ 767236 w 907666"/>
                <a:gd name="connsiteY1060" fmla="*/ 412437 h 907740"/>
                <a:gd name="connsiteX1061" fmla="*/ 765768 w 907666"/>
                <a:gd name="connsiteY1061" fmla="*/ 399559 h 907740"/>
                <a:gd name="connsiteX1062" fmla="*/ 765968 w 907666"/>
                <a:gd name="connsiteY1062" fmla="*/ 400860 h 907740"/>
                <a:gd name="connsiteX1063" fmla="*/ 765968 w 907666"/>
                <a:gd name="connsiteY1063" fmla="*/ 400059 h 907740"/>
                <a:gd name="connsiteX1064" fmla="*/ 765768 w 907666"/>
                <a:gd name="connsiteY1064" fmla="*/ 399259 h 907740"/>
                <a:gd name="connsiteX1065" fmla="*/ 765768 w 907666"/>
                <a:gd name="connsiteY1065" fmla="*/ 399559 h 907740"/>
                <a:gd name="connsiteX1066" fmla="*/ 765768 w 907666"/>
                <a:gd name="connsiteY1066" fmla="*/ 399292 h 907740"/>
                <a:gd name="connsiteX1067" fmla="*/ 765034 w 907666"/>
                <a:gd name="connsiteY1067" fmla="*/ 395122 h 907740"/>
                <a:gd name="connsiteX1068" fmla="*/ 765034 w 907666"/>
                <a:gd name="connsiteY1068" fmla="*/ 395622 h 907740"/>
                <a:gd name="connsiteX1069" fmla="*/ 765034 w 907666"/>
                <a:gd name="connsiteY1069" fmla="*/ 395622 h 907740"/>
                <a:gd name="connsiteX1070" fmla="*/ 765034 w 907666"/>
                <a:gd name="connsiteY1070" fmla="*/ 395622 h 907740"/>
                <a:gd name="connsiteX1071" fmla="*/ 765034 w 907666"/>
                <a:gd name="connsiteY1071" fmla="*/ 395455 h 907740"/>
                <a:gd name="connsiteX1072" fmla="*/ 764600 w 907666"/>
                <a:gd name="connsiteY1072" fmla="*/ 394955 h 907740"/>
                <a:gd name="connsiteX1073" fmla="*/ 765034 w 907666"/>
                <a:gd name="connsiteY1073" fmla="*/ 394922 h 907740"/>
                <a:gd name="connsiteX1074" fmla="*/ 765034 w 907666"/>
                <a:gd name="connsiteY1074" fmla="*/ 395122 h 907740"/>
                <a:gd name="connsiteX1075" fmla="*/ 765034 w 907666"/>
                <a:gd name="connsiteY1075" fmla="*/ 395122 h 907740"/>
                <a:gd name="connsiteX1076" fmla="*/ 764617 w 907666"/>
                <a:gd name="connsiteY1076" fmla="*/ 395172 h 907740"/>
                <a:gd name="connsiteX1077" fmla="*/ 764567 w 907666"/>
                <a:gd name="connsiteY1077" fmla="*/ 394755 h 907740"/>
                <a:gd name="connsiteX1078" fmla="*/ 763232 w 907666"/>
                <a:gd name="connsiteY1078" fmla="*/ 346645 h 907740"/>
                <a:gd name="connsiteX1079" fmla="*/ 763232 w 907666"/>
                <a:gd name="connsiteY1079" fmla="*/ 346645 h 907740"/>
                <a:gd name="connsiteX1080" fmla="*/ 761931 w 907666"/>
                <a:gd name="connsiteY1080" fmla="*/ 347112 h 907740"/>
                <a:gd name="connsiteX1081" fmla="*/ 761931 w 907666"/>
                <a:gd name="connsiteY1081" fmla="*/ 347112 h 907740"/>
                <a:gd name="connsiteX1082" fmla="*/ 761931 w 907666"/>
                <a:gd name="connsiteY1082" fmla="*/ 347112 h 907740"/>
                <a:gd name="connsiteX1083" fmla="*/ 761931 w 907666"/>
                <a:gd name="connsiteY1083" fmla="*/ 347112 h 907740"/>
                <a:gd name="connsiteX1084" fmla="*/ 759596 w 907666"/>
                <a:gd name="connsiteY1084" fmla="*/ 347880 h 907740"/>
                <a:gd name="connsiteX1085" fmla="*/ 759296 w 907666"/>
                <a:gd name="connsiteY1085" fmla="*/ 347880 h 907740"/>
                <a:gd name="connsiteX1086" fmla="*/ 761931 w 907666"/>
                <a:gd name="connsiteY1086" fmla="*/ 346979 h 907740"/>
                <a:gd name="connsiteX1087" fmla="*/ 759996 w 907666"/>
                <a:gd name="connsiteY1087" fmla="*/ 347613 h 907740"/>
                <a:gd name="connsiteX1088" fmla="*/ 760463 w 907666"/>
                <a:gd name="connsiteY1088" fmla="*/ 373903 h 907740"/>
                <a:gd name="connsiteX1089" fmla="*/ 760463 w 907666"/>
                <a:gd name="connsiteY1089" fmla="*/ 374103 h 907740"/>
                <a:gd name="connsiteX1090" fmla="*/ 760096 w 907666"/>
                <a:gd name="connsiteY1090" fmla="*/ 372468 h 907740"/>
                <a:gd name="connsiteX1091" fmla="*/ 760096 w 907666"/>
                <a:gd name="connsiteY1091" fmla="*/ 372468 h 907740"/>
                <a:gd name="connsiteX1092" fmla="*/ 758828 w 907666"/>
                <a:gd name="connsiteY1092" fmla="*/ 367931 h 907740"/>
                <a:gd name="connsiteX1093" fmla="*/ 758695 w 907666"/>
                <a:gd name="connsiteY1093" fmla="*/ 367497 h 907740"/>
                <a:gd name="connsiteX1094" fmla="*/ 758695 w 907666"/>
                <a:gd name="connsiteY1094" fmla="*/ 367898 h 907740"/>
                <a:gd name="connsiteX1095" fmla="*/ 758695 w 907666"/>
                <a:gd name="connsiteY1095" fmla="*/ 367464 h 907740"/>
                <a:gd name="connsiteX1096" fmla="*/ 758695 w 907666"/>
                <a:gd name="connsiteY1096" fmla="*/ 366997 h 907740"/>
                <a:gd name="connsiteX1097" fmla="*/ 758695 w 907666"/>
                <a:gd name="connsiteY1097" fmla="*/ 367297 h 907740"/>
                <a:gd name="connsiteX1098" fmla="*/ 758695 w 907666"/>
                <a:gd name="connsiteY1098" fmla="*/ 366930 h 907740"/>
                <a:gd name="connsiteX1099" fmla="*/ 758695 w 907666"/>
                <a:gd name="connsiteY1099" fmla="*/ 366463 h 907740"/>
                <a:gd name="connsiteX1100" fmla="*/ 758695 w 907666"/>
                <a:gd name="connsiteY1100" fmla="*/ 366930 h 907740"/>
                <a:gd name="connsiteX1101" fmla="*/ 758695 w 907666"/>
                <a:gd name="connsiteY1101" fmla="*/ 366663 h 907740"/>
                <a:gd name="connsiteX1102" fmla="*/ 758368 w 907666"/>
                <a:gd name="connsiteY1102" fmla="*/ 366089 h 907740"/>
                <a:gd name="connsiteX1103" fmla="*/ 757828 w 907666"/>
                <a:gd name="connsiteY1103" fmla="*/ 366330 h 907740"/>
                <a:gd name="connsiteX1104" fmla="*/ 758695 w 907666"/>
                <a:gd name="connsiteY1104" fmla="*/ 366463 h 907740"/>
                <a:gd name="connsiteX1105" fmla="*/ 758695 w 907666"/>
                <a:gd name="connsiteY1105" fmla="*/ 366463 h 907740"/>
                <a:gd name="connsiteX1106" fmla="*/ 758695 w 907666"/>
                <a:gd name="connsiteY1106" fmla="*/ 366463 h 907740"/>
                <a:gd name="connsiteX1107" fmla="*/ 757794 w 907666"/>
                <a:gd name="connsiteY1107" fmla="*/ 366229 h 907740"/>
                <a:gd name="connsiteX1108" fmla="*/ 758495 w 907666"/>
                <a:gd name="connsiteY1108" fmla="*/ 365762 h 907740"/>
                <a:gd name="connsiteX1109" fmla="*/ 758495 w 907666"/>
                <a:gd name="connsiteY1109" fmla="*/ 366229 h 907740"/>
                <a:gd name="connsiteX1110" fmla="*/ 758495 w 907666"/>
                <a:gd name="connsiteY1110" fmla="*/ 366229 h 907740"/>
                <a:gd name="connsiteX1111" fmla="*/ 758495 w 907666"/>
                <a:gd name="connsiteY1111" fmla="*/ 366063 h 907740"/>
                <a:gd name="connsiteX1112" fmla="*/ 755892 w 907666"/>
                <a:gd name="connsiteY1112" fmla="*/ 357188 h 907740"/>
                <a:gd name="connsiteX1113" fmla="*/ 756193 w 907666"/>
                <a:gd name="connsiteY1113" fmla="*/ 358156 h 907740"/>
                <a:gd name="connsiteX1114" fmla="*/ 754992 w 907666"/>
                <a:gd name="connsiteY1114" fmla="*/ 356954 h 907740"/>
                <a:gd name="connsiteX1115" fmla="*/ 747418 w 907666"/>
                <a:gd name="connsiteY1115" fmla="*/ 215696 h 907740"/>
                <a:gd name="connsiteX1116" fmla="*/ 742914 w 907666"/>
                <a:gd name="connsiteY1116" fmla="*/ 219332 h 907740"/>
                <a:gd name="connsiteX1117" fmla="*/ 739211 w 907666"/>
                <a:gd name="connsiteY1117" fmla="*/ 222368 h 907740"/>
                <a:gd name="connsiteX1118" fmla="*/ 738544 w 907666"/>
                <a:gd name="connsiteY1118" fmla="*/ 222935 h 907740"/>
                <a:gd name="connsiteX1119" fmla="*/ 739211 w 907666"/>
                <a:gd name="connsiteY1119" fmla="*/ 222402 h 907740"/>
                <a:gd name="connsiteX1120" fmla="*/ 742914 w 907666"/>
                <a:gd name="connsiteY1120" fmla="*/ 219399 h 907740"/>
                <a:gd name="connsiteX1121" fmla="*/ 747452 w 907666"/>
                <a:gd name="connsiteY1121" fmla="*/ 215729 h 907740"/>
                <a:gd name="connsiteX1122" fmla="*/ 753490 w 907666"/>
                <a:gd name="connsiteY1122" fmla="*/ 210825 h 907740"/>
                <a:gd name="connsiteX1123" fmla="*/ 732071 w 907666"/>
                <a:gd name="connsiteY1123" fmla="*/ 228140 h 907740"/>
                <a:gd name="connsiteX1124" fmla="*/ 728502 w 907666"/>
                <a:gd name="connsiteY1124" fmla="*/ 231009 h 907740"/>
                <a:gd name="connsiteX1125" fmla="*/ 724932 w 907666"/>
                <a:gd name="connsiteY1125" fmla="*/ 233912 h 907740"/>
                <a:gd name="connsiteX1126" fmla="*/ 721595 w 907666"/>
                <a:gd name="connsiteY1126" fmla="*/ 236748 h 907740"/>
                <a:gd name="connsiteX1127" fmla="*/ 721595 w 907666"/>
                <a:gd name="connsiteY1127" fmla="*/ 236748 h 907740"/>
                <a:gd name="connsiteX1128" fmla="*/ 718059 w 907666"/>
                <a:gd name="connsiteY1128" fmla="*/ 239650 h 907740"/>
                <a:gd name="connsiteX1129" fmla="*/ 721595 w 907666"/>
                <a:gd name="connsiteY1129" fmla="*/ 236781 h 907740"/>
                <a:gd name="connsiteX1130" fmla="*/ 721595 w 907666"/>
                <a:gd name="connsiteY1130" fmla="*/ 236781 h 907740"/>
                <a:gd name="connsiteX1131" fmla="*/ 724932 w 907666"/>
                <a:gd name="connsiteY1131" fmla="*/ 233945 h 907740"/>
                <a:gd name="connsiteX1132" fmla="*/ 728502 w 907666"/>
                <a:gd name="connsiteY1132" fmla="*/ 231043 h 907740"/>
                <a:gd name="connsiteX1133" fmla="*/ 732038 w 907666"/>
                <a:gd name="connsiteY1133" fmla="*/ 228173 h 907740"/>
                <a:gd name="connsiteX1134" fmla="*/ 738510 w 907666"/>
                <a:gd name="connsiteY1134" fmla="*/ 222935 h 907740"/>
                <a:gd name="connsiteX1135" fmla="*/ 738510 w 907666"/>
                <a:gd name="connsiteY1135" fmla="*/ 222935 h 907740"/>
                <a:gd name="connsiteX1136" fmla="*/ 714289 w 907666"/>
                <a:gd name="connsiteY1136" fmla="*/ 242553 h 907740"/>
                <a:gd name="connsiteX1137" fmla="*/ 717125 w 907666"/>
                <a:gd name="connsiteY1137" fmla="*/ 240284 h 907740"/>
                <a:gd name="connsiteX1138" fmla="*/ 717825 w 907666"/>
                <a:gd name="connsiteY1138" fmla="*/ 239717 h 907740"/>
                <a:gd name="connsiteX1139" fmla="*/ 717825 w 907666"/>
                <a:gd name="connsiteY1139" fmla="*/ 239717 h 907740"/>
                <a:gd name="connsiteX1140" fmla="*/ 710285 w 907666"/>
                <a:gd name="connsiteY1140" fmla="*/ 354085 h 907740"/>
                <a:gd name="connsiteX1141" fmla="*/ 708384 w 907666"/>
                <a:gd name="connsiteY1141" fmla="*/ 349314 h 907740"/>
                <a:gd name="connsiteX1142" fmla="*/ 708384 w 907666"/>
                <a:gd name="connsiteY1142" fmla="*/ 349314 h 907740"/>
                <a:gd name="connsiteX1143" fmla="*/ 706315 w 907666"/>
                <a:gd name="connsiteY1143" fmla="*/ 344377 h 907740"/>
                <a:gd name="connsiteX1144" fmla="*/ 706315 w 907666"/>
                <a:gd name="connsiteY1144" fmla="*/ 344377 h 907740"/>
                <a:gd name="connsiteX1145" fmla="*/ 704147 w 907666"/>
                <a:gd name="connsiteY1145" fmla="*/ 339472 h 907740"/>
                <a:gd name="connsiteX1146" fmla="*/ 704147 w 907666"/>
                <a:gd name="connsiteY1146" fmla="*/ 339472 h 907740"/>
                <a:gd name="connsiteX1147" fmla="*/ 703413 w 907666"/>
                <a:gd name="connsiteY1147" fmla="*/ 337871 h 907740"/>
                <a:gd name="connsiteX1148" fmla="*/ 703246 w 907666"/>
                <a:gd name="connsiteY1148" fmla="*/ 337537 h 907740"/>
                <a:gd name="connsiteX1149" fmla="*/ 703246 w 907666"/>
                <a:gd name="connsiteY1149" fmla="*/ 337537 h 907740"/>
                <a:gd name="connsiteX1150" fmla="*/ 703246 w 907666"/>
                <a:gd name="connsiteY1150" fmla="*/ 337537 h 907740"/>
                <a:gd name="connsiteX1151" fmla="*/ 703246 w 907666"/>
                <a:gd name="connsiteY1151" fmla="*/ 337537 h 907740"/>
                <a:gd name="connsiteX1152" fmla="*/ 703246 w 907666"/>
                <a:gd name="connsiteY1152" fmla="*/ 337537 h 907740"/>
                <a:gd name="connsiteX1153" fmla="*/ 703246 w 907666"/>
                <a:gd name="connsiteY1153" fmla="*/ 337204 h 907740"/>
                <a:gd name="connsiteX1154" fmla="*/ 703046 w 907666"/>
                <a:gd name="connsiteY1154" fmla="*/ 336737 h 907740"/>
                <a:gd name="connsiteX1155" fmla="*/ 703046 w 907666"/>
                <a:gd name="connsiteY1155" fmla="*/ 336503 h 907740"/>
                <a:gd name="connsiteX1156" fmla="*/ 702845 w 907666"/>
                <a:gd name="connsiteY1156" fmla="*/ 336069 h 907740"/>
                <a:gd name="connsiteX1157" fmla="*/ 702312 w 907666"/>
                <a:gd name="connsiteY1157" fmla="*/ 334935 h 907740"/>
                <a:gd name="connsiteX1158" fmla="*/ 702312 w 907666"/>
                <a:gd name="connsiteY1158" fmla="*/ 334935 h 907740"/>
                <a:gd name="connsiteX1159" fmla="*/ 701110 w 907666"/>
                <a:gd name="connsiteY1159" fmla="*/ 332499 h 907740"/>
                <a:gd name="connsiteX1160" fmla="*/ 700276 w 907666"/>
                <a:gd name="connsiteY1160" fmla="*/ 330798 h 907740"/>
                <a:gd name="connsiteX1161" fmla="*/ 699943 w 907666"/>
                <a:gd name="connsiteY1161" fmla="*/ 330097 h 907740"/>
                <a:gd name="connsiteX1162" fmla="*/ 699943 w 907666"/>
                <a:gd name="connsiteY1162" fmla="*/ 330097 h 907740"/>
                <a:gd name="connsiteX1163" fmla="*/ 698742 w 907666"/>
                <a:gd name="connsiteY1163" fmla="*/ 327695 h 907740"/>
                <a:gd name="connsiteX1164" fmla="*/ 697474 w 907666"/>
                <a:gd name="connsiteY1164" fmla="*/ 325293 h 907740"/>
                <a:gd name="connsiteX1165" fmla="*/ 696840 w 907666"/>
                <a:gd name="connsiteY1165" fmla="*/ 324092 h 907740"/>
                <a:gd name="connsiteX1166" fmla="*/ 695239 w 907666"/>
                <a:gd name="connsiteY1166" fmla="*/ 321189 h 907740"/>
                <a:gd name="connsiteX1167" fmla="*/ 693604 w 907666"/>
                <a:gd name="connsiteY1167" fmla="*/ 318320 h 907740"/>
                <a:gd name="connsiteX1168" fmla="*/ 693604 w 907666"/>
                <a:gd name="connsiteY1168" fmla="*/ 318120 h 907740"/>
                <a:gd name="connsiteX1169" fmla="*/ 692336 w 907666"/>
                <a:gd name="connsiteY1169" fmla="*/ 315851 h 907740"/>
                <a:gd name="connsiteX1170" fmla="*/ 689567 w 907666"/>
                <a:gd name="connsiteY1170" fmla="*/ 311214 h 907740"/>
                <a:gd name="connsiteX1171" fmla="*/ 686731 w 907666"/>
                <a:gd name="connsiteY1171" fmla="*/ 306610 h 907740"/>
                <a:gd name="connsiteX1172" fmla="*/ 683762 w 907666"/>
                <a:gd name="connsiteY1172" fmla="*/ 302072 h 907740"/>
                <a:gd name="connsiteX1173" fmla="*/ 680726 w 907666"/>
                <a:gd name="connsiteY1173" fmla="*/ 297602 h 907740"/>
                <a:gd name="connsiteX1174" fmla="*/ 674387 w 907666"/>
                <a:gd name="connsiteY1174" fmla="*/ 288827 h 907740"/>
                <a:gd name="connsiteX1175" fmla="*/ 674153 w 907666"/>
                <a:gd name="connsiteY1175" fmla="*/ 288560 h 907740"/>
                <a:gd name="connsiteX1176" fmla="*/ 670984 w 907666"/>
                <a:gd name="connsiteY1176" fmla="*/ 284423 h 907740"/>
                <a:gd name="connsiteX1177" fmla="*/ 667648 w 907666"/>
                <a:gd name="connsiteY1177" fmla="*/ 280320 h 907740"/>
                <a:gd name="connsiteX1178" fmla="*/ 656938 w 907666"/>
                <a:gd name="connsiteY1178" fmla="*/ 288994 h 907740"/>
                <a:gd name="connsiteX1179" fmla="*/ 656938 w 907666"/>
                <a:gd name="connsiteY1179" fmla="*/ 288994 h 907740"/>
                <a:gd name="connsiteX1180" fmla="*/ 656371 w 907666"/>
                <a:gd name="connsiteY1180" fmla="*/ 289495 h 907740"/>
                <a:gd name="connsiteX1181" fmla="*/ 646695 w 907666"/>
                <a:gd name="connsiteY1181" fmla="*/ 297769 h 907740"/>
                <a:gd name="connsiteX1182" fmla="*/ 646495 w 907666"/>
                <a:gd name="connsiteY1182" fmla="*/ 297935 h 907740"/>
                <a:gd name="connsiteX1183" fmla="*/ 635986 w 907666"/>
                <a:gd name="connsiteY1183" fmla="*/ 306443 h 907740"/>
                <a:gd name="connsiteX1184" fmla="*/ 635786 w 907666"/>
                <a:gd name="connsiteY1184" fmla="*/ 306443 h 907740"/>
                <a:gd name="connsiteX1185" fmla="*/ 621073 w 907666"/>
                <a:gd name="connsiteY1185" fmla="*/ 317386 h 907740"/>
                <a:gd name="connsiteX1186" fmla="*/ 620873 w 907666"/>
                <a:gd name="connsiteY1186" fmla="*/ 317553 h 907740"/>
                <a:gd name="connsiteX1187" fmla="*/ 610430 w 907666"/>
                <a:gd name="connsiteY1187" fmla="*/ 326160 h 907740"/>
                <a:gd name="connsiteX1188" fmla="*/ 610664 w 907666"/>
                <a:gd name="connsiteY1188" fmla="*/ 326461 h 907740"/>
                <a:gd name="connsiteX1189" fmla="*/ 610930 w 907666"/>
                <a:gd name="connsiteY1189" fmla="*/ 326794 h 907740"/>
                <a:gd name="connsiteX1190" fmla="*/ 612765 w 907666"/>
                <a:gd name="connsiteY1190" fmla="*/ 329063 h 907740"/>
                <a:gd name="connsiteX1191" fmla="*/ 612932 w 907666"/>
                <a:gd name="connsiteY1191" fmla="*/ 329297 h 907740"/>
                <a:gd name="connsiteX1192" fmla="*/ 614934 w 907666"/>
                <a:gd name="connsiteY1192" fmla="*/ 331899 h 907740"/>
                <a:gd name="connsiteX1193" fmla="*/ 614934 w 907666"/>
                <a:gd name="connsiteY1193" fmla="*/ 331899 h 907740"/>
                <a:gd name="connsiteX1194" fmla="*/ 615968 w 907666"/>
                <a:gd name="connsiteY1194" fmla="*/ 333267 h 907740"/>
                <a:gd name="connsiteX1195" fmla="*/ 617069 w 907666"/>
                <a:gd name="connsiteY1195" fmla="*/ 334735 h 907740"/>
                <a:gd name="connsiteX1196" fmla="*/ 617736 w 907666"/>
                <a:gd name="connsiteY1196" fmla="*/ 335702 h 907740"/>
                <a:gd name="connsiteX1197" fmla="*/ 618270 w 907666"/>
                <a:gd name="connsiteY1197" fmla="*/ 336403 h 907740"/>
                <a:gd name="connsiteX1198" fmla="*/ 618571 w 907666"/>
                <a:gd name="connsiteY1198" fmla="*/ 336837 h 907740"/>
                <a:gd name="connsiteX1199" fmla="*/ 619705 w 907666"/>
                <a:gd name="connsiteY1199" fmla="*/ 338438 h 907740"/>
                <a:gd name="connsiteX1200" fmla="*/ 619705 w 907666"/>
                <a:gd name="connsiteY1200" fmla="*/ 338638 h 907740"/>
                <a:gd name="connsiteX1201" fmla="*/ 619705 w 907666"/>
                <a:gd name="connsiteY1201" fmla="*/ 338638 h 907740"/>
                <a:gd name="connsiteX1202" fmla="*/ 620606 w 907666"/>
                <a:gd name="connsiteY1202" fmla="*/ 340006 h 907740"/>
                <a:gd name="connsiteX1203" fmla="*/ 620939 w 907666"/>
                <a:gd name="connsiteY1203" fmla="*/ 340473 h 907740"/>
                <a:gd name="connsiteX1204" fmla="*/ 620939 w 907666"/>
                <a:gd name="connsiteY1204" fmla="*/ 340673 h 907740"/>
                <a:gd name="connsiteX1205" fmla="*/ 621140 w 907666"/>
                <a:gd name="connsiteY1205" fmla="*/ 341007 h 907740"/>
                <a:gd name="connsiteX1206" fmla="*/ 621406 w 907666"/>
                <a:gd name="connsiteY1206" fmla="*/ 341374 h 907740"/>
                <a:gd name="connsiteX1207" fmla="*/ 621406 w 907666"/>
                <a:gd name="connsiteY1207" fmla="*/ 341374 h 907740"/>
                <a:gd name="connsiteX1208" fmla="*/ 621406 w 907666"/>
                <a:gd name="connsiteY1208" fmla="*/ 341574 h 907740"/>
                <a:gd name="connsiteX1209" fmla="*/ 621406 w 907666"/>
                <a:gd name="connsiteY1209" fmla="*/ 341774 h 907740"/>
                <a:gd name="connsiteX1210" fmla="*/ 621940 w 907666"/>
                <a:gd name="connsiteY1210" fmla="*/ 342575 h 907740"/>
                <a:gd name="connsiteX1211" fmla="*/ 622107 w 907666"/>
                <a:gd name="connsiteY1211" fmla="*/ 342875 h 907740"/>
                <a:gd name="connsiteX1212" fmla="*/ 622441 w 907666"/>
                <a:gd name="connsiteY1212" fmla="*/ 343376 h 907740"/>
                <a:gd name="connsiteX1213" fmla="*/ 622441 w 907666"/>
                <a:gd name="connsiteY1213" fmla="*/ 343376 h 907740"/>
                <a:gd name="connsiteX1214" fmla="*/ 622441 w 907666"/>
                <a:gd name="connsiteY1214" fmla="*/ 343576 h 907740"/>
                <a:gd name="connsiteX1215" fmla="*/ 622441 w 907666"/>
                <a:gd name="connsiteY1215" fmla="*/ 343576 h 907740"/>
                <a:gd name="connsiteX1216" fmla="*/ 622441 w 907666"/>
                <a:gd name="connsiteY1216" fmla="*/ 343576 h 907740"/>
                <a:gd name="connsiteX1217" fmla="*/ 622641 w 907666"/>
                <a:gd name="connsiteY1217" fmla="*/ 343910 h 907740"/>
                <a:gd name="connsiteX1218" fmla="*/ 622641 w 907666"/>
                <a:gd name="connsiteY1218" fmla="*/ 344076 h 907740"/>
                <a:gd name="connsiteX1219" fmla="*/ 622641 w 907666"/>
                <a:gd name="connsiteY1219" fmla="*/ 344243 h 907740"/>
                <a:gd name="connsiteX1220" fmla="*/ 622641 w 907666"/>
                <a:gd name="connsiteY1220" fmla="*/ 344243 h 907740"/>
                <a:gd name="connsiteX1221" fmla="*/ 622808 w 907666"/>
                <a:gd name="connsiteY1221" fmla="*/ 344477 h 907740"/>
                <a:gd name="connsiteX1222" fmla="*/ 622808 w 907666"/>
                <a:gd name="connsiteY1222" fmla="*/ 344477 h 907740"/>
                <a:gd name="connsiteX1223" fmla="*/ 624376 w 907666"/>
                <a:gd name="connsiteY1223" fmla="*/ 346979 h 907740"/>
                <a:gd name="connsiteX1224" fmla="*/ 625010 w 907666"/>
                <a:gd name="connsiteY1224" fmla="*/ 348047 h 907740"/>
                <a:gd name="connsiteX1225" fmla="*/ 625844 w 907666"/>
                <a:gd name="connsiteY1225" fmla="*/ 349414 h 907740"/>
                <a:gd name="connsiteX1226" fmla="*/ 626678 w 907666"/>
                <a:gd name="connsiteY1226" fmla="*/ 350816 h 907740"/>
                <a:gd name="connsiteX1227" fmla="*/ 627245 w 907666"/>
                <a:gd name="connsiteY1227" fmla="*/ 351750 h 907740"/>
                <a:gd name="connsiteX1228" fmla="*/ 628713 w 907666"/>
                <a:gd name="connsiteY1228" fmla="*/ 354319 h 907740"/>
                <a:gd name="connsiteX1229" fmla="*/ 629280 w 907666"/>
                <a:gd name="connsiteY1229" fmla="*/ 355387 h 907740"/>
                <a:gd name="connsiteX1230" fmla="*/ 630081 w 907666"/>
                <a:gd name="connsiteY1230" fmla="*/ 356854 h 907740"/>
                <a:gd name="connsiteX1231" fmla="*/ 630381 w 907666"/>
                <a:gd name="connsiteY1231" fmla="*/ 357388 h 907740"/>
                <a:gd name="connsiteX1232" fmla="*/ 631048 w 907666"/>
                <a:gd name="connsiteY1232" fmla="*/ 358623 h 907740"/>
                <a:gd name="connsiteX1233" fmla="*/ 632016 w 907666"/>
                <a:gd name="connsiteY1233" fmla="*/ 360491 h 907740"/>
                <a:gd name="connsiteX1234" fmla="*/ 632416 w 907666"/>
                <a:gd name="connsiteY1234" fmla="*/ 361258 h 907740"/>
                <a:gd name="connsiteX1235" fmla="*/ 632416 w 907666"/>
                <a:gd name="connsiteY1235" fmla="*/ 361425 h 907740"/>
                <a:gd name="connsiteX1236" fmla="*/ 632416 w 907666"/>
                <a:gd name="connsiteY1236" fmla="*/ 361725 h 907740"/>
                <a:gd name="connsiteX1237" fmla="*/ 632716 w 907666"/>
                <a:gd name="connsiteY1237" fmla="*/ 362293 h 907740"/>
                <a:gd name="connsiteX1238" fmla="*/ 633083 w 907666"/>
                <a:gd name="connsiteY1238" fmla="*/ 362993 h 907740"/>
                <a:gd name="connsiteX1239" fmla="*/ 633417 w 907666"/>
                <a:gd name="connsiteY1239" fmla="*/ 363694 h 907740"/>
                <a:gd name="connsiteX1240" fmla="*/ 634118 w 907666"/>
                <a:gd name="connsiteY1240" fmla="*/ 365095 h 907740"/>
                <a:gd name="connsiteX1241" fmla="*/ 634118 w 907666"/>
                <a:gd name="connsiteY1241" fmla="*/ 365095 h 907740"/>
                <a:gd name="connsiteX1242" fmla="*/ 634885 w 907666"/>
                <a:gd name="connsiteY1242" fmla="*/ 366730 h 907740"/>
                <a:gd name="connsiteX1243" fmla="*/ 635652 w 907666"/>
                <a:gd name="connsiteY1243" fmla="*/ 368398 h 907740"/>
                <a:gd name="connsiteX1244" fmla="*/ 635652 w 907666"/>
                <a:gd name="connsiteY1244" fmla="*/ 368632 h 907740"/>
                <a:gd name="connsiteX1245" fmla="*/ 635953 w 907666"/>
                <a:gd name="connsiteY1245" fmla="*/ 369332 h 907740"/>
                <a:gd name="connsiteX1246" fmla="*/ 636253 w 907666"/>
                <a:gd name="connsiteY1246" fmla="*/ 370033 h 907740"/>
                <a:gd name="connsiteX1247" fmla="*/ 637054 w 907666"/>
                <a:gd name="connsiteY1247" fmla="*/ 371768 h 907740"/>
                <a:gd name="connsiteX1248" fmla="*/ 637054 w 907666"/>
                <a:gd name="connsiteY1248" fmla="*/ 371768 h 907740"/>
                <a:gd name="connsiteX1249" fmla="*/ 637054 w 907666"/>
                <a:gd name="connsiteY1249" fmla="*/ 372201 h 907740"/>
                <a:gd name="connsiteX1250" fmla="*/ 637054 w 907666"/>
                <a:gd name="connsiteY1250" fmla="*/ 372535 h 907740"/>
                <a:gd name="connsiteX1251" fmla="*/ 637221 w 907666"/>
                <a:gd name="connsiteY1251" fmla="*/ 372869 h 907740"/>
                <a:gd name="connsiteX1252" fmla="*/ 637221 w 907666"/>
                <a:gd name="connsiteY1252" fmla="*/ 372869 h 907740"/>
                <a:gd name="connsiteX1253" fmla="*/ 637221 w 907666"/>
                <a:gd name="connsiteY1253" fmla="*/ 373169 h 907740"/>
                <a:gd name="connsiteX1254" fmla="*/ 638321 w 907666"/>
                <a:gd name="connsiteY1254" fmla="*/ 375805 h 907740"/>
                <a:gd name="connsiteX1255" fmla="*/ 639689 w 907666"/>
                <a:gd name="connsiteY1255" fmla="*/ 379141 h 907740"/>
                <a:gd name="connsiteX1256" fmla="*/ 652200 w 907666"/>
                <a:gd name="connsiteY1256" fmla="*/ 374337 h 907740"/>
                <a:gd name="connsiteX1257" fmla="*/ 652467 w 907666"/>
                <a:gd name="connsiteY1257" fmla="*/ 374337 h 907740"/>
                <a:gd name="connsiteX1258" fmla="*/ 669349 w 907666"/>
                <a:gd name="connsiteY1258" fmla="*/ 367831 h 907740"/>
                <a:gd name="connsiteX1259" fmla="*/ 669616 w 907666"/>
                <a:gd name="connsiteY1259" fmla="*/ 367831 h 907740"/>
                <a:gd name="connsiteX1260" fmla="*/ 682194 w 907666"/>
                <a:gd name="connsiteY1260" fmla="*/ 363027 h 907740"/>
                <a:gd name="connsiteX1261" fmla="*/ 682461 w 907666"/>
                <a:gd name="connsiteY1261" fmla="*/ 363027 h 907740"/>
                <a:gd name="connsiteX1262" fmla="*/ 695038 w 907666"/>
                <a:gd name="connsiteY1262" fmla="*/ 358189 h 907740"/>
                <a:gd name="connsiteX1263" fmla="*/ 695305 w 907666"/>
                <a:gd name="connsiteY1263" fmla="*/ 358189 h 907740"/>
                <a:gd name="connsiteX1264" fmla="*/ 707883 w 907666"/>
                <a:gd name="connsiteY1264" fmla="*/ 353351 h 907740"/>
                <a:gd name="connsiteX1265" fmla="*/ 708183 w 907666"/>
                <a:gd name="connsiteY1265" fmla="*/ 353351 h 907740"/>
                <a:gd name="connsiteX1266" fmla="*/ 708183 w 907666"/>
                <a:gd name="connsiteY1266" fmla="*/ 353551 h 907740"/>
                <a:gd name="connsiteX1267" fmla="*/ 708183 w 907666"/>
                <a:gd name="connsiteY1267" fmla="*/ 353551 h 907740"/>
                <a:gd name="connsiteX1268" fmla="*/ 708183 w 907666"/>
                <a:gd name="connsiteY1268" fmla="*/ 353551 h 907740"/>
                <a:gd name="connsiteX1269" fmla="*/ 710285 w 907666"/>
                <a:gd name="connsiteY1269" fmla="*/ 354085 h 907740"/>
                <a:gd name="connsiteX1270" fmla="*/ 907561 w 907666"/>
                <a:gd name="connsiteY1270" fmla="*/ 445133 h 907740"/>
                <a:gd name="connsiteX1271" fmla="*/ 907561 w 907666"/>
                <a:gd name="connsiteY1271" fmla="*/ 441797 h 907740"/>
                <a:gd name="connsiteX1272" fmla="*/ 907561 w 907666"/>
                <a:gd name="connsiteY1272" fmla="*/ 439194 h 907740"/>
                <a:gd name="connsiteX1273" fmla="*/ 907294 w 907666"/>
                <a:gd name="connsiteY1273" fmla="*/ 432522 h 907740"/>
                <a:gd name="connsiteX1274" fmla="*/ 907294 w 907666"/>
                <a:gd name="connsiteY1274" fmla="*/ 430487 h 907740"/>
                <a:gd name="connsiteX1275" fmla="*/ 907294 w 907666"/>
                <a:gd name="connsiteY1275" fmla="*/ 427384 h 907740"/>
                <a:gd name="connsiteX1276" fmla="*/ 907294 w 907666"/>
                <a:gd name="connsiteY1276" fmla="*/ 425682 h 907740"/>
                <a:gd name="connsiteX1277" fmla="*/ 907093 w 907666"/>
                <a:gd name="connsiteY1277" fmla="*/ 422346 h 907740"/>
                <a:gd name="connsiteX1278" fmla="*/ 906760 w 907666"/>
                <a:gd name="connsiteY1278" fmla="*/ 417809 h 907740"/>
                <a:gd name="connsiteX1279" fmla="*/ 906526 w 907666"/>
                <a:gd name="connsiteY1279" fmla="*/ 414839 h 907740"/>
                <a:gd name="connsiteX1280" fmla="*/ 906360 w 907666"/>
                <a:gd name="connsiteY1280" fmla="*/ 412837 h 907740"/>
                <a:gd name="connsiteX1281" fmla="*/ 906093 w 907666"/>
                <a:gd name="connsiteY1281" fmla="*/ 409968 h 907740"/>
                <a:gd name="connsiteX1282" fmla="*/ 905792 w 907666"/>
                <a:gd name="connsiteY1282" fmla="*/ 407099 h 907740"/>
                <a:gd name="connsiteX1283" fmla="*/ 905192 w 907666"/>
                <a:gd name="connsiteY1283" fmla="*/ 401394 h 907740"/>
                <a:gd name="connsiteX1284" fmla="*/ 904892 w 907666"/>
                <a:gd name="connsiteY1284" fmla="*/ 398892 h 907740"/>
                <a:gd name="connsiteX1285" fmla="*/ 904491 w 907666"/>
                <a:gd name="connsiteY1285" fmla="*/ 395555 h 907740"/>
                <a:gd name="connsiteX1286" fmla="*/ 904291 w 907666"/>
                <a:gd name="connsiteY1286" fmla="*/ 394054 h 907740"/>
                <a:gd name="connsiteX1287" fmla="*/ 903857 w 907666"/>
                <a:gd name="connsiteY1287" fmla="*/ 390718 h 907740"/>
                <a:gd name="connsiteX1288" fmla="*/ 903223 w 907666"/>
                <a:gd name="connsiteY1288" fmla="*/ 386281 h 907740"/>
                <a:gd name="connsiteX1289" fmla="*/ 902556 w 907666"/>
                <a:gd name="connsiteY1289" fmla="*/ 381843 h 907740"/>
                <a:gd name="connsiteX1290" fmla="*/ 901889 w 907666"/>
                <a:gd name="connsiteY1290" fmla="*/ 377773 h 907740"/>
                <a:gd name="connsiteX1291" fmla="*/ 901055 w 907666"/>
                <a:gd name="connsiteY1291" fmla="*/ 372935 h 907740"/>
                <a:gd name="connsiteX1292" fmla="*/ 900254 w 907666"/>
                <a:gd name="connsiteY1292" fmla="*/ 368698 h 907740"/>
                <a:gd name="connsiteX1293" fmla="*/ 899487 w 907666"/>
                <a:gd name="connsiteY1293" fmla="*/ 364595 h 907740"/>
                <a:gd name="connsiteX1294" fmla="*/ 898486 w 907666"/>
                <a:gd name="connsiteY1294" fmla="*/ 359724 h 907740"/>
                <a:gd name="connsiteX1295" fmla="*/ 897552 w 907666"/>
                <a:gd name="connsiteY1295" fmla="*/ 355620 h 907740"/>
                <a:gd name="connsiteX1296" fmla="*/ 896751 w 907666"/>
                <a:gd name="connsiteY1296" fmla="*/ 351917 h 907740"/>
                <a:gd name="connsiteX1297" fmla="*/ 895450 w 907666"/>
                <a:gd name="connsiteY1297" fmla="*/ 346512 h 907740"/>
                <a:gd name="connsiteX1298" fmla="*/ 894549 w 907666"/>
                <a:gd name="connsiteY1298" fmla="*/ 342742 h 907740"/>
                <a:gd name="connsiteX1299" fmla="*/ 894549 w 907666"/>
                <a:gd name="connsiteY1299" fmla="*/ 342575 h 907740"/>
                <a:gd name="connsiteX1300" fmla="*/ 893481 w 907666"/>
                <a:gd name="connsiteY1300" fmla="*/ 338471 h 907740"/>
                <a:gd name="connsiteX1301" fmla="*/ 892247 w 907666"/>
                <a:gd name="connsiteY1301" fmla="*/ 333734 h 907740"/>
                <a:gd name="connsiteX1302" fmla="*/ 891179 w 907666"/>
                <a:gd name="connsiteY1302" fmla="*/ 329964 h 907740"/>
                <a:gd name="connsiteX1303" fmla="*/ 890912 w 907666"/>
                <a:gd name="connsiteY1303" fmla="*/ 329030 h 907740"/>
                <a:gd name="connsiteX1304" fmla="*/ 890012 w 907666"/>
                <a:gd name="connsiteY1304" fmla="*/ 325693 h 907740"/>
                <a:gd name="connsiteX1305" fmla="*/ 888777 w 907666"/>
                <a:gd name="connsiteY1305" fmla="*/ 321523 h 907740"/>
                <a:gd name="connsiteX1306" fmla="*/ 888577 w 907666"/>
                <a:gd name="connsiteY1306" fmla="*/ 320922 h 907740"/>
                <a:gd name="connsiteX1307" fmla="*/ 887476 w 907666"/>
                <a:gd name="connsiteY1307" fmla="*/ 317319 h 907740"/>
                <a:gd name="connsiteX1308" fmla="*/ 886142 w 907666"/>
                <a:gd name="connsiteY1308" fmla="*/ 313149 h 907740"/>
                <a:gd name="connsiteX1309" fmla="*/ 886142 w 907666"/>
                <a:gd name="connsiteY1309" fmla="*/ 312915 h 907740"/>
                <a:gd name="connsiteX1310" fmla="*/ 884840 w 907666"/>
                <a:gd name="connsiteY1310" fmla="*/ 309012 h 907740"/>
                <a:gd name="connsiteX1311" fmla="*/ 883473 w 907666"/>
                <a:gd name="connsiteY1311" fmla="*/ 305008 h 907740"/>
                <a:gd name="connsiteX1312" fmla="*/ 883473 w 907666"/>
                <a:gd name="connsiteY1312" fmla="*/ 305008 h 907740"/>
                <a:gd name="connsiteX1313" fmla="*/ 882205 w 907666"/>
                <a:gd name="connsiteY1313" fmla="*/ 301472 h 907740"/>
                <a:gd name="connsiteX1314" fmla="*/ 880937 w 907666"/>
                <a:gd name="connsiteY1314" fmla="*/ 297902 h 907740"/>
                <a:gd name="connsiteX1315" fmla="*/ 880937 w 907666"/>
                <a:gd name="connsiteY1315" fmla="*/ 297902 h 907740"/>
                <a:gd name="connsiteX1316" fmla="*/ 879502 w 907666"/>
                <a:gd name="connsiteY1316" fmla="*/ 294032 h 907740"/>
                <a:gd name="connsiteX1317" fmla="*/ 878001 w 907666"/>
                <a:gd name="connsiteY1317" fmla="*/ 290162 h 907740"/>
                <a:gd name="connsiteX1318" fmla="*/ 878001 w 907666"/>
                <a:gd name="connsiteY1318" fmla="*/ 290162 h 907740"/>
                <a:gd name="connsiteX1319" fmla="*/ 878001 w 907666"/>
                <a:gd name="connsiteY1319" fmla="*/ 289862 h 907740"/>
                <a:gd name="connsiteX1320" fmla="*/ 878001 w 907666"/>
                <a:gd name="connsiteY1320" fmla="*/ 289595 h 907740"/>
                <a:gd name="connsiteX1321" fmla="*/ 876566 w 907666"/>
                <a:gd name="connsiteY1321" fmla="*/ 285991 h 907740"/>
                <a:gd name="connsiteX1322" fmla="*/ 873664 w 907666"/>
                <a:gd name="connsiteY1322" fmla="*/ 278885 h 907740"/>
                <a:gd name="connsiteX1323" fmla="*/ 873163 w 907666"/>
                <a:gd name="connsiteY1323" fmla="*/ 277684 h 907740"/>
                <a:gd name="connsiteX1324" fmla="*/ 871829 w 907666"/>
                <a:gd name="connsiteY1324" fmla="*/ 274348 h 907740"/>
                <a:gd name="connsiteX1325" fmla="*/ 871829 w 907666"/>
                <a:gd name="connsiteY1325" fmla="*/ 274348 h 907740"/>
                <a:gd name="connsiteX1326" fmla="*/ 871128 w 907666"/>
                <a:gd name="connsiteY1326" fmla="*/ 272780 h 907740"/>
                <a:gd name="connsiteX1327" fmla="*/ 870127 w 907666"/>
                <a:gd name="connsiteY1327" fmla="*/ 270478 h 907740"/>
                <a:gd name="connsiteX1328" fmla="*/ 868793 w 907666"/>
                <a:gd name="connsiteY1328" fmla="*/ 267475 h 907740"/>
                <a:gd name="connsiteX1329" fmla="*/ 863955 w 907666"/>
                <a:gd name="connsiteY1329" fmla="*/ 257066 h 907740"/>
                <a:gd name="connsiteX1330" fmla="*/ 862654 w 907666"/>
                <a:gd name="connsiteY1330" fmla="*/ 254330 h 907740"/>
                <a:gd name="connsiteX1331" fmla="*/ 861720 w 907666"/>
                <a:gd name="connsiteY1331" fmla="*/ 252428 h 907740"/>
                <a:gd name="connsiteX1332" fmla="*/ 860285 w 907666"/>
                <a:gd name="connsiteY1332" fmla="*/ 249559 h 907740"/>
                <a:gd name="connsiteX1333" fmla="*/ 859751 w 907666"/>
                <a:gd name="connsiteY1333" fmla="*/ 248458 h 907740"/>
                <a:gd name="connsiteX1334" fmla="*/ 858450 w 907666"/>
                <a:gd name="connsiteY1334" fmla="*/ 245889 h 907740"/>
                <a:gd name="connsiteX1335" fmla="*/ 856615 w 907666"/>
                <a:gd name="connsiteY1335" fmla="*/ 242353 h 907740"/>
                <a:gd name="connsiteX1336" fmla="*/ 853846 w 907666"/>
                <a:gd name="connsiteY1336" fmla="*/ 237148 h 907740"/>
                <a:gd name="connsiteX1337" fmla="*/ 852578 w 907666"/>
                <a:gd name="connsiteY1337" fmla="*/ 234846 h 907740"/>
                <a:gd name="connsiteX1338" fmla="*/ 850543 w 907666"/>
                <a:gd name="connsiteY1338" fmla="*/ 231176 h 907740"/>
                <a:gd name="connsiteX1339" fmla="*/ 848708 w 907666"/>
                <a:gd name="connsiteY1339" fmla="*/ 227840 h 907740"/>
                <a:gd name="connsiteX1340" fmla="*/ 848074 w 907666"/>
                <a:gd name="connsiteY1340" fmla="*/ 226705 h 907740"/>
                <a:gd name="connsiteX1341" fmla="*/ 846239 w 907666"/>
                <a:gd name="connsiteY1341" fmla="*/ 223536 h 907740"/>
                <a:gd name="connsiteX1342" fmla="*/ 839567 w 907666"/>
                <a:gd name="connsiteY1342" fmla="*/ 212760 h 907740"/>
                <a:gd name="connsiteX1343" fmla="*/ 837031 w 907666"/>
                <a:gd name="connsiteY1343" fmla="*/ 208789 h 907740"/>
                <a:gd name="connsiteX1344" fmla="*/ 836731 w 907666"/>
                <a:gd name="connsiteY1344" fmla="*/ 208289 h 907740"/>
                <a:gd name="connsiteX1345" fmla="*/ 834195 w 907666"/>
                <a:gd name="connsiteY1345" fmla="*/ 204386 h 907740"/>
                <a:gd name="connsiteX1346" fmla="*/ 833728 w 907666"/>
                <a:gd name="connsiteY1346" fmla="*/ 203718 h 907740"/>
                <a:gd name="connsiteX1347" fmla="*/ 831560 w 907666"/>
                <a:gd name="connsiteY1347" fmla="*/ 200382 h 907740"/>
                <a:gd name="connsiteX1348" fmla="*/ 826822 w 907666"/>
                <a:gd name="connsiteY1348" fmla="*/ 193476 h 907740"/>
                <a:gd name="connsiteX1349" fmla="*/ 825087 w 907666"/>
                <a:gd name="connsiteY1349" fmla="*/ 190974 h 907740"/>
                <a:gd name="connsiteX1350" fmla="*/ 824020 w 907666"/>
                <a:gd name="connsiteY1350" fmla="*/ 189506 h 907740"/>
                <a:gd name="connsiteX1351" fmla="*/ 822118 w 907666"/>
                <a:gd name="connsiteY1351" fmla="*/ 186837 h 907740"/>
                <a:gd name="connsiteX1352" fmla="*/ 815079 w 907666"/>
                <a:gd name="connsiteY1352" fmla="*/ 177395 h 907740"/>
                <a:gd name="connsiteX1353" fmla="*/ 812309 w 907666"/>
                <a:gd name="connsiteY1353" fmla="*/ 174059 h 907740"/>
                <a:gd name="connsiteX1354" fmla="*/ 809940 w 907666"/>
                <a:gd name="connsiteY1354" fmla="*/ 171023 h 907740"/>
                <a:gd name="connsiteX1355" fmla="*/ 809173 w 907666"/>
                <a:gd name="connsiteY1355" fmla="*/ 170122 h 907740"/>
                <a:gd name="connsiteX1356" fmla="*/ 809173 w 907666"/>
                <a:gd name="connsiteY1356" fmla="*/ 170122 h 907740"/>
                <a:gd name="connsiteX1357" fmla="*/ 807005 w 907666"/>
                <a:gd name="connsiteY1357" fmla="*/ 167453 h 907740"/>
                <a:gd name="connsiteX1358" fmla="*/ 806804 w 907666"/>
                <a:gd name="connsiteY1358" fmla="*/ 167186 h 907740"/>
                <a:gd name="connsiteX1359" fmla="*/ 806804 w 907666"/>
                <a:gd name="connsiteY1359" fmla="*/ 167186 h 907740"/>
                <a:gd name="connsiteX1360" fmla="*/ 802000 w 907666"/>
                <a:gd name="connsiteY1360" fmla="*/ 161414 h 907740"/>
                <a:gd name="connsiteX1361" fmla="*/ 802000 w 907666"/>
                <a:gd name="connsiteY1361" fmla="*/ 161414 h 907740"/>
                <a:gd name="connsiteX1362" fmla="*/ 799364 w 907666"/>
                <a:gd name="connsiteY1362" fmla="*/ 158311 h 907740"/>
                <a:gd name="connsiteX1363" fmla="*/ 799364 w 907666"/>
                <a:gd name="connsiteY1363" fmla="*/ 158311 h 907740"/>
                <a:gd name="connsiteX1364" fmla="*/ 797563 w 907666"/>
                <a:gd name="connsiteY1364" fmla="*/ 156276 h 907740"/>
                <a:gd name="connsiteX1365" fmla="*/ 796629 w 907666"/>
                <a:gd name="connsiteY1365" fmla="*/ 155209 h 907740"/>
                <a:gd name="connsiteX1366" fmla="*/ 796629 w 907666"/>
                <a:gd name="connsiteY1366" fmla="*/ 155209 h 907740"/>
                <a:gd name="connsiteX1367" fmla="*/ 786253 w 907666"/>
                <a:gd name="connsiteY1367" fmla="*/ 164250 h 907740"/>
                <a:gd name="connsiteX1368" fmla="*/ 786253 w 907666"/>
                <a:gd name="connsiteY1368" fmla="*/ 164250 h 907740"/>
                <a:gd name="connsiteX1369" fmla="*/ 784718 w 907666"/>
                <a:gd name="connsiteY1369" fmla="*/ 165584 h 907740"/>
                <a:gd name="connsiteX1370" fmla="*/ 775910 w 907666"/>
                <a:gd name="connsiteY1370" fmla="*/ 173225 h 907740"/>
                <a:gd name="connsiteX1371" fmla="*/ 775910 w 907666"/>
                <a:gd name="connsiteY1371" fmla="*/ 173225 h 907740"/>
                <a:gd name="connsiteX1372" fmla="*/ 765601 w 907666"/>
                <a:gd name="connsiteY1372" fmla="*/ 182199 h 907740"/>
                <a:gd name="connsiteX1373" fmla="*/ 765601 w 907666"/>
                <a:gd name="connsiteY1373" fmla="*/ 182199 h 907740"/>
                <a:gd name="connsiteX1374" fmla="*/ 764267 w 907666"/>
                <a:gd name="connsiteY1374" fmla="*/ 183367 h 907740"/>
                <a:gd name="connsiteX1375" fmla="*/ 756827 w 907666"/>
                <a:gd name="connsiteY1375" fmla="*/ 190039 h 907740"/>
                <a:gd name="connsiteX1376" fmla="*/ 755292 w 907666"/>
                <a:gd name="connsiteY1376" fmla="*/ 191374 h 907740"/>
                <a:gd name="connsiteX1377" fmla="*/ 755292 w 907666"/>
                <a:gd name="connsiteY1377" fmla="*/ 191374 h 907740"/>
                <a:gd name="connsiteX1378" fmla="*/ 750454 w 907666"/>
                <a:gd name="connsiteY1378" fmla="*/ 195544 h 907740"/>
                <a:gd name="connsiteX1379" fmla="*/ 743882 w 907666"/>
                <a:gd name="connsiteY1379" fmla="*/ 200282 h 907740"/>
                <a:gd name="connsiteX1380" fmla="*/ 743882 w 907666"/>
                <a:gd name="connsiteY1380" fmla="*/ 200282 h 907740"/>
                <a:gd name="connsiteX1381" fmla="*/ 741513 w 907666"/>
                <a:gd name="connsiteY1381" fmla="*/ 202317 h 907740"/>
                <a:gd name="connsiteX1382" fmla="*/ 738177 w 907666"/>
                <a:gd name="connsiteY1382" fmla="*/ 205320 h 907740"/>
                <a:gd name="connsiteX1383" fmla="*/ 735408 w 907666"/>
                <a:gd name="connsiteY1383" fmla="*/ 207755 h 907740"/>
                <a:gd name="connsiteX1384" fmla="*/ 733840 w 907666"/>
                <a:gd name="connsiteY1384" fmla="*/ 209123 h 907740"/>
                <a:gd name="connsiteX1385" fmla="*/ 733840 w 907666"/>
                <a:gd name="connsiteY1385" fmla="*/ 209123 h 907740"/>
                <a:gd name="connsiteX1386" fmla="*/ 730270 w 907666"/>
                <a:gd name="connsiteY1386" fmla="*/ 212259 h 907740"/>
                <a:gd name="connsiteX1387" fmla="*/ 730270 w 907666"/>
                <a:gd name="connsiteY1387" fmla="*/ 212259 h 907740"/>
                <a:gd name="connsiteX1388" fmla="*/ 729636 w 907666"/>
                <a:gd name="connsiteY1388" fmla="*/ 212826 h 907740"/>
                <a:gd name="connsiteX1389" fmla="*/ 723397 w 907666"/>
                <a:gd name="connsiteY1389" fmla="*/ 218231 h 907740"/>
                <a:gd name="connsiteX1390" fmla="*/ 723397 w 907666"/>
                <a:gd name="connsiteY1390" fmla="*/ 218231 h 907740"/>
                <a:gd name="connsiteX1391" fmla="*/ 720061 w 907666"/>
                <a:gd name="connsiteY1391" fmla="*/ 221201 h 907740"/>
                <a:gd name="connsiteX1392" fmla="*/ 720061 w 907666"/>
                <a:gd name="connsiteY1392" fmla="*/ 221201 h 907740"/>
                <a:gd name="connsiteX1393" fmla="*/ 716724 w 907666"/>
                <a:gd name="connsiteY1393" fmla="*/ 224170 h 907740"/>
                <a:gd name="connsiteX1394" fmla="*/ 716724 w 907666"/>
                <a:gd name="connsiteY1394" fmla="*/ 224170 h 907740"/>
                <a:gd name="connsiteX1395" fmla="*/ 713388 w 907666"/>
                <a:gd name="connsiteY1395" fmla="*/ 227139 h 907740"/>
                <a:gd name="connsiteX1396" fmla="*/ 713388 w 907666"/>
                <a:gd name="connsiteY1396" fmla="*/ 227139 h 907740"/>
                <a:gd name="connsiteX1397" fmla="*/ 710052 w 907666"/>
                <a:gd name="connsiteY1397" fmla="*/ 230108 h 907740"/>
                <a:gd name="connsiteX1398" fmla="*/ 710052 w 907666"/>
                <a:gd name="connsiteY1398" fmla="*/ 230108 h 907740"/>
                <a:gd name="connsiteX1399" fmla="*/ 707049 w 907666"/>
                <a:gd name="connsiteY1399" fmla="*/ 232711 h 907740"/>
                <a:gd name="connsiteX1400" fmla="*/ 706615 w 907666"/>
                <a:gd name="connsiteY1400" fmla="*/ 233078 h 907740"/>
                <a:gd name="connsiteX1401" fmla="*/ 706382 w 907666"/>
                <a:gd name="connsiteY1401" fmla="*/ 233311 h 907740"/>
                <a:gd name="connsiteX1402" fmla="*/ 705348 w 907666"/>
                <a:gd name="connsiteY1402" fmla="*/ 234212 h 907740"/>
                <a:gd name="connsiteX1403" fmla="*/ 704914 w 907666"/>
                <a:gd name="connsiteY1403" fmla="*/ 234579 h 907740"/>
                <a:gd name="connsiteX1404" fmla="*/ 703112 w 907666"/>
                <a:gd name="connsiteY1404" fmla="*/ 236114 h 907740"/>
                <a:gd name="connsiteX1405" fmla="*/ 699776 w 907666"/>
                <a:gd name="connsiteY1405" fmla="*/ 239116 h 907740"/>
                <a:gd name="connsiteX1406" fmla="*/ 692837 w 907666"/>
                <a:gd name="connsiteY1406" fmla="*/ 245122 h 907740"/>
                <a:gd name="connsiteX1407" fmla="*/ 692837 w 907666"/>
                <a:gd name="connsiteY1407" fmla="*/ 245122 h 907740"/>
                <a:gd name="connsiteX1408" fmla="*/ 682427 w 907666"/>
                <a:gd name="connsiteY1408" fmla="*/ 254163 h 907740"/>
                <a:gd name="connsiteX1409" fmla="*/ 672118 w 907666"/>
                <a:gd name="connsiteY1409" fmla="*/ 263171 h 907740"/>
                <a:gd name="connsiteX1410" fmla="*/ 661709 w 907666"/>
                <a:gd name="connsiteY1410" fmla="*/ 272213 h 907740"/>
                <a:gd name="connsiteX1411" fmla="*/ 657138 w 907666"/>
                <a:gd name="connsiteY1411" fmla="*/ 268476 h 907740"/>
                <a:gd name="connsiteX1412" fmla="*/ 655036 w 907666"/>
                <a:gd name="connsiteY1412" fmla="*/ 266207 h 907740"/>
                <a:gd name="connsiteX1413" fmla="*/ 653201 w 907666"/>
                <a:gd name="connsiteY1413" fmla="*/ 264305 h 907740"/>
                <a:gd name="connsiteX1414" fmla="*/ 653201 w 907666"/>
                <a:gd name="connsiteY1414" fmla="*/ 264305 h 907740"/>
                <a:gd name="connsiteX1415" fmla="*/ 652267 w 907666"/>
                <a:gd name="connsiteY1415" fmla="*/ 263271 h 907740"/>
                <a:gd name="connsiteX1416" fmla="*/ 650732 w 907666"/>
                <a:gd name="connsiteY1416" fmla="*/ 261703 h 907740"/>
                <a:gd name="connsiteX1417" fmla="*/ 650265 w 907666"/>
                <a:gd name="connsiteY1417" fmla="*/ 261236 h 907740"/>
                <a:gd name="connsiteX1418" fmla="*/ 649798 w 907666"/>
                <a:gd name="connsiteY1418" fmla="*/ 260802 h 907740"/>
                <a:gd name="connsiteX1419" fmla="*/ 647897 w 907666"/>
                <a:gd name="connsiteY1419" fmla="*/ 258867 h 907740"/>
                <a:gd name="connsiteX1420" fmla="*/ 645962 w 907666"/>
                <a:gd name="connsiteY1420" fmla="*/ 256999 h 907740"/>
                <a:gd name="connsiteX1421" fmla="*/ 645494 w 907666"/>
                <a:gd name="connsiteY1421" fmla="*/ 256465 h 907740"/>
                <a:gd name="connsiteX1422" fmla="*/ 644527 w 907666"/>
                <a:gd name="connsiteY1422" fmla="*/ 255531 h 907740"/>
                <a:gd name="connsiteX1423" fmla="*/ 643493 w 907666"/>
                <a:gd name="connsiteY1423" fmla="*/ 254563 h 907740"/>
                <a:gd name="connsiteX1424" fmla="*/ 642759 w 907666"/>
                <a:gd name="connsiteY1424" fmla="*/ 253863 h 907740"/>
                <a:gd name="connsiteX1425" fmla="*/ 642058 w 907666"/>
                <a:gd name="connsiteY1425" fmla="*/ 253196 h 907740"/>
                <a:gd name="connsiteX1426" fmla="*/ 640824 w 907666"/>
                <a:gd name="connsiteY1426" fmla="*/ 252028 h 907740"/>
                <a:gd name="connsiteX1427" fmla="*/ 638088 w 907666"/>
                <a:gd name="connsiteY1427" fmla="*/ 249526 h 907740"/>
                <a:gd name="connsiteX1428" fmla="*/ 636286 w 907666"/>
                <a:gd name="connsiteY1428" fmla="*/ 247924 h 907740"/>
                <a:gd name="connsiteX1429" fmla="*/ 633250 w 907666"/>
                <a:gd name="connsiteY1429" fmla="*/ 245255 h 907740"/>
                <a:gd name="connsiteX1430" fmla="*/ 629914 w 907666"/>
                <a:gd name="connsiteY1430" fmla="*/ 242453 h 907740"/>
                <a:gd name="connsiteX1431" fmla="*/ 629914 w 907666"/>
                <a:gd name="connsiteY1431" fmla="*/ 242453 h 907740"/>
                <a:gd name="connsiteX1432" fmla="*/ 627845 w 907666"/>
                <a:gd name="connsiteY1432" fmla="*/ 240751 h 907740"/>
                <a:gd name="connsiteX1433" fmla="*/ 625744 w 907666"/>
                <a:gd name="connsiteY1433" fmla="*/ 239050 h 907740"/>
                <a:gd name="connsiteX1434" fmla="*/ 625744 w 907666"/>
                <a:gd name="connsiteY1434" fmla="*/ 239050 h 907740"/>
                <a:gd name="connsiteX1435" fmla="*/ 625744 w 907666"/>
                <a:gd name="connsiteY1435" fmla="*/ 239050 h 907740"/>
                <a:gd name="connsiteX1436" fmla="*/ 625477 w 907666"/>
                <a:gd name="connsiteY1436" fmla="*/ 238883 h 907740"/>
                <a:gd name="connsiteX1437" fmla="*/ 625477 w 907666"/>
                <a:gd name="connsiteY1437" fmla="*/ 238883 h 907740"/>
                <a:gd name="connsiteX1438" fmla="*/ 625477 w 907666"/>
                <a:gd name="connsiteY1438" fmla="*/ 238883 h 907740"/>
                <a:gd name="connsiteX1439" fmla="*/ 624509 w 907666"/>
                <a:gd name="connsiteY1439" fmla="*/ 238082 h 907740"/>
                <a:gd name="connsiteX1440" fmla="*/ 623775 w 907666"/>
                <a:gd name="connsiteY1440" fmla="*/ 237315 h 907740"/>
                <a:gd name="connsiteX1441" fmla="*/ 623508 w 907666"/>
                <a:gd name="connsiteY1441" fmla="*/ 237115 h 907740"/>
                <a:gd name="connsiteX1442" fmla="*/ 623141 w 907666"/>
                <a:gd name="connsiteY1442" fmla="*/ 236848 h 907740"/>
                <a:gd name="connsiteX1443" fmla="*/ 622240 w 907666"/>
                <a:gd name="connsiteY1443" fmla="*/ 236147 h 907740"/>
                <a:gd name="connsiteX1444" fmla="*/ 621974 w 907666"/>
                <a:gd name="connsiteY1444" fmla="*/ 235947 h 907740"/>
                <a:gd name="connsiteX1445" fmla="*/ 621974 w 907666"/>
                <a:gd name="connsiteY1445" fmla="*/ 235947 h 907740"/>
                <a:gd name="connsiteX1446" fmla="*/ 621707 w 907666"/>
                <a:gd name="connsiteY1446" fmla="*/ 235747 h 907740"/>
                <a:gd name="connsiteX1447" fmla="*/ 617436 w 907666"/>
                <a:gd name="connsiteY1447" fmla="*/ 232410 h 907740"/>
                <a:gd name="connsiteX1448" fmla="*/ 617436 w 907666"/>
                <a:gd name="connsiteY1448" fmla="*/ 232410 h 907740"/>
                <a:gd name="connsiteX1449" fmla="*/ 613066 w 907666"/>
                <a:gd name="connsiteY1449" fmla="*/ 229241 h 907740"/>
                <a:gd name="connsiteX1450" fmla="*/ 612765 w 907666"/>
                <a:gd name="connsiteY1450" fmla="*/ 229007 h 907740"/>
                <a:gd name="connsiteX1451" fmla="*/ 612765 w 907666"/>
                <a:gd name="connsiteY1451" fmla="*/ 229007 h 907740"/>
                <a:gd name="connsiteX1452" fmla="*/ 612565 w 907666"/>
                <a:gd name="connsiteY1452" fmla="*/ 229007 h 907740"/>
                <a:gd name="connsiteX1453" fmla="*/ 612298 w 907666"/>
                <a:gd name="connsiteY1453" fmla="*/ 229007 h 907740"/>
                <a:gd name="connsiteX1454" fmla="*/ 612298 w 907666"/>
                <a:gd name="connsiteY1454" fmla="*/ 229007 h 907740"/>
                <a:gd name="connsiteX1455" fmla="*/ 612298 w 907666"/>
                <a:gd name="connsiteY1455" fmla="*/ 229007 h 907740"/>
                <a:gd name="connsiteX1456" fmla="*/ 612298 w 907666"/>
                <a:gd name="connsiteY1456" fmla="*/ 229007 h 907740"/>
                <a:gd name="connsiteX1457" fmla="*/ 610530 w 907666"/>
                <a:gd name="connsiteY1457" fmla="*/ 227740 h 907740"/>
                <a:gd name="connsiteX1458" fmla="*/ 608995 w 907666"/>
                <a:gd name="connsiteY1458" fmla="*/ 226739 h 907740"/>
                <a:gd name="connsiteX1459" fmla="*/ 608995 w 907666"/>
                <a:gd name="connsiteY1459" fmla="*/ 226739 h 907740"/>
                <a:gd name="connsiteX1460" fmla="*/ 608328 w 907666"/>
                <a:gd name="connsiteY1460" fmla="*/ 226238 h 907740"/>
                <a:gd name="connsiteX1461" fmla="*/ 607661 w 907666"/>
                <a:gd name="connsiteY1461" fmla="*/ 225771 h 907740"/>
                <a:gd name="connsiteX1462" fmla="*/ 604525 w 907666"/>
                <a:gd name="connsiteY1462" fmla="*/ 223736 h 907740"/>
                <a:gd name="connsiteX1463" fmla="*/ 602757 w 907666"/>
                <a:gd name="connsiteY1463" fmla="*/ 222568 h 907740"/>
                <a:gd name="connsiteX1464" fmla="*/ 602223 w 907666"/>
                <a:gd name="connsiteY1464" fmla="*/ 222201 h 907740"/>
                <a:gd name="connsiteX1465" fmla="*/ 601122 w 907666"/>
                <a:gd name="connsiteY1465" fmla="*/ 221501 h 907740"/>
                <a:gd name="connsiteX1466" fmla="*/ 600054 w 907666"/>
                <a:gd name="connsiteY1466" fmla="*/ 220867 h 907740"/>
                <a:gd name="connsiteX1467" fmla="*/ 595383 w 907666"/>
                <a:gd name="connsiteY1467" fmla="*/ 217964 h 907740"/>
                <a:gd name="connsiteX1468" fmla="*/ 602423 w 907666"/>
                <a:gd name="connsiteY1468" fmla="*/ 206187 h 907740"/>
                <a:gd name="connsiteX1469" fmla="*/ 609496 w 907666"/>
                <a:gd name="connsiteY1469" fmla="*/ 194410 h 907740"/>
                <a:gd name="connsiteX1470" fmla="*/ 609496 w 907666"/>
                <a:gd name="connsiteY1470" fmla="*/ 194410 h 907740"/>
                <a:gd name="connsiteX1471" fmla="*/ 610830 w 907666"/>
                <a:gd name="connsiteY1471" fmla="*/ 192175 h 907740"/>
                <a:gd name="connsiteX1472" fmla="*/ 612298 w 907666"/>
                <a:gd name="connsiteY1472" fmla="*/ 189706 h 907740"/>
                <a:gd name="connsiteX1473" fmla="*/ 616569 w 907666"/>
                <a:gd name="connsiteY1473" fmla="*/ 182633 h 907740"/>
                <a:gd name="connsiteX1474" fmla="*/ 616569 w 907666"/>
                <a:gd name="connsiteY1474" fmla="*/ 182633 h 907740"/>
                <a:gd name="connsiteX1475" fmla="*/ 618337 w 907666"/>
                <a:gd name="connsiteY1475" fmla="*/ 179697 h 907740"/>
                <a:gd name="connsiteX1476" fmla="*/ 619405 w 907666"/>
                <a:gd name="connsiteY1476" fmla="*/ 177929 h 907740"/>
                <a:gd name="connsiteX1477" fmla="*/ 619738 w 907666"/>
                <a:gd name="connsiteY1477" fmla="*/ 177428 h 907740"/>
                <a:gd name="connsiteX1478" fmla="*/ 619738 w 907666"/>
                <a:gd name="connsiteY1478" fmla="*/ 177161 h 907740"/>
                <a:gd name="connsiteX1479" fmla="*/ 621173 w 907666"/>
                <a:gd name="connsiteY1479" fmla="*/ 174826 h 907740"/>
                <a:gd name="connsiteX1480" fmla="*/ 621173 w 907666"/>
                <a:gd name="connsiteY1480" fmla="*/ 174826 h 907740"/>
                <a:gd name="connsiteX1481" fmla="*/ 623542 w 907666"/>
                <a:gd name="connsiteY1481" fmla="*/ 170923 h 907740"/>
                <a:gd name="connsiteX1482" fmla="*/ 623542 w 907666"/>
                <a:gd name="connsiteY1482" fmla="*/ 170923 h 907740"/>
                <a:gd name="connsiteX1483" fmla="*/ 625910 w 907666"/>
                <a:gd name="connsiteY1483" fmla="*/ 167019 h 907740"/>
                <a:gd name="connsiteX1484" fmla="*/ 625910 w 907666"/>
                <a:gd name="connsiteY1484" fmla="*/ 167019 h 907740"/>
                <a:gd name="connsiteX1485" fmla="*/ 628279 w 907666"/>
                <a:gd name="connsiteY1485" fmla="*/ 163116 h 907740"/>
                <a:gd name="connsiteX1486" fmla="*/ 628279 w 907666"/>
                <a:gd name="connsiteY1486" fmla="*/ 163116 h 907740"/>
                <a:gd name="connsiteX1487" fmla="*/ 630648 w 907666"/>
                <a:gd name="connsiteY1487" fmla="*/ 159212 h 907740"/>
                <a:gd name="connsiteX1488" fmla="*/ 632983 w 907666"/>
                <a:gd name="connsiteY1488" fmla="*/ 155309 h 907740"/>
                <a:gd name="connsiteX1489" fmla="*/ 632983 w 907666"/>
                <a:gd name="connsiteY1489" fmla="*/ 155309 h 907740"/>
                <a:gd name="connsiteX1490" fmla="*/ 635352 w 907666"/>
                <a:gd name="connsiteY1490" fmla="*/ 151405 h 907740"/>
                <a:gd name="connsiteX1491" fmla="*/ 635352 w 907666"/>
                <a:gd name="connsiteY1491" fmla="*/ 151405 h 907740"/>
                <a:gd name="connsiteX1492" fmla="*/ 637721 w 907666"/>
                <a:gd name="connsiteY1492" fmla="*/ 147502 h 907740"/>
                <a:gd name="connsiteX1493" fmla="*/ 637721 w 907666"/>
                <a:gd name="connsiteY1493" fmla="*/ 147502 h 907740"/>
                <a:gd name="connsiteX1494" fmla="*/ 641991 w 907666"/>
                <a:gd name="connsiteY1494" fmla="*/ 140395 h 907740"/>
                <a:gd name="connsiteX1495" fmla="*/ 642425 w 907666"/>
                <a:gd name="connsiteY1495" fmla="*/ 139661 h 907740"/>
                <a:gd name="connsiteX1496" fmla="*/ 642425 w 907666"/>
                <a:gd name="connsiteY1496" fmla="*/ 139661 h 907740"/>
                <a:gd name="connsiteX1497" fmla="*/ 644927 w 907666"/>
                <a:gd name="connsiteY1497" fmla="*/ 135524 h 907740"/>
                <a:gd name="connsiteX1498" fmla="*/ 647930 w 907666"/>
                <a:gd name="connsiteY1498" fmla="*/ 130553 h 907740"/>
                <a:gd name="connsiteX1499" fmla="*/ 651900 w 907666"/>
                <a:gd name="connsiteY1499" fmla="*/ 123881 h 907740"/>
                <a:gd name="connsiteX1500" fmla="*/ 658973 w 907666"/>
                <a:gd name="connsiteY1500" fmla="*/ 112070 h 907740"/>
                <a:gd name="connsiteX1501" fmla="*/ 658973 w 907666"/>
                <a:gd name="connsiteY1501" fmla="*/ 112070 h 907740"/>
                <a:gd name="connsiteX1502" fmla="*/ 666079 w 907666"/>
                <a:gd name="connsiteY1502" fmla="*/ 100293 h 907740"/>
                <a:gd name="connsiteX1503" fmla="*/ 666079 w 907666"/>
                <a:gd name="connsiteY1503" fmla="*/ 100293 h 907740"/>
                <a:gd name="connsiteX1504" fmla="*/ 673152 w 907666"/>
                <a:gd name="connsiteY1504" fmla="*/ 88549 h 907740"/>
                <a:gd name="connsiteX1505" fmla="*/ 680259 w 907666"/>
                <a:gd name="connsiteY1505" fmla="*/ 76739 h 907740"/>
                <a:gd name="connsiteX1506" fmla="*/ 680259 w 907666"/>
                <a:gd name="connsiteY1506" fmla="*/ 76739 h 907740"/>
                <a:gd name="connsiteX1507" fmla="*/ 687332 w 907666"/>
                <a:gd name="connsiteY1507" fmla="*/ 64995 h 907740"/>
                <a:gd name="connsiteX1508" fmla="*/ 687332 w 907666"/>
                <a:gd name="connsiteY1508" fmla="*/ 64995 h 907740"/>
                <a:gd name="connsiteX1509" fmla="*/ 684262 w 907666"/>
                <a:gd name="connsiteY1509" fmla="*/ 63193 h 907740"/>
                <a:gd name="connsiteX1510" fmla="*/ 680926 w 907666"/>
                <a:gd name="connsiteY1510" fmla="*/ 61192 h 907740"/>
                <a:gd name="connsiteX1511" fmla="*/ 680926 w 907666"/>
                <a:gd name="connsiteY1511" fmla="*/ 61192 h 907740"/>
                <a:gd name="connsiteX1512" fmla="*/ 677790 w 907666"/>
                <a:gd name="connsiteY1512" fmla="*/ 59357 h 907740"/>
                <a:gd name="connsiteX1513" fmla="*/ 677089 w 907666"/>
                <a:gd name="connsiteY1513" fmla="*/ 58990 h 907740"/>
                <a:gd name="connsiteX1514" fmla="*/ 673753 w 907666"/>
                <a:gd name="connsiteY1514" fmla="*/ 57155 h 907740"/>
                <a:gd name="connsiteX1515" fmla="*/ 673753 w 907666"/>
                <a:gd name="connsiteY1515" fmla="*/ 57155 h 907740"/>
                <a:gd name="connsiteX1516" fmla="*/ 663010 w 907666"/>
                <a:gd name="connsiteY1516" fmla="*/ 51383 h 907740"/>
                <a:gd name="connsiteX1517" fmla="*/ 661842 w 907666"/>
                <a:gd name="connsiteY1517" fmla="*/ 50782 h 907740"/>
                <a:gd name="connsiteX1518" fmla="*/ 658506 w 907666"/>
                <a:gd name="connsiteY1518" fmla="*/ 49081 h 907740"/>
                <a:gd name="connsiteX1519" fmla="*/ 658039 w 907666"/>
                <a:gd name="connsiteY1519" fmla="*/ 48847 h 907740"/>
                <a:gd name="connsiteX1520" fmla="*/ 654269 w 907666"/>
                <a:gd name="connsiteY1520" fmla="*/ 47012 h 907740"/>
                <a:gd name="connsiteX1521" fmla="*/ 648631 w 907666"/>
                <a:gd name="connsiteY1521" fmla="*/ 44243 h 907740"/>
                <a:gd name="connsiteX1522" fmla="*/ 642959 w 907666"/>
                <a:gd name="connsiteY1522" fmla="*/ 41608 h 907740"/>
                <a:gd name="connsiteX1523" fmla="*/ 642025 w 907666"/>
                <a:gd name="connsiteY1523" fmla="*/ 41207 h 907740"/>
                <a:gd name="connsiteX1524" fmla="*/ 638989 w 907666"/>
                <a:gd name="connsiteY1524" fmla="*/ 39839 h 907740"/>
                <a:gd name="connsiteX1525" fmla="*/ 637721 w 907666"/>
                <a:gd name="connsiteY1525" fmla="*/ 39272 h 907740"/>
                <a:gd name="connsiteX1526" fmla="*/ 634585 w 907666"/>
                <a:gd name="connsiteY1526" fmla="*/ 37904 h 907740"/>
                <a:gd name="connsiteX1527" fmla="*/ 633284 w 907666"/>
                <a:gd name="connsiteY1527" fmla="*/ 37337 h 907740"/>
                <a:gd name="connsiteX1528" fmla="*/ 630114 w 907666"/>
                <a:gd name="connsiteY1528" fmla="*/ 35969 h 907740"/>
                <a:gd name="connsiteX1529" fmla="*/ 626044 w 907666"/>
                <a:gd name="connsiteY1529" fmla="*/ 34268 h 907740"/>
                <a:gd name="connsiteX1530" fmla="*/ 617770 w 907666"/>
                <a:gd name="connsiteY1530" fmla="*/ 30931 h 907740"/>
                <a:gd name="connsiteX1531" fmla="*/ 614133 w 907666"/>
                <a:gd name="connsiteY1531" fmla="*/ 29563 h 907740"/>
                <a:gd name="connsiteX1532" fmla="*/ 609062 w 907666"/>
                <a:gd name="connsiteY1532" fmla="*/ 27729 h 907740"/>
                <a:gd name="connsiteX1533" fmla="*/ 605726 w 907666"/>
                <a:gd name="connsiteY1533" fmla="*/ 26494 h 907740"/>
                <a:gd name="connsiteX1534" fmla="*/ 605025 w 907666"/>
                <a:gd name="connsiteY1534" fmla="*/ 26261 h 907740"/>
                <a:gd name="connsiteX1535" fmla="*/ 600421 w 907666"/>
                <a:gd name="connsiteY1535" fmla="*/ 23792 h 907740"/>
                <a:gd name="connsiteX1536" fmla="*/ 599120 w 907666"/>
                <a:gd name="connsiteY1536" fmla="*/ 23358 h 907740"/>
                <a:gd name="connsiteX1537" fmla="*/ 596184 w 907666"/>
                <a:gd name="connsiteY1537" fmla="*/ 22357 h 907740"/>
                <a:gd name="connsiteX1538" fmla="*/ 591013 w 907666"/>
                <a:gd name="connsiteY1538" fmla="*/ 20689 h 907740"/>
                <a:gd name="connsiteX1539" fmla="*/ 587676 w 907666"/>
                <a:gd name="connsiteY1539" fmla="*/ 19655 h 907740"/>
                <a:gd name="connsiteX1540" fmla="*/ 579669 w 907666"/>
                <a:gd name="connsiteY1540" fmla="*/ 17253 h 907740"/>
                <a:gd name="connsiteX1541" fmla="*/ 577834 w 907666"/>
                <a:gd name="connsiteY1541" fmla="*/ 16719 h 907740"/>
                <a:gd name="connsiteX1542" fmla="*/ 574798 w 907666"/>
                <a:gd name="connsiteY1542" fmla="*/ 15885 h 907740"/>
                <a:gd name="connsiteX1543" fmla="*/ 570461 w 907666"/>
                <a:gd name="connsiteY1543" fmla="*/ 14684 h 907740"/>
                <a:gd name="connsiteX1544" fmla="*/ 569727 w 907666"/>
                <a:gd name="connsiteY1544" fmla="*/ 14483 h 907740"/>
                <a:gd name="connsiteX1545" fmla="*/ 566124 w 907666"/>
                <a:gd name="connsiteY1545" fmla="*/ 13583 h 907740"/>
                <a:gd name="connsiteX1546" fmla="*/ 561753 w 907666"/>
                <a:gd name="connsiteY1546" fmla="*/ 12315 h 907740"/>
                <a:gd name="connsiteX1547" fmla="*/ 557383 w 907666"/>
                <a:gd name="connsiteY1547" fmla="*/ 11281 h 907740"/>
                <a:gd name="connsiteX1548" fmla="*/ 552979 w 907666"/>
                <a:gd name="connsiteY1548" fmla="*/ 10280 h 907740"/>
                <a:gd name="connsiteX1549" fmla="*/ 546306 w 907666"/>
                <a:gd name="connsiteY1549" fmla="*/ 8845 h 907740"/>
                <a:gd name="connsiteX1550" fmla="*/ 539634 w 907666"/>
                <a:gd name="connsiteY1550" fmla="*/ 7511 h 907740"/>
                <a:gd name="connsiteX1551" fmla="*/ 539634 w 907666"/>
                <a:gd name="connsiteY1551" fmla="*/ 7511 h 907740"/>
                <a:gd name="connsiteX1552" fmla="*/ 532694 w 907666"/>
                <a:gd name="connsiteY1552" fmla="*/ 6243 h 907740"/>
                <a:gd name="connsiteX1553" fmla="*/ 532394 w 907666"/>
                <a:gd name="connsiteY1553" fmla="*/ 6243 h 907740"/>
                <a:gd name="connsiteX1554" fmla="*/ 532394 w 907666"/>
                <a:gd name="connsiteY1554" fmla="*/ 6243 h 907740"/>
                <a:gd name="connsiteX1555" fmla="*/ 528124 w 907666"/>
                <a:gd name="connsiteY1555" fmla="*/ 5509 h 907740"/>
                <a:gd name="connsiteX1556" fmla="*/ 524220 w 907666"/>
                <a:gd name="connsiteY1556" fmla="*/ 4875 h 907740"/>
                <a:gd name="connsiteX1557" fmla="*/ 515579 w 907666"/>
                <a:gd name="connsiteY1557" fmla="*/ 3607 h 907740"/>
                <a:gd name="connsiteX1558" fmla="*/ 511509 w 907666"/>
                <a:gd name="connsiteY1558" fmla="*/ 3073 h 907740"/>
                <a:gd name="connsiteX1559" fmla="*/ 510975 w 907666"/>
                <a:gd name="connsiteY1559" fmla="*/ 3073 h 907740"/>
                <a:gd name="connsiteX1560" fmla="*/ 507238 w 907666"/>
                <a:gd name="connsiteY1560" fmla="*/ 2640 h 907740"/>
                <a:gd name="connsiteX1561" fmla="*/ 505837 w 907666"/>
                <a:gd name="connsiteY1561" fmla="*/ 2473 h 907740"/>
                <a:gd name="connsiteX1562" fmla="*/ 502501 w 907666"/>
                <a:gd name="connsiteY1562" fmla="*/ 2106 h 907740"/>
                <a:gd name="connsiteX1563" fmla="*/ 493726 w 907666"/>
                <a:gd name="connsiteY1563" fmla="*/ 1238 h 907740"/>
                <a:gd name="connsiteX1564" fmla="*/ 489656 w 907666"/>
                <a:gd name="connsiteY1564" fmla="*/ 905 h 907740"/>
                <a:gd name="connsiteX1565" fmla="*/ 488622 w 907666"/>
                <a:gd name="connsiteY1565" fmla="*/ 905 h 907740"/>
                <a:gd name="connsiteX1566" fmla="*/ 484952 w 907666"/>
                <a:gd name="connsiteY1566" fmla="*/ 638 h 907740"/>
                <a:gd name="connsiteX1567" fmla="*/ 480515 w 907666"/>
                <a:gd name="connsiteY1567" fmla="*/ 371 h 907740"/>
                <a:gd name="connsiteX1568" fmla="*/ 476077 w 907666"/>
                <a:gd name="connsiteY1568" fmla="*/ 137 h 907740"/>
                <a:gd name="connsiteX1569" fmla="*/ 471640 w 907666"/>
                <a:gd name="connsiteY1569" fmla="*/ -63 h 907740"/>
                <a:gd name="connsiteX1570" fmla="*/ 467603 w 907666"/>
                <a:gd name="connsiteY1570" fmla="*/ -63 h 907740"/>
                <a:gd name="connsiteX1571" fmla="*/ 466702 w 907666"/>
                <a:gd name="connsiteY1571" fmla="*/ -63 h 907740"/>
                <a:gd name="connsiteX1572" fmla="*/ 459629 w 907666"/>
                <a:gd name="connsiteY1572" fmla="*/ -63 h 907740"/>
                <a:gd name="connsiteX1573" fmla="*/ 444649 w 907666"/>
                <a:gd name="connsiteY1573" fmla="*/ -63 h 907740"/>
                <a:gd name="connsiteX1574" fmla="*/ 440145 w 907666"/>
                <a:gd name="connsiteY1574" fmla="*/ -63 h 907740"/>
                <a:gd name="connsiteX1575" fmla="*/ 435608 w 907666"/>
                <a:gd name="connsiteY1575" fmla="*/ -63 h 907740"/>
                <a:gd name="connsiteX1576" fmla="*/ 431705 w 907666"/>
                <a:gd name="connsiteY1576" fmla="*/ 104 h 907740"/>
                <a:gd name="connsiteX1577" fmla="*/ 430370 w 907666"/>
                <a:gd name="connsiteY1577" fmla="*/ 104 h 907740"/>
                <a:gd name="connsiteX1578" fmla="*/ 426600 w 907666"/>
                <a:gd name="connsiteY1578" fmla="*/ 338 h 907740"/>
                <a:gd name="connsiteX1579" fmla="*/ 422129 w 907666"/>
                <a:gd name="connsiteY1579" fmla="*/ 604 h 907740"/>
                <a:gd name="connsiteX1580" fmla="*/ 421696 w 907666"/>
                <a:gd name="connsiteY1580" fmla="*/ 604 h 907740"/>
                <a:gd name="connsiteX1581" fmla="*/ 417826 w 907666"/>
                <a:gd name="connsiteY1581" fmla="*/ 905 h 907740"/>
                <a:gd name="connsiteX1582" fmla="*/ 417425 w 907666"/>
                <a:gd name="connsiteY1582" fmla="*/ 905 h 907740"/>
                <a:gd name="connsiteX1583" fmla="*/ 413188 w 907666"/>
                <a:gd name="connsiteY1583" fmla="*/ 1272 h 907740"/>
                <a:gd name="connsiteX1584" fmla="*/ 409585 w 907666"/>
                <a:gd name="connsiteY1584" fmla="*/ 1605 h 907740"/>
                <a:gd name="connsiteX1585" fmla="*/ 407416 w 907666"/>
                <a:gd name="connsiteY1585" fmla="*/ 1806 h 907740"/>
                <a:gd name="connsiteX1586" fmla="*/ 401511 w 907666"/>
                <a:gd name="connsiteY1586" fmla="*/ 2439 h 907740"/>
                <a:gd name="connsiteX1587" fmla="*/ 399142 w 907666"/>
                <a:gd name="connsiteY1587" fmla="*/ 2706 h 907740"/>
                <a:gd name="connsiteX1588" fmla="*/ 390234 w 907666"/>
                <a:gd name="connsiteY1588" fmla="*/ 3774 h 907740"/>
                <a:gd name="connsiteX1589" fmla="*/ 386698 w 907666"/>
                <a:gd name="connsiteY1589" fmla="*/ 4274 h 907740"/>
                <a:gd name="connsiteX1590" fmla="*/ 382327 w 907666"/>
                <a:gd name="connsiteY1590" fmla="*/ 4942 h 907740"/>
                <a:gd name="connsiteX1591" fmla="*/ 382327 w 907666"/>
                <a:gd name="connsiteY1591" fmla="*/ 4942 h 907740"/>
                <a:gd name="connsiteX1592" fmla="*/ 378991 w 907666"/>
                <a:gd name="connsiteY1592" fmla="*/ 5509 h 907740"/>
                <a:gd name="connsiteX1593" fmla="*/ 374854 w 907666"/>
                <a:gd name="connsiteY1593" fmla="*/ 6209 h 907740"/>
                <a:gd name="connsiteX1594" fmla="*/ 374854 w 907666"/>
                <a:gd name="connsiteY1594" fmla="*/ 6209 h 907740"/>
                <a:gd name="connsiteX1595" fmla="*/ 374354 w 907666"/>
                <a:gd name="connsiteY1595" fmla="*/ 6209 h 907740"/>
                <a:gd name="connsiteX1596" fmla="*/ 370784 w 907666"/>
                <a:gd name="connsiteY1596" fmla="*/ 6843 h 907740"/>
                <a:gd name="connsiteX1597" fmla="*/ 367781 w 907666"/>
                <a:gd name="connsiteY1597" fmla="*/ 7410 h 907740"/>
                <a:gd name="connsiteX1598" fmla="*/ 366747 w 907666"/>
                <a:gd name="connsiteY1598" fmla="*/ 7611 h 907740"/>
                <a:gd name="connsiteX1599" fmla="*/ 366747 w 907666"/>
                <a:gd name="connsiteY1599" fmla="*/ 7611 h 907740"/>
                <a:gd name="connsiteX1600" fmla="*/ 364078 w 907666"/>
                <a:gd name="connsiteY1600" fmla="*/ 8144 h 907740"/>
                <a:gd name="connsiteX1601" fmla="*/ 361109 w 907666"/>
                <a:gd name="connsiteY1601" fmla="*/ 8745 h 907740"/>
                <a:gd name="connsiteX1602" fmla="*/ 357772 w 907666"/>
                <a:gd name="connsiteY1602" fmla="*/ 9412 h 907740"/>
                <a:gd name="connsiteX1603" fmla="*/ 353335 w 907666"/>
                <a:gd name="connsiteY1603" fmla="*/ 10413 h 907740"/>
                <a:gd name="connsiteX1604" fmla="*/ 350599 w 907666"/>
                <a:gd name="connsiteY1604" fmla="*/ 11047 h 907740"/>
                <a:gd name="connsiteX1605" fmla="*/ 348397 w 907666"/>
                <a:gd name="connsiteY1605" fmla="*/ 11547 h 907740"/>
                <a:gd name="connsiteX1606" fmla="*/ 347930 w 907666"/>
                <a:gd name="connsiteY1606" fmla="*/ 11547 h 907740"/>
                <a:gd name="connsiteX1607" fmla="*/ 344594 w 907666"/>
                <a:gd name="connsiteY1607" fmla="*/ 12348 h 907740"/>
                <a:gd name="connsiteX1608" fmla="*/ 340190 w 907666"/>
                <a:gd name="connsiteY1608" fmla="*/ 13783 h 907740"/>
                <a:gd name="connsiteX1609" fmla="*/ 334685 w 907666"/>
                <a:gd name="connsiteY1609" fmla="*/ 15251 h 907740"/>
                <a:gd name="connsiteX1610" fmla="*/ 331349 w 907666"/>
                <a:gd name="connsiteY1610" fmla="*/ 16152 h 907740"/>
                <a:gd name="connsiteX1611" fmla="*/ 326478 w 907666"/>
                <a:gd name="connsiteY1611" fmla="*/ 17553 h 907740"/>
                <a:gd name="connsiteX1612" fmla="*/ 322741 w 907666"/>
                <a:gd name="connsiteY1612" fmla="*/ 18654 h 907740"/>
                <a:gd name="connsiteX1613" fmla="*/ 318471 w 907666"/>
                <a:gd name="connsiteY1613" fmla="*/ 19955 h 907740"/>
                <a:gd name="connsiteX1614" fmla="*/ 301022 w 907666"/>
                <a:gd name="connsiteY1614" fmla="*/ 25760 h 907740"/>
                <a:gd name="connsiteX1615" fmla="*/ 297352 w 907666"/>
                <a:gd name="connsiteY1615" fmla="*/ 27095 h 907740"/>
                <a:gd name="connsiteX1616" fmla="*/ 293215 w 907666"/>
                <a:gd name="connsiteY1616" fmla="*/ 28663 h 907740"/>
                <a:gd name="connsiteX1617" fmla="*/ 289578 w 907666"/>
                <a:gd name="connsiteY1617" fmla="*/ 30031 h 907740"/>
                <a:gd name="connsiteX1618" fmla="*/ 284407 w 907666"/>
                <a:gd name="connsiteY1618" fmla="*/ 32066 h 907740"/>
                <a:gd name="connsiteX1619" fmla="*/ 280804 w 907666"/>
                <a:gd name="connsiteY1619" fmla="*/ 33534 h 907740"/>
                <a:gd name="connsiteX1620" fmla="*/ 276733 w 907666"/>
                <a:gd name="connsiteY1620" fmla="*/ 35235 h 907740"/>
                <a:gd name="connsiteX1621" fmla="*/ 270828 w 907666"/>
                <a:gd name="connsiteY1621" fmla="*/ 37804 h 907740"/>
                <a:gd name="connsiteX1622" fmla="*/ 267058 w 907666"/>
                <a:gd name="connsiteY1622" fmla="*/ 39472 h 907740"/>
                <a:gd name="connsiteX1623" fmla="*/ 266024 w 907666"/>
                <a:gd name="connsiteY1623" fmla="*/ 39939 h 907740"/>
                <a:gd name="connsiteX1624" fmla="*/ 262221 w 907666"/>
                <a:gd name="connsiteY1624" fmla="*/ 41674 h 907740"/>
                <a:gd name="connsiteX1625" fmla="*/ 261420 w 907666"/>
                <a:gd name="connsiteY1625" fmla="*/ 42075 h 907740"/>
                <a:gd name="connsiteX1626" fmla="*/ 258084 w 907666"/>
                <a:gd name="connsiteY1626" fmla="*/ 43643 h 907740"/>
                <a:gd name="connsiteX1627" fmla="*/ 252579 w 907666"/>
                <a:gd name="connsiteY1627" fmla="*/ 46312 h 907740"/>
                <a:gd name="connsiteX1628" fmla="*/ 250744 w 907666"/>
                <a:gd name="connsiteY1628" fmla="*/ 47246 h 907740"/>
                <a:gd name="connsiteX1629" fmla="*/ 247074 w 907666"/>
                <a:gd name="connsiteY1629" fmla="*/ 49081 h 907740"/>
                <a:gd name="connsiteX1630" fmla="*/ 246640 w 907666"/>
                <a:gd name="connsiteY1630" fmla="*/ 49314 h 907740"/>
                <a:gd name="connsiteX1631" fmla="*/ 241969 w 907666"/>
                <a:gd name="connsiteY1631" fmla="*/ 51717 h 907740"/>
                <a:gd name="connsiteX1632" fmla="*/ 237866 w 907666"/>
                <a:gd name="connsiteY1632" fmla="*/ 53918 h 907740"/>
                <a:gd name="connsiteX1633" fmla="*/ 233228 w 907666"/>
                <a:gd name="connsiteY1633" fmla="*/ 56454 h 907740"/>
                <a:gd name="connsiteX1634" fmla="*/ 233228 w 907666"/>
                <a:gd name="connsiteY1634" fmla="*/ 56454 h 907740"/>
                <a:gd name="connsiteX1635" fmla="*/ 229191 w 907666"/>
                <a:gd name="connsiteY1635" fmla="*/ 58756 h 907740"/>
                <a:gd name="connsiteX1636" fmla="*/ 226722 w 907666"/>
                <a:gd name="connsiteY1636" fmla="*/ 60191 h 907740"/>
                <a:gd name="connsiteX1637" fmla="*/ 226722 w 907666"/>
                <a:gd name="connsiteY1637" fmla="*/ 60191 h 907740"/>
                <a:gd name="connsiteX1638" fmla="*/ 219616 w 907666"/>
                <a:gd name="connsiteY1638" fmla="*/ 64361 h 907740"/>
                <a:gd name="connsiteX1639" fmla="*/ 219616 w 907666"/>
                <a:gd name="connsiteY1639" fmla="*/ 64361 h 907740"/>
                <a:gd name="connsiteX1640" fmla="*/ 217114 w 907666"/>
                <a:gd name="connsiteY1640" fmla="*/ 65862 h 907740"/>
                <a:gd name="connsiteX1641" fmla="*/ 210441 w 907666"/>
                <a:gd name="connsiteY1641" fmla="*/ 70133 h 907740"/>
                <a:gd name="connsiteX1642" fmla="*/ 207605 w 907666"/>
                <a:gd name="connsiteY1642" fmla="*/ 71968 h 907740"/>
                <a:gd name="connsiteX1643" fmla="*/ 203769 w 907666"/>
                <a:gd name="connsiteY1643" fmla="*/ 74470 h 907740"/>
                <a:gd name="connsiteX1644" fmla="*/ 200432 w 907666"/>
                <a:gd name="connsiteY1644" fmla="*/ 76639 h 907740"/>
                <a:gd name="connsiteX1645" fmla="*/ 195562 w 907666"/>
                <a:gd name="connsiteY1645" fmla="*/ 79975 h 907740"/>
                <a:gd name="connsiteX1646" fmla="*/ 193059 w 907666"/>
                <a:gd name="connsiteY1646" fmla="*/ 81710 h 907740"/>
                <a:gd name="connsiteX1647" fmla="*/ 192392 w 907666"/>
                <a:gd name="connsiteY1647" fmla="*/ 82210 h 907740"/>
                <a:gd name="connsiteX1648" fmla="*/ 189623 w 907666"/>
                <a:gd name="connsiteY1648" fmla="*/ 84145 h 907740"/>
                <a:gd name="connsiteX1649" fmla="*/ 182950 w 907666"/>
                <a:gd name="connsiteY1649" fmla="*/ 88983 h 907740"/>
                <a:gd name="connsiteX1650" fmla="*/ 181082 w 907666"/>
                <a:gd name="connsiteY1650" fmla="*/ 90418 h 907740"/>
                <a:gd name="connsiteX1651" fmla="*/ 178046 w 907666"/>
                <a:gd name="connsiteY1651" fmla="*/ 92720 h 907740"/>
                <a:gd name="connsiteX1652" fmla="*/ 175210 w 907666"/>
                <a:gd name="connsiteY1652" fmla="*/ 94888 h 907740"/>
                <a:gd name="connsiteX1653" fmla="*/ 172374 w 907666"/>
                <a:gd name="connsiteY1653" fmla="*/ 97124 h 907740"/>
                <a:gd name="connsiteX1654" fmla="*/ 166435 w 907666"/>
                <a:gd name="connsiteY1654" fmla="*/ 101894 h 907740"/>
                <a:gd name="connsiteX1655" fmla="*/ 164000 w 907666"/>
                <a:gd name="connsiteY1655" fmla="*/ 103896 h 907740"/>
                <a:gd name="connsiteX1656" fmla="*/ 161264 w 907666"/>
                <a:gd name="connsiteY1656" fmla="*/ 106198 h 907740"/>
                <a:gd name="connsiteX1657" fmla="*/ 159263 w 907666"/>
                <a:gd name="connsiteY1657" fmla="*/ 107900 h 907740"/>
                <a:gd name="connsiteX1658" fmla="*/ 157961 w 907666"/>
                <a:gd name="connsiteY1658" fmla="*/ 109001 h 907740"/>
                <a:gd name="connsiteX1659" fmla="*/ 155793 w 907666"/>
                <a:gd name="connsiteY1659" fmla="*/ 110836 h 907740"/>
                <a:gd name="connsiteX1660" fmla="*/ 153124 w 907666"/>
                <a:gd name="connsiteY1660" fmla="*/ 113205 h 907740"/>
                <a:gd name="connsiteX1661" fmla="*/ 150788 w 907666"/>
                <a:gd name="connsiteY1661" fmla="*/ 115273 h 907740"/>
                <a:gd name="connsiteX1662" fmla="*/ 150121 w 907666"/>
                <a:gd name="connsiteY1662" fmla="*/ 115874 h 907740"/>
                <a:gd name="connsiteX1663" fmla="*/ 147786 w 907666"/>
                <a:gd name="connsiteY1663" fmla="*/ 118009 h 907740"/>
                <a:gd name="connsiteX1664" fmla="*/ 145017 w 907666"/>
                <a:gd name="connsiteY1664" fmla="*/ 120544 h 907740"/>
                <a:gd name="connsiteX1665" fmla="*/ 142514 w 907666"/>
                <a:gd name="connsiteY1665" fmla="*/ 122880 h 907740"/>
                <a:gd name="connsiteX1666" fmla="*/ 139912 w 907666"/>
                <a:gd name="connsiteY1666" fmla="*/ 125349 h 907740"/>
                <a:gd name="connsiteX1667" fmla="*/ 137243 w 907666"/>
                <a:gd name="connsiteY1667" fmla="*/ 127918 h 907740"/>
                <a:gd name="connsiteX1668" fmla="*/ 135408 w 907666"/>
                <a:gd name="connsiteY1668" fmla="*/ 129753 h 907740"/>
                <a:gd name="connsiteX1669" fmla="*/ 133940 w 907666"/>
                <a:gd name="connsiteY1669" fmla="*/ 131221 h 907740"/>
                <a:gd name="connsiteX1670" fmla="*/ 132205 w 907666"/>
                <a:gd name="connsiteY1670" fmla="*/ 132955 h 907740"/>
                <a:gd name="connsiteX1671" fmla="*/ 129670 w 907666"/>
                <a:gd name="connsiteY1671" fmla="*/ 135524 h 907740"/>
                <a:gd name="connsiteX1672" fmla="*/ 127601 w 907666"/>
                <a:gd name="connsiteY1672" fmla="*/ 137660 h 907740"/>
                <a:gd name="connsiteX1673" fmla="*/ 122230 w 907666"/>
                <a:gd name="connsiteY1673" fmla="*/ 143298 h 907740"/>
                <a:gd name="connsiteX1674" fmla="*/ 119994 w 907666"/>
                <a:gd name="connsiteY1674" fmla="*/ 145667 h 907740"/>
                <a:gd name="connsiteX1675" fmla="*/ 119427 w 907666"/>
                <a:gd name="connsiteY1675" fmla="*/ 146267 h 907740"/>
                <a:gd name="connsiteX1676" fmla="*/ 117359 w 907666"/>
                <a:gd name="connsiteY1676" fmla="*/ 148569 h 907740"/>
                <a:gd name="connsiteX1677" fmla="*/ 114956 w 907666"/>
                <a:gd name="connsiteY1677" fmla="*/ 151238 h 907740"/>
                <a:gd name="connsiteX1678" fmla="*/ 113188 w 907666"/>
                <a:gd name="connsiteY1678" fmla="*/ 153207 h 907740"/>
                <a:gd name="connsiteX1679" fmla="*/ 111120 w 907666"/>
                <a:gd name="connsiteY1679" fmla="*/ 155576 h 907740"/>
                <a:gd name="connsiteX1680" fmla="*/ 107550 w 907666"/>
                <a:gd name="connsiteY1680" fmla="*/ 159713 h 907740"/>
                <a:gd name="connsiteX1681" fmla="*/ 105548 w 907666"/>
                <a:gd name="connsiteY1681" fmla="*/ 162081 h 907740"/>
                <a:gd name="connsiteX1682" fmla="*/ 102812 w 907666"/>
                <a:gd name="connsiteY1682" fmla="*/ 165418 h 907740"/>
                <a:gd name="connsiteX1683" fmla="*/ 100143 w 907666"/>
                <a:gd name="connsiteY1683" fmla="*/ 168754 h 907740"/>
                <a:gd name="connsiteX1684" fmla="*/ 98142 w 907666"/>
                <a:gd name="connsiteY1684" fmla="*/ 171223 h 907740"/>
                <a:gd name="connsiteX1685" fmla="*/ 94805 w 907666"/>
                <a:gd name="connsiteY1685" fmla="*/ 175693 h 907740"/>
                <a:gd name="connsiteX1686" fmla="*/ 92870 w 907666"/>
                <a:gd name="connsiteY1686" fmla="*/ 178196 h 907740"/>
                <a:gd name="connsiteX1687" fmla="*/ 90134 w 907666"/>
                <a:gd name="connsiteY1687" fmla="*/ 181832 h 907740"/>
                <a:gd name="connsiteX1688" fmla="*/ 87632 w 907666"/>
                <a:gd name="connsiteY1688" fmla="*/ 185168 h 907740"/>
                <a:gd name="connsiteX1689" fmla="*/ 85864 w 907666"/>
                <a:gd name="connsiteY1689" fmla="*/ 187604 h 907740"/>
                <a:gd name="connsiteX1690" fmla="*/ 80860 w 907666"/>
                <a:gd name="connsiteY1690" fmla="*/ 193943 h 907740"/>
                <a:gd name="connsiteX1691" fmla="*/ 79325 w 907666"/>
                <a:gd name="connsiteY1691" fmla="*/ 196145 h 907740"/>
                <a:gd name="connsiteX1692" fmla="*/ 67781 w 907666"/>
                <a:gd name="connsiteY1692" fmla="*/ 213761 h 907740"/>
                <a:gd name="connsiteX1693" fmla="*/ 65479 w 907666"/>
                <a:gd name="connsiteY1693" fmla="*/ 217497 h 907740"/>
                <a:gd name="connsiteX1694" fmla="*/ 63277 w 907666"/>
                <a:gd name="connsiteY1694" fmla="*/ 221167 h 907740"/>
                <a:gd name="connsiteX1695" fmla="*/ 61943 w 907666"/>
                <a:gd name="connsiteY1695" fmla="*/ 223436 h 907740"/>
                <a:gd name="connsiteX1696" fmla="*/ 59274 w 907666"/>
                <a:gd name="connsiteY1696" fmla="*/ 228040 h 907740"/>
                <a:gd name="connsiteX1697" fmla="*/ 57339 w 907666"/>
                <a:gd name="connsiteY1697" fmla="*/ 231376 h 907740"/>
                <a:gd name="connsiteX1698" fmla="*/ 57072 w 907666"/>
                <a:gd name="connsiteY1698" fmla="*/ 231843 h 907740"/>
                <a:gd name="connsiteX1699" fmla="*/ 53735 w 907666"/>
                <a:gd name="connsiteY1699" fmla="*/ 237782 h 907740"/>
                <a:gd name="connsiteX1700" fmla="*/ 51901 w 907666"/>
                <a:gd name="connsiteY1700" fmla="*/ 241118 h 907740"/>
                <a:gd name="connsiteX1701" fmla="*/ 49398 w 907666"/>
                <a:gd name="connsiteY1701" fmla="*/ 245889 h 907740"/>
                <a:gd name="connsiteX1702" fmla="*/ 48497 w 907666"/>
                <a:gd name="connsiteY1702" fmla="*/ 247724 h 907740"/>
                <a:gd name="connsiteX1703" fmla="*/ 46663 w 907666"/>
                <a:gd name="connsiteY1703" fmla="*/ 251261 h 907740"/>
                <a:gd name="connsiteX1704" fmla="*/ 46229 w 907666"/>
                <a:gd name="connsiteY1704" fmla="*/ 252128 h 907740"/>
                <a:gd name="connsiteX1705" fmla="*/ 44327 w 907666"/>
                <a:gd name="connsiteY1705" fmla="*/ 256031 h 907740"/>
                <a:gd name="connsiteX1706" fmla="*/ 43693 w 907666"/>
                <a:gd name="connsiteY1706" fmla="*/ 257299 h 907740"/>
                <a:gd name="connsiteX1707" fmla="*/ 42158 w 907666"/>
                <a:gd name="connsiteY1707" fmla="*/ 260636 h 907740"/>
                <a:gd name="connsiteX1708" fmla="*/ 41525 w 907666"/>
                <a:gd name="connsiteY1708" fmla="*/ 262037 h 907740"/>
                <a:gd name="connsiteX1709" fmla="*/ 39456 w 907666"/>
                <a:gd name="connsiteY1709" fmla="*/ 266574 h 907740"/>
                <a:gd name="connsiteX1710" fmla="*/ 37187 w 907666"/>
                <a:gd name="connsiteY1710" fmla="*/ 271612 h 907740"/>
                <a:gd name="connsiteX1711" fmla="*/ 31783 w 907666"/>
                <a:gd name="connsiteY1711" fmla="*/ 284557 h 907740"/>
                <a:gd name="connsiteX1712" fmla="*/ 30849 w 907666"/>
                <a:gd name="connsiteY1712" fmla="*/ 286926 h 907740"/>
                <a:gd name="connsiteX1713" fmla="*/ 29847 w 907666"/>
                <a:gd name="connsiteY1713" fmla="*/ 289528 h 907740"/>
                <a:gd name="connsiteX1714" fmla="*/ 28813 w 907666"/>
                <a:gd name="connsiteY1714" fmla="*/ 292230 h 907740"/>
                <a:gd name="connsiteX1715" fmla="*/ 26912 w 907666"/>
                <a:gd name="connsiteY1715" fmla="*/ 297301 h 907740"/>
                <a:gd name="connsiteX1716" fmla="*/ 22641 w 907666"/>
                <a:gd name="connsiteY1716" fmla="*/ 309512 h 907740"/>
                <a:gd name="connsiteX1717" fmla="*/ 21507 w 907666"/>
                <a:gd name="connsiteY1717" fmla="*/ 312849 h 907740"/>
                <a:gd name="connsiteX1718" fmla="*/ 20606 w 907666"/>
                <a:gd name="connsiteY1718" fmla="*/ 315651 h 907740"/>
                <a:gd name="connsiteX1719" fmla="*/ 19972 w 907666"/>
                <a:gd name="connsiteY1719" fmla="*/ 317586 h 907740"/>
                <a:gd name="connsiteX1720" fmla="*/ 18137 w 907666"/>
                <a:gd name="connsiteY1720" fmla="*/ 323658 h 907740"/>
                <a:gd name="connsiteX1721" fmla="*/ 17236 w 907666"/>
                <a:gd name="connsiteY1721" fmla="*/ 326995 h 907740"/>
                <a:gd name="connsiteX1722" fmla="*/ 15635 w 907666"/>
                <a:gd name="connsiteY1722" fmla="*/ 332666 h 907740"/>
                <a:gd name="connsiteX1723" fmla="*/ 14400 w 907666"/>
                <a:gd name="connsiteY1723" fmla="*/ 337237 h 907740"/>
                <a:gd name="connsiteX1724" fmla="*/ 14234 w 907666"/>
                <a:gd name="connsiteY1724" fmla="*/ 337871 h 907740"/>
                <a:gd name="connsiteX1725" fmla="*/ 13333 w 907666"/>
                <a:gd name="connsiteY1725" fmla="*/ 341207 h 907740"/>
                <a:gd name="connsiteX1726" fmla="*/ 12399 w 907666"/>
                <a:gd name="connsiteY1726" fmla="*/ 344810 h 907740"/>
                <a:gd name="connsiteX1727" fmla="*/ 11898 w 907666"/>
                <a:gd name="connsiteY1727" fmla="*/ 346946 h 907740"/>
                <a:gd name="connsiteX1728" fmla="*/ 11631 w 907666"/>
                <a:gd name="connsiteY1728" fmla="*/ 348080 h 907740"/>
                <a:gd name="connsiteX1729" fmla="*/ 11098 w 907666"/>
                <a:gd name="connsiteY1729" fmla="*/ 350382 h 907740"/>
                <a:gd name="connsiteX1730" fmla="*/ 10697 w 907666"/>
                <a:gd name="connsiteY1730" fmla="*/ 352050 h 907740"/>
                <a:gd name="connsiteX1731" fmla="*/ 9997 w 907666"/>
                <a:gd name="connsiteY1731" fmla="*/ 355186 h 907740"/>
                <a:gd name="connsiteX1732" fmla="*/ 5626 w 907666"/>
                <a:gd name="connsiteY1732" fmla="*/ 377640 h 907740"/>
                <a:gd name="connsiteX1733" fmla="*/ 4458 w 907666"/>
                <a:gd name="connsiteY1733" fmla="*/ 385046 h 907740"/>
                <a:gd name="connsiteX1734" fmla="*/ 3991 w 907666"/>
                <a:gd name="connsiteY1734" fmla="*/ 388382 h 907740"/>
                <a:gd name="connsiteX1735" fmla="*/ 2990 w 907666"/>
                <a:gd name="connsiteY1735" fmla="*/ 395656 h 907740"/>
                <a:gd name="connsiteX1736" fmla="*/ 2790 w 907666"/>
                <a:gd name="connsiteY1736" fmla="*/ 397257 h 907740"/>
                <a:gd name="connsiteX1737" fmla="*/ 2457 w 907666"/>
                <a:gd name="connsiteY1737" fmla="*/ 400093 h 907740"/>
                <a:gd name="connsiteX1738" fmla="*/ 1989 w 907666"/>
                <a:gd name="connsiteY1738" fmla="*/ 404263 h 907740"/>
                <a:gd name="connsiteX1739" fmla="*/ 1456 w 907666"/>
                <a:gd name="connsiteY1739" fmla="*/ 409635 h 907740"/>
                <a:gd name="connsiteX1740" fmla="*/ 1255 w 907666"/>
                <a:gd name="connsiteY1740" fmla="*/ 411703 h 907740"/>
                <a:gd name="connsiteX1741" fmla="*/ 955 w 907666"/>
                <a:gd name="connsiteY1741" fmla="*/ 415039 h 907740"/>
                <a:gd name="connsiteX1742" fmla="*/ 655 w 907666"/>
                <a:gd name="connsiteY1742" fmla="*/ 418843 h 907740"/>
                <a:gd name="connsiteX1743" fmla="*/ 388 w 907666"/>
                <a:gd name="connsiteY1743" fmla="*/ 422179 h 907740"/>
                <a:gd name="connsiteX1744" fmla="*/ 88 w 907666"/>
                <a:gd name="connsiteY1744" fmla="*/ 427050 h 907740"/>
                <a:gd name="connsiteX1745" fmla="*/ -79 w 907666"/>
                <a:gd name="connsiteY1745" fmla="*/ 430386 h 907740"/>
                <a:gd name="connsiteX1746" fmla="*/ -79 w 907666"/>
                <a:gd name="connsiteY1746" fmla="*/ 434190 h 907740"/>
                <a:gd name="connsiteX1747" fmla="*/ -79 w 907666"/>
                <a:gd name="connsiteY1747" fmla="*/ 438027 h 907740"/>
                <a:gd name="connsiteX1748" fmla="*/ -79 w 907666"/>
                <a:gd name="connsiteY1748" fmla="*/ 441697 h 907740"/>
                <a:gd name="connsiteX1749" fmla="*/ -79 w 907666"/>
                <a:gd name="connsiteY1749" fmla="*/ 446100 h 907740"/>
                <a:gd name="connsiteX1750" fmla="*/ -79 w 907666"/>
                <a:gd name="connsiteY1750" fmla="*/ 453440 h 907740"/>
                <a:gd name="connsiteX1751" fmla="*/ 453557 w 907666"/>
                <a:gd name="connsiteY1751" fmla="*/ 907677 h 907740"/>
                <a:gd name="connsiteX1752" fmla="*/ 453624 w 907666"/>
                <a:gd name="connsiteY1752" fmla="*/ 907677 h 907740"/>
                <a:gd name="connsiteX1753" fmla="*/ 458695 w 907666"/>
                <a:gd name="connsiteY1753" fmla="*/ 907677 h 907740"/>
                <a:gd name="connsiteX1754" fmla="*/ 463533 w 907666"/>
                <a:gd name="connsiteY1754" fmla="*/ 907677 h 907740"/>
                <a:gd name="connsiteX1755" fmla="*/ 468270 w 907666"/>
                <a:gd name="connsiteY1755" fmla="*/ 907677 h 907740"/>
                <a:gd name="connsiteX1756" fmla="*/ 468471 w 907666"/>
                <a:gd name="connsiteY1756" fmla="*/ 907677 h 907740"/>
                <a:gd name="connsiteX1757" fmla="*/ 473408 w 907666"/>
                <a:gd name="connsiteY1757" fmla="*/ 907511 h 907740"/>
                <a:gd name="connsiteX1758" fmla="*/ 478313 w 907666"/>
                <a:gd name="connsiteY1758" fmla="*/ 907277 h 907740"/>
                <a:gd name="connsiteX1759" fmla="*/ 482783 w 907666"/>
                <a:gd name="connsiteY1759" fmla="*/ 907010 h 907740"/>
                <a:gd name="connsiteX1760" fmla="*/ 483417 w 907666"/>
                <a:gd name="connsiteY1760" fmla="*/ 907010 h 907740"/>
                <a:gd name="connsiteX1761" fmla="*/ 487287 w 907666"/>
                <a:gd name="connsiteY1761" fmla="*/ 906743 h 907740"/>
                <a:gd name="connsiteX1762" fmla="*/ 497296 w 907666"/>
                <a:gd name="connsiteY1762" fmla="*/ 905909 h 907740"/>
                <a:gd name="connsiteX1763" fmla="*/ 500165 w 907666"/>
                <a:gd name="connsiteY1763" fmla="*/ 905609 h 907740"/>
                <a:gd name="connsiteX1764" fmla="*/ 505937 w 907666"/>
                <a:gd name="connsiteY1764" fmla="*/ 905008 h 907740"/>
                <a:gd name="connsiteX1765" fmla="*/ 508406 w 907666"/>
                <a:gd name="connsiteY1765" fmla="*/ 904708 h 907740"/>
                <a:gd name="connsiteX1766" fmla="*/ 511742 w 907666"/>
                <a:gd name="connsiteY1766" fmla="*/ 904308 h 907740"/>
                <a:gd name="connsiteX1767" fmla="*/ 513978 w 907666"/>
                <a:gd name="connsiteY1767" fmla="*/ 904041 h 907740"/>
                <a:gd name="connsiteX1768" fmla="*/ 518215 w 907666"/>
                <a:gd name="connsiteY1768" fmla="*/ 903440 h 907740"/>
                <a:gd name="connsiteX1769" fmla="*/ 521751 w 907666"/>
                <a:gd name="connsiteY1769" fmla="*/ 902940 h 907740"/>
                <a:gd name="connsiteX1770" fmla="*/ 529291 w 907666"/>
                <a:gd name="connsiteY1770" fmla="*/ 901739 h 907740"/>
                <a:gd name="connsiteX1771" fmla="*/ 533929 w 907666"/>
                <a:gd name="connsiteY1771" fmla="*/ 900938 h 907740"/>
                <a:gd name="connsiteX1772" fmla="*/ 539867 w 907666"/>
                <a:gd name="connsiteY1772" fmla="*/ 899837 h 907740"/>
                <a:gd name="connsiteX1773" fmla="*/ 542369 w 907666"/>
                <a:gd name="connsiteY1773" fmla="*/ 899337 h 907740"/>
                <a:gd name="connsiteX1774" fmla="*/ 546206 w 907666"/>
                <a:gd name="connsiteY1774" fmla="*/ 898569 h 907740"/>
                <a:gd name="connsiteX1775" fmla="*/ 549543 w 907666"/>
                <a:gd name="connsiteY1775" fmla="*/ 897869 h 907740"/>
                <a:gd name="connsiteX1776" fmla="*/ 551444 w 907666"/>
                <a:gd name="connsiteY1776" fmla="*/ 897435 h 907740"/>
                <a:gd name="connsiteX1777" fmla="*/ 554480 w 907666"/>
                <a:gd name="connsiteY1777" fmla="*/ 896768 h 907740"/>
                <a:gd name="connsiteX1778" fmla="*/ 560486 w 907666"/>
                <a:gd name="connsiteY1778" fmla="*/ 895366 h 907740"/>
                <a:gd name="connsiteX1779" fmla="*/ 563622 w 907666"/>
                <a:gd name="connsiteY1779" fmla="*/ 894599 h 907740"/>
                <a:gd name="connsiteX1780" fmla="*/ 564923 w 907666"/>
                <a:gd name="connsiteY1780" fmla="*/ 894265 h 907740"/>
                <a:gd name="connsiteX1781" fmla="*/ 567959 w 907666"/>
                <a:gd name="connsiteY1781" fmla="*/ 893498 h 907740"/>
                <a:gd name="connsiteX1782" fmla="*/ 569994 w 907666"/>
                <a:gd name="connsiteY1782" fmla="*/ 892964 h 907740"/>
                <a:gd name="connsiteX1783" fmla="*/ 575065 w 907666"/>
                <a:gd name="connsiteY1783" fmla="*/ 891596 h 907740"/>
                <a:gd name="connsiteX1784" fmla="*/ 581338 w 907666"/>
                <a:gd name="connsiteY1784" fmla="*/ 889828 h 907740"/>
                <a:gd name="connsiteX1785" fmla="*/ 583473 w 907666"/>
                <a:gd name="connsiteY1785" fmla="*/ 889194 h 907740"/>
                <a:gd name="connsiteX1786" fmla="*/ 587076 w 907666"/>
                <a:gd name="connsiteY1786" fmla="*/ 887893 h 907740"/>
                <a:gd name="connsiteX1787" fmla="*/ 589612 w 907666"/>
                <a:gd name="connsiteY1787" fmla="*/ 887092 h 907740"/>
                <a:gd name="connsiteX1788" fmla="*/ 593648 w 907666"/>
                <a:gd name="connsiteY1788" fmla="*/ 885825 h 907740"/>
                <a:gd name="connsiteX1789" fmla="*/ 604324 w 907666"/>
                <a:gd name="connsiteY1789" fmla="*/ 882188 h 907740"/>
                <a:gd name="connsiteX1790" fmla="*/ 606059 w 907666"/>
                <a:gd name="connsiteY1790" fmla="*/ 881587 h 907740"/>
                <a:gd name="connsiteX1791" fmla="*/ 607627 w 907666"/>
                <a:gd name="connsiteY1791" fmla="*/ 881020 h 907740"/>
                <a:gd name="connsiteX1792" fmla="*/ 609562 w 907666"/>
                <a:gd name="connsiteY1792" fmla="*/ 880320 h 907740"/>
                <a:gd name="connsiteX1793" fmla="*/ 612165 w 907666"/>
                <a:gd name="connsiteY1793" fmla="*/ 879386 h 907740"/>
                <a:gd name="connsiteX1794" fmla="*/ 614367 w 907666"/>
                <a:gd name="connsiteY1794" fmla="*/ 878585 h 907740"/>
                <a:gd name="connsiteX1795" fmla="*/ 617370 w 907666"/>
                <a:gd name="connsiteY1795" fmla="*/ 877417 h 907740"/>
                <a:gd name="connsiteX1796" fmla="*/ 619938 w 907666"/>
                <a:gd name="connsiteY1796" fmla="*/ 876416 h 907740"/>
                <a:gd name="connsiteX1797" fmla="*/ 622507 w 907666"/>
                <a:gd name="connsiteY1797" fmla="*/ 875382 h 907740"/>
                <a:gd name="connsiteX1798" fmla="*/ 625143 w 907666"/>
                <a:gd name="connsiteY1798" fmla="*/ 874348 h 907740"/>
                <a:gd name="connsiteX1799" fmla="*/ 627645 w 907666"/>
                <a:gd name="connsiteY1799" fmla="*/ 873313 h 907740"/>
                <a:gd name="connsiteX1800" fmla="*/ 630181 w 907666"/>
                <a:gd name="connsiteY1800" fmla="*/ 872246 h 907740"/>
                <a:gd name="connsiteX1801" fmla="*/ 635252 w 907666"/>
                <a:gd name="connsiteY1801" fmla="*/ 870044 h 907740"/>
                <a:gd name="connsiteX1802" fmla="*/ 645261 w 907666"/>
                <a:gd name="connsiteY1802" fmla="*/ 865473 h 907740"/>
                <a:gd name="connsiteX1803" fmla="*/ 649198 w 907666"/>
                <a:gd name="connsiteY1803" fmla="*/ 863638 h 907740"/>
                <a:gd name="connsiteX1804" fmla="*/ 651033 w 907666"/>
                <a:gd name="connsiteY1804" fmla="*/ 862704 h 907740"/>
                <a:gd name="connsiteX1805" fmla="*/ 655170 w 907666"/>
                <a:gd name="connsiteY1805" fmla="*/ 860669 h 907740"/>
                <a:gd name="connsiteX1806" fmla="*/ 660074 w 907666"/>
                <a:gd name="connsiteY1806" fmla="*/ 858200 h 907740"/>
                <a:gd name="connsiteX1807" fmla="*/ 664978 w 907666"/>
                <a:gd name="connsiteY1807" fmla="*/ 855664 h 907740"/>
                <a:gd name="connsiteX1808" fmla="*/ 669683 w 907666"/>
                <a:gd name="connsiteY1808" fmla="*/ 853129 h 907740"/>
                <a:gd name="connsiteX1809" fmla="*/ 669983 w 907666"/>
                <a:gd name="connsiteY1809" fmla="*/ 852962 h 907740"/>
                <a:gd name="connsiteX1810" fmla="*/ 674620 w 907666"/>
                <a:gd name="connsiteY1810" fmla="*/ 850426 h 907740"/>
                <a:gd name="connsiteX1811" fmla="*/ 678924 w 907666"/>
                <a:gd name="connsiteY1811" fmla="*/ 847991 h 907740"/>
                <a:gd name="connsiteX1812" fmla="*/ 679758 w 907666"/>
                <a:gd name="connsiteY1812" fmla="*/ 847491 h 907740"/>
                <a:gd name="connsiteX1813" fmla="*/ 683595 w 907666"/>
                <a:gd name="connsiteY1813" fmla="*/ 845255 h 907740"/>
                <a:gd name="connsiteX1814" fmla="*/ 688833 w 907666"/>
                <a:gd name="connsiteY1814" fmla="*/ 842119 h 907740"/>
                <a:gd name="connsiteX1815" fmla="*/ 693337 w 907666"/>
                <a:gd name="connsiteY1815" fmla="*/ 839383 h 907740"/>
                <a:gd name="connsiteX1816" fmla="*/ 698508 w 907666"/>
                <a:gd name="connsiteY1816" fmla="*/ 836047 h 907740"/>
                <a:gd name="connsiteX1817" fmla="*/ 702712 w 907666"/>
                <a:gd name="connsiteY1817" fmla="*/ 833311 h 907740"/>
                <a:gd name="connsiteX1818" fmla="*/ 707283 w 907666"/>
                <a:gd name="connsiteY1818" fmla="*/ 830275 h 907740"/>
                <a:gd name="connsiteX1819" fmla="*/ 711787 w 907666"/>
                <a:gd name="connsiteY1819" fmla="*/ 827206 h 907740"/>
                <a:gd name="connsiteX1820" fmla="*/ 711987 w 907666"/>
                <a:gd name="connsiteY1820" fmla="*/ 827206 h 907740"/>
                <a:gd name="connsiteX1821" fmla="*/ 716257 w 907666"/>
                <a:gd name="connsiteY1821" fmla="*/ 824170 h 907740"/>
                <a:gd name="connsiteX1822" fmla="*/ 721462 w 907666"/>
                <a:gd name="connsiteY1822" fmla="*/ 820400 h 907740"/>
                <a:gd name="connsiteX1823" fmla="*/ 724798 w 907666"/>
                <a:gd name="connsiteY1823" fmla="*/ 817864 h 907740"/>
                <a:gd name="connsiteX1824" fmla="*/ 725065 w 907666"/>
                <a:gd name="connsiteY1824" fmla="*/ 817664 h 907740"/>
                <a:gd name="connsiteX1825" fmla="*/ 729202 w 907666"/>
                <a:gd name="connsiteY1825" fmla="*/ 814528 h 907740"/>
                <a:gd name="connsiteX1826" fmla="*/ 729202 w 907666"/>
                <a:gd name="connsiteY1826" fmla="*/ 814528 h 907740"/>
                <a:gd name="connsiteX1827" fmla="*/ 732105 w 907666"/>
                <a:gd name="connsiteY1827" fmla="*/ 812293 h 907740"/>
                <a:gd name="connsiteX1828" fmla="*/ 733940 w 907666"/>
                <a:gd name="connsiteY1828" fmla="*/ 810858 h 907740"/>
                <a:gd name="connsiteX1829" fmla="*/ 733940 w 907666"/>
                <a:gd name="connsiteY1829" fmla="*/ 810858 h 907740"/>
                <a:gd name="connsiteX1830" fmla="*/ 610497 w 907666"/>
                <a:gd name="connsiteY1830" fmla="*/ 810858 h 907740"/>
                <a:gd name="connsiteX1831" fmla="*/ 611464 w 907666"/>
                <a:gd name="connsiteY1831" fmla="*/ 805253 h 907740"/>
                <a:gd name="connsiteX1832" fmla="*/ 611464 w 907666"/>
                <a:gd name="connsiteY1832" fmla="*/ 804953 h 907740"/>
                <a:gd name="connsiteX1833" fmla="*/ 612298 w 907666"/>
                <a:gd name="connsiteY1833" fmla="*/ 796345 h 907740"/>
                <a:gd name="connsiteX1834" fmla="*/ 612298 w 907666"/>
                <a:gd name="connsiteY1834" fmla="*/ 793509 h 907740"/>
                <a:gd name="connsiteX1835" fmla="*/ 612298 w 907666"/>
                <a:gd name="connsiteY1835" fmla="*/ 792075 h 907740"/>
                <a:gd name="connsiteX1836" fmla="*/ 612298 w 907666"/>
                <a:gd name="connsiteY1836" fmla="*/ 790673 h 907740"/>
                <a:gd name="connsiteX1837" fmla="*/ 612298 w 907666"/>
                <a:gd name="connsiteY1837" fmla="*/ 789306 h 907740"/>
                <a:gd name="connsiteX1838" fmla="*/ 612298 w 907666"/>
                <a:gd name="connsiteY1838" fmla="*/ 789306 h 907740"/>
                <a:gd name="connsiteX1839" fmla="*/ 613299 w 907666"/>
                <a:gd name="connsiteY1839" fmla="*/ 788805 h 907740"/>
                <a:gd name="connsiteX1840" fmla="*/ 613466 w 907666"/>
                <a:gd name="connsiteY1840" fmla="*/ 788805 h 907740"/>
                <a:gd name="connsiteX1841" fmla="*/ 613900 w 907666"/>
                <a:gd name="connsiteY1841" fmla="*/ 788605 h 907740"/>
                <a:gd name="connsiteX1842" fmla="*/ 614534 w 907666"/>
                <a:gd name="connsiteY1842" fmla="*/ 788271 h 907740"/>
                <a:gd name="connsiteX1843" fmla="*/ 615334 w 907666"/>
                <a:gd name="connsiteY1843" fmla="*/ 787904 h 907740"/>
                <a:gd name="connsiteX1844" fmla="*/ 615902 w 907666"/>
                <a:gd name="connsiteY1844" fmla="*/ 787604 h 907740"/>
                <a:gd name="connsiteX1845" fmla="*/ 616235 w 907666"/>
                <a:gd name="connsiteY1845" fmla="*/ 787437 h 907740"/>
                <a:gd name="connsiteX1846" fmla="*/ 616535 w 907666"/>
                <a:gd name="connsiteY1846" fmla="*/ 787437 h 907740"/>
                <a:gd name="connsiteX1847" fmla="*/ 616535 w 907666"/>
                <a:gd name="connsiteY1847" fmla="*/ 787437 h 907740"/>
                <a:gd name="connsiteX1848" fmla="*/ 617269 w 907666"/>
                <a:gd name="connsiteY1848" fmla="*/ 787070 h 907740"/>
                <a:gd name="connsiteX1849" fmla="*/ 618103 w 907666"/>
                <a:gd name="connsiteY1849" fmla="*/ 786670 h 907740"/>
                <a:gd name="connsiteX1850" fmla="*/ 618437 w 907666"/>
                <a:gd name="connsiteY1850" fmla="*/ 786670 h 907740"/>
                <a:gd name="connsiteX1851" fmla="*/ 619038 w 907666"/>
                <a:gd name="connsiteY1851" fmla="*/ 786403 h 907740"/>
                <a:gd name="connsiteX1852" fmla="*/ 619038 w 907666"/>
                <a:gd name="connsiteY1852" fmla="*/ 786403 h 907740"/>
                <a:gd name="connsiteX1853" fmla="*/ 619304 w 907666"/>
                <a:gd name="connsiteY1853" fmla="*/ 786403 h 907740"/>
                <a:gd name="connsiteX1854" fmla="*/ 619505 w 907666"/>
                <a:gd name="connsiteY1854" fmla="*/ 786403 h 907740"/>
                <a:gd name="connsiteX1855" fmla="*/ 619505 w 907666"/>
                <a:gd name="connsiteY1855" fmla="*/ 786403 h 907740"/>
                <a:gd name="connsiteX1856" fmla="*/ 620105 w 907666"/>
                <a:gd name="connsiteY1856" fmla="*/ 786103 h 907740"/>
                <a:gd name="connsiteX1857" fmla="*/ 620105 w 907666"/>
                <a:gd name="connsiteY1857" fmla="*/ 786103 h 907740"/>
                <a:gd name="connsiteX1858" fmla="*/ 620439 w 907666"/>
                <a:gd name="connsiteY1858" fmla="*/ 785936 h 907740"/>
                <a:gd name="connsiteX1859" fmla="*/ 620772 w 907666"/>
                <a:gd name="connsiteY1859" fmla="*/ 785769 h 907740"/>
                <a:gd name="connsiteX1860" fmla="*/ 620973 w 907666"/>
                <a:gd name="connsiteY1860" fmla="*/ 785769 h 907740"/>
                <a:gd name="connsiteX1861" fmla="*/ 620973 w 907666"/>
                <a:gd name="connsiteY1861" fmla="*/ 785769 h 907740"/>
                <a:gd name="connsiteX1862" fmla="*/ 621306 w 907666"/>
                <a:gd name="connsiteY1862" fmla="*/ 785602 h 907740"/>
                <a:gd name="connsiteX1863" fmla="*/ 621306 w 907666"/>
                <a:gd name="connsiteY1863" fmla="*/ 785602 h 907740"/>
                <a:gd name="connsiteX1864" fmla="*/ 621873 w 907666"/>
                <a:gd name="connsiteY1864" fmla="*/ 785302 h 907740"/>
                <a:gd name="connsiteX1865" fmla="*/ 622074 w 907666"/>
                <a:gd name="connsiteY1865" fmla="*/ 785302 h 907740"/>
                <a:gd name="connsiteX1866" fmla="*/ 622608 w 907666"/>
                <a:gd name="connsiteY1866" fmla="*/ 785035 h 907740"/>
                <a:gd name="connsiteX1867" fmla="*/ 622608 w 907666"/>
                <a:gd name="connsiteY1867" fmla="*/ 785035 h 907740"/>
                <a:gd name="connsiteX1868" fmla="*/ 623508 w 907666"/>
                <a:gd name="connsiteY1868" fmla="*/ 784568 h 907740"/>
                <a:gd name="connsiteX1869" fmla="*/ 624242 w 907666"/>
                <a:gd name="connsiteY1869" fmla="*/ 784168 h 907740"/>
                <a:gd name="connsiteX1870" fmla="*/ 624576 w 907666"/>
                <a:gd name="connsiteY1870" fmla="*/ 784001 h 907740"/>
                <a:gd name="connsiteX1871" fmla="*/ 624576 w 907666"/>
                <a:gd name="connsiteY1871" fmla="*/ 784001 h 907740"/>
                <a:gd name="connsiteX1872" fmla="*/ 624776 w 907666"/>
                <a:gd name="connsiteY1872" fmla="*/ 784001 h 907740"/>
                <a:gd name="connsiteX1873" fmla="*/ 625176 w 907666"/>
                <a:gd name="connsiteY1873" fmla="*/ 783801 h 907740"/>
                <a:gd name="connsiteX1874" fmla="*/ 625176 w 907666"/>
                <a:gd name="connsiteY1874" fmla="*/ 783801 h 907740"/>
                <a:gd name="connsiteX1875" fmla="*/ 625510 w 907666"/>
                <a:gd name="connsiteY1875" fmla="*/ 783634 h 907740"/>
                <a:gd name="connsiteX1876" fmla="*/ 625510 w 907666"/>
                <a:gd name="connsiteY1876" fmla="*/ 783634 h 907740"/>
                <a:gd name="connsiteX1877" fmla="*/ 626344 w 907666"/>
                <a:gd name="connsiteY1877" fmla="*/ 783200 h 907740"/>
                <a:gd name="connsiteX1878" fmla="*/ 627579 w 907666"/>
                <a:gd name="connsiteY1878" fmla="*/ 782566 h 907740"/>
                <a:gd name="connsiteX1879" fmla="*/ 627579 w 907666"/>
                <a:gd name="connsiteY1879" fmla="*/ 782566 h 907740"/>
                <a:gd name="connsiteX1880" fmla="*/ 628146 w 907666"/>
                <a:gd name="connsiteY1880" fmla="*/ 782266 h 907740"/>
                <a:gd name="connsiteX1881" fmla="*/ 628146 w 907666"/>
                <a:gd name="connsiteY1881" fmla="*/ 782266 h 907740"/>
                <a:gd name="connsiteX1882" fmla="*/ 628446 w 907666"/>
                <a:gd name="connsiteY1882" fmla="*/ 782099 h 907740"/>
                <a:gd name="connsiteX1883" fmla="*/ 628746 w 907666"/>
                <a:gd name="connsiteY1883" fmla="*/ 782099 h 907740"/>
                <a:gd name="connsiteX1884" fmla="*/ 628746 w 907666"/>
                <a:gd name="connsiteY1884" fmla="*/ 782099 h 907740"/>
                <a:gd name="connsiteX1885" fmla="*/ 629947 w 907666"/>
                <a:gd name="connsiteY1885" fmla="*/ 781432 h 907740"/>
                <a:gd name="connsiteX1886" fmla="*/ 631215 w 907666"/>
                <a:gd name="connsiteY1886" fmla="*/ 780731 h 907740"/>
                <a:gd name="connsiteX1887" fmla="*/ 632149 w 907666"/>
                <a:gd name="connsiteY1887" fmla="*/ 780197 h 907740"/>
                <a:gd name="connsiteX1888" fmla="*/ 632149 w 907666"/>
                <a:gd name="connsiteY1888" fmla="*/ 780197 h 907740"/>
                <a:gd name="connsiteX1889" fmla="*/ 632149 w 907666"/>
                <a:gd name="connsiteY1889" fmla="*/ 780197 h 907740"/>
                <a:gd name="connsiteX1890" fmla="*/ 632149 w 907666"/>
                <a:gd name="connsiteY1890" fmla="*/ 780197 h 907740"/>
                <a:gd name="connsiteX1891" fmla="*/ 632149 w 907666"/>
                <a:gd name="connsiteY1891" fmla="*/ 780197 h 907740"/>
                <a:gd name="connsiteX1892" fmla="*/ 632149 w 907666"/>
                <a:gd name="connsiteY1892" fmla="*/ 780197 h 907740"/>
                <a:gd name="connsiteX1893" fmla="*/ 632149 w 907666"/>
                <a:gd name="connsiteY1893" fmla="*/ 780197 h 907740"/>
                <a:gd name="connsiteX1894" fmla="*/ 632583 w 907666"/>
                <a:gd name="connsiteY1894" fmla="*/ 779964 h 907740"/>
                <a:gd name="connsiteX1895" fmla="*/ 632817 w 907666"/>
                <a:gd name="connsiteY1895" fmla="*/ 779964 h 907740"/>
                <a:gd name="connsiteX1896" fmla="*/ 632817 w 907666"/>
                <a:gd name="connsiteY1896" fmla="*/ 779964 h 907740"/>
                <a:gd name="connsiteX1897" fmla="*/ 634551 w 907666"/>
                <a:gd name="connsiteY1897" fmla="*/ 778963 h 907740"/>
                <a:gd name="connsiteX1898" fmla="*/ 635853 w 907666"/>
                <a:gd name="connsiteY1898" fmla="*/ 778229 h 907740"/>
                <a:gd name="connsiteX1899" fmla="*/ 636520 w 907666"/>
                <a:gd name="connsiteY1899" fmla="*/ 777829 h 907740"/>
                <a:gd name="connsiteX1900" fmla="*/ 637020 w 907666"/>
                <a:gd name="connsiteY1900" fmla="*/ 777528 h 907740"/>
                <a:gd name="connsiteX1901" fmla="*/ 640457 w 907666"/>
                <a:gd name="connsiteY1901" fmla="*/ 774459 h 907740"/>
                <a:gd name="connsiteX1902" fmla="*/ 640457 w 907666"/>
                <a:gd name="connsiteY1902" fmla="*/ 774459 h 907740"/>
                <a:gd name="connsiteX1903" fmla="*/ 641257 w 907666"/>
                <a:gd name="connsiteY1903" fmla="*/ 773959 h 907740"/>
                <a:gd name="connsiteX1904" fmla="*/ 641257 w 907666"/>
                <a:gd name="connsiteY1904" fmla="*/ 773959 h 907740"/>
                <a:gd name="connsiteX1905" fmla="*/ 641724 w 907666"/>
                <a:gd name="connsiteY1905" fmla="*/ 773692 h 907740"/>
                <a:gd name="connsiteX1906" fmla="*/ 642058 w 907666"/>
                <a:gd name="connsiteY1906" fmla="*/ 773491 h 907740"/>
                <a:gd name="connsiteX1907" fmla="*/ 642325 w 907666"/>
                <a:gd name="connsiteY1907" fmla="*/ 773325 h 907740"/>
                <a:gd name="connsiteX1908" fmla="*/ 645661 w 907666"/>
                <a:gd name="connsiteY1908" fmla="*/ 771390 h 907740"/>
                <a:gd name="connsiteX1909" fmla="*/ 645661 w 907666"/>
                <a:gd name="connsiteY1909" fmla="*/ 771390 h 907740"/>
                <a:gd name="connsiteX1910" fmla="*/ 647430 w 907666"/>
                <a:gd name="connsiteY1910" fmla="*/ 770322 h 907740"/>
                <a:gd name="connsiteX1911" fmla="*/ 649098 w 907666"/>
                <a:gd name="connsiteY1911" fmla="*/ 769254 h 907740"/>
                <a:gd name="connsiteX1912" fmla="*/ 649098 w 907666"/>
                <a:gd name="connsiteY1912" fmla="*/ 769254 h 907740"/>
                <a:gd name="connsiteX1913" fmla="*/ 649665 w 907666"/>
                <a:gd name="connsiteY1913" fmla="*/ 768887 h 907740"/>
                <a:gd name="connsiteX1914" fmla="*/ 649898 w 907666"/>
                <a:gd name="connsiteY1914" fmla="*/ 768721 h 907740"/>
                <a:gd name="connsiteX1915" fmla="*/ 649898 w 907666"/>
                <a:gd name="connsiteY1915" fmla="*/ 768721 h 907740"/>
                <a:gd name="connsiteX1916" fmla="*/ 650566 w 907666"/>
                <a:gd name="connsiteY1916" fmla="*/ 768320 h 907740"/>
                <a:gd name="connsiteX1917" fmla="*/ 651633 w 907666"/>
                <a:gd name="connsiteY1917" fmla="*/ 767686 h 907740"/>
                <a:gd name="connsiteX1918" fmla="*/ 651633 w 907666"/>
                <a:gd name="connsiteY1918" fmla="*/ 767686 h 907740"/>
                <a:gd name="connsiteX1919" fmla="*/ 652167 w 907666"/>
                <a:gd name="connsiteY1919" fmla="*/ 767319 h 907740"/>
                <a:gd name="connsiteX1920" fmla="*/ 652667 w 907666"/>
                <a:gd name="connsiteY1920" fmla="*/ 766986 h 907740"/>
                <a:gd name="connsiteX1921" fmla="*/ 654436 w 907666"/>
                <a:gd name="connsiteY1921" fmla="*/ 765885 h 907740"/>
                <a:gd name="connsiteX1922" fmla="*/ 654436 w 907666"/>
                <a:gd name="connsiteY1922" fmla="*/ 765885 h 907740"/>
                <a:gd name="connsiteX1923" fmla="*/ 654903 w 907666"/>
                <a:gd name="connsiteY1923" fmla="*/ 765618 h 907740"/>
                <a:gd name="connsiteX1924" fmla="*/ 656571 w 907666"/>
                <a:gd name="connsiteY1924" fmla="*/ 764550 h 907740"/>
                <a:gd name="connsiteX1925" fmla="*/ 659741 w 907666"/>
                <a:gd name="connsiteY1925" fmla="*/ 762382 h 907740"/>
                <a:gd name="connsiteX1926" fmla="*/ 659741 w 907666"/>
                <a:gd name="connsiteY1926" fmla="*/ 762382 h 907740"/>
                <a:gd name="connsiteX1927" fmla="*/ 662009 w 907666"/>
                <a:gd name="connsiteY1927" fmla="*/ 760880 h 907740"/>
                <a:gd name="connsiteX1928" fmla="*/ 665045 w 907666"/>
                <a:gd name="connsiteY1928" fmla="*/ 758778 h 907740"/>
                <a:gd name="connsiteX1929" fmla="*/ 667381 w 907666"/>
                <a:gd name="connsiteY1929" fmla="*/ 757144 h 907740"/>
                <a:gd name="connsiteX1930" fmla="*/ 667381 w 907666"/>
                <a:gd name="connsiteY1930" fmla="*/ 757144 h 907740"/>
                <a:gd name="connsiteX1931" fmla="*/ 667781 w 907666"/>
                <a:gd name="connsiteY1931" fmla="*/ 756810 h 907740"/>
                <a:gd name="connsiteX1932" fmla="*/ 667781 w 907666"/>
                <a:gd name="connsiteY1932" fmla="*/ 756810 h 907740"/>
                <a:gd name="connsiteX1933" fmla="*/ 668215 w 907666"/>
                <a:gd name="connsiteY1933" fmla="*/ 756510 h 907740"/>
                <a:gd name="connsiteX1934" fmla="*/ 668615 w 907666"/>
                <a:gd name="connsiteY1934" fmla="*/ 756176 h 907740"/>
                <a:gd name="connsiteX1935" fmla="*/ 668615 w 907666"/>
                <a:gd name="connsiteY1935" fmla="*/ 756176 h 907740"/>
                <a:gd name="connsiteX1936" fmla="*/ 668882 w 907666"/>
                <a:gd name="connsiteY1936" fmla="*/ 755976 h 907740"/>
                <a:gd name="connsiteX1937" fmla="*/ 669116 w 907666"/>
                <a:gd name="connsiteY1937" fmla="*/ 755776 h 907740"/>
                <a:gd name="connsiteX1938" fmla="*/ 792325 w 907666"/>
                <a:gd name="connsiteY1938" fmla="*/ 755776 h 907740"/>
                <a:gd name="connsiteX1939" fmla="*/ 798097 w 907666"/>
                <a:gd name="connsiteY1939" fmla="*/ 749103 h 907740"/>
                <a:gd name="connsiteX1940" fmla="*/ 800999 w 907666"/>
                <a:gd name="connsiteY1940" fmla="*/ 745767 h 907740"/>
                <a:gd name="connsiteX1941" fmla="*/ 803401 w 907666"/>
                <a:gd name="connsiteY1941" fmla="*/ 742864 h 907740"/>
                <a:gd name="connsiteX1942" fmla="*/ 805870 w 907666"/>
                <a:gd name="connsiteY1942" fmla="*/ 739862 h 907740"/>
                <a:gd name="connsiteX1943" fmla="*/ 809207 w 907666"/>
                <a:gd name="connsiteY1943" fmla="*/ 735825 h 907740"/>
                <a:gd name="connsiteX1944" fmla="*/ 815012 w 907666"/>
                <a:gd name="connsiteY1944" fmla="*/ 728351 h 907740"/>
                <a:gd name="connsiteX1945" fmla="*/ 818081 w 907666"/>
                <a:gd name="connsiteY1945" fmla="*/ 724281 h 907740"/>
                <a:gd name="connsiteX1946" fmla="*/ 821084 w 907666"/>
                <a:gd name="connsiteY1946" fmla="*/ 720144 h 907740"/>
                <a:gd name="connsiteX1947" fmla="*/ 824053 w 907666"/>
                <a:gd name="connsiteY1947" fmla="*/ 716007 h 907740"/>
                <a:gd name="connsiteX1948" fmla="*/ 829858 w 907666"/>
                <a:gd name="connsiteY1948" fmla="*/ 707599 h 907740"/>
                <a:gd name="connsiteX1949" fmla="*/ 835497 w 907666"/>
                <a:gd name="connsiteY1949" fmla="*/ 699059 h 907740"/>
                <a:gd name="connsiteX1950" fmla="*/ 838232 w 907666"/>
                <a:gd name="connsiteY1950" fmla="*/ 694755 h 907740"/>
                <a:gd name="connsiteX1951" fmla="*/ 840935 w 907666"/>
                <a:gd name="connsiteY1951" fmla="*/ 690384 h 907740"/>
                <a:gd name="connsiteX1952" fmla="*/ 843570 w 907666"/>
                <a:gd name="connsiteY1952" fmla="*/ 686014 h 907740"/>
                <a:gd name="connsiteX1953" fmla="*/ 845906 w 907666"/>
                <a:gd name="connsiteY1953" fmla="*/ 682077 h 907740"/>
                <a:gd name="connsiteX1954" fmla="*/ 846340 w 907666"/>
                <a:gd name="connsiteY1954" fmla="*/ 681276 h 907740"/>
                <a:gd name="connsiteX1955" fmla="*/ 848041 w 907666"/>
                <a:gd name="connsiteY1955" fmla="*/ 678340 h 907740"/>
                <a:gd name="connsiteX1956" fmla="*/ 849075 w 907666"/>
                <a:gd name="connsiteY1956" fmla="*/ 676505 h 907740"/>
                <a:gd name="connsiteX1957" fmla="*/ 851210 w 907666"/>
                <a:gd name="connsiteY1957" fmla="*/ 672635 h 907740"/>
                <a:gd name="connsiteX1958" fmla="*/ 853312 w 907666"/>
                <a:gd name="connsiteY1958" fmla="*/ 668765 h 907740"/>
                <a:gd name="connsiteX1959" fmla="*/ 854146 w 907666"/>
                <a:gd name="connsiteY1959" fmla="*/ 667230 h 907740"/>
                <a:gd name="connsiteX1960" fmla="*/ 855815 w 907666"/>
                <a:gd name="connsiteY1960" fmla="*/ 663894 h 907740"/>
                <a:gd name="connsiteX1961" fmla="*/ 856248 w 907666"/>
                <a:gd name="connsiteY1961" fmla="*/ 663027 h 907740"/>
                <a:gd name="connsiteX1962" fmla="*/ 858417 w 907666"/>
                <a:gd name="connsiteY1962" fmla="*/ 658856 h 907740"/>
                <a:gd name="connsiteX1963" fmla="*/ 860652 w 907666"/>
                <a:gd name="connsiteY1963" fmla="*/ 654352 h 907740"/>
                <a:gd name="connsiteX1964" fmla="*/ 860819 w 907666"/>
                <a:gd name="connsiteY1964" fmla="*/ 654019 h 907740"/>
                <a:gd name="connsiteX1965" fmla="*/ 862954 w 907666"/>
                <a:gd name="connsiteY1965" fmla="*/ 649615 h 907740"/>
                <a:gd name="connsiteX1966" fmla="*/ 865156 w 907666"/>
                <a:gd name="connsiteY1966" fmla="*/ 644977 h 907740"/>
                <a:gd name="connsiteX1967" fmla="*/ 867291 w 907666"/>
                <a:gd name="connsiteY1967" fmla="*/ 640273 h 907740"/>
                <a:gd name="connsiteX1968" fmla="*/ 871428 w 907666"/>
                <a:gd name="connsiteY1968" fmla="*/ 630798 h 907740"/>
                <a:gd name="connsiteX1969" fmla="*/ 871428 w 907666"/>
                <a:gd name="connsiteY1969" fmla="*/ 630798 h 907740"/>
                <a:gd name="connsiteX1970" fmla="*/ 873364 w 907666"/>
                <a:gd name="connsiteY1970" fmla="*/ 626194 h 907740"/>
                <a:gd name="connsiteX1971" fmla="*/ 875032 w 907666"/>
                <a:gd name="connsiteY1971" fmla="*/ 622023 h 907740"/>
                <a:gd name="connsiteX1972" fmla="*/ 877167 w 907666"/>
                <a:gd name="connsiteY1972" fmla="*/ 616585 h 907740"/>
                <a:gd name="connsiteX1973" fmla="*/ 877167 w 907666"/>
                <a:gd name="connsiteY1973" fmla="*/ 616585 h 907740"/>
                <a:gd name="connsiteX1974" fmla="*/ 877167 w 907666"/>
                <a:gd name="connsiteY1974" fmla="*/ 616285 h 907740"/>
                <a:gd name="connsiteX1975" fmla="*/ 878001 w 907666"/>
                <a:gd name="connsiteY1975" fmla="*/ 614050 h 907740"/>
                <a:gd name="connsiteX1976" fmla="*/ 879703 w 907666"/>
                <a:gd name="connsiteY1976" fmla="*/ 609512 h 907740"/>
                <a:gd name="connsiteX1977" fmla="*/ 882438 w 907666"/>
                <a:gd name="connsiteY1977" fmla="*/ 601672 h 907740"/>
                <a:gd name="connsiteX1978" fmla="*/ 884874 w 907666"/>
                <a:gd name="connsiteY1978" fmla="*/ 594432 h 907740"/>
                <a:gd name="connsiteX1979" fmla="*/ 885708 w 907666"/>
                <a:gd name="connsiteY1979" fmla="*/ 591763 h 907740"/>
                <a:gd name="connsiteX1980" fmla="*/ 890245 w 907666"/>
                <a:gd name="connsiteY1980" fmla="*/ 576583 h 907740"/>
                <a:gd name="connsiteX1981" fmla="*/ 891246 w 907666"/>
                <a:gd name="connsiteY1981" fmla="*/ 572980 h 907740"/>
                <a:gd name="connsiteX1982" fmla="*/ 893782 w 907666"/>
                <a:gd name="connsiteY1982" fmla="*/ 563171 h 907740"/>
                <a:gd name="connsiteX1983" fmla="*/ 894482 w 907666"/>
                <a:gd name="connsiteY1983" fmla="*/ 560235 h 907740"/>
                <a:gd name="connsiteX1984" fmla="*/ 895650 w 907666"/>
                <a:gd name="connsiteY1984" fmla="*/ 555231 h 907740"/>
                <a:gd name="connsiteX1985" fmla="*/ 896584 w 907666"/>
                <a:gd name="connsiteY1985" fmla="*/ 551127 h 907740"/>
                <a:gd name="connsiteX1986" fmla="*/ 896584 w 907666"/>
                <a:gd name="connsiteY1986" fmla="*/ 550894 h 907740"/>
                <a:gd name="connsiteX1987" fmla="*/ 897518 w 907666"/>
                <a:gd name="connsiteY1987" fmla="*/ 546556 h 907740"/>
                <a:gd name="connsiteX1988" fmla="*/ 899220 w 907666"/>
                <a:gd name="connsiteY1988" fmla="*/ 537849 h 907740"/>
                <a:gd name="connsiteX1989" fmla="*/ 899854 w 907666"/>
                <a:gd name="connsiteY1989" fmla="*/ 534512 h 907740"/>
                <a:gd name="connsiteX1990" fmla="*/ 901689 w 907666"/>
                <a:gd name="connsiteY1990" fmla="*/ 523302 h 907740"/>
                <a:gd name="connsiteX1991" fmla="*/ 902590 w 907666"/>
                <a:gd name="connsiteY1991" fmla="*/ 516630 h 907740"/>
                <a:gd name="connsiteX1992" fmla="*/ 902856 w 907666"/>
                <a:gd name="connsiteY1992" fmla="*/ 514795 h 907740"/>
                <a:gd name="connsiteX1993" fmla="*/ 903424 w 907666"/>
                <a:gd name="connsiteY1993" fmla="*/ 510424 h 907740"/>
                <a:gd name="connsiteX1994" fmla="*/ 903724 w 907666"/>
                <a:gd name="connsiteY1994" fmla="*/ 507689 h 907740"/>
                <a:gd name="connsiteX1995" fmla="*/ 905259 w 907666"/>
                <a:gd name="connsiteY1995" fmla="*/ 492842 h 907740"/>
                <a:gd name="connsiteX1996" fmla="*/ 906393 w 907666"/>
                <a:gd name="connsiteY1996" fmla="*/ 475193 h 907740"/>
                <a:gd name="connsiteX1997" fmla="*/ 906593 w 907666"/>
                <a:gd name="connsiteY1997" fmla="*/ 470589 h 907740"/>
                <a:gd name="connsiteX1998" fmla="*/ 906827 w 907666"/>
                <a:gd name="connsiteY1998" fmla="*/ 461447 h 907740"/>
                <a:gd name="connsiteX1999" fmla="*/ 906827 w 907666"/>
                <a:gd name="connsiteY1999" fmla="*/ 453874 h 907740"/>
                <a:gd name="connsiteX2000" fmla="*/ 907561 w 907666"/>
                <a:gd name="connsiteY2000" fmla="*/ 445166 h 907740"/>
                <a:gd name="connsiteX2001" fmla="*/ 669716 w 907666"/>
                <a:gd name="connsiteY2001" fmla="*/ 277651 h 907740"/>
                <a:gd name="connsiteX2002" fmla="*/ 670583 w 907666"/>
                <a:gd name="connsiteY2002" fmla="*/ 276917 h 907740"/>
                <a:gd name="connsiteX2003" fmla="*/ 670750 w 907666"/>
                <a:gd name="connsiteY2003" fmla="*/ 276917 h 907740"/>
                <a:gd name="connsiteX2004" fmla="*/ 671985 w 907666"/>
                <a:gd name="connsiteY2004" fmla="*/ 275916 h 907740"/>
                <a:gd name="connsiteX2005" fmla="*/ 674153 w 907666"/>
                <a:gd name="connsiteY2005" fmla="*/ 274181 h 907740"/>
                <a:gd name="connsiteX2006" fmla="*/ 675187 w 907666"/>
                <a:gd name="connsiteY2006" fmla="*/ 273313 h 907740"/>
                <a:gd name="connsiteX2007" fmla="*/ 677690 w 907666"/>
                <a:gd name="connsiteY2007" fmla="*/ 271278 h 907740"/>
                <a:gd name="connsiteX2008" fmla="*/ 677690 w 907666"/>
                <a:gd name="connsiteY2008" fmla="*/ 271278 h 907740"/>
                <a:gd name="connsiteX2009" fmla="*/ 688299 w 907666"/>
                <a:gd name="connsiteY2009" fmla="*/ 262671 h 907740"/>
                <a:gd name="connsiteX2010" fmla="*/ 688299 w 907666"/>
                <a:gd name="connsiteY2010" fmla="*/ 262671 h 907740"/>
                <a:gd name="connsiteX2011" fmla="*/ 698975 w 907666"/>
                <a:gd name="connsiteY2011" fmla="*/ 254063 h 907740"/>
                <a:gd name="connsiteX2012" fmla="*/ 698975 w 907666"/>
                <a:gd name="connsiteY2012" fmla="*/ 254063 h 907740"/>
                <a:gd name="connsiteX2013" fmla="*/ 701644 w 907666"/>
                <a:gd name="connsiteY2013" fmla="*/ 251894 h 907740"/>
                <a:gd name="connsiteX2014" fmla="*/ 706048 w 907666"/>
                <a:gd name="connsiteY2014" fmla="*/ 248291 h 907740"/>
                <a:gd name="connsiteX2015" fmla="*/ 706048 w 907666"/>
                <a:gd name="connsiteY2015" fmla="*/ 248291 h 907740"/>
                <a:gd name="connsiteX2016" fmla="*/ 709585 w 907666"/>
                <a:gd name="connsiteY2016" fmla="*/ 245455 h 907740"/>
                <a:gd name="connsiteX2017" fmla="*/ 709585 w 907666"/>
                <a:gd name="connsiteY2017" fmla="*/ 245455 h 907740"/>
                <a:gd name="connsiteX2018" fmla="*/ 713121 w 907666"/>
                <a:gd name="connsiteY2018" fmla="*/ 242553 h 907740"/>
                <a:gd name="connsiteX2019" fmla="*/ 713121 w 907666"/>
                <a:gd name="connsiteY2019" fmla="*/ 242553 h 907740"/>
                <a:gd name="connsiteX2020" fmla="*/ 715957 w 907666"/>
                <a:gd name="connsiteY2020" fmla="*/ 240284 h 907740"/>
                <a:gd name="connsiteX2021" fmla="*/ 716658 w 907666"/>
                <a:gd name="connsiteY2021" fmla="*/ 239717 h 907740"/>
                <a:gd name="connsiteX2022" fmla="*/ 716658 w 907666"/>
                <a:gd name="connsiteY2022" fmla="*/ 239717 h 907740"/>
                <a:gd name="connsiteX2023" fmla="*/ 720194 w 907666"/>
                <a:gd name="connsiteY2023" fmla="*/ 236848 h 907740"/>
                <a:gd name="connsiteX2024" fmla="*/ 720194 w 907666"/>
                <a:gd name="connsiteY2024" fmla="*/ 236848 h 907740"/>
                <a:gd name="connsiteX2025" fmla="*/ 723531 w 907666"/>
                <a:gd name="connsiteY2025" fmla="*/ 234012 h 907740"/>
                <a:gd name="connsiteX2026" fmla="*/ 727100 w 907666"/>
                <a:gd name="connsiteY2026" fmla="*/ 231109 h 907740"/>
                <a:gd name="connsiteX2027" fmla="*/ 730637 w 907666"/>
                <a:gd name="connsiteY2027" fmla="*/ 228240 h 907740"/>
                <a:gd name="connsiteX2028" fmla="*/ 737109 w 907666"/>
                <a:gd name="connsiteY2028" fmla="*/ 223002 h 907740"/>
                <a:gd name="connsiteX2029" fmla="*/ 737776 w 907666"/>
                <a:gd name="connsiteY2029" fmla="*/ 222468 h 907740"/>
                <a:gd name="connsiteX2030" fmla="*/ 741480 w 907666"/>
                <a:gd name="connsiteY2030" fmla="*/ 219466 h 907740"/>
                <a:gd name="connsiteX2031" fmla="*/ 746017 w 907666"/>
                <a:gd name="connsiteY2031" fmla="*/ 215796 h 907740"/>
                <a:gd name="connsiteX2032" fmla="*/ 752056 w 907666"/>
                <a:gd name="connsiteY2032" fmla="*/ 210891 h 907740"/>
                <a:gd name="connsiteX2033" fmla="*/ 762765 w 907666"/>
                <a:gd name="connsiteY2033" fmla="*/ 202217 h 907740"/>
                <a:gd name="connsiteX2034" fmla="*/ 773909 w 907666"/>
                <a:gd name="connsiteY2034" fmla="*/ 193276 h 907740"/>
                <a:gd name="connsiteX2035" fmla="*/ 776077 w 907666"/>
                <a:gd name="connsiteY2035" fmla="*/ 196011 h 907740"/>
                <a:gd name="connsiteX2036" fmla="*/ 777145 w 907666"/>
                <a:gd name="connsiteY2036" fmla="*/ 197346 h 907740"/>
                <a:gd name="connsiteX2037" fmla="*/ 778813 w 907666"/>
                <a:gd name="connsiteY2037" fmla="*/ 199481 h 907740"/>
                <a:gd name="connsiteX2038" fmla="*/ 783817 w 907666"/>
                <a:gd name="connsiteY2038" fmla="*/ 206154 h 907740"/>
                <a:gd name="connsiteX2039" fmla="*/ 785319 w 907666"/>
                <a:gd name="connsiteY2039" fmla="*/ 208189 h 907740"/>
                <a:gd name="connsiteX2040" fmla="*/ 787020 w 907666"/>
                <a:gd name="connsiteY2040" fmla="*/ 210458 h 907740"/>
                <a:gd name="connsiteX2041" fmla="*/ 788054 w 907666"/>
                <a:gd name="connsiteY2041" fmla="*/ 211926 h 907740"/>
                <a:gd name="connsiteX2042" fmla="*/ 789155 w 907666"/>
                <a:gd name="connsiteY2042" fmla="*/ 213427 h 907740"/>
                <a:gd name="connsiteX2043" fmla="*/ 790990 w 907666"/>
                <a:gd name="connsiteY2043" fmla="*/ 215963 h 907740"/>
                <a:gd name="connsiteX2044" fmla="*/ 793259 w 907666"/>
                <a:gd name="connsiteY2044" fmla="*/ 219299 h 907740"/>
                <a:gd name="connsiteX2045" fmla="*/ 793259 w 907666"/>
                <a:gd name="connsiteY2045" fmla="*/ 219299 h 907740"/>
                <a:gd name="connsiteX2046" fmla="*/ 795528 w 907666"/>
                <a:gd name="connsiteY2046" fmla="*/ 222635 h 907740"/>
                <a:gd name="connsiteX2047" fmla="*/ 797096 w 907666"/>
                <a:gd name="connsiteY2047" fmla="*/ 224937 h 907740"/>
                <a:gd name="connsiteX2048" fmla="*/ 797963 w 907666"/>
                <a:gd name="connsiteY2048" fmla="*/ 226272 h 907740"/>
                <a:gd name="connsiteX2049" fmla="*/ 798430 w 907666"/>
                <a:gd name="connsiteY2049" fmla="*/ 226972 h 907740"/>
                <a:gd name="connsiteX2050" fmla="*/ 798931 w 907666"/>
                <a:gd name="connsiteY2050" fmla="*/ 227673 h 907740"/>
                <a:gd name="connsiteX2051" fmla="*/ 799665 w 907666"/>
                <a:gd name="connsiteY2051" fmla="*/ 228841 h 907740"/>
                <a:gd name="connsiteX2052" fmla="*/ 800832 w 907666"/>
                <a:gd name="connsiteY2052" fmla="*/ 230609 h 907740"/>
                <a:gd name="connsiteX2053" fmla="*/ 802868 w 907666"/>
                <a:gd name="connsiteY2053" fmla="*/ 233945 h 907740"/>
                <a:gd name="connsiteX2054" fmla="*/ 804336 w 907666"/>
                <a:gd name="connsiteY2054" fmla="*/ 236281 h 907740"/>
                <a:gd name="connsiteX2055" fmla="*/ 809707 w 907666"/>
                <a:gd name="connsiteY2055" fmla="*/ 245222 h 907740"/>
                <a:gd name="connsiteX2056" fmla="*/ 811042 w 907666"/>
                <a:gd name="connsiteY2056" fmla="*/ 247457 h 907740"/>
                <a:gd name="connsiteX2057" fmla="*/ 812243 w 907666"/>
                <a:gd name="connsiteY2057" fmla="*/ 249592 h 907740"/>
                <a:gd name="connsiteX2058" fmla="*/ 814178 w 907666"/>
                <a:gd name="connsiteY2058" fmla="*/ 252929 h 907740"/>
                <a:gd name="connsiteX2059" fmla="*/ 816446 w 907666"/>
                <a:gd name="connsiteY2059" fmla="*/ 257099 h 907740"/>
                <a:gd name="connsiteX2060" fmla="*/ 821384 w 907666"/>
                <a:gd name="connsiteY2060" fmla="*/ 266441 h 907740"/>
                <a:gd name="connsiteX2061" fmla="*/ 823152 w 907666"/>
                <a:gd name="connsiteY2061" fmla="*/ 269944 h 907740"/>
                <a:gd name="connsiteX2062" fmla="*/ 823486 w 907666"/>
                <a:gd name="connsiteY2062" fmla="*/ 270644 h 907740"/>
                <a:gd name="connsiteX2063" fmla="*/ 825554 w 907666"/>
                <a:gd name="connsiteY2063" fmla="*/ 274882 h 907740"/>
                <a:gd name="connsiteX2064" fmla="*/ 827523 w 907666"/>
                <a:gd name="connsiteY2064" fmla="*/ 279019 h 907740"/>
                <a:gd name="connsiteX2065" fmla="*/ 830225 w 907666"/>
                <a:gd name="connsiteY2065" fmla="*/ 284924 h 907740"/>
                <a:gd name="connsiteX2066" fmla="*/ 831593 w 907666"/>
                <a:gd name="connsiteY2066" fmla="*/ 287993 h 907740"/>
                <a:gd name="connsiteX2067" fmla="*/ 831960 w 907666"/>
                <a:gd name="connsiteY2067" fmla="*/ 288794 h 907740"/>
                <a:gd name="connsiteX2068" fmla="*/ 832694 w 907666"/>
                <a:gd name="connsiteY2068" fmla="*/ 290529 h 907740"/>
                <a:gd name="connsiteX2069" fmla="*/ 833094 w 907666"/>
                <a:gd name="connsiteY2069" fmla="*/ 291463 h 907740"/>
                <a:gd name="connsiteX2070" fmla="*/ 834095 w 907666"/>
                <a:gd name="connsiteY2070" fmla="*/ 293798 h 907740"/>
                <a:gd name="connsiteX2071" fmla="*/ 834095 w 907666"/>
                <a:gd name="connsiteY2071" fmla="*/ 293798 h 907740"/>
                <a:gd name="connsiteX2072" fmla="*/ 837165 w 907666"/>
                <a:gd name="connsiteY2072" fmla="*/ 301338 h 907740"/>
                <a:gd name="connsiteX2073" fmla="*/ 837165 w 907666"/>
                <a:gd name="connsiteY2073" fmla="*/ 301338 h 907740"/>
                <a:gd name="connsiteX2074" fmla="*/ 837165 w 907666"/>
                <a:gd name="connsiteY2074" fmla="*/ 301338 h 907740"/>
                <a:gd name="connsiteX2075" fmla="*/ 838232 w 907666"/>
                <a:gd name="connsiteY2075" fmla="*/ 304108 h 907740"/>
                <a:gd name="connsiteX2076" fmla="*/ 838232 w 907666"/>
                <a:gd name="connsiteY2076" fmla="*/ 304108 h 907740"/>
                <a:gd name="connsiteX2077" fmla="*/ 838566 w 907666"/>
                <a:gd name="connsiteY2077" fmla="*/ 305008 h 907740"/>
                <a:gd name="connsiteX2078" fmla="*/ 838566 w 907666"/>
                <a:gd name="connsiteY2078" fmla="*/ 305008 h 907740"/>
                <a:gd name="connsiteX2079" fmla="*/ 825721 w 907666"/>
                <a:gd name="connsiteY2079" fmla="*/ 309946 h 907740"/>
                <a:gd name="connsiteX2080" fmla="*/ 812876 w 907666"/>
                <a:gd name="connsiteY2080" fmla="*/ 314884 h 907740"/>
                <a:gd name="connsiteX2081" fmla="*/ 812876 w 907666"/>
                <a:gd name="connsiteY2081" fmla="*/ 314884 h 907740"/>
                <a:gd name="connsiteX2082" fmla="*/ 811475 w 907666"/>
                <a:gd name="connsiteY2082" fmla="*/ 315384 h 907740"/>
                <a:gd name="connsiteX2083" fmla="*/ 811042 w 907666"/>
                <a:gd name="connsiteY2083" fmla="*/ 315551 h 907740"/>
                <a:gd name="connsiteX2084" fmla="*/ 805637 w 907666"/>
                <a:gd name="connsiteY2084" fmla="*/ 317620 h 907740"/>
                <a:gd name="connsiteX2085" fmla="*/ 800165 w 907666"/>
                <a:gd name="connsiteY2085" fmla="*/ 319721 h 907740"/>
                <a:gd name="connsiteX2086" fmla="*/ 800165 w 907666"/>
                <a:gd name="connsiteY2086" fmla="*/ 319721 h 907740"/>
                <a:gd name="connsiteX2087" fmla="*/ 799431 w 907666"/>
                <a:gd name="connsiteY2087" fmla="*/ 319988 h 907740"/>
                <a:gd name="connsiteX2088" fmla="*/ 796996 w 907666"/>
                <a:gd name="connsiteY2088" fmla="*/ 320922 h 907740"/>
                <a:gd name="connsiteX2089" fmla="*/ 796996 w 907666"/>
                <a:gd name="connsiteY2089" fmla="*/ 320922 h 907740"/>
                <a:gd name="connsiteX2090" fmla="*/ 795861 w 907666"/>
                <a:gd name="connsiteY2090" fmla="*/ 321390 h 907740"/>
                <a:gd name="connsiteX2091" fmla="*/ 795861 w 907666"/>
                <a:gd name="connsiteY2091" fmla="*/ 321390 h 907740"/>
                <a:gd name="connsiteX2092" fmla="*/ 795027 w 907666"/>
                <a:gd name="connsiteY2092" fmla="*/ 321723 h 907740"/>
                <a:gd name="connsiteX2093" fmla="*/ 787320 w 907666"/>
                <a:gd name="connsiteY2093" fmla="*/ 324693 h 907740"/>
                <a:gd name="connsiteX2094" fmla="*/ 787320 w 907666"/>
                <a:gd name="connsiteY2094" fmla="*/ 324693 h 907740"/>
                <a:gd name="connsiteX2095" fmla="*/ 783083 w 907666"/>
                <a:gd name="connsiteY2095" fmla="*/ 326327 h 907740"/>
                <a:gd name="connsiteX2096" fmla="*/ 783083 w 907666"/>
                <a:gd name="connsiteY2096" fmla="*/ 326327 h 907740"/>
                <a:gd name="connsiteX2097" fmla="*/ 778846 w 907666"/>
                <a:gd name="connsiteY2097" fmla="*/ 327995 h 907740"/>
                <a:gd name="connsiteX2098" fmla="*/ 778846 w 907666"/>
                <a:gd name="connsiteY2098" fmla="*/ 327995 h 907740"/>
                <a:gd name="connsiteX2099" fmla="*/ 774542 w 907666"/>
                <a:gd name="connsiteY2099" fmla="*/ 329630 h 907740"/>
                <a:gd name="connsiteX2100" fmla="*/ 774542 w 907666"/>
                <a:gd name="connsiteY2100" fmla="*/ 329630 h 907740"/>
                <a:gd name="connsiteX2101" fmla="*/ 770305 w 907666"/>
                <a:gd name="connsiteY2101" fmla="*/ 331232 h 907740"/>
                <a:gd name="connsiteX2102" fmla="*/ 770305 w 907666"/>
                <a:gd name="connsiteY2102" fmla="*/ 331232 h 907740"/>
                <a:gd name="connsiteX2103" fmla="*/ 766035 w 907666"/>
                <a:gd name="connsiteY2103" fmla="*/ 332833 h 907740"/>
                <a:gd name="connsiteX2104" fmla="*/ 766035 w 907666"/>
                <a:gd name="connsiteY2104" fmla="*/ 332833 h 907740"/>
                <a:gd name="connsiteX2105" fmla="*/ 761798 w 907666"/>
                <a:gd name="connsiteY2105" fmla="*/ 334501 h 907740"/>
                <a:gd name="connsiteX2106" fmla="*/ 761798 w 907666"/>
                <a:gd name="connsiteY2106" fmla="*/ 334501 h 907740"/>
                <a:gd name="connsiteX2107" fmla="*/ 757527 w 907666"/>
                <a:gd name="connsiteY2107" fmla="*/ 336136 h 907740"/>
                <a:gd name="connsiteX2108" fmla="*/ 757527 w 907666"/>
                <a:gd name="connsiteY2108" fmla="*/ 336136 h 907740"/>
                <a:gd name="connsiteX2109" fmla="*/ 748986 w 907666"/>
                <a:gd name="connsiteY2109" fmla="*/ 339472 h 907740"/>
                <a:gd name="connsiteX2110" fmla="*/ 748986 w 907666"/>
                <a:gd name="connsiteY2110" fmla="*/ 339472 h 907740"/>
                <a:gd name="connsiteX2111" fmla="*/ 748720 w 907666"/>
                <a:gd name="connsiteY2111" fmla="*/ 339472 h 907740"/>
                <a:gd name="connsiteX2112" fmla="*/ 736208 w 907666"/>
                <a:gd name="connsiteY2112" fmla="*/ 344277 h 907740"/>
                <a:gd name="connsiteX2113" fmla="*/ 736208 w 907666"/>
                <a:gd name="connsiteY2113" fmla="*/ 344277 h 907740"/>
                <a:gd name="connsiteX2114" fmla="*/ 735908 w 907666"/>
                <a:gd name="connsiteY2114" fmla="*/ 344277 h 907740"/>
                <a:gd name="connsiteX2115" fmla="*/ 723397 w 907666"/>
                <a:gd name="connsiteY2115" fmla="*/ 349081 h 907740"/>
                <a:gd name="connsiteX2116" fmla="*/ 723397 w 907666"/>
                <a:gd name="connsiteY2116" fmla="*/ 349081 h 907740"/>
                <a:gd name="connsiteX2117" fmla="*/ 723097 w 907666"/>
                <a:gd name="connsiteY2117" fmla="*/ 349081 h 907740"/>
                <a:gd name="connsiteX2118" fmla="*/ 710519 w 907666"/>
                <a:gd name="connsiteY2118" fmla="*/ 354386 h 907740"/>
                <a:gd name="connsiteX2119" fmla="*/ 710519 w 907666"/>
                <a:gd name="connsiteY2119" fmla="*/ 354386 h 907740"/>
                <a:gd name="connsiteX2120" fmla="*/ 710519 w 907666"/>
                <a:gd name="connsiteY2120" fmla="*/ 354386 h 907740"/>
                <a:gd name="connsiteX2121" fmla="*/ 710519 w 907666"/>
                <a:gd name="connsiteY2121" fmla="*/ 354386 h 907740"/>
                <a:gd name="connsiteX2122" fmla="*/ 708617 w 907666"/>
                <a:gd name="connsiteY2122" fmla="*/ 349615 h 907740"/>
                <a:gd name="connsiteX2123" fmla="*/ 708617 w 907666"/>
                <a:gd name="connsiteY2123" fmla="*/ 349615 h 907740"/>
                <a:gd name="connsiteX2124" fmla="*/ 706549 w 907666"/>
                <a:gd name="connsiteY2124" fmla="*/ 344677 h 907740"/>
                <a:gd name="connsiteX2125" fmla="*/ 706549 w 907666"/>
                <a:gd name="connsiteY2125" fmla="*/ 344677 h 907740"/>
                <a:gd name="connsiteX2126" fmla="*/ 704380 w 907666"/>
                <a:gd name="connsiteY2126" fmla="*/ 339773 h 907740"/>
                <a:gd name="connsiteX2127" fmla="*/ 704380 w 907666"/>
                <a:gd name="connsiteY2127" fmla="*/ 339773 h 907740"/>
                <a:gd name="connsiteX2128" fmla="*/ 703646 w 907666"/>
                <a:gd name="connsiteY2128" fmla="*/ 338171 h 907740"/>
                <a:gd name="connsiteX2129" fmla="*/ 703479 w 907666"/>
                <a:gd name="connsiteY2129" fmla="*/ 337838 h 907740"/>
                <a:gd name="connsiteX2130" fmla="*/ 703479 w 907666"/>
                <a:gd name="connsiteY2130" fmla="*/ 337838 h 907740"/>
                <a:gd name="connsiteX2131" fmla="*/ 703479 w 907666"/>
                <a:gd name="connsiteY2131" fmla="*/ 337838 h 907740"/>
                <a:gd name="connsiteX2132" fmla="*/ 703479 w 907666"/>
                <a:gd name="connsiteY2132" fmla="*/ 337838 h 907740"/>
                <a:gd name="connsiteX2133" fmla="*/ 703479 w 907666"/>
                <a:gd name="connsiteY2133" fmla="*/ 337838 h 907740"/>
                <a:gd name="connsiteX2134" fmla="*/ 703479 w 907666"/>
                <a:gd name="connsiteY2134" fmla="*/ 337504 h 907740"/>
                <a:gd name="connsiteX2135" fmla="*/ 703279 w 907666"/>
                <a:gd name="connsiteY2135" fmla="*/ 337037 h 907740"/>
                <a:gd name="connsiteX2136" fmla="*/ 703279 w 907666"/>
                <a:gd name="connsiteY2136" fmla="*/ 336803 h 907740"/>
                <a:gd name="connsiteX2137" fmla="*/ 703079 w 907666"/>
                <a:gd name="connsiteY2137" fmla="*/ 336370 h 907740"/>
                <a:gd name="connsiteX2138" fmla="*/ 702545 w 907666"/>
                <a:gd name="connsiteY2138" fmla="*/ 335235 h 907740"/>
                <a:gd name="connsiteX2139" fmla="*/ 702545 w 907666"/>
                <a:gd name="connsiteY2139" fmla="*/ 335235 h 907740"/>
                <a:gd name="connsiteX2140" fmla="*/ 701344 w 907666"/>
                <a:gd name="connsiteY2140" fmla="*/ 332800 h 907740"/>
                <a:gd name="connsiteX2141" fmla="*/ 700510 w 907666"/>
                <a:gd name="connsiteY2141" fmla="*/ 331098 h 907740"/>
                <a:gd name="connsiteX2142" fmla="*/ 700176 w 907666"/>
                <a:gd name="connsiteY2142" fmla="*/ 330398 h 907740"/>
                <a:gd name="connsiteX2143" fmla="*/ 700176 w 907666"/>
                <a:gd name="connsiteY2143" fmla="*/ 330398 h 907740"/>
                <a:gd name="connsiteX2144" fmla="*/ 698975 w 907666"/>
                <a:gd name="connsiteY2144" fmla="*/ 327995 h 907740"/>
                <a:gd name="connsiteX2145" fmla="*/ 697707 w 907666"/>
                <a:gd name="connsiteY2145" fmla="*/ 325593 h 907740"/>
                <a:gd name="connsiteX2146" fmla="*/ 697074 w 907666"/>
                <a:gd name="connsiteY2146" fmla="*/ 324392 h 907740"/>
                <a:gd name="connsiteX2147" fmla="*/ 695472 w 907666"/>
                <a:gd name="connsiteY2147" fmla="*/ 321490 h 907740"/>
                <a:gd name="connsiteX2148" fmla="*/ 693837 w 907666"/>
                <a:gd name="connsiteY2148" fmla="*/ 318620 h 907740"/>
                <a:gd name="connsiteX2149" fmla="*/ 693837 w 907666"/>
                <a:gd name="connsiteY2149" fmla="*/ 318420 h 907740"/>
                <a:gd name="connsiteX2150" fmla="*/ 692570 w 907666"/>
                <a:gd name="connsiteY2150" fmla="*/ 316152 h 907740"/>
                <a:gd name="connsiteX2151" fmla="*/ 689800 w 907666"/>
                <a:gd name="connsiteY2151" fmla="*/ 311514 h 907740"/>
                <a:gd name="connsiteX2152" fmla="*/ 686965 w 907666"/>
                <a:gd name="connsiteY2152" fmla="*/ 306910 h 907740"/>
                <a:gd name="connsiteX2153" fmla="*/ 683995 w 907666"/>
                <a:gd name="connsiteY2153" fmla="*/ 302373 h 907740"/>
                <a:gd name="connsiteX2154" fmla="*/ 680959 w 907666"/>
                <a:gd name="connsiteY2154" fmla="*/ 297902 h 907740"/>
                <a:gd name="connsiteX2155" fmla="*/ 674620 w 907666"/>
                <a:gd name="connsiteY2155" fmla="*/ 289128 h 907740"/>
                <a:gd name="connsiteX2156" fmla="*/ 674387 w 907666"/>
                <a:gd name="connsiteY2156" fmla="*/ 288861 h 907740"/>
                <a:gd name="connsiteX2157" fmla="*/ 671217 w 907666"/>
                <a:gd name="connsiteY2157" fmla="*/ 284724 h 907740"/>
                <a:gd name="connsiteX2158" fmla="*/ 667881 w 907666"/>
                <a:gd name="connsiteY2158" fmla="*/ 280620 h 907740"/>
                <a:gd name="connsiteX2159" fmla="*/ 667881 w 907666"/>
                <a:gd name="connsiteY2159" fmla="*/ 280620 h 907740"/>
                <a:gd name="connsiteX2160" fmla="*/ 752790 w 907666"/>
                <a:gd name="connsiteY2160" fmla="*/ 349882 h 907740"/>
                <a:gd name="connsiteX2161" fmla="*/ 753257 w 907666"/>
                <a:gd name="connsiteY2161" fmla="*/ 349715 h 907740"/>
                <a:gd name="connsiteX2162" fmla="*/ 753457 w 907666"/>
                <a:gd name="connsiteY2162" fmla="*/ 349715 h 907740"/>
                <a:gd name="connsiteX2163" fmla="*/ 753924 w 907666"/>
                <a:gd name="connsiteY2163" fmla="*/ 349548 h 907740"/>
                <a:gd name="connsiteX2164" fmla="*/ 753924 w 907666"/>
                <a:gd name="connsiteY2164" fmla="*/ 349548 h 907740"/>
                <a:gd name="connsiteX2165" fmla="*/ 754224 w 907666"/>
                <a:gd name="connsiteY2165" fmla="*/ 349548 h 907740"/>
                <a:gd name="connsiteX2166" fmla="*/ 754224 w 907666"/>
                <a:gd name="connsiteY2166" fmla="*/ 349548 h 907740"/>
                <a:gd name="connsiteX2167" fmla="*/ 754858 w 907666"/>
                <a:gd name="connsiteY2167" fmla="*/ 349314 h 907740"/>
                <a:gd name="connsiteX2168" fmla="*/ 755159 w 907666"/>
                <a:gd name="connsiteY2168" fmla="*/ 349314 h 907740"/>
                <a:gd name="connsiteX2169" fmla="*/ 755459 w 907666"/>
                <a:gd name="connsiteY2169" fmla="*/ 349314 h 907740"/>
                <a:gd name="connsiteX2170" fmla="*/ 756760 w 907666"/>
                <a:gd name="connsiteY2170" fmla="*/ 348881 h 907740"/>
                <a:gd name="connsiteX2171" fmla="*/ 757294 w 907666"/>
                <a:gd name="connsiteY2171" fmla="*/ 348681 h 907740"/>
                <a:gd name="connsiteX2172" fmla="*/ 758161 w 907666"/>
                <a:gd name="connsiteY2172" fmla="*/ 348380 h 907740"/>
                <a:gd name="connsiteX2173" fmla="*/ 758495 w 907666"/>
                <a:gd name="connsiteY2173" fmla="*/ 348380 h 907740"/>
                <a:gd name="connsiteX2174" fmla="*/ 761130 w 907666"/>
                <a:gd name="connsiteY2174" fmla="*/ 347479 h 907740"/>
                <a:gd name="connsiteX2175" fmla="*/ 761130 w 907666"/>
                <a:gd name="connsiteY2175" fmla="*/ 347479 h 907740"/>
                <a:gd name="connsiteX2176" fmla="*/ 762065 w 907666"/>
                <a:gd name="connsiteY2176" fmla="*/ 347179 h 907740"/>
                <a:gd name="connsiteX2177" fmla="*/ 762365 w 907666"/>
                <a:gd name="connsiteY2177" fmla="*/ 347179 h 907740"/>
                <a:gd name="connsiteX2178" fmla="*/ 762732 w 907666"/>
                <a:gd name="connsiteY2178" fmla="*/ 347179 h 907740"/>
                <a:gd name="connsiteX2179" fmla="*/ 762932 w 907666"/>
                <a:gd name="connsiteY2179" fmla="*/ 347179 h 907740"/>
                <a:gd name="connsiteX2180" fmla="*/ 763199 w 907666"/>
                <a:gd name="connsiteY2180" fmla="*/ 347179 h 907740"/>
                <a:gd name="connsiteX2181" fmla="*/ 763900 w 907666"/>
                <a:gd name="connsiteY2181" fmla="*/ 346946 h 907740"/>
                <a:gd name="connsiteX2182" fmla="*/ 764467 w 907666"/>
                <a:gd name="connsiteY2182" fmla="*/ 346946 h 907740"/>
                <a:gd name="connsiteX2183" fmla="*/ 765334 w 907666"/>
                <a:gd name="connsiteY2183" fmla="*/ 346645 h 907740"/>
                <a:gd name="connsiteX2184" fmla="*/ 765334 w 907666"/>
                <a:gd name="connsiteY2184" fmla="*/ 346645 h 907740"/>
                <a:gd name="connsiteX2185" fmla="*/ 769571 w 907666"/>
                <a:gd name="connsiteY2185" fmla="*/ 345177 h 907740"/>
                <a:gd name="connsiteX2186" fmla="*/ 773875 w 907666"/>
                <a:gd name="connsiteY2186" fmla="*/ 343676 h 907740"/>
                <a:gd name="connsiteX2187" fmla="*/ 773875 w 907666"/>
                <a:gd name="connsiteY2187" fmla="*/ 343676 h 907740"/>
                <a:gd name="connsiteX2188" fmla="*/ 778179 w 907666"/>
                <a:gd name="connsiteY2188" fmla="*/ 342175 h 907740"/>
                <a:gd name="connsiteX2189" fmla="*/ 778179 w 907666"/>
                <a:gd name="connsiteY2189" fmla="*/ 342175 h 907740"/>
                <a:gd name="connsiteX2190" fmla="*/ 782516 w 907666"/>
                <a:gd name="connsiteY2190" fmla="*/ 340673 h 907740"/>
                <a:gd name="connsiteX2191" fmla="*/ 786853 w 907666"/>
                <a:gd name="connsiteY2191" fmla="*/ 339205 h 907740"/>
                <a:gd name="connsiteX2192" fmla="*/ 791224 w 907666"/>
                <a:gd name="connsiteY2192" fmla="*/ 337737 h 907740"/>
                <a:gd name="connsiteX2193" fmla="*/ 799031 w 907666"/>
                <a:gd name="connsiteY2193" fmla="*/ 335035 h 907740"/>
                <a:gd name="connsiteX2194" fmla="*/ 799865 w 907666"/>
                <a:gd name="connsiteY2194" fmla="*/ 334735 h 907740"/>
                <a:gd name="connsiteX2195" fmla="*/ 799865 w 907666"/>
                <a:gd name="connsiteY2195" fmla="*/ 334735 h 907740"/>
                <a:gd name="connsiteX2196" fmla="*/ 804269 w 907666"/>
                <a:gd name="connsiteY2196" fmla="*/ 333200 h 907740"/>
                <a:gd name="connsiteX2197" fmla="*/ 809840 w 907666"/>
                <a:gd name="connsiteY2197" fmla="*/ 331298 h 907740"/>
                <a:gd name="connsiteX2198" fmla="*/ 809840 w 907666"/>
                <a:gd name="connsiteY2198" fmla="*/ 331298 h 907740"/>
                <a:gd name="connsiteX2199" fmla="*/ 817180 w 907666"/>
                <a:gd name="connsiteY2199" fmla="*/ 328796 h 907740"/>
                <a:gd name="connsiteX2200" fmla="*/ 830192 w 907666"/>
                <a:gd name="connsiteY2200" fmla="*/ 324292 h 907740"/>
                <a:gd name="connsiteX2201" fmla="*/ 851945 w 907666"/>
                <a:gd name="connsiteY2201" fmla="*/ 447335 h 907740"/>
                <a:gd name="connsiteX2202" fmla="*/ 851945 w 907666"/>
                <a:gd name="connsiteY2202" fmla="*/ 447335 h 907740"/>
                <a:gd name="connsiteX2203" fmla="*/ 847808 w 907666"/>
                <a:gd name="connsiteY2203" fmla="*/ 447335 h 907740"/>
                <a:gd name="connsiteX2204" fmla="*/ 847307 w 907666"/>
                <a:gd name="connsiteY2204" fmla="*/ 447335 h 907740"/>
                <a:gd name="connsiteX2205" fmla="*/ 838633 w 907666"/>
                <a:gd name="connsiteY2205" fmla="*/ 447502 h 907740"/>
                <a:gd name="connsiteX2206" fmla="*/ 830859 w 907666"/>
                <a:gd name="connsiteY2206" fmla="*/ 447502 h 907740"/>
                <a:gd name="connsiteX2207" fmla="*/ 824887 w 907666"/>
                <a:gd name="connsiteY2207" fmla="*/ 447502 h 907740"/>
                <a:gd name="connsiteX2208" fmla="*/ 824887 w 907666"/>
                <a:gd name="connsiteY2208" fmla="*/ 447502 h 907740"/>
                <a:gd name="connsiteX2209" fmla="*/ 820516 w 907666"/>
                <a:gd name="connsiteY2209" fmla="*/ 447502 h 907740"/>
                <a:gd name="connsiteX2210" fmla="*/ 819416 w 907666"/>
                <a:gd name="connsiteY2210" fmla="*/ 447502 h 907740"/>
                <a:gd name="connsiteX2211" fmla="*/ 812977 w 907666"/>
                <a:gd name="connsiteY2211" fmla="*/ 447502 h 907740"/>
                <a:gd name="connsiteX2212" fmla="*/ 811141 w 907666"/>
                <a:gd name="connsiteY2212" fmla="*/ 447502 h 907740"/>
                <a:gd name="connsiteX2213" fmla="*/ 807238 w 907666"/>
                <a:gd name="connsiteY2213" fmla="*/ 447502 h 907740"/>
                <a:gd name="connsiteX2214" fmla="*/ 804836 w 907666"/>
                <a:gd name="connsiteY2214" fmla="*/ 447502 h 907740"/>
                <a:gd name="connsiteX2215" fmla="*/ 801967 w 907666"/>
                <a:gd name="connsiteY2215" fmla="*/ 447502 h 907740"/>
                <a:gd name="connsiteX2216" fmla="*/ 797396 w 907666"/>
                <a:gd name="connsiteY2216" fmla="*/ 447502 h 907740"/>
                <a:gd name="connsiteX2217" fmla="*/ 793493 w 907666"/>
                <a:gd name="connsiteY2217" fmla="*/ 447502 h 907740"/>
                <a:gd name="connsiteX2218" fmla="*/ 792725 w 907666"/>
                <a:gd name="connsiteY2218" fmla="*/ 447502 h 907740"/>
                <a:gd name="connsiteX2219" fmla="*/ 788221 w 907666"/>
                <a:gd name="connsiteY2219" fmla="*/ 447502 h 907740"/>
                <a:gd name="connsiteX2220" fmla="*/ 769872 w 907666"/>
                <a:gd name="connsiteY2220" fmla="*/ 447502 h 907740"/>
                <a:gd name="connsiteX2221" fmla="*/ 769872 w 907666"/>
                <a:gd name="connsiteY2221" fmla="*/ 447502 h 907740"/>
                <a:gd name="connsiteX2222" fmla="*/ 769872 w 907666"/>
                <a:gd name="connsiteY2222" fmla="*/ 445533 h 907740"/>
                <a:gd name="connsiteX2223" fmla="*/ 769872 w 907666"/>
                <a:gd name="connsiteY2223" fmla="*/ 444733 h 907740"/>
                <a:gd name="connsiteX2224" fmla="*/ 769872 w 907666"/>
                <a:gd name="connsiteY2224" fmla="*/ 442464 h 907740"/>
                <a:gd name="connsiteX2225" fmla="*/ 769872 w 907666"/>
                <a:gd name="connsiteY2225" fmla="*/ 440996 h 907740"/>
                <a:gd name="connsiteX2226" fmla="*/ 769872 w 907666"/>
                <a:gd name="connsiteY2226" fmla="*/ 440162 h 907740"/>
                <a:gd name="connsiteX2227" fmla="*/ 769872 w 907666"/>
                <a:gd name="connsiteY2227" fmla="*/ 439661 h 907740"/>
                <a:gd name="connsiteX2228" fmla="*/ 769872 w 907666"/>
                <a:gd name="connsiteY2228" fmla="*/ 439361 h 907740"/>
                <a:gd name="connsiteX2229" fmla="*/ 769872 w 907666"/>
                <a:gd name="connsiteY2229" fmla="*/ 438794 h 907740"/>
                <a:gd name="connsiteX2230" fmla="*/ 769872 w 907666"/>
                <a:gd name="connsiteY2230" fmla="*/ 438460 h 907740"/>
                <a:gd name="connsiteX2231" fmla="*/ 769872 w 907666"/>
                <a:gd name="connsiteY2231" fmla="*/ 438227 h 907740"/>
                <a:gd name="connsiteX2232" fmla="*/ 769872 w 907666"/>
                <a:gd name="connsiteY2232" fmla="*/ 438227 h 907740"/>
                <a:gd name="connsiteX2233" fmla="*/ 769872 w 907666"/>
                <a:gd name="connsiteY2233" fmla="*/ 436292 h 907740"/>
                <a:gd name="connsiteX2234" fmla="*/ 769872 w 907666"/>
                <a:gd name="connsiteY2234" fmla="*/ 435958 h 907740"/>
                <a:gd name="connsiteX2235" fmla="*/ 769872 w 907666"/>
                <a:gd name="connsiteY2235" fmla="*/ 435958 h 907740"/>
                <a:gd name="connsiteX2236" fmla="*/ 769872 w 907666"/>
                <a:gd name="connsiteY2236" fmla="*/ 435157 h 907740"/>
                <a:gd name="connsiteX2237" fmla="*/ 769872 w 907666"/>
                <a:gd name="connsiteY2237" fmla="*/ 434190 h 907740"/>
                <a:gd name="connsiteX2238" fmla="*/ 769538 w 907666"/>
                <a:gd name="connsiteY2238" fmla="*/ 429519 h 907740"/>
                <a:gd name="connsiteX2239" fmla="*/ 769538 w 907666"/>
                <a:gd name="connsiteY2239" fmla="*/ 429085 h 907740"/>
                <a:gd name="connsiteX2240" fmla="*/ 769538 w 907666"/>
                <a:gd name="connsiteY2240" fmla="*/ 429085 h 907740"/>
                <a:gd name="connsiteX2241" fmla="*/ 769538 w 907666"/>
                <a:gd name="connsiteY2241" fmla="*/ 427350 h 907740"/>
                <a:gd name="connsiteX2242" fmla="*/ 769238 w 907666"/>
                <a:gd name="connsiteY2242" fmla="*/ 424014 h 907740"/>
                <a:gd name="connsiteX2243" fmla="*/ 769238 w 907666"/>
                <a:gd name="connsiteY2243" fmla="*/ 422780 h 907740"/>
                <a:gd name="connsiteX2244" fmla="*/ 769238 w 907666"/>
                <a:gd name="connsiteY2244" fmla="*/ 421912 h 907740"/>
                <a:gd name="connsiteX2245" fmla="*/ 769238 w 907666"/>
                <a:gd name="connsiteY2245" fmla="*/ 421479 h 907740"/>
                <a:gd name="connsiteX2246" fmla="*/ 769238 w 907666"/>
                <a:gd name="connsiteY2246" fmla="*/ 420778 h 907740"/>
                <a:gd name="connsiteX2247" fmla="*/ 769238 w 907666"/>
                <a:gd name="connsiteY2247" fmla="*/ 420778 h 907740"/>
                <a:gd name="connsiteX2248" fmla="*/ 769238 w 907666"/>
                <a:gd name="connsiteY2248" fmla="*/ 420778 h 907740"/>
                <a:gd name="connsiteX2249" fmla="*/ 769238 w 907666"/>
                <a:gd name="connsiteY2249" fmla="*/ 420778 h 907740"/>
                <a:gd name="connsiteX2250" fmla="*/ 769238 w 907666"/>
                <a:gd name="connsiteY2250" fmla="*/ 420778 h 907740"/>
                <a:gd name="connsiteX2251" fmla="*/ 769238 w 907666"/>
                <a:gd name="connsiteY2251" fmla="*/ 420778 h 907740"/>
                <a:gd name="connsiteX2252" fmla="*/ 769238 w 907666"/>
                <a:gd name="connsiteY2252" fmla="*/ 420778 h 907740"/>
                <a:gd name="connsiteX2253" fmla="*/ 769238 w 907666"/>
                <a:gd name="connsiteY2253" fmla="*/ 420778 h 907740"/>
                <a:gd name="connsiteX2254" fmla="*/ 769238 w 907666"/>
                <a:gd name="connsiteY2254" fmla="*/ 420778 h 907740"/>
                <a:gd name="connsiteX2255" fmla="*/ 769037 w 907666"/>
                <a:gd name="connsiteY2255" fmla="*/ 419010 h 907740"/>
                <a:gd name="connsiteX2256" fmla="*/ 769037 w 907666"/>
                <a:gd name="connsiteY2256" fmla="*/ 418709 h 907740"/>
                <a:gd name="connsiteX2257" fmla="*/ 769037 w 907666"/>
                <a:gd name="connsiteY2257" fmla="*/ 417842 h 907740"/>
                <a:gd name="connsiteX2258" fmla="*/ 769037 w 907666"/>
                <a:gd name="connsiteY2258" fmla="*/ 417842 h 907740"/>
                <a:gd name="connsiteX2259" fmla="*/ 769037 w 907666"/>
                <a:gd name="connsiteY2259" fmla="*/ 417475 h 907740"/>
                <a:gd name="connsiteX2260" fmla="*/ 769037 w 907666"/>
                <a:gd name="connsiteY2260" fmla="*/ 417475 h 907740"/>
                <a:gd name="connsiteX2261" fmla="*/ 769037 w 907666"/>
                <a:gd name="connsiteY2261" fmla="*/ 417008 h 907740"/>
                <a:gd name="connsiteX2262" fmla="*/ 769037 w 907666"/>
                <a:gd name="connsiteY2262" fmla="*/ 416474 h 907740"/>
                <a:gd name="connsiteX2263" fmla="*/ 769037 w 907666"/>
                <a:gd name="connsiteY2263" fmla="*/ 416274 h 907740"/>
                <a:gd name="connsiteX2264" fmla="*/ 769037 w 907666"/>
                <a:gd name="connsiteY2264" fmla="*/ 416274 h 907740"/>
                <a:gd name="connsiteX2265" fmla="*/ 769037 w 907666"/>
                <a:gd name="connsiteY2265" fmla="*/ 415940 h 907740"/>
                <a:gd name="connsiteX2266" fmla="*/ 769037 w 907666"/>
                <a:gd name="connsiteY2266" fmla="*/ 415940 h 907740"/>
                <a:gd name="connsiteX2267" fmla="*/ 769037 w 907666"/>
                <a:gd name="connsiteY2267" fmla="*/ 415740 h 907740"/>
                <a:gd name="connsiteX2268" fmla="*/ 769037 w 907666"/>
                <a:gd name="connsiteY2268" fmla="*/ 415740 h 907740"/>
                <a:gd name="connsiteX2269" fmla="*/ 769037 w 907666"/>
                <a:gd name="connsiteY2269" fmla="*/ 415740 h 907740"/>
                <a:gd name="connsiteX2270" fmla="*/ 769037 w 907666"/>
                <a:gd name="connsiteY2270" fmla="*/ 415740 h 907740"/>
                <a:gd name="connsiteX2271" fmla="*/ 769037 w 907666"/>
                <a:gd name="connsiteY2271" fmla="*/ 415740 h 907740"/>
                <a:gd name="connsiteX2272" fmla="*/ 769037 w 907666"/>
                <a:gd name="connsiteY2272" fmla="*/ 415740 h 907740"/>
                <a:gd name="connsiteX2273" fmla="*/ 769037 w 907666"/>
                <a:gd name="connsiteY2273" fmla="*/ 415440 h 907740"/>
                <a:gd name="connsiteX2274" fmla="*/ 769037 w 907666"/>
                <a:gd name="connsiteY2274" fmla="*/ 415240 h 907740"/>
                <a:gd name="connsiteX2275" fmla="*/ 769037 w 907666"/>
                <a:gd name="connsiteY2275" fmla="*/ 415039 h 907740"/>
                <a:gd name="connsiteX2276" fmla="*/ 769037 w 907666"/>
                <a:gd name="connsiteY2276" fmla="*/ 415039 h 907740"/>
                <a:gd name="connsiteX2277" fmla="*/ 769037 w 907666"/>
                <a:gd name="connsiteY2277" fmla="*/ 415039 h 907740"/>
                <a:gd name="connsiteX2278" fmla="*/ 769037 w 907666"/>
                <a:gd name="connsiteY2278" fmla="*/ 414139 h 907740"/>
                <a:gd name="connsiteX2279" fmla="*/ 769037 w 907666"/>
                <a:gd name="connsiteY2279" fmla="*/ 413972 h 907740"/>
                <a:gd name="connsiteX2280" fmla="*/ 769037 w 907666"/>
                <a:gd name="connsiteY2280" fmla="*/ 413371 h 907740"/>
                <a:gd name="connsiteX2281" fmla="*/ 769037 w 907666"/>
                <a:gd name="connsiteY2281" fmla="*/ 413371 h 907740"/>
                <a:gd name="connsiteX2282" fmla="*/ 769037 w 907666"/>
                <a:gd name="connsiteY2282" fmla="*/ 412904 h 907740"/>
                <a:gd name="connsiteX2283" fmla="*/ 769037 w 907666"/>
                <a:gd name="connsiteY2283" fmla="*/ 412170 h 907740"/>
                <a:gd name="connsiteX2284" fmla="*/ 769037 w 907666"/>
                <a:gd name="connsiteY2284" fmla="*/ 412003 h 907740"/>
                <a:gd name="connsiteX2285" fmla="*/ 768737 w 907666"/>
                <a:gd name="connsiteY2285" fmla="*/ 409768 h 907740"/>
                <a:gd name="connsiteX2286" fmla="*/ 768237 w 907666"/>
                <a:gd name="connsiteY2286" fmla="*/ 406432 h 907740"/>
                <a:gd name="connsiteX2287" fmla="*/ 768237 w 907666"/>
                <a:gd name="connsiteY2287" fmla="*/ 406065 h 907740"/>
                <a:gd name="connsiteX2288" fmla="*/ 767903 w 907666"/>
                <a:gd name="connsiteY2288" fmla="*/ 404030 h 907740"/>
                <a:gd name="connsiteX2289" fmla="*/ 767903 w 907666"/>
                <a:gd name="connsiteY2289" fmla="*/ 404030 h 907740"/>
                <a:gd name="connsiteX2290" fmla="*/ 767903 w 907666"/>
                <a:gd name="connsiteY2290" fmla="*/ 403462 h 907740"/>
                <a:gd name="connsiteX2291" fmla="*/ 767903 w 907666"/>
                <a:gd name="connsiteY2291" fmla="*/ 402628 h 907740"/>
                <a:gd name="connsiteX2292" fmla="*/ 767903 w 907666"/>
                <a:gd name="connsiteY2292" fmla="*/ 401828 h 907740"/>
                <a:gd name="connsiteX2293" fmla="*/ 767903 w 907666"/>
                <a:gd name="connsiteY2293" fmla="*/ 401327 h 907740"/>
                <a:gd name="connsiteX2294" fmla="*/ 767903 w 907666"/>
                <a:gd name="connsiteY2294" fmla="*/ 401060 h 907740"/>
                <a:gd name="connsiteX2295" fmla="*/ 767903 w 907666"/>
                <a:gd name="connsiteY2295" fmla="*/ 401060 h 907740"/>
                <a:gd name="connsiteX2296" fmla="*/ 767903 w 907666"/>
                <a:gd name="connsiteY2296" fmla="*/ 400193 h 907740"/>
                <a:gd name="connsiteX2297" fmla="*/ 767903 w 907666"/>
                <a:gd name="connsiteY2297" fmla="*/ 400026 h 907740"/>
                <a:gd name="connsiteX2298" fmla="*/ 767903 w 907666"/>
                <a:gd name="connsiteY2298" fmla="*/ 400026 h 907740"/>
                <a:gd name="connsiteX2299" fmla="*/ 767903 w 907666"/>
                <a:gd name="connsiteY2299" fmla="*/ 399526 h 907740"/>
                <a:gd name="connsiteX2300" fmla="*/ 767903 w 907666"/>
                <a:gd name="connsiteY2300" fmla="*/ 399526 h 907740"/>
                <a:gd name="connsiteX2301" fmla="*/ 767603 w 907666"/>
                <a:gd name="connsiteY2301" fmla="*/ 398024 h 907740"/>
                <a:gd name="connsiteX2302" fmla="*/ 767603 w 907666"/>
                <a:gd name="connsiteY2302" fmla="*/ 398024 h 907740"/>
                <a:gd name="connsiteX2303" fmla="*/ 767603 w 907666"/>
                <a:gd name="connsiteY2303" fmla="*/ 397724 h 907740"/>
                <a:gd name="connsiteX2304" fmla="*/ 767603 w 907666"/>
                <a:gd name="connsiteY2304" fmla="*/ 397724 h 907740"/>
                <a:gd name="connsiteX2305" fmla="*/ 767603 w 907666"/>
                <a:gd name="connsiteY2305" fmla="*/ 397557 h 907740"/>
                <a:gd name="connsiteX2306" fmla="*/ 767603 w 907666"/>
                <a:gd name="connsiteY2306" fmla="*/ 397290 h 907740"/>
                <a:gd name="connsiteX2307" fmla="*/ 767603 w 907666"/>
                <a:gd name="connsiteY2307" fmla="*/ 397290 h 907740"/>
                <a:gd name="connsiteX2308" fmla="*/ 767603 w 907666"/>
                <a:gd name="connsiteY2308" fmla="*/ 397290 h 907740"/>
                <a:gd name="connsiteX2309" fmla="*/ 767603 w 907666"/>
                <a:gd name="connsiteY2309" fmla="*/ 396923 h 907740"/>
                <a:gd name="connsiteX2310" fmla="*/ 767603 w 907666"/>
                <a:gd name="connsiteY2310" fmla="*/ 396657 h 907740"/>
                <a:gd name="connsiteX2311" fmla="*/ 767603 w 907666"/>
                <a:gd name="connsiteY2311" fmla="*/ 396089 h 907740"/>
                <a:gd name="connsiteX2312" fmla="*/ 767403 w 907666"/>
                <a:gd name="connsiteY2312" fmla="*/ 395055 h 907740"/>
                <a:gd name="connsiteX2313" fmla="*/ 767403 w 907666"/>
                <a:gd name="connsiteY2313" fmla="*/ 394521 h 907740"/>
                <a:gd name="connsiteX2314" fmla="*/ 767403 w 907666"/>
                <a:gd name="connsiteY2314" fmla="*/ 394521 h 907740"/>
                <a:gd name="connsiteX2315" fmla="*/ 767403 w 907666"/>
                <a:gd name="connsiteY2315" fmla="*/ 393687 h 907740"/>
                <a:gd name="connsiteX2316" fmla="*/ 767403 w 907666"/>
                <a:gd name="connsiteY2316" fmla="*/ 393353 h 907740"/>
                <a:gd name="connsiteX2317" fmla="*/ 767403 w 907666"/>
                <a:gd name="connsiteY2317" fmla="*/ 393053 h 907740"/>
                <a:gd name="connsiteX2318" fmla="*/ 767403 w 907666"/>
                <a:gd name="connsiteY2318" fmla="*/ 392620 h 907740"/>
                <a:gd name="connsiteX2319" fmla="*/ 767403 w 907666"/>
                <a:gd name="connsiteY2319" fmla="*/ 391952 h 907740"/>
                <a:gd name="connsiteX2320" fmla="*/ 767403 w 907666"/>
                <a:gd name="connsiteY2320" fmla="*/ 391652 h 907740"/>
                <a:gd name="connsiteX2321" fmla="*/ 767403 w 907666"/>
                <a:gd name="connsiteY2321" fmla="*/ 391085 h 907740"/>
                <a:gd name="connsiteX2322" fmla="*/ 766969 w 907666"/>
                <a:gd name="connsiteY2322" fmla="*/ 389116 h 907740"/>
                <a:gd name="connsiteX2323" fmla="*/ 766969 w 907666"/>
                <a:gd name="connsiteY2323" fmla="*/ 388683 h 907740"/>
                <a:gd name="connsiteX2324" fmla="*/ 766535 w 907666"/>
                <a:gd name="connsiteY2324" fmla="*/ 386648 h 907740"/>
                <a:gd name="connsiteX2325" fmla="*/ 766535 w 907666"/>
                <a:gd name="connsiteY2325" fmla="*/ 386114 h 907740"/>
                <a:gd name="connsiteX2326" fmla="*/ 766535 w 907666"/>
                <a:gd name="connsiteY2326" fmla="*/ 386114 h 907740"/>
                <a:gd name="connsiteX2327" fmla="*/ 766535 w 907666"/>
                <a:gd name="connsiteY2327" fmla="*/ 386114 h 907740"/>
                <a:gd name="connsiteX2328" fmla="*/ 766535 w 907666"/>
                <a:gd name="connsiteY2328" fmla="*/ 386114 h 907740"/>
                <a:gd name="connsiteX2329" fmla="*/ 766535 w 907666"/>
                <a:gd name="connsiteY2329" fmla="*/ 386114 h 907740"/>
                <a:gd name="connsiteX2330" fmla="*/ 766535 w 907666"/>
                <a:gd name="connsiteY2330" fmla="*/ 385847 h 907740"/>
                <a:gd name="connsiteX2331" fmla="*/ 766535 w 907666"/>
                <a:gd name="connsiteY2331" fmla="*/ 385613 h 907740"/>
                <a:gd name="connsiteX2332" fmla="*/ 766535 w 907666"/>
                <a:gd name="connsiteY2332" fmla="*/ 385180 h 907740"/>
                <a:gd name="connsiteX2333" fmla="*/ 766535 w 907666"/>
                <a:gd name="connsiteY2333" fmla="*/ 385180 h 907740"/>
                <a:gd name="connsiteX2334" fmla="*/ 766535 w 907666"/>
                <a:gd name="connsiteY2334" fmla="*/ 385180 h 907740"/>
                <a:gd name="connsiteX2335" fmla="*/ 766535 w 907666"/>
                <a:gd name="connsiteY2335" fmla="*/ 385180 h 907740"/>
                <a:gd name="connsiteX2336" fmla="*/ 766535 w 907666"/>
                <a:gd name="connsiteY2336" fmla="*/ 384579 h 907740"/>
                <a:gd name="connsiteX2337" fmla="*/ 766535 w 907666"/>
                <a:gd name="connsiteY2337" fmla="*/ 384579 h 907740"/>
                <a:gd name="connsiteX2338" fmla="*/ 766535 w 907666"/>
                <a:gd name="connsiteY2338" fmla="*/ 384412 h 907740"/>
                <a:gd name="connsiteX2339" fmla="*/ 766535 w 907666"/>
                <a:gd name="connsiteY2339" fmla="*/ 384212 h 907740"/>
                <a:gd name="connsiteX2340" fmla="*/ 766535 w 907666"/>
                <a:gd name="connsiteY2340" fmla="*/ 380776 h 907740"/>
                <a:gd name="connsiteX2341" fmla="*/ 766535 w 907666"/>
                <a:gd name="connsiteY2341" fmla="*/ 380776 h 907740"/>
                <a:gd name="connsiteX2342" fmla="*/ 766535 w 907666"/>
                <a:gd name="connsiteY2342" fmla="*/ 380475 h 907740"/>
                <a:gd name="connsiteX2343" fmla="*/ 766535 w 907666"/>
                <a:gd name="connsiteY2343" fmla="*/ 380008 h 907740"/>
                <a:gd name="connsiteX2344" fmla="*/ 766535 w 907666"/>
                <a:gd name="connsiteY2344" fmla="*/ 380008 h 907740"/>
                <a:gd name="connsiteX2345" fmla="*/ 765835 w 907666"/>
                <a:gd name="connsiteY2345" fmla="*/ 377072 h 907740"/>
                <a:gd name="connsiteX2346" fmla="*/ 765601 w 907666"/>
                <a:gd name="connsiteY2346" fmla="*/ 376172 h 907740"/>
                <a:gd name="connsiteX2347" fmla="*/ 765201 w 907666"/>
                <a:gd name="connsiteY2347" fmla="*/ 374403 h 907740"/>
                <a:gd name="connsiteX2348" fmla="*/ 765201 w 907666"/>
                <a:gd name="connsiteY2348" fmla="*/ 374103 h 907740"/>
                <a:gd name="connsiteX2349" fmla="*/ 765201 w 907666"/>
                <a:gd name="connsiteY2349" fmla="*/ 374103 h 907740"/>
                <a:gd name="connsiteX2350" fmla="*/ 765201 w 907666"/>
                <a:gd name="connsiteY2350" fmla="*/ 374103 h 907740"/>
                <a:gd name="connsiteX2351" fmla="*/ 764967 w 907666"/>
                <a:gd name="connsiteY2351" fmla="*/ 373202 h 907740"/>
                <a:gd name="connsiteX2352" fmla="*/ 764967 w 907666"/>
                <a:gd name="connsiteY2352" fmla="*/ 372735 h 907740"/>
                <a:gd name="connsiteX2353" fmla="*/ 764967 w 907666"/>
                <a:gd name="connsiteY2353" fmla="*/ 372735 h 907740"/>
                <a:gd name="connsiteX2354" fmla="*/ 764967 w 907666"/>
                <a:gd name="connsiteY2354" fmla="*/ 372735 h 907740"/>
                <a:gd name="connsiteX2355" fmla="*/ 763699 w 907666"/>
                <a:gd name="connsiteY2355" fmla="*/ 368198 h 907740"/>
                <a:gd name="connsiteX2356" fmla="*/ 763699 w 907666"/>
                <a:gd name="connsiteY2356" fmla="*/ 367764 h 907740"/>
                <a:gd name="connsiteX2357" fmla="*/ 763699 w 907666"/>
                <a:gd name="connsiteY2357" fmla="*/ 367597 h 907740"/>
                <a:gd name="connsiteX2358" fmla="*/ 763699 w 907666"/>
                <a:gd name="connsiteY2358" fmla="*/ 367230 h 907740"/>
                <a:gd name="connsiteX2359" fmla="*/ 763699 w 907666"/>
                <a:gd name="connsiteY2359" fmla="*/ 366963 h 907740"/>
                <a:gd name="connsiteX2360" fmla="*/ 763699 w 907666"/>
                <a:gd name="connsiteY2360" fmla="*/ 366763 h 907740"/>
                <a:gd name="connsiteX2361" fmla="*/ 763699 w 907666"/>
                <a:gd name="connsiteY2361" fmla="*/ 366763 h 907740"/>
                <a:gd name="connsiteX2362" fmla="*/ 763699 w 907666"/>
                <a:gd name="connsiteY2362" fmla="*/ 366763 h 907740"/>
                <a:gd name="connsiteX2363" fmla="*/ 763699 w 907666"/>
                <a:gd name="connsiteY2363" fmla="*/ 366763 h 907740"/>
                <a:gd name="connsiteX2364" fmla="*/ 763699 w 907666"/>
                <a:gd name="connsiteY2364" fmla="*/ 366763 h 907740"/>
                <a:gd name="connsiteX2365" fmla="*/ 763699 w 907666"/>
                <a:gd name="connsiteY2365" fmla="*/ 366763 h 907740"/>
                <a:gd name="connsiteX2366" fmla="*/ 763699 w 907666"/>
                <a:gd name="connsiteY2366" fmla="*/ 366596 h 907740"/>
                <a:gd name="connsiteX2367" fmla="*/ 763699 w 907666"/>
                <a:gd name="connsiteY2367" fmla="*/ 366330 h 907740"/>
                <a:gd name="connsiteX2368" fmla="*/ 763099 w 907666"/>
                <a:gd name="connsiteY2368" fmla="*/ 364328 h 907740"/>
                <a:gd name="connsiteX2369" fmla="*/ 763099 w 907666"/>
                <a:gd name="connsiteY2369" fmla="*/ 364161 h 907740"/>
                <a:gd name="connsiteX2370" fmla="*/ 762598 w 907666"/>
                <a:gd name="connsiteY2370" fmla="*/ 362593 h 907740"/>
                <a:gd name="connsiteX2371" fmla="*/ 761898 w 907666"/>
                <a:gd name="connsiteY2371" fmla="*/ 360291 h 907740"/>
                <a:gd name="connsiteX2372" fmla="*/ 761431 w 907666"/>
                <a:gd name="connsiteY2372" fmla="*/ 358723 h 907740"/>
                <a:gd name="connsiteX2373" fmla="*/ 761164 w 907666"/>
                <a:gd name="connsiteY2373" fmla="*/ 357889 h 907740"/>
                <a:gd name="connsiteX2374" fmla="*/ 761164 w 907666"/>
                <a:gd name="connsiteY2374" fmla="*/ 357889 h 907740"/>
                <a:gd name="connsiteX2375" fmla="*/ 761164 w 907666"/>
                <a:gd name="connsiteY2375" fmla="*/ 357688 h 907740"/>
                <a:gd name="connsiteX2376" fmla="*/ 760864 w 907666"/>
                <a:gd name="connsiteY2376" fmla="*/ 356821 h 907740"/>
                <a:gd name="connsiteX2377" fmla="*/ 760864 w 907666"/>
                <a:gd name="connsiteY2377" fmla="*/ 356821 h 907740"/>
                <a:gd name="connsiteX2378" fmla="*/ 760163 w 907666"/>
                <a:gd name="connsiteY2378" fmla="*/ 354619 h 907740"/>
                <a:gd name="connsiteX2379" fmla="*/ 759929 w 907666"/>
                <a:gd name="connsiteY2379" fmla="*/ 353885 h 907740"/>
                <a:gd name="connsiteX2380" fmla="*/ 758929 w 907666"/>
                <a:gd name="connsiteY2380" fmla="*/ 350949 h 907740"/>
                <a:gd name="connsiteX2381" fmla="*/ 758929 w 907666"/>
                <a:gd name="connsiteY2381" fmla="*/ 350949 h 907740"/>
                <a:gd name="connsiteX2382" fmla="*/ 804436 w 907666"/>
                <a:gd name="connsiteY2382" fmla="*/ 574047 h 907740"/>
                <a:gd name="connsiteX2383" fmla="*/ 800666 w 907666"/>
                <a:gd name="connsiteY2383" fmla="*/ 572780 h 907740"/>
                <a:gd name="connsiteX2384" fmla="*/ 799865 w 907666"/>
                <a:gd name="connsiteY2384" fmla="*/ 572513 h 907740"/>
                <a:gd name="connsiteX2385" fmla="*/ 792058 w 907666"/>
                <a:gd name="connsiteY2385" fmla="*/ 569777 h 907740"/>
                <a:gd name="connsiteX2386" fmla="*/ 791791 w 907666"/>
                <a:gd name="connsiteY2386" fmla="*/ 569777 h 907740"/>
                <a:gd name="connsiteX2387" fmla="*/ 787721 w 907666"/>
                <a:gd name="connsiteY2387" fmla="*/ 568376 h 907740"/>
                <a:gd name="connsiteX2388" fmla="*/ 787420 w 907666"/>
                <a:gd name="connsiteY2388" fmla="*/ 568376 h 907740"/>
                <a:gd name="connsiteX2389" fmla="*/ 783384 w 907666"/>
                <a:gd name="connsiteY2389" fmla="*/ 567008 h 907740"/>
                <a:gd name="connsiteX2390" fmla="*/ 783117 w 907666"/>
                <a:gd name="connsiteY2390" fmla="*/ 567008 h 907740"/>
                <a:gd name="connsiteX2391" fmla="*/ 779046 w 907666"/>
                <a:gd name="connsiteY2391" fmla="*/ 565607 h 907740"/>
                <a:gd name="connsiteX2392" fmla="*/ 775143 w 907666"/>
                <a:gd name="connsiteY2392" fmla="*/ 564272 h 907740"/>
                <a:gd name="connsiteX2393" fmla="*/ 775143 w 907666"/>
                <a:gd name="connsiteY2393" fmla="*/ 564272 h 907740"/>
                <a:gd name="connsiteX2394" fmla="*/ 774943 w 907666"/>
                <a:gd name="connsiteY2394" fmla="*/ 564272 h 907740"/>
                <a:gd name="connsiteX2395" fmla="*/ 774709 w 907666"/>
                <a:gd name="connsiteY2395" fmla="*/ 564272 h 907740"/>
                <a:gd name="connsiteX2396" fmla="*/ 770439 w 907666"/>
                <a:gd name="connsiteY2396" fmla="*/ 562804 h 907740"/>
                <a:gd name="connsiteX2397" fmla="*/ 770439 w 907666"/>
                <a:gd name="connsiteY2397" fmla="*/ 562804 h 907740"/>
                <a:gd name="connsiteX2398" fmla="*/ 766168 w 907666"/>
                <a:gd name="connsiteY2398" fmla="*/ 561336 h 907740"/>
                <a:gd name="connsiteX2399" fmla="*/ 766168 w 907666"/>
                <a:gd name="connsiteY2399" fmla="*/ 561336 h 907740"/>
                <a:gd name="connsiteX2400" fmla="*/ 761931 w 907666"/>
                <a:gd name="connsiteY2400" fmla="*/ 559902 h 907740"/>
                <a:gd name="connsiteX2401" fmla="*/ 761931 w 907666"/>
                <a:gd name="connsiteY2401" fmla="*/ 559902 h 907740"/>
                <a:gd name="connsiteX2402" fmla="*/ 753324 w 907666"/>
                <a:gd name="connsiteY2402" fmla="*/ 556932 h 907740"/>
                <a:gd name="connsiteX2403" fmla="*/ 753324 w 907666"/>
                <a:gd name="connsiteY2403" fmla="*/ 556932 h 907740"/>
                <a:gd name="connsiteX2404" fmla="*/ 754691 w 907666"/>
                <a:gd name="connsiteY2404" fmla="*/ 552862 h 907740"/>
                <a:gd name="connsiteX2405" fmla="*/ 755892 w 907666"/>
                <a:gd name="connsiteY2405" fmla="*/ 549092 h 907740"/>
                <a:gd name="connsiteX2406" fmla="*/ 759229 w 907666"/>
                <a:gd name="connsiteY2406" fmla="*/ 538282 h 907740"/>
                <a:gd name="connsiteX2407" fmla="*/ 760263 w 907666"/>
                <a:gd name="connsiteY2407" fmla="*/ 534412 h 907740"/>
                <a:gd name="connsiteX2408" fmla="*/ 765267 w 907666"/>
                <a:gd name="connsiteY2408" fmla="*/ 512126 h 907740"/>
                <a:gd name="connsiteX2409" fmla="*/ 765267 w 907666"/>
                <a:gd name="connsiteY2409" fmla="*/ 511892 h 907740"/>
                <a:gd name="connsiteX2410" fmla="*/ 765267 w 907666"/>
                <a:gd name="connsiteY2410" fmla="*/ 511892 h 907740"/>
                <a:gd name="connsiteX2411" fmla="*/ 765267 w 907666"/>
                <a:gd name="connsiteY2411" fmla="*/ 511625 h 907740"/>
                <a:gd name="connsiteX2412" fmla="*/ 765768 w 907666"/>
                <a:gd name="connsiteY2412" fmla="*/ 508823 h 907740"/>
                <a:gd name="connsiteX2413" fmla="*/ 766035 w 907666"/>
                <a:gd name="connsiteY2413" fmla="*/ 507288 h 907740"/>
                <a:gd name="connsiteX2414" fmla="*/ 766602 w 907666"/>
                <a:gd name="connsiteY2414" fmla="*/ 503952 h 907740"/>
                <a:gd name="connsiteX2415" fmla="*/ 766802 w 907666"/>
                <a:gd name="connsiteY2415" fmla="*/ 502817 h 907740"/>
                <a:gd name="connsiteX2416" fmla="*/ 766802 w 907666"/>
                <a:gd name="connsiteY2416" fmla="*/ 502017 h 907740"/>
                <a:gd name="connsiteX2417" fmla="*/ 767036 w 907666"/>
                <a:gd name="connsiteY2417" fmla="*/ 500449 h 907740"/>
                <a:gd name="connsiteX2418" fmla="*/ 767369 w 907666"/>
                <a:gd name="connsiteY2418" fmla="*/ 498180 h 907740"/>
                <a:gd name="connsiteX2419" fmla="*/ 767569 w 907666"/>
                <a:gd name="connsiteY2419" fmla="*/ 496612 h 907740"/>
                <a:gd name="connsiteX2420" fmla="*/ 767970 w 907666"/>
                <a:gd name="connsiteY2420" fmla="*/ 493576 h 907740"/>
                <a:gd name="connsiteX2421" fmla="*/ 768337 w 907666"/>
                <a:gd name="connsiteY2421" fmla="*/ 490440 h 907740"/>
                <a:gd name="connsiteX2422" fmla="*/ 768337 w 907666"/>
                <a:gd name="connsiteY2422" fmla="*/ 490440 h 907740"/>
                <a:gd name="connsiteX2423" fmla="*/ 768904 w 907666"/>
                <a:gd name="connsiteY2423" fmla="*/ 484868 h 907740"/>
                <a:gd name="connsiteX2424" fmla="*/ 770339 w 907666"/>
                <a:gd name="connsiteY2424" fmla="*/ 459412 h 907740"/>
                <a:gd name="connsiteX2425" fmla="*/ 770339 w 907666"/>
                <a:gd name="connsiteY2425" fmla="*/ 459412 h 907740"/>
                <a:gd name="connsiteX2426" fmla="*/ 779513 w 907666"/>
                <a:gd name="connsiteY2426" fmla="*/ 459579 h 907740"/>
                <a:gd name="connsiteX2427" fmla="*/ 784084 w 907666"/>
                <a:gd name="connsiteY2427" fmla="*/ 459579 h 907740"/>
                <a:gd name="connsiteX2428" fmla="*/ 787420 w 907666"/>
                <a:gd name="connsiteY2428" fmla="*/ 459579 h 907740"/>
                <a:gd name="connsiteX2429" fmla="*/ 788922 w 907666"/>
                <a:gd name="connsiteY2429" fmla="*/ 459579 h 907740"/>
                <a:gd name="connsiteX2430" fmla="*/ 793359 w 907666"/>
                <a:gd name="connsiteY2430" fmla="*/ 459579 h 907740"/>
                <a:gd name="connsiteX2431" fmla="*/ 797896 w 907666"/>
                <a:gd name="connsiteY2431" fmla="*/ 459579 h 907740"/>
                <a:gd name="connsiteX2432" fmla="*/ 797896 w 907666"/>
                <a:gd name="connsiteY2432" fmla="*/ 459579 h 907740"/>
                <a:gd name="connsiteX2433" fmla="*/ 802467 w 907666"/>
                <a:gd name="connsiteY2433" fmla="*/ 459579 h 907740"/>
                <a:gd name="connsiteX2434" fmla="*/ 807071 w 907666"/>
                <a:gd name="connsiteY2434" fmla="*/ 459579 h 907740"/>
                <a:gd name="connsiteX2435" fmla="*/ 811642 w 907666"/>
                <a:gd name="connsiteY2435" fmla="*/ 459579 h 907740"/>
                <a:gd name="connsiteX2436" fmla="*/ 811642 w 907666"/>
                <a:gd name="connsiteY2436" fmla="*/ 459579 h 907740"/>
                <a:gd name="connsiteX2437" fmla="*/ 817681 w 907666"/>
                <a:gd name="connsiteY2437" fmla="*/ 459579 h 907740"/>
                <a:gd name="connsiteX2438" fmla="*/ 819849 w 907666"/>
                <a:gd name="connsiteY2438" fmla="*/ 459579 h 907740"/>
                <a:gd name="connsiteX2439" fmla="*/ 820617 w 907666"/>
                <a:gd name="connsiteY2439" fmla="*/ 459579 h 907740"/>
                <a:gd name="connsiteX2440" fmla="*/ 825121 w 907666"/>
                <a:gd name="connsiteY2440" fmla="*/ 459579 h 907740"/>
                <a:gd name="connsiteX2441" fmla="*/ 825421 w 907666"/>
                <a:gd name="connsiteY2441" fmla="*/ 459579 h 907740"/>
                <a:gd name="connsiteX2442" fmla="*/ 831126 w 907666"/>
                <a:gd name="connsiteY2442" fmla="*/ 459579 h 907740"/>
                <a:gd name="connsiteX2443" fmla="*/ 838866 w 907666"/>
                <a:gd name="connsiteY2443" fmla="*/ 459579 h 907740"/>
                <a:gd name="connsiteX2444" fmla="*/ 838866 w 907666"/>
                <a:gd name="connsiteY2444" fmla="*/ 459579 h 907740"/>
                <a:gd name="connsiteX2445" fmla="*/ 838866 w 907666"/>
                <a:gd name="connsiteY2445" fmla="*/ 459579 h 907740"/>
                <a:gd name="connsiteX2446" fmla="*/ 838299 w 907666"/>
                <a:gd name="connsiteY2446" fmla="*/ 475160 h 907740"/>
                <a:gd name="connsiteX2447" fmla="*/ 836898 w 907666"/>
                <a:gd name="connsiteY2447" fmla="*/ 492708 h 907740"/>
                <a:gd name="connsiteX2448" fmla="*/ 836297 w 907666"/>
                <a:gd name="connsiteY2448" fmla="*/ 497946 h 907740"/>
                <a:gd name="connsiteX2449" fmla="*/ 836131 w 907666"/>
                <a:gd name="connsiteY2449" fmla="*/ 499681 h 907740"/>
                <a:gd name="connsiteX2450" fmla="*/ 836131 w 907666"/>
                <a:gd name="connsiteY2450" fmla="*/ 499882 h 907740"/>
                <a:gd name="connsiteX2451" fmla="*/ 835430 w 907666"/>
                <a:gd name="connsiteY2451" fmla="*/ 505153 h 907740"/>
                <a:gd name="connsiteX2452" fmla="*/ 834863 w 907666"/>
                <a:gd name="connsiteY2452" fmla="*/ 509190 h 907740"/>
                <a:gd name="connsiteX2453" fmla="*/ 834295 w 907666"/>
                <a:gd name="connsiteY2453" fmla="*/ 512760 h 907740"/>
                <a:gd name="connsiteX2454" fmla="*/ 833094 w 907666"/>
                <a:gd name="connsiteY2454" fmla="*/ 519866 h 907740"/>
                <a:gd name="connsiteX2455" fmla="*/ 832727 w 907666"/>
                <a:gd name="connsiteY2455" fmla="*/ 522101 h 907740"/>
                <a:gd name="connsiteX2456" fmla="*/ 831727 w 907666"/>
                <a:gd name="connsiteY2456" fmla="*/ 527306 h 907740"/>
                <a:gd name="connsiteX2457" fmla="*/ 831293 w 907666"/>
                <a:gd name="connsiteY2457" fmla="*/ 529675 h 907740"/>
                <a:gd name="connsiteX2458" fmla="*/ 830092 w 907666"/>
                <a:gd name="connsiteY2458" fmla="*/ 535313 h 907740"/>
                <a:gd name="connsiteX2459" fmla="*/ 830092 w 907666"/>
                <a:gd name="connsiteY2459" fmla="*/ 536014 h 907740"/>
                <a:gd name="connsiteX2460" fmla="*/ 828657 w 907666"/>
                <a:gd name="connsiteY2460" fmla="*/ 542119 h 907740"/>
                <a:gd name="connsiteX2461" fmla="*/ 827356 w 907666"/>
                <a:gd name="connsiteY2461" fmla="*/ 547557 h 907740"/>
                <a:gd name="connsiteX2462" fmla="*/ 827356 w 907666"/>
                <a:gd name="connsiteY2462" fmla="*/ 547824 h 907740"/>
                <a:gd name="connsiteX2463" fmla="*/ 826922 w 907666"/>
                <a:gd name="connsiteY2463" fmla="*/ 549459 h 907740"/>
                <a:gd name="connsiteX2464" fmla="*/ 818248 w 907666"/>
                <a:gd name="connsiteY2464" fmla="*/ 578418 h 907740"/>
                <a:gd name="connsiteX2465" fmla="*/ 818248 w 907666"/>
                <a:gd name="connsiteY2465" fmla="*/ 578418 h 907740"/>
                <a:gd name="connsiteX2466" fmla="*/ 818248 w 907666"/>
                <a:gd name="connsiteY2466" fmla="*/ 578418 h 907740"/>
                <a:gd name="connsiteX2467" fmla="*/ 810908 w 907666"/>
                <a:gd name="connsiteY2467" fmla="*/ 575882 h 907740"/>
                <a:gd name="connsiteX2468" fmla="*/ 805136 w 907666"/>
                <a:gd name="connsiteY2468" fmla="*/ 573881 h 907740"/>
                <a:gd name="connsiteX2469" fmla="*/ 804736 w 907666"/>
                <a:gd name="connsiteY2469" fmla="*/ 573881 h 907740"/>
                <a:gd name="connsiteX2470" fmla="*/ 383362 w 907666"/>
                <a:gd name="connsiteY2470" fmla="*/ 94221 h 907740"/>
                <a:gd name="connsiteX2471" fmla="*/ 384529 w 907666"/>
                <a:gd name="connsiteY2471" fmla="*/ 100260 h 907740"/>
                <a:gd name="connsiteX2472" fmla="*/ 384696 w 907666"/>
                <a:gd name="connsiteY2472" fmla="*/ 101160 h 907740"/>
                <a:gd name="connsiteX2473" fmla="*/ 384696 w 907666"/>
                <a:gd name="connsiteY2473" fmla="*/ 101427 h 907740"/>
                <a:gd name="connsiteX2474" fmla="*/ 384696 w 907666"/>
                <a:gd name="connsiteY2474" fmla="*/ 102295 h 907740"/>
                <a:gd name="connsiteX2475" fmla="*/ 384696 w 907666"/>
                <a:gd name="connsiteY2475" fmla="*/ 102295 h 907740"/>
                <a:gd name="connsiteX2476" fmla="*/ 384696 w 907666"/>
                <a:gd name="connsiteY2476" fmla="*/ 102295 h 907740"/>
                <a:gd name="connsiteX2477" fmla="*/ 385563 w 907666"/>
                <a:gd name="connsiteY2477" fmla="*/ 106699 h 907740"/>
                <a:gd name="connsiteX2478" fmla="*/ 385563 w 907666"/>
                <a:gd name="connsiteY2478" fmla="*/ 106699 h 907740"/>
                <a:gd name="connsiteX2479" fmla="*/ 385730 w 907666"/>
                <a:gd name="connsiteY2479" fmla="*/ 107499 h 907740"/>
                <a:gd name="connsiteX2480" fmla="*/ 385730 w 907666"/>
                <a:gd name="connsiteY2480" fmla="*/ 107499 h 907740"/>
                <a:gd name="connsiteX2481" fmla="*/ 385730 w 907666"/>
                <a:gd name="connsiteY2481" fmla="*/ 108000 h 907740"/>
                <a:gd name="connsiteX2482" fmla="*/ 385730 w 907666"/>
                <a:gd name="connsiteY2482" fmla="*/ 108267 h 907740"/>
                <a:gd name="connsiteX2483" fmla="*/ 385730 w 907666"/>
                <a:gd name="connsiteY2483" fmla="*/ 108267 h 907740"/>
                <a:gd name="connsiteX2484" fmla="*/ 385730 w 907666"/>
                <a:gd name="connsiteY2484" fmla="*/ 108567 h 907740"/>
                <a:gd name="connsiteX2485" fmla="*/ 385730 w 907666"/>
                <a:gd name="connsiteY2485" fmla="*/ 108567 h 907740"/>
                <a:gd name="connsiteX2486" fmla="*/ 385730 w 907666"/>
                <a:gd name="connsiteY2486" fmla="*/ 108801 h 907740"/>
                <a:gd name="connsiteX2487" fmla="*/ 385730 w 907666"/>
                <a:gd name="connsiteY2487" fmla="*/ 109201 h 907740"/>
                <a:gd name="connsiteX2488" fmla="*/ 385730 w 907666"/>
                <a:gd name="connsiteY2488" fmla="*/ 109201 h 907740"/>
                <a:gd name="connsiteX2489" fmla="*/ 385730 w 907666"/>
                <a:gd name="connsiteY2489" fmla="*/ 109768 h 907740"/>
                <a:gd name="connsiteX2490" fmla="*/ 385730 w 907666"/>
                <a:gd name="connsiteY2490" fmla="*/ 109768 h 907740"/>
                <a:gd name="connsiteX2491" fmla="*/ 385730 w 907666"/>
                <a:gd name="connsiteY2491" fmla="*/ 109768 h 907740"/>
                <a:gd name="connsiteX2492" fmla="*/ 385730 w 907666"/>
                <a:gd name="connsiteY2492" fmla="*/ 109768 h 907740"/>
                <a:gd name="connsiteX2493" fmla="*/ 385730 w 907666"/>
                <a:gd name="connsiteY2493" fmla="*/ 110669 h 907740"/>
                <a:gd name="connsiteX2494" fmla="*/ 385730 w 907666"/>
                <a:gd name="connsiteY2494" fmla="*/ 110836 h 907740"/>
                <a:gd name="connsiteX2495" fmla="*/ 385730 w 907666"/>
                <a:gd name="connsiteY2495" fmla="*/ 110836 h 907740"/>
                <a:gd name="connsiteX2496" fmla="*/ 385730 w 907666"/>
                <a:gd name="connsiteY2496" fmla="*/ 111169 h 907740"/>
                <a:gd name="connsiteX2497" fmla="*/ 385730 w 907666"/>
                <a:gd name="connsiteY2497" fmla="*/ 111636 h 907740"/>
                <a:gd name="connsiteX2498" fmla="*/ 385730 w 907666"/>
                <a:gd name="connsiteY2498" fmla="*/ 112104 h 907740"/>
                <a:gd name="connsiteX2499" fmla="*/ 385730 w 907666"/>
                <a:gd name="connsiteY2499" fmla="*/ 112437 h 907740"/>
                <a:gd name="connsiteX2500" fmla="*/ 385730 w 907666"/>
                <a:gd name="connsiteY2500" fmla="*/ 112437 h 907740"/>
                <a:gd name="connsiteX2501" fmla="*/ 385730 w 907666"/>
                <a:gd name="connsiteY2501" fmla="*/ 112437 h 907740"/>
                <a:gd name="connsiteX2502" fmla="*/ 385730 w 907666"/>
                <a:gd name="connsiteY2502" fmla="*/ 112437 h 907740"/>
                <a:gd name="connsiteX2503" fmla="*/ 385730 w 907666"/>
                <a:gd name="connsiteY2503" fmla="*/ 112771 h 907740"/>
                <a:gd name="connsiteX2504" fmla="*/ 385730 w 907666"/>
                <a:gd name="connsiteY2504" fmla="*/ 113271 h 907740"/>
                <a:gd name="connsiteX2505" fmla="*/ 385730 w 907666"/>
                <a:gd name="connsiteY2505" fmla="*/ 113271 h 907740"/>
                <a:gd name="connsiteX2506" fmla="*/ 385730 w 907666"/>
                <a:gd name="connsiteY2506" fmla="*/ 113505 h 907740"/>
                <a:gd name="connsiteX2507" fmla="*/ 385730 w 907666"/>
                <a:gd name="connsiteY2507" fmla="*/ 113872 h 907740"/>
                <a:gd name="connsiteX2508" fmla="*/ 385730 w 907666"/>
                <a:gd name="connsiteY2508" fmla="*/ 114105 h 907740"/>
                <a:gd name="connsiteX2509" fmla="*/ 385730 w 907666"/>
                <a:gd name="connsiteY2509" fmla="*/ 114105 h 907740"/>
                <a:gd name="connsiteX2510" fmla="*/ 385730 w 907666"/>
                <a:gd name="connsiteY2510" fmla="*/ 114873 h 907740"/>
                <a:gd name="connsiteX2511" fmla="*/ 385730 w 907666"/>
                <a:gd name="connsiteY2511" fmla="*/ 114873 h 907740"/>
                <a:gd name="connsiteX2512" fmla="*/ 385730 w 907666"/>
                <a:gd name="connsiteY2512" fmla="*/ 114873 h 907740"/>
                <a:gd name="connsiteX2513" fmla="*/ 386464 w 907666"/>
                <a:gd name="connsiteY2513" fmla="*/ 118676 h 907740"/>
                <a:gd name="connsiteX2514" fmla="*/ 386464 w 907666"/>
                <a:gd name="connsiteY2514" fmla="*/ 119210 h 907740"/>
                <a:gd name="connsiteX2515" fmla="*/ 386464 w 907666"/>
                <a:gd name="connsiteY2515" fmla="*/ 119210 h 907740"/>
                <a:gd name="connsiteX2516" fmla="*/ 386464 w 907666"/>
                <a:gd name="connsiteY2516" fmla="*/ 119644 h 907740"/>
                <a:gd name="connsiteX2517" fmla="*/ 386464 w 907666"/>
                <a:gd name="connsiteY2517" fmla="*/ 119944 h 907740"/>
                <a:gd name="connsiteX2518" fmla="*/ 386464 w 907666"/>
                <a:gd name="connsiteY2518" fmla="*/ 119944 h 907740"/>
                <a:gd name="connsiteX2519" fmla="*/ 386464 w 907666"/>
                <a:gd name="connsiteY2519" fmla="*/ 120411 h 907740"/>
                <a:gd name="connsiteX2520" fmla="*/ 386464 w 907666"/>
                <a:gd name="connsiteY2520" fmla="*/ 120911 h 907740"/>
                <a:gd name="connsiteX2521" fmla="*/ 386464 w 907666"/>
                <a:gd name="connsiteY2521" fmla="*/ 120911 h 907740"/>
                <a:gd name="connsiteX2522" fmla="*/ 386464 w 907666"/>
                <a:gd name="connsiteY2522" fmla="*/ 120911 h 907740"/>
                <a:gd name="connsiteX2523" fmla="*/ 386464 w 907666"/>
                <a:gd name="connsiteY2523" fmla="*/ 121178 h 907740"/>
                <a:gd name="connsiteX2524" fmla="*/ 386464 w 907666"/>
                <a:gd name="connsiteY2524" fmla="*/ 121545 h 907740"/>
                <a:gd name="connsiteX2525" fmla="*/ 386464 w 907666"/>
                <a:gd name="connsiteY2525" fmla="*/ 121545 h 907740"/>
                <a:gd name="connsiteX2526" fmla="*/ 386464 w 907666"/>
                <a:gd name="connsiteY2526" fmla="*/ 121545 h 907740"/>
                <a:gd name="connsiteX2527" fmla="*/ 386464 w 907666"/>
                <a:gd name="connsiteY2527" fmla="*/ 121779 h 907740"/>
                <a:gd name="connsiteX2528" fmla="*/ 386464 w 907666"/>
                <a:gd name="connsiteY2528" fmla="*/ 122379 h 907740"/>
                <a:gd name="connsiteX2529" fmla="*/ 386631 w 907666"/>
                <a:gd name="connsiteY2529" fmla="*/ 123213 h 907740"/>
                <a:gd name="connsiteX2530" fmla="*/ 386631 w 907666"/>
                <a:gd name="connsiteY2530" fmla="*/ 123213 h 907740"/>
                <a:gd name="connsiteX2531" fmla="*/ 386631 w 907666"/>
                <a:gd name="connsiteY2531" fmla="*/ 123213 h 907740"/>
                <a:gd name="connsiteX2532" fmla="*/ 386631 w 907666"/>
                <a:gd name="connsiteY2532" fmla="*/ 123747 h 907740"/>
                <a:gd name="connsiteX2533" fmla="*/ 386865 w 907666"/>
                <a:gd name="connsiteY2533" fmla="*/ 124948 h 907740"/>
                <a:gd name="connsiteX2534" fmla="*/ 386865 w 907666"/>
                <a:gd name="connsiteY2534" fmla="*/ 125549 h 907740"/>
                <a:gd name="connsiteX2535" fmla="*/ 386865 w 907666"/>
                <a:gd name="connsiteY2535" fmla="*/ 125849 h 907740"/>
                <a:gd name="connsiteX2536" fmla="*/ 386865 w 907666"/>
                <a:gd name="connsiteY2536" fmla="*/ 126083 h 907740"/>
                <a:gd name="connsiteX2537" fmla="*/ 386865 w 907666"/>
                <a:gd name="connsiteY2537" fmla="*/ 126350 h 907740"/>
                <a:gd name="connsiteX2538" fmla="*/ 386865 w 907666"/>
                <a:gd name="connsiteY2538" fmla="*/ 126350 h 907740"/>
                <a:gd name="connsiteX2539" fmla="*/ 386865 w 907666"/>
                <a:gd name="connsiteY2539" fmla="*/ 126350 h 907740"/>
                <a:gd name="connsiteX2540" fmla="*/ 386865 w 907666"/>
                <a:gd name="connsiteY2540" fmla="*/ 126817 h 907740"/>
                <a:gd name="connsiteX2541" fmla="*/ 386865 w 907666"/>
                <a:gd name="connsiteY2541" fmla="*/ 127417 h 907740"/>
                <a:gd name="connsiteX2542" fmla="*/ 386865 w 907666"/>
                <a:gd name="connsiteY2542" fmla="*/ 127417 h 907740"/>
                <a:gd name="connsiteX2543" fmla="*/ 386865 w 907666"/>
                <a:gd name="connsiteY2543" fmla="*/ 128084 h 907740"/>
                <a:gd name="connsiteX2544" fmla="*/ 386865 w 907666"/>
                <a:gd name="connsiteY2544" fmla="*/ 128084 h 907740"/>
                <a:gd name="connsiteX2545" fmla="*/ 386865 w 907666"/>
                <a:gd name="connsiteY2545" fmla="*/ 128551 h 907740"/>
                <a:gd name="connsiteX2546" fmla="*/ 386865 w 907666"/>
                <a:gd name="connsiteY2546" fmla="*/ 129252 h 907740"/>
                <a:gd name="connsiteX2547" fmla="*/ 386865 w 907666"/>
                <a:gd name="connsiteY2547" fmla="*/ 129252 h 907740"/>
                <a:gd name="connsiteX2548" fmla="*/ 386865 w 907666"/>
                <a:gd name="connsiteY2548" fmla="*/ 129853 h 907740"/>
                <a:gd name="connsiteX2549" fmla="*/ 387198 w 907666"/>
                <a:gd name="connsiteY2549" fmla="*/ 131821 h 907740"/>
                <a:gd name="connsiteX2550" fmla="*/ 387198 w 907666"/>
                <a:gd name="connsiteY2550" fmla="*/ 131821 h 907740"/>
                <a:gd name="connsiteX2551" fmla="*/ 387198 w 907666"/>
                <a:gd name="connsiteY2551" fmla="*/ 133890 h 907740"/>
                <a:gd name="connsiteX2552" fmla="*/ 387198 w 907666"/>
                <a:gd name="connsiteY2552" fmla="*/ 134323 h 907740"/>
                <a:gd name="connsiteX2553" fmla="*/ 387198 w 907666"/>
                <a:gd name="connsiteY2553" fmla="*/ 135057 h 907740"/>
                <a:gd name="connsiteX2554" fmla="*/ 387198 w 907666"/>
                <a:gd name="connsiteY2554" fmla="*/ 135257 h 907740"/>
                <a:gd name="connsiteX2555" fmla="*/ 387198 w 907666"/>
                <a:gd name="connsiteY2555" fmla="*/ 135758 h 907740"/>
                <a:gd name="connsiteX2556" fmla="*/ 387198 w 907666"/>
                <a:gd name="connsiteY2556" fmla="*/ 136125 h 907740"/>
                <a:gd name="connsiteX2557" fmla="*/ 387198 w 907666"/>
                <a:gd name="connsiteY2557" fmla="*/ 136125 h 907740"/>
                <a:gd name="connsiteX2558" fmla="*/ 387198 w 907666"/>
                <a:gd name="connsiteY2558" fmla="*/ 136125 h 907740"/>
                <a:gd name="connsiteX2559" fmla="*/ 387198 w 907666"/>
                <a:gd name="connsiteY2559" fmla="*/ 136425 h 907740"/>
                <a:gd name="connsiteX2560" fmla="*/ 387365 w 907666"/>
                <a:gd name="connsiteY2560" fmla="*/ 137293 h 907740"/>
                <a:gd name="connsiteX2561" fmla="*/ 387365 w 907666"/>
                <a:gd name="connsiteY2561" fmla="*/ 137993 h 907740"/>
                <a:gd name="connsiteX2562" fmla="*/ 387365 w 907666"/>
                <a:gd name="connsiteY2562" fmla="*/ 137993 h 907740"/>
                <a:gd name="connsiteX2563" fmla="*/ 387365 w 907666"/>
                <a:gd name="connsiteY2563" fmla="*/ 138327 h 907740"/>
                <a:gd name="connsiteX2564" fmla="*/ 387365 w 907666"/>
                <a:gd name="connsiteY2564" fmla="*/ 138527 h 907740"/>
                <a:gd name="connsiteX2565" fmla="*/ 387365 w 907666"/>
                <a:gd name="connsiteY2565" fmla="*/ 139161 h 907740"/>
                <a:gd name="connsiteX2566" fmla="*/ 387365 w 907666"/>
                <a:gd name="connsiteY2566" fmla="*/ 139761 h 907740"/>
                <a:gd name="connsiteX2567" fmla="*/ 387365 w 907666"/>
                <a:gd name="connsiteY2567" fmla="*/ 140329 h 907740"/>
                <a:gd name="connsiteX2568" fmla="*/ 387365 w 907666"/>
                <a:gd name="connsiteY2568" fmla="*/ 140829 h 907740"/>
                <a:gd name="connsiteX2569" fmla="*/ 387699 w 907666"/>
                <a:gd name="connsiteY2569" fmla="*/ 142597 h 907740"/>
                <a:gd name="connsiteX2570" fmla="*/ 387699 w 907666"/>
                <a:gd name="connsiteY2570" fmla="*/ 142597 h 907740"/>
                <a:gd name="connsiteX2571" fmla="*/ 387699 w 907666"/>
                <a:gd name="connsiteY2571" fmla="*/ 142597 h 907740"/>
                <a:gd name="connsiteX2572" fmla="*/ 387332 w 907666"/>
                <a:gd name="connsiteY2572" fmla="*/ 142597 h 907740"/>
                <a:gd name="connsiteX2573" fmla="*/ 382060 w 907666"/>
                <a:gd name="connsiteY2573" fmla="*/ 143665 h 907740"/>
                <a:gd name="connsiteX2574" fmla="*/ 374187 w 907666"/>
                <a:gd name="connsiteY2574" fmla="*/ 145467 h 907740"/>
                <a:gd name="connsiteX2575" fmla="*/ 366347 w 907666"/>
                <a:gd name="connsiteY2575" fmla="*/ 147468 h 907740"/>
                <a:gd name="connsiteX2576" fmla="*/ 345761 w 907666"/>
                <a:gd name="connsiteY2576" fmla="*/ 153741 h 907740"/>
                <a:gd name="connsiteX2577" fmla="*/ 339956 w 907666"/>
                <a:gd name="connsiteY2577" fmla="*/ 155776 h 907740"/>
                <a:gd name="connsiteX2578" fmla="*/ 339956 w 907666"/>
                <a:gd name="connsiteY2578" fmla="*/ 155776 h 907740"/>
                <a:gd name="connsiteX2579" fmla="*/ 334185 w 907666"/>
                <a:gd name="connsiteY2579" fmla="*/ 157911 h 907740"/>
                <a:gd name="connsiteX2580" fmla="*/ 334185 w 907666"/>
                <a:gd name="connsiteY2580" fmla="*/ 157911 h 907740"/>
                <a:gd name="connsiteX2581" fmla="*/ 333517 w 907666"/>
                <a:gd name="connsiteY2581" fmla="*/ 160580 h 907740"/>
                <a:gd name="connsiteX2582" fmla="*/ 333517 w 907666"/>
                <a:gd name="connsiteY2582" fmla="*/ 160580 h 907740"/>
                <a:gd name="connsiteX2583" fmla="*/ 327846 w 907666"/>
                <a:gd name="connsiteY2583" fmla="*/ 162982 h 907740"/>
                <a:gd name="connsiteX2584" fmla="*/ 327846 w 907666"/>
                <a:gd name="connsiteY2584" fmla="*/ 162982 h 907740"/>
                <a:gd name="connsiteX2585" fmla="*/ 326678 w 907666"/>
                <a:gd name="connsiteY2585" fmla="*/ 163483 h 907740"/>
                <a:gd name="connsiteX2586" fmla="*/ 326144 w 907666"/>
                <a:gd name="connsiteY2586" fmla="*/ 163716 h 907740"/>
                <a:gd name="connsiteX2587" fmla="*/ 324709 w 907666"/>
                <a:gd name="connsiteY2587" fmla="*/ 164350 h 907740"/>
                <a:gd name="connsiteX2588" fmla="*/ 322207 w 907666"/>
                <a:gd name="connsiteY2588" fmla="*/ 165484 h 907740"/>
                <a:gd name="connsiteX2589" fmla="*/ 322207 w 907666"/>
                <a:gd name="connsiteY2589" fmla="*/ 165484 h 907740"/>
                <a:gd name="connsiteX2590" fmla="*/ 320739 w 907666"/>
                <a:gd name="connsiteY2590" fmla="*/ 166185 h 907740"/>
                <a:gd name="connsiteX2591" fmla="*/ 319572 w 907666"/>
                <a:gd name="connsiteY2591" fmla="*/ 166752 h 907740"/>
                <a:gd name="connsiteX2592" fmla="*/ 316636 w 907666"/>
                <a:gd name="connsiteY2592" fmla="*/ 168120 h 907740"/>
                <a:gd name="connsiteX2593" fmla="*/ 316636 w 907666"/>
                <a:gd name="connsiteY2593" fmla="*/ 168120 h 907740"/>
                <a:gd name="connsiteX2594" fmla="*/ 314767 w 907666"/>
                <a:gd name="connsiteY2594" fmla="*/ 169021 h 907740"/>
                <a:gd name="connsiteX2595" fmla="*/ 313866 w 907666"/>
                <a:gd name="connsiteY2595" fmla="*/ 169455 h 907740"/>
                <a:gd name="connsiteX2596" fmla="*/ 311097 w 907666"/>
                <a:gd name="connsiteY2596" fmla="*/ 170822 h 907740"/>
                <a:gd name="connsiteX2597" fmla="*/ 311097 w 907666"/>
                <a:gd name="connsiteY2597" fmla="*/ 170822 h 907740"/>
                <a:gd name="connsiteX2598" fmla="*/ 305626 w 907666"/>
                <a:gd name="connsiteY2598" fmla="*/ 173658 h 907740"/>
                <a:gd name="connsiteX2599" fmla="*/ 305626 w 907666"/>
                <a:gd name="connsiteY2599" fmla="*/ 173658 h 907740"/>
                <a:gd name="connsiteX2600" fmla="*/ 300188 w 907666"/>
                <a:gd name="connsiteY2600" fmla="*/ 176594 h 907740"/>
                <a:gd name="connsiteX2601" fmla="*/ 300188 w 907666"/>
                <a:gd name="connsiteY2601" fmla="*/ 176594 h 907740"/>
                <a:gd name="connsiteX2602" fmla="*/ 300188 w 907666"/>
                <a:gd name="connsiteY2602" fmla="*/ 176594 h 907740"/>
                <a:gd name="connsiteX2603" fmla="*/ 300188 w 907666"/>
                <a:gd name="connsiteY2603" fmla="*/ 176594 h 907740"/>
                <a:gd name="connsiteX2604" fmla="*/ 298219 w 907666"/>
                <a:gd name="connsiteY2604" fmla="*/ 173024 h 907740"/>
                <a:gd name="connsiteX2605" fmla="*/ 297952 w 907666"/>
                <a:gd name="connsiteY2605" fmla="*/ 172557 h 907740"/>
                <a:gd name="connsiteX2606" fmla="*/ 297452 w 907666"/>
                <a:gd name="connsiteY2606" fmla="*/ 171623 h 907740"/>
                <a:gd name="connsiteX2607" fmla="*/ 297152 w 907666"/>
                <a:gd name="connsiteY2607" fmla="*/ 171056 h 907740"/>
                <a:gd name="connsiteX2608" fmla="*/ 296818 w 907666"/>
                <a:gd name="connsiteY2608" fmla="*/ 170589 h 907740"/>
                <a:gd name="connsiteX2609" fmla="*/ 296618 w 907666"/>
                <a:gd name="connsiteY2609" fmla="*/ 170255 h 907740"/>
                <a:gd name="connsiteX2610" fmla="*/ 296618 w 907666"/>
                <a:gd name="connsiteY2610" fmla="*/ 170255 h 907740"/>
                <a:gd name="connsiteX2611" fmla="*/ 296618 w 907666"/>
                <a:gd name="connsiteY2611" fmla="*/ 170255 h 907740"/>
                <a:gd name="connsiteX2612" fmla="*/ 296618 w 907666"/>
                <a:gd name="connsiteY2612" fmla="*/ 170255 h 907740"/>
                <a:gd name="connsiteX2613" fmla="*/ 296318 w 907666"/>
                <a:gd name="connsiteY2613" fmla="*/ 169755 h 907740"/>
                <a:gd name="connsiteX2614" fmla="*/ 295884 w 907666"/>
                <a:gd name="connsiteY2614" fmla="*/ 168954 h 907740"/>
                <a:gd name="connsiteX2615" fmla="*/ 295884 w 907666"/>
                <a:gd name="connsiteY2615" fmla="*/ 168954 h 907740"/>
                <a:gd name="connsiteX2616" fmla="*/ 295884 w 907666"/>
                <a:gd name="connsiteY2616" fmla="*/ 168954 h 907740"/>
                <a:gd name="connsiteX2617" fmla="*/ 295884 w 907666"/>
                <a:gd name="connsiteY2617" fmla="*/ 168954 h 907740"/>
                <a:gd name="connsiteX2618" fmla="*/ 295884 w 907666"/>
                <a:gd name="connsiteY2618" fmla="*/ 168954 h 907740"/>
                <a:gd name="connsiteX2619" fmla="*/ 295884 w 907666"/>
                <a:gd name="connsiteY2619" fmla="*/ 168954 h 907740"/>
                <a:gd name="connsiteX2620" fmla="*/ 295884 w 907666"/>
                <a:gd name="connsiteY2620" fmla="*/ 168954 h 907740"/>
                <a:gd name="connsiteX2621" fmla="*/ 295684 w 907666"/>
                <a:gd name="connsiteY2621" fmla="*/ 168587 h 907740"/>
                <a:gd name="connsiteX2622" fmla="*/ 295684 w 907666"/>
                <a:gd name="connsiteY2622" fmla="*/ 168587 h 907740"/>
                <a:gd name="connsiteX2623" fmla="*/ 295684 w 907666"/>
                <a:gd name="connsiteY2623" fmla="*/ 168587 h 907740"/>
                <a:gd name="connsiteX2624" fmla="*/ 295684 w 907666"/>
                <a:gd name="connsiteY2624" fmla="*/ 168587 h 907740"/>
                <a:gd name="connsiteX2625" fmla="*/ 295350 w 907666"/>
                <a:gd name="connsiteY2625" fmla="*/ 167953 h 907740"/>
                <a:gd name="connsiteX2626" fmla="*/ 295350 w 907666"/>
                <a:gd name="connsiteY2626" fmla="*/ 167953 h 907740"/>
                <a:gd name="connsiteX2627" fmla="*/ 295350 w 907666"/>
                <a:gd name="connsiteY2627" fmla="*/ 167953 h 907740"/>
                <a:gd name="connsiteX2628" fmla="*/ 295350 w 907666"/>
                <a:gd name="connsiteY2628" fmla="*/ 167953 h 907740"/>
                <a:gd name="connsiteX2629" fmla="*/ 295350 w 907666"/>
                <a:gd name="connsiteY2629" fmla="*/ 167720 h 907740"/>
                <a:gd name="connsiteX2630" fmla="*/ 294950 w 907666"/>
                <a:gd name="connsiteY2630" fmla="*/ 167019 h 907740"/>
                <a:gd name="connsiteX2631" fmla="*/ 294516 w 907666"/>
                <a:gd name="connsiteY2631" fmla="*/ 166318 h 907740"/>
                <a:gd name="connsiteX2632" fmla="*/ 294182 w 907666"/>
                <a:gd name="connsiteY2632" fmla="*/ 165718 h 907740"/>
                <a:gd name="connsiteX2633" fmla="*/ 294182 w 907666"/>
                <a:gd name="connsiteY2633" fmla="*/ 165718 h 907740"/>
                <a:gd name="connsiteX2634" fmla="*/ 294182 w 907666"/>
                <a:gd name="connsiteY2634" fmla="*/ 165718 h 907740"/>
                <a:gd name="connsiteX2635" fmla="*/ 293982 w 907666"/>
                <a:gd name="connsiteY2635" fmla="*/ 165317 h 907740"/>
                <a:gd name="connsiteX2636" fmla="*/ 293482 w 907666"/>
                <a:gd name="connsiteY2636" fmla="*/ 164417 h 907740"/>
                <a:gd name="connsiteX2637" fmla="*/ 293282 w 907666"/>
                <a:gd name="connsiteY2637" fmla="*/ 164050 h 907740"/>
                <a:gd name="connsiteX2638" fmla="*/ 293282 w 907666"/>
                <a:gd name="connsiteY2638" fmla="*/ 164050 h 907740"/>
                <a:gd name="connsiteX2639" fmla="*/ 293282 w 907666"/>
                <a:gd name="connsiteY2639" fmla="*/ 164050 h 907740"/>
                <a:gd name="connsiteX2640" fmla="*/ 293282 w 907666"/>
                <a:gd name="connsiteY2640" fmla="*/ 163783 h 907740"/>
                <a:gd name="connsiteX2641" fmla="*/ 293048 w 907666"/>
                <a:gd name="connsiteY2641" fmla="*/ 163382 h 907740"/>
                <a:gd name="connsiteX2642" fmla="*/ 292547 w 907666"/>
                <a:gd name="connsiteY2642" fmla="*/ 162482 h 907740"/>
                <a:gd name="connsiteX2643" fmla="*/ 292347 w 907666"/>
                <a:gd name="connsiteY2643" fmla="*/ 162081 h 907740"/>
                <a:gd name="connsiteX2644" fmla="*/ 292347 w 907666"/>
                <a:gd name="connsiteY2644" fmla="*/ 162081 h 907740"/>
                <a:gd name="connsiteX2645" fmla="*/ 292347 w 907666"/>
                <a:gd name="connsiteY2645" fmla="*/ 162081 h 907740"/>
                <a:gd name="connsiteX2646" fmla="*/ 292347 w 907666"/>
                <a:gd name="connsiteY2646" fmla="*/ 162081 h 907740"/>
                <a:gd name="connsiteX2647" fmla="*/ 292347 w 907666"/>
                <a:gd name="connsiteY2647" fmla="*/ 162081 h 907740"/>
                <a:gd name="connsiteX2648" fmla="*/ 291914 w 907666"/>
                <a:gd name="connsiteY2648" fmla="*/ 161281 h 907740"/>
                <a:gd name="connsiteX2649" fmla="*/ 291480 w 907666"/>
                <a:gd name="connsiteY2649" fmla="*/ 160547 h 907740"/>
                <a:gd name="connsiteX2650" fmla="*/ 291480 w 907666"/>
                <a:gd name="connsiteY2650" fmla="*/ 160547 h 907740"/>
                <a:gd name="connsiteX2651" fmla="*/ 291146 w 907666"/>
                <a:gd name="connsiteY2651" fmla="*/ 159946 h 907740"/>
                <a:gd name="connsiteX2652" fmla="*/ 290779 w 907666"/>
                <a:gd name="connsiteY2652" fmla="*/ 159312 h 907740"/>
                <a:gd name="connsiteX2653" fmla="*/ 290779 w 907666"/>
                <a:gd name="connsiteY2653" fmla="*/ 159045 h 907740"/>
                <a:gd name="connsiteX2654" fmla="*/ 290779 w 907666"/>
                <a:gd name="connsiteY2654" fmla="*/ 159045 h 907740"/>
                <a:gd name="connsiteX2655" fmla="*/ 290379 w 907666"/>
                <a:gd name="connsiteY2655" fmla="*/ 158378 h 907740"/>
                <a:gd name="connsiteX2656" fmla="*/ 290379 w 907666"/>
                <a:gd name="connsiteY2656" fmla="*/ 158378 h 907740"/>
                <a:gd name="connsiteX2657" fmla="*/ 290379 w 907666"/>
                <a:gd name="connsiteY2657" fmla="*/ 158378 h 907740"/>
                <a:gd name="connsiteX2658" fmla="*/ 290379 w 907666"/>
                <a:gd name="connsiteY2658" fmla="*/ 158378 h 907740"/>
                <a:gd name="connsiteX2659" fmla="*/ 290379 w 907666"/>
                <a:gd name="connsiteY2659" fmla="*/ 158378 h 907740"/>
                <a:gd name="connsiteX2660" fmla="*/ 289845 w 907666"/>
                <a:gd name="connsiteY2660" fmla="*/ 157477 h 907740"/>
                <a:gd name="connsiteX2661" fmla="*/ 289245 w 907666"/>
                <a:gd name="connsiteY2661" fmla="*/ 156443 h 907740"/>
                <a:gd name="connsiteX2662" fmla="*/ 289245 w 907666"/>
                <a:gd name="connsiteY2662" fmla="*/ 156443 h 907740"/>
                <a:gd name="connsiteX2663" fmla="*/ 288944 w 907666"/>
                <a:gd name="connsiteY2663" fmla="*/ 155943 h 907740"/>
                <a:gd name="connsiteX2664" fmla="*/ 288477 w 907666"/>
                <a:gd name="connsiteY2664" fmla="*/ 155175 h 907740"/>
                <a:gd name="connsiteX2665" fmla="*/ 288477 w 907666"/>
                <a:gd name="connsiteY2665" fmla="*/ 155175 h 907740"/>
                <a:gd name="connsiteX2666" fmla="*/ 288477 w 907666"/>
                <a:gd name="connsiteY2666" fmla="*/ 154975 h 907740"/>
                <a:gd name="connsiteX2667" fmla="*/ 288210 w 907666"/>
                <a:gd name="connsiteY2667" fmla="*/ 154541 h 907740"/>
                <a:gd name="connsiteX2668" fmla="*/ 288210 w 907666"/>
                <a:gd name="connsiteY2668" fmla="*/ 154541 h 907740"/>
                <a:gd name="connsiteX2669" fmla="*/ 285975 w 907666"/>
                <a:gd name="connsiteY2669" fmla="*/ 150504 h 907740"/>
                <a:gd name="connsiteX2670" fmla="*/ 283773 w 907666"/>
                <a:gd name="connsiteY2670" fmla="*/ 146467 h 907740"/>
                <a:gd name="connsiteX2671" fmla="*/ 281571 w 907666"/>
                <a:gd name="connsiteY2671" fmla="*/ 142497 h 907740"/>
                <a:gd name="connsiteX2672" fmla="*/ 281571 w 907666"/>
                <a:gd name="connsiteY2672" fmla="*/ 142497 h 907740"/>
                <a:gd name="connsiteX2673" fmla="*/ 277568 w 907666"/>
                <a:gd name="connsiteY2673" fmla="*/ 135257 h 907740"/>
                <a:gd name="connsiteX2674" fmla="*/ 277134 w 907666"/>
                <a:gd name="connsiteY2674" fmla="*/ 134490 h 907740"/>
                <a:gd name="connsiteX2675" fmla="*/ 274799 w 907666"/>
                <a:gd name="connsiteY2675" fmla="*/ 130220 h 907740"/>
                <a:gd name="connsiteX2676" fmla="*/ 282772 w 907666"/>
                <a:gd name="connsiteY2676" fmla="*/ 125916 h 907740"/>
                <a:gd name="connsiteX2677" fmla="*/ 285775 w 907666"/>
                <a:gd name="connsiteY2677" fmla="*/ 124348 h 907740"/>
                <a:gd name="connsiteX2678" fmla="*/ 286409 w 907666"/>
                <a:gd name="connsiteY2678" fmla="*/ 124047 h 907740"/>
                <a:gd name="connsiteX2679" fmla="*/ 286409 w 907666"/>
                <a:gd name="connsiteY2679" fmla="*/ 124047 h 907740"/>
                <a:gd name="connsiteX2680" fmla="*/ 287944 w 907666"/>
                <a:gd name="connsiteY2680" fmla="*/ 123280 h 907740"/>
                <a:gd name="connsiteX2681" fmla="*/ 290045 w 907666"/>
                <a:gd name="connsiteY2681" fmla="*/ 122246 h 907740"/>
                <a:gd name="connsiteX2682" fmla="*/ 290045 w 907666"/>
                <a:gd name="connsiteY2682" fmla="*/ 122246 h 907740"/>
                <a:gd name="connsiteX2683" fmla="*/ 290980 w 907666"/>
                <a:gd name="connsiteY2683" fmla="*/ 121812 h 907740"/>
                <a:gd name="connsiteX2684" fmla="*/ 293882 w 907666"/>
                <a:gd name="connsiteY2684" fmla="*/ 120378 h 907740"/>
                <a:gd name="connsiteX2685" fmla="*/ 294116 w 907666"/>
                <a:gd name="connsiteY2685" fmla="*/ 120378 h 907740"/>
                <a:gd name="connsiteX2686" fmla="*/ 297919 w 907666"/>
                <a:gd name="connsiteY2686" fmla="*/ 118576 h 907740"/>
                <a:gd name="connsiteX2687" fmla="*/ 297919 w 907666"/>
                <a:gd name="connsiteY2687" fmla="*/ 118576 h 907740"/>
                <a:gd name="connsiteX2688" fmla="*/ 298419 w 907666"/>
                <a:gd name="connsiteY2688" fmla="*/ 118342 h 907740"/>
                <a:gd name="connsiteX2689" fmla="*/ 298419 w 907666"/>
                <a:gd name="connsiteY2689" fmla="*/ 118342 h 907740"/>
                <a:gd name="connsiteX2690" fmla="*/ 302223 w 907666"/>
                <a:gd name="connsiteY2690" fmla="*/ 116608 h 907740"/>
                <a:gd name="connsiteX2691" fmla="*/ 306360 w 907666"/>
                <a:gd name="connsiteY2691" fmla="*/ 114773 h 907740"/>
                <a:gd name="connsiteX2692" fmla="*/ 308328 w 907666"/>
                <a:gd name="connsiteY2692" fmla="*/ 113905 h 907740"/>
                <a:gd name="connsiteX2693" fmla="*/ 308328 w 907666"/>
                <a:gd name="connsiteY2693" fmla="*/ 113905 h 907740"/>
                <a:gd name="connsiteX2694" fmla="*/ 310263 w 907666"/>
                <a:gd name="connsiteY2694" fmla="*/ 113104 h 907740"/>
                <a:gd name="connsiteX2695" fmla="*/ 310464 w 907666"/>
                <a:gd name="connsiteY2695" fmla="*/ 113104 h 907740"/>
                <a:gd name="connsiteX2696" fmla="*/ 314601 w 907666"/>
                <a:gd name="connsiteY2696" fmla="*/ 111403 h 907740"/>
                <a:gd name="connsiteX2697" fmla="*/ 314601 w 907666"/>
                <a:gd name="connsiteY2697" fmla="*/ 111403 h 907740"/>
                <a:gd name="connsiteX2698" fmla="*/ 318471 w 907666"/>
                <a:gd name="connsiteY2698" fmla="*/ 109868 h 907740"/>
                <a:gd name="connsiteX2699" fmla="*/ 318471 w 907666"/>
                <a:gd name="connsiteY2699" fmla="*/ 109868 h 907740"/>
                <a:gd name="connsiteX2700" fmla="*/ 318871 w 907666"/>
                <a:gd name="connsiteY2700" fmla="*/ 109701 h 907740"/>
                <a:gd name="connsiteX2701" fmla="*/ 318871 w 907666"/>
                <a:gd name="connsiteY2701" fmla="*/ 109701 h 907740"/>
                <a:gd name="connsiteX2702" fmla="*/ 322908 w 907666"/>
                <a:gd name="connsiteY2702" fmla="*/ 108167 h 907740"/>
                <a:gd name="connsiteX2703" fmla="*/ 324643 w 907666"/>
                <a:gd name="connsiteY2703" fmla="*/ 107533 h 907740"/>
                <a:gd name="connsiteX2704" fmla="*/ 327045 w 907666"/>
                <a:gd name="connsiteY2704" fmla="*/ 106632 h 907740"/>
                <a:gd name="connsiteX2705" fmla="*/ 327679 w 907666"/>
                <a:gd name="connsiteY2705" fmla="*/ 106398 h 907740"/>
                <a:gd name="connsiteX2706" fmla="*/ 327679 w 907666"/>
                <a:gd name="connsiteY2706" fmla="*/ 106398 h 907740"/>
                <a:gd name="connsiteX2707" fmla="*/ 331349 w 907666"/>
                <a:gd name="connsiteY2707" fmla="*/ 105097 h 907740"/>
                <a:gd name="connsiteX2708" fmla="*/ 331349 w 907666"/>
                <a:gd name="connsiteY2708" fmla="*/ 105097 h 907740"/>
                <a:gd name="connsiteX2709" fmla="*/ 333217 w 907666"/>
                <a:gd name="connsiteY2709" fmla="*/ 104463 h 907740"/>
                <a:gd name="connsiteX2710" fmla="*/ 333217 w 907666"/>
                <a:gd name="connsiteY2710" fmla="*/ 104463 h 907740"/>
                <a:gd name="connsiteX2711" fmla="*/ 334118 w 907666"/>
                <a:gd name="connsiteY2711" fmla="*/ 104197 h 907740"/>
                <a:gd name="connsiteX2712" fmla="*/ 334118 w 907666"/>
                <a:gd name="connsiteY2712" fmla="*/ 104197 h 907740"/>
                <a:gd name="connsiteX2713" fmla="*/ 335052 w 907666"/>
                <a:gd name="connsiteY2713" fmla="*/ 103896 h 907740"/>
                <a:gd name="connsiteX2714" fmla="*/ 335052 w 907666"/>
                <a:gd name="connsiteY2714" fmla="*/ 103896 h 907740"/>
                <a:gd name="connsiteX2715" fmla="*/ 335686 w 907666"/>
                <a:gd name="connsiteY2715" fmla="*/ 103696 h 907740"/>
                <a:gd name="connsiteX2716" fmla="*/ 335686 w 907666"/>
                <a:gd name="connsiteY2716" fmla="*/ 103696 h 907740"/>
                <a:gd name="connsiteX2717" fmla="*/ 339790 w 907666"/>
                <a:gd name="connsiteY2717" fmla="*/ 102362 h 907740"/>
                <a:gd name="connsiteX2718" fmla="*/ 341858 w 907666"/>
                <a:gd name="connsiteY2718" fmla="*/ 101694 h 907740"/>
                <a:gd name="connsiteX2719" fmla="*/ 343960 w 907666"/>
                <a:gd name="connsiteY2719" fmla="*/ 101027 h 907740"/>
                <a:gd name="connsiteX2720" fmla="*/ 343960 w 907666"/>
                <a:gd name="connsiteY2720" fmla="*/ 101027 h 907740"/>
                <a:gd name="connsiteX2721" fmla="*/ 343960 w 907666"/>
                <a:gd name="connsiteY2721" fmla="*/ 101027 h 907740"/>
                <a:gd name="connsiteX2722" fmla="*/ 343960 w 907666"/>
                <a:gd name="connsiteY2722" fmla="*/ 101027 h 907740"/>
                <a:gd name="connsiteX2723" fmla="*/ 348297 w 907666"/>
                <a:gd name="connsiteY2723" fmla="*/ 99693 h 907740"/>
                <a:gd name="connsiteX2724" fmla="*/ 351633 w 907666"/>
                <a:gd name="connsiteY2724" fmla="*/ 98792 h 907740"/>
                <a:gd name="connsiteX2725" fmla="*/ 354469 w 907666"/>
                <a:gd name="connsiteY2725" fmla="*/ 97991 h 907740"/>
                <a:gd name="connsiteX2726" fmla="*/ 367047 w 907666"/>
                <a:gd name="connsiteY2726" fmla="*/ 94655 h 907740"/>
                <a:gd name="connsiteX2727" fmla="*/ 367047 w 907666"/>
                <a:gd name="connsiteY2727" fmla="*/ 94655 h 907740"/>
                <a:gd name="connsiteX2728" fmla="*/ 369749 w 907666"/>
                <a:gd name="connsiteY2728" fmla="*/ 94021 h 907740"/>
                <a:gd name="connsiteX2729" fmla="*/ 372118 w 907666"/>
                <a:gd name="connsiteY2729" fmla="*/ 93454 h 907740"/>
                <a:gd name="connsiteX2730" fmla="*/ 372619 w 907666"/>
                <a:gd name="connsiteY2730" fmla="*/ 93454 h 907740"/>
                <a:gd name="connsiteX2731" fmla="*/ 375955 w 907666"/>
                <a:gd name="connsiteY2731" fmla="*/ 92720 h 907740"/>
                <a:gd name="connsiteX2732" fmla="*/ 379592 w 907666"/>
                <a:gd name="connsiteY2732" fmla="*/ 91986 h 907740"/>
                <a:gd name="connsiteX2733" fmla="*/ 383261 w 907666"/>
                <a:gd name="connsiteY2733" fmla="*/ 91252 h 907740"/>
                <a:gd name="connsiteX2734" fmla="*/ 383261 w 907666"/>
                <a:gd name="connsiteY2734" fmla="*/ 91252 h 907740"/>
                <a:gd name="connsiteX2735" fmla="*/ 383462 w 907666"/>
                <a:gd name="connsiteY2735" fmla="*/ 92319 h 907740"/>
                <a:gd name="connsiteX2736" fmla="*/ 383829 w 907666"/>
                <a:gd name="connsiteY2736" fmla="*/ 94254 h 907740"/>
                <a:gd name="connsiteX2737" fmla="*/ 383829 w 907666"/>
                <a:gd name="connsiteY2737" fmla="*/ 94888 h 907740"/>
                <a:gd name="connsiteX2738" fmla="*/ 383829 w 907666"/>
                <a:gd name="connsiteY2738" fmla="*/ 95122 h 907740"/>
                <a:gd name="connsiteX2739" fmla="*/ 383829 w 907666"/>
                <a:gd name="connsiteY2739" fmla="*/ 95656 h 907740"/>
                <a:gd name="connsiteX2740" fmla="*/ 383829 w 907666"/>
                <a:gd name="connsiteY2740" fmla="*/ 95956 h 907740"/>
                <a:gd name="connsiteX2741" fmla="*/ 383829 w 907666"/>
                <a:gd name="connsiteY2741" fmla="*/ 95956 h 907740"/>
                <a:gd name="connsiteX2742" fmla="*/ 438077 w 907666"/>
                <a:gd name="connsiteY2742" fmla="*/ 54786 h 907740"/>
                <a:gd name="connsiteX2743" fmla="*/ 438077 w 907666"/>
                <a:gd name="connsiteY2743" fmla="*/ 54786 h 907740"/>
                <a:gd name="connsiteX2744" fmla="*/ 442314 w 907666"/>
                <a:gd name="connsiteY2744" fmla="*/ 54786 h 907740"/>
                <a:gd name="connsiteX2745" fmla="*/ 444483 w 907666"/>
                <a:gd name="connsiteY2745" fmla="*/ 54786 h 907740"/>
                <a:gd name="connsiteX2746" fmla="*/ 448152 w 907666"/>
                <a:gd name="connsiteY2746" fmla="*/ 54786 h 907740"/>
                <a:gd name="connsiteX2747" fmla="*/ 458595 w 907666"/>
                <a:gd name="connsiteY2747" fmla="*/ 54786 h 907740"/>
                <a:gd name="connsiteX2748" fmla="*/ 462832 w 907666"/>
                <a:gd name="connsiteY2748" fmla="*/ 54786 h 907740"/>
                <a:gd name="connsiteX2749" fmla="*/ 464834 w 907666"/>
                <a:gd name="connsiteY2749" fmla="*/ 54786 h 907740"/>
                <a:gd name="connsiteX2750" fmla="*/ 469171 w 907666"/>
                <a:gd name="connsiteY2750" fmla="*/ 54786 h 907740"/>
                <a:gd name="connsiteX2751" fmla="*/ 473875 w 907666"/>
                <a:gd name="connsiteY2751" fmla="*/ 55019 h 907740"/>
                <a:gd name="connsiteX2752" fmla="*/ 474142 w 907666"/>
                <a:gd name="connsiteY2752" fmla="*/ 55019 h 907740"/>
                <a:gd name="connsiteX2753" fmla="*/ 478379 w 907666"/>
                <a:gd name="connsiteY2753" fmla="*/ 55253 h 907740"/>
                <a:gd name="connsiteX2754" fmla="*/ 479847 w 907666"/>
                <a:gd name="connsiteY2754" fmla="*/ 55253 h 907740"/>
                <a:gd name="connsiteX2755" fmla="*/ 483184 w 907666"/>
                <a:gd name="connsiteY2755" fmla="*/ 55520 h 907740"/>
                <a:gd name="connsiteX2756" fmla="*/ 488555 w 907666"/>
                <a:gd name="connsiteY2756" fmla="*/ 55954 h 907740"/>
                <a:gd name="connsiteX2757" fmla="*/ 490590 w 907666"/>
                <a:gd name="connsiteY2757" fmla="*/ 56120 h 907740"/>
                <a:gd name="connsiteX2758" fmla="*/ 494193 w 907666"/>
                <a:gd name="connsiteY2758" fmla="*/ 56487 h 907740"/>
                <a:gd name="connsiteX2759" fmla="*/ 498564 w 907666"/>
                <a:gd name="connsiteY2759" fmla="*/ 56955 h 907740"/>
                <a:gd name="connsiteX2760" fmla="*/ 501066 w 907666"/>
                <a:gd name="connsiteY2760" fmla="*/ 57221 h 907740"/>
                <a:gd name="connsiteX2761" fmla="*/ 506938 w 907666"/>
                <a:gd name="connsiteY2761" fmla="*/ 57989 h 907740"/>
                <a:gd name="connsiteX2762" fmla="*/ 508106 w 907666"/>
                <a:gd name="connsiteY2762" fmla="*/ 57989 h 907740"/>
                <a:gd name="connsiteX2763" fmla="*/ 511442 w 907666"/>
                <a:gd name="connsiteY2763" fmla="*/ 58456 h 907740"/>
                <a:gd name="connsiteX2764" fmla="*/ 511442 w 907666"/>
                <a:gd name="connsiteY2764" fmla="*/ 58456 h 907740"/>
                <a:gd name="connsiteX2765" fmla="*/ 515179 w 907666"/>
                <a:gd name="connsiteY2765" fmla="*/ 58990 h 907740"/>
                <a:gd name="connsiteX2766" fmla="*/ 515179 w 907666"/>
                <a:gd name="connsiteY2766" fmla="*/ 58990 h 907740"/>
                <a:gd name="connsiteX2767" fmla="*/ 513043 w 907666"/>
                <a:gd name="connsiteY2767" fmla="*/ 72568 h 907740"/>
                <a:gd name="connsiteX2768" fmla="*/ 513043 w 907666"/>
                <a:gd name="connsiteY2768" fmla="*/ 72568 h 907740"/>
                <a:gd name="connsiteX2769" fmla="*/ 511809 w 907666"/>
                <a:gd name="connsiteY2769" fmla="*/ 80209 h 907740"/>
                <a:gd name="connsiteX2770" fmla="*/ 510908 w 907666"/>
                <a:gd name="connsiteY2770" fmla="*/ 85847 h 907740"/>
                <a:gd name="connsiteX2771" fmla="*/ 510908 w 907666"/>
                <a:gd name="connsiteY2771" fmla="*/ 85847 h 907740"/>
                <a:gd name="connsiteX2772" fmla="*/ 510141 w 907666"/>
                <a:gd name="connsiteY2772" fmla="*/ 90651 h 907740"/>
                <a:gd name="connsiteX2773" fmla="*/ 510141 w 907666"/>
                <a:gd name="connsiteY2773" fmla="*/ 91519 h 907740"/>
                <a:gd name="connsiteX2774" fmla="*/ 508873 w 907666"/>
                <a:gd name="connsiteY2774" fmla="*/ 99693 h 907740"/>
                <a:gd name="connsiteX2775" fmla="*/ 508873 w 907666"/>
                <a:gd name="connsiteY2775" fmla="*/ 99693 h 907740"/>
                <a:gd name="connsiteX2776" fmla="*/ 508439 w 907666"/>
                <a:gd name="connsiteY2776" fmla="*/ 102528 h 907740"/>
                <a:gd name="connsiteX2777" fmla="*/ 508439 w 907666"/>
                <a:gd name="connsiteY2777" fmla="*/ 103396 h 907740"/>
                <a:gd name="connsiteX2778" fmla="*/ 508439 w 907666"/>
                <a:gd name="connsiteY2778" fmla="*/ 103696 h 907740"/>
                <a:gd name="connsiteX2779" fmla="*/ 508439 w 907666"/>
                <a:gd name="connsiteY2779" fmla="*/ 104063 h 907740"/>
                <a:gd name="connsiteX2780" fmla="*/ 508439 w 907666"/>
                <a:gd name="connsiteY2780" fmla="*/ 104230 h 907740"/>
                <a:gd name="connsiteX2781" fmla="*/ 508439 w 907666"/>
                <a:gd name="connsiteY2781" fmla="*/ 104864 h 907740"/>
                <a:gd name="connsiteX2782" fmla="*/ 508439 w 907666"/>
                <a:gd name="connsiteY2782" fmla="*/ 104864 h 907740"/>
                <a:gd name="connsiteX2783" fmla="*/ 508439 w 907666"/>
                <a:gd name="connsiteY2783" fmla="*/ 105531 h 907740"/>
                <a:gd name="connsiteX2784" fmla="*/ 508439 w 907666"/>
                <a:gd name="connsiteY2784" fmla="*/ 105998 h 907740"/>
                <a:gd name="connsiteX2785" fmla="*/ 508006 w 907666"/>
                <a:gd name="connsiteY2785" fmla="*/ 108634 h 907740"/>
                <a:gd name="connsiteX2786" fmla="*/ 507405 w 907666"/>
                <a:gd name="connsiteY2786" fmla="*/ 112471 h 907740"/>
                <a:gd name="connsiteX2787" fmla="*/ 507405 w 907666"/>
                <a:gd name="connsiteY2787" fmla="*/ 113171 h 907740"/>
                <a:gd name="connsiteX2788" fmla="*/ 507405 w 907666"/>
                <a:gd name="connsiteY2788" fmla="*/ 113905 h 907740"/>
                <a:gd name="connsiteX2789" fmla="*/ 507405 w 907666"/>
                <a:gd name="connsiteY2789" fmla="*/ 114973 h 907740"/>
                <a:gd name="connsiteX2790" fmla="*/ 507405 w 907666"/>
                <a:gd name="connsiteY2790" fmla="*/ 115673 h 907740"/>
                <a:gd name="connsiteX2791" fmla="*/ 507072 w 907666"/>
                <a:gd name="connsiteY2791" fmla="*/ 117708 h 907740"/>
                <a:gd name="connsiteX2792" fmla="*/ 506471 w 907666"/>
                <a:gd name="connsiteY2792" fmla="*/ 121545 h 907740"/>
                <a:gd name="connsiteX2793" fmla="*/ 506471 w 907666"/>
                <a:gd name="connsiteY2793" fmla="*/ 122246 h 907740"/>
                <a:gd name="connsiteX2794" fmla="*/ 506471 w 907666"/>
                <a:gd name="connsiteY2794" fmla="*/ 122713 h 907740"/>
                <a:gd name="connsiteX2795" fmla="*/ 506471 w 907666"/>
                <a:gd name="connsiteY2795" fmla="*/ 122980 h 907740"/>
                <a:gd name="connsiteX2796" fmla="*/ 506471 w 907666"/>
                <a:gd name="connsiteY2796" fmla="*/ 123714 h 907740"/>
                <a:gd name="connsiteX2797" fmla="*/ 506471 w 907666"/>
                <a:gd name="connsiteY2797" fmla="*/ 123947 h 907740"/>
                <a:gd name="connsiteX2798" fmla="*/ 506004 w 907666"/>
                <a:gd name="connsiteY2798" fmla="*/ 126750 h 907740"/>
                <a:gd name="connsiteX2799" fmla="*/ 505303 w 907666"/>
                <a:gd name="connsiteY2799" fmla="*/ 131321 h 907740"/>
                <a:gd name="connsiteX2800" fmla="*/ 503869 w 907666"/>
                <a:gd name="connsiteY2800" fmla="*/ 140362 h 907740"/>
                <a:gd name="connsiteX2801" fmla="*/ 503869 w 907666"/>
                <a:gd name="connsiteY2801" fmla="*/ 140362 h 907740"/>
                <a:gd name="connsiteX2802" fmla="*/ 503869 w 907666"/>
                <a:gd name="connsiteY2802" fmla="*/ 140362 h 907740"/>
                <a:gd name="connsiteX2803" fmla="*/ 497897 w 907666"/>
                <a:gd name="connsiteY2803" fmla="*/ 139495 h 907740"/>
                <a:gd name="connsiteX2804" fmla="*/ 497897 w 907666"/>
                <a:gd name="connsiteY2804" fmla="*/ 139495 h 907740"/>
                <a:gd name="connsiteX2805" fmla="*/ 496696 w 907666"/>
                <a:gd name="connsiteY2805" fmla="*/ 139495 h 907740"/>
                <a:gd name="connsiteX2806" fmla="*/ 492892 w 907666"/>
                <a:gd name="connsiteY2806" fmla="*/ 139027 h 907740"/>
                <a:gd name="connsiteX2807" fmla="*/ 490657 w 907666"/>
                <a:gd name="connsiteY2807" fmla="*/ 138761 h 907740"/>
                <a:gd name="connsiteX2808" fmla="*/ 489189 w 907666"/>
                <a:gd name="connsiteY2808" fmla="*/ 138761 h 907740"/>
                <a:gd name="connsiteX2809" fmla="*/ 488355 w 907666"/>
                <a:gd name="connsiteY2809" fmla="*/ 138761 h 907740"/>
                <a:gd name="connsiteX2810" fmla="*/ 486253 w 907666"/>
                <a:gd name="connsiteY2810" fmla="*/ 138527 h 907740"/>
                <a:gd name="connsiteX2811" fmla="*/ 485719 w 907666"/>
                <a:gd name="connsiteY2811" fmla="*/ 138527 h 907740"/>
                <a:gd name="connsiteX2812" fmla="*/ 484752 w 907666"/>
                <a:gd name="connsiteY2812" fmla="*/ 138527 h 907740"/>
                <a:gd name="connsiteX2813" fmla="*/ 483284 w 907666"/>
                <a:gd name="connsiteY2813" fmla="*/ 138527 h 907740"/>
                <a:gd name="connsiteX2814" fmla="*/ 482316 w 907666"/>
                <a:gd name="connsiteY2814" fmla="*/ 138527 h 907740"/>
                <a:gd name="connsiteX2815" fmla="*/ 481349 w 907666"/>
                <a:gd name="connsiteY2815" fmla="*/ 138527 h 907740"/>
                <a:gd name="connsiteX2816" fmla="*/ 480448 w 907666"/>
                <a:gd name="connsiteY2816" fmla="*/ 138527 h 907740"/>
                <a:gd name="connsiteX2817" fmla="*/ 479947 w 907666"/>
                <a:gd name="connsiteY2817" fmla="*/ 138527 h 907740"/>
                <a:gd name="connsiteX2818" fmla="*/ 478746 w 907666"/>
                <a:gd name="connsiteY2818" fmla="*/ 138527 h 907740"/>
                <a:gd name="connsiteX2819" fmla="*/ 475577 w 907666"/>
                <a:gd name="connsiteY2819" fmla="*/ 138327 h 907740"/>
                <a:gd name="connsiteX2820" fmla="*/ 473542 w 907666"/>
                <a:gd name="connsiteY2820" fmla="*/ 138327 h 907740"/>
                <a:gd name="connsiteX2821" fmla="*/ 467837 w 907666"/>
                <a:gd name="connsiteY2821" fmla="*/ 138060 h 907740"/>
                <a:gd name="connsiteX2822" fmla="*/ 467403 w 907666"/>
                <a:gd name="connsiteY2822" fmla="*/ 138060 h 907740"/>
                <a:gd name="connsiteX2823" fmla="*/ 464600 w 907666"/>
                <a:gd name="connsiteY2823" fmla="*/ 138060 h 907740"/>
                <a:gd name="connsiteX2824" fmla="*/ 461664 w 907666"/>
                <a:gd name="connsiteY2824" fmla="*/ 138060 h 907740"/>
                <a:gd name="connsiteX2825" fmla="*/ 454792 w 907666"/>
                <a:gd name="connsiteY2825" fmla="*/ 138060 h 907740"/>
                <a:gd name="connsiteX2826" fmla="*/ 449020 w 907666"/>
                <a:gd name="connsiteY2826" fmla="*/ 138060 h 907740"/>
                <a:gd name="connsiteX2827" fmla="*/ 443715 w 907666"/>
                <a:gd name="connsiteY2827" fmla="*/ 138060 h 907740"/>
                <a:gd name="connsiteX2828" fmla="*/ 440279 w 907666"/>
                <a:gd name="connsiteY2828" fmla="*/ 138060 h 907740"/>
                <a:gd name="connsiteX2829" fmla="*/ 433373 w 907666"/>
                <a:gd name="connsiteY2829" fmla="*/ 138460 h 907740"/>
                <a:gd name="connsiteX2830" fmla="*/ 431971 w 907666"/>
                <a:gd name="connsiteY2830" fmla="*/ 138460 h 907740"/>
                <a:gd name="connsiteX2831" fmla="*/ 430303 w 907666"/>
                <a:gd name="connsiteY2831" fmla="*/ 138460 h 907740"/>
                <a:gd name="connsiteX2832" fmla="*/ 428335 w 907666"/>
                <a:gd name="connsiteY2832" fmla="*/ 138460 h 907740"/>
                <a:gd name="connsiteX2833" fmla="*/ 427000 w 907666"/>
                <a:gd name="connsiteY2833" fmla="*/ 138460 h 907740"/>
                <a:gd name="connsiteX2834" fmla="*/ 423664 w 907666"/>
                <a:gd name="connsiteY2834" fmla="*/ 138761 h 907740"/>
                <a:gd name="connsiteX2835" fmla="*/ 422063 w 907666"/>
                <a:gd name="connsiteY2835" fmla="*/ 138761 h 907740"/>
                <a:gd name="connsiteX2836" fmla="*/ 420628 w 907666"/>
                <a:gd name="connsiteY2836" fmla="*/ 138927 h 907740"/>
                <a:gd name="connsiteX2837" fmla="*/ 420261 w 907666"/>
                <a:gd name="connsiteY2837" fmla="*/ 138927 h 907740"/>
                <a:gd name="connsiteX2838" fmla="*/ 417725 w 907666"/>
                <a:gd name="connsiteY2838" fmla="*/ 139194 h 907740"/>
                <a:gd name="connsiteX2839" fmla="*/ 416958 w 907666"/>
                <a:gd name="connsiteY2839" fmla="*/ 139194 h 907740"/>
                <a:gd name="connsiteX2840" fmla="*/ 415924 w 907666"/>
                <a:gd name="connsiteY2840" fmla="*/ 139194 h 907740"/>
                <a:gd name="connsiteX2841" fmla="*/ 415924 w 907666"/>
                <a:gd name="connsiteY2841" fmla="*/ 139194 h 907740"/>
                <a:gd name="connsiteX2842" fmla="*/ 415223 w 907666"/>
                <a:gd name="connsiteY2842" fmla="*/ 139194 h 907740"/>
                <a:gd name="connsiteX2843" fmla="*/ 409785 w 907666"/>
                <a:gd name="connsiteY2843" fmla="*/ 139895 h 907740"/>
                <a:gd name="connsiteX2844" fmla="*/ 409785 w 907666"/>
                <a:gd name="connsiteY2844" fmla="*/ 139895 h 907740"/>
                <a:gd name="connsiteX2845" fmla="*/ 407883 w 907666"/>
                <a:gd name="connsiteY2845" fmla="*/ 140162 h 907740"/>
                <a:gd name="connsiteX2846" fmla="*/ 406916 w 907666"/>
                <a:gd name="connsiteY2846" fmla="*/ 140162 h 907740"/>
                <a:gd name="connsiteX2847" fmla="*/ 406615 w 907666"/>
                <a:gd name="connsiteY2847" fmla="*/ 140162 h 907740"/>
                <a:gd name="connsiteX2848" fmla="*/ 406615 w 907666"/>
                <a:gd name="connsiteY2848" fmla="*/ 140162 h 907740"/>
                <a:gd name="connsiteX2849" fmla="*/ 405114 w 907666"/>
                <a:gd name="connsiteY2849" fmla="*/ 140395 h 907740"/>
                <a:gd name="connsiteX2850" fmla="*/ 404747 w 907666"/>
                <a:gd name="connsiteY2850" fmla="*/ 140395 h 907740"/>
                <a:gd name="connsiteX2851" fmla="*/ 403813 w 907666"/>
                <a:gd name="connsiteY2851" fmla="*/ 140395 h 907740"/>
                <a:gd name="connsiteX2852" fmla="*/ 403813 w 907666"/>
                <a:gd name="connsiteY2852" fmla="*/ 140395 h 907740"/>
                <a:gd name="connsiteX2853" fmla="*/ 403813 w 907666"/>
                <a:gd name="connsiteY2853" fmla="*/ 140395 h 907740"/>
                <a:gd name="connsiteX2854" fmla="*/ 402379 w 907666"/>
                <a:gd name="connsiteY2854" fmla="*/ 131421 h 907740"/>
                <a:gd name="connsiteX2855" fmla="*/ 401678 w 907666"/>
                <a:gd name="connsiteY2855" fmla="*/ 126883 h 907740"/>
                <a:gd name="connsiteX2856" fmla="*/ 400944 w 907666"/>
                <a:gd name="connsiteY2856" fmla="*/ 122346 h 907740"/>
                <a:gd name="connsiteX2857" fmla="*/ 400210 w 907666"/>
                <a:gd name="connsiteY2857" fmla="*/ 117809 h 907740"/>
                <a:gd name="connsiteX2858" fmla="*/ 399509 w 907666"/>
                <a:gd name="connsiteY2858" fmla="*/ 113271 h 907740"/>
                <a:gd name="connsiteX2859" fmla="*/ 398775 w 907666"/>
                <a:gd name="connsiteY2859" fmla="*/ 108767 h 907740"/>
                <a:gd name="connsiteX2860" fmla="*/ 398075 w 907666"/>
                <a:gd name="connsiteY2860" fmla="*/ 104230 h 907740"/>
                <a:gd name="connsiteX2861" fmla="*/ 397341 w 907666"/>
                <a:gd name="connsiteY2861" fmla="*/ 99693 h 907740"/>
                <a:gd name="connsiteX2862" fmla="*/ 397341 w 907666"/>
                <a:gd name="connsiteY2862" fmla="*/ 99693 h 907740"/>
                <a:gd name="connsiteX2863" fmla="*/ 396039 w 907666"/>
                <a:gd name="connsiteY2863" fmla="*/ 91552 h 907740"/>
                <a:gd name="connsiteX2864" fmla="*/ 396039 w 907666"/>
                <a:gd name="connsiteY2864" fmla="*/ 91052 h 907740"/>
                <a:gd name="connsiteX2865" fmla="*/ 396039 w 907666"/>
                <a:gd name="connsiteY2865" fmla="*/ 90685 h 907740"/>
                <a:gd name="connsiteX2866" fmla="*/ 395272 w 907666"/>
                <a:gd name="connsiteY2866" fmla="*/ 85847 h 907740"/>
                <a:gd name="connsiteX2867" fmla="*/ 394371 w 907666"/>
                <a:gd name="connsiteY2867" fmla="*/ 80209 h 907740"/>
                <a:gd name="connsiteX2868" fmla="*/ 393170 w 907666"/>
                <a:gd name="connsiteY2868" fmla="*/ 72535 h 907740"/>
                <a:gd name="connsiteX2869" fmla="*/ 391002 w 907666"/>
                <a:gd name="connsiteY2869" fmla="*/ 58990 h 907740"/>
                <a:gd name="connsiteX2870" fmla="*/ 391002 w 907666"/>
                <a:gd name="connsiteY2870" fmla="*/ 58990 h 907740"/>
                <a:gd name="connsiteX2871" fmla="*/ 391636 w 907666"/>
                <a:gd name="connsiteY2871" fmla="*/ 58990 h 907740"/>
                <a:gd name="connsiteX2872" fmla="*/ 394472 w 907666"/>
                <a:gd name="connsiteY2872" fmla="*/ 58556 h 907740"/>
                <a:gd name="connsiteX2873" fmla="*/ 395773 w 907666"/>
                <a:gd name="connsiteY2873" fmla="*/ 58356 h 907740"/>
                <a:gd name="connsiteX2874" fmla="*/ 398708 w 907666"/>
                <a:gd name="connsiteY2874" fmla="*/ 57922 h 907740"/>
                <a:gd name="connsiteX2875" fmla="*/ 406048 w 907666"/>
                <a:gd name="connsiteY2875" fmla="*/ 57021 h 907740"/>
                <a:gd name="connsiteX2876" fmla="*/ 406682 w 907666"/>
                <a:gd name="connsiteY2876" fmla="*/ 57021 h 907740"/>
                <a:gd name="connsiteX2877" fmla="*/ 409485 w 907666"/>
                <a:gd name="connsiteY2877" fmla="*/ 56688 h 907740"/>
                <a:gd name="connsiteX2878" fmla="*/ 411387 w 907666"/>
                <a:gd name="connsiteY2878" fmla="*/ 56487 h 907740"/>
                <a:gd name="connsiteX2879" fmla="*/ 413989 w 907666"/>
                <a:gd name="connsiteY2879" fmla="*/ 56221 h 907740"/>
                <a:gd name="connsiteX2880" fmla="*/ 414890 w 907666"/>
                <a:gd name="connsiteY2880" fmla="*/ 56221 h 907740"/>
                <a:gd name="connsiteX2881" fmla="*/ 420895 w 907666"/>
                <a:gd name="connsiteY2881" fmla="*/ 55687 h 907740"/>
                <a:gd name="connsiteX2882" fmla="*/ 424231 w 907666"/>
                <a:gd name="connsiteY2882" fmla="*/ 55420 h 907740"/>
                <a:gd name="connsiteX2883" fmla="*/ 426934 w 907666"/>
                <a:gd name="connsiteY2883" fmla="*/ 55253 h 907740"/>
                <a:gd name="connsiteX2884" fmla="*/ 429569 w 907666"/>
                <a:gd name="connsiteY2884" fmla="*/ 55086 h 907740"/>
                <a:gd name="connsiteX2885" fmla="*/ 433273 w 907666"/>
                <a:gd name="connsiteY2885" fmla="*/ 54886 h 907740"/>
                <a:gd name="connsiteX2886" fmla="*/ 537031 w 907666"/>
                <a:gd name="connsiteY2886" fmla="*/ 21123 h 907740"/>
                <a:gd name="connsiteX2887" fmla="*/ 541369 w 907666"/>
                <a:gd name="connsiteY2887" fmla="*/ 21990 h 907740"/>
                <a:gd name="connsiteX2888" fmla="*/ 543737 w 907666"/>
                <a:gd name="connsiteY2888" fmla="*/ 22457 h 907740"/>
                <a:gd name="connsiteX2889" fmla="*/ 547374 w 907666"/>
                <a:gd name="connsiteY2889" fmla="*/ 23225 h 907740"/>
                <a:gd name="connsiteX2890" fmla="*/ 547975 w 907666"/>
                <a:gd name="connsiteY2890" fmla="*/ 23225 h 907740"/>
                <a:gd name="connsiteX2891" fmla="*/ 552312 w 907666"/>
                <a:gd name="connsiteY2891" fmla="*/ 24192 h 907740"/>
                <a:gd name="connsiteX2892" fmla="*/ 553212 w 907666"/>
                <a:gd name="connsiteY2892" fmla="*/ 24426 h 907740"/>
                <a:gd name="connsiteX2893" fmla="*/ 558284 w 907666"/>
                <a:gd name="connsiteY2893" fmla="*/ 25627 h 907740"/>
                <a:gd name="connsiteX2894" fmla="*/ 558284 w 907666"/>
                <a:gd name="connsiteY2894" fmla="*/ 25627 h 907740"/>
                <a:gd name="connsiteX2895" fmla="*/ 563355 w 907666"/>
                <a:gd name="connsiteY2895" fmla="*/ 26894 h 907740"/>
                <a:gd name="connsiteX2896" fmla="*/ 563588 w 907666"/>
                <a:gd name="connsiteY2896" fmla="*/ 26894 h 907740"/>
                <a:gd name="connsiteX2897" fmla="*/ 567725 w 907666"/>
                <a:gd name="connsiteY2897" fmla="*/ 27962 h 907740"/>
                <a:gd name="connsiteX2898" fmla="*/ 569460 w 907666"/>
                <a:gd name="connsiteY2898" fmla="*/ 28463 h 907740"/>
                <a:gd name="connsiteX2899" fmla="*/ 573697 w 907666"/>
                <a:gd name="connsiteY2899" fmla="*/ 29630 h 907740"/>
                <a:gd name="connsiteX2900" fmla="*/ 573998 w 907666"/>
                <a:gd name="connsiteY2900" fmla="*/ 29630 h 907740"/>
                <a:gd name="connsiteX2901" fmla="*/ 579102 w 907666"/>
                <a:gd name="connsiteY2901" fmla="*/ 31098 h 907740"/>
                <a:gd name="connsiteX2902" fmla="*/ 585308 w 907666"/>
                <a:gd name="connsiteY2902" fmla="*/ 33000 h 907740"/>
                <a:gd name="connsiteX2903" fmla="*/ 588644 w 907666"/>
                <a:gd name="connsiteY2903" fmla="*/ 34068 h 907740"/>
                <a:gd name="connsiteX2904" fmla="*/ 588644 w 907666"/>
                <a:gd name="connsiteY2904" fmla="*/ 34068 h 907740"/>
                <a:gd name="connsiteX2905" fmla="*/ 590212 w 907666"/>
                <a:gd name="connsiteY2905" fmla="*/ 34568 h 907740"/>
                <a:gd name="connsiteX2906" fmla="*/ 593782 w 907666"/>
                <a:gd name="connsiteY2906" fmla="*/ 35769 h 907740"/>
                <a:gd name="connsiteX2907" fmla="*/ 597118 w 907666"/>
                <a:gd name="connsiteY2907" fmla="*/ 36970 h 907740"/>
                <a:gd name="connsiteX2908" fmla="*/ 603791 w 907666"/>
                <a:gd name="connsiteY2908" fmla="*/ 39372 h 907740"/>
                <a:gd name="connsiteX2909" fmla="*/ 605893 w 907666"/>
                <a:gd name="connsiteY2909" fmla="*/ 40140 h 907740"/>
                <a:gd name="connsiteX2910" fmla="*/ 609229 w 907666"/>
                <a:gd name="connsiteY2910" fmla="*/ 41374 h 907740"/>
                <a:gd name="connsiteX2911" fmla="*/ 609796 w 907666"/>
                <a:gd name="connsiteY2911" fmla="*/ 41608 h 907740"/>
                <a:gd name="connsiteX2912" fmla="*/ 609796 w 907666"/>
                <a:gd name="connsiteY2912" fmla="*/ 41608 h 907740"/>
                <a:gd name="connsiteX2913" fmla="*/ 613566 w 907666"/>
                <a:gd name="connsiteY2913" fmla="*/ 43042 h 907740"/>
                <a:gd name="connsiteX2914" fmla="*/ 615034 w 907666"/>
                <a:gd name="connsiteY2914" fmla="*/ 43609 h 907740"/>
                <a:gd name="connsiteX2915" fmla="*/ 618070 w 907666"/>
                <a:gd name="connsiteY2915" fmla="*/ 44844 h 907740"/>
                <a:gd name="connsiteX2916" fmla="*/ 625076 w 907666"/>
                <a:gd name="connsiteY2916" fmla="*/ 47746 h 907740"/>
                <a:gd name="connsiteX2917" fmla="*/ 629213 w 907666"/>
                <a:gd name="connsiteY2917" fmla="*/ 49515 h 907740"/>
                <a:gd name="connsiteX2918" fmla="*/ 629580 w 907666"/>
                <a:gd name="connsiteY2918" fmla="*/ 49715 h 907740"/>
                <a:gd name="connsiteX2919" fmla="*/ 629580 w 907666"/>
                <a:gd name="connsiteY2919" fmla="*/ 49715 h 907740"/>
                <a:gd name="connsiteX2920" fmla="*/ 633317 w 907666"/>
                <a:gd name="connsiteY2920" fmla="*/ 51350 h 907740"/>
                <a:gd name="connsiteX2921" fmla="*/ 636653 w 907666"/>
                <a:gd name="connsiteY2921" fmla="*/ 52817 h 907740"/>
                <a:gd name="connsiteX2922" fmla="*/ 639489 w 907666"/>
                <a:gd name="connsiteY2922" fmla="*/ 54119 h 907740"/>
                <a:gd name="connsiteX2923" fmla="*/ 642292 w 907666"/>
                <a:gd name="connsiteY2923" fmla="*/ 55487 h 907740"/>
                <a:gd name="connsiteX2924" fmla="*/ 642292 w 907666"/>
                <a:gd name="connsiteY2924" fmla="*/ 55487 h 907740"/>
                <a:gd name="connsiteX2925" fmla="*/ 645094 w 907666"/>
                <a:gd name="connsiteY2925" fmla="*/ 56821 h 907740"/>
                <a:gd name="connsiteX2926" fmla="*/ 648430 w 907666"/>
                <a:gd name="connsiteY2926" fmla="*/ 58489 h 907740"/>
                <a:gd name="connsiteX2927" fmla="*/ 649131 w 907666"/>
                <a:gd name="connsiteY2927" fmla="*/ 58856 h 907740"/>
                <a:gd name="connsiteX2928" fmla="*/ 652467 w 907666"/>
                <a:gd name="connsiteY2928" fmla="*/ 60624 h 907740"/>
                <a:gd name="connsiteX2929" fmla="*/ 652467 w 907666"/>
                <a:gd name="connsiteY2929" fmla="*/ 60624 h 907740"/>
                <a:gd name="connsiteX2930" fmla="*/ 662076 w 907666"/>
                <a:gd name="connsiteY2930" fmla="*/ 65662 h 907740"/>
                <a:gd name="connsiteX2931" fmla="*/ 665412 w 907666"/>
                <a:gd name="connsiteY2931" fmla="*/ 67497 h 907740"/>
                <a:gd name="connsiteX2932" fmla="*/ 665779 w 907666"/>
                <a:gd name="connsiteY2932" fmla="*/ 67731 h 907740"/>
                <a:gd name="connsiteX2933" fmla="*/ 665779 w 907666"/>
                <a:gd name="connsiteY2933" fmla="*/ 67731 h 907740"/>
                <a:gd name="connsiteX2934" fmla="*/ 662443 w 907666"/>
                <a:gd name="connsiteY2934" fmla="*/ 73736 h 907740"/>
                <a:gd name="connsiteX2935" fmla="*/ 659807 w 907666"/>
                <a:gd name="connsiteY2935" fmla="*/ 78540 h 907740"/>
                <a:gd name="connsiteX2936" fmla="*/ 659107 w 907666"/>
                <a:gd name="connsiteY2936" fmla="*/ 79741 h 907740"/>
                <a:gd name="connsiteX2937" fmla="*/ 659107 w 907666"/>
                <a:gd name="connsiteY2937" fmla="*/ 79741 h 907740"/>
                <a:gd name="connsiteX2938" fmla="*/ 652434 w 907666"/>
                <a:gd name="connsiteY2938" fmla="*/ 91719 h 907740"/>
                <a:gd name="connsiteX2939" fmla="*/ 652434 w 907666"/>
                <a:gd name="connsiteY2939" fmla="*/ 91719 h 907740"/>
                <a:gd name="connsiteX2940" fmla="*/ 645761 w 907666"/>
                <a:gd name="connsiteY2940" fmla="*/ 103729 h 907740"/>
                <a:gd name="connsiteX2941" fmla="*/ 645761 w 907666"/>
                <a:gd name="connsiteY2941" fmla="*/ 103729 h 907740"/>
                <a:gd name="connsiteX2942" fmla="*/ 642425 w 907666"/>
                <a:gd name="connsiteY2942" fmla="*/ 109701 h 907740"/>
                <a:gd name="connsiteX2943" fmla="*/ 639089 w 907666"/>
                <a:gd name="connsiteY2943" fmla="*/ 115673 h 907740"/>
                <a:gd name="connsiteX2944" fmla="*/ 639089 w 907666"/>
                <a:gd name="connsiteY2944" fmla="*/ 115673 h 907740"/>
                <a:gd name="connsiteX2945" fmla="*/ 635352 w 907666"/>
                <a:gd name="connsiteY2945" fmla="*/ 122346 h 907740"/>
                <a:gd name="connsiteX2946" fmla="*/ 635119 w 907666"/>
                <a:gd name="connsiteY2946" fmla="*/ 122746 h 907740"/>
                <a:gd name="connsiteX2947" fmla="*/ 632550 w 907666"/>
                <a:gd name="connsiteY2947" fmla="*/ 127350 h 907740"/>
                <a:gd name="connsiteX2948" fmla="*/ 632550 w 907666"/>
                <a:gd name="connsiteY2948" fmla="*/ 127350 h 907740"/>
                <a:gd name="connsiteX2949" fmla="*/ 631382 w 907666"/>
                <a:gd name="connsiteY2949" fmla="*/ 129452 h 907740"/>
                <a:gd name="connsiteX2950" fmla="*/ 630181 w 907666"/>
                <a:gd name="connsiteY2950" fmla="*/ 131554 h 907740"/>
                <a:gd name="connsiteX2951" fmla="*/ 630181 w 907666"/>
                <a:gd name="connsiteY2951" fmla="*/ 131554 h 907740"/>
                <a:gd name="connsiteX2952" fmla="*/ 629747 w 907666"/>
                <a:gd name="connsiteY2952" fmla="*/ 132322 h 907740"/>
                <a:gd name="connsiteX2953" fmla="*/ 625777 w 907666"/>
                <a:gd name="connsiteY2953" fmla="*/ 139528 h 907740"/>
                <a:gd name="connsiteX2954" fmla="*/ 625777 w 907666"/>
                <a:gd name="connsiteY2954" fmla="*/ 139528 h 907740"/>
                <a:gd name="connsiteX2955" fmla="*/ 624709 w 907666"/>
                <a:gd name="connsiteY2955" fmla="*/ 141463 h 907740"/>
                <a:gd name="connsiteX2956" fmla="*/ 624442 w 907666"/>
                <a:gd name="connsiteY2956" fmla="*/ 141963 h 907740"/>
                <a:gd name="connsiteX2957" fmla="*/ 624242 w 907666"/>
                <a:gd name="connsiteY2957" fmla="*/ 142364 h 907740"/>
                <a:gd name="connsiteX2958" fmla="*/ 624242 w 907666"/>
                <a:gd name="connsiteY2958" fmla="*/ 142364 h 907740"/>
                <a:gd name="connsiteX2959" fmla="*/ 624242 w 907666"/>
                <a:gd name="connsiteY2959" fmla="*/ 142564 h 907740"/>
                <a:gd name="connsiteX2960" fmla="*/ 624242 w 907666"/>
                <a:gd name="connsiteY2960" fmla="*/ 142564 h 907740"/>
                <a:gd name="connsiteX2961" fmla="*/ 624242 w 907666"/>
                <a:gd name="connsiteY2961" fmla="*/ 142797 h 907740"/>
                <a:gd name="connsiteX2962" fmla="*/ 623909 w 907666"/>
                <a:gd name="connsiteY2962" fmla="*/ 143365 h 907740"/>
                <a:gd name="connsiteX2963" fmla="*/ 623909 w 907666"/>
                <a:gd name="connsiteY2963" fmla="*/ 143365 h 907740"/>
                <a:gd name="connsiteX2964" fmla="*/ 622374 w 907666"/>
                <a:gd name="connsiteY2964" fmla="*/ 146167 h 907740"/>
                <a:gd name="connsiteX2965" fmla="*/ 622374 w 907666"/>
                <a:gd name="connsiteY2965" fmla="*/ 146467 h 907740"/>
                <a:gd name="connsiteX2966" fmla="*/ 621873 w 907666"/>
                <a:gd name="connsiteY2966" fmla="*/ 147335 h 907740"/>
                <a:gd name="connsiteX2967" fmla="*/ 621873 w 907666"/>
                <a:gd name="connsiteY2967" fmla="*/ 147335 h 907740"/>
                <a:gd name="connsiteX2968" fmla="*/ 621206 w 907666"/>
                <a:gd name="connsiteY2968" fmla="*/ 148603 h 907740"/>
                <a:gd name="connsiteX2969" fmla="*/ 620973 w 907666"/>
                <a:gd name="connsiteY2969" fmla="*/ 149036 h 907740"/>
                <a:gd name="connsiteX2970" fmla="*/ 619672 w 907666"/>
                <a:gd name="connsiteY2970" fmla="*/ 151372 h 907740"/>
                <a:gd name="connsiteX2971" fmla="*/ 619672 w 907666"/>
                <a:gd name="connsiteY2971" fmla="*/ 151372 h 907740"/>
                <a:gd name="connsiteX2972" fmla="*/ 619471 w 907666"/>
                <a:gd name="connsiteY2972" fmla="*/ 151705 h 907740"/>
                <a:gd name="connsiteX2973" fmla="*/ 619171 w 907666"/>
                <a:gd name="connsiteY2973" fmla="*/ 152273 h 907740"/>
                <a:gd name="connsiteX2974" fmla="*/ 619171 w 907666"/>
                <a:gd name="connsiteY2974" fmla="*/ 152473 h 907740"/>
                <a:gd name="connsiteX2975" fmla="*/ 617603 w 907666"/>
                <a:gd name="connsiteY2975" fmla="*/ 155275 h 907740"/>
                <a:gd name="connsiteX2976" fmla="*/ 617603 w 907666"/>
                <a:gd name="connsiteY2976" fmla="*/ 155275 h 907740"/>
                <a:gd name="connsiteX2977" fmla="*/ 617603 w 907666"/>
                <a:gd name="connsiteY2977" fmla="*/ 155275 h 907740"/>
                <a:gd name="connsiteX2978" fmla="*/ 615434 w 907666"/>
                <a:gd name="connsiteY2978" fmla="*/ 159212 h 907740"/>
                <a:gd name="connsiteX2979" fmla="*/ 615434 w 907666"/>
                <a:gd name="connsiteY2979" fmla="*/ 159212 h 907740"/>
                <a:gd name="connsiteX2980" fmla="*/ 615434 w 907666"/>
                <a:gd name="connsiteY2980" fmla="*/ 159212 h 907740"/>
                <a:gd name="connsiteX2981" fmla="*/ 613266 w 907666"/>
                <a:gd name="connsiteY2981" fmla="*/ 163149 h 907740"/>
                <a:gd name="connsiteX2982" fmla="*/ 613266 w 907666"/>
                <a:gd name="connsiteY2982" fmla="*/ 163149 h 907740"/>
                <a:gd name="connsiteX2983" fmla="*/ 611064 w 907666"/>
                <a:gd name="connsiteY2983" fmla="*/ 167119 h 907740"/>
                <a:gd name="connsiteX2984" fmla="*/ 611064 w 907666"/>
                <a:gd name="connsiteY2984" fmla="*/ 167119 h 907740"/>
                <a:gd name="connsiteX2985" fmla="*/ 606627 w 907666"/>
                <a:gd name="connsiteY2985" fmla="*/ 175059 h 907740"/>
                <a:gd name="connsiteX2986" fmla="*/ 606627 w 907666"/>
                <a:gd name="connsiteY2986" fmla="*/ 175059 h 907740"/>
                <a:gd name="connsiteX2987" fmla="*/ 599954 w 907666"/>
                <a:gd name="connsiteY2987" fmla="*/ 187070 h 907740"/>
                <a:gd name="connsiteX2988" fmla="*/ 599954 w 907666"/>
                <a:gd name="connsiteY2988" fmla="*/ 187070 h 907740"/>
                <a:gd name="connsiteX2989" fmla="*/ 593281 w 907666"/>
                <a:gd name="connsiteY2989" fmla="*/ 199047 h 907740"/>
                <a:gd name="connsiteX2990" fmla="*/ 593281 w 907666"/>
                <a:gd name="connsiteY2990" fmla="*/ 199047 h 907740"/>
                <a:gd name="connsiteX2991" fmla="*/ 587743 w 907666"/>
                <a:gd name="connsiteY2991" fmla="*/ 209056 h 907740"/>
                <a:gd name="connsiteX2992" fmla="*/ 586609 w 907666"/>
                <a:gd name="connsiteY2992" fmla="*/ 211092 h 907740"/>
                <a:gd name="connsiteX2993" fmla="*/ 586609 w 907666"/>
                <a:gd name="connsiteY2993" fmla="*/ 211092 h 907740"/>
                <a:gd name="connsiteX2994" fmla="*/ 582772 w 907666"/>
                <a:gd name="connsiteY2994" fmla="*/ 209023 h 907740"/>
                <a:gd name="connsiteX2995" fmla="*/ 582005 w 907666"/>
                <a:gd name="connsiteY2995" fmla="*/ 208656 h 907740"/>
                <a:gd name="connsiteX2996" fmla="*/ 582005 w 907666"/>
                <a:gd name="connsiteY2996" fmla="*/ 208656 h 907740"/>
                <a:gd name="connsiteX2997" fmla="*/ 581705 w 907666"/>
                <a:gd name="connsiteY2997" fmla="*/ 208489 h 907740"/>
                <a:gd name="connsiteX2998" fmla="*/ 581338 w 907666"/>
                <a:gd name="connsiteY2998" fmla="*/ 208289 h 907740"/>
                <a:gd name="connsiteX2999" fmla="*/ 580570 w 907666"/>
                <a:gd name="connsiteY2999" fmla="*/ 207889 h 907740"/>
                <a:gd name="connsiteX3000" fmla="*/ 580570 w 907666"/>
                <a:gd name="connsiteY3000" fmla="*/ 207889 h 907740"/>
                <a:gd name="connsiteX3001" fmla="*/ 580570 w 907666"/>
                <a:gd name="connsiteY3001" fmla="*/ 207889 h 907740"/>
                <a:gd name="connsiteX3002" fmla="*/ 580303 w 907666"/>
                <a:gd name="connsiteY3002" fmla="*/ 207889 h 907740"/>
                <a:gd name="connsiteX3003" fmla="*/ 579803 w 907666"/>
                <a:gd name="connsiteY3003" fmla="*/ 207588 h 907740"/>
                <a:gd name="connsiteX3004" fmla="*/ 578969 w 907666"/>
                <a:gd name="connsiteY3004" fmla="*/ 207155 h 907740"/>
                <a:gd name="connsiteX3005" fmla="*/ 577134 w 907666"/>
                <a:gd name="connsiteY3005" fmla="*/ 206221 h 907740"/>
                <a:gd name="connsiteX3006" fmla="*/ 576233 w 907666"/>
                <a:gd name="connsiteY3006" fmla="*/ 205753 h 907740"/>
                <a:gd name="connsiteX3007" fmla="*/ 572630 w 907666"/>
                <a:gd name="connsiteY3007" fmla="*/ 203985 h 907740"/>
                <a:gd name="connsiteX3008" fmla="*/ 570895 w 907666"/>
                <a:gd name="connsiteY3008" fmla="*/ 203185 h 907740"/>
                <a:gd name="connsiteX3009" fmla="*/ 569227 w 907666"/>
                <a:gd name="connsiteY3009" fmla="*/ 202384 h 907740"/>
                <a:gd name="connsiteX3010" fmla="*/ 566057 w 907666"/>
                <a:gd name="connsiteY3010" fmla="*/ 200983 h 907740"/>
                <a:gd name="connsiteX3011" fmla="*/ 566057 w 907666"/>
                <a:gd name="connsiteY3011" fmla="*/ 200983 h 907740"/>
                <a:gd name="connsiteX3012" fmla="*/ 565290 w 907666"/>
                <a:gd name="connsiteY3012" fmla="*/ 200649 h 907740"/>
                <a:gd name="connsiteX3013" fmla="*/ 564990 w 907666"/>
                <a:gd name="connsiteY3013" fmla="*/ 200649 h 907740"/>
                <a:gd name="connsiteX3014" fmla="*/ 564522 w 907666"/>
                <a:gd name="connsiteY3014" fmla="*/ 200415 h 907740"/>
                <a:gd name="connsiteX3015" fmla="*/ 562988 w 907666"/>
                <a:gd name="connsiteY3015" fmla="*/ 199715 h 907740"/>
                <a:gd name="connsiteX3016" fmla="*/ 559318 w 907666"/>
                <a:gd name="connsiteY3016" fmla="*/ 198147 h 907740"/>
                <a:gd name="connsiteX3017" fmla="*/ 557450 w 907666"/>
                <a:gd name="connsiteY3017" fmla="*/ 197413 h 907740"/>
                <a:gd name="connsiteX3018" fmla="*/ 555581 w 907666"/>
                <a:gd name="connsiteY3018" fmla="*/ 196645 h 907740"/>
                <a:gd name="connsiteX3019" fmla="*/ 554447 w 907666"/>
                <a:gd name="connsiteY3019" fmla="*/ 196212 h 907740"/>
                <a:gd name="connsiteX3020" fmla="*/ 553446 w 907666"/>
                <a:gd name="connsiteY3020" fmla="*/ 195811 h 907740"/>
                <a:gd name="connsiteX3021" fmla="*/ 552845 w 907666"/>
                <a:gd name="connsiteY3021" fmla="*/ 195611 h 907740"/>
                <a:gd name="connsiteX3022" fmla="*/ 552845 w 907666"/>
                <a:gd name="connsiteY3022" fmla="*/ 195611 h 907740"/>
                <a:gd name="connsiteX3023" fmla="*/ 552512 w 907666"/>
                <a:gd name="connsiteY3023" fmla="*/ 195611 h 907740"/>
                <a:gd name="connsiteX3024" fmla="*/ 552512 w 907666"/>
                <a:gd name="connsiteY3024" fmla="*/ 195611 h 907740"/>
                <a:gd name="connsiteX3025" fmla="*/ 551911 w 907666"/>
                <a:gd name="connsiteY3025" fmla="*/ 195378 h 907740"/>
                <a:gd name="connsiteX3026" fmla="*/ 551244 w 907666"/>
                <a:gd name="connsiteY3026" fmla="*/ 195111 h 907740"/>
                <a:gd name="connsiteX3027" fmla="*/ 550644 w 907666"/>
                <a:gd name="connsiteY3027" fmla="*/ 194910 h 907740"/>
                <a:gd name="connsiteX3028" fmla="*/ 550010 w 907666"/>
                <a:gd name="connsiteY3028" fmla="*/ 194677 h 907740"/>
                <a:gd name="connsiteX3029" fmla="*/ 549176 w 907666"/>
                <a:gd name="connsiteY3029" fmla="*/ 194377 h 907740"/>
                <a:gd name="connsiteX3030" fmla="*/ 548475 w 907666"/>
                <a:gd name="connsiteY3030" fmla="*/ 194110 h 907740"/>
                <a:gd name="connsiteX3031" fmla="*/ 547107 w 907666"/>
                <a:gd name="connsiteY3031" fmla="*/ 193643 h 907740"/>
                <a:gd name="connsiteX3032" fmla="*/ 546540 w 907666"/>
                <a:gd name="connsiteY3032" fmla="*/ 193409 h 907740"/>
                <a:gd name="connsiteX3033" fmla="*/ 545305 w 907666"/>
                <a:gd name="connsiteY3033" fmla="*/ 192975 h 907740"/>
                <a:gd name="connsiteX3034" fmla="*/ 544638 w 907666"/>
                <a:gd name="connsiteY3034" fmla="*/ 192775 h 907740"/>
                <a:gd name="connsiteX3035" fmla="*/ 544638 w 907666"/>
                <a:gd name="connsiteY3035" fmla="*/ 192775 h 907740"/>
                <a:gd name="connsiteX3036" fmla="*/ 544638 w 907666"/>
                <a:gd name="connsiteY3036" fmla="*/ 192775 h 907740"/>
                <a:gd name="connsiteX3037" fmla="*/ 544638 w 907666"/>
                <a:gd name="connsiteY3037" fmla="*/ 192775 h 907740"/>
                <a:gd name="connsiteX3038" fmla="*/ 544638 w 907666"/>
                <a:gd name="connsiteY3038" fmla="*/ 192775 h 907740"/>
                <a:gd name="connsiteX3039" fmla="*/ 543537 w 907666"/>
                <a:gd name="connsiteY3039" fmla="*/ 192375 h 907740"/>
                <a:gd name="connsiteX3040" fmla="*/ 543537 w 907666"/>
                <a:gd name="connsiteY3040" fmla="*/ 192375 h 907740"/>
                <a:gd name="connsiteX3041" fmla="*/ 540201 w 907666"/>
                <a:gd name="connsiteY3041" fmla="*/ 191241 h 907740"/>
                <a:gd name="connsiteX3042" fmla="*/ 538533 w 907666"/>
                <a:gd name="connsiteY3042" fmla="*/ 190673 h 907740"/>
                <a:gd name="connsiteX3043" fmla="*/ 537031 w 907666"/>
                <a:gd name="connsiteY3043" fmla="*/ 190673 h 907740"/>
                <a:gd name="connsiteX3044" fmla="*/ 536731 w 907666"/>
                <a:gd name="connsiteY3044" fmla="*/ 190673 h 907740"/>
                <a:gd name="connsiteX3045" fmla="*/ 536731 w 907666"/>
                <a:gd name="connsiteY3045" fmla="*/ 190673 h 907740"/>
                <a:gd name="connsiteX3046" fmla="*/ 536031 w 907666"/>
                <a:gd name="connsiteY3046" fmla="*/ 190440 h 907740"/>
                <a:gd name="connsiteX3047" fmla="*/ 534830 w 907666"/>
                <a:gd name="connsiteY3047" fmla="*/ 190039 h 907740"/>
                <a:gd name="connsiteX3048" fmla="*/ 533061 w 907666"/>
                <a:gd name="connsiteY3048" fmla="*/ 189506 h 907740"/>
                <a:gd name="connsiteX3049" fmla="*/ 531126 w 907666"/>
                <a:gd name="connsiteY3049" fmla="*/ 188939 h 907740"/>
                <a:gd name="connsiteX3050" fmla="*/ 528290 w 907666"/>
                <a:gd name="connsiteY3050" fmla="*/ 188138 h 907740"/>
                <a:gd name="connsiteX3051" fmla="*/ 528290 w 907666"/>
                <a:gd name="connsiteY3051" fmla="*/ 188138 h 907740"/>
                <a:gd name="connsiteX3052" fmla="*/ 527823 w 907666"/>
                <a:gd name="connsiteY3052" fmla="*/ 188138 h 907740"/>
                <a:gd name="connsiteX3053" fmla="*/ 525321 w 907666"/>
                <a:gd name="connsiteY3053" fmla="*/ 187404 h 907740"/>
                <a:gd name="connsiteX3054" fmla="*/ 523686 w 907666"/>
                <a:gd name="connsiteY3054" fmla="*/ 187270 h 907740"/>
                <a:gd name="connsiteX3055" fmla="*/ 520083 w 907666"/>
                <a:gd name="connsiteY3055" fmla="*/ 186370 h 907740"/>
                <a:gd name="connsiteX3056" fmla="*/ 520083 w 907666"/>
                <a:gd name="connsiteY3056" fmla="*/ 186370 h 907740"/>
                <a:gd name="connsiteX3057" fmla="*/ 519749 w 907666"/>
                <a:gd name="connsiteY3057" fmla="*/ 186370 h 907740"/>
                <a:gd name="connsiteX3058" fmla="*/ 519749 w 907666"/>
                <a:gd name="connsiteY3058" fmla="*/ 186370 h 907740"/>
                <a:gd name="connsiteX3059" fmla="*/ 519382 w 907666"/>
                <a:gd name="connsiteY3059" fmla="*/ 186370 h 907740"/>
                <a:gd name="connsiteX3060" fmla="*/ 519149 w 907666"/>
                <a:gd name="connsiteY3060" fmla="*/ 186370 h 907740"/>
                <a:gd name="connsiteX3061" fmla="*/ 518915 w 907666"/>
                <a:gd name="connsiteY3061" fmla="*/ 186370 h 907740"/>
                <a:gd name="connsiteX3062" fmla="*/ 518648 w 907666"/>
                <a:gd name="connsiteY3062" fmla="*/ 186370 h 907740"/>
                <a:gd name="connsiteX3063" fmla="*/ 518348 w 907666"/>
                <a:gd name="connsiteY3063" fmla="*/ 186370 h 907740"/>
                <a:gd name="connsiteX3064" fmla="*/ 518148 w 907666"/>
                <a:gd name="connsiteY3064" fmla="*/ 186370 h 907740"/>
                <a:gd name="connsiteX3065" fmla="*/ 518148 w 907666"/>
                <a:gd name="connsiteY3065" fmla="*/ 186370 h 907740"/>
                <a:gd name="connsiteX3066" fmla="*/ 517614 w 907666"/>
                <a:gd name="connsiteY3066" fmla="*/ 186370 h 907740"/>
                <a:gd name="connsiteX3067" fmla="*/ 516513 w 907666"/>
                <a:gd name="connsiteY3067" fmla="*/ 186103 h 907740"/>
                <a:gd name="connsiteX3068" fmla="*/ 512109 w 907666"/>
                <a:gd name="connsiteY3068" fmla="*/ 185102 h 907740"/>
                <a:gd name="connsiteX3069" fmla="*/ 508773 w 907666"/>
                <a:gd name="connsiteY3069" fmla="*/ 184434 h 907740"/>
                <a:gd name="connsiteX3070" fmla="*/ 507839 w 907666"/>
                <a:gd name="connsiteY3070" fmla="*/ 184268 h 907740"/>
                <a:gd name="connsiteX3071" fmla="*/ 507672 w 907666"/>
                <a:gd name="connsiteY3071" fmla="*/ 184268 h 907740"/>
                <a:gd name="connsiteX3072" fmla="*/ 507205 w 907666"/>
                <a:gd name="connsiteY3072" fmla="*/ 184268 h 907740"/>
                <a:gd name="connsiteX3073" fmla="*/ 506838 w 907666"/>
                <a:gd name="connsiteY3073" fmla="*/ 184268 h 907740"/>
                <a:gd name="connsiteX3074" fmla="*/ 505704 w 907666"/>
                <a:gd name="connsiteY3074" fmla="*/ 184034 h 907740"/>
                <a:gd name="connsiteX3075" fmla="*/ 508273 w 907666"/>
                <a:gd name="connsiteY3075" fmla="*/ 170689 h 907740"/>
                <a:gd name="connsiteX3076" fmla="*/ 510908 w 907666"/>
                <a:gd name="connsiteY3076" fmla="*/ 157177 h 907740"/>
                <a:gd name="connsiteX3077" fmla="*/ 513544 w 907666"/>
                <a:gd name="connsiteY3077" fmla="*/ 143832 h 907740"/>
                <a:gd name="connsiteX3078" fmla="*/ 513544 w 907666"/>
                <a:gd name="connsiteY3078" fmla="*/ 143832 h 907740"/>
                <a:gd name="connsiteX3079" fmla="*/ 513544 w 907666"/>
                <a:gd name="connsiteY3079" fmla="*/ 143431 h 907740"/>
                <a:gd name="connsiteX3080" fmla="*/ 513811 w 907666"/>
                <a:gd name="connsiteY3080" fmla="*/ 142197 h 907740"/>
                <a:gd name="connsiteX3081" fmla="*/ 514044 w 907666"/>
                <a:gd name="connsiteY3081" fmla="*/ 140896 h 907740"/>
                <a:gd name="connsiteX3082" fmla="*/ 514278 w 907666"/>
                <a:gd name="connsiteY3082" fmla="*/ 139795 h 907740"/>
                <a:gd name="connsiteX3083" fmla="*/ 514278 w 907666"/>
                <a:gd name="connsiteY3083" fmla="*/ 139128 h 907740"/>
                <a:gd name="connsiteX3084" fmla="*/ 515079 w 907666"/>
                <a:gd name="connsiteY3084" fmla="*/ 134857 h 907740"/>
                <a:gd name="connsiteX3085" fmla="*/ 516013 w 907666"/>
                <a:gd name="connsiteY3085" fmla="*/ 130353 h 907740"/>
                <a:gd name="connsiteX3086" fmla="*/ 516913 w 907666"/>
                <a:gd name="connsiteY3086" fmla="*/ 125849 h 907740"/>
                <a:gd name="connsiteX3087" fmla="*/ 517848 w 907666"/>
                <a:gd name="connsiteY3087" fmla="*/ 121345 h 907740"/>
                <a:gd name="connsiteX3088" fmla="*/ 518749 w 907666"/>
                <a:gd name="connsiteY3088" fmla="*/ 116841 h 907740"/>
                <a:gd name="connsiteX3089" fmla="*/ 519683 w 907666"/>
                <a:gd name="connsiteY3089" fmla="*/ 112337 h 907740"/>
                <a:gd name="connsiteX3090" fmla="*/ 520550 w 907666"/>
                <a:gd name="connsiteY3090" fmla="*/ 107833 h 907740"/>
                <a:gd name="connsiteX3091" fmla="*/ 521451 w 907666"/>
                <a:gd name="connsiteY3091" fmla="*/ 103396 h 907740"/>
                <a:gd name="connsiteX3092" fmla="*/ 521451 w 907666"/>
                <a:gd name="connsiteY3092" fmla="*/ 103396 h 907740"/>
                <a:gd name="connsiteX3093" fmla="*/ 523052 w 907666"/>
                <a:gd name="connsiteY3093" fmla="*/ 95322 h 907740"/>
                <a:gd name="connsiteX3094" fmla="*/ 523052 w 907666"/>
                <a:gd name="connsiteY3094" fmla="*/ 94454 h 907740"/>
                <a:gd name="connsiteX3095" fmla="*/ 523052 w 907666"/>
                <a:gd name="connsiteY3095" fmla="*/ 94454 h 907740"/>
                <a:gd name="connsiteX3096" fmla="*/ 523953 w 907666"/>
                <a:gd name="connsiteY3096" fmla="*/ 89650 h 907740"/>
                <a:gd name="connsiteX3097" fmla="*/ 525021 w 907666"/>
                <a:gd name="connsiteY3097" fmla="*/ 84079 h 907740"/>
                <a:gd name="connsiteX3098" fmla="*/ 526522 w 907666"/>
                <a:gd name="connsiteY3098" fmla="*/ 76405 h 907740"/>
                <a:gd name="connsiteX3099" fmla="*/ 529158 w 907666"/>
                <a:gd name="connsiteY3099" fmla="*/ 62893 h 907740"/>
                <a:gd name="connsiteX3100" fmla="*/ 531793 w 907666"/>
                <a:gd name="connsiteY3100" fmla="*/ 49548 h 907740"/>
                <a:gd name="connsiteX3101" fmla="*/ 531793 w 907666"/>
                <a:gd name="connsiteY3101" fmla="*/ 49548 h 907740"/>
                <a:gd name="connsiteX3102" fmla="*/ 532361 w 907666"/>
                <a:gd name="connsiteY3102" fmla="*/ 49548 h 907740"/>
                <a:gd name="connsiteX3103" fmla="*/ 534095 w 907666"/>
                <a:gd name="connsiteY3103" fmla="*/ 49882 h 907740"/>
                <a:gd name="connsiteX3104" fmla="*/ 534863 w 907666"/>
                <a:gd name="connsiteY3104" fmla="*/ 49882 h 907740"/>
                <a:gd name="connsiteX3105" fmla="*/ 534095 w 907666"/>
                <a:gd name="connsiteY3105" fmla="*/ 49882 h 907740"/>
                <a:gd name="connsiteX3106" fmla="*/ 531793 w 907666"/>
                <a:gd name="connsiteY3106" fmla="*/ 49414 h 907740"/>
                <a:gd name="connsiteX3107" fmla="*/ 531793 w 907666"/>
                <a:gd name="connsiteY3107" fmla="*/ 49414 h 907740"/>
                <a:gd name="connsiteX3108" fmla="*/ 534429 w 907666"/>
                <a:gd name="connsiteY3108" fmla="*/ 36069 h 907740"/>
                <a:gd name="connsiteX3109" fmla="*/ 534429 w 907666"/>
                <a:gd name="connsiteY3109" fmla="*/ 36069 h 907740"/>
                <a:gd name="connsiteX3110" fmla="*/ 536764 w 907666"/>
                <a:gd name="connsiteY3110" fmla="*/ 22724 h 907740"/>
                <a:gd name="connsiteX3111" fmla="*/ 710319 w 907666"/>
                <a:gd name="connsiteY3111" fmla="*/ 354085 h 907740"/>
                <a:gd name="connsiteX3112" fmla="*/ 710319 w 907666"/>
                <a:gd name="connsiteY3112" fmla="*/ 354085 h 907740"/>
                <a:gd name="connsiteX3113" fmla="*/ 708417 w 907666"/>
                <a:gd name="connsiteY3113" fmla="*/ 349314 h 907740"/>
                <a:gd name="connsiteX3114" fmla="*/ 708417 w 907666"/>
                <a:gd name="connsiteY3114" fmla="*/ 349314 h 907740"/>
                <a:gd name="connsiteX3115" fmla="*/ 706349 w 907666"/>
                <a:gd name="connsiteY3115" fmla="*/ 344377 h 907740"/>
                <a:gd name="connsiteX3116" fmla="*/ 706349 w 907666"/>
                <a:gd name="connsiteY3116" fmla="*/ 344377 h 907740"/>
                <a:gd name="connsiteX3117" fmla="*/ 704180 w 907666"/>
                <a:gd name="connsiteY3117" fmla="*/ 339472 h 907740"/>
                <a:gd name="connsiteX3118" fmla="*/ 704180 w 907666"/>
                <a:gd name="connsiteY3118" fmla="*/ 339472 h 907740"/>
                <a:gd name="connsiteX3119" fmla="*/ 703446 w 907666"/>
                <a:gd name="connsiteY3119" fmla="*/ 337871 h 907740"/>
                <a:gd name="connsiteX3120" fmla="*/ 703279 w 907666"/>
                <a:gd name="connsiteY3120" fmla="*/ 337537 h 907740"/>
                <a:gd name="connsiteX3121" fmla="*/ 703279 w 907666"/>
                <a:gd name="connsiteY3121" fmla="*/ 337537 h 907740"/>
                <a:gd name="connsiteX3122" fmla="*/ 703279 w 907666"/>
                <a:gd name="connsiteY3122" fmla="*/ 337537 h 907740"/>
                <a:gd name="connsiteX3123" fmla="*/ 703279 w 907666"/>
                <a:gd name="connsiteY3123" fmla="*/ 337537 h 907740"/>
                <a:gd name="connsiteX3124" fmla="*/ 703279 w 907666"/>
                <a:gd name="connsiteY3124" fmla="*/ 337537 h 907740"/>
                <a:gd name="connsiteX3125" fmla="*/ 703279 w 907666"/>
                <a:gd name="connsiteY3125" fmla="*/ 337204 h 907740"/>
                <a:gd name="connsiteX3126" fmla="*/ 703079 w 907666"/>
                <a:gd name="connsiteY3126" fmla="*/ 336737 h 907740"/>
                <a:gd name="connsiteX3127" fmla="*/ 703079 w 907666"/>
                <a:gd name="connsiteY3127" fmla="*/ 336503 h 907740"/>
                <a:gd name="connsiteX3128" fmla="*/ 702879 w 907666"/>
                <a:gd name="connsiteY3128" fmla="*/ 336069 h 907740"/>
                <a:gd name="connsiteX3129" fmla="*/ 702345 w 907666"/>
                <a:gd name="connsiteY3129" fmla="*/ 334935 h 907740"/>
                <a:gd name="connsiteX3130" fmla="*/ 702345 w 907666"/>
                <a:gd name="connsiteY3130" fmla="*/ 334935 h 907740"/>
                <a:gd name="connsiteX3131" fmla="*/ 701144 w 907666"/>
                <a:gd name="connsiteY3131" fmla="*/ 332499 h 907740"/>
                <a:gd name="connsiteX3132" fmla="*/ 700310 w 907666"/>
                <a:gd name="connsiteY3132" fmla="*/ 330798 h 907740"/>
                <a:gd name="connsiteX3133" fmla="*/ 699976 w 907666"/>
                <a:gd name="connsiteY3133" fmla="*/ 330097 h 907740"/>
                <a:gd name="connsiteX3134" fmla="*/ 699976 w 907666"/>
                <a:gd name="connsiteY3134" fmla="*/ 330097 h 907740"/>
                <a:gd name="connsiteX3135" fmla="*/ 698775 w 907666"/>
                <a:gd name="connsiteY3135" fmla="*/ 327695 h 907740"/>
                <a:gd name="connsiteX3136" fmla="*/ 697507 w 907666"/>
                <a:gd name="connsiteY3136" fmla="*/ 325293 h 907740"/>
                <a:gd name="connsiteX3137" fmla="*/ 696873 w 907666"/>
                <a:gd name="connsiteY3137" fmla="*/ 324092 h 907740"/>
                <a:gd name="connsiteX3138" fmla="*/ 695272 w 907666"/>
                <a:gd name="connsiteY3138" fmla="*/ 321189 h 907740"/>
                <a:gd name="connsiteX3139" fmla="*/ 693637 w 907666"/>
                <a:gd name="connsiteY3139" fmla="*/ 318320 h 907740"/>
                <a:gd name="connsiteX3140" fmla="*/ 693637 w 907666"/>
                <a:gd name="connsiteY3140" fmla="*/ 318120 h 907740"/>
                <a:gd name="connsiteX3141" fmla="*/ 692369 w 907666"/>
                <a:gd name="connsiteY3141" fmla="*/ 315851 h 907740"/>
                <a:gd name="connsiteX3142" fmla="*/ 689600 w 907666"/>
                <a:gd name="connsiteY3142" fmla="*/ 311214 h 907740"/>
                <a:gd name="connsiteX3143" fmla="*/ 686764 w 907666"/>
                <a:gd name="connsiteY3143" fmla="*/ 306610 h 907740"/>
                <a:gd name="connsiteX3144" fmla="*/ 683795 w 907666"/>
                <a:gd name="connsiteY3144" fmla="*/ 302072 h 907740"/>
                <a:gd name="connsiteX3145" fmla="*/ 680759 w 907666"/>
                <a:gd name="connsiteY3145" fmla="*/ 297602 h 907740"/>
                <a:gd name="connsiteX3146" fmla="*/ 674420 w 907666"/>
                <a:gd name="connsiteY3146" fmla="*/ 288827 h 907740"/>
                <a:gd name="connsiteX3147" fmla="*/ 674187 w 907666"/>
                <a:gd name="connsiteY3147" fmla="*/ 288560 h 907740"/>
                <a:gd name="connsiteX3148" fmla="*/ 671017 w 907666"/>
                <a:gd name="connsiteY3148" fmla="*/ 284423 h 907740"/>
                <a:gd name="connsiteX3149" fmla="*/ 667681 w 907666"/>
                <a:gd name="connsiteY3149" fmla="*/ 280320 h 907740"/>
                <a:gd name="connsiteX3150" fmla="*/ 656971 w 907666"/>
                <a:gd name="connsiteY3150" fmla="*/ 288994 h 907740"/>
                <a:gd name="connsiteX3151" fmla="*/ 656971 w 907666"/>
                <a:gd name="connsiteY3151" fmla="*/ 288994 h 907740"/>
                <a:gd name="connsiteX3152" fmla="*/ 656404 w 907666"/>
                <a:gd name="connsiteY3152" fmla="*/ 289495 h 907740"/>
                <a:gd name="connsiteX3153" fmla="*/ 646729 w 907666"/>
                <a:gd name="connsiteY3153" fmla="*/ 297769 h 907740"/>
                <a:gd name="connsiteX3154" fmla="*/ 646529 w 907666"/>
                <a:gd name="connsiteY3154" fmla="*/ 297935 h 907740"/>
                <a:gd name="connsiteX3155" fmla="*/ 636019 w 907666"/>
                <a:gd name="connsiteY3155" fmla="*/ 306443 h 907740"/>
                <a:gd name="connsiteX3156" fmla="*/ 635819 w 907666"/>
                <a:gd name="connsiteY3156" fmla="*/ 306443 h 907740"/>
                <a:gd name="connsiteX3157" fmla="*/ 621073 w 907666"/>
                <a:gd name="connsiteY3157" fmla="*/ 317386 h 907740"/>
                <a:gd name="connsiteX3158" fmla="*/ 620873 w 907666"/>
                <a:gd name="connsiteY3158" fmla="*/ 317553 h 907740"/>
                <a:gd name="connsiteX3159" fmla="*/ 610430 w 907666"/>
                <a:gd name="connsiteY3159" fmla="*/ 326160 h 907740"/>
                <a:gd name="connsiteX3160" fmla="*/ 610664 w 907666"/>
                <a:gd name="connsiteY3160" fmla="*/ 326461 h 907740"/>
                <a:gd name="connsiteX3161" fmla="*/ 610930 w 907666"/>
                <a:gd name="connsiteY3161" fmla="*/ 326794 h 907740"/>
                <a:gd name="connsiteX3162" fmla="*/ 612765 w 907666"/>
                <a:gd name="connsiteY3162" fmla="*/ 329063 h 907740"/>
                <a:gd name="connsiteX3163" fmla="*/ 612932 w 907666"/>
                <a:gd name="connsiteY3163" fmla="*/ 329297 h 907740"/>
                <a:gd name="connsiteX3164" fmla="*/ 614934 w 907666"/>
                <a:gd name="connsiteY3164" fmla="*/ 331899 h 907740"/>
                <a:gd name="connsiteX3165" fmla="*/ 614934 w 907666"/>
                <a:gd name="connsiteY3165" fmla="*/ 331899 h 907740"/>
                <a:gd name="connsiteX3166" fmla="*/ 615968 w 907666"/>
                <a:gd name="connsiteY3166" fmla="*/ 333267 h 907740"/>
                <a:gd name="connsiteX3167" fmla="*/ 617069 w 907666"/>
                <a:gd name="connsiteY3167" fmla="*/ 334735 h 907740"/>
                <a:gd name="connsiteX3168" fmla="*/ 617736 w 907666"/>
                <a:gd name="connsiteY3168" fmla="*/ 335702 h 907740"/>
                <a:gd name="connsiteX3169" fmla="*/ 618270 w 907666"/>
                <a:gd name="connsiteY3169" fmla="*/ 336403 h 907740"/>
                <a:gd name="connsiteX3170" fmla="*/ 618571 w 907666"/>
                <a:gd name="connsiteY3170" fmla="*/ 336837 h 907740"/>
                <a:gd name="connsiteX3171" fmla="*/ 619705 w 907666"/>
                <a:gd name="connsiteY3171" fmla="*/ 338438 h 907740"/>
                <a:gd name="connsiteX3172" fmla="*/ 619705 w 907666"/>
                <a:gd name="connsiteY3172" fmla="*/ 338638 h 907740"/>
                <a:gd name="connsiteX3173" fmla="*/ 619705 w 907666"/>
                <a:gd name="connsiteY3173" fmla="*/ 338638 h 907740"/>
                <a:gd name="connsiteX3174" fmla="*/ 620606 w 907666"/>
                <a:gd name="connsiteY3174" fmla="*/ 340006 h 907740"/>
                <a:gd name="connsiteX3175" fmla="*/ 620939 w 907666"/>
                <a:gd name="connsiteY3175" fmla="*/ 340473 h 907740"/>
                <a:gd name="connsiteX3176" fmla="*/ 620939 w 907666"/>
                <a:gd name="connsiteY3176" fmla="*/ 340673 h 907740"/>
                <a:gd name="connsiteX3177" fmla="*/ 621140 w 907666"/>
                <a:gd name="connsiteY3177" fmla="*/ 341007 h 907740"/>
                <a:gd name="connsiteX3178" fmla="*/ 621406 w 907666"/>
                <a:gd name="connsiteY3178" fmla="*/ 341374 h 907740"/>
                <a:gd name="connsiteX3179" fmla="*/ 621406 w 907666"/>
                <a:gd name="connsiteY3179" fmla="*/ 341374 h 907740"/>
                <a:gd name="connsiteX3180" fmla="*/ 621406 w 907666"/>
                <a:gd name="connsiteY3180" fmla="*/ 341574 h 907740"/>
                <a:gd name="connsiteX3181" fmla="*/ 621406 w 907666"/>
                <a:gd name="connsiteY3181" fmla="*/ 341774 h 907740"/>
                <a:gd name="connsiteX3182" fmla="*/ 621940 w 907666"/>
                <a:gd name="connsiteY3182" fmla="*/ 342575 h 907740"/>
                <a:gd name="connsiteX3183" fmla="*/ 622107 w 907666"/>
                <a:gd name="connsiteY3183" fmla="*/ 342875 h 907740"/>
                <a:gd name="connsiteX3184" fmla="*/ 622441 w 907666"/>
                <a:gd name="connsiteY3184" fmla="*/ 343376 h 907740"/>
                <a:gd name="connsiteX3185" fmla="*/ 622441 w 907666"/>
                <a:gd name="connsiteY3185" fmla="*/ 343376 h 907740"/>
                <a:gd name="connsiteX3186" fmla="*/ 622441 w 907666"/>
                <a:gd name="connsiteY3186" fmla="*/ 343576 h 907740"/>
                <a:gd name="connsiteX3187" fmla="*/ 622441 w 907666"/>
                <a:gd name="connsiteY3187" fmla="*/ 343576 h 907740"/>
                <a:gd name="connsiteX3188" fmla="*/ 622441 w 907666"/>
                <a:gd name="connsiteY3188" fmla="*/ 343576 h 907740"/>
                <a:gd name="connsiteX3189" fmla="*/ 622641 w 907666"/>
                <a:gd name="connsiteY3189" fmla="*/ 343910 h 907740"/>
                <a:gd name="connsiteX3190" fmla="*/ 622641 w 907666"/>
                <a:gd name="connsiteY3190" fmla="*/ 344076 h 907740"/>
                <a:gd name="connsiteX3191" fmla="*/ 622641 w 907666"/>
                <a:gd name="connsiteY3191" fmla="*/ 344243 h 907740"/>
                <a:gd name="connsiteX3192" fmla="*/ 622641 w 907666"/>
                <a:gd name="connsiteY3192" fmla="*/ 344243 h 907740"/>
                <a:gd name="connsiteX3193" fmla="*/ 622808 w 907666"/>
                <a:gd name="connsiteY3193" fmla="*/ 344477 h 907740"/>
                <a:gd name="connsiteX3194" fmla="*/ 622808 w 907666"/>
                <a:gd name="connsiteY3194" fmla="*/ 344477 h 907740"/>
                <a:gd name="connsiteX3195" fmla="*/ 624376 w 907666"/>
                <a:gd name="connsiteY3195" fmla="*/ 346979 h 907740"/>
                <a:gd name="connsiteX3196" fmla="*/ 625010 w 907666"/>
                <a:gd name="connsiteY3196" fmla="*/ 348047 h 907740"/>
                <a:gd name="connsiteX3197" fmla="*/ 625844 w 907666"/>
                <a:gd name="connsiteY3197" fmla="*/ 349414 h 907740"/>
                <a:gd name="connsiteX3198" fmla="*/ 626678 w 907666"/>
                <a:gd name="connsiteY3198" fmla="*/ 350816 h 907740"/>
                <a:gd name="connsiteX3199" fmla="*/ 627245 w 907666"/>
                <a:gd name="connsiteY3199" fmla="*/ 351750 h 907740"/>
                <a:gd name="connsiteX3200" fmla="*/ 628713 w 907666"/>
                <a:gd name="connsiteY3200" fmla="*/ 354319 h 907740"/>
                <a:gd name="connsiteX3201" fmla="*/ 629280 w 907666"/>
                <a:gd name="connsiteY3201" fmla="*/ 355387 h 907740"/>
                <a:gd name="connsiteX3202" fmla="*/ 630081 w 907666"/>
                <a:gd name="connsiteY3202" fmla="*/ 356854 h 907740"/>
                <a:gd name="connsiteX3203" fmla="*/ 630381 w 907666"/>
                <a:gd name="connsiteY3203" fmla="*/ 357388 h 907740"/>
                <a:gd name="connsiteX3204" fmla="*/ 631048 w 907666"/>
                <a:gd name="connsiteY3204" fmla="*/ 358623 h 907740"/>
                <a:gd name="connsiteX3205" fmla="*/ 632016 w 907666"/>
                <a:gd name="connsiteY3205" fmla="*/ 360491 h 907740"/>
                <a:gd name="connsiteX3206" fmla="*/ 632416 w 907666"/>
                <a:gd name="connsiteY3206" fmla="*/ 361258 h 907740"/>
                <a:gd name="connsiteX3207" fmla="*/ 632416 w 907666"/>
                <a:gd name="connsiteY3207" fmla="*/ 361425 h 907740"/>
                <a:gd name="connsiteX3208" fmla="*/ 632416 w 907666"/>
                <a:gd name="connsiteY3208" fmla="*/ 361725 h 907740"/>
                <a:gd name="connsiteX3209" fmla="*/ 632716 w 907666"/>
                <a:gd name="connsiteY3209" fmla="*/ 362293 h 907740"/>
                <a:gd name="connsiteX3210" fmla="*/ 633083 w 907666"/>
                <a:gd name="connsiteY3210" fmla="*/ 362993 h 907740"/>
                <a:gd name="connsiteX3211" fmla="*/ 633417 w 907666"/>
                <a:gd name="connsiteY3211" fmla="*/ 363694 h 907740"/>
                <a:gd name="connsiteX3212" fmla="*/ 634118 w 907666"/>
                <a:gd name="connsiteY3212" fmla="*/ 365095 h 907740"/>
                <a:gd name="connsiteX3213" fmla="*/ 634118 w 907666"/>
                <a:gd name="connsiteY3213" fmla="*/ 365095 h 907740"/>
                <a:gd name="connsiteX3214" fmla="*/ 634885 w 907666"/>
                <a:gd name="connsiteY3214" fmla="*/ 366730 h 907740"/>
                <a:gd name="connsiteX3215" fmla="*/ 635652 w 907666"/>
                <a:gd name="connsiteY3215" fmla="*/ 368398 h 907740"/>
                <a:gd name="connsiteX3216" fmla="*/ 635652 w 907666"/>
                <a:gd name="connsiteY3216" fmla="*/ 368632 h 907740"/>
                <a:gd name="connsiteX3217" fmla="*/ 635953 w 907666"/>
                <a:gd name="connsiteY3217" fmla="*/ 369332 h 907740"/>
                <a:gd name="connsiteX3218" fmla="*/ 636253 w 907666"/>
                <a:gd name="connsiteY3218" fmla="*/ 370033 h 907740"/>
                <a:gd name="connsiteX3219" fmla="*/ 637054 w 907666"/>
                <a:gd name="connsiteY3219" fmla="*/ 371768 h 907740"/>
                <a:gd name="connsiteX3220" fmla="*/ 637054 w 907666"/>
                <a:gd name="connsiteY3220" fmla="*/ 371768 h 907740"/>
                <a:gd name="connsiteX3221" fmla="*/ 637054 w 907666"/>
                <a:gd name="connsiteY3221" fmla="*/ 372201 h 907740"/>
                <a:gd name="connsiteX3222" fmla="*/ 637054 w 907666"/>
                <a:gd name="connsiteY3222" fmla="*/ 372535 h 907740"/>
                <a:gd name="connsiteX3223" fmla="*/ 637221 w 907666"/>
                <a:gd name="connsiteY3223" fmla="*/ 372869 h 907740"/>
                <a:gd name="connsiteX3224" fmla="*/ 637221 w 907666"/>
                <a:gd name="connsiteY3224" fmla="*/ 372869 h 907740"/>
                <a:gd name="connsiteX3225" fmla="*/ 637221 w 907666"/>
                <a:gd name="connsiteY3225" fmla="*/ 373169 h 907740"/>
                <a:gd name="connsiteX3226" fmla="*/ 638321 w 907666"/>
                <a:gd name="connsiteY3226" fmla="*/ 375805 h 907740"/>
                <a:gd name="connsiteX3227" fmla="*/ 639689 w 907666"/>
                <a:gd name="connsiteY3227" fmla="*/ 379141 h 907740"/>
                <a:gd name="connsiteX3228" fmla="*/ 652200 w 907666"/>
                <a:gd name="connsiteY3228" fmla="*/ 374337 h 907740"/>
                <a:gd name="connsiteX3229" fmla="*/ 652467 w 907666"/>
                <a:gd name="connsiteY3229" fmla="*/ 374337 h 907740"/>
                <a:gd name="connsiteX3230" fmla="*/ 669349 w 907666"/>
                <a:gd name="connsiteY3230" fmla="*/ 367831 h 907740"/>
                <a:gd name="connsiteX3231" fmla="*/ 669616 w 907666"/>
                <a:gd name="connsiteY3231" fmla="*/ 367831 h 907740"/>
                <a:gd name="connsiteX3232" fmla="*/ 682194 w 907666"/>
                <a:gd name="connsiteY3232" fmla="*/ 363027 h 907740"/>
                <a:gd name="connsiteX3233" fmla="*/ 682461 w 907666"/>
                <a:gd name="connsiteY3233" fmla="*/ 363027 h 907740"/>
                <a:gd name="connsiteX3234" fmla="*/ 695038 w 907666"/>
                <a:gd name="connsiteY3234" fmla="*/ 358189 h 907740"/>
                <a:gd name="connsiteX3235" fmla="*/ 695305 w 907666"/>
                <a:gd name="connsiteY3235" fmla="*/ 358189 h 907740"/>
                <a:gd name="connsiteX3236" fmla="*/ 707883 w 907666"/>
                <a:gd name="connsiteY3236" fmla="*/ 353351 h 907740"/>
                <a:gd name="connsiteX3237" fmla="*/ 708183 w 907666"/>
                <a:gd name="connsiteY3237" fmla="*/ 353351 h 907740"/>
                <a:gd name="connsiteX3238" fmla="*/ 708183 w 907666"/>
                <a:gd name="connsiteY3238" fmla="*/ 353551 h 907740"/>
                <a:gd name="connsiteX3239" fmla="*/ 708183 w 907666"/>
                <a:gd name="connsiteY3239" fmla="*/ 353551 h 907740"/>
                <a:gd name="connsiteX3240" fmla="*/ 716991 w 907666"/>
                <a:gd name="connsiteY3240" fmla="*/ 239317 h 907740"/>
                <a:gd name="connsiteX3241" fmla="*/ 713455 w 907666"/>
                <a:gd name="connsiteY3241" fmla="*/ 242186 h 907740"/>
                <a:gd name="connsiteX3242" fmla="*/ 716291 w 907666"/>
                <a:gd name="connsiteY3242" fmla="*/ 239917 h 907740"/>
                <a:gd name="connsiteX3243" fmla="*/ 716991 w 907666"/>
                <a:gd name="connsiteY3243" fmla="*/ 239350 h 907740"/>
                <a:gd name="connsiteX3244" fmla="*/ 716991 w 907666"/>
                <a:gd name="connsiteY3244" fmla="*/ 239350 h 907740"/>
                <a:gd name="connsiteX3245" fmla="*/ 746584 w 907666"/>
                <a:gd name="connsiteY3245" fmla="*/ 215329 h 907740"/>
                <a:gd name="connsiteX3246" fmla="*/ 742080 w 907666"/>
                <a:gd name="connsiteY3246" fmla="*/ 218965 h 907740"/>
                <a:gd name="connsiteX3247" fmla="*/ 738377 w 907666"/>
                <a:gd name="connsiteY3247" fmla="*/ 222001 h 907740"/>
                <a:gd name="connsiteX3248" fmla="*/ 737710 w 907666"/>
                <a:gd name="connsiteY3248" fmla="*/ 222568 h 907740"/>
                <a:gd name="connsiteX3249" fmla="*/ 738377 w 907666"/>
                <a:gd name="connsiteY3249" fmla="*/ 222035 h 907740"/>
                <a:gd name="connsiteX3250" fmla="*/ 742080 w 907666"/>
                <a:gd name="connsiteY3250" fmla="*/ 219032 h 907740"/>
                <a:gd name="connsiteX3251" fmla="*/ 746618 w 907666"/>
                <a:gd name="connsiteY3251" fmla="*/ 215362 h 907740"/>
                <a:gd name="connsiteX3252" fmla="*/ 752656 w 907666"/>
                <a:gd name="connsiteY3252" fmla="*/ 210458 h 907740"/>
                <a:gd name="connsiteX3253" fmla="*/ 731237 w 907666"/>
                <a:gd name="connsiteY3253" fmla="*/ 227773 h 907740"/>
                <a:gd name="connsiteX3254" fmla="*/ 727667 w 907666"/>
                <a:gd name="connsiteY3254" fmla="*/ 230642 h 907740"/>
                <a:gd name="connsiteX3255" fmla="*/ 724098 w 907666"/>
                <a:gd name="connsiteY3255" fmla="*/ 233545 h 907740"/>
                <a:gd name="connsiteX3256" fmla="*/ 720761 w 907666"/>
                <a:gd name="connsiteY3256" fmla="*/ 236381 h 907740"/>
                <a:gd name="connsiteX3257" fmla="*/ 720761 w 907666"/>
                <a:gd name="connsiteY3257" fmla="*/ 236381 h 907740"/>
                <a:gd name="connsiteX3258" fmla="*/ 717225 w 907666"/>
                <a:gd name="connsiteY3258" fmla="*/ 239283 h 907740"/>
                <a:gd name="connsiteX3259" fmla="*/ 720761 w 907666"/>
                <a:gd name="connsiteY3259" fmla="*/ 236414 h 907740"/>
                <a:gd name="connsiteX3260" fmla="*/ 720761 w 907666"/>
                <a:gd name="connsiteY3260" fmla="*/ 236414 h 907740"/>
                <a:gd name="connsiteX3261" fmla="*/ 724098 w 907666"/>
                <a:gd name="connsiteY3261" fmla="*/ 233578 h 907740"/>
                <a:gd name="connsiteX3262" fmla="*/ 727667 w 907666"/>
                <a:gd name="connsiteY3262" fmla="*/ 230676 h 907740"/>
                <a:gd name="connsiteX3263" fmla="*/ 731204 w 907666"/>
                <a:gd name="connsiteY3263" fmla="*/ 227806 h 907740"/>
                <a:gd name="connsiteX3264" fmla="*/ 737676 w 907666"/>
                <a:gd name="connsiteY3264" fmla="*/ 222568 h 907740"/>
                <a:gd name="connsiteX3265" fmla="*/ 737676 w 907666"/>
                <a:gd name="connsiteY3265" fmla="*/ 222568 h 907740"/>
                <a:gd name="connsiteX3266" fmla="*/ 758095 w 907666"/>
                <a:gd name="connsiteY3266" fmla="*/ 367430 h 907740"/>
                <a:gd name="connsiteX3267" fmla="*/ 758095 w 907666"/>
                <a:gd name="connsiteY3267" fmla="*/ 367430 h 907740"/>
                <a:gd name="connsiteX3268" fmla="*/ 758095 w 907666"/>
                <a:gd name="connsiteY3268" fmla="*/ 367831 h 907740"/>
                <a:gd name="connsiteX3269" fmla="*/ 758095 w 907666"/>
                <a:gd name="connsiteY3269" fmla="*/ 367430 h 907740"/>
                <a:gd name="connsiteX3270" fmla="*/ 758095 w 907666"/>
                <a:gd name="connsiteY3270" fmla="*/ 366963 h 907740"/>
                <a:gd name="connsiteX3271" fmla="*/ 758095 w 907666"/>
                <a:gd name="connsiteY3271" fmla="*/ 367264 h 907740"/>
                <a:gd name="connsiteX3272" fmla="*/ 758095 w 907666"/>
                <a:gd name="connsiteY3272" fmla="*/ 366897 h 907740"/>
                <a:gd name="connsiteX3273" fmla="*/ 758361 w 907666"/>
                <a:gd name="connsiteY3273" fmla="*/ 367864 h 907740"/>
                <a:gd name="connsiteX3274" fmla="*/ 759629 w 907666"/>
                <a:gd name="connsiteY3274" fmla="*/ 372435 h 907740"/>
                <a:gd name="connsiteX3275" fmla="*/ 759629 w 907666"/>
                <a:gd name="connsiteY3275" fmla="*/ 372435 h 907740"/>
                <a:gd name="connsiteX3276" fmla="*/ 758228 w 907666"/>
                <a:gd name="connsiteY3276" fmla="*/ 367764 h 907740"/>
                <a:gd name="connsiteX3277" fmla="*/ 760030 w 907666"/>
                <a:gd name="connsiteY3277" fmla="*/ 373903 h 907740"/>
                <a:gd name="connsiteX3278" fmla="*/ 760030 w 907666"/>
                <a:gd name="connsiteY3278" fmla="*/ 373903 h 907740"/>
                <a:gd name="connsiteX3279" fmla="*/ 760030 w 907666"/>
                <a:gd name="connsiteY3279" fmla="*/ 374103 h 907740"/>
                <a:gd name="connsiteX3280" fmla="*/ 759896 w 907666"/>
                <a:gd name="connsiteY3280" fmla="*/ 373803 h 907740"/>
                <a:gd name="connsiteX3281" fmla="*/ 761464 w 907666"/>
                <a:gd name="connsiteY3281" fmla="*/ 347046 h 907740"/>
                <a:gd name="connsiteX3282" fmla="*/ 761464 w 907666"/>
                <a:gd name="connsiteY3282" fmla="*/ 347046 h 907740"/>
                <a:gd name="connsiteX3283" fmla="*/ 762932 w 907666"/>
                <a:gd name="connsiteY3283" fmla="*/ 346545 h 907740"/>
                <a:gd name="connsiteX3284" fmla="*/ 762932 w 907666"/>
                <a:gd name="connsiteY3284" fmla="*/ 346545 h 907740"/>
                <a:gd name="connsiteX3285" fmla="*/ 764800 w 907666"/>
                <a:gd name="connsiteY3285" fmla="*/ 395322 h 907740"/>
                <a:gd name="connsiteX3286" fmla="*/ 764800 w 907666"/>
                <a:gd name="connsiteY3286" fmla="*/ 395055 h 907740"/>
                <a:gd name="connsiteX3287" fmla="*/ 764800 w 907666"/>
                <a:gd name="connsiteY3287" fmla="*/ 395555 h 907740"/>
                <a:gd name="connsiteX3288" fmla="*/ 764800 w 907666"/>
                <a:gd name="connsiteY3288" fmla="*/ 395555 h 907740"/>
                <a:gd name="connsiteX3289" fmla="*/ 764800 w 907666"/>
                <a:gd name="connsiteY3289" fmla="*/ 395555 h 907740"/>
                <a:gd name="connsiteX3290" fmla="*/ 764667 w 907666"/>
                <a:gd name="connsiteY3290" fmla="*/ 395222 h 907740"/>
                <a:gd name="connsiteX3291" fmla="*/ 767469 w 907666"/>
                <a:gd name="connsiteY3291" fmla="*/ 412537 h 907740"/>
                <a:gd name="connsiteX3292" fmla="*/ 767469 w 907666"/>
                <a:gd name="connsiteY3292" fmla="*/ 412871 h 907740"/>
                <a:gd name="connsiteX3293" fmla="*/ 767469 w 907666"/>
                <a:gd name="connsiteY3293" fmla="*/ 413438 h 907740"/>
                <a:gd name="connsiteX3294" fmla="*/ 767236 w 907666"/>
                <a:gd name="connsiteY3294" fmla="*/ 412437 h 907740"/>
                <a:gd name="connsiteX3295" fmla="*/ 767770 w 907666"/>
                <a:gd name="connsiteY3295" fmla="*/ 414706 h 907740"/>
                <a:gd name="connsiteX3296" fmla="*/ 767770 w 907666"/>
                <a:gd name="connsiteY3296" fmla="*/ 415006 h 907740"/>
                <a:gd name="connsiteX3297" fmla="*/ 767770 w 907666"/>
                <a:gd name="connsiteY3297" fmla="*/ 415006 h 907740"/>
                <a:gd name="connsiteX3298" fmla="*/ 767636 w 907666"/>
                <a:gd name="connsiteY3298" fmla="*/ 414606 h 907740"/>
                <a:gd name="connsiteX3299" fmla="*/ 767770 w 907666"/>
                <a:gd name="connsiteY3299" fmla="*/ 414539 h 907740"/>
                <a:gd name="connsiteX3300" fmla="*/ 767770 w 907666"/>
                <a:gd name="connsiteY3300" fmla="*/ 414706 h 907740"/>
                <a:gd name="connsiteX3301" fmla="*/ 767770 w 907666"/>
                <a:gd name="connsiteY3301" fmla="*/ 414706 h 907740"/>
                <a:gd name="connsiteX3302" fmla="*/ 767603 w 907666"/>
                <a:gd name="connsiteY3302" fmla="*/ 414439 h 907740"/>
                <a:gd name="connsiteX3303" fmla="*/ 768037 w 907666"/>
                <a:gd name="connsiteY3303" fmla="*/ 416741 h 907740"/>
                <a:gd name="connsiteX3304" fmla="*/ 768037 w 907666"/>
                <a:gd name="connsiteY3304" fmla="*/ 417241 h 907740"/>
                <a:gd name="connsiteX3305" fmla="*/ 768037 w 907666"/>
                <a:gd name="connsiteY3305" fmla="*/ 417241 h 907740"/>
                <a:gd name="connsiteX3306" fmla="*/ 767870 w 907666"/>
                <a:gd name="connsiteY3306" fmla="*/ 416641 h 907740"/>
                <a:gd name="connsiteX3307" fmla="*/ 768470 w 907666"/>
                <a:gd name="connsiteY3307" fmla="*/ 420444 h 907740"/>
                <a:gd name="connsiteX3308" fmla="*/ 768470 w 907666"/>
                <a:gd name="connsiteY3308" fmla="*/ 420444 h 907740"/>
                <a:gd name="connsiteX3309" fmla="*/ 768470 w 907666"/>
                <a:gd name="connsiteY3309" fmla="*/ 420444 h 907740"/>
                <a:gd name="connsiteX3310" fmla="*/ 768470 w 907666"/>
                <a:gd name="connsiteY3310" fmla="*/ 420177 h 907740"/>
                <a:gd name="connsiteX3311" fmla="*/ 768270 w 907666"/>
                <a:gd name="connsiteY3311" fmla="*/ 418409 h 907740"/>
                <a:gd name="connsiteX3312" fmla="*/ 768470 w 907666"/>
                <a:gd name="connsiteY3312" fmla="*/ 420344 h 907740"/>
                <a:gd name="connsiteX3313" fmla="*/ 768470 w 907666"/>
                <a:gd name="connsiteY3313" fmla="*/ 420344 h 907740"/>
                <a:gd name="connsiteX3314" fmla="*/ 768470 w 907666"/>
                <a:gd name="connsiteY3314" fmla="*/ 420511 h 907740"/>
                <a:gd name="connsiteX3315" fmla="*/ 768470 w 907666"/>
                <a:gd name="connsiteY3315" fmla="*/ 420678 h 907740"/>
                <a:gd name="connsiteX3316" fmla="*/ 768470 w 907666"/>
                <a:gd name="connsiteY3316" fmla="*/ 420678 h 907740"/>
                <a:gd name="connsiteX3317" fmla="*/ 768470 w 907666"/>
                <a:gd name="connsiteY3317" fmla="*/ 420678 h 907740"/>
                <a:gd name="connsiteX3318" fmla="*/ 770138 w 907666"/>
                <a:gd name="connsiteY3318" fmla="*/ 445667 h 907740"/>
                <a:gd name="connsiteX3319" fmla="*/ 770138 w 907666"/>
                <a:gd name="connsiteY3319" fmla="*/ 444866 h 907740"/>
                <a:gd name="connsiteX3320" fmla="*/ 770138 w 907666"/>
                <a:gd name="connsiteY3320" fmla="*/ 442597 h 907740"/>
                <a:gd name="connsiteX3321" fmla="*/ 770138 w 907666"/>
                <a:gd name="connsiteY3321" fmla="*/ 441129 h 907740"/>
                <a:gd name="connsiteX3322" fmla="*/ 770138 w 907666"/>
                <a:gd name="connsiteY3322" fmla="*/ 440295 h 907740"/>
                <a:gd name="connsiteX3323" fmla="*/ 770138 w 907666"/>
                <a:gd name="connsiteY3323" fmla="*/ 439795 h 907740"/>
                <a:gd name="connsiteX3324" fmla="*/ 770138 w 907666"/>
                <a:gd name="connsiteY3324" fmla="*/ 439495 h 907740"/>
                <a:gd name="connsiteX3325" fmla="*/ 770138 w 907666"/>
                <a:gd name="connsiteY3325" fmla="*/ 438927 h 907740"/>
                <a:gd name="connsiteX3326" fmla="*/ 770138 w 907666"/>
                <a:gd name="connsiteY3326" fmla="*/ 438594 h 907740"/>
                <a:gd name="connsiteX3327" fmla="*/ 770138 w 907666"/>
                <a:gd name="connsiteY3327" fmla="*/ 438360 h 907740"/>
                <a:gd name="connsiteX3328" fmla="*/ 770138 w 907666"/>
                <a:gd name="connsiteY3328" fmla="*/ 438360 h 907740"/>
                <a:gd name="connsiteX3329" fmla="*/ 770138 w 907666"/>
                <a:gd name="connsiteY3329" fmla="*/ 439995 h 907740"/>
                <a:gd name="connsiteX3330" fmla="*/ 770138 w 907666"/>
                <a:gd name="connsiteY3330" fmla="*/ 441863 h 907740"/>
                <a:gd name="connsiteX3331" fmla="*/ 770138 w 907666"/>
                <a:gd name="connsiteY3331" fmla="*/ 447668 h 907740"/>
                <a:gd name="connsiteX3332" fmla="*/ 770138 w 907666"/>
                <a:gd name="connsiteY3332" fmla="*/ 447668 h 907740"/>
                <a:gd name="connsiteX3333" fmla="*/ 769938 w 907666"/>
                <a:gd name="connsiteY3333" fmla="*/ 445567 h 907740"/>
                <a:gd name="connsiteX3334" fmla="*/ 800599 w 907666"/>
                <a:gd name="connsiteY3334" fmla="*/ 333600 h 907740"/>
                <a:gd name="connsiteX3335" fmla="*/ 799765 w 907666"/>
                <a:gd name="connsiteY3335" fmla="*/ 333901 h 907740"/>
                <a:gd name="connsiteX3336" fmla="*/ 791958 w 907666"/>
                <a:gd name="connsiteY3336" fmla="*/ 336603 h 907740"/>
                <a:gd name="connsiteX3337" fmla="*/ 791958 w 907666"/>
                <a:gd name="connsiteY3337" fmla="*/ 336603 h 907740"/>
                <a:gd name="connsiteX3338" fmla="*/ 787621 w 907666"/>
                <a:gd name="connsiteY3338" fmla="*/ 338104 h 907740"/>
                <a:gd name="connsiteX3339" fmla="*/ 791991 w 907666"/>
                <a:gd name="connsiteY3339" fmla="*/ 336636 h 907740"/>
                <a:gd name="connsiteX3340" fmla="*/ 799798 w 907666"/>
                <a:gd name="connsiteY3340" fmla="*/ 333934 h 907740"/>
                <a:gd name="connsiteX3341" fmla="*/ 800632 w 907666"/>
                <a:gd name="connsiteY3341" fmla="*/ 333634 h 907740"/>
                <a:gd name="connsiteX3342" fmla="*/ 800632 w 907666"/>
                <a:gd name="connsiteY3342" fmla="*/ 333634 h 907740"/>
                <a:gd name="connsiteX3343" fmla="*/ 805036 w 907666"/>
                <a:gd name="connsiteY3343" fmla="*/ 332099 h 907740"/>
                <a:gd name="connsiteX3344" fmla="*/ 764934 w 907666"/>
                <a:gd name="connsiteY3344" fmla="*/ 511625 h 907740"/>
                <a:gd name="connsiteX3345" fmla="*/ 764934 w 907666"/>
                <a:gd name="connsiteY3345" fmla="*/ 511392 h 907740"/>
                <a:gd name="connsiteX3346" fmla="*/ 764934 w 907666"/>
                <a:gd name="connsiteY3346" fmla="*/ 511392 h 907740"/>
                <a:gd name="connsiteX3347" fmla="*/ 764734 w 907666"/>
                <a:gd name="connsiteY3347" fmla="*/ 511525 h 907740"/>
                <a:gd name="connsiteX3348" fmla="*/ 766902 w 907666"/>
                <a:gd name="connsiteY3348" fmla="*/ 499815 h 907740"/>
                <a:gd name="connsiteX3349" fmla="*/ 767236 w 907666"/>
                <a:gd name="connsiteY3349" fmla="*/ 497546 h 907740"/>
                <a:gd name="connsiteX3350" fmla="*/ 767436 w 907666"/>
                <a:gd name="connsiteY3350" fmla="*/ 495978 h 907740"/>
                <a:gd name="connsiteX3351" fmla="*/ 766702 w 907666"/>
                <a:gd name="connsiteY3351" fmla="*/ 499715 h 907740"/>
                <a:gd name="connsiteX3352" fmla="*/ 766368 w 907666"/>
                <a:gd name="connsiteY3352" fmla="*/ 503318 h 907740"/>
                <a:gd name="connsiteX3353" fmla="*/ 766569 w 907666"/>
                <a:gd name="connsiteY3353" fmla="*/ 502184 h 907740"/>
                <a:gd name="connsiteX3354" fmla="*/ 766569 w 907666"/>
                <a:gd name="connsiteY3354" fmla="*/ 501383 h 907740"/>
                <a:gd name="connsiteX3355" fmla="*/ 766569 w 907666"/>
                <a:gd name="connsiteY3355" fmla="*/ 502150 h 907740"/>
                <a:gd name="connsiteX3356" fmla="*/ 766168 w 907666"/>
                <a:gd name="connsiteY3356" fmla="*/ 503218 h 907740"/>
                <a:gd name="connsiteX3357" fmla="*/ 767436 w 907666"/>
                <a:gd name="connsiteY3357" fmla="*/ 495978 h 907740"/>
                <a:gd name="connsiteX3358" fmla="*/ 767836 w 907666"/>
                <a:gd name="connsiteY3358" fmla="*/ 492942 h 907740"/>
                <a:gd name="connsiteX3359" fmla="*/ 768203 w 907666"/>
                <a:gd name="connsiteY3359" fmla="*/ 489806 h 907740"/>
                <a:gd name="connsiteX3360" fmla="*/ 767236 w 907666"/>
                <a:gd name="connsiteY3360" fmla="*/ 495878 h 907740"/>
                <a:gd name="connsiteX3361" fmla="*/ 768203 w 907666"/>
                <a:gd name="connsiteY3361" fmla="*/ 489806 h 907740"/>
                <a:gd name="connsiteX3362" fmla="*/ 768203 w 907666"/>
                <a:gd name="connsiteY3362" fmla="*/ 489806 h 907740"/>
                <a:gd name="connsiteX3363" fmla="*/ 768771 w 907666"/>
                <a:gd name="connsiteY3363" fmla="*/ 484234 h 907740"/>
                <a:gd name="connsiteX3364" fmla="*/ 768003 w 907666"/>
                <a:gd name="connsiteY3364" fmla="*/ 489706 h 907740"/>
                <a:gd name="connsiteX3365" fmla="*/ 518248 w 907666"/>
                <a:gd name="connsiteY3365" fmla="*/ 186203 h 907740"/>
                <a:gd name="connsiteX3366" fmla="*/ 518248 w 907666"/>
                <a:gd name="connsiteY3366" fmla="*/ 186203 h 907740"/>
                <a:gd name="connsiteX3367" fmla="*/ 518548 w 907666"/>
                <a:gd name="connsiteY3367" fmla="*/ 186203 h 907740"/>
                <a:gd name="connsiteX3368" fmla="*/ 516513 w 907666"/>
                <a:gd name="connsiteY3368" fmla="*/ 185769 h 907740"/>
                <a:gd name="connsiteX3369" fmla="*/ 512109 w 907666"/>
                <a:gd name="connsiteY3369" fmla="*/ 184768 h 907740"/>
                <a:gd name="connsiteX3370" fmla="*/ 508773 w 907666"/>
                <a:gd name="connsiteY3370" fmla="*/ 184101 h 907740"/>
                <a:gd name="connsiteX3371" fmla="*/ 507839 w 907666"/>
                <a:gd name="connsiteY3371" fmla="*/ 183934 h 907740"/>
                <a:gd name="connsiteX3372" fmla="*/ 508706 w 907666"/>
                <a:gd name="connsiteY3372" fmla="*/ 184134 h 907740"/>
                <a:gd name="connsiteX3373" fmla="*/ 508706 w 907666"/>
                <a:gd name="connsiteY3373" fmla="*/ 184134 h 907740"/>
                <a:gd name="connsiteX3374" fmla="*/ 509807 w 907666"/>
                <a:gd name="connsiteY3374" fmla="*/ 184368 h 907740"/>
                <a:gd name="connsiteX3375" fmla="*/ 510274 w 907666"/>
                <a:gd name="connsiteY3375" fmla="*/ 184368 h 907740"/>
                <a:gd name="connsiteX3376" fmla="*/ 511909 w 907666"/>
                <a:gd name="connsiteY3376" fmla="*/ 184735 h 907740"/>
                <a:gd name="connsiteX3377" fmla="*/ 514078 w 907666"/>
                <a:gd name="connsiteY3377" fmla="*/ 185202 h 907740"/>
                <a:gd name="connsiteX3378" fmla="*/ 514878 w 907666"/>
                <a:gd name="connsiteY3378" fmla="*/ 185202 h 907740"/>
                <a:gd name="connsiteX3379" fmla="*/ 515312 w 907666"/>
                <a:gd name="connsiteY3379" fmla="*/ 185202 h 907740"/>
                <a:gd name="connsiteX3380" fmla="*/ 516280 w 907666"/>
                <a:gd name="connsiteY3380" fmla="*/ 185435 h 907740"/>
                <a:gd name="connsiteX3381" fmla="*/ 516280 w 907666"/>
                <a:gd name="connsiteY3381" fmla="*/ 185435 h 907740"/>
                <a:gd name="connsiteX3382" fmla="*/ 516813 w 907666"/>
                <a:gd name="connsiteY3382" fmla="*/ 185435 h 907740"/>
                <a:gd name="connsiteX3383" fmla="*/ 517014 w 907666"/>
                <a:gd name="connsiteY3383" fmla="*/ 185435 h 907740"/>
                <a:gd name="connsiteX3384" fmla="*/ 517314 w 907666"/>
                <a:gd name="connsiteY3384" fmla="*/ 185435 h 907740"/>
                <a:gd name="connsiteX3385" fmla="*/ 517915 w 907666"/>
                <a:gd name="connsiteY3385" fmla="*/ 185435 h 907740"/>
                <a:gd name="connsiteX3386" fmla="*/ 517381 w 907666"/>
                <a:gd name="connsiteY3386" fmla="*/ 185435 h 907740"/>
                <a:gd name="connsiteX3387" fmla="*/ 508339 w 907666"/>
                <a:gd name="connsiteY3387" fmla="*/ 170022 h 907740"/>
                <a:gd name="connsiteX3388" fmla="*/ 505737 w 907666"/>
                <a:gd name="connsiteY3388" fmla="*/ 183367 h 907740"/>
                <a:gd name="connsiteX3389" fmla="*/ 505737 w 907666"/>
                <a:gd name="connsiteY3389" fmla="*/ 183367 h 907740"/>
                <a:gd name="connsiteX3390" fmla="*/ 506871 w 907666"/>
                <a:gd name="connsiteY3390" fmla="*/ 183567 h 907740"/>
                <a:gd name="connsiteX3391" fmla="*/ 505737 w 907666"/>
                <a:gd name="connsiteY3391" fmla="*/ 183334 h 907740"/>
                <a:gd name="connsiteX3392" fmla="*/ 506905 w 907666"/>
                <a:gd name="connsiteY3392" fmla="*/ 183734 h 907740"/>
                <a:gd name="connsiteX3393" fmla="*/ 507505 w 907666"/>
                <a:gd name="connsiteY3393" fmla="*/ 183734 h 907740"/>
                <a:gd name="connsiteX3394" fmla="*/ 507739 w 907666"/>
                <a:gd name="connsiteY3394" fmla="*/ 183734 h 907740"/>
                <a:gd name="connsiteX3395" fmla="*/ 507272 w 907666"/>
                <a:gd name="connsiteY3395" fmla="*/ 183734 h 907740"/>
                <a:gd name="connsiteX3396" fmla="*/ 536097 w 907666"/>
                <a:gd name="connsiteY3396" fmla="*/ 191140 h 907740"/>
                <a:gd name="connsiteX3397" fmla="*/ 534896 w 907666"/>
                <a:gd name="connsiteY3397" fmla="*/ 190740 h 907740"/>
                <a:gd name="connsiteX3398" fmla="*/ 533128 w 907666"/>
                <a:gd name="connsiteY3398" fmla="*/ 190206 h 907740"/>
                <a:gd name="connsiteX3399" fmla="*/ 531193 w 907666"/>
                <a:gd name="connsiteY3399" fmla="*/ 189639 h 907740"/>
                <a:gd name="connsiteX3400" fmla="*/ 528357 w 907666"/>
                <a:gd name="connsiteY3400" fmla="*/ 188838 h 907740"/>
                <a:gd name="connsiteX3401" fmla="*/ 528357 w 907666"/>
                <a:gd name="connsiteY3401" fmla="*/ 188838 h 907740"/>
                <a:gd name="connsiteX3402" fmla="*/ 527890 w 907666"/>
                <a:gd name="connsiteY3402" fmla="*/ 188838 h 907740"/>
                <a:gd name="connsiteX3403" fmla="*/ 525388 w 907666"/>
                <a:gd name="connsiteY3403" fmla="*/ 188104 h 907740"/>
                <a:gd name="connsiteX3404" fmla="*/ 523686 w 907666"/>
                <a:gd name="connsiteY3404" fmla="*/ 187270 h 907740"/>
                <a:gd name="connsiteX3405" fmla="*/ 520083 w 907666"/>
                <a:gd name="connsiteY3405" fmla="*/ 186370 h 907740"/>
                <a:gd name="connsiteX3406" fmla="*/ 520083 w 907666"/>
                <a:gd name="connsiteY3406" fmla="*/ 186370 h 907740"/>
                <a:gd name="connsiteX3407" fmla="*/ 519749 w 907666"/>
                <a:gd name="connsiteY3407" fmla="*/ 186370 h 907740"/>
                <a:gd name="connsiteX3408" fmla="*/ 519749 w 907666"/>
                <a:gd name="connsiteY3408" fmla="*/ 186370 h 907740"/>
                <a:gd name="connsiteX3409" fmla="*/ 519382 w 907666"/>
                <a:gd name="connsiteY3409" fmla="*/ 186370 h 907740"/>
                <a:gd name="connsiteX3410" fmla="*/ 519783 w 907666"/>
                <a:gd name="connsiteY3410" fmla="*/ 186370 h 907740"/>
                <a:gd name="connsiteX3411" fmla="*/ 519783 w 907666"/>
                <a:gd name="connsiteY3411" fmla="*/ 186370 h 907740"/>
                <a:gd name="connsiteX3412" fmla="*/ 520016 w 907666"/>
                <a:gd name="connsiteY3412" fmla="*/ 186370 h 907740"/>
                <a:gd name="connsiteX3413" fmla="*/ 520217 w 907666"/>
                <a:gd name="connsiteY3413" fmla="*/ 186370 h 907740"/>
                <a:gd name="connsiteX3414" fmla="*/ 521051 w 907666"/>
                <a:gd name="connsiteY3414" fmla="*/ 186603 h 907740"/>
                <a:gd name="connsiteX3415" fmla="*/ 522752 w 907666"/>
                <a:gd name="connsiteY3415" fmla="*/ 187037 h 907740"/>
                <a:gd name="connsiteX3416" fmla="*/ 523753 w 907666"/>
                <a:gd name="connsiteY3416" fmla="*/ 187304 h 907740"/>
                <a:gd name="connsiteX3417" fmla="*/ 525121 w 907666"/>
                <a:gd name="connsiteY3417" fmla="*/ 187671 h 907740"/>
                <a:gd name="connsiteX3418" fmla="*/ 528190 w 907666"/>
                <a:gd name="connsiteY3418" fmla="*/ 188505 h 907740"/>
                <a:gd name="connsiteX3419" fmla="*/ 528190 w 907666"/>
                <a:gd name="connsiteY3419" fmla="*/ 188505 h 907740"/>
                <a:gd name="connsiteX3420" fmla="*/ 528624 w 907666"/>
                <a:gd name="connsiteY3420" fmla="*/ 188505 h 907740"/>
                <a:gd name="connsiteX3421" fmla="*/ 529024 w 907666"/>
                <a:gd name="connsiteY3421" fmla="*/ 188505 h 907740"/>
                <a:gd name="connsiteX3422" fmla="*/ 529358 w 907666"/>
                <a:gd name="connsiteY3422" fmla="*/ 188505 h 907740"/>
                <a:gd name="connsiteX3423" fmla="*/ 529558 w 907666"/>
                <a:gd name="connsiteY3423" fmla="*/ 188505 h 907740"/>
                <a:gd name="connsiteX3424" fmla="*/ 529558 w 907666"/>
                <a:gd name="connsiteY3424" fmla="*/ 188505 h 907740"/>
                <a:gd name="connsiteX3425" fmla="*/ 529558 w 907666"/>
                <a:gd name="connsiteY3425" fmla="*/ 188505 h 907740"/>
                <a:gd name="connsiteX3426" fmla="*/ 529558 w 907666"/>
                <a:gd name="connsiteY3426" fmla="*/ 188505 h 907740"/>
                <a:gd name="connsiteX3427" fmla="*/ 529825 w 907666"/>
                <a:gd name="connsiteY3427" fmla="*/ 188505 h 907740"/>
                <a:gd name="connsiteX3428" fmla="*/ 529825 w 907666"/>
                <a:gd name="connsiteY3428" fmla="*/ 188505 h 907740"/>
                <a:gd name="connsiteX3429" fmla="*/ 530526 w 907666"/>
                <a:gd name="connsiteY3429" fmla="*/ 188705 h 907740"/>
                <a:gd name="connsiteX3430" fmla="*/ 530526 w 907666"/>
                <a:gd name="connsiteY3430" fmla="*/ 188705 h 907740"/>
                <a:gd name="connsiteX3431" fmla="*/ 531760 w 907666"/>
                <a:gd name="connsiteY3431" fmla="*/ 189072 h 907740"/>
                <a:gd name="connsiteX3432" fmla="*/ 532127 w 907666"/>
                <a:gd name="connsiteY3432" fmla="*/ 189072 h 907740"/>
                <a:gd name="connsiteX3433" fmla="*/ 532361 w 907666"/>
                <a:gd name="connsiteY3433" fmla="*/ 189072 h 907740"/>
                <a:gd name="connsiteX3434" fmla="*/ 532361 w 907666"/>
                <a:gd name="connsiteY3434" fmla="*/ 189072 h 907740"/>
                <a:gd name="connsiteX3435" fmla="*/ 533028 w 907666"/>
                <a:gd name="connsiteY3435" fmla="*/ 189272 h 907740"/>
                <a:gd name="connsiteX3436" fmla="*/ 533462 w 907666"/>
                <a:gd name="connsiteY3436" fmla="*/ 189272 h 907740"/>
                <a:gd name="connsiteX3437" fmla="*/ 533962 w 907666"/>
                <a:gd name="connsiteY3437" fmla="*/ 189439 h 907740"/>
                <a:gd name="connsiteX3438" fmla="*/ 533962 w 907666"/>
                <a:gd name="connsiteY3438" fmla="*/ 189439 h 907740"/>
                <a:gd name="connsiteX3439" fmla="*/ 534729 w 907666"/>
                <a:gd name="connsiteY3439" fmla="*/ 189672 h 907740"/>
                <a:gd name="connsiteX3440" fmla="*/ 535130 w 907666"/>
                <a:gd name="connsiteY3440" fmla="*/ 189672 h 907740"/>
                <a:gd name="connsiteX3441" fmla="*/ 535930 w 907666"/>
                <a:gd name="connsiteY3441" fmla="*/ 189906 h 907740"/>
                <a:gd name="connsiteX3442" fmla="*/ 551978 w 907666"/>
                <a:gd name="connsiteY3442" fmla="*/ 196645 h 907740"/>
                <a:gd name="connsiteX3443" fmla="*/ 551377 w 907666"/>
                <a:gd name="connsiteY3443" fmla="*/ 196412 h 907740"/>
                <a:gd name="connsiteX3444" fmla="*/ 550710 w 907666"/>
                <a:gd name="connsiteY3444" fmla="*/ 196145 h 907740"/>
                <a:gd name="connsiteX3445" fmla="*/ 550110 w 907666"/>
                <a:gd name="connsiteY3445" fmla="*/ 195945 h 907740"/>
                <a:gd name="connsiteX3446" fmla="*/ 549476 w 907666"/>
                <a:gd name="connsiteY3446" fmla="*/ 195711 h 907740"/>
                <a:gd name="connsiteX3447" fmla="*/ 548642 w 907666"/>
                <a:gd name="connsiteY3447" fmla="*/ 195411 h 907740"/>
                <a:gd name="connsiteX3448" fmla="*/ 547941 w 907666"/>
                <a:gd name="connsiteY3448" fmla="*/ 195144 h 907740"/>
                <a:gd name="connsiteX3449" fmla="*/ 546573 w 907666"/>
                <a:gd name="connsiteY3449" fmla="*/ 194677 h 907740"/>
                <a:gd name="connsiteX3450" fmla="*/ 547874 w 907666"/>
                <a:gd name="connsiteY3450" fmla="*/ 195144 h 907740"/>
                <a:gd name="connsiteX3451" fmla="*/ 547874 w 907666"/>
                <a:gd name="connsiteY3451" fmla="*/ 195144 h 907740"/>
                <a:gd name="connsiteX3452" fmla="*/ 549576 w 907666"/>
                <a:gd name="connsiteY3452" fmla="*/ 195778 h 907740"/>
                <a:gd name="connsiteX3453" fmla="*/ 549943 w 907666"/>
                <a:gd name="connsiteY3453" fmla="*/ 195778 h 907740"/>
                <a:gd name="connsiteX3454" fmla="*/ 550143 w 907666"/>
                <a:gd name="connsiteY3454" fmla="*/ 195778 h 907740"/>
                <a:gd name="connsiteX3455" fmla="*/ 550577 w 907666"/>
                <a:gd name="connsiteY3455" fmla="*/ 195778 h 907740"/>
                <a:gd name="connsiteX3456" fmla="*/ 550577 w 907666"/>
                <a:gd name="connsiteY3456" fmla="*/ 195778 h 907740"/>
                <a:gd name="connsiteX3457" fmla="*/ 551211 w 907666"/>
                <a:gd name="connsiteY3457" fmla="*/ 196011 h 907740"/>
                <a:gd name="connsiteX3458" fmla="*/ 551845 w 907666"/>
                <a:gd name="connsiteY3458" fmla="*/ 196245 h 907740"/>
                <a:gd name="connsiteX3459" fmla="*/ 552045 w 907666"/>
                <a:gd name="connsiteY3459" fmla="*/ 196245 h 907740"/>
                <a:gd name="connsiteX3460" fmla="*/ 544772 w 907666"/>
                <a:gd name="connsiteY3460" fmla="*/ 194010 h 907740"/>
                <a:gd name="connsiteX3461" fmla="*/ 544104 w 907666"/>
                <a:gd name="connsiteY3461" fmla="*/ 193810 h 907740"/>
                <a:gd name="connsiteX3462" fmla="*/ 545272 w 907666"/>
                <a:gd name="connsiteY3462" fmla="*/ 194243 h 907740"/>
                <a:gd name="connsiteX3463" fmla="*/ 546573 w 907666"/>
                <a:gd name="connsiteY3463" fmla="*/ 194677 h 907740"/>
                <a:gd name="connsiteX3464" fmla="*/ 546006 w 907666"/>
                <a:gd name="connsiteY3464" fmla="*/ 194443 h 907740"/>
                <a:gd name="connsiteX3465" fmla="*/ 543904 w 907666"/>
                <a:gd name="connsiteY3465" fmla="*/ 193743 h 907740"/>
                <a:gd name="connsiteX3466" fmla="*/ 544104 w 907666"/>
                <a:gd name="connsiteY3466" fmla="*/ 193743 h 907740"/>
                <a:gd name="connsiteX3467" fmla="*/ 544104 w 907666"/>
                <a:gd name="connsiteY3467" fmla="*/ 193743 h 907740"/>
                <a:gd name="connsiteX3468" fmla="*/ 543904 w 907666"/>
                <a:gd name="connsiteY3468" fmla="*/ 193743 h 907740"/>
                <a:gd name="connsiteX3469" fmla="*/ 543904 w 907666"/>
                <a:gd name="connsiteY3469" fmla="*/ 193743 h 907740"/>
                <a:gd name="connsiteX3470" fmla="*/ 543904 w 907666"/>
                <a:gd name="connsiteY3470" fmla="*/ 193743 h 907740"/>
                <a:gd name="connsiteX3471" fmla="*/ 542703 w 907666"/>
                <a:gd name="connsiteY3471" fmla="*/ 193309 h 907740"/>
                <a:gd name="connsiteX3472" fmla="*/ 539367 w 907666"/>
                <a:gd name="connsiteY3472" fmla="*/ 192175 h 907740"/>
                <a:gd name="connsiteX3473" fmla="*/ 542703 w 907666"/>
                <a:gd name="connsiteY3473" fmla="*/ 193342 h 907740"/>
                <a:gd name="connsiteX3474" fmla="*/ 542703 w 907666"/>
                <a:gd name="connsiteY3474" fmla="*/ 193342 h 907740"/>
                <a:gd name="connsiteX3475" fmla="*/ 543837 w 907666"/>
                <a:gd name="connsiteY3475" fmla="*/ 193709 h 907740"/>
                <a:gd name="connsiteX3476" fmla="*/ 542737 w 907666"/>
                <a:gd name="connsiteY3476" fmla="*/ 193309 h 907740"/>
                <a:gd name="connsiteX3477" fmla="*/ 537031 w 907666"/>
                <a:gd name="connsiteY3477" fmla="*/ 191274 h 907740"/>
                <a:gd name="connsiteX3478" fmla="*/ 537031 w 907666"/>
                <a:gd name="connsiteY3478" fmla="*/ 191274 h 907740"/>
                <a:gd name="connsiteX3479" fmla="*/ 537031 w 907666"/>
                <a:gd name="connsiteY3479" fmla="*/ 191274 h 907740"/>
                <a:gd name="connsiteX3480" fmla="*/ 537031 w 907666"/>
                <a:gd name="connsiteY3480" fmla="*/ 191274 h 907740"/>
                <a:gd name="connsiteX3481" fmla="*/ 579402 w 907666"/>
                <a:gd name="connsiteY3481" fmla="*/ 208756 h 907740"/>
                <a:gd name="connsiteX3482" fmla="*/ 578568 w 907666"/>
                <a:gd name="connsiteY3482" fmla="*/ 208322 h 907740"/>
                <a:gd name="connsiteX3483" fmla="*/ 576733 w 907666"/>
                <a:gd name="connsiteY3483" fmla="*/ 207388 h 907740"/>
                <a:gd name="connsiteX3484" fmla="*/ 575833 w 907666"/>
                <a:gd name="connsiteY3484" fmla="*/ 206921 h 907740"/>
                <a:gd name="connsiteX3485" fmla="*/ 572229 w 907666"/>
                <a:gd name="connsiteY3485" fmla="*/ 205153 h 907740"/>
                <a:gd name="connsiteX3486" fmla="*/ 570495 w 907666"/>
                <a:gd name="connsiteY3486" fmla="*/ 204352 h 907740"/>
                <a:gd name="connsiteX3487" fmla="*/ 568826 w 907666"/>
                <a:gd name="connsiteY3487" fmla="*/ 203552 h 907740"/>
                <a:gd name="connsiteX3488" fmla="*/ 565657 w 907666"/>
                <a:gd name="connsiteY3488" fmla="*/ 202150 h 907740"/>
                <a:gd name="connsiteX3489" fmla="*/ 565657 w 907666"/>
                <a:gd name="connsiteY3489" fmla="*/ 202150 h 907740"/>
                <a:gd name="connsiteX3490" fmla="*/ 564889 w 907666"/>
                <a:gd name="connsiteY3490" fmla="*/ 201817 h 907740"/>
                <a:gd name="connsiteX3491" fmla="*/ 566725 w 907666"/>
                <a:gd name="connsiteY3491" fmla="*/ 202651 h 907740"/>
                <a:gd name="connsiteX3492" fmla="*/ 567892 w 907666"/>
                <a:gd name="connsiteY3492" fmla="*/ 203185 h 907740"/>
                <a:gd name="connsiteX3493" fmla="*/ 568359 w 907666"/>
                <a:gd name="connsiteY3493" fmla="*/ 203385 h 907740"/>
                <a:gd name="connsiteX3494" fmla="*/ 568826 w 907666"/>
                <a:gd name="connsiteY3494" fmla="*/ 203585 h 907740"/>
                <a:gd name="connsiteX3495" fmla="*/ 568826 w 907666"/>
                <a:gd name="connsiteY3495" fmla="*/ 203585 h 907740"/>
                <a:gd name="connsiteX3496" fmla="*/ 570394 w 907666"/>
                <a:gd name="connsiteY3496" fmla="*/ 204319 h 907740"/>
                <a:gd name="connsiteX3497" fmla="*/ 572196 w 907666"/>
                <a:gd name="connsiteY3497" fmla="*/ 205153 h 907740"/>
                <a:gd name="connsiteX3498" fmla="*/ 572196 w 907666"/>
                <a:gd name="connsiteY3498" fmla="*/ 205153 h 907740"/>
                <a:gd name="connsiteX3499" fmla="*/ 573931 w 907666"/>
                <a:gd name="connsiteY3499" fmla="*/ 205987 h 907740"/>
                <a:gd name="connsiteX3500" fmla="*/ 573931 w 907666"/>
                <a:gd name="connsiteY3500" fmla="*/ 205987 h 907740"/>
                <a:gd name="connsiteX3501" fmla="*/ 575732 w 907666"/>
                <a:gd name="connsiteY3501" fmla="*/ 206854 h 907740"/>
                <a:gd name="connsiteX3502" fmla="*/ 575732 w 907666"/>
                <a:gd name="connsiteY3502" fmla="*/ 206854 h 907740"/>
                <a:gd name="connsiteX3503" fmla="*/ 579269 w 907666"/>
                <a:gd name="connsiteY3503" fmla="*/ 208656 h 907740"/>
                <a:gd name="connsiteX3504" fmla="*/ 579269 w 907666"/>
                <a:gd name="connsiteY3504" fmla="*/ 208656 h 907740"/>
                <a:gd name="connsiteX3505" fmla="*/ 579669 w 907666"/>
                <a:gd name="connsiteY3505" fmla="*/ 208856 h 907740"/>
                <a:gd name="connsiteX3506" fmla="*/ 579836 w 907666"/>
                <a:gd name="connsiteY3506" fmla="*/ 208856 h 907740"/>
                <a:gd name="connsiteX3507" fmla="*/ 562487 w 907666"/>
                <a:gd name="connsiteY3507" fmla="*/ 200616 h 907740"/>
                <a:gd name="connsiteX3508" fmla="*/ 558818 w 907666"/>
                <a:gd name="connsiteY3508" fmla="*/ 199047 h 907740"/>
                <a:gd name="connsiteX3509" fmla="*/ 556949 w 907666"/>
                <a:gd name="connsiteY3509" fmla="*/ 198313 h 907740"/>
                <a:gd name="connsiteX3510" fmla="*/ 555081 w 907666"/>
                <a:gd name="connsiteY3510" fmla="*/ 197546 h 907740"/>
                <a:gd name="connsiteX3511" fmla="*/ 553946 w 907666"/>
                <a:gd name="connsiteY3511" fmla="*/ 197112 h 907740"/>
                <a:gd name="connsiteX3512" fmla="*/ 552946 w 907666"/>
                <a:gd name="connsiteY3512" fmla="*/ 196712 h 907740"/>
                <a:gd name="connsiteX3513" fmla="*/ 552345 w 907666"/>
                <a:gd name="connsiteY3513" fmla="*/ 196512 h 907740"/>
                <a:gd name="connsiteX3514" fmla="*/ 552345 w 907666"/>
                <a:gd name="connsiteY3514" fmla="*/ 196512 h 907740"/>
                <a:gd name="connsiteX3515" fmla="*/ 552345 w 907666"/>
                <a:gd name="connsiteY3515" fmla="*/ 196512 h 907740"/>
                <a:gd name="connsiteX3516" fmla="*/ 552912 w 907666"/>
                <a:gd name="connsiteY3516" fmla="*/ 196712 h 907740"/>
                <a:gd name="connsiteX3517" fmla="*/ 552912 w 907666"/>
                <a:gd name="connsiteY3517" fmla="*/ 196712 h 907740"/>
                <a:gd name="connsiteX3518" fmla="*/ 553413 w 907666"/>
                <a:gd name="connsiteY3518" fmla="*/ 196712 h 907740"/>
                <a:gd name="connsiteX3519" fmla="*/ 553413 w 907666"/>
                <a:gd name="connsiteY3519" fmla="*/ 196712 h 907740"/>
                <a:gd name="connsiteX3520" fmla="*/ 553913 w 907666"/>
                <a:gd name="connsiteY3520" fmla="*/ 196912 h 907740"/>
                <a:gd name="connsiteX3521" fmla="*/ 553913 w 907666"/>
                <a:gd name="connsiteY3521" fmla="*/ 196912 h 907740"/>
                <a:gd name="connsiteX3522" fmla="*/ 554680 w 907666"/>
                <a:gd name="connsiteY3522" fmla="*/ 197179 h 907740"/>
                <a:gd name="connsiteX3523" fmla="*/ 554680 w 907666"/>
                <a:gd name="connsiteY3523" fmla="*/ 197179 h 907740"/>
                <a:gd name="connsiteX3524" fmla="*/ 554680 w 907666"/>
                <a:gd name="connsiteY3524" fmla="*/ 197179 h 907740"/>
                <a:gd name="connsiteX3525" fmla="*/ 554680 w 907666"/>
                <a:gd name="connsiteY3525" fmla="*/ 197179 h 907740"/>
                <a:gd name="connsiteX3526" fmla="*/ 556882 w 907666"/>
                <a:gd name="connsiteY3526" fmla="*/ 198080 h 907740"/>
                <a:gd name="connsiteX3527" fmla="*/ 557550 w 907666"/>
                <a:gd name="connsiteY3527" fmla="*/ 198347 h 907740"/>
                <a:gd name="connsiteX3528" fmla="*/ 557917 w 907666"/>
                <a:gd name="connsiteY3528" fmla="*/ 198347 h 907740"/>
                <a:gd name="connsiteX3529" fmla="*/ 558384 w 907666"/>
                <a:gd name="connsiteY3529" fmla="*/ 198514 h 907740"/>
                <a:gd name="connsiteX3530" fmla="*/ 558384 w 907666"/>
                <a:gd name="connsiteY3530" fmla="*/ 198514 h 907740"/>
                <a:gd name="connsiteX3531" fmla="*/ 562020 w 907666"/>
                <a:gd name="connsiteY3531" fmla="*/ 200048 h 907740"/>
                <a:gd name="connsiteX3532" fmla="*/ 562020 w 907666"/>
                <a:gd name="connsiteY3532" fmla="*/ 200048 h 907740"/>
                <a:gd name="connsiteX3533" fmla="*/ 562921 w 907666"/>
                <a:gd name="connsiteY3533" fmla="*/ 200449 h 907740"/>
                <a:gd name="connsiteX3534" fmla="*/ 563155 w 907666"/>
                <a:gd name="connsiteY3534" fmla="*/ 200449 h 907740"/>
                <a:gd name="connsiteX3535" fmla="*/ 563388 w 907666"/>
                <a:gd name="connsiteY3535" fmla="*/ 200449 h 907740"/>
                <a:gd name="connsiteX3536" fmla="*/ 564089 w 907666"/>
                <a:gd name="connsiteY3536" fmla="*/ 200749 h 907740"/>
                <a:gd name="connsiteX3537" fmla="*/ 563622 w 907666"/>
                <a:gd name="connsiteY3537" fmla="*/ 200515 h 907740"/>
                <a:gd name="connsiteX3538" fmla="*/ 586409 w 907666"/>
                <a:gd name="connsiteY3538" fmla="*/ 212393 h 907740"/>
                <a:gd name="connsiteX3539" fmla="*/ 586409 w 907666"/>
                <a:gd name="connsiteY3539" fmla="*/ 212393 h 907740"/>
                <a:gd name="connsiteX3540" fmla="*/ 582572 w 907666"/>
                <a:gd name="connsiteY3540" fmla="*/ 210324 h 907740"/>
                <a:gd name="connsiteX3541" fmla="*/ 581804 w 907666"/>
                <a:gd name="connsiteY3541" fmla="*/ 209957 h 907740"/>
                <a:gd name="connsiteX3542" fmla="*/ 581804 w 907666"/>
                <a:gd name="connsiteY3542" fmla="*/ 209957 h 907740"/>
                <a:gd name="connsiteX3543" fmla="*/ 582539 w 907666"/>
                <a:gd name="connsiteY3543" fmla="*/ 210324 h 907740"/>
                <a:gd name="connsiteX3544" fmla="*/ 582539 w 907666"/>
                <a:gd name="connsiteY3544" fmla="*/ 210324 h 907740"/>
                <a:gd name="connsiteX3545" fmla="*/ 583773 w 907666"/>
                <a:gd name="connsiteY3545" fmla="*/ 210991 h 907740"/>
                <a:gd name="connsiteX3546" fmla="*/ 583773 w 907666"/>
                <a:gd name="connsiteY3546" fmla="*/ 210991 h 907740"/>
                <a:gd name="connsiteX3547" fmla="*/ 583773 w 907666"/>
                <a:gd name="connsiteY3547" fmla="*/ 210991 h 907740"/>
                <a:gd name="connsiteX3548" fmla="*/ 586208 w 907666"/>
                <a:gd name="connsiteY3548" fmla="*/ 212326 h 907740"/>
                <a:gd name="connsiteX3549" fmla="*/ 586208 w 907666"/>
                <a:gd name="connsiteY3549" fmla="*/ 212326 h 907740"/>
                <a:gd name="connsiteX3550" fmla="*/ 586208 w 907666"/>
                <a:gd name="connsiteY3550" fmla="*/ 212326 h 907740"/>
                <a:gd name="connsiteX3551" fmla="*/ 581037 w 907666"/>
                <a:gd name="connsiteY3551" fmla="*/ 209523 h 907740"/>
                <a:gd name="connsiteX3552" fmla="*/ 580270 w 907666"/>
                <a:gd name="connsiteY3552" fmla="*/ 209123 h 907740"/>
                <a:gd name="connsiteX3553" fmla="*/ 580270 w 907666"/>
                <a:gd name="connsiteY3553" fmla="*/ 209123 h 907740"/>
                <a:gd name="connsiteX3554" fmla="*/ 580670 w 907666"/>
                <a:gd name="connsiteY3554" fmla="*/ 209357 h 907740"/>
                <a:gd name="connsiteX3555" fmla="*/ 581004 w 907666"/>
                <a:gd name="connsiteY3555" fmla="*/ 209357 h 907740"/>
                <a:gd name="connsiteX3556" fmla="*/ 581404 w 907666"/>
                <a:gd name="connsiteY3556" fmla="*/ 209557 h 907740"/>
                <a:gd name="connsiteX3557" fmla="*/ 581771 w 907666"/>
                <a:gd name="connsiteY3557" fmla="*/ 209724 h 907740"/>
                <a:gd name="connsiteX3558" fmla="*/ 581471 w 907666"/>
                <a:gd name="connsiteY3558" fmla="*/ 209557 h 907740"/>
                <a:gd name="connsiteX3559" fmla="*/ 580170 w 907666"/>
                <a:gd name="connsiteY3559" fmla="*/ 209123 h 907740"/>
                <a:gd name="connsiteX3560" fmla="*/ 580170 w 907666"/>
                <a:gd name="connsiteY3560" fmla="*/ 209123 h 907740"/>
                <a:gd name="connsiteX3561" fmla="*/ 615334 w 907666"/>
                <a:gd name="connsiteY3561" fmla="*/ 160280 h 907740"/>
                <a:gd name="connsiteX3562" fmla="*/ 615334 w 907666"/>
                <a:gd name="connsiteY3562" fmla="*/ 160280 h 907740"/>
                <a:gd name="connsiteX3563" fmla="*/ 613166 w 907666"/>
                <a:gd name="connsiteY3563" fmla="*/ 164217 h 907740"/>
                <a:gd name="connsiteX3564" fmla="*/ 615368 w 907666"/>
                <a:gd name="connsiteY3564" fmla="*/ 160280 h 907740"/>
                <a:gd name="connsiteX3565" fmla="*/ 615368 w 907666"/>
                <a:gd name="connsiteY3565" fmla="*/ 160280 h 907740"/>
                <a:gd name="connsiteX3566" fmla="*/ 617536 w 907666"/>
                <a:gd name="connsiteY3566" fmla="*/ 156276 h 907740"/>
                <a:gd name="connsiteX3567" fmla="*/ 615368 w 907666"/>
                <a:gd name="connsiteY3567" fmla="*/ 160213 h 907740"/>
                <a:gd name="connsiteX3568" fmla="*/ 615368 w 907666"/>
                <a:gd name="connsiteY3568" fmla="*/ 160213 h 907740"/>
                <a:gd name="connsiteX3569" fmla="*/ 615368 w 907666"/>
                <a:gd name="connsiteY3569" fmla="*/ 160213 h 907740"/>
                <a:gd name="connsiteX3570" fmla="*/ 616469 w 907666"/>
                <a:gd name="connsiteY3570" fmla="*/ 158245 h 907740"/>
                <a:gd name="connsiteX3571" fmla="*/ 617103 w 907666"/>
                <a:gd name="connsiteY3571" fmla="*/ 157244 h 907740"/>
                <a:gd name="connsiteX3572" fmla="*/ 617603 w 907666"/>
                <a:gd name="connsiteY3572" fmla="*/ 156310 h 907740"/>
                <a:gd name="connsiteX3573" fmla="*/ 617603 w 907666"/>
                <a:gd name="connsiteY3573" fmla="*/ 156310 h 907740"/>
                <a:gd name="connsiteX3574" fmla="*/ 617536 w 907666"/>
                <a:gd name="connsiteY3574" fmla="*/ 156276 h 907740"/>
                <a:gd name="connsiteX3575" fmla="*/ 617536 w 907666"/>
                <a:gd name="connsiteY3575" fmla="*/ 156276 h 907740"/>
                <a:gd name="connsiteX3576" fmla="*/ 617536 w 907666"/>
                <a:gd name="connsiteY3576" fmla="*/ 156276 h 907740"/>
                <a:gd name="connsiteX3577" fmla="*/ 619071 w 907666"/>
                <a:gd name="connsiteY3577" fmla="*/ 153440 h 907740"/>
                <a:gd name="connsiteX3578" fmla="*/ 621974 w 907666"/>
                <a:gd name="connsiteY3578" fmla="*/ 148302 h 907740"/>
                <a:gd name="connsiteX3579" fmla="*/ 621974 w 907666"/>
                <a:gd name="connsiteY3579" fmla="*/ 148302 h 907740"/>
                <a:gd name="connsiteX3580" fmla="*/ 621306 w 907666"/>
                <a:gd name="connsiteY3580" fmla="*/ 149570 h 907740"/>
                <a:gd name="connsiteX3581" fmla="*/ 621073 w 907666"/>
                <a:gd name="connsiteY3581" fmla="*/ 150004 h 907740"/>
                <a:gd name="connsiteX3582" fmla="*/ 619772 w 907666"/>
                <a:gd name="connsiteY3582" fmla="*/ 152339 h 907740"/>
                <a:gd name="connsiteX3583" fmla="*/ 619772 w 907666"/>
                <a:gd name="connsiteY3583" fmla="*/ 152339 h 907740"/>
                <a:gd name="connsiteX3584" fmla="*/ 620405 w 907666"/>
                <a:gd name="connsiteY3584" fmla="*/ 151172 h 907740"/>
                <a:gd name="connsiteX3585" fmla="*/ 621206 w 907666"/>
                <a:gd name="connsiteY3585" fmla="*/ 149770 h 907740"/>
                <a:gd name="connsiteX3586" fmla="*/ 621440 w 907666"/>
                <a:gd name="connsiteY3586" fmla="*/ 149270 h 907740"/>
                <a:gd name="connsiteX3587" fmla="*/ 621974 w 907666"/>
                <a:gd name="connsiteY3587" fmla="*/ 148336 h 907740"/>
                <a:gd name="connsiteX3588" fmla="*/ 621974 w 907666"/>
                <a:gd name="connsiteY3588" fmla="*/ 148336 h 907740"/>
                <a:gd name="connsiteX3589" fmla="*/ 622441 w 907666"/>
                <a:gd name="connsiteY3589" fmla="*/ 147468 h 907740"/>
                <a:gd name="connsiteX3590" fmla="*/ 630848 w 907666"/>
                <a:gd name="connsiteY3590" fmla="*/ 132255 h 907740"/>
                <a:gd name="connsiteX3591" fmla="*/ 630848 w 907666"/>
                <a:gd name="connsiteY3591" fmla="*/ 132255 h 907740"/>
                <a:gd name="connsiteX3592" fmla="*/ 630414 w 907666"/>
                <a:gd name="connsiteY3592" fmla="*/ 133022 h 907740"/>
                <a:gd name="connsiteX3593" fmla="*/ 626444 w 907666"/>
                <a:gd name="connsiteY3593" fmla="*/ 140229 h 907740"/>
                <a:gd name="connsiteX3594" fmla="*/ 626444 w 907666"/>
                <a:gd name="connsiteY3594" fmla="*/ 140229 h 907740"/>
                <a:gd name="connsiteX3595" fmla="*/ 625377 w 907666"/>
                <a:gd name="connsiteY3595" fmla="*/ 142164 h 907740"/>
                <a:gd name="connsiteX3596" fmla="*/ 625110 w 907666"/>
                <a:gd name="connsiteY3596" fmla="*/ 142664 h 907740"/>
                <a:gd name="connsiteX3597" fmla="*/ 626478 w 907666"/>
                <a:gd name="connsiteY3597" fmla="*/ 140262 h 907740"/>
                <a:gd name="connsiteX3598" fmla="*/ 626478 w 907666"/>
                <a:gd name="connsiteY3598" fmla="*/ 140262 h 907740"/>
                <a:gd name="connsiteX3599" fmla="*/ 627345 w 907666"/>
                <a:gd name="connsiteY3599" fmla="*/ 138727 h 907740"/>
                <a:gd name="connsiteX3600" fmla="*/ 630481 w 907666"/>
                <a:gd name="connsiteY3600" fmla="*/ 133022 h 907740"/>
                <a:gd name="connsiteX3601" fmla="*/ 630481 w 907666"/>
                <a:gd name="connsiteY3601" fmla="*/ 133022 h 907740"/>
                <a:gd name="connsiteX3602" fmla="*/ 630881 w 907666"/>
                <a:gd name="connsiteY3602" fmla="*/ 132255 h 907740"/>
                <a:gd name="connsiteX3603" fmla="*/ 630881 w 907666"/>
                <a:gd name="connsiteY3603" fmla="*/ 132255 h 907740"/>
                <a:gd name="connsiteX3604" fmla="*/ 632049 w 907666"/>
                <a:gd name="connsiteY3604" fmla="*/ 130153 h 907740"/>
                <a:gd name="connsiteX3605" fmla="*/ 633217 w 907666"/>
                <a:gd name="connsiteY3605" fmla="*/ 127984 h 907740"/>
                <a:gd name="connsiteX3606" fmla="*/ 633217 w 907666"/>
                <a:gd name="connsiteY3606" fmla="*/ 127984 h 907740"/>
                <a:gd name="connsiteX3607" fmla="*/ 635753 w 907666"/>
                <a:gd name="connsiteY3607" fmla="*/ 123380 h 907740"/>
                <a:gd name="connsiteX3608" fmla="*/ 639890 w 907666"/>
                <a:gd name="connsiteY3608" fmla="*/ 116174 h 907740"/>
                <a:gd name="connsiteX3609" fmla="*/ 639890 w 907666"/>
                <a:gd name="connsiteY3609" fmla="*/ 116174 h 907740"/>
                <a:gd name="connsiteX3610" fmla="*/ 643226 w 907666"/>
                <a:gd name="connsiteY3610" fmla="*/ 110202 h 907740"/>
                <a:gd name="connsiteX3611" fmla="*/ 702745 w 907666"/>
                <a:gd name="connsiteY3611" fmla="*/ 765217 h 907740"/>
                <a:gd name="connsiteX3612" fmla="*/ 702745 w 907666"/>
                <a:gd name="connsiteY3612" fmla="*/ 765217 h 907740"/>
                <a:gd name="connsiteX3613" fmla="*/ 700043 w 907666"/>
                <a:gd name="connsiteY3613" fmla="*/ 767353 h 907740"/>
                <a:gd name="connsiteX3614" fmla="*/ 696273 w 907666"/>
                <a:gd name="connsiteY3614" fmla="*/ 770289 h 907740"/>
                <a:gd name="connsiteX3615" fmla="*/ 693237 w 907666"/>
                <a:gd name="connsiteY3615" fmla="*/ 772624 h 907740"/>
                <a:gd name="connsiteX3616" fmla="*/ 696273 w 907666"/>
                <a:gd name="connsiteY3616" fmla="*/ 770322 h 907740"/>
                <a:gd name="connsiteX3617" fmla="*/ 700043 w 907666"/>
                <a:gd name="connsiteY3617" fmla="*/ 767386 h 907740"/>
                <a:gd name="connsiteX3618" fmla="*/ 702745 w 907666"/>
                <a:gd name="connsiteY3618" fmla="*/ 765251 h 907740"/>
                <a:gd name="connsiteX3619" fmla="*/ 702745 w 907666"/>
                <a:gd name="connsiteY3619" fmla="*/ 765251 h 907740"/>
                <a:gd name="connsiteX3620" fmla="*/ 704947 w 907666"/>
                <a:gd name="connsiteY3620" fmla="*/ 763449 h 907740"/>
                <a:gd name="connsiteX3621" fmla="*/ 692970 w 907666"/>
                <a:gd name="connsiteY3621" fmla="*/ 772791 h 907740"/>
                <a:gd name="connsiteX3622" fmla="*/ 691902 w 907666"/>
                <a:gd name="connsiteY3622" fmla="*/ 773591 h 907740"/>
                <a:gd name="connsiteX3623" fmla="*/ 692970 w 907666"/>
                <a:gd name="connsiteY3623" fmla="*/ 772824 h 907740"/>
                <a:gd name="connsiteX3624" fmla="*/ 692970 w 907666"/>
                <a:gd name="connsiteY3624" fmla="*/ 772824 h 907740"/>
                <a:gd name="connsiteX3625" fmla="*/ 680626 w 907666"/>
                <a:gd name="connsiteY3625" fmla="*/ 781699 h 907740"/>
                <a:gd name="connsiteX3626" fmla="*/ 680392 w 907666"/>
                <a:gd name="connsiteY3626" fmla="*/ 781866 h 907740"/>
                <a:gd name="connsiteX3627" fmla="*/ 680626 w 907666"/>
                <a:gd name="connsiteY3627" fmla="*/ 781866 h 907740"/>
                <a:gd name="connsiteX3628" fmla="*/ 682527 w 907666"/>
                <a:gd name="connsiteY3628" fmla="*/ 780531 h 907740"/>
                <a:gd name="connsiteX3629" fmla="*/ 680492 w 907666"/>
                <a:gd name="connsiteY3629" fmla="*/ 781699 h 907740"/>
                <a:gd name="connsiteX3630" fmla="*/ 676422 w 907666"/>
                <a:gd name="connsiteY3630" fmla="*/ 784568 h 907740"/>
                <a:gd name="connsiteX3631" fmla="*/ 672619 w 907666"/>
                <a:gd name="connsiteY3631" fmla="*/ 787137 h 907740"/>
                <a:gd name="connsiteX3632" fmla="*/ 676422 w 907666"/>
                <a:gd name="connsiteY3632" fmla="*/ 784601 h 907740"/>
                <a:gd name="connsiteX3633" fmla="*/ 676889 w 907666"/>
                <a:gd name="connsiteY3633" fmla="*/ 784268 h 907740"/>
                <a:gd name="connsiteX3634" fmla="*/ 663811 w 907666"/>
                <a:gd name="connsiteY3634" fmla="*/ 792709 h 907740"/>
                <a:gd name="connsiteX3635" fmla="*/ 660474 w 907666"/>
                <a:gd name="connsiteY3635" fmla="*/ 794744 h 907740"/>
                <a:gd name="connsiteX3636" fmla="*/ 663811 w 907666"/>
                <a:gd name="connsiteY3636" fmla="*/ 792742 h 907740"/>
                <a:gd name="connsiteX3637" fmla="*/ 668715 w 907666"/>
                <a:gd name="connsiteY3637" fmla="*/ 789639 h 907740"/>
                <a:gd name="connsiteX3638" fmla="*/ 663811 w 907666"/>
                <a:gd name="connsiteY3638" fmla="*/ 792709 h 907740"/>
                <a:gd name="connsiteX3639" fmla="*/ 673486 w 907666"/>
                <a:gd name="connsiteY3639" fmla="*/ 288093 h 907740"/>
                <a:gd name="connsiteX3640" fmla="*/ 670317 w 907666"/>
                <a:gd name="connsiteY3640" fmla="*/ 283956 h 907740"/>
                <a:gd name="connsiteX3641" fmla="*/ 666980 w 907666"/>
                <a:gd name="connsiteY3641" fmla="*/ 279853 h 907740"/>
                <a:gd name="connsiteX3642" fmla="*/ 656271 w 907666"/>
                <a:gd name="connsiteY3642" fmla="*/ 288527 h 907740"/>
                <a:gd name="connsiteX3643" fmla="*/ 656271 w 907666"/>
                <a:gd name="connsiteY3643" fmla="*/ 288527 h 907740"/>
                <a:gd name="connsiteX3644" fmla="*/ 645628 w 907666"/>
                <a:gd name="connsiteY3644" fmla="*/ 297168 h 907740"/>
                <a:gd name="connsiteX3645" fmla="*/ 645628 w 907666"/>
                <a:gd name="connsiteY3645" fmla="*/ 297168 h 907740"/>
                <a:gd name="connsiteX3646" fmla="*/ 642091 w 907666"/>
                <a:gd name="connsiteY3646" fmla="*/ 300071 h 907740"/>
                <a:gd name="connsiteX3647" fmla="*/ 640323 w 907666"/>
                <a:gd name="connsiteY3647" fmla="*/ 301505 h 907740"/>
                <a:gd name="connsiteX3648" fmla="*/ 634985 w 907666"/>
                <a:gd name="connsiteY3648" fmla="*/ 305842 h 907740"/>
                <a:gd name="connsiteX3649" fmla="*/ 634985 w 907666"/>
                <a:gd name="connsiteY3649" fmla="*/ 305842 h 907740"/>
                <a:gd name="connsiteX3650" fmla="*/ 627879 w 907666"/>
                <a:gd name="connsiteY3650" fmla="*/ 311614 h 907740"/>
                <a:gd name="connsiteX3651" fmla="*/ 620672 w 907666"/>
                <a:gd name="connsiteY3651" fmla="*/ 317386 h 907740"/>
                <a:gd name="connsiteX3652" fmla="*/ 620672 w 907666"/>
                <a:gd name="connsiteY3652" fmla="*/ 317386 h 907740"/>
                <a:gd name="connsiteX3653" fmla="*/ 610030 w 907666"/>
                <a:gd name="connsiteY3653" fmla="*/ 326027 h 907740"/>
                <a:gd name="connsiteX3654" fmla="*/ 610030 w 907666"/>
                <a:gd name="connsiteY3654" fmla="*/ 326027 h 907740"/>
                <a:gd name="connsiteX3655" fmla="*/ 610263 w 907666"/>
                <a:gd name="connsiteY3655" fmla="*/ 326294 h 907740"/>
                <a:gd name="connsiteX3656" fmla="*/ 610530 w 907666"/>
                <a:gd name="connsiteY3656" fmla="*/ 326628 h 907740"/>
                <a:gd name="connsiteX3657" fmla="*/ 610530 w 907666"/>
                <a:gd name="connsiteY3657" fmla="*/ 326628 h 907740"/>
                <a:gd name="connsiteX3658" fmla="*/ 610530 w 907666"/>
                <a:gd name="connsiteY3658" fmla="*/ 326828 h 907740"/>
                <a:gd name="connsiteX3659" fmla="*/ 610530 w 907666"/>
                <a:gd name="connsiteY3659" fmla="*/ 326828 h 907740"/>
                <a:gd name="connsiteX3660" fmla="*/ 610997 w 907666"/>
                <a:gd name="connsiteY3660" fmla="*/ 327362 h 907740"/>
                <a:gd name="connsiteX3661" fmla="*/ 611364 w 907666"/>
                <a:gd name="connsiteY3661" fmla="*/ 327862 h 907740"/>
                <a:gd name="connsiteX3662" fmla="*/ 611364 w 907666"/>
                <a:gd name="connsiteY3662" fmla="*/ 327862 h 907740"/>
                <a:gd name="connsiteX3663" fmla="*/ 611631 w 907666"/>
                <a:gd name="connsiteY3663" fmla="*/ 328229 h 907740"/>
                <a:gd name="connsiteX3664" fmla="*/ 611631 w 907666"/>
                <a:gd name="connsiteY3664" fmla="*/ 328396 h 907740"/>
                <a:gd name="connsiteX3665" fmla="*/ 612031 w 907666"/>
                <a:gd name="connsiteY3665" fmla="*/ 328930 h 907740"/>
                <a:gd name="connsiteX3666" fmla="*/ 612031 w 907666"/>
                <a:gd name="connsiteY3666" fmla="*/ 328930 h 907740"/>
                <a:gd name="connsiteX3667" fmla="*/ 612231 w 907666"/>
                <a:gd name="connsiteY3667" fmla="*/ 329197 h 907740"/>
                <a:gd name="connsiteX3668" fmla="*/ 612231 w 907666"/>
                <a:gd name="connsiteY3668" fmla="*/ 329197 h 907740"/>
                <a:gd name="connsiteX3669" fmla="*/ 612632 w 907666"/>
                <a:gd name="connsiteY3669" fmla="*/ 329697 h 907740"/>
                <a:gd name="connsiteX3670" fmla="*/ 613032 w 907666"/>
                <a:gd name="connsiteY3670" fmla="*/ 330197 h 907740"/>
                <a:gd name="connsiteX3671" fmla="*/ 613666 w 907666"/>
                <a:gd name="connsiteY3671" fmla="*/ 331031 h 907740"/>
                <a:gd name="connsiteX3672" fmla="*/ 613666 w 907666"/>
                <a:gd name="connsiteY3672" fmla="*/ 331031 h 907740"/>
                <a:gd name="connsiteX3673" fmla="*/ 613966 w 907666"/>
                <a:gd name="connsiteY3673" fmla="*/ 331432 h 907740"/>
                <a:gd name="connsiteX3674" fmla="*/ 613966 w 907666"/>
                <a:gd name="connsiteY3674" fmla="*/ 331432 h 907740"/>
                <a:gd name="connsiteX3675" fmla="*/ 614367 w 907666"/>
                <a:gd name="connsiteY3675" fmla="*/ 331999 h 907740"/>
                <a:gd name="connsiteX3676" fmla="*/ 614367 w 907666"/>
                <a:gd name="connsiteY3676" fmla="*/ 331999 h 907740"/>
                <a:gd name="connsiteX3677" fmla="*/ 614367 w 907666"/>
                <a:gd name="connsiteY3677" fmla="*/ 331999 h 907740"/>
                <a:gd name="connsiteX3678" fmla="*/ 614367 w 907666"/>
                <a:gd name="connsiteY3678" fmla="*/ 331999 h 907740"/>
                <a:gd name="connsiteX3679" fmla="*/ 614901 w 907666"/>
                <a:gd name="connsiteY3679" fmla="*/ 332733 h 907740"/>
                <a:gd name="connsiteX3680" fmla="*/ 614901 w 907666"/>
                <a:gd name="connsiteY3680" fmla="*/ 332733 h 907740"/>
                <a:gd name="connsiteX3681" fmla="*/ 614901 w 907666"/>
                <a:gd name="connsiteY3681" fmla="*/ 332900 h 907740"/>
                <a:gd name="connsiteX3682" fmla="*/ 614901 w 907666"/>
                <a:gd name="connsiteY3682" fmla="*/ 332900 h 907740"/>
                <a:gd name="connsiteX3683" fmla="*/ 614901 w 907666"/>
                <a:gd name="connsiteY3683" fmla="*/ 332900 h 907740"/>
                <a:gd name="connsiteX3684" fmla="*/ 614901 w 907666"/>
                <a:gd name="connsiteY3684" fmla="*/ 332900 h 907740"/>
                <a:gd name="connsiteX3685" fmla="*/ 615134 w 907666"/>
                <a:gd name="connsiteY3685" fmla="*/ 333200 h 907740"/>
                <a:gd name="connsiteX3686" fmla="*/ 615134 w 907666"/>
                <a:gd name="connsiteY3686" fmla="*/ 333200 h 907740"/>
                <a:gd name="connsiteX3687" fmla="*/ 615668 w 907666"/>
                <a:gd name="connsiteY3687" fmla="*/ 333934 h 907740"/>
                <a:gd name="connsiteX3688" fmla="*/ 615668 w 907666"/>
                <a:gd name="connsiteY3688" fmla="*/ 333934 h 907740"/>
                <a:gd name="connsiteX3689" fmla="*/ 615668 w 907666"/>
                <a:gd name="connsiteY3689" fmla="*/ 334134 h 907740"/>
                <a:gd name="connsiteX3690" fmla="*/ 616035 w 907666"/>
                <a:gd name="connsiteY3690" fmla="*/ 334668 h 907740"/>
                <a:gd name="connsiteX3691" fmla="*/ 616035 w 907666"/>
                <a:gd name="connsiteY3691" fmla="*/ 334668 h 907740"/>
                <a:gd name="connsiteX3692" fmla="*/ 616035 w 907666"/>
                <a:gd name="connsiteY3692" fmla="*/ 334668 h 907740"/>
                <a:gd name="connsiteX3693" fmla="*/ 616235 w 907666"/>
                <a:gd name="connsiteY3693" fmla="*/ 334935 h 907740"/>
                <a:gd name="connsiteX3694" fmla="*/ 616235 w 907666"/>
                <a:gd name="connsiteY3694" fmla="*/ 335102 h 907740"/>
                <a:gd name="connsiteX3695" fmla="*/ 616235 w 907666"/>
                <a:gd name="connsiteY3695" fmla="*/ 335302 h 907740"/>
                <a:gd name="connsiteX3696" fmla="*/ 616669 w 907666"/>
                <a:gd name="connsiteY3696" fmla="*/ 335936 h 907740"/>
                <a:gd name="connsiteX3697" fmla="*/ 617036 w 907666"/>
                <a:gd name="connsiteY3697" fmla="*/ 336436 h 907740"/>
                <a:gd name="connsiteX3698" fmla="*/ 617236 w 907666"/>
                <a:gd name="connsiteY3698" fmla="*/ 336703 h 907740"/>
                <a:gd name="connsiteX3699" fmla="*/ 617236 w 907666"/>
                <a:gd name="connsiteY3699" fmla="*/ 336903 h 907740"/>
                <a:gd name="connsiteX3700" fmla="*/ 617236 w 907666"/>
                <a:gd name="connsiteY3700" fmla="*/ 336903 h 907740"/>
                <a:gd name="connsiteX3701" fmla="*/ 617436 w 907666"/>
                <a:gd name="connsiteY3701" fmla="*/ 337170 h 907740"/>
                <a:gd name="connsiteX3702" fmla="*/ 617670 w 907666"/>
                <a:gd name="connsiteY3702" fmla="*/ 337504 h 907740"/>
                <a:gd name="connsiteX3703" fmla="*/ 617670 w 907666"/>
                <a:gd name="connsiteY3703" fmla="*/ 337504 h 907740"/>
                <a:gd name="connsiteX3704" fmla="*/ 618103 w 907666"/>
                <a:gd name="connsiteY3704" fmla="*/ 338204 h 907740"/>
                <a:gd name="connsiteX3705" fmla="*/ 618437 w 907666"/>
                <a:gd name="connsiteY3705" fmla="*/ 338705 h 907740"/>
                <a:gd name="connsiteX3706" fmla="*/ 618437 w 907666"/>
                <a:gd name="connsiteY3706" fmla="*/ 338705 h 907740"/>
                <a:gd name="connsiteX3707" fmla="*/ 618437 w 907666"/>
                <a:gd name="connsiteY3707" fmla="*/ 338705 h 907740"/>
                <a:gd name="connsiteX3708" fmla="*/ 618437 w 907666"/>
                <a:gd name="connsiteY3708" fmla="*/ 338705 h 907740"/>
                <a:gd name="connsiteX3709" fmla="*/ 618671 w 907666"/>
                <a:gd name="connsiteY3709" fmla="*/ 339039 h 907740"/>
                <a:gd name="connsiteX3710" fmla="*/ 618904 w 907666"/>
                <a:gd name="connsiteY3710" fmla="*/ 339406 h 907740"/>
                <a:gd name="connsiteX3711" fmla="*/ 618904 w 907666"/>
                <a:gd name="connsiteY3711" fmla="*/ 339406 h 907740"/>
                <a:gd name="connsiteX3712" fmla="*/ 618904 w 907666"/>
                <a:gd name="connsiteY3712" fmla="*/ 339606 h 907740"/>
                <a:gd name="connsiteX3713" fmla="*/ 618904 w 907666"/>
                <a:gd name="connsiteY3713" fmla="*/ 339806 h 907740"/>
                <a:gd name="connsiteX3714" fmla="*/ 619438 w 907666"/>
                <a:gd name="connsiteY3714" fmla="*/ 340607 h 907740"/>
                <a:gd name="connsiteX3715" fmla="*/ 619605 w 907666"/>
                <a:gd name="connsiteY3715" fmla="*/ 340907 h 907740"/>
                <a:gd name="connsiteX3716" fmla="*/ 619938 w 907666"/>
                <a:gd name="connsiteY3716" fmla="*/ 341407 h 907740"/>
                <a:gd name="connsiteX3717" fmla="*/ 619938 w 907666"/>
                <a:gd name="connsiteY3717" fmla="*/ 341407 h 907740"/>
                <a:gd name="connsiteX3718" fmla="*/ 619938 w 907666"/>
                <a:gd name="connsiteY3718" fmla="*/ 341574 h 907740"/>
                <a:gd name="connsiteX3719" fmla="*/ 619938 w 907666"/>
                <a:gd name="connsiteY3719" fmla="*/ 341574 h 907740"/>
                <a:gd name="connsiteX3720" fmla="*/ 619938 w 907666"/>
                <a:gd name="connsiteY3720" fmla="*/ 341574 h 907740"/>
                <a:gd name="connsiteX3721" fmla="*/ 620139 w 907666"/>
                <a:gd name="connsiteY3721" fmla="*/ 341908 h 907740"/>
                <a:gd name="connsiteX3722" fmla="*/ 620139 w 907666"/>
                <a:gd name="connsiteY3722" fmla="*/ 342075 h 907740"/>
                <a:gd name="connsiteX3723" fmla="*/ 620139 w 907666"/>
                <a:gd name="connsiteY3723" fmla="*/ 342241 h 907740"/>
                <a:gd name="connsiteX3724" fmla="*/ 620139 w 907666"/>
                <a:gd name="connsiteY3724" fmla="*/ 342408 h 907740"/>
                <a:gd name="connsiteX3725" fmla="*/ 620305 w 907666"/>
                <a:gd name="connsiteY3725" fmla="*/ 342642 h 907740"/>
                <a:gd name="connsiteX3726" fmla="*/ 620305 w 907666"/>
                <a:gd name="connsiteY3726" fmla="*/ 342809 h 907740"/>
                <a:gd name="connsiteX3727" fmla="*/ 621873 w 907666"/>
                <a:gd name="connsiteY3727" fmla="*/ 345311 h 907740"/>
                <a:gd name="connsiteX3728" fmla="*/ 622541 w 907666"/>
                <a:gd name="connsiteY3728" fmla="*/ 346378 h 907740"/>
                <a:gd name="connsiteX3729" fmla="*/ 623375 w 907666"/>
                <a:gd name="connsiteY3729" fmla="*/ 347746 h 907740"/>
                <a:gd name="connsiteX3730" fmla="*/ 624175 w 907666"/>
                <a:gd name="connsiteY3730" fmla="*/ 349181 h 907740"/>
                <a:gd name="connsiteX3731" fmla="*/ 624743 w 907666"/>
                <a:gd name="connsiteY3731" fmla="*/ 350082 h 907740"/>
                <a:gd name="connsiteX3732" fmla="*/ 626211 w 907666"/>
                <a:gd name="connsiteY3732" fmla="*/ 352651 h 907740"/>
                <a:gd name="connsiteX3733" fmla="*/ 626778 w 907666"/>
                <a:gd name="connsiteY3733" fmla="*/ 353718 h 907740"/>
                <a:gd name="connsiteX3734" fmla="*/ 627579 w 907666"/>
                <a:gd name="connsiteY3734" fmla="*/ 355186 h 907740"/>
                <a:gd name="connsiteX3735" fmla="*/ 627879 w 907666"/>
                <a:gd name="connsiteY3735" fmla="*/ 355720 h 907740"/>
                <a:gd name="connsiteX3736" fmla="*/ 628546 w 907666"/>
                <a:gd name="connsiteY3736" fmla="*/ 356954 h 907740"/>
                <a:gd name="connsiteX3737" fmla="*/ 629513 w 907666"/>
                <a:gd name="connsiteY3737" fmla="*/ 358856 h 907740"/>
                <a:gd name="connsiteX3738" fmla="*/ 629914 w 907666"/>
                <a:gd name="connsiteY3738" fmla="*/ 359590 h 907740"/>
                <a:gd name="connsiteX3739" fmla="*/ 629914 w 907666"/>
                <a:gd name="connsiteY3739" fmla="*/ 359757 h 907740"/>
                <a:gd name="connsiteX3740" fmla="*/ 629914 w 907666"/>
                <a:gd name="connsiteY3740" fmla="*/ 360057 h 907740"/>
                <a:gd name="connsiteX3741" fmla="*/ 630214 w 907666"/>
                <a:gd name="connsiteY3741" fmla="*/ 360658 h 907740"/>
                <a:gd name="connsiteX3742" fmla="*/ 630581 w 907666"/>
                <a:gd name="connsiteY3742" fmla="*/ 361325 h 907740"/>
                <a:gd name="connsiteX3743" fmla="*/ 630915 w 907666"/>
                <a:gd name="connsiteY3743" fmla="*/ 362026 h 907740"/>
                <a:gd name="connsiteX3744" fmla="*/ 631615 w 907666"/>
                <a:gd name="connsiteY3744" fmla="*/ 363427 h 907740"/>
                <a:gd name="connsiteX3745" fmla="*/ 631615 w 907666"/>
                <a:gd name="connsiteY3745" fmla="*/ 363427 h 907740"/>
                <a:gd name="connsiteX3746" fmla="*/ 632383 w 907666"/>
                <a:gd name="connsiteY3746" fmla="*/ 365095 h 907740"/>
                <a:gd name="connsiteX3747" fmla="*/ 633184 w 907666"/>
                <a:gd name="connsiteY3747" fmla="*/ 366763 h 907740"/>
                <a:gd name="connsiteX3748" fmla="*/ 633184 w 907666"/>
                <a:gd name="connsiteY3748" fmla="*/ 366963 h 907740"/>
                <a:gd name="connsiteX3749" fmla="*/ 633484 w 907666"/>
                <a:gd name="connsiteY3749" fmla="*/ 367664 h 907740"/>
                <a:gd name="connsiteX3750" fmla="*/ 633817 w 907666"/>
                <a:gd name="connsiteY3750" fmla="*/ 368365 h 907740"/>
                <a:gd name="connsiteX3751" fmla="*/ 634585 w 907666"/>
                <a:gd name="connsiteY3751" fmla="*/ 370099 h 907740"/>
                <a:gd name="connsiteX3752" fmla="*/ 634585 w 907666"/>
                <a:gd name="connsiteY3752" fmla="*/ 370099 h 907740"/>
                <a:gd name="connsiteX3753" fmla="*/ 634585 w 907666"/>
                <a:gd name="connsiteY3753" fmla="*/ 370533 h 907740"/>
                <a:gd name="connsiteX3754" fmla="*/ 634751 w 907666"/>
                <a:gd name="connsiteY3754" fmla="*/ 370867 h 907740"/>
                <a:gd name="connsiteX3755" fmla="*/ 634751 w 907666"/>
                <a:gd name="connsiteY3755" fmla="*/ 371201 h 907740"/>
                <a:gd name="connsiteX3756" fmla="*/ 634751 w 907666"/>
                <a:gd name="connsiteY3756" fmla="*/ 371201 h 907740"/>
                <a:gd name="connsiteX3757" fmla="*/ 634751 w 907666"/>
                <a:gd name="connsiteY3757" fmla="*/ 371534 h 907740"/>
                <a:gd name="connsiteX3758" fmla="*/ 635853 w 907666"/>
                <a:gd name="connsiteY3758" fmla="*/ 374136 h 907740"/>
                <a:gd name="connsiteX3759" fmla="*/ 637254 w 907666"/>
                <a:gd name="connsiteY3759" fmla="*/ 377706 h 907740"/>
                <a:gd name="connsiteX3760" fmla="*/ 637254 w 907666"/>
                <a:gd name="connsiteY3760" fmla="*/ 377873 h 907740"/>
                <a:gd name="connsiteX3761" fmla="*/ 637487 w 907666"/>
                <a:gd name="connsiteY3761" fmla="*/ 377873 h 907740"/>
                <a:gd name="connsiteX3762" fmla="*/ 637487 w 907666"/>
                <a:gd name="connsiteY3762" fmla="*/ 377873 h 907740"/>
                <a:gd name="connsiteX3763" fmla="*/ 649998 w 907666"/>
                <a:gd name="connsiteY3763" fmla="*/ 373069 h 907740"/>
                <a:gd name="connsiteX3764" fmla="*/ 650265 w 907666"/>
                <a:gd name="connsiteY3764" fmla="*/ 373069 h 907740"/>
                <a:gd name="connsiteX3765" fmla="*/ 667147 w 907666"/>
                <a:gd name="connsiteY3765" fmla="*/ 366563 h 907740"/>
                <a:gd name="connsiteX3766" fmla="*/ 667414 w 907666"/>
                <a:gd name="connsiteY3766" fmla="*/ 366563 h 907740"/>
                <a:gd name="connsiteX3767" fmla="*/ 679992 w 907666"/>
                <a:gd name="connsiteY3767" fmla="*/ 361759 h 907740"/>
                <a:gd name="connsiteX3768" fmla="*/ 680259 w 907666"/>
                <a:gd name="connsiteY3768" fmla="*/ 361759 h 907740"/>
                <a:gd name="connsiteX3769" fmla="*/ 692837 w 907666"/>
                <a:gd name="connsiteY3769" fmla="*/ 356921 h 907740"/>
                <a:gd name="connsiteX3770" fmla="*/ 693104 w 907666"/>
                <a:gd name="connsiteY3770" fmla="*/ 356921 h 907740"/>
                <a:gd name="connsiteX3771" fmla="*/ 705681 w 907666"/>
                <a:gd name="connsiteY3771" fmla="*/ 352083 h 907740"/>
                <a:gd name="connsiteX3772" fmla="*/ 673453 w 907666"/>
                <a:gd name="connsiteY3772" fmla="*/ 288093 h 907740"/>
                <a:gd name="connsiteX3773" fmla="*/ 519549 w 907666"/>
                <a:gd name="connsiteY3773" fmla="*/ 111269 h 907740"/>
                <a:gd name="connsiteX3774" fmla="*/ 519549 w 907666"/>
                <a:gd name="connsiteY3774" fmla="*/ 111269 h 907740"/>
                <a:gd name="connsiteX3775" fmla="*/ 518682 w 907666"/>
                <a:gd name="connsiteY3775" fmla="*/ 115773 h 907740"/>
                <a:gd name="connsiteX3776" fmla="*/ 519616 w 907666"/>
                <a:gd name="connsiteY3776" fmla="*/ 111269 h 907740"/>
                <a:gd name="connsiteX3777" fmla="*/ 519616 w 907666"/>
                <a:gd name="connsiteY3777" fmla="*/ 111269 h 907740"/>
                <a:gd name="connsiteX3778" fmla="*/ 520483 w 907666"/>
                <a:gd name="connsiteY3778" fmla="*/ 106799 h 907740"/>
                <a:gd name="connsiteX3779" fmla="*/ 673486 w 907666"/>
                <a:gd name="connsiteY3779" fmla="*/ 288093 h 907740"/>
                <a:gd name="connsiteX3780" fmla="*/ 670317 w 907666"/>
                <a:gd name="connsiteY3780" fmla="*/ 283956 h 907740"/>
                <a:gd name="connsiteX3781" fmla="*/ 666980 w 907666"/>
                <a:gd name="connsiteY3781" fmla="*/ 279853 h 907740"/>
                <a:gd name="connsiteX3782" fmla="*/ 656271 w 907666"/>
                <a:gd name="connsiteY3782" fmla="*/ 288527 h 907740"/>
                <a:gd name="connsiteX3783" fmla="*/ 656271 w 907666"/>
                <a:gd name="connsiteY3783" fmla="*/ 288527 h 907740"/>
                <a:gd name="connsiteX3784" fmla="*/ 645628 w 907666"/>
                <a:gd name="connsiteY3784" fmla="*/ 297168 h 907740"/>
                <a:gd name="connsiteX3785" fmla="*/ 645628 w 907666"/>
                <a:gd name="connsiteY3785" fmla="*/ 297168 h 907740"/>
                <a:gd name="connsiteX3786" fmla="*/ 642091 w 907666"/>
                <a:gd name="connsiteY3786" fmla="*/ 300071 h 907740"/>
                <a:gd name="connsiteX3787" fmla="*/ 640323 w 907666"/>
                <a:gd name="connsiteY3787" fmla="*/ 301505 h 907740"/>
                <a:gd name="connsiteX3788" fmla="*/ 634985 w 907666"/>
                <a:gd name="connsiteY3788" fmla="*/ 305842 h 907740"/>
                <a:gd name="connsiteX3789" fmla="*/ 634985 w 907666"/>
                <a:gd name="connsiteY3789" fmla="*/ 305842 h 907740"/>
                <a:gd name="connsiteX3790" fmla="*/ 627879 w 907666"/>
                <a:gd name="connsiteY3790" fmla="*/ 311614 h 907740"/>
                <a:gd name="connsiteX3791" fmla="*/ 620672 w 907666"/>
                <a:gd name="connsiteY3791" fmla="*/ 317386 h 907740"/>
                <a:gd name="connsiteX3792" fmla="*/ 620672 w 907666"/>
                <a:gd name="connsiteY3792" fmla="*/ 317386 h 907740"/>
                <a:gd name="connsiteX3793" fmla="*/ 610030 w 907666"/>
                <a:gd name="connsiteY3793" fmla="*/ 326027 h 907740"/>
                <a:gd name="connsiteX3794" fmla="*/ 610030 w 907666"/>
                <a:gd name="connsiteY3794" fmla="*/ 326027 h 907740"/>
                <a:gd name="connsiteX3795" fmla="*/ 610263 w 907666"/>
                <a:gd name="connsiteY3795" fmla="*/ 326294 h 907740"/>
                <a:gd name="connsiteX3796" fmla="*/ 610530 w 907666"/>
                <a:gd name="connsiteY3796" fmla="*/ 326628 h 907740"/>
                <a:gd name="connsiteX3797" fmla="*/ 610530 w 907666"/>
                <a:gd name="connsiteY3797" fmla="*/ 326628 h 907740"/>
                <a:gd name="connsiteX3798" fmla="*/ 610530 w 907666"/>
                <a:gd name="connsiteY3798" fmla="*/ 326828 h 907740"/>
                <a:gd name="connsiteX3799" fmla="*/ 610530 w 907666"/>
                <a:gd name="connsiteY3799" fmla="*/ 326828 h 907740"/>
                <a:gd name="connsiteX3800" fmla="*/ 610997 w 907666"/>
                <a:gd name="connsiteY3800" fmla="*/ 327362 h 907740"/>
                <a:gd name="connsiteX3801" fmla="*/ 611364 w 907666"/>
                <a:gd name="connsiteY3801" fmla="*/ 327862 h 907740"/>
                <a:gd name="connsiteX3802" fmla="*/ 611364 w 907666"/>
                <a:gd name="connsiteY3802" fmla="*/ 327862 h 907740"/>
                <a:gd name="connsiteX3803" fmla="*/ 611631 w 907666"/>
                <a:gd name="connsiteY3803" fmla="*/ 328229 h 907740"/>
                <a:gd name="connsiteX3804" fmla="*/ 611631 w 907666"/>
                <a:gd name="connsiteY3804" fmla="*/ 328396 h 907740"/>
                <a:gd name="connsiteX3805" fmla="*/ 612031 w 907666"/>
                <a:gd name="connsiteY3805" fmla="*/ 328930 h 907740"/>
                <a:gd name="connsiteX3806" fmla="*/ 612031 w 907666"/>
                <a:gd name="connsiteY3806" fmla="*/ 328930 h 907740"/>
                <a:gd name="connsiteX3807" fmla="*/ 612231 w 907666"/>
                <a:gd name="connsiteY3807" fmla="*/ 329197 h 907740"/>
                <a:gd name="connsiteX3808" fmla="*/ 612231 w 907666"/>
                <a:gd name="connsiteY3808" fmla="*/ 329197 h 907740"/>
                <a:gd name="connsiteX3809" fmla="*/ 612632 w 907666"/>
                <a:gd name="connsiteY3809" fmla="*/ 329697 h 907740"/>
                <a:gd name="connsiteX3810" fmla="*/ 613032 w 907666"/>
                <a:gd name="connsiteY3810" fmla="*/ 330197 h 907740"/>
                <a:gd name="connsiteX3811" fmla="*/ 613666 w 907666"/>
                <a:gd name="connsiteY3811" fmla="*/ 331031 h 907740"/>
                <a:gd name="connsiteX3812" fmla="*/ 613666 w 907666"/>
                <a:gd name="connsiteY3812" fmla="*/ 331031 h 907740"/>
                <a:gd name="connsiteX3813" fmla="*/ 613966 w 907666"/>
                <a:gd name="connsiteY3813" fmla="*/ 331432 h 907740"/>
                <a:gd name="connsiteX3814" fmla="*/ 613966 w 907666"/>
                <a:gd name="connsiteY3814" fmla="*/ 331432 h 907740"/>
                <a:gd name="connsiteX3815" fmla="*/ 614367 w 907666"/>
                <a:gd name="connsiteY3815" fmla="*/ 331999 h 907740"/>
                <a:gd name="connsiteX3816" fmla="*/ 614367 w 907666"/>
                <a:gd name="connsiteY3816" fmla="*/ 331999 h 907740"/>
                <a:gd name="connsiteX3817" fmla="*/ 614367 w 907666"/>
                <a:gd name="connsiteY3817" fmla="*/ 331999 h 907740"/>
                <a:gd name="connsiteX3818" fmla="*/ 614367 w 907666"/>
                <a:gd name="connsiteY3818" fmla="*/ 331999 h 907740"/>
                <a:gd name="connsiteX3819" fmla="*/ 614901 w 907666"/>
                <a:gd name="connsiteY3819" fmla="*/ 332733 h 907740"/>
                <a:gd name="connsiteX3820" fmla="*/ 614901 w 907666"/>
                <a:gd name="connsiteY3820" fmla="*/ 332733 h 907740"/>
                <a:gd name="connsiteX3821" fmla="*/ 614901 w 907666"/>
                <a:gd name="connsiteY3821" fmla="*/ 332900 h 907740"/>
                <a:gd name="connsiteX3822" fmla="*/ 614901 w 907666"/>
                <a:gd name="connsiteY3822" fmla="*/ 332900 h 907740"/>
                <a:gd name="connsiteX3823" fmla="*/ 614901 w 907666"/>
                <a:gd name="connsiteY3823" fmla="*/ 332900 h 907740"/>
                <a:gd name="connsiteX3824" fmla="*/ 614901 w 907666"/>
                <a:gd name="connsiteY3824" fmla="*/ 332900 h 907740"/>
                <a:gd name="connsiteX3825" fmla="*/ 615134 w 907666"/>
                <a:gd name="connsiteY3825" fmla="*/ 333200 h 907740"/>
                <a:gd name="connsiteX3826" fmla="*/ 615134 w 907666"/>
                <a:gd name="connsiteY3826" fmla="*/ 333200 h 907740"/>
                <a:gd name="connsiteX3827" fmla="*/ 615668 w 907666"/>
                <a:gd name="connsiteY3827" fmla="*/ 333934 h 907740"/>
                <a:gd name="connsiteX3828" fmla="*/ 615668 w 907666"/>
                <a:gd name="connsiteY3828" fmla="*/ 333934 h 907740"/>
                <a:gd name="connsiteX3829" fmla="*/ 615668 w 907666"/>
                <a:gd name="connsiteY3829" fmla="*/ 334134 h 907740"/>
                <a:gd name="connsiteX3830" fmla="*/ 616035 w 907666"/>
                <a:gd name="connsiteY3830" fmla="*/ 334668 h 907740"/>
                <a:gd name="connsiteX3831" fmla="*/ 616035 w 907666"/>
                <a:gd name="connsiteY3831" fmla="*/ 334668 h 907740"/>
                <a:gd name="connsiteX3832" fmla="*/ 616035 w 907666"/>
                <a:gd name="connsiteY3832" fmla="*/ 334668 h 907740"/>
                <a:gd name="connsiteX3833" fmla="*/ 616235 w 907666"/>
                <a:gd name="connsiteY3833" fmla="*/ 334935 h 907740"/>
                <a:gd name="connsiteX3834" fmla="*/ 616235 w 907666"/>
                <a:gd name="connsiteY3834" fmla="*/ 335102 h 907740"/>
                <a:gd name="connsiteX3835" fmla="*/ 616235 w 907666"/>
                <a:gd name="connsiteY3835" fmla="*/ 335302 h 907740"/>
                <a:gd name="connsiteX3836" fmla="*/ 616669 w 907666"/>
                <a:gd name="connsiteY3836" fmla="*/ 335936 h 907740"/>
                <a:gd name="connsiteX3837" fmla="*/ 617036 w 907666"/>
                <a:gd name="connsiteY3837" fmla="*/ 336436 h 907740"/>
                <a:gd name="connsiteX3838" fmla="*/ 617236 w 907666"/>
                <a:gd name="connsiteY3838" fmla="*/ 336703 h 907740"/>
                <a:gd name="connsiteX3839" fmla="*/ 617236 w 907666"/>
                <a:gd name="connsiteY3839" fmla="*/ 336903 h 907740"/>
                <a:gd name="connsiteX3840" fmla="*/ 617236 w 907666"/>
                <a:gd name="connsiteY3840" fmla="*/ 336903 h 907740"/>
                <a:gd name="connsiteX3841" fmla="*/ 617436 w 907666"/>
                <a:gd name="connsiteY3841" fmla="*/ 337170 h 907740"/>
                <a:gd name="connsiteX3842" fmla="*/ 617670 w 907666"/>
                <a:gd name="connsiteY3842" fmla="*/ 337504 h 907740"/>
                <a:gd name="connsiteX3843" fmla="*/ 617670 w 907666"/>
                <a:gd name="connsiteY3843" fmla="*/ 337504 h 907740"/>
                <a:gd name="connsiteX3844" fmla="*/ 618103 w 907666"/>
                <a:gd name="connsiteY3844" fmla="*/ 338204 h 907740"/>
                <a:gd name="connsiteX3845" fmla="*/ 618437 w 907666"/>
                <a:gd name="connsiteY3845" fmla="*/ 338705 h 907740"/>
                <a:gd name="connsiteX3846" fmla="*/ 618437 w 907666"/>
                <a:gd name="connsiteY3846" fmla="*/ 338705 h 907740"/>
                <a:gd name="connsiteX3847" fmla="*/ 618437 w 907666"/>
                <a:gd name="connsiteY3847" fmla="*/ 338705 h 907740"/>
                <a:gd name="connsiteX3848" fmla="*/ 618437 w 907666"/>
                <a:gd name="connsiteY3848" fmla="*/ 338705 h 907740"/>
                <a:gd name="connsiteX3849" fmla="*/ 618671 w 907666"/>
                <a:gd name="connsiteY3849" fmla="*/ 339039 h 907740"/>
                <a:gd name="connsiteX3850" fmla="*/ 618904 w 907666"/>
                <a:gd name="connsiteY3850" fmla="*/ 339406 h 907740"/>
                <a:gd name="connsiteX3851" fmla="*/ 618904 w 907666"/>
                <a:gd name="connsiteY3851" fmla="*/ 339406 h 907740"/>
                <a:gd name="connsiteX3852" fmla="*/ 618904 w 907666"/>
                <a:gd name="connsiteY3852" fmla="*/ 339606 h 907740"/>
                <a:gd name="connsiteX3853" fmla="*/ 618904 w 907666"/>
                <a:gd name="connsiteY3853" fmla="*/ 339806 h 907740"/>
                <a:gd name="connsiteX3854" fmla="*/ 619438 w 907666"/>
                <a:gd name="connsiteY3854" fmla="*/ 340607 h 907740"/>
                <a:gd name="connsiteX3855" fmla="*/ 619605 w 907666"/>
                <a:gd name="connsiteY3855" fmla="*/ 340907 h 907740"/>
                <a:gd name="connsiteX3856" fmla="*/ 619938 w 907666"/>
                <a:gd name="connsiteY3856" fmla="*/ 341407 h 907740"/>
                <a:gd name="connsiteX3857" fmla="*/ 619938 w 907666"/>
                <a:gd name="connsiteY3857" fmla="*/ 341407 h 907740"/>
                <a:gd name="connsiteX3858" fmla="*/ 619938 w 907666"/>
                <a:gd name="connsiteY3858" fmla="*/ 341574 h 907740"/>
                <a:gd name="connsiteX3859" fmla="*/ 619938 w 907666"/>
                <a:gd name="connsiteY3859" fmla="*/ 341574 h 907740"/>
                <a:gd name="connsiteX3860" fmla="*/ 619938 w 907666"/>
                <a:gd name="connsiteY3860" fmla="*/ 341574 h 907740"/>
                <a:gd name="connsiteX3861" fmla="*/ 620139 w 907666"/>
                <a:gd name="connsiteY3861" fmla="*/ 341908 h 907740"/>
                <a:gd name="connsiteX3862" fmla="*/ 620139 w 907666"/>
                <a:gd name="connsiteY3862" fmla="*/ 342075 h 907740"/>
                <a:gd name="connsiteX3863" fmla="*/ 620139 w 907666"/>
                <a:gd name="connsiteY3863" fmla="*/ 342241 h 907740"/>
                <a:gd name="connsiteX3864" fmla="*/ 620139 w 907666"/>
                <a:gd name="connsiteY3864" fmla="*/ 342408 h 907740"/>
                <a:gd name="connsiteX3865" fmla="*/ 620305 w 907666"/>
                <a:gd name="connsiteY3865" fmla="*/ 342642 h 907740"/>
                <a:gd name="connsiteX3866" fmla="*/ 620305 w 907666"/>
                <a:gd name="connsiteY3866" fmla="*/ 342809 h 907740"/>
                <a:gd name="connsiteX3867" fmla="*/ 621873 w 907666"/>
                <a:gd name="connsiteY3867" fmla="*/ 345311 h 907740"/>
                <a:gd name="connsiteX3868" fmla="*/ 622541 w 907666"/>
                <a:gd name="connsiteY3868" fmla="*/ 346378 h 907740"/>
                <a:gd name="connsiteX3869" fmla="*/ 623375 w 907666"/>
                <a:gd name="connsiteY3869" fmla="*/ 347746 h 907740"/>
                <a:gd name="connsiteX3870" fmla="*/ 624175 w 907666"/>
                <a:gd name="connsiteY3870" fmla="*/ 349181 h 907740"/>
                <a:gd name="connsiteX3871" fmla="*/ 624743 w 907666"/>
                <a:gd name="connsiteY3871" fmla="*/ 350082 h 907740"/>
                <a:gd name="connsiteX3872" fmla="*/ 626211 w 907666"/>
                <a:gd name="connsiteY3872" fmla="*/ 352651 h 907740"/>
                <a:gd name="connsiteX3873" fmla="*/ 626778 w 907666"/>
                <a:gd name="connsiteY3873" fmla="*/ 353718 h 907740"/>
                <a:gd name="connsiteX3874" fmla="*/ 627579 w 907666"/>
                <a:gd name="connsiteY3874" fmla="*/ 355186 h 907740"/>
                <a:gd name="connsiteX3875" fmla="*/ 627879 w 907666"/>
                <a:gd name="connsiteY3875" fmla="*/ 355720 h 907740"/>
                <a:gd name="connsiteX3876" fmla="*/ 628546 w 907666"/>
                <a:gd name="connsiteY3876" fmla="*/ 356954 h 907740"/>
                <a:gd name="connsiteX3877" fmla="*/ 629513 w 907666"/>
                <a:gd name="connsiteY3877" fmla="*/ 358856 h 907740"/>
                <a:gd name="connsiteX3878" fmla="*/ 629914 w 907666"/>
                <a:gd name="connsiteY3878" fmla="*/ 359590 h 907740"/>
                <a:gd name="connsiteX3879" fmla="*/ 629914 w 907666"/>
                <a:gd name="connsiteY3879" fmla="*/ 359757 h 907740"/>
                <a:gd name="connsiteX3880" fmla="*/ 629914 w 907666"/>
                <a:gd name="connsiteY3880" fmla="*/ 360057 h 907740"/>
                <a:gd name="connsiteX3881" fmla="*/ 630214 w 907666"/>
                <a:gd name="connsiteY3881" fmla="*/ 360658 h 907740"/>
                <a:gd name="connsiteX3882" fmla="*/ 630581 w 907666"/>
                <a:gd name="connsiteY3882" fmla="*/ 361325 h 907740"/>
                <a:gd name="connsiteX3883" fmla="*/ 630915 w 907666"/>
                <a:gd name="connsiteY3883" fmla="*/ 362026 h 907740"/>
                <a:gd name="connsiteX3884" fmla="*/ 631615 w 907666"/>
                <a:gd name="connsiteY3884" fmla="*/ 363427 h 907740"/>
                <a:gd name="connsiteX3885" fmla="*/ 631615 w 907666"/>
                <a:gd name="connsiteY3885" fmla="*/ 363427 h 907740"/>
                <a:gd name="connsiteX3886" fmla="*/ 632383 w 907666"/>
                <a:gd name="connsiteY3886" fmla="*/ 365095 h 907740"/>
                <a:gd name="connsiteX3887" fmla="*/ 633184 w 907666"/>
                <a:gd name="connsiteY3887" fmla="*/ 366763 h 907740"/>
                <a:gd name="connsiteX3888" fmla="*/ 633184 w 907666"/>
                <a:gd name="connsiteY3888" fmla="*/ 366963 h 907740"/>
                <a:gd name="connsiteX3889" fmla="*/ 633484 w 907666"/>
                <a:gd name="connsiteY3889" fmla="*/ 367664 h 907740"/>
                <a:gd name="connsiteX3890" fmla="*/ 633817 w 907666"/>
                <a:gd name="connsiteY3890" fmla="*/ 368365 h 907740"/>
                <a:gd name="connsiteX3891" fmla="*/ 634585 w 907666"/>
                <a:gd name="connsiteY3891" fmla="*/ 370099 h 907740"/>
                <a:gd name="connsiteX3892" fmla="*/ 634585 w 907666"/>
                <a:gd name="connsiteY3892" fmla="*/ 370099 h 907740"/>
                <a:gd name="connsiteX3893" fmla="*/ 634585 w 907666"/>
                <a:gd name="connsiteY3893" fmla="*/ 370533 h 907740"/>
                <a:gd name="connsiteX3894" fmla="*/ 634751 w 907666"/>
                <a:gd name="connsiteY3894" fmla="*/ 370867 h 907740"/>
                <a:gd name="connsiteX3895" fmla="*/ 634751 w 907666"/>
                <a:gd name="connsiteY3895" fmla="*/ 371201 h 907740"/>
                <a:gd name="connsiteX3896" fmla="*/ 634751 w 907666"/>
                <a:gd name="connsiteY3896" fmla="*/ 371201 h 907740"/>
                <a:gd name="connsiteX3897" fmla="*/ 634751 w 907666"/>
                <a:gd name="connsiteY3897" fmla="*/ 371534 h 907740"/>
                <a:gd name="connsiteX3898" fmla="*/ 635853 w 907666"/>
                <a:gd name="connsiteY3898" fmla="*/ 374136 h 907740"/>
                <a:gd name="connsiteX3899" fmla="*/ 637254 w 907666"/>
                <a:gd name="connsiteY3899" fmla="*/ 377706 h 907740"/>
                <a:gd name="connsiteX3900" fmla="*/ 637254 w 907666"/>
                <a:gd name="connsiteY3900" fmla="*/ 377873 h 907740"/>
                <a:gd name="connsiteX3901" fmla="*/ 637487 w 907666"/>
                <a:gd name="connsiteY3901" fmla="*/ 377873 h 907740"/>
                <a:gd name="connsiteX3902" fmla="*/ 637487 w 907666"/>
                <a:gd name="connsiteY3902" fmla="*/ 377873 h 907740"/>
                <a:gd name="connsiteX3903" fmla="*/ 649998 w 907666"/>
                <a:gd name="connsiteY3903" fmla="*/ 373069 h 907740"/>
                <a:gd name="connsiteX3904" fmla="*/ 650265 w 907666"/>
                <a:gd name="connsiteY3904" fmla="*/ 373069 h 907740"/>
                <a:gd name="connsiteX3905" fmla="*/ 667147 w 907666"/>
                <a:gd name="connsiteY3905" fmla="*/ 366563 h 907740"/>
                <a:gd name="connsiteX3906" fmla="*/ 667414 w 907666"/>
                <a:gd name="connsiteY3906" fmla="*/ 366563 h 907740"/>
                <a:gd name="connsiteX3907" fmla="*/ 679992 w 907666"/>
                <a:gd name="connsiteY3907" fmla="*/ 361759 h 907740"/>
                <a:gd name="connsiteX3908" fmla="*/ 680259 w 907666"/>
                <a:gd name="connsiteY3908" fmla="*/ 361759 h 907740"/>
                <a:gd name="connsiteX3909" fmla="*/ 692837 w 907666"/>
                <a:gd name="connsiteY3909" fmla="*/ 356921 h 907740"/>
                <a:gd name="connsiteX3910" fmla="*/ 693104 w 907666"/>
                <a:gd name="connsiteY3910" fmla="*/ 356921 h 907740"/>
                <a:gd name="connsiteX3911" fmla="*/ 705681 w 907666"/>
                <a:gd name="connsiteY3911" fmla="*/ 352083 h 907740"/>
                <a:gd name="connsiteX3912" fmla="*/ 673453 w 907666"/>
                <a:gd name="connsiteY3912" fmla="*/ 288093 h 907740"/>
                <a:gd name="connsiteX3913" fmla="*/ 673486 w 907666"/>
                <a:gd name="connsiteY3913" fmla="*/ 288093 h 907740"/>
                <a:gd name="connsiteX3914" fmla="*/ 670317 w 907666"/>
                <a:gd name="connsiteY3914" fmla="*/ 283956 h 907740"/>
                <a:gd name="connsiteX3915" fmla="*/ 666980 w 907666"/>
                <a:gd name="connsiteY3915" fmla="*/ 279853 h 907740"/>
                <a:gd name="connsiteX3916" fmla="*/ 656271 w 907666"/>
                <a:gd name="connsiteY3916" fmla="*/ 288527 h 907740"/>
                <a:gd name="connsiteX3917" fmla="*/ 656271 w 907666"/>
                <a:gd name="connsiteY3917" fmla="*/ 288527 h 907740"/>
                <a:gd name="connsiteX3918" fmla="*/ 645628 w 907666"/>
                <a:gd name="connsiteY3918" fmla="*/ 297168 h 907740"/>
                <a:gd name="connsiteX3919" fmla="*/ 645628 w 907666"/>
                <a:gd name="connsiteY3919" fmla="*/ 297168 h 907740"/>
                <a:gd name="connsiteX3920" fmla="*/ 642091 w 907666"/>
                <a:gd name="connsiteY3920" fmla="*/ 300071 h 907740"/>
                <a:gd name="connsiteX3921" fmla="*/ 640323 w 907666"/>
                <a:gd name="connsiteY3921" fmla="*/ 301505 h 907740"/>
                <a:gd name="connsiteX3922" fmla="*/ 634985 w 907666"/>
                <a:gd name="connsiteY3922" fmla="*/ 305842 h 907740"/>
                <a:gd name="connsiteX3923" fmla="*/ 634985 w 907666"/>
                <a:gd name="connsiteY3923" fmla="*/ 305842 h 907740"/>
                <a:gd name="connsiteX3924" fmla="*/ 627879 w 907666"/>
                <a:gd name="connsiteY3924" fmla="*/ 311614 h 907740"/>
                <a:gd name="connsiteX3925" fmla="*/ 620672 w 907666"/>
                <a:gd name="connsiteY3925" fmla="*/ 317386 h 907740"/>
                <a:gd name="connsiteX3926" fmla="*/ 620672 w 907666"/>
                <a:gd name="connsiteY3926" fmla="*/ 317386 h 907740"/>
                <a:gd name="connsiteX3927" fmla="*/ 610030 w 907666"/>
                <a:gd name="connsiteY3927" fmla="*/ 326027 h 907740"/>
                <a:gd name="connsiteX3928" fmla="*/ 610030 w 907666"/>
                <a:gd name="connsiteY3928" fmla="*/ 326027 h 907740"/>
                <a:gd name="connsiteX3929" fmla="*/ 610263 w 907666"/>
                <a:gd name="connsiteY3929" fmla="*/ 326294 h 907740"/>
                <a:gd name="connsiteX3930" fmla="*/ 610530 w 907666"/>
                <a:gd name="connsiteY3930" fmla="*/ 326628 h 907740"/>
                <a:gd name="connsiteX3931" fmla="*/ 610530 w 907666"/>
                <a:gd name="connsiteY3931" fmla="*/ 326628 h 907740"/>
                <a:gd name="connsiteX3932" fmla="*/ 610530 w 907666"/>
                <a:gd name="connsiteY3932" fmla="*/ 326828 h 907740"/>
                <a:gd name="connsiteX3933" fmla="*/ 610530 w 907666"/>
                <a:gd name="connsiteY3933" fmla="*/ 326828 h 907740"/>
                <a:gd name="connsiteX3934" fmla="*/ 610997 w 907666"/>
                <a:gd name="connsiteY3934" fmla="*/ 327362 h 907740"/>
                <a:gd name="connsiteX3935" fmla="*/ 611364 w 907666"/>
                <a:gd name="connsiteY3935" fmla="*/ 327862 h 907740"/>
                <a:gd name="connsiteX3936" fmla="*/ 611364 w 907666"/>
                <a:gd name="connsiteY3936" fmla="*/ 327862 h 907740"/>
                <a:gd name="connsiteX3937" fmla="*/ 611631 w 907666"/>
                <a:gd name="connsiteY3937" fmla="*/ 328229 h 907740"/>
                <a:gd name="connsiteX3938" fmla="*/ 611631 w 907666"/>
                <a:gd name="connsiteY3938" fmla="*/ 328396 h 907740"/>
                <a:gd name="connsiteX3939" fmla="*/ 612031 w 907666"/>
                <a:gd name="connsiteY3939" fmla="*/ 328930 h 907740"/>
                <a:gd name="connsiteX3940" fmla="*/ 612031 w 907666"/>
                <a:gd name="connsiteY3940" fmla="*/ 328930 h 907740"/>
                <a:gd name="connsiteX3941" fmla="*/ 612231 w 907666"/>
                <a:gd name="connsiteY3941" fmla="*/ 329197 h 907740"/>
                <a:gd name="connsiteX3942" fmla="*/ 612231 w 907666"/>
                <a:gd name="connsiteY3942" fmla="*/ 329197 h 907740"/>
                <a:gd name="connsiteX3943" fmla="*/ 612632 w 907666"/>
                <a:gd name="connsiteY3943" fmla="*/ 329697 h 907740"/>
                <a:gd name="connsiteX3944" fmla="*/ 613032 w 907666"/>
                <a:gd name="connsiteY3944" fmla="*/ 330197 h 907740"/>
                <a:gd name="connsiteX3945" fmla="*/ 613666 w 907666"/>
                <a:gd name="connsiteY3945" fmla="*/ 331031 h 907740"/>
                <a:gd name="connsiteX3946" fmla="*/ 613666 w 907666"/>
                <a:gd name="connsiteY3946" fmla="*/ 331031 h 907740"/>
                <a:gd name="connsiteX3947" fmla="*/ 613966 w 907666"/>
                <a:gd name="connsiteY3947" fmla="*/ 331432 h 907740"/>
                <a:gd name="connsiteX3948" fmla="*/ 613966 w 907666"/>
                <a:gd name="connsiteY3948" fmla="*/ 331432 h 907740"/>
                <a:gd name="connsiteX3949" fmla="*/ 614367 w 907666"/>
                <a:gd name="connsiteY3949" fmla="*/ 331999 h 907740"/>
                <a:gd name="connsiteX3950" fmla="*/ 614367 w 907666"/>
                <a:gd name="connsiteY3950" fmla="*/ 331999 h 907740"/>
                <a:gd name="connsiteX3951" fmla="*/ 614367 w 907666"/>
                <a:gd name="connsiteY3951" fmla="*/ 331999 h 907740"/>
                <a:gd name="connsiteX3952" fmla="*/ 614367 w 907666"/>
                <a:gd name="connsiteY3952" fmla="*/ 331999 h 907740"/>
                <a:gd name="connsiteX3953" fmla="*/ 614901 w 907666"/>
                <a:gd name="connsiteY3953" fmla="*/ 332733 h 907740"/>
                <a:gd name="connsiteX3954" fmla="*/ 614901 w 907666"/>
                <a:gd name="connsiteY3954" fmla="*/ 332733 h 907740"/>
                <a:gd name="connsiteX3955" fmla="*/ 614901 w 907666"/>
                <a:gd name="connsiteY3955" fmla="*/ 332900 h 907740"/>
                <a:gd name="connsiteX3956" fmla="*/ 614901 w 907666"/>
                <a:gd name="connsiteY3956" fmla="*/ 332900 h 907740"/>
                <a:gd name="connsiteX3957" fmla="*/ 614901 w 907666"/>
                <a:gd name="connsiteY3957" fmla="*/ 332900 h 907740"/>
                <a:gd name="connsiteX3958" fmla="*/ 614901 w 907666"/>
                <a:gd name="connsiteY3958" fmla="*/ 332900 h 907740"/>
                <a:gd name="connsiteX3959" fmla="*/ 615134 w 907666"/>
                <a:gd name="connsiteY3959" fmla="*/ 333200 h 907740"/>
                <a:gd name="connsiteX3960" fmla="*/ 615134 w 907666"/>
                <a:gd name="connsiteY3960" fmla="*/ 333200 h 907740"/>
                <a:gd name="connsiteX3961" fmla="*/ 615668 w 907666"/>
                <a:gd name="connsiteY3961" fmla="*/ 333934 h 907740"/>
                <a:gd name="connsiteX3962" fmla="*/ 615668 w 907666"/>
                <a:gd name="connsiteY3962" fmla="*/ 333934 h 907740"/>
                <a:gd name="connsiteX3963" fmla="*/ 615668 w 907666"/>
                <a:gd name="connsiteY3963" fmla="*/ 334134 h 907740"/>
                <a:gd name="connsiteX3964" fmla="*/ 616035 w 907666"/>
                <a:gd name="connsiteY3964" fmla="*/ 334668 h 907740"/>
                <a:gd name="connsiteX3965" fmla="*/ 616035 w 907666"/>
                <a:gd name="connsiteY3965" fmla="*/ 334668 h 907740"/>
                <a:gd name="connsiteX3966" fmla="*/ 616035 w 907666"/>
                <a:gd name="connsiteY3966" fmla="*/ 334668 h 907740"/>
                <a:gd name="connsiteX3967" fmla="*/ 616235 w 907666"/>
                <a:gd name="connsiteY3967" fmla="*/ 334935 h 907740"/>
                <a:gd name="connsiteX3968" fmla="*/ 616235 w 907666"/>
                <a:gd name="connsiteY3968" fmla="*/ 335102 h 907740"/>
                <a:gd name="connsiteX3969" fmla="*/ 616235 w 907666"/>
                <a:gd name="connsiteY3969" fmla="*/ 335302 h 907740"/>
                <a:gd name="connsiteX3970" fmla="*/ 616669 w 907666"/>
                <a:gd name="connsiteY3970" fmla="*/ 335936 h 907740"/>
                <a:gd name="connsiteX3971" fmla="*/ 617036 w 907666"/>
                <a:gd name="connsiteY3971" fmla="*/ 336436 h 907740"/>
                <a:gd name="connsiteX3972" fmla="*/ 617236 w 907666"/>
                <a:gd name="connsiteY3972" fmla="*/ 336703 h 907740"/>
                <a:gd name="connsiteX3973" fmla="*/ 617236 w 907666"/>
                <a:gd name="connsiteY3973" fmla="*/ 336903 h 907740"/>
                <a:gd name="connsiteX3974" fmla="*/ 617236 w 907666"/>
                <a:gd name="connsiteY3974" fmla="*/ 336903 h 907740"/>
                <a:gd name="connsiteX3975" fmla="*/ 617436 w 907666"/>
                <a:gd name="connsiteY3975" fmla="*/ 337170 h 907740"/>
                <a:gd name="connsiteX3976" fmla="*/ 617670 w 907666"/>
                <a:gd name="connsiteY3976" fmla="*/ 337504 h 907740"/>
                <a:gd name="connsiteX3977" fmla="*/ 617670 w 907666"/>
                <a:gd name="connsiteY3977" fmla="*/ 337504 h 907740"/>
                <a:gd name="connsiteX3978" fmla="*/ 618103 w 907666"/>
                <a:gd name="connsiteY3978" fmla="*/ 338204 h 907740"/>
                <a:gd name="connsiteX3979" fmla="*/ 618437 w 907666"/>
                <a:gd name="connsiteY3979" fmla="*/ 338705 h 907740"/>
                <a:gd name="connsiteX3980" fmla="*/ 618437 w 907666"/>
                <a:gd name="connsiteY3980" fmla="*/ 338705 h 907740"/>
                <a:gd name="connsiteX3981" fmla="*/ 618437 w 907666"/>
                <a:gd name="connsiteY3981" fmla="*/ 338705 h 907740"/>
                <a:gd name="connsiteX3982" fmla="*/ 618437 w 907666"/>
                <a:gd name="connsiteY3982" fmla="*/ 338705 h 907740"/>
                <a:gd name="connsiteX3983" fmla="*/ 618671 w 907666"/>
                <a:gd name="connsiteY3983" fmla="*/ 339039 h 907740"/>
                <a:gd name="connsiteX3984" fmla="*/ 618904 w 907666"/>
                <a:gd name="connsiteY3984" fmla="*/ 339406 h 907740"/>
                <a:gd name="connsiteX3985" fmla="*/ 618904 w 907666"/>
                <a:gd name="connsiteY3985" fmla="*/ 339406 h 907740"/>
                <a:gd name="connsiteX3986" fmla="*/ 618904 w 907666"/>
                <a:gd name="connsiteY3986" fmla="*/ 339606 h 907740"/>
                <a:gd name="connsiteX3987" fmla="*/ 618904 w 907666"/>
                <a:gd name="connsiteY3987" fmla="*/ 339806 h 907740"/>
                <a:gd name="connsiteX3988" fmla="*/ 619438 w 907666"/>
                <a:gd name="connsiteY3988" fmla="*/ 340607 h 907740"/>
                <a:gd name="connsiteX3989" fmla="*/ 619605 w 907666"/>
                <a:gd name="connsiteY3989" fmla="*/ 340907 h 907740"/>
                <a:gd name="connsiteX3990" fmla="*/ 619938 w 907666"/>
                <a:gd name="connsiteY3990" fmla="*/ 341407 h 907740"/>
                <a:gd name="connsiteX3991" fmla="*/ 619938 w 907666"/>
                <a:gd name="connsiteY3991" fmla="*/ 341407 h 907740"/>
                <a:gd name="connsiteX3992" fmla="*/ 619938 w 907666"/>
                <a:gd name="connsiteY3992" fmla="*/ 341574 h 907740"/>
                <a:gd name="connsiteX3993" fmla="*/ 619938 w 907666"/>
                <a:gd name="connsiteY3993" fmla="*/ 341574 h 907740"/>
                <a:gd name="connsiteX3994" fmla="*/ 619938 w 907666"/>
                <a:gd name="connsiteY3994" fmla="*/ 341574 h 907740"/>
                <a:gd name="connsiteX3995" fmla="*/ 620139 w 907666"/>
                <a:gd name="connsiteY3995" fmla="*/ 341908 h 907740"/>
                <a:gd name="connsiteX3996" fmla="*/ 620139 w 907666"/>
                <a:gd name="connsiteY3996" fmla="*/ 342075 h 907740"/>
                <a:gd name="connsiteX3997" fmla="*/ 620139 w 907666"/>
                <a:gd name="connsiteY3997" fmla="*/ 342241 h 907740"/>
                <a:gd name="connsiteX3998" fmla="*/ 620139 w 907666"/>
                <a:gd name="connsiteY3998" fmla="*/ 342408 h 907740"/>
                <a:gd name="connsiteX3999" fmla="*/ 620305 w 907666"/>
                <a:gd name="connsiteY3999" fmla="*/ 342642 h 907740"/>
                <a:gd name="connsiteX4000" fmla="*/ 620305 w 907666"/>
                <a:gd name="connsiteY4000" fmla="*/ 342809 h 907740"/>
                <a:gd name="connsiteX4001" fmla="*/ 621873 w 907666"/>
                <a:gd name="connsiteY4001" fmla="*/ 345311 h 907740"/>
                <a:gd name="connsiteX4002" fmla="*/ 622541 w 907666"/>
                <a:gd name="connsiteY4002" fmla="*/ 346378 h 907740"/>
                <a:gd name="connsiteX4003" fmla="*/ 623375 w 907666"/>
                <a:gd name="connsiteY4003" fmla="*/ 347746 h 907740"/>
                <a:gd name="connsiteX4004" fmla="*/ 624175 w 907666"/>
                <a:gd name="connsiteY4004" fmla="*/ 349181 h 907740"/>
                <a:gd name="connsiteX4005" fmla="*/ 624743 w 907666"/>
                <a:gd name="connsiteY4005" fmla="*/ 350082 h 907740"/>
                <a:gd name="connsiteX4006" fmla="*/ 626211 w 907666"/>
                <a:gd name="connsiteY4006" fmla="*/ 352651 h 907740"/>
                <a:gd name="connsiteX4007" fmla="*/ 626778 w 907666"/>
                <a:gd name="connsiteY4007" fmla="*/ 353718 h 907740"/>
                <a:gd name="connsiteX4008" fmla="*/ 627579 w 907666"/>
                <a:gd name="connsiteY4008" fmla="*/ 355186 h 907740"/>
                <a:gd name="connsiteX4009" fmla="*/ 627879 w 907666"/>
                <a:gd name="connsiteY4009" fmla="*/ 355720 h 907740"/>
                <a:gd name="connsiteX4010" fmla="*/ 628546 w 907666"/>
                <a:gd name="connsiteY4010" fmla="*/ 356954 h 907740"/>
                <a:gd name="connsiteX4011" fmla="*/ 629513 w 907666"/>
                <a:gd name="connsiteY4011" fmla="*/ 358856 h 907740"/>
                <a:gd name="connsiteX4012" fmla="*/ 629914 w 907666"/>
                <a:gd name="connsiteY4012" fmla="*/ 359590 h 907740"/>
                <a:gd name="connsiteX4013" fmla="*/ 629914 w 907666"/>
                <a:gd name="connsiteY4013" fmla="*/ 359757 h 907740"/>
                <a:gd name="connsiteX4014" fmla="*/ 629914 w 907666"/>
                <a:gd name="connsiteY4014" fmla="*/ 360057 h 907740"/>
                <a:gd name="connsiteX4015" fmla="*/ 630214 w 907666"/>
                <a:gd name="connsiteY4015" fmla="*/ 360658 h 907740"/>
                <a:gd name="connsiteX4016" fmla="*/ 630581 w 907666"/>
                <a:gd name="connsiteY4016" fmla="*/ 361325 h 907740"/>
                <a:gd name="connsiteX4017" fmla="*/ 630915 w 907666"/>
                <a:gd name="connsiteY4017" fmla="*/ 362026 h 907740"/>
                <a:gd name="connsiteX4018" fmla="*/ 631615 w 907666"/>
                <a:gd name="connsiteY4018" fmla="*/ 363427 h 907740"/>
                <a:gd name="connsiteX4019" fmla="*/ 631615 w 907666"/>
                <a:gd name="connsiteY4019" fmla="*/ 363427 h 907740"/>
                <a:gd name="connsiteX4020" fmla="*/ 632383 w 907666"/>
                <a:gd name="connsiteY4020" fmla="*/ 365095 h 907740"/>
                <a:gd name="connsiteX4021" fmla="*/ 633184 w 907666"/>
                <a:gd name="connsiteY4021" fmla="*/ 366763 h 907740"/>
                <a:gd name="connsiteX4022" fmla="*/ 633184 w 907666"/>
                <a:gd name="connsiteY4022" fmla="*/ 366963 h 907740"/>
                <a:gd name="connsiteX4023" fmla="*/ 633484 w 907666"/>
                <a:gd name="connsiteY4023" fmla="*/ 367664 h 907740"/>
                <a:gd name="connsiteX4024" fmla="*/ 633817 w 907666"/>
                <a:gd name="connsiteY4024" fmla="*/ 368365 h 907740"/>
                <a:gd name="connsiteX4025" fmla="*/ 634585 w 907666"/>
                <a:gd name="connsiteY4025" fmla="*/ 370099 h 907740"/>
                <a:gd name="connsiteX4026" fmla="*/ 634585 w 907666"/>
                <a:gd name="connsiteY4026" fmla="*/ 370099 h 907740"/>
                <a:gd name="connsiteX4027" fmla="*/ 634585 w 907666"/>
                <a:gd name="connsiteY4027" fmla="*/ 370533 h 907740"/>
                <a:gd name="connsiteX4028" fmla="*/ 634751 w 907666"/>
                <a:gd name="connsiteY4028" fmla="*/ 370867 h 907740"/>
                <a:gd name="connsiteX4029" fmla="*/ 634751 w 907666"/>
                <a:gd name="connsiteY4029" fmla="*/ 371201 h 907740"/>
                <a:gd name="connsiteX4030" fmla="*/ 634751 w 907666"/>
                <a:gd name="connsiteY4030" fmla="*/ 371201 h 907740"/>
                <a:gd name="connsiteX4031" fmla="*/ 634751 w 907666"/>
                <a:gd name="connsiteY4031" fmla="*/ 371534 h 907740"/>
                <a:gd name="connsiteX4032" fmla="*/ 635853 w 907666"/>
                <a:gd name="connsiteY4032" fmla="*/ 374136 h 907740"/>
                <a:gd name="connsiteX4033" fmla="*/ 637254 w 907666"/>
                <a:gd name="connsiteY4033" fmla="*/ 377706 h 907740"/>
                <a:gd name="connsiteX4034" fmla="*/ 637254 w 907666"/>
                <a:gd name="connsiteY4034" fmla="*/ 377873 h 907740"/>
                <a:gd name="connsiteX4035" fmla="*/ 637487 w 907666"/>
                <a:gd name="connsiteY4035" fmla="*/ 377873 h 907740"/>
                <a:gd name="connsiteX4036" fmla="*/ 637487 w 907666"/>
                <a:gd name="connsiteY4036" fmla="*/ 377873 h 907740"/>
                <a:gd name="connsiteX4037" fmla="*/ 649998 w 907666"/>
                <a:gd name="connsiteY4037" fmla="*/ 373069 h 907740"/>
                <a:gd name="connsiteX4038" fmla="*/ 650265 w 907666"/>
                <a:gd name="connsiteY4038" fmla="*/ 373069 h 907740"/>
                <a:gd name="connsiteX4039" fmla="*/ 667147 w 907666"/>
                <a:gd name="connsiteY4039" fmla="*/ 366563 h 907740"/>
                <a:gd name="connsiteX4040" fmla="*/ 667414 w 907666"/>
                <a:gd name="connsiteY4040" fmla="*/ 366563 h 907740"/>
                <a:gd name="connsiteX4041" fmla="*/ 679992 w 907666"/>
                <a:gd name="connsiteY4041" fmla="*/ 361759 h 907740"/>
                <a:gd name="connsiteX4042" fmla="*/ 680259 w 907666"/>
                <a:gd name="connsiteY4042" fmla="*/ 361759 h 907740"/>
                <a:gd name="connsiteX4043" fmla="*/ 692837 w 907666"/>
                <a:gd name="connsiteY4043" fmla="*/ 356921 h 907740"/>
                <a:gd name="connsiteX4044" fmla="*/ 693104 w 907666"/>
                <a:gd name="connsiteY4044" fmla="*/ 356921 h 907740"/>
                <a:gd name="connsiteX4045" fmla="*/ 705681 w 907666"/>
                <a:gd name="connsiteY4045" fmla="*/ 352083 h 907740"/>
                <a:gd name="connsiteX4046" fmla="*/ 673453 w 907666"/>
                <a:gd name="connsiteY4046" fmla="*/ 288093 h 907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</a:cxnLst>
              <a:rect l="l" t="t" r="r" b="b"/>
              <a:pathLst>
                <a:path w="907666" h="907740">
                  <a:moveTo>
                    <a:pt x="673453" y="288093"/>
                  </a:moveTo>
                  <a:cubicBezTo>
                    <a:pt x="672452" y="286725"/>
                    <a:pt x="671384" y="285324"/>
                    <a:pt x="670283" y="283956"/>
                  </a:cubicBezTo>
                  <a:cubicBezTo>
                    <a:pt x="669182" y="282588"/>
                    <a:pt x="668114" y="281221"/>
                    <a:pt x="666947" y="279853"/>
                  </a:cubicBezTo>
                  <a:lnTo>
                    <a:pt x="656237" y="288527"/>
                  </a:lnTo>
                  <a:lnTo>
                    <a:pt x="656237" y="288527"/>
                  </a:lnTo>
                  <a:lnTo>
                    <a:pt x="645594" y="297168"/>
                  </a:lnTo>
                  <a:lnTo>
                    <a:pt x="645594" y="297168"/>
                  </a:lnTo>
                  <a:lnTo>
                    <a:pt x="642058" y="300071"/>
                  </a:lnTo>
                  <a:lnTo>
                    <a:pt x="640290" y="301505"/>
                  </a:lnTo>
                  <a:lnTo>
                    <a:pt x="634952" y="305842"/>
                  </a:lnTo>
                  <a:lnTo>
                    <a:pt x="634952" y="305842"/>
                  </a:lnTo>
                  <a:lnTo>
                    <a:pt x="627845" y="311614"/>
                  </a:lnTo>
                  <a:lnTo>
                    <a:pt x="620672" y="317386"/>
                  </a:lnTo>
                  <a:lnTo>
                    <a:pt x="620672" y="317386"/>
                  </a:lnTo>
                  <a:lnTo>
                    <a:pt x="610030" y="326027"/>
                  </a:lnTo>
                  <a:lnTo>
                    <a:pt x="610030" y="326027"/>
                  </a:lnTo>
                  <a:lnTo>
                    <a:pt x="610263" y="326294"/>
                  </a:lnTo>
                  <a:lnTo>
                    <a:pt x="610530" y="326628"/>
                  </a:lnTo>
                  <a:lnTo>
                    <a:pt x="610530" y="326628"/>
                  </a:lnTo>
                  <a:lnTo>
                    <a:pt x="610530" y="326828"/>
                  </a:lnTo>
                  <a:lnTo>
                    <a:pt x="610530" y="326828"/>
                  </a:lnTo>
                  <a:lnTo>
                    <a:pt x="610997" y="327362"/>
                  </a:lnTo>
                  <a:lnTo>
                    <a:pt x="611364" y="327862"/>
                  </a:lnTo>
                  <a:lnTo>
                    <a:pt x="611364" y="327862"/>
                  </a:lnTo>
                  <a:cubicBezTo>
                    <a:pt x="611474" y="327969"/>
                    <a:pt x="611564" y="328092"/>
                    <a:pt x="611631" y="328229"/>
                  </a:cubicBezTo>
                  <a:lnTo>
                    <a:pt x="611631" y="328396"/>
                  </a:lnTo>
                  <a:lnTo>
                    <a:pt x="612031" y="328930"/>
                  </a:lnTo>
                  <a:lnTo>
                    <a:pt x="612031" y="328930"/>
                  </a:lnTo>
                  <a:lnTo>
                    <a:pt x="612231" y="329197"/>
                  </a:lnTo>
                  <a:lnTo>
                    <a:pt x="612231" y="329197"/>
                  </a:lnTo>
                  <a:cubicBezTo>
                    <a:pt x="612385" y="329347"/>
                    <a:pt x="612518" y="329513"/>
                    <a:pt x="612632" y="329697"/>
                  </a:cubicBezTo>
                  <a:lnTo>
                    <a:pt x="613032" y="330197"/>
                  </a:lnTo>
                  <a:lnTo>
                    <a:pt x="613666" y="331031"/>
                  </a:lnTo>
                  <a:lnTo>
                    <a:pt x="613666" y="331031"/>
                  </a:lnTo>
                  <a:lnTo>
                    <a:pt x="613966" y="331432"/>
                  </a:lnTo>
                  <a:lnTo>
                    <a:pt x="613966" y="331432"/>
                  </a:lnTo>
                  <a:cubicBezTo>
                    <a:pt x="614110" y="331612"/>
                    <a:pt x="614243" y="331802"/>
                    <a:pt x="614367" y="331999"/>
                  </a:cubicBezTo>
                  <a:lnTo>
                    <a:pt x="614367" y="331999"/>
                  </a:lnTo>
                  <a:lnTo>
                    <a:pt x="614367" y="331999"/>
                  </a:lnTo>
                  <a:lnTo>
                    <a:pt x="614367" y="331999"/>
                  </a:lnTo>
                  <a:lnTo>
                    <a:pt x="614901" y="332733"/>
                  </a:lnTo>
                  <a:lnTo>
                    <a:pt x="614901" y="332733"/>
                  </a:lnTo>
                  <a:lnTo>
                    <a:pt x="614901" y="332900"/>
                  </a:lnTo>
                  <a:lnTo>
                    <a:pt x="614901" y="332900"/>
                  </a:lnTo>
                  <a:cubicBezTo>
                    <a:pt x="614901" y="332900"/>
                    <a:pt x="614901" y="332900"/>
                    <a:pt x="614901" y="332900"/>
                  </a:cubicBezTo>
                  <a:lnTo>
                    <a:pt x="614901" y="332900"/>
                  </a:lnTo>
                  <a:lnTo>
                    <a:pt x="615134" y="333200"/>
                  </a:lnTo>
                  <a:lnTo>
                    <a:pt x="615134" y="333200"/>
                  </a:lnTo>
                  <a:lnTo>
                    <a:pt x="615668" y="333934"/>
                  </a:lnTo>
                  <a:lnTo>
                    <a:pt x="615668" y="333934"/>
                  </a:lnTo>
                  <a:lnTo>
                    <a:pt x="615668" y="334134"/>
                  </a:lnTo>
                  <a:lnTo>
                    <a:pt x="616035" y="334668"/>
                  </a:lnTo>
                  <a:lnTo>
                    <a:pt x="616035" y="334668"/>
                  </a:lnTo>
                  <a:lnTo>
                    <a:pt x="616035" y="334668"/>
                  </a:lnTo>
                  <a:lnTo>
                    <a:pt x="616235" y="334935"/>
                  </a:lnTo>
                  <a:lnTo>
                    <a:pt x="616235" y="335102"/>
                  </a:lnTo>
                  <a:lnTo>
                    <a:pt x="616235" y="335302"/>
                  </a:lnTo>
                  <a:cubicBezTo>
                    <a:pt x="616392" y="335505"/>
                    <a:pt x="616535" y="335716"/>
                    <a:pt x="616669" y="335936"/>
                  </a:cubicBezTo>
                  <a:lnTo>
                    <a:pt x="617036" y="336436"/>
                  </a:lnTo>
                  <a:lnTo>
                    <a:pt x="617236" y="336703"/>
                  </a:lnTo>
                  <a:lnTo>
                    <a:pt x="617236" y="336903"/>
                  </a:lnTo>
                  <a:lnTo>
                    <a:pt x="617236" y="336903"/>
                  </a:lnTo>
                  <a:lnTo>
                    <a:pt x="617436" y="337170"/>
                  </a:lnTo>
                  <a:cubicBezTo>
                    <a:pt x="617503" y="337290"/>
                    <a:pt x="617580" y="337400"/>
                    <a:pt x="617670" y="337504"/>
                  </a:cubicBezTo>
                  <a:lnTo>
                    <a:pt x="617670" y="337504"/>
                  </a:lnTo>
                  <a:lnTo>
                    <a:pt x="618103" y="338204"/>
                  </a:lnTo>
                  <a:lnTo>
                    <a:pt x="618437" y="338705"/>
                  </a:lnTo>
                  <a:lnTo>
                    <a:pt x="618437" y="338705"/>
                  </a:lnTo>
                  <a:lnTo>
                    <a:pt x="618437" y="338705"/>
                  </a:lnTo>
                  <a:lnTo>
                    <a:pt x="618437" y="338705"/>
                  </a:lnTo>
                  <a:cubicBezTo>
                    <a:pt x="618504" y="338825"/>
                    <a:pt x="618581" y="338935"/>
                    <a:pt x="618671" y="339039"/>
                  </a:cubicBezTo>
                  <a:lnTo>
                    <a:pt x="618904" y="339406"/>
                  </a:lnTo>
                  <a:lnTo>
                    <a:pt x="618904" y="339406"/>
                  </a:lnTo>
                  <a:lnTo>
                    <a:pt x="618904" y="339606"/>
                  </a:lnTo>
                  <a:lnTo>
                    <a:pt x="618904" y="339806"/>
                  </a:lnTo>
                  <a:lnTo>
                    <a:pt x="619438" y="340607"/>
                  </a:lnTo>
                  <a:lnTo>
                    <a:pt x="619605" y="340907"/>
                  </a:lnTo>
                  <a:lnTo>
                    <a:pt x="619938" y="341407"/>
                  </a:lnTo>
                  <a:lnTo>
                    <a:pt x="619938" y="341407"/>
                  </a:lnTo>
                  <a:lnTo>
                    <a:pt x="619938" y="341574"/>
                  </a:lnTo>
                  <a:lnTo>
                    <a:pt x="619938" y="341574"/>
                  </a:lnTo>
                  <a:lnTo>
                    <a:pt x="619938" y="341574"/>
                  </a:lnTo>
                  <a:lnTo>
                    <a:pt x="620139" y="341908"/>
                  </a:lnTo>
                  <a:lnTo>
                    <a:pt x="620139" y="342075"/>
                  </a:lnTo>
                  <a:lnTo>
                    <a:pt x="620139" y="342241"/>
                  </a:lnTo>
                  <a:lnTo>
                    <a:pt x="620139" y="342408"/>
                  </a:lnTo>
                  <a:lnTo>
                    <a:pt x="620305" y="342642"/>
                  </a:lnTo>
                  <a:lnTo>
                    <a:pt x="620305" y="342809"/>
                  </a:lnTo>
                  <a:cubicBezTo>
                    <a:pt x="620839" y="343643"/>
                    <a:pt x="621373" y="344477"/>
                    <a:pt x="621873" y="345311"/>
                  </a:cubicBezTo>
                  <a:lnTo>
                    <a:pt x="622541" y="346378"/>
                  </a:lnTo>
                  <a:lnTo>
                    <a:pt x="623375" y="347746"/>
                  </a:lnTo>
                  <a:lnTo>
                    <a:pt x="624175" y="349181"/>
                  </a:lnTo>
                  <a:lnTo>
                    <a:pt x="624743" y="350082"/>
                  </a:lnTo>
                  <a:lnTo>
                    <a:pt x="626211" y="352651"/>
                  </a:lnTo>
                  <a:cubicBezTo>
                    <a:pt x="626411" y="353018"/>
                    <a:pt x="626611" y="353351"/>
                    <a:pt x="626778" y="353718"/>
                  </a:cubicBezTo>
                  <a:lnTo>
                    <a:pt x="627579" y="355186"/>
                  </a:lnTo>
                  <a:lnTo>
                    <a:pt x="627879" y="355720"/>
                  </a:lnTo>
                  <a:lnTo>
                    <a:pt x="628546" y="356954"/>
                  </a:lnTo>
                  <a:cubicBezTo>
                    <a:pt x="628880" y="357555"/>
                    <a:pt x="629180" y="358222"/>
                    <a:pt x="629513" y="358856"/>
                  </a:cubicBezTo>
                  <a:lnTo>
                    <a:pt x="629914" y="359590"/>
                  </a:lnTo>
                  <a:lnTo>
                    <a:pt x="629914" y="359757"/>
                  </a:lnTo>
                  <a:cubicBezTo>
                    <a:pt x="629927" y="359857"/>
                    <a:pt x="629927" y="359957"/>
                    <a:pt x="629914" y="360057"/>
                  </a:cubicBezTo>
                  <a:lnTo>
                    <a:pt x="630214" y="360658"/>
                  </a:lnTo>
                  <a:lnTo>
                    <a:pt x="630581" y="361325"/>
                  </a:lnTo>
                  <a:lnTo>
                    <a:pt x="630915" y="362026"/>
                  </a:lnTo>
                  <a:lnTo>
                    <a:pt x="631615" y="363427"/>
                  </a:lnTo>
                  <a:lnTo>
                    <a:pt x="631615" y="363427"/>
                  </a:lnTo>
                  <a:cubicBezTo>
                    <a:pt x="631882" y="363961"/>
                    <a:pt x="632149" y="364528"/>
                    <a:pt x="632383" y="365095"/>
                  </a:cubicBezTo>
                  <a:lnTo>
                    <a:pt x="633184" y="366763"/>
                  </a:lnTo>
                  <a:lnTo>
                    <a:pt x="633184" y="366963"/>
                  </a:lnTo>
                  <a:lnTo>
                    <a:pt x="633484" y="367664"/>
                  </a:lnTo>
                  <a:lnTo>
                    <a:pt x="633817" y="368365"/>
                  </a:lnTo>
                  <a:lnTo>
                    <a:pt x="634585" y="370099"/>
                  </a:lnTo>
                  <a:lnTo>
                    <a:pt x="634585" y="370099"/>
                  </a:lnTo>
                  <a:cubicBezTo>
                    <a:pt x="634605" y="370243"/>
                    <a:pt x="634605" y="370390"/>
                    <a:pt x="634585" y="370533"/>
                  </a:cubicBezTo>
                  <a:lnTo>
                    <a:pt x="634751" y="370867"/>
                  </a:lnTo>
                  <a:cubicBezTo>
                    <a:pt x="634745" y="370977"/>
                    <a:pt x="634745" y="371090"/>
                    <a:pt x="634751" y="371201"/>
                  </a:cubicBezTo>
                  <a:lnTo>
                    <a:pt x="634751" y="371201"/>
                  </a:lnTo>
                  <a:cubicBezTo>
                    <a:pt x="634751" y="371201"/>
                    <a:pt x="634751" y="371434"/>
                    <a:pt x="634751" y="371534"/>
                  </a:cubicBezTo>
                  <a:lnTo>
                    <a:pt x="635853" y="374136"/>
                  </a:lnTo>
                  <a:cubicBezTo>
                    <a:pt x="636320" y="375304"/>
                    <a:pt x="636753" y="376505"/>
                    <a:pt x="637254" y="377706"/>
                  </a:cubicBezTo>
                  <a:lnTo>
                    <a:pt x="637254" y="377873"/>
                  </a:lnTo>
                  <a:lnTo>
                    <a:pt x="637487" y="377873"/>
                  </a:lnTo>
                  <a:lnTo>
                    <a:pt x="637487" y="377873"/>
                  </a:lnTo>
                  <a:lnTo>
                    <a:pt x="649998" y="373069"/>
                  </a:lnTo>
                  <a:lnTo>
                    <a:pt x="650265" y="373069"/>
                  </a:lnTo>
                  <a:lnTo>
                    <a:pt x="667147" y="366563"/>
                  </a:lnTo>
                  <a:lnTo>
                    <a:pt x="667414" y="366563"/>
                  </a:lnTo>
                  <a:lnTo>
                    <a:pt x="679992" y="361759"/>
                  </a:lnTo>
                  <a:lnTo>
                    <a:pt x="680259" y="361759"/>
                  </a:lnTo>
                  <a:lnTo>
                    <a:pt x="692837" y="356921"/>
                  </a:lnTo>
                  <a:lnTo>
                    <a:pt x="693104" y="356921"/>
                  </a:lnTo>
                  <a:lnTo>
                    <a:pt x="705681" y="352083"/>
                  </a:lnTo>
                  <a:cubicBezTo>
                    <a:pt x="697754" y="329447"/>
                    <a:pt x="686921" y="307938"/>
                    <a:pt x="673453" y="288093"/>
                  </a:cubicBezTo>
                  <a:close/>
                  <a:moveTo>
                    <a:pt x="673453" y="288093"/>
                  </a:moveTo>
                  <a:cubicBezTo>
                    <a:pt x="672452" y="286725"/>
                    <a:pt x="671384" y="285324"/>
                    <a:pt x="670283" y="283956"/>
                  </a:cubicBezTo>
                  <a:cubicBezTo>
                    <a:pt x="669182" y="282588"/>
                    <a:pt x="668114" y="281221"/>
                    <a:pt x="666947" y="279853"/>
                  </a:cubicBezTo>
                  <a:lnTo>
                    <a:pt x="656237" y="288527"/>
                  </a:lnTo>
                  <a:lnTo>
                    <a:pt x="656237" y="288527"/>
                  </a:lnTo>
                  <a:lnTo>
                    <a:pt x="645594" y="297168"/>
                  </a:lnTo>
                  <a:lnTo>
                    <a:pt x="645594" y="297168"/>
                  </a:lnTo>
                  <a:lnTo>
                    <a:pt x="642058" y="300071"/>
                  </a:lnTo>
                  <a:lnTo>
                    <a:pt x="640290" y="301505"/>
                  </a:lnTo>
                  <a:lnTo>
                    <a:pt x="634952" y="305842"/>
                  </a:lnTo>
                  <a:lnTo>
                    <a:pt x="634952" y="305842"/>
                  </a:lnTo>
                  <a:lnTo>
                    <a:pt x="627845" y="311614"/>
                  </a:lnTo>
                  <a:lnTo>
                    <a:pt x="620672" y="317386"/>
                  </a:lnTo>
                  <a:lnTo>
                    <a:pt x="620672" y="317386"/>
                  </a:lnTo>
                  <a:lnTo>
                    <a:pt x="610030" y="326027"/>
                  </a:lnTo>
                  <a:lnTo>
                    <a:pt x="610030" y="326027"/>
                  </a:lnTo>
                  <a:lnTo>
                    <a:pt x="610263" y="326294"/>
                  </a:lnTo>
                  <a:lnTo>
                    <a:pt x="610530" y="326628"/>
                  </a:lnTo>
                  <a:lnTo>
                    <a:pt x="610530" y="326628"/>
                  </a:lnTo>
                  <a:lnTo>
                    <a:pt x="610530" y="326828"/>
                  </a:lnTo>
                  <a:lnTo>
                    <a:pt x="610530" y="326828"/>
                  </a:lnTo>
                  <a:lnTo>
                    <a:pt x="610997" y="327362"/>
                  </a:lnTo>
                  <a:lnTo>
                    <a:pt x="611364" y="327862"/>
                  </a:lnTo>
                  <a:lnTo>
                    <a:pt x="611364" y="327862"/>
                  </a:lnTo>
                  <a:cubicBezTo>
                    <a:pt x="611474" y="327969"/>
                    <a:pt x="611564" y="328092"/>
                    <a:pt x="611631" y="328229"/>
                  </a:cubicBezTo>
                  <a:lnTo>
                    <a:pt x="611631" y="328396"/>
                  </a:lnTo>
                  <a:lnTo>
                    <a:pt x="612031" y="328930"/>
                  </a:lnTo>
                  <a:lnTo>
                    <a:pt x="612031" y="328930"/>
                  </a:lnTo>
                  <a:lnTo>
                    <a:pt x="612231" y="329197"/>
                  </a:lnTo>
                  <a:lnTo>
                    <a:pt x="612231" y="329197"/>
                  </a:lnTo>
                  <a:cubicBezTo>
                    <a:pt x="612385" y="329347"/>
                    <a:pt x="612518" y="329513"/>
                    <a:pt x="612632" y="329697"/>
                  </a:cubicBezTo>
                  <a:lnTo>
                    <a:pt x="613032" y="330197"/>
                  </a:lnTo>
                  <a:lnTo>
                    <a:pt x="613666" y="331031"/>
                  </a:lnTo>
                  <a:lnTo>
                    <a:pt x="613666" y="331031"/>
                  </a:lnTo>
                  <a:lnTo>
                    <a:pt x="613966" y="331432"/>
                  </a:lnTo>
                  <a:lnTo>
                    <a:pt x="613966" y="331432"/>
                  </a:lnTo>
                  <a:cubicBezTo>
                    <a:pt x="614110" y="331612"/>
                    <a:pt x="614243" y="331802"/>
                    <a:pt x="614367" y="331999"/>
                  </a:cubicBezTo>
                  <a:lnTo>
                    <a:pt x="614367" y="331999"/>
                  </a:lnTo>
                  <a:lnTo>
                    <a:pt x="614367" y="331999"/>
                  </a:lnTo>
                  <a:lnTo>
                    <a:pt x="614367" y="331999"/>
                  </a:lnTo>
                  <a:lnTo>
                    <a:pt x="614901" y="332733"/>
                  </a:lnTo>
                  <a:lnTo>
                    <a:pt x="614901" y="332733"/>
                  </a:lnTo>
                  <a:lnTo>
                    <a:pt x="614901" y="332900"/>
                  </a:lnTo>
                  <a:lnTo>
                    <a:pt x="614901" y="332900"/>
                  </a:lnTo>
                  <a:cubicBezTo>
                    <a:pt x="614901" y="332900"/>
                    <a:pt x="614901" y="332900"/>
                    <a:pt x="614901" y="332900"/>
                  </a:cubicBezTo>
                  <a:lnTo>
                    <a:pt x="614901" y="332900"/>
                  </a:lnTo>
                  <a:lnTo>
                    <a:pt x="615134" y="333200"/>
                  </a:lnTo>
                  <a:lnTo>
                    <a:pt x="615134" y="333200"/>
                  </a:lnTo>
                  <a:lnTo>
                    <a:pt x="615668" y="333934"/>
                  </a:lnTo>
                  <a:lnTo>
                    <a:pt x="615668" y="333934"/>
                  </a:lnTo>
                  <a:lnTo>
                    <a:pt x="615668" y="334134"/>
                  </a:lnTo>
                  <a:lnTo>
                    <a:pt x="616035" y="334668"/>
                  </a:lnTo>
                  <a:lnTo>
                    <a:pt x="616035" y="334668"/>
                  </a:lnTo>
                  <a:lnTo>
                    <a:pt x="616035" y="334668"/>
                  </a:lnTo>
                  <a:lnTo>
                    <a:pt x="616235" y="334935"/>
                  </a:lnTo>
                  <a:lnTo>
                    <a:pt x="616235" y="335102"/>
                  </a:lnTo>
                  <a:lnTo>
                    <a:pt x="616235" y="335302"/>
                  </a:lnTo>
                  <a:cubicBezTo>
                    <a:pt x="616392" y="335505"/>
                    <a:pt x="616535" y="335716"/>
                    <a:pt x="616669" y="335936"/>
                  </a:cubicBezTo>
                  <a:lnTo>
                    <a:pt x="617036" y="336436"/>
                  </a:lnTo>
                  <a:lnTo>
                    <a:pt x="617236" y="336703"/>
                  </a:lnTo>
                  <a:lnTo>
                    <a:pt x="617236" y="336903"/>
                  </a:lnTo>
                  <a:lnTo>
                    <a:pt x="617236" y="336903"/>
                  </a:lnTo>
                  <a:lnTo>
                    <a:pt x="617436" y="337170"/>
                  </a:lnTo>
                  <a:cubicBezTo>
                    <a:pt x="617503" y="337290"/>
                    <a:pt x="617580" y="337400"/>
                    <a:pt x="617670" y="337504"/>
                  </a:cubicBezTo>
                  <a:lnTo>
                    <a:pt x="617670" y="337504"/>
                  </a:lnTo>
                  <a:lnTo>
                    <a:pt x="618103" y="338204"/>
                  </a:lnTo>
                  <a:lnTo>
                    <a:pt x="618437" y="338705"/>
                  </a:lnTo>
                  <a:lnTo>
                    <a:pt x="618437" y="338705"/>
                  </a:lnTo>
                  <a:lnTo>
                    <a:pt x="618437" y="338705"/>
                  </a:lnTo>
                  <a:lnTo>
                    <a:pt x="618437" y="338705"/>
                  </a:lnTo>
                  <a:cubicBezTo>
                    <a:pt x="618504" y="338825"/>
                    <a:pt x="618581" y="338935"/>
                    <a:pt x="618671" y="339039"/>
                  </a:cubicBezTo>
                  <a:lnTo>
                    <a:pt x="618904" y="339406"/>
                  </a:lnTo>
                  <a:lnTo>
                    <a:pt x="618904" y="339406"/>
                  </a:lnTo>
                  <a:lnTo>
                    <a:pt x="618904" y="339606"/>
                  </a:lnTo>
                  <a:lnTo>
                    <a:pt x="618904" y="339806"/>
                  </a:lnTo>
                  <a:lnTo>
                    <a:pt x="619438" y="340607"/>
                  </a:lnTo>
                  <a:lnTo>
                    <a:pt x="619605" y="340907"/>
                  </a:lnTo>
                  <a:lnTo>
                    <a:pt x="619938" y="341407"/>
                  </a:lnTo>
                  <a:lnTo>
                    <a:pt x="619938" y="341407"/>
                  </a:lnTo>
                  <a:lnTo>
                    <a:pt x="619938" y="341574"/>
                  </a:lnTo>
                  <a:lnTo>
                    <a:pt x="619938" y="341574"/>
                  </a:lnTo>
                  <a:lnTo>
                    <a:pt x="619938" y="341574"/>
                  </a:lnTo>
                  <a:lnTo>
                    <a:pt x="620139" y="341908"/>
                  </a:lnTo>
                  <a:lnTo>
                    <a:pt x="620139" y="342075"/>
                  </a:lnTo>
                  <a:lnTo>
                    <a:pt x="620139" y="342241"/>
                  </a:lnTo>
                  <a:lnTo>
                    <a:pt x="620139" y="342408"/>
                  </a:lnTo>
                  <a:lnTo>
                    <a:pt x="620305" y="342642"/>
                  </a:lnTo>
                  <a:lnTo>
                    <a:pt x="620305" y="342809"/>
                  </a:lnTo>
                  <a:cubicBezTo>
                    <a:pt x="620839" y="343643"/>
                    <a:pt x="621373" y="344477"/>
                    <a:pt x="621873" y="345311"/>
                  </a:cubicBezTo>
                  <a:lnTo>
                    <a:pt x="622541" y="346378"/>
                  </a:lnTo>
                  <a:lnTo>
                    <a:pt x="623375" y="347746"/>
                  </a:lnTo>
                  <a:lnTo>
                    <a:pt x="624175" y="349181"/>
                  </a:lnTo>
                  <a:lnTo>
                    <a:pt x="624743" y="350082"/>
                  </a:lnTo>
                  <a:lnTo>
                    <a:pt x="626211" y="352651"/>
                  </a:lnTo>
                  <a:cubicBezTo>
                    <a:pt x="626411" y="353018"/>
                    <a:pt x="626611" y="353351"/>
                    <a:pt x="626778" y="353718"/>
                  </a:cubicBezTo>
                  <a:lnTo>
                    <a:pt x="627579" y="355186"/>
                  </a:lnTo>
                  <a:lnTo>
                    <a:pt x="627879" y="355720"/>
                  </a:lnTo>
                  <a:lnTo>
                    <a:pt x="628546" y="356954"/>
                  </a:lnTo>
                  <a:cubicBezTo>
                    <a:pt x="628880" y="357555"/>
                    <a:pt x="629180" y="358222"/>
                    <a:pt x="629513" y="358856"/>
                  </a:cubicBezTo>
                  <a:lnTo>
                    <a:pt x="629914" y="359590"/>
                  </a:lnTo>
                  <a:lnTo>
                    <a:pt x="629914" y="359757"/>
                  </a:lnTo>
                  <a:cubicBezTo>
                    <a:pt x="629927" y="359857"/>
                    <a:pt x="629927" y="359957"/>
                    <a:pt x="629914" y="360057"/>
                  </a:cubicBezTo>
                  <a:lnTo>
                    <a:pt x="630214" y="360658"/>
                  </a:lnTo>
                  <a:lnTo>
                    <a:pt x="630581" y="361325"/>
                  </a:lnTo>
                  <a:lnTo>
                    <a:pt x="630915" y="362026"/>
                  </a:lnTo>
                  <a:lnTo>
                    <a:pt x="631615" y="363427"/>
                  </a:lnTo>
                  <a:lnTo>
                    <a:pt x="631615" y="363427"/>
                  </a:lnTo>
                  <a:cubicBezTo>
                    <a:pt x="631882" y="363961"/>
                    <a:pt x="632149" y="364528"/>
                    <a:pt x="632383" y="365095"/>
                  </a:cubicBezTo>
                  <a:lnTo>
                    <a:pt x="633184" y="366763"/>
                  </a:lnTo>
                  <a:lnTo>
                    <a:pt x="633184" y="366963"/>
                  </a:lnTo>
                  <a:lnTo>
                    <a:pt x="633484" y="367664"/>
                  </a:lnTo>
                  <a:lnTo>
                    <a:pt x="633817" y="368365"/>
                  </a:lnTo>
                  <a:lnTo>
                    <a:pt x="634585" y="370099"/>
                  </a:lnTo>
                  <a:lnTo>
                    <a:pt x="634585" y="370099"/>
                  </a:lnTo>
                  <a:cubicBezTo>
                    <a:pt x="634605" y="370243"/>
                    <a:pt x="634605" y="370390"/>
                    <a:pt x="634585" y="370533"/>
                  </a:cubicBezTo>
                  <a:lnTo>
                    <a:pt x="634751" y="370867"/>
                  </a:lnTo>
                  <a:cubicBezTo>
                    <a:pt x="634745" y="370977"/>
                    <a:pt x="634745" y="371090"/>
                    <a:pt x="634751" y="371201"/>
                  </a:cubicBezTo>
                  <a:lnTo>
                    <a:pt x="634751" y="371201"/>
                  </a:lnTo>
                  <a:cubicBezTo>
                    <a:pt x="634751" y="371201"/>
                    <a:pt x="634751" y="371434"/>
                    <a:pt x="634751" y="371534"/>
                  </a:cubicBezTo>
                  <a:lnTo>
                    <a:pt x="635853" y="374136"/>
                  </a:lnTo>
                  <a:cubicBezTo>
                    <a:pt x="636320" y="375304"/>
                    <a:pt x="636753" y="376505"/>
                    <a:pt x="637254" y="377706"/>
                  </a:cubicBezTo>
                  <a:lnTo>
                    <a:pt x="637254" y="377873"/>
                  </a:lnTo>
                  <a:lnTo>
                    <a:pt x="637487" y="377873"/>
                  </a:lnTo>
                  <a:lnTo>
                    <a:pt x="637487" y="377873"/>
                  </a:lnTo>
                  <a:lnTo>
                    <a:pt x="649998" y="373069"/>
                  </a:lnTo>
                  <a:lnTo>
                    <a:pt x="650265" y="373069"/>
                  </a:lnTo>
                  <a:lnTo>
                    <a:pt x="667147" y="366563"/>
                  </a:lnTo>
                  <a:lnTo>
                    <a:pt x="667414" y="366563"/>
                  </a:lnTo>
                  <a:lnTo>
                    <a:pt x="679992" y="361759"/>
                  </a:lnTo>
                  <a:lnTo>
                    <a:pt x="680259" y="361759"/>
                  </a:lnTo>
                  <a:lnTo>
                    <a:pt x="692837" y="356921"/>
                  </a:lnTo>
                  <a:lnTo>
                    <a:pt x="693104" y="356921"/>
                  </a:lnTo>
                  <a:lnTo>
                    <a:pt x="705681" y="352083"/>
                  </a:lnTo>
                  <a:cubicBezTo>
                    <a:pt x="697754" y="329447"/>
                    <a:pt x="686921" y="307938"/>
                    <a:pt x="673453" y="288093"/>
                  </a:cubicBezTo>
                  <a:close/>
                  <a:moveTo>
                    <a:pt x="639823" y="116174"/>
                  </a:moveTo>
                  <a:lnTo>
                    <a:pt x="639823" y="116174"/>
                  </a:lnTo>
                  <a:lnTo>
                    <a:pt x="643159" y="110202"/>
                  </a:lnTo>
                  <a:close/>
                  <a:moveTo>
                    <a:pt x="633150" y="127984"/>
                  </a:moveTo>
                  <a:lnTo>
                    <a:pt x="633150" y="127984"/>
                  </a:lnTo>
                  <a:lnTo>
                    <a:pt x="635686" y="123380"/>
                  </a:lnTo>
                  <a:close/>
                  <a:moveTo>
                    <a:pt x="630781" y="132255"/>
                  </a:moveTo>
                  <a:lnTo>
                    <a:pt x="630781" y="132255"/>
                  </a:lnTo>
                  <a:lnTo>
                    <a:pt x="630348" y="133022"/>
                  </a:lnTo>
                  <a:lnTo>
                    <a:pt x="626378" y="140229"/>
                  </a:lnTo>
                  <a:lnTo>
                    <a:pt x="626378" y="140229"/>
                  </a:lnTo>
                  <a:lnTo>
                    <a:pt x="625310" y="142164"/>
                  </a:lnTo>
                  <a:lnTo>
                    <a:pt x="625043" y="142664"/>
                  </a:lnTo>
                  <a:lnTo>
                    <a:pt x="626411" y="140262"/>
                  </a:lnTo>
                  <a:lnTo>
                    <a:pt x="626411" y="140262"/>
                  </a:lnTo>
                  <a:lnTo>
                    <a:pt x="627278" y="138727"/>
                  </a:lnTo>
                  <a:lnTo>
                    <a:pt x="630414" y="133022"/>
                  </a:lnTo>
                  <a:lnTo>
                    <a:pt x="630414" y="133022"/>
                  </a:lnTo>
                  <a:lnTo>
                    <a:pt x="630815" y="132255"/>
                  </a:lnTo>
                  <a:lnTo>
                    <a:pt x="630815" y="132255"/>
                  </a:lnTo>
                  <a:lnTo>
                    <a:pt x="631983" y="130153"/>
                  </a:lnTo>
                  <a:close/>
                  <a:moveTo>
                    <a:pt x="615201" y="160380"/>
                  </a:moveTo>
                  <a:lnTo>
                    <a:pt x="615201" y="160380"/>
                  </a:lnTo>
                  <a:lnTo>
                    <a:pt x="613032" y="164317"/>
                  </a:lnTo>
                  <a:lnTo>
                    <a:pt x="615234" y="160380"/>
                  </a:lnTo>
                  <a:lnTo>
                    <a:pt x="615234" y="160380"/>
                  </a:lnTo>
                  <a:close/>
                  <a:moveTo>
                    <a:pt x="617403" y="156376"/>
                  </a:moveTo>
                  <a:lnTo>
                    <a:pt x="615234" y="160313"/>
                  </a:lnTo>
                  <a:lnTo>
                    <a:pt x="615234" y="160313"/>
                  </a:lnTo>
                  <a:lnTo>
                    <a:pt x="615234" y="160313"/>
                  </a:lnTo>
                  <a:lnTo>
                    <a:pt x="616335" y="158345"/>
                  </a:lnTo>
                  <a:lnTo>
                    <a:pt x="617103" y="157244"/>
                  </a:lnTo>
                  <a:lnTo>
                    <a:pt x="617603" y="156310"/>
                  </a:lnTo>
                  <a:lnTo>
                    <a:pt x="617603" y="156310"/>
                  </a:lnTo>
                  <a:close/>
                  <a:moveTo>
                    <a:pt x="617403" y="156376"/>
                  </a:moveTo>
                  <a:lnTo>
                    <a:pt x="617403" y="156376"/>
                  </a:lnTo>
                  <a:lnTo>
                    <a:pt x="617403" y="156376"/>
                  </a:lnTo>
                  <a:lnTo>
                    <a:pt x="618937" y="153540"/>
                  </a:lnTo>
                  <a:close/>
                  <a:moveTo>
                    <a:pt x="621840" y="148402"/>
                  </a:moveTo>
                  <a:lnTo>
                    <a:pt x="621840" y="148402"/>
                  </a:lnTo>
                  <a:lnTo>
                    <a:pt x="621173" y="149670"/>
                  </a:lnTo>
                  <a:lnTo>
                    <a:pt x="620939" y="150104"/>
                  </a:lnTo>
                  <a:lnTo>
                    <a:pt x="619638" y="152439"/>
                  </a:lnTo>
                  <a:lnTo>
                    <a:pt x="619638" y="152439"/>
                  </a:lnTo>
                  <a:lnTo>
                    <a:pt x="620272" y="151272"/>
                  </a:lnTo>
                  <a:lnTo>
                    <a:pt x="621073" y="149870"/>
                  </a:lnTo>
                  <a:lnTo>
                    <a:pt x="621306" y="149370"/>
                  </a:lnTo>
                  <a:lnTo>
                    <a:pt x="621840" y="148436"/>
                  </a:lnTo>
                  <a:lnTo>
                    <a:pt x="621840" y="148436"/>
                  </a:lnTo>
                  <a:lnTo>
                    <a:pt x="622307" y="147568"/>
                  </a:lnTo>
                  <a:close/>
                  <a:moveTo>
                    <a:pt x="518048" y="185936"/>
                  </a:moveTo>
                  <a:lnTo>
                    <a:pt x="518048" y="185936"/>
                  </a:lnTo>
                  <a:lnTo>
                    <a:pt x="518348" y="185936"/>
                  </a:lnTo>
                  <a:close/>
                  <a:moveTo>
                    <a:pt x="516313" y="185502"/>
                  </a:moveTo>
                  <a:lnTo>
                    <a:pt x="511909" y="184501"/>
                  </a:lnTo>
                  <a:lnTo>
                    <a:pt x="508573" y="183834"/>
                  </a:lnTo>
                  <a:lnTo>
                    <a:pt x="507639" y="183667"/>
                  </a:lnTo>
                  <a:lnTo>
                    <a:pt x="508506" y="183867"/>
                  </a:lnTo>
                  <a:lnTo>
                    <a:pt x="508506" y="183867"/>
                  </a:lnTo>
                  <a:lnTo>
                    <a:pt x="509607" y="184101"/>
                  </a:lnTo>
                  <a:lnTo>
                    <a:pt x="510074" y="184101"/>
                  </a:lnTo>
                  <a:lnTo>
                    <a:pt x="511709" y="184468"/>
                  </a:lnTo>
                  <a:lnTo>
                    <a:pt x="513878" y="184935"/>
                  </a:lnTo>
                  <a:lnTo>
                    <a:pt x="514678" y="184935"/>
                  </a:lnTo>
                  <a:cubicBezTo>
                    <a:pt x="514822" y="184905"/>
                    <a:pt x="514969" y="184905"/>
                    <a:pt x="515112" y="184935"/>
                  </a:cubicBezTo>
                  <a:lnTo>
                    <a:pt x="516079" y="185168"/>
                  </a:lnTo>
                  <a:lnTo>
                    <a:pt x="516079" y="185168"/>
                  </a:lnTo>
                  <a:lnTo>
                    <a:pt x="516613" y="185168"/>
                  </a:lnTo>
                  <a:lnTo>
                    <a:pt x="517014" y="185168"/>
                  </a:lnTo>
                  <a:lnTo>
                    <a:pt x="517314" y="185168"/>
                  </a:lnTo>
                  <a:lnTo>
                    <a:pt x="517915" y="185168"/>
                  </a:lnTo>
                  <a:lnTo>
                    <a:pt x="517381" y="185168"/>
                  </a:lnTo>
                  <a:close/>
                  <a:moveTo>
                    <a:pt x="508139" y="169755"/>
                  </a:moveTo>
                  <a:lnTo>
                    <a:pt x="505537" y="183100"/>
                  </a:lnTo>
                  <a:lnTo>
                    <a:pt x="505537" y="183100"/>
                  </a:lnTo>
                  <a:lnTo>
                    <a:pt x="506671" y="183300"/>
                  </a:lnTo>
                  <a:lnTo>
                    <a:pt x="505537" y="183067"/>
                  </a:lnTo>
                  <a:close/>
                  <a:moveTo>
                    <a:pt x="506704" y="183467"/>
                  </a:moveTo>
                  <a:lnTo>
                    <a:pt x="507305" y="183467"/>
                  </a:lnTo>
                  <a:lnTo>
                    <a:pt x="507538" y="183467"/>
                  </a:lnTo>
                  <a:lnTo>
                    <a:pt x="507072" y="183467"/>
                  </a:lnTo>
                  <a:close/>
                  <a:moveTo>
                    <a:pt x="535897" y="190874"/>
                  </a:moveTo>
                  <a:lnTo>
                    <a:pt x="534696" y="190473"/>
                  </a:lnTo>
                  <a:lnTo>
                    <a:pt x="532928" y="189939"/>
                  </a:lnTo>
                  <a:lnTo>
                    <a:pt x="530993" y="189372"/>
                  </a:lnTo>
                  <a:cubicBezTo>
                    <a:pt x="530058" y="189072"/>
                    <a:pt x="529158" y="188805"/>
                    <a:pt x="528157" y="188572"/>
                  </a:cubicBezTo>
                  <a:lnTo>
                    <a:pt x="528157" y="188572"/>
                  </a:lnTo>
                  <a:lnTo>
                    <a:pt x="527690" y="188572"/>
                  </a:lnTo>
                  <a:lnTo>
                    <a:pt x="525188" y="187838"/>
                  </a:lnTo>
                  <a:lnTo>
                    <a:pt x="523686" y="187270"/>
                  </a:lnTo>
                  <a:lnTo>
                    <a:pt x="520083" y="186370"/>
                  </a:lnTo>
                  <a:lnTo>
                    <a:pt x="520083" y="186370"/>
                  </a:lnTo>
                  <a:lnTo>
                    <a:pt x="519749" y="186370"/>
                  </a:lnTo>
                  <a:lnTo>
                    <a:pt x="519749" y="186370"/>
                  </a:lnTo>
                  <a:lnTo>
                    <a:pt x="519382" y="186370"/>
                  </a:lnTo>
                  <a:lnTo>
                    <a:pt x="519783" y="186370"/>
                  </a:lnTo>
                  <a:lnTo>
                    <a:pt x="519783" y="186370"/>
                  </a:lnTo>
                  <a:lnTo>
                    <a:pt x="520016" y="186370"/>
                  </a:lnTo>
                  <a:lnTo>
                    <a:pt x="520217" y="186370"/>
                  </a:lnTo>
                  <a:lnTo>
                    <a:pt x="521051" y="186603"/>
                  </a:lnTo>
                  <a:lnTo>
                    <a:pt x="522752" y="187037"/>
                  </a:lnTo>
                  <a:lnTo>
                    <a:pt x="523753" y="187304"/>
                  </a:lnTo>
                  <a:lnTo>
                    <a:pt x="525121" y="187671"/>
                  </a:lnTo>
                  <a:lnTo>
                    <a:pt x="528190" y="188505"/>
                  </a:lnTo>
                  <a:lnTo>
                    <a:pt x="528190" y="188505"/>
                  </a:lnTo>
                  <a:lnTo>
                    <a:pt x="528624" y="188505"/>
                  </a:lnTo>
                  <a:cubicBezTo>
                    <a:pt x="528754" y="188535"/>
                    <a:pt x="528891" y="188535"/>
                    <a:pt x="529024" y="188505"/>
                  </a:cubicBezTo>
                  <a:lnTo>
                    <a:pt x="529358" y="188505"/>
                  </a:lnTo>
                  <a:lnTo>
                    <a:pt x="529558" y="188505"/>
                  </a:lnTo>
                  <a:lnTo>
                    <a:pt x="529558" y="188505"/>
                  </a:lnTo>
                  <a:lnTo>
                    <a:pt x="529558" y="188505"/>
                  </a:lnTo>
                  <a:lnTo>
                    <a:pt x="529558" y="188505"/>
                  </a:lnTo>
                  <a:lnTo>
                    <a:pt x="529825" y="188505"/>
                  </a:lnTo>
                  <a:lnTo>
                    <a:pt x="529825" y="188505"/>
                  </a:lnTo>
                  <a:lnTo>
                    <a:pt x="530526" y="188705"/>
                  </a:lnTo>
                  <a:lnTo>
                    <a:pt x="530526" y="188705"/>
                  </a:lnTo>
                  <a:lnTo>
                    <a:pt x="531760" y="189072"/>
                  </a:lnTo>
                  <a:lnTo>
                    <a:pt x="532127" y="189072"/>
                  </a:lnTo>
                  <a:lnTo>
                    <a:pt x="532361" y="189072"/>
                  </a:lnTo>
                  <a:lnTo>
                    <a:pt x="532361" y="189072"/>
                  </a:lnTo>
                  <a:lnTo>
                    <a:pt x="533028" y="189272"/>
                  </a:lnTo>
                  <a:lnTo>
                    <a:pt x="533462" y="189272"/>
                  </a:lnTo>
                  <a:lnTo>
                    <a:pt x="533962" y="189439"/>
                  </a:lnTo>
                  <a:lnTo>
                    <a:pt x="533962" y="189439"/>
                  </a:lnTo>
                  <a:lnTo>
                    <a:pt x="534729" y="189672"/>
                  </a:lnTo>
                  <a:lnTo>
                    <a:pt x="535130" y="189672"/>
                  </a:lnTo>
                  <a:lnTo>
                    <a:pt x="535930" y="189906"/>
                  </a:lnTo>
                  <a:close/>
                  <a:moveTo>
                    <a:pt x="551778" y="196378"/>
                  </a:moveTo>
                  <a:lnTo>
                    <a:pt x="551177" y="196145"/>
                  </a:lnTo>
                  <a:lnTo>
                    <a:pt x="550510" y="195878"/>
                  </a:lnTo>
                  <a:lnTo>
                    <a:pt x="549909" y="195678"/>
                  </a:lnTo>
                  <a:lnTo>
                    <a:pt x="549276" y="195444"/>
                  </a:lnTo>
                  <a:lnTo>
                    <a:pt x="548442" y="195144"/>
                  </a:lnTo>
                  <a:lnTo>
                    <a:pt x="547741" y="194877"/>
                  </a:lnTo>
                  <a:lnTo>
                    <a:pt x="546373" y="194410"/>
                  </a:lnTo>
                  <a:lnTo>
                    <a:pt x="547674" y="194877"/>
                  </a:lnTo>
                  <a:lnTo>
                    <a:pt x="547674" y="194877"/>
                  </a:lnTo>
                  <a:lnTo>
                    <a:pt x="549376" y="195511"/>
                  </a:lnTo>
                  <a:lnTo>
                    <a:pt x="549743" y="195511"/>
                  </a:lnTo>
                  <a:lnTo>
                    <a:pt x="549943" y="195511"/>
                  </a:lnTo>
                  <a:lnTo>
                    <a:pt x="550377" y="195511"/>
                  </a:lnTo>
                  <a:lnTo>
                    <a:pt x="550377" y="195511"/>
                  </a:lnTo>
                  <a:lnTo>
                    <a:pt x="551011" y="195745"/>
                  </a:lnTo>
                  <a:lnTo>
                    <a:pt x="551644" y="195978"/>
                  </a:lnTo>
                  <a:lnTo>
                    <a:pt x="551845" y="195978"/>
                  </a:lnTo>
                  <a:close/>
                  <a:moveTo>
                    <a:pt x="544572" y="193743"/>
                  </a:moveTo>
                  <a:lnTo>
                    <a:pt x="543904" y="193543"/>
                  </a:lnTo>
                  <a:lnTo>
                    <a:pt x="545072" y="193976"/>
                  </a:lnTo>
                  <a:lnTo>
                    <a:pt x="546373" y="194410"/>
                  </a:lnTo>
                  <a:lnTo>
                    <a:pt x="545806" y="194177"/>
                  </a:lnTo>
                  <a:close/>
                  <a:moveTo>
                    <a:pt x="543704" y="193476"/>
                  </a:moveTo>
                  <a:lnTo>
                    <a:pt x="543904" y="193476"/>
                  </a:lnTo>
                  <a:lnTo>
                    <a:pt x="543904" y="193476"/>
                  </a:lnTo>
                  <a:close/>
                  <a:moveTo>
                    <a:pt x="543704" y="193476"/>
                  </a:moveTo>
                  <a:lnTo>
                    <a:pt x="543704" y="193476"/>
                  </a:lnTo>
                  <a:lnTo>
                    <a:pt x="543704" y="193476"/>
                  </a:lnTo>
                  <a:close/>
                  <a:moveTo>
                    <a:pt x="542503" y="193042"/>
                  </a:moveTo>
                  <a:cubicBezTo>
                    <a:pt x="541335" y="192642"/>
                    <a:pt x="540168" y="192241"/>
                    <a:pt x="539167" y="191908"/>
                  </a:cubicBezTo>
                  <a:lnTo>
                    <a:pt x="542503" y="193076"/>
                  </a:lnTo>
                  <a:lnTo>
                    <a:pt x="542503" y="193076"/>
                  </a:lnTo>
                  <a:lnTo>
                    <a:pt x="543637" y="193443"/>
                  </a:lnTo>
                  <a:lnTo>
                    <a:pt x="542536" y="193042"/>
                  </a:lnTo>
                  <a:close/>
                  <a:moveTo>
                    <a:pt x="537031" y="191274"/>
                  </a:moveTo>
                  <a:lnTo>
                    <a:pt x="537031" y="191274"/>
                  </a:lnTo>
                  <a:close/>
                  <a:moveTo>
                    <a:pt x="537031" y="191274"/>
                  </a:moveTo>
                  <a:lnTo>
                    <a:pt x="537031" y="191274"/>
                  </a:lnTo>
                  <a:close/>
                  <a:moveTo>
                    <a:pt x="579402" y="208756"/>
                  </a:moveTo>
                  <a:lnTo>
                    <a:pt x="578568" y="208322"/>
                  </a:lnTo>
                  <a:lnTo>
                    <a:pt x="576733" y="207388"/>
                  </a:lnTo>
                  <a:lnTo>
                    <a:pt x="575833" y="206921"/>
                  </a:lnTo>
                  <a:cubicBezTo>
                    <a:pt x="574632" y="206287"/>
                    <a:pt x="573430" y="205720"/>
                    <a:pt x="572229" y="205153"/>
                  </a:cubicBezTo>
                  <a:lnTo>
                    <a:pt x="570495" y="204352"/>
                  </a:lnTo>
                  <a:lnTo>
                    <a:pt x="568826" y="203552"/>
                  </a:lnTo>
                  <a:cubicBezTo>
                    <a:pt x="567792" y="203084"/>
                    <a:pt x="566725" y="202584"/>
                    <a:pt x="565657" y="202150"/>
                  </a:cubicBezTo>
                  <a:lnTo>
                    <a:pt x="565657" y="202150"/>
                  </a:lnTo>
                  <a:lnTo>
                    <a:pt x="564889" y="201817"/>
                  </a:lnTo>
                  <a:lnTo>
                    <a:pt x="566725" y="202651"/>
                  </a:lnTo>
                  <a:lnTo>
                    <a:pt x="567892" y="203185"/>
                  </a:lnTo>
                  <a:lnTo>
                    <a:pt x="568359" y="203385"/>
                  </a:lnTo>
                  <a:lnTo>
                    <a:pt x="568826" y="203585"/>
                  </a:lnTo>
                  <a:lnTo>
                    <a:pt x="568826" y="203585"/>
                  </a:lnTo>
                  <a:lnTo>
                    <a:pt x="570394" y="204319"/>
                  </a:lnTo>
                  <a:lnTo>
                    <a:pt x="572196" y="205153"/>
                  </a:lnTo>
                  <a:lnTo>
                    <a:pt x="572196" y="205153"/>
                  </a:lnTo>
                  <a:lnTo>
                    <a:pt x="573931" y="205987"/>
                  </a:lnTo>
                  <a:lnTo>
                    <a:pt x="573931" y="205987"/>
                  </a:lnTo>
                  <a:lnTo>
                    <a:pt x="575732" y="206854"/>
                  </a:lnTo>
                  <a:lnTo>
                    <a:pt x="575732" y="206854"/>
                  </a:lnTo>
                  <a:lnTo>
                    <a:pt x="579269" y="208656"/>
                  </a:lnTo>
                  <a:lnTo>
                    <a:pt x="579269" y="208656"/>
                  </a:lnTo>
                  <a:lnTo>
                    <a:pt x="579669" y="208856"/>
                  </a:lnTo>
                  <a:lnTo>
                    <a:pt x="579836" y="208856"/>
                  </a:lnTo>
                  <a:close/>
                  <a:moveTo>
                    <a:pt x="562487" y="200616"/>
                  </a:moveTo>
                  <a:lnTo>
                    <a:pt x="558818" y="199047"/>
                  </a:lnTo>
                  <a:lnTo>
                    <a:pt x="556949" y="198313"/>
                  </a:lnTo>
                  <a:lnTo>
                    <a:pt x="555081" y="197546"/>
                  </a:lnTo>
                  <a:lnTo>
                    <a:pt x="553946" y="197112"/>
                  </a:lnTo>
                  <a:lnTo>
                    <a:pt x="552946" y="196712"/>
                  </a:lnTo>
                  <a:lnTo>
                    <a:pt x="552345" y="196512"/>
                  </a:lnTo>
                  <a:lnTo>
                    <a:pt x="552345" y="196512"/>
                  </a:lnTo>
                  <a:lnTo>
                    <a:pt x="552345" y="196512"/>
                  </a:lnTo>
                  <a:lnTo>
                    <a:pt x="552912" y="196712"/>
                  </a:lnTo>
                  <a:lnTo>
                    <a:pt x="552912" y="196712"/>
                  </a:lnTo>
                  <a:lnTo>
                    <a:pt x="553413" y="196712"/>
                  </a:lnTo>
                  <a:lnTo>
                    <a:pt x="553413" y="196712"/>
                  </a:lnTo>
                  <a:lnTo>
                    <a:pt x="553913" y="196912"/>
                  </a:lnTo>
                  <a:lnTo>
                    <a:pt x="553913" y="196912"/>
                  </a:lnTo>
                  <a:lnTo>
                    <a:pt x="554680" y="197179"/>
                  </a:lnTo>
                  <a:lnTo>
                    <a:pt x="554680" y="197179"/>
                  </a:lnTo>
                  <a:lnTo>
                    <a:pt x="554680" y="197179"/>
                  </a:lnTo>
                  <a:lnTo>
                    <a:pt x="554680" y="197179"/>
                  </a:lnTo>
                  <a:lnTo>
                    <a:pt x="556882" y="198080"/>
                  </a:lnTo>
                  <a:lnTo>
                    <a:pt x="557550" y="198347"/>
                  </a:lnTo>
                  <a:lnTo>
                    <a:pt x="557917" y="198347"/>
                  </a:lnTo>
                  <a:lnTo>
                    <a:pt x="558384" y="198514"/>
                  </a:lnTo>
                  <a:lnTo>
                    <a:pt x="558384" y="198514"/>
                  </a:lnTo>
                  <a:lnTo>
                    <a:pt x="562020" y="200048"/>
                  </a:lnTo>
                  <a:lnTo>
                    <a:pt x="562020" y="200048"/>
                  </a:lnTo>
                  <a:lnTo>
                    <a:pt x="562921" y="200449"/>
                  </a:lnTo>
                  <a:lnTo>
                    <a:pt x="563155" y="200449"/>
                  </a:lnTo>
                  <a:lnTo>
                    <a:pt x="563388" y="200449"/>
                  </a:lnTo>
                  <a:lnTo>
                    <a:pt x="564089" y="200749"/>
                  </a:lnTo>
                  <a:cubicBezTo>
                    <a:pt x="563945" y="200652"/>
                    <a:pt x="563785" y="200572"/>
                    <a:pt x="563622" y="200515"/>
                  </a:cubicBezTo>
                  <a:close/>
                  <a:moveTo>
                    <a:pt x="586409" y="212393"/>
                  </a:moveTo>
                  <a:lnTo>
                    <a:pt x="586409" y="212393"/>
                  </a:lnTo>
                  <a:lnTo>
                    <a:pt x="582572" y="210324"/>
                  </a:lnTo>
                  <a:lnTo>
                    <a:pt x="581804" y="209957"/>
                  </a:lnTo>
                  <a:lnTo>
                    <a:pt x="581804" y="209957"/>
                  </a:lnTo>
                  <a:lnTo>
                    <a:pt x="582539" y="210324"/>
                  </a:lnTo>
                  <a:lnTo>
                    <a:pt x="582539" y="210324"/>
                  </a:lnTo>
                  <a:lnTo>
                    <a:pt x="583773" y="210991"/>
                  </a:lnTo>
                  <a:lnTo>
                    <a:pt x="583773" y="210991"/>
                  </a:lnTo>
                  <a:lnTo>
                    <a:pt x="583773" y="210991"/>
                  </a:lnTo>
                  <a:lnTo>
                    <a:pt x="586208" y="212326"/>
                  </a:lnTo>
                  <a:lnTo>
                    <a:pt x="586208" y="212326"/>
                  </a:lnTo>
                  <a:lnTo>
                    <a:pt x="586208" y="212326"/>
                  </a:lnTo>
                  <a:close/>
                  <a:moveTo>
                    <a:pt x="581037" y="209523"/>
                  </a:moveTo>
                  <a:cubicBezTo>
                    <a:pt x="580797" y="209363"/>
                    <a:pt x="580540" y="209230"/>
                    <a:pt x="580270" y="209123"/>
                  </a:cubicBezTo>
                  <a:cubicBezTo>
                    <a:pt x="580270" y="209123"/>
                    <a:pt x="580270" y="209123"/>
                    <a:pt x="580270" y="209123"/>
                  </a:cubicBezTo>
                  <a:lnTo>
                    <a:pt x="580670" y="209357"/>
                  </a:lnTo>
                  <a:cubicBezTo>
                    <a:pt x="580780" y="209340"/>
                    <a:pt x="580894" y="209340"/>
                    <a:pt x="581004" y="209357"/>
                  </a:cubicBezTo>
                  <a:lnTo>
                    <a:pt x="581404" y="209557"/>
                  </a:lnTo>
                  <a:lnTo>
                    <a:pt x="581771" y="209724"/>
                  </a:lnTo>
                  <a:lnTo>
                    <a:pt x="581471" y="209557"/>
                  </a:lnTo>
                  <a:close/>
                  <a:moveTo>
                    <a:pt x="580170" y="209123"/>
                  </a:moveTo>
                  <a:lnTo>
                    <a:pt x="580170" y="209123"/>
                  </a:lnTo>
                  <a:close/>
                  <a:moveTo>
                    <a:pt x="800365" y="333400"/>
                  </a:moveTo>
                  <a:lnTo>
                    <a:pt x="799531" y="333701"/>
                  </a:lnTo>
                  <a:lnTo>
                    <a:pt x="791724" y="336403"/>
                  </a:lnTo>
                  <a:lnTo>
                    <a:pt x="791724" y="336403"/>
                  </a:lnTo>
                  <a:lnTo>
                    <a:pt x="787387" y="337904"/>
                  </a:lnTo>
                  <a:lnTo>
                    <a:pt x="791758" y="336436"/>
                  </a:lnTo>
                  <a:lnTo>
                    <a:pt x="799565" y="333734"/>
                  </a:lnTo>
                  <a:lnTo>
                    <a:pt x="800399" y="333434"/>
                  </a:lnTo>
                  <a:lnTo>
                    <a:pt x="800399" y="333434"/>
                  </a:lnTo>
                  <a:lnTo>
                    <a:pt x="804803" y="331899"/>
                  </a:lnTo>
                  <a:close/>
                  <a:moveTo>
                    <a:pt x="767836" y="416541"/>
                  </a:moveTo>
                  <a:cubicBezTo>
                    <a:pt x="767853" y="416708"/>
                    <a:pt x="767853" y="416874"/>
                    <a:pt x="767836" y="417041"/>
                  </a:cubicBezTo>
                  <a:lnTo>
                    <a:pt x="767836" y="417041"/>
                  </a:lnTo>
                  <a:cubicBezTo>
                    <a:pt x="767870" y="416911"/>
                    <a:pt x="767880" y="416774"/>
                    <a:pt x="767870" y="416641"/>
                  </a:cubicBezTo>
                  <a:close/>
                  <a:moveTo>
                    <a:pt x="768270" y="420244"/>
                  </a:moveTo>
                  <a:lnTo>
                    <a:pt x="768270" y="420244"/>
                  </a:lnTo>
                  <a:lnTo>
                    <a:pt x="768270" y="420244"/>
                  </a:lnTo>
                  <a:close/>
                  <a:moveTo>
                    <a:pt x="768270" y="419977"/>
                  </a:moveTo>
                  <a:lnTo>
                    <a:pt x="768070" y="418209"/>
                  </a:lnTo>
                  <a:cubicBezTo>
                    <a:pt x="768103" y="418856"/>
                    <a:pt x="768170" y="419503"/>
                    <a:pt x="768270" y="420144"/>
                  </a:cubicBezTo>
                  <a:cubicBezTo>
                    <a:pt x="768270" y="420144"/>
                    <a:pt x="768270" y="420144"/>
                    <a:pt x="768270" y="420144"/>
                  </a:cubicBezTo>
                  <a:close/>
                  <a:moveTo>
                    <a:pt x="768270" y="420311"/>
                  </a:moveTo>
                  <a:cubicBezTo>
                    <a:pt x="768253" y="420364"/>
                    <a:pt x="768253" y="420424"/>
                    <a:pt x="768270" y="420478"/>
                  </a:cubicBezTo>
                  <a:cubicBezTo>
                    <a:pt x="768270" y="420478"/>
                    <a:pt x="768270" y="420478"/>
                    <a:pt x="768270" y="420478"/>
                  </a:cubicBezTo>
                  <a:cubicBezTo>
                    <a:pt x="768270" y="420478"/>
                    <a:pt x="768270" y="420478"/>
                    <a:pt x="768270" y="420478"/>
                  </a:cubicBezTo>
                  <a:close/>
                  <a:moveTo>
                    <a:pt x="769938" y="445467"/>
                  </a:moveTo>
                  <a:cubicBezTo>
                    <a:pt x="769922" y="445200"/>
                    <a:pt x="769922" y="444933"/>
                    <a:pt x="769938" y="444666"/>
                  </a:cubicBezTo>
                  <a:cubicBezTo>
                    <a:pt x="769938" y="443932"/>
                    <a:pt x="769938" y="443165"/>
                    <a:pt x="769938" y="442397"/>
                  </a:cubicBezTo>
                  <a:cubicBezTo>
                    <a:pt x="769938" y="441630"/>
                    <a:pt x="769938" y="441430"/>
                    <a:pt x="769938" y="440929"/>
                  </a:cubicBezTo>
                  <a:cubicBezTo>
                    <a:pt x="769938" y="440429"/>
                    <a:pt x="769938" y="440362"/>
                    <a:pt x="769938" y="440095"/>
                  </a:cubicBezTo>
                  <a:cubicBezTo>
                    <a:pt x="769938" y="439828"/>
                    <a:pt x="769938" y="439761"/>
                    <a:pt x="769938" y="439595"/>
                  </a:cubicBezTo>
                  <a:lnTo>
                    <a:pt x="769938" y="439294"/>
                  </a:lnTo>
                  <a:cubicBezTo>
                    <a:pt x="769922" y="439104"/>
                    <a:pt x="769922" y="438917"/>
                    <a:pt x="769938" y="438727"/>
                  </a:cubicBezTo>
                  <a:cubicBezTo>
                    <a:pt x="769922" y="438617"/>
                    <a:pt x="769922" y="438504"/>
                    <a:pt x="769938" y="438394"/>
                  </a:cubicBezTo>
                  <a:lnTo>
                    <a:pt x="769938" y="438160"/>
                  </a:lnTo>
                  <a:lnTo>
                    <a:pt x="769938" y="438160"/>
                  </a:lnTo>
                  <a:lnTo>
                    <a:pt x="769938" y="436225"/>
                  </a:lnTo>
                  <a:cubicBezTo>
                    <a:pt x="769938" y="436592"/>
                    <a:pt x="769938" y="436959"/>
                    <a:pt x="769938" y="437359"/>
                  </a:cubicBezTo>
                  <a:cubicBezTo>
                    <a:pt x="769938" y="437760"/>
                    <a:pt x="769938" y="438293"/>
                    <a:pt x="769938" y="438761"/>
                  </a:cubicBezTo>
                  <a:cubicBezTo>
                    <a:pt x="769938" y="439228"/>
                    <a:pt x="769938" y="440429"/>
                    <a:pt x="769938" y="441263"/>
                  </a:cubicBezTo>
                  <a:cubicBezTo>
                    <a:pt x="769955" y="441396"/>
                    <a:pt x="769955" y="441530"/>
                    <a:pt x="769938" y="441663"/>
                  </a:cubicBezTo>
                  <a:cubicBezTo>
                    <a:pt x="769938" y="443598"/>
                    <a:pt x="769938" y="445533"/>
                    <a:pt x="769938" y="447468"/>
                  </a:cubicBezTo>
                  <a:lnTo>
                    <a:pt x="769938" y="447468"/>
                  </a:lnTo>
                  <a:cubicBezTo>
                    <a:pt x="769938" y="446868"/>
                    <a:pt x="769938" y="446234"/>
                    <a:pt x="769938" y="445567"/>
                  </a:cubicBezTo>
                  <a:close/>
                  <a:moveTo>
                    <a:pt x="767336" y="412337"/>
                  </a:moveTo>
                  <a:cubicBezTo>
                    <a:pt x="767353" y="412447"/>
                    <a:pt x="767353" y="412561"/>
                    <a:pt x="767336" y="412671"/>
                  </a:cubicBezTo>
                  <a:cubicBezTo>
                    <a:pt x="767356" y="412861"/>
                    <a:pt x="767356" y="413048"/>
                    <a:pt x="767336" y="413238"/>
                  </a:cubicBezTo>
                  <a:cubicBezTo>
                    <a:pt x="767316" y="412971"/>
                    <a:pt x="767283" y="412701"/>
                    <a:pt x="767236" y="412437"/>
                  </a:cubicBezTo>
                  <a:close/>
                  <a:moveTo>
                    <a:pt x="767636" y="414506"/>
                  </a:moveTo>
                  <a:cubicBezTo>
                    <a:pt x="767620" y="414606"/>
                    <a:pt x="767620" y="414706"/>
                    <a:pt x="767636" y="414806"/>
                  </a:cubicBezTo>
                  <a:lnTo>
                    <a:pt x="767636" y="414806"/>
                  </a:lnTo>
                  <a:cubicBezTo>
                    <a:pt x="767653" y="414739"/>
                    <a:pt x="767653" y="414672"/>
                    <a:pt x="767636" y="414606"/>
                  </a:cubicBezTo>
                  <a:close/>
                  <a:moveTo>
                    <a:pt x="767636" y="414339"/>
                  </a:moveTo>
                  <a:cubicBezTo>
                    <a:pt x="767636" y="414339"/>
                    <a:pt x="767636" y="414339"/>
                    <a:pt x="767636" y="414506"/>
                  </a:cubicBezTo>
                  <a:lnTo>
                    <a:pt x="767636" y="414506"/>
                  </a:lnTo>
                  <a:lnTo>
                    <a:pt x="767603" y="414439"/>
                  </a:lnTo>
                  <a:close/>
                  <a:moveTo>
                    <a:pt x="762832" y="346345"/>
                  </a:moveTo>
                  <a:lnTo>
                    <a:pt x="762832" y="346345"/>
                  </a:lnTo>
                  <a:close/>
                  <a:moveTo>
                    <a:pt x="761364" y="346845"/>
                  </a:moveTo>
                  <a:lnTo>
                    <a:pt x="761364" y="346845"/>
                  </a:lnTo>
                  <a:close/>
                  <a:moveTo>
                    <a:pt x="746551" y="215362"/>
                  </a:moveTo>
                  <a:lnTo>
                    <a:pt x="742047" y="218999"/>
                  </a:lnTo>
                  <a:lnTo>
                    <a:pt x="738344" y="222035"/>
                  </a:lnTo>
                  <a:lnTo>
                    <a:pt x="737676" y="222602"/>
                  </a:lnTo>
                  <a:lnTo>
                    <a:pt x="738344" y="222068"/>
                  </a:lnTo>
                  <a:lnTo>
                    <a:pt x="742047" y="219065"/>
                  </a:lnTo>
                  <a:lnTo>
                    <a:pt x="746584" y="215395"/>
                  </a:lnTo>
                  <a:lnTo>
                    <a:pt x="752623" y="210491"/>
                  </a:lnTo>
                  <a:close/>
                  <a:moveTo>
                    <a:pt x="731204" y="227806"/>
                  </a:moveTo>
                  <a:lnTo>
                    <a:pt x="727634" y="230676"/>
                  </a:lnTo>
                  <a:lnTo>
                    <a:pt x="724064" y="233578"/>
                  </a:lnTo>
                  <a:lnTo>
                    <a:pt x="720728" y="236414"/>
                  </a:lnTo>
                  <a:lnTo>
                    <a:pt x="720728" y="236414"/>
                  </a:lnTo>
                  <a:lnTo>
                    <a:pt x="717191" y="239317"/>
                  </a:lnTo>
                  <a:lnTo>
                    <a:pt x="720728" y="236447"/>
                  </a:lnTo>
                  <a:lnTo>
                    <a:pt x="720728" y="236447"/>
                  </a:lnTo>
                  <a:lnTo>
                    <a:pt x="724064" y="233612"/>
                  </a:lnTo>
                  <a:lnTo>
                    <a:pt x="727634" y="230709"/>
                  </a:lnTo>
                  <a:lnTo>
                    <a:pt x="731171" y="227840"/>
                  </a:lnTo>
                  <a:lnTo>
                    <a:pt x="737643" y="222602"/>
                  </a:lnTo>
                  <a:lnTo>
                    <a:pt x="737643" y="222602"/>
                  </a:lnTo>
                  <a:close/>
                  <a:moveTo>
                    <a:pt x="716958" y="239350"/>
                  </a:moveTo>
                  <a:lnTo>
                    <a:pt x="713421" y="242219"/>
                  </a:lnTo>
                  <a:lnTo>
                    <a:pt x="716257" y="239950"/>
                  </a:lnTo>
                  <a:lnTo>
                    <a:pt x="716958" y="239383"/>
                  </a:lnTo>
                  <a:lnTo>
                    <a:pt x="716958" y="239383"/>
                  </a:lnTo>
                  <a:close/>
                  <a:moveTo>
                    <a:pt x="710285" y="354119"/>
                  </a:moveTo>
                  <a:cubicBezTo>
                    <a:pt x="710285" y="354119"/>
                    <a:pt x="710285" y="354119"/>
                    <a:pt x="710285" y="354119"/>
                  </a:cubicBezTo>
                  <a:lnTo>
                    <a:pt x="708384" y="349348"/>
                  </a:lnTo>
                  <a:lnTo>
                    <a:pt x="708384" y="349348"/>
                  </a:lnTo>
                  <a:cubicBezTo>
                    <a:pt x="707716" y="347680"/>
                    <a:pt x="707016" y="346011"/>
                    <a:pt x="706315" y="344410"/>
                  </a:cubicBezTo>
                  <a:lnTo>
                    <a:pt x="706315" y="344410"/>
                  </a:lnTo>
                  <a:cubicBezTo>
                    <a:pt x="705615" y="342775"/>
                    <a:pt x="704881" y="341074"/>
                    <a:pt x="704147" y="339506"/>
                  </a:cubicBezTo>
                  <a:lnTo>
                    <a:pt x="704147" y="339506"/>
                  </a:lnTo>
                  <a:cubicBezTo>
                    <a:pt x="703913" y="338972"/>
                    <a:pt x="703680" y="338438"/>
                    <a:pt x="703413" y="337904"/>
                  </a:cubicBezTo>
                  <a:cubicBezTo>
                    <a:pt x="703376" y="337784"/>
                    <a:pt x="703323" y="337671"/>
                    <a:pt x="703246" y="337571"/>
                  </a:cubicBezTo>
                  <a:cubicBezTo>
                    <a:pt x="703246" y="337571"/>
                    <a:pt x="703246" y="337571"/>
                    <a:pt x="703246" y="337571"/>
                  </a:cubicBezTo>
                  <a:lnTo>
                    <a:pt x="703246" y="337571"/>
                  </a:lnTo>
                  <a:lnTo>
                    <a:pt x="703246" y="337571"/>
                  </a:lnTo>
                  <a:lnTo>
                    <a:pt x="703246" y="337571"/>
                  </a:lnTo>
                  <a:cubicBezTo>
                    <a:pt x="703259" y="337461"/>
                    <a:pt x="703259" y="337347"/>
                    <a:pt x="703246" y="337237"/>
                  </a:cubicBezTo>
                  <a:lnTo>
                    <a:pt x="703046" y="336770"/>
                  </a:lnTo>
                  <a:cubicBezTo>
                    <a:pt x="703076" y="336696"/>
                    <a:pt x="703076" y="336610"/>
                    <a:pt x="703046" y="336536"/>
                  </a:cubicBezTo>
                  <a:lnTo>
                    <a:pt x="702845" y="336103"/>
                  </a:lnTo>
                  <a:cubicBezTo>
                    <a:pt x="702689" y="335716"/>
                    <a:pt x="702508" y="335335"/>
                    <a:pt x="702312" y="334968"/>
                  </a:cubicBezTo>
                  <a:lnTo>
                    <a:pt x="702312" y="334968"/>
                  </a:lnTo>
                  <a:cubicBezTo>
                    <a:pt x="701945" y="334168"/>
                    <a:pt x="701544" y="333334"/>
                    <a:pt x="701110" y="332533"/>
                  </a:cubicBezTo>
                  <a:cubicBezTo>
                    <a:pt x="700677" y="331732"/>
                    <a:pt x="700577" y="331399"/>
                    <a:pt x="700276" y="330831"/>
                  </a:cubicBezTo>
                  <a:cubicBezTo>
                    <a:pt x="700180" y="330591"/>
                    <a:pt x="700066" y="330358"/>
                    <a:pt x="699943" y="330131"/>
                  </a:cubicBezTo>
                  <a:lnTo>
                    <a:pt x="699943" y="330131"/>
                  </a:lnTo>
                  <a:cubicBezTo>
                    <a:pt x="699566" y="329330"/>
                    <a:pt x="699165" y="328529"/>
                    <a:pt x="698742" y="327729"/>
                  </a:cubicBezTo>
                  <a:cubicBezTo>
                    <a:pt x="698341" y="326928"/>
                    <a:pt x="697908" y="326127"/>
                    <a:pt x="697474" y="325326"/>
                  </a:cubicBezTo>
                  <a:cubicBezTo>
                    <a:pt x="697040" y="324526"/>
                    <a:pt x="697074" y="324526"/>
                    <a:pt x="696840" y="324125"/>
                  </a:cubicBezTo>
                  <a:cubicBezTo>
                    <a:pt x="696350" y="323148"/>
                    <a:pt x="695816" y="322180"/>
                    <a:pt x="695239" y="321223"/>
                  </a:cubicBezTo>
                  <a:cubicBezTo>
                    <a:pt x="694705" y="320255"/>
                    <a:pt x="694171" y="319288"/>
                    <a:pt x="693604" y="318354"/>
                  </a:cubicBezTo>
                  <a:lnTo>
                    <a:pt x="693604" y="318153"/>
                  </a:lnTo>
                  <a:cubicBezTo>
                    <a:pt x="693203" y="317386"/>
                    <a:pt x="692770" y="316652"/>
                    <a:pt x="692336" y="315885"/>
                  </a:cubicBezTo>
                  <a:cubicBezTo>
                    <a:pt x="691435" y="314317"/>
                    <a:pt x="690501" y="312782"/>
                    <a:pt x="689567" y="311247"/>
                  </a:cubicBezTo>
                  <a:cubicBezTo>
                    <a:pt x="688633" y="309713"/>
                    <a:pt x="687699" y="308178"/>
                    <a:pt x="686731" y="306643"/>
                  </a:cubicBezTo>
                  <a:lnTo>
                    <a:pt x="683762" y="302106"/>
                  </a:lnTo>
                  <a:lnTo>
                    <a:pt x="680726" y="297635"/>
                  </a:lnTo>
                  <a:cubicBezTo>
                    <a:pt x="678691" y="294666"/>
                    <a:pt x="676555" y="291763"/>
                    <a:pt x="674387" y="288861"/>
                  </a:cubicBezTo>
                  <a:lnTo>
                    <a:pt x="674153" y="288594"/>
                  </a:lnTo>
                  <a:cubicBezTo>
                    <a:pt x="673152" y="287226"/>
                    <a:pt x="672085" y="285825"/>
                    <a:pt x="670984" y="284457"/>
                  </a:cubicBezTo>
                  <a:cubicBezTo>
                    <a:pt x="669883" y="283089"/>
                    <a:pt x="668815" y="281721"/>
                    <a:pt x="667648" y="280353"/>
                  </a:cubicBezTo>
                  <a:lnTo>
                    <a:pt x="656938" y="289027"/>
                  </a:lnTo>
                  <a:lnTo>
                    <a:pt x="656938" y="289027"/>
                  </a:lnTo>
                  <a:lnTo>
                    <a:pt x="656371" y="289528"/>
                  </a:lnTo>
                  <a:lnTo>
                    <a:pt x="646695" y="297802"/>
                  </a:lnTo>
                  <a:lnTo>
                    <a:pt x="646495" y="297969"/>
                  </a:lnTo>
                  <a:lnTo>
                    <a:pt x="635986" y="306476"/>
                  </a:lnTo>
                  <a:lnTo>
                    <a:pt x="635786" y="306476"/>
                  </a:lnTo>
                  <a:lnTo>
                    <a:pt x="621073" y="317386"/>
                  </a:lnTo>
                  <a:lnTo>
                    <a:pt x="620873" y="317553"/>
                  </a:lnTo>
                  <a:lnTo>
                    <a:pt x="610430" y="326160"/>
                  </a:lnTo>
                  <a:lnTo>
                    <a:pt x="610664" y="326461"/>
                  </a:lnTo>
                  <a:lnTo>
                    <a:pt x="610930" y="326794"/>
                  </a:lnTo>
                  <a:lnTo>
                    <a:pt x="612765" y="329063"/>
                  </a:lnTo>
                  <a:lnTo>
                    <a:pt x="612932" y="329297"/>
                  </a:lnTo>
                  <a:lnTo>
                    <a:pt x="614934" y="331899"/>
                  </a:lnTo>
                  <a:lnTo>
                    <a:pt x="614934" y="331899"/>
                  </a:lnTo>
                  <a:lnTo>
                    <a:pt x="615968" y="333267"/>
                  </a:lnTo>
                  <a:lnTo>
                    <a:pt x="617069" y="334735"/>
                  </a:lnTo>
                  <a:lnTo>
                    <a:pt x="617736" y="335702"/>
                  </a:lnTo>
                  <a:lnTo>
                    <a:pt x="618270" y="336403"/>
                  </a:lnTo>
                  <a:lnTo>
                    <a:pt x="618571" y="336837"/>
                  </a:lnTo>
                  <a:lnTo>
                    <a:pt x="619705" y="338438"/>
                  </a:lnTo>
                  <a:lnTo>
                    <a:pt x="619705" y="338638"/>
                  </a:lnTo>
                  <a:lnTo>
                    <a:pt x="619705" y="338638"/>
                  </a:lnTo>
                  <a:lnTo>
                    <a:pt x="620606" y="340006"/>
                  </a:lnTo>
                  <a:lnTo>
                    <a:pt x="620939" y="340473"/>
                  </a:lnTo>
                  <a:lnTo>
                    <a:pt x="620939" y="340673"/>
                  </a:lnTo>
                  <a:lnTo>
                    <a:pt x="621140" y="341007"/>
                  </a:lnTo>
                  <a:lnTo>
                    <a:pt x="621406" y="341374"/>
                  </a:lnTo>
                  <a:lnTo>
                    <a:pt x="621406" y="341374"/>
                  </a:lnTo>
                  <a:lnTo>
                    <a:pt x="621406" y="341574"/>
                  </a:lnTo>
                  <a:lnTo>
                    <a:pt x="621406" y="341774"/>
                  </a:lnTo>
                  <a:lnTo>
                    <a:pt x="621940" y="342575"/>
                  </a:lnTo>
                  <a:lnTo>
                    <a:pt x="622107" y="342875"/>
                  </a:lnTo>
                  <a:lnTo>
                    <a:pt x="622441" y="343376"/>
                  </a:lnTo>
                  <a:lnTo>
                    <a:pt x="622441" y="343376"/>
                  </a:lnTo>
                  <a:lnTo>
                    <a:pt x="622441" y="343576"/>
                  </a:lnTo>
                  <a:lnTo>
                    <a:pt x="622441" y="343576"/>
                  </a:lnTo>
                  <a:lnTo>
                    <a:pt x="622441" y="343576"/>
                  </a:lnTo>
                  <a:lnTo>
                    <a:pt x="622641" y="343910"/>
                  </a:lnTo>
                  <a:lnTo>
                    <a:pt x="622641" y="344076"/>
                  </a:lnTo>
                  <a:lnTo>
                    <a:pt x="622641" y="344243"/>
                  </a:lnTo>
                  <a:lnTo>
                    <a:pt x="622641" y="344243"/>
                  </a:lnTo>
                  <a:lnTo>
                    <a:pt x="622808" y="344477"/>
                  </a:lnTo>
                  <a:lnTo>
                    <a:pt x="622808" y="344477"/>
                  </a:lnTo>
                  <a:cubicBezTo>
                    <a:pt x="623341" y="345311"/>
                    <a:pt x="623875" y="346145"/>
                    <a:pt x="624376" y="346979"/>
                  </a:cubicBezTo>
                  <a:cubicBezTo>
                    <a:pt x="624876" y="347813"/>
                    <a:pt x="624743" y="347546"/>
                    <a:pt x="625010" y="348047"/>
                  </a:cubicBezTo>
                  <a:lnTo>
                    <a:pt x="625844" y="349414"/>
                  </a:lnTo>
                  <a:lnTo>
                    <a:pt x="626678" y="350816"/>
                  </a:lnTo>
                  <a:lnTo>
                    <a:pt x="627245" y="351750"/>
                  </a:lnTo>
                  <a:cubicBezTo>
                    <a:pt x="627745" y="352584"/>
                    <a:pt x="628212" y="353451"/>
                    <a:pt x="628713" y="354319"/>
                  </a:cubicBezTo>
                  <a:lnTo>
                    <a:pt x="629280" y="355387"/>
                  </a:lnTo>
                  <a:lnTo>
                    <a:pt x="630081" y="356854"/>
                  </a:lnTo>
                  <a:lnTo>
                    <a:pt x="630381" y="357388"/>
                  </a:lnTo>
                  <a:lnTo>
                    <a:pt x="631048" y="358623"/>
                  </a:lnTo>
                  <a:cubicBezTo>
                    <a:pt x="631349" y="359223"/>
                    <a:pt x="631682" y="359890"/>
                    <a:pt x="632016" y="360491"/>
                  </a:cubicBezTo>
                  <a:lnTo>
                    <a:pt x="632416" y="361258"/>
                  </a:lnTo>
                  <a:lnTo>
                    <a:pt x="632416" y="361425"/>
                  </a:lnTo>
                  <a:cubicBezTo>
                    <a:pt x="632429" y="361525"/>
                    <a:pt x="632429" y="361625"/>
                    <a:pt x="632416" y="361725"/>
                  </a:cubicBezTo>
                  <a:lnTo>
                    <a:pt x="632716" y="362293"/>
                  </a:lnTo>
                  <a:lnTo>
                    <a:pt x="633083" y="362993"/>
                  </a:lnTo>
                  <a:lnTo>
                    <a:pt x="633417" y="363694"/>
                  </a:lnTo>
                  <a:cubicBezTo>
                    <a:pt x="633651" y="364194"/>
                    <a:pt x="633884" y="364628"/>
                    <a:pt x="634118" y="365095"/>
                  </a:cubicBezTo>
                  <a:lnTo>
                    <a:pt x="634118" y="365095"/>
                  </a:lnTo>
                  <a:cubicBezTo>
                    <a:pt x="634385" y="365629"/>
                    <a:pt x="634618" y="366196"/>
                    <a:pt x="634885" y="366730"/>
                  </a:cubicBezTo>
                  <a:lnTo>
                    <a:pt x="635652" y="368398"/>
                  </a:lnTo>
                  <a:lnTo>
                    <a:pt x="635652" y="368632"/>
                  </a:lnTo>
                  <a:lnTo>
                    <a:pt x="635953" y="369332"/>
                  </a:lnTo>
                  <a:lnTo>
                    <a:pt x="636253" y="370033"/>
                  </a:lnTo>
                  <a:lnTo>
                    <a:pt x="637054" y="371768"/>
                  </a:lnTo>
                  <a:lnTo>
                    <a:pt x="637054" y="371768"/>
                  </a:lnTo>
                  <a:cubicBezTo>
                    <a:pt x="637054" y="371768"/>
                    <a:pt x="637054" y="372068"/>
                    <a:pt x="637054" y="372201"/>
                  </a:cubicBezTo>
                  <a:cubicBezTo>
                    <a:pt x="637074" y="372312"/>
                    <a:pt x="637074" y="372425"/>
                    <a:pt x="637054" y="372535"/>
                  </a:cubicBezTo>
                  <a:cubicBezTo>
                    <a:pt x="637124" y="372638"/>
                    <a:pt x="637177" y="372752"/>
                    <a:pt x="637221" y="372869"/>
                  </a:cubicBezTo>
                  <a:lnTo>
                    <a:pt x="637221" y="372869"/>
                  </a:lnTo>
                  <a:cubicBezTo>
                    <a:pt x="637221" y="372869"/>
                    <a:pt x="637221" y="373069"/>
                    <a:pt x="637221" y="373169"/>
                  </a:cubicBezTo>
                  <a:lnTo>
                    <a:pt x="638321" y="375805"/>
                  </a:lnTo>
                  <a:cubicBezTo>
                    <a:pt x="638822" y="376939"/>
                    <a:pt x="639256" y="378140"/>
                    <a:pt x="639689" y="379141"/>
                  </a:cubicBezTo>
                  <a:lnTo>
                    <a:pt x="652200" y="374337"/>
                  </a:lnTo>
                  <a:lnTo>
                    <a:pt x="652467" y="374337"/>
                  </a:lnTo>
                  <a:lnTo>
                    <a:pt x="669349" y="367831"/>
                  </a:lnTo>
                  <a:lnTo>
                    <a:pt x="669616" y="367831"/>
                  </a:lnTo>
                  <a:lnTo>
                    <a:pt x="682194" y="363027"/>
                  </a:lnTo>
                  <a:lnTo>
                    <a:pt x="682461" y="363027"/>
                  </a:lnTo>
                  <a:lnTo>
                    <a:pt x="695038" y="358189"/>
                  </a:lnTo>
                  <a:lnTo>
                    <a:pt x="695305" y="358189"/>
                  </a:lnTo>
                  <a:lnTo>
                    <a:pt x="707883" y="353351"/>
                  </a:lnTo>
                  <a:lnTo>
                    <a:pt x="708183" y="353351"/>
                  </a:lnTo>
                  <a:cubicBezTo>
                    <a:pt x="708170" y="353418"/>
                    <a:pt x="708170" y="353485"/>
                    <a:pt x="708183" y="353551"/>
                  </a:cubicBezTo>
                  <a:lnTo>
                    <a:pt x="708183" y="353551"/>
                  </a:lnTo>
                  <a:close/>
                  <a:moveTo>
                    <a:pt x="639789" y="116074"/>
                  </a:moveTo>
                  <a:lnTo>
                    <a:pt x="639789" y="116074"/>
                  </a:lnTo>
                  <a:lnTo>
                    <a:pt x="643126" y="110102"/>
                  </a:lnTo>
                  <a:close/>
                  <a:moveTo>
                    <a:pt x="633117" y="127918"/>
                  </a:moveTo>
                  <a:lnTo>
                    <a:pt x="633117" y="127918"/>
                  </a:lnTo>
                  <a:lnTo>
                    <a:pt x="635652" y="123314"/>
                  </a:lnTo>
                  <a:lnTo>
                    <a:pt x="633083" y="127918"/>
                  </a:lnTo>
                  <a:close/>
                  <a:moveTo>
                    <a:pt x="630715" y="132155"/>
                  </a:moveTo>
                  <a:lnTo>
                    <a:pt x="630281" y="132922"/>
                  </a:lnTo>
                  <a:lnTo>
                    <a:pt x="626311" y="140128"/>
                  </a:lnTo>
                  <a:lnTo>
                    <a:pt x="626311" y="140128"/>
                  </a:lnTo>
                  <a:lnTo>
                    <a:pt x="625243" y="142063"/>
                  </a:lnTo>
                  <a:lnTo>
                    <a:pt x="624976" y="142564"/>
                  </a:lnTo>
                  <a:lnTo>
                    <a:pt x="626344" y="140162"/>
                  </a:lnTo>
                  <a:lnTo>
                    <a:pt x="626344" y="140162"/>
                  </a:lnTo>
                  <a:lnTo>
                    <a:pt x="627212" y="138627"/>
                  </a:lnTo>
                  <a:lnTo>
                    <a:pt x="630348" y="132922"/>
                  </a:lnTo>
                  <a:lnTo>
                    <a:pt x="630348" y="132922"/>
                  </a:lnTo>
                  <a:lnTo>
                    <a:pt x="630748" y="132155"/>
                  </a:lnTo>
                  <a:lnTo>
                    <a:pt x="630748" y="132155"/>
                  </a:lnTo>
                  <a:lnTo>
                    <a:pt x="631916" y="130053"/>
                  </a:lnTo>
                  <a:lnTo>
                    <a:pt x="630715" y="132155"/>
                  </a:lnTo>
                  <a:close/>
                  <a:moveTo>
                    <a:pt x="621840" y="148202"/>
                  </a:moveTo>
                  <a:lnTo>
                    <a:pt x="621173" y="149470"/>
                  </a:lnTo>
                  <a:lnTo>
                    <a:pt x="620939" y="149904"/>
                  </a:lnTo>
                  <a:lnTo>
                    <a:pt x="619638" y="152239"/>
                  </a:lnTo>
                  <a:lnTo>
                    <a:pt x="619638" y="152239"/>
                  </a:lnTo>
                  <a:lnTo>
                    <a:pt x="620272" y="151071"/>
                  </a:lnTo>
                  <a:lnTo>
                    <a:pt x="621073" y="149670"/>
                  </a:lnTo>
                  <a:lnTo>
                    <a:pt x="621306" y="149170"/>
                  </a:lnTo>
                  <a:lnTo>
                    <a:pt x="621840" y="148236"/>
                  </a:lnTo>
                  <a:lnTo>
                    <a:pt x="621840" y="148236"/>
                  </a:lnTo>
                  <a:lnTo>
                    <a:pt x="622307" y="147368"/>
                  </a:lnTo>
                  <a:lnTo>
                    <a:pt x="621807" y="148236"/>
                  </a:lnTo>
                  <a:close/>
                  <a:moveTo>
                    <a:pt x="617436" y="156243"/>
                  </a:moveTo>
                  <a:lnTo>
                    <a:pt x="617436" y="156243"/>
                  </a:lnTo>
                  <a:lnTo>
                    <a:pt x="618971" y="153407"/>
                  </a:lnTo>
                  <a:lnTo>
                    <a:pt x="617403" y="156209"/>
                  </a:lnTo>
                  <a:close/>
                  <a:moveTo>
                    <a:pt x="617436" y="156243"/>
                  </a:moveTo>
                  <a:lnTo>
                    <a:pt x="615268" y="160180"/>
                  </a:lnTo>
                  <a:lnTo>
                    <a:pt x="615268" y="160180"/>
                  </a:lnTo>
                  <a:lnTo>
                    <a:pt x="615268" y="160180"/>
                  </a:lnTo>
                  <a:lnTo>
                    <a:pt x="616369" y="158211"/>
                  </a:lnTo>
                  <a:lnTo>
                    <a:pt x="617103" y="157244"/>
                  </a:lnTo>
                  <a:lnTo>
                    <a:pt x="617603" y="156310"/>
                  </a:lnTo>
                  <a:lnTo>
                    <a:pt x="617603" y="156310"/>
                  </a:lnTo>
                  <a:close/>
                  <a:moveTo>
                    <a:pt x="615234" y="160280"/>
                  </a:moveTo>
                  <a:lnTo>
                    <a:pt x="613066" y="164217"/>
                  </a:lnTo>
                  <a:lnTo>
                    <a:pt x="615268" y="160280"/>
                  </a:lnTo>
                  <a:lnTo>
                    <a:pt x="615268" y="160280"/>
                  </a:lnTo>
                  <a:close/>
                  <a:moveTo>
                    <a:pt x="586309" y="212326"/>
                  </a:moveTo>
                  <a:lnTo>
                    <a:pt x="582472" y="210257"/>
                  </a:lnTo>
                  <a:lnTo>
                    <a:pt x="581705" y="209890"/>
                  </a:lnTo>
                  <a:lnTo>
                    <a:pt x="581705" y="209890"/>
                  </a:lnTo>
                  <a:lnTo>
                    <a:pt x="582438" y="210257"/>
                  </a:lnTo>
                  <a:lnTo>
                    <a:pt x="582438" y="210257"/>
                  </a:lnTo>
                  <a:lnTo>
                    <a:pt x="583673" y="210925"/>
                  </a:lnTo>
                  <a:lnTo>
                    <a:pt x="583673" y="210925"/>
                  </a:lnTo>
                  <a:lnTo>
                    <a:pt x="583673" y="210925"/>
                  </a:lnTo>
                  <a:lnTo>
                    <a:pt x="586108" y="212259"/>
                  </a:lnTo>
                  <a:lnTo>
                    <a:pt x="586108" y="212259"/>
                  </a:lnTo>
                  <a:lnTo>
                    <a:pt x="586108" y="212259"/>
                  </a:lnTo>
                  <a:lnTo>
                    <a:pt x="586108" y="212259"/>
                  </a:lnTo>
                  <a:close/>
                  <a:moveTo>
                    <a:pt x="580937" y="209490"/>
                  </a:moveTo>
                  <a:cubicBezTo>
                    <a:pt x="580697" y="209330"/>
                    <a:pt x="580440" y="209197"/>
                    <a:pt x="580170" y="209090"/>
                  </a:cubicBezTo>
                  <a:cubicBezTo>
                    <a:pt x="580170" y="209090"/>
                    <a:pt x="580170" y="209090"/>
                    <a:pt x="580170" y="209090"/>
                  </a:cubicBezTo>
                  <a:lnTo>
                    <a:pt x="580570" y="209323"/>
                  </a:lnTo>
                  <a:cubicBezTo>
                    <a:pt x="580680" y="209307"/>
                    <a:pt x="580794" y="209307"/>
                    <a:pt x="580904" y="209323"/>
                  </a:cubicBezTo>
                  <a:lnTo>
                    <a:pt x="581304" y="209523"/>
                  </a:lnTo>
                  <a:lnTo>
                    <a:pt x="581671" y="209690"/>
                  </a:lnTo>
                  <a:lnTo>
                    <a:pt x="581371" y="209523"/>
                  </a:lnTo>
                  <a:close/>
                  <a:moveTo>
                    <a:pt x="580070" y="209090"/>
                  </a:moveTo>
                  <a:lnTo>
                    <a:pt x="580070" y="209090"/>
                  </a:lnTo>
                  <a:close/>
                  <a:moveTo>
                    <a:pt x="578468" y="208189"/>
                  </a:moveTo>
                  <a:lnTo>
                    <a:pt x="576633" y="207255"/>
                  </a:lnTo>
                  <a:lnTo>
                    <a:pt x="575732" y="206788"/>
                  </a:lnTo>
                  <a:cubicBezTo>
                    <a:pt x="574531" y="206154"/>
                    <a:pt x="573330" y="205587"/>
                    <a:pt x="572129" y="205019"/>
                  </a:cubicBezTo>
                  <a:lnTo>
                    <a:pt x="570394" y="204219"/>
                  </a:lnTo>
                  <a:lnTo>
                    <a:pt x="568726" y="203418"/>
                  </a:lnTo>
                  <a:cubicBezTo>
                    <a:pt x="567692" y="202951"/>
                    <a:pt x="566624" y="202451"/>
                    <a:pt x="565557" y="202017"/>
                  </a:cubicBezTo>
                  <a:lnTo>
                    <a:pt x="565557" y="202017"/>
                  </a:lnTo>
                  <a:lnTo>
                    <a:pt x="564789" y="201683"/>
                  </a:lnTo>
                  <a:lnTo>
                    <a:pt x="566624" y="202517"/>
                  </a:lnTo>
                  <a:lnTo>
                    <a:pt x="567792" y="203051"/>
                  </a:lnTo>
                  <a:lnTo>
                    <a:pt x="568259" y="203251"/>
                  </a:lnTo>
                  <a:lnTo>
                    <a:pt x="568726" y="203451"/>
                  </a:lnTo>
                  <a:lnTo>
                    <a:pt x="568726" y="203451"/>
                  </a:lnTo>
                  <a:lnTo>
                    <a:pt x="570294" y="204185"/>
                  </a:lnTo>
                  <a:lnTo>
                    <a:pt x="572096" y="205019"/>
                  </a:lnTo>
                  <a:lnTo>
                    <a:pt x="572096" y="205019"/>
                  </a:lnTo>
                  <a:lnTo>
                    <a:pt x="573831" y="205854"/>
                  </a:lnTo>
                  <a:lnTo>
                    <a:pt x="573831" y="205854"/>
                  </a:lnTo>
                  <a:lnTo>
                    <a:pt x="575632" y="206721"/>
                  </a:lnTo>
                  <a:lnTo>
                    <a:pt x="575632" y="206721"/>
                  </a:lnTo>
                  <a:lnTo>
                    <a:pt x="579169" y="208523"/>
                  </a:lnTo>
                  <a:lnTo>
                    <a:pt x="579169" y="208523"/>
                  </a:lnTo>
                  <a:lnTo>
                    <a:pt x="579569" y="208723"/>
                  </a:lnTo>
                  <a:lnTo>
                    <a:pt x="579736" y="208723"/>
                  </a:lnTo>
                  <a:lnTo>
                    <a:pt x="579236" y="208422"/>
                  </a:lnTo>
                  <a:close/>
                  <a:moveTo>
                    <a:pt x="562487" y="200616"/>
                  </a:moveTo>
                  <a:lnTo>
                    <a:pt x="558818" y="199047"/>
                  </a:lnTo>
                  <a:lnTo>
                    <a:pt x="556949" y="198313"/>
                  </a:lnTo>
                  <a:lnTo>
                    <a:pt x="555081" y="197546"/>
                  </a:lnTo>
                  <a:lnTo>
                    <a:pt x="553946" y="197112"/>
                  </a:lnTo>
                  <a:lnTo>
                    <a:pt x="552946" y="196712"/>
                  </a:lnTo>
                  <a:lnTo>
                    <a:pt x="552345" y="196512"/>
                  </a:lnTo>
                  <a:lnTo>
                    <a:pt x="552345" y="196512"/>
                  </a:lnTo>
                  <a:lnTo>
                    <a:pt x="552345" y="196512"/>
                  </a:lnTo>
                  <a:lnTo>
                    <a:pt x="552912" y="196712"/>
                  </a:lnTo>
                  <a:lnTo>
                    <a:pt x="552912" y="196712"/>
                  </a:lnTo>
                  <a:lnTo>
                    <a:pt x="553413" y="196712"/>
                  </a:lnTo>
                  <a:lnTo>
                    <a:pt x="553413" y="196712"/>
                  </a:lnTo>
                  <a:lnTo>
                    <a:pt x="553913" y="196912"/>
                  </a:lnTo>
                  <a:lnTo>
                    <a:pt x="553913" y="196912"/>
                  </a:lnTo>
                  <a:lnTo>
                    <a:pt x="554680" y="197179"/>
                  </a:lnTo>
                  <a:lnTo>
                    <a:pt x="554680" y="197179"/>
                  </a:lnTo>
                  <a:lnTo>
                    <a:pt x="554680" y="197179"/>
                  </a:lnTo>
                  <a:lnTo>
                    <a:pt x="554680" y="197179"/>
                  </a:lnTo>
                  <a:lnTo>
                    <a:pt x="556882" y="198080"/>
                  </a:lnTo>
                  <a:lnTo>
                    <a:pt x="557550" y="198347"/>
                  </a:lnTo>
                  <a:lnTo>
                    <a:pt x="557917" y="198347"/>
                  </a:lnTo>
                  <a:lnTo>
                    <a:pt x="558384" y="198514"/>
                  </a:lnTo>
                  <a:lnTo>
                    <a:pt x="558384" y="198514"/>
                  </a:lnTo>
                  <a:lnTo>
                    <a:pt x="562020" y="200048"/>
                  </a:lnTo>
                  <a:lnTo>
                    <a:pt x="562020" y="200048"/>
                  </a:lnTo>
                  <a:lnTo>
                    <a:pt x="562921" y="200449"/>
                  </a:lnTo>
                  <a:lnTo>
                    <a:pt x="563155" y="200449"/>
                  </a:lnTo>
                  <a:lnTo>
                    <a:pt x="563388" y="200449"/>
                  </a:lnTo>
                  <a:lnTo>
                    <a:pt x="564089" y="200749"/>
                  </a:lnTo>
                  <a:cubicBezTo>
                    <a:pt x="563945" y="200652"/>
                    <a:pt x="563785" y="200572"/>
                    <a:pt x="563622" y="200515"/>
                  </a:cubicBezTo>
                  <a:close/>
                  <a:moveTo>
                    <a:pt x="551177" y="196045"/>
                  </a:moveTo>
                  <a:lnTo>
                    <a:pt x="550510" y="195778"/>
                  </a:lnTo>
                  <a:lnTo>
                    <a:pt x="549909" y="195578"/>
                  </a:lnTo>
                  <a:lnTo>
                    <a:pt x="549276" y="195344"/>
                  </a:lnTo>
                  <a:lnTo>
                    <a:pt x="548442" y="195044"/>
                  </a:lnTo>
                  <a:lnTo>
                    <a:pt x="547741" y="194777"/>
                  </a:lnTo>
                  <a:lnTo>
                    <a:pt x="546373" y="194310"/>
                  </a:lnTo>
                  <a:lnTo>
                    <a:pt x="547674" y="194777"/>
                  </a:lnTo>
                  <a:lnTo>
                    <a:pt x="547674" y="194777"/>
                  </a:lnTo>
                  <a:lnTo>
                    <a:pt x="549376" y="195411"/>
                  </a:lnTo>
                  <a:lnTo>
                    <a:pt x="549743" y="195411"/>
                  </a:lnTo>
                  <a:lnTo>
                    <a:pt x="549943" y="195411"/>
                  </a:lnTo>
                  <a:lnTo>
                    <a:pt x="550377" y="195411"/>
                  </a:lnTo>
                  <a:lnTo>
                    <a:pt x="550377" y="195411"/>
                  </a:lnTo>
                  <a:lnTo>
                    <a:pt x="551011" y="195644"/>
                  </a:lnTo>
                  <a:lnTo>
                    <a:pt x="551644" y="195878"/>
                  </a:lnTo>
                  <a:lnTo>
                    <a:pt x="551845" y="195878"/>
                  </a:lnTo>
                  <a:lnTo>
                    <a:pt x="551845" y="195878"/>
                  </a:lnTo>
                  <a:close/>
                  <a:moveTo>
                    <a:pt x="544505" y="193643"/>
                  </a:moveTo>
                  <a:lnTo>
                    <a:pt x="543837" y="193443"/>
                  </a:lnTo>
                  <a:lnTo>
                    <a:pt x="545005" y="193876"/>
                  </a:lnTo>
                  <a:lnTo>
                    <a:pt x="546306" y="194310"/>
                  </a:lnTo>
                  <a:lnTo>
                    <a:pt x="545739" y="194076"/>
                  </a:lnTo>
                  <a:close/>
                  <a:moveTo>
                    <a:pt x="543637" y="193376"/>
                  </a:moveTo>
                  <a:lnTo>
                    <a:pt x="543837" y="193376"/>
                  </a:lnTo>
                  <a:lnTo>
                    <a:pt x="543837" y="193376"/>
                  </a:lnTo>
                  <a:close/>
                  <a:moveTo>
                    <a:pt x="543637" y="193376"/>
                  </a:moveTo>
                  <a:lnTo>
                    <a:pt x="543637" y="193376"/>
                  </a:lnTo>
                  <a:lnTo>
                    <a:pt x="543637" y="193376"/>
                  </a:lnTo>
                  <a:close/>
                  <a:moveTo>
                    <a:pt x="542436" y="192942"/>
                  </a:moveTo>
                  <a:cubicBezTo>
                    <a:pt x="541269" y="192542"/>
                    <a:pt x="540101" y="192141"/>
                    <a:pt x="539100" y="191808"/>
                  </a:cubicBezTo>
                  <a:lnTo>
                    <a:pt x="542436" y="192975"/>
                  </a:lnTo>
                  <a:lnTo>
                    <a:pt x="542436" y="192975"/>
                  </a:lnTo>
                  <a:lnTo>
                    <a:pt x="543571" y="193342"/>
                  </a:lnTo>
                  <a:lnTo>
                    <a:pt x="542470" y="192942"/>
                  </a:lnTo>
                  <a:close/>
                  <a:moveTo>
                    <a:pt x="537031" y="191274"/>
                  </a:moveTo>
                  <a:lnTo>
                    <a:pt x="537031" y="191274"/>
                  </a:lnTo>
                  <a:close/>
                  <a:moveTo>
                    <a:pt x="537031" y="191274"/>
                  </a:moveTo>
                  <a:lnTo>
                    <a:pt x="537031" y="191274"/>
                  </a:lnTo>
                  <a:close/>
                  <a:moveTo>
                    <a:pt x="534696" y="190473"/>
                  </a:moveTo>
                  <a:lnTo>
                    <a:pt x="532928" y="189939"/>
                  </a:lnTo>
                  <a:lnTo>
                    <a:pt x="530993" y="189372"/>
                  </a:lnTo>
                  <a:cubicBezTo>
                    <a:pt x="530058" y="189072"/>
                    <a:pt x="529158" y="188805"/>
                    <a:pt x="528157" y="188572"/>
                  </a:cubicBezTo>
                  <a:lnTo>
                    <a:pt x="528157" y="188572"/>
                  </a:lnTo>
                  <a:lnTo>
                    <a:pt x="527690" y="188572"/>
                  </a:lnTo>
                  <a:lnTo>
                    <a:pt x="525188" y="187838"/>
                  </a:lnTo>
                  <a:lnTo>
                    <a:pt x="523686" y="187270"/>
                  </a:lnTo>
                  <a:lnTo>
                    <a:pt x="520083" y="186370"/>
                  </a:lnTo>
                  <a:lnTo>
                    <a:pt x="520083" y="186370"/>
                  </a:lnTo>
                  <a:lnTo>
                    <a:pt x="519749" y="186370"/>
                  </a:lnTo>
                  <a:lnTo>
                    <a:pt x="519749" y="186370"/>
                  </a:lnTo>
                  <a:lnTo>
                    <a:pt x="519382" y="186370"/>
                  </a:lnTo>
                  <a:lnTo>
                    <a:pt x="519783" y="186370"/>
                  </a:lnTo>
                  <a:lnTo>
                    <a:pt x="519783" y="186370"/>
                  </a:lnTo>
                  <a:lnTo>
                    <a:pt x="520016" y="186370"/>
                  </a:lnTo>
                  <a:lnTo>
                    <a:pt x="520217" y="186370"/>
                  </a:lnTo>
                  <a:lnTo>
                    <a:pt x="521051" y="186603"/>
                  </a:lnTo>
                  <a:lnTo>
                    <a:pt x="522752" y="187037"/>
                  </a:lnTo>
                  <a:lnTo>
                    <a:pt x="523753" y="187304"/>
                  </a:lnTo>
                  <a:lnTo>
                    <a:pt x="525121" y="187671"/>
                  </a:lnTo>
                  <a:lnTo>
                    <a:pt x="528190" y="188505"/>
                  </a:lnTo>
                  <a:lnTo>
                    <a:pt x="528190" y="188505"/>
                  </a:lnTo>
                  <a:lnTo>
                    <a:pt x="528624" y="188505"/>
                  </a:lnTo>
                  <a:cubicBezTo>
                    <a:pt x="528754" y="188535"/>
                    <a:pt x="528891" y="188535"/>
                    <a:pt x="529024" y="188505"/>
                  </a:cubicBezTo>
                  <a:lnTo>
                    <a:pt x="529358" y="188505"/>
                  </a:lnTo>
                  <a:lnTo>
                    <a:pt x="529558" y="188505"/>
                  </a:lnTo>
                  <a:lnTo>
                    <a:pt x="529558" y="188505"/>
                  </a:lnTo>
                  <a:lnTo>
                    <a:pt x="529558" y="188505"/>
                  </a:lnTo>
                  <a:lnTo>
                    <a:pt x="529558" y="188505"/>
                  </a:lnTo>
                  <a:lnTo>
                    <a:pt x="529825" y="188505"/>
                  </a:lnTo>
                  <a:lnTo>
                    <a:pt x="529825" y="188505"/>
                  </a:lnTo>
                  <a:lnTo>
                    <a:pt x="530526" y="188705"/>
                  </a:lnTo>
                  <a:lnTo>
                    <a:pt x="530526" y="188705"/>
                  </a:lnTo>
                  <a:lnTo>
                    <a:pt x="531760" y="189072"/>
                  </a:lnTo>
                  <a:lnTo>
                    <a:pt x="532127" y="189072"/>
                  </a:lnTo>
                  <a:lnTo>
                    <a:pt x="532361" y="189072"/>
                  </a:lnTo>
                  <a:lnTo>
                    <a:pt x="532361" y="189072"/>
                  </a:lnTo>
                  <a:lnTo>
                    <a:pt x="533028" y="189272"/>
                  </a:lnTo>
                  <a:lnTo>
                    <a:pt x="533462" y="189272"/>
                  </a:lnTo>
                  <a:lnTo>
                    <a:pt x="533962" y="189439"/>
                  </a:lnTo>
                  <a:lnTo>
                    <a:pt x="533962" y="189439"/>
                  </a:lnTo>
                  <a:lnTo>
                    <a:pt x="534729" y="189672"/>
                  </a:lnTo>
                  <a:lnTo>
                    <a:pt x="535130" y="189672"/>
                  </a:lnTo>
                  <a:lnTo>
                    <a:pt x="535930" y="189906"/>
                  </a:lnTo>
                  <a:lnTo>
                    <a:pt x="535230" y="189672"/>
                  </a:lnTo>
                  <a:close/>
                  <a:moveTo>
                    <a:pt x="518014" y="185936"/>
                  </a:moveTo>
                  <a:lnTo>
                    <a:pt x="518315" y="185936"/>
                  </a:lnTo>
                  <a:lnTo>
                    <a:pt x="518115" y="185936"/>
                  </a:lnTo>
                  <a:close/>
                  <a:moveTo>
                    <a:pt x="516380" y="185502"/>
                  </a:moveTo>
                  <a:lnTo>
                    <a:pt x="511976" y="184501"/>
                  </a:lnTo>
                  <a:lnTo>
                    <a:pt x="508640" y="183834"/>
                  </a:lnTo>
                  <a:lnTo>
                    <a:pt x="507705" y="183667"/>
                  </a:lnTo>
                  <a:lnTo>
                    <a:pt x="508573" y="183867"/>
                  </a:lnTo>
                  <a:lnTo>
                    <a:pt x="508573" y="183867"/>
                  </a:lnTo>
                  <a:lnTo>
                    <a:pt x="509674" y="184101"/>
                  </a:lnTo>
                  <a:lnTo>
                    <a:pt x="510141" y="184101"/>
                  </a:lnTo>
                  <a:lnTo>
                    <a:pt x="511776" y="184468"/>
                  </a:lnTo>
                  <a:lnTo>
                    <a:pt x="513944" y="184935"/>
                  </a:lnTo>
                  <a:lnTo>
                    <a:pt x="514745" y="184935"/>
                  </a:lnTo>
                  <a:cubicBezTo>
                    <a:pt x="514888" y="184905"/>
                    <a:pt x="515035" y="184905"/>
                    <a:pt x="515179" y="184935"/>
                  </a:cubicBezTo>
                  <a:lnTo>
                    <a:pt x="516146" y="185168"/>
                  </a:lnTo>
                  <a:lnTo>
                    <a:pt x="516146" y="185168"/>
                  </a:lnTo>
                  <a:lnTo>
                    <a:pt x="516680" y="185168"/>
                  </a:lnTo>
                  <a:lnTo>
                    <a:pt x="517014" y="185168"/>
                  </a:lnTo>
                  <a:lnTo>
                    <a:pt x="517314" y="185168"/>
                  </a:lnTo>
                  <a:lnTo>
                    <a:pt x="517915" y="185168"/>
                  </a:lnTo>
                  <a:lnTo>
                    <a:pt x="517381" y="185168"/>
                  </a:lnTo>
                  <a:close/>
                  <a:moveTo>
                    <a:pt x="515145" y="133890"/>
                  </a:moveTo>
                  <a:lnTo>
                    <a:pt x="514211" y="138827"/>
                  </a:lnTo>
                  <a:lnTo>
                    <a:pt x="514211" y="138160"/>
                  </a:lnTo>
                  <a:close/>
                  <a:moveTo>
                    <a:pt x="508139" y="169922"/>
                  </a:moveTo>
                  <a:lnTo>
                    <a:pt x="505537" y="183267"/>
                  </a:lnTo>
                  <a:lnTo>
                    <a:pt x="505537" y="183267"/>
                  </a:lnTo>
                  <a:lnTo>
                    <a:pt x="506671" y="183467"/>
                  </a:lnTo>
                  <a:lnTo>
                    <a:pt x="505537" y="183233"/>
                  </a:lnTo>
                  <a:close/>
                  <a:moveTo>
                    <a:pt x="506704" y="183634"/>
                  </a:moveTo>
                  <a:lnTo>
                    <a:pt x="507305" y="183634"/>
                  </a:lnTo>
                  <a:lnTo>
                    <a:pt x="507538" y="183634"/>
                  </a:lnTo>
                  <a:lnTo>
                    <a:pt x="507072" y="183634"/>
                  </a:lnTo>
                  <a:close/>
                  <a:moveTo>
                    <a:pt x="768003" y="489873"/>
                  </a:moveTo>
                  <a:lnTo>
                    <a:pt x="768003" y="489873"/>
                  </a:lnTo>
                  <a:cubicBezTo>
                    <a:pt x="768203" y="488038"/>
                    <a:pt x="768404" y="486136"/>
                    <a:pt x="768571" y="484301"/>
                  </a:cubicBezTo>
                  <a:cubicBezTo>
                    <a:pt x="768437" y="485969"/>
                    <a:pt x="768237" y="487837"/>
                    <a:pt x="768003" y="489706"/>
                  </a:cubicBezTo>
                  <a:close/>
                  <a:moveTo>
                    <a:pt x="767636" y="493009"/>
                  </a:moveTo>
                  <a:cubicBezTo>
                    <a:pt x="767636" y="491941"/>
                    <a:pt x="767903" y="490907"/>
                    <a:pt x="768003" y="489873"/>
                  </a:cubicBezTo>
                  <a:cubicBezTo>
                    <a:pt x="767770" y="491941"/>
                    <a:pt x="767503" y="494010"/>
                    <a:pt x="767236" y="496045"/>
                  </a:cubicBezTo>
                  <a:cubicBezTo>
                    <a:pt x="767403" y="494877"/>
                    <a:pt x="767536" y="493843"/>
                    <a:pt x="767636" y="492842"/>
                  </a:cubicBezTo>
                  <a:close/>
                  <a:moveTo>
                    <a:pt x="767036" y="497613"/>
                  </a:moveTo>
                  <a:lnTo>
                    <a:pt x="767236" y="496045"/>
                  </a:lnTo>
                  <a:cubicBezTo>
                    <a:pt x="767236" y="497313"/>
                    <a:pt x="766902" y="498614"/>
                    <a:pt x="766702" y="499882"/>
                  </a:cubicBezTo>
                  <a:cubicBezTo>
                    <a:pt x="766802" y="498981"/>
                    <a:pt x="766936" y="498213"/>
                    <a:pt x="767036" y="497546"/>
                  </a:cubicBezTo>
                  <a:close/>
                  <a:moveTo>
                    <a:pt x="766168" y="503385"/>
                  </a:moveTo>
                  <a:lnTo>
                    <a:pt x="766368" y="502250"/>
                  </a:lnTo>
                  <a:lnTo>
                    <a:pt x="766368" y="501450"/>
                  </a:lnTo>
                  <a:cubicBezTo>
                    <a:pt x="766385" y="501707"/>
                    <a:pt x="766385" y="501960"/>
                    <a:pt x="766368" y="502217"/>
                  </a:cubicBezTo>
                  <a:cubicBezTo>
                    <a:pt x="766302" y="502451"/>
                    <a:pt x="766235" y="502817"/>
                    <a:pt x="766168" y="503218"/>
                  </a:cubicBezTo>
                  <a:close/>
                  <a:moveTo>
                    <a:pt x="764800" y="511459"/>
                  </a:moveTo>
                  <a:lnTo>
                    <a:pt x="764800" y="511459"/>
                  </a:lnTo>
                  <a:cubicBezTo>
                    <a:pt x="764787" y="511549"/>
                    <a:pt x="764787" y="511639"/>
                    <a:pt x="764800" y="511725"/>
                  </a:cubicBezTo>
                  <a:cubicBezTo>
                    <a:pt x="764787" y="511582"/>
                    <a:pt x="764787" y="511435"/>
                    <a:pt x="764800" y="511292"/>
                  </a:cubicBezTo>
                  <a:close/>
                  <a:moveTo>
                    <a:pt x="800399" y="333667"/>
                  </a:moveTo>
                  <a:lnTo>
                    <a:pt x="799565" y="333967"/>
                  </a:lnTo>
                  <a:lnTo>
                    <a:pt x="791758" y="336670"/>
                  </a:lnTo>
                  <a:lnTo>
                    <a:pt x="791758" y="336670"/>
                  </a:lnTo>
                  <a:lnTo>
                    <a:pt x="787420" y="338171"/>
                  </a:lnTo>
                  <a:lnTo>
                    <a:pt x="791791" y="336703"/>
                  </a:lnTo>
                  <a:lnTo>
                    <a:pt x="799598" y="334001"/>
                  </a:lnTo>
                  <a:lnTo>
                    <a:pt x="800432" y="333701"/>
                  </a:lnTo>
                  <a:lnTo>
                    <a:pt x="800432" y="333701"/>
                  </a:lnTo>
                  <a:lnTo>
                    <a:pt x="804836" y="332166"/>
                  </a:lnTo>
                  <a:close/>
                  <a:moveTo>
                    <a:pt x="769905" y="444933"/>
                  </a:moveTo>
                  <a:cubicBezTo>
                    <a:pt x="769905" y="444199"/>
                    <a:pt x="769905" y="443431"/>
                    <a:pt x="769905" y="442664"/>
                  </a:cubicBezTo>
                  <a:cubicBezTo>
                    <a:pt x="769905" y="441897"/>
                    <a:pt x="769905" y="441697"/>
                    <a:pt x="769905" y="441196"/>
                  </a:cubicBezTo>
                  <a:cubicBezTo>
                    <a:pt x="769905" y="440696"/>
                    <a:pt x="769905" y="440629"/>
                    <a:pt x="769905" y="440362"/>
                  </a:cubicBezTo>
                  <a:cubicBezTo>
                    <a:pt x="769905" y="440095"/>
                    <a:pt x="769905" y="440028"/>
                    <a:pt x="769905" y="439862"/>
                  </a:cubicBezTo>
                  <a:lnTo>
                    <a:pt x="769905" y="439561"/>
                  </a:lnTo>
                  <a:cubicBezTo>
                    <a:pt x="769888" y="439371"/>
                    <a:pt x="769888" y="439184"/>
                    <a:pt x="769905" y="438994"/>
                  </a:cubicBezTo>
                  <a:cubicBezTo>
                    <a:pt x="769888" y="438884"/>
                    <a:pt x="769888" y="438771"/>
                    <a:pt x="769905" y="438660"/>
                  </a:cubicBezTo>
                  <a:lnTo>
                    <a:pt x="769905" y="438427"/>
                  </a:lnTo>
                  <a:lnTo>
                    <a:pt x="769905" y="438427"/>
                  </a:lnTo>
                  <a:cubicBezTo>
                    <a:pt x="769905" y="438961"/>
                    <a:pt x="769905" y="439528"/>
                    <a:pt x="769905" y="440062"/>
                  </a:cubicBezTo>
                  <a:cubicBezTo>
                    <a:pt x="769905" y="440595"/>
                    <a:pt x="769905" y="441296"/>
                    <a:pt x="769905" y="441930"/>
                  </a:cubicBezTo>
                  <a:cubicBezTo>
                    <a:pt x="769905" y="443865"/>
                    <a:pt x="769905" y="445800"/>
                    <a:pt x="769905" y="447735"/>
                  </a:cubicBezTo>
                  <a:lnTo>
                    <a:pt x="769905" y="447735"/>
                  </a:lnTo>
                  <a:cubicBezTo>
                    <a:pt x="769905" y="447068"/>
                    <a:pt x="769905" y="446434"/>
                    <a:pt x="769905" y="445767"/>
                  </a:cubicBezTo>
                  <a:cubicBezTo>
                    <a:pt x="769878" y="445433"/>
                    <a:pt x="769878" y="445100"/>
                    <a:pt x="769905" y="444766"/>
                  </a:cubicBezTo>
                  <a:close/>
                  <a:moveTo>
                    <a:pt x="768304" y="420745"/>
                  </a:moveTo>
                  <a:cubicBezTo>
                    <a:pt x="768304" y="420745"/>
                    <a:pt x="768304" y="420745"/>
                    <a:pt x="768304" y="420745"/>
                  </a:cubicBezTo>
                  <a:cubicBezTo>
                    <a:pt x="768304" y="420745"/>
                    <a:pt x="768304" y="420745"/>
                    <a:pt x="768304" y="420745"/>
                  </a:cubicBezTo>
                  <a:lnTo>
                    <a:pt x="768304" y="420745"/>
                  </a:lnTo>
                  <a:cubicBezTo>
                    <a:pt x="768320" y="420691"/>
                    <a:pt x="768320" y="420631"/>
                    <a:pt x="768304" y="420578"/>
                  </a:cubicBezTo>
                  <a:close/>
                  <a:moveTo>
                    <a:pt x="768304" y="420544"/>
                  </a:moveTo>
                  <a:lnTo>
                    <a:pt x="768304" y="420544"/>
                  </a:lnTo>
                  <a:lnTo>
                    <a:pt x="768304" y="420544"/>
                  </a:lnTo>
                  <a:lnTo>
                    <a:pt x="768270" y="420378"/>
                  </a:lnTo>
                  <a:close/>
                  <a:moveTo>
                    <a:pt x="768304" y="420244"/>
                  </a:moveTo>
                  <a:lnTo>
                    <a:pt x="768103" y="418476"/>
                  </a:lnTo>
                  <a:cubicBezTo>
                    <a:pt x="768137" y="419123"/>
                    <a:pt x="768203" y="419770"/>
                    <a:pt x="768304" y="420411"/>
                  </a:cubicBezTo>
                  <a:cubicBezTo>
                    <a:pt x="768304" y="420411"/>
                    <a:pt x="768304" y="420411"/>
                    <a:pt x="768304" y="420411"/>
                  </a:cubicBezTo>
                  <a:close/>
                  <a:moveTo>
                    <a:pt x="767970" y="417308"/>
                  </a:moveTo>
                  <a:lnTo>
                    <a:pt x="767970" y="417308"/>
                  </a:lnTo>
                  <a:cubicBezTo>
                    <a:pt x="767990" y="417188"/>
                    <a:pt x="767990" y="417061"/>
                    <a:pt x="767970" y="416941"/>
                  </a:cubicBezTo>
                  <a:cubicBezTo>
                    <a:pt x="767960" y="417008"/>
                    <a:pt x="767950" y="417075"/>
                    <a:pt x="767937" y="417141"/>
                  </a:cubicBezTo>
                  <a:close/>
                  <a:moveTo>
                    <a:pt x="767703" y="415073"/>
                  </a:moveTo>
                  <a:lnTo>
                    <a:pt x="767703" y="415073"/>
                  </a:lnTo>
                  <a:cubicBezTo>
                    <a:pt x="767720" y="415006"/>
                    <a:pt x="767720" y="414939"/>
                    <a:pt x="767703" y="414873"/>
                  </a:cubicBezTo>
                  <a:cubicBezTo>
                    <a:pt x="767693" y="414883"/>
                    <a:pt x="767680" y="414896"/>
                    <a:pt x="767670" y="414906"/>
                  </a:cubicBezTo>
                  <a:close/>
                  <a:moveTo>
                    <a:pt x="767703" y="414606"/>
                  </a:moveTo>
                  <a:cubicBezTo>
                    <a:pt x="767703" y="414606"/>
                    <a:pt x="767703" y="414606"/>
                    <a:pt x="767703" y="414773"/>
                  </a:cubicBezTo>
                  <a:lnTo>
                    <a:pt x="767703" y="414773"/>
                  </a:lnTo>
                  <a:lnTo>
                    <a:pt x="767603" y="414439"/>
                  </a:lnTo>
                  <a:close/>
                  <a:moveTo>
                    <a:pt x="767703" y="414305"/>
                  </a:moveTo>
                  <a:lnTo>
                    <a:pt x="767703" y="414005"/>
                  </a:lnTo>
                  <a:cubicBezTo>
                    <a:pt x="767663" y="414055"/>
                    <a:pt x="767620" y="414099"/>
                    <a:pt x="767569" y="414139"/>
                  </a:cubicBezTo>
                  <a:close/>
                  <a:moveTo>
                    <a:pt x="767703" y="413605"/>
                  </a:moveTo>
                  <a:cubicBezTo>
                    <a:pt x="767703" y="413605"/>
                    <a:pt x="767703" y="413605"/>
                    <a:pt x="767703" y="413605"/>
                  </a:cubicBezTo>
                  <a:lnTo>
                    <a:pt x="767703" y="413605"/>
                  </a:lnTo>
                  <a:cubicBezTo>
                    <a:pt x="767703" y="413605"/>
                    <a:pt x="767503" y="413405"/>
                    <a:pt x="767469" y="413438"/>
                  </a:cubicBezTo>
                  <a:close/>
                  <a:moveTo>
                    <a:pt x="767703" y="412604"/>
                  </a:moveTo>
                  <a:cubicBezTo>
                    <a:pt x="767720" y="412714"/>
                    <a:pt x="767720" y="412827"/>
                    <a:pt x="767703" y="412938"/>
                  </a:cubicBezTo>
                  <a:cubicBezTo>
                    <a:pt x="767723" y="413128"/>
                    <a:pt x="767723" y="413315"/>
                    <a:pt x="767703" y="413505"/>
                  </a:cubicBezTo>
                  <a:cubicBezTo>
                    <a:pt x="767573" y="413138"/>
                    <a:pt x="767416" y="412781"/>
                    <a:pt x="767236" y="412437"/>
                  </a:cubicBezTo>
                  <a:close/>
                  <a:moveTo>
                    <a:pt x="765768" y="399559"/>
                  </a:moveTo>
                  <a:lnTo>
                    <a:pt x="765968" y="400860"/>
                  </a:lnTo>
                  <a:lnTo>
                    <a:pt x="765968" y="400059"/>
                  </a:lnTo>
                  <a:close/>
                  <a:moveTo>
                    <a:pt x="765768" y="399259"/>
                  </a:moveTo>
                  <a:cubicBezTo>
                    <a:pt x="765768" y="399259"/>
                    <a:pt x="765768" y="399459"/>
                    <a:pt x="765768" y="399559"/>
                  </a:cubicBezTo>
                  <a:cubicBezTo>
                    <a:pt x="765768" y="399659"/>
                    <a:pt x="765768" y="399359"/>
                    <a:pt x="765768" y="399292"/>
                  </a:cubicBezTo>
                  <a:close/>
                  <a:moveTo>
                    <a:pt x="765034" y="395122"/>
                  </a:moveTo>
                  <a:cubicBezTo>
                    <a:pt x="765051" y="395289"/>
                    <a:pt x="765051" y="395455"/>
                    <a:pt x="765034" y="395622"/>
                  </a:cubicBezTo>
                  <a:lnTo>
                    <a:pt x="765034" y="395622"/>
                  </a:lnTo>
                  <a:lnTo>
                    <a:pt x="765034" y="395622"/>
                  </a:lnTo>
                  <a:cubicBezTo>
                    <a:pt x="765017" y="395569"/>
                    <a:pt x="765017" y="395509"/>
                    <a:pt x="765034" y="395455"/>
                  </a:cubicBezTo>
                  <a:cubicBezTo>
                    <a:pt x="765034" y="395455"/>
                    <a:pt x="764634" y="395055"/>
                    <a:pt x="764600" y="394955"/>
                  </a:cubicBezTo>
                  <a:close/>
                  <a:moveTo>
                    <a:pt x="765034" y="394922"/>
                  </a:moveTo>
                  <a:cubicBezTo>
                    <a:pt x="765034" y="394922"/>
                    <a:pt x="765034" y="394922"/>
                    <a:pt x="765034" y="395122"/>
                  </a:cubicBezTo>
                  <a:lnTo>
                    <a:pt x="765034" y="395122"/>
                  </a:lnTo>
                  <a:cubicBezTo>
                    <a:pt x="764934" y="395252"/>
                    <a:pt x="764747" y="395272"/>
                    <a:pt x="764617" y="395172"/>
                  </a:cubicBezTo>
                  <a:cubicBezTo>
                    <a:pt x="764487" y="395072"/>
                    <a:pt x="764467" y="394885"/>
                    <a:pt x="764567" y="394755"/>
                  </a:cubicBezTo>
                  <a:close/>
                  <a:moveTo>
                    <a:pt x="763232" y="346645"/>
                  </a:moveTo>
                  <a:lnTo>
                    <a:pt x="763232" y="346645"/>
                  </a:lnTo>
                  <a:close/>
                  <a:moveTo>
                    <a:pt x="761931" y="347112"/>
                  </a:moveTo>
                  <a:lnTo>
                    <a:pt x="761931" y="347112"/>
                  </a:lnTo>
                  <a:close/>
                  <a:moveTo>
                    <a:pt x="761931" y="347112"/>
                  </a:moveTo>
                  <a:lnTo>
                    <a:pt x="761931" y="347112"/>
                  </a:lnTo>
                  <a:close/>
                  <a:moveTo>
                    <a:pt x="759596" y="347880"/>
                  </a:moveTo>
                  <a:lnTo>
                    <a:pt x="759296" y="347880"/>
                  </a:lnTo>
                  <a:lnTo>
                    <a:pt x="761931" y="346979"/>
                  </a:lnTo>
                  <a:lnTo>
                    <a:pt x="759996" y="347613"/>
                  </a:lnTo>
                  <a:close/>
                  <a:moveTo>
                    <a:pt x="760463" y="373903"/>
                  </a:moveTo>
                  <a:cubicBezTo>
                    <a:pt x="760463" y="373903"/>
                    <a:pt x="760463" y="373903"/>
                    <a:pt x="760463" y="374103"/>
                  </a:cubicBezTo>
                  <a:close/>
                  <a:moveTo>
                    <a:pt x="760096" y="372468"/>
                  </a:moveTo>
                  <a:lnTo>
                    <a:pt x="760096" y="372468"/>
                  </a:lnTo>
                  <a:cubicBezTo>
                    <a:pt x="759696" y="370934"/>
                    <a:pt x="759262" y="369432"/>
                    <a:pt x="758828" y="367931"/>
                  </a:cubicBezTo>
                  <a:close/>
                  <a:moveTo>
                    <a:pt x="758695" y="367497"/>
                  </a:moveTo>
                  <a:cubicBezTo>
                    <a:pt x="758708" y="367631"/>
                    <a:pt x="758708" y="367764"/>
                    <a:pt x="758695" y="367898"/>
                  </a:cubicBezTo>
                  <a:cubicBezTo>
                    <a:pt x="758715" y="367754"/>
                    <a:pt x="758715" y="367607"/>
                    <a:pt x="758695" y="367464"/>
                  </a:cubicBezTo>
                  <a:close/>
                  <a:moveTo>
                    <a:pt x="758695" y="366997"/>
                  </a:moveTo>
                  <a:lnTo>
                    <a:pt x="758695" y="367297"/>
                  </a:lnTo>
                  <a:lnTo>
                    <a:pt x="758695" y="366930"/>
                  </a:lnTo>
                  <a:close/>
                  <a:moveTo>
                    <a:pt x="758695" y="366463"/>
                  </a:moveTo>
                  <a:cubicBezTo>
                    <a:pt x="758695" y="366630"/>
                    <a:pt x="758695" y="366797"/>
                    <a:pt x="758695" y="366930"/>
                  </a:cubicBezTo>
                  <a:lnTo>
                    <a:pt x="758695" y="366663"/>
                  </a:lnTo>
                  <a:cubicBezTo>
                    <a:pt x="758762" y="366413"/>
                    <a:pt x="758615" y="366156"/>
                    <a:pt x="758368" y="366089"/>
                  </a:cubicBezTo>
                  <a:cubicBezTo>
                    <a:pt x="758155" y="366033"/>
                    <a:pt x="757928" y="366133"/>
                    <a:pt x="757828" y="366330"/>
                  </a:cubicBezTo>
                  <a:close/>
                  <a:moveTo>
                    <a:pt x="758695" y="366463"/>
                  </a:moveTo>
                  <a:lnTo>
                    <a:pt x="758695" y="366463"/>
                  </a:lnTo>
                  <a:lnTo>
                    <a:pt x="758695" y="366463"/>
                  </a:lnTo>
                  <a:lnTo>
                    <a:pt x="757794" y="366229"/>
                  </a:lnTo>
                  <a:close/>
                  <a:moveTo>
                    <a:pt x="758495" y="365762"/>
                  </a:moveTo>
                  <a:cubicBezTo>
                    <a:pt x="758505" y="365919"/>
                    <a:pt x="758505" y="366073"/>
                    <a:pt x="758495" y="366229"/>
                  </a:cubicBezTo>
                  <a:lnTo>
                    <a:pt x="758495" y="366229"/>
                  </a:lnTo>
                  <a:cubicBezTo>
                    <a:pt x="758498" y="366173"/>
                    <a:pt x="758498" y="366119"/>
                    <a:pt x="758495" y="366063"/>
                  </a:cubicBezTo>
                  <a:close/>
                  <a:moveTo>
                    <a:pt x="755892" y="357188"/>
                  </a:moveTo>
                  <a:lnTo>
                    <a:pt x="756193" y="358156"/>
                  </a:lnTo>
                  <a:cubicBezTo>
                    <a:pt x="755836" y="357715"/>
                    <a:pt x="755432" y="357312"/>
                    <a:pt x="754992" y="356954"/>
                  </a:cubicBezTo>
                  <a:close/>
                  <a:moveTo>
                    <a:pt x="747418" y="215696"/>
                  </a:moveTo>
                  <a:lnTo>
                    <a:pt x="742914" y="219332"/>
                  </a:lnTo>
                  <a:lnTo>
                    <a:pt x="739211" y="222368"/>
                  </a:lnTo>
                  <a:lnTo>
                    <a:pt x="738544" y="222935"/>
                  </a:lnTo>
                  <a:lnTo>
                    <a:pt x="739211" y="222402"/>
                  </a:lnTo>
                  <a:lnTo>
                    <a:pt x="742914" y="219399"/>
                  </a:lnTo>
                  <a:lnTo>
                    <a:pt x="747452" y="215729"/>
                  </a:lnTo>
                  <a:lnTo>
                    <a:pt x="753490" y="210825"/>
                  </a:lnTo>
                  <a:close/>
                  <a:moveTo>
                    <a:pt x="732071" y="228140"/>
                  </a:moveTo>
                  <a:lnTo>
                    <a:pt x="728502" y="231009"/>
                  </a:lnTo>
                  <a:lnTo>
                    <a:pt x="724932" y="233912"/>
                  </a:lnTo>
                  <a:lnTo>
                    <a:pt x="721595" y="236748"/>
                  </a:lnTo>
                  <a:lnTo>
                    <a:pt x="721595" y="236748"/>
                  </a:lnTo>
                  <a:lnTo>
                    <a:pt x="718059" y="239650"/>
                  </a:lnTo>
                  <a:lnTo>
                    <a:pt x="721595" y="236781"/>
                  </a:lnTo>
                  <a:lnTo>
                    <a:pt x="721595" y="236781"/>
                  </a:lnTo>
                  <a:lnTo>
                    <a:pt x="724932" y="233945"/>
                  </a:lnTo>
                  <a:lnTo>
                    <a:pt x="728502" y="231043"/>
                  </a:lnTo>
                  <a:lnTo>
                    <a:pt x="732038" y="228173"/>
                  </a:lnTo>
                  <a:lnTo>
                    <a:pt x="738510" y="222935"/>
                  </a:lnTo>
                  <a:lnTo>
                    <a:pt x="738510" y="222935"/>
                  </a:lnTo>
                  <a:close/>
                  <a:moveTo>
                    <a:pt x="714289" y="242553"/>
                  </a:moveTo>
                  <a:lnTo>
                    <a:pt x="717125" y="240284"/>
                  </a:lnTo>
                  <a:lnTo>
                    <a:pt x="717825" y="239717"/>
                  </a:lnTo>
                  <a:lnTo>
                    <a:pt x="717825" y="239717"/>
                  </a:lnTo>
                  <a:close/>
                  <a:moveTo>
                    <a:pt x="710285" y="354085"/>
                  </a:moveTo>
                  <a:lnTo>
                    <a:pt x="708384" y="349314"/>
                  </a:lnTo>
                  <a:lnTo>
                    <a:pt x="708384" y="349314"/>
                  </a:lnTo>
                  <a:cubicBezTo>
                    <a:pt x="707716" y="347646"/>
                    <a:pt x="707016" y="345978"/>
                    <a:pt x="706315" y="344377"/>
                  </a:cubicBezTo>
                  <a:lnTo>
                    <a:pt x="706315" y="344377"/>
                  </a:lnTo>
                  <a:cubicBezTo>
                    <a:pt x="705615" y="342742"/>
                    <a:pt x="704881" y="341040"/>
                    <a:pt x="704147" y="339472"/>
                  </a:cubicBezTo>
                  <a:lnTo>
                    <a:pt x="704147" y="339472"/>
                  </a:lnTo>
                  <a:cubicBezTo>
                    <a:pt x="703913" y="338938"/>
                    <a:pt x="703680" y="338405"/>
                    <a:pt x="703413" y="337871"/>
                  </a:cubicBezTo>
                  <a:cubicBezTo>
                    <a:pt x="703376" y="337751"/>
                    <a:pt x="703323" y="337637"/>
                    <a:pt x="703246" y="337537"/>
                  </a:cubicBezTo>
                  <a:cubicBezTo>
                    <a:pt x="703246" y="337537"/>
                    <a:pt x="703246" y="337537"/>
                    <a:pt x="703246" y="337537"/>
                  </a:cubicBezTo>
                  <a:lnTo>
                    <a:pt x="703246" y="337537"/>
                  </a:lnTo>
                  <a:lnTo>
                    <a:pt x="703246" y="337537"/>
                  </a:lnTo>
                  <a:lnTo>
                    <a:pt x="703246" y="337537"/>
                  </a:lnTo>
                  <a:cubicBezTo>
                    <a:pt x="703259" y="337427"/>
                    <a:pt x="703259" y="337314"/>
                    <a:pt x="703246" y="337204"/>
                  </a:cubicBezTo>
                  <a:lnTo>
                    <a:pt x="703046" y="336737"/>
                  </a:lnTo>
                  <a:cubicBezTo>
                    <a:pt x="703076" y="336663"/>
                    <a:pt x="703076" y="336576"/>
                    <a:pt x="703046" y="336503"/>
                  </a:cubicBezTo>
                  <a:lnTo>
                    <a:pt x="702845" y="336069"/>
                  </a:lnTo>
                  <a:cubicBezTo>
                    <a:pt x="702689" y="335682"/>
                    <a:pt x="702508" y="335302"/>
                    <a:pt x="702312" y="334935"/>
                  </a:cubicBezTo>
                  <a:lnTo>
                    <a:pt x="702312" y="334935"/>
                  </a:lnTo>
                  <a:cubicBezTo>
                    <a:pt x="701945" y="334134"/>
                    <a:pt x="701544" y="333300"/>
                    <a:pt x="701110" y="332499"/>
                  </a:cubicBezTo>
                  <a:cubicBezTo>
                    <a:pt x="700677" y="331699"/>
                    <a:pt x="700577" y="331365"/>
                    <a:pt x="700276" y="330798"/>
                  </a:cubicBezTo>
                  <a:cubicBezTo>
                    <a:pt x="700180" y="330558"/>
                    <a:pt x="700066" y="330324"/>
                    <a:pt x="699943" y="330097"/>
                  </a:cubicBezTo>
                  <a:lnTo>
                    <a:pt x="699943" y="330097"/>
                  </a:lnTo>
                  <a:cubicBezTo>
                    <a:pt x="699566" y="329297"/>
                    <a:pt x="699165" y="328496"/>
                    <a:pt x="698742" y="327695"/>
                  </a:cubicBezTo>
                  <a:cubicBezTo>
                    <a:pt x="698341" y="326894"/>
                    <a:pt x="697908" y="326094"/>
                    <a:pt x="697474" y="325293"/>
                  </a:cubicBezTo>
                  <a:cubicBezTo>
                    <a:pt x="697040" y="324492"/>
                    <a:pt x="697074" y="324492"/>
                    <a:pt x="696840" y="324092"/>
                  </a:cubicBezTo>
                  <a:cubicBezTo>
                    <a:pt x="696350" y="323114"/>
                    <a:pt x="695816" y="322147"/>
                    <a:pt x="695239" y="321189"/>
                  </a:cubicBezTo>
                  <a:cubicBezTo>
                    <a:pt x="694705" y="320222"/>
                    <a:pt x="694171" y="319254"/>
                    <a:pt x="693604" y="318320"/>
                  </a:cubicBezTo>
                  <a:lnTo>
                    <a:pt x="693604" y="318120"/>
                  </a:lnTo>
                  <a:cubicBezTo>
                    <a:pt x="693203" y="317353"/>
                    <a:pt x="692770" y="316619"/>
                    <a:pt x="692336" y="315851"/>
                  </a:cubicBezTo>
                  <a:cubicBezTo>
                    <a:pt x="691435" y="314283"/>
                    <a:pt x="690501" y="312749"/>
                    <a:pt x="689567" y="311214"/>
                  </a:cubicBezTo>
                  <a:cubicBezTo>
                    <a:pt x="688633" y="309679"/>
                    <a:pt x="687699" y="308144"/>
                    <a:pt x="686731" y="306610"/>
                  </a:cubicBezTo>
                  <a:lnTo>
                    <a:pt x="683762" y="302072"/>
                  </a:lnTo>
                  <a:lnTo>
                    <a:pt x="680726" y="297602"/>
                  </a:lnTo>
                  <a:cubicBezTo>
                    <a:pt x="678691" y="294632"/>
                    <a:pt x="676555" y="291730"/>
                    <a:pt x="674387" y="288827"/>
                  </a:cubicBezTo>
                  <a:lnTo>
                    <a:pt x="674153" y="288560"/>
                  </a:lnTo>
                  <a:cubicBezTo>
                    <a:pt x="673152" y="287192"/>
                    <a:pt x="672085" y="285791"/>
                    <a:pt x="670984" y="284423"/>
                  </a:cubicBezTo>
                  <a:cubicBezTo>
                    <a:pt x="669883" y="283056"/>
                    <a:pt x="668815" y="281688"/>
                    <a:pt x="667648" y="280320"/>
                  </a:cubicBezTo>
                  <a:lnTo>
                    <a:pt x="656938" y="288994"/>
                  </a:lnTo>
                  <a:lnTo>
                    <a:pt x="656938" y="288994"/>
                  </a:lnTo>
                  <a:lnTo>
                    <a:pt x="656371" y="289495"/>
                  </a:lnTo>
                  <a:lnTo>
                    <a:pt x="646695" y="297769"/>
                  </a:lnTo>
                  <a:lnTo>
                    <a:pt x="646495" y="297935"/>
                  </a:lnTo>
                  <a:lnTo>
                    <a:pt x="635986" y="306443"/>
                  </a:lnTo>
                  <a:lnTo>
                    <a:pt x="635786" y="306443"/>
                  </a:lnTo>
                  <a:lnTo>
                    <a:pt x="621073" y="317386"/>
                  </a:lnTo>
                  <a:lnTo>
                    <a:pt x="620873" y="317553"/>
                  </a:lnTo>
                  <a:lnTo>
                    <a:pt x="610430" y="326160"/>
                  </a:lnTo>
                  <a:lnTo>
                    <a:pt x="610664" y="326461"/>
                  </a:lnTo>
                  <a:lnTo>
                    <a:pt x="610930" y="326794"/>
                  </a:lnTo>
                  <a:lnTo>
                    <a:pt x="612765" y="329063"/>
                  </a:lnTo>
                  <a:lnTo>
                    <a:pt x="612932" y="329297"/>
                  </a:lnTo>
                  <a:lnTo>
                    <a:pt x="614934" y="331899"/>
                  </a:lnTo>
                  <a:lnTo>
                    <a:pt x="614934" y="331899"/>
                  </a:lnTo>
                  <a:lnTo>
                    <a:pt x="615968" y="333267"/>
                  </a:lnTo>
                  <a:lnTo>
                    <a:pt x="617069" y="334735"/>
                  </a:lnTo>
                  <a:lnTo>
                    <a:pt x="617736" y="335702"/>
                  </a:lnTo>
                  <a:lnTo>
                    <a:pt x="618270" y="336403"/>
                  </a:lnTo>
                  <a:lnTo>
                    <a:pt x="618571" y="336837"/>
                  </a:lnTo>
                  <a:lnTo>
                    <a:pt x="619705" y="338438"/>
                  </a:lnTo>
                  <a:lnTo>
                    <a:pt x="619705" y="338638"/>
                  </a:lnTo>
                  <a:lnTo>
                    <a:pt x="619705" y="338638"/>
                  </a:lnTo>
                  <a:lnTo>
                    <a:pt x="620606" y="340006"/>
                  </a:lnTo>
                  <a:lnTo>
                    <a:pt x="620939" y="340473"/>
                  </a:lnTo>
                  <a:lnTo>
                    <a:pt x="620939" y="340673"/>
                  </a:lnTo>
                  <a:lnTo>
                    <a:pt x="621140" y="341007"/>
                  </a:lnTo>
                  <a:lnTo>
                    <a:pt x="621406" y="341374"/>
                  </a:lnTo>
                  <a:lnTo>
                    <a:pt x="621406" y="341374"/>
                  </a:lnTo>
                  <a:lnTo>
                    <a:pt x="621406" y="341574"/>
                  </a:lnTo>
                  <a:lnTo>
                    <a:pt x="621406" y="341774"/>
                  </a:lnTo>
                  <a:lnTo>
                    <a:pt x="621940" y="342575"/>
                  </a:lnTo>
                  <a:lnTo>
                    <a:pt x="622107" y="342875"/>
                  </a:lnTo>
                  <a:lnTo>
                    <a:pt x="622441" y="343376"/>
                  </a:lnTo>
                  <a:lnTo>
                    <a:pt x="622441" y="343376"/>
                  </a:lnTo>
                  <a:lnTo>
                    <a:pt x="622441" y="343576"/>
                  </a:lnTo>
                  <a:lnTo>
                    <a:pt x="622441" y="343576"/>
                  </a:lnTo>
                  <a:lnTo>
                    <a:pt x="622441" y="343576"/>
                  </a:lnTo>
                  <a:lnTo>
                    <a:pt x="622641" y="343910"/>
                  </a:lnTo>
                  <a:lnTo>
                    <a:pt x="622641" y="344076"/>
                  </a:lnTo>
                  <a:lnTo>
                    <a:pt x="622641" y="344243"/>
                  </a:lnTo>
                  <a:lnTo>
                    <a:pt x="622641" y="344243"/>
                  </a:lnTo>
                  <a:lnTo>
                    <a:pt x="622808" y="344477"/>
                  </a:lnTo>
                  <a:lnTo>
                    <a:pt x="622808" y="344477"/>
                  </a:lnTo>
                  <a:cubicBezTo>
                    <a:pt x="623341" y="345311"/>
                    <a:pt x="623875" y="346145"/>
                    <a:pt x="624376" y="346979"/>
                  </a:cubicBezTo>
                  <a:cubicBezTo>
                    <a:pt x="624876" y="347813"/>
                    <a:pt x="624743" y="347546"/>
                    <a:pt x="625010" y="348047"/>
                  </a:cubicBezTo>
                  <a:lnTo>
                    <a:pt x="625844" y="349414"/>
                  </a:lnTo>
                  <a:lnTo>
                    <a:pt x="626678" y="350816"/>
                  </a:lnTo>
                  <a:lnTo>
                    <a:pt x="627245" y="351750"/>
                  </a:lnTo>
                  <a:cubicBezTo>
                    <a:pt x="627745" y="352584"/>
                    <a:pt x="628212" y="353451"/>
                    <a:pt x="628713" y="354319"/>
                  </a:cubicBezTo>
                  <a:lnTo>
                    <a:pt x="629280" y="355387"/>
                  </a:lnTo>
                  <a:lnTo>
                    <a:pt x="630081" y="356854"/>
                  </a:lnTo>
                  <a:lnTo>
                    <a:pt x="630381" y="357388"/>
                  </a:lnTo>
                  <a:lnTo>
                    <a:pt x="631048" y="358623"/>
                  </a:lnTo>
                  <a:cubicBezTo>
                    <a:pt x="631349" y="359223"/>
                    <a:pt x="631682" y="359890"/>
                    <a:pt x="632016" y="360491"/>
                  </a:cubicBezTo>
                  <a:lnTo>
                    <a:pt x="632416" y="361258"/>
                  </a:lnTo>
                  <a:lnTo>
                    <a:pt x="632416" y="361425"/>
                  </a:lnTo>
                  <a:cubicBezTo>
                    <a:pt x="632429" y="361525"/>
                    <a:pt x="632429" y="361625"/>
                    <a:pt x="632416" y="361725"/>
                  </a:cubicBezTo>
                  <a:lnTo>
                    <a:pt x="632716" y="362293"/>
                  </a:lnTo>
                  <a:lnTo>
                    <a:pt x="633083" y="362993"/>
                  </a:lnTo>
                  <a:lnTo>
                    <a:pt x="633417" y="363694"/>
                  </a:lnTo>
                  <a:cubicBezTo>
                    <a:pt x="633651" y="364194"/>
                    <a:pt x="633884" y="364628"/>
                    <a:pt x="634118" y="365095"/>
                  </a:cubicBezTo>
                  <a:lnTo>
                    <a:pt x="634118" y="365095"/>
                  </a:lnTo>
                  <a:cubicBezTo>
                    <a:pt x="634385" y="365629"/>
                    <a:pt x="634618" y="366196"/>
                    <a:pt x="634885" y="366730"/>
                  </a:cubicBezTo>
                  <a:lnTo>
                    <a:pt x="635652" y="368398"/>
                  </a:lnTo>
                  <a:lnTo>
                    <a:pt x="635652" y="368632"/>
                  </a:lnTo>
                  <a:lnTo>
                    <a:pt x="635953" y="369332"/>
                  </a:lnTo>
                  <a:lnTo>
                    <a:pt x="636253" y="370033"/>
                  </a:lnTo>
                  <a:lnTo>
                    <a:pt x="637054" y="371768"/>
                  </a:lnTo>
                  <a:lnTo>
                    <a:pt x="637054" y="371768"/>
                  </a:lnTo>
                  <a:cubicBezTo>
                    <a:pt x="637054" y="371768"/>
                    <a:pt x="637054" y="372068"/>
                    <a:pt x="637054" y="372201"/>
                  </a:cubicBezTo>
                  <a:cubicBezTo>
                    <a:pt x="637074" y="372312"/>
                    <a:pt x="637074" y="372425"/>
                    <a:pt x="637054" y="372535"/>
                  </a:cubicBezTo>
                  <a:cubicBezTo>
                    <a:pt x="637124" y="372638"/>
                    <a:pt x="637177" y="372752"/>
                    <a:pt x="637221" y="372869"/>
                  </a:cubicBezTo>
                  <a:lnTo>
                    <a:pt x="637221" y="372869"/>
                  </a:lnTo>
                  <a:cubicBezTo>
                    <a:pt x="637221" y="372869"/>
                    <a:pt x="637221" y="373069"/>
                    <a:pt x="637221" y="373169"/>
                  </a:cubicBezTo>
                  <a:lnTo>
                    <a:pt x="638321" y="375805"/>
                  </a:lnTo>
                  <a:cubicBezTo>
                    <a:pt x="638822" y="376939"/>
                    <a:pt x="639256" y="378140"/>
                    <a:pt x="639689" y="379141"/>
                  </a:cubicBezTo>
                  <a:lnTo>
                    <a:pt x="652200" y="374337"/>
                  </a:lnTo>
                  <a:lnTo>
                    <a:pt x="652467" y="374337"/>
                  </a:lnTo>
                  <a:lnTo>
                    <a:pt x="669349" y="367831"/>
                  </a:lnTo>
                  <a:lnTo>
                    <a:pt x="669616" y="367831"/>
                  </a:lnTo>
                  <a:lnTo>
                    <a:pt x="682194" y="363027"/>
                  </a:lnTo>
                  <a:lnTo>
                    <a:pt x="682461" y="363027"/>
                  </a:lnTo>
                  <a:lnTo>
                    <a:pt x="695038" y="358189"/>
                  </a:lnTo>
                  <a:lnTo>
                    <a:pt x="695305" y="358189"/>
                  </a:lnTo>
                  <a:lnTo>
                    <a:pt x="707883" y="353351"/>
                  </a:lnTo>
                  <a:lnTo>
                    <a:pt x="708183" y="353351"/>
                  </a:lnTo>
                  <a:cubicBezTo>
                    <a:pt x="708170" y="353418"/>
                    <a:pt x="708170" y="353485"/>
                    <a:pt x="708183" y="353551"/>
                  </a:cubicBezTo>
                  <a:lnTo>
                    <a:pt x="708183" y="353551"/>
                  </a:lnTo>
                  <a:lnTo>
                    <a:pt x="708183" y="353551"/>
                  </a:lnTo>
                  <a:cubicBezTo>
                    <a:pt x="708183" y="353551"/>
                    <a:pt x="710285" y="354085"/>
                    <a:pt x="710285" y="354085"/>
                  </a:cubicBezTo>
                  <a:close/>
                  <a:moveTo>
                    <a:pt x="907561" y="445133"/>
                  </a:moveTo>
                  <a:cubicBezTo>
                    <a:pt x="907561" y="444032"/>
                    <a:pt x="907561" y="442931"/>
                    <a:pt x="907561" y="441797"/>
                  </a:cubicBezTo>
                  <a:cubicBezTo>
                    <a:pt x="907561" y="440662"/>
                    <a:pt x="907561" y="440062"/>
                    <a:pt x="907561" y="439194"/>
                  </a:cubicBezTo>
                  <a:cubicBezTo>
                    <a:pt x="907561" y="436926"/>
                    <a:pt x="907561" y="434657"/>
                    <a:pt x="907294" y="432522"/>
                  </a:cubicBezTo>
                  <a:cubicBezTo>
                    <a:pt x="907294" y="431854"/>
                    <a:pt x="907294" y="431154"/>
                    <a:pt x="907294" y="430487"/>
                  </a:cubicBezTo>
                  <a:lnTo>
                    <a:pt x="907294" y="427384"/>
                  </a:lnTo>
                  <a:cubicBezTo>
                    <a:pt x="907294" y="426817"/>
                    <a:pt x="907294" y="426249"/>
                    <a:pt x="907294" y="425682"/>
                  </a:cubicBezTo>
                  <a:lnTo>
                    <a:pt x="907093" y="422346"/>
                  </a:lnTo>
                  <a:cubicBezTo>
                    <a:pt x="907093" y="420811"/>
                    <a:pt x="906893" y="419310"/>
                    <a:pt x="906760" y="417809"/>
                  </a:cubicBezTo>
                  <a:cubicBezTo>
                    <a:pt x="906627" y="416307"/>
                    <a:pt x="906760" y="415807"/>
                    <a:pt x="906526" y="414839"/>
                  </a:cubicBezTo>
                  <a:cubicBezTo>
                    <a:pt x="906293" y="413872"/>
                    <a:pt x="906526" y="413505"/>
                    <a:pt x="906360" y="412837"/>
                  </a:cubicBezTo>
                  <a:cubicBezTo>
                    <a:pt x="906193" y="412170"/>
                    <a:pt x="906159" y="410936"/>
                    <a:pt x="906093" y="409968"/>
                  </a:cubicBezTo>
                  <a:lnTo>
                    <a:pt x="905792" y="407099"/>
                  </a:lnTo>
                  <a:lnTo>
                    <a:pt x="905192" y="401394"/>
                  </a:lnTo>
                  <a:lnTo>
                    <a:pt x="904892" y="398892"/>
                  </a:lnTo>
                  <a:lnTo>
                    <a:pt x="904491" y="395555"/>
                  </a:lnTo>
                  <a:lnTo>
                    <a:pt x="904291" y="394054"/>
                  </a:lnTo>
                  <a:cubicBezTo>
                    <a:pt x="904291" y="392953"/>
                    <a:pt x="904024" y="391886"/>
                    <a:pt x="903857" y="390718"/>
                  </a:cubicBezTo>
                  <a:cubicBezTo>
                    <a:pt x="903691" y="389550"/>
                    <a:pt x="903457" y="387749"/>
                    <a:pt x="903223" y="386281"/>
                  </a:cubicBezTo>
                  <a:cubicBezTo>
                    <a:pt x="902990" y="384813"/>
                    <a:pt x="902790" y="383345"/>
                    <a:pt x="902556" y="381843"/>
                  </a:cubicBezTo>
                  <a:cubicBezTo>
                    <a:pt x="902323" y="380342"/>
                    <a:pt x="902122" y="379108"/>
                    <a:pt x="901889" y="377773"/>
                  </a:cubicBezTo>
                  <a:cubicBezTo>
                    <a:pt x="901655" y="376439"/>
                    <a:pt x="901322" y="374437"/>
                    <a:pt x="901055" y="372935"/>
                  </a:cubicBezTo>
                  <a:cubicBezTo>
                    <a:pt x="900788" y="371434"/>
                    <a:pt x="900554" y="370099"/>
                    <a:pt x="900254" y="368698"/>
                  </a:cubicBezTo>
                  <a:cubicBezTo>
                    <a:pt x="899954" y="367297"/>
                    <a:pt x="899754" y="365929"/>
                    <a:pt x="899487" y="364595"/>
                  </a:cubicBezTo>
                  <a:lnTo>
                    <a:pt x="898486" y="359724"/>
                  </a:lnTo>
                  <a:cubicBezTo>
                    <a:pt x="898186" y="358356"/>
                    <a:pt x="897885" y="356988"/>
                    <a:pt x="897552" y="355620"/>
                  </a:cubicBezTo>
                  <a:lnTo>
                    <a:pt x="896751" y="351917"/>
                  </a:lnTo>
                  <a:cubicBezTo>
                    <a:pt x="896307" y="350092"/>
                    <a:pt x="895874" y="348290"/>
                    <a:pt x="895450" y="346512"/>
                  </a:cubicBezTo>
                  <a:lnTo>
                    <a:pt x="894549" y="342742"/>
                  </a:lnTo>
                  <a:lnTo>
                    <a:pt x="894549" y="342575"/>
                  </a:lnTo>
                  <a:cubicBezTo>
                    <a:pt x="894215" y="341174"/>
                    <a:pt x="893848" y="339806"/>
                    <a:pt x="893481" y="338471"/>
                  </a:cubicBezTo>
                  <a:cubicBezTo>
                    <a:pt x="893114" y="337137"/>
                    <a:pt x="892681" y="335302"/>
                    <a:pt x="892247" y="333734"/>
                  </a:cubicBezTo>
                  <a:lnTo>
                    <a:pt x="891179" y="329964"/>
                  </a:lnTo>
                  <a:cubicBezTo>
                    <a:pt x="891179" y="329664"/>
                    <a:pt x="891179" y="329330"/>
                    <a:pt x="890912" y="329030"/>
                  </a:cubicBezTo>
                  <a:lnTo>
                    <a:pt x="890012" y="325693"/>
                  </a:lnTo>
                  <a:cubicBezTo>
                    <a:pt x="889611" y="324292"/>
                    <a:pt x="889178" y="322958"/>
                    <a:pt x="888777" y="321523"/>
                  </a:cubicBezTo>
                  <a:lnTo>
                    <a:pt x="888577" y="320922"/>
                  </a:lnTo>
                  <a:lnTo>
                    <a:pt x="887476" y="317319"/>
                  </a:lnTo>
                  <a:cubicBezTo>
                    <a:pt x="887042" y="315918"/>
                    <a:pt x="886542" y="314550"/>
                    <a:pt x="886142" y="313149"/>
                  </a:cubicBezTo>
                  <a:cubicBezTo>
                    <a:pt x="886142" y="313149"/>
                    <a:pt x="886142" y="313149"/>
                    <a:pt x="886142" y="312915"/>
                  </a:cubicBezTo>
                  <a:lnTo>
                    <a:pt x="884840" y="309012"/>
                  </a:lnTo>
                  <a:cubicBezTo>
                    <a:pt x="884407" y="307677"/>
                    <a:pt x="883906" y="306343"/>
                    <a:pt x="883473" y="305008"/>
                  </a:cubicBezTo>
                  <a:lnTo>
                    <a:pt x="883473" y="305008"/>
                  </a:lnTo>
                  <a:cubicBezTo>
                    <a:pt x="883039" y="303841"/>
                    <a:pt x="882639" y="302640"/>
                    <a:pt x="882205" y="301472"/>
                  </a:cubicBezTo>
                  <a:cubicBezTo>
                    <a:pt x="881771" y="300304"/>
                    <a:pt x="881371" y="299103"/>
                    <a:pt x="880937" y="297902"/>
                  </a:cubicBezTo>
                  <a:lnTo>
                    <a:pt x="880937" y="297902"/>
                  </a:lnTo>
                  <a:cubicBezTo>
                    <a:pt x="880503" y="296734"/>
                    <a:pt x="880003" y="295333"/>
                    <a:pt x="879502" y="294032"/>
                  </a:cubicBezTo>
                  <a:cubicBezTo>
                    <a:pt x="879002" y="292731"/>
                    <a:pt x="878535" y="291430"/>
                    <a:pt x="878001" y="290162"/>
                  </a:cubicBezTo>
                  <a:lnTo>
                    <a:pt x="878001" y="290162"/>
                  </a:lnTo>
                  <a:lnTo>
                    <a:pt x="878001" y="289862"/>
                  </a:lnTo>
                  <a:lnTo>
                    <a:pt x="878001" y="289595"/>
                  </a:lnTo>
                  <a:cubicBezTo>
                    <a:pt x="877534" y="288394"/>
                    <a:pt x="877067" y="287192"/>
                    <a:pt x="876566" y="285991"/>
                  </a:cubicBezTo>
                  <a:cubicBezTo>
                    <a:pt x="875632" y="283589"/>
                    <a:pt x="874665" y="281254"/>
                    <a:pt x="873664" y="278885"/>
                  </a:cubicBezTo>
                  <a:lnTo>
                    <a:pt x="873163" y="277684"/>
                  </a:lnTo>
                  <a:cubicBezTo>
                    <a:pt x="872730" y="276616"/>
                    <a:pt x="872296" y="275549"/>
                    <a:pt x="871829" y="274348"/>
                  </a:cubicBezTo>
                  <a:lnTo>
                    <a:pt x="871829" y="274348"/>
                  </a:lnTo>
                  <a:cubicBezTo>
                    <a:pt x="871595" y="273781"/>
                    <a:pt x="871362" y="273313"/>
                    <a:pt x="871128" y="272780"/>
                  </a:cubicBezTo>
                  <a:lnTo>
                    <a:pt x="870127" y="270478"/>
                  </a:lnTo>
                  <a:lnTo>
                    <a:pt x="868793" y="267475"/>
                  </a:lnTo>
                  <a:cubicBezTo>
                    <a:pt x="867225" y="264139"/>
                    <a:pt x="865457" y="260535"/>
                    <a:pt x="863955" y="257066"/>
                  </a:cubicBezTo>
                  <a:lnTo>
                    <a:pt x="862654" y="254330"/>
                  </a:lnTo>
                  <a:lnTo>
                    <a:pt x="861720" y="252428"/>
                  </a:lnTo>
                  <a:lnTo>
                    <a:pt x="860285" y="249559"/>
                  </a:lnTo>
                  <a:lnTo>
                    <a:pt x="859751" y="248458"/>
                  </a:lnTo>
                  <a:lnTo>
                    <a:pt x="858450" y="245889"/>
                  </a:lnTo>
                  <a:cubicBezTo>
                    <a:pt x="857816" y="244721"/>
                    <a:pt x="857216" y="243520"/>
                    <a:pt x="856615" y="242353"/>
                  </a:cubicBezTo>
                  <a:lnTo>
                    <a:pt x="853846" y="237148"/>
                  </a:lnTo>
                  <a:lnTo>
                    <a:pt x="852578" y="234846"/>
                  </a:lnTo>
                  <a:lnTo>
                    <a:pt x="850543" y="231176"/>
                  </a:lnTo>
                  <a:lnTo>
                    <a:pt x="848708" y="227840"/>
                  </a:lnTo>
                  <a:lnTo>
                    <a:pt x="848074" y="226705"/>
                  </a:lnTo>
                  <a:lnTo>
                    <a:pt x="846239" y="223536"/>
                  </a:lnTo>
                  <a:cubicBezTo>
                    <a:pt x="844104" y="219899"/>
                    <a:pt x="841902" y="216330"/>
                    <a:pt x="839567" y="212760"/>
                  </a:cubicBezTo>
                  <a:lnTo>
                    <a:pt x="837031" y="208789"/>
                  </a:lnTo>
                  <a:lnTo>
                    <a:pt x="836731" y="208289"/>
                  </a:lnTo>
                  <a:lnTo>
                    <a:pt x="834195" y="204386"/>
                  </a:lnTo>
                  <a:lnTo>
                    <a:pt x="833728" y="203718"/>
                  </a:lnTo>
                  <a:cubicBezTo>
                    <a:pt x="833028" y="202617"/>
                    <a:pt x="832294" y="201516"/>
                    <a:pt x="831560" y="200382"/>
                  </a:cubicBezTo>
                  <a:cubicBezTo>
                    <a:pt x="829992" y="198047"/>
                    <a:pt x="828424" y="195745"/>
                    <a:pt x="826822" y="193476"/>
                  </a:cubicBezTo>
                  <a:lnTo>
                    <a:pt x="825087" y="190974"/>
                  </a:lnTo>
                  <a:lnTo>
                    <a:pt x="824020" y="189506"/>
                  </a:lnTo>
                  <a:cubicBezTo>
                    <a:pt x="823386" y="188572"/>
                    <a:pt x="822752" y="187737"/>
                    <a:pt x="822118" y="186837"/>
                  </a:cubicBezTo>
                  <a:cubicBezTo>
                    <a:pt x="819816" y="183500"/>
                    <a:pt x="817481" y="180498"/>
                    <a:pt x="815079" y="177395"/>
                  </a:cubicBezTo>
                  <a:lnTo>
                    <a:pt x="812309" y="174059"/>
                  </a:lnTo>
                  <a:lnTo>
                    <a:pt x="809940" y="171023"/>
                  </a:lnTo>
                  <a:lnTo>
                    <a:pt x="809173" y="170122"/>
                  </a:lnTo>
                  <a:lnTo>
                    <a:pt x="809173" y="170122"/>
                  </a:lnTo>
                  <a:cubicBezTo>
                    <a:pt x="808439" y="169188"/>
                    <a:pt x="807739" y="168320"/>
                    <a:pt x="807005" y="167453"/>
                  </a:cubicBezTo>
                  <a:lnTo>
                    <a:pt x="806804" y="167186"/>
                  </a:lnTo>
                  <a:lnTo>
                    <a:pt x="806804" y="167186"/>
                  </a:lnTo>
                  <a:lnTo>
                    <a:pt x="802000" y="161414"/>
                  </a:lnTo>
                  <a:lnTo>
                    <a:pt x="802000" y="161414"/>
                  </a:lnTo>
                  <a:lnTo>
                    <a:pt x="799364" y="158311"/>
                  </a:lnTo>
                  <a:lnTo>
                    <a:pt x="799364" y="158311"/>
                  </a:lnTo>
                  <a:lnTo>
                    <a:pt x="797563" y="156276"/>
                  </a:lnTo>
                  <a:lnTo>
                    <a:pt x="796629" y="155209"/>
                  </a:lnTo>
                  <a:lnTo>
                    <a:pt x="796629" y="155209"/>
                  </a:lnTo>
                  <a:lnTo>
                    <a:pt x="786253" y="164250"/>
                  </a:lnTo>
                  <a:lnTo>
                    <a:pt x="786253" y="164250"/>
                  </a:lnTo>
                  <a:lnTo>
                    <a:pt x="784718" y="165584"/>
                  </a:lnTo>
                  <a:lnTo>
                    <a:pt x="775910" y="173225"/>
                  </a:lnTo>
                  <a:lnTo>
                    <a:pt x="775910" y="173225"/>
                  </a:lnTo>
                  <a:lnTo>
                    <a:pt x="765601" y="182199"/>
                  </a:lnTo>
                  <a:lnTo>
                    <a:pt x="765601" y="182199"/>
                  </a:lnTo>
                  <a:lnTo>
                    <a:pt x="764267" y="183367"/>
                  </a:lnTo>
                  <a:lnTo>
                    <a:pt x="756827" y="190039"/>
                  </a:lnTo>
                  <a:lnTo>
                    <a:pt x="755292" y="191374"/>
                  </a:lnTo>
                  <a:lnTo>
                    <a:pt x="755292" y="191374"/>
                  </a:lnTo>
                  <a:lnTo>
                    <a:pt x="750454" y="195544"/>
                  </a:lnTo>
                  <a:lnTo>
                    <a:pt x="743882" y="200282"/>
                  </a:lnTo>
                  <a:lnTo>
                    <a:pt x="743882" y="200282"/>
                  </a:lnTo>
                  <a:lnTo>
                    <a:pt x="741513" y="202317"/>
                  </a:lnTo>
                  <a:lnTo>
                    <a:pt x="738177" y="205320"/>
                  </a:lnTo>
                  <a:lnTo>
                    <a:pt x="735408" y="207755"/>
                  </a:lnTo>
                  <a:lnTo>
                    <a:pt x="733840" y="209123"/>
                  </a:lnTo>
                  <a:lnTo>
                    <a:pt x="733840" y="209123"/>
                  </a:lnTo>
                  <a:lnTo>
                    <a:pt x="730270" y="212259"/>
                  </a:lnTo>
                  <a:lnTo>
                    <a:pt x="730270" y="212259"/>
                  </a:lnTo>
                  <a:lnTo>
                    <a:pt x="729636" y="212826"/>
                  </a:lnTo>
                  <a:lnTo>
                    <a:pt x="723397" y="218231"/>
                  </a:lnTo>
                  <a:lnTo>
                    <a:pt x="723397" y="218231"/>
                  </a:lnTo>
                  <a:lnTo>
                    <a:pt x="720061" y="221201"/>
                  </a:lnTo>
                  <a:lnTo>
                    <a:pt x="720061" y="221201"/>
                  </a:lnTo>
                  <a:lnTo>
                    <a:pt x="716724" y="224170"/>
                  </a:lnTo>
                  <a:lnTo>
                    <a:pt x="716724" y="224170"/>
                  </a:lnTo>
                  <a:lnTo>
                    <a:pt x="713388" y="227139"/>
                  </a:lnTo>
                  <a:lnTo>
                    <a:pt x="713388" y="227139"/>
                  </a:lnTo>
                  <a:lnTo>
                    <a:pt x="710052" y="230108"/>
                  </a:lnTo>
                  <a:lnTo>
                    <a:pt x="710052" y="230108"/>
                  </a:lnTo>
                  <a:lnTo>
                    <a:pt x="707049" y="232711"/>
                  </a:lnTo>
                  <a:lnTo>
                    <a:pt x="706615" y="233078"/>
                  </a:lnTo>
                  <a:lnTo>
                    <a:pt x="706382" y="233311"/>
                  </a:lnTo>
                  <a:lnTo>
                    <a:pt x="705348" y="234212"/>
                  </a:lnTo>
                  <a:lnTo>
                    <a:pt x="704914" y="234579"/>
                  </a:lnTo>
                  <a:lnTo>
                    <a:pt x="703112" y="236114"/>
                  </a:lnTo>
                  <a:lnTo>
                    <a:pt x="699776" y="239116"/>
                  </a:lnTo>
                  <a:lnTo>
                    <a:pt x="692837" y="245122"/>
                  </a:lnTo>
                  <a:lnTo>
                    <a:pt x="692837" y="245122"/>
                  </a:lnTo>
                  <a:lnTo>
                    <a:pt x="682427" y="254163"/>
                  </a:lnTo>
                  <a:lnTo>
                    <a:pt x="672118" y="263171"/>
                  </a:lnTo>
                  <a:lnTo>
                    <a:pt x="661709" y="272213"/>
                  </a:lnTo>
                  <a:lnTo>
                    <a:pt x="657138" y="268476"/>
                  </a:lnTo>
                  <a:lnTo>
                    <a:pt x="655036" y="266207"/>
                  </a:lnTo>
                  <a:lnTo>
                    <a:pt x="653201" y="264305"/>
                  </a:lnTo>
                  <a:lnTo>
                    <a:pt x="653201" y="264305"/>
                  </a:lnTo>
                  <a:cubicBezTo>
                    <a:pt x="652868" y="263972"/>
                    <a:pt x="652567" y="263605"/>
                    <a:pt x="652267" y="263271"/>
                  </a:cubicBezTo>
                  <a:lnTo>
                    <a:pt x="650732" y="261703"/>
                  </a:lnTo>
                  <a:lnTo>
                    <a:pt x="650265" y="261236"/>
                  </a:lnTo>
                  <a:lnTo>
                    <a:pt x="649798" y="260802"/>
                  </a:lnTo>
                  <a:cubicBezTo>
                    <a:pt x="649164" y="260135"/>
                    <a:pt x="648530" y="259468"/>
                    <a:pt x="647897" y="258867"/>
                  </a:cubicBezTo>
                  <a:cubicBezTo>
                    <a:pt x="647263" y="258267"/>
                    <a:pt x="646596" y="257600"/>
                    <a:pt x="645962" y="256999"/>
                  </a:cubicBezTo>
                  <a:lnTo>
                    <a:pt x="645494" y="256465"/>
                  </a:lnTo>
                  <a:lnTo>
                    <a:pt x="644527" y="255531"/>
                  </a:lnTo>
                  <a:lnTo>
                    <a:pt x="643493" y="254563"/>
                  </a:lnTo>
                  <a:lnTo>
                    <a:pt x="642759" y="253863"/>
                  </a:lnTo>
                  <a:lnTo>
                    <a:pt x="642058" y="253196"/>
                  </a:lnTo>
                  <a:lnTo>
                    <a:pt x="640824" y="252028"/>
                  </a:lnTo>
                  <a:lnTo>
                    <a:pt x="638088" y="249526"/>
                  </a:lnTo>
                  <a:lnTo>
                    <a:pt x="636286" y="247924"/>
                  </a:lnTo>
                  <a:cubicBezTo>
                    <a:pt x="635285" y="247023"/>
                    <a:pt x="634285" y="246123"/>
                    <a:pt x="633250" y="245255"/>
                  </a:cubicBezTo>
                  <a:lnTo>
                    <a:pt x="629914" y="242453"/>
                  </a:lnTo>
                  <a:lnTo>
                    <a:pt x="629914" y="242453"/>
                  </a:lnTo>
                  <a:lnTo>
                    <a:pt x="627845" y="240751"/>
                  </a:lnTo>
                  <a:lnTo>
                    <a:pt x="625744" y="239050"/>
                  </a:lnTo>
                  <a:lnTo>
                    <a:pt x="625744" y="239050"/>
                  </a:lnTo>
                  <a:lnTo>
                    <a:pt x="625744" y="239050"/>
                  </a:lnTo>
                  <a:lnTo>
                    <a:pt x="625477" y="238883"/>
                  </a:lnTo>
                  <a:lnTo>
                    <a:pt x="625477" y="238883"/>
                  </a:lnTo>
                  <a:lnTo>
                    <a:pt x="625477" y="238883"/>
                  </a:lnTo>
                  <a:lnTo>
                    <a:pt x="624509" y="238082"/>
                  </a:lnTo>
                  <a:lnTo>
                    <a:pt x="623775" y="237315"/>
                  </a:lnTo>
                  <a:lnTo>
                    <a:pt x="623508" y="237115"/>
                  </a:lnTo>
                  <a:lnTo>
                    <a:pt x="623141" y="236848"/>
                  </a:lnTo>
                  <a:lnTo>
                    <a:pt x="622240" y="236147"/>
                  </a:lnTo>
                  <a:lnTo>
                    <a:pt x="621974" y="235947"/>
                  </a:lnTo>
                  <a:lnTo>
                    <a:pt x="621974" y="235947"/>
                  </a:lnTo>
                  <a:lnTo>
                    <a:pt x="621707" y="235747"/>
                  </a:lnTo>
                  <a:lnTo>
                    <a:pt x="617436" y="232410"/>
                  </a:lnTo>
                  <a:lnTo>
                    <a:pt x="617436" y="232410"/>
                  </a:lnTo>
                  <a:lnTo>
                    <a:pt x="613066" y="229241"/>
                  </a:lnTo>
                  <a:lnTo>
                    <a:pt x="612765" y="229007"/>
                  </a:lnTo>
                  <a:lnTo>
                    <a:pt x="612765" y="229007"/>
                  </a:lnTo>
                  <a:lnTo>
                    <a:pt x="612565" y="229007"/>
                  </a:lnTo>
                  <a:lnTo>
                    <a:pt x="612298" y="229007"/>
                  </a:lnTo>
                  <a:lnTo>
                    <a:pt x="612298" y="229007"/>
                  </a:lnTo>
                  <a:cubicBezTo>
                    <a:pt x="612298" y="229007"/>
                    <a:pt x="612298" y="229007"/>
                    <a:pt x="612298" y="229007"/>
                  </a:cubicBezTo>
                  <a:lnTo>
                    <a:pt x="612298" y="229007"/>
                  </a:lnTo>
                  <a:lnTo>
                    <a:pt x="610530" y="227740"/>
                  </a:lnTo>
                  <a:lnTo>
                    <a:pt x="608995" y="226739"/>
                  </a:lnTo>
                  <a:lnTo>
                    <a:pt x="608995" y="226739"/>
                  </a:lnTo>
                  <a:cubicBezTo>
                    <a:pt x="608788" y="226552"/>
                    <a:pt x="608565" y="226382"/>
                    <a:pt x="608328" y="226238"/>
                  </a:cubicBezTo>
                  <a:lnTo>
                    <a:pt x="607661" y="225771"/>
                  </a:lnTo>
                  <a:cubicBezTo>
                    <a:pt x="606627" y="225071"/>
                    <a:pt x="605559" y="224370"/>
                    <a:pt x="604525" y="223736"/>
                  </a:cubicBezTo>
                  <a:cubicBezTo>
                    <a:pt x="603490" y="223102"/>
                    <a:pt x="603357" y="222935"/>
                    <a:pt x="602757" y="222568"/>
                  </a:cubicBezTo>
                  <a:cubicBezTo>
                    <a:pt x="602593" y="222428"/>
                    <a:pt x="602413" y="222305"/>
                    <a:pt x="602223" y="222201"/>
                  </a:cubicBezTo>
                  <a:lnTo>
                    <a:pt x="601122" y="221501"/>
                  </a:lnTo>
                  <a:cubicBezTo>
                    <a:pt x="600778" y="221271"/>
                    <a:pt x="600421" y="221057"/>
                    <a:pt x="600054" y="220867"/>
                  </a:cubicBezTo>
                  <a:cubicBezTo>
                    <a:pt x="598519" y="219866"/>
                    <a:pt x="596951" y="218898"/>
                    <a:pt x="595383" y="217964"/>
                  </a:cubicBezTo>
                  <a:lnTo>
                    <a:pt x="602423" y="206187"/>
                  </a:lnTo>
                  <a:lnTo>
                    <a:pt x="609496" y="194410"/>
                  </a:lnTo>
                  <a:lnTo>
                    <a:pt x="609496" y="194410"/>
                  </a:lnTo>
                  <a:lnTo>
                    <a:pt x="610830" y="192175"/>
                  </a:lnTo>
                  <a:lnTo>
                    <a:pt x="612298" y="189706"/>
                  </a:lnTo>
                  <a:lnTo>
                    <a:pt x="616569" y="182633"/>
                  </a:lnTo>
                  <a:lnTo>
                    <a:pt x="616569" y="182633"/>
                  </a:lnTo>
                  <a:lnTo>
                    <a:pt x="618337" y="179697"/>
                  </a:lnTo>
                  <a:lnTo>
                    <a:pt x="619405" y="177929"/>
                  </a:lnTo>
                  <a:lnTo>
                    <a:pt x="619738" y="177428"/>
                  </a:lnTo>
                  <a:lnTo>
                    <a:pt x="619738" y="177161"/>
                  </a:lnTo>
                  <a:lnTo>
                    <a:pt x="621173" y="174826"/>
                  </a:lnTo>
                  <a:lnTo>
                    <a:pt x="621173" y="174826"/>
                  </a:lnTo>
                  <a:lnTo>
                    <a:pt x="623542" y="170923"/>
                  </a:lnTo>
                  <a:lnTo>
                    <a:pt x="623542" y="170923"/>
                  </a:lnTo>
                  <a:lnTo>
                    <a:pt x="625910" y="167019"/>
                  </a:lnTo>
                  <a:lnTo>
                    <a:pt x="625910" y="167019"/>
                  </a:lnTo>
                  <a:lnTo>
                    <a:pt x="628279" y="163116"/>
                  </a:lnTo>
                  <a:lnTo>
                    <a:pt x="628279" y="163116"/>
                  </a:lnTo>
                  <a:lnTo>
                    <a:pt x="630648" y="159212"/>
                  </a:lnTo>
                  <a:lnTo>
                    <a:pt x="632983" y="155309"/>
                  </a:lnTo>
                  <a:lnTo>
                    <a:pt x="632983" y="155309"/>
                  </a:lnTo>
                  <a:lnTo>
                    <a:pt x="635352" y="151405"/>
                  </a:lnTo>
                  <a:lnTo>
                    <a:pt x="635352" y="151405"/>
                  </a:lnTo>
                  <a:lnTo>
                    <a:pt x="637721" y="147502"/>
                  </a:lnTo>
                  <a:lnTo>
                    <a:pt x="637721" y="147502"/>
                  </a:lnTo>
                  <a:lnTo>
                    <a:pt x="641991" y="140395"/>
                  </a:lnTo>
                  <a:lnTo>
                    <a:pt x="642425" y="139661"/>
                  </a:lnTo>
                  <a:lnTo>
                    <a:pt x="642425" y="139661"/>
                  </a:lnTo>
                  <a:lnTo>
                    <a:pt x="644927" y="135524"/>
                  </a:lnTo>
                  <a:lnTo>
                    <a:pt x="647930" y="130553"/>
                  </a:lnTo>
                  <a:lnTo>
                    <a:pt x="651900" y="123881"/>
                  </a:lnTo>
                  <a:lnTo>
                    <a:pt x="658973" y="112070"/>
                  </a:lnTo>
                  <a:lnTo>
                    <a:pt x="658973" y="112070"/>
                  </a:lnTo>
                  <a:lnTo>
                    <a:pt x="666079" y="100293"/>
                  </a:lnTo>
                  <a:lnTo>
                    <a:pt x="666079" y="100293"/>
                  </a:lnTo>
                  <a:lnTo>
                    <a:pt x="673152" y="88549"/>
                  </a:lnTo>
                  <a:lnTo>
                    <a:pt x="680259" y="76739"/>
                  </a:lnTo>
                  <a:lnTo>
                    <a:pt x="680259" y="76739"/>
                  </a:lnTo>
                  <a:lnTo>
                    <a:pt x="687332" y="64995"/>
                  </a:lnTo>
                  <a:lnTo>
                    <a:pt x="687332" y="64995"/>
                  </a:lnTo>
                  <a:lnTo>
                    <a:pt x="684262" y="63193"/>
                  </a:lnTo>
                  <a:lnTo>
                    <a:pt x="680926" y="61192"/>
                  </a:lnTo>
                  <a:lnTo>
                    <a:pt x="680926" y="61192"/>
                  </a:lnTo>
                  <a:lnTo>
                    <a:pt x="677790" y="59357"/>
                  </a:lnTo>
                  <a:lnTo>
                    <a:pt x="677089" y="58990"/>
                  </a:lnTo>
                  <a:cubicBezTo>
                    <a:pt x="675988" y="58356"/>
                    <a:pt x="674887" y="57722"/>
                    <a:pt x="673753" y="57155"/>
                  </a:cubicBezTo>
                  <a:lnTo>
                    <a:pt x="673753" y="57155"/>
                  </a:lnTo>
                  <a:cubicBezTo>
                    <a:pt x="670183" y="55186"/>
                    <a:pt x="666613" y="53251"/>
                    <a:pt x="663010" y="51383"/>
                  </a:cubicBezTo>
                  <a:lnTo>
                    <a:pt x="661842" y="50782"/>
                  </a:lnTo>
                  <a:lnTo>
                    <a:pt x="658506" y="49081"/>
                  </a:lnTo>
                  <a:lnTo>
                    <a:pt x="658039" y="48847"/>
                  </a:lnTo>
                  <a:lnTo>
                    <a:pt x="654269" y="47012"/>
                  </a:lnTo>
                  <a:lnTo>
                    <a:pt x="648631" y="44243"/>
                  </a:lnTo>
                  <a:lnTo>
                    <a:pt x="642959" y="41608"/>
                  </a:lnTo>
                  <a:lnTo>
                    <a:pt x="642025" y="41207"/>
                  </a:lnTo>
                  <a:lnTo>
                    <a:pt x="638989" y="39839"/>
                  </a:lnTo>
                  <a:lnTo>
                    <a:pt x="637721" y="39272"/>
                  </a:lnTo>
                  <a:lnTo>
                    <a:pt x="634585" y="37904"/>
                  </a:lnTo>
                  <a:lnTo>
                    <a:pt x="633284" y="37337"/>
                  </a:lnTo>
                  <a:lnTo>
                    <a:pt x="630114" y="35969"/>
                  </a:lnTo>
                  <a:lnTo>
                    <a:pt x="626044" y="34268"/>
                  </a:lnTo>
                  <a:lnTo>
                    <a:pt x="617770" y="30931"/>
                  </a:lnTo>
                  <a:lnTo>
                    <a:pt x="614133" y="29563"/>
                  </a:lnTo>
                  <a:cubicBezTo>
                    <a:pt x="612465" y="28930"/>
                    <a:pt x="610797" y="28296"/>
                    <a:pt x="609062" y="27729"/>
                  </a:cubicBezTo>
                  <a:lnTo>
                    <a:pt x="605726" y="26494"/>
                  </a:lnTo>
                  <a:lnTo>
                    <a:pt x="605025" y="26261"/>
                  </a:lnTo>
                  <a:lnTo>
                    <a:pt x="600421" y="23792"/>
                  </a:lnTo>
                  <a:lnTo>
                    <a:pt x="599120" y="23358"/>
                  </a:lnTo>
                  <a:lnTo>
                    <a:pt x="596184" y="22357"/>
                  </a:lnTo>
                  <a:lnTo>
                    <a:pt x="591013" y="20689"/>
                  </a:lnTo>
                  <a:lnTo>
                    <a:pt x="587676" y="19655"/>
                  </a:lnTo>
                  <a:lnTo>
                    <a:pt x="579669" y="17253"/>
                  </a:lnTo>
                  <a:lnTo>
                    <a:pt x="577834" y="16719"/>
                  </a:lnTo>
                  <a:lnTo>
                    <a:pt x="574798" y="15885"/>
                  </a:lnTo>
                  <a:cubicBezTo>
                    <a:pt x="573364" y="15451"/>
                    <a:pt x="571929" y="15084"/>
                    <a:pt x="570461" y="14684"/>
                  </a:cubicBezTo>
                  <a:lnTo>
                    <a:pt x="569727" y="14483"/>
                  </a:lnTo>
                  <a:lnTo>
                    <a:pt x="566124" y="13583"/>
                  </a:lnTo>
                  <a:lnTo>
                    <a:pt x="561753" y="12315"/>
                  </a:lnTo>
                  <a:lnTo>
                    <a:pt x="557383" y="11281"/>
                  </a:lnTo>
                  <a:lnTo>
                    <a:pt x="552979" y="10280"/>
                  </a:lnTo>
                  <a:lnTo>
                    <a:pt x="546306" y="8845"/>
                  </a:lnTo>
                  <a:lnTo>
                    <a:pt x="539634" y="7511"/>
                  </a:lnTo>
                  <a:lnTo>
                    <a:pt x="539634" y="7511"/>
                  </a:lnTo>
                  <a:cubicBezTo>
                    <a:pt x="537332" y="7077"/>
                    <a:pt x="535063" y="6610"/>
                    <a:pt x="532694" y="6243"/>
                  </a:cubicBezTo>
                  <a:lnTo>
                    <a:pt x="532394" y="6243"/>
                  </a:lnTo>
                  <a:lnTo>
                    <a:pt x="532394" y="6243"/>
                  </a:lnTo>
                  <a:lnTo>
                    <a:pt x="528124" y="5509"/>
                  </a:lnTo>
                  <a:lnTo>
                    <a:pt x="524220" y="4875"/>
                  </a:lnTo>
                  <a:lnTo>
                    <a:pt x="515579" y="3607"/>
                  </a:lnTo>
                  <a:lnTo>
                    <a:pt x="511509" y="3073"/>
                  </a:lnTo>
                  <a:lnTo>
                    <a:pt x="510975" y="3073"/>
                  </a:lnTo>
                  <a:lnTo>
                    <a:pt x="507238" y="2640"/>
                  </a:lnTo>
                  <a:lnTo>
                    <a:pt x="505837" y="2473"/>
                  </a:lnTo>
                  <a:lnTo>
                    <a:pt x="502501" y="2106"/>
                  </a:lnTo>
                  <a:cubicBezTo>
                    <a:pt x="499598" y="1772"/>
                    <a:pt x="496662" y="1505"/>
                    <a:pt x="493726" y="1238"/>
                  </a:cubicBezTo>
                  <a:lnTo>
                    <a:pt x="489656" y="905"/>
                  </a:lnTo>
                  <a:lnTo>
                    <a:pt x="488622" y="905"/>
                  </a:lnTo>
                  <a:lnTo>
                    <a:pt x="484952" y="638"/>
                  </a:lnTo>
                  <a:lnTo>
                    <a:pt x="480515" y="371"/>
                  </a:lnTo>
                  <a:lnTo>
                    <a:pt x="476077" y="137"/>
                  </a:lnTo>
                  <a:lnTo>
                    <a:pt x="471640" y="-63"/>
                  </a:lnTo>
                  <a:lnTo>
                    <a:pt x="467603" y="-63"/>
                  </a:lnTo>
                  <a:lnTo>
                    <a:pt x="466702" y="-63"/>
                  </a:lnTo>
                  <a:lnTo>
                    <a:pt x="459629" y="-63"/>
                  </a:lnTo>
                  <a:lnTo>
                    <a:pt x="444649" y="-63"/>
                  </a:lnTo>
                  <a:cubicBezTo>
                    <a:pt x="443148" y="-63"/>
                    <a:pt x="441647" y="-63"/>
                    <a:pt x="440145" y="-63"/>
                  </a:cubicBezTo>
                  <a:lnTo>
                    <a:pt x="435608" y="-63"/>
                  </a:lnTo>
                  <a:cubicBezTo>
                    <a:pt x="434307" y="-63"/>
                    <a:pt x="433006" y="-63"/>
                    <a:pt x="431705" y="104"/>
                  </a:cubicBezTo>
                  <a:lnTo>
                    <a:pt x="430370" y="104"/>
                  </a:lnTo>
                  <a:lnTo>
                    <a:pt x="426600" y="338"/>
                  </a:lnTo>
                  <a:lnTo>
                    <a:pt x="422129" y="604"/>
                  </a:lnTo>
                  <a:lnTo>
                    <a:pt x="421696" y="604"/>
                  </a:lnTo>
                  <a:lnTo>
                    <a:pt x="417826" y="905"/>
                  </a:lnTo>
                  <a:lnTo>
                    <a:pt x="417425" y="905"/>
                  </a:lnTo>
                  <a:lnTo>
                    <a:pt x="413188" y="1272"/>
                  </a:lnTo>
                  <a:lnTo>
                    <a:pt x="409585" y="1605"/>
                  </a:lnTo>
                  <a:lnTo>
                    <a:pt x="407416" y="1806"/>
                  </a:lnTo>
                  <a:lnTo>
                    <a:pt x="401511" y="2439"/>
                  </a:lnTo>
                  <a:lnTo>
                    <a:pt x="399142" y="2706"/>
                  </a:lnTo>
                  <a:lnTo>
                    <a:pt x="390234" y="3774"/>
                  </a:lnTo>
                  <a:lnTo>
                    <a:pt x="386698" y="4274"/>
                  </a:lnTo>
                  <a:lnTo>
                    <a:pt x="382327" y="4942"/>
                  </a:lnTo>
                  <a:lnTo>
                    <a:pt x="382327" y="4942"/>
                  </a:lnTo>
                  <a:lnTo>
                    <a:pt x="378991" y="5509"/>
                  </a:lnTo>
                  <a:lnTo>
                    <a:pt x="374854" y="6209"/>
                  </a:lnTo>
                  <a:lnTo>
                    <a:pt x="374854" y="6209"/>
                  </a:lnTo>
                  <a:lnTo>
                    <a:pt x="374354" y="6209"/>
                  </a:lnTo>
                  <a:lnTo>
                    <a:pt x="370784" y="6843"/>
                  </a:lnTo>
                  <a:lnTo>
                    <a:pt x="367781" y="7410"/>
                  </a:lnTo>
                  <a:lnTo>
                    <a:pt x="366747" y="7611"/>
                  </a:lnTo>
                  <a:lnTo>
                    <a:pt x="366747" y="7611"/>
                  </a:lnTo>
                  <a:lnTo>
                    <a:pt x="364078" y="8144"/>
                  </a:lnTo>
                  <a:lnTo>
                    <a:pt x="361109" y="8745"/>
                  </a:lnTo>
                  <a:lnTo>
                    <a:pt x="357772" y="9412"/>
                  </a:lnTo>
                  <a:lnTo>
                    <a:pt x="353335" y="10413"/>
                  </a:lnTo>
                  <a:lnTo>
                    <a:pt x="350599" y="11047"/>
                  </a:lnTo>
                  <a:lnTo>
                    <a:pt x="348397" y="11547"/>
                  </a:lnTo>
                  <a:lnTo>
                    <a:pt x="347930" y="11547"/>
                  </a:lnTo>
                  <a:lnTo>
                    <a:pt x="344594" y="12348"/>
                  </a:lnTo>
                  <a:lnTo>
                    <a:pt x="340190" y="13783"/>
                  </a:lnTo>
                  <a:cubicBezTo>
                    <a:pt x="338355" y="14283"/>
                    <a:pt x="336520" y="14717"/>
                    <a:pt x="334685" y="15251"/>
                  </a:cubicBezTo>
                  <a:cubicBezTo>
                    <a:pt x="333584" y="15518"/>
                    <a:pt x="332516" y="15818"/>
                    <a:pt x="331349" y="16152"/>
                  </a:cubicBezTo>
                  <a:lnTo>
                    <a:pt x="326478" y="17553"/>
                  </a:lnTo>
                  <a:lnTo>
                    <a:pt x="322741" y="18654"/>
                  </a:lnTo>
                  <a:lnTo>
                    <a:pt x="318471" y="19955"/>
                  </a:lnTo>
                  <a:cubicBezTo>
                    <a:pt x="312599" y="21780"/>
                    <a:pt x="306784" y="23715"/>
                    <a:pt x="301022" y="25760"/>
                  </a:cubicBezTo>
                  <a:lnTo>
                    <a:pt x="297352" y="27095"/>
                  </a:lnTo>
                  <a:lnTo>
                    <a:pt x="293215" y="28663"/>
                  </a:lnTo>
                  <a:lnTo>
                    <a:pt x="289578" y="30031"/>
                  </a:lnTo>
                  <a:lnTo>
                    <a:pt x="284407" y="32066"/>
                  </a:lnTo>
                  <a:lnTo>
                    <a:pt x="280804" y="33534"/>
                  </a:lnTo>
                  <a:lnTo>
                    <a:pt x="276733" y="35235"/>
                  </a:lnTo>
                  <a:lnTo>
                    <a:pt x="270828" y="37804"/>
                  </a:lnTo>
                  <a:lnTo>
                    <a:pt x="267058" y="39472"/>
                  </a:lnTo>
                  <a:lnTo>
                    <a:pt x="266024" y="39939"/>
                  </a:lnTo>
                  <a:lnTo>
                    <a:pt x="262221" y="41674"/>
                  </a:lnTo>
                  <a:lnTo>
                    <a:pt x="261420" y="42075"/>
                  </a:lnTo>
                  <a:lnTo>
                    <a:pt x="258084" y="43643"/>
                  </a:lnTo>
                  <a:cubicBezTo>
                    <a:pt x="256249" y="44577"/>
                    <a:pt x="254414" y="45411"/>
                    <a:pt x="252579" y="46312"/>
                  </a:cubicBezTo>
                  <a:lnTo>
                    <a:pt x="250744" y="47246"/>
                  </a:lnTo>
                  <a:lnTo>
                    <a:pt x="247074" y="49081"/>
                  </a:lnTo>
                  <a:lnTo>
                    <a:pt x="246640" y="49314"/>
                  </a:lnTo>
                  <a:lnTo>
                    <a:pt x="241969" y="51717"/>
                  </a:lnTo>
                  <a:lnTo>
                    <a:pt x="237866" y="53918"/>
                  </a:lnTo>
                  <a:lnTo>
                    <a:pt x="233228" y="56454"/>
                  </a:lnTo>
                  <a:lnTo>
                    <a:pt x="233228" y="56454"/>
                  </a:lnTo>
                  <a:lnTo>
                    <a:pt x="229191" y="58756"/>
                  </a:lnTo>
                  <a:lnTo>
                    <a:pt x="226722" y="60191"/>
                  </a:lnTo>
                  <a:lnTo>
                    <a:pt x="226722" y="60191"/>
                  </a:lnTo>
                  <a:cubicBezTo>
                    <a:pt x="224320" y="61525"/>
                    <a:pt x="221985" y="62926"/>
                    <a:pt x="219616" y="64361"/>
                  </a:cubicBezTo>
                  <a:lnTo>
                    <a:pt x="219616" y="64361"/>
                  </a:lnTo>
                  <a:lnTo>
                    <a:pt x="217114" y="65862"/>
                  </a:lnTo>
                  <a:lnTo>
                    <a:pt x="210441" y="70133"/>
                  </a:lnTo>
                  <a:lnTo>
                    <a:pt x="207605" y="71968"/>
                  </a:lnTo>
                  <a:lnTo>
                    <a:pt x="203769" y="74470"/>
                  </a:lnTo>
                  <a:lnTo>
                    <a:pt x="200432" y="76639"/>
                  </a:lnTo>
                  <a:lnTo>
                    <a:pt x="195562" y="79975"/>
                  </a:lnTo>
                  <a:lnTo>
                    <a:pt x="193059" y="81710"/>
                  </a:lnTo>
                  <a:lnTo>
                    <a:pt x="192392" y="82210"/>
                  </a:lnTo>
                  <a:lnTo>
                    <a:pt x="189623" y="84145"/>
                  </a:lnTo>
                  <a:lnTo>
                    <a:pt x="182950" y="88983"/>
                  </a:lnTo>
                  <a:lnTo>
                    <a:pt x="181082" y="90418"/>
                  </a:lnTo>
                  <a:cubicBezTo>
                    <a:pt x="180048" y="91152"/>
                    <a:pt x="179047" y="91952"/>
                    <a:pt x="178046" y="92720"/>
                  </a:cubicBezTo>
                  <a:lnTo>
                    <a:pt x="175210" y="94888"/>
                  </a:lnTo>
                  <a:lnTo>
                    <a:pt x="172374" y="97124"/>
                  </a:lnTo>
                  <a:cubicBezTo>
                    <a:pt x="170372" y="98725"/>
                    <a:pt x="168371" y="100293"/>
                    <a:pt x="166435" y="101894"/>
                  </a:cubicBezTo>
                  <a:lnTo>
                    <a:pt x="164000" y="103896"/>
                  </a:lnTo>
                  <a:lnTo>
                    <a:pt x="161264" y="106198"/>
                  </a:lnTo>
                  <a:cubicBezTo>
                    <a:pt x="160597" y="106765"/>
                    <a:pt x="159930" y="107299"/>
                    <a:pt x="159263" y="107900"/>
                  </a:cubicBezTo>
                  <a:lnTo>
                    <a:pt x="157961" y="109001"/>
                  </a:lnTo>
                  <a:lnTo>
                    <a:pt x="155793" y="110836"/>
                  </a:lnTo>
                  <a:cubicBezTo>
                    <a:pt x="154892" y="111603"/>
                    <a:pt x="153958" y="112404"/>
                    <a:pt x="153124" y="113205"/>
                  </a:cubicBezTo>
                  <a:lnTo>
                    <a:pt x="150788" y="115273"/>
                  </a:lnTo>
                  <a:lnTo>
                    <a:pt x="150121" y="115874"/>
                  </a:lnTo>
                  <a:lnTo>
                    <a:pt x="147786" y="118009"/>
                  </a:lnTo>
                  <a:lnTo>
                    <a:pt x="145017" y="120544"/>
                  </a:lnTo>
                  <a:lnTo>
                    <a:pt x="142514" y="122880"/>
                  </a:lnTo>
                  <a:lnTo>
                    <a:pt x="139912" y="125349"/>
                  </a:lnTo>
                  <a:lnTo>
                    <a:pt x="137243" y="127918"/>
                  </a:lnTo>
                  <a:lnTo>
                    <a:pt x="135408" y="129753"/>
                  </a:lnTo>
                  <a:lnTo>
                    <a:pt x="133940" y="131221"/>
                  </a:lnTo>
                  <a:cubicBezTo>
                    <a:pt x="133339" y="131788"/>
                    <a:pt x="132772" y="132388"/>
                    <a:pt x="132205" y="132955"/>
                  </a:cubicBezTo>
                  <a:lnTo>
                    <a:pt x="129670" y="135524"/>
                  </a:lnTo>
                  <a:cubicBezTo>
                    <a:pt x="128969" y="136225"/>
                    <a:pt x="128268" y="136926"/>
                    <a:pt x="127601" y="137660"/>
                  </a:cubicBezTo>
                  <a:cubicBezTo>
                    <a:pt x="125766" y="139495"/>
                    <a:pt x="123998" y="141396"/>
                    <a:pt x="122230" y="143298"/>
                  </a:cubicBezTo>
                  <a:cubicBezTo>
                    <a:pt x="121462" y="144065"/>
                    <a:pt x="120728" y="144866"/>
                    <a:pt x="119994" y="145667"/>
                  </a:cubicBezTo>
                  <a:lnTo>
                    <a:pt x="119427" y="146267"/>
                  </a:lnTo>
                  <a:lnTo>
                    <a:pt x="117359" y="148569"/>
                  </a:lnTo>
                  <a:lnTo>
                    <a:pt x="114956" y="151238"/>
                  </a:lnTo>
                  <a:cubicBezTo>
                    <a:pt x="114356" y="151872"/>
                    <a:pt x="113789" y="152539"/>
                    <a:pt x="113188" y="153207"/>
                  </a:cubicBezTo>
                  <a:lnTo>
                    <a:pt x="111120" y="155576"/>
                  </a:lnTo>
                  <a:cubicBezTo>
                    <a:pt x="109919" y="156943"/>
                    <a:pt x="108718" y="158311"/>
                    <a:pt x="107550" y="159713"/>
                  </a:cubicBezTo>
                  <a:lnTo>
                    <a:pt x="105548" y="162081"/>
                  </a:lnTo>
                  <a:cubicBezTo>
                    <a:pt x="104614" y="163182"/>
                    <a:pt x="103713" y="164317"/>
                    <a:pt x="102812" y="165418"/>
                  </a:cubicBezTo>
                  <a:lnTo>
                    <a:pt x="100143" y="168754"/>
                  </a:lnTo>
                  <a:lnTo>
                    <a:pt x="98142" y="171223"/>
                  </a:lnTo>
                  <a:cubicBezTo>
                    <a:pt x="96974" y="172724"/>
                    <a:pt x="95773" y="174192"/>
                    <a:pt x="94805" y="175693"/>
                  </a:cubicBezTo>
                  <a:lnTo>
                    <a:pt x="92870" y="178196"/>
                  </a:lnTo>
                  <a:cubicBezTo>
                    <a:pt x="91969" y="179397"/>
                    <a:pt x="91035" y="180598"/>
                    <a:pt x="90134" y="181832"/>
                  </a:cubicBezTo>
                  <a:cubicBezTo>
                    <a:pt x="89234" y="183067"/>
                    <a:pt x="88466" y="184067"/>
                    <a:pt x="87632" y="185168"/>
                  </a:cubicBezTo>
                  <a:lnTo>
                    <a:pt x="85864" y="187604"/>
                  </a:lnTo>
                  <a:lnTo>
                    <a:pt x="80860" y="193943"/>
                  </a:lnTo>
                  <a:lnTo>
                    <a:pt x="79325" y="196145"/>
                  </a:lnTo>
                  <a:cubicBezTo>
                    <a:pt x="75365" y="201927"/>
                    <a:pt x="71518" y="207799"/>
                    <a:pt x="67781" y="213761"/>
                  </a:cubicBezTo>
                  <a:lnTo>
                    <a:pt x="65479" y="217497"/>
                  </a:lnTo>
                  <a:lnTo>
                    <a:pt x="63277" y="221167"/>
                  </a:lnTo>
                  <a:lnTo>
                    <a:pt x="61943" y="223436"/>
                  </a:lnTo>
                  <a:cubicBezTo>
                    <a:pt x="61042" y="224937"/>
                    <a:pt x="60141" y="226472"/>
                    <a:pt x="59274" y="228040"/>
                  </a:cubicBezTo>
                  <a:cubicBezTo>
                    <a:pt x="58406" y="229608"/>
                    <a:pt x="57972" y="230309"/>
                    <a:pt x="57339" y="231376"/>
                  </a:cubicBezTo>
                  <a:lnTo>
                    <a:pt x="57072" y="231843"/>
                  </a:lnTo>
                  <a:cubicBezTo>
                    <a:pt x="55937" y="233812"/>
                    <a:pt x="54836" y="235847"/>
                    <a:pt x="53735" y="237782"/>
                  </a:cubicBezTo>
                  <a:cubicBezTo>
                    <a:pt x="53102" y="238916"/>
                    <a:pt x="52501" y="240051"/>
                    <a:pt x="51901" y="241118"/>
                  </a:cubicBezTo>
                  <a:lnTo>
                    <a:pt x="49398" y="245889"/>
                  </a:lnTo>
                  <a:cubicBezTo>
                    <a:pt x="49098" y="246490"/>
                    <a:pt x="48764" y="247124"/>
                    <a:pt x="48497" y="247724"/>
                  </a:cubicBezTo>
                  <a:cubicBezTo>
                    <a:pt x="47864" y="248892"/>
                    <a:pt x="47296" y="250093"/>
                    <a:pt x="46663" y="251261"/>
                  </a:cubicBezTo>
                  <a:cubicBezTo>
                    <a:pt x="46663" y="251561"/>
                    <a:pt x="46362" y="251828"/>
                    <a:pt x="46229" y="252128"/>
                  </a:cubicBezTo>
                  <a:cubicBezTo>
                    <a:pt x="45628" y="253419"/>
                    <a:pt x="44994" y="254720"/>
                    <a:pt x="44327" y="256031"/>
                  </a:cubicBezTo>
                  <a:lnTo>
                    <a:pt x="43693" y="257299"/>
                  </a:lnTo>
                  <a:cubicBezTo>
                    <a:pt x="43193" y="258367"/>
                    <a:pt x="42692" y="259468"/>
                    <a:pt x="42158" y="260636"/>
                  </a:cubicBezTo>
                  <a:lnTo>
                    <a:pt x="41525" y="262037"/>
                  </a:lnTo>
                  <a:cubicBezTo>
                    <a:pt x="40824" y="263538"/>
                    <a:pt x="40123" y="265039"/>
                    <a:pt x="39456" y="266574"/>
                  </a:cubicBezTo>
                  <a:cubicBezTo>
                    <a:pt x="38789" y="268109"/>
                    <a:pt x="37921" y="269910"/>
                    <a:pt x="37187" y="271612"/>
                  </a:cubicBezTo>
                  <a:cubicBezTo>
                    <a:pt x="35319" y="275916"/>
                    <a:pt x="33518" y="280220"/>
                    <a:pt x="31783" y="284557"/>
                  </a:cubicBezTo>
                  <a:cubicBezTo>
                    <a:pt x="31449" y="285358"/>
                    <a:pt x="31149" y="286125"/>
                    <a:pt x="30849" y="286926"/>
                  </a:cubicBezTo>
                  <a:cubicBezTo>
                    <a:pt x="30548" y="287726"/>
                    <a:pt x="30181" y="288660"/>
                    <a:pt x="29847" y="289528"/>
                  </a:cubicBezTo>
                  <a:lnTo>
                    <a:pt x="28813" y="292230"/>
                  </a:lnTo>
                  <a:cubicBezTo>
                    <a:pt x="28179" y="293898"/>
                    <a:pt x="27579" y="295567"/>
                    <a:pt x="26912" y="297301"/>
                  </a:cubicBezTo>
                  <a:cubicBezTo>
                    <a:pt x="25444" y="301338"/>
                    <a:pt x="24009" y="305409"/>
                    <a:pt x="22641" y="309512"/>
                  </a:cubicBezTo>
                  <a:cubicBezTo>
                    <a:pt x="22274" y="310680"/>
                    <a:pt x="21874" y="311814"/>
                    <a:pt x="21507" y="312849"/>
                  </a:cubicBezTo>
                  <a:cubicBezTo>
                    <a:pt x="21140" y="313883"/>
                    <a:pt x="20906" y="314684"/>
                    <a:pt x="20606" y="315651"/>
                  </a:cubicBezTo>
                  <a:cubicBezTo>
                    <a:pt x="20306" y="316619"/>
                    <a:pt x="20172" y="316952"/>
                    <a:pt x="19972" y="317586"/>
                  </a:cubicBezTo>
                  <a:cubicBezTo>
                    <a:pt x="19372" y="319621"/>
                    <a:pt x="18771" y="321623"/>
                    <a:pt x="18137" y="323658"/>
                  </a:cubicBezTo>
                  <a:cubicBezTo>
                    <a:pt x="17837" y="324759"/>
                    <a:pt x="17503" y="325827"/>
                    <a:pt x="17236" y="326995"/>
                  </a:cubicBezTo>
                  <a:cubicBezTo>
                    <a:pt x="16669" y="328863"/>
                    <a:pt x="16135" y="330765"/>
                    <a:pt x="15635" y="332666"/>
                  </a:cubicBezTo>
                  <a:cubicBezTo>
                    <a:pt x="15135" y="334568"/>
                    <a:pt x="14801" y="335702"/>
                    <a:pt x="14400" y="337237"/>
                  </a:cubicBezTo>
                  <a:cubicBezTo>
                    <a:pt x="14400" y="337470"/>
                    <a:pt x="14400" y="337671"/>
                    <a:pt x="14234" y="337871"/>
                  </a:cubicBezTo>
                  <a:lnTo>
                    <a:pt x="13333" y="341207"/>
                  </a:lnTo>
                  <a:cubicBezTo>
                    <a:pt x="13033" y="342375"/>
                    <a:pt x="12732" y="343609"/>
                    <a:pt x="12399" y="344810"/>
                  </a:cubicBezTo>
                  <a:lnTo>
                    <a:pt x="11898" y="346946"/>
                  </a:lnTo>
                  <a:lnTo>
                    <a:pt x="11631" y="348080"/>
                  </a:lnTo>
                  <a:cubicBezTo>
                    <a:pt x="11431" y="348881"/>
                    <a:pt x="11264" y="349615"/>
                    <a:pt x="11098" y="350382"/>
                  </a:cubicBezTo>
                  <a:lnTo>
                    <a:pt x="10697" y="352050"/>
                  </a:lnTo>
                  <a:lnTo>
                    <a:pt x="9997" y="355186"/>
                  </a:lnTo>
                  <a:cubicBezTo>
                    <a:pt x="8362" y="362593"/>
                    <a:pt x="6894" y="370099"/>
                    <a:pt x="5626" y="377640"/>
                  </a:cubicBezTo>
                  <a:cubicBezTo>
                    <a:pt x="5226" y="380108"/>
                    <a:pt x="4825" y="382577"/>
                    <a:pt x="4458" y="385046"/>
                  </a:cubicBezTo>
                  <a:cubicBezTo>
                    <a:pt x="4458" y="386147"/>
                    <a:pt x="4125" y="387215"/>
                    <a:pt x="3991" y="388382"/>
                  </a:cubicBezTo>
                  <a:cubicBezTo>
                    <a:pt x="3624" y="390785"/>
                    <a:pt x="3291" y="393220"/>
                    <a:pt x="2990" y="395656"/>
                  </a:cubicBezTo>
                  <a:lnTo>
                    <a:pt x="2790" y="397257"/>
                  </a:lnTo>
                  <a:cubicBezTo>
                    <a:pt x="2790" y="398191"/>
                    <a:pt x="2557" y="399159"/>
                    <a:pt x="2457" y="400093"/>
                  </a:cubicBezTo>
                  <a:cubicBezTo>
                    <a:pt x="2356" y="401027"/>
                    <a:pt x="2123" y="402862"/>
                    <a:pt x="1989" y="404263"/>
                  </a:cubicBezTo>
                  <a:cubicBezTo>
                    <a:pt x="1856" y="405664"/>
                    <a:pt x="1623" y="407833"/>
                    <a:pt x="1456" y="409635"/>
                  </a:cubicBezTo>
                  <a:lnTo>
                    <a:pt x="1255" y="411703"/>
                  </a:lnTo>
                  <a:cubicBezTo>
                    <a:pt x="1255" y="412837"/>
                    <a:pt x="1022" y="414005"/>
                    <a:pt x="955" y="415039"/>
                  </a:cubicBezTo>
                  <a:cubicBezTo>
                    <a:pt x="888" y="416074"/>
                    <a:pt x="722" y="417575"/>
                    <a:pt x="655" y="418843"/>
                  </a:cubicBezTo>
                  <a:lnTo>
                    <a:pt x="388" y="422179"/>
                  </a:lnTo>
                  <a:lnTo>
                    <a:pt x="88" y="427050"/>
                  </a:lnTo>
                  <a:lnTo>
                    <a:pt x="-79" y="430386"/>
                  </a:lnTo>
                  <a:cubicBezTo>
                    <a:pt x="-79" y="431654"/>
                    <a:pt x="-79" y="432922"/>
                    <a:pt x="-79" y="434190"/>
                  </a:cubicBezTo>
                  <a:cubicBezTo>
                    <a:pt x="-79" y="435458"/>
                    <a:pt x="-79" y="436759"/>
                    <a:pt x="-79" y="438027"/>
                  </a:cubicBezTo>
                  <a:lnTo>
                    <a:pt x="-79" y="441697"/>
                  </a:lnTo>
                  <a:cubicBezTo>
                    <a:pt x="-79" y="443165"/>
                    <a:pt x="-79" y="444632"/>
                    <a:pt x="-79" y="446100"/>
                  </a:cubicBezTo>
                  <a:lnTo>
                    <a:pt x="-79" y="453440"/>
                  </a:lnTo>
                  <a:cubicBezTo>
                    <a:pt x="-246" y="704143"/>
                    <a:pt x="202855" y="907511"/>
                    <a:pt x="453557" y="907677"/>
                  </a:cubicBezTo>
                  <a:cubicBezTo>
                    <a:pt x="453581" y="907677"/>
                    <a:pt x="453601" y="907677"/>
                    <a:pt x="453624" y="907677"/>
                  </a:cubicBezTo>
                  <a:lnTo>
                    <a:pt x="458695" y="907677"/>
                  </a:lnTo>
                  <a:cubicBezTo>
                    <a:pt x="460297" y="907677"/>
                    <a:pt x="462032" y="907677"/>
                    <a:pt x="463533" y="907677"/>
                  </a:cubicBezTo>
                  <a:cubicBezTo>
                    <a:pt x="465034" y="907677"/>
                    <a:pt x="466702" y="907677"/>
                    <a:pt x="468270" y="907677"/>
                  </a:cubicBezTo>
                  <a:lnTo>
                    <a:pt x="468471" y="907677"/>
                  </a:lnTo>
                  <a:lnTo>
                    <a:pt x="473408" y="907511"/>
                  </a:lnTo>
                  <a:lnTo>
                    <a:pt x="478313" y="907277"/>
                  </a:lnTo>
                  <a:lnTo>
                    <a:pt x="482783" y="907010"/>
                  </a:lnTo>
                  <a:lnTo>
                    <a:pt x="483417" y="907010"/>
                  </a:lnTo>
                  <a:lnTo>
                    <a:pt x="487287" y="906743"/>
                  </a:lnTo>
                  <a:cubicBezTo>
                    <a:pt x="490624" y="906510"/>
                    <a:pt x="493960" y="906209"/>
                    <a:pt x="497296" y="905909"/>
                  </a:cubicBezTo>
                  <a:lnTo>
                    <a:pt x="500165" y="905609"/>
                  </a:lnTo>
                  <a:lnTo>
                    <a:pt x="505937" y="905008"/>
                  </a:lnTo>
                  <a:lnTo>
                    <a:pt x="508406" y="904708"/>
                  </a:lnTo>
                  <a:lnTo>
                    <a:pt x="511742" y="904308"/>
                  </a:lnTo>
                  <a:lnTo>
                    <a:pt x="513978" y="904041"/>
                  </a:lnTo>
                  <a:lnTo>
                    <a:pt x="518215" y="903440"/>
                  </a:lnTo>
                  <a:lnTo>
                    <a:pt x="521751" y="902940"/>
                  </a:lnTo>
                  <a:cubicBezTo>
                    <a:pt x="524253" y="902573"/>
                    <a:pt x="526789" y="902172"/>
                    <a:pt x="529291" y="901739"/>
                  </a:cubicBezTo>
                  <a:lnTo>
                    <a:pt x="533929" y="900938"/>
                  </a:lnTo>
                  <a:lnTo>
                    <a:pt x="539867" y="899837"/>
                  </a:lnTo>
                  <a:lnTo>
                    <a:pt x="542369" y="899337"/>
                  </a:lnTo>
                  <a:lnTo>
                    <a:pt x="546206" y="898569"/>
                  </a:lnTo>
                  <a:lnTo>
                    <a:pt x="549543" y="897869"/>
                  </a:lnTo>
                  <a:lnTo>
                    <a:pt x="551444" y="897435"/>
                  </a:lnTo>
                  <a:lnTo>
                    <a:pt x="554480" y="896768"/>
                  </a:lnTo>
                  <a:lnTo>
                    <a:pt x="560486" y="895366"/>
                  </a:lnTo>
                  <a:lnTo>
                    <a:pt x="563622" y="894599"/>
                  </a:lnTo>
                  <a:lnTo>
                    <a:pt x="564923" y="894265"/>
                  </a:lnTo>
                  <a:lnTo>
                    <a:pt x="567959" y="893498"/>
                  </a:lnTo>
                  <a:lnTo>
                    <a:pt x="569994" y="892964"/>
                  </a:lnTo>
                  <a:lnTo>
                    <a:pt x="575065" y="891596"/>
                  </a:lnTo>
                  <a:lnTo>
                    <a:pt x="581338" y="889828"/>
                  </a:lnTo>
                  <a:lnTo>
                    <a:pt x="583473" y="889194"/>
                  </a:lnTo>
                  <a:lnTo>
                    <a:pt x="587076" y="887893"/>
                  </a:lnTo>
                  <a:lnTo>
                    <a:pt x="589612" y="887092"/>
                  </a:lnTo>
                  <a:lnTo>
                    <a:pt x="593648" y="885825"/>
                  </a:lnTo>
                  <a:cubicBezTo>
                    <a:pt x="597218" y="884657"/>
                    <a:pt x="600788" y="883456"/>
                    <a:pt x="604324" y="882188"/>
                  </a:cubicBezTo>
                  <a:lnTo>
                    <a:pt x="606059" y="881587"/>
                  </a:lnTo>
                  <a:lnTo>
                    <a:pt x="607627" y="881020"/>
                  </a:lnTo>
                  <a:lnTo>
                    <a:pt x="609562" y="880320"/>
                  </a:lnTo>
                  <a:lnTo>
                    <a:pt x="612165" y="879386"/>
                  </a:lnTo>
                  <a:cubicBezTo>
                    <a:pt x="613032" y="879119"/>
                    <a:pt x="613633" y="878852"/>
                    <a:pt x="614367" y="878585"/>
                  </a:cubicBezTo>
                  <a:lnTo>
                    <a:pt x="617370" y="877417"/>
                  </a:lnTo>
                  <a:lnTo>
                    <a:pt x="619938" y="876416"/>
                  </a:lnTo>
                  <a:lnTo>
                    <a:pt x="622507" y="875382"/>
                  </a:lnTo>
                  <a:lnTo>
                    <a:pt x="625143" y="874348"/>
                  </a:lnTo>
                  <a:lnTo>
                    <a:pt x="627645" y="873313"/>
                  </a:lnTo>
                  <a:lnTo>
                    <a:pt x="630181" y="872246"/>
                  </a:lnTo>
                  <a:lnTo>
                    <a:pt x="635252" y="870044"/>
                  </a:lnTo>
                  <a:cubicBezTo>
                    <a:pt x="638588" y="868576"/>
                    <a:pt x="641925" y="867041"/>
                    <a:pt x="645261" y="865473"/>
                  </a:cubicBezTo>
                  <a:lnTo>
                    <a:pt x="649198" y="863638"/>
                  </a:lnTo>
                  <a:lnTo>
                    <a:pt x="651033" y="862704"/>
                  </a:lnTo>
                  <a:lnTo>
                    <a:pt x="655170" y="860669"/>
                  </a:lnTo>
                  <a:lnTo>
                    <a:pt x="660074" y="858200"/>
                  </a:lnTo>
                  <a:lnTo>
                    <a:pt x="664978" y="855664"/>
                  </a:lnTo>
                  <a:lnTo>
                    <a:pt x="669683" y="853129"/>
                  </a:lnTo>
                  <a:lnTo>
                    <a:pt x="669983" y="852962"/>
                  </a:lnTo>
                  <a:lnTo>
                    <a:pt x="674620" y="850426"/>
                  </a:lnTo>
                  <a:lnTo>
                    <a:pt x="678924" y="847991"/>
                  </a:lnTo>
                  <a:lnTo>
                    <a:pt x="679758" y="847491"/>
                  </a:lnTo>
                  <a:lnTo>
                    <a:pt x="683595" y="845255"/>
                  </a:lnTo>
                  <a:lnTo>
                    <a:pt x="688833" y="842119"/>
                  </a:lnTo>
                  <a:lnTo>
                    <a:pt x="693337" y="839383"/>
                  </a:lnTo>
                  <a:cubicBezTo>
                    <a:pt x="695072" y="838282"/>
                    <a:pt x="696673" y="837215"/>
                    <a:pt x="698508" y="836047"/>
                  </a:cubicBezTo>
                  <a:lnTo>
                    <a:pt x="702712" y="833311"/>
                  </a:lnTo>
                  <a:lnTo>
                    <a:pt x="707283" y="830275"/>
                  </a:lnTo>
                  <a:cubicBezTo>
                    <a:pt x="708817" y="829241"/>
                    <a:pt x="710319" y="828240"/>
                    <a:pt x="711787" y="827206"/>
                  </a:cubicBezTo>
                  <a:lnTo>
                    <a:pt x="711987" y="827206"/>
                  </a:lnTo>
                  <a:lnTo>
                    <a:pt x="716257" y="824170"/>
                  </a:lnTo>
                  <a:cubicBezTo>
                    <a:pt x="718026" y="822935"/>
                    <a:pt x="719760" y="821701"/>
                    <a:pt x="721462" y="820400"/>
                  </a:cubicBezTo>
                  <a:cubicBezTo>
                    <a:pt x="722630" y="819566"/>
                    <a:pt x="723797" y="818732"/>
                    <a:pt x="724798" y="817864"/>
                  </a:cubicBezTo>
                  <a:lnTo>
                    <a:pt x="725065" y="817664"/>
                  </a:lnTo>
                  <a:lnTo>
                    <a:pt x="729202" y="814528"/>
                  </a:lnTo>
                  <a:lnTo>
                    <a:pt x="729202" y="814528"/>
                  </a:lnTo>
                  <a:lnTo>
                    <a:pt x="732105" y="812293"/>
                  </a:lnTo>
                  <a:lnTo>
                    <a:pt x="733940" y="810858"/>
                  </a:lnTo>
                  <a:lnTo>
                    <a:pt x="733940" y="810858"/>
                  </a:lnTo>
                  <a:lnTo>
                    <a:pt x="610497" y="810858"/>
                  </a:lnTo>
                  <a:cubicBezTo>
                    <a:pt x="610864" y="808990"/>
                    <a:pt x="611197" y="807121"/>
                    <a:pt x="611464" y="805253"/>
                  </a:cubicBezTo>
                  <a:cubicBezTo>
                    <a:pt x="611464" y="805253"/>
                    <a:pt x="611464" y="805053"/>
                    <a:pt x="611464" y="804953"/>
                  </a:cubicBezTo>
                  <a:cubicBezTo>
                    <a:pt x="611865" y="802084"/>
                    <a:pt x="612165" y="799214"/>
                    <a:pt x="612298" y="796345"/>
                  </a:cubicBezTo>
                  <a:cubicBezTo>
                    <a:pt x="612348" y="795401"/>
                    <a:pt x="612348" y="794453"/>
                    <a:pt x="612298" y="793509"/>
                  </a:cubicBezTo>
                  <a:cubicBezTo>
                    <a:pt x="612298" y="793042"/>
                    <a:pt x="612298" y="792542"/>
                    <a:pt x="612298" y="792075"/>
                  </a:cubicBezTo>
                  <a:cubicBezTo>
                    <a:pt x="612298" y="791608"/>
                    <a:pt x="612298" y="791140"/>
                    <a:pt x="612298" y="790673"/>
                  </a:cubicBezTo>
                  <a:lnTo>
                    <a:pt x="612298" y="789306"/>
                  </a:lnTo>
                  <a:lnTo>
                    <a:pt x="612298" y="789306"/>
                  </a:lnTo>
                  <a:lnTo>
                    <a:pt x="613299" y="788805"/>
                  </a:lnTo>
                  <a:lnTo>
                    <a:pt x="613466" y="788805"/>
                  </a:lnTo>
                  <a:lnTo>
                    <a:pt x="613900" y="788605"/>
                  </a:lnTo>
                  <a:lnTo>
                    <a:pt x="614534" y="788271"/>
                  </a:lnTo>
                  <a:lnTo>
                    <a:pt x="615334" y="787904"/>
                  </a:lnTo>
                  <a:lnTo>
                    <a:pt x="615902" y="787604"/>
                  </a:lnTo>
                  <a:lnTo>
                    <a:pt x="616235" y="787437"/>
                  </a:lnTo>
                  <a:lnTo>
                    <a:pt x="616535" y="787437"/>
                  </a:lnTo>
                  <a:lnTo>
                    <a:pt x="616535" y="787437"/>
                  </a:lnTo>
                  <a:lnTo>
                    <a:pt x="617269" y="787070"/>
                  </a:lnTo>
                  <a:lnTo>
                    <a:pt x="618103" y="786670"/>
                  </a:lnTo>
                  <a:lnTo>
                    <a:pt x="618437" y="786670"/>
                  </a:lnTo>
                  <a:lnTo>
                    <a:pt x="619038" y="786403"/>
                  </a:lnTo>
                  <a:lnTo>
                    <a:pt x="619038" y="786403"/>
                  </a:lnTo>
                  <a:lnTo>
                    <a:pt x="619304" y="786403"/>
                  </a:lnTo>
                  <a:lnTo>
                    <a:pt x="619505" y="786403"/>
                  </a:lnTo>
                  <a:lnTo>
                    <a:pt x="619505" y="786403"/>
                  </a:lnTo>
                  <a:lnTo>
                    <a:pt x="620105" y="786103"/>
                  </a:lnTo>
                  <a:lnTo>
                    <a:pt x="620105" y="786103"/>
                  </a:lnTo>
                  <a:lnTo>
                    <a:pt x="620439" y="785936"/>
                  </a:lnTo>
                  <a:lnTo>
                    <a:pt x="620772" y="785769"/>
                  </a:lnTo>
                  <a:lnTo>
                    <a:pt x="620973" y="785769"/>
                  </a:lnTo>
                  <a:lnTo>
                    <a:pt x="620973" y="785769"/>
                  </a:lnTo>
                  <a:lnTo>
                    <a:pt x="621306" y="785602"/>
                  </a:lnTo>
                  <a:lnTo>
                    <a:pt x="621306" y="785602"/>
                  </a:lnTo>
                  <a:cubicBezTo>
                    <a:pt x="621480" y="785475"/>
                    <a:pt x="621670" y="785375"/>
                    <a:pt x="621873" y="785302"/>
                  </a:cubicBezTo>
                  <a:lnTo>
                    <a:pt x="622074" y="785302"/>
                  </a:lnTo>
                  <a:lnTo>
                    <a:pt x="622608" y="785035"/>
                  </a:lnTo>
                  <a:lnTo>
                    <a:pt x="622608" y="785035"/>
                  </a:lnTo>
                  <a:lnTo>
                    <a:pt x="623508" y="784568"/>
                  </a:lnTo>
                  <a:lnTo>
                    <a:pt x="624242" y="784168"/>
                  </a:lnTo>
                  <a:lnTo>
                    <a:pt x="624576" y="784001"/>
                  </a:lnTo>
                  <a:lnTo>
                    <a:pt x="624576" y="784001"/>
                  </a:lnTo>
                  <a:lnTo>
                    <a:pt x="624776" y="784001"/>
                  </a:lnTo>
                  <a:lnTo>
                    <a:pt x="625176" y="783801"/>
                  </a:lnTo>
                  <a:lnTo>
                    <a:pt x="625176" y="783801"/>
                  </a:lnTo>
                  <a:lnTo>
                    <a:pt x="625510" y="783634"/>
                  </a:lnTo>
                  <a:lnTo>
                    <a:pt x="625510" y="783634"/>
                  </a:lnTo>
                  <a:lnTo>
                    <a:pt x="626344" y="783200"/>
                  </a:lnTo>
                  <a:lnTo>
                    <a:pt x="627579" y="782566"/>
                  </a:lnTo>
                  <a:lnTo>
                    <a:pt x="627579" y="782566"/>
                  </a:lnTo>
                  <a:cubicBezTo>
                    <a:pt x="627782" y="782493"/>
                    <a:pt x="627972" y="782393"/>
                    <a:pt x="628146" y="782266"/>
                  </a:cubicBezTo>
                  <a:lnTo>
                    <a:pt x="628146" y="782266"/>
                  </a:lnTo>
                  <a:lnTo>
                    <a:pt x="628446" y="782099"/>
                  </a:lnTo>
                  <a:lnTo>
                    <a:pt x="628746" y="782099"/>
                  </a:lnTo>
                  <a:lnTo>
                    <a:pt x="628746" y="782099"/>
                  </a:lnTo>
                  <a:lnTo>
                    <a:pt x="629947" y="781432"/>
                  </a:lnTo>
                  <a:lnTo>
                    <a:pt x="631215" y="780731"/>
                  </a:lnTo>
                  <a:lnTo>
                    <a:pt x="632149" y="780197"/>
                  </a:lnTo>
                  <a:cubicBezTo>
                    <a:pt x="632149" y="780197"/>
                    <a:pt x="632149" y="780197"/>
                    <a:pt x="632149" y="780197"/>
                  </a:cubicBezTo>
                  <a:lnTo>
                    <a:pt x="632149" y="780197"/>
                  </a:lnTo>
                  <a:cubicBezTo>
                    <a:pt x="632149" y="780197"/>
                    <a:pt x="632149" y="780197"/>
                    <a:pt x="632149" y="780197"/>
                  </a:cubicBezTo>
                  <a:cubicBezTo>
                    <a:pt x="632149" y="780197"/>
                    <a:pt x="632149" y="780197"/>
                    <a:pt x="632149" y="780197"/>
                  </a:cubicBezTo>
                  <a:lnTo>
                    <a:pt x="632149" y="780197"/>
                  </a:lnTo>
                  <a:lnTo>
                    <a:pt x="632149" y="780197"/>
                  </a:lnTo>
                  <a:lnTo>
                    <a:pt x="632583" y="779964"/>
                  </a:lnTo>
                  <a:lnTo>
                    <a:pt x="632817" y="779964"/>
                  </a:lnTo>
                  <a:lnTo>
                    <a:pt x="632817" y="779964"/>
                  </a:lnTo>
                  <a:lnTo>
                    <a:pt x="634551" y="778963"/>
                  </a:lnTo>
                  <a:lnTo>
                    <a:pt x="635853" y="778229"/>
                  </a:lnTo>
                  <a:lnTo>
                    <a:pt x="636520" y="777829"/>
                  </a:lnTo>
                  <a:lnTo>
                    <a:pt x="637020" y="777528"/>
                  </a:lnTo>
                  <a:lnTo>
                    <a:pt x="640457" y="774459"/>
                  </a:lnTo>
                  <a:lnTo>
                    <a:pt x="640457" y="774459"/>
                  </a:lnTo>
                  <a:cubicBezTo>
                    <a:pt x="640724" y="774292"/>
                    <a:pt x="640990" y="774159"/>
                    <a:pt x="641257" y="773959"/>
                  </a:cubicBezTo>
                  <a:lnTo>
                    <a:pt x="641257" y="773959"/>
                  </a:lnTo>
                  <a:lnTo>
                    <a:pt x="641724" y="773692"/>
                  </a:lnTo>
                  <a:lnTo>
                    <a:pt x="642058" y="773491"/>
                  </a:lnTo>
                  <a:lnTo>
                    <a:pt x="642325" y="773325"/>
                  </a:lnTo>
                  <a:cubicBezTo>
                    <a:pt x="643426" y="772724"/>
                    <a:pt x="644527" y="772057"/>
                    <a:pt x="645661" y="771390"/>
                  </a:cubicBezTo>
                  <a:lnTo>
                    <a:pt x="645661" y="771390"/>
                  </a:lnTo>
                  <a:lnTo>
                    <a:pt x="647430" y="770322"/>
                  </a:lnTo>
                  <a:lnTo>
                    <a:pt x="649098" y="769254"/>
                  </a:lnTo>
                  <a:lnTo>
                    <a:pt x="649098" y="769254"/>
                  </a:lnTo>
                  <a:lnTo>
                    <a:pt x="649665" y="768887"/>
                  </a:lnTo>
                  <a:lnTo>
                    <a:pt x="649898" y="768721"/>
                  </a:lnTo>
                  <a:lnTo>
                    <a:pt x="649898" y="768721"/>
                  </a:lnTo>
                  <a:lnTo>
                    <a:pt x="650566" y="768320"/>
                  </a:lnTo>
                  <a:lnTo>
                    <a:pt x="651633" y="767686"/>
                  </a:lnTo>
                  <a:lnTo>
                    <a:pt x="651633" y="767686"/>
                  </a:lnTo>
                  <a:lnTo>
                    <a:pt x="652167" y="767319"/>
                  </a:lnTo>
                  <a:lnTo>
                    <a:pt x="652667" y="766986"/>
                  </a:lnTo>
                  <a:lnTo>
                    <a:pt x="654436" y="765885"/>
                  </a:lnTo>
                  <a:lnTo>
                    <a:pt x="654436" y="765885"/>
                  </a:lnTo>
                  <a:lnTo>
                    <a:pt x="654903" y="765618"/>
                  </a:lnTo>
                  <a:lnTo>
                    <a:pt x="656571" y="764550"/>
                  </a:lnTo>
                  <a:lnTo>
                    <a:pt x="659741" y="762382"/>
                  </a:lnTo>
                  <a:lnTo>
                    <a:pt x="659741" y="762382"/>
                  </a:lnTo>
                  <a:lnTo>
                    <a:pt x="662009" y="760880"/>
                  </a:lnTo>
                  <a:lnTo>
                    <a:pt x="665045" y="758778"/>
                  </a:lnTo>
                  <a:lnTo>
                    <a:pt x="667381" y="757144"/>
                  </a:lnTo>
                  <a:lnTo>
                    <a:pt x="667381" y="757144"/>
                  </a:lnTo>
                  <a:lnTo>
                    <a:pt x="667781" y="756810"/>
                  </a:lnTo>
                  <a:lnTo>
                    <a:pt x="667781" y="756810"/>
                  </a:lnTo>
                  <a:lnTo>
                    <a:pt x="668215" y="756510"/>
                  </a:lnTo>
                  <a:lnTo>
                    <a:pt x="668615" y="756176"/>
                  </a:lnTo>
                  <a:lnTo>
                    <a:pt x="668615" y="756176"/>
                  </a:lnTo>
                  <a:cubicBezTo>
                    <a:pt x="668722" y="756139"/>
                    <a:pt x="668815" y="756069"/>
                    <a:pt x="668882" y="755976"/>
                  </a:cubicBezTo>
                  <a:cubicBezTo>
                    <a:pt x="668882" y="755976"/>
                    <a:pt x="668882" y="755976"/>
                    <a:pt x="669116" y="755776"/>
                  </a:cubicBezTo>
                  <a:lnTo>
                    <a:pt x="792325" y="755776"/>
                  </a:lnTo>
                  <a:cubicBezTo>
                    <a:pt x="794260" y="753574"/>
                    <a:pt x="796228" y="751338"/>
                    <a:pt x="798097" y="749103"/>
                  </a:cubicBezTo>
                  <a:lnTo>
                    <a:pt x="800999" y="745767"/>
                  </a:lnTo>
                  <a:lnTo>
                    <a:pt x="803401" y="742864"/>
                  </a:lnTo>
                  <a:lnTo>
                    <a:pt x="805870" y="739862"/>
                  </a:lnTo>
                  <a:cubicBezTo>
                    <a:pt x="806971" y="738527"/>
                    <a:pt x="808039" y="737159"/>
                    <a:pt x="809207" y="735825"/>
                  </a:cubicBezTo>
                  <a:cubicBezTo>
                    <a:pt x="811175" y="733389"/>
                    <a:pt x="813110" y="730887"/>
                    <a:pt x="815012" y="728351"/>
                  </a:cubicBezTo>
                  <a:lnTo>
                    <a:pt x="818081" y="724281"/>
                  </a:lnTo>
                  <a:lnTo>
                    <a:pt x="821084" y="720144"/>
                  </a:lnTo>
                  <a:cubicBezTo>
                    <a:pt x="822085" y="718776"/>
                    <a:pt x="823085" y="717408"/>
                    <a:pt x="824053" y="716007"/>
                  </a:cubicBezTo>
                  <a:cubicBezTo>
                    <a:pt x="826011" y="713228"/>
                    <a:pt x="827947" y="710425"/>
                    <a:pt x="829858" y="707599"/>
                  </a:cubicBezTo>
                  <a:cubicBezTo>
                    <a:pt x="831760" y="704764"/>
                    <a:pt x="833628" y="701928"/>
                    <a:pt x="835497" y="699059"/>
                  </a:cubicBezTo>
                  <a:lnTo>
                    <a:pt x="838232" y="694755"/>
                  </a:lnTo>
                  <a:cubicBezTo>
                    <a:pt x="839166" y="693287"/>
                    <a:pt x="840067" y="691852"/>
                    <a:pt x="840935" y="690384"/>
                  </a:cubicBezTo>
                  <a:cubicBezTo>
                    <a:pt x="841802" y="688916"/>
                    <a:pt x="842703" y="687482"/>
                    <a:pt x="843570" y="686014"/>
                  </a:cubicBezTo>
                  <a:cubicBezTo>
                    <a:pt x="844438" y="684546"/>
                    <a:pt x="845105" y="683378"/>
                    <a:pt x="845906" y="682077"/>
                  </a:cubicBezTo>
                  <a:lnTo>
                    <a:pt x="846340" y="681276"/>
                  </a:lnTo>
                  <a:lnTo>
                    <a:pt x="848041" y="678340"/>
                  </a:lnTo>
                  <a:lnTo>
                    <a:pt x="849075" y="676505"/>
                  </a:lnTo>
                  <a:lnTo>
                    <a:pt x="851210" y="672635"/>
                  </a:lnTo>
                  <a:lnTo>
                    <a:pt x="853312" y="668765"/>
                  </a:lnTo>
                  <a:cubicBezTo>
                    <a:pt x="853613" y="668265"/>
                    <a:pt x="853879" y="667764"/>
                    <a:pt x="854146" y="667230"/>
                  </a:cubicBezTo>
                  <a:cubicBezTo>
                    <a:pt x="854714" y="666163"/>
                    <a:pt x="855281" y="665128"/>
                    <a:pt x="855815" y="663894"/>
                  </a:cubicBezTo>
                  <a:lnTo>
                    <a:pt x="856248" y="663027"/>
                  </a:lnTo>
                  <a:lnTo>
                    <a:pt x="858417" y="658856"/>
                  </a:lnTo>
                  <a:lnTo>
                    <a:pt x="860652" y="654352"/>
                  </a:lnTo>
                  <a:lnTo>
                    <a:pt x="860819" y="654019"/>
                  </a:lnTo>
                  <a:cubicBezTo>
                    <a:pt x="861553" y="652551"/>
                    <a:pt x="862254" y="651083"/>
                    <a:pt x="862954" y="649615"/>
                  </a:cubicBezTo>
                  <a:lnTo>
                    <a:pt x="865156" y="644977"/>
                  </a:lnTo>
                  <a:cubicBezTo>
                    <a:pt x="865890" y="643409"/>
                    <a:pt x="866591" y="641841"/>
                    <a:pt x="867291" y="640273"/>
                  </a:cubicBezTo>
                  <a:cubicBezTo>
                    <a:pt x="868693" y="637137"/>
                    <a:pt x="870094" y="634001"/>
                    <a:pt x="871428" y="630798"/>
                  </a:cubicBezTo>
                  <a:lnTo>
                    <a:pt x="871428" y="630798"/>
                  </a:lnTo>
                  <a:cubicBezTo>
                    <a:pt x="872062" y="629263"/>
                    <a:pt x="872696" y="627728"/>
                    <a:pt x="873364" y="626194"/>
                  </a:cubicBezTo>
                  <a:cubicBezTo>
                    <a:pt x="874031" y="624659"/>
                    <a:pt x="874498" y="623391"/>
                    <a:pt x="875032" y="622023"/>
                  </a:cubicBezTo>
                  <a:cubicBezTo>
                    <a:pt x="875565" y="620656"/>
                    <a:pt x="876466" y="618354"/>
                    <a:pt x="877167" y="616585"/>
                  </a:cubicBezTo>
                  <a:lnTo>
                    <a:pt x="877167" y="616585"/>
                  </a:lnTo>
                  <a:lnTo>
                    <a:pt x="877167" y="616285"/>
                  </a:lnTo>
                  <a:lnTo>
                    <a:pt x="878001" y="614050"/>
                  </a:lnTo>
                  <a:lnTo>
                    <a:pt x="879703" y="609512"/>
                  </a:lnTo>
                  <a:cubicBezTo>
                    <a:pt x="880637" y="606943"/>
                    <a:pt x="881537" y="604308"/>
                    <a:pt x="882438" y="601672"/>
                  </a:cubicBezTo>
                  <a:cubicBezTo>
                    <a:pt x="883339" y="599036"/>
                    <a:pt x="884073" y="596868"/>
                    <a:pt x="884874" y="594432"/>
                  </a:cubicBezTo>
                  <a:cubicBezTo>
                    <a:pt x="885174" y="593498"/>
                    <a:pt x="885441" y="592664"/>
                    <a:pt x="885708" y="591763"/>
                  </a:cubicBezTo>
                  <a:cubicBezTo>
                    <a:pt x="887309" y="586759"/>
                    <a:pt x="888811" y="581754"/>
                    <a:pt x="890245" y="576583"/>
                  </a:cubicBezTo>
                  <a:lnTo>
                    <a:pt x="891246" y="572980"/>
                  </a:lnTo>
                  <a:cubicBezTo>
                    <a:pt x="892113" y="569644"/>
                    <a:pt x="892981" y="566307"/>
                    <a:pt x="893782" y="563171"/>
                  </a:cubicBezTo>
                  <a:lnTo>
                    <a:pt x="894482" y="560235"/>
                  </a:lnTo>
                  <a:cubicBezTo>
                    <a:pt x="894883" y="558567"/>
                    <a:pt x="895283" y="556899"/>
                    <a:pt x="895650" y="555231"/>
                  </a:cubicBezTo>
                  <a:cubicBezTo>
                    <a:pt x="896017" y="553563"/>
                    <a:pt x="896284" y="552462"/>
                    <a:pt x="896584" y="551127"/>
                  </a:cubicBezTo>
                  <a:cubicBezTo>
                    <a:pt x="896568" y="551050"/>
                    <a:pt x="896568" y="550970"/>
                    <a:pt x="896584" y="550894"/>
                  </a:cubicBezTo>
                  <a:cubicBezTo>
                    <a:pt x="896918" y="549459"/>
                    <a:pt x="897218" y="548024"/>
                    <a:pt x="897518" y="546556"/>
                  </a:cubicBezTo>
                  <a:cubicBezTo>
                    <a:pt x="898119" y="543687"/>
                    <a:pt x="898686" y="540785"/>
                    <a:pt x="899220" y="537849"/>
                  </a:cubicBezTo>
                  <a:cubicBezTo>
                    <a:pt x="899420" y="536714"/>
                    <a:pt x="899654" y="535580"/>
                    <a:pt x="899854" y="534512"/>
                  </a:cubicBezTo>
                  <a:cubicBezTo>
                    <a:pt x="900521" y="530809"/>
                    <a:pt x="901122" y="527039"/>
                    <a:pt x="901689" y="523302"/>
                  </a:cubicBezTo>
                  <a:cubicBezTo>
                    <a:pt x="902022" y="521100"/>
                    <a:pt x="902323" y="518932"/>
                    <a:pt x="902590" y="516630"/>
                  </a:cubicBezTo>
                  <a:cubicBezTo>
                    <a:pt x="902590" y="516029"/>
                    <a:pt x="902790" y="515395"/>
                    <a:pt x="902856" y="514795"/>
                  </a:cubicBezTo>
                  <a:cubicBezTo>
                    <a:pt x="903057" y="513360"/>
                    <a:pt x="903223" y="511892"/>
                    <a:pt x="903424" y="510424"/>
                  </a:cubicBezTo>
                  <a:lnTo>
                    <a:pt x="903724" y="507689"/>
                  </a:lnTo>
                  <a:cubicBezTo>
                    <a:pt x="904358" y="502784"/>
                    <a:pt x="904858" y="497846"/>
                    <a:pt x="905259" y="492842"/>
                  </a:cubicBezTo>
                  <a:cubicBezTo>
                    <a:pt x="905726" y="487003"/>
                    <a:pt x="906126" y="481098"/>
                    <a:pt x="906393" y="475193"/>
                  </a:cubicBezTo>
                  <a:lnTo>
                    <a:pt x="906593" y="470589"/>
                  </a:lnTo>
                  <a:cubicBezTo>
                    <a:pt x="906593" y="467553"/>
                    <a:pt x="906593" y="464517"/>
                    <a:pt x="906827" y="461447"/>
                  </a:cubicBezTo>
                  <a:lnTo>
                    <a:pt x="906827" y="453874"/>
                  </a:lnTo>
                  <a:cubicBezTo>
                    <a:pt x="907627" y="450838"/>
                    <a:pt x="907627" y="447935"/>
                    <a:pt x="907561" y="445166"/>
                  </a:cubicBezTo>
                  <a:close/>
                  <a:moveTo>
                    <a:pt x="669716" y="277651"/>
                  </a:moveTo>
                  <a:lnTo>
                    <a:pt x="670583" y="276917"/>
                  </a:lnTo>
                  <a:lnTo>
                    <a:pt x="670750" y="276917"/>
                  </a:lnTo>
                  <a:lnTo>
                    <a:pt x="671985" y="275916"/>
                  </a:lnTo>
                  <a:lnTo>
                    <a:pt x="674153" y="274181"/>
                  </a:lnTo>
                  <a:lnTo>
                    <a:pt x="675187" y="273313"/>
                  </a:lnTo>
                  <a:lnTo>
                    <a:pt x="677690" y="271278"/>
                  </a:lnTo>
                  <a:lnTo>
                    <a:pt x="677690" y="271278"/>
                  </a:lnTo>
                  <a:lnTo>
                    <a:pt x="688299" y="262671"/>
                  </a:lnTo>
                  <a:lnTo>
                    <a:pt x="688299" y="262671"/>
                  </a:lnTo>
                  <a:lnTo>
                    <a:pt x="698975" y="254063"/>
                  </a:lnTo>
                  <a:lnTo>
                    <a:pt x="698975" y="254063"/>
                  </a:lnTo>
                  <a:lnTo>
                    <a:pt x="701644" y="251894"/>
                  </a:lnTo>
                  <a:lnTo>
                    <a:pt x="706048" y="248291"/>
                  </a:lnTo>
                  <a:lnTo>
                    <a:pt x="706048" y="248291"/>
                  </a:lnTo>
                  <a:lnTo>
                    <a:pt x="709585" y="245455"/>
                  </a:lnTo>
                  <a:lnTo>
                    <a:pt x="709585" y="245455"/>
                  </a:lnTo>
                  <a:lnTo>
                    <a:pt x="713121" y="242553"/>
                  </a:lnTo>
                  <a:lnTo>
                    <a:pt x="713121" y="242553"/>
                  </a:lnTo>
                  <a:lnTo>
                    <a:pt x="715957" y="240284"/>
                  </a:lnTo>
                  <a:lnTo>
                    <a:pt x="716658" y="239717"/>
                  </a:lnTo>
                  <a:lnTo>
                    <a:pt x="716658" y="239717"/>
                  </a:lnTo>
                  <a:lnTo>
                    <a:pt x="720194" y="236848"/>
                  </a:lnTo>
                  <a:lnTo>
                    <a:pt x="720194" y="236848"/>
                  </a:lnTo>
                  <a:lnTo>
                    <a:pt x="723531" y="234012"/>
                  </a:lnTo>
                  <a:lnTo>
                    <a:pt x="727100" y="231109"/>
                  </a:lnTo>
                  <a:lnTo>
                    <a:pt x="730637" y="228240"/>
                  </a:lnTo>
                  <a:lnTo>
                    <a:pt x="737109" y="223002"/>
                  </a:lnTo>
                  <a:lnTo>
                    <a:pt x="737776" y="222468"/>
                  </a:lnTo>
                  <a:lnTo>
                    <a:pt x="741480" y="219466"/>
                  </a:lnTo>
                  <a:lnTo>
                    <a:pt x="746017" y="215796"/>
                  </a:lnTo>
                  <a:lnTo>
                    <a:pt x="752056" y="210891"/>
                  </a:lnTo>
                  <a:lnTo>
                    <a:pt x="762765" y="202217"/>
                  </a:lnTo>
                  <a:lnTo>
                    <a:pt x="773909" y="193276"/>
                  </a:lnTo>
                  <a:lnTo>
                    <a:pt x="776077" y="196011"/>
                  </a:lnTo>
                  <a:lnTo>
                    <a:pt x="777145" y="197346"/>
                  </a:lnTo>
                  <a:lnTo>
                    <a:pt x="778813" y="199481"/>
                  </a:lnTo>
                  <a:cubicBezTo>
                    <a:pt x="780504" y="201707"/>
                    <a:pt x="782172" y="203928"/>
                    <a:pt x="783817" y="206154"/>
                  </a:cubicBezTo>
                  <a:lnTo>
                    <a:pt x="785319" y="208189"/>
                  </a:lnTo>
                  <a:lnTo>
                    <a:pt x="787020" y="210458"/>
                  </a:lnTo>
                  <a:lnTo>
                    <a:pt x="788054" y="211926"/>
                  </a:lnTo>
                  <a:lnTo>
                    <a:pt x="789155" y="213427"/>
                  </a:lnTo>
                  <a:lnTo>
                    <a:pt x="790990" y="215963"/>
                  </a:lnTo>
                  <a:cubicBezTo>
                    <a:pt x="791758" y="217063"/>
                    <a:pt x="792525" y="218131"/>
                    <a:pt x="793259" y="219299"/>
                  </a:cubicBezTo>
                  <a:lnTo>
                    <a:pt x="793259" y="219299"/>
                  </a:lnTo>
                  <a:cubicBezTo>
                    <a:pt x="794026" y="220400"/>
                    <a:pt x="794794" y="221501"/>
                    <a:pt x="795528" y="222635"/>
                  </a:cubicBezTo>
                  <a:lnTo>
                    <a:pt x="797096" y="224937"/>
                  </a:lnTo>
                  <a:lnTo>
                    <a:pt x="797963" y="226272"/>
                  </a:lnTo>
                  <a:cubicBezTo>
                    <a:pt x="797963" y="226505"/>
                    <a:pt x="798297" y="226739"/>
                    <a:pt x="798430" y="226972"/>
                  </a:cubicBezTo>
                  <a:cubicBezTo>
                    <a:pt x="798617" y="227189"/>
                    <a:pt x="798787" y="227423"/>
                    <a:pt x="798931" y="227673"/>
                  </a:cubicBezTo>
                  <a:lnTo>
                    <a:pt x="799665" y="228841"/>
                  </a:lnTo>
                  <a:lnTo>
                    <a:pt x="800832" y="230609"/>
                  </a:lnTo>
                  <a:lnTo>
                    <a:pt x="802868" y="233945"/>
                  </a:lnTo>
                  <a:lnTo>
                    <a:pt x="804336" y="236281"/>
                  </a:lnTo>
                  <a:cubicBezTo>
                    <a:pt x="806170" y="239250"/>
                    <a:pt x="808005" y="242219"/>
                    <a:pt x="809707" y="245222"/>
                  </a:cubicBezTo>
                  <a:cubicBezTo>
                    <a:pt x="810174" y="245956"/>
                    <a:pt x="810641" y="246723"/>
                    <a:pt x="811042" y="247457"/>
                  </a:cubicBezTo>
                  <a:cubicBezTo>
                    <a:pt x="811442" y="248191"/>
                    <a:pt x="811842" y="248892"/>
                    <a:pt x="812243" y="249592"/>
                  </a:cubicBezTo>
                  <a:lnTo>
                    <a:pt x="814178" y="252929"/>
                  </a:lnTo>
                  <a:cubicBezTo>
                    <a:pt x="814945" y="254330"/>
                    <a:pt x="815712" y="255698"/>
                    <a:pt x="816446" y="257099"/>
                  </a:cubicBezTo>
                  <a:cubicBezTo>
                    <a:pt x="818148" y="260202"/>
                    <a:pt x="819783" y="263305"/>
                    <a:pt x="821384" y="266441"/>
                  </a:cubicBezTo>
                  <a:lnTo>
                    <a:pt x="823152" y="269944"/>
                  </a:lnTo>
                  <a:lnTo>
                    <a:pt x="823486" y="270644"/>
                  </a:lnTo>
                  <a:cubicBezTo>
                    <a:pt x="824187" y="272046"/>
                    <a:pt x="824887" y="273480"/>
                    <a:pt x="825554" y="274882"/>
                  </a:cubicBezTo>
                  <a:cubicBezTo>
                    <a:pt x="826222" y="276283"/>
                    <a:pt x="826889" y="277651"/>
                    <a:pt x="827523" y="279019"/>
                  </a:cubicBezTo>
                  <a:cubicBezTo>
                    <a:pt x="828457" y="280997"/>
                    <a:pt x="829358" y="282965"/>
                    <a:pt x="830225" y="284924"/>
                  </a:cubicBezTo>
                  <a:cubicBezTo>
                    <a:pt x="830692" y="285958"/>
                    <a:pt x="831159" y="286959"/>
                    <a:pt x="831593" y="287993"/>
                  </a:cubicBezTo>
                  <a:cubicBezTo>
                    <a:pt x="831703" y="288267"/>
                    <a:pt x="831823" y="288534"/>
                    <a:pt x="831960" y="288794"/>
                  </a:cubicBezTo>
                  <a:lnTo>
                    <a:pt x="832694" y="290529"/>
                  </a:lnTo>
                  <a:cubicBezTo>
                    <a:pt x="832861" y="290862"/>
                    <a:pt x="832961" y="291163"/>
                    <a:pt x="833094" y="291463"/>
                  </a:cubicBezTo>
                  <a:cubicBezTo>
                    <a:pt x="833228" y="291763"/>
                    <a:pt x="833762" y="293031"/>
                    <a:pt x="834095" y="293798"/>
                  </a:cubicBezTo>
                  <a:lnTo>
                    <a:pt x="834095" y="293798"/>
                  </a:lnTo>
                  <a:cubicBezTo>
                    <a:pt x="835163" y="296301"/>
                    <a:pt x="836164" y="298803"/>
                    <a:pt x="837165" y="301338"/>
                  </a:cubicBezTo>
                  <a:lnTo>
                    <a:pt x="837165" y="301338"/>
                  </a:lnTo>
                  <a:lnTo>
                    <a:pt x="837165" y="301338"/>
                  </a:lnTo>
                  <a:cubicBezTo>
                    <a:pt x="837532" y="302239"/>
                    <a:pt x="837899" y="303173"/>
                    <a:pt x="838232" y="304108"/>
                  </a:cubicBezTo>
                  <a:lnTo>
                    <a:pt x="838232" y="304108"/>
                  </a:lnTo>
                  <a:lnTo>
                    <a:pt x="838566" y="305008"/>
                  </a:lnTo>
                  <a:lnTo>
                    <a:pt x="838566" y="305008"/>
                  </a:lnTo>
                  <a:lnTo>
                    <a:pt x="825721" y="309946"/>
                  </a:lnTo>
                  <a:lnTo>
                    <a:pt x="812876" y="314884"/>
                  </a:lnTo>
                  <a:lnTo>
                    <a:pt x="812876" y="314884"/>
                  </a:lnTo>
                  <a:lnTo>
                    <a:pt x="811475" y="315384"/>
                  </a:lnTo>
                  <a:lnTo>
                    <a:pt x="811042" y="315551"/>
                  </a:lnTo>
                  <a:lnTo>
                    <a:pt x="805637" y="317620"/>
                  </a:lnTo>
                  <a:lnTo>
                    <a:pt x="800165" y="319721"/>
                  </a:lnTo>
                  <a:lnTo>
                    <a:pt x="800165" y="319721"/>
                  </a:lnTo>
                  <a:lnTo>
                    <a:pt x="799431" y="319988"/>
                  </a:lnTo>
                  <a:lnTo>
                    <a:pt x="796996" y="320922"/>
                  </a:lnTo>
                  <a:lnTo>
                    <a:pt x="796996" y="320922"/>
                  </a:lnTo>
                  <a:lnTo>
                    <a:pt x="795861" y="321390"/>
                  </a:lnTo>
                  <a:lnTo>
                    <a:pt x="795861" y="321390"/>
                  </a:lnTo>
                  <a:lnTo>
                    <a:pt x="795027" y="321723"/>
                  </a:lnTo>
                  <a:lnTo>
                    <a:pt x="787320" y="324693"/>
                  </a:lnTo>
                  <a:lnTo>
                    <a:pt x="787320" y="324693"/>
                  </a:lnTo>
                  <a:lnTo>
                    <a:pt x="783083" y="326327"/>
                  </a:lnTo>
                  <a:lnTo>
                    <a:pt x="783083" y="326327"/>
                  </a:lnTo>
                  <a:lnTo>
                    <a:pt x="778846" y="327995"/>
                  </a:lnTo>
                  <a:lnTo>
                    <a:pt x="778846" y="327995"/>
                  </a:lnTo>
                  <a:lnTo>
                    <a:pt x="774542" y="329630"/>
                  </a:lnTo>
                  <a:lnTo>
                    <a:pt x="774542" y="329630"/>
                  </a:lnTo>
                  <a:lnTo>
                    <a:pt x="770305" y="331232"/>
                  </a:lnTo>
                  <a:lnTo>
                    <a:pt x="770305" y="331232"/>
                  </a:lnTo>
                  <a:lnTo>
                    <a:pt x="766035" y="332833"/>
                  </a:lnTo>
                  <a:lnTo>
                    <a:pt x="766035" y="332833"/>
                  </a:lnTo>
                  <a:lnTo>
                    <a:pt x="761798" y="334501"/>
                  </a:lnTo>
                  <a:lnTo>
                    <a:pt x="761798" y="334501"/>
                  </a:lnTo>
                  <a:lnTo>
                    <a:pt x="757527" y="336136"/>
                  </a:lnTo>
                  <a:lnTo>
                    <a:pt x="757527" y="336136"/>
                  </a:lnTo>
                  <a:lnTo>
                    <a:pt x="748986" y="339472"/>
                  </a:lnTo>
                  <a:lnTo>
                    <a:pt x="748986" y="339472"/>
                  </a:lnTo>
                  <a:lnTo>
                    <a:pt x="748720" y="339472"/>
                  </a:lnTo>
                  <a:lnTo>
                    <a:pt x="736208" y="344277"/>
                  </a:lnTo>
                  <a:lnTo>
                    <a:pt x="736208" y="344277"/>
                  </a:lnTo>
                  <a:lnTo>
                    <a:pt x="735908" y="344277"/>
                  </a:lnTo>
                  <a:lnTo>
                    <a:pt x="723397" y="349081"/>
                  </a:lnTo>
                  <a:lnTo>
                    <a:pt x="723397" y="349081"/>
                  </a:lnTo>
                  <a:lnTo>
                    <a:pt x="723097" y="349081"/>
                  </a:lnTo>
                  <a:lnTo>
                    <a:pt x="710519" y="354386"/>
                  </a:lnTo>
                  <a:lnTo>
                    <a:pt x="710519" y="354386"/>
                  </a:lnTo>
                  <a:lnTo>
                    <a:pt x="710519" y="354386"/>
                  </a:lnTo>
                  <a:cubicBezTo>
                    <a:pt x="710519" y="354386"/>
                    <a:pt x="710519" y="354386"/>
                    <a:pt x="710519" y="354386"/>
                  </a:cubicBezTo>
                  <a:lnTo>
                    <a:pt x="708617" y="349615"/>
                  </a:lnTo>
                  <a:lnTo>
                    <a:pt x="708617" y="349615"/>
                  </a:lnTo>
                  <a:cubicBezTo>
                    <a:pt x="707950" y="347947"/>
                    <a:pt x="707249" y="346278"/>
                    <a:pt x="706549" y="344677"/>
                  </a:cubicBezTo>
                  <a:lnTo>
                    <a:pt x="706549" y="344677"/>
                  </a:lnTo>
                  <a:cubicBezTo>
                    <a:pt x="705848" y="343042"/>
                    <a:pt x="705114" y="341341"/>
                    <a:pt x="704380" y="339773"/>
                  </a:cubicBezTo>
                  <a:lnTo>
                    <a:pt x="704380" y="339773"/>
                  </a:lnTo>
                  <a:cubicBezTo>
                    <a:pt x="704147" y="339239"/>
                    <a:pt x="703913" y="338705"/>
                    <a:pt x="703646" y="338171"/>
                  </a:cubicBezTo>
                  <a:cubicBezTo>
                    <a:pt x="703613" y="338051"/>
                    <a:pt x="703556" y="337938"/>
                    <a:pt x="703479" y="337838"/>
                  </a:cubicBezTo>
                  <a:cubicBezTo>
                    <a:pt x="703479" y="337838"/>
                    <a:pt x="703479" y="337838"/>
                    <a:pt x="703479" y="337838"/>
                  </a:cubicBezTo>
                  <a:lnTo>
                    <a:pt x="703479" y="337838"/>
                  </a:lnTo>
                  <a:lnTo>
                    <a:pt x="703479" y="337838"/>
                  </a:lnTo>
                  <a:lnTo>
                    <a:pt x="703479" y="337838"/>
                  </a:lnTo>
                  <a:cubicBezTo>
                    <a:pt x="703493" y="337727"/>
                    <a:pt x="703493" y="337614"/>
                    <a:pt x="703479" y="337504"/>
                  </a:cubicBezTo>
                  <a:lnTo>
                    <a:pt x="703279" y="337037"/>
                  </a:lnTo>
                  <a:cubicBezTo>
                    <a:pt x="703309" y="336963"/>
                    <a:pt x="703309" y="336877"/>
                    <a:pt x="703279" y="336803"/>
                  </a:cubicBezTo>
                  <a:lnTo>
                    <a:pt x="703079" y="336370"/>
                  </a:lnTo>
                  <a:cubicBezTo>
                    <a:pt x="702922" y="335983"/>
                    <a:pt x="702742" y="335602"/>
                    <a:pt x="702545" y="335235"/>
                  </a:cubicBezTo>
                  <a:lnTo>
                    <a:pt x="702545" y="335235"/>
                  </a:lnTo>
                  <a:cubicBezTo>
                    <a:pt x="702178" y="334434"/>
                    <a:pt x="701778" y="333600"/>
                    <a:pt x="701344" y="332800"/>
                  </a:cubicBezTo>
                  <a:cubicBezTo>
                    <a:pt x="700910" y="331999"/>
                    <a:pt x="700810" y="331665"/>
                    <a:pt x="700510" y="331098"/>
                  </a:cubicBezTo>
                  <a:cubicBezTo>
                    <a:pt x="700413" y="330858"/>
                    <a:pt x="700300" y="330624"/>
                    <a:pt x="700176" y="330398"/>
                  </a:cubicBezTo>
                  <a:lnTo>
                    <a:pt x="700176" y="330398"/>
                  </a:lnTo>
                  <a:cubicBezTo>
                    <a:pt x="699799" y="329597"/>
                    <a:pt x="699399" y="328796"/>
                    <a:pt x="698975" y="327995"/>
                  </a:cubicBezTo>
                  <a:cubicBezTo>
                    <a:pt x="698575" y="327195"/>
                    <a:pt x="698141" y="326394"/>
                    <a:pt x="697707" y="325593"/>
                  </a:cubicBezTo>
                  <a:cubicBezTo>
                    <a:pt x="697274" y="324793"/>
                    <a:pt x="697307" y="324793"/>
                    <a:pt x="697074" y="324392"/>
                  </a:cubicBezTo>
                  <a:cubicBezTo>
                    <a:pt x="696583" y="323415"/>
                    <a:pt x="696049" y="322447"/>
                    <a:pt x="695472" y="321490"/>
                  </a:cubicBezTo>
                  <a:cubicBezTo>
                    <a:pt x="694938" y="320522"/>
                    <a:pt x="694405" y="319555"/>
                    <a:pt x="693837" y="318620"/>
                  </a:cubicBezTo>
                  <a:lnTo>
                    <a:pt x="693837" y="318420"/>
                  </a:lnTo>
                  <a:cubicBezTo>
                    <a:pt x="693437" y="317653"/>
                    <a:pt x="693003" y="316919"/>
                    <a:pt x="692570" y="316152"/>
                  </a:cubicBezTo>
                  <a:cubicBezTo>
                    <a:pt x="691669" y="314584"/>
                    <a:pt x="690735" y="313049"/>
                    <a:pt x="689800" y="311514"/>
                  </a:cubicBezTo>
                  <a:cubicBezTo>
                    <a:pt x="688866" y="309979"/>
                    <a:pt x="687932" y="308445"/>
                    <a:pt x="686965" y="306910"/>
                  </a:cubicBezTo>
                  <a:lnTo>
                    <a:pt x="683995" y="302373"/>
                  </a:lnTo>
                  <a:lnTo>
                    <a:pt x="680959" y="297902"/>
                  </a:lnTo>
                  <a:cubicBezTo>
                    <a:pt x="678924" y="294933"/>
                    <a:pt x="676789" y="292030"/>
                    <a:pt x="674620" y="289128"/>
                  </a:cubicBezTo>
                  <a:lnTo>
                    <a:pt x="674387" y="288861"/>
                  </a:lnTo>
                  <a:cubicBezTo>
                    <a:pt x="673386" y="287493"/>
                    <a:pt x="672318" y="286092"/>
                    <a:pt x="671217" y="284724"/>
                  </a:cubicBezTo>
                  <a:cubicBezTo>
                    <a:pt x="670116" y="283356"/>
                    <a:pt x="669049" y="281988"/>
                    <a:pt x="667881" y="280620"/>
                  </a:cubicBezTo>
                  <a:lnTo>
                    <a:pt x="667881" y="280620"/>
                  </a:lnTo>
                  <a:close/>
                  <a:moveTo>
                    <a:pt x="752790" y="349882"/>
                  </a:moveTo>
                  <a:lnTo>
                    <a:pt x="753257" y="349715"/>
                  </a:lnTo>
                  <a:lnTo>
                    <a:pt x="753457" y="349715"/>
                  </a:lnTo>
                  <a:lnTo>
                    <a:pt x="753924" y="349548"/>
                  </a:lnTo>
                  <a:lnTo>
                    <a:pt x="753924" y="349548"/>
                  </a:lnTo>
                  <a:lnTo>
                    <a:pt x="754224" y="349548"/>
                  </a:lnTo>
                  <a:lnTo>
                    <a:pt x="754224" y="349548"/>
                  </a:lnTo>
                  <a:lnTo>
                    <a:pt x="754858" y="349314"/>
                  </a:lnTo>
                  <a:lnTo>
                    <a:pt x="755159" y="349314"/>
                  </a:lnTo>
                  <a:lnTo>
                    <a:pt x="755459" y="349314"/>
                  </a:lnTo>
                  <a:lnTo>
                    <a:pt x="756760" y="348881"/>
                  </a:lnTo>
                  <a:lnTo>
                    <a:pt x="757294" y="348681"/>
                  </a:lnTo>
                  <a:lnTo>
                    <a:pt x="758161" y="348380"/>
                  </a:lnTo>
                  <a:lnTo>
                    <a:pt x="758495" y="348380"/>
                  </a:lnTo>
                  <a:lnTo>
                    <a:pt x="761130" y="347479"/>
                  </a:lnTo>
                  <a:lnTo>
                    <a:pt x="761130" y="347479"/>
                  </a:lnTo>
                  <a:lnTo>
                    <a:pt x="762065" y="347179"/>
                  </a:lnTo>
                  <a:lnTo>
                    <a:pt x="762365" y="347179"/>
                  </a:lnTo>
                  <a:lnTo>
                    <a:pt x="762732" y="347179"/>
                  </a:lnTo>
                  <a:lnTo>
                    <a:pt x="762932" y="347179"/>
                  </a:lnTo>
                  <a:lnTo>
                    <a:pt x="763199" y="347179"/>
                  </a:lnTo>
                  <a:lnTo>
                    <a:pt x="763900" y="346946"/>
                  </a:lnTo>
                  <a:lnTo>
                    <a:pt x="764467" y="346946"/>
                  </a:lnTo>
                  <a:lnTo>
                    <a:pt x="765334" y="346645"/>
                  </a:lnTo>
                  <a:lnTo>
                    <a:pt x="765334" y="346645"/>
                  </a:lnTo>
                  <a:lnTo>
                    <a:pt x="769571" y="345177"/>
                  </a:lnTo>
                  <a:lnTo>
                    <a:pt x="773875" y="343676"/>
                  </a:lnTo>
                  <a:lnTo>
                    <a:pt x="773875" y="343676"/>
                  </a:lnTo>
                  <a:lnTo>
                    <a:pt x="778179" y="342175"/>
                  </a:lnTo>
                  <a:lnTo>
                    <a:pt x="778179" y="342175"/>
                  </a:lnTo>
                  <a:lnTo>
                    <a:pt x="782516" y="340673"/>
                  </a:lnTo>
                  <a:lnTo>
                    <a:pt x="786853" y="339205"/>
                  </a:lnTo>
                  <a:lnTo>
                    <a:pt x="791224" y="337737"/>
                  </a:lnTo>
                  <a:lnTo>
                    <a:pt x="799031" y="335035"/>
                  </a:lnTo>
                  <a:lnTo>
                    <a:pt x="799865" y="334735"/>
                  </a:lnTo>
                  <a:lnTo>
                    <a:pt x="799865" y="334735"/>
                  </a:lnTo>
                  <a:lnTo>
                    <a:pt x="804269" y="333200"/>
                  </a:lnTo>
                  <a:lnTo>
                    <a:pt x="809840" y="331298"/>
                  </a:lnTo>
                  <a:lnTo>
                    <a:pt x="809840" y="331298"/>
                  </a:lnTo>
                  <a:lnTo>
                    <a:pt x="817180" y="328796"/>
                  </a:lnTo>
                  <a:lnTo>
                    <a:pt x="830192" y="324292"/>
                  </a:lnTo>
                  <a:cubicBezTo>
                    <a:pt x="843884" y="363904"/>
                    <a:pt x="851227" y="405431"/>
                    <a:pt x="851945" y="447335"/>
                  </a:cubicBezTo>
                  <a:lnTo>
                    <a:pt x="851945" y="447335"/>
                  </a:lnTo>
                  <a:lnTo>
                    <a:pt x="847808" y="447335"/>
                  </a:lnTo>
                  <a:lnTo>
                    <a:pt x="847307" y="447335"/>
                  </a:lnTo>
                  <a:lnTo>
                    <a:pt x="838633" y="447502"/>
                  </a:lnTo>
                  <a:lnTo>
                    <a:pt x="830859" y="447502"/>
                  </a:lnTo>
                  <a:lnTo>
                    <a:pt x="824887" y="447502"/>
                  </a:lnTo>
                  <a:lnTo>
                    <a:pt x="824887" y="447502"/>
                  </a:lnTo>
                  <a:lnTo>
                    <a:pt x="820516" y="447502"/>
                  </a:lnTo>
                  <a:lnTo>
                    <a:pt x="819416" y="447502"/>
                  </a:lnTo>
                  <a:lnTo>
                    <a:pt x="812977" y="447502"/>
                  </a:lnTo>
                  <a:lnTo>
                    <a:pt x="811141" y="447502"/>
                  </a:lnTo>
                  <a:lnTo>
                    <a:pt x="807238" y="447502"/>
                  </a:lnTo>
                  <a:lnTo>
                    <a:pt x="804836" y="447502"/>
                  </a:lnTo>
                  <a:lnTo>
                    <a:pt x="801967" y="447502"/>
                  </a:lnTo>
                  <a:lnTo>
                    <a:pt x="797396" y="447502"/>
                  </a:lnTo>
                  <a:lnTo>
                    <a:pt x="793493" y="447502"/>
                  </a:lnTo>
                  <a:lnTo>
                    <a:pt x="792725" y="447502"/>
                  </a:lnTo>
                  <a:lnTo>
                    <a:pt x="788221" y="447502"/>
                  </a:lnTo>
                  <a:lnTo>
                    <a:pt x="769872" y="447502"/>
                  </a:lnTo>
                  <a:lnTo>
                    <a:pt x="769872" y="447502"/>
                  </a:lnTo>
                  <a:cubicBezTo>
                    <a:pt x="769872" y="446834"/>
                    <a:pt x="769872" y="446200"/>
                    <a:pt x="769872" y="445533"/>
                  </a:cubicBezTo>
                  <a:cubicBezTo>
                    <a:pt x="769855" y="445266"/>
                    <a:pt x="769855" y="444999"/>
                    <a:pt x="769872" y="444733"/>
                  </a:cubicBezTo>
                  <a:cubicBezTo>
                    <a:pt x="769872" y="443999"/>
                    <a:pt x="769872" y="443231"/>
                    <a:pt x="769872" y="442464"/>
                  </a:cubicBezTo>
                  <a:cubicBezTo>
                    <a:pt x="769872" y="441697"/>
                    <a:pt x="769872" y="441496"/>
                    <a:pt x="769872" y="440996"/>
                  </a:cubicBezTo>
                  <a:cubicBezTo>
                    <a:pt x="769872" y="440495"/>
                    <a:pt x="769872" y="440429"/>
                    <a:pt x="769872" y="440162"/>
                  </a:cubicBezTo>
                  <a:cubicBezTo>
                    <a:pt x="769872" y="439895"/>
                    <a:pt x="769872" y="439828"/>
                    <a:pt x="769872" y="439661"/>
                  </a:cubicBezTo>
                  <a:lnTo>
                    <a:pt x="769872" y="439361"/>
                  </a:lnTo>
                  <a:cubicBezTo>
                    <a:pt x="769855" y="439171"/>
                    <a:pt x="769855" y="438984"/>
                    <a:pt x="769872" y="438794"/>
                  </a:cubicBezTo>
                  <a:cubicBezTo>
                    <a:pt x="769855" y="438684"/>
                    <a:pt x="769855" y="438570"/>
                    <a:pt x="769872" y="438460"/>
                  </a:cubicBezTo>
                  <a:lnTo>
                    <a:pt x="769872" y="438227"/>
                  </a:lnTo>
                  <a:lnTo>
                    <a:pt x="769872" y="438227"/>
                  </a:lnTo>
                  <a:lnTo>
                    <a:pt x="769872" y="436292"/>
                  </a:lnTo>
                  <a:cubicBezTo>
                    <a:pt x="769855" y="436182"/>
                    <a:pt x="769855" y="436068"/>
                    <a:pt x="769872" y="435958"/>
                  </a:cubicBezTo>
                  <a:lnTo>
                    <a:pt x="769872" y="435958"/>
                  </a:lnTo>
                  <a:cubicBezTo>
                    <a:pt x="769855" y="435691"/>
                    <a:pt x="769855" y="435424"/>
                    <a:pt x="769872" y="435157"/>
                  </a:cubicBezTo>
                  <a:cubicBezTo>
                    <a:pt x="769855" y="434834"/>
                    <a:pt x="769855" y="434513"/>
                    <a:pt x="769872" y="434190"/>
                  </a:cubicBezTo>
                  <a:cubicBezTo>
                    <a:pt x="769872" y="432622"/>
                    <a:pt x="769671" y="431087"/>
                    <a:pt x="769538" y="429519"/>
                  </a:cubicBezTo>
                  <a:cubicBezTo>
                    <a:pt x="769538" y="429519"/>
                    <a:pt x="769538" y="429219"/>
                    <a:pt x="769538" y="429085"/>
                  </a:cubicBezTo>
                  <a:lnTo>
                    <a:pt x="769538" y="429085"/>
                  </a:lnTo>
                  <a:cubicBezTo>
                    <a:pt x="769538" y="428518"/>
                    <a:pt x="769538" y="427918"/>
                    <a:pt x="769538" y="427350"/>
                  </a:cubicBezTo>
                  <a:lnTo>
                    <a:pt x="769238" y="424014"/>
                  </a:lnTo>
                  <a:lnTo>
                    <a:pt x="769238" y="422780"/>
                  </a:lnTo>
                  <a:lnTo>
                    <a:pt x="769238" y="421912"/>
                  </a:lnTo>
                  <a:cubicBezTo>
                    <a:pt x="769238" y="421912"/>
                    <a:pt x="769238" y="421612"/>
                    <a:pt x="769238" y="421479"/>
                  </a:cubicBezTo>
                  <a:cubicBezTo>
                    <a:pt x="769238" y="421345"/>
                    <a:pt x="769238" y="421011"/>
                    <a:pt x="769238" y="420778"/>
                  </a:cubicBezTo>
                  <a:lnTo>
                    <a:pt x="769238" y="420778"/>
                  </a:lnTo>
                  <a:cubicBezTo>
                    <a:pt x="769238" y="420778"/>
                    <a:pt x="769238" y="420778"/>
                    <a:pt x="769238" y="420778"/>
                  </a:cubicBezTo>
                  <a:cubicBezTo>
                    <a:pt x="769238" y="420778"/>
                    <a:pt x="769238" y="420778"/>
                    <a:pt x="769238" y="420778"/>
                  </a:cubicBezTo>
                  <a:lnTo>
                    <a:pt x="769238" y="420778"/>
                  </a:lnTo>
                  <a:lnTo>
                    <a:pt x="769238" y="420778"/>
                  </a:lnTo>
                  <a:lnTo>
                    <a:pt x="769238" y="420778"/>
                  </a:lnTo>
                  <a:cubicBezTo>
                    <a:pt x="769238" y="420778"/>
                    <a:pt x="769238" y="420778"/>
                    <a:pt x="769238" y="420778"/>
                  </a:cubicBezTo>
                  <a:lnTo>
                    <a:pt x="769238" y="420778"/>
                  </a:lnTo>
                  <a:lnTo>
                    <a:pt x="769037" y="419010"/>
                  </a:lnTo>
                  <a:cubicBezTo>
                    <a:pt x="769054" y="418910"/>
                    <a:pt x="769054" y="418809"/>
                    <a:pt x="769037" y="418709"/>
                  </a:cubicBezTo>
                  <a:lnTo>
                    <a:pt x="769037" y="417842"/>
                  </a:lnTo>
                  <a:lnTo>
                    <a:pt x="769037" y="417842"/>
                  </a:lnTo>
                  <a:cubicBezTo>
                    <a:pt x="769058" y="417722"/>
                    <a:pt x="769058" y="417595"/>
                    <a:pt x="769037" y="417475"/>
                  </a:cubicBezTo>
                  <a:lnTo>
                    <a:pt x="769037" y="417475"/>
                  </a:lnTo>
                  <a:cubicBezTo>
                    <a:pt x="769058" y="417318"/>
                    <a:pt x="769058" y="417161"/>
                    <a:pt x="769037" y="417008"/>
                  </a:cubicBezTo>
                  <a:cubicBezTo>
                    <a:pt x="769054" y="416831"/>
                    <a:pt x="769054" y="416651"/>
                    <a:pt x="769037" y="416474"/>
                  </a:cubicBezTo>
                  <a:cubicBezTo>
                    <a:pt x="769068" y="416411"/>
                    <a:pt x="769068" y="416337"/>
                    <a:pt x="769037" y="416274"/>
                  </a:cubicBezTo>
                  <a:lnTo>
                    <a:pt x="769037" y="416274"/>
                  </a:lnTo>
                  <a:cubicBezTo>
                    <a:pt x="769054" y="416164"/>
                    <a:pt x="769054" y="416050"/>
                    <a:pt x="769037" y="415940"/>
                  </a:cubicBezTo>
                  <a:lnTo>
                    <a:pt x="769037" y="415940"/>
                  </a:lnTo>
                  <a:cubicBezTo>
                    <a:pt x="769054" y="415874"/>
                    <a:pt x="769054" y="415807"/>
                    <a:pt x="769037" y="415740"/>
                  </a:cubicBezTo>
                  <a:lnTo>
                    <a:pt x="769037" y="415740"/>
                  </a:lnTo>
                  <a:lnTo>
                    <a:pt x="769037" y="415740"/>
                  </a:lnTo>
                  <a:lnTo>
                    <a:pt x="769037" y="415740"/>
                  </a:lnTo>
                  <a:lnTo>
                    <a:pt x="769037" y="415740"/>
                  </a:lnTo>
                  <a:cubicBezTo>
                    <a:pt x="769037" y="415740"/>
                    <a:pt x="769037" y="415740"/>
                    <a:pt x="769037" y="415740"/>
                  </a:cubicBezTo>
                  <a:lnTo>
                    <a:pt x="769037" y="415440"/>
                  </a:lnTo>
                  <a:cubicBezTo>
                    <a:pt x="769054" y="415373"/>
                    <a:pt x="769054" y="415306"/>
                    <a:pt x="769037" y="415240"/>
                  </a:cubicBezTo>
                  <a:cubicBezTo>
                    <a:pt x="769068" y="415176"/>
                    <a:pt x="769068" y="415103"/>
                    <a:pt x="769037" y="415039"/>
                  </a:cubicBezTo>
                  <a:cubicBezTo>
                    <a:pt x="769037" y="415039"/>
                    <a:pt x="769037" y="415039"/>
                    <a:pt x="769037" y="415039"/>
                  </a:cubicBezTo>
                  <a:lnTo>
                    <a:pt x="769037" y="415039"/>
                  </a:lnTo>
                  <a:cubicBezTo>
                    <a:pt x="769054" y="414739"/>
                    <a:pt x="769054" y="414439"/>
                    <a:pt x="769037" y="414139"/>
                  </a:cubicBezTo>
                  <a:cubicBezTo>
                    <a:pt x="769051" y="414085"/>
                    <a:pt x="769051" y="414025"/>
                    <a:pt x="769037" y="413972"/>
                  </a:cubicBezTo>
                  <a:cubicBezTo>
                    <a:pt x="769054" y="413772"/>
                    <a:pt x="769054" y="413571"/>
                    <a:pt x="769037" y="413371"/>
                  </a:cubicBezTo>
                  <a:lnTo>
                    <a:pt x="769037" y="413371"/>
                  </a:lnTo>
                  <a:cubicBezTo>
                    <a:pt x="769037" y="413205"/>
                    <a:pt x="769037" y="413071"/>
                    <a:pt x="769037" y="412904"/>
                  </a:cubicBezTo>
                  <a:lnTo>
                    <a:pt x="769037" y="412170"/>
                  </a:lnTo>
                  <a:cubicBezTo>
                    <a:pt x="769037" y="412170"/>
                    <a:pt x="769037" y="412170"/>
                    <a:pt x="769037" y="412003"/>
                  </a:cubicBezTo>
                  <a:lnTo>
                    <a:pt x="768737" y="409768"/>
                  </a:lnTo>
                  <a:cubicBezTo>
                    <a:pt x="768604" y="408634"/>
                    <a:pt x="768437" y="407523"/>
                    <a:pt x="768237" y="406432"/>
                  </a:cubicBezTo>
                  <a:cubicBezTo>
                    <a:pt x="768237" y="406432"/>
                    <a:pt x="768237" y="406165"/>
                    <a:pt x="768237" y="406065"/>
                  </a:cubicBezTo>
                  <a:cubicBezTo>
                    <a:pt x="768237" y="405398"/>
                    <a:pt x="768037" y="404697"/>
                    <a:pt x="767903" y="404030"/>
                  </a:cubicBezTo>
                  <a:cubicBezTo>
                    <a:pt x="767903" y="404030"/>
                    <a:pt x="767903" y="404030"/>
                    <a:pt x="767903" y="404030"/>
                  </a:cubicBezTo>
                  <a:cubicBezTo>
                    <a:pt x="767937" y="403843"/>
                    <a:pt x="767937" y="403649"/>
                    <a:pt x="767903" y="403462"/>
                  </a:cubicBezTo>
                  <a:cubicBezTo>
                    <a:pt x="767923" y="403186"/>
                    <a:pt x="767923" y="402905"/>
                    <a:pt x="767903" y="402628"/>
                  </a:cubicBezTo>
                  <a:lnTo>
                    <a:pt x="767903" y="401828"/>
                  </a:lnTo>
                  <a:lnTo>
                    <a:pt x="767903" y="401327"/>
                  </a:lnTo>
                  <a:cubicBezTo>
                    <a:pt x="767903" y="401327"/>
                    <a:pt x="767903" y="401127"/>
                    <a:pt x="767903" y="401060"/>
                  </a:cubicBezTo>
                  <a:lnTo>
                    <a:pt x="767903" y="401060"/>
                  </a:lnTo>
                  <a:cubicBezTo>
                    <a:pt x="767903" y="400760"/>
                    <a:pt x="767903" y="400460"/>
                    <a:pt x="767903" y="400193"/>
                  </a:cubicBezTo>
                  <a:cubicBezTo>
                    <a:pt x="767906" y="400136"/>
                    <a:pt x="767906" y="400083"/>
                    <a:pt x="767903" y="400026"/>
                  </a:cubicBezTo>
                  <a:lnTo>
                    <a:pt x="767903" y="400026"/>
                  </a:lnTo>
                  <a:cubicBezTo>
                    <a:pt x="767920" y="399859"/>
                    <a:pt x="767920" y="399693"/>
                    <a:pt x="767903" y="399526"/>
                  </a:cubicBezTo>
                  <a:lnTo>
                    <a:pt x="767903" y="399526"/>
                  </a:lnTo>
                  <a:lnTo>
                    <a:pt x="767603" y="398024"/>
                  </a:lnTo>
                  <a:lnTo>
                    <a:pt x="767603" y="398024"/>
                  </a:lnTo>
                  <a:cubicBezTo>
                    <a:pt x="767620" y="397924"/>
                    <a:pt x="767620" y="397824"/>
                    <a:pt x="767603" y="397724"/>
                  </a:cubicBezTo>
                  <a:lnTo>
                    <a:pt x="767603" y="397724"/>
                  </a:lnTo>
                  <a:cubicBezTo>
                    <a:pt x="767586" y="397671"/>
                    <a:pt x="767586" y="397611"/>
                    <a:pt x="767603" y="397557"/>
                  </a:cubicBezTo>
                  <a:cubicBezTo>
                    <a:pt x="767603" y="397557"/>
                    <a:pt x="767603" y="397390"/>
                    <a:pt x="767603" y="397290"/>
                  </a:cubicBezTo>
                  <a:lnTo>
                    <a:pt x="767603" y="397290"/>
                  </a:lnTo>
                  <a:lnTo>
                    <a:pt x="767603" y="397290"/>
                  </a:lnTo>
                  <a:cubicBezTo>
                    <a:pt x="767583" y="397170"/>
                    <a:pt x="767583" y="397044"/>
                    <a:pt x="767603" y="396923"/>
                  </a:cubicBezTo>
                  <a:cubicBezTo>
                    <a:pt x="767590" y="396837"/>
                    <a:pt x="767590" y="396743"/>
                    <a:pt x="767603" y="396657"/>
                  </a:cubicBezTo>
                  <a:lnTo>
                    <a:pt x="767603" y="396089"/>
                  </a:lnTo>
                  <a:lnTo>
                    <a:pt x="767403" y="395055"/>
                  </a:lnTo>
                  <a:cubicBezTo>
                    <a:pt x="767419" y="394878"/>
                    <a:pt x="767419" y="394698"/>
                    <a:pt x="767403" y="394521"/>
                  </a:cubicBezTo>
                  <a:lnTo>
                    <a:pt x="767403" y="394521"/>
                  </a:lnTo>
                  <a:cubicBezTo>
                    <a:pt x="767419" y="394244"/>
                    <a:pt x="767419" y="393964"/>
                    <a:pt x="767403" y="393687"/>
                  </a:cubicBezTo>
                  <a:cubicBezTo>
                    <a:pt x="767419" y="393577"/>
                    <a:pt x="767419" y="393464"/>
                    <a:pt x="767403" y="393353"/>
                  </a:cubicBezTo>
                  <a:cubicBezTo>
                    <a:pt x="767403" y="393353"/>
                    <a:pt x="767403" y="393153"/>
                    <a:pt x="767403" y="393053"/>
                  </a:cubicBezTo>
                  <a:cubicBezTo>
                    <a:pt x="767423" y="392910"/>
                    <a:pt x="767423" y="392763"/>
                    <a:pt x="767403" y="392620"/>
                  </a:cubicBezTo>
                  <a:cubicBezTo>
                    <a:pt x="767403" y="392386"/>
                    <a:pt x="767403" y="392152"/>
                    <a:pt x="767403" y="391952"/>
                  </a:cubicBezTo>
                  <a:cubicBezTo>
                    <a:pt x="767403" y="391752"/>
                    <a:pt x="767403" y="391752"/>
                    <a:pt x="767403" y="391652"/>
                  </a:cubicBezTo>
                  <a:cubicBezTo>
                    <a:pt x="767403" y="391552"/>
                    <a:pt x="767403" y="391252"/>
                    <a:pt x="767403" y="391085"/>
                  </a:cubicBezTo>
                  <a:cubicBezTo>
                    <a:pt x="767403" y="390918"/>
                    <a:pt x="767103" y="389750"/>
                    <a:pt x="766969" y="389116"/>
                  </a:cubicBezTo>
                  <a:cubicBezTo>
                    <a:pt x="766999" y="388973"/>
                    <a:pt x="766999" y="388826"/>
                    <a:pt x="766969" y="388683"/>
                  </a:cubicBezTo>
                  <a:cubicBezTo>
                    <a:pt x="766969" y="388015"/>
                    <a:pt x="766669" y="387315"/>
                    <a:pt x="766535" y="386648"/>
                  </a:cubicBezTo>
                  <a:lnTo>
                    <a:pt x="766535" y="386114"/>
                  </a:lnTo>
                  <a:lnTo>
                    <a:pt x="766535" y="386114"/>
                  </a:lnTo>
                  <a:cubicBezTo>
                    <a:pt x="766535" y="386114"/>
                    <a:pt x="766535" y="386114"/>
                    <a:pt x="766535" y="386114"/>
                  </a:cubicBezTo>
                  <a:lnTo>
                    <a:pt x="766535" y="386114"/>
                  </a:lnTo>
                  <a:lnTo>
                    <a:pt x="766535" y="386114"/>
                  </a:lnTo>
                  <a:cubicBezTo>
                    <a:pt x="766552" y="386027"/>
                    <a:pt x="766552" y="385934"/>
                    <a:pt x="766535" y="385847"/>
                  </a:cubicBezTo>
                  <a:cubicBezTo>
                    <a:pt x="766535" y="385847"/>
                    <a:pt x="766535" y="385847"/>
                    <a:pt x="766535" y="385613"/>
                  </a:cubicBezTo>
                  <a:lnTo>
                    <a:pt x="766535" y="385180"/>
                  </a:lnTo>
                  <a:lnTo>
                    <a:pt x="766535" y="385180"/>
                  </a:lnTo>
                  <a:lnTo>
                    <a:pt x="766535" y="385180"/>
                  </a:lnTo>
                  <a:lnTo>
                    <a:pt x="766535" y="385180"/>
                  </a:lnTo>
                  <a:cubicBezTo>
                    <a:pt x="766552" y="384979"/>
                    <a:pt x="766552" y="384779"/>
                    <a:pt x="766535" y="384579"/>
                  </a:cubicBezTo>
                  <a:lnTo>
                    <a:pt x="766535" y="384579"/>
                  </a:lnTo>
                  <a:lnTo>
                    <a:pt x="766535" y="384412"/>
                  </a:lnTo>
                  <a:cubicBezTo>
                    <a:pt x="766535" y="384412"/>
                    <a:pt x="766535" y="384412"/>
                    <a:pt x="766535" y="384212"/>
                  </a:cubicBezTo>
                  <a:lnTo>
                    <a:pt x="766535" y="380776"/>
                  </a:lnTo>
                  <a:lnTo>
                    <a:pt x="766535" y="380776"/>
                  </a:lnTo>
                  <a:cubicBezTo>
                    <a:pt x="766519" y="380676"/>
                    <a:pt x="766519" y="380576"/>
                    <a:pt x="766535" y="380475"/>
                  </a:cubicBezTo>
                  <a:cubicBezTo>
                    <a:pt x="766522" y="380319"/>
                    <a:pt x="766522" y="380165"/>
                    <a:pt x="766535" y="380008"/>
                  </a:cubicBezTo>
                  <a:lnTo>
                    <a:pt x="766535" y="380008"/>
                  </a:lnTo>
                  <a:cubicBezTo>
                    <a:pt x="766335" y="379007"/>
                    <a:pt x="766101" y="378040"/>
                    <a:pt x="765835" y="377072"/>
                  </a:cubicBezTo>
                  <a:cubicBezTo>
                    <a:pt x="765771" y="376769"/>
                    <a:pt x="765695" y="376469"/>
                    <a:pt x="765601" y="376172"/>
                  </a:cubicBezTo>
                  <a:lnTo>
                    <a:pt x="765201" y="374403"/>
                  </a:lnTo>
                  <a:lnTo>
                    <a:pt x="765201" y="374103"/>
                  </a:lnTo>
                  <a:lnTo>
                    <a:pt x="765201" y="374103"/>
                  </a:lnTo>
                  <a:lnTo>
                    <a:pt x="765201" y="374103"/>
                  </a:lnTo>
                  <a:cubicBezTo>
                    <a:pt x="765201" y="373803"/>
                    <a:pt x="765201" y="373503"/>
                    <a:pt x="764967" y="373202"/>
                  </a:cubicBezTo>
                  <a:cubicBezTo>
                    <a:pt x="764987" y="373049"/>
                    <a:pt x="764987" y="372892"/>
                    <a:pt x="764967" y="372735"/>
                  </a:cubicBezTo>
                  <a:lnTo>
                    <a:pt x="764967" y="372735"/>
                  </a:lnTo>
                  <a:lnTo>
                    <a:pt x="764967" y="372735"/>
                  </a:lnTo>
                  <a:cubicBezTo>
                    <a:pt x="764567" y="371201"/>
                    <a:pt x="764133" y="369699"/>
                    <a:pt x="763699" y="368198"/>
                  </a:cubicBezTo>
                  <a:cubicBezTo>
                    <a:pt x="763719" y="368054"/>
                    <a:pt x="763719" y="367908"/>
                    <a:pt x="763699" y="367764"/>
                  </a:cubicBezTo>
                  <a:cubicBezTo>
                    <a:pt x="763719" y="367711"/>
                    <a:pt x="763719" y="367651"/>
                    <a:pt x="763699" y="367597"/>
                  </a:cubicBezTo>
                  <a:lnTo>
                    <a:pt x="763699" y="367230"/>
                  </a:lnTo>
                  <a:lnTo>
                    <a:pt x="763699" y="366963"/>
                  </a:lnTo>
                  <a:cubicBezTo>
                    <a:pt x="763713" y="366897"/>
                    <a:pt x="763713" y="366830"/>
                    <a:pt x="763699" y="366763"/>
                  </a:cubicBezTo>
                  <a:lnTo>
                    <a:pt x="763699" y="366763"/>
                  </a:lnTo>
                  <a:lnTo>
                    <a:pt x="763699" y="366763"/>
                  </a:lnTo>
                  <a:lnTo>
                    <a:pt x="763699" y="366763"/>
                  </a:lnTo>
                  <a:cubicBezTo>
                    <a:pt x="763699" y="366763"/>
                    <a:pt x="763699" y="366763"/>
                    <a:pt x="763699" y="366763"/>
                  </a:cubicBezTo>
                  <a:lnTo>
                    <a:pt x="763699" y="366763"/>
                  </a:lnTo>
                  <a:cubicBezTo>
                    <a:pt x="763703" y="366706"/>
                    <a:pt x="763703" y="366653"/>
                    <a:pt x="763699" y="366596"/>
                  </a:cubicBezTo>
                  <a:lnTo>
                    <a:pt x="763699" y="366330"/>
                  </a:lnTo>
                  <a:cubicBezTo>
                    <a:pt x="763499" y="365662"/>
                    <a:pt x="763333" y="364995"/>
                    <a:pt x="763099" y="364328"/>
                  </a:cubicBezTo>
                  <a:cubicBezTo>
                    <a:pt x="763099" y="364328"/>
                    <a:pt x="763099" y="364328"/>
                    <a:pt x="763099" y="364161"/>
                  </a:cubicBezTo>
                  <a:lnTo>
                    <a:pt x="762598" y="362593"/>
                  </a:lnTo>
                  <a:cubicBezTo>
                    <a:pt x="762398" y="361815"/>
                    <a:pt x="762165" y="361048"/>
                    <a:pt x="761898" y="360291"/>
                  </a:cubicBezTo>
                  <a:cubicBezTo>
                    <a:pt x="761898" y="359757"/>
                    <a:pt x="761598" y="359257"/>
                    <a:pt x="761431" y="358723"/>
                  </a:cubicBezTo>
                  <a:cubicBezTo>
                    <a:pt x="761357" y="358439"/>
                    <a:pt x="761267" y="358162"/>
                    <a:pt x="761164" y="357889"/>
                  </a:cubicBezTo>
                  <a:lnTo>
                    <a:pt x="761164" y="357889"/>
                  </a:lnTo>
                  <a:cubicBezTo>
                    <a:pt x="761177" y="357822"/>
                    <a:pt x="761177" y="357755"/>
                    <a:pt x="761164" y="357688"/>
                  </a:cubicBezTo>
                  <a:lnTo>
                    <a:pt x="760864" y="356821"/>
                  </a:lnTo>
                  <a:lnTo>
                    <a:pt x="760864" y="356821"/>
                  </a:lnTo>
                  <a:lnTo>
                    <a:pt x="760163" y="354619"/>
                  </a:lnTo>
                  <a:cubicBezTo>
                    <a:pt x="760163" y="354352"/>
                    <a:pt x="760163" y="354119"/>
                    <a:pt x="759929" y="353885"/>
                  </a:cubicBezTo>
                  <a:lnTo>
                    <a:pt x="758929" y="350949"/>
                  </a:lnTo>
                  <a:lnTo>
                    <a:pt x="758929" y="350949"/>
                  </a:lnTo>
                  <a:close/>
                  <a:moveTo>
                    <a:pt x="804436" y="574047"/>
                  </a:moveTo>
                  <a:lnTo>
                    <a:pt x="800666" y="572780"/>
                  </a:lnTo>
                  <a:lnTo>
                    <a:pt x="799865" y="572513"/>
                  </a:lnTo>
                  <a:lnTo>
                    <a:pt x="792058" y="569777"/>
                  </a:lnTo>
                  <a:lnTo>
                    <a:pt x="791791" y="569777"/>
                  </a:lnTo>
                  <a:lnTo>
                    <a:pt x="787721" y="568376"/>
                  </a:lnTo>
                  <a:lnTo>
                    <a:pt x="787420" y="568376"/>
                  </a:lnTo>
                  <a:lnTo>
                    <a:pt x="783384" y="567008"/>
                  </a:lnTo>
                  <a:lnTo>
                    <a:pt x="783117" y="567008"/>
                  </a:lnTo>
                  <a:lnTo>
                    <a:pt x="779046" y="565607"/>
                  </a:lnTo>
                  <a:lnTo>
                    <a:pt x="775143" y="564272"/>
                  </a:lnTo>
                  <a:lnTo>
                    <a:pt x="775143" y="564272"/>
                  </a:lnTo>
                  <a:lnTo>
                    <a:pt x="774943" y="564272"/>
                  </a:lnTo>
                  <a:lnTo>
                    <a:pt x="774709" y="564272"/>
                  </a:lnTo>
                  <a:lnTo>
                    <a:pt x="770439" y="562804"/>
                  </a:lnTo>
                  <a:lnTo>
                    <a:pt x="770439" y="562804"/>
                  </a:lnTo>
                  <a:lnTo>
                    <a:pt x="766168" y="561336"/>
                  </a:lnTo>
                  <a:lnTo>
                    <a:pt x="766168" y="561336"/>
                  </a:lnTo>
                  <a:lnTo>
                    <a:pt x="761931" y="559902"/>
                  </a:lnTo>
                  <a:lnTo>
                    <a:pt x="761931" y="559902"/>
                  </a:lnTo>
                  <a:lnTo>
                    <a:pt x="753324" y="556932"/>
                  </a:lnTo>
                  <a:lnTo>
                    <a:pt x="753324" y="556932"/>
                  </a:lnTo>
                  <a:cubicBezTo>
                    <a:pt x="753791" y="555564"/>
                    <a:pt x="754258" y="554230"/>
                    <a:pt x="754691" y="552862"/>
                  </a:cubicBezTo>
                  <a:lnTo>
                    <a:pt x="755892" y="549092"/>
                  </a:lnTo>
                  <a:cubicBezTo>
                    <a:pt x="757027" y="545522"/>
                    <a:pt x="758095" y="541886"/>
                    <a:pt x="759229" y="538282"/>
                  </a:cubicBezTo>
                  <a:cubicBezTo>
                    <a:pt x="759596" y="536981"/>
                    <a:pt x="759929" y="535713"/>
                    <a:pt x="760263" y="534412"/>
                  </a:cubicBezTo>
                  <a:cubicBezTo>
                    <a:pt x="762198" y="527049"/>
                    <a:pt x="763866" y="519622"/>
                    <a:pt x="765267" y="512126"/>
                  </a:cubicBezTo>
                  <a:cubicBezTo>
                    <a:pt x="765264" y="512049"/>
                    <a:pt x="765264" y="511969"/>
                    <a:pt x="765267" y="511892"/>
                  </a:cubicBezTo>
                  <a:lnTo>
                    <a:pt x="765267" y="511892"/>
                  </a:lnTo>
                  <a:cubicBezTo>
                    <a:pt x="765267" y="511892"/>
                    <a:pt x="765267" y="511692"/>
                    <a:pt x="765267" y="511625"/>
                  </a:cubicBezTo>
                  <a:lnTo>
                    <a:pt x="765768" y="508823"/>
                  </a:lnTo>
                  <a:cubicBezTo>
                    <a:pt x="765768" y="508322"/>
                    <a:pt x="765935" y="507789"/>
                    <a:pt x="766035" y="507288"/>
                  </a:cubicBezTo>
                  <a:cubicBezTo>
                    <a:pt x="766235" y="506154"/>
                    <a:pt x="766402" y="505019"/>
                    <a:pt x="766602" y="503952"/>
                  </a:cubicBezTo>
                  <a:lnTo>
                    <a:pt x="766802" y="502817"/>
                  </a:lnTo>
                  <a:lnTo>
                    <a:pt x="766802" y="502017"/>
                  </a:lnTo>
                  <a:cubicBezTo>
                    <a:pt x="766802" y="501516"/>
                    <a:pt x="766969" y="500983"/>
                    <a:pt x="767036" y="500449"/>
                  </a:cubicBezTo>
                  <a:cubicBezTo>
                    <a:pt x="767103" y="499915"/>
                    <a:pt x="767269" y="498947"/>
                    <a:pt x="767369" y="498180"/>
                  </a:cubicBezTo>
                  <a:lnTo>
                    <a:pt x="767569" y="496612"/>
                  </a:lnTo>
                  <a:cubicBezTo>
                    <a:pt x="767569" y="495611"/>
                    <a:pt x="767870" y="494577"/>
                    <a:pt x="767970" y="493576"/>
                  </a:cubicBezTo>
                  <a:cubicBezTo>
                    <a:pt x="768070" y="492575"/>
                    <a:pt x="768237" y="491474"/>
                    <a:pt x="768337" y="490440"/>
                  </a:cubicBezTo>
                  <a:lnTo>
                    <a:pt x="768337" y="490440"/>
                  </a:lnTo>
                  <a:cubicBezTo>
                    <a:pt x="768537" y="488605"/>
                    <a:pt x="768737" y="486703"/>
                    <a:pt x="768904" y="484868"/>
                  </a:cubicBezTo>
                  <a:cubicBezTo>
                    <a:pt x="769705" y="476394"/>
                    <a:pt x="770205" y="467920"/>
                    <a:pt x="770339" y="459412"/>
                  </a:cubicBezTo>
                  <a:lnTo>
                    <a:pt x="770339" y="459412"/>
                  </a:lnTo>
                  <a:lnTo>
                    <a:pt x="779513" y="459579"/>
                  </a:lnTo>
                  <a:lnTo>
                    <a:pt x="784084" y="459579"/>
                  </a:lnTo>
                  <a:lnTo>
                    <a:pt x="787420" y="459579"/>
                  </a:lnTo>
                  <a:lnTo>
                    <a:pt x="788922" y="459579"/>
                  </a:lnTo>
                  <a:lnTo>
                    <a:pt x="793359" y="459579"/>
                  </a:lnTo>
                  <a:lnTo>
                    <a:pt x="797896" y="459579"/>
                  </a:lnTo>
                  <a:lnTo>
                    <a:pt x="797896" y="459579"/>
                  </a:lnTo>
                  <a:lnTo>
                    <a:pt x="802467" y="459579"/>
                  </a:lnTo>
                  <a:lnTo>
                    <a:pt x="807071" y="459579"/>
                  </a:lnTo>
                  <a:lnTo>
                    <a:pt x="811642" y="459579"/>
                  </a:lnTo>
                  <a:lnTo>
                    <a:pt x="811642" y="459579"/>
                  </a:lnTo>
                  <a:lnTo>
                    <a:pt x="817681" y="459579"/>
                  </a:lnTo>
                  <a:lnTo>
                    <a:pt x="819849" y="459579"/>
                  </a:lnTo>
                  <a:lnTo>
                    <a:pt x="820617" y="459579"/>
                  </a:lnTo>
                  <a:lnTo>
                    <a:pt x="825121" y="459579"/>
                  </a:lnTo>
                  <a:lnTo>
                    <a:pt x="825421" y="459579"/>
                  </a:lnTo>
                  <a:lnTo>
                    <a:pt x="831126" y="459579"/>
                  </a:lnTo>
                  <a:lnTo>
                    <a:pt x="838866" y="459579"/>
                  </a:lnTo>
                  <a:lnTo>
                    <a:pt x="838866" y="459579"/>
                  </a:lnTo>
                  <a:lnTo>
                    <a:pt x="838866" y="459579"/>
                  </a:lnTo>
                  <a:cubicBezTo>
                    <a:pt x="838866" y="464784"/>
                    <a:pt x="838599" y="469988"/>
                    <a:pt x="838299" y="475160"/>
                  </a:cubicBezTo>
                  <a:cubicBezTo>
                    <a:pt x="837965" y="481031"/>
                    <a:pt x="837532" y="486870"/>
                    <a:pt x="836898" y="492708"/>
                  </a:cubicBezTo>
                  <a:lnTo>
                    <a:pt x="836297" y="497946"/>
                  </a:lnTo>
                  <a:cubicBezTo>
                    <a:pt x="836297" y="498514"/>
                    <a:pt x="836297" y="499114"/>
                    <a:pt x="836131" y="499681"/>
                  </a:cubicBezTo>
                  <a:lnTo>
                    <a:pt x="836131" y="499882"/>
                  </a:lnTo>
                  <a:cubicBezTo>
                    <a:pt x="835930" y="501650"/>
                    <a:pt x="835697" y="503385"/>
                    <a:pt x="835430" y="505153"/>
                  </a:cubicBezTo>
                  <a:cubicBezTo>
                    <a:pt x="835163" y="506921"/>
                    <a:pt x="835063" y="507855"/>
                    <a:pt x="834863" y="509190"/>
                  </a:cubicBezTo>
                  <a:cubicBezTo>
                    <a:pt x="834663" y="510524"/>
                    <a:pt x="834496" y="511559"/>
                    <a:pt x="834295" y="512760"/>
                  </a:cubicBezTo>
                  <a:cubicBezTo>
                    <a:pt x="833918" y="515138"/>
                    <a:pt x="833518" y="517507"/>
                    <a:pt x="833094" y="519866"/>
                  </a:cubicBezTo>
                  <a:cubicBezTo>
                    <a:pt x="833094" y="520600"/>
                    <a:pt x="832861" y="521367"/>
                    <a:pt x="832727" y="522101"/>
                  </a:cubicBezTo>
                  <a:cubicBezTo>
                    <a:pt x="832394" y="523836"/>
                    <a:pt x="832094" y="525438"/>
                    <a:pt x="831727" y="527306"/>
                  </a:cubicBezTo>
                  <a:cubicBezTo>
                    <a:pt x="831727" y="528107"/>
                    <a:pt x="831460" y="528874"/>
                    <a:pt x="831293" y="529675"/>
                  </a:cubicBezTo>
                  <a:lnTo>
                    <a:pt x="830092" y="535313"/>
                  </a:lnTo>
                  <a:cubicBezTo>
                    <a:pt x="830092" y="535547"/>
                    <a:pt x="830092" y="535780"/>
                    <a:pt x="830092" y="536014"/>
                  </a:cubicBezTo>
                  <a:cubicBezTo>
                    <a:pt x="829625" y="538049"/>
                    <a:pt x="829158" y="540084"/>
                    <a:pt x="828657" y="542119"/>
                  </a:cubicBezTo>
                  <a:cubicBezTo>
                    <a:pt x="828157" y="544154"/>
                    <a:pt x="827823" y="545756"/>
                    <a:pt x="827356" y="547557"/>
                  </a:cubicBezTo>
                  <a:lnTo>
                    <a:pt x="827356" y="547824"/>
                  </a:lnTo>
                  <a:cubicBezTo>
                    <a:pt x="827356" y="548358"/>
                    <a:pt x="827089" y="548925"/>
                    <a:pt x="826922" y="549459"/>
                  </a:cubicBezTo>
                  <a:cubicBezTo>
                    <a:pt x="824430" y="559224"/>
                    <a:pt x="821541" y="568876"/>
                    <a:pt x="818248" y="578418"/>
                  </a:cubicBezTo>
                  <a:lnTo>
                    <a:pt x="818248" y="578418"/>
                  </a:lnTo>
                  <a:lnTo>
                    <a:pt x="818248" y="578418"/>
                  </a:lnTo>
                  <a:lnTo>
                    <a:pt x="810908" y="575882"/>
                  </a:lnTo>
                  <a:lnTo>
                    <a:pt x="805136" y="573881"/>
                  </a:lnTo>
                  <a:lnTo>
                    <a:pt x="804736" y="573881"/>
                  </a:lnTo>
                  <a:close/>
                  <a:moveTo>
                    <a:pt x="383362" y="94221"/>
                  </a:moveTo>
                  <a:lnTo>
                    <a:pt x="384529" y="100260"/>
                  </a:lnTo>
                  <a:lnTo>
                    <a:pt x="384696" y="101160"/>
                  </a:lnTo>
                  <a:lnTo>
                    <a:pt x="384696" y="101427"/>
                  </a:lnTo>
                  <a:lnTo>
                    <a:pt x="384696" y="102295"/>
                  </a:lnTo>
                  <a:lnTo>
                    <a:pt x="384696" y="102295"/>
                  </a:lnTo>
                  <a:lnTo>
                    <a:pt x="384696" y="102295"/>
                  </a:lnTo>
                  <a:lnTo>
                    <a:pt x="385563" y="106699"/>
                  </a:lnTo>
                  <a:lnTo>
                    <a:pt x="385563" y="106699"/>
                  </a:lnTo>
                  <a:lnTo>
                    <a:pt x="385730" y="107499"/>
                  </a:lnTo>
                  <a:lnTo>
                    <a:pt x="385730" y="107499"/>
                  </a:lnTo>
                  <a:lnTo>
                    <a:pt x="385730" y="108000"/>
                  </a:lnTo>
                  <a:lnTo>
                    <a:pt x="385730" y="108267"/>
                  </a:lnTo>
                  <a:lnTo>
                    <a:pt x="385730" y="108267"/>
                  </a:lnTo>
                  <a:lnTo>
                    <a:pt x="385730" y="108567"/>
                  </a:lnTo>
                  <a:lnTo>
                    <a:pt x="385730" y="108567"/>
                  </a:lnTo>
                  <a:lnTo>
                    <a:pt x="385730" y="108801"/>
                  </a:lnTo>
                  <a:lnTo>
                    <a:pt x="385730" y="109201"/>
                  </a:lnTo>
                  <a:lnTo>
                    <a:pt x="385730" y="109201"/>
                  </a:lnTo>
                  <a:lnTo>
                    <a:pt x="385730" y="109768"/>
                  </a:lnTo>
                  <a:lnTo>
                    <a:pt x="385730" y="109768"/>
                  </a:lnTo>
                  <a:lnTo>
                    <a:pt x="385730" y="109768"/>
                  </a:lnTo>
                  <a:lnTo>
                    <a:pt x="385730" y="109768"/>
                  </a:lnTo>
                  <a:lnTo>
                    <a:pt x="385730" y="110669"/>
                  </a:lnTo>
                  <a:lnTo>
                    <a:pt x="385730" y="110836"/>
                  </a:lnTo>
                  <a:lnTo>
                    <a:pt x="385730" y="110836"/>
                  </a:lnTo>
                  <a:lnTo>
                    <a:pt x="385730" y="111169"/>
                  </a:lnTo>
                  <a:lnTo>
                    <a:pt x="385730" y="111636"/>
                  </a:lnTo>
                  <a:lnTo>
                    <a:pt x="385730" y="112104"/>
                  </a:lnTo>
                  <a:lnTo>
                    <a:pt x="385730" y="112437"/>
                  </a:lnTo>
                  <a:lnTo>
                    <a:pt x="385730" y="112437"/>
                  </a:lnTo>
                  <a:lnTo>
                    <a:pt x="385730" y="112437"/>
                  </a:lnTo>
                  <a:lnTo>
                    <a:pt x="385730" y="112437"/>
                  </a:lnTo>
                  <a:lnTo>
                    <a:pt x="385730" y="112771"/>
                  </a:lnTo>
                  <a:lnTo>
                    <a:pt x="385730" y="113271"/>
                  </a:lnTo>
                  <a:lnTo>
                    <a:pt x="385730" y="113271"/>
                  </a:lnTo>
                  <a:lnTo>
                    <a:pt x="385730" y="113505"/>
                  </a:lnTo>
                  <a:lnTo>
                    <a:pt x="385730" y="113872"/>
                  </a:lnTo>
                  <a:lnTo>
                    <a:pt x="385730" y="114105"/>
                  </a:lnTo>
                  <a:lnTo>
                    <a:pt x="385730" y="114105"/>
                  </a:lnTo>
                  <a:lnTo>
                    <a:pt x="385730" y="114873"/>
                  </a:lnTo>
                  <a:lnTo>
                    <a:pt x="385730" y="114873"/>
                  </a:lnTo>
                  <a:lnTo>
                    <a:pt x="385730" y="114873"/>
                  </a:lnTo>
                  <a:lnTo>
                    <a:pt x="386464" y="118676"/>
                  </a:lnTo>
                  <a:lnTo>
                    <a:pt x="386464" y="119210"/>
                  </a:lnTo>
                  <a:lnTo>
                    <a:pt x="386464" y="119210"/>
                  </a:lnTo>
                  <a:lnTo>
                    <a:pt x="386464" y="119644"/>
                  </a:lnTo>
                  <a:lnTo>
                    <a:pt x="386464" y="119944"/>
                  </a:lnTo>
                  <a:lnTo>
                    <a:pt x="386464" y="119944"/>
                  </a:lnTo>
                  <a:lnTo>
                    <a:pt x="386464" y="120411"/>
                  </a:lnTo>
                  <a:lnTo>
                    <a:pt x="386464" y="120911"/>
                  </a:lnTo>
                  <a:lnTo>
                    <a:pt x="386464" y="120911"/>
                  </a:lnTo>
                  <a:lnTo>
                    <a:pt x="386464" y="120911"/>
                  </a:lnTo>
                  <a:lnTo>
                    <a:pt x="386464" y="121178"/>
                  </a:lnTo>
                  <a:lnTo>
                    <a:pt x="386464" y="121545"/>
                  </a:lnTo>
                  <a:lnTo>
                    <a:pt x="386464" y="121545"/>
                  </a:lnTo>
                  <a:lnTo>
                    <a:pt x="386464" y="121545"/>
                  </a:lnTo>
                  <a:lnTo>
                    <a:pt x="386464" y="121779"/>
                  </a:lnTo>
                  <a:lnTo>
                    <a:pt x="386464" y="122379"/>
                  </a:lnTo>
                  <a:lnTo>
                    <a:pt x="386631" y="123213"/>
                  </a:lnTo>
                  <a:lnTo>
                    <a:pt x="386631" y="123213"/>
                  </a:lnTo>
                  <a:lnTo>
                    <a:pt x="386631" y="123213"/>
                  </a:lnTo>
                  <a:lnTo>
                    <a:pt x="386631" y="123747"/>
                  </a:lnTo>
                  <a:lnTo>
                    <a:pt x="386865" y="124948"/>
                  </a:lnTo>
                  <a:lnTo>
                    <a:pt x="386865" y="125549"/>
                  </a:lnTo>
                  <a:lnTo>
                    <a:pt x="386865" y="125849"/>
                  </a:lnTo>
                  <a:lnTo>
                    <a:pt x="386865" y="126083"/>
                  </a:lnTo>
                  <a:lnTo>
                    <a:pt x="386865" y="126350"/>
                  </a:lnTo>
                  <a:lnTo>
                    <a:pt x="386865" y="126350"/>
                  </a:lnTo>
                  <a:lnTo>
                    <a:pt x="386865" y="126350"/>
                  </a:lnTo>
                  <a:lnTo>
                    <a:pt x="386865" y="126817"/>
                  </a:lnTo>
                  <a:lnTo>
                    <a:pt x="386865" y="127417"/>
                  </a:lnTo>
                  <a:lnTo>
                    <a:pt x="386865" y="127417"/>
                  </a:lnTo>
                  <a:lnTo>
                    <a:pt x="386865" y="128084"/>
                  </a:lnTo>
                  <a:lnTo>
                    <a:pt x="386865" y="128084"/>
                  </a:lnTo>
                  <a:lnTo>
                    <a:pt x="386865" y="128551"/>
                  </a:lnTo>
                  <a:lnTo>
                    <a:pt x="386865" y="129252"/>
                  </a:lnTo>
                  <a:lnTo>
                    <a:pt x="386865" y="129252"/>
                  </a:lnTo>
                  <a:lnTo>
                    <a:pt x="386865" y="129853"/>
                  </a:lnTo>
                  <a:lnTo>
                    <a:pt x="387198" y="131821"/>
                  </a:lnTo>
                  <a:lnTo>
                    <a:pt x="387198" y="131821"/>
                  </a:lnTo>
                  <a:lnTo>
                    <a:pt x="387198" y="133890"/>
                  </a:lnTo>
                  <a:lnTo>
                    <a:pt x="387198" y="134323"/>
                  </a:lnTo>
                  <a:lnTo>
                    <a:pt x="387198" y="135057"/>
                  </a:lnTo>
                  <a:lnTo>
                    <a:pt x="387198" y="135257"/>
                  </a:lnTo>
                  <a:lnTo>
                    <a:pt x="387198" y="135758"/>
                  </a:lnTo>
                  <a:lnTo>
                    <a:pt x="387198" y="136125"/>
                  </a:lnTo>
                  <a:lnTo>
                    <a:pt x="387198" y="136125"/>
                  </a:lnTo>
                  <a:lnTo>
                    <a:pt x="387198" y="136125"/>
                  </a:lnTo>
                  <a:lnTo>
                    <a:pt x="387198" y="136425"/>
                  </a:lnTo>
                  <a:lnTo>
                    <a:pt x="387365" y="137293"/>
                  </a:lnTo>
                  <a:lnTo>
                    <a:pt x="387365" y="137993"/>
                  </a:lnTo>
                  <a:lnTo>
                    <a:pt x="387365" y="137993"/>
                  </a:lnTo>
                  <a:lnTo>
                    <a:pt x="387365" y="138327"/>
                  </a:lnTo>
                  <a:lnTo>
                    <a:pt x="387365" y="138527"/>
                  </a:lnTo>
                  <a:lnTo>
                    <a:pt x="387365" y="139161"/>
                  </a:lnTo>
                  <a:lnTo>
                    <a:pt x="387365" y="139761"/>
                  </a:lnTo>
                  <a:lnTo>
                    <a:pt x="387365" y="140329"/>
                  </a:lnTo>
                  <a:lnTo>
                    <a:pt x="387365" y="140829"/>
                  </a:lnTo>
                  <a:lnTo>
                    <a:pt x="387699" y="142597"/>
                  </a:lnTo>
                  <a:lnTo>
                    <a:pt x="387699" y="142597"/>
                  </a:lnTo>
                  <a:lnTo>
                    <a:pt x="387699" y="142597"/>
                  </a:lnTo>
                  <a:lnTo>
                    <a:pt x="387332" y="142597"/>
                  </a:lnTo>
                  <a:lnTo>
                    <a:pt x="382060" y="143665"/>
                  </a:lnTo>
                  <a:cubicBezTo>
                    <a:pt x="379425" y="144232"/>
                    <a:pt x="376789" y="144833"/>
                    <a:pt x="374187" y="145467"/>
                  </a:cubicBezTo>
                  <a:cubicBezTo>
                    <a:pt x="371584" y="146100"/>
                    <a:pt x="368949" y="146768"/>
                    <a:pt x="366347" y="147468"/>
                  </a:cubicBezTo>
                  <a:cubicBezTo>
                    <a:pt x="359407" y="149337"/>
                    <a:pt x="352568" y="151405"/>
                    <a:pt x="345761" y="153741"/>
                  </a:cubicBezTo>
                  <a:lnTo>
                    <a:pt x="339956" y="155776"/>
                  </a:lnTo>
                  <a:lnTo>
                    <a:pt x="339956" y="155776"/>
                  </a:lnTo>
                  <a:lnTo>
                    <a:pt x="334185" y="157911"/>
                  </a:lnTo>
                  <a:lnTo>
                    <a:pt x="334185" y="157911"/>
                  </a:lnTo>
                  <a:lnTo>
                    <a:pt x="333517" y="160580"/>
                  </a:lnTo>
                  <a:lnTo>
                    <a:pt x="333517" y="160580"/>
                  </a:lnTo>
                  <a:lnTo>
                    <a:pt x="327846" y="162982"/>
                  </a:lnTo>
                  <a:lnTo>
                    <a:pt x="327846" y="162982"/>
                  </a:lnTo>
                  <a:lnTo>
                    <a:pt x="326678" y="163483"/>
                  </a:lnTo>
                  <a:lnTo>
                    <a:pt x="326144" y="163716"/>
                  </a:lnTo>
                  <a:lnTo>
                    <a:pt x="324709" y="164350"/>
                  </a:lnTo>
                  <a:lnTo>
                    <a:pt x="322207" y="165484"/>
                  </a:lnTo>
                  <a:lnTo>
                    <a:pt x="322207" y="165484"/>
                  </a:lnTo>
                  <a:lnTo>
                    <a:pt x="320739" y="166185"/>
                  </a:lnTo>
                  <a:lnTo>
                    <a:pt x="319572" y="166752"/>
                  </a:lnTo>
                  <a:lnTo>
                    <a:pt x="316636" y="168120"/>
                  </a:lnTo>
                  <a:lnTo>
                    <a:pt x="316636" y="168120"/>
                  </a:lnTo>
                  <a:lnTo>
                    <a:pt x="314767" y="169021"/>
                  </a:lnTo>
                  <a:lnTo>
                    <a:pt x="313866" y="169455"/>
                  </a:lnTo>
                  <a:lnTo>
                    <a:pt x="311097" y="170822"/>
                  </a:lnTo>
                  <a:lnTo>
                    <a:pt x="311097" y="170822"/>
                  </a:lnTo>
                  <a:cubicBezTo>
                    <a:pt x="309262" y="171757"/>
                    <a:pt x="307427" y="172691"/>
                    <a:pt x="305626" y="173658"/>
                  </a:cubicBezTo>
                  <a:lnTo>
                    <a:pt x="305626" y="173658"/>
                  </a:lnTo>
                  <a:lnTo>
                    <a:pt x="300188" y="176594"/>
                  </a:lnTo>
                  <a:lnTo>
                    <a:pt x="300188" y="176594"/>
                  </a:lnTo>
                  <a:lnTo>
                    <a:pt x="300188" y="176594"/>
                  </a:lnTo>
                  <a:lnTo>
                    <a:pt x="300188" y="176594"/>
                  </a:lnTo>
                  <a:lnTo>
                    <a:pt x="298219" y="173024"/>
                  </a:lnTo>
                  <a:lnTo>
                    <a:pt x="297952" y="172557"/>
                  </a:lnTo>
                  <a:lnTo>
                    <a:pt x="297452" y="171623"/>
                  </a:lnTo>
                  <a:lnTo>
                    <a:pt x="297152" y="171056"/>
                  </a:lnTo>
                  <a:lnTo>
                    <a:pt x="296818" y="170589"/>
                  </a:lnTo>
                  <a:lnTo>
                    <a:pt x="296618" y="170255"/>
                  </a:lnTo>
                  <a:lnTo>
                    <a:pt x="296618" y="170255"/>
                  </a:lnTo>
                  <a:lnTo>
                    <a:pt x="296618" y="170255"/>
                  </a:lnTo>
                  <a:lnTo>
                    <a:pt x="296618" y="170255"/>
                  </a:lnTo>
                  <a:lnTo>
                    <a:pt x="296318" y="169755"/>
                  </a:lnTo>
                  <a:lnTo>
                    <a:pt x="295884" y="168954"/>
                  </a:lnTo>
                  <a:lnTo>
                    <a:pt x="295884" y="168954"/>
                  </a:lnTo>
                  <a:lnTo>
                    <a:pt x="295884" y="168954"/>
                  </a:lnTo>
                  <a:lnTo>
                    <a:pt x="295884" y="168954"/>
                  </a:lnTo>
                  <a:lnTo>
                    <a:pt x="295884" y="168954"/>
                  </a:lnTo>
                  <a:lnTo>
                    <a:pt x="295884" y="168954"/>
                  </a:lnTo>
                  <a:lnTo>
                    <a:pt x="295884" y="168954"/>
                  </a:lnTo>
                  <a:lnTo>
                    <a:pt x="295684" y="168587"/>
                  </a:lnTo>
                  <a:lnTo>
                    <a:pt x="295684" y="168587"/>
                  </a:lnTo>
                  <a:lnTo>
                    <a:pt x="295684" y="168587"/>
                  </a:lnTo>
                  <a:lnTo>
                    <a:pt x="295684" y="168587"/>
                  </a:lnTo>
                  <a:lnTo>
                    <a:pt x="295350" y="167953"/>
                  </a:lnTo>
                  <a:lnTo>
                    <a:pt x="295350" y="167953"/>
                  </a:lnTo>
                  <a:lnTo>
                    <a:pt x="295350" y="167953"/>
                  </a:lnTo>
                  <a:lnTo>
                    <a:pt x="295350" y="167953"/>
                  </a:lnTo>
                  <a:lnTo>
                    <a:pt x="295350" y="167720"/>
                  </a:lnTo>
                  <a:lnTo>
                    <a:pt x="294950" y="167019"/>
                  </a:lnTo>
                  <a:lnTo>
                    <a:pt x="294516" y="166318"/>
                  </a:lnTo>
                  <a:lnTo>
                    <a:pt x="294182" y="165718"/>
                  </a:lnTo>
                  <a:lnTo>
                    <a:pt x="294182" y="165718"/>
                  </a:lnTo>
                  <a:lnTo>
                    <a:pt x="294182" y="165718"/>
                  </a:lnTo>
                  <a:lnTo>
                    <a:pt x="293982" y="165317"/>
                  </a:lnTo>
                  <a:lnTo>
                    <a:pt x="293482" y="164417"/>
                  </a:lnTo>
                  <a:lnTo>
                    <a:pt x="293282" y="164050"/>
                  </a:lnTo>
                  <a:lnTo>
                    <a:pt x="293282" y="164050"/>
                  </a:lnTo>
                  <a:lnTo>
                    <a:pt x="293282" y="164050"/>
                  </a:lnTo>
                  <a:lnTo>
                    <a:pt x="293282" y="163783"/>
                  </a:lnTo>
                  <a:lnTo>
                    <a:pt x="293048" y="163382"/>
                  </a:lnTo>
                  <a:lnTo>
                    <a:pt x="292547" y="162482"/>
                  </a:lnTo>
                  <a:lnTo>
                    <a:pt x="292347" y="162081"/>
                  </a:lnTo>
                  <a:lnTo>
                    <a:pt x="292347" y="162081"/>
                  </a:lnTo>
                  <a:lnTo>
                    <a:pt x="292347" y="162081"/>
                  </a:lnTo>
                  <a:lnTo>
                    <a:pt x="292347" y="162081"/>
                  </a:lnTo>
                  <a:lnTo>
                    <a:pt x="292347" y="162081"/>
                  </a:lnTo>
                  <a:lnTo>
                    <a:pt x="291914" y="161281"/>
                  </a:lnTo>
                  <a:lnTo>
                    <a:pt x="291480" y="160547"/>
                  </a:lnTo>
                  <a:lnTo>
                    <a:pt x="291480" y="160547"/>
                  </a:lnTo>
                  <a:lnTo>
                    <a:pt x="291146" y="159946"/>
                  </a:lnTo>
                  <a:lnTo>
                    <a:pt x="290779" y="159312"/>
                  </a:lnTo>
                  <a:lnTo>
                    <a:pt x="290779" y="159045"/>
                  </a:lnTo>
                  <a:lnTo>
                    <a:pt x="290779" y="159045"/>
                  </a:lnTo>
                  <a:lnTo>
                    <a:pt x="290379" y="158378"/>
                  </a:lnTo>
                  <a:lnTo>
                    <a:pt x="290379" y="158378"/>
                  </a:lnTo>
                  <a:lnTo>
                    <a:pt x="290379" y="158378"/>
                  </a:lnTo>
                  <a:lnTo>
                    <a:pt x="290379" y="158378"/>
                  </a:lnTo>
                  <a:lnTo>
                    <a:pt x="290379" y="158378"/>
                  </a:lnTo>
                  <a:lnTo>
                    <a:pt x="289845" y="157477"/>
                  </a:lnTo>
                  <a:lnTo>
                    <a:pt x="289245" y="156443"/>
                  </a:lnTo>
                  <a:lnTo>
                    <a:pt x="289245" y="156443"/>
                  </a:lnTo>
                  <a:lnTo>
                    <a:pt x="288944" y="155943"/>
                  </a:lnTo>
                  <a:lnTo>
                    <a:pt x="288477" y="155175"/>
                  </a:lnTo>
                  <a:lnTo>
                    <a:pt x="288477" y="155175"/>
                  </a:lnTo>
                  <a:lnTo>
                    <a:pt x="288477" y="154975"/>
                  </a:lnTo>
                  <a:lnTo>
                    <a:pt x="288210" y="154541"/>
                  </a:lnTo>
                  <a:lnTo>
                    <a:pt x="288210" y="154541"/>
                  </a:lnTo>
                  <a:lnTo>
                    <a:pt x="285975" y="150504"/>
                  </a:lnTo>
                  <a:lnTo>
                    <a:pt x="283773" y="146467"/>
                  </a:lnTo>
                  <a:lnTo>
                    <a:pt x="281571" y="142497"/>
                  </a:lnTo>
                  <a:lnTo>
                    <a:pt x="281571" y="142497"/>
                  </a:lnTo>
                  <a:lnTo>
                    <a:pt x="277568" y="135257"/>
                  </a:lnTo>
                  <a:lnTo>
                    <a:pt x="277134" y="134490"/>
                  </a:lnTo>
                  <a:lnTo>
                    <a:pt x="274799" y="130220"/>
                  </a:lnTo>
                  <a:cubicBezTo>
                    <a:pt x="277434" y="128752"/>
                    <a:pt x="280103" y="127317"/>
                    <a:pt x="282772" y="125916"/>
                  </a:cubicBezTo>
                  <a:lnTo>
                    <a:pt x="285775" y="124348"/>
                  </a:lnTo>
                  <a:lnTo>
                    <a:pt x="286409" y="124047"/>
                  </a:lnTo>
                  <a:lnTo>
                    <a:pt x="286409" y="124047"/>
                  </a:lnTo>
                  <a:lnTo>
                    <a:pt x="287944" y="123280"/>
                  </a:lnTo>
                  <a:lnTo>
                    <a:pt x="290045" y="122246"/>
                  </a:lnTo>
                  <a:lnTo>
                    <a:pt x="290045" y="122246"/>
                  </a:lnTo>
                  <a:lnTo>
                    <a:pt x="290980" y="121812"/>
                  </a:lnTo>
                  <a:lnTo>
                    <a:pt x="293882" y="120378"/>
                  </a:lnTo>
                  <a:lnTo>
                    <a:pt x="294116" y="120378"/>
                  </a:lnTo>
                  <a:cubicBezTo>
                    <a:pt x="295383" y="119754"/>
                    <a:pt x="296651" y="119153"/>
                    <a:pt x="297919" y="118576"/>
                  </a:cubicBezTo>
                  <a:lnTo>
                    <a:pt x="297919" y="118576"/>
                  </a:lnTo>
                  <a:lnTo>
                    <a:pt x="298419" y="118342"/>
                  </a:lnTo>
                  <a:lnTo>
                    <a:pt x="298419" y="118342"/>
                  </a:lnTo>
                  <a:lnTo>
                    <a:pt x="302223" y="116608"/>
                  </a:lnTo>
                  <a:lnTo>
                    <a:pt x="306360" y="114773"/>
                  </a:lnTo>
                  <a:lnTo>
                    <a:pt x="308328" y="113905"/>
                  </a:lnTo>
                  <a:lnTo>
                    <a:pt x="308328" y="113905"/>
                  </a:lnTo>
                  <a:lnTo>
                    <a:pt x="310263" y="113104"/>
                  </a:lnTo>
                  <a:lnTo>
                    <a:pt x="310464" y="113104"/>
                  </a:lnTo>
                  <a:cubicBezTo>
                    <a:pt x="311831" y="112471"/>
                    <a:pt x="313199" y="111903"/>
                    <a:pt x="314601" y="111403"/>
                  </a:cubicBezTo>
                  <a:lnTo>
                    <a:pt x="314601" y="111403"/>
                  </a:lnTo>
                  <a:lnTo>
                    <a:pt x="318471" y="109868"/>
                  </a:lnTo>
                  <a:lnTo>
                    <a:pt x="318471" y="109868"/>
                  </a:lnTo>
                  <a:lnTo>
                    <a:pt x="318871" y="109701"/>
                  </a:lnTo>
                  <a:lnTo>
                    <a:pt x="318871" y="109701"/>
                  </a:lnTo>
                  <a:lnTo>
                    <a:pt x="322908" y="108167"/>
                  </a:lnTo>
                  <a:lnTo>
                    <a:pt x="324643" y="107533"/>
                  </a:lnTo>
                  <a:lnTo>
                    <a:pt x="327045" y="106632"/>
                  </a:lnTo>
                  <a:lnTo>
                    <a:pt x="327679" y="106398"/>
                  </a:lnTo>
                  <a:lnTo>
                    <a:pt x="327679" y="106398"/>
                  </a:lnTo>
                  <a:cubicBezTo>
                    <a:pt x="328880" y="105965"/>
                    <a:pt x="330114" y="105498"/>
                    <a:pt x="331349" y="105097"/>
                  </a:cubicBezTo>
                  <a:lnTo>
                    <a:pt x="331349" y="105097"/>
                  </a:lnTo>
                  <a:lnTo>
                    <a:pt x="333217" y="104463"/>
                  </a:lnTo>
                  <a:lnTo>
                    <a:pt x="333217" y="104463"/>
                  </a:lnTo>
                  <a:lnTo>
                    <a:pt x="334118" y="104197"/>
                  </a:lnTo>
                  <a:lnTo>
                    <a:pt x="334118" y="104197"/>
                  </a:lnTo>
                  <a:cubicBezTo>
                    <a:pt x="334418" y="104066"/>
                    <a:pt x="334732" y="103966"/>
                    <a:pt x="335052" y="103896"/>
                  </a:cubicBezTo>
                  <a:lnTo>
                    <a:pt x="335052" y="103896"/>
                  </a:lnTo>
                  <a:lnTo>
                    <a:pt x="335686" y="103696"/>
                  </a:lnTo>
                  <a:lnTo>
                    <a:pt x="335686" y="103696"/>
                  </a:lnTo>
                  <a:lnTo>
                    <a:pt x="339790" y="102362"/>
                  </a:lnTo>
                  <a:lnTo>
                    <a:pt x="341858" y="101694"/>
                  </a:lnTo>
                  <a:lnTo>
                    <a:pt x="343960" y="101027"/>
                  </a:lnTo>
                  <a:lnTo>
                    <a:pt x="343960" y="101027"/>
                  </a:lnTo>
                  <a:lnTo>
                    <a:pt x="343960" y="101027"/>
                  </a:lnTo>
                  <a:lnTo>
                    <a:pt x="343960" y="101027"/>
                  </a:lnTo>
                  <a:lnTo>
                    <a:pt x="348297" y="99693"/>
                  </a:lnTo>
                  <a:lnTo>
                    <a:pt x="351633" y="98792"/>
                  </a:lnTo>
                  <a:lnTo>
                    <a:pt x="354469" y="97991"/>
                  </a:lnTo>
                  <a:cubicBezTo>
                    <a:pt x="358606" y="96823"/>
                    <a:pt x="362810" y="95722"/>
                    <a:pt x="367047" y="94655"/>
                  </a:cubicBezTo>
                  <a:lnTo>
                    <a:pt x="367047" y="94655"/>
                  </a:lnTo>
                  <a:lnTo>
                    <a:pt x="369749" y="94021"/>
                  </a:lnTo>
                  <a:lnTo>
                    <a:pt x="372118" y="93454"/>
                  </a:lnTo>
                  <a:lnTo>
                    <a:pt x="372619" y="93454"/>
                  </a:lnTo>
                  <a:lnTo>
                    <a:pt x="375955" y="92720"/>
                  </a:lnTo>
                  <a:lnTo>
                    <a:pt x="379592" y="91986"/>
                  </a:lnTo>
                  <a:lnTo>
                    <a:pt x="383261" y="91252"/>
                  </a:lnTo>
                  <a:lnTo>
                    <a:pt x="383261" y="91252"/>
                  </a:lnTo>
                  <a:lnTo>
                    <a:pt x="383462" y="92319"/>
                  </a:lnTo>
                  <a:lnTo>
                    <a:pt x="383829" y="94254"/>
                  </a:lnTo>
                  <a:lnTo>
                    <a:pt x="383829" y="94888"/>
                  </a:lnTo>
                  <a:lnTo>
                    <a:pt x="383829" y="95122"/>
                  </a:lnTo>
                  <a:lnTo>
                    <a:pt x="383829" y="95656"/>
                  </a:lnTo>
                  <a:lnTo>
                    <a:pt x="383829" y="95956"/>
                  </a:lnTo>
                  <a:lnTo>
                    <a:pt x="383829" y="95956"/>
                  </a:lnTo>
                  <a:close/>
                  <a:moveTo>
                    <a:pt x="438077" y="54786"/>
                  </a:moveTo>
                  <a:lnTo>
                    <a:pt x="438077" y="54786"/>
                  </a:lnTo>
                  <a:lnTo>
                    <a:pt x="442314" y="54786"/>
                  </a:lnTo>
                  <a:cubicBezTo>
                    <a:pt x="443048" y="54786"/>
                    <a:pt x="443748" y="54786"/>
                    <a:pt x="444483" y="54786"/>
                  </a:cubicBezTo>
                  <a:lnTo>
                    <a:pt x="448152" y="54786"/>
                  </a:lnTo>
                  <a:lnTo>
                    <a:pt x="458595" y="54786"/>
                  </a:lnTo>
                  <a:cubicBezTo>
                    <a:pt x="459996" y="54786"/>
                    <a:pt x="461398" y="54786"/>
                    <a:pt x="462832" y="54786"/>
                  </a:cubicBezTo>
                  <a:cubicBezTo>
                    <a:pt x="463500" y="54786"/>
                    <a:pt x="464167" y="54786"/>
                    <a:pt x="464834" y="54786"/>
                  </a:cubicBezTo>
                  <a:cubicBezTo>
                    <a:pt x="466268" y="54786"/>
                    <a:pt x="467736" y="54786"/>
                    <a:pt x="469171" y="54786"/>
                  </a:cubicBezTo>
                  <a:lnTo>
                    <a:pt x="473875" y="55019"/>
                  </a:lnTo>
                  <a:lnTo>
                    <a:pt x="474142" y="55019"/>
                  </a:lnTo>
                  <a:lnTo>
                    <a:pt x="478379" y="55253"/>
                  </a:lnTo>
                  <a:lnTo>
                    <a:pt x="479847" y="55253"/>
                  </a:lnTo>
                  <a:lnTo>
                    <a:pt x="483184" y="55520"/>
                  </a:lnTo>
                  <a:cubicBezTo>
                    <a:pt x="484952" y="55520"/>
                    <a:pt x="486753" y="55787"/>
                    <a:pt x="488555" y="55954"/>
                  </a:cubicBezTo>
                  <a:lnTo>
                    <a:pt x="490590" y="56120"/>
                  </a:lnTo>
                  <a:lnTo>
                    <a:pt x="494193" y="56487"/>
                  </a:lnTo>
                  <a:lnTo>
                    <a:pt x="498564" y="56955"/>
                  </a:lnTo>
                  <a:lnTo>
                    <a:pt x="501066" y="57221"/>
                  </a:lnTo>
                  <a:lnTo>
                    <a:pt x="506938" y="57989"/>
                  </a:lnTo>
                  <a:lnTo>
                    <a:pt x="508106" y="57989"/>
                  </a:lnTo>
                  <a:lnTo>
                    <a:pt x="511442" y="58456"/>
                  </a:lnTo>
                  <a:lnTo>
                    <a:pt x="511442" y="58456"/>
                  </a:lnTo>
                  <a:lnTo>
                    <a:pt x="515179" y="58990"/>
                  </a:lnTo>
                  <a:lnTo>
                    <a:pt x="515179" y="58990"/>
                  </a:lnTo>
                  <a:lnTo>
                    <a:pt x="513043" y="72568"/>
                  </a:lnTo>
                  <a:lnTo>
                    <a:pt x="513043" y="72568"/>
                  </a:lnTo>
                  <a:lnTo>
                    <a:pt x="511809" y="80209"/>
                  </a:lnTo>
                  <a:lnTo>
                    <a:pt x="510908" y="85847"/>
                  </a:lnTo>
                  <a:lnTo>
                    <a:pt x="510908" y="85847"/>
                  </a:lnTo>
                  <a:lnTo>
                    <a:pt x="510141" y="90651"/>
                  </a:lnTo>
                  <a:lnTo>
                    <a:pt x="510141" y="91519"/>
                  </a:lnTo>
                  <a:lnTo>
                    <a:pt x="508873" y="99693"/>
                  </a:lnTo>
                  <a:lnTo>
                    <a:pt x="508873" y="99693"/>
                  </a:lnTo>
                  <a:lnTo>
                    <a:pt x="508439" y="102528"/>
                  </a:lnTo>
                  <a:lnTo>
                    <a:pt x="508439" y="103396"/>
                  </a:lnTo>
                  <a:lnTo>
                    <a:pt x="508439" y="103696"/>
                  </a:lnTo>
                  <a:lnTo>
                    <a:pt x="508439" y="104063"/>
                  </a:lnTo>
                  <a:lnTo>
                    <a:pt x="508439" y="104230"/>
                  </a:lnTo>
                  <a:lnTo>
                    <a:pt x="508439" y="104864"/>
                  </a:lnTo>
                  <a:lnTo>
                    <a:pt x="508439" y="104864"/>
                  </a:lnTo>
                  <a:lnTo>
                    <a:pt x="508439" y="105531"/>
                  </a:lnTo>
                  <a:lnTo>
                    <a:pt x="508439" y="105998"/>
                  </a:lnTo>
                  <a:lnTo>
                    <a:pt x="508006" y="108634"/>
                  </a:lnTo>
                  <a:lnTo>
                    <a:pt x="507405" y="112471"/>
                  </a:lnTo>
                  <a:lnTo>
                    <a:pt x="507405" y="113171"/>
                  </a:lnTo>
                  <a:lnTo>
                    <a:pt x="507405" y="113905"/>
                  </a:lnTo>
                  <a:lnTo>
                    <a:pt x="507405" y="114973"/>
                  </a:lnTo>
                  <a:lnTo>
                    <a:pt x="507405" y="115673"/>
                  </a:lnTo>
                  <a:lnTo>
                    <a:pt x="507072" y="117708"/>
                  </a:lnTo>
                  <a:lnTo>
                    <a:pt x="506471" y="121545"/>
                  </a:lnTo>
                  <a:lnTo>
                    <a:pt x="506471" y="122246"/>
                  </a:lnTo>
                  <a:lnTo>
                    <a:pt x="506471" y="122713"/>
                  </a:lnTo>
                  <a:lnTo>
                    <a:pt x="506471" y="122980"/>
                  </a:lnTo>
                  <a:lnTo>
                    <a:pt x="506471" y="123714"/>
                  </a:lnTo>
                  <a:lnTo>
                    <a:pt x="506471" y="123947"/>
                  </a:lnTo>
                  <a:lnTo>
                    <a:pt x="506004" y="126750"/>
                  </a:lnTo>
                  <a:lnTo>
                    <a:pt x="505303" y="131321"/>
                  </a:lnTo>
                  <a:lnTo>
                    <a:pt x="503869" y="140362"/>
                  </a:lnTo>
                  <a:lnTo>
                    <a:pt x="503869" y="140362"/>
                  </a:lnTo>
                  <a:cubicBezTo>
                    <a:pt x="503869" y="140362"/>
                    <a:pt x="503869" y="140362"/>
                    <a:pt x="503869" y="140362"/>
                  </a:cubicBezTo>
                  <a:cubicBezTo>
                    <a:pt x="501867" y="140028"/>
                    <a:pt x="499898" y="139761"/>
                    <a:pt x="497897" y="139495"/>
                  </a:cubicBezTo>
                  <a:lnTo>
                    <a:pt x="497897" y="139495"/>
                  </a:lnTo>
                  <a:lnTo>
                    <a:pt x="496696" y="139495"/>
                  </a:lnTo>
                  <a:cubicBezTo>
                    <a:pt x="495428" y="139294"/>
                    <a:pt x="494160" y="139161"/>
                    <a:pt x="492892" y="139027"/>
                  </a:cubicBezTo>
                  <a:cubicBezTo>
                    <a:pt x="492158" y="139027"/>
                    <a:pt x="491391" y="138827"/>
                    <a:pt x="490657" y="138761"/>
                  </a:cubicBezTo>
                  <a:lnTo>
                    <a:pt x="489189" y="138761"/>
                  </a:lnTo>
                  <a:lnTo>
                    <a:pt x="488355" y="138761"/>
                  </a:lnTo>
                  <a:lnTo>
                    <a:pt x="486253" y="138527"/>
                  </a:lnTo>
                  <a:lnTo>
                    <a:pt x="485719" y="138527"/>
                  </a:lnTo>
                  <a:lnTo>
                    <a:pt x="484752" y="138527"/>
                  </a:lnTo>
                  <a:lnTo>
                    <a:pt x="483284" y="138527"/>
                  </a:lnTo>
                  <a:cubicBezTo>
                    <a:pt x="482960" y="138510"/>
                    <a:pt x="482640" y="138510"/>
                    <a:pt x="482316" y="138527"/>
                  </a:cubicBezTo>
                  <a:lnTo>
                    <a:pt x="481349" y="138527"/>
                  </a:lnTo>
                  <a:lnTo>
                    <a:pt x="480448" y="138527"/>
                  </a:lnTo>
                  <a:lnTo>
                    <a:pt x="479947" y="138527"/>
                  </a:lnTo>
                  <a:lnTo>
                    <a:pt x="478746" y="138527"/>
                  </a:lnTo>
                  <a:lnTo>
                    <a:pt x="475577" y="138327"/>
                  </a:lnTo>
                  <a:lnTo>
                    <a:pt x="473542" y="138327"/>
                  </a:lnTo>
                  <a:lnTo>
                    <a:pt x="467837" y="138060"/>
                  </a:lnTo>
                  <a:lnTo>
                    <a:pt x="467403" y="138060"/>
                  </a:lnTo>
                  <a:lnTo>
                    <a:pt x="464600" y="138060"/>
                  </a:lnTo>
                  <a:cubicBezTo>
                    <a:pt x="463633" y="138060"/>
                    <a:pt x="462665" y="138060"/>
                    <a:pt x="461664" y="138060"/>
                  </a:cubicBezTo>
                  <a:cubicBezTo>
                    <a:pt x="459396" y="138060"/>
                    <a:pt x="457094" y="138060"/>
                    <a:pt x="454792" y="138060"/>
                  </a:cubicBezTo>
                  <a:lnTo>
                    <a:pt x="449020" y="138060"/>
                  </a:lnTo>
                  <a:lnTo>
                    <a:pt x="443715" y="138060"/>
                  </a:lnTo>
                  <a:lnTo>
                    <a:pt x="440279" y="138060"/>
                  </a:lnTo>
                  <a:cubicBezTo>
                    <a:pt x="438054" y="138060"/>
                    <a:pt x="435751" y="138193"/>
                    <a:pt x="433373" y="138460"/>
                  </a:cubicBezTo>
                  <a:lnTo>
                    <a:pt x="431971" y="138460"/>
                  </a:lnTo>
                  <a:lnTo>
                    <a:pt x="430303" y="138460"/>
                  </a:lnTo>
                  <a:lnTo>
                    <a:pt x="428335" y="138460"/>
                  </a:lnTo>
                  <a:lnTo>
                    <a:pt x="427000" y="138460"/>
                  </a:lnTo>
                  <a:lnTo>
                    <a:pt x="423664" y="138761"/>
                  </a:lnTo>
                  <a:lnTo>
                    <a:pt x="422063" y="138761"/>
                  </a:lnTo>
                  <a:lnTo>
                    <a:pt x="420628" y="138927"/>
                  </a:lnTo>
                  <a:lnTo>
                    <a:pt x="420261" y="138927"/>
                  </a:lnTo>
                  <a:lnTo>
                    <a:pt x="417725" y="139194"/>
                  </a:lnTo>
                  <a:cubicBezTo>
                    <a:pt x="417472" y="139161"/>
                    <a:pt x="417212" y="139161"/>
                    <a:pt x="416958" y="139194"/>
                  </a:cubicBezTo>
                  <a:lnTo>
                    <a:pt x="415924" y="139194"/>
                  </a:lnTo>
                  <a:lnTo>
                    <a:pt x="415924" y="139194"/>
                  </a:lnTo>
                  <a:lnTo>
                    <a:pt x="415223" y="139194"/>
                  </a:lnTo>
                  <a:cubicBezTo>
                    <a:pt x="413422" y="139394"/>
                    <a:pt x="411587" y="139628"/>
                    <a:pt x="409785" y="139895"/>
                  </a:cubicBezTo>
                  <a:lnTo>
                    <a:pt x="409785" y="139895"/>
                  </a:lnTo>
                  <a:cubicBezTo>
                    <a:pt x="409148" y="139952"/>
                    <a:pt x="408511" y="140042"/>
                    <a:pt x="407883" y="140162"/>
                  </a:cubicBezTo>
                  <a:lnTo>
                    <a:pt x="406916" y="140162"/>
                  </a:lnTo>
                  <a:lnTo>
                    <a:pt x="406615" y="140162"/>
                  </a:lnTo>
                  <a:lnTo>
                    <a:pt x="406615" y="140162"/>
                  </a:lnTo>
                  <a:lnTo>
                    <a:pt x="405114" y="140395"/>
                  </a:lnTo>
                  <a:lnTo>
                    <a:pt x="404747" y="140395"/>
                  </a:lnTo>
                  <a:lnTo>
                    <a:pt x="403813" y="140395"/>
                  </a:lnTo>
                  <a:lnTo>
                    <a:pt x="403813" y="140395"/>
                  </a:lnTo>
                  <a:lnTo>
                    <a:pt x="403813" y="140395"/>
                  </a:lnTo>
                  <a:lnTo>
                    <a:pt x="402379" y="131421"/>
                  </a:lnTo>
                  <a:lnTo>
                    <a:pt x="401678" y="126883"/>
                  </a:lnTo>
                  <a:lnTo>
                    <a:pt x="400944" y="122346"/>
                  </a:lnTo>
                  <a:lnTo>
                    <a:pt x="400210" y="117809"/>
                  </a:lnTo>
                  <a:lnTo>
                    <a:pt x="399509" y="113271"/>
                  </a:lnTo>
                  <a:lnTo>
                    <a:pt x="398775" y="108767"/>
                  </a:lnTo>
                  <a:lnTo>
                    <a:pt x="398075" y="104230"/>
                  </a:lnTo>
                  <a:lnTo>
                    <a:pt x="397341" y="99693"/>
                  </a:lnTo>
                  <a:lnTo>
                    <a:pt x="397341" y="99693"/>
                  </a:lnTo>
                  <a:lnTo>
                    <a:pt x="396039" y="91552"/>
                  </a:lnTo>
                  <a:lnTo>
                    <a:pt x="396039" y="91052"/>
                  </a:lnTo>
                  <a:lnTo>
                    <a:pt x="396039" y="90685"/>
                  </a:lnTo>
                  <a:lnTo>
                    <a:pt x="395272" y="85847"/>
                  </a:lnTo>
                  <a:lnTo>
                    <a:pt x="394371" y="80209"/>
                  </a:lnTo>
                  <a:lnTo>
                    <a:pt x="393170" y="72535"/>
                  </a:lnTo>
                  <a:lnTo>
                    <a:pt x="391002" y="58990"/>
                  </a:lnTo>
                  <a:lnTo>
                    <a:pt x="391002" y="58990"/>
                  </a:lnTo>
                  <a:lnTo>
                    <a:pt x="391636" y="58990"/>
                  </a:lnTo>
                  <a:lnTo>
                    <a:pt x="394472" y="58556"/>
                  </a:lnTo>
                  <a:lnTo>
                    <a:pt x="395773" y="58356"/>
                  </a:lnTo>
                  <a:lnTo>
                    <a:pt x="398708" y="57922"/>
                  </a:lnTo>
                  <a:cubicBezTo>
                    <a:pt x="401144" y="57588"/>
                    <a:pt x="403613" y="57288"/>
                    <a:pt x="406048" y="57021"/>
                  </a:cubicBezTo>
                  <a:lnTo>
                    <a:pt x="406682" y="57021"/>
                  </a:lnTo>
                  <a:lnTo>
                    <a:pt x="409485" y="56688"/>
                  </a:lnTo>
                  <a:lnTo>
                    <a:pt x="411387" y="56487"/>
                  </a:lnTo>
                  <a:lnTo>
                    <a:pt x="413989" y="56221"/>
                  </a:lnTo>
                  <a:lnTo>
                    <a:pt x="414890" y="56221"/>
                  </a:lnTo>
                  <a:lnTo>
                    <a:pt x="420895" y="55687"/>
                  </a:lnTo>
                  <a:lnTo>
                    <a:pt x="424231" y="55420"/>
                  </a:lnTo>
                  <a:lnTo>
                    <a:pt x="426934" y="55253"/>
                  </a:lnTo>
                  <a:lnTo>
                    <a:pt x="429569" y="55086"/>
                  </a:lnTo>
                  <a:cubicBezTo>
                    <a:pt x="430814" y="55086"/>
                    <a:pt x="432048" y="55019"/>
                    <a:pt x="433273" y="54886"/>
                  </a:cubicBezTo>
                  <a:close/>
                  <a:moveTo>
                    <a:pt x="537031" y="21123"/>
                  </a:moveTo>
                  <a:lnTo>
                    <a:pt x="541369" y="21990"/>
                  </a:lnTo>
                  <a:lnTo>
                    <a:pt x="543737" y="22457"/>
                  </a:lnTo>
                  <a:lnTo>
                    <a:pt x="547374" y="23225"/>
                  </a:lnTo>
                  <a:lnTo>
                    <a:pt x="547975" y="23225"/>
                  </a:lnTo>
                  <a:lnTo>
                    <a:pt x="552312" y="24192"/>
                  </a:lnTo>
                  <a:lnTo>
                    <a:pt x="553212" y="24426"/>
                  </a:lnTo>
                  <a:lnTo>
                    <a:pt x="558284" y="25627"/>
                  </a:lnTo>
                  <a:lnTo>
                    <a:pt x="558284" y="25627"/>
                  </a:lnTo>
                  <a:lnTo>
                    <a:pt x="563355" y="26894"/>
                  </a:lnTo>
                  <a:lnTo>
                    <a:pt x="563588" y="26894"/>
                  </a:lnTo>
                  <a:lnTo>
                    <a:pt x="567725" y="27962"/>
                  </a:lnTo>
                  <a:lnTo>
                    <a:pt x="569460" y="28463"/>
                  </a:lnTo>
                  <a:lnTo>
                    <a:pt x="573697" y="29630"/>
                  </a:lnTo>
                  <a:lnTo>
                    <a:pt x="573998" y="29630"/>
                  </a:lnTo>
                  <a:lnTo>
                    <a:pt x="579102" y="31098"/>
                  </a:lnTo>
                  <a:lnTo>
                    <a:pt x="585308" y="33000"/>
                  </a:lnTo>
                  <a:lnTo>
                    <a:pt x="588644" y="34068"/>
                  </a:lnTo>
                  <a:lnTo>
                    <a:pt x="588644" y="34068"/>
                  </a:lnTo>
                  <a:lnTo>
                    <a:pt x="590212" y="34568"/>
                  </a:lnTo>
                  <a:lnTo>
                    <a:pt x="593782" y="35769"/>
                  </a:lnTo>
                  <a:lnTo>
                    <a:pt x="597118" y="36970"/>
                  </a:lnTo>
                  <a:cubicBezTo>
                    <a:pt x="599343" y="37747"/>
                    <a:pt x="601565" y="38548"/>
                    <a:pt x="603791" y="39372"/>
                  </a:cubicBezTo>
                  <a:lnTo>
                    <a:pt x="605893" y="40140"/>
                  </a:lnTo>
                  <a:lnTo>
                    <a:pt x="609229" y="41374"/>
                  </a:lnTo>
                  <a:lnTo>
                    <a:pt x="609796" y="41608"/>
                  </a:lnTo>
                  <a:lnTo>
                    <a:pt x="609796" y="41608"/>
                  </a:lnTo>
                  <a:lnTo>
                    <a:pt x="613566" y="43042"/>
                  </a:lnTo>
                  <a:lnTo>
                    <a:pt x="615034" y="43609"/>
                  </a:lnTo>
                  <a:lnTo>
                    <a:pt x="618070" y="44844"/>
                  </a:lnTo>
                  <a:cubicBezTo>
                    <a:pt x="620429" y="45778"/>
                    <a:pt x="622764" y="46745"/>
                    <a:pt x="625076" y="47746"/>
                  </a:cubicBezTo>
                  <a:lnTo>
                    <a:pt x="629213" y="49515"/>
                  </a:lnTo>
                  <a:lnTo>
                    <a:pt x="629580" y="49715"/>
                  </a:lnTo>
                  <a:lnTo>
                    <a:pt x="629580" y="49715"/>
                  </a:lnTo>
                  <a:lnTo>
                    <a:pt x="633317" y="51350"/>
                  </a:lnTo>
                  <a:lnTo>
                    <a:pt x="636653" y="52817"/>
                  </a:lnTo>
                  <a:lnTo>
                    <a:pt x="639489" y="54119"/>
                  </a:lnTo>
                  <a:lnTo>
                    <a:pt x="642292" y="55487"/>
                  </a:lnTo>
                  <a:lnTo>
                    <a:pt x="642292" y="55487"/>
                  </a:lnTo>
                  <a:lnTo>
                    <a:pt x="645094" y="56821"/>
                  </a:lnTo>
                  <a:lnTo>
                    <a:pt x="648430" y="58489"/>
                  </a:lnTo>
                  <a:lnTo>
                    <a:pt x="649131" y="58856"/>
                  </a:lnTo>
                  <a:lnTo>
                    <a:pt x="652467" y="60624"/>
                  </a:lnTo>
                  <a:lnTo>
                    <a:pt x="652467" y="60624"/>
                  </a:lnTo>
                  <a:cubicBezTo>
                    <a:pt x="655804" y="62259"/>
                    <a:pt x="658906" y="63961"/>
                    <a:pt x="662076" y="65662"/>
                  </a:cubicBezTo>
                  <a:lnTo>
                    <a:pt x="665412" y="67497"/>
                  </a:lnTo>
                  <a:lnTo>
                    <a:pt x="665779" y="67731"/>
                  </a:lnTo>
                  <a:lnTo>
                    <a:pt x="665779" y="67731"/>
                  </a:lnTo>
                  <a:lnTo>
                    <a:pt x="662443" y="73736"/>
                  </a:lnTo>
                  <a:lnTo>
                    <a:pt x="659807" y="78540"/>
                  </a:lnTo>
                  <a:lnTo>
                    <a:pt x="659107" y="79741"/>
                  </a:lnTo>
                  <a:lnTo>
                    <a:pt x="659107" y="79741"/>
                  </a:lnTo>
                  <a:lnTo>
                    <a:pt x="652434" y="91719"/>
                  </a:lnTo>
                  <a:lnTo>
                    <a:pt x="652434" y="91719"/>
                  </a:lnTo>
                  <a:lnTo>
                    <a:pt x="645761" y="103729"/>
                  </a:lnTo>
                  <a:lnTo>
                    <a:pt x="645761" y="103729"/>
                  </a:lnTo>
                  <a:lnTo>
                    <a:pt x="642425" y="109701"/>
                  </a:lnTo>
                  <a:lnTo>
                    <a:pt x="639089" y="115673"/>
                  </a:lnTo>
                  <a:lnTo>
                    <a:pt x="639089" y="115673"/>
                  </a:lnTo>
                  <a:lnTo>
                    <a:pt x="635352" y="122346"/>
                  </a:lnTo>
                  <a:lnTo>
                    <a:pt x="635119" y="122746"/>
                  </a:lnTo>
                  <a:lnTo>
                    <a:pt x="632550" y="127350"/>
                  </a:lnTo>
                  <a:lnTo>
                    <a:pt x="632550" y="127350"/>
                  </a:lnTo>
                  <a:lnTo>
                    <a:pt x="631382" y="129452"/>
                  </a:lnTo>
                  <a:lnTo>
                    <a:pt x="630181" y="131554"/>
                  </a:lnTo>
                  <a:lnTo>
                    <a:pt x="630181" y="131554"/>
                  </a:lnTo>
                  <a:lnTo>
                    <a:pt x="629747" y="132322"/>
                  </a:lnTo>
                  <a:lnTo>
                    <a:pt x="625777" y="139528"/>
                  </a:lnTo>
                  <a:lnTo>
                    <a:pt x="625777" y="139528"/>
                  </a:lnTo>
                  <a:lnTo>
                    <a:pt x="624709" y="141463"/>
                  </a:lnTo>
                  <a:lnTo>
                    <a:pt x="624442" y="141963"/>
                  </a:lnTo>
                  <a:lnTo>
                    <a:pt x="624242" y="142364"/>
                  </a:lnTo>
                  <a:lnTo>
                    <a:pt x="624242" y="142364"/>
                  </a:lnTo>
                  <a:lnTo>
                    <a:pt x="624242" y="142564"/>
                  </a:lnTo>
                  <a:lnTo>
                    <a:pt x="624242" y="142564"/>
                  </a:lnTo>
                  <a:lnTo>
                    <a:pt x="624242" y="142797"/>
                  </a:lnTo>
                  <a:lnTo>
                    <a:pt x="623909" y="143365"/>
                  </a:lnTo>
                  <a:lnTo>
                    <a:pt x="623909" y="143365"/>
                  </a:lnTo>
                  <a:lnTo>
                    <a:pt x="622374" y="146167"/>
                  </a:lnTo>
                  <a:lnTo>
                    <a:pt x="622374" y="146467"/>
                  </a:lnTo>
                  <a:lnTo>
                    <a:pt x="621873" y="147335"/>
                  </a:lnTo>
                  <a:lnTo>
                    <a:pt x="621873" y="147335"/>
                  </a:lnTo>
                  <a:lnTo>
                    <a:pt x="621206" y="148603"/>
                  </a:lnTo>
                  <a:lnTo>
                    <a:pt x="620973" y="149036"/>
                  </a:lnTo>
                  <a:lnTo>
                    <a:pt x="619672" y="151372"/>
                  </a:lnTo>
                  <a:lnTo>
                    <a:pt x="619672" y="151372"/>
                  </a:lnTo>
                  <a:lnTo>
                    <a:pt x="619471" y="151705"/>
                  </a:lnTo>
                  <a:lnTo>
                    <a:pt x="619171" y="152273"/>
                  </a:lnTo>
                  <a:lnTo>
                    <a:pt x="619171" y="152473"/>
                  </a:lnTo>
                  <a:lnTo>
                    <a:pt x="617603" y="155275"/>
                  </a:lnTo>
                  <a:lnTo>
                    <a:pt x="617603" y="155275"/>
                  </a:lnTo>
                  <a:lnTo>
                    <a:pt x="617603" y="155275"/>
                  </a:lnTo>
                  <a:lnTo>
                    <a:pt x="615434" y="159212"/>
                  </a:lnTo>
                  <a:lnTo>
                    <a:pt x="615434" y="159212"/>
                  </a:lnTo>
                  <a:lnTo>
                    <a:pt x="615434" y="159212"/>
                  </a:lnTo>
                  <a:lnTo>
                    <a:pt x="613266" y="163149"/>
                  </a:lnTo>
                  <a:lnTo>
                    <a:pt x="613266" y="163149"/>
                  </a:lnTo>
                  <a:lnTo>
                    <a:pt x="611064" y="167119"/>
                  </a:lnTo>
                  <a:lnTo>
                    <a:pt x="611064" y="167119"/>
                  </a:lnTo>
                  <a:lnTo>
                    <a:pt x="606627" y="175059"/>
                  </a:lnTo>
                  <a:lnTo>
                    <a:pt x="606627" y="175059"/>
                  </a:lnTo>
                  <a:lnTo>
                    <a:pt x="599954" y="187070"/>
                  </a:lnTo>
                  <a:lnTo>
                    <a:pt x="599954" y="187070"/>
                  </a:lnTo>
                  <a:lnTo>
                    <a:pt x="593281" y="199047"/>
                  </a:lnTo>
                  <a:lnTo>
                    <a:pt x="593281" y="199047"/>
                  </a:lnTo>
                  <a:lnTo>
                    <a:pt x="587743" y="209056"/>
                  </a:lnTo>
                  <a:lnTo>
                    <a:pt x="586609" y="211092"/>
                  </a:lnTo>
                  <a:lnTo>
                    <a:pt x="586609" y="211092"/>
                  </a:lnTo>
                  <a:lnTo>
                    <a:pt x="582772" y="209023"/>
                  </a:lnTo>
                  <a:lnTo>
                    <a:pt x="582005" y="208656"/>
                  </a:lnTo>
                  <a:lnTo>
                    <a:pt x="582005" y="208656"/>
                  </a:lnTo>
                  <a:lnTo>
                    <a:pt x="581705" y="208489"/>
                  </a:lnTo>
                  <a:lnTo>
                    <a:pt x="581338" y="208289"/>
                  </a:lnTo>
                  <a:cubicBezTo>
                    <a:pt x="581097" y="208129"/>
                    <a:pt x="580840" y="207995"/>
                    <a:pt x="580570" y="207889"/>
                  </a:cubicBezTo>
                  <a:cubicBezTo>
                    <a:pt x="580570" y="207889"/>
                    <a:pt x="580570" y="207889"/>
                    <a:pt x="580570" y="207889"/>
                  </a:cubicBezTo>
                  <a:lnTo>
                    <a:pt x="580570" y="207889"/>
                  </a:lnTo>
                  <a:lnTo>
                    <a:pt x="580303" y="207889"/>
                  </a:lnTo>
                  <a:lnTo>
                    <a:pt x="579803" y="207588"/>
                  </a:lnTo>
                  <a:lnTo>
                    <a:pt x="578969" y="207155"/>
                  </a:lnTo>
                  <a:lnTo>
                    <a:pt x="577134" y="206221"/>
                  </a:lnTo>
                  <a:lnTo>
                    <a:pt x="576233" y="205753"/>
                  </a:lnTo>
                  <a:cubicBezTo>
                    <a:pt x="575032" y="205120"/>
                    <a:pt x="573831" y="204552"/>
                    <a:pt x="572630" y="203985"/>
                  </a:cubicBezTo>
                  <a:lnTo>
                    <a:pt x="570895" y="203185"/>
                  </a:lnTo>
                  <a:lnTo>
                    <a:pt x="569227" y="202384"/>
                  </a:lnTo>
                  <a:cubicBezTo>
                    <a:pt x="568193" y="201917"/>
                    <a:pt x="567125" y="201416"/>
                    <a:pt x="566057" y="200983"/>
                  </a:cubicBezTo>
                  <a:lnTo>
                    <a:pt x="566057" y="200983"/>
                  </a:lnTo>
                  <a:lnTo>
                    <a:pt x="565290" y="200649"/>
                  </a:lnTo>
                  <a:cubicBezTo>
                    <a:pt x="565190" y="200622"/>
                    <a:pt x="565086" y="200622"/>
                    <a:pt x="564990" y="200649"/>
                  </a:cubicBezTo>
                  <a:cubicBezTo>
                    <a:pt x="564843" y="200552"/>
                    <a:pt x="564686" y="200472"/>
                    <a:pt x="564522" y="200415"/>
                  </a:cubicBezTo>
                  <a:lnTo>
                    <a:pt x="562988" y="199715"/>
                  </a:lnTo>
                  <a:lnTo>
                    <a:pt x="559318" y="198147"/>
                  </a:lnTo>
                  <a:lnTo>
                    <a:pt x="557450" y="197413"/>
                  </a:lnTo>
                  <a:lnTo>
                    <a:pt x="555581" y="196645"/>
                  </a:lnTo>
                  <a:lnTo>
                    <a:pt x="554447" y="196212"/>
                  </a:lnTo>
                  <a:lnTo>
                    <a:pt x="553446" y="195811"/>
                  </a:lnTo>
                  <a:lnTo>
                    <a:pt x="552845" y="195611"/>
                  </a:lnTo>
                  <a:lnTo>
                    <a:pt x="552845" y="195611"/>
                  </a:lnTo>
                  <a:lnTo>
                    <a:pt x="552512" y="195611"/>
                  </a:lnTo>
                  <a:lnTo>
                    <a:pt x="552512" y="195611"/>
                  </a:lnTo>
                  <a:lnTo>
                    <a:pt x="551911" y="195378"/>
                  </a:lnTo>
                  <a:lnTo>
                    <a:pt x="551244" y="195111"/>
                  </a:lnTo>
                  <a:lnTo>
                    <a:pt x="550644" y="194910"/>
                  </a:lnTo>
                  <a:lnTo>
                    <a:pt x="550010" y="194677"/>
                  </a:lnTo>
                  <a:lnTo>
                    <a:pt x="549176" y="194377"/>
                  </a:lnTo>
                  <a:lnTo>
                    <a:pt x="548475" y="194110"/>
                  </a:lnTo>
                  <a:lnTo>
                    <a:pt x="547107" y="193643"/>
                  </a:lnTo>
                  <a:lnTo>
                    <a:pt x="546540" y="193409"/>
                  </a:lnTo>
                  <a:lnTo>
                    <a:pt x="545305" y="192975"/>
                  </a:lnTo>
                  <a:lnTo>
                    <a:pt x="544638" y="192775"/>
                  </a:lnTo>
                  <a:lnTo>
                    <a:pt x="544638" y="192775"/>
                  </a:lnTo>
                  <a:lnTo>
                    <a:pt x="544638" y="192775"/>
                  </a:lnTo>
                  <a:lnTo>
                    <a:pt x="544638" y="192775"/>
                  </a:lnTo>
                  <a:lnTo>
                    <a:pt x="544638" y="192775"/>
                  </a:lnTo>
                  <a:lnTo>
                    <a:pt x="543537" y="192375"/>
                  </a:lnTo>
                  <a:lnTo>
                    <a:pt x="543537" y="192375"/>
                  </a:lnTo>
                  <a:cubicBezTo>
                    <a:pt x="542369" y="191975"/>
                    <a:pt x="541202" y="191574"/>
                    <a:pt x="540201" y="191241"/>
                  </a:cubicBezTo>
                  <a:cubicBezTo>
                    <a:pt x="539654" y="191020"/>
                    <a:pt x="539100" y="190833"/>
                    <a:pt x="538533" y="190673"/>
                  </a:cubicBezTo>
                  <a:lnTo>
                    <a:pt x="537031" y="190673"/>
                  </a:lnTo>
                  <a:lnTo>
                    <a:pt x="536731" y="190673"/>
                  </a:lnTo>
                  <a:lnTo>
                    <a:pt x="536731" y="190673"/>
                  </a:lnTo>
                  <a:lnTo>
                    <a:pt x="536031" y="190440"/>
                  </a:lnTo>
                  <a:lnTo>
                    <a:pt x="534830" y="190039"/>
                  </a:lnTo>
                  <a:lnTo>
                    <a:pt x="533061" y="189506"/>
                  </a:lnTo>
                  <a:lnTo>
                    <a:pt x="531126" y="188939"/>
                  </a:lnTo>
                  <a:cubicBezTo>
                    <a:pt x="530192" y="188638"/>
                    <a:pt x="529291" y="188371"/>
                    <a:pt x="528290" y="188138"/>
                  </a:cubicBezTo>
                  <a:lnTo>
                    <a:pt x="528290" y="188138"/>
                  </a:lnTo>
                  <a:lnTo>
                    <a:pt x="527823" y="188138"/>
                  </a:lnTo>
                  <a:lnTo>
                    <a:pt x="525321" y="187404"/>
                  </a:lnTo>
                  <a:lnTo>
                    <a:pt x="523686" y="187270"/>
                  </a:lnTo>
                  <a:lnTo>
                    <a:pt x="520083" y="186370"/>
                  </a:lnTo>
                  <a:lnTo>
                    <a:pt x="520083" y="186370"/>
                  </a:lnTo>
                  <a:lnTo>
                    <a:pt x="519749" y="186370"/>
                  </a:lnTo>
                  <a:lnTo>
                    <a:pt x="519749" y="186370"/>
                  </a:lnTo>
                  <a:lnTo>
                    <a:pt x="519382" y="186370"/>
                  </a:lnTo>
                  <a:lnTo>
                    <a:pt x="519149" y="186370"/>
                  </a:lnTo>
                  <a:lnTo>
                    <a:pt x="518915" y="186370"/>
                  </a:lnTo>
                  <a:cubicBezTo>
                    <a:pt x="518829" y="186340"/>
                    <a:pt x="518735" y="186340"/>
                    <a:pt x="518648" y="186370"/>
                  </a:cubicBezTo>
                  <a:lnTo>
                    <a:pt x="518348" y="186370"/>
                  </a:lnTo>
                  <a:lnTo>
                    <a:pt x="518148" y="186370"/>
                  </a:lnTo>
                  <a:lnTo>
                    <a:pt x="518148" y="186370"/>
                  </a:lnTo>
                  <a:lnTo>
                    <a:pt x="517614" y="186370"/>
                  </a:lnTo>
                  <a:lnTo>
                    <a:pt x="516513" y="186103"/>
                  </a:lnTo>
                  <a:lnTo>
                    <a:pt x="512109" y="185102"/>
                  </a:lnTo>
                  <a:lnTo>
                    <a:pt x="508773" y="184434"/>
                  </a:lnTo>
                  <a:lnTo>
                    <a:pt x="507839" y="184268"/>
                  </a:lnTo>
                  <a:lnTo>
                    <a:pt x="507672" y="184268"/>
                  </a:lnTo>
                  <a:lnTo>
                    <a:pt x="507205" y="184268"/>
                  </a:lnTo>
                  <a:lnTo>
                    <a:pt x="506838" y="184268"/>
                  </a:lnTo>
                  <a:lnTo>
                    <a:pt x="505704" y="184034"/>
                  </a:lnTo>
                  <a:lnTo>
                    <a:pt x="508273" y="170689"/>
                  </a:lnTo>
                  <a:lnTo>
                    <a:pt x="510908" y="157177"/>
                  </a:lnTo>
                  <a:lnTo>
                    <a:pt x="513544" y="143832"/>
                  </a:lnTo>
                  <a:lnTo>
                    <a:pt x="513544" y="143832"/>
                  </a:lnTo>
                  <a:lnTo>
                    <a:pt x="513544" y="143431"/>
                  </a:lnTo>
                  <a:lnTo>
                    <a:pt x="513811" y="142197"/>
                  </a:lnTo>
                  <a:lnTo>
                    <a:pt x="514044" y="140896"/>
                  </a:lnTo>
                  <a:lnTo>
                    <a:pt x="514278" y="139795"/>
                  </a:lnTo>
                  <a:lnTo>
                    <a:pt x="514278" y="139128"/>
                  </a:lnTo>
                  <a:lnTo>
                    <a:pt x="515079" y="134857"/>
                  </a:lnTo>
                  <a:lnTo>
                    <a:pt x="516013" y="130353"/>
                  </a:lnTo>
                  <a:lnTo>
                    <a:pt x="516913" y="125849"/>
                  </a:lnTo>
                  <a:lnTo>
                    <a:pt x="517848" y="121345"/>
                  </a:lnTo>
                  <a:lnTo>
                    <a:pt x="518749" y="116841"/>
                  </a:lnTo>
                  <a:lnTo>
                    <a:pt x="519683" y="112337"/>
                  </a:lnTo>
                  <a:lnTo>
                    <a:pt x="520550" y="107833"/>
                  </a:lnTo>
                  <a:lnTo>
                    <a:pt x="521451" y="103396"/>
                  </a:lnTo>
                  <a:lnTo>
                    <a:pt x="521451" y="103396"/>
                  </a:lnTo>
                  <a:lnTo>
                    <a:pt x="523052" y="95322"/>
                  </a:lnTo>
                  <a:lnTo>
                    <a:pt x="523052" y="94454"/>
                  </a:lnTo>
                  <a:lnTo>
                    <a:pt x="523052" y="94454"/>
                  </a:lnTo>
                  <a:lnTo>
                    <a:pt x="523953" y="89650"/>
                  </a:lnTo>
                  <a:lnTo>
                    <a:pt x="525021" y="84079"/>
                  </a:lnTo>
                  <a:lnTo>
                    <a:pt x="526522" y="76405"/>
                  </a:lnTo>
                  <a:lnTo>
                    <a:pt x="529158" y="62893"/>
                  </a:lnTo>
                  <a:lnTo>
                    <a:pt x="531793" y="49548"/>
                  </a:lnTo>
                  <a:lnTo>
                    <a:pt x="531793" y="49548"/>
                  </a:lnTo>
                  <a:lnTo>
                    <a:pt x="532361" y="49548"/>
                  </a:lnTo>
                  <a:lnTo>
                    <a:pt x="534095" y="49882"/>
                  </a:lnTo>
                  <a:lnTo>
                    <a:pt x="534863" y="49882"/>
                  </a:lnTo>
                  <a:lnTo>
                    <a:pt x="534095" y="49882"/>
                  </a:lnTo>
                  <a:lnTo>
                    <a:pt x="531793" y="49414"/>
                  </a:lnTo>
                  <a:lnTo>
                    <a:pt x="531793" y="49414"/>
                  </a:lnTo>
                  <a:lnTo>
                    <a:pt x="534429" y="36069"/>
                  </a:lnTo>
                  <a:lnTo>
                    <a:pt x="534429" y="36069"/>
                  </a:lnTo>
                  <a:lnTo>
                    <a:pt x="536764" y="22724"/>
                  </a:lnTo>
                  <a:close/>
                  <a:moveTo>
                    <a:pt x="710319" y="354085"/>
                  </a:moveTo>
                  <a:cubicBezTo>
                    <a:pt x="710319" y="354085"/>
                    <a:pt x="710319" y="354085"/>
                    <a:pt x="710319" y="354085"/>
                  </a:cubicBezTo>
                  <a:lnTo>
                    <a:pt x="708417" y="349314"/>
                  </a:lnTo>
                  <a:lnTo>
                    <a:pt x="708417" y="349314"/>
                  </a:lnTo>
                  <a:cubicBezTo>
                    <a:pt x="707750" y="347646"/>
                    <a:pt x="707049" y="345978"/>
                    <a:pt x="706349" y="344377"/>
                  </a:cubicBezTo>
                  <a:lnTo>
                    <a:pt x="706349" y="344377"/>
                  </a:lnTo>
                  <a:cubicBezTo>
                    <a:pt x="705648" y="342742"/>
                    <a:pt x="704914" y="341040"/>
                    <a:pt x="704180" y="339472"/>
                  </a:cubicBezTo>
                  <a:lnTo>
                    <a:pt x="704180" y="339472"/>
                  </a:lnTo>
                  <a:cubicBezTo>
                    <a:pt x="703946" y="338938"/>
                    <a:pt x="703713" y="338405"/>
                    <a:pt x="703446" y="337871"/>
                  </a:cubicBezTo>
                  <a:cubicBezTo>
                    <a:pt x="703413" y="337751"/>
                    <a:pt x="703356" y="337637"/>
                    <a:pt x="703279" y="337537"/>
                  </a:cubicBezTo>
                  <a:cubicBezTo>
                    <a:pt x="703279" y="337537"/>
                    <a:pt x="703279" y="337537"/>
                    <a:pt x="703279" y="337537"/>
                  </a:cubicBezTo>
                  <a:lnTo>
                    <a:pt x="703279" y="337537"/>
                  </a:lnTo>
                  <a:lnTo>
                    <a:pt x="703279" y="337537"/>
                  </a:lnTo>
                  <a:lnTo>
                    <a:pt x="703279" y="337537"/>
                  </a:lnTo>
                  <a:cubicBezTo>
                    <a:pt x="703292" y="337427"/>
                    <a:pt x="703292" y="337314"/>
                    <a:pt x="703279" y="337204"/>
                  </a:cubicBezTo>
                  <a:lnTo>
                    <a:pt x="703079" y="336737"/>
                  </a:lnTo>
                  <a:cubicBezTo>
                    <a:pt x="703109" y="336663"/>
                    <a:pt x="703109" y="336576"/>
                    <a:pt x="703079" y="336503"/>
                  </a:cubicBezTo>
                  <a:lnTo>
                    <a:pt x="702879" y="336069"/>
                  </a:lnTo>
                  <a:cubicBezTo>
                    <a:pt x="702722" y="335682"/>
                    <a:pt x="702542" y="335302"/>
                    <a:pt x="702345" y="334935"/>
                  </a:cubicBezTo>
                  <a:lnTo>
                    <a:pt x="702345" y="334935"/>
                  </a:lnTo>
                  <a:cubicBezTo>
                    <a:pt x="701978" y="334134"/>
                    <a:pt x="701578" y="333300"/>
                    <a:pt x="701144" y="332499"/>
                  </a:cubicBezTo>
                  <a:cubicBezTo>
                    <a:pt x="700710" y="331699"/>
                    <a:pt x="700610" y="331365"/>
                    <a:pt x="700310" y="330798"/>
                  </a:cubicBezTo>
                  <a:cubicBezTo>
                    <a:pt x="700213" y="330558"/>
                    <a:pt x="700100" y="330324"/>
                    <a:pt x="699976" y="330097"/>
                  </a:cubicBezTo>
                  <a:lnTo>
                    <a:pt x="699976" y="330097"/>
                  </a:lnTo>
                  <a:cubicBezTo>
                    <a:pt x="699599" y="329297"/>
                    <a:pt x="699199" y="328496"/>
                    <a:pt x="698775" y="327695"/>
                  </a:cubicBezTo>
                  <a:cubicBezTo>
                    <a:pt x="698375" y="326894"/>
                    <a:pt x="697941" y="326094"/>
                    <a:pt x="697507" y="325293"/>
                  </a:cubicBezTo>
                  <a:cubicBezTo>
                    <a:pt x="697074" y="324492"/>
                    <a:pt x="697107" y="324492"/>
                    <a:pt x="696873" y="324092"/>
                  </a:cubicBezTo>
                  <a:cubicBezTo>
                    <a:pt x="696383" y="323114"/>
                    <a:pt x="695849" y="322147"/>
                    <a:pt x="695272" y="321189"/>
                  </a:cubicBezTo>
                  <a:cubicBezTo>
                    <a:pt x="694738" y="320222"/>
                    <a:pt x="694204" y="319254"/>
                    <a:pt x="693637" y="318320"/>
                  </a:cubicBezTo>
                  <a:lnTo>
                    <a:pt x="693637" y="318120"/>
                  </a:lnTo>
                  <a:cubicBezTo>
                    <a:pt x="693237" y="317353"/>
                    <a:pt x="692803" y="316619"/>
                    <a:pt x="692369" y="315851"/>
                  </a:cubicBezTo>
                  <a:cubicBezTo>
                    <a:pt x="691469" y="314283"/>
                    <a:pt x="690534" y="312749"/>
                    <a:pt x="689600" y="311214"/>
                  </a:cubicBezTo>
                  <a:cubicBezTo>
                    <a:pt x="688666" y="309679"/>
                    <a:pt x="687732" y="308144"/>
                    <a:pt x="686764" y="306610"/>
                  </a:cubicBezTo>
                  <a:lnTo>
                    <a:pt x="683795" y="302072"/>
                  </a:lnTo>
                  <a:lnTo>
                    <a:pt x="680759" y="297602"/>
                  </a:lnTo>
                  <a:cubicBezTo>
                    <a:pt x="678724" y="294632"/>
                    <a:pt x="676589" y="291730"/>
                    <a:pt x="674420" y="288827"/>
                  </a:cubicBezTo>
                  <a:lnTo>
                    <a:pt x="674187" y="288560"/>
                  </a:lnTo>
                  <a:cubicBezTo>
                    <a:pt x="673186" y="287192"/>
                    <a:pt x="672118" y="285791"/>
                    <a:pt x="671017" y="284423"/>
                  </a:cubicBezTo>
                  <a:cubicBezTo>
                    <a:pt x="669916" y="283056"/>
                    <a:pt x="668849" y="281688"/>
                    <a:pt x="667681" y="280320"/>
                  </a:cubicBezTo>
                  <a:lnTo>
                    <a:pt x="656971" y="288994"/>
                  </a:lnTo>
                  <a:lnTo>
                    <a:pt x="656971" y="288994"/>
                  </a:lnTo>
                  <a:lnTo>
                    <a:pt x="656404" y="289495"/>
                  </a:lnTo>
                  <a:lnTo>
                    <a:pt x="646729" y="297769"/>
                  </a:lnTo>
                  <a:lnTo>
                    <a:pt x="646529" y="297935"/>
                  </a:lnTo>
                  <a:lnTo>
                    <a:pt x="636019" y="306443"/>
                  </a:lnTo>
                  <a:lnTo>
                    <a:pt x="635819" y="306443"/>
                  </a:lnTo>
                  <a:lnTo>
                    <a:pt x="621073" y="317386"/>
                  </a:lnTo>
                  <a:lnTo>
                    <a:pt x="620873" y="317553"/>
                  </a:lnTo>
                  <a:lnTo>
                    <a:pt x="610430" y="326160"/>
                  </a:lnTo>
                  <a:lnTo>
                    <a:pt x="610664" y="326461"/>
                  </a:lnTo>
                  <a:lnTo>
                    <a:pt x="610930" y="326794"/>
                  </a:lnTo>
                  <a:lnTo>
                    <a:pt x="612765" y="329063"/>
                  </a:lnTo>
                  <a:lnTo>
                    <a:pt x="612932" y="329297"/>
                  </a:lnTo>
                  <a:lnTo>
                    <a:pt x="614934" y="331899"/>
                  </a:lnTo>
                  <a:lnTo>
                    <a:pt x="614934" y="331899"/>
                  </a:lnTo>
                  <a:lnTo>
                    <a:pt x="615968" y="333267"/>
                  </a:lnTo>
                  <a:lnTo>
                    <a:pt x="617069" y="334735"/>
                  </a:lnTo>
                  <a:lnTo>
                    <a:pt x="617736" y="335702"/>
                  </a:lnTo>
                  <a:lnTo>
                    <a:pt x="618270" y="336403"/>
                  </a:lnTo>
                  <a:lnTo>
                    <a:pt x="618571" y="336837"/>
                  </a:lnTo>
                  <a:lnTo>
                    <a:pt x="619705" y="338438"/>
                  </a:lnTo>
                  <a:lnTo>
                    <a:pt x="619705" y="338638"/>
                  </a:lnTo>
                  <a:lnTo>
                    <a:pt x="619705" y="338638"/>
                  </a:lnTo>
                  <a:lnTo>
                    <a:pt x="620606" y="340006"/>
                  </a:lnTo>
                  <a:lnTo>
                    <a:pt x="620939" y="340473"/>
                  </a:lnTo>
                  <a:lnTo>
                    <a:pt x="620939" y="340673"/>
                  </a:lnTo>
                  <a:lnTo>
                    <a:pt x="621140" y="341007"/>
                  </a:lnTo>
                  <a:lnTo>
                    <a:pt x="621406" y="341374"/>
                  </a:lnTo>
                  <a:lnTo>
                    <a:pt x="621406" y="341374"/>
                  </a:lnTo>
                  <a:lnTo>
                    <a:pt x="621406" y="341574"/>
                  </a:lnTo>
                  <a:lnTo>
                    <a:pt x="621406" y="341774"/>
                  </a:lnTo>
                  <a:lnTo>
                    <a:pt x="621940" y="342575"/>
                  </a:lnTo>
                  <a:lnTo>
                    <a:pt x="622107" y="342875"/>
                  </a:lnTo>
                  <a:lnTo>
                    <a:pt x="622441" y="343376"/>
                  </a:lnTo>
                  <a:lnTo>
                    <a:pt x="622441" y="343376"/>
                  </a:lnTo>
                  <a:lnTo>
                    <a:pt x="622441" y="343576"/>
                  </a:lnTo>
                  <a:lnTo>
                    <a:pt x="622441" y="343576"/>
                  </a:lnTo>
                  <a:lnTo>
                    <a:pt x="622441" y="343576"/>
                  </a:lnTo>
                  <a:lnTo>
                    <a:pt x="622641" y="343910"/>
                  </a:lnTo>
                  <a:lnTo>
                    <a:pt x="622641" y="344076"/>
                  </a:lnTo>
                  <a:lnTo>
                    <a:pt x="622641" y="344243"/>
                  </a:lnTo>
                  <a:lnTo>
                    <a:pt x="622641" y="344243"/>
                  </a:lnTo>
                  <a:lnTo>
                    <a:pt x="622808" y="344477"/>
                  </a:lnTo>
                  <a:lnTo>
                    <a:pt x="622808" y="344477"/>
                  </a:lnTo>
                  <a:cubicBezTo>
                    <a:pt x="623341" y="345311"/>
                    <a:pt x="623875" y="346145"/>
                    <a:pt x="624376" y="346979"/>
                  </a:cubicBezTo>
                  <a:cubicBezTo>
                    <a:pt x="624876" y="347813"/>
                    <a:pt x="624743" y="347546"/>
                    <a:pt x="625010" y="348047"/>
                  </a:cubicBezTo>
                  <a:lnTo>
                    <a:pt x="625844" y="349414"/>
                  </a:lnTo>
                  <a:lnTo>
                    <a:pt x="626678" y="350816"/>
                  </a:lnTo>
                  <a:lnTo>
                    <a:pt x="627245" y="351750"/>
                  </a:lnTo>
                  <a:cubicBezTo>
                    <a:pt x="627745" y="352584"/>
                    <a:pt x="628212" y="353451"/>
                    <a:pt x="628713" y="354319"/>
                  </a:cubicBezTo>
                  <a:lnTo>
                    <a:pt x="629280" y="355387"/>
                  </a:lnTo>
                  <a:lnTo>
                    <a:pt x="630081" y="356854"/>
                  </a:lnTo>
                  <a:lnTo>
                    <a:pt x="630381" y="357388"/>
                  </a:lnTo>
                  <a:lnTo>
                    <a:pt x="631048" y="358623"/>
                  </a:lnTo>
                  <a:cubicBezTo>
                    <a:pt x="631349" y="359223"/>
                    <a:pt x="631682" y="359890"/>
                    <a:pt x="632016" y="360491"/>
                  </a:cubicBezTo>
                  <a:lnTo>
                    <a:pt x="632416" y="361258"/>
                  </a:lnTo>
                  <a:lnTo>
                    <a:pt x="632416" y="361425"/>
                  </a:lnTo>
                  <a:cubicBezTo>
                    <a:pt x="632429" y="361525"/>
                    <a:pt x="632429" y="361625"/>
                    <a:pt x="632416" y="361725"/>
                  </a:cubicBezTo>
                  <a:lnTo>
                    <a:pt x="632716" y="362293"/>
                  </a:lnTo>
                  <a:lnTo>
                    <a:pt x="633083" y="362993"/>
                  </a:lnTo>
                  <a:lnTo>
                    <a:pt x="633417" y="363694"/>
                  </a:lnTo>
                  <a:cubicBezTo>
                    <a:pt x="633651" y="364194"/>
                    <a:pt x="633884" y="364628"/>
                    <a:pt x="634118" y="365095"/>
                  </a:cubicBezTo>
                  <a:lnTo>
                    <a:pt x="634118" y="365095"/>
                  </a:lnTo>
                  <a:cubicBezTo>
                    <a:pt x="634385" y="365629"/>
                    <a:pt x="634618" y="366196"/>
                    <a:pt x="634885" y="366730"/>
                  </a:cubicBezTo>
                  <a:lnTo>
                    <a:pt x="635652" y="368398"/>
                  </a:lnTo>
                  <a:lnTo>
                    <a:pt x="635652" y="368632"/>
                  </a:lnTo>
                  <a:lnTo>
                    <a:pt x="635953" y="369332"/>
                  </a:lnTo>
                  <a:lnTo>
                    <a:pt x="636253" y="370033"/>
                  </a:lnTo>
                  <a:lnTo>
                    <a:pt x="637054" y="371768"/>
                  </a:lnTo>
                  <a:lnTo>
                    <a:pt x="637054" y="371768"/>
                  </a:lnTo>
                  <a:cubicBezTo>
                    <a:pt x="637054" y="371768"/>
                    <a:pt x="637054" y="372068"/>
                    <a:pt x="637054" y="372201"/>
                  </a:cubicBezTo>
                  <a:cubicBezTo>
                    <a:pt x="637074" y="372312"/>
                    <a:pt x="637074" y="372425"/>
                    <a:pt x="637054" y="372535"/>
                  </a:cubicBezTo>
                  <a:cubicBezTo>
                    <a:pt x="637124" y="372638"/>
                    <a:pt x="637177" y="372752"/>
                    <a:pt x="637221" y="372869"/>
                  </a:cubicBezTo>
                  <a:lnTo>
                    <a:pt x="637221" y="372869"/>
                  </a:lnTo>
                  <a:cubicBezTo>
                    <a:pt x="637221" y="372869"/>
                    <a:pt x="637221" y="373069"/>
                    <a:pt x="637221" y="373169"/>
                  </a:cubicBezTo>
                  <a:lnTo>
                    <a:pt x="638321" y="375805"/>
                  </a:lnTo>
                  <a:cubicBezTo>
                    <a:pt x="638822" y="376939"/>
                    <a:pt x="639256" y="378140"/>
                    <a:pt x="639689" y="379141"/>
                  </a:cubicBezTo>
                  <a:lnTo>
                    <a:pt x="652200" y="374337"/>
                  </a:lnTo>
                  <a:lnTo>
                    <a:pt x="652467" y="374337"/>
                  </a:lnTo>
                  <a:lnTo>
                    <a:pt x="669349" y="367831"/>
                  </a:lnTo>
                  <a:lnTo>
                    <a:pt x="669616" y="367831"/>
                  </a:lnTo>
                  <a:lnTo>
                    <a:pt x="682194" y="363027"/>
                  </a:lnTo>
                  <a:lnTo>
                    <a:pt x="682461" y="363027"/>
                  </a:lnTo>
                  <a:lnTo>
                    <a:pt x="695038" y="358189"/>
                  </a:lnTo>
                  <a:lnTo>
                    <a:pt x="695305" y="358189"/>
                  </a:lnTo>
                  <a:lnTo>
                    <a:pt x="707883" y="353351"/>
                  </a:lnTo>
                  <a:lnTo>
                    <a:pt x="708183" y="353351"/>
                  </a:lnTo>
                  <a:cubicBezTo>
                    <a:pt x="708170" y="353418"/>
                    <a:pt x="708170" y="353485"/>
                    <a:pt x="708183" y="353551"/>
                  </a:cubicBezTo>
                  <a:lnTo>
                    <a:pt x="708183" y="353551"/>
                  </a:lnTo>
                  <a:close/>
                  <a:moveTo>
                    <a:pt x="716991" y="239317"/>
                  </a:moveTo>
                  <a:lnTo>
                    <a:pt x="713455" y="242186"/>
                  </a:lnTo>
                  <a:lnTo>
                    <a:pt x="716291" y="239917"/>
                  </a:lnTo>
                  <a:lnTo>
                    <a:pt x="716991" y="239350"/>
                  </a:lnTo>
                  <a:lnTo>
                    <a:pt x="716991" y="239350"/>
                  </a:lnTo>
                  <a:close/>
                  <a:moveTo>
                    <a:pt x="746584" y="215329"/>
                  </a:moveTo>
                  <a:lnTo>
                    <a:pt x="742080" y="218965"/>
                  </a:lnTo>
                  <a:lnTo>
                    <a:pt x="738377" y="222001"/>
                  </a:lnTo>
                  <a:lnTo>
                    <a:pt x="737710" y="222568"/>
                  </a:lnTo>
                  <a:lnTo>
                    <a:pt x="738377" y="222035"/>
                  </a:lnTo>
                  <a:lnTo>
                    <a:pt x="742080" y="219032"/>
                  </a:lnTo>
                  <a:lnTo>
                    <a:pt x="746618" y="215362"/>
                  </a:lnTo>
                  <a:lnTo>
                    <a:pt x="752656" y="210458"/>
                  </a:lnTo>
                  <a:close/>
                  <a:moveTo>
                    <a:pt x="731237" y="227773"/>
                  </a:moveTo>
                  <a:lnTo>
                    <a:pt x="727667" y="230642"/>
                  </a:lnTo>
                  <a:lnTo>
                    <a:pt x="724098" y="233545"/>
                  </a:lnTo>
                  <a:lnTo>
                    <a:pt x="720761" y="236381"/>
                  </a:lnTo>
                  <a:lnTo>
                    <a:pt x="720761" y="236381"/>
                  </a:lnTo>
                  <a:lnTo>
                    <a:pt x="717225" y="239283"/>
                  </a:lnTo>
                  <a:lnTo>
                    <a:pt x="720761" y="236414"/>
                  </a:lnTo>
                  <a:lnTo>
                    <a:pt x="720761" y="236414"/>
                  </a:lnTo>
                  <a:lnTo>
                    <a:pt x="724098" y="233578"/>
                  </a:lnTo>
                  <a:lnTo>
                    <a:pt x="727667" y="230676"/>
                  </a:lnTo>
                  <a:lnTo>
                    <a:pt x="731204" y="227806"/>
                  </a:lnTo>
                  <a:lnTo>
                    <a:pt x="737676" y="222568"/>
                  </a:lnTo>
                  <a:lnTo>
                    <a:pt x="737676" y="222568"/>
                  </a:lnTo>
                  <a:close/>
                  <a:moveTo>
                    <a:pt x="758095" y="367430"/>
                  </a:moveTo>
                  <a:lnTo>
                    <a:pt x="758095" y="367430"/>
                  </a:lnTo>
                  <a:cubicBezTo>
                    <a:pt x="758108" y="367564"/>
                    <a:pt x="758108" y="367697"/>
                    <a:pt x="758095" y="367831"/>
                  </a:cubicBezTo>
                  <a:cubicBezTo>
                    <a:pt x="758111" y="367697"/>
                    <a:pt x="758111" y="367564"/>
                    <a:pt x="758095" y="367430"/>
                  </a:cubicBezTo>
                  <a:close/>
                  <a:moveTo>
                    <a:pt x="758095" y="366963"/>
                  </a:moveTo>
                  <a:lnTo>
                    <a:pt x="758095" y="367264"/>
                  </a:lnTo>
                  <a:lnTo>
                    <a:pt x="758095" y="366897"/>
                  </a:lnTo>
                  <a:close/>
                  <a:moveTo>
                    <a:pt x="758361" y="367864"/>
                  </a:moveTo>
                  <a:lnTo>
                    <a:pt x="759629" y="372435"/>
                  </a:lnTo>
                  <a:lnTo>
                    <a:pt x="759629" y="372435"/>
                  </a:lnTo>
                  <a:cubicBezTo>
                    <a:pt x="759095" y="370767"/>
                    <a:pt x="758662" y="369265"/>
                    <a:pt x="758228" y="367764"/>
                  </a:cubicBezTo>
                  <a:close/>
                  <a:moveTo>
                    <a:pt x="760030" y="373903"/>
                  </a:moveTo>
                  <a:lnTo>
                    <a:pt x="760030" y="373903"/>
                  </a:lnTo>
                  <a:cubicBezTo>
                    <a:pt x="760030" y="373903"/>
                    <a:pt x="760030" y="373903"/>
                    <a:pt x="760030" y="374103"/>
                  </a:cubicBezTo>
                  <a:cubicBezTo>
                    <a:pt x="759939" y="374030"/>
                    <a:pt x="759889" y="373920"/>
                    <a:pt x="759896" y="373803"/>
                  </a:cubicBezTo>
                  <a:close/>
                  <a:moveTo>
                    <a:pt x="761464" y="347046"/>
                  </a:moveTo>
                  <a:lnTo>
                    <a:pt x="761464" y="347046"/>
                  </a:lnTo>
                  <a:close/>
                  <a:moveTo>
                    <a:pt x="762932" y="346545"/>
                  </a:moveTo>
                  <a:lnTo>
                    <a:pt x="762932" y="346545"/>
                  </a:lnTo>
                  <a:close/>
                  <a:moveTo>
                    <a:pt x="764800" y="395322"/>
                  </a:moveTo>
                  <a:cubicBezTo>
                    <a:pt x="764800" y="395322"/>
                    <a:pt x="764800" y="395155"/>
                    <a:pt x="764800" y="395055"/>
                  </a:cubicBezTo>
                  <a:cubicBezTo>
                    <a:pt x="764817" y="395222"/>
                    <a:pt x="764817" y="395389"/>
                    <a:pt x="764800" y="395555"/>
                  </a:cubicBezTo>
                  <a:lnTo>
                    <a:pt x="764800" y="395555"/>
                  </a:lnTo>
                  <a:lnTo>
                    <a:pt x="764800" y="395555"/>
                  </a:lnTo>
                  <a:cubicBezTo>
                    <a:pt x="764687" y="395485"/>
                    <a:pt x="764634" y="395349"/>
                    <a:pt x="764667" y="395222"/>
                  </a:cubicBezTo>
                  <a:close/>
                  <a:moveTo>
                    <a:pt x="767469" y="412537"/>
                  </a:moveTo>
                  <a:cubicBezTo>
                    <a:pt x="767486" y="412647"/>
                    <a:pt x="767486" y="412761"/>
                    <a:pt x="767469" y="412871"/>
                  </a:cubicBezTo>
                  <a:cubicBezTo>
                    <a:pt x="767489" y="413061"/>
                    <a:pt x="767489" y="413248"/>
                    <a:pt x="767469" y="413438"/>
                  </a:cubicBezTo>
                  <a:cubicBezTo>
                    <a:pt x="767413" y="413101"/>
                    <a:pt x="767333" y="412764"/>
                    <a:pt x="767236" y="412437"/>
                  </a:cubicBezTo>
                  <a:close/>
                  <a:moveTo>
                    <a:pt x="767770" y="414706"/>
                  </a:moveTo>
                  <a:cubicBezTo>
                    <a:pt x="767753" y="414806"/>
                    <a:pt x="767753" y="414906"/>
                    <a:pt x="767770" y="415006"/>
                  </a:cubicBezTo>
                  <a:lnTo>
                    <a:pt x="767770" y="415006"/>
                  </a:lnTo>
                  <a:cubicBezTo>
                    <a:pt x="767797" y="414859"/>
                    <a:pt x="767746" y="414706"/>
                    <a:pt x="767636" y="414606"/>
                  </a:cubicBezTo>
                  <a:close/>
                  <a:moveTo>
                    <a:pt x="767770" y="414539"/>
                  </a:moveTo>
                  <a:cubicBezTo>
                    <a:pt x="767770" y="414539"/>
                    <a:pt x="767770" y="414539"/>
                    <a:pt x="767770" y="414706"/>
                  </a:cubicBezTo>
                  <a:lnTo>
                    <a:pt x="767770" y="414706"/>
                  </a:lnTo>
                  <a:lnTo>
                    <a:pt x="767603" y="414439"/>
                  </a:lnTo>
                  <a:close/>
                  <a:moveTo>
                    <a:pt x="768037" y="416741"/>
                  </a:moveTo>
                  <a:cubicBezTo>
                    <a:pt x="768053" y="416908"/>
                    <a:pt x="768053" y="417075"/>
                    <a:pt x="768037" y="417241"/>
                  </a:cubicBezTo>
                  <a:lnTo>
                    <a:pt x="768037" y="417241"/>
                  </a:lnTo>
                  <a:cubicBezTo>
                    <a:pt x="768033" y="417031"/>
                    <a:pt x="767977" y="416824"/>
                    <a:pt x="767870" y="416641"/>
                  </a:cubicBezTo>
                  <a:close/>
                  <a:moveTo>
                    <a:pt x="768470" y="420444"/>
                  </a:moveTo>
                  <a:lnTo>
                    <a:pt x="768470" y="420444"/>
                  </a:lnTo>
                  <a:lnTo>
                    <a:pt x="768470" y="420444"/>
                  </a:lnTo>
                  <a:close/>
                  <a:moveTo>
                    <a:pt x="768470" y="420177"/>
                  </a:moveTo>
                  <a:lnTo>
                    <a:pt x="768270" y="418409"/>
                  </a:lnTo>
                  <a:cubicBezTo>
                    <a:pt x="768304" y="419056"/>
                    <a:pt x="768370" y="419704"/>
                    <a:pt x="768470" y="420344"/>
                  </a:cubicBezTo>
                  <a:cubicBezTo>
                    <a:pt x="768470" y="420344"/>
                    <a:pt x="768470" y="420344"/>
                    <a:pt x="768470" y="420344"/>
                  </a:cubicBezTo>
                  <a:close/>
                  <a:moveTo>
                    <a:pt x="768470" y="420511"/>
                  </a:moveTo>
                  <a:cubicBezTo>
                    <a:pt x="768454" y="420564"/>
                    <a:pt x="768454" y="420624"/>
                    <a:pt x="768470" y="420678"/>
                  </a:cubicBezTo>
                  <a:cubicBezTo>
                    <a:pt x="768470" y="420678"/>
                    <a:pt x="768470" y="420678"/>
                    <a:pt x="768470" y="420678"/>
                  </a:cubicBezTo>
                  <a:cubicBezTo>
                    <a:pt x="768470" y="420678"/>
                    <a:pt x="768470" y="420678"/>
                    <a:pt x="768470" y="420678"/>
                  </a:cubicBezTo>
                  <a:close/>
                  <a:moveTo>
                    <a:pt x="770138" y="445667"/>
                  </a:moveTo>
                  <a:cubicBezTo>
                    <a:pt x="770122" y="445400"/>
                    <a:pt x="770122" y="445133"/>
                    <a:pt x="770138" y="444866"/>
                  </a:cubicBezTo>
                  <a:cubicBezTo>
                    <a:pt x="770138" y="444132"/>
                    <a:pt x="770138" y="443365"/>
                    <a:pt x="770138" y="442597"/>
                  </a:cubicBezTo>
                  <a:cubicBezTo>
                    <a:pt x="770138" y="441830"/>
                    <a:pt x="770138" y="441630"/>
                    <a:pt x="770138" y="441129"/>
                  </a:cubicBezTo>
                  <a:cubicBezTo>
                    <a:pt x="770138" y="440629"/>
                    <a:pt x="770138" y="440562"/>
                    <a:pt x="770138" y="440295"/>
                  </a:cubicBezTo>
                  <a:cubicBezTo>
                    <a:pt x="770138" y="440028"/>
                    <a:pt x="770138" y="439962"/>
                    <a:pt x="770138" y="439795"/>
                  </a:cubicBezTo>
                  <a:lnTo>
                    <a:pt x="770138" y="439495"/>
                  </a:lnTo>
                  <a:cubicBezTo>
                    <a:pt x="770122" y="439304"/>
                    <a:pt x="770122" y="439118"/>
                    <a:pt x="770138" y="438927"/>
                  </a:cubicBezTo>
                  <a:cubicBezTo>
                    <a:pt x="770122" y="438817"/>
                    <a:pt x="770122" y="438704"/>
                    <a:pt x="770138" y="438594"/>
                  </a:cubicBezTo>
                  <a:lnTo>
                    <a:pt x="770138" y="438360"/>
                  </a:lnTo>
                  <a:lnTo>
                    <a:pt x="770138" y="438360"/>
                  </a:lnTo>
                  <a:cubicBezTo>
                    <a:pt x="770138" y="438894"/>
                    <a:pt x="770138" y="439461"/>
                    <a:pt x="770138" y="439995"/>
                  </a:cubicBezTo>
                  <a:cubicBezTo>
                    <a:pt x="770138" y="440529"/>
                    <a:pt x="770138" y="441229"/>
                    <a:pt x="770138" y="441863"/>
                  </a:cubicBezTo>
                  <a:cubicBezTo>
                    <a:pt x="770138" y="443798"/>
                    <a:pt x="770138" y="445733"/>
                    <a:pt x="770138" y="447668"/>
                  </a:cubicBezTo>
                  <a:lnTo>
                    <a:pt x="770138" y="447668"/>
                  </a:lnTo>
                  <a:cubicBezTo>
                    <a:pt x="769938" y="446868"/>
                    <a:pt x="769938" y="446234"/>
                    <a:pt x="769938" y="445567"/>
                  </a:cubicBezTo>
                  <a:close/>
                  <a:moveTo>
                    <a:pt x="800599" y="333600"/>
                  </a:moveTo>
                  <a:lnTo>
                    <a:pt x="799765" y="333901"/>
                  </a:lnTo>
                  <a:lnTo>
                    <a:pt x="791958" y="336603"/>
                  </a:lnTo>
                  <a:lnTo>
                    <a:pt x="791958" y="336603"/>
                  </a:lnTo>
                  <a:lnTo>
                    <a:pt x="787621" y="338104"/>
                  </a:lnTo>
                  <a:lnTo>
                    <a:pt x="791991" y="336636"/>
                  </a:lnTo>
                  <a:lnTo>
                    <a:pt x="799798" y="333934"/>
                  </a:lnTo>
                  <a:lnTo>
                    <a:pt x="800632" y="333634"/>
                  </a:lnTo>
                  <a:lnTo>
                    <a:pt x="800632" y="333634"/>
                  </a:lnTo>
                  <a:lnTo>
                    <a:pt x="805036" y="332099"/>
                  </a:lnTo>
                  <a:close/>
                  <a:moveTo>
                    <a:pt x="764934" y="511625"/>
                  </a:moveTo>
                  <a:cubicBezTo>
                    <a:pt x="764931" y="511549"/>
                    <a:pt x="764931" y="511469"/>
                    <a:pt x="764934" y="511392"/>
                  </a:cubicBezTo>
                  <a:lnTo>
                    <a:pt x="764934" y="511392"/>
                  </a:lnTo>
                  <a:cubicBezTo>
                    <a:pt x="764861" y="511425"/>
                    <a:pt x="764794" y="511472"/>
                    <a:pt x="764734" y="511525"/>
                  </a:cubicBezTo>
                  <a:close/>
                  <a:moveTo>
                    <a:pt x="766902" y="499815"/>
                  </a:moveTo>
                  <a:cubicBezTo>
                    <a:pt x="766902" y="499081"/>
                    <a:pt x="767136" y="498314"/>
                    <a:pt x="767236" y="497546"/>
                  </a:cubicBezTo>
                  <a:lnTo>
                    <a:pt x="767436" y="495978"/>
                  </a:lnTo>
                  <a:cubicBezTo>
                    <a:pt x="767236" y="497146"/>
                    <a:pt x="766902" y="498447"/>
                    <a:pt x="766702" y="499715"/>
                  </a:cubicBezTo>
                  <a:close/>
                  <a:moveTo>
                    <a:pt x="766368" y="503318"/>
                  </a:moveTo>
                  <a:lnTo>
                    <a:pt x="766569" y="502184"/>
                  </a:lnTo>
                  <a:lnTo>
                    <a:pt x="766569" y="501383"/>
                  </a:lnTo>
                  <a:cubicBezTo>
                    <a:pt x="766585" y="501640"/>
                    <a:pt x="766585" y="501893"/>
                    <a:pt x="766569" y="502150"/>
                  </a:cubicBezTo>
                  <a:cubicBezTo>
                    <a:pt x="766302" y="502451"/>
                    <a:pt x="766235" y="502817"/>
                    <a:pt x="766168" y="503218"/>
                  </a:cubicBezTo>
                  <a:close/>
                  <a:moveTo>
                    <a:pt x="767436" y="495978"/>
                  </a:moveTo>
                  <a:cubicBezTo>
                    <a:pt x="767436" y="494977"/>
                    <a:pt x="767736" y="493943"/>
                    <a:pt x="767836" y="492942"/>
                  </a:cubicBezTo>
                  <a:cubicBezTo>
                    <a:pt x="767937" y="491941"/>
                    <a:pt x="768103" y="490840"/>
                    <a:pt x="768203" y="489806"/>
                  </a:cubicBezTo>
                  <a:cubicBezTo>
                    <a:pt x="767770" y="491774"/>
                    <a:pt x="767503" y="493843"/>
                    <a:pt x="767236" y="495878"/>
                  </a:cubicBezTo>
                  <a:close/>
                  <a:moveTo>
                    <a:pt x="768203" y="489806"/>
                  </a:moveTo>
                  <a:lnTo>
                    <a:pt x="768203" y="489806"/>
                  </a:lnTo>
                  <a:cubicBezTo>
                    <a:pt x="768404" y="487971"/>
                    <a:pt x="768604" y="486069"/>
                    <a:pt x="768771" y="484234"/>
                  </a:cubicBezTo>
                  <a:cubicBezTo>
                    <a:pt x="768437" y="485969"/>
                    <a:pt x="768237" y="487837"/>
                    <a:pt x="768003" y="489706"/>
                  </a:cubicBezTo>
                  <a:close/>
                  <a:moveTo>
                    <a:pt x="518248" y="186203"/>
                  </a:moveTo>
                  <a:lnTo>
                    <a:pt x="518248" y="186203"/>
                  </a:lnTo>
                  <a:lnTo>
                    <a:pt x="518548" y="186203"/>
                  </a:lnTo>
                  <a:close/>
                  <a:moveTo>
                    <a:pt x="516513" y="185769"/>
                  </a:moveTo>
                  <a:lnTo>
                    <a:pt x="512109" y="184768"/>
                  </a:lnTo>
                  <a:lnTo>
                    <a:pt x="508773" y="184101"/>
                  </a:lnTo>
                  <a:lnTo>
                    <a:pt x="507839" y="183934"/>
                  </a:lnTo>
                  <a:lnTo>
                    <a:pt x="508706" y="184134"/>
                  </a:lnTo>
                  <a:lnTo>
                    <a:pt x="508706" y="184134"/>
                  </a:lnTo>
                  <a:lnTo>
                    <a:pt x="509807" y="184368"/>
                  </a:lnTo>
                  <a:lnTo>
                    <a:pt x="510274" y="184368"/>
                  </a:lnTo>
                  <a:lnTo>
                    <a:pt x="511909" y="184735"/>
                  </a:lnTo>
                  <a:lnTo>
                    <a:pt x="514078" y="185202"/>
                  </a:lnTo>
                  <a:lnTo>
                    <a:pt x="514878" y="185202"/>
                  </a:lnTo>
                  <a:cubicBezTo>
                    <a:pt x="515022" y="185172"/>
                    <a:pt x="515169" y="185172"/>
                    <a:pt x="515312" y="185202"/>
                  </a:cubicBezTo>
                  <a:lnTo>
                    <a:pt x="516280" y="185435"/>
                  </a:lnTo>
                  <a:lnTo>
                    <a:pt x="516280" y="185435"/>
                  </a:lnTo>
                  <a:lnTo>
                    <a:pt x="516813" y="185435"/>
                  </a:lnTo>
                  <a:lnTo>
                    <a:pt x="517014" y="185435"/>
                  </a:lnTo>
                  <a:lnTo>
                    <a:pt x="517314" y="185435"/>
                  </a:lnTo>
                  <a:lnTo>
                    <a:pt x="517915" y="185435"/>
                  </a:lnTo>
                  <a:lnTo>
                    <a:pt x="517381" y="185435"/>
                  </a:lnTo>
                  <a:close/>
                  <a:moveTo>
                    <a:pt x="508339" y="170022"/>
                  </a:moveTo>
                  <a:lnTo>
                    <a:pt x="505737" y="183367"/>
                  </a:lnTo>
                  <a:lnTo>
                    <a:pt x="505737" y="183367"/>
                  </a:lnTo>
                  <a:lnTo>
                    <a:pt x="506871" y="183567"/>
                  </a:lnTo>
                  <a:lnTo>
                    <a:pt x="505737" y="183334"/>
                  </a:lnTo>
                  <a:close/>
                  <a:moveTo>
                    <a:pt x="506905" y="183734"/>
                  </a:moveTo>
                  <a:lnTo>
                    <a:pt x="507505" y="183734"/>
                  </a:lnTo>
                  <a:lnTo>
                    <a:pt x="507739" y="183734"/>
                  </a:lnTo>
                  <a:lnTo>
                    <a:pt x="507272" y="183734"/>
                  </a:lnTo>
                  <a:close/>
                  <a:moveTo>
                    <a:pt x="536097" y="191140"/>
                  </a:moveTo>
                  <a:lnTo>
                    <a:pt x="534896" y="190740"/>
                  </a:lnTo>
                  <a:lnTo>
                    <a:pt x="533128" y="190206"/>
                  </a:lnTo>
                  <a:lnTo>
                    <a:pt x="531193" y="189639"/>
                  </a:lnTo>
                  <a:cubicBezTo>
                    <a:pt x="530259" y="189339"/>
                    <a:pt x="529358" y="189072"/>
                    <a:pt x="528357" y="188838"/>
                  </a:cubicBezTo>
                  <a:lnTo>
                    <a:pt x="528357" y="188838"/>
                  </a:lnTo>
                  <a:lnTo>
                    <a:pt x="527890" y="188838"/>
                  </a:lnTo>
                  <a:lnTo>
                    <a:pt x="525388" y="188104"/>
                  </a:lnTo>
                  <a:lnTo>
                    <a:pt x="523686" y="187270"/>
                  </a:lnTo>
                  <a:lnTo>
                    <a:pt x="520083" y="186370"/>
                  </a:lnTo>
                  <a:lnTo>
                    <a:pt x="520083" y="186370"/>
                  </a:lnTo>
                  <a:lnTo>
                    <a:pt x="519749" y="186370"/>
                  </a:lnTo>
                  <a:lnTo>
                    <a:pt x="519749" y="186370"/>
                  </a:lnTo>
                  <a:lnTo>
                    <a:pt x="519382" y="186370"/>
                  </a:lnTo>
                  <a:lnTo>
                    <a:pt x="519783" y="186370"/>
                  </a:lnTo>
                  <a:lnTo>
                    <a:pt x="519783" y="186370"/>
                  </a:lnTo>
                  <a:lnTo>
                    <a:pt x="520016" y="186370"/>
                  </a:lnTo>
                  <a:lnTo>
                    <a:pt x="520217" y="186370"/>
                  </a:lnTo>
                  <a:lnTo>
                    <a:pt x="521051" y="186603"/>
                  </a:lnTo>
                  <a:lnTo>
                    <a:pt x="522752" y="187037"/>
                  </a:lnTo>
                  <a:lnTo>
                    <a:pt x="523753" y="187304"/>
                  </a:lnTo>
                  <a:lnTo>
                    <a:pt x="525121" y="187671"/>
                  </a:lnTo>
                  <a:lnTo>
                    <a:pt x="528190" y="188505"/>
                  </a:lnTo>
                  <a:lnTo>
                    <a:pt x="528190" y="188505"/>
                  </a:lnTo>
                  <a:lnTo>
                    <a:pt x="528624" y="188505"/>
                  </a:lnTo>
                  <a:cubicBezTo>
                    <a:pt x="528754" y="188535"/>
                    <a:pt x="528891" y="188535"/>
                    <a:pt x="529024" y="188505"/>
                  </a:cubicBezTo>
                  <a:lnTo>
                    <a:pt x="529358" y="188505"/>
                  </a:lnTo>
                  <a:lnTo>
                    <a:pt x="529558" y="188505"/>
                  </a:lnTo>
                  <a:lnTo>
                    <a:pt x="529558" y="188505"/>
                  </a:lnTo>
                  <a:lnTo>
                    <a:pt x="529558" y="188505"/>
                  </a:lnTo>
                  <a:lnTo>
                    <a:pt x="529558" y="188505"/>
                  </a:lnTo>
                  <a:lnTo>
                    <a:pt x="529825" y="188505"/>
                  </a:lnTo>
                  <a:lnTo>
                    <a:pt x="529825" y="188505"/>
                  </a:lnTo>
                  <a:lnTo>
                    <a:pt x="530526" y="188705"/>
                  </a:lnTo>
                  <a:lnTo>
                    <a:pt x="530526" y="188705"/>
                  </a:lnTo>
                  <a:lnTo>
                    <a:pt x="531760" y="189072"/>
                  </a:lnTo>
                  <a:lnTo>
                    <a:pt x="532127" y="189072"/>
                  </a:lnTo>
                  <a:lnTo>
                    <a:pt x="532361" y="189072"/>
                  </a:lnTo>
                  <a:lnTo>
                    <a:pt x="532361" y="189072"/>
                  </a:lnTo>
                  <a:lnTo>
                    <a:pt x="533028" y="189272"/>
                  </a:lnTo>
                  <a:lnTo>
                    <a:pt x="533462" y="189272"/>
                  </a:lnTo>
                  <a:lnTo>
                    <a:pt x="533962" y="189439"/>
                  </a:lnTo>
                  <a:lnTo>
                    <a:pt x="533962" y="189439"/>
                  </a:lnTo>
                  <a:lnTo>
                    <a:pt x="534729" y="189672"/>
                  </a:lnTo>
                  <a:lnTo>
                    <a:pt x="535130" y="189672"/>
                  </a:lnTo>
                  <a:lnTo>
                    <a:pt x="535930" y="189906"/>
                  </a:lnTo>
                  <a:close/>
                  <a:moveTo>
                    <a:pt x="551978" y="196645"/>
                  </a:moveTo>
                  <a:lnTo>
                    <a:pt x="551377" y="196412"/>
                  </a:lnTo>
                  <a:lnTo>
                    <a:pt x="550710" y="196145"/>
                  </a:lnTo>
                  <a:lnTo>
                    <a:pt x="550110" y="195945"/>
                  </a:lnTo>
                  <a:lnTo>
                    <a:pt x="549476" y="195711"/>
                  </a:lnTo>
                  <a:lnTo>
                    <a:pt x="548642" y="195411"/>
                  </a:lnTo>
                  <a:lnTo>
                    <a:pt x="547941" y="195144"/>
                  </a:lnTo>
                  <a:lnTo>
                    <a:pt x="546573" y="194677"/>
                  </a:lnTo>
                  <a:lnTo>
                    <a:pt x="547874" y="195144"/>
                  </a:lnTo>
                  <a:lnTo>
                    <a:pt x="547874" y="195144"/>
                  </a:lnTo>
                  <a:lnTo>
                    <a:pt x="549576" y="195778"/>
                  </a:lnTo>
                  <a:lnTo>
                    <a:pt x="549943" y="195778"/>
                  </a:lnTo>
                  <a:lnTo>
                    <a:pt x="550143" y="195778"/>
                  </a:lnTo>
                  <a:lnTo>
                    <a:pt x="550577" y="195778"/>
                  </a:lnTo>
                  <a:lnTo>
                    <a:pt x="550577" y="195778"/>
                  </a:lnTo>
                  <a:lnTo>
                    <a:pt x="551211" y="196011"/>
                  </a:lnTo>
                  <a:lnTo>
                    <a:pt x="551845" y="196245"/>
                  </a:lnTo>
                  <a:lnTo>
                    <a:pt x="552045" y="196245"/>
                  </a:lnTo>
                  <a:close/>
                  <a:moveTo>
                    <a:pt x="544772" y="194010"/>
                  </a:moveTo>
                  <a:lnTo>
                    <a:pt x="544104" y="193810"/>
                  </a:lnTo>
                  <a:lnTo>
                    <a:pt x="545272" y="194243"/>
                  </a:lnTo>
                  <a:lnTo>
                    <a:pt x="546573" y="194677"/>
                  </a:lnTo>
                  <a:lnTo>
                    <a:pt x="546006" y="194443"/>
                  </a:lnTo>
                  <a:close/>
                  <a:moveTo>
                    <a:pt x="543904" y="193743"/>
                  </a:moveTo>
                  <a:lnTo>
                    <a:pt x="544104" y="193743"/>
                  </a:lnTo>
                  <a:lnTo>
                    <a:pt x="544104" y="193743"/>
                  </a:lnTo>
                  <a:close/>
                  <a:moveTo>
                    <a:pt x="543904" y="193743"/>
                  </a:moveTo>
                  <a:lnTo>
                    <a:pt x="543904" y="193743"/>
                  </a:lnTo>
                  <a:lnTo>
                    <a:pt x="543904" y="193743"/>
                  </a:lnTo>
                  <a:close/>
                  <a:moveTo>
                    <a:pt x="542703" y="193309"/>
                  </a:moveTo>
                  <a:cubicBezTo>
                    <a:pt x="541535" y="192909"/>
                    <a:pt x="540368" y="192508"/>
                    <a:pt x="539367" y="192175"/>
                  </a:cubicBezTo>
                  <a:lnTo>
                    <a:pt x="542703" y="193342"/>
                  </a:lnTo>
                  <a:lnTo>
                    <a:pt x="542703" y="193342"/>
                  </a:lnTo>
                  <a:lnTo>
                    <a:pt x="543837" y="193709"/>
                  </a:lnTo>
                  <a:lnTo>
                    <a:pt x="542737" y="193309"/>
                  </a:lnTo>
                  <a:close/>
                  <a:moveTo>
                    <a:pt x="537031" y="191274"/>
                  </a:moveTo>
                  <a:lnTo>
                    <a:pt x="537031" y="191274"/>
                  </a:lnTo>
                  <a:close/>
                  <a:moveTo>
                    <a:pt x="537031" y="191274"/>
                  </a:moveTo>
                  <a:lnTo>
                    <a:pt x="537031" y="191274"/>
                  </a:lnTo>
                  <a:close/>
                  <a:moveTo>
                    <a:pt x="579402" y="208756"/>
                  </a:moveTo>
                  <a:lnTo>
                    <a:pt x="578568" y="208322"/>
                  </a:lnTo>
                  <a:lnTo>
                    <a:pt x="576733" y="207388"/>
                  </a:lnTo>
                  <a:lnTo>
                    <a:pt x="575833" y="206921"/>
                  </a:lnTo>
                  <a:cubicBezTo>
                    <a:pt x="574632" y="206287"/>
                    <a:pt x="573430" y="205720"/>
                    <a:pt x="572229" y="205153"/>
                  </a:cubicBezTo>
                  <a:lnTo>
                    <a:pt x="570495" y="204352"/>
                  </a:lnTo>
                  <a:lnTo>
                    <a:pt x="568826" y="203552"/>
                  </a:lnTo>
                  <a:cubicBezTo>
                    <a:pt x="567792" y="203084"/>
                    <a:pt x="566725" y="202584"/>
                    <a:pt x="565657" y="202150"/>
                  </a:cubicBezTo>
                  <a:lnTo>
                    <a:pt x="565657" y="202150"/>
                  </a:lnTo>
                  <a:lnTo>
                    <a:pt x="564889" y="201817"/>
                  </a:lnTo>
                  <a:lnTo>
                    <a:pt x="566725" y="202651"/>
                  </a:lnTo>
                  <a:lnTo>
                    <a:pt x="567892" y="203185"/>
                  </a:lnTo>
                  <a:lnTo>
                    <a:pt x="568359" y="203385"/>
                  </a:lnTo>
                  <a:lnTo>
                    <a:pt x="568826" y="203585"/>
                  </a:lnTo>
                  <a:lnTo>
                    <a:pt x="568826" y="203585"/>
                  </a:lnTo>
                  <a:lnTo>
                    <a:pt x="570394" y="204319"/>
                  </a:lnTo>
                  <a:lnTo>
                    <a:pt x="572196" y="205153"/>
                  </a:lnTo>
                  <a:lnTo>
                    <a:pt x="572196" y="205153"/>
                  </a:lnTo>
                  <a:lnTo>
                    <a:pt x="573931" y="205987"/>
                  </a:lnTo>
                  <a:lnTo>
                    <a:pt x="573931" y="205987"/>
                  </a:lnTo>
                  <a:lnTo>
                    <a:pt x="575732" y="206854"/>
                  </a:lnTo>
                  <a:lnTo>
                    <a:pt x="575732" y="206854"/>
                  </a:lnTo>
                  <a:lnTo>
                    <a:pt x="579269" y="208656"/>
                  </a:lnTo>
                  <a:lnTo>
                    <a:pt x="579269" y="208656"/>
                  </a:lnTo>
                  <a:lnTo>
                    <a:pt x="579669" y="208856"/>
                  </a:lnTo>
                  <a:lnTo>
                    <a:pt x="579836" y="208856"/>
                  </a:lnTo>
                  <a:close/>
                  <a:moveTo>
                    <a:pt x="562487" y="200616"/>
                  </a:moveTo>
                  <a:lnTo>
                    <a:pt x="558818" y="199047"/>
                  </a:lnTo>
                  <a:lnTo>
                    <a:pt x="556949" y="198313"/>
                  </a:lnTo>
                  <a:lnTo>
                    <a:pt x="555081" y="197546"/>
                  </a:lnTo>
                  <a:lnTo>
                    <a:pt x="553946" y="197112"/>
                  </a:lnTo>
                  <a:lnTo>
                    <a:pt x="552946" y="196712"/>
                  </a:lnTo>
                  <a:lnTo>
                    <a:pt x="552345" y="196512"/>
                  </a:lnTo>
                  <a:lnTo>
                    <a:pt x="552345" y="196512"/>
                  </a:lnTo>
                  <a:lnTo>
                    <a:pt x="552345" y="196512"/>
                  </a:lnTo>
                  <a:lnTo>
                    <a:pt x="552912" y="196712"/>
                  </a:lnTo>
                  <a:lnTo>
                    <a:pt x="552912" y="196712"/>
                  </a:lnTo>
                  <a:lnTo>
                    <a:pt x="553413" y="196712"/>
                  </a:lnTo>
                  <a:lnTo>
                    <a:pt x="553413" y="196712"/>
                  </a:lnTo>
                  <a:lnTo>
                    <a:pt x="553913" y="196912"/>
                  </a:lnTo>
                  <a:lnTo>
                    <a:pt x="553913" y="196912"/>
                  </a:lnTo>
                  <a:lnTo>
                    <a:pt x="554680" y="197179"/>
                  </a:lnTo>
                  <a:lnTo>
                    <a:pt x="554680" y="197179"/>
                  </a:lnTo>
                  <a:lnTo>
                    <a:pt x="554680" y="197179"/>
                  </a:lnTo>
                  <a:lnTo>
                    <a:pt x="554680" y="197179"/>
                  </a:lnTo>
                  <a:lnTo>
                    <a:pt x="556882" y="198080"/>
                  </a:lnTo>
                  <a:lnTo>
                    <a:pt x="557550" y="198347"/>
                  </a:lnTo>
                  <a:lnTo>
                    <a:pt x="557917" y="198347"/>
                  </a:lnTo>
                  <a:lnTo>
                    <a:pt x="558384" y="198514"/>
                  </a:lnTo>
                  <a:lnTo>
                    <a:pt x="558384" y="198514"/>
                  </a:lnTo>
                  <a:lnTo>
                    <a:pt x="562020" y="200048"/>
                  </a:lnTo>
                  <a:lnTo>
                    <a:pt x="562020" y="200048"/>
                  </a:lnTo>
                  <a:lnTo>
                    <a:pt x="562921" y="200449"/>
                  </a:lnTo>
                  <a:lnTo>
                    <a:pt x="563155" y="200449"/>
                  </a:lnTo>
                  <a:lnTo>
                    <a:pt x="563388" y="200449"/>
                  </a:lnTo>
                  <a:lnTo>
                    <a:pt x="564089" y="200749"/>
                  </a:lnTo>
                  <a:cubicBezTo>
                    <a:pt x="563945" y="200652"/>
                    <a:pt x="563785" y="200572"/>
                    <a:pt x="563622" y="200515"/>
                  </a:cubicBezTo>
                  <a:close/>
                  <a:moveTo>
                    <a:pt x="586409" y="212393"/>
                  </a:moveTo>
                  <a:lnTo>
                    <a:pt x="586409" y="212393"/>
                  </a:lnTo>
                  <a:lnTo>
                    <a:pt x="582572" y="210324"/>
                  </a:lnTo>
                  <a:lnTo>
                    <a:pt x="581804" y="209957"/>
                  </a:lnTo>
                  <a:lnTo>
                    <a:pt x="581804" y="209957"/>
                  </a:lnTo>
                  <a:lnTo>
                    <a:pt x="582539" y="210324"/>
                  </a:lnTo>
                  <a:lnTo>
                    <a:pt x="582539" y="210324"/>
                  </a:lnTo>
                  <a:lnTo>
                    <a:pt x="583773" y="210991"/>
                  </a:lnTo>
                  <a:lnTo>
                    <a:pt x="583773" y="210991"/>
                  </a:lnTo>
                  <a:lnTo>
                    <a:pt x="583773" y="210991"/>
                  </a:lnTo>
                  <a:lnTo>
                    <a:pt x="586208" y="212326"/>
                  </a:lnTo>
                  <a:lnTo>
                    <a:pt x="586208" y="212326"/>
                  </a:lnTo>
                  <a:lnTo>
                    <a:pt x="586208" y="212326"/>
                  </a:lnTo>
                  <a:close/>
                  <a:moveTo>
                    <a:pt x="581037" y="209523"/>
                  </a:moveTo>
                  <a:cubicBezTo>
                    <a:pt x="580797" y="209363"/>
                    <a:pt x="580540" y="209230"/>
                    <a:pt x="580270" y="209123"/>
                  </a:cubicBezTo>
                  <a:cubicBezTo>
                    <a:pt x="580270" y="209123"/>
                    <a:pt x="580270" y="209123"/>
                    <a:pt x="580270" y="209123"/>
                  </a:cubicBezTo>
                  <a:lnTo>
                    <a:pt x="580670" y="209357"/>
                  </a:lnTo>
                  <a:cubicBezTo>
                    <a:pt x="580780" y="209340"/>
                    <a:pt x="580894" y="209340"/>
                    <a:pt x="581004" y="209357"/>
                  </a:cubicBezTo>
                  <a:lnTo>
                    <a:pt x="581404" y="209557"/>
                  </a:lnTo>
                  <a:lnTo>
                    <a:pt x="581771" y="209724"/>
                  </a:lnTo>
                  <a:lnTo>
                    <a:pt x="581471" y="209557"/>
                  </a:lnTo>
                  <a:close/>
                  <a:moveTo>
                    <a:pt x="580170" y="209123"/>
                  </a:moveTo>
                  <a:lnTo>
                    <a:pt x="580170" y="209123"/>
                  </a:lnTo>
                  <a:close/>
                  <a:moveTo>
                    <a:pt x="615334" y="160280"/>
                  </a:moveTo>
                  <a:lnTo>
                    <a:pt x="615334" y="160280"/>
                  </a:lnTo>
                  <a:lnTo>
                    <a:pt x="613166" y="164217"/>
                  </a:lnTo>
                  <a:lnTo>
                    <a:pt x="615368" y="160280"/>
                  </a:lnTo>
                  <a:lnTo>
                    <a:pt x="615368" y="160280"/>
                  </a:lnTo>
                  <a:close/>
                  <a:moveTo>
                    <a:pt x="617536" y="156276"/>
                  </a:moveTo>
                  <a:lnTo>
                    <a:pt x="615368" y="160213"/>
                  </a:lnTo>
                  <a:lnTo>
                    <a:pt x="615368" y="160213"/>
                  </a:lnTo>
                  <a:lnTo>
                    <a:pt x="615368" y="160213"/>
                  </a:lnTo>
                  <a:lnTo>
                    <a:pt x="616469" y="158245"/>
                  </a:lnTo>
                  <a:lnTo>
                    <a:pt x="617103" y="157244"/>
                  </a:lnTo>
                  <a:lnTo>
                    <a:pt x="617603" y="156310"/>
                  </a:lnTo>
                  <a:lnTo>
                    <a:pt x="617603" y="156310"/>
                  </a:lnTo>
                  <a:close/>
                  <a:moveTo>
                    <a:pt x="617536" y="156276"/>
                  </a:moveTo>
                  <a:lnTo>
                    <a:pt x="617536" y="156276"/>
                  </a:lnTo>
                  <a:lnTo>
                    <a:pt x="617536" y="156276"/>
                  </a:lnTo>
                  <a:lnTo>
                    <a:pt x="619071" y="153440"/>
                  </a:lnTo>
                  <a:close/>
                  <a:moveTo>
                    <a:pt x="621974" y="148302"/>
                  </a:moveTo>
                  <a:lnTo>
                    <a:pt x="621974" y="148302"/>
                  </a:lnTo>
                  <a:lnTo>
                    <a:pt x="621306" y="149570"/>
                  </a:lnTo>
                  <a:lnTo>
                    <a:pt x="621073" y="150004"/>
                  </a:lnTo>
                  <a:lnTo>
                    <a:pt x="619772" y="152339"/>
                  </a:lnTo>
                  <a:lnTo>
                    <a:pt x="619772" y="152339"/>
                  </a:lnTo>
                  <a:lnTo>
                    <a:pt x="620405" y="151172"/>
                  </a:lnTo>
                  <a:lnTo>
                    <a:pt x="621206" y="149770"/>
                  </a:lnTo>
                  <a:lnTo>
                    <a:pt x="621440" y="149270"/>
                  </a:lnTo>
                  <a:lnTo>
                    <a:pt x="621974" y="148336"/>
                  </a:lnTo>
                  <a:lnTo>
                    <a:pt x="621974" y="148336"/>
                  </a:lnTo>
                  <a:lnTo>
                    <a:pt x="622441" y="147468"/>
                  </a:lnTo>
                  <a:close/>
                  <a:moveTo>
                    <a:pt x="630848" y="132255"/>
                  </a:moveTo>
                  <a:lnTo>
                    <a:pt x="630848" y="132255"/>
                  </a:lnTo>
                  <a:lnTo>
                    <a:pt x="630414" y="133022"/>
                  </a:lnTo>
                  <a:lnTo>
                    <a:pt x="626444" y="140229"/>
                  </a:lnTo>
                  <a:lnTo>
                    <a:pt x="626444" y="140229"/>
                  </a:lnTo>
                  <a:lnTo>
                    <a:pt x="625377" y="142164"/>
                  </a:lnTo>
                  <a:lnTo>
                    <a:pt x="625110" y="142664"/>
                  </a:lnTo>
                  <a:lnTo>
                    <a:pt x="626478" y="140262"/>
                  </a:lnTo>
                  <a:lnTo>
                    <a:pt x="626478" y="140262"/>
                  </a:lnTo>
                  <a:lnTo>
                    <a:pt x="627345" y="138727"/>
                  </a:lnTo>
                  <a:lnTo>
                    <a:pt x="630481" y="133022"/>
                  </a:lnTo>
                  <a:lnTo>
                    <a:pt x="630481" y="133022"/>
                  </a:lnTo>
                  <a:lnTo>
                    <a:pt x="630881" y="132255"/>
                  </a:lnTo>
                  <a:lnTo>
                    <a:pt x="630881" y="132255"/>
                  </a:lnTo>
                  <a:lnTo>
                    <a:pt x="632049" y="130153"/>
                  </a:lnTo>
                  <a:close/>
                  <a:moveTo>
                    <a:pt x="633217" y="127984"/>
                  </a:moveTo>
                  <a:lnTo>
                    <a:pt x="633217" y="127984"/>
                  </a:lnTo>
                  <a:lnTo>
                    <a:pt x="635753" y="123380"/>
                  </a:lnTo>
                  <a:close/>
                  <a:moveTo>
                    <a:pt x="639890" y="116174"/>
                  </a:moveTo>
                  <a:lnTo>
                    <a:pt x="639890" y="116174"/>
                  </a:lnTo>
                  <a:lnTo>
                    <a:pt x="643226" y="110202"/>
                  </a:lnTo>
                  <a:close/>
                  <a:moveTo>
                    <a:pt x="702745" y="765217"/>
                  </a:moveTo>
                  <a:lnTo>
                    <a:pt x="702745" y="765217"/>
                  </a:lnTo>
                  <a:cubicBezTo>
                    <a:pt x="701878" y="765951"/>
                    <a:pt x="700977" y="766652"/>
                    <a:pt x="700043" y="767353"/>
                  </a:cubicBezTo>
                  <a:cubicBezTo>
                    <a:pt x="699109" y="768053"/>
                    <a:pt x="697541" y="769321"/>
                    <a:pt x="696273" y="770289"/>
                  </a:cubicBezTo>
                  <a:lnTo>
                    <a:pt x="693237" y="772624"/>
                  </a:lnTo>
                  <a:lnTo>
                    <a:pt x="696273" y="770322"/>
                  </a:lnTo>
                  <a:lnTo>
                    <a:pt x="700043" y="767386"/>
                  </a:lnTo>
                  <a:lnTo>
                    <a:pt x="702745" y="765251"/>
                  </a:lnTo>
                  <a:lnTo>
                    <a:pt x="702745" y="765251"/>
                  </a:lnTo>
                  <a:lnTo>
                    <a:pt x="704947" y="763449"/>
                  </a:lnTo>
                  <a:close/>
                  <a:moveTo>
                    <a:pt x="692970" y="772791"/>
                  </a:moveTo>
                  <a:lnTo>
                    <a:pt x="691902" y="773591"/>
                  </a:lnTo>
                  <a:lnTo>
                    <a:pt x="692970" y="772824"/>
                  </a:lnTo>
                  <a:lnTo>
                    <a:pt x="692970" y="772824"/>
                  </a:lnTo>
                  <a:close/>
                  <a:moveTo>
                    <a:pt x="680626" y="781699"/>
                  </a:moveTo>
                  <a:lnTo>
                    <a:pt x="680392" y="781866"/>
                  </a:lnTo>
                  <a:lnTo>
                    <a:pt x="680626" y="781866"/>
                  </a:lnTo>
                  <a:lnTo>
                    <a:pt x="682527" y="780531"/>
                  </a:lnTo>
                  <a:cubicBezTo>
                    <a:pt x="681827" y="780798"/>
                    <a:pt x="681193" y="781132"/>
                    <a:pt x="680492" y="781699"/>
                  </a:cubicBezTo>
                  <a:close/>
                  <a:moveTo>
                    <a:pt x="676422" y="784568"/>
                  </a:moveTo>
                  <a:lnTo>
                    <a:pt x="672619" y="787137"/>
                  </a:lnTo>
                  <a:lnTo>
                    <a:pt x="676422" y="784601"/>
                  </a:lnTo>
                  <a:lnTo>
                    <a:pt x="676889" y="784268"/>
                  </a:lnTo>
                  <a:close/>
                  <a:moveTo>
                    <a:pt x="663811" y="792709"/>
                  </a:moveTo>
                  <a:cubicBezTo>
                    <a:pt x="662743" y="793409"/>
                    <a:pt x="661642" y="794076"/>
                    <a:pt x="660474" y="794744"/>
                  </a:cubicBezTo>
                  <a:lnTo>
                    <a:pt x="663811" y="792742"/>
                  </a:lnTo>
                  <a:lnTo>
                    <a:pt x="668715" y="789639"/>
                  </a:lnTo>
                  <a:cubicBezTo>
                    <a:pt x="667147" y="790673"/>
                    <a:pt x="665445" y="791708"/>
                    <a:pt x="663811" y="792709"/>
                  </a:cubicBezTo>
                  <a:close/>
                  <a:moveTo>
                    <a:pt x="673486" y="288093"/>
                  </a:moveTo>
                  <a:cubicBezTo>
                    <a:pt x="672485" y="286725"/>
                    <a:pt x="671418" y="285324"/>
                    <a:pt x="670317" y="283956"/>
                  </a:cubicBezTo>
                  <a:cubicBezTo>
                    <a:pt x="669216" y="282588"/>
                    <a:pt x="668148" y="281221"/>
                    <a:pt x="666980" y="279853"/>
                  </a:cubicBezTo>
                  <a:lnTo>
                    <a:pt x="656271" y="288527"/>
                  </a:lnTo>
                  <a:lnTo>
                    <a:pt x="656271" y="288527"/>
                  </a:lnTo>
                  <a:lnTo>
                    <a:pt x="645628" y="297168"/>
                  </a:lnTo>
                  <a:lnTo>
                    <a:pt x="645628" y="297168"/>
                  </a:lnTo>
                  <a:lnTo>
                    <a:pt x="642091" y="300071"/>
                  </a:lnTo>
                  <a:lnTo>
                    <a:pt x="640323" y="301505"/>
                  </a:lnTo>
                  <a:lnTo>
                    <a:pt x="634985" y="305842"/>
                  </a:lnTo>
                  <a:lnTo>
                    <a:pt x="634985" y="305842"/>
                  </a:lnTo>
                  <a:lnTo>
                    <a:pt x="627879" y="311614"/>
                  </a:lnTo>
                  <a:lnTo>
                    <a:pt x="620672" y="317386"/>
                  </a:lnTo>
                  <a:lnTo>
                    <a:pt x="620672" y="317386"/>
                  </a:lnTo>
                  <a:lnTo>
                    <a:pt x="610030" y="326027"/>
                  </a:lnTo>
                  <a:lnTo>
                    <a:pt x="610030" y="326027"/>
                  </a:lnTo>
                  <a:lnTo>
                    <a:pt x="610263" y="326294"/>
                  </a:lnTo>
                  <a:lnTo>
                    <a:pt x="610530" y="326628"/>
                  </a:lnTo>
                  <a:lnTo>
                    <a:pt x="610530" y="326628"/>
                  </a:lnTo>
                  <a:lnTo>
                    <a:pt x="610530" y="326828"/>
                  </a:lnTo>
                  <a:lnTo>
                    <a:pt x="610530" y="326828"/>
                  </a:lnTo>
                  <a:lnTo>
                    <a:pt x="610997" y="327362"/>
                  </a:lnTo>
                  <a:lnTo>
                    <a:pt x="611364" y="327862"/>
                  </a:lnTo>
                  <a:lnTo>
                    <a:pt x="611364" y="327862"/>
                  </a:lnTo>
                  <a:cubicBezTo>
                    <a:pt x="611474" y="327969"/>
                    <a:pt x="611564" y="328092"/>
                    <a:pt x="611631" y="328229"/>
                  </a:cubicBezTo>
                  <a:lnTo>
                    <a:pt x="611631" y="328396"/>
                  </a:lnTo>
                  <a:lnTo>
                    <a:pt x="612031" y="328930"/>
                  </a:lnTo>
                  <a:lnTo>
                    <a:pt x="612031" y="328930"/>
                  </a:lnTo>
                  <a:lnTo>
                    <a:pt x="612231" y="329197"/>
                  </a:lnTo>
                  <a:lnTo>
                    <a:pt x="612231" y="329197"/>
                  </a:lnTo>
                  <a:cubicBezTo>
                    <a:pt x="612385" y="329347"/>
                    <a:pt x="612518" y="329513"/>
                    <a:pt x="612632" y="329697"/>
                  </a:cubicBezTo>
                  <a:lnTo>
                    <a:pt x="613032" y="330197"/>
                  </a:lnTo>
                  <a:lnTo>
                    <a:pt x="613666" y="331031"/>
                  </a:lnTo>
                  <a:lnTo>
                    <a:pt x="613666" y="331031"/>
                  </a:lnTo>
                  <a:lnTo>
                    <a:pt x="613966" y="331432"/>
                  </a:lnTo>
                  <a:lnTo>
                    <a:pt x="613966" y="331432"/>
                  </a:lnTo>
                  <a:cubicBezTo>
                    <a:pt x="614110" y="331612"/>
                    <a:pt x="614243" y="331802"/>
                    <a:pt x="614367" y="331999"/>
                  </a:cubicBezTo>
                  <a:lnTo>
                    <a:pt x="614367" y="331999"/>
                  </a:lnTo>
                  <a:lnTo>
                    <a:pt x="614367" y="331999"/>
                  </a:lnTo>
                  <a:lnTo>
                    <a:pt x="614367" y="331999"/>
                  </a:lnTo>
                  <a:lnTo>
                    <a:pt x="614901" y="332733"/>
                  </a:lnTo>
                  <a:lnTo>
                    <a:pt x="614901" y="332733"/>
                  </a:lnTo>
                  <a:lnTo>
                    <a:pt x="614901" y="332900"/>
                  </a:lnTo>
                  <a:lnTo>
                    <a:pt x="614901" y="332900"/>
                  </a:lnTo>
                  <a:cubicBezTo>
                    <a:pt x="614901" y="332900"/>
                    <a:pt x="614901" y="332900"/>
                    <a:pt x="614901" y="332900"/>
                  </a:cubicBezTo>
                  <a:lnTo>
                    <a:pt x="614901" y="332900"/>
                  </a:lnTo>
                  <a:lnTo>
                    <a:pt x="615134" y="333200"/>
                  </a:lnTo>
                  <a:lnTo>
                    <a:pt x="615134" y="333200"/>
                  </a:lnTo>
                  <a:lnTo>
                    <a:pt x="615668" y="333934"/>
                  </a:lnTo>
                  <a:lnTo>
                    <a:pt x="615668" y="333934"/>
                  </a:lnTo>
                  <a:lnTo>
                    <a:pt x="615668" y="334134"/>
                  </a:lnTo>
                  <a:lnTo>
                    <a:pt x="616035" y="334668"/>
                  </a:lnTo>
                  <a:lnTo>
                    <a:pt x="616035" y="334668"/>
                  </a:lnTo>
                  <a:lnTo>
                    <a:pt x="616035" y="334668"/>
                  </a:lnTo>
                  <a:lnTo>
                    <a:pt x="616235" y="334935"/>
                  </a:lnTo>
                  <a:lnTo>
                    <a:pt x="616235" y="335102"/>
                  </a:lnTo>
                  <a:lnTo>
                    <a:pt x="616235" y="335302"/>
                  </a:lnTo>
                  <a:cubicBezTo>
                    <a:pt x="616392" y="335505"/>
                    <a:pt x="616535" y="335716"/>
                    <a:pt x="616669" y="335936"/>
                  </a:cubicBezTo>
                  <a:lnTo>
                    <a:pt x="617036" y="336436"/>
                  </a:lnTo>
                  <a:lnTo>
                    <a:pt x="617236" y="336703"/>
                  </a:lnTo>
                  <a:lnTo>
                    <a:pt x="617236" y="336903"/>
                  </a:lnTo>
                  <a:lnTo>
                    <a:pt x="617236" y="336903"/>
                  </a:lnTo>
                  <a:lnTo>
                    <a:pt x="617436" y="337170"/>
                  </a:lnTo>
                  <a:cubicBezTo>
                    <a:pt x="617503" y="337290"/>
                    <a:pt x="617580" y="337400"/>
                    <a:pt x="617670" y="337504"/>
                  </a:cubicBezTo>
                  <a:lnTo>
                    <a:pt x="617670" y="337504"/>
                  </a:lnTo>
                  <a:lnTo>
                    <a:pt x="618103" y="338204"/>
                  </a:lnTo>
                  <a:lnTo>
                    <a:pt x="618437" y="338705"/>
                  </a:lnTo>
                  <a:lnTo>
                    <a:pt x="618437" y="338705"/>
                  </a:lnTo>
                  <a:lnTo>
                    <a:pt x="618437" y="338705"/>
                  </a:lnTo>
                  <a:lnTo>
                    <a:pt x="618437" y="338705"/>
                  </a:lnTo>
                  <a:cubicBezTo>
                    <a:pt x="618504" y="338825"/>
                    <a:pt x="618581" y="338935"/>
                    <a:pt x="618671" y="339039"/>
                  </a:cubicBezTo>
                  <a:lnTo>
                    <a:pt x="618904" y="339406"/>
                  </a:lnTo>
                  <a:lnTo>
                    <a:pt x="618904" y="339406"/>
                  </a:lnTo>
                  <a:lnTo>
                    <a:pt x="618904" y="339606"/>
                  </a:lnTo>
                  <a:lnTo>
                    <a:pt x="618904" y="339806"/>
                  </a:lnTo>
                  <a:lnTo>
                    <a:pt x="619438" y="340607"/>
                  </a:lnTo>
                  <a:lnTo>
                    <a:pt x="619605" y="340907"/>
                  </a:lnTo>
                  <a:lnTo>
                    <a:pt x="619938" y="341407"/>
                  </a:lnTo>
                  <a:lnTo>
                    <a:pt x="619938" y="341407"/>
                  </a:lnTo>
                  <a:lnTo>
                    <a:pt x="619938" y="341574"/>
                  </a:lnTo>
                  <a:lnTo>
                    <a:pt x="619938" y="341574"/>
                  </a:lnTo>
                  <a:lnTo>
                    <a:pt x="619938" y="341574"/>
                  </a:lnTo>
                  <a:lnTo>
                    <a:pt x="620139" y="341908"/>
                  </a:lnTo>
                  <a:lnTo>
                    <a:pt x="620139" y="342075"/>
                  </a:lnTo>
                  <a:lnTo>
                    <a:pt x="620139" y="342241"/>
                  </a:lnTo>
                  <a:lnTo>
                    <a:pt x="620139" y="342408"/>
                  </a:lnTo>
                  <a:lnTo>
                    <a:pt x="620305" y="342642"/>
                  </a:lnTo>
                  <a:lnTo>
                    <a:pt x="620305" y="342809"/>
                  </a:lnTo>
                  <a:cubicBezTo>
                    <a:pt x="620839" y="343643"/>
                    <a:pt x="621373" y="344477"/>
                    <a:pt x="621873" y="345311"/>
                  </a:cubicBezTo>
                  <a:lnTo>
                    <a:pt x="622541" y="346378"/>
                  </a:lnTo>
                  <a:lnTo>
                    <a:pt x="623375" y="347746"/>
                  </a:lnTo>
                  <a:lnTo>
                    <a:pt x="624175" y="349181"/>
                  </a:lnTo>
                  <a:lnTo>
                    <a:pt x="624743" y="350082"/>
                  </a:lnTo>
                  <a:lnTo>
                    <a:pt x="626211" y="352651"/>
                  </a:lnTo>
                  <a:cubicBezTo>
                    <a:pt x="626411" y="353018"/>
                    <a:pt x="626611" y="353351"/>
                    <a:pt x="626778" y="353718"/>
                  </a:cubicBezTo>
                  <a:lnTo>
                    <a:pt x="627579" y="355186"/>
                  </a:lnTo>
                  <a:lnTo>
                    <a:pt x="627879" y="355720"/>
                  </a:lnTo>
                  <a:lnTo>
                    <a:pt x="628546" y="356954"/>
                  </a:lnTo>
                  <a:cubicBezTo>
                    <a:pt x="628880" y="357555"/>
                    <a:pt x="629180" y="358222"/>
                    <a:pt x="629513" y="358856"/>
                  </a:cubicBezTo>
                  <a:lnTo>
                    <a:pt x="629914" y="359590"/>
                  </a:lnTo>
                  <a:lnTo>
                    <a:pt x="629914" y="359757"/>
                  </a:lnTo>
                  <a:cubicBezTo>
                    <a:pt x="629927" y="359857"/>
                    <a:pt x="629927" y="359957"/>
                    <a:pt x="629914" y="360057"/>
                  </a:cubicBezTo>
                  <a:lnTo>
                    <a:pt x="630214" y="360658"/>
                  </a:lnTo>
                  <a:lnTo>
                    <a:pt x="630581" y="361325"/>
                  </a:lnTo>
                  <a:lnTo>
                    <a:pt x="630915" y="362026"/>
                  </a:lnTo>
                  <a:lnTo>
                    <a:pt x="631615" y="363427"/>
                  </a:lnTo>
                  <a:lnTo>
                    <a:pt x="631615" y="363427"/>
                  </a:lnTo>
                  <a:cubicBezTo>
                    <a:pt x="631882" y="363961"/>
                    <a:pt x="632149" y="364528"/>
                    <a:pt x="632383" y="365095"/>
                  </a:cubicBezTo>
                  <a:lnTo>
                    <a:pt x="633184" y="366763"/>
                  </a:lnTo>
                  <a:lnTo>
                    <a:pt x="633184" y="366963"/>
                  </a:lnTo>
                  <a:lnTo>
                    <a:pt x="633484" y="367664"/>
                  </a:lnTo>
                  <a:lnTo>
                    <a:pt x="633817" y="368365"/>
                  </a:lnTo>
                  <a:lnTo>
                    <a:pt x="634585" y="370099"/>
                  </a:lnTo>
                  <a:lnTo>
                    <a:pt x="634585" y="370099"/>
                  </a:lnTo>
                  <a:cubicBezTo>
                    <a:pt x="634605" y="370243"/>
                    <a:pt x="634605" y="370390"/>
                    <a:pt x="634585" y="370533"/>
                  </a:cubicBezTo>
                  <a:lnTo>
                    <a:pt x="634751" y="370867"/>
                  </a:lnTo>
                  <a:cubicBezTo>
                    <a:pt x="634745" y="370977"/>
                    <a:pt x="634745" y="371090"/>
                    <a:pt x="634751" y="371201"/>
                  </a:cubicBezTo>
                  <a:lnTo>
                    <a:pt x="634751" y="371201"/>
                  </a:lnTo>
                  <a:cubicBezTo>
                    <a:pt x="634751" y="371201"/>
                    <a:pt x="634751" y="371434"/>
                    <a:pt x="634751" y="371534"/>
                  </a:cubicBezTo>
                  <a:lnTo>
                    <a:pt x="635853" y="374136"/>
                  </a:lnTo>
                  <a:cubicBezTo>
                    <a:pt x="636320" y="375304"/>
                    <a:pt x="636753" y="376505"/>
                    <a:pt x="637254" y="377706"/>
                  </a:cubicBezTo>
                  <a:lnTo>
                    <a:pt x="637254" y="377873"/>
                  </a:lnTo>
                  <a:lnTo>
                    <a:pt x="637487" y="377873"/>
                  </a:lnTo>
                  <a:lnTo>
                    <a:pt x="637487" y="377873"/>
                  </a:lnTo>
                  <a:lnTo>
                    <a:pt x="649998" y="373069"/>
                  </a:lnTo>
                  <a:lnTo>
                    <a:pt x="650265" y="373069"/>
                  </a:lnTo>
                  <a:lnTo>
                    <a:pt x="667147" y="366563"/>
                  </a:lnTo>
                  <a:lnTo>
                    <a:pt x="667414" y="366563"/>
                  </a:lnTo>
                  <a:lnTo>
                    <a:pt x="679992" y="361759"/>
                  </a:lnTo>
                  <a:lnTo>
                    <a:pt x="680259" y="361759"/>
                  </a:lnTo>
                  <a:lnTo>
                    <a:pt x="692837" y="356921"/>
                  </a:lnTo>
                  <a:lnTo>
                    <a:pt x="693104" y="356921"/>
                  </a:lnTo>
                  <a:lnTo>
                    <a:pt x="705681" y="352083"/>
                  </a:lnTo>
                  <a:cubicBezTo>
                    <a:pt x="697754" y="329447"/>
                    <a:pt x="686921" y="307938"/>
                    <a:pt x="673453" y="288093"/>
                  </a:cubicBezTo>
                  <a:close/>
                  <a:moveTo>
                    <a:pt x="519549" y="111269"/>
                  </a:moveTo>
                  <a:lnTo>
                    <a:pt x="519549" y="111269"/>
                  </a:lnTo>
                  <a:lnTo>
                    <a:pt x="518682" y="115773"/>
                  </a:lnTo>
                  <a:lnTo>
                    <a:pt x="519616" y="111269"/>
                  </a:lnTo>
                  <a:lnTo>
                    <a:pt x="519616" y="111269"/>
                  </a:lnTo>
                  <a:lnTo>
                    <a:pt x="520483" y="106799"/>
                  </a:lnTo>
                  <a:close/>
                  <a:moveTo>
                    <a:pt x="673486" y="288093"/>
                  </a:moveTo>
                  <a:cubicBezTo>
                    <a:pt x="672485" y="286725"/>
                    <a:pt x="671418" y="285324"/>
                    <a:pt x="670317" y="283956"/>
                  </a:cubicBezTo>
                  <a:cubicBezTo>
                    <a:pt x="669216" y="282588"/>
                    <a:pt x="668148" y="281221"/>
                    <a:pt x="666980" y="279853"/>
                  </a:cubicBezTo>
                  <a:lnTo>
                    <a:pt x="656271" y="288527"/>
                  </a:lnTo>
                  <a:lnTo>
                    <a:pt x="656271" y="288527"/>
                  </a:lnTo>
                  <a:lnTo>
                    <a:pt x="645628" y="297168"/>
                  </a:lnTo>
                  <a:lnTo>
                    <a:pt x="645628" y="297168"/>
                  </a:lnTo>
                  <a:lnTo>
                    <a:pt x="642091" y="300071"/>
                  </a:lnTo>
                  <a:lnTo>
                    <a:pt x="640323" y="301505"/>
                  </a:lnTo>
                  <a:lnTo>
                    <a:pt x="634985" y="305842"/>
                  </a:lnTo>
                  <a:lnTo>
                    <a:pt x="634985" y="305842"/>
                  </a:lnTo>
                  <a:lnTo>
                    <a:pt x="627879" y="311614"/>
                  </a:lnTo>
                  <a:lnTo>
                    <a:pt x="620672" y="317386"/>
                  </a:lnTo>
                  <a:lnTo>
                    <a:pt x="620672" y="317386"/>
                  </a:lnTo>
                  <a:lnTo>
                    <a:pt x="610030" y="326027"/>
                  </a:lnTo>
                  <a:lnTo>
                    <a:pt x="610030" y="326027"/>
                  </a:lnTo>
                  <a:lnTo>
                    <a:pt x="610263" y="326294"/>
                  </a:lnTo>
                  <a:lnTo>
                    <a:pt x="610530" y="326628"/>
                  </a:lnTo>
                  <a:lnTo>
                    <a:pt x="610530" y="326628"/>
                  </a:lnTo>
                  <a:lnTo>
                    <a:pt x="610530" y="326828"/>
                  </a:lnTo>
                  <a:lnTo>
                    <a:pt x="610530" y="326828"/>
                  </a:lnTo>
                  <a:lnTo>
                    <a:pt x="610997" y="327362"/>
                  </a:lnTo>
                  <a:lnTo>
                    <a:pt x="611364" y="327862"/>
                  </a:lnTo>
                  <a:lnTo>
                    <a:pt x="611364" y="327862"/>
                  </a:lnTo>
                  <a:cubicBezTo>
                    <a:pt x="611474" y="327969"/>
                    <a:pt x="611564" y="328092"/>
                    <a:pt x="611631" y="328229"/>
                  </a:cubicBezTo>
                  <a:lnTo>
                    <a:pt x="611631" y="328396"/>
                  </a:lnTo>
                  <a:lnTo>
                    <a:pt x="612031" y="328930"/>
                  </a:lnTo>
                  <a:lnTo>
                    <a:pt x="612031" y="328930"/>
                  </a:lnTo>
                  <a:lnTo>
                    <a:pt x="612231" y="329197"/>
                  </a:lnTo>
                  <a:lnTo>
                    <a:pt x="612231" y="329197"/>
                  </a:lnTo>
                  <a:cubicBezTo>
                    <a:pt x="612385" y="329347"/>
                    <a:pt x="612518" y="329513"/>
                    <a:pt x="612632" y="329697"/>
                  </a:cubicBezTo>
                  <a:lnTo>
                    <a:pt x="613032" y="330197"/>
                  </a:lnTo>
                  <a:lnTo>
                    <a:pt x="613666" y="331031"/>
                  </a:lnTo>
                  <a:lnTo>
                    <a:pt x="613666" y="331031"/>
                  </a:lnTo>
                  <a:lnTo>
                    <a:pt x="613966" y="331432"/>
                  </a:lnTo>
                  <a:lnTo>
                    <a:pt x="613966" y="331432"/>
                  </a:lnTo>
                  <a:cubicBezTo>
                    <a:pt x="614110" y="331612"/>
                    <a:pt x="614243" y="331802"/>
                    <a:pt x="614367" y="331999"/>
                  </a:cubicBezTo>
                  <a:lnTo>
                    <a:pt x="614367" y="331999"/>
                  </a:lnTo>
                  <a:lnTo>
                    <a:pt x="614367" y="331999"/>
                  </a:lnTo>
                  <a:lnTo>
                    <a:pt x="614367" y="331999"/>
                  </a:lnTo>
                  <a:lnTo>
                    <a:pt x="614901" y="332733"/>
                  </a:lnTo>
                  <a:lnTo>
                    <a:pt x="614901" y="332733"/>
                  </a:lnTo>
                  <a:lnTo>
                    <a:pt x="614901" y="332900"/>
                  </a:lnTo>
                  <a:lnTo>
                    <a:pt x="614901" y="332900"/>
                  </a:lnTo>
                  <a:cubicBezTo>
                    <a:pt x="614901" y="332900"/>
                    <a:pt x="614901" y="332900"/>
                    <a:pt x="614901" y="332900"/>
                  </a:cubicBezTo>
                  <a:lnTo>
                    <a:pt x="614901" y="332900"/>
                  </a:lnTo>
                  <a:lnTo>
                    <a:pt x="615134" y="333200"/>
                  </a:lnTo>
                  <a:lnTo>
                    <a:pt x="615134" y="333200"/>
                  </a:lnTo>
                  <a:lnTo>
                    <a:pt x="615668" y="333934"/>
                  </a:lnTo>
                  <a:lnTo>
                    <a:pt x="615668" y="333934"/>
                  </a:lnTo>
                  <a:lnTo>
                    <a:pt x="615668" y="334134"/>
                  </a:lnTo>
                  <a:lnTo>
                    <a:pt x="616035" y="334668"/>
                  </a:lnTo>
                  <a:lnTo>
                    <a:pt x="616035" y="334668"/>
                  </a:lnTo>
                  <a:lnTo>
                    <a:pt x="616035" y="334668"/>
                  </a:lnTo>
                  <a:lnTo>
                    <a:pt x="616235" y="334935"/>
                  </a:lnTo>
                  <a:lnTo>
                    <a:pt x="616235" y="335102"/>
                  </a:lnTo>
                  <a:lnTo>
                    <a:pt x="616235" y="335302"/>
                  </a:lnTo>
                  <a:cubicBezTo>
                    <a:pt x="616392" y="335505"/>
                    <a:pt x="616535" y="335716"/>
                    <a:pt x="616669" y="335936"/>
                  </a:cubicBezTo>
                  <a:lnTo>
                    <a:pt x="617036" y="336436"/>
                  </a:lnTo>
                  <a:lnTo>
                    <a:pt x="617236" y="336703"/>
                  </a:lnTo>
                  <a:lnTo>
                    <a:pt x="617236" y="336903"/>
                  </a:lnTo>
                  <a:lnTo>
                    <a:pt x="617236" y="336903"/>
                  </a:lnTo>
                  <a:lnTo>
                    <a:pt x="617436" y="337170"/>
                  </a:lnTo>
                  <a:cubicBezTo>
                    <a:pt x="617503" y="337290"/>
                    <a:pt x="617580" y="337400"/>
                    <a:pt x="617670" y="337504"/>
                  </a:cubicBezTo>
                  <a:lnTo>
                    <a:pt x="617670" y="337504"/>
                  </a:lnTo>
                  <a:lnTo>
                    <a:pt x="618103" y="338204"/>
                  </a:lnTo>
                  <a:lnTo>
                    <a:pt x="618437" y="338705"/>
                  </a:lnTo>
                  <a:lnTo>
                    <a:pt x="618437" y="338705"/>
                  </a:lnTo>
                  <a:lnTo>
                    <a:pt x="618437" y="338705"/>
                  </a:lnTo>
                  <a:lnTo>
                    <a:pt x="618437" y="338705"/>
                  </a:lnTo>
                  <a:cubicBezTo>
                    <a:pt x="618504" y="338825"/>
                    <a:pt x="618581" y="338935"/>
                    <a:pt x="618671" y="339039"/>
                  </a:cubicBezTo>
                  <a:lnTo>
                    <a:pt x="618904" y="339406"/>
                  </a:lnTo>
                  <a:lnTo>
                    <a:pt x="618904" y="339406"/>
                  </a:lnTo>
                  <a:lnTo>
                    <a:pt x="618904" y="339606"/>
                  </a:lnTo>
                  <a:lnTo>
                    <a:pt x="618904" y="339806"/>
                  </a:lnTo>
                  <a:lnTo>
                    <a:pt x="619438" y="340607"/>
                  </a:lnTo>
                  <a:lnTo>
                    <a:pt x="619605" y="340907"/>
                  </a:lnTo>
                  <a:lnTo>
                    <a:pt x="619938" y="341407"/>
                  </a:lnTo>
                  <a:lnTo>
                    <a:pt x="619938" y="341407"/>
                  </a:lnTo>
                  <a:lnTo>
                    <a:pt x="619938" y="341574"/>
                  </a:lnTo>
                  <a:lnTo>
                    <a:pt x="619938" y="341574"/>
                  </a:lnTo>
                  <a:lnTo>
                    <a:pt x="619938" y="341574"/>
                  </a:lnTo>
                  <a:lnTo>
                    <a:pt x="620139" y="341908"/>
                  </a:lnTo>
                  <a:lnTo>
                    <a:pt x="620139" y="342075"/>
                  </a:lnTo>
                  <a:lnTo>
                    <a:pt x="620139" y="342241"/>
                  </a:lnTo>
                  <a:lnTo>
                    <a:pt x="620139" y="342408"/>
                  </a:lnTo>
                  <a:lnTo>
                    <a:pt x="620305" y="342642"/>
                  </a:lnTo>
                  <a:lnTo>
                    <a:pt x="620305" y="342809"/>
                  </a:lnTo>
                  <a:cubicBezTo>
                    <a:pt x="620839" y="343643"/>
                    <a:pt x="621373" y="344477"/>
                    <a:pt x="621873" y="345311"/>
                  </a:cubicBezTo>
                  <a:lnTo>
                    <a:pt x="622541" y="346378"/>
                  </a:lnTo>
                  <a:lnTo>
                    <a:pt x="623375" y="347746"/>
                  </a:lnTo>
                  <a:lnTo>
                    <a:pt x="624175" y="349181"/>
                  </a:lnTo>
                  <a:lnTo>
                    <a:pt x="624743" y="350082"/>
                  </a:lnTo>
                  <a:lnTo>
                    <a:pt x="626211" y="352651"/>
                  </a:lnTo>
                  <a:cubicBezTo>
                    <a:pt x="626411" y="353018"/>
                    <a:pt x="626611" y="353351"/>
                    <a:pt x="626778" y="353718"/>
                  </a:cubicBezTo>
                  <a:lnTo>
                    <a:pt x="627579" y="355186"/>
                  </a:lnTo>
                  <a:lnTo>
                    <a:pt x="627879" y="355720"/>
                  </a:lnTo>
                  <a:lnTo>
                    <a:pt x="628546" y="356954"/>
                  </a:lnTo>
                  <a:cubicBezTo>
                    <a:pt x="628880" y="357555"/>
                    <a:pt x="629180" y="358222"/>
                    <a:pt x="629513" y="358856"/>
                  </a:cubicBezTo>
                  <a:lnTo>
                    <a:pt x="629914" y="359590"/>
                  </a:lnTo>
                  <a:lnTo>
                    <a:pt x="629914" y="359757"/>
                  </a:lnTo>
                  <a:cubicBezTo>
                    <a:pt x="629927" y="359857"/>
                    <a:pt x="629927" y="359957"/>
                    <a:pt x="629914" y="360057"/>
                  </a:cubicBezTo>
                  <a:lnTo>
                    <a:pt x="630214" y="360658"/>
                  </a:lnTo>
                  <a:lnTo>
                    <a:pt x="630581" y="361325"/>
                  </a:lnTo>
                  <a:lnTo>
                    <a:pt x="630915" y="362026"/>
                  </a:lnTo>
                  <a:lnTo>
                    <a:pt x="631615" y="363427"/>
                  </a:lnTo>
                  <a:lnTo>
                    <a:pt x="631615" y="363427"/>
                  </a:lnTo>
                  <a:cubicBezTo>
                    <a:pt x="631882" y="363961"/>
                    <a:pt x="632149" y="364528"/>
                    <a:pt x="632383" y="365095"/>
                  </a:cubicBezTo>
                  <a:lnTo>
                    <a:pt x="633184" y="366763"/>
                  </a:lnTo>
                  <a:lnTo>
                    <a:pt x="633184" y="366963"/>
                  </a:lnTo>
                  <a:lnTo>
                    <a:pt x="633484" y="367664"/>
                  </a:lnTo>
                  <a:lnTo>
                    <a:pt x="633817" y="368365"/>
                  </a:lnTo>
                  <a:lnTo>
                    <a:pt x="634585" y="370099"/>
                  </a:lnTo>
                  <a:lnTo>
                    <a:pt x="634585" y="370099"/>
                  </a:lnTo>
                  <a:cubicBezTo>
                    <a:pt x="634605" y="370243"/>
                    <a:pt x="634605" y="370390"/>
                    <a:pt x="634585" y="370533"/>
                  </a:cubicBezTo>
                  <a:lnTo>
                    <a:pt x="634751" y="370867"/>
                  </a:lnTo>
                  <a:cubicBezTo>
                    <a:pt x="634745" y="370977"/>
                    <a:pt x="634745" y="371090"/>
                    <a:pt x="634751" y="371201"/>
                  </a:cubicBezTo>
                  <a:lnTo>
                    <a:pt x="634751" y="371201"/>
                  </a:lnTo>
                  <a:cubicBezTo>
                    <a:pt x="634751" y="371201"/>
                    <a:pt x="634751" y="371434"/>
                    <a:pt x="634751" y="371534"/>
                  </a:cubicBezTo>
                  <a:lnTo>
                    <a:pt x="635853" y="374136"/>
                  </a:lnTo>
                  <a:cubicBezTo>
                    <a:pt x="636320" y="375304"/>
                    <a:pt x="636753" y="376505"/>
                    <a:pt x="637254" y="377706"/>
                  </a:cubicBezTo>
                  <a:lnTo>
                    <a:pt x="637254" y="377873"/>
                  </a:lnTo>
                  <a:lnTo>
                    <a:pt x="637487" y="377873"/>
                  </a:lnTo>
                  <a:lnTo>
                    <a:pt x="637487" y="377873"/>
                  </a:lnTo>
                  <a:lnTo>
                    <a:pt x="649998" y="373069"/>
                  </a:lnTo>
                  <a:lnTo>
                    <a:pt x="650265" y="373069"/>
                  </a:lnTo>
                  <a:lnTo>
                    <a:pt x="667147" y="366563"/>
                  </a:lnTo>
                  <a:lnTo>
                    <a:pt x="667414" y="366563"/>
                  </a:lnTo>
                  <a:lnTo>
                    <a:pt x="679992" y="361759"/>
                  </a:lnTo>
                  <a:lnTo>
                    <a:pt x="680259" y="361759"/>
                  </a:lnTo>
                  <a:lnTo>
                    <a:pt x="692837" y="356921"/>
                  </a:lnTo>
                  <a:lnTo>
                    <a:pt x="693104" y="356921"/>
                  </a:lnTo>
                  <a:lnTo>
                    <a:pt x="705681" y="352083"/>
                  </a:lnTo>
                  <a:cubicBezTo>
                    <a:pt x="697754" y="329447"/>
                    <a:pt x="686921" y="307938"/>
                    <a:pt x="673453" y="288093"/>
                  </a:cubicBezTo>
                  <a:close/>
                  <a:moveTo>
                    <a:pt x="673486" y="288093"/>
                  </a:moveTo>
                  <a:cubicBezTo>
                    <a:pt x="672485" y="286725"/>
                    <a:pt x="671418" y="285324"/>
                    <a:pt x="670317" y="283956"/>
                  </a:cubicBezTo>
                  <a:cubicBezTo>
                    <a:pt x="669216" y="282588"/>
                    <a:pt x="668148" y="281221"/>
                    <a:pt x="666980" y="279853"/>
                  </a:cubicBezTo>
                  <a:lnTo>
                    <a:pt x="656271" y="288527"/>
                  </a:lnTo>
                  <a:lnTo>
                    <a:pt x="656271" y="288527"/>
                  </a:lnTo>
                  <a:lnTo>
                    <a:pt x="645628" y="297168"/>
                  </a:lnTo>
                  <a:lnTo>
                    <a:pt x="645628" y="297168"/>
                  </a:lnTo>
                  <a:lnTo>
                    <a:pt x="642091" y="300071"/>
                  </a:lnTo>
                  <a:lnTo>
                    <a:pt x="640323" y="301505"/>
                  </a:lnTo>
                  <a:lnTo>
                    <a:pt x="634985" y="305842"/>
                  </a:lnTo>
                  <a:lnTo>
                    <a:pt x="634985" y="305842"/>
                  </a:lnTo>
                  <a:lnTo>
                    <a:pt x="627879" y="311614"/>
                  </a:lnTo>
                  <a:lnTo>
                    <a:pt x="620672" y="317386"/>
                  </a:lnTo>
                  <a:lnTo>
                    <a:pt x="620672" y="317386"/>
                  </a:lnTo>
                  <a:lnTo>
                    <a:pt x="610030" y="326027"/>
                  </a:lnTo>
                  <a:lnTo>
                    <a:pt x="610030" y="326027"/>
                  </a:lnTo>
                  <a:lnTo>
                    <a:pt x="610263" y="326294"/>
                  </a:lnTo>
                  <a:lnTo>
                    <a:pt x="610530" y="326628"/>
                  </a:lnTo>
                  <a:lnTo>
                    <a:pt x="610530" y="326628"/>
                  </a:lnTo>
                  <a:lnTo>
                    <a:pt x="610530" y="326828"/>
                  </a:lnTo>
                  <a:lnTo>
                    <a:pt x="610530" y="326828"/>
                  </a:lnTo>
                  <a:lnTo>
                    <a:pt x="610997" y="327362"/>
                  </a:lnTo>
                  <a:lnTo>
                    <a:pt x="611364" y="327862"/>
                  </a:lnTo>
                  <a:lnTo>
                    <a:pt x="611364" y="327862"/>
                  </a:lnTo>
                  <a:cubicBezTo>
                    <a:pt x="611474" y="327969"/>
                    <a:pt x="611564" y="328092"/>
                    <a:pt x="611631" y="328229"/>
                  </a:cubicBezTo>
                  <a:lnTo>
                    <a:pt x="611631" y="328396"/>
                  </a:lnTo>
                  <a:lnTo>
                    <a:pt x="612031" y="328930"/>
                  </a:lnTo>
                  <a:lnTo>
                    <a:pt x="612031" y="328930"/>
                  </a:lnTo>
                  <a:lnTo>
                    <a:pt x="612231" y="329197"/>
                  </a:lnTo>
                  <a:lnTo>
                    <a:pt x="612231" y="329197"/>
                  </a:lnTo>
                  <a:cubicBezTo>
                    <a:pt x="612385" y="329347"/>
                    <a:pt x="612518" y="329513"/>
                    <a:pt x="612632" y="329697"/>
                  </a:cubicBezTo>
                  <a:lnTo>
                    <a:pt x="613032" y="330197"/>
                  </a:lnTo>
                  <a:lnTo>
                    <a:pt x="613666" y="331031"/>
                  </a:lnTo>
                  <a:lnTo>
                    <a:pt x="613666" y="331031"/>
                  </a:lnTo>
                  <a:lnTo>
                    <a:pt x="613966" y="331432"/>
                  </a:lnTo>
                  <a:lnTo>
                    <a:pt x="613966" y="331432"/>
                  </a:lnTo>
                  <a:cubicBezTo>
                    <a:pt x="614110" y="331612"/>
                    <a:pt x="614243" y="331802"/>
                    <a:pt x="614367" y="331999"/>
                  </a:cubicBezTo>
                  <a:lnTo>
                    <a:pt x="614367" y="331999"/>
                  </a:lnTo>
                  <a:lnTo>
                    <a:pt x="614367" y="331999"/>
                  </a:lnTo>
                  <a:lnTo>
                    <a:pt x="614367" y="331999"/>
                  </a:lnTo>
                  <a:lnTo>
                    <a:pt x="614901" y="332733"/>
                  </a:lnTo>
                  <a:lnTo>
                    <a:pt x="614901" y="332733"/>
                  </a:lnTo>
                  <a:lnTo>
                    <a:pt x="614901" y="332900"/>
                  </a:lnTo>
                  <a:lnTo>
                    <a:pt x="614901" y="332900"/>
                  </a:lnTo>
                  <a:cubicBezTo>
                    <a:pt x="614901" y="332900"/>
                    <a:pt x="614901" y="332900"/>
                    <a:pt x="614901" y="332900"/>
                  </a:cubicBezTo>
                  <a:lnTo>
                    <a:pt x="614901" y="332900"/>
                  </a:lnTo>
                  <a:lnTo>
                    <a:pt x="615134" y="333200"/>
                  </a:lnTo>
                  <a:lnTo>
                    <a:pt x="615134" y="333200"/>
                  </a:lnTo>
                  <a:lnTo>
                    <a:pt x="615668" y="333934"/>
                  </a:lnTo>
                  <a:lnTo>
                    <a:pt x="615668" y="333934"/>
                  </a:lnTo>
                  <a:lnTo>
                    <a:pt x="615668" y="334134"/>
                  </a:lnTo>
                  <a:lnTo>
                    <a:pt x="616035" y="334668"/>
                  </a:lnTo>
                  <a:lnTo>
                    <a:pt x="616035" y="334668"/>
                  </a:lnTo>
                  <a:lnTo>
                    <a:pt x="616035" y="334668"/>
                  </a:lnTo>
                  <a:lnTo>
                    <a:pt x="616235" y="334935"/>
                  </a:lnTo>
                  <a:lnTo>
                    <a:pt x="616235" y="335102"/>
                  </a:lnTo>
                  <a:lnTo>
                    <a:pt x="616235" y="335302"/>
                  </a:lnTo>
                  <a:cubicBezTo>
                    <a:pt x="616392" y="335505"/>
                    <a:pt x="616535" y="335716"/>
                    <a:pt x="616669" y="335936"/>
                  </a:cubicBezTo>
                  <a:lnTo>
                    <a:pt x="617036" y="336436"/>
                  </a:lnTo>
                  <a:lnTo>
                    <a:pt x="617236" y="336703"/>
                  </a:lnTo>
                  <a:lnTo>
                    <a:pt x="617236" y="336903"/>
                  </a:lnTo>
                  <a:lnTo>
                    <a:pt x="617236" y="336903"/>
                  </a:lnTo>
                  <a:lnTo>
                    <a:pt x="617436" y="337170"/>
                  </a:lnTo>
                  <a:cubicBezTo>
                    <a:pt x="617503" y="337290"/>
                    <a:pt x="617580" y="337400"/>
                    <a:pt x="617670" y="337504"/>
                  </a:cubicBezTo>
                  <a:lnTo>
                    <a:pt x="617670" y="337504"/>
                  </a:lnTo>
                  <a:lnTo>
                    <a:pt x="618103" y="338204"/>
                  </a:lnTo>
                  <a:lnTo>
                    <a:pt x="618437" y="338705"/>
                  </a:lnTo>
                  <a:lnTo>
                    <a:pt x="618437" y="338705"/>
                  </a:lnTo>
                  <a:lnTo>
                    <a:pt x="618437" y="338705"/>
                  </a:lnTo>
                  <a:lnTo>
                    <a:pt x="618437" y="338705"/>
                  </a:lnTo>
                  <a:cubicBezTo>
                    <a:pt x="618504" y="338825"/>
                    <a:pt x="618581" y="338935"/>
                    <a:pt x="618671" y="339039"/>
                  </a:cubicBezTo>
                  <a:lnTo>
                    <a:pt x="618904" y="339406"/>
                  </a:lnTo>
                  <a:lnTo>
                    <a:pt x="618904" y="339406"/>
                  </a:lnTo>
                  <a:lnTo>
                    <a:pt x="618904" y="339606"/>
                  </a:lnTo>
                  <a:lnTo>
                    <a:pt x="618904" y="339806"/>
                  </a:lnTo>
                  <a:lnTo>
                    <a:pt x="619438" y="340607"/>
                  </a:lnTo>
                  <a:lnTo>
                    <a:pt x="619605" y="340907"/>
                  </a:lnTo>
                  <a:lnTo>
                    <a:pt x="619938" y="341407"/>
                  </a:lnTo>
                  <a:lnTo>
                    <a:pt x="619938" y="341407"/>
                  </a:lnTo>
                  <a:lnTo>
                    <a:pt x="619938" y="341574"/>
                  </a:lnTo>
                  <a:lnTo>
                    <a:pt x="619938" y="341574"/>
                  </a:lnTo>
                  <a:lnTo>
                    <a:pt x="619938" y="341574"/>
                  </a:lnTo>
                  <a:lnTo>
                    <a:pt x="620139" y="341908"/>
                  </a:lnTo>
                  <a:lnTo>
                    <a:pt x="620139" y="342075"/>
                  </a:lnTo>
                  <a:lnTo>
                    <a:pt x="620139" y="342241"/>
                  </a:lnTo>
                  <a:lnTo>
                    <a:pt x="620139" y="342408"/>
                  </a:lnTo>
                  <a:lnTo>
                    <a:pt x="620305" y="342642"/>
                  </a:lnTo>
                  <a:lnTo>
                    <a:pt x="620305" y="342809"/>
                  </a:lnTo>
                  <a:cubicBezTo>
                    <a:pt x="620839" y="343643"/>
                    <a:pt x="621373" y="344477"/>
                    <a:pt x="621873" y="345311"/>
                  </a:cubicBezTo>
                  <a:lnTo>
                    <a:pt x="622541" y="346378"/>
                  </a:lnTo>
                  <a:lnTo>
                    <a:pt x="623375" y="347746"/>
                  </a:lnTo>
                  <a:lnTo>
                    <a:pt x="624175" y="349181"/>
                  </a:lnTo>
                  <a:lnTo>
                    <a:pt x="624743" y="350082"/>
                  </a:lnTo>
                  <a:lnTo>
                    <a:pt x="626211" y="352651"/>
                  </a:lnTo>
                  <a:cubicBezTo>
                    <a:pt x="626411" y="353018"/>
                    <a:pt x="626611" y="353351"/>
                    <a:pt x="626778" y="353718"/>
                  </a:cubicBezTo>
                  <a:lnTo>
                    <a:pt x="627579" y="355186"/>
                  </a:lnTo>
                  <a:lnTo>
                    <a:pt x="627879" y="355720"/>
                  </a:lnTo>
                  <a:lnTo>
                    <a:pt x="628546" y="356954"/>
                  </a:lnTo>
                  <a:cubicBezTo>
                    <a:pt x="628880" y="357555"/>
                    <a:pt x="629180" y="358222"/>
                    <a:pt x="629513" y="358856"/>
                  </a:cubicBezTo>
                  <a:lnTo>
                    <a:pt x="629914" y="359590"/>
                  </a:lnTo>
                  <a:lnTo>
                    <a:pt x="629914" y="359757"/>
                  </a:lnTo>
                  <a:cubicBezTo>
                    <a:pt x="629927" y="359857"/>
                    <a:pt x="629927" y="359957"/>
                    <a:pt x="629914" y="360057"/>
                  </a:cubicBezTo>
                  <a:lnTo>
                    <a:pt x="630214" y="360658"/>
                  </a:lnTo>
                  <a:lnTo>
                    <a:pt x="630581" y="361325"/>
                  </a:lnTo>
                  <a:lnTo>
                    <a:pt x="630915" y="362026"/>
                  </a:lnTo>
                  <a:lnTo>
                    <a:pt x="631615" y="363427"/>
                  </a:lnTo>
                  <a:lnTo>
                    <a:pt x="631615" y="363427"/>
                  </a:lnTo>
                  <a:cubicBezTo>
                    <a:pt x="631882" y="363961"/>
                    <a:pt x="632149" y="364528"/>
                    <a:pt x="632383" y="365095"/>
                  </a:cubicBezTo>
                  <a:lnTo>
                    <a:pt x="633184" y="366763"/>
                  </a:lnTo>
                  <a:lnTo>
                    <a:pt x="633184" y="366963"/>
                  </a:lnTo>
                  <a:lnTo>
                    <a:pt x="633484" y="367664"/>
                  </a:lnTo>
                  <a:lnTo>
                    <a:pt x="633817" y="368365"/>
                  </a:lnTo>
                  <a:lnTo>
                    <a:pt x="634585" y="370099"/>
                  </a:lnTo>
                  <a:lnTo>
                    <a:pt x="634585" y="370099"/>
                  </a:lnTo>
                  <a:cubicBezTo>
                    <a:pt x="634605" y="370243"/>
                    <a:pt x="634605" y="370390"/>
                    <a:pt x="634585" y="370533"/>
                  </a:cubicBezTo>
                  <a:lnTo>
                    <a:pt x="634751" y="370867"/>
                  </a:lnTo>
                  <a:cubicBezTo>
                    <a:pt x="634745" y="370977"/>
                    <a:pt x="634745" y="371090"/>
                    <a:pt x="634751" y="371201"/>
                  </a:cubicBezTo>
                  <a:lnTo>
                    <a:pt x="634751" y="371201"/>
                  </a:lnTo>
                  <a:cubicBezTo>
                    <a:pt x="634751" y="371201"/>
                    <a:pt x="634751" y="371434"/>
                    <a:pt x="634751" y="371534"/>
                  </a:cubicBezTo>
                  <a:lnTo>
                    <a:pt x="635853" y="374136"/>
                  </a:lnTo>
                  <a:cubicBezTo>
                    <a:pt x="636320" y="375304"/>
                    <a:pt x="636753" y="376505"/>
                    <a:pt x="637254" y="377706"/>
                  </a:cubicBezTo>
                  <a:lnTo>
                    <a:pt x="637254" y="377873"/>
                  </a:lnTo>
                  <a:lnTo>
                    <a:pt x="637487" y="377873"/>
                  </a:lnTo>
                  <a:lnTo>
                    <a:pt x="637487" y="377873"/>
                  </a:lnTo>
                  <a:lnTo>
                    <a:pt x="649998" y="373069"/>
                  </a:lnTo>
                  <a:lnTo>
                    <a:pt x="650265" y="373069"/>
                  </a:lnTo>
                  <a:lnTo>
                    <a:pt x="667147" y="366563"/>
                  </a:lnTo>
                  <a:lnTo>
                    <a:pt x="667414" y="366563"/>
                  </a:lnTo>
                  <a:lnTo>
                    <a:pt x="679992" y="361759"/>
                  </a:lnTo>
                  <a:lnTo>
                    <a:pt x="680259" y="361759"/>
                  </a:lnTo>
                  <a:lnTo>
                    <a:pt x="692837" y="356921"/>
                  </a:lnTo>
                  <a:lnTo>
                    <a:pt x="693104" y="356921"/>
                  </a:lnTo>
                  <a:lnTo>
                    <a:pt x="705681" y="352083"/>
                  </a:lnTo>
                  <a:cubicBezTo>
                    <a:pt x="697754" y="329447"/>
                    <a:pt x="686921" y="307938"/>
                    <a:pt x="673453" y="288093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Brīvforma: forma 439">
              <a:extLst>
                <a:ext uri="{FF2B5EF4-FFF2-40B4-BE49-F238E27FC236}">
                  <a16:creationId xmlns:a16="http://schemas.microsoft.com/office/drawing/2014/main" id="{9B33394D-7A91-3884-EA1B-5941CAED2133}"/>
                </a:ext>
              </a:extLst>
            </p:cNvPr>
            <p:cNvSpPr/>
            <p:nvPr/>
          </p:nvSpPr>
          <p:spPr>
            <a:xfrm>
              <a:off x="4091069" y="4971813"/>
              <a:ext cx="934998" cy="935524"/>
            </a:xfrm>
            <a:custGeom>
              <a:avLst/>
              <a:gdLst>
                <a:gd name="connsiteX0" fmla="*/ 686899 w 934998"/>
                <a:gd name="connsiteY0" fmla="*/ 301544 h 935524"/>
                <a:gd name="connsiteX1" fmla="*/ 683729 w 934998"/>
                <a:gd name="connsiteY1" fmla="*/ 297407 h 935524"/>
                <a:gd name="connsiteX2" fmla="*/ 680393 w 934998"/>
                <a:gd name="connsiteY2" fmla="*/ 293304 h 935524"/>
                <a:gd name="connsiteX3" fmla="*/ 669683 w 934998"/>
                <a:gd name="connsiteY3" fmla="*/ 301978 h 935524"/>
                <a:gd name="connsiteX4" fmla="*/ 669683 w 934998"/>
                <a:gd name="connsiteY4" fmla="*/ 301978 h 935524"/>
                <a:gd name="connsiteX5" fmla="*/ 659041 w 934998"/>
                <a:gd name="connsiteY5" fmla="*/ 310619 h 935524"/>
                <a:gd name="connsiteX6" fmla="*/ 659041 w 934998"/>
                <a:gd name="connsiteY6" fmla="*/ 310619 h 935524"/>
                <a:gd name="connsiteX7" fmla="*/ 655504 w 934998"/>
                <a:gd name="connsiteY7" fmla="*/ 313522 h 935524"/>
                <a:gd name="connsiteX8" fmla="*/ 653736 w 934998"/>
                <a:gd name="connsiteY8" fmla="*/ 314956 h 935524"/>
                <a:gd name="connsiteX9" fmla="*/ 648398 w 934998"/>
                <a:gd name="connsiteY9" fmla="*/ 319294 h 935524"/>
                <a:gd name="connsiteX10" fmla="*/ 648398 w 934998"/>
                <a:gd name="connsiteY10" fmla="*/ 319294 h 935524"/>
                <a:gd name="connsiteX11" fmla="*/ 641291 w 934998"/>
                <a:gd name="connsiteY11" fmla="*/ 325065 h 935524"/>
                <a:gd name="connsiteX12" fmla="*/ 634119 w 934998"/>
                <a:gd name="connsiteY12" fmla="*/ 330837 h 935524"/>
                <a:gd name="connsiteX13" fmla="*/ 634119 w 934998"/>
                <a:gd name="connsiteY13" fmla="*/ 330837 h 935524"/>
                <a:gd name="connsiteX14" fmla="*/ 623476 w 934998"/>
                <a:gd name="connsiteY14" fmla="*/ 339478 h 935524"/>
                <a:gd name="connsiteX15" fmla="*/ 623476 w 934998"/>
                <a:gd name="connsiteY15" fmla="*/ 339478 h 935524"/>
                <a:gd name="connsiteX16" fmla="*/ 623709 w 934998"/>
                <a:gd name="connsiteY16" fmla="*/ 339745 h 935524"/>
                <a:gd name="connsiteX17" fmla="*/ 623976 w 934998"/>
                <a:gd name="connsiteY17" fmla="*/ 340079 h 935524"/>
                <a:gd name="connsiteX18" fmla="*/ 623976 w 934998"/>
                <a:gd name="connsiteY18" fmla="*/ 340079 h 935524"/>
                <a:gd name="connsiteX19" fmla="*/ 623976 w 934998"/>
                <a:gd name="connsiteY19" fmla="*/ 340279 h 935524"/>
                <a:gd name="connsiteX20" fmla="*/ 623976 w 934998"/>
                <a:gd name="connsiteY20" fmla="*/ 340279 h 935524"/>
                <a:gd name="connsiteX21" fmla="*/ 624443 w 934998"/>
                <a:gd name="connsiteY21" fmla="*/ 340813 h 935524"/>
                <a:gd name="connsiteX22" fmla="*/ 624810 w 934998"/>
                <a:gd name="connsiteY22" fmla="*/ 341313 h 935524"/>
                <a:gd name="connsiteX23" fmla="*/ 624810 w 934998"/>
                <a:gd name="connsiteY23" fmla="*/ 341313 h 935524"/>
                <a:gd name="connsiteX24" fmla="*/ 625077 w 934998"/>
                <a:gd name="connsiteY24" fmla="*/ 341680 h 935524"/>
                <a:gd name="connsiteX25" fmla="*/ 625077 w 934998"/>
                <a:gd name="connsiteY25" fmla="*/ 341847 h 935524"/>
                <a:gd name="connsiteX26" fmla="*/ 625477 w 934998"/>
                <a:gd name="connsiteY26" fmla="*/ 342381 h 935524"/>
                <a:gd name="connsiteX27" fmla="*/ 625477 w 934998"/>
                <a:gd name="connsiteY27" fmla="*/ 342381 h 935524"/>
                <a:gd name="connsiteX28" fmla="*/ 625678 w 934998"/>
                <a:gd name="connsiteY28" fmla="*/ 342648 h 935524"/>
                <a:gd name="connsiteX29" fmla="*/ 625678 w 934998"/>
                <a:gd name="connsiteY29" fmla="*/ 342648 h 935524"/>
                <a:gd name="connsiteX30" fmla="*/ 626078 w 934998"/>
                <a:gd name="connsiteY30" fmla="*/ 343148 h 935524"/>
                <a:gd name="connsiteX31" fmla="*/ 626479 w 934998"/>
                <a:gd name="connsiteY31" fmla="*/ 343649 h 935524"/>
                <a:gd name="connsiteX32" fmla="*/ 627112 w 934998"/>
                <a:gd name="connsiteY32" fmla="*/ 344483 h 935524"/>
                <a:gd name="connsiteX33" fmla="*/ 627112 w 934998"/>
                <a:gd name="connsiteY33" fmla="*/ 344483 h 935524"/>
                <a:gd name="connsiteX34" fmla="*/ 627413 w 934998"/>
                <a:gd name="connsiteY34" fmla="*/ 344883 h 935524"/>
                <a:gd name="connsiteX35" fmla="*/ 627413 w 934998"/>
                <a:gd name="connsiteY35" fmla="*/ 344883 h 935524"/>
                <a:gd name="connsiteX36" fmla="*/ 627813 w 934998"/>
                <a:gd name="connsiteY36" fmla="*/ 345450 h 935524"/>
                <a:gd name="connsiteX37" fmla="*/ 627813 w 934998"/>
                <a:gd name="connsiteY37" fmla="*/ 345450 h 935524"/>
                <a:gd name="connsiteX38" fmla="*/ 627813 w 934998"/>
                <a:gd name="connsiteY38" fmla="*/ 345450 h 935524"/>
                <a:gd name="connsiteX39" fmla="*/ 627813 w 934998"/>
                <a:gd name="connsiteY39" fmla="*/ 345450 h 935524"/>
                <a:gd name="connsiteX40" fmla="*/ 628347 w 934998"/>
                <a:gd name="connsiteY40" fmla="*/ 346184 h 935524"/>
                <a:gd name="connsiteX41" fmla="*/ 628347 w 934998"/>
                <a:gd name="connsiteY41" fmla="*/ 346184 h 935524"/>
                <a:gd name="connsiteX42" fmla="*/ 628347 w 934998"/>
                <a:gd name="connsiteY42" fmla="*/ 346351 h 935524"/>
                <a:gd name="connsiteX43" fmla="*/ 628347 w 934998"/>
                <a:gd name="connsiteY43" fmla="*/ 346351 h 935524"/>
                <a:gd name="connsiteX44" fmla="*/ 628347 w 934998"/>
                <a:gd name="connsiteY44" fmla="*/ 346351 h 935524"/>
                <a:gd name="connsiteX45" fmla="*/ 628347 w 934998"/>
                <a:gd name="connsiteY45" fmla="*/ 346351 h 935524"/>
                <a:gd name="connsiteX46" fmla="*/ 628580 w 934998"/>
                <a:gd name="connsiteY46" fmla="*/ 346651 h 935524"/>
                <a:gd name="connsiteX47" fmla="*/ 628580 w 934998"/>
                <a:gd name="connsiteY47" fmla="*/ 346651 h 935524"/>
                <a:gd name="connsiteX48" fmla="*/ 629114 w 934998"/>
                <a:gd name="connsiteY48" fmla="*/ 347385 h 935524"/>
                <a:gd name="connsiteX49" fmla="*/ 629114 w 934998"/>
                <a:gd name="connsiteY49" fmla="*/ 347385 h 935524"/>
                <a:gd name="connsiteX50" fmla="*/ 629114 w 934998"/>
                <a:gd name="connsiteY50" fmla="*/ 347585 h 935524"/>
                <a:gd name="connsiteX51" fmla="*/ 629481 w 934998"/>
                <a:gd name="connsiteY51" fmla="*/ 348119 h 935524"/>
                <a:gd name="connsiteX52" fmla="*/ 629481 w 934998"/>
                <a:gd name="connsiteY52" fmla="*/ 348119 h 935524"/>
                <a:gd name="connsiteX53" fmla="*/ 629481 w 934998"/>
                <a:gd name="connsiteY53" fmla="*/ 348119 h 935524"/>
                <a:gd name="connsiteX54" fmla="*/ 629681 w 934998"/>
                <a:gd name="connsiteY54" fmla="*/ 348386 h 935524"/>
                <a:gd name="connsiteX55" fmla="*/ 629681 w 934998"/>
                <a:gd name="connsiteY55" fmla="*/ 348553 h 935524"/>
                <a:gd name="connsiteX56" fmla="*/ 629681 w 934998"/>
                <a:gd name="connsiteY56" fmla="*/ 348753 h 935524"/>
                <a:gd name="connsiteX57" fmla="*/ 630115 w 934998"/>
                <a:gd name="connsiteY57" fmla="*/ 349387 h 935524"/>
                <a:gd name="connsiteX58" fmla="*/ 630482 w 934998"/>
                <a:gd name="connsiteY58" fmla="*/ 349887 h 935524"/>
                <a:gd name="connsiteX59" fmla="*/ 630682 w 934998"/>
                <a:gd name="connsiteY59" fmla="*/ 350154 h 935524"/>
                <a:gd name="connsiteX60" fmla="*/ 630682 w 934998"/>
                <a:gd name="connsiteY60" fmla="*/ 350354 h 935524"/>
                <a:gd name="connsiteX61" fmla="*/ 630682 w 934998"/>
                <a:gd name="connsiteY61" fmla="*/ 350354 h 935524"/>
                <a:gd name="connsiteX62" fmla="*/ 630882 w 934998"/>
                <a:gd name="connsiteY62" fmla="*/ 350621 h 935524"/>
                <a:gd name="connsiteX63" fmla="*/ 631116 w 934998"/>
                <a:gd name="connsiteY63" fmla="*/ 350955 h 935524"/>
                <a:gd name="connsiteX64" fmla="*/ 631116 w 934998"/>
                <a:gd name="connsiteY64" fmla="*/ 350955 h 935524"/>
                <a:gd name="connsiteX65" fmla="*/ 631550 w 934998"/>
                <a:gd name="connsiteY65" fmla="*/ 351656 h 935524"/>
                <a:gd name="connsiteX66" fmla="*/ 631883 w 934998"/>
                <a:gd name="connsiteY66" fmla="*/ 352156 h 935524"/>
                <a:gd name="connsiteX67" fmla="*/ 631883 w 934998"/>
                <a:gd name="connsiteY67" fmla="*/ 352156 h 935524"/>
                <a:gd name="connsiteX68" fmla="*/ 631883 w 934998"/>
                <a:gd name="connsiteY68" fmla="*/ 352156 h 935524"/>
                <a:gd name="connsiteX69" fmla="*/ 631883 w 934998"/>
                <a:gd name="connsiteY69" fmla="*/ 352156 h 935524"/>
                <a:gd name="connsiteX70" fmla="*/ 632117 w 934998"/>
                <a:gd name="connsiteY70" fmla="*/ 352490 h 935524"/>
                <a:gd name="connsiteX71" fmla="*/ 632350 w 934998"/>
                <a:gd name="connsiteY71" fmla="*/ 352857 h 935524"/>
                <a:gd name="connsiteX72" fmla="*/ 632350 w 934998"/>
                <a:gd name="connsiteY72" fmla="*/ 352857 h 935524"/>
                <a:gd name="connsiteX73" fmla="*/ 632350 w 934998"/>
                <a:gd name="connsiteY73" fmla="*/ 353057 h 935524"/>
                <a:gd name="connsiteX74" fmla="*/ 632350 w 934998"/>
                <a:gd name="connsiteY74" fmla="*/ 353257 h 935524"/>
                <a:gd name="connsiteX75" fmla="*/ 632884 w 934998"/>
                <a:gd name="connsiteY75" fmla="*/ 354058 h 935524"/>
                <a:gd name="connsiteX76" fmla="*/ 633051 w 934998"/>
                <a:gd name="connsiteY76" fmla="*/ 354358 h 935524"/>
                <a:gd name="connsiteX77" fmla="*/ 633384 w 934998"/>
                <a:gd name="connsiteY77" fmla="*/ 354859 h 935524"/>
                <a:gd name="connsiteX78" fmla="*/ 633384 w 934998"/>
                <a:gd name="connsiteY78" fmla="*/ 354859 h 935524"/>
                <a:gd name="connsiteX79" fmla="*/ 633384 w 934998"/>
                <a:gd name="connsiteY79" fmla="*/ 355025 h 935524"/>
                <a:gd name="connsiteX80" fmla="*/ 633384 w 934998"/>
                <a:gd name="connsiteY80" fmla="*/ 355025 h 935524"/>
                <a:gd name="connsiteX81" fmla="*/ 633384 w 934998"/>
                <a:gd name="connsiteY81" fmla="*/ 355025 h 935524"/>
                <a:gd name="connsiteX82" fmla="*/ 633585 w 934998"/>
                <a:gd name="connsiteY82" fmla="*/ 355359 h 935524"/>
                <a:gd name="connsiteX83" fmla="*/ 633585 w 934998"/>
                <a:gd name="connsiteY83" fmla="*/ 355526 h 935524"/>
                <a:gd name="connsiteX84" fmla="*/ 633585 w 934998"/>
                <a:gd name="connsiteY84" fmla="*/ 355693 h 935524"/>
                <a:gd name="connsiteX85" fmla="*/ 633585 w 934998"/>
                <a:gd name="connsiteY85" fmla="*/ 355859 h 935524"/>
                <a:gd name="connsiteX86" fmla="*/ 633752 w 934998"/>
                <a:gd name="connsiteY86" fmla="*/ 356093 h 935524"/>
                <a:gd name="connsiteX87" fmla="*/ 633752 w 934998"/>
                <a:gd name="connsiteY87" fmla="*/ 356260 h 935524"/>
                <a:gd name="connsiteX88" fmla="*/ 635320 w 934998"/>
                <a:gd name="connsiteY88" fmla="*/ 358762 h 935524"/>
                <a:gd name="connsiteX89" fmla="*/ 635987 w 934998"/>
                <a:gd name="connsiteY89" fmla="*/ 359830 h 935524"/>
                <a:gd name="connsiteX90" fmla="*/ 636821 w 934998"/>
                <a:gd name="connsiteY90" fmla="*/ 361197 h 935524"/>
                <a:gd name="connsiteX91" fmla="*/ 637622 w 934998"/>
                <a:gd name="connsiteY91" fmla="*/ 362632 h 935524"/>
                <a:gd name="connsiteX92" fmla="*/ 638189 w 934998"/>
                <a:gd name="connsiteY92" fmla="*/ 363533 h 935524"/>
                <a:gd name="connsiteX93" fmla="*/ 639657 w 934998"/>
                <a:gd name="connsiteY93" fmla="*/ 366102 h 935524"/>
                <a:gd name="connsiteX94" fmla="*/ 640224 w 934998"/>
                <a:gd name="connsiteY94" fmla="*/ 367169 h 935524"/>
                <a:gd name="connsiteX95" fmla="*/ 641025 w 934998"/>
                <a:gd name="connsiteY95" fmla="*/ 368637 h 935524"/>
                <a:gd name="connsiteX96" fmla="*/ 641325 w 934998"/>
                <a:gd name="connsiteY96" fmla="*/ 369171 h 935524"/>
                <a:gd name="connsiteX97" fmla="*/ 641992 w 934998"/>
                <a:gd name="connsiteY97" fmla="*/ 370406 h 935524"/>
                <a:gd name="connsiteX98" fmla="*/ 642960 w 934998"/>
                <a:gd name="connsiteY98" fmla="*/ 372307 h 935524"/>
                <a:gd name="connsiteX99" fmla="*/ 643360 w 934998"/>
                <a:gd name="connsiteY99" fmla="*/ 373041 h 935524"/>
                <a:gd name="connsiteX100" fmla="*/ 643360 w 934998"/>
                <a:gd name="connsiteY100" fmla="*/ 373208 h 935524"/>
                <a:gd name="connsiteX101" fmla="*/ 643360 w 934998"/>
                <a:gd name="connsiteY101" fmla="*/ 373508 h 935524"/>
                <a:gd name="connsiteX102" fmla="*/ 643660 w 934998"/>
                <a:gd name="connsiteY102" fmla="*/ 374109 h 935524"/>
                <a:gd name="connsiteX103" fmla="*/ 644027 w 934998"/>
                <a:gd name="connsiteY103" fmla="*/ 374776 h 935524"/>
                <a:gd name="connsiteX104" fmla="*/ 644361 w 934998"/>
                <a:gd name="connsiteY104" fmla="*/ 375477 h 935524"/>
                <a:gd name="connsiteX105" fmla="*/ 645062 w 934998"/>
                <a:gd name="connsiteY105" fmla="*/ 376878 h 935524"/>
                <a:gd name="connsiteX106" fmla="*/ 645062 w 934998"/>
                <a:gd name="connsiteY106" fmla="*/ 376878 h 935524"/>
                <a:gd name="connsiteX107" fmla="*/ 645829 w 934998"/>
                <a:gd name="connsiteY107" fmla="*/ 378546 h 935524"/>
                <a:gd name="connsiteX108" fmla="*/ 646630 w 934998"/>
                <a:gd name="connsiteY108" fmla="*/ 380214 h 935524"/>
                <a:gd name="connsiteX109" fmla="*/ 646630 w 934998"/>
                <a:gd name="connsiteY109" fmla="*/ 380414 h 935524"/>
                <a:gd name="connsiteX110" fmla="*/ 646930 w 934998"/>
                <a:gd name="connsiteY110" fmla="*/ 381115 h 935524"/>
                <a:gd name="connsiteX111" fmla="*/ 647264 w 934998"/>
                <a:gd name="connsiteY111" fmla="*/ 381816 h 935524"/>
                <a:gd name="connsiteX112" fmla="*/ 648031 w 934998"/>
                <a:gd name="connsiteY112" fmla="*/ 383551 h 935524"/>
                <a:gd name="connsiteX113" fmla="*/ 648031 w 934998"/>
                <a:gd name="connsiteY113" fmla="*/ 383551 h 935524"/>
                <a:gd name="connsiteX114" fmla="*/ 648031 w 934998"/>
                <a:gd name="connsiteY114" fmla="*/ 383984 h 935524"/>
                <a:gd name="connsiteX115" fmla="*/ 648198 w 934998"/>
                <a:gd name="connsiteY115" fmla="*/ 384318 h 935524"/>
                <a:gd name="connsiteX116" fmla="*/ 648198 w 934998"/>
                <a:gd name="connsiteY116" fmla="*/ 384652 h 935524"/>
                <a:gd name="connsiteX117" fmla="*/ 648198 w 934998"/>
                <a:gd name="connsiteY117" fmla="*/ 384652 h 935524"/>
                <a:gd name="connsiteX118" fmla="*/ 648198 w 934998"/>
                <a:gd name="connsiteY118" fmla="*/ 384985 h 935524"/>
                <a:gd name="connsiteX119" fmla="*/ 649299 w 934998"/>
                <a:gd name="connsiteY119" fmla="*/ 387588 h 935524"/>
                <a:gd name="connsiteX120" fmla="*/ 650700 w 934998"/>
                <a:gd name="connsiteY120" fmla="*/ 391157 h 935524"/>
                <a:gd name="connsiteX121" fmla="*/ 650700 w 934998"/>
                <a:gd name="connsiteY121" fmla="*/ 391324 h 935524"/>
                <a:gd name="connsiteX122" fmla="*/ 650933 w 934998"/>
                <a:gd name="connsiteY122" fmla="*/ 391324 h 935524"/>
                <a:gd name="connsiteX123" fmla="*/ 650933 w 934998"/>
                <a:gd name="connsiteY123" fmla="*/ 391324 h 935524"/>
                <a:gd name="connsiteX124" fmla="*/ 663445 w 934998"/>
                <a:gd name="connsiteY124" fmla="*/ 386520 h 935524"/>
                <a:gd name="connsiteX125" fmla="*/ 663712 w 934998"/>
                <a:gd name="connsiteY125" fmla="*/ 386520 h 935524"/>
                <a:gd name="connsiteX126" fmla="*/ 680593 w 934998"/>
                <a:gd name="connsiteY126" fmla="*/ 380014 h 935524"/>
                <a:gd name="connsiteX127" fmla="*/ 680860 w 934998"/>
                <a:gd name="connsiteY127" fmla="*/ 380014 h 935524"/>
                <a:gd name="connsiteX128" fmla="*/ 693438 w 934998"/>
                <a:gd name="connsiteY128" fmla="*/ 375210 h 935524"/>
                <a:gd name="connsiteX129" fmla="*/ 693705 w 934998"/>
                <a:gd name="connsiteY129" fmla="*/ 375210 h 935524"/>
                <a:gd name="connsiteX130" fmla="*/ 706283 w 934998"/>
                <a:gd name="connsiteY130" fmla="*/ 370372 h 935524"/>
                <a:gd name="connsiteX131" fmla="*/ 706550 w 934998"/>
                <a:gd name="connsiteY131" fmla="*/ 370372 h 935524"/>
                <a:gd name="connsiteX132" fmla="*/ 719127 w 934998"/>
                <a:gd name="connsiteY132" fmla="*/ 365535 h 935524"/>
                <a:gd name="connsiteX133" fmla="*/ 686899 w 934998"/>
                <a:gd name="connsiteY133" fmla="*/ 301544 h 935524"/>
                <a:gd name="connsiteX134" fmla="*/ 686899 w 934998"/>
                <a:gd name="connsiteY134" fmla="*/ 301544 h 935524"/>
                <a:gd name="connsiteX135" fmla="*/ 683729 w 934998"/>
                <a:gd name="connsiteY135" fmla="*/ 297407 h 935524"/>
                <a:gd name="connsiteX136" fmla="*/ 680393 w 934998"/>
                <a:gd name="connsiteY136" fmla="*/ 293304 h 935524"/>
                <a:gd name="connsiteX137" fmla="*/ 669683 w 934998"/>
                <a:gd name="connsiteY137" fmla="*/ 301978 h 935524"/>
                <a:gd name="connsiteX138" fmla="*/ 669683 w 934998"/>
                <a:gd name="connsiteY138" fmla="*/ 301978 h 935524"/>
                <a:gd name="connsiteX139" fmla="*/ 659041 w 934998"/>
                <a:gd name="connsiteY139" fmla="*/ 310619 h 935524"/>
                <a:gd name="connsiteX140" fmla="*/ 659041 w 934998"/>
                <a:gd name="connsiteY140" fmla="*/ 310619 h 935524"/>
                <a:gd name="connsiteX141" fmla="*/ 655504 w 934998"/>
                <a:gd name="connsiteY141" fmla="*/ 313522 h 935524"/>
                <a:gd name="connsiteX142" fmla="*/ 653736 w 934998"/>
                <a:gd name="connsiteY142" fmla="*/ 314956 h 935524"/>
                <a:gd name="connsiteX143" fmla="*/ 648398 w 934998"/>
                <a:gd name="connsiteY143" fmla="*/ 319294 h 935524"/>
                <a:gd name="connsiteX144" fmla="*/ 648398 w 934998"/>
                <a:gd name="connsiteY144" fmla="*/ 319294 h 935524"/>
                <a:gd name="connsiteX145" fmla="*/ 641291 w 934998"/>
                <a:gd name="connsiteY145" fmla="*/ 325065 h 935524"/>
                <a:gd name="connsiteX146" fmla="*/ 634119 w 934998"/>
                <a:gd name="connsiteY146" fmla="*/ 330837 h 935524"/>
                <a:gd name="connsiteX147" fmla="*/ 634119 w 934998"/>
                <a:gd name="connsiteY147" fmla="*/ 330837 h 935524"/>
                <a:gd name="connsiteX148" fmla="*/ 623476 w 934998"/>
                <a:gd name="connsiteY148" fmla="*/ 339478 h 935524"/>
                <a:gd name="connsiteX149" fmla="*/ 623476 w 934998"/>
                <a:gd name="connsiteY149" fmla="*/ 339478 h 935524"/>
                <a:gd name="connsiteX150" fmla="*/ 623709 w 934998"/>
                <a:gd name="connsiteY150" fmla="*/ 339745 h 935524"/>
                <a:gd name="connsiteX151" fmla="*/ 623976 w 934998"/>
                <a:gd name="connsiteY151" fmla="*/ 340079 h 935524"/>
                <a:gd name="connsiteX152" fmla="*/ 623976 w 934998"/>
                <a:gd name="connsiteY152" fmla="*/ 340079 h 935524"/>
                <a:gd name="connsiteX153" fmla="*/ 623976 w 934998"/>
                <a:gd name="connsiteY153" fmla="*/ 340279 h 935524"/>
                <a:gd name="connsiteX154" fmla="*/ 623976 w 934998"/>
                <a:gd name="connsiteY154" fmla="*/ 340279 h 935524"/>
                <a:gd name="connsiteX155" fmla="*/ 624443 w 934998"/>
                <a:gd name="connsiteY155" fmla="*/ 340813 h 935524"/>
                <a:gd name="connsiteX156" fmla="*/ 624810 w 934998"/>
                <a:gd name="connsiteY156" fmla="*/ 341313 h 935524"/>
                <a:gd name="connsiteX157" fmla="*/ 624810 w 934998"/>
                <a:gd name="connsiteY157" fmla="*/ 341313 h 935524"/>
                <a:gd name="connsiteX158" fmla="*/ 625077 w 934998"/>
                <a:gd name="connsiteY158" fmla="*/ 341680 h 935524"/>
                <a:gd name="connsiteX159" fmla="*/ 625077 w 934998"/>
                <a:gd name="connsiteY159" fmla="*/ 341847 h 935524"/>
                <a:gd name="connsiteX160" fmla="*/ 625477 w 934998"/>
                <a:gd name="connsiteY160" fmla="*/ 342381 h 935524"/>
                <a:gd name="connsiteX161" fmla="*/ 625477 w 934998"/>
                <a:gd name="connsiteY161" fmla="*/ 342381 h 935524"/>
                <a:gd name="connsiteX162" fmla="*/ 625678 w 934998"/>
                <a:gd name="connsiteY162" fmla="*/ 342648 h 935524"/>
                <a:gd name="connsiteX163" fmla="*/ 625678 w 934998"/>
                <a:gd name="connsiteY163" fmla="*/ 342648 h 935524"/>
                <a:gd name="connsiteX164" fmla="*/ 626078 w 934998"/>
                <a:gd name="connsiteY164" fmla="*/ 343148 h 935524"/>
                <a:gd name="connsiteX165" fmla="*/ 626479 w 934998"/>
                <a:gd name="connsiteY165" fmla="*/ 343649 h 935524"/>
                <a:gd name="connsiteX166" fmla="*/ 627112 w 934998"/>
                <a:gd name="connsiteY166" fmla="*/ 344483 h 935524"/>
                <a:gd name="connsiteX167" fmla="*/ 627112 w 934998"/>
                <a:gd name="connsiteY167" fmla="*/ 344483 h 935524"/>
                <a:gd name="connsiteX168" fmla="*/ 627413 w 934998"/>
                <a:gd name="connsiteY168" fmla="*/ 344883 h 935524"/>
                <a:gd name="connsiteX169" fmla="*/ 627413 w 934998"/>
                <a:gd name="connsiteY169" fmla="*/ 344883 h 935524"/>
                <a:gd name="connsiteX170" fmla="*/ 627813 w 934998"/>
                <a:gd name="connsiteY170" fmla="*/ 345450 h 935524"/>
                <a:gd name="connsiteX171" fmla="*/ 627813 w 934998"/>
                <a:gd name="connsiteY171" fmla="*/ 345450 h 935524"/>
                <a:gd name="connsiteX172" fmla="*/ 627813 w 934998"/>
                <a:gd name="connsiteY172" fmla="*/ 345450 h 935524"/>
                <a:gd name="connsiteX173" fmla="*/ 627813 w 934998"/>
                <a:gd name="connsiteY173" fmla="*/ 345450 h 935524"/>
                <a:gd name="connsiteX174" fmla="*/ 628347 w 934998"/>
                <a:gd name="connsiteY174" fmla="*/ 346184 h 935524"/>
                <a:gd name="connsiteX175" fmla="*/ 628347 w 934998"/>
                <a:gd name="connsiteY175" fmla="*/ 346184 h 935524"/>
                <a:gd name="connsiteX176" fmla="*/ 628347 w 934998"/>
                <a:gd name="connsiteY176" fmla="*/ 346351 h 935524"/>
                <a:gd name="connsiteX177" fmla="*/ 628347 w 934998"/>
                <a:gd name="connsiteY177" fmla="*/ 346351 h 935524"/>
                <a:gd name="connsiteX178" fmla="*/ 628347 w 934998"/>
                <a:gd name="connsiteY178" fmla="*/ 346351 h 935524"/>
                <a:gd name="connsiteX179" fmla="*/ 628347 w 934998"/>
                <a:gd name="connsiteY179" fmla="*/ 346351 h 935524"/>
                <a:gd name="connsiteX180" fmla="*/ 628580 w 934998"/>
                <a:gd name="connsiteY180" fmla="*/ 346651 h 935524"/>
                <a:gd name="connsiteX181" fmla="*/ 628580 w 934998"/>
                <a:gd name="connsiteY181" fmla="*/ 346651 h 935524"/>
                <a:gd name="connsiteX182" fmla="*/ 629114 w 934998"/>
                <a:gd name="connsiteY182" fmla="*/ 347385 h 935524"/>
                <a:gd name="connsiteX183" fmla="*/ 629114 w 934998"/>
                <a:gd name="connsiteY183" fmla="*/ 347385 h 935524"/>
                <a:gd name="connsiteX184" fmla="*/ 629114 w 934998"/>
                <a:gd name="connsiteY184" fmla="*/ 347585 h 935524"/>
                <a:gd name="connsiteX185" fmla="*/ 629481 w 934998"/>
                <a:gd name="connsiteY185" fmla="*/ 348119 h 935524"/>
                <a:gd name="connsiteX186" fmla="*/ 629481 w 934998"/>
                <a:gd name="connsiteY186" fmla="*/ 348119 h 935524"/>
                <a:gd name="connsiteX187" fmla="*/ 629481 w 934998"/>
                <a:gd name="connsiteY187" fmla="*/ 348119 h 935524"/>
                <a:gd name="connsiteX188" fmla="*/ 629681 w 934998"/>
                <a:gd name="connsiteY188" fmla="*/ 348386 h 935524"/>
                <a:gd name="connsiteX189" fmla="*/ 629681 w 934998"/>
                <a:gd name="connsiteY189" fmla="*/ 348553 h 935524"/>
                <a:gd name="connsiteX190" fmla="*/ 629681 w 934998"/>
                <a:gd name="connsiteY190" fmla="*/ 348753 h 935524"/>
                <a:gd name="connsiteX191" fmla="*/ 630115 w 934998"/>
                <a:gd name="connsiteY191" fmla="*/ 349387 h 935524"/>
                <a:gd name="connsiteX192" fmla="*/ 630482 w 934998"/>
                <a:gd name="connsiteY192" fmla="*/ 349887 h 935524"/>
                <a:gd name="connsiteX193" fmla="*/ 630682 w 934998"/>
                <a:gd name="connsiteY193" fmla="*/ 350154 h 935524"/>
                <a:gd name="connsiteX194" fmla="*/ 630682 w 934998"/>
                <a:gd name="connsiteY194" fmla="*/ 350354 h 935524"/>
                <a:gd name="connsiteX195" fmla="*/ 630682 w 934998"/>
                <a:gd name="connsiteY195" fmla="*/ 350354 h 935524"/>
                <a:gd name="connsiteX196" fmla="*/ 630882 w 934998"/>
                <a:gd name="connsiteY196" fmla="*/ 350621 h 935524"/>
                <a:gd name="connsiteX197" fmla="*/ 631116 w 934998"/>
                <a:gd name="connsiteY197" fmla="*/ 350955 h 935524"/>
                <a:gd name="connsiteX198" fmla="*/ 631116 w 934998"/>
                <a:gd name="connsiteY198" fmla="*/ 350955 h 935524"/>
                <a:gd name="connsiteX199" fmla="*/ 631550 w 934998"/>
                <a:gd name="connsiteY199" fmla="*/ 351656 h 935524"/>
                <a:gd name="connsiteX200" fmla="*/ 631883 w 934998"/>
                <a:gd name="connsiteY200" fmla="*/ 352156 h 935524"/>
                <a:gd name="connsiteX201" fmla="*/ 631883 w 934998"/>
                <a:gd name="connsiteY201" fmla="*/ 352156 h 935524"/>
                <a:gd name="connsiteX202" fmla="*/ 631883 w 934998"/>
                <a:gd name="connsiteY202" fmla="*/ 352156 h 935524"/>
                <a:gd name="connsiteX203" fmla="*/ 631883 w 934998"/>
                <a:gd name="connsiteY203" fmla="*/ 352156 h 935524"/>
                <a:gd name="connsiteX204" fmla="*/ 632117 w 934998"/>
                <a:gd name="connsiteY204" fmla="*/ 352490 h 935524"/>
                <a:gd name="connsiteX205" fmla="*/ 632350 w 934998"/>
                <a:gd name="connsiteY205" fmla="*/ 352857 h 935524"/>
                <a:gd name="connsiteX206" fmla="*/ 632350 w 934998"/>
                <a:gd name="connsiteY206" fmla="*/ 352857 h 935524"/>
                <a:gd name="connsiteX207" fmla="*/ 632350 w 934998"/>
                <a:gd name="connsiteY207" fmla="*/ 353057 h 935524"/>
                <a:gd name="connsiteX208" fmla="*/ 632350 w 934998"/>
                <a:gd name="connsiteY208" fmla="*/ 353257 h 935524"/>
                <a:gd name="connsiteX209" fmla="*/ 632884 w 934998"/>
                <a:gd name="connsiteY209" fmla="*/ 354058 h 935524"/>
                <a:gd name="connsiteX210" fmla="*/ 633051 w 934998"/>
                <a:gd name="connsiteY210" fmla="*/ 354358 h 935524"/>
                <a:gd name="connsiteX211" fmla="*/ 633384 w 934998"/>
                <a:gd name="connsiteY211" fmla="*/ 354859 h 935524"/>
                <a:gd name="connsiteX212" fmla="*/ 633384 w 934998"/>
                <a:gd name="connsiteY212" fmla="*/ 354859 h 935524"/>
                <a:gd name="connsiteX213" fmla="*/ 633384 w 934998"/>
                <a:gd name="connsiteY213" fmla="*/ 355025 h 935524"/>
                <a:gd name="connsiteX214" fmla="*/ 633384 w 934998"/>
                <a:gd name="connsiteY214" fmla="*/ 355025 h 935524"/>
                <a:gd name="connsiteX215" fmla="*/ 633384 w 934998"/>
                <a:gd name="connsiteY215" fmla="*/ 355025 h 935524"/>
                <a:gd name="connsiteX216" fmla="*/ 633585 w 934998"/>
                <a:gd name="connsiteY216" fmla="*/ 355359 h 935524"/>
                <a:gd name="connsiteX217" fmla="*/ 633585 w 934998"/>
                <a:gd name="connsiteY217" fmla="*/ 355526 h 935524"/>
                <a:gd name="connsiteX218" fmla="*/ 633585 w 934998"/>
                <a:gd name="connsiteY218" fmla="*/ 355693 h 935524"/>
                <a:gd name="connsiteX219" fmla="*/ 633585 w 934998"/>
                <a:gd name="connsiteY219" fmla="*/ 355859 h 935524"/>
                <a:gd name="connsiteX220" fmla="*/ 633752 w 934998"/>
                <a:gd name="connsiteY220" fmla="*/ 356093 h 935524"/>
                <a:gd name="connsiteX221" fmla="*/ 633752 w 934998"/>
                <a:gd name="connsiteY221" fmla="*/ 356260 h 935524"/>
                <a:gd name="connsiteX222" fmla="*/ 635320 w 934998"/>
                <a:gd name="connsiteY222" fmla="*/ 358762 h 935524"/>
                <a:gd name="connsiteX223" fmla="*/ 635987 w 934998"/>
                <a:gd name="connsiteY223" fmla="*/ 359830 h 935524"/>
                <a:gd name="connsiteX224" fmla="*/ 636821 w 934998"/>
                <a:gd name="connsiteY224" fmla="*/ 361197 h 935524"/>
                <a:gd name="connsiteX225" fmla="*/ 637622 w 934998"/>
                <a:gd name="connsiteY225" fmla="*/ 362632 h 935524"/>
                <a:gd name="connsiteX226" fmla="*/ 638189 w 934998"/>
                <a:gd name="connsiteY226" fmla="*/ 363533 h 935524"/>
                <a:gd name="connsiteX227" fmla="*/ 639657 w 934998"/>
                <a:gd name="connsiteY227" fmla="*/ 366102 h 935524"/>
                <a:gd name="connsiteX228" fmla="*/ 640224 w 934998"/>
                <a:gd name="connsiteY228" fmla="*/ 367169 h 935524"/>
                <a:gd name="connsiteX229" fmla="*/ 641025 w 934998"/>
                <a:gd name="connsiteY229" fmla="*/ 368637 h 935524"/>
                <a:gd name="connsiteX230" fmla="*/ 641325 w 934998"/>
                <a:gd name="connsiteY230" fmla="*/ 369171 h 935524"/>
                <a:gd name="connsiteX231" fmla="*/ 641992 w 934998"/>
                <a:gd name="connsiteY231" fmla="*/ 370406 h 935524"/>
                <a:gd name="connsiteX232" fmla="*/ 642960 w 934998"/>
                <a:gd name="connsiteY232" fmla="*/ 372307 h 935524"/>
                <a:gd name="connsiteX233" fmla="*/ 643360 w 934998"/>
                <a:gd name="connsiteY233" fmla="*/ 373041 h 935524"/>
                <a:gd name="connsiteX234" fmla="*/ 643360 w 934998"/>
                <a:gd name="connsiteY234" fmla="*/ 373208 h 935524"/>
                <a:gd name="connsiteX235" fmla="*/ 643360 w 934998"/>
                <a:gd name="connsiteY235" fmla="*/ 373508 h 935524"/>
                <a:gd name="connsiteX236" fmla="*/ 643660 w 934998"/>
                <a:gd name="connsiteY236" fmla="*/ 374109 h 935524"/>
                <a:gd name="connsiteX237" fmla="*/ 644027 w 934998"/>
                <a:gd name="connsiteY237" fmla="*/ 374776 h 935524"/>
                <a:gd name="connsiteX238" fmla="*/ 644361 w 934998"/>
                <a:gd name="connsiteY238" fmla="*/ 375477 h 935524"/>
                <a:gd name="connsiteX239" fmla="*/ 645062 w 934998"/>
                <a:gd name="connsiteY239" fmla="*/ 376878 h 935524"/>
                <a:gd name="connsiteX240" fmla="*/ 645062 w 934998"/>
                <a:gd name="connsiteY240" fmla="*/ 376878 h 935524"/>
                <a:gd name="connsiteX241" fmla="*/ 645829 w 934998"/>
                <a:gd name="connsiteY241" fmla="*/ 378546 h 935524"/>
                <a:gd name="connsiteX242" fmla="*/ 646630 w 934998"/>
                <a:gd name="connsiteY242" fmla="*/ 380214 h 935524"/>
                <a:gd name="connsiteX243" fmla="*/ 646630 w 934998"/>
                <a:gd name="connsiteY243" fmla="*/ 380414 h 935524"/>
                <a:gd name="connsiteX244" fmla="*/ 646930 w 934998"/>
                <a:gd name="connsiteY244" fmla="*/ 381115 h 935524"/>
                <a:gd name="connsiteX245" fmla="*/ 647264 w 934998"/>
                <a:gd name="connsiteY245" fmla="*/ 381816 h 935524"/>
                <a:gd name="connsiteX246" fmla="*/ 648031 w 934998"/>
                <a:gd name="connsiteY246" fmla="*/ 383551 h 935524"/>
                <a:gd name="connsiteX247" fmla="*/ 648031 w 934998"/>
                <a:gd name="connsiteY247" fmla="*/ 383551 h 935524"/>
                <a:gd name="connsiteX248" fmla="*/ 648031 w 934998"/>
                <a:gd name="connsiteY248" fmla="*/ 383984 h 935524"/>
                <a:gd name="connsiteX249" fmla="*/ 648198 w 934998"/>
                <a:gd name="connsiteY249" fmla="*/ 384318 h 935524"/>
                <a:gd name="connsiteX250" fmla="*/ 648198 w 934998"/>
                <a:gd name="connsiteY250" fmla="*/ 384652 h 935524"/>
                <a:gd name="connsiteX251" fmla="*/ 648198 w 934998"/>
                <a:gd name="connsiteY251" fmla="*/ 384652 h 935524"/>
                <a:gd name="connsiteX252" fmla="*/ 648198 w 934998"/>
                <a:gd name="connsiteY252" fmla="*/ 384985 h 935524"/>
                <a:gd name="connsiteX253" fmla="*/ 649299 w 934998"/>
                <a:gd name="connsiteY253" fmla="*/ 387588 h 935524"/>
                <a:gd name="connsiteX254" fmla="*/ 650700 w 934998"/>
                <a:gd name="connsiteY254" fmla="*/ 391157 h 935524"/>
                <a:gd name="connsiteX255" fmla="*/ 650700 w 934998"/>
                <a:gd name="connsiteY255" fmla="*/ 391324 h 935524"/>
                <a:gd name="connsiteX256" fmla="*/ 650933 w 934998"/>
                <a:gd name="connsiteY256" fmla="*/ 391324 h 935524"/>
                <a:gd name="connsiteX257" fmla="*/ 650933 w 934998"/>
                <a:gd name="connsiteY257" fmla="*/ 391324 h 935524"/>
                <a:gd name="connsiteX258" fmla="*/ 663445 w 934998"/>
                <a:gd name="connsiteY258" fmla="*/ 386520 h 935524"/>
                <a:gd name="connsiteX259" fmla="*/ 663712 w 934998"/>
                <a:gd name="connsiteY259" fmla="*/ 386520 h 935524"/>
                <a:gd name="connsiteX260" fmla="*/ 680593 w 934998"/>
                <a:gd name="connsiteY260" fmla="*/ 380014 h 935524"/>
                <a:gd name="connsiteX261" fmla="*/ 680860 w 934998"/>
                <a:gd name="connsiteY261" fmla="*/ 380014 h 935524"/>
                <a:gd name="connsiteX262" fmla="*/ 693438 w 934998"/>
                <a:gd name="connsiteY262" fmla="*/ 375210 h 935524"/>
                <a:gd name="connsiteX263" fmla="*/ 693705 w 934998"/>
                <a:gd name="connsiteY263" fmla="*/ 375210 h 935524"/>
                <a:gd name="connsiteX264" fmla="*/ 706283 w 934998"/>
                <a:gd name="connsiteY264" fmla="*/ 370372 h 935524"/>
                <a:gd name="connsiteX265" fmla="*/ 706550 w 934998"/>
                <a:gd name="connsiteY265" fmla="*/ 370372 h 935524"/>
                <a:gd name="connsiteX266" fmla="*/ 719127 w 934998"/>
                <a:gd name="connsiteY266" fmla="*/ 365535 h 935524"/>
                <a:gd name="connsiteX267" fmla="*/ 686899 w 934998"/>
                <a:gd name="connsiteY267" fmla="*/ 301544 h 935524"/>
                <a:gd name="connsiteX268" fmla="*/ 813845 w 934998"/>
                <a:gd name="connsiteY268" fmla="*/ 346951 h 935524"/>
                <a:gd name="connsiteX269" fmla="*/ 813011 w 934998"/>
                <a:gd name="connsiteY269" fmla="*/ 347252 h 935524"/>
                <a:gd name="connsiteX270" fmla="*/ 805204 w 934998"/>
                <a:gd name="connsiteY270" fmla="*/ 349954 h 935524"/>
                <a:gd name="connsiteX271" fmla="*/ 805204 w 934998"/>
                <a:gd name="connsiteY271" fmla="*/ 349954 h 935524"/>
                <a:gd name="connsiteX272" fmla="*/ 800867 w 934998"/>
                <a:gd name="connsiteY272" fmla="*/ 351455 h 935524"/>
                <a:gd name="connsiteX273" fmla="*/ 805237 w 934998"/>
                <a:gd name="connsiteY273" fmla="*/ 349987 h 935524"/>
                <a:gd name="connsiteX274" fmla="*/ 813044 w 934998"/>
                <a:gd name="connsiteY274" fmla="*/ 347285 h 935524"/>
                <a:gd name="connsiteX275" fmla="*/ 813878 w 934998"/>
                <a:gd name="connsiteY275" fmla="*/ 346985 h 935524"/>
                <a:gd name="connsiteX276" fmla="*/ 813878 w 934998"/>
                <a:gd name="connsiteY276" fmla="*/ 346985 h 935524"/>
                <a:gd name="connsiteX277" fmla="*/ 818282 w 934998"/>
                <a:gd name="connsiteY277" fmla="*/ 345450 h 935524"/>
                <a:gd name="connsiteX278" fmla="*/ 781316 w 934998"/>
                <a:gd name="connsiteY278" fmla="*/ 430092 h 935524"/>
                <a:gd name="connsiteX279" fmla="*/ 781316 w 934998"/>
                <a:gd name="connsiteY279" fmla="*/ 430592 h 935524"/>
                <a:gd name="connsiteX280" fmla="*/ 781316 w 934998"/>
                <a:gd name="connsiteY280" fmla="*/ 430592 h 935524"/>
                <a:gd name="connsiteX281" fmla="*/ 781316 w 934998"/>
                <a:gd name="connsiteY281" fmla="*/ 430092 h 935524"/>
                <a:gd name="connsiteX282" fmla="*/ 781750 w 934998"/>
                <a:gd name="connsiteY282" fmla="*/ 433795 h 935524"/>
                <a:gd name="connsiteX283" fmla="*/ 781750 w 934998"/>
                <a:gd name="connsiteY283" fmla="*/ 433795 h 935524"/>
                <a:gd name="connsiteX284" fmla="*/ 781750 w 934998"/>
                <a:gd name="connsiteY284" fmla="*/ 433795 h 935524"/>
                <a:gd name="connsiteX285" fmla="*/ 781750 w 934998"/>
                <a:gd name="connsiteY285" fmla="*/ 433528 h 935524"/>
                <a:gd name="connsiteX286" fmla="*/ 781550 w 934998"/>
                <a:gd name="connsiteY286" fmla="*/ 431760 h 935524"/>
                <a:gd name="connsiteX287" fmla="*/ 781750 w 934998"/>
                <a:gd name="connsiteY287" fmla="*/ 433695 h 935524"/>
                <a:gd name="connsiteX288" fmla="*/ 781750 w 934998"/>
                <a:gd name="connsiteY288" fmla="*/ 433695 h 935524"/>
                <a:gd name="connsiteX289" fmla="*/ 781750 w 934998"/>
                <a:gd name="connsiteY289" fmla="*/ 433862 h 935524"/>
                <a:gd name="connsiteX290" fmla="*/ 781750 w 934998"/>
                <a:gd name="connsiteY290" fmla="*/ 434029 h 935524"/>
                <a:gd name="connsiteX291" fmla="*/ 781750 w 934998"/>
                <a:gd name="connsiteY291" fmla="*/ 434029 h 935524"/>
                <a:gd name="connsiteX292" fmla="*/ 781750 w 934998"/>
                <a:gd name="connsiteY292" fmla="*/ 434029 h 935524"/>
                <a:gd name="connsiteX293" fmla="*/ 783418 w 934998"/>
                <a:gd name="connsiteY293" fmla="*/ 459018 h 935524"/>
                <a:gd name="connsiteX294" fmla="*/ 783418 w 934998"/>
                <a:gd name="connsiteY294" fmla="*/ 458217 h 935524"/>
                <a:gd name="connsiteX295" fmla="*/ 783418 w 934998"/>
                <a:gd name="connsiteY295" fmla="*/ 455948 h 935524"/>
                <a:gd name="connsiteX296" fmla="*/ 783418 w 934998"/>
                <a:gd name="connsiteY296" fmla="*/ 454480 h 935524"/>
                <a:gd name="connsiteX297" fmla="*/ 783418 w 934998"/>
                <a:gd name="connsiteY297" fmla="*/ 453646 h 935524"/>
                <a:gd name="connsiteX298" fmla="*/ 783418 w 934998"/>
                <a:gd name="connsiteY298" fmla="*/ 453146 h 935524"/>
                <a:gd name="connsiteX299" fmla="*/ 783418 w 934998"/>
                <a:gd name="connsiteY299" fmla="*/ 452846 h 935524"/>
                <a:gd name="connsiteX300" fmla="*/ 783418 w 934998"/>
                <a:gd name="connsiteY300" fmla="*/ 452278 h 935524"/>
                <a:gd name="connsiteX301" fmla="*/ 783418 w 934998"/>
                <a:gd name="connsiteY301" fmla="*/ 451945 h 935524"/>
                <a:gd name="connsiteX302" fmla="*/ 783418 w 934998"/>
                <a:gd name="connsiteY302" fmla="*/ 451711 h 935524"/>
                <a:gd name="connsiteX303" fmla="*/ 783418 w 934998"/>
                <a:gd name="connsiteY303" fmla="*/ 451711 h 935524"/>
                <a:gd name="connsiteX304" fmla="*/ 783418 w 934998"/>
                <a:gd name="connsiteY304" fmla="*/ 449776 h 935524"/>
                <a:gd name="connsiteX305" fmla="*/ 783418 w 934998"/>
                <a:gd name="connsiteY305" fmla="*/ 450910 h 935524"/>
                <a:gd name="connsiteX306" fmla="*/ 783418 w 934998"/>
                <a:gd name="connsiteY306" fmla="*/ 452312 h 935524"/>
                <a:gd name="connsiteX307" fmla="*/ 783418 w 934998"/>
                <a:gd name="connsiteY307" fmla="*/ 454814 h 935524"/>
                <a:gd name="connsiteX308" fmla="*/ 783418 w 934998"/>
                <a:gd name="connsiteY308" fmla="*/ 455214 h 935524"/>
                <a:gd name="connsiteX309" fmla="*/ 783418 w 934998"/>
                <a:gd name="connsiteY309" fmla="*/ 461019 h 935524"/>
                <a:gd name="connsiteX310" fmla="*/ 783418 w 934998"/>
                <a:gd name="connsiteY310" fmla="*/ 461019 h 935524"/>
                <a:gd name="connsiteX311" fmla="*/ 783384 w 934998"/>
                <a:gd name="connsiteY311" fmla="*/ 459018 h 935524"/>
                <a:gd name="connsiteX312" fmla="*/ 780815 w 934998"/>
                <a:gd name="connsiteY312" fmla="*/ 425888 h 935524"/>
                <a:gd name="connsiteX313" fmla="*/ 780815 w 934998"/>
                <a:gd name="connsiteY313" fmla="*/ 426222 h 935524"/>
                <a:gd name="connsiteX314" fmla="*/ 780815 w 934998"/>
                <a:gd name="connsiteY314" fmla="*/ 426789 h 935524"/>
                <a:gd name="connsiteX315" fmla="*/ 780682 w 934998"/>
                <a:gd name="connsiteY315" fmla="*/ 425888 h 935524"/>
                <a:gd name="connsiteX316" fmla="*/ 781116 w 934998"/>
                <a:gd name="connsiteY316" fmla="*/ 428057 h 935524"/>
                <a:gd name="connsiteX317" fmla="*/ 781116 w 934998"/>
                <a:gd name="connsiteY317" fmla="*/ 428357 h 935524"/>
                <a:gd name="connsiteX318" fmla="*/ 781116 w 934998"/>
                <a:gd name="connsiteY318" fmla="*/ 428357 h 935524"/>
                <a:gd name="connsiteX319" fmla="*/ 781082 w 934998"/>
                <a:gd name="connsiteY319" fmla="*/ 428057 h 935524"/>
                <a:gd name="connsiteX320" fmla="*/ 781116 w 934998"/>
                <a:gd name="connsiteY320" fmla="*/ 427890 h 935524"/>
                <a:gd name="connsiteX321" fmla="*/ 781116 w 934998"/>
                <a:gd name="connsiteY321" fmla="*/ 428057 h 935524"/>
                <a:gd name="connsiteX322" fmla="*/ 781116 w 934998"/>
                <a:gd name="connsiteY322" fmla="*/ 428057 h 935524"/>
                <a:gd name="connsiteX323" fmla="*/ 781049 w 934998"/>
                <a:gd name="connsiteY323" fmla="*/ 427890 h 935524"/>
                <a:gd name="connsiteX324" fmla="*/ 776312 w 934998"/>
                <a:gd name="connsiteY324" fmla="*/ 359896 h 935524"/>
                <a:gd name="connsiteX325" fmla="*/ 776312 w 934998"/>
                <a:gd name="connsiteY325" fmla="*/ 359896 h 935524"/>
                <a:gd name="connsiteX326" fmla="*/ 774844 w 934998"/>
                <a:gd name="connsiteY326" fmla="*/ 360397 h 935524"/>
                <a:gd name="connsiteX327" fmla="*/ 774844 w 934998"/>
                <a:gd name="connsiteY327" fmla="*/ 360397 h 935524"/>
                <a:gd name="connsiteX328" fmla="*/ 760030 w 934998"/>
                <a:gd name="connsiteY328" fmla="*/ 228913 h 935524"/>
                <a:gd name="connsiteX329" fmla="*/ 755526 w 934998"/>
                <a:gd name="connsiteY329" fmla="*/ 232550 h 935524"/>
                <a:gd name="connsiteX330" fmla="*/ 751823 w 934998"/>
                <a:gd name="connsiteY330" fmla="*/ 235586 h 935524"/>
                <a:gd name="connsiteX331" fmla="*/ 751156 w 934998"/>
                <a:gd name="connsiteY331" fmla="*/ 236153 h 935524"/>
                <a:gd name="connsiteX332" fmla="*/ 751823 w 934998"/>
                <a:gd name="connsiteY332" fmla="*/ 235619 h 935524"/>
                <a:gd name="connsiteX333" fmla="*/ 755526 w 934998"/>
                <a:gd name="connsiteY333" fmla="*/ 232616 h 935524"/>
                <a:gd name="connsiteX334" fmla="*/ 760064 w 934998"/>
                <a:gd name="connsiteY334" fmla="*/ 228947 h 935524"/>
                <a:gd name="connsiteX335" fmla="*/ 766102 w 934998"/>
                <a:gd name="connsiteY335" fmla="*/ 224042 h 935524"/>
                <a:gd name="connsiteX336" fmla="*/ 744684 w 934998"/>
                <a:gd name="connsiteY336" fmla="*/ 241358 h 935524"/>
                <a:gd name="connsiteX337" fmla="*/ 741114 w 934998"/>
                <a:gd name="connsiteY337" fmla="*/ 244227 h 935524"/>
                <a:gd name="connsiteX338" fmla="*/ 737544 w 934998"/>
                <a:gd name="connsiteY338" fmla="*/ 247129 h 935524"/>
                <a:gd name="connsiteX339" fmla="*/ 734207 w 934998"/>
                <a:gd name="connsiteY339" fmla="*/ 249965 h 935524"/>
                <a:gd name="connsiteX340" fmla="*/ 734207 w 934998"/>
                <a:gd name="connsiteY340" fmla="*/ 249965 h 935524"/>
                <a:gd name="connsiteX341" fmla="*/ 730671 w 934998"/>
                <a:gd name="connsiteY341" fmla="*/ 252868 h 935524"/>
                <a:gd name="connsiteX342" fmla="*/ 734207 w 934998"/>
                <a:gd name="connsiteY342" fmla="*/ 249999 h 935524"/>
                <a:gd name="connsiteX343" fmla="*/ 734207 w 934998"/>
                <a:gd name="connsiteY343" fmla="*/ 249999 h 935524"/>
                <a:gd name="connsiteX344" fmla="*/ 737544 w 934998"/>
                <a:gd name="connsiteY344" fmla="*/ 247163 h 935524"/>
                <a:gd name="connsiteX345" fmla="*/ 741114 w 934998"/>
                <a:gd name="connsiteY345" fmla="*/ 244260 h 935524"/>
                <a:gd name="connsiteX346" fmla="*/ 744650 w 934998"/>
                <a:gd name="connsiteY346" fmla="*/ 241391 h 935524"/>
                <a:gd name="connsiteX347" fmla="*/ 751123 w 934998"/>
                <a:gd name="connsiteY347" fmla="*/ 236153 h 935524"/>
                <a:gd name="connsiteX348" fmla="*/ 751123 w 934998"/>
                <a:gd name="connsiteY348" fmla="*/ 236153 h 935524"/>
                <a:gd name="connsiteX349" fmla="*/ 730437 w 934998"/>
                <a:gd name="connsiteY349" fmla="*/ 252901 h 935524"/>
                <a:gd name="connsiteX350" fmla="*/ 726901 w 934998"/>
                <a:gd name="connsiteY350" fmla="*/ 255770 h 935524"/>
                <a:gd name="connsiteX351" fmla="*/ 729737 w 934998"/>
                <a:gd name="connsiteY351" fmla="*/ 253502 h 935524"/>
                <a:gd name="connsiteX352" fmla="*/ 730437 w 934998"/>
                <a:gd name="connsiteY352" fmla="*/ 252935 h 935524"/>
                <a:gd name="connsiteX353" fmla="*/ 730437 w 934998"/>
                <a:gd name="connsiteY353" fmla="*/ 252935 h 935524"/>
                <a:gd name="connsiteX354" fmla="*/ 723765 w 934998"/>
                <a:gd name="connsiteY354" fmla="*/ 367670 h 935524"/>
                <a:gd name="connsiteX355" fmla="*/ 723765 w 934998"/>
                <a:gd name="connsiteY355" fmla="*/ 367670 h 935524"/>
                <a:gd name="connsiteX356" fmla="*/ 721863 w 934998"/>
                <a:gd name="connsiteY356" fmla="*/ 362899 h 935524"/>
                <a:gd name="connsiteX357" fmla="*/ 721863 w 934998"/>
                <a:gd name="connsiteY357" fmla="*/ 362899 h 935524"/>
                <a:gd name="connsiteX358" fmla="*/ 719795 w 934998"/>
                <a:gd name="connsiteY358" fmla="*/ 357961 h 935524"/>
                <a:gd name="connsiteX359" fmla="*/ 719795 w 934998"/>
                <a:gd name="connsiteY359" fmla="*/ 357961 h 935524"/>
                <a:gd name="connsiteX360" fmla="*/ 717626 w 934998"/>
                <a:gd name="connsiteY360" fmla="*/ 353057 h 935524"/>
                <a:gd name="connsiteX361" fmla="*/ 717626 w 934998"/>
                <a:gd name="connsiteY361" fmla="*/ 353057 h 935524"/>
                <a:gd name="connsiteX362" fmla="*/ 716892 w 934998"/>
                <a:gd name="connsiteY362" fmla="*/ 351455 h 935524"/>
                <a:gd name="connsiteX363" fmla="*/ 716725 w 934998"/>
                <a:gd name="connsiteY363" fmla="*/ 351122 h 935524"/>
                <a:gd name="connsiteX364" fmla="*/ 716725 w 934998"/>
                <a:gd name="connsiteY364" fmla="*/ 351122 h 935524"/>
                <a:gd name="connsiteX365" fmla="*/ 716725 w 934998"/>
                <a:gd name="connsiteY365" fmla="*/ 351122 h 935524"/>
                <a:gd name="connsiteX366" fmla="*/ 716725 w 934998"/>
                <a:gd name="connsiteY366" fmla="*/ 351122 h 935524"/>
                <a:gd name="connsiteX367" fmla="*/ 716725 w 934998"/>
                <a:gd name="connsiteY367" fmla="*/ 351122 h 935524"/>
                <a:gd name="connsiteX368" fmla="*/ 716725 w 934998"/>
                <a:gd name="connsiteY368" fmla="*/ 350788 h 935524"/>
                <a:gd name="connsiteX369" fmla="*/ 716525 w 934998"/>
                <a:gd name="connsiteY369" fmla="*/ 350321 h 935524"/>
                <a:gd name="connsiteX370" fmla="*/ 716525 w 934998"/>
                <a:gd name="connsiteY370" fmla="*/ 350088 h 935524"/>
                <a:gd name="connsiteX371" fmla="*/ 716325 w 934998"/>
                <a:gd name="connsiteY371" fmla="*/ 349654 h 935524"/>
                <a:gd name="connsiteX372" fmla="*/ 715791 w 934998"/>
                <a:gd name="connsiteY372" fmla="*/ 348519 h 935524"/>
                <a:gd name="connsiteX373" fmla="*/ 715791 w 934998"/>
                <a:gd name="connsiteY373" fmla="*/ 348519 h 935524"/>
                <a:gd name="connsiteX374" fmla="*/ 714590 w 934998"/>
                <a:gd name="connsiteY374" fmla="*/ 346084 h 935524"/>
                <a:gd name="connsiteX375" fmla="*/ 713756 w 934998"/>
                <a:gd name="connsiteY375" fmla="*/ 344382 h 935524"/>
                <a:gd name="connsiteX376" fmla="*/ 713422 w 934998"/>
                <a:gd name="connsiteY376" fmla="*/ 343682 h 935524"/>
                <a:gd name="connsiteX377" fmla="*/ 713422 w 934998"/>
                <a:gd name="connsiteY377" fmla="*/ 343682 h 935524"/>
                <a:gd name="connsiteX378" fmla="*/ 712221 w 934998"/>
                <a:gd name="connsiteY378" fmla="*/ 341280 h 935524"/>
                <a:gd name="connsiteX379" fmla="*/ 710953 w 934998"/>
                <a:gd name="connsiteY379" fmla="*/ 338878 h 935524"/>
                <a:gd name="connsiteX380" fmla="*/ 710319 w 934998"/>
                <a:gd name="connsiteY380" fmla="*/ 337677 h 935524"/>
                <a:gd name="connsiteX381" fmla="*/ 708718 w 934998"/>
                <a:gd name="connsiteY381" fmla="*/ 334774 h 935524"/>
                <a:gd name="connsiteX382" fmla="*/ 707083 w 934998"/>
                <a:gd name="connsiteY382" fmla="*/ 331905 h 935524"/>
                <a:gd name="connsiteX383" fmla="*/ 707083 w 934998"/>
                <a:gd name="connsiteY383" fmla="*/ 331705 h 935524"/>
                <a:gd name="connsiteX384" fmla="*/ 705816 w 934998"/>
                <a:gd name="connsiteY384" fmla="*/ 329436 h 935524"/>
                <a:gd name="connsiteX385" fmla="*/ 703046 w 934998"/>
                <a:gd name="connsiteY385" fmla="*/ 324798 h 935524"/>
                <a:gd name="connsiteX386" fmla="*/ 700211 w 934998"/>
                <a:gd name="connsiteY386" fmla="*/ 320194 h 935524"/>
                <a:gd name="connsiteX387" fmla="*/ 697241 w 934998"/>
                <a:gd name="connsiteY387" fmla="*/ 315657 h 935524"/>
                <a:gd name="connsiteX388" fmla="*/ 694205 w 934998"/>
                <a:gd name="connsiteY388" fmla="*/ 311186 h 935524"/>
                <a:gd name="connsiteX389" fmla="*/ 687866 w 934998"/>
                <a:gd name="connsiteY389" fmla="*/ 302412 h 935524"/>
                <a:gd name="connsiteX390" fmla="*/ 687633 w 934998"/>
                <a:gd name="connsiteY390" fmla="*/ 302145 h 935524"/>
                <a:gd name="connsiteX391" fmla="*/ 684463 w 934998"/>
                <a:gd name="connsiteY391" fmla="*/ 298008 h 935524"/>
                <a:gd name="connsiteX392" fmla="*/ 681127 w 934998"/>
                <a:gd name="connsiteY392" fmla="*/ 293904 h 935524"/>
                <a:gd name="connsiteX393" fmla="*/ 670418 w 934998"/>
                <a:gd name="connsiteY393" fmla="*/ 302579 h 935524"/>
                <a:gd name="connsiteX394" fmla="*/ 670418 w 934998"/>
                <a:gd name="connsiteY394" fmla="*/ 302579 h 935524"/>
                <a:gd name="connsiteX395" fmla="*/ 669850 w 934998"/>
                <a:gd name="connsiteY395" fmla="*/ 303079 h 935524"/>
                <a:gd name="connsiteX396" fmla="*/ 660175 w 934998"/>
                <a:gd name="connsiteY396" fmla="*/ 311353 h 935524"/>
                <a:gd name="connsiteX397" fmla="*/ 659975 w 934998"/>
                <a:gd name="connsiteY397" fmla="*/ 311520 h 935524"/>
                <a:gd name="connsiteX398" fmla="*/ 649465 w 934998"/>
                <a:gd name="connsiteY398" fmla="*/ 320028 h 935524"/>
                <a:gd name="connsiteX399" fmla="*/ 649265 w 934998"/>
                <a:gd name="connsiteY399" fmla="*/ 320028 h 935524"/>
                <a:gd name="connsiteX400" fmla="*/ 634519 w 934998"/>
                <a:gd name="connsiteY400" fmla="*/ 330837 h 935524"/>
                <a:gd name="connsiteX401" fmla="*/ 634319 w 934998"/>
                <a:gd name="connsiteY401" fmla="*/ 331004 h 935524"/>
                <a:gd name="connsiteX402" fmla="*/ 623876 w 934998"/>
                <a:gd name="connsiteY402" fmla="*/ 339612 h 935524"/>
                <a:gd name="connsiteX403" fmla="*/ 624110 w 934998"/>
                <a:gd name="connsiteY403" fmla="*/ 339912 h 935524"/>
                <a:gd name="connsiteX404" fmla="*/ 624377 w 934998"/>
                <a:gd name="connsiteY404" fmla="*/ 340246 h 935524"/>
                <a:gd name="connsiteX405" fmla="*/ 626212 w 934998"/>
                <a:gd name="connsiteY405" fmla="*/ 342514 h 935524"/>
                <a:gd name="connsiteX406" fmla="*/ 626378 w 934998"/>
                <a:gd name="connsiteY406" fmla="*/ 342748 h 935524"/>
                <a:gd name="connsiteX407" fmla="*/ 628380 w 934998"/>
                <a:gd name="connsiteY407" fmla="*/ 345350 h 935524"/>
                <a:gd name="connsiteX408" fmla="*/ 628380 w 934998"/>
                <a:gd name="connsiteY408" fmla="*/ 345350 h 935524"/>
                <a:gd name="connsiteX409" fmla="*/ 629414 w 934998"/>
                <a:gd name="connsiteY409" fmla="*/ 346718 h 935524"/>
                <a:gd name="connsiteX410" fmla="*/ 630515 w 934998"/>
                <a:gd name="connsiteY410" fmla="*/ 348186 h 935524"/>
                <a:gd name="connsiteX411" fmla="*/ 631183 w 934998"/>
                <a:gd name="connsiteY411" fmla="*/ 349153 h 935524"/>
                <a:gd name="connsiteX412" fmla="*/ 631716 w 934998"/>
                <a:gd name="connsiteY412" fmla="*/ 349854 h 935524"/>
                <a:gd name="connsiteX413" fmla="*/ 632017 w 934998"/>
                <a:gd name="connsiteY413" fmla="*/ 350288 h 935524"/>
                <a:gd name="connsiteX414" fmla="*/ 633151 w 934998"/>
                <a:gd name="connsiteY414" fmla="*/ 351889 h 935524"/>
                <a:gd name="connsiteX415" fmla="*/ 633151 w 934998"/>
                <a:gd name="connsiteY415" fmla="*/ 352089 h 935524"/>
                <a:gd name="connsiteX416" fmla="*/ 633151 w 934998"/>
                <a:gd name="connsiteY416" fmla="*/ 352089 h 935524"/>
                <a:gd name="connsiteX417" fmla="*/ 634052 w 934998"/>
                <a:gd name="connsiteY417" fmla="*/ 353457 h 935524"/>
                <a:gd name="connsiteX418" fmla="*/ 634386 w 934998"/>
                <a:gd name="connsiteY418" fmla="*/ 353924 h 935524"/>
                <a:gd name="connsiteX419" fmla="*/ 634386 w 934998"/>
                <a:gd name="connsiteY419" fmla="*/ 354125 h 935524"/>
                <a:gd name="connsiteX420" fmla="*/ 634586 w 934998"/>
                <a:gd name="connsiteY420" fmla="*/ 354458 h 935524"/>
                <a:gd name="connsiteX421" fmla="*/ 634852 w 934998"/>
                <a:gd name="connsiteY421" fmla="*/ 354825 h 935524"/>
                <a:gd name="connsiteX422" fmla="*/ 634852 w 934998"/>
                <a:gd name="connsiteY422" fmla="*/ 354825 h 935524"/>
                <a:gd name="connsiteX423" fmla="*/ 634852 w 934998"/>
                <a:gd name="connsiteY423" fmla="*/ 355025 h 935524"/>
                <a:gd name="connsiteX424" fmla="*/ 634852 w 934998"/>
                <a:gd name="connsiteY424" fmla="*/ 355225 h 935524"/>
                <a:gd name="connsiteX425" fmla="*/ 635386 w 934998"/>
                <a:gd name="connsiteY425" fmla="*/ 356026 h 935524"/>
                <a:gd name="connsiteX426" fmla="*/ 635553 w 934998"/>
                <a:gd name="connsiteY426" fmla="*/ 356327 h 935524"/>
                <a:gd name="connsiteX427" fmla="*/ 635887 w 934998"/>
                <a:gd name="connsiteY427" fmla="*/ 356827 h 935524"/>
                <a:gd name="connsiteX428" fmla="*/ 635887 w 934998"/>
                <a:gd name="connsiteY428" fmla="*/ 356827 h 935524"/>
                <a:gd name="connsiteX429" fmla="*/ 635887 w 934998"/>
                <a:gd name="connsiteY429" fmla="*/ 357027 h 935524"/>
                <a:gd name="connsiteX430" fmla="*/ 635887 w 934998"/>
                <a:gd name="connsiteY430" fmla="*/ 357027 h 935524"/>
                <a:gd name="connsiteX431" fmla="*/ 635887 w 934998"/>
                <a:gd name="connsiteY431" fmla="*/ 357027 h 935524"/>
                <a:gd name="connsiteX432" fmla="*/ 636087 w 934998"/>
                <a:gd name="connsiteY432" fmla="*/ 357361 h 935524"/>
                <a:gd name="connsiteX433" fmla="*/ 636087 w 934998"/>
                <a:gd name="connsiteY433" fmla="*/ 357528 h 935524"/>
                <a:gd name="connsiteX434" fmla="*/ 636087 w 934998"/>
                <a:gd name="connsiteY434" fmla="*/ 357694 h 935524"/>
                <a:gd name="connsiteX435" fmla="*/ 636087 w 934998"/>
                <a:gd name="connsiteY435" fmla="*/ 357694 h 935524"/>
                <a:gd name="connsiteX436" fmla="*/ 636254 w 934998"/>
                <a:gd name="connsiteY436" fmla="*/ 357928 h 935524"/>
                <a:gd name="connsiteX437" fmla="*/ 636254 w 934998"/>
                <a:gd name="connsiteY437" fmla="*/ 357928 h 935524"/>
                <a:gd name="connsiteX438" fmla="*/ 637822 w 934998"/>
                <a:gd name="connsiteY438" fmla="*/ 360430 h 935524"/>
                <a:gd name="connsiteX439" fmla="*/ 638456 w 934998"/>
                <a:gd name="connsiteY439" fmla="*/ 361498 h 935524"/>
                <a:gd name="connsiteX440" fmla="*/ 639290 w 934998"/>
                <a:gd name="connsiteY440" fmla="*/ 362866 h 935524"/>
                <a:gd name="connsiteX441" fmla="*/ 640124 w 934998"/>
                <a:gd name="connsiteY441" fmla="*/ 364267 h 935524"/>
                <a:gd name="connsiteX442" fmla="*/ 640691 w 934998"/>
                <a:gd name="connsiteY442" fmla="*/ 365201 h 935524"/>
                <a:gd name="connsiteX443" fmla="*/ 642159 w 934998"/>
                <a:gd name="connsiteY443" fmla="*/ 367770 h 935524"/>
                <a:gd name="connsiteX444" fmla="*/ 642726 w 934998"/>
                <a:gd name="connsiteY444" fmla="*/ 368838 h 935524"/>
                <a:gd name="connsiteX445" fmla="*/ 643527 w 934998"/>
                <a:gd name="connsiteY445" fmla="*/ 370306 h 935524"/>
                <a:gd name="connsiteX446" fmla="*/ 643827 w 934998"/>
                <a:gd name="connsiteY446" fmla="*/ 370839 h 935524"/>
                <a:gd name="connsiteX447" fmla="*/ 644494 w 934998"/>
                <a:gd name="connsiteY447" fmla="*/ 372074 h 935524"/>
                <a:gd name="connsiteX448" fmla="*/ 645462 w 934998"/>
                <a:gd name="connsiteY448" fmla="*/ 373942 h 935524"/>
                <a:gd name="connsiteX449" fmla="*/ 645862 w 934998"/>
                <a:gd name="connsiteY449" fmla="*/ 374709 h 935524"/>
                <a:gd name="connsiteX450" fmla="*/ 645862 w 934998"/>
                <a:gd name="connsiteY450" fmla="*/ 374876 h 935524"/>
                <a:gd name="connsiteX451" fmla="*/ 645862 w 934998"/>
                <a:gd name="connsiteY451" fmla="*/ 375177 h 935524"/>
                <a:gd name="connsiteX452" fmla="*/ 646163 w 934998"/>
                <a:gd name="connsiteY452" fmla="*/ 375744 h 935524"/>
                <a:gd name="connsiteX453" fmla="*/ 646530 w 934998"/>
                <a:gd name="connsiteY453" fmla="*/ 376444 h 935524"/>
                <a:gd name="connsiteX454" fmla="*/ 646863 w 934998"/>
                <a:gd name="connsiteY454" fmla="*/ 377145 h 935524"/>
                <a:gd name="connsiteX455" fmla="*/ 647564 w 934998"/>
                <a:gd name="connsiteY455" fmla="*/ 378546 h 935524"/>
                <a:gd name="connsiteX456" fmla="*/ 647564 w 934998"/>
                <a:gd name="connsiteY456" fmla="*/ 378546 h 935524"/>
                <a:gd name="connsiteX457" fmla="*/ 648331 w 934998"/>
                <a:gd name="connsiteY457" fmla="*/ 380181 h 935524"/>
                <a:gd name="connsiteX458" fmla="*/ 649099 w 934998"/>
                <a:gd name="connsiteY458" fmla="*/ 381849 h 935524"/>
                <a:gd name="connsiteX459" fmla="*/ 649099 w 934998"/>
                <a:gd name="connsiteY459" fmla="*/ 382083 h 935524"/>
                <a:gd name="connsiteX460" fmla="*/ 649399 w 934998"/>
                <a:gd name="connsiteY460" fmla="*/ 382783 h 935524"/>
                <a:gd name="connsiteX461" fmla="*/ 649699 w 934998"/>
                <a:gd name="connsiteY461" fmla="*/ 383484 h 935524"/>
                <a:gd name="connsiteX462" fmla="*/ 650500 w 934998"/>
                <a:gd name="connsiteY462" fmla="*/ 385219 h 935524"/>
                <a:gd name="connsiteX463" fmla="*/ 650500 w 934998"/>
                <a:gd name="connsiteY463" fmla="*/ 385219 h 935524"/>
                <a:gd name="connsiteX464" fmla="*/ 650500 w 934998"/>
                <a:gd name="connsiteY464" fmla="*/ 385652 h 935524"/>
                <a:gd name="connsiteX465" fmla="*/ 650500 w 934998"/>
                <a:gd name="connsiteY465" fmla="*/ 385986 h 935524"/>
                <a:gd name="connsiteX466" fmla="*/ 650667 w 934998"/>
                <a:gd name="connsiteY466" fmla="*/ 386320 h 935524"/>
                <a:gd name="connsiteX467" fmla="*/ 650667 w 934998"/>
                <a:gd name="connsiteY467" fmla="*/ 386320 h 935524"/>
                <a:gd name="connsiteX468" fmla="*/ 650667 w 934998"/>
                <a:gd name="connsiteY468" fmla="*/ 386620 h 935524"/>
                <a:gd name="connsiteX469" fmla="*/ 651768 w 934998"/>
                <a:gd name="connsiteY469" fmla="*/ 389256 h 935524"/>
                <a:gd name="connsiteX470" fmla="*/ 653136 w 934998"/>
                <a:gd name="connsiteY470" fmla="*/ 392592 h 935524"/>
                <a:gd name="connsiteX471" fmla="*/ 665647 w 934998"/>
                <a:gd name="connsiteY471" fmla="*/ 387788 h 935524"/>
                <a:gd name="connsiteX472" fmla="*/ 665913 w 934998"/>
                <a:gd name="connsiteY472" fmla="*/ 387788 h 935524"/>
                <a:gd name="connsiteX473" fmla="*/ 682795 w 934998"/>
                <a:gd name="connsiteY473" fmla="*/ 381282 h 935524"/>
                <a:gd name="connsiteX474" fmla="*/ 683062 w 934998"/>
                <a:gd name="connsiteY474" fmla="*/ 381282 h 935524"/>
                <a:gd name="connsiteX475" fmla="*/ 695640 w 934998"/>
                <a:gd name="connsiteY475" fmla="*/ 376478 h 935524"/>
                <a:gd name="connsiteX476" fmla="*/ 695907 w 934998"/>
                <a:gd name="connsiteY476" fmla="*/ 376478 h 935524"/>
                <a:gd name="connsiteX477" fmla="*/ 708485 w 934998"/>
                <a:gd name="connsiteY477" fmla="*/ 371640 h 935524"/>
                <a:gd name="connsiteX478" fmla="*/ 708752 w 934998"/>
                <a:gd name="connsiteY478" fmla="*/ 371640 h 935524"/>
                <a:gd name="connsiteX479" fmla="*/ 721329 w 934998"/>
                <a:gd name="connsiteY479" fmla="*/ 366802 h 935524"/>
                <a:gd name="connsiteX480" fmla="*/ 721630 w 934998"/>
                <a:gd name="connsiteY480" fmla="*/ 366802 h 935524"/>
                <a:gd name="connsiteX481" fmla="*/ 721630 w 934998"/>
                <a:gd name="connsiteY481" fmla="*/ 367003 h 935524"/>
                <a:gd name="connsiteX482" fmla="*/ 721630 w 934998"/>
                <a:gd name="connsiteY482" fmla="*/ 367003 h 935524"/>
                <a:gd name="connsiteX483" fmla="*/ 653269 w 934998"/>
                <a:gd name="connsiteY483" fmla="*/ 129625 h 935524"/>
                <a:gd name="connsiteX484" fmla="*/ 653269 w 934998"/>
                <a:gd name="connsiteY484" fmla="*/ 129625 h 935524"/>
                <a:gd name="connsiteX485" fmla="*/ 656605 w 934998"/>
                <a:gd name="connsiteY485" fmla="*/ 123653 h 935524"/>
                <a:gd name="connsiteX486" fmla="*/ 646596 w 934998"/>
                <a:gd name="connsiteY486" fmla="*/ 141435 h 935524"/>
                <a:gd name="connsiteX487" fmla="*/ 646596 w 934998"/>
                <a:gd name="connsiteY487" fmla="*/ 141435 h 935524"/>
                <a:gd name="connsiteX488" fmla="*/ 649132 w 934998"/>
                <a:gd name="connsiteY488" fmla="*/ 136831 h 935524"/>
                <a:gd name="connsiteX489" fmla="*/ 644227 w 934998"/>
                <a:gd name="connsiteY489" fmla="*/ 145706 h 935524"/>
                <a:gd name="connsiteX490" fmla="*/ 644227 w 934998"/>
                <a:gd name="connsiteY490" fmla="*/ 145706 h 935524"/>
                <a:gd name="connsiteX491" fmla="*/ 643794 w 934998"/>
                <a:gd name="connsiteY491" fmla="*/ 146473 h 935524"/>
                <a:gd name="connsiteX492" fmla="*/ 639824 w 934998"/>
                <a:gd name="connsiteY492" fmla="*/ 153680 h 935524"/>
                <a:gd name="connsiteX493" fmla="*/ 639824 w 934998"/>
                <a:gd name="connsiteY493" fmla="*/ 153680 h 935524"/>
                <a:gd name="connsiteX494" fmla="*/ 638756 w 934998"/>
                <a:gd name="connsiteY494" fmla="*/ 155615 h 935524"/>
                <a:gd name="connsiteX495" fmla="*/ 638489 w 934998"/>
                <a:gd name="connsiteY495" fmla="*/ 156115 h 935524"/>
                <a:gd name="connsiteX496" fmla="*/ 639857 w 934998"/>
                <a:gd name="connsiteY496" fmla="*/ 153713 h 935524"/>
                <a:gd name="connsiteX497" fmla="*/ 639857 w 934998"/>
                <a:gd name="connsiteY497" fmla="*/ 153713 h 935524"/>
                <a:gd name="connsiteX498" fmla="*/ 640724 w 934998"/>
                <a:gd name="connsiteY498" fmla="*/ 152178 h 935524"/>
                <a:gd name="connsiteX499" fmla="*/ 643861 w 934998"/>
                <a:gd name="connsiteY499" fmla="*/ 146473 h 935524"/>
                <a:gd name="connsiteX500" fmla="*/ 643861 w 934998"/>
                <a:gd name="connsiteY500" fmla="*/ 146473 h 935524"/>
                <a:gd name="connsiteX501" fmla="*/ 644261 w 934998"/>
                <a:gd name="connsiteY501" fmla="*/ 145706 h 935524"/>
                <a:gd name="connsiteX502" fmla="*/ 644261 w 934998"/>
                <a:gd name="connsiteY502" fmla="*/ 145706 h 935524"/>
                <a:gd name="connsiteX503" fmla="*/ 645429 w 934998"/>
                <a:gd name="connsiteY503" fmla="*/ 143604 h 935524"/>
                <a:gd name="connsiteX504" fmla="*/ 628647 w 934998"/>
                <a:gd name="connsiteY504" fmla="*/ 173831 h 935524"/>
                <a:gd name="connsiteX505" fmla="*/ 628647 w 934998"/>
                <a:gd name="connsiteY505" fmla="*/ 173831 h 935524"/>
                <a:gd name="connsiteX506" fmla="*/ 626479 w 934998"/>
                <a:gd name="connsiteY506" fmla="*/ 177768 h 935524"/>
                <a:gd name="connsiteX507" fmla="*/ 628680 w 934998"/>
                <a:gd name="connsiteY507" fmla="*/ 173831 h 935524"/>
                <a:gd name="connsiteX508" fmla="*/ 628680 w 934998"/>
                <a:gd name="connsiteY508" fmla="*/ 173831 h 935524"/>
                <a:gd name="connsiteX509" fmla="*/ 630849 w 934998"/>
                <a:gd name="connsiteY509" fmla="*/ 169827 h 935524"/>
                <a:gd name="connsiteX510" fmla="*/ 628680 w 934998"/>
                <a:gd name="connsiteY510" fmla="*/ 173764 h 935524"/>
                <a:gd name="connsiteX511" fmla="*/ 628680 w 934998"/>
                <a:gd name="connsiteY511" fmla="*/ 173764 h 935524"/>
                <a:gd name="connsiteX512" fmla="*/ 628680 w 934998"/>
                <a:gd name="connsiteY512" fmla="*/ 173764 h 935524"/>
                <a:gd name="connsiteX513" fmla="*/ 629781 w 934998"/>
                <a:gd name="connsiteY513" fmla="*/ 171796 h 935524"/>
                <a:gd name="connsiteX514" fmla="*/ 630549 w 934998"/>
                <a:gd name="connsiteY514" fmla="*/ 170695 h 935524"/>
                <a:gd name="connsiteX515" fmla="*/ 631049 w 934998"/>
                <a:gd name="connsiteY515" fmla="*/ 169761 h 935524"/>
                <a:gd name="connsiteX516" fmla="*/ 631049 w 934998"/>
                <a:gd name="connsiteY516" fmla="*/ 169761 h 935524"/>
                <a:gd name="connsiteX517" fmla="*/ 630849 w 934998"/>
                <a:gd name="connsiteY517" fmla="*/ 169827 h 935524"/>
                <a:gd name="connsiteX518" fmla="*/ 630849 w 934998"/>
                <a:gd name="connsiteY518" fmla="*/ 169827 h 935524"/>
                <a:gd name="connsiteX519" fmla="*/ 630849 w 934998"/>
                <a:gd name="connsiteY519" fmla="*/ 169827 h 935524"/>
                <a:gd name="connsiteX520" fmla="*/ 632384 w 934998"/>
                <a:gd name="connsiteY520" fmla="*/ 166991 h 935524"/>
                <a:gd name="connsiteX521" fmla="*/ 635286 w 934998"/>
                <a:gd name="connsiteY521" fmla="*/ 161854 h 935524"/>
                <a:gd name="connsiteX522" fmla="*/ 635286 w 934998"/>
                <a:gd name="connsiteY522" fmla="*/ 161854 h 935524"/>
                <a:gd name="connsiteX523" fmla="*/ 634619 w 934998"/>
                <a:gd name="connsiteY523" fmla="*/ 163121 h 935524"/>
                <a:gd name="connsiteX524" fmla="*/ 634386 w 934998"/>
                <a:gd name="connsiteY524" fmla="*/ 163555 h 935524"/>
                <a:gd name="connsiteX525" fmla="*/ 633084 w 934998"/>
                <a:gd name="connsiteY525" fmla="*/ 165891 h 935524"/>
                <a:gd name="connsiteX526" fmla="*/ 633084 w 934998"/>
                <a:gd name="connsiteY526" fmla="*/ 165891 h 935524"/>
                <a:gd name="connsiteX527" fmla="*/ 633718 w 934998"/>
                <a:gd name="connsiteY527" fmla="*/ 164723 h 935524"/>
                <a:gd name="connsiteX528" fmla="*/ 634519 w 934998"/>
                <a:gd name="connsiteY528" fmla="*/ 163322 h 935524"/>
                <a:gd name="connsiteX529" fmla="*/ 634752 w 934998"/>
                <a:gd name="connsiteY529" fmla="*/ 162821 h 935524"/>
                <a:gd name="connsiteX530" fmla="*/ 635286 w 934998"/>
                <a:gd name="connsiteY530" fmla="*/ 161887 h 935524"/>
                <a:gd name="connsiteX531" fmla="*/ 635286 w 934998"/>
                <a:gd name="connsiteY531" fmla="*/ 161887 h 935524"/>
                <a:gd name="connsiteX532" fmla="*/ 635753 w 934998"/>
                <a:gd name="connsiteY532" fmla="*/ 161020 h 935524"/>
                <a:gd name="connsiteX533" fmla="*/ 531494 w 934998"/>
                <a:gd name="connsiteY533" fmla="*/ 199387 h 935524"/>
                <a:gd name="connsiteX534" fmla="*/ 531494 w 934998"/>
                <a:gd name="connsiteY534" fmla="*/ 199387 h 935524"/>
                <a:gd name="connsiteX535" fmla="*/ 531794 w 934998"/>
                <a:gd name="connsiteY535" fmla="*/ 199387 h 935524"/>
                <a:gd name="connsiteX536" fmla="*/ 529759 w 934998"/>
                <a:gd name="connsiteY536" fmla="*/ 198953 h 935524"/>
                <a:gd name="connsiteX537" fmla="*/ 525355 w 934998"/>
                <a:gd name="connsiteY537" fmla="*/ 197952 h 935524"/>
                <a:gd name="connsiteX538" fmla="*/ 522019 w 934998"/>
                <a:gd name="connsiteY538" fmla="*/ 197285 h 935524"/>
                <a:gd name="connsiteX539" fmla="*/ 521085 w 934998"/>
                <a:gd name="connsiteY539" fmla="*/ 197118 h 935524"/>
                <a:gd name="connsiteX540" fmla="*/ 521952 w 934998"/>
                <a:gd name="connsiteY540" fmla="*/ 197318 h 935524"/>
                <a:gd name="connsiteX541" fmla="*/ 521952 w 934998"/>
                <a:gd name="connsiteY541" fmla="*/ 197318 h 935524"/>
                <a:gd name="connsiteX542" fmla="*/ 523053 w 934998"/>
                <a:gd name="connsiteY542" fmla="*/ 197552 h 935524"/>
                <a:gd name="connsiteX543" fmla="*/ 523520 w 934998"/>
                <a:gd name="connsiteY543" fmla="*/ 197552 h 935524"/>
                <a:gd name="connsiteX544" fmla="*/ 525155 w 934998"/>
                <a:gd name="connsiteY544" fmla="*/ 197919 h 935524"/>
                <a:gd name="connsiteX545" fmla="*/ 527324 w 934998"/>
                <a:gd name="connsiteY545" fmla="*/ 198386 h 935524"/>
                <a:gd name="connsiteX546" fmla="*/ 528124 w 934998"/>
                <a:gd name="connsiteY546" fmla="*/ 198386 h 935524"/>
                <a:gd name="connsiteX547" fmla="*/ 528558 w 934998"/>
                <a:gd name="connsiteY547" fmla="*/ 198386 h 935524"/>
                <a:gd name="connsiteX548" fmla="*/ 529526 w 934998"/>
                <a:gd name="connsiteY548" fmla="*/ 198620 h 935524"/>
                <a:gd name="connsiteX549" fmla="*/ 529526 w 934998"/>
                <a:gd name="connsiteY549" fmla="*/ 198620 h 935524"/>
                <a:gd name="connsiteX550" fmla="*/ 530059 w 934998"/>
                <a:gd name="connsiteY550" fmla="*/ 198620 h 935524"/>
                <a:gd name="connsiteX551" fmla="*/ 530460 w 934998"/>
                <a:gd name="connsiteY551" fmla="*/ 198620 h 935524"/>
                <a:gd name="connsiteX552" fmla="*/ 530760 w 934998"/>
                <a:gd name="connsiteY552" fmla="*/ 198620 h 935524"/>
                <a:gd name="connsiteX553" fmla="*/ 531361 w 934998"/>
                <a:gd name="connsiteY553" fmla="*/ 198620 h 935524"/>
                <a:gd name="connsiteX554" fmla="*/ 530827 w 934998"/>
                <a:gd name="connsiteY554" fmla="*/ 198620 h 935524"/>
                <a:gd name="connsiteX555" fmla="*/ 521585 w 934998"/>
                <a:gd name="connsiteY555" fmla="*/ 183206 h 935524"/>
                <a:gd name="connsiteX556" fmla="*/ 518983 w 934998"/>
                <a:gd name="connsiteY556" fmla="*/ 196551 h 935524"/>
                <a:gd name="connsiteX557" fmla="*/ 518983 w 934998"/>
                <a:gd name="connsiteY557" fmla="*/ 196551 h 935524"/>
                <a:gd name="connsiteX558" fmla="*/ 520117 w 934998"/>
                <a:gd name="connsiteY558" fmla="*/ 196751 h 935524"/>
                <a:gd name="connsiteX559" fmla="*/ 518983 w 934998"/>
                <a:gd name="connsiteY559" fmla="*/ 196518 h 935524"/>
                <a:gd name="connsiteX560" fmla="*/ 520151 w 934998"/>
                <a:gd name="connsiteY560" fmla="*/ 196918 h 935524"/>
                <a:gd name="connsiteX561" fmla="*/ 520751 w 934998"/>
                <a:gd name="connsiteY561" fmla="*/ 196918 h 935524"/>
                <a:gd name="connsiteX562" fmla="*/ 520985 w 934998"/>
                <a:gd name="connsiteY562" fmla="*/ 196918 h 935524"/>
                <a:gd name="connsiteX563" fmla="*/ 520518 w 934998"/>
                <a:gd name="connsiteY563" fmla="*/ 196918 h 935524"/>
                <a:gd name="connsiteX564" fmla="*/ 549343 w 934998"/>
                <a:gd name="connsiteY564" fmla="*/ 204325 h 935524"/>
                <a:gd name="connsiteX565" fmla="*/ 548142 w 934998"/>
                <a:gd name="connsiteY565" fmla="*/ 203924 h 935524"/>
                <a:gd name="connsiteX566" fmla="*/ 546374 w 934998"/>
                <a:gd name="connsiteY566" fmla="*/ 203391 h 935524"/>
                <a:gd name="connsiteX567" fmla="*/ 544439 w 934998"/>
                <a:gd name="connsiteY567" fmla="*/ 202823 h 935524"/>
                <a:gd name="connsiteX568" fmla="*/ 541603 w 934998"/>
                <a:gd name="connsiteY568" fmla="*/ 202023 h 935524"/>
                <a:gd name="connsiteX569" fmla="*/ 541603 w 934998"/>
                <a:gd name="connsiteY569" fmla="*/ 202023 h 935524"/>
                <a:gd name="connsiteX570" fmla="*/ 541136 w 934998"/>
                <a:gd name="connsiteY570" fmla="*/ 202023 h 935524"/>
                <a:gd name="connsiteX571" fmla="*/ 538634 w 934998"/>
                <a:gd name="connsiteY571" fmla="*/ 201289 h 935524"/>
                <a:gd name="connsiteX572" fmla="*/ 537132 w 934998"/>
                <a:gd name="connsiteY572" fmla="*/ 200721 h 935524"/>
                <a:gd name="connsiteX573" fmla="*/ 533529 w 934998"/>
                <a:gd name="connsiteY573" fmla="*/ 199821 h 935524"/>
                <a:gd name="connsiteX574" fmla="*/ 533529 w 934998"/>
                <a:gd name="connsiteY574" fmla="*/ 199821 h 935524"/>
                <a:gd name="connsiteX575" fmla="*/ 533196 w 934998"/>
                <a:gd name="connsiteY575" fmla="*/ 199821 h 935524"/>
                <a:gd name="connsiteX576" fmla="*/ 533196 w 934998"/>
                <a:gd name="connsiteY576" fmla="*/ 199821 h 935524"/>
                <a:gd name="connsiteX577" fmla="*/ 532829 w 934998"/>
                <a:gd name="connsiteY577" fmla="*/ 199821 h 935524"/>
                <a:gd name="connsiteX578" fmla="*/ 533229 w 934998"/>
                <a:gd name="connsiteY578" fmla="*/ 199821 h 935524"/>
                <a:gd name="connsiteX579" fmla="*/ 533229 w 934998"/>
                <a:gd name="connsiteY579" fmla="*/ 199821 h 935524"/>
                <a:gd name="connsiteX580" fmla="*/ 533463 w 934998"/>
                <a:gd name="connsiteY580" fmla="*/ 199821 h 935524"/>
                <a:gd name="connsiteX581" fmla="*/ 533663 w 934998"/>
                <a:gd name="connsiteY581" fmla="*/ 199821 h 935524"/>
                <a:gd name="connsiteX582" fmla="*/ 534497 w 934998"/>
                <a:gd name="connsiteY582" fmla="*/ 200054 h 935524"/>
                <a:gd name="connsiteX583" fmla="*/ 536198 w 934998"/>
                <a:gd name="connsiteY583" fmla="*/ 200488 h 935524"/>
                <a:gd name="connsiteX584" fmla="*/ 537199 w 934998"/>
                <a:gd name="connsiteY584" fmla="*/ 200755 h 935524"/>
                <a:gd name="connsiteX585" fmla="*/ 538567 w 934998"/>
                <a:gd name="connsiteY585" fmla="*/ 201122 h 935524"/>
                <a:gd name="connsiteX586" fmla="*/ 541636 w 934998"/>
                <a:gd name="connsiteY586" fmla="*/ 201956 h 935524"/>
                <a:gd name="connsiteX587" fmla="*/ 541636 w 934998"/>
                <a:gd name="connsiteY587" fmla="*/ 201956 h 935524"/>
                <a:gd name="connsiteX588" fmla="*/ 542070 w 934998"/>
                <a:gd name="connsiteY588" fmla="*/ 201956 h 935524"/>
                <a:gd name="connsiteX589" fmla="*/ 542470 w 934998"/>
                <a:gd name="connsiteY589" fmla="*/ 201956 h 935524"/>
                <a:gd name="connsiteX590" fmla="*/ 542804 w 934998"/>
                <a:gd name="connsiteY590" fmla="*/ 201956 h 935524"/>
                <a:gd name="connsiteX591" fmla="*/ 543004 w 934998"/>
                <a:gd name="connsiteY591" fmla="*/ 201956 h 935524"/>
                <a:gd name="connsiteX592" fmla="*/ 543004 w 934998"/>
                <a:gd name="connsiteY592" fmla="*/ 201956 h 935524"/>
                <a:gd name="connsiteX593" fmla="*/ 543004 w 934998"/>
                <a:gd name="connsiteY593" fmla="*/ 201956 h 935524"/>
                <a:gd name="connsiteX594" fmla="*/ 543004 w 934998"/>
                <a:gd name="connsiteY594" fmla="*/ 201956 h 935524"/>
                <a:gd name="connsiteX595" fmla="*/ 543271 w 934998"/>
                <a:gd name="connsiteY595" fmla="*/ 201956 h 935524"/>
                <a:gd name="connsiteX596" fmla="*/ 543271 w 934998"/>
                <a:gd name="connsiteY596" fmla="*/ 201956 h 935524"/>
                <a:gd name="connsiteX597" fmla="*/ 543972 w 934998"/>
                <a:gd name="connsiteY597" fmla="*/ 202156 h 935524"/>
                <a:gd name="connsiteX598" fmla="*/ 543972 w 934998"/>
                <a:gd name="connsiteY598" fmla="*/ 202156 h 935524"/>
                <a:gd name="connsiteX599" fmla="*/ 545206 w 934998"/>
                <a:gd name="connsiteY599" fmla="*/ 202523 h 935524"/>
                <a:gd name="connsiteX600" fmla="*/ 545573 w 934998"/>
                <a:gd name="connsiteY600" fmla="*/ 202523 h 935524"/>
                <a:gd name="connsiteX601" fmla="*/ 545807 w 934998"/>
                <a:gd name="connsiteY601" fmla="*/ 202523 h 935524"/>
                <a:gd name="connsiteX602" fmla="*/ 545807 w 934998"/>
                <a:gd name="connsiteY602" fmla="*/ 202523 h 935524"/>
                <a:gd name="connsiteX603" fmla="*/ 546474 w 934998"/>
                <a:gd name="connsiteY603" fmla="*/ 202723 h 935524"/>
                <a:gd name="connsiteX604" fmla="*/ 546908 w 934998"/>
                <a:gd name="connsiteY604" fmla="*/ 202723 h 935524"/>
                <a:gd name="connsiteX605" fmla="*/ 547408 w 934998"/>
                <a:gd name="connsiteY605" fmla="*/ 202890 h 935524"/>
                <a:gd name="connsiteX606" fmla="*/ 547408 w 934998"/>
                <a:gd name="connsiteY606" fmla="*/ 202890 h 935524"/>
                <a:gd name="connsiteX607" fmla="*/ 548176 w 934998"/>
                <a:gd name="connsiteY607" fmla="*/ 203124 h 935524"/>
                <a:gd name="connsiteX608" fmla="*/ 548576 w 934998"/>
                <a:gd name="connsiteY608" fmla="*/ 203124 h 935524"/>
                <a:gd name="connsiteX609" fmla="*/ 549377 w 934998"/>
                <a:gd name="connsiteY609" fmla="*/ 203357 h 935524"/>
                <a:gd name="connsiteX610" fmla="*/ 565224 w 934998"/>
                <a:gd name="connsiteY610" fmla="*/ 209830 h 935524"/>
                <a:gd name="connsiteX611" fmla="*/ 564623 w 934998"/>
                <a:gd name="connsiteY611" fmla="*/ 209596 h 935524"/>
                <a:gd name="connsiteX612" fmla="*/ 563956 w 934998"/>
                <a:gd name="connsiteY612" fmla="*/ 209329 h 935524"/>
                <a:gd name="connsiteX613" fmla="*/ 563356 w 934998"/>
                <a:gd name="connsiteY613" fmla="*/ 209129 h 935524"/>
                <a:gd name="connsiteX614" fmla="*/ 562722 w 934998"/>
                <a:gd name="connsiteY614" fmla="*/ 208895 h 935524"/>
                <a:gd name="connsiteX615" fmla="*/ 561888 w 934998"/>
                <a:gd name="connsiteY615" fmla="*/ 208595 h 935524"/>
                <a:gd name="connsiteX616" fmla="*/ 561187 w 934998"/>
                <a:gd name="connsiteY616" fmla="*/ 208328 h 935524"/>
                <a:gd name="connsiteX617" fmla="*/ 559819 w 934998"/>
                <a:gd name="connsiteY617" fmla="*/ 207861 h 935524"/>
                <a:gd name="connsiteX618" fmla="*/ 561120 w 934998"/>
                <a:gd name="connsiteY618" fmla="*/ 208328 h 935524"/>
                <a:gd name="connsiteX619" fmla="*/ 561120 w 934998"/>
                <a:gd name="connsiteY619" fmla="*/ 208328 h 935524"/>
                <a:gd name="connsiteX620" fmla="*/ 562822 w 934998"/>
                <a:gd name="connsiteY620" fmla="*/ 208962 h 935524"/>
                <a:gd name="connsiteX621" fmla="*/ 563189 w 934998"/>
                <a:gd name="connsiteY621" fmla="*/ 208962 h 935524"/>
                <a:gd name="connsiteX622" fmla="*/ 563389 w 934998"/>
                <a:gd name="connsiteY622" fmla="*/ 208962 h 935524"/>
                <a:gd name="connsiteX623" fmla="*/ 563823 w 934998"/>
                <a:gd name="connsiteY623" fmla="*/ 208962 h 935524"/>
                <a:gd name="connsiteX624" fmla="*/ 563823 w 934998"/>
                <a:gd name="connsiteY624" fmla="*/ 208962 h 935524"/>
                <a:gd name="connsiteX625" fmla="*/ 564457 w 934998"/>
                <a:gd name="connsiteY625" fmla="*/ 209196 h 935524"/>
                <a:gd name="connsiteX626" fmla="*/ 565091 w 934998"/>
                <a:gd name="connsiteY626" fmla="*/ 209429 h 935524"/>
                <a:gd name="connsiteX627" fmla="*/ 565291 w 934998"/>
                <a:gd name="connsiteY627" fmla="*/ 209429 h 935524"/>
                <a:gd name="connsiteX628" fmla="*/ 558018 w 934998"/>
                <a:gd name="connsiteY628" fmla="*/ 207194 h 935524"/>
                <a:gd name="connsiteX629" fmla="*/ 557350 w 934998"/>
                <a:gd name="connsiteY629" fmla="*/ 206994 h 935524"/>
                <a:gd name="connsiteX630" fmla="*/ 558518 w 934998"/>
                <a:gd name="connsiteY630" fmla="*/ 207427 h 935524"/>
                <a:gd name="connsiteX631" fmla="*/ 559819 w 934998"/>
                <a:gd name="connsiteY631" fmla="*/ 207861 h 935524"/>
                <a:gd name="connsiteX632" fmla="*/ 559252 w 934998"/>
                <a:gd name="connsiteY632" fmla="*/ 207628 h 935524"/>
                <a:gd name="connsiteX633" fmla="*/ 557150 w 934998"/>
                <a:gd name="connsiteY633" fmla="*/ 206927 h 935524"/>
                <a:gd name="connsiteX634" fmla="*/ 557350 w 934998"/>
                <a:gd name="connsiteY634" fmla="*/ 206927 h 935524"/>
                <a:gd name="connsiteX635" fmla="*/ 557350 w 934998"/>
                <a:gd name="connsiteY635" fmla="*/ 206927 h 935524"/>
                <a:gd name="connsiteX636" fmla="*/ 557150 w 934998"/>
                <a:gd name="connsiteY636" fmla="*/ 206927 h 935524"/>
                <a:gd name="connsiteX637" fmla="*/ 557150 w 934998"/>
                <a:gd name="connsiteY637" fmla="*/ 206927 h 935524"/>
                <a:gd name="connsiteX638" fmla="*/ 557150 w 934998"/>
                <a:gd name="connsiteY638" fmla="*/ 206927 h 935524"/>
                <a:gd name="connsiteX639" fmla="*/ 555949 w 934998"/>
                <a:gd name="connsiteY639" fmla="*/ 206493 h 935524"/>
                <a:gd name="connsiteX640" fmla="*/ 552613 w 934998"/>
                <a:gd name="connsiteY640" fmla="*/ 205359 h 935524"/>
                <a:gd name="connsiteX641" fmla="*/ 555949 w 934998"/>
                <a:gd name="connsiteY641" fmla="*/ 206527 h 935524"/>
                <a:gd name="connsiteX642" fmla="*/ 555949 w 934998"/>
                <a:gd name="connsiteY642" fmla="*/ 206527 h 935524"/>
                <a:gd name="connsiteX643" fmla="*/ 557083 w 934998"/>
                <a:gd name="connsiteY643" fmla="*/ 206894 h 935524"/>
                <a:gd name="connsiteX644" fmla="*/ 555983 w 934998"/>
                <a:gd name="connsiteY644" fmla="*/ 206493 h 935524"/>
                <a:gd name="connsiteX645" fmla="*/ 550478 w 934998"/>
                <a:gd name="connsiteY645" fmla="*/ 204725 h 935524"/>
                <a:gd name="connsiteX646" fmla="*/ 550478 w 934998"/>
                <a:gd name="connsiteY646" fmla="*/ 204725 h 935524"/>
                <a:gd name="connsiteX647" fmla="*/ 550478 w 934998"/>
                <a:gd name="connsiteY647" fmla="*/ 204725 h 935524"/>
                <a:gd name="connsiteX648" fmla="*/ 550478 w 934998"/>
                <a:gd name="connsiteY648" fmla="*/ 204725 h 935524"/>
                <a:gd name="connsiteX649" fmla="*/ 592849 w 934998"/>
                <a:gd name="connsiteY649" fmla="*/ 222207 h 935524"/>
                <a:gd name="connsiteX650" fmla="*/ 592015 w 934998"/>
                <a:gd name="connsiteY650" fmla="*/ 221774 h 935524"/>
                <a:gd name="connsiteX651" fmla="*/ 590180 w 934998"/>
                <a:gd name="connsiteY651" fmla="*/ 220839 h 935524"/>
                <a:gd name="connsiteX652" fmla="*/ 589279 w 934998"/>
                <a:gd name="connsiteY652" fmla="*/ 220372 h 935524"/>
                <a:gd name="connsiteX653" fmla="*/ 585675 w 934998"/>
                <a:gd name="connsiteY653" fmla="*/ 218604 h 935524"/>
                <a:gd name="connsiteX654" fmla="*/ 583941 w 934998"/>
                <a:gd name="connsiteY654" fmla="*/ 217803 h 935524"/>
                <a:gd name="connsiteX655" fmla="*/ 582273 w 934998"/>
                <a:gd name="connsiteY655" fmla="*/ 217003 h 935524"/>
                <a:gd name="connsiteX656" fmla="*/ 579103 w 934998"/>
                <a:gd name="connsiteY656" fmla="*/ 215601 h 935524"/>
                <a:gd name="connsiteX657" fmla="*/ 579103 w 934998"/>
                <a:gd name="connsiteY657" fmla="*/ 215601 h 935524"/>
                <a:gd name="connsiteX658" fmla="*/ 578336 w 934998"/>
                <a:gd name="connsiteY658" fmla="*/ 215268 h 935524"/>
                <a:gd name="connsiteX659" fmla="*/ 580171 w 934998"/>
                <a:gd name="connsiteY659" fmla="*/ 216102 h 935524"/>
                <a:gd name="connsiteX660" fmla="*/ 581338 w 934998"/>
                <a:gd name="connsiteY660" fmla="*/ 216636 h 935524"/>
                <a:gd name="connsiteX661" fmla="*/ 581805 w 934998"/>
                <a:gd name="connsiteY661" fmla="*/ 216836 h 935524"/>
                <a:gd name="connsiteX662" fmla="*/ 582273 w 934998"/>
                <a:gd name="connsiteY662" fmla="*/ 217036 h 935524"/>
                <a:gd name="connsiteX663" fmla="*/ 582273 w 934998"/>
                <a:gd name="connsiteY663" fmla="*/ 217036 h 935524"/>
                <a:gd name="connsiteX664" fmla="*/ 583841 w 934998"/>
                <a:gd name="connsiteY664" fmla="*/ 217770 h 935524"/>
                <a:gd name="connsiteX665" fmla="*/ 585642 w 934998"/>
                <a:gd name="connsiteY665" fmla="*/ 218604 h 935524"/>
                <a:gd name="connsiteX666" fmla="*/ 585642 w 934998"/>
                <a:gd name="connsiteY666" fmla="*/ 218604 h 935524"/>
                <a:gd name="connsiteX667" fmla="*/ 587377 w 934998"/>
                <a:gd name="connsiteY667" fmla="*/ 219438 h 935524"/>
                <a:gd name="connsiteX668" fmla="*/ 587377 w 934998"/>
                <a:gd name="connsiteY668" fmla="*/ 219438 h 935524"/>
                <a:gd name="connsiteX669" fmla="*/ 589179 w 934998"/>
                <a:gd name="connsiteY669" fmla="*/ 220306 h 935524"/>
                <a:gd name="connsiteX670" fmla="*/ 589179 w 934998"/>
                <a:gd name="connsiteY670" fmla="*/ 220306 h 935524"/>
                <a:gd name="connsiteX671" fmla="*/ 592715 w 934998"/>
                <a:gd name="connsiteY671" fmla="*/ 222107 h 935524"/>
                <a:gd name="connsiteX672" fmla="*/ 592715 w 934998"/>
                <a:gd name="connsiteY672" fmla="*/ 222107 h 935524"/>
                <a:gd name="connsiteX673" fmla="*/ 593116 w 934998"/>
                <a:gd name="connsiteY673" fmla="*/ 222307 h 935524"/>
                <a:gd name="connsiteX674" fmla="*/ 593282 w 934998"/>
                <a:gd name="connsiteY674" fmla="*/ 222307 h 935524"/>
                <a:gd name="connsiteX675" fmla="*/ 575934 w 934998"/>
                <a:gd name="connsiteY675" fmla="*/ 214067 h 935524"/>
                <a:gd name="connsiteX676" fmla="*/ 572264 w 934998"/>
                <a:gd name="connsiteY676" fmla="*/ 212499 h 935524"/>
                <a:gd name="connsiteX677" fmla="*/ 570395 w 934998"/>
                <a:gd name="connsiteY677" fmla="*/ 211765 h 935524"/>
                <a:gd name="connsiteX678" fmla="*/ 568527 w 934998"/>
                <a:gd name="connsiteY678" fmla="*/ 210997 h 935524"/>
                <a:gd name="connsiteX679" fmla="*/ 567393 w 934998"/>
                <a:gd name="connsiteY679" fmla="*/ 210564 h 935524"/>
                <a:gd name="connsiteX680" fmla="*/ 566392 w 934998"/>
                <a:gd name="connsiteY680" fmla="*/ 210163 h 935524"/>
                <a:gd name="connsiteX681" fmla="*/ 565791 w 934998"/>
                <a:gd name="connsiteY681" fmla="*/ 209963 h 935524"/>
                <a:gd name="connsiteX682" fmla="*/ 565791 w 934998"/>
                <a:gd name="connsiteY682" fmla="*/ 209963 h 935524"/>
                <a:gd name="connsiteX683" fmla="*/ 565791 w 934998"/>
                <a:gd name="connsiteY683" fmla="*/ 209963 h 935524"/>
                <a:gd name="connsiteX684" fmla="*/ 566358 w 934998"/>
                <a:gd name="connsiteY684" fmla="*/ 210163 h 935524"/>
                <a:gd name="connsiteX685" fmla="*/ 566358 w 934998"/>
                <a:gd name="connsiteY685" fmla="*/ 210163 h 935524"/>
                <a:gd name="connsiteX686" fmla="*/ 566859 w 934998"/>
                <a:gd name="connsiteY686" fmla="*/ 210163 h 935524"/>
                <a:gd name="connsiteX687" fmla="*/ 566859 w 934998"/>
                <a:gd name="connsiteY687" fmla="*/ 210163 h 935524"/>
                <a:gd name="connsiteX688" fmla="*/ 567359 w 934998"/>
                <a:gd name="connsiteY688" fmla="*/ 210363 h 935524"/>
                <a:gd name="connsiteX689" fmla="*/ 567359 w 934998"/>
                <a:gd name="connsiteY689" fmla="*/ 210363 h 935524"/>
                <a:gd name="connsiteX690" fmla="*/ 568127 w 934998"/>
                <a:gd name="connsiteY690" fmla="*/ 210630 h 935524"/>
                <a:gd name="connsiteX691" fmla="*/ 568127 w 934998"/>
                <a:gd name="connsiteY691" fmla="*/ 210630 h 935524"/>
                <a:gd name="connsiteX692" fmla="*/ 568127 w 934998"/>
                <a:gd name="connsiteY692" fmla="*/ 210630 h 935524"/>
                <a:gd name="connsiteX693" fmla="*/ 568127 w 934998"/>
                <a:gd name="connsiteY693" fmla="*/ 210630 h 935524"/>
                <a:gd name="connsiteX694" fmla="*/ 570329 w 934998"/>
                <a:gd name="connsiteY694" fmla="*/ 211531 h 935524"/>
                <a:gd name="connsiteX695" fmla="*/ 570996 w 934998"/>
                <a:gd name="connsiteY695" fmla="*/ 211798 h 935524"/>
                <a:gd name="connsiteX696" fmla="*/ 571363 w 934998"/>
                <a:gd name="connsiteY696" fmla="*/ 211798 h 935524"/>
                <a:gd name="connsiteX697" fmla="*/ 571830 w 934998"/>
                <a:gd name="connsiteY697" fmla="*/ 211965 h 935524"/>
                <a:gd name="connsiteX698" fmla="*/ 571830 w 934998"/>
                <a:gd name="connsiteY698" fmla="*/ 211965 h 935524"/>
                <a:gd name="connsiteX699" fmla="*/ 575466 w 934998"/>
                <a:gd name="connsiteY699" fmla="*/ 213500 h 935524"/>
                <a:gd name="connsiteX700" fmla="*/ 575466 w 934998"/>
                <a:gd name="connsiteY700" fmla="*/ 213500 h 935524"/>
                <a:gd name="connsiteX701" fmla="*/ 576367 w 934998"/>
                <a:gd name="connsiteY701" fmla="*/ 213900 h 935524"/>
                <a:gd name="connsiteX702" fmla="*/ 576601 w 934998"/>
                <a:gd name="connsiteY702" fmla="*/ 213900 h 935524"/>
                <a:gd name="connsiteX703" fmla="*/ 576834 w 934998"/>
                <a:gd name="connsiteY703" fmla="*/ 213900 h 935524"/>
                <a:gd name="connsiteX704" fmla="*/ 577535 w 934998"/>
                <a:gd name="connsiteY704" fmla="*/ 214200 h 935524"/>
                <a:gd name="connsiteX705" fmla="*/ 577068 w 934998"/>
                <a:gd name="connsiteY705" fmla="*/ 213967 h 935524"/>
                <a:gd name="connsiteX706" fmla="*/ 599855 w 934998"/>
                <a:gd name="connsiteY706" fmla="*/ 225844 h 935524"/>
                <a:gd name="connsiteX707" fmla="*/ 599855 w 934998"/>
                <a:gd name="connsiteY707" fmla="*/ 225844 h 935524"/>
                <a:gd name="connsiteX708" fmla="*/ 596018 w 934998"/>
                <a:gd name="connsiteY708" fmla="*/ 223775 h 935524"/>
                <a:gd name="connsiteX709" fmla="*/ 595251 w 934998"/>
                <a:gd name="connsiteY709" fmla="*/ 223408 h 935524"/>
                <a:gd name="connsiteX710" fmla="*/ 595251 w 934998"/>
                <a:gd name="connsiteY710" fmla="*/ 223408 h 935524"/>
                <a:gd name="connsiteX711" fmla="*/ 595985 w 934998"/>
                <a:gd name="connsiteY711" fmla="*/ 223775 h 935524"/>
                <a:gd name="connsiteX712" fmla="*/ 595985 w 934998"/>
                <a:gd name="connsiteY712" fmla="*/ 223775 h 935524"/>
                <a:gd name="connsiteX713" fmla="*/ 597219 w 934998"/>
                <a:gd name="connsiteY713" fmla="*/ 224443 h 935524"/>
                <a:gd name="connsiteX714" fmla="*/ 597219 w 934998"/>
                <a:gd name="connsiteY714" fmla="*/ 224443 h 935524"/>
                <a:gd name="connsiteX715" fmla="*/ 597219 w 934998"/>
                <a:gd name="connsiteY715" fmla="*/ 224443 h 935524"/>
                <a:gd name="connsiteX716" fmla="*/ 599655 w 934998"/>
                <a:gd name="connsiteY716" fmla="*/ 225777 h 935524"/>
                <a:gd name="connsiteX717" fmla="*/ 599655 w 934998"/>
                <a:gd name="connsiteY717" fmla="*/ 225777 h 935524"/>
                <a:gd name="connsiteX718" fmla="*/ 599655 w 934998"/>
                <a:gd name="connsiteY718" fmla="*/ 225777 h 935524"/>
                <a:gd name="connsiteX719" fmla="*/ 594483 w 934998"/>
                <a:gd name="connsiteY719" fmla="*/ 222975 h 935524"/>
                <a:gd name="connsiteX720" fmla="*/ 593716 w 934998"/>
                <a:gd name="connsiteY720" fmla="*/ 222574 h 935524"/>
                <a:gd name="connsiteX721" fmla="*/ 593716 w 934998"/>
                <a:gd name="connsiteY721" fmla="*/ 222574 h 935524"/>
                <a:gd name="connsiteX722" fmla="*/ 594116 w 934998"/>
                <a:gd name="connsiteY722" fmla="*/ 222808 h 935524"/>
                <a:gd name="connsiteX723" fmla="*/ 594450 w 934998"/>
                <a:gd name="connsiteY723" fmla="*/ 222808 h 935524"/>
                <a:gd name="connsiteX724" fmla="*/ 594850 w 934998"/>
                <a:gd name="connsiteY724" fmla="*/ 223008 h 935524"/>
                <a:gd name="connsiteX725" fmla="*/ 595217 w 934998"/>
                <a:gd name="connsiteY725" fmla="*/ 223175 h 935524"/>
                <a:gd name="connsiteX726" fmla="*/ 594917 w 934998"/>
                <a:gd name="connsiteY726" fmla="*/ 223008 h 935524"/>
                <a:gd name="connsiteX727" fmla="*/ 593616 w 934998"/>
                <a:gd name="connsiteY727" fmla="*/ 222574 h 935524"/>
                <a:gd name="connsiteX728" fmla="*/ 593616 w 934998"/>
                <a:gd name="connsiteY728" fmla="*/ 222574 h 935524"/>
                <a:gd name="connsiteX729" fmla="*/ 781449 w 934998"/>
                <a:gd name="connsiteY729" fmla="*/ 503057 h 935524"/>
                <a:gd name="connsiteX730" fmla="*/ 781449 w 934998"/>
                <a:gd name="connsiteY730" fmla="*/ 503057 h 935524"/>
                <a:gd name="connsiteX731" fmla="*/ 782017 w 934998"/>
                <a:gd name="connsiteY731" fmla="*/ 497485 h 935524"/>
                <a:gd name="connsiteX732" fmla="*/ 781449 w 934998"/>
                <a:gd name="connsiteY732" fmla="*/ 503157 h 935524"/>
                <a:gd name="connsiteX733" fmla="*/ 781082 w 934998"/>
                <a:gd name="connsiteY733" fmla="*/ 506193 h 935524"/>
                <a:gd name="connsiteX734" fmla="*/ 781449 w 934998"/>
                <a:gd name="connsiteY734" fmla="*/ 503057 h 935524"/>
                <a:gd name="connsiteX735" fmla="*/ 780682 w 934998"/>
                <a:gd name="connsiteY735" fmla="*/ 509229 h 935524"/>
                <a:gd name="connsiteX736" fmla="*/ 781082 w 934998"/>
                <a:gd name="connsiteY736" fmla="*/ 506293 h 935524"/>
                <a:gd name="connsiteX737" fmla="*/ 780482 w 934998"/>
                <a:gd name="connsiteY737" fmla="*/ 510797 h 935524"/>
                <a:gd name="connsiteX738" fmla="*/ 780682 w 934998"/>
                <a:gd name="connsiteY738" fmla="*/ 509229 h 935524"/>
                <a:gd name="connsiteX739" fmla="*/ 780148 w 934998"/>
                <a:gd name="connsiteY739" fmla="*/ 513066 h 935524"/>
                <a:gd name="connsiteX740" fmla="*/ 780482 w 934998"/>
                <a:gd name="connsiteY740" fmla="*/ 510997 h 935524"/>
                <a:gd name="connsiteX741" fmla="*/ 779614 w 934998"/>
                <a:gd name="connsiteY741" fmla="*/ 516569 h 935524"/>
                <a:gd name="connsiteX742" fmla="*/ 779815 w 934998"/>
                <a:gd name="connsiteY742" fmla="*/ 515434 h 935524"/>
                <a:gd name="connsiteX743" fmla="*/ 779815 w 934998"/>
                <a:gd name="connsiteY743" fmla="*/ 514634 h 935524"/>
                <a:gd name="connsiteX744" fmla="*/ 779815 w 934998"/>
                <a:gd name="connsiteY744" fmla="*/ 515401 h 935524"/>
                <a:gd name="connsiteX745" fmla="*/ 779614 w 934998"/>
                <a:gd name="connsiteY745" fmla="*/ 516669 h 935524"/>
                <a:gd name="connsiteX746" fmla="*/ 778247 w 934998"/>
                <a:gd name="connsiteY746" fmla="*/ 524643 h 935524"/>
                <a:gd name="connsiteX747" fmla="*/ 778247 w 934998"/>
                <a:gd name="connsiteY747" fmla="*/ 524643 h 935524"/>
                <a:gd name="connsiteX748" fmla="*/ 778247 w 934998"/>
                <a:gd name="connsiteY748" fmla="*/ 524910 h 935524"/>
                <a:gd name="connsiteX749" fmla="*/ 778247 w 934998"/>
                <a:gd name="connsiteY749" fmla="*/ 524743 h 935524"/>
                <a:gd name="connsiteX750" fmla="*/ 813845 w 934998"/>
                <a:gd name="connsiteY750" fmla="*/ 346851 h 935524"/>
                <a:gd name="connsiteX751" fmla="*/ 813011 w 934998"/>
                <a:gd name="connsiteY751" fmla="*/ 347152 h 935524"/>
                <a:gd name="connsiteX752" fmla="*/ 805204 w 934998"/>
                <a:gd name="connsiteY752" fmla="*/ 349854 h 935524"/>
                <a:gd name="connsiteX753" fmla="*/ 805204 w 934998"/>
                <a:gd name="connsiteY753" fmla="*/ 349854 h 935524"/>
                <a:gd name="connsiteX754" fmla="*/ 800867 w 934998"/>
                <a:gd name="connsiteY754" fmla="*/ 351355 h 935524"/>
                <a:gd name="connsiteX755" fmla="*/ 805237 w 934998"/>
                <a:gd name="connsiteY755" fmla="*/ 349887 h 935524"/>
                <a:gd name="connsiteX756" fmla="*/ 813044 w 934998"/>
                <a:gd name="connsiteY756" fmla="*/ 347185 h 935524"/>
                <a:gd name="connsiteX757" fmla="*/ 813878 w 934998"/>
                <a:gd name="connsiteY757" fmla="*/ 346885 h 935524"/>
                <a:gd name="connsiteX758" fmla="*/ 813878 w 934998"/>
                <a:gd name="connsiteY758" fmla="*/ 346885 h 935524"/>
                <a:gd name="connsiteX759" fmla="*/ 818282 w 934998"/>
                <a:gd name="connsiteY759" fmla="*/ 345350 h 935524"/>
                <a:gd name="connsiteX760" fmla="*/ 783351 w 934998"/>
                <a:gd name="connsiteY760" fmla="*/ 458117 h 935524"/>
                <a:gd name="connsiteX761" fmla="*/ 783351 w 934998"/>
                <a:gd name="connsiteY761" fmla="*/ 455848 h 935524"/>
                <a:gd name="connsiteX762" fmla="*/ 783351 w 934998"/>
                <a:gd name="connsiteY762" fmla="*/ 454380 h 935524"/>
                <a:gd name="connsiteX763" fmla="*/ 783351 w 934998"/>
                <a:gd name="connsiteY763" fmla="*/ 453546 h 935524"/>
                <a:gd name="connsiteX764" fmla="*/ 783351 w 934998"/>
                <a:gd name="connsiteY764" fmla="*/ 453046 h 935524"/>
                <a:gd name="connsiteX765" fmla="*/ 783351 w 934998"/>
                <a:gd name="connsiteY765" fmla="*/ 452746 h 935524"/>
                <a:gd name="connsiteX766" fmla="*/ 783351 w 934998"/>
                <a:gd name="connsiteY766" fmla="*/ 452178 h 935524"/>
                <a:gd name="connsiteX767" fmla="*/ 783351 w 934998"/>
                <a:gd name="connsiteY767" fmla="*/ 451845 h 935524"/>
                <a:gd name="connsiteX768" fmla="*/ 783351 w 934998"/>
                <a:gd name="connsiteY768" fmla="*/ 451611 h 935524"/>
                <a:gd name="connsiteX769" fmla="*/ 783351 w 934998"/>
                <a:gd name="connsiteY769" fmla="*/ 451611 h 935524"/>
                <a:gd name="connsiteX770" fmla="*/ 783351 w 934998"/>
                <a:gd name="connsiteY770" fmla="*/ 453246 h 935524"/>
                <a:gd name="connsiteX771" fmla="*/ 783351 w 934998"/>
                <a:gd name="connsiteY771" fmla="*/ 455114 h 935524"/>
                <a:gd name="connsiteX772" fmla="*/ 783351 w 934998"/>
                <a:gd name="connsiteY772" fmla="*/ 460919 h 935524"/>
                <a:gd name="connsiteX773" fmla="*/ 783351 w 934998"/>
                <a:gd name="connsiteY773" fmla="*/ 460919 h 935524"/>
                <a:gd name="connsiteX774" fmla="*/ 783351 w 934998"/>
                <a:gd name="connsiteY774" fmla="*/ 458951 h 935524"/>
                <a:gd name="connsiteX775" fmla="*/ 783351 w 934998"/>
                <a:gd name="connsiteY775" fmla="*/ 458217 h 935524"/>
                <a:gd name="connsiteX776" fmla="*/ 781750 w 934998"/>
                <a:gd name="connsiteY776" fmla="*/ 433929 h 935524"/>
                <a:gd name="connsiteX777" fmla="*/ 781750 w 934998"/>
                <a:gd name="connsiteY777" fmla="*/ 433929 h 935524"/>
                <a:gd name="connsiteX778" fmla="*/ 781750 w 934998"/>
                <a:gd name="connsiteY778" fmla="*/ 433929 h 935524"/>
                <a:gd name="connsiteX779" fmla="*/ 781750 w 934998"/>
                <a:gd name="connsiteY779" fmla="*/ 433929 h 935524"/>
                <a:gd name="connsiteX780" fmla="*/ 781750 w 934998"/>
                <a:gd name="connsiteY780" fmla="*/ 434029 h 935524"/>
                <a:gd name="connsiteX781" fmla="*/ 781750 w 934998"/>
                <a:gd name="connsiteY781" fmla="*/ 433729 h 935524"/>
                <a:gd name="connsiteX782" fmla="*/ 781750 w 934998"/>
                <a:gd name="connsiteY782" fmla="*/ 433729 h 935524"/>
                <a:gd name="connsiteX783" fmla="*/ 781750 w 934998"/>
                <a:gd name="connsiteY783" fmla="*/ 433729 h 935524"/>
                <a:gd name="connsiteX784" fmla="*/ 781716 w 934998"/>
                <a:gd name="connsiteY784" fmla="*/ 433829 h 935524"/>
                <a:gd name="connsiteX785" fmla="*/ 781750 w 934998"/>
                <a:gd name="connsiteY785" fmla="*/ 433428 h 935524"/>
                <a:gd name="connsiteX786" fmla="*/ 781550 w 934998"/>
                <a:gd name="connsiteY786" fmla="*/ 431660 h 935524"/>
                <a:gd name="connsiteX787" fmla="*/ 781750 w 934998"/>
                <a:gd name="connsiteY787" fmla="*/ 433595 h 935524"/>
                <a:gd name="connsiteX788" fmla="*/ 781750 w 934998"/>
                <a:gd name="connsiteY788" fmla="*/ 433595 h 935524"/>
                <a:gd name="connsiteX789" fmla="*/ 781416 w 934998"/>
                <a:gd name="connsiteY789" fmla="*/ 430492 h 935524"/>
                <a:gd name="connsiteX790" fmla="*/ 781416 w 934998"/>
                <a:gd name="connsiteY790" fmla="*/ 430492 h 935524"/>
                <a:gd name="connsiteX791" fmla="*/ 781416 w 934998"/>
                <a:gd name="connsiteY791" fmla="*/ 430125 h 935524"/>
                <a:gd name="connsiteX792" fmla="*/ 781383 w 934998"/>
                <a:gd name="connsiteY792" fmla="*/ 430592 h 935524"/>
                <a:gd name="connsiteX793" fmla="*/ 781149 w 934998"/>
                <a:gd name="connsiteY793" fmla="*/ 428257 h 935524"/>
                <a:gd name="connsiteX794" fmla="*/ 781149 w 934998"/>
                <a:gd name="connsiteY794" fmla="*/ 428257 h 935524"/>
                <a:gd name="connsiteX795" fmla="*/ 781149 w 934998"/>
                <a:gd name="connsiteY795" fmla="*/ 428057 h 935524"/>
                <a:gd name="connsiteX796" fmla="*/ 781116 w 934998"/>
                <a:gd name="connsiteY796" fmla="*/ 428357 h 935524"/>
                <a:gd name="connsiteX797" fmla="*/ 781149 w 934998"/>
                <a:gd name="connsiteY797" fmla="*/ 427790 h 935524"/>
                <a:gd name="connsiteX798" fmla="*/ 781149 w 934998"/>
                <a:gd name="connsiteY798" fmla="*/ 427957 h 935524"/>
                <a:gd name="connsiteX799" fmla="*/ 781149 w 934998"/>
                <a:gd name="connsiteY799" fmla="*/ 427957 h 935524"/>
                <a:gd name="connsiteX800" fmla="*/ 781049 w 934998"/>
                <a:gd name="connsiteY800" fmla="*/ 427890 h 935524"/>
                <a:gd name="connsiteX801" fmla="*/ 781149 w 934998"/>
                <a:gd name="connsiteY801" fmla="*/ 427490 h 935524"/>
                <a:gd name="connsiteX802" fmla="*/ 781149 w 934998"/>
                <a:gd name="connsiteY802" fmla="*/ 427189 h 935524"/>
                <a:gd name="connsiteX803" fmla="*/ 781016 w 934998"/>
                <a:gd name="connsiteY803" fmla="*/ 427590 h 935524"/>
                <a:gd name="connsiteX804" fmla="*/ 781149 w 934998"/>
                <a:gd name="connsiteY804" fmla="*/ 426789 h 935524"/>
                <a:gd name="connsiteX805" fmla="*/ 781149 w 934998"/>
                <a:gd name="connsiteY805" fmla="*/ 426789 h 935524"/>
                <a:gd name="connsiteX806" fmla="*/ 781149 w 934998"/>
                <a:gd name="connsiteY806" fmla="*/ 426789 h 935524"/>
                <a:gd name="connsiteX807" fmla="*/ 780916 w 934998"/>
                <a:gd name="connsiteY807" fmla="*/ 426889 h 935524"/>
                <a:gd name="connsiteX808" fmla="*/ 781149 w 934998"/>
                <a:gd name="connsiteY808" fmla="*/ 425788 h 935524"/>
                <a:gd name="connsiteX809" fmla="*/ 781149 w 934998"/>
                <a:gd name="connsiteY809" fmla="*/ 426122 h 935524"/>
                <a:gd name="connsiteX810" fmla="*/ 781149 w 934998"/>
                <a:gd name="connsiteY810" fmla="*/ 426689 h 935524"/>
                <a:gd name="connsiteX811" fmla="*/ 780682 w 934998"/>
                <a:gd name="connsiteY811" fmla="*/ 425888 h 935524"/>
                <a:gd name="connsiteX812" fmla="*/ 779214 w 934998"/>
                <a:gd name="connsiteY812" fmla="*/ 412743 h 935524"/>
                <a:gd name="connsiteX813" fmla="*/ 779414 w 934998"/>
                <a:gd name="connsiteY813" fmla="*/ 414044 h 935524"/>
                <a:gd name="connsiteX814" fmla="*/ 779414 w 934998"/>
                <a:gd name="connsiteY814" fmla="*/ 413244 h 935524"/>
                <a:gd name="connsiteX815" fmla="*/ 779214 w 934998"/>
                <a:gd name="connsiteY815" fmla="*/ 412443 h 935524"/>
                <a:gd name="connsiteX816" fmla="*/ 779214 w 934998"/>
                <a:gd name="connsiteY816" fmla="*/ 412743 h 935524"/>
                <a:gd name="connsiteX817" fmla="*/ 779214 w 934998"/>
                <a:gd name="connsiteY817" fmla="*/ 412476 h 935524"/>
                <a:gd name="connsiteX818" fmla="*/ 778480 w 934998"/>
                <a:gd name="connsiteY818" fmla="*/ 408306 h 935524"/>
                <a:gd name="connsiteX819" fmla="*/ 778480 w 934998"/>
                <a:gd name="connsiteY819" fmla="*/ 408806 h 935524"/>
                <a:gd name="connsiteX820" fmla="*/ 778480 w 934998"/>
                <a:gd name="connsiteY820" fmla="*/ 408806 h 935524"/>
                <a:gd name="connsiteX821" fmla="*/ 778480 w 934998"/>
                <a:gd name="connsiteY821" fmla="*/ 408806 h 935524"/>
                <a:gd name="connsiteX822" fmla="*/ 778480 w 934998"/>
                <a:gd name="connsiteY822" fmla="*/ 408640 h 935524"/>
                <a:gd name="connsiteX823" fmla="*/ 778046 w 934998"/>
                <a:gd name="connsiteY823" fmla="*/ 408406 h 935524"/>
                <a:gd name="connsiteX824" fmla="*/ 778480 w 934998"/>
                <a:gd name="connsiteY824" fmla="*/ 408106 h 935524"/>
                <a:gd name="connsiteX825" fmla="*/ 778480 w 934998"/>
                <a:gd name="connsiteY825" fmla="*/ 408306 h 935524"/>
                <a:gd name="connsiteX826" fmla="*/ 778480 w 934998"/>
                <a:gd name="connsiteY826" fmla="*/ 408306 h 935524"/>
                <a:gd name="connsiteX827" fmla="*/ 778197 w 934998"/>
                <a:gd name="connsiteY827" fmla="*/ 408489 h 935524"/>
                <a:gd name="connsiteX828" fmla="*/ 778013 w 934998"/>
                <a:gd name="connsiteY828" fmla="*/ 408206 h 935524"/>
                <a:gd name="connsiteX829" fmla="*/ 776678 w 934998"/>
                <a:gd name="connsiteY829" fmla="*/ 359830 h 935524"/>
                <a:gd name="connsiteX830" fmla="*/ 776678 w 934998"/>
                <a:gd name="connsiteY830" fmla="*/ 359830 h 935524"/>
                <a:gd name="connsiteX831" fmla="*/ 775377 w 934998"/>
                <a:gd name="connsiteY831" fmla="*/ 360297 h 935524"/>
                <a:gd name="connsiteX832" fmla="*/ 775377 w 934998"/>
                <a:gd name="connsiteY832" fmla="*/ 360297 h 935524"/>
                <a:gd name="connsiteX833" fmla="*/ 775377 w 934998"/>
                <a:gd name="connsiteY833" fmla="*/ 360297 h 935524"/>
                <a:gd name="connsiteX834" fmla="*/ 775377 w 934998"/>
                <a:gd name="connsiteY834" fmla="*/ 360297 h 935524"/>
                <a:gd name="connsiteX835" fmla="*/ 773042 w 934998"/>
                <a:gd name="connsiteY835" fmla="*/ 361064 h 935524"/>
                <a:gd name="connsiteX836" fmla="*/ 772742 w 934998"/>
                <a:gd name="connsiteY836" fmla="*/ 361064 h 935524"/>
                <a:gd name="connsiteX837" fmla="*/ 775377 w 934998"/>
                <a:gd name="connsiteY837" fmla="*/ 360163 h 935524"/>
                <a:gd name="connsiteX838" fmla="*/ 773442 w 934998"/>
                <a:gd name="connsiteY838" fmla="*/ 360797 h 935524"/>
                <a:gd name="connsiteX839" fmla="*/ 773909 w 934998"/>
                <a:gd name="connsiteY839" fmla="*/ 387087 h 935524"/>
                <a:gd name="connsiteX840" fmla="*/ 773909 w 934998"/>
                <a:gd name="connsiteY840" fmla="*/ 387287 h 935524"/>
                <a:gd name="connsiteX841" fmla="*/ 773542 w 934998"/>
                <a:gd name="connsiteY841" fmla="*/ 385652 h 935524"/>
                <a:gd name="connsiteX842" fmla="*/ 773542 w 934998"/>
                <a:gd name="connsiteY842" fmla="*/ 385652 h 935524"/>
                <a:gd name="connsiteX843" fmla="*/ 772275 w 934998"/>
                <a:gd name="connsiteY843" fmla="*/ 381115 h 935524"/>
                <a:gd name="connsiteX844" fmla="*/ 772141 w 934998"/>
                <a:gd name="connsiteY844" fmla="*/ 380681 h 935524"/>
                <a:gd name="connsiteX845" fmla="*/ 772141 w 934998"/>
                <a:gd name="connsiteY845" fmla="*/ 381082 h 935524"/>
                <a:gd name="connsiteX846" fmla="*/ 772141 w 934998"/>
                <a:gd name="connsiteY846" fmla="*/ 380648 h 935524"/>
                <a:gd name="connsiteX847" fmla="*/ 772141 w 934998"/>
                <a:gd name="connsiteY847" fmla="*/ 380181 h 935524"/>
                <a:gd name="connsiteX848" fmla="*/ 772141 w 934998"/>
                <a:gd name="connsiteY848" fmla="*/ 380481 h 935524"/>
                <a:gd name="connsiteX849" fmla="*/ 772141 w 934998"/>
                <a:gd name="connsiteY849" fmla="*/ 380114 h 935524"/>
                <a:gd name="connsiteX850" fmla="*/ 772141 w 934998"/>
                <a:gd name="connsiteY850" fmla="*/ 379647 h 935524"/>
                <a:gd name="connsiteX851" fmla="*/ 772141 w 934998"/>
                <a:gd name="connsiteY851" fmla="*/ 380114 h 935524"/>
                <a:gd name="connsiteX852" fmla="*/ 772141 w 934998"/>
                <a:gd name="connsiteY852" fmla="*/ 379847 h 935524"/>
                <a:gd name="connsiteX853" fmla="*/ 771557 w 934998"/>
                <a:gd name="connsiteY853" fmla="*/ 379537 h 935524"/>
                <a:gd name="connsiteX854" fmla="*/ 771274 w 934998"/>
                <a:gd name="connsiteY854" fmla="*/ 379781 h 935524"/>
                <a:gd name="connsiteX855" fmla="*/ 772141 w 934998"/>
                <a:gd name="connsiteY855" fmla="*/ 379647 h 935524"/>
                <a:gd name="connsiteX856" fmla="*/ 772141 w 934998"/>
                <a:gd name="connsiteY856" fmla="*/ 379647 h 935524"/>
                <a:gd name="connsiteX857" fmla="*/ 772141 w 934998"/>
                <a:gd name="connsiteY857" fmla="*/ 379647 h 935524"/>
                <a:gd name="connsiteX858" fmla="*/ 771240 w 934998"/>
                <a:gd name="connsiteY858" fmla="*/ 379681 h 935524"/>
                <a:gd name="connsiteX859" fmla="*/ 771941 w 934998"/>
                <a:gd name="connsiteY859" fmla="*/ 378947 h 935524"/>
                <a:gd name="connsiteX860" fmla="*/ 771941 w 934998"/>
                <a:gd name="connsiteY860" fmla="*/ 379414 h 935524"/>
                <a:gd name="connsiteX861" fmla="*/ 771941 w 934998"/>
                <a:gd name="connsiteY861" fmla="*/ 379414 h 935524"/>
                <a:gd name="connsiteX862" fmla="*/ 771941 w 934998"/>
                <a:gd name="connsiteY862" fmla="*/ 379247 h 935524"/>
                <a:gd name="connsiteX863" fmla="*/ 769339 w 934998"/>
                <a:gd name="connsiteY863" fmla="*/ 370372 h 935524"/>
                <a:gd name="connsiteX864" fmla="*/ 769639 w 934998"/>
                <a:gd name="connsiteY864" fmla="*/ 371340 h 935524"/>
                <a:gd name="connsiteX865" fmla="*/ 768438 w 934998"/>
                <a:gd name="connsiteY865" fmla="*/ 370406 h 935524"/>
                <a:gd name="connsiteX866" fmla="*/ 760864 w 934998"/>
                <a:gd name="connsiteY866" fmla="*/ 228880 h 935524"/>
                <a:gd name="connsiteX867" fmla="*/ 756361 w 934998"/>
                <a:gd name="connsiteY867" fmla="*/ 232516 h 935524"/>
                <a:gd name="connsiteX868" fmla="*/ 752657 w 934998"/>
                <a:gd name="connsiteY868" fmla="*/ 235552 h 935524"/>
                <a:gd name="connsiteX869" fmla="*/ 751990 w 934998"/>
                <a:gd name="connsiteY869" fmla="*/ 236120 h 935524"/>
                <a:gd name="connsiteX870" fmla="*/ 752657 w 934998"/>
                <a:gd name="connsiteY870" fmla="*/ 235586 h 935524"/>
                <a:gd name="connsiteX871" fmla="*/ 756361 w 934998"/>
                <a:gd name="connsiteY871" fmla="*/ 232583 h 935524"/>
                <a:gd name="connsiteX872" fmla="*/ 760898 w 934998"/>
                <a:gd name="connsiteY872" fmla="*/ 228913 h 935524"/>
                <a:gd name="connsiteX873" fmla="*/ 766937 w 934998"/>
                <a:gd name="connsiteY873" fmla="*/ 224009 h 935524"/>
                <a:gd name="connsiteX874" fmla="*/ 745518 w 934998"/>
                <a:gd name="connsiteY874" fmla="*/ 241324 h 935524"/>
                <a:gd name="connsiteX875" fmla="*/ 741948 w 934998"/>
                <a:gd name="connsiteY875" fmla="*/ 244193 h 935524"/>
                <a:gd name="connsiteX876" fmla="*/ 738378 w 934998"/>
                <a:gd name="connsiteY876" fmla="*/ 247096 h 935524"/>
                <a:gd name="connsiteX877" fmla="*/ 735042 w 934998"/>
                <a:gd name="connsiteY877" fmla="*/ 249932 h 935524"/>
                <a:gd name="connsiteX878" fmla="*/ 735042 w 934998"/>
                <a:gd name="connsiteY878" fmla="*/ 249932 h 935524"/>
                <a:gd name="connsiteX879" fmla="*/ 731505 w 934998"/>
                <a:gd name="connsiteY879" fmla="*/ 252834 h 935524"/>
                <a:gd name="connsiteX880" fmla="*/ 735042 w 934998"/>
                <a:gd name="connsiteY880" fmla="*/ 249965 h 935524"/>
                <a:gd name="connsiteX881" fmla="*/ 735042 w 934998"/>
                <a:gd name="connsiteY881" fmla="*/ 249965 h 935524"/>
                <a:gd name="connsiteX882" fmla="*/ 738378 w 934998"/>
                <a:gd name="connsiteY882" fmla="*/ 247129 h 935524"/>
                <a:gd name="connsiteX883" fmla="*/ 741948 w 934998"/>
                <a:gd name="connsiteY883" fmla="*/ 244227 h 935524"/>
                <a:gd name="connsiteX884" fmla="*/ 745484 w 934998"/>
                <a:gd name="connsiteY884" fmla="*/ 241358 h 935524"/>
                <a:gd name="connsiteX885" fmla="*/ 751957 w 934998"/>
                <a:gd name="connsiteY885" fmla="*/ 236120 h 935524"/>
                <a:gd name="connsiteX886" fmla="*/ 751957 w 934998"/>
                <a:gd name="connsiteY886" fmla="*/ 236120 h 935524"/>
                <a:gd name="connsiteX887" fmla="*/ 727735 w 934998"/>
                <a:gd name="connsiteY887" fmla="*/ 255737 h 935524"/>
                <a:gd name="connsiteX888" fmla="*/ 730571 w 934998"/>
                <a:gd name="connsiteY888" fmla="*/ 253468 h 935524"/>
                <a:gd name="connsiteX889" fmla="*/ 731272 w 934998"/>
                <a:gd name="connsiteY889" fmla="*/ 252901 h 935524"/>
                <a:gd name="connsiteX890" fmla="*/ 731272 w 934998"/>
                <a:gd name="connsiteY890" fmla="*/ 252901 h 935524"/>
                <a:gd name="connsiteX891" fmla="*/ 723731 w 934998"/>
                <a:gd name="connsiteY891" fmla="*/ 367536 h 935524"/>
                <a:gd name="connsiteX892" fmla="*/ 721830 w 934998"/>
                <a:gd name="connsiteY892" fmla="*/ 362766 h 935524"/>
                <a:gd name="connsiteX893" fmla="*/ 721830 w 934998"/>
                <a:gd name="connsiteY893" fmla="*/ 362766 h 935524"/>
                <a:gd name="connsiteX894" fmla="*/ 719761 w 934998"/>
                <a:gd name="connsiteY894" fmla="*/ 357828 h 935524"/>
                <a:gd name="connsiteX895" fmla="*/ 719761 w 934998"/>
                <a:gd name="connsiteY895" fmla="*/ 357828 h 935524"/>
                <a:gd name="connsiteX896" fmla="*/ 717593 w 934998"/>
                <a:gd name="connsiteY896" fmla="*/ 352923 h 935524"/>
                <a:gd name="connsiteX897" fmla="*/ 717593 w 934998"/>
                <a:gd name="connsiteY897" fmla="*/ 352923 h 935524"/>
                <a:gd name="connsiteX898" fmla="*/ 716859 w 934998"/>
                <a:gd name="connsiteY898" fmla="*/ 351322 h 935524"/>
                <a:gd name="connsiteX899" fmla="*/ 716692 w 934998"/>
                <a:gd name="connsiteY899" fmla="*/ 350988 h 935524"/>
                <a:gd name="connsiteX900" fmla="*/ 716692 w 934998"/>
                <a:gd name="connsiteY900" fmla="*/ 350988 h 935524"/>
                <a:gd name="connsiteX901" fmla="*/ 716692 w 934998"/>
                <a:gd name="connsiteY901" fmla="*/ 350988 h 935524"/>
                <a:gd name="connsiteX902" fmla="*/ 716692 w 934998"/>
                <a:gd name="connsiteY902" fmla="*/ 350988 h 935524"/>
                <a:gd name="connsiteX903" fmla="*/ 716692 w 934998"/>
                <a:gd name="connsiteY903" fmla="*/ 350988 h 935524"/>
                <a:gd name="connsiteX904" fmla="*/ 716692 w 934998"/>
                <a:gd name="connsiteY904" fmla="*/ 350655 h 935524"/>
                <a:gd name="connsiteX905" fmla="*/ 716492 w 934998"/>
                <a:gd name="connsiteY905" fmla="*/ 350188 h 935524"/>
                <a:gd name="connsiteX906" fmla="*/ 716492 w 934998"/>
                <a:gd name="connsiteY906" fmla="*/ 349954 h 935524"/>
                <a:gd name="connsiteX907" fmla="*/ 716292 w 934998"/>
                <a:gd name="connsiteY907" fmla="*/ 349520 h 935524"/>
                <a:gd name="connsiteX908" fmla="*/ 715758 w 934998"/>
                <a:gd name="connsiteY908" fmla="*/ 348386 h 935524"/>
                <a:gd name="connsiteX909" fmla="*/ 715758 w 934998"/>
                <a:gd name="connsiteY909" fmla="*/ 348386 h 935524"/>
                <a:gd name="connsiteX910" fmla="*/ 714557 w 934998"/>
                <a:gd name="connsiteY910" fmla="*/ 345951 h 935524"/>
                <a:gd name="connsiteX911" fmla="*/ 713723 w 934998"/>
                <a:gd name="connsiteY911" fmla="*/ 344249 h 935524"/>
                <a:gd name="connsiteX912" fmla="*/ 713389 w 934998"/>
                <a:gd name="connsiteY912" fmla="*/ 343548 h 935524"/>
                <a:gd name="connsiteX913" fmla="*/ 713389 w 934998"/>
                <a:gd name="connsiteY913" fmla="*/ 343548 h 935524"/>
                <a:gd name="connsiteX914" fmla="*/ 712188 w 934998"/>
                <a:gd name="connsiteY914" fmla="*/ 341146 h 935524"/>
                <a:gd name="connsiteX915" fmla="*/ 710920 w 934998"/>
                <a:gd name="connsiteY915" fmla="*/ 338744 h 935524"/>
                <a:gd name="connsiteX916" fmla="*/ 710286 w 934998"/>
                <a:gd name="connsiteY916" fmla="*/ 337543 h 935524"/>
                <a:gd name="connsiteX917" fmla="*/ 708685 w 934998"/>
                <a:gd name="connsiteY917" fmla="*/ 334641 h 935524"/>
                <a:gd name="connsiteX918" fmla="*/ 707050 w 934998"/>
                <a:gd name="connsiteY918" fmla="*/ 331771 h 935524"/>
                <a:gd name="connsiteX919" fmla="*/ 707050 w 934998"/>
                <a:gd name="connsiteY919" fmla="*/ 331571 h 935524"/>
                <a:gd name="connsiteX920" fmla="*/ 705782 w 934998"/>
                <a:gd name="connsiteY920" fmla="*/ 329302 h 935524"/>
                <a:gd name="connsiteX921" fmla="*/ 703013 w 934998"/>
                <a:gd name="connsiteY921" fmla="*/ 324665 h 935524"/>
                <a:gd name="connsiteX922" fmla="*/ 700177 w 934998"/>
                <a:gd name="connsiteY922" fmla="*/ 320061 h 935524"/>
                <a:gd name="connsiteX923" fmla="*/ 697208 w 934998"/>
                <a:gd name="connsiteY923" fmla="*/ 315524 h 935524"/>
                <a:gd name="connsiteX924" fmla="*/ 694172 w 934998"/>
                <a:gd name="connsiteY924" fmla="*/ 311053 h 935524"/>
                <a:gd name="connsiteX925" fmla="*/ 687833 w 934998"/>
                <a:gd name="connsiteY925" fmla="*/ 302278 h 935524"/>
                <a:gd name="connsiteX926" fmla="*/ 687599 w 934998"/>
                <a:gd name="connsiteY926" fmla="*/ 302012 h 935524"/>
                <a:gd name="connsiteX927" fmla="*/ 684430 w 934998"/>
                <a:gd name="connsiteY927" fmla="*/ 297874 h 935524"/>
                <a:gd name="connsiteX928" fmla="*/ 681094 w 934998"/>
                <a:gd name="connsiteY928" fmla="*/ 293771 h 935524"/>
                <a:gd name="connsiteX929" fmla="*/ 670384 w 934998"/>
                <a:gd name="connsiteY929" fmla="*/ 302445 h 935524"/>
                <a:gd name="connsiteX930" fmla="*/ 670384 w 934998"/>
                <a:gd name="connsiteY930" fmla="*/ 302445 h 935524"/>
                <a:gd name="connsiteX931" fmla="*/ 669817 w 934998"/>
                <a:gd name="connsiteY931" fmla="*/ 302946 h 935524"/>
                <a:gd name="connsiteX932" fmla="*/ 660142 w 934998"/>
                <a:gd name="connsiteY932" fmla="*/ 311220 h 935524"/>
                <a:gd name="connsiteX933" fmla="*/ 659941 w 934998"/>
                <a:gd name="connsiteY933" fmla="*/ 311387 h 935524"/>
                <a:gd name="connsiteX934" fmla="*/ 649432 w 934998"/>
                <a:gd name="connsiteY934" fmla="*/ 319894 h 935524"/>
                <a:gd name="connsiteX935" fmla="*/ 649232 w 934998"/>
                <a:gd name="connsiteY935" fmla="*/ 319894 h 935524"/>
                <a:gd name="connsiteX936" fmla="*/ 634519 w 934998"/>
                <a:gd name="connsiteY936" fmla="*/ 330837 h 935524"/>
                <a:gd name="connsiteX937" fmla="*/ 634319 w 934998"/>
                <a:gd name="connsiteY937" fmla="*/ 331004 h 935524"/>
                <a:gd name="connsiteX938" fmla="*/ 623876 w 934998"/>
                <a:gd name="connsiteY938" fmla="*/ 339612 h 935524"/>
                <a:gd name="connsiteX939" fmla="*/ 624110 w 934998"/>
                <a:gd name="connsiteY939" fmla="*/ 339912 h 935524"/>
                <a:gd name="connsiteX940" fmla="*/ 624377 w 934998"/>
                <a:gd name="connsiteY940" fmla="*/ 340246 h 935524"/>
                <a:gd name="connsiteX941" fmla="*/ 626212 w 934998"/>
                <a:gd name="connsiteY941" fmla="*/ 342514 h 935524"/>
                <a:gd name="connsiteX942" fmla="*/ 626378 w 934998"/>
                <a:gd name="connsiteY942" fmla="*/ 342748 h 935524"/>
                <a:gd name="connsiteX943" fmla="*/ 628380 w 934998"/>
                <a:gd name="connsiteY943" fmla="*/ 345350 h 935524"/>
                <a:gd name="connsiteX944" fmla="*/ 628380 w 934998"/>
                <a:gd name="connsiteY944" fmla="*/ 345350 h 935524"/>
                <a:gd name="connsiteX945" fmla="*/ 629414 w 934998"/>
                <a:gd name="connsiteY945" fmla="*/ 346718 h 935524"/>
                <a:gd name="connsiteX946" fmla="*/ 630515 w 934998"/>
                <a:gd name="connsiteY946" fmla="*/ 348186 h 935524"/>
                <a:gd name="connsiteX947" fmla="*/ 631183 w 934998"/>
                <a:gd name="connsiteY947" fmla="*/ 349153 h 935524"/>
                <a:gd name="connsiteX948" fmla="*/ 631716 w 934998"/>
                <a:gd name="connsiteY948" fmla="*/ 349854 h 935524"/>
                <a:gd name="connsiteX949" fmla="*/ 632017 w 934998"/>
                <a:gd name="connsiteY949" fmla="*/ 350288 h 935524"/>
                <a:gd name="connsiteX950" fmla="*/ 633151 w 934998"/>
                <a:gd name="connsiteY950" fmla="*/ 351889 h 935524"/>
                <a:gd name="connsiteX951" fmla="*/ 633151 w 934998"/>
                <a:gd name="connsiteY951" fmla="*/ 352089 h 935524"/>
                <a:gd name="connsiteX952" fmla="*/ 633151 w 934998"/>
                <a:gd name="connsiteY952" fmla="*/ 352089 h 935524"/>
                <a:gd name="connsiteX953" fmla="*/ 634052 w 934998"/>
                <a:gd name="connsiteY953" fmla="*/ 353457 h 935524"/>
                <a:gd name="connsiteX954" fmla="*/ 634386 w 934998"/>
                <a:gd name="connsiteY954" fmla="*/ 353924 h 935524"/>
                <a:gd name="connsiteX955" fmla="*/ 634386 w 934998"/>
                <a:gd name="connsiteY955" fmla="*/ 354125 h 935524"/>
                <a:gd name="connsiteX956" fmla="*/ 634586 w 934998"/>
                <a:gd name="connsiteY956" fmla="*/ 354458 h 935524"/>
                <a:gd name="connsiteX957" fmla="*/ 634852 w 934998"/>
                <a:gd name="connsiteY957" fmla="*/ 354825 h 935524"/>
                <a:gd name="connsiteX958" fmla="*/ 634852 w 934998"/>
                <a:gd name="connsiteY958" fmla="*/ 354825 h 935524"/>
                <a:gd name="connsiteX959" fmla="*/ 634852 w 934998"/>
                <a:gd name="connsiteY959" fmla="*/ 355025 h 935524"/>
                <a:gd name="connsiteX960" fmla="*/ 634852 w 934998"/>
                <a:gd name="connsiteY960" fmla="*/ 355225 h 935524"/>
                <a:gd name="connsiteX961" fmla="*/ 635386 w 934998"/>
                <a:gd name="connsiteY961" fmla="*/ 356026 h 935524"/>
                <a:gd name="connsiteX962" fmla="*/ 635553 w 934998"/>
                <a:gd name="connsiteY962" fmla="*/ 356327 h 935524"/>
                <a:gd name="connsiteX963" fmla="*/ 635887 w 934998"/>
                <a:gd name="connsiteY963" fmla="*/ 356827 h 935524"/>
                <a:gd name="connsiteX964" fmla="*/ 635887 w 934998"/>
                <a:gd name="connsiteY964" fmla="*/ 356827 h 935524"/>
                <a:gd name="connsiteX965" fmla="*/ 635887 w 934998"/>
                <a:gd name="connsiteY965" fmla="*/ 357027 h 935524"/>
                <a:gd name="connsiteX966" fmla="*/ 635887 w 934998"/>
                <a:gd name="connsiteY966" fmla="*/ 357027 h 935524"/>
                <a:gd name="connsiteX967" fmla="*/ 635887 w 934998"/>
                <a:gd name="connsiteY967" fmla="*/ 357027 h 935524"/>
                <a:gd name="connsiteX968" fmla="*/ 636087 w 934998"/>
                <a:gd name="connsiteY968" fmla="*/ 357361 h 935524"/>
                <a:gd name="connsiteX969" fmla="*/ 636087 w 934998"/>
                <a:gd name="connsiteY969" fmla="*/ 357528 h 935524"/>
                <a:gd name="connsiteX970" fmla="*/ 636087 w 934998"/>
                <a:gd name="connsiteY970" fmla="*/ 357694 h 935524"/>
                <a:gd name="connsiteX971" fmla="*/ 636087 w 934998"/>
                <a:gd name="connsiteY971" fmla="*/ 357694 h 935524"/>
                <a:gd name="connsiteX972" fmla="*/ 636254 w 934998"/>
                <a:gd name="connsiteY972" fmla="*/ 357928 h 935524"/>
                <a:gd name="connsiteX973" fmla="*/ 636254 w 934998"/>
                <a:gd name="connsiteY973" fmla="*/ 357928 h 935524"/>
                <a:gd name="connsiteX974" fmla="*/ 637822 w 934998"/>
                <a:gd name="connsiteY974" fmla="*/ 360430 h 935524"/>
                <a:gd name="connsiteX975" fmla="*/ 638456 w 934998"/>
                <a:gd name="connsiteY975" fmla="*/ 361498 h 935524"/>
                <a:gd name="connsiteX976" fmla="*/ 639290 w 934998"/>
                <a:gd name="connsiteY976" fmla="*/ 362866 h 935524"/>
                <a:gd name="connsiteX977" fmla="*/ 640124 w 934998"/>
                <a:gd name="connsiteY977" fmla="*/ 364267 h 935524"/>
                <a:gd name="connsiteX978" fmla="*/ 640691 w 934998"/>
                <a:gd name="connsiteY978" fmla="*/ 365201 h 935524"/>
                <a:gd name="connsiteX979" fmla="*/ 642159 w 934998"/>
                <a:gd name="connsiteY979" fmla="*/ 367770 h 935524"/>
                <a:gd name="connsiteX980" fmla="*/ 642726 w 934998"/>
                <a:gd name="connsiteY980" fmla="*/ 368838 h 935524"/>
                <a:gd name="connsiteX981" fmla="*/ 643527 w 934998"/>
                <a:gd name="connsiteY981" fmla="*/ 370306 h 935524"/>
                <a:gd name="connsiteX982" fmla="*/ 643827 w 934998"/>
                <a:gd name="connsiteY982" fmla="*/ 370839 h 935524"/>
                <a:gd name="connsiteX983" fmla="*/ 644494 w 934998"/>
                <a:gd name="connsiteY983" fmla="*/ 372074 h 935524"/>
                <a:gd name="connsiteX984" fmla="*/ 645462 w 934998"/>
                <a:gd name="connsiteY984" fmla="*/ 373942 h 935524"/>
                <a:gd name="connsiteX985" fmla="*/ 645862 w 934998"/>
                <a:gd name="connsiteY985" fmla="*/ 374709 h 935524"/>
                <a:gd name="connsiteX986" fmla="*/ 645862 w 934998"/>
                <a:gd name="connsiteY986" fmla="*/ 374876 h 935524"/>
                <a:gd name="connsiteX987" fmla="*/ 645862 w 934998"/>
                <a:gd name="connsiteY987" fmla="*/ 375177 h 935524"/>
                <a:gd name="connsiteX988" fmla="*/ 646163 w 934998"/>
                <a:gd name="connsiteY988" fmla="*/ 375744 h 935524"/>
                <a:gd name="connsiteX989" fmla="*/ 646530 w 934998"/>
                <a:gd name="connsiteY989" fmla="*/ 376444 h 935524"/>
                <a:gd name="connsiteX990" fmla="*/ 646863 w 934998"/>
                <a:gd name="connsiteY990" fmla="*/ 377145 h 935524"/>
                <a:gd name="connsiteX991" fmla="*/ 647564 w 934998"/>
                <a:gd name="connsiteY991" fmla="*/ 378546 h 935524"/>
                <a:gd name="connsiteX992" fmla="*/ 647564 w 934998"/>
                <a:gd name="connsiteY992" fmla="*/ 378546 h 935524"/>
                <a:gd name="connsiteX993" fmla="*/ 648331 w 934998"/>
                <a:gd name="connsiteY993" fmla="*/ 380181 h 935524"/>
                <a:gd name="connsiteX994" fmla="*/ 649099 w 934998"/>
                <a:gd name="connsiteY994" fmla="*/ 381849 h 935524"/>
                <a:gd name="connsiteX995" fmla="*/ 649099 w 934998"/>
                <a:gd name="connsiteY995" fmla="*/ 382083 h 935524"/>
                <a:gd name="connsiteX996" fmla="*/ 649399 w 934998"/>
                <a:gd name="connsiteY996" fmla="*/ 382783 h 935524"/>
                <a:gd name="connsiteX997" fmla="*/ 649699 w 934998"/>
                <a:gd name="connsiteY997" fmla="*/ 383484 h 935524"/>
                <a:gd name="connsiteX998" fmla="*/ 650500 w 934998"/>
                <a:gd name="connsiteY998" fmla="*/ 385219 h 935524"/>
                <a:gd name="connsiteX999" fmla="*/ 650500 w 934998"/>
                <a:gd name="connsiteY999" fmla="*/ 385219 h 935524"/>
                <a:gd name="connsiteX1000" fmla="*/ 650500 w 934998"/>
                <a:gd name="connsiteY1000" fmla="*/ 385652 h 935524"/>
                <a:gd name="connsiteX1001" fmla="*/ 650500 w 934998"/>
                <a:gd name="connsiteY1001" fmla="*/ 385986 h 935524"/>
                <a:gd name="connsiteX1002" fmla="*/ 650667 w 934998"/>
                <a:gd name="connsiteY1002" fmla="*/ 386320 h 935524"/>
                <a:gd name="connsiteX1003" fmla="*/ 650667 w 934998"/>
                <a:gd name="connsiteY1003" fmla="*/ 386320 h 935524"/>
                <a:gd name="connsiteX1004" fmla="*/ 650667 w 934998"/>
                <a:gd name="connsiteY1004" fmla="*/ 386620 h 935524"/>
                <a:gd name="connsiteX1005" fmla="*/ 651768 w 934998"/>
                <a:gd name="connsiteY1005" fmla="*/ 389256 h 935524"/>
                <a:gd name="connsiteX1006" fmla="*/ 653136 w 934998"/>
                <a:gd name="connsiteY1006" fmla="*/ 392592 h 935524"/>
                <a:gd name="connsiteX1007" fmla="*/ 665647 w 934998"/>
                <a:gd name="connsiteY1007" fmla="*/ 387788 h 935524"/>
                <a:gd name="connsiteX1008" fmla="*/ 665913 w 934998"/>
                <a:gd name="connsiteY1008" fmla="*/ 387788 h 935524"/>
                <a:gd name="connsiteX1009" fmla="*/ 682795 w 934998"/>
                <a:gd name="connsiteY1009" fmla="*/ 381282 h 935524"/>
                <a:gd name="connsiteX1010" fmla="*/ 683062 w 934998"/>
                <a:gd name="connsiteY1010" fmla="*/ 381282 h 935524"/>
                <a:gd name="connsiteX1011" fmla="*/ 695640 w 934998"/>
                <a:gd name="connsiteY1011" fmla="*/ 376478 h 935524"/>
                <a:gd name="connsiteX1012" fmla="*/ 695907 w 934998"/>
                <a:gd name="connsiteY1012" fmla="*/ 376478 h 935524"/>
                <a:gd name="connsiteX1013" fmla="*/ 708485 w 934998"/>
                <a:gd name="connsiteY1013" fmla="*/ 371640 h 935524"/>
                <a:gd name="connsiteX1014" fmla="*/ 708752 w 934998"/>
                <a:gd name="connsiteY1014" fmla="*/ 371640 h 935524"/>
                <a:gd name="connsiteX1015" fmla="*/ 721329 w 934998"/>
                <a:gd name="connsiteY1015" fmla="*/ 366802 h 935524"/>
                <a:gd name="connsiteX1016" fmla="*/ 721630 w 934998"/>
                <a:gd name="connsiteY1016" fmla="*/ 366802 h 935524"/>
                <a:gd name="connsiteX1017" fmla="*/ 721630 w 934998"/>
                <a:gd name="connsiteY1017" fmla="*/ 367003 h 935524"/>
                <a:gd name="connsiteX1018" fmla="*/ 721630 w 934998"/>
                <a:gd name="connsiteY1018" fmla="*/ 367003 h 935524"/>
                <a:gd name="connsiteX1019" fmla="*/ 721630 w 934998"/>
                <a:gd name="connsiteY1019" fmla="*/ 367003 h 935524"/>
                <a:gd name="connsiteX1020" fmla="*/ 723731 w 934998"/>
                <a:gd name="connsiteY1020" fmla="*/ 367536 h 935524"/>
                <a:gd name="connsiteX1021" fmla="*/ 653269 w 934998"/>
                <a:gd name="connsiteY1021" fmla="*/ 129592 h 935524"/>
                <a:gd name="connsiteX1022" fmla="*/ 653269 w 934998"/>
                <a:gd name="connsiteY1022" fmla="*/ 129592 h 935524"/>
                <a:gd name="connsiteX1023" fmla="*/ 656605 w 934998"/>
                <a:gd name="connsiteY1023" fmla="*/ 123620 h 935524"/>
                <a:gd name="connsiteX1024" fmla="*/ 646596 w 934998"/>
                <a:gd name="connsiteY1024" fmla="*/ 141435 h 935524"/>
                <a:gd name="connsiteX1025" fmla="*/ 646596 w 934998"/>
                <a:gd name="connsiteY1025" fmla="*/ 141435 h 935524"/>
                <a:gd name="connsiteX1026" fmla="*/ 649132 w 934998"/>
                <a:gd name="connsiteY1026" fmla="*/ 136831 h 935524"/>
                <a:gd name="connsiteX1027" fmla="*/ 646563 w 934998"/>
                <a:gd name="connsiteY1027" fmla="*/ 141435 h 935524"/>
                <a:gd name="connsiteX1028" fmla="*/ 644194 w 934998"/>
                <a:gd name="connsiteY1028" fmla="*/ 145673 h 935524"/>
                <a:gd name="connsiteX1029" fmla="*/ 643761 w 934998"/>
                <a:gd name="connsiteY1029" fmla="*/ 146440 h 935524"/>
                <a:gd name="connsiteX1030" fmla="*/ 639790 w 934998"/>
                <a:gd name="connsiteY1030" fmla="*/ 153646 h 935524"/>
                <a:gd name="connsiteX1031" fmla="*/ 639790 w 934998"/>
                <a:gd name="connsiteY1031" fmla="*/ 153646 h 935524"/>
                <a:gd name="connsiteX1032" fmla="*/ 638723 w 934998"/>
                <a:gd name="connsiteY1032" fmla="*/ 155581 h 935524"/>
                <a:gd name="connsiteX1033" fmla="*/ 638456 w 934998"/>
                <a:gd name="connsiteY1033" fmla="*/ 156082 h 935524"/>
                <a:gd name="connsiteX1034" fmla="*/ 639824 w 934998"/>
                <a:gd name="connsiteY1034" fmla="*/ 153680 h 935524"/>
                <a:gd name="connsiteX1035" fmla="*/ 639824 w 934998"/>
                <a:gd name="connsiteY1035" fmla="*/ 153680 h 935524"/>
                <a:gd name="connsiteX1036" fmla="*/ 640691 w 934998"/>
                <a:gd name="connsiteY1036" fmla="*/ 152145 h 935524"/>
                <a:gd name="connsiteX1037" fmla="*/ 643827 w 934998"/>
                <a:gd name="connsiteY1037" fmla="*/ 146440 h 935524"/>
                <a:gd name="connsiteX1038" fmla="*/ 643827 w 934998"/>
                <a:gd name="connsiteY1038" fmla="*/ 146440 h 935524"/>
                <a:gd name="connsiteX1039" fmla="*/ 644227 w 934998"/>
                <a:gd name="connsiteY1039" fmla="*/ 145673 h 935524"/>
                <a:gd name="connsiteX1040" fmla="*/ 644227 w 934998"/>
                <a:gd name="connsiteY1040" fmla="*/ 145673 h 935524"/>
                <a:gd name="connsiteX1041" fmla="*/ 645395 w 934998"/>
                <a:gd name="connsiteY1041" fmla="*/ 143571 h 935524"/>
                <a:gd name="connsiteX1042" fmla="*/ 644194 w 934998"/>
                <a:gd name="connsiteY1042" fmla="*/ 145673 h 935524"/>
                <a:gd name="connsiteX1043" fmla="*/ 635320 w 934998"/>
                <a:gd name="connsiteY1043" fmla="*/ 161720 h 935524"/>
                <a:gd name="connsiteX1044" fmla="*/ 634652 w 934998"/>
                <a:gd name="connsiteY1044" fmla="*/ 162988 h 935524"/>
                <a:gd name="connsiteX1045" fmla="*/ 634419 w 934998"/>
                <a:gd name="connsiteY1045" fmla="*/ 163422 h 935524"/>
                <a:gd name="connsiteX1046" fmla="*/ 633118 w 934998"/>
                <a:gd name="connsiteY1046" fmla="*/ 165757 h 935524"/>
                <a:gd name="connsiteX1047" fmla="*/ 633118 w 934998"/>
                <a:gd name="connsiteY1047" fmla="*/ 165757 h 935524"/>
                <a:gd name="connsiteX1048" fmla="*/ 633752 w 934998"/>
                <a:gd name="connsiteY1048" fmla="*/ 164589 h 935524"/>
                <a:gd name="connsiteX1049" fmla="*/ 634552 w 934998"/>
                <a:gd name="connsiteY1049" fmla="*/ 163188 h 935524"/>
                <a:gd name="connsiteX1050" fmla="*/ 634786 w 934998"/>
                <a:gd name="connsiteY1050" fmla="*/ 162688 h 935524"/>
                <a:gd name="connsiteX1051" fmla="*/ 635320 w 934998"/>
                <a:gd name="connsiteY1051" fmla="*/ 161754 h 935524"/>
                <a:gd name="connsiteX1052" fmla="*/ 635320 w 934998"/>
                <a:gd name="connsiteY1052" fmla="*/ 161754 h 935524"/>
                <a:gd name="connsiteX1053" fmla="*/ 635787 w 934998"/>
                <a:gd name="connsiteY1053" fmla="*/ 160886 h 935524"/>
                <a:gd name="connsiteX1054" fmla="*/ 635286 w 934998"/>
                <a:gd name="connsiteY1054" fmla="*/ 161754 h 935524"/>
                <a:gd name="connsiteX1055" fmla="*/ 630916 w 934998"/>
                <a:gd name="connsiteY1055" fmla="*/ 169761 h 935524"/>
                <a:gd name="connsiteX1056" fmla="*/ 630916 w 934998"/>
                <a:gd name="connsiteY1056" fmla="*/ 169761 h 935524"/>
                <a:gd name="connsiteX1057" fmla="*/ 632450 w 934998"/>
                <a:gd name="connsiteY1057" fmla="*/ 166925 h 935524"/>
                <a:gd name="connsiteX1058" fmla="*/ 630882 w 934998"/>
                <a:gd name="connsiteY1058" fmla="*/ 169727 h 935524"/>
                <a:gd name="connsiteX1059" fmla="*/ 630916 w 934998"/>
                <a:gd name="connsiteY1059" fmla="*/ 169761 h 935524"/>
                <a:gd name="connsiteX1060" fmla="*/ 628747 w 934998"/>
                <a:gd name="connsiteY1060" fmla="*/ 173697 h 935524"/>
                <a:gd name="connsiteX1061" fmla="*/ 628747 w 934998"/>
                <a:gd name="connsiteY1061" fmla="*/ 173697 h 935524"/>
                <a:gd name="connsiteX1062" fmla="*/ 628747 w 934998"/>
                <a:gd name="connsiteY1062" fmla="*/ 173697 h 935524"/>
                <a:gd name="connsiteX1063" fmla="*/ 629848 w 934998"/>
                <a:gd name="connsiteY1063" fmla="*/ 171729 h 935524"/>
                <a:gd name="connsiteX1064" fmla="*/ 630549 w 934998"/>
                <a:gd name="connsiteY1064" fmla="*/ 170695 h 935524"/>
                <a:gd name="connsiteX1065" fmla="*/ 631049 w 934998"/>
                <a:gd name="connsiteY1065" fmla="*/ 169761 h 935524"/>
                <a:gd name="connsiteX1066" fmla="*/ 631049 w 934998"/>
                <a:gd name="connsiteY1066" fmla="*/ 169761 h 935524"/>
                <a:gd name="connsiteX1067" fmla="*/ 628714 w 934998"/>
                <a:gd name="connsiteY1067" fmla="*/ 173798 h 935524"/>
                <a:gd name="connsiteX1068" fmla="*/ 626545 w 934998"/>
                <a:gd name="connsiteY1068" fmla="*/ 177734 h 935524"/>
                <a:gd name="connsiteX1069" fmla="*/ 628747 w 934998"/>
                <a:gd name="connsiteY1069" fmla="*/ 173798 h 935524"/>
                <a:gd name="connsiteX1070" fmla="*/ 628747 w 934998"/>
                <a:gd name="connsiteY1070" fmla="*/ 173798 h 935524"/>
                <a:gd name="connsiteX1071" fmla="*/ 599788 w 934998"/>
                <a:gd name="connsiteY1071" fmla="*/ 225844 h 935524"/>
                <a:gd name="connsiteX1072" fmla="*/ 595951 w 934998"/>
                <a:gd name="connsiteY1072" fmla="*/ 223775 h 935524"/>
                <a:gd name="connsiteX1073" fmla="*/ 595184 w 934998"/>
                <a:gd name="connsiteY1073" fmla="*/ 223408 h 935524"/>
                <a:gd name="connsiteX1074" fmla="*/ 595184 w 934998"/>
                <a:gd name="connsiteY1074" fmla="*/ 223408 h 935524"/>
                <a:gd name="connsiteX1075" fmla="*/ 595918 w 934998"/>
                <a:gd name="connsiteY1075" fmla="*/ 223775 h 935524"/>
                <a:gd name="connsiteX1076" fmla="*/ 595918 w 934998"/>
                <a:gd name="connsiteY1076" fmla="*/ 223775 h 935524"/>
                <a:gd name="connsiteX1077" fmla="*/ 597152 w 934998"/>
                <a:gd name="connsiteY1077" fmla="*/ 224443 h 935524"/>
                <a:gd name="connsiteX1078" fmla="*/ 597152 w 934998"/>
                <a:gd name="connsiteY1078" fmla="*/ 224443 h 935524"/>
                <a:gd name="connsiteX1079" fmla="*/ 597152 w 934998"/>
                <a:gd name="connsiteY1079" fmla="*/ 224443 h 935524"/>
                <a:gd name="connsiteX1080" fmla="*/ 599588 w 934998"/>
                <a:gd name="connsiteY1080" fmla="*/ 225777 h 935524"/>
                <a:gd name="connsiteX1081" fmla="*/ 599588 w 934998"/>
                <a:gd name="connsiteY1081" fmla="*/ 225777 h 935524"/>
                <a:gd name="connsiteX1082" fmla="*/ 599588 w 934998"/>
                <a:gd name="connsiteY1082" fmla="*/ 225777 h 935524"/>
                <a:gd name="connsiteX1083" fmla="*/ 599588 w 934998"/>
                <a:gd name="connsiteY1083" fmla="*/ 225777 h 935524"/>
                <a:gd name="connsiteX1084" fmla="*/ 594417 w 934998"/>
                <a:gd name="connsiteY1084" fmla="*/ 223008 h 935524"/>
                <a:gd name="connsiteX1085" fmla="*/ 593649 w 934998"/>
                <a:gd name="connsiteY1085" fmla="*/ 222608 h 935524"/>
                <a:gd name="connsiteX1086" fmla="*/ 593649 w 934998"/>
                <a:gd name="connsiteY1086" fmla="*/ 222608 h 935524"/>
                <a:gd name="connsiteX1087" fmla="*/ 594050 w 934998"/>
                <a:gd name="connsiteY1087" fmla="*/ 222841 h 935524"/>
                <a:gd name="connsiteX1088" fmla="*/ 594383 w 934998"/>
                <a:gd name="connsiteY1088" fmla="*/ 222841 h 935524"/>
                <a:gd name="connsiteX1089" fmla="*/ 594784 w 934998"/>
                <a:gd name="connsiteY1089" fmla="*/ 223041 h 935524"/>
                <a:gd name="connsiteX1090" fmla="*/ 595151 w 934998"/>
                <a:gd name="connsiteY1090" fmla="*/ 223208 h 935524"/>
                <a:gd name="connsiteX1091" fmla="*/ 594850 w 934998"/>
                <a:gd name="connsiteY1091" fmla="*/ 223041 h 935524"/>
                <a:gd name="connsiteX1092" fmla="*/ 593549 w 934998"/>
                <a:gd name="connsiteY1092" fmla="*/ 222608 h 935524"/>
                <a:gd name="connsiteX1093" fmla="*/ 593549 w 934998"/>
                <a:gd name="connsiteY1093" fmla="*/ 222608 h 935524"/>
                <a:gd name="connsiteX1094" fmla="*/ 591948 w 934998"/>
                <a:gd name="connsiteY1094" fmla="*/ 221707 h 935524"/>
                <a:gd name="connsiteX1095" fmla="*/ 590113 w 934998"/>
                <a:gd name="connsiteY1095" fmla="*/ 220773 h 935524"/>
                <a:gd name="connsiteX1096" fmla="*/ 589212 w 934998"/>
                <a:gd name="connsiteY1096" fmla="*/ 220306 h 935524"/>
                <a:gd name="connsiteX1097" fmla="*/ 585609 w 934998"/>
                <a:gd name="connsiteY1097" fmla="*/ 218537 h 935524"/>
                <a:gd name="connsiteX1098" fmla="*/ 583874 w 934998"/>
                <a:gd name="connsiteY1098" fmla="*/ 217737 h 935524"/>
                <a:gd name="connsiteX1099" fmla="*/ 582206 w 934998"/>
                <a:gd name="connsiteY1099" fmla="*/ 216936 h 935524"/>
                <a:gd name="connsiteX1100" fmla="*/ 579036 w 934998"/>
                <a:gd name="connsiteY1100" fmla="*/ 215535 h 935524"/>
                <a:gd name="connsiteX1101" fmla="*/ 579036 w 934998"/>
                <a:gd name="connsiteY1101" fmla="*/ 215535 h 935524"/>
                <a:gd name="connsiteX1102" fmla="*/ 578269 w 934998"/>
                <a:gd name="connsiteY1102" fmla="*/ 215201 h 935524"/>
                <a:gd name="connsiteX1103" fmla="*/ 580104 w 934998"/>
                <a:gd name="connsiteY1103" fmla="*/ 216035 h 935524"/>
                <a:gd name="connsiteX1104" fmla="*/ 581272 w 934998"/>
                <a:gd name="connsiteY1104" fmla="*/ 216569 h 935524"/>
                <a:gd name="connsiteX1105" fmla="*/ 581739 w 934998"/>
                <a:gd name="connsiteY1105" fmla="*/ 216769 h 935524"/>
                <a:gd name="connsiteX1106" fmla="*/ 582206 w 934998"/>
                <a:gd name="connsiteY1106" fmla="*/ 216969 h 935524"/>
                <a:gd name="connsiteX1107" fmla="*/ 582206 w 934998"/>
                <a:gd name="connsiteY1107" fmla="*/ 216969 h 935524"/>
                <a:gd name="connsiteX1108" fmla="*/ 583774 w 934998"/>
                <a:gd name="connsiteY1108" fmla="*/ 217703 h 935524"/>
                <a:gd name="connsiteX1109" fmla="*/ 585575 w 934998"/>
                <a:gd name="connsiteY1109" fmla="*/ 218537 h 935524"/>
                <a:gd name="connsiteX1110" fmla="*/ 585575 w 934998"/>
                <a:gd name="connsiteY1110" fmla="*/ 218537 h 935524"/>
                <a:gd name="connsiteX1111" fmla="*/ 587310 w 934998"/>
                <a:gd name="connsiteY1111" fmla="*/ 219371 h 935524"/>
                <a:gd name="connsiteX1112" fmla="*/ 587310 w 934998"/>
                <a:gd name="connsiteY1112" fmla="*/ 219371 h 935524"/>
                <a:gd name="connsiteX1113" fmla="*/ 589112 w 934998"/>
                <a:gd name="connsiteY1113" fmla="*/ 220239 h 935524"/>
                <a:gd name="connsiteX1114" fmla="*/ 589112 w 934998"/>
                <a:gd name="connsiteY1114" fmla="*/ 220239 h 935524"/>
                <a:gd name="connsiteX1115" fmla="*/ 592648 w 934998"/>
                <a:gd name="connsiteY1115" fmla="*/ 222040 h 935524"/>
                <a:gd name="connsiteX1116" fmla="*/ 592648 w 934998"/>
                <a:gd name="connsiteY1116" fmla="*/ 222040 h 935524"/>
                <a:gd name="connsiteX1117" fmla="*/ 593049 w 934998"/>
                <a:gd name="connsiteY1117" fmla="*/ 222241 h 935524"/>
                <a:gd name="connsiteX1118" fmla="*/ 593216 w 934998"/>
                <a:gd name="connsiteY1118" fmla="*/ 222241 h 935524"/>
                <a:gd name="connsiteX1119" fmla="*/ 592715 w 934998"/>
                <a:gd name="connsiteY1119" fmla="*/ 221940 h 935524"/>
                <a:gd name="connsiteX1120" fmla="*/ 575934 w 934998"/>
                <a:gd name="connsiteY1120" fmla="*/ 214067 h 935524"/>
                <a:gd name="connsiteX1121" fmla="*/ 572264 w 934998"/>
                <a:gd name="connsiteY1121" fmla="*/ 212499 h 935524"/>
                <a:gd name="connsiteX1122" fmla="*/ 570395 w 934998"/>
                <a:gd name="connsiteY1122" fmla="*/ 211765 h 935524"/>
                <a:gd name="connsiteX1123" fmla="*/ 568527 w 934998"/>
                <a:gd name="connsiteY1123" fmla="*/ 210997 h 935524"/>
                <a:gd name="connsiteX1124" fmla="*/ 567393 w 934998"/>
                <a:gd name="connsiteY1124" fmla="*/ 210564 h 935524"/>
                <a:gd name="connsiteX1125" fmla="*/ 566392 w 934998"/>
                <a:gd name="connsiteY1125" fmla="*/ 210163 h 935524"/>
                <a:gd name="connsiteX1126" fmla="*/ 565791 w 934998"/>
                <a:gd name="connsiteY1126" fmla="*/ 209963 h 935524"/>
                <a:gd name="connsiteX1127" fmla="*/ 565791 w 934998"/>
                <a:gd name="connsiteY1127" fmla="*/ 209963 h 935524"/>
                <a:gd name="connsiteX1128" fmla="*/ 565791 w 934998"/>
                <a:gd name="connsiteY1128" fmla="*/ 209963 h 935524"/>
                <a:gd name="connsiteX1129" fmla="*/ 566358 w 934998"/>
                <a:gd name="connsiteY1129" fmla="*/ 210163 h 935524"/>
                <a:gd name="connsiteX1130" fmla="*/ 566358 w 934998"/>
                <a:gd name="connsiteY1130" fmla="*/ 210163 h 935524"/>
                <a:gd name="connsiteX1131" fmla="*/ 566859 w 934998"/>
                <a:gd name="connsiteY1131" fmla="*/ 210163 h 935524"/>
                <a:gd name="connsiteX1132" fmla="*/ 566859 w 934998"/>
                <a:gd name="connsiteY1132" fmla="*/ 210163 h 935524"/>
                <a:gd name="connsiteX1133" fmla="*/ 567359 w 934998"/>
                <a:gd name="connsiteY1133" fmla="*/ 210363 h 935524"/>
                <a:gd name="connsiteX1134" fmla="*/ 567359 w 934998"/>
                <a:gd name="connsiteY1134" fmla="*/ 210363 h 935524"/>
                <a:gd name="connsiteX1135" fmla="*/ 568127 w 934998"/>
                <a:gd name="connsiteY1135" fmla="*/ 210630 h 935524"/>
                <a:gd name="connsiteX1136" fmla="*/ 568127 w 934998"/>
                <a:gd name="connsiteY1136" fmla="*/ 210630 h 935524"/>
                <a:gd name="connsiteX1137" fmla="*/ 568127 w 934998"/>
                <a:gd name="connsiteY1137" fmla="*/ 210630 h 935524"/>
                <a:gd name="connsiteX1138" fmla="*/ 568127 w 934998"/>
                <a:gd name="connsiteY1138" fmla="*/ 210630 h 935524"/>
                <a:gd name="connsiteX1139" fmla="*/ 570329 w 934998"/>
                <a:gd name="connsiteY1139" fmla="*/ 211531 h 935524"/>
                <a:gd name="connsiteX1140" fmla="*/ 570996 w 934998"/>
                <a:gd name="connsiteY1140" fmla="*/ 211798 h 935524"/>
                <a:gd name="connsiteX1141" fmla="*/ 571363 w 934998"/>
                <a:gd name="connsiteY1141" fmla="*/ 211798 h 935524"/>
                <a:gd name="connsiteX1142" fmla="*/ 571830 w 934998"/>
                <a:gd name="connsiteY1142" fmla="*/ 211965 h 935524"/>
                <a:gd name="connsiteX1143" fmla="*/ 571830 w 934998"/>
                <a:gd name="connsiteY1143" fmla="*/ 211965 h 935524"/>
                <a:gd name="connsiteX1144" fmla="*/ 575466 w 934998"/>
                <a:gd name="connsiteY1144" fmla="*/ 213500 h 935524"/>
                <a:gd name="connsiteX1145" fmla="*/ 575466 w 934998"/>
                <a:gd name="connsiteY1145" fmla="*/ 213500 h 935524"/>
                <a:gd name="connsiteX1146" fmla="*/ 576367 w 934998"/>
                <a:gd name="connsiteY1146" fmla="*/ 213900 h 935524"/>
                <a:gd name="connsiteX1147" fmla="*/ 576601 w 934998"/>
                <a:gd name="connsiteY1147" fmla="*/ 213900 h 935524"/>
                <a:gd name="connsiteX1148" fmla="*/ 576834 w 934998"/>
                <a:gd name="connsiteY1148" fmla="*/ 213900 h 935524"/>
                <a:gd name="connsiteX1149" fmla="*/ 577535 w 934998"/>
                <a:gd name="connsiteY1149" fmla="*/ 214200 h 935524"/>
                <a:gd name="connsiteX1150" fmla="*/ 577068 w 934998"/>
                <a:gd name="connsiteY1150" fmla="*/ 213967 h 935524"/>
                <a:gd name="connsiteX1151" fmla="*/ 564623 w 934998"/>
                <a:gd name="connsiteY1151" fmla="*/ 209496 h 935524"/>
                <a:gd name="connsiteX1152" fmla="*/ 563956 w 934998"/>
                <a:gd name="connsiteY1152" fmla="*/ 209229 h 935524"/>
                <a:gd name="connsiteX1153" fmla="*/ 563356 w 934998"/>
                <a:gd name="connsiteY1153" fmla="*/ 209029 h 935524"/>
                <a:gd name="connsiteX1154" fmla="*/ 562722 w 934998"/>
                <a:gd name="connsiteY1154" fmla="*/ 208795 h 935524"/>
                <a:gd name="connsiteX1155" fmla="*/ 561888 w 934998"/>
                <a:gd name="connsiteY1155" fmla="*/ 208495 h 935524"/>
                <a:gd name="connsiteX1156" fmla="*/ 561187 w 934998"/>
                <a:gd name="connsiteY1156" fmla="*/ 208228 h 935524"/>
                <a:gd name="connsiteX1157" fmla="*/ 559819 w 934998"/>
                <a:gd name="connsiteY1157" fmla="*/ 207761 h 935524"/>
                <a:gd name="connsiteX1158" fmla="*/ 561120 w 934998"/>
                <a:gd name="connsiteY1158" fmla="*/ 208228 h 935524"/>
                <a:gd name="connsiteX1159" fmla="*/ 561120 w 934998"/>
                <a:gd name="connsiteY1159" fmla="*/ 208228 h 935524"/>
                <a:gd name="connsiteX1160" fmla="*/ 562822 w 934998"/>
                <a:gd name="connsiteY1160" fmla="*/ 208862 h 935524"/>
                <a:gd name="connsiteX1161" fmla="*/ 563189 w 934998"/>
                <a:gd name="connsiteY1161" fmla="*/ 208862 h 935524"/>
                <a:gd name="connsiteX1162" fmla="*/ 563389 w 934998"/>
                <a:gd name="connsiteY1162" fmla="*/ 208862 h 935524"/>
                <a:gd name="connsiteX1163" fmla="*/ 563823 w 934998"/>
                <a:gd name="connsiteY1163" fmla="*/ 208862 h 935524"/>
                <a:gd name="connsiteX1164" fmla="*/ 563823 w 934998"/>
                <a:gd name="connsiteY1164" fmla="*/ 208862 h 935524"/>
                <a:gd name="connsiteX1165" fmla="*/ 564457 w 934998"/>
                <a:gd name="connsiteY1165" fmla="*/ 209096 h 935524"/>
                <a:gd name="connsiteX1166" fmla="*/ 565091 w 934998"/>
                <a:gd name="connsiteY1166" fmla="*/ 209329 h 935524"/>
                <a:gd name="connsiteX1167" fmla="*/ 565291 w 934998"/>
                <a:gd name="connsiteY1167" fmla="*/ 209329 h 935524"/>
                <a:gd name="connsiteX1168" fmla="*/ 565291 w 934998"/>
                <a:gd name="connsiteY1168" fmla="*/ 209329 h 935524"/>
                <a:gd name="connsiteX1169" fmla="*/ 557951 w 934998"/>
                <a:gd name="connsiteY1169" fmla="*/ 207094 h 935524"/>
                <a:gd name="connsiteX1170" fmla="*/ 557284 w 934998"/>
                <a:gd name="connsiteY1170" fmla="*/ 206894 h 935524"/>
                <a:gd name="connsiteX1171" fmla="*/ 558451 w 934998"/>
                <a:gd name="connsiteY1171" fmla="*/ 207327 h 935524"/>
                <a:gd name="connsiteX1172" fmla="*/ 559753 w 934998"/>
                <a:gd name="connsiteY1172" fmla="*/ 207761 h 935524"/>
                <a:gd name="connsiteX1173" fmla="*/ 559185 w 934998"/>
                <a:gd name="connsiteY1173" fmla="*/ 207527 h 935524"/>
                <a:gd name="connsiteX1174" fmla="*/ 557083 w 934998"/>
                <a:gd name="connsiteY1174" fmla="*/ 206827 h 935524"/>
                <a:gd name="connsiteX1175" fmla="*/ 557284 w 934998"/>
                <a:gd name="connsiteY1175" fmla="*/ 206827 h 935524"/>
                <a:gd name="connsiteX1176" fmla="*/ 557284 w 934998"/>
                <a:gd name="connsiteY1176" fmla="*/ 206827 h 935524"/>
                <a:gd name="connsiteX1177" fmla="*/ 557083 w 934998"/>
                <a:gd name="connsiteY1177" fmla="*/ 206827 h 935524"/>
                <a:gd name="connsiteX1178" fmla="*/ 557083 w 934998"/>
                <a:gd name="connsiteY1178" fmla="*/ 206827 h 935524"/>
                <a:gd name="connsiteX1179" fmla="*/ 557083 w 934998"/>
                <a:gd name="connsiteY1179" fmla="*/ 206827 h 935524"/>
                <a:gd name="connsiteX1180" fmla="*/ 555882 w 934998"/>
                <a:gd name="connsiteY1180" fmla="*/ 206393 h 935524"/>
                <a:gd name="connsiteX1181" fmla="*/ 552546 w 934998"/>
                <a:gd name="connsiteY1181" fmla="*/ 205259 h 935524"/>
                <a:gd name="connsiteX1182" fmla="*/ 555882 w 934998"/>
                <a:gd name="connsiteY1182" fmla="*/ 206427 h 935524"/>
                <a:gd name="connsiteX1183" fmla="*/ 555882 w 934998"/>
                <a:gd name="connsiteY1183" fmla="*/ 206427 h 935524"/>
                <a:gd name="connsiteX1184" fmla="*/ 557017 w 934998"/>
                <a:gd name="connsiteY1184" fmla="*/ 206794 h 935524"/>
                <a:gd name="connsiteX1185" fmla="*/ 555916 w 934998"/>
                <a:gd name="connsiteY1185" fmla="*/ 206393 h 935524"/>
                <a:gd name="connsiteX1186" fmla="*/ 550478 w 934998"/>
                <a:gd name="connsiteY1186" fmla="*/ 204725 h 935524"/>
                <a:gd name="connsiteX1187" fmla="*/ 550478 w 934998"/>
                <a:gd name="connsiteY1187" fmla="*/ 204725 h 935524"/>
                <a:gd name="connsiteX1188" fmla="*/ 550478 w 934998"/>
                <a:gd name="connsiteY1188" fmla="*/ 204725 h 935524"/>
                <a:gd name="connsiteX1189" fmla="*/ 550478 w 934998"/>
                <a:gd name="connsiteY1189" fmla="*/ 204725 h 935524"/>
                <a:gd name="connsiteX1190" fmla="*/ 548142 w 934998"/>
                <a:gd name="connsiteY1190" fmla="*/ 203924 h 935524"/>
                <a:gd name="connsiteX1191" fmla="*/ 546374 w 934998"/>
                <a:gd name="connsiteY1191" fmla="*/ 203391 h 935524"/>
                <a:gd name="connsiteX1192" fmla="*/ 544439 w 934998"/>
                <a:gd name="connsiteY1192" fmla="*/ 202823 h 935524"/>
                <a:gd name="connsiteX1193" fmla="*/ 541603 w 934998"/>
                <a:gd name="connsiteY1193" fmla="*/ 202023 h 935524"/>
                <a:gd name="connsiteX1194" fmla="*/ 541603 w 934998"/>
                <a:gd name="connsiteY1194" fmla="*/ 202023 h 935524"/>
                <a:gd name="connsiteX1195" fmla="*/ 541136 w 934998"/>
                <a:gd name="connsiteY1195" fmla="*/ 202023 h 935524"/>
                <a:gd name="connsiteX1196" fmla="*/ 538634 w 934998"/>
                <a:gd name="connsiteY1196" fmla="*/ 201289 h 935524"/>
                <a:gd name="connsiteX1197" fmla="*/ 537132 w 934998"/>
                <a:gd name="connsiteY1197" fmla="*/ 200721 h 935524"/>
                <a:gd name="connsiteX1198" fmla="*/ 533529 w 934998"/>
                <a:gd name="connsiteY1198" fmla="*/ 199821 h 935524"/>
                <a:gd name="connsiteX1199" fmla="*/ 533529 w 934998"/>
                <a:gd name="connsiteY1199" fmla="*/ 199821 h 935524"/>
                <a:gd name="connsiteX1200" fmla="*/ 533196 w 934998"/>
                <a:gd name="connsiteY1200" fmla="*/ 199821 h 935524"/>
                <a:gd name="connsiteX1201" fmla="*/ 533196 w 934998"/>
                <a:gd name="connsiteY1201" fmla="*/ 199821 h 935524"/>
                <a:gd name="connsiteX1202" fmla="*/ 532829 w 934998"/>
                <a:gd name="connsiteY1202" fmla="*/ 199821 h 935524"/>
                <a:gd name="connsiteX1203" fmla="*/ 533229 w 934998"/>
                <a:gd name="connsiteY1203" fmla="*/ 199821 h 935524"/>
                <a:gd name="connsiteX1204" fmla="*/ 533229 w 934998"/>
                <a:gd name="connsiteY1204" fmla="*/ 199821 h 935524"/>
                <a:gd name="connsiteX1205" fmla="*/ 533463 w 934998"/>
                <a:gd name="connsiteY1205" fmla="*/ 199821 h 935524"/>
                <a:gd name="connsiteX1206" fmla="*/ 533663 w 934998"/>
                <a:gd name="connsiteY1206" fmla="*/ 199821 h 935524"/>
                <a:gd name="connsiteX1207" fmla="*/ 534497 w 934998"/>
                <a:gd name="connsiteY1207" fmla="*/ 200054 h 935524"/>
                <a:gd name="connsiteX1208" fmla="*/ 536198 w 934998"/>
                <a:gd name="connsiteY1208" fmla="*/ 200488 h 935524"/>
                <a:gd name="connsiteX1209" fmla="*/ 537199 w 934998"/>
                <a:gd name="connsiteY1209" fmla="*/ 200755 h 935524"/>
                <a:gd name="connsiteX1210" fmla="*/ 538567 w 934998"/>
                <a:gd name="connsiteY1210" fmla="*/ 201122 h 935524"/>
                <a:gd name="connsiteX1211" fmla="*/ 541636 w 934998"/>
                <a:gd name="connsiteY1211" fmla="*/ 201956 h 935524"/>
                <a:gd name="connsiteX1212" fmla="*/ 541636 w 934998"/>
                <a:gd name="connsiteY1212" fmla="*/ 201956 h 935524"/>
                <a:gd name="connsiteX1213" fmla="*/ 542070 w 934998"/>
                <a:gd name="connsiteY1213" fmla="*/ 201956 h 935524"/>
                <a:gd name="connsiteX1214" fmla="*/ 542470 w 934998"/>
                <a:gd name="connsiteY1214" fmla="*/ 201956 h 935524"/>
                <a:gd name="connsiteX1215" fmla="*/ 542804 w 934998"/>
                <a:gd name="connsiteY1215" fmla="*/ 201956 h 935524"/>
                <a:gd name="connsiteX1216" fmla="*/ 543004 w 934998"/>
                <a:gd name="connsiteY1216" fmla="*/ 201956 h 935524"/>
                <a:gd name="connsiteX1217" fmla="*/ 543004 w 934998"/>
                <a:gd name="connsiteY1217" fmla="*/ 201956 h 935524"/>
                <a:gd name="connsiteX1218" fmla="*/ 543004 w 934998"/>
                <a:gd name="connsiteY1218" fmla="*/ 201956 h 935524"/>
                <a:gd name="connsiteX1219" fmla="*/ 543004 w 934998"/>
                <a:gd name="connsiteY1219" fmla="*/ 201956 h 935524"/>
                <a:gd name="connsiteX1220" fmla="*/ 543271 w 934998"/>
                <a:gd name="connsiteY1220" fmla="*/ 201956 h 935524"/>
                <a:gd name="connsiteX1221" fmla="*/ 543271 w 934998"/>
                <a:gd name="connsiteY1221" fmla="*/ 201956 h 935524"/>
                <a:gd name="connsiteX1222" fmla="*/ 543972 w 934998"/>
                <a:gd name="connsiteY1222" fmla="*/ 202156 h 935524"/>
                <a:gd name="connsiteX1223" fmla="*/ 543972 w 934998"/>
                <a:gd name="connsiteY1223" fmla="*/ 202156 h 935524"/>
                <a:gd name="connsiteX1224" fmla="*/ 545206 w 934998"/>
                <a:gd name="connsiteY1224" fmla="*/ 202523 h 935524"/>
                <a:gd name="connsiteX1225" fmla="*/ 545573 w 934998"/>
                <a:gd name="connsiteY1225" fmla="*/ 202523 h 935524"/>
                <a:gd name="connsiteX1226" fmla="*/ 545807 w 934998"/>
                <a:gd name="connsiteY1226" fmla="*/ 202523 h 935524"/>
                <a:gd name="connsiteX1227" fmla="*/ 545807 w 934998"/>
                <a:gd name="connsiteY1227" fmla="*/ 202523 h 935524"/>
                <a:gd name="connsiteX1228" fmla="*/ 546474 w 934998"/>
                <a:gd name="connsiteY1228" fmla="*/ 202723 h 935524"/>
                <a:gd name="connsiteX1229" fmla="*/ 546908 w 934998"/>
                <a:gd name="connsiteY1229" fmla="*/ 202723 h 935524"/>
                <a:gd name="connsiteX1230" fmla="*/ 547408 w 934998"/>
                <a:gd name="connsiteY1230" fmla="*/ 202890 h 935524"/>
                <a:gd name="connsiteX1231" fmla="*/ 547408 w 934998"/>
                <a:gd name="connsiteY1231" fmla="*/ 202890 h 935524"/>
                <a:gd name="connsiteX1232" fmla="*/ 548176 w 934998"/>
                <a:gd name="connsiteY1232" fmla="*/ 203124 h 935524"/>
                <a:gd name="connsiteX1233" fmla="*/ 548576 w 934998"/>
                <a:gd name="connsiteY1233" fmla="*/ 203124 h 935524"/>
                <a:gd name="connsiteX1234" fmla="*/ 549377 w 934998"/>
                <a:gd name="connsiteY1234" fmla="*/ 203357 h 935524"/>
                <a:gd name="connsiteX1235" fmla="*/ 548676 w 934998"/>
                <a:gd name="connsiteY1235" fmla="*/ 203124 h 935524"/>
                <a:gd name="connsiteX1236" fmla="*/ 531461 w 934998"/>
                <a:gd name="connsiteY1236" fmla="*/ 199387 h 935524"/>
                <a:gd name="connsiteX1237" fmla="*/ 531761 w 934998"/>
                <a:gd name="connsiteY1237" fmla="*/ 199387 h 935524"/>
                <a:gd name="connsiteX1238" fmla="*/ 531561 w 934998"/>
                <a:gd name="connsiteY1238" fmla="*/ 199387 h 935524"/>
                <a:gd name="connsiteX1239" fmla="*/ 529826 w 934998"/>
                <a:gd name="connsiteY1239" fmla="*/ 198953 h 935524"/>
                <a:gd name="connsiteX1240" fmla="*/ 525422 w 934998"/>
                <a:gd name="connsiteY1240" fmla="*/ 197952 h 935524"/>
                <a:gd name="connsiteX1241" fmla="*/ 522086 w 934998"/>
                <a:gd name="connsiteY1241" fmla="*/ 197285 h 935524"/>
                <a:gd name="connsiteX1242" fmla="*/ 521152 w 934998"/>
                <a:gd name="connsiteY1242" fmla="*/ 197118 h 935524"/>
                <a:gd name="connsiteX1243" fmla="*/ 522019 w 934998"/>
                <a:gd name="connsiteY1243" fmla="*/ 197318 h 935524"/>
                <a:gd name="connsiteX1244" fmla="*/ 522019 w 934998"/>
                <a:gd name="connsiteY1244" fmla="*/ 197318 h 935524"/>
                <a:gd name="connsiteX1245" fmla="*/ 523120 w 934998"/>
                <a:gd name="connsiteY1245" fmla="*/ 197552 h 935524"/>
                <a:gd name="connsiteX1246" fmla="*/ 523587 w 934998"/>
                <a:gd name="connsiteY1246" fmla="*/ 197552 h 935524"/>
                <a:gd name="connsiteX1247" fmla="*/ 525222 w 934998"/>
                <a:gd name="connsiteY1247" fmla="*/ 197919 h 935524"/>
                <a:gd name="connsiteX1248" fmla="*/ 527390 w 934998"/>
                <a:gd name="connsiteY1248" fmla="*/ 198386 h 935524"/>
                <a:gd name="connsiteX1249" fmla="*/ 528191 w 934998"/>
                <a:gd name="connsiteY1249" fmla="*/ 198386 h 935524"/>
                <a:gd name="connsiteX1250" fmla="*/ 528625 w 934998"/>
                <a:gd name="connsiteY1250" fmla="*/ 198386 h 935524"/>
                <a:gd name="connsiteX1251" fmla="*/ 529592 w 934998"/>
                <a:gd name="connsiteY1251" fmla="*/ 198620 h 935524"/>
                <a:gd name="connsiteX1252" fmla="*/ 529592 w 934998"/>
                <a:gd name="connsiteY1252" fmla="*/ 198620 h 935524"/>
                <a:gd name="connsiteX1253" fmla="*/ 530126 w 934998"/>
                <a:gd name="connsiteY1253" fmla="*/ 198620 h 935524"/>
                <a:gd name="connsiteX1254" fmla="*/ 530460 w 934998"/>
                <a:gd name="connsiteY1254" fmla="*/ 198620 h 935524"/>
                <a:gd name="connsiteX1255" fmla="*/ 530760 w 934998"/>
                <a:gd name="connsiteY1255" fmla="*/ 198620 h 935524"/>
                <a:gd name="connsiteX1256" fmla="*/ 531361 w 934998"/>
                <a:gd name="connsiteY1256" fmla="*/ 198620 h 935524"/>
                <a:gd name="connsiteX1257" fmla="*/ 530827 w 934998"/>
                <a:gd name="connsiteY1257" fmla="*/ 198620 h 935524"/>
                <a:gd name="connsiteX1258" fmla="*/ 528591 w 934998"/>
                <a:gd name="connsiteY1258" fmla="*/ 147341 h 935524"/>
                <a:gd name="connsiteX1259" fmla="*/ 527657 w 934998"/>
                <a:gd name="connsiteY1259" fmla="*/ 152278 h 935524"/>
                <a:gd name="connsiteX1260" fmla="*/ 527657 w 934998"/>
                <a:gd name="connsiteY1260" fmla="*/ 151611 h 935524"/>
                <a:gd name="connsiteX1261" fmla="*/ 521585 w 934998"/>
                <a:gd name="connsiteY1261" fmla="*/ 183373 h 935524"/>
                <a:gd name="connsiteX1262" fmla="*/ 518983 w 934998"/>
                <a:gd name="connsiteY1262" fmla="*/ 196718 h 935524"/>
                <a:gd name="connsiteX1263" fmla="*/ 518983 w 934998"/>
                <a:gd name="connsiteY1263" fmla="*/ 196718 h 935524"/>
                <a:gd name="connsiteX1264" fmla="*/ 520117 w 934998"/>
                <a:gd name="connsiteY1264" fmla="*/ 196918 h 935524"/>
                <a:gd name="connsiteX1265" fmla="*/ 518983 w 934998"/>
                <a:gd name="connsiteY1265" fmla="*/ 196685 h 935524"/>
                <a:gd name="connsiteX1266" fmla="*/ 520151 w 934998"/>
                <a:gd name="connsiteY1266" fmla="*/ 197085 h 935524"/>
                <a:gd name="connsiteX1267" fmla="*/ 520751 w 934998"/>
                <a:gd name="connsiteY1267" fmla="*/ 197085 h 935524"/>
                <a:gd name="connsiteX1268" fmla="*/ 520985 w 934998"/>
                <a:gd name="connsiteY1268" fmla="*/ 197085 h 935524"/>
                <a:gd name="connsiteX1269" fmla="*/ 520518 w 934998"/>
                <a:gd name="connsiteY1269" fmla="*/ 197085 h 935524"/>
                <a:gd name="connsiteX1270" fmla="*/ 934786 w 934998"/>
                <a:gd name="connsiteY1270" fmla="*/ 458584 h 935524"/>
                <a:gd name="connsiteX1271" fmla="*/ 934786 w 934998"/>
                <a:gd name="connsiteY1271" fmla="*/ 458584 h 935524"/>
                <a:gd name="connsiteX1272" fmla="*/ 909296 w 934998"/>
                <a:gd name="connsiteY1272" fmla="*/ 314156 h 935524"/>
                <a:gd name="connsiteX1273" fmla="*/ 909296 w 934998"/>
                <a:gd name="connsiteY1273" fmla="*/ 314156 h 935524"/>
                <a:gd name="connsiteX1274" fmla="*/ 906727 w 934998"/>
                <a:gd name="connsiteY1274" fmla="*/ 306883 h 935524"/>
                <a:gd name="connsiteX1275" fmla="*/ 906727 w 934998"/>
                <a:gd name="connsiteY1275" fmla="*/ 306883 h 935524"/>
                <a:gd name="connsiteX1276" fmla="*/ 903725 w 934998"/>
                <a:gd name="connsiteY1276" fmla="*/ 298909 h 935524"/>
                <a:gd name="connsiteX1277" fmla="*/ 903725 w 934998"/>
                <a:gd name="connsiteY1277" fmla="*/ 298909 h 935524"/>
                <a:gd name="connsiteX1278" fmla="*/ 830326 w 934998"/>
                <a:gd name="connsiteY1278" fmla="*/ 172296 h 935524"/>
                <a:gd name="connsiteX1279" fmla="*/ 830326 w 934998"/>
                <a:gd name="connsiteY1279" fmla="*/ 172296 h 935524"/>
                <a:gd name="connsiteX1280" fmla="*/ 825389 w 934998"/>
                <a:gd name="connsiteY1280" fmla="*/ 166291 h 935524"/>
                <a:gd name="connsiteX1281" fmla="*/ 819817 w 934998"/>
                <a:gd name="connsiteY1281" fmla="*/ 159818 h 935524"/>
                <a:gd name="connsiteX1282" fmla="*/ 809508 w 934998"/>
                <a:gd name="connsiteY1282" fmla="*/ 168826 h 935524"/>
                <a:gd name="connsiteX1283" fmla="*/ 809508 w 934998"/>
                <a:gd name="connsiteY1283" fmla="*/ 168826 h 935524"/>
                <a:gd name="connsiteX1284" fmla="*/ 799132 w 934998"/>
                <a:gd name="connsiteY1284" fmla="*/ 177834 h 935524"/>
                <a:gd name="connsiteX1285" fmla="*/ 799132 w 934998"/>
                <a:gd name="connsiteY1285" fmla="*/ 177834 h 935524"/>
                <a:gd name="connsiteX1286" fmla="*/ 797597 w 934998"/>
                <a:gd name="connsiteY1286" fmla="*/ 179169 h 935524"/>
                <a:gd name="connsiteX1287" fmla="*/ 788789 w 934998"/>
                <a:gd name="connsiteY1287" fmla="*/ 186809 h 935524"/>
                <a:gd name="connsiteX1288" fmla="*/ 788789 w 934998"/>
                <a:gd name="connsiteY1288" fmla="*/ 186809 h 935524"/>
                <a:gd name="connsiteX1289" fmla="*/ 778480 w 934998"/>
                <a:gd name="connsiteY1289" fmla="*/ 195784 h 935524"/>
                <a:gd name="connsiteX1290" fmla="*/ 778480 w 934998"/>
                <a:gd name="connsiteY1290" fmla="*/ 195784 h 935524"/>
                <a:gd name="connsiteX1291" fmla="*/ 777146 w 934998"/>
                <a:gd name="connsiteY1291" fmla="*/ 196951 h 935524"/>
                <a:gd name="connsiteX1292" fmla="*/ 769706 w 934998"/>
                <a:gd name="connsiteY1292" fmla="*/ 203624 h 935524"/>
                <a:gd name="connsiteX1293" fmla="*/ 768171 w 934998"/>
                <a:gd name="connsiteY1293" fmla="*/ 204959 h 935524"/>
                <a:gd name="connsiteX1294" fmla="*/ 768171 w 934998"/>
                <a:gd name="connsiteY1294" fmla="*/ 204959 h 935524"/>
                <a:gd name="connsiteX1295" fmla="*/ 763333 w 934998"/>
                <a:gd name="connsiteY1295" fmla="*/ 209129 h 935524"/>
                <a:gd name="connsiteX1296" fmla="*/ 757328 w 934998"/>
                <a:gd name="connsiteY1296" fmla="*/ 213733 h 935524"/>
                <a:gd name="connsiteX1297" fmla="*/ 757328 w 934998"/>
                <a:gd name="connsiteY1297" fmla="*/ 213733 h 935524"/>
                <a:gd name="connsiteX1298" fmla="*/ 754959 w 934998"/>
                <a:gd name="connsiteY1298" fmla="*/ 215768 h 935524"/>
                <a:gd name="connsiteX1299" fmla="*/ 751623 w 934998"/>
                <a:gd name="connsiteY1299" fmla="*/ 218771 h 935524"/>
                <a:gd name="connsiteX1300" fmla="*/ 748854 w 934998"/>
                <a:gd name="connsiteY1300" fmla="*/ 221206 h 935524"/>
                <a:gd name="connsiteX1301" fmla="*/ 747286 w 934998"/>
                <a:gd name="connsiteY1301" fmla="*/ 222574 h 935524"/>
                <a:gd name="connsiteX1302" fmla="*/ 747286 w 934998"/>
                <a:gd name="connsiteY1302" fmla="*/ 222574 h 935524"/>
                <a:gd name="connsiteX1303" fmla="*/ 743716 w 934998"/>
                <a:gd name="connsiteY1303" fmla="*/ 225710 h 935524"/>
                <a:gd name="connsiteX1304" fmla="*/ 743716 w 934998"/>
                <a:gd name="connsiteY1304" fmla="*/ 225710 h 935524"/>
                <a:gd name="connsiteX1305" fmla="*/ 743082 w 934998"/>
                <a:gd name="connsiteY1305" fmla="*/ 226278 h 935524"/>
                <a:gd name="connsiteX1306" fmla="*/ 736843 w 934998"/>
                <a:gd name="connsiteY1306" fmla="*/ 231682 h 935524"/>
                <a:gd name="connsiteX1307" fmla="*/ 736843 w 934998"/>
                <a:gd name="connsiteY1307" fmla="*/ 231682 h 935524"/>
                <a:gd name="connsiteX1308" fmla="*/ 733507 w 934998"/>
                <a:gd name="connsiteY1308" fmla="*/ 234652 h 935524"/>
                <a:gd name="connsiteX1309" fmla="*/ 733507 w 934998"/>
                <a:gd name="connsiteY1309" fmla="*/ 234652 h 935524"/>
                <a:gd name="connsiteX1310" fmla="*/ 730170 w 934998"/>
                <a:gd name="connsiteY1310" fmla="*/ 237621 h 935524"/>
                <a:gd name="connsiteX1311" fmla="*/ 730170 w 934998"/>
                <a:gd name="connsiteY1311" fmla="*/ 237621 h 935524"/>
                <a:gd name="connsiteX1312" fmla="*/ 726834 w 934998"/>
                <a:gd name="connsiteY1312" fmla="*/ 240590 h 935524"/>
                <a:gd name="connsiteX1313" fmla="*/ 726834 w 934998"/>
                <a:gd name="connsiteY1313" fmla="*/ 240590 h 935524"/>
                <a:gd name="connsiteX1314" fmla="*/ 723498 w 934998"/>
                <a:gd name="connsiteY1314" fmla="*/ 243560 h 935524"/>
                <a:gd name="connsiteX1315" fmla="*/ 723498 w 934998"/>
                <a:gd name="connsiteY1315" fmla="*/ 243560 h 935524"/>
                <a:gd name="connsiteX1316" fmla="*/ 720495 w 934998"/>
                <a:gd name="connsiteY1316" fmla="*/ 246162 h 935524"/>
                <a:gd name="connsiteX1317" fmla="*/ 720062 w 934998"/>
                <a:gd name="connsiteY1317" fmla="*/ 246529 h 935524"/>
                <a:gd name="connsiteX1318" fmla="*/ 719828 w 934998"/>
                <a:gd name="connsiteY1318" fmla="*/ 246762 h 935524"/>
                <a:gd name="connsiteX1319" fmla="*/ 718794 w 934998"/>
                <a:gd name="connsiteY1319" fmla="*/ 247663 h 935524"/>
                <a:gd name="connsiteX1320" fmla="*/ 718360 w 934998"/>
                <a:gd name="connsiteY1320" fmla="*/ 248030 h 935524"/>
                <a:gd name="connsiteX1321" fmla="*/ 716559 w 934998"/>
                <a:gd name="connsiteY1321" fmla="*/ 249565 h 935524"/>
                <a:gd name="connsiteX1322" fmla="*/ 713222 w 934998"/>
                <a:gd name="connsiteY1322" fmla="*/ 252568 h 935524"/>
                <a:gd name="connsiteX1323" fmla="*/ 706283 w 934998"/>
                <a:gd name="connsiteY1323" fmla="*/ 258573 h 935524"/>
                <a:gd name="connsiteX1324" fmla="*/ 706283 w 934998"/>
                <a:gd name="connsiteY1324" fmla="*/ 258573 h 935524"/>
                <a:gd name="connsiteX1325" fmla="*/ 695873 w 934998"/>
                <a:gd name="connsiteY1325" fmla="*/ 267614 h 935524"/>
                <a:gd name="connsiteX1326" fmla="*/ 685564 w 934998"/>
                <a:gd name="connsiteY1326" fmla="*/ 276622 h 935524"/>
                <a:gd name="connsiteX1327" fmla="*/ 675155 w 934998"/>
                <a:gd name="connsiteY1327" fmla="*/ 285664 h 935524"/>
                <a:gd name="connsiteX1328" fmla="*/ 670584 w 934998"/>
                <a:gd name="connsiteY1328" fmla="*/ 281927 h 935524"/>
                <a:gd name="connsiteX1329" fmla="*/ 668482 w 934998"/>
                <a:gd name="connsiteY1329" fmla="*/ 279658 h 935524"/>
                <a:gd name="connsiteX1330" fmla="*/ 666647 w 934998"/>
                <a:gd name="connsiteY1330" fmla="*/ 277757 h 935524"/>
                <a:gd name="connsiteX1331" fmla="*/ 666647 w 934998"/>
                <a:gd name="connsiteY1331" fmla="*/ 277757 h 935524"/>
                <a:gd name="connsiteX1332" fmla="*/ 665713 w 934998"/>
                <a:gd name="connsiteY1332" fmla="*/ 276722 h 935524"/>
                <a:gd name="connsiteX1333" fmla="*/ 664179 w 934998"/>
                <a:gd name="connsiteY1333" fmla="*/ 275154 h 935524"/>
                <a:gd name="connsiteX1334" fmla="*/ 663712 w 934998"/>
                <a:gd name="connsiteY1334" fmla="*/ 274687 h 935524"/>
                <a:gd name="connsiteX1335" fmla="*/ 663244 w 934998"/>
                <a:gd name="connsiteY1335" fmla="*/ 274253 h 935524"/>
                <a:gd name="connsiteX1336" fmla="*/ 661343 w 934998"/>
                <a:gd name="connsiteY1336" fmla="*/ 272318 h 935524"/>
                <a:gd name="connsiteX1337" fmla="*/ 659408 w 934998"/>
                <a:gd name="connsiteY1337" fmla="*/ 270450 h 935524"/>
                <a:gd name="connsiteX1338" fmla="*/ 658941 w 934998"/>
                <a:gd name="connsiteY1338" fmla="*/ 269916 h 935524"/>
                <a:gd name="connsiteX1339" fmla="*/ 657973 w 934998"/>
                <a:gd name="connsiteY1339" fmla="*/ 268982 h 935524"/>
                <a:gd name="connsiteX1340" fmla="*/ 656939 w 934998"/>
                <a:gd name="connsiteY1340" fmla="*/ 268015 h 935524"/>
                <a:gd name="connsiteX1341" fmla="*/ 656205 w 934998"/>
                <a:gd name="connsiteY1341" fmla="*/ 267314 h 935524"/>
                <a:gd name="connsiteX1342" fmla="*/ 655504 w 934998"/>
                <a:gd name="connsiteY1342" fmla="*/ 266647 h 935524"/>
                <a:gd name="connsiteX1343" fmla="*/ 654270 w 934998"/>
                <a:gd name="connsiteY1343" fmla="*/ 265479 h 935524"/>
                <a:gd name="connsiteX1344" fmla="*/ 651534 w 934998"/>
                <a:gd name="connsiteY1344" fmla="*/ 262977 h 935524"/>
                <a:gd name="connsiteX1345" fmla="*/ 649732 w 934998"/>
                <a:gd name="connsiteY1345" fmla="*/ 261375 h 935524"/>
                <a:gd name="connsiteX1346" fmla="*/ 646696 w 934998"/>
                <a:gd name="connsiteY1346" fmla="*/ 258706 h 935524"/>
                <a:gd name="connsiteX1347" fmla="*/ 643360 w 934998"/>
                <a:gd name="connsiteY1347" fmla="*/ 255904 h 935524"/>
                <a:gd name="connsiteX1348" fmla="*/ 643360 w 934998"/>
                <a:gd name="connsiteY1348" fmla="*/ 255904 h 935524"/>
                <a:gd name="connsiteX1349" fmla="*/ 641291 w 934998"/>
                <a:gd name="connsiteY1349" fmla="*/ 254202 h 935524"/>
                <a:gd name="connsiteX1350" fmla="*/ 639190 w 934998"/>
                <a:gd name="connsiteY1350" fmla="*/ 252501 h 935524"/>
                <a:gd name="connsiteX1351" fmla="*/ 639190 w 934998"/>
                <a:gd name="connsiteY1351" fmla="*/ 252501 h 935524"/>
                <a:gd name="connsiteX1352" fmla="*/ 639190 w 934998"/>
                <a:gd name="connsiteY1352" fmla="*/ 252501 h 935524"/>
                <a:gd name="connsiteX1353" fmla="*/ 638923 w 934998"/>
                <a:gd name="connsiteY1353" fmla="*/ 252334 h 935524"/>
                <a:gd name="connsiteX1354" fmla="*/ 638923 w 934998"/>
                <a:gd name="connsiteY1354" fmla="*/ 252334 h 935524"/>
                <a:gd name="connsiteX1355" fmla="*/ 638923 w 934998"/>
                <a:gd name="connsiteY1355" fmla="*/ 252334 h 935524"/>
                <a:gd name="connsiteX1356" fmla="*/ 637955 w 934998"/>
                <a:gd name="connsiteY1356" fmla="*/ 251533 h 935524"/>
                <a:gd name="connsiteX1357" fmla="*/ 637221 w 934998"/>
                <a:gd name="connsiteY1357" fmla="*/ 250766 h 935524"/>
                <a:gd name="connsiteX1358" fmla="*/ 636954 w 934998"/>
                <a:gd name="connsiteY1358" fmla="*/ 250566 h 935524"/>
                <a:gd name="connsiteX1359" fmla="*/ 636587 w 934998"/>
                <a:gd name="connsiteY1359" fmla="*/ 250299 h 935524"/>
                <a:gd name="connsiteX1360" fmla="*/ 635687 w 934998"/>
                <a:gd name="connsiteY1360" fmla="*/ 249598 h 935524"/>
                <a:gd name="connsiteX1361" fmla="*/ 635420 w 934998"/>
                <a:gd name="connsiteY1361" fmla="*/ 249398 h 935524"/>
                <a:gd name="connsiteX1362" fmla="*/ 635420 w 934998"/>
                <a:gd name="connsiteY1362" fmla="*/ 249398 h 935524"/>
                <a:gd name="connsiteX1363" fmla="*/ 635153 w 934998"/>
                <a:gd name="connsiteY1363" fmla="*/ 249198 h 935524"/>
                <a:gd name="connsiteX1364" fmla="*/ 630882 w 934998"/>
                <a:gd name="connsiteY1364" fmla="*/ 245862 h 935524"/>
                <a:gd name="connsiteX1365" fmla="*/ 630882 w 934998"/>
                <a:gd name="connsiteY1365" fmla="*/ 245862 h 935524"/>
                <a:gd name="connsiteX1366" fmla="*/ 626512 w 934998"/>
                <a:gd name="connsiteY1366" fmla="*/ 242692 h 935524"/>
                <a:gd name="connsiteX1367" fmla="*/ 626212 w 934998"/>
                <a:gd name="connsiteY1367" fmla="*/ 242459 h 935524"/>
                <a:gd name="connsiteX1368" fmla="*/ 626212 w 934998"/>
                <a:gd name="connsiteY1368" fmla="*/ 242459 h 935524"/>
                <a:gd name="connsiteX1369" fmla="*/ 626011 w 934998"/>
                <a:gd name="connsiteY1369" fmla="*/ 242459 h 935524"/>
                <a:gd name="connsiteX1370" fmla="*/ 625744 w 934998"/>
                <a:gd name="connsiteY1370" fmla="*/ 242459 h 935524"/>
                <a:gd name="connsiteX1371" fmla="*/ 625744 w 934998"/>
                <a:gd name="connsiteY1371" fmla="*/ 242459 h 935524"/>
                <a:gd name="connsiteX1372" fmla="*/ 625744 w 934998"/>
                <a:gd name="connsiteY1372" fmla="*/ 242459 h 935524"/>
                <a:gd name="connsiteX1373" fmla="*/ 625744 w 934998"/>
                <a:gd name="connsiteY1373" fmla="*/ 242459 h 935524"/>
                <a:gd name="connsiteX1374" fmla="*/ 623976 w 934998"/>
                <a:gd name="connsiteY1374" fmla="*/ 241191 h 935524"/>
                <a:gd name="connsiteX1375" fmla="*/ 622442 w 934998"/>
                <a:gd name="connsiteY1375" fmla="*/ 240190 h 935524"/>
                <a:gd name="connsiteX1376" fmla="*/ 622442 w 934998"/>
                <a:gd name="connsiteY1376" fmla="*/ 240190 h 935524"/>
                <a:gd name="connsiteX1377" fmla="*/ 621774 w 934998"/>
                <a:gd name="connsiteY1377" fmla="*/ 239689 h 935524"/>
                <a:gd name="connsiteX1378" fmla="*/ 621107 w 934998"/>
                <a:gd name="connsiteY1378" fmla="*/ 239222 h 935524"/>
                <a:gd name="connsiteX1379" fmla="*/ 617971 w 934998"/>
                <a:gd name="connsiteY1379" fmla="*/ 237187 h 935524"/>
                <a:gd name="connsiteX1380" fmla="*/ 616203 w 934998"/>
                <a:gd name="connsiteY1380" fmla="*/ 236020 h 935524"/>
                <a:gd name="connsiteX1381" fmla="*/ 615669 w 934998"/>
                <a:gd name="connsiteY1381" fmla="*/ 235653 h 935524"/>
                <a:gd name="connsiteX1382" fmla="*/ 614568 w 934998"/>
                <a:gd name="connsiteY1382" fmla="*/ 234952 h 935524"/>
                <a:gd name="connsiteX1383" fmla="*/ 613500 w 934998"/>
                <a:gd name="connsiteY1383" fmla="*/ 234318 h 935524"/>
                <a:gd name="connsiteX1384" fmla="*/ 608829 w 934998"/>
                <a:gd name="connsiteY1384" fmla="*/ 231415 h 935524"/>
                <a:gd name="connsiteX1385" fmla="*/ 615869 w 934998"/>
                <a:gd name="connsiteY1385" fmla="*/ 219638 h 935524"/>
                <a:gd name="connsiteX1386" fmla="*/ 622942 w 934998"/>
                <a:gd name="connsiteY1386" fmla="*/ 207861 h 935524"/>
                <a:gd name="connsiteX1387" fmla="*/ 622942 w 934998"/>
                <a:gd name="connsiteY1387" fmla="*/ 207861 h 935524"/>
                <a:gd name="connsiteX1388" fmla="*/ 624276 w 934998"/>
                <a:gd name="connsiteY1388" fmla="*/ 205626 h 935524"/>
                <a:gd name="connsiteX1389" fmla="*/ 625744 w 934998"/>
                <a:gd name="connsiteY1389" fmla="*/ 203157 h 935524"/>
                <a:gd name="connsiteX1390" fmla="*/ 630015 w 934998"/>
                <a:gd name="connsiteY1390" fmla="*/ 196084 h 935524"/>
                <a:gd name="connsiteX1391" fmla="*/ 630015 w 934998"/>
                <a:gd name="connsiteY1391" fmla="*/ 196084 h 935524"/>
                <a:gd name="connsiteX1392" fmla="*/ 631783 w 934998"/>
                <a:gd name="connsiteY1392" fmla="*/ 193148 h 935524"/>
                <a:gd name="connsiteX1393" fmla="*/ 632851 w 934998"/>
                <a:gd name="connsiteY1393" fmla="*/ 191380 h 935524"/>
                <a:gd name="connsiteX1394" fmla="*/ 633184 w 934998"/>
                <a:gd name="connsiteY1394" fmla="*/ 190879 h 935524"/>
                <a:gd name="connsiteX1395" fmla="*/ 633184 w 934998"/>
                <a:gd name="connsiteY1395" fmla="*/ 190612 h 935524"/>
                <a:gd name="connsiteX1396" fmla="*/ 634619 w 934998"/>
                <a:gd name="connsiteY1396" fmla="*/ 188277 h 935524"/>
                <a:gd name="connsiteX1397" fmla="*/ 634619 w 934998"/>
                <a:gd name="connsiteY1397" fmla="*/ 188277 h 935524"/>
                <a:gd name="connsiteX1398" fmla="*/ 636988 w 934998"/>
                <a:gd name="connsiteY1398" fmla="*/ 184374 h 935524"/>
                <a:gd name="connsiteX1399" fmla="*/ 636988 w 934998"/>
                <a:gd name="connsiteY1399" fmla="*/ 184374 h 935524"/>
                <a:gd name="connsiteX1400" fmla="*/ 639357 w 934998"/>
                <a:gd name="connsiteY1400" fmla="*/ 180470 h 935524"/>
                <a:gd name="connsiteX1401" fmla="*/ 639357 w 934998"/>
                <a:gd name="connsiteY1401" fmla="*/ 180470 h 935524"/>
                <a:gd name="connsiteX1402" fmla="*/ 641725 w 934998"/>
                <a:gd name="connsiteY1402" fmla="*/ 176567 h 935524"/>
                <a:gd name="connsiteX1403" fmla="*/ 641725 w 934998"/>
                <a:gd name="connsiteY1403" fmla="*/ 176567 h 935524"/>
                <a:gd name="connsiteX1404" fmla="*/ 644094 w 934998"/>
                <a:gd name="connsiteY1404" fmla="*/ 172663 h 935524"/>
                <a:gd name="connsiteX1405" fmla="*/ 646430 w 934998"/>
                <a:gd name="connsiteY1405" fmla="*/ 168760 h 935524"/>
                <a:gd name="connsiteX1406" fmla="*/ 646430 w 934998"/>
                <a:gd name="connsiteY1406" fmla="*/ 168760 h 935524"/>
                <a:gd name="connsiteX1407" fmla="*/ 648798 w 934998"/>
                <a:gd name="connsiteY1407" fmla="*/ 164856 h 935524"/>
                <a:gd name="connsiteX1408" fmla="*/ 648798 w 934998"/>
                <a:gd name="connsiteY1408" fmla="*/ 164856 h 935524"/>
                <a:gd name="connsiteX1409" fmla="*/ 651167 w 934998"/>
                <a:gd name="connsiteY1409" fmla="*/ 160953 h 935524"/>
                <a:gd name="connsiteX1410" fmla="*/ 651167 w 934998"/>
                <a:gd name="connsiteY1410" fmla="*/ 160953 h 935524"/>
                <a:gd name="connsiteX1411" fmla="*/ 655438 w 934998"/>
                <a:gd name="connsiteY1411" fmla="*/ 153846 h 935524"/>
                <a:gd name="connsiteX1412" fmla="*/ 655871 w 934998"/>
                <a:gd name="connsiteY1412" fmla="*/ 153112 h 935524"/>
                <a:gd name="connsiteX1413" fmla="*/ 655871 w 934998"/>
                <a:gd name="connsiteY1413" fmla="*/ 153112 h 935524"/>
                <a:gd name="connsiteX1414" fmla="*/ 658374 w 934998"/>
                <a:gd name="connsiteY1414" fmla="*/ 148975 h 935524"/>
                <a:gd name="connsiteX1415" fmla="*/ 661376 w 934998"/>
                <a:gd name="connsiteY1415" fmla="*/ 144004 h 935524"/>
                <a:gd name="connsiteX1416" fmla="*/ 665346 w 934998"/>
                <a:gd name="connsiteY1416" fmla="*/ 137332 h 935524"/>
                <a:gd name="connsiteX1417" fmla="*/ 672419 w 934998"/>
                <a:gd name="connsiteY1417" fmla="*/ 125521 h 935524"/>
                <a:gd name="connsiteX1418" fmla="*/ 672419 w 934998"/>
                <a:gd name="connsiteY1418" fmla="*/ 125521 h 935524"/>
                <a:gd name="connsiteX1419" fmla="*/ 679526 w 934998"/>
                <a:gd name="connsiteY1419" fmla="*/ 113744 h 935524"/>
                <a:gd name="connsiteX1420" fmla="*/ 679526 w 934998"/>
                <a:gd name="connsiteY1420" fmla="*/ 113744 h 935524"/>
                <a:gd name="connsiteX1421" fmla="*/ 686598 w 934998"/>
                <a:gd name="connsiteY1421" fmla="*/ 102000 h 935524"/>
                <a:gd name="connsiteX1422" fmla="*/ 693705 w 934998"/>
                <a:gd name="connsiteY1422" fmla="*/ 90190 h 935524"/>
                <a:gd name="connsiteX1423" fmla="*/ 693705 w 934998"/>
                <a:gd name="connsiteY1423" fmla="*/ 90190 h 935524"/>
                <a:gd name="connsiteX1424" fmla="*/ 700778 w 934998"/>
                <a:gd name="connsiteY1424" fmla="*/ 78446 h 935524"/>
                <a:gd name="connsiteX1425" fmla="*/ 707884 w 934998"/>
                <a:gd name="connsiteY1425" fmla="*/ 66636 h 935524"/>
                <a:gd name="connsiteX1426" fmla="*/ 701211 w 934998"/>
                <a:gd name="connsiteY1426" fmla="*/ 62665 h 935524"/>
                <a:gd name="connsiteX1427" fmla="*/ 701211 w 934998"/>
                <a:gd name="connsiteY1427" fmla="*/ 62665 h 935524"/>
                <a:gd name="connsiteX1428" fmla="*/ 693805 w 934998"/>
                <a:gd name="connsiteY1428" fmla="*/ 58462 h 935524"/>
                <a:gd name="connsiteX1429" fmla="*/ 556249 w 934998"/>
                <a:gd name="connsiteY1429" fmla="*/ 8417 h 935524"/>
                <a:gd name="connsiteX1430" fmla="*/ 548576 w 934998"/>
                <a:gd name="connsiteY1430" fmla="*/ 7016 h 935524"/>
                <a:gd name="connsiteX1431" fmla="*/ 540168 w 934998"/>
                <a:gd name="connsiteY1431" fmla="*/ 5615 h 935524"/>
                <a:gd name="connsiteX1432" fmla="*/ 393905 w 934998"/>
                <a:gd name="connsiteY1432" fmla="*/ 5615 h 935524"/>
                <a:gd name="connsiteX1433" fmla="*/ 386232 w 934998"/>
                <a:gd name="connsiteY1433" fmla="*/ 6882 h 935524"/>
                <a:gd name="connsiteX1434" fmla="*/ 386232 w 934998"/>
                <a:gd name="connsiteY1434" fmla="*/ 6882 h 935524"/>
                <a:gd name="connsiteX1435" fmla="*/ 377858 w 934998"/>
                <a:gd name="connsiteY1435" fmla="*/ 8451 h 935524"/>
                <a:gd name="connsiteX1436" fmla="*/ 240469 w 934998"/>
                <a:gd name="connsiteY1436" fmla="*/ 58495 h 935524"/>
                <a:gd name="connsiteX1437" fmla="*/ 233796 w 934998"/>
                <a:gd name="connsiteY1437" fmla="*/ 62332 h 935524"/>
                <a:gd name="connsiteX1438" fmla="*/ 226456 w 934998"/>
                <a:gd name="connsiteY1438" fmla="*/ 66669 h 935524"/>
                <a:gd name="connsiteX1439" fmla="*/ 67098 w 934998"/>
                <a:gd name="connsiteY1439" fmla="*/ 708926 h 935524"/>
                <a:gd name="connsiteX1440" fmla="*/ 709355 w 934998"/>
                <a:gd name="connsiteY1440" fmla="*/ 868285 h 935524"/>
                <a:gd name="connsiteX1441" fmla="*/ 770273 w 934998"/>
                <a:gd name="connsiteY1441" fmla="*/ 824576 h 935524"/>
                <a:gd name="connsiteX1442" fmla="*/ 624577 w 934998"/>
                <a:gd name="connsiteY1442" fmla="*/ 824576 h 935524"/>
                <a:gd name="connsiteX1443" fmla="*/ 625544 w 934998"/>
                <a:gd name="connsiteY1443" fmla="*/ 818971 h 935524"/>
                <a:gd name="connsiteX1444" fmla="*/ 625544 w 934998"/>
                <a:gd name="connsiteY1444" fmla="*/ 818671 h 935524"/>
                <a:gd name="connsiteX1445" fmla="*/ 626378 w 934998"/>
                <a:gd name="connsiteY1445" fmla="*/ 810063 h 935524"/>
                <a:gd name="connsiteX1446" fmla="*/ 626378 w 934998"/>
                <a:gd name="connsiteY1446" fmla="*/ 807227 h 935524"/>
                <a:gd name="connsiteX1447" fmla="*/ 626378 w 934998"/>
                <a:gd name="connsiteY1447" fmla="*/ 805793 h 935524"/>
                <a:gd name="connsiteX1448" fmla="*/ 626378 w 934998"/>
                <a:gd name="connsiteY1448" fmla="*/ 804391 h 935524"/>
                <a:gd name="connsiteX1449" fmla="*/ 626378 w 934998"/>
                <a:gd name="connsiteY1449" fmla="*/ 803024 h 935524"/>
                <a:gd name="connsiteX1450" fmla="*/ 626378 w 934998"/>
                <a:gd name="connsiteY1450" fmla="*/ 803024 h 935524"/>
                <a:gd name="connsiteX1451" fmla="*/ 627379 w 934998"/>
                <a:gd name="connsiteY1451" fmla="*/ 802523 h 935524"/>
                <a:gd name="connsiteX1452" fmla="*/ 627546 w 934998"/>
                <a:gd name="connsiteY1452" fmla="*/ 802523 h 935524"/>
                <a:gd name="connsiteX1453" fmla="*/ 627980 w 934998"/>
                <a:gd name="connsiteY1453" fmla="*/ 802323 h 935524"/>
                <a:gd name="connsiteX1454" fmla="*/ 628614 w 934998"/>
                <a:gd name="connsiteY1454" fmla="*/ 801989 h 935524"/>
                <a:gd name="connsiteX1455" fmla="*/ 629414 w 934998"/>
                <a:gd name="connsiteY1455" fmla="*/ 801622 h 935524"/>
                <a:gd name="connsiteX1456" fmla="*/ 629982 w 934998"/>
                <a:gd name="connsiteY1456" fmla="*/ 801322 h 935524"/>
                <a:gd name="connsiteX1457" fmla="*/ 630315 w 934998"/>
                <a:gd name="connsiteY1457" fmla="*/ 801155 h 935524"/>
                <a:gd name="connsiteX1458" fmla="*/ 630616 w 934998"/>
                <a:gd name="connsiteY1458" fmla="*/ 801155 h 935524"/>
                <a:gd name="connsiteX1459" fmla="*/ 630616 w 934998"/>
                <a:gd name="connsiteY1459" fmla="*/ 801155 h 935524"/>
                <a:gd name="connsiteX1460" fmla="*/ 631349 w 934998"/>
                <a:gd name="connsiteY1460" fmla="*/ 800788 h 935524"/>
                <a:gd name="connsiteX1461" fmla="*/ 632183 w 934998"/>
                <a:gd name="connsiteY1461" fmla="*/ 800388 h 935524"/>
                <a:gd name="connsiteX1462" fmla="*/ 632517 w 934998"/>
                <a:gd name="connsiteY1462" fmla="*/ 800388 h 935524"/>
                <a:gd name="connsiteX1463" fmla="*/ 633118 w 934998"/>
                <a:gd name="connsiteY1463" fmla="*/ 800121 h 935524"/>
                <a:gd name="connsiteX1464" fmla="*/ 633118 w 934998"/>
                <a:gd name="connsiteY1464" fmla="*/ 800121 h 935524"/>
                <a:gd name="connsiteX1465" fmla="*/ 633384 w 934998"/>
                <a:gd name="connsiteY1465" fmla="*/ 800121 h 935524"/>
                <a:gd name="connsiteX1466" fmla="*/ 633585 w 934998"/>
                <a:gd name="connsiteY1466" fmla="*/ 800121 h 935524"/>
                <a:gd name="connsiteX1467" fmla="*/ 633585 w 934998"/>
                <a:gd name="connsiteY1467" fmla="*/ 800121 h 935524"/>
                <a:gd name="connsiteX1468" fmla="*/ 634185 w 934998"/>
                <a:gd name="connsiteY1468" fmla="*/ 799821 h 935524"/>
                <a:gd name="connsiteX1469" fmla="*/ 634185 w 934998"/>
                <a:gd name="connsiteY1469" fmla="*/ 799821 h 935524"/>
                <a:gd name="connsiteX1470" fmla="*/ 634519 w 934998"/>
                <a:gd name="connsiteY1470" fmla="*/ 799654 h 935524"/>
                <a:gd name="connsiteX1471" fmla="*/ 634852 w 934998"/>
                <a:gd name="connsiteY1471" fmla="*/ 799487 h 935524"/>
                <a:gd name="connsiteX1472" fmla="*/ 635053 w 934998"/>
                <a:gd name="connsiteY1472" fmla="*/ 799487 h 935524"/>
                <a:gd name="connsiteX1473" fmla="*/ 635053 w 934998"/>
                <a:gd name="connsiteY1473" fmla="*/ 799487 h 935524"/>
                <a:gd name="connsiteX1474" fmla="*/ 635386 w 934998"/>
                <a:gd name="connsiteY1474" fmla="*/ 799320 h 935524"/>
                <a:gd name="connsiteX1475" fmla="*/ 635386 w 934998"/>
                <a:gd name="connsiteY1475" fmla="*/ 799320 h 935524"/>
                <a:gd name="connsiteX1476" fmla="*/ 635953 w 934998"/>
                <a:gd name="connsiteY1476" fmla="*/ 799020 h 935524"/>
                <a:gd name="connsiteX1477" fmla="*/ 636154 w 934998"/>
                <a:gd name="connsiteY1477" fmla="*/ 799020 h 935524"/>
                <a:gd name="connsiteX1478" fmla="*/ 636688 w 934998"/>
                <a:gd name="connsiteY1478" fmla="*/ 798753 h 935524"/>
                <a:gd name="connsiteX1479" fmla="*/ 636688 w 934998"/>
                <a:gd name="connsiteY1479" fmla="*/ 798753 h 935524"/>
                <a:gd name="connsiteX1480" fmla="*/ 637588 w 934998"/>
                <a:gd name="connsiteY1480" fmla="*/ 798286 h 935524"/>
                <a:gd name="connsiteX1481" fmla="*/ 638322 w 934998"/>
                <a:gd name="connsiteY1481" fmla="*/ 797886 h 935524"/>
                <a:gd name="connsiteX1482" fmla="*/ 638656 w 934998"/>
                <a:gd name="connsiteY1482" fmla="*/ 797719 h 935524"/>
                <a:gd name="connsiteX1483" fmla="*/ 638656 w 934998"/>
                <a:gd name="connsiteY1483" fmla="*/ 797719 h 935524"/>
                <a:gd name="connsiteX1484" fmla="*/ 638856 w 934998"/>
                <a:gd name="connsiteY1484" fmla="*/ 797719 h 935524"/>
                <a:gd name="connsiteX1485" fmla="*/ 639256 w 934998"/>
                <a:gd name="connsiteY1485" fmla="*/ 797519 h 935524"/>
                <a:gd name="connsiteX1486" fmla="*/ 639256 w 934998"/>
                <a:gd name="connsiteY1486" fmla="*/ 797519 h 935524"/>
                <a:gd name="connsiteX1487" fmla="*/ 639590 w 934998"/>
                <a:gd name="connsiteY1487" fmla="*/ 797352 h 935524"/>
                <a:gd name="connsiteX1488" fmla="*/ 639590 w 934998"/>
                <a:gd name="connsiteY1488" fmla="*/ 797352 h 935524"/>
                <a:gd name="connsiteX1489" fmla="*/ 640424 w 934998"/>
                <a:gd name="connsiteY1489" fmla="*/ 796918 h 935524"/>
                <a:gd name="connsiteX1490" fmla="*/ 641659 w 934998"/>
                <a:gd name="connsiteY1490" fmla="*/ 796284 h 935524"/>
                <a:gd name="connsiteX1491" fmla="*/ 641659 w 934998"/>
                <a:gd name="connsiteY1491" fmla="*/ 796284 h 935524"/>
                <a:gd name="connsiteX1492" fmla="*/ 642226 w 934998"/>
                <a:gd name="connsiteY1492" fmla="*/ 795984 h 935524"/>
                <a:gd name="connsiteX1493" fmla="*/ 642226 w 934998"/>
                <a:gd name="connsiteY1493" fmla="*/ 795984 h 935524"/>
                <a:gd name="connsiteX1494" fmla="*/ 642526 w 934998"/>
                <a:gd name="connsiteY1494" fmla="*/ 795817 h 935524"/>
                <a:gd name="connsiteX1495" fmla="*/ 642826 w 934998"/>
                <a:gd name="connsiteY1495" fmla="*/ 795817 h 935524"/>
                <a:gd name="connsiteX1496" fmla="*/ 642826 w 934998"/>
                <a:gd name="connsiteY1496" fmla="*/ 795817 h 935524"/>
                <a:gd name="connsiteX1497" fmla="*/ 644027 w 934998"/>
                <a:gd name="connsiteY1497" fmla="*/ 795150 h 935524"/>
                <a:gd name="connsiteX1498" fmla="*/ 645295 w 934998"/>
                <a:gd name="connsiteY1498" fmla="*/ 794449 h 935524"/>
                <a:gd name="connsiteX1499" fmla="*/ 646229 w 934998"/>
                <a:gd name="connsiteY1499" fmla="*/ 793915 h 935524"/>
                <a:gd name="connsiteX1500" fmla="*/ 646229 w 934998"/>
                <a:gd name="connsiteY1500" fmla="*/ 793915 h 935524"/>
                <a:gd name="connsiteX1501" fmla="*/ 646229 w 934998"/>
                <a:gd name="connsiteY1501" fmla="*/ 793915 h 935524"/>
                <a:gd name="connsiteX1502" fmla="*/ 646229 w 934998"/>
                <a:gd name="connsiteY1502" fmla="*/ 793915 h 935524"/>
                <a:gd name="connsiteX1503" fmla="*/ 646229 w 934998"/>
                <a:gd name="connsiteY1503" fmla="*/ 793915 h 935524"/>
                <a:gd name="connsiteX1504" fmla="*/ 646229 w 934998"/>
                <a:gd name="connsiteY1504" fmla="*/ 793915 h 935524"/>
                <a:gd name="connsiteX1505" fmla="*/ 646229 w 934998"/>
                <a:gd name="connsiteY1505" fmla="*/ 793915 h 935524"/>
                <a:gd name="connsiteX1506" fmla="*/ 646663 w 934998"/>
                <a:gd name="connsiteY1506" fmla="*/ 793682 h 935524"/>
                <a:gd name="connsiteX1507" fmla="*/ 646897 w 934998"/>
                <a:gd name="connsiteY1507" fmla="*/ 793682 h 935524"/>
                <a:gd name="connsiteX1508" fmla="*/ 646897 w 934998"/>
                <a:gd name="connsiteY1508" fmla="*/ 793682 h 935524"/>
                <a:gd name="connsiteX1509" fmla="*/ 648631 w 934998"/>
                <a:gd name="connsiteY1509" fmla="*/ 792681 h 935524"/>
                <a:gd name="connsiteX1510" fmla="*/ 649933 w 934998"/>
                <a:gd name="connsiteY1510" fmla="*/ 791947 h 935524"/>
                <a:gd name="connsiteX1511" fmla="*/ 650600 w 934998"/>
                <a:gd name="connsiteY1511" fmla="*/ 791547 h 935524"/>
                <a:gd name="connsiteX1512" fmla="*/ 651100 w 934998"/>
                <a:gd name="connsiteY1512" fmla="*/ 791246 h 935524"/>
                <a:gd name="connsiteX1513" fmla="*/ 653903 w 934998"/>
                <a:gd name="connsiteY1513" fmla="*/ 787910 h 935524"/>
                <a:gd name="connsiteX1514" fmla="*/ 653903 w 934998"/>
                <a:gd name="connsiteY1514" fmla="*/ 787910 h 935524"/>
                <a:gd name="connsiteX1515" fmla="*/ 654703 w 934998"/>
                <a:gd name="connsiteY1515" fmla="*/ 787410 h 935524"/>
                <a:gd name="connsiteX1516" fmla="*/ 654703 w 934998"/>
                <a:gd name="connsiteY1516" fmla="*/ 787410 h 935524"/>
                <a:gd name="connsiteX1517" fmla="*/ 655171 w 934998"/>
                <a:gd name="connsiteY1517" fmla="*/ 787143 h 935524"/>
                <a:gd name="connsiteX1518" fmla="*/ 655504 w 934998"/>
                <a:gd name="connsiteY1518" fmla="*/ 786943 h 935524"/>
                <a:gd name="connsiteX1519" fmla="*/ 655771 w 934998"/>
                <a:gd name="connsiteY1519" fmla="*/ 786776 h 935524"/>
                <a:gd name="connsiteX1520" fmla="*/ 659107 w 934998"/>
                <a:gd name="connsiteY1520" fmla="*/ 784841 h 935524"/>
                <a:gd name="connsiteX1521" fmla="*/ 659107 w 934998"/>
                <a:gd name="connsiteY1521" fmla="*/ 784841 h 935524"/>
                <a:gd name="connsiteX1522" fmla="*/ 660876 w 934998"/>
                <a:gd name="connsiteY1522" fmla="*/ 783773 h 935524"/>
                <a:gd name="connsiteX1523" fmla="*/ 662544 w 934998"/>
                <a:gd name="connsiteY1523" fmla="*/ 782705 h 935524"/>
                <a:gd name="connsiteX1524" fmla="*/ 662544 w 934998"/>
                <a:gd name="connsiteY1524" fmla="*/ 782705 h 935524"/>
                <a:gd name="connsiteX1525" fmla="*/ 663111 w 934998"/>
                <a:gd name="connsiteY1525" fmla="*/ 782338 h 935524"/>
                <a:gd name="connsiteX1526" fmla="*/ 663345 w 934998"/>
                <a:gd name="connsiteY1526" fmla="*/ 782172 h 935524"/>
                <a:gd name="connsiteX1527" fmla="*/ 663345 w 934998"/>
                <a:gd name="connsiteY1527" fmla="*/ 782172 h 935524"/>
                <a:gd name="connsiteX1528" fmla="*/ 664012 w 934998"/>
                <a:gd name="connsiteY1528" fmla="*/ 781771 h 935524"/>
                <a:gd name="connsiteX1529" fmla="*/ 665079 w 934998"/>
                <a:gd name="connsiteY1529" fmla="*/ 781137 h 935524"/>
                <a:gd name="connsiteX1530" fmla="*/ 665079 w 934998"/>
                <a:gd name="connsiteY1530" fmla="*/ 781137 h 935524"/>
                <a:gd name="connsiteX1531" fmla="*/ 665613 w 934998"/>
                <a:gd name="connsiteY1531" fmla="*/ 780770 h 935524"/>
                <a:gd name="connsiteX1532" fmla="*/ 666114 w 934998"/>
                <a:gd name="connsiteY1532" fmla="*/ 780437 h 935524"/>
                <a:gd name="connsiteX1533" fmla="*/ 667882 w 934998"/>
                <a:gd name="connsiteY1533" fmla="*/ 779336 h 935524"/>
                <a:gd name="connsiteX1534" fmla="*/ 667882 w 934998"/>
                <a:gd name="connsiteY1534" fmla="*/ 779336 h 935524"/>
                <a:gd name="connsiteX1535" fmla="*/ 668349 w 934998"/>
                <a:gd name="connsiteY1535" fmla="*/ 779069 h 935524"/>
                <a:gd name="connsiteX1536" fmla="*/ 670017 w 934998"/>
                <a:gd name="connsiteY1536" fmla="*/ 778001 h 935524"/>
                <a:gd name="connsiteX1537" fmla="*/ 673187 w 934998"/>
                <a:gd name="connsiteY1537" fmla="*/ 775833 h 935524"/>
                <a:gd name="connsiteX1538" fmla="*/ 673187 w 934998"/>
                <a:gd name="connsiteY1538" fmla="*/ 775833 h 935524"/>
                <a:gd name="connsiteX1539" fmla="*/ 675455 w 934998"/>
                <a:gd name="connsiteY1539" fmla="*/ 774331 h 935524"/>
                <a:gd name="connsiteX1540" fmla="*/ 678491 w 934998"/>
                <a:gd name="connsiteY1540" fmla="*/ 772229 h 935524"/>
                <a:gd name="connsiteX1541" fmla="*/ 680827 w 934998"/>
                <a:gd name="connsiteY1541" fmla="*/ 770595 h 935524"/>
                <a:gd name="connsiteX1542" fmla="*/ 680827 w 934998"/>
                <a:gd name="connsiteY1542" fmla="*/ 770595 h 935524"/>
                <a:gd name="connsiteX1543" fmla="*/ 681227 w 934998"/>
                <a:gd name="connsiteY1543" fmla="*/ 770261 h 935524"/>
                <a:gd name="connsiteX1544" fmla="*/ 681227 w 934998"/>
                <a:gd name="connsiteY1544" fmla="*/ 770261 h 935524"/>
                <a:gd name="connsiteX1545" fmla="*/ 681661 w 934998"/>
                <a:gd name="connsiteY1545" fmla="*/ 769961 h 935524"/>
                <a:gd name="connsiteX1546" fmla="*/ 682061 w 934998"/>
                <a:gd name="connsiteY1546" fmla="*/ 769627 h 935524"/>
                <a:gd name="connsiteX1547" fmla="*/ 682061 w 934998"/>
                <a:gd name="connsiteY1547" fmla="*/ 769627 h 935524"/>
                <a:gd name="connsiteX1548" fmla="*/ 682328 w 934998"/>
                <a:gd name="connsiteY1548" fmla="*/ 769427 h 935524"/>
                <a:gd name="connsiteX1549" fmla="*/ 682562 w 934998"/>
                <a:gd name="connsiteY1549" fmla="*/ 769227 h 935524"/>
                <a:gd name="connsiteX1550" fmla="*/ 823820 w 934998"/>
                <a:gd name="connsiteY1550" fmla="*/ 769227 h 935524"/>
                <a:gd name="connsiteX1551" fmla="*/ 904125 w 934998"/>
                <a:gd name="connsiteY1551" fmla="*/ 634440 h 935524"/>
                <a:gd name="connsiteX1552" fmla="*/ 906861 w 934998"/>
                <a:gd name="connsiteY1552" fmla="*/ 627134 h 935524"/>
                <a:gd name="connsiteX1553" fmla="*/ 906861 w 934998"/>
                <a:gd name="connsiteY1553" fmla="*/ 627134 h 935524"/>
                <a:gd name="connsiteX1554" fmla="*/ 909697 w 934998"/>
                <a:gd name="connsiteY1554" fmla="*/ 619093 h 935524"/>
                <a:gd name="connsiteX1555" fmla="*/ 909697 w 934998"/>
                <a:gd name="connsiteY1555" fmla="*/ 619093 h 935524"/>
                <a:gd name="connsiteX1556" fmla="*/ 934919 w 934998"/>
                <a:gd name="connsiteY1556" fmla="*/ 474732 h 935524"/>
                <a:gd name="connsiteX1557" fmla="*/ 934919 w 934998"/>
                <a:gd name="connsiteY1557" fmla="*/ 474732 h 935524"/>
                <a:gd name="connsiteX1558" fmla="*/ 934919 w 934998"/>
                <a:gd name="connsiteY1558" fmla="*/ 467025 h 935524"/>
                <a:gd name="connsiteX1559" fmla="*/ 934919 w 934998"/>
                <a:gd name="connsiteY1559" fmla="*/ 467025 h 935524"/>
                <a:gd name="connsiteX1560" fmla="*/ 554815 w 934998"/>
                <a:gd name="connsiteY1560" fmla="*/ 35441 h 935524"/>
                <a:gd name="connsiteX1561" fmla="*/ 557184 w 934998"/>
                <a:gd name="connsiteY1561" fmla="*/ 35908 h 935524"/>
                <a:gd name="connsiteX1562" fmla="*/ 560820 w 934998"/>
                <a:gd name="connsiteY1562" fmla="*/ 36676 h 935524"/>
                <a:gd name="connsiteX1563" fmla="*/ 561421 w 934998"/>
                <a:gd name="connsiteY1563" fmla="*/ 36676 h 935524"/>
                <a:gd name="connsiteX1564" fmla="*/ 565758 w 934998"/>
                <a:gd name="connsiteY1564" fmla="*/ 37643 h 935524"/>
                <a:gd name="connsiteX1565" fmla="*/ 566659 w 934998"/>
                <a:gd name="connsiteY1565" fmla="*/ 37877 h 935524"/>
                <a:gd name="connsiteX1566" fmla="*/ 571730 w 934998"/>
                <a:gd name="connsiteY1566" fmla="*/ 39078 h 935524"/>
                <a:gd name="connsiteX1567" fmla="*/ 571730 w 934998"/>
                <a:gd name="connsiteY1567" fmla="*/ 39078 h 935524"/>
                <a:gd name="connsiteX1568" fmla="*/ 576801 w 934998"/>
                <a:gd name="connsiteY1568" fmla="*/ 40346 h 935524"/>
                <a:gd name="connsiteX1569" fmla="*/ 577035 w 934998"/>
                <a:gd name="connsiteY1569" fmla="*/ 40346 h 935524"/>
                <a:gd name="connsiteX1570" fmla="*/ 581172 w 934998"/>
                <a:gd name="connsiteY1570" fmla="*/ 41413 h 935524"/>
                <a:gd name="connsiteX1571" fmla="*/ 582906 w 934998"/>
                <a:gd name="connsiteY1571" fmla="*/ 41914 h 935524"/>
                <a:gd name="connsiteX1572" fmla="*/ 587143 w 934998"/>
                <a:gd name="connsiteY1572" fmla="*/ 43081 h 935524"/>
                <a:gd name="connsiteX1573" fmla="*/ 587444 w 934998"/>
                <a:gd name="connsiteY1573" fmla="*/ 43081 h 935524"/>
                <a:gd name="connsiteX1574" fmla="*/ 592548 w 934998"/>
                <a:gd name="connsiteY1574" fmla="*/ 44549 h 935524"/>
                <a:gd name="connsiteX1575" fmla="*/ 598754 w 934998"/>
                <a:gd name="connsiteY1575" fmla="*/ 46451 h 935524"/>
                <a:gd name="connsiteX1576" fmla="*/ 602090 w 934998"/>
                <a:gd name="connsiteY1576" fmla="*/ 47519 h 935524"/>
                <a:gd name="connsiteX1577" fmla="*/ 602090 w 934998"/>
                <a:gd name="connsiteY1577" fmla="*/ 47519 h 935524"/>
                <a:gd name="connsiteX1578" fmla="*/ 603658 w 934998"/>
                <a:gd name="connsiteY1578" fmla="*/ 48019 h 935524"/>
                <a:gd name="connsiteX1579" fmla="*/ 607228 w 934998"/>
                <a:gd name="connsiteY1579" fmla="*/ 49220 h 935524"/>
                <a:gd name="connsiteX1580" fmla="*/ 610564 w 934998"/>
                <a:gd name="connsiteY1580" fmla="*/ 50421 h 935524"/>
                <a:gd name="connsiteX1581" fmla="*/ 617237 w 934998"/>
                <a:gd name="connsiteY1581" fmla="*/ 52823 h 935524"/>
                <a:gd name="connsiteX1582" fmla="*/ 619339 w 934998"/>
                <a:gd name="connsiteY1582" fmla="*/ 53591 h 935524"/>
                <a:gd name="connsiteX1583" fmla="*/ 622675 w 934998"/>
                <a:gd name="connsiteY1583" fmla="*/ 54825 h 935524"/>
                <a:gd name="connsiteX1584" fmla="*/ 623242 w 934998"/>
                <a:gd name="connsiteY1584" fmla="*/ 55059 h 935524"/>
                <a:gd name="connsiteX1585" fmla="*/ 623242 w 934998"/>
                <a:gd name="connsiteY1585" fmla="*/ 55059 h 935524"/>
                <a:gd name="connsiteX1586" fmla="*/ 627012 w 934998"/>
                <a:gd name="connsiteY1586" fmla="*/ 56493 h 935524"/>
                <a:gd name="connsiteX1587" fmla="*/ 628480 w 934998"/>
                <a:gd name="connsiteY1587" fmla="*/ 57060 h 935524"/>
                <a:gd name="connsiteX1588" fmla="*/ 631516 w 934998"/>
                <a:gd name="connsiteY1588" fmla="*/ 58295 h 935524"/>
                <a:gd name="connsiteX1589" fmla="*/ 638523 w 934998"/>
                <a:gd name="connsiteY1589" fmla="*/ 61197 h 935524"/>
                <a:gd name="connsiteX1590" fmla="*/ 642659 w 934998"/>
                <a:gd name="connsiteY1590" fmla="*/ 62966 h 935524"/>
                <a:gd name="connsiteX1591" fmla="*/ 643026 w 934998"/>
                <a:gd name="connsiteY1591" fmla="*/ 63166 h 935524"/>
                <a:gd name="connsiteX1592" fmla="*/ 643026 w 934998"/>
                <a:gd name="connsiteY1592" fmla="*/ 63166 h 935524"/>
                <a:gd name="connsiteX1593" fmla="*/ 646763 w 934998"/>
                <a:gd name="connsiteY1593" fmla="*/ 64801 h 935524"/>
                <a:gd name="connsiteX1594" fmla="*/ 650099 w 934998"/>
                <a:gd name="connsiteY1594" fmla="*/ 66269 h 935524"/>
                <a:gd name="connsiteX1595" fmla="*/ 652935 w 934998"/>
                <a:gd name="connsiteY1595" fmla="*/ 67570 h 935524"/>
                <a:gd name="connsiteX1596" fmla="*/ 655738 w 934998"/>
                <a:gd name="connsiteY1596" fmla="*/ 68938 h 935524"/>
                <a:gd name="connsiteX1597" fmla="*/ 655738 w 934998"/>
                <a:gd name="connsiteY1597" fmla="*/ 68938 h 935524"/>
                <a:gd name="connsiteX1598" fmla="*/ 658540 w 934998"/>
                <a:gd name="connsiteY1598" fmla="*/ 70272 h 935524"/>
                <a:gd name="connsiteX1599" fmla="*/ 661877 w 934998"/>
                <a:gd name="connsiteY1599" fmla="*/ 71940 h 935524"/>
                <a:gd name="connsiteX1600" fmla="*/ 662577 w 934998"/>
                <a:gd name="connsiteY1600" fmla="*/ 72307 h 935524"/>
                <a:gd name="connsiteX1601" fmla="*/ 665913 w 934998"/>
                <a:gd name="connsiteY1601" fmla="*/ 74076 h 935524"/>
                <a:gd name="connsiteX1602" fmla="*/ 665913 w 934998"/>
                <a:gd name="connsiteY1602" fmla="*/ 74076 h 935524"/>
                <a:gd name="connsiteX1603" fmla="*/ 675522 w 934998"/>
                <a:gd name="connsiteY1603" fmla="*/ 79113 h 935524"/>
                <a:gd name="connsiteX1604" fmla="*/ 678858 w 934998"/>
                <a:gd name="connsiteY1604" fmla="*/ 80948 h 935524"/>
                <a:gd name="connsiteX1605" fmla="*/ 679225 w 934998"/>
                <a:gd name="connsiteY1605" fmla="*/ 81182 h 935524"/>
                <a:gd name="connsiteX1606" fmla="*/ 679225 w 934998"/>
                <a:gd name="connsiteY1606" fmla="*/ 81182 h 935524"/>
                <a:gd name="connsiteX1607" fmla="*/ 675889 w 934998"/>
                <a:gd name="connsiteY1607" fmla="*/ 87187 h 935524"/>
                <a:gd name="connsiteX1608" fmla="*/ 673253 w 934998"/>
                <a:gd name="connsiteY1608" fmla="*/ 91992 h 935524"/>
                <a:gd name="connsiteX1609" fmla="*/ 672553 w 934998"/>
                <a:gd name="connsiteY1609" fmla="*/ 93193 h 935524"/>
                <a:gd name="connsiteX1610" fmla="*/ 672553 w 934998"/>
                <a:gd name="connsiteY1610" fmla="*/ 93193 h 935524"/>
                <a:gd name="connsiteX1611" fmla="*/ 665880 w 934998"/>
                <a:gd name="connsiteY1611" fmla="*/ 105170 h 935524"/>
                <a:gd name="connsiteX1612" fmla="*/ 665880 w 934998"/>
                <a:gd name="connsiteY1612" fmla="*/ 105170 h 935524"/>
                <a:gd name="connsiteX1613" fmla="*/ 659208 w 934998"/>
                <a:gd name="connsiteY1613" fmla="*/ 117181 h 935524"/>
                <a:gd name="connsiteX1614" fmla="*/ 659208 w 934998"/>
                <a:gd name="connsiteY1614" fmla="*/ 117181 h 935524"/>
                <a:gd name="connsiteX1615" fmla="*/ 655871 w 934998"/>
                <a:gd name="connsiteY1615" fmla="*/ 123153 h 935524"/>
                <a:gd name="connsiteX1616" fmla="*/ 652535 w 934998"/>
                <a:gd name="connsiteY1616" fmla="*/ 129124 h 935524"/>
                <a:gd name="connsiteX1617" fmla="*/ 652535 w 934998"/>
                <a:gd name="connsiteY1617" fmla="*/ 129124 h 935524"/>
                <a:gd name="connsiteX1618" fmla="*/ 648798 w 934998"/>
                <a:gd name="connsiteY1618" fmla="*/ 135797 h 935524"/>
                <a:gd name="connsiteX1619" fmla="*/ 648565 w 934998"/>
                <a:gd name="connsiteY1619" fmla="*/ 136197 h 935524"/>
                <a:gd name="connsiteX1620" fmla="*/ 645996 w 934998"/>
                <a:gd name="connsiteY1620" fmla="*/ 140802 h 935524"/>
                <a:gd name="connsiteX1621" fmla="*/ 645996 w 934998"/>
                <a:gd name="connsiteY1621" fmla="*/ 140802 h 935524"/>
                <a:gd name="connsiteX1622" fmla="*/ 644828 w 934998"/>
                <a:gd name="connsiteY1622" fmla="*/ 142903 h 935524"/>
                <a:gd name="connsiteX1623" fmla="*/ 643627 w 934998"/>
                <a:gd name="connsiteY1623" fmla="*/ 145005 h 935524"/>
                <a:gd name="connsiteX1624" fmla="*/ 643627 w 934998"/>
                <a:gd name="connsiteY1624" fmla="*/ 145005 h 935524"/>
                <a:gd name="connsiteX1625" fmla="*/ 643193 w 934998"/>
                <a:gd name="connsiteY1625" fmla="*/ 145773 h 935524"/>
                <a:gd name="connsiteX1626" fmla="*/ 639223 w 934998"/>
                <a:gd name="connsiteY1626" fmla="*/ 152979 h 935524"/>
                <a:gd name="connsiteX1627" fmla="*/ 639223 w 934998"/>
                <a:gd name="connsiteY1627" fmla="*/ 152979 h 935524"/>
                <a:gd name="connsiteX1628" fmla="*/ 638156 w 934998"/>
                <a:gd name="connsiteY1628" fmla="*/ 154914 h 935524"/>
                <a:gd name="connsiteX1629" fmla="*/ 637889 w 934998"/>
                <a:gd name="connsiteY1629" fmla="*/ 155415 h 935524"/>
                <a:gd name="connsiteX1630" fmla="*/ 637688 w 934998"/>
                <a:gd name="connsiteY1630" fmla="*/ 155815 h 935524"/>
                <a:gd name="connsiteX1631" fmla="*/ 637688 w 934998"/>
                <a:gd name="connsiteY1631" fmla="*/ 155815 h 935524"/>
                <a:gd name="connsiteX1632" fmla="*/ 637688 w 934998"/>
                <a:gd name="connsiteY1632" fmla="*/ 156015 h 935524"/>
                <a:gd name="connsiteX1633" fmla="*/ 637688 w 934998"/>
                <a:gd name="connsiteY1633" fmla="*/ 156015 h 935524"/>
                <a:gd name="connsiteX1634" fmla="*/ 637688 w 934998"/>
                <a:gd name="connsiteY1634" fmla="*/ 156249 h 935524"/>
                <a:gd name="connsiteX1635" fmla="*/ 637355 w 934998"/>
                <a:gd name="connsiteY1635" fmla="*/ 156816 h 935524"/>
                <a:gd name="connsiteX1636" fmla="*/ 637355 w 934998"/>
                <a:gd name="connsiteY1636" fmla="*/ 156816 h 935524"/>
                <a:gd name="connsiteX1637" fmla="*/ 635820 w 934998"/>
                <a:gd name="connsiteY1637" fmla="*/ 159618 h 935524"/>
                <a:gd name="connsiteX1638" fmla="*/ 635820 w 934998"/>
                <a:gd name="connsiteY1638" fmla="*/ 159919 h 935524"/>
                <a:gd name="connsiteX1639" fmla="*/ 635320 w 934998"/>
                <a:gd name="connsiteY1639" fmla="*/ 160786 h 935524"/>
                <a:gd name="connsiteX1640" fmla="*/ 635320 w 934998"/>
                <a:gd name="connsiteY1640" fmla="*/ 160786 h 935524"/>
                <a:gd name="connsiteX1641" fmla="*/ 634652 w 934998"/>
                <a:gd name="connsiteY1641" fmla="*/ 162054 h 935524"/>
                <a:gd name="connsiteX1642" fmla="*/ 634419 w 934998"/>
                <a:gd name="connsiteY1642" fmla="*/ 162487 h 935524"/>
                <a:gd name="connsiteX1643" fmla="*/ 633118 w 934998"/>
                <a:gd name="connsiteY1643" fmla="*/ 164823 h 935524"/>
                <a:gd name="connsiteX1644" fmla="*/ 633118 w 934998"/>
                <a:gd name="connsiteY1644" fmla="*/ 164823 h 935524"/>
                <a:gd name="connsiteX1645" fmla="*/ 632918 w 934998"/>
                <a:gd name="connsiteY1645" fmla="*/ 165157 h 935524"/>
                <a:gd name="connsiteX1646" fmla="*/ 632617 w 934998"/>
                <a:gd name="connsiteY1646" fmla="*/ 165724 h 935524"/>
                <a:gd name="connsiteX1647" fmla="*/ 632617 w 934998"/>
                <a:gd name="connsiteY1647" fmla="*/ 165924 h 935524"/>
                <a:gd name="connsiteX1648" fmla="*/ 631049 w 934998"/>
                <a:gd name="connsiteY1648" fmla="*/ 168726 h 935524"/>
                <a:gd name="connsiteX1649" fmla="*/ 631049 w 934998"/>
                <a:gd name="connsiteY1649" fmla="*/ 168726 h 935524"/>
                <a:gd name="connsiteX1650" fmla="*/ 631049 w 934998"/>
                <a:gd name="connsiteY1650" fmla="*/ 168726 h 935524"/>
                <a:gd name="connsiteX1651" fmla="*/ 628881 w 934998"/>
                <a:gd name="connsiteY1651" fmla="*/ 172663 h 935524"/>
                <a:gd name="connsiteX1652" fmla="*/ 628881 w 934998"/>
                <a:gd name="connsiteY1652" fmla="*/ 172663 h 935524"/>
                <a:gd name="connsiteX1653" fmla="*/ 628881 w 934998"/>
                <a:gd name="connsiteY1653" fmla="*/ 172663 h 935524"/>
                <a:gd name="connsiteX1654" fmla="*/ 626712 w 934998"/>
                <a:gd name="connsiteY1654" fmla="*/ 176600 h 935524"/>
                <a:gd name="connsiteX1655" fmla="*/ 626712 w 934998"/>
                <a:gd name="connsiteY1655" fmla="*/ 176600 h 935524"/>
                <a:gd name="connsiteX1656" fmla="*/ 624510 w 934998"/>
                <a:gd name="connsiteY1656" fmla="*/ 180570 h 935524"/>
                <a:gd name="connsiteX1657" fmla="*/ 624510 w 934998"/>
                <a:gd name="connsiteY1657" fmla="*/ 180570 h 935524"/>
                <a:gd name="connsiteX1658" fmla="*/ 620073 w 934998"/>
                <a:gd name="connsiteY1658" fmla="*/ 188511 h 935524"/>
                <a:gd name="connsiteX1659" fmla="*/ 620073 w 934998"/>
                <a:gd name="connsiteY1659" fmla="*/ 188511 h 935524"/>
                <a:gd name="connsiteX1660" fmla="*/ 613400 w 934998"/>
                <a:gd name="connsiteY1660" fmla="*/ 200521 h 935524"/>
                <a:gd name="connsiteX1661" fmla="*/ 613400 w 934998"/>
                <a:gd name="connsiteY1661" fmla="*/ 200521 h 935524"/>
                <a:gd name="connsiteX1662" fmla="*/ 606728 w 934998"/>
                <a:gd name="connsiteY1662" fmla="*/ 212499 h 935524"/>
                <a:gd name="connsiteX1663" fmla="*/ 606728 w 934998"/>
                <a:gd name="connsiteY1663" fmla="*/ 212499 h 935524"/>
                <a:gd name="connsiteX1664" fmla="*/ 601189 w 934998"/>
                <a:gd name="connsiteY1664" fmla="*/ 222507 h 935524"/>
                <a:gd name="connsiteX1665" fmla="*/ 600055 w 934998"/>
                <a:gd name="connsiteY1665" fmla="*/ 224543 h 935524"/>
                <a:gd name="connsiteX1666" fmla="*/ 600055 w 934998"/>
                <a:gd name="connsiteY1666" fmla="*/ 224543 h 935524"/>
                <a:gd name="connsiteX1667" fmla="*/ 596218 w 934998"/>
                <a:gd name="connsiteY1667" fmla="*/ 222474 h 935524"/>
                <a:gd name="connsiteX1668" fmla="*/ 595451 w 934998"/>
                <a:gd name="connsiteY1668" fmla="*/ 222107 h 935524"/>
                <a:gd name="connsiteX1669" fmla="*/ 595451 w 934998"/>
                <a:gd name="connsiteY1669" fmla="*/ 222107 h 935524"/>
                <a:gd name="connsiteX1670" fmla="*/ 595151 w 934998"/>
                <a:gd name="connsiteY1670" fmla="*/ 221940 h 935524"/>
                <a:gd name="connsiteX1671" fmla="*/ 594784 w 934998"/>
                <a:gd name="connsiteY1671" fmla="*/ 221740 h 935524"/>
                <a:gd name="connsiteX1672" fmla="*/ 594016 w 934998"/>
                <a:gd name="connsiteY1672" fmla="*/ 221340 h 935524"/>
                <a:gd name="connsiteX1673" fmla="*/ 594016 w 934998"/>
                <a:gd name="connsiteY1673" fmla="*/ 221340 h 935524"/>
                <a:gd name="connsiteX1674" fmla="*/ 594016 w 934998"/>
                <a:gd name="connsiteY1674" fmla="*/ 221340 h 935524"/>
                <a:gd name="connsiteX1675" fmla="*/ 593749 w 934998"/>
                <a:gd name="connsiteY1675" fmla="*/ 221340 h 935524"/>
                <a:gd name="connsiteX1676" fmla="*/ 593249 w 934998"/>
                <a:gd name="connsiteY1676" fmla="*/ 221040 h 935524"/>
                <a:gd name="connsiteX1677" fmla="*/ 592415 w 934998"/>
                <a:gd name="connsiteY1677" fmla="*/ 220606 h 935524"/>
                <a:gd name="connsiteX1678" fmla="*/ 590580 w 934998"/>
                <a:gd name="connsiteY1678" fmla="*/ 219672 h 935524"/>
                <a:gd name="connsiteX1679" fmla="*/ 589679 w 934998"/>
                <a:gd name="connsiteY1679" fmla="*/ 219205 h 935524"/>
                <a:gd name="connsiteX1680" fmla="*/ 586076 w 934998"/>
                <a:gd name="connsiteY1680" fmla="*/ 217436 h 935524"/>
                <a:gd name="connsiteX1681" fmla="*/ 584341 w 934998"/>
                <a:gd name="connsiteY1681" fmla="*/ 216636 h 935524"/>
                <a:gd name="connsiteX1682" fmla="*/ 582673 w 934998"/>
                <a:gd name="connsiteY1682" fmla="*/ 215835 h 935524"/>
                <a:gd name="connsiteX1683" fmla="*/ 579503 w 934998"/>
                <a:gd name="connsiteY1683" fmla="*/ 214434 h 935524"/>
                <a:gd name="connsiteX1684" fmla="*/ 579503 w 934998"/>
                <a:gd name="connsiteY1684" fmla="*/ 214434 h 935524"/>
                <a:gd name="connsiteX1685" fmla="*/ 578736 w 934998"/>
                <a:gd name="connsiteY1685" fmla="*/ 214100 h 935524"/>
                <a:gd name="connsiteX1686" fmla="*/ 578436 w 934998"/>
                <a:gd name="connsiteY1686" fmla="*/ 214100 h 935524"/>
                <a:gd name="connsiteX1687" fmla="*/ 577969 w 934998"/>
                <a:gd name="connsiteY1687" fmla="*/ 213866 h 935524"/>
                <a:gd name="connsiteX1688" fmla="*/ 576434 w 934998"/>
                <a:gd name="connsiteY1688" fmla="*/ 213166 h 935524"/>
                <a:gd name="connsiteX1689" fmla="*/ 572764 w 934998"/>
                <a:gd name="connsiteY1689" fmla="*/ 211598 h 935524"/>
                <a:gd name="connsiteX1690" fmla="*/ 570896 w 934998"/>
                <a:gd name="connsiteY1690" fmla="*/ 210864 h 935524"/>
                <a:gd name="connsiteX1691" fmla="*/ 569027 w 934998"/>
                <a:gd name="connsiteY1691" fmla="*/ 210096 h 935524"/>
                <a:gd name="connsiteX1692" fmla="*/ 567893 w 934998"/>
                <a:gd name="connsiteY1692" fmla="*/ 209663 h 935524"/>
                <a:gd name="connsiteX1693" fmla="*/ 566892 w 934998"/>
                <a:gd name="connsiteY1693" fmla="*/ 209262 h 935524"/>
                <a:gd name="connsiteX1694" fmla="*/ 566292 w 934998"/>
                <a:gd name="connsiteY1694" fmla="*/ 209062 h 935524"/>
                <a:gd name="connsiteX1695" fmla="*/ 566292 w 934998"/>
                <a:gd name="connsiteY1695" fmla="*/ 209062 h 935524"/>
                <a:gd name="connsiteX1696" fmla="*/ 565958 w 934998"/>
                <a:gd name="connsiteY1696" fmla="*/ 209062 h 935524"/>
                <a:gd name="connsiteX1697" fmla="*/ 565958 w 934998"/>
                <a:gd name="connsiteY1697" fmla="*/ 209062 h 935524"/>
                <a:gd name="connsiteX1698" fmla="*/ 565358 w 934998"/>
                <a:gd name="connsiteY1698" fmla="*/ 208829 h 935524"/>
                <a:gd name="connsiteX1699" fmla="*/ 564690 w 934998"/>
                <a:gd name="connsiteY1699" fmla="*/ 208562 h 935524"/>
                <a:gd name="connsiteX1700" fmla="*/ 564090 w 934998"/>
                <a:gd name="connsiteY1700" fmla="*/ 208362 h 935524"/>
                <a:gd name="connsiteX1701" fmla="*/ 563456 w 934998"/>
                <a:gd name="connsiteY1701" fmla="*/ 208128 h 935524"/>
                <a:gd name="connsiteX1702" fmla="*/ 562622 w 934998"/>
                <a:gd name="connsiteY1702" fmla="*/ 207828 h 935524"/>
                <a:gd name="connsiteX1703" fmla="*/ 561921 w 934998"/>
                <a:gd name="connsiteY1703" fmla="*/ 207561 h 935524"/>
                <a:gd name="connsiteX1704" fmla="*/ 560553 w 934998"/>
                <a:gd name="connsiteY1704" fmla="*/ 207094 h 935524"/>
                <a:gd name="connsiteX1705" fmla="*/ 559986 w 934998"/>
                <a:gd name="connsiteY1705" fmla="*/ 206860 h 935524"/>
                <a:gd name="connsiteX1706" fmla="*/ 558752 w 934998"/>
                <a:gd name="connsiteY1706" fmla="*/ 206427 h 935524"/>
                <a:gd name="connsiteX1707" fmla="*/ 558084 w 934998"/>
                <a:gd name="connsiteY1707" fmla="*/ 206226 h 935524"/>
                <a:gd name="connsiteX1708" fmla="*/ 558084 w 934998"/>
                <a:gd name="connsiteY1708" fmla="*/ 206226 h 935524"/>
                <a:gd name="connsiteX1709" fmla="*/ 558084 w 934998"/>
                <a:gd name="connsiteY1709" fmla="*/ 206226 h 935524"/>
                <a:gd name="connsiteX1710" fmla="*/ 558084 w 934998"/>
                <a:gd name="connsiteY1710" fmla="*/ 206226 h 935524"/>
                <a:gd name="connsiteX1711" fmla="*/ 558084 w 934998"/>
                <a:gd name="connsiteY1711" fmla="*/ 206226 h 935524"/>
                <a:gd name="connsiteX1712" fmla="*/ 556983 w 934998"/>
                <a:gd name="connsiteY1712" fmla="*/ 205826 h 935524"/>
                <a:gd name="connsiteX1713" fmla="*/ 556983 w 934998"/>
                <a:gd name="connsiteY1713" fmla="*/ 205826 h 935524"/>
                <a:gd name="connsiteX1714" fmla="*/ 553647 w 934998"/>
                <a:gd name="connsiteY1714" fmla="*/ 204692 h 935524"/>
                <a:gd name="connsiteX1715" fmla="*/ 551979 w 934998"/>
                <a:gd name="connsiteY1715" fmla="*/ 204125 h 935524"/>
                <a:gd name="connsiteX1716" fmla="*/ 550478 w 934998"/>
                <a:gd name="connsiteY1716" fmla="*/ 204125 h 935524"/>
                <a:gd name="connsiteX1717" fmla="*/ 550177 w 934998"/>
                <a:gd name="connsiteY1717" fmla="*/ 204125 h 935524"/>
                <a:gd name="connsiteX1718" fmla="*/ 550177 w 934998"/>
                <a:gd name="connsiteY1718" fmla="*/ 204125 h 935524"/>
                <a:gd name="connsiteX1719" fmla="*/ 549477 w 934998"/>
                <a:gd name="connsiteY1719" fmla="*/ 203891 h 935524"/>
                <a:gd name="connsiteX1720" fmla="*/ 548276 w 934998"/>
                <a:gd name="connsiteY1720" fmla="*/ 203491 h 935524"/>
                <a:gd name="connsiteX1721" fmla="*/ 546507 w 934998"/>
                <a:gd name="connsiteY1721" fmla="*/ 202957 h 935524"/>
                <a:gd name="connsiteX1722" fmla="*/ 544572 w 934998"/>
                <a:gd name="connsiteY1722" fmla="*/ 202390 h 935524"/>
                <a:gd name="connsiteX1723" fmla="*/ 541737 w 934998"/>
                <a:gd name="connsiteY1723" fmla="*/ 201589 h 935524"/>
                <a:gd name="connsiteX1724" fmla="*/ 541737 w 934998"/>
                <a:gd name="connsiteY1724" fmla="*/ 201589 h 935524"/>
                <a:gd name="connsiteX1725" fmla="*/ 541269 w 934998"/>
                <a:gd name="connsiteY1725" fmla="*/ 201589 h 935524"/>
                <a:gd name="connsiteX1726" fmla="*/ 538767 w 934998"/>
                <a:gd name="connsiteY1726" fmla="*/ 200855 h 935524"/>
                <a:gd name="connsiteX1727" fmla="*/ 537132 w 934998"/>
                <a:gd name="connsiteY1727" fmla="*/ 200721 h 935524"/>
                <a:gd name="connsiteX1728" fmla="*/ 533529 w 934998"/>
                <a:gd name="connsiteY1728" fmla="*/ 199821 h 935524"/>
                <a:gd name="connsiteX1729" fmla="*/ 533529 w 934998"/>
                <a:gd name="connsiteY1729" fmla="*/ 199821 h 935524"/>
                <a:gd name="connsiteX1730" fmla="*/ 533196 w 934998"/>
                <a:gd name="connsiteY1730" fmla="*/ 199821 h 935524"/>
                <a:gd name="connsiteX1731" fmla="*/ 533196 w 934998"/>
                <a:gd name="connsiteY1731" fmla="*/ 199821 h 935524"/>
                <a:gd name="connsiteX1732" fmla="*/ 532829 w 934998"/>
                <a:gd name="connsiteY1732" fmla="*/ 199821 h 935524"/>
                <a:gd name="connsiteX1733" fmla="*/ 532595 w 934998"/>
                <a:gd name="connsiteY1733" fmla="*/ 199821 h 935524"/>
                <a:gd name="connsiteX1734" fmla="*/ 532362 w 934998"/>
                <a:gd name="connsiteY1734" fmla="*/ 199821 h 935524"/>
                <a:gd name="connsiteX1735" fmla="*/ 532095 w 934998"/>
                <a:gd name="connsiteY1735" fmla="*/ 199821 h 935524"/>
                <a:gd name="connsiteX1736" fmla="*/ 531794 w 934998"/>
                <a:gd name="connsiteY1736" fmla="*/ 199821 h 935524"/>
                <a:gd name="connsiteX1737" fmla="*/ 531594 w 934998"/>
                <a:gd name="connsiteY1737" fmla="*/ 199821 h 935524"/>
                <a:gd name="connsiteX1738" fmla="*/ 531594 w 934998"/>
                <a:gd name="connsiteY1738" fmla="*/ 199821 h 935524"/>
                <a:gd name="connsiteX1739" fmla="*/ 531060 w 934998"/>
                <a:gd name="connsiteY1739" fmla="*/ 199821 h 935524"/>
                <a:gd name="connsiteX1740" fmla="*/ 529959 w 934998"/>
                <a:gd name="connsiteY1740" fmla="*/ 199554 h 935524"/>
                <a:gd name="connsiteX1741" fmla="*/ 525556 w 934998"/>
                <a:gd name="connsiteY1741" fmla="*/ 198553 h 935524"/>
                <a:gd name="connsiteX1742" fmla="*/ 522219 w 934998"/>
                <a:gd name="connsiteY1742" fmla="*/ 197886 h 935524"/>
                <a:gd name="connsiteX1743" fmla="*/ 521285 w 934998"/>
                <a:gd name="connsiteY1743" fmla="*/ 197719 h 935524"/>
                <a:gd name="connsiteX1744" fmla="*/ 521118 w 934998"/>
                <a:gd name="connsiteY1744" fmla="*/ 197719 h 935524"/>
                <a:gd name="connsiteX1745" fmla="*/ 520651 w 934998"/>
                <a:gd name="connsiteY1745" fmla="*/ 197719 h 935524"/>
                <a:gd name="connsiteX1746" fmla="*/ 520284 w 934998"/>
                <a:gd name="connsiteY1746" fmla="*/ 197719 h 935524"/>
                <a:gd name="connsiteX1747" fmla="*/ 519150 w 934998"/>
                <a:gd name="connsiteY1747" fmla="*/ 197485 h 935524"/>
                <a:gd name="connsiteX1748" fmla="*/ 521719 w 934998"/>
                <a:gd name="connsiteY1748" fmla="*/ 184140 h 935524"/>
                <a:gd name="connsiteX1749" fmla="*/ 524354 w 934998"/>
                <a:gd name="connsiteY1749" fmla="*/ 170628 h 935524"/>
                <a:gd name="connsiteX1750" fmla="*/ 526990 w 934998"/>
                <a:gd name="connsiteY1750" fmla="*/ 157283 h 935524"/>
                <a:gd name="connsiteX1751" fmla="*/ 526990 w 934998"/>
                <a:gd name="connsiteY1751" fmla="*/ 157283 h 935524"/>
                <a:gd name="connsiteX1752" fmla="*/ 526990 w 934998"/>
                <a:gd name="connsiteY1752" fmla="*/ 156883 h 935524"/>
                <a:gd name="connsiteX1753" fmla="*/ 527257 w 934998"/>
                <a:gd name="connsiteY1753" fmla="*/ 155648 h 935524"/>
                <a:gd name="connsiteX1754" fmla="*/ 527490 w 934998"/>
                <a:gd name="connsiteY1754" fmla="*/ 154347 h 935524"/>
                <a:gd name="connsiteX1755" fmla="*/ 527724 w 934998"/>
                <a:gd name="connsiteY1755" fmla="*/ 153246 h 935524"/>
                <a:gd name="connsiteX1756" fmla="*/ 527724 w 934998"/>
                <a:gd name="connsiteY1756" fmla="*/ 152579 h 935524"/>
                <a:gd name="connsiteX1757" fmla="*/ 528525 w 934998"/>
                <a:gd name="connsiteY1757" fmla="*/ 148308 h 935524"/>
                <a:gd name="connsiteX1758" fmla="*/ 529459 w 934998"/>
                <a:gd name="connsiteY1758" fmla="*/ 143804 h 935524"/>
                <a:gd name="connsiteX1759" fmla="*/ 530360 w 934998"/>
                <a:gd name="connsiteY1759" fmla="*/ 139300 h 935524"/>
                <a:gd name="connsiteX1760" fmla="*/ 531294 w 934998"/>
                <a:gd name="connsiteY1760" fmla="*/ 134796 h 935524"/>
                <a:gd name="connsiteX1761" fmla="*/ 532195 w 934998"/>
                <a:gd name="connsiteY1761" fmla="*/ 130292 h 935524"/>
                <a:gd name="connsiteX1762" fmla="*/ 533129 w 934998"/>
                <a:gd name="connsiteY1762" fmla="*/ 125788 h 935524"/>
                <a:gd name="connsiteX1763" fmla="*/ 533996 w 934998"/>
                <a:gd name="connsiteY1763" fmla="*/ 121284 h 935524"/>
                <a:gd name="connsiteX1764" fmla="*/ 534897 w 934998"/>
                <a:gd name="connsiteY1764" fmla="*/ 116847 h 935524"/>
                <a:gd name="connsiteX1765" fmla="*/ 534897 w 934998"/>
                <a:gd name="connsiteY1765" fmla="*/ 116847 h 935524"/>
                <a:gd name="connsiteX1766" fmla="*/ 536498 w 934998"/>
                <a:gd name="connsiteY1766" fmla="*/ 108773 h 935524"/>
                <a:gd name="connsiteX1767" fmla="*/ 536498 w 934998"/>
                <a:gd name="connsiteY1767" fmla="*/ 107906 h 935524"/>
                <a:gd name="connsiteX1768" fmla="*/ 536498 w 934998"/>
                <a:gd name="connsiteY1768" fmla="*/ 107906 h 935524"/>
                <a:gd name="connsiteX1769" fmla="*/ 537399 w 934998"/>
                <a:gd name="connsiteY1769" fmla="*/ 103101 h 935524"/>
                <a:gd name="connsiteX1770" fmla="*/ 538467 w 934998"/>
                <a:gd name="connsiteY1770" fmla="*/ 97530 h 935524"/>
                <a:gd name="connsiteX1771" fmla="*/ 539968 w 934998"/>
                <a:gd name="connsiteY1771" fmla="*/ 89856 h 935524"/>
                <a:gd name="connsiteX1772" fmla="*/ 542604 w 934998"/>
                <a:gd name="connsiteY1772" fmla="*/ 76344 h 935524"/>
                <a:gd name="connsiteX1773" fmla="*/ 545240 w 934998"/>
                <a:gd name="connsiteY1773" fmla="*/ 62999 h 935524"/>
                <a:gd name="connsiteX1774" fmla="*/ 545240 w 934998"/>
                <a:gd name="connsiteY1774" fmla="*/ 62999 h 935524"/>
                <a:gd name="connsiteX1775" fmla="*/ 545807 w 934998"/>
                <a:gd name="connsiteY1775" fmla="*/ 62999 h 935524"/>
                <a:gd name="connsiteX1776" fmla="*/ 547542 w 934998"/>
                <a:gd name="connsiteY1776" fmla="*/ 63333 h 935524"/>
                <a:gd name="connsiteX1777" fmla="*/ 548309 w 934998"/>
                <a:gd name="connsiteY1777" fmla="*/ 63333 h 935524"/>
                <a:gd name="connsiteX1778" fmla="*/ 547542 w 934998"/>
                <a:gd name="connsiteY1778" fmla="*/ 63333 h 935524"/>
                <a:gd name="connsiteX1779" fmla="*/ 545240 w 934998"/>
                <a:gd name="connsiteY1779" fmla="*/ 62866 h 935524"/>
                <a:gd name="connsiteX1780" fmla="*/ 545240 w 934998"/>
                <a:gd name="connsiteY1780" fmla="*/ 62866 h 935524"/>
                <a:gd name="connsiteX1781" fmla="*/ 547875 w 934998"/>
                <a:gd name="connsiteY1781" fmla="*/ 49520 h 935524"/>
                <a:gd name="connsiteX1782" fmla="*/ 547875 w 934998"/>
                <a:gd name="connsiteY1782" fmla="*/ 49520 h 935524"/>
                <a:gd name="connsiteX1783" fmla="*/ 550211 w 934998"/>
                <a:gd name="connsiteY1783" fmla="*/ 36175 h 935524"/>
                <a:gd name="connsiteX1784" fmla="*/ 550211 w 934998"/>
                <a:gd name="connsiteY1784" fmla="*/ 36175 h 935524"/>
                <a:gd name="connsiteX1785" fmla="*/ 683162 w 934998"/>
                <a:gd name="connsiteY1785" fmla="*/ 291135 h 935524"/>
                <a:gd name="connsiteX1786" fmla="*/ 684030 w 934998"/>
                <a:gd name="connsiteY1786" fmla="*/ 290401 h 935524"/>
                <a:gd name="connsiteX1787" fmla="*/ 684196 w 934998"/>
                <a:gd name="connsiteY1787" fmla="*/ 290401 h 935524"/>
                <a:gd name="connsiteX1788" fmla="*/ 685431 w 934998"/>
                <a:gd name="connsiteY1788" fmla="*/ 289400 h 935524"/>
                <a:gd name="connsiteX1789" fmla="*/ 687599 w 934998"/>
                <a:gd name="connsiteY1789" fmla="*/ 287665 h 935524"/>
                <a:gd name="connsiteX1790" fmla="*/ 688634 w 934998"/>
                <a:gd name="connsiteY1790" fmla="*/ 286798 h 935524"/>
                <a:gd name="connsiteX1791" fmla="*/ 691136 w 934998"/>
                <a:gd name="connsiteY1791" fmla="*/ 284763 h 935524"/>
                <a:gd name="connsiteX1792" fmla="*/ 691136 w 934998"/>
                <a:gd name="connsiteY1792" fmla="*/ 284763 h 935524"/>
                <a:gd name="connsiteX1793" fmla="*/ 701745 w 934998"/>
                <a:gd name="connsiteY1793" fmla="*/ 276155 h 935524"/>
                <a:gd name="connsiteX1794" fmla="*/ 701745 w 934998"/>
                <a:gd name="connsiteY1794" fmla="*/ 276155 h 935524"/>
                <a:gd name="connsiteX1795" fmla="*/ 712421 w 934998"/>
                <a:gd name="connsiteY1795" fmla="*/ 267548 h 935524"/>
                <a:gd name="connsiteX1796" fmla="*/ 712421 w 934998"/>
                <a:gd name="connsiteY1796" fmla="*/ 267548 h 935524"/>
                <a:gd name="connsiteX1797" fmla="*/ 715091 w 934998"/>
                <a:gd name="connsiteY1797" fmla="*/ 265379 h 935524"/>
                <a:gd name="connsiteX1798" fmla="*/ 719494 w 934998"/>
                <a:gd name="connsiteY1798" fmla="*/ 261776 h 935524"/>
                <a:gd name="connsiteX1799" fmla="*/ 719494 w 934998"/>
                <a:gd name="connsiteY1799" fmla="*/ 261776 h 935524"/>
                <a:gd name="connsiteX1800" fmla="*/ 723031 w 934998"/>
                <a:gd name="connsiteY1800" fmla="*/ 258940 h 935524"/>
                <a:gd name="connsiteX1801" fmla="*/ 723031 w 934998"/>
                <a:gd name="connsiteY1801" fmla="*/ 258940 h 935524"/>
                <a:gd name="connsiteX1802" fmla="*/ 726567 w 934998"/>
                <a:gd name="connsiteY1802" fmla="*/ 256037 h 935524"/>
                <a:gd name="connsiteX1803" fmla="*/ 726567 w 934998"/>
                <a:gd name="connsiteY1803" fmla="*/ 256037 h 935524"/>
                <a:gd name="connsiteX1804" fmla="*/ 729403 w 934998"/>
                <a:gd name="connsiteY1804" fmla="*/ 253769 h 935524"/>
                <a:gd name="connsiteX1805" fmla="*/ 730104 w 934998"/>
                <a:gd name="connsiteY1805" fmla="*/ 253201 h 935524"/>
                <a:gd name="connsiteX1806" fmla="*/ 730104 w 934998"/>
                <a:gd name="connsiteY1806" fmla="*/ 253201 h 935524"/>
                <a:gd name="connsiteX1807" fmla="*/ 733640 w 934998"/>
                <a:gd name="connsiteY1807" fmla="*/ 250332 h 935524"/>
                <a:gd name="connsiteX1808" fmla="*/ 733640 w 934998"/>
                <a:gd name="connsiteY1808" fmla="*/ 250332 h 935524"/>
                <a:gd name="connsiteX1809" fmla="*/ 736977 w 934998"/>
                <a:gd name="connsiteY1809" fmla="*/ 247496 h 935524"/>
                <a:gd name="connsiteX1810" fmla="*/ 740546 w 934998"/>
                <a:gd name="connsiteY1810" fmla="*/ 244594 h 935524"/>
                <a:gd name="connsiteX1811" fmla="*/ 744083 w 934998"/>
                <a:gd name="connsiteY1811" fmla="*/ 241725 h 935524"/>
                <a:gd name="connsiteX1812" fmla="*/ 750555 w 934998"/>
                <a:gd name="connsiteY1812" fmla="*/ 236487 h 935524"/>
                <a:gd name="connsiteX1813" fmla="*/ 751223 w 934998"/>
                <a:gd name="connsiteY1813" fmla="*/ 235953 h 935524"/>
                <a:gd name="connsiteX1814" fmla="*/ 754926 w 934998"/>
                <a:gd name="connsiteY1814" fmla="*/ 232950 h 935524"/>
                <a:gd name="connsiteX1815" fmla="*/ 759463 w 934998"/>
                <a:gd name="connsiteY1815" fmla="*/ 229280 h 935524"/>
                <a:gd name="connsiteX1816" fmla="*/ 765502 w 934998"/>
                <a:gd name="connsiteY1816" fmla="*/ 224376 h 935524"/>
                <a:gd name="connsiteX1817" fmla="*/ 776211 w 934998"/>
                <a:gd name="connsiteY1817" fmla="*/ 215701 h 935524"/>
                <a:gd name="connsiteX1818" fmla="*/ 787355 w 934998"/>
                <a:gd name="connsiteY1818" fmla="*/ 206727 h 935524"/>
                <a:gd name="connsiteX1819" fmla="*/ 789523 w 934998"/>
                <a:gd name="connsiteY1819" fmla="*/ 209463 h 935524"/>
                <a:gd name="connsiteX1820" fmla="*/ 790591 w 934998"/>
                <a:gd name="connsiteY1820" fmla="*/ 210797 h 935524"/>
                <a:gd name="connsiteX1821" fmla="*/ 792259 w 934998"/>
                <a:gd name="connsiteY1821" fmla="*/ 212932 h 935524"/>
                <a:gd name="connsiteX1822" fmla="*/ 797263 w 934998"/>
                <a:gd name="connsiteY1822" fmla="*/ 219605 h 935524"/>
                <a:gd name="connsiteX1823" fmla="*/ 798765 w 934998"/>
                <a:gd name="connsiteY1823" fmla="*/ 221640 h 935524"/>
                <a:gd name="connsiteX1824" fmla="*/ 800466 w 934998"/>
                <a:gd name="connsiteY1824" fmla="*/ 223909 h 935524"/>
                <a:gd name="connsiteX1825" fmla="*/ 801501 w 934998"/>
                <a:gd name="connsiteY1825" fmla="*/ 225377 h 935524"/>
                <a:gd name="connsiteX1826" fmla="*/ 802602 w 934998"/>
                <a:gd name="connsiteY1826" fmla="*/ 226878 h 935524"/>
                <a:gd name="connsiteX1827" fmla="*/ 804436 w 934998"/>
                <a:gd name="connsiteY1827" fmla="*/ 229414 h 935524"/>
                <a:gd name="connsiteX1828" fmla="*/ 806705 w 934998"/>
                <a:gd name="connsiteY1828" fmla="*/ 232750 h 935524"/>
                <a:gd name="connsiteX1829" fmla="*/ 806705 w 934998"/>
                <a:gd name="connsiteY1829" fmla="*/ 232750 h 935524"/>
                <a:gd name="connsiteX1830" fmla="*/ 808974 w 934998"/>
                <a:gd name="connsiteY1830" fmla="*/ 236086 h 935524"/>
                <a:gd name="connsiteX1831" fmla="*/ 810542 w 934998"/>
                <a:gd name="connsiteY1831" fmla="*/ 238388 h 935524"/>
                <a:gd name="connsiteX1832" fmla="*/ 811409 w 934998"/>
                <a:gd name="connsiteY1832" fmla="*/ 239723 h 935524"/>
                <a:gd name="connsiteX1833" fmla="*/ 811876 w 934998"/>
                <a:gd name="connsiteY1833" fmla="*/ 240423 h 935524"/>
                <a:gd name="connsiteX1834" fmla="*/ 812377 w 934998"/>
                <a:gd name="connsiteY1834" fmla="*/ 241124 h 935524"/>
                <a:gd name="connsiteX1835" fmla="*/ 813111 w 934998"/>
                <a:gd name="connsiteY1835" fmla="*/ 242292 h 935524"/>
                <a:gd name="connsiteX1836" fmla="*/ 814279 w 934998"/>
                <a:gd name="connsiteY1836" fmla="*/ 244060 h 935524"/>
                <a:gd name="connsiteX1837" fmla="*/ 816314 w 934998"/>
                <a:gd name="connsiteY1837" fmla="*/ 247396 h 935524"/>
                <a:gd name="connsiteX1838" fmla="*/ 817782 w 934998"/>
                <a:gd name="connsiteY1838" fmla="*/ 249732 h 935524"/>
                <a:gd name="connsiteX1839" fmla="*/ 823153 w 934998"/>
                <a:gd name="connsiteY1839" fmla="*/ 258673 h 935524"/>
                <a:gd name="connsiteX1840" fmla="*/ 824488 w 934998"/>
                <a:gd name="connsiteY1840" fmla="*/ 260908 h 935524"/>
                <a:gd name="connsiteX1841" fmla="*/ 825689 w 934998"/>
                <a:gd name="connsiteY1841" fmla="*/ 263044 h 935524"/>
                <a:gd name="connsiteX1842" fmla="*/ 827624 w 934998"/>
                <a:gd name="connsiteY1842" fmla="*/ 266380 h 935524"/>
                <a:gd name="connsiteX1843" fmla="*/ 829892 w 934998"/>
                <a:gd name="connsiteY1843" fmla="*/ 270550 h 935524"/>
                <a:gd name="connsiteX1844" fmla="*/ 834830 w 934998"/>
                <a:gd name="connsiteY1844" fmla="*/ 279892 h 935524"/>
                <a:gd name="connsiteX1845" fmla="*/ 836598 w 934998"/>
                <a:gd name="connsiteY1845" fmla="*/ 283395 h 935524"/>
                <a:gd name="connsiteX1846" fmla="*/ 836932 w 934998"/>
                <a:gd name="connsiteY1846" fmla="*/ 284096 h 935524"/>
                <a:gd name="connsiteX1847" fmla="*/ 839000 w 934998"/>
                <a:gd name="connsiteY1847" fmla="*/ 288333 h 935524"/>
                <a:gd name="connsiteX1848" fmla="*/ 840969 w 934998"/>
                <a:gd name="connsiteY1848" fmla="*/ 292470 h 935524"/>
                <a:gd name="connsiteX1849" fmla="*/ 843671 w 934998"/>
                <a:gd name="connsiteY1849" fmla="*/ 298375 h 935524"/>
                <a:gd name="connsiteX1850" fmla="*/ 845039 w 934998"/>
                <a:gd name="connsiteY1850" fmla="*/ 301444 h 935524"/>
                <a:gd name="connsiteX1851" fmla="*/ 845406 w 934998"/>
                <a:gd name="connsiteY1851" fmla="*/ 302245 h 935524"/>
                <a:gd name="connsiteX1852" fmla="*/ 846140 w 934998"/>
                <a:gd name="connsiteY1852" fmla="*/ 303980 h 935524"/>
                <a:gd name="connsiteX1853" fmla="*/ 846541 w 934998"/>
                <a:gd name="connsiteY1853" fmla="*/ 304914 h 935524"/>
                <a:gd name="connsiteX1854" fmla="*/ 847541 w 934998"/>
                <a:gd name="connsiteY1854" fmla="*/ 307249 h 935524"/>
                <a:gd name="connsiteX1855" fmla="*/ 847541 w 934998"/>
                <a:gd name="connsiteY1855" fmla="*/ 307249 h 935524"/>
                <a:gd name="connsiteX1856" fmla="*/ 850611 w 934998"/>
                <a:gd name="connsiteY1856" fmla="*/ 314790 h 935524"/>
                <a:gd name="connsiteX1857" fmla="*/ 850611 w 934998"/>
                <a:gd name="connsiteY1857" fmla="*/ 314790 h 935524"/>
                <a:gd name="connsiteX1858" fmla="*/ 850611 w 934998"/>
                <a:gd name="connsiteY1858" fmla="*/ 314790 h 935524"/>
                <a:gd name="connsiteX1859" fmla="*/ 851679 w 934998"/>
                <a:gd name="connsiteY1859" fmla="*/ 317559 h 935524"/>
                <a:gd name="connsiteX1860" fmla="*/ 851679 w 934998"/>
                <a:gd name="connsiteY1860" fmla="*/ 317559 h 935524"/>
                <a:gd name="connsiteX1861" fmla="*/ 852012 w 934998"/>
                <a:gd name="connsiteY1861" fmla="*/ 318459 h 935524"/>
                <a:gd name="connsiteX1862" fmla="*/ 852012 w 934998"/>
                <a:gd name="connsiteY1862" fmla="*/ 318459 h 935524"/>
                <a:gd name="connsiteX1863" fmla="*/ 839167 w 934998"/>
                <a:gd name="connsiteY1863" fmla="*/ 323397 h 935524"/>
                <a:gd name="connsiteX1864" fmla="*/ 826323 w 934998"/>
                <a:gd name="connsiteY1864" fmla="*/ 328335 h 935524"/>
                <a:gd name="connsiteX1865" fmla="*/ 826323 w 934998"/>
                <a:gd name="connsiteY1865" fmla="*/ 328335 h 935524"/>
                <a:gd name="connsiteX1866" fmla="*/ 824921 w 934998"/>
                <a:gd name="connsiteY1866" fmla="*/ 328835 h 935524"/>
                <a:gd name="connsiteX1867" fmla="*/ 824488 w 934998"/>
                <a:gd name="connsiteY1867" fmla="*/ 329002 h 935524"/>
                <a:gd name="connsiteX1868" fmla="*/ 819083 w 934998"/>
                <a:gd name="connsiteY1868" fmla="*/ 331071 h 935524"/>
                <a:gd name="connsiteX1869" fmla="*/ 813611 w 934998"/>
                <a:gd name="connsiteY1869" fmla="*/ 333173 h 935524"/>
                <a:gd name="connsiteX1870" fmla="*/ 813611 w 934998"/>
                <a:gd name="connsiteY1870" fmla="*/ 333173 h 935524"/>
                <a:gd name="connsiteX1871" fmla="*/ 812877 w 934998"/>
                <a:gd name="connsiteY1871" fmla="*/ 333439 h 935524"/>
                <a:gd name="connsiteX1872" fmla="*/ 810442 w 934998"/>
                <a:gd name="connsiteY1872" fmla="*/ 334374 h 935524"/>
                <a:gd name="connsiteX1873" fmla="*/ 810442 w 934998"/>
                <a:gd name="connsiteY1873" fmla="*/ 334374 h 935524"/>
                <a:gd name="connsiteX1874" fmla="*/ 809308 w 934998"/>
                <a:gd name="connsiteY1874" fmla="*/ 334841 h 935524"/>
                <a:gd name="connsiteX1875" fmla="*/ 809308 w 934998"/>
                <a:gd name="connsiteY1875" fmla="*/ 334841 h 935524"/>
                <a:gd name="connsiteX1876" fmla="*/ 808473 w 934998"/>
                <a:gd name="connsiteY1876" fmla="*/ 335174 h 935524"/>
                <a:gd name="connsiteX1877" fmla="*/ 800767 w 934998"/>
                <a:gd name="connsiteY1877" fmla="*/ 338144 h 935524"/>
                <a:gd name="connsiteX1878" fmla="*/ 800767 w 934998"/>
                <a:gd name="connsiteY1878" fmla="*/ 338144 h 935524"/>
                <a:gd name="connsiteX1879" fmla="*/ 796529 w 934998"/>
                <a:gd name="connsiteY1879" fmla="*/ 339778 h 935524"/>
                <a:gd name="connsiteX1880" fmla="*/ 796529 w 934998"/>
                <a:gd name="connsiteY1880" fmla="*/ 339778 h 935524"/>
                <a:gd name="connsiteX1881" fmla="*/ 792292 w 934998"/>
                <a:gd name="connsiteY1881" fmla="*/ 341447 h 935524"/>
                <a:gd name="connsiteX1882" fmla="*/ 792292 w 934998"/>
                <a:gd name="connsiteY1882" fmla="*/ 341447 h 935524"/>
                <a:gd name="connsiteX1883" fmla="*/ 787989 w 934998"/>
                <a:gd name="connsiteY1883" fmla="*/ 343081 h 935524"/>
                <a:gd name="connsiteX1884" fmla="*/ 787989 w 934998"/>
                <a:gd name="connsiteY1884" fmla="*/ 343081 h 935524"/>
                <a:gd name="connsiteX1885" fmla="*/ 783751 w 934998"/>
                <a:gd name="connsiteY1885" fmla="*/ 344683 h 935524"/>
                <a:gd name="connsiteX1886" fmla="*/ 783751 w 934998"/>
                <a:gd name="connsiteY1886" fmla="*/ 344683 h 935524"/>
                <a:gd name="connsiteX1887" fmla="*/ 779481 w 934998"/>
                <a:gd name="connsiteY1887" fmla="*/ 346284 h 935524"/>
                <a:gd name="connsiteX1888" fmla="*/ 779481 w 934998"/>
                <a:gd name="connsiteY1888" fmla="*/ 346284 h 935524"/>
                <a:gd name="connsiteX1889" fmla="*/ 775244 w 934998"/>
                <a:gd name="connsiteY1889" fmla="*/ 347952 h 935524"/>
                <a:gd name="connsiteX1890" fmla="*/ 775244 w 934998"/>
                <a:gd name="connsiteY1890" fmla="*/ 347952 h 935524"/>
                <a:gd name="connsiteX1891" fmla="*/ 770974 w 934998"/>
                <a:gd name="connsiteY1891" fmla="*/ 349587 h 935524"/>
                <a:gd name="connsiteX1892" fmla="*/ 770974 w 934998"/>
                <a:gd name="connsiteY1892" fmla="*/ 349587 h 935524"/>
                <a:gd name="connsiteX1893" fmla="*/ 762433 w 934998"/>
                <a:gd name="connsiteY1893" fmla="*/ 352923 h 935524"/>
                <a:gd name="connsiteX1894" fmla="*/ 762433 w 934998"/>
                <a:gd name="connsiteY1894" fmla="*/ 352923 h 935524"/>
                <a:gd name="connsiteX1895" fmla="*/ 762166 w 934998"/>
                <a:gd name="connsiteY1895" fmla="*/ 352923 h 935524"/>
                <a:gd name="connsiteX1896" fmla="*/ 749655 w 934998"/>
                <a:gd name="connsiteY1896" fmla="*/ 357728 h 935524"/>
                <a:gd name="connsiteX1897" fmla="*/ 749655 w 934998"/>
                <a:gd name="connsiteY1897" fmla="*/ 357728 h 935524"/>
                <a:gd name="connsiteX1898" fmla="*/ 749354 w 934998"/>
                <a:gd name="connsiteY1898" fmla="*/ 357728 h 935524"/>
                <a:gd name="connsiteX1899" fmla="*/ 736843 w 934998"/>
                <a:gd name="connsiteY1899" fmla="*/ 362532 h 935524"/>
                <a:gd name="connsiteX1900" fmla="*/ 736843 w 934998"/>
                <a:gd name="connsiteY1900" fmla="*/ 362532 h 935524"/>
                <a:gd name="connsiteX1901" fmla="*/ 736543 w 934998"/>
                <a:gd name="connsiteY1901" fmla="*/ 362532 h 935524"/>
                <a:gd name="connsiteX1902" fmla="*/ 723965 w 934998"/>
                <a:gd name="connsiteY1902" fmla="*/ 367837 h 935524"/>
                <a:gd name="connsiteX1903" fmla="*/ 723965 w 934998"/>
                <a:gd name="connsiteY1903" fmla="*/ 367837 h 935524"/>
                <a:gd name="connsiteX1904" fmla="*/ 723965 w 934998"/>
                <a:gd name="connsiteY1904" fmla="*/ 367837 h 935524"/>
                <a:gd name="connsiteX1905" fmla="*/ 723965 w 934998"/>
                <a:gd name="connsiteY1905" fmla="*/ 367837 h 935524"/>
                <a:gd name="connsiteX1906" fmla="*/ 722063 w 934998"/>
                <a:gd name="connsiteY1906" fmla="*/ 363066 h 935524"/>
                <a:gd name="connsiteX1907" fmla="*/ 722063 w 934998"/>
                <a:gd name="connsiteY1907" fmla="*/ 363066 h 935524"/>
                <a:gd name="connsiteX1908" fmla="*/ 719995 w 934998"/>
                <a:gd name="connsiteY1908" fmla="*/ 358128 h 935524"/>
                <a:gd name="connsiteX1909" fmla="*/ 719995 w 934998"/>
                <a:gd name="connsiteY1909" fmla="*/ 358128 h 935524"/>
                <a:gd name="connsiteX1910" fmla="*/ 717826 w 934998"/>
                <a:gd name="connsiteY1910" fmla="*/ 353224 h 935524"/>
                <a:gd name="connsiteX1911" fmla="*/ 717826 w 934998"/>
                <a:gd name="connsiteY1911" fmla="*/ 353224 h 935524"/>
                <a:gd name="connsiteX1912" fmla="*/ 717092 w 934998"/>
                <a:gd name="connsiteY1912" fmla="*/ 351622 h 935524"/>
                <a:gd name="connsiteX1913" fmla="*/ 716925 w 934998"/>
                <a:gd name="connsiteY1913" fmla="*/ 351289 h 935524"/>
                <a:gd name="connsiteX1914" fmla="*/ 716925 w 934998"/>
                <a:gd name="connsiteY1914" fmla="*/ 351289 h 935524"/>
                <a:gd name="connsiteX1915" fmla="*/ 716925 w 934998"/>
                <a:gd name="connsiteY1915" fmla="*/ 351289 h 935524"/>
                <a:gd name="connsiteX1916" fmla="*/ 716925 w 934998"/>
                <a:gd name="connsiteY1916" fmla="*/ 351289 h 935524"/>
                <a:gd name="connsiteX1917" fmla="*/ 716925 w 934998"/>
                <a:gd name="connsiteY1917" fmla="*/ 351289 h 935524"/>
                <a:gd name="connsiteX1918" fmla="*/ 716925 w 934998"/>
                <a:gd name="connsiteY1918" fmla="*/ 350955 h 935524"/>
                <a:gd name="connsiteX1919" fmla="*/ 716725 w 934998"/>
                <a:gd name="connsiteY1919" fmla="*/ 350488 h 935524"/>
                <a:gd name="connsiteX1920" fmla="*/ 716725 w 934998"/>
                <a:gd name="connsiteY1920" fmla="*/ 350254 h 935524"/>
                <a:gd name="connsiteX1921" fmla="*/ 716525 w 934998"/>
                <a:gd name="connsiteY1921" fmla="*/ 349821 h 935524"/>
                <a:gd name="connsiteX1922" fmla="*/ 715991 w 934998"/>
                <a:gd name="connsiteY1922" fmla="*/ 348686 h 935524"/>
                <a:gd name="connsiteX1923" fmla="*/ 715991 w 934998"/>
                <a:gd name="connsiteY1923" fmla="*/ 348686 h 935524"/>
                <a:gd name="connsiteX1924" fmla="*/ 714790 w 934998"/>
                <a:gd name="connsiteY1924" fmla="*/ 346251 h 935524"/>
                <a:gd name="connsiteX1925" fmla="*/ 713956 w 934998"/>
                <a:gd name="connsiteY1925" fmla="*/ 344549 h 935524"/>
                <a:gd name="connsiteX1926" fmla="*/ 713623 w 934998"/>
                <a:gd name="connsiteY1926" fmla="*/ 343849 h 935524"/>
                <a:gd name="connsiteX1927" fmla="*/ 713623 w 934998"/>
                <a:gd name="connsiteY1927" fmla="*/ 343849 h 935524"/>
                <a:gd name="connsiteX1928" fmla="*/ 712421 w 934998"/>
                <a:gd name="connsiteY1928" fmla="*/ 341447 h 935524"/>
                <a:gd name="connsiteX1929" fmla="*/ 711154 w 934998"/>
                <a:gd name="connsiteY1929" fmla="*/ 339044 h 935524"/>
                <a:gd name="connsiteX1930" fmla="*/ 710520 w 934998"/>
                <a:gd name="connsiteY1930" fmla="*/ 337843 h 935524"/>
                <a:gd name="connsiteX1931" fmla="*/ 708918 w 934998"/>
                <a:gd name="connsiteY1931" fmla="*/ 334941 h 935524"/>
                <a:gd name="connsiteX1932" fmla="*/ 707284 w 934998"/>
                <a:gd name="connsiteY1932" fmla="*/ 332072 h 935524"/>
                <a:gd name="connsiteX1933" fmla="*/ 707284 w 934998"/>
                <a:gd name="connsiteY1933" fmla="*/ 331871 h 935524"/>
                <a:gd name="connsiteX1934" fmla="*/ 706016 w 934998"/>
                <a:gd name="connsiteY1934" fmla="*/ 329603 h 935524"/>
                <a:gd name="connsiteX1935" fmla="*/ 703247 w 934998"/>
                <a:gd name="connsiteY1935" fmla="*/ 324965 h 935524"/>
                <a:gd name="connsiteX1936" fmla="*/ 700411 w 934998"/>
                <a:gd name="connsiteY1936" fmla="*/ 320361 h 935524"/>
                <a:gd name="connsiteX1937" fmla="*/ 697441 w 934998"/>
                <a:gd name="connsiteY1937" fmla="*/ 315824 h 935524"/>
                <a:gd name="connsiteX1938" fmla="*/ 694405 w 934998"/>
                <a:gd name="connsiteY1938" fmla="*/ 311353 h 935524"/>
                <a:gd name="connsiteX1939" fmla="*/ 688066 w 934998"/>
                <a:gd name="connsiteY1939" fmla="*/ 302579 h 935524"/>
                <a:gd name="connsiteX1940" fmla="*/ 687833 w 934998"/>
                <a:gd name="connsiteY1940" fmla="*/ 302312 h 935524"/>
                <a:gd name="connsiteX1941" fmla="*/ 684663 w 934998"/>
                <a:gd name="connsiteY1941" fmla="*/ 298175 h 935524"/>
                <a:gd name="connsiteX1942" fmla="*/ 681327 w 934998"/>
                <a:gd name="connsiteY1942" fmla="*/ 294071 h 935524"/>
                <a:gd name="connsiteX1943" fmla="*/ 681327 w 934998"/>
                <a:gd name="connsiteY1943" fmla="*/ 294071 h 935524"/>
                <a:gd name="connsiteX1944" fmla="*/ 766236 w 934998"/>
                <a:gd name="connsiteY1944" fmla="*/ 363366 h 935524"/>
                <a:gd name="connsiteX1945" fmla="*/ 766703 w 934998"/>
                <a:gd name="connsiteY1945" fmla="*/ 363199 h 935524"/>
                <a:gd name="connsiteX1946" fmla="*/ 766903 w 934998"/>
                <a:gd name="connsiteY1946" fmla="*/ 363199 h 935524"/>
                <a:gd name="connsiteX1947" fmla="*/ 767370 w 934998"/>
                <a:gd name="connsiteY1947" fmla="*/ 363032 h 935524"/>
                <a:gd name="connsiteX1948" fmla="*/ 767370 w 934998"/>
                <a:gd name="connsiteY1948" fmla="*/ 363032 h 935524"/>
                <a:gd name="connsiteX1949" fmla="*/ 767670 w 934998"/>
                <a:gd name="connsiteY1949" fmla="*/ 363032 h 935524"/>
                <a:gd name="connsiteX1950" fmla="*/ 767670 w 934998"/>
                <a:gd name="connsiteY1950" fmla="*/ 363032 h 935524"/>
                <a:gd name="connsiteX1951" fmla="*/ 768304 w 934998"/>
                <a:gd name="connsiteY1951" fmla="*/ 362799 h 935524"/>
                <a:gd name="connsiteX1952" fmla="*/ 768605 w 934998"/>
                <a:gd name="connsiteY1952" fmla="*/ 362799 h 935524"/>
                <a:gd name="connsiteX1953" fmla="*/ 768905 w 934998"/>
                <a:gd name="connsiteY1953" fmla="*/ 362799 h 935524"/>
                <a:gd name="connsiteX1954" fmla="*/ 770206 w 934998"/>
                <a:gd name="connsiteY1954" fmla="*/ 362365 h 935524"/>
                <a:gd name="connsiteX1955" fmla="*/ 770740 w 934998"/>
                <a:gd name="connsiteY1955" fmla="*/ 362165 h 935524"/>
                <a:gd name="connsiteX1956" fmla="*/ 771607 w 934998"/>
                <a:gd name="connsiteY1956" fmla="*/ 361865 h 935524"/>
                <a:gd name="connsiteX1957" fmla="*/ 771941 w 934998"/>
                <a:gd name="connsiteY1957" fmla="*/ 361865 h 935524"/>
                <a:gd name="connsiteX1958" fmla="*/ 774577 w 934998"/>
                <a:gd name="connsiteY1958" fmla="*/ 360964 h 935524"/>
                <a:gd name="connsiteX1959" fmla="*/ 774577 w 934998"/>
                <a:gd name="connsiteY1959" fmla="*/ 360964 h 935524"/>
                <a:gd name="connsiteX1960" fmla="*/ 775511 w 934998"/>
                <a:gd name="connsiteY1960" fmla="*/ 360664 h 935524"/>
                <a:gd name="connsiteX1961" fmla="*/ 775811 w 934998"/>
                <a:gd name="connsiteY1961" fmla="*/ 360664 h 935524"/>
                <a:gd name="connsiteX1962" fmla="*/ 776178 w 934998"/>
                <a:gd name="connsiteY1962" fmla="*/ 360664 h 935524"/>
                <a:gd name="connsiteX1963" fmla="*/ 776378 w 934998"/>
                <a:gd name="connsiteY1963" fmla="*/ 360664 h 935524"/>
                <a:gd name="connsiteX1964" fmla="*/ 776645 w 934998"/>
                <a:gd name="connsiteY1964" fmla="*/ 360664 h 935524"/>
                <a:gd name="connsiteX1965" fmla="*/ 777346 w 934998"/>
                <a:gd name="connsiteY1965" fmla="*/ 360430 h 935524"/>
                <a:gd name="connsiteX1966" fmla="*/ 777913 w 934998"/>
                <a:gd name="connsiteY1966" fmla="*/ 360430 h 935524"/>
                <a:gd name="connsiteX1967" fmla="*/ 778780 w 934998"/>
                <a:gd name="connsiteY1967" fmla="*/ 360130 h 935524"/>
                <a:gd name="connsiteX1968" fmla="*/ 778780 w 934998"/>
                <a:gd name="connsiteY1968" fmla="*/ 360130 h 935524"/>
                <a:gd name="connsiteX1969" fmla="*/ 783018 w 934998"/>
                <a:gd name="connsiteY1969" fmla="*/ 358662 h 935524"/>
                <a:gd name="connsiteX1970" fmla="*/ 787321 w 934998"/>
                <a:gd name="connsiteY1970" fmla="*/ 357161 h 935524"/>
                <a:gd name="connsiteX1971" fmla="*/ 787321 w 934998"/>
                <a:gd name="connsiteY1971" fmla="*/ 357161 h 935524"/>
                <a:gd name="connsiteX1972" fmla="*/ 791625 w 934998"/>
                <a:gd name="connsiteY1972" fmla="*/ 355659 h 935524"/>
                <a:gd name="connsiteX1973" fmla="*/ 791625 w 934998"/>
                <a:gd name="connsiteY1973" fmla="*/ 355659 h 935524"/>
                <a:gd name="connsiteX1974" fmla="*/ 795962 w 934998"/>
                <a:gd name="connsiteY1974" fmla="*/ 354158 h 935524"/>
                <a:gd name="connsiteX1975" fmla="*/ 800300 w 934998"/>
                <a:gd name="connsiteY1975" fmla="*/ 352690 h 935524"/>
                <a:gd name="connsiteX1976" fmla="*/ 804670 w 934998"/>
                <a:gd name="connsiteY1976" fmla="*/ 351222 h 935524"/>
                <a:gd name="connsiteX1977" fmla="*/ 812477 w 934998"/>
                <a:gd name="connsiteY1977" fmla="*/ 348519 h 935524"/>
                <a:gd name="connsiteX1978" fmla="*/ 813311 w 934998"/>
                <a:gd name="connsiteY1978" fmla="*/ 348219 h 935524"/>
                <a:gd name="connsiteX1979" fmla="*/ 813311 w 934998"/>
                <a:gd name="connsiteY1979" fmla="*/ 348219 h 935524"/>
                <a:gd name="connsiteX1980" fmla="*/ 817715 w 934998"/>
                <a:gd name="connsiteY1980" fmla="*/ 346685 h 935524"/>
                <a:gd name="connsiteX1981" fmla="*/ 823287 w 934998"/>
                <a:gd name="connsiteY1981" fmla="*/ 344783 h 935524"/>
                <a:gd name="connsiteX1982" fmla="*/ 823287 w 934998"/>
                <a:gd name="connsiteY1982" fmla="*/ 344783 h 935524"/>
                <a:gd name="connsiteX1983" fmla="*/ 830626 w 934998"/>
                <a:gd name="connsiteY1983" fmla="*/ 342281 h 935524"/>
                <a:gd name="connsiteX1984" fmla="*/ 843638 w 934998"/>
                <a:gd name="connsiteY1984" fmla="*/ 337777 h 935524"/>
                <a:gd name="connsiteX1985" fmla="*/ 865391 w 934998"/>
                <a:gd name="connsiteY1985" fmla="*/ 460819 h 935524"/>
                <a:gd name="connsiteX1986" fmla="*/ 865391 w 934998"/>
                <a:gd name="connsiteY1986" fmla="*/ 460819 h 935524"/>
                <a:gd name="connsiteX1987" fmla="*/ 861254 w 934998"/>
                <a:gd name="connsiteY1987" fmla="*/ 460819 h 935524"/>
                <a:gd name="connsiteX1988" fmla="*/ 860753 w 934998"/>
                <a:gd name="connsiteY1988" fmla="*/ 460819 h 935524"/>
                <a:gd name="connsiteX1989" fmla="*/ 852079 w 934998"/>
                <a:gd name="connsiteY1989" fmla="*/ 460986 h 935524"/>
                <a:gd name="connsiteX1990" fmla="*/ 844305 w 934998"/>
                <a:gd name="connsiteY1990" fmla="*/ 460986 h 935524"/>
                <a:gd name="connsiteX1991" fmla="*/ 838333 w 934998"/>
                <a:gd name="connsiteY1991" fmla="*/ 460986 h 935524"/>
                <a:gd name="connsiteX1992" fmla="*/ 838333 w 934998"/>
                <a:gd name="connsiteY1992" fmla="*/ 460986 h 935524"/>
                <a:gd name="connsiteX1993" fmla="*/ 833963 w 934998"/>
                <a:gd name="connsiteY1993" fmla="*/ 460986 h 935524"/>
                <a:gd name="connsiteX1994" fmla="*/ 832862 w 934998"/>
                <a:gd name="connsiteY1994" fmla="*/ 460986 h 935524"/>
                <a:gd name="connsiteX1995" fmla="*/ 826423 w 934998"/>
                <a:gd name="connsiteY1995" fmla="*/ 460986 h 935524"/>
                <a:gd name="connsiteX1996" fmla="*/ 824588 w 934998"/>
                <a:gd name="connsiteY1996" fmla="*/ 460986 h 935524"/>
                <a:gd name="connsiteX1997" fmla="*/ 820684 w 934998"/>
                <a:gd name="connsiteY1997" fmla="*/ 460986 h 935524"/>
                <a:gd name="connsiteX1998" fmla="*/ 818282 w 934998"/>
                <a:gd name="connsiteY1998" fmla="*/ 460986 h 935524"/>
                <a:gd name="connsiteX1999" fmla="*/ 815413 w 934998"/>
                <a:gd name="connsiteY1999" fmla="*/ 460986 h 935524"/>
                <a:gd name="connsiteX2000" fmla="*/ 810842 w 934998"/>
                <a:gd name="connsiteY2000" fmla="*/ 460986 h 935524"/>
                <a:gd name="connsiteX2001" fmla="*/ 806939 w 934998"/>
                <a:gd name="connsiteY2001" fmla="*/ 460986 h 935524"/>
                <a:gd name="connsiteX2002" fmla="*/ 806171 w 934998"/>
                <a:gd name="connsiteY2002" fmla="*/ 460986 h 935524"/>
                <a:gd name="connsiteX2003" fmla="*/ 801667 w 934998"/>
                <a:gd name="connsiteY2003" fmla="*/ 460986 h 935524"/>
                <a:gd name="connsiteX2004" fmla="*/ 783318 w 934998"/>
                <a:gd name="connsiteY2004" fmla="*/ 460986 h 935524"/>
                <a:gd name="connsiteX2005" fmla="*/ 783318 w 934998"/>
                <a:gd name="connsiteY2005" fmla="*/ 460986 h 935524"/>
                <a:gd name="connsiteX2006" fmla="*/ 783318 w 934998"/>
                <a:gd name="connsiteY2006" fmla="*/ 459018 h 935524"/>
                <a:gd name="connsiteX2007" fmla="*/ 783318 w 934998"/>
                <a:gd name="connsiteY2007" fmla="*/ 458217 h 935524"/>
                <a:gd name="connsiteX2008" fmla="*/ 783318 w 934998"/>
                <a:gd name="connsiteY2008" fmla="*/ 455948 h 935524"/>
                <a:gd name="connsiteX2009" fmla="*/ 783318 w 934998"/>
                <a:gd name="connsiteY2009" fmla="*/ 454480 h 935524"/>
                <a:gd name="connsiteX2010" fmla="*/ 783318 w 934998"/>
                <a:gd name="connsiteY2010" fmla="*/ 453646 h 935524"/>
                <a:gd name="connsiteX2011" fmla="*/ 783318 w 934998"/>
                <a:gd name="connsiteY2011" fmla="*/ 453146 h 935524"/>
                <a:gd name="connsiteX2012" fmla="*/ 783318 w 934998"/>
                <a:gd name="connsiteY2012" fmla="*/ 452846 h 935524"/>
                <a:gd name="connsiteX2013" fmla="*/ 783318 w 934998"/>
                <a:gd name="connsiteY2013" fmla="*/ 452278 h 935524"/>
                <a:gd name="connsiteX2014" fmla="*/ 783318 w 934998"/>
                <a:gd name="connsiteY2014" fmla="*/ 451945 h 935524"/>
                <a:gd name="connsiteX2015" fmla="*/ 783318 w 934998"/>
                <a:gd name="connsiteY2015" fmla="*/ 451711 h 935524"/>
                <a:gd name="connsiteX2016" fmla="*/ 783318 w 934998"/>
                <a:gd name="connsiteY2016" fmla="*/ 451711 h 935524"/>
                <a:gd name="connsiteX2017" fmla="*/ 783318 w 934998"/>
                <a:gd name="connsiteY2017" fmla="*/ 449776 h 935524"/>
                <a:gd name="connsiteX2018" fmla="*/ 783318 w 934998"/>
                <a:gd name="connsiteY2018" fmla="*/ 449443 h 935524"/>
                <a:gd name="connsiteX2019" fmla="*/ 783318 w 934998"/>
                <a:gd name="connsiteY2019" fmla="*/ 449443 h 935524"/>
                <a:gd name="connsiteX2020" fmla="*/ 783318 w 934998"/>
                <a:gd name="connsiteY2020" fmla="*/ 448642 h 935524"/>
                <a:gd name="connsiteX2021" fmla="*/ 783318 w 934998"/>
                <a:gd name="connsiteY2021" fmla="*/ 447674 h 935524"/>
                <a:gd name="connsiteX2022" fmla="*/ 782984 w 934998"/>
                <a:gd name="connsiteY2022" fmla="*/ 443003 h 935524"/>
                <a:gd name="connsiteX2023" fmla="*/ 782984 w 934998"/>
                <a:gd name="connsiteY2023" fmla="*/ 442570 h 935524"/>
                <a:gd name="connsiteX2024" fmla="*/ 782984 w 934998"/>
                <a:gd name="connsiteY2024" fmla="*/ 442570 h 935524"/>
                <a:gd name="connsiteX2025" fmla="*/ 782984 w 934998"/>
                <a:gd name="connsiteY2025" fmla="*/ 440835 h 935524"/>
                <a:gd name="connsiteX2026" fmla="*/ 782684 w 934998"/>
                <a:gd name="connsiteY2026" fmla="*/ 437499 h 935524"/>
                <a:gd name="connsiteX2027" fmla="*/ 782684 w 934998"/>
                <a:gd name="connsiteY2027" fmla="*/ 436264 h 935524"/>
                <a:gd name="connsiteX2028" fmla="*/ 782684 w 934998"/>
                <a:gd name="connsiteY2028" fmla="*/ 435397 h 935524"/>
                <a:gd name="connsiteX2029" fmla="*/ 782684 w 934998"/>
                <a:gd name="connsiteY2029" fmla="*/ 434963 h 935524"/>
                <a:gd name="connsiteX2030" fmla="*/ 782684 w 934998"/>
                <a:gd name="connsiteY2030" fmla="*/ 434262 h 935524"/>
                <a:gd name="connsiteX2031" fmla="*/ 782684 w 934998"/>
                <a:gd name="connsiteY2031" fmla="*/ 434262 h 935524"/>
                <a:gd name="connsiteX2032" fmla="*/ 782684 w 934998"/>
                <a:gd name="connsiteY2032" fmla="*/ 434262 h 935524"/>
                <a:gd name="connsiteX2033" fmla="*/ 782684 w 934998"/>
                <a:gd name="connsiteY2033" fmla="*/ 434262 h 935524"/>
                <a:gd name="connsiteX2034" fmla="*/ 782684 w 934998"/>
                <a:gd name="connsiteY2034" fmla="*/ 434262 h 935524"/>
                <a:gd name="connsiteX2035" fmla="*/ 782684 w 934998"/>
                <a:gd name="connsiteY2035" fmla="*/ 434262 h 935524"/>
                <a:gd name="connsiteX2036" fmla="*/ 782684 w 934998"/>
                <a:gd name="connsiteY2036" fmla="*/ 434262 h 935524"/>
                <a:gd name="connsiteX2037" fmla="*/ 782684 w 934998"/>
                <a:gd name="connsiteY2037" fmla="*/ 434262 h 935524"/>
                <a:gd name="connsiteX2038" fmla="*/ 782684 w 934998"/>
                <a:gd name="connsiteY2038" fmla="*/ 434262 h 935524"/>
                <a:gd name="connsiteX2039" fmla="*/ 782484 w 934998"/>
                <a:gd name="connsiteY2039" fmla="*/ 432494 h 935524"/>
                <a:gd name="connsiteX2040" fmla="*/ 782484 w 934998"/>
                <a:gd name="connsiteY2040" fmla="*/ 432194 h 935524"/>
                <a:gd name="connsiteX2041" fmla="*/ 782484 w 934998"/>
                <a:gd name="connsiteY2041" fmla="*/ 431326 h 935524"/>
                <a:gd name="connsiteX2042" fmla="*/ 782484 w 934998"/>
                <a:gd name="connsiteY2042" fmla="*/ 431326 h 935524"/>
                <a:gd name="connsiteX2043" fmla="*/ 782484 w 934998"/>
                <a:gd name="connsiteY2043" fmla="*/ 430959 h 935524"/>
                <a:gd name="connsiteX2044" fmla="*/ 782484 w 934998"/>
                <a:gd name="connsiteY2044" fmla="*/ 430959 h 935524"/>
                <a:gd name="connsiteX2045" fmla="*/ 782484 w 934998"/>
                <a:gd name="connsiteY2045" fmla="*/ 430492 h 935524"/>
                <a:gd name="connsiteX2046" fmla="*/ 782484 w 934998"/>
                <a:gd name="connsiteY2046" fmla="*/ 429959 h 935524"/>
                <a:gd name="connsiteX2047" fmla="*/ 782484 w 934998"/>
                <a:gd name="connsiteY2047" fmla="*/ 429758 h 935524"/>
                <a:gd name="connsiteX2048" fmla="*/ 782484 w 934998"/>
                <a:gd name="connsiteY2048" fmla="*/ 429758 h 935524"/>
                <a:gd name="connsiteX2049" fmla="*/ 782484 w 934998"/>
                <a:gd name="connsiteY2049" fmla="*/ 429425 h 935524"/>
                <a:gd name="connsiteX2050" fmla="*/ 782484 w 934998"/>
                <a:gd name="connsiteY2050" fmla="*/ 429425 h 935524"/>
                <a:gd name="connsiteX2051" fmla="*/ 782484 w 934998"/>
                <a:gd name="connsiteY2051" fmla="*/ 429225 h 935524"/>
                <a:gd name="connsiteX2052" fmla="*/ 782484 w 934998"/>
                <a:gd name="connsiteY2052" fmla="*/ 429225 h 935524"/>
                <a:gd name="connsiteX2053" fmla="*/ 782484 w 934998"/>
                <a:gd name="connsiteY2053" fmla="*/ 429225 h 935524"/>
                <a:gd name="connsiteX2054" fmla="*/ 782484 w 934998"/>
                <a:gd name="connsiteY2054" fmla="*/ 429225 h 935524"/>
                <a:gd name="connsiteX2055" fmla="*/ 782484 w 934998"/>
                <a:gd name="connsiteY2055" fmla="*/ 429225 h 935524"/>
                <a:gd name="connsiteX2056" fmla="*/ 782484 w 934998"/>
                <a:gd name="connsiteY2056" fmla="*/ 429225 h 935524"/>
                <a:gd name="connsiteX2057" fmla="*/ 782484 w 934998"/>
                <a:gd name="connsiteY2057" fmla="*/ 428924 h 935524"/>
                <a:gd name="connsiteX2058" fmla="*/ 782484 w 934998"/>
                <a:gd name="connsiteY2058" fmla="*/ 428724 h 935524"/>
                <a:gd name="connsiteX2059" fmla="*/ 782484 w 934998"/>
                <a:gd name="connsiteY2059" fmla="*/ 428524 h 935524"/>
                <a:gd name="connsiteX2060" fmla="*/ 782484 w 934998"/>
                <a:gd name="connsiteY2060" fmla="*/ 428524 h 935524"/>
                <a:gd name="connsiteX2061" fmla="*/ 782484 w 934998"/>
                <a:gd name="connsiteY2061" fmla="*/ 428524 h 935524"/>
                <a:gd name="connsiteX2062" fmla="*/ 782484 w 934998"/>
                <a:gd name="connsiteY2062" fmla="*/ 427623 h 935524"/>
                <a:gd name="connsiteX2063" fmla="*/ 782484 w 934998"/>
                <a:gd name="connsiteY2063" fmla="*/ 427456 h 935524"/>
                <a:gd name="connsiteX2064" fmla="*/ 782484 w 934998"/>
                <a:gd name="connsiteY2064" fmla="*/ 426856 h 935524"/>
                <a:gd name="connsiteX2065" fmla="*/ 782484 w 934998"/>
                <a:gd name="connsiteY2065" fmla="*/ 426856 h 935524"/>
                <a:gd name="connsiteX2066" fmla="*/ 782484 w 934998"/>
                <a:gd name="connsiteY2066" fmla="*/ 426389 h 935524"/>
                <a:gd name="connsiteX2067" fmla="*/ 782484 w 934998"/>
                <a:gd name="connsiteY2067" fmla="*/ 425655 h 935524"/>
                <a:gd name="connsiteX2068" fmla="*/ 782484 w 934998"/>
                <a:gd name="connsiteY2068" fmla="*/ 425488 h 935524"/>
                <a:gd name="connsiteX2069" fmla="*/ 782183 w 934998"/>
                <a:gd name="connsiteY2069" fmla="*/ 423253 h 935524"/>
                <a:gd name="connsiteX2070" fmla="*/ 781683 w 934998"/>
                <a:gd name="connsiteY2070" fmla="*/ 419916 h 935524"/>
                <a:gd name="connsiteX2071" fmla="*/ 781683 w 934998"/>
                <a:gd name="connsiteY2071" fmla="*/ 419549 h 935524"/>
                <a:gd name="connsiteX2072" fmla="*/ 781349 w 934998"/>
                <a:gd name="connsiteY2072" fmla="*/ 417514 h 935524"/>
                <a:gd name="connsiteX2073" fmla="*/ 781349 w 934998"/>
                <a:gd name="connsiteY2073" fmla="*/ 417514 h 935524"/>
                <a:gd name="connsiteX2074" fmla="*/ 781349 w 934998"/>
                <a:gd name="connsiteY2074" fmla="*/ 416947 h 935524"/>
                <a:gd name="connsiteX2075" fmla="*/ 781349 w 934998"/>
                <a:gd name="connsiteY2075" fmla="*/ 416113 h 935524"/>
                <a:gd name="connsiteX2076" fmla="*/ 781349 w 934998"/>
                <a:gd name="connsiteY2076" fmla="*/ 415312 h 935524"/>
                <a:gd name="connsiteX2077" fmla="*/ 781349 w 934998"/>
                <a:gd name="connsiteY2077" fmla="*/ 414812 h 935524"/>
                <a:gd name="connsiteX2078" fmla="*/ 781349 w 934998"/>
                <a:gd name="connsiteY2078" fmla="*/ 414545 h 935524"/>
                <a:gd name="connsiteX2079" fmla="*/ 781349 w 934998"/>
                <a:gd name="connsiteY2079" fmla="*/ 414545 h 935524"/>
                <a:gd name="connsiteX2080" fmla="*/ 781349 w 934998"/>
                <a:gd name="connsiteY2080" fmla="*/ 413677 h 935524"/>
                <a:gd name="connsiteX2081" fmla="*/ 781349 w 934998"/>
                <a:gd name="connsiteY2081" fmla="*/ 413511 h 935524"/>
                <a:gd name="connsiteX2082" fmla="*/ 781349 w 934998"/>
                <a:gd name="connsiteY2082" fmla="*/ 413511 h 935524"/>
                <a:gd name="connsiteX2083" fmla="*/ 781349 w 934998"/>
                <a:gd name="connsiteY2083" fmla="*/ 413010 h 935524"/>
                <a:gd name="connsiteX2084" fmla="*/ 781349 w 934998"/>
                <a:gd name="connsiteY2084" fmla="*/ 413010 h 935524"/>
                <a:gd name="connsiteX2085" fmla="*/ 781049 w 934998"/>
                <a:gd name="connsiteY2085" fmla="*/ 411509 h 935524"/>
                <a:gd name="connsiteX2086" fmla="*/ 781049 w 934998"/>
                <a:gd name="connsiteY2086" fmla="*/ 411509 h 935524"/>
                <a:gd name="connsiteX2087" fmla="*/ 781049 w 934998"/>
                <a:gd name="connsiteY2087" fmla="*/ 411209 h 935524"/>
                <a:gd name="connsiteX2088" fmla="*/ 781049 w 934998"/>
                <a:gd name="connsiteY2088" fmla="*/ 411209 h 935524"/>
                <a:gd name="connsiteX2089" fmla="*/ 781049 w 934998"/>
                <a:gd name="connsiteY2089" fmla="*/ 411042 h 935524"/>
                <a:gd name="connsiteX2090" fmla="*/ 781049 w 934998"/>
                <a:gd name="connsiteY2090" fmla="*/ 410775 h 935524"/>
                <a:gd name="connsiteX2091" fmla="*/ 781049 w 934998"/>
                <a:gd name="connsiteY2091" fmla="*/ 410775 h 935524"/>
                <a:gd name="connsiteX2092" fmla="*/ 781049 w 934998"/>
                <a:gd name="connsiteY2092" fmla="*/ 410775 h 935524"/>
                <a:gd name="connsiteX2093" fmla="*/ 781049 w 934998"/>
                <a:gd name="connsiteY2093" fmla="*/ 410408 h 935524"/>
                <a:gd name="connsiteX2094" fmla="*/ 781049 w 934998"/>
                <a:gd name="connsiteY2094" fmla="*/ 410141 h 935524"/>
                <a:gd name="connsiteX2095" fmla="*/ 781049 w 934998"/>
                <a:gd name="connsiteY2095" fmla="*/ 409574 h 935524"/>
                <a:gd name="connsiteX2096" fmla="*/ 780849 w 934998"/>
                <a:gd name="connsiteY2096" fmla="*/ 408540 h 935524"/>
                <a:gd name="connsiteX2097" fmla="*/ 780849 w 934998"/>
                <a:gd name="connsiteY2097" fmla="*/ 408006 h 935524"/>
                <a:gd name="connsiteX2098" fmla="*/ 780849 w 934998"/>
                <a:gd name="connsiteY2098" fmla="*/ 408006 h 935524"/>
                <a:gd name="connsiteX2099" fmla="*/ 780849 w 934998"/>
                <a:gd name="connsiteY2099" fmla="*/ 407172 h 935524"/>
                <a:gd name="connsiteX2100" fmla="*/ 780849 w 934998"/>
                <a:gd name="connsiteY2100" fmla="*/ 406838 h 935524"/>
                <a:gd name="connsiteX2101" fmla="*/ 780849 w 934998"/>
                <a:gd name="connsiteY2101" fmla="*/ 406538 h 935524"/>
                <a:gd name="connsiteX2102" fmla="*/ 780849 w 934998"/>
                <a:gd name="connsiteY2102" fmla="*/ 406104 h 935524"/>
                <a:gd name="connsiteX2103" fmla="*/ 780849 w 934998"/>
                <a:gd name="connsiteY2103" fmla="*/ 405437 h 935524"/>
                <a:gd name="connsiteX2104" fmla="*/ 780849 w 934998"/>
                <a:gd name="connsiteY2104" fmla="*/ 405136 h 935524"/>
                <a:gd name="connsiteX2105" fmla="*/ 780849 w 934998"/>
                <a:gd name="connsiteY2105" fmla="*/ 404569 h 935524"/>
                <a:gd name="connsiteX2106" fmla="*/ 780415 w 934998"/>
                <a:gd name="connsiteY2106" fmla="*/ 402601 h 935524"/>
                <a:gd name="connsiteX2107" fmla="*/ 780415 w 934998"/>
                <a:gd name="connsiteY2107" fmla="*/ 402167 h 935524"/>
                <a:gd name="connsiteX2108" fmla="*/ 779981 w 934998"/>
                <a:gd name="connsiteY2108" fmla="*/ 400132 h 935524"/>
                <a:gd name="connsiteX2109" fmla="*/ 779981 w 934998"/>
                <a:gd name="connsiteY2109" fmla="*/ 399598 h 935524"/>
                <a:gd name="connsiteX2110" fmla="*/ 779981 w 934998"/>
                <a:gd name="connsiteY2110" fmla="*/ 399598 h 935524"/>
                <a:gd name="connsiteX2111" fmla="*/ 779981 w 934998"/>
                <a:gd name="connsiteY2111" fmla="*/ 399598 h 935524"/>
                <a:gd name="connsiteX2112" fmla="*/ 779981 w 934998"/>
                <a:gd name="connsiteY2112" fmla="*/ 399598 h 935524"/>
                <a:gd name="connsiteX2113" fmla="*/ 779981 w 934998"/>
                <a:gd name="connsiteY2113" fmla="*/ 399598 h 935524"/>
                <a:gd name="connsiteX2114" fmla="*/ 779981 w 934998"/>
                <a:gd name="connsiteY2114" fmla="*/ 399331 h 935524"/>
                <a:gd name="connsiteX2115" fmla="*/ 779981 w 934998"/>
                <a:gd name="connsiteY2115" fmla="*/ 399098 h 935524"/>
                <a:gd name="connsiteX2116" fmla="*/ 779981 w 934998"/>
                <a:gd name="connsiteY2116" fmla="*/ 398664 h 935524"/>
                <a:gd name="connsiteX2117" fmla="*/ 779981 w 934998"/>
                <a:gd name="connsiteY2117" fmla="*/ 398664 h 935524"/>
                <a:gd name="connsiteX2118" fmla="*/ 779981 w 934998"/>
                <a:gd name="connsiteY2118" fmla="*/ 398664 h 935524"/>
                <a:gd name="connsiteX2119" fmla="*/ 779981 w 934998"/>
                <a:gd name="connsiteY2119" fmla="*/ 398664 h 935524"/>
                <a:gd name="connsiteX2120" fmla="*/ 779981 w 934998"/>
                <a:gd name="connsiteY2120" fmla="*/ 398064 h 935524"/>
                <a:gd name="connsiteX2121" fmla="*/ 779981 w 934998"/>
                <a:gd name="connsiteY2121" fmla="*/ 398064 h 935524"/>
                <a:gd name="connsiteX2122" fmla="*/ 779981 w 934998"/>
                <a:gd name="connsiteY2122" fmla="*/ 397897 h 935524"/>
                <a:gd name="connsiteX2123" fmla="*/ 779981 w 934998"/>
                <a:gd name="connsiteY2123" fmla="*/ 397697 h 935524"/>
                <a:gd name="connsiteX2124" fmla="*/ 779981 w 934998"/>
                <a:gd name="connsiteY2124" fmla="*/ 394227 h 935524"/>
                <a:gd name="connsiteX2125" fmla="*/ 779981 w 934998"/>
                <a:gd name="connsiteY2125" fmla="*/ 394227 h 935524"/>
                <a:gd name="connsiteX2126" fmla="*/ 779981 w 934998"/>
                <a:gd name="connsiteY2126" fmla="*/ 393927 h 935524"/>
                <a:gd name="connsiteX2127" fmla="*/ 779981 w 934998"/>
                <a:gd name="connsiteY2127" fmla="*/ 393459 h 935524"/>
                <a:gd name="connsiteX2128" fmla="*/ 779981 w 934998"/>
                <a:gd name="connsiteY2128" fmla="*/ 393459 h 935524"/>
                <a:gd name="connsiteX2129" fmla="*/ 779281 w 934998"/>
                <a:gd name="connsiteY2129" fmla="*/ 390524 h 935524"/>
                <a:gd name="connsiteX2130" fmla="*/ 779047 w 934998"/>
                <a:gd name="connsiteY2130" fmla="*/ 389623 h 935524"/>
                <a:gd name="connsiteX2131" fmla="*/ 778647 w 934998"/>
                <a:gd name="connsiteY2131" fmla="*/ 387854 h 935524"/>
                <a:gd name="connsiteX2132" fmla="*/ 778647 w 934998"/>
                <a:gd name="connsiteY2132" fmla="*/ 387554 h 935524"/>
                <a:gd name="connsiteX2133" fmla="*/ 778647 w 934998"/>
                <a:gd name="connsiteY2133" fmla="*/ 387554 h 935524"/>
                <a:gd name="connsiteX2134" fmla="*/ 778647 w 934998"/>
                <a:gd name="connsiteY2134" fmla="*/ 387554 h 935524"/>
                <a:gd name="connsiteX2135" fmla="*/ 778413 w 934998"/>
                <a:gd name="connsiteY2135" fmla="*/ 386653 h 935524"/>
                <a:gd name="connsiteX2136" fmla="*/ 778413 w 934998"/>
                <a:gd name="connsiteY2136" fmla="*/ 386186 h 935524"/>
                <a:gd name="connsiteX2137" fmla="*/ 778413 w 934998"/>
                <a:gd name="connsiteY2137" fmla="*/ 386186 h 935524"/>
                <a:gd name="connsiteX2138" fmla="*/ 778413 w 934998"/>
                <a:gd name="connsiteY2138" fmla="*/ 386186 h 935524"/>
                <a:gd name="connsiteX2139" fmla="*/ 777146 w 934998"/>
                <a:gd name="connsiteY2139" fmla="*/ 381649 h 935524"/>
                <a:gd name="connsiteX2140" fmla="*/ 777146 w 934998"/>
                <a:gd name="connsiteY2140" fmla="*/ 381215 h 935524"/>
                <a:gd name="connsiteX2141" fmla="*/ 777146 w 934998"/>
                <a:gd name="connsiteY2141" fmla="*/ 381048 h 935524"/>
                <a:gd name="connsiteX2142" fmla="*/ 777146 w 934998"/>
                <a:gd name="connsiteY2142" fmla="*/ 380681 h 935524"/>
                <a:gd name="connsiteX2143" fmla="*/ 777146 w 934998"/>
                <a:gd name="connsiteY2143" fmla="*/ 380414 h 935524"/>
                <a:gd name="connsiteX2144" fmla="*/ 777146 w 934998"/>
                <a:gd name="connsiteY2144" fmla="*/ 380214 h 935524"/>
                <a:gd name="connsiteX2145" fmla="*/ 777146 w 934998"/>
                <a:gd name="connsiteY2145" fmla="*/ 380214 h 935524"/>
                <a:gd name="connsiteX2146" fmla="*/ 777146 w 934998"/>
                <a:gd name="connsiteY2146" fmla="*/ 380214 h 935524"/>
                <a:gd name="connsiteX2147" fmla="*/ 777146 w 934998"/>
                <a:gd name="connsiteY2147" fmla="*/ 380214 h 935524"/>
                <a:gd name="connsiteX2148" fmla="*/ 777146 w 934998"/>
                <a:gd name="connsiteY2148" fmla="*/ 380214 h 935524"/>
                <a:gd name="connsiteX2149" fmla="*/ 777146 w 934998"/>
                <a:gd name="connsiteY2149" fmla="*/ 380214 h 935524"/>
                <a:gd name="connsiteX2150" fmla="*/ 777146 w 934998"/>
                <a:gd name="connsiteY2150" fmla="*/ 380048 h 935524"/>
                <a:gd name="connsiteX2151" fmla="*/ 777146 w 934998"/>
                <a:gd name="connsiteY2151" fmla="*/ 379781 h 935524"/>
                <a:gd name="connsiteX2152" fmla="*/ 776545 w 934998"/>
                <a:gd name="connsiteY2152" fmla="*/ 377779 h 935524"/>
                <a:gd name="connsiteX2153" fmla="*/ 776545 w 934998"/>
                <a:gd name="connsiteY2153" fmla="*/ 377612 h 935524"/>
                <a:gd name="connsiteX2154" fmla="*/ 776045 w 934998"/>
                <a:gd name="connsiteY2154" fmla="*/ 376044 h 935524"/>
                <a:gd name="connsiteX2155" fmla="*/ 775344 w 934998"/>
                <a:gd name="connsiteY2155" fmla="*/ 373742 h 935524"/>
                <a:gd name="connsiteX2156" fmla="*/ 774877 w 934998"/>
                <a:gd name="connsiteY2156" fmla="*/ 372174 h 935524"/>
                <a:gd name="connsiteX2157" fmla="*/ 774610 w 934998"/>
                <a:gd name="connsiteY2157" fmla="*/ 371340 h 935524"/>
                <a:gd name="connsiteX2158" fmla="*/ 774610 w 934998"/>
                <a:gd name="connsiteY2158" fmla="*/ 371340 h 935524"/>
                <a:gd name="connsiteX2159" fmla="*/ 774610 w 934998"/>
                <a:gd name="connsiteY2159" fmla="*/ 371140 h 935524"/>
                <a:gd name="connsiteX2160" fmla="*/ 774310 w 934998"/>
                <a:gd name="connsiteY2160" fmla="*/ 370272 h 935524"/>
                <a:gd name="connsiteX2161" fmla="*/ 774310 w 934998"/>
                <a:gd name="connsiteY2161" fmla="*/ 370272 h 935524"/>
                <a:gd name="connsiteX2162" fmla="*/ 773609 w 934998"/>
                <a:gd name="connsiteY2162" fmla="*/ 368070 h 935524"/>
                <a:gd name="connsiteX2163" fmla="*/ 773376 w 934998"/>
                <a:gd name="connsiteY2163" fmla="*/ 367336 h 935524"/>
                <a:gd name="connsiteX2164" fmla="*/ 772375 w 934998"/>
                <a:gd name="connsiteY2164" fmla="*/ 364400 h 935524"/>
                <a:gd name="connsiteX2165" fmla="*/ 772375 w 934998"/>
                <a:gd name="connsiteY2165" fmla="*/ 364400 h 935524"/>
                <a:gd name="connsiteX2166" fmla="*/ 817882 w 934998"/>
                <a:gd name="connsiteY2166" fmla="*/ 587532 h 935524"/>
                <a:gd name="connsiteX2167" fmla="*/ 814112 w 934998"/>
                <a:gd name="connsiteY2167" fmla="*/ 586264 h 935524"/>
                <a:gd name="connsiteX2168" fmla="*/ 813311 w 934998"/>
                <a:gd name="connsiteY2168" fmla="*/ 585997 h 935524"/>
                <a:gd name="connsiteX2169" fmla="*/ 805504 w 934998"/>
                <a:gd name="connsiteY2169" fmla="*/ 583262 h 935524"/>
                <a:gd name="connsiteX2170" fmla="*/ 805237 w 934998"/>
                <a:gd name="connsiteY2170" fmla="*/ 583262 h 935524"/>
                <a:gd name="connsiteX2171" fmla="*/ 801167 w 934998"/>
                <a:gd name="connsiteY2171" fmla="*/ 581860 h 935524"/>
                <a:gd name="connsiteX2172" fmla="*/ 800867 w 934998"/>
                <a:gd name="connsiteY2172" fmla="*/ 581860 h 935524"/>
                <a:gd name="connsiteX2173" fmla="*/ 796830 w 934998"/>
                <a:gd name="connsiteY2173" fmla="*/ 580492 h 935524"/>
                <a:gd name="connsiteX2174" fmla="*/ 796563 w 934998"/>
                <a:gd name="connsiteY2174" fmla="*/ 580492 h 935524"/>
                <a:gd name="connsiteX2175" fmla="*/ 792492 w 934998"/>
                <a:gd name="connsiteY2175" fmla="*/ 579091 h 935524"/>
                <a:gd name="connsiteX2176" fmla="*/ 788589 w 934998"/>
                <a:gd name="connsiteY2176" fmla="*/ 577757 h 935524"/>
                <a:gd name="connsiteX2177" fmla="*/ 788589 w 934998"/>
                <a:gd name="connsiteY2177" fmla="*/ 577757 h 935524"/>
                <a:gd name="connsiteX2178" fmla="*/ 788389 w 934998"/>
                <a:gd name="connsiteY2178" fmla="*/ 577757 h 935524"/>
                <a:gd name="connsiteX2179" fmla="*/ 788155 w 934998"/>
                <a:gd name="connsiteY2179" fmla="*/ 577757 h 935524"/>
                <a:gd name="connsiteX2180" fmla="*/ 783885 w 934998"/>
                <a:gd name="connsiteY2180" fmla="*/ 576289 h 935524"/>
                <a:gd name="connsiteX2181" fmla="*/ 783885 w 934998"/>
                <a:gd name="connsiteY2181" fmla="*/ 576289 h 935524"/>
                <a:gd name="connsiteX2182" fmla="*/ 779614 w 934998"/>
                <a:gd name="connsiteY2182" fmla="*/ 574821 h 935524"/>
                <a:gd name="connsiteX2183" fmla="*/ 779614 w 934998"/>
                <a:gd name="connsiteY2183" fmla="*/ 574821 h 935524"/>
                <a:gd name="connsiteX2184" fmla="*/ 775377 w 934998"/>
                <a:gd name="connsiteY2184" fmla="*/ 573386 h 935524"/>
                <a:gd name="connsiteX2185" fmla="*/ 775377 w 934998"/>
                <a:gd name="connsiteY2185" fmla="*/ 573386 h 935524"/>
                <a:gd name="connsiteX2186" fmla="*/ 766770 w 934998"/>
                <a:gd name="connsiteY2186" fmla="*/ 570417 h 935524"/>
                <a:gd name="connsiteX2187" fmla="*/ 766770 w 934998"/>
                <a:gd name="connsiteY2187" fmla="*/ 570417 h 935524"/>
                <a:gd name="connsiteX2188" fmla="*/ 768138 w 934998"/>
                <a:gd name="connsiteY2188" fmla="*/ 566346 h 935524"/>
                <a:gd name="connsiteX2189" fmla="*/ 769339 w 934998"/>
                <a:gd name="connsiteY2189" fmla="*/ 562576 h 935524"/>
                <a:gd name="connsiteX2190" fmla="*/ 772675 w 934998"/>
                <a:gd name="connsiteY2190" fmla="*/ 551767 h 935524"/>
                <a:gd name="connsiteX2191" fmla="*/ 773709 w 934998"/>
                <a:gd name="connsiteY2191" fmla="*/ 547897 h 935524"/>
                <a:gd name="connsiteX2192" fmla="*/ 778714 w 934998"/>
                <a:gd name="connsiteY2192" fmla="*/ 525610 h 935524"/>
                <a:gd name="connsiteX2193" fmla="*/ 778714 w 934998"/>
                <a:gd name="connsiteY2193" fmla="*/ 525377 h 935524"/>
                <a:gd name="connsiteX2194" fmla="*/ 778714 w 934998"/>
                <a:gd name="connsiteY2194" fmla="*/ 525377 h 935524"/>
                <a:gd name="connsiteX2195" fmla="*/ 778714 w 934998"/>
                <a:gd name="connsiteY2195" fmla="*/ 525110 h 935524"/>
                <a:gd name="connsiteX2196" fmla="*/ 779214 w 934998"/>
                <a:gd name="connsiteY2196" fmla="*/ 522307 h 935524"/>
                <a:gd name="connsiteX2197" fmla="*/ 779481 w 934998"/>
                <a:gd name="connsiteY2197" fmla="*/ 520773 h 935524"/>
                <a:gd name="connsiteX2198" fmla="*/ 780048 w 934998"/>
                <a:gd name="connsiteY2198" fmla="*/ 517436 h 935524"/>
                <a:gd name="connsiteX2199" fmla="*/ 780248 w 934998"/>
                <a:gd name="connsiteY2199" fmla="*/ 516302 h 935524"/>
                <a:gd name="connsiteX2200" fmla="*/ 780248 w 934998"/>
                <a:gd name="connsiteY2200" fmla="*/ 515501 h 935524"/>
                <a:gd name="connsiteX2201" fmla="*/ 780482 w 934998"/>
                <a:gd name="connsiteY2201" fmla="*/ 513933 h 935524"/>
                <a:gd name="connsiteX2202" fmla="*/ 780815 w 934998"/>
                <a:gd name="connsiteY2202" fmla="*/ 511665 h 935524"/>
                <a:gd name="connsiteX2203" fmla="*/ 781016 w 934998"/>
                <a:gd name="connsiteY2203" fmla="*/ 510096 h 935524"/>
                <a:gd name="connsiteX2204" fmla="*/ 781416 w 934998"/>
                <a:gd name="connsiteY2204" fmla="*/ 507060 h 935524"/>
                <a:gd name="connsiteX2205" fmla="*/ 781783 w 934998"/>
                <a:gd name="connsiteY2205" fmla="*/ 503924 h 935524"/>
                <a:gd name="connsiteX2206" fmla="*/ 781783 w 934998"/>
                <a:gd name="connsiteY2206" fmla="*/ 503924 h 935524"/>
                <a:gd name="connsiteX2207" fmla="*/ 782350 w 934998"/>
                <a:gd name="connsiteY2207" fmla="*/ 498353 h 935524"/>
                <a:gd name="connsiteX2208" fmla="*/ 783785 w 934998"/>
                <a:gd name="connsiteY2208" fmla="*/ 472897 h 935524"/>
                <a:gd name="connsiteX2209" fmla="*/ 783785 w 934998"/>
                <a:gd name="connsiteY2209" fmla="*/ 472897 h 935524"/>
                <a:gd name="connsiteX2210" fmla="*/ 792960 w 934998"/>
                <a:gd name="connsiteY2210" fmla="*/ 473064 h 935524"/>
                <a:gd name="connsiteX2211" fmla="*/ 797530 w 934998"/>
                <a:gd name="connsiteY2211" fmla="*/ 473064 h 935524"/>
                <a:gd name="connsiteX2212" fmla="*/ 800867 w 934998"/>
                <a:gd name="connsiteY2212" fmla="*/ 473064 h 935524"/>
                <a:gd name="connsiteX2213" fmla="*/ 802368 w 934998"/>
                <a:gd name="connsiteY2213" fmla="*/ 473064 h 935524"/>
                <a:gd name="connsiteX2214" fmla="*/ 806805 w 934998"/>
                <a:gd name="connsiteY2214" fmla="*/ 473064 h 935524"/>
                <a:gd name="connsiteX2215" fmla="*/ 811343 w 934998"/>
                <a:gd name="connsiteY2215" fmla="*/ 473064 h 935524"/>
                <a:gd name="connsiteX2216" fmla="*/ 811343 w 934998"/>
                <a:gd name="connsiteY2216" fmla="*/ 473064 h 935524"/>
                <a:gd name="connsiteX2217" fmla="*/ 815913 w 934998"/>
                <a:gd name="connsiteY2217" fmla="*/ 473064 h 935524"/>
                <a:gd name="connsiteX2218" fmla="*/ 820517 w 934998"/>
                <a:gd name="connsiteY2218" fmla="*/ 473064 h 935524"/>
                <a:gd name="connsiteX2219" fmla="*/ 825088 w 934998"/>
                <a:gd name="connsiteY2219" fmla="*/ 473064 h 935524"/>
                <a:gd name="connsiteX2220" fmla="*/ 825088 w 934998"/>
                <a:gd name="connsiteY2220" fmla="*/ 473064 h 935524"/>
                <a:gd name="connsiteX2221" fmla="*/ 831127 w 934998"/>
                <a:gd name="connsiteY2221" fmla="*/ 473064 h 935524"/>
                <a:gd name="connsiteX2222" fmla="*/ 833296 w 934998"/>
                <a:gd name="connsiteY2222" fmla="*/ 473064 h 935524"/>
                <a:gd name="connsiteX2223" fmla="*/ 834063 w 934998"/>
                <a:gd name="connsiteY2223" fmla="*/ 473064 h 935524"/>
                <a:gd name="connsiteX2224" fmla="*/ 838567 w 934998"/>
                <a:gd name="connsiteY2224" fmla="*/ 473064 h 935524"/>
                <a:gd name="connsiteX2225" fmla="*/ 838867 w 934998"/>
                <a:gd name="connsiteY2225" fmla="*/ 473064 h 935524"/>
                <a:gd name="connsiteX2226" fmla="*/ 844572 w 934998"/>
                <a:gd name="connsiteY2226" fmla="*/ 473064 h 935524"/>
                <a:gd name="connsiteX2227" fmla="*/ 852312 w 934998"/>
                <a:gd name="connsiteY2227" fmla="*/ 473064 h 935524"/>
                <a:gd name="connsiteX2228" fmla="*/ 852312 w 934998"/>
                <a:gd name="connsiteY2228" fmla="*/ 473064 h 935524"/>
                <a:gd name="connsiteX2229" fmla="*/ 852312 w 934998"/>
                <a:gd name="connsiteY2229" fmla="*/ 473064 h 935524"/>
                <a:gd name="connsiteX2230" fmla="*/ 851745 w 934998"/>
                <a:gd name="connsiteY2230" fmla="*/ 488644 h 935524"/>
                <a:gd name="connsiteX2231" fmla="*/ 850344 w 934998"/>
                <a:gd name="connsiteY2231" fmla="*/ 506193 h 935524"/>
                <a:gd name="connsiteX2232" fmla="*/ 849743 w 934998"/>
                <a:gd name="connsiteY2232" fmla="*/ 511431 h 935524"/>
                <a:gd name="connsiteX2233" fmla="*/ 849577 w 934998"/>
                <a:gd name="connsiteY2233" fmla="*/ 513166 h 935524"/>
                <a:gd name="connsiteX2234" fmla="*/ 849577 w 934998"/>
                <a:gd name="connsiteY2234" fmla="*/ 513366 h 935524"/>
                <a:gd name="connsiteX2235" fmla="*/ 848876 w 934998"/>
                <a:gd name="connsiteY2235" fmla="*/ 518637 h 935524"/>
                <a:gd name="connsiteX2236" fmla="*/ 848309 w 934998"/>
                <a:gd name="connsiteY2236" fmla="*/ 522674 h 935524"/>
                <a:gd name="connsiteX2237" fmla="*/ 847742 w 934998"/>
                <a:gd name="connsiteY2237" fmla="*/ 526244 h 935524"/>
                <a:gd name="connsiteX2238" fmla="*/ 846541 w 934998"/>
                <a:gd name="connsiteY2238" fmla="*/ 533351 h 935524"/>
                <a:gd name="connsiteX2239" fmla="*/ 846174 w 934998"/>
                <a:gd name="connsiteY2239" fmla="*/ 535586 h 935524"/>
                <a:gd name="connsiteX2240" fmla="*/ 845173 w 934998"/>
                <a:gd name="connsiteY2240" fmla="*/ 540790 h 935524"/>
                <a:gd name="connsiteX2241" fmla="*/ 844739 w 934998"/>
                <a:gd name="connsiteY2241" fmla="*/ 543159 h 935524"/>
                <a:gd name="connsiteX2242" fmla="*/ 843538 w 934998"/>
                <a:gd name="connsiteY2242" fmla="*/ 548797 h 935524"/>
                <a:gd name="connsiteX2243" fmla="*/ 843538 w 934998"/>
                <a:gd name="connsiteY2243" fmla="*/ 549498 h 935524"/>
                <a:gd name="connsiteX2244" fmla="*/ 842103 w 934998"/>
                <a:gd name="connsiteY2244" fmla="*/ 555604 h 935524"/>
                <a:gd name="connsiteX2245" fmla="*/ 840802 w 934998"/>
                <a:gd name="connsiteY2245" fmla="*/ 561042 h 935524"/>
                <a:gd name="connsiteX2246" fmla="*/ 840802 w 934998"/>
                <a:gd name="connsiteY2246" fmla="*/ 561309 h 935524"/>
                <a:gd name="connsiteX2247" fmla="*/ 840368 w 934998"/>
                <a:gd name="connsiteY2247" fmla="*/ 562943 h 935524"/>
                <a:gd name="connsiteX2248" fmla="*/ 831694 w 934998"/>
                <a:gd name="connsiteY2248" fmla="*/ 591903 h 935524"/>
                <a:gd name="connsiteX2249" fmla="*/ 831694 w 934998"/>
                <a:gd name="connsiteY2249" fmla="*/ 591903 h 935524"/>
                <a:gd name="connsiteX2250" fmla="*/ 831694 w 934998"/>
                <a:gd name="connsiteY2250" fmla="*/ 591903 h 935524"/>
                <a:gd name="connsiteX2251" fmla="*/ 824354 w 934998"/>
                <a:gd name="connsiteY2251" fmla="*/ 589367 h 935524"/>
                <a:gd name="connsiteX2252" fmla="*/ 818582 w 934998"/>
                <a:gd name="connsiteY2252" fmla="*/ 587365 h 935524"/>
                <a:gd name="connsiteX2253" fmla="*/ 818182 w 934998"/>
                <a:gd name="connsiteY2253" fmla="*/ 587365 h 935524"/>
                <a:gd name="connsiteX2254" fmla="*/ 396808 w 934998"/>
                <a:gd name="connsiteY2254" fmla="*/ 107672 h 935524"/>
                <a:gd name="connsiteX2255" fmla="*/ 397975 w 934998"/>
                <a:gd name="connsiteY2255" fmla="*/ 113711 h 935524"/>
                <a:gd name="connsiteX2256" fmla="*/ 398142 w 934998"/>
                <a:gd name="connsiteY2256" fmla="*/ 114612 h 935524"/>
                <a:gd name="connsiteX2257" fmla="*/ 398142 w 934998"/>
                <a:gd name="connsiteY2257" fmla="*/ 114879 h 935524"/>
                <a:gd name="connsiteX2258" fmla="*/ 398142 w 934998"/>
                <a:gd name="connsiteY2258" fmla="*/ 115746 h 935524"/>
                <a:gd name="connsiteX2259" fmla="*/ 398142 w 934998"/>
                <a:gd name="connsiteY2259" fmla="*/ 115746 h 935524"/>
                <a:gd name="connsiteX2260" fmla="*/ 398142 w 934998"/>
                <a:gd name="connsiteY2260" fmla="*/ 115746 h 935524"/>
                <a:gd name="connsiteX2261" fmla="*/ 399010 w 934998"/>
                <a:gd name="connsiteY2261" fmla="*/ 120150 h 935524"/>
                <a:gd name="connsiteX2262" fmla="*/ 399010 w 934998"/>
                <a:gd name="connsiteY2262" fmla="*/ 120150 h 935524"/>
                <a:gd name="connsiteX2263" fmla="*/ 399177 w 934998"/>
                <a:gd name="connsiteY2263" fmla="*/ 120951 h 935524"/>
                <a:gd name="connsiteX2264" fmla="*/ 399177 w 934998"/>
                <a:gd name="connsiteY2264" fmla="*/ 120951 h 935524"/>
                <a:gd name="connsiteX2265" fmla="*/ 399177 w 934998"/>
                <a:gd name="connsiteY2265" fmla="*/ 121451 h 935524"/>
                <a:gd name="connsiteX2266" fmla="*/ 399177 w 934998"/>
                <a:gd name="connsiteY2266" fmla="*/ 121718 h 935524"/>
                <a:gd name="connsiteX2267" fmla="*/ 399177 w 934998"/>
                <a:gd name="connsiteY2267" fmla="*/ 121718 h 935524"/>
                <a:gd name="connsiteX2268" fmla="*/ 399177 w 934998"/>
                <a:gd name="connsiteY2268" fmla="*/ 122018 h 935524"/>
                <a:gd name="connsiteX2269" fmla="*/ 399177 w 934998"/>
                <a:gd name="connsiteY2269" fmla="*/ 122018 h 935524"/>
                <a:gd name="connsiteX2270" fmla="*/ 399177 w 934998"/>
                <a:gd name="connsiteY2270" fmla="*/ 122252 h 935524"/>
                <a:gd name="connsiteX2271" fmla="*/ 399177 w 934998"/>
                <a:gd name="connsiteY2271" fmla="*/ 122652 h 935524"/>
                <a:gd name="connsiteX2272" fmla="*/ 399177 w 934998"/>
                <a:gd name="connsiteY2272" fmla="*/ 122652 h 935524"/>
                <a:gd name="connsiteX2273" fmla="*/ 399177 w 934998"/>
                <a:gd name="connsiteY2273" fmla="*/ 123219 h 935524"/>
                <a:gd name="connsiteX2274" fmla="*/ 399177 w 934998"/>
                <a:gd name="connsiteY2274" fmla="*/ 123219 h 935524"/>
                <a:gd name="connsiteX2275" fmla="*/ 399177 w 934998"/>
                <a:gd name="connsiteY2275" fmla="*/ 123219 h 935524"/>
                <a:gd name="connsiteX2276" fmla="*/ 399177 w 934998"/>
                <a:gd name="connsiteY2276" fmla="*/ 123219 h 935524"/>
                <a:gd name="connsiteX2277" fmla="*/ 399177 w 934998"/>
                <a:gd name="connsiteY2277" fmla="*/ 124120 h 935524"/>
                <a:gd name="connsiteX2278" fmla="*/ 399177 w 934998"/>
                <a:gd name="connsiteY2278" fmla="*/ 124287 h 935524"/>
                <a:gd name="connsiteX2279" fmla="*/ 399177 w 934998"/>
                <a:gd name="connsiteY2279" fmla="*/ 124287 h 935524"/>
                <a:gd name="connsiteX2280" fmla="*/ 399177 w 934998"/>
                <a:gd name="connsiteY2280" fmla="*/ 124621 h 935524"/>
                <a:gd name="connsiteX2281" fmla="*/ 399177 w 934998"/>
                <a:gd name="connsiteY2281" fmla="*/ 125088 h 935524"/>
                <a:gd name="connsiteX2282" fmla="*/ 399177 w 934998"/>
                <a:gd name="connsiteY2282" fmla="*/ 125555 h 935524"/>
                <a:gd name="connsiteX2283" fmla="*/ 399177 w 934998"/>
                <a:gd name="connsiteY2283" fmla="*/ 125888 h 935524"/>
                <a:gd name="connsiteX2284" fmla="*/ 399177 w 934998"/>
                <a:gd name="connsiteY2284" fmla="*/ 125888 h 935524"/>
                <a:gd name="connsiteX2285" fmla="*/ 399177 w 934998"/>
                <a:gd name="connsiteY2285" fmla="*/ 125888 h 935524"/>
                <a:gd name="connsiteX2286" fmla="*/ 399177 w 934998"/>
                <a:gd name="connsiteY2286" fmla="*/ 125888 h 935524"/>
                <a:gd name="connsiteX2287" fmla="*/ 399177 w 934998"/>
                <a:gd name="connsiteY2287" fmla="*/ 126222 h 935524"/>
                <a:gd name="connsiteX2288" fmla="*/ 399177 w 934998"/>
                <a:gd name="connsiteY2288" fmla="*/ 126722 h 935524"/>
                <a:gd name="connsiteX2289" fmla="*/ 399177 w 934998"/>
                <a:gd name="connsiteY2289" fmla="*/ 126722 h 935524"/>
                <a:gd name="connsiteX2290" fmla="*/ 399177 w 934998"/>
                <a:gd name="connsiteY2290" fmla="*/ 126956 h 935524"/>
                <a:gd name="connsiteX2291" fmla="*/ 399177 w 934998"/>
                <a:gd name="connsiteY2291" fmla="*/ 127323 h 935524"/>
                <a:gd name="connsiteX2292" fmla="*/ 399177 w 934998"/>
                <a:gd name="connsiteY2292" fmla="*/ 127556 h 935524"/>
                <a:gd name="connsiteX2293" fmla="*/ 399177 w 934998"/>
                <a:gd name="connsiteY2293" fmla="*/ 127556 h 935524"/>
                <a:gd name="connsiteX2294" fmla="*/ 399177 w 934998"/>
                <a:gd name="connsiteY2294" fmla="*/ 128324 h 935524"/>
                <a:gd name="connsiteX2295" fmla="*/ 399177 w 934998"/>
                <a:gd name="connsiteY2295" fmla="*/ 128324 h 935524"/>
                <a:gd name="connsiteX2296" fmla="*/ 399177 w 934998"/>
                <a:gd name="connsiteY2296" fmla="*/ 128324 h 935524"/>
                <a:gd name="connsiteX2297" fmla="*/ 399910 w 934998"/>
                <a:gd name="connsiteY2297" fmla="*/ 132127 h 935524"/>
                <a:gd name="connsiteX2298" fmla="*/ 399910 w 934998"/>
                <a:gd name="connsiteY2298" fmla="*/ 132661 h 935524"/>
                <a:gd name="connsiteX2299" fmla="*/ 399910 w 934998"/>
                <a:gd name="connsiteY2299" fmla="*/ 132661 h 935524"/>
                <a:gd name="connsiteX2300" fmla="*/ 399910 w 934998"/>
                <a:gd name="connsiteY2300" fmla="*/ 133095 h 935524"/>
                <a:gd name="connsiteX2301" fmla="*/ 399910 w 934998"/>
                <a:gd name="connsiteY2301" fmla="*/ 133395 h 935524"/>
                <a:gd name="connsiteX2302" fmla="*/ 399910 w 934998"/>
                <a:gd name="connsiteY2302" fmla="*/ 133395 h 935524"/>
                <a:gd name="connsiteX2303" fmla="*/ 399910 w 934998"/>
                <a:gd name="connsiteY2303" fmla="*/ 133862 h 935524"/>
                <a:gd name="connsiteX2304" fmla="*/ 399910 w 934998"/>
                <a:gd name="connsiteY2304" fmla="*/ 134362 h 935524"/>
                <a:gd name="connsiteX2305" fmla="*/ 399910 w 934998"/>
                <a:gd name="connsiteY2305" fmla="*/ 134362 h 935524"/>
                <a:gd name="connsiteX2306" fmla="*/ 399910 w 934998"/>
                <a:gd name="connsiteY2306" fmla="*/ 134362 h 935524"/>
                <a:gd name="connsiteX2307" fmla="*/ 399910 w 934998"/>
                <a:gd name="connsiteY2307" fmla="*/ 134629 h 935524"/>
                <a:gd name="connsiteX2308" fmla="*/ 399910 w 934998"/>
                <a:gd name="connsiteY2308" fmla="*/ 134996 h 935524"/>
                <a:gd name="connsiteX2309" fmla="*/ 399910 w 934998"/>
                <a:gd name="connsiteY2309" fmla="*/ 134996 h 935524"/>
                <a:gd name="connsiteX2310" fmla="*/ 399910 w 934998"/>
                <a:gd name="connsiteY2310" fmla="*/ 134996 h 935524"/>
                <a:gd name="connsiteX2311" fmla="*/ 399910 w 934998"/>
                <a:gd name="connsiteY2311" fmla="*/ 135230 h 935524"/>
                <a:gd name="connsiteX2312" fmla="*/ 399910 w 934998"/>
                <a:gd name="connsiteY2312" fmla="*/ 135830 h 935524"/>
                <a:gd name="connsiteX2313" fmla="*/ 400077 w 934998"/>
                <a:gd name="connsiteY2313" fmla="*/ 136665 h 935524"/>
                <a:gd name="connsiteX2314" fmla="*/ 400077 w 934998"/>
                <a:gd name="connsiteY2314" fmla="*/ 136665 h 935524"/>
                <a:gd name="connsiteX2315" fmla="*/ 400077 w 934998"/>
                <a:gd name="connsiteY2315" fmla="*/ 136665 h 935524"/>
                <a:gd name="connsiteX2316" fmla="*/ 400077 w 934998"/>
                <a:gd name="connsiteY2316" fmla="*/ 137198 h 935524"/>
                <a:gd name="connsiteX2317" fmla="*/ 400311 w 934998"/>
                <a:gd name="connsiteY2317" fmla="*/ 138399 h 935524"/>
                <a:gd name="connsiteX2318" fmla="*/ 400311 w 934998"/>
                <a:gd name="connsiteY2318" fmla="*/ 139000 h 935524"/>
                <a:gd name="connsiteX2319" fmla="*/ 400311 w 934998"/>
                <a:gd name="connsiteY2319" fmla="*/ 139300 h 935524"/>
                <a:gd name="connsiteX2320" fmla="*/ 400311 w 934998"/>
                <a:gd name="connsiteY2320" fmla="*/ 139534 h 935524"/>
                <a:gd name="connsiteX2321" fmla="*/ 400311 w 934998"/>
                <a:gd name="connsiteY2321" fmla="*/ 139801 h 935524"/>
                <a:gd name="connsiteX2322" fmla="*/ 400311 w 934998"/>
                <a:gd name="connsiteY2322" fmla="*/ 139801 h 935524"/>
                <a:gd name="connsiteX2323" fmla="*/ 400311 w 934998"/>
                <a:gd name="connsiteY2323" fmla="*/ 139801 h 935524"/>
                <a:gd name="connsiteX2324" fmla="*/ 400311 w 934998"/>
                <a:gd name="connsiteY2324" fmla="*/ 140268 h 935524"/>
                <a:gd name="connsiteX2325" fmla="*/ 400311 w 934998"/>
                <a:gd name="connsiteY2325" fmla="*/ 140868 h 935524"/>
                <a:gd name="connsiteX2326" fmla="*/ 400311 w 934998"/>
                <a:gd name="connsiteY2326" fmla="*/ 140868 h 935524"/>
                <a:gd name="connsiteX2327" fmla="*/ 400311 w 934998"/>
                <a:gd name="connsiteY2327" fmla="*/ 141536 h 935524"/>
                <a:gd name="connsiteX2328" fmla="*/ 400311 w 934998"/>
                <a:gd name="connsiteY2328" fmla="*/ 141536 h 935524"/>
                <a:gd name="connsiteX2329" fmla="*/ 400311 w 934998"/>
                <a:gd name="connsiteY2329" fmla="*/ 142003 h 935524"/>
                <a:gd name="connsiteX2330" fmla="*/ 400311 w 934998"/>
                <a:gd name="connsiteY2330" fmla="*/ 142703 h 935524"/>
                <a:gd name="connsiteX2331" fmla="*/ 400311 w 934998"/>
                <a:gd name="connsiteY2331" fmla="*/ 142703 h 935524"/>
                <a:gd name="connsiteX2332" fmla="*/ 400311 w 934998"/>
                <a:gd name="connsiteY2332" fmla="*/ 143304 h 935524"/>
                <a:gd name="connsiteX2333" fmla="*/ 400645 w 934998"/>
                <a:gd name="connsiteY2333" fmla="*/ 145272 h 935524"/>
                <a:gd name="connsiteX2334" fmla="*/ 400645 w 934998"/>
                <a:gd name="connsiteY2334" fmla="*/ 145272 h 935524"/>
                <a:gd name="connsiteX2335" fmla="*/ 400645 w 934998"/>
                <a:gd name="connsiteY2335" fmla="*/ 147341 h 935524"/>
                <a:gd name="connsiteX2336" fmla="*/ 400645 w 934998"/>
                <a:gd name="connsiteY2336" fmla="*/ 147774 h 935524"/>
                <a:gd name="connsiteX2337" fmla="*/ 400645 w 934998"/>
                <a:gd name="connsiteY2337" fmla="*/ 148508 h 935524"/>
                <a:gd name="connsiteX2338" fmla="*/ 400645 w 934998"/>
                <a:gd name="connsiteY2338" fmla="*/ 148709 h 935524"/>
                <a:gd name="connsiteX2339" fmla="*/ 400645 w 934998"/>
                <a:gd name="connsiteY2339" fmla="*/ 149209 h 935524"/>
                <a:gd name="connsiteX2340" fmla="*/ 400645 w 934998"/>
                <a:gd name="connsiteY2340" fmla="*/ 149576 h 935524"/>
                <a:gd name="connsiteX2341" fmla="*/ 400645 w 934998"/>
                <a:gd name="connsiteY2341" fmla="*/ 149576 h 935524"/>
                <a:gd name="connsiteX2342" fmla="*/ 400645 w 934998"/>
                <a:gd name="connsiteY2342" fmla="*/ 149576 h 935524"/>
                <a:gd name="connsiteX2343" fmla="*/ 400645 w 934998"/>
                <a:gd name="connsiteY2343" fmla="*/ 149876 h 935524"/>
                <a:gd name="connsiteX2344" fmla="*/ 400811 w 934998"/>
                <a:gd name="connsiteY2344" fmla="*/ 150744 h 935524"/>
                <a:gd name="connsiteX2345" fmla="*/ 400811 w 934998"/>
                <a:gd name="connsiteY2345" fmla="*/ 151444 h 935524"/>
                <a:gd name="connsiteX2346" fmla="*/ 400811 w 934998"/>
                <a:gd name="connsiteY2346" fmla="*/ 151444 h 935524"/>
                <a:gd name="connsiteX2347" fmla="*/ 400811 w 934998"/>
                <a:gd name="connsiteY2347" fmla="*/ 151778 h 935524"/>
                <a:gd name="connsiteX2348" fmla="*/ 400811 w 934998"/>
                <a:gd name="connsiteY2348" fmla="*/ 151978 h 935524"/>
                <a:gd name="connsiteX2349" fmla="*/ 400811 w 934998"/>
                <a:gd name="connsiteY2349" fmla="*/ 152612 h 935524"/>
                <a:gd name="connsiteX2350" fmla="*/ 400811 w 934998"/>
                <a:gd name="connsiteY2350" fmla="*/ 153213 h 935524"/>
                <a:gd name="connsiteX2351" fmla="*/ 400811 w 934998"/>
                <a:gd name="connsiteY2351" fmla="*/ 153780 h 935524"/>
                <a:gd name="connsiteX2352" fmla="*/ 400811 w 934998"/>
                <a:gd name="connsiteY2352" fmla="*/ 154280 h 935524"/>
                <a:gd name="connsiteX2353" fmla="*/ 401145 w 934998"/>
                <a:gd name="connsiteY2353" fmla="*/ 156048 h 935524"/>
                <a:gd name="connsiteX2354" fmla="*/ 401145 w 934998"/>
                <a:gd name="connsiteY2354" fmla="*/ 156048 h 935524"/>
                <a:gd name="connsiteX2355" fmla="*/ 401145 w 934998"/>
                <a:gd name="connsiteY2355" fmla="*/ 156048 h 935524"/>
                <a:gd name="connsiteX2356" fmla="*/ 400778 w 934998"/>
                <a:gd name="connsiteY2356" fmla="*/ 156048 h 935524"/>
                <a:gd name="connsiteX2357" fmla="*/ 395507 w 934998"/>
                <a:gd name="connsiteY2357" fmla="*/ 157116 h 935524"/>
                <a:gd name="connsiteX2358" fmla="*/ 387633 w 934998"/>
                <a:gd name="connsiteY2358" fmla="*/ 158918 h 935524"/>
                <a:gd name="connsiteX2359" fmla="*/ 379793 w 934998"/>
                <a:gd name="connsiteY2359" fmla="*/ 160919 h 935524"/>
                <a:gd name="connsiteX2360" fmla="*/ 359208 w 934998"/>
                <a:gd name="connsiteY2360" fmla="*/ 167192 h 935524"/>
                <a:gd name="connsiteX2361" fmla="*/ 353402 w 934998"/>
                <a:gd name="connsiteY2361" fmla="*/ 169227 h 935524"/>
                <a:gd name="connsiteX2362" fmla="*/ 353402 w 934998"/>
                <a:gd name="connsiteY2362" fmla="*/ 169227 h 935524"/>
                <a:gd name="connsiteX2363" fmla="*/ 347631 w 934998"/>
                <a:gd name="connsiteY2363" fmla="*/ 171362 h 935524"/>
                <a:gd name="connsiteX2364" fmla="*/ 347631 w 934998"/>
                <a:gd name="connsiteY2364" fmla="*/ 171362 h 935524"/>
                <a:gd name="connsiteX2365" fmla="*/ 346963 w 934998"/>
                <a:gd name="connsiteY2365" fmla="*/ 174031 h 935524"/>
                <a:gd name="connsiteX2366" fmla="*/ 346963 w 934998"/>
                <a:gd name="connsiteY2366" fmla="*/ 174031 h 935524"/>
                <a:gd name="connsiteX2367" fmla="*/ 341292 w 934998"/>
                <a:gd name="connsiteY2367" fmla="*/ 176433 h 935524"/>
                <a:gd name="connsiteX2368" fmla="*/ 341292 w 934998"/>
                <a:gd name="connsiteY2368" fmla="*/ 176433 h 935524"/>
                <a:gd name="connsiteX2369" fmla="*/ 340124 w 934998"/>
                <a:gd name="connsiteY2369" fmla="*/ 176934 h 935524"/>
                <a:gd name="connsiteX2370" fmla="*/ 339590 w 934998"/>
                <a:gd name="connsiteY2370" fmla="*/ 177167 h 935524"/>
                <a:gd name="connsiteX2371" fmla="*/ 338156 w 934998"/>
                <a:gd name="connsiteY2371" fmla="*/ 177801 h 935524"/>
                <a:gd name="connsiteX2372" fmla="*/ 335653 w 934998"/>
                <a:gd name="connsiteY2372" fmla="*/ 178935 h 935524"/>
                <a:gd name="connsiteX2373" fmla="*/ 335653 w 934998"/>
                <a:gd name="connsiteY2373" fmla="*/ 178935 h 935524"/>
                <a:gd name="connsiteX2374" fmla="*/ 334185 w 934998"/>
                <a:gd name="connsiteY2374" fmla="*/ 179636 h 935524"/>
                <a:gd name="connsiteX2375" fmla="*/ 333018 w 934998"/>
                <a:gd name="connsiteY2375" fmla="*/ 180203 h 935524"/>
                <a:gd name="connsiteX2376" fmla="*/ 330082 w 934998"/>
                <a:gd name="connsiteY2376" fmla="*/ 181571 h 935524"/>
                <a:gd name="connsiteX2377" fmla="*/ 330082 w 934998"/>
                <a:gd name="connsiteY2377" fmla="*/ 181571 h 935524"/>
                <a:gd name="connsiteX2378" fmla="*/ 328213 w 934998"/>
                <a:gd name="connsiteY2378" fmla="*/ 182472 h 935524"/>
                <a:gd name="connsiteX2379" fmla="*/ 327313 w 934998"/>
                <a:gd name="connsiteY2379" fmla="*/ 182906 h 935524"/>
                <a:gd name="connsiteX2380" fmla="*/ 324544 w 934998"/>
                <a:gd name="connsiteY2380" fmla="*/ 184274 h 935524"/>
                <a:gd name="connsiteX2381" fmla="*/ 324544 w 934998"/>
                <a:gd name="connsiteY2381" fmla="*/ 184274 h 935524"/>
                <a:gd name="connsiteX2382" fmla="*/ 319072 w 934998"/>
                <a:gd name="connsiteY2382" fmla="*/ 187109 h 935524"/>
                <a:gd name="connsiteX2383" fmla="*/ 319072 w 934998"/>
                <a:gd name="connsiteY2383" fmla="*/ 187109 h 935524"/>
                <a:gd name="connsiteX2384" fmla="*/ 313634 w 934998"/>
                <a:gd name="connsiteY2384" fmla="*/ 190045 h 935524"/>
                <a:gd name="connsiteX2385" fmla="*/ 313634 w 934998"/>
                <a:gd name="connsiteY2385" fmla="*/ 190045 h 935524"/>
                <a:gd name="connsiteX2386" fmla="*/ 313634 w 934998"/>
                <a:gd name="connsiteY2386" fmla="*/ 190045 h 935524"/>
                <a:gd name="connsiteX2387" fmla="*/ 313634 w 934998"/>
                <a:gd name="connsiteY2387" fmla="*/ 190045 h 935524"/>
                <a:gd name="connsiteX2388" fmla="*/ 311665 w 934998"/>
                <a:gd name="connsiteY2388" fmla="*/ 186475 h 935524"/>
                <a:gd name="connsiteX2389" fmla="*/ 311399 w 934998"/>
                <a:gd name="connsiteY2389" fmla="*/ 186008 h 935524"/>
                <a:gd name="connsiteX2390" fmla="*/ 310898 w 934998"/>
                <a:gd name="connsiteY2390" fmla="*/ 185074 h 935524"/>
                <a:gd name="connsiteX2391" fmla="*/ 310598 w 934998"/>
                <a:gd name="connsiteY2391" fmla="*/ 184507 h 935524"/>
                <a:gd name="connsiteX2392" fmla="*/ 310264 w 934998"/>
                <a:gd name="connsiteY2392" fmla="*/ 184040 h 935524"/>
                <a:gd name="connsiteX2393" fmla="*/ 310064 w 934998"/>
                <a:gd name="connsiteY2393" fmla="*/ 183706 h 935524"/>
                <a:gd name="connsiteX2394" fmla="*/ 310064 w 934998"/>
                <a:gd name="connsiteY2394" fmla="*/ 183706 h 935524"/>
                <a:gd name="connsiteX2395" fmla="*/ 310064 w 934998"/>
                <a:gd name="connsiteY2395" fmla="*/ 183706 h 935524"/>
                <a:gd name="connsiteX2396" fmla="*/ 310064 w 934998"/>
                <a:gd name="connsiteY2396" fmla="*/ 183706 h 935524"/>
                <a:gd name="connsiteX2397" fmla="*/ 309764 w 934998"/>
                <a:gd name="connsiteY2397" fmla="*/ 183206 h 935524"/>
                <a:gd name="connsiteX2398" fmla="*/ 309330 w 934998"/>
                <a:gd name="connsiteY2398" fmla="*/ 182405 h 935524"/>
                <a:gd name="connsiteX2399" fmla="*/ 309330 w 934998"/>
                <a:gd name="connsiteY2399" fmla="*/ 182405 h 935524"/>
                <a:gd name="connsiteX2400" fmla="*/ 309330 w 934998"/>
                <a:gd name="connsiteY2400" fmla="*/ 182405 h 935524"/>
                <a:gd name="connsiteX2401" fmla="*/ 309330 w 934998"/>
                <a:gd name="connsiteY2401" fmla="*/ 182405 h 935524"/>
                <a:gd name="connsiteX2402" fmla="*/ 309330 w 934998"/>
                <a:gd name="connsiteY2402" fmla="*/ 182405 h 935524"/>
                <a:gd name="connsiteX2403" fmla="*/ 309330 w 934998"/>
                <a:gd name="connsiteY2403" fmla="*/ 182405 h 935524"/>
                <a:gd name="connsiteX2404" fmla="*/ 309330 w 934998"/>
                <a:gd name="connsiteY2404" fmla="*/ 182405 h 935524"/>
                <a:gd name="connsiteX2405" fmla="*/ 309130 w 934998"/>
                <a:gd name="connsiteY2405" fmla="*/ 182038 h 935524"/>
                <a:gd name="connsiteX2406" fmla="*/ 309130 w 934998"/>
                <a:gd name="connsiteY2406" fmla="*/ 182038 h 935524"/>
                <a:gd name="connsiteX2407" fmla="*/ 309130 w 934998"/>
                <a:gd name="connsiteY2407" fmla="*/ 182038 h 935524"/>
                <a:gd name="connsiteX2408" fmla="*/ 309130 w 934998"/>
                <a:gd name="connsiteY2408" fmla="*/ 182038 h 935524"/>
                <a:gd name="connsiteX2409" fmla="*/ 308796 w 934998"/>
                <a:gd name="connsiteY2409" fmla="*/ 181404 h 935524"/>
                <a:gd name="connsiteX2410" fmla="*/ 308796 w 934998"/>
                <a:gd name="connsiteY2410" fmla="*/ 181404 h 935524"/>
                <a:gd name="connsiteX2411" fmla="*/ 308796 w 934998"/>
                <a:gd name="connsiteY2411" fmla="*/ 181404 h 935524"/>
                <a:gd name="connsiteX2412" fmla="*/ 308796 w 934998"/>
                <a:gd name="connsiteY2412" fmla="*/ 181404 h 935524"/>
                <a:gd name="connsiteX2413" fmla="*/ 308796 w 934998"/>
                <a:gd name="connsiteY2413" fmla="*/ 181171 h 935524"/>
                <a:gd name="connsiteX2414" fmla="*/ 308396 w 934998"/>
                <a:gd name="connsiteY2414" fmla="*/ 180470 h 935524"/>
                <a:gd name="connsiteX2415" fmla="*/ 307962 w 934998"/>
                <a:gd name="connsiteY2415" fmla="*/ 179770 h 935524"/>
                <a:gd name="connsiteX2416" fmla="*/ 307629 w 934998"/>
                <a:gd name="connsiteY2416" fmla="*/ 179169 h 935524"/>
                <a:gd name="connsiteX2417" fmla="*/ 307629 w 934998"/>
                <a:gd name="connsiteY2417" fmla="*/ 179169 h 935524"/>
                <a:gd name="connsiteX2418" fmla="*/ 307629 w 934998"/>
                <a:gd name="connsiteY2418" fmla="*/ 179169 h 935524"/>
                <a:gd name="connsiteX2419" fmla="*/ 307428 w 934998"/>
                <a:gd name="connsiteY2419" fmla="*/ 178769 h 935524"/>
                <a:gd name="connsiteX2420" fmla="*/ 306928 w 934998"/>
                <a:gd name="connsiteY2420" fmla="*/ 177868 h 935524"/>
                <a:gd name="connsiteX2421" fmla="*/ 306728 w 934998"/>
                <a:gd name="connsiteY2421" fmla="*/ 177501 h 935524"/>
                <a:gd name="connsiteX2422" fmla="*/ 306728 w 934998"/>
                <a:gd name="connsiteY2422" fmla="*/ 177501 h 935524"/>
                <a:gd name="connsiteX2423" fmla="*/ 306728 w 934998"/>
                <a:gd name="connsiteY2423" fmla="*/ 177501 h 935524"/>
                <a:gd name="connsiteX2424" fmla="*/ 306728 w 934998"/>
                <a:gd name="connsiteY2424" fmla="*/ 177234 h 935524"/>
                <a:gd name="connsiteX2425" fmla="*/ 306494 w 934998"/>
                <a:gd name="connsiteY2425" fmla="*/ 176834 h 935524"/>
                <a:gd name="connsiteX2426" fmla="*/ 305994 w 934998"/>
                <a:gd name="connsiteY2426" fmla="*/ 175933 h 935524"/>
                <a:gd name="connsiteX2427" fmla="*/ 305793 w 934998"/>
                <a:gd name="connsiteY2427" fmla="*/ 175532 h 935524"/>
                <a:gd name="connsiteX2428" fmla="*/ 305793 w 934998"/>
                <a:gd name="connsiteY2428" fmla="*/ 175532 h 935524"/>
                <a:gd name="connsiteX2429" fmla="*/ 305793 w 934998"/>
                <a:gd name="connsiteY2429" fmla="*/ 175532 h 935524"/>
                <a:gd name="connsiteX2430" fmla="*/ 305793 w 934998"/>
                <a:gd name="connsiteY2430" fmla="*/ 175532 h 935524"/>
                <a:gd name="connsiteX2431" fmla="*/ 305793 w 934998"/>
                <a:gd name="connsiteY2431" fmla="*/ 175532 h 935524"/>
                <a:gd name="connsiteX2432" fmla="*/ 305360 w 934998"/>
                <a:gd name="connsiteY2432" fmla="*/ 174732 h 935524"/>
                <a:gd name="connsiteX2433" fmla="*/ 304926 w 934998"/>
                <a:gd name="connsiteY2433" fmla="*/ 173998 h 935524"/>
                <a:gd name="connsiteX2434" fmla="*/ 304926 w 934998"/>
                <a:gd name="connsiteY2434" fmla="*/ 173998 h 935524"/>
                <a:gd name="connsiteX2435" fmla="*/ 304592 w 934998"/>
                <a:gd name="connsiteY2435" fmla="*/ 173397 h 935524"/>
                <a:gd name="connsiteX2436" fmla="*/ 304226 w 934998"/>
                <a:gd name="connsiteY2436" fmla="*/ 172763 h 935524"/>
                <a:gd name="connsiteX2437" fmla="*/ 304226 w 934998"/>
                <a:gd name="connsiteY2437" fmla="*/ 172496 h 935524"/>
                <a:gd name="connsiteX2438" fmla="*/ 304226 w 934998"/>
                <a:gd name="connsiteY2438" fmla="*/ 172496 h 935524"/>
                <a:gd name="connsiteX2439" fmla="*/ 303825 w 934998"/>
                <a:gd name="connsiteY2439" fmla="*/ 171829 h 935524"/>
                <a:gd name="connsiteX2440" fmla="*/ 303825 w 934998"/>
                <a:gd name="connsiteY2440" fmla="*/ 171829 h 935524"/>
                <a:gd name="connsiteX2441" fmla="*/ 303825 w 934998"/>
                <a:gd name="connsiteY2441" fmla="*/ 171829 h 935524"/>
                <a:gd name="connsiteX2442" fmla="*/ 303825 w 934998"/>
                <a:gd name="connsiteY2442" fmla="*/ 171829 h 935524"/>
                <a:gd name="connsiteX2443" fmla="*/ 303825 w 934998"/>
                <a:gd name="connsiteY2443" fmla="*/ 171829 h 935524"/>
                <a:gd name="connsiteX2444" fmla="*/ 303291 w 934998"/>
                <a:gd name="connsiteY2444" fmla="*/ 170928 h 935524"/>
                <a:gd name="connsiteX2445" fmla="*/ 302691 w 934998"/>
                <a:gd name="connsiteY2445" fmla="*/ 169894 h 935524"/>
                <a:gd name="connsiteX2446" fmla="*/ 302691 w 934998"/>
                <a:gd name="connsiteY2446" fmla="*/ 169894 h 935524"/>
                <a:gd name="connsiteX2447" fmla="*/ 302391 w 934998"/>
                <a:gd name="connsiteY2447" fmla="*/ 169394 h 935524"/>
                <a:gd name="connsiteX2448" fmla="*/ 301923 w 934998"/>
                <a:gd name="connsiteY2448" fmla="*/ 168626 h 935524"/>
                <a:gd name="connsiteX2449" fmla="*/ 301923 w 934998"/>
                <a:gd name="connsiteY2449" fmla="*/ 168626 h 935524"/>
                <a:gd name="connsiteX2450" fmla="*/ 301923 w 934998"/>
                <a:gd name="connsiteY2450" fmla="*/ 168426 h 935524"/>
                <a:gd name="connsiteX2451" fmla="*/ 301656 w 934998"/>
                <a:gd name="connsiteY2451" fmla="*/ 167992 h 935524"/>
                <a:gd name="connsiteX2452" fmla="*/ 301656 w 934998"/>
                <a:gd name="connsiteY2452" fmla="*/ 167992 h 935524"/>
                <a:gd name="connsiteX2453" fmla="*/ 299421 w 934998"/>
                <a:gd name="connsiteY2453" fmla="*/ 163955 h 935524"/>
                <a:gd name="connsiteX2454" fmla="*/ 297219 w 934998"/>
                <a:gd name="connsiteY2454" fmla="*/ 159919 h 935524"/>
                <a:gd name="connsiteX2455" fmla="*/ 295017 w 934998"/>
                <a:gd name="connsiteY2455" fmla="*/ 155948 h 935524"/>
                <a:gd name="connsiteX2456" fmla="*/ 295017 w 934998"/>
                <a:gd name="connsiteY2456" fmla="*/ 155948 h 935524"/>
                <a:gd name="connsiteX2457" fmla="*/ 291014 w 934998"/>
                <a:gd name="connsiteY2457" fmla="*/ 148709 h 935524"/>
                <a:gd name="connsiteX2458" fmla="*/ 290580 w 934998"/>
                <a:gd name="connsiteY2458" fmla="*/ 147941 h 935524"/>
                <a:gd name="connsiteX2459" fmla="*/ 288245 w 934998"/>
                <a:gd name="connsiteY2459" fmla="*/ 143671 h 935524"/>
                <a:gd name="connsiteX2460" fmla="*/ 296218 w 934998"/>
                <a:gd name="connsiteY2460" fmla="*/ 139367 h 935524"/>
                <a:gd name="connsiteX2461" fmla="*/ 299221 w 934998"/>
                <a:gd name="connsiteY2461" fmla="*/ 137799 h 935524"/>
                <a:gd name="connsiteX2462" fmla="*/ 299855 w 934998"/>
                <a:gd name="connsiteY2462" fmla="*/ 137499 h 935524"/>
                <a:gd name="connsiteX2463" fmla="*/ 299855 w 934998"/>
                <a:gd name="connsiteY2463" fmla="*/ 137499 h 935524"/>
                <a:gd name="connsiteX2464" fmla="*/ 301390 w 934998"/>
                <a:gd name="connsiteY2464" fmla="*/ 136731 h 935524"/>
                <a:gd name="connsiteX2465" fmla="*/ 303491 w 934998"/>
                <a:gd name="connsiteY2465" fmla="*/ 135697 h 935524"/>
                <a:gd name="connsiteX2466" fmla="*/ 303491 w 934998"/>
                <a:gd name="connsiteY2466" fmla="*/ 135697 h 935524"/>
                <a:gd name="connsiteX2467" fmla="*/ 304426 w 934998"/>
                <a:gd name="connsiteY2467" fmla="*/ 135263 h 935524"/>
                <a:gd name="connsiteX2468" fmla="*/ 307328 w 934998"/>
                <a:gd name="connsiteY2468" fmla="*/ 133829 h 935524"/>
                <a:gd name="connsiteX2469" fmla="*/ 307562 w 934998"/>
                <a:gd name="connsiteY2469" fmla="*/ 133829 h 935524"/>
                <a:gd name="connsiteX2470" fmla="*/ 311365 w 934998"/>
                <a:gd name="connsiteY2470" fmla="*/ 132027 h 935524"/>
                <a:gd name="connsiteX2471" fmla="*/ 311365 w 934998"/>
                <a:gd name="connsiteY2471" fmla="*/ 132027 h 935524"/>
                <a:gd name="connsiteX2472" fmla="*/ 311866 w 934998"/>
                <a:gd name="connsiteY2472" fmla="*/ 131794 h 935524"/>
                <a:gd name="connsiteX2473" fmla="*/ 311866 w 934998"/>
                <a:gd name="connsiteY2473" fmla="*/ 131794 h 935524"/>
                <a:gd name="connsiteX2474" fmla="*/ 315669 w 934998"/>
                <a:gd name="connsiteY2474" fmla="*/ 130059 h 935524"/>
                <a:gd name="connsiteX2475" fmla="*/ 319806 w 934998"/>
                <a:gd name="connsiteY2475" fmla="*/ 128224 h 935524"/>
                <a:gd name="connsiteX2476" fmla="*/ 321774 w 934998"/>
                <a:gd name="connsiteY2476" fmla="*/ 127356 h 935524"/>
                <a:gd name="connsiteX2477" fmla="*/ 321774 w 934998"/>
                <a:gd name="connsiteY2477" fmla="*/ 127356 h 935524"/>
                <a:gd name="connsiteX2478" fmla="*/ 323710 w 934998"/>
                <a:gd name="connsiteY2478" fmla="*/ 126556 h 935524"/>
                <a:gd name="connsiteX2479" fmla="*/ 323910 w 934998"/>
                <a:gd name="connsiteY2479" fmla="*/ 126556 h 935524"/>
                <a:gd name="connsiteX2480" fmla="*/ 328047 w 934998"/>
                <a:gd name="connsiteY2480" fmla="*/ 124854 h 935524"/>
                <a:gd name="connsiteX2481" fmla="*/ 328047 w 934998"/>
                <a:gd name="connsiteY2481" fmla="*/ 124854 h 935524"/>
                <a:gd name="connsiteX2482" fmla="*/ 331917 w 934998"/>
                <a:gd name="connsiteY2482" fmla="*/ 123319 h 935524"/>
                <a:gd name="connsiteX2483" fmla="*/ 331917 w 934998"/>
                <a:gd name="connsiteY2483" fmla="*/ 123319 h 935524"/>
                <a:gd name="connsiteX2484" fmla="*/ 332317 w 934998"/>
                <a:gd name="connsiteY2484" fmla="*/ 123153 h 935524"/>
                <a:gd name="connsiteX2485" fmla="*/ 332317 w 934998"/>
                <a:gd name="connsiteY2485" fmla="*/ 123153 h 935524"/>
                <a:gd name="connsiteX2486" fmla="*/ 336354 w 934998"/>
                <a:gd name="connsiteY2486" fmla="*/ 121618 h 935524"/>
                <a:gd name="connsiteX2487" fmla="*/ 338089 w 934998"/>
                <a:gd name="connsiteY2487" fmla="*/ 120984 h 935524"/>
                <a:gd name="connsiteX2488" fmla="*/ 340491 w 934998"/>
                <a:gd name="connsiteY2488" fmla="*/ 120083 h 935524"/>
                <a:gd name="connsiteX2489" fmla="*/ 341125 w 934998"/>
                <a:gd name="connsiteY2489" fmla="*/ 119850 h 935524"/>
                <a:gd name="connsiteX2490" fmla="*/ 341125 w 934998"/>
                <a:gd name="connsiteY2490" fmla="*/ 119850 h 935524"/>
                <a:gd name="connsiteX2491" fmla="*/ 344795 w 934998"/>
                <a:gd name="connsiteY2491" fmla="*/ 118548 h 935524"/>
                <a:gd name="connsiteX2492" fmla="*/ 344795 w 934998"/>
                <a:gd name="connsiteY2492" fmla="*/ 118548 h 935524"/>
                <a:gd name="connsiteX2493" fmla="*/ 346663 w 934998"/>
                <a:gd name="connsiteY2493" fmla="*/ 117915 h 935524"/>
                <a:gd name="connsiteX2494" fmla="*/ 346663 w 934998"/>
                <a:gd name="connsiteY2494" fmla="*/ 117915 h 935524"/>
                <a:gd name="connsiteX2495" fmla="*/ 347564 w 934998"/>
                <a:gd name="connsiteY2495" fmla="*/ 117648 h 935524"/>
                <a:gd name="connsiteX2496" fmla="*/ 347564 w 934998"/>
                <a:gd name="connsiteY2496" fmla="*/ 117648 h 935524"/>
                <a:gd name="connsiteX2497" fmla="*/ 348498 w 934998"/>
                <a:gd name="connsiteY2497" fmla="*/ 117347 h 935524"/>
                <a:gd name="connsiteX2498" fmla="*/ 348498 w 934998"/>
                <a:gd name="connsiteY2498" fmla="*/ 117347 h 935524"/>
                <a:gd name="connsiteX2499" fmla="*/ 349132 w 934998"/>
                <a:gd name="connsiteY2499" fmla="*/ 117147 h 935524"/>
                <a:gd name="connsiteX2500" fmla="*/ 349132 w 934998"/>
                <a:gd name="connsiteY2500" fmla="*/ 117147 h 935524"/>
                <a:gd name="connsiteX2501" fmla="*/ 353236 w 934998"/>
                <a:gd name="connsiteY2501" fmla="*/ 115813 h 935524"/>
                <a:gd name="connsiteX2502" fmla="*/ 355304 w 934998"/>
                <a:gd name="connsiteY2502" fmla="*/ 115145 h 935524"/>
                <a:gd name="connsiteX2503" fmla="*/ 357406 w 934998"/>
                <a:gd name="connsiteY2503" fmla="*/ 114478 h 935524"/>
                <a:gd name="connsiteX2504" fmla="*/ 357406 w 934998"/>
                <a:gd name="connsiteY2504" fmla="*/ 114478 h 935524"/>
                <a:gd name="connsiteX2505" fmla="*/ 357406 w 934998"/>
                <a:gd name="connsiteY2505" fmla="*/ 114478 h 935524"/>
                <a:gd name="connsiteX2506" fmla="*/ 357406 w 934998"/>
                <a:gd name="connsiteY2506" fmla="*/ 114478 h 935524"/>
                <a:gd name="connsiteX2507" fmla="*/ 361743 w 934998"/>
                <a:gd name="connsiteY2507" fmla="*/ 113144 h 935524"/>
                <a:gd name="connsiteX2508" fmla="*/ 365080 w 934998"/>
                <a:gd name="connsiteY2508" fmla="*/ 112243 h 935524"/>
                <a:gd name="connsiteX2509" fmla="*/ 367916 w 934998"/>
                <a:gd name="connsiteY2509" fmla="*/ 111442 h 935524"/>
                <a:gd name="connsiteX2510" fmla="*/ 380493 w 934998"/>
                <a:gd name="connsiteY2510" fmla="*/ 108106 h 935524"/>
                <a:gd name="connsiteX2511" fmla="*/ 380493 w 934998"/>
                <a:gd name="connsiteY2511" fmla="*/ 108106 h 935524"/>
                <a:gd name="connsiteX2512" fmla="*/ 383196 w 934998"/>
                <a:gd name="connsiteY2512" fmla="*/ 107472 h 935524"/>
                <a:gd name="connsiteX2513" fmla="*/ 385564 w 934998"/>
                <a:gd name="connsiteY2513" fmla="*/ 106905 h 935524"/>
                <a:gd name="connsiteX2514" fmla="*/ 386065 w 934998"/>
                <a:gd name="connsiteY2514" fmla="*/ 106905 h 935524"/>
                <a:gd name="connsiteX2515" fmla="*/ 389401 w 934998"/>
                <a:gd name="connsiteY2515" fmla="*/ 106171 h 935524"/>
                <a:gd name="connsiteX2516" fmla="*/ 393038 w 934998"/>
                <a:gd name="connsiteY2516" fmla="*/ 105437 h 935524"/>
                <a:gd name="connsiteX2517" fmla="*/ 396708 w 934998"/>
                <a:gd name="connsiteY2517" fmla="*/ 104703 h 935524"/>
                <a:gd name="connsiteX2518" fmla="*/ 396708 w 934998"/>
                <a:gd name="connsiteY2518" fmla="*/ 104703 h 935524"/>
                <a:gd name="connsiteX2519" fmla="*/ 396908 w 934998"/>
                <a:gd name="connsiteY2519" fmla="*/ 105770 h 935524"/>
                <a:gd name="connsiteX2520" fmla="*/ 397275 w 934998"/>
                <a:gd name="connsiteY2520" fmla="*/ 107705 h 935524"/>
                <a:gd name="connsiteX2521" fmla="*/ 397275 w 934998"/>
                <a:gd name="connsiteY2521" fmla="*/ 108339 h 935524"/>
                <a:gd name="connsiteX2522" fmla="*/ 397275 w 934998"/>
                <a:gd name="connsiteY2522" fmla="*/ 108573 h 935524"/>
                <a:gd name="connsiteX2523" fmla="*/ 397275 w 934998"/>
                <a:gd name="connsiteY2523" fmla="*/ 109107 h 935524"/>
                <a:gd name="connsiteX2524" fmla="*/ 397275 w 934998"/>
                <a:gd name="connsiteY2524" fmla="*/ 109407 h 935524"/>
                <a:gd name="connsiteX2525" fmla="*/ 397275 w 934998"/>
                <a:gd name="connsiteY2525" fmla="*/ 109407 h 935524"/>
                <a:gd name="connsiteX2526" fmla="*/ 451523 w 934998"/>
                <a:gd name="connsiteY2526" fmla="*/ 68237 h 935524"/>
                <a:gd name="connsiteX2527" fmla="*/ 451523 w 934998"/>
                <a:gd name="connsiteY2527" fmla="*/ 68237 h 935524"/>
                <a:gd name="connsiteX2528" fmla="*/ 455760 w 934998"/>
                <a:gd name="connsiteY2528" fmla="*/ 68237 h 935524"/>
                <a:gd name="connsiteX2529" fmla="*/ 457929 w 934998"/>
                <a:gd name="connsiteY2529" fmla="*/ 68237 h 935524"/>
                <a:gd name="connsiteX2530" fmla="*/ 461599 w 934998"/>
                <a:gd name="connsiteY2530" fmla="*/ 68237 h 935524"/>
                <a:gd name="connsiteX2531" fmla="*/ 472041 w 934998"/>
                <a:gd name="connsiteY2531" fmla="*/ 68237 h 935524"/>
                <a:gd name="connsiteX2532" fmla="*/ 476278 w 934998"/>
                <a:gd name="connsiteY2532" fmla="*/ 68237 h 935524"/>
                <a:gd name="connsiteX2533" fmla="*/ 478280 w 934998"/>
                <a:gd name="connsiteY2533" fmla="*/ 68237 h 935524"/>
                <a:gd name="connsiteX2534" fmla="*/ 482617 w 934998"/>
                <a:gd name="connsiteY2534" fmla="*/ 68237 h 935524"/>
                <a:gd name="connsiteX2535" fmla="*/ 487321 w 934998"/>
                <a:gd name="connsiteY2535" fmla="*/ 68471 h 935524"/>
                <a:gd name="connsiteX2536" fmla="*/ 487588 w 934998"/>
                <a:gd name="connsiteY2536" fmla="*/ 68471 h 935524"/>
                <a:gd name="connsiteX2537" fmla="*/ 491825 w 934998"/>
                <a:gd name="connsiteY2537" fmla="*/ 68704 h 935524"/>
                <a:gd name="connsiteX2538" fmla="*/ 493293 w 934998"/>
                <a:gd name="connsiteY2538" fmla="*/ 68704 h 935524"/>
                <a:gd name="connsiteX2539" fmla="*/ 496630 w 934998"/>
                <a:gd name="connsiteY2539" fmla="*/ 68971 h 935524"/>
                <a:gd name="connsiteX2540" fmla="*/ 502001 w 934998"/>
                <a:gd name="connsiteY2540" fmla="*/ 69405 h 935524"/>
                <a:gd name="connsiteX2541" fmla="*/ 504036 w 934998"/>
                <a:gd name="connsiteY2541" fmla="*/ 69572 h 935524"/>
                <a:gd name="connsiteX2542" fmla="*/ 507639 w 934998"/>
                <a:gd name="connsiteY2542" fmla="*/ 69939 h 935524"/>
                <a:gd name="connsiteX2543" fmla="*/ 512010 w 934998"/>
                <a:gd name="connsiteY2543" fmla="*/ 70406 h 935524"/>
                <a:gd name="connsiteX2544" fmla="*/ 514512 w 934998"/>
                <a:gd name="connsiteY2544" fmla="*/ 70673 h 935524"/>
                <a:gd name="connsiteX2545" fmla="*/ 520384 w 934998"/>
                <a:gd name="connsiteY2545" fmla="*/ 71440 h 935524"/>
                <a:gd name="connsiteX2546" fmla="*/ 521552 w 934998"/>
                <a:gd name="connsiteY2546" fmla="*/ 71440 h 935524"/>
                <a:gd name="connsiteX2547" fmla="*/ 524888 w 934998"/>
                <a:gd name="connsiteY2547" fmla="*/ 71907 h 935524"/>
                <a:gd name="connsiteX2548" fmla="*/ 524888 w 934998"/>
                <a:gd name="connsiteY2548" fmla="*/ 71907 h 935524"/>
                <a:gd name="connsiteX2549" fmla="*/ 528625 w 934998"/>
                <a:gd name="connsiteY2549" fmla="*/ 72441 h 935524"/>
                <a:gd name="connsiteX2550" fmla="*/ 528625 w 934998"/>
                <a:gd name="connsiteY2550" fmla="*/ 72441 h 935524"/>
                <a:gd name="connsiteX2551" fmla="*/ 526490 w 934998"/>
                <a:gd name="connsiteY2551" fmla="*/ 86020 h 935524"/>
                <a:gd name="connsiteX2552" fmla="*/ 526490 w 934998"/>
                <a:gd name="connsiteY2552" fmla="*/ 86020 h 935524"/>
                <a:gd name="connsiteX2553" fmla="*/ 525255 w 934998"/>
                <a:gd name="connsiteY2553" fmla="*/ 93660 h 935524"/>
                <a:gd name="connsiteX2554" fmla="*/ 524354 w 934998"/>
                <a:gd name="connsiteY2554" fmla="*/ 99298 h 935524"/>
                <a:gd name="connsiteX2555" fmla="*/ 524354 w 934998"/>
                <a:gd name="connsiteY2555" fmla="*/ 99298 h 935524"/>
                <a:gd name="connsiteX2556" fmla="*/ 523587 w 934998"/>
                <a:gd name="connsiteY2556" fmla="*/ 104102 h 935524"/>
                <a:gd name="connsiteX2557" fmla="*/ 523587 w 934998"/>
                <a:gd name="connsiteY2557" fmla="*/ 104970 h 935524"/>
                <a:gd name="connsiteX2558" fmla="*/ 522319 w 934998"/>
                <a:gd name="connsiteY2558" fmla="*/ 113144 h 935524"/>
                <a:gd name="connsiteX2559" fmla="*/ 522319 w 934998"/>
                <a:gd name="connsiteY2559" fmla="*/ 113144 h 935524"/>
                <a:gd name="connsiteX2560" fmla="*/ 521885 w 934998"/>
                <a:gd name="connsiteY2560" fmla="*/ 115980 h 935524"/>
                <a:gd name="connsiteX2561" fmla="*/ 521885 w 934998"/>
                <a:gd name="connsiteY2561" fmla="*/ 116847 h 935524"/>
                <a:gd name="connsiteX2562" fmla="*/ 521885 w 934998"/>
                <a:gd name="connsiteY2562" fmla="*/ 117147 h 935524"/>
                <a:gd name="connsiteX2563" fmla="*/ 521885 w 934998"/>
                <a:gd name="connsiteY2563" fmla="*/ 117514 h 935524"/>
                <a:gd name="connsiteX2564" fmla="*/ 521885 w 934998"/>
                <a:gd name="connsiteY2564" fmla="*/ 117681 h 935524"/>
                <a:gd name="connsiteX2565" fmla="*/ 521885 w 934998"/>
                <a:gd name="connsiteY2565" fmla="*/ 118315 h 935524"/>
                <a:gd name="connsiteX2566" fmla="*/ 521885 w 934998"/>
                <a:gd name="connsiteY2566" fmla="*/ 118315 h 935524"/>
                <a:gd name="connsiteX2567" fmla="*/ 521885 w 934998"/>
                <a:gd name="connsiteY2567" fmla="*/ 118982 h 935524"/>
                <a:gd name="connsiteX2568" fmla="*/ 521885 w 934998"/>
                <a:gd name="connsiteY2568" fmla="*/ 119449 h 935524"/>
                <a:gd name="connsiteX2569" fmla="*/ 521452 w 934998"/>
                <a:gd name="connsiteY2569" fmla="*/ 122085 h 935524"/>
                <a:gd name="connsiteX2570" fmla="*/ 520851 w 934998"/>
                <a:gd name="connsiteY2570" fmla="*/ 125922 h 935524"/>
                <a:gd name="connsiteX2571" fmla="*/ 520851 w 934998"/>
                <a:gd name="connsiteY2571" fmla="*/ 126622 h 935524"/>
                <a:gd name="connsiteX2572" fmla="*/ 520851 w 934998"/>
                <a:gd name="connsiteY2572" fmla="*/ 127356 h 935524"/>
                <a:gd name="connsiteX2573" fmla="*/ 520851 w 934998"/>
                <a:gd name="connsiteY2573" fmla="*/ 128424 h 935524"/>
                <a:gd name="connsiteX2574" fmla="*/ 520851 w 934998"/>
                <a:gd name="connsiteY2574" fmla="*/ 129124 h 935524"/>
                <a:gd name="connsiteX2575" fmla="*/ 520518 w 934998"/>
                <a:gd name="connsiteY2575" fmla="*/ 131160 h 935524"/>
                <a:gd name="connsiteX2576" fmla="*/ 519917 w 934998"/>
                <a:gd name="connsiteY2576" fmla="*/ 134996 h 935524"/>
                <a:gd name="connsiteX2577" fmla="*/ 519917 w 934998"/>
                <a:gd name="connsiteY2577" fmla="*/ 135697 h 935524"/>
                <a:gd name="connsiteX2578" fmla="*/ 519917 w 934998"/>
                <a:gd name="connsiteY2578" fmla="*/ 136164 h 935524"/>
                <a:gd name="connsiteX2579" fmla="*/ 519917 w 934998"/>
                <a:gd name="connsiteY2579" fmla="*/ 136431 h 935524"/>
                <a:gd name="connsiteX2580" fmla="*/ 519917 w 934998"/>
                <a:gd name="connsiteY2580" fmla="*/ 137165 h 935524"/>
                <a:gd name="connsiteX2581" fmla="*/ 519917 w 934998"/>
                <a:gd name="connsiteY2581" fmla="*/ 137399 h 935524"/>
                <a:gd name="connsiteX2582" fmla="*/ 519450 w 934998"/>
                <a:gd name="connsiteY2582" fmla="*/ 140201 h 935524"/>
                <a:gd name="connsiteX2583" fmla="*/ 518749 w 934998"/>
                <a:gd name="connsiteY2583" fmla="*/ 144772 h 935524"/>
                <a:gd name="connsiteX2584" fmla="*/ 517315 w 934998"/>
                <a:gd name="connsiteY2584" fmla="*/ 153813 h 935524"/>
                <a:gd name="connsiteX2585" fmla="*/ 517315 w 934998"/>
                <a:gd name="connsiteY2585" fmla="*/ 153813 h 935524"/>
                <a:gd name="connsiteX2586" fmla="*/ 517315 w 934998"/>
                <a:gd name="connsiteY2586" fmla="*/ 153813 h 935524"/>
                <a:gd name="connsiteX2587" fmla="*/ 511343 w 934998"/>
                <a:gd name="connsiteY2587" fmla="*/ 152946 h 935524"/>
                <a:gd name="connsiteX2588" fmla="*/ 511343 w 934998"/>
                <a:gd name="connsiteY2588" fmla="*/ 152946 h 935524"/>
                <a:gd name="connsiteX2589" fmla="*/ 510142 w 934998"/>
                <a:gd name="connsiteY2589" fmla="*/ 152946 h 935524"/>
                <a:gd name="connsiteX2590" fmla="*/ 506338 w 934998"/>
                <a:gd name="connsiteY2590" fmla="*/ 152479 h 935524"/>
                <a:gd name="connsiteX2591" fmla="*/ 504103 w 934998"/>
                <a:gd name="connsiteY2591" fmla="*/ 152212 h 935524"/>
                <a:gd name="connsiteX2592" fmla="*/ 502635 w 934998"/>
                <a:gd name="connsiteY2592" fmla="*/ 152212 h 935524"/>
                <a:gd name="connsiteX2593" fmla="*/ 501801 w 934998"/>
                <a:gd name="connsiteY2593" fmla="*/ 152212 h 935524"/>
                <a:gd name="connsiteX2594" fmla="*/ 499699 w 934998"/>
                <a:gd name="connsiteY2594" fmla="*/ 151978 h 935524"/>
                <a:gd name="connsiteX2595" fmla="*/ 499165 w 934998"/>
                <a:gd name="connsiteY2595" fmla="*/ 151978 h 935524"/>
                <a:gd name="connsiteX2596" fmla="*/ 498198 w 934998"/>
                <a:gd name="connsiteY2596" fmla="*/ 151978 h 935524"/>
                <a:gd name="connsiteX2597" fmla="*/ 496730 w 934998"/>
                <a:gd name="connsiteY2597" fmla="*/ 151978 h 935524"/>
                <a:gd name="connsiteX2598" fmla="*/ 495762 w 934998"/>
                <a:gd name="connsiteY2598" fmla="*/ 151978 h 935524"/>
                <a:gd name="connsiteX2599" fmla="*/ 494795 w 934998"/>
                <a:gd name="connsiteY2599" fmla="*/ 151978 h 935524"/>
                <a:gd name="connsiteX2600" fmla="*/ 493894 w 934998"/>
                <a:gd name="connsiteY2600" fmla="*/ 151978 h 935524"/>
                <a:gd name="connsiteX2601" fmla="*/ 493394 w 934998"/>
                <a:gd name="connsiteY2601" fmla="*/ 151978 h 935524"/>
                <a:gd name="connsiteX2602" fmla="*/ 492193 w 934998"/>
                <a:gd name="connsiteY2602" fmla="*/ 151978 h 935524"/>
                <a:gd name="connsiteX2603" fmla="*/ 489023 w 934998"/>
                <a:gd name="connsiteY2603" fmla="*/ 151778 h 935524"/>
                <a:gd name="connsiteX2604" fmla="*/ 486988 w 934998"/>
                <a:gd name="connsiteY2604" fmla="*/ 151778 h 935524"/>
                <a:gd name="connsiteX2605" fmla="*/ 481283 w 934998"/>
                <a:gd name="connsiteY2605" fmla="*/ 151511 h 935524"/>
                <a:gd name="connsiteX2606" fmla="*/ 480849 w 934998"/>
                <a:gd name="connsiteY2606" fmla="*/ 151511 h 935524"/>
                <a:gd name="connsiteX2607" fmla="*/ 478046 w 934998"/>
                <a:gd name="connsiteY2607" fmla="*/ 151511 h 935524"/>
                <a:gd name="connsiteX2608" fmla="*/ 475111 w 934998"/>
                <a:gd name="connsiteY2608" fmla="*/ 151511 h 935524"/>
                <a:gd name="connsiteX2609" fmla="*/ 468238 w 934998"/>
                <a:gd name="connsiteY2609" fmla="*/ 151511 h 935524"/>
                <a:gd name="connsiteX2610" fmla="*/ 462466 w 934998"/>
                <a:gd name="connsiteY2610" fmla="*/ 151511 h 935524"/>
                <a:gd name="connsiteX2611" fmla="*/ 457161 w 934998"/>
                <a:gd name="connsiteY2611" fmla="*/ 151511 h 935524"/>
                <a:gd name="connsiteX2612" fmla="*/ 453725 w 934998"/>
                <a:gd name="connsiteY2612" fmla="*/ 151511 h 935524"/>
                <a:gd name="connsiteX2613" fmla="*/ 446819 w 934998"/>
                <a:gd name="connsiteY2613" fmla="*/ 151911 h 935524"/>
                <a:gd name="connsiteX2614" fmla="*/ 445418 w 934998"/>
                <a:gd name="connsiteY2614" fmla="*/ 151911 h 935524"/>
                <a:gd name="connsiteX2615" fmla="*/ 443749 w 934998"/>
                <a:gd name="connsiteY2615" fmla="*/ 151911 h 935524"/>
                <a:gd name="connsiteX2616" fmla="*/ 441781 w 934998"/>
                <a:gd name="connsiteY2616" fmla="*/ 151911 h 935524"/>
                <a:gd name="connsiteX2617" fmla="*/ 440447 w 934998"/>
                <a:gd name="connsiteY2617" fmla="*/ 151911 h 935524"/>
                <a:gd name="connsiteX2618" fmla="*/ 437110 w 934998"/>
                <a:gd name="connsiteY2618" fmla="*/ 152212 h 935524"/>
                <a:gd name="connsiteX2619" fmla="*/ 435509 w 934998"/>
                <a:gd name="connsiteY2619" fmla="*/ 152212 h 935524"/>
                <a:gd name="connsiteX2620" fmla="*/ 434074 w 934998"/>
                <a:gd name="connsiteY2620" fmla="*/ 152378 h 935524"/>
                <a:gd name="connsiteX2621" fmla="*/ 433707 w 934998"/>
                <a:gd name="connsiteY2621" fmla="*/ 152378 h 935524"/>
                <a:gd name="connsiteX2622" fmla="*/ 431172 w 934998"/>
                <a:gd name="connsiteY2622" fmla="*/ 152645 h 935524"/>
                <a:gd name="connsiteX2623" fmla="*/ 430404 w 934998"/>
                <a:gd name="connsiteY2623" fmla="*/ 152645 h 935524"/>
                <a:gd name="connsiteX2624" fmla="*/ 429370 w 934998"/>
                <a:gd name="connsiteY2624" fmla="*/ 152645 h 935524"/>
                <a:gd name="connsiteX2625" fmla="*/ 429370 w 934998"/>
                <a:gd name="connsiteY2625" fmla="*/ 152645 h 935524"/>
                <a:gd name="connsiteX2626" fmla="*/ 428669 w 934998"/>
                <a:gd name="connsiteY2626" fmla="*/ 152645 h 935524"/>
                <a:gd name="connsiteX2627" fmla="*/ 423231 w 934998"/>
                <a:gd name="connsiteY2627" fmla="*/ 153346 h 935524"/>
                <a:gd name="connsiteX2628" fmla="*/ 423231 w 934998"/>
                <a:gd name="connsiteY2628" fmla="*/ 153346 h 935524"/>
                <a:gd name="connsiteX2629" fmla="*/ 421329 w 934998"/>
                <a:gd name="connsiteY2629" fmla="*/ 153613 h 935524"/>
                <a:gd name="connsiteX2630" fmla="*/ 420362 w 934998"/>
                <a:gd name="connsiteY2630" fmla="*/ 153613 h 935524"/>
                <a:gd name="connsiteX2631" fmla="*/ 420062 w 934998"/>
                <a:gd name="connsiteY2631" fmla="*/ 153613 h 935524"/>
                <a:gd name="connsiteX2632" fmla="*/ 420062 w 934998"/>
                <a:gd name="connsiteY2632" fmla="*/ 153613 h 935524"/>
                <a:gd name="connsiteX2633" fmla="*/ 418560 w 934998"/>
                <a:gd name="connsiteY2633" fmla="*/ 153846 h 935524"/>
                <a:gd name="connsiteX2634" fmla="*/ 418193 w 934998"/>
                <a:gd name="connsiteY2634" fmla="*/ 153846 h 935524"/>
                <a:gd name="connsiteX2635" fmla="*/ 417259 w 934998"/>
                <a:gd name="connsiteY2635" fmla="*/ 153846 h 935524"/>
                <a:gd name="connsiteX2636" fmla="*/ 417259 w 934998"/>
                <a:gd name="connsiteY2636" fmla="*/ 153846 h 935524"/>
                <a:gd name="connsiteX2637" fmla="*/ 417259 w 934998"/>
                <a:gd name="connsiteY2637" fmla="*/ 153846 h 935524"/>
                <a:gd name="connsiteX2638" fmla="*/ 415825 w 934998"/>
                <a:gd name="connsiteY2638" fmla="*/ 144872 h 935524"/>
                <a:gd name="connsiteX2639" fmla="*/ 415124 w 934998"/>
                <a:gd name="connsiteY2639" fmla="*/ 140334 h 935524"/>
                <a:gd name="connsiteX2640" fmla="*/ 414390 w 934998"/>
                <a:gd name="connsiteY2640" fmla="*/ 135797 h 935524"/>
                <a:gd name="connsiteX2641" fmla="*/ 413656 w 934998"/>
                <a:gd name="connsiteY2641" fmla="*/ 131260 h 935524"/>
                <a:gd name="connsiteX2642" fmla="*/ 412956 w 934998"/>
                <a:gd name="connsiteY2642" fmla="*/ 126722 h 935524"/>
                <a:gd name="connsiteX2643" fmla="*/ 412221 w 934998"/>
                <a:gd name="connsiteY2643" fmla="*/ 122218 h 935524"/>
                <a:gd name="connsiteX2644" fmla="*/ 411521 w 934998"/>
                <a:gd name="connsiteY2644" fmla="*/ 117681 h 935524"/>
                <a:gd name="connsiteX2645" fmla="*/ 410787 w 934998"/>
                <a:gd name="connsiteY2645" fmla="*/ 113144 h 935524"/>
                <a:gd name="connsiteX2646" fmla="*/ 410787 w 934998"/>
                <a:gd name="connsiteY2646" fmla="*/ 113144 h 935524"/>
                <a:gd name="connsiteX2647" fmla="*/ 409486 w 934998"/>
                <a:gd name="connsiteY2647" fmla="*/ 105003 h 935524"/>
                <a:gd name="connsiteX2648" fmla="*/ 409486 w 934998"/>
                <a:gd name="connsiteY2648" fmla="*/ 104503 h 935524"/>
                <a:gd name="connsiteX2649" fmla="*/ 409486 w 934998"/>
                <a:gd name="connsiteY2649" fmla="*/ 104136 h 935524"/>
                <a:gd name="connsiteX2650" fmla="*/ 408718 w 934998"/>
                <a:gd name="connsiteY2650" fmla="*/ 99298 h 935524"/>
                <a:gd name="connsiteX2651" fmla="*/ 407817 w 934998"/>
                <a:gd name="connsiteY2651" fmla="*/ 93660 h 935524"/>
                <a:gd name="connsiteX2652" fmla="*/ 406616 w 934998"/>
                <a:gd name="connsiteY2652" fmla="*/ 85986 h 935524"/>
                <a:gd name="connsiteX2653" fmla="*/ 404448 w 934998"/>
                <a:gd name="connsiteY2653" fmla="*/ 72441 h 935524"/>
                <a:gd name="connsiteX2654" fmla="*/ 404448 w 934998"/>
                <a:gd name="connsiteY2654" fmla="*/ 72441 h 935524"/>
                <a:gd name="connsiteX2655" fmla="*/ 405082 w 934998"/>
                <a:gd name="connsiteY2655" fmla="*/ 72441 h 935524"/>
                <a:gd name="connsiteX2656" fmla="*/ 407918 w 934998"/>
                <a:gd name="connsiteY2656" fmla="*/ 72007 h 935524"/>
                <a:gd name="connsiteX2657" fmla="*/ 409219 w 934998"/>
                <a:gd name="connsiteY2657" fmla="*/ 71807 h 935524"/>
                <a:gd name="connsiteX2658" fmla="*/ 412155 w 934998"/>
                <a:gd name="connsiteY2658" fmla="*/ 71373 h 935524"/>
                <a:gd name="connsiteX2659" fmla="*/ 419495 w 934998"/>
                <a:gd name="connsiteY2659" fmla="*/ 70472 h 935524"/>
                <a:gd name="connsiteX2660" fmla="*/ 420128 w 934998"/>
                <a:gd name="connsiteY2660" fmla="*/ 70472 h 935524"/>
                <a:gd name="connsiteX2661" fmla="*/ 422931 w 934998"/>
                <a:gd name="connsiteY2661" fmla="*/ 70139 h 935524"/>
                <a:gd name="connsiteX2662" fmla="*/ 424833 w 934998"/>
                <a:gd name="connsiteY2662" fmla="*/ 69939 h 935524"/>
                <a:gd name="connsiteX2663" fmla="*/ 427435 w 934998"/>
                <a:gd name="connsiteY2663" fmla="*/ 69672 h 935524"/>
                <a:gd name="connsiteX2664" fmla="*/ 428336 w 934998"/>
                <a:gd name="connsiteY2664" fmla="*/ 69672 h 935524"/>
                <a:gd name="connsiteX2665" fmla="*/ 434341 w 934998"/>
                <a:gd name="connsiteY2665" fmla="*/ 69138 h 935524"/>
                <a:gd name="connsiteX2666" fmla="*/ 437677 w 934998"/>
                <a:gd name="connsiteY2666" fmla="*/ 68871 h 935524"/>
                <a:gd name="connsiteX2667" fmla="*/ 440380 w 934998"/>
                <a:gd name="connsiteY2667" fmla="*/ 68704 h 935524"/>
                <a:gd name="connsiteX2668" fmla="*/ 443015 w 934998"/>
                <a:gd name="connsiteY2668" fmla="*/ 68537 h 935524"/>
                <a:gd name="connsiteX2669" fmla="*/ 446719 w 934998"/>
                <a:gd name="connsiteY2669" fmla="*/ 68337 h 935524"/>
                <a:gd name="connsiteX2670" fmla="*/ 531594 w 934998"/>
                <a:gd name="connsiteY2670" fmla="*/ 199387 h 935524"/>
                <a:gd name="connsiteX2671" fmla="*/ 531594 w 934998"/>
                <a:gd name="connsiteY2671" fmla="*/ 199387 h 935524"/>
                <a:gd name="connsiteX2672" fmla="*/ 531894 w 934998"/>
                <a:gd name="connsiteY2672" fmla="*/ 199387 h 935524"/>
                <a:gd name="connsiteX2673" fmla="*/ 529859 w 934998"/>
                <a:gd name="connsiteY2673" fmla="*/ 198953 h 935524"/>
                <a:gd name="connsiteX2674" fmla="*/ 525455 w 934998"/>
                <a:gd name="connsiteY2674" fmla="*/ 197952 h 935524"/>
                <a:gd name="connsiteX2675" fmla="*/ 522119 w 934998"/>
                <a:gd name="connsiteY2675" fmla="*/ 197285 h 935524"/>
                <a:gd name="connsiteX2676" fmla="*/ 521185 w 934998"/>
                <a:gd name="connsiteY2676" fmla="*/ 197118 h 935524"/>
                <a:gd name="connsiteX2677" fmla="*/ 522052 w 934998"/>
                <a:gd name="connsiteY2677" fmla="*/ 197318 h 935524"/>
                <a:gd name="connsiteX2678" fmla="*/ 522052 w 934998"/>
                <a:gd name="connsiteY2678" fmla="*/ 197318 h 935524"/>
                <a:gd name="connsiteX2679" fmla="*/ 523153 w 934998"/>
                <a:gd name="connsiteY2679" fmla="*/ 197552 h 935524"/>
                <a:gd name="connsiteX2680" fmla="*/ 523620 w 934998"/>
                <a:gd name="connsiteY2680" fmla="*/ 197552 h 935524"/>
                <a:gd name="connsiteX2681" fmla="*/ 525255 w 934998"/>
                <a:gd name="connsiteY2681" fmla="*/ 197919 h 935524"/>
                <a:gd name="connsiteX2682" fmla="*/ 527424 w 934998"/>
                <a:gd name="connsiteY2682" fmla="*/ 198386 h 935524"/>
                <a:gd name="connsiteX2683" fmla="*/ 528225 w 934998"/>
                <a:gd name="connsiteY2683" fmla="*/ 198386 h 935524"/>
                <a:gd name="connsiteX2684" fmla="*/ 528658 w 934998"/>
                <a:gd name="connsiteY2684" fmla="*/ 198386 h 935524"/>
                <a:gd name="connsiteX2685" fmla="*/ 529626 w 934998"/>
                <a:gd name="connsiteY2685" fmla="*/ 198620 h 935524"/>
                <a:gd name="connsiteX2686" fmla="*/ 529626 w 934998"/>
                <a:gd name="connsiteY2686" fmla="*/ 198620 h 935524"/>
                <a:gd name="connsiteX2687" fmla="*/ 530159 w 934998"/>
                <a:gd name="connsiteY2687" fmla="*/ 198620 h 935524"/>
                <a:gd name="connsiteX2688" fmla="*/ 530460 w 934998"/>
                <a:gd name="connsiteY2688" fmla="*/ 198620 h 935524"/>
                <a:gd name="connsiteX2689" fmla="*/ 530760 w 934998"/>
                <a:gd name="connsiteY2689" fmla="*/ 198620 h 935524"/>
                <a:gd name="connsiteX2690" fmla="*/ 531361 w 934998"/>
                <a:gd name="connsiteY2690" fmla="*/ 198620 h 935524"/>
                <a:gd name="connsiteX2691" fmla="*/ 530827 w 934998"/>
                <a:gd name="connsiteY2691" fmla="*/ 198620 h 935524"/>
                <a:gd name="connsiteX2692" fmla="*/ 521685 w 934998"/>
                <a:gd name="connsiteY2692" fmla="*/ 183206 h 935524"/>
                <a:gd name="connsiteX2693" fmla="*/ 519083 w 934998"/>
                <a:gd name="connsiteY2693" fmla="*/ 196551 h 935524"/>
                <a:gd name="connsiteX2694" fmla="*/ 519083 w 934998"/>
                <a:gd name="connsiteY2694" fmla="*/ 196551 h 935524"/>
                <a:gd name="connsiteX2695" fmla="*/ 520217 w 934998"/>
                <a:gd name="connsiteY2695" fmla="*/ 196751 h 935524"/>
                <a:gd name="connsiteX2696" fmla="*/ 519083 w 934998"/>
                <a:gd name="connsiteY2696" fmla="*/ 196518 h 935524"/>
                <a:gd name="connsiteX2697" fmla="*/ 520251 w 934998"/>
                <a:gd name="connsiteY2697" fmla="*/ 196918 h 935524"/>
                <a:gd name="connsiteX2698" fmla="*/ 520851 w 934998"/>
                <a:gd name="connsiteY2698" fmla="*/ 196918 h 935524"/>
                <a:gd name="connsiteX2699" fmla="*/ 521085 w 934998"/>
                <a:gd name="connsiteY2699" fmla="*/ 196918 h 935524"/>
                <a:gd name="connsiteX2700" fmla="*/ 520618 w 934998"/>
                <a:gd name="connsiteY2700" fmla="*/ 196918 h 935524"/>
                <a:gd name="connsiteX2701" fmla="*/ 549443 w 934998"/>
                <a:gd name="connsiteY2701" fmla="*/ 204325 h 935524"/>
                <a:gd name="connsiteX2702" fmla="*/ 548242 w 934998"/>
                <a:gd name="connsiteY2702" fmla="*/ 203924 h 935524"/>
                <a:gd name="connsiteX2703" fmla="*/ 546474 w 934998"/>
                <a:gd name="connsiteY2703" fmla="*/ 203391 h 935524"/>
                <a:gd name="connsiteX2704" fmla="*/ 544539 w 934998"/>
                <a:gd name="connsiteY2704" fmla="*/ 202823 h 935524"/>
                <a:gd name="connsiteX2705" fmla="*/ 541703 w 934998"/>
                <a:gd name="connsiteY2705" fmla="*/ 202023 h 935524"/>
                <a:gd name="connsiteX2706" fmla="*/ 541703 w 934998"/>
                <a:gd name="connsiteY2706" fmla="*/ 202023 h 935524"/>
                <a:gd name="connsiteX2707" fmla="*/ 541236 w 934998"/>
                <a:gd name="connsiteY2707" fmla="*/ 202023 h 935524"/>
                <a:gd name="connsiteX2708" fmla="*/ 538734 w 934998"/>
                <a:gd name="connsiteY2708" fmla="*/ 201289 h 935524"/>
                <a:gd name="connsiteX2709" fmla="*/ 537132 w 934998"/>
                <a:gd name="connsiteY2709" fmla="*/ 200721 h 935524"/>
                <a:gd name="connsiteX2710" fmla="*/ 533529 w 934998"/>
                <a:gd name="connsiteY2710" fmla="*/ 199821 h 935524"/>
                <a:gd name="connsiteX2711" fmla="*/ 533529 w 934998"/>
                <a:gd name="connsiteY2711" fmla="*/ 199821 h 935524"/>
                <a:gd name="connsiteX2712" fmla="*/ 533196 w 934998"/>
                <a:gd name="connsiteY2712" fmla="*/ 199821 h 935524"/>
                <a:gd name="connsiteX2713" fmla="*/ 533196 w 934998"/>
                <a:gd name="connsiteY2713" fmla="*/ 199821 h 935524"/>
                <a:gd name="connsiteX2714" fmla="*/ 532829 w 934998"/>
                <a:gd name="connsiteY2714" fmla="*/ 199821 h 935524"/>
                <a:gd name="connsiteX2715" fmla="*/ 533229 w 934998"/>
                <a:gd name="connsiteY2715" fmla="*/ 199821 h 935524"/>
                <a:gd name="connsiteX2716" fmla="*/ 533229 w 934998"/>
                <a:gd name="connsiteY2716" fmla="*/ 199821 h 935524"/>
                <a:gd name="connsiteX2717" fmla="*/ 533463 w 934998"/>
                <a:gd name="connsiteY2717" fmla="*/ 199821 h 935524"/>
                <a:gd name="connsiteX2718" fmla="*/ 533663 w 934998"/>
                <a:gd name="connsiteY2718" fmla="*/ 199821 h 935524"/>
                <a:gd name="connsiteX2719" fmla="*/ 534497 w 934998"/>
                <a:gd name="connsiteY2719" fmla="*/ 200054 h 935524"/>
                <a:gd name="connsiteX2720" fmla="*/ 536198 w 934998"/>
                <a:gd name="connsiteY2720" fmla="*/ 200488 h 935524"/>
                <a:gd name="connsiteX2721" fmla="*/ 537199 w 934998"/>
                <a:gd name="connsiteY2721" fmla="*/ 200755 h 935524"/>
                <a:gd name="connsiteX2722" fmla="*/ 538567 w 934998"/>
                <a:gd name="connsiteY2722" fmla="*/ 201122 h 935524"/>
                <a:gd name="connsiteX2723" fmla="*/ 541636 w 934998"/>
                <a:gd name="connsiteY2723" fmla="*/ 201956 h 935524"/>
                <a:gd name="connsiteX2724" fmla="*/ 541636 w 934998"/>
                <a:gd name="connsiteY2724" fmla="*/ 201956 h 935524"/>
                <a:gd name="connsiteX2725" fmla="*/ 542070 w 934998"/>
                <a:gd name="connsiteY2725" fmla="*/ 201956 h 935524"/>
                <a:gd name="connsiteX2726" fmla="*/ 542470 w 934998"/>
                <a:gd name="connsiteY2726" fmla="*/ 201956 h 935524"/>
                <a:gd name="connsiteX2727" fmla="*/ 542804 w 934998"/>
                <a:gd name="connsiteY2727" fmla="*/ 201956 h 935524"/>
                <a:gd name="connsiteX2728" fmla="*/ 543004 w 934998"/>
                <a:gd name="connsiteY2728" fmla="*/ 201956 h 935524"/>
                <a:gd name="connsiteX2729" fmla="*/ 543004 w 934998"/>
                <a:gd name="connsiteY2729" fmla="*/ 201956 h 935524"/>
                <a:gd name="connsiteX2730" fmla="*/ 543004 w 934998"/>
                <a:gd name="connsiteY2730" fmla="*/ 201956 h 935524"/>
                <a:gd name="connsiteX2731" fmla="*/ 543004 w 934998"/>
                <a:gd name="connsiteY2731" fmla="*/ 201956 h 935524"/>
                <a:gd name="connsiteX2732" fmla="*/ 543271 w 934998"/>
                <a:gd name="connsiteY2732" fmla="*/ 201956 h 935524"/>
                <a:gd name="connsiteX2733" fmla="*/ 543271 w 934998"/>
                <a:gd name="connsiteY2733" fmla="*/ 201956 h 935524"/>
                <a:gd name="connsiteX2734" fmla="*/ 543972 w 934998"/>
                <a:gd name="connsiteY2734" fmla="*/ 202156 h 935524"/>
                <a:gd name="connsiteX2735" fmla="*/ 543972 w 934998"/>
                <a:gd name="connsiteY2735" fmla="*/ 202156 h 935524"/>
                <a:gd name="connsiteX2736" fmla="*/ 545206 w 934998"/>
                <a:gd name="connsiteY2736" fmla="*/ 202523 h 935524"/>
                <a:gd name="connsiteX2737" fmla="*/ 545573 w 934998"/>
                <a:gd name="connsiteY2737" fmla="*/ 202523 h 935524"/>
                <a:gd name="connsiteX2738" fmla="*/ 545807 w 934998"/>
                <a:gd name="connsiteY2738" fmla="*/ 202523 h 935524"/>
                <a:gd name="connsiteX2739" fmla="*/ 545807 w 934998"/>
                <a:gd name="connsiteY2739" fmla="*/ 202523 h 935524"/>
                <a:gd name="connsiteX2740" fmla="*/ 546474 w 934998"/>
                <a:gd name="connsiteY2740" fmla="*/ 202723 h 935524"/>
                <a:gd name="connsiteX2741" fmla="*/ 546908 w 934998"/>
                <a:gd name="connsiteY2741" fmla="*/ 202723 h 935524"/>
                <a:gd name="connsiteX2742" fmla="*/ 547408 w 934998"/>
                <a:gd name="connsiteY2742" fmla="*/ 202890 h 935524"/>
                <a:gd name="connsiteX2743" fmla="*/ 547408 w 934998"/>
                <a:gd name="connsiteY2743" fmla="*/ 202890 h 935524"/>
                <a:gd name="connsiteX2744" fmla="*/ 548176 w 934998"/>
                <a:gd name="connsiteY2744" fmla="*/ 203124 h 935524"/>
                <a:gd name="connsiteX2745" fmla="*/ 548576 w 934998"/>
                <a:gd name="connsiteY2745" fmla="*/ 203124 h 935524"/>
                <a:gd name="connsiteX2746" fmla="*/ 549377 w 934998"/>
                <a:gd name="connsiteY2746" fmla="*/ 203357 h 935524"/>
                <a:gd name="connsiteX2747" fmla="*/ 565324 w 934998"/>
                <a:gd name="connsiteY2747" fmla="*/ 209830 h 935524"/>
                <a:gd name="connsiteX2748" fmla="*/ 564724 w 934998"/>
                <a:gd name="connsiteY2748" fmla="*/ 209596 h 935524"/>
                <a:gd name="connsiteX2749" fmla="*/ 564056 w 934998"/>
                <a:gd name="connsiteY2749" fmla="*/ 209329 h 935524"/>
                <a:gd name="connsiteX2750" fmla="*/ 563456 w 934998"/>
                <a:gd name="connsiteY2750" fmla="*/ 209129 h 935524"/>
                <a:gd name="connsiteX2751" fmla="*/ 562822 w 934998"/>
                <a:gd name="connsiteY2751" fmla="*/ 208895 h 935524"/>
                <a:gd name="connsiteX2752" fmla="*/ 561988 w 934998"/>
                <a:gd name="connsiteY2752" fmla="*/ 208595 h 935524"/>
                <a:gd name="connsiteX2753" fmla="*/ 561287 w 934998"/>
                <a:gd name="connsiteY2753" fmla="*/ 208328 h 935524"/>
                <a:gd name="connsiteX2754" fmla="*/ 559919 w 934998"/>
                <a:gd name="connsiteY2754" fmla="*/ 207861 h 935524"/>
                <a:gd name="connsiteX2755" fmla="*/ 561220 w 934998"/>
                <a:gd name="connsiteY2755" fmla="*/ 208328 h 935524"/>
                <a:gd name="connsiteX2756" fmla="*/ 561220 w 934998"/>
                <a:gd name="connsiteY2756" fmla="*/ 208328 h 935524"/>
                <a:gd name="connsiteX2757" fmla="*/ 562922 w 934998"/>
                <a:gd name="connsiteY2757" fmla="*/ 208962 h 935524"/>
                <a:gd name="connsiteX2758" fmla="*/ 563289 w 934998"/>
                <a:gd name="connsiteY2758" fmla="*/ 208962 h 935524"/>
                <a:gd name="connsiteX2759" fmla="*/ 563489 w 934998"/>
                <a:gd name="connsiteY2759" fmla="*/ 208962 h 935524"/>
                <a:gd name="connsiteX2760" fmla="*/ 563923 w 934998"/>
                <a:gd name="connsiteY2760" fmla="*/ 208962 h 935524"/>
                <a:gd name="connsiteX2761" fmla="*/ 563923 w 934998"/>
                <a:gd name="connsiteY2761" fmla="*/ 208962 h 935524"/>
                <a:gd name="connsiteX2762" fmla="*/ 564557 w 934998"/>
                <a:gd name="connsiteY2762" fmla="*/ 209196 h 935524"/>
                <a:gd name="connsiteX2763" fmla="*/ 565191 w 934998"/>
                <a:gd name="connsiteY2763" fmla="*/ 209429 h 935524"/>
                <a:gd name="connsiteX2764" fmla="*/ 565391 w 934998"/>
                <a:gd name="connsiteY2764" fmla="*/ 209429 h 935524"/>
                <a:gd name="connsiteX2765" fmla="*/ 558118 w 934998"/>
                <a:gd name="connsiteY2765" fmla="*/ 207194 h 935524"/>
                <a:gd name="connsiteX2766" fmla="*/ 557451 w 934998"/>
                <a:gd name="connsiteY2766" fmla="*/ 206994 h 935524"/>
                <a:gd name="connsiteX2767" fmla="*/ 558618 w 934998"/>
                <a:gd name="connsiteY2767" fmla="*/ 207427 h 935524"/>
                <a:gd name="connsiteX2768" fmla="*/ 559919 w 934998"/>
                <a:gd name="connsiteY2768" fmla="*/ 207861 h 935524"/>
                <a:gd name="connsiteX2769" fmla="*/ 559352 w 934998"/>
                <a:gd name="connsiteY2769" fmla="*/ 207628 h 935524"/>
                <a:gd name="connsiteX2770" fmla="*/ 557250 w 934998"/>
                <a:gd name="connsiteY2770" fmla="*/ 206927 h 935524"/>
                <a:gd name="connsiteX2771" fmla="*/ 557451 w 934998"/>
                <a:gd name="connsiteY2771" fmla="*/ 206927 h 935524"/>
                <a:gd name="connsiteX2772" fmla="*/ 557451 w 934998"/>
                <a:gd name="connsiteY2772" fmla="*/ 206927 h 935524"/>
                <a:gd name="connsiteX2773" fmla="*/ 557250 w 934998"/>
                <a:gd name="connsiteY2773" fmla="*/ 206927 h 935524"/>
                <a:gd name="connsiteX2774" fmla="*/ 557250 w 934998"/>
                <a:gd name="connsiteY2774" fmla="*/ 206927 h 935524"/>
                <a:gd name="connsiteX2775" fmla="*/ 557250 w 934998"/>
                <a:gd name="connsiteY2775" fmla="*/ 206927 h 935524"/>
                <a:gd name="connsiteX2776" fmla="*/ 556049 w 934998"/>
                <a:gd name="connsiteY2776" fmla="*/ 206493 h 935524"/>
                <a:gd name="connsiteX2777" fmla="*/ 552713 w 934998"/>
                <a:gd name="connsiteY2777" fmla="*/ 205359 h 935524"/>
                <a:gd name="connsiteX2778" fmla="*/ 556049 w 934998"/>
                <a:gd name="connsiteY2778" fmla="*/ 206527 h 935524"/>
                <a:gd name="connsiteX2779" fmla="*/ 556049 w 934998"/>
                <a:gd name="connsiteY2779" fmla="*/ 206527 h 935524"/>
                <a:gd name="connsiteX2780" fmla="*/ 557184 w 934998"/>
                <a:gd name="connsiteY2780" fmla="*/ 206894 h 935524"/>
                <a:gd name="connsiteX2781" fmla="*/ 556083 w 934998"/>
                <a:gd name="connsiteY2781" fmla="*/ 206493 h 935524"/>
                <a:gd name="connsiteX2782" fmla="*/ 550478 w 934998"/>
                <a:gd name="connsiteY2782" fmla="*/ 204725 h 935524"/>
                <a:gd name="connsiteX2783" fmla="*/ 550478 w 934998"/>
                <a:gd name="connsiteY2783" fmla="*/ 204725 h 935524"/>
                <a:gd name="connsiteX2784" fmla="*/ 550478 w 934998"/>
                <a:gd name="connsiteY2784" fmla="*/ 204725 h 935524"/>
                <a:gd name="connsiteX2785" fmla="*/ 550478 w 934998"/>
                <a:gd name="connsiteY2785" fmla="*/ 204725 h 935524"/>
                <a:gd name="connsiteX2786" fmla="*/ 592849 w 934998"/>
                <a:gd name="connsiteY2786" fmla="*/ 222207 h 935524"/>
                <a:gd name="connsiteX2787" fmla="*/ 592015 w 934998"/>
                <a:gd name="connsiteY2787" fmla="*/ 221774 h 935524"/>
                <a:gd name="connsiteX2788" fmla="*/ 590180 w 934998"/>
                <a:gd name="connsiteY2788" fmla="*/ 220839 h 935524"/>
                <a:gd name="connsiteX2789" fmla="*/ 589279 w 934998"/>
                <a:gd name="connsiteY2789" fmla="*/ 220372 h 935524"/>
                <a:gd name="connsiteX2790" fmla="*/ 585675 w 934998"/>
                <a:gd name="connsiteY2790" fmla="*/ 218604 h 935524"/>
                <a:gd name="connsiteX2791" fmla="*/ 583941 w 934998"/>
                <a:gd name="connsiteY2791" fmla="*/ 217803 h 935524"/>
                <a:gd name="connsiteX2792" fmla="*/ 582273 w 934998"/>
                <a:gd name="connsiteY2792" fmla="*/ 217003 h 935524"/>
                <a:gd name="connsiteX2793" fmla="*/ 579103 w 934998"/>
                <a:gd name="connsiteY2793" fmla="*/ 215601 h 935524"/>
                <a:gd name="connsiteX2794" fmla="*/ 579103 w 934998"/>
                <a:gd name="connsiteY2794" fmla="*/ 215601 h 935524"/>
                <a:gd name="connsiteX2795" fmla="*/ 578336 w 934998"/>
                <a:gd name="connsiteY2795" fmla="*/ 215268 h 935524"/>
                <a:gd name="connsiteX2796" fmla="*/ 580171 w 934998"/>
                <a:gd name="connsiteY2796" fmla="*/ 216102 h 935524"/>
                <a:gd name="connsiteX2797" fmla="*/ 581338 w 934998"/>
                <a:gd name="connsiteY2797" fmla="*/ 216636 h 935524"/>
                <a:gd name="connsiteX2798" fmla="*/ 581805 w 934998"/>
                <a:gd name="connsiteY2798" fmla="*/ 216836 h 935524"/>
                <a:gd name="connsiteX2799" fmla="*/ 582273 w 934998"/>
                <a:gd name="connsiteY2799" fmla="*/ 217036 h 935524"/>
                <a:gd name="connsiteX2800" fmla="*/ 582273 w 934998"/>
                <a:gd name="connsiteY2800" fmla="*/ 217036 h 935524"/>
                <a:gd name="connsiteX2801" fmla="*/ 583841 w 934998"/>
                <a:gd name="connsiteY2801" fmla="*/ 217770 h 935524"/>
                <a:gd name="connsiteX2802" fmla="*/ 585642 w 934998"/>
                <a:gd name="connsiteY2802" fmla="*/ 218604 h 935524"/>
                <a:gd name="connsiteX2803" fmla="*/ 585642 w 934998"/>
                <a:gd name="connsiteY2803" fmla="*/ 218604 h 935524"/>
                <a:gd name="connsiteX2804" fmla="*/ 587377 w 934998"/>
                <a:gd name="connsiteY2804" fmla="*/ 219438 h 935524"/>
                <a:gd name="connsiteX2805" fmla="*/ 587377 w 934998"/>
                <a:gd name="connsiteY2805" fmla="*/ 219438 h 935524"/>
                <a:gd name="connsiteX2806" fmla="*/ 589179 w 934998"/>
                <a:gd name="connsiteY2806" fmla="*/ 220306 h 935524"/>
                <a:gd name="connsiteX2807" fmla="*/ 589179 w 934998"/>
                <a:gd name="connsiteY2807" fmla="*/ 220306 h 935524"/>
                <a:gd name="connsiteX2808" fmla="*/ 592715 w 934998"/>
                <a:gd name="connsiteY2808" fmla="*/ 222107 h 935524"/>
                <a:gd name="connsiteX2809" fmla="*/ 592715 w 934998"/>
                <a:gd name="connsiteY2809" fmla="*/ 222107 h 935524"/>
                <a:gd name="connsiteX2810" fmla="*/ 593116 w 934998"/>
                <a:gd name="connsiteY2810" fmla="*/ 222307 h 935524"/>
                <a:gd name="connsiteX2811" fmla="*/ 593282 w 934998"/>
                <a:gd name="connsiteY2811" fmla="*/ 222307 h 935524"/>
                <a:gd name="connsiteX2812" fmla="*/ 575934 w 934998"/>
                <a:gd name="connsiteY2812" fmla="*/ 214067 h 935524"/>
                <a:gd name="connsiteX2813" fmla="*/ 572264 w 934998"/>
                <a:gd name="connsiteY2813" fmla="*/ 212499 h 935524"/>
                <a:gd name="connsiteX2814" fmla="*/ 570395 w 934998"/>
                <a:gd name="connsiteY2814" fmla="*/ 211765 h 935524"/>
                <a:gd name="connsiteX2815" fmla="*/ 568527 w 934998"/>
                <a:gd name="connsiteY2815" fmla="*/ 210997 h 935524"/>
                <a:gd name="connsiteX2816" fmla="*/ 567393 w 934998"/>
                <a:gd name="connsiteY2816" fmla="*/ 210564 h 935524"/>
                <a:gd name="connsiteX2817" fmla="*/ 566392 w 934998"/>
                <a:gd name="connsiteY2817" fmla="*/ 210163 h 935524"/>
                <a:gd name="connsiteX2818" fmla="*/ 565791 w 934998"/>
                <a:gd name="connsiteY2818" fmla="*/ 209963 h 935524"/>
                <a:gd name="connsiteX2819" fmla="*/ 565791 w 934998"/>
                <a:gd name="connsiteY2819" fmla="*/ 209963 h 935524"/>
                <a:gd name="connsiteX2820" fmla="*/ 565791 w 934998"/>
                <a:gd name="connsiteY2820" fmla="*/ 209963 h 935524"/>
                <a:gd name="connsiteX2821" fmla="*/ 566358 w 934998"/>
                <a:gd name="connsiteY2821" fmla="*/ 210163 h 935524"/>
                <a:gd name="connsiteX2822" fmla="*/ 566358 w 934998"/>
                <a:gd name="connsiteY2822" fmla="*/ 210163 h 935524"/>
                <a:gd name="connsiteX2823" fmla="*/ 566859 w 934998"/>
                <a:gd name="connsiteY2823" fmla="*/ 210163 h 935524"/>
                <a:gd name="connsiteX2824" fmla="*/ 566859 w 934998"/>
                <a:gd name="connsiteY2824" fmla="*/ 210163 h 935524"/>
                <a:gd name="connsiteX2825" fmla="*/ 567359 w 934998"/>
                <a:gd name="connsiteY2825" fmla="*/ 210363 h 935524"/>
                <a:gd name="connsiteX2826" fmla="*/ 567359 w 934998"/>
                <a:gd name="connsiteY2826" fmla="*/ 210363 h 935524"/>
                <a:gd name="connsiteX2827" fmla="*/ 568127 w 934998"/>
                <a:gd name="connsiteY2827" fmla="*/ 210630 h 935524"/>
                <a:gd name="connsiteX2828" fmla="*/ 568127 w 934998"/>
                <a:gd name="connsiteY2828" fmla="*/ 210630 h 935524"/>
                <a:gd name="connsiteX2829" fmla="*/ 568127 w 934998"/>
                <a:gd name="connsiteY2829" fmla="*/ 210630 h 935524"/>
                <a:gd name="connsiteX2830" fmla="*/ 568127 w 934998"/>
                <a:gd name="connsiteY2830" fmla="*/ 210630 h 935524"/>
                <a:gd name="connsiteX2831" fmla="*/ 570329 w 934998"/>
                <a:gd name="connsiteY2831" fmla="*/ 211531 h 935524"/>
                <a:gd name="connsiteX2832" fmla="*/ 570996 w 934998"/>
                <a:gd name="connsiteY2832" fmla="*/ 211798 h 935524"/>
                <a:gd name="connsiteX2833" fmla="*/ 571363 w 934998"/>
                <a:gd name="connsiteY2833" fmla="*/ 211798 h 935524"/>
                <a:gd name="connsiteX2834" fmla="*/ 571830 w 934998"/>
                <a:gd name="connsiteY2834" fmla="*/ 211965 h 935524"/>
                <a:gd name="connsiteX2835" fmla="*/ 571830 w 934998"/>
                <a:gd name="connsiteY2835" fmla="*/ 211965 h 935524"/>
                <a:gd name="connsiteX2836" fmla="*/ 575466 w 934998"/>
                <a:gd name="connsiteY2836" fmla="*/ 213500 h 935524"/>
                <a:gd name="connsiteX2837" fmla="*/ 575466 w 934998"/>
                <a:gd name="connsiteY2837" fmla="*/ 213500 h 935524"/>
                <a:gd name="connsiteX2838" fmla="*/ 576367 w 934998"/>
                <a:gd name="connsiteY2838" fmla="*/ 213900 h 935524"/>
                <a:gd name="connsiteX2839" fmla="*/ 576601 w 934998"/>
                <a:gd name="connsiteY2839" fmla="*/ 213900 h 935524"/>
                <a:gd name="connsiteX2840" fmla="*/ 576834 w 934998"/>
                <a:gd name="connsiteY2840" fmla="*/ 213900 h 935524"/>
                <a:gd name="connsiteX2841" fmla="*/ 577535 w 934998"/>
                <a:gd name="connsiteY2841" fmla="*/ 214200 h 935524"/>
                <a:gd name="connsiteX2842" fmla="*/ 577068 w 934998"/>
                <a:gd name="connsiteY2842" fmla="*/ 213967 h 935524"/>
                <a:gd name="connsiteX2843" fmla="*/ 599855 w 934998"/>
                <a:gd name="connsiteY2843" fmla="*/ 225844 h 935524"/>
                <a:gd name="connsiteX2844" fmla="*/ 599855 w 934998"/>
                <a:gd name="connsiteY2844" fmla="*/ 225844 h 935524"/>
                <a:gd name="connsiteX2845" fmla="*/ 596018 w 934998"/>
                <a:gd name="connsiteY2845" fmla="*/ 223775 h 935524"/>
                <a:gd name="connsiteX2846" fmla="*/ 595251 w 934998"/>
                <a:gd name="connsiteY2846" fmla="*/ 223408 h 935524"/>
                <a:gd name="connsiteX2847" fmla="*/ 595251 w 934998"/>
                <a:gd name="connsiteY2847" fmla="*/ 223408 h 935524"/>
                <a:gd name="connsiteX2848" fmla="*/ 595985 w 934998"/>
                <a:gd name="connsiteY2848" fmla="*/ 223775 h 935524"/>
                <a:gd name="connsiteX2849" fmla="*/ 595985 w 934998"/>
                <a:gd name="connsiteY2849" fmla="*/ 223775 h 935524"/>
                <a:gd name="connsiteX2850" fmla="*/ 597219 w 934998"/>
                <a:gd name="connsiteY2850" fmla="*/ 224443 h 935524"/>
                <a:gd name="connsiteX2851" fmla="*/ 597219 w 934998"/>
                <a:gd name="connsiteY2851" fmla="*/ 224443 h 935524"/>
                <a:gd name="connsiteX2852" fmla="*/ 597219 w 934998"/>
                <a:gd name="connsiteY2852" fmla="*/ 224443 h 935524"/>
                <a:gd name="connsiteX2853" fmla="*/ 599655 w 934998"/>
                <a:gd name="connsiteY2853" fmla="*/ 225777 h 935524"/>
                <a:gd name="connsiteX2854" fmla="*/ 599655 w 934998"/>
                <a:gd name="connsiteY2854" fmla="*/ 225777 h 935524"/>
                <a:gd name="connsiteX2855" fmla="*/ 599655 w 934998"/>
                <a:gd name="connsiteY2855" fmla="*/ 225777 h 935524"/>
                <a:gd name="connsiteX2856" fmla="*/ 594483 w 934998"/>
                <a:gd name="connsiteY2856" fmla="*/ 222975 h 935524"/>
                <a:gd name="connsiteX2857" fmla="*/ 593716 w 934998"/>
                <a:gd name="connsiteY2857" fmla="*/ 222574 h 935524"/>
                <a:gd name="connsiteX2858" fmla="*/ 593716 w 934998"/>
                <a:gd name="connsiteY2858" fmla="*/ 222574 h 935524"/>
                <a:gd name="connsiteX2859" fmla="*/ 594116 w 934998"/>
                <a:gd name="connsiteY2859" fmla="*/ 222808 h 935524"/>
                <a:gd name="connsiteX2860" fmla="*/ 594450 w 934998"/>
                <a:gd name="connsiteY2860" fmla="*/ 222808 h 935524"/>
                <a:gd name="connsiteX2861" fmla="*/ 594850 w 934998"/>
                <a:gd name="connsiteY2861" fmla="*/ 223008 h 935524"/>
                <a:gd name="connsiteX2862" fmla="*/ 595217 w 934998"/>
                <a:gd name="connsiteY2862" fmla="*/ 223175 h 935524"/>
                <a:gd name="connsiteX2863" fmla="*/ 594917 w 934998"/>
                <a:gd name="connsiteY2863" fmla="*/ 223008 h 935524"/>
                <a:gd name="connsiteX2864" fmla="*/ 593616 w 934998"/>
                <a:gd name="connsiteY2864" fmla="*/ 222574 h 935524"/>
                <a:gd name="connsiteX2865" fmla="*/ 593616 w 934998"/>
                <a:gd name="connsiteY2865" fmla="*/ 222574 h 935524"/>
                <a:gd name="connsiteX2866" fmla="*/ 628780 w 934998"/>
                <a:gd name="connsiteY2866" fmla="*/ 173731 h 935524"/>
                <a:gd name="connsiteX2867" fmla="*/ 628780 w 934998"/>
                <a:gd name="connsiteY2867" fmla="*/ 173731 h 935524"/>
                <a:gd name="connsiteX2868" fmla="*/ 626612 w 934998"/>
                <a:gd name="connsiteY2868" fmla="*/ 177668 h 935524"/>
                <a:gd name="connsiteX2869" fmla="*/ 628814 w 934998"/>
                <a:gd name="connsiteY2869" fmla="*/ 173731 h 935524"/>
                <a:gd name="connsiteX2870" fmla="*/ 628814 w 934998"/>
                <a:gd name="connsiteY2870" fmla="*/ 173731 h 935524"/>
                <a:gd name="connsiteX2871" fmla="*/ 630982 w 934998"/>
                <a:gd name="connsiteY2871" fmla="*/ 169727 h 935524"/>
                <a:gd name="connsiteX2872" fmla="*/ 628814 w 934998"/>
                <a:gd name="connsiteY2872" fmla="*/ 173664 h 935524"/>
                <a:gd name="connsiteX2873" fmla="*/ 628814 w 934998"/>
                <a:gd name="connsiteY2873" fmla="*/ 173664 h 935524"/>
                <a:gd name="connsiteX2874" fmla="*/ 628814 w 934998"/>
                <a:gd name="connsiteY2874" fmla="*/ 173664 h 935524"/>
                <a:gd name="connsiteX2875" fmla="*/ 629915 w 934998"/>
                <a:gd name="connsiteY2875" fmla="*/ 171696 h 935524"/>
                <a:gd name="connsiteX2876" fmla="*/ 630549 w 934998"/>
                <a:gd name="connsiteY2876" fmla="*/ 170695 h 935524"/>
                <a:gd name="connsiteX2877" fmla="*/ 631049 w 934998"/>
                <a:gd name="connsiteY2877" fmla="*/ 169761 h 935524"/>
                <a:gd name="connsiteX2878" fmla="*/ 631049 w 934998"/>
                <a:gd name="connsiteY2878" fmla="*/ 169761 h 935524"/>
                <a:gd name="connsiteX2879" fmla="*/ 630982 w 934998"/>
                <a:gd name="connsiteY2879" fmla="*/ 169727 h 935524"/>
                <a:gd name="connsiteX2880" fmla="*/ 630982 w 934998"/>
                <a:gd name="connsiteY2880" fmla="*/ 169727 h 935524"/>
                <a:gd name="connsiteX2881" fmla="*/ 630982 w 934998"/>
                <a:gd name="connsiteY2881" fmla="*/ 169727 h 935524"/>
                <a:gd name="connsiteX2882" fmla="*/ 632517 w 934998"/>
                <a:gd name="connsiteY2882" fmla="*/ 166891 h 935524"/>
                <a:gd name="connsiteX2883" fmla="*/ 635420 w 934998"/>
                <a:gd name="connsiteY2883" fmla="*/ 161754 h 935524"/>
                <a:gd name="connsiteX2884" fmla="*/ 635420 w 934998"/>
                <a:gd name="connsiteY2884" fmla="*/ 161754 h 935524"/>
                <a:gd name="connsiteX2885" fmla="*/ 634752 w 934998"/>
                <a:gd name="connsiteY2885" fmla="*/ 163021 h 935524"/>
                <a:gd name="connsiteX2886" fmla="*/ 634519 w 934998"/>
                <a:gd name="connsiteY2886" fmla="*/ 163455 h 935524"/>
                <a:gd name="connsiteX2887" fmla="*/ 633218 w 934998"/>
                <a:gd name="connsiteY2887" fmla="*/ 165790 h 935524"/>
                <a:gd name="connsiteX2888" fmla="*/ 633218 w 934998"/>
                <a:gd name="connsiteY2888" fmla="*/ 165790 h 935524"/>
                <a:gd name="connsiteX2889" fmla="*/ 633852 w 934998"/>
                <a:gd name="connsiteY2889" fmla="*/ 164623 h 935524"/>
                <a:gd name="connsiteX2890" fmla="*/ 634652 w 934998"/>
                <a:gd name="connsiteY2890" fmla="*/ 163221 h 935524"/>
                <a:gd name="connsiteX2891" fmla="*/ 634886 w 934998"/>
                <a:gd name="connsiteY2891" fmla="*/ 162721 h 935524"/>
                <a:gd name="connsiteX2892" fmla="*/ 635420 w 934998"/>
                <a:gd name="connsiteY2892" fmla="*/ 161787 h 935524"/>
                <a:gd name="connsiteX2893" fmla="*/ 635420 w 934998"/>
                <a:gd name="connsiteY2893" fmla="*/ 161787 h 935524"/>
                <a:gd name="connsiteX2894" fmla="*/ 635887 w 934998"/>
                <a:gd name="connsiteY2894" fmla="*/ 160919 h 935524"/>
                <a:gd name="connsiteX2895" fmla="*/ 644294 w 934998"/>
                <a:gd name="connsiteY2895" fmla="*/ 145706 h 935524"/>
                <a:gd name="connsiteX2896" fmla="*/ 644294 w 934998"/>
                <a:gd name="connsiteY2896" fmla="*/ 145706 h 935524"/>
                <a:gd name="connsiteX2897" fmla="*/ 643861 w 934998"/>
                <a:gd name="connsiteY2897" fmla="*/ 146473 h 935524"/>
                <a:gd name="connsiteX2898" fmla="*/ 639890 w 934998"/>
                <a:gd name="connsiteY2898" fmla="*/ 153680 h 935524"/>
                <a:gd name="connsiteX2899" fmla="*/ 639890 w 934998"/>
                <a:gd name="connsiteY2899" fmla="*/ 153680 h 935524"/>
                <a:gd name="connsiteX2900" fmla="*/ 638823 w 934998"/>
                <a:gd name="connsiteY2900" fmla="*/ 155615 h 935524"/>
                <a:gd name="connsiteX2901" fmla="*/ 638556 w 934998"/>
                <a:gd name="connsiteY2901" fmla="*/ 156115 h 935524"/>
                <a:gd name="connsiteX2902" fmla="*/ 639924 w 934998"/>
                <a:gd name="connsiteY2902" fmla="*/ 153713 h 935524"/>
                <a:gd name="connsiteX2903" fmla="*/ 639924 w 934998"/>
                <a:gd name="connsiteY2903" fmla="*/ 153713 h 935524"/>
                <a:gd name="connsiteX2904" fmla="*/ 640791 w 934998"/>
                <a:gd name="connsiteY2904" fmla="*/ 152178 h 935524"/>
                <a:gd name="connsiteX2905" fmla="*/ 643927 w 934998"/>
                <a:gd name="connsiteY2905" fmla="*/ 146473 h 935524"/>
                <a:gd name="connsiteX2906" fmla="*/ 643927 w 934998"/>
                <a:gd name="connsiteY2906" fmla="*/ 146473 h 935524"/>
                <a:gd name="connsiteX2907" fmla="*/ 644328 w 934998"/>
                <a:gd name="connsiteY2907" fmla="*/ 145706 h 935524"/>
                <a:gd name="connsiteX2908" fmla="*/ 644328 w 934998"/>
                <a:gd name="connsiteY2908" fmla="*/ 145706 h 935524"/>
                <a:gd name="connsiteX2909" fmla="*/ 645495 w 934998"/>
                <a:gd name="connsiteY2909" fmla="*/ 143604 h 935524"/>
                <a:gd name="connsiteX2910" fmla="*/ 646663 w 934998"/>
                <a:gd name="connsiteY2910" fmla="*/ 141435 h 935524"/>
                <a:gd name="connsiteX2911" fmla="*/ 646663 w 934998"/>
                <a:gd name="connsiteY2911" fmla="*/ 141435 h 935524"/>
                <a:gd name="connsiteX2912" fmla="*/ 649199 w 934998"/>
                <a:gd name="connsiteY2912" fmla="*/ 136831 h 935524"/>
                <a:gd name="connsiteX2913" fmla="*/ 653336 w 934998"/>
                <a:gd name="connsiteY2913" fmla="*/ 129625 h 935524"/>
                <a:gd name="connsiteX2914" fmla="*/ 653336 w 934998"/>
                <a:gd name="connsiteY2914" fmla="*/ 129625 h 935524"/>
                <a:gd name="connsiteX2915" fmla="*/ 656672 w 934998"/>
                <a:gd name="connsiteY2915" fmla="*/ 123653 h 935524"/>
                <a:gd name="connsiteX2916" fmla="*/ 723765 w 934998"/>
                <a:gd name="connsiteY2916" fmla="*/ 367536 h 935524"/>
                <a:gd name="connsiteX2917" fmla="*/ 723765 w 934998"/>
                <a:gd name="connsiteY2917" fmla="*/ 367536 h 935524"/>
                <a:gd name="connsiteX2918" fmla="*/ 721863 w 934998"/>
                <a:gd name="connsiteY2918" fmla="*/ 362766 h 935524"/>
                <a:gd name="connsiteX2919" fmla="*/ 721863 w 934998"/>
                <a:gd name="connsiteY2919" fmla="*/ 362766 h 935524"/>
                <a:gd name="connsiteX2920" fmla="*/ 719795 w 934998"/>
                <a:gd name="connsiteY2920" fmla="*/ 357828 h 935524"/>
                <a:gd name="connsiteX2921" fmla="*/ 719795 w 934998"/>
                <a:gd name="connsiteY2921" fmla="*/ 357828 h 935524"/>
                <a:gd name="connsiteX2922" fmla="*/ 717626 w 934998"/>
                <a:gd name="connsiteY2922" fmla="*/ 352923 h 935524"/>
                <a:gd name="connsiteX2923" fmla="*/ 717626 w 934998"/>
                <a:gd name="connsiteY2923" fmla="*/ 352923 h 935524"/>
                <a:gd name="connsiteX2924" fmla="*/ 716892 w 934998"/>
                <a:gd name="connsiteY2924" fmla="*/ 351322 h 935524"/>
                <a:gd name="connsiteX2925" fmla="*/ 716725 w 934998"/>
                <a:gd name="connsiteY2925" fmla="*/ 350988 h 935524"/>
                <a:gd name="connsiteX2926" fmla="*/ 716725 w 934998"/>
                <a:gd name="connsiteY2926" fmla="*/ 350988 h 935524"/>
                <a:gd name="connsiteX2927" fmla="*/ 716725 w 934998"/>
                <a:gd name="connsiteY2927" fmla="*/ 350988 h 935524"/>
                <a:gd name="connsiteX2928" fmla="*/ 716725 w 934998"/>
                <a:gd name="connsiteY2928" fmla="*/ 350988 h 935524"/>
                <a:gd name="connsiteX2929" fmla="*/ 716725 w 934998"/>
                <a:gd name="connsiteY2929" fmla="*/ 350988 h 935524"/>
                <a:gd name="connsiteX2930" fmla="*/ 716725 w 934998"/>
                <a:gd name="connsiteY2930" fmla="*/ 350655 h 935524"/>
                <a:gd name="connsiteX2931" fmla="*/ 716525 w 934998"/>
                <a:gd name="connsiteY2931" fmla="*/ 350188 h 935524"/>
                <a:gd name="connsiteX2932" fmla="*/ 716525 w 934998"/>
                <a:gd name="connsiteY2932" fmla="*/ 349954 h 935524"/>
                <a:gd name="connsiteX2933" fmla="*/ 716325 w 934998"/>
                <a:gd name="connsiteY2933" fmla="*/ 349520 h 935524"/>
                <a:gd name="connsiteX2934" fmla="*/ 715791 w 934998"/>
                <a:gd name="connsiteY2934" fmla="*/ 348386 h 935524"/>
                <a:gd name="connsiteX2935" fmla="*/ 715791 w 934998"/>
                <a:gd name="connsiteY2935" fmla="*/ 348386 h 935524"/>
                <a:gd name="connsiteX2936" fmla="*/ 714590 w 934998"/>
                <a:gd name="connsiteY2936" fmla="*/ 345951 h 935524"/>
                <a:gd name="connsiteX2937" fmla="*/ 713756 w 934998"/>
                <a:gd name="connsiteY2937" fmla="*/ 344249 h 935524"/>
                <a:gd name="connsiteX2938" fmla="*/ 713422 w 934998"/>
                <a:gd name="connsiteY2938" fmla="*/ 343548 h 935524"/>
                <a:gd name="connsiteX2939" fmla="*/ 713422 w 934998"/>
                <a:gd name="connsiteY2939" fmla="*/ 343548 h 935524"/>
                <a:gd name="connsiteX2940" fmla="*/ 712221 w 934998"/>
                <a:gd name="connsiteY2940" fmla="*/ 341146 h 935524"/>
                <a:gd name="connsiteX2941" fmla="*/ 710953 w 934998"/>
                <a:gd name="connsiteY2941" fmla="*/ 338744 h 935524"/>
                <a:gd name="connsiteX2942" fmla="*/ 710319 w 934998"/>
                <a:gd name="connsiteY2942" fmla="*/ 337543 h 935524"/>
                <a:gd name="connsiteX2943" fmla="*/ 708718 w 934998"/>
                <a:gd name="connsiteY2943" fmla="*/ 334641 h 935524"/>
                <a:gd name="connsiteX2944" fmla="*/ 707083 w 934998"/>
                <a:gd name="connsiteY2944" fmla="*/ 331771 h 935524"/>
                <a:gd name="connsiteX2945" fmla="*/ 707083 w 934998"/>
                <a:gd name="connsiteY2945" fmla="*/ 331571 h 935524"/>
                <a:gd name="connsiteX2946" fmla="*/ 705816 w 934998"/>
                <a:gd name="connsiteY2946" fmla="*/ 329302 h 935524"/>
                <a:gd name="connsiteX2947" fmla="*/ 703046 w 934998"/>
                <a:gd name="connsiteY2947" fmla="*/ 324665 h 935524"/>
                <a:gd name="connsiteX2948" fmla="*/ 700211 w 934998"/>
                <a:gd name="connsiteY2948" fmla="*/ 320061 h 935524"/>
                <a:gd name="connsiteX2949" fmla="*/ 697241 w 934998"/>
                <a:gd name="connsiteY2949" fmla="*/ 315524 h 935524"/>
                <a:gd name="connsiteX2950" fmla="*/ 694205 w 934998"/>
                <a:gd name="connsiteY2950" fmla="*/ 311053 h 935524"/>
                <a:gd name="connsiteX2951" fmla="*/ 687866 w 934998"/>
                <a:gd name="connsiteY2951" fmla="*/ 302278 h 935524"/>
                <a:gd name="connsiteX2952" fmla="*/ 687633 w 934998"/>
                <a:gd name="connsiteY2952" fmla="*/ 302012 h 935524"/>
                <a:gd name="connsiteX2953" fmla="*/ 684463 w 934998"/>
                <a:gd name="connsiteY2953" fmla="*/ 297874 h 935524"/>
                <a:gd name="connsiteX2954" fmla="*/ 681127 w 934998"/>
                <a:gd name="connsiteY2954" fmla="*/ 293771 h 935524"/>
                <a:gd name="connsiteX2955" fmla="*/ 670418 w 934998"/>
                <a:gd name="connsiteY2955" fmla="*/ 302445 h 935524"/>
                <a:gd name="connsiteX2956" fmla="*/ 670418 w 934998"/>
                <a:gd name="connsiteY2956" fmla="*/ 302445 h 935524"/>
                <a:gd name="connsiteX2957" fmla="*/ 669850 w 934998"/>
                <a:gd name="connsiteY2957" fmla="*/ 302946 h 935524"/>
                <a:gd name="connsiteX2958" fmla="*/ 660175 w 934998"/>
                <a:gd name="connsiteY2958" fmla="*/ 311220 h 935524"/>
                <a:gd name="connsiteX2959" fmla="*/ 659975 w 934998"/>
                <a:gd name="connsiteY2959" fmla="*/ 311387 h 935524"/>
                <a:gd name="connsiteX2960" fmla="*/ 649465 w 934998"/>
                <a:gd name="connsiteY2960" fmla="*/ 319894 h 935524"/>
                <a:gd name="connsiteX2961" fmla="*/ 649265 w 934998"/>
                <a:gd name="connsiteY2961" fmla="*/ 319894 h 935524"/>
                <a:gd name="connsiteX2962" fmla="*/ 634519 w 934998"/>
                <a:gd name="connsiteY2962" fmla="*/ 330837 h 935524"/>
                <a:gd name="connsiteX2963" fmla="*/ 634319 w 934998"/>
                <a:gd name="connsiteY2963" fmla="*/ 331004 h 935524"/>
                <a:gd name="connsiteX2964" fmla="*/ 623876 w 934998"/>
                <a:gd name="connsiteY2964" fmla="*/ 339612 h 935524"/>
                <a:gd name="connsiteX2965" fmla="*/ 624110 w 934998"/>
                <a:gd name="connsiteY2965" fmla="*/ 339912 h 935524"/>
                <a:gd name="connsiteX2966" fmla="*/ 624377 w 934998"/>
                <a:gd name="connsiteY2966" fmla="*/ 340246 h 935524"/>
                <a:gd name="connsiteX2967" fmla="*/ 626212 w 934998"/>
                <a:gd name="connsiteY2967" fmla="*/ 342514 h 935524"/>
                <a:gd name="connsiteX2968" fmla="*/ 626378 w 934998"/>
                <a:gd name="connsiteY2968" fmla="*/ 342748 h 935524"/>
                <a:gd name="connsiteX2969" fmla="*/ 628380 w 934998"/>
                <a:gd name="connsiteY2969" fmla="*/ 345350 h 935524"/>
                <a:gd name="connsiteX2970" fmla="*/ 628380 w 934998"/>
                <a:gd name="connsiteY2970" fmla="*/ 345350 h 935524"/>
                <a:gd name="connsiteX2971" fmla="*/ 629414 w 934998"/>
                <a:gd name="connsiteY2971" fmla="*/ 346718 h 935524"/>
                <a:gd name="connsiteX2972" fmla="*/ 630515 w 934998"/>
                <a:gd name="connsiteY2972" fmla="*/ 348186 h 935524"/>
                <a:gd name="connsiteX2973" fmla="*/ 631183 w 934998"/>
                <a:gd name="connsiteY2973" fmla="*/ 349153 h 935524"/>
                <a:gd name="connsiteX2974" fmla="*/ 631716 w 934998"/>
                <a:gd name="connsiteY2974" fmla="*/ 349854 h 935524"/>
                <a:gd name="connsiteX2975" fmla="*/ 632017 w 934998"/>
                <a:gd name="connsiteY2975" fmla="*/ 350288 h 935524"/>
                <a:gd name="connsiteX2976" fmla="*/ 633151 w 934998"/>
                <a:gd name="connsiteY2976" fmla="*/ 351889 h 935524"/>
                <a:gd name="connsiteX2977" fmla="*/ 633151 w 934998"/>
                <a:gd name="connsiteY2977" fmla="*/ 352089 h 935524"/>
                <a:gd name="connsiteX2978" fmla="*/ 633151 w 934998"/>
                <a:gd name="connsiteY2978" fmla="*/ 352089 h 935524"/>
                <a:gd name="connsiteX2979" fmla="*/ 634052 w 934998"/>
                <a:gd name="connsiteY2979" fmla="*/ 353457 h 935524"/>
                <a:gd name="connsiteX2980" fmla="*/ 634386 w 934998"/>
                <a:gd name="connsiteY2980" fmla="*/ 353924 h 935524"/>
                <a:gd name="connsiteX2981" fmla="*/ 634386 w 934998"/>
                <a:gd name="connsiteY2981" fmla="*/ 354125 h 935524"/>
                <a:gd name="connsiteX2982" fmla="*/ 634586 w 934998"/>
                <a:gd name="connsiteY2982" fmla="*/ 354458 h 935524"/>
                <a:gd name="connsiteX2983" fmla="*/ 634852 w 934998"/>
                <a:gd name="connsiteY2983" fmla="*/ 354825 h 935524"/>
                <a:gd name="connsiteX2984" fmla="*/ 634852 w 934998"/>
                <a:gd name="connsiteY2984" fmla="*/ 354825 h 935524"/>
                <a:gd name="connsiteX2985" fmla="*/ 634852 w 934998"/>
                <a:gd name="connsiteY2985" fmla="*/ 355025 h 935524"/>
                <a:gd name="connsiteX2986" fmla="*/ 634852 w 934998"/>
                <a:gd name="connsiteY2986" fmla="*/ 355225 h 935524"/>
                <a:gd name="connsiteX2987" fmla="*/ 635386 w 934998"/>
                <a:gd name="connsiteY2987" fmla="*/ 356026 h 935524"/>
                <a:gd name="connsiteX2988" fmla="*/ 635553 w 934998"/>
                <a:gd name="connsiteY2988" fmla="*/ 356327 h 935524"/>
                <a:gd name="connsiteX2989" fmla="*/ 635887 w 934998"/>
                <a:gd name="connsiteY2989" fmla="*/ 356827 h 935524"/>
                <a:gd name="connsiteX2990" fmla="*/ 635887 w 934998"/>
                <a:gd name="connsiteY2990" fmla="*/ 356827 h 935524"/>
                <a:gd name="connsiteX2991" fmla="*/ 635887 w 934998"/>
                <a:gd name="connsiteY2991" fmla="*/ 357027 h 935524"/>
                <a:gd name="connsiteX2992" fmla="*/ 635887 w 934998"/>
                <a:gd name="connsiteY2992" fmla="*/ 357027 h 935524"/>
                <a:gd name="connsiteX2993" fmla="*/ 635887 w 934998"/>
                <a:gd name="connsiteY2993" fmla="*/ 357027 h 935524"/>
                <a:gd name="connsiteX2994" fmla="*/ 636087 w 934998"/>
                <a:gd name="connsiteY2994" fmla="*/ 357361 h 935524"/>
                <a:gd name="connsiteX2995" fmla="*/ 636087 w 934998"/>
                <a:gd name="connsiteY2995" fmla="*/ 357528 h 935524"/>
                <a:gd name="connsiteX2996" fmla="*/ 636087 w 934998"/>
                <a:gd name="connsiteY2996" fmla="*/ 357694 h 935524"/>
                <a:gd name="connsiteX2997" fmla="*/ 636087 w 934998"/>
                <a:gd name="connsiteY2997" fmla="*/ 357694 h 935524"/>
                <a:gd name="connsiteX2998" fmla="*/ 636254 w 934998"/>
                <a:gd name="connsiteY2998" fmla="*/ 357928 h 935524"/>
                <a:gd name="connsiteX2999" fmla="*/ 636254 w 934998"/>
                <a:gd name="connsiteY2999" fmla="*/ 357928 h 935524"/>
                <a:gd name="connsiteX3000" fmla="*/ 637822 w 934998"/>
                <a:gd name="connsiteY3000" fmla="*/ 360430 h 935524"/>
                <a:gd name="connsiteX3001" fmla="*/ 638456 w 934998"/>
                <a:gd name="connsiteY3001" fmla="*/ 361498 h 935524"/>
                <a:gd name="connsiteX3002" fmla="*/ 639290 w 934998"/>
                <a:gd name="connsiteY3002" fmla="*/ 362866 h 935524"/>
                <a:gd name="connsiteX3003" fmla="*/ 640124 w 934998"/>
                <a:gd name="connsiteY3003" fmla="*/ 364267 h 935524"/>
                <a:gd name="connsiteX3004" fmla="*/ 640691 w 934998"/>
                <a:gd name="connsiteY3004" fmla="*/ 365201 h 935524"/>
                <a:gd name="connsiteX3005" fmla="*/ 642159 w 934998"/>
                <a:gd name="connsiteY3005" fmla="*/ 367770 h 935524"/>
                <a:gd name="connsiteX3006" fmla="*/ 642726 w 934998"/>
                <a:gd name="connsiteY3006" fmla="*/ 368838 h 935524"/>
                <a:gd name="connsiteX3007" fmla="*/ 643527 w 934998"/>
                <a:gd name="connsiteY3007" fmla="*/ 370306 h 935524"/>
                <a:gd name="connsiteX3008" fmla="*/ 643827 w 934998"/>
                <a:gd name="connsiteY3008" fmla="*/ 370839 h 935524"/>
                <a:gd name="connsiteX3009" fmla="*/ 644494 w 934998"/>
                <a:gd name="connsiteY3009" fmla="*/ 372074 h 935524"/>
                <a:gd name="connsiteX3010" fmla="*/ 645462 w 934998"/>
                <a:gd name="connsiteY3010" fmla="*/ 373942 h 935524"/>
                <a:gd name="connsiteX3011" fmla="*/ 645862 w 934998"/>
                <a:gd name="connsiteY3011" fmla="*/ 374709 h 935524"/>
                <a:gd name="connsiteX3012" fmla="*/ 645862 w 934998"/>
                <a:gd name="connsiteY3012" fmla="*/ 374876 h 935524"/>
                <a:gd name="connsiteX3013" fmla="*/ 645862 w 934998"/>
                <a:gd name="connsiteY3013" fmla="*/ 375177 h 935524"/>
                <a:gd name="connsiteX3014" fmla="*/ 646163 w 934998"/>
                <a:gd name="connsiteY3014" fmla="*/ 375744 h 935524"/>
                <a:gd name="connsiteX3015" fmla="*/ 646530 w 934998"/>
                <a:gd name="connsiteY3015" fmla="*/ 376444 h 935524"/>
                <a:gd name="connsiteX3016" fmla="*/ 646863 w 934998"/>
                <a:gd name="connsiteY3016" fmla="*/ 377145 h 935524"/>
                <a:gd name="connsiteX3017" fmla="*/ 647564 w 934998"/>
                <a:gd name="connsiteY3017" fmla="*/ 378546 h 935524"/>
                <a:gd name="connsiteX3018" fmla="*/ 647564 w 934998"/>
                <a:gd name="connsiteY3018" fmla="*/ 378546 h 935524"/>
                <a:gd name="connsiteX3019" fmla="*/ 648331 w 934998"/>
                <a:gd name="connsiteY3019" fmla="*/ 380181 h 935524"/>
                <a:gd name="connsiteX3020" fmla="*/ 649099 w 934998"/>
                <a:gd name="connsiteY3020" fmla="*/ 381849 h 935524"/>
                <a:gd name="connsiteX3021" fmla="*/ 649099 w 934998"/>
                <a:gd name="connsiteY3021" fmla="*/ 382083 h 935524"/>
                <a:gd name="connsiteX3022" fmla="*/ 649399 w 934998"/>
                <a:gd name="connsiteY3022" fmla="*/ 382783 h 935524"/>
                <a:gd name="connsiteX3023" fmla="*/ 649699 w 934998"/>
                <a:gd name="connsiteY3023" fmla="*/ 383484 h 935524"/>
                <a:gd name="connsiteX3024" fmla="*/ 650500 w 934998"/>
                <a:gd name="connsiteY3024" fmla="*/ 385219 h 935524"/>
                <a:gd name="connsiteX3025" fmla="*/ 650500 w 934998"/>
                <a:gd name="connsiteY3025" fmla="*/ 385219 h 935524"/>
                <a:gd name="connsiteX3026" fmla="*/ 650500 w 934998"/>
                <a:gd name="connsiteY3026" fmla="*/ 385652 h 935524"/>
                <a:gd name="connsiteX3027" fmla="*/ 650500 w 934998"/>
                <a:gd name="connsiteY3027" fmla="*/ 385986 h 935524"/>
                <a:gd name="connsiteX3028" fmla="*/ 650667 w 934998"/>
                <a:gd name="connsiteY3028" fmla="*/ 386320 h 935524"/>
                <a:gd name="connsiteX3029" fmla="*/ 650667 w 934998"/>
                <a:gd name="connsiteY3029" fmla="*/ 386320 h 935524"/>
                <a:gd name="connsiteX3030" fmla="*/ 650667 w 934998"/>
                <a:gd name="connsiteY3030" fmla="*/ 386620 h 935524"/>
                <a:gd name="connsiteX3031" fmla="*/ 651768 w 934998"/>
                <a:gd name="connsiteY3031" fmla="*/ 389256 h 935524"/>
                <a:gd name="connsiteX3032" fmla="*/ 653136 w 934998"/>
                <a:gd name="connsiteY3032" fmla="*/ 392592 h 935524"/>
                <a:gd name="connsiteX3033" fmla="*/ 665647 w 934998"/>
                <a:gd name="connsiteY3033" fmla="*/ 387788 h 935524"/>
                <a:gd name="connsiteX3034" fmla="*/ 665913 w 934998"/>
                <a:gd name="connsiteY3034" fmla="*/ 387788 h 935524"/>
                <a:gd name="connsiteX3035" fmla="*/ 682795 w 934998"/>
                <a:gd name="connsiteY3035" fmla="*/ 381282 h 935524"/>
                <a:gd name="connsiteX3036" fmla="*/ 683062 w 934998"/>
                <a:gd name="connsiteY3036" fmla="*/ 381282 h 935524"/>
                <a:gd name="connsiteX3037" fmla="*/ 695640 w 934998"/>
                <a:gd name="connsiteY3037" fmla="*/ 376478 h 935524"/>
                <a:gd name="connsiteX3038" fmla="*/ 695907 w 934998"/>
                <a:gd name="connsiteY3038" fmla="*/ 376478 h 935524"/>
                <a:gd name="connsiteX3039" fmla="*/ 708485 w 934998"/>
                <a:gd name="connsiteY3039" fmla="*/ 371640 h 935524"/>
                <a:gd name="connsiteX3040" fmla="*/ 708752 w 934998"/>
                <a:gd name="connsiteY3040" fmla="*/ 371640 h 935524"/>
                <a:gd name="connsiteX3041" fmla="*/ 721329 w 934998"/>
                <a:gd name="connsiteY3041" fmla="*/ 366802 h 935524"/>
                <a:gd name="connsiteX3042" fmla="*/ 721630 w 934998"/>
                <a:gd name="connsiteY3042" fmla="*/ 366802 h 935524"/>
                <a:gd name="connsiteX3043" fmla="*/ 721630 w 934998"/>
                <a:gd name="connsiteY3043" fmla="*/ 367003 h 935524"/>
                <a:gd name="connsiteX3044" fmla="*/ 721630 w 934998"/>
                <a:gd name="connsiteY3044" fmla="*/ 367003 h 935524"/>
                <a:gd name="connsiteX3045" fmla="*/ 730437 w 934998"/>
                <a:gd name="connsiteY3045" fmla="*/ 252768 h 935524"/>
                <a:gd name="connsiteX3046" fmla="*/ 726901 w 934998"/>
                <a:gd name="connsiteY3046" fmla="*/ 255637 h 935524"/>
                <a:gd name="connsiteX3047" fmla="*/ 729737 w 934998"/>
                <a:gd name="connsiteY3047" fmla="*/ 253368 h 935524"/>
                <a:gd name="connsiteX3048" fmla="*/ 730437 w 934998"/>
                <a:gd name="connsiteY3048" fmla="*/ 252801 h 935524"/>
                <a:gd name="connsiteX3049" fmla="*/ 730437 w 934998"/>
                <a:gd name="connsiteY3049" fmla="*/ 252801 h 935524"/>
                <a:gd name="connsiteX3050" fmla="*/ 760030 w 934998"/>
                <a:gd name="connsiteY3050" fmla="*/ 228780 h 935524"/>
                <a:gd name="connsiteX3051" fmla="*/ 755526 w 934998"/>
                <a:gd name="connsiteY3051" fmla="*/ 232416 h 935524"/>
                <a:gd name="connsiteX3052" fmla="*/ 751823 w 934998"/>
                <a:gd name="connsiteY3052" fmla="*/ 235452 h 935524"/>
                <a:gd name="connsiteX3053" fmla="*/ 751156 w 934998"/>
                <a:gd name="connsiteY3053" fmla="*/ 236020 h 935524"/>
                <a:gd name="connsiteX3054" fmla="*/ 751823 w 934998"/>
                <a:gd name="connsiteY3054" fmla="*/ 235486 h 935524"/>
                <a:gd name="connsiteX3055" fmla="*/ 755526 w 934998"/>
                <a:gd name="connsiteY3055" fmla="*/ 232483 h 935524"/>
                <a:gd name="connsiteX3056" fmla="*/ 760064 w 934998"/>
                <a:gd name="connsiteY3056" fmla="*/ 228813 h 935524"/>
                <a:gd name="connsiteX3057" fmla="*/ 766102 w 934998"/>
                <a:gd name="connsiteY3057" fmla="*/ 223909 h 935524"/>
                <a:gd name="connsiteX3058" fmla="*/ 744684 w 934998"/>
                <a:gd name="connsiteY3058" fmla="*/ 241224 h 935524"/>
                <a:gd name="connsiteX3059" fmla="*/ 741114 w 934998"/>
                <a:gd name="connsiteY3059" fmla="*/ 244093 h 935524"/>
                <a:gd name="connsiteX3060" fmla="*/ 737544 w 934998"/>
                <a:gd name="connsiteY3060" fmla="*/ 246996 h 935524"/>
                <a:gd name="connsiteX3061" fmla="*/ 734207 w 934998"/>
                <a:gd name="connsiteY3061" fmla="*/ 249832 h 935524"/>
                <a:gd name="connsiteX3062" fmla="*/ 734207 w 934998"/>
                <a:gd name="connsiteY3062" fmla="*/ 249832 h 935524"/>
                <a:gd name="connsiteX3063" fmla="*/ 730671 w 934998"/>
                <a:gd name="connsiteY3063" fmla="*/ 252734 h 935524"/>
                <a:gd name="connsiteX3064" fmla="*/ 734207 w 934998"/>
                <a:gd name="connsiteY3064" fmla="*/ 249865 h 935524"/>
                <a:gd name="connsiteX3065" fmla="*/ 734207 w 934998"/>
                <a:gd name="connsiteY3065" fmla="*/ 249865 h 935524"/>
                <a:gd name="connsiteX3066" fmla="*/ 737544 w 934998"/>
                <a:gd name="connsiteY3066" fmla="*/ 247029 h 935524"/>
                <a:gd name="connsiteX3067" fmla="*/ 741114 w 934998"/>
                <a:gd name="connsiteY3067" fmla="*/ 244127 h 935524"/>
                <a:gd name="connsiteX3068" fmla="*/ 744650 w 934998"/>
                <a:gd name="connsiteY3068" fmla="*/ 241257 h 935524"/>
                <a:gd name="connsiteX3069" fmla="*/ 751123 w 934998"/>
                <a:gd name="connsiteY3069" fmla="*/ 236020 h 935524"/>
                <a:gd name="connsiteX3070" fmla="*/ 751123 w 934998"/>
                <a:gd name="connsiteY3070" fmla="*/ 236020 h 935524"/>
                <a:gd name="connsiteX3071" fmla="*/ 771541 w 934998"/>
                <a:gd name="connsiteY3071" fmla="*/ 380882 h 935524"/>
                <a:gd name="connsiteX3072" fmla="*/ 771541 w 934998"/>
                <a:gd name="connsiteY3072" fmla="*/ 380882 h 935524"/>
                <a:gd name="connsiteX3073" fmla="*/ 771541 w 934998"/>
                <a:gd name="connsiteY3073" fmla="*/ 381282 h 935524"/>
                <a:gd name="connsiteX3074" fmla="*/ 771541 w 934998"/>
                <a:gd name="connsiteY3074" fmla="*/ 380882 h 935524"/>
                <a:gd name="connsiteX3075" fmla="*/ 771541 w 934998"/>
                <a:gd name="connsiteY3075" fmla="*/ 380414 h 935524"/>
                <a:gd name="connsiteX3076" fmla="*/ 771541 w 934998"/>
                <a:gd name="connsiteY3076" fmla="*/ 380715 h 935524"/>
                <a:gd name="connsiteX3077" fmla="*/ 771541 w 934998"/>
                <a:gd name="connsiteY3077" fmla="*/ 380348 h 935524"/>
                <a:gd name="connsiteX3078" fmla="*/ 771808 w 934998"/>
                <a:gd name="connsiteY3078" fmla="*/ 381315 h 935524"/>
                <a:gd name="connsiteX3079" fmla="*/ 773075 w 934998"/>
                <a:gd name="connsiteY3079" fmla="*/ 385886 h 935524"/>
                <a:gd name="connsiteX3080" fmla="*/ 773075 w 934998"/>
                <a:gd name="connsiteY3080" fmla="*/ 385886 h 935524"/>
                <a:gd name="connsiteX3081" fmla="*/ 771674 w 934998"/>
                <a:gd name="connsiteY3081" fmla="*/ 381215 h 935524"/>
                <a:gd name="connsiteX3082" fmla="*/ 773476 w 934998"/>
                <a:gd name="connsiteY3082" fmla="*/ 387354 h 935524"/>
                <a:gd name="connsiteX3083" fmla="*/ 773476 w 934998"/>
                <a:gd name="connsiteY3083" fmla="*/ 387354 h 935524"/>
                <a:gd name="connsiteX3084" fmla="*/ 773476 w 934998"/>
                <a:gd name="connsiteY3084" fmla="*/ 387554 h 935524"/>
                <a:gd name="connsiteX3085" fmla="*/ 773342 w 934998"/>
                <a:gd name="connsiteY3085" fmla="*/ 387254 h 935524"/>
                <a:gd name="connsiteX3086" fmla="*/ 774910 w 934998"/>
                <a:gd name="connsiteY3086" fmla="*/ 360497 h 935524"/>
                <a:gd name="connsiteX3087" fmla="*/ 774910 w 934998"/>
                <a:gd name="connsiteY3087" fmla="*/ 360497 h 935524"/>
                <a:gd name="connsiteX3088" fmla="*/ 776378 w 934998"/>
                <a:gd name="connsiteY3088" fmla="*/ 359996 h 935524"/>
                <a:gd name="connsiteX3089" fmla="*/ 776378 w 934998"/>
                <a:gd name="connsiteY3089" fmla="*/ 359996 h 935524"/>
                <a:gd name="connsiteX3090" fmla="*/ 778247 w 934998"/>
                <a:gd name="connsiteY3090" fmla="*/ 408773 h 935524"/>
                <a:gd name="connsiteX3091" fmla="*/ 778247 w 934998"/>
                <a:gd name="connsiteY3091" fmla="*/ 408506 h 935524"/>
                <a:gd name="connsiteX3092" fmla="*/ 778247 w 934998"/>
                <a:gd name="connsiteY3092" fmla="*/ 409007 h 935524"/>
                <a:gd name="connsiteX3093" fmla="*/ 778247 w 934998"/>
                <a:gd name="connsiteY3093" fmla="*/ 409007 h 935524"/>
                <a:gd name="connsiteX3094" fmla="*/ 778247 w 934998"/>
                <a:gd name="connsiteY3094" fmla="*/ 409007 h 935524"/>
                <a:gd name="connsiteX3095" fmla="*/ 778113 w 934998"/>
                <a:gd name="connsiteY3095" fmla="*/ 408673 h 935524"/>
                <a:gd name="connsiteX3096" fmla="*/ 780916 w 934998"/>
                <a:gd name="connsiteY3096" fmla="*/ 425988 h 935524"/>
                <a:gd name="connsiteX3097" fmla="*/ 780916 w 934998"/>
                <a:gd name="connsiteY3097" fmla="*/ 426322 h 935524"/>
                <a:gd name="connsiteX3098" fmla="*/ 780916 w 934998"/>
                <a:gd name="connsiteY3098" fmla="*/ 426889 h 935524"/>
                <a:gd name="connsiteX3099" fmla="*/ 780682 w 934998"/>
                <a:gd name="connsiteY3099" fmla="*/ 425888 h 935524"/>
                <a:gd name="connsiteX3100" fmla="*/ 781216 w 934998"/>
                <a:gd name="connsiteY3100" fmla="*/ 428157 h 935524"/>
                <a:gd name="connsiteX3101" fmla="*/ 781216 w 934998"/>
                <a:gd name="connsiteY3101" fmla="*/ 428457 h 935524"/>
                <a:gd name="connsiteX3102" fmla="*/ 781216 w 934998"/>
                <a:gd name="connsiteY3102" fmla="*/ 428457 h 935524"/>
                <a:gd name="connsiteX3103" fmla="*/ 781082 w 934998"/>
                <a:gd name="connsiteY3103" fmla="*/ 428057 h 935524"/>
                <a:gd name="connsiteX3104" fmla="*/ 781216 w 934998"/>
                <a:gd name="connsiteY3104" fmla="*/ 427990 h 935524"/>
                <a:gd name="connsiteX3105" fmla="*/ 781216 w 934998"/>
                <a:gd name="connsiteY3105" fmla="*/ 428157 h 935524"/>
                <a:gd name="connsiteX3106" fmla="*/ 781216 w 934998"/>
                <a:gd name="connsiteY3106" fmla="*/ 428157 h 935524"/>
                <a:gd name="connsiteX3107" fmla="*/ 781049 w 934998"/>
                <a:gd name="connsiteY3107" fmla="*/ 427890 h 935524"/>
                <a:gd name="connsiteX3108" fmla="*/ 781483 w 934998"/>
                <a:gd name="connsiteY3108" fmla="*/ 430192 h 935524"/>
                <a:gd name="connsiteX3109" fmla="*/ 781483 w 934998"/>
                <a:gd name="connsiteY3109" fmla="*/ 430693 h 935524"/>
                <a:gd name="connsiteX3110" fmla="*/ 781483 w 934998"/>
                <a:gd name="connsiteY3110" fmla="*/ 430693 h 935524"/>
                <a:gd name="connsiteX3111" fmla="*/ 781316 w 934998"/>
                <a:gd name="connsiteY3111" fmla="*/ 430092 h 935524"/>
                <a:gd name="connsiteX3112" fmla="*/ 781916 w 934998"/>
                <a:gd name="connsiteY3112" fmla="*/ 433895 h 935524"/>
                <a:gd name="connsiteX3113" fmla="*/ 781916 w 934998"/>
                <a:gd name="connsiteY3113" fmla="*/ 433895 h 935524"/>
                <a:gd name="connsiteX3114" fmla="*/ 781916 w 934998"/>
                <a:gd name="connsiteY3114" fmla="*/ 433895 h 935524"/>
                <a:gd name="connsiteX3115" fmla="*/ 781916 w 934998"/>
                <a:gd name="connsiteY3115" fmla="*/ 433628 h 935524"/>
                <a:gd name="connsiteX3116" fmla="*/ 781716 w 934998"/>
                <a:gd name="connsiteY3116" fmla="*/ 431860 h 935524"/>
                <a:gd name="connsiteX3117" fmla="*/ 781916 w 934998"/>
                <a:gd name="connsiteY3117" fmla="*/ 433795 h 935524"/>
                <a:gd name="connsiteX3118" fmla="*/ 781916 w 934998"/>
                <a:gd name="connsiteY3118" fmla="*/ 433795 h 935524"/>
                <a:gd name="connsiteX3119" fmla="*/ 781916 w 934998"/>
                <a:gd name="connsiteY3119" fmla="*/ 433962 h 935524"/>
                <a:gd name="connsiteX3120" fmla="*/ 781916 w 934998"/>
                <a:gd name="connsiteY3120" fmla="*/ 434129 h 935524"/>
                <a:gd name="connsiteX3121" fmla="*/ 781916 w 934998"/>
                <a:gd name="connsiteY3121" fmla="*/ 434129 h 935524"/>
                <a:gd name="connsiteX3122" fmla="*/ 781916 w 934998"/>
                <a:gd name="connsiteY3122" fmla="*/ 434129 h 935524"/>
                <a:gd name="connsiteX3123" fmla="*/ 783585 w 934998"/>
                <a:gd name="connsiteY3123" fmla="*/ 459118 h 935524"/>
                <a:gd name="connsiteX3124" fmla="*/ 783585 w 934998"/>
                <a:gd name="connsiteY3124" fmla="*/ 458317 h 935524"/>
                <a:gd name="connsiteX3125" fmla="*/ 783585 w 934998"/>
                <a:gd name="connsiteY3125" fmla="*/ 456048 h 935524"/>
                <a:gd name="connsiteX3126" fmla="*/ 783585 w 934998"/>
                <a:gd name="connsiteY3126" fmla="*/ 454580 h 935524"/>
                <a:gd name="connsiteX3127" fmla="*/ 783585 w 934998"/>
                <a:gd name="connsiteY3127" fmla="*/ 453746 h 935524"/>
                <a:gd name="connsiteX3128" fmla="*/ 783585 w 934998"/>
                <a:gd name="connsiteY3128" fmla="*/ 453246 h 935524"/>
                <a:gd name="connsiteX3129" fmla="*/ 783585 w 934998"/>
                <a:gd name="connsiteY3129" fmla="*/ 452946 h 935524"/>
                <a:gd name="connsiteX3130" fmla="*/ 783585 w 934998"/>
                <a:gd name="connsiteY3130" fmla="*/ 452378 h 935524"/>
                <a:gd name="connsiteX3131" fmla="*/ 783585 w 934998"/>
                <a:gd name="connsiteY3131" fmla="*/ 452045 h 935524"/>
                <a:gd name="connsiteX3132" fmla="*/ 783585 w 934998"/>
                <a:gd name="connsiteY3132" fmla="*/ 451811 h 935524"/>
                <a:gd name="connsiteX3133" fmla="*/ 783585 w 934998"/>
                <a:gd name="connsiteY3133" fmla="*/ 451811 h 935524"/>
                <a:gd name="connsiteX3134" fmla="*/ 783585 w 934998"/>
                <a:gd name="connsiteY3134" fmla="*/ 453446 h 935524"/>
                <a:gd name="connsiteX3135" fmla="*/ 783585 w 934998"/>
                <a:gd name="connsiteY3135" fmla="*/ 455314 h 935524"/>
                <a:gd name="connsiteX3136" fmla="*/ 783585 w 934998"/>
                <a:gd name="connsiteY3136" fmla="*/ 461120 h 935524"/>
                <a:gd name="connsiteX3137" fmla="*/ 783585 w 934998"/>
                <a:gd name="connsiteY3137" fmla="*/ 461120 h 935524"/>
                <a:gd name="connsiteX3138" fmla="*/ 783384 w 934998"/>
                <a:gd name="connsiteY3138" fmla="*/ 459018 h 935524"/>
                <a:gd name="connsiteX3139" fmla="*/ 814045 w 934998"/>
                <a:gd name="connsiteY3139" fmla="*/ 347051 h 935524"/>
                <a:gd name="connsiteX3140" fmla="*/ 813211 w 934998"/>
                <a:gd name="connsiteY3140" fmla="*/ 347352 h 935524"/>
                <a:gd name="connsiteX3141" fmla="*/ 805404 w 934998"/>
                <a:gd name="connsiteY3141" fmla="*/ 350054 h 935524"/>
                <a:gd name="connsiteX3142" fmla="*/ 805404 w 934998"/>
                <a:gd name="connsiteY3142" fmla="*/ 350054 h 935524"/>
                <a:gd name="connsiteX3143" fmla="*/ 801067 w 934998"/>
                <a:gd name="connsiteY3143" fmla="*/ 351556 h 935524"/>
                <a:gd name="connsiteX3144" fmla="*/ 805437 w 934998"/>
                <a:gd name="connsiteY3144" fmla="*/ 350088 h 935524"/>
                <a:gd name="connsiteX3145" fmla="*/ 813244 w 934998"/>
                <a:gd name="connsiteY3145" fmla="*/ 347385 h 935524"/>
                <a:gd name="connsiteX3146" fmla="*/ 814078 w 934998"/>
                <a:gd name="connsiteY3146" fmla="*/ 347085 h 935524"/>
                <a:gd name="connsiteX3147" fmla="*/ 814078 w 934998"/>
                <a:gd name="connsiteY3147" fmla="*/ 347085 h 935524"/>
                <a:gd name="connsiteX3148" fmla="*/ 818482 w 934998"/>
                <a:gd name="connsiteY3148" fmla="*/ 345550 h 935524"/>
                <a:gd name="connsiteX3149" fmla="*/ 778380 w 934998"/>
                <a:gd name="connsiteY3149" fmla="*/ 525076 h 935524"/>
                <a:gd name="connsiteX3150" fmla="*/ 778380 w 934998"/>
                <a:gd name="connsiteY3150" fmla="*/ 524843 h 935524"/>
                <a:gd name="connsiteX3151" fmla="*/ 778380 w 934998"/>
                <a:gd name="connsiteY3151" fmla="*/ 524843 h 935524"/>
                <a:gd name="connsiteX3152" fmla="*/ 778180 w 934998"/>
                <a:gd name="connsiteY3152" fmla="*/ 524976 h 935524"/>
                <a:gd name="connsiteX3153" fmla="*/ 780349 w 934998"/>
                <a:gd name="connsiteY3153" fmla="*/ 513266 h 935524"/>
                <a:gd name="connsiteX3154" fmla="*/ 780682 w 934998"/>
                <a:gd name="connsiteY3154" fmla="*/ 510997 h 935524"/>
                <a:gd name="connsiteX3155" fmla="*/ 780882 w 934998"/>
                <a:gd name="connsiteY3155" fmla="*/ 509429 h 935524"/>
                <a:gd name="connsiteX3156" fmla="*/ 780148 w 934998"/>
                <a:gd name="connsiteY3156" fmla="*/ 513166 h 935524"/>
                <a:gd name="connsiteX3157" fmla="*/ 779815 w 934998"/>
                <a:gd name="connsiteY3157" fmla="*/ 516769 h 935524"/>
                <a:gd name="connsiteX3158" fmla="*/ 780015 w 934998"/>
                <a:gd name="connsiteY3158" fmla="*/ 515635 h 935524"/>
                <a:gd name="connsiteX3159" fmla="*/ 780015 w 934998"/>
                <a:gd name="connsiteY3159" fmla="*/ 514834 h 935524"/>
                <a:gd name="connsiteX3160" fmla="*/ 780015 w 934998"/>
                <a:gd name="connsiteY3160" fmla="*/ 515601 h 935524"/>
                <a:gd name="connsiteX3161" fmla="*/ 779614 w 934998"/>
                <a:gd name="connsiteY3161" fmla="*/ 516669 h 935524"/>
                <a:gd name="connsiteX3162" fmla="*/ 780882 w 934998"/>
                <a:gd name="connsiteY3162" fmla="*/ 509429 h 935524"/>
                <a:gd name="connsiteX3163" fmla="*/ 781283 w 934998"/>
                <a:gd name="connsiteY3163" fmla="*/ 506393 h 935524"/>
                <a:gd name="connsiteX3164" fmla="*/ 781650 w 934998"/>
                <a:gd name="connsiteY3164" fmla="*/ 503257 h 935524"/>
                <a:gd name="connsiteX3165" fmla="*/ 780682 w 934998"/>
                <a:gd name="connsiteY3165" fmla="*/ 509329 h 935524"/>
                <a:gd name="connsiteX3166" fmla="*/ 781650 w 934998"/>
                <a:gd name="connsiteY3166" fmla="*/ 503257 h 935524"/>
                <a:gd name="connsiteX3167" fmla="*/ 781650 w 934998"/>
                <a:gd name="connsiteY3167" fmla="*/ 503257 h 935524"/>
                <a:gd name="connsiteX3168" fmla="*/ 782217 w 934998"/>
                <a:gd name="connsiteY3168" fmla="*/ 497685 h 935524"/>
                <a:gd name="connsiteX3169" fmla="*/ 781449 w 934998"/>
                <a:gd name="connsiteY3169" fmla="*/ 503157 h 935524"/>
                <a:gd name="connsiteX3170" fmla="*/ 716325 w 934998"/>
                <a:gd name="connsiteY3170" fmla="*/ 778769 h 935524"/>
                <a:gd name="connsiteX3171" fmla="*/ 716325 w 934998"/>
                <a:gd name="connsiteY3171" fmla="*/ 778769 h 935524"/>
                <a:gd name="connsiteX3172" fmla="*/ 713623 w 934998"/>
                <a:gd name="connsiteY3172" fmla="*/ 780904 h 935524"/>
                <a:gd name="connsiteX3173" fmla="*/ 709853 w 934998"/>
                <a:gd name="connsiteY3173" fmla="*/ 783840 h 935524"/>
                <a:gd name="connsiteX3174" fmla="*/ 706816 w 934998"/>
                <a:gd name="connsiteY3174" fmla="*/ 786175 h 935524"/>
                <a:gd name="connsiteX3175" fmla="*/ 709853 w 934998"/>
                <a:gd name="connsiteY3175" fmla="*/ 783873 h 935524"/>
                <a:gd name="connsiteX3176" fmla="*/ 713623 w 934998"/>
                <a:gd name="connsiteY3176" fmla="*/ 780937 h 935524"/>
                <a:gd name="connsiteX3177" fmla="*/ 716325 w 934998"/>
                <a:gd name="connsiteY3177" fmla="*/ 778802 h 935524"/>
                <a:gd name="connsiteX3178" fmla="*/ 716325 w 934998"/>
                <a:gd name="connsiteY3178" fmla="*/ 778802 h 935524"/>
                <a:gd name="connsiteX3179" fmla="*/ 718527 w 934998"/>
                <a:gd name="connsiteY3179" fmla="*/ 777000 h 935524"/>
                <a:gd name="connsiteX3180" fmla="*/ 706550 w 934998"/>
                <a:gd name="connsiteY3180" fmla="*/ 786342 h 935524"/>
                <a:gd name="connsiteX3181" fmla="*/ 705482 w 934998"/>
                <a:gd name="connsiteY3181" fmla="*/ 787143 h 935524"/>
                <a:gd name="connsiteX3182" fmla="*/ 706550 w 934998"/>
                <a:gd name="connsiteY3182" fmla="*/ 786375 h 935524"/>
                <a:gd name="connsiteX3183" fmla="*/ 706550 w 934998"/>
                <a:gd name="connsiteY3183" fmla="*/ 786375 h 935524"/>
                <a:gd name="connsiteX3184" fmla="*/ 694205 w 934998"/>
                <a:gd name="connsiteY3184" fmla="*/ 795250 h 935524"/>
                <a:gd name="connsiteX3185" fmla="*/ 693972 w 934998"/>
                <a:gd name="connsiteY3185" fmla="*/ 795417 h 935524"/>
                <a:gd name="connsiteX3186" fmla="*/ 694205 w 934998"/>
                <a:gd name="connsiteY3186" fmla="*/ 795417 h 935524"/>
                <a:gd name="connsiteX3187" fmla="*/ 696107 w 934998"/>
                <a:gd name="connsiteY3187" fmla="*/ 794082 h 935524"/>
                <a:gd name="connsiteX3188" fmla="*/ 693938 w 934998"/>
                <a:gd name="connsiteY3188" fmla="*/ 795150 h 935524"/>
                <a:gd name="connsiteX3189" fmla="*/ 690002 w 934998"/>
                <a:gd name="connsiteY3189" fmla="*/ 798119 h 935524"/>
                <a:gd name="connsiteX3190" fmla="*/ 686198 w 934998"/>
                <a:gd name="connsiteY3190" fmla="*/ 800688 h 935524"/>
                <a:gd name="connsiteX3191" fmla="*/ 690002 w 934998"/>
                <a:gd name="connsiteY3191" fmla="*/ 798153 h 935524"/>
                <a:gd name="connsiteX3192" fmla="*/ 690469 w 934998"/>
                <a:gd name="connsiteY3192" fmla="*/ 797819 h 935524"/>
                <a:gd name="connsiteX3193" fmla="*/ 677257 w 934998"/>
                <a:gd name="connsiteY3193" fmla="*/ 806160 h 935524"/>
                <a:gd name="connsiteX3194" fmla="*/ 673921 w 934998"/>
                <a:gd name="connsiteY3194" fmla="*/ 808195 h 935524"/>
                <a:gd name="connsiteX3195" fmla="*/ 677257 w 934998"/>
                <a:gd name="connsiteY3195" fmla="*/ 806193 h 935524"/>
                <a:gd name="connsiteX3196" fmla="*/ 682161 w 934998"/>
                <a:gd name="connsiteY3196" fmla="*/ 803090 h 935524"/>
                <a:gd name="connsiteX3197" fmla="*/ 677257 w 934998"/>
                <a:gd name="connsiteY3197" fmla="*/ 806160 h 935524"/>
                <a:gd name="connsiteX3198" fmla="*/ 532962 w 934998"/>
                <a:gd name="connsiteY3198" fmla="*/ 124621 h 935524"/>
                <a:gd name="connsiteX3199" fmla="*/ 532962 w 934998"/>
                <a:gd name="connsiteY3199" fmla="*/ 124621 h 935524"/>
                <a:gd name="connsiteX3200" fmla="*/ 532095 w 934998"/>
                <a:gd name="connsiteY3200" fmla="*/ 129124 h 935524"/>
                <a:gd name="connsiteX3201" fmla="*/ 533029 w 934998"/>
                <a:gd name="connsiteY3201" fmla="*/ 124621 h 935524"/>
                <a:gd name="connsiteX3202" fmla="*/ 533029 w 934998"/>
                <a:gd name="connsiteY3202" fmla="*/ 124621 h 935524"/>
                <a:gd name="connsiteX3203" fmla="*/ 533896 w 934998"/>
                <a:gd name="connsiteY3203" fmla="*/ 120150 h 935524"/>
                <a:gd name="connsiteX3204" fmla="*/ 686899 w 934998"/>
                <a:gd name="connsiteY3204" fmla="*/ 301444 h 935524"/>
                <a:gd name="connsiteX3205" fmla="*/ 683729 w 934998"/>
                <a:gd name="connsiteY3205" fmla="*/ 297307 h 935524"/>
                <a:gd name="connsiteX3206" fmla="*/ 680393 w 934998"/>
                <a:gd name="connsiteY3206" fmla="*/ 293204 h 935524"/>
                <a:gd name="connsiteX3207" fmla="*/ 669683 w 934998"/>
                <a:gd name="connsiteY3207" fmla="*/ 301878 h 935524"/>
                <a:gd name="connsiteX3208" fmla="*/ 669683 w 934998"/>
                <a:gd name="connsiteY3208" fmla="*/ 301878 h 935524"/>
                <a:gd name="connsiteX3209" fmla="*/ 659041 w 934998"/>
                <a:gd name="connsiteY3209" fmla="*/ 310519 h 935524"/>
                <a:gd name="connsiteX3210" fmla="*/ 659041 w 934998"/>
                <a:gd name="connsiteY3210" fmla="*/ 310519 h 935524"/>
                <a:gd name="connsiteX3211" fmla="*/ 655504 w 934998"/>
                <a:gd name="connsiteY3211" fmla="*/ 313422 h 935524"/>
                <a:gd name="connsiteX3212" fmla="*/ 653736 w 934998"/>
                <a:gd name="connsiteY3212" fmla="*/ 314856 h 935524"/>
                <a:gd name="connsiteX3213" fmla="*/ 648398 w 934998"/>
                <a:gd name="connsiteY3213" fmla="*/ 319193 h 935524"/>
                <a:gd name="connsiteX3214" fmla="*/ 648398 w 934998"/>
                <a:gd name="connsiteY3214" fmla="*/ 319193 h 935524"/>
                <a:gd name="connsiteX3215" fmla="*/ 641291 w 934998"/>
                <a:gd name="connsiteY3215" fmla="*/ 324965 h 935524"/>
                <a:gd name="connsiteX3216" fmla="*/ 634119 w 934998"/>
                <a:gd name="connsiteY3216" fmla="*/ 330837 h 935524"/>
                <a:gd name="connsiteX3217" fmla="*/ 634119 w 934998"/>
                <a:gd name="connsiteY3217" fmla="*/ 330837 h 935524"/>
                <a:gd name="connsiteX3218" fmla="*/ 623476 w 934998"/>
                <a:gd name="connsiteY3218" fmla="*/ 339478 h 935524"/>
                <a:gd name="connsiteX3219" fmla="*/ 623476 w 934998"/>
                <a:gd name="connsiteY3219" fmla="*/ 339478 h 935524"/>
                <a:gd name="connsiteX3220" fmla="*/ 623709 w 934998"/>
                <a:gd name="connsiteY3220" fmla="*/ 339745 h 935524"/>
                <a:gd name="connsiteX3221" fmla="*/ 623976 w 934998"/>
                <a:gd name="connsiteY3221" fmla="*/ 340079 h 935524"/>
                <a:gd name="connsiteX3222" fmla="*/ 623976 w 934998"/>
                <a:gd name="connsiteY3222" fmla="*/ 340079 h 935524"/>
                <a:gd name="connsiteX3223" fmla="*/ 623976 w 934998"/>
                <a:gd name="connsiteY3223" fmla="*/ 340279 h 935524"/>
                <a:gd name="connsiteX3224" fmla="*/ 623976 w 934998"/>
                <a:gd name="connsiteY3224" fmla="*/ 340279 h 935524"/>
                <a:gd name="connsiteX3225" fmla="*/ 624443 w 934998"/>
                <a:gd name="connsiteY3225" fmla="*/ 340813 h 935524"/>
                <a:gd name="connsiteX3226" fmla="*/ 624810 w 934998"/>
                <a:gd name="connsiteY3226" fmla="*/ 341313 h 935524"/>
                <a:gd name="connsiteX3227" fmla="*/ 624810 w 934998"/>
                <a:gd name="connsiteY3227" fmla="*/ 341313 h 935524"/>
                <a:gd name="connsiteX3228" fmla="*/ 625077 w 934998"/>
                <a:gd name="connsiteY3228" fmla="*/ 341680 h 935524"/>
                <a:gd name="connsiteX3229" fmla="*/ 625077 w 934998"/>
                <a:gd name="connsiteY3229" fmla="*/ 341847 h 935524"/>
                <a:gd name="connsiteX3230" fmla="*/ 625477 w 934998"/>
                <a:gd name="connsiteY3230" fmla="*/ 342381 h 935524"/>
                <a:gd name="connsiteX3231" fmla="*/ 625477 w 934998"/>
                <a:gd name="connsiteY3231" fmla="*/ 342381 h 935524"/>
                <a:gd name="connsiteX3232" fmla="*/ 625678 w 934998"/>
                <a:gd name="connsiteY3232" fmla="*/ 342648 h 935524"/>
                <a:gd name="connsiteX3233" fmla="*/ 625678 w 934998"/>
                <a:gd name="connsiteY3233" fmla="*/ 342648 h 935524"/>
                <a:gd name="connsiteX3234" fmla="*/ 626078 w 934998"/>
                <a:gd name="connsiteY3234" fmla="*/ 343148 h 935524"/>
                <a:gd name="connsiteX3235" fmla="*/ 626479 w 934998"/>
                <a:gd name="connsiteY3235" fmla="*/ 343649 h 935524"/>
                <a:gd name="connsiteX3236" fmla="*/ 627112 w 934998"/>
                <a:gd name="connsiteY3236" fmla="*/ 344483 h 935524"/>
                <a:gd name="connsiteX3237" fmla="*/ 627112 w 934998"/>
                <a:gd name="connsiteY3237" fmla="*/ 344483 h 935524"/>
                <a:gd name="connsiteX3238" fmla="*/ 627413 w 934998"/>
                <a:gd name="connsiteY3238" fmla="*/ 344883 h 935524"/>
                <a:gd name="connsiteX3239" fmla="*/ 627413 w 934998"/>
                <a:gd name="connsiteY3239" fmla="*/ 344883 h 935524"/>
                <a:gd name="connsiteX3240" fmla="*/ 627813 w 934998"/>
                <a:gd name="connsiteY3240" fmla="*/ 345450 h 935524"/>
                <a:gd name="connsiteX3241" fmla="*/ 627813 w 934998"/>
                <a:gd name="connsiteY3241" fmla="*/ 345450 h 935524"/>
                <a:gd name="connsiteX3242" fmla="*/ 627813 w 934998"/>
                <a:gd name="connsiteY3242" fmla="*/ 345450 h 935524"/>
                <a:gd name="connsiteX3243" fmla="*/ 627813 w 934998"/>
                <a:gd name="connsiteY3243" fmla="*/ 345450 h 935524"/>
                <a:gd name="connsiteX3244" fmla="*/ 628347 w 934998"/>
                <a:gd name="connsiteY3244" fmla="*/ 346184 h 935524"/>
                <a:gd name="connsiteX3245" fmla="*/ 628347 w 934998"/>
                <a:gd name="connsiteY3245" fmla="*/ 346184 h 935524"/>
                <a:gd name="connsiteX3246" fmla="*/ 628347 w 934998"/>
                <a:gd name="connsiteY3246" fmla="*/ 346351 h 935524"/>
                <a:gd name="connsiteX3247" fmla="*/ 628347 w 934998"/>
                <a:gd name="connsiteY3247" fmla="*/ 346351 h 935524"/>
                <a:gd name="connsiteX3248" fmla="*/ 628347 w 934998"/>
                <a:gd name="connsiteY3248" fmla="*/ 346351 h 935524"/>
                <a:gd name="connsiteX3249" fmla="*/ 628347 w 934998"/>
                <a:gd name="connsiteY3249" fmla="*/ 346351 h 935524"/>
                <a:gd name="connsiteX3250" fmla="*/ 628580 w 934998"/>
                <a:gd name="connsiteY3250" fmla="*/ 346651 h 935524"/>
                <a:gd name="connsiteX3251" fmla="*/ 628580 w 934998"/>
                <a:gd name="connsiteY3251" fmla="*/ 346651 h 935524"/>
                <a:gd name="connsiteX3252" fmla="*/ 629114 w 934998"/>
                <a:gd name="connsiteY3252" fmla="*/ 347385 h 935524"/>
                <a:gd name="connsiteX3253" fmla="*/ 629114 w 934998"/>
                <a:gd name="connsiteY3253" fmla="*/ 347385 h 935524"/>
                <a:gd name="connsiteX3254" fmla="*/ 629114 w 934998"/>
                <a:gd name="connsiteY3254" fmla="*/ 347585 h 935524"/>
                <a:gd name="connsiteX3255" fmla="*/ 629481 w 934998"/>
                <a:gd name="connsiteY3255" fmla="*/ 348119 h 935524"/>
                <a:gd name="connsiteX3256" fmla="*/ 629481 w 934998"/>
                <a:gd name="connsiteY3256" fmla="*/ 348119 h 935524"/>
                <a:gd name="connsiteX3257" fmla="*/ 629481 w 934998"/>
                <a:gd name="connsiteY3257" fmla="*/ 348119 h 935524"/>
                <a:gd name="connsiteX3258" fmla="*/ 629681 w 934998"/>
                <a:gd name="connsiteY3258" fmla="*/ 348386 h 935524"/>
                <a:gd name="connsiteX3259" fmla="*/ 629681 w 934998"/>
                <a:gd name="connsiteY3259" fmla="*/ 348553 h 935524"/>
                <a:gd name="connsiteX3260" fmla="*/ 629681 w 934998"/>
                <a:gd name="connsiteY3260" fmla="*/ 348753 h 935524"/>
                <a:gd name="connsiteX3261" fmla="*/ 630115 w 934998"/>
                <a:gd name="connsiteY3261" fmla="*/ 349387 h 935524"/>
                <a:gd name="connsiteX3262" fmla="*/ 630482 w 934998"/>
                <a:gd name="connsiteY3262" fmla="*/ 349887 h 935524"/>
                <a:gd name="connsiteX3263" fmla="*/ 630682 w 934998"/>
                <a:gd name="connsiteY3263" fmla="*/ 350154 h 935524"/>
                <a:gd name="connsiteX3264" fmla="*/ 630682 w 934998"/>
                <a:gd name="connsiteY3264" fmla="*/ 350354 h 935524"/>
                <a:gd name="connsiteX3265" fmla="*/ 630682 w 934998"/>
                <a:gd name="connsiteY3265" fmla="*/ 350354 h 935524"/>
                <a:gd name="connsiteX3266" fmla="*/ 630882 w 934998"/>
                <a:gd name="connsiteY3266" fmla="*/ 350621 h 935524"/>
                <a:gd name="connsiteX3267" fmla="*/ 631116 w 934998"/>
                <a:gd name="connsiteY3267" fmla="*/ 350955 h 935524"/>
                <a:gd name="connsiteX3268" fmla="*/ 631116 w 934998"/>
                <a:gd name="connsiteY3268" fmla="*/ 350955 h 935524"/>
                <a:gd name="connsiteX3269" fmla="*/ 631550 w 934998"/>
                <a:gd name="connsiteY3269" fmla="*/ 351656 h 935524"/>
                <a:gd name="connsiteX3270" fmla="*/ 631883 w 934998"/>
                <a:gd name="connsiteY3270" fmla="*/ 352156 h 935524"/>
                <a:gd name="connsiteX3271" fmla="*/ 631883 w 934998"/>
                <a:gd name="connsiteY3271" fmla="*/ 352156 h 935524"/>
                <a:gd name="connsiteX3272" fmla="*/ 631883 w 934998"/>
                <a:gd name="connsiteY3272" fmla="*/ 352156 h 935524"/>
                <a:gd name="connsiteX3273" fmla="*/ 631883 w 934998"/>
                <a:gd name="connsiteY3273" fmla="*/ 352156 h 935524"/>
                <a:gd name="connsiteX3274" fmla="*/ 632117 w 934998"/>
                <a:gd name="connsiteY3274" fmla="*/ 352490 h 935524"/>
                <a:gd name="connsiteX3275" fmla="*/ 632350 w 934998"/>
                <a:gd name="connsiteY3275" fmla="*/ 352857 h 935524"/>
                <a:gd name="connsiteX3276" fmla="*/ 632350 w 934998"/>
                <a:gd name="connsiteY3276" fmla="*/ 352857 h 935524"/>
                <a:gd name="connsiteX3277" fmla="*/ 632350 w 934998"/>
                <a:gd name="connsiteY3277" fmla="*/ 353057 h 935524"/>
                <a:gd name="connsiteX3278" fmla="*/ 632350 w 934998"/>
                <a:gd name="connsiteY3278" fmla="*/ 353257 h 935524"/>
                <a:gd name="connsiteX3279" fmla="*/ 632884 w 934998"/>
                <a:gd name="connsiteY3279" fmla="*/ 354058 h 935524"/>
                <a:gd name="connsiteX3280" fmla="*/ 633051 w 934998"/>
                <a:gd name="connsiteY3280" fmla="*/ 354358 h 935524"/>
                <a:gd name="connsiteX3281" fmla="*/ 633384 w 934998"/>
                <a:gd name="connsiteY3281" fmla="*/ 354859 h 935524"/>
                <a:gd name="connsiteX3282" fmla="*/ 633384 w 934998"/>
                <a:gd name="connsiteY3282" fmla="*/ 354859 h 935524"/>
                <a:gd name="connsiteX3283" fmla="*/ 633384 w 934998"/>
                <a:gd name="connsiteY3283" fmla="*/ 355025 h 935524"/>
                <a:gd name="connsiteX3284" fmla="*/ 633384 w 934998"/>
                <a:gd name="connsiteY3284" fmla="*/ 355025 h 935524"/>
                <a:gd name="connsiteX3285" fmla="*/ 633384 w 934998"/>
                <a:gd name="connsiteY3285" fmla="*/ 355025 h 935524"/>
                <a:gd name="connsiteX3286" fmla="*/ 633585 w 934998"/>
                <a:gd name="connsiteY3286" fmla="*/ 355359 h 935524"/>
                <a:gd name="connsiteX3287" fmla="*/ 633585 w 934998"/>
                <a:gd name="connsiteY3287" fmla="*/ 355526 h 935524"/>
                <a:gd name="connsiteX3288" fmla="*/ 633585 w 934998"/>
                <a:gd name="connsiteY3288" fmla="*/ 355693 h 935524"/>
                <a:gd name="connsiteX3289" fmla="*/ 633585 w 934998"/>
                <a:gd name="connsiteY3289" fmla="*/ 355859 h 935524"/>
                <a:gd name="connsiteX3290" fmla="*/ 633752 w 934998"/>
                <a:gd name="connsiteY3290" fmla="*/ 356093 h 935524"/>
                <a:gd name="connsiteX3291" fmla="*/ 633752 w 934998"/>
                <a:gd name="connsiteY3291" fmla="*/ 356260 h 935524"/>
                <a:gd name="connsiteX3292" fmla="*/ 635320 w 934998"/>
                <a:gd name="connsiteY3292" fmla="*/ 358762 h 935524"/>
                <a:gd name="connsiteX3293" fmla="*/ 635987 w 934998"/>
                <a:gd name="connsiteY3293" fmla="*/ 359830 h 935524"/>
                <a:gd name="connsiteX3294" fmla="*/ 636821 w 934998"/>
                <a:gd name="connsiteY3294" fmla="*/ 361197 h 935524"/>
                <a:gd name="connsiteX3295" fmla="*/ 637622 w 934998"/>
                <a:gd name="connsiteY3295" fmla="*/ 362632 h 935524"/>
                <a:gd name="connsiteX3296" fmla="*/ 638189 w 934998"/>
                <a:gd name="connsiteY3296" fmla="*/ 363533 h 935524"/>
                <a:gd name="connsiteX3297" fmla="*/ 639657 w 934998"/>
                <a:gd name="connsiteY3297" fmla="*/ 366102 h 935524"/>
                <a:gd name="connsiteX3298" fmla="*/ 640224 w 934998"/>
                <a:gd name="connsiteY3298" fmla="*/ 367169 h 935524"/>
                <a:gd name="connsiteX3299" fmla="*/ 641025 w 934998"/>
                <a:gd name="connsiteY3299" fmla="*/ 368637 h 935524"/>
                <a:gd name="connsiteX3300" fmla="*/ 641325 w 934998"/>
                <a:gd name="connsiteY3300" fmla="*/ 369171 h 935524"/>
                <a:gd name="connsiteX3301" fmla="*/ 641992 w 934998"/>
                <a:gd name="connsiteY3301" fmla="*/ 370406 h 935524"/>
                <a:gd name="connsiteX3302" fmla="*/ 642960 w 934998"/>
                <a:gd name="connsiteY3302" fmla="*/ 372307 h 935524"/>
                <a:gd name="connsiteX3303" fmla="*/ 643360 w 934998"/>
                <a:gd name="connsiteY3303" fmla="*/ 373041 h 935524"/>
                <a:gd name="connsiteX3304" fmla="*/ 643360 w 934998"/>
                <a:gd name="connsiteY3304" fmla="*/ 373208 h 935524"/>
                <a:gd name="connsiteX3305" fmla="*/ 643360 w 934998"/>
                <a:gd name="connsiteY3305" fmla="*/ 373508 h 935524"/>
                <a:gd name="connsiteX3306" fmla="*/ 643660 w 934998"/>
                <a:gd name="connsiteY3306" fmla="*/ 374109 h 935524"/>
                <a:gd name="connsiteX3307" fmla="*/ 644027 w 934998"/>
                <a:gd name="connsiteY3307" fmla="*/ 374776 h 935524"/>
                <a:gd name="connsiteX3308" fmla="*/ 644361 w 934998"/>
                <a:gd name="connsiteY3308" fmla="*/ 375477 h 935524"/>
                <a:gd name="connsiteX3309" fmla="*/ 645062 w 934998"/>
                <a:gd name="connsiteY3309" fmla="*/ 376878 h 935524"/>
                <a:gd name="connsiteX3310" fmla="*/ 645062 w 934998"/>
                <a:gd name="connsiteY3310" fmla="*/ 376878 h 935524"/>
                <a:gd name="connsiteX3311" fmla="*/ 645829 w 934998"/>
                <a:gd name="connsiteY3311" fmla="*/ 378546 h 935524"/>
                <a:gd name="connsiteX3312" fmla="*/ 646630 w 934998"/>
                <a:gd name="connsiteY3312" fmla="*/ 380214 h 935524"/>
                <a:gd name="connsiteX3313" fmla="*/ 646630 w 934998"/>
                <a:gd name="connsiteY3313" fmla="*/ 380414 h 935524"/>
                <a:gd name="connsiteX3314" fmla="*/ 646930 w 934998"/>
                <a:gd name="connsiteY3314" fmla="*/ 381115 h 935524"/>
                <a:gd name="connsiteX3315" fmla="*/ 647264 w 934998"/>
                <a:gd name="connsiteY3315" fmla="*/ 381816 h 935524"/>
                <a:gd name="connsiteX3316" fmla="*/ 648031 w 934998"/>
                <a:gd name="connsiteY3316" fmla="*/ 383551 h 935524"/>
                <a:gd name="connsiteX3317" fmla="*/ 648031 w 934998"/>
                <a:gd name="connsiteY3317" fmla="*/ 383551 h 935524"/>
                <a:gd name="connsiteX3318" fmla="*/ 648031 w 934998"/>
                <a:gd name="connsiteY3318" fmla="*/ 383984 h 935524"/>
                <a:gd name="connsiteX3319" fmla="*/ 648198 w 934998"/>
                <a:gd name="connsiteY3319" fmla="*/ 384318 h 935524"/>
                <a:gd name="connsiteX3320" fmla="*/ 648198 w 934998"/>
                <a:gd name="connsiteY3320" fmla="*/ 384652 h 935524"/>
                <a:gd name="connsiteX3321" fmla="*/ 648198 w 934998"/>
                <a:gd name="connsiteY3321" fmla="*/ 384652 h 935524"/>
                <a:gd name="connsiteX3322" fmla="*/ 648198 w 934998"/>
                <a:gd name="connsiteY3322" fmla="*/ 384985 h 935524"/>
                <a:gd name="connsiteX3323" fmla="*/ 649299 w 934998"/>
                <a:gd name="connsiteY3323" fmla="*/ 387588 h 935524"/>
                <a:gd name="connsiteX3324" fmla="*/ 650700 w 934998"/>
                <a:gd name="connsiteY3324" fmla="*/ 391157 h 935524"/>
                <a:gd name="connsiteX3325" fmla="*/ 650700 w 934998"/>
                <a:gd name="connsiteY3325" fmla="*/ 391324 h 935524"/>
                <a:gd name="connsiteX3326" fmla="*/ 650933 w 934998"/>
                <a:gd name="connsiteY3326" fmla="*/ 391324 h 935524"/>
                <a:gd name="connsiteX3327" fmla="*/ 650933 w 934998"/>
                <a:gd name="connsiteY3327" fmla="*/ 391324 h 935524"/>
                <a:gd name="connsiteX3328" fmla="*/ 663445 w 934998"/>
                <a:gd name="connsiteY3328" fmla="*/ 386520 h 935524"/>
                <a:gd name="connsiteX3329" fmla="*/ 663712 w 934998"/>
                <a:gd name="connsiteY3329" fmla="*/ 386520 h 935524"/>
                <a:gd name="connsiteX3330" fmla="*/ 680593 w 934998"/>
                <a:gd name="connsiteY3330" fmla="*/ 380014 h 935524"/>
                <a:gd name="connsiteX3331" fmla="*/ 680860 w 934998"/>
                <a:gd name="connsiteY3331" fmla="*/ 380014 h 935524"/>
                <a:gd name="connsiteX3332" fmla="*/ 693438 w 934998"/>
                <a:gd name="connsiteY3332" fmla="*/ 375210 h 935524"/>
                <a:gd name="connsiteX3333" fmla="*/ 693705 w 934998"/>
                <a:gd name="connsiteY3333" fmla="*/ 375210 h 935524"/>
                <a:gd name="connsiteX3334" fmla="*/ 706283 w 934998"/>
                <a:gd name="connsiteY3334" fmla="*/ 370372 h 935524"/>
                <a:gd name="connsiteX3335" fmla="*/ 706550 w 934998"/>
                <a:gd name="connsiteY3335" fmla="*/ 370372 h 935524"/>
                <a:gd name="connsiteX3336" fmla="*/ 719127 w 934998"/>
                <a:gd name="connsiteY3336" fmla="*/ 365535 h 935524"/>
                <a:gd name="connsiteX3337" fmla="*/ 686899 w 934998"/>
                <a:gd name="connsiteY3337" fmla="*/ 301544 h 935524"/>
                <a:gd name="connsiteX3338" fmla="*/ 686899 w 934998"/>
                <a:gd name="connsiteY3338" fmla="*/ 301444 h 935524"/>
                <a:gd name="connsiteX3339" fmla="*/ 683729 w 934998"/>
                <a:gd name="connsiteY3339" fmla="*/ 297307 h 935524"/>
                <a:gd name="connsiteX3340" fmla="*/ 680393 w 934998"/>
                <a:gd name="connsiteY3340" fmla="*/ 293204 h 935524"/>
                <a:gd name="connsiteX3341" fmla="*/ 669683 w 934998"/>
                <a:gd name="connsiteY3341" fmla="*/ 301878 h 935524"/>
                <a:gd name="connsiteX3342" fmla="*/ 669683 w 934998"/>
                <a:gd name="connsiteY3342" fmla="*/ 301878 h 935524"/>
                <a:gd name="connsiteX3343" fmla="*/ 659041 w 934998"/>
                <a:gd name="connsiteY3343" fmla="*/ 310519 h 935524"/>
                <a:gd name="connsiteX3344" fmla="*/ 659041 w 934998"/>
                <a:gd name="connsiteY3344" fmla="*/ 310519 h 935524"/>
                <a:gd name="connsiteX3345" fmla="*/ 655504 w 934998"/>
                <a:gd name="connsiteY3345" fmla="*/ 313422 h 935524"/>
                <a:gd name="connsiteX3346" fmla="*/ 653736 w 934998"/>
                <a:gd name="connsiteY3346" fmla="*/ 314856 h 935524"/>
                <a:gd name="connsiteX3347" fmla="*/ 648398 w 934998"/>
                <a:gd name="connsiteY3347" fmla="*/ 319193 h 935524"/>
                <a:gd name="connsiteX3348" fmla="*/ 648398 w 934998"/>
                <a:gd name="connsiteY3348" fmla="*/ 319193 h 935524"/>
                <a:gd name="connsiteX3349" fmla="*/ 641291 w 934998"/>
                <a:gd name="connsiteY3349" fmla="*/ 324965 h 935524"/>
                <a:gd name="connsiteX3350" fmla="*/ 634119 w 934998"/>
                <a:gd name="connsiteY3350" fmla="*/ 330837 h 935524"/>
                <a:gd name="connsiteX3351" fmla="*/ 634119 w 934998"/>
                <a:gd name="connsiteY3351" fmla="*/ 330837 h 935524"/>
                <a:gd name="connsiteX3352" fmla="*/ 623476 w 934998"/>
                <a:gd name="connsiteY3352" fmla="*/ 339478 h 935524"/>
                <a:gd name="connsiteX3353" fmla="*/ 623476 w 934998"/>
                <a:gd name="connsiteY3353" fmla="*/ 339478 h 935524"/>
                <a:gd name="connsiteX3354" fmla="*/ 623709 w 934998"/>
                <a:gd name="connsiteY3354" fmla="*/ 339745 h 935524"/>
                <a:gd name="connsiteX3355" fmla="*/ 623976 w 934998"/>
                <a:gd name="connsiteY3355" fmla="*/ 340079 h 935524"/>
                <a:gd name="connsiteX3356" fmla="*/ 623976 w 934998"/>
                <a:gd name="connsiteY3356" fmla="*/ 340079 h 935524"/>
                <a:gd name="connsiteX3357" fmla="*/ 623976 w 934998"/>
                <a:gd name="connsiteY3357" fmla="*/ 340279 h 935524"/>
                <a:gd name="connsiteX3358" fmla="*/ 623976 w 934998"/>
                <a:gd name="connsiteY3358" fmla="*/ 340279 h 935524"/>
                <a:gd name="connsiteX3359" fmla="*/ 624443 w 934998"/>
                <a:gd name="connsiteY3359" fmla="*/ 340813 h 935524"/>
                <a:gd name="connsiteX3360" fmla="*/ 624810 w 934998"/>
                <a:gd name="connsiteY3360" fmla="*/ 341313 h 935524"/>
                <a:gd name="connsiteX3361" fmla="*/ 624810 w 934998"/>
                <a:gd name="connsiteY3361" fmla="*/ 341313 h 935524"/>
                <a:gd name="connsiteX3362" fmla="*/ 625077 w 934998"/>
                <a:gd name="connsiteY3362" fmla="*/ 341680 h 935524"/>
                <a:gd name="connsiteX3363" fmla="*/ 625077 w 934998"/>
                <a:gd name="connsiteY3363" fmla="*/ 341847 h 935524"/>
                <a:gd name="connsiteX3364" fmla="*/ 625477 w 934998"/>
                <a:gd name="connsiteY3364" fmla="*/ 342381 h 935524"/>
                <a:gd name="connsiteX3365" fmla="*/ 625477 w 934998"/>
                <a:gd name="connsiteY3365" fmla="*/ 342381 h 935524"/>
                <a:gd name="connsiteX3366" fmla="*/ 625678 w 934998"/>
                <a:gd name="connsiteY3366" fmla="*/ 342648 h 935524"/>
                <a:gd name="connsiteX3367" fmla="*/ 625678 w 934998"/>
                <a:gd name="connsiteY3367" fmla="*/ 342648 h 935524"/>
                <a:gd name="connsiteX3368" fmla="*/ 626078 w 934998"/>
                <a:gd name="connsiteY3368" fmla="*/ 343148 h 935524"/>
                <a:gd name="connsiteX3369" fmla="*/ 626479 w 934998"/>
                <a:gd name="connsiteY3369" fmla="*/ 343649 h 935524"/>
                <a:gd name="connsiteX3370" fmla="*/ 627112 w 934998"/>
                <a:gd name="connsiteY3370" fmla="*/ 344483 h 935524"/>
                <a:gd name="connsiteX3371" fmla="*/ 627112 w 934998"/>
                <a:gd name="connsiteY3371" fmla="*/ 344483 h 935524"/>
                <a:gd name="connsiteX3372" fmla="*/ 627413 w 934998"/>
                <a:gd name="connsiteY3372" fmla="*/ 344883 h 935524"/>
                <a:gd name="connsiteX3373" fmla="*/ 627413 w 934998"/>
                <a:gd name="connsiteY3373" fmla="*/ 344883 h 935524"/>
                <a:gd name="connsiteX3374" fmla="*/ 627813 w 934998"/>
                <a:gd name="connsiteY3374" fmla="*/ 345450 h 935524"/>
                <a:gd name="connsiteX3375" fmla="*/ 627813 w 934998"/>
                <a:gd name="connsiteY3375" fmla="*/ 345450 h 935524"/>
                <a:gd name="connsiteX3376" fmla="*/ 627813 w 934998"/>
                <a:gd name="connsiteY3376" fmla="*/ 345450 h 935524"/>
                <a:gd name="connsiteX3377" fmla="*/ 627813 w 934998"/>
                <a:gd name="connsiteY3377" fmla="*/ 345450 h 935524"/>
                <a:gd name="connsiteX3378" fmla="*/ 628347 w 934998"/>
                <a:gd name="connsiteY3378" fmla="*/ 346184 h 935524"/>
                <a:gd name="connsiteX3379" fmla="*/ 628347 w 934998"/>
                <a:gd name="connsiteY3379" fmla="*/ 346184 h 935524"/>
                <a:gd name="connsiteX3380" fmla="*/ 628347 w 934998"/>
                <a:gd name="connsiteY3380" fmla="*/ 346351 h 935524"/>
                <a:gd name="connsiteX3381" fmla="*/ 628347 w 934998"/>
                <a:gd name="connsiteY3381" fmla="*/ 346351 h 935524"/>
                <a:gd name="connsiteX3382" fmla="*/ 628347 w 934998"/>
                <a:gd name="connsiteY3382" fmla="*/ 346351 h 935524"/>
                <a:gd name="connsiteX3383" fmla="*/ 628347 w 934998"/>
                <a:gd name="connsiteY3383" fmla="*/ 346351 h 935524"/>
                <a:gd name="connsiteX3384" fmla="*/ 628580 w 934998"/>
                <a:gd name="connsiteY3384" fmla="*/ 346651 h 935524"/>
                <a:gd name="connsiteX3385" fmla="*/ 628580 w 934998"/>
                <a:gd name="connsiteY3385" fmla="*/ 346651 h 935524"/>
                <a:gd name="connsiteX3386" fmla="*/ 629114 w 934998"/>
                <a:gd name="connsiteY3386" fmla="*/ 347385 h 935524"/>
                <a:gd name="connsiteX3387" fmla="*/ 629114 w 934998"/>
                <a:gd name="connsiteY3387" fmla="*/ 347385 h 935524"/>
                <a:gd name="connsiteX3388" fmla="*/ 629114 w 934998"/>
                <a:gd name="connsiteY3388" fmla="*/ 347585 h 935524"/>
                <a:gd name="connsiteX3389" fmla="*/ 629481 w 934998"/>
                <a:gd name="connsiteY3389" fmla="*/ 348119 h 935524"/>
                <a:gd name="connsiteX3390" fmla="*/ 629481 w 934998"/>
                <a:gd name="connsiteY3390" fmla="*/ 348119 h 935524"/>
                <a:gd name="connsiteX3391" fmla="*/ 629481 w 934998"/>
                <a:gd name="connsiteY3391" fmla="*/ 348119 h 935524"/>
                <a:gd name="connsiteX3392" fmla="*/ 629681 w 934998"/>
                <a:gd name="connsiteY3392" fmla="*/ 348386 h 935524"/>
                <a:gd name="connsiteX3393" fmla="*/ 629681 w 934998"/>
                <a:gd name="connsiteY3393" fmla="*/ 348553 h 935524"/>
                <a:gd name="connsiteX3394" fmla="*/ 629681 w 934998"/>
                <a:gd name="connsiteY3394" fmla="*/ 348753 h 935524"/>
                <a:gd name="connsiteX3395" fmla="*/ 630115 w 934998"/>
                <a:gd name="connsiteY3395" fmla="*/ 349387 h 935524"/>
                <a:gd name="connsiteX3396" fmla="*/ 630482 w 934998"/>
                <a:gd name="connsiteY3396" fmla="*/ 349887 h 935524"/>
                <a:gd name="connsiteX3397" fmla="*/ 630682 w 934998"/>
                <a:gd name="connsiteY3397" fmla="*/ 350154 h 935524"/>
                <a:gd name="connsiteX3398" fmla="*/ 630682 w 934998"/>
                <a:gd name="connsiteY3398" fmla="*/ 350354 h 935524"/>
                <a:gd name="connsiteX3399" fmla="*/ 630682 w 934998"/>
                <a:gd name="connsiteY3399" fmla="*/ 350354 h 935524"/>
                <a:gd name="connsiteX3400" fmla="*/ 630882 w 934998"/>
                <a:gd name="connsiteY3400" fmla="*/ 350621 h 935524"/>
                <a:gd name="connsiteX3401" fmla="*/ 631116 w 934998"/>
                <a:gd name="connsiteY3401" fmla="*/ 350955 h 935524"/>
                <a:gd name="connsiteX3402" fmla="*/ 631116 w 934998"/>
                <a:gd name="connsiteY3402" fmla="*/ 350955 h 935524"/>
                <a:gd name="connsiteX3403" fmla="*/ 631550 w 934998"/>
                <a:gd name="connsiteY3403" fmla="*/ 351656 h 935524"/>
                <a:gd name="connsiteX3404" fmla="*/ 631883 w 934998"/>
                <a:gd name="connsiteY3404" fmla="*/ 352156 h 935524"/>
                <a:gd name="connsiteX3405" fmla="*/ 631883 w 934998"/>
                <a:gd name="connsiteY3405" fmla="*/ 352156 h 935524"/>
                <a:gd name="connsiteX3406" fmla="*/ 631883 w 934998"/>
                <a:gd name="connsiteY3406" fmla="*/ 352156 h 935524"/>
                <a:gd name="connsiteX3407" fmla="*/ 631883 w 934998"/>
                <a:gd name="connsiteY3407" fmla="*/ 352156 h 935524"/>
                <a:gd name="connsiteX3408" fmla="*/ 632117 w 934998"/>
                <a:gd name="connsiteY3408" fmla="*/ 352490 h 935524"/>
                <a:gd name="connsiteX3409" fmla="*/ 632350 w 934998"/>
                <a:gd name="connsiteY3409" fmla="*/ 352857 h 935524"/>
                <a:gd name="connsiteX3410" fmla="*/ 632350 w 934998"/>
                <a:gd name="connsiteY3410" fmla="*/ 352857 h 935524"/>
                <a:gd name="connsiteX3411" fmla="*/ 632350 w 934998"/>
                <a:gd name="connsiteY3411" fmla="*/ 353057 h 935524"/>
                <a:gd name="connsiteX3412" fmla="*/ 632350 w 934998"/>
                <a:gd name="connsiteY3412" fmla="*/ 353257 h 935524"/>
                <a:gd name="connsiteX3413" fmla="*/ 632884 w 934998"/>
                <a:gd name="connsiteY3413" fmla="*/ 354058 h 935524"/>
                <a:gd name="connsiteX3414" fmla="*/ 633051 w 934998"/>
                <a:gd name="connsiteY3414" fmla="*/ 354358 h 935524"/>
                <a:gd name="connsiteX3415" fmla="*/ 633384 w 934998"/>
                <a:gd name="connsiteY3415" fmla="*/ 354859 h 935524"/>
                <a:gd name="connsiteX3416" fmla="*/ 633384 w 934998"/>
                <a:gd name="connsiteY3416" fmla="*/ 354859 h 935524"/>
                <a:gd name="connsiteX3417" fmla="*/ 633384 w 934998"/>
                <a:gd name="connsiteY3417" fmla="*/ 355025 h 935524"/>
                <a:gd name="connsiteX3418" fmla="*/ 633384 w 934998"/>
                <a:gd name="connsiteY3418" fmla="*/ 355025 h 935524"/>
                <a:gd name="connsiteX3419" fmla="*/ 633384 w 934998"/>
                <a:gd name="connsiteY3419" fmla="*/ 355025 h 935524"/>
                <a:gd name="connsiteX3420" fmla="*/ 633585 w 934998"/>
                <a:gd name="connsiteY3420" fmla="*/ 355359 h 935524"/>
                <a:gd name="connsiteX3421" fmla="*/ 633585 w 934998"/>
                <a:gd name="connsiteY3421" fmla="*/ 355526 h 935524"/>
                <a:gd name="connsiteX3422" fmla="*/ 633585 w 934998"/>
                <a:gd name="connsiteY3422" fmla="*/ 355693 h 935524"/>
                <a:gd name="connsiteX3423" fmla="*/ 633585 w 934998"/>
                <a:gd name="connsiteY3423" fmla="*/ 355859 h 935524"/>
                <a:gd name="connsiteX3424" fmla="*/ 633752 w 934998"/>
                <a:gd name="connsiteY3424" fmla="*/ 356093 h 935524"/>
                <a:gd name="connsiteX3425" fmla="*/ 633752 w 934998"/>
                <a:gd name="connsiteY3425" fmla="*/ 356260 h 935524"/>
                <a:gd name="connsiteX3426" fmla="*/ 635320 w 934998"/>
                <a:gd name="connsiteY3426" fmla="*/ 358762 h 935524"/>
                <a:gd name="connsiteX3427" fmla="*/ 635987 w 934998"/>
                <a:gd name="connsiteY3427" fmla="*/ 359830 h 935524"/>
                <a:gd name="connsiteX3428" fmla="*/ 636821 w 934998"/>
                <a:gd name="connsiteY3428" fmla="*/ 361197 h 935524"/>
                <a:gd name="connsiteX3429" fmla="*/ 637622 w 934998"/>
                <a:gd name="connsiteY3429" fmla="*/ 362632 h 935524"/>
                <a:gd name="connsiteX3430" fmla="*/ 638189 w 934998"/>
                <a:gd name="connsiteY3430" fmla="*/ 363533 h 935524"/>
                <a:gd name="connsiteX3431" fmla="*/ 639657 w 934998"/>
                <a:gd name="connsiteY3431" fmla="*/ 366102 h 935524"/>
                <a:gd name="connsiteX3432" fmla="*/ 640224 w 934998"/>
                <a:gd name="connsiteY3432" fmla="*/ 367169 h 935524"/>
                <a:gd name="connsiteX3433" fmla="*/ 641025 w 934998"/>
                <a:gd name="connsiteY3433" fmla="*/ 368637 h 935524"/>
                <a:gd name="connsiteX3434" fmla="*/ 641325 w 934998"/>
                <a:gd name="connsiteY3434" fmla="*/ 369171 h 935524"/>
                <a:gd name="connsiteX3435" fmla="*/ 641992 w 934998"/>
                <a:gd name="connsiteY3435" fmla="*/ 370406 h 935524"/>
                <a:gd name="connsiteX3436" fmla="*/ 642960 w 934998"/>
                <a:gd name="connsiteY3436" fmla="*/ 372307 h 935524"/>
                <a:gd name="connsiteX3437" fmla="*/ 643360 w 934998"/>
                <a:gd name="connsiteY3437" fmla="*/ 373041 h 935524"/>
                <a:gd name="connsiteX3438" fmla="*/ 643360 w 934998"/>
                <a:gd name="connsiteY3438" fmla="*/ 373208 h 935524"/>
                <a:gd name="connsiteX3439" fmla="*/ 643360 w 934998"/>
                <a:gd name="connsiteY3439" fmla="*/ 373508 h 935524"/>
                <a:gd name="connsiteX3440" fmla="*/ 643660 w 934998"/>
                <a:gd name="connsiteY3440" fmla="*/ 374109 h 935524"/>
                <a:gd name="connsiteX3441" fmla="*/ 644027 w 934998"/>
                <a:gd name="connsiteY3441" fmla="*/ 374776 h 935524"/>
                <a:gd name="connsiteX3442" fmla="*/ 644361 w 934998"/>
                <a:gd name="connsiteY3442" fmla="*/ 375477 h 935524"/>
                <a:gd name="connsiteX3443" fmla="*/ 645062 w 934998"/>
                <a:gd name="connsiteY3443" fmla="*/ 376878 h 935524"/>
                <a:gd name="connsiteX3444" fmla="*/ 645062 w 934998"/>
                <a:gd name="connsiteY3444" fmla="*/ 376878 h 935524"/>
                <a:gd name="connsiteX3445" fmla="*/ 645829 w 934998"/>
                <a:gd name="connsiteY3445" fmla="*/ 378546 h 935524"/>
                <a:gd name="connsiteX3446" fmla="*/ 646630 w 934998"/>
                <a:gd name="connsiteY3446" fmla="*/ 380214 h 935524"/>
                <a:gd name="connsiteX3447" fmla="*/ 646630 w 934998"/>
                <a:gd name="connsiteY3447" fmla="*/ 380414 h 935524"/>
                <a:gd name="connsiteX3448" fmla="*/ 646930 w 934998"/>
                <a:gd name="connsiteY3448" fmla="*/ 381115 h 935524"/>
                <a:gd name="connsiteX3449" fmla="*/ 647264 w 934998"/>
                <a:gd name="connsiteY3449" fmla="*/ 381816 h 935524"/>
                <a:gd name="connsiteX3450" fmla="*/ 648031 w 934998"/>
                <a:gd name="connsiteY3450" fmla="*/ 383551 h 935524"/>
                <a:gd name="connsiteX3451" fmla="*/ 648031 w 934998"/>
                <a:gd name="connsiteY3451" fmla="*/ 383551 h 935524"/>
                <a:gd name="connsiteX3452" fmla="*/ 648031 w 934998"/>
                <a:gd name="connsiteY3452" fmla="*/ 383984 h 935524"/>
                <a:gd name="connsiteX3453" fmla="*/ 648198 w 934998"/>
                <a:gd name="connsiteY3453" fmla="*/ 384318 h 935524"/>
                <a:gd name="connsiteX3454" fmla="*/ 648198 w 934998"/>
                <a:gd name="connsiteY3454" fmla="*/ 384652 h 935524"/>
                <a:gd name="connsiteX3455" fmla="*/ 648198 w 934998"/>
                <a:gd name="connsiteY3455" fmla="*/ 384652 h 935524"/>
                <a:gd name="connsiteX3456" fmla="*/ 648198 w 934998"/>
                <a:gd name="connsiteY3456" fmla="*/ 384985 h 935524"/>
                <a:gd name="connsiteX3457" fmla="*/ 649299 w 934998"/>
                <a:gd name="connsiteY3457" fmla="*/ 387588 h 935524"/>
                <a:gd name="connsiteX3458" fmla="*/ 650700 w 934998"/>
                <a:gd name="connsiteY3458" fmla="*/ 391157 h 935524"/>
                <a:gd name="connsiteX3459" fmla="*/ 650700 w 934998"/>
                <a:gd name="connsiteY3459" fmla="*/ 391324 h 935524"/>
                <a:gd name="connsiteX3460" fmla="*/ 650933 w 934998"/>
                <a:gd name="connsiteY3460" fmla="*/ 391324 h 935524"/>
                <a:gd name="connsiteX3461" fmla="*/ 650933 w 934998"/>
                <a:gd name="connsiteY3461" fmla="*/ 391324 h 935524"/>
                <a:gd name="connsiteX3462" fmla="*/ 663445 w 934998"/>
                <a:gd name="connsiteY3462" fmla="*/ 386520 h 935524"/>
                <a:gd name="connsiteX3463" fmla="*/ 663712 w 934998"/>
                <a:gd name="connsiteY3463" fmla="*/ 386520 h 935524"/>
                <a:gd name="connsiteX3464" fmla="*/ 680593 w 934998"/>
                <a:gd name="connsiteY3464" fmla="*/ 380014 h 935524"/>
                <a:gd name="connsiteX3465" fmla="*/ 680860 w 934998"/>
                <a:gd name="connsiteY3465" fmla="*/ 380014 h 935524"/>
                <a:gd name="connsiteX3466" fmla="*/ 693438 w 934998"/>
                <a:gd name="connsiteY3466" fmla="*/ 375210 h 935524"/>
                <a:gd name="connsiteX3467" fmla="*/ 693705 w 934998"/>
                <a:gd name="connsiteY3467" fmla="*/ 375210 h 935524"/>
                <a:gd name="connsiteX3468" fmla="*/ 706283 w 934998"/>
                <a:gd name="connsiteY3468" fmla="*/ 370372 h 935524"/>
                <a:gd name="connsiteX3469" fmla="*/ 706550 w 934998"/>
                <a:gd name="connsiteY3469" fmla="*/ 370372 h 935524"/>
                <a:gd name="connsiteX3470" fmla="*/ 719127 w 934998"/>
                <a:gd name="connsiteY3470" fmla="*/ 365535 h 935524"/>
                <a:gd name="connsiteX3471" fmla="*/ 686899 w 934998"/>
                <a:gd name="connsiteY3471" fmla="*/ 301544 h 935524"/>
                <a:gd name="connsiteX3472" fmla="*/ 686899 w 934998"/>
                <a:gd name="connsiteY3472" fmla="*/ 301444 h 935524"/>
                <a:gd name="connsiteX3473" fmla="*/ 683729 w 934998"/>
                <a:gd name="connsiteY3473" fmla="*/ 297307 h 935524"/>
                <a:gd name="connsiteX3474" fmla="*/ 680393 w 934998"/>
                <a:gd name="connsiteY3474" fmla="*/ 293204 h 935524"/>
                <a:gd name="connsiteX3475" fmla="*/ 669683 w 934998"/>
                <a:gd name="connsiteY3475" fmla="*/ 301878 h 935524"/>
                <a:gd name="connsiteX3476" fmla="*/ 669683 w 934998"/>
                <a:gd name="connsiteY3476" fmla="*/ 301878 h 935524"/>
                <a:gd name="connsiteX3477" fmla="*/ 659041 w 934998"/>
                <a:gd name="connsiteY3477" fmla="*/ 310519 h 935524"/>
                <a:gd name="connsiteX3478" fmla="*/ 659041 w 934998"/>
                <a:gd name="connsiteY3478" fmla="*/ 310519 h 935524"/>
                <a:gd name="connsiteX3479" fmla="*/ 655504 w 934998"/>
                <a:gd name="connsiteY3479" fmla="*/ 313422 h 935524"/>
                <a:gd name="connsiteX3480" fmla="*/ 653736 w 934998"/>
                <a:gd name="connsiteY3480" fmla="*/ 314856 h 935524"/>
                <a:gd name="connsiteX3481" fmla="*/ 648398 w 934998"/>
                <a:gd name="connsiteY3481" fmla="*/ 319193 h 935524"/>
                <a:gd name="connsiteX3482" fmla="*/ 648398 w 934998"/>
                <a:gd name="connsiteY3482" fmla="*/ 319193 h 935524"/>
                <a:gd name="connsiteX3483" fmla="*/ 641291 w 934998"/>
                <a:gd name="connsiteY3483" fmla="*/ 324965 h 935524"/>
                <a:gd name="connsiteX3484" fmla="*/ 634119 w 934998"/>
                <a:gd name="connsiteY3484" fmla="*/ 330837 h 935524"/>
                <a:gd name="connsiteX3485" fmla="*/ 634119 w 934998"/>
                <a:gd name="connsiteY3485" fmla="*/ 330837 h 935524"/>
                <a:gd name="connsiteX3486" fmla="*/ 623476 w 934998"/>
                <a:gd name="connsiteY3486" fmla="*/ 339478 h 935524"/>
                <a:gd name="connsiteX3487" fmla="*/ 623476 w 934998"/>
                <a:gd name="connsiteY3487" fmla="*/ 339478 h 935524"/>
                <a:gd name="connsiteX3488" fmla="*/ 623709 w 934998"/>
                <a:gd name="connsiteY3488" fmla="*/ 339745 h 935524"/>
                <a:gd name="connsiteX3489" fmla="*/ 623976 w 934998"/>
                <a:gd name="connsiteY3489" fmla="*/ 340079 h 935524"/>
                <a:gd name="connsiteX3490" fmla="*/ 623976 w 934998"/>
                <a:gd name="connsiteY3490" fmla="*/ 340079 h 935524"/>
                <a:gd name="connsiteX3491" fmla="*/ 623976 w 934998"/>
                <a:gd name="connsiteY3491" fmla="*/ 340279 h 935524"/>
                <a:gd name="connsiteX3492" fmla="*/ 623976 w 934998"/>
                <a:gd name="connsiteY3492" fmla="*/ 340279 h 935524"/>
                <a:gd name="connsiteX3493" fmla="*/ 624443 w 934998"/>
                <a:gd name="connsiteY3493" fmla="*/ 340813 h 935524"/>
                <a:gd name="connsiteX3494" fmla="*/ 624810 w 934998"/>
                <a:gd name="connsiteY3494" fmla="*/ 341313 h 935524"/>
                <a:gd name="connsiteX3495" fmla="*/ 624810 w 934998"/>
                <a:gd name="connsiteY3495" fmla="*/ 341313 h 935524"/>
                <a:gd name="connsiteX3496" fmla="*/ 625077 w 934998"/>
                <a:gd name="connsiteY3496" fmla="*/ 341680 h 935524"/>
                <a:gd name="connsiteX3497" fmla="*/ 625077 w 934998"/>
                <a:gd name="connsiteY3497" fmla="*/ 341847 h 935524"/>
                <a:gd name="connsiteX3498" fmla="*/ 625477 w 934998"/>
                <a:gd name="connsiteY3498" fmla="*/ 342381 h 935524"/>
                <a:gd name="connsiteX3499" fmla="*/ 625477 w 934998"/>
                <a:gd name="connsiteY3499" fmla="*/ 342381 h 935524"/>
                <a:gd name="connsiteX3500" fmla="*/ 625678 w 934998"/>
                <a:gd name="connsiteY3500" fmla="*/ 342648 h 935524"/>
                <a:gd name="connsiteX3501" fmla="*/ 625678 w 934998"/>
                <a:gd name="connsiteY3501" fmla="*/ 342648 h 935524"/>
                <a:gd name="connsiteX3502" fmla="*/ 626078 w 934998"/>
                <a:gd name="connsiteY3502" fmla="*/ 343148 h 935524"/>
                <a:gd name="connsiteX3503" fmla="*/ 626479 w 934998"/>
                <a:gd name="connsiteY3503" fmla="*/ 343649 h 935524"/>
                <a:gd name="connsiteX3504" fmla="*/ 627112 w 934998"/>
                <a:gd name="connsiteY3504" fmla="*/ 344483 h 935524"/>
                <a:gd name="connsiteX3505" fmla="*/ 627112 w 934998"/>
                <a:gd name="connsiteY3505" fmla="*/ 344483 h 935524"/>
                <a:gd name="connsiteX3506" fmla="*/ 627413 w 934998"/>
                <a:gd name="connsiteY3506" fmla="*/ 344883 h 935524"/>
                <a:gd name="connsiteX3507" fmla="*/ 627413 w 934998"/>
                <a:gd name="connsiteY3507" fmla="*/ 344883 h 935524"/>
                <a:gd name="connsiteX3508" fmla="*/ 627813 w 934998"/>
                <a:gd name="connsiteY3508" fmla="*/ 345450 h 935524"/>
                <a:gd name="connsiteX3509" fmla="*/ 627813 w 934998"/>
                <a:gd name="connsiteY3509" fmla="*/ 345450 h 935524"/>
                <a:gd name="connsiteX3510" fmla="*/ 627813 w 934998"/>
                <a:gd name="connsiteY3510" fmla="*/ 345450 h 935524"/>
                <a:gd name="connsiteX3511" fmla="*/ 627813 w 934998"/>
                <a:gd name="connsiteY3511" fmla="*/ 345450 h 935524"/>
                <a:gd name="connsiteX3512" fmla="*/ 628347 w 934998"/>
                <a:gd name="connsiteY3512" fmla="*/ 346184 h 935524"/>
                <a:gd name="connsiteX3513" fmla="*/ 628347 w 934998"/>
                <a:gd name="connsiteY3513" fmla="*/ 346184 h 935524"/>
                <a:gd name="connsiteX3514" fmla="*/ 628347 w 934998"/>
                <a:gd name="connsiteY3514" fmla="*/ 346351 h 935524"/>
                <a:gd name="connsiteX3515" fmla="*/ 628347 w 934998"/>
                <a:gd name="connsiteY3515" fmla="*/ 346351 h 935524"/>
                <a:gd name="connsiteX3516" fmla="*/ 628347 w 934998"/>
                <a:gd name="connsiteY3516" fmla="*/ 346351 h 935524"/>
                <a:gd name="connsiteX3517" fmla="*/ 628347 w 934998"/>
                <a:gd name="connsiteY3517" fmla="*/ 346351 h 935524"/>
                <a:gd name="connsiteX3518" fmla="*/ 628580 w 934998"/>
                <a:gd name="connsiteY3518" fmla="*/ 346651 h 935524"/>
                <a:gd name="connsiteX3519" fmla="*/ 628580 w 934998"/>
                <a:gd name="connsiteY3519" fmla="*/ 346651 h 935524"/>
                <a:gd name="connsiteX3520" fmla="*/ 629114 w 934998"/>
                <a:gd name="connsiteY3520" fmla="*/ 347385 h 935524"/>
                <a:gd name="connsiteX3521" fmla="*/ 629114 w 934998"/>
                <a:gd name="connsiteY3521" fmla="*/ 347385 h 935524"/>
                <a:gd name="connsiteX3522" fmla="*/ 629114 w 934998"/>
                <a:gd name="connsiteY3522" fmla="*/ 347585 h 935524"/>
                <a:gd name="connsiteX3523" fmla="*/ 629481 w 934998"/>
                <a:gd name="connsiteY3523" fmla="*/ 348119 h 935524"/>
                <a:gd name="connsiteX3524" fmla="*/ 629481 w 934998"/>
                <a:gd name="connsiteY3524" fmla="*/ 348119 h 935524"/>
                <a:gd name="connsiteX3525" fmla="*/ 629481 w 934998"/>
                <a:gd name="connsiteY3525" fmla="*/ 348119 h 935524"/>
                <a:gd name="connsiteX3526" fmla="*/ 629681 w 934998"/>
                <a:gd name="connsiteY3526" fmla="*/ 348386 h 935524"/>
                <a:gd name="connsiteX3527" fmla="*/ 629681 w 934998"/>
                <a:gd name="connsiteY3527" fmla="*/ 348553 h 935524"/>
                <a:gd name="connsiteX3528" fmla="*/ 629681 w 934998"/>
                <a:gd name="connsiteY3528" fmla="*/ 348753 h 935524"/>
                <a:gd name="connsiteX3529" fmla="*/ 630115 w 934998"/>
                <a:gd name="connsiteY3529" fmla="*/ 349387 h 935524"/>
                <a:gd name="connsiteX3530" fmla="*/ 630482 w 934998"/>
                <a:gd name="connsiteY3530" fmla="*/ 349887 h 935524"/>
                <a:gd name="connsiteX3531" fmla="*/ 630682 w 934998"/>
                <a:gd name="connsiteY3531" fmla="*/ 350154 h 935524"/>
                <a:gd name="connsiteX3532" fmla="*/ 630682 w 934998"/>
                <a:gd name="connsiteY3532" fmla="*/ 350354 h 935524"/>
                <a:gd name="connsiteX3533" fmla="*/ 630682 w 934998"/>
                <a:gd name="connsiteY3533" fmla="*/ 350354 h 935524"/>
                <a:gd name="connsiteX3534" fmla="*/ 630882 w 934998"/>
                <a:gd name="connsiteY3534" fmla="*/ 350621 h 935524"/>
                <a:gd name="connsiteX3535" fmla="*/ 631116 w 934998"/>
                <a:gd name="connsiteY3535" fmla="*/ 350955 h 935524"/>
                <a:gd name="connsiteX3536" fmla="*/ 631116 w 934998"/>
                <a:gd name="connsiteY3536" fmla="*/ 350955 h 935524"/>
                <a:gd name="connsiteX3537" fmla="*/ 631550 w 934998"/>
                <a:gd name="connsiteY3537" fmla="*/ 351656 h 935524"/>
                <a:gd name="connsiteX3538" fmla="*/ 631883 w 934998"/>
                <a:gd name="connsiteY3538" fmla="*/ 352156 h 935524"/>
                <a:gd name="connsiteX3539" fmla="*/ 631883 w 934998"/>
                <a:gd name="connsiteY3539" fmla="*/ 352156 h 935524"/>
                <a:gd name="connsiteX3540" fmla="*/ 631883 w 934998"/>
                <a:gd name="connsiteY3540" fmla="*/ 352156 h 935524"/>
                <a:gd name="connsiteX3541" fmla="*/ 631883 w 934998"/>
                <a:gd name="connsiteY3541" fmla="*/ 352156 h 935524"/>
                <a:gd name="connsiteX3542" fmla="*/ 632117 w 934998"/>
                <a:gd name="connsiteY3542" fmla="*/ 352490 h 935524"/>
                <a:gd name="connsiteX3543" fmla="*/ 632350 w 934998"/>
                <a:gd name="connsiteY3543" fmla="*/ 352857 h 935524"/>
                <a:gd name="connsiteX3544" fmla="*/ 632350 w 934998"/>
                <a:gd name="connsiteY3544" fmla="*/ 352857 h 935524"/>
                <a:gd name="connsiteX3545" fmla="*/ 632350 w 934998"/>
                <a:gd name="connsiteY3545" fmla="*/ 353057 h 935524"/>
                <a:gd name="connsiteX3546" fmla="*/ 632350 w 934998"/>
                <a:gd name="connsiteY3546" fmla="*/ 353257 h 935524"/>
                <a:gd name="connsiteX3547" fmla="*/ 632884 w 934998"/>
                <a:gd name="connsiteY3547" fmla="*/ 354058 h 935524"/>
                <a:gd name="connsiteX3548" fmla="*/ 633051 w 934998"/>
                <a:gd name="connsiteY3548" fmla="*/ 354358 h 935524"/>
                <a:gd name="connsiteX3549" fmla="*/ 633384 w 934998"/>
                <a:gd name="connsiteY3549" fmla="*/ 354859 h 935524"/>
                <a:gd name="connsiteX3550" fmla="*/ 633384 w 934998"/>
                <a:gd name="connsiteY3550" fmla="*/ 354859 h 935524"/>
                <a:gd name="connsiteX3551" fmla="*/ 633384 w 934998"/>
                <a:gd name="connsiteY3551" fmla="*/ 355025 h 935524"/>
                <a:gd name="connsiteX3552" fmla="*/ 633384 w 934998"/>
                <a:gd name="connsiteY3552" fmla="*/ 355025 h 935524"/>
                <a:gd name="connsiteX3553" fmla="*/ 633384 w 934998"/>
                <a:gd name="connsiteY3553" fmla="*/ 355025 h 935524"/>
                <a:gd name="connsiteX3554" fmla="*/ 633585 w 934998"/>
                <a:gd name="connsiteY3554" fmla="*/ 355359 h 935524"/>
                <a:gd name="connsiteX3555" fmla="*/ 633585 w 934998"/>
                <a:gd name="connsiteY3555" fmla="*/ 355526 h 935524"/>
                <a:gd name="connsiteX3556" fmla="*/ 633585 w 934998"/>
                <a:gd name="connsiteY3556" fmla="*/ 355693 h 935524"/>
                <a:gd name="connsiteX3557" fmla="*/ 633585 w 934998"/>
                <a:gd name="connsiteY3557" fmla="*/ 355859 h 935524"/>
                <a:gd name="connsiteX3558" fmla="*/ 633752 w 934998"/>
                <a:gd name="connsiteY3558" fmla="*/ 356093 h 935524"/>
                <a:gd name="connsiteX3559" fmla="*/ 633752 w 934998"/>
                <a:gd name="connsiteY3559" fmla="*/ 356260 h 935524"/>
                <a:gd name="connsiteX3560" fmla="*/ 635320 w 934998"/>
                <a:gd name="connsiteY3560" fmla="*/ 358762 h 935524"/>
                <a:gd name="connsiteX3561" fmla="*/ 635987 w 934998"/>
                <a:gd name="connsiteY3561" fmla="*/ 359830 h 935524"/>
                <a:gd name="connsiteX3562" fmla="*/ 636821 w 934998"/>
                <a:gd name="connsiteY3562" fmla="*/ 361197 h 935524"/>
                <a:gd name="connsiteX3563" fmla="*/ 637622 w 934998"/>
                <a:gd name="connsiteY3563" fmla="*/ 362632 h 935524"/>
                <a:gd name="connsiteX3564" fmla="*/ 638189 w 934998"/>
                <a:gd name="connsiteY3564" fmla="*/ 363533 h 935524"/>
                <a:gd name="connsiteX3565" fmla="*/ 639657 w 934998"/>
                <a:gd name="connsiteY3565" fmla="*/ 366102 h 935524"/>
                <a:gd name="connsiteX3566" fmla="*/ 640224 w 934998"/>
                <a:gd name="connsiteY3566" fmla="*/ 367169 h 935524"/>
                <a:gd name="connsiteX3567" fmla="*/ 641025 w 934998"/>
                <a:gd name="connsiteY3567" fmla="*/ 368637 h 935524"/>
                <a:gd name="connsiteX3568" fmla="*/ 641325 w 934998"/>
                <a:gd name="connsiteY3568" fmla="*/ 369171 h 935524"/>
                <a:gd name="connsiteX3569" fmla="*/ 641992 w 934998"/>
                <a:gd name="connsiteY3569" fmla="*/ 370406 h 935524"/>
                <a:gd name="connsiteX3570" fmla="*/ 642960 w 934998"/>
                <a:gd name="connsiteY3570" fmla="*/ 372307 h 935524"/>
                <a:gd name="connsiteX3571" fmla="*/ 643360 w 934998"/>
                <a:gd name="connsiteY3571" fmla="*/ 373041 h 935524"/>
                <a:gd name="connsiteX3572" fmla="*/ 643360 w 934998"/>
                <a:gd name="connsiteY3572" fmla="*/ 373208 h 935524"/>
                <a:gd name="connsiteX3573" fmla="*/ 643360 w 934998"/>
                <a:gd name="connsiteY3573" fmla="*/ 373508 h 935524"/>
                <a:gd name="connsiteX3574" fmla="*/ 643660 w 934998"/>
                <a:gd name="connsiteY3574" fmla="*/ 374109 h 935524"/>
                <a:gd name="connsiteX3575" fmla="*/ 644027 w 934998"/>
                <a:gd name="connsiteY3575" fmla="*/ 374776 h 935524"/>
                <a:gd name="connsiteX3576" fmla="*/ 644361 w 934998"/>
                <a:gd name="connsiteY3576" fmla="*/ 375477 h 935524"/>
                <a:gd name="connsiteX3577" fmla="*/ 645062 w 934998"/>
                <a:gd name="connsiteY3577" fmla="*/ 376878 h 935524"/>
                <a:gd name="connsiteX3578" fmla="*/ 645062 w 934998"/>
                <a:gd name="connsiteY3578" fmla="*/ 376878 h 935524"/>
                <a:gd name="connsiteX3579" fmla="*/ 645829 w 934998"/>
                <a:gd name="connsiteY3579" fmla="*/ 378546 h 935524"/>
                <a:gd name="connsiteX3580" fmla="*/ 646630 w 934998"/>
                <a:gd name="connsiteY3580" fmla="*/ 380214 h 935524"/>
                <a:gd name="connsiteX3581" fmla="*/ 646630 w 934998"/>
                <a:gd name="connsiteY3581" fmla="*/ 380414 h 935524"/>
                <a:gd name="connsiteX3582" fmla="*/ 646930 w 934998"/>
                <a:gd name="connsiteY3582" fmla="*/ 381115 h 935524"/>
                <a:gd name="connsiteX3583" fmla="*/ 647264 w 934998"/>
                <a:gd name="connsiteY3583" fmla="*/ 381816 h 935524"/>
                <a:gd name="connsiteX3584" fmla="*/ 648031 w 934998"/>
                <a:gd name="connsiteY3584" fmla="*/ 383551 h 935524"/>
                <a:gd name="connsiteX3585" fmla="*/ 648031 w 934998"/>
                <a:gd name="connsiteY3585" fmla="*/ 383551 h 935524"/>
                <a:gd name="connsiteX3586" fmla="*/ 648031 w 934998"/>
                <a:gd name="connsiteY3586" fmla="*/ 383984 h 935524"/>
                <a:gd name="connsiteX3587" fmla="*/ 648198 w 934998"/>
                <a:gd name="connsiteY3587" fmla="*/ 384318 h 935524"/>
                <a:gd name="connsiteX3588" fmla="*/ 648198 w 934998"/>
                <a:gd name="connsiteY3588" fmla="*/ 384652 h 935524"/>
                <a:gd name="connsiteX3589" fmla="*/ 648198 w 934998"/>
                <a:gd name="connsiteY3589" fmla="*/ 384652 h 935524"/>
                <a:gd name="connsiteX3590" fmla="*/ 648198 w 934998"/>
                <a:gd name="connsiteY3590" fmla="*/ 384985 h 935524"/>
                <a:gd name="connsiteX3591" fmla="*/ 649299 w 934998"/>
                <a:gd name="connsiteY3591" fmla="*/ 387588 h 935524"/>
                <a:gd name="connsiteX3592" fmla="*/ 650700 w 934998"/>
                <a:gd name="connsiteY3592" fmla="*/ 391157 h 935524"/>
                <a:gd name="connsiteX3593" fmla="*/ 650700 w 934998"/>
                <a:gd name="connsiteY3593" fmla="*/ 391324 h 935524"/>
                <a:gd name="connsiteX3594" fmla="*/ 650933 w 934998"/>
                <a:gd name="connsiteY3594" fmla="*/ 391324 h 935524"/>
                <a:gd name="connsiteX3595" fmla="*/ 650933 w 934998"/>
                <a:gd name="connsiteY3595" fmla="*/ 391324 h 935524"/>
                <a:gd name="connsiteX3596" fmla="*/ 663445 w 934998"/>
                <a:gd name="connsiteY3596" fmla="*/ 386520 h 935524"/>
                <a:gd name="connsiteX3597" fmla="*/ 663712 w 934998"/>
                <a:gd name="connsiteY3597" fmla="*/ 386520 h 935524"/>
                <a:gd name="connsiteX3598" fmla="*/ 680593 w 934998"/>
                <a:gd name="connsiteY3598" fmla="*/ 380014 h 935524"/>
                <a:gd name="connsiteX3599" fmla="*/ 680860 w 934998"/>
                <a:gd name="connsiteY3599" fmla="*/ 380014 h 935524"/>
                <a:gd name="connsiteX3600" fmla="*/ 693438 w 934998"/>
                <a:gd name="connsiteY3600" fmla="*/ 375210 h 935524"/>
                <a:gd name="connsiteX3601" fmla="*/ 693705 w 934998"/>
                <a:gd name="connsiteY3601" fmla="*/ 375210 h 935524"/>
                <a:gd name="connsiteX3602" fmla="*/ 706283 w 934998"/>
                <a:gd name="connsiteY3602" fmla="*/ 370372 h 935524"/>
                <a:gd name="connsiteX3603" fmla="*/ 706550 w 934998"/>
                <a:gd name="connsiteY3603" fmla="*/ 370372 h 935524"/>
                <a:gd name="connsiteX3604" fmla="*/ 719127 w 934998"/>
                <a:gd name="connsiteY3604" fmla="*/ 365535 h 935524"/>
                <a:gd name="connsiteX3605" fmla="*/ 686899 w 934998"/>
                <a:gd name="connsiteY3605" fmla="*/ 301544 h 935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</a:cxnLst>
              <a:rect l="l" t="t" r="r" b="b"/>
              <a:pathLst>
                <a:path w="934998" h="935524">
                  <a:moveTo>
                    <a:pt x="686899" y="301544"/>
                  </a:moveTo>
                  <a:cubicBezTo>
                    <a:pt x="685898" y="300177"/>
                    <a:pt x="684830" y="298775"/>
                    <a:pt x="683729" y="297407"/>
                  </a:cubicBezTo>
                  <a:cubicBezTo>
                    <a:pt x="682628" y="296040"/>
                    <a:pt x="681561" y="294672"/>
                    <a:pt x="680393" y="293304"/>
                  </a:cubicBezTo>
                  <a:lnTo>
                    <a:pt x="669683" y="301978"/>
                  </a:lnTo>
                  <a:lnTo>
                    <a:pt x="669683" y="301978"/>
                  </a:lnTo>
                  <a:lnTo>
                    <a:pt x="659041" y="310619"/>
                  </a:lnTo>
                  <a:lnTo>
                    <a:pt x="659041" y="310619"/>
                  </a:lnTo>
                  <a:lnTo>
                    <a:pt x="655504" y="313522"/>
                  </a:lnTo>
                  <a:lnTo>
                    <a:pt x="653736" y="314956"/>
                  </a:lnTo>
                  <a:lnTo>
                    <a:pt x="648398" y="319294"/>
                  </a:lnTo>
                  <a:lnTo>
                    <a:pt x="648398" y="319294"/>
                  </a:lnTo>
                  <a:lnTo>
                    <a:pt x="641291" y="325065"/>
                  </a:lnTo>
                  <a:lnTo>
                    <a:pt x="634119" y="330837"/>
                  </a:lnTo>
                  <a:lnTo>
                    <a:pt x="634119" y="330837"/>
                  </a:lnTo>
                  <a:lnTo>
                    <a:pt x="623476" y="339478"/>
                  </a:lnTo>
                  <a:lnTo>
                    <a:pt x="623476" y="339478"/>
                  </a:lnTo>
                  <a:lnTo>
                    <a:pt x="623709" y="339745"/>
                  </a:lnTo>
                  <a:lnTo>
                    <a:pt x="623976" y="340079"/>
                  </a:lnTo>
                  <a:lnTo>
                    <a:pt x="623976" y="340079"/>
                  </a:lnTo>
                  <a:lnTo>
                    <a:pt x="623976" y="340279"/>
                  </a:lnTo>
                  <a:lnTo>
                    <a:pt x="623976" y="340279"/>
                  </a:lnTo>
                  <a:lnTo>
                    <a:pt x="624443" y="340813"/>
                  </a:lnTo>
                  <a:lnTo>
                    <a:pt x="624810" y="341313"/>
                  </a:lnTo>
                  <a:lnTo>
                    <a:pt x="624810" y="341313"/>
                  </a:lnTo>
                  <a:cubicBezTo>
                    <a:pt x="624920" y="341420"/>
                    <a:pt x="625011" y="341543"/>
                    <a:pt x="625077" y="341680"/>
                  </a:cubicBezTo>
                  <a:lnTo>
                    <a:pt x="625077" y="341847"/>
                  </a:lnTo>
                  <a:lnTo>
                    <a:pt x="625477" y="342381"/>
                  </a:lnTo>
                  <a:lnTo>
                    <a:pt x="625477" y="342381"/>
                  </a:lnTo>
                  <a:lnTo>
                    <a:pt x="625678" y="342648"/>
                  </a:lnTo>
                  <a:lnTo>
                    <a:pt x="625678" y="342648"/>
                  </a:lnTo>
                  <a:cubicBezTo>
                    <a:pt x="625831" y="342798"/>
                    <a:pt x="625965" y="342965"/>
                    <a:pt x="626078" y="343148"/>
                  </a:cubicBezTo>
                  <a:lnTo>
                    <a:pt x="626479" y="343649"/>
                  </a:lnTo>
                  <a:lnTo>
                    <a:pt x="627112" y="344483"/>
                  </a:lnTo>
                  <a:lnTo>
                    <a:pt x="627112" y="344483"/>
                  </a:lnTo>
                  <a:lnTo>
                    <a:pt x="627413" y="344883"/>
                  </a:lnTo>
                  <a:lnTo>
                    <a:pt x="627413" y="344883"/>
                  </a:lnTo>
                  <a:cubicBezTo>
                    <a:pt x="627556" y="345063"/>
                    <a:pt x="627690" y="345253"/>
                    <a:pt x="627813" y="345450"/>
                  </a:cubicBezTo>
                  <a:lnTo>
                    <a:pt x="627813" y="345450"/>
                  </a:lnTo>
                  <a:lnTo>
                    <a:pt x="627813" y="345450"/>
                  </a:lnTo>
                  <a:lnTo>
                    <a:pt x="627813" y="345450"/>
                  </a:lnTo>
                  <a:lnTo>
                    <a:pt x="628347" y="346184"/>
                  </a:lnTo>
                  <a:lnTo>
                    <a:pt x="628347" y="346184"/>
                  </a:lnTo>
                  <a:lnTo>
                    <a:pt x="628347" y="346351"/>
                  </a:lnTo>
                  <a:lnTo>
                    <a:pt x="628347" y="346351"/>
                  </a:lnTo>
                  <a:cubicBezTo>
                    <a:pt x="628347" y="346351"/>
                    <a:pt x="628347" y="346351"/>
                    <a:pt x="628347" y="346351"/>
                  </a:cubicBezTo>
                  <a:lnTo>
                    <a:pt x="628347" y="346351"/>
                  </a:lnTo>
                  <a:lnTo>
                    <a:pt x="628580" y="346651"/>
                  </a:lnTo>
                  <a:lnTo>
                    <a:pt x="628580" y="346651"/>
                  </a:lnTo>
                  <a:lnTo>
                    <a:pt x="629114" y="347385"/>
                  </a:lnTo>
                  <a:lnTo>
                    <a:pt x="629114" y="347385"/>
                  </a:lnTo>
                  <a:lnTo>
                    <a:pt x="629114" y="347585"/>
                  </a:lnTo>
                  <a:lnTo>
                    <a:pt x="629481" y="348119"/>
                  </a:lnTo>
                  <a:lnTo>
                    <a:pt x="629481" y="348119"/>
                  </a:lnTo>
                  <a:lnTo>
                    <a:pt x="629481" y="348119"/>
                  </a:lnTo>
                  <a:lnTo>
                    <a:pt x="629681" y="348386"/>
                  </a:lnTo>
                  <a:lnTo>
                    <a:pt x="629681" y="348553"/>
                  </a:lnTo>
                  <a:lnTo>
                    <a:pt x="629681" y="348753"/>
                  </a:lnTo>
                  <a:cubicBezTo>
                    <a:pt x="629838" y="348957"/>
                    <a:pt x="629982" y="349167"/>
                    <a:pt x="630115" y="349387"/>
                  </a:cubicBezTo>
                  <a:lnTo>
                    <a:pt x="630482" y="349887"/>
                  </a:lnTo>
                  <a:lnTo>
                    <a:pt x="630682" y="350154"/>
                  </a:lnTo>
                  <a:lnTo>
                    <a:pt x="630682" y="350354"/>
                  </a:lnTo>
                  <a:lnTo>
                    <a:pt x="630682" y="350354"/>
                  </a:lnTo>
                  <a:lnTo>
                    <a:pt x="630882" y="350621"/>
                  </a:lnTo>
                  <a:cubicBezTo>
                    <a:pt x="630949" y="350742"/>
                    <a:pt x="631026" y="350852"/>
                    <a:pt x="631116" y="350955"/>
                  </a:cubicBezTo>
                  <a:lnTo>
                    <a:pt x="631116" y="350955"/>
                  </a:lnTo>
                  <a:lnTo>
                    <a:pt x="631550" y="351656"/>
                  </a:lnTo>
                  <a:lnTo>
                    <a:pt x="631883" y="352156"/>
                  </a:lnTo>
                  <a:lnTo>
                    <a:pt x="631883" y="352156"/>
                  </a:lnTo>
                  <a:lnTo>
                    <a:pt x="631883" y="352156"/>
                  </a:lnTo>
                  <a:lnTo>
                    <a:pt x="631883" y="352156"/>
                  </a:lnTo>
                  <a:cubicBezTo>
                    <a:pt x="631950" y="352276"/>
                    <a:pt x="632027" y="352386"/>
                    <a:pt x="632117" y="352490"/>
                  </a:cubicBezTo>
                  <a:lnTo>
                    <a:pt x="632350" y="352857"/>
                  </a:lnTo>
                  <a:lnTo>
                    <a:pt x="632350" y="352857"/>
                  </a:lnTo>
                  <a:lnTo>
                    <a:pt x="632350" y="353057"/>
                  </a:lnTo>
                  <a:lnTo>
                    <a:pt x="632350" y="353257"/>
                  </a:lnTo>
                  <a:lnTo>
                    <a:pt x="632884" y="354058"/>
                  </a:lnTo>
                  <a:lnTo>
                    <a:pt x="633051" y="354358"/>
                  </a:lnTo>
                  <a:lnTo>
                    <a:pt x="633384" y="354859"/>
                  </a:lnTo>
                  <a:lnTo>
                    <a:pt x="633384" y="354859"/>
                  </a:lnTo>
                  <a:lnTo>
                    <a:pt x="633384" y="355025"/>
                  </a:lnTo>
                  <a:lnTo>
                    <a:pt x="633384" y="355025"/>
                  </a:lnTo>
                  <a:lnTo>
                    <a:pt x="633384" y="355025"/>
                  </a:lnTo>
                  <a:lnTo>
                    <a:pt x="633585" y="355359"/>
                  </a:lnTo>
                  <a:lnTo>
                    <a:pt x="633585" y="355526"/>
                  </a:lnTo>
                  <a:lnTo>
                    <a:pt x="633585" y="355693"/>
                  </a:lnTo>
                  <a:lnTo>
                    <a:pt x="633585" y="355859"/>
                  </a:lnTo>
                  <a:lnTo>
                    <a:pt x="633752" y="356093"/>
                  </a:lnTo>
                  <a:lnTo>
                    <a:pt x="633752" y="356260"/>
                  </a:lnTo>
                  <a:cubicBezTo>
                    <a:pt x="634285" y="357094"/>
                    <a:pt x="634819" y="357928"/>
                    <a:pt x="635320" y="358762"/>
                  </a:cubicBezTo>
                  <a:lnTo>
                    <a:pt x="635987" y="359830"/>
                  </a:lnTo>
                  <a:lnTo>
                    <a:pt x="636821" y="361197"/>
                  </a:lnTo>
                  <a:lnTo>
                    <a:pt x="637622" y="362632"/>
                  </a:lnTo>
                  <a:lnTo>
                    <a:pt x="638189" y="363533"/>
                  </a:lnTo>
                  <a:lnTo>
                    <a:pt x="639657" y="366102"/>
                  </a:lnTo>
                  <a:cubicBezTo>
                    <a:pt x="639857" y="366469"/>
                    <a:pt x="640057" y="366802"/>
                    <a:pt x="640224" y="367169"/>
                  </a:cubicBezTo>
                  <a:lnTo>
                    <a:pt x="641025" y="368637"/>
                  </a:lnTo>
                  <a:lnTo>
                    <a:pt x="641325" y="369171"/>
                  </a:lnTo>
                  <a:lnTo>
                    <a:pt x="641992" y="370406"/>
                  </a:lnTo>
                  <a:cubicBezTo>
                    <a:pt x="642326" y="371006"/>
                    <a:pt x="642626" y="371673"/>
                    <a:pt x="642960" y="372307"/>
                  </a:cubicBezTo>
                  <a:lnTo>
                    <a:pt x="643360" y="373041"/>
                  </a:lnTo>
                  <a:lnTo>
                    <a:pt x="643360" y="373208"/>
                  </a:lnTo>
                  <a:cubicBezTo>
                    <a:pt x="643373" y="373308"/>
                    <a:pt x="643373" y="373408"/>
                    <a:pt x="643360" y="373508"/>
                  </a:cubicBezTo>
                  <a:lnTo>
                    <a:pt x="643660" y="374109"/>
                  </a:lnTo>
                  <a:lnTo>
                    <a:pt x="644027" y="374776"/>
                  </a:lnTo>
                  <a:lnTo>
                    <a:pt x="644361" y="375477"/>
                  </a:lnTo>
                  <a:lnTo>
                    <a:pt x="645062" y="376878"/>
                  </a:lnTo>
                  <a:lnTo>
                    <a:pt x="645062" y="376878"/>
                  </a:lnTo>
                  <a:cubicBezTo>
                    <a:pt x="645328" y="377412"/>
                    <a:pt x="645595" y="377979"/>
                    <a:pt x="645829" y="378546"/>
                  </a:cubicBezTo>
                  <a:lnTo>
                    <a:pt x="646630" y="380214"/>
                  </a:lnTo>
                  <a:lnTo>
                    <a:pt x="646630" y="380414"/>
                  </a:lnTo>
                  <a:lnTo>
                    <a:pt x="646930" y="381115"/>
                  </a:lnTo>
                  <a:lnTo>
                    <a:pt x="647264" y="381816"/>
                  </a:lnTo>
                  <a:lnTo>
                    <a:pt x="648031" y="383551"/>
                  </a:lnTo>
                  <a:lnTo>
                    <a:pt x="648031" y="383551"/>
                  </a:lnTo>
                  <a:cubicBezTo>
                    <a:pt x="648051" y="383694"/>
                    <a:pt x="648051" y="383841"/>
                    <a:pt x="648031" y="383984"/>
                  </a:cubicBezTo>
                  <a:lnTo>
                    <a:pt x="648198" y="384318"/>
                  </a:lnTo>
                  <a:cubicBezTo>
                    <a:pt x="648191" y="384428"/>
                    <a:pt x="648191" y="384541"/>
                    <a:pt x="648198" y="384652"/>
                  </a:cubicBezTo>
                  <a:lnTo>
                    <a:pt x="648198" y="384652"/>
                  </a:lnTo>
                  <a:cubicBezTo>
                    <a:pt x="648198" y="384652"/>
                    <a:pt x="648198" y="384885"/>
                    <a:pt x="648198" y="384985"/>
                  </a:cubicBezTo>
                  <a:lnTo>
                    <a:pt x="649299" y="387588"/>
                  </a:lnTo>
                  <a:cubicBezTo>
                    <a:pt x="649766" y="388755"/>
                    <a:pt x="650200" y="389956"/>
                    <a:pt x="650700" y="391157"/>
                  </a:cubicBezTo>
                  <a:lnTo>
                    <a:pt x="650700" y="391324"/>
                  </a:lnTo>
                  <a:lnTo>
                    <a:pt x="650933" y="391324"/>
                  </a:lnTo>
                  <a:lnTo>
                    <a:pt x="650933" y="391324"/>
                  </a:lnTo>
                  <a:lnTo>
                    <a:pt x="663445" y="386520"/>
                  </a:lnTo>
                  <a:lnTo>
                    <a:pt x="663712" y="386520"/>
                  </a:lnTo>
                  <a:lnTo>
                    <a:pt x="680593" y="380014"/>
                  </a:lnTo>
                  <a:lnTo>
                    <a:pt x="680860" y="380014"/>
                  </a:lnTo>
                  <a:lnTo>
                    <a:pt x="693438" y="375210"/>
                  </a:lnTo>
                  <a:lnTo>
                    <a:pt x="693705" y="375210"/>
                  </a:lnTo>
                  <a:lnTo>
                    <a:pt x="706283" y="370372"/>
                  </a:lnTo>
                  <a:lnTo>
                    <a:pt x="706550" y="370372"/>
                  </a:lnTo>
                  <a:lnTo>
                    <a:pt x="719127" y="365535"/>
                  </a:lnTo>
                  <a:cubicBezTo>
                    <a:pt x="711200" y="342898"/>
                    <a:pt x="700367" y="321389"/>
                    <a:pt x="686899" y="301544"/>
                  </a:cubicBezTo>
                  <a:close/>
                  <a:moveTo>
                    <a:pt x="686899" y="301544"/>
                  </a:moveTo>
                  <a:cubicBezTo>
                    <a:pt x="685898" y="300177"/>
                    <a:pt x="684830" y="298775"/>
                    <a:pt x="683729" y="297407"/>
                  </a:cubicBezTo>
                  <a:cubicBezTo>
                    <a:pt x="682628" y="296040"/>
                    <a:pt x="681561" y="294672"/>
                    <a:pt x="680393" y="293304"/>
                  </a:cubicBezTo>
                  <a:lnTo>
                    <a:pt x="669683" y="301978"/>
                  </a:lnTo>
                  <a:lnTo>
                    <a:pt x="669683" y="301978"/>
                  </a:lnTo>
                  <a:lnTo>
                    <a:pt x="659041" y="310619"/>
                  </a:lnTo>
                  <a:lnTo>
                    <a:pt x="659041" y="310619"/>
                  </a:lnTo>
                  <a:lnTo>
                    <a:pt x="655504" y="313522"/>
                  </a:lnTo>
                  <a:lnTo>
                    <a:pt x="653736" y="314956"/>
                  </a:lnTo>
                  <a:lnTo>
                    <a:pt x="648398" y="319294"/>
                  </a:lnTo>
                  <a:lnTo>
                    <a:pt x="648398" y="319294"/>
                  </a:lnTo>
                  <a:lnTo>
                    <a:pt x="641291" y="325065"/>
                  </a:lnTo>
                  <a:lnTo>
                    <a:pt x="634119" y="330837"/>
                  </a:lnTo>
                  <a:lnTo>
                    <a:pt x="634119" y="330837"/>
                  </a:lnTo>
                  <a:lnTo>
                    <a:pt x="623476" y="339478"/>
                  </a:lnTo>
                  <a:lnTo>
                    <a:pt x="623476" y="339478"/>
                  </a:lnTo>
                  <a:lnTo>
                    <a:pt x="623709" y="339745"/>
                  </a:lnTo>
                  <a:lnTo>
                    <a:pt x="623976" y="340079"/>
                  </a:lnTo>
                  <a:lnTo>
                    <a:pt x="623976" y="340079"/>
                  </a:lnTo>
                  <a:lnTo>
                    <a:pt x="623976" y="340279"/>
                  </a:lnTo>
                  <a:lnTo>
                    <a:pt x="623976" y="340279"/>
                  </a:lnTo>
                  <a:lnTo>
                    <a:pt x="624443" y="340813"/>
                  </a:lnTo>
                  <a:lnTo>
                    <a:pt x="624810" y="341313"/>
                  </a:lnTo>
                  <a:lnTo>
                    <a:pt x="624810" y="341313"/>
                  </a:lnTo>
                  <a:cubicBezTo>
                    <a:pt x="624920" y="341420"/>
                    <a:pt x="625011" y="341543"/>
                    <a:pt x="625077" y="341680"/>
                  </a:cubicBezTo>
                  <a:lnTo>
                    <a:pt x="625077" y="341847"/>
                  </a:lnTo>
                  <a:lnTo>
                    <a:pt x="625477" y="342381"/>
                  </a:lnTo>
                  <a:lnTo>
                    <a:pt x="625477" y="342381"/>
                  </a:lnTo>
                  <a:lnTo>
                    <a:pt x="625678" y="342648"/>
                  </a:lnTo>
                  <a:lnTo>
                    <a:pt x="625678" y="342648"/>
                  </a:lnTo>
                  <a:cubicBezTo>
                    <a:pt x="625831" y="342798"/>
                    <a:pt x="625965" y="342965"/>
                    <a:pt x="626078" y="343148"/>
                  </a:cubicBezTo>
                  <a:lnTo>
                    <a:pt x="626479" y="343649"/>
                  </a:lnTo>
                  <a:lnTo>
                    <a:pt x="627112" y="344483"/>
                  </a:lnTo>
                  <a:lnTo>
                    <a:pt x="627112" y="344483"/>
                  </a:lnTo>
                  <a:lnTo>
                    <a:pt x="627413" y="344883"/>
                  </a:lnTo>
                  <a:lnTo>
                    <a:pt x="627413" y="344883"/>
                  </a:lnTo>
                  <a:cubicBezTo>
                    <a:pt x="627556" y="345063"/>
                    <a:pt x="627690" y="345253"/>
                    <a:pt x="627813" y="345450"/>
                  </a:cubicBezTo>
                  <a:lnTo>
                    <a:pt x="627813" y="345450"/>
                  </a:lnTo>
                  <a:lnTo>
                    <a:pt x="627813" y="345450"/>
                  </a:lnTo>
                  <a:lnTo>
                    <a:pt x="627813" y="345450"/>
                  </a:lnTo>
                  <a:lnTo>
                    <a:pt x="628347" y="346184"/>
                  </a:lnTo>
                  <a:lnTo>
                    <a:pt x="628347" y="346184"/>
                  </a:lnTo>
                  <a:lnTo>
                    <a:pt x="628347" y="346351"/>
                  </a:lnTo>
                  <a:lnTo>
                    <a:pt x="628347" y="346351"/>
                  </a:lnTo>
                  <a:cubicBezTo>
                    <a:pt x="628347" y="346351"/>
                    <a:pt x="628347" y="346351"/>
                    <a:pt x="628347" y="346351"/>
                  </a:cubicBezTo>
                  <a:lnTo>
                    <a:pt x="628347" y="346351"/>
                  </a:lnTo>
                  <a:lnTo>
                    <a:pt x="628580" y="346651"/>
                  </a:lnTo>
                  <a:lnTo>
                    <a:pt x="628580" y="346651"/>
                  </a:lnTo>
                  <a:lnTo>
                    <a:pt x="629114" y="347385"/>
                  </a:lnTo>
                  <a:lnTo>
                    <a:pt x="629114" y="347385"/>
                  </a:lnTo>
                  <a:lnTo>
                    <a:pt x="629114" y="347585"/>
                  </a:lnTo>
                  <a:lnTo>
                    <a:pt x="629481" y="348119"/>
                  </a:lnTo>
                  <a:lnTo>
                    <a:pt x="629481" y="348119"/>
                  </a:lnTo>
                  <a:lnTo>
                    <a:pt x="629481" y="348119"/>
                  </a:lnTo>
                  <a:lnTo>
                    <a:pt x="629681" y="348386"/>
                  </a:lnTo>
                  <a:lnTo>
                    <a:pt x="629681" y="348553"/>
                  </a:lnTo>
                  <a:lnTo>
                    <a:pt x="629681" y="348753"/>
                  </a:lnTo>
                  <a:cubicBezTo>
                    <a:pt x="629838" y="348957"/>
                    <a:pt x="629982" y="349167"/>
                    <a:pt x="630115" y="349387"/>
                  </a:cubicBezTo>
                  <a:lnTo>
                    <a:pt x="630482" y="349887"/>
                  </a:lnTo>
                  <a:lnTo>
                    <a:pt x="630682" y="350154"/>
                  </a:lnTo>
                  <a:lnTo>
                    <a:pt x="630682" y="350354"/>
                  </a:lnTo>
                  <a:lnTo>
                    <a:pt x="630682" y="350354"/>
                  </a:lnTo>
                  <a:lnTo>
                    <a:pt x="630882" y="350621"/>
                  </a:lnTo>
                  <a:cubicBezTo>
                    <a:pt x="630949" y="350742"/>
                    <a:pt x="631026" y="350852"/>
                    <a:pt x="631116" y="350955"/>
                  </a:cubicBezTo>
                  <a:lnTo>
                    <a:pt x="631116" y="350955"/>
                  </a:lnTo>
                  <a:lnTo>
                    <a:pt x="631550" y="351656"/>
                  </a:lnTo>
                  <a:lnTo>
                    <a:pt x="631883" y="352156"/>
                  </a:lnTo>
                  <a:lnTo>
                    <a:pt x="631883" y="352156"/>
                  </a:lnTo>
                  <a:lnTo>
                    <a:pt x="631883" y="352156"/>
                  </a:lnTo>
                  <a:lnTo>
                    <a:pt x="631883" y="352156"/>
                  </a:lnTo>
                  <a:cubicBezTo>
                    <a:pt x="631950" y="352276"/>
                    <a:pt x="632027" y="352386"/>
                    <a:pt x="632117" y="352490"/>
                  </a:cubicBezTo>
                  <a:lnTo>
                    <a:pt x="632350" y="352857"/>
                  </a:lnTo>
                  <a:lnTo>
                    <a:pt x="632350" y="352857"/>
                  </a:lnTo>
                  <a:lnTo>
                    <a:pt x="632350" y="353057"/>
                  </a:lnTo>
                  <a:lnTo>
                    <a:pt x="632350" y="353257"/>
                  </a:lnTo>
                  <a:lnTo>
                    <a:pt x="632884" y="354058"/>
                  </a:lnTo>
                  <a:lnTo>
                    <a:pt x="633051" y="354358"/>
                  </a:lnTo>
                  <a:lnTo>
                    <a:pt x="633384" y="354859"/>
                  </a:lnTo>
                  <a:lnTo>
                    <a:pt x="633384" y="354859"/>
                  </a:lnTo>
                  <a:lnTo>
                    <a:pt x="633384" y="355025"/>
                  </a:lnTo>
                  <a:lnTo>
                    <a:pt x="633384" y="355025"/>
                  </a:lnTo>
                  <a:lnTo>
                    <a:pt x="633384" y="355025"/>
                  </a:lnTo>
                  <a:lnTo>
                    <a:pt x="633585" y="355359"/>
                  </a:lnTo>
                  <a:lnTo>
                    <a:pt x="633585" y="355526"/>
                  </a:lnTo>
                  <a:lnTo>
                    <a:pt x="633585" y="355693"/>
                  </a:lnTo>
                  <a:lnTo>
                    <a:pt x="633585" y="355859"/>
                  </a:lnTo>
                  <a:lnTo>
                    <a:pt x="633752" y="356093"/>
                  </a:lnTo>
                  <a:lnTo>
                    <a:pt x="633752" y="356260"/>
                  </a:lnTo>
                  <a:cubicBezTo>
                    <a:pt x="634285" y="357094"/>
                    <a:pt x="634819" y="357928"/>
                    <a:pt x="635320" y="358762"/>
                  </a:cubicBezTo>
                  <a:lnTo>
                    <a:pt x="635987" y="359830"/>
                  </a:lnTo>
                  <a:lnTo>
                    <a:pt x="636821" y="361197"/>
                  </a:lnTo>
                  <a:lnTo>
                    <a:pt x="637622" y="362632"/>
                  </a:lnTo>
                  <a:lnTo>
                    <a:pt x="638189" y="363533"/>
                  </a:lnTo>
                  <a:lnTo>
                    <a:pt x="639657" y="366102"/>
                  </a:lnTo>
                  <a:cubicBezTo>
                    <a:pt x="639857" y="366469"/>
                    <a:pt x="640057" y="366802"/>
                    <a:pt x="640224" y="367169"/>
                  </a:cubicBezTo>
                  <a:lnTo>
                    <a:pt x="641025" y="368637"/>
                  </a:lnTo>
                  <a:lnTo>
                    <a:pt x="641325" y="369171"/>
                  </a:lnTo>
                  <a:lnTo>
                    <a:pt x="641992" y="370406"/>
                  </a:lnTo>
                  <a:cubicBezTo>
                    <a:pt x="642326" y="371006"/>
                    <a:pt x="642626" y="371673"/>
                    <a:pt x="642960" y="372307"/>
                  </a:cubicBezTo>
                  <a:lnTo>
                    <a:pt x="643360" y="373041"/>
                  </a:lnTo>
                  <a:lnTo>
                    <a:pt x="643360" y="373208"/>
                  </a:lnTo>
                  <a:cubicBezTo>
                    <a:pt x="643373" y="373308"/>
                    <a:pt x="643373" y="373408"/>
                    <a:pt x="643360" y="373508"/>
                  </a:cubicBezTo>
                  <a:lnTo>
                    <a:pt x="643660" y="374109"/>
                  </a:lnTo>
                  <a:lnTo>
                    <a:pt x="644027" y="374776"/>
                  </a:lnTo>
                  <a:lnTo>
                    <a:pt x="644361" y="375477"/>
                  </a:lnTo>
                  <a:lnTo>
                    <a:pt x="645062" y="376878"/>
                  </a:lnTo>
                  <a:lnTo>
                    <a:pt x="645062" y="376878"/>
                  </a:lnTo>
                  <a:cubicBezTo>
                    <a:pt x="645328" y="377412"/>
                    <a:pt x="645595" y="377979"/>
                    <a:pt x="645829" y="378546"/>
                  </a:cubicBezTo>
                  <a:lnTo>
                    <a:pt x="646630" y="380214"/>
                  </a:lnTo>
                  <a:lnTo>
                    <a:pt x="646630" y="380414"/>
                  </a:lnTo>
                  <a:lnTo>
                    <a:pt x="646930" y="381115"/>
                  </a:lnTo>
                  <a:lnTo>
                    <a:pt x="647264" y="381816"/>
                  </a:lnTo>
                  <a:lnTo>
                    <a:pt x="648031" y="383551"/>
                  </a:lnTo>
                  <a:lnTo>
                    <a:pt x="648031" y="383551"/>
                  </a:lnTo>
                  <a:cubicBezTo>
                    <a:pt x="648051" y="383694"/>
                    <a:pt x="648051" y="383841"/>
                    <a:pt x="648031" y="383984"/>
                  </a:cubicBezTo>
                  <a:lnTo>
                    <a:pt x="648198" y="384318"/>
                  </a:lnTo>
                  <a:cubicBezTo>
                    <a:pt x="648191" y="384428"/>
                    <a:pt x="648191" y="384541"/>
                    <a:pt x="648198" y="384652"/>
                  </a:cubicBezTo>
                  <a:lnTo>
                    <a:pt x="648198" y="384652"/>
                  </a:lnTo>
                  <a:cubicBezTo>
                    <a:pt x="648198" y="384652"/>
                    <a:pt x="648198" y="384885"/>
                    <a:pt x="648198" y="384985"/>
                  </a:cubicBezTo>
                  <a:lnTo>
                    <a:pt x="649299" y="387588"/>
                  </a:lnTo>
                  <a:cubicBezTo>
                    <a:pt x="649766" y="388755"/>
                    <a:pt x="650200" y="389956"/>
                    <a:pt x="650700" y="391157"/>
                  </a:cubicBezTo>
                  <a:lnTo>
                    <a:pt x="650700" y="391324"/>
                  </a:lnTo>
                  <a:lnTo>
                    <a:pt x="650933" y="391324"/>
                  </a:lnTo>
                  <a:lnTo>
                    <a:pt x="650933" y="391324"/>
                  </a:lnTo>
                  <a:lnTo>
                    <a:pt x="663445" y="386520"/>
                  </a:lnTo>
                  <a:lnTo>
                    <a:pt x="663712" y="386520"/>
                  </a:lnTo>
                  <a:lnTo>
                    <a:pt x="680593" y="380014"/>
                  </a:lnTo>
                  <a:lnTo>
                    <a:pt x="680860" y="380014"/>
                  </a:lnTo>
                  <a:lnTo>
                    <a:pt x="693438" y="375210"/>
                  </a:lnTo>
                  <a:lnTo>
                    <a:pt x="693705" y="375210"/>
                  </a:lnTo>
                  <a:lnTo>
                    <a:pt x="706283" y="370372"/>
                  </a:lnTo>
                  <a:lnTo>
                    <a:pt x="706550" y="370372"/>
                  </a:lnTo>
                  <a:lnTo>
                    <a:pt x="719127" y="365535"/>
                  </a:lnTo>
                  <a:cubicBezTo>
                    <a:pt x="711200" y="342898"/>
                    <a:pt x="700367" y="321389"/>
                    <a:pt x="686899" y="301544"/>
                  </a:cubicBezTo>
                  <a:close/>
                  <a:moveTo>
                    <a:pt x="813845" y="346951"/>
                  </a:moveTo>
                  <a:lnTo>
                    <a:pt x="813011" y="347252"/>
                  </a:lnTo>
                  <a:lnTo>
                    <a:pt x="805204" y="349954"/>
                  </a:lnTo>
                  <a:lnTo>
                    <a:pt x="805204" y="349954"/>
                  </a:lnTo>
                  <a:lnTo>
                    <a:pt x="800867" y="351455"/>
                  </a:lnTo>
                  <a:lnTo>
                    <a:pt x="805237" y="349987"/>
                  </a:lnTo>
                  <a:lnTo>
                    <a:pt x="813044" y="347285"/>
                  </a:lnTo>
                  <a:lnTo>
                    <a:pt x="813878" y="346985"/>
                  </a:lnTo>
                  <a:lnTo>
                    <a:pt x="813878" y="346985"/>
                  </a:lnTo>
                  <a:lnTo>
                    <a:pt x="818282" y="345450"/>
                  </a:lnTo>
                  <a:close/>
                  <a:moveTo>
                    <a:pt x="781316" y="430092"/>
                  </a:moveTo>
                  <a:cubicBezTo>
                    <a:pt x="781333" y="430259"/>
                    <a:pt x="781333" y="430426"/>
                    <a:pt x="781316" y="430592"/>
                  </a:cubicBezTo>
                  <a:lnTo>
                    <a:pt x="781316" y="430592"/>
                  </a:lnTo>
                  <a:cubicBezTo>
                    <a:pt x="781353" y="430429"/>
                    <a:pt x="781353" y="430256"/>
                    <a:pt x="781316" y="430092"/>
                  </a:cubicBezTo>
                  <a:close/>
                  <a:moveTo>
                    <a:pt x="781750" y="433795"/>
                  </a:moveTo>
                  <a:lnTo>
                    <a:pt x="781750" y="433795"/>
                  </a:lnTo>
                  <a:lnTo>
                    <a:pt x="781750" y="433795"/>
                  </a:lnTo>
                  <a:close/>
                  <a:moveTo>
                    <a:pt x="781750" y="433528"/>
                  </a:moveTo>
                  <a:lnTo>
                    <a:pt x="781550" y="431760"/>
                  </a:lnTo>
                  <a:cubicBezTo>
                    <a:pt x="781583" y="432407"/>
                    <a:pt x="781650" y="433055"/>
                    <a:pt x="781750" y="433695"/>
                  </a:cubicBezTo>
                  <a:cubicBezTo>
                    <a:pt x="781750" y="433695"/>
                    <a:pt x="781750" y="433695"/>
                    <a:pt x="781750" y="433695"/>
                  </a:cubicBezTo>
                  <a:close/>
                  <a:moveTo>
                    <a:pt x="781750" y="433862"/>
                  </a:moveTo>
                  <a:cubicBezTo>
                    <a:pt x="781733" y="433915"/>
                    <a:pt x="781733" y="433975"/>
                    <a:pt x="781750" y="434029"/>
                  </a:cubicBezTo>
                  <a:cubicBezTo>
                    <a:pt x="781750" y="434029"/>
                    <a:pt x="781750" y="434029"/>
                    <a:pt x="781750" y="434029"/>
                  </a:cubicBezTo>
                  <a:cubicBezTo>
                    <a:pt x="781750" y="434029"/>
                    <a:pt x="781750" y="434029"/>
                    <a:pt x="781750" y="434029"/>
                  </a:cubicBezTo>
                  <a:close/>
                  <a:moveTo>
                    <a:pt x="783418" y="459018"/>
                  </a:moveTo>
                  <a:cubicBezTo>
                    <a:pt x="783401" y="458751"/>
                    <a:pt x="783401" y="458484"/>
                    <a:pt x="783418" y="458217"/>
                  </a:cubicBezTo>
                  <a:cubicBezTo>
                    <a:pt x="783418" y="457483"/>
                    <a:pt x="783418" y="456716"/>
                    <a:pt x="783418" y="455948"/>
                  </a:cubicBezTo>
                  <a:cubicBezTo>
                    <a:pt x="783418" y="455181"/>
                    <a:pt x="783418" y="454981"/>
                    <a:pt x="783418" y="454480"/>
                  </a:cubicBezTo>
                  <a:cubicBezTo>
                    <a:pt x="783418" y="453980"/>
                    <a:pt x="783418" y="453913"/>
                    <a:pt x="783418" y="453646"/>
                  </a:cubicBezTo>
                  <a:cubicBezTo>
                    <a:pt x="783418" y="453379"/>
                    <a:pt x="783418" y="453313"/>
                    <a:pt x="783418" y="453146"/>
                  </a:cubicBezTo>
                  <a:lnTo>
                    <a:pt x="783418" y="452846"/>
                  </a:lnTo>
                  <a:cubicBezTo>
                    <a:pt x="783401" y="452655"/>
                    <a:pt x="783401" y="452469"/>
                    <a:pt x="783418" y="452278"/>
                  </a:cubicBezTo>
                  <a:cubicBezTo>
                    <a:pt x="783401" y="452168"/>
                    <a:pt x="783401" y="452055"/>
                    <a:pt x="783418" y="451945"/>
                  </a:cubicBezTo>
                  <a:lnTo>
                    <a:pt x="783418" y="451711"/>
                  </a:lnTo>
                  <a:lnTo>
                    <a:pt x="783418" y="451711"/>
                  </a:lnTo>
                  <a:lnTo>
                    <a:pt x="783418" y="449776"/>
                  </a:lnTo>
                  <a:cubicBezTo>
                    <a:pt x="783418" y="450143"/>
                    <a:pt x="783418" y="450510"/>
                    <a:pt x="783418" y="450910"/>
                  </a:cubicBezTo>
                  <a:cubicBezTo>
                    <a:pt x="783418" y="451311"/>
                    <a:pt x="783418" y="451845"/>
                    <a:pt x="783418" y="452312"/>
                  </a:cubicBezTo>
                  <a:cubicBezTo>
                    <a:pt x="783418" y="452779"/>
                    <a:pt x="783418" y="453980"/>
                    <a:pt x="783418" y="454814"/>
                  </a:cubicBezTo>
                  <a:cubicBezTo>
                    <a:pt x="783435" y="454947"/>
                    <a:pt x="783435" y="455081"/>
                    <a:pt x="783418" y="455214"/>
                  </a:cubicBezTo>
                  <a:cubicBezTo>
                    <a:pt x="783418" y="457149"/>
                    <a:pt x="783418" y="459084"/>
                    <a:pt x="783418" y="461019"/>
                  </a:cubicBezTo>
                  <a:lnTo>
                    <a:pt x="783418" y="461019"/>
                  </a:lnTo>
                  <a:cubicBezTo>
                    <a:pt x="783384" y="460319"/>
                    <a:pt x="783384" y="459685"/>
                    <a:pt x="783384" y="459018"/>
                  </a:cubicBezTo>
                  <a:close/>
                  <a:moveTo>
                    <a:pt x="780815" y="425888"/>
                  </a:moveTo>
                  <a:cubicBezTo>
                    <a:pt x="780832" y="425998"/>
                    <a:pt x="780832" y="426112"/>
                    <a:pt x="780815" y="426222"/>
                  </a:cubicBezTo>
                  <a:cubicBezTo>
                    <a:pt x="780836" y="426412"/>
                    <a:pt x="780836" y="426599"/>
                    <a:pt x="780815" y="426789"/>
                  </a:cubicBezTo>
                  <a:cubicBezTo>
                    <a:pt x="780789" y="426486"/>
                    <a:pt x="780742" y="426185"/>
                    <a:pt x="780682" y="425888"/>
                  </a:cubicBezTo>
                  <a:close/>
                  <a:moveTo>
                    <a:pt x="781116" y="428057"/>
                  </a:moveTo>
                  <a:cubicBezTo>
                    <a:pt x="781099" y="428157"/>
                    <a:pt x="781099" y="428257"/>
                    <a:pt x="781116" y="428357"/>
                  </a:cubicBezTo>
                  <a:lnTo>
                    <a:pt x="781116" y="428357"/>
                  </a:lnTo>
                  <a:cubicBezTo>
                    <a:pt x="781142" y="428257"/>
                    <a:pt x="781129" y="428150"/>
                    <a:pt x="781082" y="428057"/>
                  </a:cubicBezTo>
                  <a:close/>
                  <a:moveTo>
                    <a:pt x="781116" y="427890"/>
                  </a:moveTo>
                  <a:cubicBezTo>
                    <a:pt x="781116" y="427890"/>
                    <a:pt x="781116" y="427890"/>
                    <a:pt x="781116" y="428057"/>
                  </a:cubicBezTo>
                  <a:lnTo>
                    <a:pt x="781116" y="428057"/>
                  </a:lnTo>
                  <a:lnTo>
                    <a:pt x="781049" y="427890"/>
                  </a:lnTo>
                  <a:close/>
                  <a:moveTo>
                    <a:pt x="776312" y="359896"/>
                  </a:moveTo>
                  <a:lnTo>
                    <a:pt x="776312" y="359896"/>
                  </a:lnTo>
                  <a:close/>
                  <a:moveTo>
                    <a:pt x="774844" y="360397"/>
                  </a:moveTo>
                  <a:lnTo>
                    <a:pt x="774844" y="360397"/>
                  </a:lnTo>
                  <a:close/>
                  <a:moveTo>
                    <a:pt x="760030" y="228913"/>
                  </a:moveTo>
                  <a:lnTo>
                    <a:pt x="755526" y="232550"/>
                  </a:lnTo>
                  <a:lnTo>
                    <a:pt x="751823" y="235586"/>
                  </a:lnTo>
                  <a:lnTo>
                    <a:pt x="751156" y="236153"/>
                  </a:lnTo>
                  <a:lnTo>
                    <a:pt x="751823" y="235619"/>
                  </a:lnTo>
                  <a:lnTo>
                    <a:pt x="755526" y="232616"/>
                  </a:lnTo>
                  <a:lnTo>
                    <a:pt x="760064" y="228947"/>
                  </a:lnTo>
                  <a:lnTo>
                    <a:pt x="766102" y="224042"/>
                  </a:lnTo>
                  <a:close/>
                  <a:moveTo>
                    <a:pt x="744684" y="241358"/>
                  </a:moveTo>
                  <a:lnTo>
                    <a:pt x="741114" y="244227"/>
                  </a:lnTo>
                  <a:lnTo>
                    <a:pt x="737544" y="247129"/>
                  </a:lnTo>
                  <a:lnTo>
                    <a:pt x="734207" y="249965"/>
                  </a:lnTo>
                  <a:lnTo>
                    <a:pt x="734207" y="249965"/>
                  </a:lnTo>
                  <a:lnTo>
                    <a:pt x="730671" y="252868"/>
                  </a:lnTo>
                  <a:lnTo>
                    <a:pt x="734207" y="249999"/>
                  </a:lnTo>
                  <a:lnTo>
                    <a:pt x="734207" y="249999"/>
                  </a:lnTo>
                  <a:lnTo>
                    <a:pt x="737544" y="247163"/>
                  </a:lnTo>
                  <a:lnTo>
                    <a:pt x="741114" y="244260"/>
                  </a:lnTo>
                  <a:lnTo>
                    <a:pt x="744650" y="241391"/>
                  </a:lnTo>
                  <a:lnTo>
                    <a:pt x="751123" y="236153"/>
                  </a:lnTo>
                  <a:lnTo>
                    <a:pt x="751123" y="236153"/>
                  </a:lnTo>
                  <a:close/>
                  <a:moveTo>
                    <a:pt x="730437" y="252901"/>
                  </a:moveTo>
                  <a:lnTo>
                    <a:pt x="726901" y="255770"/>
                  </a:lnTo>
                  <a:lnTo>
                    <a:pt x="729737" y="253502"/>
                  </a:lnTo>
                  <a:lnTo>
                    <a:pt x="730437" y="252935"/>
                  </a:lnTo>
                  <a:lnTo>
                    <a:pt x="730437" y="252935"/>
                  </a:lnTo>
                  <a:close/>
                  <a:moveTo>
                    <a:pt x="723765" y="367670"/>
                  </a:moveTo>
                  <a:cubicBezTo>
                    <a:pt x="723765" y="367670"/>
                    <a:pt x="723765" y="367670"/>
                    <a:pt x="723765" y="367670"/>
                  </a:cubicBezTo>
                  <a:lnTo>
                    <a:pt x="721863" y="362899"/>
                  </a:lnTo>
                  <a:lnTo>
                    <a:pt x="721863" y="362899"/>
                  </a:lnTo>
                  <a:cubicBezTo>
                    <a:pt x="721196" y="361231"/>
                    <a:pt x="720495" y="359563"/>
                    <a:pt x="719795" y="357961"/>
                  </a:cubicBezTo>
                  <a:lnTo>
                    <a:pt x="719795" y="357961"/>
                  </a:lnTo>
                  <a:cubicBezTo>
                    <a:pt x="719094" y="356327"/>
                    <a:pt x="718360" y="354625"/>
                    <a:pt x="717626" y="353057"/>
                  </a:cubicBezTo>
                  <a:lnTo>
                    <a:pt x="717626" y="353057"/>
                  </a:lnTo>
                  <a:cubicBezTo>
                    <a:pt x="717393" y="352523"/>
                    <a:pt x="717159" y="351989"/>
                    <a:pt x="716892" y="351455"/>
                  </a:cubicBezTo>
                  <a:cubicBezTo>
                    <a:pt x="716859" y="351335"/>
                    <a:pt x="716802" y="351222"/>
                    <a:pt x="716725" y="351122"/>
                  </a:cubicBezTo>
                  <a:cubicBezTo>
                    <a:pt x="716725" y="351122"/>
                    <a:pt x="716725" y="351122"/>
                    <a:pt x="716725" y="351122"/>
                  </a:cubicBezTo>
                  <a:lnTo>
                    <a:pt x="716725" y="351122"/>
                  </a:lnTo>
                  <a:lnTo>
                    <a:pt x="716725" y="351122"/>
                  </a:lnTo>
                  <a:lnTo>
                    <a:pt x="716725" y="351122"/>
                  </a:lnTo>
                  <a:cubicBezTo>
                    <a:pt x="716739" y="351012"/>
                    <a:pt x="716739" y="350898"/>
                    <a:pt x="716725" y="350788"/>
                  </a:cubicBezTo>
                  <a:lnTo>
                    <a:pt x="716525" y="350321"/>
                  </a:lnTo>
                  <a:cubicBezTo>
                    <a:pt x="716555" y="350248"/>
                    <a:pt x="716555" y="350161"/>
                    <a:pt x="716525" y="350088"/>
                  </a:cubicBezTo>
                  <a:lnTo>
                    <a:pt x="716325" y="349654"/>
                  </a:lnTo>
                  <a:cubicBezTo>
                    <a:pt x="716168" y="349267"/>
                    <a:pt x="715988" y="348887"/>
                    <a:pt x="715791" y="348519"/>
                  </a:cubicBezTo>
                  <a:lnTo>
                    <a:pt x="715791" y="348519"/>
                  </a:lnTo>
                  <a:cubicBezTo>
                    <a:pt x="715424" y="347719"/>
                    <a:pt x="715024" y="346885"/>
                    <a:pt x="714590" y="346084"/>
                  </a:cubicBezTo>
                  <a:cubicBezTo>
                    <a:pt x="714156" y="345283"/>
                    <a:pt x="714056" y="344950"/>
                    <a:pt x="713756" y="344382"/>
                  </a:cubicBezTo>
                  <a:cubicBezTo>
                    <a:pt x="713659" y="344142"/>
                    <a:pt x="713546" y="343909"/>
                    <a:pt x="713422" y="343682"/>
                  </a:cubicBezTo>
                  <a:lnTo>
                    <a:pt x="713422" y="343682"/>
                  </a:lnTo>
                  <a:cubicBezTo>
                    <a:pt x="713045" y="342881"/>
                    <a:pt x="712645" y="342080"/>
                    <a:pt x="712221" y="341280"/>
                  </a:cubicBezTo>
                  <a:cubicBezTo>
                    <a:pt x="711821" y="340479"/>
                    <a:pt x="711387" y="339678"/>
                    <a:pt x="710953" y="338878"/>
                  </a:cubicBezTo>
                  <a:cubicBezTo>
                    <a:pt x="710520" y="338077"/>
                    <a:pt x="710553" y="338077"/>
                    <a:pt x="710319" y="337677"/>
                  </a:cubicBezTo>
                  <a:cubicBezTo>
                    <a:pt x="709829" y="336699"/>
                    <a:pt x="709295" y="335731"/>
                    <a:pt x="708718" y="334774"/>
                  </a:cubicBezTo>
                  <a:cubicBezTo>
                    <a:pt x="708184" y="333806"/>
                    <a:pt x="707650" y="332839"/>
                    <a:pt x="707083" y="331905"/>
                  </a:cubicBezTo>
                  <a:lnTo>
                    <a:pt x="707083" y="331705"/>
                  </a:lnTo>
                  <a:cubicBezTo>
                    <a:pt x="706683" y="330937"/>
                    <a:pt x="706249" y="330203"/>
                    <a:pt x="705816" y="329436"/>
                  </a:cubicBezTo>
                  <a:cubicBezTo>
                    <a:pt x="704915" y="327868"/>
                    <a:pt x="703981" y="326333"/>
                    <a:pt x="703046" y="324798"/>
                  </a:cubicBezTo>
                  <a:cubicBezTo>
                    <a:pt x="702112" y="323264"/>
                    <a:pt x="701178" y="321729"/>
                    <a:pt x="700211" y="320194"/>
                  </a:cubicBezTo>
                  <a:lnTo>
                    <a:pt x="697241" y="315657"/>
                  </a:lnTo>
                  <a:lnTo>
                    <a:pt x="694205" y="311186"/>
                  </a:lnTo>
                  <a:cubicBezTo>
                    <a:pt x="692170" y="308217"/>
                    <a:pt x="690035" y="305314"/>
                    <a:pt x="687866" y="302412"/>
                  </a:cubicBezTo>
                  <a:lnTo>
                    <a:pt x="687633" y="302145"/>
                  </a:lnTo>
                  <a:cubicBezTo>
                    <a:pt x="686632" y="300777"/>
                    <a:pt x="685564" y="299376"/>
                    <a:pt x="684463" y="298008"/>
                  </a:cubicBezTo>
                  <a:cubicBezTo>
                    <a:pt x="683362" y="296640"/>
                    <a:pt x="682295" y="295272"/>
                    <a:pt x="681127" y="293904"/>
                  </a:cubicBezTo>
                  <a:lnTo>
                    <a:pt x="670418" y="302579"/>
                  </a:lnTo>
                  <a:lnTo>
                    <a:pt x="670418" y="302579"/>
                  </a:lnTo>
                  <a:lnTo>
                    <a:pt x="669850" y="303079"/>
                  </a:lnTo>
                  <a:lnTo>
                    <a:pt x="660175" y="311353"/>
                  </a:lnTo>
                  <a:lnTo>
                    <a:pt x="659975" y="311520"/>
                  </a:lnTo>
                  <a:lnTo>
                    <a:pt x="649465" y="320028"/>
                  </a:lnTo>
                  <a:lnTo>
                    <a:pt x="649265" y="320028"/>
                  </a:lnTo>
                  <a:lnTo>
                    <a:pt x="634519" y="330837"/>
                  </a:lnTo>
                  <a:lnTo>
                    <a:pt x="634319" y="331004"/>
                  </a:lnTo>
                  <a:lnTo>
                    <a:pt x="623876" y="339612"/>
                  </a:lnTo>
                  <a:lnTo>
                    <a:pt x="624110" y="339912"/>
                  </a:lnTo>
                  <a:lnTo>
                    <a:pt x="624377" y="340246"/>
                  </a:lnTo>
                  <a:lnTo>
                    <a:pt x="626212" y="342514"/>
                  </a:lnTo>
                  <a:lnTo>
                    <a:pt x="626378" y="342748"/>
                  </a:lnTo>
                  <a:lnTo>
                    <a:pt x="628380" y="345350"/>
                  </a:lnTo>
                  <a:lnTo>
                    <a:pt x="628380" y="345350"/>
                  </a:lnTo>
                  <a:lnTo>
                    <a:pt x="629414" y="346718"/>
                  </a:lnTo>
                  <a:lnTo>
                    <a:pt x="630515" y="348186"/>
                  </a:lnTo>
                  <a:lnTo>
                    <a:pt x="631183" y="349153"/>
                  </a:lnTo>
                  <a:lnTo>
                    <a:pt x="631716" y="349854"/>
                  </a:lnTo>
                  <a:lnTo>
                    <a:pt x="632017" y="350288"/>
                  </a:lnTo>
                  <a:lnTo>
                    <a:pt x="633151" y="351889"/>
                  </a:lnTo>
                  <a:lnTo>
                    <a:pt x="633151" y="352089"/>
                  </a:lnTo>
                  <a:lnTo>
                    <a:pt x="633151" y="352089"/>
                  </a:lnTo>
                  <a:lnTo>
                    <a:pt x="634052" y="353457"/>
                  </a:lnTo>
                  <a:lnTo>
                    <a:pt x="634386" y="353924"/>
                  </a:lnTo>
                  <a:lnTo>
                    <a:pt x="634386" y="354125"/>
                  </a:lnTo>
                  <a:lnTo>
                    <a:pt x="634586" y="354458"/>
                  </a:lnTo>
                  <a:lnTo>
                    <a:pt x="634852" y="354825"/>
                  </a:lnTo>
                  <a:lnTo>
                    <a:pt x="634852" y="354825"/>
                  </a:lnTo>
                  <a:lnTo>
                    <a:pt x="634852" y="355025"/>
                  </a:lnTo>
                  <a:lnTo>
                    <a:pt x="634852" y="355225"/>
                  </a:lnTo>
                  <a:lnTo>
                    <a:pt x="635386" y="356026"/>
                  </a:lnTo>
                  <a:lnTo>
                    <a:pt x="635553" y="356327"/>
                  </a:lnTo>
                  <a:lnTo>
                    <a:pt x="635887" y="356827"/>
                  </a:lnTo>
                  <a:lnTo>
                    <a:pt x="635887" y="356827"/>
                  </a:lnTo>
                  <a:lnTo>
                    <a:pt x="635887" y="357027"/>
                  </a:lnTo>
                  <a:lnTo>
                    <a:pt x="635887" y="357027"/>
                  </a:lnTo>
                  <a:lnTo>
                    <a:pt x="635887" y="357027"/>
                  </a:lnTo>
                  <a:lnTo>
                    <a:pt x="636087" y="357361"/>
                  </a:lnTo>
                  <a:lnTo>
                    <a:pt x="636087" y="357528"/>
                  </a:lnTo>
                  <a:lnTo>
                    <a:pt x="636087" y="357694"/>
                  </a:lnTo>
                  <a:lnTo>
                    <a:pt x="636087" y="357694"/>
                  </a:lnTo>
                  <a:lnTo>
                    <a:pt x="636254" y="357928"/>
                  </a:lnTo>
                  <a:lnTo>
                    <a:pt x="636254" y="357928"/>
                  </a:lnTo>
                  <a:cubicBezTo>
                    <a:pt x="636788" y="358762"/>
                    <a:pt x="637321" y="359596"/>
                    <a:pt x="637822" y="360430"/>
                  </a:cubicBezTo>
                  <a:cubicBezTo>
                    <a:pt x="638322" y="361264"/>
                    <a:pt x="638189" y="360997"/>
                    <a:pt x="638456" y="361498"/>
                  </a:cubicBezTo>
                  <a:lnTo>
                    <a:pt x="639290" y="362866"/>
                  </a:lnTo>
                  <a:lnTo>
                    <a:pt x="640124" y="364267"/>
                  </a:lnTo>
                  <a:lnTo>
                    <a:pt x="640691" y="365201"/>
                  </a:lnTo>
                  <a:cubicBezTo>
                    <a:pt x="641192" y="366035"/>
                    <a:pt x="641659" y="366903"/>
                    <a:pt x="642159" y="367770"/>
                  </a:cubicBezTo>
                  <a:lnTo>
                    <a:pt x="642726" y="368838"/>
                  </a:lnTo>
                  <a:lnTo>
                    <a:pt x="643527" y="370306"/>
                  </a:lnTo>
                  <a:lnTo>
                    <a:pt x="643827" y="370839"/>
                  </a:lnTo>
                  <a:lnTo>
                    <a:pt x="644494" y="372074"/>
                  </a:lnTo>
                  <a:cubicBezTo>
                    <a:pt x="644795" y="372674"/>
                    <a:pt x="645128" y="373342"/>
                    <a:pt x="645462" y="373942"/>
                  </a:cubicBezTo>
                  <a:lnTo>
                    <a:pt x="645862" y="374709"/>
                  </a:lnTo>
                  <a:lnTo>
                    <a:pt x="645862" y="374876"/>
                  </a:lnTo>
                  <a:cubicBezTo>
                    <a:pt x="645876" y="374976"/>
                    <a:pt x="645876" y="375076"/>
                    <a:pt x="645862" y="375177"/>
                  </a:cubicBezTo>
                  <a:lnTo>
                    <a:pt x="646163" y="375744"/>
                  </a:lnTo>
                  <a:lnTo>
                    <a:pt x="646530" y="376444"/>
                  </a:lnTo>
                  <a:lnTo>
                    <a:pt x="646863" y="377145"/>
                  </a:lnTo>
                  <a:cubicBezTo>
                    <a:pt x="647097" y="377645"/>
                    <a:pt x="647330" y="378079"/>
                    <a:pt x="647564" y="378546"/>
                  </a:cubicBezTo>
                  <a:lnTo>
                    <a:pt x="647564" y="378546"/>
                  </a:lnTo>
                  <a:cubicBezTo>
                    <a:pt x="647831" y="379080"/>
                    <a:pt x="648064" y="379647"/>
                    <a:pt x="648331" y="380181"/>
                  </a:cubicBezTo>
                  <a:lnTo>
                    <a:pt x="649099" y="381849"/>
                  </a:lnTo>
                  <a:lnTo>
                    <a:pt x="649099" y="382083"/>
                  </a:lnTo>
                  <a:lnTo>
                    <a:pt x="649399" y="382783"/>
                  </a:lnTo>
                  <a:lnTo>
                    <a:pt x="649699" y="383484"/>
                  </a:lnTo>
                  <a:lnTo>
                    <a:pt x="650500" y="385219"/>
                  </a:lnTo>
                  <a:lnTo>
                    <a:pt x="650500" y="385219"/>
                  </a:lnTo>
                  <a:cubicBezTo>
                    <a:pt x="650500" y="385219"/>
                    <a:pt x="650500" y="385519"/>
                    <a:pt x="650500" y="385652"/>
                  </a:cubicBezTo>
                  <a:cubicBezTo>
                    <a:pt x="650520" y="385763"/>
                    <a:pt x="650520" y="385876"/>
                    <a:pt x="650500" y="385986"/>
                  </a:cubicBezTo>
                  <a:cubicBezTo>
                    <a:pt x="650570" y="386090"/>
                    <a:pt x="650623" y="386203"/>
                    <a:pt x="650667" y="386320"/>
                  </a:cubicBezTo>
                  <a:lnTo>
                    <a:pt x="650667" y="386320"/>
                  </a:lnTo>
                  <a:cubicBezTo>
                    <a:pt x="650667" y="386320"/>
                    <a:pt x="650667" y="386520"/>
                    <a:pt x="650667" y="386620"/>
                  </a:cubicBezTo>
                  <a:lnTo>
                    <a:pt x="651768" y="389256"/>
                  </a:lnTo>
                  <a:cubicBezTo>
                    <a:pt x="652268" y="390390"/>
                    <a:pt x="652702" y="391591"/>
                    <a:pt x="653136" y="392592"/>
                  </a:cubicBezTo>
                  <a:lnTo>
                    <a:pt x="665647" y="387788"/>
                  </a:lnTo>
                  <a:lnTo>
                    <a:pt x="665913" y="387788"/>
                  </a:lnTo>
                  <a:lnTo>
                    <a:pt x="682795" y="381282"/>
                  </a:lnTo>
                  <a:lnTo>
                    <a:pt x="683062" y="381282"/>
                  </a:lnTo>
                  <a:lnTo>
                    <a:pt x="695640" y="376478"/>
                  </a:lnTo>
                  <a:lnTo>
                    <a:pt x="695907" y="376478"/>
                  </a:lnTo>
                  <a:lnTo>
                    <a:pt x="708485" y="371640"/>
                  </a:lnTo>
                  <a:lnTo>
                    <a:pt x="708752" y="371640"/>
                  </a:lnTo>
                  <a:lnTo>
                    <a:pt x="721329" y="366802"/>
                  </a:lnTo>
                  <a:lnTo>
                    <a:pt x="721630" y="366802"/>
                  </a:lnTo>
                  <a:cubicBezTo>
                    <a:pt x="721616" y="366869"/>
                    <a:pt x="721616" y="366936"/>
                    <a:pt x="721630" y="367003"/>
                  </a:cubicBezTo>
                  <a:lnTo>
                    <a:pt x="721630" y="367003"/>
                  </a:lnTo>
                  <a:close/>
                  <a:moveTo>
                    <a:pt x="653269" y="129625"/>
                  </a:moveTo>
                  <a:lnTo>
                    <a:pt x="653269" y="129625"/>
                  </a:lnTo>
                  <a:lnTo>
                    <a:pt x="656605" y="123653"/>
                  </a:lnTo>
                  <a:close/>
                  <a:moveTo>
                    <a:pt x="646596" y="141435"/>
                  </a:moveTo>
                  <a:lnTo>
                    <a:pt x="646596" y="141435"/>
                  </a:lnTo>
                  <a:lnTo>
                    <a:pt x="649132" y="136831"/>
                  </a:lnTo>
                  <a:close/>
                  <a:moveTo>
                    <a:pt x="644227" y="145706"/>
                  </a:moveTo>
                  <a:lnTo>
                    <a:pt x="644227" y="145706"/>
                  </a:lnTo>
                  <a:lnTo>
                    <a:pt x="643794" y="146473"/>
                  </a:lnTo>
                  <a:lnTo>
                    <a:pt x="639824" y="153680"/>
                  </a:lnTo>
                  <a:lnTo>
                    <a:pt x="639824" y="153680"/>
                  </a:lnTo>
                  <a:lnTo>
                    <a:pt x="638756" y="155615"/>
                  </a:lnTo>
                  <a:lnTo>
                    <a:pt x="638489" y="156115"/>
                  </a:lnTo>
                  <a:lnTo>
                    <a:pt x="639857" y="153713"/>
                  </a:lnTo>
                  <a:lnTo>
                    <a:pt x="639857" y="153713"/>
                  </a:lnTo>
                  <a:lnTo>
                    <a:pt x="640724" y="152178"/>
                  </a:lnTo>
                  <a:lnTo>
                    <a:pt x="643861" y="146473"/>
                  </a:lnTo>
                  <a:lnTo>
                    <a:pt x="643861" y="146473"/>
                  </a:lnTo>
                  <a:lnTo>
                    <a:pt x="644261" y="145706"/>
                  </a:lnTo>
                  <a:lnTo>
                    <a:pt x="644261" y="145706"/>
                  </a:lnTo>
                  <a:lnTo>
                    <a:pt x="645429" y="143604"/>
                  </a:lnTo>
                  <a:close/>
                  <a:moveTo>
                    <a:pt x="628647" y="173831"/>
                  </a:moveTo>
                  <a:lnTo>
                    <a:pt x="628647" y="173831"/>
                  </a:lnTo>
                  <a:lnTo>
                    <a:pt x="626479" y="177768"/>
                  </a:lnTo>
                  <a:lnTo>
                    <a:pt x="628680" y="173831"/>
                  </a:lnTo>
                  <a:lnTo>
                    <a:pt x="628680" y="173831"/>
                  </a:lnTo>
                  <a:close/>
                  <a:moveTo>
                    <a:pt x="630849" y="169827"/>
                  </a:moveTo>
                  <a:lnTo>
                    <a:pt x="628680" y="173764"/>
                  </a:lnTo>
                  <a:lnTo>
                    <a:pt x="628680" y="173764"/>
                  </a:lnTo>
                  <a:lnTo>
                    <a:pt x="628680" y="173764"/>
                  </a:lnTo>
                  <a:lnTo>
                    <a:pt x="629781" y="171796"/>
                  </a:lnTo>
                  <a:lnTo>
                    <a:pt x="630549" y="170695"/>
                  </a:lnTo>
                  <a:lnTo>
                    <a:pt x="631049" y="169761"/>
                  </a:lnTo>
                  <a:lnTo>
                    <a:pt x="631049" y="169761"/>
                  </a:lnTo>
                  <a:close/>
                  <a:moveTo>
                    <a:pt x="630849" y="169827"/>
                  </a:moveTo>
                  <a:lnTo>
                    <a:pt x="630849" y="169827"/>
                  </a:lnTo>
                  <a:lnTo>
                    <a:pt x="630849" y="169827"/>
                  </a:lnTo>
                  <a:lnTo>
                    <a:pt x="632384" y="166991"/>
                  </a:lnTo>
                  <a:close/>
                  <a:moveTo>
                    <a:pt x="635286" y="161854"/>
                  </a:moveTo>
                  <a:lnTo>
                    <a:pt x="635286" y="161854"/>
                  </a:lnTo>
                  <a:lnTo>
                    <a:pt x="634619" y="163121"/>
                  </a:lnTo>
                  <a:lnTo>
                    <a:pt x="634386" y="163555"/>
                  </a:lnTo>
                  <a:lnTo>
                    <a:pt x="633084" y="165891"/>
                  </a:lnTo>
                  <a:lnTo>
                    <a:pt x="633084" y="165891"/>
                  </a:lnTo>
                  <a:lnTo>
                    <a:pt x="633718" y="164723"/>
                  </a:lnTo>
                  <a:lnTo>
                    <a:pt x="634519" y="163322"/>
                  </a:lnTo>
                  <a:lnTo>
                    <a:pt x="634752" y="162821"/>
                  </a:lnTo>
                  <a:lnTo>
                    <a:pt x="635286" y="161887"/>
                  </a:lnTo>
                  <a:lnTo>
                    <a:pt x="635286" y="161887"/>
                  </a:lnTo>
                  <a:lnTo>
                    <a:pt x="635753" y="161020"/>
                  </a:lnTo>
                  <a:close/>
                  <a:moveTo>
                    <a:pt x="531494" y="199387"/>
                  </a:moveTo>
                  <a:lnTo>
                    <a:pt x="531494" y="199387"/>
                  </a:lnTo>
                  <a:lnTo>
                    <a:pt x="531794" y="199387"/>
                  </a:lnTo>
                  <a:close/>
                  <a:moveTo>
                    <a:pt x="529759" y="198953"/>
                  </a:moveTo>
                  <a:lnTo>
                    <a:pt x="525355" y="197952"/>
                  </a:lnTo>
                  <a:lnTo>
                    <a:pt x="522019" y="197285"/>
                  </a:lnTo>
                  <a:lnTo>
                    <a:pt x="521085" y="197118"/>
                  </a:lnTo>
                  <a:lnTo>
                    <a:pt x="521952" y="197318"/>
                  </a:lnTo>
                  <a:lnTo>
                    <a:pt x="521952" y="197318"/>
                  </a:lnTo>
                  <a:lnTo>
                    <a:pt x="523053" y="197552"/>
                  </a:lnTo>
                  <a:lnTo>
                    <a:pt x="523520" y="197552"/>
                  </a:lnTo>
                  <a:lnTo>
                    <a:pt x="525155" y="197919"/>
                  </a:lnTo>
                  <a:lnTo>
                    <a:pt x="527324" y="198386"/>
                  </a:lnTo>
                  <a:lnTo>
                    <a:pt x="528124" y="198386"/>
                  </a:lnTo>
                  <a:cubicBezTo>
                    <a:pt x="528268" y="198356"/>
                    <a:pt x="528415" y="198356"/>
                    <a:pt x="528558" y="198386"/>
                  </a:cubicBezTo>
                  <a:lnTo>
                    <a:pt x="529526" y="198620"/>
                  </a:lnTo>
                  <a:lnTo>
                    <a:pt x="529526" y="198620"/>
                  </a:lnTo>
                  <a:lnTo>
                    <a:pt x="530059" y="198620"/>
                  </a:lnTo>
                  <a:lnTo>
                    <a:pt x="530460" y="198620"/>
                  </a:lnTo>
                  <a:lnTo>
                    <a:pt x="530760" y="198620"/>
                  </a:lnTo>
                  <a:lnTo>
                    <a:pt x="531361" y="198620"/>
                  </a:lnTo>
                  <a:lnTo>
                    <a:pt x="530827" y="198620"/>
                  </a:lnTo>
                  <a:close/>
                  <a:moveTo>
                    <a:pt x="521585" y="183206"/>
                  </a:moveTo>
                  <a:lnTo>
                    <a:pt x="518983" y="196551"/>
                  </a:lnTo>
                  <a:lnTo>
                    <a:pt x="518983" y="196551"/>
                  </a:lnTo>
                  <a:lnTo>
                    <a:pt x="520117" y="196751"/>
                  </a:lnTo>
                  <a:lnTo>
                    <a:pt x="518983" y="196518"/>
                  </a:lnTo>
                  <a:close/>
                  <a:moveTo>
                    <a:pt x="520151" y="196918"/>
                  </a:moveTo>
                  <a:lnTo>
                    <a:pt x="520751" y="196918"/>
                  </a:lnTo>
                  <a:lnTo>
                    <a:pt x="520985" y="196918"/>
                  </a:lnTo>
                  <a:lnTo>
                    <a:pt x="520518" y="196918"/>
                  </a:lnTo>
                  <a:close/>
                  <a:moveTo>
                    <a:pt x="549343" y="204325"/>
                  </a:moveTo>
                  <a:lnTo>
                    <a:pt x="548142" y="203924"/>
                  </a:lnTo>
                  <a:lnTo>
                    <a:pt x="546374" y="203391"/>
                  </a:lnTo>
                  <a:lnTo>
                    <a:pt x="544439" y="202823"/>
                  </a:lnTo>
                  <a:cubicBezTo>
                    <a:pt x="543505" y="202523"/>
                    <a:pt x="542604" y="202256"/>
                    <a:pt x="541603" y="202023"/>
                  </a:cubicBezTo>
                  <a:lnTo>
                    <a:pt x="541603" y="202023"/>
                  </a:lnTo>
                  <a:lnTo>
                    <a:pt x="541136" y="202023"/>
                  </a:lnTo>
                  <a:lnTo>
                    <a:pt x="538634" y="201289"/>
                  </a:lnTo>
                  <a:lnTo>
                    <a:pt x="537132" y="200721"/>
                  </a:lnTo>
                  <a:lnTo>
                    <a:pt x="533529" y="199821"/>
                  </a:lnTo>
                  <a:lnTo>
                    <a:pt x="533529" y="199821"/>
                  </a:lnTo>
                  <a:lnTo>
                    <a:pt x="533196" y="199821"/>
                  </a:lnTo>
                  <a:lnTo>
                    <a:pt x="533196" y="199821"/>
                  </a:lnTo>
                  <a:lnTo>
                    <a:pt x="532829" y="199821"/>
                  </a:lnTo>
                  <a:lnTo>
                    <a:pt x="533229" y="199821"/>
                  </a:lnTo>
                  <a:lnTo>
                    <a:pt x="533229" y="199821"/>
                  </a:lnTo>
                  <a:lnTo>
                    <a:pt x="533463" y="199821"/>
                  </a:lnTo>
                  <a:lnTo>
                    <a:pt x="533663" y="199821"/>
                  </a:lnTo>
                  <a:lnTo>
                    <a:pt x="534497" y="200054"/>
                  </a:lnTo>
                  <a:lnTo>
                    <a:pt x="536198" y="200488"/>
                  </a:lnTo>
                  <a:lnTo>
                    <a:pt x="537199" y="200755"/>
                  </a:lnTo>
                  <a:lnTo>
                    <a:pt x="538567" y="201122"/>
                  </a:lnTo>
                  <a:lnTo>
                    <a:pt x="541636" y="201956"/>
                  </a:lnTo>
                  <a:lnTo>
                    <a:pt x="541636" y="201956"/>
                  </a:lnTo>
                  <a:lnTo>
                    <a:pt x="542070" y="201956"/>
                  </a:lnTo>
                  <a:cubicBezTo>
                    <a:pt x="542200" y="201986"/>
                    <a:pt x="542337" y="201986"/>
                    <a:pt x="542470" y="201956"/>
                  </a:cubicBezTo>
                  <a:lnTo>
                    <a:pt x="542804" y="201956"/>
                  </a:lnTo>
                  <a:lnTo>
                    <a:pt x="543004" y="201956"/>
                  </a:lnTo>
                  <a:lnTo>
                    <a:pt x="543004" y="201956"/>
                  </a:lnTo>
                  <a:lnTo>
                    <a:pt x="543004" y="201956"/>
                  </a:lnTo>
                  <a:lnTo>
                    <a:pt x="543004" y="201956"/>
                  </a:lnTo>
                  <a:lnTo>
                    <a:pt x="543271" y="201956"/>
                  </a:lnTo>
                  <a:lnTo>
                    <a:pt x="543271" y="201956"/>
                  </a:lnTo>
                  <a:lnTo>
                    <a:pt x="543972" y="202156"/>
                  </a:lnTo>
                  <a:lnTo>
                    <a:pt x="543972" y="202156"/>
                  </a:lnTo>
                  <a:lnTo>
                    <a:pt x="545206" y="202523"/>
                  </a:lnTo>
                  <a:lnTo>
                    <a:pt x="545573" y="202523"/>
                  </a:lnTo>
                  <a:lnTo>
                    <a:pt x="545807" y="202523"/>
                  </a:lnTo>
                  <a:lnTo>
                    <a:pt x="545807" y="202523"/>
                  </a:lnTo>
                  <a:lnTo>
                    <a:pt x="546474" y="202723"/>
                  </a:lnTo>
                  <a:lnTo>
                    <a:pt x="546908" y="202723"/>
                  </a:lnTo>
                  <a:lnTo>
                    <a:pt x="547408" y="202890"/>
                  </a:lnTo>
                  <a:lnTo>
                    <a:pt x="547408" y="202890"/>
                  </a:lnTo>
                  <a:lnTo>
                    <a:pt x="548176" y="203124"/>
                  </a:lnTo>
                  <a:lnTo>
                    <a:pt x="548576" y="203124"/>
                  </a:lnTo>
                  <a:lnTo>
                    <a:pt x="549377" y="203357"/>
                  </a:lnTo>
                  <a:close/>
                  <a:moveTo>
                    <a:pt x="565224" y="209830"/>
                  </a:moveTo>
                  <a:lnTo>
                    <a:pt x="564623" y="209596"/>
                  </a:lnTo>
                  <a:lnTo>
                    <a:pt x="563956" y="209329"/>
                  </a:lnTo>
                  <a:lnTo>
                    <a:pt x="563356" y="209129"/>
                  </a:lnTo>
                  <a:lnTo>
                    <a:pt x="562722" y="208895"/>
                  </a:lnTo>
                  <a:lnTo>
                    <a:pt x="561888" y="208595"/>
                  </a:lnTo>
                  <a:lnTo>
                    <a:pt x="561187" y="208328"/>
                  </a:lnTo>
                  <a:lnTo>
                    <a:pt x="559819" y="207861"/>
                  </a:lnTo>
                  <a:lnTo>
                    <a:pt x="561120" y="208328"/>
                  </a:lnTo>
                  <a:lnTo>
                    <a:pt x="561120" y="208328"/>
                  </a:lnTo>
                  <a:lnTo>
                    <a:pt x="562822" y="208962"/>
                  </a:lnTo>
                  <a:lnTo>
                    <a:pt x="563189" y="208962"/>
                  </a:lnTo>
                  <a:lnTo>
                    <a:pt x="563389" y="208962"/>
                  </a:lnTo>
                  <a:lnTo>
                    <a:pt x="563823" y="208962"/>
                  </a:lnTo>
                  <a:lnTo>
                    <a:pt x="563823" y="208962"/>
                  </a:lnTo>
                  <a:lnTo>
                    <a:pt x="564457" y="209196"/>
                  </a:lnTo>
                  <a:lnTo>
                    <a:pt x="565091" y="209429"/>
                  </a:lnTo>
                  <a:lnTo>
                    <a:pt x="565291" y="209429"/>
                  </a:lnTo>
                  <a:close/>
                  <a:moveTo>
                    <a:pt x="558018" y="207194"/>
                  </a:moveTo>
                  <a:lnTo>
                    <a:pt x="557350" y="206994"/>
                  </a:lnTo>
                  <a:lnTo>
                    <a:pt x="558518" y="207427"/>
                  </a:lnTo>
                  <a:lnTo>
                    <a:pt x="559819" y="207861"/>
                  </a:lnTo>
                  <a:lnTo>
                    <a:pt x="559252" y="207628"/>
                  </a:lnTo>
                  <a:close/>
                  <a:moveTo>
                    <a:pt x="557150" y="206927"/>
                  </a:moveTo>
                  <a:lnTo>
                    <a:pt x="557350" y="206927"/>
                  </a:lnTo>
                  <a:lnTo>
                    <a:pt x="557350" y="206927"/>
                  </a:lnTo>
                  <a:close/>
                  <a:moveTo>
                    <a:pt x="557150" y="206927"/>
                  </a:moveTo>
                  <a:lnTo>
                    <a:pt x="557150" y="206927"/>
                  </a:lnTo>
                  <a:lnTo>
                    <a:pt x="557150" y="206927"/>
                  </a:lnTo>
                  <a:close/>
                  <a:moveTo>
                    <a:pt x="555949" y="206493"/>
                  </a:moveTo>
                  <a:cubicBezTo>
                    <a:pt x="554781" y="206093"/>
                    <a:pt x="553614" y="205693"/>
                    <a:pt x="552613" y="205359"/>
                  </a:cubicBezTo>
                  <a:lnTo>
                    <a:pt x="555949" y="206527"/>
                  </a:lnTo>
                  <a:lnTo>
                    <a:pt x="555949" y="206527"/>
                  </a:lnTo>
                  <a:lnTo>
                    <a:pt x="557083" y="206894"/>
                  </a:lnTo>
                  <a:lnTo>
                    <a:pt x="555983" y="206493"/>
                  </a:lnTo>
                  <a:close/>
                  <a:moveTo>
                    <a:pt x="550478" y="204725"/>
                  </a:moveTo>
                  <a:lnTo>
                    <a:pt x="550478" y="204725"/>
                  </a:lnTo>
                  <a:close/>
                  <a:moveTo>
                    <a:pt x="550478" y="204725"/>
                  </a:moveTo>
                  <a:lnTo>
                    <a:pt x="550478" y="204725"/>
                  </a:lnTo>
                  <a:close/>
                  <a:moveTo>
                    <a:pt x="592849" y="222207"/>
                  </a:moveTo>
                  <a:lnTo>
                    <a:pt x="592015" y="221774"/>
                  </a:lnTo>
                  <a:lnTo>
                    <a:pt x="590180" y="220839"/>
                  </a:lnTo>
                  <a:lnTo>
                    <a:pt x="589279" y="220372"/>
                  </a:lnTo>
                  <a:cubicBezTo>
                    <a:pt x="588078" y="219738"/>
                    <a:pt x="586876" y="219171"/>
                    <a:pt x="585675" y="218604"/>
                  </a:cubicBezTo>
                  <a:lnTo>
                    <a:pt x="583941" y="217803"/>
                  </a:lnTo>
                  <a:lnTo>
                    <a:pt x="582273" y="217003"/>
                  </a:lnTo>
                  <a:cubicBezTo>
                    <a:pt x="581238" y="216536"/>
                    <a:pt x="580171" y="216035"/>
                    <a:pt x="579103" y="215601"/>
                  </a:cubicBezTo>
                  <a:lnTo>
                    <a:pt x="579103" y="215601"/>
                  </a:lnTo>
                  <a:lnTo>
                    <a:pt x="578336" y="215268"/>
                  </a:lnTo>
                  <a:lnTo>
                    <a:pt x="580171" y="216102"/>
                  </a:lnTo>
                  <a:lnTo>
                    <a:pt x="581338" y="216636"/>
                  </a:lnTo>
                  <a:lnTo>
                    <a:pt x="581805" y="216836"/>
                  </a:lnTo>
                  <a:lnTo>
                    <a:pt x="582273" y="217036"/>
                  </a:lnTo>
                  <a:lnTo>
                    <a:pt x="582273" y="217036"/>
                  </a:lnTo>
                  <a:lnTo>
                    <a:pt x="583841" y="217770"/>
                  </a:lnTo>
                  <a:lnTo>
                    <a:pt x="585642" y="218604"/>
                  </a:lnTo>
                  <a:lnTo>
                    <a:pt x="585642" y="218604"/>
                  </a:lnTo>
                  <a:lnTo>
                    <a:pt x="587377" y="219438"/>
                  </a:lnTo>
                  <a:lnTo>
                    <a:pt x="587377" y="219438"/>
                  </a:lnTo>
                  <a:lnTo>
                    <a:pt x="589179" y="220306"/>
                  </a:lnTo>
                  <a:lnTo>
                    <a:pt x="589179" y="220306"/>
                  </a:lnTo>
                  <a:lnTo>
                    <a:pt x="592715" y="222107"/>
                  </a:lnTo>
                  <a:lnTo>
                    <a:pt x="592715" y="222107"/>
                  </a:lnTo>
                  <a:lnTo>
                    <a:pt x="593116" y="222307"/>
                  </a:lnTo>
                  <a:lnTo>
                    <a:pt x="593282" y="222307"/>
                  </a:lnTo>
                  <a:close/>
                  <a:moveTo>
                    <a:pt x="575934" y="214067"/>
                  </a:moveTo>
                  <a:lnTo>
                    <a:pt x="572264" y="212499"/>
                  </a:lnTo>
                  <a:lnTo>
                    <a:pt x="570395" y="211765"/>
                  </a:lnTo>
                  <a:lnTo>
                    <a:pt x="568527" y="210997"/>
                  </a:lnTo>
                  <a:lnTo>
                    <a:pt x="567393" y="210564"/>
                  </a:lnTo>
                  <a:lnTo>
                    <a:pt x="566392" y="210163"/>
                  </a:lnTo>
                  <a:lnTo>
                    <a:pt x="565791" y="209963"/>
                  </a:lnTo>
                  <a:lnTo>
                    <a:pt x="565791" y="209963"/>
                  </a:lnTo>
                  <a:lnTo>
                    <a:pt x="565791" y="209963"/>
                  </a:lnTo>
                  <a:lnTo>
                    <a:pt x="566358" y="210163"/>
                  </a:lnTo>
                  <a:lnTo>
                    <a:pt x="566358" y="210163"/>
                  </a:lnTo>
                  <a:lnTo>
                    <a:pt x="566859" y="210163"/>
                  </a:lnTo>
                  <a:lnTo>
                    <a:pt x="566859" y="210163"/>
                  </a:lnTo>
                  <a:lnTo>
                    <a:pt x="567359" y="210363"/>
                  </a:lnTo>
                  <a:lnTo>
                    <a:pt x="567359" y="210363"/>
                  </a:lnTo>
                  <a:lnTo>
                    <a:pt x="568127" y="210630"/>
                  </a:lnTo>
                  <a:lnTo>
                    <a:pt x="568127" y="210630"/>
                  </a:lnTo>
                  <a:lnTo>
                    <a:pt x="568127" y="210630"/>
                  </a:lnTo>
                  <a:lnTo>
                    <a:pt x="568127" y="210630"/>
                  </a:lnTo>
                  <a:lnTo>
                    <a:pt x="570329" y="211531"/>
                  </a:lnTo>
                  <a:lnTo>
                    <a:pt x="570996" y="211798"/>
                  </a:lnTo>
                  <a:lnTo>
                    <a:pt x="571363" y="211798"/>
                  </a:lnTo>
                  <a:lnTo>
                    <a:pt x="571830" y="211965"/>
                  </a:lnTo>
                  <a:lnTo>
                    <a:pt x="571830" y="211965"/>
                  </a:lnTo>
                  <a:lnTo>
                    <a:pt x="575466" y="213500"/>
                  </a:lnTo>
                  <a:lnTo>
                    <a:pt x="575466" y="213500"/>
                  </a:lnTo>
                  <a:lnTo>
                    <a:pt x="576367" y="213900"/>
                  </a:lnTo>
                  <a:lnTo>
                    <a:pt x="576601" y="213900"/>
                  </a:lnTo>
                  <a:lnTo>
                    <a:pt x="576834" y="213900"/>
                  </a:lnTo>
                  <a:lnTo>
                    <a:pt x="577535" y="214200"/>
                  </a:lnTo>
                  <a:cubicBezTo>
                    <a:pt x="577392" y="214103"/>
                    <a:pt x="577231" y="214023"/>
                    <a:pt x="577068" y="213967"/>
                  </a:cubicBezTo>
                  <a:close/>
                  <a:moveTo>
                    <a:pt x="599855" y="225844"/>
                  </a:moveTo>
                  <a:lnTo>
                    <a:pt x="599855" y="225844"/>
                  </a:lnTo>
                  <a:lnTo>
                    <a:pt x="596018" y="223775"/>
                  </a:lnTo>
                  <a:lnTo>
                    <a:pt x="595251" y="223408"/>
                  </a:lnTo>
                  <a:lnTo>
                    <a:pt x="595251" y="223408"/>
                  </a:lnTo>
                  <a:lnTo>
                    <a:pt x="595985" y="223775"/>
                  </a:lnTo>
                  <a:lnTo>
                    <a:pt x="595985" y="223775"/>
                  </a:lnTo>
                  <a:lnTo>
                    <a:pt x="597219" y="224443"/>
                  </a:lnTo>
                  <a:lnTo>
                    <a:pt x="597219" y="224443"/>
                  </a:lnTo>
                  <a:lnTo>
                    <a:pt x="597219" y="224443"/>
                  </a:lnTo>
                  <a:lnTo>
                    <a:pt x="599655" y="225777"/>
                  </a:lnTo>
                  <a:lnTo>
                    <a:pt x="599655" y="225777"/>
                  </a:lnTo>
                  <a:lnTo>
                    <a:pt x="599655" y="225777"/>
                  </a:lnTo>
                  <a:close/>
                  <a:moveTo>
                    <a:pt x="594483" y="222975"/>
                  </a:moveTo>
                  <a:cubicBezTo>
                    <a:pt x="594243" y="222814"/>
                    <a:pt x="593986" y="222681"/>
                    <a:pt x="593716" y="222574"/>
                  </a:cubicBezTo>
                  <a:cubicBezTo>
                    <a:pt x="593716" y="222574"/>
                    <a:pt x="593716" y="222574"/>
                    <a:pt x="593716" y="222574"/>
                  </a:cubicBezTo>
                  <a:lnTo>
                    <a:pt x="594116" y="222808"/>
                  </a:lnTo>
                  <a:cubicBezTo>
                    <a:pt x="594226" y="222791"/>
                    <a:pt x="594340" y="222791"/>
                    <a:pt x="594450" y="222808"/>
                  </a:cubicBezTo>
                  <a:lnTo>
                    <a:pt x="594850" y="223008"/>
                  </a:lnTo>
                  <a:lnTo>
                    <a:pt x="595217" y="223175"/>
                  </a:lnTo>
                  <a:lnTo>
                    <a:pt x="594917" y="223008"/>
                  </a:lnTo>
                  <a:close/>
                  <a:moveTo>
                    <a:pt x="593616" y="222574"/>
                  </a:moveTo>
                  <a:lnTo>
                    <a:pt x="593616" y="222574"/>
                  </a:lnTo>
                  <a:close/>
                  <a:moveTo>
                    <a:pt x="781449" y="503057"/>
                  </a:moveTo>
                  <a:lnTo>
                    <a:pt x="781449" y="503057"/>
                  </a:lnTo>
                  <a:cubicBezTo>
                    <a:pt x="781650" y="501222"/>
                    <a:pt x="781850" y="499320"/>
                    <a:pt x="782017" y="497485"/>
                  </a:cubicBezTo>
                  <a:cubicBezTo>
                    <a:pt x="781883" y="499420"/>
                    <a:pt x="781683" y="501289"/>
                    <a:pt x="781449" y="503157"/>
                  </a:cubicBezTo>
                  <a:close/>
                  <a:moveTo>
                    <a:pt x="781082" y="506193"/>
                  </a:moveTo>
                  <a:cubicBezTo>
                    <a:pt x="781082" y="505125"/>
                    <a:pt x="781349" y="504091"/>
                    <a:pt x="781449" y="503057"/>
                  </a:cubicBezTo>
                  <a:cubicBezTo>
                    <a:pt x="781216" y="505125"/>
                    <a:pt x="780949" y="507194"/>
                    <a:pt x="780682" y="509229"/>
                  </a:cubicBezTo>
                  <a:cubicBezTo>
                    <a:pt x="780849" y="508328"/>
                    <a:pt x="780982" y="507294"/>
                    <a:pt x="781082" y="506293"/>
                  </a:cubicBezTo>
                  <a:close/>
                  <a:moveTo>
                    <a:pt x="780482" y="510797"/>
                  </a:moveTo>
                  <a:lnTo>
                    <a:pt x="780682" y="509229"/>
                  </a:lnTo>
                  <a:cubicBezTo>
                    <a:pt x="780682" y="510497"/>
                    <a:pt x="780349" y="511798"/>
                    <a:pt x="780148" y="513066"/>
                  </a:cubicBezTo>
                  <a:cubicBezTo>
                    <a:pt x="780248" y="512432"/>
                    <a:pt x="780382" y="511665"/>
                    <a:pt x="780482" y="510997"/>
                  </a:cubicBezTo>
                  <a:close/>
                  <a:moveTo>
                    <a:pt x="779614" y="516569"/>
                  </a:moveTo>
                  <a:lnTo>
                    <a:pt x="779815" y="515434"/>
                  </a:lnTo>
                  <a:lnTo>
                    <a:pt x="779815" y="514634"/>
                  </a:lnTo>
                  <a:cubicBezTo>
                    <a:pt x="779831" y="514891"/>
                    <a:pt x="779831" y="515144"/>
                    <a:pt x="779815" y="515401"/>
                  </a:cubicBezTo>
                  <a:cubicBezTo>
                    <a:pt x="779748" y="515902"/>
                    <a:pt x="779681" y="516269"/>
                    <a:pt x="779614" y="516669"/>
                  </a:cubicBezTo>
                  <a:close/>
                  <a:moveTo>
                    <a:pt x="778247" y="524643"/>
                  </a:moveTo>
                  <a:lnTo>
                    <a:pt x="778247" y="524643"/>
                  </a:lnTo>
                  <a:cubicBezTo>
                    <a:pt x="778233" y="524729"/>
                    <a:pt x="778233" y="524823"/>
                    <a:pt x="778247" y="524910"/>
                  </a:cubicBezTo>
                  <a:cubicBezTo>
                    <a:pt x="778243" y="524853"/>
                    <a:pt x="778243" y="524800"/>
                    <a:pt x="778247" y="524743"/>
                  </a:cubicBezTo>
                  <a:close/>
                  <a:moveTo>
                    <a:pt x="813845" y="346851"/>
                  </a:moveTo>
                  <a:lnTo>
                    <a:pt x="813011" y="347152"/>
                  </a:lnTo>
                  <a:lnTo>
                    <a:pt x="805204" y="349854"/>
                  </a:lnTo>
                  <a:lnTo>
                    <a:pt x="805204" y="349854"/>
                  </a:lnTo>
                  <a:lnTo>
                    <a:pt x="800867" y="351355"/>
                  </a:lnTo>
                  <a:lnTo>
                    <a:pt x="805237" y="349887"/>
                  </a:lnTo>
                  <a:lnTo>
                    <a:pt x="813044" y="347185"/>
                  </a:lnTo>
                  <a:lnTo>
                    <a:pt x="813878" y="346885"/>
                  </a:lnTo>
                  <a:lnTo>
                    <a:pt x="813878" y="346885"/>
                  </a:lnTo>
                  <a:lnTo>
                    <a:pt x="818282" y="345350"/>
                  </a:lnTo>
                  <a:close/>
                  <a:moveTo>
                    <a:pt x="783351" y="458117"/>
                  </a:moveTo>
                  <a:cubicBezTo>
                    <a:pt x="783351" y="457383"/>
                    <a:pt x="783351" y="456616"/>
                    <a:pt x="783351" y="455848"/>
                  </a:cubicBezTo>
                  <a:cubicBezTo>
                    <a:pt x="783351" y="455081"/>
                    <a:pt x="783351" y="454881"/>
                    <a:pt x="783351" y="454380"/>
                  </a:cubicBezTo>
                  <a:cubicBezTo>
                    <a:pt x="783351" y="453880"/>
                    <a:pt x="783351" y="453813"/>
                    <a:pt x="783351" y="453546"/>
                  </a:cubicBezTo>
                  <a:cubicBezTo>
                    <a:pt x="783351" y="453279"/>
                    <a:pt x="783351" y="453213"/>
                    <a:pt x="783351" y="453046"/>
                  </a:cubicBezTo>
                  <a:lnTo>
                    <a:pt x="783351" y="452746"/>
                  </a:lnTo>
                  <a:cubicBezTo>
                    <a:pt x="783334" y="452555"/>
                    <a:pt x="783334" y="452368"/>
                    <a:pt x="783351" y="452178"/>
                  </a:cubicBezTo>
                  <a:cubicBezTo>
                    <a:pt x="783334" y="452068"/>
                    <a:pt x="783334" y="451955"/>
                    <a:pt x="783351" y="451845"/>
                  </a:cubicBezTo>
                  <a:lnTo>
                    <a:pt x="783351" y="451611"/>
                  </a:lnTo>
                  <a:lnTo>
                    <a:pt x="783351" y="451611"/>
                  </a:lnTo>
                  <a:cubicBezTo>
                    <a:pt x="783351" y="452145"/>
                    <a:pt x="783351" y="452712"/>
                    <a:pt x="783351" y="453246"/>
                  </a:cubicBezTo>
                  <a:cubicBezTo>
                    <a:pt x="783351" y="453780"/>
                    <a:pt x="783351" y="454480"/>
                    <a:pt x="783351" y="455114"/>
                  </a:cubicBezTo>
                  <a:cubicBezTo>
                    <a:pt x="783351" y="457049"/>
                    <a:pt x="783351" y="458984"/>
                    <a:pt x="783351" y="460919"/>
                  </a:cubicBezTo>
                  <a:lnTo>
                    <a:pt x="783351" y="460919"/>
                  </a:lnTo>
                  <a:cubicBezTo>
                    <a:pt x="783351" y="460252"/>
                    <a:pt x="783351" y="459618"/>
                    <a:pt x="783351" y="458951"/>
                  </a:cubicBezTo>
                  <a:cubicBezTo>
                    <a:pt x="783338" y="458707"/>
                    <a:pt x="783338" y="458461"/>
                    <a:pt x="783351" y="458217"/>
                  </a:cubicBezTo>
                  <a:close/>
                  <a:moveTo>
                    <a:pt x="781750" y="433929"/>
                  </a:moveTo>
                  <a:cubicBezTo>
                    <a:pt x="781750" y="433929"/>
                    <a:pt x="781750" y="433929"/>
                    <a:pt x="781750" y="433929"/>
                  </a:cubicBezTo>
                  <a:cubicBezTo>
                    <a:pt x="781750" y="433929"/>
                    <a:pt x="781750" y="433929"/>
                    <a:pt x="781750" y="433929"/>
                  </a:cubicBezTo>
                  <a:lnTo>
                    <a:pt x="781750" y="433929"/>
                  </a:lnTo>
                  <a:cubicBezTo>
                    <a:pt x="781743" y="433962"/>
                    <a:pt x="781743" y="433996"/>
                    <a:pt x="781750" y="434029"/>
                  </a:cubicBezTo>
                  <a:close/>
                  <a:moveTo>
                    <a:pt x="781750" y="433729"/>
                  </a:moveTo>
                  <a:lnTo>
                    <a:pt x="781750" y="433729"/>
                  </a:lnTo>
                  <a:lnTo>
                    <a:pt x="781750" y="433729"/>
                  </a:lnTo>
                  <a:lnTo>
                    <a:pt x="781716" y="433829"/>
                  </a:lnTo>
                  <a:close/>
                  <a:moveTo>
                    <a:pt x="781750" y="433428"/>
                  </a:moveTo>
                  <a:lnTo>
                    <a:pt x="781550" y="431660"/>
                  </a:lnTo>
                  <a:cubicBezTo>
                    <a:pt x="781583" y="432307"/>
                    <a:pt x="781650" y="432955"/>
                    <a:pt x="781750" y="433595"/>
                  </a:cubicBezTo>
                  <a:cubicBezTo>
                    <a:pt x="781750" y="433595"/>
                    <a:pt x="781750" y="433595"/>
                    <a:pt x="781750" y="433595"/>
                  </a:cubicBezTo>
                  <a:close/>
                  <a:moveTo>
                    <a:pt x="781416" y="430492"/>
                  </a:moveTo>
                  <a:lnTo>
                    <a:pt x="781416" y="430492"/>
                  </a:lnTo>
                  <a:cubicBezTo>
                    <a:pt x="781436" y="430372"/>
                    <a:pt x="781436" y="430245"/>
                    <a:pt x="781416" y="430125"/>
                  </a:cubicBezTo>
                  <a:cubicBezTo>
                    <a:pt x="781419" y="430282"/>
                    <a:pt x="781409" y="430439"/>
                    <a:pt x="781383" y="430592"/>
                  </a:cubicBezTo>
                  <a:close/>
                  <a:moveTo>
                    <a:pt x="781149" y="428257"/>
                  </a:moveTo>
                  <a:lnTo>
                    <a:pt x="781149" y="428257"/>
                  </a:lnTo>
                  <a:cubicBezTo>
                    <a:pt x="781166" y="428190"/>
                    <a:pt x="781166" y="428124"/>
                    <a:pt x="781149" y="428057"/>
                  </a:cubicBezTo>
                  <a:cubicBezTo>
                    <a:pt x="781123" y="428154"/>
                    <a:pt x="781109" y="428257"/>
                    <a:pt x="781116" y="428357"/>
                  </a:cubicBezTo>
                  <a:close/>
                  <a:moveTo>
                    <a:pt x="781149" y="427790"/>
                  </a:moveTo>
                  <a:cubicBezTo>
                    <a:pt x="781149" y="427790"/>
                    <a:pt x="781149" y="427790"/>
                    <a:pt x="781149" y="427957"/>
                  </a:cubicBezTo>
                  <a:lnTo>
                    <a:pt x="781149" y="427957"/>
                  </a:lnTo>
                  <a:lnTo>
                    <a:pt x="781049" y="427890"/>
                  </a:lnTo>
                  <a:close/>
                  <a:moveTo>
                    <a:pt x="781149" y="427490"/>
                  </a:moveTo>
                  <a:lnTo>
                    <a:pt x="781149" y="427189"/>
                  </a:lnTo>
                  <a:cubicBezTo>
                    <a:pt x="781136" y="427333"/>
                    <a:pt x="781089" y="427470"/>
                    <a:pt x="781016" y="427590"/>
                  </a:cubicBezTo>
                  <a:close/>
                  <a:moveTo>
                    <a:pt x="781149" y="426789"/>
                  </a:moveTo>
                  <a:cubicBezTo>
                    <a:pt x="781149" y="426789"/>
                    <a:pt x="781149" y="426789"/>
                    <a:pt x="781149" y="426789"/>
                  </a:cubicBezTo>
                  <a:lnTo>
                    <a:pt x="781149" y="426789"/>
                  </a:lnTo>
                  <a:cubicBezTo>
                    <a:pt x="781149" y="426789"/>
                    <a:pt x="780949" y="426856"/>
                    <a:pt x="780916" y="426889"/>
                  </a:cubicBezTo>
                  <a:close/>
                  <a:moveTo>
                    <a:pt x="781149" y="425788"/>
                  </a:moveTo>
                  <a:cubicBezTo>
                    <a:pt x="781166" y="425898"/>
                    <a:pt x="781166" y="426012"/>
                    <a:pt x="781149" y="426122"/>
                  </a:cubicBezTo>
                  <a:cubicBezTo>
                    <a:pt x="781169" y="426312"/>
                    <a:pt x="781169" y="426499"/>
                    <a:pt x="781149" y="426689"/>
                  </a:cubicBezTo>
                  <a:cubicBezTo>
                    <a:pt x="781009" y="426412"/>
                    <a:pt x="780852" y="426145"/>
                    <a:pt x="780682" y="425888"/>
                  </a:cubicBezTo>
                  <a:close/>
                  <a:moveTo>
                    <a:pt x="779214" y="412743"/>
                  </a:moveTo>
                  <a:lnTo>
                    <a:pt x="779414" y="414044"/>
                  </a:lnTo>
                  <a:lnTo>
                    <a:pt x="779414" y="413244"/>
                  </a:lnTo>
                  <a:close/>
                  <a:moveTo>
                    <a:pt x="779214" y="412443"/>
                  </a:moveTo>
                  <a:cubicBezTo>
                    <a:pt x="779214" y="412443"/>
                    <a:pt x="779214" y="412643"/>
                    <a:pt x="779214" y="412743"/>
                  </a:cubicBezTo>
                  <a:cubicBezTo>
                    <a:pt x="779214" y="412843"/>
                    <a:pt x="779214" y="412543"/>
                    <a:pt x="779214" y="412476"/>
                  </a:cubicBezTo>
                  <a:close/>
                  <a:moveTo>
                    <a:pt x="778480" y="408306"/>
                  </a:moveTo>
                  <a:cubicBezTo>
                    <a:pt x="778497" y="408473"/>
                    <a:pt x="778497" y="408640"/>
                    <a:pt x="778480" y="408806"/>
                  </a:cubicBezTo>
                  <a:lnTo>
                    <a:pt x="778480" y="408806"/>
                  </a:lnTo>
                  <a:lnTo>
                    <a:pt x="778480" y="408806"/>
                  </a:lnTo>
                  <a:cubicBezTo>
                    <a:pt x="778464" y="408753"/>
                    <a:pt x="778464" y="408693"/>
                    <a:pt x="778480" y="408640"/>
                  </a:cubicBezTo>
                  <a:cubicBezTo>
                    <a:pt x="778480" y="408640"/>
                    <a:pt x="778080" y="408506"/>
                    <a:pt x="778046" y="408406"/>
                  </a:cubicBezTo>
                  <a:close/>
                  <a:moveTo>
                    <a:pt x="778480" y="408106"/>
                  </a:moveTo>
                  <a:cubicBezTo>
                    <a:pt x="778480" y="408106"/>
                    <a:pt x="778480" y="408106"/>
                    <a:pt x="778480" y="408306"/>
                  </a:cubicBezTo>
                  <a:lnTo>
                    <a:pt x="778480" y="408306"/>
                  </a:lnTo>
                  <a:cubicBezTo>
                    <a:pt x="778453" y="408436"/>
                    <a:pt x="778327" y="408516"/>
                    <a:pt x="778197" y="408489"/>
                  </a:cubicBezTo>
                  <a:cubicBezTo>
                    <a:pt x="778066" y="408463"/>
                    <a:pt x="777986" y="408336"/>
                    <a:pt x="778013" y="408206"/>
                  </a:cubicBezTo>
                  <a:close/>
                  <a:moveTo>
                    <a:pt x="776678" y="359830"/>
                  </a:moveTo>
                  <a:lnTo>
                    <a:pt x="776678" y="359830"/>
                  </a:lnTo>
                  <a:close/>
                  <a:moveTo>
                    <a:pt x="775377" y="360297"/>
                  </a:moveTo>
                  <a:lnTo>
                    <a:pt x="775377" y="360297"/>
                  </a:lnTo>
                  <a:close/>
                  <a:moveTo>
                    <a:pt x="775377" y="360297"/>
                  </a:moveTo>
                  <a:lnTo>
                    <a:pt x="775377" y="360297"/>
                  </a:lnTo>
                  <a:close/>
                  <a:moveTo>
                    <a:pt x="773042" y="361064"/>
                  </a:moveTo>
                  <a:lnTo>
                    <a:pt x="772742" y="361064"/>
                  </a:lnTo>
                  <a:lnTo>
                    <a:pt x="775377" y="360163"/>
                  </a:lnTo>
                  <a:lnTo>
                    <a:pt x="773442" y="360797"/>
                  </a:lnTo>
                  <a:close/>
                  <a:moveTo>
                    <a:pt x="773909" y="387087"/>
                  </a:moveTo>
                  <a:cubicBezTo>
                    <a:pt x="773909" y="387087"/>
                    <a:pt x="773909" y="387087"/>
                    <a:pt x="773909" y="387287"/>
                  </a:cubicBezTo>
                  <a:close/>
                  <a:moveTo>
                    <a:pt x="773542" y="385652"/>
                  </a:moveTo>
                  <a:lnTo>
                    <a:pt x="773542" y="385652"/>
                  </a:lnTo>
                  <a:cubicBezTo>
                    <a:pt x="773142" y="384118"/>
                    <a:pt x="772708" y="382616"/>
                    <a:pt x="772275" y="381115"/>
                  </a:cubicBezTo>
                  <a:close/>
                  <a:moveTo>
                    <a:pt x="772141" y="380681"/>
                  </a:moveTo>
                  <a:cubicBezTo>
                    <a:pt x="772154" y="380815"/>
                    <a:pt x="772154" y="380948"/>
                    <a:pt x="772141" y="381082"/>
                  </a:cubicBezTo>
                  <a:cubicBezTo>
                    <a:pt x="772161" y="380938"/>
                    <a:pt x="772161" y="380792"/>
                    <a:pt x="772141" y="380648"/>
                  </a:cubicBezTo>
                  <a:close/>
                  <a:moveTo>
                    <a:pt x="772141" y="380181"/>
                  </a:moveTo>
                  <a:lnTo>
                    <a:pt x="772141" y="380481"/>
                  </a:lnTo>
                  <a:lnTo>
                    <a:pt x="772141" y="380114"/>
                  </a:lnTo>
                  <a:close/>
                  <a:moveTo>
                    <a:pt x="772141" y="379647"/>
                  </a:moveTo>
                  <a:cubicBezTo>
                    <a:pt x="772141" y="379814"/>
                    <a:pt x="772141" y="379981"/>
                    <a:pt x="772141" y="380114"/>
                  </a:cubicBezTo>
                  <a:lnTo>
                    <a:pt x="772141" y="379847"/>
                  </a:lnTo>
                  <a:cubicBezTo>
                    <a:pt x="772064" y="379600"/>
                    <a:pt x="771804" y="379460"/>
                    <a:pt x="771557" y="379537"/>
                  </a:cubicBezTo>
                  <a:cubicBezTo>
                    <a:pt x="771434" y="379574"/>
                    <a:pt x="771331" y="379664"/>
                    <a:pt x="771274" y="379781"/>
                  </a:cubicBezTo>
                  <a:close/>
                  <a:moveTo>
                    <a:pt x="772141" y="379647"/>
                  </a:moveTo>
                  <a:lnTo>
                    <a:pt x="772141" y="379647"/>
                  </a:lnTo>
                  <a:lnTo>
                    <a:pt x="772141" y="379647"/>
                  </a:lnTo>
                  <a:lnTo>
                    <a:pt x="771240" y="379681"/>
                  </a:lnTo>
                  <a:close/>
                  <a:moveTo>
                    <a:pt x="771941" y="378947"/>
                  </a:moveTo>
                  <a:cubicBezTo>
                    <a:pt x="771951" y="379103"/>
                    <a:pt x="771951" y="379257"/>
                    <a:pt x="771941" y="379414"/>
                  </a:cubicBezTo>
                  <a:lnTo>
                    <a:pt x="771941" y="379414"/>
                  </a:lnTo>
                  <a:cubicBezTo>
                    <a:pt x="771944" y="379357"/>
                    <a:pt x="771944" y="379304"/>
                    <a:pt x="771941" y="379247"/>
                  </a:cubicBezTo>
                  <a:close/>
                  <a:moveTo>
                    <a:pt x="769339" y="370372"/>
                  </a:moveTo>
                  <a:lnTo>
                    <a:pt x="769639" y="371340"/>
                  </a:lnTo>
                  <a:cubicBezTo>
                    <a:pt x="769269" y="370993"/>
                    <a:pt x="768868" y="370679"/>
                    <a:pt x="768438" y="370406"/>
                  </a:cubicBezTo>
                  <a:close/>
                  <a:moveTo>
                    <a:pt x="760864" y="228880"/>
                  </a:moveTo>
                  <a:lnTo>
                    <a:pt x="756361" y="232516"/>
                  </a:lnTo>
                  <a:lnTo>
                    <a:pt x="752657" y="235552"/>
                  </a:lnTo>
                  <a:lnTo>
                    <a:pt x="751990" y="236120"/>
                  </a:lnTo>
                  <a:lnTo>
                    <a:pt x="752657" y="235586"/>
                  </a:lnTo>
                  <a:lnTo>
                    <a:pt x="756361" y="232583"/>
                  </a:lnTo>
                  <a:lnTo>
                    <a:pt x="760898" y="228913"/>
                  </a:lnTo>
                  <a:lnTo>
                    <a:pt x="766937" y="224009"/>
                  </a:lnTo>
                  <a:close/>
                  <a:moveTo>
                    <a:pt x="745518" y="241324"/>
                  </a:moveTo>
                  <a:lnTo>
                    <a:pt x="741948" y="244193"/>
                  </a:lnTo>
                  <a:lnTo>
                    <a:pt x="738378" y="247096"/>
                  </a:lnTo>
                  <a:lnTo>
                    <a:pt x="735042" y="249932"/>
                  </a:lnTo>
                  <a:lnTo>
                    <a:pt x="735042" y="249932"/>
                  </a:lnTo>
                  <a:lnTo>
                    <a:pt x="731505" y="252834"/>
                  </a:lnTo>
                  <a:lnTo>
                    <a:pt x="735042" y="249965"/>
                  </a:lnTo>
                  <a:lnTo>
                    <a:pt x="735042" y="249965"/>
                  </a:lnTo>
                  <a:lnTo>
                    <a:pt x="738378" y="247129"/>
                  </a:lnTo>
                  <a:lnTo>
                    <a:pt x="741948" y="244227"/>
                  </a:lnTo>
                  <a:lnTo>
                    <a:pt x="745484" y="241358"/>
                  </a:lnTo>
                  <a:lnTo>
                    <a:pt x="751957" y="236120"/>
                  </a:lnTo>
                  <a:lnTo>
                    <a:pt x="751957" y="236120"/>
                  </a:lnTo>
                  <a:close/>
                  <a:moveTo>
                    <a:pt x="727735" y="255737"/>
                  </a:moveTo>
                  <a:lnTo>
                    <a:pt x="730571" y="253468"/>
                  </a:lnTo>
                  <a:lnTo>
                    <a:pt x="731272" y="252901"/>
                  </a:lnTo>
                  <a:lnTo>
                    <a:pt x="731272" y="252901"/>
                  </a:lnTo>
                  <a:close/>
                  <a:moveTo>
                    <a:pt x="723731" y="367536"/>
                  </a:moveTo>
                  <a:lnTo>
                    <a:pt x="721830" y="362766"/>
                  </a:lnTo>
                  <a:lnTo>
                    <a:pt x="721830" y="362766"/>
                  </a:lnTo>
                  <a:cubicBezTo>
                    <a:pt x="721162" y="361097"/>
                    <a:pt x="720462" y="359429"/>
                    <a:pt x="719761" y="357828"/>
                  </a:cubicBezTo>
                  <a:lnTo>
                    <a:pt x="719761" y="357828"/>
                  </a:lnTo>
                  <a:cubicBezTo>
                    <a:pt x="719061" y="356193"/>
                    <a:pt x="718327" y="354491"/>
                    <a:pt x="717593" y="352923"/>
                  </a:cubicBezTo>
                  <a:lnTo>
                    <a:pt x="717593" y="352923"/>
                  </a:lnTo>
                  <a:cubicBezTo>
                    <a:pt x="717359" y="352390"/>
                    <a:pt x="717126" y="351856"/>
                    <a:pt x="716859" y="351322"/>
                  </a:cubicBezTo>
                  <a:cubicBezTo>
                    <a:pt x="716822" y="351202"/>
                    <a:pt x="716769" y="351088"/>
                    <a:pt x="716692" y="350988"/>
                  </a:cubicBezTo>
                  <a:cubicBezTo>
                    <a:pt x="716692" y="350988"/>
                    <a:pt x="716692" y="350988"/>
                    <a:pt x="716692" y="350988"/>
                  </a:cubicBezTo>
                  <a:lnTo>
                    <a:pt x="716692" y="350988"/>
                  </a:lnTo>
                  <a:lnTo>
                    <a:pt x="716692" y="350988"/>
                  </a:lnTo>
                  <a:lnTo>
                    <a:pt x="716692" y="350988"/>
                  </a:lnTo>
                  <a:cubicBezTo>
                    <a:pt x="716705" y="350878"/>
                    <a:pt x="716705" y="350765"/>
                    <a:pt x="716692" y="350655"/>
                  </a:cubicBezTo>
                  <a:lnTo>
                    <a:pt x="716492" y="350188"/>
                  </a:lnTo>
                  <a:cubicBezTo>
                    <a:pt x="716522" y="350114"/>
                    <a:pt x="716522" y="350028"/>
                    <a:pt x="716492" y="349954"/>
                  </a:cubicBezTo>
                  <a:lnTo>
                    <a:pt x="716292" y="349520"/>
                  </a:lnTo>
                  <a:cubicBezTo>
                    <a:pt x="716135" y="349133"/>
                    <a:pt x="715955" y="348753"/>
                    <a:pt x="715758" y="348386"/>
                  </a:cubicBezTo>
                  <a:lnTo>
                    <a:pt x="715758" y="348386"/>
                  </a:lnTo>
                  <a:cubicBezTo>
                    <a:pt x="715391" y="347585"/>
                    <a:pt x="714990" y="346751"/>
                    <a:pt x="714557" y="345951"/>
                  </a:cubicBezTo>
                  <a:cubicBezTo>
                    <a:pt x="714123" y="345150"/>
                    <a:pt x="714023" y="344816"/>
                    <a:pt x="713723" y="344249"/>
                  </a:cubicBezTo>
                  <a:cubicBezTo>
                    <a:pt x="713626" y="344009"/>
                    <a:pt x="713512" y="343775"/>
                    <a:pt x="713389" y="343548"/>
                  </a:cubicBezTo>
                  <a:lnTo>
                    <a:pt x="713389" y="343548"/>
                  </a:lnTo>
                  <a:cubicBezTo>
                    <a:pt x="713012" y="342748"/>
                    <a:pt x="712612" y="341947"/>
                    <a:pt x="712188" y="341146"/>
                  </a:cubicBezTo>
                  <a:cubicBezTo>
                    <a:pt x="711787" y="340346"/>
                    <a:pt x="711354" y="339545"/>
                    <a:pt x="710920" y="338744"/>
                  </a:cubicBezTo>
                  <a:cubicBezTo>
                    <a:pt x="710486" y="337943"/>
                    <a:pt x="710520" y="337943"/>
                    <a:pt x="710286" y="337543"/>
                  </a:cubicBezTo>
                  <a:cubicBezTo>
                    <a:pt x="709796" y="336566"/>
                    <a:pt x="709262" y="335598"/>
                    <a:pt x="708685" y="334641"/>
                  </a:cubicBezTo>
                  <a:cubicBezTo>
                    <a:pt x="708151" y="333673"/>
                    <a:pt x="707617" y="332705"/>
                    <a:pt x="707050" y="331771"/>
                  </a:cubicBezTo>
                  <a:lnTo>
                    <a:pt x="707050" y="331571"/>
                  </a:lnTo>
                  <a:cubicBezTo>
                    <a:pt x="706650" y="330804"/>
                    <a:pt x="706216" y="330070"/>
                    <a:pt x="705782" y="329302"/>
                  </a:cubicBezTo>
                  <a:cubicBezTo>
                    <a:pt x="704882" y="327734"/>
                    <a:pt x="703947" y="326200"/>
                    <a:pt x="703013" y="324665"/>
                  </a:cubicBezTo>
                  <a:cubicBezTo>
                    <a:pt x="702079" y="323130"/>
                    <a:pt x="701145" y="321596"/>
                    <a:pt x="700177" y="320061"/>
                  </a:cubicBezTo>
                  <a:lnTo>
                    <a:pt x="697208" y="315524"/>
                  </a:lnTo>
                  <a:lnTo>
                    <a:pt x="694172" y="311053"/>
                  </a:lnTo>
                  <a:cubicBezTo>
                    <a:pt x="692137" y="308084"/>
                    <a:pt x="690002" y="305181"/>
                    <a:pt x="687833" y="302278"/>
                  </a:cubicBezTo>
                  <a:lnTo>
                    <a:pt x="687599" y="302012"/>
                  </a:lnTo>
                  <a:cubicBezTo>
                    <a:pt x="686598" y="300644"/>
                    <a:pt x="685531" y="299242"/>
                    <a:pt x="684430" y="297874"/>
                  </a:cubicBezTo>
                  <a:cubicBezTo>
                    <a:pt x="683329" y="296507"/>
                    <a:pt x="682261" y="295139"/>
                    <a:pt x="681094" y="293771"/>
                  </a:cubicBezTo>
                  <a:lnTo>
                    <a:pt x="670384" y="302445"/>
                  </a:lnTo>
                  <a:lnTo>
                    <a:pt x="670384" y="302445"/>
                  </a:lnTo>
                  <a:lnTo>
                    <a:pt x="669817" y="302946"/>
                  </a:lnTo>
                  <a:lnTo>
                    <a:pt x="660142" y="311220"/>
                  </a:lnTo>
                  <a:lnTo>
                    <a:pt x="659941" y="311387"/>
                  </a:lnTo>
                  <a:lnTo>
                    <a:pt x="649432" y="319894"/>
                  </a:lnTo>
                  <a:lnTo>
                    <a:pt x="649232" y="319894"/>
                  </a:lnTo>
                  <a:lnTo>
                    <a:pt x="634519" y="330837"/>
                  </a:lnTo>
                  <a:lnTo>
                    <a:pt x="634319" y="331004"/>
                  </a:lnTo>
                  <a:lnTo>
                    <a:pt x="623876" y="339612"/>
                  </a:lnTo>
                  <a:lnTo>
                    <a:pt x="624110" y="339912"/>
                  </a:lnTo>
                  <a:lnTo>
                    <a:pt x="624377" y="340246"/>
                  </a:lnTo>
                  <a:lnTo>
                    <a:pt x="626212" y="342514"/>
                  </a:lnTo>
                  <a:lnTo>
                    <a:pt x="626378" y="342748"/>
                  </a:lnTo>
                  <a:lnTo>
                    <a:pt x="628380" y="345350"/>
                  </a:lnTo>
                  <a:lnTo>
                    <a:pt x="628380" y="345350"/>
                  </a:lnTo>
                  <a:lnTo>
                    <a:pt x="629414" y="346718"/>
                  </a:lnTo>
                  <a:lnTo>
                    <a:pt x="630515" y="348186"/>
                  </a:lnTo>
                  <a:lnTo>
                    <a:pt x="631183" y="349153"/>
                  </a:lnTo>
                  <a:lnTo>
                    <a:pt x="631716" y="349854"/>
                  </a:lnTo>
                  <a:lnTo>
                    <a:pt x="632017" y="350288"/>
                  </a:lnTo>
                  <a:lnTo>
                    <a:pt x="633151" y="351889"/>
                  </a:lnTo>
                  <a:lnTo>
                    <a:pt x="633151" y="352089"/>
                  </a:lnTo>
                  <a:lnTo>
                    <a:pt x="633151" y="352089"/>
                  </a:lnTo>
                  <a:lnTo>
                    <a:pt x="634052" y="353457"/>
                  </a:lnTo>
                  <a:lnTo>
                    <a:pt x="634386" y="353924"/>
                  </a:lnTo>
                  <a:lnTo>
                    <a:pt x="634386" y="354125"/>
                  </a:lnTo>
                  <a:lnTo>
                    <a:pt x="634586" y="354458"/>
                  </a:lnTo>
                  <a:lnTo>
                    <a:pt x="634852" y="354825"/>
                  </a:lnTo>
                  <a:lnTo>
                    <a:pt x="634852" y="354825"/>
                  </a:lnTo>
                  <a:lnTo>
                    <a:pt x="634852" y="355025"/>
                  </a:lnTo>
                  <a:lnTo>
                    <a:pt x="634852" y="355225"/>
                  </a:lnTo>
                  <a:lnTo>
                    <a:pt x="635386" y="356026"/>
                  </a:lnTo>
                  <a:lnTo>
                    <a:pt x="635553" y="356327"/>
                  </a:lnTo>
                  <a:lnTo>
                    <a:pt x="635887" y="356827"/>
                  </a:lnTo>
                  <a:lnTo>
                    <a:pt x="635887" y="356827"/>
                  </a:lnTo>
                  <a:lnTo>
                    <a:pt x="635887" y="357027"/>
                  </a:lnTo>
                  <a:lnTo>
                    <a:pt x="635887" y="357027"/>
                  </a:lnTo>
                  <a:lnTo>
                    <a:pt x="635887" y="357027"/>
                  </a:lnTo>
                  <a:lnTo>
                    <a:pt x="636087" y="357361"/>
                  </a:lnTo>
                  <a:lnTo>
                    <a:pt x="636087" y="357528"/>
                  </a:lnTo>
                  <a:lnTo>
                    <a:pt x="636087" y="357694"/>
                  </a:lnTo>
                  <a:lnTo>
                    <a:pt x="636087" y="357694"/>
                  </a:lnTo>
                  <a:lnTo>
                    <a:pt x="636254" y="357928"/>
                  </a:lnTo>
                  <a:lnTo>
                    <a:pt x="636254" y="357928"/>
                  </a:lnTo>
                  <a:cubicBezTo>
                    <a:pt x="636788" y="358762"/>
                    <a:pt x="637321" y="359596"/>
                    <a:pt x="637822" y="360430"/>
                  </a:cubicBezTo>
                  <a:cubicBezTo>
                    <a:pt x="638322" y="361264"/>
                    <a:pt x="638189" y="360997"/>
                    <a:pt x="638456" y="361498"/>
                  </a:cubicBezTo>
                  <a:lnTo>
                    <a:pt x="639290" y="362866"/>
                  </a:lnTo>
                  <a:lnTo>
                    <a:pt x="640124" y="364267"/>
                  </a:lnTo>
                  <a:lnTo>
                    <a:pt x="640691" y="365201"/>
                  </a:lnTo>
                  <a:cubicBezTo>
                    <a:pt x="641192" y="366035"/>
                    <a:pt x="641659" y="366903"/>
                    <a:pt x="642159" y="367770"/>
                  </a:cubicBezTo>
                  <a:lnTo>
                    <a:pt x="642726" y="368838"/>
                  </a:lnTo>
                  <a:lnTo>
                    <a:pt x="643527" y="370306"/>
                  </a:lnTo>
                  <a:lnTo>
                    <a:pt x="643827" y="370839"/>
                  </a:lnTo>
                  <a:lnTo>
                    <a:pt x="644494" y="372074"/>
                  </a:lnTo>
                  <a:cubicBezTo>
                    <a:pt x="644795" y="372674"/>
                    <a:pt x="645128" y="373342"/>
                    <a:pt x="645462" y="373942"/>
                  </a:cubicBezTo>
                  <a:lnTo>
                    <a:pt x="645862" y="374709"/>
                  </a:lnTo>
                  <a:lnTo>
                    <a:pt x="645862" y="374876"/>
                  </a:lnTo>
                  <a:cubicBezTo>
                    <a:pt x="645876" y="374976"/>
                    <a:pt x="645876" y="375076"/>
                    <a:pt x="645862" y="375177"/>
                  </a:cubicBezTo>
                  <a:lnTo>
                    <a:pt x="646163" y="375744"/>
                  </a:lnTo>
                  <a:lnTo>
                    <a:pt x="646530" y="376444"/>
                  </a:lnTo>
                  <a:lnTo>
                    <a:pt x="646863" y="377145"/>
                  </a:lnTo>
                  <a:cubicBezTo>
                    <a:pt x="647097" y="377645"/>
                    <a:pt x="647330" y="378079"/>
                    <a:pt x="647564" y="378546"/>
                  </a:cubicBezTo>
                  <a:lnTo>
                    <a:pt x="647564" y="378546"/>
                  </a:lnTo>
                  <a:cubicBezTo>
                    <a:pt x="647831" y="379080"/>
                    <a:pt x="648064" y="379647"/>
                    <a:pt x="648331" y="380181"/>
                  </a:cubicBezTo>
                  <a:lnTo>
                    <a:pt x="649099" y="381849"/>
                  </a:lnTo>
                  <a:lnTo>
                    <a:pt x="649099" y="382083"/>
                  </a:lnTo>
                  <a:lnTo>
                    <a:pt x="649399" y="382783"/>
                  </a:lnTo>
                  <a:lnTo>
                    <a:pt x="649699" y="383484"/>
                  </a:lnTo>
                  <a:lnTo>
                    <a:pt x="650500" y="385219"/>
                  </a:lnTo>
                  <a:lnTo>
                    <a:pt x="650500" y="385219"/>
                  </a:lnTo>
                  <a:cubicBezTo>
                    <a:pt x="650500" y="385219"/>
                    <a:pt x="650500" y="385519"/>
                    <a:pt x="650500" y="385652"/>
                  </a:cubicBezTo>
                  <a:cubicBezTo>
                    <a:pt x="650520" y="385763"/>
                    <a:pt x="650520" y="385876"/>
                    <a:pt x="650500" y="385986"/>
                  </a:cubicBezTo>
                  <a:cubicBezTo>
                    <a:pt x="650570" y="386090"/>
                    <a:pt x="650623" y="386203"/>
                    <a:pt x="650667" y="386320"/>
                  </a:cubicBezTo>
                  <a:lnTo>
                    <a:pt x="650667" y="386320"/>
                  </a:lnTo>
                  <a:cubicBezTo>
                    <a:pt x="650667" y="386320"/>
                    <a:pt x="650667" y="386520"/>
                    <a:pt x="650667" y="386620"/>
                  </a:cubicBezTo>
                  <a:lnTo>
                    <a:pt x="651768" y="389256"/>
                  </a:lnTo>
                  <a:cubicBezTo>
                    <a:pt x="652268" y="390390"/>
                    <a:pt x="652702" y="391591"/>
                    <a:pt x="653136" y="392592"/>
                  </a:cubicBezTo>
                  <a:lnTo>
                    <a:pt x="665647" y="387788"/>
                  </a:lnTo>
                  <a:lnTo>
                    <a:pt x="665913" y="387788"/>
                  </a:lnTo>
                  <a:lnTo>
                    <a:pt x="682795" y="381282"/>
                  </a:lnTo>
                  <a:lnTo>
                    <a:pt x="683062" y="381282"/>
                  </a:lnTo>
                  <a:lnTo>
                    <a:pt x="695640" y="376478"/>
                  </a:lnTo>
                  <a:lnTo>
                    <a:pt x="695907" y="376478"/>
                  </a:lnTo>
                  <a:lnTo>
                    <a:pt x="708485" y="371640"/>
                  </a:lnTo>
                  <a:lnTo>
                    <a:pt x="708752" y="371640"/>
                  </a:lnTo>
                  <a:lnTo>
                    <a:pt x="721329" y="366802"/>
                  </a:lnTo>
                  <a:lnTo>
                    <a:pt x="721630" y="366802"/>
                  </a:lnTo>
                  <a:cubicBezTo>
                    <a:pt x="721616" y="366869"/>
                    <a:pt x="721616" y="366936"/>
                    <a:pt x="721630" y="367003"/>
                  </a:cubicBezTo>
                  <a:lnTo>
                    <a:pt x="721630" y="367003"/>
                  </a:lnTo>
                  <a:lnTo>
                    <a:pt x="721630" y="367003"/>
                  </a:lnTo>
                  <a:cubicBezTo>
                    <a:pt x="721630" y="367003"/>
                    <a:pt x="723731" y="367536"/>
                    <a:pt x="723731" y="367536"/>
                  </a:cubicBezTo>
                  <a:close/>
                  <a:moveTo>
                    <a:pt x="653269" y="129592"/>
                  </a:moveTo>
                  <a:lnTo>
                    <a:pt x="653269" y="129592"/>
                  </a:lnTo>
                  <a:lnTo>
                    <a:pt x="656605" y="123620"/>
                  </a:lnTo>
                  <a:close/>
                  <a:moveTo>
                    <a:pt x="646596" y="141435"/>
                  </a:moveTo>
                  <a:lnTo>
                    <a:pt x="646596" y="141435"/>
                  </a:lnTo>
                  <a:lnTo>
                    <a:pt x="649132" y="136831"/>
                  </a:lnTo>
                  <a:lnTo>
                    <a:pt x="646563" y="141435"/>
                  </a:lnTo>
                  <a:close/>
                  <a:moveTo>
                    <a:pt x="644194" y="145673"/>
                  </a:moveTo>
                  <a:lnTo>
                    <a:pt x="643761" y="146440"/>
                  </a:lnTo>
                  <a:lnTo>
                    <a:pt x="639790" y="153646"/>
                  </a:lnTo>
                  <a:lnTo>
                    <a:pt x="639790" y="153646"/>
                  </a:lnTo>
                  <a:lnTo>
                    <a:pt x="638723" y="155581"/>
                  </a:lnTo>
                  <a:lnTo>
                    <a:pt x="638456" y="156082"/>
                  </a:lnTo>
                  <a:lnTo>
                    <a:pt x="639824" y="153680"/>
                  </a:lnTo>
                  <a:lnTo>
                    <a:pt x="639824" y="153680"/>
                  </a:lnTo>
                  <a:lnTo>
                    <a:pt x="640691" y="152145"/>
                  </a:lnTo>
                  <a:lnTo>
                    <a:pt x="643827" y="146440"/>
                  </a:lnTo>
                  <a:lnTo>
                    <a:pt x="643827" y="146440"/>
                  </a:lnTo>
                  <a:lnTo>
                    <a:pt x="644227" y="145673"/>
                  </a:lnTo>
                  <a:lnTo>
                    <a:pt x="644227" y="145673"/>
                  </a:lnTo>
                  <a:lnTo>
                    <a:pt x="645395" y="143571"/>
                  </a:lnTo>
                  <a:lnTo>
                    <a:pt x="644194" y="145673"/>
                  </a:lnTo>
                  <a:close/>
                  <a:moveTo>
                    <a:pt x="635320" y="161720"/>
                  </a:moveTo>
                  <a:lnTo>
                    <a:pt x="634652" y="162988"/>
                  </a:lnTo>
                  <a:lnTo>
                    <a:pt x="634419" y="163422"/>
                  </a:lnTo>
                  <a:lnTo>
                    <a:pt x="633118" y="165757"/>
                  </a:lnTo>
                  <a:lnTo>
                    <a:pt x="633118" y="165757"/>
                  </a:lnTo>
                  <a:lnTo>
                    <a:pt x="633752" y="164589"/>
                  </a:lnTo>
                  <a:lnTo>
                    <a:pt x="634552" y="163188"/>
                  </a:lnTo>
                  <a:lnTo>
                    <a:pt x="634786" y="162688"/>
                  </a:lnTo>
                  <a:lnTo>
                    <a:pt x="635320" y="161754"/>
                  </a:lnTo>
                  <a:lnTo>
                    <a:pt x="635320" y="161754"/>
                  </a:lnTo>
                  <a:lnTo>
                    <a:pt x="635787" y="160886"/>
                  </a:lnTo>
                  <a:lnTo>
                    <a:pt x="635286" y="161754"/>
                  </a:lnTo>
                  <a:close/>
                  <a:moveTo>
                    <a:pt x="630916" y="169761"/>
                  </a:moveTo>
                  <a:lnTo>
                    <a:pt x="630916" y="169761"/>
                  </a:lnTo>
                  <a:lnTo>
                    <a:pt x="632450" y="166925"/>
                  </a:lnTo>
                  <a:lnTo>
                    <a:pt x="630882" y="169727"/>
                  </a:lnTo>
                  <a:close/>
                  <a:moveTo>
                    <a:pt x="630916" y="169761"/>
                  </a:moveTo>
                  <a:lnTo>
                    <a:pt x="628747" y="173697"/>
                  </a:lnTo>
                  <a:lnTo>
                    <a:pt x="628747" y="173697"/>
                  </a:lnTo>
                  <a:lnTo>
                    <a:pt x="628747" y="173697"/>
                  </a:lnTo>
                  <a:lnTo>
                    <a:pt x="629848" y="171729"/>
                  </a:lnTo>
                  <a:lnTo>
                    <a:pt x="630549" y="170695"/>
                  </a:lnTo>
                  <a:lnTo>
                    <a:pt x="631049" y="169761"/>
                  </a:lnTo>
                  <a:lnTo>
                    <a:pt x="631049" y="169761"/>
                  </a:lnTo>
                  <a:close/>
                  <a:moveTo>
                    <a:pt x="628714" y="173798"/>
                  </a:moveTo>
                  <a:lnTo>
                    <a:pt x="626545" y="177734"/>
                  </a:lnTo>
                  <a:lnTo>
                    <a:pt x="628747" y="173798"/>
                  </a:lnTo>
                  <a:lnTo>
                    <a:pt x="628747" y="173798"/>
                  </a:lnTo>
                  <a:close/>
                  <a:moveTo>
                    <a:pt x="599788" y="225844"/>
                  </a:moveTo>
                  <a:lnTo>
                    <a:pt x="595951" y="223775"/>
                  </a:lnTo>
                  <a:lnTo>
                    <a:pt x="595184" y="223408"/>
                  </a:lnTo>
                  <a:lnTo>
                    <a:pt x="595184" y="223408"/>
                  </a:lnTo>
                  <a:lnTo>
                    <a:pt x="595918" y="223775"/>
                  </a:lnTo>
                  <a:lnTo>
                    <a:pt x="595918" y="223775"/>
                  </a:lnTo>
                  <a:lnTo>
                    <a:pt x="597152" y="224443"/>
                  </a:lnTo>
                  <a:lnTo>
                    <a:pt x="597152" y="224443"/>
                  </a:lnTo>
                  <a:lnTo>
                    <a:pt x="597152" y="224443"/>
                  </a:lnTo>
                  <a:lnTo>
                    <a:pt x="599588" y="225777"/>
                  </a:lnTo>
                  <a:lnTo>
                    <a:pt x="599588" y="225777"/>
                  </a:lnTo>
                  <a:lnTo>
                    <a:pt x="599588" y="225777"/>
                  </a:lnTo>
                  <a:lnTo>
                    <a:pt x="599588" y="225777"/>
                  </a:lnTo>
                  <a:close/>
                  <a:moveTo>
                    <a:pt x="594417" y="223008"/>
                  </a:moveTo>
                  <a:cubicBezTo>
                    <a:pt x="594176" y="222848"/>
                    <a:pt x="593919" y="222714"/>
                    <a:pt x="593649" y="222608"/>
                  </a:cubicBezTo>
                  <a:cubicBezTo>
                    <a:pt x="593649" y="222608"/>
                    <a:pt x="593649" y="222608"/>
                    <a:pt x="593649" y="222608"/>
                  </a:cubicBezTo>
                  <a:lnTo>
                    <a:pt x="594050" y="222841"/>
                  </a:lnTo>
                  <a:cubicBezTo>
                    <a:pt x="594160" y="222824"/>
                    <a:pt x="594273" y="222824"/>
                    <a:pt x="594383" y="222841"/>
                  </a:cubicBezTo>
                  <a:lnTo>
                    <a:pt x="594784" y="223041"/>
                  </a:lnTo>
                  <a:lnTo>
                    <a:pt x="595151" y="223208"/>
                  </a:lnTo>
                  <a:lnTo>
                    <a:pt x="594850" y="223041"/>
                  </a:lnTo>
                  <a:close/>
                  <a:moveTo>
                    <a:pt x="593549" y="222608"/>
                  </a:moveTo>
                  <a:lnTo>
                    <a:pt x="593549" y="222608"/>
                  </a:lnTo>
                  <a:close/>
                  <a:moveTo>
                    <a:pt x="591948" y="221707"/>
                  </a:moveTo>
                  <a:lnTo>
                    <a:pt x="590113" y="220773"/>
                  </a:lnTo>
                  <a:lnTo>
                    <a:pt x="589212" y="220306"/>
                  </a:lnTo>
                  <a:cubicBezTo>
                    <a:pt x="588011" y="219672"/>
                    <a:pt x="586810" y="219104"/>
                    <a:pt x="585609" y="218537"/>
                  </a:cubicBezTo>
                  <a:lnTo>
                    <a:pt x="583874" y="217737"/>
                  </a:lnTo>
                  <a:lnTo>
                    <a:pt x="582206" y="216936"/>
                  </a:lnTo>
                  <a:cubicBezTo>
                    <a:pt x="581172" y="216469"/>
                    <a:pt x="580104" y="215968"/>
                    <a:pt x="579036" y="215535"/>
                  </a:cubicBezTo>
                  <a:lnTo>
                    <a:pt x="579036" y="215535"/>
                  </a:lnTo>
                  <a:lnTo>
                    <a:pt x="578269" y="215201"/>
                  </a:lnTo>
                  <a:lnTo>
                    <a:pt x="580104" y="216035"/>
                  </a:lnTo>
                  <a:lnTo>
                    <a:pt x="581272" y="216569"/>
                  </a:lnTo>
                  <a:lnTo>
                    <a:pt x="581739" y="216769"/>
                  </a:lnTo>
                  <a:lnTo>
                    <a:pt x="582206" y="216969"/>
                  </a:lnTo>
                  <a:lnTo>
                    <a:pt x="582206" y="216969"/>
                  </a:lnTo>
                  <a:lnTo>
                    <a:pt x="583774" y="217703"/>
                  </a:lnTo>
                  <a:lnTo>
                    <a:pt x="585575" y="218537"/>
                  </a:lnTo>
                  <a:lnTo>
                    <a:pt x="585575" y="218537"/>
                  </a:lnTo>
                  <a:lnTo>
                    <a:pt x="587310" y="219371"/>
                  </a:lnTo>
                  <a:lnTo>
                    <a:pt x="587310" y="219371"/>
                  </a:lnTo>
                  <a:lnTo>
                    <a:pt x="589112" y="220239"/>
                  </a:lnTo>
                  <a:lnTo>
                    <a:pt x="589112" y="220239"/>
                  </a:lnTo>
                  <a:lnTo>
                    <a:pt x="592648" y="222040"/>
                  </a:lnTo>
                  <a:lnTo>
                    <a:pt x="592648" y="222040"/>
                  </a:lnTo>
                  <a:lnTo>
                    <a:pt x="593049" y="222241"/>
                  </a:lnTo>
                  <a:lnTo>
                    <a:pt x="593216" y="222241"/>
                  </a:lnTo>
                  <a:lnTo>
                    <a:pt x="592715" y="221940"/>
                  </a:lnTo>
                  <a:close/>
                  <a:moveTo>
                    <a:pt x="575934" y="214067"/>
                  </a:moveTo>
                  <a:lnTo>
                    <a:pt x="572264" y="212499"/>
                  </a:lnTo>
                  <a:lnTo>
                    <a:pt x="570395" y="211765"/>
                  </a:lnTo>
                  <a:lnTo>
                    <a:pt x="568527" y="210997"/>
                  </a:lnTo>
                  <a:lnTo>
                    <a:pt x="567393" y="210564"/>
                  </a:lnTo>
                  <a:lnTo>
                    <a:pt x="566392" y="210163"/>
                  </a:lnTo>
                  <a:lnTo>
                    <a:pt x="565791" y="209963"/>
                  </a:lnTo>
                  <a:lnTo>
                    <a:pt x="565791" y="209963"/>
                  </a:lnTo>
                  <a:lnTo>
                    <a:pt x="565791" y="209963"/>
                  </a:lnTo>
                  <a:lnTo>
                    <a:pt x="566358" y="210163"/>
                  </a:lnTo>
                  <a:lnTo>
                    <a:pt x="566358" y="210163"/>
                  </a:lnTo>
                  <a:lnTo>
                    <a:pt x="566859" y="210163"/>
                  </a:lnTo>
                  <a:lnTo>
                    <a:pt x="566859" y="210163"/>
                  </a:lnTo>
                  <a:lnTo>
                    <a:pt x="567359" y="210363"/>
                  </a:lnTo>
                  <a:lnTo>
                    <a:pt x="567359" y="210363"/>
                  </a:lnTo>
                  <a:lnTo>
                    <a:pt x="568127" y="210630"/>
                  </a:lnTo>
                  <a:lnTo>
                    <a:pt x="568127" y="210630"/>
                  </a:lnTo>
                  <a:lnTo>
                    <a:pt x="568127" y="210630"/>
                  </a:lnTo>
                  <a:lnTo>
                    <a:pt x="568127" y="210630"/>
                  </a:lnTo>
                  <a:lnTo>
                    <a:pt x="570329" y="211531"/>
                  </a:lnTo>
                  <a:lnTo>
                    <a:pt x="570996" y="211798"/>
                  </a:lnTo>
                  <a:lnTo>
                    <a:pt x="571363" y="211798"/>
                  </a:lnTo>
                  <a:lnTo>
                    <a:pt x="571830" y="211965"/>
                  </a:lnTo>
                  <a:lnTo>
                    <a:pt x="571830" y="211965"/>
                  </a:lnTo>
                  <a:lnTo>
                    <a:pt x="575466" y="213500"/>
                  </a:lnTo>
                  <a:lnTo>
                    <a:pt x="575466" y="213500"/>
                  </a:lnTo>
                  <a:lnTo>
                    <a:pt x="576367" y="213900"/>
                  </a:lnTo>
                  <a:lnTo>
                    <a:pt x="576601" y="213900"/>
                  </a:lnTo>
                  <a:lnTo>
                    <a:pt x="576834" y="213900"/>
                  </a:lnTo>
                  <a:lnTo>
                    <a:pt x="577535" y="214200"/>
                  </a:lnTo>
                  <a:cubicBezTo>
                    <a:pt x="577392" y="214103"/>
                    <a:pt x="577231" y="214023"/>
                    <a:pt x="577068" y="213967"/>
                  </a:cubicBezTo>
                  <a:close/>
                  <a:moveTo>
                    <a:pt x="564623" y="209496"/>
                  </a:moveTo>
                  <a:lnTo>
                    <a:pt x="563956" y="209229"/>
                  </a:lnTo>
                  <a:lnTo>
                    <a:pt x="563356" y="209029"/>
                  </a:lnTo>
                  <a:lnTo>
                    <a:pt x="562722" y="208795"/>
                  </a:lnTo>
                  <a:lnTo>
                    <a:pt x="561888" y="208495"/>
                  </a:lnTo>
                  <a:lnTo>
                    <a:pt x="561187" y="208228"/>
                  </a:lnTo>
                  <a:lnTo>
                    <a:pt x="559819" y="207761"/>
                  </a:lnTo>
                  <a:lnTo>
                    <a:pt x="561120" y="208228"/>
                  </a:lnTo>
                  <a:lnTo>
                    <a:pt x="561120" y="208228"/>
                  </a:lnTo>
                  <a:lnTo>
                    <a:pt x="562822" y="208862"/>
                  </a:lnTo>
                  <a:lnTo>
                    <a:pt x="563189" y="208862"/>
                  </a:lnTo>
                  <a:lnTo>
                    <a:pt x="563389" y="208862"/>
                  </a:lnTo>
                  <a:lnTo>
                    <a:pt x="563823" y="208862"/>
                  </a:lnTo>
                  <a:lnTo>
                    <a:pt x="563823" y="208862"/>
                  </a:lnTo>
                  <a:lnTo>
                    <a:pt x="564457" y="209096"/>
                  </a:lnTo>
                  <a:lnTo>
                    <a:pt x="565091" y="209329"/>
                  </a:lnTo>
                  <a:lnTo>
                    <a:pt x="565291" y="209329"/>
                  </a:lnTo>
                  <a:lnTo>
                    <a:pt x="565291" y="209329"/>
                  </a:lnTo>
                  <a:close/>
                  <a:moveTo>
                    <a:pt x="557951" y="207094"/>
                  </a:moveTo>
                  <a:lnTo>
                    <a:pt x="557284" y="206894"/>
                  </a:lnTo>
                  <a:lnTo>
                    <a:pt x="558451" y="207327"/>
                  </a:lnTo>
                  <a:lnTo>
                    <a:pt x="559753" y="207761"/>
                  </a:lnTo>
                  <a:lnTo>
                    <a:pt x="559185" y="207527"/>
                  </a:lnTo>
                  <a:close/>
                  <a:moveTo>
                    <a:pt x="557083" y="206827"/>
                  </a:moveTo>
                  <a:lnTo>
                    <a:pt x="557284" y="206827"/>
                  </a:lnTo>
                  <a:lnTo>
                    <a:pt x="557284" y="206827"/>
                  </a:lnTo>
                  <a:close/>
                  <a:moveTo>
                    <a:pt x="557083" y="206827"/>
                  </a:moveTo>
                  <a:lnTo>
                    <a:pt x="557083" y="206827"/>
                  </a:lnTo>
                  <a:lnTo>
                    <a:pt x="557083" y="206827"/>
                  </a:lnTo>
                  <a:close/>
                  <a:moveTo>
                    <a:pt x="555882" y="206393"/>
                  </a:moveTo>
                  <a:cubicBezTo>
                    <a:pt x="554715" y="205993"/>
                    <a:pt x="553547" y="205592"/>
                    <a:pt x="552546" y="205259"/>
                  </a:cubicBezTo>
                  <a:lnTo>
                    <a:pt x="555882" y="206427"/>
                  </a:lnTo>
                  <a:lnTo>
                    <a:pt x="555882" y="206427"/>
                  </a:lnTo>
                  <a:lnTo>
                    <a:pt x="557017" y="206794"/>
                  </a:lnTo>
                  <a:lnTo>
                    <a:pt x="555916" y="206393"/>
                  </a:lnTo>
                  <a:close/>
                  <a:moveTo>
                    <a:pt x="550478" y="204725"/>
                  </a:moveTo>
                  <a:lnTo>
                    <a:pt x="550478" y="204725"/>
                  </a:lnTo>
                  <a:close/>
                  <a:moveTo>
                    <a:pt x="550478" y="204725"/>
                  </a:moveTo>
                  <a:lnTo>
                    <a:pt x="550478" y="204725"/>
                  </a:lnTo>
                  <a:close/>
                  <a:moveTo>
                    <a:pt x="548142" y="203924"/>
                  </a:moveTo>
                  <a:lnTo>
                    <a:pt x="546374" y="203391"/>
                  </a:lnTo>
                  <a:lnTo>
                    <a:pt x="544439" y="202823"/>
                  </a:lnTo>
                  <a:cubicBezTo>
                    <a:pt x="543505" y="202523"/>
                    <a:pt x="542604" y="202256"/>
                    <a:pt x="541603" y="202023"/>
                  </a:cubicBezTo>
                  <a:lnTo>
                    <a:pt x="541603" y="202023"/>
                  </a:lnTo>
                  <a:lnTo>
                    <a:pt x="541136" y="202023"/>
                  </a:lnTo>
                  <a:lnTo>
                    <a:pt x="538634" y="201289"/>
                  </a:lnTo>
                  <a:lnTo>
                    <a:pt x="537132" y="200721"/>
                  </a:lnTo>
                  <a:lnTo>
                    <a:pt x="533529" y="199821"/>
                  </a:lnTo>
                  <a:lnTo>
                    <a:pt x="533529" y="199821"/>
                  </a:lnTo>
                  <a:lnTo>
                    <a:pt x="533196" y="199821"/>
                  </a:lnTo>
                  <a:lnTo>
                    <a:pt x="533196" y="199821"/>
                  </a:lnTo>
                  <a:lnTo>
                    <a:pt x="532829" y="199821"/>
                  </a:lnTo>
                  <a:lnTo>
                    <a:pt x="533229" y="199821"/>
                  </a:lnTo>
                  <a:lnTo>
                    <a:pt x="533229" y="199821"/>
                  </a:lnTo>
                  <a:lnTo>
                    <a:pt x="533463" y="199821"/>
                  </a:lnTo>
                  <a:lnTo>
                    <a:pt x="533663" y="199821"/>
                  </a:lnTo>
                  <a:lnTo>
                    <a:pt x="534497" y="200054"/>
                  </a:lnTo>
                  <a:lnTo>
                    <a:pt x="536198" y="200488"/>
                  </a:lnTo>
                  <a:lnTo>
                    <a:pt x="537199" y="200755"/>
                  </a:lnTo>
                  <a:lnTo>
                    <a:pt x="538567" y="201122"/>
                  </a:lnTo>
                  <a:lnTo>
                    <a:pt x="541636" y="201956"/>
                  </a:lnTo>
                  <a:lnTo>
                    <a:pt x="541636" y="201956"/>
                  </a:lnTo>
                  <a:lnTo>
                    <a:pt x="542070" y="201956"/>
                  </a:lnTo>
                  <a:cubicBezTo>
                    <a:pt x="542200" y="201986"/>
                    <a:pt x="542337" y="201986"/>
                    <a:pt x="542470" y="201956"/>
                  </a:cubicBezTo>
                  <a:lnTo>
                    <a:pt x="542804" y="201956"/>
                  </a:lnTo>
                  <a:lnTo>
                    <a:pt x="543004" y="201956"/>
                  </a:lnTo>
                  <a:lnTo>
                    <a:pt x="543004" y="201956"/>
                  </a:lnTo>
                  <a:lnTo>
                    <a:pt x="543004" y="201956"/>
                  </a:lnTo>
                  <a:lnTo>
                    <a:pt x="543004" y="201956"/>
                  </a:lnTo>
                  <a:lnTo>
                    <a:pt x="543271" y="201956"/>
                  </a:lnTo>
                  <a:lnTo>
                    <a:pt x="543271" y="201956"/>
                  </a:lnTo>
                  <a:lnTo>
                    <a:pt x="543972" y="202156"/>
                  </a:lnTo>
                  <a:lnTo>
                    <a:pt x="543972" y="202156"/>
                  </a:lnTo>
                  <a:lnTo>
                    <a:pt x="545206" y="202523"/>
                  </a:lnTo>
                  <a:lnTo>
                    <a:pt x="545573" y="202523"/>
                  </a:lnTo>
                  <a:lnTo>
                    <a:pt x="545807" y="202523"/>
                  </a:lnTo>
                  <a:lnTo>
                    <a:pt x="545807" y="202523"/>
                  </a:lnTo>
                  <a:lnTo>
                    <a:pt x="546474" y="202723"/>
                  </a:lnTo>
                  <a:lnTo>
                    <a:pt x="546908" y="202723"/>
                  </a:lnTo>
                  <a:lnTo>
                    <a:pt x="547408" y="202890"/>
                  </a:lnTo>
                  <a:lnTo>
                    <a:pt x="547408" y="202890"/>
                  </a:lnTo>
                  <a:lnTo>
                    <a:pt x="548176" y="203124"/>
                  </a:lnTo>
                  <a:lnTo>
                    <a:pt x="548576" y="203124"/>
                  </a:lnTo>
                  <a:lnTo>
                    <a:pt x="549377" y="203357"/>
                  </a:lnTo>
                  <a:lnTo>
                    <a:pt x="548676" y="203124"/>
                  </a:lnTo>
                  <a:close/>
                  <a:moveTo>
                    <a:pt x="531461" y="199387"/>
                  </a:moveTo>
                  <a:lnTo>
                    <a:pt x="531761" y="199387"/>
                  </a:lnTo>
                  <a:lnTo>
                    <a:pt x="531561" y="199387"/>
                  </a:lnTo>
                  <a:close/>
                  <a:moveTo>
                    <a:pt x="529826" y="198953"/>
                  </a:moveTo>
                  <a:lnTo>
                    <a:pt x="525422" y="197952"/>
                  </a:lnTo>
                  <a:lnTo>
                    <a:pt x="522086" y="197285"/>
                  </a:lnTo>
                  <a:lnTo>
                    <a:pt x="521152" y="197118"/>
                  </a:lnTo>
                  <a:lnTo>
                    <a:pt x="522019" y="197318"/>
                  </a:lnTo>
                  <a:lnTo>
                    <a:pt x="522019" y="197318"/>
                  </a:lnTo>
                  <a:lnTo>
                    <a:pt x="523120" y="197552"/>
                  </a:lnTo>
                  <a:lnTo>
                    <a:pt x="523587" y="197552"/>
                  </a:lnTo>
                  <a:lnTo>
                    <a:pt x="525222" y="197919"/>
                  </a:lnTo>
                  <a:lnTo>
                    <a:pt x="527390" y="198386"/>
                  </a:lnTo>
                  <a:lnTo>
                    <a:pt x="528191" y="198386"/>
                  </a:lnTo>
                  <a:cubicBezTo>
                    <a:pt x="528335" y="198356"/>
                    <a:pt x="528481" y="198356"/>
                    <a:pt x="528625" y="198386"/>
                  </a:cubicBezTo>
                  <a:lnTo>
                    <a:pt x="529592" y="198620"/>
                  </a:lnTo>
                  <a:lnTo>
                    <a:pt x="529592" y="198620"/>
                  </a:lnTo>
                  <a:lnTo>
                    <a:pt x="530126" y="198620"/>
                  </a:lnTo>
                  <a:lnTo>
                    <a:pt x="530460" y="198620"/>
                  </a:lnTo>
                  <a:lnTo>
                    <a:pt x="530760" y="198620"/>
                  </a:lnTo>
                  <a:lnTo>
                    <a:pt x="531361" y="198620"/>
                  </a:lnTo>
                  <a:lnTo>
                    <a:pt x="530827" y="198620"/>
                  </a:lnTo>
                  <a:close/>
                  <a:moveTo>
                    <a:pt x="528591" y="147341"/>
                  </a:moveTo>
                  <a:lnTo>
                    <a:pt x="527657" y="152278"/>
                  </a:lnTo>
                  <a:lnTo>
                    <a:pt x="527657" y="151611"/>
                  </a:lnTo>
                  <a:close/>
                  <a:moveTo>
                    <a:pt x="521585" y="183373"/>
                  </a:moveTo>
                  <a:lnTo>
                    <a:pt x="518983" y="196718"/>
                  </a:lnTo>
                  <a:lnTo>
                    <a:pt x="518983" y="196718"/>
                  </a:lnTo>
                  <a:lnTo>
                    <a:pt x="520117" y="196918"/>
                  </a:lnTo>
                  <a:lnTo>
                    <a:pt x="518983" y="196685"/>
                  </a:lnTo>
                  <a:close/>
                  <a:moveTo>
                    <a:pt x="520151" y="197085"/>
                  </a:moveTo>
                  <a:lnTo>
                    <a:pt x="520751" y="197085"/>
                  </a:lnTo>
                  <a:lnTo>
                    <a:pt x="520985" y="197085"/>
                  </a:lnTo>
                  <a:lnTo>
                    <a:pt x="520518" y="197085"/>
                  </a:lnTo>
                  <a:close/>
                  <a:moveTo>
                    <a:pt x="934786" y="458584"/>
                  </a:moveTo>
                  <a:lnTo>
                    <a:pt x="934786" y="458584"/>
                  </a:lnTo>
                  <a:cubicBezTo>
                    <a:pt x="933935" y="409400"/>
                    <a:pt x="925334" y="360660"/>
                    <a:pt x="909296" y="314156"/>
                  </a:cubicBezTo>
                  <a:lnTo>
                    <a:pt x="909296" y="314156"/>
                  </a:lnTo>
                  <a:cubicBezTo>
                    <a:pt x="908462" y="311720"/>
                    <a:pt x="907595" y="309285"/>
                    <a:pt x="906727" y="306883"/>
                  </a:cubicBezTo>
                  <a:lnTo>
                    <a:pt x="906727" y="306883"/>
                  </a:lnTo>
                  <a:cubicBezTo>
                    <a:pt x="905726" y="304180"/>
                    <a:pt x="904726" y="301544"/>
                    <a:pt x="903725" y="298909"/>
                  </a:cubicBezTo>
                  <a:cubicBezTo>
                    <a:pt x="903725" y="298909"/>
                    <a:pt x="903725" y="298909"/>
                    <a:pt x="903725" y="298909"/>
                  </a:cubicBezTo>
                  <a:cubicBezTo>
                    <a:pt x="886056" y="253115"/>
                    <a:pt x="861287" y="210387"/>
                    <a:pt x="830326" y="172296"/>
                  </a:cubicBezTo>
                  <a:lnTo>
                    <a:pt x="830326" y="172296"/>
                  </a:lnTo>
                  <a:cubicBezTo>
                    <a:pt x="828691" y="170261"/>
                    <a:pt x="826990" y="168293"/>
                    <a:pt x="825389" y="166291"/>
                  </a:cubicBezTo>
                  <a:cubicBezTo>
                    <a:pt x="823787" y="164289"/>
                    <a:pt x="821718" y="161954"/>
                    <a:pt x="819817" y="159818"/>
                  </a:cubicBezTo>
                  <a:lnTo>
                    <a:pt x="809508" y="168826"/>
                  </a:lnTo>
                  <a:lnTo>
                    <a:pt x="809508" y="168826"/>
                  </a:lnTo>
                  <a:lnTo>
                    <a:pt x="799132" y="177834"/>
                  </a:lnTo>
                  <a:lnTo>
                    <a:pt x="799132" y="177834"/>
                  </a:lnTo>
                  <a:lnTo>
                    <a:pt x="797597" y="179169"/>
                  </a:lnTo>
                  <a:lnTo>
                    <a:pt x="788789" y="186809"/>
                  </a:lnTo>
                  <a:lnTo>
                    <a:pt x="788789" y="186809"/>
                  </a:lnTo>
                  <a:lnTo>
                    <a:pt x="778480" y="195784"/>
                  </a:lnTo>
                  <a:lnTo>
                    <a:pt x="778480" y="195784"/>
                  </a:lnTo>
                  <a:lnTo>
                    <a:pt x="777146" y="196951"/>
                  </a:lnTo>
                  <a:lnTo>
                    <a:pt x="769706" y="203624"/>
                  </a:lnTo>
                  <a:lnTo>
                    <a:pt x="768171" y="204959"/>
                  </a:lnTo>
                  <a:lnTo>
                    <a:pt x="768171" y="204959"/>
                  </a:lnTo>
                  <a:lnTo>
                    <a:pt x="763333" y="209129"/>
                  </a:lnTo>
                  <a:lnTo>
                    <a:pt x="757328" y="213733"/>
                  </a:lnTo>
                  <a:lnTo>
                    <a:pt x="757328" y="213733"/>
                  </a:lnTo>
                  <a:lnTo>
                    <a:pt x="754959" y="215768"/>
                  </a:lnTo>
                  <a:lnTo>
                    <a:pt x="751623" y="218771"/>
                  </a:lnTo>
                  <a:lnTo>
                    <a:pt x="748854" y="221206"/>
                  </a:lnTo>
                  <a:lnTo>
                    <a:pt x="747286" y="222574"/>
                  </a:lnTo>
                  <a:lnTo>
                    <a:pt x="747286" y="222574"/>
                  </a:lnTo>
                  <a:lnTo>
                    <a:pt x="743716" y="225710"/>
                  </a:lnTo>
                  <a:lnTo>
                    <a:pt x="743716" y="225710"/>
                  </a:lnTo>
                  <a:lnTo>
                    <a:pt x="743082" y="226278"/>
                  </a:lnTo>
                  <a:lnTo>
                    <a:pt x="736843" y="231682"/>
                  </a:lnTo>
                  <a:lnTo>
                    <a:pt x="736843" y="231682"/>
                  </a:lnTo>
                  <a:lnTo>
                    <a:pt x="733507" y="234652"/>
                  </a:lnTo>
                  <a:lnTo>
                    <a:pt x="733507" y="234652"/>
                  </a:lnTo>
                  <a:lnTo>
                    <a:pt x="730170" y="237621"/>
                  </a:lnTo>
                  <a:lnTo>
                    <a:pt x="730170" y="237621"/>
                  </a:lnTo>
                  <a:lnTo>
                    <a:pt x="726834" y="240590"/>
                  </a:lnTo>
                  <a:lnTo>
                    <a:pt x="726834" y="240590"/>
                  </a:lnTo>
                  <a:lnTo>
                    <a:pt x="723498" y="243560"/>
                  </a:lnTo>
                  <a:lnTo>
                    <a:pt x="723498" y="243560"/>
                  </a:lnTo>
                  <a:lnTo>
                    <a:pt x="720495" y="246162"/>
                  </a:lnTo>
                  <a:lnTo>
                    <a:pt x="720062" y="246529"/>
                  </a:lnTo>
                  <a:lnTo>
                    <a:pt x="719828" y="246762"/>
                  </a:lnTo>
                  <a:lnTo>
                    <a:pt x="718794" y="247663"/>
                  </a:lnTo>
                  <a:lnTo>
                    <a:pt x="718360" y="248030"/>
                  </a:lnTo>
                  <a:lnTo>
                    <a:pt x="716559" y="249565"/>
                  </a:lnTo>
                  <a:lnTo>
                    <a:pt x="713222" y="252568"/>
                  </a:lnTo>
                  <a:lnTo>
                    <a:pt x="706283" y="258573"/>
                  </a:lnTo>
                  <a:lnTo>
                    <a:pt x="706283" y="258573"/>
                  </a:lnTo>
                  <a:lnTo>
                    <a:pt x="695873" y="267614"/>
                  </a:lnTo>
                  <a:lnTo>
                    <a:pt x="685564" y="276622"/>
                  </a:lnTo>
                  <a:lnTo>
                    <a:pt x="675155" y="285664"/>
                  </a:lnTo>
                  <a:lnTo>
                    <a:pt x="670584" y="281927"/>
                  </a:lnTo>
                  <a:lnTo>
                    <a:pt x="668482" y="279658"/>
                  </a:lnTo>
                  <a:lnTo>
                    <a:pt x="666647" y="277757"/>
                  </a:lnTo>
                  <a:lnTo>
                    <a:pt x="666647" y="277757"/>
                  </a:lnTo>
                  <a:cubicBezTo>
                    <a:pt x="666314" y="277423"/>
                    <a:pt x="666014" y="277056"/>
                    <a:pt x="665713" y="276722"/>
                  </a:cubicBezTo>
                  <a:lnTo>
                    <a:pt x="664179" y="275154"/>
                  </a:lnTo>
                  <a:lnTo>
                    <a:pt x="663712" y="274687"/>
                  </a:lnTo>
                  <a:lnTo>
                    <a:pt x="663244" y="274253"/>
                  </a:lnTo>
                  <a:cubicBezTo>
                    <a:pt x="662610" y="273586"/>
                    <a:pt x="661977" y="272919"/>
                    <a:pt x="661343" y="272318"/>
                  </a:cubicBezTo>
                  <a:cubicBezTo>
                    <a:pt x="660709" y="271718"/>
                    <a:pt x="660042" y="271051"/>
                    <a:pt x="659408" y="270450"/>
                  </a:cubicBezTo>
                  <a:lnTo>
                    <a:pt x="658941" y="269916"/>
                  </a:lnTo>
                  <a:lnTo>
                    <a:pt x="657973" y="268982"/>
                  </a:lnTo>
                  <a:lnTo>
                    <a:pt x="656939" y="268015"/>
                  </a:lnTo>
                  <a:lnTo>
                    <a:pt x="656205" y="267314"/>
                  </a:lnTo>
                  <a:lnTo>
                    <a:pt x="655504" y="266647"/>
                  </a:lnTo>
                  <a:lnTo>
                    <a:pt x="654270" y="265479"/>
                  </a:lnTo>
                  <a:lnTo>
                    <a:pt x="651534" y="262977"/>
                  </a:lnTo>
                  <a:lnTo>
                    <a:pt x="649732" y="261375"/>
                  </a:lnTo>
                  <a:cubicBezTo>
                    <a:pt x="648732" y="260475"/>
                    <a:pt x="647731" y="259574"/>
                    <a:pt x="646696" y="258706"/>
                  </a:cubicBezTo>
                  <a:lnTo>
                    <a:pt x="643360" y="255904"/>
                  </a:lnTo>
                  <a:lnTo>
                    <a:pt x="643360" y="255904"/>
                  </a:lnTo>
                  <a:lnTo>
                    <a:pt x="641291" y="254202"/>
                  </a:lnTo>
                  <a:lnTo>
                    <a:pt x="639190" y="252501"/>
                  </a:lnTo>
                  <a:lnTo>
                    <a:pt x="639190" y="252501"/>
                  </a:lnTo>
                  <a:lnTo>
                    <a:pt x="639190" y="252501"/>
                  </a:lnTo>
                  <a:lnTo>
                    <a:pt x="638923" y="252334"/>
                  </a:lnTo>
                  <a:lnTo>
                    <a:pt x="638923" y="252334"/>
                  </a:lnTo>
                  <a:lnTo>
                    <a:pt x="638923" y="252334"/>
                  </a:lnTo>
                  <a:lnTo>
                    <a:pt x="637955" y="251533"/>
                  </a:lnTo>
                  <a:lnTo>
                    <a:pt x="637221" y="250766"/>
                  </a:lnTo>
                  <a:lnTo>
                    <a:pt x="636954" y="250566"/>
                  </a:lnTo>
                  <a:lnTo>
                    <a:pt x="636587" y="250299"/>
                  </a:lnTo>
                  <a:lnTo>
                    <a:pt x="635687" y="249598"/>
                  </a:lnTo>
                  <a:lnTo>
                    <a:pt x="635420" y="249398"/>
                  </a:lnTo>
                  <a:lnTo>
                    <a:pt x="635420" y="249398"/>
                  </a:lnTo>
                  <a:lnTo>
                    <a:pt x="635153" y="249198"/>
                  </a:lnTo>
                  <a:lnTo>
                    <a:pt x="630882" y="245862"/>
                  </a:lnTo>
                  <a:lnTo>
                    <a:pt x="630882" y="245862"/>
                  </a:lnTo>
                  <a:lnTo>
                    <a:pt x="626512" y="242692"/>
                  </a:lnTo>
                  <a:lnTo>
                    <a:pt x="626212" y="242459"/>
                  </a:lnTo>
                  <a:lnTo>
                    <a:pt x="626212" y="242459"/>
                  </a:lnTo>
                  <a:lnTo>
                    <a:pt x="626011" y="242459"/>
                  </a:lnTo>
                  <a:lnTo>
                    <a:pt x="625744" y="242459"/>
                  </a:lnTo>
                  <a:lnTo>
                    <a:pt x="625744" y="242459"/>
                  </a:lnTo>
                  <a:cubicBezTo>
                    <a:pt x="625744" y="242459"/>
                    <a:pt x="625744" y="242459"/>
                    <a:pt x="625744" y="242459"/>
                  </a:cubicBezTo>
                  <a:lnTo>
                    <a:pt x="625744" y="242459"/>
                  </a:lnTo>
                  <a:lnTo>
                    <a:pt x="623976" y="241191"/>
                  </a:lnTo>
                  <a:lnTo>
                    <a:pt x="622442" y="240190"/>
                  </a:lnTo>
                  <a:lnTo>
                    <a:pt x="622442" y="240190"/>
                  </a:lnTo>
                  <a:cubicBezTo>
                    <a:pt x="622235" y="240003"/>
                    <a:pt x="622011" y="239833"/>
                    <a:pt x="621774" y="239689"/>
                  </a:cubicBezTo>
                  <a:lnTo>
                    <a:pt x="621107" y="239222"/>
                  </a:lnTo>
                  <a:cubicBezTo>
                    <a:pt x="620073" y="238522"/>
                    <a:pt x="619005" y="237821"/>
                    <a:pt x="617971" y="237187"/>
                  </a:cubicBezTo>
                  <a:cubicBezTo>
                    <a:pt x="616937" y="236553"/>
                    <a:pt x="616803" y="236387"/>
                    <a:pt x="616203" y="236020"/>
                  </a:cubicBezTo>
                  <a:cubicBezTo>
                    <a:pt x="616039" y="235879"/>
                    <a:pt x="615859" y="235756"/>
                    <a:pt x="615669" y="235653"/>
                  </a:cubicBezTo>
                  <a:lnTo>
                    <a:pt x="614568" y="234952"/>
                  </a:lnTo>
                  <a:cubicBezTo>
                    <a:pt x="614224" y="234722"/>
                    <a:pt x="613867" y="234508"/>
                    <a:pt x="613500" y="234318"/>
                  </a:cubicBezTo>
                  <a:cubicBezTo>
                    <a:pt x="611966" y="233317"/>
                    <a:pt x="610398" y="232350"/>
                    <a:pt x="608829" y="231415"/>
                  </a:cubicBezTo>
                  <a:lnTo>
                    <a:pt x="615869" y="219638"/>
                  </a:lnTo>
                  <a:lnTo>
                    <a:pt x="622942" y="207861"/>
                  </a:lnTo>
                  <a:lnTo>
                    <a:pt x="622942" y="207861"/>
                  </a:lnTo>
                  <a:lnTo>
                    <a:pt x="624276" y="205626"/>
                  </a:lnTo>
                  <a:lnTo>
                    <a:pt x="625744" y="203157"/>
                  </a:lnTo>
                  <a:lnTo>
                    <a:pt x="630015" y="196084"/>
                  </a:lnTo>
                  <a:lnTo>
                    <a:pt x="630015" y="196084"/>
                  </a:lnTo>
                  <a:lnTo>
                    <a:pt x="631783" y="193148"/>
                  </a:lnTo>
                  <a:lnTo>
                    <a:pt x="632851" y="191380"/>
                  </a:lnTo>
                  <a:lnTo>
                    <a:pt x="633184" y="190879"/>
                  </a:lnTo>
                  <a:lnTo>
                    <a:pt x="633184" y="190612"/>
                  </a:lnTo>
                  <a:lnTo>
                    <a:pt x="634619" y="188277"/>
                  </a:lnTo>
                  <a:lnTo>
                    <a:pt x="634619" y="188277"/>
                  </a:lnTo>
                  <a:lnTo>
                    <a:pt x="636988" y="184374"/>
                  </a:lnTo>
                  <a:lnTo>
                    <a:pt x="636988" y="184374"/>
                  </a:lnTo>
                  <a:lnTo>
                    <a:pt x="639357" y="180470"/>
                  </a:lnTo>
                  <a:lnTo>
                    <a:pt x="639357" y="180470"/>
                  </a:lnTo>
                  <a:lnTo>
                    <a:pt x="641725" y="176567"/>
                  </a:lnTo>
                  <a:lnTo>
                    <a:pt x="641725" y="176567"/>
                  </a:lnTo>
                  <a:lnTo>
                    <a:pt x="644094" y="172663"/>
                  </a:lnTo>
                  <a:lnTo>
                    <a:pt x="646430" y="168760"/>
                  </a:lnTo>
                  <a:lnTo>
                    <a:pt x="646430" y="168760"/>
                  </a:lnTo>
                  <a:lnTo>
                    <a:pt x="648798" y="164856"/>
                  </a:lnTo>
                  <a:lnTo>
                    <a:pt x="648798" y="164856"/>
                  </a:lnTo>
                  <a:lnTo>
                    <a:pt x="651167" y="160953"/>
                  </a:lnTo>
                  <a:lnTo>
                    <a:pt x="651167" y="160953"/>
                  </a:lnTo>
                  <a:lnTo>
                    <a:pt x="655438" y="153846"/>
                  </a:lnTo>
                  <a:lnTo>
                    <a:pt x="655871" y="153112"/>
                  </a:lnTo>
                  <a:lnTo>
                    <a:pt x="655871" y="153112"/>
                  </a:lnTo>
                  <a:lnTo>
                    <a:pt x="658374" y="148975"/>
                  </a:lnTo>
                  <a:lnTo>
                    <a:pt x="661376" y="144004"/>
                  </a:lnTo>
                  <a:lnTo>
                    <a:pt x="665346" y="137332"/>
                  </a:lnTo>
                  <a:lnTo>
                    <a:pt x="672419" y="125521"/>
                  </a:lnTo>
                  <a:lnTo>
                    <a:pt x="672419" y="125521"/>
                  </a:lnTo>
                  <a:lnTo>
                    <a:pt x="679526" y="113744"/>
                  </a:lnTo>
                  <a:lnTo>
                    <a:pt x="679526" y="113744"/>
                  </a:lnTo>
                  <a:lnTo>
                    <a:pt x="686598" y="102000"/>
                  </a:lnTo>
                  <a:lnTo>
                    <a:pt x="693705" y="90190"/>
                  </a:lnTo>
                  <a:lnTo>
                    <a:pt x="693705" y="90190"/>
                  </a:lnTo>
                  <a:lnTo>
                    <a:pt x="700778" y="78446"/>
                  </a:lnTo>
                  <a:lnTo>
                    <a:pt x="707884" y="66636"/>
                  </a:lnTo>
                  <a:lnTo>
                    <a:pt x="701211" y="62665"/>
                  </a:lnTo>
                  <a:lnTo>
                    <a:pt x="701211" y="62665"/>
                  </a:lnTo>
                  <a:cubicBezTo>
                    <a:pt x="698743" y="61231"/>
                    <a:pt x="696307" y="59863"/>
                    <a:pt x="693805" y="58462"/>
                  </a:cubicBezTo>
                  <a:cubicBezTo>
                    <a:pt x="650880" y="34630"/>
                    <a:pt x="604452" y="17739"/>
                    <a:pt x="556249" y="8417"/>
                  </a:cubicBezTo>
                  <a:cubicBezTo>
                    <a:pt x="553681" y="7917"/>
                    <a:pt x="551145" y="7450"/>
                    <a:pt x="548576" y="7016"/>
                  </a:cubicBezTo>
                  <a:cubicBezTo>
                    <a:pt x="546007" y="6582"/>
                    <a:pt x="542971" y="6082"/>
                    <a:pt x="540168" y="5615"/>
                  </a:cubicBezTo>
                  <a:cubicBezTo>
                    <a:pt x="491709" y="-1955"/>
                    <a:pt x="442365" y="-1955"/>
                    <a:pt x="393905" y="5615"/>
                  </a:cubicBezTo>
                  <a:lnTo>
                    <a:pt x="386232" y="6882"/>
                  </a:lnTo>
                  <a:lnTo>
                    <a:pt x="386232" y="6882"/>
                  </a:lnTo>
                  <a:lnTo>
                    <a:pt x="377858" y="8451"/>
                  </a:lnTo>
                  <a:cubicBezTo>
                    <a:pt x="329708" y="17776"/>
                    <a:pt x="283337" y="34667"/>
                    <a:pt x="240469" y="58495"/>
                  </a:cubicBezTo>
                  <a:cubicBezTo>
                    <a:pt x="238200" y="59730"/>
                    <a:pt x="235965" y="61031"/>
                    <a:pt x="233796" y="62332"/>
                  </a:cubicBezTo>
                  <a:cubicBezTo>
                    <a:pt x="231628" y="63633"/>
                    <a:pt x="228892" y="65168"/>
                    <a:pt x="226456" y="66669"/>
                  </a:cubicBezTo>
                  <a:cubicBezTo>
                    <a:pt x="5096" y="200018"/>
                    <a:pt x="-66250" y="487566"/>
                    <a:pt x="67098" y="708926"/>
                  </a:cubicBezTo>
                  <a:cubicBezTo>
                    <a:pt x="200447" y="930287"/>
                    <a:pt x="487995" y="1001633"/>
                    <a:pt x="709355" y="868285"/>
                  </a:cubicBezTo>
                  <a:cubicBezTo>
                    <a:pt x="730798" y="855370"/>
                    <a:pt x="751169" y="840754"/>
                    <a:pt x="770273" y="824576"/>
                  </a:cubicBezTo>
                  <a:lnTo>
                    <a:pt x="624577" y="824576"/>
                  </a:lnTo>
                  <a:cubicBezTo>
                    <a:pt x="624944" y="822708"/>
                    <a:pt x="625277" y="820839"/>
                    <a:pt x="625544" y="818971"/>
                  </a:cubicBezTo>
                  <a:cubicBezTo>
                    <a:pt x="625544" y="818971"/>
                    <a:pt x="625544" y="818771"/>
                    <a:pt x="625544" y="818671"/>
                  </a:cubicBezTo>
                  <a:cubicBezTo>
                    <a:pt x="625945" y="815801"/>
                    <a:pt x="626245" y="812932"/>
                    <a:pt x="626378" y="810063"/>
                  </a:cubicBezTo>
                  <a:cubicBezTo>
                    <a:pt x="626428" y="809119"/>
                    <a:pt x="626428" y="808171"/>
                    <a:pt x="626378" y="807227"/>
                  </a:cubicBezTo>
                  <a:cubicBezTo>
                    <a:pt x="626378" y="806760"/>
                    <a:pt x="626378" y="806260"/>
                    <a:pt x="626378" y="805793"/>
                  </a:cubicBezTo>
                  <a:cubicBezTo>
                    <a:pt x="626378" y="805326"/>
                    <a:pt x="626378" y="804858"/>
                    <a:pt x="626378" y="804391"/>
                  </a:cubicBezTo>
                  <a:lnTo>
                    <a:pt x="626378" y="803024"/>
                  </a:lnTo>
                  <a:lnTo>
                    <a:pt x="626378" y="803024"/>
                  </a:lnTo>
                  <a:lnTo>
                    <a:pt x="627379" y="802523"/>
                  </a:lnTo>
                  <a:lnTo>
                    <a:pt x="627546" y="802523"/>
                  </a:lnTo>
                  <a:lnTo>
                    <a:pt x="627980" y="802323"/>
                  </a:lnTo>
                  <a:lnTo>
                    <a:pt x="628614" y="801989"/>
                  </a:lnTo>
                  <a:lnTo>
                    <a:pt x="629414" y="801622"/>
                  </a:lnTo>
                  <a:lnTo>
                    <a:pt x="629982" y="801322"/>
                  </a:lnTo>
                  <a:lnTo>
                    <a:pt x="630315" y="801155"/>
                  </a:lnTo>
                  <a:lnTo>
                    <a:pt x="630616" y="801155"/>
                  </a:lnTo>
                  <a:lnTo>
                    <a:pt x="630616" y="801155"/>
                  </a:lnTo>
                  <a:lnTo>
                    <a:pt x="631349" y="800788"/>
                  </a:lnTo>
                  <a:lnTo>
                    <a:pt x="632183" y="800388"/>
                  </a:lnTo>
                  <a:lnTo>
                    <a:pt x="632517" y="800388"/>
                  </a:lnTo>
                  <a:lnTo>
                    <a:pt x="633118" y="800121"/>
                  </a:lnTo>
                  <a:lnTo>
                    <a:pt x="633118" y="800121"/>
                  </a:lnTo>
                  <a:lnTo>
                    <a:pt x="633384" y="800121"/>
                  </a:lnTo>
                  <a:lnTo>
                    <a:pt x="633585" y="800121"/>
                  </a:lnTo>
                  <a:lnTo>
                    <a:pt x="633585" y="800121"/>
                  </a:lnTo>
                  <a:lnTo>
                    <a:pt x="634185" y="799821"/>
                  </a:lnTo>
                  <a:lnTo>
                    <a:pt x="634185" y="799821"/>
                  </a:lnTo>
                  <a:lnTo>
                    <a:pt x="634519" y="799654"/>
                  </a:lnTo>
                  <a:lnTo>
                    <a:pt x="634852" y="799487"/>
                  </a:lnTo>
                  <a:lnTo>
                    <a:pt x="635053" y="799487"/>
                  </a:lnTo>
                  <a:lnTo>
                    <a:pt x="635053" y="799487"/>
                  </a:lnTo>
                  <a:lnTo>
                    <a:pt x="635386" y="799320"/>
                  </a:lnTo>
                  <a:lnTo>
                    <a:pt x="635386" y="799320"/>
                  </a:lnTo>
                  <a:cubicBezTo>
                    <a:pt x="635560" y="799193"/>
                    <a:pt x="635750" y="799093"/>
                    <a:pt x="635953" y="799020"/>
                  </a:cubicBezTo>
                  <a:lnTo>
                    <a:pt x="636154" y="799020"/>
                  </a:lnTo>
                  <a:lnTo>
                    <a:pt x="636688" y="798753"/>
                  </a:lnTo>
                  <a:lnTo>
                    <a:pt x="636688" y="798753"/>
                  </a:lnTo>
                  <a:lnTo>
                    <a:pt x="637588" y="798286"/>
                  </a:lnTo>
                  <a:lnTo>
                    <a:pt x="638322" y="797886"/>
                  </a:lnTo>
                  <a:lnTo>
                    <a:pt x="638656" y="797719"/>
                  </a:lnTo>
                  <a:lnTo>
                    <a:pt x="638656" y="797719"/>
                  </a:lnTo>
                  <a:lnTo>
                    <a:pt x="638856" y="797719"/>
                  </a:lnTo>
                  <a:lnTo>
                    <a:pt x="639256" y="797519"/>
                  </a:lnTo>
                  <a:lnTo>
                    <a:pt x="639256" y="797519"/>
                  </a:lnTo>
                  <a:lnTo>
                    <a:pt x="639590" y="797352"/>
                  </a:lnTo>
                  <a:lnTo>
                    <a:pt x="639590" y="797352"/>
                  </a:lnTo>
                  <a:lnTo>
                    <a:pt x="640424" y="796918"/>
                  </a:lnTo>
                  <a:lnTo>
                    <a:pt x="641659" y="796284"/>
                  </a:lnTo>
                  <a:lnTo>
                    <a:pt x="641659" y="796284"/>
                  </a:lnTo>
                  <a:cubicBezTo>
                    <a:pt x="641862" y="796211"/>
                    <a:pt x="642052" y="796111"/>
                    <a:pt x="642226" y="795984"/>
                  </a:cubicBezTo>
                  <a:lnTo>
                    <a:pt x="642226" y="795984"/>
                  </a:lnTo>
                  <a:lnTo>
                    <a:pt x="642526" y="795817"/>
                  </a:lnTo>
                  <a:lnTo>
                    <a:pt x="642826" y="795817"/>
                  </a:lnTo>
                  <a:lnTo>
                    <a:pt x="642826" y="795817"/>
                  </a:lnTo>
                  <a:lnTo>
                    <a:pt x="644027" y="795150"/>
                  </a:lnTo>
                  <a:lnTo>
                    <a:pt x="645295" y="794449"/>
                  </a:lnTo>
                  <a:lnTo>
                    <a:pt x="646229" y="793915"/>
                  </a:lnTo>
                  <a:cubicBezTo>
                    <a:pt x="646229" y="793915"/>
                    <a:pt x="646229" y="793915"/>
                    <a:pt x="646229" y="793915"/>
                  </a:cubicBezTo>
                  <a:lnTo>
                    <a:pt x="646229" y="793915"/>
                  </a:lnTo>
                  <a:cubicBezTo>
                    <a:pt x="646229" y="793915"/>
                    <a:pt x="646229" y="793915"/>
                    <a:pt x="646229" y="793915"/>
                  </a:cubicBezTo>
                  <a:cubicBezTo>
                    <a:pt x="646229" y="793915"/>
                    <a:pt x="646229" y="793915"/>
                    <a:pt x="646229" y="793915"/>
                  </a:cubicBezTo>
                  <a:lnTo>
                    <a:pt x="646229" y="793915"/>
                  </a:lnTo>
                  <a:lnTo>
                    <a:pt x="646229" y="793915"/>
                  </a:lnTo>
                  <a:lnTo>
                    <a:pt x="646663" y="793682"/>
                  </a:lnTo>
                  <a:lnTo>
                    <a:pt x="646897" y="793682"/>
                  </a:lnTo>
                  <a:lnTo>
                    <a:pt x="646897" y="793682"/>
                  </a:lnTo>
                  <a:lnTo>
                    <a:pt x="648631" y="792681"/>
                  </a:lnTo>
                  <a:lnTo>
                    <a:pt x="649933" y="791947"/>
                  </a:lnTo>
                  <a:lnTo>
                    <a:pt x="650600" y="791547"/>
                  </a:lnTo>
                  <a:lnTo>
                    <a:pt x="651100" y="791246"/>
                  </a:lnTo>
                  <a:lnTo>
                    <a:pt x="653903" y="787910"/>
                  </a:lnTo>
                  <a:lnTo>
                    <a:pt x="653903" y="787910"/>
                  </a:lnTo>
                  <a:cubicBezTo>
                    <a:pt x="654170" y="787743"/>
                    <a:pt x="654437" y="787610"/>
                    <a:pt x="654703" y="787410"/>
                  </a:cubicBezTo>
                  <a:lnTo>
                    <a:pt x="654703" y="787410"/>
                  </a:lnTo>
                  <a:lnTo>
                    <a:pt x="655171" y="787143"/>
                  </a:lnTo>
                  <a:lnTo>
                    <a:pt x="655504" y="786943"/>
                  </a:lnTo>
                  <a:lnTo>
                    <a:pt x="655771" y="786776"/>
                  </a:lnTo>
                  <a:cubicBezTo>
                    <a:pt x="656872" y="786175"/>
                    <a:pt x="657973" y="785508"/>
                    <a:pt x="659107" y="784841"/>
                  </a:cubicBezTo>
                  <a:lnTo>
                    <a:pt x="659107" y="784841"/>
                  </a:lnTo>
                  <a:lnTo>
                    <a:pt x="660876" y="783773"/>
                  </a:lnTo>
                  <a:lnTo>
                    <a:pt x="662544" y="782705"/>
                  </a:lnTo>
                  <a:lnTo>
                    <a:pt x="662544" y="782705"/>
                  </a:lnTo>
                  <a:lnTo>
                    <a:pt x="663111" y="782338"/>
                  </a:lnTo>
                  <a:lnTo>
                    <a:pt x="663345" y="782172"/>
                  </a:lnTo>
                  <a:lnTo>
                    <a:pt x="663345" y="782172"/>
                  </a:lnTo>
                  <a:lnTo>
                    <a:pt x="664012" y="781771"/>
                  </a:lnTo>
                  <a:lnTo>
                    <a:pt x="665079" y="781137"/>
                  </a:lnTo>
                  <a:lnTo>
                    <a:pt x="665079" y="781137"/>
                  </a:lnTo>
                  <a:lnTo>
                    <a:pt x="665613" y="780770"/>
                  </a:lnTo>
                  <a:lnTo>
                    <a:pt x="666114" y="780437"/>
                  </a:lnTo>
                  <a:lnTo>
                    <a:pt x="667882" y="779336"/>
                  </a:lnTo>
                  <a:lnTo>
                    <a:pt x="667882" y="779336"/>
                  </a:lnTo>
                  <a:lnTo>
                    <a:pt x="668349" y="779069"/>
                  </a:lnTo>
                  <a:lnTo>
                    <a:pt x="670017" y="778001"/>
                  </a:lnTo>
                  <a:lnTo>
                    <a:pt x="673187" y="775833"/>
                  </a:lnTo>
                  <a:lnTo>
                    <a:pt x="673187" y="775833"/>
                  </a:lnTo>
                  <a:lnTo>
                    <a:pt x="675455" y="774331"/>
                  </a:lnTo>
                  <a:lnTo>
                    <a:pt x="678491" y="772229"/>
                  </a:lnTo>
                  <a:lnTo>
                    <a:pt x="680827" y="770595"/>
                  </a:lnTo>
                  <a:lnTo>
                    <a:pt x="680827" y="770595"/>
                  </a:lnTo>
                  <a:lnTo>
                    <a:pt x="681227" y="770261"/>
                  </a:lnTo>
                  <a:lnTo>
                    <a:pt x="681227" y="770261"/>
                  </a:lnTo>
                  <a:lnTo>
                    <a:pt x="681661" y="769961"/>
                  </a:lnTo>
                  <a:lnTo>
                    <a:pt x="682061" y="769627"/>
                  </a:lnTo>
                  <a:lnTo>
                    <a:pt x="682061" y="769627"/>
                  </a:lnTo>
                  <a:cubicBezTo>
                    <a:pt x="682168" y="769590"/>
                    <a:pt x="682261" y="769520"/>
                    <a:pt x="682328" y="769427"/>
                  </a:cubicBezTo>
                  <a:cubicBezTo>
                    <a:pt x="682328" y="769427"/>
                    <a:pt x="682328" y="769427"/>
                    <a:pt x="682562" y="769227"/>
                  </a:cubicBezTo>
                  <a:lnTo>
                    <a:pt x="823820" y="769227"/>
                  </a:lnTo>
                  <a:cubicBezTo>
                    <a:pt x="858001" y="729151"/>
                    <a:pt x="885155" y="683577"/>
                    <a:pt x="904125" y="634440"/>
                  </a:cubicBezTo>
                  <a:cubicBezTo>
                    <a:pt x="905026" y="632005"/>
                    <a:pt x="905960" y="629603"/>
                    <a:pt x="906861" y="627134"/>
                  </a:cubicBezTo>
                  <a:lnTo>
                    <a:pt x="906861" y="627134"/>
                  </a:lnTo>
                  <a:cubicBezTo>
                    <a:pt x="907862" y="624431"/>
                    <a:pt x="908796" y="621796"/>
                    <a:pt x="909697" y="619093"/>
                  </a:cubicBezTo>
                  <a:lnTo>
                    <a:pt x="909697" y="619093"/>
                  </a:lnTo>
                  <a:cubicBezTo>
                    <a:pt x="925641" y="572599"/>
                    <a:pt x="934152" y="523879"/>
                    <a:pt x="934919" y="474732"/>
                  </a:cubicBezTo>
                  <a:lnTo>
                    <a:pt x="934919" y="474732"/>
                  </a:lnTo>
                  <a:cubicBezTo>
                    <a:pt x="934919" y="472163"/>
                    <a:pt x="934919" y="469594"/>
                    <a:pt x="934919" y="467025"/>
                  </a:cubicBezTo>
                  <a:lnTo>
                    <a:pt x="934919" y="467025"/>
                  </a:lnTo>
                  <a:close/>
                  <a:moveTo>
                    <a:pt x="554815" y="35441"/>
                  </a:moveTo>
                  <a:lnTo>
                    <a:pt x="557184" y="35908"/>
                  </a:lnTo>
                  <a:lnTo>
                    <a:pt x="560820" y="36676"/>
                  </a:lnTo>
                  <a:lnTo>
                    <a:pt x="561421" y="36676"/>
                  </a:lnTo>
                  <a:lnTo>
                    <a:pt x="565758" y="37643"/>
                  </a:lnTo>
                  <a:lnTo>
                    <a:pt x="566659" y="37877"/>
                  </a:lnTo>
                  <a:lnTo>
                    <a:pt x="571730" y="39078"/>
                  </a:lnTo>
                  <a:lnTo>
                    <a:pt x="571730" y="39078"/>
                  </a:lnTo>
                  <a:lnTo>
                    <a:pt x="576801" y="40346"/>
                  </a:lnTo>
                  <a:lnTo>
                    <a:pt x="577035" y="40346"/>
                  </a:lnTo>
                  <a:lnTo>
                    <a:pt x="581172" y="41413"/>
                  </a:lnTo>
                  <a:lnTo>
                    <a:pt x="582906" y="41914"/>
                  </a:lnTo>
                  <a:lnTo>
                    <a:pt x="587143" y="43081"/>
                  </a:lnTo>
                  <a:lnTo>
                    <a:pt x="587444" y="43081"/>
                  </a:lnTo>
                  <a:lnTo>
                    <a:pt x="592548" y="44549"/>
                  </a:lnTo>
                  <a:lnTo>
                    <a:pt x="598754" y="46451"/>
                  </a:lnTo>
                  <a:lnTo>
                    <a:pt x="602090" y="47519"/>
                  </a:lnTo>
                  <a:lnTo>
                    <a:pt x="602090" y="47519"/>
                  </a:lnTo>
                  <a:lnTo>
                    <a:pt x="603658" y="48019"/>
                  </a:lnTo>
                  <a:lnTo>
                    <a:pt x="607228" y="49220"/>
                  </a:lnTo>
                  <a:lnTo>
                    <a:pt x="610564" y="50421"/>
                  </a:lnTo>
                  <a:cubicBezTo>
                    <a:pt x="612790" y="51199"/>
                    <a:pt x="615012" y="51999"/>
                    <a:pt x="617237" y="52823"/>
                  </a:cubicBezTo>
                  <a:lnTo>
                    <a:pt x="619339" y="53591"/>
                  </a:lnTo>
                  <a:lnTo>
                    <a:pt x="622675" y="54825"/>
                  </a:lnTo>
                  <a:lnTo>
                    <a:pt x="623242" y="55059"/>
                  </a:lnTo>
                  <a:lnTo>
                    <a:pt x="623242" y="55059"/>
                  </a:lnTo>
                  <a:lnTo>
                    <a:pt x="627012" y="56493"/>
                  </a:lnTo>
                  <a:lnTo>
                    <a:pt x="628480" y="57060"/>
                  </a:lnTo>
                  <a:lnTo>
                    <a:pt x="631516" y="58295"/>
                  </a:lnTo>
                  <a:cubicBezTo>
                    <a:pt x="633875" y="59229"/>
                    <a:pt x="636210" y="60197"/>
                    <a:pt x="638523" y="61197"/>
                  </a:cubicBezTo>
                  <a:lnTo>
                    <a:pt x="642659" y="62966"/>
                  </a:lnTo>
                  <a:lnTo>
                    <a:pt x="643026" y="63166"/>
                  </a:lnTo>
                  <a:lnTo>
                    <a:pt x="643026" y="63166"/>
                  </a:lnTo>
                  <a:lnTo>
                    <a:pt x="646763" y="64801"/>
                  </a:lnTo>
                  <a:lnTo>
                    <a:pt x="650099" y="66269"/>
                  </a:lnTo>
                  <a:lnTo>
                    <a:pt x="652935" y="67570"/>
                  </a:lnTo>
                  <a:lnTo>
                    <a:pt x="655738" y="68938"/>
                  </a:lnTo>
                  <a:lnTo>
                    <a:pt x="655738" y="68938"/>
                  </a:lnTo>
                  <a:lnTo>
                    <a:pt x="658540" y="70272"/>
                  </a:lnTo>
                  <a:lnTo>
                    <a:pt x="661877" y="71940"/>
                  </a:lnTo>
                  <a:lnTo>
                    <a:pt x="662577" y="72307"/>
                  </a:lnTo>
                  <a:lnTo>
                    <a:pt x="665913" y="74076"/>
                  </a:lnTo>
                  <a:lnTo>
                    <a:pt x="665913" y="74076"/>
                  </a:lnTo>
                  <a:cubicBezTo>
                    <a:pt x="669250" y="75710"/>
                    <a:pt x="672353" y="77412"/>
                    <a:pt x="675522" y="79113"/>
                  </a:cubicBezTo>
                  <a:lnTo>
                    <a:pt x="678858" y="80948"/>
                  </a:lnTo>
                  <a:lnTo>
                    <a:pt x="679225" y="81182"/>
                  </a:lnTo>
                  <a:lnTo>
                    <a:pt x="679225" y="81182"/>
                  </a:lnTo>
                  <a:lnTo>
                    <a:pt x="675889" y="87187"/>
                  </a:lnTo>
                  <a:lnTo>
                    <a:pt x="673253" y="91992"/>
                  </a:lnTo>
                  <a:lnTo>
                    <a:pt x="672553" y="93193"/>
                  </a:lnTo>
                  <a:lnTo>
                    <a:pt x="672553" y="93193"/>
                  </a:lnTo>
                  <a:lnTo>
                    <a:pt x="665880" y="105170"/>
                  </a:lnTo>
                  <a:lnTo>
                    <a:pt x="665880" y="105170"/>
                  </a:lnTo>
                  <a:lnTo>
                    <a:pt x="659208" y="117181"/>
                  </a:lnTo>
                  <a:lnTo>
                    <a:pt x="659208" y="117181"/>
                  </a:lnTo>
                  <a:lnTo>
                    <a:pt x="655871" y="123153"/>
                  </a:lnTo>
                  <a:lnTo>
                    <a:pt x="652535" y="129124"/>
                  </a:lnTo>
                  <a:lnTo>
                    <a:pt x="652535" y="129124"/>
                  </a:lnTo>
                  <a:lnTo>
                    <a:pt x="648798" y="135797"/>
                  </a:lnTo>
                  <a:lnTo>
                    <a:pt x="648565" y="136197"/>
                  </a:lnTo>
                  <a:lnTo>
                    <a:pt x="645996" y="140802"/>
                  </a:lnTo>
                  <a:lnTo>
                    <a:pt x="645996" y="140802"/>
                  </a:lnTo>
                  <a:lnTo>
                    <a:pt x="644828" y="142903"/>
                  </a:lnTo>
                  <a:lnTo>
                    <a:pt x="643627" y="145005"/>
                  </a:lnTo>
                  <a:lnTo>
                    <a:pt x="643627" y="145005"/>
                  </a:lnTo>
                  <a:lnTo>
                    <a:pt x="643193" y="145773"/>
                  </a:lnTo>
                  <a:lnTo>
                    <a:pt x="639223" y="152979"/>
                  </a:lnTo>
                  <a:lnTo>
                    <a:pt x="639223" y="152979"/>
                  </a:lnTo>
                  <a:lnTo>
                    <a:pt x="638156" y="154914"/>
                  </a:lnTo>
                  <a:lnTo>
                    <a:pt x="637889" y="155415"/>
                  </a:lnTo>
                  <a:lnTo>
                    <a:pt x="637688" y="155815"/>
                  </a:lnTo>
                  <a:lnTo>
                    <a:pt x="637688" y="155815"/>
                  </a:lnTo>
                  <a:lnTo>
                    <a:pt x="637688" y="156015"/>
                  </a:lnTo>
                  <a:lnTo>
                    <a:pt x="637688" y="156015"/>
                  </a:lnTo>
                  <a:lnTo>
                    <a:pt x="637688" y="156249"/>
                  </a:lnTo>
                  <a:lnTo>
                    <a:pt x="637355" y="156816"/>
                  </a:lnTo>
                  <a:lnTo>
                    <a:pt x="637355" y="156816"/>
                  </a:lnTo>
                  <a:lnTo>
                    <a:pt x="635820" y="159618"/>
                  </a:lnTo>
                  <a:lnTo>
                    <a:pt x="635820" y="159919"/>
                  </a:lnTo>
                  <a:lnTo>
                    <a:pt x="635320" y="160786"/>
                  </a:lnTo>
                  <a:lnTo>
                    <a:pt x="635320" y="160786"/>
                  </a:lnTo>
                  <a:lnTo>
                    <a:pt x="634652" y="162054"/>
                  </a:lnTo>
                  <a:lnTo>
                    <a:pt x="634419" y="162487"/>
                  </a:lnTo>
                  <a:lnTo>
                    <a:pt x="633118" y="164823"/>
                  </a:lnTo>
                  <a:lnTo>
                    <a:pt x="633118" y="164823"/>
                  </a:lnTo>
                  <a:lnTo>
                    <a:pt x="632918" y="165157"/>
                  </a:lnTo>
                  <a:lnTo>
                    <a:pt x="632617" y="165724"/>
                  </a:lnTo>
                  <a:lnTo>
                    <a:pt x="632617" y="165924"/>
                  </a:lnTo>
                  <a:lnTo>
                    <a:pt x="631049" y="168726"/>
                  </a:lnTo>
                  <a:lnTo>
                    <a:pt x="631049" y="168726"/>
                  </a:lnTo>
                  <a:lnTo>
                    <a:pt x="631049" y="168726"/>
                  </a:lnTo>
                  <a:lnTo>
                    <a:pt x="628881" y="172663"/>
                  </a:lnTo>
                  <a:lnTo>
                    <a:pt x="628881" y="172663"/>
                  </a:lnTo>
                  <a:lnTo>
                    <a:pt x="628881" y="172663"/>
                  </a:lnTo>
                  <a:lnTo>
                    <a:pt x="626712" y="176600"/>
                  </a:lnTo>
                  <a:lnTo>
                    <a:pt x="626712" y="176600"/>
                  </a:lnTo>
                  <a:lnTo>
                    <a:pt x="624510" y="180570"/>
                  </a:lnTo>
                  <a:lnTo>
                    <a:pt x="624510" y="180570"/>
                  </a:lnTo>
                  <a:lnTo>
                    <a:pt x="620073" y="188511"/>
                  </a:lnTo>
                  <a:lnTo>
                    <a:pt x="620073" y="188511"/>
                  </a:lnTo>
                  <a:lnTo>
                    <a:pt x="613400" y="200521"/>
                  </a:lnTo>
                  <a:lnTo>
                    <a:pt x="613400" y="200521"/>
                  </a:lnTo>
                  <a:lnTo>
                    <a:pt x="606728" y="212499"/>
                  </a:lnTo>
                  <a:lnTo>
                    <a:pt x="606728" y="212499"/>
                  </a:lnTo>
                  <a:lnTo>
                    <a:pt x="601189" y="222507"/>
                  </a:lnTo>
                  <a:lnTo>
                    <a:pt x="600055" y="224543"/>
                  </a:lnTo>
                  <a:lnTo>
                    <a:pt x="600055" y="224543"/>
                  </a:lnTo>
                  <a:lnTo>
                    <a:pt x="596218" y="222474"/>
                  </a:lnTo>
                  <a:lnTo>
                    <a:pt x="595451" y="222107"/>
                  </a:lnTo>
                  <a:lnTo>
                    <a:pt x="595451" y="222107"/>
                  </a:lnTo>
                  <a:lnTo>
                    <a:pt x="595151" y="221940"/>
                  </a:lnTo>
                  <a:lnTo>
                    <a:pt x="594784" y="221740"/>
                  </a:lnTo>
                  <a:cubicBezTo>
                    <a:pt x="594543" y="221580"/>
                    <a:pt x="594286" y="221447"/>
                    <a:pt x="594016" y="221340"/>
                  </a:cubicBezTo>
                  <a:cubicBezTo>
                    <a:pt x="594016" y="221340"/>
                    <a:pt x="594016" y="221340"/>
                    <a:pt x="594016" y="221340"/>
                  </a:cubicBezTo>
                  <a:lnTo>
                    <a:pt x="594016" y="221340"/>
                  </a:lnTo>
                  <a:lnTo>
                    <a:pt x="593749" y="221340"/>
                  </a:lnTo>
                  <a:lnTo>
                    <a:pt x="593249" y="221040"/>
                  </a:lnTo>
                  <a:lnTo>
                    <a:pt x="592415" y="220606"/>
                  </a:lnTo>
                  <a:lnTo>
                    <a:pt x="590580" y="219672"/>
                  </a:lnTo>
                  <a:lnTo>
                    <a:pt x="589679" y="219205"/>
                  </a:lnTo>
                  <a:cubicBezTo>
                    <a:pt x="588478" y="218571"/>
                    <a:pt x="587277" y="218003"/>
                    <a:pt x="586076" y="217436"/>
                  </a:cubicBezTo>
                  <a:lnTo>
                    <a:pt x="584341" y="216636"/>
                  </a:lnTo>
                  <a:lnTo>
                    <a:pt x="582673" y="215835"/>
                  </a:lnTo>
                  <a:cubicBezTo>
                    <a:pt x="581639" y="215368"/>
                    <a:pt x="580571" y="214867"/>
                    <a:pt x="579503" y="214434"/>
                  </a:cubicBezTo>
                  <a:lnTo>
                    <a:pt x="579503" y="214434"/>
                  </a:lnTo>
                  <a:lnTo>
                    <a:pt x="578736" y="214100"/>
                  </a:lnTo>
                  <a:cubicBezTo>
                    <a:pt x="578636" y="214073"/>
                    <a:pt x="578532" y="214073"/>
                    <a:pt x="578436" y="214100"/>
                  </a:cubicBezTo>
                  <a:cubicBezTo>
                    <a:pt x="578289" y="214003"/>
                    <a:pt x="578132" y="213923"/>
                    <a:pt x="577969" y="213866"/>
                  </a:cubicBezTo>
                  <a:lnTo>
                    <a:pt x="576434" y="213166"/>
                  </a:lnTo>
                  <a:lnTo>
                    <a:pt x="572764" y="211598"/>
                  </a:lnTo>
                  <a:lnTo>
                    <a:pt x="570896" y="210864"/>
                  </a:lnTo>
                  <a:lnTo>
                    <a:pt x="569027" y="210096"/>
                  </a:lnTo>
                  <a:lnTo>
                    <a:pt x="567893" y="209663"/>
                  </a:lnTo>
                  <a:lnTo>
                    <a:pt x="566892" y="209262"/>
                  </a:lnTo>
                  <a:lnTo>
                    <a:pt x="566292" y="209062"/>
                  </a:lnTo>
                  <a:lnTo>
                    <a:pt x="566292" y="209062"/>
                  </a:lnTo>
                  <a:lnTo>
                    <a:pt x="565958" y="209062"/>
                  </a:lnTo>
                  <a:lnTo>
                    <a:pt x="565958" y="209062"/>
                  </a:lnTo>
                  <a:lnTo>
                    <a:pt x="565358" y="208829"/>
                  </a:lnTo>
                  <a:lnTo>
                    <a:pt x="564690" y="208562"/>
                  </a:lnTo>
                  <a:lnTo>
                    <a:pt x="564090" y="208362"/>
                  </a:lnTo>
                  <a:lnTo>
                    <a:pt x="563456" y="208128"/>
                  </a:lnTo>
                  <a:lnTo>
                    <a:pt x="562622" y="207828"/>
                  </a:lnTo>
                  <a:lnTo>
                    <a:pt x="561921" y="207561"/>
                  </a:lnTo>
                  <a:lnTo>
                    <a:pt x="560553" y="207094"/>
                  </a:lnTo>
                  <a:lnTo>
                    <a:pt x="559986" y="206860"/>
                  </a:lnTo>
                  <a:lnTo>
                    <a:pt x="558752" y="206427"/>
                  </a:lnTo>
                  <a:lnTo>
                    <a:pt x="558084" y="206226"/>
                  </a:lnTo>
                  <a:lnTo>
                    <a:pt x="558084" y="206226"/>
                  </a:lnTo>
                  <a:lnTo>
                    <a:pt x="558084" y="206226"/>
                  </a:lnTo>
                  <a:lnTo>
                    <a:pt x="558084" y="206226"/>
                  </a:lnTo>
                  <a:lnTo>
                    <a:pt x="558084" y="206226"/>
                  </a:lnTo>
                  <a:lnTo>
                    <a:pt x="556983" y="205826"/>
                  </a:lnTo>
                  <a:lnTo>
                    <a:pt x="556983" y="205826"/>
                  </a:lnTo>
                  <a:cubicBezTo>
                    <a:pt x="555816" y="205426"/>
                    <a:pt x="554648" y="205025"/>
                    <a:pt x="553647" y="204692"/>
                  </a:cubicBezTo>
                  <a:cubicBezTo>
                    <a:pt x="553100" y="204471"/>
                    <a:pt x="552546" y="204285"/>
                    <a:pt x="551979" y="204125"/>
                  </a:cubicBezTo>
                  <a:lnTo>
                    <a:pt x="550478" y="204125"/>
                  </a:lnTo>
                  <a:lnTo>
                    <a:pt x="550177" y="204125"/>
                  </a:lnTo>
                  <a:lnTo>
                    <a:pt x="550177" y="204125"/>
                  </a:lnTo>
                  <a:lnTo>
                    <a:pt x="549477" y="203891"/>
                  </a:lnTo>
                  <a:lnTo>
                    <a:pt x="548276" y="203491"/>
                  </a:lnTo>
                  <a:lnTo>
                    <a:pt x="546507" y="202957"/>
                  </a:lnTo>
                  <a:lnTo>
                    <a:pt x="544572" y="202390"/>
                  </a:lnTo>
                  <a:cubicBezTo>
                    <a:pt x="543638" y="202089"/>
                    <a:pt x="542737" y="201822"/>
                    <a:pt x="541737" y="201589"/>
                  </a:cubicBezTo>
                  <a:lnTo>
                    <a:pt x="541737" y="201589"/>
                  </a:lnTo>
                  <a:lnTo>
                    <a:pt x="541269" y="201589"/>
                  </a:lnTo>
                  <a:lnTo>
                    <a:pt x="538767" y="200855"/>
                  </a:lnTo>
                  <a:lnTo>
                    <a:pt x="537132" y="200721"/>
                  </a:lnTo>
                  <a:lnTo>
                    <a:pt x="533529" y="199821"/>
                  </a:lnTo>
                  <a:lnTo>
                    <a:pt x="533529" y="199821"/>
                  </a:lnTo>
                  <a:lnTo>
                    <a:pt x="533196" y="199821"/>
                  </a:lnTo>
                  <a:lnTo>
                    <a:pt x="533196" y="199821"/>
                  </a:lnTo>
                  <a:lnTo>
                    <a:pt x="532829" y="199821"/>
                  </a:lnTo>
                  <a:lnTo>
                    <a:pt x="532595" y="199821"/>
                  </a:lnTo>
                  <a:lnTo>
                    <a:pt x="532362" y="199821"/>
                  </a:lnTo>
                  <a:cubicBezTo>
                    <a:pt x="532275" y="199791"/>
                    <a:pt x="532181" y="199791"/>
                    <a:pt x="532095" y="199821"/>
                  </a:cubicBezTo>
                  <a:lnTo>
                    <a:pt x="531794" y="199821"/>
                  </a:lnTo>
                  <a:lnTo>
                    <a:pt x="531594" y="199821"/>
                  </a:lnTo>
                  <a:lnTo>
                    <a:pt x="531594" y="199821"/>
                  </a:lnTo>
                  <a:lnTo>
                    <a:pt x="531060" y="199821"/>
                  </a:lnTo>
                  <a:lnTo>
                    <a:pt x="529959" y="199554"/>
                  </a:lnTo>
                  <a:lnTo>
                    <a:pt x="525556" y="198553"/>
                  </a:lnTo>
                  <a:lnTo>
                    <a:pt x="522219" y="197886"/>
                  </a:lnTo>
                  <a:lnTo>
                    <a:pt x="521285" y="197719"/>
                  </a:lnTo>
                  <a:lnTo>
                    <a:pt x="521118" y="197719"/>
                  </a:lnTo>
                  <a:lnTo>
                    <a:pt x="520651" y="197719"/>
                  </a:lnTo>
                  <a:lnTo>
                    <a:pt x="520284" y="197719"/>
                  </a:lnTo>
                  <a:lnTo>
                    <a:pt x="519150" y="197485"/>
                  </a:lnTo>
                  <a:lnTo>
                    <a:pt x="521719" y="184140"/>
                  </a:lnTo>
                  <a:lnTo>
                    <a:pt x="524354" y="170628"/>
                  </a:lnTo>
                  <a:lnTo>
                    <a:pt x="526990" y="157283"/>
                  </a:lnTo>
                  <a:lnTo>
                    <a:pt x="526990" y="157283"/>
                  </a:lnTo>
                  <a:lnTo>
                    <a:pt x="526990" y="156883"/>
                  </a:lnTo>
                  <a:lnTo>
                    <a:pt x="527257" y="155648"/>
                  </a:lnTo>
                  <a:lnTo>
                    <a:pt x="527490" y="154347"/>
                  </a:lnTo>
                  <a:lnTo>
                    <a:pt x="527724" y="153246"/>
                  </a:lnTo>
                  <a:lnTo>
                    <a:pt x="527724" y="152579"/>
                  </a:lnTo>
                  <a:lnTo>
                    <a:pt x="528525" y="148308"/>
                  </a:lnTo>
                  <a:lnTo>
                    <a:pt x="529459" y="143804"/>
                  </a:lnTo>
                  <a:lnTo>
                    <a:pt x="530360" y="139300"/>
                  </a:lnTo>
                  <a:lnTo>
                    <a:pt x="531294" y="134796"/>
                  </a:lnTo>
                  <a:lnTo>
                    <a:pt x="532195" y="130292"/>
                  </a:lnTo>
                  <a:lnTo>
                    <a:pt x="533129" y="125788"/>
                  </a:lnTo>
                  <a:lnTo>
                    <a:pt x="533996" y="121284"/>
                  </a:lnTo>
                  <a:lnTo>
                    <a:pt x="534897" y="116847"/>
                  </a:lnTo>
                  <a:lnTo>
                    <a:pt x="534897" y="116847"/>
                  </a:lnTo>
                  <a:lnTo>
                    <a:pt x="536498" y="108773"/>
                  </a:lnTo>
                  <a:lnTo>
                    <a:pt x="536498" y="107906"/>
                  </a:lnTo>
                  <a:lnTo>
                    <a:pt x="536498" y="107906"/>
                  </a:lnTo>
                  <a:lnTo>
                    <a:pt x="537399" y="103101"/>
                  </a:lnTo>
                  <a:lnTo>
                    <a:pt x="538467" y="97530"/>
                  </a:lnTo>
                  <a:lnTo>
                    <a:pt x="539968" y="89856"/>
                  </a:lnTo>
                  <a:lnTo>
                    <a:pt x="542604" y="76344"/>
                  </a:lnTo>
                  <a:lnTo>
                    <a:pt x="545240" y="62999"/>
                  </a:lnTo>
                  <a:lnTo>
                    <a:pt x="545240" y="62999"/>
                  </a:lnTo>
                  <a:lnTo>
                    <a:pt x="545807" y="62999"/>
                  </a:lnTo>
                  <a:lnTo>
                    <a:pt x="547542" y="63333"/>
                  </a:lnTo>
                  <a:lnTo>
                    <a:pt x="548309" y="63333"/>
                  </a:lnTo>
                  <a:lnTo>
                    <a:pt x="547542" y="63333"/>
                  </a:lnTo>
                  <a:lnTo>
                    <a:pt x="545240" y="62866"/>
                  </a:lnTo>
                  <a:lnTo>
                    <a:pt x="545240" y="62866"/>
                  </a:lnTo>
                  <a:lnTo>
                    <a:pt x="547875" y="49520"/>
                  </a:lnTo>
                  <a:lnTo>
                    <a:pt x="547875" y="49520"/>
                  </a:lnTo>
                  <a:lnTo>
                    <a:pt x="550211" y="36175"/>
                  </a:lnTo>
                  <a:lnTo>
                    <a:pt x="550211" y="36175"/>
                  </a:lnTo>
                  <a:close/>
                  <a:moveTo>
                    <a:pt x="683162" y="291135"/>
                  </a:moveTo>
                  <a:lnTo>
                    <a:pt x="684030" y="290401"/>
                  </a:lnTo>
                  <a:lnTo>
                    <a:pt x="684196" y="290401"/>
                  </a:lnTo>
                  <a:lnTo>
                    <a:pt x="685431" y="289400"/>
                  </a:lnTo>
                  <a:lnTo>
                    <a:pt x="687599" y="287665"/>
                  </a:lnTo>
                  <a:lnTo>
                    <a:pt x="688634" y="286798"/>
                  </a:lnTo>
                  <a:lnTo>
                    <a:pt x="691136" y="284763"/>
                  </a:lnTo>
                  <a:lnTo>
                    <a:pt x="691136" y="284763"/>
                  </a:lnTo>
                  <a:lnTo>
                    <a:pt x="701745" y="276155"/>
                  </a:lnTo>
                  <a:lnTo>
                    <a:pt x="701745" y="276155"/>
                  </a:lnTo>
                  <a:lnTo>
                    <a:pt x="712421" y="267548"/>
                  </a:lnTo>
                  <a:lnTo>
                    <a:pt x="712421" y="267548"/>
                  </a:lnTo>
                  <a:lnTo>
                    <a:pt x="715091" y="265379"/>
                  </a:lnTo>
                  <a:lnTo>
                    <a:pt x="719494" y="261776"/>
                  </a:lnTo>
                  <a:lnTo>
                    <a:pt x="719494" y="261776"/>
                  </a:lnTo>
                  <a:lnTo>
                    <a:pt x="723031" y="258940"/>
                  </a:lnTo>
                  <a:lnTo>
                    <a:pt x="723031" y="258940"/>
                  </a:lnTo>
                  <a:lnTo>
                    <a:pt x="726567" y="256037"/>
                  </a:lnTo>
                  <a:lnTo>
                    <a:pt x="726567" y="256037"/>
                  </a:lnTo>
                  <a:lnTo>
                    <a:pt x="729403" y="253769"/>
                  </a:lnTo>
                  <a:lnTo>
                    <a:pt x="730104" y="253201"/>
                  </a:lnTo>
                  <a:lnTo>
                    <a:pt x="730104" y="253201"/>
                  </a:lnTo>
                  <a:lnTo>
                    <a:pt x="733640" y="250332"/>
                  </a:lnTo>
                  <a:lnTo>
                    <a:pt x="733640" y="250332"/>
                  </a:lnTo>
                  <a:lnTo>
                    <a:pt x="736977" y="247496"/>
                  </a:lnTo>
                  <a:lnTo>
                    <a:pt x="740546" y="244594"/>
                  </a:lnTo>
                  <a:lnTo>
                    <a:pt x="744083" y="241725"/>
                  </a:lnTo>
                  <a:lnTo>
                    <a:pt x="750555" y="236487"/>
                  </a:lnTo>
                  <a:lnTo>
                    <a:pt x="751223" y="235953"/>
                  </a:lnTo>
                  <a:lnTo>
                    <a:pt x="754926" y="232950"/>
                  </a:lnTo>
                  <a:lnTo>
                    <a:pt x="759463" y="229280"/>
                  </a:lnTo>
                  <a:lnTo>
                    <a:pt x="765502" y="224376"/>
                  </a:lnTo>
                  <a:lnTo>
                    <a:pt x="776211" y="215701"/>
                  </a:lnTo>
                  <a:lnTo>
                    <a:pt x="787355" y="206727"/>
                  </a:lnTo>
                  <a:lnTo>
                    <a:pt x="789523" y="209463"/>
                  </a:lnTo>
                  <a:lnTo>
                    <a:pt x="790591" y="210797"/>
                  </a:lnTo>
                  <a:lnTo>
                    <a:pt x="792259" y="212932"/>
                  </a:lnTo>
                  <a:cubicBezTo>
                    <a:pt x="793950" y="215158"/>
                    <a:pt x="795619" y="217380"/>
                    <a:pt x="797263" y="219605"/>
                  </a:cubicBezTo>
                  <a:lnTo>
                    <a:pt x="798765" y="221640"/>
                  </a:lnTo>
                  <a:lnTo>
                    <a:pt x="800466" y="223909"/>
                  </a:lnTo>
                  <a:lnTo>
                    <a:pt x="801501" y="225377"/>
                  </a:lnTo>
                  <a:lnTo>
                    <a:pt x="802602" y="226878"/>
                  </a:lnTo>
                  <a:lnTo>
                    <a:pt x="804436" y="229414"/>
                  </a:lnTo>
                  <a:cubicBezTo>
                    <a:pt x="805204" y="230515"/>
                    <a:pt x="805971" y="231582"/>
                    <a:pt x="806705" y="232750"/>
                  </a:cubicBezTo>
                  <a:lnTo>
                    <a:pt x="806705" y="232750"/>
                  </a:lnTo>
                  <a:cubicBezTo>
                    <a:pt x="807473" y="233851"/>
                    <a:pt x="808240" y="234952"/>
                    <a:pt x="808974" y="236086"/>
                  </a:cubicBezTo>
                  <a:lnTo>
                    <a:pt x="810542" y="238388"/>
                  </a:lnTo>
                  <a:lnTo>
                    <a:pt x="811409" y="239723"/>
                  </a:lnTo>
                  <a:cubicBezTo>
                    <a:pt x="811409" y="239956"/>
                    <a:pt x="811743" y="240190"/>
                    <a:pt x="811876" y="240423"/>
                  </a:cubicBezTo>
                  <a:cubicBezTo>
                    <a:pt x="812063" y="240640"/>
                    <a:pt x="812233" y="240874"/>
                    <a:pt x="812377" y="241124"/>
                  </a:cubicBezTo>
                  <a:lnTo>
                    <a:pt x="813111" y="242292"/>
                  </a:lnTo>
                  <a:lnTo>
                    <a:pt x="814279" y="244060"/>
                  </a:lnTo>
                  <a:lnTo>
                    <a:pt x="816314" y="247396"/>
                  </a:lnTo>
                  <a:lnTo>
                    <a:pt x="817782" y="249732"/>
                  </a:lnTo>
                  <a:cubicBezTo>
                    <a:pt x="819617" y="252701"/>
                    <a:pt x="821452" y="255670"/>
                    <a:pt x="823153" y="258673"/>
                  </a:cubicBezTo>
                  <a:cubicBezTo>
                    <a:pt x="823620" y="259407"/>
                    <a:pt x="824087" y="260174"/>
                    <a:pt x="824488" y="260908"/>
                  </a:cubicBezTo>
                  <a:cubicBezTo>
                    <a:pt x="824888" y="261642"/>
                    <a:pt x="825288" y="262343"/>
                    <a:pt x="825689" y="263044"/>
                  </a:cubicBezTo>
                  <a:lnTo>
                    <a:pt x="827624" y="266380"/>
                  </a:lnTo>
                  <a:cubicBezTo>
                    <a:pt x="828391" y="267781"/>
                    <a:pt x="829159" y="269149"/>
                    <a:pt x="829892" y="270550"/>
                  </a:cubicBezTo>
                  <a:cubicBezTo>
                    <a:pt x="831594" y="273653"/>
                    <a:pt x="833229" y="276756"/>
                    <a:pt x="834830" y="279892"/>
                  </a:cubicBezTo>
                  <a:lnTo>
                    <a:pt x="836598" y="283395"/>
                  </a:lnTo>
                  <a:lnTo>
                    <a:pt x="836932" y="284096"/>
                  </a:lnTo>
                  <a:cubicBezTo>
                    <a:pt x="837633" y="285497"/>
                    <a:pt x="838333" y="286931"/>
                    <a:pt x="839000" y="288333"/>
                  </a:cubicBezTo>
                  <a:cubicBezTo>
                    <a:pt x="839668" y="289734"/>
                    <a:pt x="840335" y="291102"/>
                    <a:pt x="840969" y="292470"/>
                  </a:cubicBezTo>
                  <a:cubicBezTo>
                    <a:pt x="841903" y="294448"/>
                    <a:pt x="842804" y="296417"/>
                    <a:pt x="843671" y="298375"/>
                  </a:cubicBezTo>
                  <a:cubicBezTo>
                    <a:pt x="844139" y="299409"/>
                    <a:pt x="844605" y="300410"/>
                    <a:pt x="845039" y="301444"/>
                  </a:cubicBezTo>
                  <a:cubicBezTo>
                    <a:pt x="845149" y="301718"/>
                    <a:pt x="845269" y="301985"/>
                    <a:pt x="845406" y="302245"/>
                  </a:cubicBezTo>
                  <a:lnTo>
                    <a:pt x="846140" y="303980"/>
                  </a:lnTo>
                  <a:cubicBezTo>
                    <a:pt x="846307" y="304314"/>
                    <a:pt x="846407" y="304614"/>
                    <a:pt x="846541" y="304914"/>
                  </a:cubicBezTo>
                  <a:cubicBezTo>
                    <a:pt x="846674" y="305214"/>
                    <a:pt x="847208" y="306482"/>
                    <a:pt x="847541" y="307249"/>
                  </a:cubicBezTo>
                  <a:lnTo>
                    <a:pt x="847541" y="307249"/>
                  </a:lnTo>
                  <a:cubicBezTo>
                    <a:pt x="848609" y="309752"/>
                    <a:pt x="849610" y="312254"/>
                    <a:pt x="850611" y="314790"/>
                  </a:cubicBezTo>
                  <a:lnTo>
                    <a:pt x="850611" y="314790"/>
                  </a:lnTo>
                  <a:lnTo>
                    <a:pt x="850611" y="314790"/>
                  </a:lnTo>
                  <a:cubicBezTo>
                    <a:pt x="850978" y="315690"/>
                    <a:pt x="851345" y="316625"/>
                    <a:pt x="851679" y="317559"/>
                  </a:cubicBezTo>
                  <a:lnTo>
                    <a:pt x="851679" y="317559"/>
                  </a:lnTo>
                  <a:lnTo>
                    <a:pt x="852012" y="318459"/>
                  </a:lnTo>
                  <a:lnTo>
                    <a:pt x="852012" y="318459"/>
                  </a:lnTo>
                  <a:lnTo>
                    <a:pt x="839167" y="323397"/>
                  </a:lnTo>
                  <a:lnTo>
                    <a:pt x="826323" y="328335"/>
                  </a:lnTo>
                  <a:lnTo>
                    <a:pt x="826323" y="328335"/>
                  </a:lnTo>
                  <a:lnTo>
                    <a:pt x="824921" y="328835"/>
                  </a:lnTo>
                  <a:lnTo>
                    <a:pt x="824488" y="329002"/>
                  </a:lnTo>
                  <a:lnTo>
                    <a:pt x="819083" y="331071"/>
                  </a:lnTo>
                  <a:lnTo>
                    <a:pt x="813611" y="333173"/>
                  </a:lnTo>
                  <a:lnTo>
                    <a:pt x="813611" y="333173"/>
                  </a:lnTo>
                  <a:lnTo>
                    <a:pt x="812877" y="333439"/>
                  </a:lnTo>
                  <a:lnTo>
                    <a:pt x="810442" y="334374"/>
                  </a:lnTo>
                  <a:lnTo>
                    <a:pt x="810442" y="334374"/>
                  </a:lnTo>
                  <a:lnTo>
                    <a:pt x="809308" y="334841"/>
                  </a:lnTo>
                  <a:lnTo>
                    <a:pt x="809308" y="334841"/>
                  </a:lnTo>
                  <a:lnTo>
                    <a:pt x="808473" y="335174"/>
                  </a:lnTo>
                  <a:lnTo>
                    <a:pt x="800767" y="338144"/>
                  </a:lnTo>
                  <a:lnTo>
                    <a:pt x="800767" y="338144"/>
                  </a:lnTo>
                  <a:lnTo>
                    <a:pt x="796529" y="339778"/>
                  </a:lnTo>
                  <a:lnTo>
                    <a:pt x="796529" y="339778"/>
                  </a:lnTo>
                  <a:lnTo>
                    <a:pt x="792292" y="341447"/>
                  </a:lnTo>
                  <a:lnTo>
                    <a:pt x="792292" y="341447"/>
                  </a:lnTo>
                  <a:lnTo>
                    <a:pt x="787989" y="343081"/>
                  </a:lnTo>
                  <a:lnTo>
                    <a:pt x="787989" y="343081"/>
                  </a:lnTo>
                  <a:lnTo>
                    <a:pt x="783751" y="344683"/>
                  </a:lnTo>
                  <a:lnTo>
                    <a:pt x="783751" y="344683"/>
                  </a:lnTo>
                  <a:lnTo>
                    <a:pt x="779481" y="346284"/>
                  </a:lnTo>
                  <a:lnTo>
                    <a:pt x="779481" y="346284"/>
                  </a:lnTo>
                  <a:lnTo>
                    <a:pt x="775244" y="347952"/>
                  </a:lnTo>
                  <a:lnTo>
                    <a:pt x="775244" y="347952"/>
                  </a:lnTo>
                  <a:lnTo>
                    <a:pt x="770974" y="349587"/>
                  </a:lnTo>
                  <a:lnTo>
                    <a:pt x="770974" y="349587"/>
                  </a:lnTo>
                  <a:lnTo>
                    <a:pt x="762433" y="352923"/>
                  </a:lnTo>
                  <a:lnTo>
                    <a:pt x="762433" y="352923"/>
                  </a:lnTo>
                  <a:lnTo>
                    <a:pt x="762166" y="352923"/>
                  </a:lnTo>
                  <a:lnTo>
                    <a:pt x="749655" y="357728"/>
                  </a:lnTo>
                  <a:lnTo>
                    <a:pt x="749655" y="357728"/>
                  </a:lnTo>
                  <a:lnTo>
                    <a:pt x="749354" y="357728"/>
                  </a:lnTo>
                  <a:lnTo>
                    <a:pt x="736843" y="362532"/>
                  </a:lnTo>
                  <a:lnTo>
                    <a:pt x="736843" y="362532"/>
                  </a:lnTo>
                  <a:lnTo>
                    <a:pt x="736543" y="362532"/>
                  </a:lnTo>
                  <a:lnTo>
                    <a:pt x="723965" y="367837"/>
                  </a:lnTo>
                  <a:lnTo>
                    <a:pt x="723965" y="367837"/>
                  </a:lnTo>
                  <a:lnTo>
                    <a:pt x="723965" y="367837"/>
                  </a:lnTo>
                  <a:cubicBezTo>
                    <a:pt x="723965" y="367837"/>
                    <a:pt x="723965" y="367837"/>
                    <a:pt x="723965" y="367837"/>
                  </a:cubicBezTo>
                  <a:lnTo>
                    <a:pt x="722063" y="363066"/>
                  </a:lnTo>
                  <a:lnTo>
                    <a:pt x="722063" y="363066"/>
                  </a:lnTo>
                  <a:cubicBezTo>
                    <a:pt x="721396" y="361398"/>
                    <a:pt x="720696" y="359729"/>
                    <a:pt x="719995" y="358128"/>
                  </a:cubicBezTo>
                  <a:lnTo>
                    <a:pt x="719995" y="358128"/>
                  </a:lnTo>
                  <a:cubicBezTo>
                    <a:pt x="719294" y="356493"/>
                    <a:pt x="718560" y="354792"/>
                    <a:pt x="717826" y="353224"/>
                  </a:cubicBezTo>
                  <a:lnTo>
                    <a:pt x="717826" y="353224"/>
                  </a:lnTo>
                  <a:cubicBezTo>
                    <a:pt x="717593" y="352690"/>
                    <a:pt x="717359" y="352156"/>
                    <a:pt x="717092" y="351622"/>
                  </a:cubicBezTo>
                  <a:cubicBezTo>
                    <a:pt x="717059" y="351502"/>
                    <a:pt x="717002" y="351389"/>
                    <a:pt x="716925" y="351289"/>
                  </a:cubicBezTo>
                  <a:cubicBezTo>
                    <a:pt x="716925" y="351289"/>
                    <a:pt x="716925" y="351289"/>
                    <a:pt x="716925" y="351289"/>
                  </a:cubicBezTo>
                  <a:lnTo>
                    <a:pt x="716925" y="351289"/>
                  </a:lnTo>
                  <a:lnTo>
                    <a:pt x="716925" y="351289"/>
                  </a:lnTo>
                  <a:lnTo>
                    <a:pt x="716925" y="351289"/>
                  </a:lnTo>
                  <a:cubicBezTo>
                    <a:pt x="716939" y="351178"/>
                    <a:pt x="716939" y="351065"/>
                    <a:pt x="716925" y="350955"/>
                  </a:cubicBezTo>
                  <a:lnTo>
                    <a:pt x="716725" y="350488"/>
                  </a:lnTo>
                  <a:cubicBezTo>
                    <a:pt x="716755" y="350415"/>
                    <a:pt x="716755" y="350328"/>
                    <a:pt x="716725" y="350254"/>
                  </a:cubicBezTo>
                  <a:lnTo>
                    <a:pt x="716525" y="349821"/>
                  </a:lnTo>
                  <a:cubicBezTo>
                    <a:pt x="716368" y="349434"/>
                    <a:pt x="716188" y="349053"/>
                    <a:pt x="715991" y="348686"/>
                  </a:cubicBezTo>
                  <a:lnTo>
                    <a:pt x="715991" y="348686"/>
                  </a:lnTo>
                  <a:cubicBezTo>
                    <a:pt x="715624" y="347886"/>
                    <a:pt x="715224" y="347051"/>
                    <a:pt x="714790" y="346251"/>
                  </a:cubicBezTo>
                  <a:cubicBezTo>
                    <a:pt x="714356" y="345450"/>
                    <a:pt x="714256" y="345116"/>
                    <a:pt x="713956" y="344549"/>
                  </a:cubicBezTo>
                  <a:cubicBezTo>
                    <a:pt x="713859" y="344309"/>
                    <a:pt x="713746" y="344076"/>
                    <a:pt x="713623" y="343849"/>
                  </a:cubicBezTo>
                  <a:lnTo>
                    <a:pt x="713623" y="343849"/>
                  </a:lnTo>
                  <a:cubicBezTo>
                    <a:pt x="713245" y="343048"/>
                    <a:pt x="712845" y="342247"/>
                    <a:pt x="712421" y="341447"/>
                  </a:cubicBezTo>
                  <a:cubicBezTo>
                    <a:pt x="712021" y="340646"/>
                    <a:pt x="711587" y="339845"/>
                    <a:pt x="711154" y="339044"/>
                  </a:cubicBezTo>
                  <a:cubicBezTo>
                    <a:pt x="710720" y="338244"/>
                    <a:pt x="710753" y="338244"/>
                    <a:pt x="710520" y="337843"/>
                  </a:cubicBezTo>
                  <a:cubicBezTo>
                    <a:pt x="710029" y="336866"/>
                    <a:pt x="709496" y="335898"/>
                    <a:pt x="708918" y="334941"/>
                  </a:cubicBezTo>
                  <a:cubicBezTo>
                    <a:pt x="708385" y="333973"/>
                    <a:pt x="707851" y="333006"/>
                    <a:pt x="707284" y="332072"/>
                  </a:cubicBezTo>
                  <a:lnTo>
                    <a:pt x="707284" y="331871"/>
                  </a:lnTo>
                  <a:cubicBezTo>
                    <a:pt x="706883" y="331104"/>
                    <a:pt x="706449" y="330370"/>
                    <a:pt x="706016" y="329603"/>
                  </a:cubicBezTo>
                  <a:cubicBezTo>
                    <a:pt x="705115" y="328035"/>
                    <a:pt x="704181" y="326500"/>
                    <a:pt x="703247" y="324965"/>
                  </a:cubicBezTo>
                  <a:cubicBezTo>
                    <a:pt x="702312" y="323431"/>
                    <a:pt x="701378" y="321896"/>
                    <a:pt x="700411" y="320361"/>
                  </a:cubicBezTo>
                  <a:lnTo>
                    <a:pt x="697441" y="315824"/>
                  </a:lnTo>
                  <a:lnTo>
                    <a:pt x="694405" y="311353"/>
                  </a:lnTo>
                  <a:cubicBezTo>
                    <a:pt x="692370" y="308384"/>
                    <a:pt x="690235" y="305481"/>
                    <a:pt x="688066" y="302579"/>
                  </a:cubicBezTo>
                  <a:lnTo>
                    <a:pt x="687833" y="302312"/>
                  </a:lnTo>
                  <a:cubicBezTo>
                    <a:pt x="686832" y="300944"/>
                    <a:pt x="685764" y="299543"/>
                    <a:pt x="684663" y="298175"/>
                  </a:cubicBezTo>
                  <a:cubicBezTo>
                    <a:pt x="683563" y="296807"/>
                    <a:pt x="682495" y="295439"/>
                    <a:pt x="681327" y="294071"/>
                  </a:cubicBezTo>
                  <a:lnTo>
                    <a:pt x="681327" y="294071"/>
                  </a:lnTo>
                  <a:close/>
                  <a:moveTo>
                    <a:pt x="766236" y="363366"/>
                  </a:moveTo>
                  <a:lnTo>
                    <a:pt x="766703" y="363199"/>
                  </a:lnTo>
                  <a:lnTo>
                    <a:pt x="766903" y="363199"/>
                  </a:lnTo>
                  <a:lnTo>
                    <a:pt x="767370" y="363032"/>
                  </a:lnTo>
                  <a:lnTo>
                    <a:pt x="767370" y="363032"/>
                  </a:lnTo>
                  <a:lnTo>
                    <a:pt x="767670" y="363032"/>
                  </a:lnTo>
                  <a:lnTo>
                    <a:pt x="767670" y="363032"/>
                  </a:lnTo>
                  <a:lnTo>
                    <a:pt x="768304" y="362799"/>
                  </a:lnTo>
                  <a:lnTo>
                    <a:pt x="768605" y="362799"/>
                  </a:lnTo>
                  <a:lnTo>
                    <a:pt x="768905" y="362799"/>
                  </a:lnTo>
                  <a:lnTo>
                    <a:pt x="770206" y="362365"/>
                  </a:lnTo>
                  <a:lnTo>
                    <a:pt x="770740" y="362165"/>
                  </a:lnTo>
                  <a:lnTo>
                    <a:pt x="771607" y="361865"/>
                  </a:lnTo>
                  <a:lnTo>
                    <a:pt x="771941" y="361865"/>
                  </a:lnTo>
                  <a:lnTo>
                    <a:pt x="774577" y="360964"/>
                  </a:lnTo>
                  <a:lnTo>
                    <a:pt x="774577" y="360964"/>
                  </a:lnTo>
                  <a:lnTo>
                    <a:pt x="775511" y="360664"/>
                  </a:lnTo>
                  <a:lnTo>
                    <a:pt x="775811" y="360664"/>
                  </a:lnTo>
                  <a:lnTo>
                    <a:pt x="776178" y="360664"/>
                  </a:lnTo>
                  <a:lnTo>
                    <a:pt x="776378" y="360664"/>
                  </a:lnTo>
                  <a:lnTo>
                    <a:pt x="776645" y="360664"/>
                  </a:lnTo>
                  <a:lnTo>
                    <a:pt x="777346" y="360430"/>
                  </a:lnTo>
                  <a:lnTo>
                    <a:pt x="777913" y="360430"/>
                  </a:lnTo>
                  <a:lnTo>
                    <a:pt x="778780" y="360130"/>
                  </a:lnTo>
                  <a:lnTo>
                    <a:pt x="778780" y="360130"/>
                  </a:lnTo>
                  <a:lnTo>
                    <a:pt x="783018" y="358662"/>
                  </a:lnTo>
                  <a:lnTo>
                    <a:pt x="787321" y="357161"/>
                  </a:lnTo>
                  <a:lnTo>
                    <a:pt x="787321" y="357161"/>
                  </a:lnTo>
                  <a:lnTo>
                    <a:pt x="791625" y="355659"/>
                  </a:lnTo>
                  <a:lnTo>
                    <a:pt x="791625" y="355659"/>
                  </a:lnTo>
                  <a:lnTo>
                    <a:pt x="795962" y="354158"/>
                  </a:lnTo>
                  <a:lnTo>
                    <a:pt x="800300" y="352690"/>
                  </a:lnTo>
                  <a:lnTo>
                    <a:pt x="804670" y="351222"/>
                  </a:lnTo>
                  <a:lnTo>
                    <a:pt x="812477" y="348519"/>
                  </a:lnTo>
                  <a:lnTo>
                    <a:pt x="813311" y="348219"/>
                  </a:lnTo>
                  <a:lnTo>
                    <a:pt x="813311" y="348219"/>
                  </a:lnTo>
                  <a:lnTo>
                    <a:pt x="817715" y="346685"/>
                  </a:lnTo>
                  <a:lnTo>
                    <a:pt x="823287" y="344783"/>
                  </a:lnTo>
                  <a:lnTo>
                    <a:pt x="823287" y="344783"/>
                  </a:lnTo>
                  <a:lnTo>
                    <a:pt x="830626" y="342281"/>
                  </a:lnTo>
                  <a:lnTo>
                    <a:pt x="843638" y="337777"/>
                  </a:lnTo>
                  <a:cubicBezTo>
                    <a:pt x="857330" y="377389"/>
                    <a:pt x="864673" y="418915"/>
                    <a:pt x="865391" y="460819"/>
                  </a:cubicBezTo>
                  <a:lnTo>
                    <a:pt x="865391" y="460819"/>
                  </a:lnTo>
                  <a:lnTo>
                    <a:pt x="861254" y="460819"/>
                  </a:lnTo>
                  <a:lnTo>
                    <a:pt x="860753" y="460819"/>
                  </a:lnTo>
                  <a:lnTo>
                    <a:pt x="852079" y="460986"/>
                  </a:lnTo>
                  <a:lnTo>
                    <a:pt x="844305" y="460986"/>
                  </a:lnTo>
                  <a:lnTo>
                    <a:pt x="838333" y="460986"/>
                  </a:lnTo>
                  <a:lnTo>
                    <a:pt x="838333" y="460986"/>
                  </a:lnTo>
                  <a:lnTo>
                    <a:pt x="833963" y="460986"/>
                  </a:lnTo>
                  <a:lnTo>
                    <a:pt x="832862" y="460986"/>
                  </a:lnTo>
                  <a:lnTo>
                    <a:pt x="826423" y="460986"/>
                  </a:lnTo>
                  <a:lnTo>
                    <a:pt x="824588" y="460986"/>
                  </a:lnTo>
                  <a:lnTo>
                    <a:pt x="820684" y="460986"/>
                  </a:lnTo>
                  <a:lnTo>
                    <a:pt x="818282" y="460986"/>
                  </a:lnTo>
                  <a:lnTo>
                    <a:pt x="815413" y="460986"/>
                  </a:lnTo>
                  <a:lnTo>
                    <a:pt x="810842" y="460986"/>
                  </a:lnTo>
                  <a:lnTo>
                    <a:pt x="806939" y="460986"/>
                  </a:lnTo>
                  <a:lnTo>
                    <a:pt x="806171" y="460986"/>
                  </a:lnTo>
                  <a:lnTo>
                    <a:pt x="801667" y="460986"/>
                  </a:lnTo>
                  <a:lnTo>
                    <a:pt x="783318" y="460986"/>
                  </a:lnTo>
                  <a:lnTo>
                    <a:pt x="783318" y="460986"/>
                  </a:lnTo>
                  <a:cubicBezTo>
                    <a:pt x="783318" y="460319"/>
                    <a:pt x="783318" y="459685"/>
                    <a:pt x="783318" y="459018"/>
                  </a:cubicBezTo>
                  <a:cubicBezTo>
                    <a:pt x="783301" y="458751"/>
                    <a:pt x="783301" y="458484"/>
                    <a:pt x="783318" y="458217"/>
                  </a:cubicBezTo>
                  <a:cubicBezTo>
                    <a:pt x="783318" y="457483"/>
                    <a:pt x="783318" y="456716"/>
                    <a:pt x="783318" y="455948"/>
                  </a:cubicBezTo>
                  <a:cubicBezTo>
                    <a:pt x="783318" y="455181"/>
                    <a:pt x="783318" y="454981"/>
                    <a:pt x="783318" y="454480"/>
                  </a:cubicBezTo>
                  <a:cubicBezTo>
                    <a:pt x="783318" y="453980"/>
                    <a:pt x="783318" y="453913"/>
                    <a:pt x="783318" y="453646"/>
                  </a:cubicBezTo>
                  <a:cubicBezTo>
                    <a:pt x="783318" y="453379"/>
                    <a:pt x="783318" y="453313"/>
                    <a:pt x="783318" y="453146"/>
                  </a:cubicBezTo>
                  <a:lnTo>
                    <a:pt x="783318" y="452846"/>
                  </a:lnTo>
                  <a:cubicBezTo>
                    <a:pt x="783301" y="452655"/>
                    <a:pt x="783301" y="452469"/>
                    <a:pt x="783318" y="452278"/>
                  </a:cubicBezTo>
                  <a:cubicBezTo>
                    <a:pt x="783301" y="452168"/>
                    <a:pt x="783301" y="452055"/>
                    <a:pt x="783318" y="451945"/>
                  </a:cubicBezTo>
                  <a:lnTo>
                    <a:pt x="783318" y="451711"/>
                  </a:lnTo>
                  <a:lnTo>
                    <a:pt x="783318" y="451711"/>
                  </a:lnTo>
                  <a:lnTo>
                    <a:pt x="783318" y="449776"/>
                  </a:lnTo>
                  <a:cubicBezTo>
                    <a:pt x="783301" y="449666"/>
                    <a:pt x="783301" y="449553"/>
                    <a:pt x="783318" y="449443"/>
                  </a:cubicBezTo>
                  <a:lnTo>
                    <a:pt x="783318" y="449443"/>
                  </a:lnTo>
                  <a:cubicBezTo>
                    <a:pt x="783301" y="449176"/>
                    <a:pt x="783301" y="448909"/>
                    <a:pt x="783318" y="448642"/>
                  </a:cubicBezTo>
                  <a:cubicBezTo>
                    <a:pt x="783301" y="448318"/>
                    <a:pt x="783301" y="447998"/>
                    <a:pt x="783318" y="447674"/>
                  </a:cubicBezTo>
                  <a:cubicBezTo>
                    <a:pt x="783318" y="446106"/>
                    <a:pt x="783118" y="444572"/>
                    <a:pt x="782984" y="443003"/>
                  </a:cubicBezTo>
                  <a:cubicBezTo>
                    <a:pt x="782984" y="443003"/>
                    <a:pt x="782984" y="442703"/>
                    <a:pt x="782984" y="442570"/>
                  </a:cubicBezTo>
                  <a:lnTo>
                    <a:pt x="782984" y="442570"/>
                  </a:lnTo>
                  <a:cubicBezTo>
                    <a:pt x="782984" y="442003"/>
                    <a:pt x="782984" y="441402"/>
                    <a:pt x="782984" y="440835"/>
                  </a:cubicBezTo>
                  <a:lnTo>
                    <a:pt x="782684" y="437499"/>
                  </a:lnTo>
                  <a:lnTo>
                    <a:pt x="782684" y="436264"/>
                  </a:lnTo>
                  <a:lnTo>
                    <a:pt x="782684" y="435397"/>
                  </a:lnTo>
                  <a:cubicBezTo>
                    <a:pt x="782684" y="435397"/>
                    <a:pt x="782684" y="435096"/>
                    <a:pt x="782684" y="434963"/>
                  </a:cubicBezTo>
                  <a:cubicBezTo>
                    <a:pt x="782684" y="434830"/>
                    <a:pt x="782684" y="434496"/>
                    <a:pt x="782684" y="434262"/>
                  </a:cubicBezTo>
                  <a:lnTo>
                    <a:pt x="782684" y="434262"/>
                  </a:lnTo>
                  <a:cubicBezTo>
                    <a:pt x="782684" y="434262"/>
                    <a:pt x="782684" y="434262"/>
                    <a:pt x="782684" y="434262"/>
                  </a:cubicBezTo>
                  <a:cubicBezTo>
                    <a:pt x="782684" y="434262"/>
                    <a:pt x="782684" y="434262"/>
                    <a:pt x="782684" y="434262"/>
                  </a:cubicBezTo>
                  <a:lnTo>
                    <a:pt x="782684" y="434262"/>
                  </a:lnTo>
                  <a:lnTo>
                    <a:pt x="782684" y="434262"/>
                  </a:lnTo>
                  <a:lnTo>
                    <a:pt x="782684" y="434262"/>
                  </a:lnTo>
                  <a:cubicBezTo>
                    <a:pt x="782684" y="434262"/>
                    <a:pt x="782684" y="434262"/>
                    <a:pt x="782684" y="434262"/>
                  </a:cubicBezTo>
                  <a:lnTo>
                    <a:pt x="782684" y="434262"/>
                  </a:lnTo>
                  <a:lnTo>
                    <a:pt x="782484" y="432494"/>
                  </a:lnTo>
                  <a:cubicBezTo>
                    <a:pt x="782500" y="432394"/>
                    <a:pt x="782500" y="432294"/>
                    <a:pt x="782484" y="432194"/>
                  </a:cubicBezTo>
                  <a:lnTo>
                    <a:pt x="782484" y="431326"/>
                  </a:lnTo>
                  <a:lnTo>
                    <a:pt x="782484" y="431326"/>
                  </a:lnTo>
                  <a:cubicBezTo>
                    <a:pt x="782504" y="431206"/>
                    <a:pt x="782504" y="431080"/>
                    <a:pt x="782484" y="430959"/>
                  </a:cubicBezTo>
                  <a:lnTo>
                    <a:pt x="782484" y="430959"/>
                  </a:lnTo>
                  <a:cubicBezTo>
                    <a:pt x="782504" y="430806"/>
                    <a:pt x="782504" y="430649"/>
                    <a:pt x="782484" y="430492"/>
                  </a:cubicBezTo>
                  <a:cubicBezTo>
                    <a:pt x="782500" y="430316"/>
                    <a:pt x="782500" y="430135"/>
                    <a:pt x="782484" y="429959"/>
                  </a:cubicBezTo>
                  <a:cubicBezTo>
                    <a:pt x="782514" y="429895"/>
                    <a:pt x="782514" y="429822"/>
                    <a:pt x="782484" y="429758"/>
                  </a:cubicBezTo>
                  <a:lnTo>
                    <a:pt x="782484" y="429758"/>
                  </a:lnTo>
                  <a:cubicBezTo>
                    <a:pt x="782500" y="429648"/>
                    <a:pt x="782500" y="429535"/>
                    <a:pt x="782484" y="429425"/>
                  </a:cubicBezTo>
                  <a:lnTo>
                    <a:pt x="782484" y="429425"/>
                  </a:lnTo>
                  <a:cubicBezTo>
                    <a:pt x="782500" y="429358"/>
                    <a:pt x="782500" y="429291"/>
                    <a:pt x="782484" y="429225"/>
                  </a:cubicBezTo>
                  <a:lnTo>
                    <a:pt x="782484" y="429225"/>
                  </a:lnTo>
                  <a:lnTo>
                    <a:pt x="782484" y="429225"/>
                  </a:lnTo>
                  <a:lnTo>
                    <a:pt x="782484" y="429225"/>
                  </a:lnTo>
                  <a:lnTo>
                    <a:pt x="782484" y="429225"/>
                  </a:lnTo>
                  <a:cubicBezTo>
                    <a:pt x="782484" y="429225"/>
                    <a:pt x="782484" y="429225"/>
                    <a:pt x="782484" y="429225"/>
                  </a:cubicBezTo>
                  <a:lnTo>
                    <a:pt x="782484" y="428924"/>
                  </a:lnTo>
                  <a:cubicBezTo>
                    <a:pt x="782500" y="428858"/>
                    <a:pt x="782500" y="428791"/>
                    <a:pt x="782484" y="428724"/>
                  </a:cubicBezTo>
                  <a:cubicBezTo>
                    <a:pt x="782514" y="428661"/>
                    <a:pt x="782514" y="428587"/>
                    <a:pt x="782484" y="428524"/>
                  </a:cubicBezTo>
                  <a:cubicBezTo>
                    <a:pt x="782484" y="428524"/>
                    <a:pt x="782484" y="428524"/>
                    <a:pt x="782484" y="428524"/>
                  </a:cubicBezTo>
                  <a:lnTo>
                    <a:pt x="782484" y="428524"/>
                  </a:lnTo>
                  <a:cubicBezTo>
                    <a:pt x="782500" y="428224"/>
                    <a:pt x="782500" y="427923"/>
                    <a:pt x="782484" y="427623"/>
                  </a:cubicBezTo>
                  <a:cubicBezTo>
                    <a:pt x="782497" y="427570"/>
                    <a:pt x="782497" y="427510"/>
                    <a:pt x="782484" y="427456"/>
                  </a:cubicBezTo>
                  <a:cubicBezTo>
                    <a:pt x="782500" y="427256"/>
                    <a:pt x="782500" y="427056"/>
                    <a:pt x="782484" y="426856"/>
                  </a:cubicBezTo>
                  <a:lnTo>
                    <a:pt x="782484" y="426856"/>
                  </a:lnTo>
                  <a:cubicBezTo>
                    <a:pt x="782484" y="426689"/>
                    <a:pt x="782484" y="426556"/>
                    <a:pt x="782484" y="426389"/>
                  </a:cubicBezTo>
                  <a:lnTo>
                    <a:pt x="782484" y="425655"/>
                  </a:lnTo>
                  <a:cubicBezTo>
                    <a:pt x="782484" y="425655"/>
                    <a:pt x="782484" y="425655"/>
                    <a:pt x="782484" y="425488"/>
                  </a:cubicBezTo>
                  <a:lnTo>
                    <a:pt x="782183" y="423253"/>
                  </a:lnTo>
                  <a:cubicBezTo>
                    <a:pt x="782050" y="422118"/>
                    <a:pt x="781883" y="421007"/>
                    <a:pt x="781683" y="419916"/>
                  </a:cubicBezTo>
                  <a:cubicBezTo>
                    <a:pt x="781683" y="419916"/>
                    <a:pt x="781683" y="419649"/>
                    <a:pt x="781683" y="419549"/>
                  </a:cubicBezTo>
                  <a:cubicBezTo>
                    <a:pt x="781683" y="418882"/>
                    <a:pt x="781483" y="418181"/>
                    <a:pt x="781349" y="417514"/>
                  </a:cubicBezTo>
                  <a:cubicBezTo>
                    <a:pt x="781349" y="417514"/>
                    <a:pt x="781349" y="417514"/>
                    <a:pt x="781349" y="417514"/>
                  </a:cubicBezTo>
                  <a:cubicBezTo>
                    <a:pt x="781383" y="417327"/>
                    <a:pt x="781383" y="417134"/>
                    <a:pt x="781349" y="416947"/>
                  </a:cubicBezTo>
                  <a:cubicBezTo>
                    <a:pt x="781369" y="416670"/>
                    <a:pt x="781369" y="416390"/>
                    <a:pt x="781349" y="416113"/>
                  </a:cubicBezTo>
                  <a:lnTo>
                    <a:pt x="781349" y="415312"/>
                  </a:lnTo>
                  <a:lnTo>
                    <a:pt x="781349" y="414812"/>
                  </a:lnTo>
                  <a:cubicBezTo>
                    <a:pt x="781349" y="414812"/>
                    <a:pt x="781349" y="414612"/>
                    <a:pt x="781349" y="414545"/>
                  </a:cubicBezTo>
                  <a:lnTo>
                    <a:pt x="781349" y="414545"/>
                  </a:lnTo>
                  <a:cubicBezTo>
                    <a:pt x="781349" y="414245"/>
                    <a:pt x="781349" y="413944"/>
                    <a:pt x="781349" y="413677"/>
                  </a:cubicBezTo>
                  <a:cubicBezTo>
                    <a:pt x="781353" y="413621"/>
                    <a:pt x="781353" y="413567"/>
                    <a:pt x="781349" y="413511"/>
                  </a:cubicBezTo>
                  <a:lnTo>
                    <a:pt x="781349" y="413511"/>
                  </a:lnTo>
                  <a:cubicBezTo>
                    <a:pt x="781366" y="413344"/>
                    <a:pt x="781366" y="413177"/>
                    <a:pt x="781349" y="413010"/>
                  </a:cubicBezTo>
                  <a:lnTo>
                    <a:pt x="781349" y="413010"/>
                  </a:lnTo>
                  <a:lnTo>
                    <a:pt x="781049" y="411509"/>
                  </a:lnTo>
                  <a:lnTo>
                    <a:pt x="781049" y="411509"/>
                  </a:lnTo>
                  <a:cubicBezTo>
                    <a:pt x="781066" y="411409"/>
                    <a:pt x="781066" y="411309"/>
                    <a:pt x="781049" y="411209"/>
                  </a:cubicBezTo>
                  <a:lnTo>
                    <a:pt x="781049" y="411209"/>
                  </a:lnTo>
                  <a:cubicBezTo>
                    <a:pt x="781032" y="411155"/>
                    <a:pt x="781032" y="411095"/>
                    <a:pt x="781049" y="411042"/>
                  </a:cubicBezTo>
                  <a:cubicBezTo>
                    <a:pt x="781049" y="411042"/>
                    <a:pt x="781049" y="410875"/>
                    <a:pt x="781049" y="410775"/>
                  </a:cubicBezTo>
                  <a:lnTo>
                    <a:pt x="781049" y="410775"/>
                  </a:lnTo>
                  <a:lnTo>
                    <a:pt x="781049" y="410775"/>
                  </a:lnTo>
                  <a:cubicBezTo>
                    <a:pt x="781029" y="410655"/>
                    <a:pt x="781029" y="410528"/>
                    <a:pt x="781049" y="410408"/>
                  </a:cubicBezTo>
                  <a:cubicBezTo>
                    <a:pt x="781036" y="410321"/>
                    <a:pt x="781036" y="410228"/>
                    <a:pt x="781049" y="410141"/>
                  </a:cubicBezTo>
                  <a:lnTo>
                    <a:pt x="781049" y="409574"/>
                  </a:lnTo>
                  <a:lnTo>
                    <a:pt x="780849" y="408540"/>
                  </a:lnTo>
                  <a:cubicBezTo>
                    <a:pt x="780866" y="408363"/>
                    <a:pt x="780866" y="408183"/>
                    <a:pt x="780849" y="408006"/>
                  </a:cubicBezTo>
                  <a:lnTo>
                    <a:pt x="780849" y="408006"/>
                  </a:lnTo>
                  <a:cubicBezTo>
                    <a:pt x="780866" y="407729"/>
                    <a:pt x="780866" y="407449"/>
                    <a:pt x="780849" y="407172"/>
                  </a:cubicBezTo>
                  <a:cubicBezTo>
                    <a:pt x="780866" y="407061"/>
                    <a:pt x="780866" y="406948"/>
                    <a:pt x="780849" y="406838"/>
                  </a:cubicBezTo>
                  <a:cubicBezTo>
                    <a:pt x="780849" y="406838"/>
                    <a:pt x="780849" y="406638"/>
                    <a:pt x="780849" y="406538"/>
                  </a:cubicBezTo>
                  <a:cubicBezTo>
                    <a:pt x="780869" y="406394"/>
                    <a:pt x="780869" y="406247"/>
                    <a:pt x="780849" y="406104"/>
                  </a:cubicBezTo>
                  <a:cubicBezTo>
                    <a:pt x="780849" y="405870"/>
                    <a:pt x="780849" y="405637"/>
                    <a:pt x="780849" y="405437"/>
                  </a:cubicBezTo>
                  <a:cubicBezTo>
                    <a:pt x="780849" y="405237"/>
                    <a:pt x="780849" y="405237"/>
                    <a:pt x="780849" y="405136"/>
                  </a:cubicBezTo>
                  <a:cubicBezTo>
                    <a:pt x="780849" y="405036"/>
                    <a:pt x="780849" y="404736"/>
                    <a:pt x="780849" y="404569"/>
                  </a:cubicBezTo>
                  <a:cubicBezTo>
                    <a:pt x="780849" y="404402"/>
                    <a:pt x="780549" y="403235"/>
                    <a:pt x="780415" y="402601"/>
                  </a:cubicBezTo>
                  <a:cubicBezTo>
                    <a:pt x="780445" y="402457"/>
                    <a:pt x="780445" y="402311"/>
                    <a:pt x="780415" y="402167"/>
                  </a:cubicBezTo>
                  <a:cubicBezTo>
                    <a:pt x="780415" y="401500"/>
                    <a:pt x="780115" y="400799"/>
                    <a:pt x="779981" y="400132"/>
                  </a:cubicBezTo>
                  <a:lnTo>
                    <a:pt x="779981" y="399598"/>
                  </a:lnTo>
                  <a:lnTo>
                    <a:pt x="779981" y="399598"/>
                  </a:lnTo>
                  <a:cubicBezTo>
                    <a:pt x="779981" y="399598"/>
                    <a:pt x="779981" y="399598"/>
                    <a:pt x="779981" y="399598"/>
                  </a:cubicBezTo>
                  <a:lnTo>
                    <a:pt x="779981" y="399598"/>
                  </a:lnTo>
                  <a:lnTo>
                    <a:pt x="779981" y="399598"/>
                  </a:lnTo>
                  <a:cubicBezTo>
                    <a:pt x="779998" y="399512"/>
                    <a:pt x="779998" y="399418"/>
                    <a:pt x="779981" y="399331"/>
                  </a:cubicBezTo>
                  <a:cubicBezTo>
                    <a:pt x="779981" y="399331"/>
                    <a:pt x="779981" y="399331"/>
                    <a:pt x="779981" y="399098"/>
                  </a:cubicBezTo>
                  <a:lnTo>
                    <a:pt x="779981" y="398664"/>
                  </a:lnTo>
                  <a:lnTo>
                    <a:pt x="779981" y="398664"/>
                  </a:lnTo>
                  <a:lnTo>
                    <a:pt x="779981" y="398664"/>
                  </a:lnTo>
                  <a:lnTo>
                    <a:pt x="779981" y="398664"/>
                  </a:lnTo>
                  <a:cubicBezTo>
                    <a:pt x="779998" y="398464"/>
                    <a:pt x="779998" y="398264"/>
                    <a:pt x="779981" y="398064"/>
                  </a:cubicBezTo>
                  <a:lnTo>
                    <a:pt x="779981" y="398064"/>
                  </a:lnTo>
                  <a:lnTo>
                    <a:pt x="779981" y="397897"/>
                  </a:lnTo>
                  <a:cubicBezTo>
                    <a:pt x="779981" y="397897"/>
                    <a:pt x="779981" y="397897"/>
                    <a:pt x="779981" y="397697"/>
                  </a:cubicBezTo>
                  <a:lnTo>
                    <a:pt x="779981" y="394227"/>
                  </a:lnTo>
                  <a:lnTo>
                    <a:pt x="779981" y="394227"/>
                  </a:lnTo>
                  <a:cubicBezTo>
                    <a:pt x="779965" y="394127"/>
                    <a:pt x="779965" y="394027"/>
                    <a:pt x="779981" y="393927"/>
                  </a:cubicBezTo>
                  <a:cubicBezTo>
                    <a:pt x="779968" y="393770"/>
                    <a:pt x="779968" y="393616"/>
                    <a:pt x="779981" y="393459"/>
                  </a:cubicBezTo>
                  <a:lnTo>
                    <a:pt x="779981" y="393459"/>
                  </a:lnTo>
                  <a:cubicBezTo>
                    <a:pt x="779781" y="392459"/>
                    <a:pt x="779548" y="391491"/>
                    <a:pt x="779281" y="390524"/>
                  </a:cubicBezTo>
                  <a:cubicBezTo>
                    <a:pt x="779217" y="390220"/>
                    <a:pt x="779141" y="389920"/>
                    <a:pt x="779047" y="389623"/>
                  </a:cubicBezTo>
                  <a:lnTo>
                    <a:pt x="778647" y="387854"/>
                  </a:lnTo>
                  <a:lnTo>
                    <a:pt x="778647" y="387554"/>
                  </a:lnTo>
                  <a:lnTo>
                    <a:pt x="778647" y="387554"/>
                  </a:lnTo>
                  <a:lnTo>
                    <a:pt x="778647" y="387554"/>
                  </a:lnTo>
                  <a:cubicBezTo>
                    <a:pt x="778647" y="387254"/>
                    <a:pt x="778647" y="386954"/>
                    <a:pt x="778413" y="386653"/>
                  </a:cubicBezTo>
                  <a:cubicBezTo>
                    <a:pt x="778433" y="386500"/>
                    <a:pt x="778433" y="386343"/>
                    <a:pt x="778413" y="386186"/>
                  </a:cubicBezTo>
                  <a:lnTo>
                    <a:pt x="778413" y="386186"/>
                  </a:lnTo>
                  <a:lnTo>
                    <a:pt x="778413" y="386186"/>
                  </a:lnTo>
                  <a:cubicBezTo>
                    <a:pt x="778013" y="384652"/>
                    <a:pt x="777579" y="383150"/>
                    <a:pt x="777146" y="381649"/>
                  </a:cubicBezTo>
                  <a:cubicBezTo>
                    <a:pt x="777166" y="381506"/>
                    <a:pt x="777166" y="381359"/>
                    <a:pt x="777146" y="381215"/>
                  </a:cubicBezTo>
                  <a:cubicBezTo>
                    <a:pt x="777166" y="381162"/>
                    <a:pt x="777166" y="381102"/>
                    <a:pt x="777146" y="381048"/>
                  </a:cubicBezTo>
                  <a:lnTo>
                    <a:pt x="777146" y="380681"/>
                  </a:lnTo>
                  <a:lnTo>
                    <a:pt x="777146" y="380414"/>
                  </a:lnTo>
                  <a:cubicBezTo>
                    <a:pt x="777159" y="380348"/>
                    <a:pt x="777159" y="380281"/>
                    <a:pt x="777146" y="380214"/>
                  </a:cubicBezTo>
                  <a:lnTo>
                    <a:pt x="777146" y="380214"/>
                  </a:lnTo>
                  <a:lnTo>
                    <a:pt x="777146" y="380214"/>
                  </a:lnTo>
                  <a:lnTo>
                    <a:pt x="777146" y="380214"/>
                  </a:lnTo>
                  <a:cubicBezTo>
                    <a:pt x="777146" y="380214"/>
                    <a:pt x="777146" y="380214"/>
                    <a:pt x="777146" y="380214"/>
                  </a:cubicBezTo>
                  <a:lnTo>
                    <a:pt x="777146" y="380214"/>
                  </a:lnTo>
                  <a:cubicBezTo>
                    <a:pt x="777149" y="380158"/>
                    <a:pt x="777149" y="380104"/>
                    <a:pt x="777146" y="380048"/>
                  </a:cubicBezTo>
                  <a:lnTo>
                    <a:pt x="777146" y="379781"/>
                  </a:lnTo>
                  <a:cubicBezTo>
                    <a:pt x="776945" y="379113"/>
                    <a:pt x="776779" y="378446"/>
                    <a:pt x="776545" y="377779"/>
                  </a:cubicBezTo>
                  <a:cubicBezTo>
                    <a:pt x="776545" y="377779"/>
                    <a:pt x="776545" y="377779"/>
                    <a:pt x="776545" y="377612"/>
                  </a:cubicBezTo>
                  <a:lnTo>
                    <a:pt x="776045" y="376044"/>
                  </a:lnTo>
                  <a:cubicBezTo>
                    <a:pt x="775844" y="375267"/>
                    <a:pt x="775611" y="374499"/>
                    <a:pt x="775344" y="373742"/>
                  </a:cubicBezTo>
                  <a:cubicBezTo>
                    <a:pt x="775344" y="373208"/>
                    <a:pt x="775044" y="372708"/>
                    <a:pt x="774877" y="372174"/>
                  </a:cubicBezTo>
                  <a:cubicBezTo>
                    <a:pt x="774803" y="371890"/>
                    <a:pt x="774713" y="371613"/>
                    <a:pt x="774610" y="371340"/>
                  </a:cubicBezTo>
                  <a:lnTo>
                    <a:pt x="774610" y="371340"/>
                  </a:lnTo>
                  <a:cubicBezTo>
                    <a:pt x="774623" y="371273"/>
                    <a:pt x="774623" y="371206"/>
                    <a:pt x="774610" y="371140"/>
                  </a:cubicBezTo>
                  <a:lnTo>
                    <a:pt x="774310" y="370272"/>
                  </a:lnTo>
                  <a:lnTo>
                    <a:pt x="774310" y="370272"/>
                  </a:lnTo>
                  <a:lnTo>
                    <a:pt x="773609" y="368070"/>
                  </a:lnTo>
                  <a:cubicBezTo>
                    <a:pt x="773609" y="367803"/>
                    <a:pt x="773609" y="367570"/>
                    <a:pt x="773376" y="367336"/>
                  </a:cubicBezTo>
                  <a:lnTo>
                    <a:pt x="772375" y="364400"/>
                  </a:lnTo>
                  <a:lnTo>
                    <a:pt x="772375" y="364400"/>
                  </a:lnTo>
                  <a:close/>
                  <a:moveTo>
                    <a:pt x="817882" y="587532"/>
                  </a:moveTo>
                  <a:lnTo>
                    <a:pt x="814112" y="586264"/>
                  </a:lnTo>
                  <a:lnTo>
                    <a:pt x="813311" y="585997"/>
                  </a:lnTo>
                  <a:lnTo>
                    <a:pt x="805504" y="583262"/>
                  </a:lnTo>
                  <a:lnTo>
                    <a:pt x="805237" y="583262"/>
                  </a:lnTo>
                  <a:lnTo>
                    <a:pt x="801167" y="581860"/>
                  </a:lnTo>
                  <a:lnTo>
                    <a:pt x="800867" y="581860"/>
                  </a:lnTo>
                  <a:lnTo>
                    <a:pt x="796830" y="580492"/>
                  </a:lnTo>
                  <a:lnTo>
                    <a:pt x="796563" y="580492"/>
                  </a:lnTo>
                  <a:lnTo>
                    <a:pt x="792492" y="579091"/>
                  </a:lnTo>
                  <a:lnTo>
                    <a:pt x="788589" y="577757"/>
                  </a:lnTo>
                  <a:lnTo>
                    <a:pt x="788589" y="577757"/>
                  </a:lnTo>
                  <a:lnTo>
                    <a:pt x="788389" y="577757"/>
                  </a:lnTo>
                  <a:lnTo>
                    <a:pt x="788155" y="577757"/>
                  </a:lnTo>
                  <a:lnTo>
                    <a:pt x="783885" y="576289"/>
                  </a:lnTo>
                  <a:lnTo>
                    <a:pt x="783885" y="576289"/>
                  </a:lnTo>
                  <a:lnTo>
                    <a:pt x="779614" y="574821"/>
                  </a:lnTo>
                  <a:lnTo>
                    <a:pt x="779614" y="574821"/>
                  </a:lnTo>
                  <a:lnTo>
                    <a:pt x="775377" y="573386"/>
                  </a:lnTo>
                  <a:lnTo>
                    <a:pt x="775377" y="573386"/>
                  </a:lnTo>
                  <a:lnTo>
                    <a:pt x="766770" y="570417"/>
                  </a:lnTo>
                  <a:lnTo>
                    <a:pt x="766770" y="570417"/>
                  </a:lnTo>
                  <a:cubicBezTo>
                    <a:pt x="767237" y="569049"/>
                    <a:pt x="767704" y="567714"/>
                    <a:pt x="768138" y="566346"/>
                  </a:cubicBezTo>
                  <a:lnTo>
                    <a:pt x="769339" y="562576"/>
                  </a:lnTo>
                  <a:cubicBezTo>
                    <a:pt x="770473" y="559007"/>
                    <a:pt x="771541" y="555370"/>
                    <a:pt x="772675" y="551767"/>
                  </a:cubicBezTo>
                  <a:cubicBezTo>
                    <a:pt x="773042" y="550466"/>
                    <a:pt x="773376" y="549198"/>
                    <a:pt x="773709" y="547897"/>
                  </a:cubicBezTo>
                  <a:cubicBezTo>
                    <a:pt x="775644" y="540534"/>
                    <a:pt x="777312" y="533107"/>
                    <a:pt x="778714" y="525610"/>
                  </a:cubicBezTo>
                  <a:cubicBezTo>
                    <a:pt x="778710" y="525534"/>
                    <a:pt x="778710" y="525453"/>
                    <a:pt x="778714" y="525377"/>
                  </a:cubicBezTo>
                  <a:lnTo>
                    <a:pt x="778714" y="525377"/>
                  </a:lnTo>
                  <a:cubicBezTo>
                    <a:pt x="778714" y="525377"/>
                    <a:pt x="778714" y="525177"/>
                    <a:pt x="778714" y="525110"/>
                  </a:cubicBezTo>
                  <a:lnTo>
                    <a:pt x="779214" y="522307"/>
                  </a:lnTo>
                  <a:cubicBezTo>
                    <a:pt x="779214" y="521807"/>
                    <a:pt x="779381" y="521273"/>
                    <a:pt x="779481" y="520773"/>
                  </a:cubicBezTo>
                  <a:cubicBezTo>
                    <a:pt x="779681" y="519638"/>
                    <a:pt x="779848" y="518504"/>
                    <a:pt x="780048" y="517436"/>
                  </a:cubicBezTo>
                  <a:lnTo>
                    <a:pt x="780248" y="516302"/>
                  </a:lnTo>
                  <a:lnTo>
                    <a:pt x="780248" y="515501"/>
                  </a:lnTo>
                  <a:cubicBezTo>
                    <a:pt x="780248" y="515001"/>
                    <a:pt x="780415" y="514467"/>
                    <a:pt x="780482" y="513933"/>
                  </a:cubicBezTo>
                  <a:cubicBezTo>
                    <a:pt x="780549" y="513399"/>
                    <a:pt x="780715" y="512432"/>
                    <a:pt x="780815" y="511665"/>
                  </a:cubicBezTo>
                  <a:lnTo>
                    <a:pt x="781016" y="510096"/>
                  </a:lnTo>
                  <a:cubicBezTo>
                    <a:pt x="781016" y="509096"/>
                    <a:pt x="781316" y="508061"/>
                    <a:pt x="781416" y="507060"/>
                  </a:cubicBezTo>
                  <a:cubicBezTo>
                    <a:pt x="781516" y="506060"/>
                    <a:pt x="781683" y="504959"/>
                    <a:pt x="781783" y="503924"/>
                  </a:cubicBezTo>
                  <a:lnTo>
                    <a:pt x="781783" y="503924"/>
                  </a:lnTo>
                  <a:cubicBezTo>
                    <a:pt x="781983" y="502089"/>
                    <a:pt x="782183" y="500188"/>
                    <a:pt x="782350" y="498353"/>
                  </a:cubicBezTo>
                  <a:cubicBezTo>
                    <a:pt x="783151" y="489879"/>
                    <a:pt x="783651" y="481404"/>
                    <a:pt x="783785" y="472897"/>
                  </a:cubicBezTo>
                  <a:lnTo>
                    <a:pt x="783785" y="472897"/>
                  </a:lnTo>
                  <a:lnTo>
                    <a:pt x="792960" y="473064"/>
                  </a:lnTo>
                  <a:lnTo>
                    <a:pt x="797530" y="473064"/>
                  </a:lnTo>
                  <a:lnTo>
                    <a:pt x="800867" y="473064"/>
                  </a:lnTo>
                  <a:lnTo>
                    <a:pt x="802368" y="473064"/>
                  </a:lnTo>
                  <a:lnTo>
                    <a:pt x="806805" y="473064"/>
                  </a:lnTo>
                  <a:lnTo>
                    <a:pt x="811343" y="473064"/>
                  </a:lnTo>
                  <a:lnTo>
                    <a:pt x="811343" y="473064"/>
                  </a:lnTo>
                  <a:lnTo>
                    <a:pt x="815913" y="473064"/>
                  </a:lnTo>
                  <a:lnTo>
                    <a:pt x="820517" y="473064"/>
                  </a:lnTo>
                  <a:lnTo>
                    <a:pt x="825088" y="473064"/>
                  </a:lnTo>
                  <a:lnTo>
                    <a:pt x="825088" y="473064"/>
                  </a:lnTo>
                  <a:lnTo>
                    <a:pt x="831127" y="473064"/>
                  </a:lnTo>
                  <a:lnTo>
                    <a:pt x="833296" y="473064"/>
                  </a:lnTo>
                  <a:lnTo>
                    <a:pt x="834063" y="473064"/>
                  </a:lnTo>
                  <a:lnTo>
                    <a:pt x="838567" y="473064"/>
                  </a:lnTo>
                  <a:lnTo>
                    <a:pt x="838867" y="473064"/>
                  </a:lnTo>
                  <a:lnTo>
                    <a:pt x="844572" y="473064"/>
                  </a:lnTo>
                  <a:lnTo>
                    <a:pt x="852312" y="473064"/>
                  </a:lnTo>
                  <a:lnTo>
                    <a:pt x="852312" y="473064"/>
                  </a:lnTo>
                  <a:lnTo>
                    <a:pt x="852312" y="473064"/>
                  </a:lnTo>
                  <a:cubicBezTo>
                    <a:pt x="852312" y="478268"/>
                    <a:pt x="852046" y="483473"/>
                    <a:pt x="851745" y="488644"/>
                  </a:cubicBezTo>
                  <a:cubicBezTo>
                    <a:pt x="851412" y="494516"/>
                    <a:pt x="850978" y="500354"/>
                    <a:pt x="850344" y="506193"/>
                  </a:cubicBezTo>
                  <a:lnTo>
                    <a:pt x="849743" y="511431"/>
                  </a:lnTo>
                  <a:cubicBezTo>
                    <a:pt x="849743" y="511998"/>
                    <a:pt x="849743" y="512599"/>
                    <a:pt x="849577" y="513166"/>
                  </a:cubicBezTo>
                  <a:lnTo>
                    <a:pt x="849577" y="513366"/>
                  </a:lnTo>
                  <a:cubicBezTo>
                    <a:pt x="849377" y="515134"/>
                    <a:pt x="849143" y="516869"/>
                    <a:pt x="848876" y="518637"/>
                  </a:cubicBezTo>
                  <a:cubicBezTo>
                    <a:pt x="848609" y="520406"/>
                    <a:pt x="848509" y="521340"/>
                    <a:pt x="848309" y="522674"/>
                  </a:cubicBezTo>
                  <a:cubicBezTo>
                    <a:pt x="848109" y="524009"/>
                    <a:pt x="847942" y="525043"/>
                    <a:pt x="847742" y="526244"/>
                  </a:cubicBezTo>
                  <a:cubicBezTo>
                    <a:pt x="847365" y="528623"/>
                    <a:pt x="846964" y="530992"/>
                    <a:pt x="846541" y="533351"/>
                  </a:cubicBezTo>
                  <a:cubicBezTo>
                    <a:pt x="846541" y="534085"/>
                    <a:pt x="846307" y="534852"/>
                    <a:pt x="846174" y="535586"/>
                  </a:cubicBezTo>
                  <a:cubicBezTo>
                    <a:pt x="845840" y="537321"/>
                    <a:pt x="845540" y="538922"/>
                    <a:pt x="845173" y="540790"/>
                  </a:cubicBezTo>
                  <a:cubicBezTo>
                    <a:pt x="845173" y="541591"/>
                    <a:pt x="844906" y="542358"/>
                    <a:pt x="844739" y="543159"/>
                  </a:cubicBezTo>
                  <a:lnTo>
                    <a:pt x="843538" y="548797"/>
                  </a:lnTo>
                  <a:cubicBezTo>
                    <a:pt x="843538" y="549031"/>
                    <a:pt x="843538" y="549265"/>
                    <a:pt x="843538" y="549498"/>
                  </a:cubicBezTo>
                  <a:cubicBezTo>
                    <a:pt x="843071" y="551533"/>
                    <a:pt x="842604" y="553568"/>
                    <a:pt x="842103" y="555604"/>
                  </a:cubicBezTo>
                  <a:cubicBezTo>
                    <a:pt x="841603" y="557639"/>
                    <a:pt x="841269" y="559240"/>
                    <a:pt x="840802" y="561042"/>
                  </a:cubicBezTo>
                  <a:lnTo>
                    <a:pt x="840802" y="561309"/>
                  </a:lnTo>
                  <a:cubicBezTo>
                    <a:pt x="840802" y="561842"/>
                    <a:pt x="840535" y="562410"/>
                    <a:pt x="840368" y="562943"/>
                  </a:cubicBezTo>
                  <a:cubicBezTo>
                    <a:pt x="837876" y="572709"/>
                    <a:pt x="834987" y="582361"/>
                    <a:pt x="831694" y="591903"/>
                  </a:cubicBezTo>
                  <a:lnTo>
                    <a:pt x="831694" y="591903"/>
                  </a:lnTo>
                  <a:lnTo>
                    <a:pt x="831694" y="591903"/>
                  </a:lnTo>
                  <a:lnTo>
                    <a:pt x="824354" y="589367"/>
                  </a:lnTo>
                  <a:lnTo>
                    <a:pt x="818582" y="587365"/>
                  </a:lnTo>
                  <a:lnTo>
                    <a:pt x="818182" y="587365"/>
                  </a:lnTo>
                  <a:close/>
                  <a:moveTo>
                    <a:pt x="396808" y="107672"/>
                  </a:moveTo>
                  <a:lnTo>
                    <a:pt x="397975" y="113711"/>
                  </a:lnTo>
                  <a:lnTo>
                    <a:pt x="398142" y="114612"/>
                  </a:lnTo>
                  <a:lnTo>
                    <a:pt x="398142" y="114879"/>
                  </a:lnTo>
                  <a:lnTo>
                    <a:pt x="398142" y="115746"/>
                  </a:lnTo>
                  <a:lnTo>
                    <a:pt x="398142" y="115746"/>
                  </a:lnTo>
                  <a:lnTo>
                    <a:pt x="398142" y="115746"/>
                  </a:lnTo>
                  <a:lnTo>
                    <a:pt x="399010" y="120150"/>
                  </a:lnTo>
                  <a:lnTo>
                    <a:pt x="399010" y="120150"/>
                  </a:lnTo>
                  <a:lnTo>
                    <a:pt x="399177" y="120951"/>
                  </a:lnTo>
                  <a:lnTo>
                    <a:pt x="399177" y="120951"/>
                  </a:lnTo>
                  <a:lnTo>
                    <a:pt x="399177" y="121451"/>
                  </a:lnTo>
                  <a:lnTo>
                    <a:pt x="399177" y="121718"/>
                  </a:lnTo>
                  <a:lnTo>
                    <a:pt x="399177" y="121718"/>
                  </a:lnTo>
                  <a:lnTo>
                    <a:pt x="399177" y="122018"/>
                  </a:lnTo>
                  <a:lnTo>
                    <a:pt x="399177" y="122018"/>
                  </a:lnTo>
                  <a:lnTo>
                    <a:pt x="399177" y="122252"/>
                  </a:lnTo>
                  <a:lnTo>
                    <a:pt x="399177" y="122652"/>
                  </a:lnTo>
                  <a:lnTo>
                    <a:pt x="399177" y="122652"/>
                  </a:lnTo>
                  <a:lnTo>
                    <a:pt x="399177" y="123219"/>
                  </a:lnTo>
                  <a:lnTo>
                    <a:pt x="399177" y="123219"/>
                  </a:lnTo>
                  <a:lnTo>
                    <a:pt x="399177" y="123219"/>
                  </a:lnTo>
                  <a:lnTo>
                    <a:pt x="399177" y="123219"/>
                  </a:lnTo>
                  <a:lnTo>
                    <a:pt x="399177" y="124120"/>
                  </a:lnTo>
                  <a:lnTo>
                    <a:pt x="399177" y="124287"/>
                  </a:lnTo>
                  <a:lnTo>
                    <a:pt x="399177" y="124287"/>
                  </a:lnTo>
                  <a:lnTo>
                    <a:pt x="399177" y="124621"/>
                  </a:lnTo>
                  <a:lnTo>
                    <a:pt x="399177" y="125088"/>
                  </a:lnTo>
                  <a:lnTo>
                    <a:pt x="399177" y="125555"/>
                  </a:lnTo>
                  <a:lnTo>
                    <a:pt x="399177" y="125888"/>
                  </a:lnTo>
                  <a:lnTo>
                    <a:pt x="399177" y="125888"/>
                  </a:lnTo>
                  <a:lnTo>
                    <a:pt x="399177" y="125888"/>
                  </a:lnTo>
                  <a:lnTo>
                    <a:pt x="399177" y="125888"/>
                  </a:lnTo>
                  <a:lnTo>
                    <a:pt x="399177" y="126222"/>
                  </a:lnTo>
                  <a:lnTo>
                    <a:pt x="399177" y="126722"/>
                  </a:lnTo>
                  <a:lnTo>
                    <a:pt x="399177" y="126722"/>
                  </a:lnTo>
                  <a:lnTo>
                    <a:pt x="399177" y="126956"/>
                  </a:lnTo>
                  <a:lnTo>
                    <a:pt x="399177" y="127323"/>
                  </a:lnTo>
                  <a:lnTo>
                    <a:pt x="399177" y="127556"/>
                  </a:lnTo>
                  <a:lnTo>
                    <a:pt x="399177" y="127556"/>
                  </a:lnTo>
                  <a:lnTo>
                    <a:pt x="399177" y="128324"/>
                  </a:lnTo>
                  <a:lnTo>
                    <a:pt x="399177" y="128324"/>
                  </a:lnTo>
                  <a:lnTo>
                    <a:pt x="399177" y="128324"/>
                  </a:lnTo>
                  <a:lnTo>
                    <a:pt x="399910" y="132127"/>
                  </a:lnTo>
                  <a:lnTo>
                    <a:pt x="399910" y="132661"/>
                  </a:lnTo>
                  <a:lnTo>
                    <a:pt x="399910" y="132661"/>
                  </a:lnTo>
                  <a:lnTo>
                    <a:pt x="399910" y="133095"/>
                  </a:lnTo>
                  <a:lnTo>
                    <a:pt x="399910" y="133395"/>
                  </a:lnTo>
                  <a:lnTo>
                    <a:pt x="399910" y="133395"/>
                  </a:lnTo>
                  <a:lnTo>
                    <a:pt x="399910" y="133862"/>
                  </a:lnTo>
                  <a:lnTo>
                    <a:pt x="399910" y="134362"/>
                  </a:lnTo>
                  <a:lnTo>
                    <a:pt x="399910" y="134362"/>
                  </a:lnTo>
                  <a:lnTo>
                    <a:pt x="399910" y="134362"/>
                  </a:lnTo>
                  <a:lnTo>
                    <a:pt x="399910" y="134629"/>
                  </a:lnTo>
                  <a:lnTo>
                    <a:pt x="399910" y="134996"/>
                  </a:lnTo>
                  <a:lnTo>
                    <a:pt x="399910" y="134996"/>
                  </a:lnTo>
                  <a:lnTo>
                    <a:pt x="399910" y="134996"/>
                  </a:lnTo>
                  <a:lnTo>
                    <a:pt x="399910" y="135230"/>
                  </a:lnTo>
                  <a:lnTo>
                    <a:pt x="399910" y="135830"/>
                  </a:lnTo>
                  <a:lnTo>
                    <a:pt x="400077" y="136665"/>
                  </a:lnTo>
                  <a:lnTo>
                    <a:pt x="400077" y="136665"/>
                  </a:lnTo>
                  <a:lnTo>
                    <a:pt x="400077" y="136665"/>
                  </a:lnTo>
                  <a:lnTo>
                    <a:pt x="400077" y="137198"/>
                  </a:lnTo>
                  <a:lnTo>
                    <a:pt x="400311" y="138399"/>
                  </a:lnTo>
                  <a:lnTo>
                    <a:pt x="400311" y="139000"/>
                  </a:lnTo>
                  <a:lnTo>
                    <a:pt x="400311" y="139300"/>
                  </a:lnTo>
                  <a:lnTo>
                    <a:pt x="400311" y="139534"/>
                  </a:lnTo>
                  <a:lnTo>
                    <a:pt x="400311" y="139801"/>
                  </a:lnTo>
                  <a:lnTo>
                    <a:pt x="400311" y="139801"/>
                  </a:lnTo>
                  <a:lnTo>
                    <a:pt x="400311" y="139801"/>
                  </a:lnTo>
                  <a:lnTo>
                    <a:pt x="400311" y="140268"/>
                  </a:lnTo>
                  <a:lnTo>
                    <a:pt x="400311" y="140868"/>
                  </a:lnTo>
                  <a:lnTo>
                    <a:pt x="400311" y="140868"/>
                  </a:lnTo>
                  <a:lnTo>
                    <a:pt x="400311" y="141536"/>
                  </a:lnTo>
                  <a:lnTo>
                    <a:pt x="400311" y="141536"/>
                  </a:lnTo>
                  <a:lnTo>
                    <a:pt x="400311" y="142003"/>
                  </a:lnTo>
                  <a:lnTo>
                    <a:pt x="400311" y="142703"/>
                  </a:lnTo>
                  <a:lnTo>
                    <a:pt x="400311" y="142703"/>
                  </a:lnTo>
                  <a:lnTo>
                    <a:pt x="400311" y="143304"/>
                  </a:lnTo>
                  <a:lnTo>
                    <a:pt x="400645" y="145272"/>
                  </a:lnTo>
                  <a:lnTo>
                    <a:pt x="400645" y="145272"/>
                  </a:lnTo>
                  <a:lnTo>
                    <a:pt x="400645" y="147341"/>
                  </a:lnTo>
                  <a:lnTo>
                    <a:pt x="400645" y="147774"/>
                  </a:lnTo>
                  <a:lnTo>
                    <a:pt x="400645" y="148508"/>
                  </a:lnTo>
                  <a:lnTo>
                    <a:pt x="400645" y="148709"/>
                  </a:lnTo>
                  <a:lnTo>
                    <a:pt x="400645" y="149209"/>
                  </a:lnTo>
                  <a:lnTo>
                    <a:pt x="400645" y="149576"/>
                  </a:lnTo>
                  <a:lnTo>
                    <a:pt x="400645" y="149576"/>
                  </a:lnTo>
                  <a:lnTo>
                    <a:pt x="400645" y="149576"/>
                  </a:lnTo>
                  <a:lnTo>
                    <a:pt x="400645" y="149876"/>
                  </a:lnTo>
                  <a:lnTo>
                    <a:pt x="400811" y="150744"/>
                  </a:lnTo>
                  <a:lnTo>
                    <a:pt x="400811" y="151444"/>
                  </a:lnTo>
                  <a:lnTo>
                    <a:pt x="400811" y="151444"/>
                  </a:lnTo>
                  <a:lnTo>
                    <a:pt x="400811" y="151778"/>
                  </a:lnTo>
                  <a:lnTo>
                    <a:pt x="400811" y="151978"/>
                  </a:lnTo>
                  <a:lnTo>
                    <a:pt x="400811" y="152612"/>
                  </a:lnTo>
                  <a:lnTo>
                    <a:pt x="400811" y="153213"/>
                  </a:lnTo>
                  <a:lnTo>
                    <a:pt x="400811" y="153780"/>
                  </a:lnTo>
                  <a:lnTo>
                    <a:pt x="400811" y="154280"/>
                  </a:lnTo>
                  <a:lnTo>
                    <a:pt x="401145" y="156048"/>
                  </a:lnTo>
                  <a:lnTo>
                    <a:pt x="401145" y="156048"/>
                  </a:lnTo>
                  <a:lnTo>
                    <a:pt x="401145" y="156048"/>
                  </a:lnTo>
                  <a:lnTo>
                    <a:pt x="400778" y="156048"/>
                  </a:lnTo>
                  <a:lnTo>
                    <a:pt x="395507" y="157116"/>
                  </a:lnTo>
                  <a:cubicBezTo>
                    <a:pt x="392871" y="157683"/>
                    <a:pt x="390235" y="158284"/>
                    <a:pt x="387633" y="158918"/>
                  </a:cubicBezTo>
                  <a:cubicBezTo>
                    <a:pt x="385031" y="159552"/>
                    <a:pt x="382395" y="160219"/>
                    <a:pt x="379793" y="160919"/>
                  </a:cubicBezTo>
                  <a:cubicBezTo>
                    <a:pt x="372853" y="162788"/>
                    <a:pt x="366014" y="164856"/>
                    <a:pt x="359208" y="167192"/>
                  </a:cubicBezTo>
                  <a:lnTo>
                    <a:pt x="353402" y="169227"/>
                  </a:lnTo>
                  <a:lnTo>
                    <a:pt x="353402" y="169227"/>
                  </a:lnTo>
                  <a:lnTo>
                    <a:pt x="347631" y="171362"/>
                  </a:lnTo>
                  <a:lnTo>
                    <a:pt x="347631" y="171362"/>
                  </a:lnTo>
                  <a:lnTo>
                    <a:pt x="346963" y="174031"/>
                  </a:lnTo>
                  <a:lnTo>
                    <a:pt x="346963" y="174031"/>
                  </a:lnTo>
                  <a:lnTo>
                    <a:pt x="341292" y="176433"/>
                  </a:lnTo>
                  <a:lnTo>
                    <a:pt x="341292" y="176433"/>
                  </a:lnTo>
                  <a:lnTo>
                    <a:pt x="340124" y="176934"/>
                  </a:lnTo>
                  <a:lnTo>
                    <a:pt x="339590" y="177167"/>
                  </a:lnTo>
                  <a:lnTo>
                    <a:pt x="338156" y="177801"/>
                  </a:lnTo>
                  <a:lnTo>
                    <a:pt x="335653" y="178935"/>
                  </a:lnTo>
                  <a:lnTo>
                    <a:pt x="335653" y="178935"/>
                  </a:lnTo>
                  <a:lnTo>
                    <a:pt x="334185" y="179636"/>
                  </a:lnTo>
                  <a:lnTo>
                    <a:pt x="333018" y="180203"/>
                  </a:lnTo>
                  <a:lnTo>
                    <a:pt x="330082" y="181571"/>
                  </a:lnTo>
                  <a:lnTo>
                    <a:pt x="330082" y="181571"/>
                  </a:lnTo>
                  <a:lnTo>
                    <a:pt x="328213" y="182472"/>
                  </a:lnTo>
                  <a:lnTo>
                    <a:pt x="327313" y="182906"/>
                  </a:lnTo>
                  <a:lnTo>
                    <a:pt x="324544" y="184274"/>
                  </a:lnTo>
                  <a:lnTo>
                    <a:pt x="324544" y="184274"/>
                  </a:lnTo>
                  <a:cubicBezTo>
                    <a:pt x="322709" y="185208"/>
                    <a:pt x="320874" y="186142"/>
                    <a:pt x="319072" y="187109"/>
                  </a:cubicBezTo>
                  <a:lnTo>
                    <a:pt x="319072" y="187109"/>
                  </a:lnTo>
                  <a:lnTo>
                    <a:pt x="313634" y="190045"/>
                  </a:lnTo>
                  <a:lnTo>
                    <a:pt x="313634" y="190045"/>
                  </a:lnTo>
                  <a:lnTo>
                    <a:pt x="313634" y="190045"/>
                  </a:lnTo>
                  <a:lnTo>
                    <a:pt x="313634" y="190045"/>
                  </a:lnTo>
                  <a:lnTo>
                    <a:pt x="311665" y="186475"/>
                  </a:lnTo>
                  <a:lnTo>
                    <a:pt x="311399" y="186008"/>
                  </a:lnTo>
                  <a:lnTo>
                    <a:pt x="310898" y="185074"/>
                  </a:lnTo>
                  <a:lnTo>
                    <a:pt x="310598" y="184507"/>
                  </a:lnTo>
                  <a:lnTo>
                    <a:pt x="310264" y="184040"/>
                  </a:lnTo>
                  <a:lnTo>
                    <a:pt x="310064" y="183706"/>
                  </a:lnTo>
                  <a:lnTo>
                    <a:pt x="310064" y="183706"/>
                  </a:lnTo>
                  <a:lnTo>
                    <a:pt x="310064" y="183706"/>
                  </a:lnTo>
                  <a:lnTo>
                    <a:pt x="310064" y="183706"/>
                  </a:lnTo>
                  <a:lnTo>
                    <a:pt x="309764" y="183206"/>
                  </a:lnTo>
                  <a:lnTo>
                    <a:pt x="309330" y="182405"/>
                  </a:lnTo>
                  <a:lnTo>
                    <a:pt x="309330" y="182405"/>
                  </a:lnTo>
                  <a:lnTo>
                    <a:pt x="309330" y="182405"/>
                  </a:lnTo>
                  <a:lnTo>
                    <a:pt x="309330" y="182405"/>
                  </a:lnTo>
                  <a:lnTo>
                    <a:pt x="309330" y="182405"/>
                  </a:lnTo>
                  <a:lnTo>
                    <a:pt x="309330" y="182405"/>
                  </a:lnTo>
                  <a:lnTo>
                    <a:pt x="309330" y="182405"/>
                  </a:lnTo>
                  <a:lnTo>
                    <a:pt x="309130" y="182038"/>
                  </a:lnTo>
                  <a:lnTo>
                    <a:pt x="309130" y="182038"/>
                  </a:lnTo>
                  <a:lnTo>
                    <a:pt x="309130" y="182038"/>
                  </a:lnTo>
                  <a:lnTo>
                    <a:pt x="309130" y="182038"/>
                  </a:lnTo>
                  <a:lnTo>
                    <a:pt x="308796" y="181404"/>
                  </a:lnTo>
                  <a:lnTo>
                    <a:pt x="308796" y="181404"/>
                  </a:lnTo>
                  <a:lnTo>
                    <a:pt x="308796" y="181404"/>
                  </a:lnTo>
                  <a:lnTo>
                    <a:pt x="308796" y="181404"/>
                  </a:lnTo>
                  <a:lnTo>
                    <a:pt x="308796" y="181171"/>
                  </a:lnTo>
                  <a:lnTo>
                    <a:pt x="308396" y="180470"/>
                  </a:lnTo>
                  <a:lnTo>
                    <a:pt x="307962" y="179770"/>
                  </a:lnTo>
                  <a:lnTo>
                    <a:pt x="307629" y="179169"/>
                  </a:lnTo>
                  <a:lnTo>
                    <a:pt x="307629" y="179169"/>
                  </a:lnTo>
                  <a:lnTo>
                    <a:pt x="307629" y="179169"/>
                  </a:lnTo>
                  <a:lnTo>
                    <a:pt x="307428" y="178769"/>
                  </a:lnTo>
                  <a:lnTo>
                    <a:pt x="306928" y="177868"/>
                  </a:lnTo>
                  <a:lnTo>
                    <a:pt x="306728" y="177501"/>
                  </a:lnTo>
                  <a:lnTo>
                    <a:pt x="306728" y="177501"/>
                  </a:lnTo>
                  <a:lnTo>
                    <a:pt x="306728" y="177501"/>
                  </a:lnTo>
                  <a:lnTo>
                    <a:pt x="306728" y="177234"/>
                  </a:lnTo>
                  <a:lnTo>
                    <a:pt x="306494" y="176834"/>
                  </a:lnTo>
                  <a:lnTo>
                    <a:pt x="305994" y="175933"/>
                  </a:lnTo>
                  <a:lnTo>
                    <a:pt x="305793" y="175532"/>
                  </a:lnTo>
                  <a:lnTo>
                    <a:pt x="305793" y="175532"/>
                  </a:lnTo>
                  <a:lnTo>
                    <a:pt x="305793" y="175532"/>
                  </a:lnTo>
                  <a:lnTo>
                    <a:pt x="305793" y="175532"/>
                  </a:lnTo>
                  <a:lnTo>
                    <a:pt x="305793" y="175532"/>
                  </a:lnTo>
                  <a:lnTo>
                    <a:pt x="305360" y="174732"/>
                  </a:lnTo>
                  <a:lnTo>
                    <a:pt x="304926" y="173998"/>
                  </a:lnTo>
                  <a:lnTo>
                    <a:pt x="304926" y="173998"/>
                  </a:lnTo>
                  <a:lnTo>
                    <a:pt x="304592" y="173397"/>
                  </a:lnTo>
                  <a:lnTo>
                    <a:pt x="304226" y="172763"/>
                  </a:lnTo>
                  <a:lnTo>
                    <a:pt x="304226" y="172496"/>
                  </a:lnTo>
                  <a:lnTo>
                    <a:pt x="304226" y="172496"/>
                  </a:lnTo>
                  <a:lnTo>
                    <a:pt x="303825" y="171829"/>
                  </a:lnTo>
                  <a:lnTo>
                    <a:pt x="303825" y="171829"/>
                  </a:lnTo>
                  <a:lnTo>
                    <a:pt x="303825" y="171829"/>
                  </a:lnTo>
                  <a:lnTo>
                    <a:pt x="303825" y="171829"/>
                  </a:lnTo>
                  <a:lnTo>
                    <a:pt x="303825" y="171829"/>
                  </a:lnTo>
                  <a:lnTo>
                    <a:pt x="303291" y="170928"/>
                  </a:lnTo>
                  <a:lnTo>
                    <a:pt x="302691" y="169894"/>
                  </a:lnTo>
                  <a:lnTo>
                    <a:pt x="302691" y="169894"/>
                  </a:lnTo>
                  <a:lnTo>
                    <a:pt x="302391" y="169394"/>
                  </a:lnTo>
                  <a:lnTo>
                    <a:pt x="301923" y="168626"/>
                  </a:lnTo>
                  <a:lnTo>
                    <a:pt x="301923" y="168626"/>
                  </a:lnTo>
                  <a:lnTo>
                    <a:pt x="301923" y="168426"/>
                  </a:lnTo>
                  <a:lnTo>
                    <a:pt x="301656" y="167992"/>
                  </a:lnTo>
                  <a:lnTo>
                    <a:pt x="301656" y="167992"/>
                  </a:lnTo>
                  <a:lnTo>
                    <a:pt x="299421" y="163955"/>
                  </a:lnTo>
                  <a:lnTo>
                    <a:pt x="297219" y="159919"/>
                  </a:lnTo>
                  <a:lnTo>
                    <a:pt x="295017" y="155948"/>
                  </a:lnTo>
                  <a:lnTo>
                    <a:pt x="295017" y="155948"/>
                  </a:lnTo>
                  <a:lnTo>
                    <a:pt x="291014" y="148709"/>
                  </a:lnTo>
                  <a:lnTo>
                    <a:pt x="290580" y="147941"/>
                  </a:lnTo>
                  <a:lnTo>
                    <a:pt x="288245" y="143671"/>
                  </a:lnTo>
                  <a:cubicBezTo>
                    <a:pt x="290880" y="142203"/>
                    <a:pt x="293549" y="140768"/>
                    <a:pt x="296218" y="139367"/>
                  </a:cubicBezTo>
                  <a:lnTo>
                    <a:pt x="299221" y="137799"/>
                  </a:lnTo>
                  <a:lnTo>
                    <a:pt x="299855" y="137499"/>
                  </a:lnTo>
                  <a:lnTo>
                    <a:pt x="299855" y="137499"/>
                  </a:lnTo>
                  <a:lnTo>
                    <a:pt x="301390" y="136731"/>
                  </a:lnTo>
                  <a:lnTo>
                    <a:pt x="303491" y="135697"/>
                  </a:lnTo>
                  <a:lnTo>
                    <a:pt x="303491" y="135697"/>
                  </a:lnTo>
                  <a:lnTo>
                    <a:pt x="304426" y="135263"/>
                  </a:lnTo>
                  <a:lnTo>
                    <a:pt x="307328" y="133829"/>
                  </a:lnTo>
                  <a:lnTo>
                    <a:pt x="307562" y="133829"/>
                  </a:lnTo>
                  <a:cubicBezTo>
                    <a:pt x="308830" y="133205"/>
                    <a:pt x="310097" y="132604"/>
                    <a:pt x="311365" y="132027"/>
                  </a:cubicBezTo>
                  <a:lnTo>
                    <a:pt x="311365" y="132027"/>
                  </a:lnTo>
                  <a:lnTo>
                    <a:pt x="311866" y="131794"/>
                  </a:lnTo>
                  <a:lnTo>
                    <a:pt x="311866" y="131794"/>
                  </a:lnTo>
                  <a:lnTo>
                    <a:pt x="315669" y="130059"/>
                  </a:lnTo>
                  <a:lnTo>
                    <a:pt x="319806" y="128224"/>
                  </a:lnTo>
                  <a:lnTo>
                    <a:pt x="321774" y="127356"/>
                  </a:lnTo>
                  <a:lnTo>
                    <a:pt x="321774" y="127356"/>
                  </a:lnTo>
                  <a:lnTo>
                    <a:pt x="323710" y="126556"/>
                  </a:lnTo>
                  <a:lnTo>
                    <a:pt x="323910" y="126556"/>
                  </a:lnTo>
                  <a:cubicBezTo>
                    <a:pt x="325278" y="125922"/>
                    <a:pt x="326645" y="125354"/>
                    <a:pt x="328047" y="124854"/>
                  </a:cubicBezTo>
                  <a:lnTo>
                    <a:pt x="328047" y="124854"/>
                  </a:lnTo>
                  <a:lnTo>
                    <a:pt x="331917" y="123319"/>
                  </a:lnTo>
                  <a:lnTo>
                    <a:pt x="331917" y="123319"/>
                  </a:lnTo>
                  <a:lnTo>
                    <a:pt x="332317" y="123153"/>
                  </a:lnTo>
                  <a:lnTo>
                    <a:pt x="332317" y="123153"/>
                  </a:lnTo>
                  <a:lnTo>
                    <a:pt x="336354" y="121618"/>
                  </a:lnTo>
                  <a:lnTo>
                    <a:pt x="338089" y="120984"/>
                  </a:lnTo>
                  <a:lnTo>
                    <a:pt x="340491" y="120083"/>
                  </a:lnTo>
                  <a:lnTo>
                    <a:pt x="341125" y="119850"/>
                  </a:lnTo>
                  <a:lnTo>
                    <a:pt x="341125" y="119850"/>
                  </a:lnTo>
                  <a:cubicBezTo>
                    <a:pt x="342326" y="119416"/>
                    <a:pt x="343560" y="118949"/>
                    <a:pt x="344795" y="118548"/>
                  </a:cubicBezTo>
                  <a:lnTo>
                    <a:pt x="344795" y="118548"/>
                  </a:lnTo>
                  <a:lnTo>
                    <a:pt x="346663" y="117915"/>
                  </a:lnTo>
                  <a:lnTo>
                    <a:pt x="346663" y="117915"/>
                  </a:lnTo>
                  <a:lnTo>
                    <a:pt x="347564" y="117648"/>
                  </a:lnTo>
                  <a:lnTo>
                    <a:pt x="347564" y="117648"/>
                  </a:lnTo>
                  <a:cubicBezTo>
                    <a:pt x="347864" y="117518"/>
                    <a:pt x="348178" y="117417"/>
                    <a:pt x="348498" y="117347"/>
                  </a:cubicBezTo>
                  <a:lnTo>
                    <a:pt x="348498" y="117347"/>
                  </a:lnTo>
                  <a:lnTo>
                    <a:pt x="349132" y="117147"/>
                  </a:lnTo>
                  <a:lnTo>
                    <a:pt x="349132" y="117147"/>
                  </a:lnTo>
                  <a:lnTo>
                    <a:pt x="353236" y="115813"/>
                  </a:lnTo>
                  <a:lnTo>
                    <a:pt x="355304" y="115145"/>
                  </a:lnTo>
                  <a:lnTo>
                    <a:pt x="357406" y="114478"/>
                  </a:lnTo>
                  <a:lnTo>
                    <a:pt x="357406" y="114478"/>
                  </a:lnTo>
                  <a:lnTo>
                    <a:pt x="357406" y="114478"/>
                  </a:lnTo>
                  <a:lnTo>
                    <a:pt x="357406" y="114478"/>
                  </a:lnTo>
                  <a:lnTo>
                    <a:pt x="361743" y="113144"/>
                  </a:lnTo>
                  <a:lnTo>
                    <a:pt x="365080" y="112243"/>
                  </a:lnTo>
                  <a:lnTo>
                    <a:pt x="367916" y="111442"/>
                  </a:lnTo>
                  <a:cubicBezTo>
                    <a:pt x="372052" y="110274"/>
                    <a:pt x="376256" y="109173"/>
                    <a:pt x="380493" y="108106"/>
                  </a:cubicBezTo>
                  <a:lnTo>
                    <a:pt x="380493" y="108106"/>
                  </a:lnTo>
                  <a:lnTo>
                    <a:pt x="383196" y="107472"/>
                  </a:lnTo>
                  <a:lnTo>
                    <a:pt x="385564" y="106905"/>
                  </a:lnTo>
                  <a:lnTo>
                    <a:pt x="386065" y="106905"/>
                  </a:lnTo>
                  <a:lnTo>
                    <a:pt x="389401" y="106171"/>
                  </a:lnTo>
                  <a:lnTo>
                    <a:pt x="393038" y="105437"/>
                  </a:lnTo>
                  <a:lnTo>
                    <a:pt x="396708" y="104703"/>
                  </a:lnTo>
                  <a:lnTo>
                    <a:pt x="396708" y="104703"/>
                  </a:lnTo>
                  <a:lnTo>
                    <a:pt x="396908" y="105770"/>
                  </a:lnTo>
                  <a:lnTo>
                    <a:pt x="397275" y="107705"/>
                  </a:lnTo>
                  <a:lnTo>
                    <a:pt x="397275" y="108339"/>
                  </a:lnTo>
                  <a:lnTo>
                    <a:pt x="397275" y="108573"/>
                  </a:lnTo>
                  <a:lnTo>
                    <a:pt x="397275" y="109107"/>
                  </a:lnTo>
                  <a:lnTo>
                    <a:pt x="397275" y="109407"/>
                  </a:lnTo>
                  <a:lnTo>
                    <a:pt x="397275" y="109407"/>
                  </a:lnTo>
                  <a:close/>
                  <a:moveTo>
                    <a:pt x="451523" y="68237"/>
                  </a:moveTo>
                  <a:lnTo>
                    <a:pt x="451523" y="68237"/>
                  </a:lnTo>
                  <a:lnTo>
                    <a:pt x="455760" y="68237"/>
                  </a:lnTo>
                  <a:cubicBezTo>
                    <a:pt x="456494" y="68237"/>
                    <a:pt x="457195" y="68237"/>
                    <a:pt x="457929" y="68237"/>
                  </a:cubicBezTo>
                  <a:lnTo>
                    <a:pt x="461599" y="68237"/>
                  </a:lnTo>
                  <a:lnTo>
                    <a:pt x="472041" y="68237"/>
                  </a:lnTo>
                  <a:cubicBezTo>
                    <a:pt x="473442" y="68237"/>
                    <a:pt x="474844" y="68237"/>
                    <a:pt x="476278" y="68237"/>
                  </a:cubicBezTo>
                  <a:cubicBezTo>
                    <a:pt x="476946" y="68237"/>
                    <a:pt x="477613" y="68237"/>
                    <a:pt x="478280" y="68237"/>
                  </a:cubicBezTo>
                  <a:cubicBezTo>
                    <a:pt x="479715" y="68237"/>
                    <a:pt x="481183" y="68237"/>
                    <a:pt x="482617" y="68237"/>
                  </a:cubicBezTo>
                  <a:lnTo>
                    <a:pt x="487321" y="68471"/>
                  </a:lnTo>
                  <a:lnTo>
                    <a:pt x="487588" y="68471"/>
                  </a:lnTo>
                  <a:lnTo>
                    <a:pt x="491825" y="68704"/>
                  </a:lnTo>
                  <a:lnTo>
                    <a:pt x="493293" y="68704"/>
                  </a:lnTo>
                  <a:lnTo>
                    <a:pt x="496630" y="68971"/>
                  </a:lnTo>
                  <a:cubicBezTo>
                    <a:pt x="498398" y="68971"/>
                    <a:pt x="500200" y="69238"/>
                    <a:pt x="502001" y="69405"/>
                  </a:cubicBezTo>
                  <a:lnTo>
                    <a:pt x="504036" y="69572"/>
                  </a:lnTo>
                  <a:lnTo>
                    <a:pt x="507639" y="69939"/>
                  </a:lnTo>
                  <a:lnTo>
                    <a:pt x="512010" y="70406"/>
                  </a:lnTo>
                  <a:lnTo>
                    <a:pt x="514512" y="70673"/>
                  </a:lnTo>
                  <a:lnTo>
                    <a:pt x="520384" y="71440"/>
                  </a:lnTo>
                  <a:lnTo>
                    <a:pt x="521552" y="71440"/>
                  </a:lnTo>
                  <a:lnTo>
                    <a:pt x="524888" y="71907"/>
                  </a:lnTo>
                  <a:lnTo>
                    <a:pt x="524888" y="71907"/>
                  </a:lnTo>
                  <a:lnTo>
                    <a:pt x="528625" y="72441"/>
                  </a:lnTo>
                  <a:lnTo>
                    <a:pt x="528625" y="72441"/>
                  </a:lnTo>
                  <a:lnTo>
                    <a:pt x="526490" y="86020"/>
                  </a:lnTo>
                  <a:lnTo>
                    <a:pt x="526490" y="86020"/>
                  </a:lnTo>
                  <a:lnTo>
                    <a:pt x="525255" y="93660"/>
                  </a:lnTo>
                  <a:lnTo>
                    <a:pt x="524354" y="99298"/>
                  </a:lnTo>
                  <a:lnTo>
                    <a:pt x="524354" y="99298"/>
                  </a:lnTo>
                  <a:lnTo>
                    <a:pt x="523587" y="104102"/>
                  </a:lnTo>
                  <a:lnTo>
                    <a:pt x="523587" y="104970"/>
                  </a:lnTo>
                  <a:lnTo>
                    <a:pt x="522319" y="113144"/>
                  </a:lnTo>
                  <a:lnTo>
                    <a:pt x="522319" y="113144"/>
                  </a:lnTo>
                  <a:lnTo>
                    <a:pt x="521885" y="115980"/>
                  </a:lnTo>
                  <a:lnTo>
                    <a:pt x="521885" y="116847"/>
                  </a:lnTo>
                  <a:lnTo>
                    <a:pt x="521885" y="117147"/>
                  </a:lnTo>
                  <a:lnTo>
                    <a:pt x="521885" y="117514"/>
                  </a:lnTo>
                  <a:lnTo>
                    <a:pt x="521885" y="117681"/>
                  </a:lnTo>
                  <a:lnTo>
                    <a:pt x="521885" y="118315"/>
                  </a:lnTo>
                  <a:lnTo>
                    <a:pt x="521885" y="118315"/>
                  </a:lnTo>
                  <a:lnTo>
                    <a:pt x="521885" y="118982"/>
                  </a:lnTo>
                  <a:lnTo>
                    <a:pt x="521885" y="119449"/>
                  </a:lnTo>
                  <a:lnTo>
                    <a:pt x="521452" y="122085"/>
                  </a:lnTo>
                  <a:lnTo>
                    <a:pt x="520851" y="125922"/>
                  </a:lnTo>
                  <a:lnTo>
                    <a:pt x="520851" y="126622"/>
                  </a:lnTo>
                  <a:lnTo>
                    <a:pt x="520851" y="127356"/>
                  </a:lnTo>
                  <a:lnTo>
                    <a:pt x="520851" y="128424"/>
                  </a:lnTo>
                  <a:lnTo>
                    <a:pt x="520851" y="129124"/>
                  </a:lnTo>
                  <a:lnTo>
                    <a:pt x="520518" y="131160"/>
                  </a:lnTo>
                  <a:lnTo>
                    <a:pt x="519917" y="134996"/>
                  </a:lnTo>
                  <a:lnTo>
                    <a:pt x="519917" y="135697"/>
                  </a:lnTo>
                  <a:lnTo>
                    <a:pt x="519917" y="136164"/>
                  </a:lnTo>
                  <a:lnTo>
                    <a:pt x="519917" y="136431"/>
                  </a:lnTo>
                  <a:lnTo>
                    <a:pt x="519917" y="137165"/>
                  </a:lnTo>
                  <a:lnTo>
                    <a:pt x="519917" y="137399"/>
                  </a:lnTo>
                  <a:lnTo>
                    <a:pt x="519450" y="140201"/>
                  </a:lnTo>
                  <a:lnTo>
                    <a:pt x="518749" y="144772"/>
                  </a:lnTo>
                  <a:lnTo>
                    <a:pt x="517315" y="153813"/>
                  </a:lnTo>
                  <a:lnTo>
                    <a:pt x="517315" y="153813"/>
                  </a:lnTo>
                  <a:cubicBezTo>
                    <a:pt x="517315" y="153813"/>
                    <a:pt x="517315" y="153813"/>
                    <a:pt x="517315" y="153813"/>
                  </a:cubicBezTo>
                  <a:cubicBezTo>
                    <a:pt x="515313" y="153479"/>
                    <a:pt x="513345" y="153213"/>
                    <a:pt x="511343" y="152946"/>
                  </a:cubicBezTo>
                  <a:lnTo>
                    <a:pt x="511343" y="152946"/>
                  </a:lnTo>
                  <a:lnTo>
                    <a:pt x="510142" y="152946"/>
                  </a:lnTo>
                  <a:cubicBezTo>
                    <a:pt x="508874" y="152745"/>
                    <a:pt x="507606" y="152612"/>
                    <a:pt x="506338" y="152479"/>
                  </a:cubicBezTo>
                  <a:cubicBezTo>
                    <a:pt x="505604" y="152479"/>
                    <a:pt x="504837" y="152278"/>
                    <a:pt x="504103" y="152212"/>
                  </a:cubicBezTo>
                  <a:lnTo>
                    <a:pt x="502635" y="152212"/>
                  </a:lnTo>
                  <a:lnTo>
                    <a:pt x="501801" y="152212"/>
                  </a:lnTo>
                  <a:lnTo>
                    <a:pt x="499699" y="151978"/>
                  </a:lnTo>
                  <a:lnTo>
                    <a:pt x="499165" y="151978"/>
                  </a:lnTo>
                  <a:lnTo>
                    <a:pt x="498198" y="151978"/>
                  </a:lnTo>
                  <a:lnTo>
                    <a:pt x="496730" y="151978"/>
                  </a:lnTo>
                  <a:cubicBezTo>
                    <a:pt x="496406" y="151961"/>
                    <a:pt x="496086" y="151961"/>
                    <a:pt x="495762" y="151978"/>
                  </a:cubicBezTo>
                  <a:lnTo>
                    <a:pt x="494795" y="151978"/>
                  </a:lnTo>
                  <a:lnTo>
                    <a:pt x="493894" y="151978"/>
                  </a:lnTo>
                  <a:lnTo>
                    <a:pt x="493394" y="151978"/>
                  </a:lnTo>
                  <a:lnTo>
                    <a:pt x="492193" y="151978"/>
                  </a:lnTo>
                  <a:lnTo>
                    <a:pt x="489023" y="151778"/>
                  </a:lnTo>
                  <a:lnTo>
                    <a:pt x="486988" y="151778"/>
                  </a:lnTo>
                  <a:lnTo>
                    <a:pt x="481283" y="151511"/>
                  </a:lnTo>
                  <a:lnTo>
                    <a:pt x="480849" y="151511"/>
                  </a:lnTo>
                  <a:lnTo>
                    <a:pt x="478046" y="151511"/>
                  </a:lnTo>
                  <a:cubicBezTo>
                    <a:pt x="477079" y="151511"/>
                    <a:pt x="476112" y="151511"/>
                    <a:pt x="475111" y="151511"/>
                  </a:cubicBezTo>
                  <a:cubicBezTo>
                    <a:pt x="472842" y="151511"/>
                    <a:pt x="470540" y="151511"/>
                    <a:pt x="468238" y="151511"/>
                  </a:cubicBezTo>
                  <a:lnTo>
                    <a:pt x="462466" y="151511"/>
                  </a:lnTo>
                  <a:lnTo>
                    <a:pt x="457161" y="151511"/>
                  </a:lnTo>
                  <a:lnTo>
                    <a:pt x="453725" y="151511"/>
                  </a:lnTo>
                  <a:cubicBezTo>
                    <a:pt x="451500" y="151511"/>
                    <a:pt x="449198" y="151644"/>
                    <a:pt x="446819" y="151911"/>
                  </a:cubicBezTo>
                  <a:lnTo>
                    <a:pt x="445418" y="151911"/>
                  </a:lnTo>
                  <a:lnTo>
                    <a:pt x="443749" y="151911"/>
                  </a:lnTo>
                  <a:lnTo>
                    <a:pt x="441781" y="151911"/>
                  </a:lnTo>
                  <a:lnTo>
                    <a:pt x="440447" y="151911"/>
                  </a:lnTo>
                  <a:lnTo>
                    <a:pt x="437110" y="152212"/>
                  </a:lnTo>
                  <a:lnTo>
                    <a:pt x="435509" y="152212"/>
                  </a:lnTo>
                  <a:lnTo>
                    <a:pt x="434074" y="152378"/>
                  </a:lnTo>
                  <a:lnTo>
                    <a:pt x="433707" y="152378"/>
                  </a:lnTo>
                  <a:lnTo>
                    <a:pt x="431172" y="152645"/>
                  </a:lnTo>
                  <a:cubicBezTo>
                    <a:pt x="430918" y="152612"/>
                    <a:pt x="430658" y="152612"/>
                    <a:pt x="430404" y="152645"/>
                  </a:cubicBezTo>
                  <a:lnTo>
                    <a:pt x="429370" y="152645"/>
                  </a:lnTo>
                  <a:lnTo>
                    <a:pt x="429370" y="152645"/>
                  </a:lnTo>
                  <a:lnTo>
                    <a:pt x="428669" y="152645"/>
                  </a:lnTo>
                  <a:cubicBezTo>
                    <a:pt x="426868" y="152846"/>
                    <a:pt x="425033" y="153079"/>
                    <a:pt x="423231" y="153346"/>
                  </a:cubicBezTo>
                  <a:lnTo>
                    <a:pt x="423231" y="153346"/>
                  </a:lnTo>
                  <a:cubicBezTo>
                    <a:pt x="422594" y="153403"/>
                    <a:pt x="421957" y="153493"/>
                    <a:pt x="421329" y="153613"/>
                  </a:cubicBezTo>
                  <a:lnTo>
                    <a:pt x="420362" y="153613"/>
                  </a:lnTo>
                  <a:lnTo>
                    <a:pt x="420062" y="153613"/>
                  </a:lnTo>
                  <a:lnTo>
                    <a:pt x="420062" y="153613"/>
                  </a:lnTo>
                  <a:lnTo>
                    <a:pt x="418560" y="153846"/>
                  </a:lnTo>
                  <a:lnTo>
                    <a:pt x="418193" y="153846"/>
                  </a:lnTo>
                  <a:lnTo>
                    <a:pt x="417259" y="153846"/>
                  </a:lnTo>
                  <a:lnTo>
                    <a:pt x="417259" y="153846"/>
                  </a:lnTo>
                  <a:lnTo>
                    <a:pt x="417259" y="153846"/>
                  </a:lnTo>
                  <a:lnTo>
                    <a:pt x="415825" y="144872"/>
                  </a:lnTo>
                  <a:lnTo>
                    <a:pt x="415124" y="140334"/>
                  </a:lnTo>
                  <a:lnTo>
                    <a:pt x="414390" y="135797"/>
                  </a:lnTo>
                  <a:lnTo>
                    <a:pt x="413656" y="131260"/>
                  </a:lnTo>
                  <a:lnTo>
                    <a:pt x="412956" y="126722"/>
                  </a:lnTo>
                  <a:lnTo>
                    <a:pt x="412221" y="122218"/>
                  </a:lnTo>
                  <a:lnTo>
                    <a:pt x="411521" y="117681"/>
                  </a:lnTo>
                  <a:lnTo>
                    <a:pt x="410787" y="113144"/>
                  </a:lnTo>
                  <a:lnTo>
                    <a:pt x="410787" y="113144"/>
                  </a:lnTo>
                  <a:lnTo>
                    <a:pt x="409486" y="105003"/>
                  </a:lnTo>
                  <a:lnTo>
                    <a:pt x="409486" y="104503"/>
                  </a:lnTo>
                  <a:lnTo>
                    <a:pt x="409486" y="104136"/>
                  </a:lnTo>
                  <a:lnTo>
                    <a:pt x="408718" y="99298"/>
                  </a:lnTo>
                  <a:lnTo>
                    <a:pt x="407817" y="93660"/>
                  </a:lnTo>
                  <a:lnTo>
                    <a:pt x="406616" y="85986"/>
                  </a:lnTo>
                  <a:lnTo>
                    <a:pt x="404448" y="72441"/>
                  </a:lnTo>
                  <a:lnTo>
                    <a:pt x="404448" y="72441"/>
                  </a:lnTo>
                  <a:lnTo>
                    <a:pt x="405082" y="72441"/>
                  </a:lnTo>
                  <a:lnTo>
                    <a:pt x="407918" y="72007"/>
                  </a:lnTo>
                  <a:lnTo>
                    <a:pt x="409219" y="71807"/>
                  </a:lnTo>
                  <a:lnTo>
                    <a:pt x="412155" y="71373"/>
                  </a:lnTo>
                  <a:cubicBezTo>
                    <a:pt x="414590" y="71040"/>
                    <a:pt x="417059" y="70739"/>
                    <a:pt x="419495" y="70472"/>
                  </a:cubicBezTo>
                  <a:lnTo>
                    <a:pt x="420128" y="70472"/>
                  </a:lnTo>
                  <a:lnTo>
                    <a:pt x="422931" y="70139"/>
                  </a:lnTo>
                  <a:lnTo>
                    <a:pt x="424833" y="69939"/>
                  </a:lnTo>
                  <a:lnTo>
                    <a:pt x="427435" y="69672"/>
                  </a:lnTo>
                  <a:lnTo>
                    <a:pt x="428336" y="69672"/>
                  </a:lnTo>
                  <a:lnTo>
                    <a:pt x="434341" y="69138"/>
                  </a:lnTo>
                  <a:lnTo>
                    <a:pt x="437677" y="68871"/>
                  </a:lnTo>
                  <a:lnTo>
                    <a:pt x="440380" y="68704"/>
                  </a:lnTo>
                  <a:lnTo>
                    <a:pt x="443015" y="68537"/>
                  </a:lnTo>
                  <a:cubicBezTo>
                    <a:pt x="444260" y="68537"/>
                    <a:pt x="445494" y="68471"/>
                    <a:pt x="446719" y="68337"/>
                  </a:cubicBezTo>
                  <a:close/>
                  <a:moveTo>
                    <a:pt x="531594" y="199387"/>
                  </a:moveTo>
                  <a:lnTo>
                    <a:pt x="531594" y="199387"/>
                  </a:lnTo>
                  <a:lnTo>
                    <a:pt x="531894" y="199387"/>
                  </a:lnTo>
                  <a:close/>
                  <a:moveTo>
                    <a:pt x="529859" y="198953"/>
                  </a:moveTo>
                  <a:lnTo>
                    <a:pt x="525455" y="197952"/>
                  </a:lnTo>
                  <a:lnTo>
                    <a:pt x="522119" y="197285"/>
                  </a:lnTo>
                  <a:lnTo>
                    <a:pt x="521185" y="197118"/>
                  </a:lnTo>
                  <a:lnTo>
                    <a:pt x="522052" y="197318"/>
                  </a:lnTo>
                  <a:lnTo>
                    <a:pt x="522052" y="197318"/>
                  </a:lnTo>
                  <a:lnTo>
                    <a:pt x="523153" y="197552"/>
                  </a:lnTo>
                  <a:lnTo>
                    <a:pt x="523620" y="197552"/>
                  </a:lnTo>
                  <a:lnTo>
                    <a:pt x="525255" y="197919"/>
                  </a:lnTo>
                  <a:lnTo>
                    <a:pt x="527424" y="198386"/>
                  </a:lnTo>
                  <a:lnTo>
                    <a:pt x="528225" y="198386"/>
                  </a:lnTo>
                  <a:cubicBezTo>
                    <a:pt x="528368" y="198356"/>
                    <a:pt x="528515" y="198356"/>
                    <a:pt x="528658" y="198386"/>
                  </a:cubicBezTo>
                  <a:lnTo>
                    <a:pt x="529626" y="198620"/>
                  </a:lnTo>
                  <a:lnTo>
                    <a:pt x="529626" y="198620"/>
                  </a:lnTo>
                  <a:lnTo>
                    <a:pt x="530159" y="198620"/>
                  </a:lnTo>
                  <a:lnTo>
                    <a:pt x="530460" y="198620"/>
                  </a:lnTo>
                  <a:lnTo>
                    <a:pt x="530760" y="198620"/>
                  </a:lnTo>
                  <a:lnTo>
                    <a:pt x="531361" y="198620"/>
                  </a:lnTo>
                  <a:lnTo>
                    <a:pt x="530827" y="198620"/>
                  </a:lnTo>
                  <a:close/>
                  <a:moveTo>
                    <a:pt x="521685" y="183206"/>
                  </a:moveTo>
                  <a:lnTo>
                    <a:pt x="519083" y="196551"/>
                  </a:lnTo>
                  <a:lnTo>
                    <a:pt x="519083" y="196551"/>
                  </a:lnTo>
                  <a:lnTo>
                    <a:pt x="520217" y="196751"/>
                  </a:lnTo>
                  <a:lnTo>
                    <a:pt x="519083" y="196518"/>
                  </a:lnTo>
                  <a:close/>
                  <a:moveTo>
                    <a:pt x="520251" y="196918"/>
                  </a:moveTo>
                  <a:lnTo>
                    <a:pt x="520851" y="196918"/>
                  </a:lnTo>
                  <a:lnTo>
                    <a:pt x="521085" y="196918"/>
                  </a:lnTo>
                  <a:lnTo>
                    <a:pt x="520618" y="196918"/>
                  </a:lnTo>
                  <a:close/>
                  <a:moveTo>
                    <a:pt x="549443" y="204325"/>
                  </a:moveTo>
                  <a:lnTo>
                    <a:pt x="548242" y="203924"/>
                  </a:lnTo>
                  <a:lnTo>
                    <a:pt x="546474" y="203391"/>
                  </a:lnTo>
                  <a:lnTo>
                    <a:pt x="544539" y="202823"/>
                  </a:lnTo>
                  <a:cubicBezTo>
                    <a:pt x="543605" y="202523"/>
                    <a:pt x="542704" y="202256"/>
                    <a:pt x="541703" y="202023"/>
                  </a:cubicBezTo>
                  <a:lnTo>
                    <a:pt x="541703" y="202023"/>
                  </a:lnTo>
                  <a:lnTo>
                    <a:pt x="541236" y="202023"/>
                  </a:lnTo>
                  <a:lnTo>
                    <a:pt x="538734" y="201289"/>
                  </a:lnTo>
                  <a:lnTo>
                    <a:pt x="537132" y="200721"/>
                  </a:lnTo>
                  <a:lnTo>
                    <a:pt x="533529" y="199821"/>
                  </a:lnTo>
                  <a:lnTo>
                    <a:pt x="533529" y="199821"/>
                  </a:lnTo>
                  <a:lnTo>
                    <a:pt x="533196" y="199821"/>
                  </a:lnTo>
                  <a:lnTo>
                    <a:pt x="533196" y="199821"/>
                  </a:lnTo>
                  <a:lnTo>
                    <a:pt x="532829" y="199821"/>
                  </a:lnTo>
                  <a:lnTo>
                    <a:pt x="533229" y="199821"/>
                  </a:lnTo>
                  <a:lnTo>
                    <a:pt x="533229" y="199821"/>
                  </a:lnTo>
                  <a:lnTo>
                    <a:pt x="533463" y="199821"/>
                  </a:lnTo>
                  <a:lnTo>
                    <a:pt x="533663" y="199821"/>
                  </a:lnTo>
                  <a:lnTo>
                    <a:pt x="534497" y="200054"/>
                  </a:lnTo>
                  <a:lnTo>
                    <a:pt x="536198" y="200488"/>
                  </a:lnTo>
                  <a:lnTo>
                    <a:pt x="537199" y="200755"/>
                  </a:lnTo>
                  <a:lnTo>
                    <a:pt x="538567" y="201122"/>
                  </a:lnTo>
                  <a:lnTo>
                    <a:pt x="541636" y="201956"/>
                  </a:lnTo>
                  <a:lnTo>
                    <a:pt x="541636" y="201956"/>
                  </a:lnTo>
                  <a:lnTo>
                    <a:pt x="542070" y="201956"/>
                  </a:lnTo>
                  <a:cubicBezTo>
                    <a:pt x="542200" y="201986"/>
                    <a:pt x="542337" y="201986"/>
                    <a:pt x="542470" y="201956"/>
                  </a:cubicBezTo>
                  <a:lnTo>
                    <a:pt x="542804" y="201956"/>
                  </a:lnTo>
                  <a:lnTo>
                    <a:pt x="543004" y="201956"/>
                  </a:lnTo>
                  <a:lnTo>
                    <a:pt x="543004" y="201956"/>
                  </a:lnTo>
                  <a:lnTo>
                    <a:pt x="543004" y="201956"/>
                  </a:lnTo>
                  <a:lnTo>
                    <a:pt x="543004" y="201956"/>
                  </a:lnTo>
                  <a:lnTo>
                    <a:pt x="543271" y="201956"/>
                  </a:lnTo>
                  <a:lnTo>
                    <a:pt x="543271" y="201956"/>
                  </a:lnTo>
                  <a:lnTo>
                    <a:pt x="543972" y="202156"/>
                  </a:lnTo>
                  <a:lnTo>
                    <a:pt x="543972" y="202156"/>
                  </a:lnTo>
                  <a:lnTo>
                    <a:pt x="545206" y="202523"/>
                  </a:lnTo>
                  <a:lnTo>
                    <a:pt x="545573" y="202523"/>
                  </a:lnTo>
                  <a:lnTo>
                    <a:pt x="545807" y="202523"/>
                  </a:lnTo>
                  <a:lnTo>
                    <a:pt x="545807" y="202523"/>
                  </a:lnTo>
                  <a:lnTo>
                    <a:pt x="546474" y="202723"/>
                  </a:lnTo>
                  <a:lnTo>
                    <a:pt x="546908" y="202723"/>
                  </a:lnTo>
                  <a:lnTo>
                    <a:pt x="547408" y="202890"/>
                  </a:lnTo>
                  <a:lnTo>
                    <a:pt x="547408" y="202890"/>
                  </a:lnTo>
                  <a:lnTo>
                    <a:pt x="548176" y="203124"/>
                  </a:lnTo>
                  <a:lnTo>
                    <a:pt x="548576" y="203124"/>
                  </a:lnTo>
                  <a:lnTo>
                    <a:pt x="549377" y="203357"/>
                  </a:lnTo>
                  <a:close/>
                  <a:moveTo>
                    <a:pt x="565324" y="209830"/>
                  </a:moveTo>
                  <a:lnTo>
                    <a:pt x="564724" y="209596"/>
                  </a:lnTo>
                  <a:lnTo>
                    <a:pt x="564056" y="209329"/>
                  </a:lnTo>
                  <a:lnTo>
                    <a:pt x="563456" y="209129"/>
                  </a:lnTo>
                  <a:lnTo>
                    <a:pt x="562822" y="208895"/>
                  </a:lnTo>
                  <a:lnTo>
                    <a:pt x="561988" y="208595"/>
                  </a:lnTo>
                  <a:lnTo>
                    <a:pt x="561287" y="208328"/>
                  </a:lnTo>
                  <a:lnTo>
                    <a:pt x="559919" y="207861"/>
                  </a:lnTo>
                  <a:lnTo>
                    <a:pt x="561220" y="208328"/>
                  </a:lnTo>
                  <a:lnTo>
                    <a:pt x="561220" y="208328"/>
                  </a:lnTo>
                  <a:lnTo>
                    <a:pt x="562922" y="208962"/>
                  </a:lnTo>
                  <a:lnTo>
                    <a:pt x="563289" y="208962"/>
                  </a:lnTo>
                  <a:lnTo>
                    <a:pt x="563489" y="208962"/>
                  </a:lnTo>
                  <a:lnTo>
                    <a:pt x="563923" y="208962"/>
                  </a:lnTo>
                  <a:lnTo>
                    <a:pt x="563923" y="208962"/>
                  </a:lnTo>
                  <a:lnTo>
                    <a:pt x="564557" y="209196"/>
                  </a:lnTo>
                  <a:lnTo>
                    <a:pt x="565191" y="209429"/>
                  </a:lnTo>
                  <a:lnTo>
                    <a:pt x="565391" y="209429"/>
                  </a:lnTo>
                  <a:close/>
                  <a:moveTo>
                    <a:pt x="558118" y="207194"/>
                  </a:moveTo>
                  <a:lnTo>
                    <a:pt x="557451" y="206994"/>
                  </a:lnTo>
                  <a:lnTo>
                    <a:pt x="558618" y="207427"/>
                  </a:lnTo>
                  <a:lnTo>
                    <a:pt x="559919" y="207861"/>
                  </a:lnTo>
                  <a:lnTo>
                    <a:pt x="559352" y="207628"/>
                  </a:lnTo>
                  <a:close/>
                  <a:moveTo>
                    <a:pt x="557250" y="206927"/>
                  </a:moveTo>
                  <a:lnTo>
                    <a:pt x="557451" y="206927"/>
                  </a:lnTo>
                  <a:lnTo>
                    <a:pt x="557451" y="206927"/>
                  </a:lnTo>
                  <a:close/>
                  <a:moveTo>
                    <a:pt x="557250" y="206927"/>
                  </a:moveTo>
                  <a:lnTo>
                    <a:pt x="557250" y="206927"/>
                  </a:lnTo>
                  <a:lnTo>
                    <a:pt x="557250" y="206927"/>
                  </a:lnTo>
                  <a:close/>
                  <a:moveTo>
                    <a:pt x="556049" y="206493"/>
                  </a:moveTo>
                  <a:cubicBezTo>
                    <a:pt x="554882" y="206093"/>
                    <a:pt x="553714" y="205693"/>
                    <a:pt x="552713" y="205359"/>
                  </a:cubicBezTo>
                  <a:lnTo>
                    <a:pt x="556049" y="206527"/>
                  </a:lnTo>
                  <a:lnTo>
                    <a:pt x="556049" y="206527"/>
                  </a:lnTo>
                  <a:lnTo>
                    <a:pt x="557184" y="206894"/>
                  </a:lnTo>
                  <a:lnTo>
                    <a:pt x="556083" y="206493"/>
                  </a:lnTo>
                  <a:close/>
                  <a:moveTo>
                    <a:pt x="550478" y="204725"/>
                  </a:moveTo>
                  <a:lnTo>
                    <a:pt x="550478" y="204725"/>
                  </a:lnTo>
                  <a:close/>
                  <a:moveTo>
                    <a:pt x="550478" y="204725"/>
                  </a:moveTo>
                  <a:lnTo>
                    <a:pt x="550478" y="204725"/>
                  </a:lnTo>
                  <a:close/>
                  <a:moveTo>
                    <a:pt x="592849" y="222207"/>
                  </a:moveTo>
                  <a:lnTo>
                    <a:pt x="592015" y="221774"/>
                  </a:lnTo>
                  <a:lnTo>
                    <a:pt x="590180" y="220839"/>
                  </a:lnTo>
                  <a:lnTo>
                    <a:pt x="589279" y="220372"/>
                  </a:lnTo>
                  <a:cubicBezTo>
                    <a:pt x="588078" y="219738"/>
                    <a:pt x="586876" y="219171"/>
                    <a:pt x="585675" y="218604"/>
                  </a:cubicBezTo>
                  <a:lnTo>
                    <a:pt x="583941" y="217803"/>
                  </a:lnTo>
                  <a:lnTo>
                    <a:pt x="582273" y="217003"/>
                  </a:lnTo>
                  <a:cubicBezTo>
                    <a:pt x="581238" y="216536"/>
                    <a:pt x="580171" y="216035"/>
                    <a:pt x="579103" y="215601"/>
                  </a:cubicBezTo>
                  <a:lnTo>
                    <a:pt x="579103" y="215601"/>
                  </a:lnTo>
                  <a:lnTo>
                    <a:pt x="578336" y="215268"/>
                  </a:lnTo>
                  <a:lnTo>
                    <a:pt x="580171" y="216102"/>
                  </a:lnTo>
                  <a:lnTo>
                    <a:pt x="581338" y="216636"/>
                  </a:lnTo>
                  <a:lnTo>
                    <a:pt x="581805" y="216836"/>
                  </a:lnTo>
                  <a:lnTo>
                    <a:pt x="582273" y="217036"/>
                  </a:lnTo>
                  <a:lnTo>
                    <a:pt x="582273" y="217036"/>
                  </a:lnTo>
                  <a:lnTo>
                    <a:pt x="583841" y="217770"/>
                  </a:lnTo>
                  <a:lnTo>
                    <a:pt x="585642" y="218604"/>
                  </a:lnTo>
                  <a:lnTo>
                    <a:pt x="585642" y="218604"/>
                  </a:lnTo>
                  <a:lnTo>
                    <a:pt x="587377" y="219438"/>
                  </a:lnTo>
                  <a:lnTo>
                    <a:pt x="587377" y="219438"/>
                  </a:lnTo>
                  <a:lnTo>
                    <a:pt x="589179" y="220306"/>
                  </a:lnTo>
                  <a:lnTo>
                    <a:pt x="589179" y="220306"/>
                  </a:lnTo>
                  <a:lnTo>
                    <a:pt x="592715" y="222107"/>
                  </a:lnTo>
                  <a:lnTo>
                    <a:pt x="592715" y="222107"/>
                  </a:lnTo>
                  <a:lnTo>
                    <a:pt x="593116" y="222307"/>
                  </a:lnTo>
                  <a:lnTo>
                    <a:pt x="593282" y="222307"/>
                  </a:lnTo>
                  <a:close/>
                  <a:moveTo>
                    <a:pt x="575934" y="214067"/>
                  </a:moveTo>
                  <a:lnTo>
                    <a:pt x="572264" y="212499"/>
                  </a:lnTo>
                  <a:lnTo>
                    <a:pt x="570395" y="211765"/>
                  </a:lnTo>
                  <a:lnTo>
                    <a:pt x="568527" y="210997"/>
                  </a:lnTo>
                  <a:lnTo>
                    <a:pt x="567393" y="210564"/>
                  </a:lnTo>
                  <a:lnTo>
                    <a:pt x="566392" y="210163"/>
                  </a:lnTo>
                  <a:lnTo>
                    <a:pt x="565791" y="209963"/>
                  </a:lnTo>
                  <a:lnTo>
                    <a:pt x="565791" y="209963"/>
                  </a:lnTo>
                  <a:lnTo>
                    <a:pt x="565791" y="209963"/>
                  </a:lnTo>
                  <a:lnTo>
                    <a:pt x="566358" y="210163"/>
                  </a:lnTo>
                  <a:lnTo>
                    <a:pt x="566358" y="210163"/>
                  </a:lnTo>
                  <a:lnTo>
                    <a:pt x="566859" y="210163"/>
                  </a:lnTo>
                  <a:lnTo>
                    <a:pt x="566859" y="210163"/>
                  </a:lnTo>
                  <a:lnTo>
                    <a:pt x="567359" y="210363"/>
                  </a:lnTo>
                  <a:lnTo>
                    <a:pt x="567359" y="210363"/>
                  </a:lnTo>
                  <a:lnTo>
                    <a:pt x="568127" y="210630"/>
                  </a:lnTo>
                  <a:lnTo>
                    <a:pt x="568127" y="210630"/>
                  </a:lnTo>
                  <a:lnTo>
                    <a:pt x="568127" y="210630"/>
                  </a:lnTo>
                  <a:lnTo>
                    <a:pt x="568127" y="210630"/>
                  </a:lnTo>
                  <a:lnTo>
                    <a:pt x="570329" y="211531"/>
                  </a:lnTo>
                  <a:lnTo>
                    <a:pt x="570996" y="211798"/>
                  </a:lnTo>
                  <a:lnTo>
                    <a:pt x="571363" y="211798"/>
                  </a:lnTo>
                  <a:lnTo>
                    <a:pt x="571830" y="211965"/>
                  </a:lnTo>
                  <a:lnTo>
                    <a:pt x="571830" y="211965"/>
                  </a:lnTo>
                  <a:lnTo>
                    <a:pt x="575466" y="213500"/>
                  </a:lnTo>
                  <a:lnTo>
                    <a:pt x="575466" y="213500"/>
                  </a:lnTo>
                  <a:lnTo>
                    <a:pt x="576367" y="213900"/>
                  </a:lnTo>
                  <a:lnTo>
                    <a:pt x="576601" y="213900"/>
                  </a:lnTo>
                  <a:lnTo>
                    <a:pt x="576834" y="213900"/>
                  </a:lnTo>
                  <a:lnTo>
                    <a:pt x="577535" y="214200"/>
                  </a:lnTo>
                  <a:cubicBezTo>
                    <a:pt x="577392" y="214103"/>
                    <a:pt x="577231" y="214023"/>
                    <a:pt x="577068" y="213967"/>
                  </a:cubicBezTo>
                  <a:close/>
                  <a:moveTo>
                    <a:pt x="599855" y="225844"/>
                  </a:moveTo>
                  <a:lnTo>
                    <a:pt x="599855" y="225844"/>
                  </a:lnTo>
                  <a:lnTo>
                    <a:pt x="596018" y="223775"/>
                  </a:lnTo>
                  <a:lnTo>
                    <a:pt x="595251" y="223408"/>
                  </a:lnTo>
                  <a:lnTo>
                    <a:pt x="595251" y="223408"/>
                  </a:lnTo>
                  <a:lnTo>
                    <a:pt x="595985" y="223775"/>
                  </a:lnTo>
                  <a:lnTo>
                    <a:pt x="595985" y="223775"/>
                  </a:lnTo>
                  <a:lnTo>
                    <a:pt x="597219" y="224443"/>
                  </a:lnTo>
                  <a:lnTo>
                    <a:pt x="597219" y="224443"/>
                  </a:lnTo>
                  <a:lnTo>
                    <a:pt x="597219" y="224443"/>
                  </a:lnTo>
                  <a:lnTo>
                    <a:pt x="599655" y="225777"/>
                  </a:lnTo>
                  <a:lnTo>
                    <a:pt x="599655" y="225777"/>
                  </a:lnTo>
                  <a:lnTo>
                    <a:pt x="599655" y="225777"/>
                  </a:lnTo>
                  <a:close/>
                  <a:moveTo>
                    <a:pt x="594483" y="222975"/>
                  </a:moveTo>
                  <a:cubicBezTo>
                    <a:pt x="594243" y="222814"/>
                    <a:pt x="593986" y="222681"/>
                    <a:pt x="593716" y="222574"/>
                  </a:cubicBezTo>
                  <a:cubicBezTo>
                    <a:pt x="593716" y="222574"/>
                    <a:pt x="593716" y="222574"/>
                    <a:pt x="593716" y="222574"/>
                  </a:cubicBezTo>
                  <a:lnTo>
                    <a:pt x="594116" y="222808"/>
                  </a:lnTo>
                  <a:cubicBezTo>
                    <a:pt x="594226" y="222791"/>
                    <a:pt x="594340" y="222791"/>
                    <a:pt x="594450" y="222808"/>
                  </a:cubicBezTo>
                  <a:lnTo>
                    <a:pt x="594850" y="223008"/>
                  </a:lnTo>
                  <a:lnTo>
                    <a:pt x="595217" y="223175"/>
                  </a:lnTo>
                  <a:lnTo>
                    <a:pt x="594917" y="223008"/>
                  </a:lnTo>
                  <a:close/>
                  <a:moveTo>
                    <a:pt x="593616" y="222574"/>
                  </a:moveTo>
                  <a:lnTo>
                    <a:pt x="593616" y="222574"/>
                  </a:lnTo>
                  <a:close/>
                  <a:moveTo>
                    <a:pt x="628780" y="173731"/>
                  </a:moveTo>
                  <a:lnTo>
                    <a:pt x="628780" y="173731"/>
                  </a:lnTo>
                  <a:lnTo>
                    <a:pt x="626612" y="177668"/>
                  </a:lnTo>
                  <a:lnTo>
                    <a:pt x="628814" y="173731"/>
                  </a:lnTo>
                  <a:lnTo>
                    <a:pt x="628814" y="173731"/>
                  </a:lnTo>
                  <a:close/>
                  <a:moveTo>
                    <a:pt x="630982" y="169727"/>
                  </a:moveTo>
                  <a:lnTo>
                    <a:pt x="628814" y="173664"/>
                  </a:lnTo>
                  <a:lnTo>
                    <a:pt x="628814" y="173664"/>
                  </a:lnTo>
                  <a:lnTo>
                    <a:pt x="628814" y="173664"/>
                  </a:lnTo>
                  <a:lnTo>
                    <a:pt x="629915" y="171696"/>
                  </a:lnTo>
                  <a:lnTo>
                    <a:pt x="630549" y="170695"/>
                  </a:lnTo>
                  <a:lnTo>
                    <a:pt x="631049" y="169761"/>
                  </a:lnTo>
                  <a:lnTo>
                    <a:pt x="631049" y="169761"/>
                  </a:lnTo>
                  <a:close/>
                  <a:moveTo>
                    <a:pt x="630982" y="169727"/>
                  </a:moveTo>
                  <a:lnTo>
                    <a:pt x="630982" y="169727"/>
                  </a:lnTo>
                  <a:lnTo>
                    <a:pt x="630982" y="169727"/>
                  </a:lnTo>
                  <a:lnTo>
                    <a:pt x="632517" y="166891"/>
                  </a:lnTo>
                  <a:close/>
                  <a:moveTo>
                    <a:pt x="635420" y="161754"/>
                  </a:moveTo>
                  <a:lnTo>
                    <a:pt x="635420" y="161754"/>
                  </a:lnTo>
                  <a:lnTo>
                    <a:pt x="634752" y="163021"/>
                  </a:lnTo>
                  <a:lnTo>
                    <a:pt x="634519" y="163455"/>
                  </a:lnTo>
                  <a:lnTo>
                    <a:pt x="633218" y="165790"/>
                  </a:lnTo>
                  <a:lnTo>
                    <a:pt x="633218" y="165790"/>
                  </a:lnTo>
                  <a:lnTo>
                    <a:pt x="633852" y="164623"/>
                  </a:lnTo>
                  <a:lnTo>
                    <a:pt x="634652" y="163221"/>
                  </a:lnTo>
                  <a:lnTo>
                    <a:pt x="634886" y="162721"/>
                  </a:lnTo>
                  <a:lnTo>
                    <a:pt x="635420" y="161787"/>
                  </a:lnTo>
                  <a:lnTo>
                    <a:pt x="635420" y="161787"/>
                  </a:lnTo>
                  <a:lnTo>
                    <a:pt x="635887" y="160919"/>
                  </a:lnTo>
                  <a:close/>
                  <a:moveTo>
                    <a:pt x="644294" y="145706"/>
                  </a:moveTo>
                  <a:lnTo>
                    <a:pt x="644294" y="145706"/>
                  </a:lnTo>
                  <a:lnTo>
                    <a:pt x="643861" y="146473"/>
                  </a:lnTo>
                  <a:lnTo>
                    <a:pt x="639890" y="153680"/>
                  </a:lnTo>
                  <a:lnTo>
                    <a:pt x="639890" y="153680"/>
                  </a:lnTo>
                  <a:lnTo>
                    <a:pt x="638823" y="155615"/>
                  </a:lnTo>
                  <a:lnTo>
                    <a:pt x="638556" y="156115"/>
                  </a:lnTo>
                  <a:lnTo>
                    <a:pt x="639924" y="153713"/>
                  </a:lnTo>
                  <a:lnTo>
                    <a:pt x="639924" y="153713"/>
                  </a:lnTo>
                  <a:lnTo>
                    <a:pt x="640791" y="152178"/>
                  </a:lnTo>
                  <a:lnTo>
                    <a:pt x="643927" y="146473"/>
                  </a:lnTo>
                  <a:lnTo>
                    <a:pt x="643927" y="146473"/>
                  </a:lnTo>
                  <a:lnTo>
                    <a:pt x="644328" y="145706"/>
                  </a:lnTo>
                  <a:lnTo>
                    <a:pt x="644328" y="145706"/>
                  </a:lnTo>
                  <a:lnTo>
                    <a:pt x="645495" y="143604"/>
                  </a:lnTo>
                  <a:close/>
                  <a:moveTo>
                    <a:pt x="646663" y="141435"/>
                  </a:moveTo>
                  <a:lnTo>
                    <a:pt x="646663" y="141435"/>
                  </a:lnTo>
                  <a:lnTo>
                    <a:pt x="649199" y="136831"/>
                  </a:lnTo>
                  <a:close/>
                  <a:moveTo>
                    <a:pt x="653336" y="129625"/>
                  </a:moveTo>
                  <a:lnTo>
                    <a:pt x="653336" y="129625"/>
                  </a:lnTo>
                  <a:lnTo>
                    <a:pt x="656672" y="123653"/>
                  </a:lnTo>
                  <a:close/>
                  <a:moveTo>
                    <a:pt x="723765" y="367536"/>
                  </a:moveTo>
                  <a:cubicBezTo>
                    <a:pt x="723765" y="367536"/>
                    <a:pt x="723765" y="367536"/>
                    <a:pt x="723765" y="367536"/>
                  </a:cubicBezTo>
                  <a:lnTo>
                    <a:pt x="721863" y="362766"/>
                  </a:lnTo>
                  <a:lnTo>
                    <a:pt x="721863" y="362766"/>
                  </a:lnTo>
                  <a:cubicBezTo>
                    <a:pt x="721196" y="361097"/>
                    <a:pt x="720495" y="359429"/>
                    <a:pt x="719795" y="357828"/>
                  </a:cubicBezTo>
                  <a:lnTo>
                    <a:pt x="719795" y="357828"/>
                  </a:lnTo>
                  <a:cubicBezTo>
                    <a:pt x="719094" y="356193"/>
                    <a:pt x="718360" y="354491"/>
                    <a:pt x="717626" y="352923"/>
                  </a:cubicBezTo>
                  <a:lnTo>
                    <a:pt x="717626" y="352923"/>
                  </a:lnTo>
                  <a:cubicBezTo>
                    <a:pt x="717393" y="352390"/>
                    <a:pt x="717159" y="351856"/>
                    <a:pt x="716892" y="351322"/>
                  </a:cubicBezTo>
                  <a:cubicBezTo>
                    <a:pt x="716859" y="351202"/>
                    <a:pt x="716802" y="351088"/>
                    <a:pt x="716725" y="350988"/>
                  </a:cubicBezTo>
                  <a:cubicBezTo>
                    <a:pt x="716725" y="350988"/>
                    <a:pt x="716725" y="350988"/>
                    <a:pt x="716725" y="350988"/>
                  </a:cubicBezTo>
                  <a:lnTo>
                    <a:pt x="716725" y="350988"/>
                  </a:lnTo>
                  <a:lnTo>
                    <a:pt x="716725" y="350988"/>
                  </a:lnTo>
                  <a:lnTo>
                    <a:pt x="716725" y="350988"/>
                  </a:lnTo>
                  <a:cubicBezTo>
                    <a:pt x="716739" y="350878"/>
                    <a:pt x="716739" y="350765"/>
                    <a:pt x="716725" y="350655"/>
                  </a:cubicBezTo>
                  <a:lnTo>
                    <a:pt x="716525" y="350188"/>
                  </a:lnTo>
                  <a:cubicBezTo>
                    <a:pt x="716555" y="350114"/>
                    <a:pt x="716555" y="350028"/>
                    <a:pt x="716525" y="349954"/>
                  </a:cubicBezTo>
                  <a:lnTo>
                    <a:pt x="716325" y="349520"/>
                  </a:lnTo>
                  <a:cubicBezTo>
                    <a:pt x="716168" y="349133"/>
                    <a:pt x="715988" y="348753"/>
                    <a:pt x="715791" y="348386"/>
                  </a:cubicBezTo>
                  <a:lnTo>
                    <a:pt x="715791" y="348386"/>
                  </a:lnTo>
                  <a:cubicBezTo>
                    <a:pt x="715424" y="347585"/>
                    <a:pt x="715024" y="346751"/>
                    <a:pt x="714590" y="345951"/>
                  </a:cubicBezTo>
                  <a:cubicBezTo>
                    <a:pt x="714156" y="345150"/>
                    <a:pt x="714056" y="344816"/>
                    <a:pt x="713756" y="344249"/>
                  </a:cubicBezTo>
                  <a:cubicBezTo>
                    <a:pt x="713659" y="344009"/>
                    <a:pt x="713546" y="343775"/>
                    <a:pt x="713422" y="343548"/>
                  </a:cubicBezTo>
                  <a:lnTo>
                    <a:pt x="713422" y="343548"/>
                  </a:lnTo>
                  <a:cubicBezTo>
                    <a:pt x="713045" y="342748"/>
                    <a:pt x="712645" y="341947"/>
                    <a:pt x="712221" y="341146"/>
                  </a:cubicBezTo>
                  <a:cubicBezTo>
                    <a:pt x="711821" y="340346"/>
                    <a:pt x="711387" y="339545"/>
                    <a:pt x="710953" y="338744"/>
                  </a:cubicBezTo>
                  <a:cubicBezTo>
                    <a:pt x="710520" y="337943"/>
                    <a:pt x="710553" y="337943"/>
                    <a:pt x="710319" y="337543"/>
                  </a:cubicBezTo>
                  <a:cubicBezTo>
                    <a:pt x="709829" y="336566"/>
                    <a:pt x="709295" y="335598"/>
                    <a:pt x="708718" y="334641"/>
                  </a:cubicBezTo>
                  <a:cubicBezTo>
                    <a:pt x="708184" y="333673"/>
                    <a:pt x="707650" y="332705"/>
                    <a:pt x="707083" y="331771"/>
                  </a:cubicBezTo>
                  <a:lnTo>
                    <a:pt x="707083" y="331571"/>
                  </a:lnTo>
                  <a:cubicBezTo>
                    <a:pt x="706683" y="330804"/>
                    <a:pt x="706249" y="330070"/>
                    <a:pt x="705816" y="329302"/>
                  </a:cubicBezTo>
                  <a:cubicBezTo>
                    <a:pt x="704915" y="327734"/>
                    <a:pt x="703981" y="326200"/>
                    <a:pt x="703046" y="324665"/>
                  </a:cubicBezTo>
                  <a:cubicBezTo>
                    <a:pt x="702112" y="323130"/>
                    <a:pt x="701178" y="321596"/>
                    <a:pt x="700211" y="320061"/>
                  </a:cubicBezTo>
                  <a:lnTo>
                    <a:pt x="697241" y="315524"/>
                  </a:lnTo>
                  <a:lnTo>
                    <a:pt x="694205" y="311053"/>
                  </a:lnTo>
                  <a:cubicBezTo>
                    <a:pt x="692170" y="308084"/>
                    <a:pt x="690035" y="305181"/>
                    <a:pt x="687866" y="302278"/>
                  </a:cubicBezTo>
                  <a:lnTo>
                    <a:pt x="687633" y="302012"/>
                  </a:lnTo>
                  <a:cubicBezTo>
                    <a:pt x="686632" y="300644"/>
                    <a:pt x="685564" y="299242"/>
                    <a:pt x="684463" y="297874"/>
                  </a:cubicBezTo>
                  <a:cubicBezTo>
                    <a:pt x="683362" y="296507"/>
                    <a:pt x="682295" y="295139"/>
                    <a:pt x="681127" y="293771"/>
                  </a:cubicBezTo>
                  <a:lnTo>
                    <a:pt x="670418" y="302445"/>
                  </a:lnTo>
                  <a:lnTo>
                    <a:pt x="670418" y="302445"/>
                  </a:lnTo>
                  <a:lnTo>
                    <a:pt x="669850" y="302946"/>
                  </a:lnTo>
                  <a:lnTo>
                    <a:pt x="660175" y="311220"/>
                  </a:lnTo>
                  <a:lnTo>
                    <a:pt x="659975" y="311387"/>
                  </a:lnTo>
                  <a:lnTo>
                    <a:pt x="649465" y="319894"/>
                  </a:lnTo>
                  <a:lnTo>
                    <a:pt x="649265" y="319894"/>
                  </a:lnTo>
                  <a:lnTo>
                    <a:pt x="634519" y="330837"/>
                  </a:lnTo>
                  <a:lnTo>
                    <a:pt x="634319" y="331004"/>
                  </a:lnTo>
                  <a:lnTo>
                    <a:pt x="623876" y="339612"/>
                  </a:lnTo>
                  <a:lnTo>
                    <a:pt x="624110" y="339912"/>
                  </a:lnTo>
                  <a:lnTo>
                    <a:pt x="624377" y="340246"/>
                  </a:lnTo>
                  <a:lnTo>
                    <a:pt x="626212" y="342514"/>
                  </a:lnTo>
                  <a:lnTo>
                    <a:pt x="626378" y="342748"/>
                  </a:lnTo>
                  <a:lnTo>
                    <a:pt x="628380" y="345350"/>
                  </a:lnTo>
                  <a:lnTo>
                    <a:pt x="628380" y="345350"/>
                  </a:lnTo>
                  <a:lnTo>
                    <a:pt x="629414" y="346718"/>
                  </a:lnTo>
                  <a:lnTo>
                    <a:pt x="630515" y="348186"/>
                  </a:lnTo>
                  <a:lnTo>
                    <a:pt x="631183" y="349153"/>
                  </a:lnTo>
                  <a:lnTo>
                    <a:pt x="631716" y="349854"/>
                  </a:lnTo>
                  <a:lnTo>
                    <a:pt x="632017" y="350288"/>
                  </a:lnTo>
                  <a:lnTo>
                    <a:pt x="633151" y="351889"/>
                  </a:lnTo>
                  <a:lnTo>
                    <a:pt x="633151" y="352089"/>
                  </a:lnTo>
                  <a:lnTo>
                    <a:pt x="633151" y="352089"/>
                  </a:lnTo>
                  <a:lnTo>
                    <a:pt x="634052" y="353457"/>
                  </a:lnTo>
                  <a:lnTo>
                    <a:pt x="634386" y="353924"/>
                  </a:lnTo>
                  <a:lnTo>
                    <a:pt x="634386" y="354125"/>
                  </a:lnTo>
                  <a:lnTo>
                    <a:pt x="634586" y="354458"/>
                  </a:lnTo>
                  <a:lnTo>
                    <a:pt x="634852" y="354825"/>
                  </a:lnTo>
                  <a:lnTo>
                    <a:pt x="634852" y="354825"/>
                  </a:lnTo>
                  <a:lnTo>
                    <a:pt x="634852" y="355025"/>
                  </a:lnTo>
                  <a:lnTo>
                    <a:pt x="634852" y="355225"/>
                  </a:lnTo>
                  <a:lnTo>
                    <a:pt x="635386" y="356026"/>
                  </a:lnTo>
                  <a:lnTo>
                    <a:pt x="635553" y="356327"/>
                  </a:lnTo>
                  <a:lnTo>
                    <a:pt x="635887" y="356827"/>
                  </a:lnTo>
                  <a:lnTo>
                    <a:pt x="635887" y="356827"/>
                  </a:lnTo>
                  <a:lnTo>
                    <a:pt x="635887" y="357027"/>
                  </a:lnTo>
                  <a:lnTo>
                    <a:pt x="635887" y="357027"/>
                  </a:lnTo>
                  <a:lnTo>
                    <a:pt x="635887" y="357027"/>
                  </a:lnTo>
                  <a:lnTo>
                    <a:pt x="636087" y="357361"/>
                  </a:lnTo>
                  <a:lnTo>
                    <a:pt x="636087" y="357528"/>
                  </a:lnTo>
                  <a:lnTo>
                    <a:pt x="636087" y="357694"/>
                  </a:lnTo>
                  <a:lnTo>
                    <a:pt x="636087" y="357694"/>
                  </a:lnTo>
                  <a:lnTo>
                    <a:pt x="636254" y="357928"/>
                  </a:lnTo>
                  <a:lnTo>
                    <a:pt x="636254" y="357928"/>
                  </a:lnTo>
                  <a:cubicBezTo>
                    <a:pt x="636788" y="358762"/>
                    <a:pt x="637321" y="359596"/>
                    <a:pt x="637822" y="360430"/>
                  </a:cubicBezTo>
                  <a:cubicBezTo>
                    <a:pt x="638322" y="361264"/>
                    <a:pt x="638189" y="360997"/>
                    <a:pt x="638456" y="361498"/>
                  </a:cubicBezTo>
                  <a:lnTo>
                    <a:pt x="639290" y="362866"/>
                  </a:lnTo>
                  <a:lnTo>
                    <a:pt x="640124" y="364267"/>
                  </a:lnTo>
                  <a:lnTo>
                    <a:pt x="640691" y="365201"/>
                  </a:lnTo>
                  <a:cubicBezTo>
                    <a:pt x="641192" y="366035"/>
                    <a:pt x="641659" y="366903"/>
                    <a:pt x="642159" y="367770"/>
                  </a:cubicBezTo>
                  <a:lnTo>
                    <a:pt x="642726" y="368838"/>
                  </a:lnTo>
                  <a:lnTo>
                    <a:pt x="643527" y="370306"/>
                  </a:lnTo>
                  <a:lnTo>
                    <a:pt x="643827" y="370839"/>
                  </a:lnTo>
                  <a:lnTo>
                    <a:pt x="644494" y="372074"/>
                  </a:lnTo>
                  <a:cubicBezTo>
                    <a:pt x="644795" y="372674"/>
                    <a:pt x="645128" y="373342"/>
                    <a:pt x="645462" y="373942"/>
                  </a:cubicBezTo>
                  <a:lnTo>
                    <a:pt x="645862" y="374709"/>
                  </a:lnTo>
                  <a:lnTo>
                    <a:pt x="645862" y="374876"/>
                  </a:lnTo>
                  <a:cubicBezTo>
                    <a:pt x="645876" y="374976"/>
                    <a:pt x="645876" y="375076"/>
                    <a:pt x="645862" y="375177"/>
                  </a:cubicBezTo>
                  <a:lnTo>
                    <a:pt x="646163" y="375744"/>
                  </a:lnTo>
                  <a:lnTo>
                    <a:pt x="646530" y="376444"/>
                  </a:lnTo>
                  <a:lnTo>
                    <a:pt x="646863" y="377145"/>
                  </a:lnTo>
                  <a:cubicBezTo>
                    <a:pt x="647097" y="377645"/>
                    <a:pt x="647330" y="378079"/>
                    <a:pt x="647564" y="378546"/>
                  </a:cubicBezTo>
                  <a:lnTo>
                    <a:pt x="647564" y="378546"/>
                  </a:lnTo>
                  <a:cubicBezTo>
                    <a:pt x="647831" y="379080"/>
                    <a:pt x="648064" y="379647"/>
                    <a:pt x="648331" y="380181"/>
                  </a:cubicBezTo>
                  <a:lnTo>
                    <a:pt x="649099" y="381849"/>
                  </a:lnTo>
                  <a:lnTo>
                    <a:pt x="649099" y="382083"/>
                  </a:lnTo>
                  <a:lnTo>
                    <a:pt x="649399" y="382783"/>
                  </a:lnTo>
                  <a:lnTo>
                    <a:pt x="649699" y="383484"/>
                  </a:lnTo>
                  <a:lnTo>
                    <a:pt x="650500" y="385219"/>
                  </a:lnTo>
                  <a:lnTo>
                    <a:pt x="650500" y="385219"/>
                  </a:lnTo>
                  <a:cubicBezTo>
                    <a:pt x="650500" y="385219"/>
                    <a:pt x="650500" y="385519"/>
                    <a:pt x="650500" y="385652"/>
                  </a:cubicBezTo>
                  <a:cubicBezTo>
                    <a:pt x="650520" y="385763"/>
                    <a:pt x="650520" y="385876"/>
                    <a:pt x="650500" y="385986"/>
                  </a:cubicBezTo>
                  <a:cubicBezTo>
                    <a:pt x="650570" y="386090"/>
                    <a:pt x="650623" y="386203"/>
                    <a:pt x="650667" y="386320"/>
                  </a:cubicBezTo>
                  <a:lnTo>
                    <a:pt x="650667" y="386320"/>
                  </a:lnTo>
                  <a:cubicBezTo>
                    <a:pt x="650667" y="386320"/>
                    <a:pt x="650667" y="386520"/>
                    <a:pt x="650667" y="386620"/>
                  </a:cubicBezTo>
                  <a:lnTo>
                    <a:pt x="651768" y="389256"/>
                  </a:lnTo>
                  <a:cubicBezTo>
                    <a:pt x="652268" y="390390"/>
                    <a:pt x="652702" y="391591"/>
                    <a:pt x="653136" y="392592"/>
                  </a:cubicBezTo>
                  <a:lnTo>
                    <a:pt x="665647" y="387788"/>
                  </a:lnTo>
                  <a:lnTo>
                    <a:pt x="665913" y="387788"/>
                  </a:lnTo>
                  <a:lnTo>
                    <a:pt x="682795" y="381282"/>
                  </a:lnTo>
                  <a:lnTo>
                    <a:pt x="683062" y="381282"/>
                  </a:lnTo>
                  <a:lnTo>
                    <a:pt x="695640" y="376478"/>
                  </a:lnTo>
                  <a:lnTo>
                    <a:pt x="695907" y="376478"/>
                  </a:lnTo>
                  <a:lnTo>
                    <a:pt x="708485" y="371640"/>
                  </a:lnTo>
                  <a:lnTo>
                    <a:pt x="708752" y="371640"/>
                  </a:lnTo>
                  <a:lnTo>
                    <a:pt x="721329" y="366802"/>
                  </a:lnTo>
                  <a:lnTo>
                    <a:pt x="721630" y="366802"/>
                  </a:lnTo>
                  <a:cubicBezTo>
                    <a:pt x="721616" y="366869"/>
                    <a:pt x="721616" y="366936"/>
                    <a:pt x="721630" y="367003"/>
                  </a:cubicBezTo>
                  <a:lnTo>
                    <a:pt x="721630" y="367003"/>
                  </a:lnTo>
                  <a:close/>
                  <a:moveTo>
                    <a:pt x="730437" y="252768"/>
                  </a:moveTo>
                  <a:lnTo>
                    <a:pt x="726901" y="255637"/>
                  </a:lnTo>
                  <a:lnTo>
                    <a:pt x="729737" y="253368"/>
                  </a:lnTo>
                  <a:lnTo>
                    <a:pt x="730437" y="252801"/>
                  </a:lnTo>
                  <a:lnTo>
                    <a:pt x="730437" y="252801"/>
                  </a:lnTo>
                  <a:close/>
                  <a:moveTo>
                    <a:pt x="760030" y="228780"/>
                  </a:moveTo>
                  <a:lnTo>
                    <a:pt x="755526" y="232416"/>
                  </a:lnTo>
                  <a:lnTo>
                    <a:pt x="751823" y="235452"/>
                  </a:lnTo>
                  <a:lnTo>
                    <a:pt x="751156" y="236020"/>
                  </a:lnTo>
                  <a:lnTo>
                    <a:pt x="751823" y="235486"/>
                  </a:lnTo>
                  <a:lnTo>
                    <a:pt x="755526" y="232483"/>
                  </a:lnTo>
                  <a:lnTo>
                    <a:pt x="760064" y="228813"/>
                  </a:lnTo>
                  <a:lnTo>
                    <a:pt x="766102" y="223909"/>
                  </a:lnTo>
                  <a:close/>
                  <a:moveTo>
                    <a:pt x="744684" y="241224"/>
                  </a:moveTo>
                  <a:lnTo>
                    <a:pt x="741114" y="244093"/>
                  </a:lnTo>
                  <a:lnTo>
                    <a:pt x="737544" y="246996"/>
                  </a:lnTo>
                  <a:lnTo>
                    <a:pt x="734207" y="249832"/>
                  </a:lnTo>
                  <a:lnTo>
                    <a:pt x="734207" y="249832"/>
                  </a:lnTo>
                  <a:lnTo>
                    <a:pt x="730671" y="252734"/>
                  </a:lnTo>
                  <a:lnTo>
                    <a:pt x="734207" y="249865"/>
                  </a:lnTo>
                  <a:lnTo>
                    <a:pt x="734207" y="249865"/>
                  </a:lnTo>
                  <a:lnTo>
                    <a:pt x="737544" y="247029"/>
                  </a:lnTo>
                  <a:lnTo>
                    <a:pt x="741114" y="244127"/>
                  </a:lnTo>
                  <a:lnTo>
                    <a:pt x="744650" y="241257"/>
                  </a:lnTo>
                  <a:lnTo>
                    <a:pt x="751123" y="236020"/>
                  </a:lnTo>
                  <a:lnTo>
                    <a:pt x="751123" y="236020"/>
                  </a:lnTo>
                  <a:close/>
                  <a:moveTo>
                    <a:pt x="771541" y="380882"/>
                  </a:moveTo>
                  <a:lnTo>
                    <a:pt x="771541" y="380882"/>
                  </a:lnTo>
                  <a:cubicBezTo>
                    <a:pt x="771554" y="381015"/>
                    <a:pt x="771554" y="381148"/>
                    <a:pt x="771541" y="381282"/>
                  </a:cubicBezTo>
                  <a:cubicBezTo>
                    <a:pt x="771557" y="381148"/>
                    <a:pt x="771557" y="381015"/>
                    <a:pt x="771541" y="380882"/>
                  </a:cubicBezTo>
                  <a:close/>
                  <a:moveTo>
                    <a:pt x="771541" y="380414"/>
                  </a:moveTo>
                  <a:lnTo>
                    <a:pt x="771541" y="380715"/>
                  </a:lnTo>
                  <a:lnTo>
                    <a:pt x="771541" y="380348"/>
                  </a:lnTo>
                  <a:close/>
                  <a:moveTo>
                    <a:pt x="771808" y="381315"/>
                  </a:moveTo>
                  <a:lnTo>
                    <a:pt x="773075" y="385886"/>
                  </a:lnTo>
                  <a:lnTo>
                    <a:pt x="773075" y="385886"/>
                  </a:lnTo>
                  <a:cubicBezTo>
                    <a:pt x="772542" y="384218"/>
                    <a:pt x="772108" y="382717"/>
                    <a:pt x="771674" y="381215"/>
                  </a:cubicBezTo>
                  <a:close/>
                  <a:moveTo>
                    <a:pt x="773476" y="387354"/>
                  </a:moveTo>
                  <a:lnTo>
                    <a:pt x="773476" y="387354"/>
                  </a:lnTo>
                  <a:cubicBezTo>
                    <a:pt x="773476" y="387354"/>
                    <a:pt x="773476" y="387354"/>
                    <a:pt x="773476" y="387554"/>
                  </a:cubicBezTo>
                  <a:cubicBezTo>
                    <a:pt x="773386" y="387481"/>
                    <a:pt x="773335" y="387371"/>
                    <a:pt x="773342" y="387254"/>
                  </a:cubicBezTo>
                  <a:close/>
                  <a:moveTo>
                    <a:pt x="774910" y="360497"/>
                  </a:moveTo>
                  <a:lnTo>
                    <a:pt x="774910" y="360497"/>
                  </a:lnTo>
                  <a:close/>
                  <a:moveTo>
                    <a:pt x="776378" y="359996"/>
                  </a:moveTo>
                  <a:lnTo>
                    <a:pt x="776378" y="359996"/>
                  </a:lnTo>
                  <a:close/>
                  <a:moveTo>
                    <a:pt x="778247" y="408773"/>
                  </a:moveTo>
                  <a:cubicBezTo>
                    <a:pt x="778247" y="408773"/>
                    <a:pt x="778247" y="408606"/>
                    <a:pt x="778247" y="408506"/>
                  </a:cubicBezTo>
                  <a:cubicBezTo>
                    <a:pt x="778263" y="408673"/>
                    <a:pt x="778263" y="408840"/>
                    <a:pt x="778247" y="409007"/>
                  </a:cubicBezTo>
                  <a:lnTo>
                    <a:pt x="778247" y="409007"/>
                  </a:lnTo>
                  <a:lnTo>
                    <a:pt x="778247" y="409007"/>
                  </a:lnTo>
                  <a:cubicBezTo>
                    <a:pt x="778133" y="408937"/>
                    <a:pt x="778080" y="408800"/>
                    <a:pt x="778113" y="408673"/>
                  </a:cubicBezTo>
                  <a:close/>
                  <a:moveTo>
                    <a:pt x="780916" y="425988"/>
                  </a:moveTo>
                  <a:cubicBezTo>
                    <a:pt x="780932" y="426098"/>
                    <a:pt x="780932" y="426212"/>
                    <a:pt x="780916" y="426322"/>
                  </a:cubicBezTo>
                  <a:cubicBezTo>
                    <a:pt x="780936" y="426512"/>
                    <a:pt x="780936" y="426699"/>
                    <a:pt x="780916" y="426889"/>
                  </a:cubicBezTo>
                  <a:cubicBezTo>
                    <a:pt x="780859" y="426552"/>
                    <a:pt x="780779" y="426215"/>
                    <a:pt x="780682" y="425888"/>
                  </a:cubicBezTo>
                  <a:close/>
                  <a:moveTo>
                    <a:pt x="781216" y="428157"/>
                  </a:moveTo>
                  <a:cubicBezTo>
                    <a:pt x="781199" y="428257"/>
                    <a:pt x="781199" y="428357"/>
                    <a:pt x="781216" y="428457"/>
                  </a:cubicBezTo>
                  <a:lnTo>
                    <a:pt x="781216" y="428457"/>
                  </a:lnTo>
                  <a:cubicBezTo>
                    <a:pt x="781243" y="428310"/>
                    <a:pt x="781193" y="428157"/>
                    <a:pt x="781082" y="428057"/>
                  </a:cubicBezTo>
                  <a:close/>
                  <a:moveTo>
                    <a:pt x="781216" y="427990"/>
                  </a:moveTo>
                  <a:cubicBezTo>
                    <a:pt x="781216" y="427990"/>
                    <a:pt x="781216" y="427990"/>
                    <a:pt x="781216" y="428157"/>
                  </a:cubicBezTo>
                  <a:lnTo>
                    <a:pt x="781216" y="428157"/>
                  </a:lnTo>
                  <a:lnTo>
                    <a:pt x="781049" y="427890"/>
                  </a:lnTo>
                  <a:close/>
                  <a:moveTo>
                    <a:pt x="781483" y="430192"/>
                  </a:moveTo>
                  <a:cubicBezTo>
                    <a:pt x="781499" y="430359"/>
                    <a:pt x="781499" y="430526"/>
                    <a:pt x="781483" y="430693"/>
                  </a:cubicBezTo>
                  <a:lnTo>
                    <a:pt x="781483" y="430693"/>
                  </a:lnTo>
                  <a:cubicBezTo>
                    <a:pt x="781479" y="430482"/>
                    <a:pt x="781423" y="430275"/>
                    <a:pt x="781316" y="430092"/>
                  </a:cubicBezTo>
                  <a:close/>
                  <a:moveTo>
                    <a:pt x="781916" y="433895"/>
                  </a:moveTo>
                  <a:lnTo>
                    <a:pt x="781916" y="433895"/>
                  </a:lnTo>
                  <a:lnTo>
                    <a:pt x="781916" y="433895"/>
                  </a:lnTo>
                  <a:close/>
                  <a:moveTo>
                    <a:pt x="781916" y="433628"/>
                  </a:moveTo>
                  <a:lnTo>
                    <a:pt x="781716" y="431860"/>
                  </a:lnTo>
                  <a:cubicBezTo>
                    <a:pt x="781750" y="432507"/>
                    <a:pt x="781817" y="433155"/>
                    <a:pt x="781916" y="433795"/>
                  </a:cubicBezTo>
                  <a:cubicBezTo>
                    <a:pt x="781916" y="433795"/>
                    <a:pt x="781916" y="433795"/>
                    <a:pt x="781916" y="433795"/>
                  </a:cubicBezTo>
                  <a:close/>
                  <a:moveTo>
                    <a:pt x="781916" y="433962"/>
                  </a:moveTo>
                  <a:cubicBezTo>
                    <a:pt x="781900" y="434015"/>
                    <a:pt x="781900" y="434076"/>
                    <a:pt x="781916" y="434129"/>
                  </a:cubicBezTo>
                  <a:cubicBezTo>
                    <a:pt x="781916" y="434129"/>
                    <a:pt x="781916" y="434129"/>
                    <a:pt x="781916" y="434129"/>
                  </a:cubicBezTo>
                  <a:cubicBezTo>
                    <a:pt x="781916" y="434129"/>
                    <a:pt x="781916" y="434129"/>
                    <a:pt x="781916" y="434129"/>
                  </a:cubicBezTo>
                  <a:close/>
                  <a:moveTo>
                    <a:pt x="783585" y="459118"/>
                  </a:moveTo>
                  <a:cubicBezTo>
                    <a:pt x="783568" y="458851"/>
                    <a:pt x="783568" y="458584"/>
                    <a:pt x="783585" y="458317"/>
                  </a:cubicBezTo>
                  <a:cubicBezTo>
                    <a:pt x="783585" y="457583"/>
                    <a:pt x="783585" y="456816"/>
                    <a:pt x="783585" y="456048"/>
                  </a:cubicBezTo>
                  <a:cubicBezTo>
                    <a:pt x="783585" y="455281"/>
                    <a:pt x="783585" y="455081"/>
                    <a:pt x="783585" y="454580"/>
                  </a:cubicBezTo>
                  <a:cubicBezTo>
                    <a:pt x="783585" y="454080"/>
                    <a:pt x="783585" y="454013"/>
                    <a:pt x="783585" y="453746"/>
                  </a:cubicBezTo>
                  <a:cubicBezTo>
                    <a:pt x="783585" y="453480"/>
                    <a:pt x="783585" y="453413"/>
                    <a:pt x="783585" y="453246"/>
                  </a:cubicBezTo>
                  <a:lnTo>
                    <a:pt x="783585" y="452946"/>
                  </a:lnTo>
                  <a:cubicBezTo>
                    <a:pt x="783568" y="452755"/>
                    <a:pt x="783568" y="452569"/>
                    <a:pt x="783585" y="452378"/>
                  </a:cubicBezTo>
                  <a:cubicBezTo>
                    <a:pt x="783568" y="452268"/>
                    <a:pt x="783568" y="452155"/>
                    <a:pt x="783585" y="452045"/>
                  </a:cubicBezTo>
                  <a:lnTo>
                    <a:pt x="783585" y="451811"/>
                  </a:lnTo>
                  <a:lnTo>
                    <a:pt x="783585" y="451811"/>
                  </a:lnTo>
                  <a:cubicBezTo>
                    <a:pt x="783585" y="452345"/>
                    <a:pt x="783585" y="452912"/>
                    <a:pt x="783585" y="453446"/>
                  </a:cubicBezTo>
                  <a:cubicBezTo>
                    <a:pt x="783585" y="453980"/>
                    <a:pt x="783585" y="454681"/>
                    <a:pt x="783585" y="455314"/>
                  </a:cubicBezTo>
                  <a:cubicBezTo>
                    <a:pt x="783585" y="457250"/>
                    <a:pt x="783585" y="459185"/>
                    <a:pt x="783585" y="461120"/>
                  </a:cubicBezTo>
                  <a:lnTo>
                    <a:pt x="783585" y="461120"/>
                  </a:lnTo>
                  <a:cubicBezTo>
                    <a:pt x="783384" y="460319"/>
                    <a:pt x="783384" y="459685"/>
                    <a:pt x="783384" y="459018"/>
                  </a:cubicBezTo>
                  <a:close/>
                  <a:moveTo>
                    <a:pt x="814045" y="347051"/>
                  </a:moveTo>
                  <a:lnTo>
                    <a:pt x="813211" y="347352"/>
                  </a:lnTo>
                  <a:lnTo>
                    <a:pt x="805404" y="350054"/>
                  </a:lnTo>
                  <a:lnTo>
                    <a:pt x="805404" y="350054"/>
                  </a:lnTo>
                  <a:lnTo>
                    <a:pt x="801067" y="351556"/>
                  </a:lnTo>
                  <a:lnTo>
                    <a:pt x="805437" y="350088"/>
                  </a:lnTo>
                  <a:lnTo>
                    <a:pt x="813244" y="347385"/>
                  </a:lnTo>
                  <a:lnTo>
                    <a:pt x="814078" y="347085"/>
                  </a:lnTo>
                  <a:lnTo>
                    <a:pt x="814078" y="347085"/>
                  </a:lnTo>
                  <a:lnTo>
                    <a:pt x="818482" y="345550"/>
                  </a:lnTo>
                  <a:close/>
                  <a:moveTo>
                    <a:pt x="778380" y="525076"/>
                  </a:moveTo>
                  <a:cubicBezTo>
                    <a:pt x="778377" y="525000"/>
                    <a:pt x="778377" y="524920"/>
                    <a:pt x="778380" y="524843"/>
                  </a:cubicBezTo>
                  <a:lnTo>
                    <a:pt x="778380" y="524843"/>
                  </a:lnTo>
                  <a:cubicBezTo>
                    <a:pt x="778307" y="524876"/>
                    <a:pt x="778240" y="524923"/>
                    <a:pt x="778180" y="524976"/>
                  </a:cubicBezTo>
                  <a:close/>
                  <a:moveTo>
                    <a:pt x="780349" y="513266"/>
                  </a:moveTo>
                  <a:cubicBezTo>
                    <a:pt x="780349" y="512532"/>
                    <a:pt x="780582" y="511765"/>
                    <a:pt x="780682" y="510997"/>
                  </a:cubicBezTo>
                  <a:lnTo>
                    <a:pt x="780882" y="509429"/>
                  </a:lnTo>
                  <a:cubicBezTo>
                    <a:pt x="780682" y="510597"/>
                    <a:pt x="780349" y="511898"/>
                    <a:pt x="780148" y="513166"/>
                  </a:cubicBezTo>
                  <a:close/>
                  <a:moveTo>
                    <a:pt x="779815" y="516769"/>
                  </a:moveTo>
                  <a:lnTo>
                    <a:pt x="780015" y="515635"/>
                  </a:lnTo>
                  <a:lnTo>
                    <a:pt x="780015" y="514834"/>
                  </a:lnTo>
                  <a:cubicBezTo>
                    <a:pt x="780031" y="515091"/>
                    <a:pt x="780031" y="515344"/>
                    <a:pt x="780015" y="515601"/>
                  </a:cubicBezTo>
                  <a:cubicBezTo>
                    <a:pt x="779748" y="515902"/>
                    <a:pt x="779681" y="516269"/>
                    <a:pt x="779614" y="516669"/>
                  </a:cubicBezTo>
                  <a:close/>
                  <a:moveTo>
                    <a:pt x="780882" y="509429"/>
                  </a:moveTo>
                  <a:cubicBezTo>
                    <a:pt x="780882" y="508428"/>
                    <a:pt x="781183" y="507394"/>
                    <a:pt x="781283" y="506393"/>
                  </a:cubicBezTo>
                  <a:cubicBezTo>
                    <a:pt x="781383" y="505392"/>
                    <a:pt x="781550" y="504291"/>
                    <a:pt x="781650" y="503257"/>
                  </a:cubicBezTo>
                  <a:cubicBezTo>
                    <a:pt x="781216" y="505225"/>
                    <a:pt x="780949" y="507294"/>
                    <a:pt x="780682" y="509329"/>
                  </a:cubicBezTo>
                  <a:close/>
                  <a:moveTo>
                    <a:pt x="781650" y="503257"/>
                  </a:moveTo>
                  <a:lnTo>
                    <a:pt x="781650" y="503257"/>
                  </a:lnTo>
                  <a:cubicBezTo>
                    <a:pt x="781850" y="501422"/>
                    <a:pt x="782050" y="499520"/>
                    <a:pt x="782217" y="497685"/>
                  </a:cubicBezTo>
                  <a:cubicBezTo>
                    <a:pt x="781883" y="499420"/>
                    <a:pt x="781683" y="501289"/>
                    <a:pt x="781449" y="503157"/>
                  </a:cubicBezTo>
                  <a:close/>
                  <a:moveTo>
                    <a:pt x="716325" y="778769"/>
                  </a:moveTo>
                  <a:lnTo>
                    <a:pt x="716325" y="778769"/>
                  </a:lnTo>
                  <a:cubicBezTo>
                    <a:pt x="715458" y="779503"/>
                    <a:pt x="714557" y="780203"/>
                    <a:pt x="713623" y="780904"/>
                  </a:cubicBezTo>
                  <a:cubicBezTo>
                    <a:pt x="712688" y="781604"/>
                    <a:pt x="711120" y="782872"/>
                    <a:pt x="709853" y="783840"/>
                  </a:cubicBezTo>
                  <a:lnTo>
                    <a:pt x="706816" y="786175"/>
                  </a:lnTo>
                  <a:lnTo>
                    <a:pt x="709853" y="783873"/>
                  </a:lnTo>
                  <a:lnTo>
                    <a:pt x="713623" y="780937"/>
                  </a:lnTo>
                  <a:lnTo>
                    <a:pt x="716325" y="778802"/>
                  </a:lnTo>
                  <a:lnTo>
                    <a:pt x="716325" y="778802"/>
                  </a:lnTo>
                  <a:lnTo>
                    <a:pt x="718527" y="777000"/>
                  </a:lnTo>
                  <a:close/>
                  <a:moveTo>
                    <a:pt x="706550" y="786342"/>
                  </a:moveTo>
                  <a:lnTo>
                    <a:pt x="705482" y="787143"/>
                  </a:lnTo>
                  <a:lnTo>
                    <a:pt x="706550" y="786375"/>
                  </a:lnTo>
                  <a:lnTo>
                    <a:pt x="706550" y="786375"/>
                  </a:lnTo>
                  <a:close/>
                  <a:moveTo>
                    <a:pt x="694205" y="795250"/>
                  </a:moveTo>
                  <a:lnTo>
                    <a:pt x="693972" y="795417"/>
                  </a:lnTo>
                  <a:lnTo>
                    <a:pt x="694205" y="795417"/>
                  </a:lnTo>
                  <a:lnTo>
                    <a:pt x="696107" y="794082"/>
                  </a:lnTo>
                  <a:cubicBezTo>
                    <a:pt x="695273" y="794249"/>
                    <a:pt x="694639" y="794583"/>
                    <a:pt x="693938" y="795150"/>
                  </a:cubicBezTo>
                  <a:close/>
                  <a:moveTo>
                    <a:pt x="690002" y="798119"/>
                  </a:moveTo>
                  <a:lnTo>
                    <a:pt x="686198" y="800688"/>
                  </a:lnTo>
                  <a:lnTo>
                    <a:pt x="690002" y="798153"/>
                  </a:lnTo>
                  <a:lnTo>
                    <a:pt x="690469" y="797819"/>
                  </a:lnTo>
                  <a:close/>
                  <a:moveTo>
                    <a:pt x="677257" y="806160"/>
                  </a:moveTo>
                  <a:cubicBezTo>
                    <a:pt x="676189" y="806860"/>
                    <a:pt x="675088" y="807528"/>
                    <a:pt x="673921" y="808195"/>
                  </a:cubicBezTo>
                  <a:lnTo>
                    <a:pt x="677257" y="806193"/>
                  </a:lnTo>
                  <a:lnTo>
                    <a:pt x="682161" y="803090"/>
                  </a:lnTo>
                  <a:cubicBezTo>
                    <a:pt x="680593" y="804124"/>
                    <a:pt x="678892" y="805159"/>
                    <a:pt x="677257" y="806160"/>
                  </a:cubicBezTo>
                  <a:close/>
                  <a:moveTo>
                    <a:pt x="532962" y="124621"/>
                  </a:moveTo>
                  <a:lnTo>
                    <a:pt x="532962" y="124621"/>
                  </a:lnTo>
                  <a:lnTo>
                    <a:pt x="532095" y="129124"/>
                  </a:lnTo>
                  <a:lnTo>
                    <a:pt x="533029" y="124621"/>
                  </a:lnTo>
                  <a:lnTo>
                    <a:pt x="533029" y="124621"/>
                  </a:lnTo>
                  <a:lnTo>
                    <a:pt x="533896" y="120150"/>
                  </a:lnTo>
                  <a:close/>
                  <a:moveTo>
                    <a:pt x="686899" y="301444"/>
                  </a:moveTo>
                  <a:cubicBezTo>
                    <a:pt x="685898" y="300076"/>
                    <a:pt x="684830" y="298675"/>
                    <a:pt x="683729" y="297307"/>
                  </a:cubicBezTo>
                  <a:cubicBezTo>
                    <a:pt x="682628" y="295939"/>
                    <a:pt x="681561" y="294572"/>
                    <a:pt x="680393" y="293204"/>
                  </a:cubicBezTo>
                  <a:lnTo>
                    <a:pt x="669683" y="301878"/>
                  </a:lnTo>
                  <a:lnTo>
                    <a:pt x="669683" y="301878"/>
                  </a:lnTo>
                  <a:lnTo>
                    <a:pt x="659041" y="310519"/>
                  </a:lnTo>
                  <a:lnTo>
                    <a:pt x="659041" y="310519"/>
                  </a:lnTo>
                  <a:lnTo>
                    <a:pt x="655504" y="313422"/>
                  </a:lnTo>
                  <a:lnTo>
                    <a:pt x="653736" y="314856"/>
                  </a:lnTo>
                  <a:lnTo>
                    <a:pt x="648398" y="319193"/>
                  </a:lnTo>
                  <a:lnTo>
                    <a:pt x="648398" y="319193"/>
                  </a:lnTo>
                  <a:lnTo>
                    <a:pt x="641291" y="324965"/>
                  </a:lnTo>
                  <a:lnTo>
                    <a:pt x="634119" y="330837"/>
                  </a:lnTo>
                  <a:lnTo>
                    <a:pt x="634119" y="330837"/>
                  </a:lnTo>
                  <a:lnTo>
                    <a:pt x="623476" y="339478"/>
                  </a:lnTo>
                  <a:lnTo>
                    <a:pt x="623476" y="339478"/>
                  </a:lnTo>
                  <a:lnTo>
                    <a:pt x="623709" y="339745"/>
                  </a:lnTo>
                  <a:lnTo>
                    <a:pt x="623976" y="340079"/>
                  </a:lnTo>
                  <a:lnTo>
                    <a:pt x="623976" y="340079"/>
                  </a:lnTo>
                  <a:lnTo>
                    <a:pt x="623976" y="340279"/>
                  </a:lnTo>
                  <a:lnTo>
                    <a:pt x="623976" y="340279"/>
                  </a:lnTo>
                  <a:lnTo>
                    <a:pt x="624443" y="340813"/>
                  </a:lnTo>
                  <a:lnTo>
                    <a:pt x="624810" y="341313"/>
                  </a:lnTo>
                  <a:lnTo>
                    <a:pt x="624810" y="341313"/>
                  </a:lnTo>
                  <a:cubicBezTo>
                    <a:pt x="624920" y="341420"/>
                    <a:pt x="625011" y="341543"/>
                    <a:pt x="625077" y="341680"/>
                  </a:cubicBezTo>
                  <a:lnTo>
                    <a:pt x="625077" y="341847"/>
                  </a:lnTo>
                  <a:lnTo>
                    <a:pt x="625477" y="342381"/>
                  </a:lnTo>
                  <a:lnTo>
                    <a:pt x="625477" y="342381"/>
                  </a:lnTo>
                  <a:lnTo>
                    <a:pt x="625678" y="342648"/>
                  </a:lnTo>
                  <a:lnTo>
                    <a:pt x="625678" y="342648"/>
                  </a:lnTo>
                  <a:cubicBezTo>
                    <a:pt x="625831" y="342798"/>
                    <a:pt x="625965" y="342965"/>
                    <a:pt x="626078" y="343148"/>
                  </a:cubicBezTo>
                  <a:lnTo>
                    <a:pt x="626479" y="343649"/>
                  </a:lnTo>
                  <a:lnTo>
                    <a:pt x="627112" y="344483"/>
                  </a:lnTo>
                  <a:lnTo>
                    <a:pt x="627112" y="344483"/>
                  </a:lnTo>
                  <a:lnTo>
                    <a:pt x="627413" y="344883"/>
                  </a:lnTo>
                  <a:lnTo>
                    <a:pt x="627413" y="344883"/>
                  </a:lnTo>
                  <a:cubicBezTo>
                    <a:pt x="627556" y="345063"/>
                    <a:pt x="627690" y="345253"/>
                    <a:pt x="627813" y="345450"/>
                  </a:cubicBezTo>
                  <a:lnTo>
                    <a:pt x="627813" y="345450"/>
                  </a:lnTo>
                  <a:lnTo>
                    <a:pt x="627813" y="345450"/>
                  </a:lnTo>
                  <a:lnTo>
                    <a:pt x="627813" y="345450"/>
                  </a:lnTo>
                  <a:lnTo>
                    <a:pt x="628347" y="346184"/>
                  </a:lnTo>
                  <a:lnTo>
                    <a:pt x="628347" y="346184"/>
                  </a:lnTo>
                  <a:lnTo>
                    <a:pt x="628347" y="346351"/>
                  </a:lnTo>
                  <a:lnTo>
                    <a:pt x="628347" y="346351"/>
                  </a:lnTo>
                  <a:cubicBezTo>
                    <a:pt x="628347" y="346351"/>
                    <a:pt x="628347" y="346351"/>
                    <a:pt x="628347" y="346351"/>
                  </a:cubicBezTo>
                  <a:lnTo>
                    <a:pt x="628347" y="346351"/>
                  </a:lnTo>
                  <a:lnTo>
                    <a:pt x="628580" y="346651"/>
                  </a:lnTo>
                  <a:lnTo>
                    <a:pt x="628580" y="346651"/>
                  </a:lnTo>
                  <a:lnTo>
                    <a:pt x="629114" y="347385"/>
                  </a:lnTo>
                  <a:lnTo>
                    <a:pt x="629114" y="347385"/>
                  </a:lnTo>
                  <a:lnTo>
                    <a:pt x="629114" y="347585"/>
                  </a:lnTo>
                  <a:lnTo>
                    <a:pt x="629481" y="348119"/>
                  </a:lnTo>
                  <a:lnTo>
                    <a:pt x="629481" y="348119"/>
                  </a:lnTo>
                  <a:lnTo>
                    <a:pt x="629481" y="348119"/>
                  </a:lnTo>
                  <a:lnTo>
                    <a:pt x="629681" y="348386"/>
                  </a:lnTo>
                  <a:lnTo>
                    <a:pt x="629681" y="348553"/>
                  </a:lnTo>
                  <a:lnTo>
                    <a:pt x="629681" y="348753"/>
                  </a:lnTo>
                  <a:cubicBezTo>
                    <a:pt x="629838" y="348957"/>
                    <a:pt x="629982" y="349167"/>
                    <a:pt x="630115" y="349387"/>
                  </a:cubicBezTo>
                  <a:lnTo>
                    <a:pt x="630482" y="349887"/>
                  </a:lnTo>
                  <a:lnTo>
                    <a:pt x="630682" y="350154"/>
                  </a:lnTo>
                  <a:lnTo>
                    <a:pt x="630682" y="350354"/>
                  </a:lnTo>
                  <a:lnTo>
                    <a:pt x="630682" y="350354"/>
                  </a:lnTo>
                  <a:lnTo>
                    <a:pt x="630882" y="350621"/>
                  </a:lnTo>
                  <a:cubicBezTo>
                    <a:pt x="630949" y="350742"/>
                    <a:pt x="631026" y="350852"/>
                    <a:pt x="631116" y="350955"/>
                  </a:cubicBezTo>
                  <a:lnTo>
                    <a:pt x="631116" y="350955"/>
                  </a:lnTo>
                  <a:lnTo>
                    <a:pt x="631550" y="351656"/>
                  </a:lnTo>
                  <a:lnTo>
                    <a:pt x="631883" y="352156"/>
                  </a:lnTo>
                  <a:lnTo>
                    <a:pt x="631883" y="352156"/>
                  </a:lnTo>
                  <a:lnTo>
                    <a:pt x="631883" y="352156"/>
                  </a:lnTo>
                  <a:lnTo>
                    <a:pt x="631883" y="352156"/>
                  </a:lnTo>
                  <a:cubicBezTo>
                    <a:pt x="631950" y="352276"/>
                    <a:pt x="632027" y="352386"/>
                    <a:pt x="632117" y="352490"/>
                  </a:cubicBezTo>
                  <a:lnTo>
                    <a:pt x="632350" y="352857"/>
                  </a:lnTo>
                  <a:lnTo>
                    <a:pt x="632350" y="352857"/>
                  </a:lnTo>
                  <a:lnTo>
                    <a:pt x="632350" y="353057"/>
                  </a:lnTo>
                  <a:lnTo>
                    <a:pt x="632350" y="353257"/>
                  </a:lnTo>
                  <a:lnTo>
                    <a:pt x="632884" y="354058"/>
                  </a:lnTo>
                  <a:lnTo>
                    <a:pt x="633051" y="354358"/>
                  </a:lnTo>
                  <a:lnTo>
                    <a:pt x="633384" y="354859"/>
                  </a:lnTo>
                  <a:lnTo>
                    <a:pt x="633384" y="354859"/>
                  </a:lnTo>
                  <a:lnTo>
                    <a:pt x="633384" y="355025"/>
                  </a:lnTo>
                  <a:lnTo>
                    <a:pt x="633384" y="355025"/>
                  </a:lnTo>
                  <a:lnTo>
                    <a:pt x="633384" y="355025"/>
                  </a:lnTo>
                  <a:lnTo>
                    <a:pt x="633585" y="355359"/>
                  </a:lnTo>
                  <a:lnTo>
                    <a:pt x="633585" y="355526"/>
                  </a:lnTo>
                  <a:lnTo>
                    <a:pt x="633585" y="355693"/>
                  </a:lnTo>
                  <a:lnTo>
                    <a:pt x="633585" y="355859"/>
                  </a:lnTo>
                  <a:lnTo>
                    <a:pt x="633752" y="356093"/>
                  </a:lnTo>
                  <a:lnTo>
                    <a:pt x="633752" y="356260"/>
                  </a:lnTo>
                  <a:cubicBezTo>
                    <a:pt x="634285" y="357094"/>
                    <a:pt x="634819" y="357928"/>
                    <a:pt x="635320" y="358762"/>
                  </a:cubicBezTo>
                  <a:lnTo>
                    <a:pt x="635987" y="359830"/>
                  </a:lnTo>
                  <a:lnTo>
                    <a:pt x="636821" y="361197"/>
                  </a:lnTo>
                  <a:lnTo>
                    <a:pt x="637622" y="362632"/>
                  </a:lnTo>
                  <a:lnTo>
                    <a:pt x="638189" y="363533"/>
                  </a:lnTo>
                  <a:lnTo>
                    <a:pt x="639657" y="366102"/>
                  </a:lnTo>
                  <a:cubicBezTo>
                    <a:pt x="639857" y="366469"/>
                    <a:pt x="640057" y="366802"/>
                    <a:pt x="640224" y="367169"/>
                  </a:cubicBezTo>
                  <a:lnTo>
                    <a:pt x="641025" y="368637"/>
                  </a:lnTo>
                  <a:lnTo>
                    <a:pt x="641325" y="369171"/>
                  </a:lnTo>
                  <a:lnTo>
                    <a:pt x="641992" y="370406"/>
                  </a:lnTo>
                  <a:cubicBezTo>
                    <a:pt x="642326" y="371006"/>
                    <a:pt x="642626" y="371673"/>
                    <a:pt x="642960" y="372307"/>
                  </a:cubicBezTo>
                  <a:lnTo>
                    <a:pt x="643360" y="373041"/>
                  </a:lnTo>
                  <a:lnTo>
                    <a:pt x="643360" y="373208"/>
                  </a:lnTo>
                  <a:cubicBezTo>
                    <a:pt x="643373" y="373308"/>
                    <a:pt x="643373" y="373408"/>
                    <a:pt x="643360" y="373508"/>
                  </a:cubicBezTo>
                  <a:lnTo>
                    <a:pt x="643660" y="374109"/>
                  </a:lnTo>
                  <a:lnTo>
                    <a:pt x="644027" y="374776"/>
                  </a:lnTo>
                  <a:lnTo>
                    <a:pt x="644361" y="375477"/>
                  </a:lnTo>
                  <a:lnTo>
                    <a:pt x="645062" y="376878"/>
                  </a:lnTo>
                  <a:lnTo>
                    <a:pt x="645062" y="376878"/>
                  </a:lnTo>
                  <a:cubicBezTo>
                    <a:pt x="645328" y="377412"/>
                    <a:pt x="645595" y="377979"/>
                    <a:pt x="645829" y="378546"/>
                  </a:cubicBezTo>
                  <a:lnTo>
                    <a:pt x="646630" y="380214"/>
                  </a:lnTo>
                  <a:lnTo>
                    <a:pt x="646630" y="380414"/>
                  </a:lnTo>
                  <a:lnTo>
                    <a:pt x="646930" y="381115"/>
                  </a:lnTo>
                  <a:lnTo>
                    <a:pt x="647264" y="381816"/>
                  </a:lnTo>
                  <a:lnTo>
                    <a:pt x="648031" y="383551"/>
                  </a:lnTo>
                  <a:lnTo>
                    <a:pt x="648031" y="383551"/>
                  </a:lnTo>
                  <a:cubicBezTo>
                    <a:pt x="648051" y="383694"/>
                    <a:pt x="648051" y="383841"/>
                    <a:pt x="648031" y="383984"/>
                  </a:cubicBezTo>
                  <a:lnTo>
                    <a:pt x="648198" y="384318"/>
                  </a:lnTo>
                  <a:cubicBezTo>
                    <a:pt x="648191" y="384428"/>
                    <a:pt x="648191" y="384541"/>
                    <a:pt x="648198" y="384652"/>
                  </a:cubicBezTo>
                  <a:lnTo>
                    <a:pt x="648198" y="384652"/>
                  </a:lnTo>
                  <a:cubicBezTo>
                    <a:pt x="648198" y="384652"/>
                    <a:pt x="648198" y="384885"/>
                    <a:pt x="648198" y="384985"/>
                  </a:cubicBezTo>
                  <a:lnTo>
                    <a:pt x="649299" y="387588"/>
                  </a:lnTo>
                  <a:cubicBezTo>
                    <a:pt x="649766" y="388755"/>
                    <a:pt x="650200" y="389956"/>
                    <a:pt x="650700" y="391157"/>
                  </a:cubicBezTo>
                  <a:lnTo>
                    <a:pt x="650700" y="391324"/>
                  </a:lnTo>
                  <a:lnTo>
                    <a:pt x="650933" y="391324"/>
                  </a:lnTo>
                  <a:lnTo>
                    <a:pt x="650933" y="391324"/>
                  </a:lnTo>
                  <a:lnTo>
                    <a:pt x="663445" y="386520"/>
                  </a:lnTo>
                  <a:lnTo>
                    <a:pt x="663712" y="386520"/>
                  </a:lnTo>
                  <a:lnTo>
                    <a:pt x="680593" y="380014"/>
                  </a:lnTo>
                  <a:lnTo>
                    <a:pt x="680860" y="380014"/>
                  </a:lnTo>
                  <a:lnTo>
                    <a:pt x="693438" y="375210"/>
                  </a:lnTo>
                  <a:lnTo>
                    <a:pt x="693705" y="375210"/>
                  </a:lnTo>
                  <a:lnTo>
                    <a:pt x="706283" y="370372"/>
                  </a:lnTo>
                  <a:lnTo>
                    <a:pt x="706550" y="370372"/>
                  </a:lnTo>
                  <a:lnTo>
                    <a:pt x="719127" y="365535"/>
                  </a:lnTo>
                  <a:cubicBezTo>
                    <a:pt x="711200" y="342898"/>
                    <a:pt x="700367" y="321389"/>
                    <a:pt x="686899" y="301544"/>
                  </a:cubicBezTo>
                  <a:close/>
                  <a:moveTo>
                    <a:pt x="686899" y="301444"/>
                  </a:moveTo>
                  <a:cubicBezTo>
                    <a:pt x="685898" y="300076"/>
                    <a:pt x="684830" y="298675"/>
                    <a:pt x="683729" y="297307"/>
                  </a:cubicBezTo>
                  <a:cubicBezTo>
                    <a:pt x="682628" y="295939"/>
                    <a:pt x="681561" y="294572"/>
                    <a:pt x="680393" y="293204"/>
                  </a:cubicBezTo>
                  <a:lnTo>
                    <a:pt x="669683" y="301878"/>
                  </a:lnTo>
                  <a:lnTo>
                    <a:pt x="669683" y="301878"/>
                  </a:lnTo>
                  <a:lnTo>
                    <a:pt x="659041" y="310519"/>
                  </a:lnTo>
                  <a:lnTo>
                    <a:pt x="659041" y="310519"/>
                  </a:lnTo>
                  <a:lnTo>
                    <a:pt x="655504" y="313422"/>
                  </a:lnTo>
                  <a:lnTo>
                    <a:pt x="653736" y="314856"/>
                  </a:lnTo>
                  <a:lnTo>
                    <a:pt x="648398" y="319193"/>
                  </a:lnTo>
                  <a:lnTo>
                    <a:pt x="648398" y="319193"/>
                  </a:lnTo>
                  <a:lnTo>
                    <a:pt x="641291" y="324965"/>
                  </a:lnTo>
                  <a:lnTo>
                    <a:pt x="634119" y="330837"/>
                  </a:lnTo>
                  <a:lnTo>
                    <a:pt x="634119" y="330837"/>
                  </a:lnTo>
                  <a:lnTo>
                    <a:pt x="623476" y="339478"/>
                  </a:lnTo>
                  <a:lnTo>
                    <a:pt x="623476" y="339478"/>
                  </a:lnTo>
                  <a:lnTo>
                    <a:pt x="623709" y="339745"/>
                  </a:lnTo>
                  <a:lnTo>
                    <a:pt x="623976" y="340079"/>
                  </a:lnTo>
                  <a:lnTo>
                    <a:pt x="623976" y="340079"/>
                  </a:lnTo>
                  <a:lnTo>
                    <a:pt x="623976" y="340279"/>
                  </a:lnTo>
                  <a:lnTo>
                    <a:pt x="623976" y="340279"/>
                  </a:lnTo>
                  <a:lnTo>
                    <a:pt x="624443" y="340813"/>
                  </a:lnTo>
                  <a:lnTo>
                    <a:pt x="624810" y="341313"/>
                  </a:lnTo>
                  <a:lnTo>
                    <a:pt x="624810" y="341313"/>
                  </a:lnTo>
                  <a:cubicBezTo>
                    <a:pt x="624920" y="341420"/>
                    <a:pt x="625011" y="341543"/>
                    <a:pt x="625077" y="341680"/>
                  </a:cubicBezTo>
                  <a:lnTo>
                    <a:pt x="625077" y="341847"/>
                  </a:lnTo>
                  <a:lnTo>
                    <a:pt x="625477" y="342381"/>
                  </a:lnTo>
                  <a:lnTo>
                    <a:pt x="625477" y="342381"/>
                  </a:lnTo>
                  <a:lnTo>
                    <a:pt x="625678" y="342648"/>
                  </a:lnTo>
                  <a:lnTo>
                    <a:pt x="625678" y="342648"/>
                  </a:lnTo>
                  <a:cubicBezTo>
                    <a:pt x="625831" y="342798"/>
                    <a:pt x="625965" y="342965"/>
                    <a:pt x="626078" y="343148"/>
                  </a:cubicBezTo>
                  <a:lnTo>
                    <a:pt x="626479" y="343649"/>
                  </a:lnTo>
                  <a:lnTo>
                    <a:pt x="627112" y="344483"/>
                  </a:lnTo>
                  <a:lnTo>
                    <a:pt x="627112" y="344483"/>
                  </a:lnTo>
                  <a:lnTo>
                    <a:pt x="627413" y="344883"/>
                  </a:lnTo>
                  <a:lnTo>
                    <a:pt x="627413" y="344883"/>
                  </a:lnTo>
                  <a:cubicBezTo>
                    <a:pt x="627556" y="345063"/>
                    <a:pt x="627690" y="345253"/>
                    <a:pt x="627813" y="345450"/>
                  </a:cubicBezTo>
                  <a:lnTo>
                    <a:pt x="627813" y="345450"/>
                  </a:lnTo>
                  <a:lnTo>
                    <a:pt x="627813" y="345450"/>
                  </a:lnTo>
                  <a:lnTo>
                    <a:pt x="627813" y="345450"/>
                  </a:lnTo>
                  <a:lnTo>
                    <a:pt x="628347" y="346184"/>
                  </a:lnTo>
                  <a:lnTo>
                    <a:pt x="628347" y="346184"/>
                  </a:lnTo>
                  <a:lnTo>
                    <a:pt x="628347" y="346351"/>
                  </a:lnTo>
                  <a:lnTo>
                    <a:pt x="628347" y="346351"/>
                  </a:lnTo>
                  <a:cubicBezTo>
                    <a:pt x="628347" y="346351"/>
                    <a:pt x="628347" y="346351"/>
                    <a:pt x="628347" y="346351"/>
                  </a:cubicBezTo>
                  <a:lnTo>
                    <a:pt x="628347" y="346351"/>
                  </a:lnTo>
                  <a:lnTo>
                    <a:pt x="628580" y="346651"/>
                  </a:lnTo>
                  <a:lnTo>
                    <a:pt x="628580" y="346651"/>
                  </a:lnTo>
                  <a:lnTo>
                    <a:pt x="629114" y="347385"/>
                  </a:lnTo>
                  <a:lnTo>
                    <a:pt x="629114" y="347385"/>
                  </a:lnTo>
                  <a:lnTo>
                    <a:pt x="629114" y="347585"/>
                  </a:lnTo>
                  <a:lnTo>
                    <a:pt x="629481" y="348119"/>
                  </a:lnTo>
                  <a:lnTo>
                    <a:pt x="629481" y="348119"/>
                  </a:lnTo>
                  <a:lnTo>
                    <a:pt x="629481" y="348119"/>
                  </a:lnTo>
                  <a:lnTo>
                    <a:pt x="629681" y="348386"/>
                  </a:lnTo>
                  <a:lnTo>
                    <a:pt x="629681" y="348553"/>
                  </a:lnTo>
                  <a:lnTo>
                    <a:pt x="629681" y="348753"/>
                  </a:lnTo>
                  <a:cubicBezTo>
                    <a:pt x="629838" y="348957"/>
                    <a:pt x="629982" y="349167"/>
                    <a:pt x="630115" y="349387"/>
                  </a:cubicBezTo>
                  <a:lnTo>
                    <a:pt x="630482" y="349887"/>
                  </a:lnTo>
                  <a:lnTo>
                    <a:pt x="630682" y="350154"/>
                  </a:lnTo>
                  <a:lnTo>
                    <a:pt x="630682" y="350354"/>
                  </a:lnTo>
                  <a:lnTo>
                    <a:pt x="630682" y="350354"/>
                  </a:lnTo>
                  <a:lnTo>
                    <a:pt x="630882" y="350621"/>
                  </a:lnTo>
                  <a:cubicBezTo>
                    <a:pt x="630949" y="350742"/>
                    <a:pt x="631026" y="350852"/>
                    <a:pt x="631116" y="350955"/>
                  </a:cubicBezTo>
                  <a:lnTo>
                    <a:pt x="631116" y="350955"/>
                  </a:lnTo>
                  <a:lnTo>
                    <a:pt x="631550" y="351656"/>
                  </a:lnTo>
                  <a:lnTo>
                    <a:pt x="631883" y="352156"/>
                  </a:lnTo>
                  <a:lnTo>
                    <a:pt x="631883" y="352156"/>
                  </a:lnTo>
                  <a:lnTo>
                    <a:pt x="631883" y="352156"/>
                  </a:lnTo>
                  <a:lnTo>
                    <a:pt x="631883" y="352156"/>
                  </a:lnTo>
                  <a:cubicBezTo>
                    <a:pt x="631950" y="352276"/>
                    <a:pt x="632027" y="352386"/>
                    <a:pt x="632117" y="352490"/>
                  </a:cubicBezTo>
                  <a:lnTo>
                    <a:pt x="632350" y="352857"/>
                  </a:lnTo>
                  <a:lnTo>
                    <a:pt x="632350" y="352857"/>
                  </a:lnTo>
                  <a:lnTo>
                    <a:pt x="632350" y="353057"/>
                  </a:lnTo>
                  <a:lnTo>
                    <a:pt x="632350" y="353257"/>
                  </a:lnTo>
                  <a:lnTo>
                    <a:pt x="632884" y="354058"/>
                  </a:lnTo>
                  <a:lnTo>
                    <a:pt x="633051" y="354358"/>
                  </a:lnTo>
                  <a:lnTo>
                    <a:pt x="633384" y="354859"/>
                  </a:lnTo>
                  <a:lnTo>
                    <a:pt x="633384" y="354859"/>
                  </a:lnTo>
                  <a:lnTo>
                    <a:pt x="633384" y="355025"/>
                  </a:lnTo>
                  <a:lnTo>
                    <a:pt x="633384" y="355025"/>
                  </a:lnTo>
                  <a:lnTo>
                    <a:pt x="633384" y="355025"/>
                  </a:lnTo>
                  <a:lnTo>
                    <a:pt x="633585" y="355359"/>
                  </a:lnTo>
                  <a:lnTo>
                    <a:pt x="633585" y="355526"/>
                  </a:lnTo>
                  <a:lnTo>
                    <a:pt x="633585" y="355693"/>
                  </a:lnTo>
                  <a:lnTo>
                    <a:pt x="633585" y="355859"/>
                  </a:lnTo>
                  <a:lnTo>
                    <a:pt x="633752" y="356093"/>
                  </a:lnTo>
                  <a:lnTo>
                    <a:pt x="633752" y="356260"/>
                  </a:lnTo>
                  <a:cubicBezTo>
                    <a:pt x="634285" y="357094"/>
                    <a:pt x="634819" y="357928"/>
                    <a:pt x="635320" y="358762"/>
                  </a:cubicBezTo>
                  <a:lnTo>
                    <a:pt x="635987" y="359830"/>
                  </a:lnTo>
                  <a:lnTo>
                    <a:pt x="636821" y="361197"/>
                  </a:lnTo>
                  <a:lnTo>
                    <a:pt x="637622" y="362632"/>
                  </a:lnTo>
                  <a:lnTo>
                    <a:pt x="638189" y="363533"/>
                  </a:lnTo>
                  <a:lnTo>
                    <a:pt x="639657" y="366102"/>
                  </a:lnTo>
                  <a:cubicBezTo>
                    <a:pt x="639857" y="366469"/>
                    <a:pt x="640057" y="366802"/>
                    <a:pt x="640224" y="367169"/>
                  </a:cubicBezTo>
                  <a:lnTo>
                    <a:pt x="641025" y="368637"/>
                  </a:lnTo>
                  <a:lnTo>
                    <a:pt x="641325" y="369171"/>
                  </a:lnTo>
                  <a:lnTo>
                    <a:pt x="641992" y="370406"/>
                  </a:lnTo>
                  <a:cubicBezTo>
                    <a:pt x="642326" y="371006"/>
                    <a:pt x="642626" y="371673"/>
                    <a:pt x="642960" y="372307"/>
                  </a:cubicBezTo>
                  <a:lnTo>
                    <a:pt x="643360" y="373041"/>
                  </a:lnTo>
                  <a:lnTo>
                    <a:pt x="643360" y="373208"/>
                  </a:lnTo>
                  <a:cubicBezTo>
                    <a:pt x="643373" y="373308"/>
                    <a:pt x="643373" y="373408"/>
                    <a:pt x="643360" y="373508"/>
                  </a:cubicBezTo>
                  <a:lnTo>
                    <a:pt x="643660" y="374109"/>
                  </a:lnTo>
                  <a:lnTo>
                    <a:pt x="644027" y="374776"/>
                  </a:lnTo>
                  <a:lnTo>
                    <a:pt x="644361" y="375477"/>
                  </a:lnTo>
                  <a:lnTo>
                    <a:pt x="645062" y="376878"/>
                  </a:lnTo>
                  <a:lnTo>
                    <a:pt x="645062" y="376878"/>
                  </a:lnTo>
                  <a:cubicBezTo>
                    <a:pt x="645328" y="377412"/>
                    <a:pt x="645595" y="377979"/>
                    <a:pt x="645829" y="378546"/>
                  </a:cubicBezTo>
                  <a:lnTo>
                    <a:pt x="646630" y="380214"/>
                  </a:lnTo>
                  <a:lnTo>
                    <a:pt x="646630" y="380414"/>
                  </a:lnTo>
                  <a:lnTo>
                    <a:pt x="646930" y="381115"/>
                  </a:lnTo>
                  <a:lnTo>
                    <a:pt x="647264" y="381816"/>
                  </a:lnTo>
                  <a:lnTo>
                    <a:pt x="648031" y="383551"/>
                  </a:lnTo>
                  <a:lnTo>
                    <a:pt x="648031" y="383551"/>
                  </a:lnTo>
                  <a:cubicBezTo>
                    <a:pt x="648051" y="383694"/>
                    <a:pt x="648051" y="383841"/>
                    <a:pt x="648031" y="383984"/>
                  </a:cubicBezTo>
                  <a:lnTo>
                    <a:pt x="648198" y="384318"/>
                  </a:lnTo>
                  <a:cubicBezTo>
                    <a:pt x="648191" y="384428"/>
                    <a:pt x="648191" y="384541"/>
                    <a:pt x="648198" y="384652"/>
                  </a:cubicBezTo>
                  <a:lnTo>
                    <a:pt x="648198" y="384652"/>
                  </a:lnTo>
                  <a:cubicBezTo>
                    <a:pt x="648198" y="384652"/>
                    <a:pt x="648198" y="384885"/>
                    <a:pt x="648198" y="384985"/>
                  </a:cubicBezTo>
                  <a:lnTo>
                    <a:pt x="649299" y="387588"/>
                  </a:lnTo>
                  <a:cubicBezTo>
                    <a:pt x="649766" y="388755"/>
                    <a:pt x="650200" y="389956"/>
                    <a:pt x="650700" y="391157"/>
                  </a:cubicBezTo>
                  <a:lnTo>
                    <a:pt x="650700" y="391324"/>
                  </a:lnTo>
                  <a:lnTo>
                    <a:pt x="650933" y="391324"/>
                  </a:lnTo>
                  <a:lnTo>
                    <a:pt x="650933" y="391324"/>
                  </a:lnTo>
                  <a:lnTo>
                    <a:pt x="663445" y="386520"/>
                  </a:lnTo>
                  <a:lnTo>
                    <a:pt x="663712" y="386520"/>
                  </a:lnTo>
                  <a:lnTo>
                    <a:pt x="680593" y="380014"/>
                  </a:lnTo>
                  <a:lnTo>
                    <a:pt x="680860" y="380014"/>
                  </a:lnTo>
                  <a:lnTo>
                    <a:pt x="693438" y="375210"/>
                  </a:lnTo>
                  <a:lnTo>
                    <a:pt x="693705" y="375210"/>
                  </a:lnTo>
                  <a:lnTo>
                    <a:pt x="706283" y="370372"/>
                  </a:lnTo>
                  <a:lnTo>
                    <a:pt x="706550" y="370372"/>
                  </a:lnTo>
                  <a:lnTo>
                    <a:pt x="719127" y="365535"/>
                  </a:lnTo>
                  <a:cubicBezTo>
                    <a:pt x="711200" y="342898"/>
                    <a:pt x="700367" y="321389"/>
                    <a:pt x="686899" y="301544"/>
                  </a:cubicBezTo>
                  <a:close/>
                  <a:moveTo>
                    <a:pt x="686899" y="301444"/>
                  </a:moveTo>
                  <a:cubicBezTo>
                    <a:pt x="685898" y="300076"/>
                    <a:pt x="684830" y="298675"/>
                    <a:pt x="683729" y="297307"/>
                  </a:cubicBezTo>
                  <a:cubicBezTo>
                    <a:pt x="682628" y="295939"/>
                    <a:pt x="681561" y="294572"/>
                    <a:pt x="680393" y="293204"/>
                  </a:cubicBezTo>
                  <a:lnTo>
                    <a:pt x="669683" y="301878"/>
                  </a:lnTo>
                  <a:lnTo>
                    <a:pt x="669683" y="301878"/>
                  </a:lnTo>
                  <a:lnTo>
                    <a:pt x="659041" y="310519"/>
                  </a:lnTo>
                  <a:lnTo>
                    <a:pt x="659041" y="310519"/>
                  </a:lnTo>
                  <a:lnTo>
                    <a:pt x="655504" y="313422"/>
                  </a:lnTo>
                  <a:lnTo>
                    <a:pt x="653736" y="314856"/>
                  </a:lnTo>
                  <a:lnTo>
                    <a:pt x="648398" y="319193"/>
                  </a:lnTo>
                  <a:lnTo>
                    <a:pt x="648398" y="319193"/>
                  </a:lnTo>
                  <a:lnTo>
                    <a:pt x="641291" y="324965"/>
                  </a:lnTo>
                  <a:lnTo>
                    <a:pt x="634119" y="330837"/>
                  </a:lnTo>
                  <a:lnTo>
                    <a:pt x="634119" y="330837"/>
                  </a:lnTo>
                  <a:lnTo>
                    <a:pt x="623476" y="339478"/>
                  </a:lnTo>
                  <a:lnTo>
                    <a:pt x="623476" y="339478"/>
                  </a:lnTo>
                  <a:lnTo>
                    <a:pt x="623709" y="339745"/>
                  </a:lnTo>
                  <a:lnTo>
                    <a:pt x="623976" y="340079"/>
                  </a:lnTo>
                  <a:lnTo>
                    <a:pt x="623976" y="340079"/>
                  </a:lnTo>
                  <a:lnTo>
                    <a:pt x="623976" y="340279"/>
                  </a:lnTo>
                  <a:lnTo>
                    <a:pt x="623976" y="340279"/>
                  </a:lnTo>
                  <a:lnTo>
                    <a:pt x="624443" y="340813"/>
                  </a:lnTo>
                  <a:lnTo>
                    <a:pt x="624810" y="341313"/>
                  </a:lnTo>
                  <a:lnTo>
                    <a:pt x="624810" y="341313"/>
                  </a:lnTo>
                  <a:cubicBezTo>
                    <a:pt x="624920" y="341420"/>
                    <a:pt x="625011" y="341543"/>
                    <a:pt x="625077" y="341680"/>
                  </a:cubicBezTo>
                  <a:lnTo>
                    <a:pt x="625077" y="341847"/>
                  </a:lnTo>
                  <a:lnTo>
                    <a:pt x="625477" y="342381"/>
                  </a:lnTo>
                  <a:lnTo>
                    <a:pt x="625477" y="342381"/>
                  </a:lnTo>
                  <a:lnTo>
                    <a:pt x="625678" y="342648"/>
                  </a:lnTo>
                  <a:lnTo>
                    <a:pt x="625678" y="342648"/>
                  </a:lnTo>
                  <a:cubicBezTo>
                    <a:pt x="625831" y="342798"/>
                    <a:pt x="625965" y="342965"/>
                    <a:pt x="626078" y="343148"/>
                  </a:cubicBezTo>
                  <a:lnTo>
                    <a:pt x="626479" y="343649"/>
                  </a:lnTo>
                  <a:lnTo>
                    <a:pt x="627112" y="344483"/>
                  </a:lnTo>
                  <a:lnTo>
                    <a:pt x="627112" y="344483"/>
                  </a:lnTo>
                  <a:lnTo>
                    <a:pt x="627413" y="344883"/>
                  </a:lnTo>
                  <a:lnTo>
                    <a:pt x="627413" y="344883"/>
                  </a:lnTo>
                  <a:cubicBezTo>
                    <a:pt x="627556" y="345063"/>
                    <a:pt x="627690" y="345253"/>
                    <a:pt x="627813" y="345450"/>
                  </a:cubicBezTo>
                  <a:lnTo>
                    <a:pt x="627813" y="345450"/>
                  </a:lnTo>
                  <a:lnTo>
                    <a:pt x="627813" y="345450"/>
                  </a:lnTo>
                  <a:lnTo>
                    <a:pt x="627813" y="345450"/>
                  </a:lnTo>
                  <a:lnTo>
                    <a:pt x="628347" y="346184"/>
                  </a:lnTo>
                  <a:lnTo>
                    <a:pt x="628347" y="346184"/>
                  </a:lnTo>
                  <a:lnTo>
                    <a:pt x="628347" y="346351"/>
                  </a:lnTo>
                  <a:lnTo>
                    <a:pt x="628347" y="346351"/>
                  </a:lnTo>
                  <a:cubicBezTo>
                    <a:pt x="628347" y="346351"/>
                    <a:pt x="628347" y="346351"/>
                    <a:pt x="628347" y="346351"/>
                  </a:cubicBezTo>
                  <a:lnTo>
                    <a:pt x="628347" y="346351"/>
                  </a:lnTo>
                  <a:lnTo>
                    <a:pt x="628580" y="346651"/>
                  </a:lnTo>
                  <a:lnTo>
                    <a:pt x="628580" y="346651"/>
                  </a:lnTo>
                  <a:lnTo>
                    <a:pt x="629114" y="347385"/>
                  </a:lnTo>
                  <a:lnTo>
                    <a:pt x="629114" y="347385"/>
                  </a:lnTo>
                  <a:lnTo>
                    <a:pt x="629114" y="347585"/>
                  </a:lnTo>
                  <a:lnTo>
                    <a:pt x="629481" y="348119"/>
                  </a:lnTo>
                  <a:lnTo>
                    <a:pt x="629481" y="348119"/>
                  </a:lnTo>
                  <a:lnTo>
                    <a:pt x="629481" y="348119"/>
                  </a:lnTo>
                  <a:lnTo>
                    <a:pt x="629681" y="348386"/>
                  </a:lnTo>
                  <a:lnTo>
                    <a:pt x="629681" y="348553"/>
                  </a:lnTo>
                  <a:lnTo>
                    <a:pt x="629681" y="348753"/>
                  </a:lnTo>
                  <a:cubicBezTo>
                    <a:pt x="629838" y="348957"/>
                    <a:pt x="629982" y="349167"/>
                    <a:pt x="630115" y="349387"/>
                  </a:cubicBezTo>
                  <a:lnTo>
                    <a:pt x="630482" y="349887"/>
                  </a:lnTo>
                  <a:lnTo>
                    <a:pt x="630682" y="350154"/>
                  </a:lnTo>
                  <a:lnTo>
                    <a:pt x="630682" y="350354"/>
                  </a:lnTo>
                  <a:lnTo>
                    <a:pt x="630682" y="350354"/>
                  </a:lnTo>
                  <a:lnTo>
                    <a:pt x="630882" y="350621"/>
                  </a:lnTo>
                  <a:cubicBezTo>
                    <a:pt x="630949" y="350742"/>
                    <a:pt x="631026" y="350852"/>
                    <a:pt x="631116" y="350955"/>
                  </a:cubicBezTo>
                  <a:lnTo>
                    <a:pt x="631116" y="350955"/>
                  </a:lnTo>
                  <a:lnTo>
                    <a:pt x="631550" y="351656"/>
                  </a:lnTo>
                  <a:lnTo>
                    <a:pt x="631883" y="352156"/>
                  </a:lnTo>
                  <a:lnTo>
                    <a:pt x="631883" y="352156"/>
                  </a:lnTo>
                  <a:lnTo>
                    <a:pt x="631883" y="352156"/>
                  </a:lnTo>
                  <a:lnTo>
                    <a:pt x="631883" y="352156"/>
                  </a:lnTo>
                  <a:cubicBezTo>
                    <a:pt x="631950" y="352276"/>
                    <a:pt x="632027" y="352386"/>
                    <a:pt x="632117" y="352490"/>
                  </a:cubicBezTo>
                  <a:lnTo>
                    <a:pt x="632350" y="352857"/>
                  </a:lnTo>
                  <a:lnTo>
                    <a:pt x="632350" y="352857"/>
                  </a:lnTo>
                  <a:lnTo>
                    <a:pt x="632350" y="353057"/>
                  </a:lnTo>
                  <a:lnTo>
                    <a:pt x="632350" y="353257"/>
                  </a:lnTo>
                  <a:lnTo>
                    <a:pt x="632884" y="354058"/>
                  </a:lnTo>
                  <a:lnTo>
                    <a:pt x="633051" y="354358"/>
                  </a:lnTo>
                  <a:lnTo>
                    <a:pt x="633384" y="354859"/>
                  </a:lnTo>
                  <a:lnTo>
                    <a:pt x="633384" y="354859"/>
                  </a:lnTo>
                  <a:lnTo>
                    <a:pt x="633384" y="355025"/>
                  </a:lnTo>
                  <a:lnTo>
                    <a:pt x="633384" y="355025"/>
                  </a:lnTo>
                  <a:lnTo>
                    <a:pt x="633384" y="355025"/>
                  </a:lnTo>
                  <a:lnTo>
                    <a:pt x="633585" y="355359"/>
                  </a:lnTo>
                  <a:lnTo>
                    <a:pt x="633585" y="355526"/>
                  </a:lnTo>
                  <a:lnTo>
                    <a:pt x="633585" y="355693"/>
                  </a:lnTo>
                  <a:lnTo>
                    <a:pt x="633585" y="355859"/>
                  </a:lnTo>
                  <a:lnTo>
                    <a:pt x="633752" y="356093"/>
                  </a:lnTo>
                  <a:lnTo>
                    <a:pt x="633752" y="356260"/>
                  </a:lnTo>
                  <a:cubicBezTo>
                    <a:pt x="634285" y="357094"/>
                    <a:pt x="634819" y="357928"/>
                    <a:pt x="635320" y="358762"/>
                  </a:cubicBezTo>
                  <a:lnTo>
                    <a:pt x="635987" y="359830"/>
                  </a:lnTo>
                  <a:lnTo>
                    <a:pt x="636821" y="361197"/>
                  </a:lnTo>
                  <a:lnTo>
                    <a:pt x="637622" y="362632"/>
                  </a:lnTo>
                  <a:lnTo>
                    <a:pt x="638189" y="363533"/>
                  </a:lnTo>
                  <a:lnTo>
                    <a:pt x="639657" y="366102"/>
                  </a:lnTo>
                  <a:cubicBezTo>
                    <a:pt x="639857" y="366469"/>
                    <a:pt x="640057" y="366802"/>
                    <a:pt x="640224" y="367169"/>
                  </a:cubicBezTo>
                  <a:lnTo>
                    <a:pt x="641025" y="368637"/>
                  </a:lnTo>
                  <a:lnTo>
                    <a:pt x="641325" y="369171"/>
                  </a:lnTo>
                  <a:lnTo>
                    <a:pt x="641992" y="370406"/>
                  </a:lnTo>
                  <a:cubicBezTo>
                    <a:pt x="642326" y="371006"/>
                    <a:pt x="642626" y="371673"/>
                    <a:pt x="642960" y="372307"/>
                  </a:cubicBezTo>
                  <a:lnTo>
                    <a:pt x="643360" y="373041"/>
                  </a:lnTo>
                  <a:lnTo>
                    <a:pt x="643360" y="373208"/>
                  </a:lnTo>
                  <a:cubicBezTo>
                    <a:pt x="643373" y="373308"/>
                    <a:pt x="643373" y="373408"/>
                    <a:pt x="643360" y="373508"/>
                  </a:cubicBezTo>
                  <a:lnTo>
                    <a:pt x="643660" y="374109"/>
                  </a:lnTo>
                  <a:lnTo>
                    <a:pt x="644027" y="374776"/>
                  </a:lnTo>
                  <a:lnTo>
                    <a:pt x="644361" y="375477"/>
                  </a:lnTo>
                  <a:lnTo>
                    <a:pt x="645062" y="376878"/>
                  </a:lnTo>
                  <a:lnTo>
                    <a:pt x="645062" y="376878"/>
                  </a:lnTo>
                  <a:cubicBezTo>
                    <a:pt x="645328" y="377412"/>
                    <a:pt x="645595" y="377979"/>
                    <a:pt x="645829" y="378546"/>
                  </a:cubicBezTo>
                  <a:lnTo>
                    <a:pt x="646630" y="380214"/>
                  </a:lnTo>
                  <a:lnTo>
                    <a:pt x="646630" y="380414"/>
                  </a:lnTo>
                  <a:lnTo>
                    <a:pt x="646930" y="381115"/>
                  </a:lnTo>
                  <a:lnTo>
                    <a:pt x="647264" y="381816"/>
                  </a:lnTo>
                  <a:lnTo>
                    <a:pt x="648031" y="383551"/>
                  </a:lnTo>
                  <a:lnTo>
                    <a:pt x="648031" y="383551"/>
                  </a:lnTo>
                  <a:cubicBezTo>
                    <a:pt x="648051" y="383694"/>
                    <a:pt x="648051" y="383841"/>
                    <a:pt x="648031" y="383984"/>
                  </a:cubicBezTo>
                  <a:lnTo>
                    <a:pt x="648198" y="384318"/>
                  </a:lnTo>
                  <a:cubicBezTo>
                    <a:pt x="648191" y="384428"/>
                    <a:pt x="648191" y="384541"/>
                    <a:pt x="648198" y="384652"/>
                  </a:cubicBezTo>
                  <a:lnTo>
                    <a:pt x="648198" y="384652"/>
                  </a:lnTo>
                  <a:cubicBezTo>
                    <a:pt x="648198" y="384652"/>
                    <a:pt x="648198" y="384885"/>
                    <a:pt x="648198" y="384985"/>
                  </a:cubicBezTo>
                  <a:lnTo>
                    <a:pt x="649299" y="387588"/>
                  </a:lnTo>
                  <a:cubicBezTo>
                    <a:pt x="649766" y="388755"/>
                    <a:pt x="650200" y="389956"/>
                    <a:pt x="650700" y="391157"/>
                  </a:cubicBezTo>
                  <a:lnTo>
                    <a:pt x="650700" y="391324"/>
                  </a:lnTo>
                  <a:lnTo>
                    <a:pt x="650933" y="391324"/>
                  </a:lnTo>
                  <a:lnTo>
                    <a:pt x="650933" y="391324"/>
                  </a:lnTo>
                  <a:lnTo>
                    <a:pt x="663445" y="386520"/>
                  </a:lnTo>
                  <a:lnTo>
                    <a:pt x="663712" y="386520"/>
                  </a:lnTo>
                  <a:lnTo>
                    <a:pt x="680593" y="380014"/>
                  </a:lnTo>
                  <a:lnTo>
                    <a:pt x="680860" y="380014"/>
                  </a:lnTo>
                  <a:lnTo>
                    <a:pt x="693438" y="375210"/>
                  </a:lnTo>
                  <a:lnTo>
                    <a:pt x="693705" y="375210"/>
                  </a:lnTo>
                  <a:lnTo>
                    <a:pt x="706283" y="370372"/>
                  </a:lnTo>
                  <a:lnTo>
                    <a:pt x="706550" y="370372"/>
                  </a:lnTo>
                  <a:lnTo>
                    <a:pt x="719127" y="365535"/>
                  </a:lnTo>
                  <a:cubicBezTo>
                    <a:pt x="711200" y="342898"/>
                    <a:pt x="700367" y="321389"/>
                    <a:pt x="686899" y="301544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Brīvforma: forma 440">
              <a:extLst>
                <a:ext uri="{FF2B5EF4-FFF2-40B4-BE49-F238E27FC236}">
                  <a16:creationId xmlns:a16="http://schemas.microsoft.com/office/drawing/2014/main" id="{9E5BAE12-CEA1-FB1B-9C03-A2E4B1BE2820}"/>
                </a:ext>
              </a:extLst>
            </p:cNvPr>
            <p:cNvSpPr/>
            <p:nvPr/>
          </p:nvSpPr>
          <p:spPr>
            <a:xfrm>
              <a:off x="4242104" y="5126924"/>
              <a:ext cx="632528" cy="627991"/>
            </a:xfrm>
            <a:custGeom>
              <a:avLst/>
              <a:gdLst>
                <a:gd name="connsiteX0" fmla="*/ 632450 w 632528"/>
                <a:gd name="connsiteY0" fmla="*/ 311714 h 627991"/>
                <a:gd name="connsiteX1" fmla="*/ 632450 w 632528"/>
                <a:gd name="connsiteY1" fmla="*/ 316986 h 627991"/>
                <a:gd name="connsiteX2" fmla="*/ 618671 w 632528"/>
                <a:gd name="connsiteY2" fmla="*/ 316752 h 627991"/>
                <a:gd name="connsiteX3" fmla="*/ 604925 w 632528"/>
                <a:gd name="connsiteY3" fmla="*/ 316519 h 627991"/>
                <a:gd name="connsiteX4" fmla="*/ 604758 w 632528"/>
                <a:gd name="connsiteY4" fmla="*/ 323191 h 627991"/>
                <a:gd name="connsiteX5" fmla="*/ 604758 w 632528"/>
                <a:gd name="connsiteY5" fmla="*/ 325393 h 627991"/>
                <a:gd name="connsiteX6" fmla="*/ 604758 w 632528"/>
                <a:gd name="connsiteY6" fmla="*/ 328296 h 627991"/>
                <a:gd name="connsiteX7" fmla="*/ 604491 w 632528"/>
                <a:gd name="connsiteY7" fmla="*/ 332633 h 627991"/>
                <a:gd name="connsiteX8" fmla="*/ 604124 w 632528"/>
                <a:gd name="connsiteY8" fmla="*/ 336937 h 627991"/>
                <a:gd name="connsiteX9" fmla="*/ 603924 w 632528"/>
                <a:gd name="connsiteY9" fmla="*/ 339239 h 627991"/>
                <a:gd name="connsiteX10" fmla="*/ 603524 w 632528"/>
                <a:gd name="connsiteY10" fmla="*/ 343242 h 627991"/>
                <a:gd name="connsiteX11" fmla="*/ 602923 w 632528"/>
                <a:gd name="connsiteY11" fmla="*/ 348347 h 627991"/>
                <a:gd name="connsiteX12" fmla="*/ 602690 w 632528"/>
                <a:gd name="connsiteY12" fmla="*/ 350315 h 627991"/>
                <a:gd name="connsiteX13" fmla="*/ 602356 w 632528"/>
                <a:gd name="connsiteY13" fmla="*/ 352651 h 627991"/>
                <a:gd name="connsiteX14" fmla="*/ 602022 w 632528"/>
                <a:gd name="connsiteY14" fmla="*/ 355053 h 627991"/>
                <a:gd name="connsiteX15" fmla="*/ 601756 w 632528"/>
                <a:gd name="connsiteY15" fmla="*/ 356854 h 627991"/>
                <a:gd name="connsiteX16" fmla="*/ 600821 w 632528"/>
                <a:gd name="connsiteY16" fmla="*/ 362459 h 627991"/>
                <a:gd name="connsiteX17" fmla="*/ 600421 w 632528"/>
                <a:gd name="connsiteY17" fmla="*/ 364695 h 627991"/>
                <a:gd name="connsiteX18" fmla="*/ 599687 w 632528"/>
                <a:gd name="connsiteY18" fmla="*/ 368498 h 627991"/>
                <a:gd name="connsiteX19" fmla="*/ 599220 w 632528"/>
                <a:gd name="connsiteY19" fmla="*/ 370800 h 627991"/>
                <a:gd name="connsiteX20" fmla="*/ 597685 w 632528"/>
                <a:gd name="connsiteY20" fmla="*/ 377873 h 627991"/>
                <a:gd name="connsiteX21" fmla="*/ 597051 w 632528"/>
                <a:gd name="connsiteY21" fmla="*/ 380509 h 627991"/>
                <a:gd name="connsiteX22" fmla="*/ 597051 w 632528"/>
                <a:gd name="connsiteY22" fmla="*/ 380943 h 627991"/>
                <a:gd name="connsiteX23" fmla="*/ 596217 w 632528"/>
                <a:gd name="connsiteY23" fmla="*/ 384279 h 627991"/>
                <a:gd name="connsiteX24" fmla="*/ 595450 w 632528"/>
                <a:gd name="connsiteY24" fmla="*/ 387248 h 627991"/>
                <a:gd name="connsiteX25" fmla="*/ 594216 w 632528"/>
                <a:gd name="connsiteY25" fmla="*/ 391685 h 627991"/>
                <a:gd name="connsiteX26" fmla="*/ 593515 w 632528"/>
                <a:gd name="connsiteY26" fmla="*/ 394021 h 627991"/>
                <a:gd name="connsiteX27" fmla="*/ 591480 w 632528"/>
                <a:gd name="connsiteY27" fmla="*/ 400693 h 627991"/>
                <a:gd name="connsiteX28" fmla="*/ 590812 w 632528"/>
                <a:gd name="connsiteY28" fmla="*/ 402729 h 627991"/>
                <a:gd name="connsiteX29" fmla="*/ 589745 w 632528"/>
                <a:gd name="connsiteY29" fmla="*/ 406065 h 627991"/>
                <a:gd name="connsiteX30" fmla="*/ 602756 w 632528"/>
                <a:gd name="connsiteY30" fmla="*/ 410536 h 627991"/>
                <a:gd name="connsiteX31" fmla="*/ 615735 w 632528"/>
                <a:gd name="connsiteY31" fmla="*/ 415006 h 627991"/>
                <a:gd name="connsiteX32" fmla="*/ 613833 w 632528"/>
                <a:gd name="connsiteY32" fmla="*/ 420511 h 627991"/>
                <a:gd name="connsiteX33" fmla="*/ 613399 w 632528"/>
                <a:gd name="connsiteY33" fmla="*/ 421679 h 627991"/>
                <a:gd name="connsiteX34" fmla="*/ 612532 w 632528"/>
                <a:gd name="connsiteY34" fmla="*/ 424014 h 627991"/>
                <a:gd name="connsiteX35" fmla="*/ 611965 w 632528"/>
                <a:gd name="connsiteY35" fmla="*/ 425449 h 627991"/>
                <a:gd name="connsiteX36" fmla="*/ 611965 w 632528"/>
                <a:gd name="connsiteY36" fmla="*/ 425716 h 627991"/>
                <a:gd name="connsiteX37" fmla="*/ 610730 w 632528"/>
                <a:gd name="connsiteY37" fmla="*/ 429052 h 627991"/>
                <a:gd name="connsiteX38" fmla="*/ 607994 w 632528"/>
                <a:gd name="connsiteY38" fmla="*/ 435725 h 627991"/>
                <a:gd name="connsiteX39" fmla="*/ 605058 w 632528"/>
                <a:gd name="connsiteY39" fmla="*/ 442397 h 627991"/>
                <a:gd name="connsiteX40" fmla="*/ 601956 w 632528"/>
                <a:gd name="connsiteY40" fmla="*/ 449070 h 627991"/>
                <a:gd name="connsiteX41" fmla="*/ 600621 w 632528"/>
                <a:gd name="connsiteY41" fmla="*/ 451839 h 627991"/>
                <a:gd name="connsiteX42" fmla="*/ 596951 w 632528"/>
                <a:gd name="connsiteY42" fmla="*/ 459045 h 627991"/>
                <a:gd name="connsiteX43" fmla="*/ 595683 w 632528"/>
                <a:gd name="connsiteY43" fmla="*/ 461447 h 627991"/>
                <a:gd name="connsiteX44" fmla="*/ 595183 w 632528"/>
                <a:gd name="connsiteY44" fmla="*/ 462382 h 627991"/>
                <a:gd name="connsiteX45" fmla="*/ 593915 w 632528"/>
                <a:gd name="connsiteY45" fmla="*/ 464717 h 627991"/>
                <a:gd name="connsiteX46" fmla="*/ 591680 w 632528"/>
                <a:gd name="connsiteY46" fmla="*/ 468721 h 627991"/>
                <a:gd name="connsiteX47" fmla="*/ 590279 w 632528"/>
                <a:gd name="connsiteY47" fmla="*/ 471156 h 627991"/>
                <a:gd name="connsiteX48" fmla="*/ 588911 w 632528"/>
                <a:gd name="connsiteY48" fmla="*/ 473425 h 627991"/>
                <a:gd name="connsiteX49" fmla="*/ 587476 w 632528"/>
                <a:gd name="connsiteY49" fmla="*/ 475860 h 627991"/>
                <a:gd name="connsiteX50" fmla="*/ 584841 w 632528"/>
                <a:gd name="connsiteY50" fmla="*/ 480164 h 627991"/>
                <a:gd name="connsiteX51" fmla="*/ 583573 w 632528"/>
                <a:gd name="connsiteY51" fmla="*/ 482132 h 627991"/>
                <a:gd name="connsiteX52" fmla="*/ 571362 w 632528"/>
                <a:gd name="connsiteY52" fmla="*/ 499915 h 627991"/>
                <a:gd name="connsiteX53" fmla="*/ 569927 w 632528"/>
                <a:gd name="connsiteY53" fmla="*/ 501850 h 627991"/>
                <a:gd name="connsiteX54" fmla="*/ 565457 w 632528"/>
                <a:gd name="connsiteY54" fmla="*/ 507722 h 627991"/>
                <a:gd name="connsiteX55" fmla="*/ 561019 w 632528"/>
                <a:gd name="connsiteY55" fmla="*/ 513227 h 627991"/>
                <a:gd name="connsiteX56" fmla="*/ 560686 w 632528"/>
                <a:gd name="connsiteY56" fmla="*/ 513594 h 627991"/>
                <a:gd name="connsiteX57" fmla="*/ 558250 w 632528"/>
                <a:gd name="connsiteY57" fmla="*/ 516530 h 627991"/>
                <a:gd name="connsiteX58" fmla="*/ 552645 w 632528"/>
                <a:gd name="connsiteY58" fmla="*/ 522935 h 627991"/>
                <a:gd name="connsiteX59" fmla="*/ 550977 w 632528"/>
                <a:gd name="connsiteY59" fmla="*/ 524770 h 627991"/>
                <a:gd name="connsiteX60" fmla="*/ 548942 w 632528"/>
                <a:gd name="connsiteY60" fmla="*/ 526972 h 627991"/>
                <a:gd name="connsiteX61" fmla="*/ 546807 w 632528"/>
                <a:gd name="connsiteY61" fmla="*/ 529241 h 627991"/>
                <a:gd name="connsiteX62" fmla="*/ 546507 w 632528"/>
                <a:gd name="connsiteY62" fmla="*/ 529575 h 627991"/>
                <a:gd name="connsiteX63" fmla="*/ 544338 w 632528"/>
                <a:gd name="connsiteY63" fmla="*/ 531877 h 627991"/>
                <a:gd name="connsiteX64" fmla="*/ 544038 w 632528"/>
                <a:gd name="connsiteY64" fmla="*/ 532177 h 627991"/>
                <a:gd name="connsiteX65" fmla="*/ 541969 w 632528"/>
                <a:gd name="connsiteY65" fmla="*/ 534279 h 627991"/>
                <a:gd name="connsiteX66" fmla="*/ 537098 w 632528"/>
                <a:gd name="connsiteY66" fmla="*/ 539117 h 627991"/>
                <a:gd name="connsiteX67" fmla="*/ 535196 w 632528"/>
                <a:gd name="connsiteY67" fmla="*/ 540951 h 627991"/>
                <a:gd name="connsiteX68" fmla="*/ 532894 w 632528"/>
                <a:gd name="connsiteY68" fmla="*/ 542720 h 627991"/>
                <a:gd name="connsiteX69" fmla="*/ 531159 w 632528"/>
                <a:gd name="connsiteY69" fmla="*/ 544354 h 627991"/>
                <a:gd name="connsiteX70" fmla="*/ 524887 w 632528"/>
                <a:gd name="connsiteY70" fmla="*/ 549993 h 627991"/>
                <a:gd name="connsiteX71" fmla="*/ 522885 w 632528"/>
                <a:gd name="connsiteY71" fmla="*/ 551728 h 627991"/>
                <a:gd name="connsiteX72" fmla="*/ 519549 w 632528"/>
                <a:gd name="connsiteY72" fmla="*/ 554497 h 627991"/>
                <a:gd name="connsiteX73" fmla="*/ 517214 w 632528"/>
                <a:gd name="connsiteY73" fmla="*/ 556432 h 627991"/>
                <a:gd name="connsiteX74" fmla="*/ 508740 w 632528"/>
                <a:gd name="connsiteY74" fmla="*/ 563104 h 627991"/>
                <a:gd name="connsiteX75" fmla="*/ 505837 w 632528"/>
                <a:gd name="connsiteY75" fmla="*/ 565273 h 627991"/>
                <a:gd name="connsiteX76" fmla="*/ 503702 w 632528"/>
                <a:gd name="connsiteY76" fmla="*/ 566874 h 627991"/>
                <a:gd name="connsiteX77" fmla="*/ 499932 w 632528"/>
                <a:gd name="connsiteY77" fmla="*/ 569610 h 627991"/>
                <a:gd name="connsiteX78" fmla="*/ 497363 w 632528"/>
                <a:gd name="connsiteY78" fmla="*/ 571445 h 627991"/>
                <a:gd name="connsiteX79" fmla="*/ 494026 w 632528"/>
                <a:gd name="connsiteY79" fmla="*/ 573781 h 627991"/>
                <a:gd name="connsiteX80" fmla="*/ 491558 w 632528"/>
                <a:gd name="connsiteY80" fmla="*/ 575482 h 627991"/>
                <a:gd name="connsiteX81" fmla="*/ 490857 w 632528"/>
                <a:gd name="connsiteY81" fmla="*/ 575949 h 627991"/>
                <a:gd name="connsiteX82" fmla="*/ 488088 w 632528"/>
                <a:gd name="connsiteY82" fmla="*/ 577784 h 627991"/>
                <a:gd name="connsiteX83" fmla="*/ 485586 w 632528"/>
                <a:gd name="connsiteY83" fmla="*/ 579386 h 627991"/>
                <a:gd name="connsiteX84" fmla="*/ 484485 w 632528"/>
                <a:gd name="connsiteY84" fmla="*/ 580086 h 627991"/>
                <a:gd name="connsiteX85" fmla="*/ 481949 w 632528"/>
                <a:gd name="connsiteY85" fmla="*/ 581654 h 627991"/>
                <a:gd name="connsiteX86" fmla="*/ 478846 w 632528"/>
                <a:gd name="connsiteY86" fmla="*/ 583556 h 627991"/>
                <a:gd name="connsiteX87" fmla="*/ 475710 w 632528"/>
                <a:gd name="connsiteY87" fmla="*/ 585391 h 627991"/>
                <a:gd name="connsiteX88" fmla="*/ 472974 w 632528"/>
                <a:gd name="connsiteY88" fmla="*/ 586992 h 627991"/>
                <a:gd name="connsiteX89" fmla="*/ 468737 w 632528"/>
                <a:gd name="connsiteY89" fmla="*/ 589361 h 627991"/>
                <a:gd name="connsiteX90" fmla="*/ 466202 w 632528"/>
                <a:gd name="connsiteY90" fmla="*/ 590729 h 627991"/>
                <a:gd name="connsiteX91" fmla="*/ 462866 w 632528"/>
                <a:gd name="connsiteY91" fmla="*/ 592464 h 627991"/>
                <a:gd name="connsiteX92" fmla="*/ 459529 w 632528"/>
                <a:gd name="connsiteY92" fmla="*/ 594132 h 627991"/>
                <a:gd name="connsiteX93" fmla="*/ 459129 w 632528"/>
                <a:gd name="connsiteY93" fmla="*/ 594332 h 627991"/>
                <a:gd name="connsiteX94" fmla="*/ 455993 w 632528"/>
                <a:gd name="connsiteY94" fmla="*/ 595900 h 627991"/>
                <a:gd name="connsiteX95" fmla="*/ 454525 w 632528"/>
                <a:gd name="connsiteY95" fmla="*/ 596634 h 627991"/>
                <a:gd name="connsiteX96" fmla="*/ 451188 w 632528"/>
                <a:gd name="connsiteY96" fmla="*/ 598202 h 627991"/>
                <a:gd name="connsiteX97" fmla="*/ 443615 w 632528"/>
                <a:gd name="connsiteY97" fmla="*/ 601539 h 627991"/>
                <a:gd name="connsiteX98" fmla="*/ 441480 w 632528"/>
                <a:gd name="connsiteY98" fmla="*/ 602439 h 627991"/>
                <a:gd name="connsiteX99" fmla="*/ 437543 w 632528"/>
                <a:gd name="connsiteY99" fmla="*/ 604108 h 627991"/>
                <a:gd name="connsiteX100" fmla="*/ 431638 w 632528"/>
                <a:gd name="connsiteY100" fmla="*/ 606510 h 627991"/>
                <a:gd name="connsiteX101" fmla="*/ 428302 w 632528"/>
                <a:gd name="connsiteY101" fmla="*/ 607811 h 627991"/>
                <a:gd name="connsiteX102" fmla="*/ 424631 w 632528"/>
                <a:gd name="connsiteY102" fmla="*/ 609145 h 627991"/>
                <a:gd name="connsiteX103" fmla="*/ 420962 w 632528"/>
                <a:gd name="connsiteY103" fmla="*/ 610480 h 627991"/>
                <a:gd name="connsiteX104" fmla="*/ 417625 w 632528"/>
                <a:gd name="connsiteY104" fmla="*/ 611614 h 627991"/>
                <a:gd name="connsiteX105" fmla="*/ 413588 w 632528"/>
                <a:gd name="connsiteY105" fmla="*/ 612949 h 627991"/>
                <a:gd name="connsiteX106" fmla="*/ 411320 w 632528"/>
                <a:gd name="connsiteY106" fmla="*/ 613683 h 627991"/>
                <a:gd name="connsiteX107" fmla="*/ 410119 w 632528"/>
                <a:gd name="connsiteY107" fmla="*/ 614050 h 627991"/>
                <a:gd name="connsiteX108" fmla="*/ 409618 w 632528"/>
                <a:gd name="connsiteY108" fmla="*/ 614217 h 627991"/>
                <a:gd name="connsiteX109" fmla="*/ 406282 w 632528"/>
                <a:gd name="connsiteY109" fmla="*/ 615251 h 627991"/>
                <a:gd name="connsiteX110" fmla="*/ 402545 w 632528"/>
                <a:gd name="connsiteY110" fmla="*/ 616352 h 627991"/>
                <a:gd name="connsiteX111" fmla="*/ 399209 w 632528"/>
                <a:gd name="connsiteY111" fmla="*/ 617253 h 627991"/>
                <a:gd name="connsiteX112" fmla="*/ 398241 w 632528"/>
                <a:gd name="connsiteY112" fmla="*/ 617520 h 627991"/>
                <a:gd name="connsiteX113" fmla="*/ 395072 w 632528"/>
                <a:gd name="connsiteY113" fmla="*/ 618354 h 627991"/>
                <a:gd name="connsiteX114" fmla="*/ 394905 w 632528"/>
                <a:gd name="connsiteY114" fmla="*/ 618354 h 627991"/>
                <a:gd name="connsiteX115" fmla="*/ 391369 w 632528"/>
                <a:gd name="connsiteY115" fmla="*/ 619288 h 627991"/>
                <a:gd name="connsiteX116" fmla="*/ 391169 w 632528"/>
                <a:gd name="connsiteY116" fmla="*/ 619288 h 627991"/>
                <a:gd name="connsiteX117" fmla="*/ 383495 w 632528"/>
                <a:gd name="connsiteY117" fmla="*/ 621023 h 627991"/>
                <a:gd name="connsiteX118" fmla="*/ 379658 w 632528"/>
                <a:gd name="connsiteY118" fmla="*/ 621857 h 627991"/>
                <a:gd name="connsiteX119" fmla="*/ 376322 w 632528"/>
                <a:gd name="connsiteY119" fmla="*/ 622491 h 627991"/>
                <a:gd name="connsiteX120" fmla="*/ 374554 w 632528"/>
                <a:gd name="connsiteY120" fmla="*/ 622824 h 627991"/>
                <a:gd name="connsiteX121" fmla="*/ 371785 w 632528"/>
                <a:gd name="connsiteY121" fmla="*/ 623358 h 627991"/>
                <a:gd name="connsiteX122" fmla="*/ 363978 w 632528"/>
                <a:gd name="connsiteY122" fmla="*/ 624626 h 627991"/>
                <a:gd name="connsiteX123" fmla="*/ 360041 w 632528"/>
                <a:gd name="connsiteY123" fmla="*/ 625226 h 627991"/>
                <a:gd name="connsiteX124" fmla="*/ 356705 w 632528"/>
                <a:gd name="connsiteY124" fmla="*/ 625660 h 627991"/>
                <a:gd name="connsiteX125" fmla="*/ 355804 w 632528"/>
                <a:gd name="connsiteY125" fmla="*/ 625660 h 627991"/>
                <a:gd name="connsiteX126" fmla="*/ 352201 w 632528"/>
                <a:gd name="connsiteY126" fmla="*/ 626094 h 627991"/>
                <a:gd name="connsiteX127" fmla="*/ 348597 w 632528"/>
                <a:gd name="connsiteY127" fmla="*/ 626461 h 627991"/>
                <a:gd name="connsiteX128" fmla="*/ 344227 w 632528"/>
                <a:gd name="connsiteY128" fmla="*/ 626895 h 627991"/>
                <a:gd name="connsiteX129" fmla="*/ 340590 w 632528"/>
                <a:gd name="connsiteY129" fmla="*/ 627195 h 627991"/>
                <a:gd name="connsiteX130" fmla="*/ 337254 w 632528"/>
                <a:gd name="connsiteY130" fmla="*/ 627462 h 627991"/>
                <a:gd name="connsiteX131" fmla="*/ 335152 w 632528"/>
                <a:gd name="connsiteY131" fmla="*/ 627462 h 627991"/>
                <a:gd name="connsiteX132" fmla="*/ 325343 w 632528"/>
                <a:gd name="connsiteY132" fmla="*/ 627929 h 627991"/>
                <a:gd name="connsiteX133" fmla="*/ 322607 w 632528"/>
                <a:gd name="connsiteY133" fmla="*/ 627929 h 627991"/>
                <a:gd name="connsiteX134" fmla="*/ 311898 w 632528"/>
                <a:gd name="connsiteY134" fmla="*/ 627929 h 627991"/>
                <a:gd name="connsiteX135" fmla="*/ 300388 w 632528"/>
                <a:gd name="connsiteY135" fmla="*/ 627562 h 627991"/>
                <a:gd name="connsiteX136" fmla="*/ 298219 w 632528"/>
                <a:gd name="connsiteY136" fmla="*/ 627562 h 627991"/>
                <a:gd name="connsiteX137" fmla="*/ 296351 w 632528"/>
                <a:gd name="connsiteY137" fmla="*/ 627562 h 627991"/>
                <a:gd name="connsiteX138" fmla="*/ 294616 w 632528"/>
                <a:gd name="connsiteY138" fmla="*/ 627562 h 627991"/>
                <a:gd name="connsiteX139" fmla="*/ 291914 w 632528"/>
                <a:gd name="connsiteY139" fmla="*/ 627362 h 627991"/>
                <a:gd name="connsiteX140" fmla="*/ 291246 w 632528"/>
                <a:gd name="connsiteY140" fmla="*/ 627362 h 627991"/>
                <a:gd name="connsiteX141" fmla="*/ 288210 w 632528"/>
                <a:gd name="connsiteY141" fmla="*/ 627128 h 627991"/>
                <a:gd name="connsiteX142" fmla="*/ 285541 w 632528"/>
                <a:gd name="connsiteY142" fmla="*/ 626895 h 627991"/>
                <a:gd name="connsiteX143" fmla="*/ 285541 w 632528"/>
                <a:gd name="connsiteY143" fmla="*/ 626895 h 627991"/>
                <a:gd name="connsiteX144" fmla="*/ 284841 w 632528"/>
                <a:gd name="connsiteY144" fmla="*/ 626895 h 627991"/>
                <a:gd name="connsiteX145" fmla="*/ 283239 w 632528"/>
                <a:gd name="connsiteY145" fmla="*/ 626728 h 627991"/>
                <a:gd name="connsiteX146" fmla="*/ 282739 w 632528"/>
                <a:gd name="connsiteY146" fmla="*/ 626728 h 627991"/>
                <a:gd name="connsiteX147" fmla="*/ 279936 w 632528"/>
                <a:gd name="connsiteY147" fmla="*/ 626427 h 627991"/>
                <a:gd name="connsiteX148" fmla="*/ 276366 w 632528"/>
                <a:gd name="connsiteY148" fmla="*/ 626027 h 627991"/>
                <a:gd name="connsiteX149" fmla="*/ 275999 w 632528"/>
                <a:gd name="connsiteY149" fmla="*/ 626027 h 627991"/>
                <a:gd name="connsiteX150" fmla="*/ 273264 w 632528"/>
                <a:gd name="connsiteY150" fmla="*/ 625660 h 627991"/>
                <a:gd name="connsiteX151" fmla="*/ 263655 w 632528"/>
                <a:gd name="connsiteY151" fmla="*/ 624225 h 627991"/>
                <a:gd name="connsiteX152" fmla="*/ 260319 w 632528"/>
                <a:gd name="connsiteY152" fmla="*/ 623625 h 627991"/>
                <a:gd name="connsiteX153" fmla="*/ 259618 w 632528"/>
                <a:gd name="connsiteY153" fmla="*/ 623625 h 627991"/>
                <a:gd name="connsiteX154" fmla="*/ 257383 w 632528"/>
                <a:gd name="connsiteY154" fmla="*/ 623225 h 627991"/>
                <a:gd name="connsiteX155" fmla="*/ 254680 w 632528"/>
                <a:gd name="connsiteY155" fmla="*/ 622724 h 627991"/>
                <a:gd name="connsiteX156" fmla="*/ 253513 w 632528"/>
                <a:gd name="connsiteY156" fmla="*/ 622491 h 627991"/>
                <a:gd name="connsiteX157" fmla="*/ 251011 w 632528"/>
                <a:gd name="connsiteY157" fmla="*/ 621957 h 627991"/>
                <a:gd name="connsiteX158" fmla="*/ 248842 w 632528"/>
                <a:gd name="connsiteY158" fmla="*/ 621523 h 627991"/>
                <a:gd name="connsiteX159" fmla="*/ 247107 w 632528"/>
                <a:gd name="connsiteY159" fmla="*/ 621123 h 627991"/>
                <a:gd name="connsiteX160" fmla="*/ 244772 w 632528"/>
                <a:gd name="connsiteY160" fmla="*/ 620589 h 627991"/>
                <a:gd name="connsiteX161" fmla="*/ 241202 w 632528"/>
                <a:gd name="connsiteY161" fmla="*/ 619755 h 627991"/>
                <a:gd name="connsiteX162" fmla="*/ 236931 w 632528"/>
                <a:gd name="connsiteY162" fmla="*/ 618687 h 627991"/>
                <a:gd name="connsiteX163" fmla="*/ 229225 w 632528"/>
                <a:gd name="connsiteY163" fmla="*/ 616619 h 627991"/>
                <a:gd name="connsiteX164" fmla="*/ 225488 w 632528"/>
                <a:gd name="connsiteY164" fmla="*/ 615518 h 627991"/>
                <a:gd name="connsiteX165" fmla="*/ 222619 w 632528"/>
                <a:gd name="connsiteY165" fmla="*/ 614617 h 627991"/>
                <a:gd name="connsiteX166" fmla="*/ 220884 w 632528"/>
                <a:gd name="connsiteY166" fmla="*/ 614050 h 627991"/>
                <a:gd name="connsiteX167" fmla="*/ 218782 w 632528"/>
                <a:gd name="connsiteY167" fmla="*/ 613416 h 627991"/>
                <a:gd name="connsiteX168" fmla="*/ 217448 w 632528"/>
                <a:gd name="connsiteY168" fmla="*/ 612949 h 627991"/>
                <a:gd name="connsiteX169" fmla="*/ 214712 w 632528"/>
                <a:gd name="connsiteY169" fmla="*/ 612048 h 627991"/>
                <a:gd name="connsiteX170" fmla="*/ 213844 w 632528"/>
                <a:gd name="connsiteY170" fmla="*/ 611748 h 627991"/>
                <a:gd name="connsiteX171" fmla="*/ 210742 w 632528"/>
                <a:gd name="connsiteY171" fmla="*/ 610680 h 627991"/>
                <a:gd name="connsiteX172" fmla="*/ 210475 w 632528"/>
                <a:gd name="connsiteY172" fmla="*/ 610680 h 627991"/>
                <a:gd name="connsiteX173" fmla="*/ 207138 w 632528"/>
                <a:gd name="connsiteY173" fmla="*/ 609412 h 627991"/>
                <a:gd name="connsiteX174" fmla="*/ 203535 w 632528"/>
                <a:gd name="connsiteY174" fmla="*/ 608078 h 627991"/>
                <a:gd name="connsiteX175" fmla="*/ 199932 w 632528"/>
                <a:gd name="connsiteY175" fmla="*/ 606677 h 627991"/>
                <a:gd name="connsiteX176" fmla="*/ 197163 w 632528"/>
                <a:gd name="connsiteY176" fmla="*/ 605576 h 627991"/>
                <a:gd name="connsiteX177" fmla="*/ 194761 w 632528"/>
                <a:gd name="connsiteY177" fmla="*/ 604575 h 627991"/>
                <a:gd name="connsiteX178" fmla="*/ 191891 w 632528"/>
                <a:gd name="connsiteY178" fmla="*/ 603374 h 627991"/>
                <a:gd name="connsiteX179" fmla="*/ 188555 w 632528"/>
                <a:gd name="connsiteY179" fmla="*/ 602006 h 627991"/>
                <a:gd name="connsiteX180" fmla="*/ 185619 w 632528"/>
                <a:gd name="connsiteY180" fmla="*/ 600838 h 627991"/>
                <a:gd name="connsiteX181" fmla="*/ 182283 w 632528"/>
                <a:gd name="connsiteY181" fmla="*/ 599303 h 627991"/>
                <a:gd name="connsiteX182" fmla="*/ 181516 w 632528"/>
                <a:gd name="connsiteY182" fmla="*/ 598970 h 627991"/>
                <a:gd name="connsiteX183" fmla="*/ 178947 w 632528"/>
                <a:gd name="connsiteY183" fmla="*/ 597735 h 627991"/>
                <a:gd name="connsiteX184" fmla="*/ 170973 w 632528"/>
                <a:gd name="connsiteY184" fmla="*/ 593765 h 627991"/>
                <a:gd name="connsiteX185" fmla="*/ 168037 w 632528"/>
                <a:gd name="connsiteY185" fmla="*/ 592230 h 627991"/>
                <a:gd name="connsiteX186" fmla="*/ 161598 w 632528"/>
                <a:gd name="connsiteY186" fmla="*/ 588694 h 627991"/>
                <a:gd name="connsiteX187" fmla="*/ 159296 w 632528"/>
                <a:gd name="connsiteY187" fmla="*/ 587393 h 627991"/>
                <a:gd name="connsiteX188" fmla="*/ 157694 w 632528"/>
                <a:gd name="connsiteY188" fmla="*/ 586492 h 627991"/>
                <a:gd name="connsiteX189" fmla="*/ 155292 w 632528"/>
                <a:gd name="connsiteY189" fmla="*/ 585091 h 627991"/>
                <a:gd name="connsiteX190" fmla="*/ 152523 w 632528"/>
                <a:gd name="connsiteY190" fmla="*/ 583423 h 627991"/>
                <a:gd name="connsiteX191" fmla="*/ 150054 w 632528"/>
                <a:gd name="connsiteY191" fmla="*/ 581921 h 627991"/>
                <a:gd name="connsiteX192" fmla="*/ 149153 w 632528"/>
                <a:gd name="connsiteY192" fmla="*/ 581354 h 627991"/>
                <a:gd name="connsiteX193" fmla="*/ 146351 w 632528"/>
                <a:gd name="connsiteY193" fmla="*/ 579586 h 627991"/>
                <a:gd name="connsiteX194" fmla="*/ 138644 w 632528"/>
                <a:gd name="connsiteY194" fmla="*/ 574515 h 627991"/>
                <a:gd name="connsiteX195" fmla="*/ 135108 w 632528"/>
                <a:gd name="connsiteY195" fmla="*/ 572112 h 627991"/>
                <a:gd name="connsiteX196" fmla="*/ 132038 w 632528"/>
                <a:gd name="connsiteY196" fmla="*/ 569944 h 627991"/>
                <a:gd name="connsiteX197" fmla="*/ 130303 w 632528"/>
                <a:gd name="connsiteY197" fmla="*/ 568676 h 627991"/>
                <a:gd name="connsiteX198" fmla="*/ 127668 w 632528"/>
                <a:gd name="connsiteY198" fmla="*/ 566741 h 627991"/>
                <a:gd name="connsiteX199" fmla="*/ 124965 w 632528"/>
                <a:gd name="connsiteY199" fmla="*/ 564706 h 627991"/>
                <a:gd name="connsiteX200" fmla="*/ 124532 w 632528"/>
                <a:gd name="connsiteY200" fmla="*/ 564406 h 627991"/>
                <a:gd name="connsiteX201" fmla="*/ 121896 w 632528"/>
                <a:gd name="connsiteY201" fmla="*/ 562371 h 627991"/>
                <a:gd name="connsiteX202" fmla="*/ 111386 w 632528"/>
                <a:gd name="connsiteY202" fmla="*/ 553830 h 627991"/>
                <a:gd name="connsiteX203" fmla="*/ 108384 w 632528"/>
                <a:gd name="connsiteY203" fmla="*/ 551261 h 627991"/>
                <a:gd name="connsiteX204" fmla="*/ 107450 w 632528"/>
                <a:gd name="connsiteY204" fmla="*/ 550427 h 627991"/>
                <a:gd name="connsiteX205" fmla="*/ 105081 w 632528"/>
                <a:gd name="connsiteY205" fmla="*/ 548358 h 627991"/>
                <a:gd name="connsiteX206" fmla="*/ 104681 w 632528"/>
                <a:gd name="connsiteY206" fmla="*/ 547991 h 627991"/>
                <a:gd name="connsiteX207" fmla="*/ 101912 w 632528"/>
                <a:gd name="connsiteY207" fmla="*/ 545489 h 627991"/>
                <a:gd name="connsiteX208" fmla="*/ 101611 w 632528"/>
                <a:gd name="connsiteY208" fmla="*/ 545188 h 627991"/>
                <a:gd name="connsiteX209" fmla="*/ 99176 w 632528"/>
                <a:gd name="connsiteY209" fmla="*/ 542720 h 627991"/>
                <a:gd name="connsiteX210" fmla="*/ 96774 w 632528"/>
                <a:gd name="connsiteY210" fmla="*/ 540418 h 627991"/>
                <a:gd name="connsiteX211" fmla="*/ 95106 w 632528"/>
                <a:gd name="connsiteY211" fmla="*/ 538816 h 627991"/>
                <a:gd name="connsiteX212" fmla="*/ 92103 w 632528"/>
                <a:gd name="connsiteY212" fmla="*/ 535847 h 627991"/>
                <a:gd name="connsiteX213" fmla="*/ 86798 w 632528"/>
                <a:gd name="connsiteY213" fmla="*/ 530409 h 627991"/>
                <a:gd name="connsiteX214" fmla="*/ 80125 w 632528"/>
                <a:gd name="connsiteY214" fmla="*/ 523169 h 627991"/>
                <a:gd name="connsiteX215" fmla="*/ 77957 w 632528"/>
                <a:gd name="connsiteY215" fmla="*/ 520733 h 627991"/>
                <a:gd name="connsiteX216" fmla="*/ 77957 w 632528"/>
                <a:gd name="connsiteY216" fmla="*/ 520733 h 627991"/>
                <a:gd name="connsiteX217" fmla="*/ 75588 w 632528"/>
                <a:gd name="connsiteY217" fmla="*/ 517998 h 627991"/>
                <a:gd name="connsiteX218" fmla="*/ 70951 w 632528"/>
                <a:gd name="connsiteY218" fmla="*/ 512493 h 627991"/>
                <a:gd name="connsiteX219" fmla="*/ 69383 w 632528"/>
                <a:gd name="connsiteY219" fmla="*/ 510558 h 627991"/>
                <a:gd name="connsiteX220" fmla="*/ 64678 w 632528"/>
                <a:gd name="connsiteY220" fmla="*/ 504586 h 627991"/>
                <a:gd name="connsiteX221" fmla="*/ 63444 w 632528"/>
                <a:gd name="connsiteY221" fmla="*/ 502951 h 627991"/>
                <a:gd name="connsiteX222" fmla="*/ 61876 w 632528"/>
                <a:gd name="connsiteY222" fmla="*/ 500882 h 627991"/>
                <a:gd name="connsiteX223" fmla="*/ 59007 w 632528"/>
                <a:gd name="connsiteY223" fmla="*/ 496912 h 627991"/>
                <a:gd name="connsiteX224" fmla="*/ 56872 w 632528"/>
                <a:gd name="connsiteY224" fmla="*/ 493910 h 627991"/>
                <a:gd name="connsiteX225" fmla="*/ 54569 w 632528"/>
                <a:gd name="connsiteY225" fmla="*/ 490573 h 627991"/>
                <a:gd name="connsiteX226" fmla="*/ 54336 w 632528"/>
                <a:gd name="connsiteY226" fmla="*/ 490206 h 627991"/>
                <a:gd name="connsiteX227" fmla="*/ 52568 w 632528"/>
                <a:gd name="connsiteY227" fmla="*/ 487604 h 627991"/>
                <a:gd name="connsiteX228" fmla="*/ 49665 w 632528"/>
                <a:gd name="connsiteY228" fmla="*/ 483200 h 627991"/>
                <a:gd name="connsiteX229" fmla="*/ 47130 w 632528"/>
                <a:gd name="connsiteY229" fmla="*/ 479196 h 627991"/>
                <a:gd name="connsiteX230" fmla="*/ 44761 w 632528"/>
                <a:gd name="connsiteY230" fmla="*/ 475293 h 627991"/>
                <a:gd name="connsiteX231" fmla="*/ 44761 w 632528"/>
                <a:gd name="connsiteY231" fmla="*/ 475126 h 627991"/>
                <a:gd name="connsiteX232" fmla="*/ 44761 w 632528"/>
                <a:gd name="connsiteY232" fmla="*/ 475126 h 627991"/>
                <a:gd name="connsiteX233" fmla="*/ 44460 w 632528"/>
                <a:gd name="connsiteY233" fmla="*/ 474626 h 627991"/>
                <a:gd name="connsiteX234" fmla="*/ 42859 w 632528"/>
                <a:gd name="connsiteY234" fmla="*/ 471890 h 627991"/>
                <a:gd name="connsiteX235" fmla="*/ 41224 w 632528"/>
                <a:gd name="connsiteY235" fmla="*/ 469088 h 627991"/>
                <a:gd name="connsiteX236" fmla="*/ 39656 w 632528"/>
                <a:gd name="connsiteY236" fmla="*/ 466318 h 627991"/>
                <a:gd name="connsiteX237" fmla="*/ 38389 w 632528"/>
                <a:gd name="connsiteY237" fmla="*/ 463983 h 627991"/>
                <a:gd name="connsiteX238" fmla="*/ 36787 w 632528"/>
                <a:gd name="connsiteY238" fmla="*/ 461080 h 627991"/>
                <a:gd name="connsiteX239" fmla="*/ 35719 w 632528"/>
                <a:gd name="connsiteY239" fmla="*/ 459045 h 627991"/>
                <a:gd name="connsiteX240" fmla="*/ 34251 w 632528"/>
                <a:gd name="connsiteY240" fmla="*/ 456209 h 627991"/>
                <a:gd name="connsiteX241" fmla="*/ 32850 w 632528"/>
                <a:gd name="connsiteY241" fmla="*/ 453440 h 627991"/>
                <a:gd name="connsiteX242" fmla="*/ 30782 w 632528"/>
                <a:gd name="connsiteY242" fmla="*/ 449203 h 627991"/>
                <a:gd name="connsiteX243" fmla="*/ 29180 w 632528"/>
                <a:gd name="connsiteY243" fmla="*/ 445867 h 627991"/>
                <a:gd name="connsiteX244" fmla="*/ 27979 w 632528"/>
                <a:gd name="connsiteY244" fmla="*/ 443231 h 627991"/>
                <a:gd name="connsiteX245" fmla="*/ 23008 w 632528"/>
                <a:gd name="connsiteY245" fmla="*/ 431754 h 627991"/>
                <a:gd name="connsiteX246" fmla="*/ 21573 w 632528"/>
                <a:gd name="connsiteY246" fmla="*/ 428185 h 627991"/>
                <a:gd name="connsiteX247" fmla="*/ 18804 w 632528"/>
                <a:gd name="connsiteY247" fmla="*/ 420945 h 627991"/>
                <a:gd name="connsiteX248" fmla="*/ 17503 w 632528"/>
                <a:gd name="connsiteY248" fmla="*/ 417275 h 627991"/>
                <a:gd name="connsiteX249" fmla="*/ 13333 w 632528"/>
                <a:gd name="connsiteY249" fmla="*/ 404564 h 627991"/>
                <a:gd name="connsiteX250" fmla="*/ 12699 w 632528"/>
                <a:gd name="connsiteY250" fmla="*/ 402495 h 627991"/>
                <a:gd name="connsiteX251" fmla="*/ 11731 w 632528"/>
                <a:gd name="connsiteY251" fmla="*/ 399159 h 627991"/>
                <a:gd name="connsiteX252" fmla="*/ 8762 w 632528"/>
                <a:gd name="connsiteY252" fmla="*/ 388049 h 627991"/>
                <a:gd name="connsiteX253" fmla="*/ 8128 w 632528"/>
                <a:gd name="connsiteY253" fmla="*/ 385413 h 627991"/>
                <a:gd name="connsiteX254" fmla="*/ 7728 w 632528"/>
                <a:gd name="connsiteY254" fmla="*/ 383712 h 627991"/>
                <a:gd name="connsiteX255" fmla="*/ 7027 w 632528"/>
                <a:gd name="connsiteY255" fmla="*/ 380542 h 627991"/>
                <a:gd name="connsiteX256" fmla="*/ 6227 w 632528"/>
                <a:gd name="connsiteY256" fmla="*/ 376772 h 627991"/>
                <a:gd name="connsiteX257" fmla="*/ 4759 w 632528"/>
                <a:gd name="connsiteY257" fmla="*/ 369165 h 627991"/>
                <a:gd name="connsiteX258" fmla="*/ 4058 w 632528"/>
                <a:gd name="connsiteY258" fmla="*/ 365329 h 627991"/>
                <a:gd name="connsiteX259" fmla="*/ 3457 w 632528"/>
                <a:gd name="connsiteY259" fmla="*/ 361525 h 627991"/>
                <a:gd name="connsiteX260" fmla="*/ 3124 w 632528"/>
                <a:gd name="connsiteY260" fmla="*/ 359490 h 627991"/>
                <a:gd name="connsiteX261" fmla="*/ 3124 w 632528"/>
                <a:gd name="connsiteY261" fmla="*/ 359157 h 627991"/>
                <a:gd name="connsiteX262" fmla="*/ 2723 w 632528"/>
                <a:gd name="connsiteY262" fmla="*/ 356421 h 627991"/>
                <a:gd name="connsiteX263" fmla="*/ 2190 w 632528"/>
                <a:gd name="connsiteY263" fmla="*/ 352484 h 627991"/>
                <a:gd name="connsiteX264" fmla="*/ 2190 w 632528"/>
                <a:gd name="connsiteY264" fmla="*/ 352117 h 627991"/>
                <a:gd name="connsiteX265" fmla="*/ 1756 w 632528"/>
                <a:gd name="connsiteY265" fmla="*/ 348480 h 627991"/>
                <a:gd name="connsiteX266" fmla="*/ 1355 w 632528"/>
                <a:gd name="connsiteY266" fmla="*/ 344510 h 627991"/>
                <a:gd name="connsiteX267" fmla="*/ 955 w 632528"/>
                <a:gd name="connsiteY267" fmla="*/ 340507 h 627991"/>
                <a:gd name="connsiteX268" fmla="*/ 622 w 632528"/>
                <a:gd name="connsiteY268" fmla="*/ 336503 h 627991"/>
                <a:gd name="connsiteX269" fmla="*/ 388 w 632528"/>
                <a:gd name="connsiteY269" fmla="*/ 333167 h 627991"/>
                <a:gd name="connsiteX270" fmla="*/ -79 w 632528"/>
                <a:gd name="connsiteY270" fmla="*/ 323625 h 627991"/>
                <a:gd name="connsiteX271" fmla="*/ -79 w 632528"/>
                <a:gd name="connsiteY271" fmla="*/ 321290 h 627991"/>
                <a:gd name="connsiteX272" fmla="*/ -79 w 632528"/>
                <a:gd name="connsiteY272" fmla="*/ 319188 h 627991"/>
                <a:gd name="connsiteX273" fmla="*/ -79 w 632528"/>
                <a:gd name="connsiteY273" fmla="*/ 315851 h 627991"/>
                <a:gd name="connsiteX274" fmla="*/ -79 w 632528"/>
                <a:gd name="connsiteY274" fmla="*/ 311848 h 627991"/>
                <a:gd name="connsiteX275" fmla="*/ 121 w 632528"/>
                <a:gd name="connsiteY275" fmla="*/ 300204 h 627991"/>
                <a:gd name="connsiteX276" fmla="*/ 121 w 632528"/>
                <a:gd name="connsiteY276" fmla="*/ 296868 h 627991"/>
                <a:gd name="connsiteX277" fmla="*/ 121 w 632528"/>
                <a:gd name="connsiteY277" fmla="*/ 294532 h 627991"/>
                <a:gd name="connsiteX278" fmla="*/ 288 w 632528"/>
                <a:gd name="connsiteY278" fmla="*/ 291663 h 627991"/>
                <a:gd name="connsiteX279" fmla="*/ 288 w 632528"/>
                <a:gd name="connsiteY279" fmla="*/ 291096 h 627991"/>
                <a:gd name="connsiteX280" fmla="*/ 521 w 632528"/>
                <a:gd name="connsiteY280" fmla="*/ 287559 h 627991"/>
                <a:gd name="connsiteX281" fmla="*/ 521 w 632528"/>
                <a:gd name="connsiteY281" fmla="*/ 287359 h 627991"/>
                <a:gd name="connsiteX282" fmla="*/ 855 w 632528"/>
                <a:gd name="connsiteY282" fmla="*/ 283723 h 627991"/>
                <a:gd name="connsiteX283" fmla="*/ 855 w 632528"/>
                <a:gd name="connsiteY283" fmla="*/ 283122 h 627991"/>
                <a:gd name="connsiteX284" fmla="*/ 1155 w 632528"/>
                <a:gd name="connsiteY284" fmla="*/ 279953 h 627991"/>
                <a:gd name="connsiteX285" fmla="*/ 1522 w 632528"/>
                <a:gd name="connsiteY285" fmla="*/ 276616 h 627991"/>
                <a:gd name="connsiteX286" fmla="*/ 1722 w 632528"/>
                <a:gd name="connsiteY286" fmla="*/ 274782 h 627991"/>
                <a:gd name="connsiteX287" fmla="*/ 2023 w 632528"/>
                <a:gd name="connsiteY287" fmla="*/ 272346 h 627991"/>
                <a:gd name="connsiteX288" fmla="*/ 2023 w 632528"/>
                <a:gd name="connsiteY288" fmla="*/ 271178 h 627991"/>
                <a:gd name="connsiteX289" fmla="*/ 2490 w 632528"/>
                <a:gd name="connsiteY289" fmla="*/ 267842 h 627991"/>
                <a:gd name="connsiteX290" fmla="*/ 3090 w 632528"/>
                <a:gd name="connsiteY290" fmla="*/ 263905 h 627991"/>
                <a:gd name="connsiteX291" fmla="*/ 3658 w 632528"/>
                <a:gd name="connsiteY291" fmla="*/ 260335 h 627991"/>
                <a:gd name="connsiteX292" fmla="*/ 3658 w 632528"/>
                <a:gd name="connsiteY292" fmla="*/ 259668 h 627991"/>
                <a:gd name="connsiteX293" fmla="*/ 4058 w 632528"/>
                <a:gd name="connsiteY293" fmla="*/ 257366 h 627991"/>
                <a:gd name="connsiteX294" fmla="*/ 4392 w 632528"/>
                <a:gd name="connsiteY294" fmla="*/ 255398 h 627991"/>
                <a:gd name="connsiteX295" fmla="*/ 4592 w 632528"/>
                <a:gd name="connsiteY295" fmla="*/ 254330 h 627991"/>
                <a:gd name="connsiteX296" fmla="*/ 5159 w 632528"/>
                <a:gd name="connsiteY296" fmla="*/ 251327 h 627991"/>
                <a:gd name="connsiteX297" fmla="*/ 5926 w 632528"/>
                <a:gd name="connsiteY297" fmla="*/ 247657 h 627991"/>
                <a:gd name="connsiteX298" fmla="*/ 7428 w 632528"/>
                <a:gd name="connsiteY298" fmla="*/ 240651 h 627991"/>
                <a:gd name="connsiteX299" fmla="*/ 7961 w 632528"/>
                <a:gd name="connsiteY299" fmla="*/ 238449 h 627991"/>
                <a:gd name="connsiteX300" fmla="*/ 10230 w 632528"/>
                <a:gd name="connsiteY300" fmla="*/ 229475 h 627991"/>
                <a:gd name="connsiteX301" fmla="*/ 11731 w 632528"/>
                <a:gd name="connsiteY301" fmla="*/ 224170 h 627991"/>
                <a:gd name="connsiteX302" fmla="*/ 12432 w 632528"/>
                <a:gd name="connsiteY302" fmla="*/ 221734 h 627991"/>
                <a:gd name="connsiteX303" fmla="*/ 13366 w 632528"/>
                <a:gd name="connsiteY303" fmla="*/ 218398 h 627991"/>
                <a:gd name="connsiteX304" fmla="*/ 13933 w 632528"/>
                <a:gd name="connsiteY304" fmla="*/ 216563 h 627991"/>
                <a:gd name="connsiteX305" fmla="*/ 14634 w 632528"/>
                <a:gd name="connsiteY305" fmla="*/ 214361 h 627991"/>
                <a:gd name="connsiteX306" fmla="*/ 15635 w 632528"/>
                <a:gd name="connsiteY306" fmla="*/ 211325 h 627991"/>
                <a:gd name="connsiteX307" fmla="*/ 16736 w 632528"/>
                <a:gd name="connsiteY307" fmla="*/ 208156 h 627991"/>
                <a:gd name="connsiteX308" fmla="*/ 16736 w 632528"/>
                <a:gd name="connsiteY308" fmla="*/ 208156 h 627991"/>
                <a:gd name="connsiteX309" fmla="*/ 17770 w 632528"/>
                <a:gd name="connsiteY309" fmla="*/ 205186 h 627991"/>
                <a:gd name="connsiteX310" fmla="*/ 19105 w 632528"/>
                <a:gd name="connsiteY310" fmla="*/ 202417 h 627991"/>
                <a:gd name="connsiteX311" fmla="*/ 19805 w 632528"/>
                <a:gd name="connsiteY311" fmla="*/ 200515 h 627991"/>
                <a:gd name="connsiteX312" fmla="*/ 20739 w 632528"/>
                <a:gd name="connsiteY312" fmla="*/ 198180 h 627991"/>
                <a:gd name="connsiteX313" fmla="*/ 20940 w 632528"/>
                <a:gd name="connsiteY313" fmla="*/ 197613 h 627991"/>
                <a:gd name="connsiteX314" fmla="*/ 22174 w 632528"/>
                <a:gd name="connsiteY314" fmla="*/ 194510 h 627991"/>
                <a:gd name="connsiteX315" fmla="*/ 22174 w 632528"/>
                <a:gd name="connsiteY315" fmla="*/ 194510 h 627991"/>
                <a:gd name="connsiteX316" fmla="*/ 22174 w 632528"/>
                <a:gd name="connsiteY316" fmla="*/ 194510 h 627991"/>
                <a:gd name="connsiteX317" fmla="*/ 23075 w 632528"/>
                <a:gd name="connsiteY317" fmla="*/ 192175 h 627991"/>
                <a:gd name="connsiteX318" fmla="*/ 24109 w 632528"/>
                <a:gd name="connsiteY318" fmla="*/ 189706 h 627991"/>
                <a:gd name="connsiteX319" fmla="*/ 25143 w 632528"/>
                <a:gd name="connsiteY319" fmla="*/ 187270 h 627991"/>
                <a:gd name="connsiteX320" fmla="*/ 25143 w 632528"/>
                <a:gd name="connsiteY320" fmla="*/ 187270 h 627991"/>
                <a:gd name="connsiteX321" fmla="*/ 26078 w 632528"/>
                <a:gd name="connsiteY321" fmla="*/ 185102 h 627991"/>
                <a:gd name="connsiteX322" fmla="*/ 26078 w 632528"/>
                <a:gd name="connsiteY322" fmla="*/ 184868 h 627991"/>
                <a:gd name="connsiteX323" fmla="*/ 28279 w 632528"/>
                <a:gd name="connsiteY323" fmla="*/ 180031 h 627991"/>
                <a:gd name="connsiteX324" fmla="*/ 29314 w 632528"/>
                <a:gd name="connsiteY324" fmla="*/ 177829 h 627991"/>
                <a:gd name="connsiteX325" fmla="*/ 30014 w 632528"/>
                <a:gd name="connsiteY325" fmla="*/ 176327 h 627991"/>
                <a:gd name="connsiteX326" fmla="*/ 31449 w 632528"/>
                <a:gd name="connsiteY326" fmla="*/ 173358 h 627991"/>
                <a:gd name="connsiteX327" fmla="*/ 31449 w 632528"/>
                <a:gd name="connsiteY327" fmla="*/ 173024 h 627991"/>
                <a:gd name="connsiteX328" fmla="*/ 32650 w 632528"/>
                <a:gd name="connsiteY328" fmla="*/ 170622 h 627991"/>
                <a:gd name="connsiteX329" fmla="*/ 33784 w 632528"/>
                <a:gd name="connsiteY329" fmla="*/ 168354 h 627991"/>
                <a:gd name="connsiteX330" fmla="*/ 39223 w 632528"/>
                <a:gd name="connsiteY330" fmla="*/ 158345 h 627991"/>
                <a:gd name="connsiteX331" fmla="*/ 40357 w 632528"/>
                <a:gd name="connsiteY331" fmla="*/ 156343 h 627991"/>
                <a:gd name="connsiteX332" fmla="*/ 45361 w 632528"/>
                <a:gd name="connsiteY332" fmla="*/ 147835 h 627991"/>
                <a:gd name="connsiteX333" fmla="*/ 46462 w 632528"/>
                <a:gd name="connsiteY333" fmla="*/ 146067 h 627991"/>
                <a:gd name="connsiteX334" fmla="*/ 47930 w 632528"/>
                <a:gd name="connsiteY334" fmla="*/ 143732 h 627991"/>
                <a:gd name="connsiteX335" fmla="*/ 48264 w 632528"/>
                <a:gd name="connsiteY335" fmla="*/ 143165 h 627991"/>
                <a:gd name="connsiteX336" fmla="*/ 50099 w 632528"/>
                <a:gd name="connsiteY336" fmla="*/ 140329 h 627991"/>
                <a:gd name="connsiteX337" fmla="*/ 50666 w 632528"/>
                <a:gd name="connsiteY337" fmla="*/ 139428 h 627991"/>
                <a:gd name="connsiteX338" fmla="*/ 52334 w 632528"/>
                <a:gd name="connsiteY338" fmla="*/ 136926 h 627991"/>
                <a:gd name="connsiteX339" fmla="*/ 52935 w 632528"/>
                <a:gd name="connsiteY339" fmla="*/ 135991 h 627991"/>
                <a:gd name="connsiteX340" fmla="*/ 55237 w 632528"/>
                <a:gd name="connsiteY340" fmla="*/ 132655 h 627991"/>
                <a:gd name="connsiteX341" fmla="*/ 60174 w 632528"/>
                <a:gd name="connsiteY341" fmla="*/ 125682 h 627991"/>
                <a:gd name="connsiteX342" fmla="*/ 60174 w 632528"/>
                <a:gd name="connsiteY342" fmla="*/ 125682 h 627991"/>
                <a:gd name="connsiteX343" fmla="*/ 66647 w 632528"/>
                <a:gd name="connsiteY343" fmla="*/ 117141 h 627991"/>
                <a:gd name="connsiteX344" fmla="*/ 69049 w 632528"/>
                <a:gd name="connsiteY344" fmla="*/ 114139 h 627991"/>
                <a:gd name="connsiteX345" fmla="*/ 73486 w 632528"/>
                <a:gd name="connsiteY345" fmla="*/ 108767 h 627991"/>
                <a:gd name="connsiteX346" fmla="*/ 75822 w 632528"/>
                <a:gd name="connsiteY346" fmla="*/ 105998 h 627991"/>
                <a:gd name="connsiteX347" fmla="*/ 77857 w 632528"/>
                <a:gd name="connsiteY347" fmla="*/ 103663 h 627991"/>
                <a:gd name="connsiteX348" fmla="*/ 78357 w 632528"/>
                <a:gd name="connsiteY348" fmla="*/ 103062 h 627991"/>
                <a:gd name="connsiteX349" fmla="*/ 80326 w 632528"/>
                <a:gd name="connsiteY349" fmla="*/ 100894 h 627991"/>
                <a:gd name="connsiteX350" fmla="*/ 83228 w 632528"/>
                <a:gd name="connsiteY350" fmla="*/ 97557 h 627991"/>
                <a:gd name="connsiteX351" fmla="*/ 85430 w 632528"/>
                <a:gd name="connsiteY351" fmla="*/ 95155 h 627991"/>
                <a:gd name="connsiteX352" fmla="*/ 87665 w 632528"/>
                <a:gd name="connsiteY352" fmla="*/ 92820 h 627991"/>
                <a:gd name="connsiteX353" fmla="*/ 88199 w 632528"/>
                <a:gd name="connsiteY353" fmla="*/ 92286 h 627991"/>
                <a:gd name="connsiteX354" fmla="*/ 90034 w 632528"/>
                <a:gd name="connsiteY354" fmla="*/ 90351 h 627991"/>
                <a:gd name="connsiteX355" fmla="*/ 90935 w 632528"/>
                <a:gd name="connsiteY355" fmla="*/ 89450 h 627991"/>
                <a:gd name="connsiteX356" fmla="*/ 92737 w 632528"/>
                <a:gd name="connsiteY356" fmla="*/ 87649 h 627991"/>
                <a:gd name="connsiteX357" fmla="*/ 93104 w 632528"/>
                <a:gd name="connsiteY357" fmla="*/ 87282 h 627991"/>
                <a:gd name="connsiteX358" fmla="*/ 95506 w 632528"/>
                <a:gd name="connsiteY358" fmla="*/ 84946 h 627991"/>
                <a:gd name="connsiteX359" fmla="*/ 98008 w 632528"/>
                <a:gd name="connsiteY359" fmla="*/ 82544 h 627991"/>
                <a:gd name="connsiteX360" fmla="*/ 98308 w 632528"/>
                <a:gd name="connsiteY360" fmla="*/ 82277 h 627991"/>
                <a:gd name="connsiteX361" fmla="*/ 100610 w 632528"/>
                <a:gd name="connsiteY361" fmla="*/ 80108 h 627991"/>
                <a:gd name="connsiteX362" fmla="*/ 102812 w 632528"/>
                <a:gd name="connsiteY362" fmla="*/ 78073 h 627991"/>
                <a:gd name="connsiteX363" fmla="*/ 105081 w 632528"/>
                <a:gd name="connsiteY363" fmla="*/ 76038 h 627991"/>
                <a:gd name="connsiteX364" fmla="*/ 125566 w 632528"/>
                <a:gd name="connsiteY364" fmla="*/ 59357 h 627991"/>
                <a:gd name="connsiteX365" fmla="*/ 128435 w 632528"/>
                <a:gd name="connsiteY365" fmla="*/ 57221 h 627991"/>
                <a:gd name="connsiteX366" fmla="*/ 131371 w 632528"/>
                <a:gd name="connsiteY366" fmla="*/ 55086 h 627991"/>
                <a:gd name="connsiteX367" fmla="*/ 134207 w 632528"/>
                <a:gd name="connsiteY367" fmla="*/ 53084 h 627991"/>
                <a:gd name="connsiteX368" fmla="*/ 140879 w 632528"/>
                <a:gd name="connsiteY368" fmla="*/ 48547 h 627991"/>
                <a:gd name="connsiteX369" fmla="*/ 143281 w 632528"/>
                <a:gd name="connsiteY369" fmla="*/ 46946 h 627991"/>
                <a:gd name="connsiteX370" fmla="*/ 146251 w 632528"/>
                <a:gd name="connsiteY370" fmla="*/ 45044 h 627991"/>
                <a:gd name="connsiteX371" fmla="*/ 146418 w 632528"/>
                <a:gd name="connsiteY371" fmla="*/ 45044 h 627991"/>
                <a:gd name="connsiteX372" fmla="*/ 149387 w 632528"/>
                <a:gd name="connsiteY372" fmla="*/ 43209 h 627991"/>
                <a:gd name="connsiteX373" fmla="*/ 152456 w 632528"/>
                <a:gd name="connsiteY373" fmla="*/ 41341 h 627991"/>
                <a:gd name="connsiteX374" fmla="*/ 152456 w 632528"/>
                <a:gd name="connsiteY374" fmla="*/ 41341 h 627991"/>
                <a:gd name="connsiteX375" fmla="*/ 157428 w 632528"/>
                <a:gd name="connsiteY375" fmla="*/ 38405 h 627991"/>
                <a:gd name="connsiteX376" fmla="*/ 158896 w 632528"/>
                <a:gd name="connsiteY376" fmla="*/ 37571 h 627991"/>
                <a:gd name="connsiteX377" fmla="*/ 161398 w 632528"/>
                <a:gd name="connsiteY377" fmla="*/ 36136 h 627991"/>
                <a:gd name="connsiteX378" fmla="*/ 161998 w 632528"/>
                <a:gd name="connsiteY378" fmla="*/ 35802 h 627991"/>
                <a:gd name="connsiteX379" fmla="*/ 168671 w 632528"/>
                <a:gd name="connsiteY379" fmla="*/ 47846 h 627991"/>
                <a:gd name="connsiteX380" fmla="*/ 173809 w 632528"/>
                <a:gd name="connsiteY380" fmla="*/ 45044 h 627991"/>
                <a:gd name="connsiteX381" fmla="*/ 176411 w 632528"/>
                <a:gd name="connsiteY381" fmla="*/ 43676 h 627991"/>
                <a:gd name="connsiteX382" fmla="*/ 179013 w 632528"/>
                <a:gd name="connsiteY382" fmla="*/ 42342 h 627991"/>
                <a:gd name="connsiteX383" fmla="*/ 184285 w 632528"/>
                <a:gd name="connsiteY383" fmla="*/ 39739 h 627991"/>
                <a:gd name="connsiteX384" fmla="*/ 190123 w 632528"/>
                <a:gd name="connsiteY384" fmla="*/ 37003 h 627991"/>
                <a:gd name="connsiteX385" fmla="*/ 192125 w 632528"/>
                <a:gd name="connsiteY385" fmla="*/ 36069 h 627991"/>
                <a:gd name="connsiteX386" fmla="*/ 200499 w 632528"/>
                <a:gd name="connsiteY386" fmla="*/ 32466 h 627991"/>
                <a:gd name="connsiteX387" fmla="*/ 202334 w 632528"/>
                <a:gd name="connsiteY387" fmla="*/ 31732 h 627991"/>
                <a:gd name="connsiteX388" fmla="*/ 217014 w 632528"/>
                <a:gd name="connsiteY388" fmla="*/ 26227 h 627991"/>
                <a:gd name="connsiteX389" fmla="*/ 219683 w 632528"/>
                <a:gd name="connsiteY389" fmla="*/ 25293 h 627991"/>
                <a:gd name="connsiteX390" fmla="*/ 231460 w 632528"/>
                <a:gd name="connsiteY390" fmla="*/ 21623 h 627991"/>
                <a:gd name="connsiteX391" fmla="*/ 234096 w 632528"/>
                <a:gd name="connsiteY391" fmla="*/ 20889 h 627991"/>
                <a:gd name="connsiteX392" fmla="*/ 236965 w 632528"/>
                <a:gd name="connsiteY392" fmla="*/ 20088 h 627991"/>
                <a:gd name="connsiteX393" fmla="*/ 242803 w 632528"/>
                <a:gd name="connsiteY393" fmla="*/ 18587 h 627991"/>
                <a:gd name="connsiteX394" fmla="*/ 245439 w 632528"/>
                <a:gd name="connsiteY394" fmla="*/ 17953 h 627991"/>
                <a:gd name="connsiteX395" fmla="*/ 245806 w 632528"/>
                <a:gd name="connsiteY395" fmla="*/ 17953 h 627991"/>
                <a:gd name="connsiteX396" fmla="*/ 257483 w 632528"/>
                <a:gd name="connsiteY396" fmla="*/ 15418 h 627991"/>
                <a:gd name="connsiteX397" fmla="*/ 257483 w 632528"/>
                <a:gd name="connsiteY397" fmla="*/ 15418 h 627991"/>
                <a:gd name="connsiteX398" fmla="*/ 254847 w 632528"/>
                <a:gd name="connsiteY398" fmla="*/ 1906 h 627991"/>
                <a:gd name="connsiteX399" fmla="*/ 256249 w 632528"/>
                <a:gd name="connsiteY399" fmla="*/ 1639 h 627991"/>
                <a:gd name="connsiteX400" fmla="*/ 259185 w 632528"/>
                <a:gd name="connsiteY400" fmla="*/ 1105 h 627991"/>
                <a:gd name="connsiteX401" fmla="*/ 260519 w 632528"/>
                <a:gd name="connsiteY401" fmla="*/ 871 h 627991"/>
                <a:gd name="connsiteX402" fmla="*/ 263488 w 632528"/>
                <a:gd name="connsiteY402" fmla="*/ 371 h 627991"/>
                <a:gd name="connsiteX403" fmla="*/ 265724 w 632528"/>
                <a:gd name="connsiteY403" fmla="*/ 4 h 627991"/>
                <a:gd name="connsiteX404" fmla="*/ 268059 w 632528"/>
                <a:gd name="connsiteY404" fmla="*/ 13616 h 627991"/>
                <a:gd name="connsiteX405" fmla="*/ 272363 w 632528"/>
                <a:gd name="connsiteY405" fmla="*/ 40807 h 627991"/>
                <a:gd name="connsiteX406" fmla="*/ 274498 w 632528"/>
                <a:gd name="connsiteY406" fmla="*/ 54386 h 627991"/>
                <a:gd name="connsiteX407" fmla="*/ 276633 w 632528"/>
                <a:gd name="connsiteY407" fmla="*/ 67964 h 627991"/>
                <a:gd name="connsiteX408" fmla="*/ 278802 w 632528"/>
                <a:gd name="connsiteY408" fmla="*/ 81576 h 627991"/>
                <a:gd name="connsiteX409" fmla="*/ 281671 w 632528"/>
                <a:gd name="connsiteY409" fmla="*/ 99693 h 627991"/>
                <a:gd name="connsiteX410" fmla="*/ 283807 w 632528"/>
                <a:gd name="connsiteY410" fmla="*/ 113305 h 627991"/>
                <a:gd name="connsiteX411" fmla="*/ 284474 w 632528"/>
                <a:gd name="connsiteY411" fmla="*/ 113305 h 627991"/>
                <a:gd name="connsiteX412" fmla="*/ 284474 w 632528"/>
                <a:gd name="connsiteY412" fmla="*/ 113305 h 627991"/>
                <a:gd name="connsiteX413" fmla="*/ 284941 w 632528"/>
                <a:gd name="connsiteY413" fmla="*/ 113305 h 627991"/>
                <a:gd name="connsiteX414" fmla="*/ 285374 w 632528"/>
                <a:gd name="connsiteY414" fmla="*/ 113305 h 627991"/>
                <a:gd name="connsiteX415" fmla="*/ 286409 w 632528"/>
                <a:gd name="connsiteY415" fmla="*/ 113305 h 627991"/>
                <a:gd name="connsiteX416" fmla="*/ 286842 w 632528"/>
                <a:gd name="connsiteY416" fmla="*/ 113305 h 627991"/>
                <a:gd name="connsiteX417" fmla="*/ 287610 w 632528"/>
                <a:gd name="connsiteY417" fmla="*/ 113305 h 627991"/>
                <a:gd name="connsiteX418" fmla="*/ 288577 w 632528"/>
                <a:gd name="connsiteY418" fmla="*/ 113305 h 627991"/>
                <a:gd name="connsiteX419" fmla="*/ 289345 w 632528"/>
                <a:gd name="connsiteY419" fmla="*/ 113305 h 627991"/>
                <a:gd name="connsiteX420" fmla="*/ 291813 w 632528"/>
                <a:gd name="connsiteY420" fmla="*/ 113004 h 627991"/>
                <a:gd name="connsiteX421" fmla="*/ 293715 w 632528"/>
                <a:gd name="connsiteY421" fmla="*/ 112771 h 627991"/>
                <a:gd name="connsiteX422" fmla="*/ 293949 w 632528"/>
                <a:gd name="connsiteY422" fmla="*/ 112771 h 627991"/>
                <a:gd name="connsiteX423" fmla="*/ 295784 w 632528"/>
                <a:gd name="connsiteY423" fmla="*/ 112604 h 627991"/>
                <a:gd name="connsiteX424" fmla="*/ 296017 w 632528"/>
                <a:gd name="connsiteY424" fmla="*/ 112604 h 627991"/>
                <a:gd name="connsiteX425" fmla="*/ 297218 w 632528"/>
                <a:gd name="connsiteY425" fmla="*/ 112604 h 627991"/>
                <a:gd name="connsiteX426" fmla="*/ 297218 w 632528"/>
                <a:gd name="connsiteY426" fmla="*/ 112604 h 627991"/>
                <a:gd name="connsiteX427" fmla="*/ 299654 w 632528"/>
                <a:gd name="connsiteY427" fmla="*/ 112404 h 627991"/>
                <a:gd name="connsiteX428" fmla="*/ 301656 w 632528"/>
                <a:gd name="connsiteY428" fmla="*/ 112404 h 627991"/>
                <a:gd name="connsiteX429" fmla="*/ 303657 w 632528"/>
                <a:gd name="connsiteY429" fmla="*/ 112404 h 627991"/>
                <a:gd name="connsiteX430" fmla="*/ 305659 w 632528"/>
                <a:gd name="connsiteY430" fmla="*/ 112404 h 627991"/>
                <a:gd name="connsiteX431" fmla="*/ 307661 w 632528"/>
                <a:gd name="connsiteY431" fmla="*/ 112404 h 627991"/>
                <a:gd name="connsiteX432" fmla="*/ 309563 w 632528"/>
                <a:gd name="connsiteY432" fmla="*/ 112404 h 627991"/>
                <a:gd name="connsiteX433" fmla="*/ 323675 w 632528"/>
                <a:gd name="connsiteY433" fmla="*/ 112404 h 627991"/>
                <a:gd name="connsiteX434" fmla="*/ 326077 w 632528"/>
                <a:gd name="connsiteY434" fmla="*/ 112404 h 627991"/>
                <a:gd name="connsiteX435" fmla="*/ 326244 w 632528"/>
                <a:gd name="connsiteY435" fmla="*/ 112404 h 627991"/>
                <a:gd name="connsiteX436" fmla="*/ 328746 w 632528"/>
                <a:gd name="connsiteY436" fmla="*/ 112404 h 627991"/>
                <a:gd name="connsiteX437" fmla="*/ 331315 w 632528"/>
                <a:gd name="connsiteY437" fmla="*/ 112404 h 627991"/>
                <a:gd name="connsiteX438" fmla="*/ 332383 w 632528"/>
                <a:gd name="connsiteY438" fmla="*/ 112404 h 627991"/>
                <a:gd name="connsiteX439" fmla="*/ 333150 w 632528"/>
                <a:gd name="connsiteY439" fmla="*/ 112404 h 627991"/>
                <a:gd name="connsiteX440" fmla="*/ 334418 w 632528"/>
                <a:gd name="connsiteY440" fmla="*/ 112404 h 627991"/>
                <a:gd name="connsiteX441" fmla="*/ 336420 w 632528"/>
                <a:gd name="connsiteY441" fmla="*/ 112404 h 627991"/>
                <a:gd name="connsiteX442" fmla="*/ 339156 w 632528"/>
                <a:gd name="connsiteY442" fmla="*/ 112704 h 627991"/>
                <a:gd name="connsiteX443" fmla="*/ 339456 w 632528"/>
                <a:gd name="connsiteY443" fmla="*/ 112704 h 627991"/>
                <a:gd name="connsiteX444" fmla="*/ 340056 w 632528"/>
                <a:gd name="connsiteY444" fmla="*/ 112704 h 627991"/>
                <a:gd name="connsiteX445" fmla="*/ 341324 w 632528"/>
                <a:gd name="connsiteY445" fmla="*/ 112704 h 627991"/>
                <a:gd name="connsiteX446" fmla="*/ 341958 w 632528"/>
                <a:gd name="connsiteY446" fmla="*/ 112704 h 627991"/>
                <a:gd name="connsiteX447" fmla="*/ 342859 w 632528"/>
                <a:gd name="connsiteY447" fmla="*/ 112704 h 627991"/>
                <a:gd name="connsiteX448" fmla="*/ 343860 w 632528"/>
                <a:gd name="connsiteY448" fmla="*/ 112704 h 627991"/>
                <a:gd name="connsiteX449" fmla="*/ 344994 w 632528"/>
                <a:gd name="connsiteY449" fmla="*/ 112704 h 627991"/>
                <a:gd name="connsiteX450" fmla="*/ 345194 w 632528"/>
                <a:gd name="connsiteY450" fmla="*/ 112704 h 627991"/>
                <a:gd name="connsiteX451" fmla="*/ 346829 w 632528"/>
                <a:gd name="connsiteY451" fmla="*/ 112938 h 627991"/>
                <a:gd name="connsiteX452" fmla="*/ 348998 w 632528"/>
                <a:gd name="connsiteY452" fmla="*/ 99359 h 627991"/>
                <a:gd name="connsiteX453" fmla="*/ 348998 w 632528"/>
                <a:gd name="connsiteY453" fmla="*/ 99359 h 627991"/>
                <a:gd name="connsiteX454" fmla="*/ 351867 w 632528"/>
                <a:gd name="connsiteY454" fmla="*/ 81243 h 627991"/>
                <a:gd name="connsiteX455" fmla="*/ 354002 w 632528"/>
                <a:gd name="connsiteY455" fmla="*/ 67664 h 627991"/>
                <a:gd name="connsiteX456" fmla="*/ 356137 w 632528"/>
                <a:gd name="connsiteY456" fmla="*/ 54319 h 627991"/>
                <a:gd name="connsiteX457" fmla="*/ 358272 w 632528"/>
                <a:gd name="connsiteY457" fmla="*/ 40740 h 627991"/>
                <a:gd name="connsiteX458" fmla="*/ 360441 w 632528"/>
                <a:gd name="connsiteY458" fmla="*/ 27128 h 627991"/>
                <a:gd name="connsiteX459" fmla="*/ 362610 w 632528"/>
                <a:gd name="connsiteY459" fmla="*/ 13549 h 627991"/>
                <a:gd name="connsiteX460" fmla="*/ 364745 w 632528"/>
                <a:gd name="connsiteY460" fmla="*/ -63 h 627991"/>
                <a:gd name="connsiteX461" fmla="*/ 370450 w 632528"/>
                <a:gd name="connsiteY461" fmla="*/ 871 h 627991"/>
                <a:gd name="connsiteX462" fmla="*/ 370717 w 632528"/>
                <a:gd name="connsiteY462" fmla="*/ 871 h 627991"/>
                <a:gd name="connsiteX463" fmla="*/ 372552 w 632528"/>
                <a:gd name="connsiteY463" fmla="*/ 1205 h 627991"/>
                <a:gd name="connsiteX464" fmla="*/ 375621 w 632528"/>
                <a:gd name="connsiteY464" fmla="*/ 1772 h 627991"/>
                <a:gd name="connsiteX465" fmla="*/ 372986 w 632528"/>
                <a:gd name="connsiteY465" fmla="*/ 15284 h 627991"/>
                <a:gd name="connsiteX466" fmla="*/ 370383 w 632528"/>
                <a:gd name="connsiteY466" fmla="*/ 28830 h 627991"/>
                <a:gd name="connsiteX467" fmla="*/ 367781 w 632528"/>
                <a:gd name="connsiteY467" fmla="*/ 42342 h 627991"/>
                <a:gd name="connsiteX468" fmla="*/ 370817 w 632528"/>
                <a:gd name="connsiteY468" fmla="*/ 42942 h 627991"/>
                <a:gd name="connsiteX469" fmla="*/ 374153 w 632528"/>
                <a:gd name="connsiteY469" fmla="*/ 43643 h 627991"/>
                <a:gd name="connsiteX470" fmla="*/ 378557 w 632528"/>
                <a:gd name="connsiteY470" fmla="*/ 44610 h 627991"/>
                <a:gd name="connsiteX471" fmla="*/ 381894 w 632528"/>
                <a:gd name="connsiteY471" fmla="*/ 45444 h 627991"/>
                <a:gd name="connsiteX472" fmla="*/ 382294 w 632528"/>
                <a:gd name="connsiteY472" fmla="*/ 45444 h 627991"/>
                <a:gd name="connsiteX473" fmla="*/ 386097 w 632528"/>
                <a:gd name="connsiteY473" fmla="*/ 45611 h 627991"/>
                <a:gd name="connsiteX474" fmla="*/ 387465 w 632528"/>
                <a:gd name="connsiteY474" fmla="*/ 45978 h 627991"/>
                <a:gd name="connsiteX475" fmla="*/ 390535 w 632528"/>
                <a:gd name="connsiteY475" fmla="*/ 46812 h 627991"/>
                <a:gd name="connsiteX476" fmla="*/ 393337 w 632528"/>
                <a:gd name="connsiteY476" fmla="*/ 47613 h 627991"/>
                <a:gd name="connsiteX477" fmla="*/ 395272 w 632528"/>
                <a:gd name="connsiteY477" fmla="*/ 48180 h 627991"/>
                <a:gd name="connsiteX478" fmla="*/ 397040 w 632528"/>
                <a:gd name="connsiteY478" fmla="*/ 48714 h 627991"/>
                <a:gd name="connsiteX479" fmla="*/ 399609 w 632528"/>
                <a:gd name="connsiteY479" fmla="*/ 49515 h 627991"/>
                <a:gd name="connsiteX480" fmla="*/ 410119 w 632528"/>
                <a:gd name="connsiteY480" fmla="*/ 53118 h 627991"/>
                <a:gd name="connsiteX481" fmla="*/ 412854 w 632528"/>
                <a:gd name="connsiteY481" fmla="*/ 54119 h 627991"/>
                <a:gd name="connsiteX482" fmla="*/ 415290 w 632528"/>
                <a:gd name="connsiteY482" fmla="*/ 55053 h 627991"/>
                <a:gd name="connsiteX483" fmla="*/ 417425 w 632528"/>
                <a:gd name="connsiteY483" fmla="*/ 55887 h 627991"/>
                <a:gd name="connsiteX484" fmla="*/ 421162 w 632528"/>
                <a:gd name="connsiteY484" fmla="*/ 57388 h 627991"/>
                <a:gd name="connsiteX485" fmla="*/ 424832 w 632528"/>
                <a:gd name="connsiteY485" fmla="*/ 58956 h 627991"/>
                <a:gd name="connsiteX486" fmla="*/ 431171 w 632528"/>
                <a:gd name="connsiteY486" fmla="*/ 61792 h 627991"/>
                <a:gd name="connsiteX487" fmla="*/ 434507 w 632528"/>
                <a:gd name="connsiteY487" fmla="*/ 63394 h 627991"/>
                <a:gd name="connsiteX488" fmla="*/ 438110 w 632528"/>
                <a:gd name="connsiteY488" fmla="*/ 65162 h 627991"/>
                <a:gd name="connsiteX489" fmla="*/ 441680 w 632528"/>
                <a:gd name="connsiteY489" fmla="*/ 66997 h 627991"/>
                <a:gd name="connsiteX490" fmla="*/ 445016 w 632528"/>
                <a:gd name="connsiteY490" fmla="*/ 68632 h 627991"/>
                <a:gd name="connsiteX491" fmla="*/ 448920 w 632528"/>
                <a:gd name="connsiteY491" fmla="*/ 70767 h 627991"/>
                <a:gd name="connsiteX492" fmla="*/ 455592 w 632528"/>
                <a:gd name="connsiteY492" fmla="*/ 58723 h 627991"/>
                <a:gd name="connsiteX493" fmla="*/ 462265 w 632528"/>
                <a:gd name="connsiteY493" fmla="*/ 46679 h 627991"/>
                <a:gd name="connsiteX494" fmla="*/ 468938 w 632528"/>
                <a:gd name="connsiteY494" fmla="*/ 34635 h 627991"/>
                <a:gd name="connsiteX495" fmla="*/ 473975 w 632528"/>
                <a:gd name="connsiteY495" fmla="*/ 37471 h 627991"/>
                <a:gd name="connsiteX496" fmla="*/ 478513 w 632528"/>
                <a:gd name="connsiteY496" fmla="*/ 40140 h 627991"/>
                <a:gd name="connsiteX497" fmla="*/ 471406 w 632528"/>
                <a:gd name="connsiteY497" fmla="*/ 51950 h 627991"/>
                <a:gd name="connsiteX498" fmla="*/ 464367 w 632528"/>
                <a:gd name="connsiteY498" fmla="*/ 63727 h 627991"/>
                <a:gd name="connsiteX499" fmla="*/ 457160 w 632528"/>
                <a:gd name="connsiteY499" fmla="*/ 75638 h 627991"/>
                <a:gd name="connsiteX500" fmla="*/ 450087 w 632528"/>
                <a:gd name="connsiteY500" fmla="*/ 87448 h 627991"/>
                <a:gd name="connsiteX501" fmla="*/ 442981 w 632528"/>
                <a:gd name="connsiteY501" fmla="*/ 99225 h 627991"/>
                <a:gd name="connsiteX502" fmla="*/ 444049 w 632528"/>
                <a:gd name="connsiteY502" fmla="*/ 99859 h 627991"/>
                <a:gd name="connsiteX503" fmla="*/ 444549 w 632528"/>
                <a:gd name="connsiteY503" fmla="*/ 100193 h 627991"/>
                <a:gd name="connsiteX504" fmla="*/ 445083 w 632528"/>
                <a:gd name="connsiteY504" fmla="*/ 100493 h 627991"/>
                <a:gd name="connsiteX505" fmla="*/ 447151 w 632528"/>
                <a:gd name="connsiteY505" fmla="*/ 101794 h 627991"/>
                <a:gd name="connsiteX506" fmla="*/ 448186 w 632528"/>
                <a:gd name="connsiteY506" fmla="*/ 102428 h 627991"/>
                <a:gd name="connsiteX507" fmla="*/ 449954 w 632528"/>
                <a:gd name="connsiteY507" fmla="*/ 103563 h 627991"/>
                <a:gd name="connsiteX508" fmla="*/ 451555 w 632528"/>
                <a:gd name="connsiteY508" fmla="*/ 104597 h 627991"/>
                <a:gd name="connsiteX509" fmla="*/ 452790 w 632528"/>
                <a:gd name="connsiteY509" fmla="*/ 105431 h 627991"/>
                <a:gd name="connsiteX510" fmla="*/ 454491 w 632528"/>
                <a:gd name="connsiteY510" fmla="*/ 106532 h 627991"/>
                <a:gd name="connsiteX511" fmla="*/ 456893 w 632528"/>
                <a:gd name="connsiteY511" fmla="*/ 108200 h 627991"/>
                <a:gd name="connsiteX512" fmla="*/ 458595 w 632528"/>
                <a:gd name="connsiteY512" fmla="*/ 109401 h 627991"/>
                <a:gd name="connsiteX513" fmla="*/ 458595 w 632528"/>
                <a:gd name="connsiteY513" fmla="*/ 109401 h 627991"/>
                <a:gd name="connsiteX514" fmla="*/ 459195 w 632528"/>
                <a:gd name="connsiteY514" fmla="*/ 109835 h 627991"/>
                <a:gd name="connsiteX515" fmla="*/ 461131 w 632528"/>
                <a:gd name="connsiteY515" fmla="*/ 111203 h 627991"/>
                <a:gd name="connsiteX516" fmla="*/ 461131 w 632528"/>
                <a:gd name="connsiteY516" fmla="*/ 111203 h 627991"/>
                <a:gd name="connsiteX517" fmla="*/ 463066 w 632528"/>
                <a:gd name="connsiteY517" fmla="*/ 112637 h 627991"/>
                <a:gd name="connsiteX518" fmla="*/ 463900 w 632528"/>
                <a:gd name="connsiteY518" fmla="*/ 113238 h 627991"/>
                <a:gd name="connsiteX519" fmla="*/ 463900 w 632528"/>
                <a:gd name="connsiteY519" fmla="*/ 113238 h 627991"/>
                <a:gd name="connsiteX520" fmla="*/ 464133 w 632528"/>
                <a:gd name="connsiteY520" fmla="*/ 113238 h 627991"/>
                <a:gd name="connsiteX521" fmla="*/ 464133 w 632528"/>
                <a:gd name="connsiteY521" fmla="*/ 113238 h 627991"/>
                <a:gd name="connsiteX522" fmla="*/ 464133 w 632528"/>
                <a:gd name="connsiteY522" fmla="*/ 113238 h 627991"/>
                <a:gd name="connsiteX523" fmla="*/ 464133 w 632528"/>
                <a:gd name="connsiteY523" fmla="*/ 113238 h 627991"/>
                <a:gd name="connsiteX524" fmla="*/ 464133 w 632528"/>
                <a:gd name="connsiteY524" fmla="*/ 113238 h 627991"/>
                <a:gd name="connsiteX525" fmla="*/ 464333 w 632528"/>
                <a:gd name="connsiteY525" fmla="*/ 113238 h 627991"/>
                <a:gd name="connsiteX526" fmla="*/ 464333 w 632528"/>
                <a:gd name="connsiteY526" fmla="*/ 113238 h 627991"/>
                <a:gd name="connsiteX527" fmla="*/ 465901 w 632528"/>
                <a:gd name="connsiteY527" fmla="*/ 114439 h 627991"/>
                <a:gd name="connsiteX528" fmla="*/ 466302 w 632528"/>
                <a:gd name="connsiteY528" fmla="*/ 114773 h 627991"/>
                <a:gd name="connsiteX529" fmla="*/ 467369 w 632528"/>
                <a:gd name="connsiteY529" fmla="*/ 115607 h 627991"/>
                <a:gd name="connsiteX530" fmla="*/ 467937 w 632528"/>
                <a:gd name="connsiteY530" fmla="*/ 116040 h 627991"/>
                <a:gd name="connsiteX531" fmla="*/ 468337 w 632528"/>
                <a:gd name="connsiteY531" fmla="*/ 116341 h 627991"/>
                <a:gd name="connsiteX532" fmla="*/ 469038 w 632528"/>
                <a:gd name="connsiteY532" fmla="*/ 116908 h 627991"/>
                <a:gd name="connsiteX533" fmla="*/ 469505 w 632528"/>
                <a:gd name="connsiteY533" fmla="*/ 117275 h 627991"/>
                <a:gd name="connsiteX534" fmla="*/ 472240 w 632528"/>
                <a:gd name="connsiteY534" fmla="*/ 119443 h 627991"/>
                <a:gd name="connsiteX535" fmla="*/ 474075 w 632528"/>
                <a:gd name="connsiteY535" fmla="*/ 121012 h 627991"/>
                <a:gd name="connsiteX536" fmla="*/ 476144 w 632528"/>
                <a:gd name="connsiteY536" fmla="*/ 122746 h 627991"/>
                <a:gd name="connsiteX537" fmla="*/ 476344 w 632528"/>
                <a:gd name="connsiteY537" fmla="*/ 122913 h 627991"/>
                <a:gd name="connsiteX538" fmla="*/ 476344 w 632528"/>
                <a:gd name="connsiteY538" fmla="*/ 122913 h 627991"/>
                <a:gd name="connsiteX539" fmla="*/ 476978 w 632528"/>
                <a:gd name="connsiteY539" fmla="*/ 123480 h 627991"/>
                <a:gd name="connsiteX540" fmla="*/ 477612 w 632528"/>
                <a:gd name="connsiteY540" fmla="*/ 124014 h 627991"/>
                <a:gd name="connsiteX541" fmla="*/ 480948 w 632528"/>
                <a:gd name="connsiteY541" fmla="*/ 127050 h 627991"/>
                <a:gd name="connsiteX542" fmla="*/ 480948 w 632528"/>
                <a:gd name="connsiteY542" fmla="*/ 127050 h 627991"/>
                <a:gd name="connsiteX543" fmla="*/ 480948 w 632528"/>
                <a:gd name="connsiteY543" fmla="*/ 127050 h 627991"/>
                <a:gd name="connsiteX544" fmla="*/ 480948 w 632528"/>
                <a:gd name="connsiteY544" fmla="*/ 127050 h 627991"/>
                <a:gd name="connsiteX545" fmla="*/ 481215 w 632528"/>
                <a:gd name="connsiteY545" fmla="*/ 127284 h 627991"/>
                <a:gd name="connsiteX546" fmla="*/ 481682 w 632528"/>
                <a:gd name="connsiteY546" fmla="*/ 127684 h 627991"/>
                <a:gd name="connsiteX547" fmla="*/ 482750 w 632528"/>
                <a:gd name="connsiteY547" fmla="*/ 128652 h 627991"/>
                <a:gd name="connsiteX548" fmla="*/ 483083 w 632528"/>
                <a:gd name="connsiteY548" fmla="*/ 128985 h 627991"/>
                <a:gd name="connsiteX549" fmla="*/ 484518 w 632528"/>
                <a:gd name="connsiteY549" fmla="*/ 130320 h 627991"/>
                <a:gd name="connsiteX550" fmla="*/ 487854 w 632528"/>
                <a:gd name="connsiteY550" fmla="*/ 133656 h 627991"/>
                <a:gd name="connsiteX551" fmla="*/ 487854 w 632528"/>
                <a:gd name="connsiteY551" fmla="*/ 133656 h 627991"/>
                <a:gd name="connsiteX552" fmla="*/ 491191 w 632528"/>
                <a:gd name="connsiteY552" fmla="*/ 136992 h 627991"/>
                <a:gd name="connsiteX553" fmla="*/ 492892 w 632528"/>
                <a:gd name="connsiteY553" fmla="*/ 138727 h 627991"/>
                <a:gd name="connsiteX554" fmla="*/ 494560 w 632528"/>
                <a:gd name="connsiteY554" fmla="*/ 140495 h 627991"/>
                <a:gd name="connsiteX555" fmla="*/ 495194 w 632528"/>
                <a:gd name="connsiteY555" fmla="*/ 141196 h 627991"/>
                <a:gd name="connsiteX556" fmla="*/ 496128 w 632528"/>
                <a:gd name="connsiteY556" fmla="*/ 142197 h 627991"/>
                <a:gd name="connsiteX557" fmla="*/ 496729 w 632528"/>
                <a:gd name="connsiteY557" fmla="*/ 142831 h 627991"/>
                <a:gd name="connsiteX558" fmla="*/ 496729 w 632528"/>
                <a:gd name="connsiteY558" fmla="*/ 142831 h 627991"/>
                <a:gd name="connsiteX559" fmla="*/ 496729 w 632528"/>
                <a:gd name="connsiteY559" fmla="*/ 143031 h 627991"/>
                <a:gd name="connsiteX560" fmla="*/ 496929 w 632528"/>
                <a:gd name="connsiteY560" fmla="*/ 143231 h 627991"/>
                <a:gd name="connsiteX561" fmla="*/ 497229 w 632528"/>
                <a:gd name="connsiteY561" fmla="*/ 143565 h 627991"/>
                <a:gd name="connsiteX562" fmla="*/ 497229 w 632528"/>
                <a:gd name="connsiteY562" fmla="*/ 143565 h 627991"/>
                <a:gd name="connsiteX563" fmla="*/ 497763 w 632528"/>
                <a:gd name="connsiteY563" fmla="*/ 144132 h 627991"/>
                <a:gd name="connsiteX564" fmla="*/ 499531 w 632528"/>
                <a:gd name="connsiteY564" fmla="*/ 146100 h 627991"/>
                <a:gd name="connsiteX565" fmla="*/ 499531 w 632528"/>
                <a:gd name="connsiteY565" fmla="*/ 146301 h 627991"/>
                <a:gd name="connsiteX566" fmla="*/ 499798 w 632528"/>
                <a:gd name="connsiteY566" fmla="*/ 146601 h 627991"/>
                <a:gd name="connsiteX567" fmla="*/ 500065 w 632528"/>
                <a:gd name="connsiteY567" fmla="*/ 146935 h 627991"/>
                <a:gd name="connsiteX568" fmla="*/ 500065 w 632528"/>
                <a:gd name="connsiteY568" fmla="*/ 146935 h 627991"/>
                <a:gd name="connsiteX569" fmla="*/ 500399 w 632528"/>
                <a:gd name="connsiteY569" fmla="*/ 147302 h 627991"/>
                <a:gd name="connsiteX570" fmla="*/ 510775 w 632528"/>
                <a:gd name="connsiteY570" fmla="*/ 138294 h 627991"/>
                <a:gd name="connsiteX571" fmla="*/ 510775 w 632528"/>
                <a:gd name="connsiteY571" fmla="*/ 138294 h 627991"/>
                <a:gd name="connsiteX572" fmla="*/ 521351 w 632528"/>
                <a:gd name="connsiteY572" fmla="*/ 129252 h 627991"/>
                <a:gd name="connsiteX573" fmla="*/ 531727 w 632528"/>
                <a:gd name="connsiteY573" fmla="*/ 120211 h 627991"/>
                <a:gd name="connsiteX574" fmla="*/ 542103 w 632528"/>
                <a:gd name="connsiteY574" fmla="*/ 111203 h 627991"/>
                <a:gd name="connsiteX575" fmla="*/ 552478 w 632528"/>
                <a:gd name="connsiteY575" fmla="*/ 102161 h 627991"/>
                <a:gd name="connsiteX576" fmla="*/ 553980 w 632528"/>
                <a:gd name="connsiteY576" fmla="*/ 103863 h 627991"/>
                <a:gd name="connsiteX577" fmla="*/ 556248 w 632528"/>
                <a:gd name="connsiteY577" fmla="*/ 106532 h 627991"/>
                <a:gd name="connsiteX578" fmla="*/ 559585 w 632528"/>
                <a:gd name="connsiteY578" fmla="*/ 110602 h 627991"/>
                <a:gd name="connsiteX579" fmla="*/ 548842 w 632528"/>
                <a:gd name="connsiteY579" fmla="*/ 119277 h 627991"/>
                <a:gd name="connsiteX580" fmla="*/ 538132 w 632528"/>
                <a:gd name="connsiteY580" fmla="*/ 127918 h 627991"/>
                <a:gd name="connsiteX581" fmla="*/ 527456 w 632528"/>
                <a:gd name="connsiteY581" fmla="*/ 136592 h 627991"/>
                <a:gd name="connsiteX582" fmla="*/ 516713 w 632528"/>
                <a:gd name="connsiteY582" fmla="*/ 145266 h 627991"/>
                <a:gd name="connsiteX583" fmla="*/ 506037 w 632528"/>
                <a:gd name="connsiteY583" fmla="*/ 153907 h 627991"/>
                <a:gd name="connsiteX584" fmla="*/ 495328 w 632528"/>
                <a:gd name="connsiteY584" fmla="*/ 162582 h 627991"/>
                <a:gd name="connsiteX585" fmla="*/ 483050 w 632528"/>
                <a:gd name="connsiteY585" fmla="*/ 175727 h 627991"/>
                <a:gd name="connsiteX586" fmla="*/ 472340 w 632528"/>
                <a:gd name="connsiteY586" fmla="*/ 184401 h 627991"/>
                <a:gd name="connsiteX587" fmla="*/ 472574 w 632528"/>
                <a:gd name="connsiteY587" fmla="*/ 184668 h 627991"/>
                <a:gd name="connsiteX588" fmla="*/ 472574 w 632528"/>
                <a:gd name="connsiteY588" fmla="*/ 184668 h 627991"/>
                <a:gd name="connsiteX589" fmla="*/ 472841 w 632528"/>
                <a:gd name="connsiteY589" fmla="*/ 185002 h 627991"/>
                <a:gd name="connsiteX590" fmla="*/ 474676 w 632528"/>
                <a:gd name="connsiteY590" fmla="*/ 187270 h 627991"/>
                <a:gd name="connsiteX591" fmla="*/ 474876 w 632528"/>
                <a:gd name="connsiteY591" fmla="*/ 187504 h 627991"/>
                <a:gd name="connsiteX592" fmla="*/ 476845 w 632528"/>
                <a:gd name="connsiteY592" fmla="*/ 190106 h 627991"/>
                <a:gd name="connsiteX593" fmla="*/ 476845 w 632528"/>
                <a:gd name="connsiteY593" fmla="*/ 190106 h 627991"/>
                <a:gd name="connsiteX594" fmla="*/ 477879 w 632528"/>
                <a:gd name="connsiteY594" fmla="*/ 191474 h 627991"/>
                <a:gd name="connsiteX595" fmla="*/ 478980 w 632528"/>
                <a:gd name="connsiteY595" fmla="*/ 192942 h 627991"/>
                <a:gd name="connsiteX596" fmla="*/ 479680 w 632528"/>
                <a:gd name="connsiteY596" fmla="*/ 193910 h 627991"/>
                <a:gd name="connsiteX597" fmla="*/ 480181 w 632528"/>
                <a:gd name="connsiteY597" fmla="*/ 194610 h 627991"/>
                <a:gd name="connsiteX598" fmla="*/ 480481 w 632528"/>
                <a:gd name="connsiteY598" fmla="*/ 195044 h 627991"/>
                <a:gd name="connsiteX599" fmla="*/ 481615 w 632528"/>
                <a:gd name="connsiteY599" fmla="*/ 196645 h 627991"/>
                <a:gd name="connsiteX600" fmla="*/ 481615 w 632528"/>
                <a:gd name="connsiteY600" fmla="*/ 196846 h 627991"/>
                <a:gd name="connsiteX601" fmla="*/ 481615 w 632528"/>
                <a:gd name="connsiteY601" fmla="*/ 196846 h 627991"/>
                <a:gd name="connsiteX602" fmla="*/ 482516 w 632528"/>
                <a:gd name="connsiteY602" fmla="*/ 198213 h 627991"/>
                <a:gd name="connsiteX603" fmla="*/ 482850 w 632528"/>
                <a:gd name="connsiteY603" fmla="*/ 198714 h 627991"/>
                <a:gd name="connsiteX604" fmla="*/ 482850 w 632528"/>
                <a:gd name="connsiteY604" fmla="*/ 198881 h 627991"/>
                <a:gd name="connsiteX605" fmla="*/ 483083 w 632528"/>
                <a:gd name="connsiteY605" fmla="*/ 199214 h 627991"/>
                <a:gd name="connsiteX606" fmla="*/ 483317 w 632528"/>
                <a:gd name="connsiteY606" fmla="*/ 199581 h 627991"/>
                <a:gd name="connsiteX607" fmla="*/ 483317 w 632528"/>
                <a:gd name="connsiteY607" fmla="*/ 199581 h 627991"/>
                <a:gd name="connsiteX608" fmla="*/ 483317 w 632528"/>
                <a:gd name="connsiteY608" fmla="*/ 199781 h 627991"/>
                <a:gd name="connsiteX609" fmla="*/ 483317 w 632528"/>
                <a:gd name="connsiteY609" fmla="*/ 199982 h 627991"/>
                <a:gd name="connsiteX610" fmla="*/ 483851 w 632528"/>
                <a:gd name="connsiteY610" fmla="*/ 200782 h 627991"/>
                <a:gd name="connsiteX611" fmla="*/ 484018 w 632528"/>
                <a:gd name="connsiteY611" fmla="*/ 201083 h 627991"/>
                <a:gd name="connsiteX612" fmla="*/ 484351 w 632528"/>
                <a:gd name="connsiteY612" fmla="*/ 201583 h 627991"/>
                <a:gd name="connsiteX613" fmla="*/ 484351 w 632528"/>
                <a:gd name="connsiteY613" fmla="*/ 201583 h 627991"/>
                <a:gd name="connsiteX614" fmla="*/ 484351 w 632528"/>
                <a:gd name="connsiteY614" fmla="*/ 201783 h 627991"/>
                <a:gd name="connsiteX615" fmla="*/ 484351 w 632528"/>
                <a:gd name="connsiteY615" fmla="*/ 201783 h 627991"/>
                <a:gd name="connsiteX616" fmla="*/ 484351 w 632528"/>
                <a:gd name="connsiteY616" fmla="*/ 201783 h 627991"/>
                <a:gd name="connsiteX617" fmla="*/ 484351 w 632528"/>
                <a:gd name="connsiteY617" fmla="*/ 201783 h 627991"/>
                <a:gd name="connsiteX618" fmla="*/ 484551 w 632528"/>
                <a:gd name="connsiteY618" fmla="*/ 202117 h 627991"/>
                <a:gd name="connsiteX619" fmla="*/ 484551 w 632528"/>
                <a:gd name="connsiteY619" fmla="*/ 202284 h 627991"/>
                <a:gd name="connsiteX620" fmla="*/ 484551 w 632528"/>
                <a:gd name="connsiteY620" fmla="*/ 202451 h 627991"/>
                <a:gd name="connsiteX621" fmla="*/ 484551 w 632528"/>
                <a:gd name="connsiteY621" fmla="*/ 202617 h 627991"/>
                <a:gd name="connsiteX622" fmla="*/ 484718 w 632528"/>
                <a:gd name="connsiteY622" fmla="*/ 202851 h 627991"/>
                <a:gd name="connsiteX623" fmla="*/ 484718 w 632528"/>
                <a:gd name="connsiteY623" fmla="*/ 203018 h 627991"/>
                <a:gd name="connsiteX624" fmla="*/ 486286 w 632528"/>
                <a:gd name="connsiteY624" fmla="*/ 205520 h 627991"/>
                <a:gd name="connsiteX625" fmla="*/ 486953 w 632528"/>
                <a:gd name="connsiteY625" fmla="*/ 206588 h 627991"/>
                <a:gd name="connsiteX626" fmla="*/ 487788 w 632528"/>
                <a:gd name="connsiteY626" fmla="*/ 207955 h 627991"/>
                <a:gd name="connsiteX627" fmla="*/ 488588 w 632528"/>
                <a:gd name="connsiteY627" fmla="*/ 209357 h 627991"/>
                <a:gd name="connsiteX628" fmla="*/ 489156 w 632528"/>
                <a:gd name="connsiteY628" fmla="*/ 210291 h 627991"/>
                <a:gd name="connsiteX629" fmla="*/ 490624 w 632528"/>
                <a:gd name="connsiteY629" fmla="*/ 212860 h 627991"/>
                <a:gd name="connsiteX630" fmla="*/ 491191 w 632528"/>
                <a:gd name="connsiteY630" fmla="*/ 213927 h 627991"/>
                <a:gd name="connsiteX631" fmla="*/ 491991 w 632528"/>
                <a:gd name="connsiteY631" fmla="*/ 215395 h 627991"/>
                <a:gd name="connsiteX632" fmla="*/ 492292 w 632528"/>
                <a:gd name="connsiteY632" fmla="*/ 215929 h 627991"/>
                <a:gd name="connsiteX633" fmla="*/ 492959 w 632528"/>
                <a:gd name="connsiteY633" fmla="*/ 217164 h 627991"/>
                <a:gd name="connsiteX634" fmla="*/ 493926 w 632528"/>
                <a:gd name="connsiteY634" fmla="*/ 219065 h 627991"/>
                <a:gd name="connsiteX635" fmla="*/ 494327 w 632528"/>
                <a:gd name="connsiteY635" fmla="*/ 219799 h 627991"/>
                <a:gd name="connsiteX636" fmla="*/ 494327 w 632528"/>
                <a:gd name="connsiteY636" fmla="*/ 219799 h 627991"/>
                <a:gd name="connsiteX637" fmla="*/ 494327 w 632528"/>
                <a:gd name="connsiteY637" fmla="*/ 219966 h 627991"/>
                <a:gd name="connsiteX638" fmla="*/ 494327 w 632528"/>
                <a:gd name="connsiteY638" fmla="*/ 220266 h 627991"/>
                <a:gd name="connsiteX639" fmla="*/ 494627 w 632528"/>
                <a:gd name="connsiteY639" fmla="*/ 220834 h 627991"/>
                <a:gd name="connsiteX640" fmla="*/ 494994 w 632528"/>
                <a:gd name="connsiteY640" fmla="*/ 221534 h 627991"/>
                <a:gd name="connsiteX641" fmla="*/ 495328 w 632528"/>
                <a:gd name="connsiteY641" fmla="*/ 222235 h 627991"/>
                <a:gd name="connsiteX642" fmla="*/ 496028 w 632528"/>
                <a:gd name="connsiteY642" fmla="*/ 223636 h 627991"/>
                <a:gd name="connsiteX643" fmla="*/ 496028 w 632528"/>
                <a:gd name="connsiteY643" fmla="*/ 223636 h 627991"/>
                <a:gd name="connsiteX644" fmla="*/ 496796 w 632528"/>
                <a:gd name="connsiteY644" fmla="*/ 225304 h 627991"/>
                <a:gd name="connsiteX645" fmla="*/ 497596 w 632528"/>
                <a:gd name="connsiteY645" fmla="*/ 226972 h 627991"/>
                <a:gd name="connsiteX646" fmla="*/ 497596 w 632528"/>
                <a:gd name="connsiteY646" fmla="*/ 227173 h 627991"/>
                <a:gd name="connsiteX647" fmla="*/ 497897 w 632528"/>
                <a:gd name="connsiteY647" fmla="*/ 227873 h 627991"/>
                <a:gd name="connsiteX648" fmla="*/ 498230 w 632528"/>
                <a:gd name="connsiteY648" fmla="*/ 228574 h 627991"/>
                <a:gd name="connsiteX649" fmla="*/ 498998 w 632528"/>
                <a:gd name="connsiteY649" fmla="*/ 230309 h 627991"/>
                <a:gd name="connsiteX650" fmla="*/ 498998 w 632528"/>
                <a:gd name="connsiteY650" fmla="*/ 230309 h 627991"/>
                <a:gd name="connsiteX651" fmla="*/ 498998 w 632528"/>
                <a:gd name="connsiteY651" fmla="*/ 230742 h 627991"/>
                <a:gd name="connsiteX652" fmla="*/ 499164 w 632528"/>
                <a:gd name="connsiteY652" fmla="*/ 231076 h 627991"/>
                <a:gd name="connsiteX653" fmla="*/ 499164 w 632528"/>
                <a:gd name="connsiteY653" fmla="*/ 231410 h 627991"/>
                <a:gd name="connsiteX654" fmla="*/ 499164 w 632528"/>
                <a:gd name="connsiteY654" fmla="*/ 231410 h 627991"/>
                <a:gd name="connsiteX655" fmla="*/ 499164 w 632528"/>
                <a:gd name="connsiteY655" fmla="*/ 231710 h 627991"/>
                <a:gd name="connsiteX656" fmla="*/ 500265 w 632528"/>
                <a:gd name="connsiteY656" fmla="*/ 234346 h 627991"/>
                <a:gd name="connsiteX657" fmla="*/ 501700 w 632528"/>
                <a:gd name="connsiteY657" fmla="*/ 237915 h 627991"/>
                <a:gd name="connsiteX658" fmla="*/ 501700 w 632528"/>
                <a:gd name="connsiteY658" fmla="*/ 238082 h 627991"/>
                <a:gd name="connsiteX659" fmla="*/ 514545 w 632528"/>
                <a:gd name="connsiteY659" fmla="*/ 233144 h 627991"/>
                <a:gd name="connsiteX660" fmla="*/ 531693 w 632528"/>
                <a:gd name="connsiteY660" fmla="*/ 226472 h 627991"/>
                <a:gd name="connsiteX661" fmla="*/ 544538 w 632528"/>
                <a:gd name="connsiteY661" fmla="*/ 221534 h 627991"/>
                <a:gd name="connsiteX662" fmla="*/ 544538 w 632528"/>
                <a:gd name="connsiteY662" fmla="*/ 221534 h 627991"/>
                <a:gd name="connsiteX663" fmla="*/ 557383 w 632528"/>
                <a:gd name="connsiteY663" fmla="*/ 216630 h 627991"/>
                <a:gd name="connsiteX664" fmla="*/ 570228 w 632528"/>
                <a:gd name="connsiteY664" fmla="*/ 211692 h 627991"/>
                <a:gd name="connsiteX665" fmla="*/ 583072 w 632528"/>
                <a:gd name="connsiteY665" fmla="*/ 206754 h 627991"/>
                <a:gd name="connsiteX666" fmla="*/ 595917 w 632528"/>
                <a:gd name="connsiteY666" fmla="*/ 201817 h 627991"/>
                <a:gd name="connsiteX667" fmla="*/ 608762 w 632528"/>
                <a:gd name="connsiteY667" fmla="*/ 196879 h 627991"/>
                <a:gd name="connsiteX668" fmla="*/ 609663 w 632528"/>
                <a:gd name="connsiteY668" fmla="*/ 199181 h 627991"/>
                <a:gd name="connsiteX669" fmla="*/ 610830 w 632528"/>
                <a:gd name="connsiteY669" fmla="*/ 202317 h 627991"/>
                <a:gd name="connsiteX670" fmla="*/ 612599 w 632528"/>
                <a:gd name="connsiteY670" fmla="*/ 207288 h 627991"/>
                <a:gd name="connsiteX671" fmla="*/ 599587 w 632528"/>
                <a:gd name="connsiteY671" fmla="*/ 211759 h 627991"/>
                <a:gd name="connsiteX672" fmla="*/ 603657 w 632528"/>
                <a:gd name="connsiteY672" fmla="*/ 224437 h 627991"/>
                <a:gd name="connsiteX673" fmla="*/ 604692 w 632528"/>
                <a:gd name="connsiteY673" fmla="*/ 227940 h 627991"/>
                <a:gd name="connsiteX674" fmla="*/ 605926 w 632528"/>
                <a:gd name="connsiteY674" fmla="*/ 232544 h 627991"/>
                <a:gd name="connsiteX675" fmla="*/ 606560 w 632528"/>
                <a:gd name="connsiteY675" fmla="*/ 234846 h 627991"/>
                <a:gd name="connsiteX676" fmla="*/ 607561 w 632528"/>
                <a:gd name="connsiteY676" fmla="*/ 238916 h 627991"/>
                <a:gd name="connsiteX677" fmla="*/ 608161 w 632528"/>
                <a:gd name="connsiteY677" fmla="*/ 241452 h 627991"/>
                <a:gd name="connsiteX678" fmla="*/ 608462 w 632528"/>
                <a:gd name="connsiteY678" fmla="*/ 242753 h 627991"/>
                <a:gd name="connsiteX679" fmla="*/ 609129 w 632528"/>
                <a:gd name="connsiteY679" fmla="*/ 245656 h 627991"/>
                <a:gd name="connsiteX680" fmla="*/ 609729 w 632528"/>
                <a:gd name="connsiteY680" fmla="*/ 248491 h 627991"/>
                <a:gd name="connsiteX681" fmla="*/ 610330 w 632528"/>
                <a:gd name="connsiteY681" fmla="*/ 251361 h 627991"/>
                <a:gd name="connsiteX682" fmla="*/ 610330 w 632528"/>
                <a:gd name="connsiteY682" fmla="*/ 252462 h 627991"/>
                <a:gd name="connsiteX683" fmla="*/ 610864 w 632528"/>
                <a:gd name="connsiteY683" fmla="*/ 255231 h 627991"/>
                <a:gd name="connsiteX684" fmla="*/ 611898 w 632528"/>
                <a:gd name="connsiteY684" fmla="*/ 261003 h 627991"/>
                <a:gd name="connsiteX685" fmla="*/ 611898 w 632528"/>
                <a:gd name="connsiteY685" fmla="*/ 261003 h 627991"/>
                <a:gd name="connsiteX686" fmla="*/ 612398 w 632528"/>
                <a:gd name="connsiteY686" fmla="*/ 263905 h 627991"/>
                <a:gd name="connsiteX687" fmla="*/ 612799 w 632528"/>
                <a:gd name="connsiteY687" fmla="*/ 266474 h 627991"/>
                <a:gd name="connsiteX688" fmla="*/ 612999 w 632528"/>
                <a:gd name="connsiteY688" fmla="*/ 267875 h 627991"/>
                <a:gd name="connsiteX689" fmla="*/ 613266 w 632528"/>
                <a:gd name="connsiteY689" fmla="*/ 269810 h 627991"/>
                <a:gd name="connsiteX690" fmla="*/ 613666 w 632528"/>
                <a:gd name="connsiteY690" fmla="*/ 272780 h 627991"/>
                <a:gd name="connsiteX691" fmla="*/ 614033 w 632528"/>
                <a:gd name="connsiteY691" fmla="*/ 275749 h 627991"/>
                <a:gd name="connsiteX692" fmla="*/ 614333 w 632528"/>
                <a:gd name="connsiteY692" fmla="*/ 278618 h 627991"/>
                <a:gd name="connsiteX693" fmla="*/ 614333 w 632528"/>
                <a:gd name="connsiteY693" fmla="*/ 278885 h 627991"/>
                <a:gd name="connsiteX694" fmla="*/ 614600 w 632528"/>
                <a:gd name="connsiteY694" fmla="*/ 281488 h 627991"/>
                <a:gd name="connsiteX695" fmla="*/ 614901 w 632528"/>
                <a:gd name="connsiteY695" fmla="*/ 284824 h 627991"/>
                <a:gd name="connsiteX696" fmla="*/ 615268 w 632528"/>
                <a:gd name="connsiteY696" fmla="*/ 289361 h 627991"/>
                <a:gd name="connsiteX697" fmla="*/ 615568 w 632528"/>
                <a:gd name="connsiteY697" fmla="*/ 293899 h 627991"/>
                <a:gd name="connsiteX698" fmla="*/ 615735 w 632528"/>
                <a:gd name="connsiteY698" fmla="*/ 296934 h 627991"/>
                <a:gd name="connsiteX699" fmla="*/ 616035 w 632528"/>
                <a:gd name="connsiteY699" fmla="*/ 306109 h 627991"/>
                <a:gd name="connsiteX700" fmla="*/ 629814 w 632528"/>
                <a:gd name="connsiteY700" fmla="*/ 305842 h 627991"/>
                <a:gd name="connsiteX701" fmla="*/ 629814 w 632528"/>
                <a:gd name="connsiteY701" fmla="*/ 308478 h 627991"/>
                <a:gd name="connsiteX702" fmla="*/ 632450 w 632528"/>
                <a:gd name="connsiteY702" fmla="*/ 311714 h 627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</a:cxnLst>
              <a:rect l="l" t="t" r="r" b="b"/>
              <a:pathLst>
                <a:path w="632528" h="627991">
                  <a:moveTo>
                    <a:pt x="632450" y="311714"/>
                  </a:moveTo>
                  <a:lnTo>
                    <a:pt x="632450" y="316986"/>
                  </a:lnTo>
                  <a:lnTo>
                    <a:pt x="618671" y="316752"/>
                  </a:lnTo>
                  <a:lnTo>
                    <a:pt x="604925" y="316519"/>
                  </a:lnTo>
                  <a:cubicBezTo>
                    <a:pt x="604925" y="318687"/>
                    <a:pt x="604925" y="320889"/>
                    <a:pt x="604758" y="323191"/>
                  </a:cubicBezTo>
                  <a:cubicBezTo>
                    <a:pt x="604758" y="323925"/>
                    <a:pt x="604758" y="324659"/>
                    <a:pt x="604758" y="325393"/>
                  </a:cubicBezTo>
                  <a:cubicBezTo>
                    <a:pt x="604758" y="326127"/>
                    <a:pt x="604758" y="327328"/>
                    <a:pt x="604758" y="328296"/>
                  </a:cubicBezTo>
                  <a:cubicBezTo>
                    <a:pt x="604758" y="329263"/>
                    <a:pt x="604591" y="331165"/>
                    <a:pt x="604491" y="332633"/>
                  </a:cubicBezTo>
                  <a:cubicBezTo>
                    <a:pt x="604391" y="334101"/>
                    <a:pt x="604258" y="335502"/>
                    <a:pt x="604124" y="336937"/>
                  </a:cubicBezTo>
                  <a:cubicBezTo>
                    <a:pt x="604124" y="337704"/>
                    <a:pt x="604124" y="338471"/>
                    <a:pt x="603924" y="339239"/>
                  </a:cubicBezTo>
                  <a:cubicBezTo>
                    <a:pt x="603924" y="340573"/>
                    <a:pt x="603690" y="341908"/>
                    <a:pt x="603524" y="343242"/>
                  </a:cubicBezTo>
                  <a:cubicBezTo>
                    <a:pt x="603357" y="344577"/>
                    <a:pt x="603157" y="346579"/>
                    <a:pt x="602923" y="348347"/>
                  </a:cubicBezTo>
                  <a:lnTo>
                    <a:pt x="602690" y="350315"/>
                  </a:lnTo>
                  <a:cubicBezTo>
                    <a:pt x="602690" y="351083"/>
                    <a:pt x="602489" y="351850"/>
                    <a:pt x="602356" y="352651"/>
                  </a:cubicBezTo>
                  <a:cubicBezTo>
                    <a:pt x="602223" y="353451"/>
                    <a:pt x="602123" y="354252"/>
                    <a:pt x="602022" y="355053"/>
                  </a:cubicBezTo>
                  <a:lnTo>
                    <a:pt x="601756" y="356854"/>
                  </a:lnTo>
                  <a:cubicBezTo>
                    <a:pt x="601455" y="358723"/>
                    <a:pt x="601155" y="360591"/>
                    <a:pt x="600821" y="362459"/>
                  </a:cubicBezTo>
                  <a:lnTo>
                    <a:pt x="600421" y="364695"/>
                  </a:lnTo>
                  <a:cubicBezTo>
                    <a:pt x="600187" y="365963"/>
                    <a:pt x="599954" y="367230"/>
                    <a:pt x="599687" y="368498"/>
                  </a:cubicBezTo>
                  <a:cubicBezTo>
                    <a:pt x="599420" y="369766"/>
                    <a:pt x="599387" y="370033"/>
                    <a:pt x="599220" y="370800"/>
                  </a:cubicBezTo>
                  <a:cubicBezTo>
                    <a:pt x="598753" y="373169"/>
                    <a:pt x="598219" y="375538"/>
                    <a:pt x="597685" y="377873"/>
                  </a:cubicBezTo>
                  <a:cubicBezTo>
                    <a:pt x="597452" y="378807"/>
                    <a:pt x="597251" y="379641"/>
                    <a:pt x="597051" y="380509"/>
                  </a:cubicBezTo>
                  <a:cubicBezTo>
                    <a:pt x="597068" y="380652"/>
                    <a:pt x="597068" y="380799"/>
                    <a:pt x="597051" y="380943"/>
                  </a:cubicBezTo>
                  <a:cubicBezTo>
                    <a:pt x="596785" y="382043"/>
                    <a:pt x="596484" y="383145"/>
                    <a:pt x="596217" y="384279"/>
                  </a:cubicBezTo>
                  <a:lnTo>
                    <a:pt x="595450" y="387248"/>
                  </a:lnTo>
                  <a:lnTo>
                    <a:pt x="594216" y="391685"/>
                  </a:lnTo>
                  <a:lnTo>
                    <a:pt x="593515" y="394021"/>
                  </a:lnTo>
                  <a:cubicBezTo>
                    <a:pt x="592881" y="396223"/>
                    <a:pt x="592180" y="398425"/>
                    <a:pt x="591480" y="400693"/>
                  </a:cubicBezTo>
                  <a:lnTo>
                    <a:pt x="590812" y="402729"/>
                  </a:lnTo>
                  <a:cubicBezTo>
                    <a:pt x="590479" y="403830"/>
                    <a:pt x="590112" y="404897"/>
                    <a:pt x="589745" y="406065"/>
                  </a:cubicBezTo>
                  <a:lnTo>
                    <a:pt x="602756" y="410536"/>
                  </a:lnTo>
                  <a:lnTo>
                    <a:pt x="615735" y="415006"/>
                  </a:lnTo>
                  <a:cubicBezTo>
                    <a:pt x="615134" y="416851"/>
                    <a:pt x="614500" y="418686"/>
                    <a:pt x="613833" y="420511"/>
                  </a:cubicBezTo>
                  <a:cubicBezTo>
                    <a:pt x="613833" y="420911"/>
                    <a:pt x="613533" y="421312"/>
                    <a:pt x="613399" y="421679"/>
                  </a:cubicBezTo>
                  <a:cubicBezTo>
                    <a:pt x="613266" y="422046"/>
                    <a:pt x="612832" y="423247"/>
                    <a:pt x="612532" y="424014"/>
                  </a:cubicBezTo>
                  <a:lnTo>
                    <a:pt x="611965" y="425449"/>
                  </a:lnTo>
                  <a:cubicBezTo>
                    <a:pt x="611998" y="425536"/>
                    <a:pt x="611998" y="425629"/>
                    <a:pt x="611965" y="425716"/>
                  </a:cubicBezTo>
                  <a:cubicBezTo>
                    <a:pt x="611564" y="426783"/>
                    <a:pt x="611164" y="427851"/>
                    <a:pt x="610730" y="429052"/>
                  </a:cubicBezTo>
                  <a:cubicBezTo>
                    <a:pt x="609829" y="431321"/>
                    <a:pt x="608928" y="433589"/>
                    <a:pt x="607994" y="435725"/>
                  </a:cubicBezTo>
                  <a:cubicBezTo>
                    <a:pt x="607060" y="437860"/>
                    <a:pt x="606059" y="440229"/>
                    <a:pt x="605058" y="442397"/>
                  </a:cubicBezTo>
                  <a:cubicBezTo>
                    <a:pt x="604058" y="444566"/>
                    <a:pt x="603023" y="446834"/>
                    <a:pt x="601956" y="449070"/>
                  </a:cubicBezTo>
                  <a:cubicBezTo>
                    <a:pt x="601522" y="450004"/>
                    <a:pt x="601021" y="450905"/>
                    <a:pt x="600621" y="451839"/>
                  </a:cubicBezTo>
                  <a:cubicBezTo>
                    <a:pt x="599420" y="454241"/>
                    <a:pt x="598186" y="456676"/>
                    <a:pt x="596951" y="459045"/>
                  </a:cubicBezTo>
                  <a:cubicBezTo>
                    <a:pt x="596518" y="459846"/>
                    <a:pt x="596084" y="460647"/>
                    <a:pt x="595683" y="461447"/>
                  </a:cubicBezTo>
                  <a:lnTo>
                    <a:pt x="595183" y="462382"/>
                  </a:lnTo>
                  <a:lnTo>
                    <a:pt x="593915" y="464717"/>
                  </a:lnTo>
                  <a:lnTo>
                    <a:pt x="591680" y="468721"/>
                  </a:lnTo>
                  <a:lnTo>
                    <a:pt x="590279" y="471156"/>
                  </a:lnTo>
                  <a:cubicBezTo>
                    <a:pt x="589812" y="471923"/>
                    <a:pt x="589344" y="472657"/>
                    <a:pt x="588911" y="473425"/>
                  </a:cubicBezTo>
                  <a:cubicBezTo>
                    <a:pt x="588477" y="474192"/>
                    <a:pt x="588010" y="475060"/>
                    <a:pt x="587476" y="475860"/>
                  </a:cubicBezTo>
                  <a:lnTo>
                    <a:pt x="584841" y="480164"/>
                  </a:lnTo>
                  <a:cubicBezTo>
                    <a:pt x="584407" y="480798"/>
                    <a:pt x="584006" y="481465"/>
                    <a:pt x="583573" y="482132"/>
                  </a:cubicBezTo>
                  <a:cubicBezTo>
                    <a:pt x="579703" y="488205"/>
                    <a:pt x="575632" y="494133"/>
                    <a:pt x="571362" y="499915"/>
                  </a:cubicBezTo>
                  <a:cubicBezTo>
                    <a:pt x="570895" y="500549"/>
                    <a:pt x="570461" y="501216"/>
                    <a:pt x="569927" y="501850"/>
                  </a:cubicBezTo>
                  <a:cubicBezTo>
                    <a:pt x="568459" y="503818"/>
                    <a:pt x="566958" y="505754"/>
                    <a:pt x="565457" y="507722"/>
                  </a:cubicBezTo>
                  <a:cubicBezTo>
                    <a:pt x="563955" y="509690"/>
                    <a:pt x="562454" y="511492"/>
                    <a:pt x="561019" y="513227"/>
                  </a:cubicBezTo>
                  <a:lnTo>
                    <a:pt x="560686" y="513594"/>
                  </a:lnTo>
                  <a:cubicBezTo>
                    <a:pt x="559885" y="514595"/>
                    <a:pt x="559051" y="515562"/>
                    <a:pt x="558250" y="516530"/>
                  </a:cubicBezTo>
                  <a:cubicBezTo>
                    <a:pt x="556405" y="518755"/>
                    <a:pt x="554537" y="520890"/>
                    <a:pt x="552645" y="522935"/>
                  </a:cubicBezTo>
                  <a:lnTo>
                    <a:pt x="550977" y="524770"/>
                  </a:lnTo>
                  <a:lnTo>
                    <a:pt x="548942" y="526972"/>
                  </a:lnTo>
                  <a:cubicBezTo>
                    <a:pt x="548275" y="527706"/>
                    <a:pt x="547541" y="528507"/>
                    <a:pt x="546807" y="529241"/>
                  </a:cubicBezTo>
                  <a:lnTo>
                    <a:pt x="546507" y="529575"/>
                  </a:lnTo>
                  <a:lnTo>
                    <a:pt x="544338" y="531877"/>
                  </a:lnTo>
                  <a:lnTo>
                    <a:pt x="544038" y="532177"/>
                  </a:lnTo>
                  <a:lnTo>
                    <a:pt x="541969" y="534279"/>
                  </a:lnTo>
                  <a:cubicBezTo>
                    <a:pt x="540368" y="535914"/>
                    <a:pt x="538633" y="537615"/>
                    <a:pt x="537098" y="539117"/>
                  </a:cubicBezTo>
                  <a:lnTo>
                    <a:pt x="535196" y="540951"/>
                  </a:lnTo>
                  <a:lnTo>
                    <a:pt x="532894" y="542720"/>
                  </a:lnTo>
                  <a:lnTo>
                    <a:pt x="531159" y="544354"/>
                  </a:lnTo>
                  <a:cubicBezTo>
                    <a:pt x="529091" y="546256"/>
                    <a:pt x="526989" y="548158"/>
                    <a:pt x="524887" y="549993"/>
                  </a:cubicBezTo>
                  <a:lnTo>
                    <a:pt x="522885" y="551728"/>
                  </a:lnTo>
                  <a:lnTo>
                    <a:pt x="519549" y="554497"/>
                  </a:lnTo>
                  <a:lnTo>
                    <a:pt x="517214" y="556432"/>
                  </a:lnTo>
                  <a:cubicBezTo>
                    <a:pt x="514445" y="558734"/>
                    <a:pt x="511609" y="560969"/>
                    <a:pt x="508740" y="563104"/>
                  </a:cubicBezTo>
                  <a:lnTo>
                    <a:pt x="505837" y="565273"/>
                  </a:lnTo>
                  <a:lnTo>
                    <a:pt x="503702" y="566874"/>
                  </a:lnTo>
                  <a:lnTo>
                    <a:pt x="499932" y="569610"/>
                  </a:lnTo>
                  <a:lnTo>
                    <a:pt x="497363" y="571445"/>
                  </a:lnTo>
                  <a:lnTo>
                    <a:pt x="494026" y="573781"/>
                  </a:lnTo>
                  <a:lnTo>
                    <a:pt x="491558" y="575482"/>
                  </a:lnTo>
                  <a:lnTo>
                    <a:pt x="490857" y="575949"/>
                  </a:lnTo>
                  <a:lnTo>
                    <a:pt x="488088" y="577784"/>
                  </a:lnTo>
                  <a:cubicBezTo>
                    <a:pt x="487187" y="578418"/>
                    <a:pt x="486420" y="578852"/>
                    <a:pt x="485586" y="579386"/>
                  </a:cubicBezTo>
                  <a:lnTo>
                    <a:pt x="484485" y="580086"/>
                  </a:lnTo>
                  <a:lnTo>
                    <a:pt x="481949" y="581654"/>
                  </a:lnTo>
                  <a:lnTo>
                    <a:pt x="478846" y="583556"/>
                  </a:lnTo>
                  <a:lnTo>
                    <a:pt x="475710" y="585391"/>
                  </a:lnTo>
                  <a:lnTo>
                    <a:pt x="472974" y="586992"/>
                  </a:lnTo>
                  <a:lnTo>
                    <a:pt x="468737" y="589361"/>
                  </a:lnTo>
                  <a:lnTo>
                    <a:pt x="466202" y="590729"/>
                  </a:lnTo>
                  <a:lnTo>
                    <a:pt x="462866" y="592464"/>
                  </a:lnTo>
                  <a:lnTo>
                    <a:pt x="459529" y="594132"/>
                  </a:lnTo>
                  <a:lnTo>
                    <a:pt x="459129" y="594332"/>
                  </a:lnTo>
                  <a:lnTo>
                    <a:pt x="455993" y="595900"/>
                  </a:lnTo>
                  <a:lnTo>
                    <a:pt x="454525" y="596634"/>
                  </a:lnTo>
                  <a:lnTo>
                    <a:pt x="451188" y="598202"/>
                  </a:lnTo>
                  <a:lnTo>
                    <a:pt x="443615" y="601539"/>
                  </a:lnTo>
                  <a:lnTo>
                    <a:pt x="441480" y="602439"/>
                  </a:lnTo>
                  <a:lnTo>
                    <a:pt x="437543" y="604108"/>
                  </a:lnTo>
                  <a:cubicBezTo>
                    <a:pt x="435608" y="604942"/>
                    <a:pt x="433606" y="605742"/>
                    <a:pt x="431638" y="606510"/>
                  </a:cubicBezTo>
                  <a:lnTo>
                    <a:pt x="428302" y="607811"/>
                  </a:lnTo>
                  <a:lnTo>
                    <a:pt x="424631" y="609145"/>
                  </a:lnTo>
                  <a:cubicBezTo>
                    <a:pt x="423397" y="609579"/>
                    <a:pt x="422229" y="610080"/>
                    <a:pt x="420962" y="610480"/>
                  </a:cubicBezTo>
                  <a:lnTo>
                    <a:pt x="417625" y="611614"/>
                  </a:lnTo>
                  <a:lnTo>
                    <a:pt x="413588" y="612949"/>
                  </a:lnTo>
                  <a:lnTo>
                    <a:pt x="411320" y="613683"/>
                  </a:lnTo>
                  <a:lnTo>
                    <a:pt x="410119" y="614050"/>
                  </a:lnTo>
                  <a:lnTo>
                    <a:pt x="409618" y="614217"/>
                  </a:lnTo>
                  <a:lnTo>
                    <a:pt x="406282" y="615251"/>
                  </a:lnTo>
                  <a:lnTo>
                    <a:pt x="402545" y="616352"/>
                  </a:lnTo>
                  <a:lnTo>
                    <a:pt x="399209" y="617253"/>
                  </a:lnTo>
                  <a:lnTo>
                    <a:pt x="398241" y="617520"/>
                  </a:lnTo>
                  <a:lnTo>
                    <a:pt x="395072" y="618354"/>
                  </a:lnTo>
                  <a:lnTo>
                    <a:pt x="394905" y="618354"/>
                  </a:lnTo>
                  <a:lnTo>
                    <a:pt x="391369" y="619288"/>
                  </a:lnTo>
                  <a:lnTo>
                    <a:pt x="391169" y="619288"/>
                  </a:lnTo>
                  <a:cubicBezTo>
                    <a:pt x="388633" y="619888"/>
                    <a:pt x="386064" y="620489"/>
                    <a:pt x="383495" y="621023"/>
                  </a:cubicBezTo>
                  <a:lnTo>
                    <a:pt x="379658" y="621857"/>
                  </a:lnTo>
                  <a:lnTo>
                    <a:pt x="376322" y="622491"/>
                  </a:lnTo>
                  <a:lnTo>
                    <a:pt x="374554" y="622824"/>
                  </a:lnTo>
                  <a:lnTo>
                    <a:pt x="371785" y="623358"/>
                  </a:lnTo>
                  <a:lnTo>
                    <a:pt x="363978" y="624626"/>
                  </a:lnTo>
                  <a:lnTo>
                    <a:pt x="360041" y="625226"/>
                  </a:lnTo>
                  <a:lnTo>
                    <a:pt x="356705" y="625660"/>
                  </a:lnTo>
                  <a:lnTo>
                    <a:pt x="355804" y="625660"/>
                  </a:lnTo>
                  <a:lnTo>
                    <a:pt x="352201" y="626094"/>
                  </a:lnTo>
                  <a:lnTo>
                    <a:pt x="348597" y="626461"/>
                  </a:lnTo>
                  <a:lnTo>
                    <a:pt x="344227" y="626895"/>
                  </a:lnTo>
                  <a:lnTo>
                    <a:pt x="340590" y="627195"/>
                  </a:lnTo>
                  <a:lnTo>
                    <a:pt x="337254" y="627462"/>
                  </a:lnTo>
                  <a:lnTo>
                    <a:pt x="335152" y="627462"/>
                  </a:lnTo>
                  <a:cubicBezTo>
                    <a:pt x="331816" y="627662"/>
                    <a:pt x="328479" y="627829"/>
                    <a:pt x="325343" y="627929"/>
                  </a:cubicBezTo>
                  <a:lnTo>
                    <a:pt x="322607" y="627929"/>
                  </a:lnTo>
                  <a:lnTo>
                    <a:pt x="311898" y="627929"/>
                  </a:lnTo>
                  <a:cubicBezTo>
                    <a:pt x="308061" y="627929"/>
                    <a:pt x="304225" y="627729"/>
                    <a:pt x="300388" y="627562"/>
                  </a:cubicBezTo>
                  <a:lnTo>
                    <a:pt x="298219" y="627562"/>
                  </a:lnTo>
                  <a:cubicBezTo>
                    <a:pt x="297595" y="627595"/>
                    <a:pt x="296971" y="627595"/>
                    <a:pt x="296351" y="627562"/>
                  </a:cubicBezTo>
                  <a:lnTo>
                    <a:pt x="294616" y="627562"/>
                  </a:lnTo>
                  <a:lnTo>
                    <a:pt x="291914" y="627362"/>
                  </a:lnTo>
                  <a:cubicBezTo>
                    <a:pt x="291693" y="627395"/>
                    <a:pt x="291467" y="627395"/>
                    <a:pt x="291246" y="627362"/>
                  </a:cubicBezTo>
                  <a:cubicBezTo>
                    <a:pt x="290246" y="627362"/>
                    <a:pt x="289244" y="627362"/>
                    <a:pt x="288210" y="627128"/>
                  </a:cubicBezTo>
                  <a:lnTo>
                    <a:pt x="285541" y="626895"/>
                  </a:lnTo>
                  <a:lnTo>
                    <a:pt x="285541" y="626895"/>
                  </a:lnTo>
                  <a:lnTo>
                    <a:pt x="284841" y="626895"/>
                  </a:lnTo>
                  <a:lnTo>
                    <a:pt x="283239" y="626728"/>
                  </a:lnTo>
                  <a:lnTo>
                    <a:pt x="282739" y="626728"/>
                  </a:lnTo>
                  <a:lnTo>
                    <a:pt x="279936" y="626427"/>
                  </a:lnTo>
                  <a:lnTo>
                    <a:pt x="276366" y="626027"/>
                  </a:lnTo>
                  <a:lnTo>
                    <a:pt x="275999" y="626027"/>
                  </a:lnTo>
                  <a:lnTo>
                    <a:pt x="273264" y="625660"/>
                  </a:lnTo>
                  <a:cubicBezTo>
                    <a:pt x="269927" y="625226"/>
                    <a:pt x="266858" y="624759"/>
                    <a:pt x="263655" y="624225"/>
                  </a:cubicBezTo>
                  <a:lnTo>
                    <a:pt x="260319" y="623625"/>
                  </a:lnTo>
                  <a:lnTo>
                    <a:pt x="259618" y="623625"/>
                  </a:lnTo>
                  <a:lnTo>
                    <a:pt x="257383" y="623225"/>
                  </a:lnTo>
                  <a:lnTo>
                    <a:pt x="254680" y="622724"/>
                  </a:lnTo>
                  <a:lnTo>
                    <a:pt x="253513" y="622491"/>
                  </a:lnTo>
                  <a:lnTo>
                    <a:pt x="251011" y="621957"/>
                  </a:lnTo>
                  <a:lnTo>
                    <a:pt x="248842" y="621523"/>
                  </a:lnTo>
                  <a:lnTo>
                    <a:pt x="247107" y="621123"/>
                  </a:lnTo>
                  <a:lnTo>
                    <a:pt x="244772" y="620589"/>
                  </a:lnTo>
                  <a:lnTo>
                    <a:pt x="241202" y="619755"/>
                  </a:lnTo>
                  <a:lnTo>
                    <a:pt x="236931" y="618687"/>
                  </a:lnTo>
                  <a:cubicBezTo>
                    <a:pt x="234363" y="618053"/>
                    <a:pt x="231794" y="617353"/>
                    <a:pt x="229225" y="616619"/>
                  </a:cubicBezTo>
                  <a:lnTo>
                    <a:pt x="225488" y="615518"/>
                  </a:lnTo>
                  <a:lnTo>
                    <a:pt x="222619" y="614617"/>
                  </a:lnTo>
                  <a:lnTo>
                    <a:pt x="220884" y="614050"/>
                  </a:lnTo>
                  <a:lnTo>
                    <a:pt x="218782" y="613416"/>
                  </a:lnTo>
                  <a:lnTo>
                    <a:pt x="217448" y="612949"/>
                  </a:lnTo>
                  <a:cubicBezTo>
                    <a:pt x="216547" y="612682"/>
                    <a:pt x="215613" y="612382"/>
                    <a:pt x="214712" y="612048"/>
                  </a:cubicBezTo>
                  <a:lnTo>
                    <a:pt x="213844" y="611748"/>
                  </a:lnTo>
                  <a:lnTo>
                    <a:pt x="210742" y="610680"/>
                  </a:lnTo>
                  <a:lnTo>
                    <a:pt x="210475" y="610680"/>
                  </a:lnTo>
                  <a:lnTo>
                    <a:pt x="207138" y="609412"/>
                  </a:lnTo>
                  <a:lnTo>
                    <a:pt x="203535" y="608078"/>
                  </a:lnTo>
                  <a:lnTo>
                    <a:pt x="199932" y="606677"/>
                  </a:lnTo>
                  <a:lnTo>
                    <a:pt x="197163" y="605576"/>
                  </a:lnTo>
                  <a:lnTo>
                    <a:pt x="194761" y="604575"/>
                  </a:lnTo>
                  <a:lnTo>
                    <a:pt x="191891" y="603374"/>
                  </a:lnTo>
                  <a:lnTo>
                    <a:pt x="188555" y="602006"/>
                  </a:lnTo>
                  <a:lnTo>
                    <a:pt x="185619" y="600838"/>
                  </a:lnTo>
                  <a:lnTo>
                    <a:pt x="182283" y="599303"/>
                  </a:lnTo>
                  <a:lnTo>
                    <a:pt x="181516" y="598970"/>
                  </a:lnTo>
                  <a:lnTo>
                    <a:pt x="178947" y="597735"/>
                  </a:lnTo>
                  <a:cubicBezTo>
                    <a:pt x="176278" y="596467"/>
                    <a:pt x="173609" y="595133"/>
                    <a:pt x="170973" y="593765"/>
                  </a:cubicBezTo>
                  <a:lnTo>
                    <a:pt x="168037" y="592230"/>
                  </a:lnTo>
                  <a:cubicBezTo>
                    <a:pt x="165835" y="591096"/>
                    <a:pt x="163700" y="589895"/>
                    <a:pt x="161598" y="588694"/>
                  </a:cubicBezTo>
                  <a:lnTo>
                    <a:pt x="159296" y="587393"/>
                  </a:lnTo>
                  <a:lnTo>
                    <a:pt x="157694" y="586492"/>
                  </a:lnTo>
                  <a:lnTo>
                    <a:pt x="155292" y="585091"/>
                  </a:lnTo>
                  <a:lnTo>
                    <a:pt x="152523" y="583423"/>
                  </a:lnTo>
                  <a:lnTo>
                    <a:pt x="150054" y="581921"/>
                  </a:lnTo>
                  <a:lnTo>
                    <a:pt x="149153" y="581354"/>
                  </a:lnTo>
                  <a:lnTo>
                    <a:pt x="146351" y="579586"/>
                  </a:lnTo>
                  <a:cubicBezTo>
                    <a:pt x="143749" y="577918"/>
                    <a:pt x="141180" y="576249"/>
                    <a:pt x="138644" y="574515"/>
                  </a:cubicBezTo>
                  <a:lnTo>
                    <a:pt x="135108" y="572112"/>
                  </a:lnTo>
                  <a:lnTo>
                    <a:pt x="132038" y="569944"/>
                  </a:lnTo>
                  <a:lnTo>
                    <a:pt x="130303" y="568676"/>
                  </a:lnTo>
                  <a:cubicBezTo>
                    <a:pt x="129369" y="568042"/>
                    <a:pt x="128535" y="567408"/>
                    <a:pt x="127668" y="566741"/>
                  </a:cubicBezTo>
                  <a:cubicBezTo>
                    <a:pt x="126800" y="566074"/>
                    <a:pt x="125833" y="565406"/>
                    <a:pt x="124965" y="564706"/>
                  </a:cubicBezTo>
                  <a:lnTo>
                    <a:pt x="124532" y="564406"/>
                  </a:lnTo>
                  <a:lnTo>
                    <a:pt x="121896" y="562371"/>
                  </a:lnTo>
                  <a:cubicBezTo>
                    <a:pt x="118326" y="559601"/>
                    <a:pt x="114823" y="556765"/>
                    <a:pt x="111386" y="553830"/>
                  </a:cubicBezTo>
                  <a:cubicBezTo>
                    <a:pt x="110386" y="552995"/>
                    <a:pt x="109351" y="552128"/>
                    <a:pt x="108384" y="551261"/>
                  </a:cubicBezTo>
                  <a:lnTo>
                    <a:pt x="107450" y="550427"/>
                  </a:lnTo>
                  <a:lnTo>
                    <a:pt x="105081" y="548358"/>
                  </a:lnTo>
                  <a:lnTo>
                    <a:pt x="104681" y="547991"/>
                  </a:lnTo>
                  <a:lnTo>
                    <a:pt x="101912" y="545489"/>
                  </a:lnTo>
                  <a:cubicBezTo>
                    <a:pt x="101805" y="545399"/>
                    <a:pt x="101701" y="545295"/>
                    <a:pt x="101611" y="545188"/>
                  </a:cubicBezTo>
                  <a:lnTo>
                    <a:pt x="99176" y="542720"/>
                  </a:lnTo>
                  <a:lnTo>
                    <a:pt x="96774" y="540418"/>
                  </a:lnTo>
                  <a:lnTo>
                    <a:pt x="95106" y="538816"/>
                  </a:lnTo>
                  <a:lnTo>
                    <a:pt x="92103" y="535847"/>
                  </a:lnTo>
                  <a:cubicBezTo>
                    <a:pt x="90301" y="534045"/>
                    <a:pt x="88533" y="532244"/>
                    <a:pt x="86798" y="530409"/>
                  </a:cubicBezTo>
                  <a:cubicBezTo>
                    <a:pt x="84529" y="528040"/>
                    <a:pt x="82294" y="525604"/>
                    <a:pt x="80125" y="523169"/>
                  </a:cubicBezTo>
                  <a:lnTo>
                    <a:pt x="77957" y="520733"/>
                  </a:lnTo>
                  <a:lnTo>
                    <a:pt x="77957" y="520733"/>
                  </a:lnTo>
                  <a:lnTo>
                    <a:pt x="75588" y="517998"/>
                  </a:lnTo>
                  <a:lnTo>
                    <a:pt x="70951" y="512493"/>
                  </a:lnTo>
                  <a:lnTo>
                    <a:pt x="69383" y="510558"/>
                  </a:lnTo>
                  <a:cubicBezTo>
                    <a:pt x="67814" y="508589"/>
                    <a:pt x="66213" y="506588"/>
                    <a:pt x="64678" y="504586"/>
                  </a:cubicBezTo>
                  <a:lnTo>
                    <a:pt x="63444" y="502951"/>
                  </a:lnTo>
                  <a:lnTo>
                    <a:pt x="61876" y="500882"/>
                  </a:lnTo>
                  <a:lnTo>
                    <a:pt x="59007" y="496912"/>
                  </a:lnTo>
                  <a:lnTo>
                    <a:pt x="56872" y="493910"/>
                  </a:lnTo>
                  <a:lnTo>
                    <a:pt x="54569" y="490573"/>
                  </a:lnTo>
                  <a:lnTo>
                    <a:pt x="54336" y="490206"/>
                  </a:lnTo>
                  <a:lnTo>
                    <a:pt x="52568" y="487604"/>
                  </a:lnTo>
                  <a:lnTo>
                    <a:pt x="49665" y="483200"/>
                  </a:lnTo>
                  <a:lnTo>
                    <a:pt x="47130" y="479196"/>
                  </a:lnTo>
                  <a:cubicBezTo>
                    <a:pt x="46296" y="477829"/>
                    <a:pt x="45528" y="476594"/>
                    <a:pt x="44761" y="475293"/>
                  </a:cubicBezTo>
                  <a:lnTo>
                    <a:pt x="44761" y="475126"/>
                  </a:lnTo>
                  <a:lnTo>
                    <a:pt x="44761" y="475126"/>
                  </a:lnTo>
                  <a:lnTo>
                    <a:pt x="44460" y="474626"/>
                  </a:lnTo>
                  <a:cubicBezTo>
                    <a:pt x="43927" y="473725"/>
                    <a:pt x="43360" y="472791"/>
                    <a:pt x="42859" y="471890"/>
                  </a:cubicBezTo>
                  <a:cubicBezTo>
                    <a:pt x="42359" y="470989"/>
                    <a:pt x="41758" y="470055"/>
                    <a:pt x="41224" y="469088"/>
                  </a:cubicBezTo>
                  <a:lnTo>
                    <a:pt x="39656" y="466318"/>
                  </a:lnTo>
                  <a:lnTo>
                    <a:pt x="38389" y="463983"/>
                  </a:lnTo>
                  <a:cubicBezTo>
                    <a:pt x="37855" y="463082"/>
                    <a:pt x="37321" y="462048"/>
                    <a:pt x="36787" y="461080"/>
                  </a:cubicBezTo>
                  <a:lnTo>
                    <a:pt x="35719" y="459045"/>
                  </a:lnTo>
                  <a:cubicBezTo>
                    <a:pt x="35219" y="458111"/>
                    <a:pt x="34718" y="457210"/>
                    <a:pt x="34251" y="456209"/>
                  </a:cubicBezTo>
                  <a:lnTo>
                    <a:pt x="32850" y="453440"/>
                  </a:lnTo>
                  <a:cubicBezTo>
                    <a:pt x="32149" y="452039"/>
                    <a:pt x="31482" y="450638"/>
                    <a:pt x="30782" y="449203"/>
                  </a:cubicBezTo>
                  <a:lnTo>
                    <a:pt x="29180" y="445867"/>
                  </a:lnTo>
                  <a:lnTo>
                    <a:pt x="27979" y="443231"/>
                  </a:lnTo>
                  <a:cubicBezTo>
                    <a:pt x="26244" y="439461"/>
                    <a:pt x="24643" y="435624"/>
                    <a:pt x="23008" y="431754"/>
                  </a:cubicBezTo>
                  <a:cubicBezTo>
                    <a:pt x="22508" y="430553"/>
                    <a:pt x="22041" y="429386"/>
                    <a:pt x="21573" y="428185"/>
                  </a:cubicBezTo>
                  <a:cubicBezTo>
                    <a:pt x="20639" y="425782"/>
                    <a:pt x="19739" y="423380"/>
                    <a:pt x="18804" y="420945"/>
                  </a:cubicBezTo>
                  <a:cubicBezTo>
                    <a:pt x="18371" y="419744"/>
                    <a:pt x="17904" y="418509"/>
                    <a:pt x="17503" y="417275"/>
                  </a:cubicBezTo>
                  <a:cubicBezTo>
                    <a:pt x="16035" y="413071"/>
                    <a:pt x="14634" y="408834"/>
                    <a:pt x="13333" y="404564"/>
                  </a:cubicBezTo>
                  <a:cubicBezTo>
                    <a:pt x="13133" y="403863"/>
                    <a:pt x="12899" y="403196"/>
                    <a:pt x="12699" y="402495"/>
                  </a:cubicBezTo>
                  <a:cubicBezTo>
                    <a:pt x="12499" y="401794"/>
                    <a:pt x="12032" y="400226"/>
                    <a:pt x="11731" y="399159"/>
                  </a:cubicBezTo>
                  <a:cubicBezTo>
                    <a:pt x="10664" y="395489"/>
                    <a:pt x="9696" y="391786"/>
                    <a:pt x="8762" y="388049"/>
                  </a:cubicBezTo>
                  <a:lnTo>
                    <a:pt x="8128" y="385413"/>
                  </a:lnTo>
                  <a:lnTo>
                    <a:pt x="7728" y="383712"/>
                  </a:lnTo>
                  <a:lnTo>
                    <a:pt x="7027" y="380542"/>
                  </a:lnTo>
                  <a:lnTo>
                    <a:pt x="6227" y="376772"/>
                  </a:lnTo>
                  <a:cubicBezTo>
                    <a:pt x="5693" y="374237"/>
                    <a:pt x="5192" y="371701"/>
                    <a:pt x="4759" y="369165"/>
                  </a:cubicBezTo>
                  <a:lnTo>
                    <a:pt x="4058" y="365329"/>
                  </a:lnTo>
                  <a:lnTo>
                    <a:pt x="3457" y="361525"/>
                  </a:lnTo>
                  <a:cubicBezTo>
                    <a:pt x="3457" y="360825"/>
                    <a:pt x="3224" y="360157"/>
                    <a:pt x="3124" y="359490"/>
                  </a:cubicBezTo>
                  <a:lnTo>
                    <a:pt x="3124" y="359157"/>
                  </a:lnTo>
                  <a:cubicBezTo>
                    <a:pt x="3124" y="358256"/>
                    <a:pt x="2857" y="357322"/>
                    <a:pt x="2723" y="356421"/>
                  </a:cubicBezTo>
                  <a:cubicBezTo>
                    <a:pt x="2590" y="355520"/>
                    <a:pt x="2356" y="353785"/>
                    <a:pt x="2190" y="352484"/>
                  </a:cubicBezTo>
                  <a:cubicBezTo>
                    <a:pt x="2220" y="352364"/>
                    <a:pt x="2220" y="352237"/>
                    <a:pt x="2190" y="352117"/>
                  </a:cubicBezTo>
                  <a:cubicBezTo>
                    <a:pt x="2190" y="350916"/>
                    <a:pt x="1923" y="349681"/>
                    <a:pt x="1756" y="348480"/>
                  </a:cubicBezTo>
                  <a:cubicBezTo>
                    <a:pt x="1589" y="347279"/>
                    <a:pt x="1489" y="345845"/>
                    <a:pt x="1355" y="344510"/>
                  </a:cubicBezTo>
                  <a:cubicBezTo>
                    <a:pt x="1222" y="343176"/>
                    <a:pt x="1089" y="341841"/>
                    <a:pt x="955" y="340507"/>
                  </a:cubicBezTo>
                  <a:cubicBezTo>
                    <a:pt x="822" y="339172"/>
                    <a:pt x="722" y="337838"/>
                    <a:pt x="622" y="336503"/>
                  </a:cubicBezTo>
                  <a:cubicBezTo>
                    <a:pt x="521" y="335169"/>
                    <a:pt x="622" y="334234"/>
                    <a:pt x="388" y="333167"/>
                  </a:cubicBezTo>
                  <a:cubicBezTo>
                    <a:pt x="188" y="329997"/>
                    <a:pt x="21" y="326828"/>
                    <a:pt x="-79" y="323625"/>
                  </a:cubicBezTo>
                  <a:cubicBezTo>
                    <a:pt x="-79" y="322858"/>
                    <a:pt x="-79" y="322057"/>
                    <a:pt x="-79" y="321290"/>
                  </a:cubicBezTo>
                  <a:lnTo>
                    <a:pt x="-79" y="319188"/>
                  </a:lnTo>
                  <a:cubicBezTo>
                    <a:pt x="-79" y="318120"/>
                    <a:pt x="-79" y="317052"/>
                    <a:pt x="-79" y="315851"/>
                  </a:cubicBezTo>
                  <a:lnTo>
                    <a:pt x="-79" y="311848"/>
                  </a:lnTo>
                  <a:cubicBezTo>
                    <a:pt x="-79" y="307944"/>
                    <a:pt x="-79" y="304074"/>
                    <a:pt x="121" y="300204"/>
                  </a:cubicBezTo>
                  <a:cubicBezTo>
                    <a:pt x="121" y="299070"/>
                    <a:pt x="121" y="297969"/>
                    <a:pt x="121" y="296868"/>
                  </a:cubicBezTo>
                  <a:cubicBezTo>
                    <a:pt x="121" y="295767"/>
                    <a:pt x="121" y="295300"/>
                    <a:pt x="121" y="294532"/>
                  </a:cubicBezTo>
                  <a:cubicBezTo>
                    <a:pt x="121" y="293765"/>
                    <a:pt x="121" y="292631"/>
                    <a:pt x="288" y="291663"/>
                  </a:cubicBezTo>
                  <a:lnTo>
                    <a:pt x="288" y="291096"/>
                  </a:lnTo>
                  <a:cubicBezTo>
                    <a:pt x="288" y="289928"/>
                    <a:pt x="288" y="288727"/>
                    <a:pt x="521" y="287559"/>
                  </a:cubicBezTo>
                  <a:lnTo>
                    <a:pt x="521" y="287359"/>
                  </a:lnTo>
                  <a:cubicBezTo>
                    <a:pt x="521" y="286125"/>
                    <a:pt x="722" y="284924"/>
                    <a:pt x="855" y="283723"/>
                  </a:cubicBezTo>
                  <a:cubicBezTo>
                    <a:pt x="838" y="283523"/>
                    <a:pt x="838" y="283322"/>
                    <a:pt x="855" y="283122"/>
                  </a:cubicBezTo>
                  <a:lnTo>
                    <a:pt x="1155" y="279953"/>
                  </a:lnTo>
                  <a:cubicBezTo>
                    <a:pt x="1155" y="278885"/>
                    <a:pt x="1389" y="277617"/>
                    <a:pt x="1522" y="276616"/>
                  </a:cubicBezTo>
                  <a:lnTo>
                    <a:pt x="1722" y="274782"/>
                  </a:lnTo>
                  <a:lnTo>
                    <a:pt x="2023" y="272346"/>
                  </a:lnTo>
                  <a:cubicBezTo>
                    <a:pt x="2023" y="271979"/>
                    <a:pt x="2023" y="271579"/>
                    <a:pt x="2023" y="271178"/>
                  </a:cubicBezTo>
                  <a:cubicBezTo>
                    <a:pt x="2190" y="270044"/>
                    <a:pt x="2356" y="268876"/>
                    <a:pt x="2490" y="267842"/>
                  </a:cubicBezTo>
                  <a:lnTo>
                    <a:pt x="3090" y="263905"/>
                  </a:lnTo>
                  <a:cubicBezTo>
                    <a:pt x="3090" y="262704"/>
                    <a:pt x="3457" y="261536"/>
                    <a:pt x="3658" y="260335"/>
                  </a:cubicBezTo>
                  <a:cubicBezTo>
                    <a:pt x="3624" y="260115"/>
                    <a:pt x="3624" y="259888"/>
                    <a:pt x="3658" y="259668"/>
                  </a:cubicBezTo>
                  <a:lnTo>
                    <a:pt x="4058" y="257366"/>
                  </a:lnTo>
                  <a:cubicBezTo>
                    <a:pt x="4058" y="256599"/>
                    <a:pt x="4291" y="256032"/>
                    <a:pt x="4392" y="255398"/>
                  </a:cubicBezTo>
                  <a:lnTo>
                    <a:pt x="4592" y="254330"/>
                  </a:lnTo>
                  <a:cubicBezTo>
                    <a:pt x="4792" y="253329"/>
                    <a:pt x="4959" y="252328"/>
                    <a:pt x="5159" y="251327"/>
                  </a:cubicBezTo>
                  <a:cubicBezTo>
                    <a:pt x="5359" y="250326"/>
                    <a:pt x="5659" y="248858"/>
                    <a:pt x="5926" y="247657"/>
                  </a:cubicBezTo>
                  <a:cubicBezTo>
                    <a:pt x="6393" y="245279"/>
                    <a:pt x="6894" y="242943"/>
                    <a:pt x="7428" y="240651"/>
                  </a:cubicBezTo>
                  <a:cubicBezTo>
                    <a:pt x="7594" y="239917"/>
                    <a:pt x="7761" y="239183"/>
                    <a:pt x="7961" y="238449"/>
                  </a:cubicBezTo>
                  <a:cubicBezTo>
                    <a:pt x="8662" y="235447"/>
                    <a:pt x="9429" y="232444"/>
                    <a:pt x="10230" y="229475"/>
                  </a:cubicBezTo>
                  <a:cubicBezTo>
                    <a:pt x="10697" y="227696"/>
                    <a:pt x="11198" y="225928"/>
                    <a:pt x="11731" y="224170"/>
                  </a:cubicBezTo>
                  <a:cubicBezTo>
                    <a:pt x="11931" y="223336"/>
                    <a:pt x="12198" y="222535"/>
                    <a:pt x="12432" y="221734"/>
                  </a:cubicBezTo>
                  <a:cubicBezTo>
                    <a:pt x="12666" y="220934"/>
                    <a:pt x="13066" y="219632"/>
                    <a:pt x="13366" y="218398"/>
                  </a:cubicBezTo>
                  <a:cubicBezTo>
                    <a:pt x="13666" y="217164"/>
                    <a:pt x="13733" y="217164"/>
                    <a:pt x="13933" y="216563"/>
                  </a:cubicBezTo>
                  <a:cubicBezTo>
                    <a:pt x="14134" y="215963"/>
                    <a:pt x="14401" y="215095"/>
                    <a:pt x="14634" y="214361"/>
                  </a:cubicBezTo>
                  <a:lnTo>
                    <a:pt x="15635" y="211325"/>
                  </a:lnTo>
                  <a:cubicBezTo>
                    <a:pt x="15968" y="210324"/>
                    <a:pt x="16369" y="209190"/>
                    <a:pt x="16736" y="208156"/>
                  </a:cubicBezTo>
                  <a:lnTo>
                    <a:pt x="16736" y="208156"/>
                  </a:lnTo>
                  <a:cubicBezTo>
                    <a:pt x="17070" y="207155"/>
                    <a:pt x="17436" y="206154"/>
                    <a:pt x="17770" y="205186"/>
                  </a:cubicBezTo>
                  <a:lnTo>
                    <a:pt x="19105" y="202417"/>
                  </a:lnTo>
                  <a:lnTo>
                    <a:pt x="19805" y="200515"/>
                  </a:lnTo>
                  <a:cubicBezTo>
                    <a:pt x="20105" y="199748"/>
                    <a:pt x="20406" y="198947"/>
                    <a:pt x="20739" y="198180"/>
                  </a:cubicBezTo>
                  <a:lnTo>
                    <a:pt x="20940" y="197613"/>
                  </a:lnTo>
                  <a:cubicBezTo>
                    <a:pt x="21373" y="196579"/>
                    <a:pt x="21774" y="195544"/>
                    <a:pt x="22174" y="194510"/>
                  </a:cubicBezTo>
                  <a:lnTo>
                    <a:pt x="22174" y="194510"/>
                  </a:lnTo>
                  <a:cubicBezTo>
                    <a:pt x="22174" y="194510"/>
                    <a:pt x="22174" y="194510"/>
                    <a:pt x="22174" y="194510"/>
                  </a:cubicBezTo>
                  <a:cubicBezTo>
                    <a:pt x="22474" y="193743"/>
                    <a:pt x="22808" y="192942"/>
                    <a:pt x="23075" y="192175"/>
                  </a:cubicBezTo>
                  <a:cubicBezTo>
                    <a:pt x="23342" y="191407"/>
                    <a:pt x="23776" y="190507"/>
                    <a:pt x="24109" y="189706"/>
                  </a:cubicBezTo>
                  <a:lnTo>
                    <a:pt x="25143" y="187270"/>
                  </a:lnTo>
                  <a:lnTo>
                    <a:pt x="25143" y="187270"/>
                  </a:lnTo>
                  <a:cubicBezTo>
                    <a:pt x="25444" y="186536"/>
                    <a:pt x="25777" y="185836"/>
                    <a:pt x="26078" y="185102"/>
                  </a:cubicBezTo>
                  <a:cubicBezTo>
                    <a:pt x="26067" y="185025"/>
                    <a:pt x="26067" y="184945"/>
                    <a:pt x="26078" y="184868"/>
                  </a:cubicBezTo>
                  <a:lnTo>
                    <a:pt x="28279" y="180031"/>
                  </a:lnTo>
                  <a:cubicBezTo>
                    <a:pt x="28613" y="179297"/>
                    <a:pt x="28947" y="178563"/>
                    <a:pt x="29314" y="177829"/>
                  </a:cubicBezTo>
                  <a:lnTo>
                    <a:pt x="30014" y="176327"/>
                  </a:lnTo>
                  <a:cubicBezTo>
                    <a:pt x="30481" y="175326"/>
                    <a:pt x="30915" y="174326"/>
                    <a:pt x="31449" y="173358"/>
                  </a:cubicBezTo>
                  <a:lnTo>
                    <a:pt x="31449" y="173024"/>
                  </a:lnTo>
                  <a:lnTo>
                    <a:pt x="32650" y="170622"/>
                  </a:lnTo>
                  <a:lnTo>
                    <a:pt x="33784" y="168354"/>
                  </a:lnTo>
                  <a:cubicBezTo>
                    <a:pt x="35553" y="165017"/>
                    <a:pt x="37354" y="161681"/>
                    <a:pt x="39223" y="158345"/>
                  </a:cubicBezTo>
                  <a:lnTo>
                    <a:pt x="40357" y="156343"/>
                  </a:lnTo>
                  <a:cubicBezTo>
                    <a:pt x="42002" y="153474"/>
                    <a:pt x="43670" y="150638"/>
                    <a:pt x="45361" y="147835"/>
                  </a:cubicBezTo>
                  <a:lnTo>
                    <a:pt x="46462" y="146067"/>
                  </a:lnTo>
                  <a:lnTo>
                    <a:pt x="47930" y="143732"/>
                  </a:lnTo>
                  <a:lnTo>
                    <a:pt x="48264" y="143165"/>
                  </a:lnTo>
                  <a:cubicBezTo>
                    <a:pt x="48864" y="142264"/>
                    <a:pt x="49465" y="141263"/>
                    <a:pt x="50099" y="140329"/>
                  </a:cubicBezTo>
                  <a:cubicBezTo>
                    <a:pt x="50299" y="140028"/>
                    <a:pt x="50499" y="139728"/>
                    <a:pt x="50666" y="139428"/>
                  </a:cubicBezTo>
                  <a:lnTo>
                    <a:pt x="52334" y="136926"/>
                  </a:lnTo>
                  <a:lnTo>
                    <a:pt x="52935" y="135991"/>
                  </a:lnTo>
                  <a:cubicBezTo>
                    <a:pt x="53669" y="134890"/>
                    <a:pt x="54436" y="133756"/>
                    <a:pt x="55237" y="132655"/>
                  </a:cubicBezTo>
                  <a:cubicBezTo>
                    <a:pt x="56838" y="130320"/>
                    <a:pt x="58573" y="127984"/>
                    <a:pt x="60174" y="125682"/>
                  </a:cubicBezTo>
                  <a:lnTo>
                    <a:pt x="60174" y="125682"/>
                  </a:lnTo>
                  <a:cubicBezTo>
                    <a:pt x="62276" y="122813"/>
                    <a:pt x="64445" y="119944"/>
                    <a:pt x="66647" y="117141"/>
                  </a:cubicBezTo>
                  <a:lnTo>
                    <a:pt x="69049" y="114139"/>
                  </a:lnTo>
                  <a:cubicBezTo>
                    <a:pt x="70517" y="112304"/>
                    <a:pt x="71985" y="110502"/>
                    <a:pt x="73486" y="108767"/>
                  </a:cubicBezTo>
                  <a:lnTo>
                    <a:pt x="75822" y="105998"/>
                  </a:lnTo>
                  <a:lnTo>
                    <a:pt x="77857" y="103663"/>
                  </a:lnTo>
                  <a:lnTo>
                    <a:pt x="78357" y="103062"/>
                  </a:lnTo>
                  <a:lnTo>
                    <a:pt x="80326" y="100894"/>
                  </a:lnTo>
                  <a:cubicBezTo>
                    <a:pt x="81293" y="99826"/>
                    <a:pt x="82227" y="98758"/>
                    <a:pt x="83228" y="97557"/>
                  </a:cubicBezTo>
                  <a:lnTo>
                    <a:pt x="85430" y="95155"/>
                  </a:lnTo>
                  <a:cubicBezTo>
                    <a:pt x="86197" y="94388"/>
                    <a:pt x="86932" y="93587"/>
                    <a:pt x="87665" y="92820"/>
                  </a:cubicBezTo>
                  <a:lnTo>
                    <a:pt x="88199" y="92286"/>
                  </a:lnTo>
                  <a:lnTo>
                    <a:pt x="90034" y="90351"/>
                  </a:lnTo>
                  <a:lnTo>
                    <a:pt x="90935" y="89450"/>
                  </a:lnTo>
                  <a:lnTo>
                    <a:pt x="92737" y="87649"/>
                  </a:lnTo>
                  <a:lnTo>
                    <a:pt x="93104" y="87282"/>
                  </a:lnTo>
                  <a:lnTo>
                    <a:pt x="95506" y="84946"/>
                  </a:lnTo>
                  <a:lnTo>
                    <a:pt x="98008" y="82544"/>
                  </a:lnTo>
                  <a:lnTo>
                    <a:pt x="98308" y="82277"/>
                  </a:lnTo>
                  <a:lnTo>
                    <a:pt x="100610" y="80108"/>
                  </a:lnTo>
                  <a:lnTo>
                    <a:pt x="102812" y="78073"/>
                  </a:lnTo>
                  <a:lnTo>
                    <a:pt x="105081" y="76038"/>
                  </a:lnTo>
                  <a:cubicBezTo>
                    <a:pt x="111754" y="70166"/>
                    <a:pt x="118583" y="64605"/>
                    <a:pt x="125566" y="59357"/>
                  </a:cubicBezTo>
                  <a:cubicBezTo>
                    <a:pt x="126500" y="58623"/>
                    <a:pt x="127467" y="57922"/>
                    <a:pt x="128435" y="57221"/>
                  </a:cubicBezTo>
                  <a:lnTo>
                    <a:pt x="131371" y="55086"/>
                  </a:lnTo>
                  <a:lnTo>
                    <a:pt x="134207" y="53084"/>
                  </a:lnTo>
                  <a:cubicBezTo>
                    <a:pt x="136409" y="51550"/>
                    <a:pt x="138611" y="50015"/>
                    <a:pt x="140879" y="48547"/>
                  </a:cubicBezTo>
                  <a:lnTo>
                    <a:pt x="143281" y="46946"/>
                  </a:lnTo>
                  <a:lnTo>
                    <a:pt x="146251" y="45044"/>
                  </a:lnTo>
                  <a:lnTo>
                    <a:pt x="146418" y="45044"/>
                  </a:lnTo>
                  <a:lnTo>
                    <a:pt x="149387" y="43209"/>
                  </a:lnTo>
                  <a:lnTo>
                    <a:pt x="152456" y="41341"/>
                  </a:lnTo>
                  <a:lnTo>
                    <a:pt x="152456" y="41341"/>
                  </a:lnTo>
                  <a:lnTo>
                    <a:pt x="157428" y="38405"/>
                  </a:lnTo>
                  <a:lnTo>
                    <a:pt x="158896" y="37571"/>
                  </a:lnTo>
                  <a:lnTo>
                    <a:pt x="161398" y="36136"/>
                  </a:lnTo>
                  <a:lnTo>
                    <a:pt x="161998" y="35802"/>
                  </a:lnTo>
                  <a:lnTo>
                    <a:pt x="168671" y="47846"/>
                  </a:lnTo>
                  <a:lnTo>
                    <a:pt x="173809" y="45044"/>
                  </a:lnTo>
                  <a:lnTo>
                    <a:pt x="176411" y="43676"/>
                  </a:lnTo>
                  <a:lnTo>
                    <a:pt x="179013" y="42342"/>
                  </a:lnTo>
                  <a:lnTo>
                    <a:pt x="184285" y="39739"/>
                  </a:lnTo>
                  <a:lnTo>
                    <a:pt x="190123" y="37003"/>
                  </a:lnTo>
                  <a:lnTo>
                    <a:pt x="192125" y="36069"/>
                  </a:lnTo>
                  <a:lnTo>
                    <a:pt x="200499" y="32466"/>
                  </a:lnTo>
                  <a:lnTo>
                    <a:pt x="202334" y="31732"/>
                  </a:lnTo>
                  <a:cubicBezTo>
                    <a:pt x="207205" y="29764"/>
                    <a:pt x="212076" y="27929"/>
                    <a:pt x="217014" y="26227"/>
                  </a:cubicBezTo>
                  <a:lnTo>
                    <a:pt x="219683" y="25293"/>
                  </a:lnTo>
                  <a:cubicBezTo>
                    <a:pt x="223553" y="24025"/>
                    <a:pt x="227490" y="22791"/>
                    <a:pt x="231460" y="21623"/>
                  </a:cubicBezTo>
                  <a:lnTo>
                    <a:pt x="234096" y="20889"/>
                  </a:lnTo>
                  <a:lnTo>
                    <a:pt x="236965" y="20088"/>
                  </a:lnTo>
                  <a:lnTo>
                    <a:pt x="242803" y="18587"/>
                  </a:lnTo>
                  <a:lnTo>
                    <a:pt x="245439" y="17953"/>
                  </a:lnTo>
                  <a:lnTo>
                    <a:pt x="245806" y="17953"/>
                  </a:lnTo>
                  <a:cubicBezTo>
                    <a:pt x="249676" y="17019"/>
                    <a:pt x="253580" y="16185"/>
                    <a:pt x="257483" y="15418"/>
                  </a:cubicBezTo>
                  <a:lnTo>
                    <a:pt x="257483" y="15418"/>
                  </a:lnTo>
                  <a:lnTo>
                    <a:pt x="254847" y="1906"/>
                  </a:lnTo>
                  <a:lnTo>
                    <a:pt x="256249" y="1639"/>
                  </a:lnTo>
                  <a:lnTo>
                    <a:pt x="259185" y="1105"/>
                  </a:lnTo>
                  <a:lnTo>
                    <a:pt x="260519" y="871"/>
                  </a:lnTo>
                  <a:lnTo>
                    <a:pt x="263488" y="371"/>
                  </a:lnTo>
                  <a:lnTo>
                    <a:pt x="265724" y="4"/>
                  </a:lnTo>
                  <a:lnTo>
                    <a:pt x="268059" y="13616"/>
                  </a:lnTo>
                  <a:lnTo>
                    <a:pt x="272363" y="40807"/>
                  </a:lnTo>
                  <a:lnTo>
                    <a:pt x="274498" y="54386"/>
                  </a:lnTo>
                  <a:lnTo>
                    <a:pt x="276633" y="67964"/>
                  </a:lnTo>
                  <a:lnTo>
                    <a:pt x="278802" y="81576"/>
                  </a:lnTo>
                  <a:lnTo>
                    <a:pt x="281671" y="99693"/>
                  </a:lnTo>
                  <a:lnTo>
                    <a:pt x="283807" y="113305"/>
                  </a:lnTo>
                  <a:lnTo>
                    <a:pt x="284474" y="113305"/>
                  </a:lnTo>
                  <a:lnTo>
                    <a:pt x="284474" y="113305"/>
                  </a:lnTo>
                  <a:lnTo>
                    <a:pt x="284941" y="113305"/>
                  </a:lnTo>
                  <a:lnTo>
                    <a:pt x="285374" y="113305"/>
                  </a:lnTo>
                  <a:lnTo>
                    <a:pt x="286409" y="113305"/>
                  </a:lnTo>
                  <a:lnTo>
                    <a:pt x="286842" y="113305"/>
                  </a:lnTo>
                  <a:lnTo>
                    <a:pt x="287610" y="113305"/>
                  </a:lnTo>
                  <a:lnTo>
                    <a:pt x="288577" y="113305"/>
                  </a:lnTo>
                  <a:lnTo>
                    <a:pt x="289345" y="113305"/>
                  </a:lnTo>
                  <a:lnTo>
                    <a:pt x="291813" y="113004"/>
                  </a:lnTo>
                  <a:lnTo>
                    <a:pt x="293715" y="112771"/>
                  </a:lnTo>
                  <a:lnTo>
                    <a:pt x="293949" y="112771"/>
                  </a:lnTo>
                  <a:lnTo>
                    <a:pt x="295784" y="112604"/>
                  </a:lnTo>
                  <a:lnTo>
                    <a:pt x="296017" y="112604"/>
                  </a:lnTo>
                  <a:lnTo>
                    <a:pt x="297218" y="112604"/>
                  </a:lnTo>
                  <a:lnTo>
                    <a:pt x="297218" y="112604"/>
                  </a:lnTo>
                  <a:lnTo>
                    <a:pt x="299654" y="112404"/>
                  </a:lnTo>
                  <a:lnTo>
                    <a:pt x="301656" y="112404"/>
                  </a:lnTo>
                  <a:lnTo>
                    <a:pt x="303657" y="112404"/>
                  </a:lnTo>
                  <a:lnTo>
                    <a:pt x="305659" y="112404"/>
                  </a:lnTo>
                  <a:lnTo>
                    <a:pt x="307661" y="112404"/>
                  </a:lnTo>
                  <a:lnTo>
                    <a:pt x="309563" y="112404"/>
                  </a:lnTo>
                  <a:lnTo>
                    <a:pt x="323675" y="112404"/>
                  </a:lnTo>
                  <a:lnTo>
                    <a:pt x="326077" y="112404"/>
                  </a:lnTo>
                  <a:lnTo>
                    <a:pt x="326244" y="112404"/>
                  </a:lnTo>
                  <a:cubicBezTo>
                    <a:pt x="327078" y="112404"/>
                    <a:pt x="327912" y="112404"/>
                    <a:pt x="328746" y="112404"/>
                  </a:cubicBezTo>
                  <a:lnTo>
                    <a:pt x="331315" y="112404"/>
                  </a:lnTo>
                  <a:lnTo>
                    <a:pt x="332383" y="112404"/>
                  </a:lnTo>
                  <a:lnTo>
                    <a:pt x="333150" y="112404"/>
                  </a:lnTo>
                  <a:cubicBezTo>
                    <a:pt x="333584" y="112404"/>
                    <a:pt x="333984" y="112404"/>
                    <a:pt x="334418" y="112404"/>
                  </a:cubicBezTo>
                  <a:lnTo>
                    <a:pt x="336420" y="112404"/>
                  </a:lnTo>
                  <a:lnTo>
                    <a:pt x="339156" y="112704"/>
                  </a:lnTo>
                  <a:lnTo>
                    <a:pt x="339456" y="112704"/>
                  </a:lnTo>
                  <a:lnTo>
                    <a:pt x="340056" y="112704"/>
                  </a:lnTo>
                  <a:lnTo>
                    <a:pt x="341324" y="112704"/>
                  </a:lnTo>
                  <a:lnTo>
                    <a:pt x="341958" y="112704"/>
                  </a:lnTo>
                  <a:lnTo>
                    <a:pt x="342859" y="112704"/>
                  </a:lnTo>
                  <a:lnTo>
                    <a:pt x="343860" y="112704"/>
                  </a:lnTo>
                  <a:lnTo>
                    <a:pt x="344994" y="112704"/>
                  </a:lnTo>
                  <a:lnTo>
                    <a:pt x="345194" y="112704"/>
                  </a:lnTo>
                  <a:lnTo>
                    <a:pt x="346829" y="112938"/>
                  </a:lnTo>
                  <a:lnTo>
                    <a:pt x="348998" y="99359"/>
                  </a:lnTo>
                  <a:lnTo>
                    <a:pt x="348998" y="99359"/>
                  </a:lnTo>
                  <a:lnTo>
                    <a:pt x="351867" y="81243"/>
                  </a:lnTo>
                  <a:lnTo>
                    <a:pt x="354002" y="67664"/>
                  </a:lnTo>
                  <a:lnTo>
                    <a:pt x="356137" y="54319"/>
                  </a:lnTo>
                  <a:lnTo>
                    <a:pt x="358272" y="40740"/>
                  </a:lnTo>
                  <a:lnTo>
                    <a:pt x="360441" y="27128"/>
                  </a:lnTo>
                  <a:lnTo>
                    <a:pt x="362610" y="13549"/>
                  </a:lnTo>
                  <a:lnTo>
                    <a:pt x="364745" y="-63"/>
                  </a:lnTo>
                  <a:lnTo>
                    <a:pt x="370450" y="871"/>
                  </a:lnTo>
                  <a:lnTo>
                    <a:pt x="370717" y="871"/>
                  </a:lnTo>
                  <a:lnTo>
                    <a:pt x="372552" y="1205"/>
                  </a:lnTo>
                  <a:lnTo>
                    <a:pt x="375621" y="1772"/>
                  </a:lnTo>
                  <a:lnTo>
                    <a:pt x="372986" y="15284"/>
                  </a:lnTo>
                  <a:lnTo>
                    <a:pt x="370383" y="28830"/>
                  </a:lnTo>
                  <a:lnTo>
                    <a:pt x="367781" y="42342"/>
                  </a:lnTo>
                  <a:lnTo>
                    <a:pt x="370817" y="42942"/>
                  </a:lnTo>
                  <a:lnTo>
                    <a:pt x="374153" y="43643"/>
                  </a:lnTo>
                  <a:lnTo>
                    <a:pt x="378557" y="44610"/>
                  </a:lnTo>
                  <a:lnTo>
                    <a:pt x="381894" y="45444"/>
                  </a:lnTo>
                  <a:lnTo>
                    <a:pt x="382294" y="45444"/>
                  </a:lnTo>
                  <a:lnTo>
                    <a:pt x="386097" y="45611"/>
                  </a:lnTo>
                  <a:lnTo>
                    <a:pt x="387465" y="45978"/>
                  </a:lnTo>
                  <a:cubicBezTo>
                    <a:pt x="388499" y="46212"/>
                    <a:pt x="389500" y="46512"/>
                    <a:pt x="390535" y="46812"/>
                  </a:cubicBezTo>
                  <a:lnTo>
                    <a:pt x="393337" y="47613"/>
                  </a:lnTo>
                  <a:lnTo>
                    <a:pt x="395272" y="48180"/>
                  </a:lnTo>
                  <a:lnTo>
                    <a:pt x="397040" y="48714"/>
                  </a:lnTo>
                  <a:lnTo>
                    <a:pt x="399609" y="49515"/>
                  </a:lnTo>
                  <a:cubicBezTo>
                    <a:pt x="403146" y="50649"/>
                    <a:pt x="406649" y="51850"/>
                    <a:pt x="410119" y="53118"/>
                  </a:cubicBezTo>
                  <a:lnTo>
                    <a:pt x="412854" y="54119"/>
                  </a:lnTo>
                  <a:lnTo>
                    <a:pt x="415290" y="55053"/>
                  </a:lnTo>
                  <a:lnTo>
                    <a:pt x="417425" y="55887"/>
                  </a:lnTo>
                  <a:lnTo>
                    <a:pt x="421162" y="57388"/>
                  </a:lnTo>
                  <a:lnTo>
                    <a:pt x="424832" y="58956"/>
                  </a:lnTo>
                  <a:lnTo>
                    <a:pt x="431171" y="61792"/>
                  </a:lnTo>
                  <a:lnTo>
                    <a:pt x="434507" y="63394"/>
                  </a:lnTo>
                  <a:lnTo>
                    <a:pt x="438110" y="65162"/>
                  </a:lnTo>
                  <a:cubicBezTo>
                    <a:pt x="439311" y="65762"/>
                    <a:pt x="440512" y="66363"/>
                    <a:pt x="441680" y="66997"/>
                  </a:cubicBezTo>
                  <a:cubicBezTo>
                    <a:pt x="442848" y="67631"/>
                    <a:pt x="443815" y="68064"/>
                    <a:pt x="445016" y="68632"/>
                  </a:cubicBezTo>
                  <a:lnTo>
                    <a:pt x="448920" y="70767"/>
                  </a:lnTo>
                  <a:lnTo>
                    <a:pt x="455592" y="58723"/>
                  </a:lnTo>
                  <a:lnTo>
                    <a:pt x="462265" y="46679"/>
                  </a:lnTo>
                  <a:lnTo>
                    <a:pt x="468938" y="34635"/>
                  </a:lnTo>
                  <a:lnTo>
                    <a:pt x="473975" y="37471"/>
                  </a:lnTo>
                  <a:cubicBezTo>
                    <a:pt x="475477" y="38405"/>
                    <a:pt x="477011" y="39239"/>
                    <a:pt x="478513" y="40140"/>
                  </a:cubicBezTo>
                  <a:lnTo>
                    <a:pt x="471406" y="51950"/>
                  </a:lnTo>
                  <a:lnTo>
                    <a:pt x="464367" y="63727"/>
                  </a:lnTo>
                  <a:lnTo>
                    <a:pt x="457160" y="75638"/>
                  </a:lnTo>
                  <a:lnTo>
                    <a:pt x="450087" y="87448"/>
                  </a:lnTo>
                  <a:lnTo>
                    <a:pt x="442981" y="99225"/>
                  </a:lnTo>
                  <a:lnTo>
                    <a:pt x="444049" y="99859"/>
                  </a:lnTo>
                  <a:lnTo>
                    <a:pt x="444549" y="100193"/>
                  </a:lnTo>
                  <a:lnTo>
                    <a:pt x="445083" y="100493"/>
                  </a:lnTo>
                  <a:lnTo>
                    <a:pt x="447151" y="101794"/>
                  </a:lnTo>
                  <a:lnTo>
                    <a:pt x="448186" y="102428"/>
                  </a:lnTo>
                  <a:lnTo>
                    <a:pt x="449954" y="103563"/>
                  </a:lnTo>
                  <a:lnTo>
                    <a:pt x="451555" y="104597"/>
                  </a:lnTo>
                  <a:lnTo>
                    <a:pt x="452790" y="105431"/>
                  </a:lnTo>
                  <a:lnTo>
                    <a:pt x="454491" y="106532"/>
                  </a:lnTo>
                  <a:lnTo>
                    <a:pt x="456893" y="108200"/>
                  </a:lnTo>
                  <a:lnTo>
                    <a:pt x="458595" y="109401"/>
                  </a:lnTo>
                  <a:lnTo>
                    <a:pt x="458595" y="109401"/>
                  </a:lnTo>
                  <a:lnTo>
                    <a:pt x="459195" y="109835"/>
                  </a:lnTo>
                  <a:lnTo>
                    <a:pt x="461131" y="111203"/>
                  </a:lnTo>
                  <a:lnTo>
                    <a:pt x="461131" y="111203"/>
                  </a:lnTo>
                  <a:lnTo>
                    <a:pt x="463066" y="112637"/>
                  </a:lnTo>
                  <a:lnTo>
                    <a:pt x="463900" y="113238"/>
                  </a:lnTo>
                  <a:lnTo>
                    <a:pt x="463900" y="113238"/>
                  </a:lnTo>
                  <a:lnTo>
                    <a:pt x="464133" y="113238"/>
                  </a:lnTo>
                  <a:lnTo>
                    <a:pt x="464133" y="113238"/>
                  </a:lnTo>
                  <a:lnTo>
                    <a:pt x="464133" y="113238"/>
                  </a:lnTo>
                  <a:lnTo>
                    <a:pt x="464133" y="113238"/>
                  </a:lnTo>
                  <a:lnTo>
                    <a:pt x="464133" y="113238"/>
                  </a:lnTo>
                  <a:lnTo>
                    <a:pt x="464333" y="113238"/>
                  </a:lnTo>
                  <a:lnTo>
                    <a:pt x="464333" y="113238"/>
                  </a:lnTo>
                  <a:lnTo>
                    <a:pt x="465901" y="114439"/>
                  </a:lnTo>
                  <a:lnTo>
                    <a:pt x="466302" y="114773"/>
                  </a:lnTo>
                  <a:lnTo>
                    <a:pt x="467369" y="115607"/>
                  </a:lnTo>
                  <a:lnTo>
                    <a:pt x="467937" y="116040"/>
                  </a:lnTo>
                  <a:lnTo>
                    <a:pt x="468337" y="116341"/>
                  </a:lnTo>
                  <a:lnTo>
                    <a:pt x="469038" y="116908"/>
                  </a:lnTo>
                  <a:lnTo>
                    <a:pt x="469505" y="117275"/>
                  </a:lnTo>
                  <a:lnTo>
                    <a:pt x="472240" y="119443"/>
                  </a:lnTo>
                  <a:lnTo>
                    <a:pt x="474075" y="121012"/>
                  </a:lnTo>
                  <a:lnTo>
                    <a:pt x="476144" y="122746"/>
                  </a:lnTo>
                  <a:lnTo>
                    <a:pt x="476344" y="122913"/>
                  </a:lnTo>
                  <a:lnTo>
                    <a:pt x="476344" y="122913"/>
                  </a:lnTo>
                  <a:lnTo>
                    <a:pt x="476978" y="123480"/>
                  </a:lnTo>
                  <a:lnTo>
                    <a:pt x="477612" y="124014"/>
                  </a:lnTo>
                  <a:lnTo>
                    <a:pt x="480948" y="127050"/>
                  </a:lnTo>
                  <a:lnTo>
                    <a:pt x="480948" y="127050"/>
                  </a:lnTo>
                  <a:lnTo>
                    <a:pt x="480948" y="127050"/>
                  </a:lnTo>
                  <a:lnTo>
                    <a:pt x="480948" y="127050"/>
                  </a:lnTo>
                  <a:lnTo>
                    <a:pt x="481215" y="127284"/>
                  </a:lnTo>
                  <a:lnTo>
                    <a:pt x="481682" y="127684"/>
                  </a:lnTo>
                  <a:lnTo>
                    <a:pt x="482750" y="128652"/>
                  </a:lnTo>
                  <a:lnTo>
                    <a:pt x="483083" y="128985"/>
                  </a:lnTo>
                  <a:lnTo>
                    <a:pt x="484518" y="130320"/>
                  </a:lnTo>
                  <a:lnTo>
                    <a:pt x="487854" y="133656"/>
                  </a:lnTo>
                  <a:lnTo>
                    <a:pt x="487854" y="133656"/>
                  </a:lnTo>
                  <a:lnTo>
                    <a:pt x="491191" y="136992"/>
                  </a:lnTo>
                  <a:lnTo>
                    <a:pt x="492892" y="138727"/>
                  </a:lnTo>
                  <a:cubicBezTo>
                    <a:pt x="493426" y="139328"/>
                    <a:pt x="493993" y="139895"/>
                    <a:pt x="494560" y="140495"/>
                  </a:cubicBezTo>
                  <a:lnTo>
                    <a:pt x="495194" y="141196"/>
                  </a:lnTo>
                  <a:lnTo>
                    <a:pt x="496128" y="142197"/>
                  </a:lnTo>
                  <a:lnTo>
                    <a:pt x="496729" y="142831"/>
                  </a:lnTo>
                  <a:lnTo>
                    <a:pt x="496729" y="142831"/>
                  </a:lnTo>
                  <a:lnTo>
                    <a:pt x="496729" y="143031"/>
                  </a:lnTo>
                  <a:lnTo>
                    <a:pt x="496929" y="143231"/>
                  </a:lnTo>
                  <a:lnTo>
                    <a:pt x="497229" y="143565"/>
                  </a:lnTo>
                  <a:lnTo>
                    <a:pt x="497229" y="143565"/>
                  </a:lnTo>
                  <a:lnTo>
                    <a:pt x="497763" y="144132"/>
                  </a:lnTo>
                  <a:cubicBezTo>
                    <a:pt x="498364" y="144766"/>
                    <a:pt x="498931" y="145433"/>
                    <a:pt x="499531" y="146100"/>
                  </a:cubicBezTo>
                  <a:lnTo>
                    <a:pt x="499531" y="146301"/>
                  </a:lnTo>
                  <a:lnTo>
                    <a:pt x="499798" y="146601"/>
                  </a:lnTo>
                  <a:lnTo>
                    <a:pt x="500065" y="146935"/>
                  </a:lnTo>
                  <a:lnTo>
                    <a:pt x="500065" y="146935"/>
                  </a:lnTo>
                  <a:lnTo>
                    <a:pt x="500399" y="147302"/>
                  </a:lnTo>
                  <a:lnTo>
                    <a:pt x="510775" y="138294"/>
                  </a:lnTo>
                  <a:lnTo>
                    <a:pt x="510775" y="138294"/>
                  </a:lnTo>
                  <a:lnTo>
                    <a:pt x="521351" y="129252"/>
                  </a:lnTo>
                  <a:lnTo>
                    <a:pt x="531727" y="120211"/>
                  </a:lnTo>
                  <a:lnTo>
                    <a:pt x="542103" y="111203"/>
                  </a:lnTo>
                  <a:lnTo>
                    <a:pt x="552478" y="102161"/>
                  </a:lnTo>
                  <a:lnTo>
                    <a:pt x="553980" y="103863"/>
                  </a:lnTo>
                  <a:cubicBezTo>
                    <a:pt x="554747" y="104764"/>
                    <a:pt x="555481" y="105698"/>
                    <a:pt x="556248" y="106532"/>
                  </a:cubicBezTo>
                  <a:cubicBezTo>
                    <a:pt x="557383" y="107900"/>
                    <a:pt x="558517" y="109234"/>
                    <a:pt x="559585" y="110602"/>
                  </a:cubicBezTo>
                  <a:lnTo>
                    <a:pt x="548842" y="119277"/>
                  </a:lnTo>
                  <a:lnTo>
                    <a:pt x="538132" y="127918"/>
                  </a:lnTo>
                  <a:lnTo>
                    <a:pt x="527456" y="136592"/>
                  </a:lnTo>
                  <a:lnTo>
                    <a:pt x="516713" y="145266"/>
                  </a:lnTo>
                  <a:lnTo>
                    <a:pt x="506037" y="153907"/>
                  </a:lnTo>
                  <a:lnTo>
                    <a:pt x="495328" y="162582"/>
                  </a:lnTo>
                  <a:lnTo>
                    <a:pt x="483050" y="175727"/>
                  </a:lnTo>
                  <a:lnTo>
                    <a:pt x="472340" y="184401"/>
                  </a:lnTo>
                  <a:lnTo>
                    <a:pt x="472574" y="184668"/>
                  </a:lnTo>
                  <a:lnTo>
                    <a:pt x="472574" y="184668"/>
                  </a:lnTo>
                  <a:lnTo>
                    <a:pt x="472841" y="185002"/>
                  </a:lnTo>
                  <a:lnTo>
                    <a:pt x="474676" y="187270"/>
                  </a:lnTo>
                  <a:lnTo>
                    <a:pt x="474876" y="187504"/>
                  </a:lnTo>
                  <a:lnTo>
                    <a:pt x="476845" y="190106"/>
                  </a:lnTo>
                  <a:lnTo>
                    <a:pt x="476845" y="190106"/>
                  </a:lnTo>
                  <a:cubicBezTo>
                    <a:pt x="477212" y="190540"/>
                    <a:pt x="477545" y="191007"/>
                    <a:pt x="477879" y="191474"/>
                  </a:cubicBezTo>
                  <a:lnTo>
                    <a:pt x="478980" y="192942"/>
                  </a:lnTo>
                  <a:lnTo>
                    <a:pt x="479680" y="193910"/>
                  </a:lnTo>
                  <a:lnTo>
                    <a:pt x="480181" y="194610"/>
                  </a:lnTo>
                  <a:lnTo>
                    <a:pt x="480481" y="195044"/>
                  </a:lnTo>
                  <a:lnTo>
                    <a:pt x="481615" y="196645"/>
                  </a:lnTo>
                  <a:lnTo>
                    <a:pt x="481615" y="196846"/>
                  </a:lnTo>
                  <a:lnTo>
                    <a:pt x="481615" y="196846"/>
                  </a:lnTo>
                  <a:cubicBezTo>
                    <a:pt x="481916" y="197279"/>
                    <a:pt x="482249" y="197746"/>
                    <a:pt x="482516" y="198213"/>
                  </a:cubicBezTo>
                  <a:lnTo>
                    <a:pt x="482850" y="198714"/>
                  </a:lnTo>
                  <a:lnTo>
                    <a:pt x="482850" y="198881"/>
                  </a:lnTo>
                  <a:cubicBezTo>
                    <a:pt x="482917" y="199001"/>
                    <a:pt x="482993" y="199111"/>
                    <a:pt x="483083" y="199214"/>
                  </a:cubicBezTo>
                  <a:lnTo>
                    <a:pt x="483317" y="199581"/>
                  </a:lnTo>
                  <a:lnTo>
                    <a:pt x="483317" y="199581"/>
                  </a:lnTo>
                  <a:lnTo>
                    <a:pt x="483317" y="199781"/>
                  </a:lnTo>
                  <a:lnTo>
                    <a:pt x="483317" y="199982"/>
                  </a:lnTo>
                  <a:lnTo>
                    <a:pt x="483851" y="200782"/>
                  </a:lnTo>
                  <a:lnTo>
                    <a:pt x="484018" y="201083"/>
                  </a:lnTo>
                  <a:lnTo>
                    <a:pt x="484351" y="201583"/>
                  </a:lnTo>
                  <a:lnTo>
                    <a:pt x="484351" y="201583"/>
                  </a:lnTo>
                  <a:lnTo>
                    <a:pt x="484351" y="201783"/>
                  </a:lnTo>
                  <a:lnTo>
                    <a:pt x="484351" y="201783"/>
                  </a:lnTo>
                  <a:lnTo>
                    <a:pt x="484351" y="201783"/>
                  </a:lnTo>
                  <a:lnTo>
                    <a:pt x="484351" y="201783"/>
                  </a:lnTo>
                  <a:lnTo>
                    <a:pt x="484551" y="202117"/>
                  </a:lnTo>
                  <a:lnTo>
                    <a:pt x="484551" y="202284"/>
                  </a:lnTo>
                  <a:lnTo>
                    <a:pt x="484551" y="202451"/>
                  </a:lnTo>
                  <a:lnTo>
                    <a:pt x="484551" y="202617"/>
                  </a:lnTo>
                  <a:lnTo>
                    <a:pt x="484718" y="202851"/>
                  </a:lnTo>
                  <a:lnTo>
                    <a:pt x="484718" y="203018"/>
                  </a:lnTo>
                  <a:cubicBezTo>
                    <a:pt x="485252" y="203852"/>
                    <a:pt x="485786" y="204686"/>
                    <a:pt x="486286" y="205520"/>
                  </a:cubicBezTo>
                  <a:lnTo>
                    <a:pt x="486953" y="206588"/>
                  </a:lnTo>
                  <a:lnTo>
                    <a:pt x="487788" y="207955"/>
                  </a:lnTo>
                  <a:lnTo>
                    <a:pt x="488588" y="209357"/>
                  </a:lnTo>
                  <a:lnTo>
                    <a:pt x="489156" y="210291"/>
                  </a:lnTo>
                  <a:lnTo>
                    <a:pt x="490624" y="212860"/>
                  </a:lnTo>
                  <a:cubicBezTo>
                    <a:pt x="490824" y="213227"/>
                    <a:pt x="491024" y="213560"/>
                    <a:pt x="491191" y="213927"/>
                  </a:cubicBezTo>
                  <a:lnTo>
                    <a:pt x="491991" y="215395"/>
                  </a:lnTo>
                  <a:lnTo>
                    <a:pt x="492292" y="215929"/>
                  </a:lnTo>
                  <a:lnTo>
                    <a:pt x="492959" y="217164"/>
                  </a:lnTo>
                  <a:cubicBezTo>
                    <a:pt x="493293" y="217764"/>
                    <a:pt x="493626" y="218431"/>
                    <a:pt x="493926" y="219065"/>
                  </a:cubicBezTo>
                  <a:lnTo>
                    <a:pt x="494327" y="219799"/>
                  </a:lnTo>
                  <a:lnTo>
                    <a:pt x="494327" y="219799"/>
                  </a:lnTo>
                  <a:lnTo>
                    <a:pt x="494327" y="219966"/>
                  </a:lnTo>
                  <a:cubicBezTo>
                    <a:pt x="494340" y="220066"/>
                    <a:pt x="494340" y="220166"/>
                    <a:pt x="494327" y="220266"/>
                  </a:cubicBezTo>
                  <a:lnTo>
                    <a:pt x="494627" y="220834"/>
                  </a:lnTo>
                  <a:lnTo>
                    <a:pt x="494994" y="221534"/>
                  </a:lnTo>
                  <a:lnTo>
                    <a:pt x="495328" y="222235"/>
                  </a:lnTo>
                  <a:lnTo>
                    <a:pt x="496028" y="223636"/>
                  </a:lnTo>
                  <a:lnTo>
                    <a:pt x="496028" y="223636"/>
                  </a:lnTo>
                  <a:cubicBezTo>
                    <a:pt x="496295" y="224170"/>
                    <a:pt x="496562" y="224737"/>
                    <a:pt x="496796" y="225304"/>
                  </a:cubicBezTo>
                  <a:lnTo>
                    <a:pt x="497596" y="226972"/>
                  </a:lnTo>
                  <a:lnTo>
                    <a:pt x="497596" y="227173"/>
                  </a:lnTo>
                  <a:lnTo>
                    <a:pt x="497897" y="227873"/>
                  </a:lnTo>
                  <a:lnTo>
                    <a:pt x="498230" y="228574"/>
                  </a:lnTo>
                  <a:lnTo>
                    <a:pt x="498998" y="230309"/>
                  </a:lnTo>
                  <a:lnTo>
                    <a:pt x="498998" y="230309"/>
                  </a:lnTo>
                  <a:cubicBezTo>
                    <a:pt x="499018" y="230452"/>
                    <a:pt x="499018" y="230599"/>
                    <a:pt x="498998" y="230742"/>
                  </a:cubicBezTo>
                  <a:lnTo>
                    <a:pt x="499164" y="231076"/>
                  </a:lnTo>
                  <a:cubicBezTo>
                    <a:pt x="499158" y="231186"/>
                    <a:pt x="499158" y="231300"/>
                    <a:pt x="499164" y="231410"/>
                  </a:cubicBezTo>
                  <a:lnTo>
                    <a:pt x="499164" y="231410"/>
                  </a:lnTo>
                  <a:cubicBezTo>
                    <a:pt x="499164" y="231410"/>
                    <a:pt x="499164" y="231610"/>
                    <a:pt x="499164" y="231710"/>
                  </a:cubicBezTo>
                  <a:lnTo>
                    <a:pt x="500265" y="234346"/>
                  </a:lnTo>
                  <a:cubicBezTo>
                    <a:pt x="500732" y="235513"/>
                    <a:pt x="501166" y="236714"/>
                    <a:pt x="501700" y="237915"/>
                  </a:cubicBezTo>
                  <a:lnTo>
                    <a:pt x="501700" y="238082"/>
                  </a:lnTo>
                  <a:lnTo>
                    <a:pt x="514545" y="233144"/>
                  </a:lnTo>
                  <a:lnTo>
                    <a:pt x="531693" y="226472"/>
                  </a:lnTo>
                  <a:lnTo>
                    <a:pt x="544538" y="221534"/>
                  </a:lnTo>
                  <a:lnTo>
                    <a:pt x="544538" y="221534"/>
                  </a:lnTo>
                  <a:lnTo>
                    <a:pt x="557383" y="216630"/>
                  </a:lnTo>
                  <a:lnTo>
                    <a:pt x="570228" y="211692"/>
                  </a:lnTo>
                  <a:lnTo>
                    <a:pt x="583072" y="206754"/>
                  </a:lnTo>
                  <a:lnTo>
                    <a:pt x="595917" y="201817"/>
                  </a:lnTo>
                  <a:lnTo>
                    <a:pt x="608762" y="196879"/>
                  </a:lnTo>
                  <a:lnTo>
                    <a:pt x="609663" y="199181"/>
                  </a:lnTo>
                  <a:cubicBezTo>
                    <a:pt x="610063" y="200215"/>
                    <a:pt x="610463" y="201249"/>
                    <a:pt x="610830" y="202317"/>
                  </a:cubicBezTo>
                  <a:cubicBezTo>
                    <a:pt x="611431" y="203952"/>
                    <a:pt x="612031" y="205653"/>
                    <a:pt x="612599" y="207288"/>
                  </a:cubicBezTo>
                  <a:lnTo>
                    <a:pt x="599587" y="211759"/>
                  </a:lnTo>
                  <a:cubicBezTo>
                    <a:pt x="601021" y="215929"/>
                    <a:pt x="602389" y="220166"/>
                    <a:pt x="603657" y="224437"/>
                  </a:cubicBezTo>
                  <a:cubicBezTo>
                    <a:pt x="603991" y="225604"/>
                    <a:pt x="604358" y="226772"/>
                    <a:pt x="604692" y="227940"/>
                  </a:cubicBezTo>
                  <a:cubicBezTo>
                    <a:pt x="605025" y="229108"/>
                    <a:pt x="605526" y="230976"/>
                    <a:pt x="605926" y="232544"/>
                  </a:cubicBezTo>
                  <a:cubicBezTo>
                    <a:pt x="606160" y="233311"/>
                    <a:pt x="606360" y="234079"/>
                    <a:pt x="606560" y="234846"/>
                  </a:cubicBezTo>
                  <a:lnTo>
                    <a:pt x="607561" y="238916"/>
                  </a:lnTo>
                  <a:cubicBezTo>
                    <a:pt x="607794" y="239750"/>
                    <a:pt x="607994" y="240584"/>
                    <a:pt x="608161" y="241452"/>
                  </a:cubicBezTo>
                  <a:lnTo>
                    <a:pt x="608462" y="242753"/>
                  </a:lnTo>
                  <a:cubicBezTo>
                    <a:pt x="608695" y="243721"/>
                    <a:pt x="608928" y="244688"/>
                    <a:pt x="609129" y="245656"/>
                  </a:cubicBezTo>
                  <a:cubicBezTo>
                    <a:pt x="609329" y="246623"/>
                    <a:pt x="609562" y="247557"/>
                    <a:pt x="609729" y="248491"/>
                  </a:cubicBezTo>
                  <a:lnTo>
                    <a:pt x="610330" y="251361"/>
                  </a:lnTo>
                  <a:lnTo>
                    <a:pt x="610330" y="252462"/>
                  </a:lnTo>
                  <a:cubicBezTo>
                    <a:pt x="610330" y="253396"/>
                    <a:pt x="610697" y="254297"/>
                    <a:pt x="610864" y="255231"/>
                  </a:cubicBezTo>
                  <a:cubicBezTo>
                    <a:pt x="611231" y="257132"/>
                    <a:pt x="611564" y="259068"/>
                    <a:pt x="611898" y="261003"/>
                  </a:cubicBezTo>
                  <a:lnTo>
                    <a:pt x="611898" y="261003"/>
                  </a:lnTo>
                  <a:lnTo>
                    <a:pt x="612398" y="263905"/>
                  </a:lnTo>
                  <a:cubicBezTo>
                    <a:pt x="612398" y="264873"/>
                    <a:pt x="612665" y="265607"/>
                    <a:pt x="612799" y="266474"/>
                  </a:cubicBezTo>
                  <a:lnTo>
                    <a:pt x="612999" y="267875"/>
                  </a:lnTo>
                  <a:lnTo>
                    <a:pt x="613266" y="269810"/>
                  </a:lnTo>
                  <a:lnTo>
                    <a:pt x="613666" y="272780"/>
                  </a:lnTo>
                  <a:cubicBezTo>
                    <a:pt x="613666" y="273781"/>
                    <a:pt x="613900" y="274748"/>
                    <a:pt x="614033" y="275749"/>
                  </a:cubicBezTo>
                  <a:cubicBezTo>
                    <a:pt x="614167" y="276750"/>
                    <a:pt x="614233" y="277651"/>
                    <a:pt x="614333" y="278618"/>
                  </a:cubicBezTo>
                  <a:lnTo>
                    <a:pt x="614333" y="278885"/>
                  </a:lnTo>
                  <a:cubicBezTo>
                    <a:pt x="614333" y="279753"/>
                    <a:pt x="614533" y="280620"/>
                    <a:pt x="614600" y="281488"/>
                  </a:cubicBezTo>
                  <a:cubicBezTo>
                    <a:pt x="614667" y="282355"/>
                    <a:pt x="614834" y="283656"/>
                    <a:pt x="614901" y="284824"/>
                  </a:cubicBezTo>
                  <a:cubicBezTo>
                    <a:pt x="614967" y="285991"/>
                    <a:pt x="615167" y="287826"/>
                    <a:pt x="615268" y="289361"/>
                  </a:cubicBezTo>
                  <a:cubicBezTo>
                    <a:pt x="615368" y="290896"/>
                    <a:pt x="615468" y="292364"/>
                    <a:pt x="615568" y="293899"/>
                  </a:cubicBezTo>
                  <a:cubicBezTo>
                    <a:pt x="615568" y="294899"/>
                    <a:pt x="615568" y="295900"/>
                    <a:pt x="615735" y="296934"/>
                  </a:cubicBezTo>
                  <a:cubicBezTo>
                    <a:pt x="615735" y="299971"/>
                    <a:pt x="616001" y="303040"/>
                    <a:pt x="616035" y="306109"/>
                  </a:cubicBezTo>
                  <a:lnTo>
                    <a:pt x="629814" y="305842"/>
                  </a:lnTo>
                  <a:cubicBezTo>
                    <a:pt x="629814" y="306743"/>
                    <a:pt x="629814" y="307611"/>
                    <a:pt x="629814" y="308478"/>
                  </a:cubicBezTo>
                  <a:cubicBezTo>
                    <a:pt x="630958" y="309309"/>
                    <a:pt x="631869" y="310423"/>
                    <a:pt x="632450" y="311714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Brīvforma: forma 441">
              <a:extLst>
                <a:ext uri="{FF2B5EF4-FFF2-40B4-BE49-F238E27FC236}">
                  <a16:creationId xmlns:a16="http://schemas.microsoft.com/office/drawing/2014/main" id="{FF98DE31-F1A1-0222-0AD6-C0934E0B5528}"/>
                </a:ext>
              </a:extLst>
            </p:cNvPr>
            <p:cNvSpPr/>
            <p:nvPr/>
          </p:nvSpPr>
          <p:spPr>
            <a:xfrm>
              <a:off x="4255582" y="5140803"/>
              <a:ext cx="605271" cy="600300"/>
            </a:xfrm>
            <a:custGeom>
              <a:avLst/>
              <a:gdLst>
                <a:gd name="connsiteX0" fmla="*/ 605192 w 605271"/>
                <a:gd name="connsiteY0" fmla="*/ 297802 h 600300"/>
                <a:gd name="connsiteX1" fmla="*/ 605192 w 605271"/>
                <a:gd name="connsiteY1" fmla="*/ 302873 h 600300"/>
                <a:gd name="connsiteX2" fmla="*/ 591447 w 605271"/>
                <a:gd name="connsiteY2" fmla="*/ 302640 h 600300"/>
                <a:gd name="connsiteX3" fmla="*/ 591280 w 605271"/>
                <a:gd name="connsiteY3" fmla="*/ 309312 h 600300"/>
                <a:gd name="connsiteX4" fmla="*/ 591280 w 605271"/>
                <a:gd name="connsiteY4" fmla="*/ 311514 h 600300"/>
                <a:gd name="connsiteX5" fmla="*/ 591280 w 605271"/>
                <a:gd name="connsiteY5" fmla="*/ 314417 h 600300"/>
                <a:gd name="connsiteX6" fmla="*/ 591013 w 605271"/>
                <a:gd name="connsiteY6" fmla="*/ 318754 h 600300"/>
                <a:gd name="connsiteX7" fmla="*/ 590646 w 605271"/>
                <a:gd name="connsiteY7" fmla="*/ 323058 h 600300"/>
                <a:gd name="connsiteX8" fmla="*/ 590445 w 605271"/>
                <a:gd name="connsiteY8" fmla="*/ 325360 h 600300"/>
                <a:gd name="connsiteX9" fmla="*/ 590045 w 605271"/>
                <a:gd name="connsiteY9" fmla="*/ 329363 h 600300"/>
                <a:gd name="connsiteX10" fmla="*/ 589445 w 605271"/>
                <a:gd name="connsiteY10" fmla="*/ 334468 h 600300"/>
                <a:gd name="connsiteX11" fmla="*/ 589211 w 605271"/>
                <a:gd name="connsiteY11" fmla="*/ 336436 h 600300"/>
                <a:gd name="connsiteX12" fmla="*/ 588878 w 605271"/>
                <a:gd name="connsiteY12" fmla="*/ 338772 h 600300"/>
                <a:gd name="connsiteX13" fmla="*/ 588544 w 605271"/>
                <a:gd name="connsiteY13" fmla="*/ 341174 h 600300"/>
                <a:gd name="connsiteX14" fmla="*/ 588277 w 605271"/>
                <a:gd name="connsiteY14" fmla="*/ 342975 h 600300"/>
                <a:gd name="connsiteX15" fmla="*/ 587343 w 605271"/>
                <a:gd name="connsiteY15" fmla="*/ 348580 h 600300"/>
                <a:gd name="connsiteX16" fmla="*/ 586942 w 605271"/>
                <a:gd name="connsiteY16" fmla="*/ 350816 h 600300"/>
                <a:gd name="connsiteX17" fmla="*/ 586209 w 605271"/>
                <a:gd name="connsiteY17" fmla="*/ 354619 h 600300"/>
                <a:gd name="connsiteX18" fmla="*/ 585741 w 605271"/>
                <a:gd name="connsiteY18" fmla="*/ 356921 h 600300"/>
                <a:gd name="connsiteX19" fmla="*/ 584207 w 605271"/>
                <a:gd name="connsiteY19" fmla="*/ 363994 h 600300"/>
                <a:gd name="connsiteX20" fmla="*/ 583573 w 605271"/>
                <a:gd name="connsiteY20" fmla="*/ 366630 h 600300"/>
                <a:gd name="connsiteX21" fmla="*/ 583573 w 605271"/>
                <a:gd name="connsiteY21" fmla="*/ 367064 h 600300"/>
                <a:gd name="connsiteX22" fmla="*/ 582739 w 605271"/>
                <a:gd name="connsiteY22" fmla="*/ 370400 h 600300"/>
                <a:gd name="connsiteX23" fmla="*/ 581971 w 605271"/>
                <a:gd name="connsiteY23" fmla="*/ 373369 h 600300"/>
                <a:gd name="connsiteX24" fmla="*/ 580737 w 605271"/>
                <a:gd name="connsiteY24" fmla="*/ 377806 h 600300"/>
                <a:gd name="connsiteX25" fmla="*/ 580036 w 605271"/>
                <a:gd name="connsiteY25" fmla="*/ 380142 h 600300"/>
                <a:gd name="connsiteX26" fmla="*/ 578001 w 605271"/>
                <a:gd name="connsiteY26" fmla="*/ 386814 h 600300"/>
                <a:gd name="connsiteX27" fmla="*/ 577334 w 605271"/>
                <a:gd name="connsiteY27" fmla="*/ 388850 h 600300"/>
                <a:gd name="connsiteX28" fmla="*/ 576266 w 605271"/>
                <a:gd name="connsiteY28" fmla="*/ 392186 h 600300"/>
                <a:gd name="connsiteX29" fmla="*/ 589278 w 605271"/>
                <a:gd name="connsiteY29" fmla="*/ 396657 h 600300"/>
                <a:gd name="connsiteX30" fmla="*/ 587443 w 605271"/>
                <a:gd name="connsiteY30" fmla="*/ 401895 h 600300"/>
                <a:gd name="connsiteX31" fmla="*/ 587109 w 605271"/>
                <a:gd name="connsiteY31" fmla="*/ 402795 h 600300"/>
                <a:gd name="connsiteX32" fmla="*/ 585942 w 605271"/>
                <a:gd name="connsiteY32" fmla="*/ 405898 h 600300"/>
                <a:gd name="connsiteX33" fmla="*/ 585675 w 605271"/>
                <a:gd name="connsiteY33" fmla="*/ 406599 h 600300"/>
                <a:gd name="connsiteX34" fmla="*/ 585341 w 605271"/>
                <a:gd name="connsiteY34" fmla="*/ 407466 h 600300"/>
                <a:gd name="connsiteX35" fmla="*/ 584407 w 605271"/>
                <a:gd name="connsiteY35" fmla="*/ 409935 h 600300"/>
                <a:gd name="connsiteX36" fmla="*/ 583072 w 605271"/>
                <a:gd name="connsiteY36" fmla="*/ 413271 h 600300"/>
                <a:gd name="connsiteX37" fmla="*/ 575866 w 605271"/>
                <a:gd name="connsiteY37" fmla="*/ 429452 h 600300"/>
                <a:gd name="connsiteX38" fmla="*/ 574331 w 605271"/>
                <a:gd name="connsiteY38" fmla="*/ 432622 h 600300"/>
                <a:gd name="connsiteX39" fmla="*/ 572730 w 605271"/>
                <a:gd name="connsiteY39" fmla="*/ 435791 h 600300"/>
                <a:gd name="connsiteX40" fmla="*/ 571596 w 605271"/>
                <a:gd name="connsiteY40" fmla="*/ 437993 h 600300"/>
                <a:gd name="connsiteX41" fmla="*/ 567091 w 605271"/>
                <a:gd name="connsiteY41" fmla="*/ 446367 h 600300"/>
                <a:gd name="connsiteX42" fmla="*/ 565590 w 605271"/>
                <a:gd name="connsiteY42" fmla="*/ 449003 h 600300"/>
                <a:gd name="connsiteX43" fmla="*/ 565590 w 605271"/>
                <a:gd name="connsiteY43" fmla="*/ 449270 h 600300"/>
                <a:gd name="connsiteX44" fmla="*/ 564089 w 605271"/>
                <a:gd name="connsiteY44" fmla="*/ 451872 h 600300"/>
                <a:gd name="connsiteX45" fmla="*/ 561820 w 605271"/>
                <a:gd name="connsiteY45" fmla="*/ 455676 h 600300"/>
                <a:gd name="connsiteX46" fmla="*/ 560052 w 605271"/>
                <a:gd name="connsiteY46" fmla="*/ 458478 h 600300"/>
                <a:gd name="connsiteX47" fmla="*/ 558517 w 605271"/>
                <a:gd name="connsiteY47" fmla="*/ 460914 h 600300"/>
                <a:gd name="connsiteX48" fmla="*/ 557516 w 605271"/>
                <a:gd name="connsiteY48" fmla="*/ 462448 h 600300"/>
                <a:gd name="connsiteX49" fmla="*/ 556115 w 605271"/>
                <a:gd name="connsiteY49" fmla="*/ 464650 h 600300"/>
                <a:gd name="connsiteX50" fmla="*/ 554347 w 605271"/>
                <a:gd name="connsiteY50" fmla="*/ 467286 h 600300"/>
                <a:gd name="connsiteX51" fmla="*/ 553880 w 605271"/>
                <a:gd name="connsiteY51" fmla="*/ 468020 h 600300"/>
                <a:gd name="connsiteX52" fmla="*/ 552045 w 605271"/>
                <a:gd name="connsiteY52" fmla="*/ 470656 h 600300"/>
                <a:gd name="connsiteX53" fmla="*/ 549943 w 605271"/>
                <a:gd name="connsiteY53" fmla="*/ 473625 h 600300"/>
                <a:gd name="connsiteX54" fmla="*/ 549943 w 605271"/>
                <a:gd name="connsiteY54" fmla="*/ 473625 h 600300"/>
                <a:gd name="connsiteX55" fmla="*/ 548108 w 605271"/>
                <a:gd name="connsiteY55" fmla="*/ 476127 h 600300"/>
                <a:gd name="connsiteX56" fmla="*/ 545439 w 605271"/>
                <a:gd name="connsiteY56" fmla="*/ 479797 h 600300"/>
                <a:gd name="connsiteX57" fmla="*/ 543437 w 605271"/>
                <a:gd name="connsiteY57" fmla="*/ 482433 h 600300"/>
                <a:gd name="connsiteX58" fmla="*/ 541402 w 605271"/>
                <a:gd name="connsiteY58" fmla="*/ 485068 h 600300"/>
                <a:gd name="connsiteX59" fmla="*/ 538966 w 605271"/>
                <a:gd name="connsiteY59" fmla="*/ 488138 h 600300"/>
                <a:gd name="connsiteX60" fmla="*/ 536664 w 605271"/>
                <a:gd name="connsiteY60" fmla="*/ 490974 h 600300"/>
                <a:gd name="connsiteX61" fmla="*/ 534696 w 605271"/>
                <a:gd name="connsiteY61" fmla="*/ 493309 h 600300"/>
                <a:gd name="connsiteX62" fmla="*/ 531960 w 605271"/>
                <a:gd name="connsiteY62" fmla="*/ 496645 h 600300"/>
                <a:gd name="connsiteX63" fmla="*/ 527156 w 605271"/>
                <a:gd name="connsiteY63" fmla="*/ 502084 h 600300"/>
                <a:gd name="connsiteX64" fmla="*/ 524253 w 605271"/>
                <a:gd name="connsiteY64" fmla="*/ 505186 h 600300"/>
                <a:gd name="connsiteX65" fmla="*/ 522185 w 605271"/>
                <a:gd name="connsiteY65" fmla="*/ 507388 h 600300"/>
                <a:gd name="connsiteX66" fmla="*/ 519649 w 605271"/>
                <a:gd name="connsiteY66" fmla="*/ 510024 h 600300"/>
                <a:gd name="connsiteX67" fmla="*/ 517114 w 605271"/>
                <a:gd name="connsiteY67" fmla="*/ 512593 h 600300"/>
                <a:gd name="connsiteX68" fmla="*/ 514512 w 605271"/>
                <a:gd name="connsiteY68" fmla="*/ 515162 h 600300"/>
                <a:gd name="connsiteX69" fmla="*/ 511909 w 605271"/>
                <a:gd name="connsiteY69" fmla="*/ 517664 h 600300"/>
                <a:gd name="connsiteX70" fmla="*/ 506404 w 605271"/>
                <a:gd name="connsiteY70" fmla="*/ 522835 h 600300"/>
                <a:gd name="connsiteX71" fmla="*/ 503902 w 605271"/>
                <a:gd name="connsiteY71" fmla="*/ 525037 h 600300"/>
                <a:gd name="connsiteX72" fmla="*/ 501166 w 605271"/>
                <a:gd name="connsiteY72" fmla="*/ 527439 h 600300"/>
                <a:gd name="connsiteX73" fmla="*/ 498797 w 605271"/>
                <a:gd name="connsiteY73" fmla="*/ 529475 h 600300"/>
                <a:gd name="connsiteX74" fmla="*/ 497930 w 605271"/>
                <a:gd name="connsiteY74" fmla="*/ 530209 h 600300"/>
                <a:gd name="connsiteX75" fmla="*/ 495595 w 605271"/>
                <a:gd name="connsiteY75" fmla="*/ 532144 h 600300"/>
                <a:gd name="connsiteX76" fmla="*/ 492792 w 605271"/>
                <a:gd name="connsiteY76" fmla="*/ 534446 h 600300"/>
                <a:gd name="connsiteX77" fmla="*/ 489956 w 605271"/>
                <a:gd name="connsiteY77" fmla="*/ 536714 h 600300"/>
                <a:gd name="connsiteX78" fmla="*/ 487187 w 605271"/>
                <a:gd name="connsiteY78" fmla="*/ 538816 h 600300"/>
                <a:gd name="connsiteX79" fmla="*/ 485286 w 605271"/>
                <a:gd name="connsiteY79" fmla="*/ 540251 h 600300"/>
                <a:gd name="connsiteX80" fmla="*/ 483450 w 605271"/>
                <a:gd name="connsiteY80" fmla="*/ 541652 h 600300"/>
                <a:gd name="connsiteX81" fmla="*/ 481182 w 605271"/>
                <a:gd name="connsiteY81" fmla="*/ 543354 h 600300"/>
                <a:gd name="connsiteX82" fmla="*/ 478613 w 605271"/>
                <a:gd name="connsiteY82" fmla="*/ 545188 h 600300"/>
                <a:gd name="connsiteX83" fmla="*/ 478112 w 605271"/>
                <a:gd name="connsiteY83" fmla="*/ 545556 h 600300"/>
                <a:gd name="connsiteX84" fmla="*/ 475877 w 605271"/>
                <a:gd name="connsiteY84" fmla="*/ 547090 h 600300"/>
                <a:gd name="connsiteX85" fmla="*/ 473775 w 605271"/>
                <a:gd name="connsiteY85" fmla="*/ 548558 h 600300"/>
                <a:gd name="connsiteX86" fmla="*/ 471773 w 605271"/>
                <a:gd name="connsiteY86" fmla="*/ 549926 h 600300"/>
                <a:gd name="connsiteX87" fmla="*/ 463132 w 605271"/>
                <a:gd name="connsiteY87" fmla="*/ 555531 h 600300"/>
                <a:gd name="connsiteX88" fmla="*/ 460764 w 605271"/>
                <a:gd name="connsiteY88" fmla="*/ 556999 h 600300"/>
                <a:gd name="connsiteX89" fmla="*/ 441447 w 605271"/>
                <a:gd name="connsiteY89" fmla="*/ 567842 h 600300"/>
                <a:gd name="connsiteX90" fmla="*/ 438110 w 605271"/>
                <a:gd name="connsiteY90" fmla="*/ 569443 h 600300"/>
                <a:gd name="connsiteX91" fmla="*/ 434107 w 605271"/>
                <a:gd name="connsiteY91" fmla="*/ 571412 h 600300"/>
                <a:gd name="connsiteX92" fmla="*/ 433840 w 605271"/>
                <a:gd name="connsiteY92" fmla="*/ 571412 h 600300"/>
                <a:gd name="connsiteX93" fmla="*/ 429836 w 605271"/>
                <a:gd name="connsiteY93" fmla="*/ 573247 h 600300"/>
                <a:gd name="connsiteX94" fmla="*/ 429536 w 605271"/>
                <a:gd name="connsiteY94" fmla="*/ 573414 h 600300"/>
                <a:gd name="connsiteX95" fmla="*/ 429069 w 605271"/>
                <a:gd name="connsiteY95" fmla="*/ 573614 h 600300"/>
                <a:gd name="connsiteX96" fmla="*/ 426567 w 605271"/>
                <a:gd name="connsiteY96" fmla="*/ 574748 h 600300"/>
                <a:gd name="connsiteX97" fmla="*/ 426567 w 605271"/>
                <a:gd name="connsiteY97" fmla="*/ 574748 h 600300"/>
                <a:gd name="connsiteX98" fmla="*/ 423631 w 605271"/>
                <a:gd name="connsiteY98" fmla="*/ 576049 h 600300"/>
                <a:gd name="connsiteX99" fmla="*/ 414523 w 605271"/>
                <a:gd name="connsiteY99" fmla="*/ 579853 h 600300"/>
                <a:gd name="connsiteX100" fmla="*/ 412488 w 605271"/>
                <a:gd name="connsiteY100" fmla="*/ 580653 h 600300"/>
                <a:gd name="connsiteX101" fmla="*/ 410653 w 605271"/>
                <a:gd name="connsiteY101" fmla="*/ 581387 h 600300"/>
                <a:gd name="connsiteX102" fmla="*/ 410419 w 605271"/>
                <a:gd name="connsiteY102" fmla="*/ 581387 h 600300"/>
                <a:gd name="connsiteX103" fmla="*/ 407316 w 605271"/>
                <a:gd name="connsiteY103" fmla="*/ 582522 h 600300"/>
                <a:gd name="connsiteX104" fmla="*/ 404814 w 605271"/>
                <a:gd name="connsiteY104" fmla="*/ 583456 h 600300"/>
                <a:gd name="connsiteX105" fmla="*/ 402378 w 605271"/>
                <a:gd name="connsiteY105" fmla="*/ 584323 h 600300"/>
                <a:gd name="connsiteX106" fmla="*/ 401978 w 605271"/>
                <a:gd name="connsiteY106" fmla="*/ 584323 h 600300"/>
                <a:gd name="connsiteX107" fmla="*/ 399109 w 605271"/>
                <a:gd name="connsiteY107" fmla="*/ 585291 h 600300"/>
                <a:gd name="connsiteX108" fmla="*/ 396507 w 605271"/>
                <a:gd name="connsiteY108" fmla="*/ 586158 h 600300"/>
                <a:gd name="connsiteX109" fmla="*/ 393170 w 605271"/>
                <a:gd name="connsiteY109" fmla="*/ 587259 h 600300"/>
                <a:gd name="connsiteX110" fmla="*/ 389601 w 605271"/>
                <a:gd name="connsiteY110" fmla="*/ 588360 h 600300"/>
                <a:gd name="connsiteX111" fmla="*/ 386031 w 605271"/>
                <a:gd name="connsiteY111" fmla="*/ 589394 h 600300"/>
                <a:gd name="connsiteX112" fmla="*/ 382394 w 605271"/>
                <a:gd name="connsiteY112" fmla="*/ 590395 h 600300"/>
                <a:gd name="connsiteX113" fmla="*/ 379058 w 605271"/>
                <a:gd name="connsiteY113" fmla="*/ 591296 h 600300"/>
                <a:gd name="connsiteX114" fmla="*/ 378290 w 605271"/>
                <a:gd name="connsiteY114" fmla="*/ 591496 h 600300"/>
                <a:gd name="connsiteX115" fmla="*/ 375121 w 605271"/>
                <a:gd name="connsiteY115" fmla="*/ 592297 h 600300"/>
                <a:gd name="connsiteX116" fmla="*/ 371785 w 605271"/>
                <a:gd name="connsiteY116" fmla="*/ 593031 h 600300"/>
                <a:gd name="connsiteX117" fmla="*/ 369349 w 605271"/>
                <a:gd name="connsiteY117" fmla="*/ 593598 h 600300"/>
                <a:gd name="connsiteX118" fmla="*/ 366980 w 605271"/>
                <a:gd name="connsiteY118" fmla="*/ 594132 h 600300"/>
                <a:gd name="connsiteX119" fmla="*/ 356971 w 605271"/>
                <a:gd name="connsiteY119" fmla="*/ 596100 h 600300"/>
                <a:gd name="connsiteX120" fmla="*/ 353635 w 605271"/>
                <a:gd name="connsiteY120" fmla="*/ 596668 h 600300"/>
                <a:gd name="connsiteX121" fmla="*/ 350933 w 605271"/>
                <a:gd name="connsiteY121" fmla="*/ 597135 h 600300"/>
                <a:gd name="connsiteX122" fmla="*/ 349832 w 605271"/>
                <a:gd name="connsiteY122" fmla="*/ 597301 h 600300"/>
                <a:gd name="connsiteX123" fmla="*/ 347430 w 605271"/>
                <a:gd name="connsiteY123" fmla="*/ 597669 h 600300"/>
                <a:gd name="connsiteX124" fmla="*/ 346662 w 605271"/>
                <a:gd name="connsiteY124" fmla="*/ 597669 h 600300"/>
                <a:gd name="connsiteX125" fmla="*/ 343593 w 605271"/>
                <a:gd name="connsiteY125" fmla="*/ 598102 h 600300"/>
                <a:gd name="connsiteX126" fmla="*/ 340757 w 605271"/>
                <a:gd name="connsiteY126" fmla="*/ 598469 h 600300"/>
                <a:gd name="connsiteX127" fmla="*/ 338922 w 605271"/>
                <a:gd name="connsiteY127" fmla="*/ 598703 h 600300"/>
                <a:gd name="connsiteX128" fmla="*/ 336954 w 605271"/>
                <a:gd name="connsiteY128" fmla="*/ 598903 h 600300"/>
                <a:gd name="connsiteX129" fmla="*/ 336387 w 605271"/>
                <a:gd name="connsiteY129" fmla="*/ 598903 h 600300"/>
                <a:gd name="connsiteX130" fmla="*/ 333384 w 605271"/>
                <a:gd name="connsiteY130" fmla="*/ 599237 h 600300"/>
                <a:gd name="connsiteX131" fmla="*/ 326711 w 605271"/>
                <a:gd name="connsiteY131" fmla="*/ 599837 h 600300"/>
                <a:gd name="connsiteX132" fmla="*/ 323809 w 605271"/>
                <a:gd name="connsiteY132" fmla="*/ 600037 h 600300"/>
                <a:gd name="connsiteX133" fmla="*/ 323809 w 605271"/>
                <a:gd name="connsiteY133" fmla="*/ 600037 h 600300"/>
                <a:gd name="connsiteX134" fmla="*/ 320906 w 605271"/>
                <a:gd name="connsiteY134" fmla="*/ 600237 h 600300"/>
                <a:gd name="connsiteX135" fmla="*/ 318370 w 605271"/>
                <a:gd name="connsiteY135" fmla="*/ 600237 h 600300"/>
                <a:gd name="connsiteX136" fmla="*/ 315034 w 605271"/>
                <a:gd name="connsiteY136" fmla="*/ 600237 h 600300"/>
                <a:gd name="connsiteX137" fmla="*/ 314100 w 605271"/>
                <a:gd name="connsiteY137" fmla="*/ 600237 h 600300"/>
                <a:gd name="connsiteX138" fmla="*/ 310764 w 605271"/>
                <a:gd name="connsiteY138" fmla="*/ 600237 h 600300"/>
                <a:gd name="connsiteX139" fmla="*/ 299153 w 605271"/>
                <a:gd name="connsiteY139" fmla="*/ 600237 h 600300"/>
                <a:gd name="connsiteX140" fmla="*/ 294416 w 605271"/>
                <a:gd name="connsiteY140" fmla="*/ 600237 h 600300"/>
                <a:gd name="connsiteX141" fmla="*/ 291880 w 605271"/>
                <a:gd name="connsiteY141" fmla="*/ 600237 h 600300"/>
                <a:gd name="connsiteX142" fmla="*/ 290779 w 605271"/>
                <a:gd name="connsiteY142" fmla="*/ 600237 h 600300"/>
                <a:gd name="connsiteX143" fmla="*/ 288411 w 605271"/>
                <a:gd name="connsiteY143" fmla="*/ 600237 h 600300"/>
                <a:gd name="connsiteX144" fmla="*/ 286576 w 605271"/>
                <a:gd name="connsiteY144" fmla="*/ 600237 h 600300"/>
                <a:gd name="connsiteX145" fmla="*/ 280103 w 605271"/>
                <a:gd name="connsiteY145" fmla="*/ 599837 h 600300"/>
                <a:gd name="connsiteX146" fmla="*/ 277868 w 605271"/>
                <a:gd name="connsiteY146" fmla="*/ 599670 h 600300"/>
                <a:gd name="connsiteX147" fmla="*/ 276867 w 605271"/>
                <a:gd name="connsiteY147" fmla="*/ 599670 h 600300"/>
                <a:gd name="connsiteX148" fmla="*/ 276867 w 605271"/>
                <a:gd name="connsiteY148" fmla="*/ 599670 h 600300"/>
                <a:gd name="connsiteX149" fmla="*/ 275833 w 605271"/>
                <a:gd name="connsiteY149" fmla="*/ 599670 h 600300"/>
                <a:gd name="connsiteX150" fmla="*/ 272496 w 605271"/>
                <a:gd name="connsiteY150" fmla="*/ 599370 h 600300"/>
                <a:gd name="connsiteX151" fmla="*/ 271529 w 605271"/>
                <a:gd name="connsiteY151" fmla="*/ 599370 h 600300"/>
                <a:gd name="connsiteX152" fmla="*/ 268960 w 605271"/>
                <a:gd name="connsiteY152" fmla="*/ 599070 h 600300"/>
                <a:gd name="connsiteX153" fmla="*/ 267459 w 605271"/>
                <a:gd name="connsiteY153" fmla="*/ 598903 h 600300"/>
                <a:gd name="connsiteX154" fmla="*/ 263355 w 605271"/>
                <a:gd name="connsiteY154" fmla="*/ 598403 h 600300"/>
                <a:gd name="connsiteX155" fmla="*/ 262721 w 605271"/>
                <a:gd name="connsiteY155" fmla="*/ 598403 h 600300"/>
                <a:gd name="connsiteX156" fmla="*/ 258717 w 605271"/>
                <a:gd name="connsiteY156" fmla="*/ 597869 h 600300"/>
                <a:gd name="connsiteX157" fmla="*/ 250043 w 605271"/>
                <a:gd name="connsiteY157" fmla="*/ 596467 h 600300"/>
                <a:gd name="connsiteX158" fmla="*/ 241469 w 605271"/>
                <a:gd name="connsiteY158" fmla="*/ 594833 h 600300"/>
                <a:gd name="connsiteX159" fmla="*/ 237198 w 605271"/>
                <a:gd name="connsiteY159" fmla="*/ 593898 h 600300"/>
                <a:gd name="connsiteX160" fmla="*/ 233528 w 605271"/>
                <a:gd name="connsiteY160" fmla="*/ 593064 h 600300"/>
                <a:gd name="connsiteX161" fmla="*/ 232127 w 605271"/>
                <a:gd name="connsiteY161" fmla="*/ 592731 h 600300"/>
                <a:gd name="connsiteX162" fmla="*/ 228791 w 605271"/>
                <a:gd name="connsiteY162" fmla="*/ 591897 h 600300"/>
                <a:gd name="connsiteX163" fmla="*/ 224988 w 605271"/>
                <a:gd name="connsiteY163" fmla="*/ 590929 h 600300"/>
                <a:gd name="connsiteX164" fmla="*/ 224420 w 605271"/>
                <a:gd name="connsiteY164" fmla="*/ 590762 h 600300"/>
                <a:gd name="connsiteX165" fmla="*/ 220450 w 605271"/>
                <a:gd name="connsiteY165" fmla="*/ 589661 h 600300"/>
                <a:gd name="connsiteX166" fmla="*/ 217614 w 605271"/>
                <a:gd name="connsiteY166" fmla="*/ 588861 h 600300"/>
                <a:gd name="connsiteX167" fmla="*/ 216580 w 605271"/>
                <a:gd name="connsiteY167" fmla="*/ 588560 h 600300"/>
                <a:gd name="connsiteX168" fmla="*/ 214912 w 605271"/>
                <a:gd name="connsiteY168" fmla="*/ 588060 h 600300"/>
                <a:gd name="connsiteX169" fmla="*/ 212176 w 605271"/>
                <a:gd name="connsiteY169" fmla="*/ 587192 h 600300"/>
                <a:gd name="connsiteX170" fmla="*/ 208840 w 605271"/>
                <a:gd name="connsiteY170" fmla="*/ 586158 h 600300"/>
                <a:gd name="connsiteX171" fmla="*/ 207172 w 605271"/>
                <a:gd name="connsiteY171" fmla="*/ 585591 h 600300"/>
                <a:gd name="connsiteX172" fmla="*/ 204269 w 605271"/>
                <a:gd name="connsiteY172" fmla="*/ 584624 h 600300"/>
                <a:gd name="connsiteX173" fmla="*/ 203735 w 605271"/>
                <a:gd name="connsiteY173" fmla="*/ 584423 h 600300"/>
                <a:gd name="connsiteX174" fmla="*/ 200399 w 605271"/>
                <a:gd name="connsiteY174" fmla="*/ 583222 h 600300"/>
                <a:gd name="connsiteX175" fmla="*/ 199732 w 605271"/>
                <a:gd name="connsiteY175" fmla="*/ 582989 h 600300"/>
                <a:gd name="connsiteX176" fmla="*/ 196662 w 605271"/>
                <a:gd name="connsiteY176" fmla="*/ 581854 h 600300"/>
                <a:gd name="connsiteX177" fmla="*/ 195495 w 605271"/>
                <a:gd name="connsiteY177" fmla="*/ 581421 h 600300"/>
                <a:gd name="connsiteX178" fmla="*/ 188222 w 605271"/>
                <a:gd name="connsiteY178" fmla="*/ 578551 h 600300"/>
                <a:gd name="connsiteX179" fmla="*/ 184885 w 605271"/>
                <a:gd name="connsiteY179" fmla="*/ 577184 h 600300"/>
                <a:gd name="connsiteX180" fmla="*/ 182950 w 605271"/>
                <a:gd name="connsiteY180" fmla="*/ 576350 h 600300"/>
                <a:gd name="connsiteX181" fmla="*/ 180748 w 605271"/>
                <a:gd name="connsiteY181" fmla="*/ 575449 h 600300"/>
                <a:gd name="connsiteX182" fmla="*/ 179581 w 605271"/>
                <a:gd name="connsiteY182" fmla="*/ 574915 h 600300"/>
                <a:gd name="connsiteX183" fmla="*/ 176244 w 605271"/>
                <a:gd name="connsiteY183" fmla="*/ 573447 h 600300"/>
                <a:gd name="connsiteX184" fmla="*/ 176044 w 605271"/>
                <a:gd name="connsiteY184" fmla="*/ 573447 h 600300"/>
                <a:gd name="connsiteX185" fmla="*/ 173442 w 605271"/>
                <a:gd name="connsiteY185" fmla="*/ 572246 h 600300"/>
                <a:gd name="connsiteX186" fmla="*/ 168304 w 605271"/>
                <a:gd name="connsiteY186" fmla="*/ 569777 h 600300"/>
                <a:gd name="connsiteX187" fmla="*/ 164701 w 605271"/>
                <a:gd name="connsiteY187" fmla="*/ 567942 h 600300"/>
                <a:gd name="connsiteX188" fmla="*/ 159896 w 605271"/>
                <a:gd name="connsiteY188" fmla="*/ 565406 h 600300"/>
                <a:gd name="connsiteX189" fmla="*/ 157961 w 605271"/>
                <a:gd name="connsiteY189" fmla="*/ 564339 h 600300"/>
                <a:gd name="connsiteX190" fmla="*/ 156126 w 605271"/>
                <a:gd name="connsiteY190" fmla="*/ 563371 h 600300"/>
                <a:gd name="connsiteX191" fmla="*/ 152790 w 605271"/>
                <a:gd name="connsiteY191" fmla="*/ 561570 h 600300"/>
                <a:gd name="connsiteX192" fmla="*/ 150655 w 605271"/>
                <a:gd name="connsiteY192" fmla="*/ 560335 h 600300"/>
                <a:gd name="connsiteX193" fmla="*/ 134807 w 605271"/>
                <a:gd name="connsiteY193" fmla="*/ 550326 h 600300"/>
                <a:gd name="connsiteX194" fmla="*/ 132639 w 605271"/>
                <a:gd name="connsiteY194" fmla="*/ 548892 h 600300"/>
                <a:gd name="connsiteX195" fmla="*/ 130637 w 605271"/>
                <a:gd name="connsiteY195" fmla="*/ 547524 h 600300"/>
                <a:gd name="connsiteX196" fmla="*/ 129970 w 605271"/>
                <a:gd name="connsiteY196" fmla="*/ 547057 h 600300"/>
                <a:gd name="connsiteX197" fmla="*/ 127668 w 605271"/>
                <a:gd name="connsiteY197" fmla="*/ 545455 h 600300"/>
                <a:gd name="connsiteX198" fmla="*/ 117659 w 605271"/>
                <a:gd name="connsiteY198" fmla="*/ 538116 h 600300"/>
                <a:gd name="connsiteX199" fmla="*/ 115057 w 605271"/>
                <a:gd name="connsiteY199" fmla="*/ 536080 h 600300"/>
                <a:gd name="connsiteX200" fmla="*/ 112754 w 605271"/>
                <a:gd name="connsiteY200" fmla="*/ 534245 h 600300"/>
                <a:gd name="connsiteX201" fmla="*/ 110219 w 605271"/>
                <a:gd name="connsiteY201" fmla="*/ 532210 h 600300"/>
                <a:gd name="connsiteX202" fmla="*/ 107917 w 605271"/>
                <a:gd name="connsiteY202" fmla="*/ 530275 h 600300"/>
                <a:gd name="connsiteX203" fmla="*/ 106315 w 605271"/>
                <a:gd name="connsiteY203" fmla="*/ 528907 h 600300"/>
                <a:gd name="connsiteX204" fmla="*/ 104481 w 605271"/>
                <a:gd name="connsiteY204" fmla="*/ 527339 h 600300"/>
                <a:gd name="connsiteX205" fmla="*/ 93471 w 605271"/>
                <a:gd name="connsiteY205" fmla="*/ 517330 h 600300"/>
                <a:gd name="connsiteX206" fmla="*/ 91636 w 605271"/>
                <a:gd name="connsiteY206" fmla="*/ 515562 h 600300"/>
                <a:gd name="connsiteX207" fmla="*/ 87899 w 605271"/>
                <a:gd name="connsiteY207" fmla="*/ 511892 h 600300"/>
                <a:gd name="connsiteX208" fmla="*/ 85998 w 605271"/>
                <a:gd name="connsiteY208" fmla="*/ 509957 h 600300"/>
                <a:gd name="connsiteX209" fmla="*/ 77423 w 605271"/>
                <a:gd name="connsiteY209" fmla="*/ 500816 h 600300"/>
                <a:gd name="connsiteX210" fmla="*/ 75455 w 605271"/>
                <a:gd name="connsiteY210" fmla="*/ 498614 h 600300"/>
                <a:gd name="connsiteX211" fmla="*/ 75121 w 605271"/>
                <a:gd name="connsiteY211" fmla="*/ 498213 h 600300"/>
                <a:gd name="connsiteX212" fmla="*/ 72752 w 605271"/>
                <a:gd name="connsiteY212" fmla="*/ 495478 h 600300"/>
                <a:gd name="connsiteX213" fmla="*/ 72485 w 605271"/>
                <a:gd name="connsiteY213" fmla="*/ 495177 h 600300"/>
                <a:gd name="connsiteX214" fmla="*/ 70050 w 605271"/>
                <a:gd name="connsiteY214" fmla="*/ 492275 h 600300"/>
                <a:gd name="connsiteX215" fmla="*/ 69716 w 605271"/>
                <a:gd name="connsiteY215" fmla="*/ 491908 h 600300"/>
                <a:gd name="connsiteX216" fmla="*/ 67214 w 605271"/>
                <a:gd name="connsiteY216" fmla="*/ 488838 h 600300"/>
                <a:gd name="connsiteX217" fmla="*/ 64812 w 605271"/>
                <a:gd name="connsiteY217" fmla="*/ 485836 h 600300"/>
                <a:gd name="connsiteX218" fmla="*/ 62010 w 605271"/>
                <a:gd name="connsiteY218" fmla="*/ 482233 h 600300"/>
                <a:gd name="connsiteX219" fmla="*/ 59474 w 605271"/>
                <a:gd name="connsiteY219" fmla="*/ 478896 h 600300"/>
                <a:gd name="connsiteX220" fmla="*/ 57105 w 605271"/>
                <a:gd name="connsiteY220" fmla="*/ 475560 h 600300"/>
                <a:gd name="connsiteX221" fmla="*/ 56838 w 605271"/>
                <a:gd name="connsiteY221" fmla="*/ 475193 h 600300"/>
                <a:gd name="connsiteX222" fmla="*/ 54636 w 605271"/>
                <a:gd name="connsiteY222" fmla="*/ 472090 h 600300"/>
                <a:gd name="connsiteX223" fmla="*/ 54636 w 605271"/>
                <a:gd name="connsiteY223" fmla="*/ 471823 h 600300"/>
                <a:gd name="connsiteX224" fmla="*/ 52568 w 605271"/>
                <a:gd name="connsiteY224" fmla="*/ 468821 h 600300"/>
                <a:gd name="connsiteX225" fmla="*/ 52234 w 605271"/>
                <a:gd name="connsiteY225" fmla="*/ 468387 h 600300"/>
                <a:gd name="connsiteX226" fmla="*/ 49999 w 605271"/>
                <a:gd name="connsiteY226" fmla="*/ 465051 h 600300"/>
                <a:gd name="connsiteX227" fmla="*/ 47697 w 605271"/>
                <a:gd name="connsiteY227" fmla="*/ 461514 h 600300"/>
                <a:gd name="connsiteX228" fmla="*/ 45428 w 605271"/>
                <a:gd name="connsiteY228" fmla="*/ 457944 h 600300"/>
                <a:gd name="connsiteX229" fmla="*/ 43760 w 605271"/>
                <a:gd name="connsiteY229" fmla="*/ 455175 h 600300"/>
                <a:gd name="connsiteX230" fmla="*/ 42259 w 605271"/>
                <a:gd name="connsiteY230" fmla="*/ 452673 h 600300"/>
                <a:gd name="connsiteX231" fmla="*/ 40090 w 605271"/>
                <a:gd name="connsiteY231" fmla="*/ 449003 h 600300"/>
                <a:gd name="connsiteX232" fmla="*/ 38322 w 605271"/>
                <a:gd name="connsiteY232" fmla="*/ 445900 h 600300"/>
                <a:gd name="connsiteX233" fmla="*/ 34819 w 605271"/>
                <a:gd name="connsiteY233" fmla="*/ 439461 h 600300"/>
                <a:gd name="connsiteX234" fmla="*/ 33284 w 605271"/>
                <a:gd name="connsiteY234" fmla="*/ 436525 h 600300"/>
                <a:gd name="connsiteX235" fmla="*/ 32950 w 605271"/>
                <a:gd name="connsiteY235" fmla="*/ 435858 h 600300"/>
                <a:gd name="connsiteX236" fmla="*/ 31916 w 605271"/>
                <a:gd name="connsiteY236" fmla="*/ 433790 h 600300"/>
                <a:gd name="connsiteX237" fmla="*/ 29614 w 605271"/>
                <a:gd name="connsiteY237" fmla="*/ 429119 h 600300"/>
                <a:gd name="connsiteX238" fmla="*/ 26878 w 605271"/>
                <a:gd name="connsiteY238" fmla="*/ 423280 h 600300"/>
                <a:gd name="connsiteX239" fmla="*/ 26545 w 605271"/>
                <a:gd name="connsiteY239" fmla="*/ 422580 h 600300"/>
                <a:gd name="connsiteX240" fmla="*/ 25243 w 605271"/>
                <a:gd name="connsiteY240" fmla="*/ 419610 h 600300"/>
                <a:gd name="connsiteX241" fmla="*/ 23776 w 605271"/>
                <a:gd name="connsiteY241" fmla="*/ 416274 h 600300"/>
                <a:gd name="connsiteX242" fmla="*/ 22374 w 605271"/>
                <a:gd name="connsiteY242" fmla="*/ 412938 h 600300"/>
                <a:gd name="connsiteX243" fmla="*/ 20973 w 605271"/>
                <a:gd name="connsiteY243" fmla="*/ 409601 h 600300"/>
                <a:gd name="connsiteX244" fmla="*/ 17103 w 605271"/>
                <a:gd name="connsiteY244" fmla="*/ 399192 h 600300"/>
                <a:gd name="connsiteX245" fmla="*/ 15802 w 605271"/>
                <a:gd name="connsiteY245" fmla="*/ 395389 h 600300"/>
                <a:gd name="connsiteX246" fmla="*/ 14734 w 605271"/>
                <a:gd name="connsiteY246" fmla="*/ 392052 h 600300"/>
                <a:gd name="connsiteX247" fmla="*/ 13600 w 605271"/>
                <a:gd name="connsiteY247" fmla="*/ 388516 h 600300"/>
                <a:gd name="connsiteX248" fmla="*/ 12499 w 605271"/>
                <a:gd name="connsiteY248" fmla="*/ 384946 h 600300"/>
                <a:gd name="connsiteX249" fmla="*/ 11465 w 605271"/>
                <a:gd name="connsiteY249" fmla="*/ 381376 h 600300"/>
                <a:gd name="connsiteX250" fmla="*/ 10464 w 605271"/>
                <a:gd name="connsiteY250" fmla="*/ 377773 h 600300"/>
                <a:gd name="connsiteX251" fmla="*/ 9563 w 605271"/>
                <a:gd name="connsiteY251" fmla="*/ 374437 h 600300"/>
                <a:gd name="connsiteX252" fmla="*/ 9563 w 605271"/>
                <a:gd name="connsiteY252" fmla="*/ 374237 h 600300"/>
                <a:gd name="connsiteX253" fmla="*/ 7795 w 605271"/>
                <a:gd name="connsiteY253" fmla="*/ 366897 h 600300"/>
                <a:gd name="connsiteX254" fmla="*/ 7094 w 605271"/>
                <a:gd name="connsiteY254" fmla="*/ 363761 h 600300"/>
                <a:gd name="connsiteX255" fmla="*/ 6494 w 605271"/>
                <a:gd name="connsiteY255" fmla="*/ 360958 h 600300"/>
                <a:gd name="connsiteX256" fmla="*/ 5626 w 605271"/>
                <a:gd name="connsiteY256" fmla="*/ 358689 h 600300"/>
                <a:gd name="connsiteX257" fmla="*/ 5026 w 605271"/>
                <a:gd name="connsiteY257" fmla="*/ 355587 h 600300"/>
                <a:gd name="connsiteX258" fmla="*/ 4525 w 605271"/>
                <a:gd name="connsiteY258" fmla="*/ 353018 h 600300"/>
                <a:gd name="connsiteX259" fmla="*/ 4291 w 605271"/>
                <a:gd name="connsiteY259" fmla="*/ 351550 h 600300"/>
                <a:gd name="connsiteX260" fmla="*/ 4291 w 605271"/>
                <a:gd name="connsiteY260" fmla="*/ 351550 h 600300"/>
                <a:gd name="connsiteX261" fmla="*/ 3825 w 605271"/>
                <a:gd name="connsiteY261" fmla="*/ 348981 h 600300"/>
                <a:gd name="connsiteX262" fmla="*/ 3457 w 605271"/>
                <a:gd name="connsiteY262" fmla="*/ 346612 h 600300"/>
                <a:gd name="connsiteX263" fmla="*/ 2623 w 605271"/>
                <a:gd name="connsiteY263" fmla="*/ 341241 h 600300"/>
                <a:gd name="connsiteX264" fmla="*/ 2423 w 605271"/>
                <a:gd name="connsiteY264" fmla="*/ 339806 h 600300"/>
                <a:gd name="connsiteX265" fmla="*/ 2090 w 605271"/>
                <a:gd name="connsiteY265" fmla="*/ 337237 h 600300"/>
                <a:gd name="connsiteX266" fmla="*/ 1923 w 605271"/>
                <a:gd name="connsiteY266" fmla="*/ 335969 h 600300"/>
                <a:gd name="connsiteX267" fmla="*/ 1589 w 605271"/>
                <a:gd name="connsiteY267" fmla="*/ 333033 h 600300"/>
                <a:gd name="connsiteX268" fmla="*/ 1222 w 605271"/>
                <a:gd name="connsiteY268" fmla="*/ 329697 h 600300"/>
                <a:gd name="connsiteX269" fmla="*/ 1055 w 605271"/>
                <a:gd name="connsiteY269" fmla="*/ 327962 h 600300"/>
                <a:gd name="connsiteX270" fmla="*/ 521 w 605271"/>
                <a:gd name="connsiteY270" fmla="*/ 321757 h 600300"/>
                <a:gd name="connsiteX271" fmla="*/ 521 w 605271"/>
                <a:gd name="connsiteY271" fmla="*/ 321290 h 600300"/>
                <a:gd name="connsiteX272" fmla="*/ 288 w 605271"/>
                <a:gd name="connsiteY272" fmla="*/ 317953 h 600300"/>
                <a:gd name="connsiteX273" fmla="*/ -79 w 605271"/>
                <a:gd name="connsiteY273" fmla="*/ 311281 h 600300"/>
                <a:gd name="connsiteX274" fmla="*/ -79 w 605271"/>
                <a:gd name="connsiteY274" fmla="*/ 309446 h 600300"/>
                <a:gd name="connsiteX275" fmla="*/ -79 w 605271"/>
                <a:gd name="connsiteY275" fmla="*/ 306109 h 600300"/>
                <a:gd name="connsiteX276" fmla="*/ -79 w 605271"/>
                <a:gd name="connsiteY276" fmla="*/ 302339 h 600300"/>
                <a:gd name="connsiteX277" fmla="*/ -79 w 605271"/>
                <a:gd name="connsiteY277" fmla="*/ 298436 h 600300"/>
                <a:gd name="connsiteX278" fmla="*/ 321 w 605271"/>
                <a:gd name="connsiteY278" fmla="*/ 282789 h 600300"/>
                <a:gd name="connsiteX279" fmla="*/ 321 w 605271"/>
                <a:gd name="connsiteY279" fmla="*/ 279886 h 600300"/>
                <a:gd name="connsiteX280" fmla="*/ 521 w 605271"/>
                <a:gd name="connsiteY280" fmla="*/ 277117 h 600300"/>
                <a:gd name="connsiteX281" fmla="*/ 722 w 605271"/>
                <a:gd name="connsiteY281" fmla="*/ 274281 h 600300"/>
                <a:gd name="connsiteX282" fmla="*/ 1122 w 605271"/>
                <a:gd name="connsiteY282" fmla="*/ 269543 h 600300"/>
                <a:gd name="connsiteX283" fmla="*/ 1456 w 605271"/>
                <a:gd name="connsiteY283" fmla="*/ 266207 h 600300"/>
                <a:gd name="connsiteX284" fmla="*/ 1889 w 605271"/>
                <a:gd name="connsiteY284" fmla="*/ 262404 h 600300"/>
                <a:gd name="connsiteX285" fmla="*/ 1889 w 605271"/>
                <a:gd name="connsiteY285" fmla="*/ 261970 h 600300"/>
                <a:gd name="connsiteX286" fmla="*/ 2357 w 605271"/>
                <a:gd name="connsiteY286" fmla="*/ 258300 h 600300"/>
                <a:gd name="connsiteX287" fmla="*/ 2890 w 605271"/>
                <a:gd name="connsiteY287" fmla="*/ 254597 h 600300"/>
                <a:gd name="connsiteX288" fmla="*/ 2890 w 605271"/>
                <a:gd name="connsiteY288" fmla="*/ 254163 h 600300"/>
                <a:gd name="connsiteX289" fmla="*/ 3457 w 605271"/>
                <a:gd name="connsiteY289" fmla="*/ 250493 h 600300"/>
                <a:gd name="connsiteX290" fmla="*/ 4091 w 605271"/>
                <a:gd name="connsiteY290" fmla="*/ 246590 h 600300"/>
                <a:gd name="connsiteX291" fmla="*/ 4692 w 605271"/>
                <a:gd name="connsiteY291" fmla="*/ 243253 h 600300"/>
                <a:gd name="connsiteX292" fmla="*/ 4992 w 605271"/>
                <a:gd name="connsiteY292" fmla="*/ 241652 h 600300"/>
                <a:gd name="connsiteX293" fmla="*/ 5626 w 605271"/>
                <a:gd name="connsiteY293" fmla="*/ 238583 h 600300"/>
                <a:gd name="connsiteX294" fmla="*/ 6360 w 605271"/>
                <a:gd name="connsiteY294" fmla="*/ 235046 h 600300"/>
                <a:gd name="connsiteX295" fmla="*/ 6360 w 605271"/>
                <a:gd name="connsiteY295" fmla="*/ 235046 h 600300"/>
                <a:gd name="connsiteX296" fmla="*/ 7027 w 605271"/>
                <a:gd name="connsiteY296" fmla="*/ 231977 h 600300"/>
                <a:gd name="connsiteX297" fmla="*/ 7294 w 605271"/>
                <a:gd name="connsiteY297" fmla="*/ 230776 h 600300"/>
                <a:gd name="connsiteX298" fmla="*/ 7895 w 605271"/>
                <a:gd name="connsiteY298" fmla="*/ 228307 h 600300"/>
                <a:gd name="connsiteX299" fmla="*/ 8562 w 605271"/>
                <a:gd name="connsiteY299" fmla="*/ 225471 h 600300"/>
                <a:gd name="connsiteX300" fmla="*/ 9163 w 605271"/>
                <a:gd name="connsiteY300" fmla="*/ 223035 h 600300"/>
                <a:gd name="connsiteX301" fmla="*/ 19505 w 605271"/>
                <a:gd name="connsiteY301" fmla="*/ 190540 h 600300"/>
                <a:gd name="connsiteX302" fmla="*/ 20873 w 605271"/>
                <a:gd name="connsiteY302" fmla="*/ 186970 h 600300"/>
                <a:gd name="connsiteX303" fmla="*/ 24209 w 605271"/>
                <a:gd name="connsiteY303" fmla="*/ 178729 h 600300"/>
                <a:gd name="connsiteX304" fmla="*/ 25210 w 605271"/>
                <a:gd name="connsiteY304" fmla="*/ 176394 h 600300"/>
                <a:gd name="connsiteX305" fmla="*/ 25210 w 605271"/>
                <a:gd name="connsiteY305" fmla="*/ 176394 h 600300"/>
                <a:gd name="connsiteX306" fmla="*/ 25477 w 605271"/>
                <a:gd name="connsiteY306" fmla="*/ 175793 h 600300"/>
                <a:gd name="connsiteX307" fmla="*/ 26878 w 605271"/>
                <a:gd name="connsiteY307" fmla="*/ 172691 h 600300"/>
                <a:gd name="connsiteX308" fmla="*/ 26878 w 605271"/>
                <a:gd name="connsiteY308" fmla="*/ 172457 h 600300"/>
                <a:gd name="connsiteX309" fmla="*/ 28446 w 605271"/>
                <a:gd name="connsiteY309" fmla="*/ 169121 h 600300"/>
                <a:gd name="connsiteX310" fmla="*/ 28980 w 605271"/>
                <a:gd name="connsiteY310" fmla="*/ 168520 h 600300"/>
                <a:gd name="connsiteX311" fmla="*/ 30648 w 605271"/>
                <a:gd name="connsiteY311" fmla="*/ 165184 h 600300"/>
                <a:gd name="connsiteX312" fmla="*/ 30648 w 605271"/>
                <a:gd name="connsiteY312" fmla="*/ 165184 h 600300"/>
                <a:gd name="connsiteX313" fmla="*/ 32483 w 605271"/>
                <a:gd name="connsiteY313" fmla="*/ 161514 h 600300"/>
                <a:gd name="connsiteX314" fmla="*/ 32483 w 605271"/>
                <a:gd name="connsiteY314" fmla="*/ 161514 h 600300"/>
                <a:gd name="connsiteX315" fmla="*/ 32483 w 605271"/>
                <a:gd name="connsiteY315" fmla="*/ 161514 h 600300"/>
                <a:gd name="connsiteX316" fmla="*/ 34018 w 605271"/>
                <a:gd name="connsiteY316" fmla="*/ 158545 h 600300"/>
                <a:gd name="connsiteX317" fmla="*/ 40691 w 605271"/>
                <a:gd name="connsiteY317" fmla="*/ 146501 h 600300"/>
                <a:gd name="connsiteX318" fmla="*/ 42259 w 605271"/>
                <a:gd name="connsiteY318" fmla="*/ 143798 h 600300"/>
                <a:gd name="connsiteX319" fmla="*/ 44160 w 605271"/>
                <a:gd name="connsiteY319" fmla="*/ 140696 h 600300"/>
                <a:gd name="connsiteX320" fmla="*/ 44727 w 605271"/>
                <a:gd name="connsiteY320" fmla="*/ 139761 h 600300"/>
                <a:gd name="connsiteX321" fmla="*/ 46395 w 605271"/>
                <a:gd name="connsiteY321" fmla="*/ 137092 h 600300"/>
                <a:gd name="connsiteX322" fmla="*/ 46395 w 605271"/>
                <a:gd name="connsiteY322" fmla="*/ 136625 h 600300"/>
                <a:gd name="connsiteX323" fmla="*/ 48531 w 605271"/>
                <a:gd name="connsiteY323" fmla="*/ 133289 h 600300"/>
                <a:gd name="connsiteX324" fmla="*/ 48531 w 605271"/>
                <a:gd name="connsiteY324" fmla="*/ 133289 h 600300"/>
                <a:gd name="connsiteX325" fmla="*/ 50799 w 605271"/>
                <a:gd name="connsiteY325" fmla="*/ 129953 h 600300"/>
                <a:gd name="connsiteX326" fmla="*/ 52267 w 605271"/>
                <a:gd name="connsiteY326" fmla="*/ 127784 h 600300"/>
                <a:gd name="connsiteX327" fmla="*/ 53335 w 605271"/>
                <a:gd name="connsiteY327" fmla="*/ 126216 h 600300"/>
                <a:gd name="connsiteX328" fmla="*/ 57906 w 605271"/>
                <a:gd name="connsiteY328" fmla="*/ 119810 h 600300"/>
                <a:gd name="connsiteX329" fmla="*/ 57906 w 605271"/>
                <a:gd name="connsiteY329" fmla="*/ 119810 h 600300"/>
                <a:gd name="connsiteX330" fmla="*/ 58240 w 605271"/>
                <a:gd name="connsiteY330" fmla="*/ 119410 h 600300"/>
                <a:gd name="connsiteX331" fmla="*/ 60174 w 605271"/>
                <a:gd name="connsiteY331" fmla="*/ 116774 h 600300"/>
                <a:gd name="connsiteX332" fmla="*/ 64245 w 605271"/>
                <a:gd name="connsiteY332" fmla="*/ 111470 h 600300"/>
                <a:gd name="connsiteX333" fmla="*/ 66413 w 605271"/>
                <a:gd name="connsiteY333" fmla="*/ 108767 h 600300"/>
                <a:gd name="connsiteX334" fmla="*/ 68682 w 605271"/>
                <a:gd name="connsiteY334" fmla="*/ 105965 h 600300"/>
                <a:gd name="connsiteX335" fmla="*/ 70283 w 605271"/>
                <a:gd name="connsiteY335" fmla="*/ 104063 h 600300"/>
                <a:gd name="connsiteX336" fmla="*/ 71551 w 605271"/>
                <a:gd name="connsiteY336" fmla="*/ 102528 h 600300"/>
                <a:gd name="connsiteX337" fmla="*/ 73386 w 605271"/>
                <a:gd name="connsiteY337" fmla="*/ 100360 h 600300"/>
                <a:gd name="connsiteX338" fmla="*/ 75755 w 605271"/>
                <a:gd name="connsiteY338" fmla="*/ 97691 h 600300"/>
                <a:gd name="connsiteX339" fmla="*/ 77790 w 605271"/>
                <a:gd name="connsiteY339" fmla="*/ 95389 h 600300"/>
                <a:gd name="connsiteX340" fmla="*/ 81126 w 605271"/>
                <a:gd name="connsiteY340" fmla="*/ 92052 h 600300"/>
                <a:gd name="connsiteX341" fmla="*/ 83195 w 605271"/>
                <a:gd name="connsiteY341" fmla="*/ 89817 h 600300"/>
                <a:gd name="connsiteX342" fmla="*/ 83195 w 605271"/>
                <a:gd name="connsiteY342" fmla="*/ 89817 h 600300"/>
                <a:gd name="connsiteX343" fmla="*/ 85664 w 605271"/>
                <a:gd name="connsiteY343" fmla="*/ 87248 h 600300"/>
                <a:gd name="connsiteX344" fmla="*/ 85664 w 605271"/>
                <a:gd name="connsiteY344" fmla="*/ 87248 h 600300"/>
                <a:gd name="connsiteX345" fmla="*/ 87999 w 605271"/>
                <a:gd name="connsiteY345" fmla="*/ 84846 h 600300"/>
                <a:gd name="connsiteX346" fmla="*/ 88533 w 605271"/>
                <a:gd name="connsiteY346" fmla="*/ 84346 h 600300"/>
                <a:gd name="connsiteX347" fmla="*/ 90802 w 605271"/>
                <a:gd name="connsiteY347" fmla="*/ 82110 h 600300"/>
                <a:gd name="connsiteX348" fmla="*/ 96040 w 605271"/>
                <a:gd name="connsiteY348" fmla="*/ 77106 h 600300"/>
                <a:gd name="connsiteX349" fmla="*/ 99376 w 605271"/>
                <a:gd name="connsiteY349" fmla="*/ 74170 h 600300"/>
                <a:gd name="connsiteX350" fmla="*/ 101578 w 605271"/>
                <a:gd name="connsiteY350" fmla="*/ 72201 h 600300"/>
                <a:gd name="connsiteX351" fmla="*/ 104314 w 605271"/>
                <a:gd name="connsiteY351" fmla="*/ 69833 h 600300"/>
                <a:gd name="connsiteX352" fmla="*/ 106682 w 605271"/>
                <a:gd name="connsiteY352" fmla="*/ 67797 h 600300"/>
                <a:gd name="connsiteX353" fmla="*/ 108918 w 605271"/>
                <a:gd name="connsiteY353" fmla="*/ 65963 h 600300"/>
                <a:gd name="connsiteX354" fmla="*/ 110152 w 605271"/>
                <a:gd name="connsiteY354" fmla="*/ 64895 h 600300"/>
                <a:gd name="connsiteX355" fmla="*/ 112688 w 605271"/>
                <a:gd name="connsiteY355" fmla="*/ 62860 h 600300"/>
                <a:gd name="connsiteX356" fmla="*/ 124231 w 605271"/>
                <a:gd name="connsiteY356" fmla="*/ 54019 h 600300"/>
                <a:gd name="connsiteX357" fmla="*/ 126066 w 605271"/>
                <a:gd name="connsiteY357" fmla="*/ 52684 h 600300"/>
                <a:gd name="connsiteX358" fmla="*/ 136075 w 605271"/>
                <a:gd name="connsiteY358" fmla="*/ 45711 h 600300"/>
                <a:gd name="connsiteX359" fmla="*/ 137777 w 605271"/>
                <a:gd name="connsiteY359" fmla="*/ 44610 h 600300"/>
                <a:gd name="connsiteX360" fmla="*/ 139812 w 605271"/>
                <a:gd name="connsiteY360" fmla="*/ 43309 h 600300"/>
                <a:gd name="connsiteX361" fmla="*/ 143148 w 605271"/>
                <a:gd name="connsiteY361" fmla="*/ 41274 h 600300"/>
                <a:gd name="connsiteX362" fmla="*/ 146284 w 605271"/>
                <a:gd name="connsiteY362" fmla="*/ 39372 h 600300"/>
                <a:gd name="connsiteX363" fmla="*/ 146284 w 605271"/>
                <a:gd name="connsiteY363" fmla="*/ 39372 h 600300"/>
                <a:gd name="connsiteX364" fmla="*/ 151055 w 605271"/>
                <a:gd name="connsiteY364" fmla="*/ 36570 h 600300"/>
                <a:gd name="connsiteX365" fmla="*/ 152390 w 605271"/>
                <a:gd name="connsiteY365" fmla="*/ 35802 h 600300"/>
                <a:gd name="connsiteX366" fmla="*/ 153991 w 605271"/>
                <a:gd name="connsiteY366" fmla="*/ 34868 h 600300"/>
                <a:gd name="connsiteX367" fmla="*/ 155426 w 605271"/>
                <a:gd name="connsiteY367" fmla="*/ 34068 h 600300"/>
                <a:gd name="connsiteX368" fmla="*/ 160564 w 605271"/>
                <a:gd name="connsiteY368" fmla="*/ 31265 h 600300"/>
                <a:gd name="connsiteX369" fmla="*/ 163166 w 605271"/>
                <a:gd name="connsiteY369" fmla="*/ 29897 h 600300"/>
                <a:gd name="connsiteX370" fmla="*/ 165768 w 605271"/>
                <a:gd name="connsiteY370" fmla="*/ 28563 h 600300"/>
                <a:gd name="connsiteX371" fmla="*/ 171040 w 605271"/>
                <a:gd name="connsiteY371" fmla="*/ 25960 h 600300"/>
                <a:gd name="connsiteX372" fmla="*/ 176878 w 605271"/>
                <a:gd name="connsiteY372" fmla="*/ 23225 h 600300"/>
                <a:gd name="connsiteX373" fmla="*/ 178880 w 605271"/>
                <a:gd name="connsiteY373" fmla="*/ 22290 h 600300"/>
                <a:gd name="connsiteX374" fmla="*/ 187254 w 605271"/>
                <a:gd name="connsiteY374" fmla="*/ 18687 h 600300"/>
                <a:gd name="connsiteX375" fmla="*/ 189089 w 605271"/>
                <a:gd name="connsiteY375" fmla="*/ 17953 h 600300"/>
                <a:gd name="connsiteX376" fmla="*/ 203769 w 605271"/>
                <a:gd name="connsiteY376" fmla="*/ 12448 h 600300"/>
                <a:gd name="connsiteX377" fmla="*/ 206438 w 605271"/>
                <a:gd name="connsiteY377" fmla="*/ 11514 h 600300"/>
                <a:gd name="connsiteX378" fmla="*/ 218215 w 605271"/>
                <a:gd name="connsiteY378" fmla="*/ 7844 h 600300"/>
                <a:gd name="connsiteX379" fmla="*/ 220851 w 605271"/>
                <a:gd name="connsiteY379" fmla="*/ 7110 h 600300"/>
                <a:gd name="connsiteX380" fmla="*/ 223720 w 605271"/>
                <a:gd name="connsiteY380" fmla="*/ 6310 h 600300"/>
                <a:gd name="connsiteX381" fmla="*/ 229525 w 605271"/>
                <a:gd name="connsiteY381" fmla="*/ 4808 h 600300"/>
                <a:gd name="connsiteX382" fmla="*/ 232194 w 605271"/>
                <a:gd name="connsiteY382" fmla="*/ 4174 h 600300"/>
                <a:gd name="connsiteX383" fmla="*/ 232561 w 605271"/>
                <a:gd name="connsiteY383" fmla="*/ 4174 h 600300"/>
                <a:gd name="connsiteX384" fmla="*/ 244238 w 605271"/>
                <a:gd name="connsiteY384" fmla="*/ 1639 h 600300"/>
                <a:gd name="connsiteX385" fmla="*/ 246273 w 605271"/>
                <a:gd name="connsiteY385" fmla="*/ 1238 h 600300"/>
                <a:gd name="connsiteX386" fmla="*/ 249609 w 605271"/>
                <a:gd name="connsiteY386" fmla="*/ 638 h 600300"/>
                <a:gd name="connsiteX387" fmla="*/ 250377 w 605271"/>
                <a:gd name="connsiteY387" fmla="*/ 638 h 600300"/>
                <a:gd name="connsiteX388" fmla="*/ 254013 w 605271"/>
                <a:gd name="connsiteY388" fmla="*/ 37 h 600300"/>
                <a:gd name="connsiteX389" fmla="*/ 254547 w 605271"/>
                <a:gd name="connsiteY389" fmla="*/ 37 h 600300"/>
                <a:gd name="connsiteX390" fmla="*/ 258884 w 605271"/>
                <a:gd name="connsiteY390" fmla="*/ 27228 h 600300"/>
                <a:gd name="connsiteX391" fmla="*/ 261120 w 605271"/>
                <a:gd name="connsiteY391" fmla="*/ 40774 h 600300"/>
                <a:gd name="connsiteX392" fmla="*/ 263255 w 605271"/>
                <a:gd name="connsiteY392" fmla="*/ 54352 h 600300"/>
                <a:gd name="connsiteX393" fmla="*/ 265423 w 605271"/>
                <a:gd name="connsiteY393" fmla="*/ 67964 h 600300"/>
                <a:gd name="connsiteX394" fmla="*/ 268293 w 605271"/>
                <a:gd name="connsiteY394" fmla="*/ 86080 h 600300"/>
                <a:gd name="connsiteX395" fmla="*/ 270428 w 605271"/>
                <a:gd name="connsiteY395" fmla="*/ 99693 h 600300"/>
                <a:gd name="connsiteX396" fmla="*/ 271095 w 605271"/>
                <a:gd name="connsiteY396" fmla="*/ 99693 h 600300"/>
                <a:gd name="connsiteX397" fmla="*/ 271095 w 605271"/>
                <a:gd name="connsiteY397" fmla="*/ 99693 h 600300"/>
                <a:gd name="connsiteX398" fmla="*/ 271562 w 605271"/>
                <a:gd name="connsiteY398" fmla="*/ 99693 h 600300"/>
                <a:gd name="connsiteX399" fmla="*/ 271996 w 605271"/>
                <a:gd name="connsiteY399" fmla="*/ 99693 h 600300"/>
                <a:gd name="connsiteX400" fmla="*/ 273030 w 605271"/>
                <a:gd name="connsiteY400" fmla="*/ 99693 h 600300"/>
                <a:gd name="connsiteX401" fmla="*/ 273464 w 605271"/>
                <a:gd name="connsiteY401" fmla="*/ 99693 h 600300"/>
                <a:gd name="connsiteX402" fmla="*/ 274231 w 605271"/>
                <a:gd name="connsiteY402" fmla="*/ 99693 h 600300"/>
                <a:gd name="connsiteX403" fmla="*/ 275199 w 605271"/>
                <a:gd name="connsiteY403" fmla="*/ 99693 h 600300"/>
                <a:gd name="connsiteX404" fmla="*/ 275866 w 605271"/>
                <a:gd name="connsiteY404" fmla="*/ 99693 h 600300"/>
                <a:gd name="connsiteX405" fmla="*/ 278335 w 605271"/>
                <a:gd name="connsiteY405" fmla="*/ 99392 h 600300"/>
                <a:gd name="connsiteX406" fmla="*/ 280237 w 605271"/>
                <a:gd name="connsiteY406" fmla="*/ 99159 h 600300"/>
                <a:gd name="connsiteX407" fmla="*/ 280470 w 605271"/>
                <a:gd name="connsiteY407" fmla="*/ 99159 h 600300"/>
                <a:gd name="connsiteX408" fmla="*/ 282305 w 605271"/>
                <a:gd name="connsiteY408" fmla="*/ 98992 h 600300"/>
                <a:gd name="connsiteX409" fmla="*/ 282539 w 605271"/>
                <a:gd name="connsiteY409" fmla="*/ 98992 h 600300"/>
                <a:gd name="connsiteX410" fmla="*/ 283740 w 605271"/>
                <a:gd name="connsiteY410" fmla="*/ 98992 h 600300"/>
                <a:gd name="connsiteX411" fmla="*/ 283740 w 605271"/>
                <a:gd name="connsiteY411" fmla="*/ 98992 h 600300"/>
                <a:gd name="connsiteX412" fmla="*/ 286175 w 605271"/>
                <a:gd name="connsiteY412" fmla="*/ 98792 h 600300"/>
                <a:gd name="connsiteX413" fmla="*/ 288177 w 605271"/>
                <a:gd name="connsiteY413" fmla="*/ 98792 h 600300"/>
                <a:gd name="connsiteX414" fmla="*/ 290179 w 605271"/>
                <a:gd name="connsiteY414" fmla="*/ 98792 h 600300"/>
                <a:gd name="connsiteX415" fmla="*/ 292181 w 605271"/>
                <a:gd name="connsiteY415" fmla="*/ 98792 h 600300"/>
                <a:gd name="connsiteX416" fmla="*/ 294182 w 605271"/>
                <a:gd name="connsiteY416" fmla="*/ 98792 h 600300"/>
                <a:gd name="connsiteX417" fmla="*/ 296084 w 605271"/>
                <a:gd name="connsiteY417" fmla="*/ 98792 h 600300"/>
                <a:gd name="connsiteX418" fmla="*/ 310197 w 605271"/>
                <a:gd name="connsiteY418" fmla="*/ 98792 h 600300"/>
                <a:gd name="connsiteX419" fmla="*/ 312599 w 605271"/>
                <a:gd name="connsiteY419" fmla="*/ 98792 h 600300"/>
                <a:gd name="connsiteX420" fmla="*/ 312766 w 605271"/>
                <a:gd name="connsiteY420" fmla="*/ 98792 h 600300"/>
                <a:gd name="connsiteX421" fmla="*/ 315268 w 605271"/>
                <a:gd name="connsiteY421" fmla="*/ 98792 h 600300"/>
                <a:gd name="connsiteX422" fmla="*/ 317837 w 605271"/>
                <a:gd name="connsiteY422" fmla="*/ 98792 h 600300"/>
                <a:gd name="connsiteX423" fmla="*/ 318904 w 605271"/>
                <a:gd name="connsiteY423" fmla="*/ 98792 h 600300"/>
                <a:gd name="connsiteX424" fmla="*/ 319672 w 605271"/>
                <a:gd name="connsiteY424" fmla="*/ 98792 h 600300"/>
                <a:gd name="connsiteX425" fmla="*/ 320940 w 605271"/>
                <a:gd name="connsiteY425" fmla="*/ 98792 h 600300"/>
                <a:gd name="connsiteX426" fmla="*/ 322941 w 605271"/>
                <a:gd name="connsiteY426" fmla="*/ 98792 h 600300"/>
                <a:gd name="connsiteX427" fmla="*/ 325677 w 605271"/>
                <a:gd name="connsiteY427" fmla="*/ 99092 h 600300"/>
                <a:gd name="connsiteX428" fmla="*/ 325977 w 605271"/>
                <a:gd name="connsiteY428" fmla="*/ 99092 h 600300"/>
                <a:gd name="connsiteX429" fmla="*/ 326578 w 605271"/>
                <a:gd name="connsiteY429" fmla="*/ 99092 h 600300"/>
                <a:gd name="connsiteX430" fmla="*/ 327846 w 605271"/>
                <a:gd name="connsiteY430" fmla="*/ 99092 h 600300"/>
                <a:gd name="connsiteX431" fmla="*/ 328480 w 605271"/>
                <a:gd name="connsiteY431" fmla="*/ 99092 h 600300"/>
                <a:gd name="connsiteX432" fmla="*/ 329380 w 605271"/>
                <a:gd name="connsiteY432" fmla="*/ 99092 h 600300"/>
                <a:gd name="connsiteX433" fmla="*/ 330381 w 605271"/>
                <a:gd name="connsiteY433" fmla="*/ 99092 h 600300"/>
                <a:gd name="connsiteX434" fmla="*/ 331516 w 605271"/>
                <a:gd name="connsiteY434" fmla="*/ 99092 h 600300"/>
                <a:gd name="connsiteX435" fmla="*/ 331716 w 605271"/>
                <a:gd name="connsiteY435" fmla="*/ 99092 h 600300"/>
                <a:gd name="connsiteX436" fmla="*/ 333350 w 605271"/>
                <a:gd name="connsiteY436" fmla="*/ 99326 h 600300"/>
                <a:gd name="connsiteX437" fmla="*/ 335519 w 605271"/>
                <a:gd name="connsiteY437" fmla="*/ 85747 h 600300"/>
                <a:gd name="connsiteX438" fmla="*/ 335519 w 605271"/>
                <a:gd name="connsiteY438" fmla="*/ 85747 h 600300"/>
                <a:gd name="connsiteX439" fmla="*/ 338388 w 605271"/>
                <a:gd name="connsiteY439" fmla="*/ 67631 h 600300"/>
                <a:gd name="connsiteX440" fmla="*/ 340524 w 605271"/>
                <a:gd name="connsiteY440" fmla="*/ 54052 h 600300"/>
                <a:gd name="connsiteX441" fmla="*/ 342659 w 605271"/>
                <a:gd name="connsiteY441" fmla="*/ 40707 h 600300"/>
                <a:gd name="connsiteX442" fmla="*/ 344794 w 605271"/>
                <a:gd name="connsiteY442" fmla="*/ 27128 h 600300"/>
                <a:gd name="connsiteX443" fmla="*/ 346963 w 605271"/>
                <a:gd name="connsiteY443" fmla="*/ 13516 h 600300"/>
                <a:gd name="connsiteX444" fmla="*/ 349131 w 605271"/>
                <a:gd name="connsiteY444" fmla="*/ -63 h 600300"/>
                <a:gd name="connsiteX445" fmla="*/ 354569 w 605271"/>
                <a:gd name="connsiteY445" fmla="*/ 838 h 600300"/>
                <a:gd name="connsiteX446" fmla="*/ 356705 w 605271"/>
                <a:gd name="connsiteY446" fmla="*/ 1238 h 600300"/>
                <a:gd name="connsiteX447" fmla="*/ 359474 w 605271"/>
                <a:gd name="connsiteY447" fmla="*/ 1739 h 600300"/>
                <a:gd name="connsiteX448" fmla="*/ 356905 w 605271"/>
                <a:gd name="connsiteY448" fmla="*/ 15251 h 600300"/>
                <a:gd name="connsiteX449" fmla="*/ 354302 w 605271"/>
                <a:gd name="connsiteY449" fmla="*/ 28763 h 600300"/>
                <a:gd name="connsiteX450" fmla="*/ 357338 w 605271"/>
                <a:gd name="connsiteY450" fmla="*/ 29363 h 600300"/>
                <a:gd name="connsiteX451" fmla="*/ 360675 w 605271"/>
                <a:gd name="connsiteY451" fmla="*/ 30064 h 600300"/>
                <a:gd name="connsiteX452" fmla="*/ 365079 w 605271"/>
                <a:gd name="connsiteY452" fmla="*/ 31031 h 600300"/>
                <a:gd name="connsiteX453" fmla="*/ 368415 w 605271"/>
                <a:gd name="connsiteY453" fmla="*/ 31866 h 600300"/>
                <a:gd name="connsiteX454" fmla="*/ 368815 w 605271"/>
                <a:gd name="connsiteY454" fmla="*/ 31866 h 600300"/>
                <a:gd name="connsiteX455" fmla="*/ 372619 w 605271"/>
                <a:gd name="connsiteY455" fmla="*/ 31732 h 600300"/>
                <a:gd name="connsiteX456" fmla="*/ 373987 w 605271"/>
                <a:gd name="connsiteY456" fmla="*/ 32099 h 600300"/>
                <a:gd name="connsiteX457" fmla="*/ 377056 w 605271"/>
                <a:gd name="connsiteY457" fmla="*/ 32933 h 600300"/>
                <a:gd name="connsiteX458" fmla="*/ 379858 w 605271"/>
                <a:gd name="connsiteY458" fmla="*/ 33734 h 600300"/>
                <a:gd name="connsiteX459" fmla="*/ 381794 w 605271"/>
                <a:gd name="connsiteY459" fmla="*/ 34301 h 600300"/>
                <a:gd name="connsiteX460" fmla="*/ 383562 w 605271"/>
                <a:gd name="connsiteY460" fmla="*/ 34835 h 600300"/>
                <a:gd name="connsiteX461" fmla="*/ 386131 w 605271"/>
                <a:gd name="connsiteY461" fmla="*/ 35636 h 600300"/>
                <a:gd name="connsiteX462" fmla="*/ 396640 w 605271"/>
                <a:gd name="connsiteY462" fmla="*/ 39239 h 600300"/>
                <a:gd name="connsiteX463" fmla="*/ 399376 w 605271"/>
                <a:gd name="connsiteY463" fmla="*/ 40240 h 600300"/>
                <a:gd name="connsiteX464" fmla="*/ 401811 w 605271"/>
                <a:gd name="connsiteY464" fmla="*/ 41174 h 600300"/>
                <a:gd name="connsiteX465" fmla="*/ 403947 w 605271"/>
                <a:gd name="connsiteY465" fmla="*/ 42008 h 600300"/>
                <a:gd name="connsiteX466" fmla="*/ 407683 w 605271"/>
                <a:gd name="connsiteY466" fmla="*/ 43509 h 600300"/>
                <a:gd name="connsiteX467" fmla="*/ 411353 w 605271"/>
                <a:gd name="connsiteY467" fmla="*/ 45077 h 600300"/>
                <a:gd name="connsiteX468" fmla="*/ 417692 w 605271"/>
                <a:gd name="connsiteY468" fmla="*/ 47913 h 600300"/>
                <a:gd name="connsiteX469" fmla="*/ 421028 w 605271"/>
                <a:gd name="connsiteY469" fmla="*/ 49515 h 600300"/>
                <a:gd name="connsiteX470" fmla="*/ 424632 w 605271"/>
                <a:gd name="connsiteY470" fmla="*/ 51283 h 600300"/>
                <a:gd name="connsiteX471" fmla="*/ 428201 w 605271"/>
                <a:gd name="connsiteY471" fmla="*/ 53118 h 600300"/>
                <a:gd name="connsiteX472" fmla="*/ 431538 w 605271"/>
                <a:gd name="connsiteY472" fmla="*/ 54753 h 600300"/>
                <a:gd name="connsiteX473" fmla="*/ 435441 w 605271"/>
                <a:gd name="connsiteY473" fmla="*/ 56888 h 600300"/>
                <a:gd name="connsiteX474" fmla="*/ 442114 w 605271"/>
                <a:gd name="connsiteY474" fmla="*/ 44844 h 600300"/>
                <a:gd name="connsiteX475" fmla="*/ 448786 w 605271"/>
                <a:gd name="connsiteY475" fmla="*/ 32800 h 600300"/>
                <a:gd name="connsiteX476" fmla="*/ 453591 w 605271"/>
                <a:gd name="connsiteY476" fmla="*/ 35535 h 600300"/>
                <a:gd name="connsiteX477" fmla="*/ 455759 w 605271"/>
                <a:gd name="connsiteY477" fmla="*/ 36737 h 600300"/>
                <a:gd name="connsiteX478" fmla="*/ 457928 w 605271"/>
                <a:gd name="connsiteY478" fmla="*/ 38038 h 600300"/>
                <a:gd name="connsiteX479" fmla="*/ 450888 w 605271"/>
                <a:gd name="connsiteY479" fmla="*/ 49848 h 600300"/>
                <a:gd name="connsiteX480" fmla="*/ 443682 w 605271"/>
                <a:gd name="connsiteY480" fmla="*/ 61759 h 600300"/>
                <a:gd name="connsiteX481" fmla="*/ 436609 w 605271"/>
                <a:gd name="connsiteY481" fmla="*/ 73569 h 600300"/>
                <a:gd name="connsiteX482" fmla="*/ 429503 w 605271"/>
                <a:gd name="connsiteY482" fmla="*/ 85346 h 600300"/>
                <a:gd name="connsiteX483" fmla="*/ 430570 w 605271"/>
                <a:gd name="connsiteY483" fmla="*/ 85980 h 600300"/>
                <a:gd name="connsiteX484" fmla="*/ 431071 w 605271"/>
                <a:gd name="connsiteY484" fmla="*/ 86314 h 600300"/>
                <a:gd name="connsiteX485" fmla="*/ 431604 w 605271"/>
                <a:gd name="connsiteY485" fmla="*/ 86614 h 600300"/>
                <a:gd name="connsiteX486" fmla="*/ 433673 w 605271"/>
                <a:gd name="connsiteY486" fmla="*/ 87915 h 600300"/>
                <a:gd name="connsiteX487" fmla="*/ 434707 w 605271"/>
                <a:gd name="connsiteY487" fmla="*/ 88549 h 600300"/>
                <a:gd name="connsiteX488" fmla="*/ 436475 w 605271"/>
                <a:gd name="connsiteY488" fmla="*/ 89684 h 600300"/>
                <a:gd name="connsiteX489" fmla="*/ 438077 w 605271"/>
                <a:gd name="connsiteY489" fmla="*/ 90718 h 600300"/>
                <a:gd name="connsiteX490" fmla="*/ 439311 w 605271"/>
                <a:gd name="connsiteY490" fmla="*/ 91552 h 600300"/>
                <a:gd name="connsiteX491" fmla="*/ 441013 w 605271"/>
                <a:gd name="connsiteY491" fmla="*/ 92653 h 600300"/>
                <a:gd name="connsiteX492" fmla="*/ 443415 w 605271"/>
                <a:gd name="connsiteY492" fmla="*/ 94321 h 600300"/>
                <a:gd name="connsiteX493" fmla="*/ 445116 w 605271"/>
                <a:gd name="connsiteY493" fmla="*/ 95522 h 600300"/>
                <a:gd name="connsiteX494" fmla="*/ 445116 w 605271"/>
                <a:gd name="connsiteY494" fmla="*/ 95522 h 600300"/>
                <a:gd name="connsiteX495" fmla="*/ 445717 w 605271"/>
                <a:gd name="connsiteY495" fmla="*/ 95956 h 600300"/>
                <a:gd name="connsiteX496" fmla="*/ 447652 w 605271"/>
                <a:gd name="connsiteY496" fmla="*/ 97324 h 600300"/>
                <a:gd name="connsiteX497" fmla="*/ 447652 w 605271"/>
                <a:gd name="connsiteY497" fmla="*/ 97324 h 600300"/>
                <a:gd name="connsiteX498" fmla="*/ 449587 w 605271"/>
                <a:gd name="connsiteY498" fmla="*/ 98758 h 600300"/>
                <a:gd name="connsiteX499" fmla="*/ 450421 w 605271"/>
                <a:gd name="connsiteY499" fmla="*/ 99359 h 600300"/>
                <a:gd name="connsiteX500" fmla="*/ 450421 w 605271"/>
                <a:gd name="connsiteY500" fmla="*/ 99359 h 600300"/>
                <a:gd name="connsiteX501" fmla="*/ 450655 w 605271"/>
                <a:gd name="connsiteY501" fmla="*/ 99359 h 600300"/>
                <a:gd name="connsiteX502" fmla="*/ 450655 w 605271"/>
                <a:gd name="connsiteY502" fmla="*/ 99359 h 600300"/>
                <a:gd name="connsiteX503" fmla="*/ 450655 w 605271"/>
                <a:gd name="connsiteY503" fmla="*/ 99359 h 600300"/>
                <a:gd name="connsiteX504" fmla="*/ 450655 w 605271"/>
                <a:gd name="connsiteY504" fmla="*/ 99359 h 600300"/>
                <a:gd name="connsiteX505" fmla="*/ 450655 w 605271"/>
                <a:gd name="connsiteY505" fmla="*/ 99359 h 600300"/>
                <a:gd name="connsiteX506" fmla="*/ 450855 w 605271"/>
                <a:gd name="connsiteY506" fmla="*/ 99359 h 600300"/>
                <a:gd name="connsiteX507" fmla="*/ 450855 w 605271"/>
                <a:gd name="connsiteY507" fmla="*/ 99359 h 600300"/>
                <a:gd name="connsiteX508" fmla="*/ 452423 w 605271"/>
                <a:gd name="connsiteY508" fmla="*/ 100560 h 600300"/>
                <a:gd name="connsiteX509" fmla="*/ 452823 w 605271"/>
                <a:gd name="connsiteY509" fmla="*/ 100894 h 600300"/>
                <a:gd name="connsiteX510" fmla="*/ 453891 w 605271"/>
                <a:gd name="connsiteY510" fmla="*/ 101728 h 600300"/>
                <a:gd name="connsiteX511" fmla="*/ 454458 w 605271"/>
                <a:gd name="connsiteY511" fmla="*/ 102161 h 600300"/>
                <a:gd name="connsiteX512" fmla="*/ 454859 w 605271"/>
                <a:gd name="connsiteY512" fmla="*/ 102462 h 600300"/>
                <a:gd name="connsiteX513" fmla="*/ 455559 w 605271"/>
                <a:gd name="connsiteY513" fmla="*/ 103029 h 600300"/>
                <a:gd name="connsiteX514" fmla="*/ 456026 w 605271"/>
                <a:gd name="connsiteY514" fmla="*/ 103396 h 600300"/>
                <a:gd name="connsiteX515" fmla="*/ 458762 w 605271"/>
                <a:gd name="connsiteY515" fmla="*/ 105564 h 600300"/>
                <a:gd name="connsiteX516" fmla="*/ 460597 w 605271"/>
                <a:gd name="connsiteY516" fmla="*/ 107132 h 600300"/>
                <a:gd name="connsiteX517" fmla="*/ 462665 w 605271"/>
                <a:gd name="connsiteY517" fmla="*/ 108867 h 600300"/>
                <a:gd name="connsiteX518" fmla="*/ 462866 w 605271"/>
                <a:gd name="connsiteY518" fmla="*/ 109034 h 600300"/>
                <a:gd name="connsiteX519" fmla="*/ 462866 w 605271"/>
                <a:gd name="connsiteY519" fmla="*/ 109034 h 600300"/>
                <a:gd name="connsiteX520" fmla="*/ 463499 w 605271"/>
                <a:gd name="connsiteY520" fmla="*/ 109601 h 600300"/>
                <a:gd name="connsiteX521" fmla="*/ 464133 w 605271"/>
                <a:gd name="connsiteY521" fmla="*/ 110135 h 600300"/>
                <a:gd name="connsiteX522" fmla="*/ 467470 w 605271"/>
                <a:gd name="connsiteY522" fmla="*/ 113171 h 600300"/>
                <a:gd name="connsiteX523" fmla="*/ 467470 w 605271"/>
                <a:gd name="connsiteY523" fmla="*/ 113171 h 600300"/>
                <a:gd name="connsiteX524" fmla="*/ 467470 w 605271"/>
                <a:gd name="connsiteY524" fmla="*/ 113171 h 600300"/>
                <a:gd name="connsiteX525" fmla="*/ 467470 w 605271"/>
                <a:gd name="connsiteY525" fmla="*/ 113171 h 600300"/>
                <a:gd name="connsiteX526" fmla="*/ 467737 w 605271"/>
                <a:gd name="connsiteY526" fmla="*/ 113405 h 600300"/>
                <a:gd name="connsiteX527" fmla="*/ 468204 w 605271"/>
                <a:gd name="connsiteY527" fmla="*/ 113805 h 600300"/>
                <a:gd name="connsiteX528" fmla="*/ 469271 w 605271"/>
                <a:gd name="connsiteY528" fmla="*/ 114773 h 600300"/>
                <a:gd name="connsiteX529" fmla="*/ 469605 w 605271"/>
                <a:gd name="connsiteY529" fmla="*/ 115106 h 600300"/>
                <a:gd name="connsiteX530" fmla="*/ 471039 w 605271"/>
                <a:gd name="connsiteY530" fmla="*/ 116441 h 600300"/>
                <a:gd name="connsiteX531" fmla="*/ 474376 w 605271"/>
                <a:gd name="connsiteY531" fmla="*/ 119777 h 600300"/>
                <a:gd name="connsiteX532" fmla="*/ 474376 w 605271"/>
                <a:gd name="connsiteY532" fmla="*/ 119777 h 600300"/>
                <a:gd name="connsiteX533" fmla="*/ 477712 w 605271"/>
                <a:gd name="connsiteY533" fmla="*/ 123113 h 600300"/>
                <a:gd name="connsiteX534" fmla="*/ 479414 w 605271"/>
                <a:gd name="connsiteY534" fmla="*/ 124848 h 600300"/>
                <a:gd name="connsiteX535" fmla="*/ 481082 w 605271"/>
                <a:gd name="connsiteY535" fmla="*/ 126616 h 600300"/>
                <a:gd name="connsiteX536" fmla="*/ 481716 w 605271"/>
                <a:gd name="connsiteY536" fmla="*/ 127317 h 600300"/>
                <a:gd name="connsiteX537" fmla="*/ 482650 w 605271"/>
                <a:gd name="connsiteY537" fmla="*/ 128318 h 600300"/>
                <a:gd name="connsiteX538" fmla="*/ 483250 w 605271"/>
                <a:gd name="connsiteY538" fmla="*/ 128952 h 600300"/>
                <a:gd name="connsiteX539" fmla="*/ 483250 w 605271"/>
                <a:gd name="connsiteY539" fmla="*/ 128952 h 600300"/>
                <a:gd name="connsiteX540" fmla="*/ 483250 w 605271"/>
                <a:gd name="connsiteY540" fmla="*/ 129152 h 600300"/>
                <a:gd name="connsiteX541" fmla="*/ 483450 w 605271"/>
                <a:gd name="connsiteY541" fmla="*/ 129352 h 600300"/>
                <a:gd name="connsiteX542" fmla="*/ 483751 w 605271"/>
                <a:gd name="connsiteY542" fmla="*/ 129686 h 600300"/>
                <a:gd name="connsiteX543" fmla="*/ 483751 w 605271"/>
                <a:gd name="connsiteY543" fmla="*/ 129686 h 600300"/>
                <a:gd name="connsiteX544" fmla="*/ 484284 w 605271"/>
                <a:gd name="connsiteY544" fmla="*/ 130253 h 600300"/>
                <a:gd name="connsiteX545" fmla="*/ 486053 w 605271"/>
                <a:gd name="connsiteY545" fmla="*/ 132221 h 600300"/>
                <a:gd name="connsiteX546" fmla="*/ 486053 w 605271"/>
                <a:gd name="connsiteY546" fmla="*/ 132422 h 600300"/>
                <a:gd name="connsiteX547" fmla="*/ 486320 w 605271"/>
                <a:gd name="connsiteY547" fmla="*/ 132722 h 600300"/>
                <a:gd name="connsiteX548" fmla="*/ 486587 w 605271"/>
                <a:gd name="connsiteY548" fmla="*/ 133055 h 600300"/>
                <a:gd name="connsiteX549" fmla="*/ 486587 w 605271"/>
                <a:gd name="connsiteY549" fmla="*/ 133055 h 600300"/>
                <a:gd name="connsiteX550" fmla="*/ 486920 w 605271"/>
                <a:gd name="connsiteY550" fmla="*/ 133422 h 600300"/>
                <a:gd name="connsiteX551" fmla="*/ 497296 w 605271"/>
                <a:gd name="connsiteY551" fmla="*/ 124414 h 600300"/>
                <a:gd name="connsiteX552" fmla="*/ 497296 w 605271"/>
                <a:gd name="connsiteY552" fmla="*/ 124414 h 600300"/>
                <a:gd name="connsiteX553" fmla="*/ 507872 w 605271"/>
                <a:gd name="connsiteY553" fmla="*/ 115373 h 600300"/>
                <a:gd name="connsiteX554" fmla="*/ 518248 w 605271"/>
                <a:gd name="connsiteY554" fmla="*/ 106332 h 600300"/>
                <a:gd name="connsiteX555" fmla="*/ 528624 w 605271"/>
                <a:gd name="connsiteY555" fmla="*/ 97324 h 600300"/>
                <a:gd name="connsiteX556" fmla="*/ 529858 w 605271"/>
                <a:gd name="connsiteY556" fmla="*/ 98758 h 600300"/>
                <a:gd name="connsiteX557" fmla="*/ 531026 w 605271"/>
                <a:gd name="connsiteY557" fmla="*/ 100093 h 600300"/>
                <a:gd name="connsiteX558" fmla="*/ 532227 w 605271"/>
                <a:gd name="connsiteY558" fmla="*/ 101527 h 600300"/>
                <a:gd name="connsiteX559" fmla="*/ 535564 w 605271"/>
                <a:gd name="connsiteY559" fmla="*/ 105398 h 600300"/>
                <a:gd name="connsiteX560" fmla="*/ 524887 w 605271"/>
                <a:gd name="connsiteY560" fmla="*/ 114039 h 600300"/>
                <a:gd name="connsiteX561" fmla="*/ 514144 w 605271"/>
                <a:gd name="connsiteY561" fmla="*/ 122713 h 600300"/>
                <a:gd name="connsiteX562" fmla="*/ 503402 w 605271"/>
                <a:gd name="connsiteY562" fmla="*/ 131387 h 600300"/>
                <a:gd name="connsiteX563" fmla="*/ 492725 w 605271"/>
                <a:gd name="connsiteY563" fmla="*/ 140028 h 600300"/>
                <a:gd name="connsiteX564" fmla="*/ 482016 w 605271"/>
                <a:gd name="connsiteY564" fmla="*/ 148703 h 600300"/>
                <a:gd name="connsiteX565" fmla="*/ 469571 w 605271"/>
                <a:gd name="connsiteY565" fmla="*/ 161848 h 600300"/>
                <a:gd name="connsiteX566" fmla="*/ 458862 w 605271"/>
                <a:gd name="connsiteY566" fmla="*/ 170522 h 600300"/>
                <a:gd name="connsiteX567" fmla="*/ 459095 w 605271"/>
                <a:gd name="connsiteY567" fmla="*/ 170789 h 600300"/>
                <a:gd name="connsiteX568" fmla="*/ 459095 w 605271"/>
                <a:gd name="connsiteY568" fmla="*/ 170789 h 600300"/>
                <a:gd name="connsiteX569" fmla="*/ 459362 w 605271"/>
                <a:gd name="connsiteY569" fmla="*/ 171123 h 600300"/>
                <a:gd name="connsiteX570" fmla="*/ 461197 w 605271"/>
                <a:gd name="connsiteY570" fmla="*/ 173391 h 600300"/>
                <a:gd name="connsiteX571" fmla="*/ 461398 w 605271"/>
                <a:gd name="connsiteY571" fmla="*/ 173625 h 600300"/>
                <a:gd name="connsiteX572" fmla="*/ 463366 w 605271"/>
                <a:gd name="connsiteY572" fmla="*/ 176227 h 600300"/>
                <a:gd name="connsiteX573" fmla="*/ 463366 w 605271"/>
                <a:gd name="connsiteY573" fmla="*/ 176227 h 600300"/>
                <a:gd name="connsiteX574" fmla="*/ 464400 w 605271"/>
                <a:gd name="connsiteY574" fmla="*/ 177595 h 600300"/>
                <a:gd name="connsiteX575" fmla="*/ 465501 w 605271"/>
                <a:gd name="connsiteY575" fmla="*/ 179063 h 600300"/>
                <a:gd name="connsiteX576" fmla="*/ 466202 w 605271"/>
                <a:gd name="connsiteY576" fmla="*/ 180031 h 600300"/>
                <a:gd name="connsiteX577" fmla="*/ 466702 w 605271"/>
                <a:gd name="connsiteY577" fmla="*/ 180731 h 600300"/>
                <a:gd name="connsiteX578" fmla="*/ 467002 w 605271"/>
                <a:gd name="connsiteY578" fmla="*/ 181165 h 600300"/>
                <a:gd name="connsiteX579" fmla="*/ 468137 w 605271"/>
                <a:gd name="connsiteY579" fmla="*/ 182766 h 600300"/>
                <a:gd name="connsiteX580" fmla="*/ 468137 w 605271"/>
                <a:gd name="connsiteY580" fmla="*/ 182966 h 600300"/>
                <a:gd name="connsiteX581" fmla="*/ 468137 w 605271"/>
                <a:gd name="connsiteY581" fmla="*/ 182966 h 600300"/>
                <a:gd name="connsiteX582" fmla="*/ 469038 w 605271"/>
                <a:gd name="connsiteY582" fmla="*/ 184334 h 600300"/>
                <a:gd name="connsiteX583" fmla="*/ 469371 w 605271"/>
                <a:gd name="connsiteY583" fmla="*/ 184835 h 600300"/>
                <a:gd name="connsiteX584" fmla="*/ 469371 w 605271"/>
                <a:gd name="connsiteY584" fmla="*/ 185002 h 600300"/>
                <a:gd name="connsiteX585" fmla="*/ 469605 w 605271"/>
                <a:gd name="connsiteY585" fmla="*/ 185335 h 600300"/>
                <a:gd name="connsiteX586" fmla="*/ 469838 w 605271"/>
                <a:gd name="connsiteY586" fmla="*/ 185702 h 600300"/>
                <a:gd name="connsiteX587" fmla="*/ 469838 w 605271"/>
                <a:gd name="connsiteY587" fmla="*/ 185702 h 600300"/>
                <a:gd name="connsiteX588" fmla="*/ 469838 w 605271"/>
                <a:gd name="connsiteY588" fmla="*/ 185902 h 600300"/>
                <a:gd name="connsiteX589" fmla="*/ 469838 w 605271"/>
                <a:gd name="connsiteY589" fmla="*/ 186103 h 600300"/>
                <a:gd name="connsiteX590" fmla="*/ 470372 w 605271"/>
                <a:gd name="connsiteY590" fmla="*/ 186903 h 600300"/>
                <a:gd name="connsiteX591" fmla="*/ 470539 w 605271"/>
                <a:gd name="connsiteY591" fmla="*/ 187204 h 600300"/>
                <a:gd name="connsiteX592" fmla="*/ 470873 w 605271"/>
                <a:gd name="connsiteY592" fmla="*/ 187704 h 600300"/>
                <a:gd name="connsiteX593" fmla="*/ 470873 w 605271"/>
                <a:gd name="connsiteY593" fmla="*/ 187704 h 600300"/>
                <a:gd name="connsiteX594" fmla="*/ 470873 w 605271"/>
                <a:gd name="connsiteY594" fmla="*/ 187904 h 600300"/>
                <a:gd name="connsiteX595" fmla="*/ 470873 w 605271"/>
                <a:gd name="connsiteY595" fmla="*/ 187904 h 600300"/>
                <a:gd name="connsiteX596" fmla="*/ 470873 w 605271"/>
                <a:gd name="connsiteY596" fmla="*/ 187904 h 600300"/>
                <a:gd name="connsiteX597" fmla="*/ 470873 w 605271"/>
                <a:gd name="connsiteY597" fmla="*/ 187904 h 600300"/>
                <a:gd name="connsiteX598" fmla="*/ 471073 w 605271"/>
                <a:gd name="connsiteY598" fmla="*/ 188238 h 600300"/>
                <a:gd name="connsiteX599" fmla="*/ 471073 w 605271"/>
                <a:gd name="connsiteY599" fmla="*/ 188405 h 600300"/>
                <a:gd name="connsiteX600" fmla="*/ 471073 w 605271"/>
                <a:gd name="connsiteY600" fmla="*/ 188572 h 600300"/>
                <a:gd name="connsiteX601" fmla="*/ 471073 w 605271"/>
                <a:gd name="connsiteY601" fmla="*/ 188738 h 600300"/>
                <a:gd name="connsiteX602" fmla="*/ 471240 w 605271"/>
                <a:gd name="connsiteY602" fmla="*/ 188972 h 600300"/>
                <a:gd name="connsiteX603" fmla="*/ 471240 w 605271"/>
                <a:gd name="connsiteY603" fmla="*/ 189139 h 600300"/>
                <a:gd name="connsiteX604" fmla="*/ 472808 w 605271"/>
                <a:gd name="connsiteY604" fmla="*/ 191641 h 600300"/>
                <a:gd name="connsiteX605" fmla="*/ 473475 w 605271"/>
                <a:gd name="connsiteY605" fmla="*/ 192709 h 600300"/>
                <a:gd name="connsiteX606" fmla="*/ 474309 w 605271"/>
                <a:gd name="connsiteY606" fmla="*/ 194076 h 600300"/>
                <a:gd name="connsiteX607" fmla="*/ 475110 w 605271"/>
                <a:gd name="connsiteY607" fmla="*/ 195478 h 600300"/>
                <a:gd name="connsiteX608" fmla="*/ 475677 w 605271"/>
                <a:gd name="connsiteY608" fmla="*/ 196412 h 600300"/>
                <a:gd name="connsiteX609" fmla="*/ 477145 w 605271"/>
                <a:gd name="connsiteY609" fmla="*/ 198981 h 600300"/>
                <a:gd name="connsiteX610" fmla="*/ 477712 w 605271"/>
                <a:gd name="connsiteY610" fmla="*/ 200048 h 600300"/>
                <a:gd name="connsiteX611" fmla="*/ 478513 w 605271"/>
                <a:gd name="connsiteY611" fmla="*/ 201516 h 600300"/>
                <a:gd name="connsiteX612" fmla="*/ 478813 w 605271"/>
                <a:gd name="connsiteY612" fmla="*/ 202050 h 600300"/>
                <a:gd name="connsiteX613" fmla="*/ 479480 w 605271"/>
                <a:gd name="connsiteY613" fmla="*/ 203285 h 600300"/>
                <a:gd name="connsiteX614" fmla="*/ 480448 w 605271"/>
                <a:gd name="connsiteY614" fmla="*/ 205186 h 600300"/>
                <a:gd name="connsiteX615" fmla="*/ 480848 w 605271"/>
                <a:gd name="connsiteY615" fmla="*/ 205920 h 600300"/>
                <a:gd name="connsiteX616" fmla="*/ 480848 w 605271"/>
                <a:gd name="connsiteY616" fmla="*/ 205920 h 600300"/>
                <a:gd name="connsiteX617" fmla="*/ 480848 w 605271"/>
                <a:gd name="connsiteY617" fmla="*/ 206087 h 600300"/>
                <a:gd name="connsiteX618" fmla="*/ 480848 w 605271"/>
                <a:gd name="connsiteY618" fmla="*/ 206387 h 600300"/>
                <a:gd name="connsiteX619" fmla="*/ 481149 w 605271"/>
                <a:gd name="connsiteY619" fmla="*/ 206954 h 600300"/>
                <a:gd name="connsiteX620" fmla="*/ 481515 w 605271"/>
                <a:gd name="connsiteY620" fmla="*/ 207655 h 600300"/>
                <a:gd name="connsiteX621" fmla="*/ 481849 w 605271"/>
                <a:gd name="connsiteY621" fmla="*/ 208356 h 600300"/>
                <a:gd name="connsiteX622" fmla="*/ 482550 w 605271"/>
                <a:gd name="connsiteY622" fmla="*/ 209757 h 600300"/>
                <a:gd name="connsiteX623" fmla="*/ 482550 w 605271"/>
                <a:gd name="connsiteY623" fmla="*/ 209757 h 600300"/>
                <a:gd name="connsiteX624" fmla="*/ 483317 w 605271"/>
                <a:gd name="connsiteY624" fmla="*/ 211425 h 600300"/>
                <a:gd name="connsiteX625" fmla="*/ 484118 w 605271"/>
                <a:gd name="connsiteY625" fmla="*/ 213093 h 600300"/>
                <a:gd name="connsiteX626" fmla="*/ 484118 w 605271"/>
                <a:gd name="connsiteY626" fmla="*/ 213294 h 600300"/>
                <a:gd name="connsiteX627" fmla="*/ 484418 w 605271"/>
                <a:gd name="connsiteY627" fmla="*/ 213994 h 600300"/>
                <a:gd name="connsiteX628" fmla="*/ 484752 w 605271"/>
                <a:gd name="connsiteY628" fmla="*/ 214695 h 600300"/>
                <a:gd name="connsiteX629" fmla="*/ 485519 w 605271"/>
                <a:gd name="connsiteY629" fmla="*/ 216430 h 600300"/>
                <a:gd name="connsiteX630" fmla="*/ 485519 w 605271"/>
                <a:gd name="connsiteY630" fmla="*/ 216430 h 600300"/>
                <a:gd name="connsiteX631" fmla="*/ 485519 w 605271"/>
                <a:gd name="connsiteY631" fmla="*/ 216863 h 600300"/>
                <a:gd name="connsiteX632" fmla="*/ 485686 w 605271"/>
                <a:gd name="connsiteY632" fmla="*/ 217197 h 600300"/>
                <a:gd name="connsiteX633" fmla="*/ 485686 w 605271"/>
                <a:gd name="connsiteY633" fmla="*/ 217531 h 600300"/>
                <a:gd name="connsiteX634" fmla="*/ 485686 w 605271"/>
                <a:gd name="connsiteY634" fmla="*/ 217531 h 600300"/>
                <a:gd name="connsiteX635" fmla="*/ 485686 w 605271"/>
                <a:gd name="connsiteY635" fmla="*/ 217831 h 600300"/>
                <a:gd name="connsiteX636" fmla="*/ 486787 w 605271"/>
                <a:gd name="connsiteY636" fmla="*/ 220467 h 600300"/>
                <a:gd name="connsiteX637" fmla="*/ 488221 w 605271"/>
                <a:gd name="connsiteY637" fmla="*/ 224036 h 600300"/>
                <a:gd name="connsiteX638" fmla="*/ 488221 w 605271"/>
                <a:gd name="connsiteY638" fmla="*/ 224203 h 600300"/>
                <a:gd name="connsiteX639" fmla="*/ 501066 w 605271"/>
                <a:gd name="connsiteY639" fmla="*/ 219265 h 600300"/>
                <a:gd name="connsiteX640" fmla="*/ 518215 w 605271"/>
                <a:gd name="connsiteY640" fmla="*/ 212593 h 600300"/>
                <a:gd name="connsiteX641" fmla="*/ 531059 w 605271"/>
                <a:gd name="connsiteY641" fmla="*/ 207655 h 600300"/>
                <a:gd name="connsiteX642" fmla="*/ 531059 w 605271"/>
                <a:gd name="connsiteY642" fmla="*/ 207655 h 600300"/>
                <a:gd name="connsiteX643" fmla="*/ 543904 w 605271"/>
                <a:gd name="connsiteY643" fmla="*/ 202751 h 600300"/>
                <a:gd name="connsiteX644" fmla="*/ 556749 w 605271"/>
                <a:gd name="connsiteY644" fmla="*/ 197813 h 600300"/>
                <a:gd name="connsiteX645" fmla="*/ 569594 w 605271"/>
                <a:gd name="connsiteY645" fmla="*/ 192875 h 600300"/>
                <a:gd name="connsiteX646" fmla="*/ 582438 w 605271"/>
                <a:gd name="connsiteY646" fmla="*/ 187938 h 600300"/>
                <a:gd name="connsiteX647" fmla="*/ 583306 w 605271"/>
                <a:gd name="connsiteY647" fmla="*/ 190206 h 600300"/>
                <a:gd name="connsiteX648" fmla="*/ 584373 w 605271"/>
                <a:gd name="connsiteY648" fmla="*/ 193142 h 600300"/>
                <a:gd name="connsiteX649" fmla="*/ 585308 w 605271"/>
                <a:gd name="connsiteY649" fmla="*/ 195544 h 600300"/>
                <a:gd name="connsiteX650" fmla="*/ 586075 w 605271"/>
                <a:gd name="connsiteY650" fmla="*/ 197780 h 600300"/>
                <a:gd name="connsiteX651" fmla="*/ 586075 w 605271"/>
                <a:gd name="connsiteY651" fmla="*/ 197780 h 600300"/>
                <a:gd name="connsiteX652" fmla="*/ 590179 w 605271"/>
                <a:gd name="connsiteY652" fmla="*/ 210458 h 600300"/>
                <a:gd name="connsiteX653" fmla="*/ 591213 w 605271"/>
                <a:gd name="connsiteY653" fmla="*/ 213961 h 600300"/>
                <a:gd name="connsiteX654" fmla="*/ 592447 w 605271"/>
                <a:gd name="connsiteY654" fmla="*/ 218565 h 600300"/>
                <a:gd name="connsiteX655" fmla="*/ 593048 w 605271"/>
                <a:gd name="connsiteY655" fmla="*/ 220867 h 600300"/>
                <a:gd name="connsiteX656" fmla="*/ 594082 w 605271"/>
                <a:gd name="connsiteY656" fmla="*/ 224937 h 600300"/>
                <a:gd name="connsiteX657" fmla="*/ 594683 w 605271"/>
                <a:gd name="connsiteY657" fmla="*/ 227473 h 600300"/>
                <a:gd name="connsiteX658" fmla="*/ 594983 w 605271"/>
                <a:gd name="connsiteY658" fmla="*/ 228774 h 600300"/>
                <a:gd name="connsiteX659" fmla="*/ 595650 w 605271"/>
                <a:gd name="connsiteY659" fmla="*/ 231676 h 600300"/>
                <a:gd name="connsiteX660" fmla="*/ 596251 w 605271"/>
                <a:gd name="connsiteY660" fmla="*/ 234512 h 600300"/>
                <a:gd name="connsiteX661" fmla="*/ 596851 w 605271"/>
                <a:gd name="connsiteY661" fmla="*/ 237382 h 600300"/>
                <a:gd name="connsiteX662" fmla="*/ 596851 w 605271"/>
                <a:gd name="connsiteY662" fmla="*/ 238583 h 600300"/>
                <a:gd name="connsiteX663" fmla="*/ 597385 w 605271"/>
                <a:gd name="connsiteY663" fmla="*/ 241352 h 600300"/>
                <a:gd name="connsiteX664" fmla="*/ 598419 w 605271"/>
                <a:gd name="connsiteY664" fmla="*/ 247124 h 600300"/>
                <a:gd name="connsiteX665" fmla="*/ 598419 w 605271"/>
                <a:gd name="connsiteY665" fmla="*/ 247124 h 600300"/>
                <a:gd name="connsiteX666" fmla="*/ 598886 w 605271"/>
                <a:gd name="connsiteY666" fmla="*/ 250026 h 600300"/>
                <a:gd name="connsiteX667" fmla="*/ 599287 w 605271"/>
                <a:gd name="connsiteY667" fmla="*/ 252595 h 600300"/>
                <a:gd name="connsiteX668" fmla="*/ 599487 w 605271"/>
                <a:gd name="connsiteY668" fmla="*/ 253996 h 600300"/>
                <a:gd name="connsiteX669" fmla="*/ 599787 w 605271"/>
                <a:gd name="connsiteY669" fmla="*/ 255931 h 600300"/>
                <a:gd name="connsiteX670" fmla="*/ 600154 w 605271"/>
                <a:gd name="connsiteY670" fmla="*/ 258901 h 600300"/>
                <a:gd name="connsiteX671" fmla="*/ 600521 w 605271"/>
                <a:gd name="connsiteY671" fmla="*/ 261870 h 600300"/>
                <a:gd name="connsiteX672" fmla="*/ 600855 w 605271"/>
                <a:gd name="connsiteY672" fmla="*/ 264739 h 600300"/>
                <a:gd name="connsiteX673" fmla="*/ 600855 w 605271"/>
                <a:gd name="connsiteY673" fmla="*/ 265006 h 600300"/>
                <a:gd name="connsiteX674" fmla="*/ 601122 w 605271"/>
                <a:gd name="connsiteY674" fmla="*/ 267608 h 600300"/>
                <a:gd name="connsiteX675" fmla="*/ 601422 w 605271"/>
                <a:gd name="connsiteY675" fmla="*/ 270945 h 600300"/>
                <a:gd name="connsiteX676" fmla="*/ 601789 w 605271"/>
                <a:gd name="connsiteY676" fmla="*/ 275482 h 600300"/>
                <a:gd name="connsiteX677" fmla="*/ 602089 w 605271"/>
                <a:gd name="connsiteY677" fmla="*/ 280020 h 600300"/>
                <a:gd name="connsiteX678" fmla="*/ 602256 w 605271"/>
                <a:gd name="connsiteY678" fmla="*/ 283055 h 600300"/>
                <a:gd name="connsiteX679" fmla="*/ 602556 w 605271"/>
                <a:gd name="connsiteY679" fmla="*/ 292230 h 600300"/>
                <a:gd name="connsiteX680" fmla="*/ 602556 w 605271"/>
                <a:gd name="connsiteY680" fmla="*/ 294699 h 600300"/>
                <a:gd name="connsiteX681" fmla="*/ 605192 w 605271"/>
                <a:gd name="connsiteY681" fmla="*/ 297802 h 600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</a:cxnLst>
              <a:rect l="l" t="t" r="r" b="b"/>
              <a:pathLst>
                <a:path w="605271" h="600300">
                  <a:moveTo>
                    <a:pt x="605192" y="297802"/>
                  </a:moveTo>
                  <a:lnTo>
                    <a:pt x="605192" y="302873"/>
                  </a:lnTo>
                  <a:lnTo>
                    <a:pt x="591447" y="302640"/>
                  </a:lnTo>
                  <a:cubicBezTo>
                    <a:pt x="591447" y="304808"/>
                    <a:pt x="591447" y="307010"/>
                    <a:pt x="591280" y="309312"/>
                  </a:cubicBezTo>
                  <a:cubicBezTo>
                    <a:pt x="591280" y="310046"/>
                    <a:pt x="591280" y="310780"/>
                    <a:pt x="591280" y="311514"/>
                  </a:cubicBezTo>
                  <a:cubicBezTo>
                    <a:pt x="591280" y="312248"/>
                    <a:pt x="591280" y="313449"/>
                    <a:pt x="591280" y="314417"/>
                  </a:cubicBezTo>
                  <a:cubicBezTo>
                    <a:pt x="591280" y="315384"/>
                    <a:pt x="591113" y="317286"/>
                    <a:pt x="591013" y="318754"/>
                  </a:cubicBezTo>
                  <a:cubicBezTo>
                    <a:pt x="590913" y="320222"/>
                    <a:pt x="590779" y="321623"/>
                    <a:pt x="590646" y="323058"/>
                  </a:cubicBezTo>
                  <a:cubicBezTo>
                    <a:pt x="590646" y="323825"/>
                    <a:pt x="590646" y="324592"/>
                    <a:pt x="590445" y="325360"/>
                  </a:cubicBezTo>
                  <a:cubicBezTo>
                    <a:pt x="590445" y="326694"/>
                    <a:pt x="590212" y="328029"/>
                    <a:pt x="590045" y="329363"/>
                  </a:cubicBezTo>
                  <a:cubicBezTo>
                    <a:pt x="589878" y="330698"/>
                    <a:pt x="589678" y="332700"/>
                    <a:pt x="589445" y="334468"/>
                  </a:cubicBezTo>
                  <a:lnTo>
                    <a:pt x="589211" y="336436"/>
                  </a:lnTo>
                  <a:cubicBezTo>
                    <a:pt x="589211" y="337204"/>
                    <a:pt x="589011" y="337971"/>
                    <a:pt x="588878" y="338772"/>
                  </a:cubicBezTo>
                  <a:cubicBezTo>
                    <a:pt x="588744" y="339572"/>
                    <a:pt x="588644" y="340373"/>
                    <a:pt x="588544" y="341174"/>
                  </a:cubicBezTo>
                  <a:lnTo>
                    <a:pt x="588277" y="342975"/>
                  </a:lnTo>
                  <a:cubicBezTo>
                    <a:pt x="587977" y="344844"/>
                    <a:pt x="587676" y="346712"/>
                    <a:pt x="587343" y="348580"/>
                  </a:cubicBezTo>
                  <a:lnTo>
                    <a:pt x="586942" y="350816"/>
                  </a:lnTo>
                  <a:cubicBezTo>
                    <a:pt x="586709" y="352083"/>
                    <a:pt x="586475" y="353351"/>
                    <a:pt x="586209" y="354619"/>
                  </a:cubicBezTo>
                  <a:cubicBezTo>
                    <a:pt x="585942" y="355887"/>
                    <a:pt x="585908" y="356154"/>
                    <a:pt x="585741" y="356921"/>
                  </a:cubicBezTo>
                  <a:cubicBezTo>
                    <a:pt x="585274" y="359290"/>
                    <a:pt x="584741" y="361659"/>
                    <a:pt x="584207" y="363994"/>
                  </a:cubicBezTo>
                  <a:cubicBezTo>
                    <a:pt x="583973" y="364928"/>
                    <a:pt x="583773" y="365762"/>
                    <a:pt x="583573" y="366630"/>
                  </a:cubicBezTo>
                  <a:cubicBezTo>
                    <a:pt x="583589" y="366773"/>
                    <a:pt x="583589" y="366920"/>
                    <a:pt x="583573" y="367064"/>
                  </a:cubicBezTo>
                  <a:cubicBezTo>
                    <a:pt x="583306" y="368164"/>
                    <a:pt x="583006" y="369266"/>
                    <a:pt x="582739" y="370400"/>
                  </a:cubicBezTo>
                  <a:lnTo>
                    <a:pt x="581971" y="373369"/>
                  </a:lnTo>
                  <a:lnTo>
                    <a:pt x="580737" y="377806"/>
                  </a:lnTo>
                  <a:lnTo>
                    <a:pt x="580036" y="380142"/>
                  </a:lnTo>
                  <a:cubicBezTo>
                    <a:pt x="579402" y="382344"/>
                    <a:pt x="578702" y="384546"/>
                    <a:pt x="578001" y="386814"/>
                  </a:cubicBezTo>
                  <a:lnTo>
                    <a:pt x="577334" y="388850"/>
                  </a:lnTo>
                  <a:cubicBezTo>
                    <a:pt x="577000" y="389951"/>
                    <a:pt x="576633" y="391018"/>
                    <a:pt x="576266" y="392186"/>
                  </a:cubicBezTo>
                  <a:lnTo>
                    <a:pt x="589278" y="396657"/>
                  </a:lnTo>
                  <a:cubicBezTo>
                    <a:pt x="588644" y="398391"/>
                    <a:pt x="588043" y="399993"/>
                    <a:pt x="587443" y="401895"/>
                  </a:cubicBezTo>
                  <a:lnTo>
                    <a:pt x="587109" y="402795"/>
                  </a:lnTo>
                  <a:lnTo>
                    <a:pt x="585942" y="405898"/>
                  </a:lnTo>
                  <a:lnTo>
                    <a:pt x="585675" y="406599"/>
                  </a:lnTo>
                  <a:cubicBezTo>
                    <a:pt x="585675" y="406899"/>
                    <a:pt x="585441" y="407199"/>
                    <a:pt x="585341" y="407466"/>
                  </a:cubicBezTo>
                  <a:cubicBezTo>
                    <a:pt x="585007" y="408300"/>
                    <a:pt x="584707" y="409101"/>
                    <a:pt x="584407" y="409935"/>
                  </a:cubicBezTo>
                  <a:cubicBezTo>
                    <a:pt x="584107" y="410769"/>
                    <a:pt x="583506" y="412137"/>
                    <a:pt x="583072" y="413271"/>
                  </a:cubicBezTo>
                  <a:cubicBezTo>
                    <a:pt x="580847" y="418766"/>
                    <a:pt x="578445" y="424158"/>
                    <a:pt x="575866" y="429452"/>
                  </a:cubicBezTo>
                  <a:cubicBezTo>
                    <a:pt x="575366" y="430520"/>
                    <a:pt x="574865" y="431588"/>
                    <a:pt x="574331" y="432622"/>
                  </a:cubicBezTo>
                  <a:cubicBezTo>
                    <a:pt x="573797" y="433656"/>
                    <a:pt x="573297" y="434757"/>
                    <a:pt x="572730" y="435791"/>
                  </a:cubicBezTo>
                  <a:cubicBezTo>
                    <a:pt x="572163" y="436826"/>
                    <a:pt x="571996" y="437259"/>
                    <a:pt x="571596" y="437993"/>
                  </a:cubicBezTo>
                  <a:cubicBezTo>
                    <a:pt x="570128" y="440829"/>
                    <a:pt x="568626" y="443598"/>
                    <a:pt x="567091" y="446367"/>
                  </a:cubicBezTo>
                  <a:lnTo>
                    <a:pt x="565590" y="449003"/>
                  </a:lnTo>
                  <a:lnTo>
                    <a:pt x="565590" y="449270"/>
                  </a:lnTo>
                  <a:lnTo>
                    <a:pt x="564089" y="451872"/>
                  </a:lnTo>
                  <a:lnTo>
                    <a:pt x="561820" y="455676"/>
                  </a:lnTo>
                  <a:lnTo>
                    <a:pt x="560052" y="458478"/>
                  </a:lnTo>
                  <a:cubicBezTo>
                    <a:pt x="559485" y="459412"/>
                    <a:pt x="559051" y="460113"/>
                    <a:pt x="558517" y="460914"/>
                  </a:cubicBezTo>
                  <a:cubicBezTo>
                    <a:pt x="557983" y="461714"/>
                    <a:pt x="557883" y="461948"/>
                    <a:pt x="557516" y="462448"/>
                  </a:cubicBezTo>
                  <a:cubicBezTo>
                    <a:pt x="557149" y="462949"/>
                    <a:pt x="556616" y="463950"/>
                    <a:pt x="556115" y="464650"/>
                  </a:cubicBezTo>
                  <a:cubicBezTo>
                    <a:pt x="555615" y="465351"/>
                    <a:pt x="554947" y="466419"/>
                    <a:pt x="554347" y="467286"/>
                  </a:cubicBezTo>
                  <a:lnTo>
                    <a:pt x="553880" y="468020"/>
                  </a:lnTo>
                  <a:cubicBezTo>
                    <a:pt x="553279" y="468921"/>
                    <a:pt x="552645" y="469788"/>
                    <a:pt x="552045" y="470656"/>
                  </a:cubicBezTo>
                  <a:cubicBezTo>
                    <a:pt x="551444" y="471523"/>
                    <a:pt x="550677" y="472657"/>
                    <a:pt x="549943" y="473625"/>
                  </a:cubicBezTo>
                  <a:lnTo>
                    <a:pt x="549943" y="473625"/>
                  </a:lnTo>
                  <a:lnTo>
                    <a:pt x="548108" y="476127"/>
                  </a:lnTo>
                  <a:lnTo>
                    <a:pt x="545439" y="479797"/>
                  </a:lnTo>
                  <a:cubicBezTo>
                    <a:pt x="544772" y="480731"/>
                    <a:pt x="544104" y="481565"/>
                    <a:pt x="543437" y="482433"/>
                  </a:cubicBezTo>
                  <a:lnTo>
                    <a:pt x="541402" y="485068"/>
                  </a:lnTo>
                  <a:lnTo>
                    <a:pt x="538966" y="488138"/>
                  </a:lnTo>
                  <a:lnTo>
                    <a:pt x="536664" y="490974"/>
                  </a:lnTo>
                  <a:lnTo>
                    <a:pt x="534696" y="493309"/>
                  </a:lnTo>
                  <a:lnTo>
                    <a:pt x="531960" y="496645"/>
                  </a:lnTo>
                  <a:cubicBezTo>
                    <a:pt x="530392" y="498480"/>
                    <a:pt x="528624" y="500282"/>
                    <a:pt x="527156" y="502084"/>
                  </a:cubicBezTo>
                  <a:cubicBezTo>
                    <a:pt x="526222" y="503118"/>
                    <a:pt x="525254" y="504185"/>
                    <a:pt x="524253" y="505186"/>
                  </a:cubicBezTo>
                  <a:cubicBezTo>
                    <a:pt x="523253" y="506187"/>
                    <a:pt x="522885" y="506688"/>
                    <a:pt x="522185" y="507388"/>
                  </a:cubicBezTo>
                  <a:cubicBezTo>
                    <a:pt x="521484" y="508089"/>
                    <a:pt x="520517" y="509156"/>
                    <a:pt x="519649" y="510024"/>
                  </a:cubicBezTo>
                  <a:lnTo>
                    <a:pt x="517114" y="512593"/>
                  </a:lnTo>
                  <a:lnTo>
                    <a:pt x="514512" y="515162"/>
                  </a:lnTo>
                  <a:lnTo>
                    <a:pt x="511909" y="517664"/>
                  </a:lnTo>
                  <a:cubicBezTo>
                    <a:pt x="510074" y="519432"/>
                    <a:pt x="508239" y="521000"/>
                    <a:pt x="506404" y="522835"/>
                  </a:cubicBezTo>
                  <a:lnTo>
                    <a:pt x="503902" y="525037"/>
                  </a:lnTo>
                  <a:lnTo>
                    <a:pt x="501166" y="527439"/>
                  </a:lnTo>
                  <a:lnTo>
                    <a:pt x="498797" y="529475"/>
                  </a:lnTo>
                  <a:lnTo>
                    <a:pt x="497930" y="530209"/>
                  </a:lnTo>
                  <a:lnTo>
                    <a:pt x="495595" y="532144"/>
                  </a:lnTo>
                  <a:lnTo>
                    <a:pt x="492792" y="534446"/>
                  </a:lnTo>
                  <a:lnTo>
                    <a:pt x="489956" y="536714"/>
                  </a:lnTo>
                  <a:lnTo>
                    <a:pt x="487187" y="538816"/>
                  </a:lnTo>
                  <a:lnTo>
                    <a:pt x="485286" y="540251"/>
                  </a:lnTo>
                  <a:cubicBezTo>
                    <a:pt x="484652" y="540718"/>
                    <a:pt x="484051" y="541152"/>
                    <a:pt x="483450" y="541652"/>
                  </a:cubicBezTo>
                  <a:lnTo>
                    <a:pt x="481182" y="543354"/>
                  </a:lnTo>
                  <a:lnTo>
                    <a:pt x="478613" y="545188"/>
                  </a:lnTo>
                  <a:lnTo>
                    <a:pt x="478112" y="545556"/>
                  </a:lnTo>
                  <a:lnTo>
                    <a:pt x="475877" y="547090"/>
                  </a:lnTo>
                  <a:lnTo>
                    <a:pt x="473775" y="548558"/>
                  </a:lnTo>
                  <a:lnTo>
                    <a:pt x="471773" y="549926"/>
                  </a:lnTo>
                  <a:cubicBezTo>
                    <a:pt x="468904" y="551861"/>
                    <a:pt x="466035" y="553729"/>
                    <a:pt x="463132" y="555531"/>
                  </a:cubicBezTo>
                  <a:lnTo>
                    <a:pt x="460764" y="556999"/>
                  </a:lnTo>
                  <a:cubicBezTo>
                    <a:pt x="454458" y="560836"/>
                    <a:pt x="448019" y="564472"/>
                    <a:pt x="441447" y="567842"/>
                  </a:cubicBezTo>
                  <a:cubicBezTo>
                    <a:pt x="440379" y="568409"/>
                    <a:pt x="439345" y="568943"/>
                    <a:pt x="438110" y="569443"/>
                  </a:cubicBezTo>
                  <a:lnTo>
                    <a:pt x="434107" y="571412"/>
                  </a:lnTo>
                  <a:lnTo>
                    <a:pt x="433840" y="571412"/>
                  </a:lnTo>
                  <a:cubicBezTo>
                    <a:pt x="432505" y="572046"/>
                    <a:pt x="431171" y="572680"/>
                    <a:pt x="429836" y="573247"/>
                  </a:cubicBezTo>
                  <a:lnTo>
                    <a:pt x="429536" y="573414"/>
                  </a:lnTo>
                  <a:lnTo>
                    <a:pt x="429069" y="573614"/>
                  </a:lnTo>
                  <a:lnTo>
                    <a:pt x="426567" y="574748"/>
                  </a:lnTo>
                  <a:lnTo>
                    <a:pt x="426567" y="574748"/>
                  </a:lnTo>
                  <a:cubicBezTo>
                    <a:pt x="425599" y="575215"/>
                    <a:pt x="424598" y="575682"/>
                    <a:pt x="423631" y="576049"/>
                  </a:cubicBezTo>
                  <a:cubicBezTo>
                    <a:pt x="420628" y="577340"/>
                    <a:pt x="417592" y="578608"/>
                    <a:pt x="414523" y="579853"/>
                  </a:cubicBezTo>
                  <a:lnTo>
                    <a:pt x="412488" y="580653"/>
                  </a:lnTo>
                  <a:lnTo>
                    <a:pt x="410653" y="581387"/>
                  </a:lnTo>
                  <a:lnTo>
                    <a:pt x="410419" y="581387"/>
                  </a:lnTo>
                  <a:cubicBezTo>
                    <a:pt x="409418" y="581788"/>
                    <a:pt x="408351" y="582155"/>
                    <a:pt x="407316" y="582522"/>
                  </a:cubicBezTo>
                  <a:lnTo>
                    <a:pt x="404814" y="583456"/>
                  </a:lnTo>
                  <a:lnTo>
                    <a:pt x="402378" y="584323"/>
                  </a:lnTo>
                  <a:lnTo>
                    <a:pt x="401978" y="584323"/>
                  </a:lnTo>
                  <a:lnTo>
                    <a:pt x="399109" y="585291"/>
                  </a:lnTo>
                  <a:lnTo>
                    <a:pt x="396507" y="586158"/>
                  </a:lnTo>
                  <a:lnTo>
                    <a:pt x="393170" y="587259"/>
                  </a:lnTo>
                  <a:lnTo>
                    <a:pt x="389601" y="588360"/>
                  </a:lnTo>
                  <a:lnTo>
                    <a:pt x="386031" y="589394"/>
                  </a:lnTo>
                  <a:lnTo>
                    <a:pt x="382394" y="590395"/>
                  </a:lnTo>
                  <a:lnTo>
                    <a:pt x="379058" y="591296"/>
                  </a:lnTo>
                  <a:lnTo>
                    <a:pt x="378290" y="591496"/>
                  </a:lnTo>
                  <a:lnTo>
                    <a:pt x="375121" y="592297"/>
                  </a:lnTo>
                  <a:lnTo>
                    <a:pt x="371785" y="593031"/>
                  </a:lnTo>
                  <a:lnTo>
                    <a:pt x="369349" y="593598"/>
                  </a:lnTo>
                  <a:lnTo>
                    <a:pt x="366980" y="594132"/>
                  </a:lnTo>
                  <a:cubicBezTo>
                    <a:pt x="363644" y="594833"/>
                    <a:pt x="360308" y="595500"/>
                    <a:pt x="356971" y="596100"/>
                  </a:cubicBezTo>
                  <a:lnTo>
                    <a:pt x="353635" y="596668"/>
                  </a:lnTo>
                  <a:lnTo>
                    <a:pt x="350933" y="597135"/>
                  </a:lnTo>
                  <a:lnTo>
                    <a:pt x="349832" y="597301"/>
                  </a:lnTo>
                  <a:lnTo>
                    <a:pt x="347430" y="597669"/>
                  </a:lnTo>
                  <a:lnTo>
                    <a:pt x="346662" y="597669"/>
                  </a:lnTo>
                  <a:lnTo>
                    <a:pt x="343593" y="598102"/>
                  </a:lnTo>
                  <a:lnTo>
                    <a:pt x="340757" y="598469"/>
                  </a:lnTo>
                  <a:lnTo>
                    <a:pt x="338922" y="598703"/>
                  </a:lnTo>
                  <a:lnTo>
                    <a:pt x="336954" y="598903"/>
                  </a:lnTo>
                  <a:lnTo>
                    <a:pt x="336387" y="598903"/>
                  </a:lnTo>
                  <a:lnTo>
                    <a:pt x="333384" y="599237"/>
                  </a:lnTo>
                  <a:cubicBezTo>
                    <a:pt x="331159" y="599480"/>
                    <a:pt x="328937" y="599680"/>
                    <a:pt x="326711" y="599837"/>
                  </a:cubicBezTo>
                  <a:lnTo>
                    <a:pt x="323809" y="600037"/>
                  </a:lnTo>
                  <a:lnTo>
                    <a:pt x="323809" y="600037"/>
                  </a:lnTo>
                  <a:lnTo>
                    <a:pt x="320906" y="600237"/>
                  </a:lnTo>
                  <a:lnTo>
                    <a:pt x="318370" y="600237"/>
                  </a:lnTo>
                  <a:lnTo>
                    <a:pt x="315034" y="600237"/>
                  </a:lnTo>
                  <a:lnTo>
                    <a:pt x="314100" y="600237"/>
                  </a:lnTo>
                  <a:lnTo>
                    <a:pt x="310764" y="600237"/>
                  </a:lnTo>
                  <a:lnTo>
                    <a:pt x="299153" y="600237"/>
                  </a:lnTo>
                  <a:lnTo>
                    <a:pt x="294416" y="600237"/>
                  </a:lnTo>
                  <a:lnTo>
                    <a:pt x="291880" y="600237"/>
                  </a:lnTo>
                  <a:lnTo>
                    <a:pt x="290779" y="600237"/>
                  </a:lnTo>
                  <a:lnTo>
                    <a:pt x="288411" y="600237"/>
                  </a:lnTo>
                  <a:lnTo>
                    <a:pt x="286576" y="600237"/>
                  </a:lnTo>
                  <a:cubicBezTo>
                    <a:pt x="284407" y="600237"/>
                    <a:pt x="282238" y="600004"/>
                    <a:pt x="280103" y="599837"/>
                  </a:cubicBezTo>
                  <a:lnTo>
                    <a:pt x="277868" y="599670"/>
                  </a:lnTo>
                  <a:lnTo>
                    <a:pt x="276867" y="599670"/>
                  </a:lnTo>
                  <a:lnTo>
                    <a:pt x="276867" y="599670"/>
                  </a:lnTo>
                  <a:lnTo>
                    <a:pt x="275833" y="599670"/>
                  </a:lnTo>
                  <a:lnTo>
                    <a:pt x="272496" y="599370"/>
                  </a:lnTo>
                  <a:lnTo>
                    <a:pt x="271529" y="599370"/>
                  </a:lnTo>
                  <a:lnTo>
                    <a:pt x="268960" y="599070"/>
                  </a:lnTo>
                  <a:lnTo>
                    <a:pt x="267459" y="598903"/>
                  </a:lnTo>
                  <a:lnTo>
                    <a:pt x="263355" y="598403"/>
                  </a:lnTo>
                  <a:lnTo>
                    <a:pt x="262721" y="598403"/>
                  </a:lnTo>
                  <a:lnTo>
                    <a:pt x="258717" y="597869"/>
                  </a:lnTo>
                  <a:cubicBezTo>
                    <a:pt x="255815" y="597435"/>
                    <a:pt x="252912" y="596968"/>
                    <a:pt x="250043" y="596467"/>
                  </a:cubicBezTo>
                  <a:lnTo>
                    <a:pt x="241469" y="594833"/>
                  </a:lnTo>
                  <a:lnTo>
                    <a:pt x="237198" y="593898"/>
                  </a:lnTo>
                  <a:lnTo>
                    <a:pt x="233528" y="593064"/>
                  </a:lnTo>
                  <a:lnTo>
                    <a:pt x="232127" y="592731"/>
                  </a:lnTo>
                  <a:lnTo>
                    <a:pt x="228791" y="591897"/>
                  </a:lnTo>
                  <a:lnTo>
                    <a:pt x="224988" y="590929"/>
                  </a:lnTo>
                  <a:lnTo>
                    <a:pt x="224420" y="590762"/>
                  </a:lnTo>
                  <a:cubicBezTo>
                    <a:pt x="223086" y="590395"/>
                    <a:pt x="221751" y="590062"/>
                    <a:pt x="220450" y="589661"/>
                  </a:cubicBezTo>
                  <a:lnTo>
                    <a:pt x="217614" y="588861"/>
                  </a:lnTo>
                  <a:lnTo>
                    <a:pt x="216580" y="588560"/>
                  </a:lnTo>
                  <a:lnTo>
                    <a:pt x="214912" y="588060"/>
                  </a:lnTo>
                  <a:lnTo>
                    <a:pt x="212176" y="587192"/>
                  </a:lnTo>
                  <a:lnTo>
                    <a:pt x="208840" y="586158"/>
                  </a:lnTo>
                  <a:lnTo>
                    <a:pt x="207172" y="585591"/>
                  </a:lnTo>
                  <a:lnTo>
                    <a:pt x="204269" y="584624"/>
                  </a:lnTo>
                  <a:lnTo>
                    <a:pt x="203735" y="584423"/>
                  </a:lnTo>
                  <a:lnTo>
                    <a:pt x="200399" y="583222"/>
                  </a:lnTo>
                  <a:lnTo>
                    <a:pt x="199732" y="582989"/>
                  </a:lnTo>
                  <a:lnTo>
                    <a:pt x="196662" y="581854"/>
                  </a:lnTo>
                  <a:lnTo>
                    <a:pt x="195495" y="581421"/>
                  </a:lnTo>
                  <a:lnTo>
                    <a:pt x="188222" y="578551"/>
                  </a:lnTo>
                  <a:lnTo>
                    <a:pt x="184885" y="577184"/>
                  </a:lnTo>
                  <a:lnTo>
                    <a:pt x="182950" y="576350"/>
                  </a:lnTo>
                  <a:cubicBezTo>
                    <a:pt x="182350" y="576083"/>
                    <a:pt x="181482" y="575716"/>
                    <a:pt x="180748" y="575449"/>
                  </a:cubicBezTo>
                  <a:lnTo>
                    <a:pt x="179581" y="574915"/>
                  </a:lnTo>
                  <a:lnTo>
                    <a:pt x="176244" y="573447"/>
                  </a:lnTo>
                  <a:lnTo>
                    <a:pt x="176044" y="573447"/>
                  </a:lnTo>
                  <a:lnTo>
                    <a:pt x="173442" y="572246"/>
                  </a:lnTo>
                  <a:lnTo>
                    <a:pt x="168304" y="569777"/>
                  </a:lnTo>
                  <a:lnTo>
                    <a:pt x="164701" y="567942"/>
                  </a:lnTo>
                  <a:lnTo>
                    <a:pt x="159896" y="565406"/>
                  </a:lnTo>
                  <a:lnTo>
                    <a:pt x="157961" y="564339"/>
                  </a:lnTo>
                  <a:lnTo>
                    <a:pt x="156126" y="563371"/>
                  </a:lnTo>
                  <a:lnTo>
                    <a:pt x="152790" y="561570"/>
                  </a:lnTo>
                  <a:lnTo>
                    <a:pt x="150655" y="560335"/>
                  </a:lnTo>
                  <a:cubicBezTo>
                    <a:pt x="145250" y="557199"/>
                    <a:pt x="139979" y="553930"/>
                    <a:pt x="134807" y="550326"/>
                  </a:cubicBezTo>
                  <a:lnTo>
                    <a:pt x="132639" y="548892"/>
                  </a:lnTo>
                  <a:lnTo>
                    <a:pt x="130637" y="547524"/>
                  </a:lnTo>
                  <a:lnTo>
                    <a:pt x="129970" y="547057"/>
                  </a:lnTo>
                  <a:cubicBezTo>
                    <a:pt x="129202" y="546556"/>
                    <a:pt x="128435" y="545989"/>
                    <a:pt x="127668" y="545455"/>
                  </a:cubicBezTo>
                  <a:cubicBezTo>
                    <a:pt x="124332" y="543053"/>
                    <a:pt x="120995" y="540618"/>
                    <a:pt x="117659" y="538116"/>
                  </a:cubicBezTo>
                  <a:lnTo>
                    <a:pt x="115057" y="536080"/>
                  </a:lnTo>
                  <a:lnTo>
                    <a:pt x="112754" y="534245"/>
                  </a:lnTo>
                  <a:lnTo>
                    <a:pt x="110219" y="532210"/>
                  </a:lnTo>
                  <a:lnTo>
                    <a:pt x="107917" y="530275"/>
                  </a:lnTo>
                  <a:lnTo>
                    <a:pt x="106315" y="528907"/>
                  </a:lnTo>
                  <a:lnTo>
                    <a:pt x="104481" y="527339"/>
                  </a:lnTo>
                  <a:cubicBezTo>
                    <a:pt x="100744" y="524113"/>
                    <a:pt x="97074" y="520777"/>
                    <a:pt x="93471" y="517330"/>
                  </a:cubicBezTo>
                  <a:lnTo>
                    <a:pt x="91636" y="515562"/>
                  </a:lnTo>
                  <a:lnTo>
                    <a:pt x="87899" y="511892"/>
                  </a:lnTo>
                  <a:cubicBezTo>
                    <a:pt x="87232" y="511258"/>
                    <a:pt x="86598" y="510624"/>
                    <a:pt x="85998" y="509957"/>
                  </a:cubicBezTo>
                  <a:cubicBezTo>
                    <a:pt x="83062" y="506988"/>
                    <a:pt x="80226" y="503952"/>
                    <a:pt x="77423" y="500816"/>
                  </a:cubicBezTo>
                  <a:lnTo>
                    <a:pt x="75455" y="498614"/>
                  </a:lnTo>
                  <a:lnTo>
                    <a:pt x="75121" y="498213"/>
                  </a:lnTo>
                  <a:lnTo>
                    <a:pt x="72752" y="495478"/>
                  </a:lnTo>
                  <a:lnTo>
                    <a:pt x="72485" y="495177"/>
                  </a:lnTo>
                  <a:cubicBezTo>
                    <a:pt x="71651" y="494277"/>
                    <a:pt x="70851" y="493242"/>
                    <a:pt x="70050" y="492275"/>
                  </a:cubicBezTo>
                  <a:lnTo>
                    <a:pt x="69716" y="491908"/>
                  </a:lnTo>
                  <a:lnTo>
                    <a:pt x="67214" y="488838"/>
                  </a:lnTo>
                  <a:cubicBezTo>
                    <a:pt x="66380" y="487804"/>
                    <a:pt x="65579" y="486837"/>
                    <a:pt x="64812" y="485836"/>
                  </a:cubicBezTo>
                  <a:lnTo>
                    <a:pt x="62010" y="482233"/>
                  </a:lnTo>
                  <a:lnTo>
                    <a:pt x="59474" y="478896"/>
                  </a:lnTo>
                  <a:lnTo>
                    <a:pt x="57105" y="475560"/>
                  </a:lnTo>
                  <a:cubicBezTo>
                    <a:pt x="57035" y="475423"/>
                    <a:pt x="56945" y="475300"/>
                    <a:pt x="56838" y="475193"/>
                  </a:cubicBezTo>
                  <a:lnTo>
                    <a:pt x="54636" y="472090"/>
                  </a:lnTo>
                  <a:lnTo>
                    <a:pt x="54636" y="471823"/>
                  </a:lnTo>
                  <a:cubicBezTo>
                    <a:pt x="53936" y="470856"/>
                    <a:pt x="53235" y="469855"/>
                    <a:pt x="52568" y="468821"/>
                  </a:cubicBezTo>
                  <a:lnTo>
                    <a:pt x="52234" y="468387"/>
                  </a:lnTo>
                  <a:lnTo>
                    <a:pt x="49999" y="465051"/>
                  </a:lnTo>
                  <a:lnTo>
                    <a:pt x="47697" y="461514"/>
                  </a:lnTo>
                  <a:lnTo>
                    <a:pt x="45428" y="457944"/>
                  </a:lnTo>
                  <a:lnTo>
                    <a:pt x="43760" y="455175"/>
                  </a:lnTo>
                  <a:lnTo>
                    <a:pt x="42259" y="452673"/>
                  </a:lnTo>
                  <a:cubicBezTo>
                    <a:pt x="41525" y="451438"/>
                    <a:pt x="40791" y="450237"/>
                    <a:pt x="40090" y="449003"/>
                  </a:cubicBezTo>
                  <a:lnTo>
                    <a:pt x="38322" y="445900"/>
                  </a:lnTo>
                  <a:cubicBezTo>
                    <a:pt x="37121" y="443765"/>
                    <a:pt x="35953" y="441630"/>
                    <a:pt x="34819" y="439461"/>
                  </a:cubicBezTo>
                  <a:lnTo>
                    <a:pt x="33284" y="436525"/>
                  </a:lnTo>
                  <a:cubicBezTo>
                    <a:pt x="33284" y="436292"/>
                    <a:pt x="33050" y="436092"/>
                    <a:pt x="32950" y="435858"/>
                  </a:cubicBezTo>
                  <a:lnTo>
                    <a:pt x="31916" y="433790"/>
                  </a:lnTo>
                  <a:cubicBezTo>
                    <a:pt x="31115" y="432221"/>
                    <a:pt x="30348" y="430687"/>
                    <a:pt x="29614" y="429119"/>
                  </a:cubicBezTo>
                  <a:cubicBezTo>
                    <a:pt x="28880" y="427551"/>
                    <a:pt x="27779" y="425249"/>
                    <a:pt x="26878" y="423280"/>
                  </a:cubicBezTo>
                  <a:lnTo>
                    <a:pt x="26545" y="422580"/>
                  </a:lnTo>
                  <a:cubicBezTo>
                    <a:pt x="26111" y="421579"/>
                    <a:pt x="25610" y="420611"/>
                    <a:pt x="25243" y="419610"/>
                  </a:cubicBezTo>
                  <a:cubicBezTo>
                    <a:pt x="24877" y="418609"/>
                    <a:pt x="24243" y="417375"/>
                    <a:pt x="23776" y="416274"/>
                  </a:cubicBezTo>
                  <a:cubicBezTo>
                    <a:pt x="23308" y="415173"/>
                    <a:pt x="22875" y="414005"/>
                    <a:pt x="22374" y="412938"/>
                  </a:cubicBezTo>
                  <a:cubicBezTo>
                    <a:pt x="21874" y="411870"/>
                    <a:pt x="21440" y="410669"/>
                    <a:pt x="20973" y="409601"/>
                  </a:cubicBezTo>
                  <a:cubicBezTo>
                    <a:pt x="19639" y="406265"/>
                    <a:pt x="18337" y="402695"/>
                    <a:pt x="17103" y="399192"/>
                  </a:cubicBezTo>
                  <a:cubicBezTo>
                    <a:pt x="16636" y="397924"/>
                    <a:pt x="16169" y="396657"/>
                    <a:pt x="15802" y="395389"/>
                  </a:cubicBezTo>
                  <a:cubicBezTo>
                    <a:pt x="15435" y="394121"/>
                    <a:pt x="15068" y="393220"/>
                    <a:pt x="14734" y="392052"/>
                  </a:cubicBezTo>
                  <a:cubicBezTo>
                    <a:pt x="14401" y="390885"/>
                    <a:pt x="13967" y="389717"/>
                    <a:pt x="13600" y="388516"/>
                  </a:cubicBezTo>
                  <a:lnTo>
                    <a:pt x="12499" y="384946"/>
                  </a:lnTo>
                  <a:cubicBezTo>
                    <a:pt x="12165" y="383745"/>
                    <a:pt x="11798" y="382577"/>
                    <a:pt x="11465" y="381376"/>
                  </a:cubicBezTo>
                  <a:lnTo>
                    <a:pt x="10464" y="377773"/>
                  </a:lnTo>
                  <a:lnTo>
                    <a:pt x="9563" y="374437"/>
                  </a:lnTo>
                  <a:cubicBezTo>
                    <a:pt x="9563" y="374437"/>
                    <a:pt x="9563" y="374437"/>
                    <a:pt x="9563" y="374237"/>
                  </a:cubicBezTo>
                  <a:cubicBezTo>
                    <a:pt x="8962" y="371801"/>
                    <a:pt x="8362" y="369366"/>
                    <a:pt x="7795" y="366897"/>
                  </a:cubicBezTo>
                  <a:lnTo>
                    <a:pt x="7094" y="363761"/>
                  </a:lnTo>
                  <a:cubicBezTo>
                    <a:pt x="6860" y="362693"/>
                    <a:pt x="6660" y="361926"/>
                    <a:pt x="6494" y="360958"/>
                  </a:cubicBezTo>
                  <a:lnTo>
                    <a:pt x="5626" y="358689"/>
                  </a:lnTo>
                  <a:lnTo>
                    <a:pt x="5026" y="355587"/>
                  </a:lnTo>
                  <a:lnTo>
                    <a:pt x="4525" y="353018"/>
                  </a:lnTo>
                  <a:cubicBezTo>
                    <a:pt x="4525" y="352517"/>
                    <a:pt x="4358" y="352017"/>
                    <a:pt x="4291" y="351550"/>
                  </a:cubicBezTo>
                  <a:lnTo>
                    <a:pt x="4291" y="351550"/>
                  </a:lnTo>
                  <a:cubicBezTo>
                    <a:pt x="4291" y="350682"/>
                    <a:pt x="3958" y="349848"/>
                    <a:pt x="3825" y="348981"/>
                  </a:cubicBezTo>
                  <a:cubicBezTo>
                    <a:pt x="3691" y="348113"/>
                    <a:pt x="3558" y="347413"/>
                    <a:pt x="3457" y="346612"/>
                  </a:cubicBezTo>
                  <a:cubicBezTo>
                    <a:pt x="3157" y="344844"/>
                    <a:pt x="2890" y="343042"/>
                    <a:pt x="2623" y="341241"/>
                  </a:cubicBezTo>
                  <a:lnTo>
                    <a:pt x="2423" y="339806"/>
                  </a:lnTo>
                  <a:cubicBezTo>
                    <a:pt x="2423" y="338938"/>
                    <a:pt x="2190" y="338071"/>
                    <a:pt x="2090" y="337237"/>
                  </a:cubicBezTo>
                  <a:cubicBezTo>
                    <a:pt x="2066" y="336810"/>
                    <a:pt x="2013" y="336386"/>
                    <a:pt x="1923" y="335969"/>
                  </a:cubicBezTo>
                  <a:cubicBezTo>
                    <a:pt x="1923" y="335002"/>
                    <a:pt x="1689" y="334034"/>
                    <a:pt x="1589" y="333033"/>
                  </a:cubicBezTo>
                  <a:cubicBezTo>
                    <a:pt x="1489" y="332032"/>
                    <a:pt x="1322" y="330831"/>
                    <a:pt x="1222" y="329697"/>
                  </a:cubicBezTo>
                  <a:cubicBezTo>
                    <a:pt x="1222" y="329130"/>
                    <a:pt x="1222" y="328529"/>
                    <a:pt x="1055" y="327962"/>
                  </a:cubicBezTo>
                  <a:cubicBezTo>
                    <a:pt x="855" y="325894"/>
                    <a:pt x="655" y="323825"/>
                    <a:pt x="521" y="321757"/>
                  </a:cubicBezTo>
                  <a:lnTo>
                    <a:pt x="521" y="321290"/>
                  </a:lnTo>
                  <a:cubicBezTo>
                    <a:pt x="521" y="320155"/>
                    <a:pt x="521" y="319054"/>
                    <a:pt x="288" y="317953"/>
                  </a:cubicBezTo>
                  <a:cubicBezTo>
                    <a:pt x="288" y="315718"/>
                    <a:pt x="21" y="313516"/>
                    <a:pt x="-79" y="311281"/>
                  </a:cubicBezTo>
                  <a:cubicBezTo>
                    <a:pt x="-79" y="310647"/>
                    <a:pt x="-79" y="310013"/>
                    <a:pt x="-79" y="309446"/>
                  </a:cubicBezTo>
                  <a:cubicBezTo>
                    <a:pt x="-79" y="308278"/>
                    <a:pt x="-79" y="307144"/>
                    <a:pt x="-79" y="306109"/>
                  </a:cubicBezTo>
                  <a:cubicBezTo>
                    <a:pt x="-79" y="305075"/>
                    <a:pt x="-79" y="303607"/>
                    <a:pt x="-79" y="302339"/>
                  </a:cubicBezTo>
                  <a:lnTo>
                    <a:pt x="-79" y="298436"/>
                  </a:lnTo>
                  <a:cubicBezTo>
                    <a:pt x="-79" y="293198"/>
                    <a:pt x="-79" y="287960"/>
                    <a:pt x="321" y="282789"/>
                  </a:cubicBezTo>
                  <a:lnTo>
                    <a:pt x="321" y="279886"/>
                  </a:lnTo>
                  <a:lnTo>
                    <a:pt x="521" y="277117"/>
                  </a:lnTo>
                  <a:cubicBezTo>
                    <a:pt x="521" y="276216"/>
                    <a:pt x="521" y="275215"/>
                    <a:pt x="722" y="274281"/>
                  </a:cubicBezTo>
                  <a:lnTo>
                    <a:pt x="1122" y="269543"/>
                  </a:lnTo>
                  <a:cubicBezTo>
                    <a:pt x="1122" y="268443"/>
                    <a:pt x="1355" y="267375"/>
                    <a:pt x="1456" y="266207"/>
                  </a:cubicBezTo>
                  <a:cubicBezTo>
                    <a:pt x="1556" y="265039"/>
                    <a:pt x="1723" y="263672"/>
                    <a:pt x="1889" y="262404"/>
                  </a:cubicBezTo>
                  <a:cubicBezTo>
                    <a:pt x="1873" y="262260"/>
                    <a:pt x="1873" y="262114"/>
                    <a:pt x="1889" y="261970"/>
                  </a:cubicBezTo>
                  <a:cubicBezTo>
                    <a:pt x="1889" y="260769"/>
                    <a:pt x="2190" y="259535"/>
                    <a:pt x="2357" y="258300"/>
                  </a:cubicBezTo>
                  <a:cubicBezTo>
                    <a:pt x="2523" y="257066"/>
                    <a:pt x="2690" y="255831"/>
                    <a:pt x="2890" y="254597"/>
                  </a:cubicBezTo>
                  <a:cubicBezTo>
                    <a:pt x="2874" y="254453"/>
                    <a:pt x="2874" y="254307"/>
                    <a:pt x="2890" y="254163"/>
                  </a:cubicBezTo>
                  <a:cubicBezTo>
                    <a:pt x="3090" y="252929"/>
                    <a:pt x="3257" y="251694"/>
                    <a:pt x="3457" y="250493"/>
                  </a:cubicBezTo>
                  <a:cubicBezTo>
                    <a:pt x="3658" y="249292"/>
                    <a:pt x="3891" y="247891"/>
                    <a:pt x="4091" y="246590"/>
                  </a:cubicBezTo>
                  <a:lnTo>
                    <a:pt x="4692" y="243253"/>
                  </a:lnTo>
                  <a:lnTo>
                    <a:pt x="4992" y="241652"/>
                  </a:lnTo>
                  <a:lnTo>
                    <a:pt x="5626" y="238583"/>
                  </a:lnTo>
                  <a:cubicBezTo>
                    <a:pt x="5860" y="237382"/>
                    <a:pt x="6093" y="236214"/>
                    <a:pt x="6360" y="235046"/>
                  </a:cubicBezTo>
                  <a:lnTo>
                    <a:pt x="6360" y="235046"/>
                  </a:lnTo>
                  <a:cubicBezTo>
                    <a:pt x="6560" y="234012"/>
                    <a:pt x="6794" y="233011"/>
                    <a:pt x="7027" y="231977"/>
                  </a:cubicBezTo>
                  <a:cubicBezTo>
                    <a:pt x="7027" y="231576"/>
                    <a:pt x="7194" y="231176"/>
                    <a:pt x="7294" y="230776"/>
                  </a:cubicBezTo>
                  <a:lnTo>
                    <a:pt x="7895" y="228307"/>
                  </a:lnTo>
                  <a:cubicBezTo>
                    <a:pt x="8095" y="227473"/>
                    <a:pt x="8328" y="226405"/>
                    <a:pt x="8562" y="225471"/>
                  </a:cubicBezTo>
                  <a:lnTo>
                    <a:pt x="9163" y="223035"/>
                  </a:lnTo>
                  <a:cubicBezTo>
                    <a:pt x="11995" y="212016"/>
                    <a:pt x="15448" y="201169"/>
                    <a:pt x="19505" y="190540"/>
                  </a:cubicBezTo>
                  <a:cubicBezTo>
                    <a:pt x="19939" y="189372"/>
                    <a:pt x="20406" y="188171"/>
                    <a:pt x="20873" y="186970"/>
                  </a:cubicBezTo>
                  <a:cubicBezTo>
                    <a:pt x="21974" y="184201"/>
                    <a:pt x="23108" y="181432"/>
                    <a:pt x="24209" y="178729"/>
                  </a:cubicBezTo>
                  <a:lnTo>
                    <a:pt x="25210" y="176394"/>
                  </a:lnTo>
                  <a:lnTo>
                    <a:pt x="25210" y="176394"/>
                  </a:lnTo>
                  <a:lnTo>
                    <a:pt x="25477" y="175793"/>
                  </a:lnTo>
                  <a:lnTo>
                    <a:pt x="26878" y="172691"/>
                  </a:lnTo>
                  <a:lnTo>
                    <a:pt x="26878" y="172457"/>
                  </a:lnTo>
                  <a:cubicBezTo>
                    <a:pt x="27379" y="171356"/>
                    <a:pt x="27912" y="170222"/>
                    <a:pt x="28446" y="169121"/>
                  </a:cubicBezTo>
                  <a:lnTo>
                    <a:pt x="28980" y="168520"/>
                  </a:lnTo>
                  <a:cubicBezTo>
                    <a:pt x="29547" y="167353"/>
                    <a:pt x="30081" y="166218"/>
                    <a:pt x="30648" y="165184"/>
                  </a:cubicBezTo>
                  <a:lnTo>
                    <a:pt x="30648" y="165184"/>
                  </a:lnTo>
                  <a:lnTo>
                    <a:pt x="32483" y="161514"/>
                  </a:lnTo>
                  <a:lnTo>
                    <a:pt x="32483" y="161514"/>
                  </a:lnTo>
                  <a:lnTo>
                    <a:pt x="32483" y="161514"/>
                  </a:lnTo>
                  <a:lnTo>
                    <a:pt x="34018" y="158545"/>
                  </a:lnTo>
                  <a:cubicBezTo>
                    <a:pt x="36153" y="154475"/>
                    <a:pt x="38389" y="150471"/>
                    <a:pt x="40691" y="146501"/>
                  </a:cubicBezTo>
                  <a:cubicBezTo>
                    <a:pt x="41191" y="145567"/>
                    <a:pt x="41725" y="144699"/>
                    <a:pt x="42259" y="143798"/>
                  </a:cubicBezTo>
                  <a:lnTo>
                    <a:pt x="44160" y="140696"/>
                  </a:lnTo>
                  <a:lnTo>
                    <a:pt x="44727" y="139761"/>
                  </a:lnTo>
                  <a:cubicBezTo>
                    <a:pt x="45261" y="138861"/>
                    <a:pt x="45828" y="137993"/>
                    <a:pt x="46395" y="137092"/>
                  </a:cubicBezTo>
                  <a:lnTo>
                    <a:pt x="46395" y="136625"/>
                  </a:lnTo>
                  <a:cubicBezTo>
                    <a:pt x="47096" y="135524"/>
                    <a:pt x="47797" y="134423"/>
                    <a:pt x="48531" y="133289"/>
                  </a:cubicBezTo>
                  <a:lnTo>
                    <a:pt x="48531" y="133289"/>
                  </a:lnTo>
                  <a:cubicBezTo>
                    <a:pt x="49265" y="132121"/>
                    <a:pt x="50032" y="130954"/>
                    <a:pt x="50799" y="129953"/>
                  </a:cubicBezTo>
                  <a:cubicBezTo>
                    <a:pt x="51567" y="128952"/>
                    <a:pt x="51767" y="128485"/>
                    <a:pt x="52267" y="127784"/>
                  </a:cubicBezTo>
                  <a:cubicBezTo>
                    <a:pt x="52768" y="127084"/>
                    <a:pt x="52968" y="126750"/>
                    <a:pt x="53335" y="126216"/>
                  </a:cubicBezTo>
                  <a:cubicBezTo>
                    <a:pt x="54836" y="124081"/>
                    <a:pt x="56371" y="121912"/>
                    <a:pt x="57906" y="119810"/>
                  </a:cubicBezTo>
                  <a:lnTo>
                    <a:pt x="57906" y="119810"/>
                  </a:lnTo>
                  <a:lnTo>
                    <a:pt x="58240" y="119410"/>
                  </a:lnTo>
                  <a:cubicBezTo>
                    <a:pt x="58873" y="118476"/>
                    <a:pt x="59507" y="117642"/>
                    <a:pt x="60174" y="116774"/>
                  </a:cubicBezTo>
                  <a:lnTo>
                    <a:pt x="64245" y="111470"/>
                  </a:lnTo>
                  <a:lnTo>
                    <a:pt x="66413" y="108767"/>
                  </a:lnTo>
                  <a:lnTo>
                    <a:pt x="68682" y="105965"/>
                  </a:lnTo>
                  <a:lnTo>
                    <a:pt x="70283" y="104063"/>
                  </a:lnTo>
                  <a:cubicBezTo>
                    <a:pt x="70817" y="103463"/>
                    <a:pt x="71118" y="103062"/>
                    <a:pt x="71551" y="102528"/>
                  </a:cubicBezTo>
                  <a:lnTo>
                    <a:pt x="73386" y="100360"/>
                  </a:lnTo>
                  <a:cubicBezTo>
                    <a:pt x="74154" y="99459"/>
                    <a:pt x="74954" y="98525"/>
                    <a:pt x="75755" y="97691"/>
                  </a:cubicBezTo>
                  <a:lnTo>
                    <a:pt x="77790" y="95389"/>
                  </a:lnTo>
                  <a:cubicBezTo>
                    <a:pt x="78858" y="94221"/>
                    <a:pt x="79925" y="93053"/>
                    <a:pt x="81126" y="92052"/>
                  </a:cubicBezTo>
                  <a:cubicBezTo>
                    <a:pt x="82327" y="91052"/>
                    <a:pt x="82494" y="90551"/>
                    <a:pt x="83195" y="89817"/>
                  </a:cubicBezTo>
                  <a:lnTo>
                    <a:pt x="83195" y="89817"/>
                  </a:lnTo>
                  <a:cubicBezTo>
                    <a:pt x="83996" y="88950"/>
                    <a:pt x="84830" y="88082"/>
                    <a:pt x="85664" y="87248"/>
                  </a:cubicBezTo>
                  <a:lnTo>
                    <a:pt x="85664" y="87248"/>
                  </a:lnTo>
                  <a:lnTo>
                    <a:pt x="87999" y="84846"/>
                  </a:lnTo>
                  <a:lnTo>
                    <a:pt x="88533" y="84346"/>
                  </a:lnTo>
                  <a:lnTo>
                    <a:pt x="90802" y="82110"/>
                  </a:lnTo>
                  <a:cubicBezTo>
                    <a:pt x="92537" y="80409"/>
                    <a:pt x="94138" y="78774"/>
                    <a:pt x="96040" y="77106"/>
                  </a:cubicBezTo>
                  <a:lnTo>
                    <a:pt x="99376" y="74170"/>
                  </a:lnTo>
                  <a:lnTo>
                    <a:pt x="101578" y="72201"/>
                  </a:lnTo>
                  <a:lnTo>
                    <a:pt x="104314" y="69833"/>
                  </a:lnTo>
                  <a:cubicBezTo>
                    <a:pt x="105081" y="69132"/>
                    <a:pt x="105882" y="68465"/>
                    <a:pt x="106682" y="67797"/>
                  </a:cubicBezTo>
                  <a:lnTo>
                    <a:pt x="108918" y="65963"/>
                  </a:lnTo>
                  <a:lnTo>
                    <a:pt x="110152" y="64895"/>
                  </a:lnTo>
                  <a:lnTo>
                    <a:pt x="112688" y="62860"/>
                  </a:lnTo>
                  <a:cubicBezTo>
                    <a:pt x="116468" y="59790"/>
                    <a:pt x="120318" y="56844"/>
                    <a:pt x="124231" y="54019"/>
                  </a:cubicBezTo>
                  <a:cubicBezTo>
                    <a:pt x="124832" y="53551"/>
                    <a:pt x="125432" y="53084"/>
                    <a:pt x="126066" y="52684"/>
                  </a:cubicBezTo>
                  <a:cubicBezTo>
                    <a:pt x="129403" y="50282"/>
                    <a:pt x="132739" y="47980"/>
                    <a:pt x="136075" y="45711"/>
                  </a:cubicBezTo>
                  <a:lnTo>
                    <a:pt x="137777" y="44610"/>
                  </a:lnTo>
                  <a:lnTo>
                    <a:pt x="139812" y="43309"/>
                  </a:lnTo>
                  <a:lnTo>
                    <a:pt x="143148" y="41274"/>
                  </a:lnTo>
                  <a:lnTo>
                    <a:pt x="146284" y="39372"/>
                  </a:lnTo>
                  <a:lnTo>
                    <a:pt x="146284" y="39372"/>
                  </a:lnTo>
                  <a:lnTo>
                    <a:pt x="151055" y="36570"/>
                  </a:lnTo>
                  <a:lnTo>
                    <a:pt x="152390" y="35802"/>
                  </a:lnTo>
                  <a:lnTo>
                    <a:pt x="153991" y="34868"/>
                  </a:lnTo>
                  <a:lnTo>
                    <a:pt x="155426" y="34068"/>
                  </a:lnTo>
                  <a:lnTo>
                    <a:pt x="160564" y="31265"/>
                  </a:lnTo>
                  <a:lnTo>
                    <a:pt x="163166" y="29897"/>
                  </a:lnTo>
                  <a:lnTo>
                    <a:pt x="165768" y="28563"/>
                  </a:lnTo>
                  <a:lnTo>
                    <a:pt x="171040" y="25960"/>
                  </a:lnTo>
                  <a:lnTo>
                    <a:pt x="176878" y="23225"/>
                  </a:lnTo>
                  <a:lnTo>
                    <a:pt x="178880" y="22290"/>
                  </a:lnTo>
                  <a:lnTo>
                    <a:pt x="187254" y="18687"/>
                  </a:lnTo>
                  <a:lnTo>
                    <a:pt x="189089" y="17953"/>
                  </a:lnTo>
                  <a:cubicBezTo>
                    <a:pt x="193960" y="15985"/>
                    <a:pt x="198831" y="14150"/>
                    <a:pt x="203769" y="12448"/>
                  </a:cubicBezTo>
                  <a:lnTo>
                    <a:pt x="206438" y="11514"/>
                  </a:lnTo>
                  <a:cubicBezTo>
                    <a:pt x="210308" y="10246"/>
                    <a:pt x="214245" y="9012"/>
                    <a:pt x="218215" y="7844"/>
                  </a:cubicBezTo>
                  <a:lnTo>
                    <a:pt x="220851" y="7110"/>
                  </a:lnTo>
                  <a:lnTo>
                    <a:pt x="223720" y="6310"/>
                  </a:lnTo>
                  <a:lnTo>
                    <a:pt x="229525" y="4808"/>
                  </a:lnTo>
                  <a:lnTo>
                    <a:pt x="232194" y="4174"/>
                  </a:lnTo>
                  <a:lnTo>
                    <a:pt x="232561" y="4174"/>
                  </a:lnTo>
                  <a:cubicBezTo>
                    <a:pt x="236431" y="3240"/>
                    <a:pt x="240301" y="2406"/>
                    <a:pt x="244238" y="1639"/>
                  </a:cubicBezTo>
                  <a:lnTo>
                    <a:pt x="246273" y="1238"/>
                  </a:lnTo>
                  <a:lnTo>
                    <a:pt x="249609" y="638"/>
                  </a:lnTo>
                  <a:lnTo>
                    <a:pt x="250377" y="638"/>
                  </a:lnTo>
                  <a:lnTo>
                    <a:pt x="254013" y="37"/>
                  </a:lnTo>
                  <a:lnTo>
                    <a:pt x="254547" y="37"/>
                  </a:lnTo>
                  <a:lnTo>
                    <a:pt x="258884" y="27228"/>
                  </a:lnTo>
                  <a:lnTo>
                    <a:pt x="261120" y="40774"/>
                  </a:lnTo>
                  <a:lnTo>
                    <a:pt x="263255" y="54352"/>
                  </a:lnTo>
                  <a:lnTo>
                    <a:pt x="265423" y="67964"/>
                  </a:lnTo>
                  <a:lnTo>
                    <a:pt x="268293" y="86080"/>
                  </a:lnTo>
                  <a:lnTo>
                    <a:pt x="270428" y="99693"/>
                  </a:lnTo>
                  <a:lnTo>
                    <a:pt x="271095" y="99693"/>
                  </a:lnTo>
                  <a:lnTo>
                    <a:pt x="271095" y="99693"/>
                  </a:lnTo>
                  <a:lnTo>
                    <a:pt x="271562" y="99693"/>
                  </a:lnTo>
                  <a:lnTo>
                    <a:pt x="271996" y="99693"/>
                  </a:lnTo>
                  <a:lnTo>
                    <a:pt x="273030" y="99693"/>
                  </a:lnTo>
                  <a:lnTo>
                    <a:pt x="273464" y="99693"/>
                  </a:lnTo>
                  <a:lnTo>
                    <a:pt x="274231" y="99693"/>
                  </a:lnTo>
                  <a:lnTo>
                    <a:pt x="275199" y="99693"/>
                  </a:lnTo>
                  <a:lnTo>
                    <a:pt x="275866" y="99693"/>
                  </a:lnTo>
                  <a:lnTo>
                    <a:pt x="278335" y="99392"/>
                  </a:lnTo>
                  <a:lnTo>
                    <a:pt x="280237" y="99159"/>
                  </a:lnTo>
                  <a:lnTo>
                    <a:pt x="280470" y="99159"/>
                  </a:lnTo>
                  <a:lnTo>
                    <a:pt x="282305" y="98992"/>
                  </a:lnTo>
                  <a:lnTo>
                    <a:pt x="282539" y="98992"/>
                  </a:lnTo>
                  <a:lnTo>
                    <a:pt x="283740" y="98992"/>
                  </a:lnTo>
                  <a:lnTo>
                    <a:pt x="283740" y="98992"/>
                  </a:lnTo>
                  <a:lnTo>
                    <a:pt x="286175" y="98792"/>
                  </a:lnTo>
                  <a:lnTo>
                    <a:pt x="288177" y="98792"/>
                  </a:lnTo>
                  <a:lnTo>
                    <a:pt x="290179" y="98792"/>
                  </a:lnTo>
                  <a:lnTo>
                    <a:pt x="292181" y="98792"/>
                  </a:lnTo>
                  <a:lnTo>
                    <a:pt x="294182" y="98792"/>
                  </a:lnTo>
                  <a:lnTo>
                    <a:pt x="296084" y="98792"/>
                  </a:lnTo>
                  <a:lnTo>
                    <a:pt x="310197" y="98792"/>
                  </a:lnTo>
                  <a:lnTo>
                    <a:pt x="312599" y="98792"/>
                  </a:lnTo>
                  <a:lnTo>
                    <a:pt x="312766" y="98792"/>
                  </a:lnTo>
                  <a:cubicBezTo>
                    <a:pt x="313600" y="98792"/>
                    <a:pt x="314434" y="98792"/>
                    <a:pt x="315268" y="98792"/>
                  </a:cubicBezTo>
                  <a:lnTo>
                    <a:pt x="317837" y="98792"/>
                  </a:lnTo>
                  <a:lnTo>
                    <a:pt x="318904" y="98792"/>
                  </a:lnTo>
                  <a:lnTo>
                    <a:pt x="319672" y="98792"/>
                  </a:lnTo>
                  <a:cubicBezTo>
                    <a:pt x="320105" y="98792"/>
                    <a:pt x="320506" y="98792"/>
                    <a:pt x="320940" y="98792"/>
                  </a:cubicBezTo>
                  <a:lnTo>
                    <a:pt x="322941" y="98792"/>
                  </a:lnTo>
                  <a:lnTo>
                    <a:pt x="325677" y="99092"/>
                  </a:lnTo>
                  <a:lnTo>
                    <a:pt x="325977" y="99092"/>
                  </a:lnTo>
                  <a:lnTo>
                    <a:pt x="326578" y="99092"/>
                  </a:lnTo>
                  <a:lnTo>
                    <a:pt x="327846" y="99092"/>
                  </a:lnTo>
                  <a:lnTo>
                    <a:pt x="328480" y="99092"/>
                  </a:lnTo>
                  <a:lnTo>
                    <a:pt x="329380" y="99092"/>
                  </a:lnTo>
                  <a:lnTo>
                    <a:pt x="330381" y="99092"/>
                  </a:lnTo>
                  <a:lnTo>
                    <a:pt x="331516" y="99092"/>
                  </a:lnTo>
                  <a:lnTo>
                    <a:pt x="331716" y="99092"/>
                  </a:lnTo>
                  <a:lnTo>
                    <a:pt x="333350" y="99326"/>
                  </a:lnTo>
                  <a:lnTo>
                    <a:pt x="335519" y="85747"/>
                  </a:lnTo>
                  <a:lnTo>
                    <a:pt x="335519" y="85747"/>
                  </a:lnTo>
                  <a:lnTo>
                    <a:pt x="338388" y="67631"/>
                  </a:lnTo>
                  <a:lnTo>
                    <a:pt x="340524" y="54052"/>
                  </a:lnTo>
                  <a:lnTo>
                    <a:pt x="342659" y="40707"/>
                  </a:lnTo>
                  <a:lnTo>
                    <a:pt x="344794" y="27128"/>
                  </a:lnTo>
                  <a:lnTo>
                    <a:pt x="346963" y="13516"/>
                  </a:lnTo>
                  <a:lnTo>
                    <a:pt x="349131" y="-63"/>
                  </a:lnTo>
                  <a:cubicBezTo>
                    <a:pt x="350966" y="204"/>
                    <a:pt x="352801" y="504"/>
                    <a:pt x="354569" y="838"/>
                  </a:cubicBezTo>
                  <a:cubicBezTo>
                    <a:pt x="355270" y="838"/>
                    <a:pt x="356004" y="1072"/>
                    <a:pt x="356705" y="1238"/>
                  </a:cubicBezTo>
                  <a:lnTo>
                    <a:pt x="359474" y="1739"/>
                  </a:lnTo>
                  <a:lnTo>
                    <a:pt x="356905" y="15251"/>
                  </a:lnTo>
                  <a:lnTo>
                    <a:pt x="354302" y="28763"/>
                  </a:lnTo>
                  <a:lnTo>
                    <a:pt x="357338" y="29363"/>
                  </a:lnTo>
                  <a:lnTo>
                    <a:pt x="360675" y="30064"/>
                  </a:lnTo>
                  <a:lnTo>
                    <a:pt x="365079" y="31031"/>
                  </a:lnTo>
                  <a:lnTo>
                    <a:pt x="368415" y="31866"/>
                  </a:lnTo>
                  <a:lnTo>
                    <a:pt x="368815" y="31866"/>
                  </a:lnTo>
                  <a:lnTo>
                    <a:pt x="372619" y="31732"/>
                  </a:lnTo>
                  <a:lnTo>
                    <a:pt x="373987" y="32099"/>
                  </a:lnTo>
                  <a:cubicBezTo>
                    <a:pt x="375021" y="32333"/>
                    <a:pt x="376022" y="32633"/>
                    <a:pt x="377056" y="32933"/>
                  </a:cubicBezTo>
                  <a:lnTo>
                    <a:pt x="379858" y="33734"/>
                  </a:lnTo>
                  <a:lnTo>
                    <a:pt x="381794" y="34301"/>
                  </a:lnTo>
                  <a:lnTo>
                    <a:pt x="383562" y="34835"/>
                  </a:lnTo>
                  <a:lnTo>
                    <a:pt x="386131" y="35636"/>
                  </a:lnTo>
                  <a:cubicBezTo>
                    <a:pt x="389667" y="36770"/>
                    <a:pt x="393170" y="37971"/>
                    <a:pt x="396640" y="39239"/>
                  </a:cubicBezTo>
                  <a:lnTo>
                    <a:pt x="399376" y="40240"/>
                  </a:lnTo>
                  <a:lnTo>
                    <a:pt x="401811" y="41174"/>
                  </a:lnTo>
                  <a:lnTo>
                    <a:pt x="403947" y="42008"/>
                  </a:lnTo>
                  <a:lnTo>
                    <a:pt x="407683" y="43509"/>
                  </a:lnTo>
                  <a:lnTo>
                    <a:pt x="411353" y="45077"/>
                  </a:lnTo>
                  <a:lnTo>
                    <a:pt x="417692" y="47913"/>
                  </a:lnTo>
                  <a:lnTo>
                    <a:pt x="421028" y="49515"/>
                  </a:lnTo>
                  <a:lnTo>
                    <a:pt x="424632" y="51283"/>
                  </a:lnTo>
                  <a:cubicBezTo>
                    <a:pt x="425833" y="51883"/>
                    <a:pt x="427034" y="52484"/>
                    <a:pt x="428201" y="53118"/>
                  </a:cubicBezTo>
                  <a:cubicBezTo>
                    <a:pt x="429369" y="53752"/>
                    <a:pt x="430337" y="54185"/>
                    <a:pt x="431538" y="54753"/>
                  </a:cubicBezTo>
                  <a:lnTo>
                    <a:pt x="435441" y="56888"/>
                  </a:lnTo>
                  <a:lnTo>
                    <a:pt x="442114" y="44844"/>
                  </a:lnTo>
                  <a:lnTo>
                    <a:pt x="448786" y="32800"/>
                  </a:lnTo>
                  <a:lnTo>
                    <a:pt x="453591" y="35535"/>
                  </a:lnTo>
                  <a:lnTo>
                    <a:pt x="455759" y="36737"/>
                  </a:lnTo>
                  <a:lnTo>
                    <a:pt x="457928" y="38038"/>
                  </a:lnTo>
                  <a:lnTo>
                    <a:pt x="450888" y="49848"/>
                  </a:lnTo>
                  <a:lnTo>
                    <a:pt x="443682" y="61759"/>
                  </a:lnTo>
                  <a:lnTo>
                    <a:pt x="436609" y="73569"/>
                  </a:lnTo>
                  <a:lnTo>
                    <a:pt x="429503" y="85346"/>
                  </a:lnTo>
                  <a:lnTo>
                    <a:pt x="430570" y="85980"/>
                  </a:lnTo>
                  <a:lnTo>
                    <a:pt x="431071" y="86314"/>
                  </a:lnTo>
                  <a:lnTo>
                    <a:pt x="431604" y="86614"/>
                  </a:lnTo>
                  <a:lnTo>
                    <a:pt x="433673" y="87915"/>
                  </a:lnTo>
                  <a:lnTo>
                    <a:pt x="434707" y="88549"/>
                  </a:lnTo>
                  <a:lnTo>
                    <a:pt x="436475" y="89684"/>
                  </a:lnTo>
                  <a:lnTo>
                    <a:pt x="438077" y="90718"/>
                  </a:lnTo>
                  <a:lnTo>
                    <a:pt x="439311" y="91552"/>
                  </a:lnTo>
                  <a:lnTo>
                    <a:pt x="441013" y="92653"/>
                  </a:lnTo>
                  <a:lnTo>
                    <a:pt x="443415" y="94321"/>
                  </a:lnTo>
                  <a:lnTo>
                    <a:pt x="445116" y="95522"/>
                  </a:lnTo>
                  <a:lnTo>
                    <a:pt x="445116" y="95522"/>
                  </a:lnTo>
                  <a:lnTo>
                    <a:pt x="445717" y="95956"/>
                  </a:lnTo>
                  <a:lnTo>
                    <a:pt x="447652" y="97324"/>
                  </a:lnTo>
                  <a:lnTo>
                    <a:pt x="447652" y="97324"/>
                  </a:lnTo>
                  <a:lnTo>
                    <a:pt x="449587" y="98758"/>
                  </a:lnTo>
                  <a:lnTo>
                    <a:pt x="450421" y="99359"/>
                  </a:lnTo>
                  <a:lnTo>
                    <a:pt x="450421" y="99359"/>
                  </a:lnTo>
                  <a:lnTo>
                    <a:pt x="450655" y="99359"/>
                  </a:lnTo>
                  <a:lnTo>
                    <a:pt x="450655" y="99359"/>
                  </a:lnTo>
                  <a:lnTo>
                    <a:pt x="450655" y="99359"/>
                  </a:lnTo>
                  <a:lnTo>
                    <a:pt x="450655" y="99359"/>
                  </a:lnTo>
                  <a:lnTo>
                    <a:pt x="450655" y="99359"/>
                  </a:lnTo>
                  <a:lnTo>
                    <a:pt x="450855" y="99359"/>
                  </a:lnTo>
                  <a:lnTo>
                    <a:pt x="450855" y="99359"/>
                  </a:lnTo>
                  <a:lnTo>
                    <a:pt x="452423" y="100560"/>
                  </a:lnTo>
                  <a:lnTo>
                    <a:pt x="452823" y="100894"/>
                  </a:lnTo>
                  <a:lnTo>
                    <a:pt x="453891" y="101728"/>
                  </a:lnTo>
                  <a:lnTo>
                    <a:pt x="454458" y="102161"/>
                  </a:lnTo>
                  <a:lnTo>
                    <a:pt x="454859" y="102462"/>
                  </a:lnTo>
                  <a:lnTo>
                    <a:pt x="455559" y="103029"/>
                  </a:lnTo>
                  <a:lnTo>
                    <a:pt x="456026" y="103396"/>
                  </a:lnTo>
                  <a:lnTo>
                    <a:pt x="458762" y="105564"/>
                  </a:lnTo>
                  <a:lnTo>
                    <a:pt x="460597" y="107132"/>
                  </a:lnTo>
                  <a:lnTo>
                    <a:pt x="462665" y="108867"/>
                  </a:lnTo>
                  <a:lnTo>
                    <a:pt x="462866" y="109034"/>
                  </a:lnTo>
                  <a:lnTo>
                    <a:pt x="462866" y="109034"/>
                  </a:lnTo>
                  <a:lnTo>
                    <a:pt x="463499" y="109601"/>
                  </a:lnTo>
                  <a:lnTo>
                    <a:pt x="464133" y="110135"/>
                  </a:lnTo>
                  <a:lnTo>
                    <a:pt x="467470" y="113171"/>
                  </a:lnTo>
                  <a:lnTo>
                    <a:pt x="467470" y="113171"/>
                  </a:lnTo>
                  <a:lnTo>
                    <a:pt x="467470" y="113171"/>
                  </a:lnTo>
                  <a:lnTo>
                    <a:pt x="467470" y="113171"/>
                  </a:lnTo>
                  <a:lnTo>
                    <a:pt x="467737" y="113405"/>
                  </a:lnTo>
                  <a:lnTo>
                    <a:pt x="468204" y="113805"/>
                  </a:lnTo>
                  <a:lnTo>
                    <a:pt x="469271" y="114773"/>
                  </a:lnTo>
                  <a:lnTo>
                    <a:pt x="469605" y="115106"/>
                  </a:lnTo>
                  <a:lnTo>
                    <a:pt x="471039" y="116441"/>
                  </a:lnTo>
                  <a:lnTo>
                    <a:pt x="474376" y="119777"/>
                  </a:lnTo>
                  <a:lnTo>
                    <a:pt x="474376" y="119777"/>
                  </a:lnTo>
                  <a:lnTo>
                    <a:pt x="477712" y="123113"/>
                  </a:lnTo>
                  <a:lnTo>
                    <a:pt x="479414" y="124848"/>
                  </a:lnTo>
                  <a:cubicBezTo>
                    <a:pt x="479947" y="125449"/>
                    <a:pt x="480515" y="126016"/>
                    <a:pt x="481082" y="126616"/>
                  </a:cubicBezTo>
                  <a:lnTo>
                    <a:pt x="481716" y="127317"/>
                  </a:lnTo>
                  <a:lnTo>
                    <a:pt x="482650" y="128318"/>
                  </a:lnTo>
                  <a:lnTo>
                    <a:pt x="483250" y="128952"/>
                  </a:lnTo>
                  <a:lnTo>
                    <a:pt x="483250" y="128952"/>
                  </a:lnTo>
                  <a:lnTo>
                    <a:pt x="483250" y="129152"/>
                  </a:lnTo>
                  <a:lnTo>
                    <a:pt x="483450" y="129352"/>
                  </a:lnTo>
                  <a:lnTo>
                    <a:pt x="483751" y="129686"/>
                  </a:lnTo>
                  <a:lnTo>
                    <a:pt x="483751" y="129686"/>
                  </a:lnTo>
                  <a:lnTo>
                    <a:pt x="484284" y="130253"/>
                  </a:lnTo>
                  <a:cubicBezTo>
                    <a:pt x="484885" y="130887"/>
                    <a:pt x="485452" y="131554"/>
                    <a:pt x="486053" y="132221"/>
                  </a:cubicBezTo>
                  <a:lnTo>
                    <a:pt x="486053" y="132422"/>
                  </a:lnTo>
                  <a:lnTo>
                    <a:pt x="486320" y="132722"/>
                  </a:lnTo>
                  <a:lnTo>
                    <a:pt x="486587" y="133055"/>
                  </a:lnTo>
                  <a:lnTo>
                    <a:pt x="486587" y="133055"/>
                  </a:lnTo>
                  <a:lnTo>
                    <a:pt x="486920" y="133422"/>
                  </a:lnTo>
                  <a:lnTo>
                    <a:pt x="497296" y="124414"/>
                  </a:lnTo>
                  <a:lnTo>
                    <a:pt x="497296" y="124414"/>
                  </a:lnTo>
                  <a:lnTo>
                    <a:pt x="507872" y="115373"/>
                  </a:lnTo>
                  <a:lnTo>
                    <a:pt x="518248" y="106332"/>
                  </a:lnTo>
                  <a:lnTo>
                    <a:pt x="528624" y="97324"/>
                  </a:lnTo>
                  <a:cubicBezTo>
                    <a:pt x="529061" y="97778"/>
                    <a:pt x="529475" y="98258"/>
                    <a:pt x="529858" y="98758"/>
                  </a:cubicBezTo>
                  <a:cubicBezTo>
                    <a:pt x="530259" y="99259"/>
                    <a:pt x="530626" y="99659"/>
                    <a:pt x="531026" y="100093"/>
                  </a:cubicBezTo>
                  <a:lnTo>
                    <a:pt x="532227" y="101527"/>
                  </a:lnTo>
                  <a:cubicBezTo>
                    <a:pt x="533328" y="102795"/>
                    <a:pt x="534396" y="104096"/>
                    <a:pt x="535564" y="105398"/>
                  </a:cubicBezTo>
                  <a:lnTo>
                    <a:pt x="524887" y="114039"/>
                  </a:lnTo>
                  <a:lnTo>
                    <a:pt x="514144" y="122713"/>
                  </a:lnTo>
                  <a:lnTo>
                    <a:pt x="503402" y="131387"/>
                  </a:lnTo>
                  <a:lnTo>
                    <a:pt x="492725" y="140028"/>
                  </a:lnTo>
                  <a:lnTo>
                    <a:pt x="482016" y="148703"/>
                  </a:lnTo>
                  <a:lnTo>
                    <a:pt x="469571" y="161848"/>
                  </a:lnTo>
                  <a:lnTo>
                    <a:pt x="458862" y="170522"/>
                  </a:lnTo>
                  <a:lnTo>
                    <a:pt x="459095" y="170789"/>
                  </a:lnTo>
                  <a:lnTo>
                    <a:pt x="459095" y="170789"/>
                  </a:lnTo>
                  <a:lnTo>
                    <a:pt x="459362" y="171123"/>
                  </a:lnTo>
                  <a:lnTo>
                    <a:pt x="461197" y="173391"/>
                  </a:lnTo>
                  <a:lnTo>
                    <a:pt x="461398" y="173625"/>
                  </a:lnTo>
                  <a:lnTo>
                    <a:pt x="463366" y="176227"/>
                  </a:lnTo>
                  <a:lnTo>
                    <a:pt x="463366" y="176227"/>
                  </a:lnTo>
                  <a:cubicBezTo>
                    <a:pt x="463733" y="176661"/>
                    <a:pt x="464067" y="177128"/>
                    <a:pt x="464400" y="177595"/>
                  </a:cubicBezTo>
                  <a:lnTo>
                    <a:pt x="465501" y="179063"/>
                  </a:lnTo>
                  <a:lnTo>
                    <a:pt x="466202" y="180031"/>
                  </a:lnTo>
                  <a:lnTo>
                    <a:pt x="466702" y="180731"/>
                  </a:lnTo>
                  <a:lnTo>
                    <a:pt x="467002" y="181165"/>
                  </a:lnTo>
                  <a:lnTo>
                    <a:pt x="468137" y="182766"/>
                  </a:lnTo>
                  <a:lnTo>
                    <a:pt x="468137" y="182966"/>
                  </a:lnTo>
                  <a:lnTo>
                    <a:pt x="468137" y="182966"/>
                  </a:lnTo>
                  <a:cubicBezTo>
                    <a:pt x="468437" y="183400"/>
                    <a:pt x="468771" y="183867"/>
                    <a:pt x="469038" y="184334"/>
                  </a:cubicBezTo>
                  <a:lnTo>
                    <a:pt x="469371" y="184835"/>
                  </a:lnTo>
                  <a:lnTo>
                    <a:pt x="469371" y="185002"/>
                  </a:lnTo>
                  <a:cubicBezTo>
                    <a:pt x="469438" y="185122"/>
                    <a:pt x="469515" y="185232"/>
                    <a:pt x="469605" y="185335"/>
                  </a:cubicBezTo>
                  <a:lnTo>
                    <a:pt x="469838" y="185702"/>
                  </a:lnTo>
                  <a:lnTo>
                    <a:pt x="469838" y="185702"/>
                  </a:lnTo>
                  <a:lnTo>
                    <a:pt x="469838" y="185902"/>
                  </a:lnTo>
                  <a:lnTo>
                    <a:pt x="469838" y="186103"/>
                  </a:lnTo>
                  <a:lnTo>
                    <a:pt x="470372" y="186903"/>
                  </a:lnTo>
                  <a:lnTo>
                    <a:pt x="470539" y="187204"/>
                  </a:lnTo>
                  <a:lnTo>
                    <a:pt x="470873" y="187704"/>
                  </a:lnTo>
                  <a:lnTo>
                    <a:pt x="470873" y="187704"/>
                  </a:lnTo>
                  <a:lnTo>
                    <a:pt x="470873" y="187904"/>
                  </a:lnTo>
                  <a:lnTo>
                    <a:pt x="470873" y="187904"/>
                  </a:lnTo>
                  <a:lnTo>
                    <a:pt x="470873" y="187904"/>
                  </a:lnTo>
                  <a:lnTo>
                    <a:pt x="470873" y="187904"/>
                  </a:lnTo>
                  <a:lnTo>
                    <a:pt x="471073" y="188238"/>
                  </a:lnTo>
                  <a:lnTo>
                    <a:pt x="471073" y="188405"/>
                  </a:lnTo>
                  <a:lnTo>
                    <a:pt x="471073" y="188572"/>
                  </a:lnTo>
                  <a:lnTo>
                    <a:pt x="471073" y="188738"/>
                  </a:lnTo>
                  <a:lnTo>
                    <a:pt x="471240" y="188972"/>
                  </a:lnTo>
                  <a:lnTo>
                    <a:pt x="471240" y="189139"/>
                  </a:lnTo>
                  <a:cubicBezTo>
                    <a:pt x="471773" y="189973"/>
                    <a:pt x="472307" y="190807"/>
                    <a:pt x="472808" y="191641"/>
                  </a:cubicBezTo>
                  <a:lnTo>
                    <a:pt x="473475" y="192709"/>
                  </a:lnTo>
                  <a:lnTo>
                    <a:pt x="474309" y="194076"/>
                  </a:lnTo>
                  <a:lnTo>
                    <a:pt x="475110" y="195478"/>
                  </a:lnTo>
                  <a:lnTo>
                    <a:pt x="475677" y="196412"/>
                  </a:lnTo>
                  <a:lnTo>
                    <a:pt x="477145" y="198981"/>
                  </a:lnTo>
                  <a:cubicBezTo>
                    <a:pt x="477345" y="199348"/>
                    <a:pt x="477545" y="199681"/>
                    <a:pt x="477712" y="200048"/>
                  </a:cubicBezTo>
                  <a:lnTo>
                    <a:pt x="478513" y="201516"/>
                  </a:lnTo>
                  <a:lnTo>
                    <a:pt x="478813" y="202050"/>
                  </a:lnTo>
                  <a:lnTo>
                    <a:pt x="479480" y="203285"/>
                  </a:lnTo>
                  <a:cubicBezTo>
                    <a:pt x="479814" y="203885"/>
                    <a:pt x="480147" y="204552"/>
                    <a:pt x="480448" y="205186"/>
                  </a:cubicBezTo>
                  <a:lnTo>
                    <a:pt x="480848" y="205920"/>
                  </a:lnTo>
                  <a:lnTo>
                    <a:pt x="480848" y="205920"/>
                  </a:lnTo>
                  <a:lnTo>
                    <a:pt x="480848" y="206087"/>
                  </a:lnTo>
                  <a:cubicBezTo>
                    <a:pt x="480861" y="206187"/>
                    <a:pt x="480861" y="206287"/>
                    <a:pt x="480848" y="206387"/>
                  </a:cubicBezTo>
                  <a:lnTo>
                    <a:pt x="481149" y="206954"/>
                  </a:lnTo>
                  <a:lnTo>
                    <a:pt x="481515" y="207655"/>
                  </a:lnTo>
                  <a:lnTo>
                    <a:pt x="481849" y="208356"/>
                  </a:lnTo>
                  <a:lnTo>
                    <a:pt x="482550" y="209757"/>
                  </a:lnTo>
                  <a:lnTo>
                    <a:pt x="482550" y="209757"/>
                  </a:lnTo>
                  <a:cubicBezTo>
                    <a:pt x="482817" y="210291"/>
                    <a:pt x="483083" y="210858"/>
                    <a:pt x="483317" y="211425"/>
                  </a:cubicBezTo>
                  <a:lnTo>
                    <a:pt x="484118" y="213093"/>
                  </a:lnTo>
                  <a:lnTo>
                    <a:pt x="484118" y="213294"/>
                  </a:lnTo>
                  <a:lnTo>
                    <a:pt x="484418" y="213994"/>
                  </a:lnTo>
                  <a:lnTo>
                    <a:pt x="484752" y="214695"/>
                  </a:lnTo>
                  <a:lnTo>
                    <a:pt x="485519" y="216430"/>
                  </a:lnTo>
                  <a:lnTo>
                    <a:pt x="485519" y="216430"/>
                  </a:lnTo>
                  <a:cubicBezTo>
                    <a:pt x="485539" y="216573"/>
                    <a:pt x="485539" y="216720"/>
                    <a:pt x="485519" y="216863"/>
                  </a:cubicBezTo>
                  <a:lnTo>
                    <a:pt x="485686" y="217197"/>
                  </a:lnTo>
                  <a:cubicBezTo>
                    <a:pt x="485679" y="217307"/>
                    <a:pt x="485679" y="217421"/>
                    <a:pt x="485686" y="217531"/>
                  </a:cubicBezTo>
                  <a:lnTo>
                    <a:pt x="485686" y="217531"/>
                  </a:lnTo>
                  <a:cubicBezTo>
                    <a:pt x="485686" y="217531"/>
                    <a:pt x="485686" y="217731"/>
                    <a:pt x="485686" y="217831"/>
                  </a:cubicBezTo>
                  <a:lnTo>
                    <a:pt x="486787" y="220467"/>
                  </a:lnTo>
                  <a:cubicBezTo>
                    <a:pt x="487254" y="221634"/>
                    <a:pt x="487688" y="222835"/>
                    <a:pt x="488221" y="224036"/>
                  </a:cubicBezTo>
                  <a:lnTo>
                    <a:pt x="488221" y="224203"/>
                  </a:lnTo>
                  <a:lnTo>
                    <a:pt x="501066" y="219265"/>
                  </a:lnTo>
                  <a:lnTo>
                    <a:pt x="518215" y="212593"/>
                  </a:lnTo>
                  <a:lnTo>
                    <a:pt x="531059" y="207655"/>
                  </a:lnTo>
                  <a:lnTo>
                    <a:pt x="531059" y="207655"/>
                  </a:lnTo>
                  <a:lnTo>
                    <a:pt x="543904" y="202751"/>
                  </a:lnTo>
                  <a:lnTo>
                    <a:pt x="556749" y="197813"/>
                  </a:lnTo>
                  <a:lnTo>
                    <a:pt x="569594" y="192875"/>
                  </a:lnTo>
                  <a:lnTo>
                    <a:pt x="582438" y="187938"/>
                  </a:lnTo>
                  <a:cubicBezTo>
                    <a:pt x="582705" y="188705"/>
                    <a:pt x="583006" y="189439"/>
                    <a:pt x="583306" y="190206"/>
                  </a:cubicBezTo>
                  <a:cubicBezTo>
                    <a:pt x="583606" y="190974"/>
                    <a:pt x="584040" y="192141"/>
                    <a:pt x="584373" y="193142"/>
                  </a:cubicBezTo>
                  <a:cubicBezTo>
                    <a:pt x="584707" y="194143"/>
                    <a:pt x="584974" y="194744"/>
                    <a:pt x="585308" y="195544"/>
                  </a:cubicBezTo>
                  <a:cubicBezTo>
                    <a:pt x="585641" y="196345"/>
                    <a:pt x="585841" y="197046"/>
                    <a:pt x="586075" y="197780"/>
                  </a:cubicBezTo>
                  <a:lnTo>
                    <a:pt x="586075" y="197780"/>
                  </a:lnTo>
                  <a:cubicBezTo>
                    <a:pt x="587543" y="201950"/>
                    <a:pt x="588911" y="206187"/>
                    <a:pt x="590179" y="210458"/>
                  </a:cubicBezTo>
                  <a:cubicBezTo>
                    <a:pt x="590512" y="211625"/>
                    <a:pt x="590846" y="212793"/>
                    <a:pt x="591213" y="213961"/>
                  </a:cubicBezTo>
                  <a:cubicBezTo>
                    <a:pt x="591580" y="215128"/>
                    <a:pt x="592047" y="216997"/>
                    <a:pt x="592447" y="218565"/>
                  </a:cubicBezTo>
                  <a:lnTo>
                    <a:pt x="593048" y="220867"/>
                  </a:lnTo>
                  <a:cubicBezTo>
                    <a:pt x="593415" y="222201"/>
                    <a:pt x="593749" y="223569"/>
                    <a:pt x="594082" y="224937"/>
                  </a:cubicBezTo>
                  <a:lnTo>
                    <a:pt x="594683" y="227473"/>
                  </a:lnTo>
                  <a:lnTo>
                    <a:pt x="594983" y="228774"/>
                  </a:lnTo>
                  <a:cubicBezTo>
                    <a:pt x="595216" y="229741"/>
                    <a:pt x="595450" y="230709"/>
                    <a:pt x="595650" y="231676"/>
                  </a:cubicBezTo>
                  <a:cubicBezTo>
                    <a:pt x="595850" y="232644"/>
                    <a:pt x="596050" y="233578"/>
                    <a:pt x="596251" y="234512"/>
                  </a:cubicBezTo>
                  <a:lnTo>
                    <a:pt x="596851" y="237382"/>
                  </a:lnTo>
                  <a:lnTo>
                    <a:pt x="596851" y="238583"/>
                  </a:lnTo>
                  <a:cubicBezTo>
                    <a:pt x="596851" y="239517"/>
                    <a:pt x="597185" y="240418"/>
                    <a:pt x="597385" y="241352"/>
                  </a:cubicBezTo>
                  <a:cubicBezTo>
                    <a:pt x="597752" y="243253"/>
                    <a:pt x="598086" y="245189"/>
                    <a:pt x="598419" y="247124"/>
                  </a:cubicBezTo>
                  <a:lnTo>
                    <a:pt x="598419" y="247124"/>
                  </a:lnTo>
                  <a:cubicBezTo>
                    <a:pt x="598419" y="248091"/>
                    <a:pt x="598753" y="249059"/>
                    <a:pt x="598886" y="250026"/>
                  </a:cubicBezTo>
                  <a:cubicBezTo>
                    <a:pt x="599020" y="250994"/>
                    <a:pt x="599153" y="251728"/>
                    <a:pt x="599287" y="252595"/>
                  </a:cubicBezTo>
                  <a:lnTo>
                    <a:pt x="599487" y="253996"/>
                  </a:lnTo>
                  <a:lnTo>
                    <a:pt x="599787" y="255931"/>
                  </a:lnTo>
                  <a:cubicBezTo>
                    <a:pt x="599787" y="256932"/>
                    <a:pt x="600054" y="257900"/>
                    <a:pt x="600154" y="258901"/>
                  </a:cubicBezTo>
                  <a:cubicBezTo>
                    <a:pt x="600254" y="259902"/>
                    <a:pt x="600421" y="260869"/>
                    <a:pt x="600521" y="261870"/>
                  </a:cubicBezTo>
                  <a:cubicBezTo>
                    <a:pt x="600621" y="262871"/>
                    <a:pt x="600755" y="263772"/>
                    <a:pt x="600855" y="264739"/>
                  </a:cubicBezTo>
                  <a:lnTo>
                    <a:pt x="600855" y="265006"/>
                  </a:lnTo>
                  <a:cubicBezTo>
                    <a:pt x="600855" y="265874"/>
                    <a:pt x="601055" y="266741"/>
                    <a:pt x="601122" y="267608"/>
                  </a:cubicBezTo>
                  <a:lnTo>
                    <a:pt x="601422" y="270945"/>
                  </a:lnTo>
                  <a:cubicBezTo>
                    <a:pt x="601422" y="272446"/>
                    <a:pt x="601689" y="273947"/>
                    <a:pt x="601789" y="275482"/>
                  </a:cubicBezTo>
                  <a:lnTo>
                    <a:pt x="602089" y="280020"/>
                  </a:lnTo>
                  <a:cubicBezTo>
                    <a:pt x="602089" y="281020"/>
                    <a:pt x="602089" y="282021"/>
                    <a:pt x="602256" y="283055"/>
                  </a:cubicBezTo>
                  <a:cubicBezTo>
                    <a:pt x="602256" y="286092"/>
                    <a:pt x="602490" y="289161"/>
                    <a:pt x="602556" y="292230"/>
                  </a:cubicBezTo>
                  <a:lnTo>
                    <a:pt x="602556" y="294699"/>
                  </a:lnTo>
                  <a:cubicBezTo>
                    <a:pt x="603721" y="295450"/>
                    <a:pt x="604638" y="296531"/>
                    <a:pt x="605192" y="297802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Brīvforma: forma 442">
              <a:extLst>
                <a:ext uri="{FF2B5EF4-FFF2-40B4-BE49-F238E27FC236}">
                  <a16:creationId xmlns:a16="http://schemas.microsoft.com/office/drawing/2014/main" id="{0F3D37C0-728C-C823-8E7E-FA95EB8762E3}"/>
                </a:ext>
              </a:extLst>
            </p:cNvPr>
            <p:cNvSpPr/>
            <p:nvPr/>
          </p:nvSpPr>
          <p:spPr>
            <a:xfrm>
              <a:off x="4270529" y="5153347"/>
              <a:ext cx="576578" cy="573643"/>
            </a:xfrm>
            <a:custGeom>
              <a:avLst/>
              <a:gdLst>
                <a:gd name="connsiteX0" fmla="*/ 576500 w 576578"/>
                <a:gd name="connsiteY0" fmla="*/ 285257 h 573643"/>
                <a:gd name="connsiteX1" fmla="*/ 576500 w 576578"/>
                <a:gd name="connsiteY1" fmla="*/ 290095 h 573643"/>
                <a:gd name="connsiteX2" fmla="*/ 576333 w 576578"/>
                <a:gd name="connsiteY2" fmla="*/ 296768 h 573643"/>
                <a:gd name="connsiteX3" fmla="*/ 576333 w 576578"/>
                <a:gd name="connsiteY3" fmla="*/ 298970 h 573643"/>
                <a:gd name="connsiteX4" fmla="*/ 576333 w 576578"/>
                <a:gd name="connsiteY4" fmla="*/ 301872 h 573643"/>
                <a:gd name="connsiteX5" fmla="*/ 576066 w 576578"/>
                <a:gd name="connsiteY5" fmla="*/ 306209 h 573643"/>
                <a:gd name="connsiteX6" fmla="*/ 575699 w 576578"/>
                <a:gd name="connsiteY6" fmla="*/ 310513 h 573643"/>
                <a:gd name="connsiteX7" fmla="*/ 575499 w 576578"/>
                <a:gd name="connsiteY7" fmla="*/ 312815 h 573643"/>
                <a:gd name="connsiteX8" fmla="*/ 575098 w 576578"/>
                <a:gd name="connsiteY8" fmla="*/ 316819 h 573643"/>
                <a:gd name="connsiteX9" fmla="*/ 574498 w 576578"/>
                <a:gd name="connsiteY9" fmla="*/ 321923 h 573643"/>
                <a:gd name="connsiteX10" fmla="*/ 574264 w 576578"/>
                <a:gd name="connsiteY10" fmla="*/ 323892 h 573643"/>
                <a:gd name="connsiteX11" fmla="*/ 573931 w 576578"/>
                <a:gd name="connsiteY11" fmla="*/ 326227 h 573643"/>
                <a:gd name="connsiteX12" fmla="*/ 573597 w 576578"/>
                <a:gd name="connsiteY12" fmla="*/ 328629 h 573643"/>
                <a:gd name="connsiteX13" fmla="*/ 573330 w 576578"/>
                <a:gd name="connsiteY13" fmla="*/ 330431 h 573643"/>
                <a:gd name="connsiteX14" fmla="*/ 572396 w 576578"/>
                <a:gd name="connsiteY14" fmla="*/ 336036 h 573643"/>
                <a:gd name="connsiteX15" fmla="*/ 571996 w 576578"/>
                <a:gd name="connsiteY15" fmla="*/ 338271 h 573643"/>
                <a:gd name="connsiteX16" fmla="*/ 571262 w 576578"/>
                <a:gd name="connsiteY16" fmla="*/ 342075 h 573643"/>
                <a:gd name="connsiteX17" fmla="*/ 570795 w 576578"/>
                <a:gd name="connsiteY17" fmla="*/ 344377 h 573643"/>
                <a:gd name="connsiteX18" fmla="*/ 569260 w 576578"/>
                <a:gd name="connsiteY18" fmla="*/ 351450 h 573643"/>
                <a:gd name="connsiteX19" fmla="*/ 568626 w 576578"/>
                <a:gd name="connsiteY19" fmla="*/ 354085 h 573643"/>
                <a:gd name="connsiteX20" fmla="*/ 568626 w 576578"/>
                <a:gd name="connsiteY20" fmla="*/ 354519 h 573643"/>
                <a:gd name="connsiteX21" fmla="*/ 567792 w 576578"/>
                <a:gd name="connsiteY21" fmla="*/ 357855 h 573643"/>
                <a:gd name="connsiteX22" fmla="*/ 567025 w 576578"/>
                <a:gd name="connsiteY22" fmla="*/ 360825 h 573643"/>
                <a:gd name="connsiteX23" fmla="*/ 565790 w 576578"/>
                <a:gd name="connsiteY23" fmla="*/ 365262 h 573643"/>
                <a:gd name="connsiteX24" fmla="*/ 565090 w 576578"/>
                <a:gd name="connsiteY24" fmla="*/ 367597 h 573643"/>
                <a:gd name="connsiteX25" fmla="*/ 563054 w 576578"/>
                <a:gd name="connsiteY25" fmla="*/ 374270 h 573643"/>
                <a:gd name="connsiteX26" fmla="*/ 562387 w 576578"/>
                <a:gd name="connsiteY26" fmla="*/ 376305 h 573643"/>
                <a:gd name="connsiteX27" fmla="*/ 561319 w 576578"/>
                <a:gd name="connsiteY27" fmla="*/ 379641 h 573643"/>
                <a:gd name="connsiteX28" fmla="*/ 561086 w 576578"/>
                <a:gd name="connsiteY28" fmla="*/ 380209 h 573643"/>
                <a:gd name="connsiteX29" fmla="*/ 559685 w 576578"/>
                <a:gd name="connsiteY29" fmla="*/ 384212 h 573643"/>
                <a:gd name="connsiteX30" fmla="*/ 559685 w 576578"/>
                <a:gd name="connsiteY30" fmla="*/ 384612 h 573643"/>
                <a:gd name="connsiteX31" fmla="*/ 557983 w 576578"/>
                <a:gd name="connsiteY31" fmla="*/ 389116 h 573643"/>
                <a:gd name="connsiteX32" fmla="*/ 556982 w 576578"/>
                <a:gd name="connsiteY32" fmla="*/ 391752 h 573643"/>
                <a:gd name="connsiteX33" fmla="*/ 556115 w 576578"/>
                <a:gd name="connsiteY33" fmla="*/ 393854 h 573643"/>
                <a:gd name="connsiteX34" fmla="*/ 554280 w 576578"/>
                <a:gd name="connsiteY34" fmla="*/ 398258 h 573643"/>
                <a:gd name="connsiteX35" fmla="*/ 552912 w 576578"/>
                <a:gd name="connsiteY35" fmla="*/ 401594 h 573643"/>
                <a:gd name="connsiteX36" fmla="*/ 551478 w 576578"/>
                <a:gd name="connsiteY36" fmla="*/ 404931 h 573643"/>
                <a:gd name="connsiteX37" fmla="*/ 550010 w 576578"/>
                <a:gd name="connsiteY37" fmla="*/ 408267 h 573643"/>
                <a:gd name="connsiteX38" fmla="*/ 542103 w 576578"/>
                <a:gd name="connsiteY38" fmla="*/ 423947 h 573643"/>
                <a:gd name="connsiteX39" fmla="*/ 538766 w 576578"/>
                <a:gd name="connsiteY39" fmla="*/ 429919 h 573643"/>
                <a:gd name="connsiteX40" fmla="*/ 533328 w 576578"/>
                <a:gd name="connsiteY40" fmla="*/ 438961 h 573643"/>
                <a:gd name="connsiteX41" fmla="*/ 529992 w 576578"/>
                <a:gd name="connsiteY41" fmla="*/ 444032 h 573643"/>
                <a:gd name="connsiteX42" fmla="*/ 529691 w 576578"/>
                <a:gd name="connsiteY42" fmla="*/ 444499 h 573643"/>
                <a:gd name="connsiteX43" fmla="*/ 528791 w 576578"/>
                <a:gd name="connsiteY43" fmla="*/ 445867 h 573643"/>
                <a:gd name="connsiteX44" fmla="*/ 527556 w 576578"/>
                <a:gd name="connsiteY44" fmla="*/ 447702 h 573643"/>
                <a:gd name="connsiteX45" fmla="*/ 525588 w 576578"/>
                <a:gd name="connsiteY45" fmla="*/ 450571 h 573643"/>
                <a:gd name="connsiteX46" fmla="*/ 521918 w 576578"/>
                <a:gd name="connsiteY46" fmla="*/ 455742 h 573643"/>
                <a:gd name="connsiteX47" fmla="*/ 520483 w 576578"/>
                <a:gd name="connsiteY47" fmla="*/ 457677 h 573643"/>
                <a:gd name="connsiteX48" fmla="*/ 517848 w 576578"/>
                <a:gd name="connsiteY48" fmla="*/ 461214 h 573643"/>
                <a:gd name="connsiteX49" fmla="*/ 516647 w 576578"/>
                <a:gd name="connsiteY49" fmla="*/ 462749 h 573643"/>
                <a:gd name="connsiteX50" fmla="*/ 515245 w 576578"/>
                <a:gd name="connsiteY50" fmla="*/ 464584 h 573643"/>
                <a:gd name="connsiteX51" fmla="*/ 513510 w 576578"/>
                <a:gd name="connsiteY51" fmla="*/ 466786 h 573643"/>
                <a:gd name="connsiteX52" fmla="*/ 511942 w 576578"/>
                <a:gd name="connsiteY52" fmla="*/ 468721 h 573643"/>
                <a:gd name="connsiteX53" fmla="*/ 507105 w 576578"/>
                <a:gd name="connsiteY53" fmla="*/ 474492 h 573643"/>
                <a:gd name="connsiteX54" fmla="*/ 504469 w 576578"/>
                <a:gd name="connsiteY54" fmla="*/ 476261 h 573643"/>
                <a:gd name="connsiteX55" fmla="*/ 494794 w 576578"/>
                <a:gd name="connsiteY55" fmla="*/ 486737 h 573643"/>
                <a:gd name="connsiteX56" fmla="*/ 493092 w 576578"/>
                <a:gd name="connsiteY56" fmla="*/ 488471 h 573643"/>
                <a:gd name="connsiteX57" fmla="*/ 489989 w 576578"/>
                <a:gd name="connsiteY57" fmla="*/ 491541 h 573643"/>
                <a:gd name="connsiteX58" fmla="*/ 488488 w 576578"/>
                <a:gd name="connsiteY58" fmla="*/ 493042 h 573643"/>
                <a:gd name="connsiteX59" fmla="*/ 482683 w 576578"/>
                <a:gd name="connsiteY59" fmla="*/ 498547 h 573643"/>
                <a:gd name="connsiteX60" fmla="*/ 480982 w 576578"/>
                <a:gd name="connsiteY60" fmla="*/ 500048 h 573643"/>
                <a:gd name="connsiteX61" fmla="*/ 480014 w 576578"/>
                <a:gd name="connsiteY61" fmla="*/ 500983 h 573643"/>
                <a:gd name="connsiteX62" fmla="*/ 477945 w 576578"/>
                <a:gd name="connsiteY62" fmla="*/ 502817 h 573643"/>
                <a:gd name="connsiteX63" fmla="*/ 475744 w 576578"/>
                <a:gd name="connsiteY63" fmla="*/ 504719 h 573643"/>
                <a:gd name="connsiteX64" fmla="*/ 469738 w 576578"/>
                <a:gd name="connsiteY64" fmla="*/ 509757 h 573643"/>
                <a:gd name="connsiteX65" fmla="*/ 467903 w 576578"/>
                <a:gd name="connsiteY65" fmla="*/ 511258 h 573643"/>
                <a:gd name="connsiteX66" fmla="*/ 464567 w 576578"/>
                <a:gd name="connsiteY66" fmla="*/ 513994 h 573643"/>
                <a:gd name="connsiteX67" fmla="*/ 462432 w 576578"/>
                <a:gd name="connsiteY67" fmla="*/ 515662 h 573643"/>
                <a:gd name="connsiteX68" fmla="*/ 458795 w 576578"/>
                <a:gd name="connsiteY68" fmla="*/ 518398 h 573643"/>
                <a:gd name="connsiteX69" fmla="*/ 456960 w 576578"/>
                <a:gd name="connsiteY69" fmla="*/ 519733 h 573643"/>
                <a:gd name="connsiteX70" fmla="*/ 454925 w 576578"/>
                <a:gd name="connsiteY70" fmla="*/ 521201 h 573643"/>
                <a:gd name="connsiteX71" fmla="*/ 452389 w 576578"/>
                <a:gd name="connsiteY71" fmla="*/ 522969 h 573643"/>
                <a:gd name="connsiteX72" fmla="*/ 451956 w 576578"/>
                <a:gd name="connsiteY72" fmla="*/ 523269 h 573643"/>
                <a:gd name="connsiteX73" fmla="*/ 449454 w 576578"/>
                <a:gd name="connsiteY73" fmla="*/ 525004 h 573643"/>
                <a:gd name="connsiteX74" fmla="*/ 447518 w 576578"/>
                <a:gd name="connsiteY74" fmla="*/ 526305 h 573643"/>
                <a:gd name="connsiteX75" fmla="*/ 445817 w 576578"/>
                <a:gd name="connsiteY75" fmla="*/ 527206 h 573643"/>
                <a:gd name="connsiteX76" fmla="*/ 443415 w 576578"/>
                <a:gd name="connsiteY76" fmla="*/ 528774 h 573643"/>
                <a:gd name="connsiteX77" fmla="*/ 441046 w 576578"/>
                <a:gd name="connsiteY77" fmla="*/ 530242 h 573643"/>
                <a:gd name="connsiteX78" fmla="*/ 418826 w 576578"/>
                <a:gd name="connsiteY78" fmla="*/ 542886 h 573643"/>
                <a:gd name="connsiteX79" fmla="*/ 415757 w 576578"/>
                <a:gd name="connsiteY79" fmla="*/ 544421 h 573643"/>
                <a:gd name="connsiteX80" fmla="*/ 412654 w 576578"/>
                <a:gd name="connsiteY80" fmla="*/ 545923 h 573643"/>
                <a:gd name="connsiteX81" fmla="*/ 409518 w 576578"/>
                <a:gd name="connsiteY81" fmla="*/ 547424 h 573643"/>
                <a:gd name="connsiteX82" fmla="*/ 403413 w 576578"/>
                <a:gd name="connsiteY82" fmla="*/ 550160 h 573643"/>
                <a:gd name="connsiteX83" fmla="*/ 389834 w 576578"/>
                <a:gd name="connsiteY83" fmla="*/ 555664 h 573643"/>
                <a:gd name="connsiteX84" fmla="*/ 386498 w 576578"/>
                <a:gd name="connsiteY84" fmla="*/ 556899 h 573643"/>
                <a:gd name="connsiteX85" fmla="*/ 379491 w 576578"/>
                <a:gd name="connsiteY85" fmla="*/ 559334 h 573643"/>
                <a:gd name="connsiteX86" fmla="*/ 376155 w 576578"/>
                <a:gd name="connsiteY86" fmla="*/ 560435 h 573643"/>
                <a:gd name="connsiteX87" fmla="*/ 372819 w 576578"/>
                <a:gd name="connsiteY87" fmla="*/ 561536 h 573643"/>
                <a:gd name="connsiteX88" fmla="*/ 369282 w 576578"/>
                <a:gd name="connsiteY88" fmla="*/ 562604 h 573643"/>
                <a:gd name="connsiteX89" fmla="*/ 366480 w 576578"/>
                <a:gd name="connsiteY89" fmla="*/ 563405 h 573643"/>
                <a:gd name="connsiteX90" fmla="*/ 364778 w 576578"/>
                <a:gd name="connsiteY90" fmla="*/ 563905 h 573643"/>
                <a:gd name="connsiteX91" fmla="*/ 362209 w 576578"/>
                <a:gd name="connsiteY91" fmla="*/ 564572 h 573643"/>
                <a:gd name="connsiteX92" fmla="*/ 362209 w 576578"/>
                <a:gd name="connsiteY92" fmla="*/ 564572 h 573643"/>
                <a:gd name="connsiteX93" fmla="*/ 359340 w 576578"/>
                <a:gd name="connsiteY93" fmla="*/ 565340 h 573643"/>
                <a:gd name="connsiteX94" fmla="*/ 357872 w 576578"/>
                <a:gd name="connsiteY94" fmla="*/ 565707 h 573643"/>
                <a:gd name="connsiteX95" fmla="*/ 355804 w 576578"/>
                <a:gd name="connsiteY95" fmla="*/ 566207 h 573643"/>
                <a:gd name="connsiteX96" fmla="*/ 354035 w 576578"/>
                <a:gd name="connsiteY96" fmla="*/ 566608 h 573643"/>
                <a:gd name="connsiteX97" fmla="*/ 350699 w 576578"/>
                <a:gd name="connsiteY97" fmla="*/ 567375 h 573643"/>
                <a:gd name="connsiteX98" fmla="*/ 348297 w 576578"/>
                <a:gd name="connsiteY98" fmla="*/ 567875 h 573643"/>
                <a:gd name="connsiteX99" fmla="*/ 347363 w 576578"/>
                <a:gd name="connsiteY99" fmla="*/ 568076 h 573643"/>
                <a:gd name="connsiteX100" fmla="*/ 344627 w 576578"/>
                <a:gd name="connsiteY100" fmla="*/ 568643 h 573643"/>
                <a:gd name="connsiteX101" fmla="*/ 343693 w 576578"/>
                <a:gd name="connsiteY101" fmla="*/ 568643 h 573643"/>
                <a:gd name="connsiteX102" fmla="*/ 340857 w 576578"/>
                <a:gd name="connsiteY102" fmla="*/ 569210 h 573643"/>
                <a:gd name="connsiteX103" fmla="*/ 340323 w 576578"/>
                <a:gd name="connsiteY103" fmla="*/ 569210 h 573643"/>
                <a:gd name="connsiteX104" fmla="*/ 336820 w 576578"/>
                <a:gd name="connsiteY104" fmla="*/ 569810 h 573643"/>
                <a:gd name="connsiteX105" fmla="*/ 333951 w 576578"/>
                <a:gd name="connsiteY105" fmla="*/ 570277 h 573643"/>
                <a:gd name="connsiteX106" fmla="*/ 332316 w 576578"/>
                <a:gd name="connsiteY106" fmla="*/ 570544 h 573643"/>
                <a:gd name="connsiteX107" fmla="*/ 331082 w 576578"/>
                <a:gd name="connsiteY107" fmla="*/ 570745 h 573643"/>
                <a:gd name="connsiteX108" fmla="*/ 328446 w 576578"/>
                <a:gd name="connsiteY108" fmla="*/ 571112 h 573643"/>
                <a:gd name="connsiteX109" fmla="*/ 325710 w 576578"/>
                <a:gd name="connsiteY109" fmla="*/ 571479 h 573643"/>
                <a:gd name="connsiteX110" fmla="*/ 321974 w 576578"/>
                <a:gd name="connsiteY110" fmla="*/ 571946 h 573643"/>
                <a:gd name="connsiteX111" fmla="*/ 319204 w 576578"/>
                <a:gd name="connsiteY111" fmla="*/ 572279 h 573643"/>
                <a:gd name="connsiteX112" fmla="*/ 317470 w 576578"/>
                <a:gd name="connsiteY112" fmla="*/ 572446 h 573643"/>
                <a:gd name="connsiteX113" fmla="*/ 303090 w 576578"/>
                <a:gd name="connsiteY113" fmla="*/ 573580 h 573643"/>
                <a:gd name="connsiteX114" fmla="*/ 299287 w 576578"/>
                <a:gd name="connsiteY114" fmla="*/ 573580 h 573643"/>
                <a:gd name="connsiteX115" fmla="*/ 295450 w 576578"/>
                <a:gd name="connsiteY115" fmla="*/ 573580 h 573643"/>
                <a:gd name="connsiteX116" fmla="*/ 287743 w 576578"/>
                <a:gd name="connsiteY116" fmla="*/ 573580 h 573643"/>
                <a:gd name="connsiteX117" fmla="*/ 284040 w 576578"/>
                <a:gd name="connsiteY117" fmla="*/ 573580 h 573643"/>
                <a:gd name="connsiteX118" fmla="*/ 281104 w 576578"/>
                <a:gd name="connsiteY118" fmla="*/ 573580 h 573643"/>
                <a:gd name="connsiteX119" fmla="*/ 279336 w 576578"/>
                <a:gd name="connsiteY119" fmla="*/ 573580 h 573643"/>
                <a:gd name="connsiteX120" fmla="*/ 276967 w 576578"/>
                <a:gd name="connsiteY120" fmla="*/ 573580 h 573643"/>
                <a:gd name="connsiteX121" fmla="*/ 268493 w 576578"/>
                <a:gd name="connsiteY121" fmla="*/ 573147 h 573643"/>
                <a:gd name="connsiteX122" fmla="*/ 268493 w 576578"/>
                <a:gd name="connsiteY122" fmla="*/ 573147 h 573643"/>
                <a:gd name="connsiteX123" fmla="*/ 265523 w 576578"/>
                <a:gd name="connsiteY123" fmla="*/ 572947 h 573643"/>
                <a:gd name="connsiteX124" fmla="*/ 262187 w 576578"/>
                <a:gd name="connsiteY124" fmla="*/ 572646 h 573643"/>
                <a:gd name="connsiteX125" fmla="*/ 258417 w 576578"/>
                <a:gd name="connsiteY125" fmla="*/ 572279 h 573643"/>
                <a:gd name="connsiteX126" fmla="*/ 258417 w 576578"/>
                <a:gd name="connsiteY126" fmla="*/ 572279 h 573643"/>
                <a:gd name="connsiteX127" fmla="*/ 254147 w 576578"/>
                <a:gd name="connsiteY127" fmla="*/ 571812 h 573643"/>
                <a:gd name="connsiteX128" fmla="*/ 249743 w 576578"/>
                <a:gd name="connsiteY128" fmla="*/ 571278 h 573643"/>
                <a:gd name="connsiteX129" fmla="*/ 246006 w 576578"/>
                <a:gd name="connsiteY129" fmla="*/ 570745 h 573643"/>
                <a:gd name="connsiteX130" fmla="*/ 244972 w 576578"/>
                <a:gd name="connsiteY130" fmla="*/ 570745 h 573643"/>
                <a:gd name="connsiteX131" fmla="*/ 241035 w 576578"/>
                <a:gd name="connsiteY131" fmla="*/ 570111 h 573643"/>
                <a:gd name="connsiteX132" fmla="*/ 233262 w 576578"/>
                <a:gd name="connsiteY132" fmla="*/ 568743 h 573643"/>
                <a:gd name="connsiteX133" fmla="*/ 231560 w 576578"/>
                <a:gd name="connsiteY133" fmla="*/ 568409 h 573643"/>
                <a:gd name="connsiteX134" fmla="*/ 228224 w 576578"/>
                <a:gd name="connsiteY134" fmla="*/ 567742 h 573643"/>
                <a:gd name="connsiteX135" fmla="*/ 227923 w 576578"/>
                <a:gd name="connsiteY135" fmla="*/ 567742 h 573643"/>
                <a:gd name="connsiteX136" fmla="*/ 224587 w 576578"/>
                <a:gd name="connsiteY136" fmla="*/ 567008 h 573643"/>
                <a:gd name="connsiteX137" fmla="*/ 223119 w 576578"/>
                <a:gd name="connsiteY137" fmla="*/ 566708 h 573643"/>
                <a:gd name="connsiteX138" fmla="*/ 214411 w 576578"/>
                <a:gd name="connsiteY138" fmla="*/ 564539 h 573643"/>
                <a:gd name="connsiteX139" fmla="*/ 211375 w 576578"/>
                <a:gd name="connsiteY139" fmla="*/ 563738 h 573643"/>
                <a:gd name="connsiteX140" fmla="*/ 210641 w 576578"/>
                <a:gd name="connsiteY140" fmla="*/ 563538 h 573643"/>
                <a:gd name="connsiteX141" fmla="*/ 207605 w 576578"/>
                <a:gd name="connsiteY141" fmla="*/ 562671 h 573643"/>
                <a:gd name="connsiteX142" fmla="*/ 206571 w 576578"/>
                <a:gd name="connsiteY142" fmla="*/ 562370 h 573643"/>
                <a:gd name="connsiteX143" fmla="*/ 203235 w 576578"/>
                <a:gd name="connsiteY143" fmla="*/ 561370 h 573643"/>
                <a:gd name="connsiteX144" fmla="*/ 202868 w 576578"/>
                <a:gd name="connsiteY144" fmla="*/ 561370 h 573643"/>
                <a:gd name="connsiteX145" fmla="*/ 195328 w 576578"/>
                <a:gd name="connsiteY145" fmla="*/ 558934 h 573643"/>
                <a:gd name="connsiteX146" fmla="*/ 194160 w 576578"/>
                <a:gd name="connsiteY146" fmla="*/ 558534 h 573643"/>
                <a:gd name="connsiteX147" fmla="*/ 190824 w 576578"/>
                <a:gd name="connsiteY147" fmla="*/ 557333 h 573643"/>
                <a:gd name="connsiteX148" fmla="*/ 187054 w 576578"/>
                <a:gd name="connsiteY148" fmla="*/ 555965 h 573643"/>
                <a:gd name="connsiteX149" fmla="*/ 186520 w 576578"/>
                <a:gd name="connsiteY149" fmla="*/ 555765 h 573643"/>
                <a:gd name="connsiteX150" fmla="*/ 182850 w 576578"/>
                <a:gd name="connsiteY150" fmla="*/ 554363 h 573643"/>
                <a:gd name="connsiteX151" fmla="*/ 182850 w 576578"/>
                <a:gd name="connsiteY151" fmla="*/ 554363 h 573643"/>
                <a:gd name="connsiteX152" fmla="*/ 178947 w 576578"/>
                <a:gd name="connsiteY152" fmla="*/ 552829 h 573643"/>
                <a:gd name="connsiteX153" fmla="*/ 174409 w 576578"/>
                <a:gd name="connsiteY153" fmla="*/ 550927 h 573643"/>
                <a:gd name="connsiteX154" fmla="*/ 171573 w 576578"/>
                <a:gd name="connsiteY154" fmla="*/ 549693 h 573643"/>
                <a:gd name="connsiteX155" fmla="*/ 170339 w 576578"/>
                <a:gd name="connsiteY155" fmla="*/ 549125 h 573643"/>
                <a:gd name="connsiteX156" fmla="*/ 167169 w 576578"/>
                <a:gd name="connsiteY156" fmla="*/ 547691 h 573643"/>
                <a:gd name="connsiteX157" fmla="*/ 163299 w 576578"/>
                <a:gd name="connsiteY157" fmla="*/ 545856 h 573643"/>
                <a:gd name="connsiteX158" fmla="*/ 155726 w 576578"/>
                <a:gd name="connsiteY158" fmla="*/ 542086 h 573643"/>
                <a:gd name="connsiteX159" fmla="*/ 155726 w 576578"/>
                <a:gd name="connsiteY159" fmla="*/ 542086 h 573643"/>
                <a:gd name="connsiteX160" fmla="*/ 152390 w 576578"/>
                <a:gd name="connsiteY160" fmla="*/ 540384 h 573643"/>
                <a:gd name="connsiteX161" fmla="*/ 151322 w 576578"/>
                <a:gd name="connsiteY161" fmla="*/ 539817 h 573643"/>
                <a:gd name="connsiteX162" fmla="*/ 149354 w 576578"/>
                <a:gd name="connsiteY162" fmla="*/ 538750 h 573643"/>
                <a:gd name="connsiteX163" fmla="*/ 147352 w 576578"/>
                <a:gd name="connsiteY163" fmla="*/ 537648 h 573643"/>
                <a:gd name="connsiteX164" fmla="*/ 144282 w 576578"/>
                <a:gd name="connsiteY164" fmla="*/ 535914 h 573643"/>
                <a:gd name="connsiteX165" fmla="*/ 140946 w 576578"/>
                <a:gd name="connsiteY165" fmla="*/ 533878 h 573643"/>
                <a:gd name="connsiteX166" fmla="*/ 137343 w 576578"/>
                <a:gd name="connsiteY166" fmla="*/ 531710 h 573643"/>
                <a:gd name="connsiteX167" fmla="*/ 134007 w 576578"/>
                <a:gd name="connsiteY167" fmla="*/ 529741 h 573643"/>
                <a:gd name="connsiteX168" fmla="*/ 130070 w 576578"/>
                <a:gd name="connsiteY168" fmla="*/ 527173 h 573643"/>
                <a:gd name="connsiteX169" fmla="*/ 126567 w 576578"/>
                <a:gd name="connsiteY169" fmla="*/ 524837 h 573643"/>
                <a:gd name="connsiteX170" fmla="*/ 126567 w 576578"/>
                <a:gd name="connsiteY170" fmla="*/ 524837 h 573643"/>
                <a:gd name="connsiteX171" fmla="*/ 123230 w 576578"/>
                <a:gd name="connsiteY171" fmla="*/ 522468 h 573643"/>
                <a:gd name="connsiteX172" fmla="*/ 119394 w 576578"/>
                <a:gd name="connsiteY172" fmla="*/ 519733 h 573643"/>
                <a:gd name="connsiteX173" fmla="*/ 116491 w 576578"/>
                <a:gd name="connsiteY173" fmla="*/ 517597 h 573643"/>
                <a:gd name="connsiteX174" fmla="*/ 116291 w 576578"/>
                <a:gd name="connsiteY174" fmla="*/ 517597 h 573643"/>
                <a:gd name="connsiteX175" fmla="*/ 112955 w 576578"/>
                <a:gd name="connsiteY175" fmla="*/ 515128 h 573643"/>
                <a:gd name="connsiteX176" fmla="*/ 109618 w 576578"/>
                <a:gd name="connsiteY176" fmla="*/ 512660 h 573643"/>
                <a:gd name="connsiteX177" fmla="*/ 109618 w 576578"/>
                <a:gd name="connsiteY177" fmla="*/ 512660 h 573643"/>
                <a:gd name="connsiteX178" fmla="*/ 106282 w 576578"/>
                <a:gd name="connsiteY178" fmla="*/ 510157 h 573643"/>
                <a:gd name="connsiteX179" fmla="*/ 105782 w 576578"/>
                <a:gd name="connsiteY179" fmla="*/ 509757 h 573643"/>
                <a:gd name="connsiteX180" fmla="*/ 103380 w 576578"/>
                <a:gd name="connsiteY180" fmla="*/ 507789 h 573643"/>
                <a:gd name="connsiteX181" fmla="*/ 102479 w 576578"/>
                <a:gd name="connsiteY181" fmla="*/ 507021 h 573643"/>
                <a:gd name="connsiteX182" fmla="*/ 99709 w 576578"/>
                <a:gd name="connsiteY182" fmla="*/ 504653 h 573643"/>
                <a:gd name="connsiteX183" fmla="*/ 96674 w 576578"/>
                <a:gd name="connsiteY183" fmla="*/ 502017 h 573643"/>
                <a:gd name="connsiteX184" fmla="*/ 96306 w 576578"/>
                <a:gd name="connsiteY184" fmla="*/ 501683 h 573643"/>
                <a:gd name="connsiteX185" fmla="*/ 93437 w 576578"/>
                <a:gd name="connsiteY185" fmla="*/ 499081 h 573643"/>
                <a:gd name="connsiteX186" fmla="*/ 90635 w 576578"/>
                <a:gd name="connsiteY186" fmla="*/ 496479 h 573643"/>
                <a:gd name="connsiteX187" fmla="*/ 89801 w 576578"/>
                <a:gd name="connsiteY187" fmla="*/ 495711 h 573643"/>
                <a:gd name="connsiteX188" fmla="*/ 87665 w 576578"/>
                <a:gd name="connsiteY188" fmla="*/ 493709 h 573643"/>
                <a:gd name="connsiteX189" fmla="*/ 87065 w 576578"/>
                <a:gd name="connsiteY189" fmla="*/ 493076 h 573643"/>
                <a:gd name="connsiteX190" fmla="*/ 84296 w 576578"/>
                <a:gd name="connsiteY190" fmla="*/ 490373 h 573643"/>
                <a:gd name="connsiteX191" fmla="*/ 78424 w 576578"/>
                <a:gd name="connsiteY191" fmla="*/ 484368 h 573643"/>
                <a:gd name="connsiteX192" fmla="*/ 78424 w 576578"/>
                <a:gd name="connsiteY192" fmla="*/ 484368 h 573643"/>
                <a:gd name="connsiteX193" fmla="*/ 75588 w 576578"/>
                <a:gd name="connsiteY193" fmla="*/ 481332 h 573643"/>
                <a:gd name="connsiteX194" fmla="*/ 72752 w 576578"/>
                <a:gd name="connsiteY194" fmla="*/ 478229 h 573643"/>
                <a:gd name="connsiteX195" fmla="*/ 70017 w 576578"/>
                <a:gd name="connsiteY195" fmla="*/ 475060 h 573643"/>
                <a:gd name="connsiteX196" fmla="*/ 65145 w 576578"/>
                <a:gd name="connsiteY196" fmla="*/ 469321 h 573643"/>
                <a:gd name="connsiteX197" fmla="*/ 64044 w 576578"/>
                <a:gd name="connsiteY197" fmla="*/ 467987 h 573643"/>
                <a:gd name="connsiteX198" fmla="*/ 62210 w 576578"/>
                <a:gd name="connsiteY198" fmla="*/ 465684 h 573643"/>
                <a:gd name="connsiteX199" fmla="*/ 59073 w 576578"/>
                <a:gd name="connsiteY199" fmla="*/ 461681 h 573643"/>
                <a:gd name="connsiteX200" fmla="*/ 57038 w 576578"/>
                <a:gd name="connsiteY200" fmla="*/ 459012 h 573643"/>
                <a:gd name="connsiteX201" fmla="*/ 50132 w 576578"/>
                <a:gd name="connsiteY201" fmla="*/ 449403 h 573643"/>
                <a:gd name="connsiteX202" fmla="*/ 48764 w 576578"/>
                <a:gd name="connsiteY202" fmla="*/ 447402 h 573643"/>
                <a:gd name="connsiteX203" fmla="*/ 47096 w 576578"/>
                <a:gd name="connsiteY203" fmla="*/ 444899 h 573643"/>
                <a:gd name="connsiteX204" fmla="*/ 45495 w 576578"/>
                <a:gd name="connsiteY204" fmla="*/ 442464 h 573643"/>
                <a:gd name="connsiteX205" fmla="*/ 43359 w 576578"/>
                <a:gd name="connsiteY205" fmla="*/ 439128 h 573643"/>
                <a:gd name="connsiteX206" fmla="*/ 42158 w 576578"/>
                <a:gd name="connsiteY206" fmla="*/ 437193 h 573643"/>
                <a:gd name="connsiteX207" fmla="*/ 40423 w 576578"/>
                <a:gd name="connsiteY207" fmla="*/ 434357 h 573643"/>
                <a:gd name="connsiteX208" fmla="*/ 40123 w 576578"/>
                <a:gd name="connsiteY208" fmla="*/ 433856 h 573643"/>
                <a:gd name="connsiteX209" fmla="*/ 38555 w 576578"/>
                <a:gd name="connsiteY209" fmla="*/ 431221 h 573643"/>
                <a:gd name="connsiteX210" fmla="*/ 38155 w 576578"/>
                <a:gd name="connsiteY210" fmla="*/ 430553 h 573643"/>
                <a:gd name="connsiteX211" fmla="*/ 37254 w 576578"/>
                <a:gd name="connsiteY211" fmla="*/ 428885 h 573643"/>
                <a:gd name="connsiteX212" fmla="*/ 35919 w 576578"/>
                <a:gd name="connsiteY212" fmla="*/ 426516 h 573643"/>
                <a:gd name="connsiteX213" fmla="*/ 32083 w 576578"/>
                <a:gd name="connsiteY213" fmla="*/ 419443 h 573643"/>
                <a:gd name="connsiteX214" fmla="*/ 32083 w 576578"/>
                <a:gd name="connsiteY214" fmla="*/ 419443 h 573643"/>
                <a:gd name="connsiteX215" fmla="*/ 29914 w 576578"/>
                <a:gd name="connsiteY215" fmla="*/ 415240 h 573643"/>
                <a:gd name="connsiteX216" fmla="*/ 27779 w 576578"/>
                <a:gd name="connsiteY216" fmla="*/ 410969 h 573643"/>
                <a:gd name="connsiteX217" fmla="*/ 27779 w 576578"/>
                <a:gd name="connsiteY217" fmla="*/ 410802 h 573643"/>
                <a:gd name="connsiteX218" fmla="*/ 25944 w 576578"/>
                <a:gd name="connsiteY218" fmla="*/ 406999 h 573643"/>
                <a:gd name="connsiteX219" fmla="*/ 25343 w 576578"/>
                <a:gd name="connsiteY219" fmla="*/ 405698 h 573643"/>
                <a:gd name="connsiteX220" fmla="*/ 24242 w 576578"/>
                <a:gd name="connsiteY220" fmla="*/ 403262 h 573643"/>
                <a:gd name="connsiteX221" fmla="*/ 23642 w 576578"/>
                <a:gd name="connsiteY221" fmla="*/ 401861 h 573643"/>
                <a:gd name="connsiteX222" fmla="*/ 22474 w 576578"/>
                <a:gd name="connsiteY222" fmla="*/ 399192 h 573643"/>
                <a:gd name="connsiteX223" fmla="*/ 21440 w 576578"/>
                <a:gd name="connsiteY223" fmla="*/ 396757 h 573643"/>
                <a:gd name="connsiteX224" fmla="*/ 20272 w 576578"/>
                <a:gd name="connsiteY224" fmla="*/ 393887 h 573643"/>
                <a:gd name="connsiteX225" fmla="*/ 19838 w 576578"/>
                <a:gd name="connsiteY225" fmla="*/ 392853 h 573643"/>
                <a:gd name="connsiteX226" fmla="*/ 18437 w 576578"/>
                <a:gd name="connsiteY226" fmla="*/ 389250 h 573643"/>
                <a:gd name="connsiteX227" fmla="*/ 18437 w 576578"/>
                <a:gd name="connsiteY227" fmla="*/ 388950 h 573643"/>
                <a:gd name="connsiteX228" fmla="*/ 16903 w 576578"/>
                <a:gd name="connsiteY228" fmla="*/ 384879 h 573643"/>
                <a:gd name="connsiteX229" fmla="*/ 16903 w 576578"/>
                <a:gd name="connsiteY229" fmla="*/ 384546 h 573643"/>
                <a:gd name="connsiteX230" fmla="*/ 15702 w 576578"/>
                <a:gd name="connsiteY230" fmla="*/ 381476 h 573643"/>
                <a:gd name="connsiteX231" fmla="*/ 11464 w 576578"/>
                <a:gd name="connsiteY231" fmla="*/ 368498 h 573643"/>
                <a:gd name="connsiteX232" fmla="*/ 11031 w 576578"/>
                <a:gd name="connsiteY232" fmla="*/ 367063 h 573643"/>
                <a:gd name="connsiteX233" fmla="*/ 10430 w 576578"/>
                <a:gd name="connsiteY233" fmla="*/ 364928 h 573643"/>
                <a:gd name="connsiteX234" fmla="*/ 9329 w 576578"/>
                <a:gd name="connsiteY234" fmla="*/ 360992 h 573643"/>
                <a:gd name="connsiteX235" fmla="*/ 8428 w 576578"/>
                <a:gd name="connsiteY235" fmla="*/ 357655 h 573643"/>
                <a:gd name="connsiteX236" fmla="*/ 7761 w 576578"/>
                <a:gd name="connsiteY236" fmla="*/ 355053 h 573643"/>
                <a:gd name="connsiteX237" fmla="*/ 5926 w 576578"/>
                <a:gd name="connsiteY237" fmla="*/ 347313 h 573643"/>
                <a:gd name="connsiteX238" fmla="*/ 5926 w 576578"/>
                <a:gd name="connsiteY238" fmla="*/ 347313 h 573643"/>
                <a:gd name="connsiteX239" fmla="*/ 4091 w 576578"/>
                <a:gd name="connsiteY239" fmla="*/ 337904 h 573643"/>
                <a:gd name="connsiteX240" fmla="*/ 3591 w 576578"/>
                <a:gd name="connsiteY240" fmla="*/ 335269 h 573643"/>
                <a:gd name="connsiteX241" fmla="*/ 3591 w 576578"/>
                <a:gd name="connsiteY241" fmla="*/ 334868 h 573643"/>
                <a:gd name="connsiteX242" fmla="*/ 3591 w 576578"/>
                <a:gd name="connsiteY242" fmla="*/ 334368 h 573643"/>
                <a:gd name="connsiteX243" fmla="*/ 3224 w 576578"/>
                <a:gd name="connsiteY243" fmla="*/ 332233 h 573643"/>
                <a:gd name="connsiteX244" fmla="*/ 3057 w 576578"/>
                <a:gd name="connsiteY244" fmla="*/ 331098 h 573643"/>
                <a:gd name="connsiteX245" fmla="*/ 2690 w 576578"/>
                <a:gd name="connsiteY245" fmla="*/ 328830 h 573643"/>
                <a:gd name="connsiteX246" fmla="*/ 2690 w 576578"/>
                <a:gd name="connsiteY246" fmla="*/ 328830 h 573643"/>
                <a:gd name="connsiteX247" fmla="*/ 1856 w 576578"/>
                <a:gd name="connsiteY247" fmla="*/ 322858 h 573643"/>
                <a:gd name="connsiteX248" fmla="*/ 1856 w 576578"/>
                <a:gd name="connsiteY248" fmla="*/ 322858 h 573643"/>
                <a:gd name="connsiteX249" fmla="*/ 1489 w 576578"/>
                <a:gd name="connsiteY249" fmla="*/ 319788 h 573643"/>
                <a:gd name="connsiteX250" fmla="*/ 1222 w 576578"/>
                <a:gd name="connsiteY250" fmla="*/ 317520 h 573643"/>
                <a:gd name="connsiteX251" fmla="*/ 989 w 576578"/>
                <a:gd name="connsiteY251" fmla="*/ 315384 h 573643"/>
                <a:gd name="connsiteX252" fmla="*/ 989 w 576578"/>
                <a:gd name="connsiteY252" fmla="*/ 314917 h 573643"/>
                <a:gd name="connsiteX253" fmla="*/ 688 w 576578"/>
                <a:gd name="connsiteY253" fmla="*/ 311581 h 573643"/>
                <a:gd name="connsiteX254" fmla="*/ 688 w 576578"/>
                <a:gd name="connsiteY254" fmla="*/ 311581 h 573643"/>
                <a:gd name="connsiteX255" fmla="*/ 388 w 576578"/>
                <a:gd name="connsiteY255" fmla="*/ 307911 h 573643"/>
                <a:gd name="connsiteX256" fmla="*/ 388 w 576578"/>
                <a:gd name="connsiteY256" fmla="*/ 307577 h 573643"/>
                <a:gd name="connsiteX257" fmla="*/ -79 w 576578"/>
                <a:gd name="connsiteY257" fmla="*/ 300538 h 573643"/>
                <a:gd name="connsiteX258" fmla="*/ -79 w 576578"/>
                <a:gd name="connsiteY258" fmla="*/ 297201 h 573643"/>
                <a:gd name="connsiteX259" fmla="*/ -79 w 576578"/>
                <a:gd name="connsiteY259" fmla="*/ 296601 h 573643"/>
                <a:gd name="connsiteX260" fmla="*/ -79 w 576578"/>
                <a:gd name="connsiteY260" fmla="*/ 293698 h 573643"/>
                <a:gd name="connsiteX261" fmla="*/ -79 w 576578"/>
                <a:gd name="connsiteY261" fmla="*/ 292764 h 573643"/>
                <a:gd name="connsiteX262" fmla="*/ -79 w 576578"/>
                <a:gd name="connsiteY262" fmla="*/ 289428 h 573643"/>
                <a:gd name="connsiteX263" fmla="*/ -79 w 576578"/>
                <a:gd name="connsiteY263" fmla="*/ 281955 h 573643"/>
                <a:gd name="connsiteX264" fmla="*/ -79 w 576578"/>
                <a:gd name="connsiteY264" fmla="*/ 278618 h 573643"/>
                <a:gd name="connsiteX265" fmla="*/ 421 w 576578"/>
                <a:gd name="connsiteY265" fmla="*/ 267041 h 573643"/>
                <a:gd name="connsiteX266" fmla="*/ 655 w 576578"/>
                <a:gd name="connsiteY266" fmla="*/ 263705 h 573643"/>
                <a:gd name="connsiteX267" fmla="*/ 655 w 576578"/>
                <a:gd name="connsiteY267" fmla="*/ 263505 h 573643"/>
                <a:gd name="connsiteX268" fmla="*/ 955 w 576578"/>
                <a:gd name="connsiteY268" fmla="*/ 259835 h 573643"/>
                <a:gd name="connsiteX269" fmla="*/ 1289 w 576578"/>
                <a:gd name="connsiteY269" fmla="*/ 256499 h 573643"/>
                <a:gd name="connsiteX270" fmla="*/ 1289 w 576578"/>
                <a:gd name="connsiteY270" fmla="*/ 255931 h 573643"/>
                <a:gd name="connsiteX271" fmla="*/ 1522 w 576578"/>
                <a:gd name="connsiteY271" fmla="*/ 253463 h 573643"/>
                <a:gd name="connsiteX272" fmla="*/ 1756 w 576578"/>
                <a:gd name="connsiteY272" fmla="*/ 251694 h 573643"/>
                <a:gd name="connsiteX273" fmla="*/ 2056 w 576578"/>
                <a:gd name="connsiteY273" fmla="*/ 248959 h 573643"/>
                <a:gd name="connsiteX274" fmla="*/ 2557 w 576578"/>
                <a:gd name="connsiteY274" fmla="*/ 245355 h 573643"/>
                <a:gd name="connsiteX275" fmla="*/ 3090 w 576578"/>
                <a:gd name="connsiteY275" fmla="*/ 241752 h 573643"/>
                <a:gd name="connsiteX276" fmla="*/ 3591 w 576578"/>
                <a:gd name="connsiteY276" fmla="*/ 238416 h 573643"/>
                <a:gd name="connsiteX277" fmla="*/ 4325 w 576578"/>
                <a:gd name="connsiteY277" fmla="*/ 234212 h 573643"/>
                <a:gd name="connsiteX278" fmla="*/ 4925 w 576578"/>
                <a:gd name="connsiteY278" fmla="*/ 230876 h 573643"/>
                <a:gd name="connsiteX279" fmla="*/ 5626 w 576578"/>
                <a:gd name="connsiteY279" fmla="*/ 227339 h 573643"/>
                <a:gd name="connsiteX280" fmla="*/ 6360 w 576578"/>
                <a:gd name="connsiteY280" fmla="*/ 224003 h 573643"/>
                <a:gd name="connsiteX281" fmla="*/ 7027 w 576578"/>
                <a:gd name="connsiteY281" fmla="*/ 221067 h 573643"/>
                <a:gd name="connsiteX282" fmla="*/ 8862 w 576578"/>
                <a:gd name="connsiteY282" fmla="*/ 213527 h 573643"/>
                <a:gd name="connsiteX283" fmla="*/ 9696 w 576578"/>
                <a:gd name="connsiteY283" fmla="*/ 210358 h 573643"/>
                <a:gd name="connsiteX284" fmla="*/ 10030 w 576578"/>
                <a:gd name="connsiteY284" fmla="*/ 209090 h 573643"/>
                <a:gd name="connsiteX285" fmla="*/ 10997 w 576578"/>
                <a:gd name="connsiteY285" fmla="*/ 205754 h 573643"/>
                <a:gd name="connsiteX286" fmla="*/ 11298 w 576578"/>
                <a:gd name="connsiteY286" fmla="*/ 204686 h 573643"/>
                <a:gd name="connsiteX287" fmla="*/ 12499 w 576578"/>
                <a:gd name="connsiteY287" fmla="*/ 200716 h 573643"/>
                <a:gd name="connsiteX288" fmla="*/ 12499 w 576578"/>
                <a:gd name="connsiteY288" fmla="*/ 200716 h 573643"/>
                <a:gd name="connsiteX289" fmla="*/ 13800 w 576578"/>
                <a:gd name="connsiteY289" fmla="*/ 196612 h 573643"/>
                <a:gd name="connsiteX290" fmla="*/ 13800 w 576578"/>
                <a:gd name="connsiteY290" fmla="*/ 196278 h 573643"/>
                <a:gd name="connsiteX291" fmla="*/ 15068 w 576578"/>
                <a:gd name="connsiteY291" fmla="*/ 192542 h 573643"/>
                <a:gd name="connsiteX292" fmla="*/ 15601 w 576578"/>
                <a:gd name="connsiteY292" fmla="*/ 190907 h 573643"/>
                <a:gd name="connsiteX293" fmla="*/ 16636 w 576578"/>
                <a:gd name="connsiteY293" fmla="*/ 188071 h 573643"/>
                <a:gd name="connsiteX294" fmla="*/ 16936 w 576578"/>
                <a:gd name="connsiteY294" fmla="*/ 187170 h 573643"/>
                <a:gd name="connsiteX295" fmla="*/ 18204 w 576578"/>
                <a:gd name="connsiteY295" fmla="*/ 183834 h 573643"/>
                <a:gd name="connsiteX296" fmla="*/ 19838 w 576578"/>
                <a:gd name="connsiteY296" fmla="*/ 179630 h 573643"/>
                <a:gd name="connsiteX297" fmla="*/ 20539 w 576578"/>
                <a:gd name="connsiteY297" fmla="*/ 177862 h 573643"/>
                <a:gd name="connsiteX298" fmla="*/ 21473 w 576578"/>
                <a:gd name="connsiteY298" fmla="*/ 175660 h 573643"/>
                <a:gd name="connsiteX299" fmla="*/ 22374 w 576578"/>
                <a:gd name="connsiteY299" fmla="*/ 173558 h 573643"/>
                <a:gd name="connsiteX300" fmla="*/ 25243 w 576578"/>
                <a:gd name="connsiteY300" fmla="*/ 167052 h 573643"/>
                <a:gd name="connsiteX301" fmla="*/ 26211 w 576578"/>
                <a:gd name="connsiteY301" fmla="*/ 164917 h 573643"/>
                <a:gd name="connsiteX302" fmla="*/ 27679 w 576578"/>
                <a:gd name="connsiteY302" fmla="*/ 161814 h 573643"/>
                <a:gd name="connsiteX303" fmla="*/ 27679 w 576578"/>
                <a:gd name="connsiteY303" fmla="*/ 161814 h 573643"/>
                <a:gd name="connsiteX304" fmla="*/ 29681 w 576578"/>
                <a:gd name="connsiteY304" fmla="*/ 157644 h 573643"/>
                <a:gd name="connsiteX305" fmla="*/ 29681 w 576578"/>
                <a:gd name="connsiteY305" fmla="*/ 157644 h 573643"/>
                <a:gd name="connsiteX306" fmla="*/ 31716 w 576578"/>
                <a:gd name="connsiteY306" fmla="*/ 153641 h 573643"/>
                <a:gd name="connsiteX307" fmla="*/ 31716 w 576578"/>
                <a:gd name="connsiteY307" fmla="*/ 153374 h 573643"/>
                <a:gd name="connsiteX308" fmla="*/ 33751 w 576578"/>
                <a:gd name="connsiteY308" fmla="*/ 149503 h 573643"/>
                <a:gd name="connsiteX309" fmla="*/ 33751 w 576578"/>
                <a:gd name="connsiteY309" fmla="*/ 149503 h 573643"/>
                <a:gd name="connsiteX310" fmla="*/ 35953 w 576578"/>
                <a:gd name="connsiteY310" fmla="*/ 145500 h 573643"/>
                <a:gd name="connsiteX311" fmla="*/ 35953 w 576578"/>
                <a:gd name="connsiteY311" fmla="*/ 145333 h 573643"/>
                <a:gd name="connsiteX312" fmla="*/ 38155 w 576578"/>
                <a:gd name="connsiteY312" fmla="*/ 141496 h 573643"/>
                <a:gd name="connsiteX313" fmla="*/ 40457 w 576578"/>
                <a:gd name="connsiteY313" fmla="*/ 137526 h 573643"/>
                <a:gd name="connsiteX314" fmla="*/ 42859 w 576578"/>
                <a:gd name="connsiteY314" fmla="*/ 133656 h 573643"/>
                <a:gd name="connsiteX315" fmla="*/ 45461 w 576578"/>
                <a:gd name="connsiteY315" fmla="*/ 129552 h 573643"/>
                <a:gd name="connsiteX316" fmla="*/ 47797 w 576578"/>
                <a:gd name="connsiteY316" fmla="*/ 125949 h 573643"/>
                <a:gd name="connsiteX317" fmla="*/ 49932 w 576578"/>
                <a:gd name="connsiteY317" fmla="*/ 122813 h 573643"/>
                <a:gd name="connsiteX318" fmla="*/ 52701 w 576578"/>
                <a:gd name="connsiteY318" fmla="*/ 118843 h 573643"/>
                <a:gd name="connsiteX319" fmla="*/ 53769 w 576578"/>
                <a:gd name="connsiteY319" fmla="*/ 117375 h 573643"/>
                <a:gd name="connsiteX320" fmla="*/ 55370 w 576578"/>
                <a:gd name="connsiteY320" fmla="*/ 115140 h 573643"/>
                <a:gd name="connsiteX321" fmla="*/ 62043 w 576578"/>
                <a:gd name="connsiteY321" fmla="*/ 106665 h 573643"/>
                <a:gd name="connsiteX322" fmla="*/ 64011 w 576578"/>
                <a:gd name="connsiteY322" fmla="*/ 104197 h 573643"/>
                <a:gd name="connsiteX323" fmla="*/ 64478 w 576578"/>
                <a:gd name="connsiteY323" fmla="*/ 103596 h 573643"/>
                <a:gd name="connsiteX324" fmla="*/ 67114 w 576578"/>
                <a:gd name="connsiteY324" fmla="*/ 100260 h 573643"/>
                <a:gd name="connsiteX325" fmla="*/ 70083 w 576578"/>
                <a:gd name="connsiteY325" fmla="*/ 96923 h 573643"/>
                <a:gd name="connsiteX326" fmla="*/ 72986 w 576578"/>
                <a:gd name="connsiteY326" fmla="*/ 93587 h 573643"/>
                <a:gd name="connsiteX327" fmla="*/ 73219 w 576578"/>
                <a:gd name="connsiteY327" fmla="*/ 93320 h 573643"/>
                <a:gd name="connsiteX328" fmla="*/ 75788 w 576578"/>
                <a:gd name="connsiteY328" fmla="*/ 90518 h 573643"/>
                <a:gd name="connsiteX329" fmla="*/ 76422 w 576578"/>
                <a:gd name="connsiteY329" fmla="*/ 89784 h 573643"/>
                <a:gd name="connsiteX330" fmla="*/ 79258 w 576578"/>
                <a:gd name="connsiteY330" fmla="*/ 86781 h 573643"/>
                <a:gd name="connsiteX331" fmla="*/ 79258 w 576578"/>
                <a:gd name="connsiteY331" fmla="*/ 86781 h 573643"/>
                <a:gd name="connsiteX332" fmla="*/ 82261 w 576578"/>
                <a:gd name="connsiteY332" fmla="*/ 83678 h 573643"/>
                <a:gd name="connsiteX333" fmla="*/ 82461 w 576578"/>
                <a:gd name="connsiteY333" fmla="*/ 83478 h 573643"/>
                <a:gd name="connsiteX334" fmla="*/ 85530 w 576578"/>
                <a:gd name="connsiteY334" fmla="*/ 80375 h 573643"/>
                <a:gd name="connsiteX335" fmla="*/ 88866 w 576578"/>
                <a:gd name="connsiteY335" fmla="*/ 77273 h 573643"/>
                <a:gd name="connsiteX336" fmla="*/ 92870 w 576578"/>
                <a:gd name="connsiteY336" fmla="*/ 73503 h 573643"/>
                <a:gd name="connsiteX337" fmla="*/ 95339 w 576578"/>
                <a:gd name="connsiteY337" fmla="*/ 71267 h 573643"/>
                <a:gd name="connsiteX338" fmla="*/ 95873 w 576578"/>
                <a:gd name="connsiteY338" fmla="*/ 70767 h 573643"/>
                <a:gd name="connsiteX339" fmla="*/ 99009 w 576578"/>
                <a:gd name="connsiteY339" fmla="*/ 68031 h 573643"/>
                <a:gd name="connsiteX340" fmla="*/ 102045 w 576578"/>
                <a:gd name="connsiteY340" fmla="*/ 65429 h 573643"/>
                <a:gd name="connsiteX341" fmla="*/ 105148 w 576578"/>
                <a:gd name="connsiteY341" fmla="*/ 62826 h 573643"/>
                <a:gd name="connsiteX342" fmla="*/ 106782 w 576578"/>
                <a:gd name="connsiteY342" fmla="*/ 61492 h 573643"/>
                <a:gd name="connsiteX343" fmla="*/ 107450 w 576578"/>
                <a:gd name="connsiteY343" fmla="*/ 59223 h 573643"/>
                <a:gd name="connsiteX344" fmla="*/ 114790 w 576578"/>
                <a:gd name="connsiteY344" fmla="*/ 53552 h 573643"/>
                <a:gd name="connsiteX345" fmla="*/ 116458 w 576578"/>
                <a:gd name="connsiteY345" fmla="*/ 52284 h 573643"/>
                <a:gd name="connsiteX346" fmla="*/ 118593 w 576578"/>
                <a:gd name="connsiteY346" fmla="*/ 50749 h 573643"/>
                <a:gd name="connsiteX347" fmla="*/ 127101 w 576578"/>
                <a:gd name="connsiteY347" fmla="*/ 44844 h 573643"/>
                <a:gd name="connsiteX348" fmla="*/ 130136 w 576578"/>
                <a:gd name="connsiteY348" fmla="*/ 42842 h 573643"/>
                <a:gd name="connsiteX349" fmla="*/ 134607 w 576578"/>
                <a:gd name="connsiteY349" fmla="*/ 40006 h 573643"/>
                <a:gd name="connsiteX350" fmla="*/ 138411 w 576578"/>
                <a:gd name="connsiteY350" fmla="*/ 37671 h 573643"/>
                <a:gd name="connsiteX351" fmla="*/ 138411 w 576578"/>
                <a:gd name="connsiteY351" fmla="*/ 37671 h 573643"/>
                <a:gd name="connsiteX352" fmla="*/ 142948 w 576578"/>
                <a:gd name="connsiteY352" fmla="*/ 35002 h 573643"/>
                <a:gd name="connsiteX353" fmla="*/ 147118 w 576578"/>
                <a:gd name="connsiteY353" fmla="*/ 32633 h 573643"/>
                <a:gd name="connsiteX354" fmla="*/ 151622 w 576578"/>
                <a:gd name="connsiteY354" fmla="*/ 30164 h 573643"/>
                <a:gd name="connsiteX355" fmla="*/ 152223 w 576578"/>
                <a:gd name="connsiteY355" fmla="*/ 29864 h 573643"/>
                <a:gd name="connsiteX356" fmla="*/ 154525 w 576578"/>
                <a:gd name="connsiteY356" fmla="*/ 28663 h 573643"/>
                <a:gd name="connsiteX357" fmla="*/ 157027 w 576578"/>
                <a:gd name="connsiteY357" fmla="*/ 27362 h 573643"/>
                <a:gd name="connsiteX358" fmla="*/ 164567 w 576578"/>
                <a:gd name="connsiteY358" fmla="*/ 23692 h 573643"/>
                <a:gd name="connsiteX359" fmla="*/ 167036 w 576578"/>
                <a:gd name="connsiteY359" fmla="*/ 22557 h 573643"/>
                <a:gd name="connsiteX360" fmla="*/ 168671 w 576578"/>
                <a:gd name="connsiteY360" fmla="*/ 21823 h 573643"/>
                <a:gd name="connsiteX361" fmla="*/ 171173 w 576578"/>
                <a:gd name="connsiteY361" fmla="*/ 20689 h 573643"/>
                <a:gd name="connsiteX362" fmla="*/ 180448 w 576578"/>
                <a:gd name="connsiteY362" fmla="*/ 16819 h 573643"/>
                <a:gd name="connsiteX363" fmla="*/ 182683 w 576578"/>
                <a:gd name="connsiteY363" fmla="*/ 15918 h 573643"/>
                <a:gd name="connsiteX364" fmla="*/ 187955 w 576578"/>
                <a:gd name="connsiteY364" fmla="*/ 13916 h 573643"/>
                <a:gd name="connsiteX365" fmla="*/ 189789 w 576578"/>
                <a:gd name="connsiteY365" fmla="*/ 13249 h 573643"/>
                <a:gd name="connsiteX366" fmla="*/ 196729 w 576578"/>
                <a:gd name="connsiteY366" fmla="*/ 10880 h 573643"/>
                <a:gd name="connsiteX367" fmla="*/ 198697 w 576578"/>
                <a:gd name="connsiteY367" fmla="*/ 10213 h 573643"/>
                <a:gd name="connsiteX368" fmla="*/ 204136 w 576578"/>
                <a:gd name="connsiteY368" fmla="*/ 8545 h 573643"/>
                <a:gd name="connsiteX369" fmla="*/ 206805 w 576578"/>
                <a:gd name="connsiteY369" fmla="*/ 7744 h 573643"/>
                <a:gd name="connsiteX370" fmla="*/ 206805 w 576578"/>
                <a:gd name="connsiteY370" fmla="*/ 7744 h 573643"/>
                <a:gd name="connsiteX371" fmla="*/ 209374 w 576578"/>
                <a:gd name="connsiteY371" fmla="*/ 7010 h 573643"/>
                <a:gd name="connsiteX372" fmla="*/ 209607 w 576578"/>
                <a:gd name="connsiteY372" fmla="*/ 7010 h 573643"/>
                <a:gd name="connsiteX373" fmla="*/ 212243 w 576578"/>
                <a:gd name="connsiteY373" fmla="*/ 6310 h 573643"/>
                <a:gd name="connsiteX374" fmla="*/ 222252 w 576578"/>
                <a:gd name="connsiteY374" fmla="*/ 3774 h 573643"/>
                <a:gd name="connsiteX375" fmla="*/ 224420 w 576578"/>
                <a:gd name="connsiteY375" fmla="*/ 3273 h 573643"/>
                <a:gd name="connsiteX376" fmla="*/ 226022 w 576578"/>
                <a:gd name="connsiteY376" fmla="*/ 2940 h 573643"/>
                <a:gd name="connsiteX377" fmla="*/ 231660 w 576578"/>
                <a:gd name="connsiteY377" fmla="*/ 1772 h 573643"/>
                <a:gd name="connsiteX378" fmla="*/ 233061 w 576578"/>
                <a:gd name="connsiteY378" fmla="*/ 1505 h 573643"/>
                <a:gd name="connsiteX379" fmla="*/ 235397 w 576578"/>
                <a:gd name="connsiteY379" fmla="*/ 1072 h 573643"/>
                <a:gd name="connsiteX380" fmla="*/ 236865 w 576578"/>
                <a:gd name="connsiteY380" fmla="*/ 805 h 573643"/>
                <a:gd name="connsiteX381" fmla="*/ 241602 w 576578"/>
                <a:gd name="connsiteY381" fmla="*/ 4 h 573643"/>
                <a:gd name="connsiteX382" fmla="*/ 243737 w 576578"/>
                <a:gd name="connsiteY382" fmla="*/ 13616 h 573643"/>
                <a:gd name="connsiteX383" fmla="*/ 245839 w 576578"/>
                <a:gd name="connsiteY383" fmla="*/ 27195 h 573643"/>
                <a:gd name="connsiteX384" fmla="*/ 247974 w 576578"/>
                <a:gd name="connsiteY384" fmla="*/ 40774 h 573643"/>
                <a:gd name="connsiteX385" fmla="*/ 250143 w 576578"/>
                <a:gd name="connsiteY385" fmla="*/ 54386 h 573643"/>
                <a:gd name="connsiteX386" fmla="*/ 253012 w 576578"/>
                <a:gd name="connsiteY386" fmla="*/ 72502 h 573643"/>
                <a:gd name="connsiteX387" fmla="*/ 255148 w 576578"/>
                <a:gd name="connsiteY387" fmla="*/ 86114 h 573643"/>
                <a:gd name="connsiteX388" fmla="*/ 255815 w 576578"/>
                <a:gd name="connsiteY388" fmla="*/ 86114 h 573643"/>
                <a:gd name="connsiteX389" fmla="*/ 255815 w 576578"/>
                <a:gd name="connsiteY389" fmla="*/ 86114 h 573643"/>
                <a:gd name="connsiteX390" fmla="*/ 256282 w 576578"/>
                <a:gd name="connsiteY390" fmla="*/ 86114 h 573643"/>
                <a:gd name="connsiteX391" fmla="*/ 256716 w 576578"/>
                <a:gd name="connsiteY391" fmla="*/ 86114 h 573643"/>
                <a:gd name="connsiteX392" fmla="*/ 257750 w 576578"/>
                <a:gd name="connsiteY392" fmla="*/ 86114 h 573643"/>
                <a:gd name="connsiteX393" fmla="*/ 258184 w 576578"/>
                <a:gd name="connsiteY393" fmla="*/ 86114 h 573643"/>
                <a:gd name="connsiteX394" fmla="*/ 258951 w 576578"/>
                <a:gd name="connsiteY394" fmla="*/ 86114 h 573643"/>
                <a:gd name="connsiteX395" fmla="*/ 259918 w 576578"/>
                <a:gd name="connsiteY395" fmla="*/ 86114 h 573643"/>
                <a:gd name="connsiteX396" fmla="*/ 260919 w 576578"/>
                <a:gd name="connsiteY396" fmla="*/ 86114 h 573643"/>
                <a:gd name="connsiteX397" fmla="*/ 263388 w 576578"/>
                <a:gd name="connsiteY397" fmla="*/ 85814 h 573643"/>
                <a:gd name="connsiteX398" fmla="*/ 265290 w 576578"/>
                <a:gd name="connsiteY398" fmla="*/ 85580 h 573643"/>
                <a:gd name="connsiteX399" fmla="*/ 265523 w 576578"/>
                <a:gd name="connsiteY399" fmla="*/ 85580 h 573643"/>
                <a:gd name="connsiteX400" fmla="*/ 267358 w 576578"/>
                <a:gd name="connsiteY400" fmla="*/ 85413 h 573643"/>
                <a:gd name="connsiteX401" fmla="*/ 267592 w 576578"/>
                <a:gd name="connsiteY401" fmla="*/ 85413 h 573643"/>
                <a:gd name="connsiteX402" fmla="*/ 268793 w 576578"/>
                <a:gd name="connsiteY402" fmla="*/ 85413 h 573643"/>
                <a:gd name="connsiteX403" fmla="*/ 268793 w 576578"/>
                <a:gd name="connsiteY403" fmla="*/ 85413 h 573643"/>
                <a:gd name="connsiteX404" fmla="*/ 271229 w 576578"/>
                <a:gd name="connsiteY404" fmla="*/ 85213 h 573643"/>
                <a:gd name="connsiteX405" fmla="*/ 273230 w 576578"/>
                <a:gd name="connsiteY405" fmla="*/ 85213 h 573643"/>
                <a:gd name="connsiteX406" fmla="*/ 275232 w 576578"/>
                <a:gd name="connsiteY406" fmla="*/ 85213 h 573643"/>
                <a:gd name="connsiteX407" fmla="*/ 277234 w 576578"/>
                <a:gd name="connsiteY407" fmla="*/ 85213 h 573643"/>
                <a:gd name="connsiteX408" fmla="*/ 279236 w 576578"/>
                <a:gd name="connsiteY408" fmla="*/ 85213 h 573643"/>
                <a:gd name="connsiteX409" fmla="*/ 281137 w 576578"/>
                <a:gd name="connsiteY409" fmla="*/ 85213 h 573643"/>
                <a:gd name="connsiteX410" fmla="*/ 295250 w 576578"/>
                <a:gd name="connsiteY410" fmla="*/ 85213 h 573643"/>
                <a:gd name="connsiteX411" fmla="*/ 297652 w 576578"/>
                <a:gd name="connsiteY411" fmla="*/ 85213 h 573643"/>
                <a:gd name="connsiteX412" fmla="*/ 297819 w 576578"/>
                <a:gd name="connsiteY412" fmla="*/ 85213 h 573643"/>
                <a:gd name="connsiteX413" fmla="*/ 300321 w 576578"/>
                <a:gd name="connsiteY413" fmla="*/ 85213 h 573643"/>
                <a:gd name="connsiteX414" fmla="*/ 302890 w 576578"/>
                <a:gd name="connsiteY414" fmla="*/ 85213 h 573643"/>
                <a:gd name="connsiteX415" fmla="*/ 303958 w 576578"/>
                <a:gd name="connsiteY415" fmla="*/ 85213 h 573643"/>
                <a:gd name="connsiteX416" fmla="*/ 304725 w 576578"/>
                <a:gd name="connsiteY416" fmla="*/ 85213 h 573643"/>
                <a:gd name="connsiteX417" fmla="*/ 305993 w 576578"/>
                <a:gd name="connsiteY417" fmla="*/ 85213 h 573643"/>
                <a:gd name="connsiteX418" fmla="*/ 307994 w 576578"/>
                <a:gd name="connsiteY418" fmla="*/ 85213 h 573643"/>
                <a:gd name="connsiteX419" fmla="*/ 310730 w 576578"/>
                <a:gd name="connsiteY419" fmla="*/ 85513 h 573643"/>
                <a:gd name="connsiteX420" fmla="*/ 311031 w 576578"/>
                <a:gd name="connsiteY420" fmla="*/ 85513 h 573643"/>
                <a:gd name="connsiteX421" fmla="*/ 311631 w 576578"/>
                <a:gd name="connsiteY421" fmla="*/ 85513 h 573643"/>
                <a:gd name="connsiteX422" fmla="*/ 312899 w 576578"/>
                <a:gd name="connsiteY422" fmla="*/ 85513 h 573643"/>
                <a:gd name="connsiteX423" fmla="*/ 313533 w 576578"/>
                <a:gd name="connsiteY423" fmla="*/ 85513 h 573643"/>
                <a:gd name="connsiteX424" fmla="*/ 314433 w 576578"/>
                <a:gd name="connsiteY424" fmla="*/ 85513 h 573643"/>
                <a:gd name="connsiteX425" fmla="*/ 315435 w 576578"/>
                <a:gd name="connsiteY425" fmla="*/ 85513 h 573643"/>
                <a:gd name="connsiteX426" fmla="*/ 316569 w 576578"/>
                <a:gd name="connsiteY426" fmla="*/ 85513 h 573643"/>
                <a:gd name="connsiteX427" fmla="*/ 316769 w 576578"/>
                <a:gd name="connsiteY427" fmla="*/ 85513 h 573643"/>
                <a:gd name="connsiteX428" fmla="*/ 318404 w 576578"/>
                <a:gd name="connsiteY428" fmla="*/ 85747 h 573643"/>
                <a:gd name="connsiteX429" fmla="*/ 320572 w 576578"/>
                <a:gd name="connsiteY429" fmla="*/ 72168 h 573643"/>
                <a:gd name="connsiteX430" fmla="*/ 320572 w 576578"/>
                <a:gd name="connsiteY430" fmla="*/ 72168 h 573643"/>
                <a:gd name="connsiteX431" fmla="*/ 323442 w 576578"/>
                <a:gd name="connsiteY431" fmla="*/ 54052 h 573643"/>
                <a:gd name="connsiteX432" fmla="*/ 325577 w 576578"/>
                <a:gd name="connsiteY432" fmla="*/ 40473 h 573643"/>
                <a:gd name="connsiteX433" fmla="*/ 327712 w 576578"/>
                <a:gd name="connsiteY433" fmla="*/ 27128 h 573643"/>
                <a:gd name="connsiteX434" fmla="*/ 329847 w 576578"/>
                <a:gd name="connsiteY434" fmla="*/ 13549 h 573643"/>
                <a:gd name="connsiteX435" fmla="*/ 332016 w 576578"/>
                <a:gd name="connsiteY435" fmla="*/ -63 h 573643"/>
                <a:gd name="connsiteX436" fmla="*/ 337220 w 576578"/>
                <a:gd name="connsiteY436" fmla="*/ 805 h 573643"/>
                <a:gd name="connsiteX437" fmla="*/ 341925 w 576578"/>
                <a:gd name="connsiteY437" fmla="*/ 1639 h 573643"/>
                <a:gd name="connsiteX438" fmla="*/ 339322 w 576578"/>
                <a:gd name="connsiteY438" fmla="*/ 15184 h 573643"/>
                <a:gd name="connsiteX439" fmla="*/ 342392 w 576578"/>
                <a:gd name="connsiteY439" fmla="*/ 15785 h 573643"/>
                <a:gd name="connsiteX440" fmla="*/ 345728 w 576578"/>
                <a:gd name="connsiteY440" fmla="*/ 16452 h 573643"/>
                <a:gd name="connsiteX441" fmla="*/ 350132 w 576578"/>
                <a:gd name="connsiteY441" fmla="*/ 17453 h 573643"/>
                <a:gd name="connsiteX442" fmla="*/ 353468 w 576578"/>
                <a:gd name="connsiteY442" fmla="*/ 18253 h 573643"/>
                <a:gd name="connsiteX443" fmla="*/ 353869 w 576578"/>
                <a:gd name="connsiteY443" fmla="*/ 18253 h 573643"/>
                <a:gd name="connsiteX444" fmla="*/ 357672 w 576578"/>
                <a:gd name="connsiteY444" fmla="*/ 19188 h 573643"/>
                <a:gd name="connsiteX445" fmla="*/ 359040 w 576578"/>
                <a:gd name="connsiteY445" fmla="*/ 19555 h 573643"/>
                <a:gd name="connsiteX446" fmla="*/ 362109 w 576578"/>
                <a:gd name="connsiteY446" fmla="*/ 20389 h 573643"/>
                <a:gd name="connsiteX447" fmla="*/ 364912 w 576578"/>
                <a:gd name="connsiteY447" fmla="*/ 21189 h 573643"/>
                <a:gd name="connsiteX448" fmla="*/ 366847 w 576578"/>
                <a:gd name="connsiteY448" fmla="*/ 21790 h 573643"/>
                <a:gd name="connsiteX449" fmla="*/ 368648 w 576578"/>
                <a:gd name="connsiteY449" fmla="*/ 22324 h 573643"/>
                <a:gd name="connsiteX450" fmla="*/ 371184 w 576578"/>
                <a:gd name="connsiteY450" fmla="*/ 23124 h 573643"/>
                <a:gd name="connsiteX451" fmla="*/ 381693 w 576578"/>
                <a:gd name="connsiteY451" fmla="*/ 26694 h 573643"/>
                <a:gd name="connsiteX452" fmla="*/ 384429 w 576578"/>
                <a:gd name="connsiteY452" fmla="*/ 27729 h 573643"/>
                <a:gd name="connsiteX453" fmla="*/ 386865 w 576578"/>
                <a:gd name="connsiteY453" fmla="*/ 28629 h 573643"/>
                <a:gd name="connsiteX454" fmla="*/ 389000 w 576578"/>
                <a:gd name="connsiteY454" fmla="*/ 29463 h 573643"/>
                <a:gd name="connsiteX455" fmla="*/ 392736 w 576578"/>
                <a:gd name="connsiteY455" fmla="*/ 30998 h 573643"/>
                <a:gd name="connsiteX456" fmla="*/ 396406 w 576578"/>
                <a:gd name="connsiteY456" fmla="*/ 32566 h 573643"/>
                <a:gd name="connsiteX457" fmla="*/ 402779 w 576578"/>
                <a:gd name="connsiteY457" fmla="*/ 35402 h 573643"/>
                <a:gd name="connsiteX458" fmla="*/ 406115 w 576578"/>
                <a:gd name="connsiteY458" fmla="*/ 36970 h 573643"/>
                <a:gd name="connsiteX459" fmla="*/ 409685 w 576578"/>
                <a:gd name="connsiteY459" fmla="*/ 38738 h 573643"/>
                <a:gd name="connsiteX460" fmla="*/ 413288 w 576578"/>
                <a:gd name="connsiteY460" fmla="*/ 40573 h 573643"/>
                <a:gd name="connsiteX461" fmla="*/ 416424 w 576578"/>
                <a:gd name="connsiteY461" fmla="*/ 42241 h 573643"/>
                <a:gd name="connsiteX462" fmla="*/ 420328 w 576578"/>
                <a:gd name="connsiteY462" fmla="*/ 44343 h 573643"/>
                <a:gd name="connsiteX463" fmla="*/ 427000 w 576578"/>
                <a:gd name="connsiteY463" fmla="*/ 32299 h 573643"/>
                <a:gd name="connsiteX464" fmla="*/ 431604 w 576578"/>
                <a:gd name="connsiteY464" fmla="*/ 34902 h 573643"/>
                <a:gd name="connsiteX465" fmla="*/ 431604 w 576578"/>
                <a:gd name="connsiteY465" fmla="*/ 34902 h 573643"/>
                <a:gd name="connsiteX466" fmla="*/ 435741 w 576578"/>
                <a:gd name="connsiteY466" fmla="*/ 37337 h 573643"/>
                <a:gd name="connsiteX467" fmla="*/ 428668 w 576578"/>
                <a:gd name="connsiteY467" fmla="*/ 49214 h 573643"/>
                <a:gd name="connsiteX468" fmla="*/ 421595 w 576578"/>
                <a:gd name="connsiteY468" fmla="*/ 60991 h 573643"/>
                <a:gd name="connsiteX469" fmla="*/ 414389 w 576578"/>
                <a:gd name="connsiteY469" fmla="*/ 72835 h 573643"/>
                <a:gd name="connsiteX470" fmla="*/ 415457 w 576578"/>
                <a:gd name="connsiteY470" fmla="*/ 73469 h 573643"/>
                <a:gd name="connsiteX471" fmla="*/ 415957 w 576578"/>
                <a:gd name="connsiteY471" fmla="*/ 73770 h 573643"/>
                <a:gd name="connsiteX472" fmla="*/ 416491 w 576578"/>
                <a:gd name="connsiteY472" fmla="*/ 74103 h 573643"/>
                <a:gd name="connsiteX473" fmla="*/ 418559 w 576578"/>
                <a:gd name="connsiteY473" fmla="*/ 75371 h 573643"/>
                <a:gd name="connsiteX474" fmla="*/ 419594 w 576578"/>
                <a:gd name="connsiteY474" fmla="*/ 76038 h 573643"/>
                <a:gd name="connsiteX475" fmla="*/ 421362 w 576578"/>
                <a:gd name="connsiteY475" fmla="*/ 77173 h 573643"/>
                <a:gd name="connsiteX476" fmla="*/ 422963 w 576578"/>
                <a:gd name="connsiteY476" fmla="*/ 78173 h 573643"/>
                <a:gd name="connsiteX477" fmla="*/ 424198 w 576578"/>
                <a:gd name="connsiteY477" fmla="*/ 79007 h 573643"/>
                <a:gd name="connsiteX478" fmla="*/ 425899 w 576578"/>
                <a:gd name="connsiteY478" fmla="*/ 80142 h 573643"/>
                <a:gd name="connsiteX479" fmla="*/ 428301 w 576578"/>
                <a:gd name="connsiteY479" fmla="*/ 81777 h 573643"/>
                <a:gd name="connsiteX480" fmla="*/ 430003 w 576578"/>
                <a:gd name="connsiteY480" fmla="*/ 82978 h 573643"/>
                <a:gd name="connsiteX481" fmla="*/ 430003 w 576578"/>
                <a:gd name="connsiteY481" fmla="*/ 82978 h 573643"/>
                <a:gd name="connsiteX482" fmla="*/ 430603 w 576578"/>
                <a:gd name="connsiteY482" fmla="*/ 83411 h 573643"/>
                <a:gd name="connsiteX483" fmla="*/ 432538 w 576578"/>
                <a:gd name="connsiteY483" fmla="*/ 84813 h 573643"/>
                <a:gd name="connsiteX484" fmla="*/ 432538 w 576578"/>
                <a:gd name="connsiteY484" fmla="*/ 84813 h 573643"/>
                <a:gd name="connsiteX485" fmla="*/ 434474 w 576578"/>
                <a:gd name="connsiteY485" fmla="*/ 86247 h 573643"/>
                <a:gd name="connsiteX486" fmla="*/ 435308 w 576578"/>
                <a:gd name="connsiteY486" fmla="*/ 86848 h 573643"/>
                <a:gd name="connsiteX487" fmla="*/ 435308 w 576578"/>
                <a:gd name="connsiteY487" fmla="*/ 86848 h 573643"/>
                <a:gd name="connsiteX488" fmla="*/ 435541 w 576578"/>
                <a:gd name="connsiteY488" fmla="*/ 86848 h 573643"/>
                <a:gd name="connsiteX489" fmla="*/ 435541 w 576578"/>
                <a:gd name="connsiteY489" fmla="*/ 86848 h 573643"/>
                <a:gd name="connsiteX490" fmla="*/ 435541 w 576578"/>
                <a:gd name="connsiteY490" fmla="*/ 86848 h 573643"/>
                <a:gd name="connsiteX491" fmla="*/ 435541 w 576578"/>
                <a:gd name="connsiteY491" fmla="*/ 86848 h 573643"/>
                <a:gd name="connsiteX492" fmla="*/ 435741 w 576578"/>
                <a:gd name="connsiteY492" fmla="*/ 87015 h 573643"/>
                <a:gd name="connsiteX493" fmla="*/ 435741 w 576578"/>
                <a:gd name="connsiteY493" fmla="*/ 87015 h 573643"/>
                <a:gd name="connsiteX494" fmla="*/ 437309 w 576578"/>
                <a:gd name="connsiteY494" fmla="*/ 88216 h 573643"/>
                <a:gd name="connsiteX495" fmla="*/ 437710 w 576578"/>
                <a:gd name="connsiteY495" fmla="*/ 88549 h 573643"/>
                <a:gd name="connsiteX496" fmla="*/ 438811 w 576578"/>
                <a:gd name="connsiteY496" fmla="*/ 89383 h 573643"/>
                <a:gd name="connsiteX497" fmla="*/ 439344 w 576578"/>
                <a:gd name="connsiteY497" fmla="*/ 89817 h 573643"/>
                <a:gd name="connsiteX498" fmla="*/ 439745 w 576578"/>
                <a:gd name="connsiteY498" fmla="*/ 90117 h 573643"/>
                <a:gd name="connsiteX499" fmla="*/ 440445 w 576578"/>
                <a:gd name="connsiteY499" fmla="*/ 90651 h 573643"/>
                <a:gd name="connsiteX500" fmla="*/ 440913 w 576578"/>
                <a:gd name="connsiteY500" fmla="*/ 91018 h 573643"/>
                <a:gd name="connsiteX501" fmla="*/ 443648 w 576578"/>
                <a:gd name="connsiteY501" fmla="*/ 93220 h 573643"/>
                <a:gd name="connsiteX502" fmla="*/ 445483 w 576578"/>
                <a:gd name="connsiteY502" fmla="*/ 94755 h 573643"/>
                <a:gd name="connsiteX503" fmla="*/ 447552 w 576578"/>
                <a:gd name="connsiteY503" fmla="*/ 96490 h 573643"/>
                <a:gd name="connsiteX504" fmla="*/ 447752 w 576578"/>
                <a:gd name="connsiteY504" fmla="*/ 96490 h 573643"/>
                <a:gd name="connsiteX505" fmla="*/ 447752 w 576578"/>
                <a:gd name="connsiteY505" fmla="*/ 96490 h 573643"/>
                <a:gd name="connsiteX506" fmla="*/ 448386 w 576578"/>
                <a:gd name="connsiteY506" fmla="*/ 97057 h 573643"/>
                <a:gd name="connsiteX507" fmla="*/ 449020 w 576578"/>
                <a:gd name="connsiteY507" fmla="*/ 97624 h 573643"/>
                <a:gd name="connsiteX508" fmla="*/ 452356 w 576578"/>
                <a:gd name="connsiteY508" fmla="*/ 100660 h 573643"/>
                <a:gd name="connsiteX509" fmla="*/ 452356 w 576578"/>
                <a:gd name="connsiteY509" fmla="*/ 100660 h 573643"/>
                <a:gd name="connsiteX510" fmla="*/ 452356 w 576578"/>
                <a:gd name="connsiteY510" fmla="*/ 100660 h 573643"/>
                <a:gd name="connsiteX511" fmla="*/ 452356 w 576578"/>
                <a:gd name="connsiteY511" fmla="*/ 100660 h 573643"/>
                <a:gd name="connsiteX512" fmla="*/ 452623 w 576578"/>
                <a:gd name="connsiteY512" fmla="*/ 100927 h 573643"/>
                <a:gd name="connsiteX513" fmla="*/ 453090 w 576578"/>
                <a:gd name="connsiteY513" fmla="*/ 101294 h 573643"/>
                <a:gd name="connsiteX514" fmla="*/ 454158 w 576578"/>
                <a:gd name="connsiteY514" fmla="*/ 102295 h 573643"/>
                <a:gd name="connsiteX515" fmla="*/ 454491 w 576578"/>
                <a:gd name="connsiteY515" fmla="*/ 102628 h 573643"/>
                <a:gd name="connsiteX516" fmla="*/ 455926 w 576578"/>
                <a:gd name="connsiteY516" fmla="*/ 103930 h 573643"/>
                <a:gd name="connsiteX517" fmla="*/ 459262 w 576578"/>
                <a:gd name="connsiteY517" fmla="*/ 107266 h 573643"/>
                <a:gd name="connsiteX518" fmla="*/ 459262 w 576578"/>
                <a:gd name="connsiteY518" fmla="*/ 107266 h 573643"/>
                <a:gd name="connsiteX519" fmla="*/ 462599 w 576578"/>
                <a:gd name="connsiteY519" fmla="*/ 110602 h 573643"/>
                <a:gd name="connsiteX520" fmla="*/ 464300 w 576578"/>
                <a:gd name="connsiteY520" fmla="*/ 112337 h 573643"/>
                <a:gd name="connsiteX521" fmla="*/ 465968 w 576578"/>
                <a:gd name="connsiteY521" fmla="*/ 114072 h 573643"/>
                <a:gd name="connsiteX522" fmla="*/ 466602 w 576578"/>
                <a:gd name="connsiteY522" fmla="*/ 114773 h 573643"/>
                <a:gd name="connsiteX523" fmla="*/ 467536 w 576578"/>
                <a:gd name="connsiteY523" fmla="*/ 115773 h 573643"/>
                <a:gd name="connsiteX524" fmla="*/ 468137 w 576578"/>
                <a:gd name="connsiteY524" fmla="*/ 116441 h 573643"/>
                <a:gd name="connsiteX525" fmla="*/ 468137 w 576578"/>
                <a:gd name="connsiteY525" fmla="*/ 116441 h 573643"/>
                <a:gd name="connsiteX526" fmla="*/ 468303 w 576578"/>
                <a:gd name="connsiteY526" fmla="*/ 116641 h 573643"/>
                <a:gd name="connsiteX527" fmla="*/ 468504 w 576578"/>
                <a:gd name="connsiteY527" fmla="*/ 116841 h 573643"/>
                <a:gd name="connsiteX528" fmla="*/ 468804 w 576578"/>
                <a:gd name="connsiteY528" fmla="*/ 117175 h 573643"/>
                <a:gd name="connsiteX529" fmla="*/ 468804 w 576578"/>
                <a:gd name="connsiteY529" fmla="*/ 117175 h 573643"/>
                <a:gd name="connsiteX530" fmla="*/ 469338 w 576578"/>
                <a:gd name="connsiteY530" fmla="*/ 117742 h 573643"/>
                <a:gd name="connsiteX531" fmla="*/ 471106 w 576578"/>
                <a:gd name="connsiteY531" fmla="*/ 119744 h 573643"/>
                <a:gd name="connsiteX532" fmla="*/ 471106 w 576578"/>
                <a:gd name="connsiteY532" fmla="*/ 119911 h 573643"/>
                <a:gd name="connsiteX533" fmla="*/ 471373 w 576578"/>
                <a:gd name="connsiteY533" fmla="*/ 120244 h 573643"/>
                <a:gd name="connsiteX534" fmla="*/ 471640 w 576578"/>
                <a:gd name="connsiteY534" fmla="*/ 120544 h 573643"/>
                <a:gd name="connsiteX535" fmla="*/ 471807 w 576578"/>
                <a:gd name="connsiteY535" fmla="*/ 120544 h 573643"/>
                <a:gd name="connsiteX536" fmla="*/ 472107 w 576578"/>
                <a:gd name="connsiteY536" fmla="*/ 120911 h 573643"/>
                <a:gd name="connsiteX537" fmla="*/ 482483 w 576578"/>
                <a:gd name="connsiteY537" fmla="*/ 111870 h 573643"/>
                <a:gd name="connsiteX538" fmla="*/ 482483 w 576578"/>
                <a:gd name="connsiteY538" fmla="*/ 111870 h 573643"/>
                <a:gd name="connsiteX539" fmla="*/ 493126 w 576578"/>
                <a:gd name="connsiteY539" fmla="*/ 102862 h 573643"/>
                <a:gd name="connsiteX540" fmla="*/ 503502 w 576578"/>
                <a:gd name="connsiteY540" fmla="*/ 93821 h 573643"/>
                <a:gd name="connsiteX541" fmla="*/ 505003 w 576578"/>
                <a:gd name="connsiteY541" fmla="*/ 95556 h 573643"/>
                <a:gd name="connsiteX542" fmla="*/ 506938 w 576578"/>
                <a:gd name="connsiteY542" fmla="*/ 97824 h 573643"/>
                <a:gd name="connsiteX543" fmla="*/ 510007 w 576578"/>
                <a:gd name="connsiteY543" fmla="*/ 101494 h 573643"/>
                <a:gd name="connsiteX544" fmla="*/ 501133 w 576578"/>
                <a:gd name="connsiteY544" fmla="*/ 111770 h 573643"/>
                <a:gd name="connsiteX545" fmla="*/ 490390 w 576578"/>
                <a:gd name="connsiteY545" fmla="*/ 120444 h 573643"/>
                <a:gd name="connsiteX546" fmla="*/ 479714 w 576578"/>
                <a:gd name="connsiteY546" fmla="*/ 129085 h 573643"/>
                <a:gd name="connsiteX547" fmla="*/ 469004 w 576578"/>
                <a:gd name="connsiteY547" fmla="*/ 137760 h 573643"/>
                <a:gd name="connsiteX548" fmla="*/ 454625 w 576578"/>
                <a:gd name="connsiteY548" fmla="*/ 149303 h 573643"/>
                <a:gd name="connsiteX549" fmla="*/ 443915 w 576578"/>
                <a:gd name="connsiteY549" fmla="*/ 157978 h 573643"/>
                <a:gd name="connsiteX550" fmla="*/ 444149 w 576578"/>
                <a:gd name="connsiteY550" fmla="*/ 158245 h 573643"/>
                <a:gd name="connsiteX551" fmla="*/ 444149 w 576578"/>
                <a:gd name="connsiteY551" fmla="*/ 158245 h 573643"/>
                <a:gd name="connsiteX552" fmla="*/ 444416 w 576578"/>
                <a:gd name="connsiteY552" fmla="*/ 158578 h 573643"/>
                <a:gd name="connsiteX553" fmla="*/ 446251 w 576578"/>
                <a:gd name="connsiteY553" fmla="*/ 160847 h 573643"/>
                <a:gd name="connsiteX554" fmla="*/ 446451 w 576578"/>
                <a:gd name="connsiteY554" fmla="*/ 161080 h 573643"/>
                <a:gd name="connsiteX555" fmla="*/ 448419 w 576578"/>
                <a:gd name="connsiteY555" fmla="*/ 163683 h 573643"/>
                <a:gd name="connsiteX556" fmla="*/ 448419 w 576578"/>
                <a:gd name="connsiteY556" fmla="*/ 163683 h 573643"/>
                <a:gd name="connsiteX557" fmla="*/ 449454 w 576578"/>
                <a:gd name="connsiteY557" fmla="*/ 165051 h 573643"/>
                <a:gd name="connsiteX558" fmla="*/ 450555 w 576578"/>
                <a:gd name="connsiteY558" fmla="*/ 166519 h 573643"/>
                <a:gd name="connsiteX559" fmla="*/ 451255 w 576578"/>
                <a:gd name="connsiteY559" fmla="*/ 167486 h 573643"/>
                <a:gd name="connsiteX560" fmla="*/ 451756 w 576578"/>
                <a:gd name="connsiteY560" fmla="*/ 168187 h 573643"/>
                <a:gd name="connsiteX561" fmla="*/ 452056 w 576578"/>
                <a:gd name="connsiteY561" fmla="*/ 168621 h 573643"/>
                <a:gd name="connsiteX562" fmla="*/ 453190 w 576578"/>
                <a:gd name="connsiteY562" fmla="*/ 170222 h 573643"/>
                <a:gd name="connsiteX563" fmla="*/ 453190 w 576578"/>
                <a:gd name="connsiteY563" fmla="*/ 170422 h 573643"/>
                <a:gd name="connsiteX564" fmla="*/ 453190 w 576578"/>
                <a:gd name="connsiteY564" fmla="*/ 170422 h 573643"/>
                <a:gd name="connsiteX565" fmla="*/ 454091 w 576578"/>
                <a:gd name="connsiteY565" fmla="*/ 171790 h 573643"/>
                <a:gd name="connsiteX566" fmla="*/ 454425 w 576578"/>
                <a:gd name="connsiteY566" fmla="*/ 172290 h 573643"/>
                <a:gd name="connsiteX567" fmla="*/ 454425 w 576578"/>
                <a:gd name="connsiteY567" fmla="*/ 172457 h 573643"/>
                <a:gd name="connsiteX568" fmla="*/ 454658 w 576578"/>
                <a:gd name="connsiteY568" fmla="*/ 172791 h 573643"/>
                <a:gd name="connsiteX569" fmla="*/ 454892 w 576578"/>
                <a:gd name="connsiteY569" fmla="*/ 173158 h 573643"/>
                <a:gd name="connsiteX570" fmla="*/ 454892 w 576578"/>
                <a:gd name="connsiteY570" fmla="*/ 173158 h 573643"/>
                <a:gd name="connsiteX571" fmla="*/ 454892 w 576578"/>
                <a:gd name="connsiteY571" fmla="*/ 173358 h 573643"/>
                <a:gd name="connsiteX572" fmla="*/ 454892 w 576578"/>
                <a:gd name="connsiteY572" fmla="*/ 173558 h 573643"/>
                <a:gd name="connsiteX573" fmla="*/ 455425 w 576578"/>
                <a:gd name="connsiteY573" fmla="*/ 174359 h 573643"/>
                <a:gd name="connsiteX574" fmla="*/ 455592 w 576578"/>
                <a:gd name="connsiteY574" fmla="*/ 174659 h 573643"/>
                <a:gd name="connsiteX575" fmla="*/ 455926 w 576578"/>
                <a:gd name="connsiteY575" fmla="*/ 175160 h 573643"/>
                <a:gd name="connsiteX576" fmla="*/ 455926 w 576578"/>
                <a:gd name="connsiteY576" fmla="*/ 175160 h 573643"/>
                <a:gd name="connsiteX577" fmla="*/ 455926 w 576578"/>
                <a:gd name="connsiteY577" fmla="*/ 175360 h 573643"/>
                <a:gd name="connsiteX578" fmla="*/ 455926 w 576578"/>
                <a:gd name="connsiteY578" fmla="*/ 175360 h 573643"/>
                <a:gd name="connsiteX579" fmla="*/ 455926 w 576578"/>
                <a:gd name="connsiteY579" fmla="*/ 175360 h 573643"/>
                <a:gd name="connsiteX580" fmla="*/ 455926 w 576578"/>
                <a:gd name="connsiteY580" fmla="*/ 175360 h 573643"/>
                <a:gd name="connsiteX581" fmla="*/ 456126 w 576578"/>
                <a:gd name="connsiteY581" fmla="*/ 175693 h 573643"/>
                <a:gd name="connsiteX582" fmla="*/ 456126 w 576578"/>
                <a:gd name="connsiteY582" fmla="*/ 175860 h 573643"/>
                <a:gd name="connsiteX583" fmla="*/ 456126 w 576578"/>
                <a:gd name="connsiteY583" fmla="*/ 176027 h 573643"/>
                <a:gd name="connsiteX584" fmla="*/ 456126 w 576578"/>
                <a:gd name="connsiteY584" fmla="*/ 176194 h 573643"/>
                <a:gd name="connsiteX585" fmla="*/ 456293 w 576578"/>
                <a:gd name="connsiteY585" fmla="*/ 176427 h 573643"/>
                <a:gd name="connsiteX586" fmla="*/ 456293 w 576578"/>
                <a:gd name="connsiteY586" fmla="*/ 176594 h 573643"/>
                <a:gd name="connsiteX587" fmla="*/ 457861 w 576578"/>
                <a:gd name="connsiteY587" fmla="*/ 179096 h 573643"/>
                <a:gd name="connsiteX588" fmla="*/ 458528 w 576578"/>
                <a:gd name="connsiteY588" fmla="*/ 180164 h 573643"/>
                <a:gd name="connsiteX589" fmla="*/ 459362 w 576578"/>
                <a:gd name="connsiteY589" fmla="*/ 181532 h 573643"/>
                <a:gd name="connsiteX590" fmla="*/ 460163 w 576578"/>
                <a:gd name="connsiteY590" fmla="*/ 182933 h 573643"/>
                <a:gd name="connsiteX591" fmla="*/ 460730 w 576578"/>
                <a:gd name="connsiteY591" fmla="*/ 183867 h 573643"/>
                <a:gd name="connsiteX592" fmla="*/ 462198 w 576578"/>
                <a:gd name="connsiteY592" fmla="*/ 186436 h 573643"/>
                <a:gd name="connsiteX593" fmla="*/ 462765 w 576578"/>
                <a:gd name="connsiteY593" fmla="*/ 187504 h 573643"/>
                <a:gd name="connsiteX594" fmla="*/ 463566 w 576578"/>
                <a:gd name="connsiteY594" fmla="*/ 188972 h 573643"/>
                <a:gd name="connsiteX595" fmla="*/ 463866 w 576578"/>
                <a:gd name="connsiteY595" fmla="*/ 189506 h 573643"/>
                <a:gd name="connsiteX596" fmla="*/ 464534 w 576578"/>
                <a:gd name="connsiteY596" fmla="*/ 190740 h 573643"/>
                <a:gd name="connsiteX597" fmla="*/ 465501 w 576578"/>
                <a:gd name="connsiteY597" fmla="*/ 192642 h 573643"/>
                <a:gd name="connsiteX598" fmla="*/ 465901 w 576578"/>
                <a:gd name="connsiteY598" fmla="*/ 193376 h 573643"/>
                <a:gd name="connsiteX599" fmla="*/ 465901 w 576578"/>
                <a:gd name="connsiteY599" fmla="*/ 193376 h 573643"/>
                <a:gd name="connsiteX600" fmla="*/ 465901 w 576578"/>
                <a:gd name="connsiteY600" fmla="*/ 193543 h 573643"/>
                <a:gd name="connsiteX601" fmla="*/ 465901 w 576578"/>
                <a:gd name="connsiteY601" fmla="*/ 193843 h 573643"/>
                <a:gd name="connsiteX602" fmla="*/ 466202 w 576578"/>
                <a:gd name="connsiteY602" fmla="*/ 194410 h 573643"/>
                <a:gd name="connsiteX603" fmla="*/ 466569 w 576578"/>
                <a:gd name="connsiteY603" fmla="*/ 195111 h 573643"/>
                <a:gd name="connsiteX604" fmla="*/ 466902 w 576578"/>
                <a:gd name="connsiteY604" fmla="*/ 195811 h 573643"/>
                <a:gd name="connsiteX605" fmla="*/ 467603 w 576578"/>
                <a:gd name="connsiteY605" fmla="*/ 197213 h 573643"/>
                <a:gd name="connsiteX606" fmla="*/ 467603 w 576578"/>
                <a:gd name="connsiteY606" fmla="*/ 197213 h 573643"/>
                <a:gd name="connsiteX607" fmla="*/ 468370 w 576578"/>
                <a:gd name="connsiteY607" fmla="*/ 198881 h 573643"/>
                <a:gd name="connsiteX608" fmla="*/ 469171 w 576578"/>
                <a:gd name="connsiteY608" fmla="*/ 200549 h 573643"/>
                <a:gd name="connsiteX609" fmla="*/ 469171 w 576578"/>
                <a:gd name="connsiteY609" fmla="*/ 200749 h 573643"/>
                <a:gd name="connsiteX610" fmla="*/ 469471 w 576578"/>
                <a:gd name="connsiteY610" fmla="*/ 201450 h 573643"/>
                <a:gd name="connsiteX611" fmla="*/ 469805 w 576578"/>
                <a:gd name="connsiteY611" fmla="*/ 202150 h 573643"/>
                <a:gd name="connsiteX612" fmla="*/ 470572 w 576578"/>
                <a:gd name="connsiteY612" fmla="*/ 203885 h 573643"/>
                <a:gd name="connsiteX613" fmla="*/ 470572 w 576578"/>
                <a:gd name="connsiteY613" fmla="*/ 203885 h 573643"/>
                <a:gd name="connsiteX614" fmla="*/ 470572 w 576578"/>
                <a:gd name="connsiteY614" fmla="*/ 204319 h 573643"/>
                <a:gd name="connsiteX615" fmla="*/ 470739 w 576578"/>
                <a:gd name="connsiteY615" fmla="*/ 204652 h 573643"/>
                <a:gd name="connsiteX616" fmla="*/ 470739 w 576578"/>
                <a:gd name="connsiteY616" fmla="*/ 204986 h 573643"/>
                <a:gd name="connsiteX617" fmla="*/ 470739 w 576578"/>
                <a:gd name="connsiteY617" fmla="*/ 204986 h 573643"/>
                <a:gd name="connsiteX618" fmla="*/ 470739 w 576578"/>
                <a:gd name="connsiteY618" fmla="*/ 205286 h 573643"/>
                <a:gd name="connsiteX619" fmla="*/ 471840 w 576578"/>
                <a:gd name="connsiteY619" fmla="*/ 207922 h 573643"/>
                <a:gd name="connsiteX620" fmla="*/ 473275 w 576578"/>
                <a:gd name="connsiteY620" fmla="*/ 211492 h 573643"/>
                <a:gd name="connsiteX621" fmla="*/ 473275 w 576578"/>
                <a:gd name="connsiteY621" fmla="*/ 211659 h 573643"/>
                <a:gd name="connsiteX622" fmla="*/ 486119 w 576578"/>
                <a:gd name="connsiteY622" fmla="*/ 206721 h 573643"/>
                <a:gd name="connsiteX623" fmla="*/ 503268 w 576578"/>
                <a:gd name="connsiteY623" fmla="*/ 200048 h 573643"/>
                <a:gd name="connsiteX624" fmla="*/ 516113 w 576578"/>
                <a:gd name="connsiteY624" fmla="*/ 195111 h 573643"/>
                <a:gd name="connsiteX625" fmla="*/ 516113 w 576578"/>
                <a:gd name="connsiteY625" fmla="*/ 195111 h 573643"/>
                <a:gd name="connsiteX626" fmla="*/ 528958 w 576578"/>
                <a:gd name="connsiteY626" fmla="*/ 190206 h 573643"/>
                <a:gd name="connsiteX627" fmla="*/ 541802 w 576578"/>
                <a:gd name="connsiteY627" fmla="*/ 185269 h 573643"/>
                <a:gd name="connsiteX628" fmla="*/ 554647 w 576578"/>
                <a:gd name="connsiteY628" fmla="*/ 180331 h 573643"/>
                <a:gd name="connsiteX629" fmla="*/ 554647 w 576578"/>
                <a:gd name="connsiteY629" fmla="*/ 180531 h 573643"/>
                <a:gd name="connsiteX630" fmla="*/ 555414 w 576578"/>
                <a:gd name="connsiteY630" fmla="*/ 182533 h 573643"/>
                <a:gd name="connsiteX631" fmla="*/ 556449 w 576578"/>
                <a:gd name="connsiteY631" fmla="*/ 185302 h 573643"/>
                <a:gd name="connsiteX632" fmla="*/ 558050 w 576578"/>
                <a:gd name="connsiteY632" fmla="*/ 189839 h 573643"/>
                <a:gd name="connsiteX633" fmla="*/ 559017 w 576578"/>
                <a:gd name="connsiteY633" fmla="*/ 192709 h 573643"/>
                <a:gd name="connsiteX634" fmla="*/ 560652 w 576578"/>
                <a:gd name="connsiteY634" fmla="*/ 197780 h 573643"/>
                <a:gd name="connsiteX635" fmla="*/ 561420 w 576578"/>
                <a:gd name="connsiteY635" fmla="*/ 200148 h 573643"/>
                <a:gd name="connsiteX636" fmla="*/ 561420 w 576578"/>
                <a:gd name="connsiteY636" fmla="*/ 200682 h 573643"/>
                <a:gd name="connsiteX637" fmla="*/ 562120 w 576578"/>
                <a:gd name="connsiteY637" fmla="*/ 203018 h 573643"/>
                <a:gd name="connsiteX638" fmla="*/ 562821 w 576578"/>
                <a:gd name="connsiteY638" fmla="*/ 205386 h 573643"/>
                <a:gd name="connsiteX639" fmla="*/ 563688 w 576578"/>
                <a:gd name="connsiteY639" fmla="*/ 208489 h 573643"/>
                <a:gd name="connsiteX640" fmla="*/ 563922 w 576578"/>
                <a:gd name="connsiteY640" fmla="*/ 209457 h 573643"/>
                <a:gd name="connsiteX641" fmla="*/ 564689 w 576578"/>
                <a:gd name="connsiteY641" fmla="*/ 212293 h 573643"/>
                <a:gd name="connsiteX642" fmla="*/ 565557 w 576578"/>
                <a:gd name="connsiteY642" fmla="*/ 215629 h 573643"/>
                <a:gd name="connsiteX643" fmla="*/ 565557 w 576578"/>
                <a:gd name="connsiteY643" fmla="*/ 215629 h 573643"/>
                <a:gd name="connsiteX644" fmla="*/ 566357 w 576578"/>
                <a:gd name="connsiteY644" fmla="*/ 219132 h 573643"/>
                <a:gd name="connsiteX645" fmla="*/ 566357 w 576578"/>
                <a:gd name="connsiteY645" fmla="*/ 219132 h 573643"/>
                <a:gd name="connsiteX646" fmla="*/ 567125 w 576578"/>
                <a:gd name="connsiteY646" fmla="*/ 222468 h 573643"/>
                <a:gd name="connsiteX647" fmla="*/ 567925 w 576578"/>
                <a:gd name="connsiteY647" fmla="*/ 226305 h 573643"/>
                <a:gd name="connsiteX648" fmla="*/ 568559 w 576578"/>
                <a:gd name="connsiteY648" fmla="*/ 229641 h 573643"/>
                <a:gd name="connsiteX649" fmla="*/ 569193 w 576578"/>
                <a:gd name="connsiteY649" fmla="*/ 232978 h 573643"/>
                <a:gd name="connsiteX650" fmla="*/ 569193 w 576578"/>
                <a:gd name="connsiteY650" fmla="*/ 232978 h 573643"/>
                <a:gd name="connsiteX651" fmla="*/ 569794 w 576578"/>
                <a:gd name="connsiteY651" fmla="*/ 236314 h 573643"/>
                <a:gd name="connsiteX652" fmla="*/ 569794 w 576578"/>
                <a:gd name="connsiteY652" fmla="*/ 236781 h 573643"/>
                <a:gd name="connsiteX653" fmla="*/ 570261 w 576578"/>
                <a:gd name="connsiteY653" fmla="*/ 239717 h 573643"/>
                <a:gd name="connsiteX654" fmla="*/ 570261 w 576578"/>
                <a:gd name="connsiteY654" fmla="*/ 240251 h 573643"/>
                <a:gd name="connsiteX655" fmla="*/ 570761 w 576578"/>
                <a:gd name="connsiteY655" fmla="*/ 243587 h 573643"/>
                <a:gd name="connsiteX656" fmla="*/ 571162 w 576578"/>
                <a:gd name="connsiteY656" fmla="*/ 246923 h 573643"/>
                <a:gd name="connsiteX657" fmla="*/ 571529 w 576578"/>
                <a:gd name="connsiteY657" fmla="*/ 249759 h 573643"/>
                <a:gd name="connsiteX658" fmla="*/ 571795 w 576578"/>
                <a:gd name="connsiteY658" fmla="*/ 251928 h 573643"/>
                <a:gd name="connsiteX659" fmla="*/ 572062 w 576578"/>
                <a:gd name="connsiteY659" fmla="*/ 254563 h 573643"/>
                <a:gd name="connsiteX660" fmla="*/ 572363 w 576578"/>
                <a:gd name="connsiteY660" fmla="*/ 257900 h 573643"/>
                <a:gd name="connsiteX661" fmla="*/ 572663 w 576578"/>
                <a:gd name="connsiteY661" fmla="*/ 261236 h 573643"/>
                <a:gd name="connsiteX662" fmla="*/ 572663 w 576578"/>
                <a:gd name="connsiteY662" fmla="*/ 263371 h 573643"/>
                <a:gd name="connsiteX663" fmla="*/ 572663 w 576578"/>
                <a:gd name="connsiteY663" fmla="*/ 264372 h 573643"/>
                <a:gd name="connsiteX664" fmla="*/ 572663 w 576578"/>
                <a:gd name="connsiteY664" fmla="*/ 266641 h 573643"/>
                <a:gd name="connsiteX665" fmla="*/ 572663 w 576578"/>
                <a:gd name="connsiteY665" fmla="*/ 267408 h 573643"/>
                <a:gd name="connsiteX666" fmla="*/ 572663 w 576578"/>
                <a:gd name="connsiteY666" fmla="*/ 269810 h 573643"/>
                <a:gd name="connsiteX667" fmla="*/ 572663 w 576578"/>
                <a:gd name="connsiteY667" fmla="*/ 272880 h 573643"/>
                <a:gd name="connsiteX668" fmla="*/ 572830 w 576578"/>
                <a:gd name="connsiteY668" fmla="*/ 278118 h 573643"/>
                <a:gd name="connsiteX669" fmla="*/ 572830 w 576578"/>
                <a:gd name="connsiteY669" fmla="*/ 278551 h 573643"/>
                <a:gd name="connsiteX670" fmla="*/ 576500 w 576578"/>
                <a:gd name="connsiteY670" fmla="*/ 285257 h 573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</a:cxnLst>
              <a:rect l="l" t="t" r="r" b="b"/>
              <a:pathLst>
                <a:path w="576578" h="573643">
                  <a:moveTo>
                    <a:pt x="576500" y="285257"/>
                  </a:moveTo>
                  <a:lnTo>
                    <a:pt x="576500" y="290095"/>
                  </a:lnTo>
                  <a:cubicBezTo>
                    <a:pt x="576500" y="292264"/>
                    <a:pt x="576500" y="294466"/>
                    <a:pt x="576333" y="296768"/>
                  </a:cubicBezTo>
                  <a:cubicBezTo>
                    <a:pt x="576333" y="297502"/>
                    <a:pt x="576333" y="298236"/>
                    <a:pt x="576333" y="298970"/>
                  </a:cubicBezTo>
                  <a:cubicBezTo>
                    <a:pt x="576333" y="299704"/>
                    <a:pt x="576333" y="300905"/>
                    <a:pt x="576333" y="301872"/>
                  </a:cubicBezTo>
                  <a:cubicBezTo>
                    <a:pt x="576333" y="302840"/>
                    <a:pt x="576166" y="304741"/>
                    <a:pt x="576066" y="306209"/>
                  </a:cubicBezTo>
                  <a:cubicBezTo>
                    <a:pt x="575966" y="307677"/>
                    <a:pt x="575832" y="309079"/>
                    <a:pt x="575699" y="310513"/>
                  </a:cubicBezTo>
                  <a:cubicBezTo>
                    <a:pt x="575699" y="311281"/>
                    <a:pt x="575699" y="312048"/>
                    <a:pt x="575499" y="312815"/>
                  </a:cubicBezTo>
                  <a:cubicBezTo>
                    <a:pt x="575499" y="314150"/>
                    <a:pt x="575265" y="315484"/>
                    <a:pt x="575098" y="316819"/>
                  </a:cubicBezTo>
                  <a:cubicBezTo>
                    <a:pt x="574932" y="318153"/>
                    <a:pt x="574731" y="320155"/>
                    <a:pt x="574498" y="321923"/>
                  </a:cubicBezTo>
                  <a:lnTo>
                    <a:pt x="574264" y="323892"/>
                  </a:lnTo>
                  <a:cubicBezTo>
                    <a:pt x="574264" y="324659"/>
                    <a:pt x="574064" y="325427"/>
                    <a:pt x="573931" y="326227"/>
                  </a:cubicBezTo>
                  <a:cubicBezTo>
                    <a:pt x="573797" y="327028"/>
                    <a:pt x="573697" y="327829"/>
                    <a:pt x="573597" y="328629"/>
                  </a:cubicBezTo>
                  <a:lnTo>
                    <a:pt x="573330" y="330431"/>
                  </a:lnTo>
                  <a:cubicBezTo>
                    <a:pt x="573030" y="332299"/>
                    <a:pt x="572730" y="334168"/>
                    <a:pt x="572396" y="336036"/>
                  </a:cubicBezTo>
                  <a:lnTo>
                    <a:pt x="571996" y="338271"/>
                  </a:lnTo>
                  <a:cubicBezTo>
                    <a:pt x="571762" y="339539"/>
                    <a:pt x="571529" y="340807"/>
                    <a:pt x="571262" y="342075"/>
                  </a:cubicBezTo>
                  <a:cubicBezTo>
                    <a:pt x="570995" y="343342"/>
                    <a:pt x="570961" y="343609"/>
                    <a:pt x="570795" y="344377"/>
                  </a:cubicBezTo>
                  <a:cubicBezTo>
                    <a:pt x="570328" y="346745"/>
                    <a:pt x="569794" y="349114"/>
                    <a:pt x="569260" y="351450"/>
                  </a:cubicBezTo>
                  <a:cubicBezTo>
                    <a:pt x="569026" y="352384"/>
                    <a:pt x="568826" y="353218"/>
                    <a:pt x="568626" y="354085"/>
                  </a:cubicBezTo>
                  <a:cubicBezTo>
                    <a:pt x="568643" y="354229"/>
                    <a:pt x="568643" y="354376"/>
                    <a:pt x="568626" y="354519"/>
                  </a:cubicBezTo>
                  <a:cubicBezTo>
                    <a:pt x="568359" y="355620"/>
                    <a:pt x="568059" y="356721"/>
                    <a:pt x="567792" y="357855"/>
                  </a:cubicBezTo>
                  <a:lnTo>
                    <a:pt x="567025" y="360825"/>
                  </a:lnTo>
                  <a:lnTo>
                    <a:pt x="565790" y="365262"/>
                  </a:lnTo>
                  <a:lnTo>
                    <a:pt x="565090" y="367597"/>
                  </a:lnTo>
                  <a:cubicBezTo>
                    <a:pt x="564456" y="369799"/>
                    <a:pt x="563755" y="372001"/>
                    <a:pt x="563054" y="374270"/>
                  </a:cubicBezTo>
                  <a:lnTo>
                    <a:pt x="562387" y="376305"/>
                  </a:lnTo>
                  <a:cubicBezTo>
                    <a:pt x="562054" y="377406"/>
                    <a:pt x="561687" y="378474"/>
                    <a:pt x="561319" y="379641"/>
                  </a:cubicBezTo>
                  <a:cubicBezTo>
                    <a:pt x="561319" y="379808"/>
                    <a:pt x="561319" y="380008"/>
                    <a:pt x="561086" y="380209"/>
                  </a:cubicBezTo>
                  <a:cubicBezTo>
                    <a:pt x="560642" y="381543"/>
                    <a:pt x="560175" y="382878"/>
                    <a:pt x="559685" y="384212"/>
                  </a:cubicBezTo>
                  <a:cubicBezTo>
                    <a:pt x="559698" y="384346"/>
                    <a:pt x="559698" y="384479"/>
                    <a:pt x="559685" y="384612"/>
                  </a:cubicBezTo>
                  <a:cubicBezTo>
                    <a:pt x="559128" y="386147"/>
                    <a:pt x="558560" y="387649"/>
                    <a:pt x="557983" y="389116"/>
                  </a:cubicBezTo>
                  <a:lnTo>
                    <a:pt x="556982" y="391752"/>
                  </a:lnTo>
                  <a:lnTo>
                    <a:pt x="556115" y="393854"/>
                  </a:lnTo>
                  <a:cubicBezTo>
                    <a:pt x="555514" y="395322"/>
                    <a:pt x="554914" y="396823"/>
                    <a:pt x="554280" y="398258"/>
                  </a:cubicBezTo>
                  <a:cubicBezTo>
                    <a:pt x="553646" y="399692"/>
                    <a:pt x="553379" y="400426"/>
                    <a:pt x="552912" y="401594"/>
                  </a:cubicBezTo>
                  <a:cubicBezTo>
                    <a:pt x="552445" y="402762"/>
                    <a:pt x="551978" y="403729"/>
                    <a:pt x="551478" y="404931"/>
                  </a:cubicBezTo>
                  <a:lnTo>
                    <a:pt x="550010" y="408267"/>
                  </a:lnTo>
                  <a:cubicBezTo>
                    <a:pt x="547541" y="413562"/>
                    <a:pt x="544905" y="418786"/>
                    <a:pt x="542103" y="423947"/>
                  </a:cubicBezTo>
                  <a:cubicBezTo>
                    <a:pt x="541002" y="425949"/>
                    <a:pt x="539901" y="427951"/>
                    <a:pt x="538766" y="429919"/>
                  </a:cubicBezTo>
                  <a:cubicBezTo>
                    <a:pt x="536998" y="432989"/>
                    <a:pt x="535196" y="435991"/>
                    <a:pt x="533328" y="438961"/>
                  </a:cubicBezTo>
                  <a:cubicBezTo>
                    <a:pt x="532294" y="440662"/>
                    <a:pt x="531193" y="442297"/>
                    <a:pt x="529992" y="444032"/>
                  </a:cubicBezTo>
                  <a:lnTo>
                    <a:pt x="529691" y="444499"/>
                  </a:lnTo>
                  <a:lnTo>
                    <a:pt x="528791" y="445867"/>
                  </a:lnTo>
                  <a:cubicBezTo>
                    <a:pt x="528390" y="446501"/>
                    <a:pt x="527957" y="447101"/>
                    <a:pt x="527556" y="447702"/>
                  </a:cubicBezTo>
                  <a:cubicBezTo>
                    <a:pt x="527156" y="448302"/>
                    <a:pt x="526255" y="449637"/>
                    <a:pt x="525588" y="450571"/>
                  </a:cubicBezTo>
                  <a:lnTo>
                    <a:pt x="521918" y="455742"/>
                  </a:lnTo>
                  <a:cubicBezTo>
                    <a:pt x="521451" y="456410"/>
                    <a:pt x="520950" y="457043"/>
                    <a:pt x="520483" y="457677"/>
                  </a:cubicBezTo>
                  <a:cubicBezTo>
                    <a:pt x="519616" y="458879"/>
                    <a:pt x="518715" y="460046"/>
                    <a:pt x="517848" y="461214"/>
                  </a:cubicBezTo>
                  <a:lnTo>
                    <a:pt x="516647" y="462749"/>
                  </a:lnTo>
                  <a:lnTo>
                    <a:pt x="515245" y="464584"/>
                  </a:lnTo>
                  <a:lnTo>
                    <a:pt x="513510" y="466786"/>
                  </a:lnTo>
                  <a:cubicBezTo>
                    <a:pt x="512943" y="467520"/>
                    <a:pt x="512476" y="468087"/>
                    <a:pt x="511942" y="468721"/>
                  </a:cubicBezTo>
                  <a:cubicBezTo>
                    <a:pt x="510374" y="470689"/>
                    <a:pt x="508606" y="472591"/>
                    <a:pt x="507105" y="474492"/>
                  </a:cubicBezTo>
                  <a:lnTo>
                    <a:pt x="504469" y="476261"/>
                  </a:lnTo>
                  <a:cubicBezTo>
                    <a:pt x="501333" y="479820"/>
                    <a:pt x="498107" y="483310"/>
                    <a:pt x="494794" y="486737"/>
                  </a:cubicBezTo>
                  <a:lnTo>
                    <a:pt x="493092" y="488471"/>
                  </a:lnTo>
                  <a:lnTo>
                    <a:pt x="489989" y="491541"/>
                  </a:lnTo>
                  <a:lnTo>
                    <a:pt x="488488" y="493042"/>
                  </a:lnTo>
                  <a:lnTo>
                    <a:pt x="482683" y="498547"/>
                  </a:lnTo>
                  <a:lnTo>
                    <a:pt x="480982" y="500048"/>
                  </a:lnTo>
                  <a:lnTo>
                    <a:pt x="480014" y="500983"/>
                  </a:lnTo>
                  <a:lnTo>
                    <a:pt x="477945" y="502817"/>
                  </a:lnTo>
                  <a:lnTo>
                    <a:pt x="475744" y="504719"/>
                  </a:lnTo>
                  <a:cubicBezTo>
                    <a:pt x="473775" y="506421"/>
                    <a:pt x="471773" y="508056"/>
                    <a:pt x="469738" y="509757"/>
                  </a:cubicBezTo>
                  <a:lnTo>
                    <a:pt x="467903" y="511258"/>
                  </a:lnTo>
                  <a:lnTo>
                    <a:pt x="464567" y="513994"/>
                  </a:lnTo>
                  <a:lnTo>
                    <a:pt x="462432" y="515662"/>
                  </a:lnTo>
                  <a:lnTo>
                    <a:pt x="458795" y="518398"/>
                  </a:lnTo>
                  <a:lnTo>
                    <a:pt x="456960" y="519733"/>
                  </a:lnTo>
                  <a:lnTo>
                    <a:pt x="454925" y="521201"/>
                  </a:lnTo>
                  <a:cubicBezTo>
                    <a:pt x="454091" y="521801"/>
                    <a:pt x="453257" y="522402"/>
                    <a:pt x="452389" y="522969"/>
                  </a:cubicBezTo>
                  <a:lnTo>
                    <a:pt x="451956" y="523269"/>
                  </a:lnTo>
                  <a:lnTo>
                    <a:pt x="449454" y="525004"/>
                  </a:lnTo>
                  <a:lnTo>
                    <a:pt x="447518" y="526305"/>
                  </a:lnTo>
                  <a:lnTo>
                    <a:pt x="445817" y="527206"/>
                  </a:lnTo>
                  <a:lnTo>
                    <a:pt x="443415" y="528774"/>
                  </a:lnTo>
                  <a:lnTo>
                    <a:pt x="441046" y="530242"/>
                  </a:lnTo>
                  <a:cubicBezTo>
                    <a:pt x="433840" y="534689"/>
                    <a:pt x="426433" y="538906"/>
                    <a:pt x="418826" y="542886"/>
                  </a:cubicBezTo>
                  <a:lnTo>
                    <a:pt x="415757" y="544421"/>
                  </a:lnTo>
                  <a:lnTo>
                    <a:pt x="412654" y="545923"/>
                  </a:lnTo>
                  <a:lnTo>
                    <a:pt x="409518" y="547424"/>
                  </a:lnTo>
                  <a:cubicBezTo>
                    <a:pt x="407516" y="548358"/>
                    <a:pt x="405481" y="549259"/>
                    <a:pt x="403413" y="550160"/>
                  </a:cubicBezTo>
                  <a:cubicBezTo>
                    <a:pt x="398942" y="552128"/>
                    <a:pt x="394405" y="553963"/>
                    <a:pt x="389834" y="555664"/>
                  </a:cubicBezTo>
                  <a:lnTo>
                    <a:pt x="386498" y="556899"/>
                  </a:lnTo>
                  <a:cubicBezTo>
                    <a:pt x="384162" y="557733"/>
                    <a:pt x="381860" y="558567"/>
                    <a:pt x="379491" y="559334"/>
                  </a:cubicBezTo>
                  <a:cubicBezTo>
                    <a:pt x="378390" y="559735"/>
                    <a:pt x="377256" y="560102"/>
                    <a:pt x="376155" y="560435"/>
                  </a:cubicBezTo>
                  <a:lnTo>
                    <a:pt x="372819" y="561536"/>
                  </a:lnTo>
                  <a:lnTo>
                    <a:pt x="369282" y="562604"/>
                  </a:lnTo>
                  <a:lnTo>
                    <a:pt x="366480" y="563405"/>
                  </a:lnTo>
                  <a:lnTo>
                    <a:pt x="364778" y="563905"/>
                  </a:lnTo>
                  <a:lnTo>
                    <a:pt x="362209" y="564572"/>
                  </a:lnTo>
                  <a:lnTo>
                    <a:pt x="362209" y="564572"/>
                  </a:lnTo>
                  <a:lnTo>
                    <a:pt x="359340" y="565340"/>
                  </a:lnTo>
                  <a:lnTo>
                    <a:pt x="357872" y="565707"/>
                  </a:lnTo>
                  <a:lnTo>
                    <a:pt x="355804" y="566207"/>
                  </a:lnTo>
                  <a:lnTo>
                    <a:pt x="354035" y="566608"/>
                  </a:lnTo>
                  <a:lnTo>
                    <a:pt x="350699" y="567375"/>
                  </a:lnTo>
                  <a:lnTo>
                    <a:pt x="348297" y="567875"/>
                  </a:lnTo>
                  <a:lnTo>
                    <a:pt x="347363" y="568076"/>
                  </a:lnTo>
                  <a:lnTo>
                    <a:pt x="344627" y="568643"/>
                  </a:lnTo>
                  <a:lnTo>
                    <a:pt x="343693" y="568643"/>
                  </a:lnTo>
                  <a:lnTo>
                    <a:pt x="340857" y="569210"/>
                  </a:lnTo>
                  <a:lnTo>
                    <a:pt x="340323" y="569210"/>
                  </a:lnTo>
                  <a:lnTo>
                    <a:pt x="336820" y="569810"/>
                  </a:lnTo>
                  <a:lnTo>
                    <a:pt x="333951" y="570277"/>
                  </a:lnTo>
                  <a:lnTo>
                    <a:pt x="332316" y="570544"/>
                  </a:lnTo>
                  <a:lnTo>
                    <a:pt x="331082" y="570745"/>
                  </a:lnTo>
                  <a:lnTo>
                    <a:pt x="328446" y="571112"/>
                  </a:lnTo>
                  <a:lnTo>
                    <a:pt x="325710" y="571479"/>
                  </a:lnTo>
                  <a:lnTo>
                    <a:pt x="321974" y="571946"/>
                  </a:lnTo>
                  <a:lnTo>
                    <a:pt x="319204" y="572279"/>
                  </a:lnTo>
                  <a:lnTo>
                    <a:pt x="317470" y="572446"/>
                  </a:lnTo>
                  <a:cubicBezTo>
                    <a:pt x="312699" y="572947"/>
                    <a:pt x="307928" y="573314"/>
                    <a:pt x="303090" y="573580"/>
                  </a:cubicBezTo>
                  <a:lnTo>
                    <a:pt x="299287" y="573580"/>
                  </a:lnTo>
                  <a:lnTo>
                    <a:pt x="295450" y="573580"/>
                  </a:lnTo>
                  <a:cubicBezTo>
                    <a:pt x="292915" y="573580"/>
                    <a:pt x="290346" y="573580"/>
                    <a:pt x="287743" y="573580"/>
                  </a:cubicBezTo>
                  <a:lnTo>
                    <a:pt x="284040" y="573580"/>
                  </a:lnTo>
                  <a:lnTo>
                    <a:pt x="281104" y="573580"/>
                  </a:lnTo>
                  <a:lnTo>
                    <a:pt x="279336" y="573580"/>
                  </a:lnTo>
                  <a:lnTo>
                    <a:pt x="276967" y="573580"/>
                  </a:lnTo>
                  <a:cubicBezTo>
                    <a:pt x="274131" y="573580"/>
                    <a:pt x="271295" y="573314"/>
                    <a:pt x="268493" y="573147"/>
                  </a:cubicBezTo>
                  <a:lnTo>
                    <a:pt x="268493" y="573147"/>
                  </a:lnTo>
                  <a:lnTo>
                    <a:pt x="265523" y="572947"/>
                  </a:lnTo>
                  <a:lnTo>
                    <a:pt x="262187" y="572646"/>
                  </a:lnTo>
                  <a:lnTo>
                    <a:pt x="258417" y="572279"/>
                  </a:lnTo>
                  <a:lnTo>
                    <a:pt x="258417" y="572279"/>
                  </a:lnTo>
                  <a:lnTo>
                    <a:pt x="254147" y="571812"/>
                  </a:lnTo>
                  <a:lnTo>
                    <a:pt x="249743" y="571278"/>
                  </a:lnTo>
                  <a:lnTo>
                    <a:pt x="246006" y="570745"/>
                  </a:lnTo>
                  <a:lnTo>
                    <a:pt x="244972" y="570745"/>
                  </a:lnTo>
                  <a:lnTo>
                    <a:pt x="241035" y="570111"/>
                  </a:lnTo>
                  <a:cubicBezTo>
                    <a:pt x="238433" y="569710"/>
                    <a:pt x="235830" y="569243"/>
                    <a:pt x="233262" y="568743"/>
                  </a:cubicBezTo>
                  <a:lnTo>
                    <a:pt x="231560" y="568409"/>
                  </a:lnTo>
                  <a:lnTo>
                    <a:pt x="228224" y="567742"/>
                  </a:lnTo>
                  <a:lnTo>
                    <a:pt x="227923" y="567742"/>
                  </a:lnTo>
                  <a:lnTo>
                    <a:pt x="224587" y="567008"/>
                  </a:lnTo>
                  <a:lnTo>
                    <a:pt x="223119" y="566708"/>
                  </a:lnTo>
                  <a:cubicBezTo>
                    <a:pt x="220183" y="566007"/>
                    <a:pt x="217281" y="565306"/>
                    <a:pt x="214411" y="564539"/>
                  </a:cubicBezTo>
                  <a:cubicBezTo>
                    <a:pt x="213377" y="564306"/>
                    <a:pt x="212376" y="564005"/>
                    <a:pt x="211375" y="563738"/>
                  </a:cubicBezTo>
                  <a:lnTo>
                    <a:pt x="210641" y="563538"/>
                  </a:lnTo>
                  <a:lnTo>
                    <a:pt x="207605" y="562671"/>
                  </a:lnTo>
                  <a:lnTo>
                    <a:pt x="206571" y="562370"/>
                  </a:lnTo>
                  <a:lnTo>
                    <a:pt x="203235" y="561370"/>
                  </a:lnTo>
                  <a:lnTo>
                    <a:pt x="202868" y="561370"/>
                  </a:lnTo>
                  <a:cubicBezTo>
                    <a:pt x="200332" y="560569"/>
                    <a:pt x="197797" y="559768"/>
                    <a:pt x="195328" y="558934"/>
                  </a:cubicBezTo>
                  <a:lnTo>
                    <a:pt x="194160" y="558534"/>
                  </a:lnTo>
                  <a:lnTo>
                    <a:pt x="190824" y="557333"/>
                  </a:lnTo>
                  <a:lnTo>
                    <a:pt x="187054" y="555965"/>
                  </a:lnTo>
                  <a:lnTo>
                    <a:pt x="186520" y="555765"/>
                  </a:lnTo>
                  <a:lnTo>
                    <a:pt x="182850" y="554363"/>
                  </a:lnTo>
                  <a:lnTo>
                    <a:pt x="182850" y="554363"/>
                  </a:lnTo>
                  <a:lnTo>
                    <a:pt x="178947" y="552829"/>
                  </a:lnTo>
                  <a:cubicBezTo>
                    <a:pt x="177412" y="552228"/>
                    <a:pt x="175911" y="551594"/>
                    <a:pt x="174409" y="550927"/>
                  </a:cubicBezTo>
                  <a:lnTo>
                    <a:pt x="171573" y="549693"/>
                  </a:lnTo>
                  <a:lnTo>
                    <a:pt x="170339" y="549125"/>
                  </a:lnTo>
                  <a:cubicBezTo>
                    <a:pt x="169271" y="548658"/>
                    <a:pt x="168237" y="548225"/>
                    <a:pt x="167169" y="547691"/>
                  </a:cubicBezTo>
                  <a:cubicBezTo>
                    <a:pt x="166102" y="547157"/>
                    <a:pt x="164600" y="546523"/>
                    <a:pt x="163299" y="545856"/>
                  </a:cubicBezTo>
                  <a:cubicBezTo>
                    <a:pt x="160764" y="544655"/>
                    <a:pt x="158228" y="543387"/>
                    <a:pt x="155726" y="542086"/>
                  </a:cubicBezTo>
                  <a:lnTo>
                    <a:pt x="155726" y="542086"/>
                  </a:lnTo>
                  <a:lnTo>
                    <a:pt x="152390" y="540384"/>
                  </a:lnTo>
                  <a:lnTo>
                    <a:pt x="151322" y="539817"/>
                  </a:lnTo>
                  <a:lnTo>
                    <a:pt x="149354" y="538750"/>
                  </a:lnTo>
                  <a:lnTo>
                    <a:pt x="147352" y="537648"/>
                  </a:lnTo>
                  <a:lnTo>
                    <a:pt x="144282" y="535914"/>
                  </a:lnTo>
                  <a:cubicBezTo>
                    <a:pt x="143115" y="535246"/>
                    <a:pt x="141947" y="534579"/>
                    <a:pt x="140946" y="533878"/>
                  </a:cubicBezTo>
                  <a:lnTo>
                    <a:pt x="137343" y="531710"/>
                  </a:lnTo>
                  <a:lnTo>
                    <a:pt x="134007" y="529741"/>
                  </a:lnTo>
                  <a:lnTo>
                    <a:pt x="130070" y="527173"/>
                  </a:lnTo>
                  <a:lnTo>
                    <a:pt x="126567" y="524837"/>
                  </a:lnTo>
                  <a:lnTo>
                    <a:pt x="126567" y="524837"/>
                  </a:lnTo>
                  <a:lnTo>
                    <a:pt x="123230" y="522468"/>
                  </a:lnTo>
                  <a:lnTo>
                    <a:pt x="119394" y="519733"/>
                  </a:lnTo>
                  <a:lnTo>
                    <a:pt x="116491" y="517597"/>
                  </a:lnTo>
                  <a:lnTo>
                    <a:pt x="116291" y="517597"/>
                  </a:lnTo>
                  <a:lnTo>
                    <a:pt x="112955" y="515128"/>
                  </a:lnTo>
                  <a:lnTo>
                    <a:pt x="109618" y="512660"/>
                  </a:lnTo>
                  <a:lnTo>
                    <a:pt x="109618" y="512660"/>
                  </a:lnTo>
                  <a:lnTo>
                    <a:pt x="106282" y="510157"/>
                  </a:lnTo>
                  <a:lnTo>
                    <a:pt x="105782" y="509757"/>
                  </a:lnTo>
                  <a:lnTo>
                    <a:pt x="103380" y="507789"/>
                  </a:lnTo>
                  <a:lnTo>
                    <a:pt x="102479" y="507021"/>
                  </a:lnTo>
                  <a:lnTo>
                    <a:pt x="99709" y="504653"/>
                  </a:lnTo>
                  <a:lnTo>
                    <a:pt x="96674" y="502017"/>
                  </a:lnTo>
                  <a:lnTo>
                    <a:pt x="96306" y="501683"/>
                  </a:lnTo>
                  <a:lnTo>
                    <a:pt x="93437" y="499081"/>
                  </a:lnTo>
                  <a:lnTo>
                    <a:pt x="90635" y="496479"/>
                  </a:lnTo>
                  <a:lnTo>
                    <a:pt x="89801" y="495711"/>
                  </a:lnTo>
                  <a:lnTo>
                    <a:pt x="87665" y="493709"/>
                  </a:lnTo>
                  <a:lnTo>
                    <a:pt x="87065" y="493076"/>
                  </a:lnTo>
                  <a:cubicBezTo>
                    <a:pt x="86131" y="492175"/>
                    <a:pt x="85230" y="491241"/>
                    <a:pt x="84296" y="490373"/>
                  </a:cubicBezTo>
                  <a:cubicBezTo>
                    <a:pt x="82327" y="488405"/>
                    <a:pt x="80359" y="486403"/>
                    <a:pt x="78424" y="484368"/>
                  </a:cubicBezTo>
                  <a:lnTo>
                    <a:pt x="78424" y="484368"/>
                  </a:lnTo>
                  <a:cubicBezTo>
                    <a:pt x="77523" y="483367"/>
                    <a:pt x="76522" y="482366"/>
                    <a:pt x="75588" y="481332"/>
                  </a:cubicBezTo>
                  <a:lnTo>
                    <a:pt x="72752" y="478229"/>
                  </a:lnTo>
                  <a:lnTo>
                    <a:pt x="70017" y="475060"/>
                  </a:lnTo>
                  <a:cubicBezTo>
                    <a:pt x="68382" y="473158"/>
                    <a:pt x="66680" y="471256"/>
                    <a:pt x="65145" y="469321"/>
                  </a:cubicBezTo>
                  <a:cubicBezTo>
                    <a:pt x="64779" y="468887"/>
                    <a:pt x="64411" y="468387"/>
                    <a:pt x="64044" y="467987"/>
                  </a:cubicBezTo>
                  <a:lnTo>
                    <a:pt x="62210" y="465684"/>
                  </a:lnTo>
                  <a:lnTo>
                    <a:pt x="59073" y="461681"/>
                  </a:lnTo>
                  <a:cubicBezTo>
                    <a:pt x="58406" y="460747"/>
                    <a:pt x="57739" y="459913"/>
                    <a:pt x="57038" y="459012"/>
                  </a:cubicBezTo>
                  <a:cubicBezTo>
                    <a:pt x="54659" y="455876"/>
                    <a:pt x="52357" y="452673"/>
                    <a:pt x="50132" y="449403"/>
                  </a:cubicBezTo>
                  <a:lnTo>
                    <a:pt x="48764" y="447402"/>
                  </a:lnTo>
                  <a:cubicBezTo>
                    <a:pt x="48197" y="446568"/>
                    <a:pt x="47630" y="445733"/>
                    <a:pt x="47096" y="444899"/>
                  </a:cubicBezTo>
                  <a:lnTo>
                    <a:pt x="45495" y="442464"/>
                  </a:lnTo>
                  <a:cubicBezTo>
                    <a:pt x="44761" y="441363"/>
                    <a:pt x="44060" y="440262"/>
                    <a:pt x="43359" y="439128"/>
                  </a:cubicBezTo>
                  <a:lnTo>
                    <a:pt x="42158" y="437193"/>
                  </a:lnTo>
                  <a:cubicBezTo>
                    <a:pt x="41558" y="436292"/>
                    <a:pt x="40991" y="435324"/>
                    <a:pt x="40423" y="434357"/>
                  </a:cubicBezTo>
                  <a:lnTo>
                    <a:pt x="40123" y="433856"/>
                  </a:lnTo>
                  <a:lnTo>
                    <a:pt x="38555" y="431221"/>
                  </a:lnTo>
                  <a:lnTo>
                    <a:pt x="38155" y="430553"/>
                  </a:lnTo>
                  <a:lnTo>
                    <a:pt x="37254" y="428885"/>
                  </a:lnTo>
                  <a:cubicBezTo>
                    <a:pt x="36787" y="428118"/>
                    <a:pt x="36320" y="427317"/>
                    <a:pt x="35919" y="426516"/>
                  </a:cubicBezTo>
                  <a:cubicBezTo>
                    <a:pt x="34618" y="424181"/>
                    <a:pt x="33317" y="421846"/>
                    <a:pt x="32083" y="419443"/>
                  </a:cubicBezTo>
                  <a:lnTo>
                    <a:pt x="32083" y="419443"/>
                  </a:lnTo>
                  <a:cubicBezTo>
                    <a:pt x="31349" y="418042"/>
                    <a:pt x="30615" y="416641"/>
                    <a:pt x="29914" y="415240"/>
                  </a:cubicBezTo>
                  <a:cubicBezTo>
                    <a:pt x="29213" y="413838"/>
                    <a:pt x="28480" y="412404"/>
                    <a:pt x="27779" y="410969"/>
                  </a:cubicBezTo>
                  <a:cubicBezTo>
                    <a:pt x="27779" y="410969"/>
                    <a:pt x="27779" y="410969"/>
                    <a:pt x="27779" y="410802"/>
                  </a:cubicBezTo>
                  <a:lnTo>
                    <a:pt x="25944" y="406999"/>
                  </a:lnTo>
                  <a:lnTo>
                    <a:pt x="25343" y="405698"/>
                  </a:lnTo>
                  <a:lnTo>
                    <a:pt x="24242" y="403262"/>
                  </a:lnTo>
                  <a:lnTo>
                    <a:pt x="23642" y="401861"/>
                  </a:lnTo>
                  <a:cubicBezTo>
                    <a:pt x="23242" y="400960"/>
                    <a:pt x="22841" y="400093"/>
                    <a:pt x="22474" y="399192"/>
                  </a:cubicBezTo>
                  <a:cubicBezTo>
                    <a:pt x="22107" y="398291"/>
                    <a:pt x="21774" y="397591"/>
                    <a:pt x="21440" y="396757"/>
                  </a:cubicBezTo>
                  <a:cubicBezTo>
                    <a:pt x="21106" y="395923"/>
                    <a:pt x="20639" y="394855"/>
                    <a:pt x="20272" y="393887"/>
                  </a:cubicBezTo>
                  <a:cubicBezTo>
                    <a:pt x="20109" y="393550"/>
                    <a:pt x="19962" y="393207"/>
                    <a:pt x="19838" y="392853"/>
                  </a:cubicBezTo>
                  <a:cubicBezTo>
                    <a:pt x="19371" y="391652"/>
                    <a:pt x="18871" y="390451"/>
                    <a:pt x="18437" y="389250"/>
                  </a:cubicBezTo>
                  <a:cubicBezTo>
                    <a:pt x="18424" y="389150"/>
                    <a:pt x="18424" y="389050"/>
                    <a:pt x="18437" y="388950"/>
                  </a:cubicBezTo>
                  <a:cubicBezTo>
                    <a:pt x="17903" y="387615"/>
                    <a:pt x="17403" y="386214"/>
                    <a:pt x="16903" y="384879"/>
                  </a:cubicBezTo>
                  <a:cubicBezTo>
                    <a:pt x="16916" y="384769"/>
                    <a:pt x="16916" y="384656"/>
                    <a:pt x="16903" y="384546"/>
                  </a:cubicBezTo>
                  <a:lnTo>
                    <a:pt x="15702" y="381476"/>
                  </a:lnTo>
                  <a:cubicBezTo>
                    <a:pt x="14167" y="377206"/>
                    <a:pt x="12766" y="372869"/>
                    <a:pt x="11464" y="368498"/>
                  </a:cubicBezTo>
                  <a:cubicBezTo>
                    <a:pt x="11464" y="367998"/>
                    <a:pt x="11164" y="367564"/>
                    <a:pt x="11031" y="367063"/>
                  </a:cubicBezTo>
                  <a:lnTo>
                    <a:pt x="10430" y="364928"/>
                  </a:lnTo>
                  <a:cubicBezTo>
                    <a:pt x="10030" y="363627"/>
                    <a:pt x="9663" y="362293"/>
                    <a:pt x="9329" y="360992"/>
                  </a:cubicBezTo>
                  <a:lnTo>
                    <a:pt x="8428" y="357655"/>
                  </a:lnTo>
                  <a:cubicBezTo>
                    <a:pt x="8195" y="356788"/>
                    <a:pt x="7961" y="355920"/>
                    <a:pt x="7761" y="355053"/>
                  </a:cubicBezTo>
                  <a:cubicBezTo>
                    <a:pt x="7127" y="352484"/>
                    <a:pt x="6527" y="349915"/>
                    <a:pt x="5926" y="347313"/>
                  </a:cubicBezTo>
                  <a:lnTo>
                    <a:pt x="5926" y="347313"/>
                  </a:lnTo>
                  <a:cubicBezTo>
                    <a:pt x="5225" y="344210"/>
                    <a:pt x="4625" y="341040"/>
                    <a:pt x="4091" y="337904"/>
                  </a:cubicBezTo>
                  <a:cubicBezTo>
                    <a:pt x="4091" y="336970"/>
                    <a:pt x="3758" y="336136"/>
                    <a:pt x="3591" y="335269"/>
                  </a:cubicBezTo>
                  <a:cubicBezTo>
                    <a:pt x="3607" y="335135"/>
                    <a:pt x="3607" y="335002"/>
                    <a:pt x="3591" y="334868"/>
                  </a:cubicBezTo>
                  <a:lnTo>
                    <a:pt x="3591" y="334368"/>
                  </a:lnTo>
                  <a:cubicBezTo>
                    <a:pt x="3591" y="333667"/>
                    <a:pt x="3357" y="332967"/>
                    <a:pt x="3224" y="332233"/>
                  </a:cubicBezTo>
                  <a:cubicBezTo>
                    <a:pt x="3090" y="331499"/>
                    <a:pt x="3224" y="331465"/>
                    <a:pt x="3057" y="331098"/>
                  </a:cubicBezTo>
                  <a:cubicBezTo>
                    <a:pt x="2890" y="330731"/>
                    <a:pt x="2823" y="329597"/>
                    <a:pt x="2690" y="328830"/>
                  </a:cubicBezTo>
                  <a:lnTo>
                    <a:pt x="2690" y="328830"/>
                  </a:lnTo>
                  <a:cubicBezTo>
                    <a:pt x="2390" y="326828"/>
                    <a:pt x="2123" y="324859"/>
                    <a:pt x="1856" y="322858"/>
                  </a:cubicBezTo>
                  <a:lnTo>
                    <a:pt x="1856" y="322858"/>
                  </a:lnTo>
                  <a:cubicBezTo>
                    <a:pt x="1856" y="321857"/>
                    <a:pt x="1622" y="320822"/>
                    <a:pt x="1489" y="319788"/>
                  </a:cubicBezTo>
                  <a:cubicBezTo>
                    <a:pt x="1355" y="318754"/>
                    <a:pt x="1322" y="318287"/>
                    <a:pt x="1222" y="317520"/>
                  </a:cubicBezTo>
                  <a:cubicBezTo>
                    <a:pt x="1122" y="316752"/>
                    <a:pt x="1222" y="316118"/>
                    <a:pt x="989" y="315384"/>
                  </a:cubicBezTo>
                  <a:lnTo>
                    <a:pt x="989" y="314917"/>
                  </a:lnTo>
                  <a:lnTo>
                    <a:pt x="688" y="311581"/>
                  </a:lnTo>
                  <a:lnTo>
                    <a:pt x="688" y="311581"/>
                  </a:lnTo>
                  <a:cubicBezTo>
                    <a:pt x="688" y="310380"/>
                    <a:pt x="455" y="309179"/>
                    <a:pt x="388" y="307911"/>
                  </a:cubicBezTo>
                  <a:lnTo>
                    <a:pt x="388" y="307577"/>
                  </a:lnTo>
                  <a:cubicBezTo>
                    <a:pt x="188" y="305242"/>
                    <a:pt x="54" y="302907"/>
                    <a:pt x="-79" y="300538"/>
                  </a:cubicBezTo>
                  <a:cubicBezTo>
                    <a:pt x="-79" y="299403"/>
                    <a:pt x="-79" y="298269"/>
                    <a:pt x="-79" y="297201"/>
                  </a:cubicBezTo>
                  <a:lnTo>
                    <a:pt x="-79" y="296601"/>
                  </a:lnTo>
                  <a:cubicBezTo>
                    <a:pt x="-79" y="295633"/>
                    <a:pt x="-79" y="294666"/>
                    <a:pt x="-79" y="293698"/>
                  </a:cubicBezTo>
                  <a:lnTo>
                    <a:pt x="-79" y="292764"/>
                  </a:lnTo>
                  <a:cubicBezTo>
                    <a:pt x="-79" y="291630"/>
                    <a:pt x="-79" y="290496"/>
                    <a:pt x="-79" y="289428"/>
                  </a:cubicBezTo>
                  <a:lnTo>
                    <a:pt x="-79" y="281955"/>
                  </a:lnTo>
                  <a:cubicBezTo>
                    <a:pt x="-79" y="280720"/>
                    <a:pt x="-79" y="279686"/>
                    <a:pt x="-79" y="278618"/>
                  </a:cubicBezTo>
                  <a:cubicBezTo>
                    <a:pt x="-79" y="274715"/>
                    <a:pt x="188" y="270878"/>
                    <a:pt x="421" y="267041"/>
                  </a:cubicBezTo>
                  <a:cubicBezTo>
                    <a:pt x="421" y="265940"/>
                    <a:pt x="588" y="264839"/>
                    <a:pt x="655" y="263705"/>
                  </a:cubicBezTo>
                  <a:lnTo>
                    <a:pt x="655" y="263505"/>
                  </a:lnTo>
                  <a:lnTo>
                    <a:pt x="955" y="259835"/>
                  </a:lnTo>
                  <a:cubicBezTo>
                    <a:pt x="955" y="258701"/>
                    <a:pt x="1155" y="257600"/>
                    <a:pt x="1289" y="256499"/>
                  </a:cubicBezTo>
                  <a:lnTo>
                    <a:pt x="1289" y="255931"/>
                  </a:lnTo>
                  <a:cubicBezTo>
                    <a:pt x="1289" y="255131"/>
                    <a:pt x="1289" y="254297"/>
                    <a:pt x="1522" y="253463"/>
                  </a:cubicBezTo>
                  <a:cubicBezTo>
                    <a:pt x="1756" y="252628"/>
                    <a:pt x="1522" y="252295"/>
                    <a:pt x="1756" y="251694"/>
                  </a:cubicBezTo>
                  <a:lnTo>
                    <a:pt x="2056" y="248959"/>
                  </a:lnTo>
                  <a:lnTo>
                    <a:pt x="2557" y="245355"/>
                  </a:lnTo>
                  <a:cubicBezTo>
                    <a:pt x="2557" y="244154"/>
                    <a:pt x="2890" y="242953"/>
                    <a:pt x="3090" y="241752"/>
                  </a:cubicBezTo>
                  <a:cubicBezTo>
                    <a:pt x="3291" y="240551"/>
                    <a:pt x="3424" y="239617"/>
                    <a:pt x="3591" y="238416"/>
                  </a:cubicBezTo>
                  <a:cubicBezTo>
                    <a:pt x="3758" y="237215"/>
                    <a:pt x="4058" y="235613"/>
                    <a:pt x="4325" y="234212"/>
                  </a:cubicBezTo>
                  <a:cubicBezTo>
                    <a:pt x="4592" y="232811"/>
                    <a:pt x="4725" y="232010"/>
                    <a:pt x="4925" y="230876"/>
                  </a:cubicBezTo>
                  <a:cubicBezTo>
                    <a:pt x="5126" y="229741"/>
                    <a:pt x="5392" y="228540"/>
                    <a:pt x="5626" y="227339"/>
                  </a:cubicBezTo>
                  <a:cubicBezTo>
                    <a:pt x="5859" y="226138"/>
                    <a:pt x="6093" y="225004"/>
                    <a:pt x="6360" y="224003"/>
                  </a:cubicBezTo>
                  <a:cubicBezTo>
                    <a:pt x="6627" y="223002"/>
                    <a:pt x="6794" y="222035"/>
                    <a:pt x="7027" y="221067"/>
                  </a:cubicBezTo>
                  <a:cubicBezTo>
                    <a:pt x="7594" y="218565"/>
                    <a:pt x="8195" y="216029"/>
                    <a:pt x="8862" y="213527"/>
                  </a:cubicBezTo>
                  <a:cubicBezTo>
                    <a:pt x="9129" y="212459"/>
                    <a:pt x="9396" y="211392"/>
                    <a:pt x="9696" y="210358"/>
                  </a:cubicBezTo>
                  <a:cubicBezTo>
                    <a:pt x="9696" y="209924"/>
                    <a:pt x="9930" y="209523"/>
                    <a:pt x="10030" y="209090"/>
                  </a:cubicBezTo>
                  <a:cubicBezTo>
                    <a:pt x="10330" y="207955"/>
                    <a:pt x="10664" y="206788"/>
                    <a:pt x="10997" y="205754"/>
                  </a:cubicBezTo>
                  <a:lnTo>
                    <a:pt x="11298" y="204686"/>
                  </a:lnTo>
                  <a:lnTo>
                    <a:pt x="12499" y="200716"/>
                  </a:lnTo>
                  <a:lnTo>
                    <a:pt x="12499" y="200716"/>
                  </a:lnTo>
                  <a:lnTo>
                    <a:pt x="13800" y="196612"/>
                  </a:lnTo>
                  <a:lnTo>
                    <a:pt x="13800" y="196278"/>
                  </a:lnTo>
                  <a:cubicBezTo>
                    <a:pt x="14200" y="195011"/>
                    <a:pt x="14634" y="193776"/>
                    <a:pt x="15068" y="192542"/>
                  </a:cubicBezTo>
                  <a:cubicBezTo>
                    <a:pt x="15068" y="192008"/>
                    <a:pt x="15435" y="191474"/>
                    <a:pt x="15601" y="190907"/>
                  </a:cubicBezTo>
                  <a:cubicBezTo>
                    <a:pt x="15768" y="190340"/>
                    <a:pt x="16269" y="189039"/>
                    <a:pt x="16636" y="188071"/>
                  </a:cubicBezTo>
                  <a:lnTo>
                    <a:pt x="16936" y="187170"/>
                  </a:lnTo>
                  <a:cubicBezTo>
                    <a:pt x="17336" y="186036"/>
                    <a:pt x="17770" y="184902"/>
                    <a:pt x="18204" y="183834"/>
                  </a:cubicBezTo>
                  <a:cubicBezTo>
                    <a:pt x="18637" y="182766"/>
                    <a:pt x="19271" y="181032"/>
                    <a:pt x="19838" y="179630"/>
                  </a:cubicBezTo>
                  <a:lnTo>
                    <a:pt x="20539" y="177862"/>
                  </a:lnTo>
                  <a:cubicBezTo>
                    <a:pt x="20839" y="177128"/>
                    <a:pt x="21140" y="176394"/>
                    <a:pt x="21473" y="175660"/>
                  </a:cubicBezTo>
                  <a:cubicBezTo>
                    <a:pt x="21807" y="174926"/>
                    <a:pt x="22041" y="174259"/>
                    <a:pt x="22374" y="173558"/>
                  </a:cubicBezTo>
                  <a:cubicBezTo>
                    <a:pt x="23308" y="171390"/>
                    <a:pt x="24242" y="169221"/>
                    <a:pt x="25243" y="167052"/>
                  </a:cubicBezTo>
                  <a:cubicBezTo>
                    <a:pt x="25544" y="166318"/>
                    <a:pt x="25877" y="165618"/>
                    <a:pt x="26211" y="164917"/>
                  </a:cubicBezTo>
                  <a:cubicBezTo>
                    <a:pt x="26544" y="164217"/>
                    <a:pt x="27178" y="162849"/>
                    <a:pt x="27679" y="161814"/>
                  </a:cubicBezTo>
                  <a:lnTo>
                    <a:pt x="27679" y="161814"/>
                  </a:lnTo>
                  <a:cubicBezTo>
                    <a:pt x="28313" y="160413"/>
                    <a:pt x="29013" y="159045"/>
                    <a:pt x="29681" y="157644"/>
                  </a:cubicBezTo>
                  <a:lnTo>
                    <a:pt x="29681" y="157644"/>
                  </a:lnTo>
                  <a:lnTo>
                    <a:pt x="31716" y="153641"/>
                  </a:lnTo>
                  <a:lnTo>
                    <a:pt x="31716" y="153374"/>
                  </a:lnTo>
                  <a:lnTo>
                    <a:pt x="33751" y="149503"/>
                  </a:lnTo>
                  <a:lnTo>
                    <a:pt x="33751" y="149503"/>
                  </a:lnTo>
                  <a:lnTo>
                    <a:pt x="35953" y="145500"/>
                  </a:lnTo>
                  <a:lnTo>
                    <a:pt x="35953" y="145333"/>
                  </a:lnTo>
                  <a:cubicBezTo>
                    <a:pt x="36687" y="144032"/>
                    <a:pt x="37387" y="142764"/>
                    <a:pt x="38155" y="141496"/>
                  </a:cubicBezTo>
                  <a:cubicBezTo>
                    <a:pt x="38922" y="140229"/>
                    <a:pt x="39690" y="138861"/>
                    <a:pt x="40457" y="137526"/>
                  </a:cubicBezTo>
                  <a:cubicBezTo>
                    <a:pt x="41224" y="136192"/>
                    <a:pt x="42025" y="134924"/>
                    <a:pt x="42859" y="133656"/>
                  </a:cubicBezTo>
                  <a:cubicBezTo>
                    <a:pt x="43693" y="132388"/>
                    <a:pt x="44561" y="130887"/>
                    <a:pt x="45461" y="129552"/>
                  </a:cubicBezTo>
                  <a:cubicBezTo>
                    <a:pt x="46362" y="128218"/>
                    <a:pt x="46996" y="127117"/>
                    <a:pt x="47797" y="125949"/>
                  </a:cubicBezTo>
                  <a:lnTo>
                    <a:pt x="49932" y="122813"/>
                  </a:lnTo>
                  <a:cubicBezTo>
                    <a:pt x="50866" y="121479"/>
                    <a:pt x="51767" y="120144"/>
                    <a:pt x="52701" y="118843"/>
                  </a:cubicBezTo>
                  <a:cubicBezTo>
                    <a:pt x="53035" y="118342"/>
                    <a:pt x="53402" y="117875"/>
                    <a:pt x="53769" y="117375"/>
                  </a:cubicBezTo>
                  <a:lnTo>
                    <a:pt x="55370" y="115140"/>
                  </a:lnTo>
                  <a:cubicBezTo>
                    <a:pt x="57472" y="112270"/>
                    <a:pt x="59640" y="109435"/>
                    <a:pt x="62043" y="106665"/>
                  </a:cubicBezTo>
                  <a:cubicBezTo>
                    <a:pt x="62677" y="105831"/>
                    <a:pt x="63344" y="104997"/>
                    <a:pt x="64011" y="104197"/>
                  </a:cubicBezTo>
                  <a:lnTo>
                    <a:pt x="64478" y="103596"/>
                  </a:lnTo>
                  <a:lnTo>
                    <a:pt x="67114" y="100260"/>
                  </a:lnTo>
                  <a:cubicBezTo>
                    <a:pt x="68081" y="99092"/>
                    <a:pt x="69082" y="97924"/>
                    <a:pt x="70083" y="96923"/>
                  </a:cubicBezTo>
                  <a:lnTo>
                    <a:pt x="72986" y="93587"/>
                  </a:lnTo>
                  <a:lnTo>
                    <a:pt x="73219" y="93320"/>
                  </a:lnTo>
                  <a:lnTo>
                    <a:pt x="75788" y="90518"/>
                  </a:lnTo>
                  <a:lnTo>
                    <a:pt x="76422" y="89784"/>
                  </a:lnTo>
                  <a:cubicBezTo>
                    <a:pt x="77356" y="88783"/>
                    <a:pt x="78257" y="87782"/>
                    <a:pt x="79258" y="86781"/>
                  </a:cubicBezTo>
                  <a:lnTo>
                    <a:pt x="79258" y="86781"/>
                  </a:lnTo>
                  <a:lnTo>
                    <a:pt x="82261" y="83678"/>
                  </a:lnTo>
                  <a:lnTo>
                    <a:pt x="82461" y="83478"/>
                  </a:lnTo>
                  <a:lnTo>
                    <a:pt x="85530" y="80375"/>
                  </a:lnTo>
                  <a:lnTo>
                    <a:pt x="88866" y="77273"/>
                  </a:lnTo>
                  <a:cubicBezTo>
                    <a:pt x="90168" y="76005"/>
                    <a:pt x="91502" y="74737"/>
                    <a:pt x="92870" y="73503"/>
                  </a:cubicBezTo>
                  <a:lnTo>
                    <a:pt x="95339" y="71267"/>
                  </a:lnTo>
                  <a:lnTo>
                    <a:pt x="95873" y="70767"/>
                  </a:lnTo>
                  <a:lnTo>
                    <a:pt x="99009" y="68031"/>
                  </a:lnTo>
                  <a:cubicBezTo>
                    <a:pt x="100043" y="67097"/>
                    <a:pt x="101011" y="66263"/>
                    <a:pt x="102045" y="65429"/>
                  </a:cubicBezTo>
                  <a:lnTo>
                    <a:pt x="105148" y="62826"/>
                  </a:lnTo>
                  <a:lnTo>
                    <a:pt x="106782" y="61492"/>
                  </a:lnTo>
                  <a:lnTo>
                    <a:pt x="107450" y="59223"/>
                  </a:lnTo>
                  <a:cubicBezTo>
                    <a:pt x="109885" y="57288"/>
                    <a:pt x="112354" y="55387"/>
                    <a:pt x="114790" y="53552"/>
                  </a:cubicBezTo>
                  <a:lnTo>
                    <a:pt x="116458" y="52284"/>
                  </a:lnTo>
                  <a:lnTo>
                    <a:pt x="118593" y="50749"/>
                  </a:lnTo>
                  <a:cubicBezTo>
                    <a:pt x="121395" y="48747"/>
                    <a:pt x="124231" y="46745"/>
                    <a:pt x="127101" y="44844"/>
                  </a:cubicBezTo>
                  <a:lnTo>
                    <a:pt x="130136" y="42842"/>
                  </a:lnTo>
                  <a:cubicBezTo>
                    <a:pt x="131604" y="41874"/>
                    <a:pt x="133106" y="40940"/>
                    <a:pt x="134607" y="40006"/>
                  </a:cubicBezTo>
                  <a:lnTo>
                    <a:pt x="138411" y="37671"/>
                  </a:lnTo>
                  <a:lnTo>
                    <a:pt x="138411" y="37671"/>
                  </a:lnTo>
                  <a:cubicBezTo>
                    <a:pt x="139912" y="36770"/>
                    <a:pt x="141413" y="35869"/>
                    <a:pt x="142948" y="35002"/>
                  </a:cubicBezTo>
                  <a:lnTo>
                    <a:pt x="147118" y="32633"/>
                  </a:lnTo>
                  <a:lnTo>
                    <a:pt x="151622" y="30164"/>
                  </a:lnTo>
                  <a:lnTo>
                    <a:pt x="152223" y="29864"/>
                  </a:lnTo>
                  <a:lnTo>
                    <a:pt x="154525" y="28663"/>
                  </a:lnTo>
                  <a:lnTo>
                    <a:pt x="157027" y="27362"/>
                  </a:lnTo>
                  <a:cubicBezTo>
                    <a:pt x="159529" y="26094"/>
                    <a:pt x="162031" y="24893"/>
                    <a:pt x="164567" y="23692"/>
                  </a:cubicBezTo>
                  <a:lnTo>
                    <a:pt x="167036" y="22557"/>
                  </a:lnTo>
                  <a:lnTo>
                    <a:pt x="168671" y="21823"/>
                  </a:lnTo>
                  <a:lnTo>
                    <a:pt x="171173" y="20689"/>
                  </a:lnTo>
                  <a:cubicBezTo>
                    <a:pt x="174242" y="19354"/>
                    <a:pt x="177312" y="18053"/>
                    <a:pt x="180448" y="16819"/>
                  </a:cubicBezTo>
                  <a:lnTo>
                    <a:pt x="182683" y="15918"/>
                  </a:lnTo>
                  <a:cubicBezTo>
                    <a:pt x="184418" y="15217"/>
                    <a:pt x="186019" y="14550"/>
                    <a:pt x="187955" y="13916"/>
                  </a:cubicBezTo>
                  <a:lnTo>
                    <a:pt x="189789" y="13249"/>
                  </a:lnTo>
                  <a:cubicBezTo>
                    <a:pt x="192092" y="12415"/>
                    <a:pt x="194394" y="11648"/>
                    <a:pt x="196729" y="10880"/>
                  </a:cubicBezTo>
                  <a:lnTo>
                    <a:pt x="198697" y="10213"/>
                  </a:lnTo>
                  <a:lnTo>
                    <a:pt x="204136" y="8545"/>
                  </a:lnTo>
                  <a:lnTo>
                    <a:pt x="206805" y="7744"/>
                  </a:lnTo>
                  <a:lnTo>
                    <a:pt x="206805" y="7744"/>
                  </a:lnTo>
                  <a:lnTo>
                    <a:pt x="209374" y="7010"/>
                  </a:lnTo>
                  <a:lnTo>
                    <a:pt x="209607" y="7010"/>
                  </a:lnTo>
                  <a:lnTo>
                    <a:pt x="212243" y="6310"/>
                  </a:lnTo>
                  <a:cubicBezTo>
                    <a:pt x="215579" y="5375"/>
                    <a:pt x="218915" y="4541"/>
                    <a:pt x="222252" y="3774"/>
                  </a:cubicBezTo>
                  <a:lnTo>
                    <a:pt x="224420" y="3273"/>
                  </a:lnTo>
                  <a:lnTo>
                    <a:pt x="226022" y="2940"/>
                  </a:lnTo>
                  <a:lnTo>
                    <a:pt x="231660" y="1772"/>
                  </a:lnTo>
                  <a:lnTo>
                    <a:pt x="233061" y="1505"/>
                  </a:lnTo>
                  <a:lnTo>
                    <a:pt x="235397" y="1072"/>
                  </a:lnTo>
                  <a:lnTo>
                    <a:pt x="236865" y="805"/>
                  </a:lnTo>
                  <a:lnTo>
                    <a:pt x="241602" y="4"/>
                  </a:lnTo>
                  <a:lnTo>
                    <a:pt x="243737" y="13616"/>
                  </a:lnTo>
                  <a:lnTo>
                    <a:pt x="245839" y="27195"/>
                  </a:lnTo>
                  <a:lnTo>
                    <a:pt x="247974" y="40774"/>
                  </a:lnTo>
                  <a:lnTo>
                    <a:pt x="250143" y="54386"/>
                  </a:lnTo>
                  <a:lnTo>
                    <a:pt x="253012" y="72502"/>
                  </a:lnTo>
                  <a:lnTo>
                    <a:pt x="255148" y="86114"/>
                  </a:lnTo>
                  <a:lnTo>
                    <a:pt x="255815" y="86114"/>
                  </a:lnTo>
                  <a:lnTo>
                    <a:pt x="255815" y="86114"/>
                  </a:lnTo>
                  <a:lnTo>
                    <a:pt x="256282" y="86114"/>
                  </a:lnTo>
                  <a:lnTo>
                    <a:pt x="256716" y="86114"/>
                  </a:lnTo>
                  <a:lnTo>
                    <a:pt x="257750" y="86114"/>
                  </a:lnTo>
                  <a:lnTo>
                    <a:pt x="258184" y="86114"/>
                  </a:lnTo>
                  <a:lnTo>
                    <a:pt x="258951" y="86114"/>
                  </a:lnTo>
                  <a:lnTo>
                    <a:pt x="259918" y="86114"/>
                  </a:lnTo>
                  <a:lnTo>
                    <a:pt x="260919" y="86114"/>
                  </a:lnTo>
                  <a:lnTo>
                    <a:pt x="263388" y="85814"/>
                  </a:lnTo>
                  <a:lnTo>
                    <a:pt x="265290" y="85580"/>
                  </a:lnTo>
                  <a:lnTo>
                    <a:pt x="265523" y="85580"/>
                  </a:lnTo>
                  <a:lnTo>
                    <a:pt x="267358" y="85413"/>
                  </a:lnTo>
                  <a:lnTo>
                    <a:pt x="267592" y="85413"/>
                  </a:lnTo>
                  <a:lnTo>
                    <a:pt x="268793" y="85413"/>
                  </a:lnTo>
                  <a:lnTo>
                    <a:pt x="268793" y="85413"/>
                  </a:lnTo>
                  <a:lnTo>
                    <a:pt x="271229" y="85213"/>
                  </a:lnTo>
                  <a:lnTo>
                    <a:pt x="273230" y="85213"/>
                  </a:lnTo>
                  <a:lnTo>
                    <a:pt x="275232" y="85213"/>
                  </a:lnTo>
                  <a:lnTo>
                    <a:pt x="277234" y="85213"/>
                  </a:lnTo>
                  <a:lnTo>
                    <a:pt x="279236" y="85213"/>
                  </a:lnTo>
                  <a:lnTo>
                    <a:pt x="281137" y="85213"/>
                  </a:lnTo>
                  <a:lnTo>
                    <a:pt x="295250" y="85213"/>
                  </a:lnTo>
                  <a:lnTo>
                    <a:pt x="297652" y="85213"/>
                  </a:lnTo>
                  <a:lnTo>
                    <a:pt x="297819" y="85213"/>
                  </a:lnTo>
                  <a:cubicBezTo>
                    <a:pt x="298653" y="85213"/>
                    <a:pt x="299487" y="85213"/>
                    <a:pt x="300321" y="85213"/>
                  </a:cubicBezTo>
                  <a:lnTo>
                    <a:pt x="302890" y="85213"/>
                  </a:lnTo>
                  <a:lnTo>
                    <a:pt x="303958" y="85213"/>
                  </a:lnTo>
                  <a:lnTo>
                    <a:pt x="304725" y="85213"/>
                  </a:lnTo>
                  <a:cubicBezTo>
                    <a:pt x="305159" y="85213"/>
                    <a:pt x="305559" y="85213"/>
                    <a:pt x="305993" y="85213"/>
                  </a:cubicBezTo>
                  <a:lnTo>
                    <a:pt x="307994" y="85213"/>
                  </a:lnTo>
                  <a:lnTo>
                    <a:pt x="310730" y="85513"/>
                  </a:lnTo>
                  <a:lnTo>
                    <a:pt x="311031" y="85513"/>
                  </a:lnTo>
                  <a:lnTo>
                    <a:pt x="311631" y="85513"/>
                  </a:lnTo>
                  <a:lnTo>
                    <a:pt x="312899" y="85513"/>
                  </a:lnTo>
                  <a:lnTo>
                    <a:pt x="313533" y="85513"/>
                  </a:lnTo>
                  <a:lnTo>
                    <a:pt x="314433" y="85513"/>
                  </a:lnTo>
                  <a:lnTo>
                    <a:pt x="315435" y="85513"/>
                  </a:lnTo>
                  <a:lnTo>
                    <a:pt x="316569" y="85513"/>
                  </a:lnTo>
                  <a:lnTo>
                    <a:pt x="316769" y="85513"/>
                  </a:lnTo>
                  <a:lnTo>
                    <a:pt x="318404" y="85747"/>
                  </a:lnTo>
                  <a:lnTo>
                    <a:pt x="320572" y="72168"/>
                  </a:lnTo>
                  <a:lnTo>
                    <a:pt x="320572" y="72168"/>
                  </a:lnTo>
                  <a:lnTo>
                    <a:pt x="323442" y="54052"/>
                  </a:lnTo>
                  <a:lnTo>
                    <a:pt x="325577" y="40473"/>
                  </a:lnTo>
                  <a:lnTo>
                    <a:pt x="327712" y="27128"/>
                  </a:lnTo>
                  <a:lnTo>
                    <a:pt x="329847" y="13549"/>
                  </a:lnTo>
                  <a:lnTo>
                    <a:pt x="332016" y="-63"/>
                  </a:lnTo>
                  <a:lnTo>
                    <a:pt x="337220" y="805"/>
                  </a:lnTo>
                  <a:lnTo>
                    <a:pt x="341925" y="1639"/>
                  </a:lnTo>
                  <a:lnTo>
                    <a:pt x="339322" y="15184"/>
                  </a:lnTo>
                  <a:cubicBezTo>
                    <a:pt x="340357" y="15184"/>
                    <a:pt x="341357" y="15551"/>
                    <a:pt x="342392" y="15785"/>
                  </a:cubicBezTo>
                  <a:lnTo>
                    <a:pt x="345728" y="16452"/>
                  </a:lnTo>
                  <a:lnTo>
                    <a:pt x="350132" y="17453"/>
                  </a:lnTo>
                  <a:lnTo>
                    <a:pt x="353468" y="18253"/>
                  </a:lnTo>
                  <a:lnTo>
                    <a:pt x="353869" y="18253"/>
                  </a:lnTo>
                  <a:lnTo>
                    <a:pt x="357672" y="19188"/>
                  </a:lnTo>
                  <a:lnTo>
                    <a:pt x="359040" y="19555"/>
                  </a:lnTo>
                  <a:lnTo>
                    <a:pt x="362109" y="20389"/>
                  </a:lnTo>
                  <a:lnTo>
                    <a:pt x="364912" y="21189"/>
                  </a:lnTo>
                  <a:lnTo>
                    <a:pt x="366847" y="21790"/>
                  </a:lnTo>
                  <a:lnTo>
                    <a:pt x="368648" y="22324"/>
                  </a:lnTo>
                  <a:cubicBezTo>
                    <a:pt x="369482" y="22557"/>
                    <a:pt x="370350" y="22824"/>
                    <a:pt x="371184" y="23124"/>
                  </a:cubicBezTo>
                  <a:cubicBezTo>
                    <a:pt x="374720" y="24225"/>
                    <a:pt x="378223" y="25427"/>
                    <a:pt x="381693" y="26694"/>
                  </a:cubicBezTo>
                  <a:lnTo>
                    <a:pt x="384429" y="27729"/>
                  </a:lnTo>
                  <a:lnTo>
                    <a:pt x="386865" y="28629"/>
                  </a:lnTo>
                  <a:lnTo>
                    <a:pt x="389000" y="29463"/>
                  </a:lnTo>
                  <a:lnTo>
                    <a:pt x="392736" y="30998"/>
                  </a:lnTo>
                  <a:lnTo>
                    <a:pt x="396406" y="32566"/>
                  </a:lnTo>
                  <a:cubicBezTo>
                    <a:pt x="398542" y="33467"/>
                    <a:pt x="400643" y="34401"/>
                    <a:pt x="402779" y="35402"/>
                  </a:cubicBezTo>
                  <a:lnTo>
                    <a:pt x="406115" y="36970"/>
                  </a:lnTo>
                  <a:lnTo>
                    <a:pt x="409685" y="38738"/>
                  </a:lnTo>
                  <a:lnTo>
                    <a:pt x="413288" y="40573"/>
                  </a:lnTo>
                  <a:lnTo>
                    <a:pt x="416424" y="42241"/>
                  </a:lnTo>
                  <a:cubicBezTo>
                    <a:pt x="417725" y="42909"/>
                    <a:pt x="419027" y="43643"/>
                    <a:pt x="420328" y="44343"/>
                  </a:cubicBezTo>
                  <a:lnTo>
                    <a:pt x="427000" y="32299"/>
                  </a:lnTo>
                  <a:cubicBezTo>
                    <a:pt x="428535" y="33143"/>
                    <a:pt x="430070" y="34011"/>
                    <a:pt x="431604" y="34902"/>
                  </a:cubicBezTo>
                  <a:lnTo>
                    <a:pt x="431604" y="34902"/>
                  </a:lnTo>
                  <a:lnTo>
                    <a:pt x="435741" y="37337"/>
                  </a:lnTo>
                  <a:lnTo>
                    <a:pt x="428668" y="49214"/>
                  </a:lnTo>
                  <a:lnTo>
                    <a:pt x="421595" y="60991"/>
                  </a:lnTo>
                  <a:lnTo>
                    <a:pt x="414389" y="72835"/>
                  </a:lnTo>
                  <a:lnTo>
                    <a:pt x="415457" y="73469"/>
                  </a:lnTo>
                  <a:lnTo>
                    <a:pt x="415957" y="73770"/>
                  </a:lnTo>
                  <a:lnTo>
                    <a:pt x="416491" y="74103"/>
                  </a:lnTo>
                  <a:lnTo>
                    <a:pt x="418559" y="75371"/>
                  </a:lnTo>
                  <a:lnTo>
                    <a:pt x="419594" y="76038"/>
                  </a:lnTo>
                  <a:lnTo>
                    <a:pt x="421362" y="77173"/>
                  </a:lnTo>
                  <a:lnTo>
                    <a:pt x="422963" y="78173"/>
                  </a:lnTo>
                  <a:lnTo>
                    <a:pt x="424198" y="79007"/>
                  </a:lnTo>
                  <a:lnTo>
                    <a:pt x="425899" y="80142"/>
                  </a:lnTo>
                  <a:lnTo>
                    <a:pt x="428301" y="81777"/>
                  </a:lnTo>
                  <a:lnTo>
                    <a:pt x="430003" y="82978"/>
                  </a:lnTo>
                  <a:lnTo>
                    <a:pt x="430003" y="82978"/>
                  </a:lnTo>
                  <a:lnTo>
                    <a:pt x="430603" y="83411"/>
                  </a:lnTo>
                  <a:lnTo>
                    <a:pt x="432538" y="84813"/>
                  </a:lnTo>
                  <a:lnTo>
                    <a:pt x="432538" y="84813"/>
                  </a:lnTo>
                  <a:lnTo>
                    <a:pt x="434474" y="86247"/>
                  </a:lnTo>
                  <a:lnTo>
                    <a:pt x="435308" y="86848"/>
                  </a:lnTo>
                  <a:lnTo>
                    <a:pt x="435308" y="86848"/>
                  </a:lnTo>
                  <a:lnTo>
                    <a:pt x="435541" y="86848"/>
                  </a:lnTo>
                  <a:lnTo>
                    <a:pt x="435541" y="86848"/>
                  </a:lnTo>
                  <a:lnTo>
                    <a:pt x="435541" y="86848"/>
                  </a:lnTo>
                  <a:lnTo>
                    <a:pt x="435541" y="86848"/>
                  </a:lnTo>
                  <a:lnTo>
                    <a:pt x="435741" y="87015"/>
                  </a:lnTo>
                  <a:lnTo>
                    <a:pt x="435741" y="87015"/>
                  </a:lnTo>
                  <a:lnTo>
                    <a:pt x="437309" y="88216"/>
                  </a:lnTo>
                  <a:lnTo>
                    <a:pt x="437710" y="88549"/>
                  </a:lnTo>
                  <a:lnTo>
                    <a:pt x="438811" y="89383"/>
                  </a:lnTo>
                  <a:lnTo>
                    <a:pt x="439344" y="89817"/>
                  </a:lnTo>
                  <a:lnTo>
                    <a:pt x="439745" y="90117"/>
                  </a:lnTo>
                  <a:lnTo>
                    <a:pt x="440445" y="90651"/>
                  </a:lnTo>
                  <a:lnTo>
                    <a:pt x="440913" y="91018"/>
                  </a:lnTo>
                  <a:lnTo>
                    <a:pt x="443648" y="93220"/>
                  </a:lnTo>
                  <a:lnTo>
                    <a:pt x="445483" y="94755"/>
                  </a:lnTo>
                  <a:lnTo>
                    <a:pt x="447552" y="96490"/>
                  </a:lnTo>
                  <a:lnTo>
                    <a:pt x="447752" y="96490"/>
                  </a:lnTo>
                  <a:lnTo>
                    <a:pt x="447752" y="96490"/>
                  </a:lnTo>
                  <a:lnTo>
                    <a:pt x="448386" y="97057"/>
                  </a:lnTo>
                  <a:lnTo>
                    <a:pt x="449020" y="97624"/>
                  </a:lnTo>
                  <a:lnTo>
                    <a:pt x="452356" y="100660"/>
                  </a:lnTo>
                  <a:lnTo>
                    <a:pt x="452356" y="100660"/>
                  </a:lnTo>
                  <a:lnTo>
                    <a:pt x="452356" y="100660"/>
                  </a:lnTo>
                  <a:cubicBezTo>
                    <a:pt x="452356" y="100660"/>
                    <a:pt x="452356" y="100660"/>
                    <a:pt x="452356" y="100660"/>
                  </a:cubicBezTo>
                  <a:lnTo>
                    <a:pt x="452623" y="100927"/>
                  </a:lnTo>
                  <a:lnTo>
                    <a:pt x="453090" y="101294"/>
                  </a:lnTo>
                  <a:lnTo>
                    <a:pt x="454158" y="102295"/>
                  </a:lnTo>
                  <a:lnTo>
                    <a:pt x="454491" y="102628"/>
                  </a:lnTo>
                  <a:lnTo>
                    <a:pt x="455926" y="103930"/>
                  </a:lnTo>
                  <a:lnTo>
                    <a:pt x="459262" y="107266"/>
                  </a:lnTo>
                  <a:lnTo>
                    <a:pt x="459262" y="107266"/>
                  </a:lnTo>
                  <a:lnTo>
                    <a:pt x="462599" y="110602"/>
                  </a:lnTo>
                  <a:lnTo>
                    <a:pt x="464300" y="112337"/>
                  </a:lnTo>
                  <a:lnTo>
                    <a:pt x="465968" y="114072"/>
                  </a:lnTo>
                  <a:lnTo>
                    <a:pt x="466602" y="114773"/>
                  </a:lnTo>
                  <a:lnTo>
                    <a:pt x="467536" y="115773"/>
                  </a:lnTo>
                  <a:lnTo>
                    <a:pt x="468137" y="116441"/>
                  </a:lnTo>
                  <a:lnTo>
                    <a:pt x="468137" y="116441"/>
                  </a:lnTo>
                  <a:lnTo>
                    <a:pt x="468303" y="116641"/>
                  </a:lnTo>
                  <a:lnTo>
                    <a:pt x="468504" y="116841"/>
                  </a:lnTo>
                  <a:lnTo>
                    <a:pt x="468804" y="117175"/>
                  </a:lnTo>
                  <a:lnTo>
                    <a:pt x="468804" y="117175"/>
                  </a:lnTo>
                  <a:lnTo>
                    <a:pt x="469338" y="117742"/>
                  </a:lnTo>
                  <a:lnTo>
                    <a:pt x="471106" y="119744"/>
                  </a:lnTo>
                  <a:lnTo>
                    <a:pt x="471106" y="119911"/>
                  </a:lnTo>
                  <a:lnTo>
                    <a:pt x="471373" y="120244"/>
                  </a:lnTo>
                  <a:lnTo>
                    <a:pt x="471640" y="120544"/>
                  </a:lnTo>
                  <a:lnTo>
                    <a:pt x="471807" y="120544"/>
                  </a:lnTo>
                  <a:lnTo>
                    <a:pt x="472107" y="120911"/>
                  </a:lnTo>
                  <a:lnTo>
                    <a:pt x="482483" y="111870"/>
                  </a:lnTo>
                  <a:lnTo>
                    <a:pt x="482483" y="111870"/>
                  </a:lnTo>
                  <a:lnTo>
                    <a:pt x="493126" y="102862"/>
                  </a:lnTo>
                  <a:lnTo>
                    <a:pt x="503502" y="93821"/>
                  </a:lnTo>
                  <a:lnTo>
                    <a:pt x="505003" y="95556"/>
                  </a:lnTo>
                  <a:lnTo>
                    <a:pt x="506938" y="97824"/>
                  </a:lnTo>
                  <a:lnTo>
                    <a:pt x="510007" y="101494"/>
                  </a:lnTo>
                  <a:lnTo>
                    <a:pt x="501133" y="111770"/>
                  </a:lnTo>
                  <a:lnTo>
                    <a:pt x="490390" y="120444"/>
                  </a:lnTo>
                  <a:lnTo>
                    <a:pt x="479714" y="129085"/>
                  </a:lnTo>
                  <a:lnTo>
                    <a:pt x="469004" y="137760"/>
                  </a:lnTo>
                  <a:lnTo>
                    <a:pt x="454625" y="149303"/>
                  </a:lnTo>
                  <a:lnTo>
                    <a:pt x="443915" y="157978"/>
                  </a:lnTo>
                  <a:lnTo>
                    <a:pt x="444149" y="158245"/>
                  </a:lnTo>
                  <a:lnTo>
                    <a:pt x="444149" y="158245"/>
                  </a:lnTo>
                  <a:lnTo>
                    <a:pt x="444416" y="158578"/>
                  </a:lnTo>
                  <a:lnTo>
                    <a:pt x="446251" y="160847"/>
                  </a:lnTo>
                  <a:lnTo>
                    <a:pt x="446451" y="161080"/>
                  </a:lnTo>
                  <a:lnTo>
                    <a:pt x="448419" y="163683"/>
                  </a:lnTo>
                  <a:lnTo>
                    <a:pt x="448419" y="163683"/>
                  </a:lnTo>
                  <a:cubicBezTo>
                    <a:pt x="448786" y="164116"/>
                    <a:pt x="449120" y="164584"/>
                    <a:pt x="449454" y="165051"/>
                  </a:cubicBezTo>
                  <a:lnTo>
                    <a:pt x="450555" y="166519"/>
                  </a:lnTo>
                  <a:lnTo>
                    <a:pt x="451255" y="167486"/>
                  </a:lnTo>
                  <a:lnTo>
                    <a:pt x="451756" y="168187"/>
                  </a:lnTo>
                  <a:lnTo>
                    <a:pt x="452056" y="168621"/>
                  </a:lnTo>
                  <a:lnTo>
                    <a:pt x="453190" y="170222"/>
                  </a:lnTo>
                  <a:lnTo>
                    <a:pt x="453190" y="170422"/>
                  </a:lnTo>
                  <a:lnTo>
                    <a:pt x="453190" y="170422"/>
                  </a:lnTo>
                  <a:cubicBezTo>
                    <a:pt x="453490" y="170856"/>
                    <a:pt x="453824" y="171323"/>
                    <a:pt x="454091" y="171790"/>
                  </a:cubicBezTo>
                  <a:lnTo>
                    <a:pt x="454425" y="172290"/>
                  </a:lnTo>
                  <a:lnTo>
                    <a:pt x="454425" y="172457"/>
                  </a:lnTo>
                  <a:cubicBezTo>
                    <a:pt x="454491" y="172577"/>
                    <a:pt x="454568" y="172687"/>
                    <a:pt x="454658" y="172791"/>
                  </a:cubicBezTo>
                  <a:lnTo>
                    <a:pt x="454892" y="173158"/>
                  </a:lnTo>
                  <a:lnTo>
                    <a:pt x="454892" y="173158"/>
                  </a:lnTo>
                  <a:lnTo>
                    <a:pt x="454892" y="173358"/>
                  </a:lnTo>
                  <a:lnTo>
                    <a:pt x="454892" y="173558"/>
                  </a:lnTo>
                  <a:lnTo>
                    <a:pt x="455425" y="174359"/>
                  </a:lnTo>
                  <a:lnTo>
                    <a:pt x="455592" y="174659"/>
                  </a:lnTo>
                  <a:lnTo>
                    <a:pt x="455926" y="175160"/>
                  </a:lnTo>
                  <a:lnTo>
                    <a:pt x="455926" y="175160"/>
                  </a:lnTo>
                  <a:lnTo>
                    <a:pt x="455926" y="175360"/>
                  </a:lnTo>
                  <a:lnTo>
                    <a:pt x="455926" y="175360"/>
                  </a:lnTo>
                  <a:lnTo>
                    <a:pt x="455926" y="175360"/>
                  </a:lnTo>
                  <a:lnTo>
                    <a:pt x="455926" y="175360"/>
                  </a:lnTo>
                  <a:lnTo>
                    <a:pt x="456126" y="175693"/>
                  </a:lnTo>
                  <a:lnTo>
                    <a:pt x="456126" y="175860"/>
                  </a:lnTo>
                  <a:lnTo>
                    <a:pt x="456126" y="176027"/>
                  </a:lnTo>
                  <a:lnTo>
                    <a:pt x="456126" y="176194"/>
                  </a:lnTo>
                  <a:lnTo>
                    <a:pt x="456293" y="176427"/>
                  </a:lnTo>
                  <a:lnTo>
                    <a:pt x="456293" y="176594"/>
                  </a:lnTo>
                  <a:cubicBezTo>
                    <a:pt x="456827" y="177428"/>
                    <a:pt x="457361" y="178262"/>
                    <a:pt x="457861" y="179096"/>
                  </a:cubicBezTo>
                  <a:lnTo>
                    <a:pt x="458528" y="180164"/>
                  </a:lnTo>
                  <a:lnTo>
                    <a:pt x="459362" y="181532"/>
                  </a:lnTo>
                  <a:lnTo>
                    <a:pt x="460163" y="182933"/>
                  </a:lnTo>
                  <a:lnTo>
                    <a:pt x="460730" y="183867"/>
                  </a:lnTo>
                  <a:lnTo>
                    <a:pt x="462198" y="186436"/>
                  </a:lnTo>
                  <a:cubicBezTo>
                    <a:pt x="462398" y="186803"/>
                    <a:pt x="462599" y="187137"/>
                    <a:pt x="462765" y="187504"/>
                  </a:cubicBezTo>
                  <a:lnTo>
                    <a:pt x="463566" y="188972"/>
                  </a:lnTo>
                  <a:lnTo>
                    <a:pt x="463866" y="189506"/>
                  </a:lnTo>
                  <a:lnTo>
                    <a:pt x="464534" y="190740"/>
                  </a:lnTo>
                  <a:cubicBezTo>
                    <a:pt x="464867" y="191341"/>
                    <a:pt x="465201" y="192008"/>
                    <a:pt x="465501" y="192642"/>
                  </a:cubicBezTo>
                  <a:lnTo>
                    <a:pt x="465901" y="193376"/>
                  </a:lnTo>
                  <a:lnTo>
                    <a:pt x="465901" y="193376"/>
                  </a:lnTo>
                  <a:lnTo>
                    <a:pt x="465901" y="193543"/>
                  </a:lnTo>
                  <a:cubicBezTo>
                    <a:pt x="465915" y="193643"/>
                    <a:pt x="465915" y="193743"/>
                    <a:pt x="465901" y="193843"/>
                  </a:cubicBezTo>
                  <a:lnTo>
                    <a:pt x="466202" y="194410"/>
                  </a:lnTo>
                  <a:lnTo>
                    <a:pt x="466569" y="195111"/>
                  </a:lnTo>
                  <a:lnTo>
                    <a:pt x="466902" y="195811"/>
                  </a:lnTo>
                  <a:lnTo>
                    <a:pt x="467603" y="197213"/>
                  </a:lnTo>
                  <a:lnTo>
                    <a:pt x="467603" y="197213"/>
                  </a:lnTo>
                  <a:cubicBezTo>
                    <a:pt x="467870" y="197746"/>
                    <a:pt x="468137" y="198314"/>
                    <a:pt x="468370" y="198881"/>
                  </a:cubicBezTo>
                  <a:lnTo>
                    <a:pt x="469171" y="200549"/>
                  </a:lnTo>
                  <a:lnTo>
                    <a:pt x="469171" y="200749"/>
                  </a:lnTo>
                  <a:lnTo>
                    <a:pt x="469471" y="201450"/>
                  </a:lnTo>
                  <a:lnTo>
                    <a:pt x="469805" y="202150"/>
                  </a:lnTo>
                  <a:lnTo>
                    <a:pt x="470572" y="203885"/>
                  </a:lnTo>
                  <a:lnTo>
                    <a:pt x="470572" y="203885"/>
                  </a:lnTo>
                  <a:cubicBezTo>
                    <a:pt x="470592" y="204029"/>
                    <a:pt x="470592" y="204175"/>
                    <a:pt x="470572" y="204319"/>
                  </a:cubicBezTo>
                  <a:lnTo>
                    <a:pt x="470739" y="204652"/>
                  </a:lnTo>
                  <a:cubicBezTo>
                    <a:pt x="470732" y="204763"/>
                    <a:pt x="470732" y="204876"/>
                    <a:pt x="470739" y="204986"/>
                  </a:cubicBezTo>
                  <a:lnTo>
                    <a:pt x="470739" y="204986"/>
                  </a:lnTo>
                  <a:cubicBezTo>
                    <a:pt x="470739" y="204986"/>
                    <a:pt x="470739" y="205186"/>
                    <a:pt x="470739" y="205286"/>
                  </a:cubicBezTo>
                  <a:lnTo>
                    <a:pt x="471840" y="207922"/>
                  </a:lnTo>
                  <a:cubicBezTo>
                    <a:pt x="472307" y="209090"/>
                    <a:pt x="472741" y="210291"/>
                    <a:pt x="473275" y="211492"/>
                  </a:cubicBezTo>
                  <a:lnTo>
                    <a:pt x="473275" y="211659"/>
                  </a:lnTo>
                  <a:lnTo>
                    <a:pt x="486119" y="206721"/>
                  </a:lnTo>
                  <a:lnTo>
                    <a:pt x="503268" y="200048"/>
                  </a:lnTo>
                  <a:lnTo>
                    <a:pt x="516113" y="195111"/>
                  </a:lnTo>
                  <a:lnTo>
                    <a:pt x="516113" y="195111"/>
                  </a:lnTo>
                  <a:lnTo>
                    <a:pt x="528958" y="190206"/>
                  </a:lnTo>
                  <a:lnTo>
                    <a:pt x="541802" y="185269"/>
                  </a:lnTo>
                  <a:lnTo>
                    <a:pt x="554647" y="180331"/>
                  </a:lnTo>
                  <a:lnTo>
                    <a:pt x="554647" y="180531"/>
                  </a:lnTo>
                  <a:lnTo>
                    <a:pt x="555414" y="182533"/>
                  </a:lnTo>
                  <a:lnTo>
                    <a:pt x="556449" y="185302"/>
                  </a:lnTo>
                  <a:lnTo>
                    <a:pt x="558050" y="189839"/>
                  </a:lnTo>
                  <a:cubicBezTo>
                    <a:pt x="558384" y="190773"/>
                    <a:pt x="558717" y="191741"/>
                    <a:pt x="559017" y="192709"/>
                  </a:cubicBezTo>
                  <a:cubicBezTo>
                    <a:pt x="559585" y="194377"/>
                    <a:pt x="560118" y="196045"/>
                    <a:pt x="560652" y="197780"/>
                  </a:cubicBezTo>
                  <a:cubicBezTo>
                    <a:pt x="560919" y="198580"/>
                    <a:pt x="561153" y="199381"/>
                    <a:pt x="561420" y="200148"/>
                  </a:cubicBezTo>
                  <a:cubicBezTo>
                    <a:pt x="561420" y="200349"/>
                    <a:pt x="561420" y="200516"/>
                    <a:pt x="561420" y="200682"/>
                  </a:cubicBezTo>
                  <a:lnTo>
                    <a:pt x="562120" y="203018"/>
                  </a:lnTo>
                  <a:lnTo>
                    <a:pt x="562821" y="205386"/>
                  </a:lnTo>
                  <a:cubicBezTo>
                    <a:pt x="563121" y="206421"/>
                    <a:pt x="563388" y="207455"/>
                    <a:pt x="563688" y="208489"/>
                  </a:cubicBezTo>
                  <a:cubicBezTo>
                    <a:pt x="563688" y="208823"/>
                    <a:pt x="563688" y="209123"/>
                    <a:pt x="563922" y="209457"/>
                  </a:cubicBezTo>
                  <a:cubicBezTo>
                    <a:pt x="564189" y="210358"/>
                    <a:pt x="564422" y="211325"/>
                    <a:pt x="564689" y="212293"/>
                  </a:cubicBezTo>
                  <a:cubicBezTo>
                    <a:pt x="564956" y="213260"/>
                    <a:pt x="565256" y="214595"/>
                    <a:pt x="565557" y="215629"/>
                  </a:cubicBezTo>
                  <a:lnTo>
                    <a:pt x="565557" y="215629"/>
                  </a:lnTo>
                  <a:lnTo>
                    <a:pt x="566357" y="219132"/>
                  </a:lnTo>
                  <a:lnTo>
                    <a:pt x="566357" y="219132"/>
                  </a:lnTo>
                  <a:cubicBezTo>
                    <a:pt x="566624" y="220266"/>
                    <a:pt x="566891" y="221367"/>
                    <a:pt x="567125" y="222468"/>
                  </a:cubicBezTo>
                  <a:lnTo>
                    <a:pt x="567925" y="226305"/>
                  </a:lnTo>
                  <a:cubicBezTo>
                    <a:pt x="568159" y="227373"/>
                    <a:pt x="568359" y="228440"/>
                    <a:pt x="568559" y="229641"/>
                  </a:cubicBezTo>
                  <a:cubicBezTo>
                    <a:pt x="568760" y="230842"/>
                    <a:pt x="568993" y="231943"/>
                    <a:pt x="569193" y="232978"/>
                  </a:cubicBezTo>
                  <a:lnTo>
                    <a:pt x="569193" y="232978"/>
                  </a:lnTo>
                  <a:lnTo>
                    <a:pt x="569794" y="236314"/>
                  </a:lnTo>
                  <a:cubicBezTo>
                    <a:pt x="569794" y="236314"/>
                    <a:pt x="569794" y="236614"/>
                    <a:pt x="569794" y="236781"/>
                  </a:cubicBezTo>
                  <a:cubicBezTo>
                    <a:pt x="569961" y="237749"/>
                    <a:pt x="570127" y="238716"/>
                    <a:pt x="570261" y="239717"/>
                  </a:cubicBezTo>
                  <a:cubicBezTo>
                    <a:pt x="570244" y="239894"/>
                    <a:pt x="570244" y="240074"/>
                    <a:pt x="570261" y="240251"/>
                  </a:cubicBezTo>
                  <a:lnTo>
                    <a:pt x="570761" y="243587"/>
                  </a:lnTo>
                  <a:cubicBezTo>
                    <a:pt x="570761" y="244721"/>
                    <a:pt x="571028" y="245756"/>
                    <a:pt x="571162" y="246923"/>
                  </a:cubicBezTo>
                  <a:cubicBezTo>
                    <a:pt x="571295" y="248091"/>
                    <a:pt x="571429" y="248792"/>
                    <a:pt x="571529" y="249759"/>
                  </a:cubicBezTo>
                  <a:cubicBezTo>
                    <a:pt x="571629" y="250727"/>
                    <a:pt x="571529" y="251194"/>
                    <a:pt x="571795" y="251928"/>
                  </a:cubicBezTo>
                  <a:cubicBezTo>
                    <a:pt x="572062" y="252662"/>
                    <a:pt x="571962" y="253696"/>
                    <a:pt x="572062" y="254563"/>
                  </a:cubicBezTo>
                  <a:lnTo>
                    <a:pt x="572363" y="257900"/>
                  </a:lnTo>
                  <a:cubicBezTo>
                    <a:pt x="572363" y="258967"/>
                    <a:pt x="572563" y="260202"/>
                    <a:pt x="572663" y="261236"/>
                  </a:cubicBezTo>
                  <a:cubicBezTo>
                    <a:pt x="572763" y="262270"/>
                    <a:pt x="572663" y="262671"/>
                    <a:pt x="572663" y="263371"/>
                  </a:cubicBezTo>
                  <a:cubicBezTo>
                    <a:pt x="572630" y="263705"/>
                    <a:pt x="572630" y="264039"/>
                    <a:pt x="572663" y="264372"/>
                  </a:cubicBezTo>
                  <a:cubicBezTo>
                    <a:pt x="572663" y="265106"/>
                    <a:pt x="572663" y="265874"/>
                    <a:pt x="572663" y="266641"/>
                  </a:cubicBezTo>
                  <a:cubicBezTo>
                    <a:pt x="572646" y="266898"/>
                    <a:pt x="572646" y="267151"/>
                    <a:pt x="572663" y="267408"/>
                  </a:cubicBezTo>
                  <a:cubicBezTo>
                    <a:pt x="572663" y="268209"/>
                    <a:pt x="572663" y="269010"/>
                    <a:pt x="572663" y="269810"/>
                  </a:cubicBezTo>
                  <a:cubicBezTo>
                    <a:pt x="572663" y="270611"/>
                    <a:pt x="572663" y="271846"/>
                    <a:pt x="572663" y="272880"/>
                  </a:cubicBezTo>
                  <a:cubicBezTo>
                    <a:pt x="572663" y="274615"/>
                    <a:pt x="572663" y="276383"/>
                    <a:pt x="572830" y="278118"/>
                  </a:cubicBezTo>
                  <a:lnTo>
                    <a:pt x="572830" y="278551"/>
                  </a:lnTo>
                  <a:cubicBezTo>
                    <a:pt x="574478" y="280527"/>
                    <a:pt x="575722" y="282805"/>
                    <a:pt x="576500" y="285257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Brīvforma: forma 443">
              <a:extLst>
                <a:ext uri="{FF2B5EF4-FFF2-40B4-BE49-F238E27FC236}">
                  <a16:creationId xmlns:a16="http://schemas.microsoft.com/office/drawing/2014/main" id="{FFFDEB5E-E78E-5988-B93C-F92B7154715B}"/>
                </a:ext>
              </a:extLst>
            </p:cNvPr>
            <p:cNvSpPr/>
            <p:nvPr/>
          </p:nvSpPr>
          <p:spPr>
            <a:xfrm>
              <a:off x="4284308" y="5167359"/>
              <a:ext cx="549045" cy="546552"/>
            </a:xfrm>
            <a:custGeom>
              <a:avLst/>
              <a:gdLst>
                <a:gd name="connsiteX0" fmla="*/ 548942 w 549045"/>
                <a:gd name="connsiteY0" fmla="*/ 271245 h 546552"/>
                <a:gd name="connsiteX1" fmla="*/ 548942 w 549045"/>
                <a:gd name="connsiteY1" fmla="*/ 275816 h 546552"/>
                <a:gd name="connsiteX2" fmla="*/ 548942 w 549045"/>
                <a:gd name="connsiteY2" fmla="*/ 278451 h 546552"/>
                <a:gd name="connsiteX3" fmla="*/ 548942 w 549045"/>
                <a:gd name="connsiteY3" fmla="*/ 281020 h 546552"/>
                <a:gd name="connsiteX4" fmla="*/ 548942 w 549045"/>
                <a:gd name="connsiteY4" fmla="*/ 282555 h 546552"/>
                <a:gd name="connsiteX5" fmla="*/ 548942 w 549045"/>
                <a:gd name="connsiteY5" fmla="*/ 284157 h 546552"/>
                <a:gd name="connsiteX6" fmla="*/ 548642 w 549045"/>
                <a:gd name="connsiteY6" fmla="*/ 289661 h 546552"/>
                <a:gd name="connsiteX7" fmla="*/ 548441 w 549045"/>
                <a:gd name="connsiteY7" fmla="*/ 292397 h 546552"/>
                <a:gd name="connsiteX8" fmla="*/ 548208 w 549045"/>
                <a:gd name="connsiteY8" fmla="*/ 295166 h 546552"/>
                <a:gd name="connsiteX9" fmla="*/ 547808 w 549045"/>
                <a:gd name="connsiteY9" fmla="*/ 299604 h 546552"/>
                <a:gd name="connsiteX10" fmla="*/ 547407 w 549045"/>
                <a:gd name="connsiteY10" fmla="*/ 303340 h 546552"/>
                <a:gd name="connsiteX11" fmla="*/ 547007 w 549045"/>
                <a:gd name="connsiteY11" fmla="*/ 306510 h 546552"/>
                <a:gd name="connsiteX12" fmla="*/ 546440 w 549045"/>
                <a:gd name="connsiteY12" fmla="*/ 310747 h 546552"/>
                <a:gd name="connsiteX13" fmla="*/ 546139 w 549045"/>
                <a:gd name="connsiteY13" fmla="*/ 312682 h 546552"/>
                <a:gd name="connsiteX14" fmla="*/ 543771 w 549045"/>
                <a:gd name="connsiteY14" fmla="*/ 326027 h 546552"/>
                <a:gd name="connsiteX15" fmla="*/ 543137 w 549045"/>
                <a:gd name="connsiteY15" fmla="*/ 329163 h 546552"/>
                <a:gd name="connsiteX16" fmla="*/ 542403 w 549045"/>
                <a:gd name="connsiteY16" fmla="*/ 332499 h 546552"/>
                <a:gd name="connsiteX17" fmla="*/ 541802 w 549045"/>
                <a:gd name="connsiteY17" fmla="*/ 335102 h 546552"/>
                <a:gd name="connsiteX18" fmla="*/ 541002 w 549045"/>
                <a:gd name="connsiteY18" fmla="*/ 338438 h 546552"/>
                <a:gd name="connsiteX19" fmla="*/ 540167 w 549045"/>
                <a:gd name="connsiteY19" fmla="*/ 341774 h 546552"/>
                <a:gd name="connsiteX20" fmla="*/ 539567 w 549045"/>
                <a:gd name="connsiteY20" fmla="*/ 344043 h 546552"/>
                <a:gd name="connsiteX21" fmla="*/ 539133 w 549045"/>
                <a:gd name="connsiteY21" fmla="*/ 345644 h 546552"/>
                <a:gd name="connsiteX22" fmla="*/ 534396 w 549045"/>
                <a:gd name="connsiteY22" fmla="*/ 360858 h 546552"/>
                <a:gd name="connsiteX23" fmla="*/ 532727 w 549045"/>
                <a:gd name="connsiteY23" fmla="*/ 365629 h 546552"/>
                <a:gd name="connsiteX24" fmla="*/ 532227 w 549045"/>
                <a:gd name="connsiteY24" fmla="*/ 366930 h 546552"/>
                <a:gd name="connsiteX25" fmla="*/ 531526 w 549045"/>
                <a:gd name="connsiteY25" fmla="*/ 368765 h 546552"/>
                <a:gd name="connsiteX26" fmla="*/ 531093 w 549045"/>
                <a:gd name="connsiteY26" fmla="*/ 369866 h 546552"/>
                <a:gd name="connsiteX27" fmla="*/ 529858 w 549045"/>
                <a:gd name="connsiteY27" fmla="*/ 373202 h 546552"/>
                <a:gd name="connsiteX28" fmla="*/ 527256 w 549045"/>
                <a:gd name="connsiteY28" fmla="*/ 379508 h 546552"/>
                <a:gd name="connsiteX29" fmla="*/ 525054 w 549045"/>
                <a:gd name="connsiteY29" fmla="*/ 384546 h 546552"/>
                <a:gd name="connsiteX30" fmla="*/ 524253 w 549045"/>
                <a:gd name="connsiteY30" fmla="*/ 386281 h 546552"/>
                <a:gd name="connsiteX31" fmla="*/ 521451 w 549045"/>
                <a:gd name="connsiteY31" fmla="*/ 392219 h 546552"/>
                <a:gd name="connsiteX32" fmla="*/ 520116 w 549045"/>
                <a:gd name="connsiteY32" fmla="*/ 394922 h 546552"/>
                <a:gd name="connsiteX33" fmla="*/ 518148 w 549045"/>
                <a:gd name="connsiteY33" fmla="*/ 398758 h 546552"/>
                <a:gd name="connsiteX34" fmla="*/ 516380 w 549045"/>
                <a:gd name="connsiteY34" fmla="*/ 402095 h 546552"/>
                <a:gd name="connsiteX35" fmla="*/ 515913 w 549045"/>
                <a:gd name="connsiteY35" fmla="*/ 402962 h 546552"/>
                <a:gd name="connsiteX36" fmla="*/ 514611 w 549045"/>
                <a:gd name="connsiteY36" fmla="*/ 405364 h 546552"/>
                <a:gd name="connsiteX37" fmla="*/ 512776 w 549045"/>
                <a:gd name="connsiteY37" fmla="*/ 408701 h 546552"/>
                <a:gd name="connsiteX38" fmla="*/ 511342 w 549045"/>
                <a:gd name="connsiteY38" fmla="*/ 411169 h 546552"/>
                <a:gd name="connsiteX39" fmla="*/ 509974 w 549045"/>
                <a:gd name="connsiteY39" fmla="*/ 413438 h 546552"/>
                <a:gd name="connsiteX40" fmla="*/ 507338 w 549045"/>
                <a:gd name="connsiteY40" fmla="*/ 417742 h 546552"/>
                <a:gd name="connsiteX41" fmla="*/ 506437 w 549045"/>
                <a:gd name="connsiteY41" fmla="*/ 419243 h 546552"/>
                <a:gd name="connsiteX42" fmla="*/ 503101 w 549045"/>
                <a:gd name="connsiteY42" fmla="*/ 424214 h 546552"/>
                <a:gd name="connsiteX43" fmla="*/ 502401 w 549045"/>
                <a:gd name="connsiteY43" fmla="*/ 425249 h 546552"/>
                <a:gd name="connsiteX44" fmla="*/ 500299 w 549045"/>
                <a:gd name="connsiteY44" fmla="*/ 428318 h 546552"/>
                <a:gd name="connsiteX45" fmla="*/ 498397 w 549045"/>
                <a:gd name="connsiteY45" fmla="*/ 431020 h 546552"/>
                <a:gd name="connsiteX46" fmla="*/ 496462 w 549045"/>
                <a:gd name="connsiteY46" fmla="*/ 433723 h 546552"/>
                <a:gd name="connsiteX47" fmla="*/ 494494 w 549045"/>
                <a:gd name="connsiteY47" fmla="*/ 436358 h 546552"/>
                <a:gd name="connsiteX48" fmla="*/ 492492 w 549045"/>
                <a:gd name="connsiteY48" fmla="*/ 439028 h 546552"/>
                <a:gd name="connsiteX49" fmla="*/ 490490 w 549045"/>
                <a:gd name="connsiteY49" fmla="*/ 441630 h 546552"/>
                <a:gd name="connsiteX50" fmla="*/ 488755 w 549045"/>
                <a:gd name="connsiteY50" fmla="*/ 443798 h 546552"/>
                <a:gd name="connsiteX51" fmla="*/ 486520 w 549045"/>
                <a:gd name="connsiteY51" fmla="*/ 446534 h 546552"/>
                <a:gd name="connsiteX52" fmla="*/ 485285 w 549045"/>
                <a:gd name="connsiteY52" fmla="*/ 448035 h 546552"/>
                <a:gd name="connsiteX53" fmla="*/ 483117 w 549045"/>
                <a:gd name="connsiteY53" fmla="*/ 450604 h 546552"/>
                <a:gd name="connsiteX54" fmla="*/ 482082 w 549045"/>
                <a:gd name="connsiteY54" fmla="*/ 451806 h 546552"/>
                <a:gd name="connsiteX55" fmla="*/ 480948 w 549045"/>
                <a:gd name="connsiteY55" fmla="*/ 453107 h 546552"/>
                <a:gd name="connsiteX56" fmla="*/ 479881 w 549045"/>
                <a:gd name="connsiteY56" fmla="*/ 454308 h 546552"/>
                <a:gd name="connsiteX57" fmla="*/ 477678 w 549045"/>
                <a:gd name="connsiteY57" fmla="*/ 456777 h 546552"/>
                <a:gd name="connsiteX58" fmla="*/ 475543 w 549045"/>
                <a:gd name="connsiteY58" fmla="*/ 459079 h 546552"/>
                <a:gd name="connsiteX59" fmla="*/ 473074 w 549045"/>
                <a:gd name="connsiteY59" fmla="*/ 461714 h 546552"/>
                <a:gd name="connsiteX60" fmla="*/ 470906 w 549045"/>
                <a:gd name="connsiteY60" fmla="*/ 463983 h 546552"/>
                <a:gd name="connsiteX61" fmla="*/ 469104 w 549045"/>
                <a:gd name="connsiteY61" fmla="*/ 465818 h 546552"/>
                <a:gd name="connsiteX62" fmla="*/ 468137 w 549045"/>
                <a:gd name="connsiteY62" fmla="*/ 466785 h 546552"/>
                <a:gd name="connsiteX63" fmla="*/ 467970 w 549045"/>
                <a:gd name="connsiteY63" fmla="*/ 466952 h 546552"/>
                <a:gd name="connsiteX64" fmla="*/ 466235 w 549045"/>
                <a:gd name="connsiteY64" fmla="*/ 468687 h 546552"/>
                <a:gd name="connsiteX65" fmla="*/ 463833 w 549045"/>
                <a:gd name="connsiteY65" fmla="*/ 470989 h 546552"/>
                <a:gd name="connsiteX66" fmla="*/ 461898 w 549045"/>
                <a:gd name="connsiteY66" fmla="*/ 472824 h 546552"/>
                <a:gd name="connsiteX67" fmla="*/ 461097 w 549045"/>
                <a:gd name="connsiteY67" fmla="*/ 473558 h 546552"/>
                <a:gd name="connsiteX68" fmla="*/ 460930 w 549045"/>
                <a:gd name="connsiteY68" fmla="*/ 473558 h 546552"/>
                <a:gd name="connsiteX69" fmla="*/ 457594 w 549045"/>
                <a:gd name="connsiteY69" fmla="*/ 476594 h 546552"/>
                <a:gd name="connsiteX70" fmla="*/ 454058 w 549045"/>
                <a:gd name="connsiteY70" fmla="*/ 479697 h 546552"/>
                <a:gd name="connsiteX71" fmla="*/ 451555 w 549045"/>
                <a:gd name="connsiteY71" fmla="*/ 481866 h 546552"/>
                <a:gd name="connsiteX72" fmla="*/ 449020 w 549045"/>
                <a:gd name="connsiteY72" fmla="*/ 483967 h 546552"/>
                <a:gd name="connsiteX73" fmla="*/ 445150 w 549045"/>
                <a:gd name="connsiteY73" fmla="*/ 487137 h 546552"/>
                <a:gd name="connsiteX74" fmla="*/ 443315 w 549045"/>
                <a:gd name="connsiteY74" fmla="*/ 488572 h 546552"/>
                <a:gd name="connsiteX75" fmla="*/ 443315 w 549045"/>
                <a:gd name="connsiteY75" fmla="*/ 488572 h 546552"/>
                <a:gd name="connsiteX76" fmla="*/ 441713 w 549045"/>
                <a:gd name="connsiteY76" fmla="*/ 489806 h 546552"/>
                <a:gd name="connsiteX77" fmla="*/ 441313 w 549045"/>
                <a:gd name="connsiteY77" fmla="*/ 490106 h 546552"/>
                <a:gd name="connsiteX78" fmla="*/ 436042 w 549045"/>
                <a:gd name="connsiteY78" fmla="*/ 494043 h 546552"/>
                <a:gd name="connsiteX79" fmla="*/ 433539 w 549045"/>
                <a:gd name="connsiteY79" fmla="*/ 495878 h 546552"/>
                <a:gd name="connsiteX80" fmla="*/ 428602 w 549045"/>
                <a:gd name="connsiteY80" fmla="*/ 499214 h 546552"/>
                <a:gd name="connsiteX81" fmla="*/ 426099 w 549045"/>
                <a:gd name="connsiteY81" fmla="*/ 500916 h 546552"/>
                <a:gd name="connsiteX82" fmla="*/ 422530 w 549045"/>
                <a:gd name="connsiteY82" fmla="*/ 503218 h 546552"/>
                <a:gd name="connsiteX83" fmla="*/ 419460 w 549045"/>
                <a:gd name="connsiteY83" fmla="*/ 505086 h 546552"/>
                <a:gd name="connsiteX84" fmla="*/ 416658 w 549045"/>
                <a:gd name="connsiteY84" fmla="*/ 506821 h 546552"/>
                <a:gd name="connsiteX85" fmla="*/ 413789 w 549045"/>
                <a:gd name="connsiteY85" fmla="*/ 508523 h 546552"/>
                <a:gd name="connsiteX86" fmla="*/ 408017 w 549045"/>
                <a:gd name="connsiteY86" fmla="*/ 511859 h 546552"/>
                <a:gd name="connsiteX87" fmla="*/ 402178 w 549045"/>
                <a:gd name="connsiteY87" fmla="*/ 515028 h 546552"/>
                <a:gd name="connsiteX88" fmla="*/ 400076 w 549045"/>
                <a:gd name="connsiteY88" fmla="*/ 516096 h 546552"/>
                <a:gd name="connsiteX89" fmla="*/ 398241 w 549045"/>
                <a:gd name="connsiteY89" fmla="*/ 517030 h 546552"/>
                <a:gd name="connsiteX90" fmla="*/ 395939 w 549045"/>
                <a:gd name="connsiteY90" fmla="*/ 518198 h 546552"/>
                <a:gd name="connsiteX91" fmla="*/ 393037 w 549045"/>
                <a:gd name="connsiteY91" fmla="*/ 519599 h 546552"/>
                <a:gd name="connsiteX92" fmla="*/ 391302 w 549045"/>
                <a:gd name="connsiteY92" fmla="*/ 520433 h 546552"/>
                <a:gd name="connsiteX93" fmla="*/ 386364 w 549045"/>
                <a:gd name="connsiteY93" fmla="*/ 522702 h 546552"/>
                <a:gd name="connsiteX94" fmla="*/ 375788 w 549045"/>
                <a:gd name="connsiteY94" fmla="*/ 527173 h 546552"/>
                <a:gd name="connsiteX95" fmla="*/ 375788 w 549045"/>
                <a:gd name="connsiteY95" fmla="*/ 527173 h 546552"/>
                <a:gd name="connsiteX96" fmla="*/ 373686 w 549045"/>
                <a:gd name="connsiteY96" fmla="*/ 528007 h 546552"/>
                <a:gd name="connsiteX97" fmla="*/ 371684 w 549045"/>
                <a:gd name="connsiteY97" fmla="*/ 528774 h 546552"/>
                <a:gd name="connsiteX98" fmla="*/ 368782 w 549045"/>
                <a:gd name="connsiteY98" fmla="*/ 529875 h 546552"/>
                <a:gd name="connsiteX99" fmla="*/ 365913 w 549045"/>
                <a:gd name="connsiteY99" fmla="*/ 530909 h 546552"/>
                <a:gd name="connsiteX100" fmla="*/ 363010 w 549045"/>
                <a:gd name="connsiteY100" fmla="*/ 531910 h 546552"/>
                <a:gd name="connsiteX101" fmla="*/ 360074 w 549045"/>
                <a:gd name="connsiteY101" fmla="*/ 532911 h 546552"/>
                <a:gd name="connsiteX102" fmla="*/ 353101 w 549045"/>
                <a:gd name="connsiteY102" fmla="*/ 535113 h 546552"/>
                <a:gd name="connsiteX103" fmla="*/ 351266 w 549045"/>
                <a:gd name="connsiteY103" fmla="*/ 535647 h 546552"/>
                <a:gd name="connsiteX104" fmla="*/ 348264 w 549045"/>
                <a:gd name="connsiteY104" fmla="*/ 536514 h 546552"/>
                <a:gd name="connsiteX105" fmla="*/ 342692 w 549045"/>
                <a:gd name="connsiteY105" fmla="*/ 538015 h 546552"/>
                <a:gd name="connsiteX106" fmla="*/ 340957 w 549045"/>
                <a:gd name="connsiteY106" fmla="*/ 538449 h 546552"/>
                <a:gd name="connsiteX107" fmla="*/ 336687 w 549045"/>
                <a:gd name="connsiteY107" fmla="*/ 539483 h 546552"/>
                <a:gd name="connsiteX108" fmla="*/ 335019 w 549045"/>
                <a:gd name="connsiteY108" fmla="*/ 539851 h 546552"/>
                <a:gd name="connsiteX109" fmla="*/ 329380 w 549045"/>
                <a:gd name="connsiteY109" fmla="*/ 541085 h 546552"/>
                <a:gd name="connsiteX110" fmla="*/ 326044 w 549045"/>
                <a:gd name="connsiteY110" fmla="*/ 541719 h 546552"/>
                <a:gd name="connsiteX111" fmla="*/ 321340 w 549045"/>
                <a:gd name="connsiteY111" fmla="*/ 542586 h 546552"/>
                <a:gd name="connsiteX112" fmla="*/ 319605 w 549045"/>
                <a:gd name="connsiteY112" fmla="*/ 542887 h 546552"/>
                <a:gd name="connsiteX113" fmla="*/ 317403 w 549045"/>
                <a:gd name="connsiteY113" fmla="*/ 543253 h 546552"/>
                <a:gd name="connsiteX114" fmla="*/ 316002 w 549045"/>
                <a:gd name="connsiteY114" fmla="*/ 543454 h 546552"/>
                <a:gd name="connsiteX115" fmla="*/ 315067 w 549045"/>
                <a:gd name="connsiteY115" fmla="*/ 543621 h 546552"/>
                <a:gd name="connsiteX116" fmla="*/ 312432 w 549045"/>
                <a:gd name="connsiteY116" fmla="*/ 543987 h 546552"/>
                <a:gd name="connsiteX117" fmla="*/ 309095 w 549045"/>
                <a:gd name="connsiteY117" fmla="*/ 544455 h 546552"/>
                <a:gd name="connsiteX118" fmla="*/ 308261 w 549045"/>
                <a:gd name="connsiteY118" fmla="*/ 544455 h 546552"/>
                <a:gd name="connsiteX119" fmla="*/ 305692 w 549045"/>
                <a:gd name="connsiteY119" fmla="*/ 544755 h 546552"/>
                <a:gd name="connsiteX120" fmla="*/ 302356 w 549045"/>
                <a:gd name="connsiteY120" fmla="*/ 545122 h 546552"/>
                <a:gd name="connsiteX121" fmla="*/ 301422 w 549045"/>
                <a:gd name="connsiteY121" fmla="*/ 545122 h 546552"/>
                <a:gd name="connsiteX122" fmla="*/ 299487 w 549045"/>
                <a:gd name="connsiteY122" fmla="*/ 545322 h 546552"/>
                <a:gd name="connsiteX123" fmla="*/ 297185 w 549045"/>
                <a:gd name="connsiteY123" fmla="*/ 545656 h 546552"/>
                <a:gd name="connsiteX124" fmla="*/ 294282 w 549045"/>
                <a:gd name="connsiteY124" fmla="*/ 545889 h 546552"/>
                <a:gd name="connsiteX125" fmla="*/ 287943 w 549045"/>
                <a:gd name="connsiteY125" fmla="*/ 546290 h 546552"/>
                <a:gd name="connsiteX126" fmla="*/ 286509 w 549045"/>
                <a:gd name="connsiteY126" fmla="*/ 546290 h 546552"/>
                <a:gd name="connsiteX127" fmla="*/ 280537 w 549045"/>
                <a:gd name="connsiteY127" fmla="*/ 546490 h 546552"/>
                <a:gd name="connsiteX128" fmla="*/ 266858 w 549045"/>
                <a:gd name="connsiteY128" fmla="*/ 546490 h 546552"/>
                <a:gd name="connsiteX129" fmla="*/ 264556 w 549045"/>
                <a:gd name="connsiteY129" fmla="*/ 546490 h 546552"/>
                <a:gd name="connsiteX130" fmla="*/ 264556 w 549045"/>
                <a:gd name="connsiteY130" fmla="*/ 546490 h 546552"/>
                <a:gd name="connsiteX131" fmla="*/ 253079 w 549045"/>
                <a:gd name="connsiteY131" fmla="*/ 545889 h 546552"/>
                <a:gd name="connsiteX132" fmla="*/ 249142 w 549045"/>
                <a:gd name="connsiteY132" fmla="*/ 545556 h 546552"/>
                <a:gd name="connsiteX133" fmla="*/ 245806 w 549045"/>
                <a:gd name="connsiteY133" fmla="*/ 545222 h 546552"/>
                <a:gd name="connsiteX134" fmla="*/ 239133 w 549045"/>
                <a:gd name="connsiteY134" fmla="*/ 544455 h 546552"/>
                <a:gd name="connsiteX135" fmla="*/ 237298 w 549045"/>
                <a:gd name="connsiteY135" fmla="*/ 544221 h 546552"/>
                <a:gd name="connsiteX136" fmla="*/ 235530 w 549045"/>
                <a:gd name="connsiteY136" fmla="*/ 543987 h 546552"/>
                <a:gd name="connsiteX137" fmla="*/ 232194 w 549045"/>
                <a:gd name="connsiteY137" fmla="*/ 543487 h 546552"/>
                <a:gd name="connsiteX138" fmla="*/ 228858 w 549045"/>
                <a:gd name="connsiteY138" fmla="*/ 542953 h 546552"/>
                <a:gd name="connsiteX139" fmla="*/ 228457 w 549045"/>
                <a:gd name="connsiteY139" fmla="*/ 542953 h 546552"/>
                <a:gd name="connsiteX140" fmla="*/ 225454 w 549045"/>
                <a:gd name="connsiteY140" fmla="*/ 542419 h 546552"/>
                <a:gd name="connsiteX141" fmla="*/ 223786 w 549045"/>
                <a:gd name="connsiteY141" fmla="*/ 542119 h 546552"/>
                <a:gd name="connsiteX142" fmla="*/ 220784 w 549045"/>
                <a:gd name="connsiteY142" fmla="*/ 541552 h 546552"/>
                <a:gd name="connsiteX143" fmla="*/ 217781 w 549045"/>
                <a:gd name="connsiteY143" fmla="*/ 540951 h 546552"/>
                <a:gd name="connsiteX144" fmla="*/ 215746 w 549045"/>
                <a:gd name="connsiteY144" fmla="*/ 540518 h 546552"/>
                <a:gd name="connsiteX145" fmla="*/ 215145 w 549045"/>
                <a:gd name="connsiteY145" fmla="*/ 540518 h 546552"/>
                <a:gd name="connsiteX146" fmla="*/ 213544 w 549045"/>
                <a:gd name="connsiteY146" fmla="*/ 540151 h 546552"/>
                <a:gd name="connsiteX147" fmla="*/ 202868 w 549045"/>
                <a:gd name="connsiteY147" fmla="*/ 537515 h 546552"/>
                <a:gd name="connsiteX148" fmla="*/ 200466 w 549045"/>
                <a:gd name="connsiteY148" fmla="*/ 536881 h 546552"/>
                <a:gd name="connsiteX149" fmla="*/ 194727 w 549045"/>
                <a:gd name="connsiteY149" fmla="*/ 535213 h 546552"/>
                <a:gd name="connsiteX150" fmla="*/ 192325 w 549045"/>
                <a:gd name="connsiteY150" fmla="*/ 534479 h 546552"/>
                <a:gd name="connsiteX151" fmla="*/ 189222 w 549045"/>
                <a:gd name="connsiteY151" fmla="*/ 533511 h 546552"/>
                <a:gd name="connsiteX152" fmla="*/ 185886 w 549045"/>
                <a:gd name="connsiteY152" fmla="*/ 532344 h 546552"/>
                <a:gd name="connsiteX153" fmla="*/ 183517 w 549045"/>
                <a:gd name="connsiteY153" fmla="*/ 531543 h 546552"/>
                <a:gd name="connsiteX154" fmla="*/ 182616 w 549045"/>
                <a:gd name="connsiteY154" fmla="*/ 531210 h 546552"/>
                <a:gd name="connsiteX155" fmla="*/ 180948 w 549045"/>
                <a:gd name="connsiteY155" fmla="*/ 530609 h 546552"/>
                <a:gd name="connsiteX156" fmla="*/ 178847 w 549045"/>
                <a:gd name="connsiteY156" fmla="*/ 529875 h 546552"/>
                <a:gd name="connsiteX157" fmla="*/ 174709 w 549045"/>
                <a:gd name="connsiteY157" fmla="*/ 528274 h 546552"/>
                <a:gd name="connsiteX158" fmla="*/ 169805 w 549045"/>
                <a:gd name="connsiteY158" fmla="*/ 526338 h 546552"/>
                <a:gd name="connsiteX159" fmla="*/ 167169 w 549045"/>
                <a:gd name="connsiteY159" fmla="*/ 525237 h 546552"/>
                <a:gd name="connsiteX160" fmla="*/ 166536 w 549045"/>
                <a:gd name="connsiteY160" fmla="*/ 524971 h 546552"/>
                <a:gd name="connsiteX161" fmla="*/ 163700 w 549045"/>
                <a:gd name="connsiteY161" fmla="*/ 523736 h 546552"/>
                <a:gd name="connsiteX162" fmla="*/ 159396 w 549045"/>
                <a:gd name="connsiteY162" fmla="*/ 521801 h 546552"/>
                <a:gd name="connsiteX163" fmla="*/ 156060 w 549045"/>
                <a:gd name="connsiteY163" fmla="*/ 520166 h 546552"/>
                <a:gd name="connsiteX164" fmla="*/ 152723 w 549045"/>
                <a:gd name="connsiteY164" fmla="*/ 518531 h 546552"/>
                <a:gd name="connsiteX165" fmla="*/ 152456 w 549045"/>
                <a:gd name="connsiteY165" fmla="*/ 518531 h 546552"/>
                <a:gd name="connsiteX166" fmla="*/ 149120 w 549045"/>
                <a:gd name="connsiteY166" fmla="*/ 516897 h 546552"/>
                <a:gd name="connsiteX167" fmla="*/ 146184 w 549045"/>
                <a:gd name="connsiteY167" fmla="*/ 515329 h 546552"/>
                <a:gd name="connsiteX168" fmla="*/ 142848 w 549045"/>
                <a:gd name="connsiteY168" fmla="*/ 513627 h 546552"/>
                <a:gd name="connsiteX169" fmla="*/ 133339 w 549045"/>
                <a:gd name="connsiteY169" fmla="*/ 508189 h 546552"/>
                <a:gd name="connsiteX170" fmla="*/ 130971 w 549045"/>
                <a:gd name="connsiteY170" fmla="*/ 506754 h 546552"/>
                <a:gd name="connsiteX171" fmla="*/ 128535 w 549045"/>
                <a:gd name="connsiteY171" fmla="*/ 505253 h 546552"/>
                <a:gd name="connsiteX172" fmla="*/ 126166 w 549045"/>
                <a:gd name="connsiteY172" fmla="*/ 503752 h 546552"/>
                <a:gd name="connsiteX173" fmla="*/ 117726 w 549045"/>
                <a:gd name="connsiteY173" fmla="*/ 498113 h 546552"/>
                <a:gd name="connsiteX174" fmla="*/ 115123 w 549045"/>
                <a:gd name="connsiteY174" fmla="*/ 496278 h 546552"/>
                <a:gd name="connsiteX175" fmla="*/ 112321 w 549045"/>
                <a:gd name="connsiteY175" fmla="*/ 494243 h 546552"/>
                <a:gd name="connsiteX176" fmla="*/ 107016 w 549045"/>
                <a:gd name="connsiteY176" fmla="*/ 490306 h 546552"/>
                <a:gd name="connsiteX177" fmla="*/ 104414 w 549045"/>
                <a:gd name="connsiteY177" fmla="*/ 488271 h 546552"/>
                <a:gd name="connsiteX178" fmla="*/ 101945 w 549045"/>
                <a:gd name="connsiteY178" fmla="*/ 486303 h 546552"/>
                <a:gd name="connsiteX179" fmla="*/ 93704 w 549045"/>
                <a:gd name="connsiteY179" fmla="*/ 479397 h 546552"/>
                <a:gd name="connsiteX180" fmla="*/ 92336 w 549045"/>
                <a:gd name="connsiteY180" fmla="*/ 478229 h 546552"/>
                <a:gd name="connsiteX181" fmla="*/ 92069 w 549045"/>
                <a:gd name="connsiteY181" fmla="*/ 477995 h 546552"/>
                <a:gd name="connsiteX182" fmla="*/ 91002 w 549045"/>
                <a:gd name="connsiteY182" fmla="*/ 477061 h 546552"/>
                <a:gd name="connsiteX183" fmla="*/ 84129 w 549045"/>
                <a:gd name="connsiteY183" fmla="*/ 470722 h 546552"/>
                <a:gd name="connsiteX184" fmla="*/ 82394 w 549045"/>
                <a:gd name="connsiteY184" fmla="*/ 469054 h 546552"/>
                <a:gd name="connsiteX185" fmla="*/ 81960 w 549045"/>
                <a:gd name="connsiteY185" fmla="*/ 468654 h 546552"/>
                <a:gd name="connsiteX186" fmla="*/ 80125 w 549045"/>
                <a:gd name="connsiteY186" fmla="*/ 466886 h 546552"/>
                <a:gd name="connsiteX187" fmla="*/ 80125 w 549045"/>
                <a:gd name="connsiteY187" fmla="*/ 466886 h 546552"/>
                <a:gd name="connsiteX188" fmla="*/ 77089 w 549045"/>
                <a:gd name="connsiteY188" fmla="*/ 463783 h 546552"/>
                <a:gd name="connsiteX189" fmla="*/ 77089 w 549045"/>
                <a:gd name="connsiteY189" fmla="*/ 463783 h 546552"/>
                <a:gd name="connsiteX190" fmla="*/ 74487 w 549045"/>
                <a:gd name="connsiteY190" fmla="*/ 461080 h 546552"/>
                <a:gd name="connsiteX191" fmla="*/ 73987 w 549045"/>
                <a:gd name="connsiteY191" fmla="*/ 460513 h 546552"/>
                <a:gd name="connsiteX192" fmla="*/ 72285 w 549045"/>
                <a:gd name="connsiteY192" fmla="*/ 458678 h 546552"/>
                <a:gd name="connsiteX193" fmla="*/ 72085 w 549045"/>
                <a:gd name="connsiteY193" fmla="*/ 458478 h 546552"/>
                <a:gd name="connsiteX194" fmla="*/ 70650 w 549045"/>
                <a:gd name="connsiteY194" fmla="*/ 456910 h 546552"/>
                <a:gd name="connsiteX195" fmla="*/ 68415 w 549045"/>
                <a:gd name="connsiteY195" fmla="*/ 454441 h 546552"/>
                <a:gd name="connsiteX196" fmla="*/ 66980 w 549045"/>
                <a:gd name="connsiteY196" fmla="*/ 452806 h 546552"/>
                <a:gd name="connsiteX197" fmla="*/ 65946 w 549045"/>
                <a:gd name="connsiteY197" fmla="*/ 451605 h 546552"/>
                <a:gd name="connsiteX198" fmla="*/ 64612 w 549045"/>
                <a:gd name="connsiteY198" fmla="*/ 450037 h 546552"/>
                <a:gd name="connsiteX199" fmla="*/ 63010 w 549045"/>
                <a:gd name="connsiteY199" fmla="*/ 448136 h 546552"/>
                <a:gd name="connsiteX200" fmla="*/ 62276 w 549045"/>
                <a:gd name="connsiteY200" fmla="*/ 447235 h 546552"/>
                <a:gd name="connsiteX201" fmla="*/ 57839 w 549045"/>
                <a:gd name="connsiteY201" fmla="*/ 441730 h 546552"/>
                <a:gd name="connsiteX202" fmla="*/ 56171 w 549045"/>
                <a:gd name="connsiteY202" fmla="*/ 439595 h 546552"/>
                <a:gd name="connsiteX203" fmla="*/ 55404 w 549045"/>
                <a:gd name="connsiteY203" fmla="*/ 438560 h 546552"/>
                <a:gd name="connsiteX204" fmla="*/ 53936 w 549045"/>
                <a:gd name="connsiteY204" fmla="*/ 436625 h 546552"/>
                <a:gd name="connsiteX205" fmla="*/ 52601 w 549045"/>
                <a:gd name="connsiteY205" fmla="*/ 434790 h 546552"/>
                <a:gd name="connsiteX206" fmla="*/ 51667 w 549045"/>
                <a:gd name="connsiteY206" fmla="*/ 433589 h 546552"/>
                <a:gd name="connsiteX207" fmla="*/ 49899 w 549045"/>
                <a:gd name="connsiteY207" fmla="*/ 431121 h 546552"/>
                <a:gd name="connsiteX208" fmla="*/ 47997 w 549045"/>
                <a:gd name="connsiteY208" fmla="*/ 428418 h 546552"/>
                <a:gd name="connsiteX209" fmla="*/ 46495 w 549045"/>
                <a:gd name="connsiteY209" fmla="*/ 426249 h 546552"/>
                <a:gd name="connsiteX210" fmla="*/ 44460 w 549045"/>
                <a:gd name="connsiteY210" fmla="*/ 423147 h 546552"/>
                <a:gd name="connsiteX211" fmla="*/ 42459 w 549045"/>
                <a:gd name="connsiteY211" fmla="*/ 420144 h 546552"/>
                <a:gd name="connsiteX212" fmla="*/ 42058 w 549045"/>
                <a:gd name="connsiteY212" fmla="*/ 419510 h 546552"/>
                <a:gd name="connsiteX213" fmla="*/ 39923 w 549045"/>
                <a:gd name="connsiteY213" fmla="*/ 416174 h 546552"/>
                <a:gd name="connsiteX214" fmla="*/ 39523 w 549045"/>
                <a:gd name="connsiteY214" fmla="*/ 415573 h 546552"/>
                <a:gd name="connsiteX215" fmla="*/ 37988 w 549045"/>
                <a:gd name="connsiteY215" fmla="*/ 413004 h 546552"/>
                <a:gd name="connsiteX216" fmla="*/ 36086 w 549045"/>
                <a:gd name="connsiteY216" fmla="*/ 409668 h 546552"/>
                <a:gd name="connsiteX217" fmla="*/ 34785 w 549045"/>
                <a:gd name="connsiteY217" fmla="*/ 407399 h 546552"/>
                <a:gd name="connsiteX218" fmla="*/ 33050 w 549045"/>
                <a:gd name="connsiteY218" fmla="*/ 404297 h 546552"/>
                <a:gd name="connsiteX219" fmla="*/ 31215 w 549045"/>
                <a:gd name="connsiteY219" fmla="*/ 400960 h 546552"/>
                <a:gd name="connsiteX220" fmla="*/ 29013 w 549045"/>
                <a:gd name="connsiteY220" fmla="*/ 396823 h 546552"/>
                <a:gd name="connsiteX221" fmla="*/ 27646 w 549045"/>
                <a:gd name="connsiteY221" fmla="*/ 394054 h 546552"/>
                <a:gd name="connsiteX222" fmla="*/ 25143 w 549045"/>
                <a:gd name="connsiteY222" fmla="*/ 388883 h 546552"/>
                <a:gd name="connsiteX223" fmla="*/ 22041 w 549045"/>
                <a:gd name="connsiteY223" fmla="*/ 382043 h 546552"/>
                <a:gd name="connsiteX224" fmla="*/ 22041 w 549045"/>
                <a:gd name="connsiteY224" fmla="*/ 381743 h 546552"/>
                <a:gd name="connsiteX225" fmla="*/ 19605 w 549045"/>
                <a:gd name="connsiteY225" fmla="*/ 376005 h 546552"/>
                <a:gd name="connsiteX226" fmla="*/ 18404 w 549045"/>
                <a:gd name="connsiteY226" fmla="*/ 372969 h 546552"/>
                <a:gd name="connsiteX227" fmla="*/ 18404 w 549045"/>
                <a:gd name="connsiteY227" fmla="*/ 372969 h 546552"/>
                <a:gd name="connsiteX228" fmla="*/ 17336 w 549045"/>
                <a:gd name="connsiteY228" fmla="*/ 370200 h 546552"/>
                <a:gd name="connsiteX229" fmla="*/ 16903 w 549045"/>
                <a:gd name="connsiteY229" fmla="*/ 369099 h 546552"/>
                <a:gd name="connsiteX230" fmla="*/ 15768 w 549045"/>
                <a:gd name="connsiteY230" fmla="*/ 366063 h 546552"/>
                <a:gd name="connsiteX231" fmla="*/ 14534 w 549045"/>
                <a:gd name="connsiteY231" fmla="*/ 362726 h 546552"/>
                <a:gd name="connsiteX232" fmla="*/ 13333 w 549045"/>
                <a:gd name="connsiteY232" fmla="*/ 359223 h 546552"/>
                <a:gd name="connsiteX233" fmla="*/ 13333 w 549045"/>
                <a:gd name="connsiteY233" fmla="*/ 359223 h 546552"/>
                <a:gd name="connsiteX234" fmla="*/ 10597 w 549045"/>
                <a:gd name="connsiteY234" fmla="*/ 350516 h 546552"/>
                <a:gd name="connsiteX235" fmla="*/ 10030 w 549045"/>
                <a:gd name="connsiteY235" fmla="*/ 348614 h 546552"/>
                <a:gd name="connsiteX236" fmla="*/ 9296 w 549045"/>
                <a:gd name="connsiteY236" fmla="*/ 345978 h 546552"/>
                <a:gd name="connsiteX237" fmla="*/ 7961 w 549045"/>
                <a:gd name="connsiteY237" fmla="*/ 340974 h 546552"/>
                <a:gd name="connsiteX238" fmla="*/ 7394 w 549045"/>
                <a:gd name="connsiteY238" fmla="*/ 338672 h 546552"/>
                <a:gd name="connsiteX239" fmla="*/ 6260 w 549045"/>
                <a:gd name="connsiteY239" fmla="*/ 334034 h 546552"/>
                <a:gd name="connsiteX240" fmla="*/ 5426 w 549045"/>
                <a:gd name="connsiteY240" fmla="*/ 330298 h 546552"/>
                <a:gd name="connsiteX241" fmla="*/ 4525 w 549045"/>
                <a:gd name="connsiteY241" fmla="*/ 325627 h 546552"/>
                <a:gd name="connsiteX242" fmla="*/ 3991 w 549045"/>
                <a:gd name="connsiteY242" fmla="*/ 322791 h 546552"/>
                <a:gd name="connsiteX243" fmla="*/ 3257 w 549045"/>
                <a:gd name="connsiteY243" fmla="*/ 318721 h 546552"/>
                <a:gd name="connsiteX244" fmla="*/ 2790 w 549045"/>
                <a:gd name="connsiteY244" fmla="*/ 315818 h 546552"/>
                <a:gd name="connsiteX245" fmla="*/ 1589 w 549045"/>
                <a:gd name="connsiteY245" fmla="*/ 307511 h 546552"/>
                <a:gd name="connsiteX246" fmla="*/ 1122 w 549045"/>
                <a:gd name="connsiteY246" fmla="*/ 303841 h 546552"/>
                <a:gd name="connsiteX247" fmla="*/ 288 w 549045"/>
                <a:gd name="connsiteY247" fmla="*/ 295166 h 546552"/>
                <a:gd name="connsiteX248" fmla="*/ 88 w 549045"/>
                <a:gd name="connsiteY248" fmla="*/ 292798 h 546552"/>
                <a:gd name="connsiteX249" fmla="*/ 88 w 549045"/>
                <a:gd name="connsiteY249" fmla="*/ 291330 h 546552"/>
                <a:gd name="connsiteX250" fmla="*/ 88 w 549045"/>
                <a:gd name="connsiteY250" fmla="*/ 288727 h 546552"/>
                <a:gd name="connsiteX251" fmla="*/ 88 w 549045"/>
                <a:gd name="connsiteY251" fmla="*/ 287560 h 546552"/>
                <a:gd name="connsiteX252" fmla="*/ 88 w 549045"/>
                <a:gd name="connsiteY252" fmla="*/ 284557 h 546552"/>
                <a:gd name="connsiteX253" fmla="*/ -79 w 549045"/>
                <a:gd name="connsiteY253" fmla="*/ 280620 h 546552"/>
                <a:gd name="connsiteX254" fmla="*/ -79 w 549045"/>
                <a:gd name="connsiteY254" fmla="*/ 279619 h 546552"/>
                <a:gd name="connsiteX255" fmla="*/ -79 w 549045"/>
                <a:gd name="connsiteY255" fmla="*/ 275949 h 546552"/>
                <a:gd name="connsiteX256" fmla="*/ -79 w 549045"/>
                <a:gd name="connsiteY256" fmla="*/ 269510 h 546552"/>
                <a:gd name="connsiteX257" fmla="*/ -79 w 549045"/>
                <a:gd name="connsiteY257" fmla="*/ 264706 h 546552"/>
                <a:gd name="connsiteX258" fmla="*/ -79 w 549045"/>
                <a:gd name="connsiteY258" fmla="*/ 262471 h 546552"/>
                <a:gd name="connsiteX259" fmla="*/ 88 w 549045"/>
                <a:gd name="connsiteY259" fmla="*/ 258133 h 546552"/>
                <a:gd name="connsiteX260" fmla="*/ 288 w 549045"/>
                <a:gd name="connsiteY260" fmla="*/ 254797 h 546552"/>
                <a:gd name="connsiteX261" fmla="*/ 288 w 549045"/>
                <a:gd name="connsiteY261" fmla="*/ 252762 h 546552"/>
                <a:gd name="connsiteX262" fmla="*/ 521 w 549045"/>
                <a:gd name="connsiteY262" fmla="*/ 249726 h 546552"/>
                <a:gd name="connsiteX263" fmla="*/ 722 w 549045"/>
                <a:gd name="connsiteY263" fmla="*/ 247424 h 546552"/>
                <a:gd name="connsiteX264" fmla="*/ 988 w 549045"/>
                <a:gd name="connsiteY264" fmla="*/ 244388 h 546552"/>
                <a:gd name="connsiteX265" fmla="*/ 1389 w 549045"/>
                <a:gd name="connsiteY265" fmla="*/ 240651 h 546552"/>
                <a:gd name="connsiteX266" fmla="*/ 1756 w 549045"/>
                <a:gd name="connsiteY266" fmla="*/ 237782 h 546552"/>
                <a:gd name="connsiteX267" fmla="*/ 1923 w 549045"/>
                <a:gd name="connsiteY267" fmla="*/ 236381 h 546552"/>
                <a:gd name="connsiteX268" fmla="*/ 2290 w 549045"/>
                <a:gd name="connsiteY268" fmla="*/ 233645 h 546552"/>
                <a:gd name="connsiteX269" fmla="*/ 2523 w 549045"/>
                <a:gd name="connsiteY269" fmla="*/ 232010 h 546552"/>
                <a:gd name="connsiteX270" fmla="*/ 2790 w 549045"/>
                <a:gd name="connsiteY270" fmla="*/ 230375 h 546552"/>
                <a:gd name="connsiteX271" fmla="*/ 3324 w 549045"/>
                <a:gd name="connsiteY271" fmla="*/ 227039 h 546552"/>
                <a:gd name="connsiteX272" fmla="*/ 3324 w 549045"/>
                <a:gd name="connsiteY272" fmla="*/ 226305 h 546552"/>
                <a:gd name="connsiteX273" fmla="*/ 3791 w 549045"/>
                <a:gd name="connsiteY273" fmla="*/ 223636 h 546552"/>
                <a:gd name="connsiteX274" fmla="*/ 4425 w 549045"/>
                <a:gd name="connsiteY274" fmla="*/ 220300 h 546552"/>
                <a:gd name="connsiteX275" fmla="*/ 5993 w 549045"/>
                <a:gd name="connsiteY275" fmla="*/ 212793 h 546552"/>
                <a:gd name="connsiteX276" fmla="*/ 6527 w 549045"/>
                <a:gd name="connsiteY276" fmla="*/ 210291 h 546552"/>
                <a:gd name="connsiteX277" fmla="*/ 7461 w 549045"/>
                <a:gd name="connsiteY277" fmla="*/ 206421 h 546552"/>
                <a:gd name="connsiteX278" fmla="*/ 8228 w 549045"/>
                <a:gd name="connsiteY278" fmla="*/ 203385 h 546552"/>
                <a:gd name="connsiteX279" fmla="*/ 9029 w 549045"/>
                <a:gd name="connsiteY279" fmla="*/ 200349 h 546552"/>
                <a:gd name="connsiteX280" fmla="*/ 9463 w 549045"/>
                <a:gd name="connsiteY280" fmla="*/ 198814 h 546552"/>
                <a:gd name="connsiteX281" fmla="*/ 9463 w 549045"/>
                <a:gd name="connsiteY281" fmla="*/ 198247 h 546552"/>
                <a:gd name="connsiteX282" fmla="*/ 10097 w 549045"/>
                <a:gd name="connsiteY282" fmla="*/ 195911 h 546552"/>
                <a:gd name="connsiteX283" fmla="*/ 11264 w 549045"/>
                <a:gd name="connsiteY283" fmla="*/ 192008 h 546552"/>
                <a:gd name="connsiteX284" fmla="*/ 11698 w 549045"/>
                <a:gd name="connsiteY284" fmla="*/ 190573 h 546552"/>
                <a:gd name="connsiteX285" fmla="*/ 14600 w 549045"/>
                <a:gd name="connsiteY285" fmla="*/ 181799 h 546552"/>
                <a:gd name="connsiteX286" fmla="*/ 15535 w 549045"/>
                <a:gd name="connsiteY286" fmla="*/ 179163 h 546552"/>
                <a:gd name="connsiteX287" fmla="*/ 16002 w 549045"/>
                <a:gd name="connsiteY287" fmla="*/ 177829 h 546552"/>
                <a:gd name="connsiteX288" fmla="*/ 17103 w 549045"/>
                <a:gd name="connsiteY288" fmla="*/ 174859 h 546552"/>
                <a:gd name="connsiteX289" fmla="*/ 17370 w 549045"/>
                <a:gd name="connsiteY289" fmla="*/ 174226 h 546552"/>
                <a:gd name="connsiteX290" fmla="*/ 18838 w 549045"/>
                <a:gd name="connsiteY290" fmla="*/ 170389 h 546552"/>
                <a:gd name="connsiteX291" fmla="*/ 25977 w 549045"/>
                <a:gd name="connsiteY291" fmla="*/ 154108 h 546552"/>
                <a:gd name="connsiteX292" fmla="*/ 27912 w 549045"/>
                <a:gd name="connsiteY292" fmla="*/ 150137 h 546552"/>
                <a:gd name="connsiteX293" fmla="*/ 29914 w 549045"/>
                <a:gd name="connsiteY293" fmla="*/ 146201 h 546552"/>
                <a:gd name="connsiteX294" fmla="*/ 31949 w 549045"/>
                <a:gd name="connsiteY294" fmla="*/ 142297 h 546552"/>
                <a:gd name="connsiteX295" fmla="*/ 34085 w 549045"/>
                <a:gd name="connsiteY295" fmla="*/ 138460 h 546552"/>
                <a:gd name="connsiteX296" fmla="*/ 36253 w 549045"/>
                <a:gd name="connsiteY296" fmla="*/ 134624 h 546552"/>
                <a:gd name="connsiteX297" fmla="*/ 45094 w 549045"/>
                <a:gd name="connsiteY297" fmla="*/ 120378 h 546552"/>
                <a:gd name="connsiteX298" fmla="*/ 45928 w 549045"/>
                <a:gd name="connsiteY298" fmla="*/ 119143 h 546552"/>
                <a:gd name="connsiteX299" fmla="*/ 48030 w 549045"/>
                <a:gd name="connsiteY299" fmla="*/ 116040 h 546552"/>
                <a:gd name="connsiteX300" fmla="*/ 49598 w 549045"/>
                <a:gd name="connsiteY300" fmla="*/ 113805 h 546552"/>
                <a:gd name="connsiteX301" fmla="*/ 49598 w 549045"/>
                <a:gd name="connsiteY301" fmla="*/ 113805 h 546552"/>
                <a:gd name="connsiteX302" fmla="*/ 50766 w 549045"/>
                <a:gd name="connsiteY302" fmla="*/ 112170 h 546552"/>
                <a:gd name="connsiteX303" fmla="*/ 52501 w 549045"/>
                <a:gd name="connsiteY303" fmla="*/ 109768 h 546552"/>
                <a:gd name="connsiteX304" fmla="*/ 53201 w 549045"/>
                <a:gd name="connsiteY304" fmla="*/ 108801 h 546552"/>
                <a:gd name="connsiteX305" fmla="*/ 61142 w 549045"/>
                <a:gd name="connsiteY305" fmla="*/ 98792 h 546552"/>
                <a:gd name="connsiteX306" fmla="*/ 62743 w 549045"/>
                <a:gd name="connsiteY306" fmla="*/ 96823 h 546552"/>
                <a:gd name="connsiteX307" fmla="*/ 63344 w 549045"/>
                <a:gd name="connsiteY307" fmla="*/ 96123 h 546552"/>
                <a:gd name="connsiteX308" fmla="*/ 64178 w 549045"/>
                <a:gd name="connsiteY308" fmla="*/ 95122 h 546552"/>
                <a:gd name="connsiteX309" fmla="*/ 71885 w 549045"/>
                <a:gd name="connsiteY309" fmla="*/ 86414 h 546552"/>
                <a:gd name="connsiteX310" fmla="*/ 72719 w 549045"/>
                <a:gd name="connsiteY310" fmla="*/ 85480 h 546552"/>
                <a:gd name="connsiteX311" fmla="*/ 77723 w 549045"/>
                <a:gd name="connsiteY311" fmla="*/ 80242 h 546552"/>
                <a:gd name="connsiteX312" fmla="*/ 79058 w 549045"/>
                <a:gd name="connsiteY312" fmla="*/ 78874 h 546552"/>
                <a:gd name="connsiteX313" fmla="*/ 80626 w 549045"/>
                <a:gd name="connsiteY313" fmla="*/ 77339 h 546552"/>
                <a:gd name="connsiteX314" fmla="*/ 81627 w 549045"/>
                <a:gd name="connsiteY314" fmla="*/ 76338 h 546552"/>
                <a:gd name="connsiteX315" fmla="*/ 84096 w 549045"/>
                <a:gd name="connsiteY315" fmla="*/ 73903 h 546552"/>
                <a:gd name="connsiteX316" fmla="*/ 84329 w 549045"/>
                <a:gd name="connsiteY316" fmla="*/ 73703 h 546552"/>
                <a:gd name="connsiteX317" fmla="*/ 86765 w 549045"/>
                <a:gd name="connsiteY317" fmla="*/ 71401 h 546552"/>
                <a:gd name="connsiteX318" fmla="*/ 86765 w 549045"/>
                <a:gd name="connsiteY318" fmla="*/ 71401 h 546552"/>
                <a:gd name="connsiteX319" fmla="*/ 88032 w 549045"/>
                <a:gd name="connsiteY319" fmla="*/ 70233 h 546552"/>
                <a:gd name="connsiteX320" fmla="*/ 89334 w 549045"/>
                <a:gd name="connsiteY320" fmla="*/ 69065 h 546552"/>
                <a:gd name="connsiteX321" fmla="*/ 91769 w 549045"/>
                <a:gd name="connsiteY321" fmla="*/ 66830 h 546552"/>
                <a:gd name="connsiteX322" fmla="*/ 93037 w 549045"/>
                <a:gd name="connsiteY322" fmla="*/ 65762 h 546552"/>
                <a:gd name="connsiteX323" fmla="*/ 94271 w 549045"/>
                <a:gd name="connsiteY323" fmla="*/ 64661 h 546552"/>
                <a:gd name="connsiteX324" fmla="*/ 96773 w 549045"/>
                <a:gd name="connsiteY324" fmla="*/ 62526 h 546552"/>
                <a:gd name="connsiteX325" fmla="*/ 98442 w 549045"/>
                <a:gd name="connsiteY325" fmla="*/ 61125 h 546552"/>
                <a:gd name="connsiteX326" fmla="*/ 99509 w 549045"/>
                <a:gd name="connsiteY326" fmla="*/ 60191 h 546552"/>
                <a:gd name="connsiteX327" fmla="*/ 99509 w 549045"/>
                <a:gd name="connsiteY327" fmla="*/ 60191 h 546552"/>
                <a:gd name="connsiteX328" fmla="*/ 100444 w 549045"/>
                <a:gd name="connsiteY328" fmla="*/ 59423 h 546552"/>
                <a:gd name="connsiteX329" fmla="*/ 102278 w 549045"/>
                <a:gd name="connsiteY329" fmla="*/ 57922 h 546552"/>
                <a:gd name="connsiteX330" fmla="*/ 103680 w 549045"/>
                <a:gd name="connsiteY330" fmla="*/ 55220 h 546552"/>
                <a:gd name="connsiteX331" fmla="*/ 109251 w 549045"/>
                <a:gd name="connsiteY331" fmla="*/ 50949 h 546552"/>
                <a:gd name="connsiteX332" fmla="*/ 111587 w 549045"/>
                <a:gd name="connsiteY332" fmla="*/ 49214 h 546552"/>
                <a:gd name="connsiteX333" fmla="*/ 114289 w 549045"/>
                <a:gd name="connsiteY333" fmla="*/ 47279 h 546552"/>
                <a:gd name="connsiteX334" fmla="*/ 119227 w 549045"/>
                <a:gd name="connsiteY334" fmla="*/ 43943 h 546552"/>
                <a:gd name="connsiteX335" fmla="*/ 119861 w 549045"/>
                <a:gd name="connsiteY335" fmla="*/ 43509 h 546552"/>
                <a:gd name="connsiteX336" fmla="*/ 119861 w 549045"/>
                <a:gd name="connsiteY336" fmla="*/ 43509 h 546552"/>
                <a:gd name="connsiteX337" fmla="*/ 121262 w 549045"/>
                <a:gd name="connsiteY337" fmla="*/ 42575 h 546552"/>
                <a:gd name="connsiteX338" fmla="*/ 123831 w 549045"/>
                <a:gd name="connsiteY338" fmla="*/ 40907 h 546552"/>
                <a:gd name="connsiteX339" fmla="*/ 125499 w 549045"/>
                <a:gd name="connsiteY339" fmla="*/ 39806 h 546552"/>
                <a:gd name="connsiteX340" fmla="*/ 131604 w 549045"/>
                <a:gd name="connsiteY340" fmla="*/ 36036 h 546552"/>
                <a:gd name="connsiteX341" fmla="*/ 135908 w 549045"/>
                <a:gd name="connsiteY341" fmla="*/ 33467 h 546552"/>
                <a:gd name="connsiteX342" fmla="*/ 139878 w 549045"/>
                <a:gd name="connsiteY342" fmla="*/ 31232 h 546552"/>
                <a:gd name="connsiteX343" fmla="*/ 142748 w 549045"/>
                <a:gd name="connsiteY343" fmla="*/ 29630 h 546552"/>
                <a:gd name="connsiteX344" fmla="*/ 145484 w 549045"/>
                <a:gd name="connsiteY344" fmla="*/ 28196 h 546552"/>
                <a:gd name="connsiteX345" fmla="*/ 147585 w 549045"/>
                <a:gd name="connsiteY345" fmla="*/ 27095 h 546552"/>
                <a:gd name="connsiteX346" fmla="*/ 150922 w 549045"/>
                <a:gd name="connsiteY346" fmla="*/ 25427 h 546552"/>
                <a:gd name="connsiteX347" fmla="*/ 152390 w 549045"/>
                <a:gd name="connsiteY347" fmla="*/ 24693 h 546552"/>
                <a:gd name="connsiteX348" fmla="*/ 178179 w 549045"/>
                <a:gd name="connsiteY348" fmla="*/ 13616 h 546552"/>
                <a:gd name="connsiteX349" fmla="*/ 180515 w 549045"/>
                <a:gd name="connsiteY349" fmla="*/ 12782 h 546552"/>
                <a:gd name="connsiteX350" fmla="*/ 182083 w 549045"/>
                <a:gd name="connsiteY350" fmla="*/ 12215 h 546552"/>
                <a:gd name="connsiteX351" fmla="*/ 184785 w 549045"/>
                <a:gd name="connsiteY351" fmla="*/ 11314 h 546552"/>
                <a:gd name="connsiteX352" fmla="*/ 188121 w 549045"/>
                <a:gd name="connsiteY352" fmla="*/ 10180 h 546552"/>
                <a:gd name="connsiteX353" fmla="*/ 192092 w 549045"/>
                <a:gd name="connsiteY353" fmla="*/ 8912 h 546552"/>
                <a:gd name="connsiteX354" fmla="*/ 196095 w 549045"/>
                <a:gd name="connsiteY354" fmla="*/ 7711 h 546552"/>
                <a:gd name="connsiteX355" fmla="*/ 200699 w 549045"/>
                <a:gd name="connsiteY355" fmla="*/ 6410 h 546552"/>
                <a:gd name="connsiteX356" fmla="*/ 203368 w 549045"/>
                <a:gd name="connsiteY356" fmla="*/ 5709 h 546552"/>
                <a:gd name="connsiteX357" fmla="*/ 209307 w 549045"/>
                <a:gd name="connsiteY357" fmla="*/ 4208 h 546552"/>
                <a:gd name="connsiteX358" fmla="*/ 210241 w 549045"/>
                <a:gd name="connsiteY358" fmla="*/ 3974 h 546552"/>
                <a:gd name="connsiteX359" fmla="*/ 216413 w 549045"/>
                <a:gd name="connsiteY359" fmla="*/ 2606 h 546552"/>
                <a:gd name="connsiteX360" fmla="*/ 218482 w 549045"/>
                <a:gd name="connsiteY360" fmla="*/ 2173 h 546552"/>
                <a:gd name="connsiteX361" fmla="*/ 220583 w 549045"/>
                <a:gd name="connsiteY361" fmla="*/ 1772 h 546552"/>
                <a:gd name="connsiteX362" fmla="*/ 222318 w 549045"/>
                <a:gd name="connsiteY362" fmla="*/ 1439 h 546552"/>
                <a:gd name="connsiteX363" fmla="*/ 224721 w 549045"/>
                <a:gd name="connsiteY363" fmla="*/ 971 h 546552"/>
                <a:gd name="connsiteX364" fmla="*/ 225488 w 549045"/>
                <a:gd name="connsiteY364" fmla="*/ 971 h 546552"/>
                <a:gd name="connsiteX365" fmla="*/ 230025 w 549045"/>
                <a:gd name="connsiteY365" fmla="*/ 237 h 546552"/>
                <a:gd name="connsiteX366" fmla="*/ 232260 w 549045"/>
                <a:gd name="connsiteY366" fmla="*/ 13583 h 546552"/>
                <a:gd name="connsiteX367" fmla="*/ 234396 w 549045"/>
                <a:gd name="connsiteY367" fmla="*/ 27161 h 546552"/>
                <a:gd name="connsiteX368" fmla="*/ 236564 w 549045"/>
                <a:gd name="connsiteY368" fmla="*/ 40774 h 546552"/>
                <a:gd name="connsiteX369" fmla="*/ 239434 w 549045"/>
                <a:gd name="connsiteY369" fmla="*/ 58890 h 546552"/>
                <a:gd name="connsiteX370" fmla="*/ 241569 w 549045"/>
                <a:gd name="connsiteY370" fmla="*/ 72502 h 546552"/>
                <a:gd name="connsiteX371" fmla="*/ 242236 w 549045"/>
                <a:gd name="connsiteY371" fmla="*/ 72502 h 546552"/>
                <a:gd name="connsiteX372" fmla="*/ 242236 w 549045"/>
                <a:gd name="connsiteY372" fmla="*/ 72502 h 546552"/>
                <a:gd name="connsiteX373" fmla="*/ 242703 w 549045"/>
                <a:gd name="connsiteY373" fmla="*/ 72502 h 546552"/>
                <a:gd name="connsiteX374" fmla="*/ 243137 w 549045"/>
                <a:gd name="connsiteY374" fmla="*/ 72502 h 546552"/>
                <a:gd name="connsiteX375" fmla="*/ 244171 w 549045"/>
                <a:gd name="connsiteY375" fmla="*/ 72502 h 546552"/>
                <a:gd name="connsiteX376" fmla="*/ 244605 w 549045"/>
                <a:gd name="connsiteY376" fmla="*/ 72502 h 546552"/>
                <a:gd name="connsiteX377" fmla="*/ 245372 w 549045"/>
                <a:gd name="connsiteY377" fmla="*/ 72502 h 546552"/>
                <a:gd name="connsiteX378" fmla="*/ 246340 w 549045"/>
                <a:gd name="connsiteY378" fmla="*/ 72502 h 546552"/>
                <a:gd name="connsiteX379" fmla="*/ 247140 w 549045"/>
                <a:gd name="connsiteY379" fmla="*/ 72502 h 546552"/>
                <a:gd name="connsiteX380" fmla="*/ 249609 w 549045"/>
                <a:gd name="connsiteY380" fmla="*/ 72201 h 546552"/>
                <a:gd name="connsiteX381" fmla="*/ 251511 w 549045"/>
                <a:gd name="connsiteY381" fmla="*/ 71968 h 546552"/>
                <a:gd name="connsiteX382" fmla="*/ 251745 w 549045"/>
                <a:gd name="connsiteY382" fmla="*/ 71968 h 546552"/>
                <a:gd name="connsiteX383" fmla="*/ 253579 w 549045"/>
                <a:gd name="connsiteY383" fmla="*/ 71801 h 546552"/>
                <a:gd name="connsiteX384" fmla="*/ 253813 w 549045"/>
                <a:gd name="connsiteY384" fmla="*/ 71801 h 546552"/>
                <a:gd name="connsiteX385" fmla="*/ 255014 w 549045"/>
                <a:gd name="connsiteY385" fmla="*/ 71801 h 546552"/>
                <a:gd name="connsiteX386" fmla="*/ 255014 w 549045"/>
                <a:gd name="connsiteY386" fmla="*/ 71801 h 546552"/>
                <a:gd name="connsiteX387" fmla="*/ 257450 w 549045"/>
                <a:gd name="connsiteY387" fmla="*/ 71601 h 546552"/>
                <a:gd name="connsiteX388" fmla="*/ 259451 w 549045"/>
                <a:gd name="connsiteY388" fmla="*/ 71601 h 546552"/>
                <a:gd name="connsiteX389" fmla="*/ 261453 w 549045"/>
                <a:gd name="connsiteY389" fmla="*/ 71601 h 546552"/>
                <a:gd name="connsiteX390" fmla="*/ 263455 w 549045"/>
                <a:gd name="connsiteY390" fmla="*/ 71601 h 546552"/>
                <a:gd name="connsiteX391" fmla="*/ 265457 w 549045"/>
                <a:gd name="connsiteY391" fmla="*/ 71601 h 546552"/>
                <a:gd name="connsiteX392" fmla="*/ 267358 w 549045"/>
                <a:gd name="connsiteY392" fmla="*/ 71601 h 546552"/>
                <a:gd name="connsiteX393" fmla="*/ 281471 w 549045"/>
                <a:gd name="connsiteY393" fmla="*/ 71601 h 546552"/>
                <a:gd name="connsiteX394" fmla="*/ 283873 w 549045"/>
                <a:gd name="connsiteY394" fmla="*/ 71601 h 546552"/>
                <a:gd name="connsiteX395" fmla="*/ 284040 w 549045"/>
                <a:gd name="connsiteY395" fmla="*/ 71601 h 546552"/>
                <a:gd name="connsiteX396" fmla="*/ 286542 w 549045"/>
                <a:gd name="connsiteY396" fmla="*/ 71601 h 546552"/>
                <a:gd name="connsiteX397" fmla="*/ 289111 w 549045"/>
                <a:gd name="connsiteY397" fmla="*/ 71601 h 546552"/>
                <a:gd name="connsiteX398" fmla="*/ 290179 w 549045"/>
                <a:gd name="connsiteY398" fmla="*/ 71601 h 546552"/>
                <a:gd name="connsiteX399" fmla="*/ 290946 w 549045"/>
                <a:gd name="connsiteY399" fmla="*/ 71601 h 546552"/>
                <a:gd name="connsiteX400" fmla="*/ 292214 w 549045"/>
                <a:gd name="connsiteY400" fmla="*/ 71601 h 546552"/>
                <a:gd name="connsiteX401" fmla="*/ 294216 w 549045"/>
                <a:gd name="connsiteY401" fmla="*/ 71601 h 546552"/>
                <a:gd name="connsiteX402" fmla="*/ 296951 w 549045"/>
                <a:gd name="connsiteY402" fmla="*/ 71901 h 546552"/>
                <a:gd name="connsiteX403" fmla="*/ 296951 w 549045"/>
                <a:gd name="connsiteY403" fmla="*/ 71901 h 546552"/>
                <a:gd name="connsiteX404" fmla="*/ 297685 w 549045"/>
                <a:gd name="connsiteY404" fmla="*/ 71901 h 546552"/>
                <a:gd name="connsiteX405" fmla="*/ 298519 w 549045"/>
                <a:gd name="connsiteY405" fmla="*/ 71901 h 546552"/>
                <a:gd name="connsiteX406" fmla="*/ 298953 w 549045"/>
                <a:gd name="connsiteY406" fmla="*/ 71901 h 546552"/>
                <a:gd name="connsiteX407" fmla="*/ 299587 w 549045"/>
                <a:gd name="connsiteY407" fmla="*/ 71901 h 546552"/>
                <a:gd name="connsiteX408" fmla="*/ 300488 w 549045"/>
                <a:gd name="connsiteY408" fmla="*/ 71901 h 546552"/>
                <a:gd name="connsiteX409" fmla="*/ 301155 w 549045"/>
                <a:gd name="connsiteY409" fmla="*/ 71901 h 546552"/>
                <a:gd name="connsiteX410" fmla="*/ 301489 w 549045"/>
                <a:gd name="connsiteY410" fmla="*/ 71901 h 546552"/>
                <a:gd name="connsiteX411" fmla="*/ 302623 w 549045"/>
                <a:gd name="connsiteY411" fmla="*/ 71901 h 546552"/>
                <a:gd name="connsiteX412" fmla="*/ 302823 w 549045"/>
                <a:gd name="connsiteY412" fmla="*/ 71901 h 546552"/>
                <a:gd name="connsiteX413" fmla="*/ 304458 w 549045"/>
                <a:gd name="connsiteY413" fmla="*/ 72168 h 546552"/>
                <a:gd name="connsiteX414" fmla="*/ 306627 w 549045"/>
                <a:gd name="connsiteY414" fmla="*/ 58589 h 546552"/>
                <a:gd name="connsiteX415" fmla="*/ 306627 w 549045"/>
                <a:gd name="connsiteY415" fmla="*/ 58589 h 546552"/>
                <a:gd name="connsiteX416" fmla="*/ 309496 w 549045"/>
                <a:gd name="connsiteY416" fmla="*/ 40440 h 546552"/>
                <a:gd name="connsiteX417" fmla="*/ 311631 w 549045"/>
                <a:gd name="connsiteY417" fmla="*/ 26861 h 546552"/>
                <a:gd name="connsiteX418" fmla="*/ 313766 w 549045"/>
                <a:gd name="connsiteY418" fmla="*/ 13516 h 546552"/>
                <a:gd name="connsiteX419" fmla="*/ 315901 w 549045"/>
                <a:gd name="connsiteY419" fmla="*/ -63 h 546552"/>
                <a:gd name="connsiteX420" fmla="*/ 320873 w 549045"/>
                <a:gd name="connsiteY420" fmla="*/ 738 h 546552"/>
                <a:gd name="connsiteX421" fmla="*/ 322307 w 549045"/>
                <a:gd name="connsiteY421" fmla="*/ 1005 h 546552"/>
                <a:gd name="connsiteX422" fmla="*/ 325310 w 549045"/>
                <a:gd name="connsiteY422" fmla="*/ 1539 h 546552"/>
                <a:gd name="connsiteX423" fmla="*/ 325310 w 549045"/>
                <a:gd name="connsiteY423" fmla="*/ 1539 h 546552"/>
                <a:gd name="connsiteX424" fmla="*/ 328379 w 549045"/>
                <a:gd name="connsiteY424" fmla="*/ 2139 h 546552"/>
                <a:gd name="connsiteX425" fmla="*/ 331715 w 549045"/>
                <a:gd name="connsiteY425" fmla="*/ 2840 h 546552"/>
                <a:gd name="connsiteX426" fmla="*/ 336119 w 549045"/>
                <a:gd name="connsiteY426" fmla="*/ 3807 h 546552"/>
                <a:gd name="connsiteX427" fmla="*/ 339456 w 549045"/>
                <a:gd name="connsiteY427" fmla="*/ 4641 h 546552"/>
                <a:gd name="connsiteX428" fmla="*/ 339856 w 549045"/>
                <a:gd name="connsiteY428" fmla="*/ 4641 h 546552"/>
                <a:gd name="connsiteX429" fmla="*/ 343893 w 549045"/>
                <a:gd name="connsiteY429" fmla="*/ 5175 h 546552"/>
                <a:gd name="connsiteX430" fmla="*/ 345261 w 549045"/>
                <a:gd name="connsiteY430" fmla="*/ 5542 h 546552"/>
                <a:gd name="connsiteX431" fmla="*/ 348330 w 549045"/>
                <a:gd name="connsiteY431" fmla="*/ 6376 h 546552"/>
                <a:gd name="connsiteX432" fmla="*/ 351133 w 549045"/>
                <a:gd name="connsiteY432" fmla="*/ 7177 h 546552"/>
                <a:gd name="connsiteX433" fmla="*/ 353068 w 549045"/>
                <a:gd name="connsiteY433" fmla="*/ 7744 h 546552"/>
                <a:gd name="connsiteX434" fmla="*/ 354869 w 549045"/>
                <a:gd name="connsiteY434" fmla="*/ 8278 h 546552"/>
                <a:gd name="connsiteX435" fmla="*/ 357405 w 549045"/>
                <a:gd name="connsiteY435" fmla="*/ 9079 h 546552"/>
                <a:gd name="connsiteX436" fmla="*/ 367914 w 549045"/>
                <a:gd name="connsiteY436" fmla="*/ 12682 h 546552"/>
                <a:gd name="connsiteX437" fmla="*/ 370650 w 549045"/>
                <a:gd name="connsiteY437" fmla="*/ 13683 h 546552"/>
                <a:gd name="connsiteX438" fmla="*/ 373086 w 549045"/>
                <a:gd name="connsiteY438" fmla="*/ 14617 h 546552"/>
                <a:gd name="connsiteX439" fmla="*/ 375221 w 549045"/>
                <a:gd name="connsiteY439" fmla="*/ 15451 h 546552"/>
                <a:gd name="connsiteX440" fmla="*/ 378958 w 549045"/>
                <a:gd name="connsiteY440" fmla="*/ 16952 h 546552"/>
                <a:gd name="connsiteX441" fmla="*/ 382627 w 549045"/>
                <a:gd name="connsiteY441" fmla="*/ 18520 h 546552"/>
                <a:gd name="connsiteX442" fmla="*/ 389000 w 549045"/>
                <a:gd name="connsiteY442" fmla="*/ 21356 h 546552"/>
                <a:gd name="connsiteX443" fmla="*/ 392336 w 549045"/>
                <a:gd name="connsiteY443" fmla="*/ 22958 h 546552"/>
                <a:gd name="connsiteX444" fmla="*/ 395906 w 549045"/>
                <a:gd name="connsiteY444" fmla="*/ 24726 h 546552"/>
                <a:gd name="connsiteX445" fmla="*/ 399509 w 549045"/>
                <a:gd name="connsiteY445" fmla="*/ 26561 h 546552"/>
                <a:gd name="connsiteX446" fmla="*/ 402645 w 549045"/>
                <a:gd name="connsiteY446" fmla="*/ 28196 h 546552"/>
                <a:gd name="connsiteX447" fmla="*/ 406549 w 549045"/>
                <a:gd name="connsiteY447" fmla="*/ 30331 h 546552"/>
                <a:gd name="connsiteX448" fmla="*/ 408751 w 549045"/>
                <a:gd name="connsiteY448" fmla="*/ 31565 h 546552"/>
                <a:gd name="connsiteX449" fmla="*/ 410919 w 549045"/>
                <a:gd name="connsiteY449" fmla="*/ 32800 h 546552"/>
                <a:gd name="connsiteX450" fmla="*/ 411420 w 549045"/>
                <a:gd name="connsiteY450" fmla="*/ 33067 h 546552"/>
                <a:gd name="connsiteX451" fmla="*/ 413488 w 549045"/>
                <a:gd name="connsiteY451" fmla="*/ 34301 h 546552"/>
                <a:gd name="connsiteX452" fmla="*/ 414856 w 549045"/>
                <a:gd name="connsiteY452" fmla="*/ 35102 h 546552"/>
                <a:gd name="connsiteX453" fmla="*/ 407783 w 549045"/>
                <a:gd name="connsiteY453" fmla="*/ 46912 h 546552"/>
                <a:gd name="connsiteX454" fmla="*/ 400610 w 549045"/>
                <a:gd name="connsiteY454" fmla="*/ 58790 h 546552"/>
                <a:gd name="connsiteX455" fmla="*/ 401644 w 549045"/>
                <a:gd name="connsiteY455" fmla="*/ 59423 h 546552"/>
                <a:gd name="connsiteX456" fmla="*/ 402178 w 549045"/>
                <a:gd name="connsiteY456" fmla="*/ 59757 h 546552"/>
                <a:gd name="connsiteX457" fmla="*/ 402679 w 549045"/>
                <a:gd name="connsiteY457" fmla="*/ 60057 h 546552"/>
                <a:gd name="connsiteX458" fmla="*/ 404747 w 549045"/>
                <a:gd name="connsiteY458" fmla="*/ 61358 h 546552"/>
                <a:gd name="connsiteX459" fmla="*/ 405781 w 549045"/>
                <a:gd name="connsiteY459" fmla="*/ 61992 h 546552"/>
                <a:gd name="connsiteX460" fmla="*/ 407550 w 549045"/>
                <a:gd name="connsiteY460" fmla="*/ 63127 h 546552"/>
                <a:gd name="connsiteX461" fmla="*/ 409151 w 549045"/>
                <a:gd name="connsiteY461" fmla="*/ 64161 h 546552"/>
                <a:gd name="connsiteX462" fmla="*/ 410385 w 549045"/>
                <a:gd name="connsiteY462" fmla="*/ 64995 h 546552"/>
                <a:gd name="connsiteX463" fmla="*/ 412087 w 549045"/>
                <a:gd name="connsiteY463" fmla="*/ 66129 h 546552"/>
                <a:gd name="connsiteX464" fmla="*/ 414489 w 549045"/>
                <a:gd name="connsiteY464" fmla="*/ 67764 h 546552"/>
                <a:gd name="connsiteX465" fmla="*/ 416224 w 549045"/>
                <a:gd name="connsiteY465" fmla="*/ 68965 h 546552"/>
                <a:gd name="connsiteX466" fmla="*/ 416224 w 549045"/>
                <a:gd name="connsiteY466" fmla="*/ 68965 h 546552"/>
                <a:gd name="connsiteX467" fmla="*/ 416858 w 549045"/>
                <a:gd name="connsiteY467" fmla="*/ 69399 h 546552"/>
                <a:gd name="connsiteX468" fmla="*/ 418760 w 549045"/>
                <a:gd name="connsiteY468" fmla="*/ 70767 h 546552"/>
                <a:gd name="connsiteX469" fmla="*/ 418760 w 549045"/>
                <a:gd name="connsiteY469" fmla="*/ 70767 h 546552"/>
                <a:gd name="connsiteX470" fmla="*/ 420728 w 549045"/>
                <a:gd name="connsiteY470" fmla="*/ 72201 h 546552"/>
                <a:gd name="connsiteX471" fmla="*/ 421529 w 549045"/>
                <a:gd name="connsiteY471" fmla="*/ 72802 h 546552"/>
                <a:gd name="connsiteX472" fmla="*/ 421529 w 549045"/>
                <a:gd name="connsiteY472" fmla="*/ 72802 h 546552"/>
                <a:gd name="connsiteX473" fmla="*/ 421729 w 549045"/>
                <a:gd name="connsiteY473" fmla="*/ 72802 h 546552"/>
                <a:gd name="connsiteX474" fmla="*/ 421729 w 549045"/>
                <a:gd name="connsiteY474" fmla="*/ 72802 h 546552"/>
                <a:gd name="connsiteX475" fmla="*/ 421729 w 549045"/>
                <a:gd name="connsiteY475" fmla="*/ 72802 h 546552"/>
                <a:gd name="connsiteX476" fmla="*/ 421729 w 549045"/>
                <a:gd name="connsiteY476" fmla="*/ 72802 h 546552"/>
                <a:gd name="connsiteX477" fmla="*/ 421729 w 549045"/>
                <a:gd name="connsiteY477" fmla="*/ 72802 h 546552"/>
                <a:gd name="connsiteX478" fmla="*/ 421896 w 549045"/>
                <a:gd name="connsiteY478" fmla="*/ 72802 h 546552"/>
                <a:gd name="connsiteX479" fmla="*/ 421896 w 549045"/>
                <a:gd name="connsiteY479" fmla="*/ 72802 h 546552"/>
                <a:gd name="connsiteX480" fmla="*/ 423464 w 549045"/>
                <a:gd name="connsiteY480" fmla="*/ 73970 h 546552"/>
                <a:gd name="connsiteX481" fmla="*/ 424064 w 549045"/>
                <a:gd name="connsiteY481" fmla="*/ 74437 h 546552"/>
                <a:gd name="connsiteX482" fmla="*/ 424998 w 549045"/>
                <a:gd name="connsiteY482" fmla="*/ 75137 h 546552"/>
                <a:gd name="connsiteX483" fmla="*/ 425566 w 549045"/>
                <a:gd name="connsiteY483" fmla="*/ 75571 h 546552"/>
                <a:gd name="connsiteX484" fmla="*/ 425966 w 549045"/>
                <a:gd name="connsiteY484" fmla="*/ 75871 h 546552"/>
                <a:gd name="connsiteX485" fmla="*/ 426633 w 549045"/>
                <a:gd name="connsiteY485" fmla="*/ 76439 h 546552"/>
                <a:gd name="connsiteX486" fmla="*/ 427100 w 549045"/>
                <a:gd name="connsiteY486" fmla="*/ 76806 h 546552"/>
                <a:gd name="connsiteX487" fmla="*/ 429869 w 549045"/>
                <a:gd name="connsiteY487" fmla="*/ 79008 h 546552"/>
                <a:gd name="connsiteX488" fmla="*/ 431704 w 549045"/>
                <a:gd name="connsiteY488" fmla="*/ 80542 h 546552"/>
                <a:gd name="connsiteX489" fmla="*/ 433739 w 549045"/>
                <a:gd name="connsiteY489" fmla="*/ 82277 h 546552"/>
                <a:gd name="connsiteX490" fmla="*/ 433940 w 549045"/>
                <a:gd name="connsiteY490" fmla="*/ 82277 h 546552"/>
                <a:gd name="connsiteX491" fmla="*/ 433940 w 549045"/>
                <a:gd name="connsiteY491" fmla="*/ 82277 h 546552"/>
                <a:gd name="connsiteX492" fmla="*/ 434574 w 549045"/>
                <a:gd name="connsiteY492" fmla="*/ 82844 h 546552"/>
                <a:gd name="connsiteX493" fmla="*/ 435207 w 549045"/>
                <a:gd name="connsiteY493" fmla="*/ 83411 h 546552"/>
                <a:gd name="connsiteX494" fmla="*/ 438544 w 549045"/>
                <a:gd name="connsiteY494" fmla="*/ 86447 h 546552"/>
                <a:gd name="connsiteX495" fmla="*/ 438544 w 549045"/>
                <a:gd name="connsiteY495" fmla="*/ 86447 h 546552"/>
                <a:gd name="connsiteX496" fmla="*/ 438544 w 549045"/>
                <a:gd name="connsiteY496" fmla="*/ 86447 h 546552"/>
                <a:gd name="connsiteX497" fmla="*/ 438544 w 549045"/>
                <a:gd name="connsiteY497" fmla="*/ 86447 h 546552"/>
                <a:gd name="connsiteX498" fmla="*/ 438811 w 549045"/>
                <a:gd name="connsiteY498" fmla="*/ 86681 h 546552"/>
                <a:gd name="connsiteX499" fmla="*/ 439244 w 549045"/>
                <a:gd name="connsiteY499" fmla="*/ 87081 h 546552"/>
                <a:gd name="connsiteX500" fmla="*/ 440312 w 549045"/>
                <a:gd name="connsiteY500" fmla="*/ 88082 h 546552"/>
                <a:gd name="connsiteX501" fmla="*/ 440679 w 549045"/>
                <a:gd name="connsiteY501" fmla="*/ 88383 h 546552"/>
                <a:gd name="connsiteX502" fmla="*/ 442080 w 549045"/>
                <a:gd name="connsiteY502" fmla="*/ 89717 h 546552"/>
                <a:gd name="connsiteX503" fmla="*/ 445417 w 549045"/>
                <a:gd name="connsiteY503" fmla="*/ 93053 h 546552"/>
                <a:gd name="connsiteX504" fmla="*/ 445417 w 549045"/>
                <a:gd name="connsiteY504" fmla="*/ 93053 h 546552"/>
                <a:gd name="connsiteX505" fmla="*/ 448753 w 549045"/>
                <a:gd name="connsiteY505" fmla="*/ 96390 h 546552"/>
                <a:gd name="connsiteX506" fmla="*/ 450454 w 549045"/>
                <a:gd name="connsiteY506" fmla="*/ 98158 h 546552"/>
                <a:gd name="connsiteX507" fmla="*/ 452123 w 549045"/>
                <a:gd name="connsiteY507" fmla="*/ 99893 h 546552"/>
                <a:gd name="connsiteX508" fmla="*/ 452790 w 549045"/>
                <a:gd name="connsiteY508" fmla="*/ 100593 h 546552"/>
                <a:gd name="connsiteX509" fmla="*/ 453690 w 549045"/>
                <a:gd name="connsiteY509" fmla="*/ 101594 h 546552"/>
                <a:gd name="connsiteX510" fmla="*/ 454291 w 549045"/>
                <a:gd name="connsiteY510" fmla="*/ 102228 h 546552"/>
                <a:gd name="connsiteX511" fmla="*/ 454291 w 549045"/>
                <a:gd name="connsiteY511" fmla="*/ 102228 h 546552"/>
                <a:gd name="connsiteX512" fmla="*/ 454491 w 549045"/>
                <a:gd name="connsiteY512" fmla="*/ 102462 h 546552"/>
                <a:gd name="connsiteX513" fmla="*/ 454491 w 549045"/>
                <a:gd name="connsiteY513" fmla="*/ 102462 h 546552"/>
                <a:gd name="connsiteX514" fmla="*/ 454792 w 549045"/>
                <a:gd name="connsiteY514" fmla="*/ 102795 h 546552"/>
                <a:gd name="connsiteX515" fmla="*/ 454792 w 549045"/>
                <a:gd name="connsiteY515" fmla="*/ 102795 h 546552"/>
                <a:gd name="connsiteX516" fmla="*/ 455292 w 549045"/>
                <a:gd name="connsiteY516" fmla="*/ 103362 h 546552"/>
                <a:gd name="connsiteX517" fmla="*/ 457060 w 549045"/>
                <a:gd name="connsiteY517" fmla="*/ 105331 h 546552"/>
                <a:gd name="connsiteX518" fmla="*/ 457060 w 549045"/>
                <a:gd name="connsiteY518" fmla="*/ 105531 h 546552"/>
                <a:gd name="connsiteX519" fmla="*/ 457361 w 549045"/>
                <a:gd name="connsiteY519" fmla="*/ 105831 h 546552"/>
                <a:gd name="connsiteX520" fmla="*/ 457627 w 549045"/>
                <a:gd name="connsiteY520" fmla="*/ 106165 h 546552"/>
                <a:gd name="connsiteX521" fmla="*/ 457627 w 549045"/>
                <a:gd name="connsiteY521" fmla="*/ 106165 h 546552"/>
                <a:gd name="connsiteX522" fmla="*/ 457961 w 549045"/>
                <a:gd name="connsiteY522" fmla="*/ 106532 h 546552"/>
                <a:gd name="connsiteX523" fmla="*/ 468337 w 549045"/>
                <a:gd name="connsiteY523" fmla="*/ 97524 h 546552"/>
                <a:gd name="connsiteX524" fmla="*/ 468337 w 549045"/>
                <a:gd name="connsiteY524" fmla="*/ 97524 h 546552"/>
                <a:gd name="connsiteX525" fmla="*/ 478913 w 549045"/>
                <a:gd name="connsiteY525" fmla="*/ 88516 h 546552"/>
                <a:gd name="connsiteX526" fmla="*/ 482249 w 549045"/>
                <a:gd name="connsiteY526" fmla="*/ 92319 h 546552"/>
                <a:gd name="connsiteX527" fmla="*/ 485152 w 549045"/>
                <a:gd name="connsiteY527" fmla="*/ 95856 h 546552"/>
                <a:gd name="connsiteX528" fmla="*/ 474376 w 549045"/>
                <a:gd name="connsiteY528" fmla="*/ 104530 h 546552"/>
                <a:gd name="connsiteX529" fmla="*/ 463699 w 549045"/>
                <a:gd name="connsiteY529" fmla="*/ 113171 h 546552"/>
                <a:gd name="connsiteX530" fmla="*/ 452990 w 549045"/>
                <a:gd name="connsiteY530" fmla="*/ 121846 h 546552"/>
                <a:gd name="connsiteX531" fmla="*/ 440846 w 549045"/>
                <a:gd name="connsiteY531" fmla="*/ 135291 h 546552"/>
                <a:gd name="connsiteX532" fmla="*/ 430136 w 549045"/>
                <a:gd name="connsiteY532" fmla="*/ 143965 h 546552"/>
                <a:gd name="connsiteX533" fmla="*/ 430370 w 549045"/>
                <a:gd name="connsiteY533" fmla="*/ 144232 h 546552"/>
                <a:gd name="connsiteX534" fmla="*/ 430370 w 549045"/>
                <a:gd name="connsiteY534" fmla="*/ 144232 h 546552"/>
                <a:gd name="connsiteX535" fmla="*/ 430637 w 549045"/>
                <a:gd name="connsiteY535" fmla="*/ 144566 h 546552"/>
                <a:gd name="connsiteX536" fmla="*/ 432472 w 549045"/>
                <a:gd name="connsiteY536" fmla="*/ 146834 h 546552"/>
                <a:gd name="connsiteX537" fmla="*/ 432672 w 549045"/>
                <a:gd name="connsiteY537" fmla="*/ 147068 h 546552"/>
                <a:gd name="connsiteX538" fmla="*/ 434640 w 549045"/>
                <a:gd name="connsiteY538" fmla="*/ 149670 h 546552"/>
                <a:gd name="connsiteX539" fmla="*/ 434640 w 549045"/>
                <a:gd name="connsiteY539" fmla="*/ 149670 h 546552"/>
                <a:gd name="connsiteX540" fmla="*/ 435675 w 549045"/>
                <a:gd name="connsiteY540" fmla="*/ 151038 h 546552"/>
                <a:gd name="connsiteX541" fmla="*/ 436776 w 549045"/>
                <a:gd name="connsiteY541" fmla="*/ 152506 h 546552"/>
                <a:gd name="connsiteX542" fmla="*/ 437476 w 549045"/>
                <a:gd name="connsiteY542" fmla="*/ 153474 h 546552"/>
                <a:gd name="connsiteX543" fmla="*/ 437977 w 549045"/>
                <a:gd name="connsiteY543" fmla="*/ 154174 h 546552"/>
                <a:gd name="connsiteX544" fmla="*/ 438277 w 549045"/>
                <a:gd name="connsiteY544" fmla="*/ 154608 h 546552"/>
                <a:gd name="connsiteX545" fmla="*/ 439411 w 549045"/>
                <a:gd name="connsiteY545" fmla="*/ 156209 h 546552"/>
                <a:gd name="connsiteX546" fmla="*/ 439411 w 549045"/>
                <a:gd name="connsiteY546" fmla="*/ 156410 h 546552"/>
                <a:gd name="connsiteX547" fmla="*/ 439411 w 549045"/>
                <a:gd name="connsiteY547" fmla="*/ 156410 h 546552"/>
                <a:gd name="connsiteX548" fmla="*/ 440312 w 549045"/>
                <a:gd name="connsiteY548" fmla="*/ 157777 h 546552"/>
                <a:gd name="connsiteX549" fmla="*/ 440779 w 549045"/>
                <a:gd name="connsiteY549" fmla="*/ 158445 h 546552"/>
                <a:gd name="connsiteX550" fmla="*/ 441013 w 549045"/>
                <a:gd name="connsiteY550" fmla="*/ 158778 h 546552"/>
                <a:gd name="connsiteX551" fmla="*/ 441246 w 549045"/>
                <a:gd name="connsiteY551" fmla="*/ 159145 h 546552"/>
                <a:gd name="connsiteX552" fmla="*/ 441246 w 549045"/>
                <a:gd name="connsiteY552" fmla="*/ 159145 h 546552"/>
                <a:gd name="connsiteX553" fmla="*/ 441246 w 549045"/>
                <a:gd name="connsiteY553" fmla="*/ 159346 h 546552"/>
                <a:gd name="connsiteX554" fmla="*/ 441246 w 549045"/>
                <a:gd name="connsiteY554" fmla="*/ 159546 h 546552"/>
                <a:gd name="connsiteX555" fmla="*/ 441780 w 549045"/>
                <a:gd name="connsiteY555" fmla="*/ 160346 h 546552"/>
                <a:gd name="connsiteX556" fmla="*/ 441947 w 549045"/>
                <a:gd name="connsiteY556" fmla="*/ 160647 h 546552"/>
                <a:gd name="connsiteX557" fmla="*/ 442280 w 549045"/>
                <a:gd name="connsiteY557" fmla="*/ 161147 h 546552"/>
                <a:gd name="connsiteX558" fmla="*/ 442514 w 549045"/>
                <a:gd name="connsiteY558" fmla="*/ 161481 h 546552"/>
                <a:gd name="connsiteX559" fmla="*/ 442514 w 549045"/>
                <a:gd name="connsiteY559" fmla="*/ 161481 h 546552"/>
                <a:gd name="connsiteX560" fmla="*/ 442514 w 549045"/>
                <a:gd name="connsiteY560" fmla="*/ 161481 h 546552"/>
                <a:gd name="connsiteX561" fmla="*/ 442514 w 549045"/>
                <a:gd name="connsiteY561" fmla="*/ 161481 h 546552"/>
                <a:gd name="connsiteX562" fmla="*/ 442714 w 549045"/>
                <a:gd name="connsiteY562" fmla="*/ 161814 h 546552"/>
                <a:gd name="connsiteX563" fmla="*/ 442714 w 549045"/>
                <a:gd name="connsiteY563" fmla="*/ 161981 h 546552"/>
                <a:gd name="connsiteX564" fmla="*/ 442714 w 549045"/>
                <a:gd name="connsiteY564" fmla="*/ 162148 h 546552"/>
                <a:gd name="connsiteX565" fmla="*/ 442714 w 549045"/>
                <a:gd name="connsiteY565" fmla="*/ 162315 h 546552"/>
                <a:gd name="connsiteX566" fmla="*/ 442881 w 549045"/>
                <a:gd name="connsiteY566" fmla="*/ 162548 h 546552"/>
                <a:gd name="connsiteX567" fmla="*/ 442881 w 549045"/>
                <a:gd name="connsiteY567" fmla="*/ 162715 h 546552"/>
                <a:gd name="connsiteX568" fmla="*/ 444449 w 549045"/>
                <a:gd name="connsiteY568" fmla="*/ 165217 h 546552"/>
                <a:gd name="connsiteX569" fmla="*/ 445116 w 549045"/>
                <a:gd name="connsiteY569" fmla="*/ 166285 h 546552"/>
                <a:gd name="connsiteX570" fmla="*/ 445950 w 549045"/>
                <a:gd name="connsiteY570" fmla="*/ 167653 h 546552"/>
                <a:gd name="connsiteX571" fmla="*/ 446751 w 549045"/>
                <a:gd name="connsiteY571" fmla="*/ 169054 h 546552"/>
                <a:gd name="connsiteX572" fmla="*/ 447318 w 549045"/>
                <a:gd name="connsiteY572" fmla="*/ 169988 h 546552"/>
                <a:gd name="connsiteX573" fmla="*/ 448786 w 549045"/>
                <a:gd name="connsiteY573" fmla="*/ 172557 h 546552"/>
                <a:gd name="connsiteX574" fmla="*/ 449353 w 549045"/>
                <a:gd name="connsiteY574" fmla="*/ 173625 h 546552"/>
                <a:gd name="connsiteX575" fmla="*/ 450154 w 549045"/>
                <a:gd name="connsiteY575" fmla="*/ 175093 h 546552"/>
                <a:gd name="connsiteX576" fmla="*/ 450454 w 549045"/>
                <a:gd name="connsiteY576" fmla="*/ 175627 h 546552"/>
                <a:gd name="connsiteX577" fmla="*/ 451122 w 549045"/>
                <a:gd name="connsiteY577" fmla="*/ 176861 h 546552"/>
                <a:gd name="connsiteX578" fmla="*/ 452089 w 549045"/>
                <a:gd name="connsiteY578" fmla="*/ 178763 h 546552"/>
                <a:gd name="connsiteX579" fmla="*/ 452489 w 549045"/>
                <a:gd name="connsiteY579" fmla="*/ 179497 h 546552"/>
                <a:gd name="connsiteX580" fmla="*/ 452489 w 549045"/>
                <a:gd name="connsiteY580" fmla="*/ 179497 h 546552"/>
                <a:gd name="connsiteX581" fmla="*/ 452489 w 549045"/>
                <a:gd name="connsiteY581" fmla="*/ 179664 h 546552"/>
                <a:gd name="connsiteX582" fmla="*/ 452489 w 549045"/>
                <a:gd name="connsiteY582" fmla="*/ 179964 h 546552"/>
                <a:gd name="connsiteX583" fmla="*/ 452790 w 549045"/>
                <a:gd name="connsiteY583" fmla="*/ 180531 h 546552"/>
                <a:gd name="connsiteX584" fmla="*/ 453157 w 549045"/>
                <a:gd name="connsiteY584" fmla="*/ 181232 h 546552"/>
                <a:gd name="connsiteX585" fmla="*/ 453490 w 549045"/>
                <a:gd name="connsiteY585" fmla="*/ 181932 h 546552"/>
                <a:gd name="connsiteX586" fmla="*/ 454191 w 549045"/>
                <a:gd name="connsiteY586" fmla="*/ 183334 h 546552"/>
                <a:gd name="connsiteX587" fmla="*/ 454191 w 549045"/>
                <a:gd name="connsiteY587" fmla="*/ 183334 h 546552"/>
                <a:gd name="connsiteX588" fmla="*/ 454958 w 549045"/>
                <a:gd name="connsiteY588" fmla="*/ 185002 h 546552"/>
                <a:gd name="connsiteX589" fmla="*/ 455759 w 549045"/>
                <a:gd name="connsiteY589" fmla="*/ 186670 h 546552"/>
                <a:gd name="connsiteX590" fmla="*/ 455759 w 549045"/>
                <a:gd name="connsiteY590" fmla="*/ 186870 h 546552"/>
                <a:gd name="connsiteX591" fmla="*/ 457160 w 549045"/>
                <a:gd name="connsiteY591" fmla="*/ 190006 h 546552"/>
                <a:gd name="connsiteX592" fmla="*/ 457160 w 549045"/>
                <a:gd name="connsiteY592" fmla="*/ 190006 h 546552"/>
                <a:gd name="connsiteX593" fmla="*/ 457160 w 549045"/>
                <a:gd name="connsiteY593" fmla="*/ 190440 h 546552"/>
                <a:gd name="connsiteX594" fmla="*/ 457327 w 549045"/>
                <a:gd name="connsiteY594" fmla="*/ 190774 h 546552"/>
                <a:gd name="connsiteX595" fmla="*/ 457327 w 549045"/>
                <a:gd name="connsiteY595" fmla="*/ 191107 h 546552"/>
                <a:gd name="connsiteX596" fmla="*/ 457327 w 549045"/>
                <a:gd name="connsiteY596" fmla="*/ 191107 h 546552"/>
                <a:gd name="connsiteX597" fmla="*/ 457327 w 549045"/>
                <a:gd name="connsiteY597" fmla="*/ 191407 h 546552"/>
                <a:gd name="connsiteX598" fmla="*/ 458428 w 549045"/>
                <a:gd name="connsiteY598" fmla="*/ 194043 h 546552"/>
                <a:gd name="connsiteX599" fmla="*/ 459863 w 549045"/>
                <a:gd name="connsiteY599" fmla="*/ 197613 h 546552"/>
                <a:gd name="connsiteX600" fmla="*/ 459863 w 549045"/>
                <a:gd name="connsiteY600" fmla="*/ 197780 h 546552"/>
                <a:gd name="connsiteX601" fmla="*/ 472707 w 549045"/>
                <a:gd name="connsiteY601" fmla="*/ 192842 h 546552"/>
                <a:gd name="connsiteX602" fmla="*/ 489856 w 549045"/>
                <a:gd name="connsiteY602" fmla="*/ 186169 h 546552"/>
                <a:gd name="connsiteX603" fmla="*/ 502701 w 549045"/>
                <a:gd name="connsiteY603" fmla="*/ 181232 h 546552"/>
                <a:gd name="connsiteX604" fmla="*/ 502701 w 549045"/>
                <a:gd name="connsiteY604" fmla="*/ 181232 h 546552"/>
                <a:gd name="connsiteX605" fmla="*/ 515546 w 549045"/>
                <a:gd name="connsiteY605" fmla="*/ 176327 h 546552"/>
                <a:gd name="connsiteX606" fmla="*/ 528390 w 549045"/>
                <a:gd name="connsiteY606" fmla="*/ 171390 h 546552"/>
                <a:gd name="connsiteX607" fmla="*/ 528924 w 549045"/>
                <a:gd name="connsiteY607" fmla="*/ 172824 h 546552"/>
                <a:gd name="connsiteX608" fmla="*/ 529858 w 549045"/>
                <a:gd name="connsiteY608" fmla="*/ 175360 h 546552"/>
                <a:gd name="connsiteX609" fmla="*/ 530125 w 549045"/>
                <a:gd name="connsiteY609" fmla="*/ 176094 h 546552"/>
                <a:gd name="connsiteX610" fmla="*/ 531660 w 549045"/>
                <a:gd name="connsiteY610" fmla="*/ 180398 h 546552"/>
                <a:gd name="connsiteX611" fmla="*/ 533328 w 549045"/>
                <a:gd name="connsiteY611" fmla="*/ 185435 h 546552"/>
                <a:gd name="connsiteX612" fmla="*/ 534563 w 549045"/>
                <a:gd name="connsiteY612" fmla="*/ 189272 h 546552"/>
                <a:gd name="connsiteX613" fmla="*/ 534563 w 549045"/>
                <a:gd name="connsiteY613" fmla="*/ 189639 h 546552"/>
                <a:gd name="connsiteX614" fmla="*/ 535497 w 549045"/>
                <a:gd name="connsiteY614" fmla="*/ 192608 h 546552"/>
                <a:gd name="connsiteX615" fmla="*/ 535497 w 549045"/>
                <a:gd name="connsiteY615" fmla="*/ 193042 h 546552"/>
                <a:gd name="connsiteX616" fmla="*/ 535864 w 549045"/>
                <a:gd name="connsiteY616" fmla="*/ 194310 h 546552"/>
                <a:gd name="connsiteX617" fmla="*/ 536798 w 549045"/>
                <a:gd name="connsiteY617" fmla="*/ 197480 h 546552"/>
                <a:gd name="connsiteX618" fmla="*/ 536998 w 549045"/>
                <a:gd name="connsiteY618" fmla="*/ 198180 h 546552"/>
                <a:gd name="connsiteX619" fmla="*/ 537899 w 549045"/>
                <a:gd name="connsiteY619" fmla="*/ 201850 h 546552"/>
                <a:gd name="connsiteX620" fmla="*/ 538566 w 549045"/>
                <a:gd name="connsiteY620" fmla="*/ 204519 h 546552"/>
                <a:gd name="connsiteX621" fmla="*/ 538799 w 549045"/>
                <a:gd name="connsiteY621" fmla="*/ 205420 h 546552"/>
                <a:gd name="connsiteX622" fmla="*/ 539133 w 549045"/>
                <a:gd name="connsiteY622" fmla="*/ 206788 h 546552"/>
                <a:gd name="connsiteX623" fmla="*/ 540034 w 549045"/>
                <a:gd name="connsiteY623" fmla="*/ 210758 h 546552"/>
                <a:gd name="connsiteX624" fmla="*/ 540701 w 549045"/>
                <a:gd name="connsiteY624" fmla="*/ 213861 h 546552"/>
                <a:gd name="connsiteX625" fmla="*/ 542269 w 549045"/>
                <a:gd name="connsiteY625" fmla="*/ 221801 h 546552"/>
                <a:gd name="connsiteX626" fmla="*/ 542569 w 549045"/>
                <a:gd name="connsiteY626" fmla="*/ 223503 h 546552"/>
                <a:gd name="connsiteX627" fmla="*/ 543003 w 549045"/>
                <a:gd name="connsiteY627" fmla="*/ 226038 h 546552"/>
                <a:gd name="connsiteX628" fmla="*/ 543404 w 549045"/>
                <a:gd name="connsiteY628" fmla="*/ 228674 h 546552"/>
                <a:gd name="connsiteX629" fmla="*/ 543771 w 549045"/>
                <a:gd name="connsiteY629" fmla="*/ 231109 h 546552"/>
                <a:gd name="connsiteX630" fmla="*/ 544304 w 549045"/>
                <a:gd name="connsiteY630" fmla="*/ 235180 h 546552"/>
                <a:gd name="connsiteX631" fmla="*/ 544972 w 549045"/>
                <a:gd name="connsiteY631" fmla="*/ 240618 h 546552"/>
                <a:gd name="connsiteX632" fmla="*/ 544972 w 549045"/>
                <a:gd name="connsiteY632" fmla="*/ 241352 h 546552"/>
                <a:gd name="connsiteX633" fmla="*/ 545238 w 549045"/>
                <a:gd name="connsiteY633" fmla="*/ 243921 h 546552"/>
                <a:gd name="connsiteX634" fmla="*/ 545539 w 549045"/>
                <a:gd name="connsiteY634" fmla="*/ 247491 h 546552"/>
                <a:gd name="connsiteX635" fmla="*/ 545772 w 549045"/>
                <a:gd name="connsiteY635" fmla="*/ 250093 h 546552"/>
                <a:gd name="connsiteX636" fmla="*/ 545973 w 549045"/>
                <a:gd name="connsiteY636" fmla="*/ 253196 h 546552"/>
                <a:gd name="connsiteX637" fmla="*/ 546139 w 549045"/>
                <a:gd name="connsiteY637" fmla="*/ 255865 h 546552"/>
                <a:gd name="connsiteX638" fmla="*/ 546139 w 549045"/>
                <a:gd name="connsiteY638" fmla="*/ 258434 h 546552"/>
                <a:gd name="connsiteX639" fmla="*/ 546139 w 549045"/>
                <a:gd name="connsiteY639" fmla="*/ 260636 h 546552"/>
                <a:gd name="connsiteX640" fmla="*/ 546139 w 549045"/>
                <a:gd name="connsiteY640" fmla="*/ 262604 h 546552"/>
                <a:gd name="connsiteX641" fmla="*/ 546139 w 549045"/>
                <a:gd name="connsiteY641" fmla="*/ 265340 h 546552"/>
                <a:gd name="connsiteX642" fmla="*/ 546139 w 549045"/>
                <a:gd name="connsiteY642" fmla="*/ 267875 h 546552"/>
                <a:gd name="connsiteX643" fmla="*/ 548942 w 549045"/>
                <a:gd name="connsiteY643" fmla="*/ 271245 h 546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</a:cxnLst>
              <a:rect l="l" t="t" r="r" b="b"/>
              <a:pathLst>
                <a:path w="549045" h="546552">
                  <a:moveTo>
                    <a:pt x="548942" y="271245"/>
                  </a:moveTo>
                  <a:lnTo>
                    <a:pt x="548942" y="275816"/>
                  </a:lnTo>
                  <a:cubicBezTo>
                    <a:pt x="548942" y="276717"/>
                    <a:pt x="548942" y="277584"/>
                    <a:pt x="548942" y="278451"/>
                  </a:cubicBezTo>
                  <a:cubicBezTo>
                    <a:pt x="548942" y="279319"/>
                    <a:pt x="548942" y="280153"/>
                    <a:pt x="548942" y="281020"/>
                  </a:cubicBezTo>
                  <a:cubicBezTo>
                    <a:pt x="548975" y="281531"/>
                    <a:pt x="548975" y="282045"/>
                    <a:pt x="548942" y="282555"/>
                  </a:cubicBezTo>
                  <a:cubicBezTo>
                    <a:pt x="548942" y="283089"/>
                    <a:pt x="548942" y="283623"/>
                    <a:pt x="548942" y="284157"/>
                  </a:cubicBezTo>
                  <a:lnTo>
                    <a:pt x="548642" y="289661"/>
                  </a:lnTo>
                  <a:lnTo>
                    <a:pt x="548441" y="292397"/>
                  </a:lnTo>
                  <a:cubicBezTo>
                    <a:pt x="548441" y="293331"/>
                    <a:pt x="548441" y="294232"/>
                    <a:pt x="548208" y="295166"/>
                  </a:cubicBezTo>
                  <a:lnTo>
                    <a:pt x="547808" y="299604"/>
                  </a:lnTo>
                  <a:lnTo>
                    <a:pt x="547407" y="303340"/>
                  </a:lnTo>
                  <a:lnTo>
                    <a:pt x="547007" y="306510"/>
                  </a:lnTo>
                  <a:cubicBezTo>
                    <a:pt x="547007" y="307911"/>
                    <a:pt x="546640" y="309346"/>
                    <a:pt x="546440" y="310747"/>
                  </a:cubicBezTo>
                  <a:lnTo>
                    <a:pt x="546139" y="312682"/>
                  </a:lnTo>
                  <a:cubicBezTo>
                    <a:pt x="545472" y="317219"/>
                    <a:pt x="544671" y="321723"/>
                    <a:pt x="543771" y="326027"/>
                  </a:cubicBezTo>
                  <a:cubicBezTo>
                    <a:pt x="543570" y="327095"/>
                    <a:pt x="543370" y="328129"/>
                    <a:pt x="543137" y="329163"/>
                  </a:cubicBezTo>
                  <a:cubicBezTo>
                    <a:pt x="542903" y="330197"/>
                    <a:pt x="542636" y="331399"/>
                    <a:pt x="542403" y="332499"/>
                  </a:cubicBezTo>
                  <a:cubicBezTo>
                    <a:pt x="542169" y="333600"/>
                    <a:pt x="542002" y="334234"/>
                    <a:pt x="541802" y="335102"/>
                  </a:cubicBezTo>
                  <a:lnTo>
                    <a:pt x="541002" y="338438"/>
                  </a:lnTo>
                  <a:cubicBezTo>
                    <a:pt x="540735" y="339539"/>
                    <a:pt x="540434" y="340607"/>
                    <a:pt x="540167" y="341774"/>
                  </a:cubicBezTo>
                  <a:lnTo>
                    <a:pt x="539567" y="344043"/>
                  </a:lnTo>
                  <a:lnTo>
                    <a:pt x="539133" y="345644"/>
                  </a:lnTo>
                  <a:cubicBezTo>
                    <a:pt x="537699" y="350782"/>
                    <a:pt x="536097" y="355854"/>
                    <a:pt x="534396" y="360858"/>
                  </a:cubicBezTo>
                  <a:cubicBezTo>
                    <a:pt x="533862" y="362459"/>
                    <a:pt x="533295" y="364028"/>
                    <a:pt x="532727" y="365629"/>
                  </a:cubicBezTo>
                  <a:lnTo>
                    <a:pt x="532227" y="366930"/>
                  </a:lnTo>
                  <a:lnTo>
                    <a:pt x="531526" y="368765"/>
                  </a:lnTo>
                  <a:cubicBezTo>
                    <a:pt x="531526" y="369132"/>
                    <a:pt x="531259" y="369499"/>
                    <a:pt x="531093" y="369866"/>
                  </a:cubicBezTo>
                  <a:cubicBezTo>
                    <a:pt x="530692" y="370934"/>
                    <a:pt x="530292" y="372001"/>
                    <a:pt x="529858" y="373202"/>
                  </a:cubicBezTo>
                  <a:cubicBezTo>
                    <a:pt x="529034" y="375294"/>
                    <a:pt x="528167" y="377396"/>
                    <a:pt x="527256" y="379508"/>
                  </a:cubicBezTo>
                  <a:cubicBezTo>
                    <a:pt x="526555" y="381209"/>
                    <a:pt x="525821" y="382844"/>
                    <a:pt x="525054" y="384546"/>
                  </a:cubicBezTo>
                  <a:lnTo>
                    <a:pt x="524253" y="386281"/>
                  </a:lnTo>
                  <a:cubicBezTo>
                    <a:pt x="523352" y="388282"/>
                    <a:pt x="522418" y="390251"/>
                    <a:pt x="521451" y="392219"/>
                  </a:cubicBezTo>
                  <a:cubicBezTo>
                    <a:pt x="521017" y="393153"/>
                    <a:pt x="520517" y="394021"/>
                    <a:pt x="520116" y="394922"/>
                  </a:cubicBezTo>
                  <a:lnTo>
                    <a:pt x="518148" y="398758"/>
                  </a:lnTo>
                  <a:cubicBezTo>
                    <a:pt x="517581" y="399859"/>
                    <a:pt x="516980" y="400960"/>
                    <a:pt x="516380" y="402095"/>
                  </a:cubicBezTo>
                  <a:cubicBezTo>
                    <a:pt x="516243" y="402395"/>
                    <a:pt x="516089" y="402685"/>
                    <a:pt x="515913" y="402962"/>
                  </a:cubicBezTo>
                  <a:cubicBezTo>
                    <a:pt x="515479" y="403763"/>
                    <a:pt x="515012" y="404564"/>
                    <a:pt x="514611" y="405364"/>
                  </a:cubicBezTo>
                  <a:lnTo>
                    <a:pt x="512776" y="408701"/>
                  </a:lnTo>
                  <a:cubicBezTo>
                    <a:pt x="512309" y="409535"/>
                    <a:pt x="511876" y="410335"/>
                    <a:pt x="511342" y="411169"/>
                  </a:cubicBezTo>
                  <a:cubicBezTo>
                    <a:pt x="510808" y="412003"/>
                    <a:pt x="510408" y="412704"/>
                    <a:pt x="509974" y="413438"/>
                  </a:cubicBezTo>
                  <a:cubicBezTo>
                    <a:pt x="509073" y="414906"/>
                    <a:pt x="508239" y="416341"/>
                    <a:pt x="507338" y="417742"/>
                  </a:cubicBezTo>
                  <a:lnTo>
                    <a:pt x="506437" y="419243"/>
                  </a:lnTo>
                  <a:cubicBezTo>
                    <a:pt x="505370" y="420911"/>
                    <a:pt x="504302" y="422580"/>
                    <a:pt x="503101" y="424214"/>
                  </a:cubicBezTo>
                  <a:lnTo>
                    <a:pt x="502401" y="425249"/>
                  </a:lnTo>
                  <a:lnTo>
                    <a:pt x="500299" y="428318"/>
                  </a:lnTo>
                  <a:cubicBezTo>
                    <a:pt x="499598" y="429319"/>
                    <a:pt x="499031" y="430153"/>
                    <a:pt x="498397" y="431020"/>
                  </a:cubicBezTo>
                  <a:cubicBezTo>
                    <a:pt x="497763" y="431888"/>
                    <a:pt x="497129" y="432855"/>
                    <a:pt x="496462" y="433723"/>
                  </a:cubicBezTo>
                  <a:lnTo>
                    <a:pt x="494494" y="436358"/>
                  </a:lnTo>
                  <a:cubicBezTo>
                    <a:pt x="493860" y="437259"/>
                    <a:pt x="493159" y="438127"/>
                    <a:pt x="492492" y="439028"/>
                  </a:cubicBezTo>
                  <a:lnTo>
                    <a:pt x="490490" y="441630"/>
                  </a:lnTo>
                  <a:cubicBezTo>
                    <a:pt x="489789" y="442464"/>
                    <a:pt x="489322" y="443064"/>
                    <a:pt x="488755" y="443798"/>
                  </a:cubicBezTo>
                  <a:cubicBezTo>
                    <a:pt x="488188" y="444532"/>
                    <a:pt x="487287" y="445633"/>
                    <a:pt x="486520" y="446534"/>
                  </a:cubicBezTo>
                  <a:lnTo>
                    <a:pt x="485285" y="448035"/>
                  </a:lnTo>
                  <a:cubicBezTo>
                    <a:pt x="484585" y="448936"/>
                    <a:pt x="483851" y="449737"/>
                    <a:pt x="483117" y="450604"/>
                  </a:cubicBezTo>
                  <a:lnTo>
                    <a:pt x="482082" y="451806"/>
                  </a:lnTo>
                  <a:lnTo>
                    <a:pt x="480948" y="453107"/>
                  </a:lnTo>
                  <a:lnTo>
                    <a:pt x="479881" y="454308"/>
                  </a:lnTo>
                  <a:lnTo>
                    <a:pt x="477678" y="456777"/>
                  </a:lnTo>
                  <a:lnTo>
                    <a:pt x="475543" y="459079"/>
                  </a:lnTo>
                  <a:lnTo>
                    <a:pt x="473074" y="461714"/>
                  </a:lnTo>
                  <a:lnTo>
                    <a:pt x="470906" y="463983"/>
                  </a:lnTo>
                  <a:lnTo>
                    <a:pt x="469104" y="465818"/>
                  </a:lnTo>
                  <a:lnTo>
                    <a:pt x="468137" y="466785"/>
                  </a:lnTo>
                  <a:lnTo>
                    <a:pt x="467970" y="466952"/>
                  </a:lnTo>
                  <a:lnTo>
                    <a:pt x="466235" y="468687"/>
                  </a:lnTo>
                  <a:lnTo>
                    <a:pt x="463833" y="470989"/>
                  </a:lnTo>
                  <a:lnTo>
                    <a:pt x="461898" y="472824"/>
                  </a:lnTo>
                  <a:lnTo>
                    <a:pt x="461097" y="473558"/>
                  </a:lnTo>
                  <a:lnTo>
                    <a:pt x="460930" y="473558"/>
                  </a:lnTo>
                  <a:lnTo>
                    <a:pt x="457594" y="476594"/>
                  </a:lnTo>
                  <a:cubicBezTo>
                    <a:pt x="456493" y="477595"/>
                    <a:pt x="455259" y="478696"/>
                    <a:pt x="454058" y="479697"/>
                  </a:cubicBezTo>
                  <a:lnTo>
                    <a:pt x="451555" y="481866"/>
                  </a:lnTo>
                  <a:lnTo>
                    <a:pt x="449020" y="483967"/>
                  </a:lnTo>
                  <a:cubicBezTo>
                    <a:pt x="447752" y="485068"/>
                    <a:pt x="446451" y="486103"/>
                    <a:pt x="445150" y="487137"/>
                  </a:cubicBezTo>
                  <a:lnTo>
                    <a:pt x="443315" y="488572"/>
                  </a:lnTo>
                  <a:lnTo>
                    <a:pt x="443315" y="488572"/>
                  </a:lnTo>
                  <a:lnTo>
                    <a:pt x="441713" y="489806"/>
                  </a:lnTo>
                  <a:lnTo>
                    <a:pt x="441313" y="490106"/>
                  </a:lnTo>
                  <a:cubicBezTo>
                    <a:pt x="439578" y="491441"/>
                    <a:pt x="437977" y="492742"/>
                    <a:pt x="436042" y="494043"/>
                  </a:cubicBezTo>
                  <a:cubicBezTo>
                    <a:pt x="435241" y="494677"/>
                    <a:pt x="434407" y="495244"/>
                    <a:pt x="433539" y="495878"/>
                  </a:cubicBezTo>
                  <a:cubicBezTo>
                    <a:pt x="431905" y="497046"/>
                    <a:pt x="430203" y="498213"/>
                    <a:pt x="428602" y="499214"/>
                  </a:cubicBezTo>
                  <a:lnTo>
                    <a:pt x="426099" y="500916"/>
                  </a:lnTo>
                  <a:cubicBezTo>
                    <a:pt x="424898" y="501717"/>
                    <a:pt x="423731" y="502484"/>
                    <a:pt x="422530" y="503218"/>
                  </a:cubicBezTo>
                  <a:lnTo>
                    <a:pt x="419460" y="505086"/>
                  </a:lnTo>
                  <a:cubicBezTo>
                    <a:pt x="418559" y="505687"/>
                    <a:pt x="417625" y="506254"/>
                    <a:pt x="416658" y="506821"/>
                  </a:cubicBezTo>
                  <a:cubicBezTo>
                    <a:pt x="415690" y="507388"/>
                    <a:pt x="414756" y="507989"/>
                    <a:pt x="413789" y="508523"/>
                  </a:cubicBezTo>
                  <a:cubicBezTo>
                    <a:pt x="411887" y="509657"/>
                    <a:pt x="409952" y="510758"/>
                    <a:pt x="408017" y="511859"/>
                  </a:cubicBezTo>
                  <a:cubicBezTo>
                    <a:pt x="406082" y="512960"/>
                    <a:pt x="404147" y="513994"/>
                    <a:pt x="402178" y="515028"/>
                  </a:cubicBezTo>
                  <a:lnTo>
                    <a:pt x="400076" y="516096"/>
                  </a:lnTo>
                  <a:cubicBezTo>
                    <a:pt x="399376" y="516463"/>
                    <a:pt x="398909" y="516730"/>
                    <a:pt x="398241" y="517030"/>
                  </a:cubicBezTo>
                  <a:lnTo>
                    <a:pt x="395939" y="518198"/>
                  </a:lnTo>
                  <a:lnTo>
                    <a:pt x="393037" y="519599"/>
                  </a:lnTo>
                  <a:lnTo>
                    <a:pt x="391302" y="520433"/>
                  </a:lnTo>
                  <a:cubicBezTo>
                    <a:pt x="389667" y="521234"/>
                    <a:pt x="387966" y="521968"/>
                    <a:pt x="386364" y="522702"/>
                  </a:cubicBezTo>
                  <a:cubicBezTo>
                    <a:pt x="383028" y="524270"/>
                    <a:pt x="379358" y="525771"/>
                    <a:pt x="375788" y="527173"/>
                  </a:cubicBezTo>
                  <a:lnTo>
                    <a:pt x="375788" y="527173"/>
                  </a:lnTo>
                  <a:lnTo>
                    <a:pt x="373686" y="528007"/>
                  </a:lnTo>
                  <a:lnTo>
                    <a:pt x="371684" y="528774"/>
                  </a:lnTo>
                  <a:lnTo>
                    <a:pt x="368782" y="529875"/>
                  </a:lnTo>
                  <a:lnTo>
                    <a:pt x="365913" y="530909"/>
                  </a:lnTo>
                  <a:lnTo>
                    <a:pt x="363010" y="531910"/>
                  </a:lnTo>
                  <a:lnTo>
                    <a:pt x="360074" y="532911"/>
                  </a:lnTo>
                  <a:cubicBezTo>
                    <a:pt x="357772" y="533678"/>
                    <a:pt x="355437" y="534379"/>
                    <a:pt x="353101" y="535113"/>
                  </a:cubicBezTo>
                  <a:lnTo>
                    <a:pt x="351266" y="535647"/>
                  </a:lnTo>
                  <a:lnTo>
                    <a:pt x="348264" y="536514"/>
                  </a:lnTo>
                  <a:lnTo>
                    <a:pt x="342692" y="538015"/>
                  </a:lnTo>
                  <a:lnTo>
                    <a:pt x="340957" y="538449"/>
                  </a:lnTo>
                  <a:lnTo>
                    <a:pt x="336687" y="539483"/>
                  </a:lnTo>
                  <a:lnTo>
                    <a:pt x="335019" y="539851"/>
                  </a:lnTo>
                  <a:lnTo>
                    <a:pt x="329380" y="541085"/>
                  </a:lnTo>
                  <a:lnTo>
                    <a:pt x="326044" y="541719"/>
                  </a:lnTo>
                  <a:cubicBezTo>
                    <a:pt x="324476" y="542052"/>
                    <a:pt x="322908" y="542319"/>
                    <a:pt x="321340" y="542586"/>
                  </a:cubicBezTo>
                  <a:lnTo>
                    <a:pt x="319605" y="542887"/>
                  </a:lnTo>
                  <a:lnTo>
                    <a:pt x="317403" y="543253"/>
                  </a:lnTo>
                  <a:cubicBezTo>
                    <a:pt x="316936" y="543253"/>
                    <a:pt x="316502" y="543420"/>
                    <a:pt x="316002" y="543454"/>
                  </a:cubicBezTo>
                  <a:lnTo>
                    <a:pt x="315067" y="543621"/>
                  </a:lnTo>
                  <a:lnTo>
                    <a:pt x="312432" y="543987"/>
                  </a:lnTo>
                  <a:lnTo>
                    <a:pt x="309095" y="544455"/>
                  </a:lnTo>
                  <a:lnTo>
                    <a:pt x="308261" y="544455"/>
                  </a:lnTo>
                  <a:lnTo>
                    <a:pt x="305692" y="544755"/>
                  </a:lnTo>
                  <a:lnTo>
                    <a:pt x="302356" y="545122"/>
                  </a:lnTo>
                  <a:lnTo>
                    <a:pt x="301422" y="545122"/>
                  </a:lnTo>
                  <a:lnTo>
                    <a:pt x="299487" y="545322"/>
                  </a:lnTo>
                  <a:lnTo>
                    <a:pt x="297185" y="545656"/>
                  </a:lnTo>
                  <a:lnTo>
                    <a:pt x="294282" y="545889"/>
                  </a:lnTo>
                  <a:cubicBezTo>
                    <a:pt x="292180" y="546056"/>
                    <a:pt x="290079" y="546156"/>
                    <a:pt x="287943" y="546290"/>
                  </a:cubicBezTo>
                  <a:lnTo>
                    <a:pt x="286509" y="546290"/>
                  </a:lnTo>
                  <a:cubicBezTo>
                    <a:pt x="284540" y="546290"/>
                    <a:pt x="282538" y="546290"/>
                    <a:pt x="280537" y="546490"/>
                  </a:cubicBezTo>
                  <a:lnTo>
                    <a:pt x="266858" y="546490"/>
                  </a:lnTo>
                  <a:lnTo>
                    <a:pt x="264556" y="546490"/>
                  </a:lnTo>
                  <a:lnTo>
                    <a:pt x="264556" y="546490"/>
                  </a:lnTo>
                  <a:cubicBezTo>
                    <a:pt x="260686" y="546490"/>
                    <a:pt x="256882" y="546189"/>
                    <a:pt x="253079" y="545889"/>
                  </a:cubicBezTo>
                  <a:lnTo>
                    <a:pt x="249142" y="545556"/>
                  </a:lnTo>
                  <a:lnTo>
                    <a:pt x="245806" y="545222"/>
                  </a:lnTo>
                  <a:cubicBezTo>
                    <a:pt x="243537" y="545022"/>
                    <a:pt x="241302" y="544755"/>
                    <a:pt x="239133" y="544455"/>
                  </a:cubicBezTo>
                  <a:lnTo>
                    <a:pt x="237298" y="544221"/>
                  </a:lnTo>
                  <a:lnTo>
                    <a:pt x="235530" y="543987"/>
                  </a:lnTo>
                  <a:lnTo>
                    <a:pt x="232194" y="543487"/>
                  </a:lnTo>
                  <a:lnTo>
                    <a:pt x="228858" y="542953"/>
                  </a:lnTo>
                  <a:lnTo>
                    <a:pt x="228457" y="542953"/>
                  </a:lnTo>
                  <a:lnTo>
                    <a:pt x="225454" y="542419"/>
                  </a:lnTo>
                  <a:lnTo>
                    <a:pt x="223786" y="542119"/>
                  </a:lnTo>
                  <a:lnTo>
                    <a:pt x="220784" y="541552"/>
                  </a:lnTo>
                  <a:lnTo>
                    <a:pt x="217781" y="540951"/>
                  </a:lnTo>
                  <a:lnTo>
                    <a:pt x="215746" y="540518"/>
                  </a:lnTo>
                  <a:lnTo>
                    <a:pt x="215145" y="540518"/>
                  </a:lnTo>
                  <a:lnTo>
                    <a:pt x="213544" y="540151"/>
                  </a:lnTo>
                  <a:cubicBezTo>
                    <a:pt x="209941" y="539350"/>
                    <a:pt x="206404" y="538483"/>
                    <a:pt x="202868" y="537515"/>
                  </a:cubicBezTo>
                  <a:lnTo>
                    <a:pt x="200466" y="536881"/>
                  </a:lnTo>
                  <a:lnTo>
                    <a:pt x="194727" y="535213"/>
                  </a:lnTo>
                  <a:lnTo>
                    <a:pt x="192325" y="534479"/>
                  </a:lnTo>
                  <a:lnTo>
                    <a:pt x="189222" y="533511"/>
                  </a:lnTo>
                  <a:lnTo>
                    <a:pt x="185886" y="532344"/>
                  </a:lnTo>
                  <a:lnTo>
                    <a:pt x="183517" y="531543"/>
                  </a:lnTo>
                  <a:lnTo>
                    <a:pt x="182616" y="531210"/>
                  </a:lnTo>
                  <a:lnTo>
                    <a:pt x="180948" y="530609"/>
                  </a:lnTo>
                  <a:lnTo>
                    <a:pt x="178847" y="529875"/>
                  </a:lnTo>
                  <a:lnTo>
                    <a:pt x="174709" y="528274"/>
                  </a:lnTo>
                  <a:cubicBezTo>
                    <a:pt x="173075" y="527673"/>
                    <a:pt x="171373" y="527039"/>
                    <a:pt x="169805" y="526338"/>
                  </a:cubicBezTo>
                  <a:lnTo>
                    <a:pt x="167169" y="525237"/>
                  </a:lnTo>
                  <a:lnTo>
                    <a:pt x="166536" y="524971"/>
                  </a:lnTo>
                  <a:lnTo>
                    <a:pt x="163700" y="523736"/>
                  </a:lnTo>
                  <a:cubicBezTo>
                    <a:pt x="162265" y="523136"/>
                    <a:pt x="160830" y="522468"/>
                    <a:pt x="159396" y="521801"/>
                  </a:cubicBezTo>
                  <a:lnTo>
                    <a:pt x="156060" y="520166"/>
                  </a:lnTo>
                  <a:lnTo>
                    <a:pt x="152723" y="518531"/>
                  </a:lnTo>
                  <a:lnTo>
                    <a:pt x="152456" y="518531"/>
                  </a:lnTo>
                  <a:lnTo>
                    <a:pt x="149120" y="516897"/>
                  </a:lnTo>
                  <a:lnTo>
                    <a:pt x="146184" y="515329"/>
                  </a:lnTo>
                  <a:lnTo>
                    <a:pt x="142848" y="513627"/>
                  </a:lnTo>
                  <a:cubicBezTo>
                    <a:pt x="139511" y="511859"/>
                    <a:pt x="136476" y="510057"/>
                    <a:pt x="133339" y="508189"/>
                  </a:cubicBezTo>
                  <a:lnTo>
                    <a:pt x="130971" y="506754"/>
                  </a:lnTo>
                  <a:lnTo>
                    <a:pt x="128535" y="505253"/>
                  </a:lnTo>
                  <a:lnTo>
                    <a:pt x="126166" y="503752"/>
                  </a:lnTo>
                  <a:cubicBezTo>
                    <a:pt x="123297" y="501917"/>
                    <a:pt x="120495" y="500015"/>
                    <a:pt x="117726" y="498113"/>
                  </a:cubicBezTo>
                  <a:cubicBezTo>
                    <a:pt x="116825" y="497513"/>
                    <a:pt x="115957" y="496879"/>
                    <a:pt x="115123" y="496278"/>
                  </a:cubicBezTo>
                  <a:lnTo>
                    <a:pt x="112321" y="494243"/>
                  </a:lnTo>
                  <a:cubicBezTo>
                    <a:pt x="110486" y="492975"/>
                    <a:pt x="108751" y="491641"/>
                    <a:pt x="107016" y="490306"/>
                  </a:cubicBezTo>
                  <a:lnTo>
                    <a:pt x="104414" y="488271"/>
                  </a:lnTo>
                  <a:lnTo>
                    <a:pt x="101945" y="486303"/>
                  </a:lnTo>
                  <a:cubicBezTo>
                    <a:pt x="99142" y="484068"/>
                    <a:pt x="96407" y="481766"/>
                    <a:pt x="93704" y="479397"/>
                  </a:cubicBezTo>
                  <a:lnTo>
                    <a:pt x="92336" y="478229"/>
                  </a:lnTo>
                  <a:lnTo>
                    <a:pt x="92069" y="477995"/>
                  </a:lnTo>
                  <a:lnTo>
                    <a:pt x="91002" y="477061"/>
                  </a:lnTo>
                  <a:cubicBezTo>
                    <a:pt x="88666" y="474993"/>
                    <a:pt x="86364" y="472858"/>
                    <a:pt x="84129" y="470722"/>
                  </a:cubicBezTo>
                  <a:lnTo>
                    <a:pt x="82394" y="469054"/>
                  </a:lnTo>
                  <a:lnTo>
                    <a:pt x="81960" y="468654"/>
                  </a:lnTo>
                  <a:lnTo>
                    <a:pt x="80125" y="466886"/>
                  </a:lnTo>
                  <a:lnTo>
                    <a:pt x="80125" y="466886"/>
                  </a:lnTo>
                  <a:lnTo>
                    <a:pt x="77089" y="463783"/>
                  </a:lnTo>
                  <a:lnTo>
                    <a:pt x="77089" y="463783"/>
                  </a:lnTo>
                  <a:cubicBezTo>
                    <a:pt x="76189" y="462882"/>
                    <a:pt x="75355" y="461948"/>
                    <a:pt x="74487" y="461080"/>
                  </a:cubicBezTo>
                  <a:cubicBezTo>
                    <a:pt x="74487" y="460880"/>
                    <a:pt x="74120" y="460713"/>
                    <a:pt x="73987" y="460513"/>
                  </a:cubicBezTo>
                  <a:cubicBezTo>
                    <a:pt x="73853" y="460313"/>
                    <a:pt x="72819" y="459312"/>
                    <a:pt x="72285" y="458678"/>
                  </a:cubicBezTo>
                  <a:lnTo>
                    <a:pt x="72085" y="458478"/>
                  </a:lnTo>
                  <a:lnTo>
                    <a:pt x="70650" y="456910"/>
                  </a:lnTo>
                  <a:lnTo>
                    <a:pt x="68415" y="454441"/>
                  </a:lnTo>
                  <a:lnTo>
                    <a:pt x="66980" y="452806"/>
                  </a:lnTo>
                  <a:lnTo>
                    <a:pt x="65946" y="451605"/>
                  </a:lnTo>
                  <a:cubicBezTo>
                    <a:pt x="65579" y="451172"/>
                    <a:pt x="65012" y="450571"/>
                    <a:pt x="64612" y="450037"/>
                  </a:cubicBezTo>
                  <a:lnTo>
                    <a:pt x="63010" y="448136"/>
                  </a:lnTo>
                  <a:lnTo>
                    <a:pt x="62276" y="447235"/>
                  </a:lnTo>
                  <a:lnTo>
                    <a:pt x="57839" y="441730"/>
                  </a:lnTo>
                  <a:lnTo>
                    <a:pt x="56171" y="439595"/>
                  </a:lnTo>
                  <a:lnTo>
                    <a:pt x="55404" y="438560"/>
                  </a:lnTo>
                  <a:cubicBezTo>
                    <a:pt x="54903" y="437926"/>
                    <a:pt x="54402" y="437293"/>
                    <a:pt x="53936" y="436625"/>
                  </a:cubicBezTo>
                  <a:cubicBezTo>
                    <a:pt x="53468" y="435958"/>
                    <a:pt x="53001" y="435391"/>
                    <a:pt x="52601" y="434790"/>
                  </a:cubicBezTo>
                  <a:lnTo>
                    <a:pt x="51667" y="433589"/>
                  </a:lnTo>
                  <a:cubicBezTo>
                    <a:pt x="51066" y="432755"/>
                    <a:pt x="50466" y="431955"/>
                    <a:pt x="49899" y="431121"/>
                  </a:cubicBezTo>
                  <a:lnTo>
                    <a:pt x="47997" y="428418"/>
                  </a:lnTo>
                  <a:lnTo>
                    <a:pt x="46495" y="426249"/>
                  </a:lnTo>
                  <a:cubicBezTo>
                    <a:pt x="45795" y="425215"/>
                    <a:pt x="45128" y="424181"/>
                    <a:pt x="44460" y="423147"/>
                  </a:cubicBezTo>
                  <a:cubicBezTo>
                    <a:pt x="43793" y="422112"/>
                    <a:pt x="43126" y="421145"/>
                    <a:pt x="42459" y="420144"/>
                  </a:cubicBezTo>
                  <a:lnTo>
                    <a:pt x="42058" y="419510"/>
                  </a:lnTo>
                  <a:lnTo>
                    <a:pt x="39923" y="416174"/>
                  </a:lnTo>
                  <a:lnTo>
                    <a:pt x="39523" y="415573"/>
                  </a:lnTo>
                  <a:lnTo>
                    <a:pt x="37988" y="413004"/>
                  </a:lnTo>
                  <a:cubicBezTo>
                    <a:pt x="37354" y="411937"/>
                    <a:pt x="36687" y="410869"/>
                    <a:pt x="36086" y="409668"/>
                  </a:cubicBezTo>
                  <a:lnTo>
                    <a:pt x="34785" y="407399"/>
                  </a:lnTo>
                  <a:cubicBezTo>
                    <a:pt x="34185" y="406365"/>
                    <a:pt x="33617" y="405331"/>
                    <a:pt x="33050" y="404297"/>
                  </a:cubicBezTo>
                  <a:cubicBezTo>
                    <a:pt x="32483" y="403262"/>
                    <a:pt x="31816" y="402028"/>
                    <a:pt x="31215" y="400960"/>
                  </a:cubicBezTo>
                  <a:cubicBezTo>
                    <a:pt x="30615" y="399893"/>
                    <a:pt x="29714" y="398191"/>
                    <a:pt x="29013" y="396823"/>
                  </a:cubicBezTo>
                  <a:lnTo>
                    <a:pt x="27646" y="394054"/>
                  </a:lnTo>
                  <a:lnTo>
                    <a:pt x="25143" y="388883"/>
                  </a:lnTo>
                  <a:cubicBezTo>
                    <a:pt x="24076" y="386614"/>
                    <a:pt x="23041" y="384346"/>
                    <a:pt x="22041" y="382043"/>
                  </a:cubicBezTo>
                  <a:lnTo>
                    <a:pt x="22041" y="381743"/>
                  </a:lnTo>
                  <a:cubicBezTo>
                    <a:pt x="21206" y="379842"/>
                    <a:pt x="20406" y="377940"/>
                    <a:pt x="19605" y="376005"/>
                  </a:cubicBezTo>
                  <a:lnTo>
                    <a:pt x="18404" y="372969"/>
                  </a:lnTo>
                  <a:lnTo>
                    <a:pt x="18404" y="372969"/>
                  </a:lnTo>
                  <a:cubicBezTo>
                    <a:pt x="18037" y="372035"/>
                    <a:pt x="17670" y="371134"/>
                    <a:pt x="17336" y="370200"/>
                  </a:cubicBezTo>
                  <a:cubicBezTo>
                    <a:pt x="17336" y="369833"/>
                    <a:pt x="17036" y="369466"/>
                    <a:pt x="16903" y="369099"/>
                  </a:cubicBezTo>
                  <a:cubicBezTo>
                    <a:pt x="16502" y="368098"/>
                    <a:pt x="16135" y="367097"/>
                    <a:pt x="15768" y="366063"/>
                  </a:cubicBezTo>
                  <a:cubicBezTo>
                    <a:pt x="15401" y="365028"/>
                    <a:pt x="14934" y="363761"/>
                    <a:pt x="14534" y="362726"/>
                  </a:cubicBezTo>
                  <a:lnTo>
                    <a:pt x="13333" y="359223"/>
                  </a:lnTo>
                  <a:lnTo>
                    <a:pt x="13333" y="359223"/>
                  </a:lnTo>
                  <a:cubicBezTo>
                    <a:pt x="12365" y="356354"/>
                    <a:pt x="11464" y="353451"/>
                    <a:pt x="10597" y="350516"/>
                  </a:cubicBezTo>
                  <a:cubicBezTo>
                    <a:pt x="10397" y="349882"/>
                    <a:pt x="10230" y="349248"/>
                    <a:pt x="10030" y="348614"/>
                  </a:cubicBezTo>
                  <a:cubicBezTo>
                    <a:pt x="9830" y="347980"/>
                    <a:pt x="9529" y="346879"/>
                    <a:pt x="9296" y="345978"/>
                  </a:cubicBezTo>
                  <a:cubicBezTo>
                    <a:pt x="8829" y="344310"/>
                    <a:pt x="8395" y="342642"/>
                    <a:pt x="7961" y="340974"/>
                  </a:cubicBezTo>
                  <a:cubicBezTo>
                    <a:pt x="7761" y="340206"/>
                    <a:pt x="7561" y="339439"/>
                    <a:pt x="7394" y="338672"/>
                  </a:cubicBezTo>
                  <a:cubicBezTo>
                    <a:pt x="6994" y="337137"/>
                    <a:pt x="6627" y="335602"/>
                    <a:pt x="6260" y="334034"/>
                  </a:cubicBezTo>
                  <a:cubicBezTo>
                    <a:pt x="5893" y="332466"/>
                    <a:pt x="5693" y="331565"/>
                    <a:pt x="5426" y="330298"/>
                  </a:cubicBezTo>
                  <a:cubicBezTo>
                    <a:pt x="5159" y="329030"/>
                    <a:pt x="4792" y="327195"/>
                    <a:pt x="4525" y="325627"/>
                  </a:cubicBezTo>
                  <a:cubicBezTo>
                    <a:pt x="4325" y="324693"/>
                    <a:pt x="4158" y="323725"/>
                    <a:pt x="3991" y="322791"/>
                  </a:cubicBezTo>
                  <a:cubicBezTo>
                    <a:pt x="3824" y="321857"/>
                    <a:pt x="3491" y="320089"/>
                    <a:pt x="3257" y="318721"/>
                  </a:cubicBezTo>
                  <a:cubicBezTo>
                    <a:pt x="3024" y="317353"/>
                    <a:pt x="2923" y="316786"/>
                    <a:pt x="2790" y="315818"/>
                  </a:cubicBezTo>
                  <a:cubicBezTo>
                    <a:pt x="2323" y="313082"/>
                    <a:pt x="1923" y="310313"/>
                    <a:pt x="1589" y="307511"/>
                  </a:cubicBezTo>
                  <a:cubicBezTo>
                    <a:pt x="1589" y="306276"/>
                    <a:pt x="1255" y="305042"/>
                    <a:pt x="1122" y="303841"/>
                  </a:cubicBezTo>
                  <a:cubicBezTo>
                    <a:pt x="788" y="300971"/>
                    <a:pt x="521" y="298069"/>
                    <a:pt x="288" y="295166"/>
                  </a:cubicBezTo>
                  <a:lnTo>
                    <a:pt x="88" y="292798"/>
                  </a:lnTo>
                  <a:lnTo>
                    <a:pt x="88" y="291330"/>
                  </a:lnTo>
                  <a:cubicBezTo>
                    <a:pt x="88" y="290462"/>
                    <a:pt x="88" y="289595"/>
                    <a:pt x="88" y="288727"/>
                  </a:cubicBezTo>
                  <a:cubicBezTo>
                    <a:pt x="88" y="287860"/>
                    <a:pt x="88" y="287960"/>
                    <a:pt x="88" y="287560"/>
                  </a:cubicBezTo>
                  <a:cubicBezTo>
                    <a:pt x="88" y="286559"/>
                    <a:pt x="88" y="285558"/>
                    <a:pt x="88" y="284557"/>
                  </a:cubicBezTo>
                  <a:cubicBezTo>
                    <a:pt x="88" y="283556"/>
                    <a:pt x="88" y="281955"/>
                    <a:pt x="-79" y="280620"/>
                  </a:cubicBezTo>
                  <a:lnTo>
                    <a:pt x="-79" y="279619"/>
                  </a:lnTo>
                  <a:cubicBezTo>
                    <a:pt x="-79" y="278418"/>
                    <a:pt x="-79" y="277184"/>
                    <a:pt x="-79" y="275949"/>
                  </a:cubicBezTo>
                  <a:lnTo>
                    <a:pt x="-79" y="269510"/>
                  </a:lnTo>
                  <a:cubicBezTo>
                    <a:pt x="-79" y="267909"/>
                    <a:pt x="-79" y="266174"/>
                    <a:pt x="-79" y="264706"/>
                  </a:cubicBezTo>
                  <a:cubicBezTo>
                    <a:pt x="-79" y="263972"/>
                    <a:pt x="-79" y="263205"/>
                    <a:pt x="-79" y="262471"/>
                  </a:cubicBezTo>
                  <a:cubicBezTo>
                    <a:pt x="-79" y="261003"/>
                    <a:pt x="-79" y="259568"/>
                    <a:pt x="88" y="258133"/>
                  </a:cubicBezTo>
                  <a:lnTo>
                    <a:pt x="288" y="254797"/>
                  </a:lnTo>
                  <a:cubicBezTo>
                    <a:pt x="288" y="254130"/>
                    <a:pt x="288" y="253463"/>
                    <a:pt x="288" y="252762"/>
                  </a:cubicBezTo>
                  <a:cubicBezTo>
                    <a:pt x="288" y="252061"/>
                    <a:pt x="288" y="250727"/>
                    <a:pt x="521" y="249726"/>
                  </a:cubicBezTo>
                  <a:lnTo>
                    <a:pt x="722" y="247424"/>
                  </a:lnTo>
                  <a:cubicBezTo>
                    <a:pt x="722" y="246390"/>
                    <a:pt x="722" y="245389"/>
                    <a:pt x="988" y="244388"/>
                  </a:cubicBezTo>
                  <a:lnTo>
                    <a:pt x="1389" y="240651"/>
                  </a:lnTo>
                  <a:cubicBezTo>
                    <a:pt x="1389" y="239750"/>
                    <a:pt x="1622" y="238750"/>
                    <a:pt x="1756" y="237782"/>
                  </a:cubicBezTo>
                  <a:cubicBezTo>
                    <a:pt x="1756" y="237315"/>
                    <a:pt x="1756" y="236881"/>
                    <a:pt x="1923" y="236381"/>
                  </a:cubicBezTo>
                  <a:cubicBezTo>
                    <a:pt x="2089" y="235880"/>
                    <a:pt x="2190" y="234546"/>
                    <a:pt x="2290" y="233645"/>
                  </a:cubicBezTo>
                  <a:cubicBezTo>
                    <a:pt x="2390" y="232744"/>
                    <a:pt x="2456" y="232544"/>
                    <a:pt x="2523" y="232010"/>
                  </a:cubicBezTo>
                  <a:lnTo>
                    <a:pt x="2790" y="230375"/>
                  </a:lnTo>
                  <a:cubicBezTo>
                    <a:pt x="2790" y="229241"/>
                    <a:pt x="3124" y="228073"/>
                    <a:pt x="3324" y="227039"/>
                  </a:cubicBezTo>
                  <a:cubicBezTo>
                    <a:pt x="3304" y="226796"/>
                    <a:pt x="3304" y="226549"/>
                    <a:pt x="3324" y="226305"/>
                  </a:cubicBezTo>
                  <a:cubicBezTo>
                    <a:pt x="3491" y="225404"/>
                    <a:pt x="3658" y="224537"/>
                    <a:pt x="3791" y="223636"/>
                  </a:cubicBezTo>
                  <a:cubicBezTo>
                    <a:pt x="3924" y="222735"/>
                    <a:pt x="4225" y="221367"/>
                    <a:pt x="4425" y="220300"/>
                  </a:cubicBezTo>
                  <a:cubicBezTo>
                    <a:pt x="4892" y="217798"/>
                    <a:pt x="5426" y="215295"/>
                    <a:pt x="5993" y="212793"/>
                  </a:cubicBezTo>
                  <a:cubicBezTo>
                    <a:pt x="5993" y="211959"/>
                    <a:pt x="6360" y="211125"/>
                    <a:pt x="6527" y="210291"/>
                  </a:cubicBezTo>
                  <a:cubicBezTo>
                    <a:pt x="6693" y="209457"/>
                    <a:pt x="7161" y="207722"/>
                    <a:pt x="7461" y="206421"/>
                  </a:cubicBezTo>
                  <a:lnTo>
                    <a:pt x="8228" y="203385"/>
                  </a:lnTo>
                  <a:lnTo>
                    <a:pt x="9029" y="200349"/>
                  </a:lnTo>
                  <a:cubicBezTo>
                    <a:pt x="9029" y="199848"/>
                    <a:pt x="9296" y="199348"/>
                    <a:pt x="9463" y="198814"/>
                  </a:cubicBezTo>
                  <a:cubicBezTo>
                    <a:pt x="9453" y="198624"/>
                    <a:pt x="9453" y="198437"/>
                    <a:pt x="9463" y="198247"/>
                  </a:cubicBezTo>
                  <a:cubicBezTo>
                    <a:pt x="9663" y="197480"/>
                    <a:pt x="9863" y="196712"/>
                    <a:pt x="10097" y="195911"/>
                  </a:cubicBezTo>
                  <a:cubicBezTo>
                    <a:pt x="10464" y="194610"/>
                    <a:pt x="10864" y="193309"/>
                    <a:pt x="11264" y="192008"/>
                  </a:cubicBezTo>
                  <a:cubicBezTo>
                    <a:pt x="11264" y="191541"/>
                    <a:pt x="11565" y="191074"/>
                    <a:pt x="11698" y="190573"/>
                  </a:cubicBezTo>
                  <a:cubicBezTo>
                    <a:pt x="12632" y="187637"/>
                    <a:pt x="13533" y="184701"/>
                    <a:pt x="14600" y="181799"/>
                  </a:cubicBezTo>
                  <a:cubicBezTo>
                    <a:pt x="14901" y="180865"/>
                    <a:pt x="15234" y="180031"/>
                    <a:pt x="15535" y="179163"/>
                  </a:cubicBezTo>
                  <a:lnTo>
                    <a:pt x="16002" y="177829"/>
                  </a:lnTo>
                  <a:lnTo>
                    <a:pt x="17103" y="174859"/>
                  </a:lnTo>
                  <a:cubicBezTo>
                    <a:pt x="17103" y="174659"/>
                    <a:pt x="17103" y="174426"/>
                    <a:pt x="17370" y="174226"/>
                  </a:cubicBezTo>
                  <a:cubicBezTo>
                    <a:pt x="17837" y="172924"/>
                    <a:pt x="18337" y="171656"/>
                    <a:pt x="18838" y="170389"/>
                  </a:cubicBezTo>
                  <a:cubicBezTo>
                    <a:pt x="21063" y="164894"/>
                    <a:pt x="23442" y="159469"/>
                    <a:pt x="25977" y="154108"/>
                  </a:cubicBezTo>
                  <a:cubicBezTo>
                    <a:pt x="26611" y="152773"/>
                    <a:pt x="27245" y="151439"/>
                    <a:pt x="27912" y="150137"/>
                  </a:cubicBezTo>
                  <a:lnTo>
                    <a:pt x="29914" y="146201"/>
                  </a:lnTo>
                  <a:cubicBezTo>
                    <a:pt x="30581" y="144866"/>
                    <a:pt x="31282" y="143598"/>
                    <a:pt x="31949" y="142297"/>
                  </a:cubicBezTo>
                  <a:cubicBezTo>
                    <a:pt x="32617" y="140996"/>
                    <a:pt x="33350" y="139728"/>
                    <a:pt x="34085" y="138460"/>
                  </a:cubicBezTo>
                  <a:lnTo>
                    <a:pt x="36253" y="134624"/>
                  </a:lnTo>
                  <a:cubicBezTo>
                    <a:pt x="39056" y="129786"/>
                    <a:pt x="41992" y="125015"/>
                    <a:pt x="45094" y="120378"/>
                  </a:cubicBezTo>
                  <a:cubicBezTo>
                    <a:pt x="45361" y="119944"/>
                    <a:pt x="45661" y="119544"/>
                    <a:pt x="45928" y="119143"/>
                  </a:cubicBezTo>
                  <a:lnTo>
                    <a:pt x="48030" y="116040"/>
                  </a:lnTo>
                  <a:lnTo>
                    <a:pt x="49598" y="113805"/>
                  </a:lnTo>
                  <a:lnTo>
                    <a:pt x="49598" y="113805"/>
                  </a:lnTo>
                  <a:lnTo>
                    <a:pt x="50766" y="112170"/>
                  </a:lnTo>
                  <a:lnTo>
                    <a:pt x="52501" y="109768"/>
                  </a:lnTo>
                  <a:lnTo>
                    <a:pt x="53201" y="108801"/>
                  </a:lnTo>
                  <a:cubicBezTo>
                    <a:pt x="55770" y="105464"/>
                    <a:pt x="58406" y="102128"/>
                    <a:pt x="61142" y="98792"/>
                  </a:cubicBezTo>
                  <a:cubicBezTo>
                    <a:pt x="61642" y="98124"/>
                    <a:pt x="62210" y="97491"/>
                    <a:pt x="62743" y="96823"/>
                  </a:cubicBezTo>
                  <a:lnTo>
                    <a:pt x="63344" y="96123"/>
                  </a:lnTo>
                  <a:cubicBezTo>
                    <a:pt x="63611" y="95756"/>
                    <a:pt x="63911" y="95455"/>
                    <a:pt x="64178" y="95122"/>
                  </a:cubicBezTo>
                  <a:cubicBezTo>
                    <a:pt x="66690" y="92163"/>
                    <a:pt x="69259" y="89260"/>
                    <a:pt x="71885" y="86414"/>
                  </a:cubicBezTo>
                  <a:lnTo>
                    <a:pt x="72719" y="85480"/>
                  </a:lnTo>
                  <a:cubicBezTo>
                    <a:pt x="74354" y="83712"/>
                    <a:pt x="76055" y="81943"/>
                    <a:pt x="77723" y="80242"/>
                  </a:cubicBezTo>
                  <a:lnTo>
                    <a:pt x="79058" y="78874"/>
                  </a:lnTo>
                  <a:lnTo>
                    <a:pt x="80626" y="77339"/>
                  </a:lnTo>
                  <a:cubicBezTo>
                    <a:pt x="80933" y="76982"/>
                    <a:pt x="81270" y="76645"/>
                    <a:pt x="81627" y="76338"/>
                  </a:cubicBezTo>
                  <a:cubicBezTo>
                    <a:pt x="82427" y="75504"/>
                    <a:pt x="83262" y="74704"/>
                    <a:pt x="84096" y="73903"/>
                  </a:cubicBezTo>
                  <a:lnTo>
                    <a:pt x="84329" y="73703"/>
                  </a:lnTo>
                  <a:lnTo>
                    <a:pt x="86765" y="71401"/>
                  </a:lnTo>
                  <a:cubicBezTo>
                    <a:pt x="86765" y="71401"/>
                    <a:pt x="86765" y="71401"/>
                    <a:pt x="86765" y="71401"/>
                  </a:cubicBezTo>
                  <a:lnTo>
                    <a:pt x="88032" y="70233"/>
                  </a:lnTo>
                  <a:lnTo>
                    <a:pt x="89334" y="69065"/>
                  </a:lnTo>
                  <a:lnTo>
                    <a:pt x="91769" y="66830"/>
                  </a:lnTo>
                  <a:lnTo>
                    <a:pt x="93037" y="65762"/>
                  </a:lnTo>
                  <a:lnTo>
                    <a:pt x="94271" y="64661"/>
                  </a:lnTo>
                  <a:lnTo>
                    <a:pt x="96773" y="62526"/>
                  </a:lnTo>
                  <a:lnTo>
                    <a:pt x="98442" y="61125"/>
                  </a:lnTo>
                  <a:cubicBezTo>
                    <a:pt x="98809" y="60825"/>
                    <a:pt x="99176" y="60524"/>
                    <a:pt x="99509" y="60191"/>
                  </a:cubicBezTo>
                  <a:lnTo>
                    <a:pt x="99509" y="60191"/>
                  </a:lnTo>
                  <a:lnTo>
                    <a:pt x="100444" y="59423"/>
                  </a:lnTo>
                  <a:lnTo>
                    <a:pt x="102278" y="57922"/>
                  </a:lnTo>
                  <a:lnTo>
                    <a:pt x="103680" y="55220"/>
                  </a:lnTo>
                  <a:cubicBezTo>
                    <a:pt x="105515" y="53752"/>
                    <a:pt x="107383" y="52317"/>
                    <a:pt x="109251" y="50949"/>
                  </a:cubicBezTo>
                  <a:lnTo>
                    <a:pt x="111587" y="49214"/>
                  </a:lnTo>
                  <a:cubicBezTo>
                    <a:pt x="112521" y="48580"/>
                    <a:pt x="113388" y="47947"/>
                    <a:pt x="114289" y="47279"/>
                  </a:cubicBezTo>
                  <a:cubicBezTo>
                    <a:pt x="115890" y="46112"/>
                    <a:pt x="117625" y="44977"/>
                    <a:pt x="119227" y="43943"/>
                  </a:cubicBezTo>
                  <a:lnTo>
                    <a:pt x="119861" y="43509"/>
                  </a:lnTo>
                  <a:lnTo>
                    <a:pt x="119861" y="43509"/>
                  </a:lnTo>
                  <a:cubicBezTo>
                    <a:pt x="120328" y="43176"/>
                    <a:pt x="120761" y="42875"/>
                    <a:pt x="121262" y="42575"/>
                  </a:cubicBezTo>
                  <a:lnTo>
                    <a:pt x="123831" y="40907"/>
                  </a:lnTo>
                  <a:lnTo>
                    <a:pt x="125499" y="39806"/>
                  </a:lnTo>
                  <a:cubicBezTo>
                    <a:pt x="127534" y="38505"/>
                    <a:pt x="129536" y="37237"/>
                    <a:pt x="131604" y="36036"/>
                  </a:cubicBezTo>
                  <a:lnTo>
                    <a:pt x="135908" y="33467"/>
                  </a:lnTo>
                  <a:lnTo>
                    <a:pt x="139878" y="31232"/>
                  </a:lnTo>
                  <a:lnTo>
                    <a:pt x="142748" y="29630"/>
                  </a:lnTo>
                  <a:lnTo>
                    <a:pt x="145484" y="28196"/>
                  </a:lnTo>
                  <a:lnTo>
                    <a:pt x="147585" y="27095"/>
                  </a:lnTo>
                  <a:lnTo>
                    <a:pt x="150922" y="25427"/>
                  </a:lnTo>
                  <a:lnTo>
                    <a:pt x="152390" y="24693"/>
                  </a:lnTo>
                  <a:cubicBezTo>
                    <a:pt x="160794" y="20569"/>
                    <a:pt x="169401" y="16872"/>
                    <a:pt x="178179" y="13616"/>
                  </a:cubicBezTo>
                  <a:lnTo>
                    <a:pt x="180515" y="12782"/>
                  </a:lnTo>
                  <a:lnTo>
                    <a:pt x="182083" y="12215"/>
                  </a:lnTo>
                  <a:lnTo>
                    <a:pt x="184785" y="11314"/>
                  </a:lnTo>
                  <a:lnTo>
                    <a:pt x="188121" y="10180"/>
                  </a:lnTo>
                  <a:lnTo>
                    <a:pt x="192092" y="8912"/>
                  </a:lnTo>
                  <a:lnTo>
                    <a:pt x="196095" y="7711"/>
                  </a:lnTo>
                  <a:lnTo>
                    <a:pt x="200699" y="6410"/>
                  </a:lnTo>
                  <a:lnTo>
                    <a:pt x="203368" y="5709"/>
                  </a:lnTo>
                  <a:cubicBezTo>
                    <a:pt x="205337" y="5175"/>
                    <a:pt x="207338" y="4675"/>
                    <a:pt x="209307" y="4208"/>
                  </a:cubicBezTo>
                  <a:lnTo>
                    <a:pt x="210241" y="3974"/>
                  </a:lnTo>
                  <a:lnTo>
                    <a:pt x="216413" y="2606"/>
                  </a:lnTo>
                  <a:lnTo>
                    <a:pt x="218482" y="2173"/>
                  </a:lnTo>
                  <a:lnTo>
                    <a:pt x="220583" y="1772"/>
                  </a:lnTo>
                  <a:lnTo>
                    <a:pt x="222318" y="1439"/>
                  </a:lnTo>
                  <a:lnTo>
                    <a:pt x="224721" y="971"/>
                  </a:lnTo>
                  <a:lnTo>
                    <a:pt x="225488" y="971"/>
                  </a:lnTo>
                  <a:lnTo>
                    <a:pt x="230025" y="237"/>
                  </a:lnTo>
                  <a:lnTo>
                    <a:pt x="232260" y="13583"/>
                  </a:lnTo>
                  <a:lnTo>
                    <a:pt x="234396" y="27161"/>
                  </a:lnTo>
                  <a:lnTo>
                    <a:pt x="236564" y="40774"/>
                  </a:lnTo>
                  <a:lnTo>
                    <a:pt x="239434" y="58890"/>
                  </a:lnTo>
                  <a:lnTo>
                    <a:pt x="241569" y="72502"/>
                  </a:lnTo>
                  <a:lnTo>
                    <a:pt x="242236" y="72502"/>
                  </a:lnTo>
                  <a:lnTo>
                    <a:pt x="242236" y="72502"/>
                  </a:lnTo>
                  <a:lnTo>
                    <a:pt x="242703" y="72502"/>
                  </a:lnTo>
                  <a:lnTo>
                    <a:pt x="243137" y="72502"/>
                  </a:lnTo>
                  <a:lnTo>
                    <a:pt x="244171" y="72502"/>
                  </a:lnTo>
                  <a:lnTo>
                    <a:pt x="244605" y="72502"/>
                  </a:lnTo>
                  <a:lnTo>
                    <a:pt x="245372" y="72502"/>
                  </a:lnTo>
                  <a:lnTo>
                    <a:pt x="246340" y="72502"/>
                  </a:lnTo>
                  <a:lnTo>
                    <a:pt x="247140" y="72502"/>
                  </a:lnTo>
                  <a:lnTo>
                    <a:pt x="249609" y="72201"/>
                  </a:lnTo>
                  <a:lnTo>
                    <a:pt x="251511" y="71968"/>
                  </a:lnTo>
                  <a:lnTo>
                    <a:pt x="251745" y="71968"/>
                  </a:lnTo>
                  <a:lnTo>
                    <a:pt x="253579" y="71801"/>
                  </a:lnTo>
                  <a:lnTo>
                    <a:pt x="253813" y="71801"/>
                  </a:lnTo>
                  <a:lnTo>
                    <a:pt x="255014" y="71801"/>
                  </a:lnTo>
                  <a:lnTo>
                    <a:pt x="255014" y="71801"/>
                  </a:lnTo>
                  <a:lnTo>
                    <a:pt x="257450" y="71601"/>
                  </a:lnTo>
                  <a:lnTo>
                    <a:pt x="259451" y="71601"/>
                  </a:lnTo>
                  <a:lnTo>
                    <a:pt x="261453" y="71601"/>
                  </a:lnTo>
                  <a:lnTo>
                    <a:pt x="263455" y="71601"/>
                  </a:lnTo>
                  <a:lnTo>
                    <a:pt x="265457" y="71601"/>
                  </a:lnTo>
                  <a:lnTo>
                    <a:pt x="267358" y="71601"/>
                  </a:lnTo>
                  <a:lnTo>
                    <a:pt x="281471" y="71601"/>
                  </a:lnTo>
                  <a:lnTo>
                    <a:pt x="283873" y="71601"/>
                  </a:lnTo>
                  <a:lnTo>
                    <a:pt x="284040" y="71601"/>
                  </a:lnTo>
                  <a:cubicBezTo>
                    <a:pt x="284874" y="71601"/>
                    <a:pt x="285708" y="71601"/>
                    <a:pt x="286542" y="71601"/>
                  </a:cubicBezTo>
                  <a:lnTo>
                    <a:pt x="289111" y="71601"/>
                  </a:lnTo>
                  <a:lnTo>
                    <a:pt x="290179" y="71601"/>
                  </a:lnTo>
                  <a:lnTo>
                    <a:pt x="290946" y="71601"/>
                  </a:lnTo>
                  <a:cubicBezTo>
                    <a:pt x="291380" y="71601"/>
                    <a:pt x="291780" y="71601"/>
                    <a:pt x="292214" y="71601"/>
                  </a:cubicBezTo>
                  <a:lnTo>
                    <a:pt x="294216" y="71601"/>
                  </a:lnTo>
                  <a:lnTo>
                    <a:pt x="296951" y="71901"/>
                  </a:lnTo>
                  <a:lnTo>
                    <a:pt x="296951" y="71901"/>
                  </a:lnTo>
                  <a:lnTo>
                    <a:pt x="297685" y="71901"/>
                  </a:lnTo>
                  <a:lnTo>
                    <a:pt x="298519" y="71901"/>
                  </a:lnTo>
                  <a:lnTo>
                    <a:pt x="298953" y="71901"/>
                  </a:lnTo>
                  <a:lnTo>
                    <a:pt x="299587" y="71901"/>
                  </a:lnTo>
                  <a:lnTo>
                    <a:pt x="300488" y="71901"/>
                  </a:lnTo>
                  <a:lnTo>
                    <a:pt x="301155" y="71901"/>
                  </a:lnTo>
                  <a:lnTo>
                    <a:pt x="301489" y="71901"/>
                  </a:lnTo>
                  <a:lnTo>
                    <a:pt x="302623" y="71901"/>
                  </a:lnTo>
                  <a:lnTo>
                    <a:pt x="302823" y="71901"/>
                  </a:lnTo>
                  <a:lnTo>
                    <a:pt x="304458" y="72168"/>
                  </a:lnTo>
                  <a:lnTo>
                    <a:pt x="306627" y="58589"/>
                  </a:lnTo>
                  <a:lnTo>
                    <a:pt x="306627" y="58589"/>
                  </a:lnTo>
                  <a:lnTo>
                    <a:pt x="309496" y="40440"/>
                  </a:lnTo>
                  <a:lnTo>
                    <a:pt x="311631" y="26861"/>
                  </a:lnTo>
                  <a:lnTo>
                    <a:pt x="313766" y="13516"/>
                  </a:lnTo>
                  <a:lnTo>
                    <a:pt x="315901" y="-63"/>
                  </a:lnTo>
                  <a:cubicBezTo>
                    <a:pt x="317570" y="171"/>
                    <a:pt x="319238" y="438"/>
                    <a:pt x="320873" y="738"/>
                  </a:cubicBezTo>
                  <a:lnTo>
                    <a:pt x="322307" y="1005"/>
                  </a:lnTo>
                  <a:lnTo>
                    <a:pt x="325310" y="1539"/>
                  </a:lnTo>
                  <a:lnTo>
                    <a:pt x="325310" y="1539"/>
                  </a:lnTo>
                  <a:lnTo>
                    <a:pt x="328379" y="2139"/>
                  </a:lnTo>
                  <a:lnTo>
                    <a:pt x="331715" y="2840"/>
                  </a:lnTo>
                  <a:lnTo>
                    <a:pt x="336119" y="3807"/>
                  </a:lnTo>
                  <a:lnTo>
                    <a:pt x="339456" y="4641"/>
                  </a:lnTo>
                  <a:lnTo>
                    <a:pt x="339856" y="4641"/>
                  </a:lnTo>
                  <a:lnTo>
                    <a:pt x="343893" y="5175"/>
                  </a:lnTo>
                  <a:lnTo>
                    <a:pt x="345261" y="5542"/>
                  </a:lnTo>
                  <a:lnTo>
                    <a:pt x="348330" y="6376"/>
                  </a:lnTo>
                  <a:lnTo>
                    <a:pt x="351133" y="7177"/>
                  </a:lnTo>
                  <a:lnTo>
                    <a:pt x="353068" y="7744"/>
                  </a:lnTo>
                  <a:lnTo>
                    <a:pt x="354869" y="8278"/>
                  </a:lnTo>
                  <a:lnTo>
                    <a:pt x="357405" y="9079"/>
                  </a:lnTo>
                  <a:cubicBezTo>
                    <a:pt x="360941" y="10213"/>
                    <a:pt x="364445" y="11414"/>
                    <a:pt x="367914" y="12682"/>
                  </a:cubicBezTo>
                  <a:lnTo>
                    <a:pt x="370650" y="13683"/>
                  </a:lnTo>
                  <a:lnTo>
                    <a:pt x="373086" y="14617"/>
                  </a:lnTo>
                  <a:lnTo>
                    <a:pt x="375221" y="15451"/>
                  </a:lnTo>
                  <a:lnTo>
                    <a:pt x="378958" y="16952"/>
                  </a:lnTo>
                  <a:lnTo>
                    <a:pt x="382627" y="18520"/>
                  </a:lnTo>
                  <a:lnTo>
                    <a:pt x="389000" y="21356"/>
                  </a:lnTo>
                  <a:lnTo>
                    <a:pt x="392336" y="22958"/>
                  </a:lnTo>
                  <a:lnTo>
                    <a:pt x="395906" y="24726"/>
                  </a:lnTo>
                  <a:lnTo>
                    <a:pt x="399509" y="26561"/>
                  </a:lnTo>
                  <a:lnTo>
                    <a:pt x="402645" y="28196"/>
                  </a:lnTo>
                  <a:lnTo>
                    <a:pt x="406549" y="30331"/>
                  </a:lnTo>
                  <a:lnTo>
                    <a:pt x="408751" y="31565"/>
                  </a:lnTo>
                  <a:lnTo>
                    <a:pt x="410919" y="32800"/>
                  </a:lnTo>
                  <a:lnTo>
                    <a:pt x="411420" y="33067"/>
                  </a:lnTo>
                  <a:lnTo>
                    <a:pt x="413488" y="34301"/>
                  </a:lnTo>
                  <a:lnTo>
                    <a:pt x="414856" y="35102"/>
                  </a:lnTo>
                  <a:lnTo>
                    <a:pt x="407783" y="46912"/>
                  </a:lnTo>
                  <a:lnTo>
                    <a:pt x="400610" y="58790"/>
                  </a:lnTo>
                  <a:lnTo>
                    <a:pt x="401644" y="59423"/>
                  </a:lnTo>
                  <a:lnTo>
                    <a:pt x="402178" y="59757"/>
                  </a:lnTo>
                  <a:lnTo>
                    <a:pt x="402679" y="60057"/>
                  </a:lnTo>
                  <a:lnTo>
                    <a:pt x="404747" y="61358"/>
                  </a:lnTo>
                  <a:lnTo>
                    <a:pt x="405781" y="61992"/>
                  </a:lnTo>
                  <a:lnTo>
                    <a:pt x="407550" y="63127"/>
                  </a:lnTo>
                  <a:lnTo>
                    <a:pt x="409151" y="64161"/>
                  </a:lnTo>
                  <a:lnTo>
                    <a:pt x="410385" y="64995"/>
                  </a:lnTo>
                  <a:lnTo>
                    <a:pt x="412087" y="66129"/>
                  </a:lnTo>
                  <a:lnTo>
                    <a:pt x="414489" y="67764"/>
                  </a:lnTo>
                  <a:lnTo>
                    <a:pt x="416224" y="68965"/>
                  </a:lnTo>
                  <a:lnTo>
                    <a:pt x="416224" y="68965"/>
                  </a:lnTo>
                  <a:lnTo>
                    <a:pt x="416858" y="69399"/>
                  </a:lnTo>
                  <a:lnTo>
                    <a:pt x="418760" y="70767"/>
                  </a:lnTo>
                  <a:lnTo>
                    <a:pt x="418760" y="70767"/>
                  </a:lnTo>
                  <a:lnTo>
                    <a:pt x="420728" y="72201"/>
                  </a:lnTo>
                  <a:lnTo>
                    <a:pt x="421529" y="72802"/>
                  </a:lnTo>
                  <a:lnTo>
                    <a:pt x="421529" y="72802"/>
                  </a:lnTo>
                  <a:lnTo>
                    <a:pt x="421729" y="72802"/>
                  </a:lnTo>
                  <a:lnTo>
                    <a:pt x="421729" y="72802"/>
                  </a:lnTo>
                  <a:lnTo>
                    <a:pt x="421729" y="72802"/>
                  </a:lnTo>
                  <a:lnTo>
                    <a:pt x="421729" y="72802"/>
                  </a:lnTo>
                  <a:lnTo>
                    <a:pt x="421729" y="72802"/>
                  </a:lnTo>
                  <a:lnTo>
                    <a:pt x="421896" y="72802"/>
                  </a:lnTo>
                  <a:lnTo>
                    <a:pt x="421896" y="72802"/>
                  </a:lnTo>
                  <a:lnTo>
                    <a:pt x="423464" y="73970"/>
                  </a:lnTo>
                  <a:lnTo>
                    <a:pt x="424064" y="74437"/>
                  </a:lnTo>
                  <a:lnTo>
                    <a:pt x="424998" y="75137"/>
                  </a:lnTo>
                  <a:lnTo>
                    <a:pt x="425566" y="75571"/>
                  </a:lnTo>
                  <a:lnTo>
                    <a:pt x="425966" y="75871"/>
                  </a:lnTo>
                  <a:lnTo>
                    <a:pt x="426633" y="76439"/>
                  </a:lnTo>
                  <a:lnTo>
                    <a:pt x="427100" y="76806"/>
                  </a:lnTo>
                  <a:lnTo>
                    <a:pt x="429869" y="79008"/>
                  </a:lnTo>
                  <a:lnTo>
                    <a:pt x="431704" y="80542"/>
                  </a:lnTo>
                  <a:lnTo>
                    <a:pt x="433739" y="82277"/>
                  </a:lnTo>
                  <a:lnTo>
                    <a:pt x="433940" y="82277"/>
                  </a:lnTo>
                  <a:lnTo>
                    <a:pt x="433940" y="82277"/>
                  </a:lnTo>
                  <a:lnTo>
                    <a:pt x="434574" y="82844"/>
                  </a:lnTo>
                  <a:lnTo>
                    <a:pt x="435207" y="83411"/>
                  </a:lnTo>
                  <a:lnTo>
                    <a:pt x="438544" y="86447"/>
                  </a:lnTo>
                  <a:lnTo>
                    <a:pt x="438544" y="86447"/>
                  </a:lnTo>
                  <a:lnTo>
                    <a:pt x="438544" y="86447"/>
                  </a:lnTo>
                  <a:lnTo>
                    <a:pt x="438544" y="86447"/>
                  </a:lnTo>
                  <a:lnTo>
                    <a:pt x="438811" y="86681"/>
                  </a:lnTo>
                  <a:lnTo>
                    <a:pt x="439244" y="87081"/>
                  </a:lnTo>
                  <a:lnTo>
                    <a:pt x="440312" y="88082"/>
                  </a:lnTo>
                  <a:lnTo>
                    <a:pt x="440679" y="88383"/>
                  </a:lnTo>
                  <a:lnTo>
                    <a:pt x="442080" y="89717"/>
                  </a:lnTo>
                  <a:lnTo>
                    <a:pt x="445417" y="93053"/>
                  </a:lnTo>
                  <a:lnTo>
                    <a:pt x="445417" y="93053"/>
                  </a:lnTo>
                  <a:cubicBezTo>
                    <a:pt x="446584" y="94188"/>
                    <a:pt x="447719" y="95355"/>
                    <a:pt x="448753" y="96390"/>
                  </a:cubicBezTo>
                  <a:lnTo>
                    <a:pt x="450454" y="98158"/>
                  </a:lnTo>
                  <a:cubicBezTo>
                    <a:pt x="451021" y="98725"/>
                    <a:pt x="451589" y="99292"/>
                    <a:pt x="452123" y="99893"/>
                  </a:cubicBezTo>
                  <a:lnTo>
                    <a:pt x="452790" y="100593"/>
                  </a:lnTo>
                  <a:lnTo>
                    <a:pt x="453690" y="101594"/>
                  </a:lnTo>
                  <a:cubicBezTo>
                    <a:pt x="453907" y="101788"/>
                    <a:pt x="454108" y="102001"/>
                    <a:pt x="454291" y="102228"/>
                  </a:cubicBezTo>
                  <a:lnTo>
                    <a:pt x="454291" y="102228"/>
                  </a:lnTo>
                  <a:lnTo>
                    <a:pt x="454491" y="102462"/>
                  </a:lnTo>
                  <a:lnTo>
                    <a:pt x="454491" y="102462"/>
                  </a:lnTo>
                  <a:lnTo>
                    <a:pt x="454792" y="102795"/>
                  </a:lnTo>
                  <a:lnTo>
                    <a:pt x="454792" y="102795"/>
                  </a:lnTo>
                  <a:lnTo>
                    <a:pt x="455292" y="103362"/>
                  </a:lnTo>
                  <a:cubicBezTo>
                    <a:pt x="455893" y="103996"/>
                    <a:pt x="456493" y="104664"/>
                    <a:pt x="457060" y="105331"/>
                  </a:cubicBezTo>
                  <a:lnTo>
                    <a:pt x="457060" y="105531"/>
                  </a:lnTo>
                  <a:lnTo>
                    <a:pt x="457361" y="105831"/>
                  </a:lnTo>
                  <a:lnTo>
                    <a:pt x="457627" y="106165"/>
                  </a:lnTo>
                  <a:lnTo>
                    <a:pt x="457627" y="106165"/>
                  </a:lnTo>
                  <a:lnTo>
                    <a:pt x="457961" y="106532"/>
                  </a:lnTo>
                  <a:lnTo>
                    <a:pt x="468337" y="97524"/>
                  </a:lnTo>
                  <a:lnTo>
                    <a:pt x="468337" y="97524"/>
                  </a:lnTo>
                  <a:lnTo>
                    <a:pt x="478913" y="88516"/>
                  </a:lnTo>
                  <a:lnTo>
                    <a:pt x="482249" y="92319"/>
                  </a:lnTo>
                  <a:lnTo>
                    <a:pt x="485152" y="95856"/>
                  </a:lnTo>
                  <a:lnTo>
                    <a:pt x="474376" y="104530"/>
                  </a:lnTo>
                  <a:lnTo>
                    <a:pt x="463699" y="113171"/>
                  </a:lnTo>
                  <a:lnTo>
                    <a:pt x="452990" y="121846"/>
                  </a:lnTo>
                  <a:lnTo>
                    <a:pt x="440846" y="135291"/>
                  </a:lnTo>
                  <a:lnTo>
                    <a:pt x="430136" y="143965"/>
                  </a:lnTo>
                  <a:lnTo>
                    <a:pt x="430370" y="144232"/>
                  </a:lnTo>
                  <a:lnTo>
                    <a:pt x="430370" y="144232"/>
                  </a:lnTo>
                  <a:lnTo>
                    <a:pt x="430637" y="144566"/>
                  </a:lnTo>
                  <a:lnTo>
                    <a:pt x="432472" y="146834"/>
                  </a:lnTo>
                  <a:lnTo>
                    <a:pt x="432672" y="147068"/>
                  </a:lnTo>
                  <a:lnTo>
                    <a:pt x="434640" y="149670"/>
                  </a:lnTo>
                  <a:lnTo>
                    <a:pt x="434640" y="149670"/>
                  </a:lnTo>
                  <a:cubicBezTo>
                    <a:pt x="435007" y="150104"/>
                    <a:pt x="435341" y="150571"/>
                    <a:pt x="435675" y="151038"/>
                  </a:cubicBezTo>
                  <a:lnTo>
                    <a:pt x="436776" y="152506"/>
                  </a:lnTo>
                  <a:lnTo>
                    <a:pt x="437476" y="153474"/>
                  </a:lnTo>
                  <a:lnTo>
                    <a:pt x="437977" y="154174"/>
                  </a:lnTo>
                  <a:lnTo>
                    <a:pt x="438277" y="154608"/>
                  </a:lnTo>
                  <a:lnTo>
                    <a:pt x="439411" y="156209"/>
                  </a:lnTo>
                  <a:lnTo>
                    <a:pt x="439411" y="156410"/>
                  </a:lnTo>
                  <a:lnTo>
                    <a:pt x="439411" y="156410"/>
                  </a:lnTo>
                  <a:cubicBezTo>
                    <a:pt x="439711" y="156843"/>
                    <a:pt x="440045" y="157310"/>
                    <a:pt x="440312" y="157777"/>
                  </a:cubicBezTo>
                  <a:lnTo>
                    <a:pt x="440779" y="158445"/>
                  </a:lnTo>
                  <a:lnTo>
                    <a:pt x="441013" y="158778"/>
                  </a:lnTo>
                  <a:lnTo>
                    <a:pt x="441246" y="159145"/>
                  </a:lnTo>
                  <a:lnTo>
                    <a:pt x="441246" y="159145"/>
                  </a:lnTo>
                  <a:lnTo>
                    <a:pt x="441246" y="159346"/>
                  </a:lnTo>
                  <a:lnTo>
                    <a:pt x="441246" y="159546"/>
                  </a:lnTo>
                  <a:lnTo>
                    <a:pt x="441780" y="160346"/>
                  </a:lnTo>
                  <a:lnTo>
                    <a:pt x="441947" y="160647"/>
                  </a:lnTo>
                  <a:lnTo>
                    <a:pt x="442280" y="161147"/>
                  </a:lnTo>
                  <a:lnTo>
                    <a:pt x="442514" y="161481"/>
                  </a:lnTo>
                  <a:lnTo>
                    <a:pt x="442514" y="161481"/>
                  </a:lnTo>
                  <a:lnTo>
                    <a:pt x="442514" y="161481"/>
                  </a:lnTo>
                  <a:lnTo>
                    <a:pt x="442514" y="161481"/>
                  </a:lnTo>
                  <a:lnTo>
                    <a:pt x="442714" y="161814"/>
                  </a:lnTo>
                  <a:lnTo>
                    <a:pt x="442714" y="161981"/>
                  </a:lnTo>
                  <a:lnTo>
                    <a:pt x="442714" y="162148"/>
                  </a:lnTo>
                  <a:lnTo>
                    <a:pt x="442714" y="162315"/>
                  </a:lnTo>
                  <a:lnTo>
                    <a:pt x="442881" y="162548"/>
                  </a:lnTo>
                  <a:lnTo>
                    <a:pt x="442881" y="162715"/>
                  </a:lnTo>
                  <a:cubicBezTo>
                    <a:pt x="443415" y="163549"/>
                    <a:pt x="443949" y="164383"/>
                    <a:pt x="444449" y="165217"/>
                  </a:cubicBezTo>
                  <a:lnTo>
                    <a:pt x="445116" y="166285"/>
                  </a:lnTo>
                  <a:lnTo>
                    <a:pt x="445950" y="167653"/>
                  </a:lnTo>
                  <a:lnTo>
                    <a:pt x="446751" y="169054"/>
                  </a:lnTo>
                  <a:lnTo>
                    <a:pt x="447318" y="169988"/>
                  </a:lnTo>
                  <a:lnTo>
                    <a:pt x="448786" y="172557"/>
                  </a:lnTo>
                  <a:cubicBezTo>
                    <a:pt x="448986" y="172924"/>
                    <a:pt x="449187" y="173258"/>
                    <a:pt x="449353" y="173625"/>
                  </a:cubicBezTo>
                  <a:lnTo>
                    <a:pt x="450154" y="175093"/>
                  </a:lnTo>
                  <a:lnTo>
                    <a:pt x="450454" y="175627"/>
                  </a:lnTo>
                  <a:lnTo>
                    <a:pt x="451122" y="176861"/>
                  </a:lnTo>
                  <a:cubicBezTo>
                    <a:pt x="451455" y="177495"/>
                    <a:pt x="451789" y="178129"/>
                    <a:pt x="452089" y="178763"/>
                  </a:cubicBezTo>
                  <a:lnTo>
                    <a:pt x="452489" y="179497"/>
                  </a:lnTo>
                  <a:lnTo>
                    <a:pt x="452489" y="179497"/>
                  </a:lnTo>
                  <a:lnTo>
                    <a:pt x="452489" y="179664"/>
                  </a:lnTo>
                  <a:cubicBezTo>
                    <a:pt x="452503" y="179764"/>
                    <a:pt x="452503" y="179864"/>
                    <a:pt x="452489" y="179964"/>
                  </a:cubicBezTo>
                  <a:lnTo>
                    <a:pt x="452790" y="180531"/>
                  </a:lnTo>
                  <a:lnTo>
                    <a:pt x="453157" y="181232"/>
                  </a:lnTo>
                  <a:lnTo>
                    <a:pt x="453490" y="181932"/>
                  </a:lnTo>
                  <a:lnTo>
                    <a:pt x="454191" y="183334"/>
                  </a:lnTo>
                  <a:lnTo>
                    <a:pt x="454191" y="183334"/>
                  </a:lnTo>
                  <a:cubicBezTo>
                    <a:pt x="454458" y="183867"/>
                    <a:pt x="454725" y="184435"/>
                    <a:pt x="454958" y="185002"/>
                  </a:cubicBezTo>
                  <a:lnTo>
                    <a:pt x="455759" y="186670"/>
                  </a:lnTo>
                  <a:lnTo>
                    <a:pt x="455759" y="186870"/>
                  </a:lnTo>
                  <a:cubicBezTo>
                    <a:pt x="456226" y="187938"/>
                    <a:pt x="456660" y="188972"/>
                    <a:pt x="457160" y="190006"/>
                  </a:cubicBezTo>
                  <a:lnTo>
                    <a:pt x="457160" y="190006"/>
                  </a:lnTo>
                  <a:cubicBezTo>
                    <a:pt x="457180" y="190150"/>
                    <a:pt x="457180" y="190296"/>
                    <a:pt x="457160" y="190440"/>
                  </a:cubicBezTo>
                  <a:lnTo>
                    <a:pt x="457327" y="190774"/>
                  </a:lnTo>
                  <a:cubicBezTo>
                    <a:pt x="457320" y="190884"/>
                    <a:pt x="457320" y="190997"/>
                    <a:pt x="457327" y="191107"/>
                  </a:cubicBezTo>
                  <a:lnTo>
                    <a:pt x="457327" y="191107"/>
                  </a:lnTo>
                  <a:cubicBezTo>
                    <a:pt x="457327" y="191107"/>
                    <a:pt x="457327" y="191307"/>
                    <a:pt x="457327" y="191407"/>
                  </a:cubicBezTo>
                  <a:lnTo>
                    <a:pt x="458428" y="194043"/>
                  </a:lnTo>
                  <a:cubicBezTo>
                    <a:pt x="458895" y="195211"/>
                    <a:pt x="459329" y="196412"/>
                    <a:pt x="459863" y="197613"/>
                  </a:cubicBezTo>
                  <a:lnTo>
                    <a:pt x="459863" y="197780"/>
                  </a:lnTo>
                  <a:lnTo>
                    <a:pt x="472707" y="192842"/>
                  </a:lnTo>
                  <a:lnTo>
                    <a:pt x="489856" y="186169"/>
                  </a:lnTo>
                  <a:lnTo>
                    <a:pt x="502701" y="181232"/>
                  </a:lnTo>
                  <a:lnTo>
                    <a:pt x="502701" y="181232"/>
                  </a:lnTo>
                  <a:lnTo>
                    <a:pt x="515546" y="176327"/>
                  </a:lnTo>
                  <a:lnTo>
                    <a:pt x="528390" y="171390"/>
                  </a:lnTo>
                  <a:cubicBezTo>
                    <a:pt x="528390" y="171857"/>
                    <a:pt x="528757" y="172290"/>
                    <a:pt x="528924" y="172824"/>
                  </a:cubicBezTo>
                  <a:cubicBezTo>
                    <a:pt x="529091" y="173358"/>
                    <a:pt x="529558" y="174492"/>
                    <a:pt x="529858" y="175360"/>
                  </a:cubicBezTo>
                  <a:lnTo>
                    <a:pt x="530125" y="176094"/>
                  </a:lnTo>
                  <a:cubicBezTo>
                    <a:pt x="530659" y="177528"/>
                    <a:pt x="531159" y="178963"/>
                    <a:pt x="531660" y="180398"/>
                  </a:cubicBezTo>
                  <a:cubicBezTo>
                    <a:pt x="532160" y="181832"/>
                    <a:pt x="532794" y="183734"/>
                    <a:pt x="533328" y="185435"/>
                  </a:cubicBezTo>
                  <a:cubicBezTo>
                    <a:pt x="533862" y="187137"/>
                    <a:pt x="534162" y="188004"/>
                    <a:pt x="534563" y="189272"/>
                  </a:cubicBezTo>
                  <a:lnTo>
                    <a:pt x="534563" y="189639"/>
                  </a:lnTo>
                  <a:cubicBezTo>
                    <a:pt x="534863" y="190607"/>
                    <a:pt x="535163" y="191608"/>
                    <a:pt x="535497" y="192608"/>
                  </a:cubicBezTo>
                  <a:lnTo>
                    <a:pt x="535497" y="193042"/>
                  </a:lnTo>
                  <a:cubicBezTo>
                    <a:pt x="535497" y="193476"/>
                    <a:pt x="535764" y="193910"/>
                    <a:pt x="535864" y="194310"/>
                  </a:cubicBezTo>
                  <a:cubicBezTo>
                    <a:pt x="536197" y="195378"/>
                    <a:pt x="536497" y="196445"/>
                    <a:pt x="536798" y="197480"/>
                  </a:cubicBezTo>
                  <a:lnTo>
                    <a:pt x="536998" y="198180"/>
                  </a:lnTo>
                  <a:cubicBezTo>
                    <a:pt x="537331" y="199415"/>
                    <a:pt x="537632" y="200616"/>
                    <a:pt x="537899" y="201850"/>
                  </a:cubicBezTo>
                  <a:cubicBezTo>
                    <a:pt x="538166" y="203084"/>
                    <a:pt x="538366" y="203618"/>
                    <a:pt x="538566" y="204519"/>
                  </a:cubicBezTo>
                  <a:lnTo>
                    <a:pt x="538799" y="205420"/>
                  </a:lnTo>
                  <a:cubicBezTo>
                    <a:pt x="538799" y="205887"/>
                    <a:pt x="539000" y="206354"/>
                    <a:pt x="539133" y="206788"/>
                  </a:cubicBezTo>
                  <a:lnTo>
                    <a:pt x="540034" y="210758"/>
                  </a:lnTo>
                  <a:cubicBezTo>
                    <a:pt x="540267" y="211792"/>
                    <a:pt x="540501" y="212826"/>
                    <a:pt x="540701" y="213861"/>
                  </a:cubicBezTo>
                  <a:cubicBezTo>
                    <a:pt x="541268" y="216496"/>
                    <a:pt x="541802" y="219132"/>
                    <a:pt x="542269" y="221801"/>
                  </a:cubicBezTo>
                  <a:lnTo>
                    <a:pt x="542569" y="223503"/>
                  </a:lnTo>
                  <a:cubicBezTo>
                    <a:pt x="542569" y="224370"/>
                    <a:pt x="542836" y="225204"/>
                    <a:pt x="543003" y="226038"/>
                  </a:cubicBezTo>
                  <a:cubicBezTo>
                    <a:pt x="543170" y="226872"/>
                    <a:pt x="543270" y="227806"/>
                    <a:pt x="543404" y="228674"/>
                  </a:cubicBezTo>
                  <a:cubicBezTo>
                    <a:pt x="543537" y="229541"/>
                    <a:pt x="543637" y="230309"/>
                    <a:pt x="543771" y="231109"/>
                  </a:cubicBezTo>
                  <a:cubicBezTo>
                    <a:pt x="543971" y="232477"/>
                    <a:pt x="544138" y="233845"/>
                    <a:pt x="544304" y="235180"/>
                  </a:cubicBezTo>
                  <a:cubicBezTo>
                    <a:pt x="544471" y="236514"/>
                    <a:pt x="544772" y="238783"/>
                    <a:pt x="544972" y="240618"/>
                  </a:cubicBezTo>
                  <a:cubicBezTo>
                    <a:pt x="544958" y="240861"/>
                    <a:pt x="544958" y="241108"/>
                    <a:pt x="544972" y="241352"/>
                  </a:cubicBezTo>
                  <a:cubicBezTo>
                    <a:pt x="544972" y="242219"/>
                    <a:pt x="544972" y="243087"/>
                    <a:pt x="545238" y="243921"/>
                  </a:cubicBezTo>
                  <a:lnTo>
                    <a:pt x="545539" y="247491"/>
                  </a:lnTo>
                  <a:cubicBezTo>
                    <a:pt x="545539" y="248425"/>
                    <a:pt x="545706" y="249225"/>
                    <a:pt x="545772" y="250093"/>
                  </a:cubicBezTo>
                  <a:lnTo>
                    <a:pt x="545973" y="253196"/>
                  </a:lnTo>
                  <a:cubicBezTo>
                    <a:pt x="545973" y="254130"/>
                    <a:pt x="545973" y="254964"/>
                    <a:pt x="546139" y="255865"/>
                  </a:cubicBezTo>
                  <a:lnTo>
                    <a:pt x="546139" y="258434"/>
                  </a:lnTo>
                  <a:cubicBezTo>
                    <a:pt x="546139" y="259268"/>
                    <a:pt x="546139" y="259902"/>
                    <a:pt x="546139" y="260636"/>
                  </a:cubicBezTo>
                  <a:cubicBezTo>
                    <a:pt x="546139" y="261370"/>
                    <a:pt x="546139" y="261937"/>
                    <a:pt x="546139" y="262604"/>
                  </a:cubicBezTo>
                  <a:cubicBezTo>
                    <a:pt x="546139" y="263271"/>
                    <a:pt x="546139" y="264439"/>
                    <a:pt x="546139" y="265340"/>
                  </a:cubicBezTo>
                  <a:cubicBezTo>
                    <a:pt x="546139" y="266241"/>
                    <a:pt x="546139" y="267041"/>
                    <a:pt x="546139" y="267875"/>
                  </a:cubicBezTo>
                  <a:cubicBezTo>
                    <a:pt x="546139" y="268709"/>
                    <a:pt x="548942" y="270411"/>
                    <a:pt x="548942" y="271245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Brīvforma: forma 444">
              <a:extLst>
                <a:ext uri="{FF2B5EF4-FFF2-40B4-BE49-F238E27FC236}">
                  <a16:creationId xmlns:a16="http://schemas.microsoft.com/office/drawing/2014/main" id="{1D381375-E27F-CC3D-A244-3AE609F5805F}"/>
                </a:ext>
              </a:extLst>
            </p:cNvPr>
            <p:cNvSpPr/>
            <p:nvPr/>
          </p:nvSpPr>
          <p:spPr>
            <a:xfrm>
              <a:off x="4296561" y="5180805"/>
              <a:ext cx="523022" cy="519561"/>
            </a:xfrm>
            <a:custGeom>
              <a:avLst/>
              <a:gdLst>
                <a:gd name="connsiteX0" fmla="*/ 522944 w 523022"/>
                <a:gd name="connsiteY0" fmla="*/ 257766 h 519561"/>
                <a:gd name="connsiteX1" fmla="*/ 522944 w 523022"/>
                <a:gd name="connsiteY1" fmla="*/ 262137 h 519561"/>
                <a:gd name="connsiteX2" fmla="*/ 508898 w 523022"/>
                <a:gd name="connsiteY2" fmla="*/ 342875 h 519561"/>
                <a:gd name="connsiteX3" fmla="*/ 507297 w 523022"/>
                <a:gd name="connsiteY3" fmla="*/ 347379 h 519561"/>
                <a:gd name="connsiteX4" fmla="*/ 505762 w 523022"/>
                <a:gd name="connsiteY4" fmla="*/ 351483 h 519561"/>
                <a:gd name="connsiteX5" fmla="*/ 357964 w 523022"/>
                <a:gd name="connsiteY5" fmla="*/ 501116 h 519561"/>
                <a:gd name="connsiteX6" fmla="*/ 344185 w 523022"/>
                <a:gd name="connsiteY6" fmla="*/ 506154 h 519561"/>
                <a:gd name="connsiteX7" fmla="*/ 344185 w 523022"/>
                <a:gd name="connsiteY7" fmla="*/ 506154 h 519561"/>
                <a:gd name="connsiteX8" fmla="*/ 267817 w 523022"/>
                <a:gd name="connsiteY8" fmla="*/ 519499 h 519561"/>
                <a:gd name="connsiteX9" fmla="*/ 261511 w 523022"/>
                <a:gd name="connsiteY9" fmla="*/ 519499 h 519561"/>
                <a:gd name="connsiteX10" fmla="*/ 253137 w 523022"/>
                <a:gd name="connsiteY10" fmla="*/ 519499 h 519561"/>
                <a:gd name="connsiteX11" fmla="*/ 53 w 523022"/>
                <a:gd name="connsiteY11" fmla="*/ 249979 h 519561"/>
                <a:gd name="connsiteX12" fmla="*/ 126658 w 523022"/>
                <a:gd name="connsiteY12" fmla="*/ 34134 h 519561"/>
                <a:gd name="connsiteX13" fmla="*/ 130762 w 523022"/>
                <a:gd name="connsiteY13" fmla="*/ 31699 h 519561"/>
                <a:gd name="connsiteX14" fmla="*/ 134532 w 523022"/>
                <a:gd name="connsiteY14" fmla="*/ 29563 h 519561"/>
                <a:gd name="connsiteX15" fmla="*/ 211267 w 523022"/>
                <a:gd name="connsiteY15" fmla="*/ 1572 h 519561"/>
                <a:gd name="connsiteX16" fmla="*/ 215938 w 523022"/>
                <a:gd name="connsiteY16" fmla="*/ 705 h 519561"/>
                <a:gd name="connsiteX17" fmla="*/ 220241 w 523022"/>
                <a:gd name="connsiteY17" fmla="*/ 4 h 519561"/>
                <a:gd name="connsiteX18" fmla="*/ 222377 w 523022"/>
                <a:gd name="connsiteY18" fmla="*/ 13583 h 519561"/>
                <a:gd name="connsiteX19" fmla="*/ 224545 w 523022"/>
                <a:gd name="connsiteY19" fmla="*/ 27161 h 519561"/>
                <a:gd name="connsiteX20" fmla="*/ 227415 w 523022"/>
                <a:gd name="connsiteY20" fmla="*/ 45311 h 519561"/>
                <a:gd name="connsiteX21" fmla="*/ 229550 w 523022"/>
                <a:gd name="connsiteY21" fmla="*/ 58890 h 519561"/>
                <a:gd name="connsiteX22" fmla="*/ 292572 w 523022"/>
                <a:gd name="connsiteY22" fmla="*/ 58890 h 519561"/>
                <a:gd name="connsiteX23" fmla="*/ 294708 w 523022"/>
                <a:gd name="connsiteY23" fmla="*/ 45311 h 519561"/>
                <a:gd name="connsiteX24" fmla="*/ 294708 w 523022"/>
                <a:gd name="connsiteY24" fmla="*/ 45311 h 519561"/>
                <a:gd name="connsiteX25" fmla="*/ 297610 w 523022"/>
                <a:gd name="connsiteY25" fmla="*/ 27161 h 519561"/>
                <a:gd name="connsiteX26" fmla="*/ 299745 w 523022"/>
                <a:gd name="connsiteY26" fmla="*/ 13583 h 519561"/>
                <a:gd name="connsiteX27" fmla="*/ 301881 w 523022"/>
                <a:gd name="connsiteY27" fmla="*/ -63 h 519561"/>
                <a:gd name="connsiteX28" fmla="*/ 306585 w 523022"/>
                <a:gd name="connsiteY28" fmla="*/ 705 h 519561"/>
                <a:gd name="connsiteX29" fmla="*/ 310855 w 523022"/>
                <a:gd name="connsiteY29" fmla="*/ 1472 h 519561"/>
                <a:gd name="connsiteX30" fmla="*/ 387590 w 523022"/>
                <a:gd name="connsiteY30" fmla="*/ 29263 h 519561"/>
                <a:gd name="connsiteX31" fmla="*/ 391727 w 523022"/>
                <a:gd name="connsiteY31" fmla="*/ 31632 h 519561"/>
                <a:gd name="connsiteX32" fmla="*/ 395497 w 523022"/>
                <a:gd name="connsiteY32" fmla="*/ 33834 h 519561"/>
                <a:gd name="connsiteX33" fmla="*/ 388357 w 523022"/>
                <a:gd name="connsiteY33" fmla="*/ 45344 h 519561"/>
                <a:gd name="connsiteX34" fmla="*/ 447977 w 523022"/>
                <a:gd name="connsiteY34" fmla="*/ 95155 h 519561"/>
                <a:gd name="connsiteX35" fmla="*/ 458353 w 523022"/>
                <a:gd name="connsiteY35" fmla="*/ 86147 h 519561"/>
                <a:gd name="connsiteX36" fmla="*/ 461456 w 523022"/>
                <a:gd name="connsiteY36" fmla="*/ 89750 h 519561"/>
                <a:gd name="connsiteX37" fmla="*/ 464225 w 523022"/>
                <a:gd name="connsiteY37" fmla="*/ 93087 h 519561"/>
                <a:gd name="connsiteX38" fmla="*/ 453515 w 523022"/>
                <a:gd name="connsiteY38" fmla="*/ 101728 h 519561"/>
                <a:gd name="connsiteX39" fmla="*/ 442839 w 523022"/>
                <a:gd name="connsiteY39" fmla="*/ 110402 h 519561"/>
                <a:gd name="connsiteX40" fmla="*/ 428593 w 523022"/>
                <a:gd name="connsiteY40" fmla="*/ 121846 h 519561"/>
                <a:gd name="connsiteX41" fmla="*/ 417884 w 523022"/>
                <a:gd name="connsiteY41" fmla="*/ 130520 h 519561"/>
                <a:gd name="connsiteX42" fmla="*/ 449712 w 523022"/>
                <a:gd name="connsiteY42" fmla="*/ 185235 h 519561"/>
                <a:gd name="connsiteX43" fmla="*/ 462523 w 523022"/>
                <a:gd name="connsiteY43" fmla="*/ 180297 h 519561"/>
                <a:gd name="connsiteX44" fmla="*/ 479672 w 523022"/>
                <a:gd name="connsiteY44" fmla="*/ 173625 h 519561"/>
                <a:gd name="connsiteX45" fmla="*/ 492517 w 523022"/>
                <a:gd name="connsiteY45" fmla="*/ 168687 h 519561"/>
                <a:gd name="connsiteX46" fmla="*/ 505361 w 523022"/>
                <a:gd name="connsiteY46" fmla="*/ 163749 h 519561"/>
                <a:gd name="connsiteX47" fmla="*/ 507030 w 523022"/>
                <a:gd name="connsiteY47" fmla="*/ 168220 h 519561"/>
                <a:gd name="connsiteX48" fmla="*/ 508498 w 523022"/>
                <a:gd name="connsiteY48" fmla="*/ 172324 h 519561"/>
                <a:gd name="connsiteX49" fmla="*/ 522944 w 523022"/>
                <a:gd name="connsiteY49" fmla="*/ 252995 h 51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23022" h="519561">
                  <a:moveTo>
                    <a:pt x="522944" y="257766"/>
                  </a:moveTo>
                  <a:lnTo>
                    <a:pt x="522944" y="262137"/>
                  </a:lnTo>
                  <a:cubicBezTo>
                    <a:pt x="522543" y="289621"/>
                    <a:pt x="517803" y="316869"/>
                    <a:pt x="508898" y="342875"/>
                  </a:cubicBezTo>
                  <a:lnTo>
                    <a:pt x="507297" y="347379"/>
                  </a:lnTo>
                  <a:cubicBezTo>
                    <a:pt x="506796" y="348747"/>
                    <a:pt x="506296" y="350148"/>
                    <a:pt x="505762" y="351483"/>
                  </a:cubicBezTo>
                  <a:cubicBezTo>
                    <a:pt x="479525" y="419794"/>
                    <a:pt x="425944" y="474039"/>
                    <a:pt x="357964" y="501116"/>
                  </a:cubicBezTo>
                  <a:cubicBezTo>
                    <a:pt x="353427" y="502951"/>
                    <a:pt x="348822" y="504619"/>
                    <a:pt x="344185" y="506154"/>
                  </a:cubicBezTo>
                  <a:lnTo>
                    <a:pt x="344185" y="506154"/>
                  </a:lnTo>
                  <a:cubicBezTo>
                    <a:pt x="319536" y="514381"/>
                    <a:pt x="293797" y="518882"/>
                    <a:pt x="267817" y="519499"/>
                  </a:cubicBezTo>
                  <a:lnTo>
                    <a:pt x="261511" y="519499"/>
                  </a:lnTo>
                  <a:cubicBezTo>
                    <a:pt x="258709" y="519499"/>
                    <a:pt x="255906" y="519499"/>
                    <a:pt x="253137" y="519499"/>
                  </a:cubicBezTo>
                  <a:cubicBezTo>
                    <a:pt x="108822" y="514962"/>
                    <a:pt x="-4485" y="394291"/>
                    <a:pt x="53" y="249979"/>
                  </a:cubicBezTo>
                  <a:cubicBezTo>
                    <a:pt x="2845" y="161194"/>
                    <a:pt x="50527" y="79902"/>
                    <a:pt x="126658" y="34134"/>
                  </a:cubicBezTo>
                  <a:lnTo>
                    <a:pt x="130762" y="31699"/>
                  </a:lnTo>
                  <a:lnTo>
                    <a:pt x="134532" y="29563"/>
                  </a:lnTo>
                  <a:cubicBezTo>
                    <a:pt x="158477" y="16248"/>
                    <a:pt x="184373" y="6800"/>
                    <a:pt x="211267" y="1572"/>
                  </a:cubicBezTo>
                  <a:lnTo>
                    <a:pt x="215938" y="705"/>
                  </a:lnTo>
                  <a:cubicBezTo>
                    <a:pt x="217382" y="438"/>
                    <a:pt x="218817" y="204"/>
                    <a:pt x="220241" y="4"/>
                  </a:cubicBezTo>
                  <a:lnTo>
                    <a:pt x="222377" y="13583"/>
                  </a:lnTo>
                  <a:lnTo>
                    <a:pt x="224545" y="27161"/>
                  </a:lnTo>
                  <a:lnTo>
                    <a:pt x="227415" y="45311"/>
                  </a:lnTo>
                  <a:lnTo>
                    <a:pt x="229550" y="58890"/>
                  </a:lnTo>
                  <a:cubicBezTo>
                    <a:pt x="250432" y="55637"/>
                    <a:pt x="271691" y="55637"/>
                    <a:pt x="292572" y="58890"/>
                  </a:cubicBezTo>
                  <a:lnTo>
                    <a:pt x="294708" y="45311"/>
                  </a:lnTo>
                  <a:lnTo>
                    <a:pt x="294708" y="45311"/>
                  </a:lnTo>
                  <a:lnTo>
                    <a:pt x="297610" y="27161"/>
                  </a:lnTo>
                  <a:lnTo>
                    <a:pt x="299745" y="13583"/>
                  </a:lnTo>
                  <a:lnTo>
                    <a:pt x="301881" y="-63"/>
                  </a:lnTo>
                  <a:lnTo>
                    <a:pt x="306585" y="705"/>
                  </a:lnTo>
                  <a:lnTo>
                    <a:pt x="310855" y="1472"/>
                  </a:lnTo>
                  <a:cubicBezTo>
                    <a:pt x="337732" y="6653"/>
                    <a:pt x="363629" y="16031"/>
                    <a:pt x="387590" y="29263"/>
                  </a:cubicBezTo>
                  <a:cubicBezTo>
                    <a:pt x="388991" y="30031"/>
                    <a:pt x="390359" y="30831"/>
                    <a:pt x="391727" y="31632"/>
                  </a:cubicBezTo>
                  <a:cubicBezTo>
                    <a:pt x="393095" y="32433"/>
                    <a:pt x="394263" y="33067"/>
                    <a:pt x="395497" y="33834"/>
                  </a:cubicBezTo>
                  <a:lnTo>
                    <a:pt x="388357" y="45344"/>
                  </a:lnTo>
                  <a:cubicBezTo>
                    <a:pt x="410717" y="58723"/>
                    <a:pt x="430835" y="75531"/>
                    <a:pt x="447977" y="95155"/>
                  </a:cubicBezTo>
                  <a:lnTo>
                    <a:pt x="458353" y="86147"/>
                  </a:lnTo>
                  <a:cubicBezTo>
                    <a:pt x="459421" y="87348"/>
                    <a:pt x="460455" y="88549"/>
                    <a:pt x="461456" y="89750"/>
                  </a:cubicBezTo>
                  <a:lnTo>
                    <a:pt x="464225" y="93087"/>
                  </a:lnTo>
                  <a:lnTo>
                    <a:pt x="453515" y="101728"/>
                  </a:lnTo>
                  <a:lnTo>
                    <a:pt x="442839" y="110402"/>
                  </a:lnTo>
                  <a:lnTo>
                    <a:pt x="428593" y="121846"/>
                  </a:lnTo>
                  <a:lnTo>
                    <a:pt x="417884" y="130520"/>
                  </a:lnTo>
                  <a:cubicBezTo>
                    <a:pt x="431312" y="146968"/>
                    <a:pt x="442052" y="165434"/>
                    <a:pt x="449712" y="185235"/>
                  </a:cubicBezTo>
                  <a:lnTo>
                    <a:pt x="462523" y="180297"/>
                  </a:lnTo>
                  <a:lnTo>
                    <a:pt x="479672" y="173625"/>
                  </a:lnTo>
                  <a:lnTo>
                    <a:pt x="492517" y="168687"/>
                  </a:lnTo>
                  <a:lnTo>
                    <a:pt x="505361" y="163749"/>
                  </a:lnTo>
                  <a:cubicBezTo>
                    <a:pt x="505929" y="165251"/>
                    <a:pt x="506496" y="166719"/>
                    <a:pt x="507030" y="168220"/>
                  </a:cubicBezTo>
                  <a:cubicBezTo>
                    <a:pt x="507563" y="169721"/>
                    <a:pt x="508030" y="170956"/>
                    <a:pt x="508498" y="172324"/>
                  </a:cubicBezTo>
                  <a:cubicBezTo>
                    <a:pt x="517539" y="198284"/>
                    <a:pt x="522413" y="225511"/>
                    <a:pt x="522944" y="252995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Brīvforma: forma 445">
              <a:extLst>
                <a:ext uri="{FF2B5EF4-FFF2-40B4-BE49-F238E27FC236}">
                  <a16:creationId xmlns:a16="http://schemas.microsoft.com/office/drawing/2014/main" id="{79AA7A8C-34B5-FA2D-E656-9982CCD40395}"/>
                </a:ext>
              </a:extLst>
            </p:cNvPr>
            <p:cNvSpPr/>
            <p:nvPr/>
          </p:nvSpPr>
          <p:spPr>
            <a:xfrm>
              <a:off x="4310351" y="5194117"/>
              <a:ext cx="495453" cy="492537"/>
            </a:xfrm>
            <a:custGeom>
              <a:avLst/>
              <a:gdLst>
                <a:gd name="connsiteX0" fmla="*/ 495374 w 495453"/>
                <a:gd name="connsiteY0" fmla="*/ 244455 h 492537"/>
                <a:gd name="connsiteX1" fmla="*/ 495374 w 495453"/>
                <a:gd name="connsiteY1" fmla="*/ 248658 h 492537"/>
                <a:gd name="connsiteX2" fmla="*/ 482029 w 495453"/>
                <a:gd name="connsiteY2" fmla="*/ 325193 h 492537"/>
                <a:gd name="connsiteX3" fmla="*/ 480528 w 495453"/>
                <a:gd name="connsiteY3" fmla="*/ 329463 h 492537"/>
                <a:gd name="connsiteX4" fmla="*/ 479093 w 495453"/>
                <a:gd name="connsiteY4" fmla="*/ 333334 h 492537"/>
                <a:gd name="connsiteX5" fmla="*/ 320653 w 495453"/>
                <a:gd name="connsiteY5" fmla="*/ 481565 h 492537"/>
                <a:gd name="connsiteX6" fmla="*/ 290392 w 495453"/>
                <a:gd name="connsiteY6" fmla="*/ 488838 h 492537"/>
                <a:gd name="connsiteX7" fmla="*/ 259331 w 495453"/>
                <a:gd name="connsiteY7" fmla="*/ 492175 h 492537"/>
                <a:gd name="connsiteX8" fmla="*/ 247721 w 495453"/>
                <a:gd name="connsiteY8" fmla="*/ 492475 h 492537"/>
                <a:gd name="connsiteX9" fmla="*/ -79 w 495453"/>
                <a:gd name="connsiteY9" fmla="*/ 244835 h 492537"/>
                <a:gd name="connsiteX10" fmla="*/ 119974 w 495453"/>
                <a:gd name="connsiteY10" fmla="*/ 32466 h 492537"/>
                <a:gd name="connsiteX11" fmla="*/ 123844 w 495453"/>
                <a:gd name="connsiteY11" fmla="*/ 30164 h 492537"/>
                <a:gd name="connsiteX12" fmla="*/ 127414 w 495453"/>
                <a:gd name="connsiteY12" fmla="*/ 28129 h 492537"/>
                <a:gd name="connsiteX13" fmla="*/ 200079 w 495453"/>
                <a:gd name="connsiteY13" fmla="*/ 1439 h 492537"/>
                <a:gd name="connsiteX14" fmla="*/ 204483 w 495453"/>
                <a:gd name="connsiteY14" fmla="*/ 604 h 492537"/>
                <a:gd name="connsiteX15" fmla="*/ 204483 w 495453"/>
                <a:gd name="connsiteY15" fmla="*/ 604 h 492537"/>
                <a:gd name="connsiteX16" fmla="*/ 208553 w 495453"/>
                <a:gd name="connsiteY16" fmla="*/ -63 h 492537"/>
                <a:gd name="connsiteX17" fmla="*/ 210722 w 495453"/>
                <a:gd name="connsiteY17" fmla="*/ 13549 h 492537"/>
                <a:gd name="connsiteX18" fmla="*/ 213557 w 495453"/>
                <a:gd name="connsiteY18" fmla="*/ 31665 h 492537"/>
                <a:gd name="connsiteX19" fmla="*/ 215726 w 495453"/>
                <a:gd name="connsiteY19" fmla="*/ 45244 h 492537"/>
                <a:gd name="connsiteX20" fmla="*/ 278749 w 495453"/>
                <a:gd name="connsiteY20" fmla="*/ 45244 h 492537"/>
                <a:gd name="connsiteX21" fmla="*/ 280884 w 495453"/>
                <a:gd name="connsiteY21" fmla="*/ 31665 h 492537"/>
                <a:gd name="connsiteX22" fmla="*/ 280884 w 495453"/>
                <a:gd name="connsiteY22" fmla="*/ 31665 h 492537"/>
                <a:gd name="connsiteX23" fmla="*/ 283753 w 495453"/>
                <a:gd name="connsiteY23" fmla="*/ 13549 h 492537"/>
                <a:gd name="connsiteX24" fmla="*/ 285922 w 495453"/>
                <a:gd name="connsiteY24" fmla="*/ -63 h 492537"/>
                <a:gd name="connsiteX25" fmla="*/ 290392 w 495453"/>
                <a:gd name="connsiteY25" fmla="*/ 671 h 492537"/>
                <a:gd name="connsiteX26" fmla="*/ 294429 w 495453"/>
                <a:gd name="connsiteY26" fmla="*/ 1405 h 492537"/>
                <a:gd name="connsiteX27" fmla="*/ 367261 w 495453"/>
                <a:gd name="connsiteY27" fmla="*/ 27729 h 492537"/>
                <a:gd name="connsiteX28" fmla="*/ 371197 w 495453"/>
                <a:gd name="connsiteY28" fmla="*/ 29931 h 492537"/>
                <a:gd name="connsiteX29" fmla="*/ 374734 w 495453"/>
                <a:gd name="connsiteY29" fmla="*/ 32032 h 492537"/>
                <a:gd name="connsiteX30" fmla="*/ 434187 w 495453"/>
                <a:gd name="connsiteY30" fmla="*/ 81843 h 492537"/>
                <a:gd name="connsiteX31" fmla="*/ 437156 w 495453"/>
                <a:gd name="connsiteY31" fmla="*/ 85180 h 492537"/>
                <a:gd name="connsiteX32" fmla="*/ 439792 w 495453"/>
                <a:gd name="connsiteY32" fmla="*/ 88349 h 492537"/>
                <a:gd name="connsiteX33" fmla="*/ 429082 w 495453"/>
                <a:gd name="connsiteY33" fmla="*/ 97024 h 492537"/>
                <a:gd name="connsiteX34" fmla="*/ 414836 w 495453"/>
                <a:gd name="connsiteY34" fmla="*/ 108534 h 492537"/>
                <a:gd name="connsiteX35" fmla="*/ 404127 w 495453"/>
                <a:gd name="connsiteY35" fmla="*/ 117175 h 492537"/>
                <a:gd name="connsiteX36" fmla="*/ 435955 w 495453"/>
                <a:gd name="connsiteY36" fmla="*/ 171923 h 492537"/>
                <a:gd name="connsiteX37" fmla="*/ 448800 w 495453"/>
                <a:gd name="connsiteY37" fmla="*/ 166986 h 492537"/>
                <a:gd name="connsiteX38" fmla="*/ 465915 w 495453"/>
                <a:gd name="connsiteY38" fmla="*/ 160313 h 492537"/>
                <a:gd name="connsiteX39" fmla="*/ 478760 w 495453"/>
                <a:gd name="connsiteY39" fmla="*/ 155375 h 492537"/>
                <a:gd name="connsiteX40" fmla="*/ 480361 w 495453"/>
                <a:gd name="connsiteY40" fmla="*/ 159612 h 492537"/>
                <a:gd name="connsiteX41" fmla="*/ 481729 w 495453"/>
                <a:gd name="connsiteY41" fmla="*/ 163483 h 492537"/>
                <a:gd name="connsiteX42" fmla="*/ 495374 w 495453"/>
                <a:gd name="connsiteY42" fmla="*/ 239884 h 492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95453" h="492537">
                  <a:moveTo>
                    <a:pt x="495374" y="244455"/>
                  </a:moveTo>
                  <a:lnTo>
                    <a:pt x="495374" y="248658"/>
                  </a:lnTo>
                  <a:cubicBezTo>
                    <a:pt x="495007" y="274715"/>
                    <a:pt x="490503" y="300548"/>
                    <a:pt x="482029" y="325193"/>
                  </a:cubicBezTo>
                  <a:cubicBezTo>
                    <a:pt x="481562" y="326628"/>
                    <a:pt x="481062" y="328029"/>
                    <a:pt x="480528" y="329463"/>
                  </a:cubicBezTo>
                  <a:cubicBezTo>
                    <a:pt x="479994" y="330898"/>
                    <a:pt x="479627" y="332066"/>
                    <a:pt x="479093" y="333334"/>
                  </a:cubicBezTo>
                  <a:cubicBezTo>
                    <a:pt x="451806" y="404427"/>
                    <a:pt x="393404" y="459065"/>
                    <a:pt x="320653" y="481565"/>
                  </a:cubicBezTo>
                  <a:cubicBezTo>
                    <a:pt x="310730" y="484631"/>
                    <a:pt x="300625" y="487060"/>
                    <a:pt x="290392" y="488838"/>
                  </a:cubicBezTo>
                  <a:cubicBezTo>
                    <a:pt x="280120" y="490600"/>
                    <a:pt x="269744" y="491714"/>
                    <a:pt x="259331" y="492175"/>
                  </a:cubicBezTo>
                  <a:cubicBezTo>
                    <a:pt x="255495" y="492375"/>
                    <a:pt x="251591" y="492475"/>
                    <a:pt x="247721" y="492475"/>
                  </a:cubicBezTo>
                  <a:cubicBezTo>
                    <a:pt x="110910" y="492518"/>
                    <a:pt x="-36" y="381646"/>
                    <a:pt x="-79" y="244835"/>
                  </a:cubicBezTo>
                  <a:cubicBezTo>
                    <a:pt x="-106" y="157881"/>
                    <a:pt x="45458" y="77279"/>
                    <a:pt x="119974" y="32466"/>
                  </a:cubicBezTo>
                  <a:cubicBezTo>
                    <a:pt x="121242" y="31665"/>
                    <a:pt x="122543" y="30898"/>
                    <a:pt x="123844" y="30164"/>
                  </a:cubicBezTo>
                  <a:lnTo>
                    <a:pt x="127414" y="28129"/>
                  </a:lnTo>
                  <a:cubicBezTo>
                    <a:pt x="150081" y="15461"/>
                    <a:pt x="174603" y="6456"/>
                    <a:pt x="200079" y="1439"/>
                  </a:cubicBezTo>
                  <a:lnTo>
                    <a:pt x="204483" y="604"/>
                  </a:lnTo>
                  <a:lnTo>
                    <a:pt x="204483" y="604"/>
                  </a:lnTo>
                  <a:lnTo>
                    <a:pt x="208553" y="-63"/>
                  </a:lnTo>
                  <a:lnTo>
                    <a:pt x="210722" y="13549"/>
                  </a:lnTo>
                  <a:lnTo>
                    <a:pt x="213557" y="31665"/>
                  </a:lnTo>
                  <a:lnTo>
                    <a:pt x="215726" y="45244"/>
                  </a:lnTo>
                  <a:cubicBezTo>
                    <a:pt x="236608" y="41991"/>
                    <a:pt x="257867" y="41991"/>
                    <a:pt x="278749" y="45244"/>
                  </a:cubicBezTo>
                  <a:lnTo>
                    <a:pt x="280884" y="31665"/>
                  </a:lnTo>
                  <a:lnTo>
                    <a:pt x="280884" y="31665"/>
                  </a:lnTo>
                  <a:lnTo>
                    <a:pt x="283753" y="13549"/>
                  </a:lnTo>
                  <a:lnTo>
                    <a:pt x="285922" y="-63"/>
                  </a:lnTo>
                  <a:lnTo>
                    <a:pt x="290392" y="671"/>
                  </a:lnTo>
                  <a:lnTo>
                    <a:pt x="294429" y="1405"/>
                  </a:lnTo>
                  <a:cubicBezTo>
                    <a:pt x="319945" y="6279"/>
                    <a:pt x="344527" y="15164"/>
                    <a:pt x="367261" y="27729"/>
                  </a:cubicBezTo>
                  <a:lnTo>
                    <a:pt x="371197" y="29931"/>
                  </a:lnTo>
                  <a:lnTo>
                    <a:pt x="374734" y="32032"/>
                  </a:lnTo>
                  <a:cubicBezTo>
                    <a:pt x="397037" y="45424"/>
                    <a:pt x="417098" y="62233"/>
                    <a:pt x="434187" y="81843"/>
                  </a:cubicBezTo>
                  <a:lnTo>
                    <a:pt x="437156" y="85180"/>
                  </a:lnTo>
                  <a:cubicBezTo>
                    <a:pt x="438057" y="86214"/>
                    <a:pt x="438891" y="87282"/>
                    <a:pt x="439792" y="88349"/>
                  </a:cubicBezTo>
                  <a:lnTo>
                    <a:pt x="429082" y="97024"/>
                  </a:lnTo>
                  <a:lnTo>
                    <a:pt x="414836" y="108534"/>
                  </a:lnTo>
                  <a:lnTo>
                    <a:pt x="404127" y="117175"/>
                  </a:lnTo>
                  <a:cubicBezTo>
                    <a:pt x="417549" y="133639"/>
                    <a:pt x="428288" y="152116"/>
                    <a:pt x="435955" y="171923"/>
                  </a:cubicBezTo>
                  <a:lnTo>
                    <a:pt x="448800" y="166986"/>
                  </a:lnTo>
                  <a:lnTo>
                    <a:pt x="465915" y="160313"/>
                  </a:lnTo>
                  <a:lnTo>
                    <a:pt x="478760" y="155375"/>
                  </a:lnTo>
                  <a:lnTo>
                    <a:pt x="480361" y="159612"/>
                  </a:lnTo>
                  <a:cubicBezTo>
                    <a:pt x="480828" y="160880"/>
                    <a:pt x="481295" y="162181"/>
                    <a:pt x="481729" y="163483"/>
                  </a:cubicBezTo>
                  <a:cubicBezTo>
                    <a:pt x="490300" y="188064"/>
                    <a:pt x="494907" y="213854"/>
                    <a:pt x="495374" y="239884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Brīvforma: forma 446">
              <a:extLst>
                <a:ext uri="{FF2B5EF4-FFF2-40B4-BE49-F238E27FC236}">
                  <a16:creationId xmlns:a16="http://schemas.microsoft.com/office/drawing/2014/main" id="{4FBA2E0E-1500-982E-3DDF-3E1EF485A739}"/>
                </a:ext>
              </a:extLst>
            </p:cNvPr>
            <p:cNvSpPr/>
            <p:nvPr/>
          </p:nvSpPr>
          <p:spPr>
            <a:xfrm>
              <a:off x="4324086" y="5207729"/>
              <a:ext cx="467972" cy="465253"/>
            </a:xfrm>
            <a:custGeom>
              <a:avLst/>
              <a:gdLst>
                <a:gd name="connsiteX0" fmla="*/ 467894 w 467972"/>
                <a:gd name="connsiteY0" fmla="*/ 230842 h 465253"/>
                <a:gd name="connsiteX1" fmla="*/ 467894 w 467972"/>
                <a:gd name="connsiteY1" fmla="*/ 234779 h 465253"/>
                <a:gd name="connsiteX2" fmla="*/ 455316 w 467972"/>
                <a:gd name="connsiteY2" fmla="*/ 307043 h 465253"/>
                <a:gd name="connsiteX3" fmla="*/ 453915 w 467972"/>
                <a:gd name="connsiteY3" fmla="*/ 311080 h 465253"/>
                <a:gd name="connsiteX4" fmla="*/ 453915 w 467972"/>
                <a:gd name="connsiteY4" fmla="*/ 311080 h 465253"/>
                <a:gd name="connsiteX5" fmla="*/ 452547 w 467972"/>
                <a:gd name="connsiteY5" fmla="*/ 314750 h 465253"/>
                <a:gd name="connsiteX6" fmla="*/ 150361 w 467972"/>
                <a:gd name="connsiteY6" fmla="*/ 449674 h 465253"/>
                <a:gd name="connsiteX7" fmla="*/ 15438 w 467972"/>
                <a:gd name="connsiteY7" fmla="*/ 147488 h 465253"/>
                <a:gd name="connsiteX8" fmla="*/ 113312 w 467972"/>
                <a:gd name="connsiteY8" fmla="*/ 30631 h 465253"/>
                <a:gd name="connsiteX9" fmla="*/ 116982 w 467972"/>
                <a:gd name="connsiteY9" fmla="*/ 28463 h 465253"/>
                <a:gd name="connsiteX10" fmla="*/ 120318 w 467972"/>
                <a:gd name="connsiteY10" fmla="*/ 26561 h 465253"/>
                <a:gd name="connsiteX11" fmla="*/ 189013 w 467972"/>
                <a:gd name="connsiteY11" fmla="*/ 1505 h 465253"/>
                <a:gd name="connsiteX12" fmla="*/ 193183 w 467972"/>
                <a:gd name="connsiteY12" fmla="*/ 705 h 465253"/>
                <a:gd name="connsiteX13" fmla="*/ 197020 w 467972"/>
                <a:gd name="connsiteY13" fmla="*/ 71 h 465253"/>
                <a:gd name="connsiteX14" fmla="*/ 199889 w 467972"/>
                <a:gd name="connsiteY14" fmla="*/ 18187 h 465253"/>
                <a:gd name="connsiteX15" fmla="*/ 202057 w 467972"/>
                <a:gd name="connsiteY15" fmla="*/ 31799 h 465253"/>
                <a:gd name="connsiteX16" fmla="*/ 265047 w 467972"/>
                <a:gd name="connsiteY16" fmla="*/ 31632 h 465253"/>
                <a:gd name="connsiteX17" fmla="*/ 267215 w 467972"/>
                <a:gd name="connsiteY17" fmla="*/ 18053 h 465253"/>
                <a:gd name="connsiteX18" fmla="*/ 267215 w 467972"/>
                <a:gd name="connsiteY18" fmla="*/ 18053 h 465253"/>
                <a:gd name="connsiteX19" fmla="*/ 270085 w 467972"/>
                <a:gd name="connsiteY19" fmla="*/ -63 h 465253"/>
                <a:gd name="connsiteX20" fmla="*/ 274288 w 467972"/>
                <a:gd name="connsiteY20" fmla="*/ 638 h 465253"/>
                <a:gd name="connsiteX21" fmla="*/ 278125 w 467972"/>
                <a:gd name="connsiteY21" fmla="*/ 1338 h 465253"/>
                <a:gd name="connsiteX22" fmla="*/ 346920 w 467972"/>
                <a:gd name="connsiteY22" fmla="*/ 26161 h 465253"/>
                <a:gd name="connsiteX23" fmla="*/ 350823 w 467972"/>
                <a:gd name="connsiteY23" fmla="*/ 28196 h 465253"/>
                <a:gd name="connsiteX24" fmla="*/ 354159 w 467972"/>
                <a:gd name="connsiteY24" fmla="*/ 30164 h 465253"/>
                <a:gd name="connsiteX25" fmla="*/ 410276 w 467972"/>
                <a:gd name="connsiteY25" fmla="*/ 77072 h 465253"/>
                <a:gd name="connsiteX26" fmla="*/ 413012 w 467972"/>
                <a:gd name="connsiteY26" fmla="*/ 80409 h 465253"/>
                <a:gd name="connsiteX27" fmla="*/ 415514 w 467972"/>
                <a:gd name="connsiteY27" fmla="*/ 83411 h 465253"/>
                <a:gd name="connsiteX28" fmla="*/ 401068 w 467972"/>
                <a:gd name="connsiteY28" fmla="*/ 94922 h 465253"/>
                <a:gd name="connsiteX29" fmla="*/ 390391 w 467972"/>
                <a:gd name="connsiteY29" fmla="*/ 103596 h 465253"/>
                <a:gd name="connsiteX30" fmla="*/ 422186 w 467972"/>
                <a:gd name="connsiteY30" fmla="*/ 158311 h 465253"/>
                <a:gd name="connsiteX31" fmla="*/ 435031 w 467972"/>
                <a:gd name="connsiteY31" fmla="*/ 153374 h 465253"/>
                <a:gd name="connsiteX32" fmla="*/ 452180 w 467972"/>
                <a:gd name="connsiteY32" fmla="*/ 146701 h 465253"/>
                <a:gd name="connsiteX33" fmla="*/ 453681 w 467972"/>
                <a:gd name="connsiteY33" fmla="*/ 150705 h 465253"/>
                <a:gd name="connsiteX34" fmla="*/ 454982 w 467972"/>
                <a:gd name="connsiteY34" fmla="*/ 154374 h 465253"/>
                <a:gd name="connsiteX35" fmla="*/ 467827 w 467972"/>
                <a:gd name="connsiteY35" fmla="*/ 226539 h 465253"/>
                <a:gd name="connsiteX36" fmla="*/ 467894 w 467972"/>
                <a:gd name="connsiteY36" fmla="*/ 230842 h 465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67972" h="465253">
                  <a:moveTo>
                    <a:pt x="467894" y="230842"/>
                  </a:moveTo>
                  <a:lnTo>
                    <a:pt x="467894" y="234779"/>
                  </a:lnTo>
                  <a:cubicBezTo>
                    <a:pt x="467547" y="259381"/>
                    <a:pt x="463303" y="283773"/>
                    <a:pt x="455316" y="307043"/>
                  </a:cubicBezTo>
                  <a:cubicBezTo>
                    <a:pt x="454882" y="308411"/>
                    <a:pt x="454415" y="309746"/>
                    <a:pt x="453915" y="311080"/>
                  </a:cubicBezTo>
                  <a:lnTo>
                    <a:pt x="453915" y="311080"/>
                  </a:lnTo>
                  <a:cubicBezTo>
                    <a:pt x="453447" y="312315"/>
                    <a:pt x="452980" y="313516"/>
                    <a:pt x="452547" y="314750"/>
                  </a:cubicBezTo>
                  <a:cubicBezTo>
                    <a:pt x="406359" y="435454"/>
                    <a:pt x="271065" y="495861"/>
                    <a:pt x="150361" y="449674"/>
                  </a:cubicBezTo>
                  <a:cubicBezTo>
                    <a:pt x="29658" y="403486"/>
                    <a:pt x="-30749" y="268192"/>
                    <a:pt x="15438" y="147488"/>
                  </a:cubicBezTo>
                  <a:cubicBezTo>
                    <a:pt x="34108" y="98705"/>
                    <a:pt x="68559" y="57568"/>
                    <a:pt x="113312" y="30631"/>
                  </a:cubicBezTo>
                  <a:lnTo>
                    <a:pt x="116982" y="28463"/>
                  </a:lnTo>
                  <a:lnTo>
                    <a:pt x="120318" y="26561"/>
                  </a:lnTo>
                  <a:cubicBezTo>
                    <a:pt x="141744" y="14624"/>
                    <a:pt x="164931" y="6166"/>
                    <a:pt x="189013" y="1505"/>
                  </a:cubicBezTo>
                  <a:cubicBezTo>
                    <a:pt x="190380" y="1205"/>
                    <a:pt x="191748" y="938"/>
                    <a:pt x="193183" y="705"/>
                  </a:cubicBezTo>
                  <a:lnTo>
                    <a:pt x="197020" y="71"/>
                  </a:lnTo>
                  <a:lnTo>
                    <a:pt x="199889" y="18187"/>
                  </a:lnTo>
                  <a:lnTo>
                    <a:pt x="202057" y="31799"/>
                  </a:lnTo>
                  <a:cubicBezTo>
                    <a:pt x="222919" y="28489"/>
                    <a:pt x="244168" y="28436"/>
                    <a:pt x="265047" y="31632"/>
                  </a:cubicBezTo>
                  <a:lnTo>
                    <a:pt x="267215" y="18053"/>
                  </a:lnTo>
                  <a:lnTo>
                    <a:pt x="267215" y="18053"/>
                  </a:lnTo>
                  <a:lnTo>
                    <a:pt x="270085" y="-63"/>
                  </a:lnTo>
                  <a:cubicBezTo>
                    <a:pt x="271486" y="171"/>
                    <a:pt x="272887" y="371"/>
                    <a:pt x="274288" y="638"/>
                  </a:cubicBezTo>
                  <a:cubicBezTo>
                    <a:pt x="275689" y="905"/>
                    <a:pt x="276857" y="1072"/>
                    <a:pt x="278125" y="1338"/>
                  </a:cubicBezTo>
                  <a:cubicBezTo>
                    <a:pt x="302227" y="5913"/>
                    <a:pt x="325450" y="14290"/>
                    <a:pt x="346920" y="26161"/>
                  </a:cubicBezTo>
                  <a:lnTo>
                    <a:pt x="350823" y="28196"/>
                  </a:lnTo>
                  <a:lnTo>
                    <a:pt x="354159" y="30164"/>
                  </a:lnTo>
                  <a:cubicBezTo>
                    <a:pt x="375201" y="42769"/>
                    <a:pt x="394138" y="58596"/>
                    <a:pt x="410276" y="77072"/>
                  </a:cubicBezTo>
                  <a:cubicBezTo>
                    <a:pt x="411210" y="78140"/>
                    <a:pt x="412111" y="79208"/>
                    <a:pt x="413012" y="80409"/>
                  </a:cubicBezTo>
                  <a:lnTo>
                    <a:pt x="415514" y="83411"/>
                  </a:lnTo>
                  <a:lnTo>
                    <a:pt x="401068" y="94922"/>
                  </a:lnTo>
                  <a:lnTo>
                    <a:pt x="390391" y="103596"/>
                  </a:lnTo>
                  <a:cubicBezTo>
                    <a:pt x="403820" y="120037"/>
                    <a:pt x="414553" y="138504"/>
                    <a:pt x="422186" y="158311"/>
                  </a:cubicBezTo>
                  <a:lnTo>
                    <a:pt x="435031" y="153374"/>
                  </a:lnTo>
                  <a:lnTo>
                    <a:pt x="452180" y="146701"/>
                  </a:lnTo>
                  <a:cubicBezTo>
                    <a:pt x="452680" y="148002"/>
                    <a:pt x="453214" y="149370"/>
                    <a:pt x="453681" y="150705"/>
                  </a:cubicBezTo>
                  <a:cubicBezTo>
                    <a:pt x="454148" y="152039"/>
                    <a:pt x="454615" y="153140"/>
                    <a:pt x="454982" y="154374"/>
                  </a:cubicBezTo>
                  <a:cubicBezTo>
                    <a:pt x="463056" y="177598"/>
                    <a:pt x="467393" y="201957"/>
                    <a:pt x="467827" y="226539"/>
                  </a:cubicBezTo>
                  <a:cubicBezTo>
                    <a:pt x="467894" y="228007"/>
                    <a:pt x="467894" y="229408"/>
                    <a:pt x="467894" y="230842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Brīvforma: forma 447">
              <a:extLst>
                <a:ext uri="{FF2B5EF4-FFF2-40B4-BE49-F238E27FC236}">
                  <a16:creationId xmlns:a16="http://schemas.microsoft.com/office/drawing/2014/main" id="{28D221BF-1EE9-489F-721F-070E7B812421}"/>
                </a:ext>
              </a:extLst>
            </p:cNvPr>
            <p:cNvSpPr/>
            <p:nvPr/>
          </p:nvSpPr>
          <p:spPr>
            <a:xfrm>
              <a:off x="4342454" y="5226045"/>
              <a:ext cx="431255" cy="428560"/>
            </a:xfrm>
            <a:custGeom>
              <a:avLst/>
              <a:gdLst>
                <a:gd name="connsiteX0" fmla="*/ 431177 w 431255"/>
                <a:gd name="connsiteY0" fmla="*/ 212493 h 428560"/>
                <a:gd name="connsiteX1" fmla="*/ 431177 w 431255"/>
                <a:gd name="connsiteY1" fmla="*/ 216096 h 428560"/>
                <a:gd name="connsiteX2" fmla="*/ 419599 w 431255"/>
                <a:gd name="connsiteY2" fmla="*/ 282822 h 428560"/>
                <a:gd name="connsiteX3" fmla="*/ 418298 w 431255"/>
                <a:gd name="connsiteY3" fmla="*/ 286559 h 428560"/>
                <a:gd name="connsiteX4" fmla="*/ 417030 w 431255"/>
                <a:gd name="connsiteY4" fmla="*/ 289895 h 428560"/>
                <a:gd name="connsiteX5" fmla="*/ 138460 w 431255"/>
                <a:gd name="connsiteY5" fmla="*/ 414172 h 428560"/>
                <a:gd name="connsiteX6" fmla="*/ 12938 w 431255"/>
                <a:gd name="connsiteY6" fmla="*/ 286559 h 428560"/>
                <a:gd name="connsiteX7" fmla="*/ 12938 w 431255"/>
                <a:gd name="connsiteY7" fmla="*/ 286559 h 428560"/>
                <a:gd name="connsiteX8" fmla="*/ 104386 w 431255"/>
                <a:gd name="connsiteY8" fmla="*/ 28096 h 428560"/>
                <a:gd name="connsiteX9" fmla="*/ 107722 w 431255"/>
                <a:gd name="connsiteY9" fmla="*/ 26094 h 428560"/>
                <a:gd name="connsiteX10" fmla="*/ 110825 w 431255"/>
                <a:gd name="connsiteY10" fmla="*/ 24326 h 428560"/>
                <a:gd name="connsiteX11" fmla="*/ 174015 w 431255"/>
                <a:gd name="connsiteY11" fmla="*/ 1238 h 428560"/>
                <a:gd name="connsiteX12" fmla="*/ 177885 w 431255"/>
                <a:gd name="connsiteY12" fmla="*/ 504 h 428560"/>
                <a:gd name="connsiteX13" fmla="*/ 181421 w 431255"/>
                <a:gd name="connsiteY13" fmla="*/ -63 h 428560"/>
                <a:gd name="connsiteX14" fmla="*/ 183556 w 431255"/>
                <a:gd name="connsiteY14" fmla="*/ 13516 h 428560"/>
                <a:gd name="connsiteX15" fmla="*/ 246579 w 431255"/>
                <a:gd name="connsiteY15" fmla="*/ 13516 h 428560"/>
                <a:gd name="connsiteX16" fmla="*/ 248714 w 431255"/>
                <a:gd name="connsiteY16" fmla="*/ -63 h 428560"/>
                <a:gd name="connsiteX17" fmla="*/ 252618 w 431255"/>
                <a:gd name="connsiteY17" fmla="*/ 571 h 428560"/>
                <a:gd name="connsiteX18" fmla="*/ 255954 w 431255"/>
                <a:gd name="connsiteY18" fmla="*/ 1205 h 428560"/>
                <a:gd name="connsiteX19" fmla="*/ 319344 w 431255"/>
                <a:gd name="connsiteY19" fmla="*/ 24092 h 428560"/>
                <a:gd name="connsiteX20" fmla="*/ 322680 w 431255"/>
                <a:gd name="connsiteY20" fmla="*/ 25994 h 428560"/>
                <a:gd name="connsiteX21" fmla="*/ 325749 w 431255"/>
                <a:gd name="connsiteY21" fmla="*/ 27829 h 428560"/>
                <a:gd name="connsiteX22" fmla="*/ 377529 w 431255"/>
                <a:gd name="connsiteY22" fmla="*/ 71201 h 428560"/>
                <a:gd name="connsiteX23" fmla="*/ 380098 w 431255"/>
                <a:gd name="connsiteY23" fmla="*/ 74170 h 428560"/>
                <a:gd name="connsiteX24" fmla="*/ 382400 w 431255"/>
                <a:gd name="connsiteY24" fmla="*/ 76939 h 428560"/>
                <a:gd name="connsiteX25" fmla="*/ 371690 w 431255"/>
                <a:gd name="connsiteY25" fmla="*/ 85580 h 428560"/>
                <a:gd name="connsiteX26" fmla="*/ 403852 w 431255"/>
                <a:gd name="connsiteY26" fmla="*/ 139995 h 428560"/>
                <a:gd name="connsiteX27" fmla="*/ 416697 w 431255"/>
                <a:gd name="connsiteY27" fmla="*/ 135057 h 428560"/>
                <a:gd name="connsiteX28" fmla="*/ 418065 w 431255"/>
                <a:gd name="connsiteY28" fmla="*/ 138727 h 428560"/>
                <a:gd name="connsiteX29" fmla="*/ 419266 w 431255"/>
                <a:gd name="connsiteY29" fmla="*/ 142063 h 428560"/>
                <a:gd name="connsiteX30" fmla="*/ 431177 w 431255"/>
                <a:gd name="connsiteY30" fmla="*/ 208589 h 428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31255" h="428560">
                  <a:moveTo>
                    <a:pt x="431177" y="212493"/>
                  </a:moveTo>
                  <a:lnTo>
                    <a:pt x="431177" y="216096"/>
                  </a:lnTo>
                  <a:cubicBezTo>
                    <a:pt x="430873" y="238810"/>
                    <a:pt x="426966" y="261333"/>
                    <a:pt x="419599" y="282822"/>
                  </a:cubicBezTo>
                  <a:lnTo>
                    <a:pt x="418298" y="286559"/>
                  </a:lnTo>
                  <a:cubicBezTo>
                    <a:pt x="417831" y="287793"/>
                    <a:pt x="417464" y="288827"/>
                    <a:pt x="417030" y="289895"/>
                  </a:cubicBezTo>
                  <a:cubicBezTo>
                    <a:pt x="374423" y="401137"/>
                    <a:pt x="249702" y="456777"/>
                    <a:pt x="138460" y="414172"/>
                  </a:cubicBezTo>
                  <a:cubicBezTo>
                    <a:pt x="80111" y="391822"/>
                    <a:pt x="34321" y="345271"/>
                    <a:pt x="12938" y="286559"/>
                  </a:cubicBezTo>
                  <a:lnTo>
                    <a:pt x="12938" y="286559"/>
                  </a:lnTo>
                  <a:cubicBezTo>
                    <a:pt x="-22326" y="189622"/>
                    <a:pt x="16004" y="81286"/>
                    <a:pt x="104386" y="28096"/>
                  </a:cubicBezTo>
                  <a:lnTo>
                    <a:pt x="107722" y="26094"/>
                  </a:lnTo>
                  <a:lnTo>
                    <a:pt x="110825" y="24326"/>
                  </a:lnTo>
                  <a:cubicBezTo>
                    <a:pt x="130536" y="13342"/>
                    <a:pt x="151865" y="5549"/>
                    <a:pt x="174015" y="1238"/>
                  </a:cubicBezTo>
                  <a:lnTo>
                    <a:pt x="177885" y="504"/>
                  </a:lnTo>
                  <a:lnTo>
                    <a:pt x="181421" y="-63"/>
                  </a:lnTo>
                  <a:lnTo>
                    <a:pt x="183556" y="13516"/>
                  </a:lnTo>
                  <a:cubicBezTo>
                    <a:pt x="204438" y="10263"/>
                    <a:pt x="225697" y="10263"/>
                    <a:pt x="246579" y="13516"/>
                  </a:cubicBezTo>
                  <a:lnTo>
                    <a:pt x="248714" y="-63"/>
                  </a:lnTo>
                  <a:lnTo>
                    <a:pt x="252618" y="571"/>
                  </a:lnTo>
                  <a:lnTo>
                    <a:pt x="255954" y="1205"/>
                  </a:lnTo>
                  <a:cubicBezTo>
                    <a:pt x="278164" y="5429"/>
                    <a:pt x="299560" y="13156"/>
                    <a:pt x="319344" y="24092"/>
                  </a:cubicBezTo>
                  <a:cubicBezTo>
                    <a:pt x="320511" y="24693"/>
                    <a:pt x="321646" y="25360"/>
                    <a:pt x="322680" y="25994"/>
                  </a:cubicBezTo>
                  <a:cubicBezTo>
                    <a:pt x="323714" y="26628"/>
                    <a:pt x="324749" y="27195"/>
                    <a:pt x="325749" y="27829"/>
                  </a:cubicBezTo>
                  <a:cubicBezTo>
                    <a:pt x="345183" y="39476"/>
                    <a:pt x="362656" y="54112"/>
                    <a:pt x="377529" y="71201"/>
                  </a:cubicBezTo>
                  <a:cubicBezTo>
                    <a:pt x="378396" y="72168"/>
                    <a:pt x="379264" y="73169"/>
                    <a:pt x="380098" y="74170"/>
                  </a:cubicBezTo>
                  <a:lnTo>
                    <a:pt x="382400" y="76939"/>
                  </a:lnTo>
                  <a:lnTo>
                    <a:pt x="371690" y="85580"/>
                  </a:lnTo>
                  <a:cubicBezTo>
                    <a:pt x="385199" y="101918"/>
                    <a:pt x="396052" y="120281"/>
                    <a:pt x="403852" y="139995"/>
                  </a:cubicBezTo>
                  <a:lnTo>
                    <a:pt x="416697" y="135057"/>
                  </a:lnTo>
                  <a:cubicBezTo>
                    <a:pt x="417164" y="136258"/>
                    <a:pt x="417598" y="137493"/>
                    <a:pt x="418065" y="138727"/>
                  </a:cubicBezTo>
                  <a:cubicBezTo>
                    <a:pt x="418532" y="139962"/>
                    <a:pt x="418899" y="140963"/>
                    <a:pt x="419266" y="142063"/>
                  </a:cubicBezTo>
                  <a:cubicBezTo>
                    <a:pt x="426729" y="163469"/>
                    <a:pt x="430749" y="185922"/>
                    <a:pt x="431177" y="208589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Brīvforma: forma 448">
              <a:extLst>
                <a:ext uri="{FF2B5EF4-FFF2-40B4-BE49-F238E27FC236}">
                  <a16:creationId xmlns:a16="http://schemas.microsoft.com/office/drawing/2014/main" id="{AC672FF3-933E-C926-1ACB-224DAC4C1424}"/>
                </a:ext>
              </a:extLst>
            </p:cNvPr>
            <p:cNvSpPr/>
            <p:nvPr/>
          </p:nvSpPr>
          <p:spPr>
            <a:xfrm>
              <a:off x="4356087" y="5237217"/>
              <a:ext cx="403876" cy="403762"/>
            </a:xfrm>
            <a:custGeom>
              <a:avLst/>
              <a:gdLst>
                <a:gd name="connsiteX0" fmla="*/ 403797 w 403876"/>
                <a:gd name="connsiteY0" fmla="*/ 201287 h 403762"/>
                <a:gd name="connsiteX1" fmla="*/ 403797 w 403876"/>
                <a:gd name="connsiteY1" fmla="*/ 204623 h 403762"/>
                <a:gd name="connsiteX2" fmla="*/ 392954 w 403876"/>
                <a:gd name="connsiteY2" fmla="*/ 267012 h 403762"/>
                <a:gd name="connsiteX3" fmla="*/ 391720 w 403876"/>
                <a:gd name="connsiteY3" fmla="*/ 270348 h 403762"/>
                <a:gd name="connsiteX4" fmla="*/ 390552 w 403876"/>
                <a:gd name="connsiteY4" fmla="*/ 273518 h 403762"/>
                <a:gd name="connsiteX5" fmla="*/ 130104 w 403876"/>
                <a:gd name="connsiteY5" fmla="*/ 390465 h 403762"/>
                <a:gd name="connsiteX6" fmla="*/ 13157 w 403876"/>
                <a:gd name="connsiteY6" fmla="*/ 130014 h 403762"/>
                <a:gd name="connsiteX7" fmla="*/ 97859 w 403876"/>
                <a:gd name="connsiteY7" fmla="*/ 28734 h 403762"/>
                <a:gd name="connsiteX8" fmla="*/ 101195 w 403876"/>
                <a:gd name="connsiteY8" fmla="*/ 26899 h 403762"/>
                <a:gd name="connsiteX9" fmla="*/ 104098 w 403876"/>
                <a:gd name="connsiteY9" fmla="*/ 25230 h 403762"/>
                <a:gd name="connsiteX10" fmla="*/ 163250 w 403876"/>
                <a:gd name="connsiteY10" fmla="*/ 3611 h 403762"/>
                <a:gd name="connsiteX11" fmla="*/ 166854 w 403876"/>
                <a:gd name="connsiteY11" fmla="*/ 2944 h 403762"/>
                <a:gd name="connsiteX12" fmla="*/ 170190 w 403876"/>
                <a:gd name="connsiteY12" fmla="*/ 2377 h 403762"/>
                <a:gd name="connsiteX13" fmla="*/ 233213 w 403876"/>
                <a:gd name="connsiteY13" fmla="*/ 2377 h 403762"/>
                <a:gd name="connsiteX14" fmla="*/ 236849 w 403876"/>
                <a:gd name="connsiteY14" fmla="*/ 2977 h 403762"/>
                <a:gd name="connsiteX15" fmla="*/ 240185 w 403876"/>
                <a:gd name="connsiteY15" fmla="*/ 3578 h 403762"/>
                <a:gd name="connsiteX16" fmla="*/ 299505 w 403876"/>
                <a:gd name="connsiteY16" fmla="*/ 24997 h 403762"/>
                <a:gd name="connsiteX17" fmla="*/ 302841 w 403876"/>
                <a:gd name="connsiteY17" fmla="*/ 26832 h 403762"/>
                <a:gd name="connsiteX18" fmla="*/ 305744 w 403876"/>
                <a:gd name="connsiteY18" fmla="*/ 28500 h 403762"/>
                <a:gd name="connsiteX19" fmla="*/ 353853 w 403876"/>
                <a:gd name="connsiteY19" fmla="*/ 68769 h 403762"/>
                <a:gd name="connsiteX20" fmla="*/ 356255 w 403876"/>
                <a:gd name="connsiteY20" fmla="*/ 71538 h 403762"/>
                <a:gd name="connsiteX21" fmla="*/ 358390 w 403876"/>
                <a:gd name="connsiteY21" fmla="*/ 74107 h 403762"/>
                <a:gd name="connsiteX22" fmla="*/ 390219 w 403876"/>
                <a:gd name="connsiteY22" fmla="*/ 128823 h 403762"/>
                <a:gd name="connsiteX23" fmla="*/ 391520 w 403876"/>
                <a:gd name="connsiteY23" fmla="*/ 132159 h 403762"/>
                <a:gd name="connsiteX24" fmla="*/ 392654 w 403876"/>
                <a:gd name="connsiteY24" fmla="*/ 135328 h 403762"/>
                <a:gd name="connsiteX25" fmla="*/ 403797 w 403876"/>
                <a:gd name="connsiteY25" fmla="*/ 197584 h 40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03876" h="403762">
                  <a:moveTo>
                    <a:pt x="403797" y="201287"/>
                  </a:moveTo>
                  <a:lnTo>
                    <a:pt x="403797" y="204623"/>
                  </a:lnTo>
                  <a:cubicBezTo>
                    <a:pt x="403487" y="225862"/>
                    <a:pt x="399831" y="246918"/>
                    <a:pt x="392954" y="267012"/>
                  </a:cubicBezTo>
                  <a:cubicBezTo>
                    <a:pt x="392554" y="268180"/>
                    <a:pt x="392154" y="269347"/>
                    <a:pt x="391720" y="270348"/>
                  </a:cubicBezTo>
                  <a:cubicBezTo>
                    <a:pt x="391286" y="271349"/>
                    <a:pt x="390953" y="272484"/>
                    <a:pt x="390552" y="273518"/>
                  </a:cubicBezTo>
                  <a:cubicBezTo>
                    <a:pt x="350924" y="377734"/>
                    <a:pt x="234317" y="430090"/>
                    <a:pt x="130104" y="390465"/>
                  </a:cubicBezTo>
                  <a:cubicBezTo>
                    <a:pt x="25888" y="350837"/>
                    <a:pt x="-26471" y="234230"/>
                    <a:pt x="13157" y="130014"/>
                  </a:cubicBezTo>
                  <a:cubicBezTo>
                    <a:pt x="29241" y="87716"/>
                    <a:pt x="59071" y="52044"/>
                    <a:pt x="97859" y="28734"/>
                  </a:cubicBezTo>
                  <a:cubicBezTo>
                    <a:pt x="98893" y="28100"/>
                    <a:pt x="99961" y="27466"/>
                    <a:pt x="101195" y="26899"/>
                  </a:cubicBezTo>
                  <a:cubicBezTo>
                    <a:pt x="102430" y="26331"/>
                    <a:pt x="103097" y="25798"/>
                    <a:pt x="104098" y="25230"/>
                  </a:cubicBezTo>
                  <a:cubicBezTo>
                    <a:pt x="122551" y="14948"/>
                    <a:pt x="142515" y="7652"/>
                    <a:pt x="163250" y="3611"/>
                  </a:cubicBezTo>
                  <a:lnTo>
                    <a:pt x="166854" y="2944"/>
                  </a:lnTo>
                  <a:lnTo>
                    <a:pt x="170190" y="2377"/>
                  </a:lnTo>
                  <a:cubicBezTo>
                    <a:pt x="191072" y="-876"/>
                    <a:pt x="212331" y="-876"/>
                    <a:pt x="233213" y="2377"/>
                  </a:cubicBezTo>
                  <a:lnTo>
                    <a:pt x="236849" y="2977"/>
                  </a:lnTo>
                  <a:lnTo>
                    <a:pt x="240185" y="3578"/>
                  </a:lnTo>
                  <a:cubicBezTo>
                    <a:pt x="260967" y="7538"/>
                    <a:pt x="280988" y="14768"/>
                    <a:pt x="299505" y="24997"/>
                  </a:cubicBezTo>
                  <a:cubicBezTo>
                    <a:pt x="300573" y="25564"/>
                    <a:pt x="301640" y="26165"/>
                    <a:pt x="302841" y="26832"/>
                  </a:cubicBezTo>
                  <a:lnTo>
                    <a:pt x="305744" y="28500"/>
                  </a:lnTo>
                  <a:cubicBezTo>
                    <a:pt x="323770" y="39350"/>
                    <a:pt x="339997" y="52935"/>
                    <a:pt x="353853" y="68769"/>
                  </a:cubicBezTo>
                  <a:lnTo>
                    <a:pt x="356255" y="71538"/>
                  </a:lnTo>
                  <a:cubicBezTo>
                    <a:pt x="357056" y="72439"/>
                    <a:pt x="357690" y="73240"/>
                    <a:pt x="358390" y="74107"/>
                  </a:cubicBezTo>
                  <a:cubicBezTo>
                    <a:pt x="371809" y="90559"/>
                    <a:pt x="382552" y="109025"/>
                    <a:pt x="390219" y="128823"/>
                  </a:cubicBezTo>
                  <a:cubicBezTo>
                    <a:pt x="390653" y="129990"/>
                    <a:pt x="391119" y="131125"/>
                    <a:pt x="391520" y="132159"/>
                  </a:cubicBezTo>
                  <a:cubicBezTo>
                    <a:pt x="391920" y="133193"/>
                    <a:pt x="392287" y="134261"/>
                    <a:pt x="392654" y="135328"/>
                  </a:cubicBezTo>
                  <a:cubicBezTo>
                    <a:pt x="399634" y="155363"/>
                    <a:pt x="403394" y="176375"/>
                    <a:pt x="403797" y="197584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Brīvforma: forma 449">
              <a:extLst>
                <a:ext uri="{FF2B5EF4-FFF2-40B4-BE49-F238E27FC236}">
                  <a16:creationId xmlns:a16="http://schemas.microsoft.com/office/drawing/2014/main" id="{B7E7BDEB-DBD3-2258-F659-D90C514CDA82}"/>
                </a:ext>
              </a:extLst>
            </p:cNvPr>
            <p:cNvSpPr/>
            <p:nvPr/>
          </p:nvSpPr>
          <p:spPr>
            <a:xfrm>
              <a:off x="4186955" y="5071041"/>
              <a:ext cx="742726" cy="737889"/>
            </a:xfrm>
            <a:custGeom>
              <a:avLst/>
              <a:gdLst>
                <a:gd name="connsiteX0" fmla="*/ 742648 w 742726"/>
                <a:gd name="connsiteY0" fmla="*/ 364061 h 737889"/>
                <a:gd name="connsiteX1" fmla="*/ 742648 w 742726"/>
                <a:gd name="connsiteY1" fmla="*/ 360725 h 737889"/>
                <a:gd name="connsiteX2" fmla="*/ 738077 w 742726"/>
                <a:gd name="connsiteY2" fmla="*/ 360725 h 737889"/>
                <a:gd name="connsiteX3" fmla="*/ 728902 w 742726"/>
                <a:gd name="connsiteY3" fmla="*/ 360891 h 737889"/>
                <a:gd name="connsiteX4" fmla="*/ 724298 w 742726"/>
                <a:gd name="connsiteY4" fmla="*/ 360891 h 737889"/>
                <a:gd name="connsiteX5" fmla="*/ 724298 w 742726"/>
                <a:gd name="connsiteY5" fmla="*/ 360891 h 737889"/>
                <a:gd name="connsiteX6" fmla="*/ 719794 w 742726"/>
                <a:gd name="connsiteY6" fmla="*/ 360891 h 737889"/>
                <a:gd name="connsiteX7" fmla="*/ 715223 w 742726"/>
                <a:gd name="connsiteY7" fmla="*/ 360891 h 737889"/>
                <a:gd name="connsiteX8" fmla="*/ 710619 w 742726"/>
                <a:gd name="connsiteY8" fmla="*/ 360891 h 737889"/>
                <a:gd name="connsiteX9" fmla="*/ 706048 w 742726"/>
                <a:gd name="connsiteY9" fmla="*/ 360891 h 737889"/>
                <a:gd name="connsiteX10" fmla="*/ 701478 w 742726"/>
                <a:gd name="connsiteY10" fmla="*/ 361725 h 737889"/>
                <a:gd name="connsiteX11" fmla="*/ 696907 w 742726"/>
                <a:gd name="connsiteY11" fmla="*/ 361725 h 737889"/>
                <a:gd name="connsiteX12" fmla="*/ 687732 w 742726"/>
                <a:gd name="connsiteY12" fmla="*/ 361725 h 737889"/>
                <a:gd name="connsiteX13" fmla="*/ 673953 w 742726"/>
                <a:gd name="connsiteY13" fmla="*/ 361959 h 737889"/>
                <a:gd name="connsiteX14" fmla="*/ 673653 w 742726"/>
                <a:gd name="connsiteY14" fmla="*/ 352784 h 737889"/>
                <a:gd name="connsiteX15" fmla="*/ 673486 w 742726"/>
                <a:gd name="connsiteY15" fmla="*/ 349748 h 737889"/>
                <a:gd name="connsiteX16" fmla="*/ 673186 w 742726"/>
                <a:gd name="connsiteY16" fmla="*/ 345211 h 737889"/>
                <a:gd name="connsiteX17" fmla="*/ 672819 w 742726"/>
                <a:gd name="connsiteY17" fmla="*/ 340707 h 737889"/>
                <a:gd name="connsiteX18" fmla="*/ 672519 w 742726"/>
                <a:gd name="connsiteY18" fmla="*/ 337371 h 737889"/>
                <a:gd name="connsiteX19" fmla="*/ 672252 w 742726"/>
                <a:gd name="connsiteY19" fmla="*/ 334768 h 737889"/>
                <a:gd name="connsiteX20" fmla="*/ 672252 w 742726"/>
                <a:gd name="connsiteY20" fmla="*/ 334501 h 737889"/>
                <a:gd name="connsiteX21" fmla="*/ 671951 w 742726"/>
                <a:gd name="connsiteY21" fmla="*/ 331632 h 737889"/>
                <a:gd name="connsiteX22" fmla="*/ 671584 w 742726"/>
                <a:gd name="connsiteY22" fmla="*/ 328663 h 737889"/>
                <a:gd name="connsiteX23" fmla="*/ 671184 w 742726"/>
                <a:gd name="connsiteY23" fmla="*/ 325693 h 737889"/>
                <a:gd name="connsiteX24" fmla="*/ 670917 w 742726"/>
                <a:gd name="connsiteY24" fmla="*/ 323758 h 737889"/>
                <a:gd name="connsiteX25" fmla="*/ 670717 w 742726"/>
                <a:gd name="connsiteY25" fmla="*/ 322357 h 737889"/>
                <a:gd name="connsiteX26" fmla="*/ 670316 w 742726"/>
                <a:gd name="connsiteY26" fmla="*/ 319788 h 737889"/>
                <a:gd name="connsiteX27" fmla="*/ 669816 w 742726"/>
                <a:gd name="connsiteY27" fmla="*/ 316852 h 737889"/>
                <a:gd name="connsiteX28" fmla="*/ 669816 w 742726"/>
                <a:gd name="connsiteY28" fmla="*/ 316852 h 737889"/>
                <a:gd name="connsiteX29" fmla="*/ 668782 w 742726"/>
                <a:gd name="connsiteY29" fmla="*/ 311080 h 737889"/>
                <a:gd name="connsiteX30" fmla="*/ 668248 w 742726"/>
                <a:gd name="connsiteY30" fmla="*/ 308345 h 737889"/>
                <a:gd name="connsiteX31" fmla="*/ 668248 w 742726"/>
                <a:gd name="connsiteY31" fmla="*/ 308345 h 737889"/>
                <a:gd name="connsiteX32" fmla="*/ 667647 w 742726"/>
                <a:gd name="connsiteY32" fmla="*/ 305476 h 737889"/>
                <a:gd name="connsiteX33" fmla="*/ 667047 w 742726"/>
                <a:gd name="connsiteY33" fmla="*/ 302640 h 737889"/>
                <a:gd name="connsiteX34" fmla="*/ 666380 w 742726"/>
                <a:gd name="connsiteY34" fmla="*/ 299704 h 737889"/>
                <a:gd name="connsiteX35" fmla="*/ 666079 w 742726"/>
                <a:gd name="connsiteY35" fmla="*/ 298402 h 737889"/>
                <a:gd name="connsiteX36" fmla="*/ 665479 w 742726"/>
                <a:gd name="connsiteY36" fmla="*/ 295867 h 737889"/>
                <a:gd name="connsiteX37" fmla="*/ 664478 w 742726"/>
                <a:gd name="connsiteY37" fmla="*/ 291830 h 737889"/>
                <a:gd name="connsiteX38" fmla="*/ 663844 w 742726"/>
                <a:gd name="connsiteY38" fmla="*/ 289495 h 737889"/>
                <a:gd name="connsiteX39" fmla="*/ 662610 w 742726"/>
                <a:gd name="connsiteY39" fmla="*/ 284924 h 737889"/>
                <a:gd name="connsiteX40" fmla="*/ 661575 w 742726"/>
                <a:gd name="connsiteY40" fmla="*/ 281421 h 737889"/>
                <a:gd name="connsiteX41" fmla="*/ 657505 w 742726"/>
                <a:gd name="connsiteY41" fmla="*/ 268743 h 737889"/>
                <a:gd name="connsiteX42" fmla="*/ 670517 w 742726"/>
                <a:gd name="connsiteY42" fmla="*/ 264239 h 737889"/>
                <a:gd name="connsiteX43" fmla="*/ 679191 w 742726"/>
                <a:gd name="connsiteY43" fmla="*/ 261270 h 737889"/>
                <a:gd name="connsiteX44" fmla="*/ 683528 w 742726"/>
                <a:gd name="connsiteY44" fmla="*/ 259768 h 737889"/>
                <a:gd name="connsiteX45" fmla="*/ 687765 w 742726"/>
                <a:gd name="connsiteY45" fmla="*/ 258300 h 737889"/>
                <a:gd name="connsiteX46" fmla="*/ 692103 w 742726"/>
                <a:gd name="connsiteY46" fmla="*/ 256799 h 737889"/>
                <a:gd name="connsiteX47" fmla="*/ 696440 w 742726"/>
                <a:gd name="connsiteY47" fmla="*/ 255298 h 737889"/>
                <a:gd name="connsiteX48" fmla="*/ 700777 w 742726"/>
                <a:gd name="connsiteY48" fmla="*/ 253796 h 737889"/>
                <a:gd name="connsiteX49" fmla="*/ 705114 w 742726"/>
                <a:gd name="connsiteY49" fmla="*/ 252328 h 737889"/>
                <a:gd name="connsiteX50" fmla="*/ 709451 w 742726"/>
                <a:gd name="connsiteY50" fmla="*/ 250827 h 737889"/>
                <a:gd name="connsiteX51" fmla="*/ 718126 w 742726"/>
                <a:gd name="connsiteY51" fmla="*/ 247824 h 737889"/>
                <a:gd name="connsiteX52" fmla="*/ 722563 w 742726"/>
                <a:gd name="connsiteY52" fmla="*/ 246289 h 737889"/>
                <a:gd name="connsiteX53" fmla="*/ 720494 w 742726"/>
                <a:gd name="connsiteY53" fmla="*/ 240484 h 737889"/>
                <a:gd name="connsiteX54" fmla="*/ 719927 w 742726"/>
                <a:gd name="connsiteY54" fmla="*/ 238883 h 737889"/>
                <a:gd name="connsiteX55" fmla="*/ 718860 w 742726"/>
                <a:gd name="connsiteY55" fmla="*/ 236080 h 737889"/>
                <a:gd name="connsiteX56" fmla="*/ 718092 w 742726"/>
                <a:gd name="connsiteY56" fmla="*/ 234112 h 737889"/>
                <a:gd name="connsiteX57" fmla="*/ 713722 w 742726"/>
                <a:gd name="connsiteY57" fmla="*/ 235814 h 737889"/>
                <a:gd name="connsiteX58" fmla="*/ 705181 w 742726"/>
                <a:gd name="connsiteY58" fmla="*/ 239150 h 737889"/>
                <a:gd name="connsiteX59" fmla="*/ 700910 w 742726"/>
                <a:gd name="connsiteY59" fmla="*/ 240785 h 737889"/>
                <a:gd name="connsiteX60" fmla="*/ 696606 w 742726"/>
                <a:gd name="connsiteY60" fmla="*/ 242453 h 737889"/>
                <a:gd name="connsiteX61" fmla="*/ 696606 w 742726"/>
                <a:gd name="connsiteY61" fmla="*/ 242453 h 737889"/>
                <a:gd name="connsiteX62" fmla="*/ 688066 w 742726"/>
                <a:gd name="connsiteY62" fmla="*/ 245789 h 737889"/>
                <a:gd name="connsiteX63" fmla="*/ 683762 w 742726"/>
                <a:gd name="connsiteY63" fmla="*/ 247424 h 737889"/>
                <a:gd name="connsiteX64" fmla="*/ 679491 w 742726"/>
                <a:gd name="connsiteY64" fmla="*/ 249092 h 737889"/>
                <a:gd name="connsiteX65" fmla="*/ 675188 w 742726"/>
                <a:gd name="connsiteY65" fmla="*/ 250727 h 737889"/>
                <a:gd name="connsiteX66" fmla="*/ 675188 w 742726"/>
                <a:gd name="connsiteY66" fmla="*/ 250727 h 737889"/>
                <a:gd name="connsiteX67" fmla="*/ 666647 w 742726"/>
                <a:gd name="connsiteY67" fmla="*/ 254063 h 737889"/>
                <a:gd name="connsiteX68" fmla="*/ 653802 w 742726"/>
                <a:gd name="connsiteY68" fmla="*/ 259001 h 737889"/>
                <a:gd name="connsiteX69" fmla="*/ 640957 w 742726"/>
                <a:gd name="connsiteY69" fmla="*/ 263939 h 737889"/>
                <a:gd name="connsiteX70" fmla="*/ 628079 w 742726"/>
                <a:gd name="connsiteY70" fmla="*/ 268609 h 737889"/>
                <a:gd name="connsiteX71" fmla="*/ 615234 w 742726"/>
                <a:gd name="connsiteY71" fmla="*/ 273547 h 737889"/>
                <a:gd name="connsiteX72" fmla="*/ 602256 w 742726"/>
                <a:gd name="connsiteY72" fmla="*/ 278318 h 737889"/>
                <a:gd name="connsiteX73" fmla="*/ 602256 w 742726"/>
                <a:gd name="connsiteY73" fmla="*/ 278318 h 737889"/>
                <a:gd name="connsiteX74" fmla="*/ 589411 w 742726"/>
                <a:gd name="connsiteY74" fmla="*/ 283256 h 737889"/>
                <a:gd name="connsiteX75" fmla="*/ 572263 w 742726"/>
                <a:gd name="connsiteY75" fmla="*/ 289928 h 737889"/>
                <a:gd name="connsiteX76" fmla="*/ 559418 w 742726"/>
                <a:gd name="connsiteY76" fmla="*/ 294999 h 737889"/>
                <a:gd name="connsiteX77" fmla="*/ 559418 w 742726"/>
                <a:gd name="connsiteY77" fmla="*/ 294833 h 737889"/>
                <a:gd name="connsiteX78" fmla="*/ 558017 w 742726"/>
                <a:gd name="connsiteY78" fmla="*/ 291296 h 737889"/>
                <a:gd name="connsiteX79" fmla="*/ 556916 w 742726"/>
                <a:gd name="connsiteY79" fmla="*/ 288661 h 737889"/>
                <a:gd name="connsiteX80" fmla="*/ 556916 w 742726"/>
                <a:gd name="connsiteY80" fmla="*/ 288360 h 737889"/>
                <a:gd name="connsiteX81" fmla="*/ 556916 w 742726"/>
                <a:gd name="connsiteY81" fmla="*/ 288360 h 737889"/>
                <a:gd name="connsiteX82" fmla="*/ 556916 w 742726"/>
                <a:gd name="connsiteY82" fmla="*/ 288027 h 737889"/>
                <a:gd name="connsiteX83" fmla="*/ 556749 w 742726"/>
                <a:gd name="connsiteY83" fmla="*/ 287693 h 737889"/>
                <a:gd name="connsiteX84" fmla="*/ 556749 w 742726"/>
                <a:gd name="connsiteY84" fmla="*/ 287259 h 737889"/>
                <a:gd name="connsiteX85" fmla="*/ 556749 w 742726"/>
                <a:gd name="connsiteY85" fmla="*/ 287259 h 737889"/>
                <a:gd name="connsiteX86" fmla="*/ 555982 w 742726"/>
                <a:gd name="connsiteY86" fmla="*/ 285524 h 737889"/>
                <a:gd name="connsiteX87" fmla="*/ 555648 w 742726"/>
                <a:gd name="connsiteY87" fmla="*/ 284824 h 737889"/>
                <a:gd name="connsiteX88" fmla="*/ 555348 w 742726"/>
                <a:gd name="connsiteY88" fmla="*/ 284123 h 737889"/>
                <a:gd name="connsiteX89" fmla="*/ 555348 w 742726"/>
                <a:gd name="connsiteY89" fmla="*/ 283890 h 737889"/>
                <a:gd name="connsiteX90" fmla="*/ 554547 w 742726"/>
                <a:gd name="connsiteY90" fmla="*/ 282221 h 737889"/>
                <a:gd name="connsiteX91" fmla="*/ 553780 w 742726"/>
                <a:gd name="connsiteY91" fmla="*/ 280587 h 737889"/>
                <a:gd name="connsiteX92" fmla="*/ 553780 w 742726"/>
                <a:gd name="connsiteY92" fmla="*/ 280587 h 737889"/>
                <a:gd name="connsiteX93" fmla="*/ 553079 w 742726"/>
                <a:gd name="connsiteY93" fmla="*/ 279185 h 737889"/>
                <a:gd name="connsiteX94" fmla="*/ 552745 w 742726"/>
                <a:gd name="connsiteY94" fmla="*/ 278485 h 737889"/>
                <a:gd name="connsiteX95" fmla="*/ 552378 w 742726"/>
                <a:gd name="connsiteY95" fmla="*/ 277784 h 737889"/>
                <a:gd name="connsiteX96" fmla="*/ 552078 w 742726"/>
                <a:gd name="connsiteY96" fmla="*/ 277184 h 737889"/>
                <a:gd name="connsiteX97" fmla="*/ 552078 w 742726"/>
                <a:gd name="connsiteY97" fmla="*/ 276917 h 737889"/>
                <a:gd name="connsiteX98" fmla="*/ 552078 w 742726"/>
                <a:gd name="connsiteY98" fmla="*/ 276750 h 737889"/>
                <a:gd name="connsiteX99" fmla="*/ 552078 w 742726"/>
                <a:gd name="connsiteY99" fmla="*/ 276750 h 737889"/>
                <a:gd name="connsiteX100" fmla="*/ 551678 w 742726"/>
                <a:gd name="connsiteY100" fmla="*/ 275983 h 737889"/>
                <a:gd name="connsiteX101" fmla="*/ 550710 w 742726"/>
                <a:gd name="connsiteY101" fmla="*/ 274114 h 737889"/>
                <a:gd name="connsiteX102" fmla="*/ 550043 w 742726"/>
                <a:gd name="connsiteY102" fmla="*/ 272880 h 737889"/>
                <a:gd name="connsiteX103" fmla="*/ 549743 w 742726"/>
                <a:gd name="connsiteY103" fmla="*/ 272346 h 737889"/>
                <a:gd name="connsiteX104" fmla="*/ 548942 w 742726"/>
                <a:gd name="connsiteY104" fmla="*/ 270845 h 737889"/>
                <a:gd name="connsiteX105" fmla="*/ 548375 w 742726"/>
                <a:gd name="connsiteY105" fmla="*/ 269810 h 737889"/>
                <a:gd name="connsiteX106" fmla="*/ 546907 w 742726"/>
                <a:gd name="connsiteY106" fmla="*/ 267241 h 737889"/>
                <a:gd name="connsiteX107" fmla="*/ 546340 w 742726"/>
                <a:gd name="connsiteY107" fmla="*/ 266307 h 737889"/>
                <a:gd name="connsiteX108" fmla="*/ 545539 w 742726"/>
                <a:gd name="connsiteY108" fmla="*/ 264906 h 737889"/>
                <a:gd name="connsiteX109" fmla="*/ 544705 w 742726"/>
                <a:gd name="connsiteY109" fmla="*/ 263505 h 737889"/>
                <a:gd name="connsiteX110" fmla="*/ 544038 w 742726"/>
                <a:gd name="connsiteY110" fmla="*/ 262471 h 737889"/>
                <a:gd name="connsiteX111" fmla="*/ 542470 w 742726"/>
                <a:gd name="connsiteY111" fmla="*/ 259968 h 737889"/>
                <a:gd name="connsiteX112" fmla="*/ 542470 w 742726"/>
                <a:gd name="connsiteY112" fmla="*/ 259968 h 737889"/>
                <a:gd name="connsiteX113" fmla="*/ 542303 w 742726"/>
                <a:gd name="connsiteY113" fmla="*/ 259735 h 737889"/>
                <a:gd name="connsiteX114" fmla="*/ 542303 w 742726"/>
                <a:gd name="connsiteY114" fmla="*/ 259735 h 737889"/>
                <a:gd name="connsiteX115" fmla="*/ 542303 w 742726"/>
                <a:gd name="connsiteY115" fmla="*/ 259568 h 737889"/>
                <a:gd name="connsiteX116" fmla="*/ 542303 w 742726"/>
                <a:gd name="connsiteY116" fmla="*/ 259401 h 737889"/>
                <a:gd name="connsiteX117" fmla="*/ 542103 w 742726"/>
                <a:gd name="connsiteY117" fmla="*/ 259068 h 737889"/>
                <a:gd name="connsiteX118" fmla="*/ 542103 w 742726"/>
                <a:gd name="connsiteY118" fmla="*/ 259068 h 737889"/>
                <a:gd name="connsiteX119" fmla="*/ 542103 w 742726"/>
                <a:gd name="connsiteY119" fmla="*/ 259068 h 737889"/>
                <a:gd name="connsiteX120" fmla="*/ 542103 w 742726"/>
                <a:gd name="connsiteY120" fmla="*/ 259068 h 737889"/>
                <a:gd name="connsiteX121" fmla="*/ 542103 w 742726"/>
                <a:gd name="connsiteY121" fmla="*/ 258867 h 737889"/>
                <a:gd name="connsiteX122" fmla="*/ 542103 w 742726"/>
                <a:gd name="connsiteY122" fmla="*/ 258867 h 737889"/>
                <a:gd name="connsiteX123" fmla="*/ 541769 w 742726"/>
                <a:gd name="connsiteY123" fmla="*/ 258367 h 737889"/>
                <a:gd name="connsiteX124" fmla="*/ 541602 w 742726"/>
                <a:gd name="connsiteY124" fmla="*/ 258067 h 737889"/>
                <a:gd name="connsiteX125" fmla="*/ 541068 w 742726"/>
                <a:gd name="connsiteY125" fmla="*/ 257266 h 737889"/>
                <a:gd name="connsiteX126" fmla="*/ 541068 w 742726"/>
                <a:gd name="connsiteY126" fmla="*/ 257066 h 737889"/>
                <a:gd name="connsiteX127" fmla="*/ 541068 w 742726"/>
                <a:gd name="connsiteY127" fmla="*/ 256866 h 737889"/>
                <a:gd name="connsiteX128" fmla="*/ 541068 w 742726"/>
                <a:gd name="connsiteY128" fmla="*/ 256866 h 737889"/>
                <a:gd name="connsiteX129" fmla="*/ 540835 w 742726"/>
                <a:gd name="connsiteY129" fmla="*/ 256499 h 737889"/>
                <a:gd name="connsiteX130" fmla="*/ 540601 w 742726"/>
                <a:gd name="connsiteY130" fmla="*/ 256165 h 737889"/>
                <a:gd name="connsiteX131" fmla="*/ 540601 w 742726"/>
                <a:gd name="connsiteY131" fmla="*/ 255965 h 737889"/>
                <a:gd name="connsiteX132" fmla="*/ 540268 w 742726"/>
                <a:gd name="connsiteY132" fmla="*/ 255498 h 737889"/>
                <a:gd name="connsiteX133" fmla="*/ 539367 w 742726"/>
                <a:gd name="connsiteY133" fmla="*/ 254130 h 737889"/>
                <a:gd name="connsiteX134" fmla="*/ 539367 w 742726"/>
                <a:gd name="connsiteY134" fmla="*/ 254130 h 737889"/>
                <a:gd name="connsiteX135" fmla="*/ 539367 w 742726"/>
                <a:gd name="connsiteY135" fmla="*/ 253930 h 737889"/>
                <a:gd name="connsiteX136" fmla="*/ 538233 w 742726"/>
                <a:gd name="connsiteY136" fmla="*/ 252328 h 737889"/>
                <a:gd name="connsiteX137" fmla="*/ 537932 w 742726"/>
                <a:gd name="connsiteY137" fmla="*/ 251894 h 737889"/>
                <a:gd name="connsiteX138" fmla="*/ 537432 w 742726"/>
                <a:gd name="connsiteY138" fmla="*/ 251194 h 737889"/>
                <a:gd name="connsiteX139" fmla="*/ 536731 w 742726"/>
                <a:gd name="connsiteY139" fmla="*/ 250226 h 737889"/>
                <a:gd name="connsiteX140" fmla="*/ 535630 w 742726"/>
                <a:gd name="connsiteY140" fmla="*/ 248758 h 737889"/>
                <a:gd name="connsiteX141" fmla="*/ 534596 w 742726"/>
                <a:gd name="connsiteY141" fmla="*/ 247391 h 737889"/>
                <a:gd name="connsiteX142" fmla="*/ 534596 w 742726"/>
                <a:gd name="connsiteY142" fmla="*/ 247224 h 737889"/>
                <a:gd name="connsiteX143" fmla="*/ 532594 w 742726"/>
                <a:gd name="connsiteY143" fmla="*/ 244655 h 737889"/>
                <a:gd name="connsiteX144" fmla="*/ 532427 w 742726"/>
                <a:gd name="connsiteY144" fmla="*/ 244421 h 737889"/>
                <a:gd name="connsiteX145" fmla="*/ 530593 w 742726"/>
                <a:gd name="connsiteY145" fmla="*/ 242153 h 737889"/>
                <a:gd name="connsiteX146" fmla="*/ 530326 w 742726"/>
                <a:gd name="connsiteY146" fmla="*/ 241819 h 737889"/>
                <a:gd name="connsiteX147" fmla="*/ 530326 w 742726"/>
                <a:gd name="connsiteY147" fmla="*/ 241819 h 737889"/>
                <a:gd name="connsiteX148" fmla="*/ 530092 w 742726"/>
                <a:gd name="connsiteY148" fmla="*/ 241519 h 737889"/>
                <a:gd name="connsiteX149" fmla="*/ 540802 w 742726"/>
                <a:gd name="connsiteY149" fmla="*/ 232878 h 737889"/>
                <a:gd name="connsiteX150" fmla="*/ 555047 w 742726"/>
                <a:gd name="connsiteY150" fmla="*/ 221334 h 737889"/>
                <a:gd name="connsiteX151" fmla="*/ 565757 w 742726"/>
                <a:gd name="connsiteY151" fmla="*/ 212660 h 737889"/>
                <a:gd name="connsiteX152" fmla="*/ 575999 w 742726"/>
                <a:gd name="connsiteY152" fmla="*/ 203885 h 737889"/>
                <a:gd name="connsiteX153" fmla="*/ 586742 w 742726"/>
                <a:gd name="connsiteY153" fmla="*/ 195211 h 737889"/>
                <a:gd name="connsiteX154" fmla="*/ 597418 w 742726"/>
                <a:gd name="connsiteY154" fmla="*/ 186536 h 737889"/>
                <a:gd name="connsiteX155" fmla="*/ 608128 w 742726"/>
                <a:gd name="connsiteY155" fmla="*/ 177895 h 737889"/>
                <a:gd name="connsiteX156" fmla="*/ 618804 w 742726"/>
                <a:gd name="connsiteY156" fmla="*/ 169254 h 737889"/>
                <a:gd name="connsiteX157" fmla="*/ 625944 w 742726"/>
                <a:gd name="connsiteY157" fmla="*/ 163449 h 737889"/>
                <a:gd name="connsiteX158" fmla="*/ 629514 w 742726"/>
                <a:gd name="connsiteY158" fmla="*/ 160580 h 737889"/>
                <a:gd name="connsiteX159" fmla="*/ 633083 w 742726"/>
                <a:gd name="connsiteY159" fmla="*/ 157677 h 737889"/>
                <a:gd name="connsiteX160" fmla="*/ 636653 w 742726"/>
                <a:gd name="connsiteY160" fmla="*/ 154808 h 737889"/>
                <a:gd name="connsiteX161" fmla="*/ 640223 w 742726"/>
                <a:gd name="connsiteY161" fmla="*/ 151906 h 737889"/>
                <a:gd name="connsiteX162" fmla="*/ 643760 w 742726"/>
                <a:gd name="connsiteY162" fmla="*/ 149036 h 737889"/>
                <a:gd name="connsiteX163" fmla="*/ 647330 w 742726"/>
                <a:gd name="connsiteY163" fmla="*/ 146134 h 737889"/>
                <a:gd name="connsiteX164" fmla="*/ 650899 w 742726"/>
                <a:gd name="connsiteY164" fmla="*/ 143265 h 737889"/>
                <a:gd name="connsiteX165" fmla="*/ 658039 w 742726"/>
                <a:gd name="connsiteY165" fmla="*/ 137493 h 737889"/>
                <a:gd name="connsiteX166" fmla="*/ 661742 w 742726"/>
                <a:gd name="connsiteY166" fmla="*/ 134457 h 737889"/>
                <a:gd name="connsiteX167" fmla="*/ 661242 w 742726"/>
                <a:gd name="connsiteY167" fmla="*/ 133856 h 737889"/>
                <a:gd name="connsiteX168" fmla="*/ 659774 w 742726"/>
                <a:gd name="connsiteY168" fmla="*/ 132088 h 737889"/>
                <a:gd name="connsiteX169" fmla="*/ 657805 w 742726"/>
                <a:gd name="connsiteY169" fmla="*/ 129686 h 737889"/>
                <a:gd name="connsiteX170" fmla="*/ 657805 w 742726"/>
                <a:gd name="connsiteY170" fmla="*/ 129686 h 737889"/>
                <a:gd name="connsiteX171" fmla="*/ 656271 w 742726"/>
                <a:gd name="connsiteY171" fmla="*/ 127851 h 737889"/>
                <a:gd name="connsiteX172" fmla="*/ 653402 w 742726"/>
                <a:gd name="connsiteY172" fmla="*/ 124515 h 737889"/>
                <a:gd name="connsiteX173" fmla="*/ 649798 w 742726"/>
                <a:gd name="connsiteY173" fmla="*/ 127651 h 737889"/>
                <a:gd name="connsiteX174" fmla="*/ 642859 w 742726"/>
                <a:gd name="connsiteY174" fmla="*/ 133689 h 737889"/>
                <a:gd name="connsiteX175" fmla="*/ 639522 w 742726"/>
                <a:gd name="connsiteY175" fmla="*/ 136725 h 737889"/>
                <a:gd name="connsiteX176" fmla="*/ 636186 w 742726"/>
                <a:gd name="connsiteY176" fmla="*/ 139728 h 737889"/>
                <a:gd name="connsiteX177" fmla="*/ 632850 w 742726"/>
                <a:gd name="connsiteY177" fmla="*/ 142731 h 737889"/>
                <a:gd name="connsiteX178" fmla="*/ 629514 w 742726"/>
                <a:gd name="connsiteY178" fmla="*/ 145733 h 737889"/>
                <a:gd name="connsiteX179" fmla="*/ 626177 w 742726"/>
                <a:gd name="connsiteY179" fmla="*/ 148736 h 737889"/>
                <a:gd name="connsiteX180" fmla="*/ 622841 w 742726"/>
                <a:gd name="connsiteY180" fmla="*/ 151739 h 737889"/>
                <a:gd name="connsiteX181" fmla="*/ 619505 w 742726"/>
                <a:gd name="connsiteY181" fmla="*/ 154741 h 737889"/>
                <a:gd name="connsiteX182" fmla="*/ 612565 w 742726"/>
                <a:gd name="connsiteY182" fmla="*/ 160747 h 737889"/>
                <a:gd name="connsiteX183" fmla="*/ 602156 w 742726"/>
                <a:gd name="connsiteY183" fmla="*/ 169788 h 737889"/>
                <a:gd name="connsiteX184" fmla="*/ 591780 w 742726"/>
                <a:gd name="connsiteY184" fmla="*/ 178796 h 737889"/>
                <a:gd name="connsiteX185" fmla="*/ 581471 w 742726"/>
                <a:gd name="connsiteY185" fmla="*/ 187838 h 737889"/>
                <a:gd name="connsiteX186" fmla="*/ 571062 w 742726"/>
                <a:gd name="connsiteY186" fmla="*/ 196846 h 737889"/>
                <a:gd name="connsiteX187" fmla="*/ 571062 w 742726"/>
                <a:gd name="connsiteY187" fmla="*/ 196846 h 737889"/>
                <a:gd name="connsiteX188" fmla="*/ 557650 w 742726"/>
                <a:gd name="connsiteY188" fmla="*/ 204919 h 737889"/>
                <a:gd name="connsiteX189" fmla="*/ 557316 w 742726"/>
                <a:gd name="connsiteY189" fmla="*/ 204552 h 737889"/>
                <a:gd name="connsiteX190" fmla="*/ 557316 w 742726"/>
                <a:gd name="connsiteY190" fmla="*/ 204552 h 737889"/>
                <a:gd name="connsiteX191" fmla="*/ 557049 w 742726"/>
                <a:gd name="connsiteY191" fmla="*/ 204252 h 737889"/>
                <a:gd name="connsiteX192" fmla="*/ 556782 w 742726"/>
                <a:gd name="connsiteY192" fmla="*/ 203919 h 737889"/>
                <a:gd name="connsiteX193" fmla="*/ 556616 w 742726"/>
                <a:gd name="connsiteY193" fmla="*/ 203752 h 737889"/>
                <a:gd name="connsiteX194" fmla="*/ 554814 w 742726"/>
                <a:gd name="connsiteY194" fmla="*/ 201750 h 737889"/>
                <a:gd name="connsiteX195" fmla="*/ 554314 w 742726"/>
                <a:gd name="connsiteY195" fmla="*/ 201183 h 737889"/>
                <a:gd name="connsiteX196" fmla="*/ 554314 w 742726"/>
                <a:gd name="connsiteY196" fmla="*/ 201183 h 737889"/>
                <a:gd name="connsiteX197" fmla="*/ 553980 w 742726"/>
                <a:gd name="connsiteY197" fmla="*/ 200849 h 737889"/>
                <a:gd name="connsiteX198" fmla="*/ 553813 w 742726"/>
                <a:gd name="connsiteY198" fmla="*/ 200649 h 737889"/>
                <a:gd name="connsiteX199" fmla="*/ 553613 w 742726"/>
                <a:gd name="connsiteY199" fmla="*/ 200449 h 737889"/>
                <a:gd name="connsiteX200" fmla="*/ 553613 w 742726"/>
                <a:gd name="connsiteY200" fmla="*/ 200449 h 737889"/>
                <a:gd name="connsiteX201" fmla="*/ 553012 w 742726"/>
                <a:gd name="connsiteY201" fmla="*/ 199782 h 737889"/>
                <a:gd name="connsiteX202" fmla="*/ 552078 w 742726"/>
                <a:gd name="connsiteY202" fmla="*/ 198781 h 737889"/>
                <a:gd name="connsiteX203" fmla="*/ 551444 w 742726"/>
                <a:gd name="connsiteY203" fmla="*/ 198080 h 737889"/>
                <a:gd name="connsiteX204" fmla="*/ 549743 w 742726"/>
                <a:gd name="connsiteY204" fmla="*/ 196345 h 737889"/>
                <a:gd name="connsiteX205" fmla="*/ 548041 w 742726"/>
                <a:gd name="connsiteY205" fmla="*/ 194610 h 737889"/>
                <a:gd name="connsiteX206" fmla="*/ 544705 w 742726"/>
                <a:gd name="connsiteY206" fmla="*/ 191274 h 737889"/>
                <a:gd name="connsiteX207" fmla="*/ 544705 w 742726"/>
                <a:gd name="connsiteY207" fmla="*/ 191274 h 737889"/>
                <a:gd name="connsiteX208" fmla="*/ 541369 w 742726"/>
                <a:gd name="connsiteY208" fmla="*/ 187938 h 737889"/>
                <a:gd name="connsiteX209" fmla="*/ 539967 w 742726"/>
                <a:gd name="connsiteY209" fmla="*/ 186636 h 737889"/>
                <a:gd name="connsiteX210" fmla="*/ 539600 w 742726"/>
                <a:gd name="connsiteY210" fmla="*/ 186303 h 737889"/>
                <a:gd name="connsiteX211" fmla="*/ 538533 w 742726"/>
                <a:gd name="connsiteY211" fmla="*/ 185302 h 737889"/>
                <a:gd name="connsiteX212" fmla="*/ 538099 w 742726"/>
                <a:gd name="connsiteY212" fmla="*/ 184935 h 737889"/>
                <a:gd name="connsiteX213" fmla="*/ 537832 w 742726"/>
                <a:gd name="connsiteY213" fmla="*/ 184668 h 737889"/>
                <a:gd name="connsiteX214" fmla="*/ 537832 w 742726"/>
                <a:gd name="connsiteY214" fmla="*/ 184668 h 737889"/>
                <a:gd name="connsiteX215" fmla="*/ 537832 w 742726"/>
                <a:gd name="connsiteY215" fmla="*/ 184668 h 737889"/>
                <a:gd name="connsiteX216" fmla="*/ 537832 w 742726"/>
                <a:gd name="connsiteY216" fmla="*/ 184668 h 737889"/>
                <a:gd name="connsiteX217" fmla="*/ 534496 w 742726"/>
                <a:gd name="connsiteY217" fmla="*/ 181632 h 737889"/>
                <a:gd name="connsiteX218" fmla="*/ 533829 w 742726"/>
                <a:gd name="connsiteY218" fmla="*/ 181065 h 737889"/>
                <a:gd name="connsiteX219" fmla="*/ 533195 w 742726"/>
                <a:gd name="connsiteY219" fmla="*/ 180498 h 737889"/>
                <a:gd name="connsiteX220" fmla="*/ 533195 w 742726"/>
                <a:gd name="connsiteY220" fmla="*/ 180498 h 737889"/>
                <a:gd name="connsiteX221" fmla="*/ 532961 w 742726"/>
                <a:gd name="connsiteY221" fmla="*/ 180498 h 737889"/>
                <a:gd name="connsiteX222" fmla="*/ 530926 w 742726"/>
                <a:gd name="connsiteY222" fmla="*/ 178763 h 737889"/>
                <a:gd name="connsiteX223" fmla="*/ 529091 w 742726"/>
                <a:gd name="connsiteY223" fmla="*/ 177228 h 737889"/>
                <a:gd name="connsiteX224" fmla="*/ 526322 w 742726"/>
                <a:gd name="connsiteY224" fmla="*/ 175026 h 737889"/>
                <a:gd name="connsiteX225" fmla="*/ 525855 w 742726"/>
                <a:gd name="connsiteY225" fmla="*/ 174659 h 737889"/>
                <a:gd name="connsiteX226" fmla="*/ 525188 w 742726"/>
                <a:gd name="connsiteY226" fmla="*/ 174125 h 737889"/>
                <a:gd name="connsiteX227" fmla="*/ 524787 w 742726"/>
                <a:gd name="connsiteY227" fmla="*/ 173825 h 737889"/>
                <a:gd name="connsiteX228" fmla="*/ 524220 w 742726"/>
                <a:gd name="connsiteY228" fmla="*/ 173391 h 737889"/>
                <a:gd name="connsiteX229" fmla="*/ 523152 w 742726"/>
                <a:gd name="connsiteY229" fmla="*/ 172557 h 737889"/>
                <a:gd name="connsiteX230" fmla="*/ 522719 w 742726"/>
                <a:gd name="connsiteY230" fmla="*/ 172224 h 737889"/>
                <a:gd name="connsiteX231" fmla="*/ 521151 w 742726"/>
                <a:gd name="connsiteY231" fmla="*/ 171023 h 737889"/>
                <a:gd name="connsiteX232" fmla="*/ 521151 w 742726"/>
                <a:gd name="connsiteY232" fmla="*/ 171023 h 737889"/>
                <a:gd name="connsiteX233" fmla="*/ 521151 w 742726"/>
                <a:gd name="connsiteY233" fmla="*/ 170856 h 737889"/>
                <a:gd name="connsiteX234" fmla="*/ 521151 w 742726"/>
                <a:gd name="connsiteY234" fmla="*/ 170856 h 737889"/>
                <a:gd name="connsiteX235" fmla="*/ 521151 w 742726"/>
                <a:gd name="connsiteY235" fmla="*/ 170856 h 737889"/>
                <a:gd name="connsiteX236" fmla="*/ 521151 w 742726"/>
                <a:gd name="connsiteY236" fmla="*/ 170856 h 737889"/>
                <a:gd name="connsiteX237" fmla="*/ 520951 w 742726"/>
                <a:gd name="connsiteY237" fmla="*/ 170856 h 737889"/>
                <a:gd name="connsiteX238" fmla="*/ 520951 w 742726"/>
                <a:gd name="connsiteY238" fmla="*/ 170856 h 737889"/>
                <a:gd name="connsiteX239" fmla="*/ 520116 w 742726"/>
                <a:gd name="connsiteY239" fmla="*/ 170255 h 737889"/>
                <a:gd name="connsiteX240" fmla="*/ 518181 w 742726"/>
                <a:gd name="connsiteY240" fmla="*/ 168821 h 737889"/>
                <a:gd name="connsiteX241" fmla="*/ 518181 w 742726"/>
                <a:gd name="connsiteY241" fmla="*/ 168821 h 737889"/>
                <a:gd name="connsiteX242" fmla="*/ 516246 w 742726"/>
                <a:gd name="connsiteY242" fmla="*/ 167419 h 737889"/>
                <a:gd name="connsiteX243" fmla="*/ 515612 w 742726"/>
                <a:gd name="connsiteY243" fmla="*/ 166986 h 737889"/>
                <a:gd name="connsiteX244" fmla="*/ 515612 w 742726"/>
                <a:gd name="connsiteY244" fmla="*/ 166986 h 737889"/>
                <a:gd name="connsiteX245" fmla="*/ 513878 w 742726"/>
                <a:gd name="connsiteY245" fmla="*/ 165785 h 737889"/>
                <a:gd name="connsiteX246" fmla="*/ 511475 w 742726"/>
                <a:gd name="connsiteY246" fmla="*/ 164150 h 737889"/>
                <a:gd name="connsiteX247" fmla="*/ 509807 w 742726"/>
                <a:gd name="connsiteY247" fmla="*/ 163015 h 737889"/>
                <a:gd name="connsiteX248" fmla="*/ 508539 w 742726"/>
                <a:gd name="connsiteY248" fmla="*/ 162181 h 737889"/>
                <a:gd name="connsiteX249" fmla="*/ 506971 w 742726"/>
                <a:gd name="connsiteY249" fmla="*/ 161181 h 737889"/>
                <a:gd name="connsiteX250" fmla="*/ 505036 w 742726"/>
                <a:gd name="connsiteY250" fmla="*/ 159979 h 737889"/>
                <a:gd name="connsiteX251" fmla="*/ 504002 w 742726"/>
                <a:gd name="connsiteY251" fmla="*/ 159346 h 737889"/>
                <a:gd name="connsiteX252" fmla="*/ 501934 w 742726"/>
                <a:gd name="connsiteY252" fmla="*/ 158044 h 737889"/>
                <a:gd name="connsiteX253" fmla="*/ 501400 w 742726"/>
                <a:gd name="connsiteY253" fmla="*/ 157744 h 737889"/>
                <a:gd name="connsiteX254" fmla="*/ 500899 w 742726"/>
                <a:gd name="connsiteY254" fmla="*/ 157410 h 737889"/>
                <a:gd name="connsiteX255" fmla="*/ 499832 w 742726"/>
                <a:gd name="connsiteY255" fmla="*/ 156777 h 737889"/>
                <a:gd name="connsiteX256" fmla="*/ 506938 w 742726"/>
                <a:gd name="connsiteY256" fmla="*/ 144999 h 737889"/>
                <a:gd name="connsiteX257" fmla="*/ 512309 w 742726"/>
                <a:gd name="connsiteY257" fmla="*/ 131521 h 737889"/>
                <a:gd name="connsiteX258" fmla="*/ 519416 w 742726"/>
                <a:gd name="connsiteY258" fmla="*/ 119777 h 737889"/>
                <a:gd name="connsiteX259" fmla="*/ 526489 w 742726"/>
                <a:gd name="connsiteY259" fmla="*/ 108000 h 737889"/>
                <a:gd name="connsiteX260" fmla="*/ 533562 w 742726"/>
                <a:gd name="connsiteY260" fmla="*/ 96189 h 737889"/>
                <a:gd name="connsiteX261" fmla="*/ 538299 w 742726"/>
                <a:gd name="connsiteY261" fmla="*/ 88349 h 737889"/>
                <a:gd name="connsiteX262" fmla="*/ 540668 w 742726"/>
                <a:gd name="connsiteY262" fmla="*/ 84412 h 737889"/>
                <a:gd name="connsiteX263" fmla="*/ 543037 w 742726"/>
                <a:gd name="connsiteY263" fmla="*/ 80475 h 737889"/>
                <a:gd name="connsiteX264" fmla="*/ 545405 w 742726"/>
                <a:gd name="connsiteY264" fmla="*/ 76539 h 737889"/>
                <a:gd name="connsiteX265" fmla="*/ 547774 w 742726"/>
                <a:gd name="connsiteY265" fmla="*/ 72602 h 737889"/>
                <a:gd name="connsiteX266" fmla="*/ 550110 w 742726"/>
                <a:gd name="connsiteY266" fmla="*/ 68665 h 737889"/>
                <a:gd name="connsiteX267" fmla="*/ 552479 w 742726"/>
                <a:gd name="connsiteY267" fmla="*/ 64728 h 737889"/>
                <a:gd name="connsiteX268" fmla="*/ 554847 w 742726"/>
                <a:gd name="connsiteY268" fmla="*/ 60791 h 737889"/>
                <a:gd name="connsiteX269" fmla="*/ 559552 w 742726"/>
                <a:gd name="connsiteY269" fmla="*/ 52951 h 737889"/>
                <a:gd name="connsiteX270" fmla="*/ 562087 w 742726"/>
                <a:gd name="connsiteY270" fmla="*/ 48781 h 737889"/>
                <a:gd name="connsiteX271" fmla="*/ 556749 w 742726"/>
                <a:gd name="connsiteY271" fmla="*/ 45644 h 737889"/>
                <a:gd name="connsiteX272" fmla="*/ 553146 w 742726"/>
                <a:gd name="connsiteY272" fmla="*/ 43609 h 737889"/>
                <a:gd name="connsiteX273" fmla="*/ 551211 w 742726"/>
                <a:gd name="connsiteY273" fmla="*/ 42508 h 737889"/>
                <a:gd name="connsiteX274" fmla="*/ 550844 w 742726"/>
                <a:gd name="connsiteY274" fmla="*/ 42308 h 737889"/>
                <a:gd name="connsiteX275" fmla="*/ 548475 w 742726"/>
                <a:gd name="connsiteY275" fmla="*/ 46545 h 737889"/>
                <a:gd name="connsiteX276" fmla="*/ 544038 w 742726"/>
                <a:gd name="connsiteY276" fmla="*/ 54586 h 737889"/>
                <a:gd name="connsiteX277" fmla="*/ 544038 w 742726"/>
                <a:gd name="connsiteY277" fmla="*/ 54586 h 737889"/>
                <a:gd name="connsiteX278" fmla="*/ 541802 w 742726"/>
                <a:gd name="connsiteY278" fmla="*/ 58589 h 737889"/>
                <a:gd name="connsiteX279" fmla="*/ 541802 w 742726"/>
                <a:gd name="connsiteY279" fmla="*/ 58589 h 737889"/>
                <a:gd name="connsiteX280" fmla="*/ 539600 w 742726"/>
                <a:gd name="connsiteY280" fmla="*/ 62593 h 737889"/>
                <a:gd name="connsiteX281" fmla="*/ 535163 w 742726"/>
                <a:gd name="connsiteY281" fmla="*/ 70633 h 737889"/>
                <a:gd name="connsiteX282" fmla="*/ 532928 w 742726"/>
                <a:gd name="connsiteY282" fmla="*/ 74637 h 737889"/>
                <a:gd name="connsiteX283" fmla="*/ 530726 w 742726"/>
                <a:gd name="connsiteY283" fmla="*/ 78607 h 737889"/>
                <a:gd name="connsiteX284" fmla="*/ 528491 w 742726"/>
                <a:gd name="connsiteY284" fmla="*/ 82611 h 737889"/>
                <a:gd name="connsiteX285" fmla="*/ 524020 w 742726"/>
                <a:gd name="connsiteY285" fmla="*/ 90651 h 737889"/>
                <a:gd name="connsiteX286" fmla="*/ 517347 w 742726"/>
                <a:gd name="connsiteY286" fmla="*/ 102695 h 737889"/>
                <a:gd name="connsiteX287" fmla="*/ 510675 w 742726"/>
                <a:gd name="connsiteY287" fmla="*/ 114739 h 737889"/>
                <a:gd name="connsiteX288" fmla="*/ 504002 w 742726"/>
                <a:gd name="connsiteY288" fmla="*/ 126750 h 737889"/>
                <a:gd name="connsiteX289" fmla="*/ 500132 w 742726"/>
                <a:gd name="connsiteY289" fmla="*/ 124648 h 737889"/>
                <a:gd name="connsiteX290" fmla="*/ 496963 w 742726"/>
                <a:gd name="connsiteY290" fmla="*/ 123013 h 737889"/>
                <a:gd name="connsiteX291" fmla="*/ 493393 w 742726"/>
                <a:gd name="connsiteY291" fmla="*/ 121178 h 737889"/>
                <a:gd name="connsiteX292" fmla="*/ 489789 w 742726"/>
                <a:gd name="connsiteY292" fmla="*/ 119410 h 737889"/>
                <a:gd name="connsiteX293" fmla="*/ 486453 w 742726"/>
                <a:gd name="connsiteY293" fmla="*/ 117809 h 737889"/>
                <a:gd name="connsiteX294" fmla="*/ 480114 w 742726"/>
                <a:gd name="connsiteY294" fmla="*/ 114973 h 737889"/>
                <a:gd name="connsiteX295" fmla="*/ 476444 w 742726"/>
                <a:gd name="connsiteY295" fmla="*/ 113405 h 737889"/>
                <a:gd name="connsiteX296" fmla="*/ 472708 w 742726"/>
                <a:gd name="connsiteY296" fmla="*/ 111903 h 737889"/>
                <a:gd name="connsiteX297" fmla="*/ 470572 w 742726"/>
                <a:gd name="connsiteY297" fmla="*/ 111069 h 737889"/>
                <a:gd name="connsiteX298" fmla="*/ 468137 w 742726"/>
                <a:gd name="connsiteY298" fmla="*/ 110135 h 737889"/>
                <a:gd name="connsiteX299" fmla="*/ 465368 w 742726"/>
                <a:gd name="connsiteY299" fmla="*/ 109134 h 737889"/>
                <a:gd name="connsiteX300" fmla="*/ 454859 w 742726"/>
                <a:gd name="connsiteY300" fmla="*/ 105531 h 737889"/>
                <a:gd name="connsiteX301" fmla="*/ 452323 w 742726"/>
                <a:gd name="connsiteY301" fmla="*/ 104730 h 737889"/>
                <a:gd name="connsiteX302" fmla="*/ 450555 w 742726"/>
                <a:gd name="connsiteY302" fmla="*/ 104197 h 737889"/>
                <a:gd name="connsiteX303" fmla="*/ 448620 w 742726"/>
                <a:gd name="connsiteY303" fmla="*/ 103629 h 737889"/>
                <a:gd name="connsiteX304" fmla="*/ 445817 w 742726"/>
                <a:gd name="connsiteY304" fmla="*/ 102829 h 737889"/>
                <a:gd name="connsiteX305" fmla="*/ 442748 w 742726"/>
                <a:gd name="connsiteY305" fmla="*/ 101961 h 737889"/>
                <a:gd name="connsiteX306" fmla="*/ 441246 w 742726"/>
                <a:gd name="connsiteY306" fmla="*/ 101494 h 737889"/>
                <a:gd name="connsiteX307" fmla="*/ 437643 w 742726"/>
                <a:gd name="connsiteY307" fmla="*/ 100593 h 737889"/>
                <a:gd name="connsiteX308" fmla="*/ 437243 w 742726"/>
                <a:gd name="connsiteY308" fmla="*/ 100593 h 737889"/>
                <a:gd name="connsiteX309" fmla="*/ 433906 w 742726"/>
                <a:gd name="connsiteY309" fmla="*/ 99759 h 737889"/>
                <a:gd name="connsiteX310" fmla="*/ 429503 w 742726"/>
                <a:gd name="connsiteY310" fmla="*/ 98758 h 737889"/>
                <a:gd name="connsiteX311" fmla="*/ 426166 w 742726"/>
                <a:gd name="connsiteY311" fmla="*/ 98091 h 737889"/>
                <a:gd name="connsiteX312" fmla="*/ 423097 w 742726"/>
                <a:gd name="connsiteY312" fmla="*/ 97491 h 737889"/>
                <a:gd name="connsiteX313" fmla="*/ 425666 w 742726"/>
                <a:gd name="connsiteY313" fmla="*/ 84145 h 737889"/>
                <a:gd name="connsiteX314" fmla="*/ 428302 w 742726"/>
                <a:gd name="connsiteY314" fmla="*/ 70633 h 737889"/>
                <a:gd name="connsiteX315" fmla="*/ 430937 w 742726"/>
                <a:gd name="connsiteY315" fmla="*/ 57288 h 737889"/>
                <a:gd name="connsiteX316" fmla="*/ 432672 w 742726"/>
                <a:gd name="connsiteY316" fmla="*/ 48280 h 737889"/>
                <a:gd name="connsiteX317" fmla="*/ 433606 w 742726"/>
                <a:gd name="connsiteY317" fmla="*/ 43776 h 737889"/>
                <a:gd name="connsiteX318" fmla="*/ 434507 w 742726"/>
                <a:gd name="connsiteY318" fmla="*/ 39272 h 737889"/>
                <a:gd name="connsiteX319" fmla="*/ 435441 w 742726"/>
                <a:gd name="connsiteY319" fmla="*/ 34768 h 737889"/>
                <a:gd name="connsiteX320" fmla="*/ 436342 w 742726"/>
                <a:gd name="connsiteY320" fmla="*/ 30264 h 737889"/>
                <a:gd name="connsiteX321" fmla="*/ 437276 w 742726"/>
                <a:gd name="connsiteY321" fmla="*/ 25760 h 737889"/>
                <a:gd name="connsiteX322" fmla="*/ 438177 w 742726"/>
                <a:gd name="connsiteY322" fmla="*/ 21256 h 737889"/>
                <a:gd name="connsiteX323" fmla="*/ 439111 w 742726"/>
                <a:gd name="connsiteY323" fmla="*/ 16752 h 737889"/>
                <a:gd name="connsiteX324" fmla="*/ 440846 w 742726"/>
                <a:gd name="connsiteY324" fmla="*/ 7778 h 737889"/>
                <a:gd name="connsiteX325" fmla="*/ 441780 w 742726"/>
                <a:gd name="connsiteY325" fmla="*/ 2940 h 737889"/>
                <a:gd name="connsiteX326" fmla="*/ 441780 w 742726"/>
                <a:gd name="connsiteY326" fmla="*/ 2940 h 737889"/>
                <a:gd name="connsiteX327" fmla="*/ 437677 w 742726"/>
                <a:gd name="connsiteY327" fmla="*/ 2206 h 737889"/>
                <a:gd name="connsiteX328" fmla="*/ 435808 w 742726"/>
                <a:gd name="connsiteY328" fmla="*/ 1872 h 737889"/>
                <a:gd name="connsiteX329" fmla="*/ 429136 w 742726"/>
                <a:gd name="connsiteY329" fmla="*/ 771 h 737889"/>
                <a:gd name="connsiteX330" fmla="*/ 426667 w 742726"/>
                <a:gd name="connsiteY330" fmla="*/ 14584 h 737889"/>
                <a:gd name="connsiteX331" fmla="*/ 425933 w 742726"/>
                <a:gd name="connsiteY331" fmla="*/ 19121 h 737889"/>
                <a:gd name="connsiteX332" fmla="*/ 425199 w 742726"/>
                <a:gd name="connsiteY332" fmla="*/ 23658 h 737889"/>
                <a:gd name="connsiteX333" fmla="*/ 424498 w 742726"/>
                <a:gd name="connsiteY333" fmla="*/ 28196 h 737889"/>
                <a:gd name="connsiteX334" fmla="*/ 423764 w 742726"/>
                <a:gd name="connsiteY334" fmla="*/ 32733 h 737889"/>
                <a:gd name="connsiteX335" fmla="*/ 423064 w 742726"/>
                <a:gd name="connsiteY335" fmla="*/ 37237 h 737889"/>
                <a:gd name="connsiteX336" fmla="*/ 422229 w 742726"/>
                <a:gd name="connsiteY336" fmla="*/ 41441 h 737889"/>
                <a:gd name="connsiteX337" fmla="*/ 421529 w 742726"/>
                <a:gd name="connsiteY337" fmla="*/ 46011 h 737889"/>
                <a:gd name="connsiteX338" fmla="*/ 420094 w 742726"/>
                <a:gd name="connsiteY338" fmla="*/ 55053 h 737889"/>
                <a:gd name="connsiteX339" fmla="*/ 417959 w 742726"/>
                <a:gd name="connsiteY339" fmla="*/ 68665 h 737889"/>
                <a:gd name="connsiteX340" fmla="*/ 415790 w 742726"/>
                <a:gd name="connsiteY340" fmla="*/ 82244 h 737889"/>
                <a:gd name="connsiteX341" fmla="*/ 413655 w 742726"/>
                <a:gd name="connsiteY341" fmla="*/ 95856 h 737889"/>
                <a:gd name="connsiteX342" fmla="*/ 411453 w 742726"/>
                <a:gd name="connsiteY342" fmla="*/ 109435 h 737889"/>
                <a:gd name="connsiteX343" fmla="*/ 409285 w 742726"/>
                <a:gd name="connsiteY343" fmla="*/ 123013 h 737889"/>
                <a:gd name="connsiteX344" fmla="*/ 407150 w 742726"/>
                <a:gd name="connsiteY344" fmla="*/ 136625 h 737889"/>
                <a:gd name="connsiteX345" fmla="*/ 404280 w 742726"/>
                <a:gd name="connsiteY345" fmla="*/ 154741 h 737889"/>
                <a:gd name="connsiteX346" fmla="*/ 404280 w 742726"/>
                <a:gd name="connsiteY346" fmla="*/ 154741 h 737889"/>
                <a:gd name="connsiteX347" fmla="*/ 402145 w 742726"/>
                <a:gd name="connsiteY347" fmla="*/ 168387 h 737889"/>
                <a:gd name="connsiteX348" fmla="*/ 400510 w 742726"/>
                <a:gd name="connsiteY348" fmla="*/ 168120 h 737889"/>
                <a:gd name="connsiteX349" fmla="*/ 400277 w 742726"/>
                <a:gd name="connsiteY349" fmla="*/ 168120 h 737889"/>
                <a:gd name="connsiteX350" fmla="*/ 399176 w 742726"/>
                <a:gd name="connsiteY350" fmla="*/ 168120 h 737889"/>
                <a:gd name="connsiteX351" fmla="*/ 398842 w 742726"/>
                <a:gd name="connsiteY351" fmla="*/ 168120 h 737889"/>
                <a:gd name="connsiteX352" fmla="*/ 398175 w 742726"/>
                <a:gd name="connsiteY352" fmla="*/ 168120 h 737889"/>
                <a:gd name="connsiteX353" fmla="*/ 397241 w 742726"/>
                <a:gd name="connsiteY353" fmla="*/ 168120 h 737889"/>
                <a:gd name="connsiteX354" fmla="*/ 396640 w 742726"/>
                <a:gd name="connsiteY354" fmla="*/ 168120 h 737889"/>
                <a:gd name="connsiteX355" fmla="*/ 396206 w 742726"/>
                <a:gd name="connsiteY355" fmla="*/ 168120 h 737889"/>
                <a:gd name="connsiteX356" fmla="*/ 395339 w 742726"/>
                <a:gd name="connsiteY356" fmla="*/ 168120 h 737889"/>
                <a:gd name="connsiteX357" fmla="*/ 394772 w 742726"/>
                <a:gd name="connsiteY357" fmla="*/ 168120 h 737889"/>
                <a:gd name="connsiteX358" fmla="*/ 394538 w 742726"/>
                <a:gd name="connsiteY358" fmla="*/ 168120 h 737889"/>
                <a:gd name="connsiteX359" fmla="*/ 391769 w 742726"/>
                <a:gd name="connsiteY359" fmla="*/ 167820 h 737889"/>
                <a:gd name="connsiteX360" fmla="*/ 389801 w 742726"/>
                <a:gd name="connsiteY360" fmla="*/ 167820 h 737889"/>
                <a:gd name="connsiteX361" fmla="*/ 388533 w 742726"/>
                <a:gd name="connsiteY361" fmla="*/ 167820 h 737889"/>
                <a:gd name="connsiteX362" fmla="*/ 387866 w 742726"/>
                <a:gd name="connsiteY362" fmla="*/ 167820 h 737889"/>
                <a:gd name="connsiteX363" fmla="*/ 386798 w 742726"/>
                <a:gd name="connsiteY363" fmla="*/ 167820 h 737889"/>
                <a:gd name="connsiteX364" fmla="*/ 384229 w 742726"/>
                <a:gd name="connsiteY364" fmla="*/ 167620 h 737889"/>
                <a:gd name="connsiteX365" fmla="*/ 381727 w 742726"/>
                <a:gd name="connsiteY365" fmla="*/ 167620 h 737889"/>
                <a:gd name="connsiteX366" fmla="*/ 381560 w 742726"/>
                <a:gd name="connsiteY366" fmla="*/ 167620 h 737889"/>
                <a:gd name="connsiteX367" fmla="*/ 379158 w 742726"/>
                <a:gd name="connsiteY367" fmla="*/ 167620 h 737889"/>
                <a:gd name="connsiteX368" fmla="*/ 378591 w 742726"/>
                <a:gd name="connsiteY368" fmla="*/ 167620 h 737889"/>
                <a:gd name="connsiteX369" fmla="*/ 377223 w 742726"/>
                <a:gd name="connsiteY369" fmla="*/ 167620 h 737889"/>
                <a:gd name="connsiteX370" fmla="*/ 365045 w 742726"/>
                <a:gd name="connsiteY370" fmla="*/ 167620 h 737889"/>
                <a:gd name="connsiteX371" fmla="*/ 363177 w 742726"/>
                <a:gd name="connsiteY371" fmla="*/ 167620 h 737889"/>
                <a:gd name="connsiteX372" fmla="*/ 361142 w 742726"/>
                <a:gd name="connsiteY372" fmla="*/ 167620 h 737889"/>
                <a:gd name="connsiteX373" fmla="*/ 359140 w 742726"/>
                <a:gd name="connsiteY373" fmla="*/ 167620 h 737889"/>
                <a:gd name="connsiteX374" fmla="*/ 357138 w 742726"/>
                <a:gd name="connsiteY374" fmla="*/ 167620 h 737889"/>
                <a:gd name="connsiteX375" fmla="*/ 355137 w 742726"/>
                <a:gd name="connsiteY375" fmla="*/ 167786 h 737889"/>
                <a:gd name="connsiteX376" fmla="*/ 352701 w 742726"/>
                <a:gd name="connsiteY376" fmla="*/ 167987 h 737889"/>
                <a:gd name="connsiteX377" fmla="*/ 352701 w 742726"/>
                <a:gd name="connsiteY377" fmla="*/ 167987 h 737889"/>
                <a:gd name="connsiteX378" fmla="*/ 351500 w 742726"/>
                <a:gd name="connsiteY378" fmla="*/ 167987 h 737889"/>
                <a:gd name="connsiteX379" fmla="*/ 351500 w 742726"/>
                <a:gd name="connsiteY379" fmla="*/ 167987 h 737889"/>
                <a:gd name="connsiteX380" fmla="*/ 349665 w 742726"/>
                <a:gd name="connsiteY380" fmla="*/ 168187 h 737889"/>
                <a:gd name="connsiteX381" fmla="*/ 349398 w 742726"/>
                <a:gd name="connsiteY381" fmla="*/ 168187 h 737889"/>
                <a:gd name="connsiteX382" fmla="*/ 347497 w 742726"/>
                <a:gd name="connsiteY382" fmla="*/ 168387 h 737889"/>
                <a:gd name="connsiteX383" fmla="*/ 344494 w 742726"/>
                <a:gd name="connsiteY383" fmla="*/ 168220 h 737889"/>
                <a:gd name="connsiteX384" fmla="*/ 343927 w 742726"/>
                <a:gd name="connsiteY384" fmla="*/ 168220 h 737889"/>
                <a:gd name="connsiteX385" fmla="*/ 342959 w 742726"/>
                <a:gd name="connsiteY385" fmla="*/ 168220 h 737889"/>
                <a:gd name="connsiteX386" fmla="*/ 342192 w 742726"/>
                <a:gd name="connsiteY386" fmla="*/ 168220 h 737889"/>
                <a:gd name="connsiteX387" fmla="*/ 341791 w 742726"/>
                <a:gd name="connsiteY387" fmla="*/ 168220 h 737889"/>
                <a:gd name="connsiteX388" fmla="*/ 341424 w 742726"/>
                <a:gd name="connsiteY388" fmla="*/ 168220 h 737889"/>
                <a:gd name="connsiteX389" fmla="*/ 341024 w 742726"/>
                <a:gd name="connsiteY389" fmla="*/ 168220 h 737889"/>
                <a:gd name="connsiteX390" fmla="*/ 340757 w 742726"/>
                <a:gd name="connsiteY390" fmla="*/ 168220 h 737889"/>
                <a:gd name="connsiteX391" fmla="*/ 340323 w 742726"/>
                <a:gd name="connsiteY391" fmla="*/ 168220 h 737889"/>
                <a:gd name="connsiteX392" fmla="*/ 339856 w 742726"/>
                <a:gd name="connsiteY392" fmla="*/ 168220 h 737889"/>
                <a:gd name="connsiteX393" fmla="*/ 339856 w 742726"/>
                <a:gd name="connsiteY393" fmla="*/ 168220 h 737889"/>
                <a:gd name="connsiteX394" fmla="*/ 339222 w 742726"/>
                <a:gd name="connsiteY394" fmla="*/ 168220 h 737889"/>
                <a:gd name="connsiteX395" fmla="*/ 337054 w 742726"/>
                <a:gd name="connsiteY395" fmla="*/ 154641 h 737889"/>
                <a:gd name="connsiteX396" fmla="*/ 334218 w 742726"/>
                <a:gd name="connsiteY396" fmla="*/ 136492 h 737889"/>
                <a:gd name="connsiteX397" fmla="*/ 332049 w 742726"/>
                <a:gd name="connsiteY397" fmla="*/ 122913 h 737889"/>
                <a:gd name="connsiteX398" fmla="*/ 329881 w 742726"/>
                <a:gd name="connsiteY398" fmla="*/ 109001 h 737889"/>
                <a:gd name="connsiteX399" fmla="*/ 327712 w 742726"/>
                <a:gd name="connsiteY399" fmla="*/ 95422 h 737889"/>
                <a:gd name="connsiteX400" fmla="*/ 323442 w 742726"/>
                <a:gd name="connsiteY400" fmla="*/ 68231 h 737889"/>
                <a:gd name="connsiteX401" fmla="*/ 321306 w 742726"/>
                <a:gd name="connsiteY401" fmla="*/ 54619 h 737889"/>
                <a:gd name="connsiteX402" fmla="*/ 319872 w 742726"/>
                <a:gd name="connsiteY402" fmla="*/ 45578 h 737889"/>
                <a:gd name="connsiteX403" fmla="*/ 319138 w 742726"/>
                <a:gd name="connsiteY403" fmla="*/ 41040 h 737889"/>
                <a:gd name="connsiteX404" fmla="*/ 318437 w 742726"/>
                <a:gd name="connsiteY404" fmla="*/ 36503 h 737889"/>
                <a:gd name="connsiteX405" fmla="*/ 317703 w 742726"/>
                <a:gd name="connsiteY405" fmla="*/ 31966 h 737889"/>
                <a:gd name="connsiteX406" fmla="*/ 317003 w 742726"/>
                <a:gd name="connsiteY406" fmla="*/ 27428 h 737889"/>
                <a:gd name="connsiteX407" fmla="*/ 316269 w 742726"/>
                <a:gd name="connsiteY407" fmla="*/ 22924 h 737889"/>
                <a:gd name="connsiteX408" fmla="*/ 315568 w 742726"/>
                <a:gd name="connsiteY408" fmla="*/ 18387 h 737889"/>
                <a:gd name="connsiteX409" fmla="*/ 314834 w 742726"/>
                <a:gd name="connsiteY409" fmla="*/ 13783 h 737889"/>
                <a:gd name="connsiteX410" fmla="*/ 312599 w 742726"/>
                <a:gd name="connsiteY410" fmla="*/ -63 h 737889"/>
                <a:gd name="connsiteX411" fmla="*/ 309963 w 742726"/>
                <a:gd name="connsiteY411" fmla="*/ 338 h 737889"/>
                <a:gd name="connsiteX412" fmla="*/ 306627 w 742726"/>
                <a:gd name="connsiteY412" fmla="*/ 938 h 737889"/>
                <a:gd name="connsiteX413" fmla="*/ 306627 w 742726"/>
                <a:gd name="connsiteY413" fmla="*/ 938 h 737889"/>
                <a:gd name="connsiteX414" fmla="*/ 304358 w 742726"/>
                <a:gd name="connsiteY414" fmla="*/ 1338 h 737889"/>
                <a:gd name="connsiteX415" fmla="*/ 302089 w 742726"/>
                <a:gd name="connsiteY415" fmla="*/ 1739 h 737889"/>
                <a:gd name="connsiteX416" fmla="*/ 300188 w 742726"/>
                <a:gd name="connsiteY416" fmla="*/ 2106 h 737889"/>
                <a:gd name="connsiteX417" fmla="*/ 299954 w 742726"/>
                <a:gd name="connsiteY417" fmla="*/ 2106 h 737889"/>
                <a:gd name="connsiteX418" fmla="*/ 300888 w 742726"/>
                <a:gd name="connsiteY418" fmla="*/ 6910 h 737889"/>
                <a:gd name="connsiteX419" fmla="*/ 302623 w 742726"/>
                <a:gd name="connsiteY419" fmla="*/ 15918 h 737889"/>
                <a:gd name="connsiteX420" fmla="*/ 303491 w 742726"/>
                <a:gd name="connsiteY420" fmla="*/ 20422 h 737889"/>
                <a:gd name="connsiteX421" fmla="*/ 304425 w 742726"/>
                <a:gd name="connsiteY421" fmla="*/ 24926 h 737889"/>
                <a:gd name="connsiteX422" fmla="*/ 305292 w 742726"/>
                <a:gd name="connsiteY422" fmla="*/ 29430 h 737889"/>
                <a:gd name="connsiteX423" fmla="*/ 306160 w 742726"/>
                <a:gd name="connsiteY423" fmla="*/ 33934 h 737889"/>
                <a:gd name="connsiteX424" fmla="*/ 307094 w 742726"/>
                <a:gd name="connsiteY424" fmla="*/ 38438 h 737889"/>
                <a:gd name="connsiteX425" fmla="*/ 307995 w 742726"/>
                <a:gd name="connsiteY425" fmla="*/ 42942 h 737889"/>
                <a:gd name="connsiteX426" fmla="*/ 308862 w 742726"/>
                <a:gd name="connsiteY426" fmla="*/ 47446 h 737889"/>
                <a:gd name="connsiteX427" fmla="*/ 310630 w 742726"/>
                <a:gd name="connsiteY427" fmla="*/ 56454 h 737889"/>
                <a:gd name="connsiteX428" fmla="*/ 313266 w 742726"/>
                <a:gd name="connsiteY428" fmla="*/ 69966 h 737889"/>
                <a:gd name="connsiteX429" fmla="*/ 313266 w 742726"/>
                <a:gd name="connsiteY429" fmla="*/ 69966 h 737889"/>
                <a:gd name="connsiteX430" fmla="*/ 301556 w 742726"/>
                <a:gd name="connsiteY430" fmla="*/ 72468 h 737889"/>
                <a:gd name="connsiteX431" fmla="*/ 301222 w 742726"/>
                <a:gd name="connsiteY431" fmla="*/ 72468 h 737889"/>
                <a:gd name="connsiteX432" fmla="*/ 298553 w 742726"/>
                <a:gd name="connsiteY432" fmla="*/ 73102 h 737889"/>
                <a:gd name="connsiteX433" fmla="*/ 292748 w 742726"/>
                <a:gd name="connsiteY433" fmla="*/ 74604 h 737889"/>
                <a:gd name="connsiteX434" fmla="*/ 289879 w 742726"/>
                <a:gd name="connsiteY434" fmla="*/ 75371 h 737889"/>
                <a:gd name="connsiteX435" fmla="*/ 287243 w 742726"/>
                <a:gd name="connsiteY435" fmla="*/ 76138 h 737889"/>
                <a:gd name="connsiteX436" fmla="*/ 275432 w 742726"/>
                <a:gd name="connsiteY436" fmla="*/ 79808 h 737889"/>
                <a:gd name="connsiteX437" fmla="*/ 272797 w 742726"/>
                <a:gd name="connsiteY437" fmla="*/ 80709 h 737889"/>
                <a:gd name="connsiteX438" fmla="*/ 258117 w 742726"/>
                <a:gd name="connsiteY438" fmla="*/ 86214 h 737889"/>
                <a:gd name="connsiteX439" fmla="*/ 256282 w 742726"/>
                <a:gd name="connsiteY439" fmla="*/ 86981 h 737889"/>
                <a:gd name="connsiteX440" fmla="*/ 247908 w 742726"/>
                <a:gd name="connsiteY440" fmla="*/ 90584 h 737889"/>
                <a:gd name="connsiteX441" fmla="*/ 245906 w 742726"/>
                <a:gd name="connsiteY441" fmla="*/ 91485 h 737889"/>
                <a:gd name="connsiteX442" fmla="*/ 240068 w 742726"/>
                <a:gd name="connsiteY442" fmla="*/ 94254 h 737889"/>
                <a:gd name="connsiteX443" fmla="*/ 234796 w 742726"/>
                <a:gd name="connsiteY443" fmla="*/ 96857 h 737889"/>
                <a:gd name="connsiteX444" fmla="*/ 232194 w 742726"/>
                <a:gd name="connsiteY444" fmla="*/ 98191 h 737889"/>
                <a:gd name="connsiteX445" fmla="*/ 229592 w 742726"/>
                <a:gd name="connsiteY445" fmla="*/ 99559 h 737889"/>
                <a:gd name="connsiteX446" fmla="*/ 224454 w 742726"/>
                <a:gd name="connsiteY446" fmla="*/ 102362 h 737889"/>
                <a:gd name="connsiteX447" fmla="*/ 217781 w 742726"/>
                <a:gd name="connsiteY447" fmla="*/ 90318 h 737889"/>
                <a:gd name="connsiteX448" fmla="*/ 213344 w 742726"/>
                <a:gd name="connsiteY448" fmla="*/ 82277 h 737889"/>
                <a:gd name="connsiteX449" fmla="*/ 213344 w 742726"/>
                <a:gd name="connsiteY449" fmla="*/ 82277 h 737889"/>
                <a:gd name="connsiteX450" fmla="*/ 211142 w 742726"/>
                <a:gd name="connsiteY450" fmla="*/ 78273 h 737889"/>
                <a:gd name="connsiteX451" fmla="*/ 208907 w 742726"/>
                <a:gd name="connsiteY451" fmla="*/ 74270 h 737889"/>
                <a:gd name="connsiteX452" fmla="*/ 206671 w 742726"/>
                <a:gd name="connsiteY452" fmla="*/ 70233 h 737889"/>
                <a:gd name="connsiteX453" fmla="*/ 204336 w 742726"/>
                <a:gd name="connsiteY453" fmla="*/ 66263 h 737889"/>
                <a:gd name="connsiteX454" fmla="*/ 202134 w 742726"/>
                <a:gd name="connsiteY454" fmla="*/ 62226 h 737889"/>
                <a:gd name="connsiteX455" fmla="*/ 202134 w 742726"/>
                <a:gd name="connsiteY455" fmla="*/ 62226 h 737889"/>
                <a:gd name="connsiteX456" fmla="*/ 199899 w 742726"/>
                <a:gd name="connsiteY456" fmla="*/ 58189 h 737889"/>
                <a:gd name="connsiteX457" fmla="*/ 197663 w 742726"/>
                <a:gd name="connsiteY457" fmla="*/ 54185 h 737889"/>
                <a:gd name="connsiteX458" fmla="*/ 193226 w 742726"/>
                <a:gd name="connsiteY458" fmla="*/ 46178 h 737889"/>
                <a:gd name="connsiteX459" fmla="*/ 193226 w 742726"/>
                <a:gd name="connsiteY459" fmla="*/ 46178 h 737889"/>
                <a:gd name="connsiteX460" fmla="*/ 190891 w 742726"/>
                <a:gd name="connsiteY460" fmla="*/ 41908 h 737889"/>
                <a:gd name="connsiteX461" fmla="*/ 188755 w 742726"/>
                <a:gd name="connsiteY461" fmla="*/ 43109 h 737889"/>
                <a:gd name="connsiteX462" fmla="*/ 187721 w 742726"/>
                <a:gd name="connsiteY462" fmla="*/ 43709 h 737889"/>
                <a:gd name="connsiteX463" fmla="*/ 185519 w 742726"/>
                <a:gd name="connsiteY463" fmla="*/ 44977 h 737889"/>
                <a:gd name="connsiteX464" fmla="*/ 179681 w 742726"/>
                <a:gd name="connsiteY464" fmla="*/ 48314 h 737889"/>
                <a:gd name="connsiteX465" fmla="*/ 179681 w 742726"/>
                <a:gd name="connsiteY465" fmla="*/ 48314 h 737889"/>
                <a:gd name="connsiteX466" fmla="*/ 177679 w 742726"/>
                <a:gd name="connsiteY466" fmla="*/ 49515 h 737889"/>
                <a:gd name="connsiteX467" fmla="*/ 175277 w 742726"/>
                <a:gd name="connsiteY467" fmla="*/ 51016 h 737889"/>
                <a:gd name="connsiteX468" fmla="*/ 174009 w 742726"/>
                <a:gd name="connsiteY468" fmla="*/ 51817 h 737889"/>
                <a:gd name="connsiteX469" fmla="*/ 171407 w 742726"/>
                <a:gd name="connsiteY469" fmla="*/ 53451 h 737889"/>
                <a:gd name="connsiteX470" fmla="*/ 170406 w 742726"/>
                <a:gd name="connsiteY470" fmla="*/ 54085 h 737889"/>
                <a:gd name="connsiteX471" fmla="*/ 167803 w 742726"/>
                <a:gd name="connsiteY471" fmla="*/ 55787 h 737889"/>
                <a:gd name="connsiteX472" fmla="*/ 166402 w 742726"/>
                <a:gd name="connsiteY472" fmla="*/ 56721 h 737889"/>
                <a:gd name="connsiteX473" fmla="*/ 164033 w 742726"/>
                <a:gd name="connsiteY473" fmla="*/ 58289 h 737889"/>
                <a:gd name="connsiteX474" fmla="*/ 163233 w 742726"/>
                <a:gd name="connsiteY474" fmla="*/ 58823 h 737889"/>
                <a:gd name="connsiteX475" fmla="*/ 159896 w 742726"/>
                <a:gd name="connsiteY475" fmla="*/ 61025 h 737889"/>
                <a:gd name="connsiteX476" fmla="*/ 159529 w 742726"/>
                <a:gd name="connsiteY476" fmla="*/ 61258 h 737889"/>
                <a:gd name="connsiteX477" fmla="*/ 156493 w 742726"/>
                <a:gd name="connsiteY477" fmla="*/ 63394 h 737889"/>
                <a:gd name="connsiteX478" fmla="*/ 155759 w 742726"/>
                <a:gd name="connsiteY478" fmla="*/ 63927 h 737889"/>
                <a:gd name="connsiteX479" fmla="*/ 152423 w 742726"/>
                <a:gd name="connsiteY479" fmla="*/ 66296 h 737889"/>
                <a:gd name="connsiteX480" fmla="*/ 149087 w 742726"/>
                <a:gd name="connsiteY480" fmla="*/ 68732 h 737889"/>
                <a:gd name="connsiteX481" fmla="*/ 148486 w 742726"/>
                <a:gd name="connsiteY481" fmla="*/ 69199 h 737889"/>
                <a:gd name="connsiteX482" fmla="*/ 145484 w 742726"/>
                <a:gd name="connsiteY482" fmla="*/ 71467 h 737889"/>
                <a:gd name="connsiteX483" fmla="*/ 145083 w 742726"/>
                <a:gd name="connsiteY483" fmla="*/ 71734 h 737889"/>
                <a:gd name="connsiteX484" fmla="*/ 141747 w 742726"/>
                <a:gd name="connsiteY484" fmla="*/ 74237 h 737889"/>
                <a:gd name="connsiteX485" fmla="*/ 141480 w 742726"/>
                <a:gd name="connsiteY485" fmla="*/ 74437 h 737889"/>
                <a:gd name="connsiteX486" fmla="*/ 138144 w 742726"/>
                <a:gd name="connsiteY486" fmla="*/ 77139 h 737889"/>
                <a:gd name="connsiteX487" fmla="*/ 135141 w 742726"/>
                <a:gd name="connsiteY487" fmla="*/ 79608 h 737889"/>
                <a:gd name="connsiteX488" fmla="*/ 134374 w 742726"/>
                <a:gd name="connsiteY488" fmla="*/ 80242 h 737889"/>
                <a:gd name="connsiteX489" fmla="*/ 132372 w 742726"/>
                <a:gd name="connsiteY489" fmla="*/ 81910 h 737889"/>
                <a:gd name="connsiteX490" fmla="*/ 127901 w 742726"/>
                <a:gd name="connsiteY490" fmla="*/ 85713 h 737889"/>
                <a:gd name="connsiteX491" fmla="*/ 125399 w 742726"/>
                <a:gd name="connsiteY491" fmla="*/ 87915 h 737889"/>
                <a:gd name="connsiteX492" fmla="*/ 117459 w 742726"/>
                <a:gd name="connsiteY492" fmla="*/ 95122 h 737889"/>
                <a:gd name="connsiteX493" fmla="*/ 114323 w 742726"/>
                <a:gd name="connsiteY493" fmla="*/ 98091 h 737889"/>
                <a:gd name="connsiteX494" fmla="*/ 110186 w 742726"/>
                <a:gd name="connsiteY494" fmla="*/ 102095 h 737889"/>
                <a:gd name="connsiteX495" fmla="*/ 108150 w 742726"/>
                <a:gd name="connsiteY495" fmla="*/ 104130 h 737889"/>
                <a:gd name="connsiteX496" fmla="*/ 104814 w 742726"/>
                <a:gd name="connsiteY496" fmla="*/ 107466 h 737889"/>
                <a:gd name="connsiteX497" fmla="*/ 100477 w 742726"/>
                <a:gd name="connsiteY497" fmla="*/ 111970 h 737889"/>
                <a:gd name="connsiteX498" fmla="*/ 96240 w 742726"/>
                <a:gd name="connsiteY498" fmla="*/ 116574 h 737889"/>
                <a:gd name="connsiteX499" fmla="*/ 93337 w 742726"/>
                <a:gd name="connsiteY499" fmla="*/ 119911 h 737889"/>
                <a:gd name="connsiteX500" fmla="*/ 90501 w 742726"/>
                <a:gd name="connsiteY500" fmla="*/ 123247 h 737889"/>
                <a:gd name="connsiteX501" fmla="*/ 87699 w 742726"/>
                <a:gd name="connsiteY501" fmla="*/ 126583 h 737889"/>
                <a:gd name="connsiteX502" fmla="*/ 82194 w 742726"/>
                <a:gd name="connsiteY502" fmla="*/ 133256 h 737889"/>
                <a:gd name="connsiteX503" fmla="*/ 79492 w 742726"/>
                <a:gd name="connsiteY503" fmla="*/ 136592 h 737889"/>
                <a:gd name="connsiteX504" fmla="*/ 76823 w 742726"/>
                <a:gd name="connsiteY504" fmla="*/ 139928 h 737889"/>
                <a:gd name="connsiteX505" fmla="*/ 75155 w 742726"/>
                <a:gd name="connsiteY505" fmla="*/ 142130 h 737889"/>
                <a:gd name="connsiteX506" fmla="*/ 73420 w 742726"/>
                <a:gd name="connsiteY506" fmla="*/ 144432 h 737889"/>
                <a:gd name="connsiteX507" fmla="*/ 72352 w 742726"/>
                <a:gd name="connsiteY507" fmla="*/ 145867 h 737889"/>
                <a:gd name="connsiteX508" fmla="*/ 70083 w 742726"/>
                <a:gd name="connsiteY508" fmla="*/ 148936 h 737889"/>
                <a:gd name="connsiteX509" fmla="*/ 67314 w 742726"/>
                <a:gd name="connsiteY509" fmla="*/ 152806 h 737889"/>
                <a:gd name="connsiteX510" fmla="*/ 67114 w 742726"/>
                <a:gd name="connsiteY510" fmla="*/ 153107 h 737889"/>
                <a:gd name="connsiteX511" fmla="*/ 64912 w 742726"/>
                <a:gd name="connsiteY511" fmla="*/ 156443 h 737889"/>
                <a:gd name="connsiteX512" fmla="*/ 63778 w 742726"/>
                <a:gd name="connsiteY512" fmla="*/ 158078 h 737889"/>
                <a:gd name="connsiteX513" fmla="*/ 62343 w 742726"/>
                <a:gd name="connsiteY513" fmla="*/ 160213 h 737889"/>
                <a:gd name="connsiteX514" fmla="*/ 61275 w 742726"/>
                <a:gd name="connsiteY514" fmla="*/ 161781 h 737889"/>
                <a:gd name="connsiteX515" fmla="*/ 59274 w 742726"/>
                <a:gd name="connsiteY515" fmla="*/ 164817 h 737889"/>
                <a:gd name="connsiteX516" fmla="*/ 59007 w 742726"/>
                <a:gd name="connsiteY516" fmla="*/ 165217 h 737889"/>
                <a:gd name="connsiteX517" fmla="*/ 56972 w 742726"/>
                <a:gd name="connsiteY517" fmla="*/ 168554 h 737889"/>
                <a:gd name="connsiteX518" fmla="*/ 56238 w 742726"/>
                <a:gd name="connsiteY518" fmla="*/ 169721 h 737889"/>
                <a:gd name="connsiteX519" fmla="*/ 54336 w 742726"/>
                <a:gd name="connsiteY519" fmla="*/ 172791 h 737889"/>
                <a:gd name="connsiteX520" fmla="*/ 53802 w 742726"/>
                <a:gd name="connsiteY520" fmla="*/ 173625 h 737889"/>
                <a:gd name="connsiteX521" fmla="*/ 51467 w 742726"/>
                <a:gd name="connsiteY521" fmla="*/ 177528 h 737889"/>
                <a:gd name="connsiteX522" fmla="*/ 49932 w 742726"/>
                <a:gd name="connsiteY522" fmla="*/ 180131 h 737889"/>
                <a:gd name="connsiteX523" fmla="*/ 48664 w 742726"/>
                <a:gd name="connsiteY523" fmla="*/ 182266 h 737889"/>
                <a:gd name="connsiteX524" fmla="*/ 37988 w 742726"/>
                <a:gd name="connsiteY524" fmla="*/ 202284 h 737889"/>
                <a:gd name="connsiteX525" fmla="*/ 36854 w 742726"/>
                <a:gd name="connsiteY525" fmla="*/ 204619 h 737889"/>
                <a:gd name="connsiteX526" fmla="*/ 35419 w 742726"/>
                <a:gd name="connsiteY526" fmla="*/ 207588 h 737889"/>
                <a:gd name="connsiteX527" fmla="*/ 33417 w 742726"/>
                <a:gd name="connsiteY527" fmla="*/ 211859 h 737889"/>
                <a:gd name="connsiteX528" fmla="*/ 33417 w 742726"/>
                <a:gd name="connsiteY528" fmla="*/ 212226 h 737889"/>
                <a:gd name="connsiteX529" fmla="*/ 31516 w 742726"/>
                <a:gd name="connsiteY529" fmla="*/ 216430 h 737889"/>
                <a:gd name="connsiteX530" fmla="*/ 31516 w 742726"/>
                <a:gd name="connsiteY530" fmla="*/ 216430 h 737889"/>
                <a:gd name="connsiteX531" fmla="*/ 31516 w 742726"/>
                <a:gd name="connsiteY531" fmla="*/ 216763 h 737889"/>
                <a:gd name="connsiteX532" fmla="*/ 30081 w 742726"/>
                <a:gd name="connsiteY532" fmla="*/ 220100 h 737889"/>
                <a:gd name="connsiteX533" fmla="*/ 28980 w 742726"/>
                <a:gd name="connsiteY533" fmla="*/ 222635 h 737889"/>
                <a:gd name="connsiteX534" fmla="*/ 27245 w 742726"/>
                <a:gd name="connsiteY534" fmla="*/ 226806 h 737889"/>
                <a:gd name="connsiteX535" fmla="*/ 25210 w 742726"/>
                <a:gd name="connsiteY535" fmla="*/ 231910 h 737889"/>
                <a:gd name="connsiteX536" fmla="*/ 22474 w 742726"/>
                <a:gd name="connsiteY536" fmla="*/ 239083 h 737889"/>
                <a:gd name="connsiteX537" fmla="*/ 22241 w 742726"/>
                <a:gd name="connsiteY537" fmla="*/ 239750 h 737889"/>
                <a:gd name="connsiteX538" fmla="*/ 20773 w 742726"/>
                <a:gd name="connsiteY538" fmla="*/ 243787 h 737889"/>
                <a:gd name="connsiteX539" fmla="*/ 19305 w 742726"/>
                <a:gd name="connsiteY539" fmla="*/ 248091 h 737889"/>
                <a:gd name="connsiteX540" fmla="*/ 17870 w 742726"/>
                <a:gd name="connsiteY540" fmla="*/ 252428 h 737889"/>
                <a:gd name="connsiteX541" fmla="*/ 16569 w 742726"/>
                <a:gd name="connsiteY541" fmla="*/ 256465 h 737889"/>
                <a:gd name="connsiteX542" fmla="*/ 16235 w 742726"/>
                <a:gd name="connsiteY542" fmla="*/ 257566 h 737889"/>
                <a:gd name="connsiteX543" fmla="*/ 15135 w 742726"/>
                <a:gd name="connsiteY543" fmla="*/ 261169 h 737889"/>
                <a:gd name="connsiteX544" fmla="*/ 14000 w 742726"/>
                <a:gd name="connsiteY544" fmla="*/ 265140 h 737889"/>
                <a:gd name="connsiteX545" fmla="*/ 13633 w 742726"/>
                <a:gd name="connsiteY545" fmla="*/ 266407 h 737889"/>
                <a:gd name="connsiteX546" fmla="*/ 12632 w 742726"/>
                <a:gd name="connsiteY546" fmla="*/ 269977 h 737889"/>
                <a:gd name="connsiteX547" fmla="*/ 11498 w 742726"/>
                <a:gd name="connsiteY547" fmla="*/ 274314 h 737889"/>
                <a:gd name="connsiteX548" fmla="*/ 11498 w 742726"/>
                <a:gd name="connsiteY548" fmla="*/ 274615 h 737889"/>
                <a:gd name="connsiteX549" fmla="*/ 10531 w 742726"/>
                <a:gd name="connsiteY549" fmla="*/ 278485 h 737889"/>
                <a:gd name="connsiteX550" fmla="*/ 9596 w 742726"/>
                <a:gd name="connsiteY550" fmla="*/ 282322 h 737889"/>
                <a:gd name="connsiteX551" fmla="*/ 9163 w 742726"/>
                <a:gd name="connsiteY551" fmla="*/ 284157 h 737889"/>
                <a:gd name="connsiteX552" fmla="*/ 8429 w 742726"/>
                <a:gd name="connsiteY552" fmla="*/ 287493 h 737889"/>
                <a:gd name="connsiteX553" fmla="*/ 8228 w 742726"/>
                <a:gd name="connsiteY553" fmla="*/ 288494 h 737889"/>
                <a:gd name="connsiteX554" fmla="*/ 7494 w 742726"/>
                <a:gd name="connsiteY554" fmla="*/ 291830 h 737889"/>
                <a:gd name="connsiteX555" fmla="*/ 7294 w 742726"/>
                <a:gd name="connsiteY555" fmla="*/ 292798 h 737889"/>
                <a:gd name="connsiteX556" fmla="*/ 6593 w 742726"/>
                <a:gd name="connsiteY556" fmla="*/ 296367 h 737889"/>
                <a:gd name="connsiteX557" fmla="*/ 6393 w 742726"/>
                <a:gd name="connsiteY557" fmla="*/ 297402 h 737889"/>
                <a:gd name="connsiteX558" fmla="*/ 5659 w 742726"/>
                <a:gd name="connsiteY558" fmla="*/ 301272 h 737889"/>
                <a:gd name="connsiteX559" fmla="*/ 5659 w 742726"/>
                <a:gd name="connsiteY559" fmla="*/ 301539 h 737889"/>
                <a:gd name="connsiteX560" fmla="*/ 4892 w 742726"/>
                <a:gd name="connsiteY560" fmla="*/ 306009 h 737889"/>
                <a:gd name="connsiteX561" fmla="*/ 4158 w 742726"/>
                <a:gd name="connsiteY561" fmla="*/ 310613 h 737889"/>
                <a:gd name="connsiteX562" fmla="*/ 3591 w 742726"/>
                <a:gd name="connsiteY562" fmla="*/ 314584 h 737889"/>
                <a:gd name="connsiteX563" fmla="*/ 3391 w 742726"/>
                <a:gd name="connsiteY563" fmla="*/ 315785 h 737889"/>
                <a:gd name="connsiteX564" fmla="*/ 3090 w 742726"/>
                <a:gd name="connsiteY564" fmla="*/ 317987 h 737889"/>
                <a:gd name="connsiteX565" fmla="*/ 2690 w 742726"/>
                <a:gd name="connsiteY565" fmla="*/ 321323 h 737889"/>
                <a:gd name="connsiteX566" fmla="*/ 2690 w 742726"/>
                <a:gd name="connsiteY566" fmla="*/ 321823 h 737889"/>
                <a:gd name="connsiteX567" fmla="*/ 2290 w 742726"/>
                <a:gd name="connsiteY567" fmla="*/ 325427 h 737889"/>
                <a:gd name="connsiteX568" fmla="*/ 1990 w 742726"/>
                <a:gd name="connsiteY568" fmla="*/ 328029 h 737889"/>
                <a:gd name="connsiteX569" fmla="*/ 1823 w 742726"/>
                <a:gd name="connsiteY569" fmla="*/ 329697 h 737889"/>
                <a:gd name="connsiteX570" fmla="*/ 1589 w 742726"/>
                <a:gd name="connsiteY570" fmla="*/ 332066 h 737889"/>
                <a:gd name="connsiteX571" fmla="*/ 1322 w 742726"/>
                <a:gd name="connsiteY571" fmla="*/ 335068 h 737889"/>
                <a:gd name="connsiteX572" fmla="*/ 989 w 742726"/>
                <a:gd name="connsiteY572" fmla="*/ 339372 h 737889"/>
                <a:gd name="connsiteX573" fmla="*/ 421 w 742726"/>
                <a:gd name="connsiteY573" fmla="*/ 348213 h 737889"/>
                <a:gd name="connsiteX574" fmla="*/ 221 w 742726"/>
                <a:gd name="connsiteY574" fmla="*/ 352784 h 737889"/>
                <a:gd name="connsiteX575" fmla="*/ -79 w 742726"/>
                <a:gd name="connsiteY575" fmla="*/ 367330 h 737889"/>
                <a:gd name="connsiteX576" fmla="*/ -79 w 742726"/>
                <a:gd name="connsiteY576" fmla="*/ 373736 h 737889"/>
                <a:gd name="connsiteX577" fmla="*/ 154 w 742726"/>
                <a:gd name="connsiteY577" fmla="*/ 381877 h 737889"/>
                <a:gd name="connsiteX578" fmla="*/ 355 w 742726"/>
                <a:gd name="connsiteY578" fmla="*/ 386481 h 737889"/>
                <a:gd name="connsiteX579" fmla="*/ 588 w 742726"/>
                <a:gd name="connsiteY579" fmla="*/ 390451 h 737889"/>
                <a:gd name="connsiteX580" fmla="*/ 889 w 742726"/>
                <a:gd name="connsiteY580" fmla="*/ 395055 h 737889"/>
                <a:gd name="connsiteX581" fmla="*/ 1055 w 742726"/>
                <a:gd name="connsiteY581" fmla="*/ 396890 h 737889"/>
                <a:gd name="connsiteX582" fmla="*/ 1055 w 742726"/>
                <a:gd name="connsiteY582" fmla="*/ 398858 h 737889"/>
                <a:gd name="connsiteX583" fmla="*/ 1289 w 742726"/>
                <a:gd name="connsiteY583" fmla="*/ 401227 h 737889"/>
                <a:gd name="connsiteX584" fmla="*/ 1956 w 742726"/>
                <a:gd name="connsiteY584" fmla="*/ 407900 h 737889"/>
                <a:gd name="connsiteX585" fmla="*/ 2323 w 742726"/>
                <a:gd name="connsiteY585" fmla="*/ 411236 h 737889"/>
                <a:gd name="connsiteX586" fmla="*/ 3024 w 742726"/>
                <a:gd name="connsiteY586" fmla="*/ 416908 h 737889"/>
                <a:gd name="connsiteX587" fmla="*/ 3224 w 742726"/>
                <a:gd name="connsiteY587" fmla="*/ 418443 h 737889"/>
                <a:gd name="connsiteX588" fmla="*/ 3524 w 742726"/>
                <a:gd name="connsiteY588" fmla="*/ 420411 h 737889"/>
                <a:gd name="connsiteX589" fmla="*/ 3524 w 742726"/>
                <a:gd name="connsiteY589" fmla="*/ 421178 h 737889"/>
                <a:gd name="connsiteX590" fmla="*/ 4625 w 742726"/>
                <a:gd name="connsiteY590" fmla="*/ 428318 h 737889"/>
                <a:gd name="connsiteX591" fmla="*/ 5159 w 742726"/>
                <a:gd name="connsiteY591" fmla="*/ 431421 h 737889"/>
                <a:gd name="connsiteX592" fmla="*/ 5159 w 742726"/>
                <a:gd name="connsiteY592" fmla="*/ 431421 h 737889"/>
                <a:gd name="connsiteX593" fmla="*/ 5726 w 742726"/>
                <a:gd name="connsiteY593" fmla="*/ 434757 h 737889"/>
                <a:gd name="connsiteX594" fmla="*/ 6026 w 742726"/>
                <a:gd name="connsiteY594" fmla="*/ 436325 h 737889"/>
                <a:gd name="connsiteX595" fmla="*/ 6694 w 742726"/>
                <a:gd name="connsiteY595" fmla="*/ 439661 h 737889"/>
                <a:gd name="connsiteX596" fmla="*/ 7494 w 742726"/>
                <a:gd name="connsiteY596" fmla="*/ 443732 h 737889"/>
                <a:gd name="connsiteX597" fmla="*/ 7494 w 742726"/>
                <a:gd name="connsiteY597" fmla="*/ 443732 h 737889"/>
                <a:gd name="connsiteX598" fmla="*/ 8362 w 742726"/>
                <a:gd name="connsiteY598" fmla="*/ 447735 h 737889"/>
                <a:gd name="connsiteX599" fmla="*/ 9296 w 742726"/>
                <a:gd name="connsiteY599" fmla="*/ 451806 h 737889"/>
                <a:gd name="connsiteX600" fmla="*/ 11231 w 742726"/>
                <a:gd name="connsiteY600" fmla="*/ 459846 h 737889"/>
                <a:gd name="connsiteX601" fmla="*/ 13466 w 742726"/>
                <a:gd name="connsiteY601" fmla="*/ 468087 h 737889"/>
                <a:gd name="connsiteX602" fmla="*/ 14401 w 742726"/>
                <a:gd name="connsiteY602" fmla="*/ 471223 h 737889"/>
                <a:gd name="connsiteX603" fmla="*/ 14701 w 742726"/>
                <a:gd name="connsiteY603" fmla="*/ 472190 h 737889"/>
                <a:gd name="connsiteX604" fmla="*/ 15335 w 742726"/>
                <a:gd name="connsiteY604" fmla="*/ 474359 h 737889"/>
                <a:gd name="connsiteX605" fmla="*/ 16069 w 742726"/>
                <a:gd name="connsiteY605" fmla="*/ 476794 h 737889"/>
                <a:gd name="connsiteX606" fmla="*/ 16703 w 742726"/>
                <a:gd name="connsiteY606" fmla="*/ 478830 h 737889"/>
                <a:gd name="connsiteX607" fmla="*/ 17904 w 742726"/>
                <a:gd name="connsiteY607" fmla="*/ 482500 h 737889"/>
                <a:gd name="connsiteX608" fmla="*/ 18904 w 742726"/>
                <a:gd name="connsiteY608" fmla="*/ 485535 h 737889"/>
                <a:gd name="connsiteX609" fmla="*/ 20973 w 742726"/>
                <a:gd name="connsiteY609" fmla="*/ 491541 h 737889"/>
                <a:gd name="connsiteX610" fmla="*/ 23142 w 742726"/>
                <a:gd name="connsiteY610" fmla="*/ 497513 h 737889"/>
                <a:gd name="connsiteX611" fmla="*/ 25210 w 742726"/>
                <a:gd name="connsiteY611" fmla="*/ 502918 h 737889"/>
                <a:gd name="connsiteX612" fmla="*/ 26645 w 742726"/>
                <a:gd name="connsiteY612" fmla="*/ 506487 h 737889"/>
                <a:gd name="connsiteX613" fmla="*/ 27812 w 742726"/>
                <a:gd name="connsiteY613" fmla="*/ 509357 h 737889"/>
                <a:gd name="connsiteX614" fmla="*/ 28647 w 742726"/>
                <a:gd name="connsiteY614" fmla="*/ 511325 h 737889"/>
                <a:gd name="connsiteX615" fmla="*/ 30014 w 742726"/>
                <a:gd name="connsiteY615" fmla="*/ 514661 h 737889"/>
                <a:gd name="connsiteX616" fmla="*/ 31416 w 742726"/>
                <a:gd name="connsiteY616" fmla="*/ 517831 h 737889"/>
                <a:gd name="connsiteX617" fmla="*/ 32617 w 742726"/>
                <a:gd name="connsiteY617" fmla="*/ 520567 h 737889"/>
                <a:gd name="connsiteX618" fmla="*/ 33985 w 742726"/>
                <a:gd name="connsiteY618" fmla="*/ 523536 h 737889"/>
                <a:gd name="connsiteX619" fmla="*/ 36287 w 742726"/>
                <a:gd name="connsiteY619" fmla="*/ 528407 h 737889"/>
                <a:gd name="connsiteX620" fmla="*/ 38188 w 742726"/>
                <a:gd name="connsiteY620" fmla="*/ 532310 h 737889"/>
                <a:gd name="connsiteX621" fmla="*/ 43960 w 742726"/>
                <a:gd name="connsiteY621" fmla="*/ 543420 h 737889"/>
                <a:gd name="connsiteX622" fmla="*/ 45795 w 742726"/>
                <a:gd name="connsiteY622" fmla="*/ 546757 h 737889"/>
                <a:gd name="connsiteX623" fmla="*/ 47630 w 742726"/>
                <a:gd name="connsiteY623" fmla="*/ 550093 h 737889"/>
                <a:gd name="connsiteX624" fmla="*/ 47997 w 742726"/>
                <a:gd name="connsiteY624" fmla="*/ 550760 h 737889"/>
                <a:gd name="connsiteX625" fmla="*/ 49765 w 742726"/>
                <a:gd name="connsiteY625" fmla="*/ 553863 h 737889"/>
                <a:gd name="connsiteX626" fmla="*/ 49765 w 742726"/>
                <a:gd name="connsiteY626" fmla="*/ 553863 h 737889"/>
                <a:gd name="connsiteX627" fmla="*/ 52167 w 742726"/>
                <a:gd name="connsiteY627" fmla="*/ 557933 h 737889"/>
                <a:gd name="connsiteX628" fmla="*/ 52601 w 742726"/>
                <a:gd name="connsiteY628" fmla="*/ 558634 h 737889"/>
                <a:gd name="connsiteX629" fmla="*/ 54569 w 742726"/>
                <a:gd name="connsiteY629" fmla="*/ 561970 h 737889"/>
                <a:gd name="connsiteX630" fmla="*/ 55103 w 742726"/>
                <a:gd name="connsiteY630" fmla="*/ 562804 h 737889"/>
                <a:gd name="connsiteX631" fmla="*/ 55337 w 742726"/>
                <a:gd name="connsiteY631" fmla="*/ 563238 h 737889"/>
                <a:gd name="connsiteX632" fmla="*/ 57038 w 742726"/>
                <a:gd name="connsiteY632" fmla="*/ 565907 h 737889"/>
                <a:gd name="connsiteX633" fmla="*/ 63077 w 742726"/>
                <a:gd name="connsiteY633" fmla="*/ 575182 h 737889"/>
                <a:gd name="connsiteX634" fmla="*/ 65045 w 742726"/>
                <a:gd name="connsiteY634" fmla="*/ 578018 h 737889"/>
                <a:gd name="connsiteX635" fmla="*/ 65946 w 742726"/>
                <a:gd name="connsiteY635" fmla="*/ 579386 h 737889"/>
                <a:gd name="connsiteX636" fmla="*/ 67348 w 742726"/>
                <a:gd name="connsiteY636" fmla="*/ 581387 h 737889"/>
                <a:gd name="connsiteX637" fmla="*/ 69349 w 742726"/>
                <a:gd name="connsiteY637" fmla="*/ 584123 h 737889"/>
                <a:gd name="connsiteX638" fmla="*/ 71618 w 742726"/>
                <a:gd name="connsiteY638" fmla="*/ 587259 h 737889"/>
                <a:gd name="connsiteX639" fmla="*/ 73286 w 742726"/>
                <a:gd name="connsiteY639" fmla="*/ 589528 h 737889"/>
                <a:gd name="connsiteX640" fmla="*/ 78891 w 742726"/>
                <a:gd name="connsiteY640" fmla="*/ 596868 h 737889"/>
                <a:gd name="connsiteX641" fmla="*/ 80626 w 742726"/>
                <a:gd name="connsiteY641" fmla="*/ 599036 h 737889"/>
                <a:gd name="connsiteX642" fmla="*/ 83262 w 742726"/>
                <a:gd name="connsiteY642" fmla="*/ 602373 h 737889"/>
                <a:gd name="connsiteX643" fmla="*/ 85364 w 742726"/>
                <a:gd name="connsiteY643" fmla="*/ 604908 h 737889"/>
                <a:gd name="connsiteX644" fmla="*/ 86631 w 742726"/>
                <a:gd name="connsiteY644" fmla="*/ 606443 h 737889"/>
                <a:gd name="connsiteX645" fmla="*/ 88066 w 742726"/>
                <a:gd name="connsiteY645" fmla="*/ 608144 h 737889"/>
                <a:gd name="connsiteX646" fmla="*/ 90068 w 742726"/>
                <a:gd name="connsiteY646" fmla="*/ 610480 h 737889"/>
                <a:gd name="connsiteX647" fmla="*/ 96407 w 742726"/>
                <a:gd name="connsiteY647" fmla="*/ 617620 h 737889"/>
                <a:gd name="connsiteX648" fmla="*/ 99743 w 742726"/>
                <a:gd name="connsiteY648" fmla="*/ 621356 h 737889"/>
                <a:gd name="connsiteX649" fmla="*/ 103079 w 742726"/>
                <a:gd name="connsiteY649" fmla="*/ 625026 h 737889"/>
                <a:gd name="connsiteX650" fmla="*/ 105448 w 742726"/>
                <a:gd name="connsiteY650" fmla="*/ 627495 h 737889"/>
                <a:gd name="connsiteX651" fmla="*/ 107683 w 742726"/>
                <a:gd name="connsiteY651" fmla="*/ 629764 h 737889"/>
                <a:gd name="connsiteX652" fmla="*/ 117692 w 742726"/>
                <a:gd name="connsiteY652" fmla="*/ 639472 h 737889"/>
                <a:gd name="connsiteX653" fmla="*/ 119961 w 742726"/>
                <a:gd name="connsiteY653" fmla="*/ 641541 h 737889"/>
                <a:gd name="connsiteX654" fmla="*/ 122763 w 742726"/>
                <a:gd name="connsiteY654" fmla="*/ 644110 h 737889"/>
                <a:gd name="connsiteX655" fmla="*/ 125266 w 742726"/>
                <a:gd name="connsiteY655" fmla="*/ 646345 h 737889"/>
                <a:gd name="connsiteX656" fmla="*/ 126934 w 742726"/>
                <a:gd name="connsiteY656" fmla="*/ 647780 h 737889"/>
                <a:gd name="connsiteX657" fmla="*/ 129202 w 742726"/>
                <a:gd name="connsiteY657" fmla="*/ 649748 h 737889"/>
                <a:gd name="connsiteX658" fmla="*/ 130303 w 742726"/>
                <a:gd name="connsiteY658" fmla="*/ 650649 h 737889"/>
                <a:gd name="connsiteX659" fmla="*/ 132606 w 742726"/>
                <a:gd name="connsiteY659" fmla="*/ 652584 h 737889"/>
                <a:gd name="connsiteX660" fmla="*/ 134440 w 742726"/>
                <a:gd name="connsiteY660" fmla="*/ 654152 h 737889"/>
                <a:gd name="connsiteX661" fmla="*/ 145350 w 742726"/>
                <a:gd name="connsiteY661" fmla="*/ 662826 h 737889"/>
                <a:gd name="connsiteX662" fmla="*/ 147786 w 742726"/>
                <a:gd name="connsiteY662" fmla="*/ 664661 h 737889"/>
                <a:gd name="connsiteX663" fmla="*/ 149120 w 742726"/>
                <a:gd name="connsiteY663" fmla="*/ 665629 h 737889"/>
                <a:gd name="connsiteX664" fmla="*/ 152056 w 742726"/>
                <a:gd name="connsiteY664" fmla="*/ 667831 h 737889"/>
                <a:gd name="connsiteX665" fmla="*/ 155693 w 742726"/>
                <a:gd name="connsiteY665" fmla="*/ 670433 h 737889"/>
                <a:gd name="connsiteX666" fmla="*/ 159363 w 742726"/>
                <a:gd name="connsiteY666" fmla="*/ 673002 h 737889"/>
                <a:gd name="connsiteX667" fmla="*/ 167036 w 742726"/>
                <a:gd name="connsiteY667" fmla="*/ 678173 h 737889"/>
                <a:gd name="connsiteX668" fmla="*/ 169605 w 742726"/>
                <a:gd name="connsiteY668" fmla="*/ 679842 h 737889"/>
                <a:gd name="connsiteX669" fmla="*/ 171340 w 742726"/>
                <a:gd name="connsiteY669" fmla="*/ 680976 h 737889"/>
                <a:gd name="connsiteX670" fmla="*/ 173842 w 742726"/>
                <a:gd name="connsiteY670" fmla="*/ 682577 h 737889"/>
                <a:gd name="connsiteX671" fmla="*/ 174610 w 742726"/>
                <a:gd name="connsiteY671" fmla="*/ 683044 h 737889"/>
                <a:gd name="connsiteX672" fmla="*/ 177946 w 742726"/>
                <a:gd name="connsiteY672" fmla="*/ 685180 h 737889"/>
                <a:gd name="connsiteX673" fmla="*/ 178947 w 742726"/>
                <a:gd name="connsiteY673" fmla="*/ 685814 h 737889"/>
                <a:gd name="connsiteX674" fmla="*/ 181816 w 742726"/>
                <a:gd name="connsiteY674" fmla="*/ 687482 h 737889"/>
                <a:gd name="connsiteX675" fmla="*/ 189590 w 742726"/>
                <a:gd name="connsiteY675" fmla="*/ 691986 h 737889"/>
                <a:gd name="connsiteX676" fmla="*/ 192726 w 742726"/>
                <a:gd name="connsiteY676" fmla="*/ 693721 h 737889"/>
                <a:gd name="connsiteX677" fmla="*/ 193526 w 742726"/>
                <a:gd name="connsiteY677" fmla="*/ 694154 h 737889"/>
                <a:gd name="connsiteX678" fmla="*/ 197430 w 742726"/>
                <a:gd name="connsiteY678" fmla="*/ 696223 h 737889"/>
                <a:gd name="connsiteX679" fmla="*/ 197430 w 742726"/>
                <a:gd name="connsiteY679" fmla="*/ 696223 h 737889"/>
                <a:gd name="connsiteX680" fmla="*/ 201433 w 742726"/>
                <a:gd name="connsiteY680" fmla="*/ 698291 h 737889"/>
                <a:gd name="connsiteX681" fmla="*/ 213577 w 742726"/>
                <a:gd name="connsiteY681" fmla="*/ 704263 h 737889"/>
                <a:gd name="connsiteX682" fmla="*/ 214045 w 742726"/>
                <a:gd name="connsiteY682" fmla="*/ 704463 h 737889"/>
                <a:gd name="connsiteX683" fmla="*/ 221318 w 742726"/>
                <a:gd name="connsiteY683" fmla="*/ 707800 h 737889"/>
                <a:gd name="connsiteX684" fmla="*/ 221818 w 742726"/>
                <a:gd name="connsiteY684" fmla="*/ 708000 h 737889"/>
                <a:gd name="connsiteX685" fmla="*/ 225955 w 742726"/>
                <a:gd name="connsiteY685" fmla="*/ 709801 h 737889"/>
                <a:gd name="connsiteX686" fmla="*/ 226222 w 742726"/>
                <a:gd name="connsiteY686" fmla="*/ 709801 h 737889"/>
                <a:gd name="connsiteX687" fmla="*/ 230125 w 742726"/>
                <a:gd name="connsiteY687" fmla="*/ 711436 h 737889"/>
                <a:gd name="connsiteX688" fmla="*/ 233662 w 742726"/>
                <a:gd name="connsiteY688" fmla="*/ 712838 h 737889"/>
                <a:gd name="connsiteX689" fmla="*/ 234729 w 742726"/>
                <a:gd name="connsiteY689" fmla="*/ 713271 h 737889"/>
                <a:gd name="connsiteX690" fmla="*/ 242336 w 742726"/>
                <a:gd name="connsiteY690" fmla="*/ 716174 h 737889"/>
                <a:gd name="connsiteX691" fmla="*/ 243671 w 742726"/>
                <a:gd name="connsiteY691" fmla="*/ 716641 h 737889"/>
                <a:gd name="connsiteX692" fmla="*/ 247007 w 742726"/>
                <a:gd name="connsiteY692" fmla="*/ 717875 h 737889"/>
                <a:gd name="connsiteX693" fmla="*/ 251178 w 742726"/>
                <a:gd name="connsiteY693" fmla="*/ 719310 h 737889"/>
                <a:gd name="connsiteX694" fmla="*/ 251178 w 742726"/>
                <a:gd name="connsiteY694" fmla="*/ 719310 h 737889"/>
                <a:gd name="connsiteX695" fmla="*/ 255515 w 742726"/>
                <a:gd name="connsiteY695" fmla="*/ 720745 h 737889"/>
                <a:gd name="connsiteX696" fmla="*/ 264222 w 742726"/>
                <a:gd name="connsiteY696" fmla="*/ 723514 h 737889"/>
                <a:gd name="connsiteX697" fmla="*/ 267892 w 742726"/>
                <a:gd name="connsiteY697" fmla="*/ 724581 h 737889"/>
                <a:gd name="connsiteX698" fmla="*/ 269027 w 742726"/>
                <a:gd name="connsiteY698" fmla="*/ 724915 h 737889"/>
                <a:gd name="connsiteX699" fmla="*/ 273030 w 742726"/>
                <a:gd name="connsiteY699" fmla="*/ 726016 h 737889"/>
                <a:gd name="connsiteX700" fmla="*/ 277467 w 742726"/>
                <a:gd name="connsiteY700" fmla="*/ 727184 h 737889"/>
                <a:gd name="connsiteX701" fmla="*/ 281938 w 742726"/>
                <a:gd name="connsiteY701" fmla="*/ 728318 h 737889"/>
                <a:gd name="connsiteX702" fmla="*/ 282138 w 742726"/>
                <a:gd name="connsiteY702" fmla="*/ 728318 h 737889"/>
                <a:gd name="connsiteX703" fmla="*/ 286075 w 742726"/>
                <a:gd name="connsiteY703" fmla="*/ 729252 h 737889"/>
                <a:gd name="connsiteX704" fmla="*/ 286642 w 742726"/>
                <a:gd name="connsiteY704" fmla="*/ 729252 h 737889"/>
                <a:gd name="connsiteX705" fmla="*/ 290913 w 742726"/>
                <a:gd name="connsiteY705" fmla="*/ 730153 h 737889"/>
                <a:gd name="connsiteX706" fmla="*/ 295417 w 742726"/>
                <a:gd name="connsiteY706" fmla="*/ 731087 h 737889"/>
                <a:gd name="connsiteX707" fmla="*/ 295417 w 742726"/>
                <a:gd name="connsiteY707" fmla="*/ 731087 h 737889"/>
                <a:gd name="connsiteX708" fmla="*/ 299954 w 742726"/>
                <a:gd name="connsiteY708" fmla="*/ 731988 h 737889"/>
                <a:gd name="connsiteX709" fmla="*/ 300788 w 742726"/>
                <a:gd name="connsiteY709" fmla="*/ 732155 h 737889"/>
                <a:gd name="connsiteX710" fmla="*/ 304525 w 742726"/>
                <a:gd name="connsiteY710" fmla="*/ 732822 h 737889"/>
                <a:gd name="connsiteX711" fmla="*/ 308896 w 742726"/>
                <a:gd name="connsiteY711" fmla="*/ 733589 h 737889"/>
                <a:gd name="connsiteX712" fmla="*/ 309362 w 742726"/>
                <a:gd name="connsiteY712" fmla="*/ 733589 h 737889"/>
                <a:gd name="connsiteX713" fmla="*/ 313266 w 742726"/>
                <a:gd name="connsiteY713" fmla="*/ 734223 h 737889"/>
                <a:gd name="connsiteX714" fmla="*/ 314334 w 742726"/>
                <a:gd name="connsiteY714" fmla="*/ 734390 h 737889"/>
                <a:gd name="connsiteX715" fmla="*/ 318137 w 742726"/>
                <a:gd name="connsiteY715" fmla="*/ 734924 h 737889"/>
                <a:gd name="connsiteX716" fmla="*/ 318537 w 742726"/>
                <a:gd name="connsiteY716" fmla="*/ 734924 h 737889"/>
                <a:gd name="connsiteX717" fmla="*/ 321874 w 742726"/>
                <a:gd name="connsiteY717" fmla="*/ 735391 h 737889"/>
                <a:gd name="connsiteX718" fmla="*/ 322541 w 742726"/>
                <a:gd name="connsiteY718" fmla="*/ 735391 h 737889"/>
                <a:gd name="connsiteX719" fmla="*/ 325177 w 742726"/>
                <a:gd name="connsiteY719" fmla="*/ 735725 h 737889"/>
                <a:gd name="connsiteX720" fmla="*/ 325377 w 742726"/>
                <a:gd name="connsiteY720" fmla="*/ 735725 h 737889"/>
                <a:gd name="connsiteX721" fmla="*/ 328012 w 742726"/>
                <a:gd name="connsiteY721" fmla="*/ 736025 h 737889"/>
                <a:gd name="connsiteX722" fmla="*/ 330782 w 742726"/>
                <a:gd name="connsiteY722" fmla="*/ 736325 h 737889"/>
                <a:gd name="connsiteX723" fmla="*/ 333317 w 742726"/>
                <a:gd name="connsiteY723" fmla="*/ 736592 h 737889"/>
                <a:gd name="connsiteX724" fmla="*/ 333684 w 742726"/>
                <a:gd name="connsiteY724" fmla="*/ 736592 h 737889"/>
                <a:gd name="connsiteX725" fmla="*/ 338555 w 742726"/>
                <a:gd name="connsiteY725" fmla="*/ 737059 h 737889"/>
                <a:gd name="connsiteX726" fmla="*/ 343093 w 742726"/>
                <a:gd name="connsiteY726" fmla="*/ 737393 h 737889"/>
                <a:gd name="connsiteX727" fmla="*/ 343593 w 742726"/>
                <a:gd name="connsiteY727" fmla="*/ 737393 h 737889"/>
                <a:gd name="connsiteX728" fmla="*/ 344694 w 742726"/>
                <a:gd name="connsiteY728" fmla="*/ 737393 h 737889"/>
                <a:gd name="connsiteX729" fmla="*/ 346896 w 742726"/>
                <a:gd name="connsiteY729" fmla="*/ 737393 h 737889"/>
                <a:gd name="connsiteX730" fmla="*/ 346896 w 742726"/>
                <a:gd name="connsiteY730" fmla="*/ 737393 h 737889"/>
                <a:gd name="connsiteX731" fmla="*/ 350766 w 742726"/>
                <a:gd name="connsiteY731" fmla="*/ 737593 h 737889"/>
                <a:gd name="connsiteX732" fmla="*/ 356171 w 742726"/>
                <a:gd name="connsiteY732" fmla="*/ 737826 h 737889"/>
                <a:gd name="connsiteX733" fmla="*/ 358806 w 742726"/>
                <a:gd name="connsiteY733" fmla="*/ 737826 h 737889"/>
                <a:gd name="connsiteX734" fmla="*/ 360074 w 742726"/>
                <a:gd name="connsiteY734" fmla="*/ 737826 h 737889"/>
                <a:gd name="connsiteX735" fmla="*/ 363411 w 742726"/>
                <a:gd name="connsiteY735" fmla="*/ 737826 h 737889"/>
                <a:gd name="connsiteX736" fmla="*/ 375755 w 742726"/>
                <a:gd name="connsiteY736" fmla="*/ 737826 h 737889"/>
                <a:gd name="connsiteX737" fmla="*/ 379558 w 742726"/>
                <a:gd name="connsiteY737" fmla="*/ 737826 h 737889"/>
                <a:gd name="connsiteX738" fmla="*/ 385330 w 742726"/>
                <a:gd name="connsiteY738" fmla="*/ 737626 h 737889"/>
                <a:gd name="connsiteX739" fmla="*/ 389233 w 742726"/>
                <a:gd name="connsiteY739" fmla="*/ 737459 h 737889"/>
                <a:gd name="connsiteX740" fmla="*/ 392970 w 742726"/>
                <a:gd name="connsiteY740" fmla="*/ 737259 h 737889"/>
                <a:gd name="connsiteX741" fmla="*/ 393304 w 742726"/>
                <a:gd name="connsiteY741" fmla="*/ 737259 h 737889"/>
                <a:gd name="connsiteX742" fmla="*/ 395139 w 742726"/>
                <a:gd name="connsiteY742" fmla="*/ 737259 h 737889"/>
                <a:gd name="connsiteX743" fmla="*/ 398108 w 742726"/>
                <a:gd name="connsiteY743" fmla="*/ 737059 h 737889"/>
                <a:gd name="connsiteX744" fmla="*/ 403179 w 742726"/>
                <a:gd name="connsiteY744" fmla="*/ 736659 h 737889"/>
                <a:gd name="connsiteX745" fmla="*/ 405782 w 742726"/>
                <a:gd name="connsiteY745" fmla="*/ 736425 h 737889"/>
                <a:gd name="connsiteX746" fmla="*/ 406749 w 742726"/>
                <a:gd name="connsiteY746" fmla="*/ 736425 h 737889"/>
                <a:gd name="connsiteX747" fmla="*/ 409485 w 742726"/>
                <a:gd name="connsiteY747" fmla="*/ 736125 h 737889"/>
                <a:gd name="connsiteX748" fmla="*/ 410152 w 742726"/>
                <a:gd name="connsiteY748" fmla="*/ 736125 h 737889"/>
                <a:gd name="connsiteX749" fmla="*/ 412888 w 742726"/>
                <a:gd name="connsiteY749" fmla="*/ 735825 h 737889"/>
                <a:gd name="connsiteX750" fmla="*/ 416224 w 742726"/>
                <a:gd name="connsiteY750" fmla="*/ 735458 h 737889"/>
                <a:gd name="connsiteX751" fmla="*/ 419327 w 742726"/>
                <a:gd name="connsiteY751" fmla="*/ 735057 h 737889"/>
                <a:gd name="connsiteX752" fmla="*/ 419794 w 742726"/>
                <a:gd name="connsiteY752" fmla="*/ 735057 h 737889"/>
                <a:gd name="connsiteX753" fmla="*/ 422663 w 742726"/>
                <a:gd name="connsiteY753" fmla="*/ 734657 h 737889"/>
                <a:gd name="connsiteX754" fmla="*/ 427734 w 742726"/>
                <a:gd name="connsiteY754" fmla="*/ 733890 h 737889"/>
                <a:gd name="connsiteX755" fmla="*/ 430470 w 742726"/>
                <a:gd name="connsiteY755" fmla="*/ 733456 h 737889"/>
                <a:gd name="connsiteX756" fmla="*/ 441046 w 742726"/>
                <a:gd name="connsiteY756" fmla="*/ 731587 h 737889"/>
                <a:gd name="connsiteX757" fmla="*/ 444382 w 742726"/>
                <a:gd name="connsiteY757" fmla="*/ 730920 h 737889"/>
                <a:gd name="connsiteX758" fmla="*/ 448119 w 742726"/>
                <a:gd name="connsiteY758" fmla="*/ 730153 h 737889"/>
                <a:gd name="connsiteX759" fmla="*/ 451022 w 742726"/>
                <a:gd name="connsiteY759" fmla="*/ 729519 h 737889"/>
                <a:gd name="connsiteX760" fmla="*/ 451589 w 742726"/>
                <a:gd name="connsiteY760" fmla="*/ 729519 h 737889"/>
                <a:gd name="connsiteX761" fmla="*/ 457494 w 742726"/>
                <a:gd name="connsiteY761" fmla="*/ 728151 h 737889"/>
                <a:gd name="connsiteX762" fmla="*/ 460597 w 742726"/>
                <a:gd name="connsiteY762" fmla="*/ 727384 h 737889"/>
                <a:gd name="connsiteX763" fmla="*/ 466769 w 742726"/>
                <a:gd name="connsiteY763" fmla="*/ 725816 h 737889"/>
                <a:gd name="connsiteX764" fmla="*/ 469838 w 742726"/>
                <a:gd name="connsiteY764" fmla="*/ 724948 h 737889"/>
                <a:gd name="connsiteX765" fmla="*/ 472908 w 742726"/>
                <a:gd name="connsiteY765" fmla="*/ 724081 h 737889"/>
                <a:gd name="connsiteX766" fmla="*/ 475911 w 742726"/>
                <a:gd name="connsiteY766" fmla="*/ 723180 h 737889"/>
                <a:gd name="connsiteX767" fmla="*/ 479247 w 742726"/>
                <a:gd name="connsiteY767" fmla="*/ 722213 h 737889"/>
                <a:gd name="connsiteX768" fmla="*/ 481983 w 742726"/>
                <a:gd name="connsiteY768" fmla="*/ 721345 h 737889"/>
                <a:gd name="connsiteX769" fmla="*/ 485319 w 742726"/>
                <a:gd name="connsiteY769" fmla="*/ 720311 h 737889"/>
                <a:gd name="connsiteX770" fmla="*/ 488989 w 742726"/>
                <a:gd name="connsiteY770" fmla="*/ 719110 h 737889"/>
                <a:gd name="connsiteX771" fmla="*/ 497330 w 742726"/>
                <a:gd name="connsiteY771" fmla="*/ 716174 h 737889"/>
                <a:gd name="connsiteX772" fmla="*/ 499164 w 742726"/>
                <a:gd name="connsiteY772" fmla="*/ 715507 h 737889"/>
                <a:gd name="connsiteX773" fmla="*/ 502134 w 742726"/>
                <a:gd name="connsiteY773" fmla="*/ 714406 h 737889"/>
                <a:gd name="connsiteX774" fmla="*/ 503969 w 742726"/>
                <a:gd name="connsiteY774" fmla="*/ 713705 h 737889"/>
                <a:gd name="connsiteX775" fmla="*/ 508439 w 742726"/>
                <a:gd name="connsiteY775" fmla="*/ 711937 h 737889"/>
                <a:gd name="connsiteX776" fmla="*/ 518115 w 742726"/>
                <a:gd name="connsiteY776" fmla="*/ 707900 h 737889"/>
                <a:gd name="connsiteX777" fmla="*/ 520283 w 742726"/>
                <a:gd name="connsiteY777" fmla="*/ 706966 h 737889"/>
                <a:gd name="connsiteX778" fmla="*/ 520817 w 742726"/>
                <a:gd name="connsiteY778" fmla="*/ 706732 h 737889"/>
                <a:gd name="connsiteX779" fmla="*/ 522051 w 742726"/>
                <a:gd name="connsiteY779" fmla="*/ 706165 h 737889"/>
                <a:gd name="connsiteX780" fmla="*/ 523953 w 742726"/>
                <a:gd name="connsiteY780" fmla="*/ 705331 h 737889"/>
                <a:gd name="connsiteX781" fmla="*/ 526289 w 742726"/>
                <a:gd name="connsiteY781" fmla="*/ 704263 h 737889"/>
                <a:gd name="connsiteX782" fmla="*/ 530025 w 742726"/>
                <a:gd name="connsiteY782" fmla="*/ 702495 h 737889"/>
                <a:gd name="connsiteX783" fmla="*/ 529858 w 742726"/>
                <a:gd name="connsiteY783" fmla="*/ 697791 h 737889"/>
                <a:gd name="connsiteX784" fmla="*/ 520850 w 742726"/>
                <a:gd name="connsiteY784" fmla="*/ 701995 h 737889"/>
                <a:gd name="connsiteX785" fmla="*/ 520617 w 742726"/>
                <a:gd name="connsiteY785" fmla="*/ 697057 h 737889"/>
                <a:gd name="connsiteX786" fmla="*/ 520150 w 742726"/>
                <a:gd name="connsiteY786" fmla="*/ 692253 h 737889"/>
                <a:gd name="connsiteX787" fmla="*/ 520550 w 742726"/>
                <a:gd name="connsiteY787" fmla="*/ 692052 h 737889"/>
                <a:gd name="connsiteX788" fmla="*/ 523887 w 742726"/>
                <a:gd name="connsiteY788" fmla="*/ 690451 h 737889"/>
                <a:gd name="connsiteX789" fmla="*/ 524620 w 742726"/>
                <a:gd name="connsiteY789" fmla="*/ 690084 h 737889"/>
                <a:gd name="connsiteX790" fmla="*/ 528691 w 742726"/>
                <a:gd name="connsiteY790" fmla="*/ 688082 h 737889"/>
                <a:gd name="connsiteX791" fmla="*/ 529325 w 742726"/>
                <a:gd name="connsiteY791" fmla="*/ 692887 h 737889"/>
                <a:gd name="connsiteX792" fmla="*/ 571362 w 742726"/>
                <a:gd name="connsiteY792" fmla="*/ 669165 h 737889"/>
                <a:gd name="connsiteX793" fmla="*/ 587076 w 742726"/>
                <a:gd name="connsiteY793" fmla="*/ 669165 h 737889"/>
                <a:gd name="connsiteX794" fmla="*/ 587576 w 742726"/>
                <a:gd name="connsiteY794" fmla="*/ 668798 h 737889"/>
                <a:gd name="connsiteX795" fmla="*/ 589478 w 742726"/>
                <a:gd name="connsiteY795" fmla="*/ 667431 h 737889"/>
                <a:gd name="connsiteX796" fmla="*/ 593348 w 742726"/>
                <a:gd name="connsiteY796" fmla="*/ 664561 h 737889"/>
                <a:gd name="connsiteX797" fmla="*/ 596685 w 742726"/>
                <a:gd name="connsiteY797" fmla="*/ 662092 h 737889"/>
                <a:gd name="connsiteX798" fmla="*/ 599754 w 742726"/>
                <a:gd name="connsiteY798" fmla="*/ 659690 h 737889"/>
                <a:gd name="connsiteX799" fmla="*/ 604491 w 742726"/>
                <a:gd name="connsiteY799" fmla="*/ 655920 h 737889"/>
                <a:gd name="connsiteX800" fmla="*/ 606593 w 742726"/>
                <a:gd name="connsiteY800" fmla="*/ 654185 h 737889"/>
                <a:gd name="connsiteX801" fmla="*/ 614100 w 742726"/>
                <a:gd name="connsiteY801" fmla="*/ 647880 h 737889"/>
                <a:gd name="connsiteX802" fmla="*/ 616836 w 742726"/>
                <a:gd name="connsiteY802" fmla="*/ 645478 h 737889"/>
                <a:gd name="connsiteX803" fmla="*/ 617803 w 742726"/>
                <a:gd name="connsiteY803" fmla="*/ 644610 h 737889"/>
                <a:gd name="connsiteX804" fmla="*/ 620639 w 742726"/>
                <a:gd name="connsiteY804" fmla="*/ 642075 h 737889"/>
                <a:gd name="connsiteX805" fmla="*/ 623642 w 742726"/>
                <a:gd name="connsiteY805" fmla="*/ 639306 h 737889"/>
                <a:gd name="connsiteX806" fmla="*/ 627712 w 742726"/>
                <a:gd name="connsiteY806" fmla="*/ 635469 h 737889"/>
                <a:gd name="connsiteX807" fmla="*/ 633551 w 742726"/>
                <a:gd name="connsiteY807" fmla="*/ 629797 h 737889"/>
                <a:gd name="connsiteX808" fmla="*/ 636687 w 742726"/>
                <a:gd name="connsiteY808" fmla="*/ 626461 h 737889"/>
                <a:gd name="connsiteX809" fmla="*/ 639789 w 742726"/>
                <a:gd name="connsiteY809" fmla="*/ 623124 h 737889"/>
                <a:gd name="connsiteX810" fmla="*/ 642725 w 742726"/>
                <a:gd name="connsiteY810" fmla="*/ 619988 h 737889"/>
                <a:gd name="connsiteX811" fmla="*/ 646062 w 742726"/>
                <a:gd name="connsiteY811" fmla="*/ 616352 h 737889"/>
                <a:gd name="connsiteX812" fmla="*/ 648297 w 742726"/>
                <a:gd name="connsiteY812" fmla="*/ 613883 h 737889"/>
                <a:gd name="connsiteX813" fmla="*/ 651633 w 742726"/>
                <a:gd name="connsiteY813" fmla="*/ 609913 h 737889"/>
                <a:gd name="connsiteX814" fmla="*/ 654536 w 742726"/>
                <a:gd name="connsiteY814" fmla="*/ 606576 h 737889"/>
                <a:gd name="connsiteX815" fmla="*/ 657238 w 742726"/>
                <a:gd name="connsiteY815" fmla="*/ 603240 h 737889"/>
                <a:gd name="connsiteX816" fmla="*/ 657505 w 742726"/>
                <a:gd name="connsiteY816" fmla="*/ 602873 h 737889"/>
                <a:gd name="connsiteX817" fmla="*/ 660208 w 742726"/>
                <a:gd name="connsiteY817" fmla="*/ 599537 h 737889"/>
                <a:gd name="connsiteX818" fmla="*/ 660208 w 742726"/>
                <a:gd name="connsiteY818" fmla="*/ 599537 h 737889"/>
                <a:gd name="connsiteX819" fmla="*/ 662877 w 742726"/>
                <a:gd name="connsiteY819" fmla="*/ 596201 h 737889"/>
                <a:gd name="connsiteX820" fmla="*/ 663077 w 742726"/>
                <a:gd name="connsiteY820" fmla="*/ 595967 h 737889"/>
                <a:gd name="connsiteX821" fmla="*/ 665379 w 742726"/>
                <a:gd name="connsiteY821" fmla="*/ 592998 h 737889"/>
                <a:gd name="connsiteX822" fmla="*/ 668382 w 742726"/>
                <a:gd name="connsiteY822" fmla="*/ 589028 h 737889"/>
                <a:gd name="connsiteX823" fmla="*/ 671017 w 742726"/>
                <a:gd name="connsiteY823" fmla="*/ 585424 h 737889"/>
                <a:gd name="connsiteX824" fmla="*/ 673620 w 742726"/>
                <a:gd name="connsiteY824" fmla="*/ 581854 h 737889"/>
                <a:gd name="connsiteX825" fmla="*/ 673620 w 742726"/>
                <a:gd name="connsiteY825" fmla="*/ 581854 h 737889"/>
                <a:gd name="connsiteX826" fmla="*/ 676188 w 742726"/>
                <a:gd name="connsiteY826" fmla="*/ 578185 h 737889"/>
                <a:gd name="connsiteX827" fmla="*/ 678691 w 742726"/>
                <a:gd name="connsiteY827" fmla="*/ 574515 h 737889"/>
                <a:gd name="connsiteX828" fmla="*/ 680893 w 742726"/>
                <a:gd name="connsiteY828" fmla="*/ 571178 h 737889"/>
                <a:gd name="connsiteX829" fmla="*/ 690902 w 742726"/>
                <a:gd name="connsiteY829" fmla="*/ 555131 h 737889"/>
                <a:gd name="connsiteX830" fmla="*/ 692903 w 742726"/>
                <a:gd name="connsiteY830" fmla="*/ 551794 h 737889"/>
                <a:gd name="connsiteX831" fmla="*/ 694972 w 742726"/>
                <a:gd name="connsiteY831" fmla="*/ 548124 h 737889"/>
                <a:gd name="connsiteX832" fmla="*/ 695239 w 742726"/>
                <a:gd name="connsiteY832" fmla="*/ 547624 h 737889"/>
                <a:gd name="connsiteX833" fmla="*/ 696840 w 742726"/>
                <a:gd name="connsiteY833" fmla="*/ 544755 h 737889"/>
                <a:gd name="connsiteX834" fmla="*/ 699743 w 742726"/>
                <a:gd name="connsiteY834" fmla="*/ 539317 h 737889"/>
                <a:gd name="connsiteX835" fmla="*/ 701377 w 742726"/>
                <a:gd name="connsiteY835" fmla="*/ 536147 h 737889"/>
                <a:gd name="connsiteX836" fmla="*/ 701377 w 742726"/>
                <a:gd name="connsiteY836" fmla="*/ 535847 h 737889"/>
                <a:gd name="connsiteX837" fmla="*/ 703346 w 742726"/>
                <a:gd name="connsiteY837" fmla="*/ 531943 h 737889"/>
                <a:gd name="connsiteX838" fmla="*/ 705181 w 742726"/>
                <a:gd name="connsiteY838" fmla="*/ 528274 h 737889"/>
                <a:gd name="connsiteX839" fmla="*/ 705181 w 742726"/>
                <a:gd name="connsiteY839" fmla="*/ 527940 h 737889"/>
                <a:gd name="connsiteX840" fmla="*/ 706882 w 742726"/>
                <a:gd name="connsiteY840" fmla="*/ 524370 h 737889"/>
                <a:gd name="connsiteX841" fmla="*/ 707449 w 742726"/>
                <a:gd name="connsiteY841" fmla="*/ 523202 h 737889"/>
                <a:gd name="connsiteX842" fmla="*/ 708751 w 742726"/>
                <a:gd name="connsiteY842" fmla="*/ 520300 h 737889"/>
                <a:gd name="connsiteX843" fmla="*/ 710753 w 742726"/>
                <a:gd name="connsiteY843" fmla="*/ 515896 h 737889"/>
                <a:gd name="connsiteX844" fmla="*/ 711653 w 742726"/>
                <a:gd name="connsiteY844" fmla="*/ 513827 h 737889"/>
                <a:gd name="connsiteX845" fmla="*/ 713688 w 742726"/>
                <a:gd name="connsiteY845" fmla="*/ 508990 h 737889"/>
                <a:gd name="connsiteX846" fmla="*/ 714756 w 742726"/>
                <a:gd name="connsiteY846" fmla="*/ 506421 h 737889"/>
                <a:gd name="connsiteX847" fmla="*/ 717125 w 742726"/>
                <a:gd name="connsiteY847" fmla="*/ 500449 h 737889"/>
                <a:gd name="connsiteX848" fmla="*/ 717125 w 742726"/>
                <a:gd name="connsiteY848" fmla="*/ 500048 h 737889"/>
                <a:gd name="connsiteX849" fmla="*/ 718693 w 742726"/>
                <a:gd name="connsiteY849" fmla="*/ 495945 h 737889"/>
                <a:gd name="connsiteX850" fmla="*/ 719327 w 742726"/>
                <a:gd name="connsiteY850" fmla="*/ 494277 h 737889"/>
                <a:gd name="connsiteX851" fmla="*/ 720461 w 742726"/>
                <a:gd name="connsiteY851" fmla="*/ 490940 h 737889"/>
                <a:gd name="connsiteX852" fmla="*/ 721495 w 742726"/>
                <a:gd name="connsiteY852" fmla="*/ 487971 h 737889"/>
                <a:gd name="connsiteX853" fmla="*/ 721495 w 742726"/>
                <a:gd name="connsiteY853" fmla="*/ 487737 h 737889"/>
                <a:gd name="connsiteX854" fmla="*/ 717258 w 742726"/>
                <a:gd name="connsiteY854" fmla="*/ 486269 h 737889"/>
                <a:gd name="connsiteX855" fmla="*/ 708984 w 742726"/>
                <a:gd name="connsiteY855" fmla="*/ 483667 h 737889"/>
                <a:gd name="connsiteX856" fmla="*/ 704647 w 742726"/>
                <a:gd name="connsiteY856" fmla="*/ 482166 h 737889"/>
                <a:gd name="connsiteX857" fmla="*/ 700310 w 742726"/>
                <a:gd name="connsiteY857" fmla="*/ 480698 h 737889"/>
                <a:gd name="connsiteX858" fmla="*/ 700310 w 742726"/>
                <a:gd name="connsiteY858" fmla="*/ 480698 h 737889"/>
                <a:gd name="connsiteX859" fmla="*/ 695973 w 742726"/>
                <a:gd name="connsiteY859" fmla="*/ 479196 h 737889"/>
                <a:gd name="connsiteX860" fmla="*/ 691535 w 742726"/>
                <a:gd name="connsiteY860" fmla="*/ 477695 h 737889"/>
                <a:gd name="connsiteX861" fmla="*/ 687198 w 742726"/>
                <a:gd name="connsiteY861" fmla="*/ 476194 h 737889"/>
                <a:gd name="connsiteX862" fmla="*/ 682861 w 742726"/>
                <a:gd name="connsiteY862" fmla="*/ 474692 h 737889"/>
                <a:gd name="connsiteX863" fmla="*/ 678524 w 742726"/>
                <a:gd name="connsiteY863" fmla="*/ 473225 h 737889"/>
                <a:gd name="connsiteX864" fmla="*/ 669850 w 742726"/>
                <a:gd name="connsiteY864" fmla="*/ 470222 h 737889"/>
                <a:gd name="connsiteX865" fmla="*/ 656838 w 742726"/>
                <a:gd name="connsiteY865" fmla="*/ 465751 h 737889"/>
                <a:gd name="connsiteX866" fmla="*/ 643826 w 742726"/>
                <a:gd name="connsiteY866" fmla="*/ 461281 h 737889"/>
                <a:gd name="connsiteX867" fmla="*/ 644927 w 742726"/>
                <a:gd name="connsiteY867" fmla="*/ 457944 h 737889"/>
                <a:gd name="connsiteX868" fmla="*/ 645595 w 742726"/>
                <a:gd name="connsiteY868" fmla="*/ 455909 h 737889"/>
                <a:gd name="connsiteX869" fmla="*/ 647630 w 742726"/>
                <a:gd name="connsiteY869" fmla="*/ 449237 h 737889"/>
                <a:gd name="connsiteX870" fmla="*/ 648297 w 742726"/>
                <a:gd name="connsiteY870" fmla="*/ 446901 h 737889"/>
                <a:gd name="connsiteX871" fmla="*/ 649531 w 742726"/>
                <a:gd name="connsiteY871" fmla="*/ 442464 h 737889"/>
                <a:gd name="connsiteX872" fmla="*/ 650332 w 742726"/>
                <a:gd name="connsiteY872" fmla="*/ 439495 h 737889"/>
                <a:gd name="connsiteX873" fmla="*/ 651166 w 742726"/>
                <a:gd name="connsiteY873" fmla="*/ 436158 h 737889"/>
                <a:gd name="connsiteX874" fmla="*/ 651166 w 742726"/>
                <a:gd name="connsiteY874" fmla="*/ 435725 h 737889"/>
                <a:gd name="connsiteX875" fmla="*/ 651767 w 742726"/>
                <a:gd name="connsiteY875" fmla="*/ 433089 h 737889"/>
                <a:gd name="connsiteX876" fmla="*/ 653335 w 742726"/>
                <a:gd name="connsiteY876" fmla="*/ 426016 h 737889"/>
                <a:gd name="connsiteX877" fmla="*/ 653802 w 742726"/>
                <a:gd name="connsiteY877" fmla="*/ 423714 h 737889"/>
                <a:gd name="connsiteX878" fmla="*/ 654536 w 742726"/>
                <a:gd name="connsiteY878" fmla="*/ 419911 h 737889"/>
                <a:gd name="connsiteX879" fmla="*/ 654936 w 742726"/>
                <a:gd name="connsiteY879" fmla="*/ 417675 h 737889"/>
                <a:gd name="connsiteX880" fmla="*/ 655837 w 742726"/>
                <a:gd name="connsiteY880" fmla="*/ 412070 h 737889"/>
                <a:gd name="connsiteX881" fmla="*/ 656137 w 742726"/>
                <a:gd name="connsiteY881" fmla="*/ 410269 h 737889"/>
                <a:gd name="connsiteX882" fmla="*/ 656471 w 742726"/>
                <a:gd name="connsiteY882" fmla="*/ 407866 h 737889"/>
                <a:gd name="connsiteX883" fmla="*/ 656804 w 742726"/>
                <a:gd name="connsiteY883" fmla="*/ 405531 h 737889"/>
                <a:gd name="connsiteX884" fmla="*/ 657038 w 742726"/>
                <a:gd name="connsiteY884" fmla="*/ 403563 h 737889"/>
                <a:gd name="connsiteX885" fmla="*/ 657639 w 742726"/>
                <a:gd name="connsiteY885" fmla="*/ 398458 h 737889"/>
                <a:gd name="connsiteX886" fmla="*/ 658039 w 742726"/>
                <a:gd name="connsiteY886" fmla="*/ 394455 h 737889"/>
                <a:gd name="connsiteX887" fmla="*/ 658239 w 742726"/>
                <a:gd name="connsiteY887" fmla="*/ 392152 h 737889"/>
                <a:gd name="connsiteX888" fmla="*/ 658573 w 742726"/>
                <a:gd name="connsiteY888" fmla="*/ 387849 h 737889"/>
                <a:gd name="connsiteX889" fmla="*/ 658840 w 742726"/>
                <a:gd name="connsiteY889" fmla="*/ 383511 h 737889"/>
                <a:gd name="connsiteX890" fmla="*/ 658840 w 742726"/>
                <a:gd name="connsiteY890" fmla="*/ 380609 h 737889"/>
                <a:gd name="connsiteX891" fmla="*/ 658840 w 742726"/>
                <a:gd name="connsiteY891" fmla="*/ 378407 h 737889"/>
                <a:gd name="connsiteX892" fmla="*/ 659040 w 742726"/>
                <a:gd name="connsiteY892" fmla="*/ 371734 h 737889"/>
                <a:gd name="connsiteX893" fmla="*/ 672785 w 742726"/>
                <a:gd name="connsiteY893" fmla="*/ 371968 h 737889"/>
                <a:gd name="connsiteX894" fmla="*/ 686564 w 742726"/>
                <a:gd name="connsiteY894" fmla="*/ 372201 h 737889"/>
                <a:gd name="connsiteX895" fmla="*/ 695739 w 742726"/>
                <a:gd name="connsiteY895" fmla="*/ 372368 h 737889"/>
                <a:gd name="connsiteX896" fmla="*/ 700310 w 742726"/>
                <a:gd name="connsiteY896" fmla="*/ 372368 h 737889"/>
                <a:gd name="connsiteX897" fmla="*/ 704914 w 742726"/>
                <a:gd name="connsiteY897" fmla="*/ 372368 h 737889"/>
                <a:gd name="connsiteX898" fmla="*/ 709485 w 742726"/>
                <a:gd name="connsiteY898" fmla="*/ 372368 h 737889"/>
                <a:gd name="connsiteX899" fmla="*/ 714089 w 742726"/>
                <a:gd name="connsiteY899" fmla="*/ 372368 h 737889"/>
                <a:gd name="connsiteX900" fmla="*/ 718660 w 742726"/>
                <a:gd name="connsiteY900" fmla="*/ 372368 h 737889"/>
                <a:gd name="connsiteX901" fmla="*/ 723264 w 742726"/>
                <a:gd name="connsiteY901" fmla="*/ 372368 h 737889"/>
                <a:gd name="connsiteX902" fmla="*/ 727868 w 742726"/>
                <a:gd name="connsiteY902" fmla="*/ 372368 h 737889"/>
                <a:gd name="connsiteX903" fmla="*/ 737042 w 742726"/>
                <a:gd name="connsiteY903" fmla="*/ 372535 h 737889"/>
                <a:gd name="connsiteX904" fmla="*/ 741613 w 742726"/>
                <a:gd name="connsiteY904" fmla="*/ 372535 h 737889"/>
                <a:gd name="connsiteX905" fmla="*/ 741613 w 742726"/>
                <a:gd name="connsiteY905" fmla="*/ 366229 h 737889"/>
                <a:gd name="connsiteX906" fmla="*/ 742648 w 742726"/>
                <a:gd name="connsiteY906" fmla="*/ 364061 h 737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</a:cxnLst>
              <a:rect l="l" t="t" r="r" b="b"/>
              <a:pathLst>
                <a:path w="742726" h="737889">
                  <a:moveTo>
                    <a:pt x="742648" y="364061"/>
                  </a:moveTo>
                  <a:cubicBezTo>
                    <a:pt x="742648" y="362993"/>
                    <a:pt x="742648" y="361926"/>
                    <a:pt x="742648" y="360725"/>
                  </a:cubicBezTo>
                  <a:lnTo>
                    <a:pt x="738077" y="360725"/>
                  </a:lnTo>
                  <a:lnTo>
                    <a:pt x="728902" y="360891"/>
                  </a:lnTo>
                  <a:lnTo>
                    <a:pt x="724298" y="360891"/>
                  </a:lnTo>
                  <a:lnTo>
                    <a:pt x="724298" y="360891"/>
                  </a:lnTo>
                  <a:lnTo>
                    <a:pt x="719794" y="360891"/>
                  </a:lnTo>
                  <a:lnTo>
                    <a:pt x="715223" y="360891"/>
                  </a:lnTo>
                  <a:lnTo>
                    <a:pt x="710619" y="360891"/>
                  </a:lnTo>
                  <a:lnTo>
                    <a:pt x="706048" y="360891"/>
                  </a:lnTo>
                  <a:lnTo>
                    <a:pt x="701478" y="361725"/>
                  </a:lnTo>
                  <a:lnTo>
                    <a:pt x="696907" y="361725"/>
                  </a:lnTo>
                  <a:lnTo>
                    <a:pt x="687732" y="361725"/>
                  </a:lnTo>
                  <a:lnTo>
                    <a:pt x="673953" y="361959"/>
                  </a:lnTo>
                  <a:cubicBezTo>
                    <a:pt x="673953" y="358923"/>
                    <a:pt x="673953" y="355854"/>
                    <a:pt x="673653" y="352784"/>
                  </a:cubicBezTo>
                  <a:cubicBezTo>
                    <a:pt x="673653" y="351783"/>
                    <a:pt x="673653" y="350782"/>
                    <a:pt x="673486" y="349748"/>
                  </a:cubicBezTo>
                  <a:cubicBezTo>
                    <a:pt x="673319" y="348714"/>
                    <a:pt x="673486" y="346712"/>
                    <a:pt x="673186" y="345211"/>
                  </a:cubicBezTo>
                  <a:cubicBezTo>
                    <a:pt x="672885" y="343709"/>
                    <a:pt x="672952" y="342208"/>
                    <a:pt x="672819" y="340707"/>
                  </a:cubicBezTo>
                  <a:cubicBezTo>
                    <a:pt x="672685" y="339205"/>
                    <a:pt x="672652" y="338538"/>
                    <a:pt x="672519" y="337371"/>
                  </a:cubicBezTo>
                  <a:cubicBezTo>
                    <a:pt x="672385" y="336203"/>
                    <a:pt x="672519" y="335636"/>
                    <a:pt x="672252" y="334768"/>
                  </a:cubicBezTo>
                  <a:lnTo>
                    <a:pt x="672252" y="334501"/>
                  </a:lnTo>
                  <a:lnTo>
                    <a:pt x="671951" y="331632"/>
                  </a:lnTo>
                  <a:cubicBezTo>
                    <a:pt x="671951" y="330665"/>
                    <a:pt x="671718" y="329630"/>
                    <a:pt x="671584" y="328663"/>
                  </a:cubicBezTo>
                  <a:lnTo>
                    <a:pt x="671184" y="325693"/>
                  </a:lnTo>
                  <a:lnTo>
                    <a:pt x="670917" y="323758"/>
                  </a:lnTo>
                  <a:lnTo>
                    <a:pt x="670717" y="322357"/>
                  </a:lnTo>
                  <a:lnTo>
                    <a:pt x="670316" y="319788"/>
                  </a:lnTo>
                  <a:cubicBezTo>
                    <a:pt x="670150" y="318921"/>
                    <a:pt x="669983" y="317820"/>
                    <a:pt x="669816" y="316852"/>
                  </a:cubicBezTo>
                  <a:lnTo>
                    <a:pt x="669816" y="316852"/>
                  </a:lnTo>
                  <a:cubicBezTo>
                    <a:pt x="669482" y="314917"/>
                    <a:pt x="669149" y="313015"/>
                    <a:pt x="668782" y="311080"/>
                  </a:cubicBezTo>
                  <a:cubicBezTo>
                    <a:pt x="668782" y="310180"/>
                    <a:pt x="668415" y="309245"/>
                    <a:pt x="668248" y="308345"/>
                  </a:cubicBezTo>
                  <a:lnTo>
                    <a:pt x="668248" y="308345"/>
                  </a:lnTo>
                  <a:lnTo>
                    <a:pt x="667647" y="305476"/>
                  </a:lnTo>
                  <a:cubicBezTo>
                    <a:pt x="667447" y="304541"/>
                    <a:pt x="667280" y="303574"/>
                    <a:pt x="667047" y="302640"/>
                  </a:cubicBezTo>
                  <a:cubicBezTo>
                    <a:pt x="666813" y="301705"/>
                    <a:pt x="666613" y="300705"/>
                    <a:pt x="666380" y="299704"/>
                  </a:cubicBezTo>
                  <a:lnTo>
                    <a:pt x="666079" y="298402"/>
                  </a:lnTo>
                  <a:lnTo>
                    <a:pt x="665479" y="295867"/>
                  </a:lnTo>
                  <a:cubicBezTo>
                    <a:pt x="665145" y="294532"/>
                    <a:pt x="664812" y="293131"/>
                    <a:pt x="664478" y="291830"/>
                  </a:cubicBezTo>
                  <a:cubicBezTo>
                    <a:pt x="664278" y="291063"/>
                    <a:pt x="664078" y="290262"/>
                    <a:pt x="663844" y="289495"/>
                  </a:cubicBezTo>
                  <a:cubicBezTo>
                    <a:pt x="663444" y="287993"/>
                    <a:pt x="663043" y="286459"/>
                    <a:pt x="662610" y="284924"/>
                  </a:cubicBezTo>
                  <a:cubicBezTo>
                    <a:pt x="662176" y="283389"/>
                    <a:pt x="661943" y="282588"/>
                    <a:pt x="661575" y="281421"/>
                  </a:cubicBezTo>
                  <a:cubicBezTo>
                    <a:pt x="660308" y="277150"/>
                    <a:pt x="658940" y="272913"/>
                    <a:pt x="657505" y="268743"/>
                  </a:cubicBezTo>
                  <a:lnTo>
                    <a:pt x="670517" y="264239"/>
                  </a:lnTo>
                  <a:lnTo>
                    <a:pt x="679191" y="261270"/>
                  </a:lnTo>
                  <a:lnTo>
                    <a:pt x="683528" y="259768"/>
                  </a:lnTo>
                  <a:lnTo>
                    <a:pt x="687765" y="258300"/>
                  </a:lnTo>
                  <a:lnTo>
                    <a:pt x="692103" y="256799"/>
                  </a:lnTo>
                  <a:lnTo>
                    <a:pt x="696440" y="255298"/>
                  </a:lnTo>
                  <a:lnTo>
                    <a:pt x="700777" y="253796"/>
                  </a:lnTo>
                  <a:lnTo>
                    <a:pt x="705114" y="252328"/>
                  </a:lnTo>
                  <a:lnTo>
                    <a:pt x="709451" y="250827"/>
                  </a:lnTo>
                  <a:lnTo>
                    <a:pt x="718126" y="247824"/>
                  </a:lnTo>
                  <a:lnTo>
                    <a:pt x="722563" y="246289"/>
                  </a:lnTo>
                  <a:cubicBezTo>
                    <a:pt x="721896" y="244354"/>
                    <a:pt x="721195" y="242419"/>
                    <a:pt x="720494" y="240484"/>
                  </a:cubicBezTo>
                  <a:lnTo>
                    <a:pt x="719927" y="238883"/>
                  </a:lnTo>
                  <a:cubicBezTo>
                    <a:pt x="719560" y="237982"/>
                    <a:pt x="719227" y="237015"/>
                    <a:pt x="718860" y="236080"/>
                  </a:cubicBezTo>
                  <a:cubicBezTo>
                    <a:pt x="718493" y="235146"/>
                    <a:pt x="718359" y="234779"/>
                    <a:pt x="718092" y="234112"/>
                  </a:cubicBezTo>
                  <a:lnTo>
                    <a:pt x="713722" y="235814"/>
                  </a:lnTo>
                  <a:lnTo>
                    <a:pt x="705181" y="239150"/>
                  </a:lnTo>
                  <a:lnTo>
                    <a:pt x="700910" y="240785"/>
                  </a:lnTo>
                  <a:lnTo>
                    <a:pt x="696606" y="242453"/>
                  </a:lnTo>
                  <a:lnTo>
                    <a:pt x="696606" y="242453"/>
                  </a:lnTo>
                  <a:lnTo>
                    <a:pt x="688066" y="245789"/>
                  </a:lnTo>
                  <a:lnTo>
                    <a:pt x="683762" y="247424"/>
                  </a:lnTo>
                  <a:lnTo>
                    <a:pt x="679491" y="249092"/>
                  </a:lnTo>
                  <a:lnTo>
                    <a:pt x="675188" y="250727"/>
                  </a:lnTo>
                  <a:lnTo>
                    <a:pt x="675188" y="250727"/>
                  </a:lnTo>
                  <a:lnTo>
                    <a:pt x="666647" y="254063"/>
                  </a:lnTo>
                  <a:lnTo>
                    <a:pt x="653802" y="259001"/>
                  </a:lnTo>
                  <a:lnTo>
                    <a:pt x="640957" y="263939"/>
                  </a:lnTo>
                  <a:lnTo>
                    <a:pt x="628079" y="268609"/>
                  </a:lnTo>
                  <a:lnTo>
                    <a:pt x="615234" y="273547"/>
                  </a:lnTo>
                  <a:lnTo>
                    <a:pt x="602256" y="278318"/>
                  </a:lnTo>
                  <a:lnTo>
                    <a:pt x="602256" y="278318"/>
                  </a:lnTo>
                  <a:lnTo>
                    <a:pt x="589411" y="283256"/>
                  </a:lnTo>
                  <a:lnTo>
                    <a:pt x="572263" y="289928"/>
                  </a:lnTo>
                  <a:lnTo>
                    <a:pt x="559418" y="294999"/>
                  </a:lnTo>
                  <a:lnTo>
                    <a:pt x="559418" y="294833"/>
                  </a:lnTo>
                  <a:cubicBezTo>
                    <a:pt x="558984" y="293665"/>
                    <a:pt x="558517" y="292464"/>
                    <a:pt x="558017" y="291296"/>
                  </a:cubicBezTo>
                  <a:cubicBezTo>
                    <a:pt x="557516" y="290129"/>
                    <a:pt x="557283" y="289528"/>
                    <a:pt x="556916" y="288661"/>
                  </a:cubicBezTo>
                  <a:cubicBezTo>
                    <a:pt x="556916" y="288661"/>
                    <a:pt x="556916" y="288460"/>
                    <a:pt x="556916" y="288360"/>
                  </a:cubicBezTo>
                  <a:lnTo>
                    <a:pt x="556916" y="288360"/>
                  </a:lnTo>
                  <a:lnTo>
                    <a:pt x="556916" y="288027"/>
                  </a:lnTo>
                  <a:lnTo>
                    <a:pt x="556749" y="287693"/>
                  </a:lnTo>
                  <a:cubicBezTo>
                    <a:pt x="556762" y="287550"/>
                    <a:pt x="556762" y="287403"/>
                    <a:pt x="556749" y="287259"/>
                  </a:cubicBezTo>
                  <a:lnTo>
                    <a:pt x="556749" y="287259"/>
                  </a:lnTo>
                  <a:lnTo>
                    <a:pt x="555982" y="285524"/>
                  </a:lnTo>
                  <a:lnTo>
                    <a:pt x="555648" y="284824"/>
                  </a:lnTo>
                  <a:lnTo>
                    <a:pt x="555348" y="284123"/>
                  </a:lnTo>
                  <a:lnTo>
                    <a:pt x="555348" y="283890"/>
                  </a:lnTo>
                  <a:lnTo>
                    <a:pt x="554547" y="282221"/>
                  </a:lnTo>
                  <a:cubicBezTo>
                    <a:pt x="554280" y="281688"/>
                    <a:pt x="554047" y="281120"/>
                    <a:pt x="553780" y="280587"/>
                  </a:cubicBezTo>
                  <a:lnTo>
                    <a:pt x="553780" y="280587"/>
                  </a:lnTo>
                  <a:cubicBezTo>
                    <a:pt x="553546" y="280120"/>
                    <a:pt x="553313" y="279686"/>
                    <a:pt x="553079" y="279185"/>
                  </a:cubicBezTo>
                  <a:lnTo>
                    <a:pt x="552745" y="278485"/>
                  </a:lnTo>
                  <a:lnTo>
                    <a:pt x="552378" y="277784"/>
                  </a:lnTo>
                  <a:lnTo>
                    <a:pt x="552078" y="277184"/>
                  </a:lnTo>
                  <a:lnTo>
                    <a:pt x="552078" y="276917"/>
                  </a:lnTo>
                  <a:lnTo>
                    <a:pt x="552078" y="276750"/>
                  </a:lnTo>
                  <a:lnTo>
                    <a:pt x="552078" y="276750"/>
                  </a:lnTo>
                  <a:lnTo>
                    <a:pt x="551678" y="275983"/>
                  </a:lnTo>
                  <a:cubicBezTo>
                    <a:pt x="551344" y="275349"/>
                    <a:pt x="551044" y="274715"/>
                    <a:pt x="550710" y="274114"/>
                  </a:cubicBezTo>
                  <a:lnTo>
                    <a:pt x="550043" y="272880"/>
                  </a:lnTo>
                  <a:lnTo>
                    <a:pt x="549743" y="272346"/>
                  </a:lnTo>
                  <a:lnTo>
                    <a:pt x="548942" y="270845"/>
                  </a:lnTo>
                  <a:lnTo>
                    <a:pt x="548375" y="269810"/>
                  </a:lnTo>
                  <a:cubicBezTo>
                    <a:pt x="547875" y="268943"/>
                    <a:pt x="547407" y="268076"/>
                    <a:pt x="546907" y="267241"/>
                  </a:cubicBezTo>
                  <a:lnTo>
                    <a:pt x="546340" y="266307"/>
                  </a:lnTo>
                  <a:lnTo>
                    <a:pt x="545539" y="264906"/>
                  </a:lnTo>
                  <a:cubicBezTo>
                    <a:pt x="545239" y="264439"/>
                    <a:pt x="544972" y="264005"/>
                    <a:pt x="544705" y="263505"/>
                  </a:cubicBezTo>
                  <a:lnTo>
                    <a:pt x="544038" y="262471"/>
                  </a:lnTo>
                  <a:cubicBezTo>
                    <a:pt x="543537" y="261636"/>
                    <a:pt x="543003" y="260802"/>
                    <a:pt x="542470" y="259968"/>
                  </a:cubicBezTo>
                  <a:lnTo>
                    <a:pt x="542470" y="259968"/>
                  </a:lnTo>
                  <a:lnTo>
                    <a:pt x="542303" y="259735"/>
                  </a:lnTo>
                  <a:lnTo>
                    <a:pt x="542303" y="259735"/>
                  </a:lnTo>
                  <a:lnTo>
                    <a:pt x="542303" y="259568"/>
                  </a:lnTo>
                  <a:lnTo>
                    <a:pt x="542303" y="259401"/>
                  </a:lnTo>
                  <a:lnTo>
                    <a:pt x="542103" y="259068"/>
                  </a:lnTo>
                  <a:lnTo>
                    <a:pt x="542103" y="259068"/>
                  </a:lnTo>
                  <a:lnTo>
                    <a:pt x="542103" y="259068"/>
                  </a:lnTo>
                  <a:lnTo>
                    <a:pt x="542103" y="259068"/>
                  </a:lnTo>
                  <a:lnTo>
                    <a:pt x="542103" y="258867"/>
                  </a:lnTo>
                  <a:lnTo>
                    <a:pt x="542103" y="258867"/>
                  </a:lnTo>
                  <a:lnTo>
                    <a:pt x="541769" y="258367"/>
                  </a:lnTo>
                  <a:lnTo>
                    <a:pt x="541602" y="258067"/>
                  </a:lnTo>
                  <a:lnTo>
                    <a:pt x="541068" y="257266"/>
                  </a:lnTo>
                  <a:lnTo>
                    <a:pt x="541068" y="257066"/>
                  </a:lnTo>
                  <a:lnTo>
                    <a:pt x="541068" y="256866"/>
                  </a:lnTo>
                  <a:lnTo>
                    <a:pt x="541068" y="256866"/>
                  </a:lnTo>
                  <a:lnTo>
                    <a:pt x="540835" y="256499"/>
                  </a:lnTo>
                  <a:cubicBezTo>
                    <a:pt x="540745" y="256395"/>
                    <a:pt x="540668" y="256285"/>
                    <a:pt x="540601" y="256165"/>
                  </a:cubicBezTo>
                  <a:lnTo>
                    <a:pt x="540601" y="255965"/>
                  </a:lnTo>
                  <a:lnTo>
                    <a:pt x="540268" y="255498"/>
                  </a:lnTo>
                  <a:lnTo>
                    <a:pt x="539367" y="254130"/>
                  </a:lnTo>
                  <a:lnTo>
                    <a:pt x="539367" y="254130"/>
                  </a:lnTo>
                  <a:lnTo>
                    <a:pt x="539367" y="253930"/>
                  </a:lnTo>
                  <a:lnTo>
                    <a:pt x="538233" y="252328"/>
                  </a:lnTo>
                  <a:lnTo>
                    <a:pt x="537932" y="251894"/>
                  </a:lnTo>
                  <a:lnTo>
                    <a:pt x="537432" y="251194"/>
                  </a:lnTo>
                  <a:lnTo>
                    <a:pt x="536731" y="250226"/>
                  </a:lnTo>
                  <a:lnTo>
                    <a:pt x="535630" y="248758"/>
                  </a:lnTo>
                  <a:lnTo>
                    <a:pt x="534596" y="247391"/>
                  </a:lnTo>
                  <a:lnTo>
                    <a:pt x="534596" y="247224"/>
                  </a:lnTo>
                  <a:lnTo>
                    <a:pt x="532594" y="244655"/>
                  </a:lnTo>
                  <a:lnTo>
                    <a:pt x="532427" y="244421"/>
                  </a:lnTo>
                  <a:lnTo>
                    <a:pt x="530593" y="242153"/>
                  </a:lnTo>
                  <a:lnTo>
                    <a:pt x="530326" y="241819"/>
                  </a:lnTo>
                  <a:lnTo>
                    <a:pt x="530326" y="241819"/>
                  </a:lnTo>
                  <a:lnTo>
                    <a:pt x="530092" y="241519"/>
                  </a:lnTo>
                  <a:lnTo>
                    <a:pt x="540802" y="232878"/>
                  </a:lnTo>
                  <a:lnTo>
                    <a:pt x="555047" y="221334"/>
                  </a:lnTo>
                  <a:lnTo>
                    <a:pt x="565757" y="212660"/>
                  </a:lnTo>
                  <a:lnTo>
                    <a:pt x="575999" y="203885"/>
                  </a:lnTo>
                  <a:lnTo>
                    <a:pt x="586742" y="195211"/>
                  </a:lnTo>
                  <a:lnTo>
                    <a:pt x="597418" y="186536"/>
                  </a:lnTo>
                  <a:lnTo>
                    <a:pt x="608128" y="177895"/>
                  </a:lnTo>
                  <a:lnTo>
                    <a:pt x="618804" y="169254"/>
                  </a:lnTo>
                  <a:lnTo>
                    <a:pt x="625944" y="163449"/>
                  </a:lnTo>
                  <a:lnTo>
                    <a:pt x="629514" y="160580"/>
                  </a:lnTo>
                  <a:lnTo>
                    <a:pt x="633083" y="157677"/>
                  </a:lnTo>
                  <a:lnTo>
                    <a:pt x="636653" y="154808"/>
                  </a:lnTo>
                  <a:lnTo>
                    <a:pt x="640223" y="151906"/>
                  </a:lnTo>
                  <a:lnTo>
                    <a:pt x="643760" y="149036"/>
                  </a:lnTo>
                  <a:lnTo>
                    <a:pt x="647330" y="146134"/>
                  </a:lnTo>
                  <a:lnTo>
                    <a:pt x="650899" y="143265"/>
                  </a:lnTo>
                  <a:lnTo>
                    <a:pt x="658039" y="137493"/>
                  </a:lnTo>
                  <a:lnTo>
                    <a:pt x="661742" y="134457"/>
                  </a:lnTo>
                  <a:lnTo>
                    <a:pt x="661242" y="133856"/>
                  </a:lnTo>
                  <a:lnTo>
                    <a:pt x="659774" y="132088"/>
                  </a:lnTo>
                  <a:lnTo>
                    <a:pt x="657805" y="129686"/>
                  </a:lnTo>
                  <a:lnTo>
                    <a:pt x="657805" y="129686"/>
                  </a:lnTo>
                  <a:lnTo>
                    <a:pt x="656271" y="127851"/>
                  </a:lnTo>
                  <a:lnTo>
                    <a:pt x="653402" y="124515"/>
                  </a:lnTo>
                  <a:lnTo>
                    <a:pt x="649798" y="127651"/>
                  </a:lnTo>
                  <a:lnTo>
                    <a:pt x="642859" y="133689"/>
                  </a:lnTo>
                  <a:lnTo>
                    <a:pt x="639522" y="136725"/>
                  </a:lnTo>
                  <a:lnTo>
                    <a:pt x="636186" y="139728"/>
                  </a:lnTo>
                  <a:lnTo>
                    <a:pt x="632850" y="142731"/>
                  </a:lnTo>
                  <a:lnTo>
                    <a:pt x="629514" y="145733"/>
                  </a:lnTo>
                  <a:lnTo>
                    <a:pt x="626177" y="148736"/>
                  </a:lnTo>
                  <a:lnTo>
                    <a:pt x="622841" y="151739"/>
                  </a:lnTo>
                  <a:lnTo>
                    <a:pt x="619505" y="154741"/>
                  </a:lnTo>
                  <a:lnTo>
                    <a:pt x="612565" y="160747"/>
                  </a:lnTo>
                  <a:lnTo>
                    <a:pt x="602156" y="169788"/>
                  </a:lnTo>
                  <a:lnTo>
                    <a:pt x="591780" y="178796"/>
                  </a:lnTo>
                  <a:lnTo>
                    <a:pt x="581471" y="187838"/>
                  </a:lnTo>
                  <a:lnTo>
                    <a:pt x="571062" y="196846"/>
                  </a:lnTo>
                  <a:lnTo>
                    <a:pt x="571062" y="196846"/>
                  </a:lnTo>
                  <a:lnTo>
                    <a:pt x="557650" y="204919"/>
                  </a:lnTo>
                  <a:lnTo>
                    <a:pt x="557316" y="204552"/>
                  </a:lnTo>
                  <a:lnTo>
                    <a:pt x="557316" y="204552"/>
                  </a:lnTo>
                  <a:lnTo>
                    <a:pt x="557049" y="204252"/>
                  </a:lnTo>
                  <a:lnTo>
                    <a:pt x="556782" y="203919"/>
                  </a:lnTo>
                  <a:lnTo>
                    <a:pt x="556616" y="203752"/>
                  </a:lnTo>
                  <a:cubicBezTo>
                    <a:pt x="556015" y="203051"/>
                    <a:pt x="555414" y="202417"/>
                    <a:pt x="554814" y="201750"/>
                  </a:cubicBezTo>
                  <a:lnTo>
                    <a:pt x="554314" y="201183"/>
                  </a:lnTo>
                  <a:lnTo>
                    <a:pt x="554314" y="201183"/>
                  </a:lnTo>
                  <a:lnTo>
                    <a:pt x="553980" y="200849"/>
                  </a:lnTo>
                  <a:lnTo>
                    <a:pt x="553813" y="200649"/>
                  </a:lnTo>
                  <a:lnTo>
                    <a:pt x="553613" y="200449"/>
                  </a:lnTo>
                  <a:lnTo>
                    <a:pt x="553613" y="200449"/>
                  </a:lnTo>
                  <a:lnTo>
                    <a:pt x="553012" y="199782"/>
                  </a:lnTo>
                  <a:lnTo>
                    <a:pt x="552078" y="198781"/>
                  </a:lnTo>
                  <a:lnTo>
                    <a:pt x="551444" y="198080"/>
                  </a:lnTo>
                  <a:lnTo>
                    <a:pt x="549743" y="196345"/>
                  </a:lnTo>
                  <a:lnTo>
                    <a:pt x="548041" y="194610"/>
                  </a:lnTo>
                  <a:cubicBezTo>
                    <a:pt x="546907" y="193443"/>
                    <a:pt x="545773" y="192308"/>
                    <a:pt x="544705" y="191274"/>
                  </a:cubicBezTo>
                  <a:lnTo>
                    <a:pt x="544705" y="191274"/>
                  </a:lnTo>
                  <a:cubicBezTo>
                    <a:pt x="543604" y="190173"/>
                    <a:pt x="542470" y="189105"/>
                    <a:pt x="541369" y="187938"/>
                  </a:cubicBezTo>
                  <a:lnTo>
                    <a:pt x="539967" y="186636"/>
                  </a:lnTo>
                  <a:lnTo>
                    <a:pt x="539600" y="186303"/>
                  </a:lnTo>
                  <a:lnTo>
                    <a:pt x="538533" y="185302"/>
                  </a:lnTo>
                  <a:lnTo>
                    <a:pt x="538099" y="184935"/>
                  </a:lnTo>
                  <a:lnTo>
                    <a:pt x="537832" y="184668"/>
                  </a:lnTo>
                  <a:lnTo>
                    <a:pt x="537832" y="184668"/>
                  </a:lnTo>
                  <a:lnTo>
                    <a:pt x="537832" y="184668"/>
                  </a:lnTo>
                  <a:lnTo>
                    <a:pt x="537832" y="184668"/>
                  </a:lnTo>
                  <a:lnTo>
                    <a:pt x="534496" y="181632"/>
                  </a:lnTo>
                  <a:lnTo>
                    <a:pt x="533829" y="181065"/>
                  </a:lnTo>
                  <a:lnTo>
                    <a:pt x="533195" y="180498"/>
                  </a:lnTo>
                  <a:lnTo>
                    <a:pt x="533195" y="180498"/>
                  </a:lnTo>
                  <a:lnTo>
                    <a:pt x="532961" y="180498"/>
                  </a:lnTo>
                  <a:lnTo>
                    <a:pt x="530926" y="178763"/>
                  </a:lnTo>
                  <a:lnTo>
                    <a:pt x="529091" y="177228"/>
                  </a:lnTo>
                  <a:lnTo>
                    <a:pt x="526322" y="175026"/>
                  </a:lnTo>
                  <a:lnTo>
                    <a:pt x="525855" y="174659"/>
                  </a:lnTo>
                  <a:lnTo>
                    <a:pt x="525188" y="174125"/>
                  </a:lnTo>
                  <a:lnTo>
                    <a:pt x="524787" y="173825"/>
                  </a:lnTo>
                  <a:lnTo>
                    <a:pt x="524220" y="173391"/>
                  </a:lnTo>
                  <a:lnTo>
                    <a:pt x="523152" y="172557"/>
                  </a:lnTo>
                  <a:lnTo>
                    <a:pt x="522719" y="172224"/>
                  </a:lnTo>
                  <a:lnTo>
                    <a:pt x="521151" y="171023"/>
                  </a:lnTo>
                  <a:lnTo>
                    <a:pt x="521151" y="171023"/>
                  </a:lnTo>
                  <a:lnTo>
                    <a:pt x="521151" y="170856"/>
                  </a:lnTo>
                  <a:lnTo>
                    <a:pt x="521151" y="170856"/>
                  </a:lnTo>
                  <a:lnTo>
                    <a:pt x="521151" y="170856"/>
                  </a:lnTo>
                  <a:lnTo>
                    <a:pt x="521151" y="170856"/>
                  </a:lnTo>
                  <a:lnTo>
                    <a:pt x="520951" y="170856"/>
                  </a:lnTo>
                  <a:lnTo>
                    <a:pt x="520951" y="170856"/>
                  </a:lnTo>
                  <a:lnTo>
                    <a:pt x="520116" y="170255"/>
                  </a:lnTo>
                  <a:lnTo>
                    <a:pt x="518181" y="168821"/>
                  </a:lnTo>
                  <a:lnTo>
                    <a:pt x="518181" y="168821"/>
                  </a:lnTo>
                  <a:lnTo>
                    <a:pt x="516246" y="167419"/>
                  </a:lnTo>
                  <a:lnTo>
                    <a:pt x="515612" y="166986"/>
                  </a:lnTo>
                  <a:lnTo>
                    <a:pt x="515612" y="166986"/>
                  </a:lnTo>
                  <a:lnTo>
                    <a:pt x="513878" y="165785"/>
                  </a:lnTo>
                  <a:lnTo>
                    <a:pt x="511475" y="164150"/>
                  </a:lnTo>
                  <a:lnTo>
                    <a:pt x="509807" y="163015"/>
                  </a:lnTo>
                  <a:lnTo>
                    <a:pt x="508539" y="162181"/>
                  </a:lnTo>
                  <a:lnTo>
                    <a:pt x="506971" y="161181"/>
                  </a:lnTo>
                  <a:lnTo>
                    <a:pt x="505036" y="159979"/>
                  </a:lnTo>
                  <a:lnTo>
                    <a:pt x="504002" y="159346"/>
                  </a:lnTo>
                  <a:lnTo>
                    <a:pt x="501934" y="158044"/>
                  </a:lnTo>
                  <a:lnTo>
                    <a:pt x="501400" y="157744"/>
                  </a:lnTo>
                  <a:lnTo>
                    <a:pt x="500899" y="157410"/>
                  </a:lnTo>
                  <a:lnTo>
                    <a:pt x="499832" y="156777"/>
                  </a:lnTo>
                  <a:lnTo>
                    <a:pt x="506938" y="144999"/>
                  </a:lnTo>
                  <a:lnTo>
                    <a:pt x="512309" y="131521"/>
                  </a:lnTo>
                  <a:lnTo>
                    <a:pt x="519416" y="119777"/>
                  </a:lnTo>
                  <a:lnTo>
                    <a:pt x="526489" y="108000"/>
                  </a:lnTo>
                  <a:lnTo>
                    <a:pt x="533562" y="96189"/>
                  </a:lnTo>
                  <a:lnTo>
                    <a:pt x="538299" y="88349"/>
                  </a:lnTo>
                  <a:lnTo>
                    <a:pt x="540668" y="84412"/>
                  </a:lnTo>
                  <a:lnTo>
                    <a:pt x="543037" y="80475"/>
                  </a:lnTo>
                  <a:lnTo>
                    <a:pt x="545405" y="76539"/>
                  </a:lnTo>
                  <a:lnTo>
                    <a:pt x="547774" y="72602"/>
                  </a:lnTo>
                  <a:lnTo>
                    <a:pt x="550110" y="68665"/>
                  </a:lnTo>
                  <a:lnTo>
                    <a:pt x="552479" y="64728"/>
                  </a:lnTo>
                  <a:lnTo>
                    <a:pt x="554847" y="60791"/>
                  </a:lnTo>
                  <a:lnTo>
                    <a:pt x="559552" y="52951"/>
                  </a:lnTo>
                  <a:lnTo>
                    <a:pt x="562087" y="48781"/>
                  </a:lnTo>
                  <a:lnTo>
                    <a:pt x="556749" y="45644"/>
                  </a:lnTo>
                  <a:lnTo>
                    <a:pt x="553146" y="43609"/>
                  </a:lnTo>
                  <a:lnTo>
                    <a:pt x="551211" y="42508"/>
                  </a:lnTo>
                  <a:lnTo>
                    <a:pt x="550844" y="42308"/>
                  </a:lnTo>
                  <a:lnTo>
                    <a:pt x="548475" y="46545"/>
                  </a:lnTo>
                  <a:lnTo>
                    <a:pt x="544038" y="54586"/>
                  </a:lnTo>
                  <a:lnTo>
                    <a:pt x="544038" y="54586"/>
                  </a:lnTo>
                  <a:lnTo>
                    <a:pt x="541802" y="58589"/>
                  </a:lnTo>
                  <a:lnTo>
                    <a:pt x="541802" y="58589"/>
                  </a:lnTo>
                  <a:lnTo>
                    <a:pt x="539600" y="62593"/>
                  </a:lnTo>
                  <a:lnTo>
                    <a:pt x="535163" y="70633"/>
                  </a:lnTo>
                  <a:lnTo>
                    <a:pt x="532928" y="74637"/>
                  </a:lnTo>
                  <a:lnTo>
                    <a:pt x="530726" y="78607"/>
                  </a:lnTo>
                  <a:lnTo>
                    <a:pt x="528491" y="82611"/>
                  </a:lnTo>
                  <a:lnTo>
                    <a:pt x="524020" y="90651"/>
                  </a:lnTo>
                  <a:lnTo>
                    <a:pt x="517347" y="102695"/>
                  </a:lnTo>
                  <a:lnTo>
                    <a:pt x="510675" y="114739"/>
                  </a:lnTo>
                  <a:lnTo>
                    <a:pt x="504002" y="126750"/>
                  </a:lnTo>
                  <a:lnTo>
                    <a:pt x="500132" y="124648"/>
                  </a:lnTo>
                  <a:lnTo>
                    <a:pt x="496963" y="123013"/>
                  </a:lnTo>
                  <a:lnTo>
                    <a:pt x="493393" y="121178"/>
                  </a:lnTo>
                  <a:cubicBezTo>
                    <a:pt x="492192" y="120544"/>
                    <a:pt x="490990" y="119977"/>
                    <a:pt x="489789" y="119410"/>
                  </a:cubicBezTo>
                  <a:lnTo>
                    <a:pt x="486453" y="117809"/>
                  </a:lnTo>
                  <a:lnTo>
                    <a:pt x="480114" y="114973"/>
                  </a:lnTo>
                  <a:lnTo>
                    <a:pt x="476444" y="113405"/>
                  </a:lnTo>
                  <a:lnTo>
                    <a:pt x="472708" y="111903"/>
                  </a:lnTo>
                  <a:lnTo>
                    <a:pt x="470572" y="111069"/>
                  </a:lnTo>
                  <a:lnTo>
                    <a:pt x="468137" y="110135"/>
                  </a:lnTo>
                  <a:lnTo>
                    <a:pt x="465368" y="109134"/>
                  </a:lnTo>
                  <a:cubicBezTo>
                    <a:pt x="462031" y="107833"/>
                    <a:pt x="458395" y="106665"/>
                    <a:pt x="454859" y="105531"/>
                  </a:cubicBezTo>
                  <a:lnTo>
                    <a:pt x="452323" y="104730"/>
                  </a:lnTo>
                  <a:lnTo>
                    <a:pt x="450555" y="104197"/>
                  </a:lnTo>
                  <a:lnTo>
                    <a:pt x="448620" y="103629"/>
                  </a:lnTo>
                  <a:cubicBezTo>
                    <a:pt x="447685" y="103329"/>
                    <a:pt x="446785" y="103062"/>
                    <a:pt x="445817" y="102829"/>
                  </a:cubicBezTo>
                  <a:lnTo>
                    <a:pt x="442748" y="101961"/>
                  </a:lnTo>
                  <a:lnTo>
                    <a:pt x="441246" y="101494"/>
                  </a:lnTo>
                  <a:lnTo>
                    <a:pt x="437643" y="100593"/>
                  </a:lnTo>
                  <a:lnTo>
                    <a:pt x="437243" y="100593"/>
                  </a:lnTo>
                  <a:lnTo>
                    <a:pt x="433906" y="99759"/>
                  </a:lnTo>
                  <a:lnTo>
                    <a:pt x="429503" y="98758"/>
                  </a:lnTo>
                  <a:lnTo>
                    <a:pt x="426166" y="98091"/>
                  </a:lnTo>
                  <a:lnTo>
                    <a:pt x="423097" y="97491"/>
                  </a:lnTo>
                  <a:lnTo>
                    <a:pt x="425666" y="84145"/>
                  </a:lnTo>
                  <a:lnTo>
                    <a:pt x="428302" y="70633"/>
                  </a:lnTo>
                  <a:lnTo>
                    <a:pt x="430937" y="57288"/>
                  </a:lnTo>
                  <a:lnTo>
                    <a:pt x="432672" y="48280"/>
                  </a:lnTo>
                  <a:lnTo>
                    <a:pt x="433606" y="43776"/>
                  </a:lnTo>
                  <a:lnTo>
                    <a:pt x="434507" y="39272"/>
                  </a:lnTo>
                  <a:lnTo>
                    <a:pt x="435441" y="34768"/>
                  </a:lnTo>
                  <a:lnTo>
                    <a:pt x="436342" y="30264"/>
                  </a:lnTo>
                  <a:lnTo>
                    <a:pt x="437276" y="25760"/>
                  </a:lnTo>
                  <a:lnTo>
                    <a:pt x="438177" y="21256"/>
                  </a:lnTo>
                  <a:lnTo>
                    <a:pt x="439111" y="16752"/>
                  </a:lnTo>
                  <a:lnTo>
                    <a:pt x="440846" y="7778"/>
                  </a:lnTo>
                  <a:lnTo>
                    <a:pt x="441780" y="2940"/>
                  </a:lnTo>
                  <a:lnTo>
                    <a:pt x="441780" y="2940"/>
                  </a:lnTo>
                  <a:lnTo>
                    <a:pt x="437677" y="2206"/>
                  </a:lnTo>
                  <a:lnTo>
                    <a:pt x="435808" y="1872"/>
                  </a:lnTo>
                  <a:lnTo>
                    <a:pt x="429136" y="771"/>
                  </a:lnTo>
                  <a:lnTo>
                    <a:pt x="426667" y="14584"/>
                  </a:lnTo>
                  <a:lnTo>
                    <a:pt x="425933" y="19121"/>
                  </a:lnTo>
                  <a:lnTo>
                    <a:pt x="425199" y="23658"/>
                  </a:lnTo>
                  <a:lnTo>
                    <a:pt x="424498" y="28196"/>
                  </a:lnTo>
                  <a:lnTo>
                    <a:pt x="423764" y="32733"/>
                  </a:lnTo>
                  <a:lnTo>
                    <a:pt x="423064" y="37237"/>
                  </a:lnTo>
                  <a:lnTo>
                    <a:pt x="422229" y="41441"/>
                  </a:lnTo>
                  <a:lnTo>
                    <a:pt x="421529" y="46011"/>
                  </a:lnTo>
                  <a:lnTo>
                    <a:pt x="420094" y="55053"/>
                  </a:lnTo>
                  <a:lnTo>
                    <a:pt x="417959" y="68665"/>
                  </a:lnTo>
                  <a:lnTo>
                    <a:pt x="415790" y="82244"/>
                  </a:lnTo>
                  <a:lnTo>
                    <a:pt x="413655" y="95856"/>
                  </a:lnTo>
                  <a:lnTo>
                    <a:pt x="411453" y="109435"/>
                  </a:lnTo>
                  <a:lnTo>
                    <a:pt x="409285" y="123013"/>
                  </a:lnTo>
                  <a:lnTo>
                    <a:pt x="407150" y="136625"/>
                  </a:lnTo>
                  <a:lnTo>
                    <a:pt x="404280" y="154741"/>
                  </a:lnTo>
                  <a:lnTo>
                    <a:pt x="404280" y="154741"/>
                  </a:lnTo>
                  <a:lnTo>
                    <a:pt x="402145" y="168387"/>
                  </a:lnTo>
                  <a:lnTo>
                    <a:pt x="400510" y="168120"/>
                  </a:lnTo>
                  <a:lnTo>
                    <a:pt x="400277" y="168120"/>
                  </a:lnTo>
                  <a:lnTo>
                    <a:pt x="399176" y="168120"/>
                  </a:lnTo>
                  <a:lnTo>
                    <a:pt x="398842" y="168120"/>
                  </a:lnTo>
                  <a:lnTo>
                    <a:pt x="398175" y="168120"/>
                  </a:lnTo>
                  <a:lnTo>
                    <a:pt x="397241" y="168120"/>
                  </a:lnTo>
                  <a:lnTo>
                    <a:pt x="396640" y="168120"/>
                  </a:lnTo>
                  <a:lnTo>
                    <a:pt x="396206" y="168120"/>
                  </a:lnTo>
                  <a:lnTo>
                    <a:pt x="395339" y="168120"/>
                  </a:lnTo>
                  <a:lnTo>
                    <a:pt x="394772" y="168120"/>
                  </a:lnTo>
                  <a:lnTo>
                    <a:pt x="394538" y="168120"/>
                  </a:lnTo>
                  <a:cubicBezTo>
                    <a:pt x="393604" y="168120"/>
                    <a:pt x="392703" y="167886"/>
                    <a:pt x="391769" y="167820"/>
                  </a:cubicBezTo>
                  <a:lnTo>
                    <a:pt x="389801" y="167820"/>
                  </a:lnTo>
                  <a:lnTo>
                    <a:pt x="388533" y="167820"/>
                  </a:lnTo>
                  <a:lnTo>
                    <a:pt x="387866" y="167820"/>
                  </a:lnTo>
                  <a:lnTo>
                    <a:pt x="386798" y="167820"/>
                  </a:lnTo>
                  <a:lnTo>
                    <a:pt x="384229" y="167620"/>
                  </a:lnTo>
                  <a:lnTo>
                    <a:pt x="381727" y="167620"/>
                  </a:lnTo>
                  <a:lnTo>
                    <a:pt x="381560" y="167620"/>
                  </a:lnTo>
                  <a:lnTo>
                    <a:pt x="379158" y="167620"/>
                  </a:lnTo>
                  <a:lnTo>
                    <a:pt x="378591" y="167620"/>
                  </a:lnTo>
                  <a:lnTo>
                    <a:pt x="377223" y="167620"/>
                  </a:lnTo>
                  <a:lnTo>
                    <a:pt x="365045" y="167620"/>
                  </a:lnTo>
                  <a:lnTo>
                    <a:pt x="363177" y="167620"/>
                  </a:lnTo>
                  <a:lnTo>
                    <a:pt x="361142" y="167620"/>
                  </a:lnTo>
                  <a:lnTo>
                    <a:pt x="359140" y="167620"/>
                  </a:lnTo>
                  <a:lnTo>
                    <a:pt x="357138" y="167620"/>
                  </a:lnTo>
                  <a:lnTo>
                    <a:pt x="355137" y="167786"/>
                  </a:lnTo>
                  <a:lnTo>
                    <a:pt x="352701" y="167987"/>
                  </a:lnTo>
                  <a:lnTo>
                    <a:pt x="352701" y="167987"/>
                  </a:lnTo>
                  <a:lnTo>
                    <a:pt x="351500" y="167987"/>
                  </a:lnTo>
                  <a:lnTo>
                    <a:pt x="351500" y="167987"/>
                  </a:lnTo>
                  <a:lnTo>
                    <a:pt x="349665" y="168187"/>
                  </a:lnTo>
                  <a:lnTo>
                    <a:pt x="349398" y="168187"/>
                  </a:lnTo>
                  <a:lnTo>
                    <a:pt x="347497" y="168387"/>
                  </a:lnTo>
                  <a:lnTo>
                    <a:pt x="344494" y="168220"/>
                  </a:lnTo>
                  <a:lnTo>
                    <a:pt x="343927" y="168220"/>
                  </a:lnTo>
                  <a:lnTo>
                    <a:pt x="342959" y="168220"/>
                  </a:lnTo>
                  <a:lnTo>
                    <a:pt x="342192" y="168220"/>
                  </a:lnTo>
                  <a:lnTo>
                    <a:pt x="341791" y="168220"/>
                  </a:lnTo>
                  <a:lnTo>
                    <a:pt x="341424" y="168220"/>
                  </a:lnTo>
                  <a:lnTo>
                    <a:pt x="341024" y="168220"/>
                  </a:lnTo>
                  <a:lnTo>
                    <a:pt x="340757" y="168220"/>
                  </a:lnTo>
                  <a:lnTo>
                    <a:pt x="340323" y="168220"/>
                  </a:lnTo>
                  <a:lnTo>
                    <a:pt x="339856" y="168220"/>
                  </a:lnTo>
                  <a:lnTo>
                    <a:pt x="339856" y="168220"/>
                  </a:lnTo>
                  <a:lnTo>
                    <a:pt x="339222" y="168220"/>
                  </a:lnTo>
                  <a:lnTo>
                    <a:pt x="337054" y="154641"/>
                  </a:lnTo>
                  <a:lnTo>
                    <a:pt x="334218" y="136492"/>
                  </a:lnTo>
                  <a:lnTo>
                    <a:pt x="332049" y="122913"/>
                  </a:lnTo>
                  <a:lnTo>
                    <a:pt x="329881" y="109001"/>
                  </a:lnTo>
                  <a:lnTo>
                    <a:pt x="327712" y="95422"/>
                  </a:lnTo>
                  <a:lnTo>
                    <a:pt x="323442" y="68231"/>
                  </a:lnTo>
                  <a:lnTo>
                    <a:pt x="321306" y="54619"/>
                  </a:lnTo>
                  <a:lnTo>
                    <a:pt x="319872" y="45578"/>
                  </a:lnTo>
                  <a:lnTo>
                    <a:pt x="319138" y="41040"/>
                  </a:lnTo>
                  <a:lnTo>
                    <a:pt x="318437" y="36503"/>
                  </a:lnTo>
                  <a:lnTo>
                    <a:pt x="317703" y="31966"/>
                  </a:lnTo>
                  <a:lnTo>
                    <a:pt x="317003" y="27428"/>
                  </a:lnTo>
                  <a:lnTo>
                    <a:pt x="316269" y="22924"/>
                  </a:lnTo>
                  <a:lnTo>
                    <a:pt x="315568" y="18387"/>
                  </a:lnTo>
                  <a:lnTo>
                    <a:pt x="314834" y="13783"/>
                  </a:lnTo>
                  <a:lnTo>
                    <a:pt x="312599" y="-63"/>
                  </a:lnTo>
                  <a:lnTo>
                    <a:pt x="309963" y="338"/>
                  </a:lnTo>
                  <a:lnTo>
                    <a:pt x="306627" y="938"/>
                  </a:lnTo>
                  <a:lnTo>
                    <a:pt x="306627" y="938"/>
                  </a:lnTo>
                  <a:lnTo>
                    <a:pt x="304358" y="1338"/>
                  </a:lnTo>
                  <a:lnTo>
                    <a:pt x="302089" y="1739"/>
                  </a:lnTo>
                  <a:lnTo>
                    <a:pt x="300188" y="2106"/>
                  </a:lnTo>
                  <a:lnTo>
                    <a:pt x="299954" y="2106"/>
                  </a:lnTo>
                  <a:lnTo>
                    <a:pt x="300888" y="6910"/>
                  </a:lnTo>
                  <a:lnTo>
                    <a:pt x="302623" y="15918"/>
                  </a:lnTo>
                  <a:lnTo>
                    <a:pt x="303491" y="20422"/>
                  </a:lnTo>
                  <a:lnTo>
                    <a:pt x="304425" y="24926"/>
                  </a:lnTo>
                  <a:lnTo>
                    <a:pt x="305292" y="29430"/>
                  </a:lnTo>
                  <a:lnTo>
                    <a:pt x="306160" y="33934"/>
                  </a:lnTo>
                  <a:lnTo>
                    <a:pt x="307094" y="38438"/>
                  </a:lnTo>
                  <a:lnTo>
                    <a:pt x="307995" y="42942"/>
                  </a:lnTo>
                  <a:lnTo>
                    <a:pt x="308862" y="47446"/>
                  </a:lnTo>
                  <a:lnTo>
                    <a:pt x="310630" y="56454"/>
                  </a:lnTo>
                  <a:lnTo>
                    <a:pt x="313266" y="69966"/>
                  </a:lnTo>
                  <a:lnTo>
                    <a:pt x="313266" y="69966"/>
                  </a:lnTo>
                  <a:cubicBezTo>
                    <a:pt x="309329" y="70723"/>
                    <a:pt x="305426" y="71558"/>
                    <a:pt x="301556" y="72468"/>
                  </a:cubicBezTo>
                  <a:lnTo>
                    <a:pt x="301222" y="72468"/>
                  </a:lnTo>
                  <a:lnTo>
                    <a:pt x="298553" y="73102"/>
                  </a:lnTo>
                  <a:lnTo>
                    <a:pt x="292748" y="74604"/>
                  </a:lnTo>
                  <a:lnTo>
                    <a:pt x="289879" y="75371"/>
                  </a:lnTo>
                  <a:lnTo>
                    <a:pt x="287243" y="76138"/>
                  </a:lnTo>
                  <a:cubicBezTo>
                    <a:pt x="283273" y="77273"/>
                    <a:pt x="279336" y="78507"/>
                    <a:pt x="275432" y="79808"/>
                  </a:cubicBezTo>
                  <a:lnTo>
                    <a:pt x="272797" y="80709"/>
                  </a:lnTo>
                  <a:cubicBezTo>
                    <a:pt x="267826" y="82444"/>
                    <a:pt x="262788" y="84279"/>
                    <a:pt x="258117" y="86214"/>
                  </a:cubicBezTo>
                  <a:lnTo>
                    <a:pt x="256282" y="86981"/>
                  </a:lnTo>
                  <a:cubicBezTo>
                    <a:pt x="253479" y="88116"/>
                    <a:pt x="250677" y="89317"/>
                    <a:pt x="247908" y="90584"/>
                  </a:cubicBezTo>
                  <a:lnTo>
                    <a:pt x="245906" y="91485"/>
                  </a:lnTo>
                  <a:lnTo>
                    <a:pt x="240068" y="94254"/>
                  </a:lnTo>
                  <a:cubicBezTo>
                    <a:pt x="238299" y="95088"/>
                    <a:pt x="236531" y="95956"/>
                    <a:pt x="234796" y="96857"/>
                  </a:cubicBezTo>
                  <a:lnTo>
                    <a:pt x="232194" y="98191"/>
                  </a:lnTo>
                  <a:lnTo>
                    <a:pt x="229592" y="99559"/>
                  </a:lnTo>
                  <a:cubicBezTo>
                    <a:pt x="227857" y="100460"/>
                    <a:pt x="226255" y="101394"/>
                    <a:pt x="224454" y="102362"/>
                  </a:cubicBezTo>
                  <a:lnTo>
                    <a:pt x="217781" y="90318"/>
                  </a:lnTo>
                  <a:lnTo>
                    <a:pt x="213344" y="82277"/>
                  </a:lnTo>
                  <a:lnTo>
                    <a:pt x="213344" y="82277"/>
                  </a:lnTo>
                  <a:lnTo>
                    <a:pt x="211142" y="78273"/>
                  </a:lnTo>
                  <a:lnTo>
                    <a:pt x="208907" y="74270"/>
                  </a:lnTo>
                  <a:lnTo>
                    <a:pt x="206671" y="70233"/>
                  </a:lnTo>
                  <a:lnTo>
                    <a:pt x="204336" y="66263"/>
                  </a:lnTo>
                  <a:lnTo>
                    <a:pt x="202134" y="62226"/>
                  </a:lnTo>
                  <a:lnTo>
                    <a:pt x="202134" y="62226"/>
                  </a:lnTo>
                  <a:lnTo>
                    <a:pt x="199899" y="58189"/>
                  </a:lnTo>
                  <a:lnTo>
                    <a:pt x="197663" y="54185"/>
                  </a:lnTo>
                  <a:lnTo>
                    <a:pt x="193226" y="46178"/>
                  </a:lnTo>
                  <a:lnTo>
                    <a:pt x="193226" y="46178"/>
                  </a:lnTo>
                  <a:lnTo>
                    <a:pt x="190891" y="41908"/>
                  </a:lnTo>
                  <a:lnTo>
                    <a:pt x="188755" y="43109"/>
                  </a:lnTo>
                  <a:lnTo>
                    <a:pt x="187721" y="43709"/>
                  </a:lnTo>
                  <a:lnTo>
                    <a:pt x="185519" y="44977"/>
                  </a:lnTo>
                  <a:cubicBezTo>
                    <a:pt x="183551" y="46078"/>
                    <a:pt x="181616" y="47246"/>
                    <a:pt x="179681" y="48314"/>
                  </a:cubicBezTo>
                  <a:lnTo>
                    <a:pt x="179681" y="48314"/>
                  </a:lnTo>
                  <a:lnTo>
                    <a:pt x="177679" y="49515"/>
                  </a:lnTo>
                  <a:lnTo>
                    <a:pt x="175277" y="51016"/>
                  </a:lnTo>
                  <a:lnTo>
                    <a:pt x="174009" y="51817"/>
                  </a:lnTo>
                  <a:lnTo>
                    <a:pt x="171407" y="53451"/>
                  </a:lnTo>
                  <a:lnTo>
                    <a:pt x="170406" y="54085"/>
                  </a:lnTo>
                  <a:lnTo>
                    <a:pt x="167803" y="55787"/>
                  </a:lnTo>
                  <a:lnTo>
                    <a:pt x="166402" y="56721"/>
                  </a:lnTo>
                  <a:lnTo>
                    <a:pt x="164033" y="58289"/>
                  </a:lnTo>
                  <a:lnTo>
                    <a:pt x="163233" y="58823"/>
                  </a:lnTo>
                  <a:lnTo>
                    <a:pt x="159896" y="61025"/>
                  </a:lnTo>
                  <a:lnTo>
                    <a:pt x="159529" y="61258"/>
                  </a:lnTo>
                  <a:lnTo>
                    <a:pt x="156493" y="63394"/>
                  </a:lnTo>
                  <a:lnTo>
                    <a:pt x="155759" y="63927"/>
                  </a:lnTo>
                  <a:lnTo>
                    <a:pt x="152423" y="66296"/>
                  </a:lnTo>
                  <a:lnTo>
                    <a:pt x="149087" y="68732"/>
                  </a:lnTo>
                  <a:lnTo>
                    <a:pt x="148486" y="69199"/>
                  </a:lnTo>
                  <a:lnTo>
                    <a:pt x="145484" y="71467"/>
                  </a:lnTo>
                  <a:lnTo>
                    <a:pt x="145083" y="71734"/>
                  </a:lnTo>
                  <a:lnTo>
                    <a:pt x="141747" y="74237"/>
                  </a:lnTo>
                  <a:lnTo>
                    <a:pt x="141480" y="74437"/>
                  </a:lnTo>
                  <a:lnTo>
                    <a:pt x="138144" y="77139"/>
                  </a:lnTo>
                  <a:lnTo>
                    <a:pt x="135141" y="79608"/>
                  </a:lnTo>
                  <a:lnTo>
                    <a:pt x="134374" y="80242"/>
                  </a:lnTo>
                  <a:lnTo>
                    <a:pt x="132372" y="81910"/>
                  </a:lnTo>
                  <a:cubicBezTo>
                    <a:pt x="130871" y="83144"/>
                    <a:pt x="129369" y="84446"/>
                    <a:pt x="127901" y="85713"/>
                  </a:cubicBezTo>
                  <a:lnTo>
                    <a:pt x="125399" y="87915"/>
                  </a:lnTo>
                  <a:cubicBezTo>
                    <a:pt x="122697" y="90284"/>
                    <a:pt x="120028" y="92686"/>
                    <a:pt x="117459" y="95122"/>
                  </a:cubicBezTo>
                  <a:lnTo>
                    <a:pt x="114323" y="98091"/>
                  </a:lnTo>
                  <a:lnTo>
                    <a:pt x="110186" y="102095"/>
                  </a:lnTo>
                  <a:lnTo>
                    <a:pt x="108150" y="104130"/>
                  </a:lnTo>
                  <a:cubicBezTo>
                    <a:pt x="107050" y="105231"/>
                    <a:pt x="105915" y="106365"/>
                    <a:pt x="104814" y="107466"/>
                  </a:cubicBezTo>
                  <a:cubicBezTo>
                    <a:pt x="103713" y="108567"/>
                    <a:pt x="101912" y="110469"/>
                    <a:pt x="100477" y="111970"/>
                  </a:cubicBezTo>
                  <a:cubicBezTo>
                    <a:pt x="99042" y="113471"/>
                    <a:pt x="97641" y="115006"/>
                    <a:pt x="96240" y="116574"/>
                  </a:cubicBezTo>
                  <a:cubicBezTo>
                    <a:pt x="94839" y="118142"/>
                    <a:pt x="94305" y="118676"/>
                    <a:pt x="93337" y="119911"/>
                  </a:cubicBezTo>
                  <a:cubicBezTo>
                    <a:pt x="92370" y="121145"/>
                    <a:pt x="91436" y="122046"/>
                    <a:pt x="90501" y="123247"/>
                  </a:cubicBezTo>
                  <a:cubicBezTo>
                    <a:pt x="89567" y="124448"/>
                    <a:pt x="88667" y="125415"/>
                    <a:pt x="87699" y="126583"/>
                  </a:cubicBezTo>
                  <a:cubicBezTo>
                    <a:pt x="85864" y="128752"/>
                    <a:pt x="84029" y="130987"/>
                    <a:pt x="82194" y="133256"/>
                  </a:cubicBezTo>
                  <a:cubicBezTo>
                    <a:pt x="81260" y="134357"/>
                    <a:pt x="80393" y="135491"/>
                    <a:pt x="79492" y="136592"/>
                  </a:cubicBezTo>
                  <a:cubicBezTo>
                    <a:pt x="78591" y="137693"/>
                    <a:pt x="77690" y="138861"/>
                    <a:pt x="76823" y="139928"/>
                  </a:cubicBezTo>
                  <a:lnTo>
                    <a:pt x="75155" y="142130"/>
                  </a:lnTo>
                  <a:lnTo>
                    <a:pt x="73420" y="144432"/>
                  </a:lnTo>
                  <a:lnTo>
                    <a:pt x="72352" y="145867"/>
                  </a:lnTo>
                  <a:lnTo>
                    <a:pt x="70083" y="148936"/>
                  </a:lnTo>
                  <a:lnTo>
                    <a:pt x="67314" y="152806"/>
                  </a:lnTo>
                  <a:lnTo>
                    <a:pt x="67114" y="153107"/>
                  </a:lnTo>
                  <a:lnTo>
                    <a:pt x="64912" y="156443"/>
                  </a:lnTo>
                  <a:lnTo>
                    <a:pt x="63778" y="158078"/>
                  </a:lnTo>
                  <a:cubicBezTo>
                    <a:pt x="63277" y="158778"/>
                    <a:pt x="62810" y="159479"/>
                    <a:pt x="62343" y="160213"/>
                  </a:cubicBezTo>
                  <a:cubicBezTo>
                    <a:pt x="61876" y="160947"/>
                    <a:pt x="61609" y="161247"/>
                    <a:pt x="61275" y="161781"/>
                  </a:cubicBezTo>
                  <a:lnTo>
                    <a:pt x="59274" y="164817"/>
                  </a:lnTo>
                  <a:lnTo>
                    <a:pt x="59007" y="165217"/>
                  </a:lnTo>
                  <a:lnTo>
                    <a:pt x="56972" y="168554"/>
                  </a:lnTo>
                  <a:lnTo>
                    <a:pt x="56238" y="169721"/>
                  </a:lnTo>
                  <a:lnTo>
                    <a:pt x="54336" y="172791"/>
                  </a:lnTo>
                  <a:cubicBezTo>
                    <a:pt x="54136" y="173058"/>
                    <a:pt x="53969" y="173358"/>
                    <a:pt x="53802" y="173625"/>
                  </a:cubicBezTo>
                  <a:cubicBezTo>
                    <a:pt x="53001" y="174926"/>
                    <a:pt x="52234" y="176227"/>
                    <a:pt x="51467" y="177528"/>
                  </a:cubicBezTo>
                  <a:cubicBezTo>
                    <a:pt x="50699" y="178830"/>
                    <a:pt x="50432" y="179263"/>
                    <a:pt x="49932" y="180131"/>
                  </a:cubicBezTo>
                  <a:lnTo>
                    <a:pt x="48664" y="182266"/>
                  </a:lnTo>
                  <a:cubicBezTo>
                    <a:pt x="44928" y="188805"/>
                    <a:pt x="41368" y="195478"/>
                    <a:pt x="37988" y="202284"/>
                  </a:cubicBezTo>
                  <a:lnTo>
                    <a:pt x="36854" y="204619"/>
                  </a:lnTo>
                  <a:cubicBezTo>
                    <a:pt x="36353" y="205587"/>
                    <a:pt x="35920" y="206588"/>
                    <a:pt x="35419" y="207588"/>
                  </a:cubicBezTo>
                  <a:cubicBezTo>
                    <a:pt x="34919" y="208589"/>
                    <a:pt x="34051" y="210424"/>
                    <a:pt x="33417" y="211859"/>
                  </a:cubicBezTo>
                  <a:cubicBezTo>
                    <a:pt x="33417" y="211859"/>
                    <a:pt x="33417" y="212092"/>
                    <a:pt x="33417" y="212226"/>
                  </a:cubicBezTo>
                  <a:cubicBezTo>
                    <a:pt x="32784" y="213627"/>
                    <a:pt x="32116" y="215028"/>
                    <a:pt x="31516" y="216430"/>
                  </a:cubicBezTo>
                  <a:lnTo>
                    <a:pt x="31516" y="216430"/>
                  </a:lnTo>
                  <a:lnTo>
                    <a:pt x="31516" y="216763"/>
                  </a:lnTo>
                  <a:lnTo>
                    <a:pt x="30081" y="220100"/>
                  </a:lnTo>
                  <a:lnTo>
                    <a:pt x="28980" y="222635"/>
                  </a:lnTo>
                  <a:cubicBezTo>
                    <a:pt x="28380" y="224036"/>
                    <a:pt x="27812" y="225404"/>
                    <a:pt x="27245" y="226806"/>
                  </a:cubicBezTo>
                  <a:lnTo>
                    <a:pt x="25210" y="231910"/>
                  </a:lnTo>
                  <a:cubicBezTo>
                    <a:pt x="24276" y="234279"/>
                    <a:pt x="23375" y="236681"/>
                    <a:pt x="22474" y="239083"/>
                  </a:cubicBezTo>
                  <a:lnTo>
                    <a:pt x="22241" y="239750"/>
                  </a:lnTo>
                  <a:cubicBezTo>
                    <a:pt x="21740" y="241085"/>
                    <a:pt x="21273" y="242453"/>
                    <a:pt x="20773" y="243787"/>
                  </a:cubicBezTo>
                  <a:cubicBezTo>
                    <a:pt x="20272" y="245122"/>
                    <a:pt x="19805" y="246590"/>
                    <a:pt x="19305" y="248091"/>
                  </a:cubicBezTo>
                  <a:cubicBezTo>
                    <a:pt x="18804" y="249592"/>
                    <a:pt x="18337" y="250994"/>
                    <a:pt x="17870" y="252428"/>
                  </a:cubicBezTo>
                  <a:lnTo>
                    <a:pt x="16569" y="256465"/>
                  </a:lnTo>
                  <a:cubicBezTo>
                    <a:pt x="16569" y="256832"/>
                    <a:pt x="16336" y="257199"/>
                    <a:pt x="16235" y="257566"/>
                  </a:cubicBezTo>
                  <a:lnTo>
                    <a:pt x="15135" y="261169"/>
                  </a:lnTo>
                  <a:cubicBezTo>
                    <a:pt x="14801" y="262337"/>
                    <a:pt x="14367" y="263805"/>
                    <a:pt x="14000" y="265140"/>
                  </a:cubicBezTo>
                  <a:lnTo>
                    <a:pt x="13633" y="266407"/>
                  </a:lnTo>
                  <a:lnTo>
                    <a:pt x="12632" y="269977"/>
                  </a:lnTo>
                  <a:cubicBezTo>
                    <a:pt x="12265" y="271412"/>
                    <a:pt x="11865" y="272846"/>
                    <a:pt x="11498" y="274314"/>
                  </a:cubicBezTo>
                  <a:lnTo>
                    <a:pt x="11498" y="274615"/>
                  </a:lnTo>
                  <a:cubicBezTo>
                    <a:pt x="11164" y="275882"/>
                    <a:pt x="10831" y="277184"/>
                    <a:pt x="10531" y="278485"/>
                  </a:cubicBezTo>
                  <a:cubicBezTo>
                    <a:pt x="10230" y="279786"/>
                    <a:pt x="9897" y="281054"/>
                    <a:pt x="9596" y="282322"/>
                  </a:cubicBezTo>
                  <a:cubicBezTo>
                    <a:pt x="9596" y="282955"/>
                    <a:pt x="9296" y="283556"/>
                    <a:pt x="9163" y="284157"/>
                  </a:cubicBezTo>
                  <a:cubicBezTo>
                    <a:pt x="9029" y="284757"/>
                    <a:pt x="8662" y="286325"/>
                    <a:pt x="8429" y="287493"/>
                  </a:cubicBezTo>
                  <a:lnTo>
                    <a:pt x="8228" y="288494"/>
                  </a:lnTo>
                  <a:cubicBezTo>
                    <a:pt x="7961" y="289628"/>
                    <a:pt x="7728" y="290796"/>
                    <a:pt x="7494" y="291830"/>
                  </a:cubicBezTo>
                  <a:lnTo>
                    <a:pt x="7294" y="292798"/>
                  </a:lnTo>
                  <a:lnTo>
                    <a:pt x="6593" y="296367"/>
                  </a:lnTo>
                  <a:lnTo>
                    <a:pt x="6393" y="297402"/>
                  </a:lnTo>
                  <a:cubicBezTo>
                    <a:pt x="6127" y="298669"/>
                    <a:pt x="5893" y="299971"/>
                    <a:pt x="5659" y="301272"/>
                  </a:cubicBezTo>
                  <a:cubicBezTo>
                    <a:pt x="5676" y="301358"/>
                    <a:pt x="5676" y="301452"/>
                    <a:pt x="5659" y="301539"/>
                  </a:cubicBezTo>
                  <a:cubicBezTo>
                    <a:pt x="5392" y="303040"/>
                    <a:pt x="5126" y="304541"/>
                    <a:pt x="4892" y="306009"/>
                  </a:cubicBezTo>
                  <a:cubicBezTo>
                    <a:pt x="4659" y="307477"/>
                    <a:pt x="4392" y="309079"/>
                    <a:pt x="4158" y="310613"/>
                  </a:cubicBezTo>
                  <a:cubicBezTo>
                    <a:pt x="3924" y="312148"/>
                    <a:pt x="3758" y="313249"/>
                    <a:pt x="3591" y="314584"/>
                  </a:cubicBezTo>
                  <a:lnTo>
                    <a:pt x="3391" y="315785"/>
                  </a:lnTo>
                  <a:lnTo>
                    <a:pt x="3090" y="317987"/>
                  </a:lnTo>
                  <a:lnTo>
                    <a:pt x="2690" y="321323"/>
                  </a:lnTo>
                  <a:cubicBezTo>
                    <a:pt x="2707" y="321490"/>
                    <a:pt x="2707" y="321656"/>
                    <a:pt x="2690" y="321823"/>
                  </a:cubicBezTo>
                  <a:lnTo>
                    <a:pt x="2290" y="325427"/>
                  </a:lnTo>
                  <a:lnTo>
                    <a:pt x="1990" y="328029"/>
                  </a:lnTo>
                  <a:cubicBezTo>
                    <a:pt x="1990" y="328563"/>
                    <a:pt x="1990" y="329130"/>
                    <a:pt x="1823" y="329697"/>
                  </a:cubicBezTo>
                  <a:cubicBezTo>
                    <a:pt x="1656" y="330264"/>
                    <a:pt x="1823" y="331265"/>
                    <a:pt x="1589" y="332066"/>
                  </a:cubicBezTo>
                  <a:cubicBezTo>
                    <a:pt x="1356" y="332866"/>
                    <a:pt x="1422" y="334068"/>
                    <a:pt x="1322" y="335068"/>
                  </a:cubicBezTo>
                  <a:cubicBezTo>
                    <a:pt x="1222" y="336069"/>
                    <a:pt x="1089" y="337938"/>
                    <a:pt x="989" y="339372"/>
                  </a:cubicBezTo>
                  <a:cubicBezTo>
                    <a:pt x="755" y="342308"/>
                    <a:pt x="588" y="345244"/>
                    <a:pt x="421" y="348213"/>
                  </a:cubicBezTo>
                  <a:lnTo>
                    <a:pt x="221" y="352784"/>
                  </a:lnTo>
                  <a:cubicBezTo>
                    <a:pt x="21" y="357655"/>
                    <a:pt x="-79" y="362493"/>
                    <a:pt x="-79" y="367330"/>
                  </a:cubicBezTo>
                  <a:lnTo>
                    <a:pt x="-79" y="373736"/>
                  </a:lnTo>
                  <a:cubicBezTo>
                    <a:pt x="-79" y="376505"/>
                    <a:pt x="-79" y="379174"/>
                    <a:pt x="154" y="381877"/>
                  </a:cubicBezTo>
                  <a:cubicBezTo>
                    <a:pt x="154" y="383411"/>
                    <a:pt x="154" y="384913"/>
                    <a:pt x="355" y="386481"/>
                  </a:cubicBezTo>
                  <a:cubicBezTo>
                    <a:pt x="555" y="388049"/>
                    <a:pt x="355" y="389150"/>
                    <a:pt x="588" y="390451"/>
                  </a:cubicBezTo>
                  <a:lnTo>
                    <a:pt x="889" y="395055"/>
                  </a:lnTo>
                  <a:cubicBezTo>
                    <a:pt x="912" y="395669"/>
                    <a:pt x="969" y="396283"/>
                    <a:pt x="1055" y="396890"/>
                  </a:cubicBezTo>
                  <a:cubicBezTo>
                    <a:pt x="1055" y="397491"/>
                    <a:pt x="1055" y="398191"/>
                    <a:pt x="1055" y="398858"/>
                  </a:cubicBezTo>
                  <a:cubicBezTo>
                    <a:pt x="1055" y="399526"/>
                    <a:pt x="1055" y="400460"/>
                    <a:pt x="1289" y="401227"/>
                  </a:cubicBezTo>
                  <a:cubicBezTo>
                    <a:pt x="1489" y="403463"/>
                    <a:pt x="1689" y="405698"/>
                    <a:pt x="1956" y="407900"/>
                  </a:cubicBezTo>
                  <a:cubicBezTo>
                    <a:pt x="1956" y="409034"/>
                    <a:pt x="2190" y="410135"/>
                    <a:pt x="2323" y="411236"/>
                  </a:cubicBezTo>
                  <a:lnTo>
                    <a:pt x="3024" y="416908"/>
                  </a:lnTo>
                  <a:lnTo>
                    <a:pt x="3224" y="418443"/>
                  </a:lnTo>
                  <a:lnTo>
                    <a:pt x="3524" y="420411"/>
                  </a:lnTo>
                  <a:lnTo>
                    <a:pt x="3524" y="421178"/>
                  </a:lnTo>
                  <a:cubicBezTo>
                    <a:pt x="3858" y="423580"/>
                    <a:pt x="4225" y="425949"/>
                    <a:pt x="4625" y="428318"/>
                  </a:cubicBezTo>
                  <a:cubicBezTo>
                    <a:pt x="4625" y="429352"/>
                    <a:pt x="4992" y="430386"/>
                    <a:pt x="5159" y="431421"/>
                  </a:cubicBezTo>
                  <a:lnTo>
                    <a:pt x="5159" y="431421"/>
                  </a:lnTo>
                  <a:cubicBezTo>
                    <a:pt x="5359" y="432488"/>
                    <a:pt x="5526" y="433556"/>
                    <a:pt x="5726" y="434757"/>
                  </a:cubicBezTo>
                  <a:lnTo>
                    <a:pt x="6026" y="436325"/>
                  </a:lnTo>
                  <a:cubicBezTo>
                    <a:pt x="6227" y="437459"/>
                    <a:pt x="6460" y="438594"/>
                    <a:pt x="6694" y="439661"/>
                  </a:cubicBezTo>
                  <a:cubicBezTo>
                    <a:pt x="6927" y="440729"/>
                    <a:pt x="7227" y="442431"/>
                    <a:pt x="7494" y="443732"/>
                  </a:cubicBezTo>
                  <a:lnTo>
                    <a:pt x="7494" y="443732"/>
                  </a:lnTo>
                  <a:cubicBezTo>
                    <a:pt x="7795" y="445066"/>
                    <a:pt x="8061" y="446401"/>
                    <a:pt x="8362" y="447735"/>
                  </a:cubicBezTo>
                  <a:cubicBezTo>
                    <a:pt x="8662" y="449070"/>
                    <a:pt x="8962" y="450438"/>
                    <a:pt x="9296" y="451806"/>
                  </a:cubicBezTo>
                  <a:cubicBezTo>
                    <a:pt x="9897" y="454475"/>
                    <a:pt x="10564" y="457177"/>
                    <a:pt x="11231" y="459846"/>
                  </a:cubicBezTo>
                  <a:cubicBezTo>
                    <a:pt x="11898" y="462515"/>
                    <a:pt x="12699" y="465351"/>
                    <a:pt x="13466" y="468087"/>
                  </a:cubicBezTo>
                  <a:cubicBezTo>
                    <a:pt x="13767" y="469121"/>
                    <a:pt x="14067" y="470189"/>
                    <a:pt x="14401" y="471223"/>
                  </a:cubicBezTo>
                  <a:lnTo>
                    <a:pt x="14701" y="472190"/>
                  </a:lnTo>
                  <a:cubicBezTo>
                    <a:pt x="14901" y="472924"/>
                    <a:pt x="15101" y="473625"/>
                    <a:pt x="15335" y="474359"/>
                  </a:cubicBezTo>
                  <a:cubicBezTo>
                    <a:pt x="15568" y="475093"/>
                    <a:pt x="15802" y="475994"/>
                    <a:pt x="16069" y="476794"/>
                  </a:cubicBezTo>
                  <a:cubicBezTo>
                    <a:pt x="16336" y="477595"/>
                    <a:pt x="16502" y="478162"/>
                    <a:pt x="16703" y="478830"/>
                  </a:cubicBezTo>
                  <a:cubicBezTo>
                    <a:pt x="17103" y="480097"/>
                    <a:pt x="17470" y="481332"/>
                    <a:pt x="17904" y="482500"/>
                  </a:cubicBezTo>
                  <a:cubicBezTo>
                    <a:pt x="18337" y="483667"/>
                    <a:pt x="18537" y="484535"/>
                    <a:pt x="18904" y="485535"/>
                  </a:cubicBezTo>
                  <a:cubicBezTo>
                    <a:pt x="19572" y="487537"/>
                    <a:pt x="20272" y="489539"/>
                    <a:pt x="20973" y="491541"/>
                  </a:cubicBezTo>
                  <a:cubicBezTo>
                    <a:pt x="21674" y="493543"/>
                    <a:pt x="22408" y="495544"/>
                    <a:pt x="23142" y="497513"/>
                  </a:cubicBezTo>
                  <a:cubicBezTo>
                    <a:pt x="23876" y="499481"/>
                    <a:pt x="24510" y="501183"/>
                    <a:pt x="25210" y="502918"/>
                  </a:cubicBezTo>
                  <a:cubicBezTo>
                    <a:pt x="25677" y="504119"/>
                    <a:pt x="26144" y="505320"/>
                    <a:pt x="26645" y="506487"/>
                  </a:cubicBezTo>
                  <a:cubicBezTo>
                    <a:pt x="27145" y="507655"/>
                    <a:pt x="27412" y="508423"/>
                    <a:pt x="27812" y="509357"/>
                  </a:cubicBezTo>
                  <a:cubicBezTo>
                    <a:pt x="28213" y="510291"/>
                    <a:pt x="28346" y="510691"/>
                    <a:pt x="28647" y="511325"/>
                  </a:cubicBezTo>
                  <a:cubicBezTo>
                    <a:pt x="28947" y="511959"/>
                    <a:pt x="29547" y="513494"/>
                    <a:pt x="30014" y="514661"/>
                  </a:cubicBezTo>
                  <a:cubicBezTo>
                    <a:pt x="30481" y="515829"/>
                    <a:pt x="30949" y="516763"/>
                    <a:pt x="31416" y="517831"/>
                  </a:cubicBezTo>
                  <a:cubicBezTo>
                    <a:pt x="31883" y="518898"/>
                    <a:pt x="32216" y="519666"/>
                    <a:pt x="32617" y="520567"/>
                  </a:cubicBezTo>
                  <a:cubicBezTo>
                    <a:pt x="33017" y="521467"/>
                    <a:pt x="33551" y="522535"/>
                    <a:pt x="33985" y="523536"/>
                  </a:cubicBezTo>
                  <a:cubicBezTo>
                    <a:pt x="34719" y="525171"/>
                    <a:pt x="35519" y="526872"/>
                    <a:pt x="36287" y="528407"/>
                  </a:cubicBezTo>
                  <a:lnTo>
                    <a:pt x="38188" y="532310"/>
                  </a:lnTo>
                  <a:cubicBezTo>
                    <a:pt x="40023" y="536047"/>
                    <a:pt x="41958" y="539750"/>
                    <a:pt x="43960" y="543420"/>
                  </a:cubicBezTo>
                  <a:cubicBezTo>
                    <a:pt x="44561" y="544555"/>
                    <a:pt x="45194" y="545689"/>
                    <a:pt x="45795" y="546757"/>
                  </a:cubicBezTo>
                  <a:cubicBezTo>
                    <a:pt x="46396" y="547824"/>
                    <a:pt x="46963" y="548892"/>
                    <a:pt x="47630" y="550093"/>
                  </a:cubicBezTo>
                  <a:lnTo>
                    <a:pt x="47997" y="550760"/>
                  </a:lnTo>
                  <a:cubicBezTo>
                    <a:pt x="48598" y="551794"/>
                    <a:pt x="49198" y="552829"/>
                    <a:pt x="49765" y="553863"/>
                  </a:cubicBezTo>
                  <a:lnTo>
                    <a:pt x="49765" y="553863"/>
                  </a:lnTo>
                  <a:lnTo>
                    <a:pt x="52167" y="557933"/>
                  </a:lnTo>
                  <a:cubicBezTo>
                    <a:pt x="52324" y="558160"/>
                    <a:pt x="52468" y="558394"/>
                    <a:pt x="52601" y="558634"/>
                  </a:cubicBezTo>
                  <a:lnTo>
                    <a:pt x="54569" y="561970"/>
                  </a:lnTo>
                  <a:cubicBezTo>
                    <a:pt x="54726" y="562260"/>
                    <a:pt x="54906" y="562537"/>
                    <a:pt x="55103" y="562804"/>
                  </a:cubicBezTo>
                  <a:lnTo>
                    <a:pt x="55337" y="563238"/>
                  </a:lnTo>
                  <a:cubicBezTo>
                    <a:pt x="55904" y="564139"/>
                    <a:pt x="56471" y="565073"/>
                    <a:pt x="57038" y="565907"/>
                  </a:cubicBezTo>
                  <a:cubicBezTo>
                    <a:pt x="59007" y="569043"/>
                    <a:pt x="61009" y="572112"/>
                    <a:pt x="63077" y="575182"/>
                  </a:cubicBezTo>
                  <a:cubicBezTo>
                    <a:pt x="63711" y="576116"/>
                    <a:pt x="64345" y="577084"/>
                    <a:pt x="65045" y="578018"/>
                  </a:cubicBezTo>
                  <a:lnTo>
                    <a:pt x="65946" y="579386"/>
                  </a:lnTo>
                  <a:lnTo>
                    <a:pt x="67348" y="581387"/>
                  </a:lnTo>
                  <a:lnTo>
                    <a:pt x="69349" y="584123"/>
                  </a:lnTo>
                  <a:lnTo>
                    <a:pt x="71618" y="587259"/>
                  </a:lnTo>
                  <a:cubicBezTo>
                    <a:pt x="72152" y="588027"/>
                    <a:pt x="72719" y="588761"/>
                    <a:pt x="73286" y="589528"/>
                  </a:cubicBezTo>
                  <a:cubicBezTo>
                    <a:pt x="75121" y="591963"/>
                    <a:pt x="76989" y="594432"/>
                    <a:pt x="78891" y="596868"/>
                  </a:cubicBezTo>
                  <a:lnTo>
                    <a:pt x="80626" y="599036"/>
                  </a:lnTo>
                  <a:lnTo>
                    <a:pt x="83262" y="602373"/>
                  </a:lnTo>
                  <a:cubicBezTo>
                    <a:pt x="83929" y="603240"/>
                    <a:pt x="84663" y="604074"/>
                    <a:pt x="85364" y="604908"/>
                  </a:cubicBezTo>
                  <a:cubicBezTo>
                    <a:pt x="86064" y="605742"/>
                    <a:pt x="86198" y="605943"/>
                    <a:pt x="86631" y="606443"/>
                  </a:cubicBezTo>
                  <a:cubicBezTo>
                    <a:pt x="87065" y="606943"/>
                    <a:pt x="87532" y="607577"/>
                    <a:pt x="88066" y="608144"/>
                  </a:cubicBezTo>
                  <a:lnTo>
                    <a:pt x="90068" y="610480"/>
                  </a:lnTo>
                  <a:cubicBezTo>
                    <a:pt x="92136" y="612882"/>
                    <a:pt x="94271" y="615251"/>
                    <a:pt x="96407" y="617620"/>
                  </a:cubicBezTo>
                  <a:cubicBezTo>
                    <a:pt x="97541" y="618887"/>
                    <a:pt x="98709" y="620122"/>
                    <a:pt x="99743" y="621356"/>
                  </a:cubicBezTo>
                  <a:cubicBezTo>
                    <a:pt x="100777" y="622591"/>
                    <a:pt x="102045" y="623825"/>
                    <a:pt x="103079" y="625026"/>
                  </a:cubicBezTo>
                  <a:cubicBezTo>
                    <a:pt x="104114" y="626227"/>
                    <a:pt x="104647" y="626694"/>
                    <a:pt x="105448" y="627495"/>
                  </a:cubicBezTo>
                  <a:lnTo>
                    <a:pt x="107683" y="629764"/>
                  </a:lnTo>
                  <a:cubicBezTo>
                    <a:pt x="111020" y="633100"/>
                    <a:pt x="114356" y="636436"/>
                    <a:pt x="117692" y="639472"/>
                  </a:cubicBezTo>
                  <a:lnTo>
                    <a:pt x="119961" y="641541"/>
                  </a:lnTo>
                  <a:cubicBezTo>
                    <a:pt x="120862" y="642408"/>
                    <a:pt x="121796" y="643276"/>
                    <a:pt x="122763" y="644110"/>
                  </a:cubicBezTo>
                  <a:lnTo>
                    <a:pt x="125266" y="646345"/>
                  </a:lnTo>
                  <a:lnTo>
                    <a:pt x="126934" y="647780"/>
                  </a:lnTo>
                  <a:lnTo>
                    <a:pt x="129202" y="649748"/>
                  </a:lnTo>
                  <a:lnTo>
                    <a:pt x="130303" y="650649"/>
                  </a:lnTo>
                  <a:lnTo>
                    <a:pt x="132606" y="652584"/>
                  </a:lnTo>
                  <a:lnTo>
                    <a:pt x="134440" y="654152"/>
                  </a:lnTo>
                  <a:cubicBezTo>
                    <a:pt x="138010" y="657121"/>
                    <a:pt x="141647" y="659991"/>
                    <a:pt x="145350" y="662826"/>
                  </a:cubicBezTo>
                  <a:lnTo>
                    <a:pt x="147786" y="664661"/>
                  </a:lnTo>
                  <a:lnTo>
                    <a:pt x="149120" y="665629"/>
                  </a:lnTo>
                  <a:lnTo>
                    <a:pt x="152056" y="667831"/>
                  </a:lnTo>
                  <a:lnTo>
                    <a:pt x="155693" y="670433"/>
                  </a:lnTo>
                  <a:lnTo>
                    <a:pt x="159363" y="673002"/>
                  </a:lnTo>
                  <a:cubicBezTo>
                    <a:pt x="161898" y="674770"/>
                    <a:pt x="164434" y="676505"/>
                    <a:pt x="167036" y="678173"/>
                  </a:cubicBezTo>
                  <a:lnTo>
                    <a:pt x="169605" y="679842"/>
                  </a:lnTo>
                  <a:lnTo>
                    <a:pt x="171340" y="680976"/>
                  </a:lnTo>
                  <a:lnTo>
                    <a:pt x="173842" y="682577"/>
                  </a:lnTo>
                  <a:lnTo>
                    <a:pt x="174610" y="683044"/>
                  </a:lnTo>
                  <a:lnTo>
                    <a:pt x="177946" y="685180"/>
                  </a:lnTo>
                  <a:lnTo>
                    <a:pt x="178947" y="685814"/>
                  </a:lnTo>
                  <a:lnTo>
                    <a:pt x="181816" y="687482"/>
                  </a:lnTo>
                  <a:cubicBezTo>
                    <a:pt x="184385" y="689016"/>
                    <a:pt x="186954" y="690518"/>
                    <a:pt x="189590" y="691986"/>
                  </a:cubicBezTo>
                  <a:lnTo>
                    <a:pt x="192726" y="693721"/>
                  </a:lnTo>
                  <a:lnTo>
                    <a:pt x="193526" y="694154"/>
                  </a:lnTo>
                  <a:lnTo>
                    <a:pt x="197430" y="696223"/>
                  </a:lnTo>
                  <a:lnTo>
                    <a:pt x="197430" y="696223"/>
                  </a:lnTo>
                  <a:lnTo>
                    <a:pt x="201433" y="698291"/>
                  </a:lnTo>
                  <a:cubicBezTo>
                    <a:pt x="205437" y="700360"/>
                    <a:pt x="209507" y="702328"/>
                    <a:pt x="213577" y="704263"/>
                  </a:cubicBezTo>
                  <a:lnTo>
                    <a:pt x="214045" y="704463"/>
                  </a:lnTo>
                  <a:cubicBezTo>
                    <a:pt x="216447" y="705598"/>
                    <a:pt x="218882" y="706699"/>
                    <a:pt x="221318" y="707800"/>
                  </a:cubicBezTo>
                  <a:lnTo>
                    <a:pt x="221818" y="708000"/>
                  </a:lnTo>
                  <a:lnTo>
                    <a:pt x="225955" y="709801"/>
                  </a:lnTo>
                  <a:lnTo>
                    <a:pt x="226222" y="709801"/>
                  </a:lnTo>
                  <a:lnTo>
                    <a:pt x="230125" y="711436"/>
                  </a:lnTo>
                  <a:lnTo>
                    <a:pt x="233662" y="712838"/>
                  </a:lnTo>
                  <a:lnTo>
                    <a:pt x="234729" y="713271"/>
                  </a:lnTo>
                  <a:cubicBezTo>
                    <a:pt x="237242" y="714272"/>
                    <a:pt x="239777" y="715240"/>
                    <a:pt x="242336" y="716174"/>
                  </a:cubicBezTo>
                  <a:lnTo>
                    <a:pt x="243671" y="716641"/>
                  </a:lnTo>
                  <a:lnTo>
                    <a:pt x="247007" y="717875"/>
                  </a:lnTo>
                  <a:lnTo>
                    <a:pt x="251178" y="719310"/>
                  </a:lnTo>
                  <a:lnTo>
                    <a:pt x="251178" y="719310"/>
                  </a:lnTo>
                  <a:lnTo>
                    <a:pt x="255515" y="720745"/>
                  </a:lnTo>
                  <a:cubicBezTo>
                    <a:pt x="258417" y="721712"/>
                    <a:pt x="261320" y="722613"/>
                    <a:pt x="264222" y="723514"/>
                  </a:cubicBezTo>
                  <a:lnTo>
                    <a:pt x="267892" y="724581"/>
                  </a:lnTo>
                  <a:lnTo>
                    <a:pt x="269027" y="724915"/>
                  </a:lnTo>
                  <a:lnTo>
                    <a:pt x="273030" y="726016"/>
                  </a:lnTo>
                  <a:lnTo>
                    <a:pt x="277467" y="727184"/>
                  </a:lnTo>
                  <a:lnTo>
                    <a:pt x="281938" y="728318"/>
                  </a:lnTo>
                  <a:lnTo>
                    <a:pt x="282138" y="728318"/>
                  </a:lnTo>
                  <a:lnTo>
                    <a:pt x="286075" y="729252"/>
                  </a:lnTo>
                  <a:lnTo>
                    <a:pt x="286642" y="729252"/>
                  </a:lnTo>
                  <a:lnTo>
                    <a:pt x="290913" y="730153"/>
                  </a:lnTo>
                  <a:lnTo>
                    <a:pt x="295417" y="731087"/>
                  </a:lnTo>
                  <a:lnTo>
                    <a:pt x="295417" y="731087"/>
                  </a:lnTo>
                  <a:lnTo>
                    <a:pt x="299954" y="731988"/>
                  </a:lnTo>
                  <a:lnTo>
                    <a:pt x="300788" y="732155"/>
                  </a:lnTo>
                  <a:lnTo>
                    <a:pt x="304525" y="732822"/>
                  </a:lnTo>
                  <a:lnTo>
                    <a:pt x="308896" y="733589"/>
                  </a:lnTo>
                  <a:lnTo>
                    <a:pt x="309362" y="733589"/>
                  </a:lnTo>
                  <a:lnTo>
                    <a:pt x="313266" y="734223"/>
                  </a:lnTo>
                  <a:lnTo>
                    <a:pt x="314334" y="734390"/>
                  </a:lnTo>
                  <a:lnTo>
                    <a:pt x="318137" y="734924"/>
                  </a:lnTo>
                  <a:lnTo>
                    <a:pt x="318537" y="734924"/>
                  </a:lnTo>
                  <a:lnTo>
                    <a:pt x="321874" y="735391"/>
                  </a:lnTo>
                  <a:lnTo>
                    <a:pt x="322541" y="735391"/>
                  </a:lnTo>
                  <a:lnTo>
                    <a:pt x="325177" y="735725"/>
                  </a:lnTo>
                  <a:lnTo>
                    <a:pt x="325377" y="735725"/>
                  </a:lnTo>
                  <a:lnTo>
                    <a:pt x="328012" y="736025"/>
                  </a:lnTo>
                  <a:lnTo>
                    <a:pt x="330782" y="736325"/>
                  </a:lnTo>
                  <a:lnTo>
                    <a:pt x="333317" y="736592"/>
                  </a:lnTo>
                  <a:lnTo>
                    <a:pt x="333684" y="736592"/>
                  </a:lnTo>
                  <a:lnTo>
                    <a:pt x="338555" y="737059"/>
                  </a:lnTo>
                  <a:lnTo>
                    <a:pt x="343093" y="737393"/>
                  </a:lnTo>
                  <a:lnTo>
                    <a:pt x="343593" y="737393"/>
                  </a:lnTo>
                  <a:lnTo>
                    <a:pt x="344694" y="737393"/>
                  </a:lnTo>
                  <a:lnTo>
                    <a:pt x="346896" y="737393"/>
                  </a:lnTo>
                  <a:lnTo>
                    <a:pt x="346896" y="737393"/>
                  </a:lnTo>
                  <a:cubicBezTo>
                    <a:pt x="348197" y="737393"/>
                    <a:pt x="349465" y="737559"/>
                    <a:pt x="350766" y="737593"/>
                  </a:cubicBezTo>
                  <a:lnTo>
                    <a:pt x="356171" y="737826"/>
                  </a:lnTo>
                  <a:cubicBezTo>
                    <a:pt x="357072" y="737826"/>
                    <a:pt x="357906" y="737826"/>
                    <a:pt x="358806" y="737826"/>
                  </a:cubicBezTo>
                  <a:lnTo>
                    <a:pt x="360074" y="737826"/>
                  </a:lnTo>
                  <a:lnTo>
                    <a:pt x="363411" y="737826"/>
                  </a:lnTo>
                  <a:lnTo>
                    <a:pt x="375755" y="737826"/>
                  </a:lnTo>
                  <a:cubicBezTo>
                    <a:pt x="377023" y="737826"/>
                    <a:pt x="378290" y="737826"/>
                    <a:pt x="379558" y="737826"/>
                  </a:cubicBezTo>
                  <a:lnTo>
                    <a:pt x="385330" y="737626"/>
                  </a:lnTo>
                  <a:lnTo>
                    <a:pt x="389233" y="737459"/>
                  </a:lnTo>
                  <a:lnTo>
                    <a:pt x="392970" y="737259"/>
                  </a:lnTo>
                  <a:lnTo>
                    <a:pt x="393304" y="737259"/>
                  </a:lnTo>
                  <a:lnTo>
                    <a:pt x="395139" y="737259"/>
                  </a:lnTo>
                  <a:cubicBezTo>
                    <a:pt x="396140" y="737259"/>
                    <a:pt x="397107" y="737259"/>
                    <a:pt x="398108" y="737059"/>
                  </a:cubicBezTo>
                  <a:lnTo>
                    <a:pt x="403179" y="736659"/>
                  </a:lnTo>
                  <a:lnTo>
                    <a:pt x="405782" y="736425"/>
                  </a:lnTo>
                  <a:lnTo>
                    <a:pt x="406749" y="736425"/>
                  </a:lnTo>
                  <a:lnTo>
                    <a:pt x="409485" y="736125"/>
                  </a:lnTo>
                  <a:lnTo>
                    <a:pt x="410152" y="736125"/>
                  </a:lnTo>
                  <a:lnTo>
                    <a:pt x="412888" y="735825"/>
                  </a:lnTo>
                  <a:lnTo>
                    <a:pt x="416224" y="735458"/>
                  </a:lnTo>
                  <a:lnTo>
                    <a:pt x="419327" y="735057"/>
                  </a:lnTo>
                  <a:lnTo>
                    <a:pt x="419794" y="735057"/>
                  </a:lnTo>
                  <a:lnTo>
                    <a:pt x="422663" y="734657"/>
                  </a:lnTo>
                  <a:lnTo>
                    <a:pt x="427734" y="733890"/>
                  </a:lnTo>
                  <a:lnTo>
                    <a:pt x="430470" y="733456"/>
                  </a:lnTo>
                  <a:cubicBezTo>
                    <a:pt x="434007" y="732889"/>
                    <a:pt x="437543" y="732255"/>
                    <a:pt x="441046" y="731587"/>
                  </a:cubicBezTo>
                  <a:lnTo>
                    <a:pt x="444382" y="730920"/>
                  </a:lnTo>
                  <a:lnTo>
                    <a:pt x="448119" y="730153"/>
                  </a:lnTo>
                  <a:lnTo>
                    <a:pt x="451022" y="729519"/>
                  </a:lnTo>
                  <a:lnTo>
                    <a:pt x="451589" y="729519"/>
                  </a:lnTo>
                  <a:lnTo>
                    <a:pt x="457494" y="728151"/>
                  </a:lnTo>
                  <a:lnTo>
                    <a:pt x="460597" y="727384"/>
                  </a:lnTo>
                  <a:lnTo>
                    <a:pt x="466769" y="725816"/>
                  </a:lnTo>
                  <a:lnTo>
                    <a:pt x="469838" y="724948"/>
                  </a:lnTo>
                  <a:lnTo>
                    <a:pt x="472908" y="724081"/>
                  </a:lnTo>
                  <a:lnTo>
                    <a:pt x="475911" y="723180"/>
                  </a:lnTo>
                  <a:lnTo>
                    <a:pt x="479247" y="722213"/>
                  </a:lnTo>
                  <a:lnTo>
                    <a:pt x="481983" y="721345"/>
                  </a:lnTo>
                  <a:lnTo>
                    <a:pt x="485319" y="720311"/>
                  </a:lnTo>
                  <a:lnTo>
                    <a:pt x="488989" y="719110"/>
                  </a:lnTo>
                  <a:lnTo>
                    <a:pt x="497330" y="716174"/>
                  </a:lnTo>
                  <a:lnTo>
                    <a:pt x="499164" y="715507"/>
                  </a:lnTo>
                  <a:lnTo>
                    <a:pt x="502134" y="714406"/>
                  </a:lnTo>
                  <a:lnTo>
                    <a:pt x="503969" y="713705"/>
                  </a:lnTo>
                  <a:lnTo>
                    <a:pt x="508439" y="711937"/>
                  </a:lnTo>
                  <a:cubicBezTo>
                    <a:pt x="511776" y="710636"/>
                    <a:pt x="514912" y="709301"/>
                    <a:pt x="518115" y="707900"/>
                  </a:cubicBezTo>
                  <a:lnTo>
                    <a:pt x="520283" y="706966"/>
                  </a:lnTo>
                  <a:lnTo>
                    <a:pt x="520817" y="706732"/>
                  </a:lnTo>
                  <a:lnTo>
                    <a:pt x="522051" y="706165"/>
                  </a:lnTo>
                  <a:lnTo>
                    <a:pt x="523953" y="705331"/>
                  </a:lnTo>
                  <a:lnTo>
                    <a:pt x="526289" y="704263"/>
                  </a:lnTo>
                  <a:lnTo>
                    <a:pt x="530025" y="702495"/>
                  </a:lnTo>
                  <a:cubicBezTo>
                    <a:pt x="530025" y="700927"/>
                    <a:pt x="530025" y="699359"/>
                    <a:pt x="529858" y="697791"/>
                  </a:cubicBezTo>
                  <a:cubicBezTo>
                    <a:pt x="526899" y="699215"/>
                    <a:pt x="523896" y="700617"/>
                    <a:pt x="520850" y="701995"/>
                  </a:cubicBezTo>
                  <a:cubicBezTo>
                    <a:pt x="520850" y="700360"/>
                    <a:pt x="520850" y="698658"/>
                    <a:pt x="520617" y="697057"/>
                  </a:cubicBezTo>
                  <a:cubicBezTo>
                    <a:pt x="520383" y="695455"/>
                    <a:pt x="520317" y="693721"/>
                    <a:pt x="520150" y="692253"/>
                  </a:cubicBezTo>
                  <a:lnTo>
                    <a:pt x="520550" y="692052"/>
                  </a:lnTo>
                  <a:lnTo>
                    <a:pt x="523887" y="690451"/>
                  </a:lnTo>
                  <a:lnTo>
                    <a:pt x="524620" y="690084"/>
                  </a:lnTo>
                  <a:cubicBezTo>
                    <a:pt x="525988" y="689417"/>
                    <a:pt x="527356" y="688783"/>
                    <a:pt x="528691" y="688082"/>
                  </a:cubicBezTo>
                  <a:cubicBezTo>
                    <a:pt x="528958" y="689684"/>
                    <a:pt x="529191" y="691419"/>
                    <a:pt x="529325" y="692887"/>
                  </a:cubicBezTo>
                  <a:cubicBezTo>
                    <a:pt x="543857" y="685940"/>
                    <a:pt x="557903" y="678013"/>
                    <a:pt x="571362" y="669165"/>
                  </a:cubicBezTo>
                  <a:lnTo>
                    <a:pt x="587076" y="669165"/>
                  </a:lnTo>
                  <a:lnTo>
                    <a:pt x="587576" y="668798"/>
                  </a:lnTo>
                  <a:lnTo>
                    <a:pt x="589478" y="667431"/>
                  </a:lnTo>
                  <a:lnTo>
                    <a:pt x="593348" y="664561"/>
                  </a:lnTo>
                  <a:lnTo>
                    <a:pt x="596685" y="662092"/>
                  </a:lnTo>
                  <a:lnTo>
                    <a:pt x="599754" y="659690"/>
                  </a:lnTo>
                  <a:lnTo>
                    <a:pt x="604491" y="655920"/>
                  </a:lnTo>
                  <a:lnTo>
                    <a:pt x="606593" y="654185"/>
                  </a:lnTo>
                  <a:cubicBezTo>
                    <a:pt x="609129" y="652117"/>
                    <a:pt x="611631" y="650015"/>
                    <a:pt x="614100" y="647880"/>
                  </a:cubicBezTo>
                  <a:lnTo>
                    <a:pt x="616836" y="645478"/>
                  </a:lnTo>
                  <a:lnTo>
                    <a:pt x="617803" y="644610"/>
                  </a:lnTo>
                  <a:lnTo>
                    <a:pt x="620639" y="642075"/>
                  </a:lnTo>
                  <a:lnTo>
                    <a:pt x="623642" y="639306"/>
                  </a:lnTo>
                  <a:cubicBezTo>
                    <a:pt x="625010" y="638038"/>
                    <a:pt x="626411" y="636770"/>
                    <a:pt x="627712" y="635469"/>
                  </a:cubicBezTo>
                  <a:cubicBezTo>
                    <a:pt x="629680" y="633600"/>
                    <a:pt x="631615" y="631699"/>
                    <a:pt x="633551" y="629797"/>
                  </a:cubicBezTo>
                  <a:lnTo>
                    <a:pt x="636687" y="626461"/>
                  </a:lnTo>
                  <a:lnTo>
                    <a:pt x="639789" y="623124"/>
                  </a:lnTo>
                  <a:lnTo>
                    <a:pt x="642725" y="619988"/>
                  </a:lnTo>
                  <a:lnTo>
                    <a:pt x="646062" y="616352"/>
                  </a:lnTo>
                  <a:lnTo>
                    <a:pt x="648297" y="613883"/>
                  </a:lnTo>
                  <a:cubicBezTo>
                    <a:pt x="649465" y="612548"/>
                    <a:pt x="650632" y="611247"/>
                    <a:pt x="651633" y="609913"/>
                  </a:cubicBezTo>
                  <a:lnTo>
                    <a:pt x="654536" y="606576"/>
                  </a:lnTo>
                  <a:cubicBezTo>
                    <a:pt x="655470" y="605442"/>
                    <a:pt x="656371" y="604441"/>
                    <a:pt x="657238" y="603240"/>
                  </a:cubicBezTo>
                  <a:lnTo>
                    <a:pt x="657505" y="602873"/>
                  </a:lnTo>
                  <a:cubicBezTo>
                    <a:pt x="658439" y="601772"/>
                    <a:pt x="659307" y="600671"/>
                    <a:pt x="660208" y="599537"/>
                  </a:cubicBezTo>
                  <a:lnTo>
                    <a:pt x="660208" y="599537"/>
                  </a:lnTo>
                  <a:cubicBezTo>
                    <a:pt x="661108" y="598403"/>
                    <a:pt x="662009" y="597301"/>
                    <a:pt x="662877" y="596201"/>
                  </a:cubicBezTo>
                  <a:lnTo>
                    <a:pt x="663077" y="595967"/>
                  </a:lnTo>
                  <a:lnTo>
                    <a:pt x="665379" y="592998"/>
                  </a:lnTo>
                  <a:lnTo>
                    <a:pt x="668382" y="589028"/>
                  </a:lnTo>
                  <a:lnTo>
                    <a:pt x="671017" y="585424"/>
                  </a:lnTo>
                  <a:cubicBezTo>
                    <a:pt x="671885" y="584223"/>
                    <a:pt x="672785" y="583056"/>
                    <a:pt x="673620" y="581854"/>
                  </a:cubicBezTo>
                  <a:lnTo>
                    <a:pt x="673620" y="581854"/>
                  </a:lnTo>
                  <a:cubicBezTo>
                    <a:pt x="674487" y="580620"/>
                    <a:pt x="675321" y="579386"/>
                    <a:pt x="676188" y="578185"/>
                  </a:cubicBezTo>
                  <a:lnTo>
                    <a:pt x="678691" y="574515"/>
                  </a:lnTo>
                  <a:lnTo>
                    <a:pt x="680893" y="571178"/>
                  </a:lnTo>
                  <a:cubicBezTo>
                    <a:pt x="684362" y="565907"/>
                    <a:pt x="687699" y="560559"/>
                    <a:pt x="690902" y="555131"/>
                  </a:cubicBezTo>
                  <a:lnTo>
                    <a:pt x="692903" y="551794"/>
                  </a:lnTo>
                  <a:lnTo>
                    <a:pt x="694972" y="548124"/>
                  </a:lnTo>
                  <a:lnTo>
                    <a:pt x="695239" y="547624"/>
                  </a:lnTo>
                  <a:lnTo>
                    <a:pt x="696840" y="544755"/>
                  </a:lnTo>
                  <a:cubicBezTo>
                    <a:pt x="697841" y="542920"/>
                    <a:pt x="698775" y="541118"/>
                    <a:pt x="699743" y="539317"/>
                  </a:cubicBezTo>
                  <a:lnTo>
                    <a:pt x="701377" y="536147"/>
                  </a:lnTo>
                  <a:cubicBezTo>
                    <a:pt x="701377" y="536147"/>
                    <a:pt x="701377" y="535947"/>
                    <a:pt x="701377" y="535847"/>
                  </a:cubicBezTo>
                  <a:lnTo>
                    <a:pt x="703346" y="531943"/>
                  </a:lnTo>
                  <a:cubicBezTo>
                    <a:pt x="703946" y="530742"/>
                    <a:pt x="704547" y="529508"/>
                    <a:pt x="705181" y="528274"/>
                  </a:cubicBezTo>
                  <a:lnTo>
                    <a:pt x="705181" y="527940"/>
                  </a:lnTo>
                  <a:cubicBezTo>
                    <a:pt x="705781" y="526772"/>
                    <a:pt x="706349" y="525571"/>
                    <a:pt x="706882" y="524370"/>
                  </a:cubicBezTo>
                  <a:lnTo>
                    <a:pt x="707449" y="523202"/>
                  </a:lnTo>
                  <a:cubicBezTo>
                    <a:pt x="707883" y="522268"/>
                    <a:pt x="708350" y="521267"/>
                    <a:pt x="708751" y="520300"/>
                  </a:cubicBezTo>
                  <a:lnTo>
                    <a:pt x="710753" y="515896"/>
                  </a:lnTo>
                  <a:cubicBezTo>
                    <a:pt x="711053" y="515195"/>
                    <a:pt x="711320" y="514528"/>
                    <a:pt x="711653" y="513827"/>
                  </a:cubicBezTo>
                  <a:cubicBezTo>
                    <a:pt x="712354" y="512226"/>
                    <a:pt x="713021" y="510491"/>
                    <a:pt x="713688" y="508990"/>
                  </a:cubicBezTo>
                  <a:cubicBezTo>
                    <a:pt x="714055" y="508156"/>
                    <a:pt x="714422" y="507288"/>
                    <a:pt x="714756" y="506421"/>
                  </a:cubicBezTo>
                  <a:cubicBezTo>
                    <a:pt x="715557" y="504452"/>
                    <a:pt x="716357" y="502451"/>
                    <a:pt x="717125" y="500449"/>
                  </a:cubicBezTo>
                  <a:lnTo>
                    <a:pt x="717125" y="500048"/>
                  </a:lnTo>
                  <a:cubicBezTo>
                    <a:pt x="717658" y="498714"/>
                    <a:pt x="718192" y="497313"/>
                    <a:pt x="718693" y="495945"/>
                  </a:cubicBezTo>
                  <a:cubicBezTo>
                    <a:pt x="718893" y="495411"/>
                    <a:pt x="719093" y="494844"/>
                    <a:pt x="719327" y="494277"/>
                  </a:cubicBezTo>
                  <a:lnTo>
                    <a:pt x="720461" y="490940"/>
                  </a:lnTo>
                  <a:lnTo>
                    <a:pt x="721495" y="487971"/>
                  </a:lnTo>
                  <a:lnTo>
                    <a:pt x="721495" y="487737"/>
                  </a:lnTo>
                  <a:lnTo>
                    <a:pt x="717258" y="486269"/>
                  </a:lnTo>
                  <a:lnTo>
                    <a:pt x="708984" y="483667"/>
                  </a:lnTo>
                  <a:lnTo>
                    <a:pt x="704647" y="482166"/>
                  </a:lnTo>
                  <a:lnTo>
                    <a:pt x="700310" y="480698"/>
                  </a:lnTo>
                  <a:lnTo>
                    <a:pt x="700310" y="480698"/>
                  </a:lnTo>
                  <a:lnTo>
                    <a:pt x="695973" y="479196"/>
                  </a:lnTo>
                  <a:lnTo>
                    <a:pt x="691535" y="477695"/>
                  </a:lnTo>
                  <a:lnTo>
                    <a:pt x="687198" y="476194"/>
                  </a:lnTo>
                  <a:lnTo>
                    <a:pt x="682861" y="474692"/>
                  </a:lnTo>
                  <a:lnTo>
                    <a:pt x="678524" y="473225"/>
                  </a:lnTo>
                  <a:lnTo>
                    <a:pt x="669850" y="470222"/>
                  </a:lnTo>
                  <a:lnTo>
                    <a:pt x="656838" y="465751"/>
                  </a:lnTo>
                  <a:lnTo>
                    <a:pt x="643826" y="461281"/>
                  </a:lnTo>
                  <a:lnTo>
                    <a:pt x="644927" y="457944"/>
                  </a:lnTo>
                  <a:lnTo>
                    <a:pt x="645595" y="455909"/>
                  </a:lnTo>
                  <a:cubicBezTo>
                    <a:pt x="646295" y="453707"/>
                    <a:pt x="646996" y="451505"/>
                    <a:pt x="647630" y="449237"/>
                  </a:cubicBezTo>
                  <a:cubicBezTo>
                    <a:pt x="647863" y="448469"/>
                    <a:pt x="648097" y="447669"/>
                    <a:pt x="648297" y="446901"/>
                  </a:cubicBezTo>
                  <a:cubicBezTo>
                    <a:pt x="648731" y="445433"/>
                    <a:pt x="649131" y="443932"/>
                    <a:pt x="649531" y="442464"/>
                  </a:cubicBezTo>
                  <a:lnTo>
                    <a:pt x="650332" y="439495"/>
                  </a:lnTo>
                  <a:cubicBezTo>
                    <a:pt x="650599" y="438394"/>
                    <a:pt x="650899" y="437293"/>
                    <a:pt x="651166" y="436158"/>
                  </a:cubicBezTo>
                  <a:cubicBezTo>
                    <a:pt x="651149" y="436015"/>
                    <a:pt x="651149" y="435868"/>
                    <a:pt x="651166" y="435725"/>
                  </a:cubicBezTo>
                  <a:cubicBezTo>
                    <a:pt x="651366" y="434790"/>
                    <a:pt x="651566" y="433956"/>
                    <a:pt x="651767" y="433089"/>
                  </a:cubicBezTo>
                  <a:cubicBezTo>
                    <a:pt x="652334" y="430753"/>
                    <a:pt x="652834" y="428385"/>
                    <a:pt x="653335" y="426016"/>
                  </a:cubicBezTo>
                  <a:cubicBezTo>
                    <a:pt x="653502" y="425249"/>
                    <a:pt x="653635" y="424481"/>
                    <a:pt x="653802" y="423714"/>
                  </a:cubicBezTo>
                  <a:cubicBezTo>
                    <a:pt x="653969" y="422947"/>
                    <a:pt x="654302" y="421178"/>
                    <a:pt x="654536" y="419911"/>
                  </a:cubicBezTo>
                  <a:lnTo>
                    <a:pt x="654936" y="417675"/>
                  </a:lnTo>
                  <a:cubicBezTo>
                    <a:pt x="655270" y="415850"/>
                    <a:pt x="655570" y="413982"/>
                    <a:pt x="655837" y="412070"/>
                  </a:cubicBezTo>
                  <a:lnTo>
                    <a:pt x="656137" y="410269"/>
                  </a:lnTo>
                  <a:cubicBezTo>
                    <a:pt x="656137" y="409468"/>
                    <a:pt x="656371" y="408667"/>
                    <a:pt x="656471" y="407866"/>
                  </a:cubicBezTo>
                  <a:cubicBezTo>
                    <a:pt x="656571" y="407066"/>
                    <a:pt x="656704" y="406298"/>
                    <a:pt x="656804" y="405531"/>
                  </a:cubicBezTo>
                  <a:lnTo>
                    <a:pt x="657038" y="403563"/>
                  </a:lnTo>
                  <a:cubicBezTo>
                    <a:pt x="657282" y="401871"/>
                    <a:pt x="657482" y="400170"/>
                    <a:pt x="657639" y="398458"/>
                  </a:cubicBezTo>
                  <a:lnTo>
                    <a:pt x="658039" y="394455"/>
                  </a:lnTo>
                  <a:lnTo>
                    <a:pt x="658239" y="392152"/>
                  </a:lnTo>
                  <a:cubicBezTo>
                    <a:pt x="658239" y="390718"/>
                    <a:pt x="658473" y="389283"/>
                    <a:pt x="658573" y="387849"/>
                  </a:cubicBezTo>
                  <a:cubicBezTo>
                    <a:pt x="658673" y="386414"/>
                    <a:pt x="658773" y="384946"/>
                    <a:pt x="658840" y="383511"/>
                  </a:cubicBezTo>
                  <a:cubicBezTo>
                    <a:pt x="658840" y="382577"/>
                    <a:pt x="658840" y="381576"/>
                    <a:pt x="658840" y="380609"/>
                  </a:cubicBezTo>
                  <a:cubicBezTo>
                    <a:pt x="658840" y="379641"/>
                    <a:pt x="658840" y="379141"/>
                    <a:pt x="658840" y="378407"/>
                  </a:cubicBezTo>
                  <a:cubicBezTo>
                    <a:pt x="658840" y="376238"/>
                    <a:pt x="658840" y="374036"/>
                    <a:pt x="659040" y="371734"/>
                  </a:cubicBezTo>
                  <a:lnTo>
                    <a:pt x="672785" y="371968"/>
                  </a:lnTo>
                  <a:lnTo>
                    <a:pt x="686564" y="372201"/>
                  </a:lnTo>
                  <a:lnTo>
                    <a:pt x="695739" y="372368"/>
                  </a:lnTo>
                  <a:lnTo>
                    <a:pt x="700310" y="372368"/>
                  </a:lnTo>
                  <a:lnTo>
                    <a:pt x="704914" y="372368"/>
                  </a:lnTo>
                  <a:lnTo>
                    <a:pt x="709485" y="372368"/>
                  </a:lnTo>
                  <a:lnTo>
                    <a:pt x="714089" y="372368"/>
                  </a:lnTo>
                  <a:lnTo>
                    <a:pt x="718660" y="372368"/>
                  </a:lnTo>
                  <a:lnTo>
                    <a:pt x="723264" y="372368"/>
                  </a:lnTo>
                  <a:lnTo>
                    <a:pt x="727868" y="372368"/>
                  </a:lnTo>
                  <a:lnTo>
                    <a:pt x="737042" y="372535"/>
                  </a:lnTo>
                  <a:lnTo>
                    <a:pt x="741613" y="372535"/>
                  </a:lnTo>
                  <a:lnTo>
                    <a:pt x="741613" y="366229"/>
                  </a:lnTo>
                  <a:cubicBezTo>
                    <a:pt x="742648" y="366363"/>
                    <a:pt x="742648" y="365062"/>
                    <a:pt x="742648" y="364061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Brīvforma: forma 450">
              <a:extLst>
                <a:ext uri="{FF2B5EF4-FFF2-40B4-BE49-F238E27FC236}">
                  <a16:creationId xmlns:a16="http://schemas.microsoft.com/office/drawing/2014/main" id="{2920A03E-80EB-EF6A-DF5F-953AF0620990}"/>
                </a:ext>
              </a:extLst>
            </p:cNvPr>
            <p:cNvSpPr/>
            <p:nvPr/>
          </p:nvSpPr>
          <p:spPr>
            <a:xfrm>
              <a:off x="4175645" y="5058663"/>
              <a:ext cx="767815" cy="762277"/>
            </a:xfrm>
            <a:custGeom>
              <a:avLst/>
              <a:gdLst>
                <a:gd name="connsiteX0" fmla="*/ 548708 w 767815"/>
                <a:gd name="connsiteY0" fmla="*/ 702195 h 762277"/>
                <a:gd name="connsiteX1" fmla="*/ 548708 w 767815"/>
                <a:gd name="connsiteY1" fmla="*/ 702195 h 762277"/>
                <a:gd name="connsiteX2" fmla="*/ 549142 w 767815"/>
                <a:gd name="connsiteY2" fmla="*/ 701995 h 762277"/>
                <a:gd name="connsiteX3" fmla="*/ 547674 w 767815"/>
                <a:gd name="connsiteY3" fmla="*/ 702729 h 762277"/>
                <a:gd name="connsiteX4" fmla="*/ 547674 w 767815"/>
                <a:gd name="connsiteY4" fmla="*/ 702729 h 762277"/>
                <a:gd name="connsiteX5" fmla="*/ 547674 w 767815"/>
                <a:gd name="connsiteY5" fmla="*/ 702729 h 762277"/>
                <a:gd name="connsiteX6" fmla="*/ 548642 w 767815"/>
                <a:gd name="connsiteY6" fmla="*/ 702228 h 762277"/>
                <a:gd name="connsiteX7" fmla="*/ 548241 w 767815"/>
                <a:gd name="connsiteY7" fmla="*/ 702395 h 762277"/>
                <a:gd name="connsiteX8" fmla="*/ 541836 w 767815"/>
                <a:gd name="connsiteY8" fmla="*/ 710769 h 762277"/>
                <a:gd name="connsiteX9" fmla="*/ 541836 w 767815"/>
                <a:gd name="connsiteY9" fmla="*/ 710769 h 762277"/>
                <a:gd name="connsiteX10" fmla="*/ 540568 w 767815"/>
                <a:gd name="connsiteY10" fmla="*/ 701160 h 762277"/>
                <a:gd name="connsiteX11" fmla="*/ 540568 w 767815"/>
                <a:gd name="connsiteY11" fmla="*/ 701160 h 762277"/>
                <a:gd name="connsiteX12" fmla="*/ 540568 w 767815"/>
                <a:gd name="connsiteY12" fmla="*/ 701160 h 762277"/>
                <a:gd name="connsiteX13" fmla="*/ 540568 w 767815"/>
                <a:gd name="connsiteY13" fmla="*/ 701160 h 762277"/>
                <a:gd name="connsiteX14" fmla="*/ 540568 w 767815"/>
                <a:gd name="connsiteY14" fmla="*/ 701160 h 762277"/>
                <a:gd name="connsiteX15" fmla="*/ 536231 w 767815"/>
                <a:gd name="connsiteY15" fmla="*/ 703296 h 762277"/>
                <a:gd name="connsiteX16" fmla="*/ 536598 w 767815"/>
                <a:gd name="connsiteY16" fmla="*/ 703129 h 762277"/>
                <a:gd name="connsiteX17" fmla="*/ 536598 w 767815"/>
                <a:gd name="connsiteY17" fmla="*/ 703129 h 762277"/>
                <a:gd name="connsiteX18" fmla="*/ 532627 w 767815"/>
                <a:gd name="connsiteY18" fmla="*/ 709435 h 762277"/>
                <a:gd name="connsiteX19" fmla="*/ 532627 w 767815"/>
                <a:gd name="connsiteY19" fmla="*/ 708834 h 762277"/>
                <a:gd name="connsiteX20" fmla="*/ 532627 w 767815"/>
                <a:gd name="connsiteY20" fmla="*/ 707800 h 762277"/>
                <a:gd name="connsiteX21" fmla="*/ 532627 w 767815"/>
                <a:gd name="connsiteY21" fmla="*/ 707800 h 762277"/>
                <a:gd name="connsiteX22" fmla="*/ 532794 w 767815"/>
                <a:gd name="connsiteY22" fmla="*/ 709501 h 762277"/>
                <a:gd name="connsiteX23" fmla="*/ 532794 w 767815"/>
                <a:gd name="connsiteY23" fmla="*/ 710035 h 762277"/>
                <a:gd name="connsiteX24" fmla="*/ 532794 w 767815"/>
                <a:gd name="connsiteY24" fmla="*/ 710202 h 762277"/>
                <a:gd name="connsiteX25" fmla="*/ 532627 w 767815"/>
                <a:gd name="connsiteY25" fmla="*/ 709435 h 762277"/>
                <a:gd name="connsiteX26" fmla="*/ 532194 w 767815"/>
                <a:gd name="connsiteY26" fmla="*/ 705264 h 762277"/>
                <a:gd name="connsiteX27" fmla="*/ 532194 w 767815"/>
                <a:gd name="connsiteY27" fmla="*/ 705264 h 762277"/>
                <a:gd name="connsiteX28" fmla="*/ 532461 w 767815"/>
                <a:gd name="connsiteY28" fmla="*/ 707666 h 762277"/>
                <a:gd name="connsiteX29" fmla="*/ 532160 w 767815"/>
                <a:gd name="connsiteY29" fmla="*/ 705264 h 762277"/>
                <a:gd name="connsiteX30" fmla="*/ 767670 w 767815"/>
                <a:gd name="connsiteY30" fmla="*/ 373002 h 762277"/>
                <a:gd name="connsiteX31" fmla="*/ 767670 w 767815"/>
                <a:gd name="connsiteY31" fmla="*/ 373002 h 762277"/>
                <a:gd name="connsiteX32" fmla="*/ 759896 w 767815"/>
                <a:gd name="connsiteY32" fmla="*/ 373002 h 762277"/>
                <a:gd name="connsiteX33" fmla="*/ 754491 w 767815"/>
                <a:gd name="connsiteY33" fmla="*/ 373002 h 762277"/>
                <a:gd name="connsiteX34" fmla="*/ 752122 w 767815"/>
                <a:gd name="connsiteY34" fmla="*/ 373002 h 762277"/>
                <a:gd name="connsiteX35" fmla="*/ 749520 w 767815"/>
                <a:gd name="connsiteY35" fmla="*/ 373002 h 762277"/>
                <a:gd name="connsiteX36" fmla="*/ 748419 w 767815"/>
                <a:gd name="connsiteY36" fmla="*/ 373002 h 762277"/>
                <a:gd name="connsiteX37" fmla="*/ 741980 w 767815"/>
                <a:gd name="connsiteY37" fmla="*/ 373002 h 762277"/>
                <a:gd name="connsiteX38" fmla="*/ 740145 w 767815"/>
                <a:gd name="connsiteY38" fmla="*/ 373002 h 762277"/>
                <a:gd name="connsiteX39" fmla="*/ 736242 w 767815"/>
                <a:gd name="connsiteY39" fmla="*/ 373002 h 762277"/>
                <a:gd name="connsiteX40" fmla="*/ 726400 w 767815"/>
                <a:gd name="connsiteY40" fmla="*/ 373002 h 762277"/>
                <a:gd name="connsiteX41" fmla="*/ 722496 w 767815"/>
                <a:gd name="connsiteY41" fmla="*/ 373002 h 762277"/>
                <a:gd name="connsiteX42" fmla="*/ 721729 w 767815"/>
                <a:gd name="connsiteY42" fmla="*/ 373002 h 762277"/>
                <a:gd name="connsiteX43" fmla="*/ 717225 w 767815"/>
                <a:gd name="connsiteY43" fmla="*/ 373002 h 762277"/>
                <a:gd name="connsiteX44" fmla="*/ 698441 w 767815"/>
                <a:gd name="connsiteY44" fmla="*/ 373002 h 762277"/>
                <a:gd name="connsiteX45" fmla="*/ 689834 w 767815"/>
                <a:gd name="connsiteY45" fmla="*/ 373169 h 762277"/>
                <a:gd name="connsiteX46" fmla="*/ 685096 w 767815"/>
                <a:gd name="connsiteY46" fmla="*/ 373169 h 762277"/>
                <a:gd name="connsiteX47" fmla="*/ 685096 w 767815"/>
                <a:gd name="connsiteY47" fmla="*/ 374103 h 762277"/>
                <a:gd name="connsiteX48" fmla="*/ 685096 w 767815"/>
                <a:gd name="connsiteY48" fmla="*/ 373402 h 762277"/>
                <a:gd name="connsiteX49" fmla="*/ 684829 w 767815"/>
                <a:gd name="connsiteY49" fmla="*/ 365195 h 762277"/>
                <a:gd name="connsiteX50" fmla="*/ 684662 w 767815"/>
                <a:gd name="connsiteY50" fmla="*/ 362159 h 762277"/>
                <a:gd name="connsiteX51" fmla="*/ 684362 w 767815"/>
                <a:gd name="connsiteY51" fmla="*/ 357622 h 762277"/>
                <a:gd name="connsiteX52" fmla="*/ 683995 w 767815"/>
                <a:gd name="connsiteY52" fmla="*/ 353118 h 762277"/>
                <a:gd name="connsiteX53" fmla="*/ 683695 w 767815"/>
                <a:gd name="connsiteY53" fmla="*/ 349781 h 762277"/>
                <a:gd name="connsiteX54" fmla="*/ 683428 w 767815"/>
                <a:gd name="connsiteY54" fmla="*/ 347179 h 762277"/>
                <a:gd name="connsiteX55" fmla="*/ 683428 w 767815"/>
                <a:gd name="connsiteY55" fmla="*/ 346879 h 762277"/>
                <a:gd name="connsiteX56" fmla="*/ 683261 w 767815"/>
                <a:gd name="connsiteY56" fmla="*/ 345478 h 762277"/>
                <a:gd name="connsiteX57" fmla="*/ 683261 w 767815"/>
                <a:gd name="connsiteY57" fmla="*/ 344043 h 762277"/>
                <a:gd name="connsiteX58" fmla="*/ 683261 w 767815"/>
                <a:gd name="connsiteY58" fmla="*/ 343309 h 762277"/>
                <a:gd name="connsiteX59" fmla="*/ 683261 w 767815"/>
                <a:gd name="connsiteY59" fmla="*/ 342542 h 762277"/>
                <a:gd name="connsiteX60" fmla="*/ 683261 w 767815"/>
                <a:gd name="connsiteY60" fmla="*/ 341808 h 762277"/>
                <a:gd name="connsiteX61" fmla="*/ 683261 w 767815"/>
                <a:gd name="connsiteY61" fmla="*/ 341074 h 762277"/>
                <a:gd name="connsiteX62" fmla="*/ 682894 w 767815"/>
                <a:gd name="connsiteY62" fmla="*/ 338104 h 762277"/>
                <a:gd name="connsiteX63" fmla="*/ 682894 w 767815"/>
                <a:gd name="connsiteY63" fmla="*/ 338104 h 762277"/>
                <a:gd name="connsiteX64" fmla="*/ 682894 w 767815"/>
                <a:gd name="connsiteY64" fmla="*/ 337704 h 762277"/>
                <a:gd name="connsiteX65" fmla="*/ 682661 w 767815"/>
                <a:gd name="connsiteY65" fmla="*/ 336203 h 762277"/>
                <a:gd name="connsiteX66" fmla="*/ 682460 w 767815"/>
                <a:gd name="connsiteY66" fmla="*/ 334801 h 762277"/>
                <a:gd name="connsiteX67" fmla="*/ 682260 w 767815"/>
                <a:gd name="connsiteY67" fmla="*/ 333500 h 762277"/>
                <a:gd name="connsiteX68" fmla="*/ 682060 w 767815"/>
                <a:gd name="connsiteY68" fmla="*/ 332233 h 762277"/>
                <a:gd name="connsiteX69" fmla="*/ 681593 w 767815"/>
                <a:gd name="connsiteY69" fmla="*/ 329297 h 762277"/>
                <a:gd name="connsiteX70" fmla="*/ 681593 w 767815"/>
                <a:gd name="connsiteY70" fmla="*/ 329297 h 762277"/>
                <a:gd name="connsiteX71" fmla="*/ 680559 w 767815"/>
                <a:gd name="connsiteY71" fmla="*/ 323525 h 762277"/>
                <a:gd name="connsiteX72" fmla="*/ 680025 w 767815"/>
                <a:gd name="connsiteY72" fmla="*/ 320789 h 762277"/>
                <a:gd name="connsiteX73" fmla="*/ 680025 w 767815"/>
                <a:gd name="connsiteY73" fmla="*/ 320789 h 762277"/>
                <a:gd name="connsiteX74" fmla="*/ 679424 w 767815"/>
                <a:gd name="connsiteY74" fmla="*/ 317920 h 762277"/>
                <a:gd name="connsiteX75" fmla="*/ 678824 w 767815"/>
                <a:gd name="connsiteY75" fmla="*/ 315084 h 762277"/>
                <a:gd name="connsiteX76" fmla="*/ 678157 w 767815"/>
                <a:gd name="connsiteY76" fmla="*/ 312148 h 762277"/>
                <a:gd name="connsiteX77" fmla="*/ 677856 w 767815"/>
                <a:gd name="connsiteY77" fmla="*/ 310847 h 762277"/>
                <a:gd name="connsiteX78" fmla="*/ 677256 w 767815"/>
                <a:gd name="connsiteY78" fmla="*/ 308311 h 762277"/>
                <a:gd name="connsiteX79" fmla="*/ 676755 w 767815"/>
                <a:gd name="connsiteY79" fmla="*/ 306276 h 762277"/>
                <a:gd name="connsiteX80" fmla="*/ 676222 w 767815"/>
                <a:gd name="connsiteY80" fmla="*/ 304274 h 762277"/>
                <a:gd name="connsiteX81" fmla="*/ 675621 w 767815"/>
                <a:gd name="connsiteY81" fmla="*/ 301939 h 762277"/>
                <a:gd name="connsiteX82" fmla="*/ 674353 w 767815"/>
                <a:gd name="connsiteY82" fmla="*/ 297368 h 762277"/>
                <a:gd name="connsiteX83" fmla="*/ 673853 w 767815"/>
                <a:gd name="connsiteY83" fmla="*/ 295600 h 762277"/>
                <a:gd name="connsiteX84" fmla="*/ 673352 w 767815"/>
                <a:gd name="connsiteY84" fmla="*/ 293865 h 762277"/>
                <a:gd name="connsiteX85" fmla="*/ 671384 w 767815"/>
                <a:gd name="connsiteY85" fmla="*/ 287493 h 762277"/>
                <a:gd name="connsiteX86" fmla="*/ 671384 w 767815"/>
                <a:gd name="connsiteY86" fmla="*/ 287493 h 762277"/>
                <a:gd name="connsiteX87" fmla="*/ 670850 w 767815"/>
                <a:gd name="connsiteY87" fmla="*/ 285925 h 762277"/>
                <a:gd name="connsiteX88" fmla="*/ 670049 w 767815"/>
                <a:gd name="connsiteY88" fmla="*/ 283556 h 762277"/>
                <a:gd name="connsiteX89" fmla="*/ 669249 w 767815"/>
                <a:gd name="connsiteY89" fmla="*/ 281221 h 762277"/>
                <a:gd name="connsiteX90" fmla="*/ 669249 w 767815"/>
                <a:gd name="connsiteY90" fmla="*/ 281221 h 762277"/>
                <a:gd name="connsiteX91" fmla="*/ 676855 w 767815"/>
                <a:gd name="connsiteY91" fmla="*/ 278618 h 762277"/>
                <a:gd name="connsiteX92" fmla="*/ 679358 w 767815"/>
                <a:gd name="connsiteY92" fmla="*/ 277751 h 762277"/>
                <a:gd name="connsiteX93" fmla="*/ 682093 w 767815"/>
                <a:gd name="connsiteY93" fmla="*/ 276817 h 762277"/>
                <a:gd name="connsiteX94" fmla="*/ 682093 w 767815"/>
                <a:gd name="connsiteY94" fmla="*/ 276817 h 762277"/>
                <a:gd name="connsiteX95" fmla="*/ 682561 w 767815"/>
                <a:gd name="connsiteY95" fmla="*/ 276650 h 762277"/>
                <a:gd name="connsiteX96" fmla="*/ 682761 w 767815"/>
                <a:gd name="connsiteY96" fmla="*/ 276650 h 762277"/>
                <a:gd name="connsiteX97" fmla="*/ 683228 w 767815"/>
                <a:gd name="connsiteY97" fmla="*/ 276483 h 762277"/>
                <a:gd name="connsiteX98" fmla="*/ 683228 w 767815"/>
                <a:gd name="connsiteY98" fmla="*/ 276483 h 762277"/>
                <a:gd name="connsiteX99" fmla="*/ 683528 w 767815"/>
                <a:gd name="connsiteY99" fmla="*/ 276483 h 762277"/>
                <a:gd name="connsiteX100" fmla="*/ 683528 w 767815"/>
                <a:gd name="connsiteY100" fmla="*/ 276483 h 762277"/>
                <a:gd name="connsiteX101" fmla="*/ 684162 w 767815"/>
                <a:gd name="connsiteY101" fmla="*/ 276249 h 762277"/>
                <a:gd name="connsiteX102" fmla="*/ 684462 w 767815"/>
                <a:gd name="connsiteY102" fmla="*/ 276249 h 762277"/>
                <a:gd name="connsiteX103" fmla="*/ 684762 w 767815"/>
                <a:gd name="connsiteY103" fmla="*/ 276249 h 762277"/>
                <a:gd name="connsiteX104" fmla="*/ 686064 w 767815"/>
                <a:gd name="connsiteY104" fmla="*/ 275816 h 762277"/>
                <a:gd name="connsiteX105" fmla="*/ 686598 w 767815"/>
                <a:gd name="connsiteY105" fmla="*/ 275616 h 762277"/>
                <a:gd name="connsiteX106" fmla="*/ 687532 w 767815"/>
                <a:gd name="connsiteY106" fmla="*/ 275315 h 762277"/>
                <a:gd name="connsiteX107" fmla="*/ 687799 w 767815"/>
                <a:gd name="connsiteY107" fmla="*/ 275315 h 762277"/>
                <a:gd name="connsiteX108" fmla="*/ 690434 w 767815"/>
                <a:gd name="connsiteY108" fmla="*/ 274414 h 762277"/>
                <a:gd name="connsiteX109" fmla="*/ 690434 w 767815"/>
                <a:gd name="connsiteY109" fmla="*/ 274414 h 762277"/>
                <a:gd name="connsiteX110" fmla="*/ 691368 w 767815"/>
                <a:gd name="connsiteY110" fmla="*/ 274081 h 762277"/>
                <a:gd name="connsiteX111" fmla="*/ 691669 w 767815"/>
                <a:gd name="connsiteY111" fmla="*/ 274081 h 762277"/>
                <a:gd name="connsiteX112" fmla="*/ 692036 w 767815"/>
                <a:gd name="connsiteY112" fmla="*/ 274081 h 762277"/>
                <a:gd name="connsiteX113" fmla="*/ 692236 w 767815"/>
                <a:gd name="connsiteY113" fmla="*/ 274081 h 762277"/>
                <a:gd name="connsiteX114" fmla="*/ 692503 w 767815"/>
                <a:gd name="connsiteY114" fmla="*/ 274081 h 762277"/>
                <a:gd name="connsiteX115" fmla="*/ 693203 w 767815"/>
                <a:gd name="connsiteY115" fmla="*/ 273847 h 762277"/>
                <a:gd name="connsiteX116" fmla="*/ 693770 w 767815"/>
                <a:gd name="connsiteY116" fmla="*/ 273847 h 762277"/>
                <a:gd name="connsiteX117" fmla="*/ 694638 w 767815"/>
                <a:gd name="connsiteY117" fmla="*/ 273547 h 762277"/>
                <a:gd name="connsiteX118" fmla="*/ 694638 w 767815"/>
                <a:gd name="connsiteY118" fmla="*/ 273547 h 762277"/>
                <a:gd name="connsiteX119" fmla="*/ 698875 w 767815"/>
                <a:gd name="connsiteY119" fmla="*/ 272079 h 762277"/>
                <a:gd name="connsiteX120" fmla="*/ 703179 w 767815"/>
                <a:gd name="connsiteY120" fmla="*/ 270578 h 762277"/>
                <a:gd name="connsiteX121" fmla="*/ 703179 w 767815"/>
                <a:gd name="connsiteY121" fmla="*/ 270578 h 762277"/>
                <a:gd name="connsiteX122" fmla="*/ 707483 w 767815"/>
                <a:gd name="connsiteY122" fmla="*/ 269076 h 762277"/>
                <a:gd name="connsiteX123" fmla="*/ 707483 w 767815"/>
                <a:gd name="connsiteY123" fmla="*/ 269076 h 762277"/>
                <a:gd name="connsiteX124" fmla="*/ 711820 w 767815"/>
                <a:gd name="connsiteY124" fmla="*/ 267575 h 762277"/>
                <a:gd name="connsiteX125" fmla="*/ 716157 w 767815"/>
                <a:gd name="connsiteY125" fmla="*/ 266107 h 762277"/>
                <a:gd name="connsiteX126" fmla="*/ 720494 w 767815"/>
                <a:gd name="connsiteY126" fmla="*/ 264606 h 762277"/>
                <a:gd name="connsiteX127" fmla="*/ 720494 w 767815"/>
                <a:gd name="connsiteY127" fmla="*/ 264606 h 762277"/>
                <a:gd name="connsiteX128" fmla="*/ 728301 w 767815"/>
                <a:gd name="connsiteY128" fmla="*/ 261903 h 762277"/>
                <a:gd name="connsiteX129" fmla="*/ 729135 w 767815"/>
                <a:gd name="connsiteY129" fmla="*/ 261603 h 762277"/>
                <a:gd name="connsiteX130" fmla="*/ 733572 w 767815"/>
                <a:gd name="connsiteY130" fmla="*/ 260102 h 762277"/>
                <a:gd name="connsiteX131" fmla="*/ 739144 w 767815"/>
                <a:gd name="connsiteY131" fmla="*/ 258200 h 762277"/>
                <a:gd name="connsiteX132" fmla="*/ 739144 w 767815"/>
                <a:gd name="connsiteY132" fmla="*/ 258200 h 762277"/>
                <a:gd name="connsiteX133" fmla="*/ 746484 w 767815"/>
                <a:gd name="connsiteY133" fmla="*/ 255698 h 762277"/>
                <a:gd name="connsiteX134" fmla="*/ 744315 w 767815"/>
                <a:gd name="connsiteY134" fmla="*/ 249659 h 762277"/>
                <a:gd name="connsiteX135" fmla="*/ 742914 w 767815"/>
                <a:gd name="connsiteY135" fmla="*/ 245822 h 762277"/>
                <a:gd name="connsiteX136" fmla="*/ 741847 w 767815"/>
                <a:gd name="connsiteY136" fmla="*/ 243087 h 762277"/>
                <a:gd name="connsiteX137" fmla="*/ 741847 w 767815"/>
                <a:gd name="connsiteY137" fmla="*/ 243087 h 762277"/>
                <a:gd name="connsiteX138" fmla="*/ 740445 w 767815"/>
                <a:gd name="connsiteY138" fmla="*/ 243620 h 762277"/>
                <a:gd name="connsiteX139" fmla="*/ 740012 w 767815"/>
                <a:gd name="connsiteY139" fmla="*/ 243787 h 762277"/>
                <a:gd name="connsiteX140" fmla="*/ 734607 w 767815"/>
                <a:gd name="connsiteY140" fmla="*/ 245856 h 762277"/>
                <a:gd name="connsiteX141" fmla="*/ 729135 w 767815"/>
                <a:gd name="connsiteY141" fmla="*/ 247958 h 762277"/>
                <a:gd name="connsiteX142" fmla="*/ 729135 w 767815"/>
                <a:gd name="connsiteY142" fmla="*/ 247958 h 762277"/>
                <a:gd name="connsiteX143" fmla="*/ 728401 w 767815"/>
                <a:gd name="connsiteY143" fmla="*/ 248225 h 762277"/>
                <a:gd name="connsiteX144" fmla="*/ 725966 w 767815"/>
                <a:gd name="connsiteY144" fmla="*/ 249159 h 762277"/>
                <a:gd name="connsiteX145" fmla="*/ 725966 w 767815"/>
                <a:gd name="connsiteY145" fmla="*/ 249159 h 762277"/>
                <a:gd name="connsiteX146" fmla="*/ 725399 w 767815"/>
                <a:gd name="connsiteY146" fmla="*/ 249392 h 762277"/>
                <a:gd name="connsiteX147" fmla="*/ 724798 w 767815"/>
                <a:gd name="connsiteY147" fmla="*/ 249592 h 762277"/>
                <a:gd name="connsiteX148" fmla="*/ 724798 w 767815"/>
                <a:gd name="connsiteY148" fmla="*/ 249592 h 762277"/>
                <a:gd name="connsiteX149" fmla="*/ 723964 w 767815"/>
                <a:gd name="connsiteY149" fmla="*/ 249926 h 762277"/>
                <a:gd name="connsiteX150" fmla="*/ 716257 w 767815"/>
                <a:gd name="connsiteY150" fmla="*/ 252895 h 762277"/>
                <a:gd name="connsiteX151" fmla="*/ 716257 w 767815"/>
                <a:gd name="connsiteY151" fmla="*/ 252895 h 762277"/>
                <a:gd name="connsiteX152" fmla="*/ 712020 w 767815"/>
                <a:gd name="connsiteY152" fmla="*/ 254530 h 762277"/>
                <a:gd name="connsiteX153" fmla="*/ 712020 w 767815"/>
                <a:gd name="connsiteY153" fmla="*/ 254530 h 762277"/>
                <a:gd name="connsiteX154" fmla="*/ 707783 w 767815"/>
                <a:gd name="connsiteY154" fmla="*/ 256198 h 762277"/>
                <a:gd name="connsiteX155" fmla="*/ 707783 w 767815"/>
                <a:gd name="connsiteY155" fmla="*/ 256198 h 762277"/>
                <a:gd name="connsiteX156" fmla="*/ 703479 w 767815"/>
                <a:gd name="connsiteY156" fmla="*/ 257833 h 762277"/>
                <a:gd name="connsiteX157" fmla="*/ 703479 w 767815"/>
                <a:gd name="connsiteY157" fmla="*/ 257833 h 762277"/>
                <a:gd name="connsiteX158" fmla="*/ 699242 w 767815"/>
                <a:gd name="connsiteY158" fmla="*/ 259435 h 762277"/>
                <a:gd name="connsiteX159" fmla="*/ 699242 w 767815"/>
                <a:gd name="connsiteY159" fmla="*/ 259435 h 762277"/>
                <a:gd name="connsiteX160" fmla="*/ 694972 w 767815"/>
                <a:gd name="connsiteY160" fmla="*/ 261036 h 762277"/>
                <a:gd name="connsiteX161" fmla="*/ 694972 w 767815"/>
                <a:gd name="connsiteY161" fmla="*/ 261036 h 762277"/>
                <a:gd name="connsiteX162" fmla="*/ 690735 w 767815"/>
                <a:gd name="connsiteY162" fmla="*/ 262704 h 762277"/>
                <a:gd name="connsiteX163" fmla="*/ 690735 w 767815"/>
                <a:gd name="connsiteY163" fmla="*/ 262704 h 762277"/>
                <a:gd name="connsiteX164" fmla="*/ 686464 w 767815"/>
                <a:gd name="connsiteY164" fmla="*/ 264339 h 762277"/>
                <a:gd name="connsiteX165" fmla="*/ 686464 w 767815"/>
                <a:gd name="connsiteY165" fmla="*/ 264339 h 762277"/>
                <a:gd name="connsiteX166" fmla="*/ 677923 w 767815"/>
                <a:gd name="connsiteY166" fmla="*/ 267675 h 762277"/>
                <a:gd name="connsiteX167" fmla="*/ 677923 w 767815"/>
                <a:gd name="connsiteY167" fmla="*/ 267675 h 762277"/>
                <a:gd name="connsiteX168" fmla="*/ 677656 w 767815"/>
                <a:gd name="connsiteY168" fmla="*/ 267675 h 762277"/>
                <a:gd name="connsiteX169" fmla="*/ 665145 w 767815"/>
                <a:gd name="connsiteY169" fmla="*/ 272479 h 762277"/>
                <a:gd name="connsiteX170" fmla="*/ 665145 w 767815"/>
                <a:gd name="connsiteY170" fmla="*/ 272479 h 762277"/>
                <a:gd name="connsiteX171" fmla="*/ 664845 w 767815"/>
                <a:gd name="connsiteY171" fmla="*/ 272479 h 762277"/>
                <a:gd name="connsiteX172" fmla="*/ 652334 w 767815"/>
                <a:gd name="connsiteY172" fmla="*/ 277284 h 762277"/>
                <a:gd name="connsiteX173" fmla="*/ 652334 w 767815"/>
                <a:gd name="connsiteY173" fmla="*/ 277284 h 762277"/>
                <a:gd name="connsiteX174" fmla="*/ 652033 w 767815"/>
                <a:gd name="connsiteY174" fmla="*/ 277284 h 762277"/>
                <a:gd name="connsiteX175" fmla="*/ 639389 w 767815"/>
                <a:gd name="connsiteY175" fmla="*/ 280987 h 762277"/>
                <a:gd name="connsiteX176" fmla="*/ 639389 w 767815"/>
                <a:gd name="connsiteY176" fmla="*/ 280987 h 762277"/>
                <a:gd name="connsiteX177" fmla="*/ 639089 w 767815"/>
                <a:gd name="connsiteY177" fmla="*/ 280987 h 762277"/>
                <a:gd name="connsiteX178" fmla="*/ 626577 w 767815"/>
                <a:gd name="connsiteY178" fmla="*/ 285791 h 762277"/>
                <a:gd name="connsiteX179" fmla="*/ 626577 w 767815"/>
                <a:gd name="connsiteY179" fmla="*/ 285791 h 762277"/>
                <a:gd name="connsiteX180" fmla="*/ 613566 w 767815"/>
                <a:gd name="connsiteY180" fmla="*/ 290696 h 762277"/>
                <a:gd name="connsiteX181" fmla="*/ 613566 w 767815"/>
                <a:gd name="connsiteY181" fmla="*/ 290696 h 762277"/>
                <a:gd name="connsiteX182" fmla="*/ 600821 w 767815"/>
                <a:gd name="connsiteY182" fmla="*/ 295600 h 762277"/>
                <a:gd name="connsiteX183" fmla="*/ 600821 w 767815"/>
                <a:gd name="connsiteY183" fmla="*/ 295600 h 762277"/>
                <a:gd name="connsiteX184" fmla="*/ 583773 w 767815"/>
                <a:gd name="connsiteY184" fmla="*/ 302273 h 762277"/>
                <a:gd name="connsiteX185" fmla="*/ 583773 w 767815"/>
                <a:gd name="connsiteY185" fmla="*/ 302273 h 762277"/>
                <a:gd name="connsiteX186" fmla="*/ 570728 w 767815"/>
                <a:gd name="connsiteY186" fmla="*/ 307377 h 762277"/>
                <a:gd name="connsiteX187" fmla="*/ 570728 w 767815"/>
                <a:gd name="connsiteY187" fmla="*/ 307377 h 762277"/>
                <a:gd name="connsiteX188" fmla="*/ 570728 w 767815"/>
                <a:gd name="connsiteY188" fmla="*/ 307177 h 762277"/>
                <a:gd name="connsiteX189" fmla="*/ 569360 w 767815"/>
                <a:gd name="connsiteY189" fmla="*/ 303841 h 762277"/>
                <a:gd name="connsiteX190" fmla="*/ 568259 w 767815"/>
                <a:gd name="connsiteY190" fmla="*/ 301205 h 762277"/>
                <a:gd name="connsiteX191" fmla="*/ 568259 w 767815"/>
                <a:gd name="connsiteY191" fmla="*/ 300905 h 762277"/>
                <a:gd name="connsiteX192" fmla="*/ 568259 w 767815"/>
                <a:gd name="connsiteY192" fmla="*/ 300905 h 762277"/>
                <a:gd name="connsiteX193" fmla="*/ 568092 w 767815"/>
                <a:gd name="connsiteY193" fmla="*/ 300571 h 762277"/>
                <a:gd name="connsiteX194" fmla="*/ 568092 w 767815"/>
                <a:gd name="connsiteY194" fmla="*/ 300237 h 762277"/>
                <a:gd name="connsiteX195" fmla="*/ 568092 w 767815"/>
                <a:gd name="connsiteY195" fmla="*/ 299804 h 762277"/>
                <a:gd name="connsiteX196" fmla="*/ 568092 w 767815"/>
                <a:gd name="connsiteY196" fmla="*/ 299804 h 762277"/>
                <a:gd name="connsiteX197" fmla="*/ 567292 w 767815"/>
                <a:gd name="connsiteY197" fmla="*/ 298069 h 762277"/>
                <a:gd name="connsiteX198" fmla="*/ 566991 w 767815"/>
                <a:gd name="connsiteY198" fmla="*/ 297368 h 762277"/>
                <a:gd name="connsiteX199" fmla="*/ 566691 w 767815"/>
                <a:gd name="connsiteY199" fmla="*/ 296668 h 762277"/>
                <a:gd name="connsiteX200" fmla="*/ 566691 w 767815"/>
                <a:gd name="connsiteY200" fmla="*/ 296434 h 762277"/>
                <a:gd name="connsiteX201" fmla="*/ 565924 w 767815"/>
                <a:gd name="connsiteY201" fmla="*/ 294766 h 762277"/>
                <a:gd name="connsiteX202" fmla="*/ 565156 w 767815"/>
                <a:gd name="connsiteY202" fmla="*/ 293131 h 762277"/>
                <a:gd name="connsiteX203" fmla="*/ 565156 w 767815"/>
                <a:gd name="connsiteY203" fmla="*/ 293131 h 762277"/>
                <a:gd name="connsiteX204" fmla="*/ 564456 w 767815"/>
                <a:gd name="connsiteY204" fmla="*/ 291730 h 762277"/>
                <a:gd name="connsiteX205" fmla="*/ 564122 w 767815"/>
                <a:gd name="connsiteY205" fmla="*/ 291029 h 762277"/>
                <a:gd name="connsiteX206" fmla="*/ 563755 w 767815"/>
                <a:gd name="connsiteY206" fmla="*/ 290329 h 762277"/>
                <a:gd name="connsiteX207" fmla="*/ 563455 w 767815"/>
                <a:gd name="connsiteY207" fmla="*/ 289761 h 762277"/>
                <a:gd name="connsiteX208" fmla="*/ 563455 w 767815"/>
                <a:gd name="connsiteY208" fmla="*/ 289461 h 762277"/>
                <a:gd name="connsiteX209" fmla="*/ 563455 w 767815"/>
                <a:gd name="connsiteY209" fmla="*/ 289294 h 762277"/>
                <a:gd name="connsiteX210" fmla="*/ 563054 w 767815"/>
                <a:gd name="connsiteY210" fmla="*/ 288527 h 762277"/>
                <a:gd name="connsiteX211" fmla="*/ 562087 w 767815"/>
                <a:gd name="connsiteY211" fmla="*/ 286659 h 762277"/>
                <a:gd name="connsiteX212" fmla="*/ 561420 w 767815"/>
                <a:gd name="connsiteY212" fmla="*/ 285424 h 762277"/>
                <a:gd name="connsiteX213" fmla="*/ 561119 w 767815"/>
                <a:gd name="connsiteY213" fmla="*/ 284890 h 762277"/>
                <a:gd name="connsiteX214" fmla="*/ 560319 w 767815"/>
                <a:gd name="connsiteY214" fmla="*/ 283423 h 762277"/>
                <a:gd name="connsiteX215" fmla="*/ 559752 w 767815"/>
                <a:gd name="connsiteY215" fmla="*/ 282355 h 762277"/>
                <a:gd name="connsiteX216" fmla="*/ 558284 w 767815"/>
                <a:gd name="connsiteY216" fmla="*/ 279786 h 762277"/>
                <a:gd name="connsiteX217" fmla="*/ 557716 w 767815"/>
                <a:gd name="connsiteY217" fmla="*/ 278852 h 762277"/>
                <a:gd name="connsiteX218" fmla="*/ 556882 w 767815"/>
                <a:gd name="connsiteY218" fmla="*/ 277451 h 762277"/>
                <a:gd name="connsiteX219" fmla="*/ 556048 w 767815"/>
                <a:gd name="connsiteY219" fmla="*/ 276083 h 762277"/>
                <a:gd name="connsiteX220" fmla="*/ 555414 w 767815"/>
                <a:gd name="connsiteY220" fmla="*/ 275015 h 762277"/>
                <a:gd name="connsiteX221" fmla="*/ 553846 w 767815"/>
                <a:gd name="connsiteY221" fmla="*/ 272513 h 762277"/>
                <a:gd name="connsiteX222" fmla="*/ 553846 w 767815"/>
                <a:gd name="connsiteY222" fmla="*/ 272513 h 762277"/>
                <a:gd name="connsiteX223" fmla="*/ 553679 w 767815"/>
                <a:gd name="connsiteY223" fmla="*/ 272279 h 762277"/>
                <a:gd name="connsiteX224" fmla="*/ 553679 w 767815"/>
                <a:gd name="connsiteY224" fmla="*/ 272279 h 762277"/>
                <a:gd name="connsiteX225" fmla="*/ 553679 w 767815"/>
                <a:gd name="connsiteY225" fmla="*/ 272112 h 762277"/>
                <a:gd name="connsiteX226" fmla="*/ 553679 w 767815"/>
                <a:gd name="connsiteY226" fmla="*/ 271946 h 762277"/>
                <a:gd name="connsiteX227" fmla="*/ 553479 w 767815"/>
                <a:gd name="connsiteY227" fmla="*/ 271612 h 762277"/>
                <a:gd name="connsiteX228" fmla="*/ 553479 w 767815"/>
                <a:gd name="connsiteY228" fmla="*/ 271612 h 762277"/>
                <a:gd name="connsiteX229" fmla="*/ 553479 w 767815"/>
                <a:gd name="connsiteY229" fmla="*/ 271612 h 762277"/>
                <a:gd name="connsiteX230" fmla="*/ 553479 w 767815"/>
                <a:gd name="connsiteY230" fmla="*/ 271412 h 762277"/>
                <a:gd name="connsiteX231" fmla="*/ 553479 w 767815"/>
                <a:gd name="connsiteY231" fmla="*/ 271412 h 762277"/>
                <a:gd name="connsiteX232" fmla="*/ 553146 w 767815"/>
                <a:gd name="connsiteY232" fmla="*/ 270911 h 762277"/>
                <a:gd name="connsiteX233" fmla="*/ 552979 w 767815"/>
                <a:gd name="connsiteY233" fmla="*/ 270611 h 762277"/>
                <a:gd name="connsiteX234" fmla="*/ 552445 w 767815"/>
                <a:gd name="connsiteY234" fmla="*/ 269810 h 762277"/>
                <a:gd name="connsiteX235" fmla="*/ 552445 w 767815"/>
                <a:gd name="connsiteY235" fmla="*/ 269610 h 762277"/>
                <a:gd name="connsiteX236" fmla="*/ 552445 w 767815"/>
                <a:gd name="connsiteY236" fmla="*/ 269410 h 762277"/>
                <a:gd name="connsiteX237" fmla="*/ 552445 w 767815"/>
                <a:gd name="connsiteY237" fmla="*/ 269410 h 762277"/>
                <a:gd name="connsiteX238" fmla="*/ 552178 w 767815"/>
                <a:gd name="connsiteY238" fmla="*/ 269043 h 762277"/>
                <a:gd name="connsiteX239" fmla="*/ 551978 w 767815"/>
                <a:gd name="connsiteY239" fmla="*/ 268709 h 762277"/>
                <a:gd name="connsiteX240" fmla="*/ 551978 w 767815"/>
                <a:gd name="connsiteY240" fmla="*/ 268509 h 762277"/>
                <a:gd name="connsiteX241" fmla="*/ 551644 w 767815"/>
                <a:gd name="connsiteY241" fmla="*/ 268042 h 762277"/>
                <a:gd name="connsiteX242" fmla="*/ 550743 w 767815"/>
                <a:gd name="connsiteY242" fmla="*/ 266674 h 762277"/>
                <a:gd name="connsiteX243" fmla="*/ 550743 w 767815"/>
                <a:gd name="connsiteY243" fmla="*/ 266674 h 762277"/>
                <a:gd name="connsiteX244" fmla="*/ 550743 w 767815"/>
                <a:gd name="connsiteY244" fmla="*/ 266474 h 762277"/>
                <a:gd name="connsiteX245" fmla="*/ 549609 w 767815"/>
                <a:gd name="connsiteY245" fmla="*/ 264873 h 762277"/>
                <a:gd name="connsiteX246" fmla="*/ 549309 w 767815"/>
                <a:gd name="connsiteY246" fmla="*/ 264439 h 762277"/>
                <a:gd name="connsiteX247" fmla="*/ 548775 w 767815"/>
                <a:gd name="connsiteY247" fmla="*/ 263738 h 762277"/>
                <a:gd name="connsiteX248" fmla="*/ 548108 w 767815"/>
                <a:gd name="connsiteY248" fmla="*/ 262771 h 762277"/>
                <a:gd name="connsiteX249" fmla="*/ 547007 w 767815"/>
                <a:gd name="connsiteY249" fmla="*/ 261303 h 762277"/>
                <a:gd name="connsiteX250" fmla="*/ 545973 w 767815"/>
                <a:gd name="connsiteY250" fmla="*/ 259935 h 762277"/>
                <a:gd name="connsiteX251" fmla="*/ 545973 w 767815"/>
                <a:gd name="connsiteY251" fmla="*/ 259935 h 762277"/>
                <a:gd name="connsiteX252" fmla="*/ 543971 w 767815"/>
                <a:gd name="connsiteY252" fmla="*/ 257333 h 762277"/>
                <a:gd name="connsiteX253" fmla="*/ 543804 w 767815"/>
                <a:gd name="connsiteY253" fmla="*/ 257099 h 762277"/>
                <a:gd name="connsiteX254" fmla="*/ 541969 w 767815"/>
                <a:gd name="connsiteY254" fmla="*/ 254830 h 762277"/>
                <a:gd name="connsiteX255" fmla="*/ 541702 w 767815"/>
                <a:gd name="connsiteY255" fmla="*/ 254497 h 762277"/>
                <a:gd name="connsiteX256" fmla="*/ 541469 w 767815"/>
                <a:gd name="connsiteY256" fmla="*/ 254196 h 762277"/>
                <a:gd name="connsiteX257" fmla="*/ 551978 w 767815"/>
                <a:gd name="connsiteY257" fmla="*/ 245722 h 762277"/>
                <a:gd name="connsiteX258" fmla="*/ 552178 w 767815"/>
                <a:gd name="connsiteY258" fmla="*/ 245555 h 762277"/>
                <a:gd name="connsiteX259" fmla="*/ 566224 w 767815"/>
                <a:gd name="connsiteY259" fmla="*/ 234145 h 762277"/>
                <a:gd name="connsiteX260" fmla="*/ 566424 w 767815"/>
                <a:gd name="connsiteY260" fmla="*/ 234145 h 762277"/>
                <a:gd name="connsiteX261" fmla="*/ 576934 w 767815"/>
                <a:gd name="connsiteY261" fmla="*/ 225638 h 762277"/>
                <a:gd name="connsiteX262" fmla="*/ 577134 w 767815"/>
                <a:gd name="connsiteY262" fmla="*/ 225471 h 762277"/>
                <a:gd name="connsiteX263" fmla="*/ 586809 w 767815"/>
                <a:gd name="connsiteY263" fmla="*/ 217197 h 762277"/>
                <a:gd name="connsiteX264" fmla="*/ 587376 w 767815"/>
                <a:gd name="connsiteY264" fmla="*/ 216697 h 762277"/>
                <a:gd name="connsiteX265" fmla="*/ 587376 w 767815"/>
                <a:gd name="connsiteY265" fmla="*/ 216697 h 762277"/>
                <a:gd name="connsiteX266" fmla="*/ 598086 w 767815"/>
                <a:gd name="connsiteY266" fmla="*/ 208022 h 762277"/>
                <a:gd name="connsiteX267" fmla="*/ 598086 w 767815"/>
                <a:gd name="connsiteY267" fmla="*/ 208022 h 762277"/>
                <a:gd name="connsiteX268" fmla="*/ 600755 w 767815"/>
                <a:gd name="connsiteY268" fmla="*/ 205854 h 762277"/>
                <a:gd name="connsiteX269" fmla="*/ 601622 w 767815"/>
                <a:gd name="connsiteY269" fmla="*/ 205120 h 762277"/>
                <a:gd name="connsiteX270" fmla="*/ 601789 w 767815"/>
                <a:gd name="connsiteY270" fmla="*/ 205120 h 762277"/>
                <a:gd name="connsiteX271" fmla="*/ 603023 w 767815"/>
                <a:gd name="connsiteY271" fmla="*/ 204119 h 762277"/>
                <a:gd name="connsiteX272" fmla="*/ 605192 w 767815"/>
                <a:gd name="connsiteY272" fmla="*/ 202384 h 762277"/>
                <a:gd name="connsiteX273" fmla="*/ 606226 w 767815"/>
                <a:gd name="connsiteY273" fmla="*/ 201516 h 762277"/>
                <a:gd name="connsiteX274" fmla="*/ 608728 w 767815"/>
                <a:gd name="connsiteY274" fmla="*/ 199481 h 762277"/>
                <a:gd name="connsiteX275" fmla="*/ 608728 w 767815"/>
                <a:gd name="connsiteY275" fmla="*/ 199481 h 762277"/>
                <a:gd name="connsiteX276" fmla="*/ 619338 w 767815"/>
                <a:gd name="connsiteY276" fmla="*/ 190874 h 762277"/>
                <a:gd name="connsiteX277" fmla="*/ 619338 w 767815"/>
                <a:gd name="connsiteY277" fmla="*/ 190874 h 762277"/>
                <a:gd name="connsiteX278" fmla="*/ 630014 w 767815"/>
                <a:gd name="connsiteY278" fmla="*/ 182266 h 762277"/>
                <a:gd name="connsiteX279" fmla="*/ 630014 w 767815"/>
                <a:gd name="connsiteY279" fmla="*/ 182266 h 762277"/>
                <a:gd name="connsiteX280" fmla="*/ 632683 w 767815"/>
                <a:gd name="connsiteY280" fmla="*/ 180097 h 762277"/>
                <a:gd name="connsiteX281" fmla="*/ 637087 w 767815"/>
                <a:gd name="connsiteY281" fmla="*/ 176494 h 762277"/>
                <a:gd name="connsiteX282" fmla="*/ 637087 w 767815"/>
                <a:gd name="connsiteY282" fmla="*/ 176494 h 762277"/>
                <a:gd name="connsiteX283" fmla="*/ 640623 w 767815"/>
                <a:gd name="connsiteY283" fmla="*/ 173658 h 762277"/>
                <a:gd name="connsiteX284" fmla="*/ 640623 w 767815"/>
                <a:gd name="connsiteY284" fmla="*/ 173658 h 762277"/>
                <a:gd name="connsiteX285" fmla="*/ 644160 w 767815"/>
                <a:gd name="connsiteY285" fmla="*/ 170756 h 762277"/>
                <a:gd name="connsiteX286" fmla="*/ 644160 w 767815"/>
                <a:gd name="connsiteY286" fmla="*/ 170756 h 762277"/>
                <a:gd name="connsiteX287" fmla="*/ 647696 w 767815"/>
                <a:gd name="connsiteY287" fmla="*/ 167886 h 762277"/>
                <a:gd name="connsiteX288" fmla="*/ 647696 w 767815"/>
                <a:gd name="connsiteY288" fmla="*/ 167886 h 762277"/>
                <a:gd name="connsiteX289" fmla="*/ 651233 w 767815"/>
                <a:gd name="connsiteY289" fmla="*/ 164984 h 762277"/>
                <a:gd name="connsiteX290" fmla="*/ 651233 w 767815"/>
                <a:gd name="connsiteY290" fmla="*/ 164984 h 762277"/>
                <a:gd name="connsiteX291" fmla="*/ 654569 w 767815"/>
                <a:gd name="connsiteY291" fmla="*/ 162148 h 762277"/>
                <a:gd name="connsiteX292" fmla="*/ 658139 w 767815"/>
                <a:gd name="connsiteY292" fmla="*/ 159245 h 762277"/>
                <a:gd name="connsiteX293" fmla="*/ 661709 w 767815"/>
                <a:gd name="connsiteY293" fmla="*/ 156376 h 762277"/>
                <a:gd name="connsiteX294" fmla="*/ 668148 w 767815"/>
                <a:gd name="connsiteY294" fmla="*/ 151172 h 762277"/>
                <a:gd name="connsiteX295" fmla="*/ 668148 w 767815"/>
                <a:gd name="connsiteY295" fmla="*/ 151172 h 762277"/>
                <a:gd name="connsiteX296" fmla="*/ 668815 w 767815"/>
                <a:gd name="connsiteY296" fmla="*/ 150604 h 762277"/>
                <a:gd name="connsiteX297" fmla="*/ 672518 w 767815"/>
                <a:gd name="connsiteY297" fmla="*/ 147568 h 762277"/>
                <a:gd name="connsiteX298" fmla="*/ 677022 w 767815"/>
                <a:gd name="connsiteY298" fmla="*/ 143932 h 762277"/>
                <a:gd name="connsiteX299" fmla="*/ 683094 w 767815"/>
                <a:gd name="connsiteY299" fmla="*/ 139061 h 762277"/>
                <a:gd name="connsiteX300" fmla="*/ 679024 w 767815"/>
                <a:gd name="connsiteY300" fmla="*/ 134090 h 762277"/>
                <a:gd name="connsiteX301" fmla="*/ 676889 w 767815"/>
                <a:gd name="connsiteY301" fmla="*/ 131588 h 762277"/>
                <a:gd name="connsiteX302" fmla="*/ 676622 w 767815"/>
                <a:gd name="connsiteY302" fmla="*/ 131287 h 762277"/>
                <a:gd name="connsiteX303" fmla="*/ 674520 w 767815"/>
                <a:gd name="connsiteY303" fmla="*/ 128852 h 762277"/>
                <a:gd name="connsiteX304" fmla="*/ 674520 w 767815"/>
                <a:gd name="connsiteY304" fmla="*/ 128852 h 762277"/>
                <a:gd name="connsiteX305" fmla="*/ 674520 w 767815"/>
                <a:gd name="connsiteY305" fmla="*/ 128852 h 762277"/>
                <a:gd name="connsiteX306" fmla="*/ 672151 w 767815"/>
                <a:gd name="connsiteY306" fmla="*/ 130920 h 762277"/>
                <a:gd name="connsiteX307" fmla="*/ 668815 w 767815"/>
                <a:gd name="connsiteY307" fmla="*/ 133923 h 762277"/>
                <a:gd name="connsiteX308" fmla="*/ 666046 w 767815"/>
                <a:gd name="connsiteY308" fmla="*/ 136358 h 762277"/>
                <a:gd name="connsiteX309" fmla="*/ 664478 w 767815"/>
                <a:gd name="connsiteY309" fmla="*/ 137726 h 762277"/>
                <a:gd name="connsiteX310" fmla="*/ 664478 w 767815"/>
                <a:gd name="connsiteY310" fmla="*/ 137726 h 762277"/>
                <a:gd name="connsiteX311" fmla="*/ 660908 w 767815"/>
                <a:gd name="connsiteY311" fmla="*/ 140862 h 762277"/>
                <a:gd name="connsiteX312" fmla="*/ 660908 w 767815"/>
                <a:gd name="connsiteY312" fmla="*/ 140862 h 762277"/>
                <a:gd name="connsiteX313" fmla="*/ 660274 w 767815"/>
                <a:gd name="connsiteY313" fmla="*/ 141430 h 762277"/>
                <a:gd name="connsiteX314" fmla="*/ 654035 w 767815"/>
                <a:gd name="connsiteY314" fmla="*/ 146834 h 762277"/>
                <a:gd name="connsiteX315" fmla="*/ 654035 w 767815"/>
                <a:gd name="connsiteY315" fmla="*/ 146834 h 762277"/>
                <a:gd name="connsiteX316" fmla="*/ 650699 w 767815"/>
                <a:gd name="connsiteY316" fmla="*/ 149804 h 762277"/>
                <a:gd name="connsiteX317" fmla="*/ 650699 w 767815"/>
                <a:gd name="connsiteY317" fmla="*/ 149804 h 762277"/>
                <a:gd name="connsiteX318" fmla="*/ 647363 w 767815"/>
                <a:gd name="connsiteY318" fmla="*/ 152773 h 762277"/>
                <a:gd name="connsiteX319" fmla="*/ 647363 w 767815"/>
                <a:gd name="connsiteY319" fmla="*/ 152773 h 762277"/>
                <a:gd name="connsiteX320" fmla="*/ 644026 w 767815"/>
                <a:gd name="connsiteY320" fmla="*/ 155742 h 762277"/>
                <a:gd name="connsiteX321" fmla="*/ 644026 w 767815"/>
                <a:gd name="connsiteY321" fmla="*/ 155742 h 762277"/>
                <a:gd name="connsiteX322" fmla="*/ 640690 w 767815"/>
                <a:gd name="connsiteY322" fmla="*/ 158712 h 762277"/>
                <a:gd name="connsiteX323" fmla="*/ 640690 w 767815"/>
                <a:gd name="connsiteY323" fmla="*/ 158712 h 762277"/>
                <a:gd name="connsiteX324" fmla="*/ 637687 w 767815"/>
                <a:gd name="connsiteY324" fmla="*/ 161314 h 762277"/>
                <a:gd name="connsiteX325" fmla="*/ 637254 w 767815"/>
                <a:gd name="connsiteY325" fmla="*/ 161681 h 762277"/>
                <a:gd name="connsiteX326" fmla="*/ 637020 w 767815"/>
                <a:gd name="connsiteY326" fmla="*/ 161914 h 762277"/>
                <a:gd name="connsiteX327" fmla="*/ 635986 w 767815"/>
                <a:gd name="connsiteY327" fmla="*/ 162815 h 762277"/>
                <a:gd name="connsiteX328" fmla="*/ 635552 w 767815"/>
                <a:gd name="connsiteY328" fmla="*/ 163182 h 762277"/>
                <a:gd name="connsiteX329" fmla="*/ 633751 w 767815"/>
                <a:gd name="connsiteY329" fmla="*/ 164717 h 762277"/>
                <a:gd name="connsiteX330" fmla="*/ 630414 w 767815"/>
                <a:gd name="connsiteY330" fmla="*/ 167720 h 762277"/>
                <a:gd name="connsiteX331" fmla="*/ 623475 w 767815"/>
                <a:gd name="connsiteY331" fmla="*/ 173725 h 762277"/>
                <a:gd name="connsiteX332" fmla="*/ 623475 w 767815"/>
                <a:gd name="connsiteY332" fmla="*/ 173725 h 762277"/>
                <a:gd name="connsiteX333" fmla="*/ 613065 w 767815"/>
                <a:gd name="connsiteY333" fmla="*/ 182766 h 762277"/>
                <a:gd name="connsiteX334" fmla="*/ 602756 w 767815"/>
                <a:gd name="connsiteY334" fmla="*/ 191774 h 762277"/>
                <a:gd name="connsiteX335" fmla="*/ 592347 w 767815"/>
                <a:gd name="connsiteY335" fmla="*/ 200816 h 762277"/>
                <a:gd name="connsiteX336" fmla="*/ 592347 w 767815"/>
                <a:gd name="connsiteY336" fmla="*/ 200816 h 762277"/>
                <a:gd name="connsiteX337" fmla="*/ 590679 w 767815"/>
                <a:gd name="connsiteY337" fmla="*/ 202284 h 762277"/>
                <a:gd name="connsiteX338" fmla="*/ 590279 w 767815"/>
                <a:gd name="connsiteY338" fmla="*/ 202617 h 762277"/>
                <a:gd name="connsiteX339" fmla="*/ 590279 w 767815"/>
                <a:gd name="connsiteY339" fmla="*/ 202617 h 762277"/>
                <a:gd name="connsiteX340" fmla="*/ 579336 w 767815"/>
                <a:gd name="connsiteY340" fmla="*/ 208122 h 762277"/>
                <a:gd name="connsiteX341" fmla="*/ 579336 w 767815"/>
                <a:gd name="connsiteY341" fmla="*/ 208122 h 762277"/>
                <a:gd name="connsiteX342" fmla="*/ 569026 w 767815"/>
                <a:gd name="connsiteY342" fmla="*/ 217130 h 762277"/>
                <a:gd name="connsiteX343" fmla="*/ 569026 w 767815"/>
                <a:gd name="connsiteY343" fmla="*/ 217130 h 762277"/>
                <a:gd name="connsiteX344" fmla="*/ 568793 w 767815"/>
                <a:gd name="connsiteY344" fmla="*/ 216863 h 762277"/>
                <a:gd name="connsiteX345" fmla="*/ 568793 w 767815"/>
                <a:gd name="connsiteY345" fmla="*/ 216863 h 762277"/>
                <a:gd name="connsiteX346" fmla="*/ 568526 w 767815"/>
                <a:gd name="connsiteY346" fmla="*/ 216563 h 762277"/>
                <a:gd name="connsiteX347" fmla="*/ 568226 w 767815"/>
                <a:gd name="connsiteY347" fmla="*/ 216229 h 762277"/>
                <a:gd name="connsiteX348" fmla="*/ 568059 w 767815"/>
                <a:gd name="connsiteY348" fmla="*/ 216063 h 762277"/>
                <a:gd name="connsiteX349" fmla="*/ 566291 w 767815"/>
                <a:gd name="connsiteY349" fmla="*/ 214061 h 762277"/>
                <a:gd name="connsiteX350" fmla="*/ 565790 w 767815"/>
                <a:gd name="connsiteY350" fmla="*/ 213494 h 762277"/>
                <a:gd name="connsiteX351" fmla="*/ 565790 w 767815"/>
                <a:gd name="connsiteY351" fmla="*/ 213494 h 762277"/>
                <a:gd name="connsiteX352" fmla="*/ 565457 w 767815"/>
                <a:gd name="connsiteY352" fmla="*/ 213160 h 762277"/>
                <a:gd name="connsiteX353" fmla="*/ 565290 w 767815"/>
                <a:gd name="connsiteY353" fmla="*/ 212960 h 762277"/>
                <a:gd name="connsiteX354" fmla="*/ 565090 w 767815"/>
                <a:gd name="connsiteY354" fmla="*/ 212760 h 762277"/>
                <a:gd name="connsiteX355" fmla="*/ 565090 w 767815"/>
                <a:gd name="connsiteY355" fmla="*/ 212760 h 762277"/>
                <a:gd name="connsiteX356" fmla="*/ 564456 w 767815"/>
                <a:gd name="connsiteY356" fmla="*/ 212092 h 762277"/>
                <a:gd name="connsiteX357" fmla="*/ 563555 w 767815"/>
                <a:gd name="connsiteY357" fmla="*/ 211092 h 762277"/>
                <a:gd name="connsiteX358" fmla="*/ 562888 w 767815"/>
                <a:gd name="connsiteY358" fmla="*/ 210391 h 762277"/>
                <a:gd name="connsiteX359" fmla="*/ 561219 w 767815"/>
                <a:gd name="connsiteY359" fmla="*/ 208656 h 762277"/>
                <a:gd name="connsiteX360" fmla="*/ 559518 w 767815"/>
                <a:gd name="connsiteY360" fmla="*/ 206921 h 762277"/>
                <a:gd name="connsiteX361" fmla="*/ 556182 w 767815"/>
                <a:gd name="connsiteY361" fmla="*/ 203585 h 762277"/>
                <a:gd name="connsiteX362" fmla="*/ 556182 w 767815"/>
                <a:gd name="connsiteY362" fmla="*/ 203585 h 762277"/>
                <a:gd name="connsiteX363" fmla="*/ 552845 w 767815"/>
                <a:gd name="connsiteY363" fmla="*/ 200249 h 762277"/>
                <a:gd name="connsiteX364" fmla="*/ 551444 w 767815"/>
                <a:gd name="connsiteY364" fmla="*/ 198947 h 762277"/>
                <a:gd name="connsiteX365" fmla="*/ 551077 w 767815"/>
                <a:gd name="connsiteY365" fmla="*/ 198614 h 762277"/>
                <a:gd name="connsiteX366" fmla="*/ 550010 w 767815"/>
                <a:gd name="connsiteY366" fmla="*/ 197646 h 762277"/>
                <a:gd name="connsiteX367" fmla="*/ 549576 w 767815"/>
                <a:gd name="connsiteY367" fmla="*/ 197246 h 762277"/>
                <a:gd name="connsiteX368" fmla="*/ 549309 w 767815"/>
                <a:gd name="connsiteY368" fmla="*/ 196979 h 762277"/>
                <a:gd name="connsiteX369" fmla="*/ 549309 w 767815"/>
                <a:gd name="connsiteY369" fmla="*/ 196979 h 762277"/>
                <a:gd name="connsiteX370" fmla="*/ 549309 w 767815"/>
                <a:gd name="connsiteY370" fmla="*/ 196979 h 762277"/>
                <a:gd name="connsiteX371" fmla="*/ 549309 w 767815"/>
                <a:gd name="connsiteY371" fmla="*/ 196979 h 762277"/>
                <a:gd name="connsiteX372" fmla="*/ 545973 w 767815"/>
                <a:gd name="connsiteY372" fmla="*/ 193943 h 762277"/>
                <a:gd name="connsiteX373" fmla="*/ 545305 w 767815"/>
                <a:gd name="connsiteY373" fmla="*/ 193376 h 762277"/>
                <a:gd name="connsiteX374" fmla="*/ 544671 w 767815"/>
                <a:gd name="connsiteY374" fmla="*/ 192809 h 762277"/>
                <a:gd name="connsiteX375" fmla="*/ 544671 w 767815"/>
                <a:gd name="connsiteY375" fmla="*/ 192809 h 762277"/>
                <a:gd name="connsiteX376" fmla="*/ 544471 w 767815"/>
                <a:gd name="connsiteY376" fmla="*/ 192608 h 762277"/>
                <a:gd name="connsiteX377" fmla="*/ 542436 w 767815"/>
                <a:gd name="connsiteY377" fmla="*/ 190874 h 762277"/>
                <a:gd name="connsiteX378" fmla="*/ 540601 w 767815"/>
                <a:gd name="connsiteY378" fmla="*/ 189339 h 762277"/>
                <a:gd name="connsiteX379" fmla="*/ 537832 w 767815"/>
                <a:gd name="connsiteY379" fmla="*/ 187137 h 762277"/>
                <a:gd name="connsiteX380" fmla="*/ 537365 w 767815"/>
                <a:gd name="connsiteY380" fmla="*/ 186770 h 762277"/>
                <a:gd name="connsiteX381" fmla="*/ 536698 w 767815"/>
                <a:gd name="connsiteY381" fmla="*/ 186236 h 762277"/>
                <a:gd name="connsiteX382" fmla="*/ 536297 w 767815"/>
                <a:gd name="connsiteY382" fmla="*/ 185936 h 762277"/>
                <a:gd name="connsiteX383" fmla="*/ 535730 w 767815"/>
                <a:gd name="connsiteY383" fmla="*/ 185502 h 762277"/>
                <a:gd name="connsiteX384" fmla="*/ 534662 w 767815"/>
                <a:gd name="connsiteY384" fmla="*/ 184668 h 762277"/>
                <a:gd name="connsiteX385" fmla="*/ 534229 w 767815"/>
                <a:gd name="connsiteY385" fmla="*/ 184334 h 762277"/>
                <a:gd name="connsiteX386" fmla="*/ 532661 w 767815"/>
                <a:gd name="connsiteY386" fmla="*/ 183133 h 762277"/>
                <a:gd name="connsiteX387" fmla="*/ 532661 w 767815"/>
                <a:gd name="connsiteY387" fmla="*/ 183133 h 762277"/>
                <a:gd name="connsiteX388" fmla="*/ 532661 w 767815"/>
                <a:gd name="connsiteY388" fmla="*/ 182967 h 762277"/>
                <a:gd name="connsiteX389" fmla="*/ 532661 w 767815"/>
                <a:gd name="connsiteY389" fmla="*/ 182967 h 762277"/>
                <a:gd name="connsiteX390" fmla="*/ 532661 w 767815"/>
                <a:gd name="connsiteY390" fmla="*/ 182967 h 762277"/>
                <a:gd name="connsiteX391" fmla="*/ 532661 w 767815"/>
                <a:gd name="connsiteY391" fmla="*/ 182967 h 762277"/>
                <a:gd name="connsiteX392" fmla="*/ 532461 w 767815"/>
                <a:gd name="connsiteY392" fmla="*/ 182967 h 762277"/>
                <a:gd name="connsiteX393" fmla="*/ 532461 w 767815"/>
                <a:gd name="connsiteY393" fmla="*/ 182967 h 762277"/>
                <a:gd name="connsiteX394" fmla="*/ 531660 w 767815"/>
                <a:gd name="connsiteY394" fmla="*/ 182366 h 762277"/>
                <a:gd name="connsiteX395" fmla="*/ 529725 w 767815"/>
                <a:gd name="connsiteY395" fmla="*/ 180931 h 762277"/>
                <a:gd name="connsiteX396" fmla="*/ 529725 w 767815"/>
                <a:gd name="connsiteY396" fmla="*/ 180931 h 762277"/>
                <a:gd name="connsiteX397" fmla="*/ 527823 w 767815"/>
                <a:gd name="connsiteY397" fmla="*/ 179530 h 762277"/>
                <a:gd name="connsiteX398" fmla="*/ 527189 w 767815"/>
                <a:gd name="connsiteY398" fmla="*/ 179096 h 762277"/>
                <a:gd name="connsiteX399" fmla="*/ 527189 w 767815"/>
                <a:gd name="connsiteY399" fmla="*/ 179096 h 762277"/>
                <a:gd name="connsiteX400" fmla="*/ 525454 w 767815"/>
                <a:gd name="connsiteY400" fmla="*/ 177895 h 762277"/>
                <a:gd name="connsiteX401" fmla="*/ 523052 w 767815"/>
                <a:gd name="connsiteY401" fmla="*/ 176261 h 762277"/>
                <a:gd name="connsiteX402" fmla="*/ 521351 w 767815"/>
                <a:gd name="connsiteY402" fmla="*/ 175126 h 762277"/>
                <a:gd name="connsiteX403" fmla="*/ 520116 w 767815"/>
                <a:gd name="connsiteY403" fmla="*/ 174292 h 762277"/>
                <a:gd name="connsiteX404" fmla="*/ 518548 w 767815"/>
                <a:gd name="connsiteY404" fmla="*/ 173291 h 762277"/>
                <a:gd name="connsiteX405" fmla="*/ 516613 w 767815"/>
                <a:gd name="connsiteY405" fmla="*/ 172090 h 762277"/>
                <a:gd name="connsiteX406" fmla="*/ 515579 w 767815"/>
                <a:gd name="connsiteY406" fmla="*/ 171456 h 762277"/>
                <a:gd name="connsiteX407" fmla="*/ 513510 w 767815"/>
                <a:gd name="connsiteY407" fmla="*/ 170155 h 762277"/>
                <a:gd name="connsiteX408" fmla="*/ 512977 w 767815"/>
                <a:gd name="connsiteY408" fmla="*/ 169855 h 762277"/>
                <a:gd name="connsiteX409" fmla="*/ 512776 w 767815"/>
                <a:gd name="connsiteY409" fmla="*/ 169855 h 762277"/>
                <a:gd name="connsiteX410" fmla="*/ 512443 w 767815"/>
                <a:gd name="connsiteY410" fmla="*/ 169621 h 762277"/>
                <a:gd name="connsiteX411" fmla="*/ 511442 w 767815"/>
                <a:gd name="connsiteY411" fmla="*/ 169021 h 762277"/>
                <a:gd name="connsiteX412" fmla="*/ 511442 w 767815"/>
                <a:gd name="connsiteY412" fmla="*/ 169021 h 762277"/>
                <a:gd name="connsiteX413" fmla="*/ 518515 w 767815"/>
                <a:gd name="connsiteY413" fmla="*/ 157277 h 762277"/>
                <a:gd name="connsiteX414" fmla="*/ 518515 w 767815"/>
                <a:gd name="connsiteY414" fmla="*/ 157277 h 762277"/>
                <a:gd name="connsiteX415" fmla="*/ 525421 w 767815"/>
                <a:gd name="connsiteY415" fmla="*/ 145767 h 762277"/>
                <a:gd name="connsiteX416" fmla="*/ 525421 w 767815"/>
                <a:gd name="connsiteY416" fmla="*/ 145767 h 762277"/>
                <a:gd name="connsiteX417" fmla="*/ 525421 w 767815"/>
                <a:gd name="connsiteY417" fmla="*/ 145600 h 762277"/>
                <a:gd name="connsiteX418" fmla="*/ 525421 w 767815"/>
                <a:gd name="connsiteY418" fmla="*/ 145600 h 762277"/>
                <a:gd name="connsiteX419" fmla="*/ 532527 w 767815"/>
                <a:gd name="connsiteY419" fmla="*/ 133856 h 762277"/>
                <a:gd name="connsiteX420" fmla="*/ 539600 w 767815"/>
                <a:gd name="connsiteY420" fmla="*/ 122079 h 762277"/>
                <a:gd name="connsiteX421" fmla="*/ 539600 w 767815"/>
                <a:gd name="connsiteY421" fmla="*/ 122079 h 762277"/>
                <a:gd name="connsiteX422" fmla="*/ 540935 w 767815"/>
                <a:gd name="connsiteY422" fmla="*/ 119844 h 762277"/>
                <a:gd name="connsiteX423" fmla="*/ 542403 w 767815"/>
                <a:gd name="connsiteY423" fmla="*/ 117375 h 762277"/>
                <a:gd name="connsiteX424" fmla="*/ 546673 w 767815"/>
                <a:gd name="connsiteY424" fmla="*/ 110302 h 762277"/>
                <a:gd name="connsiteX425" fmla="*/ 546673 w 767815"/>
                <a:gd name="connsiteY425" fmla="*/ 110302 h 762277"/>
                <a:gd name="connsiteX426" fmla="*/ 548441 w 767815"/>
                <a:gd name="connsiteY426" fmla="*/ 107366 h 762277"/>
                <a:gd name="connsiteX427" fmla="*/ 549509 w 767815"/>
                <a:gd name="connsiteY427" fmla="*/ 105598 h 762277"/>
                <a:gd name="connsiteX428" fmla="*/ 549843 w 767815"/>
                <a:gd name="connsiteY428" fmla="*/ 105097 h 762277"/>
                <a:gd name="connsiteX429" fmla="*/ 549843 w 767815"/>
                <a:gd name="connsiteY429" fmla="*/ 104830 h 762277"/>
                <a:gd name="connsiteX430" fmla="*/ 551277 w 767815"/>
                <a:gd name="connsiteY430" fmla="*/ 102495 h 762277"/>
                <a:gd name="connsiteX431" fmla="*/ 551277 w 767815"/>
                <a:gd name="connsiteY431" fmla="*/ 102495 h 762277"/>
                <a:gd name="connsiteX432" fmla="*/ 553646 w 767815"/>
                <a:gd name="connsiteY432" fmla="*/ 98592 h 762277"/>
                <a:gd name="connsiteX433" fmla="*/ 553646 w 767815"/>
                <a:gd name="connsiteY433" fmla="*/ 98592 h 762277"/>
                <a:gd name="connsiteX434" fmla="*/ 556015 w 767815"/>
                <a:gd name="connsiteY434" fmla="*/ 94688 h 762277"/>
                <a:gd name="connsiteX435" fmla="*/ 556015 w 767815"/>
                <a:gd name="connsiteY435" fmla="*/ 94688 h 762277"/>
                <a:gd name="connsiteX436" fmla="*/ 558384 w 767815"/>
                <a:gd name="connsiteY436" fmla="*/ 90785 h 762277"/>
                <a:gd name="connsiteX437" fmla="*/ 558384 w 767815"/>
                <a:gd name="connsiteY437" fmla="*/ 90785 h 762277"/>
                <a:gd name="connsiteX438" fmla="*/ 560752 w 767815"/>
                <a:gd name="connsiteY438" fmla="*/ 86881 h 762277"/>
                <a:gd name="connsiteX439" fmla="*/ 563088 w 767815"/>
                <a:gd name="connsiteY439" fmla="*/ 82978 h 762277"/>
                <a:gd name="connsiteX440" fmla="*/ 563088 w 767815"/>
                <a:gd name="connsiteY440" fmla="*/ 82978 h 762277"/>
                <a:gd name="connsiteX441" fmla="*/ 565457 w 767815"/>
                <a:gd name="connsiteY441" fmla="*/ 79074 h 762277"/>
                <a:gd name="connsiteX442" fmla="*/ 565457 w 767815"/>
                <a:gd name="connsiteY442" fmla="*/ 79074 h 762277"/>
                <a:gd name="connsiteX443" fmla="*/ 567825 w 767815"/>
                <a:gd name="connsiteY443" fmla="*/ 75171 h 762277"/>
                <a:gd name="connsiteX444" fmla="*/ 567825 w 767815"/>
                <a:gd name="connsiteY444" fmla="*/ 75171 h 762277"/>
                <a:gd name="connsiteX445" fmla="*/ 572096 w 767815"/>
                <a:gd name="connsiteY445" fmla="*/ 68064 h 762277"/>
                <a:gd name="connsiteX446" fmla="*/ 572530 w 767815"/>
                <a:gd name="connsiteY446" fmla="*/ 67330 h 762277"/>
                <a:gd name="connsiteX447" fmla="*/ 572530 w 767815"/>
                <a:gd name="connsiteY447" fmla="*/ 67330 h 762277"/>
                <a:gd name="connsiteX448" fmla="*/ 575032 w 767815"/>
                <a:gd name="connsiteY448" fmla="*/ 63193 h 762277"/>
                <a:gd name="connsiteX449" fmla="*/ 578034 w 767815"/>
                <a:gd name="connsiteY449" fmla="*/ 58222 h 762277"/>
                <a:gd name="connsiteX450" fmla="*/ 582005 w 767815"/>
                <a:gd name="connsiteY450" fmla="*/ 51550 h 762277"/>
                <a:gd name="connsiteX451" fmla="*/ 579235 w 767815"/>
                <a:gd name="connsiteY451" fmla="*/ 49882 h 762277"/>
                <a:gd name="connsiteX452" fmla="*/ 576500 w 767815"/>
                <a:gd name="connsiteY452" fmla="*/ 48280 h 762277"/>
                <a:gd name="connsiteX453" fmla="*/ 576500 w 767815"/>
                <a:gd name="connsiteY453" fmla="*/ 48280 h 762277"/>
                <a:gd name="connsiteX454" fmla="*/ 573163 w 767815"/>
                <a:gd name="connsiteY454" fmla="*/ 46312 h 762277"/>
                <a:gd name="connsiteX455" fmla="*/ 570594 w 767815"/>
                <a:gd name="connsiteY455" fmla="*/ 44877 h 762277"/>
                <a:gd name="connsiteX456" fmla="*/ 570594 w 767815"/>
                <a:gd name="connsiteY456" fmla="*/ 44877 h 762277"/>
                <a:gd name="connsiteX457" fmla="*/ 566858 w 767815"/>
                <a:gd name="connsiteY457" fmla="*/ 51550 h 762277"/>
                <a:gd name="connsiteX458" fmla="*/ 566624 w 767815"/>
                <a:gd name="connsiteY458" fmla="*/ 51950 h 762277"/>
                <a:gd name="connsiteX459" fmla="*/ 564089 w 767815"/>
                <a:gd name="connsiteY459" fmla="*/ 56554 h 762277"/>
                <a:gd name="connsiteX460" fmla="*/ 564089 w 767815"/>
                <a:gd name="connsiteY460" fmla="*/ 56554 h 762277"/>
                <a:gd name="connsiteX461" fmla="*/ 562921 w 767815"/>
                <a:gd name="connsiteY461" fmla="*/ 58656 h 762277"/>
                <a:gd name="connsiteX462" fmla="*/ 561753 w 767815"/>
                <a:gd name="connsiteY462" fmla="*/ 60758 h 762277"/>
                <a:gd name="connsiteX463" fmla="*/ 561753 w 767815"/>
                <a:gd name="connsiteY463" fmla="*/ 60758 h 762277"/>
                <a:gd name="connsiteX464" fmla="*/ 561319 w 767815"/>
                <a:gd name="connsiteY464" fmla="*/ 61492 h 762277"/>
                <a:gd name="connsiteX465" fmla="*/ 558150 w 767815"/>
                <a:gd name="connsiteY465" fmla="*/ 67197 h 762277"/>
                <a:gd name="connsiteX466" fmla="*/ 557283 w 767815"/>
                <a:gd name="connsiteY466" fmla="*/ 68732 h 762277"/>
                <a:gd name="connsiteX467" fmla="*/ 557283 w 767815"/>
                <a:gd name="connsiteY467" fmla="*/ 68732 h 762277"/>
                <a:gd name="connsiteX468" fmla="*/ 555915 w 767815"/>
                <a:gd name="connsiteY468" fmla="*/ 71134 h 762277"/>
                <a:gd name="connsiteX469" fmla="*/ 555715 w 767815"/>
                <a:gd name="connsiteY469" fmla="*/ 71534 h 762277"/>
                <a:gd name="connsiteX470" fmla="*/ 555715 w 767815"/>
                <a:gd name="connsiteY470" fmla="*/ 71534 h 762277"/>
                <a:gd name="connsiteX471" fmla="*/ 555715 w 767815"/>
                <a:gd name="connsiteY471" fmla="*/ 71734 h 762277"/>
                <a:gd name="connsiteX472" fmla="*/ 555715 w 767815"/>
                <a:gd name="connsiteY472" fmla="*/ 71734 h 762277"/>
                <a:gd name="connsiteX473" fmla="*/ 555715 w 767815"/>
                <a:gd name="connsiteY473" fmla="*/ 71968 h 762277"/>
                <a:gd name="connsiteX474" fmla="*/ 555414 w 767815"/>
                <a:gd name="connsiteY474" fmla="*/ 72568 h 762277"/>
                <a:gd name="connsiteX475" fmla="*/ 555414 w 767815"/>
                <a:gd name="connsiteY475" fmla="*/ 72568 h 762277"/>
                <a:gd name="connsiteX476" fmla="*/ 553846 w 767815"/>
                <a:gd name="connsiteY476" fmla="*/ 75338 h 762277"/>
                <a:gd name="connsiteX477" fmla="*/ 553846 w 767815"/>
                <a:gd name="connsiteY477" fmla="*/ 75638 h 762277"/>
                <a:gd name="connsiteX478" fmla="*/ 553379 w 767815"/>
                <a:gd name="connsiteY478" fmla="*/ 76505 h 762277"/>
                <a:gd name="connsiteX479" fmla="*/ 553379 w 767815"/>
                <a:gd name="connsiteY479" fmla="*/ 76505 h 762277"/>
                <a:gd name="connsiteX480" fmla="*/ 552845 w 767815"/>
                <a:gd name="connsiteY480" fmla="*/ 77439 h 762277"/>
                <a:gd name="connsiteX481" fmla="*/ 552612 w 767815"/>
                <a:gd name="connsiteY481" fmla="*/ 77940 h 762277"/>
                <a:gd name="connsiteX482" fmla="*/ 551811 w 767815"/>
                <a:gd name="connsiteY482" fmla="*/ 79341 h 762277"/>
                <a:gd name="connsiteX483" fmla="*/ 551177 w 767815"/>
                <a:gd name="connsiteY483" fmla="*/ 80509 h 762277"/>
                <a:gd name="connsiteX484" fmla="*/ 551177 w 767815"/>
                <a:gd name="connsiteY484" fmla="*/ 80509 h 762277"/>
                <a:gd name="connsiteX485" fmla="*/ 550977 w 767815"/>
                <a:gd name="connsiteY485" fmla="*/ 80842 h 762277"/>
                <a:gd name="connsiteX486" fmla="*/ 550677 w 767815"/>
                <a:gd name="connsiteY486" fmla="*/ 81410 h 762277"/>
                <a:gd name="connsiteX487" fmla="*/ 550677 w 767815"/>
                <a:gd name="connsiteY487" fmla="*/ 81610 h 762277"/>
                <a:gd name="connsiteX488" fmla="*/ 549142 w 767815"/>
                <a:gd name="connsiteY488" fmla="*/ 84446 h 762277"/>
                <a:gd name="connsiteX489" fmla="*/ 549142 w 767815"/>
                <a:gd name="connsiteY489" fmla="*/ 84446 h 762277"/>
                <a:gd name="connsiteX490" fmla="*/ 549142 w 767815"/>
                <a:gd name="connsiteY490" fmla="*/ 84446 h 762277"/>
                <a:gd name="connsiteX491" fmla="*/ 549142 w 767815"/>
                <a:gd name="connsiteY491" fmla="*/ 84446 h 762277"/>
                <a:gd name="connsiteX492" fmla="*/ 545973 w 767815"/>
                <a:gd name="connsiteY492" fmla="*/ 83845 h 762277"/>
                <a:gd name="connsiteX493" fmla="*/ 545405 w 767815"/>
                <a:gd name="connsiteY493" fmla="*/ 84879 h 762277"/>
                <a:gd name="connsiteX494" fmla="*/ 544304 w 767815"/>
                <a:gd name="connsiteY494" fmla="*/ 86848 h 762277"/>
                <a:gd name="connsiteX495" fmla="*/ 544304 w 767815"/>
                <a:gd name="connsiteY495" fmla="*/ 86848 h 762277"/>
                <a:gd name="connsiteX496" fmla="*/ 542103 w 767815"/>
                <a:gd name="connsiteY496" fmla="*/ 90785 h 762277"/>
                <a:gd name="connsiteX497" fmla="*/ 542103 w 767815"/>
                <a:gd name="connsiteY497" fmla="*/ 90785 h 762277"/>
                <a:gd name="connsiteX498" fmla="*/ 539901 w 767815"/>
                <a:gd name="connsiteY498" fmla="*/ 94755 h 762277"/>
                <a:gd name="connsiteX499" fmla="*/ 539901 w 767815"/>
                <a:gd name="connsiteY499" fmla="*/ 94755 h 762277"/>
                <a:gd name="connsiteX500" fmla="*/ 535463 w 767815"/>
                <a:gd name="connsiteY500" fmla="*/ 102695 h 762277"/>
                <a:gd name="connsiteX501" fmla="*/ 535463 w 767815"/>
                <a:gd name="connsiteY501" fmla="*/ 102695 h 762277"/>
                <a:gd name="connsiteX502" fmla="*/ 528791 w 767815"/>
                <a:gd name="connsiteY502" fmla="*/ 114706 h 762277"/>
                <a:gd name="connsiteX503" fmla="*/ 528791 w 767815"/>
                <a:gd name="connsiteY503" fmla="*/ 114706 h 762277"/>
                <a:gd name="connsiteX504" fmla="*/ 522118 w 767815"/>
                <a:gd name="connsiteY504" fmla="*/ 126683 h 762277"/>
                <a:gd name="connsiteX505" fmla="*/ 522118 w 767815"/>
                <a:gd name="connsiteY505" fmla="*/ 126683 h 762277"/>
                <a:gd name="connsiteX506" fmla="*/ 516580 w 767815"/>
                <a:gd name="connsiteY506" fmla="*/ 136692 h 762277"/>
                <a:gd name="connsiteX507" fmla="*/ 515445 w 767815"/>
                <a:gd name="connsiteY507" fmla="*/ 138727 h 762277"/>
                <a:gd name="connsiteX508" fmla="*/ 515445 w 767815"/>
                <a:gd name="connsiteY508" fmla="*/ 138727 h 762277"/>
                <a:gd name="connsiteX509" fmla="*/ 511609 w 767815"/>
                <a:gd name="connsiteY509" fmla="*/ 136659 h 762277"/>
                <a:gd name="connsiteX510" fmla="*/ 510841 w 767815"/>
                <a:gd name="connsiteY510" fmla="*/ 136292 h 762277"/>
                <a:gd name="connsiteX511" fmla="*/ 510841 w 767815"/>
                <a:gd name="connsiteY511" fmla="*/ 136292 h 762277"/>
                <a:gd name="connsiteX512" fmla="*/ 510541 w 767815"/>
                <a:gd name="connsiteY512" fmla="*/ 136125 h 762277"/>
                <a:gd name="connsiteX513" fmla="*/ 510174 w 767815"/>
                <a:gd name="connsiteY513" fmla="*/ 135925 h 762277"/>
                <a:gd name="connsiteX514" fmla="*/ 509407 w 767815"/>
                <a:gd name="connsiteY514" fmla="*/ 135524 h 762277"/>
                <a:gd name="connsiteX515" fmla="*/ 509407 w 767815"/>
                <a:gd name="connsiteY515" fmla="*/ 135524 h 762277"/>
                <a:gd name="connsiteX516" fmla="*/ 509407 w 767815"/>
                <a:gd name="connsiteY516" fmla="*/ 135524 h 762277"/>
                <a:gd name="connsiteX517" fmla="*/ 509140 w 767815"/>
                <a:gd name="connsiteY517" fmla="*/ 135524 h 762277"/>
                <a:gd name="connsiteX518" fmla="*/ 508639 w 767815"/>
                <a:gd name="connsiteY518" fmla="*/ 135224 h 762277"/>
                <a:gd name="connsiteX519" fmla="*/ 507805 w 767815"/>
                <a:gd name="connsiteY519" fmla="*/ 134790 h 762277"/>
                <a:gd name="connsiteX520" fmla="*/ 505970 w 767815"/>
                <a:gd name="connsiteY520" fmla="*/ 133856 h 762277"/>
                <a:gd name="connsiteX521" fmla="*/ 505070 w 767815"/>
                <a:gd name="connsiteY521" fmla="*/ 133389 h 762277"/>
                <a:gd name="connsiteX522" fmla="*/ 501466 w 767815"/>
                <a:gd name="connsiteY522" fmla="*/ 131621 h 762277"/>
                <a:gd name="connsiteX523" fmla="*/ 499732 w 767815"/>
                <a:gd name="connsiteY523" fmla="*/ 130820 h 762277"/>
                <a:gd name="connsiteX524" fmla="*/ 498063 w 767815"/>
                <a:gd name="connsiteY524" fmla="*/ 130019 h 762277"/>
                <a:gd name="connsiteX525" fmla="*/ 494894 w 767815"/>
                <a:gd name="connsiteY525" fmla="*/ 128618 h 762277"/>
                <a:gd name="connsiteX526" fmla="*/ 494894 w 767815"/>
                <a:gd name="connsiteY526" fmla="*/ 128618 h 762277"/>
                <a:gd name="connsiteX527" fmla="*/ 494127 w 767815"/>
                <a:gd name="connsiteY527" fmla="*/ 128285 h 762277"/>
                <a:gd name="connsiteX528" fmla="*/ 493826 w 767815"/>
                <a:gd name="connsiteY528" fmla="*/ 128285 h 762277"/>
                <a:gd name="connsiteX529" fmla="*/ 493359 w 767815"/>
                <a:gd name="connsiteY529" fmla="*/ 128051 h 762277"/>
                <a:gd name="connsiteX530" fmla="*/ 491825 w 767815"/>
                <a:gd name="connsiteY530" fmla="*/ 127350 h 762277"/>
                <a:gd name="connsiteX531" fmla="*/ 488154 w 767815"/>
                <a:gd name="connsiteY531" fmla="*/ 125782 h 762277"/>
                <a:gd name="connsiteX532" fmla="*/ 486286 w 767815"/>
                <a:gd name="connsiteY532" fmla="*/ 125048 h 762277"/>
                <a:gd name="connsiteX533" fmla="*/ 484418 w 767815"/>
                <a:gd name="connsiteY533" fmla="*/ 124281 h 762277"/>
                <a:gd name="connsiteX534" fmla="*/ 483284 w 767815"/>
                <a:gd name="connsiteY534" fmla="*/ 123847 h 762277"/>
                <a:gd name="connsiteX535" fmla="*/ 482283 w 767815"/>
                <a:gd name="connsiteY535" fmla="*/ 123447 h 762277"/>
                <a:gd name="connsiteX536" fmla="*/ 481682 w 767815"/>
                <a:gd name="connsiteY536" fmla="*/ 123247 h 762277"/>
                <a:gd name="connsiteX537" fmla="*/ 481682 w 767815"/>
                <a:gd name="connsiteY537" fmla="*/ 123247 h 762277"/>
                <a:gd name="connsiteX538" fmla="*/ 481349 w 767815"/>
                <a:gd name="connsiteY538" fmla="*/ 123247 h 762277"/>
                <a:gd name="connsiteX539" fmla="*/ 481349 w 767815"/>
                <a:gd name="connsiteY539" fmla="*/ 123247 h 762277"/>
                <a:gd name="connsiteX540" fmla="*/ 480748 w 767815"/>
                <a:gd name="connsiteY540" fmla="*/ 123013 h 762277"/>
                <a:gd name="connsiteX541" fmla="*/ 480081 w 767815"/>
                <a:gd name="connsiteY541" fmla="*/ 122746 h 762277"/>
                <a:gd name="connsiteX542" fmla="*/ 479480 w 767815"/>
                <a:gd name="connsiteY542" fmla="*/ 122546 h 762277"/>
                <a:gd name="connsiteX543" fmla="*/ 478846 w 767815"/>
                <a:gd name="connsiteY543" fmla="*/ 122313 h 762277"/>
                <a:gd name="connsiteX544" fmla="*/ 478012 w 767815"/>
                <a:gd name="connsiteY544" fmla="*/ 122012 h 762277"/>
                <a:gd name="connsiteX545" fmla="*/ 477312 w 767815"/>
                <a:gd name="connsiteY545" fmla="*/ 121745 h 762277"/>
                <a:gd name="connsiteX546" fmla="*/ 475944 w 767815"/>
                <a:gd name="connsiteY546" fmla="*/ 121278 h 762277"/>
                <a:gd name="connsiteX547" fmla="*/ 475377 w 767815"/>
                <a:gd name="connsiteY547" fmla="*/ 121045 h 762277"/>
                <a:gd name="connsiteX548" fmla="*/ 474142 w 767815"/>
                <a:gd name="connsiteY548" fmla="*/ 120611 h 762277"/>
                <a:gd name="connsiteX549" fmla="*/ 473475 w 767815"/>
                <a:gd name="connsiteY549" fmla="*/ 120411 h 762277"/>
                <a:gd name="connsiteX550" fmla="*/ 473475 w 767815"/>
                <a:gd name="connsiteY550" fmla="*/ 120411 h 762277"/>
                <a:gd name="connsiteX551" fmla="*/ 473475 w 767815"/>
                <a:gd name="connsiteY551" fmla="*/ 120411 h 762277"/>
                <a:gd name="connsiteX552" fmla="*/ 473475 w 767815"/>
                <a:gd name="connsiteY552" fmla="*/ 120411 h 762277"/>
                <a:gd name="connsiteX553" fmla="*/ 473475 w 767815"/>
                <a:gd name="connsiteY553" fmla="*/ 120411 h 762277"/>
                <a:gd name="connsiteX554" fmla="*/ 472374 w 767815"/>
                <a:gd name="connsiteY554" fmla="*/ 120011 h 762277"/>
                <a:gd name="connsiteX555" fmla="*/ 472374 w 767815"/>
                <a:gd name="connsiteY555" fmla="*/ 120011 h 762277"/>
                <a:gd name="connsiteX556" fmla="*/ 469038 w 767815"/>
                <a:gd name="connsiteY556" fmla="*/ 118876 h 762277"/>
                <a:gd name="connsiteX557" fmla="*/ 467369 w 767815"/>
                <a:gd name="connsiteY557" fmla="*/ 118309 h 762277"/>
                <a:gd name="connsiteX558" fmla="*/ 465901 w 767815"/>
                <a:gd name="connsiteY558" fmla="*/ 118309 h 762277"/>
                <a:gd name="connsiteX559" fmla="*/ 465601 w 767815"/>
                <a:gd name="connsiteY559" fmla="*/ 118309 h 762277"/>
                <a:gd name="connsiteX560" fmla="*/ 465601 w 767815"/>
                <a:gd name="connsiteY560" fmla="*/ 118309 h 762277"/>
                <a:gd name="connsiteX561" fmla="*/ 464901 w 767815"/>
                <a:gd name="connsiteY561" fmla="*/ 118075 h 762277"/>
                <a:gd name="connsiteX562" fmla="*/ 463700 w 767815"/>
                <a:gd name="connsiteY562" fmla="*/ 117675 h 762277"/>
                <a:gd name="connsiteX563" fmla="*/ 461931 w 767815"/>
                <a:gd name="connsiteY563" fmla="*/ 117141 h 762277"/>
                <a:gd name="connsiteX564" fmla="*/ 459996 w 767815"/>
                <a:gd name="connsiteY564" fmla="*/ 116574 h 762277"/>
                <a:gd name="connsiteX565" fmla="*/ 457160 w 767815"/>
                <a:gd name="connsiteY565" fmla="*/ 115773 h 762277"/>
                <a:gd name="connsiteX566" fmla="*/ 457160 w 767815"/>
                <a:gd name="connsiteY566" fmla="*/ 115773 h 762277"/>
                <a:gd name="connsiteX567" fmla="*/ 456693 w 767815"/>
                <a:gd name="connsiteY567" fmla="*/ 115773 h 762277"/>
                <a:gd name="connsiteX568" fmla="*/ 454191 w 767815"/>
                <a:gd name="connsiteY568" fmla="*/ 115040 h 762277"/>
                <a:gd name="connsiteX569" fmla="*/ 452556 w 767815"/>
                <a:gd name="connsiteY569" fmla="*/ 113872 h 762277"/>
                <a:gd name="connsiteX570" fmla="*/ 448953 w 767815"/>
                <a:gd name="connsiteY570" fmla="*/ 112971 h 762277"/>
                <a:gd name="connsiteX571" fmla="*/ 448953 w 767815"/>
                <a:gd name="connsiteY571" fmla="*/ 112971 h 762277"/>
                <a:gd name="connsiteX572" fmla="*/ 448619 w 767815"/>
                <a:gd name="connsiteY572" fmla="*/ 112971 h 762277"/>
                <a:gd name="connsiteX573" fmla="*/ 448619 w 767815"/>
                <a:gd name="connsiteY573" fmla="*/ 112971 h 762277"/>
                <a:gd name="connsiteX574" fmla="*/ 448253 w 767815"/>
                <a:gd name="connsiteY574" fmla="*/ 112971 h 762277"/>
                <a:gd name="connsiteX575" fmla="*/ 448019 w 767815"/>
                <a:gd name="connsiteY575" fmla="*/ 112971 h 762277"/>
                <a:gd name="connsiteX576" fmla="*/ 447785 w 767815"/>
                <a:gd name="connsiteY576" fmla="*/ 112971 h 762277"/>
                <a:gd name="connsiteX577" fmla="*/ 447518 w 767815"/>
                <a:gd name="connsiteY577" fmla="*/ 112971 h 762277"/>
                <a:gd name="connsiteX578" fmla="*/ 447218 w 767815"/>
                <a:gd name="connsiteY578" fmla="*/ 112971 h 762277"/>
                <a:gd name="connsiteX579" fmla="*/ 447018 w 767815"/>
                <a:gd name="connsiteY579" fmla="*/ 112971 h 762277"/>
                <a:gd name="connsiteX580" fmla="*/ 447018 w 767815"/>
                <a:gd name="connsiteY580" fmla="*/ 112971 h 762277"/>
                <a:gd name="connsiteX581" fmla="*/ 446484 w 767815"/>
                <a:gd name="connsiteY581" fmla="*/ 112971 h 762277"/>
                <a:gd name="connsiteX582" fmla="*/ 445383 w 767815"/>
                <a:gd name="connsiteY582" fmla="*/ 112704 h 762277"/>
                <a:gd name="connsiteX583" fmla="*/ 440979 w 767815"/>
                <a:gd name="connsiteY583" fmla="*/ 111703 h 762277"/>
                <a:gd name="connsiteX584" fmla="*/ 437643 w 767815"/>
                <a:gd name="connsiteY584" fmla="*/ 111036 h 762277"/>
                <a:gd name="connsiteX585" fmla="*/ 436709 w 767815"/>
                <a:gd name="connsiteY585" fmla="*/ 110869 h 762277"/>
                <a:gd name="connsiteX586" fmla="*/ 436542 w 767815"/>
                <a:gd name="connsiteY586" fmla="*/ 110869 h 762277"/>
                <a:gd name="connsiteX587" fmla="*/ 436075 w 767815"/>
                <a:gd name="connsiteY587" fmla="*/ 110869 h 762277"/>
                <a:gd name="connsiteX588" fmla="*/ 435708 w 767815"/>
                <a:gd name="connsiteY588" fmla="*/ 110869 h 762277"/>
                <a:gd name="connsiteX589" fmla="*/ 434574 w 767815"/>
                <a:gd name="connsiteY589" fmla="*/ 110636 h 762277"/>
                <a:gd name="connsiteX590" fmla="*/ 437143 w 767815"/>
                <a:gd name="connsiteY590" fmla="*/ 97290 h 762277"/>
                <a:gd name="connsiteX591" fmla="*/ 439778 w 767815"/>
                <a:gd name="connsiteY591" fmla="*/ 83778 h 762277"/>
                <a:gd name="connsiteX592" fmla="*/ 442414 w 767815"/>
                <a:gd name="connsiteY592" fmla="*/ 70433 h 762277"/>
                <a:gd name="connsiteX593" fmla="*/ 442414 w 767815"/>
                <a:gd name="connsiteY593" fmla="*/ 70433 h 762277"/>
                <a:gd name="connsiteX594" fmla="*/ 442414 w 767815"/>
                <a:gd name="connsiteY594" fmla="*/ 70033 h 762277"/>
                <a:gd name="connsiteX595" fmla="*/ 442681 w 767815"/>
                <a:gd name="connsiteY595" fmla="*/ 68798 h 762277"/>
                <a:gd name="connsiteX596" fmla="*/ 442914 w 767815"/>
                <a:gd name="connsiteY596" fmla="*/ 67497 h 762277"/>
                <a:gd name="connsiteX597" fmla="*/ 443148 w 767815"/>
                <a:gd name="connsiteY597" fmla="*/ 66396 h 762277"/>
                <a:gd name="connsiteX598" fmla="*/ 443148 w 767815"/>
                <a:gd name="connsiteY598" fmla="*/ 65729 h 762277"/>
                <a:gd name="connsiteX599" fmla="*/ 443949 w 767815"/>
                <a:gd name="connsiteY599" fmla="*/ 61458 h 762277"/>
                <a:gd name="connsiteX600" fmla="*/ 444883 w 767815"/>
                <a:gd name="connsiteY600" fmla="*/ 56955 h 762277"/>
                <a:gd name="connsiteX601" fmla="*/ 445783 w 767815"/>
                <a:gd name="connsiteY601" fmla="*/ 52451 h 762277"/>
                <a:gd name="connsiteX602" fmla="*/ 446718 w 767815"/>
                <a:gd name="connsiteY602" fmla="*/ 47947 h 762277"/>
                <a:gd name="connsiteX603" fmla="*/ 447619 w 767815"/>
                <a:gd name="connsiteY603" fmla="*/ 43443 h 762277"/>
                <a:gd name="connsiteX604" fmla="*/ 448553 w 767815"/>
                <a:gd name="connsiteY604" fmla="*/ 38938 h 762277"/>
                <a:gd name="connsiteX605" fmla="*/ 449454 w 767815"/>
                <a:gd name="connsiteY605" fmla="*/ 34435 h 762277"/>
                <a:gd name="connsiteX606" fmla="*/ 450388 w 767815"/>
                <a:gd name="connsiteY606" fmla="*/ 29997 h 762277"/>
                <a:gd name="connsiteX607" fmla="*/ 450388 w 767815"/>
                <a:gd name="connsiteY607" fmla="*/ 29997 h 762277"/>
                <a:gd name="connsiteX608" fmla="*/ 451956 w 767815"/>
                <a:gd name="connsiteY608" fmla="*/ 21923 h 762277"/>
                <a:gd name="connsiteX609" fmla="*/ 451956 w 767815"/>
                <a:gd name="connsiteY609" fmla="*/ 21056 h 762277"/>
                <a:gd name="connsiteX610" fmla="*/ 451956 w 767815"/>
                <a:gd name="connsiteY610" fmla="*/ 21056 h 762277"/>
                <a:gd name="connsiteX611" fmla="*/ 452890 w 767815"/>
                <a:gd name="connsiteY611" fmla="*/ 16252 h 762277"/>
                <a:gd name="connsiteX612" fmla="*/ 453957 w 767815"/>
                <a:gd name="connsiteY612" fmla="*/ 10680 h 762277"/>
                <a:gd name="connsiteX613" fmla="*/ 455459 w 767815"/>
                <a:gd name="connsiteY613" fmla="*/ 3007 h 762277"/>
                <a:gd name="connsiteX614" fmla="*/ 455459 w 767815"/>
                <a:gd name="connsiteY614" fmla="*/ 3007 h 762277"/>
                <a:gd name="connsiteX615" fmla="*/ 452123 w 767815"/>
                <a:gd name="connsiteY615" fmla="*/ 2373 h 762277"/>
                <a:gd name="connsiteX616" fmla="*/ 449320 w 767815"/>
                <a:gd name="connsiteY616" fmla="*/ 1872 h 762277"/>
                <a:gd name="connsiteX617" fmla="*/ 449220 w 767815"/>
                <a:gd name="connsiteY617" fmla="*/ 1872 h 762277"/>
                <a:gd name="connsiteX618" fmla="*/ 442547 w 767815"/>
                <a:gd name="connsiteY618" fmla="*/ 771 h 762277"/>
                <a:gd name="connsiteX619" fmla="*/ 441346 w 767815"/>
                <a:gd name="connsiteY619" fmla="*/ 8445 h 762277"/>
                <a:gd name="connsiteX620" fmla="*/ 440445 w 767815"/>
                <a:gd name="connsiteY620" fmla="*/ 14050 h 762277"/>
                <a:gd name="connsiteX621" fmla="*/ 440445 w 767815"/>
                <a:gd name="connsiteY621" fmla="*/ 14050 h 762277"/>
                <a:gd name="connsiteX622" fmla="*/ 439578 w 767815"/>
                <a:gd name="connsiteY622" fmla="*/ 18854 h 762277"/>
                <a:gd name="connsiteX623" fmla="*/ 439411 w 767815"/>
                <a:gd name="connsiteY623" fmla="*/ 19721 h 762277"/>
                <a:gd name="connsiteX624" fmla="*/ 437943 w 767815"/>
                <a:gd name="connsiteY624" fmla="*/ 27862 h 762277"/>
                <a:gd name="connsiteX625" fmla="*/ 437943 w 767815"/>
                <a:gd name="connsiteY625" fmla="*/ 27862 h 762277"/>
                <a:gd name="connsiteX626" fmla="*/ 437510 w 767815"/>
                <a:gd name="connsiteY626" fmla="*/ 30698 h 762277"/>
                <a:gd name="connsiteX627" fmla="*/ 437510 w 767815"/>
                <a:gd name="connsiteY627" fmla="*/ 31565 h 762277"/>
                <a:gd name="connsiteX628" fmla="*/ 437510 w 767815"/>
                <a:gd name="connsiteY628" fmla="*/ 31866 h 762277"/>
                <a:gd name="connsiteX629" fmla="*/ 437510 w 767815"/>
                <a:gd name="connsiteY629" fmla="*/ 32233 h 762277"/>
                <a:gd name="connsiteX630" fmla="*/ 437510 w 767815"/>
                <a:gd name="connsiteY630" fmla="*/ 32399 h 762277"/>
                <a:gd name="connsiteX631" fmla="*/ 437510 w 767815"/>
                <a:gd name="connsiteY631" fmla="*/ 33033 h 762277"/>
                <a:gd name="connsiteX632" fmla="*/ 437510 w 767815"/>
                <a:gd name="connsiteY632" fmla="*/ 33033 h 762277"/>
                <a:gd name="connsiteX633" fmla="*/ 437510 w 767815"/>
                <a:gd name="connsiteY633" fmla="*/ 33701 h 762277"/>
                <a:gd name="connsiteX634" fmla="*/ 437510 w 767815"/>
                <a:gd name="connsiteY634" fmla="*/ 34168 h 762277"/>
                <a:gd name="connsiteX635" fmla="*/ 437076 w 767815"/>
                <a:gd name="connsiteY635" fmla="*/ 36803 h 762277"/>
                <a:gd name="connsiteX636" fmla="*/ 436475 w 767815"/>
                <a:gd name="connsiteY636" fmla="*/ 40640 h 762277"/>
                <a:gd name="connsiteX637" fmla="*/ 436475 w 767815"/>
                <a:gd name="connsiteY637" fmla="*/ 41341 h 762277"/>
                <a:gd name="connsiteX638" fmla="*/ 436475 w 767815"/>
                <a:gd name="connsiteY638" fmla="*/ 42075 h 762277"/>
                <a:gd name="connsiteX639" fmla="*/ 436475 w 767815"/>
                <a:gd name="connsiteY639" fmla="*/ 43142 h 762277"/>
                <a:gd name="connsiteX640" fmla="*/ 436475 w 767815"/>
                <a:gd name="connsiteY640" fmla="*/ 43843 h 762277"/>
                <a:gd name="connsiteX641" fmla="*/ 436142 w 767815"/>
                <a:gd name="connsiteY641" fmla="*/ 45878 h 762277"/>
                <a:gd name="connsiteX642" fmla="*/ 435541 w 767815"/>
                <a:gd name="connsiteY642" fmla="*/ 49715 h 762277"/>
                <a:gd name="connsiteX643" fmla="*/ 435541 w 767815"/>
                <a:gd name="connsiteY643" fmla="*/ 50415 h 762277"/>
                <a:gd name="connsiteX644" fmla="*/ 435541 w 767815"/>
                <a:gd name="connsiteY644" fmla="*/ 50882 h 762277"/>
                <a:gd name="connsiteX645" fmla="*/ 435541 w 767815"/>
                <a:gd name="connsiteY645" fmla="*/ 51149 h 762277"/>
                <a:gd name="connsiteX646" fmla="*/ 435541 w 767815"/>
                <a:gd name="connsiteY646" fmla="*/ 51883 h 762277"/>
                <a:gd name="connsiteX647" fmla="*/ 435541 w 767815"/>
                <a:gd name="connsiteY647" fmla="*/ 52117 h 762277"/>
                <a:gd name="connsiteX648" fmla="*/ 435074 w 767815"/>
                <a:gd name="connsiteY648" fmla="*/ 54919 h 762277"/>
                <a:gd name="connsiteX649" fmla="*/ 434373 w 767815"/>
                <a:gd name="connsiteY649" fmla="*/ 59490 h 762277"/>
                <a:gd name="connsiteX650" fmla="*/ 432939 w 767815"/>
                <a:gd name="connsiteY650" fmla="*/ 68531 h 762277"/>
                <a:gd name="connsiteX651" fmla="*/ 432939 w 767815"/>
                <a:gd name="connsiteY651" fmla="*/ 68531 h 762277"/>
                <a:gd name="connsiteX652" fmla="*/ 432939 w 767815"/>
                <a:gd name="connsiteY652" fmla="*/ 69199 h 762277"/>
                <a:gd name="connsiteX653" fmla="*/ 432939 w 767815"/>
                <a:gd name="connsiteY653" fmla="*/ 69199 h 762277"/>
                <a:gd name="connsiteX654" fmla="*/ 432438 w 767815"/>
                <a:gd name="connsiteY654" fmla="*/ 72535 h 762277"/>
                <a:gd name="connsiteX655" fmla="*/ 430937 w 767815"/>
                <a:gd name="connsiteY655" fmla="*/ 82144 h 762277"/>
                <a:gd name="connsiteX656" fmla="*/ 430937 w 767815"/>
                <a:gd name="connsiteY656" fmla="*/ 82144 h 762277"/>
                <a:gd name="connsiteX657" fmla="*/ 428768 w 767815"/>
                <a:gd name="connsiteY657" fmla="*/ 95489 h 762277"/>
                <a:gd name="connsiteX658" fmla="*/ 426633 w 767815"/>
                <a:gd name="connsiteY658" fmla="*/ 109101 h 762277"/>
                <a:gd name="connsiteX659" fmla="*/ 426633 w 767815"/>
                <a:gd name="connsiteY659" fmla="*/ 109401 h 762277"/>
                <a:gd name="connsiteX660" fmla="*/ 426633 w 767815"/>
                <a:gd name="connsiteY660" fmla="*/ 109401 h 762277"/>
                <a:gd name="connsiteX661" fmla="*/ 425532 w 767815"/>
                <a:gd name="connsiteY661" fmla="*/ 116407 h 762277"/>
                <a:gd name="connsiteX662" fmla="*/ 425232 w 767815"/>
                <a:gd name="connsiteY662" fmla="*/ 118309 h 762277"/>
                <a:gd name="connsiteX663" fmla="*/ 424498 w 767815"/>
                <a:gd name="connsiteY663" fmla="*/ 122680 h 762277"/>
                <a:gd name="connsiteX664" fmla="*/ 422863 w 767815"/>
                <a:gd name="connsiteY664" fmla="*/ 133022 h 762277"/>
                <a:gd name="connsiteX665" fmla="*/ 422463 w 767815"/>
                <a:gd name="connsiteY665" fmla="*/ 135458 h 762277"/>
                <a:gd name="connsiteX666" fmla="*/ 422463 w 767815"/>
                <a:gd name="connsiteY666" fmla="*/ 136258 h 762277"/>
                <a:gd name="connsiteX667" fmla="*/ 420361 w 767815"/>
                <a:gd name="connsiteY667" fmla="*/ 149604 h 762277"/>
                <a:gd name="connsiteX668" fmla="*/ 420361 w 767815"/>
                <a:gd name="connsiteY668" fmla="*/ 149870 h 762277"/>
                <a:gd name="connsiteX669" fmla="*/ 420361 w 767815"/>
                <a:gd name="connsiteY669" fmla="*/ 149870 h 762277"/>
                <a:gd name="connsiteX670" fmla="*/ 419594 w 767815"/>
                <a:gd name="connsiteY670" fmla="*/ 154741 h 762277"/>
                <a:gd name="connsiteX671" fmla="*/ 418826 w 767815"/>
                <a:gd name="connsiteY671" fmla="*/ 159546 h 762277"/>
                <a:gd name="connsiteX672" fmla="*/ 418259 w 767815"/>
                <a:gd name="connsiteY672" fmla="*/ 163216 h 762277"/>
                <a:gd name="connsiteX673" fmla="*/ 417525 w 767815"/>
                <a:gd name="connsiteY673" fmla="*/ 167686 h 762277"/>
                <a:gd name="connsiteX674" fmla="*/ 417525 w 767815"/>
                <a:gd name="connsiteY674" fmla="*/ 167686 h 762277"/>
                <a:gd name="connsiteX675" fmla="*/ 417525 w 767815"/>
                <a:gd name="connsiteY675" fmla="*/ 167253 h 762277"/>
                <a:gd name="connsiteX676" fmla="*/ 415390 w 767815"/>
                <a:gd name="connsiteY676" fmla="*/ 180765 h 762277"/>
                <a:gd name="connsiteX677" fmla="*/ 415390 w 767815"/>
                <a:gd name="connsiteY677" fmla="*/ 180765 h 762277"/>
                <a:gd name="connsiteX678" fmla="*/ 413755 w 767815"/>
                <a:gd name="connsiteY678" fmla="*/ 180498 h 762277"/>
                <a:gd name="connsiteX679" fmla="*/ 413522 w 767815"/>
                <a:gd name="connsiteY679" fmla="*/ 180498 h 762277"/>
                <a:gd name="connsiteX680" fmla="*/ 412421 w 767815"/>
                <a:gd name="connsiteY680" fmla="*/ 180498 h 762277"/>
                <a:gd name="connsiteX681" fmla="*/ 412087 w 767815"/>
                <a:gd name="connsiteY681" fmla="*/ 180498 h 762277"/>
                <a:gd name="connsiteX682" fmla="*/ 411420 w 767815"/>
                <a:gd name="connsiteY682" fmla="*/ 180498 h 762277"/>
                <a:gd name="connsiteX683" fmla="*/ 410486 w 767815"/>
                <a:gd name="connsiteY683" fmla="*/ 180498 h 762277"/>
                <a:gd name="connsiteX684" fmla="*/ 409885 w 767815"/>
                <a:gd name="connsiteY684" fmla="*/ 180498 h 762277"/>
                <a:gd name="connsiteX685" fmla="*/ 409451 w 767815"/>
                <a:gd name="connsiteY685" fmla="*/ 180498 h 762277"/>
                <a:gd name="connsiteX686" fmla="*/ 408584 w 767815"/>
                <a:gd name="connsiteY686" fmla="*/ 180498 h 762277"/>
                <a:gd name="connsiteX687" fmla="*/ 408017 w 767815"/>
                <a:gd name="connsiteY687" fmla="*/ 180498 h 762277"/>
                <a:gd name="connsiteX688" fmla="*/ 405848 w 767815"/>
                <a:gd name="connsiteY688" fmla="*/ 180498 h 762277"/>
                <a:gd name="connsiteX689" fmla="*/ 403079 w 767815"/>
                <a:gd name="connsiteY689" fmla="*/ 180197 h 762277"/>
                <a:gd name="connsiteX690" fmla="*/ 401077 w 767815"/>
                <a:gd name="connsiteY690" fmla="*/ 180197 h 762277"/>
                <a:gd name="connsiteX691" fmla="*/ 399843 w 767815"/>
                <a:gd name="connsiteY691" fmla="*/ 180197 h 762277"/>
                <a:gd name="connsiteX692" fmla="*/ 399176 w 767815"/>
                <a:gd name="connsiteY692" fmla="*/ 180197 h 762277"/>
                <a:gd name="connsiteX693" fmla="*/ 398074 w 767815"/>
                <a:gd name="connsiteY693" fmla="*/ 180197 h 762277"/>
                <a:gd name="connsiteX694" fmla="*/ 395506 w 767815"/>
                <a:gd name="connsiteY694" fmla="*/ 179997 h 762277"/>
                <a:gd name="connsiteX695" fmla="*/ 393037 w 767815"/>
                <a:gd name="connsiteY695" fmla="*/ 179997 h 762277"/>
                <a:gd name="connsiteX696" fmla="*/ 392870 w 767815"/>
                <a:gd name="connsiteY696" fmla="*/ 179997 h 762277"/>
                <a:gd name="connsiteX697" fmla="*/ 390434 w 767815"/>
                <a:gd name="connsiteY697" fmla="*/ 179997 h 762277"/>
                <a:gd name="connsiteX698" fmla="*/ 389901 w 767815"/>
                <a:gd name="connsiteY698" fmla="*/ 179997 h 762277"/>
                <a:gd name="connsiteX699" fmla="*/ 388533 w 767815"/>
                <a:gd name="connsiteY699" fmla="*/ 179997 h 762277"/>
                <a:gd name="connsiteX700" fmla="*/ 376355 w 767815"/>
                <a:gd name="connsiteY700" fmla="*/ 179997 h 762277"/>
                <a:gd name="connsiteX701" fmla="*/ 374487 w 767815"/>
                <a:gd name="connsiteY701" fmla="*/ 179997 h 762277"/>
                <a:gd name="connsiteX702" fmla="*/ 372452 w 767815"/>
                <a:gd name="connsiteY702" fmla="*/ 179997 h 762277"/>
                <a:gd name="connsiteX703" fmla="*/ 370450 w 767815"/>
                <a:gd name="connsiteY703" fmla="*/ 179997 h 762277"/>
                <a:gd name="connsiteX704" fmla="*/ 368448 w 767815"/>
                <a:gd name="connsiteY704" fmla="*/ 179997 h 762277"/>
                <a:gd name="connsiteX705" fmla="*/ 366446 w 767815"/>
                <a:gd name="connsiteY705" fmla="*/ 180164 h 762277"/>
                <a:gd name="connsiteX706" fmla="*/ 364011 w 767815"/>
                <a:gd name="connsiteY706" fmla="*/ 180364 h 762277"/>
                <a:gd name="connsiteX707" fmla="*/ 364011 w 767815"/>
                <a:gd name="connsiteY707" fmla="*/ 180364 h 762277"/>
                <a:gd name="connsiteX708" fmla="*/ 362810 w 767815"/>
                <a:gd name="connsiteY708" fmla="*/ 180364 h 762277"/>
                <a:gd name="connsiteX709" fmla="*/ 362610 w 767815"/>
                <a:gd name="connsiteY709" fmla="*/ 180364 h 762277"/>
                <a:gd name="connsiteX710" fmla="*/ 360775 w 767815"/>
                <a:gd name="connsiteY710" fmla="*/ 180564 h 762277"/>
                <a:gd name="connsiteX711" fmla="*/ 360541 w 767815"/>
                <a:gd name="connsiteY711" fmla="*/ 180564 h 762277"/>
                <a:gd name="connsiteX712" fmla="*/ 358639 w 767815"/>
                <a:gd name="connsiteY712" fmla="*/ 180765 h 762277"/>
                <a:gd name="connsiteX713" fmla="*/ 355804 w 767815"/>
                <a:gd name="connsiteY713" fmla="*/ 180598 h 762277"/>
                <a:gd name="connsiteX714" fmla="*/ 355237 w 767815"/>
                <a:gd name="connsiteY714" fmla="*/ 180598 h 762277"/>
                <a:gd name="connsiteX715" fmla="*/ 354269 w 767815"/>
                <a:gd name="connsiteY715" fmla="*/ 180598 h 762277"/>
                <a:gd name="connsiteX716" fmla="*/ 353502 w 767815"/>
                <a:gd name="connsiteY716" fmla="*/ 180598 h 762277"/>
                <a:gd name="connsiteX717" fmla="*/ 352734 w 767815"/>
                <a:gd name="connsiteY717" fmla="*/ 180598 h 762277"/>
                <a:gd name="connsiteX718" fmla="*/ 352334 w 767815"/>
                <a:gd name="connsiteY718" fmla="*/ 180598 h 762277"/>
                <a:gd name="connsiteX719" fmla="*/ 352034 w 767815"/>
                <a:gd name="connsiteY719" fmla="*/ 180598 h 762277"/>
                <a:gd name="connsiteX720" fmla="*/ 351633 w 767815"/>
                <a:gd name="connsiteY720" fmla="*/ 180598 h 762277"/>
                <a:gd name="connsiteX721" fmla="*/ 351166 w 767815"/>
                <a:gd name="connsiteY721" fmla="*/ 180598 h 762277"/>
                <a:gd name="connsiteX722" fmla="*/ 351166 w 767815"/>
                <a:gd name="connsiteY722" fmla="*/ 180598 h 762277"/>
                <a:gd name="connsiteX723" fmla="*/ 350532 w 767815"/>
                <a:gd name="connsiteY723" fmla="*/ 180598 h 762277"/>
                <a:gd name="connsiteX724" fmla="*/ 350532 w 767815"/>
                <a:gd name="connsiteY724" fmla="*/ 180331 h 762277"/>
                <a:gd name="connsiteX725" fmla="*/ 350532 w 767815"/>
                <a:gd name="connsiteY725" fmla="*/ 180331 h 762277"/>
                <a:gd name="connsiteX726" fmla="*/ 350232 w 767815"/>
                <a:gd name="connsiteY726" fmla="*/ 178496 h 762277"/>
                <a:gd name="connsiteX727" fmla="*/ 349598 w 767815"/>
                <a:gd name="connsiteY727" fmla="*/ 174459 h 762277"/>
                <a:gd name="connsiteX728" fmla="*/ 348397 w 767815"/>
                <a:gd name="connsiteY728" fmla="*/ 167052 h 762277"/>
                <a:gd name="connsiteX729" fmla="*/ 348397 w 767815"/>
                <a:gd name="connsiteY729" fmla="*/ 167253 h 762277"/>
                <a:gd name="connsiteX730" fmla="*/ 347396 w 767815"/>
                <a:gd name="connsiteY730" fmla="*/ 160880 h 762277"/>
                <a:gd name="connsiteX731" fmla="*/ 345595 w 767815"/>
                <a:gd name="connsiteY731" fmla="*/ 149403 h 762277"/>
                <a:gd name="connsiteX732" fmla="*/ 345595 w 767815"/>
                <a:gd name="connsiteY732" fmla="*/ 149136 h 762277"/>
                <a:gd name="connsiteX733" fmla="*/ 345595 w 767815"/>
                <a:gd name="connsiteY733" fmla="*/ 149136 h 762277"/>
                <a:gd name="connsiteX734" fmla="*/ 344260 w 767815"/>
                <a:gd name="connsiteY734" fmla="*/ 140696 h 762277"/>
                <a:gd name="connsiteX735" fmla="*/ 344260 w 767815"/>
                <a:gd name="connsiteY735" fmla="*/ 140195 h 762277"/>
                <a:gd name="connsiteX736" fmla="*/ 343826 w 767815"/>
                <a:gd name="connsiteY736" fmla="*/ 137426 h 762277"/>
                <a:gd name="connsiteX737" fmla="*/ 343626 w 767815"/>
                <a:gd name="connsiteY737" fmla="*/ 136192 h 762277"/>
                <a:gd name="connsiteX738" fmla="*/ 343626 w 767815"/>
                <a:gd name="connsiteY738" fmla="*/ 135591 h 762277"/>
                <a:gd name="connsiteX739" fmla="*/ 343626 w 767815"/>
                <a:gd name="connsiteY739" fmla="*/ 135591 h 762277"/>
                <a:gd name="connsiteX740" fmla="*/ 341491 w 767815"/>
                <a:gd name="connsiteY740" fmla="*/ 122046 h 762277"/>
                <a:gd name="connsiteX741" fmla="*/ 341491 w 767815"/>
                <a:gd name="connsiteY741" fmla="*/ 122046 h 762277"/>
                <a:gd name="connsiteX742" fmla="*/ 339356 w 767815"/>
                <a:gd name="connsiteY742" fmla="*/ 108701 h 762277"/>
                <a:gd name="connsiteX743" fmla="*/ 339356 w 767815"/>
                <a:gd name="connsiteY743" fmla="*/ 108400 h 762277"/>
                <a:gd name="connsiteX744" fmla="*/ 337220 w 767815"/>
                <a:gd name="connsiteY744" fmla="*/ 94788 h 762277"/>
                <a:gd name="connsiteX745" fmla="*/ 337220 w 767815"/>
                <a:gd name="connsiteY745" fmla="*/ 94521 h 762277"/>
                <a:gd name="connsiteX746" fmla="*/ 336753 w 767815"/>
                <a:gd name="connsiteY746" fmla="*/ 91619 h 762277"/>
                <a:gd name="connsiteX747" fmla="*/ 335119 w 767815"/>
                <a:gd name="connsiteY747" fmla="*/ 81209 h 762277"/>
                <a:gd name="connsiteX748" fmla="*/ 333117 w 767815"/>
                <a:gd name="connsiteY748" fmla="*/ 68331 h 762277"/>
                <a:gd name="connsiteX749" fmla="*/ 333117 w 767815"/>
                <a:gd name="connsiteY749" fmla="*/ 68331 h 762277"/>
                <a:gd name="connsiteX750" fmla="*/ 333117 w 767815"/>
                <a:gd name="connsiteY750" fmla="*/ 68331 h 762277"/>
                <a:gd name="connsiteX751" fmla="*/ 333117 w 767815"/>
                <a:gd name="connsiteY751" fmla="*/ 67664 h 762277"/>
                <a:gd name="connsiteX752" fmla="*/ 333117 w 767815"/>
                <a:gd name="connsiteY752" fmla="*/ 67664 h 762277"/>
                <a:gd name="connsiteX753" fmla="*/ 331682 w 767815"/>
                <a:gd name="connsiteY753" fmla="*/ 58689 h 762277"/>
                <a:gd name="connsiteX754" fmla="*/ 330948 w 767815"/>
                <a:gd name="connsiteY754" fmla="*/ 54152 h 762277"/>
                <a:gd name="connsiteX755" fmla="*/ 330248 w 767815"/>
                <a:gd name="connsiteY755" fmla="*/ 49615 h 762277"/>
                <a:gd name="connsiteX756" fmla="*/ 329514 w 767815"/>
                <a:gd name="connsiteY756" fmla="*/ 45077 h 762277"/>
                <a:gd name="connsiteX757" fmla="*/ 328780 w 767815"/>
                <a:gd name="connsiteY757" fmla="*/ 40540 h 762277"/>
                <a:gd name="connsiteX758" fmla="*/ 328079 w 767815"/>
                <a:gd name="connsiteY758" fmla="*/ 36036 h 762277"/>
                <a:gd name="connsiteX759" fmla="*/ 327378 w 767815"/>
                <a:gd name="connsiteY759" fmla="*/ 31499 h 762277"/>
                <a:gd name="connsiteX760" fmla="*/ 326644 w 767815"/>
                <a:gd name="connsiteY760" fmla="*/ 26961 h 762277"/>
                <a:gd name="connsiteX761" fmla="*/ 326644 w 767815"/>
                <a:gd name="connsiteY761" fmla="*/ 26961 h 762277"/>
                <a:gd name="connsiteX762" fmla="*/ 325343 w 767815"/>
                <a:gd name="connsiteY762" fmla="*/ 18821 h 762277"/>
                <a:gd name="connsiteX763" fmla="*/ 325343 w 767815"/>
                <a:gd name="connsiteY763" fmla="*/ 18454 h 762277"/>
                <a:gd name="connsiteX764" fmla="*/ 325343 w 767815"/>
                <a:gd name="connsiteY764" fmla="*/ 18454 h 762277"/>
                <a:gd name="connsiteX765" fmla="*/ 325343 w 767815"/>
                <a:gd name="connsiteY765" fmla="*/ 18087 h 762277"/>
                <a:gd name="connsiteX766" fmla="*/ 324576 w 767815"/>
                <a:gd name="connsiteY766" fmla="*/ 13249 h 762277"/>
                <a:gd name="connsiteX767" fmla="*/ 323675 w 767815"/>
                <a:gd name="connsiteY767" fmla="*/ 7611 h 762277"/>
                <a:gd name="connsiteX768" fmla="*/ 322474 w 767815"/>
                <a:gd name="connsiteY768" fmla="*/ -63 h 762277"/>
                <a:gd name="connsiteX769" fmla="*/ 316135 w 767815"/>
                <a:gd name="connsiteY769" fmla="*/ 1005 h 762277"/>
                <a:gd name="connsiteX770" fmla="*/ 314033 w 767815"/>
                <a:gd name="connsiteY770" fmla="*/ 1372 h 762277"/>
                <a:gd name="connsiteX771" fmla="*/ 310697 w 767815"/>
                <a:gd name="connsiteY771" fmla="*/ 2006 h 762277"/>
                <a:gd name="connsiteX772" fmla="*/ 309262 w 767815"/>
                <a:gd name="connsiteY772" fmla="*/ 2273 h 762277"/>
                <a:gd name="connsiteX773" fmla="*/ 308295 w 767815"/>
                <a:gd name="connsiteY773" fmla="*/ 2473 h 762277"/>
                <a:gd name="connsiteX774" fmla="*/ 301622 w 767815"/>
                <a:gd name="connsiteY774" fmla="*/ 3807 h 762277"/>
                <a:gd name="connsiteX775" fmla="*/ 298519 w 767815"/>
                <a:gd name="connsiteY775" fmla="*/ 4508 h 762277"/>
                <a:gd name="connsiteX776" fmla="*/ 297285 w 767815"/>
                <a:gd name="connsiteY776" fmla="*/ 4775 h 762277"/>
                <a:gd name="connsiteX777" fmla="*/ 294683 w 767815"/>
                <a:gd name="connsiteY777" fmla="*/ 5375 h 762277"/>
                <a:gd name="connsiteX778" fmla="*/ 291079 w 767815"/>
                <a:gd name="connsiteY778" fmla="*/ 6243 h 762277"/>
                <a:gd name="connsiteX779" fmla="*/ 288210 w 767815"/>
                <a:gd name="connsiteY779" fmla="*/ 6943 h 762277"/>
                <a:gd name="connsiteX780" fmla="*/ 283006 w 767815"/>
                <a:gd name="connsiteY780" fmla="*/ 8311 h 762277"/>
                <a:gd name="connsiteX781" fmla="*/ 280770 w 767815"/>
                <a:gd name="connsiteY781" fmla="*/ 8912 h 762277"/>
                <a:gd name="connsiteX782" fmla="*/ 278568 w 767815"/>
                <a:gd name="connsiteY782" fmla="*/ 9512 h 762277"/>
                <a:gd name="connsiteX783" fmla="*/ 276733 w 767815"/>
                <a:gd name="connsiteY783" fmla="*/ 10046 h 762277"/>
                <a:gd name="connsiteX784" fmla="*/ 273064 w 767815"/>
                <a:gd name="connsiteY784" fmla="*/ 11114 h 762277"/>
                <a:gd name="connsiteX785" fmla="*/ 268826 w 767815"/>
                <a:gd name="connsiteY785" fmla="*/ 12415 h 762277"/>
                <a:gd name="connsiteX786" fmla="*/ 268359 w 767815"/>
                <a:gd name="connsiteY786" fmla="*/ 12415 h 762277"/>
                <a:gd name="connsiteX787" fmla="*/ 264022 w 767815"/>
                <a:gd name="connsiteY787" fmla="*/ 13816 h 762277"/>
                <a:gd name="connsiteX788" fmla="*/ 259952 w 767815"/>
                <a:gd name="connsiteY788" fmla="*/ 15151 h 762277"/>
                <a:gd name="connsiteX789" fmla="*/ 255081 w 767815"/>
                <a:gd name="connsiteY789" fmla="*/ 16852 h 762277"/>
                <a:gd name="connsiteX790" fmla="*/ 250643 w 767815"/>
                <a:gd name="connsiteY790" fmla="*/ 18420 h 762277"/>
                <a:gd name="connsiteX791" fmla="*/ 246440 w 767815"/>
                <a:gd name="connsiteY791" fmla="*/ 19988 h 762277"/>
                <a:gd name="connsiteX792" fmla="*/ 245773 w 767815"/>
                <a:gd name="connsiteY792" fmla="*/ 20255 h 762277"/>
                <a:gd name="connsiteX793" fmla="*/ 242436 w 767815"/>
                <a:gd name="connsiteY793" fmla="*/ 21523 h 762277"/>
                <a:gd name="connsiteX794" fmla="*/ 237132 w 767815"/>
                <a:gd name="connsiteY794" fmla="*/ 23658 h 762277"/>
                <a:gd name="connsiteX795" fmla="*/ 233161 w 767815"/>
                <a:gd name="connsiteY795" fmla="*/ 25326 h 762277"/>
                <a:gd name="connsiteX796" fmla="*/ 233161 w 767815"/>
                <a:gd name="connsiteY796" fmla="*/ 25326 h 762277"/>
                <a:gd name="connsiteX797" fmla="*/ 228891 w 767815"/>
                <a:gd name="connsiteY797" fmla="*/ 27161 h 762277"/>
                <a:gd name="connsiteX798" fmla="*/ 224987 w 767815"/>
                <a:gd name="connsiteY798" fmla="*/ 28896 h 762277"/>
                <a:gd name="connsiteX799" fmla="*/ 224253 w 767815"/>
                <a:gd name="connsiteY799" fmla="*/ 29230 h 762277"/>
                <a:gd name="connsiteX800" fmla="*/ 220583 w 767815"/>
                <a:gd name="connsiteY800" fmla="*/ 30931 h 762277"/>
                <a:gd name="connsiteX801" fmla="*/ 220317 w 767815"/>
                <a:gd name="connsiteY801" fmla="*/ 30931 h 762277"/>
                <a:gd name="connsiteX802" fmla="*/ 216547 w 767815"/>
                <a:gd name="connsiteY802" fmla="*/ 32766 h 762277"/>
                <a:gd name="connsiteX803" fmla="*/ 211375 w 767815"/>
                <a:gd name="connsiteY803" fmla="*/ 35302 h 762277"/>
                <a:gd name="connsiteX804" fmla="*/ 208039 w 767815"/>
                <a:gd name="connsiteY804" fmla="*/ 36870 h 762277"/>
                <a:gd name="connsiteX805" fmla="*/ 205403 w 767815"/>
                <a:gd name="connsiteY805" fmla="*/ 38238 h 762277"/>
                <a:gd name="connsiteX806" fmla="*/ 202601 w 767815"/>
                <a:gd name="connsiteY806" fmla="*/ 39706 h 762277"/>
                <a:gd name="connsiteX807" fmla="*/ 195928 w 767815"/>
                <a:gd name="connsiteY807" fmla="*/ 43276 h 762277"/>
                <a:gd name="connsiteX808" fmla="*/ 195928 w 767815"/>
                <a:gd name="connsiteY808" fmla="*/ 43276 h 762277"/>
                <a:gd name="connsiteX809" fmla="*/ 190457 w 767815"/>
                <a:gd name="connsiteY809" fmla="*/ 46345 h 762277"/>
                <a:gd name="connsiteX810" fmla="*/ 190457 w 767815"/>
                <a:gd name="connsiteY810" fmla="*/ 46345 h 762277"/>
                <a:gd name="connsiteX811" fmla="*/ 184518 w 767815"/>
                <a:gd name="connsiteY811" fmla="*/ 49882 h 762277"/>
                <a:gd name="connsiteX812" fmla="*/ 184518 w 767815"/>
                <a:gd name="connsiteY812" fmla="*/ 49882 h 762277"/>
                <a:gd name="connsiteX813" fmla="*/ 184318 w 767815"/>
                <a:gd name="connsiteY813" fmla="*/ 49882 h 762277"/>
                <a:gd name="connsiteX814" fmla="*/ 180548 w 767815"/>
                <a:gd name="connsiteY814" fmla="*/ 52184 h 762277"/>
                <a:gd name="connsiteX815" fmla="*/ 177011 w 767815"/>
                <a:gd name="connsiteY815" fmla="*/ 54386 h 762277"/>
                <a:gd name="connsiteX816" fmla="*/ 172241 w 767815"/>
                <a:gd name="connsiteY816" fmla="*/ 57455 h 762277"/>
                <a:gd name="connsiteX817" fmla="*/ 168270 w 767815"/>
                <a:gd name="connsiteY817" fmla="*/ 60091 h 762277"/>
                <a:gd name="connsiteX818" fmla="*/ 160263 w 767815"/>
                <a:gd name="connsiteY818" fmla="*/ 65662 h 762277"/>
                <a:gd name="connsiteX819" fmla="*/ 156360 w 767815"/>
                <a:gd name="connsiteY819" fmla="*/ 68465 h 762277"/>
                <a:gd name="connsiteX820" fmla="*/ 149287 w 767815"/>
                <a:gd name="connsiteY820" fmla="*/ 73769 h 762277"/>
                <a:gd name="connsiteX821" fmla="*/ 149087 w 767815"/>
                <a:gd name="connsiteY821" fmla="*/ 73769 h 762277"/>
                <a:gd name="connsiteX822" fmla="*/ 146418 w 767815"/>
                <a:gd name="connsiteY822" fmla="*/ 75738 h 762277"/>
                <a:gd name="connsiteX823" fmla="*/ 143882 w 767815"/>
                <a:gd name="connsiteY823" fmla="*/ 77740 h 762277"/>
                <a:gd name="connsiteX824" fmla="*/ 140779 w 767815"/>
                <a:gd name="connsiteY824" fmla="*/ 80242 h 762277"/>
                <a:gd name="connsiteX825" fmla="*/ 137443 w 767815"/>
                <a:gd name="connsiteY825" fmla="*/ 83078 h 762277"/>
                <a:gd name="connsiteX826" fmla="*/ 136509 w 767815"/>
                <a:gd name="connsiteY826" fmla="*/ 83845 h 762277"/>
                <a:gd name="connsiteX827" fmla="*/ 133640 w 767815"/>
                <a:gd name="connsiteY827" fmla="*/ 86247 h 762277"/>
                <a:gd name="connsiteX828" fmla="*/ 132939 w 767815"/>
                <a:gd name="connsiteY828" fmla="*/ 86881 h 762277"/>
                <a:gd name="connsiteX829" fmla="*/ 130170 w 767815"/>
                <a:gd name="connsiteY829" fmla="*/ 89217 h 762277"/>
                <a:gd name="connsiteX830" fmla="*/ 129169 w 767815"/>
                <a:gd name="connsiteY830" fmla="*/ 90151 h 762277"/>
                <a:gd name="connsiteX831" fmla="*/ 126467 w 767815"/>
                <a:gd name="connsiteY831" fmla="*/ 92553 h 762277"/>
                <a:gd name="connsiteX832" fmla="*/ 123364 w 767815"/>
                <a:gd name="connsiteY832" fmla="*/ 95355 h 762277"/>
                <a:gd name="connsiteX833" fmla="*/ 121696 w 767815"/>
                <a:gd name="connsiteY833" fmla="*/ 96890 h 762277"/>
                <a:gd name="connsiteX834" fmla="*/ 119861 w 767815"/>
                <a:gd name="connsiteY834" fmla="*/ 98592 h 762277"/>
                <a:gd name="connsiteX835" fmla="*/ 117926 w 767815"/>
                <a:gd name="connsiteY835" fmla="*/ 100426 h 762277"/>
                <a:gd name="connsiteX836" fmla="*/ 116858 w 767815"/>
                <a:gd name="connsiteY836" fmla="*/ 101427 h 762277"/>
                <a:gd name="connsiteX837" fmla="*/ 114423 w 767815"/>
                <a:gd name="connsiteY837" fmla="*/ 103796 h 762277"/>
                <a:gd name="connsiteX838" fmla="*/ 113455 w 767815"/>
                <a:gd name="connsiteY838" fmla="*/ 104697 h 762277"/>
                <a:gd name="connsiteX839" fmla="*/ 110986 w 767815"/>
                <a:gd name="connsiteY839" fmla="*/ 107132 h 762277"/>
                <a:gd name="connsiteX840" fmla="*/ 110352 w 767815"/>
                <a:gd name="connsiteY840" fmla="*/ 107800 h 762277"/>
                <a:gd name="connsiteX841" fmla="*/ 107817 w 767815"/>
                <a:gd name="connsiteY841" fmla="*/ 110369 h 762277"/>
                <a:gd name="connsiteX842" fmla="*/ 106716 w 767815"/>
                <a:gd name="connsiteY842" fmla="*/ 111470 h 762277"/>
                <a:gd name="connsiteX843" fmla="*/ 104647 w 767815"/>
                <a:gd name="connsiteY843" fmla="*/ 113638 h 762277"/>
                <a:gd name="connsiteX844" fmla="*/ 95272 w 767815"/>
                <a:gd name="connsiteY844" fmla="*/ 123647 h 762277"/>
                <a:gd name="connsiteX845" fmla="*/ 92270 w 767815"/>
                <a:gd name="connsiteY845" fmla="*/ 126983 h 762277"/>
                <a:gd name="connsiteX846" fmla="*/ 91836 w 767815"/>
                <a:gd name="connsiteY846" fmla="*/ 127484 h 762277"/>
                <a:gd name="connsiteX847" fmla="*/ 85931 w 767815"/>
                <a:gd name="connsiteY847" fmla="*/ 134490 h 762277"/>
                <a:gd name="connsiteX848" fmla="*/ 79858 w 767815"/>
                <a:gd name="connsiteY848" fmla="*/ 142030 h 762277"/>
                <a:gd name="connsiteX849" fmla="*/ 76889 w 767815"/>
                <a:gd name="connsiteY849" fmla="*/ 145867 h 762277"/>
                <a:gd name="connsiteX850" fmla="*/ 74020 w 767815"/>
                <a:gd name="connsiteY850" fmla="*/ 149704 h 762277"/>
                <a:gd name="connsiteX851" fmla="*/ 71284 w 767815"/>
                <a:gd name="connsiteY851" fmla="*/ 153407 h 762277"/>
                <a:gd name="connsiteX852" fmla="*/ 71284 w 767815"/>
                <a:gd name="connsiteY852" fmla="*/ 153407 h 762277"/>
                <a:gd name="connsiteX853" fmla="*/ 68882 w 767815"/>
                <a:gd name="connsiteY853" fmla="*/ 156743 h 762277"/>
                <a:gd name="connsiteX854" fmla="*/ 61943 w 767815"/>
                <a:gd name="connsiteY854" fmla="*/ 166752 h 762277"/>
                <a:gd name="connsiteX855" fmla="*/ 61943 w 767815"/>
                <a:gd name="connsiteY855" fmla="*/ 166752 h 762277"/>
                <a:gd name="connsiteX856" fmla="*/ 61943 w 767815"/>
                <a:gd name="connsiteY856" fmla="*/ 166752 h 762277"/>
                <a:gd name="connsiteX857" fmla="*/ 60408 w 767815"/>
                <a:gd name="connsiteY857" fmla="*/ 169054 h 762277"/>
                <a:gd name="connsiteX858" fmla="*/ 57238 w 767815"/>
                <a:gd name="connsiteY858" fmla="*/ 173992 h 762277"/>
                <a:gd name="connsiteX859" fmla="*/ 55870 w 767815"/>
                <a:gd name="connsiteY859" fmla="*/ 176227 h 762277"/>
                <a:gd name="connsiteX860" fmla="*/ 45328 w 767815"/>
                <a:gd name="connsiteY860" fmla="*/ 194277 h 762277"/>
                <a:gd name="connsiteX861" fmla="*/ 43927 w 767815"/>
                <a:gd name="connsiteY861" fmla="*/ 196812 h 762277"/>
                <a:gd name="connsiteX862" fmla="*/ 38522 w 767815"/>
                <a:gd name="connsiteY862" fmla="*/ 207255 h 762277"/>
                <a:gd name="connsiteX863" fmla="*/ 38522 w 767815"/>
                <a:gd name="connsiteY863" fmla="*/ 207255 h 762277"/>
                <a:gd name="connsiteX864" fmla="*/ 38522 w 767815"/>
                <a:gd name="connsiteY864" fmla="*/ 207255 h 762277"/>
                <a:gd name="connsiteX865" fmla="*/ 38522 w 767815"/>
                <a:gd name="connsiteY865" fmla="*/ 207255 h 762277"/>
                <a:gd name="connsiteX866" fmla="*/ 38522 w 767815"/>
                <a:gd name="connsiteY866" fmla="*/ 207455 h 762277"/>
                <a:gd name="connsiteX867" fmla="*/ 38288 w 767815"/>
                <a:gd name="connsiteY867" fmla="*/ 207889 h 762277"/>
                <a:gd name="connsiteX868" fmla="*/ 36954 w 767815"/>
                <a:gd name="connsiteY868" fmla="*/ 210591 h 762277"/>
                <a:gd name="connsiteX869" fmla="*/ 35686 w 767815"/>
                <a:gd name="connsiteY869" fmla="*/ 213193 h 762277"/>
                <a:gd name="connsiteX870" fmla="*/ 34785 w 767815"/>
                <a:gd name="connsiteY870" fmla="*/ 215095 h 762277"/>
                <a:gd name="connsiteX871" fmla="*/ 33751 w 767815"/>
                <a:gd name="connsiteY871" fmla="*/ 217297 h 762277"/>
                <a:gd name="connsiteX872" fmla="*/ 33150 w 767815"/>
                <a:gd name="connsiteY872" fmla="*/ 218598 h 762277"/>
                <a:gd name="connsiteX873" fmla="*/ 31782 w 767815"/>
                <a:gd name="connsiteY873" fmla="*/ 221668 h 762277"/>
                <a:gd name="connsiteX874" fmla="*/ 31782 w 767815"/>
                <a:gd name="connsiteY874" fmla="*/ 221668 h 762277"/>
                <a:gd name="connsiteX875" fmla="*/ 29948 w 767815"/>
                <a:gd name="connsiteY875" fmla="*/ 225938 h 762277"/>
                <a:gd name="connsiteX876" fmla="*/ 29714 w 767815"/>
                <a:gd name="connsiteY876" fmla="*/ 226472 h 762277"/>
                <a:gd name="connsiteX877" fmla="*/ 27979 w 767815"/>
                <a:gd name="connsiteY877" fmla="*/ 230542 h 762277"/>
                <a:gd name="connsiteX878" fmla="*/ 27979 w 767815"/>
                <a:gd name="connsiteY878" fmla="*/ 230776 h 762277"/>
                <a:gd name="connsiteX879" fmla="*/ 26178 w 767815"/>
                <a:gd name="connsiteY879" fmla="*/ 235113 h 762277"/>
                <a:gd name="connsiteX880" fmla="*/ 26178 w 767815"/>
                <a:gd name="connsiteY880" fmla="*/ 235380 h 762277"/>
                <a:gd name="connsiteX881" fmla="*/ 24643 w 767815"/>
                <a:gd name="connsiteY881" fmla="*/ 239317 h 762277"/>
                <a:gd name="connsiteX882" fmla="*/ 24242 w 767815"/>
                <a:gd name="connsiteY882" fmla="*/ 240351 h 762277"/>
                <a:gd name="connsiteX883" fmla="*/ 23041 w 767815"/>
                <a:gd name="connsiteY883" fmla="*/ 243520 h 762277"/>
                <a:gd name="connsiteX884" fmla="*/ 22374 w 767815"/>
                <a:gd name="connsiteY884" fmla="*/ 245289 h 762277"/>
                <a:gd name="connsiteX885" fmla="*/ 21473 w 767815"/>
                <a:gd name="connsiteY885" fmla="*/ 247791 h 762277"/>
                <a:gd name="connsiteX886" fmla="*/ 20773 w 767815"/>
                <a:gd name="connsiteY886" fmla="*/ 249693 h 762277"/>
                <a:gd name="connsiteX887" fmla="*/ 19338 w 767815"/>
                <a:gd name="connsiteY887" fmla="*/ 253830 h 762277"/>
                <a:gd name="connsiteX888" fmla="*/ 18237 w 767815"/>
                <a:gd name="connsiteY888" fmla="*/ 257166 h 762277"/>
                <a:gd name="connsiteX889" fmla="*/ 17503 w 767815"/>
                <a:gd name="connsiteY889" fmla="*/ 259368 h 762277"/>
                <a:gd name="connsiteX890" fmla="*/ 16235 w 767815"/>
                <a:gd name="connsiteY890" fmla="*/ 263305 h 762277"/>
                <a:gd name="connsiteX891" fmla="*/ 14968 w 767815"/>
                <a:gd name="connsiteY891" fmla="*/ 267475 h 762277"/>
                <a:gd name="connsiteX892" fmla="*/ 14600 w 767815"/>
                <a:gd name="connsiteY892" fmla="*/ 268676 h 762277"/>
                <a:gd name="connsiteX893" fmla="*/ 12032 w 767815"/>
                <a:gd name="connsiteY893" fmla="*/ 277684 h 762277"/>
                <a:gd name="connsiteX894" fmla="*/ 8695 w 767815"/>
                <a:gd name="connsiteY894" fmla="*/ 291696 h 762277"/>
                <a:gd name="connsiteX895" fmla="*/ 8028 w 767815"/>
                <a:gd name="connsiteY895" fmla="*/ 294599 h 762277"/>
                <a:gd name="connsiteX896" fmla="*/ 7494 w 767815"/>
                <a:gd name="connsiteY896" fmla="*/ 297001 h 762277"/>
                <a:gd name="connsiteX897" fmla="*/ 7294 w 767815"/>
                <a:gd name="connsiteY897" fmla="*/ 297935 h 762277"/>
                <a:gd name="connsiteX898" fmla="*/ 6493 w 767815"/>
                <a:gd name="connsiteY898" fmla="*/ 301805 h 762277"/>
                <a:gd name="connsiteX899" fmla="*/ 5726 w 767815"/>
                <a:gd name="connsiteY899" fmla="*/ 305776 h 762277"/>
                <a:gd name="connsiteX900" fmla="*/ 5059 w 767815"/>
                <a:gd name="connsiteY900" fmla="*/ 309112 h 762277"/>
                <a:gd name="connsiteX901" fmla="*/ 4692 w 767815"/>
                <a:gd name="connsiteY901" fmla="*/ 311247 h 762277"/>
                <a:gd name="connsiteX902" fmla="*/ 4391 w 767815"/>
                <a:gd name="connsiteY902" fmla="*/ 313049 h 762277"/>
                <a:gd name="connsiteX903" fmla="*/ 3791 w 767815"/>
                <a:gd name="connsiteY903" fmla="*/ 316585 h 762277"/>
                <a:gd name="connsiteX904" fmla="*/ 3791 w 767815"/>
                <a:gd name="connsiteY904" fmla="*/ 317586 h 762277"/>
                <a:gd name="connsiteX905" fmla="*/ 3257 w 767815"/>
                <a:gd name="connsiteY905" fmla="*/ 321189 h 762277"/>
                <a:gd name="connsiteX906" fmla="*/ 2990 w 767815"/>
                <a:gd name="connsiteY906" fmla="*/ 322791 h 762277"/>
                <a:gd name="connsiteX907" fmla="*/ 2423 w 767815"/>
                <a:gd name="connsiteY907" fmla="*/ 326828 h 762277"/>
                <a:gd name="connsiteX908" fmla="*/ 2423 w 767815"/>
                <a:gd name="connsiteY908" fmla="*/ 327195 h 762277"/>
                <a:gd name="connsiteX909" fmla="*/ 1823 w 767815"/>
                <a:gd name="connsiteY909" fmla="*/ 331799 h 762277"/>
                <a:gd name="connsiteX910" fmla="*/ 1823 w 767815"/>
                <a:gd name="connsiteY910" fmla="*/ 332433 h 762277"/>
                <a:gd name="connsiteX911" fmla="*/ 1389 w 767815"/>
                <a:gd name="connsiteY911" fmla="*/ 336403 h 762277"/>
                <a:gd name="connsiteX912" fmla="*/ 1222 w 767815"/>
                <a:gd name="connsiteY912" fmla="*/ 337804 h 762277"/>
                <a:gd name="connsiteX913" fmla="*/ 855 w 767815"/>
                <a:gd name="connsiteY913" fmla="*/ 341474 h 762277"/>
                <a:gd name="connsiteX914" fmla="*/ 855 w 767815"/>
                <a:gd name="connsiteY914" fmla="*/ 342675 h 762277"/>
                <a:gd name="connsiteX915" fmla="*/ 555 w 767815"/>
                <a:gd name="connsiteY915" fmla="*/ 346345 h 762277"/>
                <a:gd name="connsiteX916" fmla="*/ 555 w 767815"/>
                <a:gd name="connsiteY916" fmla="*/ 347947 h 762277"/>
                <a:gd name="connsiteX917" fmla="*/ 321 w 767815"/>
                <a:gd name="connsiteY917" fmla="*/ 351283 h 762277"/>
                <a:gd name="connsiteX918" fmla="*/ 321 w 767815"/>
                <a:gd name="connsiteY918" fmla="*/ 353118 h 762277"/>
                <a:gd name="connsiteX919" fmla="*/ 321 w 767815"/>
                <a:gd name="connsiteY919" fmla="*/ 355186 h 762277"/>
                <a:gd name="connsiteX920" fmla="*/ 121 w 767815"/>
                <a:gd name="connsiteY920" fmla="*/ 358723 h 762277"/>
                <a:gd name="connsiteX921" fmla="*/ -79 w 767815"/>
                <a:gd name="connsiteY921" fmla="*/ 363460 h 762277"/>
                <a:gd name="connsiteX922" fmla="*/ -79 w 767815"/>
                <a:gd name="connsiteY922" fmla="*/ 364628 h 762277"/>
                <a:gd name="connsiteX923" fmla="*/ -79 w 767815"/>
                <a:gd name="connsiteY923" fmla="*/ 368598 h 762277"/>
                <a:gd name="connsiteX924" fmla="*/ -79 w 767815"/>
                <a:gd name="connsiteY924" fmla="*/ 373302 h 762277"/>
                <a:gd name="connsiteX925" fmla="*/ -79 w 767815"/>
                <a:gd name="connsiteY925" fmla="*/ 384546 h 762277"/>
                <a:gd name="connsiteX926" fmla="*/ -79 w 767815"/>
                <a:gd name="connsiteY926" fmla="*/ 388282 h 762277"/>
                <a:gd name="connsiteX927" fmla="*/ -79 w 767815"/>
                <a:gd name="connsiteY927" fmla="*/ 388783 h 762277"/>
                <a:gd name="connsiteX928" fmla="*/ -79 w 767815"/>
                <a:gd name="connsiteY928" fmla="*/ 392786 h 762277"/>
                <a:gd name="connsiteX929" fmla="*/ -79 w 767815"/>
                <a:gd name="connsiteY929" fmla="*/ 393787 h 762277"/>
                <a:gd name="connsiteX930" fmla="*/ 154 w 767815"/>
                <a:gd name="connsiteY930" fmla="*/ 398325 h 762277"/>
                <a:gd name="connsiteX931" fmla="*/ 688 w 767815"/>
                <a:gd name="connsiteY931" fmla="*/ 407199 h 762277"/>
                <a:gd name="connsiteX932" fmla="*/ 888 w 767815"/>
                <a:gd name="connsiteY932" fmla="*/ 409802 h 762277"/>
                <a:gd name="connsiteX933" fmla="*/ 1089 w 767815"/>
                <a:gd name="connsiteY933" fmla="*/ 412104 h 762277"/>
                <a:gd name="connsiteX934" fmla="*/ 1255 w 767815"/>
                <a:gd name="connsiteY934" fmla="*/ 413939 h 762277"/>
                <a:gd name="connsiteX935" fmla="*/ 1622 w 767815"/>
                <a:gd name="connsiteY935" fmla="*/ 417942 h 762277"/>
                <a:gd name="connsiteX936" fmla="*/ 2156 w 767815"/>
                <a:gd name="connsiteY936" fmla="*/ 422780 h 762277"/>
                <a:gd name="connsiteX937" fmla="*/ 3190 w 767815"/>
                <a:gd name="connsiteY937" fmla="*/ 431054 h 762277"/>
                <a:gd name="connsiteX938" fmla="*/ 3658 w 767815"/>
                <a:gd name="connsiteY938" fmla="*/ 434390 h 762277"/>
                <a:gd name="connsiteX939" fmla="*/ 4191 w 767815"/>
                <a:gd name="connsiteY939" fmla="*/ 437993 h 762277"/>
                <a:gd name="connsiteX940" fmla="*/ 4625 w 767815"/>
                <a:gd name="connsiteY940" fmla="*/ 440729 h 762277"/>
                <a:gd name="connsiteX941" fmla="*/ 4959 w 767815"/>
                <a:gd name="connsiteY941" fmla="*/ 442731 h 762277"/>
                <a:gd name="connsiteX942" fmla="*/ 4959 w 767815"/>
                <a:gd name="connsiteY942" fmla="*/ 442731 h 762277"/>
                <a:gd name="connsiteX943" fmla="*/ 5492 w 767815"/>
                <a:gd name="connsiteY943" fmla="*/ 445767 h 762277"/>
                <a:gd name="connsiteX944" fmla="*/ 5826 w 767815"/>
                <a:gd name="connsiteY944" fmla="*/ 447602 h 762277"/>
                <a:gd name="connsiteX945" fmla="*/ 6427 w 767815"/>
                <a:gd name="connsiteY945" fmla="*/ 450938 h 762277"/>
                <a:gd name="connsiteX946" fmla="*/ 6427 w 767815"/>
                <a:gd name="connsiteY946" fmla="*/ 451405 h 762277"/>
                <a:gd name="connsiteX947" fmla="*/ 6994 w 767815"/>
                <a:gd name="connsiteY947" fmla="*/ 454308 h 762277"/>
                <a:gd name="connsiteX948" fmla="*/ 6994 w 767815"/>
                <a:gd name="connsiteY948" fmla="*/ 454308 h 762277"/>
                <a:gd name="connsiteX949" fmla="*/ 8095 w 767815"/>
                <a:gd name="connsiteY949" fmla="*/ 459646 h 762277"/>
                <a:gd name="connsiteX950" fmla="*/ 9296 w 767815"/>
                <a:gd name="connsiteY950" fmla="*/ 465017 h 762277"/>
                <a:gd name="connsiteX951" fmla="*/ 9863 w 767815"/>
                <a:gd name="connsiteY951" fmla="*/ 467386 h 762277"/>
                <a:gd name="connsiteX952" fmla="*/ 10263 w 767815"/>
                <a:gd name="connsiteY952" fmla="*/ 469088 h 762277"/>
                <a:gd name="connsiteX953" fmla="*/ 10797 w 767815"/>
                <a:gd name="connsiteY953" fmla="*/ 471256 h 762277"/>
                <a:gd name="connsiteX954" fmla="*/ 11198 w 767815"/>
                <a:gd name="connsiteY954" fmla="*/ 472858 h 762277"/>
                <a:gd name="connsiteX955" fmla="*/ 11898 w 767815"/>
                <a:gd name="connsiteY955" fmla="*/ 475693 h 762277"/>
                <a:gd name="connsiteX956" fmla="*/ 13833 w 767815"/>
                <a:gd name="connsiteY956" fmla="*/ 482733 h 762277"/>
                <a:gd name="connsiteX957" fmla="*/ 14567 w 767815"/>
                <a:gd name="connsiteY957" fmla="*/ 485335 h 762277"/>
                <a:gd name="connsiteX958" fmla="*/ 15201 w 767815"/>
                <a:gd name="connsiteY958" fmla="*/ 487471 h 762277"/>
                <a:gd name="connsiteX959" fmla="*/ 16102 w 767815"/>
                <a:gd name="connsiteY959" fmla="*/ 490807 h 762277"/>
                <a:gd name="connsiteX960" fmla="*/ 17403 w 767815"/>
                <a:gd name="connsiteY960" fmla="*/ 495011 h 762277"/>
                <a:gd name="connsiteX961" fmla="*/ 18204 w 767815"/>
                <a:gd name="connsiteY961" fmla="*/ 497479 h 762277"/>
                <a:gd name="connsiteX962" fmla="*/ 19872 w 767815"/>
                <a:gd name="connsiteY962" fmla="*/ 502451 h 762277"/>
                <a:gd name="connsiteX963" fmla="*/ 21073 w 767815"/>
                <a:gd name="connsiteY963" fmla="*/ 505787 h 762277"/>
                <a:gd name="connsiteX964" fmla="*/ 21473 w 767815"/>
                <a:gd name="connsiteY964" fmla="*/ 506988 h 762277"/>
                <a:gd name="connsiteX965" fmla="*/ 22841 w 767815"/>
                <a:gd name="connsiteY965" fmla="*/ 510758 h 762277"/>
                <a:gd name="connsiteX966" fmla="*/ 24343 w 767815"/>
                <a:gd name="connsiteY966" fmla="*/ 514828 h 762277"/>
                <a:gd name="connsiteX967" fmla="*/ 24643 w 767815"/>
                <a:gd name="connsiteY967" fmla="*/ 515562 h 762277"/>
                <a:gd name="connsiteX968" fmla="*/ 25877 w 767815"/>
                <a:gd name="connsiteY968" fmla="*/ 518898 h 762277"/>
                <a:gd name="connsiteX969" fmla="*/ 28146 w 767815"/>
                <a:gd name="connsiteY969" fmla="*/ 524503 h 762277"/>
                <a:gd name="connsiteX970" fmla="*/ 29714 w 767815"/>
                <a:gd name="connsiteY970" fmla="*/ 528307 h 762277"/>
                <a:gd name="connsiteX971" fmla="*/ 31549 w 767815"/>
                <a:gd name="connsiteY971" fmla="*/ 532544 h 762277"/>
                <a:gd name="connsiteX972" fmla="*/ 31549 w 767815"/>
                <a:gd name="connsiteY972" fmla="*/ 532544 h 762277"/>
                <a:gd name="connsiteX973" fmla="*/ 33050 w 767815"/>
                <a:gd name="connsiteY973" fmla="*/ 535880 h 762277"/>
                <a:gd name="connsiteX974" fmla="*/ 35786 w 767815"/>
                <a:gd name="connsiteY974" fmla="*/ 541852 h 762277"/>
                <a:gd name="connsiteX975" fmla="*/ 37321 w 767815"/>
                <a:gd name="connsiteY975" fmla="*/ 545188 h 762277"/>
                <a:gd name="connsiteX976" fmla="*/ 37321 w 767815"/>
                <a:gd name="connsiteY976" fmla="*/ 545422 h 762277"/>
                <a:gd name="connsiteX977" fmla="*/ 39323 w 767815"/>
                <a:gd name="connsiteY977" fmla="*/ 549492 h 762277"/>
                <a:gd name="connsiteX978" fmla="*/ 41424 w 767815"/>
                <a:gd name="connsiteY978" fmla="*/ 553663 h 762277"/>
                <a:gd name="connsiteX979" fmla="*/ 43193 w 767815"/>
                <a:gd name="connsiteY979" fmla="*/ 556999 h 762277"/>
                <a:gd name="connsiteX980" fmla="*/ 44527 w 767815"/>
                <a:gd name="connsiteY980" fmla="*/ 559535 h 762277"/>
                <a:gd name="connsiteX981" fmla="*/ 46129 w 767815"/>
                <a:gd name="connsiteY981" fmla="*/ 562537 h 762277"/>
                <a:gd name="connsiteX982" fmla="*/ 46129 w 767815"/>
                <a:gd name="connsiteY982" fmla="*/ 562704 h 762277"/>
                <a:gd name="connsiteX983" fmla="*/ 46129 w 767815"/>
                <a:gd name="connsiteY983" fmla="*/ 562904 h 762277"/>
                <a:gd name="connsiteX984" fmla="*/ 46129 w 767815"/>
                <a:gd name="connsiteY984" fmla="*/ 562904 h 762277"/>
                <a:gd name="connsiteX985" fmla="*/ 51834 w 767815"/>
                <a:gd name="connsiteY985" fmla="*/ 572913 h 762277"/>
                <a:gd name="connsiteX986" fmla="*/ 52100 w 767815"/>
                <a:gd name="connsiteY986" fmla="*/ 573347 h 762277"/>
                <a:gd name="connsiteX987" fmla="*/ 53402 w 767815"/>
                <a:gd name="connsiteY987" fmla="*/ 575515 h 762277"/>
                <a:gd name="connsiteX988" fmla="*/ 56104 w 767815"/>
                <a:gd name="connsiteY988" fmla="*/ 579986 h 762277"/>
                <a:gd name="connsiteX989" fmla="*/ 57605 w 767815"/>
                <a:gd name="connsiteY989" fmla="*/ 582422 h 762277"/>
                <a:gd name="connsiteX990" fmla="*/ 58540 w 767815"/>
                <a:gd name="connsiteY990" fmla="*/ 583789 h 762277"/>
                <a:gd name="connsiteX991" fmla="*/ 60375 w 767815"/>
                <a:gd name="connsiteY991" fmla="*/ 586692 h 762277"/>
                <a:gd name="connsiteX992" fmla="*/ 61509 w 767815"/>
                <a:gd name="connsiteY992" fmla="*/ 588460 h 762277"/>
                <a:gd name="connsiteX993" fmla="*/ 63277 w 767815"/>
                <a:gd name="connsiteY993" fmla="*/ 591196 h 762277"/>
                <a:gd name="connsiteX994" fmla="*/ 64478 w 767815"/>
                <a:gd name="connsiteY994" fmla="*/ 593031 h 762277"/>
                <a:gd name="connsiteX995" fmla="*/ 67314 w 767815"/>
                <a:gd name="connsiteY995" fmla="*/ 597168 h 762277"/>
                <a:gd name="connsiteX996" fmla="*/ 70984 w 767815"/>
                <a:gd name="connsiteY996" fmla="*/ 602339 h 762277"/>
                <a:gd name="connsiteX997" fmla="*/ 73987 w 767815"/>
                <a:gd name="connsiteY997" fmla="*/ 606510 h 762277"/>
                <a:gd name="connsiteX998" fmla="*/ 76622 w 767815"/>
                <a:gd name="connsiteY998" fmla="*/ 609846 h 762277"/>
                <a:gd name="connsiteX999" fmla="*/ 78257 w 767815"/>
                <a:gd name="connsiteY999" fmla="*/ 612015 h 762277"/>
                <a:gd name="connsiteX1000" fmla="*/ 81260 w 767815"/>
                <a:gd name="connsiteY1000" fmla="*/ 615885 h 762277"/>
                <a:gd name="connsiteX1001" fmla="*/ 84596 w 767815"/>
                <a:gd name="connsiteY1001" fmla="*/ 619922 h 762277"/>
                <a:gd name="connsiteX1002" fmla="*/ 87932 w 767815"/>
                <a:gd name="connsiteY1002" fmla="*/ 624025 h 762277"/>
                <a:gd name="connsiteX1003" fmla="*/ 88566 w 767815"/>
                <a:gd name="connsiteY1003" fmla="*/ 624826 h 762277"/>
                <a:gd name="connsiteX1004" fmla="*/ 91402 w 767815"/>
                <a:gd name="connsiteY1004" fmla="*/ 628162 h 762277"/>
                <a:gd name="connsiteX1005" fmla="*/ 92203 w 767815"/>
                <a:gd name="connsiteY1005" fmla="*/ 629063 h 762277"/>
                <a:gd name="connsiteX1006" fmla="*/ 95539 w 767815"/>
                <a:gd name="connsiteY1006" fmla="*/ 632967 h 762277"/>
                <a:gd name="connsiteX1007" fmla="*/ 99209 w 767815"/>
                <a:gd name="connsiteY1007" fmla="*/ 637037 h 762277"/>
                <a:gd name="connsiteX1008" fmla="*/ 102545 w 767815"/>
                <a:gd name="connsiteY1008" fmla="*/ 640707 h 762277"/>
                <a:gd name="connsiteX1009" fmla="*/ 104681 w 767815"/>
                <a:gd name="connsiteY1009" fmla="*/ 642975 h 762277"/>
                <a:gd name="connsiteX1010" fmla="*/ 106282 w 767815"/>
                <a:gd name="connsiteY1010" fmla="*/ 644644 h 762277"/>
                <a:gd name="connsiteX1011" fmla="*/ 107917 w 767815"/>
                <a:gd name="connsiteY1011" fmla="*/ 646345 h 762277"/>
                <a:gd name="connsiteX1012" fmla="*/ 109652 w 767815"/>
                <a:gd name="connsiteY1012" fmla="*/ 648113 h 762277"/>
                <a:gd name="connsiteX1013" fmla="*/ 111954 w 767815"/>
                <a:gd name="connsiteY1013" fmla="*/ 650415 h 762277"/>
                <a:gd name="connsiteX1014" fmla="*/ 118626 w 767815"/>
                <a:gd name="connsiteY1014" fmla="*/ 656854 h 762277"/>
                <a:gd name="connsiteX1015" fmla="*/ 121062 w 767815"/>
                <a:gd name="connsiteY1015" fmla="*/ 659123 h 762277"/>
                <a:gd name="connsiteX1016" fmla="*/ 122797 w 767815"/>
                <a:gd name="connsiteY1016" fmla="*/ 660758 h 762277"/>
                <a:gd name="connsiteX1017" fmla="*/ 124465 w 767815"/>
                <a:gd name="connsiteY1017" fmla="*/ 662293 h 762277"/>
                <a:gd name="connsiteX1018" fmla="*/ 127467 w 767815"/>
                <a:gd name="connsiteY1018" fmla="*/ 665028 h 762277"/>
                <a:gd name="connsiteX1019" fmla="*/ 127935 w 767815"/>
                <a:gd name="connsiteY1019" fmla="*/ 665462 h 762277"/>
                <a:gd name="connsiteX1020" fmla="*/ 131538 w 767815"/>
                <a:gd name="connsiteY1020" fmla="*/ 668632 h 762277"/>
                <a:gd name="connsiteX1021" fmla="*/ 137176 w 767815"/>
                <a:gd name="connsiteY1021" fmla="*/ 673436 h 762277"/>
                <a:gd name="connsiteX1022" fmla="*/ 140846 w 767815"/>
                <a:gd name="connsiteY1022" fmla="*/ 676472 h 762277"/>
                <a:gd name="connsiteX1023" fmla="*/ 144683 w 767815"/>
                <a:gd name="connsiteY1023" fmla="*/ 679608 h 762277"/>
                <a:gd name="connsiteX1024" fmla="*/ 145717 w 767815"/>
                <a:gd name="connsiteY1024" fmla="*/ 680409 h 762277"/>
                <a:gd name="connsiteX1025" fmla="*/ 148453 w 767815"/>
                <a:gd name="connsiteY1025" fmla="*/ 682577 h 762277"/>
                <a:gd name="connsiteX1026" fmla="*/ 153857 w 767815"/>
                <a:gd name="connsiteY1026" fmla="*/ 686681 h 762277"/>
                <a:gd name="connsiteX1027" fmla="*/ 156126 w 767815"/>
                <a:gd name="connsiteY1027" fmla="*/ 688382 h 762277"/>
                <a:gd name="connsiteX1028" fmla="*/ 158128 w 767815"/>
                <a:gd name="connsiteY1028" fmla="*/ 689850 h 762277"/>
                <a:gd name="connsiteX1029" fmla="*/ 160297 w 767815"/>
                <a:gd name="connsiteY1029" fmla="*/ 691385 h 762277"/>
                <a:gd name="connsiteX1030" fmla="*/ 162298 w 767815"/>
                <a:gd name="connsiteY1030" fmla="*/ 692820 h 762277"/>
                <a:gd name="connsiteX1031" fmla="*/ 164467 w 767815"/>
                <a:gd name="connsiteY1031" fmla="*/ 694354 h 762277"/>
                <a:gd name="connsiteX1032" fmla="*/ 167136 w 767815"/>
                <a:gd name="connsiteY1032" fmla="*/ 696189 h 762277"/>
                <a:gd name="connsiteX1033" fmla="*/ 177145 w 767815"/>
                <a:gd name="connsiteY1033" fmla="*/ 702862 h 762277"/>
                <a:gd name="connsiteX1034" fmla="*/ 180248 w 767815"/>
                <a:gd name="connsiteY1034" fmla="*/ 704864 h 762277"/>
                <a:gd name="connsiteX1035" fmla="*/ 181115 w 767815"/>
                <a:gd name="connsiteY1035" fmla="*/ 705398 h 762277"/>
                <a:gd name="connsiteX1036" fmla="*/ 184618 w 767815"/>
                <a:gd name="connsiteY1036" fmla="*/ 707533 h 762277"/>
                <a:gd name="connsiteX1037" fmla="*/ 188388 w 767815"/>
                <a:gd name="connsiteY1037" fmla="*/ 709801 h 762277"/>
                <a:gd name="connsiteX1038" fmla="*/ 188989 w 767815"/>
                <a:gd name="connsiteY1038" fmla="*/ 710169 h 762277"/>
                <a:gd name="connsiteX1039" fmla="*/ 192625 w 767815"/>
                <a:gd name="connsiteY1039" fmla="*/ 712270 h 762277"/>
                <a:gd name="connsiteX1040" fmla="*/ 192625 w 767815"/>
                <a:gd name="connsiteY1040" fmla="*/ 712270 h 762277"/>
                <a:gd name="connsiteX1041" fmla="*/ 196662 w 767815"/>
                <a:gd name="connsiteY1041" fmla="*/ 714539 h 762277"/>
                <a:gd name="connsiteX1042" fmla="*/ 199999 w 767815"/>
                <a:gd name="connsiteY1042" fmla="*/ 716507 h 762277"/>
                <a:gd name="connsiteX1043" fmla="*/ 205070 w 767815"/>
                <a:gd name="connsiteY1043" fmla="*/ 719243 h 762277"/>
                <a:gd name="connsiteX1044" fmla="*/ 208806 w 767815"/>
                <a:gd name="connsiteY1044" fmla="*/ 721178 h 762277"/>
                <a:gd name="connsiteX1045" fmla="*/ 212777 w 767815"/>
                <a:gd name="connsiteY1045" fmla="*/ 723180 h 762277"/>
                <a:gd name="connsiteX1046" fmla="*/ 212977 w 767815"/>
                <a:gd name="connsiteY1046" fmla="*/ 723180 h 762277"/>
                <a:gd name="connsiteX1047" fmla="*/ 217181 w 767815"/>
                <a:gd name="connsiteY1047" fmla="*/ 725249 h 762277"/>
                <a:gd name="connsiteX1048" fmla="*/ 221384 w 767815"/>
                <a:gd name="connsiteY1048" fmla="*/ 727250 h 762277"/>
                <a:gd name="connsiteX1049" fmla="*/ 225555 w 767815"/>
                <a:gd name="connsiteY1049" fmla="*/ 729152 h 762277"/>
                <a:gd name="connsiteX1050" fmla="*/ 225821 w 767815"/>
                <a:gd name="connsiteY1050" fmla="*/ 729152 h 762277"/>
                <a:gd name="connsiteX1051" fmla="*/ 229925 w 767815"/>
                <a:gd name="connsiteY1051" fmla="*/ 730987 h 762277"/>
                <a:gd name="connsiteX1052" fmla="*/ 233795 w 767815"/>
                <a:gd name="connsiteY1052" fmla="*/ 732655 h 762277"/>
                <a:gd name="connsiteX1053" fmla="*/ 234229 w 767815"/>
                <a:gd name="connsiteY1053" fmla="*/ 732822 h 762277"/>
                <a:gd name="connsiteX1054" fmla="*/ 238333 w 767815"/>
                <a:gd name="connsiteY1054" fmla="*/ 734557 h 762277"/>
                <a:gd name="connsiteX1055" fmla="*/ 239167 w 767815"/>
                <a:gd name="connsiteY1055" fmla="*/ 734890 h 762277"/>
                <a:gd name="connsiteX1056" fmla="*/ 242703 w 767815"/>
                <a:gd name="connsiteY1056" fmla="*/ 736292 h 762277"/>
                <a:gd name="connsiteX1057" fmla="*/ 243237 w 767815"/>
                <a:gd name="connsiteY1057" fmla="*/ 736525 h 762277"/>
                <a:gd name="connsiteX1058" fmla="*/ 247274 w 767815"/>
                <a:gd name="connsiteY1058" fmla="*/ 738060 h 762277"/>
                <a:gd name="connsiteX1059" fmla="*/ 247274 w 767815"/>
                <a:gd name="connsiteY1059" fmla="*/ 738060 h 762277"/>
                <a:gd name="connsiteX1060" fmla="*/ 251711 w 767815"/>
                <a:gd name="connsiteY1060" fmla="*/ 739728 h 762277"/>
                <a:gd name="connsiteX1061" fmla="*/ 256082 w 767815"/>
                <a:gd name="connsiteY1061" fmla="*/ 741296 h 762277"/>
                <a:gd name="connsiteX1062" fmla="*/ 256082 w 767815"/>
                <a:gd name="connsiteY1062" fmla="*/ 741296 h 762277"/>
                <a:gd name="connsiteX1063" fmla="*/ 260419 w 767815"/>
                <a:gd name="connsiteY1063" fmla="*/ 742798 h 762277"/>
                <a:gd name="connsiteX1064" fmla="*/ 260786 w 767815"/>
                <a:gd name="connsiteY1064" fmla="*/ 742798 h 762277"/>
                <a:gd name="connsiteX1065" fmla="*/ 264923 w 767815"/>
                <a:gd name="connsiteY1065" fmla="*/ 744165 h 762277"/>
                <a:gd name="connsiteX1066" fmla="*/ 268826 w 767815"/>
                <a:gd name="connsiteY1066" fmla="*/ 745433 h 762277"/>
                <a:gd name="connsiteX1067" fmla="*/ 273964 w 767815"/>
                <a:gd name="connsiteY1067" fmla="*/ 747001 h 762277"/>
                <a:gd name="connsiteX1068" fmla="*/ 277567 w 767815"/>
                <a:gd name="connsiteY1068" fmla="*/ 748035 h 762277"/>
                <a:gd name="connsiteX1069" fmla="*/ 277768 w 767815"/>
                <a:gd name="connsiteY1069" fmla="*/ 748035 h 762277"/>
                <a:gd name="connsiteX1070" fmla="*/ 279603 w 767815"/>
                <a:gd name="connsiteY1070" fmla="*/ 748569 h 762277"/>
                <a:gd name="connsiteX1071" fmla="*/ 283172 w 767815"/>
                <a:gd name="connsiteY1071" fmla="*/ 749537 h 762277"/>
                <a:gd name="connsiteX1072" fmla="*/ 287476 w 767815"/>
                <a:gd name="connsiteY1072" fmla="*/ 750671 h 762277"/>
                <a:gd name="connsiteX1073" fmla="*/ 287910 w 767815"/>
                <a:gd name="connsiteY1073" fmla="*/ 750671 h 762277"/>
                <a:gd name="connsiteX1074" fmla="*/ 292314 w 767815"/>
                <a:gd name="connsiteY1074" fmla="*/ 751772 h 762277"/>
                <a:gd name="connsiteX1075" fmla="*/ 300354 w 767815"/>
                <a:gd name="connsiteY1075" fmla="*/ 753607 h 762277"/>
                <a:gd name="connsiteX1076" fmla="*/ 300855 w 767815"/>
                <a:gd name="connsiteY1076" fmla="*/ 753607 h 762277"/>
                <a:gd name="connsiteX1077" fmla="*/ 302423 w 767815"/>
                <a:gd name="connsiteY1077" fmla="*/ 753941 h 762277"/>
                <a:gd name="connsiteX1078" fmla="*/ 306160 w 767815"/>
                <a:gd name="connsiteY1078" fmla="*/ 754741 h 762277"/>
                <a:gd name="connsiteX1079" fmla="*/ 306627 w 767815"/>
                <a:gd name="connsiteY1079" fmla="*/ 754741 h 762277"/>
                <a:gd name="connsiteX1080" fmla="*/ 311031 w 767815"/>
                <a:gd name="connsiteY1080" fmla="*/ 755642 h 762277"/>
                <a:gd name="connsiteX1081" fmla="*/ 314901 w 767815"/>
                <a:gd name="connsiteY1081" fmla="*/ 756376 h 762277"/>
                <a:gd name="connsiteX1082" fmla="*/ 316135 w 767815"/>
                <a:gd name="connsiteY1082" fmla="*/ 756576 h 762277"/>
                <a:gd name="connsiteX1083" fmla="*/ 320539 w 767815"/>
                <a:gd name="connsiteY1083" fmla="*/ 757344 h 762277"/>
                <a:gd name="connsiteX1084" fmla="*/ 319104 w 767815"/>
                <a:gd name="connsiteY1084" fmla="*/ 757344 h 762277"/>
                <a:gd name="connsiteX1085" fmla="*/ 323642 w 767815"/>
                <a:gd name="connsiteY1085" fmla="*/ 758044 h 762277"/>
                <a:gd name="connsiteX1086" fmla="*/ 327979 w 767815"/>
                <a:gd name="connsiteY1086" fmla="*/ 758712 h 762277"/>
                <a:gd name="connsiteX1087" fmla="*/ 331315 w 767815"/>
                <a:gd name="connsiteY1087" fmla="*/ 759179 h 762277"/>
                <a:gd name="connsiteX1088" fmla="*/ 333784 w 767815"/>
                <a:gd name="connsiteY1088" fmla="*/ 759479 h 762277"/>
                <a:gd name="connsiteX1089" fmla="*/ 336920 w 767815"/>
                <a:gd name="connsiteY1089" fmla="*/ 759879 h 762277"/>
                <a:gd name="connsiteX1090" fmla="*/ 339055 w 767815"/>
                <a:gd name="connsiteY1090" fmla="*/ 760113 h 762277"/>
                <a:gd name="connsiteX1091" fmla="*/ 342792 w 767815"/>
                <a:gd name="connsiteY1091" fmla="*/ 760513 h 762277"/>
                <a:gd name="connsiteX1092" fmla="*/ 346529 w 767815"/>
                <a:gd name="connsiteY1092" fmla="*/ 760847 h 762277"/>
                <a:gd name="connsiteX1093" fmla="*/ 348798 w 767815"/>
                <a:gd name="connsiteY1093" fmla="*/ 761080 h 762277"/>
                <a:gd name="connsiteX1094" fmla="*/ 351800 w 767815"/>
                <a:gd name="connsiteY1094" fmla="*/ 761314 h 762277"/>
                <a:gd name="connsiteX1095" fmla="*/ 354569 w 767815"/>
                <a:gd name="connsiteY1095" fmla="*/ 761514 h 762277"/>
                <a:gd name="connsiteX1096" fmla="*/ 362676 w 767815"/>
                <a:gd name="connsiteY1096" fmla="*/ 762015 h 762277"/>
                <a:gd name="connsiteX1097" fmla="*/ 362676 w 767815"/>
                <a:gd name="connsiteY1097" fmla="*/ 762015 h 762277"/>
                <a:gd name="connsiteX1098" fmla="*/ 367514 w 767815"/>
                <a:gd name="connsiteY1098" fmla="*/ 762215 h 762277"/>
                <a:gd name="connsiteX1099" fmla="*/ 372085 w 767815"/>
                <a:gd name="connsiteY1099" fmla="*/ 762215 h 762277"/>
                <a:gd name="connsiteX1100" fmla="*/ 375421 w 767815"/>
                <a:gd name="connsiteY1100" fmla="*/ 762215 h 762277"/>
                <a:gd name="connsiteX1101" fmla="*/ 382494 w 767815"/>
                <a:gd name="connsiteY1101" fmla="*/ 762215 h 762277"/>
                <a:gd name="connsiteX1102" fmla="*/ 398275 w 767815"/>
                <a:gd name="connsiteY1102" fmla="*/ 761914 h 762277"/>
                <a:gd name="connsiteX1103" fmla="*/ 402312 w 767815"/>
                <a:gd name="connsiteY1103" fmla="*/ 761714 h 762277"/>
                <a:gd name="connsiteX1104" fmla="*/ 406582 w 767815"/>
                <a:gd name="connsiteY1104" fmla="*/ 761481 h 762277"/>
                <a:gd name="connsiteX1105" fmla="*/ 411186 w 767815"/>
                <a:gd name="connsiteY1105" fmla="*/ 761180 h 762277"/>
                <a:gd name="connsiteX1106" fmla="*/ 415690 w 767815"/>
                <a:gd name="connsiteY1106" fmla="*/ 760814 h 762277"/>
                <a:gd name="connsiteX1107" fmla="*/ 415857 w 767815"/>
                <a:gd name="connsiteY1107" fmla="*/ 760814 h 762277"/>
                <a:gd name="connsiteX1108" fmla="*/ 418726 w 767815"/>
                <a:gd name="connsiteY1108" fmla="*/ 760547 h 762277"/>
                <a:gd name="connsiteX1109" fmla="*/ 421395 w 767815"/>
                <a:gd name="connsiteY1109" fmla="*/ 760313 h 762277"/>
                <a:gd name="connsiteX1110" fmla="*/ 425799 w 767815"/>
                <a:gd name="connsiteY1110" fmla="*/ 759846 h 762277"/>
                <a:gd name="connsiteX1111" fmla="*/ 428168 w 767815"/>
                <a:gd name="connsiteY1111" fmla="*/ 759546 h 762277"/>
                <a:gd name="connsiteX1112" fmla="*/ 430570 w 767815"/>
                <a:gd name="connsiteY1112" fmla="*/ 759279 h 762277"/>
                <a:gd name="connsiteX1113" fmla="*/ 433706 w 767815"/>
                <a:gd name="connsiteY1113" fmla="*/ 758878 h 762277"/>
                <a:gd name="connsiteX1114" fmla="*/ 434874 w 767815"/>
                <a:gd name="connsiteY1114" fmla="*/ 758712 h 762277"/>
                <a:gd name="connsiteX1115" fmla="*/ 438544 w 767815"/>
                <a:gd name="connsiteY1115" fmla="*/ 758178 h 762277"/>
                <a:gd name="connsiteX1116" fmla="*/ 439778 w 767815"/>
                <a:gd name="connsiteY1116" fmla="*/ 758178 h 762277"/>
                <a:gd name="connsiteX1117" fmla="*/ 441980 w 767815"/>
                <a:gd name="connsiteY1117" fmla="*/ 757811 h 762277"/>
                <a:gd name="connsiteX1118" fmla="*/ 445317 w 767815"/>
                <a:gd name="connsiteY1118" fmla="*/ 757310 h 762277"/>
                <a:gd name="connsiteX1119" fmla="*/ 446584 w 767815"/>
                <a:gd name="connsiteY1119" fmla="*/ 757077 h 762277"/>
                <a:gd name="connsiteX1120" fmla="*/ 449921 w 767815"/>
                <a:gd name="connsiteY1120" fmla="*/ 756510 h 762277"/>
                <a:gd name="connsiteX1121" fmla="*/ 450955 w 767815"/>
                <a:gd name="connsiteY1121" fmla="*/ 756309 h 762277"/>
                <a:gd name="connsiteX1122" fmla="*/ 455259 w 767815"/>
                <a:gd name="connsiteY1122" fmla="*/ 755509 h 762277"/>
                <a:gd name="connsiteX1123" fmla="*/ 458829 w 767815"/>
                <a:gd name="connsiteY1123" fmla="*/ 754808 h 762277"/>
                <a:gd name="connsiteX1124" fmla="*/ 461864 w 767815"/>
                <a:gd name="connsiteY1124" fmla="*/ 754208 h 762277"/>
                <a:gd name="connsiteX1125" fmla="*/ 462365 w 767815"/>
                <a:gd name="connsiteY1125" fmla="*/ 754208 h 762277"/>
                <a:gd name="connsiteX1126" fmla="*/ 466068 w 767815"/>
                <a:gd name="connsiteY1126" fmla="*/ 753374 h 762277"/>
                <a:gd name="connsiteX1127" fmla="*/ 470038 w 767815"/>
                <a:gd name="connsiteY1127" fmla="*/ 752473 h 762277"/>
                <a:gd name="connsiteX1128" fmla="*/ 472441 w 767815"/>
                <a:gd name="connsiteY1128" fmla="*/ 751906 h 762277"/>
                <a:gd name="connsiteX1129" fmla="*/ 475343 w 767815"/>
                <a:gd name="connsiteY1129" fmla="*/ 751205 h 762277"/>
                <a:gd name="connsiteX1130" fmla="*/ 476144 w 767815"/>
                <a:gd name="connsiteY1130" fmla="*/ 751005 h 762277"/>
                <a:gd name="connsiteX1131" fmla="*/ 479714 w 767815"/>
                <a:gd name="connsiteY1131" fmla="*/ 750071 h 762277"/>
                <a:gd name="connsiteX1132" fmla="*/ 485519 w 767815"/>
                <a:gd name="connsiteY1132" fmla="*/ 748503 h 762277"/>
                <a:gd name="connsiteX1133" fmla="*/ 488855 w 767815"/>
                <a:gd name="connsiteY1133" fmla="*/ 747535 h 762277"/>
                <a:gd name="connsiteX1134" fmla="*/ 493026 w 767815"/>
                <a:gd name="connsiteY1134" fmla="*/ 746301 h 762277"/>
                <a:gd name="connsiteX1135" fmla="*/ 493759 w 767815"/>
                <a:gd name="connsiteY1135" fmla="*/ 746067 h 762277"/>
                <a:gd name="connsiteX1136" fmla="*/ 497663 w 767815"/>
                <a:gd name="connsiteY1136" fmla="*/ 744899 h 762277"/>
                <a:gd name="connsiteX1137" fmla="*/ 502034 w 767815"/>
                <a:gd name="connsiteY1137" fmla="*/ 743498 h 762277"/>
                <a:gd name="connsiteX1138" fmla="*/ 506271 w 767815"/>
                <a:gd name="connsiteY1138" fmla="*/ 742064 h 762277"/>
                <a:gd name="connsiteX1139" fmla="*/ 506804 w 767815"/>
                <a:gd name="connsiteY1139" fmla="*/ 741897 h 762277"/>
                <a:gd name="connsiteX1140" fmla="*/ 510674 w 767815"/>
                <a:gd name="connsiteY1140" fmla="*/ 740529 h 762277"/>
                <a:gd name="connsiteX1141" fmla="*/ 515612 w 767815"/>
                <a:gd name="connsiteY1141" fmla="*/ 738761 h 762277"/>
                <a:gd name="connsiteX1142" fmla="*/ 523786 w 767815"/>
                <a:gd name="connsiteY1142" fmla="*/ 735624 h 762277"/>
                <a:gd name="connsiteX1143" fmla="*/ 525855 w 767815"/>
                <a:gd name="connsiteY1143" fmla="*/ 734790 h 762277"/>
                <a:gd name="connsiteX1144" fmla="*/ 527122 w 767815"/>
                <a:gd name="connsiteY1144" fmla="*/ 734290 h 762277"/>
                <a:gd name="connsiteX1145" fmla="*/ 527690 w 767815"/>
                <a:gd name="connsiteY1145" fmla="*/ 734056 h 762277"/>
                <a:gd name="connsiteX1146" fmla="*/ 529158 w 767815"/>
                <a:gd name="connsiteY1146" fmla="*/ 733456 h 762277"/>
                <a:gd name="connsiteX1147" fmla="*/ 530659 w 767815"/>
                <a:gd name="connsiteY1147" fmla="*/ 732822 h 762277"/>
                <a:gd name="connsiteX1148" fmla="*/ 530659 w 767815"/>
                <a:gd name="connsiteY1148" fmla="*/ 732822 h 762277"/>
                <a:gd name="connsiteX1149" fmla="*/ 532060 w 767815"/>
                <a:gd name="connsiteY1149" fmla="*/ 732255 h 762277"/>
                <a:gd name="connsiteX1150" fmla="*/ 535563 w 767815"/>
                <a:gd name="connsiteY1150" fmla="*/ 730753 h 762277"/>
                <a:gd name="connsiteX1151" fmla="*/ 536331 w 767815"/>
                <a:gd name="connsiteY1151" fmla="*/ 730386 h 762277"/>
                <a:gd name="connsiteX1152" fmla="*/ 539667 w 767815"/>
                <a:gd name="connsiteY1152" fmla="*/ 728885 h 762277"/>
                <a:gd name="connsiteX1153" fmla="*/ 540468 w 767815"/>
                <a:gd name="connsiteY1153" fmla="*/ 728518 h 762277"/>
                <a:gd name="connsiteX1154" fmla="*/ 540468 w 767815"/>
                <a:gd name="connsiteY1154" fmla="*/ 728518 h 762277"/>
                <a:gd name="connsiteX1155" fmla="*/ 541302 w 767815"/>
                <a:gd name="connsiteY1155" fmla="*/ 719910 h 762277"/>
                <a:gd name="connsiteX1156" fmla="*/ 541302 w 767815"/>
                <a:gd name="connsiteY1156" fmla="*/ 717075 h 762277"/>
                <a:gd name="connsiteX1157" fmla="*/ 541302 w 767815"/>
                <a:gd name="connsiteY1157" fmla="*/ 715640 h 762277"/>
                <a:gd name="connsiteX1158" fmla="*/ 541302 w 767815"/>
                <a:gd name="connsiteY1158" fmla="*/ 714239 h 762277"/>
                <a:gd name="connsiteX1159" fmla="*/ 541302 w 767815"/>
                <a:gd name="connsiteY1159" fmla="*/ 712871 h 762277"/>
                <a:gd name="connsiteX1160" fmla="*/ 541302 w 767815"/>
                <a:gd name="connsiteY1160" fmla="*/ 712871 h 762277"/>
                <a:gd name="connsiteX1161" fmla="*/ 542303 w 767815"/>
                <a:gd name="connsiteY1161" fmla="*/ 712370 h 762277"/>
                <a:gd name="connsiteX1162" fmla="*/ 542303 w 767815"/>
                <a:gd name="connsiteY1162" fmla="*/ 712370 h 762277"/>
                <a:gd name="connsiteX1163" fmla="*/ 541402 w 767815"/>
                <a:gd name="connsiteY1163" fmla="*/ 712804 h 762277"/>
                <a:gd name="connsiteX1164" fmla="*/ 541402 w 767815"/>
                <a:gd name="connsiteY1164" fmla="*/ 712804 h 762277"/>
                <a:gd name="connsiteX1165" fmla="*/ 541402 w 767815"/>
                <a:gd name="connsiteY1165" fmla="*/ 712170 h 762277"/>
                <a:gd name="connsiteX1166" fmla="*/ 541402 w 767815"/>
                <a:gd name="connsiteY1166" fmla="*/ 710135 h 762277"/>
                <a:gd name="connsiteX1167" fmla="*/ 541402 w 767815"/>
                <a:gd name="connsiteY1167" fmla="*/ 708133 h 762277"/>
                <a:gd name="connsiteX1168" fmla="*/ 541402 w 767815"/>
                <a:gd name="connsiteY1168" fmla="*/ 708133 h 762277"/>
                <a:gd name="connsiteX1169" fmla="*/ 541402 w 767815"/>
                <a:gd name="connsiteY1169" fmla="*/ 708133 h 762277"/>
                <a:gd name="connsiteX1170" fmla="*/ 541402 w 767815"/>
                <a:gd name="connsiteY1170" fmla="*/ 708133 h 762277"/>
                <a:gd name="connsiteX1171" fmla="*/ 532728 w 767815"/>
                <a:gd name="connsiteY1171" fmla="*/ 712170 h 762277"/>
                <a:gd name="connsiteX1172" fmla="*/ 532728 w 767815"/>
                <a:gd name="connsiteY1172" fmla="*/ 712170 h 762277"/>
                <a:gd name="connsiteX1173" fmla="*/ 532728 w 767815"/>
                <a:gd name="connsiteY1173" fmla="*/ 714406 h 762277"/>
                <a:gd name="connsiteX1174" fmla="*/ 532728 w 767815"/>
                <a:gd name="connsiteY1174" fmla="*/ 714406 h 762277"/>
                <a:gd name="connsiteX1175" fmla="*/ 532728 w 767815"/>
                <a:gd name="connsiteY1175" fmla="*/ 714105 h 762277"/>
                <a:gd name="connsiteX1176" fmla="*/ 532728 w 767815"/>
                <a:gd name="connsiteY1176" fmla="*/ 712237 h 762277"/>
                <a:gd name="connsiteX1177" fmla="*/ 532728 w 767815"/>
                <a:gd name="connsiteY1177" fmla="*/ 710068 h 762277"/>
                <a:gd name="connsiteX1178" fmla="*/ 532728 w 767815"/>
                <a:gd name="connsiteY1178" fmla="*/ 709468 h 762277"/>
                <a:gd name="connsiteX1179" fmla="*/ 532728 w 767815"/>
                <a:gd name="connsiteY1179" fmla="*/ 708867 h 762277"/>
                <a:gd name="connsiteX1180" fmla="*/ 532728 w 767815"/>
                <a:gd name="connsiteY1180" fmla="*/ 707833 h 762277"/>
                <a:gd name="connsiteX1181" fmla="*/ 532728 w 767815"/>
                <a:gd name="connsiteY1181" fmla="*/ 707833 h 762277"/>
                <a:gd name="connsiteX1182" fmla="*/ 532494 w 767815"/>
                <a:gd name="connsiteY1182" fmla="*/ 705464 h 762277"/>
                <a:gd name="connsiteX1183" fmla="*/ 532494 w 767815"/>
                <a:gd name="connsiteY1183" fmla="*/ 705464 h 762277"/>
                <a:gd name="connsiteX1184" fmla="*/ 532494 w 767815"/>
                <a:gd name="connsiteY1184" fmla="*/ 705464 h 762277"/>
                <a:gd name="connsiteX1185" fmla="*/ 532661 w 767815"/>
                <a:gd name="connsiteY1185" fmla="*/ 705464 h 762277"/>
                <a:gd name="connsiteX1186" fmla="*/ 532661 w 767815"/>
                <a:gd name="connsiteY1186" fmla="*/ 705464 h 762277"/>
                <a:gd name="connsiteX1187" fmla="*/ 533295 w 767815"/>
                <a:gd name="connsiteY1187" fmla="*/ 705164 h 762277"/>
                <a:gd name="connsiteX1188" fmla="*/ 533295 w 767815"/>
                <a:gd name="connsiteY1188" fmla="*/ 705164 h 762277"/>
                <a:gd name="connsiteX1189" fmla="*/ 535997 w 767815"/>
                <a:gd name="connsiteY1189" fmla="*/ 703863 h 762277"/>
                <a:gd name="connsiteX1190" fmla="*/ 535997 w 767815"/>
                <a:gd name="connsiteY1190" fmla="*/ 703863 h 762277"/>
                <a:gd name="connsiteX1191" fmla="*/ 536297 w 767815"/>
                <a:gd name="connsiteY1191" fmla="*/ 703863 h 762277"/>
                <a:gd name="connsiteX1192" fmla="*/ 536664 w 767815"/>
                <a:gd name="connsiteY1192" fmla="*/ 703696 h 762277"/>
                <a:gd name="connsiteX1193" fmla="*/ 536664 w 767815"/>
                <a:gd name="connsiteY1193" fmla="*/ 703696 h 762277"/>
                <a:gd name="connsiteX1194" fmla="*/ 537131 w 767815"/>
                <a:gd name="connsiteY1194" fmla="*/ 703463 h 762277"/>
                <a:gd name="connsiteX1195" fmla="*/ 537398 w 767815"/>
                <a:gd name="connsiteY1195" fmla="*/ 703463 h 762277"/>
                <a:gd name="connsiteX1196" fmla="*/ 537799 w 767815"/>
                <a:gd name="connsiteY1196" fmla="*/ 703262 h 762277"/>
                <a:gd name="connsiteX1197" fmla="*/ 537799 w 767815"/>
                <a:gd name="connsiteY1197" fmla="*/ 703262 h 762277"/>
                <a:gd name="connsiteX1198" fmla="*/ 538199 w 767815"/>
                <a:gd name="connsiteY1198" fmla="*/ 703062 h 762277"/>
                <a:gd name="connsiteX1199" fmla="*/ 538199 w 767815"/>
                <a:gd name="connsiteY1199" fmla="*/ 703062 h 762277"/>
                <a:gd name="connsiteX1200" fmla="*/ 538466 w 767815"/>
                <a:gd name="connsiteY1200" fmla="*/ 703062 h 762277"/>
                <a:gd name="connsiteX1201" fmla="*/ 538466 w 767815"/>
                <a:gd name="connsiteY1201" fmla="*/ 703062 h 762277"/>
                <a:gd name="connsiteX1202" fmla="*/ 539000 w 767815"/>
                <a:gd name="connsiteY1202" fmla="*/ 702829 h 762277"/>
                <a:gd name="connsiteX1203" fmla="*/ 539500 w 767815"/>
                <a:gd name="connsiteY1203" fmla="*/ 702595 h 762277"/>
                <a:gd name="connsiteX1204" fmla="*/ 539500 w 767815"/>
                <a:gd name="connsiteY1204" fmla="*/ 702595 h 762277"/>
                <a:gd name="connsiteX1205" fmla="*/ 539500 w 767815"/>
                <a:gd name="connsiteY1205" fmla="*/ 702595 h 762277"/>
                <a:gd name="connsiteX1206" fmla="*/ 539500 w 767815"/>
                <a:gd name="connsiteY1206" fmla="*/ 702595 h 762277"/>
                <a:gd name="connsiteX1207" fmla="*/ 539500 w 767815"/>
                <a:gd name="connsiteY1207" fmla="*/ 702595 h 762277"/>
                <a:gd name="connsiteX1208" fmla="*/ 539734 w 767815"/>
                <a:gd name="connsiteY1208" fmla="*/ 702595 h 762277"/>
                <a:gd name="connsiteX1209" fmla="*/ 539734 w 767815"/>
                <a:gd name="connsiteY1209" fmla="*/ 702595 h 762277"/>
                <a:gd name="connsiteX1210" fmla="*/ 539901 w 767815"/>
                <a:gd name="connsiteY1210" fmla="*/ 702595 h 762277"/>
                <a:gd name="connsiteX1211" fmla="*/ 539901 w 767815"/>
                <a:gd name="connsiteY1211" fmla="*/ 703729 h 762277"/>
                <a:gd name="connsiteX1212" fmla="*/ 539901 w 767815"/>
                <a:gd name="connsiteY1212" fmla="*/ 703729 h 762277"/>
                <a:gd name="connsiteX1213" fmla="*/ 539901 w 767815"/>
                <a:gd name="connsiteY1213" fmla="*/ 704463 h 762277"/>
                <a:gd name="connsiteX1214" fmla="*/ 539901 w 767815"/>
                <a:gd name="connsiteY1214" fmla="*/ 704797 h 762277"/>
                <a:gd name="connsiteX1215" fmla="*/ 539901 w 767815"/>
                <a:gd name="connsiteY1215" fmla="*/ 705598 h 762277"/>
                <a:gd name="connsiteX1216" fmla="*/ 539901 w 767815"/>
                <a:gd name="connsiteY1216" fmla="*/ 706599 h 762277"/>
                <a:gd name="connsiteX1217" fmla="*/ 539901 w 767815"/>
                <a:gd name="connsiteY1217" fmla="*/ 707199 h 762277"/>
                <a:gd name="connsiteX1218" fmla="*/ 539901 w 767815"/>
                <a:gd name="connsiteY1218" fmla="*/ 707199 h 762277"/>
                <a:gd name="connsiteX1219" fmla="*/ 545205 w 767815"/>
                <a:gd name="connsiteY1219" fmla="*/ 704563 h 762277"/>
                <a:gd name="connsiteX1220" fmla="*/ 545205 w 767815"/>
                <a:gd name="connsiteY1220" fmla="*/ 704563 h 762277"/>
                <a:gd name="connsiteX1221" fmla="*/ 545472 w 767815"/>
                <a:gd name="connsiteY1221" fmla="*/ 704397 h 762277"/>
                <a:gd name="connsiteX1222" fmla="*/ 545739 w 767815"/>
                <a:gd name="connsiteY1222" fmla="*/ 704397 h 762277"/>
                <a:gd name="connsiteX1223" fmla="*/ 545739 w 767815"/>
                <a:gd name="connsiteY1223" fmla="*/ 704397 h 762277"/>
                <a:gd name="connsiteX1224" fmla="*/ 546706 w 767815"/>
                <a:gd name="connsiteY1224" fmla="*/ 703896 h 762277"/>
                <a:gd name="connsiteX1225" fmla="*/ 546706 w 767815"/>
                <a:gd name="connsiteY1225" fmla="*/ 703896 h 762277"/>
                <a:gd name="connsiteX1226" fmla="*/ 547140 w 767815"/>
                <a:gd name="connsiteY1226" fmla="*/ 703696 h 762277"/>
                <a:gd name="connsiteX1227" fmla="*/ 547140 w 767815"/>
                <a:gd name="connsiteY1227" fmla="*/ 703696 h 762277"/>
                <a:gd name="connsiteX1228" fmla="*/ 548041 w 767815"/>
                <a:gd name="connsiteY1228" fmla="*/ 703229 h 762277"/>
                <a:gd name="connsiteX1229" fmla="*/ 550043 w 767815"/>
                <a:gd name="connsiteY1229" fmla="*/ 702161 h 762277"/>
                <a:gd name="connsiteX1230" fmla="*/ 550043 w 767815"/>
                <a:gd name="connsiteY1230" fmla="*/ 702161 h 762277"/>
                <a:gd name="connsiteX1231" fmla="*/ 550543 w 767815"/>
                <a:gd name="connsiteY1231" fmla="*/ 701861 h 762277"/>
                <a:gd name="connsiteX1232" fmla="*/ 551244 w 767815"/>
                <a:gd name="connsiteY1232" fmla="*/ 701494 h 762277"/>
                <a:gd name="connsiteX1233" fmla="*/ 551244 w 767815"/>
                <a:gd name="connsiteY1233" fmla="*/ 701494 h 762277"/>
                <a:gd name="connsiteX1234" fmla="*/ 551811 w 767815"/>
                <a:gd name="connsiteY1234" fmla="*/ 701194 h 762277"/>
                <a:gd name="connsiteX1235" fmla="*/ 552578 w 767815"/>
                <a:gd name="connsiteY1235" fmla="*/ 700794 h 762277"/>
                <a:gd name="connsiteX1236" fmla="*/ 552578 w 767815"/>
                <a:gd name="connsiteY1236" fmla="*/ 700794 h 762277"/>
                <a:gd name="connsiteX1237" fmla="*/ 552745 w 767815"/>
                <a:gd name="connsiteY1237" fmla="*/ 700794 h 762277"/>
                <a:gd name="connsiteX1238" fmla="*/ 553279 w 767815"/>
                <a:gd name="connsiteY1238" fmla="*/ 700493 h 762277"/>
                <a:gd name="connsiteX1239" fmla="*/ 554013 w 767815"/>
                <a:gd name="connsiteY1239" fmla="*/ 700093 h 762277"/>
                <a:gd name="connsiteX1240" fmla="*/ 554380 w 767815"/>
                <a:gd name="connsiteY1240" fmla="*/ 699926 h 762277"/>
                <a:gd name="connsiteX1241" fmla="*/ 555047 w 767815"/>
                <a:gd name="connsiteY1241" fmla="*/ 699559 h 762277"/>
                <a:gd name="connsiteX1242" fmla="*/ 555047 w 767815"/>
                <a:gd name="connsiteY1242" fmla="*/ 699559 h 762277"/>
                <a:gd name="connsiteX1243" fmla="*/ 557650 w 767815"/>
                <a:gd name="connsiteY1243" fmla="*/ 698091 h 762277"/>
                <a:gd name="connsiteX1244" fmla="*/ 557650 w 767815"/>
                <a:gd name="connsiteY1244" fmla="*/ 698091 h 762277"/>
                <a:gd name="connsiteX1245" fmla="*/ 558350 w 767815"/>
                <a:gd name="connsiteY1245" fmla="*/ 697691 h 762277"/>
                <a:gd name="connsiteX1246" fmla="*/ 560052 w 767815"/>
                <a:gd name="connsiteY1246" fmla="*/ 696723 h 762277"/>
                <a:gd name="connsiteX1247" fmla="*/ 560052 w 767815"/>
                <a:gd name="connsiteY1247" fmla="*/ 696723 h 762277"/>
                <a:gd name="connsiteX1248" fmla="*/ 560319 w 767815"/>
                <a:gd name="connsiteY1248" fmla="*/ 696556 h 762277"/>
                <a:gd name="connsiteX1249" fmla="*/ 560319 w 767815"/>
                <a:gd name="connsiteY1249" fmla="*/ 696556 h 762277"/>
                <a:gd name="connsiteX1250" fmla="*/ 560319 w 767815"/>
                <a:gd name="connsiteY1250" fmla="*/ 696556 h 762277"/>
                <a:gd name="connsiteX1251" fmla="*/ 560319 w 767815"/>
                <a:gd name="connsiteY1251" fmla="*/ 696556 h 762277"/>
                <a:gd name="connsiteX1252" fmla="*/ 560319 w 767815"/>
                <a:gd name="connsiteY1252" fmla="*/ 696556 h 762277"/>
                <a:gd name="connsiteX1253" fmla="*/ 560319 w 767815"/>
                <a:gd name="connsiteY1253" fmla="*/ 696556 h 762277"/>
                <a:gd name="connsiteX1254" fmla="*/ 560319 w 767815"/>
                <a:gd name="connsiteY1254" fmla="*/ 696556 h 762277"/>
                <a:gd name="connsiteX1255" fmla="*/ 560652 w 767815"/>
                <a:gd name="connsiteY1255" fmla="*/ 696356 h 762277"/>
                <a:gd name="connsiteX1256" fmla="*/ 561086 w 767815"/>
                <a:gd name="connsiteY1256" fmla="*/ 696123 h 762277"/>
                <a:gd name="connsiteX1257" fmla="*/ 561086 w 767815"/>
                <a:gd name="connsiteY1257" fmla="*/ 696123 h 762277"/>
                <a:gd name="connsiteX1258" fmla="*/ 562354 w 767815"/>
                <a:gd name="connsiteY1258" fmla="*/ 695355 h 762277"/>
                <a:gd name="connsiteX1259" fmla="*/ 562354 w 767815"/>
                <a:gd name="connsiteY1259" fmla="*/ 695355 h 762277"/>
                <a:gd name="connsiteX1260" fmla="*/ 562354 w 767815"/>
                <a:gd name="connsiteY1260" fmla="*/ 695355 h 762277"/>
                <a:gd name="connsiteX1261" fmla="*/ 562821 w 767815"/>
                <a:gd name="connsiteY1261" fmla="*/ 695088 h 762277"/>
                <a:gd name="connsiteX1262" fmla="*/ 563054 w 767815"/>
                <a:gd name="connsiteY1262" fmla="*/ 695088 h 762277"/>
                <a:gd name="connsiteX1263" fmla="*/ 563755 w 767815"/>
                <a:gd name="connsiteY1263" fmla="*/ 694688 h 762277"/>
                <a:gd name="connsiteX1264" fmla="*/ 564422 w 767815"/>
                <a:gd name="connsiteY1264" fmla="*/ 694288 h 762277"/>
                <a:gd name="connsiteX1265" fmla="*/ 565457 w 767815"/>
                <a:gd name="connsiteY1265" fmla="*/ 693687 h 762277"/>
                <a:gd name="connsiteX1266" fmla="*/ 565890 w 767815"/>
                <a:gd name="connsiteY1266" fmla="*/ 693387 h 762277"/>
                <a:gd name="connsiteX1267" fmla="*/ 566991 w 767815"/>
                <a:gd name="connsiteY1267" fmla="*/ 692720 h 762277"/>
                <a:gd name="connsiteX1268" fmla="*/ 568159 w 767815"/>
                <a:gd name="connsiteY1268" fmla="*/ 692019 h 762277"/>
                <a:gd name="connsiteX1269" fmla="*/ 568159 w 767815"/>
                <a:gd name="connsiteY1269" fmla="*/ 692019 h 762277"/>
                <a:gd name="connsiteX1270" fmla="*/ 568159 w 767815"/>
                <a:gd name="connsiteY1270" fmla="*/ 692019 h 762277"/>
                <a:gd name="connsiteX1271" fmla="*/ 568359 w 767815"/>
                <a:gd name="connsiteY1271" fmla="*/ 692019 h 762277"/>
                <a:gd name="connsiteX1272" fmla="*/ 568359 w 767815"/>
                <a:gd name="connsiteY1272" fmla="*/ 692019 h 762277"/>
                <a:gd name="connsiteX1273" fmla="*/ 568559 w 767815"/>
                <a:gd name="connsiteY1273" fmla="*/ 692019 h 762277"/>
                <a:gd name="connsiteX1274" fmla="*/ 568559 w 767815"/>
                <a:gd name="connsiteY1274" fmla="*/ 692019 h 762277"/>
                <a:gd name="connsiteX1275" fmla="*/ 568559 w 767815"/>
                <a:gd name="connsiteY1275" fmla="*/ 692019 h 762277"/>
                <a:gd name="connsiteX1276" fmla="*/ 568726 w 767815"/>
                <a:gd name="connsiteY1276" fmla="*/ 692019 h 762277"/>
                <a:gd name="connsiteX1277" fmla="*/ 568726 w 767815"/>
                <a:gd name="connsiteY1277" fmla="*/ 692019 h 762277"/>
                <a:gd name="connsiteX1278" fmla="*/ 569093 w 767815"/>
                <a:gd name="connsiteY1278" fmla="*/ 691785 h 762277"/>
                <a:gd name="connsiteX1279" fmla="*/ 569093 w 767815"/>
                <a:gd name="connsiteY1279" fmla="*/ 691785 h 762277"/>
                <a:gd name="connsiteX1280" fmla="*/ 571595 w 767815"/>
                <a:gd name="connsiteY1280" fmla="*/ 690184 h 762277"/>
                <a:gd name="connsiteX1281" fmla="*/ 573731 w 767815"/>
                <a:gd name="connsiteY1281" fmla="*/ 688816 h 762277"/>
                <a:gd name="connsiteX1282" fmla="*/ 574098 w 767815"/>
                <a:gd name="connsiteY1282" fmla="*/ 688583 h 762277"/>
                <a:gd name="connsiteX1283" fmla="*/ 574832 w 767815"/>
                <a:gd name="connsiteY1283" fmla="*/ 688116 h 762277"/>
                <a:gd name="connsiteX1284" fmla="*/ 575799 w 767815"/>
                <a:gd name="connsiteY1284" fmla="*/ 687482 h 762277"/>
                <a:gd name="connsiteX1285" fmla="*/ 576066 w 767815"/>
                <a:gd name="connsiteY1285" fmla="*/ 687315 h 762277"/>
                <a:gd name="connsiteX1286" fmla="*/ 576633 w 767815"/>
                <a:gd name="connsiteY1286" fmla="*/ 686948 h 762277"/>
                <a:gd name="connsiteX1287" fmla="*/ 576967 w 767815"/>
                <a:gd name="connsiteY1287" fmla="*/ 686714 h 762277"/>
                <a:gd name="connsiteX1288" fmla="*/ 577267 w 767815"/>
                <a:gd name="connsiteY1288" fmla="*/ 686514 h 762277"/>
                <a:gd name="connsiteX1289" fmla="*/ 579069 w 767815"/>
                <a:gd name="connsiteY1289" fmla="*/ 685313 h 762277"/>
                <a:gd name="connsiteX1290" fmla="*/ 617670 w 767815"/>
                <a:gd name="connsiteY1290" fmla="*/ 685313 h 762277"/>
                <a:gd name="connsiteX1291" fmla="*/ 617970 w 767815"/>
                <a:gd name="connsiteY1291" fmla="*/ 685079 h 762277"/>
                <a:gd name="connsiteX1292" fmla="*/ 620472 w 767815"/>
                <a:gd name="connsiteY1292" fmla="*/ 683078 h 762277"/>
                <a:gd name="connsiteX1293" fmla="*/ 625410 w 767815"/>
                <a:gd name="connsiteY1293" fmla="*/ 679007 h 762277"/>
                <a:gd name="connsiteX1294" fmla="*/ 632082 w 767815"/>
                <a:gd name="connsiteY1294" fmla="*/ 673202 h 762277"/>
                <a:gd name="connsiteX1295" fmla="*/ 632916 w 767815"/>
                <a:gd name="connsiteY1295" fmla="*/ 672468 h 762277"/>
                <a:gd name="connsiteX1296" fmla="*/ 634985 w 767815"/>
                <a:gd name="connsiteY1296" fmla="*/ 670633 h 762277"/>
                <a:gd name="connsiteX1297" fmla="*/ 638321 w 767815"/>
                <a:gd name="connsiteY1297" fmla="*/ 667731 h 762277"/>
                <a:gd name="connsiteX1298" fmla="*/ 640757 w 767815"/>
                <a:gd name="connsiteY1298" fmla="*/ 665495 h 762277"/>
                <a:gd name="connsiteX1299" fmla="*/ 641190 w 767815"/>
                <a:gd name="connsiteY1299" fmla="*/ 665095 h 762277"/>
                <a:gd name="connsiteX1300" fmla="*/ 643826 w 767815"/>
                <a:gd name="connsiteY1300" fmla="*/ 662593 h 762277"/>
                <a:gd name="connsiteX1301" fmla="*/ 644527 w 767815"/>
                <a:gd name="connsiteY1301" fmla="*/ 661926 h 762277"/>
                <a:gd name="connsiteX1302" fmla="*/ 647463 w 767815"/>
                <a:gd name="connsiteY1302" fmla="*/ 659090 h 762277"/>
                <a:gd name="connsiteX1303" fmla="*/ 647896 w 767815"/>
                <a:gd name="connsiteY1303" fmla="*/ 658656 h 762277"/>
                <a:gd name="connsiteX1304" fmla="*/ 650899 w 767815"/>
                <a:gd name="connsiteY1304" fmla="*/ 655687 h 762277"/>
                <a:gd name="connsiteX1305" fmla="*/ 653668 w 767815"/>
                <a:gd name="connsiteY1305" fmla="*/ 652951 h 762277"/>
                <a:gd name="connsiteX1306" fmla="*/ 658105 w 767815"/>
                <a:gd name="connsiteY1306" fmla="*/ 648347 h 762277"/>
                <a:gd name="connsiteX1307" fmla="*/ 660541 w 767815"/>
                <a:gd name="connsiteY1307" fmla="*/ 645745 h 762277"/>
                <a:gd name="connsiteX1308" fmla="*/ 666046 w 767815"/>
                <a:gd name="connsiteY1308" fmla="*/ 639739 h 762277"/>
                <a:gd name="connsiteX1309" fmla="*/ 668415 w 767815"/>
                <a:gd name="connsiteY1309" fmla="*/ 637270 h 762277"/>
                <a:gd name="connsiteX1310" fmla="*/ 670350 w 767815"/>
                <a:gd name="connsiteY1310" fmla="*/ 635068 h 762277"/>
                <a:gd name="connsiteX1311" fmla="*/ 672185 w 767815"/>
                <a:gd name="connsiteY1311" fmla="*/ 632933 h 762277"/>
                <a:gd name="connsiteX1312" fmla="*/ 673519 w 767815"/>
                <a:gd name="connsiteY1312" fmla="*/ 631398 h 762277"/>
                <a:gd name="connsiteX1313" fmla="*/ 675788 w 767815"/>
                <a:gd name="connsiteY1313" fmla="*/ 628629 h 762277"/>
                <a:gd name="connsiteX1314" fmla="*/ 676088 w 767815"/>
                <a:gd name="connsiteY1314" fmla="*/ 628262 h 762277"/>
                <a:gd name="connsiteX1315" fmla="*/ 678257 w 767815"/>
                <a:gd name="connsiteY1315" fmla="*/ 625593 h 762277"/>
                <a:gd name="connsiteX1316" fmla="*/ 681927 w 767815"/>
                <a:gd name="connsiteY1316" fmla="*/ 621023 h 762277"/>
                <a:gd name="connsiteX1317" fmla="*/ 687165 w 767815"/>
                <a:gd name="connsiteY1317" fmla="*/ 614350 h 762277"/>
                <a:gd name="connsiteX1318" fmla="*/ 687632 w 767815"/>
                <a:gd name="connsiteY1318" fmla="*/ 613683 h 762277"/>
                <a:gd name="connsiteX1319" fmla="*/ 689667 w 767815"/>
                <a:gd name="connsiteY1319" fmla="*/ 610914 h 762277"/>
                <a:gd name="connsiteX1320" fmla="*/ 692836 w 767815"/>
                <a:gd name="connsiteY1320" fmla="*/ 606576 h 762277"/>
                <a:gd name="connsiteX1321" fmla="*/ 695339 w 767815"/>
                <a:gd name="connsiteY1321" fmla="*/ 602973 h 762277"/>
                <a:gd name="connsiteX1322" fmla="*/ 698308 w 767815"/>
                <a:gd name="connsiteY1322" fmla="*/ 598636 h 762277"/>
                <a:gd name="connsiteX1323" fmla="*/ 700677 w 767815"/>
                <a:gd name="connsiteY1323" fmla="*/ 595099 h 762277"/>
                <a:gd name="connsiteX1324" fmla="*/ 703212 w 767815"/>
                <a:gd name="connsiteY1324" fmla="*/ 591196 h 762277"/>
                <a:gd name="connsiteX1325" fmla="*/ 705314 w 767815"/>
                <a:gd name="connsiteY1325" fmla="*/ 587860 h 762277"/>
                <a:gd name="connsiteX1326" fmla="*/ 706248 w 767815"/>
                <a:gd name="connsiteY1326" fmla="*/ 586458 h 762277"/>
                <a:gd name="connsiteX1327" fmla="*/ 708183 w 767815"/>
                <a:gd name="connsiteY1327" fmla="*/ 583322 h 762277"/>
                <a:gd name="connsiteX1328" fmla="*/ 710385 w 767815"/>
                <a:gd name="connsiteY1328" fmla="*/ 579652 h 762277"/>
                <a:gd name="connsiteX1329" fmla="*/ 713054 w 767815"/>
                <a:gd name="connsiteY1329" fmla="*/ 575048 h 762277"/>
                <a:gd name="connsiteX1330" fmla="*/ 714723 w 767815"/>
                <a:gd name="connsiteY1330" fmla="*/ 572146 h 762277"/>
                <a:gd name="connsiteX1331" fmla="*/ 716991 w 767815"/>
                <a:gd name="connsiteY1331" fmla="*/ 568042 h 762277"/>
                <a:gd name="connsiteX1332" fmla="*/ 718326 w 767815"/>
                <a:gd name="connsiteY1332" fmla="*/ 565607 h 762277"/>
                <a:gd name="connsiteX1333" fmla="*/ 726333 w 767815"/>
                <a:gd name="connsiteY1333" fmla="*/ 549793 h 762277"/>
                <a:gd name="connsiteX1334" fmla="*/ 727400 w 767815"/>
                <a:gd name="connsiteY1334" fmla="*/ 547524 h 762277"/>
                <a:gd name="connsiteX1335" fmla="*/ 728435 w 767815"/>
                <a:gd name="connsiteY1335" fmla="*/ 545322 h 762277"/>
                <a:gd name="connsiteX1336" fmla="*/ 731237 w 767815"/>
                <a:gd name="connsiteY1336" fmla="*/ 539150 h 762277"/>
                <a:gd name="connsiteX1337" fmla="*/ 732238 w 767815"/>
                <a:gd name="connsiteY1337" fmla="*/ 536881 h 762277"/>
                <a:gd name="connsiteX1338" fmla="*/ 734974 w 767815"/>
                <a:gd name="connsiteY1338" fmla="*/ 530442 h 762277"/>
                <a:gd name="connsiteX1339" fmla="*/ 736208 w 767815"/>
                <a:gd name="connsiteY1339" fmla="*/ 527439 h 762277"/>
                <a:gd name="connsiteX1340" fmla="*/ 738544 w 767815"/>
                <a:gd name="connsiteY1340" fmla="*/ 521534 h 762277"/>
                <a:gd name="connsiteX1341" fmla="*/ 738544 w 767815"/>
                <a:gd name="connsiteY1341" fmla="*/ 521534 h 762277"/>
                <a:gd name="connsiteX1342" fmla="*/ 738544 w 767815"/>
                <a:gd name="connsiteY1342" fmla="*/ 521534 h 762277"/>
                <a:gd name="connsiteX1343" fmla="*/ 739278 w 767815"/>
                <a:gd name="connsiteY1343" fmla="*/ 519532 h 762277"/>
                <a:gd name="connsiteX1344" fmla="*/ 740445 w 767815"/>
                <a:gd name="connsiteY1344" fmla="*/ 516396 h 762277"/>
                <a:gd name="connsiteX1345" fmla="*/ 740746 w 767815"/>
                <a:gd name="connsiteY1345" fmla="*/ 515629 h 762277"/>
                <a:gd name="connsiteX1346" fmla="*/ 740746 w 767815"/>
                <a:gd name="connsiteY1346" fmla="*/ 515629 h 762277"/>
                <a:gd name="connsiteX1347" fmla="*/ 742113 w 767815"/>
                <a:gd name="connsiteY1347" fmla="*/ 511825 h 762277"/>
                <a:gd name="connsiteX1348" fmla="*/ 743048 w 767815"/>
                <a:gd name="connsiteY1348" fmla="*/ 509090 h 762277"/>
                <a:gd name="connsiteX1349" fmla="*/ 743048 w 767815"/>
                <a:gd name="connsiteY1349" fmla="*/ 509090 h 762277"/>
                <a:gd name="connsiteX1350" fmla="*/ 735708 w 767815"/>
                <a:gd name="connsiteY1350" fmla="*/ 506621 h 762277"/>
                <a:gd name="connsiteX1351" fmla="*/ 729903 w 767815"/>
                <a:gd name="connsiteY1351" fmla="*/ 504652 h 762277"/>
                <a:gd name="connsiteX1352" fmla="*/ 729502 w 767815"/>
                <a:gd name="connsiteY1352" fmla="*/ 504652 h 762277"/>
                <a:gd name="connsiteX1353" fmla="*/ 729502 w 767815"/>
                <a:gd name="connsiteY1353" fmla="*/ 504652 h 762277"/>
                <a:gd name="connsiteX1354" fmla="*/ 725732 w 767815"/>
                <a:gd name="connsiteY1354" fmla="*/ 503385 h 762277"/>
                <a:gd name="connsiteX1355" fmla="*/ 724932 w 767815"/>
                <a:gd name="connsiteY1355" fmla="*/ 503118 h 762277"/>
                <a:gd name="connsiteX1356" fmla="*/ 717125 w 767815"/>
                <a:gd name="connsiteY1356" fmla="*/ 500382 h 762277"/>
                <a:gd name="connsiteX1357" fmla="*/ 716858 w 767815"/>
                <a:gd name="connsiteY1357" fmla="*/ 500382 h 762277"/>
                <a:gd name="connsiteX1358" fmla="*/ 712787 w 767815"/>
                <a:gd name="connsiteY1358" fmla="*/ 498981 h 762277"/>
                <a:gd name="connsiteX1359" fmla="*/ 712487 w 767815"/>
                <a:gd name="connsiteY1359" fmla="*/ 498981 h 762277"/>
                <a:gd name="connsiteX1360" fmla="*/ 708450 w 767815"/>
                <a:gd name="connsiteY1360" fmla="*/ 497613 h 762277"/>
                <a:gd name="connsiteX1361" fmla="*/ 708183 w 767815"/>
                <a:gd name="connsiteY1361" fmla="*/ 497613 h 762277"/>
                <a:gd name="connsiteX1362" fmla="*/ 704113 w 767815"/>
                <a:gd name="connsiteY1362" fmla="*/ 496212 h 762277"/>
                <a:gd name="connsiteX1363" fmla="*/ 700210 w 767815"/>
                <a:gd name="connsiteY1363" fmla="*/ 494877 h 762277"/>
                <a:gd name="connsiteX1364" fmla="*/ 700210 w 767815"/>
                <a:gd name="connsiteY1364" fmla="*/ 494877 h 762277"/>
                <a:gd name="connsiteX1365" fmla="*/ 700009 w 767815"/>
                <a:gd name="connsiteY1365" fmla="*/ 494877 h 762277"/>
                <a:gd name="connsiteX1366" fmla="*/ 699776 w 767815"/>
                <a:gd name="connsiteY1366" fmla="*/ 494877 h 762277"/>
                <a:gd name="connsiteX1367" fmla="*/ 695505 w 767815"/>
                <a:gd name="connsiteY1367" fmla="*/ 493409 h 762277"/>
                <a:gd name="connsiteX1368" fmla="*/ 695505 w 767815"/>
                <a:gd name="connsiteY1368" fmla="*/ 493409 h 762277"/>
                <a:gd name="connsiteX1369" fmla="*/ 691235 w 767815"/>
                <a:gd name="connsiteY1369" fmla="*/ 491941 h 762277"/>
                <a:gd name="connsiteX1370" fmla="*/ 691235 w 767815"/>
                <a:gd name="connsiteY1370" fmla="*/ 491941 h 762277"/>
                <a:gd name="connsiteX1371" fmla="*/ 686998 w 767815"/>
                <a:gd name="connsiteY1371" fmla="*/ 490507 h 762277"/>
                <a:gd name="connsiteX1372" fmla="*/ 686998 w 767815"/>
                <a:gd name="connsiteY1372" fmla="*/ 490507 h 762277"/>
                <a:gd name="connsiteX1373" fmla="*/ 678390 w 767815"/>
                <a:gd name="connsiteY1373" fmla="*/ 487537 h 762277"/>
                <a:gd name="connsiteX1374" fmla="*/ 678390 w 767815"/>
                <a:gd name="connsiteY1374" fmla="*/ 487537 h 762277"/>
                <a:gd name="connsiteX1375" fmla="*/ 665445 w 767815"/>
                <a:gd name="connsiteY1375" fmla="*/ 483100 h 762277"/>
                <a:gd name="connsiteX1376" fmla="*/ 665445 w 767815"/>
                <a:gd name="connsiteY1376" fmla="*/ 483100 h 762277"/>
                <a:gd name="connsiteX1377" fmla="*/ 655870 w 767815"/>
                <a:gd name="connsiteY1377" fmla="*/ 474192 h 762277"/>
                <a:gd name="connsiteX1378" fmla="*/ 655870 w 767815"/>
                <a:gd name="connsiteY1378" fmla="*/ 474192 h 762277"/>
                <a:gd name="connsiteX1379" fmla="*/ 656971 w 767815"/>
                <a:gd name="connsiteY1379" fmla="*/ 470856 h 762277"/>
                <a:gd name="connsiteX1380" fmla="*/ 657638 w 767815"/>
                <a:gd name="connsiteY1380" fmla="*/ 468821 h 762277"/>
                <a:gd name="connsiteX1381" fmla="*/ 659674 w 767815"/>
                <a:gd name="connsiteY1381" fmla="*/ 462148 h 762277"/>
                <a:gd name="connsiteX1382" fmla="*/ 660341 w 767815"/>
                <a:gd name="connsiteY1382" fmla="*/ 459813 h 762277"/>
                <a:gd name="connsiteX1383" fmla="*/ 661575 w 767815"/>
                <a:gd name="connsiteY1383" fmla="*/ 455375 h 762277"/>
                <a:gd name="connsiteX1384" fmla="*/ 662343 w 767815"/>
                <a:gd name="connsiteY1384" fmla="*/ 452439 h 762277"/>
                <a:gd name="connsiteX1385" fmla="*/ 663210 w 767815"/>
                <a:gd name="connsiteY1385" fmla="*/ 449103 h 762277"/>
                <a:gd name="connsiteX1386" fmla="*/ 663210 w 767815"/>
                <a:gd name="connsiteY1386" fmla="*/ 448669 h 762277"/>
                <a:gd name="connsiteX1387" fmla="*/ 663811 w 767815"/>
                <a:gd name="connsiteY1387" fmla="*/ 446034 h 762277"/>
                <a:gd name="connsiteX1388" fmla="*/ 665379 w 767815"/>
                <a:gd name="connsiteY1388" fmla="*/ 438961 h 762277"/>
                <a:gd name="connsiteX1389" fmla="*/ 665846 w 767815"/>
                <a:gd name="connsiteY1389" fmla="*/ 436659 h 762277"/>
                <a:gd name="connsiteX1390" fmla="*/ 666580 w 767815"/>
                <a:gd name="connsiteY1390" fmla="*/ 432855 h 762277"/>
                <a:gd name="connsiteX1391" fmla="*/ 666980 w 767815"/>
                <a:gd name="connsiteY1391" fmla="*/ 430620 h 762277"/>
                <a:gd name="connsiteX1392" fmla="*/ 667881 w 767815"/>
                <a:gd name="connsiteY1392" fmla="*/ 425015 h 762277"/>
                <a:gd name="connsiteX1393" fmla="*/ 668181 w 767815"/>
                <a:gd name="connsiteY1393" fmla="*/ 423213 h 762277"/>
                <a:gd name="connsiteX1394" fmla="*/ 668515 w 767815"/>
                <a:gd name="connsiteY1394" fmla="*/ 420811 h 762277"/>
                <a:gd name="connsiteX1395" fmla="*/ 668848 w 767815"/>
                <a:gd name="connsiteY1395" fmla="*/ 418476 h 762277"/>
                <a:gd name="connsiteX1396" fmla="*/ 669082 w 767815"/>
                <a:gd name="connsiteY1396" fmla="*/ 416541 h 762277"/>
                <a:gd name="connsiteX1397" fmla="*/ 669683 w 767815"/>
                <a:gd name="connsiteY1397" fmla="*/ 411403 h 762277"/>
                <a:gd name="connsiteX1398" fmla="*/ 670083 w 767815"/>
                <a:gd name="connsiteY1398" fmla="*/ 407399 h 762277"/>
                <a:gd name="connsiteX1399" fmla="*/ 670283 w 767815"/>
                <a:gd name="connsiteY1399" fmla="*/ 405097 h 762277"/>
                <a:gd name="connsiteX1400" fmla="*/ 670617 w 767815"/>
                <a:gd name="connsiteY1400" fmla="*/ 400793 h 762277"/>
                <a:gd name="connsiteX1401" fmla="*/ 670884 w 767815"/>
                <a:gd name="connsiteY1401" fmla="*/ 396456 h 762277"/>
                <a:gd name="connsiteX1402" fmla="*/ 670884 w 767815"/>
                <a:gd name="connsiteY1402" fmla="*/ 393554 h 762277"/>
                <a:gd name="connsiteX1403" fmla="*/ 670884 w 767815"/>
                <a:gd name="connsiteY1403" fmla="*/ 391385 h 762277"/>
                <a:gd name="connsiteX1404" fmla="*/ 671084 w 767815"/>
                <a:gd name="connsiteY1404" fmla="*/ 384712 h 762277"/>
                <a:gd name="connsiteX1405" fmla="*/ 671084 w 767815"/>
                <a:gd name="connsiteY1405" fmla="*/ 384712 h 762277"/>
                <a:gd name="connsiteX1406" fmla="*/ 684762 w 767815"/>
                <a:gd name="connsiteY1406" fmla="*/ 384946 h 762277"/>
                <a:gd name="connsiteX1407" fmla="*/ 684762 w 767815"/>
                <a:gd name="connsiteY1407" fmla="*/ 384946 h 762277"/>
                <a:gd name="connsiteX1408" fmla="*/ 698475 w 767815"/>
                <a:gd name="connsiteY1408" fmla="*/ 385180 h 762277"/>
                <a:gd name="connsiteX1409" fmla="*/ 698475 w 767815"/>
                <a:gd name="connsiteY1409" fmla="*/ 385180 h 762277"/>
                <a:gd name="connsiteX1410" fmla="*/ 707650 w 767815"/>
                <a:gd name="connsiteY1410" fmla="*/ 385346 h 762277"/>
                <a:gd name="connsiteX1411" fmla="*/ 712220 w 767815"/>
                <a:gd name="connsiteY1411" fmla="*/ 385346 h 762277"/>
                <a:gd name="connsiteX1412" fmla="*/ 715557 w 767815"/>
                <a:gd name="connsiteY1412" fmla="*/ 385346 h 762277"/>
                <a:gd name="connsiteX1413" fmla="*/ 717058 w 767815"/>
                <a:gd name="connsiteY1413" fmla="*/ 385346 h 762277"/>
                <a:gd name="connsiteX1414" fmla="*/ 721495 w 767815"/>
                <a:gd name="connsiteY1414" fmla="*/ 385346 h 762277"/>
                <a:gd name="connsiteX1415" fmla="*/ 726032 w 767815"/>
                <a:gd name="connsiteY1415" fmla="*/ 385346 h 762277"/>
                <a:gd name="connsiteX1416" fmla="*/ 726032 w 767815"/>
                <a:gd name="connsiteY1416" fmla="*/ 385346 h 762277"/>
                <a:gd name="connsiteX1417" fmla="*/ 730603 w 767815"/>
                <a:gd name="connsiteY1417" fmla="*/ 385346 h 762277"/>
                <a:gd name="connsiteX1418" fmla="*/ 735207 w 767815"/>
                <a:gd name="connsiteY1418" fmla="*/ 385346 h 762277"/>
                <a:gd name="connsiteX1419" fmla="*/ 739778 w 767815"/>
                <a:gd name="connsiteY1419" fmla="*/ 385346 h 762277"/>
                <a:gd name="connsiteX1420" fmla="*/ 739778 w 767815"/>
                <a:gd name="connsiteY1420" fmla="*/ 385346 h 762277"/>
                <a:gd name="connsiteX1421" fmla="*/ 745817 w 767815"/>
                <a:gd name="connsiteY1421" fmla="*/ 385346 h 762277"/>
                <a:gd name="connsiteX1422" fmla="*/ 747985 w 767815"/>
                <a:gd name="connsiteY1422" fmla="*/ 385346 h 762277"/>
                <a:gd name="connsiteX1423" fmla="*/ 749487 w 767815"/>
                <a:gd name="connsiteY1423" fmla="*/ 385346 h 762277"/>
                <a:gd name="connsiteX1424" fmla="*/ 753991 w 767815"/>
                <a:gd name="connsiteY1424" fmla="*/ 385346 h 762277"/>
                <a:gd name="connsiteX1425" fmla="*/ 754291 w 767815"/>
                <a:gd name="connsiteY1425" fmla="*/ 385346 h 762277"/>
                <a:gd name="connsiteX1426" fmla="*/ 759996 w 767815"/>
                <a:gd name="connsiteY1426" fmla="*/ 385346 h 762277"/>
                <a:gd name="connsiteX1427" fmla="*/ 767736 w 767815"/>
                <a:gd name="connsiteY1427" fmla="*/ 385346 h 762277"/>
                <a:gd name="connsiteX1428" fmla="*/ 767736 w 767815"/>
                <a:gd name="connsiteY1428" fmla="*/ 378907 h 762277"/>
                <a:gd name="connsiteX1429" fmla="*/ 767736 w 767815"/>
                <a:gd name="connsiteY1429" fmla="*/ 375271 h 762277"/>
                <a:gd name="connsiteX1430" fmla="*/ 767636 w 767815"/>
                <a:gd name="connsiteY1430" fmla="*/ 373002 h 762277"/>
                <a:gd name="connsiteX1431" fmla="*/ 212943 w 767815"/>
                <a:gd name="connsiteY1431" fmla="*/ 49114 h 762277"/>
                <a:gd name="connsiteX1432" fmla="*/ 213577 w 767815"/>
                <a:gd name="connsiteY1432" fmla="*/ 48781 h 762277"/>
                <a:gd name="connsiteX1433" fmla="*/ 213577 w 767815"/>
                <a:gd name="connsiteY1433" fmla="*/ 48781 h 762277"/>
                <a:gd name="connsiteX1434" fmla="*/ 215112 w 767815"/>
                <a:gd name="connsiteY1434" fmla="*/ 47980 h 762277"/>
                <a:gd name="connsiteX1435" fmla="*/ 217214 w 767815"/>
                <a:gd name="connsiteY1435" fmla="*/ 46946 h 762277"/>
                <a:gd name="connsiteX1436" fmla="*/ 217214 w 767815"/>
                <a:gd name="connsiteY1436" fmla="*/ 46946 h 762277"/>
                <a:gd name="connsiteX1437" fmla="*/ 218148 w 767815"/>
                <a:gd name="connsiteY1437" fmla="*/ 46479 h 762277"/>
                <a:gd name="connsiteX1438" fmla="*/ 221051 w 767815"/>
                <a:gd name="connsiteY1438" fmla="*/ 45044 h 762277"/>
                <a:gd name="connsiteX1439" fmla="*/ 221051 w 767815"/>
                <a:gd name="connsiteY1439" fmla="*/ 45044 h 762277"/>
                <a:gd name="connsiteX1440" fmla="*/ 221217 w 767815"/>
                <a:gd name="connsiteY1440" fmla="*/ 45044 h 762277"/>
                <a:gd name="connsiteX1441" fmla="*/ 221217 w 767815"/>
                <a:gd name="connsiteY1441" fmla="*/ 45044 h 762277"/>
                <a:gd name="connsiteX1442" fmla="*/ 225021 w 767815"/>
                <a:gd name="connsiteY1442" fmla="*/ 43242 h 762277"/>
                <a:gd name="connsiteX1443" fmla="*/ 225021 w 767815"/>
                <a:gd name="connsiteY1443" fmla="*/ 43242 h 762277"/>
                <a:gd name="connsiteX1444" fmla="*/ 225521 w 767815"/>
                <a:gd name="connsiteY1444" fmla="*/ 42975 h 762277"/>
                <a:gd name="connsiteX1445" fmla="*/ 225521 w 767815"/>
                <a:gd name="connsiteY1445" fmla="*/ 42975 h 762277"/>
                <a:gd name="connsiteX1446" fmla="*/ 229325 w 767815"/>
                <a:gd name="connsiteY1446" fmla="*/ 41241 h 762277"/>
                <a:gd name="connsiteX1447" fmla="*/ 233462 w 767815"/>
                <a:gd name="connsiteY1447" fmla="*/ 39406 h 762277"/>
                <a:gd name="connsiteX1448" fmla="*/ 235430 w 767815"/>
                <a:gd name="connsiteY1448" fmla="*/ 38571 h 762277"/>
                <a:gd name="connsiteX1449" fmla="*/ 235430 w 767815"/>
                <a:gd name="connsiteY1449" fmla="*/ 38571 h 762277"/>
                <a:gd name="connsiteX1450" fmla="*/ 237365 w 767815"/>
                <a:gd name="connsiteY1450" fmla="*/ 37771 h 762277"/>
                <a:gd name="connsiteX1451" fmla="*/ 237365 w 767815"/>
                <a:gd name="connsiteY1451" fmla="*/ 37771 h 762277"/>
                <a:gd name="connsiteX1452" fmla="*/ 237365 w 767815"/>
                <a:gd name="connsiteY1452" fmla="*/ 37771 h 762277"/>
                <a:gd name="connsiteX1453" fmla="*/ 237365 w 767815"/>
                <a:gd name="connsiteY1453" fmla="*/ 37771 h 762277"/>
                <a:gd name="connsiteX1454" fmla="*/ 241502 w 767815"/>
                <a:gd name="connsiteY1454" fmla="*/ 36069 h 762277"/>
                <a:gd name="connsiteX1455" fmla="*/ 241502 w 767815"/>
                <a:gd name="connsiteY1455" fmla="*/ 36069 h 762277"/>
                <a:gd name="connsiteX1456" fmla="*/ 245372 w 767815"/>
                <a:gd name="connsiteY1456" fmla="*/ 34535 h 762277"/>
                <a:gd name="connsiteX1457" fmla="*/ 245372 w 767815"/>
                <a:gd name="connsiteY1457" fmla="*/ 34535 h 762277"/>
                <a:gd name="connsiteX1458" fmla="*/ 245773 w 767815"/>
                <a:gd name="connsiteY1458" fmla="*/ 34334 h 762277"/>
                <a:gd name="connsiteX1459" fmla="*/ 245773 w 767815"/>
                <a:gd name="connsiteY1459" fmla="*/ 34334 h 762277"/>
                <a:gd name="connsiteX1460" fmla="*/ 249809 w 767815"/>
                <a:gd name="connsiteY1460" fmla="*/ 32800 h 762277"/>
                <a:gd name="connsiteX1461" fmla="*/ 251544 w 767815"/>
                <a:gd name="connsiteY1461" fmla="*/ 32132 h 762277"/>
                <a:gd name="connsiteX1462" fmla="*/ 253946 w 767815"/>
                <a:gd name="connsiteY1462" fmla="*/ 31232 h 762277"/>
                <a:gd name="connsiteX1463" fmla="*/ 254580 w 767815"/>
                <a:gd name="connsiteY1463" fmla="*/ 30998 h 762277"/>
                <a:gd name="connsiteX1464" fmla="*/ 254580 w 767815"/>
                <a:gd name="connsiteY1464" fmla="*/ 30998 h 762277"/>
                <a:gd name="connsiteX1465" fmla="*/ 258250 w 767815"/>
                <a:gd name="connsiteY1465" fmla="*/ 29664 h 762277"/>
                <a:gd name="connsiteX1466" fmla="*/ 258250 w 767815"/>
                <a:gd name="connsiteY1466" fmla="*/ 29664 h 762277"/>
                <a:gd name="connsiteX1467" fmla="*/ 260119 w 767815"/>
                <a:gd name="connsiteY1467" fmla="*/ 28996 h 762277"/>
                <a:gd name="connsiteX1468" fmla="*/ 261053 w 767815"/>
                <a:gd name="connsiteY1468" fmla="*/ 28696 h 762277"/>
                <a:gd name="connsiteX1469" fmla="*/ 261053 w 767815"/>
                <a:gd name="connsiteY1469" fmla="*/ 28696 h 762277"/>
                <a:gd name="connsiteX1470" fmla="*/ 261987 w 767815"/>
                <a:gd name="connsiteY1470" fmla="*/ 28396 h 762277"/>
                <a:gd name="connsiteX1471" fmla="*/ 261987 w 767815"/>
                <a:gd name="connsiteY1471" fmla="*/ 28396 h 762277"/>
                <a:gd name="connsiteX1472" fmla="*/ 262621 w 767815"/>
                <a:gd name="connsiteY1472" fmla="*/ 28162 h 762277"/>
                <a:gd name="connsiteX1473" fmla="*/ 266724 w 767815"/>
                <a:gd name="connsiteY1473" fmla="*/ 26828 h 762277"/>
                <a:gd name="connsiteX1474" fmla="*/ 266724 w 767815"/>
                <a:gd name="connsiteY1474" fmla="*/ 26828 h 762277"/>
                <a:gd name="connsiteX1475" fmla="*/ 268793 w 767815"/>
                <a:gd name="connsiteY1475" fmla="*/ 26161 h 762277"/>
                <a:gd name="connsiteX1476" fmla="*/ 270895 w 767815"/>
                <a:gd name="connsiteY1476" fmla="*/ 25493 h 762277"/>
                <a:gd name="connsiteX1477" fmla="*/ 271062 w 767815"/>
                <a:gd name="connsiteY1477" fmla="*/ 25493 h 762277"/>
                <a:gd name="connsiteX1478" fmla="*/ 275432 w 767815"/>
                <a:gd name="connsiteY1478" fmla="*/ 24159 h 762277"/>
                <a:gd name="connsiteX1479" fmla="*/ 278568 w 767815"/>
                <a:gd name="connsiteY1479" fmla="*/ 23258 h 762277"/>
                <a:gd name="connsiteX1480" fmla="*/ 281404 w 767815"/>
                <a:gd name="connsiteY1480" fmla="*/ 22457 h 762277"/>
                <a:gd name="connsiteX1481" fmla="*/ 294015 w 767815"/>
                <a:gd name="connsiteY1481" fmla="*/ 19121 h 762277"/>
                <a:gd name="connsiteX1482" fmla="*/ 294015 w 767815"/>
                <a:gd name="connsiteY1482" fmla="*/ 19121 h 762277"/>
                <a:gd name="connsiteX1483" fmla="*/ 296718 w 767815"/>
                <a:gd name="connsiteY1483" fmla="*/ 18487 h 762277"/>
                <a:gd name="connsiteX1484" fmla="*/ 299120 w 767815"/>
                <a:gd name="connsiteY1484" fmla="*/ 17953 h 762277"/>
                <a:gd name="connsiteX1485" fmla="*/ 299620 w 767815"/>
                <a:gd name="connsiteY1485" fmla="*/ 17953 h 762277"/>
                <a:gd name="connsiteX1486" fmla="*/ 302957 w 767815"/>
                <a:gd name="connsiteY1486" fmla="*/ 17219 h 762277"/>
                <a:gd name="connsiteX1487" fmla="*/ 306560 w 767815"/>
                <a:gd name="connsiteY1487" fmla="*/ 16485 h 762277"/>
                <a:gd name="connsiteX1488" fmla="*/ 308395 w 767815"/>
                <a:gd name="connsiteY1488" fmla="*/ 16118 h 762277"/>
                <a:gd name="connsiteX1489" fmla="*/ 310263 w 767815"/>
                <a:gd name="connsiteY1489" fmla="*/ 15751 h 762277"/>
                <a:gd name="connsiteX1490" fmla="*/ 310263 w 767815"/>
                <a:gd name="connsiteY1490" fmla="*/ 15751 h 762277"/>
                <a:gd name="connsiteX1491" fmla="*/ 310463 w 767815"/>
                <a:gd name="connsiteY1491" fmla="*/ 16819 h 762277"/>
                <a:gd name="connsiteX1492" fmla="*/ 310830 w 767815"/>
                <a:gd name="connsiteY1492" fmla="*/ 18754 h 762277"/>
                <a:gd name="connsiteX1493" fmla="*/ 310830 w 767815"/>
                <a:gd name="connsiteY1493" fmla="*/ 19388 h 762277"/>
                <a:gd name="connsiteX1494" fmla="*/ 310830 w 767815"/>
                <a:gd name="connsiteY1494" fmla="*/ 19855 h 762277"/>
                <a:gd name="connsiteX1495" fmla="*/ 310830 w 767815"/>
                <a:gd name="connsiteY1495" fmla="*/ 20355 h 762277"/>
                <a:gd name="connsiteX1496" fmla="*/ 310830 w 767815"/>
                <a:gd name="connsiteY1496" fmla="*/ 20522 h 762277"/>
                <a:gd name="connsiteX1497" fmla="*/ 310830 w 767815"/>
                <a:gd name="connsiteY1497" fmla="*/ 21323 h 762277"/>
                <a:gd name="connsiteX1498" fmla="*/ 311031 w 767815"/>
                <a:gd name="connsiteY1498" fmla="*/ 22491 h 762277"/>
                <a:gd name="connsiteX1499" fmla="*/ 311264 w 767815"/>
                <a:gd name="connsiteY1499" fmla="*/ 23592 h 762277"/>
                <a:gd name="connsiteX1500" fmla="*/ 311665 w 767815"/>
                <a:gd name="connsiteY1500" fmla="*/ 25660 h 762277"/>
                <a:gd name="connsiteX1501" fmla="*/ 311665 w 767815"/>
                <a:gd name="connsiteY1501" fmla="*/ 25994 h 762277"/>
                <a:gd name="connsiteX1502" fmla="*/ 311865 w 767815"/>
                <a:gd name="connsiteY1502" fmla="*/ 26961 h 762277"/>
                <a:gd name="connsiteX1503" fmla="*/ 312165 w 767815"/>
                <a:gd name="connsiteY1503" fmla="*/ 28529 h 762277"/>
                <a:gd name="connsiteX1504" fmla="*/ 312165 w 767815"/>
                <a:gd name="connsiteY1504" fmla="*/ 29397 h 762277"/>
                <a:gd name="connsiteX1505" fmla="*/ 312165 w 767815"/>
                <a:gd name="connsiteY1505" fmla="*/ 29397 h 762277"/>
                <a:gd name="connsiteX1506" fmla="*/ 312165 w 767815"/>
                <a:gd name="connsiteY1506" fmla="*/ 29397 h 762277"/>
                <a:gd name="connsiteX1507" fmla="*/ 313032 w 767815"/>
                <a:gd name="connsiteY1507" fmla="*/ 33801 h 762277"/>
                <a:gd name="connsiteX1508" fmla="*/ 313032 w 767815"/>
                <a:gd name="connsiteY1508" fmla="*/ 33801 h 762277"/>
                <a:gd name="connsiteX1509" fmla="*/ 313199 w 767815"/>
                <a:gd name="connsiteY1509" fmla="*/ 34601 h 762277"/>
                <a:gd name="connsiteX1510" fmla="*/ 313199 w 767815"/>
                <a:gd name="connsiteY1510" fmla="*/ 34601 h 762277"/>
                <a:gd name="connsiteX1511" fmla="*/ 313199 w 767815"/>
                <a:gd name="connsiteY1511" fmla="*/ 35102 h 762277"/>
                <a:gd name="connsiteX1512" fmla="*/ 313199 w 767815"/>
                <a:gd name="connsiteY1512" fmla="*/ 35369 h 762277"/>
                <a:gd name="connsiteX1513" fmla="*/ 313199 w 767815"/>
                <a:gd name="connsiteY1513" fmla="*/ 35369 h 762277"/>
                <a:gd name="connsiteX1514" fmla="*/ 313199 w 767815"/>
                <a:gd name="connsiteY1514" fmla="*/ 35669 h 762277"/>
                <a:gd name="connsiteX1515" fmla="*/ 313199 w 767815"/>
                <a:gd name="connsiteY1515" fmla="*/ 35669 h 762277"/>
                <a:gd name="connsiteX1516" fmla="*/ 313199 w 767815"/>
                <a:gd name="connsiteY1516" fmla="*/ 35669 h 762277"/>
                <a:gd name="connsiteX1517" fmla="*/ 313199 w 767815"/>
                <a:gd name="connsiteY1517" fmla="*/ 35669 h 762277"/>
                <a:gd name="connsiteX1518" fmla="*/ 313199 w 767815"/>
                <a:gd name="connsiteY1518" fmla="*/ 35669 h 762277"/>
                <a:gd name="connsiteX1519" fmla="*/ 313199 w 767815"/>
                <a:gd name="connsiteY1519" fmla="*/ 36069 h 762277"/>
                <a:gd name="connsiteX1520" fmla="*/ 313199 w 767815"/>
                <a:gd name="connsiteY1520" fmla="*/ 36069 h 762277"/>
                <a:gd name="connsiteX1521" fmla="*/ 313199 w 767815"/>
                <a:gd name="connsiteY1521" fmla="*/ 36636 h 762277"/>
                <a:gd name="connsiteX1522" fmla="*/ 313199 w 767815"/>
                <a:gd name="connsiteY1522" fmla="*/ 36636 h 762277"/>
                <a:gd name="connsiteX1523" fmla="*/ 313199 w 767815"/>
                <a:gd name="connsiteY1523" fmla="*/ 36636 h 762277"/>
                <a:gd name="connsiteX1524" fmla="*/ 313199 w 767815"/>
                <a:gd name="connsiteY1524" fmla="*/ 36636 h 762277"/>
                <a:gd name="connsiteX1525" fmla="*/ 313199 w 767815"/>
                <a:gd name="connsiteY1525" fmla="*/ 36636 h 762277"/>
                <a:gd name="connsiteX1526" fmla="*/ 313199 w 767815"/>
                <a:gd name="connsiteY1526" fmla="*/ 37037 h 762277"/>
                <a:gd name="connsiteX1527" fmla="*/ 313199 w 767815"/>
                <a:gd name="connsiteY1527" fmla="*/ 37504 h 762277"/>
                <a:gd name="connsiteX1528" fmla="*/ 313199 w 767815"/>
                <a:gd name="connsiteY1528" fmla="*/ 37504 h 762277"/>
                <a:gd name="connsiteX1529" fmla="*/ 313199 w 767815"/>
                <a:gd name="connsiteY1529" fmla="*/ 37504 h 762277"/>
                <a:gd name="connsiteX1530" fmla="*/ 313199 w 767815"/>
                <a:gd name="connsiteY1530" fmla="*/ 37871 h 762277"/>
                <a:gd name="connsiteX1531" fmla="*/ 313199 w 767815"/>
                <a:gd name="connsiteY1531" fmla="*/ 38238 h 762277"/>
                <a:gd name="connsiteX1532" fmla="*/ 313199 w 767815"/>
                <a:gd name="connsiteY1532" fmla="*/ 38238 h 762277"/>
                <a:gd name="connsiteX1533" fmla="*/ 313199 w 767815"/>
                <a:gd name="connsiteY1533" fmla="*/ 38605 h 762277"/>
                <a:gd name="connsiteX1534" fmla="*/ 313199 w 767815"/>
                <a:gd name="connsiteY1534" fmla="*/ 38605 h 762277"/>
                <a:gd name="connsiteX1535" fmla="*/ 313199 w 767815"/>
                <a:gd name="connsiteY1535" fmla="*/ 38905 h 762277"/>
                <a:gd name="connsiteX1536" fmla="*/ 313199 w 767815"/>
                <a:gd name="connsiteY1536" fmla="*/ 38905 h 762277"/>
                <a:gd name="connsiteX1537" fmla="*/ 313199 w 767815"/>
                <a:gd name="connsiteY1537" fmla="*/ 38905 h 762277"/>
                <a:gd name="connsiteX1538" fmla="*/ 313199 w 767815"/>
                <a:gd name="connsiteY1538" fmla="*/ 39239 h 762277"/>
                <a:gd name="connsiteX1539" fmla="*/ 313199 w 767815"/>
                <a:gd name="connsiteY1539" fmla="*/ 39739 h 762277"/>
                <a:gd name="connsiteX1540" fmla="*/ 313199 w 767815"/>
                <a:gd name="connsiteY1540" fmla="*/ 39739 h 762277"/>
                <a:gd name="connsiteX1541" fmla="*/ 313199 w 767815"/>
                <a:gd name="connsiteY1541" fmla="*/ 39973 h 762277"/>
                <a:gd name="connsiteX1542" fmla="*/ 313199 w 767815"/>
                <a:gd name="connsiteY1542" fmla="*/ 40340 h 762277"/>
                <a:gd name="connsiteX1543" fmla="*/ 313199 w 767815"/>
                <a:gd name="connsiteY1543" fmla="*/ 40573 h 762277"/>
                <a:gd name="connsiteX1544" fmla="*/ 313199 w 767815"/>
                <a:gd name="connsiteY1544" fmla="*/ 40573 h 762277"/>
                <a:gd name="connsiteX1545" fmla="*/ 313199 w 767815"/>
                <a:gd name="connsiteY1545" fmla="*/ 41341 h 762277"/>
                <a:gd name="connsiteX1546" fmla="*/ 313199 w 767815"/>
                <a:gd name="connsiteY1546" fmla="*/ 41341 h 762277"/>
                <a:gd name="connsiteX1547" fmla="*/ 313199 w 767815"/>
                <a:gd name="connsiteY1547" fmla="*/ 41341 h 762277"/>
                <a:gd name="connsiteX1548" fmla="*/ 313933 w 767815"/>
                <a:gd name="connsiteY1548" fmla="*/ 45144 h 762277"/>
                <a:gd name="connsiteX1549" fmla="*/ 313933 w 767815"/>
                <a:gd name="connsiteY1549" fmla="*/ 45678 h 762277"/>
                <a:gd name="connsiteX1550" fmla="*/ 313933 w 767815"/>
                <a:gd name="connsiteY1550" fmla="*/ 45678 h 762277"/>
                <a:gd name="connsiteX1551" fmla="*/ 313933 w 767815"/>
                <a:gd name="connsiteY1551" fmla="*/ 46078 h 762277"/>
                <a:gd name="connsiteX1552" fmla="*/ 313933 w 767815"/>
                <a:gd name="connsiteY1552" fmla="*/ 46378 h 762277"/>
                <a:gd name="connsiteX1553" fmla="*/ 313933 w 767815"/>
                <a:gd name="connsiteY1553" fmla="*/ 46378 h 762277"/>
                <a:gd name="connsiteX1554" fmla="*/ 313933 w 767815"/>
                <a:gd name="connsiteY1554" fmla="*/ 46846 h 762277"/>
                <a:gd name="connsiteX1555" fmla="*/ 313933 w 767815"/>
                <a:gd name="connsiteY1555" fmla="*/ 47346 h 762277"/>
                <a:gd name="connsiteX1556" fmla="*/ 313933 w 767815"/>
                <a:gd name="connsiteY1556" fmla="*/ 47346 h 762277"/>
                <a:gd name="connsiteX1557" fmla="*/ 313933 w 767815"/>
                <a:gd name="connsiteY1557" fmla="*/ 47346 h 762277"/>
                <a:gd name="connsiteX1558" fmla="*/ 313933 w 767815"/>
                <a:gd name="connsiteY1558" fmla="*/ 47613 h 762277"/>
                <a:gd name="connsiteX1559" fmla="*/ 313933 w 767815"/>
                <a:gd name="connsiteY1559" fmla="*/ 47980 h 762277"/>
                <a:gd name="connsiteX1560" fmla="*/ 313933 w 767815"/>
                <a:gd name="connsiteY1560" fmla="*/ 47980 h 762277"/>
                <a:gd name="connsiteX1561" fmla="*/ 313933 w 767815"/>
                <a:gd name="connsiteY1561" fmla="*/ 47980 h 762277"/>
                <a:gd name="connsiteX1562" fmla="*/ 313933 w 767815"/>
                <a:gd name="connsiteY1562" fmla="*/ 48213 h 762277"/>
                <a:gd name="connsiteX1563" fmla="*/ 313933 w 767815"/>
                <a:gd name="connsiteY1563" fmla="*/ 48814 h 762277"/>
                <a:gd name="connsiteX1564" fmla="*/ 314100 w 767815"/>
                <a:gd name="connsiteY1564" fmla="*/ 49648 h 762277"/>
                <a:gd name="connsiteX1565" fmla="*/ 314100 w 767815"/>
                <a:gd name="connsiteY1565" fmla="*/ 49648 h 762277"/>
                <a:gd name="connsiteX1566" fmla="*/ 314100 w 767815"/>
                <a:gd name="connsiteY1566" fmla="*/ 49648 h 762277"/>
                <a:gd name="connsiteX1567" fmla="*/ 314100 w 767815"/>
                <a:gd name="connsiteY1567" fmla="*/ 49648 h 762277"/>
                <a:gd name="connsiteX1568" fmla="*/ 314100 w 767815"/>
                <a:gd name="connsiteY1568" fmla="*/ 50182 h 762277"/>
                <a:gd name="connsiteX1569" fmla="*/ 314334 w 767815"/>
                <a:gd name="connsiteY1569" fmla="*/ 51383 h 762277"/>
                <a:gd name="connsiteX1570" fmla="*/ 314334 w 767815"/>
                <a:gd name="connsiteY1570" fmla="*/ 51983 h 762277"/>
                <a:gd name="connsiteX1571" fmla="*/ 314334 w 767815"/>
                <a:gd name="connsiteY1571" fmla="*/ 52284 h 762277"/>
                <a:gd name="connsiteX1572" fmla="*/ 314334 w 767815"/>
                <a:gd name="connsiteY1572" fmla="*/ 52517 h 762277"/>
                <a:gd name="connsiteX1573" fmla="*/ 314334 w 767815"/>
                <a:gd name="connsiteY1573" fmla="*/ 52784 h 762277"/>
                <a:gd name="connsiteX1574" fmla="*/ 314334 w 767815"/>
                <a:gd name="connsiteY1574" fmla="*/ 53251 h 762277"/>
                <a:gd name="connsiteX1575" fmla="*/ 314334 w 767815"/>
                <a:gd name="connsiteY1575" fmla="*/ 53985 h 762277"/>
                <a:gd name="connsiteX1576" fmla="*/ 314334 w 767815"/>
                <a:gd name="connsiteY1576" fmla="*/ 53985 h 762277"/>
                <a:gd name="connsiteX1577" fmla="*/ 314334 w 767815"/>
                <a:gd name="connsiteY1577" fmla="*/ 53985 h 762277"/>
                <a:gd name="connsiteX1578" fmla="*/ 314334 w 767815"/>
                <a:gd name="connsiteY1578" fmla="*/ 54619 h 762277"/>
                <a:gd name="connsiteX1579" fmla="*/ 314534 w 767815"/>
                <a:gd name="connsiteY1579" fmla="*/ 55620 h 762277"/>
                <a:gd name="connsiteX1580" fmla="*/ 314534 w 767815"/>
                <a:gd name="connsiteY1580" fmla="*/ 55787 h 762277"/>
                <a:gd name="connsiteX1581" fmla="*/ 314534 w 767815"/>
                <a:gd name="connsiteY1581" fmla="*/ 55787 h 762277"/>
                <a:gd name="connsiteX1582" fmla="*/ 314534 w 767815"/>
                <a:gd name="connsiteY1582" fmla="*/ 56387 h 762277"/>
                <a:gd name="connsiteX1583" fmla="*/ 314901 w 767815"/>
                <a:gd name="connsiteY1583" fmla="*/ 58256 h 762277"/>
                <a:gd name="connsiteX1584" fmla="*/ 314901 w 767815"/>
                <a:gd name="connsiteY1584" fmla="*/ 60491 h 762277"/>
                <a:gd name="connsiteX1585" fmla="*/ 314901 w 767815"/>
                <a:gd name="connsiteY1585" fmla="*/ 60491 h 762277"/>
                <a:gd name="connsiteX1586" fmla="*/ 314901 w 767815"/>
                <a:gd name="connsiteY1586" fmla="*/ 60491 h 762277"/>
                <a:gd name="connsiteX1587" fmla="*/ 314901 w 767815"/>
                <a:gd name="connsiteY1587" fmla="*/ 60925 h 762277"/>
                <a:gd name="connsiteX1588" fmla="*/ 314901 w 767815"/>
                <a:gd name="connsiteY1588" fmla="*/ 61659 h 762277"/>
                <a:gd name="connsiteX1589" fmla="*/ 314901 w 767815"/>
                <a:gd name="connsiteY1589" fmla="*/ 61859 h 762277"/>
                <a:gd name="connsiteX1590" fmla="*/ 314901 w 767815"/>
                <a:gd name="connsiteY1590" fmla="*/ 62359 h 762277"/>
                <a:gd name="connsiteX1591" fmla="*/ 314901 w 767815"/>
                <a:gd name="connsiteY1591" fmla="*/ 62726 h 762277"/>
                <a:gd name="connsiteX1592" fmla="*/ 314901 w 767815"/>
                <a:gd name="connsiteY1592" fmla="*/ 62726 h 762277"/>
                <a:gd name="connsiteX1593" fmla="*/ 314901 w 767815"/>
                <a:gd name="connsiteY1593" fmla="*/ 62726 h 762277"/>
                <a:gd name="connsiteX1594" fmla="*/ 314901 w 767815"/>
                <a:gd name="connsiteY1594" fmla="*/ 63027 h 762277"/>
                <a:gd name="connsiteX1595" fmla="*/ 315067 w 767815"/>
                <a:gd name="connsiteY1595" fmla="*/ 63894 h 762277"/>
                <a:gd name="connsiteX1596" fmla="*/ 315067 w 767815"/>
                <a:gd name="connsiteY1596" fmla="*/ 64595 h 762277"/>
                <a:gd name="connsiteX1597" fmla="*/ 315067 w 767815"/>
                <a:gd name="connsiteY1597" fmla="*/ 64995 h 762277"/>
                <a:gd name="connsiteX1598" fmla="*/ 315067 w 767815"/>
                <a:gd name="connsiteY1598" fmla="*/ 65195 h 762277"/>
                <a:gd name="connsiteX1599" fmla="*/ 315067 w 767815"/>
                <a:gd name="connsiteY1599" fmla="*/ 65829 h 762277"/>
                <a:gd name="connsiteX1600" fmla="*/ 315067 w 767815"/>
                <a:gd name="connsiteY1600" fmla="*/ 66430 h 762277"/>
                <a:gd name="connsiteX1601" fmla="*/ 315067 w 767815"/>
                <a:gd name="connsiteY1601" fmla="*/ 66997 h 762277"/>
                <a:gd name="connsiteX1602" fmla="*/ 315067 w 767815"/>
                <a:gd name="connsiteY1602" fmla="*/ 67497 h 762277"/>
                <a:gd name="connsiteX1603" fmla="*/ 315435 w 767815"/>
                <a:gd name="connsiteY1603" fmla="*/ 69265 h 762277"/>
                <a:gd name="connsiteX1604" fmla="*/ 315435 w 767815"/>
                <a:gd name="connsiteY1604" fmla="*/ 69265 h 762277"/>
                <a:gd name="connsiteX1605" fmla="*/ 315435 w 767815"/>
                <a:gd name="connsiteY1605" fmla="*/ 69265 h 762277"/>
                <a:gd name="connsiteX1606" fmla="*/ 315435 w 767815"/>
                <a:gd name="connsiteY1606" fmla="*/ 69265 h 762277"/>
                <a:gd name="connsiteX1607" fmla="*/ 318037 w 767815"/>
                <a:gd name="connsiteY1607" fmla="*/ 82611 h 762277"/>
                <a:gd name="connsiteX1608" fmla="*/ 318037 w 767815"/>
                <a:gd name="connsiteY1608" fmla="*/ 82777 h 762277"/>
                <a:gd name="connsiteX1609" fmla="*/ 318037 w 767815"/>
                <a:gd name="connsiteY1609" fmla="*/ 82777 h 762277"/>
                <a:gd name="connsiteX1610" fmla="*/ 306460 w 767815"/>
                <a:gd name="connsiteY1610" fmla="*/ 85246 h 762277"/>
                <a:gd name="connsiteX1611" fmla="*/ 306093 w 767815"/>
                <a:gd name="connsiteY1611" fmla="*/ 85246 h 762277"/>
                <a:gd name="connsiteX1612" fmla="*/ 303457 w 767815"/>
                <a:gd name="connsiteY1612" fmla="*/ 85880 h 762277"/>
                <a:gd name="connsiteX1613" fmla="*/ 297619 w 767815"/>
                <a:gd name="connsiteY1613" fmla="*/ 87382 h 762277"/>
                <a:gd name="connsiteX1614" fmla="*/ 294749 w 767815"/>
                <a:gd name="connsiteY1614" fmla="*/ 88182 h 762277"/>
                <a:gd name="connsiteX1615" fmla="*/ 292114 w 767815"/>
                <a:gd name="connsiteY1615" fmla="*/ 88916 h 762277"/>
                <a:gd name="connsiteX1616" fmla="*/ 280337 w 767815"/>
                <a:gd name="connsiteY1616" fmla="*/ 92586 h 762277"/>
                <a:gd name="connsiteX1617" fmla="*/ 277668 w 767815"/>
                <a:gd name="connsiteY1617" fmla="*/ 93520 h 762277"/>
                <a:gd name="connsiteX1618" fmla="*/ 262988 w 767815"/>
                <a:gd name="connsiteY1618" fmla="*/ 99025 h 762277"/>
                <a:gd name="connsiteX1619" fmla="*/ 261153 w 767815"/>
                <a:gd name="connsiteY1619" fmla="*/ 99759 h 762277"/>
                <a:gd name="connsiteX1620" fmla="*/ 252779 w 767815"/>
                <a:gd name="connsiteY1620" fmla="*/ 103362 h 762277"/>
                <a:gd name="connsiteX1621" fmla="*/ 250777 w 767815"/>
                <a:gd name="connsiteY1621" fmla="*/ 104297 h 762277"/>
                <a:gd name="connsiteX1622" fmla="*/ 244939 w 767815"/>
                <a:gd name="connsiteY1622" fmla="*/ 107032 h 762277"/>
                <a:gd name="connsiteX1623" fmla="*/ 239667 w 767815"/>
                <a:gd name="connsiteY1623" fmla="*/ 109635 h 762277"/>
                <a:gd name="connsiteX1624" fmla="*/ 237065 w 767815"/>
                <a:gd name="connsiteY1624" fmla="*/ 110969 h 762277"/>
                <a:gd name="connsiteX1625" fmla="*/ 234463 w 767815"/>
                <a:gd name="connsiteY1625" fmla="*/ 112337 h 762277"/>
                <a:gd name="connsiteX1626" fmla="*/ 229325 w 767815"/>
                <a:gd name="connsiteY1626" fmla="*/ 115140 h 762277"/>
                <a:gd name="connsiteX1627" fmla="*/ 229325 w 767815"/>
                <a:gd name="connsiteY1627" fmla="*/ 115140 h 762277"/>
                <a:gd name="connsiteX1628" fmla="*/ 229325 w 767815"/>
                <a:gd name="connsiteY1628" fmla="*/ 115140 h 762277"/>
                <a:gd name="connsiteX1629" fmla="*/ 229325 w 767815"/>
                <a:gd name="connsiteY1629" fmla="*/ 115140 h 762277"/>
                <a:gd name="connsiteX1630" fmla="*/ 229024 w 767815"/>
                <a:gd name="connsiteY1630" fmla="*/ 103863 h 762277"/>
                <a:gd name="connsiteX1631" fmla="*/ 229024 w 767815"/>
                <a:gd name="connsiteY1631" fmla="*/ 103863 h 762277"/>
                <a:gd name="connsiteX1632" fmla="*/ 229024 w 767815"/>
                <a:gd name="connsiteY1632" fmla="*/ 103863 h 762277"/>
                <a:gd name="connsiteX1633" fmla="*/ 228824 w 767815"/>
                <a:gd name="connsiteY1633" fmla="*/ 103529 h 762277"/>
                <a:gd name="connsiteX1634" fmla="*/ 228824 w 767815"/>
                <a:gd name="connsiteY1634" fmla="*/ 103529 h 762277"/>
                <a:gd name="connsiteX1635" fmla="*/ 226889 w 767815"/>
                <a:gd name="connsiteY1635" fmla="*/ 99959 h 762277"/>
                <a:gd name="connsiteX1636" fmla="*/ 226622 w 767815"/>
                <a:gd name="connsiteY1636" fmla="*/ 99492 h 762277"/>
                <a:gd name="connsiteX1637" fmla="*/ 226122 w 767815"/>
                <a:gd name="connsiteY1637" fmla="*/ 98558 h 762277"/>
                <a:gd name="connsiteX1638" fmla="*/ 225821 w 767815"/>
                <a:gd name="connsiteY1638" fmla="*/ 97991 h 762277"/>
                <a:gd name="connsiteX1639" fmla="*/ 225688 w 767815"/>
                <a:gd name="connsiteY1639" fmla="*/ 97190 h 762277"/>
                <a:gd name="connsiteX1640" fmla="*/ 225488 w 767815"/>
                <a:gd name="connsiteY1640" fmla="*/ 96857 h 762277"/>
                <a:gd name="connsiteX1641" fmla="*/ 225488 w 767815"/>
                <a:gd name="connsiteY1641" fmla="*/ 96857 h 762277"/>
                <a:gd name="connsiteX1642" fmla="*/ 225488 w 767815"/>
                <a:gd name="connsiteY1642" fmla="*/ 96857 h 762277"/>
                <a:gd name="connsiteX1643" fmla="*/ 225488 w 767815"/>
                <a:gd name="connsiteY1643" fmla="*/ 96857 h 762277"/>
                <a:gd name="connsiteX1644" fmla="*/ 225188 w 767815"/>
                <a:gd name="connsiteY1644" fmla="*/ 96356 h 762277"/>
                <a:gd name="connsiteX1645" fmla="*/ 224754 w 767815"/>
                <a:gd name="connsiteY1645" fmla="*/ 95555 h 762277"/>
                <a:gd name="connsiteX1646" fmla="*/ 224754 w 767815"/>
                <a:gd name="connsiteY1646" fmla="*/ 95555 h 762277"/>
                <a:gd name="connsiteX1647" fmla="*/ 224754 w 767815"/>
                <a:gd name="connsiteY1647" fmla="*/ 95555 h 762277"/>
                <a:gd name="connsiteX1648" fmla="*/ 224754 w 767815"/>
                <a:gd name="connsiteY1648" fmla="*/ 95555 h 762277"/>
                <a:gd name="connsiteX1649" fmla="*/ 224754 w 767815"/>
                <a:gd name="connsiteY1649" fmla="*/ 95555 h 762277"/>
                <a:gd name="connsiteX1650" fmla="*/ 224754 w 767815"/>
                <a:gd name="connsiteY1650" fmla="*/ 95555 h 762277"/>
                <a:gd name="connsiteX1651" fmla="*/ 224754 w 767815"/>
                <a:gd name="connsiteY1651" fmla="*/ 95389 h 762277"/>
                <a:gd name="connsiteX1652" fmla="*/ 224754 w 767815"/>
                <a:gd name="connsiteY1652" fmla="*/ 95088 h 762277"/>
                <a:gd name="connsiteX1653" fmla="*/ 224754 w 767815"/>
                <a:gd name="connsiteY1653" fmla="*/ 95088 h 762277"/>
                <a:gd name="connsiteX1654" fmla="*/ 224754 w 767815"/>
                <a:gd name="connsiteY1654" fmla="*/ 95088 h 762277"/>
                <a:gd name="connsiteX1655" fmla="*/ 224420 w 767815"/>
                <a:gd name="connsiteY1655" fmla="*/ 94454 h 762277"/>
                <a:gd name="connsiteX1656" fmla="*/ 224420 w 767815"/>
                <a:gd name="connsiteY1656" fmla="*/ 94454 h 762277"/>
                <a:gd name="connsiteX1657" fmla="*/ 224420 w 767815"/>
                <a:gd name="connsiteY1657" fmla="*/ 94454 h 762277"/>
                <a:gd name="connsiteX1658" fmla="*/ 224420 w 767815"/>
                <a:gd name="connsiteY1658" fmla="*/ 94454 h 762277"/>
                <a:gd name="connsiteX1659" fmla="*/ 224420 w 767815"/>
                <a:gd name="connsiteY1659" fmla="*/ 94221 h 762277"/>
                <a:gd name="connsiteX1660" fmla="*/ 224020 w 767815"/>
                <a:gd name="connsiteY1660" fmla="*/ 93520 h 762277"/>
                <a:gd name="connsiteX1661" fmla="*/ 223586 w 767815"/>
                <a:gd name="connsiteY1661" fmla="*/ 92820 h 762277"/>
                <a:gd name="connsiteX1662" fmla="*/ 223253 w 767815"/>
                <a:gd name="connsiteY1662" fmla="*/ 92219 h 762277"/>
                <a:gd name="connsiteX1663" fmla="*/ 223253 w 767815"/>
                <a:gd name="connsiteY1663" fmla="*/ 92219 h 762277"/>
                <a:gd name="connsiteX1664" fmla="*/ 223253 w 767815"/>
                <a:gd name="connsiteY1664" fmla="*/ 92219 h 762277"/>
                <a:gd name="connsiteX1665" fmla="*/ 223052 w 767815"/>
                <a:gd name="connsiteY1665" fmla="*/ 91819 h 762277"/>
                <a:gd name="connsiteX1666" fmla="*/ 222552 w 767815"/>
                <a:gd name="connsiteY1666" fmla="*/ 90918 h 762277"/>
                <a:gd name="connsiteX1667" fmla="*/ 222352 w 767815"/>
                <a:gd name="connsiteY1667" fmla="*/ 90551 h 762277"/>
                <a:gd name="connsiteX1668" fmla="*/ 222352 w 767815"/>
                <a:gd name="connsiteY1668" fmla="*/ 90551 h 762277"/>
                <a:gd name="connsiteX1669" fmla="*/ 222352 w 767815"/>
                <a:gd name="connsiteY1669" fmla="*/ 90551 h 762277"/>
                <a:gd name="connsiteX1670" fmla="*/ 222352 w 767815"/>
                <a:gd name="connsiteY1670" fmla="*/ 90284 h 762277"/>
                <a:gd name="connsiteX1671" fmla="*/ 222118 w 767815"/>
                <a:gd name="connsiteY1671" fmla="*/ 89884 h 762277"/>
                <a:gd name="connsiteX1672" fmla="*/ 221618 w 767815"/>
                <a:gd name="connsiteY1672" fmla="*/ 88983 h 762277"/>
                <a:gd name="connsiteX1673" fmla="*/ 221384 w 767815"/>
                <a:gd name="connsiteY1673" fmla="*/ 88516 h 762277"/>
                <a:gd name="connsiteX1674" fmla="*/ 221384 w 767815"/>
                <a:gd name="connsiteY1674" fmla="*/ 88516 h 762277"/>
                <a:gd name="connsiteX1675" fmla="*/ 221384 w 767815"/>
                <a:gd name="connsiteY1675" fmla="*/ 88516 h 762277"/>
                <a:gd name="connsiteX1676" fmla="*/ 220951 w 767815"/>
                <a:gd name="connsiteY1676" fmla="*/ 87715 h 762277"/>
                <a:gd name="connsiteX1677" fmla="*/ 220951 w 767815"/>
                <a:gd name="connsiteY1677" fmla="*/ 87715 h 762277"/>
                <a:gd name="connsiteX1678" fmla="*/ 220550 w 767815"/>
                <a:gd name="connsiteY1678" fmla="*/ 87081 h 762277"/>
                <a:gd name="connsiteX1679" fmla="*/ 220550 w 767815"/>
                <a:gd name="connsiteY1679" fmla="*/ 87081 h 762277"/>
                <a:gd name="connsiteX1680" fmla="*/ 220216 w 767815"/>
                <a:gd name="connsiteY1680" fmla="*/ 86481 h 762277"/>
                <a:gd name="connsiteX1681" fmla="*/ 219850 w 767815"/>
                <a:gd name="connsiteY1681" fmla="*/ 85847 h 762277"/>
                <a:gd name="connsiteX1682" fmla="*/ 219850 w 767815"/>
                <a:gd name="connsiteY1682" fmla="*/ 85580 h 762277"/>
                <a:gd name="connsiteX1683" fmla="*/ 219850 w 767815"/>
                <a:gd name="connsiteY1683" fmla="*/ 85580 h 762277"/>
                <a:gd name="connsiteX1684" fmla="*/ 219449 w 767815"/>
                <a:gd name="connsiteY1684" fmla="*/ 84913 h 762277"/>
                <a:gd name="connsiteX1685" fmla="*/ 219449 w 767815"/>
                <a:gd name="connsiteY1685" fmla="*/ 84913 h 762277"/>
                <a:gd name="connsiteX1686" fmla="*/ 219449 w 767815"/>
                <a:gd name="connsiteY1686" fmla="*/ 84913 h 762277"/>
                <a:gd name="connsiteX1687" fmla="*/ 219449 w 767815"/>
                <a:gd name="connsiteY1687" fmla="*/ 84913 h 762277"/>
                <a:gd name="connsiteX1688" fmla="*/ 218915 w 767815"/>
                <a:gd name="connsiteY1688" fmla="*/ 84012 h 762277"/>
                <a:gd name="connsiteX1689" fmla="*/ 218315 w 767815"/>
                <a:gd name="connsiteY1689" fmla="*/ 82978 h 762277"/>
                <a:gd name="connsiteX1690" fmla="*/ 218315 w 767815"/>
                <a:gd name="connsiteY1690" fmla="*/ 82978 h 762277"/>
                <a:gd name="connsiteX1691" fmla="*/ 218015 w 767815"/>
                <a:gd name="connsiteY1691" fmla="*/ 82477 h 762277"/>
                <a:gd name="connsiteX1692" fmla="*/ 217547 w 767815"/>
                <a:gd name="connsiteY1692" fmla="*/ 81710 h 762277"/>
                <a:gd name="connsiteX1693" fmla="*/ 217547 w 767815"/>
                <a:gd name="connsiteY1693" fmla="*/ 81710 h 762277"/>
                <a:gd name="connsiteX1694" fmla="*/ 217547 w 767815"/>
                <a:gd name="connsiteY1694" fmla="*/ 81510 h 762277"/>
                <a:gd name="connsiteX1695" fmla="*/ 217281 w 767815"/>
                <a:gd name="connsiteY1695" fmla="*/ 81076 h 762277"/>
                <a:gd name="connsiteX1696" fmla="*/ 217281 w 767815"/>
                <a:gd name="connsiteY1696" fmla="*/ 81076 h 762277"/>
                <a:gd name="connsiteX1697" fmla="*/ 215045 w 767815"/>
                <a:gd name="connsiteY1697" fmla="*/ 77039 h 762277"/>
                <a:gd name="connsiteX1698" fmla="*/ 212843 w 767815"/>
                <a:gd name="connsiteY1698" fmla="*/ 73002 h 762277"/>
                <a:gd name="connsiteX1699" fmla="*/ 210641 w 767815"/>
                <a:gd name="connsiteY1699" fmla="*/ 69032 h 762277"/>
                <a:gd name="connsiteX1700" fmla="*/ 210641 w 767815"/>
                <a:gd name="connsiteY1700" fmla="*/ 69032 h 762277"/>
                <a:gd name="connsiteX1701" fmla="*/ 206638 w 767815"/>
                <a:gd name="connsiteY1701" fmla="*/ 61792 h 762277"/>
                <a:gd name="connsiteX1702" fmla="*/ 206204 w 767815"/>
                <a:gd name="connsiteY1702" fmla="*/ 61025 h 762277"/>
                <a:gd name="connsiteX1703" fmla="*/ 203869 w 767815"/>
                <a:gd name="connsiteY1703" fmla="*/ 56754 h 762277"/>
                <a:gd name="connsiteX1704" fmla="*/ 211842 w 767815"/>
                <a:gd name="connsiteY1704" fmla="*/ 52451 h 762277"/>
                <a:gd name="connsiteX1705" fmla="*/ 597185 w 767815"/>
                <a:gd name="connsiteY1705" fmla="*/ 683011 h 762277"/>
                <a:gd name="connsiteX1706" fmla="*/ 597185 w 767815"/>
                <a:gd name="connsiteY1706" fmla="*/ 683011 h 762277"/>
                <a:gd name="connsiteX1707" fmla="*/ 596784 w 767815"/>
                <a:gd name="connsiteY1707" fmla="*/ 683278 h 762277"/>
                <a:gd name="connsiteX1708" fmla="*/ 596518 w 767815"/>
                <a:gd name="connsiteY1708" fmla="*/ 683478 h 762277"/>
                <a:gd name="connsiteX1709" fmla="*/ 595050 w 767815"/>
                <a:gd name="connsiteY1709" fmla="*/ 684512 h 762277"/>
                <a:gd name="connsiteX1710" fmla="*/ 594449 w 767815"/>
                <a:gd name="connsiteY1710" fmla="*/ 684913 h 762277"/>
                <a:gd name="connsiteX1711" fmla="*/ 594249 w 767815"/>
                <a:gd name="connsiteY1711" fmla="*/ 684913 h 762277"/>
                <a:gd name="connsiteX1712" fmla="*/ 593949 w 767815"/>
                <a:gd name="connsiteY1712" fmla="*/ 685146 h 762277"/>
                <a:gd name="connsiteX1713" fmla="*/ 592781 w 767815"/>
                <a:gd name="connsiteY1713" fmla="*/ 685947 h 762277"/>
                <a:gd name="connsiteX1714" fmla="*/ 591446 w 767815"/>
                <a:gd name="connsiteY1714" fmla="*/ 686881 h 762277"/>
                <a:gd name="connsiteX1715" fmla="*/ 591446 w 767815"/>
                <a:gd name="connsiteY1715" fmla="*/ 686881 h 762277"/>
                <a:gd name="connsiteX1716" fmla="*/ 590912 w 767815"/>
                <a:gd name="connsiteY1716" fmla="*/ 687248 h 762277"/>
                <a:gd name="connsiteX1717" fmla="*/ 589912 w 767815"/>
                <a:gd name="connsiteY1717" fmla="*/ 687915 h 762277"/>
                <a:gd name="connsiteX1718" fmla="*/ 589211 w 767815"/>
                <a:gd name="connsiteY1718" fmla="*/ 688382 h 762277"/>
                <a:gd name="connsiteX1719" fmla="*/ 589211 w 767815"/>
                <a:gd name="connsiteY1719" fmla="*/ 688382 h 762277"/>
                <a:gd name="connsiteX1720" fmla="*/ 589211 w 767815"/>
                <a:gd name="connsiteY1720" fmla="*/ 688382 h 762277"/>
                <a:gd name="connsiteX1721" fmla="*/ 591480 w 767815"/>
                <a:gd name="connsiteY1721" fmla="*/ 686881 h 762277"/>
                <a:gd name="connsiteX1722" fmla="*/ 594516 w 767815"/>
                <a:gd name="connsiteY1722" fmla="*/ 684779 h 762277"/>
                <a:gd name="connsiteX1723" fmla="*/ 596851 w 767815"/>
                <a:gd name="connsiteY1723" fmla="*/ 683144 h 762277"/>
                <a:gd name="connsiteX1724" fmla="*/ 596851 w 767815"/>
                <a:gd name="connsiteY1724" fmla="*/ 683144 h 762277"/>
                <a:gd name="connsiteX1725" fmla="*/ 597251 w 767815"/>
                <a:gd name="connsiteY1725" fmla="*/ 682811 h 762277"/>
                <a:gd name="connsiteX1726" fmla="*/ 587443 w 767815"/>
                <a:gd name="connsiteY1726" fmla="*/ 689684 h 762277"/>
                <a:gd name="connsiteX1727" fmla="*/ 586509 w 767815"/>
                <a:gd name="connsiteY1727" fmla="*/ 690317 h 762277"/>
                <a:gd name="connsiteX1728" fmla="*/ 585841 w 767815"/>
                <a:gd name="connsiteY1728" fmla="*/ 690751 h 762277"/>
                <a:gd name="connsiteX1729" fmla="*/ 585474 w 767815"/>
                <a:gd name="connsiteY1729" fmla="*/ 691018 h 762277"/>
                <a:gd name="connsiteX1730" fmla="*/ 585474 w 767815"/>
                <a:gd name="connsiteY1730" fmla="*/ 691018 h 762277"/>
                <a:gd name="connsiteX1731" fmla="*/ 585241 w 767815"/>
                <a:gd name="connsiteY1731" fmla="*/ 691185 h 762277"/>
                <a:gd name="connsiteX1732" fmla="*/ 583906 w 767815"/>
                <a:gd name="connsiteY1732" fmla="*/ 692052 h 762277"/>
                <a:gd name="connsiteX1733" fmla="*/ 584373 w 767815"/>
                <a:gd name="connsiteY1733" fmla="*/ 691785 h 762277"/>
                <a:gd name="connsiteX1734" fmla="*/ 586042 w 767815"/>
                <a:gd name="connsiteY1734" fmla="*/ 690718 h 762277"/>
                <a:gd name="connsiteX1735" fmla="*/ 589211 w 767815"/>
                <a:gd name="connsiteY1735" fmla="*/ 688549 h 762277"/>
                <a:gd name="connsiteX1736" fmla="*/ 587876 w 767815"/>
                <a:gd name="connsiteY1736" fmla="*/ 689417 h 762277"/>
                <a:gd name="connsiteX1737" fmla="*/ 587443 w 767815"/>
                <a:gd name="connsiteY1737" fmla="*/ 689750 h 762277"/>
                <a:gd name="connsiteX1738" fmla="*/ 597885 w 767815"/>
                <a:gd name="connsiteY1738" fmla="*/ 682511 h 762277"/>
                <a:gd name="connsiteX1739" fmla="*/ 597885 w 767815"/>
                <a:gd name="connsiteY1739" fmla="*/ 682511 h 762277"/>
                <a:gd name="connsiteX1740" fmla="*/ 597418 w 767815"/>
                <a:gd name="connsiteY1740" fmla="*/ 682844 h 762277"/>
                <a:gd name="connsiteX1741" fmla="*/ 597418 w 767815"/>
                <a:gd name="connsiteY1741" fmla="*/ 682844 h 762277"/>
                <a:gd name="connsiteX1742" fmla="*/ 597418 w 767815"/>
                <a:gd name="connsiteY1742" fmla="*/ 682844 h 762277"/>
                <a:gd name="connsiteX1743" fmla="*/ 597852 w 767815"/>
                <a:gd name="connsiteY1743" fmla="*/ 682544 h 762277"/>
                <a:gd name="connsiteX1744" fmla="*/ 598252 w 767815"/>
                <a:gd name="connsiteY1744" fmla="*/ 682210 h 762277"/>
                <a:gd name="connsiteX1745" fmla="*/ 583739 w 767815"/>
                <a:gd name="connsiteY1745" fmla="*/ 692119 h 762277"/>
                <a:gd name="connsiteX1746" fmla="*/ 583739 w 767815"/>
                <a:gd name="connsiteY1746" fmla="*/ 692119 h 762277"/>
                <a:gd name="connsiteX1747" fmla="*/ 582071 w 767815"/>
                <a:gd name="connsiteY1747" fmla="*/ 693187 h 762277"/>
                <a:gd name="connsiteX1748" fmla="*/ 583839 w 767815"/>
                <a:gd name="connsiteY1748" fmla="*/ 692086 h 762277"/>
                <a:gd name="connsiteX1749" fmla="*/ 583839 w 767815"/>
                <a:gd name="connsiteY1749" fmla="*/ 692086 h 762277"/>
                <a:gd name="connsiteX1750" fmla="*/ 580904 w 767815"/>
                <a:gd name="connsiteY1750" fmla="*/ 693954 h 762277"/>
                <a:gd name="connsiteX1751" fmla="*/ 579836 w 767815"/>
                <a:gd name="connsiteY1751" fmla="*/ 694621 h 762277"/>
                <a:gd name="connsiteX1752" fmla="*/ 580904 w 767815"/>
                <a:gd name="connsiteY1752" fmla="*/ 693987 h 762277"/>
                <a:gd name="connsiteX1753" fmla="*/ 580904 w 767815"/>
                <a:gd name="connsiteY1753" fmla="*/ 693987 h 762277"/>
                <a:gd name="connsiteX1754" fmla="*/ 575899 w 767815"/>
                <a:gd name="connsiteY1754" fmla="*/ 697057 h 762277"/>
                <a:gd name="connsiteX1755" fmla="*/ 574731 w 767815"/>
                <a:gd name="connsiteY1755" fmla="*/ 697791 h 762277"/>
                <a:gd name="connsiteX1756" fmla="*/ 576500 w 767815"/>
                <a:gd name="connsiteY1756" fmla="*/ 696723 h 762277"/>
                <a:gd name="connsiteX1757" fmla="*/ 578168 w 767815"/>
                <a:gd name="connsiteY1757" fmla="*/ 695656 h 762277"/>
                <a:gd name="connsiteX1758" fmla="*/ 574698 w 767815"/>
                <a:gd name="connsiteY1758" fmla="*/ 697791 h 762277"/>
                <a:gd name="connsiteX1759" fmla="*/ 573630 w 767815"/>
                <a:gd name="connsiteY1759" fmla="*/ 698425 h 762277"/>
                <a:gd name="connsiteX1760" fmla="*/ 573630 w 767815"/>
                <a:gd name="connsiteY1760" fmla="*/ 698425 h 762277"/>
                <a:gd name="connsiteX1761" fmla="*/ 571429 w 767815"/>
                <a:gd name="connsiteY1761" fmla="*/ 699759 h 762277"/>
                <a:gd name="connsiteX1762" fmla="*/ 574765 w 767815"/>
                <a:gd name="connsiteY1762" fmla="*/ 697824 h 762277"/>
                <a:gd name="connsiteX1763" fmla="*/ 574765 w 767815"/>
                <a:gd name="connsiteY1763" fmla="*/ 697824 h 762277"/>
                <a:gd name="connsiteX1764" fmla="*/ 569327 w 767815"/>
                <a:gd name="connsiteY1764" fmla="*/ 701060 h 762277"/>
                <a:gd name="connsiteX1765" fmla="*/ 568192 w 767815"/>
                <a:gd name="connsiteY1765" fmla="*/ 701694 h 762277"/>
                <a:gd name="connsiteX1766" fmla="*/ 569327 w 767815"/>
                <a:gd name="connsiteY1766" fmla="*/ 701060 h 762277"/>
                <a:gd name="connsiteX1767" fmla="*/ 569327 w 767815"/>
                <a:gd name="connsiteY1767" fmla="*/ 701060 h 762277"/>
                <a:gd name="connsiteX1768" fmla="*/ 567692 w 767815"/>
                <a:gd name="connsiteY1768" fmla="*/ 701995 h 762277"/>
                <a:gd name="connsiteX1769" fmla="*/ 568192 w 767815"/>
                <a:gd name="connsiteY1769" fmla="*/ 701694 h 762277"/>
                <a:gd name="connsiteX1770" fmla="*/ 567992 w 767815"/>
                <a:gd name="connsiteY1770" fmla="*/ 701694 h 762277"/>
                <a:gd name="connsiteX1771" fmla="*/ 563922 w 767815"/>
                <a:gd name="connsiteY1771" fmla="*/ 704130 h 762277"/>
                <a:gd name="connsiteX1772" fmla="*/ 563922 w 767815"/>
                <a:gd name="connsiteY1772" fmla="*/ 704130 h 762277"/>
                <a:gd name="connsiteX1773" fmla="*/ 559151 w 767815"/>
                <a:gd name="connsiteY1773" fmla="*/ 706799 h 762277"/>
                <a:gd name="connsiteX1774" fmla="*/ 558851 w 767815"/>
                <a:gd name="connsiteY1774" fmla="*/ 706966 h 762277"/>
                <a:gd name="connsiteX1775" fmla="*/ 559151 w 767815"/>
                <a:gd name="connsiteY1775" fmla="*/ 706966 h 762277"/>
                <a:gd name="connsiteX1776" fmla="*/ 559151 w 767815"/>
                <a:gd name="connsiteY1776" fmla="*/ 706966 h 762277"/>
                <a:gd name="connsiteX1777" fmla="*/ 555514 w 767815"/>
                <a:gd name="connsiteY1777" fmla="*/ 708734 h 762277"/>
                <a:gd name="connsiteX1778" fmla="*/ 555848 w 767815"/>
                <a:gd name="connsiteY1778" fmla="*/ 708567 h 762277"/>
                <a:gd name="connsiteX1779" fmla="*/ 555848 w 767815"/>
                <a:gd name="connsiteY1779" fmla="*/ 708567 h 762277"/>
                <a:gd name="connsiteX1780" fmla="*/ 554714 w 767815"/>
                <a:gd name="connsiteY1780" fmla="*/ 709168 h 762277"/>
                <a:gd name="connsiteX1781" fmla="*/ 554714 w 767815"/>
                <a:gd name="connsiteY1781" fmla="*/ 709168 h 762277"/>
                <a:gd name="connsiteX1782" fmla="*/ 554914 w 767815"/>
                <a:gd name="connsiteY1782" fmla="*/ 709168 h 762277"/>
                <a:gd name="connsiteX1783" fmla="*/ 554914 w 767815"/>
                <a:gd name="connsiteY1783" fmla="*/ 709168 h 762277"/>
                <a:gd name="connsiteX1784" fmla="*/ 558050 w 767815"/>
                <a:gd name="connsiteY1784" fmla="*/ 707433 h 762277"/>
                <a:gd name="connsiteX1785" fmla="*/ 556849 w 767815"/>
                <a:gd name="connsiteY1785" fmla="*/ 708100 h 762277"/>
                <a:gd name="connsiteX1786" fmla="*/ 558083 w 767815"/>
                <a:gd name="connsiteY1786" fmla="*/ 707466 h 762277"/>
                <a:gd name="connsiteX1787" fmla="*/ 558083 w 767815"/>
                <a:gd name="connsiteY1787" fmla="*/ 707466 h 762277"/>
                <a:gd name="connsiteX1788" fmla="*/ 551377 w 767815"/>
                <a:gd name="connsiteY1788" fmla="*/ 710769 h 762277"/>
                <a:gd name="connsiteX1789" fmla="*/ 550944 w 767815"/>
                <a:gd name="connsiteY1789" fmla="*/ 711003 h 762277"/>
                <a:gd name="connsiteX1790" fmla="*/ 550944 w 767815"/>
                <a:gd name="connsiteY1790" fmla="*/ 711003 h 762277"/>
                <a:gd name="connsiteX1791" fmla="*/ 551277 w 767815"/>
                <a:gd name="connsiteY1791" fmla="*/ 710836 h 762277"/>
                <a:gd name="connsiteX1792" fmla="*/ 551277 w 767815"/>
                <a:gd name="connsiteY1792" fmla="*/ 710836 h 762277"/>
                <a:gd name="connsiteX1793" fmla="*/ 550043 w 767815"/>
                <a:gd name="connsiteY1793" fmla="*/ 711436 h 762277"/>
                <a:gd name="connsiteX1794" fmla="*/ 550043 w 767815"/>
                <a:gd name="connsiteY1794" fmla="*/ 711436 h 762277"/>
                <a:gd name="connsiteX1795" fmla="*/ 549709 w 767815"/>
                <a:gd name="connsiteY1795" fmla="*/ 711603 h 762277"/>
                <a:gd name="connsiteX1796" fmla="*/ 549509 w 767815"/>
                <a:gd name="connsiteY1796" fmla="*/ 711603 h 762277"/>
                <a:gd name="connsiteX1797" fmla="*/ 550110 w 767815"/>
                <a:gd name="connsiteY1797" fmla="*/ 711303 h 762277"/>
                <a:gd name="connsiteX1798" fmla="*/ 550110 w 767815"/>
                <a:gd name="connsiteY1798" fmla="*/ 711303 h 762277"/>
                <a:gd name="connsiteX1799" fmla="*/ 549376 w 767815"/>
                <a:gd name="connsiteY1799" fmla="*/ 711770 h 762277"/>
                <a:gd name="connsiteX1800" fmla="*/ 549376 w 767815"/>
                <a:gd name="connsiteY1800" fmla="*/ 711770 h 762277"/>
                <a:gd name="connsiteX1801" fmla="*/ 548808 w 767815"/>
                <a:gd name="connsiteY1801" fmla="*/ 712070 h 762277"/>
                <a:gd name="connsiteX1802" fmla="*/ 548208 w 767815"/>
                <a:gd name="connsiteY1802" fmla="*/ 712370 h 762277"/>
                <a:gd name="connsiteX1803" fmla="*/ 548808 w 767815"/>
                <a:gd name="connsiteY1803" fmla="*/ 712104 h 762277"/>
                <a:gd name="connsiteX1804" fmla="*/ 548808 w 767815"/>
                <a:gd name="connsiteY1804" fmla="*/ 712104 h 762277"/>
                <a:gd name="connsiteX1805" fmla="*/ 546273 w 767815"/>
                <a:gd name="connsiteY1805" fmla="*/ 713305 h 762277"/>
                <a:gd name="connsiteX1806" fmla="*/ 545973 w 767815"/>
                <a:gd name="connsiteY1806" fmla="*/ 713471 h 762277"/>
                <a:gd name="connsiteX1807" fmla="*/ 546273 w 767815"/>
                <a:gd name="connsiteY1807" fmla="*/ 713471 h 762277"/>
                <a:gd name="connsiteX1808" fmla="*/ 546273 w 767815"/>
                <a:gd name="connsiteY1808" fmla="*/ 713471 h 76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</a:cxnLst>
              <a:rect l="l" t="t" r="r" b="b"/>
              <a:pathLst>
                <a:path w="767815" h="762277">
                  <a:moveTo>
                    <a:pt x="548708" y="702195"/>
                  </a:moveTo>
                  <a:lnTo>
                    <a:pt x="548708" y="702195"/>
                  </a:lnTo>
                  <a:lnTo>
                    <a:pt x="549142" y="701995"/>
                  </a:lnTo>
                  <a:close/>
                  <a:moveTo>
                    <a:pt x="547674" y="702729"/>
                  </a:moveTo>
                  <a:lnTo>
                    <a:pt x="547674" y="702729"/>
                  </a:lnTo>
                  <a:lnTo>
                    <a:pt x="547674" y="702729"/>
                  </a:lnTo>
                  <a:cubicBezTo>
                    <a:pt x="548011" y="702588"/>
                    <a:pt x="548335" y="702422"/>
                    <a:pt x="548642" y="702228"/>
                  </a:cubicBezTo>
                  <a:lnTo>
                    <a:pt x="548241" y="702395"/>
                  </a:lnTo>
                  <a:close/>
                  <a:moveTo>
                    <a:pt x="541836" y="710769"/>
                  </a:moveTo>
                  <a:lnTo>
                    <a:pt x="541836" y="710769"/>
                  </a:lnTo>
                  <a:close/>
                  <a:moveTo>
                    <a:pt x="540568" y="701160"/>
                  </a:moveTo>
                  <a:lnTo>
                    <a:pt x="540568" y="701160"/>
                  </a:lnTo>
                  <a:lnTo>
                    <a:pt x="540568" y="701160"/>
                  </a:lnTo>
                  <a:close/>
                  <a:moveTo>
                    <a:pt x="540568" y="701160"/>
                  </a:moveTo>
                  <a:lnTo>
                    <a:pt x="540568" y="701160"/>
                  </a:lnTo>
                  <a:close/>
                  <a:moveTo>
                    <a:pt x="536231" y="703296"/>
                  </a:moveTo>
                  <a:lnTo>
                    <a:pt x="536598" y="703129"/>
                  </a:lnTo>
                  <a:lnTo>
                    <a:pt x="536598" y="703129"/>
                  </a:lnTo>
                  <a:close/>
                  <a:moveTo>
                    <a:pt x="532627" y="709435"/>
                  </a:moveTo>
                  <a:cubicBezTo>
                    <a:pt x="532627" y="709234"/>
                    <a:pt x="532627" y="709034"/>
                    <a:pt x="532627" y="708834"/>
                  </a:cubicBezTo>
                  <a:lnTo>
                    <a:pt x="532627" y="707800"/>
                  </a:lnTo>
                  <a:cubicBezTo>
                    <a:pt x="532627" y="707800"/>
                    <a:pt x="532627" y="707800"/>
                    <a:pt x="532627" y="707800"/>
                  </a:cubicBezTo>
                  <a:cubicBezTo>
                    <a:pt x="532627" y="708367"/>
                    <a:pt x="532627" y="708901"/>
                    <a:pt x="532794" y="709501"/>
                  </a:cubicBezTo>
                  <a:cubicBezTo>
                    <a:pt x="532777" y="709678"/>
                    <a:pt x="532777" y="709858"/>
                    <a:pt x="532794" y="710035"/>
                  </a:cubicBezTo>
                  <a:cubicBezTo>
                    <a:pt x="532811" y="710088"/>
                    <a:pt x="532811" y="710148"/>
                    <a:pt x="532794" y="710202"/>
                  </a:cubicBezTo>
                  <a:cubicBezTo>
                    <a:pt x="532627" y="709835"/>
                    <a:pt x="532627" y="709635"/>
                    <a:pt x="532627" y="709435"/>
                  </a:cubicBezTo>
                  <a:close/>
                  <a:moveTo>
                    <a:pt x="532194" y="705264"/>
                  </a:moveTo>
                  <a:lnTo>
                    <a:pt x="532194" y="705264"/>
                  </a:lnTo>
                  <a:cubicBezTo>
                    <a:pt x="532194" y="706065"/>
                    <a:pt x="532394" y="706866"/>
                    <a:pt x="532461" y="707666"/>
                  </a:cubicBezTo>
                  <a:cubicBezTo>
                    <a:pt x="532360" y="706866"/>
                    <a:pt x="532260" y="706031"/>
                    <a:pt x="532160" y="705264"/>
                  </a:cubicBezTo>
                  <a:close/>
                  <a:moveTo>
                    <a:pt x="767670" y="373002"/>
                  </a:moveTo>
                  <a:lnTo>
                    <a:pt x="767670" y="373002"/>
                  </a:lnTo>
                  <a:lnTo>
                    <a:pt x="759896" y="373002"/>
                  </a:lnTo>
                  <a:lnTo>
                    <a:pt x="754491" y="373002"/>
                  </a:lnTo>
                  <a:lnTo>
                    <a:pt x="752122" y="373002"/>
                  </a:lnTo>
                  <a:lnTo>
                    <a:pt x="749520" y="373002"/>
                  </a:lnTo>
                  <a:lnTo>
                    <a:pt x="748419" y="373002"/>
                  </a:lnTo>
                  <a:lnTo>
                    <a:pt x="741980" y="373002"/>
                  </a:lnTo>
                  <a:lnTo>
                    <a:pt x="740145" y="373002"/>
                  </a:lnTo>
                  <a:lnTo>
                    <a:pt x="736242" y="373002"/>
                  </a:lnTo>
                  <a:lnTo>
                    <a:pt x="726400" y="373002"/>
                  </a:lnTo>
                  <a:lnTo>
                    <a:pt x="722496" y="373002"/>
                  </a:lnTo>
                  <a:lnTo>
                    <a:pt x="721729" y="373002"/>
                  </a:lnTo>
                  <a:lnTo>
                    <a:pt x="717225" y="373002"/>
                  </a:lnTo>
                  <a:lnTo>
                    <a:pt x="698441" y="373002"/>
                  </a:lnTo>
                  <a:lnTo>
                    <a:pt x="689834" y="373169"/>
                  </a:lnTo>
                  <a:lnTo>
                    <a:pt x="685096" y="373169"/>
                  </a:lnTo>
                  <a:lnTo>
                    <a:pt x="685096" y="374103"/>
                  </a:lnTo>
                  <a:cubicBezTo>
                    <a:pt x="685113" y="373870"/>
                    <a:pt x="685113" y="373636"/>
                    <a:pt x="685096" y="373402"/>
                  </a:cubicBezTo>
                  <a:cubicBezTo>
                    <a:pt x="685096" y="370700"/>
                    <a:pt x="685096" y="367931"/>
                    <a:pt x="684829" y="365195"/>
                  </a:cubicBezTo>
                  <a:cubicBezTo>
                    <a:pt x="684829" y="364194"/>
                    <a:pt x="684829" y="363160"/>
                    <a:pt x="684662" y="362159"/>
                  </a:cubicBezTo>
                  <a:cubicBezTo>
                    <a:pt x="684496" y="361158"/>
                    <a:pt x="684662" y="359123"/>
                    <a:pt x="684362" y="357622"/>
                  </a:cubicBezTo>
                  <a:cubicBezTo>
                    <a:pt x="684062" y="356120"/>
                    <a:pt x="684129" y="354619"/>
                    <a:pt x="683995" y="353118"/>
                  </a:cubicBezTo>
                  <a:cubicBezTo>
                    <a:pt x="683862" y="351616"/>
                    <a:pt x="683828" y="350949"/>
                    <a:pt x="683695" y="349781"/>
                  </a:cubicBezTo>
                  <a:cubicBezTo>
                    <a:pt x="683561" y="348614"/>
                    <a:pt x="683695" y="348047"/>
                    <a:pt x="683428" y="347179"/>
                  </a:cubicBezTo>
                  <a:lnTo>
                    <a:pt x="683428" y="346879"/>
                  </a:lnTo>
                  <a:cubicBezTo>
                    <a:pt x="683428" y="346412"/>
                    <a:pt x="683428" y="345945"/>
                    <a:pt x="683261" y="345478"/>
                  </a:cubicBezTo>
                  <a:cubicBezTo>
                    <a:pt x="683094" y="345011"/>
                    <a:pt x="683261" y="344510"/>
                    <a:pt x="683261" y="344043"/>
                  </a:cubicBezTo>
                  <a:cubicBezTo>
                    <a:pt x="683261" y="343576"/>
                    <a:pt x="683261" y="343543"/>
                    <a:pt x="683261" y="343309"/>
                  </a:cubicBezTo>
                  <a:lnTo>
                    <a:pt x="683261" y="342542"/>
                  </a:lnTo>
                  <a:cubicBezTo>
                    <a:pt x="683294" y="342298"/>
                    <a:pt x="683294" y="342051"/>
                    <a:pt x="683261" y="341808"/>
                  </a:cubicBezTo>
                  <a:lnTo>
                    <a:pt x="683261" y="341074"/>
                  </a:lnTo>
                  <a:cubicBezTo>
                    <a:pt x="683261" y="340073"/>
                    <a:pt x="683028" y="339072"/>
                    <a:pt x="682894" y="338104"/>
                  </a:cubicBezTo>
                  <a:lnTo>
                    <a:pt x="682894" y="338104"/>
                  </a:lnTo>
                  <a:lnTo>
                    <a:pt x="682894" y="337704"/>
                  </a:lnTo>
                  <a:lnTo>
                    <a:pt x="682661" y="336203"/>
                  </a:lnTo>
                  <a:lnTo>
                    <a:pt x="682460" y="334801"/>
                  </a:lnTo>
                  <a:lnTo>
                    <a:pt x="682260" y="333500"/>
                  </a:lnTo>
                  <a:lnTo>
                    <a:pt x="682060" y="332233"/>
                  </a:lnTo>
                  <a:cubicBezTo>
                    <a:pt x="682060" y="331365"/>
                    <a:pt x="681760" y="330264"/>
                    <a:pt x="681593" y="329297"/>
                  </a:cubicBezTo>
                  <a:lnTo>
                    <a:pt x="681593" y="329297"/>
                  </a:lnTo>
                  <a:cubicBezTo>
                    <a:pt x="681259" y="327362"/>
                    <a:pt x="680926" y="325460"/>
                    <a:pt x="680559" y="323525"/>
                  </a:cubicBezTo>
                  <a:cubicBezTo>
                    <a:pt x="680559" y="322624"/>
                    <a:pt x="680192" y="321690"/>
                    <a:pt x="680025" y="320789"/>
                  </a:cubicBezTo>
                  <a:lnTo>
                    <a:pt x="680025" y="320789"/>
                  </a:lnTo>
                  <a:lnTo>
                    <a:pt x="679424" y="317920"/>
                  </a:lnTo>
                  <a:lnTo>
                    <a:pt x="678824" y="315084"/>
                  </a:lnTo>
                  <a:cubicBezTo>
                    <a:pt x="678624" y="314150"/>
                    <a:pt x="678390" y="313116"/>
                    <a:pt x="678157" y="312148"/>
                  </a:cubicBezTo>
                  <a:lnTo>
                    <a:pt x="677856" y="310847"/>
                  </a:lnTo>
                  <a:lnTo>
                    <a:pt x="677256" y="308311"/>
                  </a:lnTo>
                  <a:lnTo>
                    <a:pt x="676755" y="306276"/>
                  </a:lnTo>
                  <a:cubicBezTo>
                    <a:pt x="676755" y="305609"/>
                    <a:pt x="676389" y="304942"/>
                    <a:pt x="676222" y="304274"/>
                  </a:cubicBezTo>
                  <a:lnTo>
                    <a:pt x="675621" y="301939"/>
                  </a:lnTo>
                  <a:cubicBezTo>
                    <a:pt x="675221" y="300438"/>
                    <a:pt x="674787" y="298903"/>
                    <a:pt x="674353" y="297368"/>
                  </a:cubicBezTo>
                  <a:lnTo>
                    <a:pt x="673853" y="295600"/>
                  </a:lnTo>
                  <a:lnTo>
                    <a:pt x="673352" y="293865"/>
                  </a:lnTo>
                  <a:cubicBezTo>
                    <a:pt x="672718" y="291730"/>
                    <a:pt x="672051" y="289628"/>
                    <a:pt x="671384" y="287493"/>
                  </a:cubicBezTo>
                  <a:lnTo>
                    <a:pt x="671384" y="287493"/>
                  </a:lnTo>
                  <a:cubicBezTo>
                    <a:pt x="671384" y="286959"/>
                    <a:pt x="671050" y="286459"/>
                    <a:pt x="670850" y="285925"/>
                  </a:cubicBezTo>
                  <a:lnTo>
                    <a:pt x="670049" y="283556"/>
                  </a:lnTo>
                  <a:lnTo>
                    <a:pt x="669249" y="281221"/>
                  </a:lnTo>
                  <a:lnTo>
                    <a:pt x="669249" y="281221"/>
                  </a:lnTo>
                  <a:lnTo>
                    <a:pt x="676855" y="278618"/>
                  </a:lnTo>
                  <a:lnTo>
                    <a:pt x="679358" y="277751"/>
                  </a:lnTo>
                  <a:lnTo>
                    <a:pt x="682093" y="276817"/>
                  </a:lnTo>
                  <a:lnTo>
                    <a:pt x="682093" y="276817"/>
                  </a:lnTo>
                  <a:lnTo>
                    <a:pt x="682561" y="276650"/>
                  </a:lnTo>
                  <a:lnTo>
                    <a:pt x="682761" y="276650"/>
                  </a:lnTo>
                  <a:lnTo>
                    <a:pt x="683228" y="276483"/>
                  </a:lnTo>
                  <a:lnTo>
                    <a:pt x="683228" y="276483"/>
                  </a:lnTo>
                  <a:lnTo>
                    <a:pt x="683528" y="276483"/>
                  </a:lnTo>
                  <a:lnTo>
                    <a:pt x="683528" y="276483"/>
                  </a:lnTo>
                  <a:lnTo>
                    <a:pt x="684162" y="276249"/>
                  </a:lnTo>
                  <a:lnTo>
                    <a:pt x="684462" y="276249"/>
                  </a:lnTo>
                  <a:lnTo>
                    <a:pt x="684762" y="276249"/>
                  </a:lnTo>
                  <a:lnTo>
                    <a:pt x="686064" y="275816"/>
                  </a:lnTo>
                  <a:lnTo>
                    <a:pt x="686598" y="275616"/>
                  </a:lnTo>
                  <a:lnTo>
                    <a:pt x="687532" y="275315"/>
                  </a:lnTo>
                  <a:lnTo>
                    <a:pt x="687799" y="275315"/>
                  </a:lnTo>
                  <a:lnTo>
                    <a:pt x="690434" y="274414"/>
                  </a:lnTo>
                  <a:lnTo>
                    <a:pt x="690434" y="274414"/>
                  </a:lnTo>
                  <a:lnTo>
                    <a:pt x="691368" y="274081"/>
                  </a:lnTo>
                  <a:lnTo>
                    <a:pt x="691669" y="274081"/>
                  </a:lnTo>
                  <a:lnTo>
                    <a:pt x="692036" y="274081"/>
                  </a:lnTo>
                  <a:lnTo>
                    <a:pt x="692236" y="274081"/>
                  </a:lnTo>
                  <a:lnTo>
                    <a:pt x="692503" y="274081"/>
                  </a:lnTo>
                  <a:lnTo>
                    <a:pt x="693203" y="273847"/>
                  </a:lnTo>
                  <a:lnTo>
                    <a:pt x="693770" y="273847"/>
                  </a:lnTo>
                  <a:lnTo>
                    <a:pt x="694638" y="273547"/>
                  </a:lnTo>
                  <a:lnTo>
                    <a:pt x="694638" y="273547"/>
                  </a:lnTo>
                  <a:lnTo>
                    <a:pt x="698875" y="272079"/>
                  </a:lnTo>
                  <a:lnTo>
                    <a:pt x="703179" y="270578"/>
                  </a:lnTo>
                  <a:lnTo>
                    <a:pt x="703179" y="270578"/>
                  </a:lnTo>
                  <a:lnTo>
                    <a:pt x="707483" y="269076"/>
                  </a:lnTo>
                  <a:lnTo>
                    <a:pt x="707483" y="269076"/>
                  </a:lnTo>
                  <a:lnTo>
                    <a:pt x="711820" y="267575"/>
                  </a:lnTo>
                  <a:lnTo>
                    <a:pt x="716157" y="266107"/>
                  </a:lnTo>
                  <a:lnTo>
                    <a:pt x="720494" y="264606"/>
                  </a:lnTo>
                  <a:lnTo>
                    <a:pt x="720494" y="264606"/>
                  </a:lnTo>
                  <a:lnTo>
                    <a:pt x="728301" y="261903"/>
                  </a:lnTo>
                  <a:lnTo>
                    <a:pt x="729135" y="261603"/>
                  </a:lnTo>
                  <a:lnTo>
                    <a:pt x="733572" y="260102"/>
                  </a:lnTo>
                  <a:lnTo>
                    <a:pt x="739144" y="258200"/>
                  </a:lnTo>
                  <a:lnTo>
                    <a:pt x="739144" y="258200"/>
                  </a:lnTo>
                  <a:lnTo>
                    <a:pt x="746484" y="255698"/>
                  </a:lnTo>
                  <a:cubicBezTo>
                    <a:pt x="745783" y="253663"/>
                    <a:pt x="745083" y="251661"/>
                    <a:pt x="744315" y="249659"/>
                  </a:cubicBezTo>
                  <a:cubicBezTo>
                    <a:pt x="743882" y="248358"/>
                    <a:pt x="743415" y="247090"/>
                    <a:pt x="742914" y="245822"/>
                  </a:cubicBezTo>
                  <a:cubicBezTo>
                    <a:pt x="742414" y="244555"/>
                    <a:pt x="742214" y="244021"/>
                    <a:pt x="741847" y="243087"/>
                  </a:cubicBezTo>
                  <a:lnTo>
                    <a:pt x="741847" y="243087"/>
                  </a:lnTo>
                  <a:lnTo>
                    <a:pt x="740445" y="243620"/>
                  </a:lnTo>
                  <a:lnTo>
                    <a:pt x="740012" y="243787"/>
                  </a:lnTo>
                  <a:lnTo>
                    <a:pt x="734607" y="245856"/>
                  </a:lnTo>
                  <a:lnTo>
                    <a:pt x="729135" y="247958"/>
                  </a:lnTo>
                  <a:lnTo>
                    <a:pt x="729135" y="247958"/>
                  </a:lnTo>
                  <a:lnTo>
                    <a:pt x="728401" y="248225"/>
                  </a:lnTo>
                  <a:lnTo>
                    <a:pt x="725966" y="249159"/>
                  </a:lnTo>
                  <a:lnTo>
                    <a:pt x="725966" y="249159"/>
                  </a:lnTo>
                  <a:lnTo>
                    <a:pt x="725399" y="249392"/>
                  </a:lnTo>
                  <a:lnTo>
                    <a:pt x="724798" y="249592"/>
                  </a:lnTo>
                  <a:lnTo>
                    <a:pt x="724798" y="249592"/>
                  </a:lnTo>
                  <a:lnTo>
                    <a:pt x="723964" y="249926"/>
                  </a:lnTo>
                  <a:lnTo>
                    <a:pt x="716257" y="252895"/>
                  </a:lnTo>
                  <a:lnTo>
                    <a:pt x="716257" y="252895"/>
                  </a:lnTo>
                  <a:lnTo>
                    <a:pt x="712020" y="254530"/>
                  </a:lnTo>
                  <a:lnTo>
                    <a:pt x="712020" y="254530"/>
                  </a:lnTo>
                  <a:lnTo>
                    <a:pt x="707783" y="256198"/>
                  </a:lnTo>
                  <a:lnTo>
                    <a:pt x="707783" y="256198"/>
                  </a:lnTo>
                  <a:lnTo>
                    <a:pt x="703479" y="257833"/>
                  </a:lnTo>
                  <a:lnTo>
                    <a:pt x="703479" y="257833"/>
                  </a:lnTo>
                  <a:lnTo>
                    <a:pt x="699242" y="259435"/>
                  </a:lnTo>
                  <a:lnTo>
                    <a:pt x="699242" y="259435"/>
                  </a:lnTo>
                  <a:lnTo>
                    <a:pt x="694972" y="261036"/>
                  </a:lnTo>
                  <a:lnTo>
                    <a:pt x="694972" y="261036"/>
                  </a:lnTo>
                  <a:lnTo>
                    <a:pt x="690735" y="262704"/>
                  </a:lnTo>
                  <a:lnTo>
                    <a:pt x="690735" y="262704"/>
                  </a:lnTo>
                  <a:lnTo>
                    <a:pt x="686464" y="264339"/>
                  </a:lnTo>
                  <a:lnTo>
                    <a:pt x="686464" y="264339"/>
                  </a:lnTo>
                  <a:lnTo>
                    <a:pt x="677923" y="267675"/>
                  </a:lnTo>
                  <a:lnTo>
                    <a:pt x="677923" y="267675"/>
                  </a:lnTo>
                  <a:lnTo>
                    <a:pt x="677656" y="267675"/>
                  </a:lnTo>
                  <a:lnTo>
                    <a:pt x="665145" y="272479"/>
                  </a:lnTo>
                  <a:lnTo>
                    <a:pt x="665145" y="272479"/>
                  </a:lnTo>
                  <a:lnTo>
                    <a:pt x="664845" y="272479"/>
                  </a:lnTo>
                  <a:lnTo>
                    <a:pt x="652334" y="277284"/>
                  </a:lnTo>
                  <a:lnTo>
                    <a:pt x="652334" y="277284"/>
                  </a:lnTo>
                  <a:lnTo>
                    <a:pt x="652033" y="277284"/>
                  </a:lnTo>
                  <a:lnTo>
                    <a:pt x="639389" y="280987"/>
                  </a:lnTo>
                  <a:lnTo>
                    <a:pt x="639389" y="280987"/>
                  </a:lnTo>
                  <a:lnTo>
                    <a:pt x="639089" y="280987"/>
                  </a:lnTo>
                  <a:lnTo>
                    <a:pt x="626577" y="285791"/>
                  </a:lnTo>
                  <a:lnTo>
                    <a:pt x="626577" y="285791"/>
                  </a:lnTo>
                  <a:lnTo>
                    <a:pt x="613566" y="290696"/>
                  </a:lnTo>
                  <a:lnTo>
                    <a:pt x="613566" y="290696"/>
                  </a:lnTo>
                  <a:lnTo>
                    <a:pt x="600821" y="295600"/>
                  </a:lnTo>
                  <a:lnTo>
                    <a:pt x="600821" y="295600"/>
                  </a:lnTo>
                  <a:lnTo>
                    <a:pt x="583773" y="302273"/>
                  </a:lnTo>
                  <a:lnTo>
                    <a:pt x="583773" y="302273"/>
                  </a:lnTo>
                  <a:lnTo>
                    <a:pt x="570728" y="307377"/>
                  </a:lnTo>
                  <a:lnTo>
                    <a:pt x="570728" y="307377"/>
                  </a:lnTo>
                  <a:lnTo>
                    <a:pt x="570728" y="307177"/>
                  </a:lnTo>
                  <a:cubicBezTo>
                    <a:pt x="570294" y="306043"/>
                    <a:pt x="569860" y="304841"/>
                    <a:pt x="569360" y="303841"/>
                  </a:cubicBezTo>
                  <a:lnTo>
                    <a:pt x="568259" y="301205"/>
                  </a:lnTo>
                  <a:cubicBezTo>
                    <a:pt x="568259" y="301205"/>
                    <a:pt x="568259" y="301005"/>
                    <a:pt x="568259" y="300905"/>
                  </a:cubicBezTo>
                  <a:lnTo>
                    <a:pt x="568259" y="300905"/>
                  </a:lnTo>
                  <a:cubicBezTo>
                    <a:pt x="568216" y="300788"/>
                    <a:pt x="568162" y="300674"/>
                    <a:pt x="568092" y="300571"/>
                  </a:cubicBezTo>
                  <a:cubicBezTo>
                    <a:pt x="568112" y="300461"/>
                    <a:pt x="568112" y="300348"/>
                    <a:pt x="568092" y="300237"/>
                  </a:cubicBezTo>
                  <a:cubicBezTo>
                    <a:pt x="568092" y="300237"/>
                    <a:pt x="568092" y="299937"/>
                    <a:pt x="568092" y="299804"/>
                  </a:cubicBezTo>
                  <a:lnTo>
                    <a:pt x="568092" y="299804"/>
                  </a:lnTo>
                  <a:lnTo>
                    <a:pt x="567292" y="298069"/>
                  </a:lnTo>
                  <a:lnTo>
                    <a:pt x="566991" y="297368"/>
                  </a:lnTo>
                  <a:lnTo>
                    <a:pt x="566691" y="296668"/>
                  </a:lnTo>
                  <a:lnTo>
                    <a:pt x="566691" y="296434"/>
                  </a:lnTo>
                  <a:lnTo>
                    <a:pt x="565924" y="294766"/>
                  </a:lnTo>
                  <a:cubicBezTo>
                    <a:pt x="565657" y="294232"/>
                    <a:pt x="565423" y="293665"/>
                    <a:pt x="565156" y="293131"/>
                  </a:cubicBezTo>
                  <a:lnTo>
                    <a:pt x="565156" y="293131"/>
                  </a:lnTo>
                  <a:cubicBezTo>
                    <a:pt x="564923" y="292664"/>
                    <a:pt x="564689" y="292230"/>
                    <a:pt x="564456" y="291730"/>
                  </a:cubicBezTo>
                  <a:lnTo>
                    <a:pt x="564122" y="291029"/>
                  </a:lnTo>
                  <a:lnTo>
                    <a:pt x="563755" y="290329"/>
                  </a:lnTo>
                  <a:lnTo>
                    <a:pt x="563455" y="289761"/>
                  </a:lnTo>
                  <a:cubicBezTo>
                    <a:pt x="563468" y="289661"/>
                    <a:pt x="563468" y="289561"/>
                    <a:pt x="563455" y="289461"/>
                  </a:cubicBezTo>
                  <a:lnTo>
                    <a:pt x="563455" y="289294"/>
                  </a:lnTo>
                  <a:lnTo>
                    <a:pt x="563054" y="288527"/>
                  </a:lnTo>
                  <a:cubicBezTo>
                    <a:pt x="562721" y="287927"/>
                    <a:pt x="562387" y="287259"/>
                    <a:pt x="562087" y="286659"/>
                  </a:cubicBezTo>
                  <a:lnTo>
                    <a:pt x="561420" y="285424"/>
                  </a:lnTo>
                  <a:lnTo>
                    <a:pt x="561119" y="284890"/>
                  </a:lnTo>
                  <a:lnTo>
                    <a:pt x="560319" y="283423"/>
                  </a:lnTo>
                  <a:lnTo>
                    <a:pt x="559752" y="282355"/>
                  </a:lnTo>
                  <a:cubicBezTo>
                    <a:pt x="559251" y="281487"/>
                    <a:pt x="558784" y="280620"/>
                    <a:pt x="558284" y="279786"/>
                  </a:cubicBezTo>
                  <a:lnTo>
                    <a:pt x="557716" y="278852"/>
                  </a:lnTo>
                  <a:lnTo>
                    <a:pt x="556882" y="277451"/>
                  </a:lnTo>
                  <a:lnTo>
                    <a:pt x="556048" y="276083"/>
                  </a:lnTo>
                  <a:cubicBezTo>
                    <a:pt x="555781" y="275582"/>
                    <a:pt x="555648" y="275382"/>
                    <a:pt x="555414" y="275015"/>
                  </a:cubicBezTo>
                  <a:cubicBezTo>
                    <a:pt x="555181" y="274648"/>
                    <a:pt x="554380" y="273347"/>
                    <a:pt x="553846" y="272513"/>
                  </a:cubicBezTo>
                  <a:lnTo>
                    <a:pt x="553846" y="272513"/>
                  </a:lnTo>
                  <a:lnTo>
                    <a:pt x="553679" y="272279"/>
                  </a:lnTo>
                  <a:lnTo>
                    <a:pt x="553679" y="272279"/>
                  </a:lnTo>
                  <a:lnTo>
                    <a:pt x="553679" y="272112"/>
                  </a:lnTo>
                  <a:lnTo>
                    <a:pt x="553679" y="271946"/>
                  </a:lnTo>
                  <a:lnTo>
                    <a:pt x="553479" y="271612"/>
                  </a:lnTo>
                  <a:lnTo>
                    <a:pt x="553479" y="271612"/>
                  </a:lnTo>
                  <a:lnTo>
                    <a:pt x="553479" y="271612"/>
                  </a:lnTo>
                  <a:lnTo>
                    <a:pt x="553479" y="271412"/>
                  </a:lnTo>
                  <a:lnTo>
                    <a:pt x="553479" y="271412"/>
                  </a:lnTo>
                  <a:lnTo>
                    <a:pt x="553146" y="270911"/>
                  </a:lnTo>
                  <a:lnTo>
                    <a:pt x="552979" y="270611"/>
                  </a:lnTo>
                  <a:lnTo>
                    <a:pt x="552445" y="269810"/>
                  </a:lnTo>
                  <a:lnTo>
                    <a:pt x="552445" y="269610"/>
                  </a:lnTo>
                  <a:lnTo>
                    <a:pt x="552445" y="269410"/>
                  </a:lnTo>
                  <a:lnTo>
                    <a:pt x="552445" y="269410"/>
                  </a:lnTo>
                  <a:lnTo>
                    <a:pt x="552178" y="269043"/>
                  </a:lnTo>
                  <a:lnTo>
                    <a:pt x="551978" y="268709"/>
                  </a:lnTo>
                  <a:lnTo>
                    <a:pt x="551978" y="268509"/>
                  </a:lnTo>
                  <a:lnTo>
                    <a:pt x="551644" y="268042"/>
                  </a:lnTo>
                  <a:lnTo>
                    <a:pt x="550743" y="266674"/>
                  </a:lnTo>
                  <a:lnTo>
                    <a:pt x="550743" y="266674"/>
                  </a:lnTo>
                  <a:lnTo>
                    <a:pt x="550743" y="266474"/>
                  </a:lnTo>
                  <a:lnTo>
                    <a:pt x="549609" y="264873"/>
                  </a:lnTo>
                  <a:lnTo>
                    <a:pt x="549309" y="264439"/>
                  </a:lnTo>
                  <a:lnTo>
                    <a:pt x="548775" y="263738"/>
                  </a:lnTo>
                  <a:lnTo>
                    <a:pt x="548108" y="262771"/>
                  </a:lnTo>
                  <a:lnTo>
                    <a:pt x="547007" y="261303"/>
                  </a:lnTo>
                  <a:lnTo>
                    <a:pt x="545973" y="259935"/>
                  </a:lnTo>
                  <a:lnTo>
                    <a:pt x="545973" y="259935"/>
                  </a:lnTo>
                  <a:lnTo>
                    <a:pt x="543971" y="257333"/>
                  </a:lnTo>
                  <a:lnTo>
                    <a:pt x="543804" y="257099"/>
                  </a:lnTo>
                  <a:lnTo>
                    <a:pt x="541969" y="254830"/>
                  </a:lnTo>
                  <a:lnTo>
                    <a:pt x="541702" y="254497"/>
                  </a:lnTo>
                  <a:lnTo>
                    <a:pt x="541469" y="254196"/>
                  </a:lnTo>
                  <a:lnTo>
                    <a:pt x="551978" y="245722"/>
                  </a:lnTo>
                  <a:lnTo>
                    <a:pt x="552178" y="245555"/>
                  </a:lnTo>
                  <a:lnTo>
                    <a:pt x="566224" y="234145"/>
                  </a:lnTo>
                  <a:lnTo>
                    <a:pt x="566424" y="234145"/>
                  </a:lnTo>
                  <a:lnTo>
                    <a:pt x="576934" y="225638"/>
                  </a:lnTo>
                  <a:lnTo>
                    <a:pt x="577134" y="225471"/>
                  </a:lnTo>
                  <a:lnTo>
                    <a:pt x="586809" y="217197"/>
                  </a:lnTo>
                  <a:lnTo>
                    <a:pt x="587376" y="216697"/>
                  </a:lnTo>
                  <a:lnTo>
                    <a:pt x="587376" y="216697"/>
                  </a:lnTo>
                  <a:lnTo>
                    <a:pt x="598086" y="208022"/>
                  </a:lnTo>
                  <a:lnTo>
                    <a:pt x="598086" y="208022"/>
                  </a:lnTo>
                  <a:lnTo>
                    <a:pt x="600755" y="205854"/>
                  </a:lnTo>
                  <a:lnTo>
                    <a:pt x="601622" y="205120"/>
                  </a:lnTo>
                  <a:lnTo>
                    <a:pt x="601789" y="205120"/>
                  </a:lnTo>
                  <a:lnTo>
                    <a:pt x="603023" y="204119"/>
                  </a:lnTo>
                  <a:lnTo>
                    <a:pt x="605192" y="202384"/>
                  </a:lnTo>
                  <a:lnTo>
                    <a:pt x="606226" y="201516"/>
                  </a:lnTo>
                  <a:lnTo>
                    <a:pt x="608728" y="199481"/>
                  </a:lnTo>
                  <a:lnTo>
                    <a:pt x="608728" y="199481"/>
                  </a:lnTo>
                  <a:lnTo>
                    <a:pt x="619338" y="190874"/>
                  </a:lnTo>
                  <a:lnTo>
                    <a:pt x="619338" y="190874"/>
                  </a:lnTo>
                  <a:lnTo>
                    <a:pt x="630014" y="182266"/>
                  </a:lnTo>
                  <a:lnTo>
                    <a:pt x="630014" y="182266"/>
                  </a:lnTo>
                  <a:lnTo>
                    <a:pt x="632683" y="180097"/>
                  </a:lnTo>
                  <a:lnTo>
                    <a:pt x="637087" y="176494"/>
                  </a:lnTo>
                  <a:lnTo>
                    <a:pt x="637087" y="176494"/>
                  </a:lnTo>
                  <a:lnTo>
                    <a:pt x="640623" y="173658"/>
                  </a:lnTo>
                  <a:lnTo>
                    <a:pt x="640623" y="173658"/>
                  </a:lnTo>
                  <a:lnTo>
                    <a:pt x="644160" y="170756"/>
                  </a:lnTo>
                  <a:lnTo>
                    <a:pt x="644160" y="170756"/>
                  </a:lnTo>
                  <a:lnTo>
                    <a:pt x="647696" y="167886"/>
                  </a:lnTo>
                  <a:lnTo>
                    <a:pt x="647696" y="167886"/>
                  </a:lnTo>
                  <a:lnTo>
                    <a:pt x="651233" y="164984"/>
                  </a:lnTo>
                  <a:lnTo>
                    <a:pt x="651233" y="164984"/>
                  </a:lnTo>
                  <a:lnTo>
                    <a:pt x="654569" y="162148"/>
                  </a:lnTo>
                  <a:lnTo>
                    <a:pt x="658139" y="159245"/>
                  </a:lnTo>
                  <a:lnTo>
                    <a:pt x="661709" y="156376"/>
                  </a:lnTo>
                  <a:lnTo>
                    <a:pt x="668148" y="151172"/>
                  </a:lnTo>
                  <a:lnTo>
                    <a:pt x="668148" y="151172"/>
                  </a:lnTo>
                  <a:lnTo>
                    <a:pt x="668815" y="150604"/>
                  </a:lnTo>
                  <a:lnTo>
                    <a:pt x="672518" y="147568"/>
                  </a:lnTo>
                  <a:lnTo>
                    <a:pt x="677022" y="143932"/>
                  </a:lnTo>
                  <a:lnTo>
                    <a:pt x="683094" y="139061"/>
                  </a:lnTo>
                  <a:cubicBezTo>
                    <a:pt x="681760" y="137393"/>
                    <a:pt x="680359" y="135725"/>
                    <a:pt x="679024" y="134090"/>
                  </a:cubicBezTo>
                  <a:lnTo>
                    <a:pt x="676889" y="131588"/>
                  </a:lnTo>
                  <a:lnTo>
                    <a:pt x="676622" y="131287"/>
                  </a:lnTo>
                  <a:lnTo>
                    <a:pt x="674520" y="128852"/>
                  </a:lnTo>
                  <a:lnTo>
                    <a:pt x="674520" y="128852"/>
                  </a:lnTo>
                  <a:lnTo>
                    <a:pt x="674520" y="128852"/>
                  </a:lnTo>
                  <a:lnTo>
                    <a:pt x="672151" y="130920"/>
                  </a:lnTo>
                  <a:lnTo>
                    <a:pt x="668815" y="133923"/>
                  </a:lnTo>
                  <a:lnTo>
                    <a:pt x="666046" y="136358"/>
                  </a:lnTo>
                  <a:lnTo>
                    <a:pt x="664478" y="137726"/>
                  </a:lnTo>
                  <a:lnTo>
                    <a:pt x="664478" y="137726"/>
                  </a:lnTo>
                  <a:lnTo>
                    <a:pt x="660908" y="140862"/>
                  </a:lnTo>
                  <a:lnTo>
                    <a:pt x="660908" y="140862"/>
                  </a:lnTo>
                  <a:lnTo>
                    <a:pt x="660274" y="141430"/>
                  </a:lnTo>
                  <a:lnTo>
                    <a:pt x="654035" y="146834"/>
                  </a:lnTo>
                  <a:lnTo>
                    <a:pt x="654035" y="146834"/>
                  </a:lnTo>
                  <a:lnTo>
                    <a:pt x="650699" y="149804"/>
                  </a:lnTo>
                  <a:lnTo>
                    <a:pt x="650699" y="149804"/>
                  </a:lnTo>
                  <a:lnTo>
                    <a:pt x="647363" y="152773"/>
                  </a:lnTo>
                  <a:lnTo>
                    <a:pt x="647363" y="152773"/>
                  </a:lnTo>
                  <a:lnTo>
                    <a:pt x="644026" y="155742"/>
                  </a:lnTo>
                  <a:lnTo>
                    <a:pt x="644026" y="155742"/>
                  </a:lnTo>
                  <a:lnTo>
                    <a:pt x="640690" y="158712"/>
                  </a:lnTo>
                  <a:lnTo>
                    <a:pt x="640690" y="158712"/>
                  </a:lnTo>
                  <a:lnTo>
                    <a:pt x="637687" y="161314"/>
                  </a:lnTo>
                  <a:lnTo>
                    <a:pt x="637254" y="161681"/>
                  </a:lnTo>
                  <a:lnTo>
                    <a:pt x="637020" y="161914"/>
                  </a:lnTo>
                  <a:lnTo>
                    <a:pt x="635986" y="162815"/>
                  </a:lnTo>
                  <a:lnTo>
                    <a:pt x="635552" y="163182"/>
                  </a:lnTo>
                  <a:lnTo>
                    <a:pt x="633751" y="164717"/>
                  </a:lnTo>
                  <a:lnTo>
                    <a:pt x="630414" y="167720"/>
                  </a:lnTo>
                  <a:lnTo>
                    <a:pt x="623475" y="173725"/>
                  </a:lnTo>
                  <a:lnTo>
                    <a:pt x="623475" y="173725"/>
                  </a:lnTo>
                  <a:lnTo>
                    <a:pt x="613065" y="182766"/>
                  </a:lnTo>
                  <a:lnTo>
                    <a:pt x="602756" y="191774"/>
                  </a:lnTo>
                  <a:lnTo>
                    <a:pt x="592347" y="200816"/>
                  </a:lnTo>
                  <a:lnTo>
                    <a:pt x="592347" y="200816"/>
                  </a:lnTo>
                  <a:lnTo>
                    <a:pt x="590679" y="202284"/>
                  </a:lnTo>
                  <a:lnTo>
                    <a:pt x="590279" y="202617"/>
                  </a:lnTo>
                  <a:lnTo>
                    <a:pt x="590279" y="202617"/>
                  </a:lnTo>
                  <a:lnTo>
                    <a:pt x="579336" y="208122"/>
                  </a:lnTo>
                  <a:lnTo>
                    <a:pt x="579336" y="208122"/>
                  </a:lnTo>
                  <a:lnTo>
                    <a:pt x="569026" y="217130"/>
                  </a:lnTo>
                  <a:lnTo>
                    <a:pt x="569026" y="217130"/>
                  </a:lnTo>
                  <a:lnTo>
                    <a:pt x="568793" y="216863"/>
                  </a:lnTo>
                  <a:lnTo>
                    <a:pt x="568793" y="216863"/>
                  </a:lnTo>
                  <a:lnTo>
                    <a:pt x="568526" y="216563"/>
                  </a:lnTo>
                  <a:lnTo>
                    <a:pt x="568226" y="216229"/>
                  </a:lnTo>
                  <a:lnTo>
                    <a:pt x="568059" y="216063"/>
                  </a:lnTo>
                  <a:cubicBezTo>
                    <a:pt x="567492" y="215362"/>
                    <a:pt x="566891" y="214728"/>
                    <a:pt x="566291" y="214061"/>
                  </a:cubicBezTo>
                  <a:lnTo>
                    <a:pt x="565790" y="213494"/>
                  </a:lnTo>
                  <a:lnTo>
                    <a:pt x="565790" y="213494"/>
                  </a:lnTo>
                  <a:lnTo>
                    <a:pt x="565457" y="213160"/>
                  </a:lnTo>
                  <a:lnTo>
                    <a:pt x="565290" y="212960"/>
                  </a:lnTo>
                  <a:lnTo>
                    <a:pt x="565090" y="212760"/>
                  </a:lnTo>
                  <a:lnTo>
                    <a:pt x="565090" y="212760"/>
                  </a:lnTo>
                  <a:cubicBezTo>
                    <a:pt x="564896" y="212523"/>
                    <a:pt x="564682" y="212299"/>
                    <a:pt x="564456" y="212092"/>
                  </a:cubicBezTo>
                  <a:lnTo>
                    <a:pt x="563555" y="211092"/>
                  </a:lnTo>
                  <a:lnTo>
                    <a:pt x="562888" y="210391"/>
                  </a:lnTo>
                  <a:lnTo>
                    <a:pt x="561219" y="208656"/>
                  </a:lnTo>
                  <a:lnTo>
                    <a:pt x="559518" y="206921"/>
                  </a:lnTo>
                  <a:cubicBezTo>
                    <a:pt x="558384" y="205753"/>
                    <a:pt x="557249" y="204619"/>
                    <a:pt x="556182" y="203585"/>
                  </a:cubicBezTo>
                  <a:lnTo>
                    <a:pt x="556182" y="203585"/>
                  </a:lnTo>
                  <a:cubicBezTo>
                    <a:pt x="555081" y="202484"/>
                    <a:pt x="553946" y="201416"/>
                    <a:pt x="552845" y="200249"/>
                  </a:cubicBezTo>
                  <a:lnTo>
                    <a:pt x="551444" y="198947"/>
                  </a:lnTo>
                  <a:lnTo>
                    <a:pt x="551077" y="198614"/>
                  </a:lnTo>
                  <a:lnTo>
                    <a:pt x="550010" y="197646"/>
                  </a:lnTo>
                  <a:lnTo>
                    <a:pt x="549576" y="197246"/>
                  </a:lnTo>
                  <a:lnTo>
                    <a:pt x="549309" y="196979"/>
                  </a:lnTo>
                  <a:lnTo>
                    <a:pt x="549309" y="196979"/>
                  </a:lnTo>
                  <a:lnTo>
                    <a:pt x="549309" y="196979"/>
                  </a:lnTo>
                  <a:lnTo>
                    <a:pt x="549309" y="196979"/>
                  </a:lnTo>
                  <a:cubicBezTo>
                    <a:pt x="548208" y="195945"/>
                    <a:pt x="547040" y="194944"/>
                    <a:pt x="545973" y="193943"/>
                  </a:cubicBezTo>
                  <a:lnTo>
                    <a:pt x="545305" y="193376"/>
                  </a:lnTo>
                  <a:lnTo>
                    <a:pt x="544671" y="192809"/>
                  </a:lnTo>
                  <a:lnTo>
                    <a:pt x="544671" y="192809"/>
                  </a:lnTo>
                  <a:lnTo>
                    <a:pt x="544471" y="192608"/>
                  </a:lnTo>
                  <a:lnTo>
                    <a:pt x="542436" y="190874"/>
                  </a:lnTo>
                  <a:lnTo>
                    <a:pt x="540601" y="189339"/>
                  </a:lnTo>
                  <a:lnTo>
                    <a:pt x="537832" y="187137"/>
                  </a:lnTo>
                  <a:lnTo>
                    <a:pt x="537365" y="186770"/>
                  </a:lnTo>
                  <a:lnTo>
                    <a:pt x="536698" y="186236"/>
                  </a:lnTo>
                  <a:lnTo>
                    <a:pt x="536297" y="185936"/>
                  </a:lnTo>
                  <a:lnTo>
                    <a:pt x="535730" y="185502"/>
                  </a:lnTo>
                  <a:lnTo>
                    <a:pt x="534662" y="184668"/>
                  </a:lnTo>
                  <a:lnTo>
                    <a:pt x="534229" y="184334"/>
                  </a:lnTo>
                  <a:lnTo>
                    <a:pt x="532661" y="183133"/>
                  </a:lnTo>
                  <a:lnTo>
                    <a:pt x="532661" y="183133"/>
                  </a:lnTo>
                  <a:lnTo>
                    <a:pt x="532661" y="182967"/>
                  </a:lnTo>
                  <a:lnTo>
                    <a:pt x="532661" y="182967"/>
                  </a:lnTo>
                  <a:lnTo>
                    <a:pt x="532661" y="182967"/>
                  </a:lnTo>
                  <a:lnTo>
                    <a:pt x="532661" y="182967"/>
                  </a:lnTo>
                  <a:lnTo>
                    <a:pt x="532461" y="182967"/>
                  </a:lnTo>
                  <a:lnTo>
                    <a:pt x="532461" y="182967"/>
                  </a:lnTo>
                  <a:lnTo>
                    <a:pt x="531660" y="182366"/>
                  </a:lnTo>
                  <a:lnTo>
                    <a:pt x="529725" y="180931"/>
                  </a:lnTo>
                  <a:lnTo>
                    <a:pt x="529725" y="180931"/>
                  </a:lnTo>
                  <a:lnTo>
                    <a:pt x="527823" y="179530"/>
                  </a:lnTo>
                  <a:lnTo>
                    <a:pt x="527189" y="179096"/>
                  </a:lnTo>
                  <a:lnTo>
                    <a:pt x="527189" y="179096"/>
                  </a:lnTo>
                  <a:lnTo>
                    <a:pt x="525454" y="177895"/>
                  </a:lnTo>
                  <a:lnTo>
                    <a:pt x="523052" y="176261"/>
                  </a:lnTo>
                  <a:lnTo>
                    <a:pt x="521351" y="175126"/>
                  </a:lnTo>
                  <a:lnTo>
                    <a:pt x="520116" y="174292"/>
                  </a:lnTo>
                  <a:lnTo>
                    <a:pt x="518548" y="173291"/>
                  </a:lnTo>
                  <a:lnTo>
                    <a:pt x="516613" y="172090"/>
                  </a:lnTo>
                  <a:lnTo>
                    <a:pt x="515579" y="171456"/>
                  </a:lnTo>
                  <a:lnTo>
                    <a:pt x="513510" y="170155"/>
                  </a:lnTo>
                  <a:lnTo>
                    <a:pt x="512977" y="169855"/>
                  </a:lnTo>
                  <a:lnTo>
                    <a:pt x="512776" y="169855"/>
                  </a:lnTo>
                  <a:lnTo>
                    <a:pt x="512443" y="169621"/>
                  </a:lnTo>
                  <a:lnTo>
                    <a:pt x="511442" y="169021"/>
                  </a:lnTo>
                  <a:lnTo>
                    <a:pt x="511442" y="169021"/>
                  </a:lnTo>
                  <a:lnTo>
                    <a:pt x="518515" y="157277"/>
                  </a:lnTo>
                  <a:lnTo>
                    <a:pt x="518515" y="157277"/>
                  </a:lnTo>
                  <a:lnTo>
                    <a:pt x="525421" y="145767"/>
                  </a:lnTo>
                  <a:lnTo>
                    <a:pt x="525421" y="145767"/>
                  </a:lnTo>
                  <a:lnTo>
                    <a:pt x="525421" y="145600"/>
                  </a:lnTo>
                  <a:lnTo>
                    <a:pt x="525421" y="145600"/>
                  </a:lnTo>
                  <a:lnTo>
                    <a:pt x="532527" y="133856"/>
                  </a:lnTo>
                  <a:lnTo>
                    <a:pt x="539600" y="122079"/>
                  </a:lnTo>
                  <a:lnTo>
                    <a:pt x="539600" y="122079"/>
                  </a:lnTo>
                  <a:lnTo>
                    <a:pt x="540935" y="119844"/>
                  </a:lnTo>
                  <a:lnTo>
                    <a:pt x="542403" y="117375"/>
                  </a:lnTo>
                  <a:lnTo>
                    <a:pt x="546673" y="110302"/>
                  </a:lnTo>
                  <a:lnTo>
                    <a:pt x="546673" y="110302"/>
                  </a:lnTo>
                  <a:lnTo>
                    <a:pt x="548441" y="107366"/>
                  </a:lnTo>
                  <a:lnTo>
                    <a:pt x="549509" y="105598"/>
                  </a:lnTo>
                  <a:lnTo>
                    <a:pt x="549843" y="105097"/>
                  </a:lnTo>
                  <a:lnTo>
                    <a:pt x="549843" y="104830"/>
                  </a:lnTo>
                  <a:lnTo>
                    <a:pt x="551277" y="102495"/>
                  </a:lnTo>
                  <a:lnTo>
                    <a:pt x="551277" y="102495"/>
                  </a:lnTo>
                  <a:lnTo>
                    <a:pt x="553646" y="98592"/>
                  </a:lnTo>
                  <a:lnTo>
                    <a:pt x="553646" y="98592"/>
                  </a:lnTo>
                  <a:lnTo>
                    <a:pt x="556015" y="94688"/>
                  </a:lnTo>
                  <a:lnTo>
                    <a:pt x="556015" y="94688"/>
                  </a:lnTo>
                  <a:lnTo>
                    <a:pt x="558384" y="90785"/>
                  </a:lnTo>
                  <a:lnTo>
                    <a:pt x="558384" y="90785"/>
                  </a:lnTo>
                  <a:lnTo>
                    <a:pt x="560752" y="86881"/>
                  </a:lnTo>
                  <a:lnTo>
                    <a:pt x="563088" y="82978"/>
                  </a:lnTo>
                  <a:lnTo>
                    <a:pt x="563088" y="82978"/>
                  </a:lnTo>
                  <a:lnTo>
                    <a:pt x="565457" y="79074"/>
                  </a:lnTo>
                  <a:lnTo>
                    <a:pt x="565457" y="79074"/>
                  </a:lnTo>
                  <a:lnTo>
                    <a:pt x="567825" y="75171"/>
                  </a:lnTo>
                  <a:lnTo>
                    <a:pt x="567825" y="75171"/>
                  </a:lnTo>
                  <a:lnTo>
                    <a:pt x="572096" y="68064"/>
                  </a:lnTo>
                  <a:lnTo>
                    <a:pt x="572530" y="67330"/>
                  </a:lnTo>
                  <a:lnTo>
                    <a:pt x="572530" y="67330"/>
                  </a:lnTo>
                  <a:lnTo>
                    <a:pt x="575032" y="63193"/>
                  </a:lnTo>
                  <a:lnTo>
                    <a:pt x="578034" y="58222"/>
                  </a:lnTo>
                  <a:lnTo>
                    <a:pt x="582005" y="51550"/>
                  </a:lnTo>
                  <a:lnTo>
                    <a:pt x="579235" y="49882"/>
                  </a:lnTo>
                  <a:lnTo>
                    <a:pt x="576500" y="48280"/>
                  </a:lnTo>
                  <a:lnTo>
                    <a:pt x="576500" y="48280"/>
                  </a:lnTo>
                  <a:cubicBezTo>
                    <a:pt x="575299" y="47646"/>
                    <a:pt x="574164" y="46946"/>
                    <a:pt x="573163" y="46312"/>
                  </a:cubicBezTo>
                  <a:lnTo>
                    <a:pt x="570594" y="44877"/>
                  </a:lnTo>
                  <a:lnTo>
                    <a:pt x="570594" y="44877"/>
                  </a:lnTo>
                  <a:lnTo>
                    <a:pt x="566858" y="51550"/>
                  </a:lnTo>
                  <a:lnTo>
                    <a:pt x="566624" y="51950"/>
                  </a:lnTo>
                  <a:lnTo>
                    <a:pt x="564089" y="56554"/>
                  </a:lnTo>
                  <a:lnTo>
                    <a:pt x="564089" y="56554"/>
                  </a:lnTo>
                  <a:lnTo>
                    <a:pt x="562921" y="58656"/>
                  </a:lnTo>
                  <a:lnTo>
                    <a:pt x="561753" y="60758"/>
                  </a:lnTo>
                  <a:lnTo>
                    <a:pt x="561753" y="60758"/>
                  </a:lnTo>
                  <a:lnTo>
                    <a:pt x="561319" y="61492"/>
                  </a:lnTo>
                  <a:lnTo>
                    <a:pt x="558150" y="67197"/>
                  </a:lnTo>
                  <a:lnTo>
                    <a:pt x="557283" y="68732"/>
                  </a:lnTo>
                  <a:lnTo>
                    <a:pt x="557283" y="68732"/>
                  </a:lnTo>
                  <a:lnTo>
                    <a:pt x="555915" y="71134"/>
                  </a:lnTo>
                  <a:lnTo>
                    <a:pt x="555715" y="71534"/>
                  </a:lnTo>
                  <a:lnTo>
                    <a:pt x="555715" y="71534"/>
                  </a:lnTo>
                  <a:lnTo>
                    <a:pt x="555715" y="71734"/>
                  </a:lnTo>
                  <a:lnTo>
                    <a:pt x="555715" y="71734"/>
                  </a:lnTo>
                  <a:lnTo>
                    <a:pt x="555715" y="71968"/>
                  </a:lnTo>
                  <a:lnTo>
                    <a:pt x="555414" y="72568"/>
                  </a:lnTo>
                  <a:lnTo>
                    <a:pt x="555414" y="72568"/>
                  </a:lnTo>
                  <a:lnTo>
                    <a:pt x="553846" y="75338"/>
                  </a:lnTo>
                  <a:lnTo>
                    <a:pt x="553846" y="75638"/>
                  </a:lnTo>
                  <a:lnTo>
                    <a:pt x="553379" y="76505"/>
                  </a:lnTo>
                  <a:lnTo>
                    <a:pt x="553379" y="76505"/>
                  </a:lnTo>
                  <a:lnTo>
                    <a:pt x="552845" y="77439"/>
                  </a:lnTo>
                  <a:lnTo>
                    <a:pt x="552612" y="77940"/>
                  </a:lnTo>
                  <a:lnTo>
                    <a:pt x="551811" y="79341"/>
                  </a:lnTo>
                  <a:lnTo>
                    <a:pt x="551177" y="80509"/>
                  </a:lnTo>
                  <a:lnTo>
                    <a:pt x="551177" y="80509"/>
                  </a:lnTo>
                  <a:lnTo>
                    <a:pt x="550977" y="80842"/>
                  </a:lnTo>
                  <a:lnTo>
                    <a:pt x="550677" y="81410"/>
                  </a:lnTo>
                  <a:lnTo>
                    <a:pt x="550677" y="81610"/>
                  </a:lnTo>
                  <a:lnTo>
                    <a:pt x="549142" y="84446"/>
                  </a:lnTo>
                  <a:lnTo>
                    <a:pt x="549142" y="84446"/>
                  </a:lnTo>
                  <a:lnTo>
                    <a:pt x="549142" y="84446"/>
                  </a:lnTo>
                  <a:lnTo>
                    <a:pt x="549142" y="84446"/>
                  </a:lnTo>
                  <a:lnTo>
                    <a:pt x="545973" y="83845"/>
                  </a:lnTo>
                  <a:lnTo>
                    <a:pt x="545405" y="84879"/>
                  </a:lnTo>
                  <a:lnTo>
                    <a:pt x="544304" y="86848"/>
                  </a:lnTo>
                  <a:lnTo>
                    <a:pt x="544304" y="86848"/>
                  </a:lnTo>
                  <a:lnTo>
                    <a:pt x="542103" y="90785"/>
                  </a:lnTo>
                  <a:lnTo>
                    <a:pt x="542103" y="90785"/>
                  </a:lnTo>
                  <a:lnTo>
                    <a:pt x="539901" y="94755"/>
                  </a:lnTo>
                  <a:lnTo>
                    <a:pt x="539901" y="94755"/>
                  </a:lnTo>
                  <a:lnTo>
                    <a:pt x="535463" y="102695"/>
                  </a:lnTo>
                  <a:lnTo>
                    <a:pt x="535463" y="102695"/>
                  </a:lnTo>
                  <a:lnTo>
                    <a:pt x="528791" y="114706"/>
                  </a:lnTo>
                  <a:lnTo>
                    <a:pt x="528791" y="114706"/>
                  </a:lnTo>
                  <a:lnTo>
                    <a:pt x="522118" y="126683"/>
                  </a:lnTo>
                  <a:lnTo>
                    <a:pt x="522118" y="126683"/>
                  </a:lnTo>
                  <a:lnTo>
                    <a:pt x="516580" y="136692"/>
                  </a:lnTo>
                  <a:lnTo>
                    <a:pt x="515445" y="138727"/>
                  </a:lnTo>
                  <a:lnTo>
                    <a:pt x="515445" y="138727"/>
                  </a:lnTo>
                  <a:lnTo>
                    <a:pt x="511609" y="136659"/>
                  </a:lnTo>
                  <a:lnTo>
                    <a:pt x="510841" y="136292"/>
                  </a:lnTo>
                  <a:lnTo>
                    <a:pt x="510841" y="136292"/>
                  </a:lnTo>
                  <a:lnTo>
                    <a:pt x="510541" y="136125"/>
                  </a:lnTo>
                  <a:lnTo>
                    <a:pt x="510174" y="135925"/>
                  </a:lnTo>
                  <a:cubicBezTo>
                    <a:pt x="509934" y="135765"/>
                    <a:pt x="509677" y="135631"/>
                    <a:pt x="509407" y="135524"/>
                  </a:cubicBezTo>
                  <a:cubicBezTo>
                    <a:pt x="509407" y="135524"/>
                    <a:pt x="509407" y="135524"/>
                    <a:pt x="509407" y="135524"/>
                  </a:cubicBezTo>
                  <a:lnTo>
                    <a:pt x="509407" y="135524"/>
                  </a:lnTo>
                  <a:lnTo>
                    <a:pt x="509140" y="135524"/>
                  </a:lnTo>
                  <a:lnTo>
                    <a:pt x="508639" y="135224"/>
                  </a:lnTo>
                  <a:lnTo>
                    <a:pt x="507805" y="134790"/>
                  </a:lnTo>
                  <a:lnTo>
                    <a:pt x="505970" y="133856"/>
                  </a:lnTo>
                  <a:lnTo>
                    <a:pt x="505070" y="133389"/>
                  </a:lnTo>
                  <a:cubicBezTo>
                    <a:pt x="503869" y="132755"/>
                    <a:pt x="502668" y="132188"/>
                    <a:pt x="501466" y="131621"/>
                  </a:cubicBezTo>
                  <a:lnTo>
                    <a:pt x="499732" y="130820"/>
                  </a:lnTo>
                  <a:lnTo>
                    <a:pt x="498063" y="130019"/>
                  </a:lnTo>
                  <a:cubicBezTo>
                    <a:pt x="497029" y="129552"/>
                    <a:pt x="495962" y="129052"/>
                    <a:pt x="494894" y="128618"/>
                  </a:cubicBezTo>
                  <a:lnTo>
                    <a:pt x="494894" y="128618"/>
                  </a:lnTo>
                  <a:lnTo>
                    <a:pt x="494127" y="128285"/>
                  </a:lnTo>
                  <a:cubicBezTo>
                    <a:pt x="494026" y="128258"/>
                    <a:pt x="493926" y="128258"/>
                    <a:pt x="493826" y="128285"/>
                  </a:cubicBezTo>
                  <a:cubicBezTo>
                    <a:pt x="493683" y="128188"/>
                    <a:pt x="493523" y="128108"/>
                    <a:pt x="493359" y="128051"/>
                  </a:cubicBezTo>
                  <a:lnTo>
                    <a:pt x="491825" y="127350"/>
                  </a:lnTo>
                  <a:lnTo>
                    <a:pt x="488154" y="125782"/>
                  </a:lnTo>
                  <a:lnTo>
                    <a:pt x="486286" y="125048"/>
                  </a:lnTo>
                  <a:lnTo>
                    <a:pt x="484418" y="124281"/>
                  </a:lnTo>
                  <a:lnTo>
                    <a:pt x="483284" y="123847"/>
                  </a:lnTo>
                  <a:lnTo>
                    <a:pt x="482283" y="123447"/>
                  </a:lnTo>
                  <a:lnTo>
                    <a:pt x="481682" y="123247"/>
                  </a:lnTo>
                  <a:lnTo>
                    <a:pt x="481682" y="123247"/>
                  </a:lnTo>
                  <a:lnTo>
                    <a:pt x="481349" y="123247"/>
                  </a:lnTo>
                  <a:lnTo>
                    <a:pt x="481349" y="123247"/>
                  </a:lnTo>
                  <a:lnTo>
                    <a:pt x="480748" y="123013"/>
                  </a:lnTo>
                  <a:lnTo>
                    <a:pt x="480081" y="122746"/>
                  </a:lnTo>
                  <a:lnTo>
                    <a:pt x="479480" y="122546"/>
                  </a:lnTo>
                  <a:lnTo>
                    <a:pt x="478846" y="122313"/>
                  </a:lnTo>
                  <a:lnTo>
                    <a:pt x="478012" y="122012"/>
                  </a:lnTo>
                  <a:lnTo>
                    <a:pt x="477312" y="121745"/>
                  </a:lnTo>
                  <a:lnTo>
                    <a:pt x="475944" y="121278"/>
                  </a:lnTo>
                  <a:lnTo>
                    <a:pt x="475377" y="121045"/>
                  </a:lnTo>
                  <a:lnTo>
                    <a:pt x="474142" y="120611"/>
                  </a:lnTo>
                  <a:lnTo>
                    <a:pt x="473475" y="120411"/>
                  </a:lnTo>
                  <a:lnTo>
                    <a:pt x="473475" y="120411"/>
                  </a:lnTo>
                  <a:lnTo>
                    <a:pt x="473475" y="120411"/>
                  </a:lnTo>
                  <a:lnTo>
                    <a:pt x="473475" y="120411"/>
                  </a:lnTo>
                  <a:lnTo>
                    <a:pt x="473475" y="120411"/>
                  </a:lnTo>
                  <a:lnTo>
                    <a:pt x="472374" y="120011"/>
                  </a:lnTo>
                  <a:lnTo>
                    <a:pt x="472374" y="120011"/>
                  </a:lnTo>
                  <a:cubicBezTo>
                    <a:pt x="471206" y="119610"/>
                    <a:pt x="470038" y="119210"/>
                    <a:pt x="469038" y="118876"/>
                  </a:cubicBezTo>
                  <a:cubicBezTo>
                    <a:pt x="468490" y="118656"/>
                    <a:pt x="467937" y="118469"/>
                    <a:pt x="467369" y="118309"/>
                  </a:cubicBezTo>
                  <a:lnTo>
                    <a:pt x="465901" y="118309"/>
                  </a:lnTo>
                  <a:lnTo>
                    <a:pt x="465601" y="118309"/>
                  </a:lnTo>
                  <a:lnTo>
                    <a:pt x="465601" y="118309"/>
                  </a:lnTo>
                  <a:lnTo>
                    <a:pt x="464901" y="118075"/>
                  </a:lnTo>
                  <a:lnTo>
                    <a:pt x="463700" y="117675"/>
                  </a:lnTo>
                  <a:lnTo>
                    <a:pt x="461931" y="117141"/>
                  </a:lnTo>
                  <a:lnTo>
                    <a:pt x="459996" y="116574"/>
                  </a:lnTo>
                  <a:cubicBezTo>
                    <a:pt x="459062" y="116274"/>
                    <a:pt x="458161" y="116007"/>
                    <a:pt x="457160" y="115773"/>
                  </a:cubicBezTo>
                  <a:lnTo>
                    <a:pt x="457160" y="115773"/>
                  </a:lnTo>
                  <a:lnTo>
                    <a:pt x="456693" y="115773"/>
                  </a:lnTo>
                  <a:lnTo>
                    <a:pt x="454191" y="115040"/>
                  </a:lnTo>
                  <a:lnTo>
                    <a:pt x="452556" y="113872"/>
                  </a:lnTo>
                  <a:lnTo>
                    <a:pt x="448953" y="112971"/>
                  </a:lnTo>
                  <a:lnTo>
                    <a:pt x="448953" y="112971"/>
                  </a:lnTo>
                  <a:lnTo>
                    <a:pt x="448619" y="112971"/>
                  </a:lnTo>
                  <a:lnTo>
                    <a:pt x="448619" y="112971"/>
                  </a:lnTo>
                  <a:lnTo>
                    <a:pt x="448253" y="112971"/>
                  </a:lnTo>
                  <a:lnTo>
                    <a:pt x="448019" y="112971"/>
                  </a:lnTo>
                  <a:lnTo>
                    <a:pt x="447785" y="112971"/>
                  </a:lnTo>
                  <a:cubicBezTo>
                    <a:pt x="447699" y="112941"/>
                    <a:pt x="447605" y="112941"/>
                    <a:pt x="447518" y="112971"/>
                  </a:cubicBezTo>
                  <a:lnTo>
                    <a:pt x="447218" y="112971"/>
                  </a:lnTo>
                  <a:lnTo>
                    <a:pt x="447018" y="112971"/>
                  </a:lnTo>
                  <a:lnTo>
                    <a:pt x="447018" y="112971"/>
                  </a:lnTo>
                  <a:lnTo>
                    <a:pt x="446484" y="112971"/>
                  </a:lnTo>
                  <a:lnTo>
                    <a:pt x="445383" y="112704"/>
                  </a:lnTo>
                  <a:lnTo>
                    <a:pt x="440979" y="111703"/>
                  </a:lnTo>
                  <a:lnTo>
                    <a:pt x="437643" y="111036"/>
                  </a:lnTo>
                  <a:lnTo>
                    <a:pt x="436709" y="110869"/>
                  </a:lnTo>
                  <a:lnTo>
                    <a:pt x="436542" y="110869"/>
                  </a:lnTo>
                  <a:lnTo>
                    <a:pt x="436075" y="110869"/>
                  </a:lnTo>
                  <a:lnTo>
                    <a:pt x="435708" y="110869"/>
                  </a:lnTo>
                  <a:lnTo>
                    <a:pt x="434574" y="110636"/>
                  </a:lnTo>
                  <a:lnTo>
                    <a:pt x="437143" y="97290"/>
                  </a:lnTo>
                  <a:lnTo>
                    <a:pt x="439778" y="83778"/>
                  </a:lnTo>
                  <a:lnTo>
                    <a:pt x="442414" y="70433"/>
                  </a:lnTo>
                  <a:lnTo>
                    <a:pt x="442414" y="70433"/>
                  </a:lnTo>
                  <a:lnTo>
                    <a:pt x="442414" y="70033"/>
                  </a:lnTo>
                  <a:lnTo>
                    <a:pt x="442681" y="68798"/>
                  </a:lnTo>
                  <a:lnTo>
                    <a:pt x="442914" y="67497"/>
                  </a:lnTo>
                  <a:lnTo>
                    <a:pt x="443148" y="66396"/>
                  </a:lnTo>
                  <a:lnTo>
                    <a:pt x="443148" y="65729"/>
                  </a:lnTo>
                  <a:lnTo>
                    <a:pt x="443949" y="61458"/>
                  </a:lnTo>
                  <a:lnTo>
                    <a:pt x="444883" y="56955"/>
                  </a:lnTo>
                  <a:lnTo>
                    <a:pt x="445783" y="52451"/>
                  </a:lnTo>
                  <a:lnTo>
                    <a:pt x="446718" y="47947"/>
                  </a:lnTo>
                  <a:lnTo>
                    <a:pt x="447619" y="43443"/>
                  </a:lnTo>
                  <a:lnTo>
                    <a:pt x="448553" y="38938"/>
                  </a:lnTo>
                  <a:lnTo>
                    <a:pt x="449454" y="34435"/>
                  </a:lnTo>
                  <a:lnTo>
                    <a:pt x="450388" y="29997"/>
                  </a:lnTo>
                  <a:lnTo>
                    <a:pt x="450388" y="29997"/>
                  </a:lnTo>
                  <a:lnTo>
                    <a:pt x="451956" y="21923"/>
                  </a:lnTo>
                  <a:lnTo>
                    <a:pt x="451956" y="21056"/>
                  </a:lnTo>
                  <a:lnTo>
                    <a:pt x="451956" y="21056"/>
                  </a:lnTo>
                  <a:lnTo>
                    <a:pt x="452890" y="16252"/>
                  </a:lnTo>
                  <a:lnTo>
                    <a:pt x="453957" y="10680"/>
                  </a:lnTo>
                  <a:lnTo>
                    <a:pt x="455459" y="3007"/>
                  </a:lnTo>
                  <a:lnTo>
                    <a:pt x="455459" y="3007"/>
                  </a:lnTo>
                  <a:lnTo>
                    <a:pt x="452123" y="2373"/>
                  </a:lnTo>
                  <a:lnTo>
                    <a:pt x="449320" y="1872"/>
                  </a:lnTo>
                  <a:lnTo>
                    <a:pt x="449220" y="1872"/>
                  </a:lnTo>
                  <a:cubicBezTo>
                    <a:pt x="447018" y="1472"/>
                    <a:pt x="444816" y="1105"/>
                    <a:pt x="442547" y="771"/>
                  </a:cubicBezTo>
                  <a:lnTo>
                    <a:pt x="441346" y="8445"/>
                  </a:lnTo>
                  <a:lnTo>
                    <a:pt x="440445" y="14050"/>
                  </a:lnTo>
                  <a:lnTo>
                    <a:pt x="440445" y="14050"/>
                  </a:lnTo>
                  <a:lnTo>
                    <a:pt x="439578" y="18854"/>
                  </a:lnTo>
                  <a:lnTo>
                    <a:pt x="439411" y="19721"/>
                  </a:lnTo>
                  <a:lnTo>
                    <a:pt x="437943" y="27862"/>
                  </a:lnTo>
                  <a:lnTo>
                    <a:pt x="437943" y="27862"/>
                  </a:lnTo>
                  <a:lnTo>
                    <a:pt x="437510" y="30698"/>
                  </a:lnTo>
                  <a:lnTo>
                    <a:pt x="437510" y="31565"/>
                  </a:lnTo>
                  <a:lnTo>
                    <a:pt x="437510" y="31866"/>
                  </a:lnTo>
                  <a:lnTo>
                    <a:pt x="437510" y="32233"/>
                  </a:lnTo>
                  <a:lnTo>
                    <a:pt x="437510" y="32399"/>
                  </a:lnTo>
                  <a:lnTo>
                    <a:pt x="437510" y="33033"/>
                  </a:lnTo>
                  <a:lnTo>
                    <a:pt x="437510" y="33033"/>
                  </a:lnTo>
                  <a:lnTo>
                    <a:pt x="437510" y="33701"/>
                  </a:lnTo>
                  <a:lnTo>
                    <a:pt x="437510" y="34168"/>
                  </a:lnTo>
                  <a:lnTo>
                    <a:pt x="437076" y="36803"/>
                  </a:lnTo>
                  <a:lnTo>
                    <a:pt x="436475" y="40640"/>
                  </a:lnTo>
                  <a:lnTo>
                    <a:pt x="436475" y="41341"/>
                  </a:lnTo>
                  <a:lnTo>
                    <a:pt x="436475" y="42075"/>
                  </a:lnTo>
                  <a:lnTo>
                    <a:pt x="436475" y="43142"/>
                  </a:lnTo>
                  <a:lnTo>
                    <a:pt x="436475" y="43843"/>
                  </a:lnTo>
                  <a:lnTo>
                    <a:pt x="436142" y="45878"/>
                  </a:lnTo>
                  <a:lnTo>
                    <a:pt x="435541" y="49715"/>
                  </a:lnTo>
                  <a:lnTo>
                    <a:pt x="435541" y="50415"/>
                  </a:lnTo>
                  <a:lnTo>
                    <a:pt x="435541" y="50882"/>
                  </a:lnTo>
                  <a:lnTo>
                    <a:pt x="435541" y="51149"/>
                  </a:lnTo>
                  <a:lnTo>
                    <a:pt x="435541" y="51883"/>
                  </a:lnTo>
                  <a:lnTo>
                    <a:pt x="435541" y="52117"/>
                  </a:lnTo>
                  <a:lnTo>
                    <a:pt x="435074" y="54919"/>
                  </a:lnTo>
                  <a:lnTo>
                    <a:pt x="434373" y="59490"/>
                  </a:lnTo>
                  <a:lnTo>
                    <a:pt x="432939" y="68531"/>
                  </a:lnTo>
                  <a:lnTo>
                    <a:pt x="432939" y="68531"/>
                  </a:lnTo>
                  <a:lnTo>
                    <a:pt x="432939" y="69199"/>
                  </a:lnTo>
                  <a:lnTo>
                    <a:pt x="432939" y="69199"/>
                  </a:lnTo>
                  <a:lnTo>
                    <a:pt x="432438" y="72535"/>
                  </a:lnTo>
                  <a:lnTo>
                    <a:pt x="430937" y="82144"/>
                  </a:lnTo>
                  <a:lnTo>
                    <a:pt x="430937" y="82144"/>
                  </a:lnTo>
                  <a:lnTo>
                    <a:pt x="428768" y="95489"/>
                  </a:lnTo>
                  <a:lnTo>
                    <a:pt x="426633" y="109101"/>
                  </a:lnTo>
                  <a:lnTo>
                    <a:pt x="426633" y="109401"/>
                  </a:lnTo>
                  <a:lnTo>
                    <a:pt x="426633" y="109401"/>
                  </a:lnTo>
                  <a:lnTo>
                    <a:pt x="425532" y="116407"/>
                  </a:lnTo>
                  <a:lnTo>
                    <a:pt x="425232" y="118309"/>
                  </a:lnTo>
                  <a:lnTo>
                    <a:pt x="424498" y="122680"/>
                  </a:lnTo>
                  <a:lnTo>
                    <a:pt x="422863" y="133022"/>
                  </a:lnTo>
                  <a:lnTo>
                    <a:pt x="422463" y="135458"/>
                  </a:lnTo>
                  <a:lnTo>
                    <a:pt x="422463" y="136258"/>
                  </a:lnTo>
                  <a:lnTo>
                    <a:pt x="420361" y="149604"/>
                  </a:lnTo>
                  <a:lnTo>
                    <a:pt x="420361" y="149870"/>
                  </a:lnTo>
                  <a:lnTo>
                    <a:pt x="420361" y="149870"/>
                  </a:lnTo>
                  <a:lnTo>
                    <a:pt x="419594" y="154741"/>
                  </a:lnTo>
                  <a:lnTo>
                    <a:pt x="418826" y="159546"/>
                  </a:lnTo>
                  <a:lnTo>
                    <a:pt x="418259" y="163216"/>
                  </a:lnTo>
                  <a:lnTo>
                    <a:pt x="417525" y="167686"/>
                  </a:lnTo>
                  <a:lnTo>
                    <a:pt x="417525" y="167686"/>
                  </a:lnTo>
                  <a:lnTo>
                    <a:pt x="417525" y="167253"/>
                  </a:lnTo>
                  <a:lnTo>
                    <a:pt x="415390" y="180765"/>
                  </a:lnTo>
                  <a:lnTo>
                    <a:pt x="415390" y="180765"/>
                  </a:lnTo>
                  <a:lnTo>
                    <a:pt x="413755" y="180498"/>
                  </a:lnTo>
                  <a:lnTo>
                    <a:pt x="413522" y="180498"/>
                  </a:lnTo>
                  <a:lnTo>
                    <a:pt x="412421" y="180498"/>
                  </a:lnTo>
                  <a:lnTo>
                    <a:pt x="412087" y="180498"/>
                  </a:lnTo>
                  <a:lnTo>
                    <a:pt x="411420" y="180498"/>
                  </a:lnTo>
                  <a:lnTo>
                    <a:pt x="410486" y="180498"/>
                  </a:lnTo>
                  <a:lnTo>
                    <a:pt x="409885" y="180498"/>
                  </a:lnTo>
                  <a:lnTo>
                    <a:pt x="409451" y="180498"/>
                  </a:lnTo>
                  <a:lnTo>
                    <a:pt x="408584" y="180498"/>
                  </a:lnTo>
                  <a:lnTo>
                    <a:pt x="408017" y="180498"/>
                  </a:lnTo>
                  <a:lnTo>
                    <a:pt x="405848" y="180498"/>
                  </a:lnTo>
                  <a:cubicBezTo>
                    <a:pt x="404914" y="180498"/>
                    <a:pt x="404013" y="180264"/>
                    <a:pt x="403079" y="180197"/>
                  </a:cubicBezTo>
                  <a:lnTo>
                    <a:pt x="401077" y="180197"/>
                  </a:lnTo>
                  <a:lnTo>
                    <a:pt x="399843" y="180197"/>
                  </a:lnTo>
                  <a:lnTo>
                    <a:pt x="399176" y="180197"/>
                  </a:lnTo>
                  <a:lnTo>
                    <a:pt x="398074" y="180197"/>
                  </a:lnTo>
                  <a:lnTo>
                    <a:pt x="395506" y="179997"/>
                  </a:lnTo>
                  <a:lnTo>
                    <a:pt x="393037" y="179997"/>
                  </a:lnTo>
                  <a:lnTo>
                    <a:pt x="392870" y="179997"/>
                  </a:lnTo>
                  <a:lnTo>
                    <a:pt x="390434" y="179997"/>
                  </a:lnTo>
                  <a:lnTo>
                    <a:pt x="389901" y="179997"/>
                  </a:lnTo>
                  <a:lnTo>
                    <a:pt x="388533" y="179997"/>
                  </a:lnTo>
                  <a:lnTo>
                    <a:pt x="376355" y="179997"/>
                  </a:lnTo>
                  <a:lnTo>
                    <a:pt x="374487" y="179997"/>
                  </a:lnTo>
                  <a:lnTo>
                    <a:pt x="372452" y="179997"/>
                  </a:lnTo>
                  <a:lnTo>
                    <a:pt x="370450" y="179997"/>
                  </a:lnTo>
                  <a:lnTo>
                    <a:pt x="368448" y="179997"/>
                  </a:lnTo>
                  <a:lnTo>
                    <a:pt x="366446" y="180164"/>
                  </a:lnTo>
                  <a:lnTo>
                    <a:pt x="364011" y="180364"/>
                  </a:lnTo>
                  <a:lnTo>
                    <a:pt x="364011" y="180364"/>
                  </a:lnTo>
                  <a:lnTo>
                    <a:pt x="362810" y="180364"/>
                  </a:lnTo>
                  <a:lnTo>
                    <a:pt x="362610" y="180364"/>
                  </a:lnTo>
                  <a:lnTo>
                    <a:pt x="360775" y="180564"/>
                  </a:lnTo>
                  <a:lnTo>
                    <a:pt x="360541" y="180564"/>
                  </a:lnTo>
                  <a:lnTo>
                    <a:pt x="358639" y="180765"/>
                  </a:lnTo>
                  <a:lnTo>
                    <a:pt x="355804" y="180598"/>
                  </a:lnTo>
                  <a:lnTo>
                    <a:pt x="355237" y="180598"/>
                  </a:lnTo>
                  <a:lnTo>
                    <a:pt x="354269" y="180598"/>
                  </a:lnTo>
                  <a:lnTo>
                    <a:pt x="353502" y="180598"/>
                  </a:lnTo>
                  <a:lnTo>
                    <a:pt x="352734" y="180598"/>
                  </a:lnTo>
                  <a:lnTo>
                    <a:pt x="352334" y="180598"/>
                  </a:lnTo>
                  <a:lnTo>
                    <a:pt x="352034" y="180598"/>
                  </a:lnTo>
                  <a:lnTo>
                    <a:pt x="351633" y="180598"/>
                  </a:lnTo>
                  <a:lnTo>
                    <a:pt x="351166" y="180598"/>
                  </a:lnTo>
                  <a:lnTo>
                    <a:pt x="351166" y="180598"/>
                  </a:lnTo>
                  <a:lnTo>
                    <a:pt x="350532" y="180598"/>
                  </a:lnTo>
                  <a:lnTo>
                    <a:pt x="350532" y="180331"/>
                  </a:lnTo>
                  <a:lnTo>
                    <a:pt x="350532" y="180331"/>
                  </a:lnTo>
                  <a:lnTo>
                    <a:pt x="350232" y="178496"/>
                  </a:lnTo>
                  <a:lnTo>
                    <a:pt x="349598" y="174459"/>
                  </a:lnTo>
                  <a:lnTo>
                    <a:pt x="348397" y="167052"/>
                  </a:lnTo>
                  <a:lnTo>
                    <a:pt x="348397" y="167253"/>
                  </a:lnTo>
                  <a:lnTo>
                    <a:pt x="347396" y="160880"/>
                  </a:lnTo>
                  <a:lnTo>
                    <a:pt x="345595" y="149403"/>
                  </a:lnTo>
                  <a:lnTo>
                    <a:pt x="345595" y="149136"/>
                  </a:lnTo>
                  <a:lnTo>
                    <a:pt x="345595" y="149136"/>
                  </a:lnTo>
                  <a:lnTo>
                    <a:pt x="344260" y="140696"/>
                  </a:lnTo>
                  <a:lnTo>
                    <a:pt x="344260" y="140195"/>
                  </a:lnTo>
                  <a:lnTo>
                    <a:pt x="343826" y="137426"/>
                  </a:lnTo>
                  <a:lnTo>
                    <a:pt x="343626" y="136192"/>
                  </a:lnTo>
                  <a:lnTo>
                    <a:pt x="343626" y="135591"/>
                  </a:lnTo>
                  <a:lnTo>
                    <a:pt x="343626" y="135591"/>
                  </a:lnTo>
                  <a:lnTo>
                    <a:pt x="341491" y="122046"/>
                  </a:lnTo>
                  <a:lnTo>
                    <a:pt x="341491" y="122046"/>
                  </a:lnTo>
                  <a:lnTo>
                    <a:pt x="339356" y="108701"/>
                  </a:lnTo>
                  <a:lnTo>
                    <a:pt x="339356" y="108400"/>
                  </a:lnTo>
                  <a:lnTo>
                    <a:pt x="337220" y="94788"/>
                  </a:lnTo>
                  <a:lnTo>
                    <a:pt x="337220" y="94521"/>
                  </a:lnTo>
                  <a:lnTo>
                    <a:pt x="336753" y="91619"/>
                  </a:lnTo>
                  <a:lnTo>
                    <a:pt x="335119" y="81209"/>
                  </a:lnTo>
                  <a:lnTo>
                    <a:pt x="333117" y="68331"/>
                  </a:lnTo>
                  <a:lnTo>
                    <a:pt x="333117" y="68331"/>
                  </a:lnTo>
                  <a:lnTo>
                    <a:pt x="333117" y="68331"/>
                  </a:lnTo>
                  <a:lnTo>
                    <a:pt x="333117" y="67664"/>
                  </a:lnTo>
                  <a:lnTo>
                    <a:pt x="333117" y="67664"/>
                  </a:lnTo>
                  <a:lnTo>
                    <a:pt x="331682" y="58689"/>
                  </a:lnTo>
                  <a:lnTo>
                    <a:pt x="330948" y="54152"/>
                  </a:lnTo>
                  <a:lnTo>
                    <a:pt x="330248" y="49615"/>
                  </a:lnTo>
                  <a:lnTo>
                    <a:pt x="329514" y="45077"/>
                  </a:lnTo>
                  <a:lnTo>
                    <a:pt x="328780" y="40540"/>
                  </a:lnTo>
                  <a:lnTo>
                    <a:pt x="328079" y="36036"/>
                  </a:lnTo>
                  <a:lnTo>
                    <a:pt x="327378" y="31499"/>
                  </a:lnTo>
                  <a:lnTo>
                    <a:pt x="326644" y="26961"/>
                  </a:lnTo>
                  <a:lnTo>
                    <a:pt x="326644" y="26961"/>
                  </a:lnTo>
                  <a:lnTo>
                    <a:pt x="325343" y="18821"/>
                  </a:lnTo>
                  <a:lnTo>
                    <a:pt x="325343" y="18454"/>
                  </a:lnTo>
                  <a:lnTo>
                    <a:pt x="325343" y="18454"/>
                  </a:lnTo>
                  <a:lnTo>
                    <a:pt x="325343" y="18087"/>
                  </a:lnTo>
                  <a:lnTo>
                    <a:pt x="324576" y="13249"/>
                  </a:lnTo>
                  <a:lnTo>
                    <a:pt x="323675" y="7611"/>
                  </a:lnTo>
                  <a:lnTo>
                    <a:pt x="322474" y="-63"/>
                  </a:lnTo>
                  <a:cubicBezTo>
                    <a:pt x="320372" y="271"/>
                    <a:pt x="318237" y="604"/>
                    <a:pt x="316135" y="1005"/>
                  </a:cubicBezTo>
                  <a:lnTo>
                    <a:pt x="314033" y="1372"/>
                  </a:lnTo>
                  <a:lnTo>
                    <a:pt x="310697" y="2006"/>
                  </a:lnTo>
                  <a:lnTo>
                    <a:pt x="309262" y="2273"/>
                  </a:lnTo>
                  <a:lnTo>
                    <a:pt x="308295" y="2473"/>
                  </a:lnTo>
                  <a:lnTo>
                    <a:pt x="301622" y="3807"/>
                  </a:lnTo>
                  <a:lnTo>
                    <a:pt x="298519" y="4508"/>
                  </a:lnTo>
                  <a:lnTo>
                    <a:pt x="297285" y="4775"/>
                  </a:lnTo>
                  <a:lnTo>
                    <a:pt x="294683" y="5375"/>
                  </a:lnTo>
                  <a:lnTo>
                    <a:pt x="291079" y="6243"/>
                  </a:lnTo>
                  <a:lnTo>
                    <a:pt x="288210" y="6943"/>
                  </a:lnTo>
                  <a:lnTo>
                    <a:pt x="283006" y="8311"/>
                  </a:lnTo>
                  <a:lnTo>
                    <a:pt x="280770" y="8912"/>
                  </a:lnTo>
                  <a:lnTo>
                    <a:pt x="278568" y="9512"/>
                  </a:lnTo>
                  <a:lnTo>
                    <a:pt x="276733" y="10046"/>
                  </a:lnTo>
                  <a:lnTo>
                    <a:pt x="273064" y="11114"/>
                  </a:lnTo>
                  <a:lnTo>
                    <a:pt x="268826" y="12415"/>
                  </a:lnTo>
                  <a:lnTo>
                    <a:pt x="268359" y="12415"/>
                  </a:lnTo>
                  <a:lnTo>
                    <a:pt x="264022" y="13816"/>
                  </a:lnTo>
                  <a:lnTo>
                    <a:pt x="259952" y="15151"/>
                  </a:lnTo>
                  <a:lnTo>
                    <a:pt x="255081" y="16852"/>
                  </a:lnTo>
                  <a:lnTo>
                    <a:pt x="250643" y="18420"/>
                  </a:lnTo>
                  <a:lnTo>
                    <a:pt x="246440" y="19988"/>
                  </a:lnTo>
                  <a:lnTo>
                    <a:pt x="245773" y="20255"/>
                  </a:lnTo>
                  <a:lnTo>
                    <a:pt x="242436" y="21523"/>
                  </a:lnTo>
                  <a:lnTo>
                    <a:pt x="237132" y="23658"/>
                  </a:lnTo>
                  <a:lnTo>
                    <a:pt x="233161" y="25326"/>
                  </a:lnTo>
                  <a:lnTo>
                    <a:pt x="233161" y="25326"/>
                  </a:lnTo>
                  <a:lnTo>
                    <a:pt x="228891" y="27161"/>
                  </a:lnTo>
                  <a:lnTo>
                    <a:pt x="224987" y="28896"/>
                  </a:lnTo>
                  <a:lnTo>
                    <a:pt x="224253" y="29230"/>
                  </a:lnTo>
                  <a:lnTo>
                    <a:pt x="220583" y="30931"/>
                  </a:lnTo>
                  <a:lnTo>
                    <a:pt x="220317" y="30931"/>
                  </a:lnTo>
                  <a:cubicBezTo>
                    <a:pt x="219049" y="31499"/>
                    <a:pt x="217814" y="32099"/>
                    <a:pt x="216547" y="32766"/>
                  </a:cubicBezTo>
                  <a:cubicBezTo>
                    <a:pt x="215279" y="33434"/>
                    <a:pt x="213210" y="34435"/>
                    <a:pt x="211375" y="35302"/>
                  </a:cubicBezTo>
                  <a:lnTo>
                    <a:pt x="208039" y="36870"/>
                  </a:lnTo>
                  <a:lnTo>
                    <a:pt x="205403" y="38238"/>
                  </a:lnTo>
                  <a:lnTo>
                    <a:pt x="202601" y="39706"/>
                  </a:lnTo>
                  <a:lnTo>
                    <a:pt x="195928" y="43276"/>
                  </a:lnTo>
                  <a:lnTo>
                    <a:pt x="195928" y="43276"/>
                  </a:lnTo>
                  <a:lnTo>
                    <a:pt x="190457" y="46345"/>
                  </a:lnTo>
                  <a:lnTo>
                    <a:pt x="190457" y="46345"/>
                  </a:lnTo>
                  <a:lnTo>
                    <a:pt x="184518" y="49882"/>
                  </a:lnTo>
                  <a:lnTo>
                    <a:pt x="184518" y="49882"/>
                  </a:lnTo>
                  <a:lnTo>
                    <a:pt x="184318" y="49882"/>
                  </a:lnTo>
                  <a:cubicBezTo>
                    <a:pt x="183050" y="50616"/>
                    <a:pt x="181782" y="51383"/>
                    <a:pt x="180548" y="52184"/>
                  </a:cubicBezTo>
                  <a:lnTo>
                    <a:pt x="177011" y="54386"/>
                  </a:lnTo>
                  <a:lnTo>
                    <a:pt x="172241" y="57455"/>
                  </a:lnTo>
                  <a:cubicBezTo>
                    <a:pt x="170906" y="58389"/>
                    <a:pt x="169605" y="59190"/>
                    <a:pt x="168270" y="60091"/>
                  </a:cubicBezTo>
                  <a:cubicBezTo>
                    <a:pt x="165568" y="61926"/>
                    <a:pt x="162899" y="63794"/>
                    <a:pt x="160263" y="65662"/>
                  </a:cubicBezTo>
                  <a:lnTo>
                    <a:pt x="156360" y="68465"/>
                  </a:lnTo>
                  <a:cubicBezTo>
                    <a:pt x="153991" y="70200"/>
                    <a:pt x="151622" y="71968"/>
                    <a:pt x="149287" y="73769"/>
                  </a:cubicBezTo>
                  <a:lnTo>
                    <a:pt x="149087" y="73769"/>
                  </a:lnTo>
                  <a:lnTo>
                    <a:pt x="146418" y="75738"/>
                  </a:lnTo>
                  <a:lnTo>
                    <a:pt x="143882" y="77740"/>
                  </a:lnTo>
                  <a:lnTo>
                    <a:pt x="140779" y="80242"/>
                  </a:lnTo>
                  <a:lnTo>
                    <a:pt x="137443" y="83078"/>
                  </a:lnTo>
                  <a:lnTo>
                    <a:pt x="136509" y="83845"/>
                  </a:lnTo>
                  <a:lnTo>
                    <a:pt x="133640" y="86247"/>
                  </a:lnTo>
                  <a:lnTo>
                    <a:pt x="132939" y="86881"/>
                  </a:lnTo>
                  <a:lnTo>
                    <a:pt x="130170" y="89217"/>
                  </a:lnTo>
                  <a:lnTo>
                    <a:pt x="129169" y="90151"/>
                  </a:lnTo>
                  <a:cubicBezTo>
                    <a:pt x="128235" y="90918"/>
                    <a:pt x="127367" y="91719"/>
                    <a:pt x="126467" y="92553"/>
                  </a:cubicBezTo>
                  <a:cubicBezTo>
                    <a:pt x="125566" y="93387"/>
                    <a:pt x="124398" y="94388"/>
                    <a:pt x="123364" y="95355"/>
                  </a:cubicBezTo>
                  <a:cubicBezTo>
                    <a:pt x="122330" y="96323"/>
                    <a:pt x="122229" y="96356"/>
                    <a:pt x="121696" y="96890"/>
                  </a:cubicBezTo>
                  <a:lnTo>
                    <a:pt x="119861" y="98592"/>
                  </a:lnTo>
                  <a:lnTo>
                    <a:pt x="117926" y="100426"/>
                  </a:lnTo>
                  <a:lnTo>
                    <a:pt x="116858" y="101427"/>
                  </a:lnTo>
                  <a:lnTo>
                    <a:pt x="114423" y="103796"/>
                  </a:lnTo>
                  <a:lnTo>
                    <a:pt x="113455" y="104697"/>
                  </a:lnTo>
                  <a:lnTo>
                    <a:pt x="110986" y="107132"/>
                  </a:lnTo>
                  <a:lnTo>
                    <a:pt x="110352" y="107800"/>
                  </a:lnTo>
                  <a:cubicBezTo>
                    <a:pt x="109485" y="108634"/>
                    <a:pt x="108651" y="109501"/>
                    <a:pt x="107817" y="110369"/>
                  </a:cubicBezTo>
                  <a:lnTo>
                    <a:pt x="106716" y="111470"/>
                  </a:lnTo>
                  <a:cubicBezTo>
                    <a:pt x="106015" y="112204"/>
                    <a:pt x="105314" y="112904"/>
                    <a:pt x="104647" y="113638"/>
                  </a:cubicBezTo>
                  <a:cubicBezTo>
                    <a:pt x="101311" y="116975"/>
                    <a:pt x="98342" y="120311"/>
                    <a:pt x="95272" y="123647"/>
                  </a:cubicBezTo>
                  <a:lnTo>
                    <a:pt x="92270" y="126983"/>
                  </a:lnTo>
                  <a:lnTo>
                    <a:pt x="91836" y="127484"/>
                  </a:lnTo>
                  <a:cubicBezTo>
                    <a:pt x="89834" y="129709"/>
                    <a:pt x="87866" y="132045"/>
                    <a:pt x="85931" y="134490"/>
                  </a:cubicBezTo>
                  <a:cubicBezTo>
                    <a:pt x="83862" y="136992"/>
                    <a:pt x="81860" y="139495"/>
                    <a:pt x="79858" y="142030"/>
                  </a:cubicBezTo>
                  <a:lnTo>
                    <a:pt x="76889" y="145867"/>
                  </a:lnTo>
                  <a:cubicBezTo>
                    <a:pt x="75922" y="147135"/>
                    <a:pt x="74954" y="148402"/>
                    <a:pt x="74020" y="149704"/>
                  </a:cubicBezTo>
                  <a:lnTo>
                    <a:pt x="71284" y="153407"/>
                  </a:lnTo>
                  <a:lnTo>
                    <a:pt x="71284" y="153407"/>
                  </a:lnTo>
                  <a:lnTo>
                    <a:pt x="68882" y="156743"/>
                  </a:lnTo>
                  <a:cubicBezTo>
                    <a:pt x="66513" y="160080"/>
                    <a:pt x="64211" y="163416"/>
                    <a:pt x="61943" y="166752"/>
                  </a:cubicBezTo>
                  <a:lnTo>
                    <a:pt x="61943" y="166752"/>
                  </a:lnTo>
                  <a:lnTo>
                    <a:pt x="61943" y="166752"/>
                  </a:lnTo>
                  <a:lnTo>
                    <a:pt x="60408" y="169054"/>
                  </a:lnTo>
                  <a:lnTo>
                    <a:pt x="57238" y="173992"/>
                  </a:lnTo>
                  <a:lnTo>
                    <a:pt x="55870" y="176227"/>
                  </a:lnTo>
                  <a:cubicBezTo>
                    <a:pt x="52201" y="182132"/>
                    <a:pt x="48664" y="188138"/>
                    <a:pt x="45328" y="194277"/>
                  </a:cubicBezTo>
                  <a:lnTo>
                    <a:pt x="43927" y="196812"/>
                  </a:lnTo>
                  <a:cubicBezTo>
                    <a:pt x="42092" y="200148"/>
                    <a:pt x="40290" y="203752"/>
                    <a:pt x="38522" y="207255"/>
                  </a:cubicBezTo>
                  <a:lnTo>
                    <a:pt x="38522" y="207255"/>
                  </a:lnTo>
                  <a:lnTo>
                    <a:pt x="38522" y="207255"/>
                  </a:lnTo>
                  <a:lnTo>
                    <a:pt x="38522" y="207255"/>
                  </a:lnTo>
                  <a:lnTo>
                    <a:pt x="38522" y="207455"/>
                  </a:lnTo>
                  <a:cubicBezTo>
                    <a:pt x="38458" y="207605"/>
                    <a:pt x="38378" y="207752"/>
                    <a:pt x="38288" y="207889"/>
                  </a:cubicBezTo>
                  <a:cubicBezTo>
                    <a:pt x="37855" y="208823"/>
                    <a:pt x="37387" y="209657"/>
                    <a:pt x="36954" y="210591"/>
                  </a:cubicBezTo>
                  <a:lnTo>
                    <a:pt x="35686" y="213193"/>
                  </a:lnTo>
                  <a:lnTo>
                    <a:pt x="34785" y="215095"/>
                  </a:lnTo>
                  <a:lnTo>
                    <a:pt x="33751" y="217297"/>
                  </a:lnTo>
                  <a:lnTo>
                    <a:pt x="33150" y="218598"/>
                  </a:lnTo>
                  <a:cubicBezTo>
                    <a:pt x="32683" y="219599"/>
                    <a:pt x="32250" y="220633"/>
                    <a:pt x="31782" y="221668"/>
                  </a:cubicBezTo>
                  <a:lnTo>
                    <a:pt x="31782" y="221668"/>
                  </a:lnTo>
                  <a:cubicBezTo>
                    <a:pt x="31149" y="223102"/>
                    <a:pt x="30548" y="224503"/>
                    <a:pt x="29948" y="225938"/>
                  </a:cubicBezTo>
                  <a:cubicBezTo>
                    <a:pt x="29851" y="226108"/>
                    <a:pt x="29771" y="226285"/>
                    <a:pt x="29714" y="226472"/>
                  </a:cubicBezTo>
                  <a:cubicBezTo>
                    <a:pt x="29080" y="227806"/>
                    <a:pt x="28513" y="229174"/>
                    <a:pt x="27979" y="230542"/>
                  </a:cubicBezTo>
                  <a:cubicBezTo>
                    <a:pt x="27993" y="230619"/>
                    <a:pt x="27993" y="230699"/>
                    <a:pt x="27979" y="230776"/>
                  </a:cubicBezTo>
                  <a:cubicBezTo>
                    <a:pt x="27345" y="232244"/>
                    <a:pt x="26778" y="233678"/>
                    <a:pt x="26178" y="235113"/>
                  </a:cubicBezTo>
                  <a:cubicBezTo>
                    <a:pt x="26204" y="235200"/>
                    <a:pt x="26204" y="235293"/>
                    <a:pt x="26178" y="235380"/>
                  </a:cubicBezTo>
                  <a:cubicBezTo>
                    <a:pt x="25677" y="236681"/>
                    <a:pt x="25143" y="237982"/>
                    <a:pt x="24643" y="239317"/>
                  </a:cubicBezTo>
                  <a:lnTo>
                    <a:pt x="24242" y="240351"/>
                  </a:lnTo>
                  <a:lnTo>
                    <a:pt x="23041" y="243520"/>
                  </a:lnTo>
                  <a:cubicBezTo>
                    <a:pt x="22808" y="244088"/>
                    <a:pt x="22608" y="244688"/>
                    <a:pt x="22374" y="245289"/>
                  </a:cubicBezTo>
                  <a:lnTo>
                    <a:pt x="21473" y="247791"/>
                  </a:lnTo>
                  <a:lnTo>
                    <a:pt x="20773" y="249693"/>
                  </a:lnTo>
                  <a:cubicBezTo>
                    <a:pt x="20306" y="251060"/>
                    <a:pt x="19805" y="252428"/>
                    <a:pt x="19338" y="253830"/>
                  </a:cubicBezTo>
                  <a:lnTo>
                    <a:pt x="18237" y="257166"/>
                  </a:lnTo>
                  <a:cubicBezTo>
                    <a:pt x="17970" y="257900"/>
                    <a:pt x="17737" y="258634"/>
                    <a:pt x="17503" y="259368"/>
                  </a:cubicBezTo>
                  <a:cubicBezTo>
                    <a:pt x="17069" y="260669"/>
                    <a:pt x="16636" y="262003"/>
                    <a:pt x="16235" y="263305"/>
                  </a:cubicBezTo>
                  <a:lnTo>
                    <a:pt x="14968" y="267475"/>
                  </a:lnTo>
                  <a:cubicBezTo>
                    <a:pt x="14968" y="267875"/>
                    <a:pt x="14701" y="268276"/>
                    <a:pt x="14600" y="268676"/>
                  </a:cubicBezTo>
                  <a:cubicBezTo>
                    <a:pt x="13700" y="271679"/>
                    <a:pt x="12866" y="274681"/>
                    <a:pt x="12032" y="277684"/>
                  </a:cubicBezTo>
                  <a:cubicBezTo>
                    <a:pt x="10764" y="282311"/>
                    <a:pt x="9653" y="286982"/>
                    <a:pt x="8695" y="291696"/>
                  </a:cubicBezTo>
                  <a:cubicBezTo>
                    <a:pt x="8462" y="292664"/>
                    <a:pt x="8262" y="293632"/>
                    <a:pt x="8028" y="294599"/>
                  </a:cubicBezTo>
                  <a:cubicBezTo>
                    <a:pt x="7795" y="295567"/>
                    <a:pt x="7661" y="296200"/>
                    <a:pt x="7494" y="297001"/>
                  </a:cubicBezTo>
                  <a:lnTo>
                    <a:pt x="7294" y="297935"/>
                  </a:lnTo>
                  <a:lnTo>
                    <a:pt x="6493" y="301805"/>
                  </a:lnTo>
                  <a:cubicBezTo>
                    <a:pt x="6226" y="303107"/>
                    <a:pt x="5960" y="304475"/>
                    <a:pt x="5726" y="305776"/>
                  </a:cubicBezTo>
                  <a:cubicBezTo>
                    <a:pt x="5492" y="307077"/>
                    <a:pt x="5292" y="308111"/>
                    <a:pt x="5059" y="309112"/>
                  </a:cubicBezTo>
                  <a:lnTo>
                    <a:pt x="4692" y="311247"/>
                  </a:lnTo>
                  <a:cubicBezTo>
                    <a:pt x="4558" y="311841"/>
                    <a:pt x="4458" y="312445"/>
                    <a:pt x="4391" y="313049"/>
                  </a:cubicBezTo>
                  <a:cubicBezTo>
                    <a:pt x="4158" y="314216"/>
                    <a:pt x="3958" y="315384"/>
                    <a:pt x="3791" y="316585"/>
                  </a:cubicBezTo>
                  <a:cubicBezTo>
                    <a:pt x="3791" y="316919"/>
                    <a:pt x="3791" y="317253"/>
                    <a:pt x="3791" y="317586"/>
                  </a:cubicBezTo>
                  <a:cubicBezTo>
                    <a:pt x="3591" y="318821"/>
                    <a:pt x="3391" y="320022"/>
                    <a:pt x="3257" y="321189"/>
                  </a:cubicBezTo>
                  <a:cubicBezTo>
                    <a:pt x="3257" y="321690"/>
                    <a:pt x="3257" y="322224"/>
                    <a:pt x="2990" y="322791"/>
                  </a:cubicBezTo>
                  <a:cubicBezTo>
                    <a:pt x="2790" y="324125"/>
                    <a:pt x="2623" y="325493"/>
                    <a:pt x="2423" y="326828"/>
                  </a:cubicBezTo>
                  <a:cubicBezTo>
                    <a:pt x="2443" y="326948"/>
                    <a:pt x="2443" y="327075"/>
                    <a:pt x="2423" y="327195"/>
                  </a:cubicBezTo>
                  <a:lnTo>
                    <a:pt x="1823" y="331799"/>
                  </a:lnTo>
                  <a:cubicBezTo>
                    <a:pt x="1836" y="332009"/>
                    <a:pt x="1836" y="332223"/>
                    <a:pt x="1823" y="332433"/>
                  </a:cubicBezTo>
                  <a:cubicBezTo>
                    <a:pt x="1656" y="333734"/>
                    <a:pt x="1522" y="335068"/>
                    <a:pt x="1389" y="336403"/>
                  </a:cubicBezTo>
                  <a:cubicBezTo>
                    <a:pt x="1389" y="336870"/>
                    <a:pt x="1389" y="337337"/>
                    <a:pt x="1222" y="337804"/>
                  </a:cubicBezTo>
                  <a:cubicBezTo>
                    <a:pt x="1222" y="339039"/>
                    <a:pt x="955" y="340273"/>
                    <a:pt x="855" y="341474"/>
                  </a:cubicBezTo>
                  <a:cubicBezTo>
                    <a:pt x="855" y="341874"/>
                    <a:pt x="855" y="342275"/>
                    <a:pt x="855" y="342675"/>
                  </a:cubicBezTo>
                  <a:lnTo>
                    <a:pt x="555" y="346345"/>
                  </a:lnTo>
                  <a:cubicBezTo>
                    <a:pt x="555" y="346879"/>
                    <a:pt x="555" y="347413"/>
                    <a:pt x="555" y="347947"/>
                  </a:cubicBezTo>
                  <a:cubicBezTo>
                    <a:pt x="555" y="349047"/>
                    <a:pt x="388" y="350148"/>
                    <a:pt x="321" y="351283"/>
                  </a:cubicBezTo>
                  <a:cubicBezTo>
                    <a:pt x="321" y="351883"/>
                    <a:pt x="321" y="352517"/>
                    <a:pt x="321" y="353118"/>
                  </a:cubicBezTo>
                  <a:cubicBezTo>
                    <a:pt x="321" y="353718"/>
                    <a:pt x="321" y="354486"/>
                    <a:pt x="321" y="355186"/>
                  </a:cubicBezTo>
                  <a:lnTo>
                    <a:pt x="121" y="358723"/>
                  </a:lnTo>
                  <a:cubicBezTo>
                    <a:pt x="121" y="360291"/>
                    <a:pt x="121" y="362059"/>
                    <a:pt x="-79" y="363460"/>
                  </a:cubicBezTo>
                  <a:lnTo>
                    <a:pt x="-79" y="364628"/>
                  </a:lnTo>
                  <a:cubicBezTo>
                    <a:pt x="-79" y="365963"/>
                    <a:pt x="-79" y="367297"/>
                    <a:pt x="-79" y="368598"/>
                  </a:cubicBezTo>
                  <a:cubicBezTo>
                    <a:pt x="-79" y="369899"/>
                    <a:pt x="-79" y="371734"/>
                    <a:pt x="-79" y="373302"/>
                  </a:cubicBezTo>
                  <a:lnTo>
                    <a:pt x="-79" y="384546"/>
                  </a:lnTo>
                  <a:cubicBezTo>
                    <a:pt x="-79" y="385780"/>
                    <a:pt x="-79" y="387048"/>
                    <a:pt x="-79" y="388282"/>
                  </a:cubicBezTo>
                  <a:lnTo>
                    <a:pt x="-79" y="388783"/>
                  </a:lnTo>
                  <a:cubicBezTo>
                    <a:pt x="-79" y="390117"/>
                    <a:pt x="-79" y="391452"/>
                    <a:pt x="-79" y="392786"/>
                  </a:cubicBezTo>
                  <a:lnTo>
                    <a:pt x="-79" y="393787"/>
                  </a:lnTo>
                  <a:cubicBezTo>
                    <a:pt x="-79" y="395322"/>
                    <a:pt x="-79" y="396823"/>
                    <a:pt x="154" y="398325"/>
                  </a:cubicBezTo>
                  <a:cubicBezTo>
                    <a:pt x="154" y="401294"/>
                    <a:pt x="455" y="404263"/>
                    <a:pt x="688" y="407199"/>
                  </a:cubicBezTo>
                  <a:lnTo>
                    <a:pt x="888" y="409802"/>
                  </a:lnTo>
                  <a:lnTo>
                    <a:pt x="1089" y="412104"/>
                  </a:lnTo>
                  <a:cubicBezTo>
                    <a:pt x="1089" y="412704"/>
                    <a:pt x="1089" y="413338"/>
                    <a:pt x="1255" y="413939"/>
                  </a:cubicBezTo>
                  <a:cubicBezTo>
                    <a:pt x="1255" y="415273"/>
                    <a:pt x="1489" y="416608"/>
                    <a:pt x="1622" y="417942"/>
                  </a:cubicBezTo>
                  <a:cubicBezTo>
                    <a:pt x="1756" y="419277"/>
                    <a:pt x="1956" y="421278"/>
                    <a:pt x="2156" y="422780"/>
                  </a:cubicBezTo>
                  <a:cubicBezTo>
                    <a:pt x="2457" y="425549"/>
                    <a:pt x="2823" y="428285"/>
                    <a:pt x="3190" y="431054"/>
                  </a:cubicBezTo>
                  <a:cubicBezTo>
                    <a:pt x="3190" y="432121"/>
                    <a:pt x="3491" y="433222"/>
                    <a:pt x="3658" y="434390"/>
                  </a:cubicBezTo>
                  <a:cubicBezTo>
                    <a:pt x="3824" y="435558"/>
                    <a:pt x="3991" y="436792"/>
                    <a:pt x="4191" y="437993"/>
                  </a:cubicBezTo>
                  <a:cubicBezTo>
                    <a:pt x="4391" y="439194"/>
                    <a:pt x="4458" y="439828"/>
                    <a:pt x="4625" y="440729"/>
                  </a:cubicBezTo>
                  <a:lnTo>
                    <a:pt x="4959" y="442731"/>
                  </a:lnTo>
                  <a:lnTo>
                    <a:pt x="4959" y="442731"/>
                  </a:lnTo>
                  <a:lnTo>
                    <a:pt x="5492" y="445767"/>
                  </a:lnTo>
                  <a:cubicBezTo>
                    <a:pt x="5492" y="446401"/>
                    <a:pt x="5693" y="447001"/>
                    <a:pt x="5826" y="447602"/>
                  </a:cubicBezTo>
                  <a:lnTo>
                    <a:pt x="6427" y="450938"/>
                  </a:lnTo>
                  <a:cubicBezTo>
                    <a:pt x="6413" y="451095"/>
                    <a:pt x="6413" y="451248"/>
                    <a:pt x="6427" y="451405"/>
                  </a:cubicBezTo>
                  <a:cubicBezTo>
                    <a:pt x="6627" y="452339"/>
                    <a:pt x="6827" y="453340"/>
                    <a:pt x="6994" y="454308"/>
                  </a:cubicBezTo>
                  <a:lnTo>
                    <a:pt x="6994" y="454308"/>
                  </a:lnTo>
                  <a:cubicBezTo>
                    <a:pt x="7327" y="456109"/>
                    <a:pt x="7694" y="457878"/>
                    <a:pt x="8095" y="459646"/>
                  </a:cubicBezTo>
                  <a:cubicBezTo>
                    <a:pt x="8495" y="461414"/>
                    <a:pt x="8896" y="463216"/>
                    <a:pt x="9296" y="465017"/>
                  </a:cubicBezTo>
                  <a:lnTo>
                    <a:pt x="9863" y="467386"/>
                  </a:lnTo>
                  <a:lnTo>
                    <a:pt x="10263" y="469088"/>
                  </a:lnTo>
                  <a:cubicBezTo>
                    <a:pt x="10263" y="469822"/>
                    <a:pt x="10597" y="470522"/>
                    <a:pt x="10797" y="471256"/>
                  </a:cubicBezTo>
                  <a:lnTo>
                    <a:pt x="11198" y="472858"/>
                  </a:lnTo>
                  <a:cubicBezTo>
                    <a:pt x="11431" y="473758"/>
                    <a:pt x="11665" y="474759"/>
                    <a:pt x="11898" y="475693"/>
                  </a:cubicBezTo>
                  <a:cubicBezTo>
                    <a:pt x="12532" y="478062"/>
                    <a:pt x="13166" y="480398"/>
                    <a:pt x="13833" y="482733"/>
                  </a:cubicBezTo>
                  <a:cubicBezTo>
                    <a:pt x="14067" y="483600"/>
                    <a:pt x="14300" y="484468"/>
                    <a:pt x="14567" y="485335"/>
                  </a:cubicBezTo>
                  <a:cubicBezTo>
                    <a:pt x="14834" y="486203"/>
                    <a:pt x="14968" y="486770"/>
                    <a:pt x="15201" y="487471"/>
                  </a:cubicBezTo>
                  <a:cubicBezTo>
                    <a:pt x="15435" y="488171"/>
                    <a:pt x="15835" y="489606"/>
                    <a:pt x="16102" y="490807"/>
                  </a:cubicBezTo>
                  <a:lnTo>
                    <a:pt x="17403" y="495011"/>
                  </a:lnTo>
                  <a:lnTo>
                    <a:pt x="18204" y="497479"/>
                  </a:lnTo>
                  <a:cubicBezTo>
                    <a:pt x="18737" y="499148"/>
                    <a:pt x="19305" y="500816"/>
                    <a:pt x="19872" y="502451"/>
                  </a:cubicBezTo>
                  <a:cubicBezTo>
                    <a:pt x="20439" y="504085"/>
                    <a:pt x="20639" y="504753"/>
                    <a:pt x="21073" y="505787"/>
                  </a:cubicBezTo>
                  <a:lnTo>
                    <a:pt x="21473" y="506988"/>
                  </a:lnTo>
                  <a:cubicBezTo>
                    <a:pt x="21907" y="508256"/>
                    <a:pt x="22408" y="509490"/>
                    <a:pt x="22841" y="510758"/>
                  </a:cubicBezTo>
                  <a:cubicBezTo>
                    <a:pt x="23275" y="512026"/>
                    <a:pt x="23842" y="513494"/>
                    <a:pt x="24343" y="514828"/>
                  </a:cubicBezTo>
                  <a:lnTo>
                    <a:pt x="24643" y="515562"/>
                  </a:lnTo>
                  <a:cubicBezTo>
                    <a:pt x="25043" y="516663"/>
                    <a:pt x="25477" y="517731"/>
                    <a:pt x="25877" y="518898"/>
                  </a:cubicBezTo>
                  <a:lnTo>
                    <a:pt x="28146" y="524503"/>
                  </a:lnTo>
                  <a:lnTo>
                    <a:pt x="29714" y="528307"/>
                  </a:lnTo>
                  <a:cubicBezTo>
                    <a:pt x="30348" y="529708"/>
                    <a:pt x="30948" y="531143"/>
                    <a:pt x="31549" y="532544"/>
                  </a:cubicBezTo>
                  <a:lnTo>
                    <a:pt x="31549" y="532544"/>
                  </a:lnTo>
                  <a:cubicBezTo>
                    <a:pt x="32016" y="533678"/>
                    <a:pt x="32550" y="534813"/>
                    <a:pt x="33050" y="535880"/>
                  </a:cubicBezTo>
                  <a:cubicBezTo>
                    <a:pt x="33951" y="537882"/>
                    <a:pt x="34885" y="539884"/>
                    <a:pt x="35786" y="541852"/>
                  </a:cubicBezTo>
                  <a:cubicBezTo>
                    <a:pt x="36320" y="542920"/>
                    <a:pt x="36820" y="544021"/>
                    <a:pt x="37321" y="545188"/>
                  </a:cubicBezTo>
                  <a:lnTo>
                    <a:pt x="37321" y="545422"/>
                  </a:lnTo>
                  <a:cubicBezTo>
                    <a:pt x="37955" y="546790"/>
                    <a:pt x="38655" y="548158"/>
                    <a:pt x="39323" y="549492"/>
                  </a:cubicBezTo>
                  <a:cubicBezTo>
                    <a:pt x="39990" y="550827"/>
                    <a:pt x="40724" y="552261"/>
                    <a:pt x="41424" y="553663"/>
                  </a:cubicBezTo>
                  <a:cubicBezTo>
                    <a:pt x="42125" y="555064"/>
                    <a:pt x="42592" y="555931"/>
                    <a:pt x="43193" y="556999"/>
                  </a:cubicBezTo>
                  <a:lnTo>
                    <a:pt x="44527" y="559535"/>
                  </a:lnTo>
                  <a:lnTo>
                    <a:pt x="46129" y="562537"/>
                  </a:lnTo>
                  <a:lnTo>
                    <a:pt x="46129" y="562704"/>
                  </a:lnTo>
                  <a:lnTo>
                    <a:pt x="46129" y="562904"/>
                  </a:lnTo>
                  <a:lnTo>
                    <a:pt x="46129" y="562904"/>
                  </a:lnTo>
                  <a:cubicBezTo>
                    <a:pt x="47963" y="566241"/>
                    <a:pt x="49865" y="569577"/>
                    <a:pt x="51834" y="572913"/>
                  </a:cubicBezTo>
                  <a:lnTo>
                    <a:pt x="52100" y="573347"/>
                  </a:lnTo>
                  <a:lnTo>
                    <a:pt x="53402" y="575515"/>
                  </a:lnTo>
                  <a:cubicBezTo>
                    <a:pt x="54336" y="577017"/>
                    <a:pt x="55203" y="578485"/>
                    <a:pt x="56104" y="579986"/>
                  </a:cubicBezTo>
                  <a:lnTo>
                    <a:pt x="57605" y="582422"/>
                  </a:lnTo>
                  <a:lnTo>
                    <a:pt x="58540" y="583789"/>
                  </a:lnTo>
                  <a:cubicBezTo>
                    <a:pt x="59140" y="584790"/>
                    <a:pt x="59741" y="585725"/>
                    <a:pt x="60375" y="586692"/>
                  </a:cubicBezTo>
                  <a:cubicBezTo>
                    <a:pt x="61008" y="587660"/>
                    <a:pt x="61108" y="587893"/>
                    <a:pt x="61509" y="588460"/>
                  </a:cubicBezTo>
                  <a:lnTo>
                    <a:pt x="63277" y="591196"/>
                  </a:lnTo>
                  <a:lnTo>
                    <a:pt x="64478" y="593031"/>
                  </a:lnTo>
                  <a:cubicBezTo>
                    <a:pt x="65412" y="594432"/>
                    <a:pt x="66313" y="595800"/>
                    <a:pt x="67314" y="597168"/>
                  </a:cubicBezTo>
                  <a:cubicBezTo>
                    <a:pt x="68315" y="598536"/>
                    <a:pt x="69716" y="600504"/>
                    <a:pt x="70984" y="602339"/>
                  </a:cubicBezTo>
                  <a:cubicBezTo>
                    <a:pt x="72252" y="604174"/>
                    <a:pt x="72986" y="605075"/>
                    <a:pt x="73987" y="606510"/>
                  </a:cubicBezTo>
                  <a:lnTo>
                    <a:pt x="76622" y="609846"/>
                  </a:lnTo>
                  <a:lnTo>
                    <a:pt x="78257" y="612015"/>
                  </a:lnTo>
                  <a:lnTo>
                    <a:pt x="81260" y="615885"/>
                  </a:lnTo>
                  <a:cubicBezTo>
                    <a:pt x="82261" y="617186"/>
                    <a:pt x="83395" y="618587"/>
                    <a:pt x="84596" y="619922"/>
                  </a:cubicBezTo>
                  <a:cubicBezTo>
                    <a:pt x="85797" y="621256"/>
                    <a:pt x="86831" y="622691"/>
                    <a:pt x="87932" y="624025"/>
                  </a:cubicBezTo>
                  <a:lnTo>
                    <a:pt x="88566" y="624826"/>
                  </a:lnTo>
                  <a:lnTo>
                    <a:pt x="91402" y="628162"/>
                  </a:lnTo>
                  <a:lnTo>
                    <a:pt x="92203" y="629063"/>
                  </a:lnTo>
                  <a:lnTo>
                    <a:pt x="95539" y="632967"/>
                  </a:lnTo>
                  <a:cubicBezTo>
                    <a:pt x="96707" y="634268"/>
                    <a:pt x="97975" y="635736"/>
                    <a:pt x="99209" y="637037"/>
                  </a:cubicBezTo>
                  <a:cubicBezTo>
                    <a:pt x="100444" y="638338"/>
                    <a:pt x="101444" y="639472"/>
                    <a:pt x="102545" y="640707"/>
                  </a:cubicBezTo>
                  <a:lnTo>
                    <a:pt x="104681" y="642975"/>
                  </a:lnTo>
                  <a:lnTo>
                    <a:pt x="106282" y="644644"/>
                  </a:lnTo>
                  <a:lnTo>
                    <a:pt x="107917" y="646345"/>
                  </a:lnTo>
                  <a:lnTo>
                    <a:pt x="109652" y="648113"/>
                  </a:lnTo>
                  <a:lnTo>
                    <a:pt x="111954" y="650415"/>
                  </a:lnTo>
                  <a:cubicBezTo>
                    <a:pt x="114122" y="652617"/>
                    <a:pt x="116324" y="654753"/>
                    <a:pt x="118626" y="656854"/>
                  </a:cubicBezTo>
                  <a:lnTo>
                    <a:pt x="121062" y="659123"/>
                  </a:lnTo>
                  <a:lnTo>
                    <a:pt x="122797" y="660758"/>
                  </a:lnTo>
                  <a:lnTo>
                    <a:pt x="124465" y="662293"/>
                  </a:lnTo>
                  <a:lnTo>
                    <a:pt x="127467" y="665028"/>
                  </a:lnTo>
                  <a:lnTo>
                    <a:pt x="127935" y="665462"/>
                  </a:lnTo>
                  <a:lnTo>
                    <a:pt x="131538" y="668632"/>
                  </a:lnTo>
                  <a:cubicBezTo>
                    <a:pt x="133373" y="670233"/>
                    <a:pt x="135241" y="671968"/>
                    <a:pt x="137176" y="673436"/>
                  </a:cubicBezTo>
                  <a:cubicBezTo>
                    <a:pt x="138377" y="674470"/>
                    <a:pt x="139612" y="675471"/>
                    <a:pt x="140846" y="676472"/>
                  </a:cubicBezTo>
                  <a:lnTo>
                    <a:pt x="144683" y="679608"/>
                  </a:lnTo>
                  <a:lnTo>
                    <a:pt x="145717" y="680409"/>
                  </a:lnTo>
                  <a:lnTo>
                    <a:pt x="148453" y="682577"/>
                  </a:lnTo>
                  <a:cubicBezTo>
                    <a:pt x="150254" y="683979"/>
                    <a:pt x="152056" y="685313"/>
                    <a:pt x="153857" y="686681"/>
                  </a:cubicBezTo>
                  <a:lnTo>
                    <a:pt x="156126" y="688382"/>
                  </a:lnTo>
                  <a:lnTo>
                    <a:pt x="158128" y="689850"/>
                  </a:lnTo>
                  <a:lnTo>
                    <a:pt x="160297" y="691385"/>
                  </a:lnTo>
                  <a:lnTo>
                    <a:pt x="162298" y="692820"/>
                  </a:lnTo>
                  <a:lnTo>
                    <a:pt x="164467" y="694354"/>
                  </a:lnTo>
                  <a:lnTo>
                    <a:pt x="167136" y="696189"/>
                  </a:lnTo>
                  <a:cubicBezTo>
                    <a:pt x="170472" y="698425"/>
                    <a:pt x="173809" y="700627"/>
                    <a:pt x="177145" y="702862"/>
                  </a:cubicBezTo>
                  <a:lnTo>
                    <a:pt x="180248" y="704864"/>
                  </a:lnTo>
                  <a:lnTo>
                    <a:pt x="181115" y="705398"/>
                  </a:lnTo>
                  <a:lnTo>
                    <a:pt x="184618" y="707533"/>
                  </a:lnTo>
                  <a:lnTo>
                    <a:pt x="188388" y="709801"/>
                  </a:lnTo>
                  <a:lnTo>
                    <a:pt x="188989" y="710169"/>
                  </a:lnTo>
                  <a:lnTo>
                    <a:pt x="192625" y="712270"/>
                  </a:lnTo>
                  <a:lnTo>
                    <a:pt x="192625" y="712270"/>
                  </a:lnTo>
                  <a:cubicBezTo>
                    <a:pt x="193960" y="713038"/>
                    <a:pt x="195294" y="713805"/>
                    <a:pt x="196662" y="714539"/>
                  </a:cubicBezTo>
                  <a:lnTo>
                    <a:pt x="199999" y="716507"/>
                  </a:lnTo>
                  <a:lnTo>
                    <a:pt x="205070" y="719243"/>
                  </a:lnTo>
                  <a:lnTo>
                    <a:pt x="208806" y="721178"/>
                  </a:lnTo>
                  <a:lnTo>
                    <a:pt x="212777" y="723180"/>
                  </a:lnTo>
                  <a:lnTo>
                    <a:pt x="212977" y="723180"/>
                  </a:lnTo>
                  <a:lnTo>
                    <a:pt x="217181" y="725249"/>
                  </a:lnTo>
                  <a:lnTo>
                    <a:pt x="221384" y="727250"/>
                  </a:lnTo>
                  <a:lnTo>
                    <a:pt x="225555" y="729152"/>
                  </a:lnTo>
                  <a:lnTo>
                    <a:pt x="225821" y="729152"/>
                  </a:lnTo>
                  <a:lnTo>
                    <a:pt x="229925" y="730987"/>
                  </a:lnTo>
                  <a:lnTo>
                    <a:pt x="233795" y="732655"/>
                  </a:lnTo>
                  <a:lnTo>
                    <a:pt x="234229" y="732822"/>
                  </a:lnTo>
                  <a:lnTo>
                    <a:pt x="238333" y="734557"/>
                  </a:lnTo>
                  <a:lnTo>
                    <a:pt x="239167" y="734890"/>
                  </a:lnTo>
                  <a:lnTo>
                    <a:pt x="242703" y="736292"/>
                  </a:lnTo>
                  <a:lnTo>
                    <a:pt x="243237" y="736525"/>
                  </a:lnTo>
                  <a:lnTo>
                    <a:pt x="247274" y="738060"/>
                  </a:lnTo>
                  <a:lnTo>
                    <a:pt x="247274" y="738060"/>
                  </a:lnTo>
                  <a:lnTo>
                    <a:pt x="251711" y="739728"/>
                  </a:lnTo>
                  <a:lnTo>
                    <a:pt x="256082" y="741296"/>
                  </a:lnTo>
                  <a:lnTo>
                    <a:pt x="256082" y="741296"/>
                  </a:lnTo>
                  <a:lnTo>
                    <a:pt x="260419" y="742798"/>
                  </a:lnTo>
                  <a:lnTo>
                    <a:pt x="260786" y="742798"/>
                  </a:lnTo>
                  <a:lnTo>
                    <a:pt x="264923" y="744165"/>
                  </a:lnTo>
                  <a:lnTo>
                    <a:pt x="268826" y="745433"/>
                  </a:lnTo>
                  <a:lnTo>
                    <a:pt x="273964" y="747001"/>
                  </a:lnTo>
                  <a:lnTo>
                    <a:pt x="277567" y="748035"/>
                  </a:lnTo>
                  <a:lnTo>
                    <a:pt x="277768" y="748035"/>
                  </a:lnTo>
                  <a:lnTo>
                    <a:pt x="279603" y="748569"/>
                  </a:lnTo>
                  <a:lnTo>
                    <a:pt x="283172" y="749537"/>
                  </a:lnTo>
                  <a:lnTo>
                    <a:pt x="287476" y="750671"/>
                  </a:lnTo>
                  <a:lnTo>
                    <a:pt x="287910" y="750671"/>
                  </a:lnTo>
                  <a:lnTo>
                    <a:pt x="292314" y="751772"/>
                  </a:lnTo>
                  <a:cubicBezTo>
                    <a:pt x="294983" y="752406"/>
                    <a:pt x="297685" y="753040"/>
                    <a:pt x="300354" y="753607"/>
                  </a:cubicBezTo>
                  <a:lnTo>
                    <a:pt x="300855" y="753607"/>
                  </a:lnTo>
                  <a:lnTo>
                    <a:pt x="302423" y="753941"/>
                  </a:lnTo>
                  <a:lnTo>
                    <a:pt x="306160" y="754741"/>
                  </a:lnTo>
                  <a:lnTo>
                    <a:pt x="306627" y="754741"/>
                  </a:lnTo>
                  <a:cubicBezTo>
                    <a:pt x="308095" y="755042"/>
                    <a:pt x="309563" y="755309"/>
                    <a:pt x="311031" y="755642"/>
                  </a:cubicBezTo>
                  <a:lnTo>
                    <a:pt x="314901" y="756376"/>
                  </a:lnTo>
                  <a:lnTo>
                    <a:pt x="316135" y="756576"/>
                  </a:lnTo>
                  <a:lnTo>
                    <a:pt x="320539" y="757344"/>
                  </a:lnTo>
                  <a:lnTo>
                    <a:pt x="319104" y="757344"/>
                  </a:lnTo>
                  <a:lnTo>
                    <a:pt x="323642" y="758044"/>
                  </a:lnTo>
                  <a:lnTo>
                    <a:pt x="327979" y="758712"/>
                  </a:lnTo>
                  <a:lnTo>
                    <a:pt x="331315" y="759179"/>
                  </a:lnTo>
                  <a:lnTo>
                    <a:pt x="333784" y="759479"/>
                  </a:lnTo>
                  <a:lnTo>
                    <a:pt x="336920" y="759879"/>
                  </a:lnTo>
                  <a:lnTo>
                    <a:pt x="339055" y="760113"/>
                  </a:lnTo>
                  <a:lnTo>
                    <a:pt x="342792" y="760513"/>
                  </a:lnTo>
                  <a:lnTo>
                    <a:pt x="346529" y="760847"/>
                  </a:lnTo>
                  <a:lnTo>
                    <a:pt x="348798" y="761080"/>
                  </a:lnTo>
                  <a:lnTo>
                    <a:pt x="351800" y="761314"/>
                  </a:lnTo>
                  <a:lnTo>
                    <a:pt x="354569" y="761514"/>
                  </a:lnTo>
                  <a:lnTo>
                    <a:pt x="362676" y="762015"/>
                  </a:lnTo>
                  <a:lnTo>
                    <a:pt x="362676" y="762015"/>
                  </a:lnTo>
                  <a:lnTo>
                    <a:pt x="367514" y="762215"/>
                  </a:lnTo>
                  <a:lnTo>
                    <a:pt x="372085" y="762215"/>
                  </a:lnTo>
                  <a:lnTo>
                    <a:pt x="375421" y="762215"/>
                  </a:lnTo>
                  <a:lnTo>
                    <a:pt x="382494" y="762215"/>
                  </a:lnTo>
                  <a:cubicBezTo>
                    <a:pt x="387765" y="762215"/>
                    <a:pt x="393037" y="762215"/>
                    <a:pt x="398275" y="761914"/>
                  </a:cubicBezTo>
                  <a:cubicBezTo>
                    <a:pt x="399609" y="761914"/>
                    <a:pt x="400977" y="761914"/>
                    <a:pt x="402312" y="761714"/>
                  </a:cubicBezTo>
                  <a:lnTo>
                    <a:pt x="406582" y="761481"/>
                  </a:lnTo>
                  <a:lnTo>
                    <a:pt x="411186" y="761180"/>
                  </a:lnTo>
                  <a:lnTo>
                    <a:pt x="415690" y="760814"/>
                  </a:lnTo>
                  <a:lnTo>
                    <a:pt x="415857" y="760814"/>
                  </a:lnTo>
                  <a:lnTo>
                    <a:pt x="418726" y="760547"/>
                  </a:lnTo>
                  <a:lnTo>
                    <a:pt x="421395" y="760313"/>
                  </a:lnTo>
                  <a:lnTo>
                    <a:pt x="425799" y="759846"/>
                  </a:lnTo>
                  <a:lnTo>
                    <a:pt x="428168" y="759546"/>
                  </a:lnTo>
                  <a:lnTo>
                    <a:pt x="430570" y="759279"/>
                  </a:lnTo>
                  <a:lnTo>
                    <a:pt x="433706" y="758878"/>
                  </a:lnTo>
                  <a:lnTo>
                    <a:pt x="434874" y="758712"/>
                  </a:lnTo>
                  <a:lnTo>
                    <a:pt x="438544" y="758178"/>
                  </a:lnTo>
                  <a:lnTo>
                    <a:pt x="439778" y="758178"/>
                  </a:lnTo>
                  <a:lnTo>
                    <a:pt x="441980" y="757811"/>
                  </a:lnTo>
                  <a:lnTo>
                    <a:pt x="445317" y="757310"/>
                  </a:lnTo>
                  <a:lnTo>
                    <a:pt x="446584" y="757077"/>
                  </a:lnTo>
                  <a:lnTo>
                    <a:pt x="449921" y="756510"/>
                  </a:lnTo>
                  <a:lnTo>
                    <a:pt x="450955" y="756309"/>
                  </a:lnTo>
                  <a:cubicBezTo>
                    <a:pt x="452399" y="756086"/>
                    <a:pt x="453834" y="755819"/>
                    <a:pt x="455259" y="755509"/>
                  </a:cubicBezTo>
                  <a:cubicBezTo>
                    <a:pt x="456460" y="755309"/>
                    <a:pt x="457661" y="755075"/>
                    <a:pt x="458829" y="754808"/>
                  </a:cubicBezTo>
                  <a:cubicBezTo>
                    <a:pt x="459996" y="754541"/>
                    <a:pt x="460864" y="754408"/>
                    <a:pt x="461864" y="754208"/>
                  </a:cubicBezTo>
                  <a:lnTo>
                    <a:pt x="462365" y="754208"/>
                  </a:lnTo>
                  <a:lnTo>
                    <a:pt x="466068" y="753374"/>
                  </a:lnTo>
                  <a:cubicBezTo>
                    <a:pt x="467303" y="753107"/>
                    <a:pt x="468737" y="752806"/>
                    <a:pt x="470038" y="752473"/>
                  </a:cubicBezTo>
                  <a:lnTo>
                    <a:pt x="472441" y="751906"/>
                  </a:lnTo>
                  <a:lnTo>
                    <a:pt x="475343" y="751205"/>
                  </a:lnTo>
                  <a:lnTo>
                    <a:pt x="476144" y="751005"/>
                  </a:lnTo>
                  <a:lnTo>
                    <a:pt x="479714" y="750071"/>
                  </a:lnTo>
                  <a:cubicBezTo>
                    <a:pt x="481649" y="749570"/>
                    <a:pt x="483584" y="749070"/>
                    <a:pt x="485519" y="748503"/>
                  </a:cubicBezTo>
                  <a:lnTo>
                    <a:pt x="488855" y="747535"/>
                  </a:lnTo>
                  <a:lnTo>
                    <a:pt x="493026" y="746301"/>
                  </a:lnTo>
                  <a:lnTo>
                    <a:pt x="493759" y="746067"/>
                  </a:lnTo>
                  <a:lnTo>
                    <a:pt x="497663" y="744899"/>
                  </a:lnTo>
                  <a:lnTo>
                    <a:pt x="502034" y="743498"/>
                  </a:lnTo>
                  <a:lnTo>
                    <a:pt x="506271" y="742064"/>
                  </a:lnTo>
                  <a:lnTo>
                    <a:pt x="506804" y="741897"/>
                  </a:lnTo>
                  <a:lnTo>
                    <a:pt x="510674" y="740529"/>
                  </a:lnTo>
                  <a:lnTo>
                    <a:pt x="515612" y="738761"/>
                  </a:lnTo>
                  <a:cubicBezTo>
                    <a:pt x="518348" y="737760"/>
                    <a:pt x="521084" y="736692"/>
                    <a:pt x="523786" y="735624"/>
                  </a:cubicBezTo>
                  <a:lnTo>
                    <a:pt x="525855" y="734790"/>
                  </a:lnTo>
                  <a:lnTo>
                    <a:pt x="527122" y="734290"/>
                  </a:lnTo>
                  <a:lnTo>
                    <a:pt x="527690" y="734056"/>
                  </a:lnTo>
                  <a:lnTo>
                    <a:pt x="529158" y="733456"/>
                  </a:lnTo>
                  <a:lnTo>
                    <a:pt x="530659" y="732822"/>
                  </a:lnTo>
                  <a:lnTo>
                    <a:pt x="530659" y="732822"/>
                  </a:lnTo>
                  <a:lnTo>
                    <a:pt x="532060" y="732255"/>
                  </a:lnTo>
                  <a:lnTo>
                    <a:pt x="535563" y="730753"/>
                  </a:lnTo>
                  <a:lnTo>
                    <a:pt x="536331" y="730386"/>
                  </a:lnTo>
                  <a:cubicBezTo>
                    <a:pt x="537498" y="729919"/>
                    <a:pt x="538633" y="729386"/>
                    <a:pt x="539667" y="728885"/>
                  </a:cubicBezTo>
                  <a:lnTo>
                    <a:pt x="540468" y="728518"/>
                  </a:lnTo>
                  <a:lnTo>
                    <a:pt x="540468" y="728518"/>
                  </a:lnTo>
                  <a:cubicBezTo>
                    <a:pt x="540868" y="725649"/>
                    <a:pt x="541168" y="722780"/>
                    <a:pt x="541302" y="719910"/>
                  </a:cubicBezTo>
                  <a:cubicBezTo>
                    <a:pt x="541352" y="718966"/>
                    <a:pt x="541352" y="718019"/>
                    <a:pt x="541302" y="717075"/>
                  </a:cubicBezTo>
                  <a:cubicBezTo>
                    <a:pt x="541302" y="716608"/>
                    <a:pt x="541302" y="716107"/>
                    <a:pt x="541302" y="715640"/>
                  </a:cubicBezTo>
                  <a:cubicBezTo>
                    <a:pt x="541302" y="715173"/>
                    <a:pt x="541302" y="714706"/>
                    <a:pt x="541302" y="714239"/>
                  </a:cubicBezTo>
                  <a:lnTo>
                    <a:pt x="541302" y="712871"/>
                  </a:lnTo>
                  <a:lnTo>
                    <a:pt x="541302" y="712871"/>
                  </a:lnTo>
                  <a:lnTo>
                    <a:pt x="542303" y="712370"/>
                  </a:lnTo>
                  <a:lnTo>
                    <a:pt x="542303" y="712370"/>
                  </a:lnTo>
                  <a:lnTo>
                    <a:pt x="541402" y="712804"/>
                  </a:lnTo>
                  <a:lnTo>
                    <a:pt x="541402" y="712804"/>
                  </a:lnTo>
                  <a:lnTo>
                    <a:pt x="541402" y="712170"/>
                  </a:lnTo>
                  <a:cubicBezTo>
                    <a:pt x="541402" y="711503"/>
                    <a:pt x="541402" y="710836"/>
                    <a:pt x="541402" y="710135"/>
                  </a:cubicBezTo>
                  <a:cubicBezTo>
                    <a:pt x="541402" y="709435"/>
                    <a:pt x="541402" y="708801"/>
                    <a:pt x="541402" y="708133"/>
                  </a:cubicBezTo>
                  <a:lnTo>
                    <a:pt x="541402" y="708133"/>
                  </a:lnTo>
                  <a:lnTo>
                    <a:pt x="541402" y="708133"/>
                  </a:lnTo>
                  <a:lnTo>
                    <a:pt x="541402" y="708133"/>
                  </a:lnTo>
                  <a:cubicBezTo>
                    <a:pt x="538533" y="709501"/>
                    <a:pt x="535663" y="710869"/>
                    <a:pt x="532728" y="712170"/>
                  </a:cubicBezTo>
                  <a:lnTo>
                    <a:pt x="532728" y="712170"/>
                  </a:lnTo>
                  <a:lnTo>
                    <a:pt x="532728" y="714406"/>
                  </a:lnTo>
                  <a:lnTo>
                    <a:pt x="532728" y="714406"/>
                  </a:lnTo>
                  <a:lnTo>
                    <a:pt x="532728" y="714105"/>
                  </a:lnTo>
                  <a:cubicBezTo>
                    <a:pt x="532728" y="713505"/>
                    <a:pt x="532728" y="712871"/>
                    <a:pt x="532728" y="712237"/>
                  </a:cubicBezTo>
                  <a:cubicBezTo>
                    <a:pt x="532728" y="711603"/>
                    <a:pt x="532728" y="710802"/>
                    <a:pt x="532728" y="710068"/>
                  </a:cubicBezTo>
                  <a:cubicBezTo>
                    <a:pt x="532728" y="709868"/>
                    <a:pt x="532728" y="709668"/>
                    <a:pt x="532728" y="709468"/>
                  </a:cubicBezTo>
                  <a:cubicBezTo>
                    <a:pt x="532728" y="709268"/>
                    <a:pt x="532728" y="709067"/>
                    <a:pt x="532728" y="708867"/>
                  </a:cubicBezTo>
                  <a:lnTo>
                    <a:pt x="532728" y="707833"/>
                  </a:lnTo>
                  <a:cubicBezTo>
                    <a:pt x="532728" y="707833"/>
                    <a:pt x="532728" y="707833"/>
                    <a:pt x="532728" y="707833"/>
                  </a:cubicBezTo>
                  <a:cubicBezTo>
                    <a:pt x="532728" y="707066"/>
                    <a:pt x="532728" y="706232"/>
                    <a:pt x="532494" y="705464"/>
                  </a:cubicBezTo>
                  <a:lnTo>
                    <a:pt x="532494" y="705464"/>
                  </a:lnTo>
                  <a:lnTo>
                    <a:pt x="532494" y="705464"/>
                  </a:lnTo>
                  <a:lnTo>
                    <a:pt x="532661" y="705464"/>
                  </a:lnTo>
                  <a:lnTo>
                    <a:pt x="532661" y="705464"/>
                  </a:lnTo>
                  <a:lnTo>
                    <a:pt x="533295" y="705164"/>
                  </a:lnTo>
                  <a:lnTo>
                    <a:pt x="533295" y="705164"/>
                  </a:lnTo>
                  <a:lnTo>
                    <a:pt x="535997" y="703863"/>
                  </a:lnTo>
                  <a:lnTo>
                    <a:pt x="535997" y="703863"/>
                  </a:lnTo>
                  <a:lnTo>
                    <a:pt x="536297" y="703863"/>
                  </a:lnTo>
                  <a:lnTo>
                    <a:pt x="536664" y="703696"/>
                  </a:lnTo>
                  <a:lnTo>
                    <a:pt x="536664" y="703696"/>
                  </a:lnTo>
                  <a:lnTo>
                    <a:pt x="537131" y="703463"/>
                  </a:lnTo>
                  <a:lnTo>
                    <a:pt x="537398" y="703463"/>
                  </a:lnTo>
                  <a:cubicBezTo>
                    <a:pt x="537518" y="703369"/>
                    <a:pt x="537652" y="703302"/>
                    <a:pt x="537799" y="703262"/>
                  </a:cubicBezTo>
                  <a:lnTo>
                    <a:pt x="537799" y="703262"/>
                  </a:lnTo>
                  <a:cubicBezTo>
                    <a:pt x="537919" y="703169"/>
                    <a:pt x="538052" y="703102"/>
                    <a:pt x="538199" y="703062"/>
                  </a:cubicBezTo>
                  <a:lnTo>
                    <a:pt x="538199" y="703062"/>
                  </a:lnTo>
                  <a:lnTo>
                    <a:pt x="538466" y="703062"/>
                  </a:lnTo>
                  <a:lnTo>
                    <a:pt x="538466" y="703062"/>
                  </a:lnTo>
                  <a:lnTo>
                    <a:pt x="539000" y="702829"/>
                  </a:lnTo>
                  <a:lnTo>
                    <a:pt x="539500" y="702595"/>
                  </a:lnTo>
                  <a:lnTo>
                    <a:pt x="539500" y="702595"/>
                  </a:lnTo>
                  <a:lnTo>
                    <a:pt x="539500" y="702595"/>
                  </a:lnTo>
                  <a:lnTo>
                    <a:pt x="539500" y="702595"/>
                  </a:lnTo>
                  <a:lnTo>
                    <a:pt x="539500" y="702595"/>
                  </a:lnTo>
                  <a:lnTo>
                    <a:pt x="539734" y="702595"/>
                  </a:lnTo>
                  <a:lnTo>
                    <a:pt x="539734" y="702595"/>
                  </a:lnTo>
                  <a:lnTo>
                    <a:pt x="539901" y="702595"/>
                  </a:lnTo>
                  <a:cubicBezTo>
                    <a:pt x="539901" y="702962"/>
                    <a:pt x="539901" y="703362"/>
                    <a:pt x="539901" y="703729"/>
                  </a:cubicBezTo>
                  <a:cubicBezTo>
                    <a:pt x="539901" y="704096"/>
                    <a:pt x="539901" y="703729"/>
                    <a:pt x="539901" y="703729"/>
                  </a:cubicBezTo>
                  <a:lnTo>
                    <a:pt x="539901" y="704463"/>
                  </a:lnTo>
                  <a:cubicBezTo>
                    <a:pt x="539901" y="704463"/>
                    <a:pt x="539901" y="704697"/>
                    <a:pt x="539901" y="704797"/>
                  </a:cubicBezTo>
                  <a:lnTo>
                    <a:pt x="539901" y="705598"/>
                  </a:lnTo>
                  <a:cubicBezTo>
                    <a:pt x="539901" y="705931"/>
                    <a:pt x="539901" y="706265"/>
                    <a:pt x="539901" y="706599"/>
                  </a:cubicBezTo>
                  <a:cubicBezTo>
                    <a:pt x="539901" y="706932"/>
                    <a:pt x="539901" y="706999"/>
                    <a:pt x="539901" y="707199"/>
                  </a:cubicBezTo>
                  <a:lnTo>
                    <a:pt x="539901" y="707199"/>
                  </a:lnTo>
                  <a:lnTo>
                    <a:pt x="545205" y="704563"/>
                  </a:lnTo>
                  <a:lnTo>
                    <a:pt x="545205" y="704563"/>
                  </a:lnTo>
                  <a:lnTo>
                    <a:pt x="545472" y="704397"/>
                  </a:lnTo>
                  <a:lnTo>
                    <a:pt x="545739" y="704397"/>
                  </a:lnTo>
                  <a:lnTo>
                    <a:pt x="545739" y="704397"/>
                  </a:lnTo>
                  <a:cubicBezTo>
                    <a:pt x="546076" y="704257"/>
                    <a:pt x="546400" y="704090"/>
                    <a:pt x="546706" y="703896"/>
                  </a:cubicBezTo>
                  <a:lnTo>
                    <a:pt x="546706" y="703896"/>
                  </a:lnTo>
                  <a:lnTo>
                    <a:pt x="547140" y="703696"/>
                  </a:lnTo>
                  <a:lnTo>
                    <a:pt x="547140" y="703696"/>
                  </a:lnTo>
                  <a:lnTo>
                    <a:pt x="548041" y="703229"/>
                  </a:lnTo>
                  <a:lnTo>
                    <a:pt x="550043" y="702161"/>
                  </a:lnTo>
                  <a:lnTo>
                    <a:pt x="550043" y="702161"/>
                  </a:lnTo>
                  <a:lnTo>
                    <a:pt x="550543" y="701861"/>
                  </a:lnTo>
                  <a:lnTo>
                    <a:pt x="551244" y="701494"/>
                  </a:lnTo>
                  <a:lnTo>
                    <a:pt x="551244" y="701494"/>
                  </a:lnTo>
                  <a:lnTo>
                    <a:pt x="551811" y="701194"/>
                  </a:lnTo>
                  <a:lnTo>
                    <a:pt x="552578" y="700794"/>
                  </a:lnTo>
                  <a:lnTo>
                    <a:pt x="552578" y="700794"/>
                  </a:lnTo>
                  <a:lnTo>
                    <a:pt x="552745" y="700794"/>
                  </a:lnTo>
                  <a:lnTo>
                    <a:pt x="553279" y="700493"/>
                  </a:lnTo>
                  <a:lnTo>
                    <a:pt x="554013" y="700093"/>
                  </a:lnTo>
                  <a:lnTo>
                    <a:pt x="554380" y="699926"/>
                  </a:lnTo>
                  <a:lnTo>
                    <a:pt x="555047" y="699559"/>
                  </a:lnTo>
                  <a:lnTo>
                    <a:pt x="555047" y="699559"/>
                  </a:lnTo>
                  <a:lnTo>
                    <a:pt x="557650" y="698091"/>
                  </a:lnTo>
                  <a:lnTo>
                    <a:pt x="557650" y="698091"/>
                  </a:lnTo>
                  <a:lnTo>
                    <a:pt x="558350" y="697691"/>
                  </a:lnTo>
                  <a:lnTo>
                    <a:pt x="560052" y="696723"/>
                  </a:lnTo>
                  <a:lnTo>
                    <a:pt x="560052" y="696723"/>
                  </a:lnTo>
                  <a:lnTo>
                    <a:pt x="560319" y="696556"/>
                  </a:lnTo>
                  <a:lnTo>
                    <a:pt x="560319" y="696556"/>
                  </a:lnTo>
                  <a:lnTo>
                    <a:pt x="560319" y="696556"/>
                  </a:lnTo>
                  <a:lnTo>
                    <a:pt x="560319" y="696556"/>
                  </a:lnTo>
                  <a:lnTo>
                    <a:pt x="560319" y="696556"/>
                  </a:lnTo>
                  <a:cubicBezTo>
                    <a:pt x="560319" y="696556"/>
                    <a:pt x="560319" y="696556"/>
                    <a:pt x="560319" y="696556"/>
                  </a:cubicBezTo>
                  <a:lnTo>
                    <a:pt x="560319" y="696556"/>
                  </a:lnTo>
                  <a:lnTo>
                    <a:pt x="560652" y="696356"/>
                  </a:lnTo>
                  <a:lnTo>
                    <a:pt x="561086" y="696123"/>
                  </a:lnTo>
                  <a:lnTo>
                    <a:pt x="561086" y="696123"/>
                  </a:lnTo>
                  <a:lnTo>
                    <a:pt x="562354" y="695355"/>
                  </a:lnTo>
                  <a:lnTo>
                    <a:pt x="562354" y="695355"/>
                  </a:lnTo>
                  <a:cubicBezTo>
                    <a:pt x="562354" y="695355"/>
                    <a:pt x="562354" y="695355"/>
                    <a:pt x="562354" y="695355"/>
                  </a:cubicBezTo>
                  <a:lnTo>
                    <a:pt x="562821" y="695088"/>
                  </a:lnTo>
                  <a:lnTo>
                    <a:pt x="563054" y="695088"/>
                  </a:lnTo>
                  <a:cubicBezTo>
                    <a:pt x="563271" y="694932"/>
                    <a:pt x="563508" y="694795"/>
                    <a:pt x="563755" y="694688"/>
                  </a:cubicBezTo>
                  <a:lnTo>
                    <a:pt x="564422" y="694288"/>
                  </a:lnTo>
                  <a:lnTo>
                    <a:pt x="565457" y="693687"/>
                  </a:lnTo>
                  <a:cubicBezTo>
                    <a:pt x="565610" y="693597"/>
                    <a:pt x="565754" y="693497"/>
                    <a:pt x="565890" y="693387"/>
                  </a:cubicBezTo>
                  <a:lnTo>
                    <a:pt x="566991" y="692720"/>
                  </a:lnTo>
                  <a:lnTo>
                    <a:pt x="568159" y="692019"/>
                  </a:lnTo>
                  <a:lnTo>
                    <a:pt x="568159" y="692019"/>
                  </a:lnTo>
                  <a:lnTo>
                    <a:pt x="568159" y="692019"/>
                  </a:lnTo>
                  <a:lnTo>
                    <a:pt x="568359" y="692019"/>
                  </a:lnTo>
                  <a:lnTo>
                    <a:pt x="568359" y="692019"/>
                  </a:lnTo>
                  <a:cubicBezTo>
                    <a:pt x="568426" y="692002"/>
                    <a:pt x="568493" y="692002"/>
                    <a:pt x="568559" y="692019"/>
                  </a:cubicBezTo>
                  <a:lnTo>
                    <a:pt x="568559" y="692019"/>
                  </a:lnTo>
                  <a:lnTo>
                    <a:pt x="568559" y="692019"/>
                  </a:lnTo>
                  <a:lnTo>
                    <a:pt x="568726" y="692019"/>
                  </a:lnTo>
                  <a:lnTo>
                    <a:pt x="568726" y="692019"/>
                  </a:lnTo>
                  <a:lnTo>
                    <a:pt x="569093" y="691785"/>
                  </a:lnTo>
                  <a:lnTo>
                    <a:pt x="569093" y="691785"/>
                  </a:lnTo>
                  <a:lnTo>
                    <a:pt x="571595" y="690184"/>
                  </a:lnTo>
                  <a:lnTo>
                    <a:pt x="573731" y="688816"/>
                  </a:lnTo>
                  <a:lnTo>
                    <a:pt x="574098" y="688583"/>
                  </a:lnTo>
                  <a:lnTo>
                    <a:pt x="574832" y="688116"/>
                  </a:lnTo>
                  <a:lnTo>
                    <a:pt x="575799" y="687482"/>
                  </a:lnTo>
                  <a:lnTo>
                    <a:pt x="576066" y="687315"/>
                  </a:lnTo>
                  <a:lnTo>
                    <a:pt x="576633" y="686948"/>
                  </a:lnTo>
                  <a:lnTo>
                    <a:pt x="576967" y="686714"/>
                  </a:lnTo>
                  <a:lnTo>
                    <a:pt x="577267" y="686514"/>
                  </a:lnTo>
                  <a:lnTo>
                    <a:pt x="579069" y="685313"/>
                  </a:lnTo>
                  <a:lnTo>
                    <a:pt x="617670" y="685313"/>
                  </a:lnTo>
                  <a:lnTo>
                    <a:pt x="617970" y="685079"/>
                  </a:lnTo>
                  <a:lnTo>
                    <a:pt x="620472" y="683078"/>
                  </a:lnTo>
                  <a:cubicBezTo>
                    <a:pt x="622140" y="681743"/>
                    <a:pt x="623808" y="680375"/>
                    <a:pt x="625410" y="679007"/>
                  </a:cubicBezTo>
                  <a:cubicBezTo>
                    <a:pt x="627635" y="677096"/>
                    <a:pt x="629857" y="675161"/>
                    <a:pt x="632082" y="673202"/>
                  </a:cubicBezTo>
                  <a:lnTo>
                    <a:pt x="632916" y="672468"/>
                  </a:lnTo>
                  <a:lnTo>
                    <a:pt x="634985" y="670633"/>
                  </a:lnTo>
                  <a:lnTo>
                    <a:pt x="638321" y="667731"/>
                  </a:lnTo>
                  <a:lnTo>
                    <a:pt x="640757" y="665495"/>
                  </a:lnTo>
                  <a:lnTo>
                    <a:pt x="641190" y="665095"/>
                  </a:lnTo>
                  <a:lnTo>
                    <a:pt x="643826" y="662593"/>
                  </a:lnTo>
                  <a:lnTo>
                    <a:pt x="644527" y="661926"/>
                  </a:lnTo>
                  <a:cubicBezTo>
                    <a:pt x="645494" y="661025"/>
                    <a:pt x="646495" y="660057"/>
                    <a:pt x="647463" y="659090"/>
                  </a:cubicBezTo>
                  <a:lnTo>
                    <a:pt x="647896" y="658656"/>
                  </a:lnTo>
                  <a:lnTo>
                    <a:pt x="650899" y="655687"/>
                  </a:lnTo>
                  <a:lnTo>
                    <a:pt x="653668" y="652951"/>
                  </a:lnTo>
                  <a:lnTo>
                    <a:pt x="658105" y="648347"/>
                  </a:lnTo>
                  <a:lnTo>
                    <a:pt x="660541" y="645745"/>
                  </a:lnTo>
                  <a:cubicBezTo>
                    <a:pt x="662366" y="643766"/>
                    <a:pt x="664201" y="641764"/>
                    <a:pt x="666046" y="639739"/>
                  </a:cubicBezTo>
                  <a:lnTo>
                    <a:pt x="668415" y="637270"/>
                  </a:lnTo>
                  <a:lnTo>
                    <a:pt x="670350" y="635068"/>
                  </a:lnTo>
                  <a:lnTo>
                    <a:pt x="672185" y="632933"/>
                  </a:lnTo>
                  <a:cubicBezTo>
                    <a:pt x="672652" y="632433"/>
                    <a:pt x="673119" y="631899"/>
                    <a:pt x="673519" y="631398"/>
                  </a:cubicBezTo>
                  <a:lnTo>
                    <a:pt x="675788" y="628629"/>
                  </a:lnTo>
                  <a:lnTo>
                    <a:pt x="676088" y="628262"/>
                  </a:lnTo>
                  <a:lnTo>
                    <a:pt x="678257" y="625593"/>
                  </a:lnTo>
                  <a:cubicBezTo>
                    <a:pt x="679491" y="624092"/>
                    <a:pt x="680692" y="622557"/>
                    <a:pt x="681927" y="621023"/>
                  </a:cubicBezTo>
                  <a:cubicBezTo>
                    <a:pt x="683695" y="618787"/>
                    <a:pt x="685430" y="616519"/>
                    <a:pt x="687165" y="614350"/>
                  </a:cubicBezTo>
                  <a:lnTo>
                    <a:pt x="687632" y="613683"/>
                  </a:lnTo>
                  <a:cubicBezTo>
                    <a:pt x="688332" y="612782"/>
                    <a:pt x="689000" y="611848"/>
                    <a:pt x="689667" y="610914"/>
                  </a:cubicBezTo>
                  <a:cubicBezTo>
                    <a:pt x="690334" y="609979"/>
                    <a:pt x="691802" y="608044"/>
                    <a:pt x="692836" y="606576"/>
                  </a:cubicBezTo>
                  <a:lnTo>
                    <a:pt x="695339" y="602973"/>
                  </a:lnTo>
                  <a:cubicBezTo>
                    <a:pt x="696340" y="601539"/>
                    <a:pt x="697340" y="600104"/>
                    <a:pt x="698308" y="598636"/>
                  </a:cubicBezTo>
                  <a:lnTo>
                    <a:pt x="700677" y="595099"/>
                  </a:lnTo>
                  <a:lnTo>
                    <a:pt x="703212" y="591196"/>
                  </a:lnTo>
                  <a:lnTo>
                    <a:pt x="705314" y="587860"/>
                  </a:lnTo>
                  <a:lnTo>
                    <a:pt x="706248" y="586458"/>
                  </a:lnTo>
                  <a:lnTo>
                    <a:pt x="708183" y="583322"/>
                  </a:lnTo>
                  <a:lnTo>
                    <a:pt x="710385" y="579652"/>
                  </a:lnTo>
                  <a:cubicBezTo>
                    <a:pt x="711319" y="578118"/>
                    <a:pt x="712187" y="576583"/>
                    <a:pt x="713054" y="575048"/>
                  </a:cubicBezTo>
                  <a:cubicBezTo>
                    <a:pt x="713622" y="574148"/>
                    <a:pt x="714155" y="573113"/>
                    <a:pt x="714723" y="572146"/>
                  </a:cubicBezTo>
                  <a:cubicBezTo>
                    <a:pt x="715290" y="571178"/>
                    <a:pt x="716257" y="569410"/>
                    <a:pt x="716991" y="568042"/>
                  </a:cubicBezTo>
                  <a:cubicBezTo>
                    <a:pt x="717458" y="567208"/>
                    <a:pt x="717925" y="566407"/>
                    <a:pt x="718326" y="565607"/>
                  </a:cubicBezTo>
                  <a:cubicBezTo>
                    <a:pt x="721095" y="560402"/>
                    <a:pt x="723797" y="555131"/>
                    <a:pt x="726333" y="549793"/>
                  </a:cubicBezTo>
                  <a:cubicBezTo>
                    <a:pt x="726700" y="549059"/>
                    <a:pt x="727067" y="548291"/>
                    <a:pt x="727400" y="547524"/>
                  </a:cubicBezTo>
                  <a:lnTo>
                    <a:pt x="728435" y="545322"/>
                  </a:lnTo>
                  <a:cubicBezTo>
                    <a:pt x="729402" y="543287"/>
                    <a:pt x="730336" y="541218"/>
                    <a:pt x="731237" y="539150"/>
                  </a:cubicBezTo>
                  <a:lnTo>
                    <a:pt x="732238" y="536881"/>
                  </a:lnTo>
                  <a:cubicBezTo>
                    <a:pt x="733139" y="534746"/>
                    <a:pt x="734073" y="532611"/>
                    <a:pt x="734974" y="530442"/>
                  </a:cubicBezTo>
                  <a:cubicBezTo>
                    <a:pt x="735408" y="529441"/>
                    <a:pt x="735808" y="528474"/>
                    <a:pt x="736208" y="527439"/>
                  </a:cubicBezTo>
                  <a:cubicBezTo>
                    <a:pt x="737009" y="525504"/>
                    <a:pt x="737776" y="523503"/>
                    <a:pt x="738544" y="521534"/>
                  </a:cubicBezTo>
                  <a:cubicBezTo>
                    <a:pt x="738544" y="521534"/>
                    <a:pt x="738544" y="521534"/>
                    <a:pt x="738544" y="521534"/>
                  </a:cubicBezTo>
                  <a:lnTo>
                    <a:pt x="738544" y="521534"/>
                  </a:lnTo>
                  <a:lnTo>
                    <a:pt x="739278" y="519532"/>
                  </a:lnTo>
                  <a:cubicBezTo>
                    <a:pt x="739678" y="518498"/>
                    <a:pt x="740078" y="517430"/>
                    <a:pt x="740445" y="516396"/>
                  </a:cubicBezTo>
                  <a:lnTo>
                    <a:pt x="740746" y="515629"/>
                  </a:lnTo>
                  <a:cubicBezTo>
                    <a:pt x="740746" y="515629"/>
                    <a:pt x="740746" y="515629"/>
                    <a:pt x="740746" y="515629"/>
                  </a:cubicBezTo>
                  <a:lnTo>
                    <a:pt x="742113" y="511825"/>
                  </a:lnTo>
                  <a:cubicBezTo>
                    <a:pt x="742447" y="510925"/>
                    <a:pt x="742714" y="509991"/>
                    <a:pt x="743048" y="509090"/>
                  </a:cubicBezTo>
                  <a:lnTo>
                    <a:pt x="743048" y="509090"/>
                  </a:lnTo>
                  <a:lnTo>
                    <a:pt x="735708" y="506621"/>
                  </a:lnTo>
                  <a:lnTo>
                    <a:pt x="729903" y="504652"/>
                  </a:lnTo>
                  <a:lnTo>
                    <a:pt x="729502" y="504652"/>
                  </a:lnTo>
                  <a:lnTo>
                    <a:pt x="729502" y="504652"/>
                  </a:lnTo>
                  <a:lnTo>
                    <a:pt x="725732" y="503385"/>
                  </a:lnTo>
                  <a:lnTo>
                    <a:pt x="724932" y="503118"/>
                  </a:lnTo>
                  <a:lnTo>
                    <a:pt x="717125" y="500382"/>
                  </a:lnTo>
                  <a:lnTo>
                    <a:pt x="716858" y="500382"/>
                  </a:lnTo>
                  <a:lnTo>
                    <a:pt x="712787" y="498981"/>
                  </a:lnTo>
                  <a:lnTo>
                    <a:pt x="712487" y="498981"/>
                  </a:lnTo>
                  <a:lnTo>
                    <a:pt x="708450" y="497613"/>
                  </a:lnTo>
                  <a:lnTo>
                    <a:pt x="708183" y="497613"/>
                  </a:lnTo>
                  <a:lnTo>
                    <a:pt x="704113" y="496212"/>
                  </a:lnTo>
                  <a:lnTo>
                    <a:pt x="700210" y="494877"/>
                  </a:lnTo>
                  <a:lnTo>
                    <a:pt x="700210" y="494877"/>
                  </a:lnTo>
                  <a:lnTo>
                    <a:pt x="700009" y="494877"/>
                  </a:lnTo>
                  <a:lnTo>
                    <a:pt x="699776" y="494877"/>
                  </a:lnTo>
                  <a:lnTo>
                    <a:pt x="695505" y="493409"/>
                  </a:lnTo>
                  <a:lnTo>
                    <a:pt x="695505" y="493409"/>
                  </a:lnTo>
                  <a:lnTo>
                    <a:pt x="691235" y="491941"/>
                  </a:lnTo>
                  <a:lnTo>
                    <a:pt x="691235" y="491941"/>
                  </a:lnTo>
                  <a:lnTo>
                    <a:pt x="686998" y="490507"/>
                  </a:lnTo>
                  <a:lnTo>
                    <a:pt x="686998" y="490507"/>
                  </a:lnTo>
                  <a:lnTo>
                    <a:pt x="678390" y="487537"/>
                  </a:lnTo>
                  <a:lnTo>
                    <a:pt x="678390" y="487537"/>
                  </a:lnTo>
                  <a:lnTo>
                    <a:pt x="665445" y="483100"/>
                  </a:lnTo>
                  <a:lnTo>
                    <a:pt x="665445" y="483100"/>
                  </a:lnTo>
                  <a:lnTo>
                    <a:pt x="655870" y="474192"/>
                  </a:lnTo>
                  <a:lnTo>
                    <a:pt x="655870" y="474192"/>
                  </a:lnTo>
                  <a:lnTo>
                    <a:pt x="656971" y="470856"/>
                  </a:lnTo>
                  <a:lnTo>
                    <a:pt x="657638" y="468821"/>
                  </a:lnTo>
                  <a:cubicBezTo>
                    <a:pt x="658339" y="466652"/>
                    <a:pt x="659040" y="464417"/>
                    <a:pt x="659674" y="462148"/>
                  </a:cubicBezTo>
                  <a:cubicBezTo>
                    <a:pt x="659907" y="461381"/>
                    <a:pt x="660141" y="460613"/>
                    <a:pt x="660341" y="459813"/>
                  </a:cubicBezTo>
                  <a:cubicBezTo>
                    <a:pt x="660774" y="458345"/>
                    <a:pt x="661175" y="456843"/>
                    <a:pt x="661575" y="455375"/>
                  </a:cubicBezTo>
                  <a:cubicBezTo>
                    <a:pt x="661976" y="453907"/>
                    <a:pt x="662109" y="453407"/>
                    <a:pt x="662343" y="452439"/>
                  </a:cubicBezTo>
                  <a:cubicBezTo>
                    <a:pt x="662576" y="451472"/>
                    <a:pt x="662943" y="450204"/>
                    <a:pt x="663210" y="449103"/>
                  </a:cubicBezTo>
                  <a:cubicBezTo>
                    <a:pt x="663193" y="448960"/>
                    <a:pt x="663193" y="448813"/>
                    <a:pt x="663210" y="448669"/>
                  </a:cubicBezTo>
                  <a:lnTo>
                    <a:pt x="663811" y="446034"/>
                  </a:lnTo>
                  <a:cubicBezTo>
                    <a:pt x="664378" y="443698"/>
                    <a:pt x="664878" y="441329"/>
                    <a:pt x="665379" y="438961"/>
                  </a:cubicBezTo>
                  <a:cubicBezTo>
                    <a:pt x="665546" y="438193"/>
                    <a:pt x="665679" y="437426"/>
                    <a:pt x="665846" y="436659"/>
                  </a:cubicBezTo>
                  <a:cubicBezTo>
                    <a:pt x="666012" y="435891"/>
                    <a:pt x="666346" y="434123"/>
                    <a:pt x="666580" y="432855"/>
                  </a:cubicBezTo>
                  <a:lnTo>
                    <a:pt x="666980" y="430620"/>
                  </a:lnTo>
                  <a:cubicBezTo>
                    <a:pt x="667314" y="428795"/>
                    <a:pt x="667614" y="426927"/>
                    <a:pt x="667881" y="425015"/>
                  </a:cubicBezTo>
                  <a:lnTo>
                    <a:pt x="668181" y="423213"/>
                  </a:lnTo>
                  <a:cubicBezTo>
                    <a:pt x="668181" y="422413"/>
                    <a:pt x="668415" y="421612"/>
                    <a:pt x="668515" y="420811"/>
                  </a:cubicBezTo>
                  <a:cubicBezTo>
                    <a:pt x="668615" y="420011"/>
                    <a:pt x="668748" y="419243"/>
                    <a:pt x="668848" y="418476"/>
                  </a:cubicBezTo>
                  <a:lnTo>
                    <a:pt x="669082" y="416541"/>
                  </a:lnTo>
                  <a:lnTo>
                    <a:pt x="669683" y="411403"/>
                  </a:lnTo>
                  <a:lnTo>
                    <a:pt x="670083" y="407399"/>
                  </a:lnTo>
                  <a:lnTo>
                    <a:pt x="670283" y="405097"/>
                  </a:lnTo>
                  <a:cubicBezTo>
                    <a:pt x="670283" y="403663"/>
                    <a:pt x="670517" y="402228"/>
                    <a:pt x="670617" y="400793"/>
                  </a:cubicBezTo>
                  <a:cubicBezTo>
                    <a:pt x="670717" y="399359"/>
                    <a:pt x="670817" y="397891"/>
                    <a:pt x="670884" y="396456"/>
                  </a:cubicBezTo>
                  <a:cubicBezTo>
                    <a:pt x="670884" y="395522"/>
                    <a:pt x="670884" y="394521"/>
                    <a:pt x="670884" y="393554"/>
                  </a:cubicBezTo>
                  <a:cubicBezTo>
                    <a:pt x="670884" y="392586"/>
                    <a:pt x="670884" y="392086"/>
                    <a:pt x="670884" y="391385"/>
                  </a:cubicBezTo>
                  <a:cubicBezTo>
                    <a:pt x="670884" y="389183"/>
                    <a:pt x="670884" y="386981"/>
                    <a:pt x="671084" y="384712"/>
                  </a:cubicBezTo>
                  <a:lnTo>
                    <a:pt x="671084" y="384712"/>
                  </a:lnTo>
                  <a:lnTo>
                    <a:pt x="684762" y="384946"/>
                  </a:lnTo>
                  <a:lnTo>
                    <a:pt x="684762" y="384946"/>
                  </a:lnTo>
                  <a:lnTo>
                    <a:pt x="698475" y="385180"/>
                  </a:lnTo>
                  <a:lnTo>
                    <a:pt x="698475" y="385180"/>
                  </a:lnTo>
                  <a:lnTo>
                    <a:pt x="707650" y="385346"/>
                  </a:lnTo>
                  <a:lnTo>
                    <a:pt x="712220" y="385346"/>
                  </a:lnTo>
                  <a:lnTo>
                    <a:pt x="715557" y="385346"/>
                  </a:lnTo>
                  <a:lnTo>
                    <a:pt x="717058" y="385346"/>
                  </a:lnTo>
                  <a:lnTo>
                    <a:pt x="721495" y="385346"/>
                  </a:lnTo>
                  <a:lnTo>
                    <a:pt x="726032" y="385346"/>
                  </a:lnTo>
                  <a:lnTo>
                    <a:pt x="726032" y="385346"/>
                  </a:lnTo>
                  <a:lnTo>
                    <a:pt x="730603" y="385346"/>
                  </a:lnTo>
                  <a:lnTo>
                    <a:pt x="735207" y="385346"/>
                  </a:lnTo>
                  <a:lnTo>
                    <a:pt x="739778" y="385346"/>
                  </a:lnTo>
                  <a:lnTo>
                    <a:pt x="739778" y="385346"/>
                  </a:lnTo>
                  <a:lnTo>
                    <a:pt x="745817" y="385346"/>
                  </a:lnTo>
                  <a:lnTo>
                    <a:pt x="747985" y="385346"/>
                  </a:lnTo>
                  <a:lnTo>
                    <a:pt x="749487" y="385346"/>
                  </a:lnTo>
                  <a:lnTo>
                    <a:pt x="753991" y="385346"/>
                  </a:lnTo>
                  <a:lnTo>
                    <a:pt x="754291" y="385346"/>
                  </a:lnTo>
                  <a:lnTo>
                    <a:pt x="759996" y="385346"/>
                  </a:lnTo>
                  <a:lnTo>
                    <a:pt x="767736" y="385346"/>
                  </a:lnTo>
                  <a:lnTo>
                    <a:pt x="767736" y="378907"/>
                  </a:lnTo>
                  <a:cubicBezTo>
                    <a:pt x="767736" y="377740"/>
                    <a:pt x="767736" y="376505"/>
                    <a:pt x="767736" y="375271"/>
                  </a:cubicBezTo>
                  <a:cubicBezTo>
                    <a:pt x="767736" y="374036"/>
                    <a:pt x="767703" y="374103"/>
                    <a:pt x="767636" y="373002"/>
                  </a:cubicBezTo>
                  <a:close/>
                  <a:moveTo>
                    <a:pt x="212943" y="49114"/>
                  </a:moveTo>
                  <a:lnTo>
                    <a:pt x="213577" y="48781"/>
                  </a:lnTo>
                  <a:lnTo>
                    <a:pt x="213577" y="48781"/>
                  </a:lnTo>
                  <a:lnTo>
                    <a:pt x="215112" y="47980"/>
                  </a:lnTo>
                  <a:lnTo>
                    <a:pt x="217214" y="46946"/>
                  </a:lnTo>
                  <a:lnTo>
                    <a:pt x="217214" y="46946"/>
                  </a:lnTo>
                  <a:lnTo>
                    <a:pt x="218148" y="46479"/>
                  </a:lnTo>
                  <a:lnTo>
                    <a:pt x="221051" y="45044"/>
                  </a:lnTo>
                  <a:lnTo>
                    <a:pt x="221051" y="45044"/>
                  </a:lnTo>
                  <a:lnTo>
                    <a:pt x="221217" y="45044"/>
                  </a:lnTo>
                  <a:lnTo>
                    <a:pt x="221217" y="45044"/>
                  </a:lnTo>
                  <a:cubicBezTo>
                    <a:pt x="222485" y="44420"/>
                    <a:pt x="223753" y="43820"/>
                    <a:pt x="225021" y="43242"/>
                  </a:cubicBezTo>
                  <a:lnTo>
                    <a:pt x="225021" y="43242"/>
                  </a:lnTo>
                  <a:lnTo>
                    <a:pt x="225521" y="42975"/>
                  </a:lnTo>
                  <a:lnTo>
                    <a:pt x="225521" y="42975"/>
                  </a:lnTo>
                  <a:lnTo>
                    <a:pt x="229325" y="41241"/>
                  </a:lnTo>
                  <a:lnTo>
                    <a:pt x="233462" y="39406"/>
                  </a:lnTo>
                  <a:lnTo>
                    <a:pt x="235430" y="38571"/>
                  </a:lnTo>
                  <a:lnTo>
                    <a:pt x="235430" y="38571"/>
                  </a:lnTo>
                  <a:lnTo>
                    <a:pt x="237365" y="37771"/>
                  </a:lnTo>
                  <a:lnTo>
                    <a:pt x="237365" y="37771"/>
                  </a:lnTo>
                  <a:lnTo>
                    <a:pt x="237365" y="37771"/>
                  </a:lnTo>
                  <a:lnTo>
                    <a:pt x="237365" y="37771"/>
                  </a:lnTo>
                  <a:cubicBezTo>
                    <a:pt x="238733" y="37137"/>
                    <a:pt x="240101" y="36570"/>
                    <a:pt x="241502" y="36069"/>
                  </a:cubicBezTo>
                  <a:lnTo>
                    <a:pt x="241502" y="36069"/>
                  </a:lnTo>
                  <a:lnTo>
                    <a:pt x="245372" y="34535"/>
                  </a:lnTo>
                  <a:lnTo>
                    <a:pt x="245372" y="34535"/>
                  </a:lnTo>
                  <a:lnTo>
                    <a:pt x="245773" y="34334"/>
                  </a:lnTo>
                  <a:lnTo>
                    <a:pt x="245773" y="34334"/>
                  </a:lnTo>
                  <a:lnTo>
                    <a:pt x="249809" y="32800"/>
                  </a:lnTo>
                  <a:lnTo>
                    <a:pt x="251544" y="32132"/>
                  </a:lnTo>
                  <a:lnTo>
                    <a:pt x="253946" y="31232"/>
                  </a:lnTo>
                  <a:lnTo>
                    <a:pt x="254580" y="30998"/>
                  </a:lnTo>
                  <a:lnTo>
                    <a:pt x="254580" y="30998"/>
                  </a:lnTo>
                  <a:lnTo>
                    <a:pt x="258250" y="29664"/>
                  </a:lnTo>
                  <a:lnTo>
                    <a:pt x="258250" y="29664"/>
                  </a:lnTo>
                  <a:lnTo>
                    <a:pt x="260119" y="28996"/>
                  </a:lnTo>
                  <a:lnTo>
                    <a:pt x="261053" y="28696"/>
                  </a:lnTo>
                  <a:lnTo>
                    <a:pt x="261053" y="28696"/>
                  </a:lnTo>
                  <a:cubicBezTo>
                    <a:pt x="261353" y="28566"/>
                    <a:pt x="261667" y="28466"/>
                    <a:pt x="261987" y="28396"/>
                  </a:cubicBezTo>
                  <a:lnTo>
                    <a:pt x="261987" y="28396"/>
                  </a:lnTo>
                  <a:lnTo>
                    <a:pt x="262621" y="28162"/>
                  </a:lnTo>
                  <a:lnTo>
                    <a:pt x="266724" y="26828"/>
                  </a:lnTo>
                  <a:lnTo>
                    <a:pt x="266724" y="26828"/>
                  </a:lnTo>
                  <a:lnTo>
                    <a:pt x="268793" y="26161"/>
                  </a:lnTo>
                  <a:lnTo>
                    <a:pt x="270895" y="25493"/>
                  </a:lnTo>
                  <a:lnTo>
                    <a:pt x="271062" y="25493"/>
                  </a:lnTo>
                  <a:cubicBezTo>
                    <a:pt x="272530" y="25060"/>
                    <a:pt x="273964" y="24559"/>
                    <a:pt x="275432" y="24159"/>
                  </a:cubicBezTo>
                  <a:lnTo>
                    <a:pt x="278568" y="23258"/>
                  </a:lnTo>
                  <a:lnTo>
                    <a:pt x="281404" y="22457"/>
                  </a:lnTo>
                  <a:cubicBezTo>
                    <a:pt x="285585" y="21279"/>
                    <a:pt x="289788" y="20165"/>
                    <a:pt x="294015" y="19121"/>
                  </a:cubicBezTo>
                  <a:lnTo>
                    <a:pt x="294015" y="19121"/>
                  </a:lnTo>
                  <a:lnTo>
                    <a:pt x="296718" y="18487"/>
                  </a:lnTo>
                  <a:lnTo>
                    <a:pt x="299120" y="17953"/>
                  </a:lnTo>
                  <a:lnTo>
                    <a:pt x="299620" y="17953"/>
                  </a:lnTo>
                  <a:lnTo>
                    <a:pt x="302957" y="17219"/>
                  </a:lnTo>
                  <a:lnTo>
                    <a:pt x="306560" y="16485"/>
                  </a:lnTo>
                  <a:lnTo>
                    <a:pt x="308395" y="16118"/>
                  </a:lnTo>
                  <a:lnTo>
                    <a:pt x="310263" y="15751"/>
                  </a:lnTo>
                  <a:lnTo>
                    <a:pt x="310263" y="15751"/>
                  </a:lnTo>
                  <a:lnTo>
                    <a:pt x="310463" y="16819"/>
                  </a:lnTo>
                  <a:lnTo>
                    <a:pt x="310830" y="18754"/>
                  </a:lnTo>
                  <a:lnTo>
                    <a:pt x="310830" y="19388"/>
                  </a:lnTo>
                  <a:lnTo>
                    <a:pt x="310830" y="19855"/>
                  </a:lnTo>
                  <a:lnTo>
                    <a:pt x="310830" y="20355"/>
                  </a:lnTo>
                  <a:lnTo>
                    <a:pt x="310830" y="20522"/>
                  </a:lnTo>
                  <a:lnTo>
                    <a:pt x="310830" y="21323"/>
                  </a:lnTo>
                  <a:lnTo>
                    <a:pt x="311031" y="22491"/>
                  </a:lnTo>
                  <a:lnTo>
                    <a:pt x="311264" y="23592"/>
                  </a:lnTo>
                  <a:lnTo>
                    <a:pt x="311665" y="25660"/>
                  </a:lnTo>
                  <a:lnTo>
                    <a:pt x="311665" y="25994"/>
                  </a:lnTo>
                  <a:lnTo>
                    <a:pt x="311865" y="26961"/>
                  </a:lnTo>
                  <a:lnTo>
                    <a:pt x="312165" y="28529"/>
                  </a:lnTo>
                  <a:lnTo>
                    <a:pt x="312165" y="29397"/>
                  </a:lnTo>
                  <a:lnTo>
                    <a:pt x="312165" y="29397"/>
                  </a:lnTo>
                  <a:lnTo>
                    <a:pt x="312165" y="29397"/>
                  </a:lnTo>
                  <a:lnTo>
                    <a:pt x="313032" y="33801"/>
                  </a:lnTo>
                  <a:lnTo>
                    <a:pt x="313032" y="33801"/>
                  </a:lnTo>
                  <a:lnTo>
                    <a:pt x="313199" y="34601"/>
                  </a:lnTo>
                  <a:lnTo>
                    <a:pt x="313199" y="34601"/>
                  </a:lnTo>
                  <a:lnTo>
                    <a:pt x="313199" y="35102"/>
                  </a:lnTo>
                  <a:lnTo>
                    <a:pt x="313199" y="35369"/>
                  </a:lnTo>
                  <a:lnTo>
                    <a:pt x="313199" y="35369"/>
                  </a:lnTo>
                  <a:lnTo>
                    <a:pt x="313199" y="35669"/>
                  </a:lnTo>
                  <a:lnTo>
                    <a:pt x="313199" y="35669"/>
                  </a:lnTo>
                  <a:lnTo>
                    <a:pt x="313199" y="35669"/>
                  </a:lnTo>
                  <a:lnTo>
                    <a:pt x="313199" y="35669"/>
                  </a:lnTo>
                  <a:lnTo>
                    <a:pt x="313199" y="35669"/>
                  </a:lnTo>
                  <a:lnTo>
                    <a:pt x="313199" y="36069"/>
                  </a:lnTo>
                  <a:lnTo>
                    <a:pt x="313199" y="36069"/>
                  </a:lnTo>
                  <a:lnTo>
                    <a:pt x="313199" y="36636"/>
                  </a:lnTo>
                  <a:lnTo>
                    <a:pt x="313199" y="36636"/>
                  </a:lnTo>
                  <a:lnTo>
                    <a:pt x="313199" y="36636"/>
                  </a:lnTo>
                  <a:lnTo>
                    <a:pt x="313199" y="36636"/>
                  </a:lnTo>
                  <a:lnTo>
                    <a:pt x="313199" y="36636"/>
                  </a:lnTo>
                  <a:lnTo>
                    <a:pt x="313199" y="37037"/>
                  </a:lnTo>
                  <a:lnTo>
                    <a:pt x="313199" y="37504"/>
                  </a:lnTo>
                  <a:lnTo>
                    <a:pt x="313199" y="37504"/>
                  </a:lnTo>
                  <a:lnTo>
                    <a:pt x="313199" y="37504"/>
                  </a:lnTo>
                  <a:lnTo>
                    <a:pt x="313199" y="37871"/>
                  </a:lnTo>
                  <a:lnTo>
                    <a:pt x="313199" y="38238"/>
                  </a:lnTo>
                  <a:lnTo>
                    <a:pt x="313199" y="38238"/>
                  </a:lnTo>
                  <a:lnTo>
                    <a:pt x="313199" y="38605"/>
                  </a:lnTo>
                  <a:lnTo>
                    <a:pt x="313199" y="38605"/>
                  </a:lnTo>
                  <a:lnTo>
                    <a:pt x="313199" y="38905"/>
                  </a:lnTo>
                  <a:lnTo>
                    <a:pt x="313199" y="38905"/>
                  </a:lnTo>
                  <a:lnTo>
                    <a:pt x="313199" y="38905"/>
                  </a:lnTo>
                  <a:lnTo>
                    <a:pt x="313199" y="39239"/>
                  </a:lnTo>
                  <a:lnTo>
                    <a:pt x="313199" y="39739"/>
                  </a:lnTo>
                  <a:lnTo>
                    <a:pt x="313199" y="39739"/>
                  </a:lnTo>
                  <a:lnTo>
                    <a:pt x="313199" y="39973"/>
                  </a:lnTo>
                  <a:lnTo>
                    <a:pt x="313199" y="40340"/>
                  </a:lnTo>
                  <a:lnTo>
                    <a:pt x="313199" y="40573"/>
                  </a:lnTo>
                  <a:lnTo>
                    <a:pt x="313199" y="40573"/>
                  </a:lnTo>
                  <a:lnTo>
                    <a:pt x="313199" y="41341"/>
                  </a:lnTo>
                  <a:lnTo>
                    <a:pt x="313199" y="41341"/>
                  </a:lnTo>
                  <a:lnTo>
                    <a:pt x="313199" y="41341"/>
                  </a:lnTo>
                  <a:lnTo>
                    <a:pt x="313933" y="45144"/>
                  </a:lnTo>
                  <a:lnTo>
                    <a:pt x="313933" y="45678"/>
                  </a:lnTo>
                  <a:lnTo>
                    <a:pt x="313933" y="45678"/>
                  </a:lnTo>
                  <a:lnTo>
                    <a:pt x="313933" y="46078"/>
                  </a:lnTo>
                  <a:lnTo>
                    <a:pt x="313933" y="46378"/>
                  </a:lnTo>
                  <a:lnTo>
                    <a:pt x="313933" y="46378"/>
                  </a:lnTo>
                  <a:lnTo>
                    <a:pt x="313933" y="46846"/>
                  </a:lnTo>
                  <a:lnTo>
                    <a:pt x="313933" y="47346"/>
                  </a:lnTo>
                  <a:lnTo>
                    <a:pt x="313933" y="47346"/>
                  </a:lnTo>
                  <a:lnTo>
                    <a:pt x="313933" y="47346"/>
                  </a:lnTo>
                  <a:lnTo>
                    <a:pt x="313933" y="47613"/>
                  </a:lnTo>
                  <a:lnTo>
                    <a:pt x="313933" y="47980"/>
                  </a:lnTo>
                  <a:lnTo>
                    <a:pt x="313933" y="47980"/>
                  </a:lnTo>
                  <a:lnTo>
                    <a:pt x="313933" y="47980"/>
                  </a:lnTo>
                  <a:lnTo>
                    <a:pt x="313933" y="48213"/>
                  </a:lnTo>
                  <a:lnTo>
                    <a:pt x="313933" y="48814"/>
                  </a:lnTo>
                  <a:lnTo>
                    <a:pt x="314100" y="49648"/>
                  </a:lnTo>
                  <a:lnTo>
                    <a:pt x="314100" y="49648"/>
                  </a:lnTo>
                  <a:lnTo>
                    <a:pt x="314100" y="49648"/>
                  </a:lnTo>
                  <a:lnTo>
                    <a:pt x="314100" y="49648"/>
                  </a:lnTo>
                  <a:lnTo>
                    <a:pt x="314100" y="50182"/>
                  </a:lnTo>
                  <a:lnTo>
                    <a:pt x="314334" y="51383"/>
                  </a:lnTo>
                  <a:lnTo>
                    <a:pt x="314334" y="51983"/>
                  </a:lnTo>
                  <a:lnTo>
                    <a:pt x="314334" y="52284"/>
                  </a:lnTo>
                  <a:lnTo>
                    <a:pt x="314334" y="52517"/>
                  </a:lnTo>
                  <a:lnTo>
                    <a:pt x="314334" y="52784"/>
                  </a:lnTo>
                  <a:lnTo>
                    <a:pt x="314334" y="53251"/>
                  </a:lnTo>
                  <a:lnTo>
                    <a:pt x="314334" y="53985"/>
                  </a:lnTo>
                  <a:lnTo>
                    <a:pt x="314334" y="53985"/>
                  </a:lnTo>
                  <a:lnTo>
                    <a:pt x="314334" y="53985"/>
                  </a:lnTo>
                  <a:lnTo>
                    <a:pt x="314334" y="54619"/>
                  </a:lnTo>
                  <a:lnTo>
                    <a:pt x="314534" y="55620"/>
                  </a:lnTo>
                  <a:lnTo>
                    <a:pt x="314534" y="55787"/>
                  </a:lnTo>
                  <a:lnTo>
                    <a:pt x="314534" y="55787"/>
                  </a:lnTo>
                  <a:lnTo>
                    <a:pt x="314534" y="56387"/>
                  </a:lnTo>
                  <a:lnTo>
                    <a:pt x="314901" y="58256"/>
                  </a:lnTo>
                  <a:lnTo>
                    <a:pt x="314901" y="60491"/>
                  </a:lnTo>
                  <a:lnTo>
                    <a:pt x="314901" y="60491"/>
                  </a:lnTo>
                  <a:lnTo>
                    <a:pt x="314901" y="60491"/>
                  </a:lnTo>
                  <a:lnTo>
                    <a:pt x="314901" y="60925"/>
                  </a:lnTo>
                  <a:lnTo>
                    <a:pt x="314901" y="61659"/>
                  </a:lnTo>
                  <a:lnTo>
                    <a:pt x="314901" y="61859"/>
                  </a:lnTo>
                  <a:lnTo>
                    <a:pt x="314901" y="62359"/>
                  </a:lnTo>
                  <a:lnTo>
                    <a:pt x="314901" y="62726"/>
                  </a:lnTo>
                  <a:lnTo>
                    <a:pt x="314901" y="62726"/>
                  </a:lnTo>
                  <a:lnTo>
                    <a:pt x="314901" y="62726"/>
                  </a:lnTo>
                  <a:lnTo>
                    <a:pt x="314901" y="63027"/>
                  </a:lnTo>
                  <a:lnTo>
                    <a:pt x="315067" y="63894"/>
                  </a:lnTo>
                  <a:lnTo>
                    <a:pt x="315067" y="64595"/>
                  </a:lnTo>
                  <a:lnTo>
                    <a:pt x="315067" y="64995"/>
                  </a:lnTo>
                  <a:lnTo>
                    <a:pt x="315067" y="65195"/>
                  </a:lnTo>
                  <a:lnTo>
                    <a:pt x="315067" y="65829"/>
                  </a:lnTo>
                  <a:lnTo>
                    <a:pt x="315067" y="66430"/>
                  </a:lnTo>
                  <a:lnTo>
                    <a:pt x="315067" y="66997"/>
                  </a:lnTo>
                  <a:lnTo>
                    <a:pt x="315067" y="67497"/>
                  </a:lnTo>
                  <a:lnTo>
                    <a:pt x="315435" y="69265"/>
                  </a:lnTo>
                  <a:lnTo>
                    <a:pt x="315435" y="69265"/>
                  </a:lnTo>
                  <a:lnTo>
                    <a:pt x="315435" y="69265"/>
                  </a:lnTo>
                  <a:lnTo>
                    <a:pt x="315435" y="69265"/>
                  </a:lnTo>
                  <a:lnTo>
                    <a:pt x="318037" y="82611"/>
                  </a:lnTo>
                  <a:lnTo>
                    <a:pt x="318037" y="82777"/>
                  </a:lnTo>
                  <a:lnTo>
                    <a:pt x="318037" y="82777"/>
                  </a:lnTo>
                  <a:cubicBezTo>
                    <a:pt x="314133" y="83511"/>
                    <a:pt x="310297" y="84346"/>
                    <a:pt x="306460" y="85246"/>
                  </a:cubicBezTo>
                  <a:lnTo>
                    <a:pt x="306093" y="85246"/>
                  </a:lnTo>
                  <a:lnTo>
                    <a:pt x="303457" y="85880"/>
                  </a:lnTo>
                  <a:lnTo>
                    <a:pt x="297619" y="87382"/>
                  </a:lnTo>
                  <a:lnTo>
                    <a:pt x="294749" y="88182"/>
                  </a:lnTo>
                  <a:lnTo>
                    <a:pt x="292114" y="88916"/>
                  </a:lnTo>
                  <a:cubicBezTo>
                    <a:pt x="288143" y="90051"/>
                    <a:pt x="284207" y="91285"/>
                    <a:pt x="280337" y="92586"/>
                  </a:cubicBezTo>
                  <a:lnTo>
                    <a:pt x="277668" y="93520"/>
                  </a:lnTo>
                  <a:cubicBezTo>
                    <a:pt x="272730" y="95212"/>
                    <a:pt x="267835" y="97047"/>
                    <a:pt x="262988" y="99025"/>
                  </a:cubicBezTo>
                  <a:lnTo>
                    <a:pt x="261153" y="99759"/>
                  </a:lnTo>
                  <a:cubicBezTo>
                    <a:pt x="258350" y="100927"/>
                    <a:pt x="255548" y="102128"/>
                    <a:pt x="252779" y="103362"/>
                  </a:cubicBezTo>
                  <a:lnTo>
                    <a:pt x="250777" y="104297"/>
                  </a:lnTo>
                  <a:lnTo>
                    <a:pt x="244939" y="107032"/>
                  </a:lnTo>
                  <a:lnTo>
                    <a:pt x="239667" y="109635"/>
                  </a:lnTo>
                  <a:lnTo>
                    <a:pt x="237065" y="110969"/>
                  </a:lnTo>
                  <a:lnTo>
                    <a:pt x="234463" y="112337"/>
                  </a:lnTo>
                  <a:lnTo>
                    <a:pt x="229325" y="115140"/>
                  </a:lnTo>
                  <a:lnTo>
                    <a:pt x="229325" y="115140"/>
                  </a:lnTo>
                  <a:lnTo>
                    <a:pt x="229325" y="115140"/>
                  </a:lnTo>
                  <a:lnTo>
                    <a:pt x="229325" y="115140"/>
                  </a:lnTo>
                  <a:lnTo>
                    <a:pt x="229024" y="103863"/>
                  </a:lnTo>
                  <a:lnTo>
                    <a:pt x="229024" y="103863"/>
                  </a:lnTo>
                  <a:lnTo>
                    <a:pt x="229024" y="103863"/>
                  </a:lnTo>
                  <a:lnTo>
                    <a:pt x="228824" y="103529"/>
                  </a:lnTo>
                  <a:lnTo>
                    <a:pt x="228824" y="103529"/>
                  </a:lnTo>
                  <a:lnTo>
                    <a:pt x="226889" y="99959"/>
                  </a:lnTo>
                  <a:lnTo>
                    <a:pt x="226622" y="99492"/>
                  </a:lnTo>
                  <a:lnTo>
                    <a:pt x="226122" y="98558"/>
                  </a:lnTo>
                  <a:lnTo>
                    <a:pt x="225821" y="97991"/>
                  </a:lnTo>
                  <a:lnTo>
                    <a:pt x="225688" y="97190"/>
                  </a:lnTo>
                  <a:lnTo>
                    <a:pt x="225488" y="96857"/>
                  </a:lnTo>
                  <a:lnTo>
                    <a:pt x="225488" y="96857"/>
                  </a:lnTo>
                  <a:lnTo>
                    <a:pt x="225488" y="96857"/>
                  </a:lnTo>
                  <a:lnTo>
                    <a:pt x="225488" y="96857"/>
                  </a:lnTo>
                  <a:lnTo>
                    <a:pt x="225188" y="96356"/>
                  </a:lnTo>
                  <a:lnTo>
                    <a:pt x="224754" y="95555"/>
                  </a:lnTo>
                  <a:lnTo>
                    <a:pt x="224754" y="95555"/>
                  </a:lnTo>
                  <a:lnTo>
                    <a:pt x="224754" y="95555"/>
                  </a:lnTo>
                  <a:lnTo>
                    <a:pt x="224754" y="95555"/>
                  </a:lnTo>
                  <a:lnTo>
                    <a:pt x="224754" y="95555"/>
                  </a:lnTo>
                  <a:lnTo>
                    <a:pt x="224754" y="95555"/>
                  </a:lnTo>
                  <a:lnTo>
                    <a:pt x="224754" y="95389"/>
                  </a:lnTo>
                  <a:lnTo>
                    <a:pt x="224754" y="95088"/>
                  </a:lnTo>
                  <a:lnTo>
                    <a:pt x="224754" y="95088"/>
                  </a:lnTo>
                  <a:lnTo>
                    <a:pt x="224754" y="95088"/>
                  </a:lnTo>
                  <a:lnTo>
                    <a:pt x="224420" y="94454"/>
                  </a:lnTo>
                  <a:lnTo>
                    <a:pt x="224420" y="94454"/>
                  </a:lnTo>
                  <a:lnTo>
                    <a:pt x="224420" y="94454"/>
                  </a:lnTo>
                  <a:lnTo>
                    <a:pt x="224420" y="94454"/>
                  </a:lnTo>
                  <a:lnTo>
                    <a:pt x="224420" y="94221"/>
                  </a:lnTo>
                  <a:lnTo>
                    <a:pt x="224020" y="93520"/>
                  </a:lnTo>
                  <a:lnTo>
                    <a:pt x="223586" y="92820"/>
                  </a:lnTo>
                  <a:lnTo>
                    <a:pt x="223253" y="92219"/>
                  </a:lnTo>
                  <a:lnTo>
                    <a:pt x="223253" y="92219"/>
                  </a:lnTo>
                  <a:lnTo>
                    <a:pt x="223253" y="92219"/>
                  </a:lnTo>
                  <a:lnTo>
                    <a:pt x="223052" y="91819"/>
                  </a:lnTo>
                  <a:lnTo>
                    <a:pt x="222552" y="90918"/>
                  </a:lnTo>
                  <a:lnTo>
                    <a:pt x="222352" y="90551"/>
                  </a:lnTo>
                  <a:lnTo>
                    <a:pt x="222352" y="90551"/>
                  </a:lnTo>
                  <a:lnTo>
                    <a:pt x="222352" y="90551"/>
                  </a:lnTo>
                  <a:lnTo>
                    <a:pt x="222352" y="90284"/>
                  </a:lnTo>
                  <a:lnTo>
                    <a:pt x="222118" y="89884"/>
                  </a:lnTo>
                  <a:lnTo>
                    <a:pt x="221618" y="88983"/>
                  </a:lnTo>
                  <a:lnTo>
                    <a:pt x="221384" y="88516"/>
                  </a:lnTo>
                  <a:lnTo>
                    <a:pt x="221384" y="88516"/>
                  </a:lnTo>
                  <a:lnTo>
                    <a:pt x="221384" y="88516"/>
                  </a:lnTo>
                  <a:lnTo>
                    <a:pt x="220951" y="87715"/>
                  </a:lnTo>
                  <a:lnTo>
                    <a:pt x="220951" y="87715"/>
                  </a:lnTo>
                  <a:lnTo>
                    <a:pt x="220550" y="87081"/>
                  </a:lnTo>
                  <a:lnTo>
                    <a:pt x="220550" y="87081"/>
                  </a:lnTo>
                  <a:lnTo>
                    <a:pt x="220216" y="86481"/>
                  </a:lnTo>
                  <a:lnTo>
                    <a:pt x="219850" y="85847"/>
                  </a:lnTo>
                  <a:lnTo>
                    <a:pt x="219850" y="85580"/>
                  </a:lnTo>
                  <a:lnTo>
                    <a:pt x="219850" y="85580"/>
                  </a:lnTo>
                  <a:lnTo>
                    <a:pt x="219449" y="84913"/>
                  </a:lnTo>
                  <a:lnTo>
                    <a:pt x="219449" y="84913"/>
                  </a:lnTo>
                  <a:lnTo>
                    <a:pt x="219449" y="84913"/>
                  </a:lnTo>
                  <a:lnTo>
                    <a:pt x="219449" y="84913"/>
                  </a:lnTo>
                  <a:lnTo>
                    <a:pt x="218915" y="84012"/>
                  </a:lnTo>
                  <a:lnTo>
                    <a:pt x="218315" y="82978"/>
                  </a:lnTo>
                  <a:lnTo>
                    <a:pt x="218315" y="82978"/>
                  </a:lnTo>
                  <a:lnTo>
                    <a:pt x="218015" y="82477"/>
                  </a:lnTo>
                  <a:lnTo>
                    <a:pt x="217547" y="81710"/>
                  </a:lnTo>
                  <a:lnTo>
                    <a:pt x="217547" y="81710"/>
                  </a:lnTo>
                  <a:lnTo>
                    <a:pt x="217547" y="81510"/>
                  </a:lnTo>
                  <a:lnTo>
                    <a:pt x="217281" y="81076"/>
                  </a:lnTo>
                  <a:lnTo>
                    <a:pt x="217281" y="81076"/>
                  </a:lnTo>
                  <a:lnTo>
                    <a:pt x="215045" y="77039"/>
                  </a:lnTo>
                  <a:lnTo>
                    <a:pt x="212843" y="73002"/>
                  </a:lnTo>
                  <a:lnTo>
                    <a:pt x="210641" y="69032"/>
                  </a:lnTo>
                  <a:lnTo>
                    <a:pt x="210641" y="69032"/>
                  </a:lnTo>
                  <a:lnTo>
                    <a:pt x="206638" y="61792"/>
                  </a:lnTo>
                  <a:lnTo>
                    <a:pt x="206204" y="61025"/>
                  </a:lnTo>
                  <a:lnTo>
                    <a:pt x="203869" y="56754"/>
                  </a:lnTo>
                  <a:cubicBezTo>
                    <a:pt x="206504" y="55286"/>
                    <a:pt x="209173" y="53852"/>
                    <a:pt x="211842" y="52451"/>
                  </a:cubicBezTo>
                  <a:close/>
                  <a:moveTo>
                    <a:pt x="597185" y="683011"/>
                  </a:moveTo>
                  <a:lnTo>
                    <a:pt x="597185" y="683011"/>
                  </a:lnTo>
                  <a:lnTo>
                    <a:pt x="596784" y="683278"/>
                  </a:lnTo>
                  <a:lnTo>
                    <a:pt x="596518" y="683478"/>
                  </a:lnTo>
                  <a:lnTo>
                    <a:pt x="595050" y="684512"/>
                  </a:lnTo>
                  <a:lnTo>
                    <a:pt x="594449" y="684913"/>
                  </a:lnTo>
                  <a:lnTo>
                    <a:pt x="594249" y="684913"/>
                  </a:lnTo>
                  <a:lnTo>
                    <a:pt x="593949" y="685146"/>
                  </a:lnTo>
                  <a:lnTo>
                    <a:pt x="592781" y="685947"/>
                  </a:lnTo>
                  <a:lnTo>
                    <a:pt x="591446" y="686881"/>
                  </a:lnTo>
                  <a:lnTo>
                    <a:pt x="591446" y="686881"/>
                  </a:lnTo>
                  <a:lnTo>
                    <a:pt x="590912" y="687248"/>
                  </a:lnTo>
                  <a:lnTo>
                    <a:pt x="589912" y="687915"/>
                  </a:lnTo>
                  <a:lnTo>
                    <a:pt x="589211" y="688382"/>
                  </a:lnTo>
                  <a:lnTo>
                    <a:pt x="589211" y="688382"/>
                  </a:lnTo>
                  <a:lnTo>
                    <a:pt x="589211" y="688382"/>
                  </a:lnTo>
                  <a:lnTo>
                    <a:pt x="591480" y="686881"/>
                  </a:lnTo>
                  <a:lnTo>
                    <a:pt x="594516" y="684779"/>
                  </a:lnTo>
                  <a:lnTo>
                    <a:pt x="596851" y="683144"/>
                  </a:lnTo>
                  <a:lnTo>
                    <a:pt x="596851" y="683144"/>
                  </a:lnTo>
                  <a:lnTo>
                    <a:pt x="597251" y="682811"/>
                  </a:lnTo>
                  <a:close/>
                  <a:moveTo>
                    <a:pt x="587443" y="689684"/>
                  </a:moveTo>
                  <a:lnTo>
                    <a:pt x="586509" y="690317"/>
                  </a:lnTo>
                  <a:lnTo>
                    <a:pt x="585841" y="690751"/>
                  </a:lnTo>
                  <a:lnTo>
                    <a:pt x="585474" y="691018"/>
                  </a:lnTo>
                  <a:lnTo>
                    <a:pt x="585474" y="691018"/>
                  </a:lnTo>
                  <a:lnTo>
                    <a:pt x="585241" y="691185"/>
                  </a:lnTo>
                  <a:lnTo>
                    <a:pt x="583906" y="692052"/>
                  </a:lnTo>
                  <a:lnTo>
                    <a:pt x="584373" y="691785"/>
                  </a:lnTo>
                  <a:lnTo>
                    <a:pt x="586042" y="690718"/>
                  </a:lnTo>
                  <a:lnTo>
                    <a:pt x="589211" y="688549"/>
                  </a:lnTo>
                  <a:lnTo>
                    <a:pt x="587876" y="689417"/>
                  </a:lnTo>
                  <a:cubicBezTo>
                    <a:pt x="587776" y="689577"/>
                    <a:pt x="587623" y="689694"/>
                    <a:pt x="587443" y="689750"/>
                  </a:cubicBezTo>
                  <a:close/>
                  <a:moveTo>
                    <a:pt x="597885" y="682511"/>
                  </a:moveTo>
                  <a:cubicBezTo>
                    <a:pt x="597885" y="682511"/>
                    <a:pt x="597885" y="682511"/>
                    <a:pt x="597885" y="682511"/>
                  </a:cubicBezTo>
                  <a:lnTo>
                    <a:pt x="597418" y="682844"/>
                  </a:lnTo>
                  <a:lnTo>
                    <a:pt x="597418" y="682844"/>
                  </a:lnTo>
                  <a:lnTo>
                    <a:pt x="597418" y="682844"/>
                  </a:lnTo>
                  <a:lnTo>
                    <a:pt x="597852" y="682544"/>
                  </a:lnTo>
                  <a:lnTo>
                    <a:pt x="598252" y="682210"/>
                  </a:lnTo>
                  <a:close/>
                  <a:moveTo>
                    <a:pt x="583739" y="692119"/>
                  </a:moveTo>
                  <a:lnTo>
                    <a:pt x="583739" y="692119"/>
                  </a:lnTo>
                  <a:lnTo>
                    <a:pt x="582071" y="693187"/>
                  </a:lnTo>
                  <a:lnTo>
                    <a:pt x="583839" y="692086"/>
                  </a:lnTo>
                  <a:lnTo>
                    <a:pt x="583839" y="692086"/>
                  </a:lnTo>
                  <a:close/>
                  <a:moveTo>
                    <a:pt x="580904" y="693954"/>
                  </a:moveTo>
                  <a:lnTo>
                    <a:pt x="579836" y="694621"/>
                  </a:lnTo>
                  <a:lnTo>
                    <a:pt x="580904" y="693987"/>
                  </a:lnTo>
                  <a:lnTo>
                    <a:pt x="580904" y="693987"/>
                  </a:lnTo>
                  <a:close/>
                  <a:moveTo>
                    <a:pt x="575899" y="697057"/>
                  </a:moveTo>
                  <a:lnTo>
                    <a:pt x="574731" y="697791"/>
                  </a:lnTo>
                  <a:lnTo>
                    <a:pt x="576500" y="696723"/>
                  </a:lnTo>
                  <a:lnTo>
                    <a:pt x="578168" y="695656"/>
                  </a:lnTo>
                  <a:close/>
                  <a:moveTo>
                    <a:pt x="574698" y="697791"/>
                  </a:moveTo>
                  <a:lnTo>
                    <a:pt x="573630" y="698425"/>
                  </a:lnTo>
                  <a:lnTo>
                    <a:pt x="573630" y="698425"/>
                  </a:lnTo>
                  <a:lnTo>
                    <a:pt x="571429" y="699759"/>
                  </a:lnTo>
                  <a:cubicBezTo>
                    <a:pt x="572530" y="699159"/>
                    <a:pt x="573630" y="698491"/>
                    <a:pt x="574765" y="697824"/>
                  </a:cubicBezTo>
                  <a:lnTo>
                    <a:pt x="574765" y="697824"/>
                  </a:lnTo>
                  <a:close/>
                  <a:moveTo>
                    <a:pt x="569327" y="701060"/>
                  </a:moveTo>
                  <a:lnTo>
                    <a:pt x="568192" y="701694"/>
                  </a:lnTo>
                  <a:lnTo>
                    <a:pt x="569327" y="701060"/>
                  </a:lnTo>
                  <a:lnTo>
                    <a:pt x="569327" y="701060"/>
                  </a:lnTo>
                  <a:close/>
                  <a:moveTo>
                    <a:pt x="567692" y="701995"/>
                  </a:moveTo>
                  <a:lnTo>
                    <a:pt x="568192" y="701694"/>
                  </a:lnTo>
                  <a:lnTo>
                    <a:pt x="567992" y="701694"/>
                  </a:lnTo>
                  <a:close/>
                  <a:moveTo>
                    <a:pt x="563922" y="704130"/>
                  </a:moveTo>
                  <a:lnTo>
                    <a:pt x="563922" y="704130"/>
                  </a:lnTo>
                  <a:close/>
                  <a:moveTo>
                    <a:pt x="559151" y="706799"/>
                  </a:moveTo>
                  <a:lnTo>
                    <a:pt x="558851" y="706966"/>
                  </a:lnTo>
                  <a:lnTo>
                    <a:pt x="559151" y="706966"/>
                  </a:lnTo>
                  <a:lnTo>
                    <a:pt x="559151" y="706966"/>
                  </a:lnTo>
                  <a:close/>
                  <a:moveTo>
                    <a:pt x="555514" y="708734"/>
                  </a:moveTo>
                  <a:lnTo>
                    <a:pt x="555848" y="708567"/>
                  </a:lnTo>
                  <a:lnTo>
                    <a:pt x="555848" y="708567"/>
                  </a:lnTo>
                  <a:close/>
                  <a:moveTo>
                    <a:pt x="554714" y="709168"/>
                  </a:moveTo>
                  <a:lnTo>
                    <a:pt x="554714" y="709168"/>
                  </a:lnTo>
                  <a:lnTo>
                    <a:pt x="554914" y="709168"/>
                  </a:lnTo>
                  <a:lnTo>
                    <a:pt x="554914" y="709168"/>
                  </a:lnTo>
                  <a:close/>
                  <a:moveTo>
                    <a:pt x="558050" y="707433"/>
                  </a:moveTo>
                  <a:lnTo>
                    <a:pt x="556849" y="708100"/>
                  </a:lnTo>
                  <a:lnTo>
                    <a:pt x="558083" y="707466"/>
                  </a:lnTo>
                  <a:lnTo>
                    <a:pt x="558083" y="707466"/>
                  </a:lnTo>
                  <a:close/>
                  <a:moveTo>
                    <a:pt x="551377" y="710769"/>
                  </a:moveTo>
                  <a:lnTo>
                    <a:pt x="550944" y="711003"/>
                  </a:lnTo>
                  <a:lnTo>
                    <a:pt x="550944" y="711003"/>
                  </a:lnTo>
                  <a:lnTo>
                    <a:pt x="551277" y="710836"/>
                  </a:lnTo>
                  <a:lnTo>
                    <a:pt x="551277" y="710836"/>
                  </a:lnTo>
                  <a:close/>
                  <a:moveTo>
                    <a:pt x="550043" y="711436"/>
                  </a:moveTo>
                  <a:lnTo>
                    <a:pt x="550043" y="711436"/>
                  </a:lnTo>
                  <a:lnTo>
                    <a:pt x="549709" y="711603"/>
                  </a:lnTo>
                  <a:lnTo>
                    <a:pt x="549509" y="711603"/>
                  </a:lnTo>
                  <a:lnTo>
                    <a:pt x="550110" y="711303"/>
                  </a:lnTo>
                  <a:lnTo>
                    <a:pt x="550110" y="711303"/>
                  </a:lnTo>
                  <a:close/>
                  <a:moveTo>
                    <a:pt x="549376" y="711770"/>
                  </a:moveTo>
                  <a:lnTo>
                    <a:pt x="549376" y="711770"/>
                  </a:lnTo>
                  <a:close/>
                  <a:moveTo>
                    <a:pt x="548808" y="712070"/>
                  </a:moveTo>
                  <a:lnTo>
                    <a:pt x="548208" y="712370"/>
                  </a:lnTo>
                  <a:lnTo>
                    <a:pt x="548808" y="712104"/>
                  </a:lnTo>
                  <a:lnTo>
                    <a:pt x="548808" y="712104"/>
                  </a:lnTo>
                  <a:close/>
                  <a:moveTo>
                    <a:pt x="546273" y="713305"/>
                  </a:moveTo>
                  <a:lnTo>
                    <a:pt x="545973" y="713471"/>
                  </a:lnTo>
                  <a:lnTo>
                    <a:pt x="546273" y="713471"/>
                  </a:lnTo>
                  <a:lnTo>
                    <a:pt x="546273" y="713471"/>
                  </a:ln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Brīvforma: forma 451">
              <a:extLst>
                <a:ext uri="{FF2B5EF4-FFF2-40B4-BE49-F238E27FC236}">
                  <a16:creationId xmlns:a16="http://schemas.microsoft.com/office/drawing/2014/main" id="{A60254D2-F8A6-ACB8-9EA0-0FC1F28BC916}"/>
                </a:ext>
              </a:extLst>
            </p:cNvPr>
            <p:cNvSpPr/>
            <p:nvPr/>
          </p:nvSpPr>
          <p:spPr>
            <a:xfrm>
              <a:off x="4160665" y="5045118"/>
              <a:ext cx="796574" cy="791561"/>
            </a:xfrm>
            <a:custGeom>
              <a:avLst/>
              <a:gdLst>
                <a:gd name="connsiteX0" fmla="*/ 333851 w 796574"/>
                <a:gd name="connsiteY0" fmla="*/ 68231 h 791561"/>
                <a:gd name="connsiteX1" fmla="*/ 333851 w 796574"/>
                <a:gd name="connsiteY1" fmla="*/ 68231 h 791561"/>
                <a:gd name="connsiteX2" fmla="*/ 333317 w 796574"/>
                <a:gd name="connsiteY2" fmla="*/ 65629 h 791561"/>
                <a:gd name="connsiteX3" fmla="*/ 333317 w 796574"/>
                <a:gd name="connsiteY3" fmla="*/ 65095 h 791561"/>
                <a:gd name="connsiteX4" fmla="*/ 333317 w 796574"/>
                <a:gd name="connsiteY4" fmla="*/ 65095 h 791561"/>
                <a:gd name="connsiteX5" fmla="*/ 333317 w 796574"/>
                <a:gd name="connsiteY5" fmla="*/ 65629 h 791561"/>
                <a:gd name="connsiteX6" fmla="*/ 333584 w 796574"/>
                <a:gd name="connsiteY6" fmla="*/ 66830 h 791561"/>
                <a:gd name="connsiteX7" fmla="*/ 333017 w 796574"/>
                <a:gd name="connsiteY7" fmla="*/ 64094 h 791561"/>
                <a:gd name="connsiteX8" fmla="*/ 333017 w 796574"/>
                <a:gd name="connsiteY8" fmla="*/ 63494 h 791561"/>
                <a:gd name="connsiteX9" fmla="*/ 333017 w 796574"/>
                <a:gd name="connsiteY9" fmla="*/ 63260 h 791561"/>
                <a:gd name="connsiteX10" fmla="*/ 333017 w 796574"/>
                <a:gd name="connsiteY10" fmla="*/ 63260 h 791561"/>
                <a:gd name="connsiteX11" fmla="*/ 333017 w 796574"/>
                <a:gd name="connsiteY11" fmla="*/ 63727 h 791561"/>
                <a:gd name="connsiteX12" fmla="*/ 333250 w 796574"/>
                <a:gd name="connsiteY12" fmla="*/ 65062 h 791561"/>
                <a:gd name="connsiteX13" fmla="*/ 333250 w 796574"/>
                <a:gd name="connsiteY13" fmla="*/ 65062 h 791561"/>
                <a:gd name="connsiteX14" fmla="*/ 333250 w 796574"/>
                <a:gd name="connsiteY14" fmla="*/ 65062 h 791561"/>
                <a:gd name="connsiteX15" fmla="*/ 597919 w 796574"/>
                <a:gd name="connsiteY15" fmla="*/ 695556 h 791561"/>
                <a:gd name="connsiteX16" fmla="*/ 596117 w 796574"/>
                <a:gd name="connsiteY16" fmla="*/ 696757 h 791561"/>
                <a:gd name="connsiteX17" fmla="*/ 595817 w 796574"/>
                <a:gd name="connsiteY17" fmla="*/ 696957 h 791561"/>
                <a:gd name="connsiteX18" fmla="*/ 597985 w 796574"/>
                <a:gd name="connsiteY18" fmla="*/ 695589 h 791561"/>
                <a:gd name="connsiteX19" fmla="*/ 597985 w 796574"/>
                <a:gd name="connsiteY19" fmla="*/ 695589 h 791561"/>
                <a:gd name="connsiteX20" fmla="*/ 587109 w 796574"/>
                <a:gd name="connsiteY20" fmla="*/ 702495 h 791561"/>
                <a:gd name="connsiteX21" fmla="*/ 586909 w 796574"/>
                <a:gd name="connsiteY21" fmla="*/ 702495 h 791561"/>
                <a:gd name="connsiteX22" fmla="*/ 587176 w 796574"/>
                <a:gd name="connsiteY22" fmla="*/ 702328 h 791561"/>
                <a:gd name="connsiteX23" fmla="*/ 587876 w 796574"/>
                <a:gd name="connsiteY23" fmla="*/ 702028 h 791561"/>
                <a:gd name="connsiteX24" fmla="*/ 587510 w 796574"/>
                <a:gd name="connsiteY24" fmla="*/ 702261 h 791561"/>
                <a:gd name="connsiteX25" fmla="*/ 587910 w 796574"/>
                <a:gd name="connsiteY25" fmla="*/ 702061 h 791561"/>
                <a:gd name="connsiteX26" fmla="*/ 587910 w 796574"/>
                <a:gd name="connsiteY26" fmla="*/ 702061 h 791561"/>
                <a:gd name="connsiteX27" fmla="*/ 582739 w 796574"/>
                <a:gd name="connsiteY27" fmla="*/ 705131 h 791561"/>
                <a:gd name="connsiteX28" fmla="*/ 582739 w 796574"/>
                <a:gd name="connsiteY28" fmla="*/ 705131 h 791561"/>
                <a:gd name="connsiteX29" fmla="*/ 583773 w 796574"/>
                <a:gd name="connsiteY29" fmla="*/ 704530 h 791561"/>
                <a:gd name="connsiteX30" fmla="*/ 584707 w 796574"/>
                <a:gd name="connsiteY30" fmla="*/ 703963 h 791561"/>
                <a:gd name="connsiteX31" fmla="*/ 585307 w 796574"/>
                <a:gd name="connsiteY31" fmla="*/ 703563 h 791561"/>
                <a:gd name="connsiteX32" fmla="*/ 584206 w 796574"/>
                <a:gd name="connsiteY32" fmla="*/ 704230 h 791561"/>
                <a:gd name="connsiteX33" fmla="*/ 578068 w 796574"/>
                <a:gd name="connsiteY33" fmla="*/ 707900 h 791561"/>
                <a:gd name="connsiteX34" fmla="*/ 578068 w 796574"/>
                <a:gd name="connsiteY34" fmla="*/ 707900 h 791561"/>
                <a:gd name="connsiteX35" fmla="*/ 578068 w 796574"/>
                <a:gd name="connsiteY35" fmla="*/ 707900 h 791561"/>
                <a:gd name="connsiteX36" fmla="*/ 577868 w 796574"/>
                <a:gd name="connsiteY36" fmla="*/ 707900 h 791561"/>
                <a:gd name="connsiteX37" fmla="*/ 577868 w 796574"/>
                <a:gd name="connsiteY37" fmla="*/ 707900 h 791561"/>
                <a:gd name="connsiteX38" fmla="*/ 577868 w 796574"/>
                <a:gd name="connsiteY38" fmla="*/ 707900 h 791561"/>
                <a:gd name="connsiteX39" fmla="*/ 578235 w 796574"/>
                <a:gd name="connsiteY39" fmla="*/ 707666 h 791561"/>
                <a:gd name="connsiteX40" fmla="*/ 578235 w 796574"/>
                <a:gd name="connsiteY40" fmla="*/ 707666 h 791561"/>
                <a:gd name="connsiteX41" fmla="*/ 578435 w 796574"/>
                <a:gd name="connsiteY41" fmla="*/ 707666 h 791561"/>
                <a:gd name="connsiteX42" fmla="*/ 577567 w 796574"/>
                <a:gd name="connsiteY42" fmla="*/ 708033 h 791561"/>
                <a:gd name="connsiteX43" fmla="*/ 577567 w 796574"/>
                <a:gd name="connsiteY43" fmla="*/ 708033 h 791561"/>
                <a:gd name="connsiteX44" fmla="*/ 577834 w 796574"/>
                <a:gd name="connsiteY44" fmla="*/ 707867 h 791561"/>
                <a:gd name="connsiteX45" fmla="*/ 577634 w 796574"/>
                <a:gd name="connsiteY45" fmla="*/ 708167 h 791561"/>
                <a:gd name="connsiteX46" fmla="*/ 571328 w 796574"/>
                <a:gd name="connsiteY46" fmla="*/ 711536 h 791561"/>
                <a:gd name="connsiteX47" fmla="*/ 570594 w 796574"/>
                <a:gd name="connsiteY47" fmla="*/ 711937 h 791561"/>
                <a:gd name="connsiteX48" fmla="*/ 571695 w 796574"/>
                <a:gd name="connsiteY48" fmla="*/ 711370 h 791561"/>
                <a:gd name="connsiteX49" fmla="*/ 574198 w 796574"/>
                <a:gd name="connsiteY49" fmla="*/ 709935 h 791561"/>
                <a:gd name="connsiteX50" fmla="*/ 572363 w 796574"/>
                <a:gd name="connsiteY50" fmla="*/ 710969 h 791561"/>
                <a:gd name="connsiteX51" fmla="*/ 572363 w 796574"/>
                <a:gd name="connsiteY51" fmla="*/ 710969 h 791561"/>
                <a:gd name="connsiteX52" fmla="*/ 574965 w 796574"/>
                <a:gd name="connsiteY52" fmla="*/ 709501 h 791561"/>
                <a:gd name="connsiteX53" fmla="*/ 567091 w 796574"/>
                <a:gd name="connsiteY53" fmla="*/ 713838 h 791561"/>
                <a:gd name="connsiteX54" fmla="*/ 565090 w 796574"/>
                <a:gd name="connsiteY54" fmla="*/ 714906 h 791561"/>
                <a:gd name="connsiteX55" fmla="*/ 567125 w 796574"/>
                <a:gd name="connsiteY55" fmla="*/ 713872 h 791561"/>
                <a:gd name="connsiteX56" fmla="*/ 567125 w 796574"/>
                <a:gd name="connsiteY56" fmla="*/ 713872 h 791561"/>
                <a:gd name="connsiteX57" fmla="*/ 563755 w 796574"/>
                <a:gd name="connsiteY57" fmla="*/ 715607 h 791561"/>
                <a:gd name="connsiteX58" fmla="*/ 563755 w 796574"/>
                <a:gd name="connsiteY58" fmla="*/ 715607 h 791561"/>
                <a:gd name="connsiteX59" fmla="*/ 564189 w 796574"/>
                <a:gd name="connsiteY59" fmla="*/ 715406 h 791561"/>
                <a:gd name="connsiteX60" fmla="*/ 562721 w 796574"/>
                <a:gd name="connsiteY60" fmla="*/ 716140 h 791561"/>
                <a:gd name="connsiteX61" fmla="*/ 562721 w 796574"/>
                <a:gd name="connsiteY61" fmla="*/ 716140 h 791561"/>
                <a:gd name="connsiteX62" fmla="*/ 562721 w 796574"/>
                <a:gd name="connsiteY62" fmla="*/ 716140 h 791561"/>
                <a:gd name="connsiteX63" fmla="*/ 563688 w 796574"/>
                <a:gd name="connsiteY63" fmla="*/ 715640 h 791561"/>
                <a:gd name="connsiteX64" fmla="*/ 563288 w 796574"/>
                <a:gd name="connsiteY64" fmla="*/ 715807 h 791561"/>
                <a:gd name="connsiteX65" fmla="*/ 561853 w 796574"/>
                <a:gd name="connsiteY65" fmla="*/ 716608 h 791561"/>
                <a:gd name="connsiteX66" fmla="*/ 556549 w 796574"/>
                <a:gd name="connsiteY66" fmla="*/ 719243 h 791561"/>
                <a:gd name="connsiteX67" fmla="*/ 556549 w 796574"/>
                <a:gd name="connsiteY67" fmla="*/ 719243 h 791561"/>
                <a:gd name="connsiteX68" fmla="*/ 561887 w 796574"/>
                <a:gd name="connsiteY68" fmla="*/ 716608 h 791561"/>
                <a:gd name="connsiteX69" fmla="*/ 561887 w 796574"/>
                <a:gd name="connsiteY69" fmla="*/ 716608 h 791561"/>
                <a:gd name="connsiteX70" fmla="*/ 555848 w 796574"/>
                <a:gd name="connsiteY70" fmla="*/ 714472 h 791561"/>
                <a:gd name="connsiteX71" fmla="*/ 555848 w 796574"/>
                <a:gd name="connsiteY71" fmla="*/ 714472 h 791561"/>
                <a:gd name="connsiteX72" fmla="*/ 555848 w 796574"/>
                <a:gd name="connsiteY72" fmla="*/ 714472 h 791561"/>
                <a:gd name="connsiteX73" fmla="*/ 555848 w 796574"/>
                <a:gd name="connsiteY73" fmla="*/ 714472 h 791561"/>
                <a:gd name="connsiteX74" fmla="*/ 556048 w 796574"/>
                <a:gd name="connsiteY74" fmla="*/ 714472 h 791561"/>
                <a:gd name="connsiteX75" fmla="*/ 556048 w 796574"/>
                <a:gd name="connsiteY75" fmla="*/ 714472 h 791561"/>
                <a:gd name="connsiteX76" fmla="*/ 556048 w 796574"/>
                <a:gd name="connsiteY76" fmla="*/ 714472 h 791561"/>
                <a:gd name="connsiteX77" fmla="*/ 555514 w 796574"/>
                <a:gd name="connsiteY77" fmla="*/ 714639 h 791561"/>
                <a:gd name="connsiteX78" fmla="*/ 555514 w 796574"/>
                <a:gd name="connsiteY78" fmla="*/ 714639 h 791561"/>
                <a:gd name="connsiteX79" fmla="*/ 555514 w 796574"/>
                <a:gd name="connsiteY79" fmla="*/ 714639 h 791561"/>
                <a:gd name="connsiteX80" fmla="*/ 555514 w 796574"/>
                <a:gd name="connsiteY80" fmla="*/ 714639 h 791561"/>
                <a:gd name="connsiteX81" fmla="*/ 555514 w 796574"/>
                <a:gd name="connsiteY81" fmla="*/ 714639 h 791561"/>
                <a:gd name="connsiteX82" fmla="*/ 555915 w 796574"/>
                <a:gd name="connsiteY82" fmla="*/ 714439 h 791561"/>
                <a:gd name="connsiteX83" fmla="*/ 555915 w 796574"/>
                <a:gd name="connsiteY83" fmla="*/ 714439 h 791561"/>
                <a:gd name="connsiteX84" fmla="*/ 551878 w 796574"/>
                <a:gd name="connsiteY84" fmla="*/ 716407 h 791561"/>
                <a:gd name="connsiteX85" fmla="*/ 551511 w 796574"/>
                <a:gd name="connsiteY85" fmla="*/ 716608 h 791561"/>
                <a:gd name="connsiteX86" fmla="*/ 551878 w 796574"/>
                <a:gd name="connsiteY86" fmla="*/ 716441 h 791561"/>
                <a:gd name="connsiteX87" fmla="*/ 551878 w 796574"/>
                <a:gd name="connsiteY87" fmla="*/ 716441 h 791561"/>
                <a:gd name="connsiteX88" fmla="*/ 551144 w 796574"/>
                <a:gd name="connsiteY88" fmla="*/ 716774 h 791561"/>
                <a:gd name="connsiteX89" fmla="*/ 548441 w 796574"/>
                <a:gd name="connsiteY89" fmla="*/ 718076 h 791561"/>
                <a:gd name="connsiteX90" fmla="*/ 549476 w 796574"/>
                <a:gd name="connsiteY90" fmla="*/ 717608 h 791561"/>
                <a:gd name="connsiteX91" fmla="*/ 551177 w 796574"/>
                <a:gd name="connsiteY91" fmla="*/ 716808 h 791561"/>
                <a:gd name="connsiteX92" fmla="*/ 551177 w 796574"/>
                <a:gd name="connsiteY92" fmla="*/ 716808 h 791561"/>
                <a:gd name="connsiteX93" fmla="*/ 548041 w 796574"/>
                <a:gd name="connsiteY93" fmla="*/ 727717 h 791561"/>
                <a:gd name="connsiteX94" fmla="*/ 548041 w 796574"/>
                <a:gd name="connsiteY94" fmla="*/ 727717 h 791561"/>
                <a:gd name="connsiteX95" fmla="*/ 548041 w 796574"/>
                <a:gd name="connsiteY95" fmla="*/ 728318 h 791561"/>
                <a:gd name="connsiteX96" fmla="*/ 548041 w 796574"/>
                <a:gd name="connsiteY96" fmla="*/ 728318 h 791561"/>
                <a:gd name="connsiteX97" fmla="*/ 547841 w 796574"/>
                <a:gd name="connsiteY97" fmla="*/ 727951 h 791561"/>
                <a:gd name="connsiteX98" fmla="*/ 548041 w 796574"/>
                <a:gd name="connsiteY98" fmla="*/ 725849 h 791561"/>
                <a:gd name="connsiteX99" fmla="*/ 548041 w 796574"/>
                <a:gd name="connsiteY99" fmla="*/ 725549 h 791561"/>
                <a:gd name="connsiteX100" fmla="*/ 548041 w 796574"/>
                <a:gd name="connsiteY100" fmla="*/ 723380 h 791561"/>
                <a:gd name="connsiteX101" fmla="*/ 548041 w 796574"/>
                <a:gd name="connsiteY101" fmla="*/ 722780 h 791561"/>
                <a:gd name="connsiteX102" fmla="*/ 547641 w 796574"/>
                <a:gd name="connsiteY102" fmla="*/ 718576 h 791561"/>
                <a:gd name="connsiteX103" fmla="*/ 547641 w 796574"/>
                <a:gd name="connsiteY103" fmla="*/ 718576 h 791561"/>
                <a:gd name="connsiteX104" fmla="*/ 547908 w 796574"/>
                <a:gd name="connsiteY104" fmla="*/ 720978 h 791561"/>
                <a:gd name="connsiteX105" fmla="*/ 548074 w 796574"/>
                <a:gd name="connsiteY105" fmla="*/ 722680 h 791561"/>
                <a:gd name="connsiteX106" fmla="*/ 548074 w 796574"/>
                <a:gd name="connsiteY106" fmla="*/ 723213 h 791561"/>
                <a:gd name="connsiteX107" fmla="*/ 548074 w 796574"/>
                <a:gd name="connsiteY107" fmla="*/ 723380 h 791561"/>
                <a:gd name="connsiteX108" fmla="*/ 548308 w 796574"/>
                <a:gd name="connsiteY108" fmla="*/ 727417 h 791561"/>
                <a:gd name="connsiteX109" fmla="*/ 548308 w 796574"/>
                <a:gd name="connsiteY109" fmla="*/ 727951 h 791561"/>
                <a:gd name="connsiteX110" fmla="*/ 548308 w 796574"/>
                <a:gd name="connsiteY110" fmla="*/ 727951 h 791561"/>
                <a:gd name="connsiteX111" fmla="*/ 548308 w 796574"/>
                <a:gd name="connsiteY111" fmla="*/ 727617 h 791561"/>
                <a:gd name="connsiteX112" fmla="*/ 547774 w 796574"/>
                <a:gd name="connsiteY112" fmla="*/ 726049 h 791561"/>
                <a:gd name="connsiteX113" fmla="*/ 547808 w 796574"/>
                <a:gd name="connsiteY113" fmla="*/ 718376 h 791561"/>
                <a:gd name="connsiteX114" fmla="*/ 547808 w 796574"/>
                <a:gd name="connsiteY114" fmla="*/ 718376 h 791561"/>
                <a:gd name="connsiteX115" fmla="*/ 547641 w 796574"/>
                <a:gd name="connsiteY115" fmla="*/ 718376 h 791561"/>
                <a:gd name="connsiteX116" fmla="*/ 547641 w 796574"/>
                <a:gd name="connsiteY116" fmla="*/ 718376 h 791561"/>
                <a:gd name="connsiteX117" fmla="*/ 548008 w 796574"/>
                <a:gd name="connsiteY117" fmla="*/ 718209 h 791561"/>
                <a:gd name="connsiteX118" fmla="*/ 333317 w 796574"/>
                <a:gd name="connsiteY118" fmla="*/ 65629 h 791561"/>
                <a:gd name="connsiteX119" fmla="*/ 333317 w 796574"/>
                <a:gd name="connsiteY119" fmla="*/ 65095 h 791561"/>
                <a:gd name="connsiteX120" fmla="*/ 333317 w 796574"/>
                <a:gd name="connsiteY120" fmla="*/ 65095 h 791561"/>
                <a:gd name="connsiteX121" fmla="*/ 333317 w 796574"/>
                <a:gd name="connsiteY121" fmla="*/ 65629 h 791561"/>
                <a:gd name="connsiteX122" fmla="*/ 333584 w 796574"/>
                <a:gd name="connsiteY122" fmla="*/ 66830 h 791561"/>
                <a:gd name="connsiteX123" fmla="*/ 333317 w 796574"/>
                <a:gd name="connsiteY123" fmla="*/ 64928 h 791561"/>
                <a:gd name="connsiteX124" fmla="*/ 333150 w 796574"/>
                <a:gd name="connsiteY124" fmla="*/ 64094 h 791561"/>
                <a:gd name="connsiteX125" fmla="*/ 333150 w 796574"/>
                <a:gd name="connsiteY125" fmla="*/ 63694 h 791561"/>
                <a:gd name="connsiteX126" fmla="*/ 333384 w 796574"/>
                <a:gd name="connsiteY126" fmla="*/ 65028 h 791561"/>
                <a:gd name="connsiteX127" fmla="*/ 333384 w 796574"/>
                <a:gd name="connsiteY127" fmla="*/ 65028 h 791561"/>
                <a:gd name="connsiteX128" fmla="*/ 332983 w 796574"/>
                <a:gd name="connsiteY128" fmla="*/ 63260 h 791561"/>
                <a:gd name="connsiteX129" fmla="*/ 332983 w 796574"/>
                <a:gd name="connsiteY129" fmla="*/ 63260 h 791561"/>
                <a:gd name="connsiteX130" fmla="*/ 332983 w 796574"/>
                <a:gd name="connsiteY130" fmla="*/ 63727 h 791561"/>
                <a:gd name="connsiteX131" fmla="*/ 332983 w 796574"/>
                <a:gd name="connsiteY131" fmla="*/ 63294 h 791561"/>
                <a:gd name="connsiteX132" fmla="*/ 796495 w 796574"/>
                <a:gd name="connsiteY132" fmla="*/ 386281 h 791561"/>
                <a:gd name="connsiteX133" fmla="*/ 792358 w 796574"/>
                <a:gd name="connsiteY133" fmla="*/ 386281 h 791561"/>
                <a:gd name="connsiteX134" fmla="*/ 782749 w 796574"/>
                <a:gd name="connsiteY134" fmla="*/ 386447 h 791561"/>
                <a:gd name="connsiteX135" fmla="*/ 774976 w 796574"/>
                <a:gd name="connsiteY135" fmla="*/ 386447 h 791561"/>
                <a:gd name="connsiteX136" fmla="*/ 769571 w 796574"/>
                <a:gd name="connsiteY136" fmla="*/ 386447 h 791561"/>
                <a:gd name="connsiteX137" fmla="*/ 767202 w 796574"/>
                <a:gd name="connsiteY137" fmla="*/ 386447 h 791561"/>
                <a:gd name="connsiteX138" fmla="*/ 764600 w 796574"/>
                <a:gd name="connsiteY138" fmla="*/ 386447 h 791561"/>
                <a:gd name="connsiteX139" fmla="*/ 763499 w 796574"/>
                <a:gd name="connsiteY139" fmla="*/ 386447 h 791561"/>
                <a:gd name="connsiteX140" fmla="*/ 757060 w 796574"/>
                <a:gd name="connsiteY140" fmla="*/ 386447 h 791561"/>
                <a:gd name="connsiteX141" fmla="*/ 755225 w 796574"/>
                <a:gd name="connsiteY141" fmla="*/ 386447 h 791561"/>
                <a:gd name="connsiteX142" fmla="*/ 751322 w 796574"/>
                <a:gd name="connsiteY142" fmla="*/ 386447 h 791561"/>
                <a:gd name="connsiteX143" fmla="*/ 741480 w 796574"/>
                <a:gd name="connsiteY143" fmla="*/ 386447 h 791561"/>
                <a:gd name="connsiteX144" fmla="*/ 737576 w 796574"/>
                <a:gd name="connsiteY144" fmla="*/ 386447 h 791561"/>
                <a:gd name="connsiteX145" fmla="*/ 736809 w 796574"/>
                <a:gd name="connsiteY145" fmla="*/ 386447 h 791561"/>
                <a:gd name="connsiteX146" fmla="*/ 732305 w 796574"/>
                <a:gd name="connsiteY146" fmla="*/ 386447 h 791561"/>
                <a:gd name="connsiteX147" fmla="*/ 713521 w 796574"/>
                <a:gd name="connsiteY147" fmla="*/ 386447 h 791561"/>
                <a:gd name="connsiteX148" fmla="*/ 704914 w 796574"/>
                <a:gd name="connsiteY148" fmla="*/ 386614 h 791561"/>
                <a:gd name="connsiteX149" fmla="*/ 700276 w 796574"/>
                <a:gd name="connsiteY149" fmla="*/ 386614 h 791561"/>
                <a:gd name="connsiteX150" fmla="*/ 700276 w 796574"/>
                <a:gd name="connsiteY150" fmla="*/ 386614 h 791561"/>
                <a:gd name="connsiteX151" fmla="*/ 699943 w 796574"/>
                <a:gd name="connsiteY151" fmla="*/ 377506 h 791561"/>
                <a:gd name="connsiteX152" fmla="*/ 699943 w 796574"/>
                <a:gd name="connsiteY152" fmla="*/ 374470 h 791561"/>
                <a:gd name="connsiteX153" fmla="*/ 699642 w 796574"/>
                <a:gd name="connsiteY153" fmla="*/ 369933 h 791561"/>
                <a:gd name="connsiteX154" fmla="*/ 699275 w 796574"/>
                <a:gd name="connsiteY154" fmla="*/ 365429 h 791561"/>
                <a:gd name="connsiteX155" fmla="*/ 698975 w 796574"/>
                <a:gd name="connsiteY155" fmla="*/ 362092 h 791561"/>
                <a:gd name="connsiteX156" fmla="*/ 698708 w 796574"/>
                <a:gd name="connsiteY156" fmla="*/ 359490 h 791561"/>
                <a:gd name="connsiteX157" fmla="*/ 698708 w 796574"/>
                <a:gd name="connsiteY157" fmla="*/ 359223 h 791561"/>
                <a:gd name="connsiteX158" fmla="*/ 698375 w 796574"/>
                <a:gd name="connsiteY158" fmla="*/ 356354 h 791561"/>
                <a:gd name="connsiteX159" fmla="*/ 698008 w 796574"/>
                <a:gd name="connsiteY159" fmla="*/ 353385 h 791561"/>
                <a:gd name="connsiteX160" fmla="*/ 697607 w 796574"/>
                <a:gd name="connsiteY160" fmla="*/ 350415 h 791561"/>
                <a:gd name="connsiteX161" fmla="*/ 697340 w 796574"/>
                <a:gd name="connsiteY161" fmla="*/ 348480 h 791561"/>
                <a:gd name="connsiteX162" fmla="*/ 697140 w 796574"/>
                <a:gd name="connsiteY162" fmla="*/ 347079 h 791561"/>
                <a:gd name="connsiteX163" fmla="*/ 696740 w 796574"/>
                <a:gd name="connsiteY163" fmla="*/ 344510 h 791561"/>
                <a:gd name="connsiteX164" fmla="*/ 696273 w 796574"/>
                <a:gd name="connsiteY164" fmla="*/ 341574 h 791561"/>
                <a:gd name="connsiteX165" fmla="*/ 696273 w 796574"/>
                <a:gd name="connsiteY165" fmla="*/ 341574 h 791561"/>
                <a:gd name="connsiteX166" fmla="*/ 695205 w 796574"/>
                <a:gd name="connsiteY166" fmla="*/ 335802 h 791561"/>
                <a:gd name="connsiteX167" fmla="*/ 694671 w 796574"/>
                <a:gd name="connsiteY167" fmla="*/ 333067 h 791561"/>
                <a:gd name="connsiteX168" fmla="*/ 694671 w 796574"/>
                <a:gd name="connsiteY168" fmla="*/ 333067 h 791561"/>
                <a:gd name="connsiteX169" fmla="*/ 694104 w 796574"/>
                <a:gd name="connsiteY169" fmla="*/ 330197 h 791561"/>
                <a:gd name="connsiteX170" fmla="*/ 693504 w 796574"/>
                <a:gd name="connsiteY170" fmla="*/ 327362 h 791561"/>
                <a:gd name="connsiteX171" fmla="*/ 692836 w 796574"/>
                <a:gd name="connsiteY171" fmla="*/ 324426 h 791561"/>
                <a:gd name="connsiteX172" fmla="*/ 692536 w 796574"/>
                <a:gd name="connsiteY172" fmla="*/ 323124 h 791561"/>
                <a:gd name="connsiteX173" fmla="*/ 691902 w 796574"/>
                <a:gd name="connsiteY173" fmla="*/ 320622 h 791561"/>
                <a:gd name="connsiteX174" fmla="*/ 690901 w 796574"/>
                <a:gd name="connsiteY174" fmla="*/ 316552 h 791561"/>
                <a:gd name="connsiteX175" fmla="*/ 690301 w 796574"/>
                <a:gd name="connsiteY175" fmla="*/ 314217 h 791561"/>
                <a:gd name="connsiteX176" fmla="*/ 689033 w 796574"/>
                <a:gd name="connsiteY176" fmla="*/ 309646 h 791561"/>
                <a:gd name="connsiteX177" fmla="*/ 687999 w 796574"/>
                <a:gd name="connsiteY177" fmla="*/ 306143 h 791561"/>
                <a:gd name="connsiteX178" fmla="*/ 685997 w 796574"/>
                <a:gd name="connsiteY178" fmla="*/ 299770 h 791561"/>
                <a:gd name="connsiteX179" fmla="*/ 685997 w 796574"/>
                <a:gd name="connsiteY179" fmla="*/ 299770 h 791561"/>
                <a:gd name="connsiteX180" fmla="*/ 683928 w 796574"/>
                <a:gd name="connsiteY180" fmla="*/ 293498 h 791561"/>
                <a:gd name="connsiteX181" fmla="*/ 691502 w 796574"/>
                <a:gd name="connsiteY181" fmla="*/ 290862 h 791561"/>
                <a:gd name="connsiteX182" fmla="*/ 694004 w 796574"/>
                <a:gd name="connsiteY182" fmla="*/ 289995 h 791561"/>
                <a:gd name="connsiteX183" fmla="*/ 696740 w 796574"/>
                <a:gd name="connsiteY183" fmla="*/ 289061 h 791561"/>
                <a:gd name="connsiteX184" fmla="*/ 696740 w 796574"/>
                <a:gd name="connsiteY184" fmla="*/ 289061 h 791561"/>
                <a:gd name="connsiteX185" fmla="*/ 697207 w 796574"/>
                <a:gd name="connsiteY185" fmla="*/ 288894 h 791561"/>
                <a:gd name="connsiteX186" fmla="*/ 697407 w 796574"/>
                <a:gd name="connsiteY186" fmla="*/ 288894 h 791561"/>
                <a:gd name="connsiteX187" fmla="*/ 697907 w 796574"/>
                <a:gd name="connsiteY187" fmla="*/ 288727 h 791561"/>
                <a:gd name="connsiteX188" fmla="*/ 698208 w 796574"/>
                <a:gd name="connsiteY188" fmla="*/ 288727 h 791561"/>
                <a:gd name="connsiteX189" fmla="*/ 698208 w 796574"/>
                <a:gd name="connsiteY189" fmla="*/ 288727 h 791561"/>
                <a:gd name="connsiteX190" fmla="*/ 698942 w 796574"/>
                <a:gd name="connsiteY190" fmla="*/ 288494 h 791561"/>
                <a:gd name="connsiteX191" fmla="*/ 698942 w 796574"/>
                <a:gd name="connsiteY191" fmla="*/ 288494 h 791561"/>
                <a:gd name="connsiteX192" fmla="*/ 698942 w 796574"/>
                <a:gd name="connsiteY192" fmla="*/ 288494 h 791561"/>
                <a:gd name="connsiteX193" fmla="*/ 699209 w 796574"/>
                <a:gd name="connsiteY193" fmla="*/ 288494 h 791561"/>
                <a:gd name="connsiteX194" fmla="*/ 700510 w 796574"/>
                <a:gd name="connsiteY194" fmla="*/ 288060 h 791561"/>
                <a:gd name="connsiteX195" fmla="*/ 701044 w 796574"/>
                <a:gd name="connsiteY195" fmla="*/ 287860 h 791561"/>
                <a:gd name="connsiteX196" fmla="*/ 701978 w 796574"/>
                <a:gd name="connsiteY196" fmla="*/ 287560 h 791561"/>
                <a:gd name="connsiteX197" fmla="*/ 702245 w 796574"/>
                <a:gd name="connsiteY197" fmla="*/ 287560 h 791561"/>
                <a:gd name="connsiteX198" fmla="*/ 704880 w 796574"/>
                <a:gd name="connsiteY198" fmla="*/ 286659 h 791561"/>
                <a:gd name="connsiteX199" fmla="*/ 704880 w 796574"/>
                <a:gd name="connsiteY199" fmla="*/ 286659 h 791561"/>
                <a:gd name="connsiteX200" fmla="*/ 705814 w 796574"/>
                <a:gd name="connsiteY200" fmla="*/ 286325 h 791561"/>
                <a:gd name="connsiteX201" fmla="*/ 706115 w 796574"/>
                <a:gd name="connsiteY201" fmla="*/ 286325 h 791561"/>
                <a:gd name="connsiteX202" fmla="*/ 706482 w 796574"/>
                <a:gd name="connsiteY202" fmla="*/ 286325 h 791561"/>
                <a:gd name="connsiteX203" fmla="*/ 706682 w 796574"/>
                <a:gd name="connsiteY203" fmla="*/ 286325 h 791561"/>
                <a:gd name="connsiteX204" fmla="*/ 706949 w 796574"/>
                <a:gd name="connsiteY204" fmla="*/ 286325 h 791561"/>
                <a:gd name="connsiteX205" fmla="*/ 707649 w 796574"/>
                <a:gd name="connsiteY205" fmla="*/ 286092 h 791561"/>
                <a:gd name="connsiteX206" fmla="*/ 708217 w 796574"/>
                <a:gd name="connsiteY206" fmla="*/ 286092 h 791561"/>
                <a:gd name="connsiteX207" fmla="*/ 709084 w 796574"/>
                <a:gd name="connsiteY207" fmla="*/ 285791 h 791561"/>
                <a:gd name="connsiteX208" fmla="*/ 709084 w 796574"/>
                <a:gd name="connsiteY208" fmla="*/ 285791 h 791561"/>
                <a:gd name="connsiteX209" fmla="*/ 713321 w 796574"/>
                <a:gd name="connsiteY209" fmla="*/ 284323 h 791561"/>
                <a:gd name="connsiteX210" fmla="*/ 717625 w 796574"/>
                <a:gd name="connsiteY210" fmla="*/ 282822 h 791561"/>
                <a:gd name="connsiteX211" fmla="*/ 717625 w 796574"/>
                <a:gd name="connsiteY211" fmla="*/ 282822 h 791561"/>
                <a:gd name="connsiteX212" fmla="*/ 721929 w 796574"/>
                <a:gd name="connsiteY212" fmla="*/ 281321 h 791561"/>
                <a:gd name="connsiteX213" fmla="*/ 721929 w 796574"/>
                <a:gd name="connsiteY213" fmla="*/ 281321 h 791561"/>
                <a:gd name="connsiteX214" fmla="*/ 726266 w 796574"/>
                <a:gd name="connsiteY214" fmla="*/ 279819 h 791561"/>
                <a:gd name="connsiteX215" fmla="*/ 730603 w 796574"/>
                <a:gd name="connsiteY215" fmla="*/ 278351 h 791561"/>
                <a:gd name="connsiteX216" fmla="*/ 734940 w 796574"/>
                <a:gd name="connsiteY216" fmla="*/ 276850 h 791561"/>
                <a:gd name="connsiteX217" fmla="*/ 734940 w 796574"/>
                <a:gd name="connsiteY217" fmla="*/ 276850 h 791561"/>
                <a:gd name="connsiteX218" fmla="*/ 742747 w 796574"/>
                <a:gd name="connsiteY218" fmla="*/ 274148 h 791561"/>
                <a:gd name="connsiteX219" fmla="*/ 743581 w 796574"/>
                <a:gd name="connsiteY219" fmla="*/ 273847 h 791561"/>
                <a:gd name="connsiteX220" fmla="*/ 748019 w 796574"/>
                <a:gd name="connsiteY220" fmla="*/ 272346 h 791561"/>
                <a:gd name="connsiteX221" fmla="*/ 753590 w 796574"/>
                <a:gd name="connsiteY221" fmla="*/ 270444 h 791561"/>
                <a:gd name="connsiteX222" fmla="*/ 753590 w 796574"/>
                <a:gd name="connsiteY222" fmla="*/ 270444 h 791561"/>
                <a:gd name="connsiteX223" fmla="*/ 760930 w 796574"/>
                <a:gd name="connsiteY223" fmla="*/ 267942 h 791561"/>
                <a:gd name="connsiteX224" fmla="*/ 773942 w 796574"/>
                <a:gd name="connsiteY224" fmla="*/ 263438 h 791561"/>
                <a:gd name="connsiteX225" fmla="*/ 773008 w 796574"/>
                <a:gd name="connsiteY225" fmla="*/ 260769 h 791561"/>
                <a:gd name="connsiteX226" fmla="*/ 771740 w 796574"/>
                <a:gd name="connsiteY226" fmla="*/ 257199 h 791561"/>
                <a:gd name="connsiteX227" fmla="*/ 771006 w 796574"/>
                <a:gd name="connsiteY227" fmla="*/ 255264 h 791561"/>
                <a:gd name="connsiteX228" fmla="*/ 770038 w 796574"/>
                <a:gd name="connsiteY228" fmla="*/ 252628 h 791561"/>
                <a:gd name="connsiteX229" fmla="*/ 769171 w 796574"/>
                <a:gd name="connsiteY229" fmla="*/ 250360 h 791561"/>
                <a:gd name="connsiteX230" fmla="*/ 756326 w 796574"/>
                <a:gd name="connsiteY230" fmla="*/ 255298 h 791561"/>
                <a:gd name="connsiteX231" fmla="*/ 756326 w 796574"/>
                <a:gd name="connsiteY231" fmla="*/ 255298 h 791561"/>
                <a:gd name="connsiteX232" fmla="*/ 754925 w 796574"/>
                <a:gd name="connsiteY232" fmla="*/ 255798 h 791561"/>
                <a:gd name="connsiteX233" fmla="*/ 754491 w 796574"/>
                <a:gd name="connsiteY233" fmla="*/ 255965 h 791561"/>
                <a:gd name="connsiteX234" fmla="*/ 749086 w 796574"/>
                <a:gd name="connsiteY234" fmla="*/ 258033 h 791561"/>
                <a:gd name="connsiteX235" fmla="*/ 743615 w 796574"/>
                <a:gd name="connsiteY235" fmla="*/ 260135 h 791561"/>
                <a:gd name="connsiteX236" fmla="*/ 743615 w 796574"/>
                <a:gd name="connsiteY236" fmla="*/ 260135 h 791561"/>
                <a:gd name="connsiteX237" fmla="*/ 742881 w 796574"/>
                <a:gd name="connsiteY237" fmla="*/ 260402 h 791561"/>
                <a:gd name="connsiteX238" fmla="*/ 740445 w 796574"/>
                <a:gd name="connsiteY238" fmla="*/ 261336 h 791561"/>
                <a:gd name="connsiteX239" fmla="*/ 740445 w 796574"/>
                <a:gd name="connsiteY239" fmla="*/ 261336 h 791561"/>
                <a:gd name="connsiteX240" fmla="*/ 739311 w 796574"/>
                <a:gd name="connsiteY240" fmla="*/ 261803 h 791561"/>
                <a:gd name="connsiteX241" fmla="*/ 739311 w 796574"/>
                <a:gd name="connsiteY241" fmla="*/ 261803 h 791561"/>
                <a:gd name="connsiteX242" fmla="*/ 738477 w 796574"/>
                <a:gd name="connsiteY242" fmla="*/ 262137 h 791561"/>
                <a:gd name="connsiteX243" fmla="*/ 730770 w 796574"/>
                <a:gd name="connsiteY243" fmla="*/ 265106 h 791561"/>
                <a:gd name="connsiteX244" fmla="*/ 730770 w 796574"/>
                <a:gd name="connsiteY244" fmla="*/ 265106 h 791561"/>
                <a:gd name="connsiteX245" fmla="*/ 726533 w 796574"/>
                <a:gd name="connsiteY245" fmla="*/ 266741 h 791561"/>
                <a:gd name="connsiteX246" fmla="*/ 726533 w 796574"/>
                <a:gd name="connsiteY246" fmla="*/ 266741 h 791561"/>
                <a:gd name="connsiteX247" fmla="*/ 722296 w 796574"/>
                <a:gd name="connsiteY247" fmla="*/ 268409 h 791561"/>
                <a:gd name="connsiteX248" fmla="*/ 722296 w 796574"/>
                <a:gd name="connsiteY248" fmla="*/ 268409 h 791561"/>
                <a:gd name="connsiteX249" fmla="*/ 717992 w 796574"/>
                <a:gd name="connsiteY249" fmla="*/ 270044 h 791561"/>
                <a:gd name="connsiteX250" fmla="*/ 717992 w 796574"/>
                <a:gd name="connsiteY250" fmla="*/ 270044 h 791561"/>
                <a:gd name="connsiteX251" fmla="*/ 713755 w 796574"/>
                <a:gd name="connsiteY251" fmla="*/ 271645 h 791561"/>
                <a:gd name="connsiteX252" fmla="*/ 713755 w 796574"/>
                <a:gd name="connsiteY252" fmla="*/ 271645 h 791561"/>
                <a:gd name="connsiteX253" fmla="*/ 709485 w 796574"/>
                <a:gd name="connsiteY253" fmla="*/ 273247 h 791561"/>
                <a:gd name="connsiteX254" fmla="*/ 709485 w 796574"/>
                <a:gd name="connsiteY254" fmla="*/ 273247 h 791561"/>
                <a:gd name="connsiteX255" fmla="*/ 705247 w 796574"/>
                <a:gd name="connsiteY255" fmla="*/ 274915 h 791561"/>
                <a:gd name="connsiteX256" fmla="*/ 705247 w 796574"/>
                <a:gd name="connsiteY256" fmla="*/ 274915 h 791561"/>
                <a:gd name="connsiteX257" fmla="*/ 700977 w 796574"/>
                <a:gd name="connsiteY257" fmla="*/ 276550 h 791561"/>
                <a:gd name="connsiteX258" fmla="*/ 700977 w 796574"/>
                <a:gd name="connsiteY258" fmla="*/ 276550 h 791561"/>
                <a:gd name="connsiteX259" fmla="*/ 692436 w 796574"/>
                <a:gd name="connsiteY259" fmla="*/ 279886 h 791561"/>
                <a:gd name="connsiteX260" fmla="*/ 692436 w 796574"/>
                <a:gd name="connsiteY260" fmla="*/ 279886 h 791561"/>
                <a:gd name="connsiteX261" fmla="*/ 692169 w 796574"/>
                <a:gd name="connsiteY261" fmla="*/ 279886 h 791561"/>
                <a:gd name="connsiteX262" fmla="*/ 679658 w 796574"/>
                <a:gd name="connsiteY262" fmla="*/ 284690 h 791561"/>
                <a:gd name="connsiteX263" fmla="*/ 679658 w 796574"/>
                <a:gd name="connsiteY263" fmla="*/ 284690 h 791561"/>
                <a:gd name="connsiteX264" fmla="*/ 679358 w 796574"/>
                <a:gd name="connsiteY264" fmla="*/ 284690 h 791561"/>
                <a:gd name="connsiteX265" fmla="*/ 666847 w 796574"/>
                <a:gd name="connsiteY265" fmla="*/ 289495 h 791561"/>
                <a:gd name="connsiteX266" fmla="*/ 666847 w 796574"/>
                <a:gd name="connsiteY266" fmla="*/ 289495 h 791561"/>
                <a:gd name="connsiteX267" fmla="*/ 666546 w 796574"/>
                <a:gd name="connsiteY267" fmla="*/ 289495 h 791561"/>
                <a:gd name="connsiteX268" fmla="*/ 654369 w 796574"/>
                <a:gd name="connsiteY268" fmla="*/ 294532 h 791561"/>
                <a:gd name="connsiteX269" fmla="*/ 654369 w 796574"/>
                <a:gd name="connsiteY269" fmla="*/ 294532 h 791561"/>
                <a:gd name="connsiteX270" fmla="*/ 654068 w 796574"/>
                <a:gd name="connsiteY270" fmla="*/ 294532 h 791561"/>
                <a:gd name="connsiteX271" fmla="*/ 641557 w 796574"/>
                <a:gd name="connsiteY271" fmla="*/ 299337 h 791561"/>
                <a:gd name="connsiteX272" fmla="*/ 641557 w 796574"/>
                <a:gd name="connsiteY272" fmla="*/ 299337 h 791561"/>
                <a:gd name="connsiteX273" fmla="*/ 628546 w 796574"/>
                <a:gd name="connsiteY273" fmla="*/ 304241 h 791561"/>
                <a:gd name="connsiteX274" fmla="*/ 628546 w 796574"/>
                <a:gd name="connsiteY274" fmla="*/ 304241 h 791561"/>
                <a:gd name="connsiteX275" fmla="*/ 615801 w 796574"/>
                <a:gd name="connsiteY275" fmla="*/ 309145 h 791561"/>
                <a:gd name="connsiteX276" fmla="*/ 615801 w 796574"/>
                <a:gd name="connsiteY276" fmla="*/ 309145 h 791561"/>
                <a:gd name="connsiteX277" fmla="*/ 598753 w 796574"/>
                <a:gd name="connsiteY277" fmla="*/ 315818 h 791561"/>
                <a:gd name="connsiteX278" fmla="*/ 598753 w 796574"/>
                <a:gd name="connsiteY278" fmla="*/ 315818 h 791561"/>
                <a:gd name="connsiteX279" fmla="*/ 585708 w 796574"/>
                <a:gd name="connsiteY279" fmla="*/ 320923 h 791561"/>
                <a:gd name="connsiteX280" fmla="*/ 585708 w 796574"/>
                <a:gd name="connsiteY280" fmla="*/ 320923 h 791561"/>
                <a:gd name="connsiteX281" fmla="*/ 585708 w 796574"/>
                <a:gd name="connsiteY281" fmla="*/ 320722 h 791561"/>
                <a:gd name="connsiteX282" fmla="*/ 584340 w 796574"/>
                <a:gd name="connsiteY282" fmla="*/ 317386 h 791561"/>
                <a:gd name="connsiteX283" fmla="*/ 583239 w 796574"/>
                <a:gd name="connsiteY283" fmla="*/ 314750 h 791561"/>
                <a:gd name="connsiteX284" fmla="*/ 583239 w 796574"/>
                <a:gd name="connsiteY284" fmla="*/ 314450 h 791561"/>
                <a:gd name="connsiteX285" fmla="*/ 583239 w 796574"/>
                <a:gd name="connsiteY285" fmla="*/ 314450 h 791561"/>
                <a:gd name="connsiteX286" fmla="*/ 583072 w 796574"/>
                <a:gd name="connsiteY286" fmla="*/ 314116 h 791561"/>
                <a:gd name="connsiteX287" fmla="*/ 583072 w 796574"/>
                <a:gd name="connsiteY287" fmla="*/ 313783 h 791561"/>
                <a:gd name="connsiteX288" fmla="*/ 583072 w 796574"/>
                <a:gd name="connsiteY288" fmla="*/ 313349 h 791561"/>
                <a:gd name="connsiteX289" fmla="*/ 583072 w 796574"/>
                <a:gd name="connsiteY289" fmla="*/ 313349 h 791561"/>
                <a:gd name="connsiteX290" fmla="*/ 582272 w 796574"/>
                <a:gd name="connsiteY290" fmla="*/ 311614 h 791561"/>
                <a:gd name="connsiteX291" fmla="*/ 581971 w 796574"/>
                <a:gd name="connsiteY291" fmla="*/ 310914 h 791561"/>
                <a:gd name="connsiteX292" fmla="*/ 581671 w 796574"/>
                <a:gd name="connsiteY292" fmla="*/ 310213 h 791561"/>
                <a:gd name="connsiteX293" fmla="*/ 581671 w 796574"/>
                <a:gd name="connsiteY293" fmla="*/ 309979 h 791561"/>
                <a:gd name="connsiteX294" fmla="*/ 580904 w 796574"/>
                <a:gd name="connsiteY294" fmla="*/ 308311 h 791561"/>
                <a:gd name="connsiteX295" fmla="*/ 580136 w 796574"/>
                <a:gd name="connsiteY295" fmla="*/ 306677 h 791561"/>
                <a:gd name="connsiteX296" fmla="*/ 580136 w 796574"/>
                <a:gd name="connsiteY296" fmla="*/ 306677 h 791561"/>
                <a:gd name="connsiteX297" fmla="*/ 579436 w 796574"/>
                <a:gd name="connsiteY297" fmla="*/ 305275 h 791561"/>
                <a:gd name="connsiteX298" fmla="*/ 579102 w 796574"/>
                <a:gd name="connsiteY298" fmla="*/ 304575 h 791561"/>
                <a:gd name="connsiteX299" fmla="*/ 578735 w 796574"/>
                <a:gd name="connsiteY299" fmla="*/ 303874 h 791561"/>
                <a:gd name="connsiteX300" fmla="*/ 578435 w 796574"/>
                <a:gd name="connsiteY300" fmla="*/ 303307 h 791561"/>
                <a:gd name="connsiteX301" fmla="*/ 578435 w 796574"/>
                <a:gd name="connsiteY301" fmla="*/ 303007 h 791561"/>
                <a:gd name="connsiteX302" fmla="*/ 578435 w 796574"/>
                <a:gd name="connsiteY302" fmla="*/ 302840 h 791561"/>
                <a:gd name="connsiteX303" fmla="*/ 578034 w 796574"/>
                <a:gd name="connsiteY303" fmla="*/ 302072 h 791561"/>
                <a:gd name="connsiteX304" fmla="*/ 577067 w 796574"/>
                <a:gd name="connsiteY304" fmla="*/ 300204 h 791561"/>
                <a:gd name="connsiteX305" fmla="*/ 576400 w 796574"/>
                <a:gd name="connsiteY305" fmla="*/ 298970 h 791561"/>
                <a:gd name="connsiteX306" fmla="*/ 576099 w 796574"/>
                <a:gd name="connsiteY306" fmla="*/ 298436 h 791561"/>
                <a:gd name="connsiteX307" fmla="*/ 575299 w 796574"/>
                <a:gd name="connsiteY307" fmla="*/ 296968 h 791561"/>
                <a:gd name="connsiteX308" fmla="*/ 574731 w 796574"/>
                <a:gd name="connsiteY308" fmla="*/ 295900 h 791561"/>
                <a:gd name="connsiteX309" fmla="*/ 573263 w 796574"/>
                <a:gd name="connsiteY309" fmla="*/ 293331 h 791561"/>
                <a:gd name="connsiteX310" fmla="*/ 572696 w 796574"/>
                <a:gd name="connsiteY310" fmla="*/ 292397 h 791561"/>
                <a:gd name="connsiteX311" fmla="*/ 571862 w 796574"/>
                <a:gd name="connsiteY311" fmla="*/ 290996 h 791561"/>
                <a:gd name="connsiteX312" fmla="*/ 571028 w 796574"/>
                <a:gd name="connsiteY312" fmla="*/ 289628 h 791561"/>
                <a:gd name="connsiteX313" fmla="*/ 570394 w 796574"/>
                <a:gd name="connsiteY313" fmla="*/ 288560 h 791561"/>
                <a:gd name="connsiteX314" fmla="*/ 568826 w 796574"/>
                <a:gd name="connsiteY314" fmla="*/ 286058 h 791561"/>
                <a:gd name="connsiteX315" fmla="*/ 568826 w 796574"/>
                <a:gd name="connsiteY315" fmla="*/ 286058 h 791561"/>
                <a:gd name="connsiteX316" fmla="*/ 568659 w 796574"/>
                <a:gd name="connsiteY316" fmla="*/ 285825 h 791561"/>
                <a:gd name="connsiteX317" fmla="*/ 568659 w 796574"/>
                <a:gd name="connsiteY317" fmla="*/ 285825 h 791561"/>
                <a:gd name="connsiteX318" fmla="*/ 568659 w 796574"/>
                <a:gd name="connsiteY318" fmla="*/ 285658 h 791561"/>
                <a:gd name="connsiteX319" fmla="*/ 568659 w 796574"/>
                <a:gd name="connsiteY319" fmla="*/ 285491 h 791561"/>
                <a:gd name="connsiteX320" fmla="*/ 568459 w 796574"/>
                <a:gd name="connsiteY320" fmla="*/ 285157 h 791561"/>
                <a:gd name="connsiteX321" fmla="*/ 568459 w 796574"/>
                <a:gd name="connsiteY321" fmla="*/ 285157 h 791561"/>
                <a:gd name="connsiteX322" fmla="*/ 568459 w 796574"/>
                <a:gd name="connsiteY322" fmla="*/ 285157 h 791561"/>
                <a:gd name="connsiteX323" fmla="*/ 568459 w 796574"/>
                <a:gd name="connsiteY323" fmla="*/ 284957 h 791561"/>
                <a:gd name="connsiteX324" fmla="*/ 568459 w 796574"/>
                <a:gd name="connsiteY324" fmla="*/ 284957 h 791561"/>
                <a:gd name="connsiteX325" fmla="*/ 568126 w 796574"/>
                <a:gd name="connsiteY325" fmla="*/ 284457 h 791561"/>
                <a:gd name="connsiteX326" fmla="*/ 567959 w 796574"/>
                <a:gd name="connsiteY326" fmla="*/ 284157 h 791561"/>
                <a:gd name="connsiteX327" fmla="*/ 567425 w 796574"/>
                <a:gd name="connsiteY327" fmla="*/ 283356 h 791561"/>
                <a:gd name="connsiteX328" fmla="*/ 567425 w 796574"/>
                <a:gd name="connsiteY328" fmla="*/ 283156 h 791561"/>
                <a:gd name="connsiteX329" fmla="*/ 567425 w 796574"/>
                <a:gd name="connsiteY329" fmla="*/ 282955 h 791561"/>
                <a:gd name="connsiteX330" fmla="*/ 567425 w 796574"/>
                <a:gd name="connsiteY330" fmla="*/ 282955 h 791561"/>
                <a:gd name="connsiteX331" fmla="*/ 567158 w 796574"/>
                <a:gd name="connsiteY331" fmla="*/ 282588 h 791561"/>
                <a:gd name="connsiteX332" fmla="*/ 566958 w 796574"/>
                <a:gd name="connsiteY332" fmla="*/ 282255 h 791561"/>
                <a:gd name="connsiteX333" fmla="*/ 566958 w 796574"/>
                <a:gd name="connsiteY333" fmla="*/ 282055 h 791561"/>
                <a:gd name="connsiteX334" fmla="*/ 566624 w 796574"/>
                <a:gd name="connsiteY334" fmla="*/ 281588 h 791561"/>
                <a:gd name="connsiteX335" fmla="*/ 565723 w 796574"/>
                <a:gd name="connsiteY335" fmla="*/ 280220 h 791561"/>
                <a:gd name="connsiteX336" fmla="*/ 565723 w 796574"/>
                <a:gd name="connsiteY336" fmla="*/ 280220 h 791561"/>
                <a:gd name="connsiteX337" fmla="*/ 565723 w 796574"/>
                <a:gd name="connsiteY337" fmla="*/ 280019 h 791561"/>
                <a:gd name="connsiteX338" fmla="*/ 564589 w 796574"/>
                <a:gd name="connsiteY338" fmla="*/ 278418 h 791561"/>
                <a:gd name="connsiteX339" fmla="*/ 564289 w 796574"/>
                <a:gd name="connsiteY339" fmla="*/ 277984 h 791561"/>
                <a:gd name="connsiteX340" fmla="*/ 563755 w 796574"/>
                <a:gd name="connsiteY340" fmla="*/ 277284 h 791561"/>
                <a:gd name="connsiteX341" fmla="*/ 563088 w 796574"/>
                <a:gd name="connsiteY341" fmla="*/ 276316 h 791561"/>
                <a:gd name="connsiteX342" fmla="*/ 561987 w 796574"/>
                <a:gd name="connsiteY342" fmla="*/ 274848 h 791561"/>
                <a:gd name="connsiteX343" fmla="*/ 560953 w 796574"/>
                <a:gd name="connsiteY343" fmla="*/ 273480 h 791561"/>
                <a:gd name="connsiteX344" fmla="*/ 560953 w 796574"/>
                <a:gd name="connsiteY344" fmla="*/ 273480 h 791561"/>
                <a:gd name="connsiteX345" fmla="*/ 558951 w 796574"/>
                <a:gd name="connsiteY345" fmla="*/ 270878 h 791561"/>
                <a:gd name="connsiteX346" fmla="*/ 558784 w 796574"/>
                <a:gd name="connsiteY346" fmla="*/ 270644 h 791561"/>
                <a:gd name="connsiteX347" fmla="*/ 556949 w 796574"/>
                <a:gd name="connsiteY347" fmla="*/ 268376 h 791561"/>
                <a:gd name="connsiteX348" fmla="*/ 556682 w 796574"/>
                <a:gd name="connsiteY348" fmla="*/ 268042 h 791561"/>
                <a:gd name="connsiteX349" fmla="*/ 556449 w 796574"/>
                <a:gd name="connsiteY349" fmla="*/ 267742 h 791561"/>
                <a:gd name="connsiteX350" fmla="*/ 566958 w 796574"/>
                <a:gd name="connsiteY350" fmla="*/ 259268 h 791561"/>
                <a:gd name="connsiteX351" fmla="*/ 567158 w 796574"/>
                <a:gd name="connsiteY351" fmla="*/ 259101 h 791561"/>
                <a:gd name="connsiteX352" fmla="*/ 581204 w 796574"/>
                <a:gd name="connsiteY352" fmla="*/ 247691 h 791561"/>
                <a:gd name="connsiteX353" fmla="*/ 581404 w 796574"/>
                <a:gd name="connsiteY353" fmla="*/ 247691 h 791561"/>
                <a:gd name="connsiteX354" fmla="*/ 591913 w 796574"/>
                <a:gd name="connsiteY354" fmla="*/ 239183 h 791561"/>
                <a:gd name="connsiteX355" fmla="*/ 592114 w 796574"/>
                <a:gd name="connsiteY355" fmla="*/ 239016 h 791561"/>
                <a:gd name="connsiteX356" fmla="*/ 601789 w 796574"/>
                <a:gd name="connsiteY356" fmla="*/ 230742 h 791561"/>
                <a:gd name="connsiteX357" fmla="*/ 602356 w 796574"/>
                <a:gd name="connsiteY357" fmla="*/ 230242 h 791561"/>
                <a:gd name="connsiteX358" fmla="*/ 602356 w 796574"/>
                <a:gd name="connsiteY358" fmla="*/ 230242 h 791561"/>
                <a:gd name="connsiteX359" fmla="*/ 613065 w 796574"/>
                <a:gd name="connsiteY359" fmla="*/ 221568 h 791561"/>
                <a:gd name="connsiteX360" fmla="*/ 613065 w 796574"/>
                <a:gd name="connsiteY360" fmla="*/ 221568 h 791561"/>
                <a:gd name="connsiteX361" fmla="*/ 615734 w 796574"/>
                <a:gd name="connsiteY361" fmla="*/ 219399 h 791561"/>
                <a:gd name="connsiteX362" fmla="*/ 616602 w 796574"/>
                <a:gd name="connsiteY362" fmla="*/ 218665 h 791561"/>
                <a:gd name="connsiteX363" fmla="*/ 616769 w 796574"/>
                <a:gd name="connsiteY363" fmla="*/ 218665 h 791561"/>
                <a:gd name="connsiteX364" fmla="*/ 618003 w 796574"/>
                <a:gd name="connsiteY364" fmla="*/ 217664 h 791561"/>
                <a:gd name="connsiteX365" fmla="*/ 620172 w 796574"/>
                <a:gd name="connsiteY365" fmla="*/ 215929 h 791561"/>
                <a:gd name="connsiteX366" fmla="*/ 621206 w 796574"/>
                <a:gd name="connsiteY366" fmla="*/ 215062 h 791561"/>
                <a:gd name="connsiteX367" fmla="*/ 623708 w 796574"/>
                <a:gd name="connsiteY367" fmla="*/ 213027 h 791561"/>
                <a:gd name="connsiteX368" fmla="*/ 623708 w 796574"/>
                <a:gd name="connsiteY368" fmla="*/ 213027 h 791561"/>
                <a:gd name="connsiteX369" fmla="*/ 634318 w 796574"/>
                <a:gd name="connsiteY369" fmla="*/ 204419 h 791561"/>
                <a:gd name="connsiteX370" fmla="*/ 634318 w 796574"/>
                <a:gd name="connsiteY370" fmla="*/ 204419 h 791561"/>
                <a:gd name="connsiteX371" fmla="*/ 644994 w 796574"/>
                <a:gd name="connsiteY371" fmla="*/ 195811 h 791561"/>
                <a:gd name="connsiteX372" fmla="*/ 644994 w 796574"/>
                <a:gd name="connsiteY372" fmla="*/ 195811 h 791561"/>
                <a:gd name="connsiteX373" fmla="*/ 647663 w 796574"/>
                <a:gd name="connsiteY373" fmla="*/ 193643 h 791561"/>
                <a:gd name="connsiteX374" fmla="*/ 652067 w 796574"/>
                <a:gd name="connsiteY374" fmla="*/ 190040 h 791561"/>
                <a:gd name="connsiteX375" fmla="*/ 652067 w 796574"/>
                <a:gd name="connsiteY375" fmla="*/ 190040 h 791561"/>
                <a:gd name="connsiteX376" fmla="*/ 655603 w 796574"/>
                <a:gd name="connsiteY376" fmla="*/ 187204 h 791561"/>
                <a:gd name="connsiteX377" fmla="*/ 655603 w 796574"/>
                <a:gd name="connsiteY377" fmla="*/ 187204 h 791561"/>
                <a:gd name="connsiteX378" fmla="*/ 659140 w 796574"/>
                <a:gd name="connsiteY378" fmla="*/ 184301 h 791561"/>
                <a:gd name="connsiteX379" fmla="*/ 659140 w 796574"/>
                <a:gd name="connsiteY379" fmla="*/ 184301 h 791561"/>
                <a:gd name="connsiteX380" fmla="*/ 662676 w 796574"/>
                <a:gd name="connsiteY380" fmla="*/ 181432 h 791561"/>
                <a:gd name="connsiteX381" fmla="*/ 662676 w 796574"/>
                <a:gd name="connsiteY381" fmla="*/ 181432 h 791561"/>
                <a:gd name="connsiteX382" fmla="*/ 666213 w 796574"/>
                <a:gd name="connsiteY382" fmla="*/ 178529 h 791561"/>
                <a:gd name="connsiteX383" fmla="*/ 666213 w 796574"/>
                <a:gd name="connsiteY383" fmla="*/ 178529 h 791561"/>
                <a:gd name="connsiteX384" fmla="*/ 669549 w 796574"/>
                <a:gd name="connsiteY384" fmla="*/ 175693 h 791561"/>
                <a:gd name="connsiteX385" fmla="*/ 673119 w 796574"/>
                <a:gd name="connsiteY385" fmla="*/ 172791 h 791561"/>
                <a:gd name="connsiteX386" fmla="*/ 676689 w 796574"/>
                <a:gd name="connsiteY386" fmla="*/ 169922 h 791561"/>
                <a:gd name="connsiteX387" fmla="*/ 683128 w 796574"/>
                <a:gd name="connsiteY387" fmla="*/ 164717 h 791561"/>
                <a:gd name="connsiteX388" fmla="*/ 683128 w 796574"/>
                <a:gd name="connsiteY388" fmla="*/ 164717 h 791561"/>
                <a:gd name="connsiteX389" fmla="*/ 683795 w 796574"/>
                <a:gd name="connsiteY389" fmla="*/ 164150 h 791561"/>
                <a:gd name="connsiteX390" fmla="*/ 687498 w 796574"/>
                <a:gd name="connsiteY390" fmla="*/ 161114 h 791561"/>
                <a:gd name="connsiteX391" fmla="*/ 692002 w 796574"/>
                <a:gd name="connsiteY391" fmla="*/ 157477 h 791561"/>
                <a:gd name="connsiteX392" fmla="*/ 698074 w 796574"/>
                <a:gd name="connsiteY392" fmla="*/ 152606 h 791561"/>
                <a:gd name="connsiteX393" fmla="*/ 708784 w 796574"/>
                <a:gd name="connsiteY393" fmla="*/ 143932 h 791561"/>
                <a:gd name="connsiteX394" fmla="*/ 704547 w 796574"/>
                <a:gd name="connsiteY394" fmla="*/ 138794 h 791561"/>
                <a:gd name="connsiteX395" fmla="*/ 701578 w 796574"/>
                <a:gd name="connsiteY395" fmla="*/ 135458 h 791561"/>
                <a:gd name="connsiteX396" fmla="*/ 699876 w 796574"/>
                <a:gd name="connsiteY396" fmla="*/ 133489 h 791561"/>
                <a:gd name="connsiteX397" fmla="*/ 699876 w 796574"/>
                <a:gd name="connsiteY397" fmla="*/ 133489 h 791561"/>
                <a:gd name="connsiteX398" fmla="*/ 699876 w 796574"/>
                <a:gd name="connsiteY398" fmla="*/ 133489 h 791561"/>
                <a:gd name="connsiteX399" fmla="*/ 690201 w 796574"/>
                <a:gd name="connsiteY399" fmla="*/ 141830 h 791561"/>
                <a:gd name="connsiteX400" fmla="*/ 689533 w 796574"/>
                <a:gd name="connsiteY400" fmla="*/ 142464 h 791561"/>
                <a:gd name="connsiteX401" fmla="*/ 689533 w 796574"/>
                <a:gd name="connsiteY401" fmla="*/ 142464 h 791561"/>
                <a:gd name="connsiteX402" fmla="*/ 687165 w 796574"/>
                <a:gd name="connsiteY402" fmla="*/ 144532 h 791561"/>
                <a:gd name="connsiteX403" fmla="*/ 683828 w 796574"/>
                <a:gd name="connsiteY403" fmla="*/ 147535 h 791561"/>
                <a:gd name="connsiteX404" fmla="*/ 681059 w 796574"/>
                <a:gd name="connsiteY404" fmla="*/ 149971 h 791561"/>
                <a:gd name="connsiteX405" fmla="*/ 679491 w 796574"/>
                <a:gd name="connsiteY405" fmla="*/ 151338 h 791561"/>
                <a:gd name="connsiteX406" fmla="*/ 679491 w 796574"/>
                <a:gd name="connsiteY406" fmla="*/ 151338 h 791561"/>
                <a:gd name="connsiteX407" fmla="*/ 675921 w 796574"/>
                <a:gd name="connsiteY407" fmla="*/ 154475 h 791561"/>
                <a:gd name="connsiteX408" fmla="*/ 675921 w 796574"/>
                <a:gd name="connsiteY408" fmla="*/ 154475 h 791561"/>
                <a:gd name="connsiteX409" fmla="*/ 675287 w 796574"/>
                <a:gd name="connsiteY409" fmla="*/ 155042 h 791561"/>
                <a:gd name="connsiteX410" fmla="*/ 669049 w 796574"/>
                <a:gd name="connsiteY410" fmla="*/ 160447 h 791561"/>
                <a:gd name="connsiteX411" fmla="*/ 669049 w 796574"/>
                <a:gd name="connsiteY411" fmla="*/ 160447 h 791561"/>
                <a:gd name="connsiteX412" fmla="*/ 665712 w 796574"/>
                <a:gd name="connsiteY412" fmla="*/ 163416 h 791561"/>
                <a:gd name="connsiteX413" fmla="*/ 665712 w 796574"/>
                <a:gd name="connsiteY413" fmla="*/ 163416 h 791561"/>
                <a:gd name="connsiteX414" fmla="*/ 662376 w 796574"/>
                <a:gd name="connsiteY414" fmla="*/ 166385 h 791561"/>
                <a:gd name="connsiteX415" fmla="*/ 662376 w 796574"/>
                <a:gd name="connsiteY415" fmla="*/ 166385 h 791561"/>
                <a:gd name="connsiteX416" fmla="*/ 659040 w 796574"/>
                <a:gd name="connsiteY416" fmla="*/ 169354 h 791561"/>
                <a:gd name="connsiteX417" fmla="*/ 659040 w 796574"/>
                <a:gd name="connsiteY417" fmla="*/ 169354 h 791561"/>
                <a:gd name="connsiteX418" fmla="*/ 655703 w 796574"/>
                <a:gd name="connsiteY418" fmla="*/ 172324 h 791561"/>
                <a:gd name="connsiteX419" fmla="*/ 655703 w 796574"/>
                <a:gd name="connsiteY419" fmla="*/ 172324 h 791561"/>
                <a:gd name="connsiteX420" fmla="*/ 652701 w 796574"/>
                <a:gd name="connsiteY420" fmla="*/ 174926 h 791561"/>
                <a:gd name="connsiteX421" fmla="*/ 652267 w 796574"/>
                <a:gd name="connsiteY421" fmla="*/ 175293 h 791561"/>
                <a:gd name="connsiteX422" fmla="*/ 652033 w 796574"/>
                <a:gd name="connsiteY422" fmla="*/ 175527 h 791561"/>
                <a:gd name="connsiteX423" fmla="*/ 650999 w 796574"/>
                <a:gd name="connsiteY423" fmla="*/ 176427 h 791561"/>
                <a:gd name="connsiteX424" fmla="*/ 650565 w 796574"/>
                <a:gd name="connsiteY424" fmla="*/ 176794 h 791561"/>
                <a:gd name="connsiteX425" fmla="*/ 648764 w 796574"/>
                <a:gd name="connsiteY425" fmla="*/ 178329 h 791561"/>
                <a:gd name="connsiteX426" fmla="*/ 645428 w 796574"/>
                <a:gd name="connsiteY426" fmla="*/ 181332 h 791561"/>
                <a:gd name="connsiteX427" fmla="*/ 638488 w 796574"/>
                <a:gd name="connsiteY427" fmla="*/ 187337 h 791561"/>
                <a:gd name="connsiteX428" fmla="*/ 638488 w 796574"/>
                <a:gd name="connsiteY428" fmla="*/ 187337 h 791561"/>
                <a:gd name="connsiteX429" fmla="*/ 628079 w 796574"/>
                <a:gd name="connsiteY429" fmla="*/ 196378 h 791561"/>
                <a:gd name="connsiteX430" fmla="*/ 617770 w 796574"/>
                <a:gd name="connsiteY430" fmla="*/ 205386 h 791561"/>
                <a:gd name="connsiteX431" fmla="*/ 607360 w 796574"/>
                <a:gd name="connsiteY431" fmla="*/ 214428 h 791561"/>
                <a:gd name="connsiteX432" fmla="*/ 607360 w 796574"/>
                <a:gd name="connsiteY432" fmla="*/ 214428 h 791561"/>
                <a:gd name="connsiteX433" fmla="*/ 605692 w 796574"/>
                <a:gd name="connsiteY433" fmla="*/ 215896 h 791561"/>
                <a:gd name="connsiteX434" fmla="*/ 605292 w 796574"/>
                <a:gd name="connsiteY434" fmla="*/ 216229 h 791561"/>
                <a:gd name="connsiteX435" fmla="*/ 605292 w 796574"/>
                <a:gd name="connsiteY435" fmla="*/ 216229 h 791561"/>
                <a:gd name="connsiteX436" fmla="*/ 594315 w 796574"/>
                <a:gd name="connsiteY436" fmla="*/ 221668 h 791561"/>
                <a:gd name="connsiteX437" fmla="*/ 594315 w 796574"/>
                <a:gd name="connsiteY437" fmla="*/ 221668 h 791561"/>
                <a:gd name="connsiteX438" fmla="*/ 584006 w 796574"/>
                <a:gd name="connsiteY438" fmla="*/ 230676 h 791561"/>
                <a:gd name="connsiteX439" fmla="*/ 584006 w 796574"/>
                <a:gd name="connsiteY439" fmla="*/ 230676 h 791561"/>
                <a:gd name="connsiteX440" fmla="*/ 583773 w 796574"/>
                <a:gd name="connsiteY440" fmla="*/ 230409 h 791561"/>
                <a:gd name="connsiteX441" fmla="*/ 583773 w 796574"/>
                <a:gd name="connsiteY441" fmla="*/ 230409 h 791561"/>
                <a:gd name="connsiteX442" fmla="*/ 583506 w 796574"/>
                <a:gd name="connsiteY442" fmla="*/ 230108 h 791561"/>
                <a:gd name="connsiteX443" fmla="*/ 583206 w 796574"/>
                <a:gd name="connsiteY443" fmla="*/ 229775 h 791561"/>
                <a:gd name="connsiteX444" fmla="*/ 583039 w 796574"/>
                <a:gd name="connsiteY444" fmla="*/ 229608 h 791561"/>
                <a:gd name="connsiteX445" fmla="*/ 581271 w 796574"/>
                <a:gd name="connsiteY445" fmla="*/ 227606 h 791561"/>
                <a:gd name="connsiteX446" fmla="*/ 580770 w 796574"/>
                <a:gd name="connsiteY446" fmla="*/ 227039 h 791561"/>
                <a:gd name="connsiteX447" fmla="*/ 580770 w 796574"/>
                <a:gd name="connsiteY447" fmla="*/ 227039 h 791561"/>
                <a:gd name="connsiteX448" fmla="*/ 580437 w 796574"/>
                <a:gd name="connsiteY448" fmla="*/ 226705 h 791561"/>
                <a:gd name="connsiteX449" fmla="*/ 580270 w 796574"/>
                <a:gd name="connsiteY449" fmla="*/ 226505 h 791561"/>
                <a:gd name="connsiteX450" fmla="*/ 580069 w 796574"/>
                <a:gd name="connsiteY450" fmla="*/ 226305 h 791561"/>
                <a:gd name="connsiteX451" fmla="*/ 580069 w 796574"/>
                <a:gd name="connsiteY451" fmla="*/ 226305 h 791561"/>
                <a:gd name="connsiteX452" fmla="*/ 579436 w 796574"/>
                <a:gd name="connsiteY452" fmla="*/ 225638 h 791561"/>
                <a:gd name="connsiteX453" fmla="*/ 578535 w 796574"/>
                <a:gd name="connsiteY453" fmla="*/ 224637 h 791561"/>
                <a:gd name="connsiteX454" fmla="*/ 577868 w 796574"/>
                <a:gd name="connsiteY454" fmla="*/ 223936 h 791561"/>
                <a:gd name="connsiteX455" fmla="*/ 576199 w 796574"/>
                <a:gd name="connsiteY455" fmla="*/ 222201 h 791561"/>
                <a:gd name="connsiteX456" fmla="*/ 574498 w 796574"/>
                <a:gd name="connsiteY456" fmla="*/ 220467 h 791561"/>
                <a:gd name="connsiteX457" fmla="*/ 571162 w 796574"/>
                <a:gd name="connsiteY457" fmla="*/ 217130 h 791561"/>
                <a:gd name="connsiteX458" fmla="*/ 571162 w 796574"/>
                <a:gd name="connsiteY458" fmla="*/ 217130 h 791561"/>
                <a:gd name="connsiteX459" fmla="*/ 567825 w 796574"/>
                <a:gd name="connsiteY459" fmla="*/ 213794 h 791561"/>
                <a:gd name="connsiteX460" fmla="*/ 566424 w 796574"/>
                <a:gd name="connsiteY460" fmla="*/ 212493 h 791561"/>
                <a:gd name="connsiteX461" fmla="*/ 566057 w 796574"/>
                <a:gd name="connsiteY461" fmla="*/ 212159 h 791561"/>
                <a:gd name="connsiteX462" fmla="*/ 564990 w 796574"/>
                <a:gd name="connsiteY462" fmla="*/ 211192 h 791561"/>
                <a:gd name="connsiteX463" fmla="*/ 564556 w 796574"/>
                <a:gd name="connsiteY463" fmla="*/ 210791 h 791561"/>
                <a:gd name="connsiteX464" fmla="*/ 564289 w 796574"/>
                <a:gd name="connsiteY464" fmla="*/ 210524 h 791561"/>
                <a:gd name="connsiteX465" fmla="*/ 564289 w 796574"/>
                <a:gd name="connsiteY465" fmla="*/ 210524 h 791561"/>
                <a:gd name="connsiteX466" fmla="*/ 564289 w 796574"/>
                <a:gd name="connsiteY466" fmla="*/ 210524 h 791561"/>
                <a:gd name="connsiteX467" fmla="*/ 564289 w 796574"/>
                <a:gd name="connsiteY467" fmla="*/ 210524 h 791561"/>
                <a:gd name="connsiteX468" fmla="*/ 560953 w 796574"/>
                <a:gd name="connsiteY468" fmla="*/ 207488 h 791561"/>
                <a:gd name="connsiteX469" fmla="*/ 560285 w 796574"/>
                <a:gd name="connsiteY469" fmla="*/ 206921 h 791561"/>
                <a:gd name="connsiteX470" fmla="*/ 559651 w 796574"/>
                <a:gd name="connsiteY470" fmla="*/ 206354 h 791561"/>
                <a:gd name="connsiteX471" fmla="*/ 559651 w 796574"/>
                <a:gd name="connsiteY471" fmla="*/ 206354 h 791561"/>
                <a:gd name="connsiteX472" fmla="*/ 559451 w 796574"/>
                <a:gd name="connsiteY472" fmla="*/ 206154 h 791561"/>
                <a:gd name="connsiteX473" fmla="*/ 557416 w 796574"/>
                <a:gd name="connsiteY473" fmla="*/ 204419 h 791561"/>
                <a:gd name="connsiteX474" fmla="*/ 555581 w 796574"/>
                <a:gd name="connsiteY474" fmla="*/ 202884 h 791561"/>
                <a:gd name="connsiteX475" fmla="*/ 552812 w 796574"/>
                <a:gd name="connsiteY475" fmla="*/ 200682 h 791561"/>
                <a:gd name="connsiteX476" fmla="*/ 552345 w 796574"/>
                <a:gd name="connsiteY476" fmla="*/ 200315 h 791561"/>
                <a:gd name="connsiteX477" fmla="*/ 551678 w 796574"/>
                <a:gd name="connsiteY477" fmla="*/ 199782 h 791561"/>
                <a:gd name="connsiteX478" fmla="*/ 551277 w 796574"/>
                <a:gd name="connsiteY478" fmla="*/ 199481 h 791561"/>
                <a:gd name="connsiteX479" fmla="*/ 550710 w 796574"/>
                <a:gd name="connsiteY479" fmla="*/ 199048 h 791561"/>
                <a:gd name="connsiteX480" fmla="*/ 549642 w 796574"/>
                <a:gd name="connsiteY480" fmla="*/ 198213 h 791561"/>
                <a:gd name="connsiteX481" fmla="*/ 549209 w 796574"/>
                <a:gd name="connsiteY481" fmla="*/ 197880 h 791561"/>
                <a:gd name="connsiteX482" fmla="*/ 547641 w 796574"/>
                <a:gd name="connsiteY482" fmla="*/ 196679 h 791561"/>
                <a:gd name="connsiteX483" fmla="*/ 547641 w 796574"/>
                <a:gd name="connsiteY483" fmla="*/ 196679 h 791561"/>
                <a:gd name="connsiteX484" fmla="*/ 547641 w 796574"/>
                <a:gd name="connsiteY484" fmla="*/ 196512 h 791561"/>
                <a:gd name="connsiteX485" fmla="*/ 547641 w 796574"/>
                <a:gd name="connsiteY485" fmla="*/ 196512 h 791561"/>
                <a:gd name="connsiteX486" fmla="*/ 547641 w 796574"/>
                <a:gd name="connsiteY486" fmla="*/ 196512 h 791561"/>
                <a:gd name="connsiteX487" fmla="*/ 547641 w 796574"/>
                <a:gd name="connsiteY487" fmla="*/ 196512 h 791561"/>
                <a:gd name="connsiteX488" fmla="*/ 547441 w 796574"/>
                <a:gd name="connsiteY488" fmla="*/ 196512 h 791561"/>
                <a:gd name="connsiteX489" fmla="*/ 547441 w 796574"/>
                <a:gd name="connsiteY489" fmla="*/ 196512 h 791561"/>
                <a:gd name="connsiteX490" fmla="*/ 546640 w 796574"/>
                <a:gd name="connsiteY490" fmla="*/ 195911 h 791561"/>
                <a:gd name="connsiteX491" fmla="*/ 544705 w 796574"/>
                <a:gd name="connsiteY491" fmla="*/ 194477 h 791561"/>
                <a:gd name="connsiteX492" fmla="*/ 544705 w 796574"/>
                <a:gd name="connsiteY492" fmla="*/ 194477 h 791561"/>
                <a:gd name="connsiteX493" fmla="*/ 542803 w 796574"/>
                <a:gd name="connsiteY493" fmla="*/ 193076 h 791561"/>
                <a:gd name="connsiteX494" fmla="*/ 542169 w 796574"/>
                <a:gd name="connsiteY494" fmla="*/ 192642 h 791561"/>
                <a:gd name="connsiteX495" fmla="*/ 542169 w 796574"/>
                <a:gd name="connsiteY495" fmla="*/ 192642 h 791561"/>
                <a:gd name="connsiteX496" fmla="*/ 540434 w 796574"/>
                <a:gd name="connsiteY496" fmla="*/ 191441 h 791561"/>
                <a:gd name="connsiteX497" fmla="*/ 538032 w 796574"/>
                <a:gd name="connsiteY497" fmla="*/ 189806 h 791561"/>
                <a:gd name="connsiteX498" fmla="*/ 536331 w 796574"/>
                <a:gd name="connsiteY498" fmla="*/ 188672 h 791561"/>
                <a:gd name="connsiteX499" fmla="*/ 535096 w 796574"/>
                <a:gd name="connsiteY499" fmla="*/ 187838 h 791561"/>
                <a:gd name="connsiteX500" fmla="*/ 533528 w 796574"/>
                <a:gd name="connsiteY500" fmla="*/ 186837 h 791561"/>
                <a:gd name="connsiteX501" fmla="*/ 531593 w 796574"/>
                <a:gd name="connsiteY501" fmla="*/ 185636 h 791561"/>
                <a:gd name="connsiteX502" fmla="*/ 530559 w 796574"/>
                <a:gd name="connsiteY502" fmla="*/ 185002 h 791561"/>
                <a:gd name="connsiteX503" fmla="*/ 528490 w 796574"/>
                <a:gd name="connsiteY503" fmla="*/ 183701 h 791561"/>
                <a:gd name="connsiteX504" fmla="*/ 527957 w 796574"/>
                <a:gd name="connsiteY504" fmla="*/ 183400 h 791561"/>
                <a:gd name="connsiteX505" fmla="*/ 527756 w 796574"/>
                <a:gd name="connsiteY505" fmla="*/ 183400 h 791561"/>
                <a:gd name="connsiteX506" fmla="*/ 527423 w 796574"/>
                <a:gd name="connsiteY506" fmla="*/ 183167 h 791561"/>
                <a:gd name="connsiteX507" fmla="*/ 526422 w 796574"/>
                <a:gd name="connsiteY507" fmla="*/ 182566 h 791561"/>
                <a:gd name="connsiteX508" fmla="*/ 526422 w 796574"/>
                <a:gd name="connsiteY508" fmla="*/ 182566 h 791561"/>
                <a:gd name="connsiteX509" fmla="*/ 533495 w 796574"/>
                <a:gd name="connsiteY509" fmla="*/ 170822 h 791561"/>
                <a:gd name="connsiteX510" fmla="*/ 533495 w 796574"/>
                <a:gd name="connsiteY510" fmla="*/ 170822 h 791561"/>
                <a:gd name="connsiteX511" fmla="*/ 540401 w 796574"/>
                <a:gd name="connsiteY511" fmla="*/ 159312 h 791561"/>
                <a:gd name="connsiteX512" fmla="*/ 540401 w 796574"/>
                <a:gd name="connsiteY512" fmla="*/ 159312 h 791561"/>
                <a:gd name="connsiteX513" fmla="*/ 540401 w 796574"/>
                <a:gd name="connsiteY513" fmla="*/ 159145 h 791561"/>
                <a:gd name="connsiteX514" fmla="*/ 540401 w 796574"/>
                <a:gd name="connsiteY514" fmla="*/ 159145 h 791561"/>
                <a:gd name="connsiteX515" fmla="*/ 547507 w 796574"/>
                <a:gd name="connsiteY515" fmla="*/ 147402 h 791561"/>
                <a:gd name="connsiteX516" fmla="*/ 554580 w 796574"/>
                <a:gd name="connsiteY516" fmla="*/ 135625 h 791561"/>
                <a:gd name="connsiteX517" fmla="*/ 554580 w 796574"/>
                <a:gd name="connsiteY517" fmla="*/ 135625 h 791561"/>
                <a:gd name="connsiteX518" fmla="*/ 555915 w 796574"/>
                <a:gd name="connsiteY518" fmla="*/ 133389 h 791561"/>
                <a:gd name="connsiteX519" fmla="*/ 557383 w 796574"/>
                <a:gd name="connsiteY519" fmla="*/ 130920 h 791561"/>
                <a:gd name="connsiteX520" fmla="*/ 561653 w 796574"/>
                <a:gd name="connsiteY520" fmla="*/ 123847 h 791561"/>
                <a:gd name="connsiteX521" fmla="*/ 561653 w 796574"/>
                <a:gd name="connsiteY521" fmla="*/ 123847 h 791561"/>
                <a:gd name="connsiteX522" fmla="*/ 563421 w 796574"/>
                <a:gd name="connsiteY522" fmla="*/ 120911 h 791561"/>
                <a:gd name="connsiteX523" fmla="*/ 564489 w 796574"/>
                <a:gd name="connsiteY523" fmla="*/ 119143 h 791561"/>
                <a:gd name="connsiteX524" fmla="*/ 564823 w 796574"/>
                <a:gd name="connsiteY524" fmla="*/ 118643 h 791561"/>
                <a:gd name="connsiteX525" fmla="*/ 564823 w 796574"/>
                <a:gd name="connsiteY525" fmla="*/ 118376 h 791561"/>
                <a:gd name="connsiteX526" fmla="*/ 566257 w 796574"/>
                <a:gd name="connsiteY526" fmla="*/ 116040 h 791561"/>
                <a:gd name="connsiteX527" fmla="*/ 566257 w 796574"/>
                <a:gd name="connsiteY527" fmla="*/ 116040 h 791561"/>
                <a:gd name="connsiteX528" fmla="*/ 568626 w 796574"/>
                <a:gd name="connsiteY528" fmla="*/ 112137 h 791561"/>
                <a:gd name="connsiteX529" fmla="*/ 568626 w 796574"/>
                <a:gd name="connsiteY529" fmla="*/ 112137 h 791561"/>
                <a:gd name="connsiteX530" fmla="*/ 570995 w 796574"/>
                <a:gd name="connsiteY530" fmla="*/ 108233 h 791561"/>
                <a:gd name="connsiteX531" fmla="*/ 570995 w 796574"/>
                <a:gd name="connsiteY531" fmla="*/ 108233 h 791561"/>
                <a:gd name="connsiteX532" fmla="*/ 573363 w 796574"/>
                <a:gd name="connsiteY532" fmla="*/ 104330 h 791561"/>
                <a:gd name="connsiteX533" fmla="*/ 573363 w 796574"/>
                <a:gd name="connsiteY533" fmla="*/ 104330 h 791561"/>
                <a:gd name="connsiteX534" fmla="*/ 575732 w 796574"/>
                <a:gd name="connsiteY534" fmla="*/ 100427 h 791561"/>
                <a:gd name="connsiteX535" fmla="*/ 578068 w 796574"/>
                <a:gd name="connsiteY535" fmla="*/ 96523 h 791561"/>
                <a:gd name="connsiteX536" fmla="*/ 578068 w 796574"/>
                <a:gd name="connsiteY536" fmla="*/ 96523 h 791561"/>
                <a:gd name="connsiteX537" fmla="*/ 580437 w 796574"/>
                <a:gd name="connsiteY537" fmla="*/ 92620 h 791561"/>
                <a:gd name="connsiteX538" fmla="*/ 580437 w 796574"/>
                <a:gd name="connsiteY538" fmla="*/ 92620 h 791561"/>
                <a:gd name="connsiteX539" fmla="*/ 582805 w 796574"/>
                <a:gd name="connsiteY539" fmla="*/ 88716 h 791561"/>
                <a:gd name="connsiteX540" fmla="*/ 582805 w 796574"/>
                <a:gd name="connsiteY540" fmla="*/ 88716 h 791561"/>
                <a:gd name="connsiteX541" fmla="*/ 587076 w 796574"/>
                <a:gd name="connsiteY541" fmla="*/ 81610 h 791561"/>
                <a:gd name="connsiteX542" fmla="*/ 587510 w 796574"/>
                <a:gd name="connsiteY542" fmla="*/ 80876 h 791561"/>
                <a:gd name="connsiteX543" fmla="*/ 587510 w 796574"/>
                <a:gd name="connsiteY543" fmla="*/ 80876 h 791561"/>
                <a:gd name="connsiteX544" fmla="*/ 590012 w 796574"/>
                <a:gd name="connsiteY544" fmla="*/ 76739 h 791561"/>
                <a:gd name="connsiteX545" fmla="*/ 593014 w 796574"/>
                <a:gd name="connsiteY545" fmla="*/ 71768 h 791561"/>
                <a:gd name="connsiteX546" fmla="*/ 596984 w 796574"/>
                <a:gd name="connsiteY546" fmla="*/ 65095 h 791561"/>
                <a:gd name="connsiteX547" fmla="*/ 604057 w 796574"/>
                <a:gd name="connsiteY547" fmla="*/ 53285 h 791561"/>
                <a:gd name="connsiteX548" fmla="*/ 598352 w 796574"/>
                <a:gd name="connsiteY548" fmla="*/ 49948 h 791561"/>
                <a:gd name="connsiteX549" fmla="*/ 598352 w 796574"/>
                <a:gd name="connsiteY549" fmla="*/ 49948 h 791561"/>
                <a:gd name="connsiteX550" fmla="*/ 597418 w 796574"/>
                <a:gd name="connsiteY550" fmla="*/ 49381 h 791561"/>
                <a:gd name="connsiteX551" fmla="*/ 594082 w 796574"/>
                <a:gd name="connsiteY551" fmla="*/ 47446 h 791561"/>
                <a:gd name="connsiteX552" fmla="*/ 592180 w 796574"/>
                <a:gd name="connsiteY552" fmla="*/ 46379 h 791561"/>
                <a:gd name="connsiteX553" fmla="*/ 592180 w 796574"/>
                <a:gd name="connsiteY553" fmla="*/ 46379 h 791561"/>
                <a:gd name="connsiteX554" fmla="*/ 588844 w 796574"/>
                <a:gd name="connsiteY554" fmla="*/ 52350 h 791561"/>
                <a:gd name="connsiteX555" fmla="*/ 585508 w 796574"/>
                <a:gd name="connsiteY555" fmla="*/ 58322 h 791561"/>
                <a:gd name="connsiteX556" fmla="*/ 585508 w 796574"/>
                <a:gd name="connsiteY556" fmla="*/ 58322 h 791561"/>
                <a:gd name="connsiteX557" fmla="*/ 581771 w 796574"/>
                <a:gd name="connsiteY557" fmla="*/ 64995 h 791561"/>
                <a:gd name="connsiteX558" fmla="*/ 581537 w 796574"/>
                <a:gd name="connsiteY558" fmla="*/ 65395 h 791561"/>
                <a:gd name="connsiteX559" fmla="*/ 579002 w 796574"/>
                <a:gd name="connsiteY559" fmla="*/ 69999 h 791561"/>
                <a:gd name="connsiteX560" fmla="*/ 579002 w 796574"/>
                <a:gd name="connsiteY560" fmla="*/ 69999 h 791561"/>
                <a:gd name="connsiteX561" fmla="*/ 577834 w 796574"/>
                <a:gd name="connsiteY561" fmla="*/ 72101 h 791561"/>
                <a:gd name="connsiteX562" fmla="*/ 576667 w 796574"/>
                <a:gd name="connsiteY562" fmla="*/ 74203 h 791561"/>
                <a:gd name="connsiteX563" fmla="*/ 576667 w 796574"/>
                <a:gd name="connsiteY563" fmla="*/ 74203 h 791561"/>
                <a:gd name="connsiteX564" fmla="*/ 576266 w 796574"/>
                <a:gd name="connsiteY564" fmla="*/ 74971 h 791561"/>
                <a:gd name="connsiteX565" fmla="*/ 576266 w 796574"/>
                <a:gd name="connsiteY565" fmla="*/ 74971 h 791561"/>
                <a:gd name="connsiteX566" fmla="*/ 573130 w 796574"/>
                <a:gd name="connsiteY566" fmla="*/ 80676 h 791561"/>
                <a:gd name="connsiteX567" fmla="*/ 572263 w 796574"/>
                <a:gd name="connsiteY567" fmla="*/ 82210 h 791561"/>
                <a:gd name="connsiteX568" fmla="*/ 572263 w 796574"/>
                <a:gd name="connsiteY568" fmla="*/ 82210 h 791561"/>
                <a:gd name="connsiteX569" fmla="*/ 570895 w 796574"/>
                <a:gd name="connsiteY569" fmla="*/ 84612 h 791561"/>
                <a:gd name="connsiteX570" fmla="*/ 570694 w 796574"/>
                <a:gd name="connsiteY570" fmla="*/ 85013 h 791561"/>
                <a:gd name="connsiteX571" fmla="*/ 570694 w 796574"/>
                <a:gd name="connsiteY571" fmla="*/ 85013 h 791561"/>
                <a:gd name="connsiteX572" fmla="*/ 570694 w 796574"/>
                <a:gd name="connsiteY572" fmla="*/ 85213 h 791561"/>
                <a:gd name="connsiteX573" fmla="*/ 570694 w 796574"/>
                <a:gd name="connsiteY573" fmla="*/ 85213 h 791561"/>
                <a:gd name="connsiteX574" fmla="*/ 570694 w 796574"/>
                <a:gd name="connsiteY574" fmla="*/ 85447 h 791561"/>
                <a:gd name="connsiteX575" fmla="*/ 570361 w 796574"/>
                <a:gd name="connsiteY575" fmla="*/ 86014 h 791561"/>
                <a:gd name="connsiteX576" fmla="*/ 570361 w 796574"/>
                <a:gd name="connsiteY576" fmla="*/ 86014 h 791561"/>
                <a:gd name="connsiteX577" fmla="*/ 568826 w 796574"/>
                <a:gd name="connsiteY577" fmla="*/ 88816 h 791561"/>
                <a:gd name="connsiteX578" fmla="*/ 568826 w 796574"/>
                <a:gd name="connsiteY578" fmla="*/ 89116 h 791561"/>
                <a:gd name="connsiteX579" fmla="*/ 568359 w 796574"/>
                <a:gd name="connsiteY579" fmla="*/ 89984 h 791561"/>
                <a:gd name="connsiteX580" fmla="*/ 568359 w 796574"/>
                <a:gd name="connsiteY580" fmla="*/ 89984 h 791561"/>
                <a:gd name="connsiteX581" fmla="*/ 567825 w 796574"/>
                <a:gd name="connsiteY581" fmla="*/ 90918 h 791561"/>
                <a:gd name="connsiteX582" fmla="*/ 567592 w 796574"/>
                <a:gd name="connsiteY582" fmla="*/ 91419 h 791561"/>
                <a:gd name="connsiteX583" fmla="*/ 566791 w 796574"/>
                <a:gd name="connsiteY583" fmla="*/ 92820 h 791561"/>
                <a:gd name="connsiteX584" fmla="*/ 566157 w 796574"/>
                <a:gd name="connsiteY584" fmla="*/ 93987 h 791561"/>
                <a:gd name="connsiteX585" fmla="*/ 566157 w 796574"/>
                <a:gd name="connsiteY585" fmla="*/ 93987 h 791561"/>
                <a:gd name="connsiteX586" fmla="*/ 565957 w 796574"/>
                <a:gd name="connsiteY586" fmla="*/ 94321 h 791561"/>
                <a:gd name="connsiteX587" fmla="*/ 565657 w 796574"/>
                <a:gd name="connsiteY587" fmla="*/ 94888 h 791561"/>
                <a:gd name="connsiteX588" fmla="*/ 565657 w 796574"/>
                <a:gd name="connsiteY588" fmla="*/ 95088 h 791561"/>
                <a:gd name="connsiteX589" fmla="*/ 564122 w 796574"/>
                <a:gd name="connsiteY589" fmla="*/ 97924 h 791561"/>
                <a:gd name="connsiteX590" fmla="*/ 564122 w 796574"/>
                <a:gd name="connsiteY590" fmla="*/ 97924 h 791561"/>
                <a:gd name="connsiteX591" fmla="*/ 564122 w 796574"/>
                <a:gd name="connsiteY591" fmla="*/ 97924 h 791561"/>
                <a:gd name="connsiteX592" fmla="*/ 564122 w 796574"/>
                <a:gd name="connsiteY592" fmla="*/ 97924 h 791561"/>
                <a:gd name="connsiteX593" fmla="*/ 560953 w 796574"/>
                <a:gd name="connsiteY593" fmla="*/ 97391 h 791561"/>
                <a:gd name="connsiteX594" fmla="*/ 560385 w 796574"/>
                <a:gd name="connsiteY594" fmla="*/ 98425 h 791561"/>
                <a:gd name="connsiteX595" fmla="*/ 559284 w 796574"/>
                <a:gd name="connsiteY595" fmla="*/ 100393 h 791561"/>
                <a:gd name="connsiteX596" fmla="*/ 559284 w 796574"/>
                <a:gd name="connsiteY596" fmla="*/ 100393 h 791561"/>
                <a:gd name="connsiteX597" fmla="*/ 557083 w 796574"/>
                <a:gd name="connsiteY597" fmla="*/ 104330 h 791561"/>
                <a:gd name="connsiteX598" fmla="*/ 557083 w 796574"/>
                <a:gd name="connsiteY598" fmla="*/ 104330 h 791561"/>
                <a:gd name="connsiteX599" fmla="*/ 554880 w 796574"/>
                <a:gd name="connsiteY599" fmla="*/ 108300 h 791561"/>
                <a:gd name="connsiteX600" fmla="*/ 554880 w 796574"/>
                <a:gd name="connsiteY600" fmla="*/ 108300 h 791561"/>
                <a:gd name="connsiteX601" fmla="*/ 550443 w 796574"/>
                <a:gd name="connsiteY601" fmla="*/ 116241 h 791561"/>
                <a:gd name="connsiteX602" fmla="*/ 550443 w 796574"/>
                <a:gd name="connsiteY602" fmla="*/ 116241 h 791561"/>
                <a:gd name="connsiteX603" fmla="*/ 543771 w 796574"/>
                <a:gd name="connsiteY603" fmla="*/ 128251 h 791561"/>
                <a:gd name="connsiteX604" fmla="*/ 543771 w 796574"/>
                <a:gd name="connsiteY604" fmla="*/ 128251 h 791561"/>
                <a:gd name="connsiteX605" fmla="*/ 537098 w 796574"/>
                <a:gd name="connsiteY605" fmla="*/ 140229 h 791561"/>
                <a:gd name="connsiteX606" fmla="*/ 537098 w 796574"/>
                <a:gd name="connsiteY606" fmla="*/ 140229 h 791561"/>
                <a:gd name="connsiteX607" fmla="*/ 531560 w 796574"/>
                <a:gd name="connsiteY607" fmla="*/ 150237 h 791561"/>
                <a:gd name="connsiteX608" fmla="*/ 530425 w 796574"/>
                <a:gd name="connsiteY608" fmla="*/ 152273 h 791561"/>
                <a:gd name="connsiteX609" fmla="*/ 530425 w 796574"/>
                <a:gd name="connsiteY609" fmla="*/ 152273 h 791561"/>
                <a:gd name="connsiteX610" fmla="*/ 526589 w 796574"/>
                <a:gd name="connsiteY610" fmla="*/ 150204 h 791561"/>
                <a:gd name="connsiteX611" fmla="*/ 525821 w 796574"/>
                <a:gd name="connsiteY611" fmla="*/ 149837 h 791561"/>
                <a:gd name="connsiteX612" fmla="*/ 525821 w 796574"/>
                <a:gd name="connsiteY612" fmla="*/ 149837 h 791561"/>
                <a:gd name="connsiteX613" fmla="*/ 525521 w 796574"/>
                <a:gd name="connsiteY613" fmla="*/ 149670 h 791561"/>
                <a:gd name="connsiteX614" fmla="*/ 525154 w 796574"/>
                <a:gd name="connsiteY614" fmla="*/ 149470 h 791561"/>
                <a:gd name="connsiteX615" fmla="*/ 524387 w 796574"/>
                <a:gd name="connsiteY615" fmla="*/ 149070 h 791561"/>
                <a:gd name="connsiteX616" fmla="*/ 524387 w 796574"/>
                <a:gd name="connsiteY616" fmla="*/ 149070 h 791561"/>
                <a:gd name="connsiteX617" fmla="*/ 524387 w 796574"/>
                <a:gd name="connsiteY617" fmla="*/ 149070 h 791561"/>
                <a:gd name="connsiteX618" fmla="*/ 524120 w 796574"/>
                <a:gd name="connsiteY618" fmla="*/ 149070 h 791561"/>
                <a:gd name="connsiteX619" fmla="*/ 523619 w 796574"/>
                <a:gd name="connsiteY619" fmla="*/ 148769 h 791561"/>
                <a:gd name="connsiteX620" fmla="*/ 522785 w 796574"/>
                <a:gd name="connsiteY620" fmla="*/ 148336 h 791561"/>
                <a:gd name="connsiteX621" fmla="*/ 520950 w 796574"/>
                <a:gd name="connsiteY621" fmla="*/ 147402 h 791561"/>
                <a:gd name="connsiteX622" fmla="*/ 520049 w 796574"/>
                <a:gd name="connsiteY622" fmla="*/ 146935 h 791561"/>
                <a:gd name="connsiteX623" fmla="*/ 516446 w 796574"/>
                <a:gd name="connsiteY623" fmla="*/ 145166 h 791561"/>
                <a:gd name="connsiteX624" fmla="*/ 514711 w 796574"/>
                <a:gd name="connsiteY624" fmla="*/ 144366 h 791561"/>
                <a:gd name="connsiteX625" fmla="*/ 513043 w 796574"/>
                <a:gd name="connsiteY625" fmla="*/ 143565 h 791561"/>
                <a:gd name="connsiteX626" fmla="*/ 509874 w 796574"/>
                <a:gd name="connsiteY626" fmla="*/ 142164 h 791561"/>
                <a:gd name="connsiteX627" fmla="*/ 509874 w 796574"/>
                <a:gd name="connsiteY627" fmla="*/ 142164 h 791561"/>
                <a:gd name="connsiteX628" fmla="*/ 509107 w 796574"/>
                <a:gd name="connsiteY628" fmla="*/ 141830 h 791561"/>
                <a:gd name="connsiteX629" fmla="*/ 508806 w 796574"/>
                <a:gd name="connsiteY629" fmla="*/ 141830 h 791561"/>
                <a:gd name="connsiteX630" fmla="*/ 508339 w 796574"/>
                <a:gd name="connsiteY630" fmla="*/ 141596 h 791561"/>
                <a:gd name="connsiteX631" fmla="*/ 506804 w 796574"/>
                <a:gd name="connsiteY631" fmla="*/ 140896 h 791561"/>
                <a:gd name="connsiteX632" fmla="*/ 503134 w 796574"/>
                <a:gd name="connsiteY632" fmla="*/ 139328 h 791561"/>
                <a:gd name="connsiteX633" fmla="*/ 501266 w 796574"/>
                <a:gd name="connsiteY633" fmla="*/ 138594 h 791561"/>
                <a:gd name="connsiteX634" fmla="*/ 499398 w 796574"/>
                <a:gd name="connsiteY634" fmla="*/ 137826 h 791561"/>
                <a:gd name="connsiteX635" fmla="*/ 498264 w 796574"/>
                <a:gd name="connsiteY635" fmla="*/ 137393 h 791561"/>
                <a:gd name="connsiteX636" fmla="*/ 497263 w 796574"/>
                <a:gd name="connsiteY636" fmla="*/ 136992 h 791561"/>
                <a:gd name="connsiteX637" fmla="*/ 496662 w 796574"/>
                <a:gd name="connsiteY637" fmla="*/ 136792 h 791561"/>
                <a:gd name="connsiteX638" fmla="*/ 496662 w 796574"/>
                <a:gd name="connsiteY638" fmla="*/ 136792 h 791561"/>
                <a:gd name="connsiteX639" fmla="*/ 496328 w 796574"/>
                <a:gd name="connsiteY639" fmla="*/ 136792 h 791561"/>
                <a:gd name="connsiteX640" fmla="*/ 496328 w 796574"/>
                <a:gd name="connsiteY640" fmla="*/ 136792 h 791561"/>
                <a:gd name="connsiteX641" fmla="*/ 495728 w 796574"/>
                <a:gd name="connsiteY641" fmla="*/ 136559 h 791561"/>
                <a:gd name="connsiteX642" fmla="*/ 495061 w 796574"/>
                <a:gd name="connsiteY642" fmla="*/ 136292 h 791561"/>
                <a:gd name="connsiteX643" fmla="*/ 494460 w 796574"/>
                <a:gd name="connsiteY643" fmla="*/ 136092 h 791561"/>
                <a:gd name="connsiteX644" fmla="*/ 493826 w 796574"/>
                <a:gd name="connsiteY644" fmla="*/ 135858 h 791561"/>
                <a:gd name="connsiteX645" fmla="*/ 492992 w 796574"/>
                <a:gd name="connsiteY645" fmla="*/ 135558 h 791561"/>
                <a:gd name="connsiteX646" fmla="*/ 492291 w 796574"/>
                <a:gd name="connsiteY646" fmla="*/ 135291 h 791561"/>
                <a:gd name="connsiteX647" fmla="*/ 490924 w 796574"/>
                <a:gd name="connsiteY647" fmla="*/ 134824 h 791561"/>
                <a:gd name="connsiteX648" fmla="*/ 490357 w 796574"/>
                <a:gd name="connsiteY648" fmla="*/ 134590 h 791561"/>
                <a:gd name="connsiteX649" fmla="*/ 489122 w 796574"/>
                <a:gd name="connsiteY649" fmla="*/ 134157 h 791561"/>
                <a:gd name="connsiteX650" fmla="*/ 488455 w 796574"/>
                <a:gd name="connsiteY650" fmla="*/ 133956 h 791561"/>
                <a:gd name="connsiteX651" fmla="*/ 488455 w 796574"/>
                <a:gd name="connsiteY651" fmla="*/ 133956 h 791561"/>
                <a:gd name="connsiteX652" fmla="*/ 488455 w 796574"/>
                <a:gd name="connsiteY652" fmla="*/ 133956 h 791561"/>
                <a:gd name="connsiteX653" fmla="*/ 488455 w 796574"/>
                <a:gd name="connsiteY653" fmla="*/ 133956 h 791561"/>
                <a:gd name="connsiteX654" fmla="*/ 488455 w 796574"/>
                <a:gd name="connsiteY654" fmla="*/ 133956 h 791561"/>
                <a:gd name="connsiteX655" fmla="*/ 487354 w 796574"/>
                <a:gd name="connsiteY655" fmla="*/ 133556 h 791561"/>
                <a:gd name="connsiteX656" fmla="*/ 487354 w 796574"/>
                <a:gd name="connsiteY656" fmla="*/ 133556 h 791561"/>
                <a:gd name="connsiteX657" fmla="*/ 484018 w 796574"/>
                <a:gd name="connsiteY657" fmla="*/ 132422 h 791561"/>
                <a:gd name="connsiteX658" fmla="*/ 482349 w 796574"/>
                <a:gd name="connsiteY658" fmla="*/ 131854 h 791561"/>
                <a:gd name="connsiteX659" fmla="*/ 480881 w 796574"/>
                <a:gd name="connsiteY659" fmla="*/ 131854 h 791561"/>
                <a:gd name="connsiteX660" fmla="*/ 480581 w 796574"/>
                <a:gd name="connsiteY660" fmla="*/ 131854 h 791561"/>
                <a:gd name="connsiteX661" fmla="*/ 480581 w 796574"/>
                <a:gd name="connsiteY661" fmla="*/ 131854 h 791561"/>
                <a:gd name="connsiteX662" fmla="*/ 479881 w 796574"/>
                <a:gd name="connsiteY662" fmla="*/ 131621 h 791561"/>
                <a:gd name="connsiteX663" fmla="*/ 478680 w 796574"/>
                <a:gd name="connsiteY663" fmla="*/ 131221 h 791561"/>
                <a:gd name="connsiteX664" fmla="*/ 476911 w 796574"/>
                <a:gd name="connsiteY664" fmla="*/ 130687 h 791561"/>
                <a:gd name="connsiteX665" fmla="*/ 474976 w 796574"/>
                <a:gd name="connsiteY665" fmla="*/ 130120 h 791561"/>
                <a:gd name="connsiteX666" fmla="*/ 472140 w 796574"/>
                <a:gd name="connsiteY666" fmla="*/ 129319 h 791561"/>
                <a:gd name="connsiteX667" fmla="*/ 472140 w 796574"/>
                <a:gd name="connsiteY667" fmla="*/ 129319 h 791561"/>
                <a:gd name="connsiteX668" fmla="*/ 471673 w 796574"/>
                <a:gd name="connsiteY668" fmla="*/ 129319 h 791561"/>
                <a:gd name="connsiteX669" fmla="*/ 469171 w 796574"/>
                <a:gd name="connsiteY669" fmla="*/ 128585 h 791561"/>
                <a:gd name="connsiteX670" fmla="*/ 467536 w 796574"/>
                <a:gd name="connsiteY670" fmla="*/ 127417 h 791561"/>
                <a:gd name="connsiteX671" fmla="*/ 463933 w 796574"/>
                <a:gd name="connsiteY671" fmla="*/ 126516 h 791561"/>
                <a:gd name="connsiteX672" fmla="*/ 463933 w 796574"/>
                <a:gd name="connsiteY672" fmla="*/ 126516 h 791561"/>
                <a:gd name="connsiteX673" fmla="*/ 463599 w 796574"/>
                <a:gd name="connsiteY673" fmla="*/ 126516 h 791561"/>
                <a:gd name="connsiteX674" fmla="*/ 463599 w 796574"/>
                <a:gd name="connsiteY674" fmla="*/ 126516 h 791561"/>
                <a:gd name="connsiteX675" fmla="*/ 463232 w 796574"/>
                <a:gd name="connsiteY675" fmla="*/ 126516 h 791561"/>
                <a:gd name="connsiteX676" fmla="*/ 462999 w 796574"/>
                <a:gd name="connsiteY676" fmla="*/ 126516 h 791561"/>
                <a:gd name="connsiteX677" fmla="*/ 462765 w 796574"/>
                <a:gd name="connsiteY677" fmla="*/ 126516 h 791561"/>
                <a:gd name="connsiteX678" fmla="*/ 462498 w 796574"/>
                <a:gd name="connsiteY678" fmla="*/ 126516 h 791561"/>
                <a:gd name="connsiteX679" fmla="*/ 462198 w 796574"/>
                <a:gd name="connsiteY679" fmla="*/ 126516 h 791561"/>
                <a:gd name="connsiteX680" fmla="*/ 461998 w 796574"/>
                <a:gd name="connsiteY680" fmla="*/ 126516 h 791561"/>
                <a:gd name="connsiteX681" fmla="*/ 461998 w 796574"/>
                <a:gd name="connsiteY681" fmla="*/ 126516 h 791561"/>
                <a:gd name="connsiteX682" fmla="*/ 461464 w 796574"/>
                <a:gd name="connsiteY682" fmla="*/ 126516 h 791561"/>
                <a:gd name="connsiteX683" fmla="*/ 460363 w 796574"/>
                <a:gd name="connsiteY683" fmla="*/ 126249 h 791561"/>
                <a:gd name="connsiteX684" fmla="*/ 455959 w 796574"/>
                <a:gd name="connsiteY684" fmla="*/ 125249 h 791561"/>
                <a:gd name="connsiteX685" fmla="*/ 452623 w 796574"/>
                <a:gd name="connsiteY685" fmla="*/ 124581 h 791561"/>
                <a:gd name="connsiteX686" fmla="*/ 451689 w 796574"/>
                <a:gd name="connsiteY686" fmla="*/ 124415 h 791561"/>
                <a:gd name="connsiteX687" fmla="*/ 451522 w 796574"/>
                <a:gd name="connsiteY687" fmla="*/ 124415 h 791561"/>
                <a:gd name="connsiteX688" fmla="*/ 451055 w 796574"/>
                <a:gd name="connsiteY688" fmla="*/ 124415 h 791561"/>
                <a:gd name="connsiteX689" fmla="*/ 450688 w 796574"/>
                <a:gd name="connsiteY689" fmla="*/ 124415 h 791561"/>
                <a:gd name="connsiteX690" fmla="*/ 449554 w 796574"/>
                <a:gd name="connsiteY690" fmla="*/ 124181 h 791561"/>
                <a:gd name="connsiteX691" fmla="*/ 452123 w 796574"/>
                <a:gd name="connsiteY691" fmla="*/ 110836 h 791561"/>
                <a:gd name="connsiteX692" fmla="*/ 454758 w 796574"/>
                <a:gd name="connsiteY692" fmla="*/ 97324 h 791561"/>
                <a:gd name="connsiteX693" fmla="*/ 457394 w 796574"/>
                <a:gd name="connsiteY693" fmla="*/ 83979 h 791561"/>
                <a:gd name="connsiteX694" fmla="*/ 457394 w 796574"/>
                <a:gd name="connsiteY694" fmla="*/ 83979 h 791561"/>
                <a:gd name="connsiteX695" fmla="*/ 457394 w 796574"/>
                <a:gd name="connsiteY695" fmla="*/ 83578 h 791561"/>
                <a:gd name="connsiteX696" fmla="*/ 457661 w 796574"/>
                <a:gd name="connsiteY696" fmla="*/ 82344 h 791561"/>
                <a:gd name="connsiteX697" fmla="*/ 457894 w 796574"/>
                <a:gd name="connsiteY697" fmla="*/ 81043 h 791561"/>
                <a:gd name="connsiteX698" fmla="*/ 458128 w 796574"/>
                <a:gd name="connsiteY698" fmla="*/ 79942 h 791561"/>
                <a:gd name="connsiteX699" fmla="*/ 458128 w 796574"/>
                <a:gd name="connsiteY699" fmla="*/ 79274 h 791561"/>
                <a:gd name="connsiteX700" fmla="*/ 458928 w 796574"/>
                <a:gd name="connsiteY700" fmla="*/ 75004 h 791561"/>
                <a:gd name="connsiteX701" fmla="*/ 459863 w 796574"/>
                <a:gd name="connsiteY701" fmla="*/ 70500 h 791561"/>
                <a:gd name="connsiteX702" fmla="*/ 460763 w 796574"/>
                <a:gd name="connsiteY702" fmla="*/ 65996 h 791561"/>
                <a:gd name="connsiteX703" fmla="*/ 461698 w 796574"/>
                <a:gd name="connsiteY703" fmla="*/ 61492 h 791561"/>
                <a:gd name="connsiteX704" fmla="*/ 462599 w 796574"/>
                <a:gd name="connsiteY704" fmla="*/ 56988 h 791561"/>
                <a:gd name="connsiteX705" fmla="*/ 463533 w 796574"/>
                <a:gd name="connsiteY705" fmla="*/ 52484 h 791561"/>
                <a:gd name="connsiteX706" fmla="*/ 464433 w 796574"/>
                <a:gd name="connsiteY706" fmla="*/ 47980 h 791561"/>
                <a:gd name="connsiteX707" fmla="*/ 465368 w 796574"/>
                <a:gd name="connsiteY707" fmla="*/ 43543 h 791561"/>
                <a:gd name="connsiteX708" fmla="*/ 465368 w 796574"/>
                <a:gd name="connsiteY708" fmla="*/ 43543 h 791561"/>
                <a:gd name="connsiteX709" fmla="*/ 466936 w 796574"/>
                <a:gd name="connsiteY709" fmla="*/ 35469 h 791561"/>
                <a:gd name="connsiteX710" fmla="*/ 466936 w 796574"/>
                <a:gd name="connsiteY710" fmla="*/ 34601 h 791561"/>
                <a:gd name="connsiteX711" fmla="*/ 466936 w 796574"/>
                <a:gd name="connsiteY711" fmla="*/ 34601 h 791561"/>
                <a:gd name="connsiteX712" fmla="*/ 467870 w 796574"/>
                <a:gd name="connsiteY712" fmla="*/ 29797 h 791561"/>
                <a:gd name="connsiteX713" fmla="*/ 468937 w 796574"/>
                <a:gd name="connsiteY713" fmla="*/ 24225 h 791561"/>
                <a:gd name="connsiteX714" fmla="*/ 470439 w 796574"/>
                <a:gd name="connsiteY714" fmla="*/ 16552 h 791561"/>
                <a:gd name="connsiteX715" fmla="*/ 473041 w 796574"/>
                <a:gd name="connsiteY715" fmla="*/ 3040 h 791561"/>
                <a:gd name="connsiteX716" fmla="*/ 473041 w 796574"/>
                <a:gd name="connsiteY716" fmla="*/ 3040 h 791561"/>
                <a:gd name="connsiteX717" fmla="*/ 469705 w 796574"/>
                <a:gd name="connsiteY717" fmla="*/ 2439 h 791561"/>
                <a:gd name="connsiteX718" fmla="*/ 466869 w 796574"/>
                <a:gd name="connsiteY718" fmla="*/ 1939 h 791561"/>
                <a:gd name="connsiteX719" fmla="*/ 466435 w 796574"/>
                <a:gd name="connsiteY719" fmla="*/ 1939 h 791561"/>
                <a:gd name="connsiteX720" fmla="*/ 466168 w 796574"/>
                <a:gd name="connsiteY720" fmla="*/ 1939 h 791561"/>
                <a:gd name="connsiteX721" fmla="*/ 459262 w 796574"/>
                <a:gd name="connsiteY721" fmla="*/ 805 h 791561"/>
                <a:gd name="connsiteX722" fmla="*/ 457094 w 796574"/>
                <a:gd name="connsiteY722" fmla="*/ 14417 h 791561"/>
                <a:gd name="connsiteX723" fmla="*/ 455893 w 796574"/>
                <a:gd name="connsiteY723" fmla="*/ 22090 h 791561"/>
                <a:gd name="connsiteX724" fmla="*/ 454992 w 796574"/>
                <a:gd name="connsiteY724" fmla="*/ 27695 h 791561"/>
                <a:gd name="connsiteX725" fmla="*/ 454992 w 796574"/>
                <a:gd name="connsiteY725" fmla="*/ 27695 h 791561"/>
                <a:gd name="connsiteX726" fmla="*/ 454124 w 796574"/>
                <a:gd name="connsiteY726" fmla="*/ 32499 h 791561"/>
                <a:gd name="connsiteX727" fmla="*/ 453957 w 796574"/>
                <a:gd name="connsiteY727" fmla="*/ 33367 h 791561"/>
                <a:gd name="connsiteX728" fmla="*/ 452489 w 796574"/>
                <a:gd name="connsiteY728" fmla="*/ 41507 h 791561"/>
                <a:gd name="connsiteX729" fmla="*/ 452489 w 796574"/>
                <a:gd name="connsiteY729" fmla="*/ 41507 h 791561"/>
                <a:gd name="connsiteX730" fmla="*/ 452056 w 796574"/>
                <a:gd name="connsiteY730" fmla="*/ 44343 h 791561"/>
                <a:gd name="connsiteX731" fmla="*/ 452056 w 796574"/>
                <a:gd name="connsiteY731" fmla="*/ 45211 h 791561"/>
                <a:gd name="connsiteX732" fmla="*/ 452056 w 796574"/>
                <a:gd name="connsiteY732" fmla="*/ 45511 h 791561"/>
                <a:gd name="connsiteX733" fmla="*/ 452056 w 796574"/>
                <a:gd name="connsiteY733" fmla="*/ 45878 h 791561"/>
                <a:gd name="connsiteX734" fmla="*/ 452056 w 796574"/>
                <a:gd name="connsiteY734" fmla="*/ 46045 h 791561"/>
                <a:gd name="connsiteX735" fmla="*/ 452056 w 796574"/>
                <a:gd name="connsiteY735" fmla="*/ 46679 h 791561"/>
                <a:gd name="connsiteX736" fmla="*/ 452056 w 796574"/>
                <a:gd name="connsiteY736" fmla="*/ 46679 h 791561"/>
                <a:gd name="connsiteX737" fmla="*/ 452056 w 796574"/>
                <a:gd name="connsiteY737" fmla="*/ 47346 h 791561"/>
                <a:gd name="connsiteX738" fmla="*/ 452056 w 796574"/>
                <a:gd name="connsiteY738" fmla="*/ 47813 h 791561"/>
                <a:gd name="connsiteX739" fmla="*/ 451622 w 796574"/>
                <a:gd name="connsiteY739" fmla="*/ 50449 h 791561"/>
                <a:gd name="connsiteX740" fmla="*/ 451021 w 796574"/>
                <a:gd name="connsiteY740" fmla="*/ 54286 h 791561"/>
                <a:gd name="connsiteX741" fmla="*/ 451021 w 796574"/>
                <a:gd name="connsiteY741" fmla="*/ 54986 h 791561"/>
                <a:gd name="connsiteX742" fmla="*/ 451021 w 796574"/>
                <a:gd name="connsiteY742" fmla="*/ 55720 h 791561"/>
                <a:gd name="connsiteX743" fmla="*/ 451021 w 796574"/>
                <a:gd name="connsiteY743" fmla="*/ 56788 h 791561"/>
                <a:gd name="connsiteX744" fmla="*/ 451021 w 796574"/>
                <a:gd name="connsiteY744" fmla="*/ 57488 h 791561"/>
                <a:gd name="connsiteX745" fmla="*/ 450688 w 796574"/>
                <a:gd name="connsiteY745" fmla="*/ 59523 h 791561"/>
                <a:gd name="connsiteX746" fmla="*/ 450087 w 796574"/>
                <a:gd name="connsiteY746" fmla="*/ 63360 h 791561"/>
                <a:gd name="connsiteX747" fmla="*/ 450087 w 796574"/>
                <a:gd name="connsiteY747" fmla="*/ 64061 h 791561"/>
                <a:gd name="connsiteX748" fmla="*/ 450087 w 796574"/>
                <a:gd name="connsiteY748" fmla="*/ 64528 h 791561"/>
                <a:gd name="connsiteX749" fmla="*/ 450087 w 796574"/>
                <a:gd name="connsiteY749" fmla="*/ 64795 h 791561"/>
                <a:gd name="connsiteX750" fmla="*/ 450087 w 796574"/>
                <a:gd name="connsiteY750" fmla="*/ 65529 h 791561"/>
                <a:gd name="connsiteX751" fmla="*/ 450087 w 796574"/>
                <a:gd name="connsiteY751" fmla="*/ 65762 h 791561"/>
                <a:gd name="connsiteX752" fmla="*/ 449620 w 796574"/>
                <a:gd name="connsiteY752" fmla="*/ 68565 h 791561"/>
                <a:gd name="connsiteX753" fmla="*/ 448920 w 796574"/>
                <a:gd name="connsiteY753" fmla="*/ 73136 h 791561"/>
                <a:gd name="connsiteX754" fmla="*/ 447485 w 796574"/>
                <a:gd name="connsiteY754" fmla="*/ 82177 h 791561"/>
                <a:gd name="connsiteX755" fmla="*/ 447485 w 796574"/>
                <a:gd name="connsiteY755" fmla="*/ 82177 h 791561"/>
                <a:gd name="connsiteX756" fmla="*/ 447485 w 796574"/>
                <a:gd name="connsiteY756" fmla="*/ 82844 h 791561"/>
                <a:gd name="connsiteX757" fmla="*/ 447485 w 796574"/>
                <a:gd name="connsiteY757" fmla="*/ 82844 h 791561"/>
                <a:gd name="connsiteX758" fmla="*/ 446985 w 796574"/>
                <a:gd name="connsiteY758" fmla="*/ 86181 h 791561"/>
                <a:gd name="connsiteX759" fmla="*/ 445483 w 796574"/>
                <a:gd name="connsiteY759" fmla="*/ 95789 h 791561"/>
                <a:gd name="connsiteX760" fmla="*/ 445483 w 796574"/>
                <a:gd name="connsiteY760" fmla="*/ 95789 h 791561"/>
                <a:gd name="connsiteX761" fmla="*/ 443315 w 796574"/>
                <a:gd name="connsiteY761" fmla="*/ 109134 h 791561"/>
                <a:gd name="connsiteX762" fmla="*/ 441179 w 796574"/>
                <a:gd name="connsiteY762" fmla="*/ 122746 h 791561"/>
                <a:gd name="connsiteX763" fmla="*/ 441179 w 796574"/>
                <a:gd name="connsiteY763" fmla="*/ 123047 h 791561"/>
                <a:gd name="connsiteX764" fmla="*/ 441179 w 796574"/>
                <a:gd name="connsiteY764" fmla="*/ 123047 h 791561"/>
                <a:gd name="connsiteX765" fmla="*/ 440079 w 796574"/>
                <a:gd name="connsiteY765" fmla="*/ 130053 h 791561"/>
                <a:gd name="connsiteX766" fmla="*/ 439778 w 796574"/>
                <a:gd name="connsiteY766" fmla="*/ 131955 h 791561"/>
                <a:gd name="connsiteX767" fmla="*/ 439044 w 796574"/>
                <a:gd name="connsiteY767" fmla="*/ 136325 h 791561"/>
                <a:gd name="connsiteX768" fmla="*/ 437409 w 796574"/>
                <a:gd name="connsiteY768" fmla="*/ 146668 h 791561"/>
                <a:gd name="connsiteX769" fmla="*/ 437009 w 796574"/>
                <a:gd name="connsiteY769" fmla="*/ 149103 h 791561"/>
                <a:gd name="connsiteX770" fmla="*/ 437009 w 796574"/>
                <a:gd name="connsiteY770" fmla="*/ 149904 h 791561"/>
                <a:gd name="connsiteX771" fmla="*/ 434907 w 796574"/>
                <a:gd name="connsiteY771" fmla="*/ 163249 h 791561"/>
                <a:gd name="connsiteX772" fmla="*/ 434907 w 796574"/>
                <a:gd name="connsiteY772" fmla="*/ 163516 h 791561"/>
                <a:gd name="connsiteX773" fmla="*/ 434907 w 796574"/>
                <a:gd name="connsiteY773" fmla="*/ 163516 h 791561"/>
                <a:gd name="connsiteX774" fmla="*/ 434140 w 796574"/>
                <a:gd name="connsiteY774" fmla="*/ 168387 h 791561"/>
                <a:gd name="connsiteX775" fmla="*/ 433373 w 796574"/>
                <a:gd name="connsiteY775" fmla="*/ 173191 h 791561"/>
                <a:gd name="connsiteX776" fmla="*/ 432805 w 796574"/>
                <a:gd name="connsiteY776" fmla="*/ 176861 h 791561"/>
                <a:gd name="connsiteX777" fmla="*/ 432071 w 796574"/>
                <a:gd name="connsiteY777" fmla="*/ 181332 h 791561"/>
                <a:gd name="connsiteX778" fmla="*/ 432071 w 796574"/>
                <a:gd name="connsiteY778" fmla="*/ 181332 h 791561"/>
                <a:gd name="connsiteX779" fmla="*/ 432071 w 796574"/>
                <a:gd name="connsiteY779" fmla="*/ 180798 h 791561"/>
                <a:gd name="connsiteX780" fmla="*/ 429936 w 796574"/>
                <a:gd name="connsiteY780" fmla="*/ 194310 h 791561"/>
                <a:gd name="connsiteX781" fmla="*/ 429936 w 796574"/>
                <a:gd name="connsiteY781" fmla="*/ 194310 h 791561"/>
                <a:gd name="connsiteX782" fmla="*/ 428301 w 796574"/>
                <a:gd name="connsiteY782" fmla="*/ 194043 h 791561"/>
                <a:gd name="connsiteX783" fmla="*/ 428068 w 796574"/>
                <a:gd name="connsiteY783" fmla="*/ 194043 h 791561"/>
                <a:gd name="connsiteX784" fmla="*/ 426967 w 796574"/>
                <a:gd name="connsiteY784" fmla="*/ 194043 h 791561"/>
                <a:gd name="connsiteX785" fmla="*/ 426633 w 796574"/>
                <a:gd name="connsiteY785" fmla="*/ 194043 h 791561"/>
                <a:gd name="connsiteX786" fmla="*/ 425966 w 796574"/>
                <a:gd name="connsiteY786" fmla="*/ 194043 h 791561"/>
                <a:gd name="connsiteX787" fmla="*/ 425032 w 796574"/>
                <a:gd name="connsiteY787" fmla="*/ 194043 h 791561"/>
                <a:gd name="connsiteX788" fmla="*/ 424431 w 796574"/>
                <a:gd name="connsiteY788" fmla="*/ 194043 h 791561"/>
                <a:gd name="connsiteX789" fmla="*/ 423998 w 796574"/>
                <a:gd name="connsiteY789" fmla="*/ 194043 h 791561"/>
                <a:gd name="connsiteX790" fmla="*/ 423130 w 796574"/>
                <a:gd name="connsiteY790" fmla="*/ 194043 h 791561"/>
                <a:gd name="connsiteX791" fmla="*/ 422563 w 796574"/>
                <a:gd name="connsiteY791" fmla="*/ 194043 h 791561"/>
                <a:gd name="connsiteX792" fmla="*/ 420828 w 796574"/>
                <a:gd name="connsiteY792" fmla="*/ 194043 h 791561"/>
                <a:gd name="connsiteX793" fmla="*/ 418059 w 796574"/>
                <a:gd name="connsiteY793" fmla="*/ 193743 h 791561"/>
                <a:gd name="connsiteX794" fmla="*/ 416057 w 796574"/>
                <a:gd name="connsiteY794" fmla="*/ 193743 h 791561"/>
                <a:gd name="connsiteX795" fmla="*/ 414823 w 796574"/>
                <a:gd name="connsiteY795" fmla="*/ 193743 h 791561"/>
                <a:gd name="connsiteX796" fmla="*/ 414155 w 796574"/>
                <a:gd name="connsiteY796" fmla="*/ 193743 h 791561"/>
                <a:gd name="connsiteX797" fmla="*/ 413054 w 796574"/>
                <a:gd name="connsiteY797" fmla="*/ 193743 h 791561"/>
                <a:gd name="connsiteX798" fmla="*/ 410486 w 796574"/>
                <a:gd name="connsiteY798" fmla="*/ 193543 h 791561"/>
                <a:gd name="connsiteX799" fmla="*/ 408017 w 796574"/>
                <a:gd name="connsiteY799" fmla="*/ 193543 h 791561"/>
                <a:gd name="connsiteX800" fmla="*/ 407850 w 796574"/>
                <a:gd name="connsiteY800" fmla="*/ 193543 h 791561"/>
                <a:gd name="connsiteX801" fmla="*/ 405414 w 796574"/>
                <a:gd name="connsiteY801" fmla="*/ 193543 h 791561"/>
                <a:gd name="connsiteX802" fmla="*/ 404880 w 796574"/>
                <a:gd name="connsiteY802" fmla="*/ 193543 h 791561"/>
                <a:gd name="connsiteX803" fmla="*/ 403513 w 796574"/>
                <a:gd name="connsiteY803" fmla="*/ 193543 h 791561"/>
                <a:gd name="connsiteX804" fmla="*/ 391335 w 796574"/>
                <a:gd name="connsiteY804" fmla="*/ 193543 h 791561"/>
                <a:gd name="connsiteX805" fmla="*/ 389467 w 796574"/>
                <a:gd name="connsiteY805" fmla="*/ 193543 h 791561"/>
                <a:gd name="connsiteX806" fmla="*/ 387432 w 796574"/>
                <a:gd name="connsiteY806" fmla="*/ 193543 h 791561"/>
                <a:gd name="connsiteX807" fmla="*/ 385430 w 796574"/>
                <a:gd name="connsiteY807" fmla="*/ 193543 h 791561"/>
                <a:gd name="connsiteX808" fmla="*/ 383428 w 796574"/>
                <a:gd name="connsiteY808" fmla="*/ 193543 h 791561"/>
                <a:gd name="connsiteX809" fmla="*/ 381426 w 796574"/>
                <a:gd name="connsiteY809" fmla="*/ 193709 h 791561"/>
                <a:gd name="connsiteX810" fmla="*/ 378991 w 796574"/>
                <a:gd name="connsiteY810" fmla="*/ 193910 h 791561"/>
                <a:gd name="connsiteX811" fmla="*/ 378991 w 796574"/>
                <a:gd name="connsiteY811" fmla="*/ 193910 h 791561"/>
                <a:gd name="connsiteX812" fmla="*/ 377790 w 796574"/>
                <a:gd name="connsiteY812" fmla="*/ 193910 h 791561"/>
                <a:gd name="connsiteX813" fmla="*/ 377590 w 796574"/>
                <a:gd name="connsiteY813" fmla="*/ 193910 h 791561"/>
                <a:gd name="connsiteX814" fmla="*/ 375755 w 796574"/>
                <a:gd name="connsiteY814" fmla="*/ 194110 h 791561"/>
                <a:gd name="connsiteX815" fmla="*/ 375521 w 796574"/>
                <a:gd name="connsiteY815" fmla="*/ 194110 h 791561"/>
                <a:gd name="connsiteX816" fmla="*/ 373619 w 796574"/>
                <a:gd name="connsiteY816" fmla="*/ 194310 h 791561"/>
                <a:gd name="connsiteX817" fmla="*/ 370784 w 796574"/>
                <a:gd name="connsiteY817" fmla="*/ 194143 h 791561"/>
                <a:gd name="connsiteX818" fmla="*/ 370216 w 796574"/>
                <a:gd name="connsiteY818" fmla="*/ 194143 h 791561"/>
                <a:gd name="connsiteX819" fmla="*/ 369249 w 796574"/>
                <a:gd name="connsiteY819" fmla="*/ 194143 h 791561"/>
                <a:gd name="connsiteX820" fmla="*/ 368482 w 796574"/>
                <a:gd name="connsiteY820" fmla="*/ 194143 h 791561"/>
                <a:gd name="connsiteX821" fmla="*/ 367714 w 796574"/>
                <a:gd name="connsiteY821" fmla="*/ 194143 h 791561"/>
                <a:gd name="connsiteX822" fmla="*/ 367314 w 796574"/>
                <a:gd name="connsiteY822" fmla="*/ 194143 h 791561"/>
                <a:gd name="connsiteX823" fmla="*/ 367014 w 796574"/>
                <a:gd name="connsiteY823" fmla="*/ 194143 h 791561"/>
                <a:gd name="connsiteX824" fmla="*/ 366613 w 796574"/>
                <a:gd name="connsiteY824" fmla="*/ 194143 h 791561"/>
                <a:gd name="connsiteX825" fmla="*/ 366146 w 796574"/>
                <a:gd name="connsiteY825" fmla="*/ 194143 h 791561"/>
                <a:gd name="connsiteX826" fmla="*/ 366146 w 796574"/>
                <a:gd name="connsiteY826" fmla="*/ 194143 h 791561"/>
                <a:gd name="connsiteX827" fmla="*/ 365512 w 796574"/>
                <a:gd name="connsiteY827" fmla="*/ 194143 h 791561"/>
                <a:gd name="connsiteX828" fmla="*/ 365512 w 796574"/>
                <a:gd name="connsiteY828" fmla="*/ 193876 h 791561"/>
                <a:gd name="connsiteX829" fmla="*/ 365512 w 796574"/>
                <a:gd name="connsiteY829" fmla="*/ 193876 h 791561"/>
                <a:gd name="connsiteX830" fmla="*/ 365212 w 796574"/>
                <a:gd name="connsiteY830" fmla="*/ 192041 h 791561"/>
                <a:gd name="connsiteX831" fmla="*/ 364578 w 796574"/>
                <a:gd name="connsiteY831" fmla="*/ 188004 h 791561"/>
                <a:gd name="connsiteX832" fmla="*/ 363377 w 796574"/>
                <a:gd name="connsiteY832" fmla="*/ 180598 h 791561"/>
                <a:gd name="connsiteX833" fmla="*/ 363377 w 796574"/>
                <a:gd name="connsiteY833" fmla="*/ 180798 h 791561"/>
                <a:gd name="connsiteX834" fmla="*/ 362376 w 796574"/>
                <a:gd name="connsiteY834" fmla="*/ 174426 h 791561"/>
                <a:gd name="connsiteX835" fmla="*/ 360575 w 796574"/>
                <a:gd name="connsiteY835" fmla="*/ 162949 h 791561"/>
                <a:gd name="connsiteX836" fmla="*/ 360575 w 796574"/>
                <a:gd name="connsiteY836" fmla="*/ 162682 h 791561"/>
                <a:gd name="connsiteX837" fmla="*/ 360575 w 796574"/>
                <a:gd name="connsiteY837" fmla="*/ 162682 h 791561"/>
                <a:gd name="connsiteX838" fmla="*/ 359240 w 796574"/>
                <a:gd name="connsiteY838" fmla="*/ 154241 h 791561"/>
                <a:gd name="connsiteX839" fmla="*/ 359240 w 796574"/>
                <a:gd name="connsiteY839" fmla="*/ 153741 h 791561"/>
                <a:gd name="connsiteX840" fmla="*/ 358806 w 796574"/>
                <a:gd name="connsiteY840" fmla="*/ 150971 h 791561"/>
                <a:gd name="connsiteX841" fmla="*/ 358606 w 796574"/>
                <a:gd name="connsiteY841" fmla="*/ 149737 h 791561"/>
                <a:gd name="connsiteX842" fmla="*/ 358606 w 796574"/>
                <a:gd name="connsiteY842" fmla="*/ 149136 h 791561"/>
                <a:gd name="connsiteX843" fmla="*/ 358606 w 796574"/>
                <a:gd name="connsiteY843" fmla="*/ 149136 h 791561"/>
                <a:gd name="connsiteX844" fmla="*/ 356471 w 796574"/>
                <a:gd name="connsiteY844" fmla="*/ 135591 h 791561"/>
                <a:gd name="connsiteX845" fmla="*/ 356471 w 796574"/>
                <a:gd name="connsiteY845" fmla="*/ 135591 h 791561"/>
                <a:gd name="connsiteX846" fmla="*/ 354336 w 796574"/>
                <a:gd name="connsiteY846" fmla="*/ 122246 h 791561"/>
                <a:gd name="connsiteX847" fmla="*/ 354336 w 796574"/>
                <a:gd name="connsiteY847" fmla="*/ 121946 h 791561"/>
                <a:gd name="connsiteX848" fmla="*/ 352200 w 796574"/>
                <a:gd name="connsiteY848" fmla="*/ 108334 h 791561"/>
                <a:gd name="connsiteX849" fmla="*/ 352200 w 796574"/>
                <a:gd name="connsiteY849" fmla="*/ 108067 h 791561"/>
                <a:gd name="connsiteX850" fmla="*/ 351733 w 796574"/>
                <a:gd name="connsiteY850" fmla="*/ 105164 h 791561"/>
                <a:gd name="connsiteX851" fmla="*/ 350099 w 796574"/>
                <a:gd name="connsiteY851" fmla="*/ 94755 h 791561"/>
                <a:gd name="connsiteX852" fmla="*/ 348097 w 796574"/>
                <a:gd name="connsiteY852" fmla="*/ 81877 h 791561"/>
                <a:gd name="connsiteX853" fmla="*/ 348097 w 796574"/>
                <a:gd name="connsiteY853" fmla="*/ 81877 h 791561"/>
                <a:gd name="connsiteX854" fmla="*/ 348097 w 796574"/>
                <a:gd name="connsiteY854" fmla="*/ 81877 h 791561"/>
                <a:gd name="connsiteX855" fmla="*/ 348097 w 796574"/>
                <a:gd name="connsiteY855" fmla="*/ 81209 h 791561"/>
                <a:gd name="connsiteX856" fmla="*/ 348097 w 796574"/>
                <a:gd name="connsiteY856" fmla="*/ 81209 h 791561"/>
                <a:gd name="connsiteX857" fmla="*/ 346662 w 796574"/>
                <a:gd name="connsiteY857" fmla="*/ 72235 h 791561"/>
                <a:gd name="connsiteX858" fmla="*/ 345928 w 796574"/>
                <a:gd name="connsiteY858" fmla="*/ 67697 h 791561"/>
                <a:gd name="connsiteX859" fmla="*/ 345228 w 796574"/>
                <a:gd name="connsiteY859" fmla="*/ 63160 h 791561"/>
                <a:gd name="connsiteX860" fmla="*/ 344494 w 796574"/>
                <a:gd name="connsiteY860" fmla="*/ 58623 h 791561"/>
                <a:gd name="connsiteX861" fmla="*/ 343760 w 796574"/>
                <a:gd name="connsiteY861" fmla="*/ 54085 h 791561"/>
                <a:gd name="connsiteX862" fmla="*/ 343059 w 796574"/>
                <a:gd name="connsiteY862" fmla="*/ 49581 h 791561"/>
                <a:gd name="connsiteX863" fmla="*/ 342358 w 796574"/>
                <a:gd name="connsiteY863" fmla="*/ 45044 h 791561"/>
                <a:gd name="connsiteX864" fmla="*/ 341624 w 796574"/>
                <a:gd name="connsiteY864" fmla="*/ 40507 h 791561"/>
                <a:gd name="connsiteX865" fmla="*/ 341624 w 796574"/>
                <a:gd name="connsiteY865" fmla="*/ 40507 h 791561"/>
                <a:gd name="connsiteX866" fmla="*/ 340323 w 796574"/>
                <a:gd name="connsiteY866" fmla="*/ 32366 h 791561"/>
                <a:gd name="connsiteX867" fmla="*/ 340323 w 796574"/>
                <a:gd name="connsiteY867" fmla="*/ 31999 h 791561"/>
                <a:gd name="connsiteX868" fmla="*/ 340323 w 796574"/>
                <a:gd name="connsiteY868" fmla="*/ 31999 h 791561"/>
                <a:gd name="connsiteX869" fmla="*/ 340323 w 796574"/>
                <a:gd name="connsiteY869" fmla="*/ 31632 h 791561"/>
                <a:gd name="connsiteX870" fmla="*/ 339556 w 796574"/>
                <a:gd name="connsiteY870" fmla="*/ 26794 h 791561"/>
                <a:gd name="connsiteX871" fmla="*/ 338655 w 796574"/>
                <a:gd name="connsiteY871" fmla="*/ 21156 h 791561"/>
                <a:gd name="connsiteX872" fmla="*/ 337454 w 796574"/>
                <a:gd name="connsiteY872" fmla="*/ 13483 h 791561"/>
                <a:gd name="connsiteX873" fmla="*/ 335285 w 796574"/>
                <a:gd name="connsiteY873" fmla="*/ -63 h 791561"/>
                <a:gd name="connsiteX874" fmla="*/ 335285 w 796574"/>
                <a:gd name="connsiteY874" fmla="*/ -63 h 791561"/>
                <a:gd name="connsiteX875" fmla="*/ 328613 w 796574"/>
                <a:gd name="connsiteY875" fmla="*/ 1038 h 791561"/>
                <a:gd name="connsiteX876" fmla="*/ 325710 w 796574"/>
                <a:gd name="connsiteY876" fmla="*/ 1572 h 791561"/>
                <a:gd name="connsiteX877" fmla="*/ 324242 w 796574"/>
                <a:gd name="connsiteY877" fmla="*/ 1839 h 791561"/>
                <a:gd name="connsiteX878" fmla="*/ 321506 w 796574"/>
                <a:gd name="connsiteY878" fmla="*/ 2373 h 791561"/>
                <a:gd name="connsiteX879" fmla="*/ 321506 w 796574"/>
                <a:gd name="connsiteY879" fmla="*/ 2373 h 791561"/>
                <a:gd name="connsiteX880" fmla="*/ 311998 w 796574"/>
                <a:gd name="connsiteY880" fmla="*/ 4341 h 791561"/>
                <a:gd name="connsiteX881" fmla="*/ 308662 w 796574"/>
                <a:gd name="connsiteY881" fmla="*/ 5075 h 791561"/>
                <a:gd name="connsiteX882" fmla="*/ 307127 w 796574"/>
                <a:gd name="connsiteY882" fmla="*/ 5442 h 791561"/>
                <a:gd name="connsiteX883" fmla="*/ 303057 w 796574"/>
                <a:gd name="connsiteY883" fmla="*/ 6410 h 791561"/>
                <a:gd name="connsiteX884" fmla="*/ 298253 w 796574"/>
                <a:gd name="connsiteY884" fmla="*/ 7611 h 791561"/>
                <a:gd name="connsiteX885" fmla="*/ 293548 w 796574"/>
                <a:gd name="connsiteY885" fmla="*/ 8845 h 791561"/>
                <a:gd name="connsiteX886" fmla="*/ 293548 w 796574"/>
                <a:gd name="connsiteY886" fmla="*/ 8845 h 791561"/>
                <a:gd name="connsiteX887" fmla="*/ 289712 w 796574"/>
                <a:gd name="connsiteY887" fmla="*/ 9913 h 791561"/>
                <a:gd name="connsiteX888" fmla="*/ 287610 w 796574"/>
                <a:gd name="connsiteY888" fmla="*/ 10513 h 791561"/>
                <a:gd name="connsiteX889" fmla="*/ 283840 w 796574"/>
                <a:gd name="connsiteY889" fmla="*/ 11614 h 791561"/>
                <a:gd name="connsiteX890" fmla="*/ 280837 w 796574"/>
                <a:gd name="connsiteY890" fmla="*/ 12515 h 791561"/>
                <a:gd name="connsiteX891" fmla="*/ 275499 w 796574"/>
                <a:gd name="connsiteY891" fmla="*/ 14217 h 791561"/>
                <a:gd name="connsiteX892" fmla="*/ 273464 w 796574"/>
                <a:gd name="connsiteY892" fmla="*/ 14884 h 791561"/>
                <a:gd name="connsiteX893" fmla="*/ 271128 w 796574"/>
                <a:gd name="connsiteY893" fmla="*/ 15651 h 791561"/>
                <a:gd name="connsiteX894" fmla="*/ 269060 w 796574"/>
                <a:gd name="connsiteY894" fmla="*/ 16352 h 791561"/>
                <a:gd name="connsiteX895" fmla="*/ 265724 w 796574"/>
                <a:gd name="connsiteY895" fmla="*/ 17553 h 791561"/>
                <a:gd name="connsiteX896" fmla="*/ 261120 w 796574"/>
                <a:gd name="connsiteY896" fmla="*/ 19221 h 791561"/>
                <a:gd name="connsiteX897" fmla="*/ 256582 w 796574"/>
                <a:gd name="connsiteY897" fmla="*/ 20923 h 791561"/>
                <a:gd name="connsiteX898" fmla="*/ 252679 w 796574"/>
                <a:gd name="connsiteY898" fmla="*/ 22424 h 791561"/>
                <a:gd name="connsiteX899" fmla="*/ 251211 w 796574"/>
                <a:gd name="connsiteY899" fmla="*/ 23024 h 791561"/>
                <a:gd name="connsiteX900" fmla="*/ 248608 w 796574"/>
                <a:gd name="connsiteY900" fmla="*/ 24092 h 791561"/>
                <a:gd name="connsiteX901" fmla="*/ 237999 w 796574"/>
                <a:gd name="connsiteY901" fmla="*/ 28563 h 791561"/>
                <a:gd name="connsiteX902" fmla="*/ 234429 w 796574"/>
                <a:gd name="connsiteY902" fmla="*/ 30164 h 791561"/>
                <a:gd name="connsiteX903" fmla="*/ 231693 w 796574"/>
                <a:gd name="connsiteY903" fmla="*/ 31399 h 791561"/>
                <a:gd name="connsiteX904" fmla="*/ 228724 w 796574"/>
                <a:gd name="connsiteY904" fmla="*/ 32766 h 791561"/>
                <a:gd name="connsiteX905" fmla="*/ 217914 w 796574"/>
                <a:gd name="connsiteY905" fmla="*/ 38071 h 791561"/>
                <a:gd name="connsiteX906" fmla="*/ 215579 w 796574"/>
                <a:gd name="connsiteY906" fmla="*/ 39272 h 791561"/>
                <a:gd name="connsiteX907" fmla="*/ 213744 w 796574"/>
                <a:gd name="connsiteY907" fmla="*/ 40173 h 791561"/>
                <a:gd name="connsiteX908" fmla="*/ 211375 w 796574"/>
                <a:gd name="connsiteY908" fmla="*/ 41407 h 791561"/>
                <a:gd name="connsiteX909" fmla="*/ 208039 w 796574"/>
                <a:gd name="connsiteY909" fmla="*/ 43242 h 791561"/>
                <a:gd name="connsiteX910" fmla="*/ 204703 w 796574"/>
                <a:gd name="connsiteY910" fmla="*/ 45077 h 791561"/>
                <a:gd name="connsiteX911" fmla="*/ 204703 w 796574"/>
                <a:gd name="connsiteY911" fmla="*/ 45077 h 791561"/>
                <a:gd name="connsiteX912" fmla="*/ 201366 w 796574"/>
                <a:gd name="connsiteY912" fmla="*/ 47079 h 791561"/>
                <a:gd name="connsiteX913" fmla="*/ 199298 w 796574"/>
                <a:gd name="connsiteY913" fmla="*/ 48247 h 791561"/>
                <a:gd name="connsiteX914" fmla="*/ 199298 w 796574"/>
                <a:gd name="connsiteY914" fmla="*/ 48247 h 791561"/>
                <a:gd name="connsiteX915" fmla="*/ 193026 w 796574"/>
                <a:gd name="connsiteY915" fmla="*/ 51917 h 791561"/>
                <a:gd name="connsiteX916" fmla="*/ 193026 w 796574"/>
                <a:gd name="connsiteY916" fmla="*/ 51917 h 791561"/>
                <a:gd name="connsiteX917" fmla="*/ 192525 w 796574"/>
                <a:gd name="connsiteY917" fmla="*/ 52217 h 791561"/>
                <a:gd name="connsiteX918" fmla="*/ 188855 w 796574"/>
                <a:gd name="connsiteY918" fmla="*/ 54452 h 791561"/>
                <a:gd name="connsiteX919" fmla="*/ 185252 w 796574"/>
                <a:gd name="connsiteY919" fmla="*/ 56721 h 791561"/>
                <a:gd name="connsiteX920" fmla="*/ 183083 w 796574"/>
                <a:gd name="connsiteY920" fmla="*/ 58122 h 791561"/>
                <a:gd name="connsiteX921" fmla="*/ 181249 w 796574"/>
                <a:gd name="connsiteY921" fmla="*/ 59257 h 791561"/>
                <a:gd name="connsiteX922" fmla="*/ 179514 w 796574"/>
                <a:gd name="connsiteY922" fmla="*/ 60424 h 791561"/>
                <a:gd name="connsiteX923" fmla="*/ 176177 w 796574"/>
                <a:gd name="connsiteY923" fmla="*/ 62560 h 791561"/>
                <a:gd name="connsiteX924" fmla="*/ 171507 w 796574"/>
                <a:gd name="connsiteY924" fmla="*/ 65729 h 791561"/>
                <a:gd name="connsiteX925" fmla="*/ 167603 w 796574"/>
                <a:gd name="connsiteY925" fmla="*/ 68498 h 791561"/>
                <a:gd name="connsiteX926" fmla="*/ 164267 w 796574"/>
                <a:gd name="connsiteY926" fmla="*/ 70800 h 791561"/>
                <a:gd name="connsiteX927" fmla="*/ 160530 w 796574"/>
                <a:gd name="connsiteY927" fmla="*/ 73536 h 791561"/>
                <a:gd name="connsiteX928" fmla="*/ 158929 w 796574"/>
                <a:gd name="connsiteY928" fmla="*/ 74737 h 791561"/>
                <a:gd name="connsiteX929" fmla="*/ 155592 w 796574"/>
                <a:gd name="connsiteY929" fmla="*/ 77239 h 791561"/>
                <a:gd name="connsiteX930" fmla="*/ 154024 w 796574"/>
                <a:gd name="connsiteY930" fmla="*/ 78440 h 791561"/>
                <a:gd name="connsiteX931" fmla="*/ 152490 w 796574"/>
                <a:gd name="connsiteY931" fmla="*/ 79675 h 791561"/>
                <a:gd name="connsiteX932" fmla="*/ 146484 w 796574"/>
                <a:gd name="connsiteY932" fmla="*/ 84446 h 791561"/>
                <a:gd name="connsiteX933" fmla="*/ 140612 w 796574"/>
                <a:gd name="connsiteY933" fmla="*/ 89317 h 791561"/>
                <a:gd name="connsiteX934" fmla="*/ 137543 w 796574"/>
                <a:gd name="connsiteY934" fmla="*/ 91952 h 791561"/>
                <a:gd name="connsiteX935" fmla="*/ 137310 w 796574"/>
                <a:gd name="connsiteY935" fmla="*/ 92186 h 791561"/>
                <a:gd name="connsiteX936" fmla="*/ 134240 w 796574"/>
                <a:gd name="connsiteY936" fmla="*/ 94955 h 791561"/>
                <a:gd name="connsiteX937" fmla="*/ 133139 w 796574"/>
                <a:gd name="connsiteY937" fmla="*/ 95956 h 791561"/>
                <a:gd name="connsiteX938" fmla="*/ 130170 w 796574"/>
                <a:gd name="connsiteY938" fmla="*/ 98625 h 791561"/>
                <a:gd name="connsiteX939" fmla="*/ 126633 w 796574"/>
                <a:gd name="connsiteY939" fmla="*/ 101961 h 791561"/>
                <a:gd name="connsiteX940" fmla="*/ 126633 w 796574"/>
                <a:gd name="connsiteY940" fmla="*/ 101961 h 791561"/>
                <a:gd name="connsiteX941" fmla="*/ 123297 w 796574"/>
                <a:gd name="connsiteY941" fmla="*/ 105064 h 791561"/>
                <a:gd name="connsiteX942" fmla="*/ 119394 w 796574"/>
                <a:gd name="connsiteY942" fmla="*/ 108801 h 791561"/>
                <a:gd name="connsiteX943" fmla="*/ 116558 w 796574"/>
                <a:gd name="connsiteY943" fmla="*/ 111536 h 791561"/>
                <a:gd name="connsiteX944" fmla="*/ 109618 w 796574"/>
                <a:gd name="connsiteY944" fmla="*/ 118676 h 791561"/>
                <a:gd name="connsiteX945" fmla="*/ 106282 w 796574"/>
                <a:gd name="connsiteY945" fmla="*/ 122012 h 791561"/>
                <a:gd name="connsiteX946" fmla="*/ 102946 w 796574"/>
                <a:gd name="connsiteY946" fmla="*/ 125549 h 791561"/>
                <a:gd name="connsiteX947" fmla="*/ 100110 w 796574"/>
                <a:gd name="connsiteY947" fmla="*/ 128885 h 791561"/>
                <a:gd name="connsiteX948" fmla="*/ 99543 w 796574"/>
                <a:gd name="connsiteY948" fmla="*/ 129486 h 791561"/>
                <a:gd name="connsiteX949" fmla="*/ 96607 w 796574"/>
                <a:gd name="connsiteY949" fmla="*/ 132822 h 791561"/>
                <a:gd name="connsiteX950" fmla="*/ 91302 w 796574"/>
                <a:gd name="connsiteY950" fmla="*/ 139061 h 791561"/>
                <a:gd name="connsiteX951" fmla="*/ 89934 w 796574"/>
                <a:gd name="connsiteY951" fmla="*/ 140696 h 791561"/>
                <a:gd name="connsiteX952" fmla="*/ 86931 w 796574"/>
                <a:gd name="connsiteY952" fmla="*/ 144432 h 791561"/>
                <a:gd name="connsiteX953" fmla="*/ 85130 w 796574"/>
                <a:gd name="connsiteY953" fmla="*/ 146668 h 791561"/>
                <a:gd name="connsiteX954" fmla="*/ 80526 w 796574"/>
                <a:gd name="connsiteY954" fmla="*/ 151105 h 791561"/>
                <a:gd name="connsiteX955" fmla="*/ 78024 w 796574"/>
                <a:gd name="connsiteY955" fmla="*/ 154441 h 791561"/>
                <a:gd name="connsiteX956" fmla="*/ 76255 w 796574"/>
                <a:gd name="connsiteY956" fmla="*/ 156810 h 791561"/>
                <a:gd name="connsiteX957" fmla="*/ 73620 w 796574"/>
                <a:gd name="connsiteY957" fmla="*/ 160480 h 791561"/>
                <a:gd name="connsiteX958" fmla="*/ 72085 w 796574"/>
                <a:gd name="connsiteY958" fmla="*/ 162615 h 791561"/>
                <a:gd name="connsiteX959" fmla="*/ 67648 w 796574"/>
                <a:gd name="connsiteY959" fmla="*/ 168987 h 791561"/>
                <a:gd name="connsiteX960" fmla="*/ 66046 w 796574"/>
                <a:gd name="connsiteY960" fmla="*/ 171323 h 791561"/>
                <a:gd name="connsiteX961" fmla="*/ 63744 w 796574"/>
                <a:gd name="connsiteY961" fmla="*/ 174659 h 791561"/>
                <a:gd name="connsiteX962" fmla="*/ 62043 w 796574"/>
                <a:gd name="connsiteY962" fmla="*/ 177295 h 791561"/>
                <a:gd name="connsiteX963" fmla="*/ 61142 w 796574"/>
                <a:gd name="connsiteY963" fmla="*/ 178729 h 791561"/>
                <a:gd name="connsiteX964" fmla="*/ 59507 w 796574"/>
                <a:gd name="connsiteY964" fmla="*/ 181265 h 791561"/>
                <a:gd name="connsiteX965" fmla="*/ 58173 w 796574"/>
                <a:gd name="connsiteY965" fmla="*/ 183400 h 791561"/>
                <a:gd name="connsiteX966" fmla="*/ 58173 w 796574"/>
                <a:gd name="connsiteY966" fmla="*/ 183400 h 791561"/>
                <a:gd name="connsiteX967" fmla="*/ 58173 w 796574"/>
                <a:gd name="connsiteY967" fmla="*/ 183400 h 791561"/>
                <a:gd name="connsiteX968" fmla="*/ 58173 w 796574"/>
                <a:gd name="connsiteY968" fmla="*/ 183600 h 791561"/>
                <a:gd name="connsiteX969" fmla="*/ 56404 w 796574"/>
                <a:gd name="connsiteY969" fmla="*/ 186503 h 791561"/>
                <a:gd name="connsiteX970" fmla="*/ 54269 w 796574"/>
                <a:gd name="connsiteY970" fmla="*/ 190073 h 791561"/>
                <a:gd name="connsiteX971" fmla="*/ 51967 w 796574"/>
                <a:gd name="connsiteY971" fmla="*/ 193976 h 791561"/>
                <a:gd name="connsiteX972" fmla="*/ 50632 w 796574"/>
                <a:gd name="connsiteY972" fmla="*/ 196312 h 791561"/>
                <a:gd name="connsiteX973" fmla="*/ 47296 w 796574"/>
                <a:gd name="connsiteY973" fmla="*/ 202250 h 791561"/>
                <a:gd name="connsiteX974" fmla="*/ 46028 w 796574"/>
                <a:gd name="connsiteY974" fmla="*/ 204552 h 791561"/>
                <a:gd name="connsiteX975" fmla="*/ 46028 w 796574"/>
                <a:gd name="connsiteY975" fmla="*/ 204719 h 791561"/>
                <a:gd name="connsiteX976" fmla="*/ 46028 w 796574"/>
                <a:gd name="connsiteY976" fmla="*/ 204719 h 791561"/>
                <a:gd name="connsiteX977" fmla="*/ 46028 w 796574"/>
                <a:gd name="connsiteY977" fmla="*/ 204719 h 791561"/>
                <a:gd name="connsiteX978" fmla="*/ 44727 w 796574"/>
                <a:gd name="connsiteY978" fmla="*/ 207088 h 791561"/>
                <a:gd name="connsiteX979" fmla="*/ 43359 w 796574"/>
                <a:gd name="connsiteY979" fmla="*/ 209757 h 791561"/>
                <a:gd name="connsiteX980" fmla="*/ 42025 w 796574"/>
                <a:gd name="connsiteY980" fmla="*/ 212293 h 791561"/>
                <a:gd name="connsiteX981" fmla="*/ 36587 w 796574"/>
                <a:gd name="connsiteY981" fmla="*/ 223403 h 791561"/>
                <a:gd name="connsiteX982" fmla="*/ 35653 w 796574"/>
                <a:gd name="connsiteY982" fmla="*/ 225371 h 791561"/>
                <a:gd name="connsiteX983" fmla="*/ 30515 w 796574"/>
                <a:gd name="connsiteY983" fmla="*/ 236915 h 791561"/>
                <a:gd name="connsiteX984" fmla="*/ 29347 w 796574"/>
                <a:gd name="connsiteY984" fmla="*/ 239650 h 791561"/>
                <a:gd name="connsiteX985" fmla="*/ 28213 w 796574"/>
                <a:gd name="connsiteY985" fmla="*/ 242419 h 791561"/>
                <a:gd name="connsiteX986" fmla="*/ 26644 w 796574"/>
                <a:gd name="connsiteY986" fmla="*/ 246256 h 791561"/>
                <a:gd name="connsiteX987" fmla="*/ 26211 w 796574"/>
                <a:gd name="connsiteY987" fmla="*/ 247357 h 791561"/>
                <a:gd name="connsiteX988" fmla="*/ 24876 w 796574"/>
                <a:gd name="connsiteY988" fmla="*/ 250693 h 791561"/>
                <a:gd name="connsiteX989" fmla="*/ 24476 w 796574"/>
                <a:gd name="connsiteY989" fmla="*/ 251761 h 791561"/>
                <a:gd name="connsiteX990" fmla="*/ 23075 w 796574"/>
                <a:gd name="connsiteY990" fmla="*/ 255531 h 791561"/>
                <a:gd name="connsiteX991" fmla="*/ 22741 w 796574"/>
                <a:gd name="connsiteY991" fmla="*/ 256365 h 791561"/>
                <a:gd name="connsiteX992" fmla="*/ 21273 w 796574"/>
                <a:gd name="connsiteY992" fmla="*/ 260502 h 791561"/>
                <a:gd name="connsiteX993" fmla="*/ 19739 w 796574"/>
                <a:gd name="connsiteY993" fmla="*/ 264939 h 791561"/>
                <a:gd name="connsiteX994" fmla="*/ 19739 w 796574"/>
                <a:gd name="connsiteY994" fmla="*/ 264939 h 791561"/>
                <a:gd name="connsiteX995" fmla="*/ 18204 w 796574"/>
                <a:gd name="connsiteY995" fmla="*/ 269577 h 791561"/>
                <a:gd name="connsiteX996" fmla="*/ 16736 w 796574"/>
                <a:gd name="connsiteY996" fmla="*/ 274281 h 791561"/>
                <a:gd name="connsiteX997" fmla="*/ 15301 w 796574"/>
                <a:gd name="connsiteY997" fmla="*/ 278952 h 791561"/>
                <a:gd name="connsiteX998" fmla="*/ 14367 w 796574"/>
                <a:gd name="connsiteY998" fmla="*/ 282288 h 791561"/>
                <a:gd name="connsiteX999" fmla="*/ 14167 w 796574"/>
                <a:gd name="connsiteY999" fmla="*/ 282989 h 791561"/>
                <a:gd name="connsiteX1000" fmla="*/ 13766 w 796574"/>
                <a:gd name="connsiteY1000" fmla="*/ 284490 h 791561"/>
                <a:gd name="connsiteX1001" fmla="*/ 12732 w 796574"/>
                <a:gd name="connsiteY1001" fmla="*/ 288160 h 791561"/>
                <a:gd name="connsiteX1002" fmla="*/ 12432 w 796574"/>
                <a:gd name="connsiteY1002" fmla="*/ 289328 h 791561"/>
                <a:gd name="connsiteX1003" fmla="*/ 11431 w 796574"/>
                <a:gd name="connsiteY1003" fmla="*/ 292998 h 791561"/>
                <a:gd name="connsiteX1004" fmla="*/ 11431 w 796574"/>
                <a:gd name="connsiteY1004" fmla="*/ 293398 h 791561"/>
                <a:gd name="connsiteX1005" fmla="*/ 10530 w 796574"/>
                <a:gd name="connsiteY1005" fmla="*/ 297068 h 791561"/>
                <a:gd name="connsiteX1006" fmla="*/ 9096 w 796574"/>
                <a:gd name="connsiteY1006" fmla="*/ 303040 h 791561"/>
                <a:gd name="connsiteX1007" fmla="*/ 8061 w 796574"/>
                <a:gd name="connsiteY1007" fmla="*/ 307611 h 791561"/>
                <a:gd name="connsiteX1008" fmla="*/ 6827 w 796574"/>
                <a:gd name="connsiteY1008" fmla="*/ 313583 h 791561"/>
                <a:gd name="connsiteX1009" fmla="*/ 6327 w 796574"/>
                <a:gd name="connsiteY1009" fmla="*/ 316085 h 791561"/>
                <a:gd name="connsiteX1010" fmla="*/ 5926 w 796574"/>
                <a:gd name="connsiteY1010" fmla="*/ 318087 h 791561"/>
                <a:gd name="connsiteX1011" fmla="*/ 5359 w 796574"/>
                <a:gd name="connsiteY1011" fmla="*/ 321123 h 791561"/>
                <a:gd name="connsiteX1012" fmla="*/ 4959 w 796574"/>
                <a:gd name="connsiteY1012" fmla="*/ 323425 h 791561"/>
                <a:gd name="connsiteX1013" fmla="*/ 4458 w 796574"/>
                <a:gd name="connsiteY1013" fmla="*/ 326394 h 791561"/>
                <a:gd name="connsiteX1014" fmla="*/ 3724 w 796574"/>
                <a:gd name="connsiteY1014" fmla="*/ 330731 h 791561"/>
                <a:gd name="connsiteX1015" fmla="*/ 3424 w 796574"/>
                <a:gd name="connsiteY1015" fmla="*/ 332900 h 791561"/>
                <a:gd name="connsiteX1016" fmla="*/ 2356 w 796574"/>
                <a:gd name="connsiteY1016" fmla="*/ 340440 h 791561"/>
                <a:gd name="connsiteX1017" fmla="*/ 2056 w 796574"/>
                <a:gd name="connsiteY1017" fmla="*/ 342608 h 791561"/>
                <a:gd name="connsiteX1018" fmla="*/ 1489 w 796574"/>
                <a:gd name="connsiteY1018" fmla="*/ 347513 h 791561"/>
                <a:gd name="connsiteX1019" fmla="*/ 1489 w 796574"/>
                <a:gd name="connsiteY1019" fmla="*/ 348113 h 791561"/>
                <a:gd name="connsiteX1020" fmla="*/ 1055 w 796574"/>
                <a:gd name="connsiteY1020" fmla="*/ 351917 h 791561"/>
                <a:gd name="connsiteX1021" fmla="*/ 1055 w 796574"/>
                <a:gd name="connsiteY1021" fmla="*/ 352217 h 791561"/>
                <a:gd name="connsiteX1022" fmla="*/ 655 w 796574"/>
                <a:gd name="connsiteY1022" fmla="*/ 356387 h 791561"/>
                <a:gd name="connsiteX1023" fmla="*/ 655 w 796574"/>
                <a:gd name="connsiteY1023" fmla="*/ 358222 h 791561"/>
                <a:gd name="connsiteX1024" fmla="*/ 655 w 796574"/>
                <a:gd name="connsiteY1024" fmla="*/ 358689 h 791561"/>
                <a:gd name="connsiteX1025" fmla="*/ 354 w 796574"/>
                <a:gd name="connsiteY1025" fmla="*/ 362359 h 791561"/>
                <a:gd name="connsiteX1026" fmla="*/ 121 w 796574"/>
                <a:gd name="connsiteY1026" fmla="*/ 366029 h 791561"/>
                <a:gd name="connsiteX1027" fmla="*/ 121 w 796574"/>
                <a:gd name="connsiteY1027" fmla="*/ 367664 h 791561"/>
                <a:gd name="connsiteX1028" fmla="*/ 121 w 796574"/>
                <a:gd name="connsiteY1028" fmla="*/ 368732 h 791561"/>
                <a:gd name="connsiteX1029" fmla="*/ 121 w 796574"/>
                <a:gd name="connsiteY1029" fmla="*/ 372068 h 791561"/>
                <a:gd name="connsiteX1030" fmla="*/ 121 w 796574"/>
                <a:gd name="connsiteY1030" fmla="*/ 372602 h 791561"/>
                <a:gd name="connsiteX1031" fmla="*/ -79 w 796574"/>
                <a:gd name="connsiteY1031" fmla="*/ 377006 h 791561"/>
                <a:gd name="connsiteX1032" fmla="*/ -79 w 796574"/>
                <a:gd name="connsiteY1032" fmla="*/ 377873 h 791561"/>
                <a:gd name="connsiteX1033" fmla="*/ -79 w 796574"/>
                <a:gd name="connsiteY1033" fmla="*/ 381910 h 791561"/>
                <a:gd name="connsiteX1034" fmla="*/ -79 w 796574"/>
                <a:gd name="connsiteY1034" fmla="*/ 382878 h 791561"/>
                <a:gd name="connsiteX1035" fmla="*/ -79 w 796574"/>
                <a:gd name="connsiteY1035" fmla="*/ 392887 h 791561"/>
                <a:gd name="connsiteX1036" fmla="*/ -79 w 796574"/>
                <a:gd name="connsiteY1036" fmla="*/ 402061 h 791561"/>
                <a:gd name="connsiteX1037" fmla="*/ 121 w 796574"/>
                <a:gd name="connsiteY1037" fmla="*/ 408300 h 791561"/>
                <a:gd name="connsiteX1038" fmla="*/ 621 w 796574"/>
                <a:gd name="connsiteY1038" fmla="*/ 418309 h 791561"/>
                <a:gd name="connsiteX1039" fmla="*/ 1355 w 796574"/>
                <a:gd name="connsiteY1039" fmla="*/ 428318 h 791561"/>
                <a:gd name="connsiteX1040" fmla="*/ 1689 w 796574"/>
                <a:gd name="connsiteY1040" fmla="*/ 431654 h 791561"/>
                <a:gd name="connsiteX1041" fmla="*/ 2190 w 796574"/>
                <a:gd name="connsiteY1041" fmla="*/ 436692 h 791561"/>
                <a:gd name="connsiteX1042" fmla="*/ 2423 w 796574"/>
                <a:gd name="connsiteY1042" fmla="*/ 438761 h 791561"/>
                <a:gd name="connsiteX1043" fmla="*/ 3624 w 796574"/>
                <a:gd name="connsiteY1043" fmla="*/ 448169 h 791561"/>
                <a:gd name="connsiteX1044" fmla="*/ 4325 w 796574"/>
                <a:gd name="connsiteY1044" fmla="*/ 453073 h 791561"/>
                <a:gd name="connsiteX1045" fmla="*/ 4992 w 796574"/>
                <a:gd name="connsiteY1045" fmla="*/ 457277 h 791561"/>
                <a:gd name="connsiteX1046" fmla="*/ 4992 w 796574"/>
                <a:gd name="connsiteY1046" fmla="*/ 458111 h 791561"/>
                <a:gd name="connsiteX1047" fmla="*/ 5793 w 796574"/>
                <a:gd name="connsiteY1047" fmla="*/ 462849 h 791561"/>
                <a:gd name="connsiteX1048" fmla="*/ 6727 w 796574"/>
                <a:gd name="connsiteY1048" fmla="*/ 467620 h 791561"/>
                <a:gd name="connsiteX1049" fmla="*/ 7628 w 796574"/>
                <a:gd name="connsiteY1049" fmla="*/ 472357 h 791561"/>
                <a:gd name="connsiteX1050" fmla="*/ 7628 w 796574"/>
                <a:gd name="connsiteY1050" fmla="*/ 472357 h 791561"/>
                <a:gd name="connsiteX1051" fmla="*/ 7995 w 796574"/>
                <a:gd name="connsiteY1051" fmla="*/ 474192 h 791561"/>
                <a:gd name="connsiteX1052" fmla="*/ 8729 w 796574"/>
                <a:gd name="connsiteY1052" fmla="*/ 477528 h 791561"/>
                <a:gd name="connsiteX1053" fmla="*/ 9563 w 796574"/>
                <a:gd name="connsiteY1053" fmla="*/ 481232 h 791561"/>
                <a:gd name="connsiteX1054" fmla="*/ 10030 w 796574"/>
                <a:gd name="connsiteY1054" fmla="*/ 483400 h 791561"/>
                <a:gd name="connsiteX1055" fmla="*/ 10864 w 796574"/>
                <a:gd name="connsiteY1055" fmla="*/ 486737 h 791561"/>
                <a:gd name="connsiteX1056" fmla="*/ 10864 w 796574"/>
                <a:gd name="connsiteY1056" fmla="*/ 486737 h 791561"/>
                <a:gd name="connsiteX1057" fmla="*/ 10864 w 796574"/>
                <a:gd name="connsiteY1057" fmla="*/ 487170 h 791561"/>
                <a:gd name="connsiteX1058" fmla="*/ 11231 w 796574"/>
                <a:gd name="connsiteY1058" fmla="*/ 488672 h 791561"/>
                <a:gd name="connsiteX1059" fmla="*/ 12999 w 796574"/>
                <a:gd name="connsiteY1059" fmla="*/ 495611 h 791561"/>
                <a:gd name="connsiteX1060" fmla="*/ 13800 w 796574"/>
                <a:gd name="connsiteY1060" fmla="*/ 498614 h 791561"/>
                <a:gd name="connsiteX1061" fmla="*/ 14967 w 796574"/>
                <a:gd name="connsiteY1061" fmla="*/ 502784 h 791561"/>
                <a:gd name="connsiteX1062" fmla="*/ 15568 w 796574"/>
                <a:gd name="connsiteY1062" fmla="*/ 504753 h 791561"/>
                <a:gd name="connsiteX1063" fmla="*/ 16302 w 796574"/>
                <a:gd name="connsiteY1063" fmla="*/ 507288 h 791561"/>
                <a:gd name="connsiteX1064" fmla="*/ 17236 w 796574"/>
                <a:gd name="connsiteY1064" fmla="*/ 510257 h 791561"/>
                <a:gd name="connsiteX1065" fmla="*/ 17903 w 796574"/>
                <a:gd name="connsiteY1065" fmla="*/ 512459 h 791561"/>
                <a:gd name="connsiteX1066" fmla="*/ 18704 w 796574"/>
                <a:gd name="connsiteY1066" fmla="*/ 514928 h 791561"/>
                <a:gd name="connsiteX1067" fmla="*/ 19405 w 796574"/>
                <a:gd name="connsiteY1067" fmla="*/ 517130 h 791561"/>
                <a:gd name="connsiteX1068" fmla="*/ 20472 w 796574"/>
                <a:gd name="connsiteY1068" fmla="*/ 520266 h 791561"/>
                <a:gd name="connsiteX1069" fmla="*/ 20873 w 796574"/>
                <a:gd name="connsiteY1069" fmla="*/ 521467 h 791561"/>
                <a:gd name="connsiteX1070" fmla="*/ 22207 w 796574"/>
                <a:gd name="connsiteY1070" fmla="*/ 525271 h 791561"/>
                <a:gd name="connsiteX1071" fmla="*/ 25544 w 796574"/>
                <a:gd name="connsiteY1071" fmla="*/ 534446 h 791561"/>
                <a:gd name="connsiteX1072" fmla="*/ 27512 w 796574"/>
                <a:gd name="connsiteY1072" fmla="*/ 539517 h 791561"/>
                <a:gd name="connsiteX1073" fmla="*/ 29547 w 796574"/>
                <a:gd name="connsiteY1073" fmla="*/ 544588 h 791561"/>
                <a:gd name="connsiteX1074" fmla="*/ 31616 w 796574"/>
                <a:gd name="connsiteY1074" fmla="*/ 549459 h 791561"/>
                <a:gd name="connsiteX1075" fmla="*/ 31849 w 796574"/>
                <a:gd name="connsiteY1075" fmla="*/ 549993 h 791561"/>
                <a:gd name="connsiteX1076" fmla="*/ 33517 w 796574"/>
                <a:gd name="connsiteY1076" fmla="*/ 553863 h 791561"/>
                <a:gd name="connsiteX1077" fmla="*/ 34118 w 796574"/>
                <a:gd name="connsiteY1077" fmla="*/ 555197 h 791561"/>
                <a:gd name="connsiteX1078" fmla="*/ 36086 w 796574"/>
                <a:gd name="connsiteY1078" fmla="*/ 559535 h 791561"/>
                <a:gd name="connsiteX1079" fmla="*/ 38255 w 796574"/>
                <a:gd name="connsiteY1079" fmla="*/ 564172 h 791561"/>
                <a:gd name="connsiteX1080" fmla="*/ 38488 w 796574"/>
                <a:gd name="connsiteY1080" fmla="*/ 564639 h 791561"/>
                <a:gd name="connsiteX1081" fmla="*/ 40757 w 796574"/>
                <a:gd name="connsiteY1081" fmla="*/ 569343 h 791561"/>
                <a:gd name="connsiteX1082" fmla="*/ 40924 w 796574"/>
                <a:gd name="connsiteY1082" fmla="*/ 569710 h 791561"/>
                <a:gd name="connsiteX1083" fmla="*/ 40924 w 796574"/>
                <a:gd name="connsiteY1083" fmla="*/ 569710 h 791561"/>
                <a:gd name="connsiteX1084" fmla="*/ 41658 w 796574"/>
                <a:gd name="connsiteY1084" fmla="*/ 571078 h 791561"/>
                <a:gd name="connsiteX1085" fmla="*/ 42926 w 796574"/>
                <a:gd name="connsiteY1085" fmla="*/ 573614 h 791561"/>
                <a:gd name="connsiteX1086" fmla="*/ 43693 w 796574"/>
                <a:gd name="connsiteY1086" fmla="*/ 575082 h 791561"/>
                <a:gd name="connsiteX1087" fmla="*/ 44961 w 796574"/>
                <a:gd name="connsiteY1087" fmla="*/ 577551 h 791561"/>
                <a:gd name="connsiteX1088" fmla="*/ 47797 w 796574"/>
                <a:gd name="connsiteY1088" fmla="*/ 582855 h 791561"/>
                <a:gd name="connsiteX1089" fmla="*/ 50132 w 796574"/>
                <a:gd name="connsiteY1089" fmla="*/ 587059 h 791561"/>
                <a:gd name="connsiteX1090" fmla="*/ 52501 w 796574"/>
                <a:gd name="connsiteY1090" fmla="*/ 591263 h 791561"/>
                <a:gd name="connsiteX1091" fmla="*/ 59941 w 796574"/>
                <a:gd name="connsiteY1091" fmla="*/ 603640 h 791561"/>
                <a:gd name="connsiteX1092" fmla="*/ 62510 w 796574"/>
                <a:gd name="connsiteY1092" fmla="*/ 607711 h 791561"/>
                <a:gd name="connsiteX1093" fmla="*/ 67781 w 796574"/>
                <a:gd name="connsiteY1093" fmla="*/ 615751 h 791561"/>
                <a:gd name="connsiteX1094" fmla="*/ 70517 w 796574"/>
                <a:gd name="connsiteY1094" fmla="*/ 619721 h 791561"/>
                <a:gd name="connsiteX1095" fmla="*/ 76088 w 796574"/>
                <a:gd name="connsiteY1095" fmla="*/ 627528 h 791561"/>
                <a:gd name="connsiteX1096" fmla="*/ 76522 w 796574"/>
                <a:gd name="connsiteY1096" fmla="*/ 628096 h 791561"/>
                <a:gd name="connsiteX1097" fmla="*/ 78958 w 796574"/>
                <a:gd name="connsiteY1097" fmla="*/ 631432 h 791561"/>
                <a:gd name="connsiteX1098" fmla="*/ 83295 w 796574"/>
                <a:gd name="connsiteY1098" fmla="*/ 637137 h 791561"/>
                <a:gd name="connsiteX1099" fmla="*/ 87365 w 796574"/>
                <a:gd name="connsiteY1099" fmla="*/ 642875 h 791561"/>
                <a:gd name="connsiteX1100" fmla="*/ 90401 w 796574"/>
                <a:gd name="connsiteY1100" fmla="*/ 646545 h 791561"/>
                <a:gd name="connsiteX1101" fmla="*/ 93471 w 796574"/>
                <a:gd name="connsiteY1101" fmla="*/ 650215 h 791561"/>
                <a:gd name="connsiteX1102" fmla="*/ 93471 w 796574"/>
                <a:gd name="connsiteY1102" fmla="*/ 650382 h 791561"/>
                <a:gd name="connsiteX1103" fmla="*/ 99609 w 796574"/>
                <a:gd name="connsiteY1103" fmla="*/ 657455 h 791561"/>
                <a:gd name="connsiteX1104" fmla="*/ 105948 w 796574"/>
                <a:gd name="connsiteY1104" fmla="*/ 664428 h 791561"/>
                <a:gd name="connsiteX1105" fmla="*/ 105948 w 796574"/>
                <a:gd name="connsiteY1105" fmla="*/ 664428 h 791561"/>
                <a:gd name="connsiteX1106" fmla="*/ 109285 w 796574"/>
                <a:gd name="connsiteY1106" fmla="*/ 667931 h 791561"/>
                <a:gd name="connsiteX1107" fmla="*/ 112387 w 796574"/>
                <a:gd name="connsiteY1107" fmla="*/ 671267 h 791561"/>
                <a:gd name="connsiteX1108" fmla="*/ 112588 w 796574"/>
                <a:gd name="connsiteY1108" fmla="*/ 671467 h 791561"/>
                <a:gd name="connsiteX1109" fmla="*/ 115924 w 796574"/>
                <a:gd name="connsiteY1109" fmla="*/ 674804 h 791561"/>
                <a:gd name="connsiteX1110" fmla="*/ 119027 w 796574"/>
                <a:gd name="connsiteY1110" fmla="*/ 677873 h 791561"/>
                <a:gd name="connsiteX1111" fmla="*/ 122797 w 796574"/>
                <a:gd name="connsiteY1111" fmla="*/ 681543 h 791561"/>
                <a:gd name="connsiteX1112" fmla="*/ 126133 w 796574"/>
                <a:gd name="connsiteY1112" fmla="*/ 684879 h 791561"/>
                <a:gd name="connsiteX1113" fmla="*/ 129669 w 796574"/>
                <a:gd name="connsiteY1113" fmla="*/ 688216 h 791561"/>
                <a:gd name="connsiteX1114" fmla="*/ 132672 w 796574"/>
                <a:gd name="connsiteY1114" fmla="*/ 690918 h 791561"/>
                <a:gd name="connsiteX1115" fmla="*/ 133406 w 796574"/>
                <a:gd name="connsiteY1115" fmla="*/ 691585 h 791561"/>
                <a:gd name="connsiteX1116" fmla="*/ 136742 w 796574"/>
                <a:gd name="connsiteY1116" fmla="*/ 694588 h 791561"/>
                <a:gd name="connsiteX1117" fmla="*/ 139678 w 796574"/>
                <a:gd name="connsiteY1117" fmla="*/ 697090 h 791561"/>
                <a:gd name="connsiteX1118" fmla="*/ 147018 w 796574"/>
                <a:gd name="connsiteY1118" fmla="*/ 703196 h 791561"/>
                <a:gd name="connsiteX1119" fmla="*/ 149187 w 796574"/>
                <a:gd name="connsiteY1119" fmla="*/ 704931 h 791561"/>
                <a:gd name="connsiteX1120" fmla="*/ 151822 w 796574"/>
                <a:gd name="connsiteY1120" fmla="*/ 707032 h 791561"/>
                <a:gd name="connsiteX1121" fmla="*/ 155159 w 796574"/>
                <a:gd name="connsiteY1121" fmla="*/ 709601 h 791561"/>
                <a:gd name="connsiteX1122" fmla="*/ 157594 w 796574"/>
                <a:gd name="connsiteY1122" fmla="*/ 711436 h 791561"/>
                <a:gd name="connsiteX1123" fmla="*/ 161865 w 796574"/>
                <a:gd name="connsiteY1123" fmla="*/ 714606 h 791561"/>
                <a:gd name="connsiteX1124" fmla="*/ 164000 w 796574"/>
                <a:gd name="connsiteY1124" fmla="*/ 716174 h 791561"/>
                <a:gd name="connsiteX1125" fmla="*/ 166969 w 796574"/>
                <a:gd name="connsiteY1125" fmla="*/ 718276 h 791561"/>
                <a:gd name="connsiteX1126" fmla="*/ 170639 w 796574"/>
                <a:gd name="connsiteY1126" fmla="*/ 720911 h 791561"/>
                <a:gd name="connsiteX1127" fmla="*/ 173208 w 796574"/>
                <a:gd name="connsiteY1127" fmla="*/ 722680 h 791561"/>
                <a:gd name="connsiteX1128" fmla="*/ 176544 w 796574"/>
                <a:gd name="connsiteY1128" fmla="*/ 724882 h 791561"/>
                <a:gd name="connsiteX1129" fmla="*/ 187254 w 796574"/>
                <a:gd name="connsiteY1129" fmla="*/ 731788 h 791561"/>
                <a:gd name="connsiteX1130" fmla="*/ 190590 w 796574"/>
                <a:gd name="connsiteY1130" fmla="*/ 733890 h 791561"/>
                <a:gd name="connsiteX1131" fmla="*/ 193626 w 796574"/>
                <a:gd name="connsiteY1131" fmla="*/ 735725 h 791561"/>
                <a:gd name="connsiteX1132" fmla="*/ 195761 w 796574"/>
                <a:gd name="connsiteY1132" fmla="*/ 736992 h 791561"/>
                <a:gd name="connsiteX1133" fmla="*/ 207005 w 796574"/>
                <a:gd name="connsiteY1133" fmla="*/ 743398 h 791561"/>
                <a:gd name="connsiteX1134" fmla="*/ 209240 w 796574"/>
                <a:gd name="connsiteY1134" fmla="*/ 744632 h 791561"/>
                <a:gd name="connsiteX1135" fmla="*/ 210341 w 796574"/>
                <a:gd name="connsiteY1135" fmla="*/ 745200 h 791561"/>
                <a:gd name="connsiteX1136" fmla="*/ 212576 w 796574"/>
                <a:gd name="connsiteY1136" fmla="*/ 746401 h 791561"/>
                <a:gd name="connsiteX1137" fmla="*/ 216446 w 796574"/>
                <a:gd name="connsiteY1137" fmla="*/ 748403 h 791561"/>
                <a:gd name="connsiteX1138" fmla="*/ 219783 w 796574"/>
                <a:gd name="connsiteY1138" fmla="*/ 750137 h 791561"/>
                <a:gd name="connsiteX1139" fmla="*/ 223820 w 796574"/>
                <a:gd name="connsiteY1139" fmla="*/ 752106 h 791561"/>
                <a:gd name="connsiteX1140" fmla="*/ 225888 w 796574"/>
                <a:gd name="connsiteY1140" fmla="*/ 753107 h 791561"/>
                <a:gd name="connsiteX1141" fmla="*/ 227289 w 796574"/>
                <a:gd name="connsiteY1141" fmla="*/ 753774 h 791561"/>
                <a:gd name="connsiteX1142" fmla="*/ 232427 w 796574"/>
                <a:gd name="connsiteY1142" fmla="*/ 756176 h 791561"/>
                <a:gd name="connsiteX1143" fmla="*/ 234262 w 796574"/>
                <a:gd name="connsiteY1143" fmla="*/ 757010 h 791561"/>
                <a:gd name="connsiteX1144" fmla="*/ 237932 w 796574"/>
                <a:gd name="connsiteY1144" fmla="*/ 758645 h 791561"/>
                <a:gd name="connsiteX1145" fmla="*/ 241269 w 796574"/>
                <a:gd name="connsiteY1145" fmla="*/ 760013 h 791561"/>
                <a:gd name="connsiteX1146" fmla="*/ 244204 w 796574"/>
                <a:gd name="connsiteY1146" fmla="*/ 761247 h 791561"/>
                <a:gd name="connsiteX1147" fmla="*/ 247140 w 796574"/>
                <a:gd name="connsiteY1147" fmla="*/ 762482 h 791561"/>
                <a:gd name="connsiteX1148" fmla="*/ 250110 w 796574"/>
                <a:gd name="connsiteY1148" fmla="*/ 763649 h 791561"/>
                <a:gd name="connsiteX1149" fmla="*/ 252579 w 796574"/>
                <a:gd name="connsiteY1149" fmla="*/ 764650 h 791561"/>
                <a:gd name="connsiteX1150" fmla="*/ 259051 w 796574"/>
                <a:gd name="connsiteY1150" fmla="*/ 767119 h 791561"/>
                <a:gd name="connsiteX1151" fmla="*/ 261887 w 796574"/>
                <a:gd name="connsiteY1151" fmla="*/ 768153 h 791561"/>
                <a:gd name="connsiteX1152" fmla="*/ 265223 w 796574"/>
                <a:gd name="connsiteY1152" fmla="*/ 769388 h 791561"/>
                <a:gd name="connsiteX1153" fmla="*/ 268893 w 796574"/>
                <a:gd name="connsiteY1153" fmla="*/ 770656 h 791561"/>
                <a:gd name="connsiteX1154" fmla="*/ 270661 w 796574"/>
                <a:gd name="connsiteY1154" fmla="*/ 771256 h 791561"/>
                <a:gd name="connsiteX1155" fmla="*/ 278068 w 796574"/>
                <a:gd name="connsiteY1155" fmla="*/ 773658 h 791561"/>
                <a:gd name="connsiteX1156" fmla="*/ 280003 w 796574"/>
                <a:gd name="connsiteY1156" fmla="*/ 774259 h 791561"/>
                <a:gd name="connsiteX1157" fmla="*/ 283339 w 796574"/>
                <a:gd name="connsiteY1157" fmla="*/ 775260 h 791561"/>
                <a:gd name="connsiteX1158" fmla="*/ 286409 w 796574"/>
                <a:gd name="connsiteY1158" fmla="*/ 776161 h 791561"/>
                <a:gd name="connsiteX1159" fmla="*/ 289511 w 796574"/>
                <a:gd name="connsiteY1159" fmla="*/ 777095 h 791561"/>
                <a:gd name="connsiteX1160" fmla="*/ 298286 w 796574"/>
                <a:gd name="connsiteY1160" fmla="*/ 779430 h 791561"/>
                <a:gd name="connsiteX1161" fmla="*/ 301422 w 796574"/>
                <a:gd name="connsiteY1161" fmla="*/ 780231 h 791561"/>
                <a:gd name="connsiteX1162" fmla="*/ 302023 w 796574"/>
                <a:gd name="connsiteY1162" fmla="*/ 780231 h 791561"/>
                <a:gd name="connsiteX1163" fmla="*/ 304024 w 796574"/>
                <a:gd name="connsiteY1163" fmla="*/ 780731 h 791561"/>
                <a:gd name="connsiteX1164" fmla="*/ 306460 w 796574"/>
                <a:gd name="connsiteY1164" fmla="*/ 781298 h 791561"/>
                <a:gd name="connsiteX1165" fmla="*/ 308328 w 796574"/>
                <a:gd name="connsiteY1165" fmla="*/ 781766 h 791561"/>
                <a:gd name="connsiteX1166" fmla="*/ 312999 w 796574"/>
                <a:gd name="connsiteY1166" fmla="*/ 782800 h 791561"/>
                <a:gd name="connsiteX1167" fmla="*/ 316335 w 796574"/>
                <a:gd name="connsiteY1167" fmla="*/ 783534 h 791561"/>
                <a:gd name="connsiteX1168" fmla="*/ 320939 w 796574"/>
                <a:gd name="connsiteY1168" fmla="*/ 784435 h 791561"/>
                <a:gd name="connsiteX1169" fmla="*/ 324276 w 796574"/>
                <a:gd name="connsiteY1169" fmla="*/ 785068 h 791561"/>
                <a:gd name="connsiteX1170" fmla="*/ 327612 w 796574"/>
                <a:gd name="connsiteY1170" fmla="*/ 785636 h 791561"/>
                <a:gd name="connsiteX1171" fmla="*/ 331282 w 796574"/>
                <a:gd name="connsiteY1171" fmla="*/ 786270 h 791561"/>
                <a:gd name="connsiteX1172" fmla="*/ 333584 w 796574"/>
                <a:gd name="connsiteY1172" fmla="*/ 786636 h 791561"/>
                <a:gd name="connsiteX1173" fmla="*/ 334585 w 796574"/>
                <a:gd name="connsiteY1173" fmla="*/ 786803 h 791561"/>
                <a:gd name="connsiteX1174" fmla="*/ 339689 w 796574"/>
                <a:gd name="connsiteY1174" fmla="*/ 787604 h 791561"/>
                <a:gd name="connsiteX1175" fmla="*/ 340957 w 796574"/>
                <a:gd name="connsiteY1175" fmla="*/ 787771 h 791561"/>
                <a:gd name="connsiteX1176" fmla="*/ 343826 w 796574"/>
                <a:gd name="connsiteY1176" fmla="*/ 788171 h 791561"/>
                <a:gd name="connsiteX1177" fmla="*/ 349665 w 796574"/>
                <a:gd name="connsiteY1177" fmla="*/ 788939 h 791561"/>
                <a:gd name="connsiteX1178" fmla="*/ 350899 w 796574"/>
                <a:gd name="connsiteY1178" fmla="*/ 788939 h 791561"/>
                <a:gd name="connsiteX1179" fmla="*/ 353001 w 796574"/>
                <a:gd name="connsiteY1179" fmla="*/ 789172 h 791561"/>
                <a:gd name="connsiteX1180" fmla="*/ 360241 w 796574"/>
                <a:gd name="connsiteY1180" fmla="*/ 789906 h 791561"/>
                <a:gd name="connsiteX1181" fmla="*/ 366914 w 796574"/>
                <a:gd name="connsiteY1181" fmla="*/ 790473 h 791561"/>
                <a:gd name="connsiteX1182" fmla="*/ 370250 w 796574"/>
                <a:gd name="connsiteY1182" fmla="*/ 790740 h 791561"/>
                <a:gd name="connsiteX1183" fmla="*/ 373252 w 796574"/>
                <a:gd name="connsiteY1183" fmla="*/ 790940 h 791561"/>
                <a:gd name="connsiteX1184" fmla="*/ 376922 w 796574"/>
                <a:gd name="connsiteY1184" fmla="*/ 791140 h 791561"/>
                <a:gd name="connsiteX1185" fmla="*/ 377857 w 796574"/>
                <a:gd name="connsiteY1185" fmla="*/ 791140 h 791561"/>
                <a:gd name="connsiteX1186" fmla="*/ 381827 w 796574"/>
                <a:gd name="connsiteY1186" fmla="*/ 791307 h 791561"/>
                <a:gd name="connsiteX1187" fmla="*/ 386264 w 796574"/>
                <a:gd name="connsiteY1187" fmla="*/ 791474 h 791561"/>
                <a:gd name="connsiteX1188" fmla="*/ 389300 w 796574"/>
                <a:gd name="connsiteY1188" fmla="*/ 791474 h 791561"/>
                <a:gd name="connsiteX1189" fmla="*/ 389300 w 796574"/>
                <a:gd name="connsiteY1189" fmla="*/ 791474 h 791561"/>
                <a:gd name="connsiteX1190" fmla="*/ 392636 w 796574"/>
                <a:gd name="connsiteY1190" fmla="*/ 791474 h 791561"/>
                <a:gd name="connsiteX1191" fmla="*/ 402946 w 796574"/>
                <a:gd name="connsiteY1191" fmla="*/ 791474 h 791561"/>
                <a:gd name="connsiteX1192" fmla="*/ 407449 w 796574"/>
                <a:gd name="connsiteY1192" fmla="*/ 791474 h 791561"/>
                <a:gd name="connsiteX1193" fmla="*/ 410552 w 796574"/>
                <a:gd name="connsiteY1193" fmla="*/ 791474 h 791561"/>
                <a:gd name="connsiteX1194" fmla="*/ 412487 w 796574"/>
                <a:gd name="connsiteY1194" fmla="*/ 791474 h 791561"/>
                <a:gd name="connsiteX1195" fmla="*/ 414089 w 796574"/>
                <a:gd name="connsiteY1195" fmla="*/ 791474 h 791561"/>
                <a:gd name="connsiteX1196" fmla="*/ 418326 w 796574"/>
                <a:gd name="connsiteY1196" fmla="*/ 791274 h 791561"/>
                <a:gd name="connsiteX1197" fmla="*/ 422463 w 796574"/>
                <a:gd name="connsiteY1197" fmla="*/ 791040 h 791561"/>
                <a:gd name="connsiteX1198" fmla="*/ 424365 w 796574"/>
                <a:gd name="connsiteY1198" fmla="*/ 791040 h 791561"/>
                <a:gd name="connsiteX1199" fmla="*/ 427701 w 796574"/>
                <a:gd name="connsiteY1199" fmla="*/ 790807 h 791561"/>
                <a:gd name="connsiteX1200" fmla="*/ 429669 w 796574"/>
                <a:gd name="connsiteY1200" fmla="*/ 790807 h 791561"/>
                <a:gd name="connsiteX1201" fmla="*/ 431738 w 796574"/>
                <a:gd name="connsiteY1201" fmla="*/ 790640 h 791561"/>
                <a:gd name="connsiteX1202" fmla="*/ 434173 w 796574"/>
                <a:gd name="connsiteY1202" fmla="*/ 790440 h 791561"/>
                <a:gd name="connsiteX1203" fmla="*/ 438611 w 796574"/>
                <a:gd name="connsiteY1203" fmla="*/ 790006 h 791561"/>
                <a:gd name="connsiteX1204" fmla="*/ 443648 w 796574"/>
                <a:gd name="connsiteY1204" fmla="*/ 789472 h 791561"/>
                <a:gd name="connsiteX1205" fmla="*/ 448319 w 796574"/>
                <a:gd name="connsiteY1205" fmla="*/ 788905 h 791561"/>
                <a:gd name="connsiteX1206" fmla="*/ 465001 w 796574"/>
                <a:gd name="connsiteY1206" fmla="*/ 786470 h 791561"/>
                <a:gd name="connsiteX1207" fmla="*/ 467937 w 796574"/>
                <a:gd name="connsiteY1207" fmla="*/ 785969 h 791561"/>
                <a:gd name="connsiteX1208" fmla="*/ 470772 w 796574"/>
                <a:gd name="connsiteY1208" fmla="*/ 785435 h 791561"/>
                <a:gd name="connsiteX1209" fmla="*/ 472307 w 796574"/>
                <a:gd name="connsiteY1209" fmla="*/ 785168 h 791561"/>
                <a:gd name="connsiteX1210" fmla="*/ 474943 w 796574"/>
                <a:gd name="connsiteY1210" fmla="*/ 784635 h 791561"/>
                <a:gd name="connsiteX1211" fmla="*/ 477712 w 796574"/>
                <a:gd name="connsiteY1211" fmla="*/ 784101 h 791561"/>
                <a:gd name="connsiteX1212" fmla="*/ 479280 w 796574"/>
                <a:gd name="connsiteY1212" fmla="*/ 783801 h 791561"/>
                <a:gd name="connsiteX1213" fmla="*/ 482616 w 796574"/>
                <a:gd name="connsiteY1213" fmla="*/ 783100 h 791561"/>
                <a:gd name="connsiteX1214" fmla="*/ 484018 w 796574"/>
                <a:gd name="connsiteY1214" fmla="*/ 782800 h 791561"/>
                <a:gd name="connsiteX1215" fmla="*/ 487120 w 796574"/>
                <a:gd name="connsiteY1215" fmla="*/ 782099 h 791561"/>
                <a:gd name="connsiteX1216" fmla="*/ 488755 w 796574"/>
                <a:gd name="connsiteY1216" fmla="*/ 781732 h 791561"/>
                <a:gd name="connsiteX1217" fmla="*/ 492425 w 796574"/>
                <a:gd name="connsiteY1217" fmla="*/ 780798 h 791561"/>
                <a:gd name="connsiteX1218" fmla="*/ 493292 w 796574"/>
                <a:gd name="connsiteY1218" fmla="*/ 780598 h 791561"/>
                <a:gd name="connsiteX1219" fmla="*/ 497763 w 796574"/>
                <a:gd name="connsiteY1219" fmla="*/ 779463 h 791561"/>
                <a:gd name="connsiteX1220" fmla="*/ 497763 w 796574"/>
                <a:gd name="connsiteY1220" fmla="*/ 779463 h 791561"/>
                <a:gd name="connsiteX1221" fmla="*/ 502501 w 796574"/>
                <a:gd name="connsiteY1221" fmla="*/ 778229 h 791561"/>
                <a:gd name="connsiteX1222" fmla="*/ 507138 w 796574"/>
                <a:gd name="connsiteY1222" fmla="*/ 776928 h 791561"/>
                <a:gd name="connsiteX1223" fmla="*/ 511475 w 796574"/>
                <a:gd name="connsiteY1223" fmla="*/ 775660 h 791561"/>
                <a:gd name="connsiteX1224" fmla="*/ 513877 w 796574"/>
                <a:gd name="connsiteY1224" fmla="*/ 774959 h 791561"/>
                <a:gd name="connsiteX1225" fmla="*/ 516513 w 796574"/>
                <a:gd name="connsiteY1225" fmla="*/ 774159 h 791561"/>
                <a:gd name="connsiteX1226" fmla="*/ 517214 w 796574"/>
                <a:gd name="connsiteY1226" fmla="*/ 773925 h 791561"/>
                <a:gd name="connsiteX1227" fmla="*/ 520950 w 796574"/>
                <a:gd name="connsiteY1227" fmla="*/ 772724 h 791561"/>
                <a:gd name="connsiteX1228" fmla="*/ 522218 w 796574"/>
                <a:gd name="connsiteY1228" fmla="*/ 772324 h 791561"/>
                <a:gd name="connsiteX1229" fmla="*/ 525221 w 796574"/>
                <a:gd name="connsiteY1229" fmla="*/ 771323 h 791561"/>
                <a:gd name="connsiteX1230" fmla="*/ 528157 w 796574"/>
                <a:gd name="connsiteY1230" fmla="*/ 770322 h 791561"/>
                <a:gd name="connsiteX1231" fmla="*/ 528791 w 796574"/>
                <a:gd name="connsiteY1231" fmla="*/ 770122 h 791561"/>
                <a:gd name="connsiteX1232" fmla="*/ 532394 w 796574"/>
                <a:gd name="connsiteY1232" fmla="*/ 768821 h 791561"/>
                <a:gd name="connsiteX1233" fmla="*/ 533161 w 796574"/>
                <a:gd name="connsiteY1233" fmla="*/ 768554 h 791561"/>
                <a:gd name="connsiteX1234" fmla="*/ 536497 w 796574"/>
                <a:gd name="connsiteY1234" fmla="*/ 767286 h 791561"/>
                <a:gd name="connsiteX1235" fmla="*/ 537532 w 796574"/>
                <a:gd name="connsiteY1235" fmla="*/ 766919 h 791561"/>
                <a:gd name="connsiteX1236" fmla="*/ 540868 w 796574"/>
                <a:gd name="connsiteY1236" fmla="*/ 765651 h 791561"/>
                <a:gd name="connsiteX1237" fmla="*/ 540868 w 796574"/>
                <a:gd name="connsiteY1237" fmla="*/ 765651 h 791561"/>
                <a:gd name="connsiteX1238" fmla="*/ 541068 w 796574"/>
                <a:gd name="connsiteY1238" fmla="*/ 765651 h 791561"/>
                <a:gd name="connsiteX1239" fmla="*/ 541302 w 796574"/>
                <a:gd name="connsiteY1239" fmla="*/ 765651 h 791561"/>
                <a:gd name="connsiteX1240" fmla="*/ 542203 w 796574"/>
                <a:gd name="connsiteY1240" fmla="*/ 765318 h 791561"/>
                <a:gd name="connsiteX1241" fmla="*/ 543771 w 796574"/>
                <a:gd name="connsiteY1241" fmla="*/ 764684 h 791561"/>
                <a:gd name="connsiteX1242" fmla="*/ 545772 w 796574"/>
                <a:gd name="connsiteY1242" fmla="*/ 763916 h 791561"/>
                <a:gd name="connsiteX1243" fmla="*/ 549109 w 796574"/>
                <a:gd name="connsiteY1243" fmla="*/ 762548 h 791561"/>
                <a:gd name="connsiteX1244" fmla="*/ 552445 w 796574"/>
                <a:gd name="connsiteY1244" fmla="*/ 761180 h 791561"/>
                <a:gd name="connsiteX1245" fmla="*/ 553913 w 796574"/>
                <a:gd name="connsiteY1245" fmla="*/ 760580 h 791561"/>
                <a:gd name="connsiteX1246" fmla="*/ 557583 w 796574"/>
                <a:gd name="connsiteY1246" fmla="*/ 758979 h 791561"/>
                <a:gd name="connsiteX1247" fmla="*/ 562020 w 796574"/>
                <a:gd name="connsiteY1247" fmla="*/ 757010 h 791561"/>
                <a:gd name="connsiteX1248" fmla="*/ 565356 w 796574"/>
                <a:gd name="connsiteY1248" fmla="*/ 755509 h 791561"/>
                <a:gd name="connsiteX1249" fmla="*/ 567392 w 796574"/>
                <a:gd name="connsiteY1249" fmla="*/ 754575 h 791561"/>
                <a:gd name="connsiteX1250" fmla="*/ 570728 w 796574"/>
                <a:gd name="connsiteY1250" fmla="*/ 752940 h 791561"/>
                <a:gd name="connsiteX1251" fmla="*/ 575065 w 796574"/>
                <a:gd name="connsiteY1251" fmla="*/ 750805 h 791561"/>
                <a:gd name="connsiteX1252" fmla="*/ 576366 w 796574"/>
                <a:gd name="connsiteY1252" fmla="*/ 750171 h 791561"/>
                <a:gd name="connsiteX1253" fmla="*/ 555448 w 796574"/>
                <a:gd name="connsiteY1253" fmla="*/ 750171 h 791561"/>
                <a:gd name="connsiteX1254" fmla="*/ 556415 w 796574"/>
                <a:gd name="connsiteY1254" fmla="*/ 744566 h 791561"/>
                <a:gd name="connsiteX1255" fmla="*/ 556415 w 796574"/>
                <a:gd name="connsiteY1255" fmla="*/ 744266 h 791561"/>
                <a:gd name="connsiteX1256" fmla="*/ 557249 w 796574"/>
                <a:gd name="connsiteY1256" fmla="*/ 735658 h 791561"/>
                <a:gd name="connsiteX1257" fmla="*/ 557249 w 796574"/>
                <a:gd name="connsiteY1257" fmla="*/ 732822 h 791561"/>
                <a:gd name="connsiteX1258" fmla="*/ 557249 w 796574"/>
                <a:gd name="connsiteY1258" fmla="*/ 731387 h 791561"/>
                <a:gd name="connsiteX1259" fmla="*/ 557249 w 796574"/>
                <a:gd name="connsiteY1259" fmla="*/ 729986 h 791561"/>
                <a:gd name="connsiteX1260" fmla="*/ 557249 w 796574"/>
                <a:gd name="connsiteY1260" fmla="*/ 728618 h 791561"/>
                <a:gd name="connsiteX1261" fmla="*/ 557249 w 796574"/>
                <a:gd name="connsiteY1261" fmla="*/ 728618 h 791561"/>
                <a:gd name="connsiteX1262" fmla="*/ 557249 w 796574"/>
                <a:gd name="connsiteY1262" fmla="*/ 728018 h 791561"/>
                <a:gd name="connsiteX1263" fmla="*/ 557083 w 796574"/>
                <a:gd name="connsiteY1263" fmla="*/ 723947 h 791561"/>
                <a:gd name="connsiteX1264" fmla="*/ 557083 w 796574"/>
                <a:gd name="connsiteY1264" fmla="*/ 723947 h 791561"/>
                <a:gd name="connsiteX1265" fmla="*/ 557083 w 796574"/>
                <a:gd name="connsiteY1265" fmla="*/ 723947 h 791561"/>
                <a:gd name="connsiteX1266" fmla="*/ 557083 w 796574"/>
                <a:gd name="connsiteY1266" fmla="*/ 723947 h 791561"/>
                <a:gd name="connsiteX1267" fmla="*/ 548408 w 796574"/>
                <a:gd name="connsiteY1267" fmla="*/ 727984 h 791561"/>
                <a:gd name="connsiteX1268" fmla="*/ 548408 w 796574"/>
                <a:gd name="connsiteY1268" fmla="*/ 727984 h 791561"/>
                <a:gd name="connsiteX1269" fmla="*/ 548408 w 796574"/>
                <a:gd name="connsiteY1269" fmla="*/ 727417 h 791561"/>
                <a:gd name="connsiteX1270" fmla="*/ 548408 w 796574"/>
                <a:gd name="connsiteY1270" fmla="*/ 727084 h 791561"/>
                <a:gd name="connsiteX1271" fmla="*/ 548408 w 796574"/>
                <a:gd name="connsiteY1271" fmla="*/ 725549 h 791561"/>
                <a:gd name="connsiteX1272" fmla="*/ 548408 w 796574"/>
                <a:gd name="connsiteY1272" fmla="*/ 725249 h 791561"/>
                <a:gd name="connsiteX1273" fmla="*/ 548408 w 796574"/>
                <a:gd name="connsiteY1273" fmla="*/ 723080 h 791561"/>
                <a:gd name="connsiteX1274" fmla="*/ 548408 w 796574"/>
                <a:gd name="connsiteY1274" fmla="*/ 722479 h 791561"/>
                <a:gd name="connsiteX1275" fmla="*/ 548008 w 796574"/>
                <a:gd name="connsiteY1275" fmla="*/ 718276 h 791561"/>
                <a:gd name="connsiteX1276" fmla="*/ 548375 w 796574"/>
                <a:gd name="connsiteY1276" fmla="*/ 718109 h 791561"/>
                <a:gd name="connsiteX1277" fmla="*/ 548375 w 796574"/>
                <a:gd name="connsiteY1277" fmla="*/ 718109 h 791561"/>
                <a:gd name="connsiteX1278" fmla="*/ 549009 w 796574"/>
                <a:gd name="connsiteY1278" fmla="*/ 717809 h 791561"/>
                <a:gd name="connsiteX1279" fmla="*/ 549009 w 796574"/>
                <a:gd name="connsiteY1279" fmla="*/ 717809 h 791561"/>
                <a:gd name="connsiteX1280" fmla="*/ 550043 w 796574"/>
                <a:gd name="connsiteY1280" fmla="*/ 717342 h 791561"/>
                <a:gd name="connsiteX1281" fmla="*/ 551744 w 796574"/>
                <a:gd name="connsiteY1281" fmla="*/ 716541 h 791561"/>
                <a:gd name="connsiteX1282" fmla="*/ 551744 w 796574"/>
                <a:gd name="connsiteY1282" fmla="*/ 716541 h 791561"/>
                <a:gd name="connsiteX1283" fmla="*/ 552045 w 796574"/>
                <a:gd name="connsiteY1283" fmla="*/ 716541 h 791561"/>
                <a:gd name="connsiteX1284" fmla="*/ 552412 w 796574"/>
                <a:gd name="connsiteY1284" fmla="*/ 716374 h 791561"/>
                <a:gd name="connsiteX1285" fmla="*/ 552412 w 796574"/>
                <a:gd name="connsiteY1285" fmla="*/ 716374 h 791561"/>
                <a:gd name="connsiteX1286" fmla="*/ 552879 w 796574"/>
                <a:gd name="connsiteY1286" fmla="*/ 716140 h 791561"/>
                <a:gd name="connsiteX1287" fmla="*/ 553146 w 796574"/>
                <a:gd name="connsiteY1287" fmla="*/ 716140 h 791561"/>
                <a:gd name="connsiteX1288" fmla="*/ 553546 w 796574"/>
                <a:gd name="connsiteY1288" fmla="*/ 715940 h 791561"/>
                <a:gd name="connsiteX1289" fmla="*/ 553746 w 796574"/>
                <a:gd name="connsiteY1289" fmla="*/ 715940 h 791561"/>
                <a:gd name="connsiteX1290" fmla="*/ 554013 w 796574"/>
                <a:gd name="connsiteY1290" fmla="*/ 715774 h 791561"/>
                <a:gd name="connsiteX1291" fmla="*/ 554013 w 796574"/>
                <a:gd name="connsiteY1291" fmla="*/ 715774 h 791561"/>
                <a:gd name="connsiteX1292" fmla="*/ 554280 w 796574"/>
                <a:gd name="connsiteY1292" fmla="*/ 715774 h 791561"/>
                <a:gd name="connsiteX1293" fmla="*/ 554280 w 796574"/>
                <a:gd name="connsiteY1293" fmla="*/ 715774 h 791561"/>
                <a:gd name="connsiteX1294" fmla="*/ 554780 w 796574"/>
                <a:gd name="connsiteY1294" fmla="*/ 715507 h 791561"/>
                <a:gd name="connsiteX1295" fmla="*/ 555281 w 796574"/>
                <a:gd name="connsiteY1295" fmla="*/ 715273 h 791561"/>
                <a:gd name="connsiteX1296" fmla="*/ 555281 w 796574"/>
                <a:gd name="connsiteY1296" fmla="*/ 715273 h 791561"/>
                <a:gd name="connsiteX1297" fmla="*/ 555281 w 796574"/>
                <a:gd name="connsiteY1297" fmla="*/ 715273 h 791561"/>
                <a:gd name="connsiteX1298" fmla="*/ 555281 w 796574"/>
                <a:gd name="connsiteY1298" fmla="*/ 715273 h 791561"/>
                <a:gd name="connsiteX1299" fmla="*/ 555681 w 796574"/>
                <a:gd name="connsiteY1299" fmla="*/ 715073 h 791561"/>
                <a:gd name="connsiteX1300" fmla="*/ 555681 w 796574"/>
                <a:gd name="connsiteY1300" fmla="*/ 715073 h 791561"/>
                <a:gd name="connsiteX1301" fmla="*/ 555881 w 796574"/>
                <a:gd name="connsiteY1301" fmla="*/ 715073 h 791561"/>
                <a:gd name="connsiteX1302" fmla="*/ 555881 w 796574"/>
                <a:gd name="connsiteY1302" fmla="*/ 715073 h 791561"/>
                <a:gd name="connsiteX1303" fmla="*/ 555881 w 796574"/>
                <a:gd name="connsiteY1303" fmla="*/ 715073 h 791561"/>
                <a:gd name="connsiteX1304" fmla="*/ 556449 w 796574"/>
                <a:gd name="connsiteY1304" fmla="*/ 719243 h 791561"/>
                <a:gd name="connsiteX1305" fmla="*/ 556449 w 796574"/>
                <a:gd name="connsiteY1305" fmla="*/ 719844 h 791561"/>
                <a:gd name="connsiteX1306" fmla="*/ 556449 w 796574"/>
                <a:gd name="connsiteY1306" fmla="*/ 719844 h 791561"/>
                <a:gd name="connsiteX1307" fmla="*/ 561787 w 796574"/>
                <a:gd name="connsiteY1307" fmla="*/ 717208 h 791561"/>
                <a:gd name="connsiteX1308" fmla="*/ 561787 w 796574"/>
                <a:gd name="connsiteY1308" fmla="*/ 717208 h 791561"/>
                <a:gd name="connsiteX1309" fmla="*/ 562054 w 796574"/>
                <a:gd name="connsiteY1309" fmla="*/ 717041 h 791561"/>
                <a:gd name="connsiteX1310" fmla="*/ 562320 w 796574"/>
                <a:gd name="connsiteY1310" fmla="*/ 717041 h 791561"/>
                <a:gd name="connsiteX1311" fmla="*/ 562320 w 796574"/>
                <a:gd name="connsiteY1311" fmla="*/ 717041 h 791561"/>
                <a:gd name="connsiteX1312" fmla="*/ 563288 w 796574"/>
                <a:gd name="connsiteY1312" fmla="*/ 716541 h 791561"/>
                <a:gd name="connsiteX1313" fmla="*/ 563288 w 796574"/>
                <a:gd name="connsiteY1313" fmla="*/ 716541 h 791561"/>
                <a:gd name="connsiteX1314" fmla="*/ 563722 w 796574"/>
                <a:gd name="connsiteY1314" fmla="*/ 716341 h 791561"/>
                <a:gd name="connsiteX1315" fmla="*/ 563722 w 796574"/>
                <a:gd name="connsiteY1315" fmla="*/ 716341 h 791561"/>
                <a:gd name="connsiteX1316" fmla="*/ 564622 w 796574"/>
                <a:gd name="connsiteY1316" fmla="*/ 715874 h 791561"/>
                <a:gd name="connsiteX1317" fmla="*/ 566658 w 796574"/>
                <a:gd name="connsiteY1317" fmla="*/ 714839 h 791561"/>
                <a:gd name="connsiteX1318" fmla="*/ 566658 w 796574"/>
                <a:gd name="connsiteY1318" fmla="*/ 714839 h 791561"/>
                <a:gd name="connsiteX1319" fmla="*/ 567158 w 796574"/>
                <a:gd name="connsiteY1319" fmla="*/ 714539 h 791561"/>
                <a:gd name="connsiteX1320" fmla="*/ 567859 w 796574"/>
                <a:gd name="connsiteY1320" fmla="*/ 714172 h 791561"/>
                <a:gd name="connsiteX1321" fmla="*/ 567859 w 796574"/>
                <a:gd name="connsiteY1321" fmla="*/ 714172 h 791561"/>
                <a:gd name="connsiteX1322" fmla="*/ 568426 w 796574"/>
                <a:gd name="connsiteY1322" fmla="*/ 713872 h 791561"/>
                <a:gd name="connsiteX1323" fmla="*/ 569193 w 796574"/>
                <a:gd name="connsiteY1323" fmla="*/ 713471 h 791561"/>
                <a:gd name="connsiteX1324" fmla="*/ 569193 w 796574"/>
                <a:gd name="connsiteY1324" fmla="*/ 713471 h 791561"/>
                <a:gd name="connsiteX1325" fmla="*/ 569360 w 796574"/>
                <a:gd name="connsiteY1325" fmla="*/ 713471 h 791561"/>
                <a:gd name="connsiteX1326" fmla="*/ 569894 w 796574"/>
                <a:gd name="connsiteY1326" fmla="*/ 713171 h 791561"/>
                <a:gd name="connsiteX1327" fmla="*/ 570995 w 796574"/>
                <a:gd name="connsiteY1327" fmla="*/ 712604 h 791561"/>
                <a:gd name="connsiteX1328" fmla="*/ 571662 w 796574"/>
                <a:gd name="connsiteY1328" fmla="*/ 712237 h 791561"/>
                <a:gd name="connsiteX1329" fmla="*/ 571662 w 796574"/>
                <a:gd name="connsiteY1329" fmla="*/ 712237 h 791561"/>
                <a:gd name="connsiteX1330" fmla="*/ 574264 w 796574"/>
                <a:gd name="connsiteY1330" fmla="*/ 710769 h 791561"/>
                <a:gd name="connsiteX1331" fmla="*/ 574264 w 796574"/>
                <a:gd name="connsiteY1331" fmla="*/ 710769 h 791561"/>
                <a:gd name="connsiteX1332" fmla="*/ 574965 w 796574"/>
                <a:gd name="connsiteY1332" fmla="*/ 710369 h 791561"/>
                <a:gd name="connsiteX1333" fmla="*/ 576667 w 796574"/>
                <a:gd name="connsiteY1333" fmla="*/ 709401 h 791561"/>
                <a:gd name="connsiteX1334" fmla="*/ 576667 w 796574"/>
                <a:gd name="connsiteY1334" fmla="*/ 709401 h 791561"/>
                <a:gd name="connsiteX1335" fmla="*/ 576933 w 796574"/>
                <a:gd name="connsiteY1335" fmla="*/ 709234 h 791561"/>
                <a:gd name="connsiteX1336" fmla="*/ 576933 w 796574"/>
                <a:gd name="connsiteY1336" fmla="*/ 709234 h 791561"/>
                <a:gd name="connsiteX1337" fmla="*/ 576933 w 796574"/>
                <a:gd name="connsiteY1337" fmla="*/ 709234 h 791561"/>
                <a:gd name="connsiteX1338" fmla="*/ 576933 w 796574"/>
                <a:gd name="connsiteY1338" fmla="*/ 709234 h 791561"/>
                <a:gd name="connsiteX1339" fmla="*/ 577133 w 796574"/>
                <a:gd name="connsiteY1339" fmla="*/ 709234 h 791561"/>
                <a:gd name="connsiteX1340" fmla="*/ 577467 w 796574"/>
                <a:gd name="connsiteY1340" fmla="*/ 709034 h 791561"/>
                <a:gd name="connsiteX1341" fmla="*/ 577901 w 796574"/>
                <a:gd name="connsiteY1341" fmla="*/ 708801 h 791561"/>
                <a:gd name="connsiteX1342" fmla="*/ 577901 w 796574"/>
                <a:gd name="connsiteY1342" fmla="*/ 708801 h 791561"/>
                <a:gd name="connsiteX1343" fmla="*/ 579169 w 796574"/>
                <a:gd name="connsiteY1343" fmla="*/ 708033 h 791561"/>
                <a:gd name="connsiteX1344" fmla="*/ 579169 w 796574"/>
                <a:gd name="connsiteY1344" fmla="*/ 708033 h 791561"/>
                <a:gd name="connsiteX1345" fmla="*/ 579169 w 796574"/>
                <a:gd name="connsiteY1345" fmla="*/ 708033 h 791561"/>
                <a:gd name="connsiteX1346" fmla="*/ 579636 w 796574"/>
                <a:gd name="connsiteY1346" fmla="*/ 707766 h 791561"/>
                <a:gd name="connsiteX1347" fmla="*/ 579869 w 796574"/>
                <a:gd name="connsiteY1347" fmla="*/ 707766 h 791561"/>
                <a:gd name="connsiteX1348" fmla="*/ 580570 w 796574"/>
                <a:gd name="connsiteY1348" fmla="*/ 707366 h 791561"/>
                <a:gd name="connsiteX1349" fmla="*/ 581237 w 796574"/>
                <a:gd name="connsiteY1349" fmla="*/ 706966 h 791561"/>
                <a:gd name="connsiteX1350" fmla="*/ 582272 w 796574"/>
                <a:gd name="connsiteY1350" fmla="*/ 706365 h 791561"/>
                <a:gd name="connsiteX1351" fmla="*/ 583206 w 796574"/>
                <a:gd name="connsiteY1351" fmla="*/ 705798 h 791561"/>
                <a:gd name="connsiteX1352" fmla="*/ 583806 w 796574"/>
                <a:gd name="connsiteY1352" fmla="*/ 705398 h 791561"/>
                <a:gd name="connsiteX1353" fmla="*/ 584974 w 796574"/>
                <a:gd name="connsiteY1353" fmla="*/ 704697 h 791561"/>
                <a:gd name="connsiteX1354" fmla="*/ 584974 w 796574"/>
                <a:gd name="connsiteY1354" fmla="*/ 704697 h 791561"/>
                <a:gd name="connsiteX1355" fmla="*/ 584974 w 796574"/>
                <a:gd name="connsiteY1355" fmla="*/ 704697 h 791561"/>
                <a:gd name="connsiteX1356" fmla="*/ 585174 w 796574"/>
                <a:gd name="connsiteY1356" fmla="*/ 704697 h 791561"/>
                <a:gd name="connsiteX1357" fmla="*/ 585174 w 796574"/>
                <a:gd name="connsiteY1357" fmla="*/ 704697 h 791561"/>
                <a:gd name="connsiteX1358" fmla="*/ 585441 w 796574"/>
                <a:gd name="connsiteY1358" fmla="*/ 704530 h 791561"/>
                <a:gd name="connsiteX1359" fmla="*/ 585441 w 796574"/>
                <a:gd name="connsiteY1359" fmla="*/ 704530 h 791561"/>
                <a:gd name="connsiteX1360" fmla="*/ 585608 w 796574"/>
                <a:gd name="connsiteY1360" fmla="*/ 704530 h 791561"/>
                <a:gd name="connsiteX1361" fmla="*/ 585608 w 796574"/>
                <a:gd name="connsiteY1361" fmla="*/ 704530 h 791561"/>
                <a:gd name="connsiteX1362" fmla="*/ 586008 w 796574"/>
                <a:gd name="connsiteY1362" fmla="*/ 704330 h 791561"/>
                <a:gd name="connsiteX1363" fmla="*/ 586008 w 796574"/>
                <a:gd name="connsiteY1363" fmla="*/ 704330 h 791561"/>
                <a:gd name="connsiteX1364" fmla="*/ 588510 w 796574"/>
                <a:gd name="connsiteY1364" fmla="*/ 702729 h 791561"/>
                <a:gd name="connsiteX1365" fmla="*/ 590646 w 796574"/>
                <a:gd name="connsiteY1365" fmla="*/ 701361 h 791561"/>
                <a:gd name="connsiteX1366" fmla="*/ 591013 w 796574"/>
                <a:gd name="connsiteY1366" fmla="*/ 701127 h 791561"/>
                <a:gd name="connsiteX1367" fmla="*/ 591746 w 796574"/>
                <a:gd name="connsiteY1367" fmla="*/ 700660 h 791561"/>
                <a:gd name="connsiteX1368" fmla="*/ 592714 w 796574"/>
                <a:gd name="connsiteY1368" fmla="*/ 700026 h 791561"/>
                <a:gd name="connsiteX1369" fmla="*/ 592981 w 796574"/>
                <a:gd name="connsiteY1369" fmla="*/ 699859 h 791561"/>
                <a:gd name="connsiteX1370" fmla="*/ 593548 w 796574"/>
                <a:gd name="connsiteY1370" fmla="*/ 699492 h 791561"/>
                <a:gd name="connsiteX1371" fmla="*/ 593882 w 796574"/>
                <a:gd name="connsiteY1371" fmla="*/ 699259 h 791561"/>
                <a:gd name="connsiteX1372" fmla="*/ 596050 w 796574"/>
                <a:gd name="connsiteY1372" fmla="*/ 697891 h 791561"/>
                <a:gd name="connsiteX1373" fmla="*/ 656404 w 796574"/>
                <a:gd name="connsiteY1373" fmla="*/ 697891 h 791561"/>
                <a:gd name="connsiteX1374" fmla="*/ 656404 w 796574"/>
                <a:gd name="connsiteY1374" fmla="*/ 697891 h 791561"/>
                <a:gd name="connsiteX1375" fmla="*/ 659306 w 796574"/>
                <a:gd name="connsiteY1375" fmla="*/ 695322 h 791561"/>
                <a:gd name="connsiteX1376" fmla="*/ 660875 w 796574"/>
                <a:gd name="connsiteY1376" fmla="*/ 693954 h 791561"/>
                <a:gd name="connsiteX1377" fmla="*/ 663811 w 796574"/>
                <a:gd name="connsiteY1377" fmla="*/ 691318 h 791561"/>
                <a:gd name="connsiteX1378" fmla="*/ 666847 w 796574"/>
                <a:gd name="connsiteY1378" fmla="*/ 688516 h 791561"/>
                <a:gd name="connsiteX1379" fmla="*/ 687465 w 796574"/>
                <a:gd name="connsiteY1379" fmla="*/ 667898 h 791561"/>
                <a:gd name="connsiteX1380" fmla="*/ 690801 w 796574"/>
                <a:gd name="connsiteY1380" fmla="*/ 664561 h 791561"/>
                <a:gd name="connsiteX1381" fmla="*/ 693404 w 796574"/>
                <a:gd name="connsiteY1381" fmla="*/ 661659 h 791561"/>
                <a:gd name="connsiteX1382" fmla="*/ 694738 w 796574"/>
                <a:gd name="connsiteY1382" fmla="*/ 660157 h 791561"/>
                <a:gd name="connsiteX1383" fmla="*/ 697174 w 796574"/>
                <a:gd name="connsiteY1383" fmla="*/ 657422 h 791561"/>
                <a:gd name="connsiteX1384" fmla="*/ 699009 w 796574"/>
                <a:gd name="connsiteY1384" fmla="*/ 655286 h 791561"/>
                <a:gd name="connsiteX1385" fmla="*/ 699442 w 796574"/>
                <a:gd name="connsiteY1385" fmla="*/ 654753 h 791561"/>
                <a:gd name="connsiteX1386" fmla="*/ 701411 w 796574"/>
                <a:gd name="connsiteY1386" fmla="*/ 652451 h 791561"/>
                <a:gd name="connsiteX1387" fmla="*/ 705314 w 796574"/>
                <a:gd name="connsiteY1387" fmla="*/ 647713 h 791561"/>
                <a:gd name="connsiteX1388" fmla="*/ 707149 w 796574"/>
                <a:gd name="connsiteY1388" fmla="*/ 645511 h 791561"/>
                <a:gd name="connsiteX1389" fmla="*/ 709985 w 796574"/>
                <a:gd name="connsiteY1389" fmla="*/ 641875 h 791561"/>
                <a:gd name="connsiteX1390" fmla="*/ 712354 w 796574"/>
                <a:gd name="connsiteY1390" fmla="*/ 638838 h 791561"/>
                <a:gd name="connsiteX1391" fmla="*/ 714756 w 796574"/>
                <a:gd name="connsiteY1391" fmla="*/ 635669 h 791561"/>
                <a:gd name="connsiteX1392" fmla="*/ 716391 w 796574"/>
                <a:gd name="connsiteY1392" fmla="*/ 633467 h 791561"/>
                <a:gd name="connsiteX1393" fmla="*/ 725732 w 796574"/>
                <a:gd name="connsiteY1393" fmla="*/ 620389 h 791561"/>
                <a:gd name="connsiteX1394" fmla="*/ 727067 w 796574"/>
                <a:gd name="connsiteY1394" fmla="*/ 618420 h 791561"/>
                <a:gd name="connsiteX1395" fmla="*/ 730770 w 796574"/>
                <a:gd name="connsiteY1395" fmla="*/ 612782 h 791561"/>
                <a:gd name="connsiteX1396" fmla="*/ 733839 w 796574"/>
                <a:gd name="connsiteY1396" fmla="*/ 607978 h 791561"/>
                <a:gd name="connsiteX1397" fmla="*/ 734774 w 796574"/>
                <a:gd name="connsiteY1397" fmla="*/ 606476 h 791561"/>
                <a:gd name="connsiteX1398" fmla="*/ 736609 w 796574"/>
                <a:gd name="connsiteY1398" fmla="*/ 603474 h 791561"/>
                <a:gd name="connsiteX1399" fmla="*/ 738744 w 796574"/>
                <a:gd name="connsiteY1399" fmla="*/ 599937 h 791561"/>
                <a:gd name="connsiteX1400" fmla="*/ 739945 w 796574"/>
                <a:gd name="connsiteY1400" fmla="*/ 597835 h 791561"/>
                <a:gd name="connsiteX1401" fmla="*/ 740512 w 796574"/>
                <a:gd name="connsiteY1401" fmla="*/ 596935 h 791561"/>
                <a:gd name="connsiteX1402" fmla="*/ 742847 w 796574"/>
                <a:gd name="connsiteY1402" fmla="*/ 592864 h 791561"/>
                <a:gd name="connsiteX1403" fmla="*/ 743381 w 796574"/>
                <a:gd name="connsiteY1403" fmla="*/ 591930 h 791561"/>
                <a:gd name="connsiteX1404" fmla="*/ 744749 w 796574"/>
                <a:gd name="connsiteY1404" fmla="*/ 589495 h 791561"/>
                <a:gd name="connsiteX1405" fmla="*/ 746217 w 796574"/>
                <a:gd name="connsiteY1405" fmla="*/ 586792 h 791561"/>
                <a:gd name="connsiteX1406" fmla="*/ 747685 w 796574"/>
                <a:gd name="connsiteY1406" fmla="*/ 584056 h 791561"/>
                <a:gd name="connsiteX1407" fmla="*/ 749086 w 796574"/>
                <a:gd name="connsiteY1407" fmla="*/ 581387 h 791561"/>
                <a:gd name="connsiteX1408" fmla="*/ 752423 w 796574"/>
                <a:gd name="connsiteY1408" fmla="*/ 575048 h 791561"/>
                <a:gd name="connsiteX1409" fmla="*/ 753390 w 796574"/>
                <a:gd name="connsiteY1409" fmla="*/ 573113 h 791561"/>
                <a:gd name="connsiteX1410" fmla="*/ 754758 w 796574"/>
                <a:gd name="connsiteY1410" fmla="*/ 570344 h 791561"/>
                <a:gd name="connsiteX1411" fmla="*/ 755993 w 796574"/>
                <a:gd name="connsiteY1411" fmla="*/ 567742 h 791561"/>
                <a:gd name="connsiteX1412" fmla="*/ 756193 w 796574"/>
                <a:gd name="connsiteY1412" fmla="*/ 567308 h 791561"/>
                <a:gd name="connsiteX1413" fmla="*/ 757394 w 796574"/>
                <a:gd name="connsiteY1413" fmla="*/ 564773 h 791561"/>
                <a:gd name="connsiteX1414" fmla="*/ 762465 w 796574"/>
                <a:gd name="connsiteY1414" fmla="*/ 553463 h 791561"/>
                <a:gd name="connsiteX1415" fmla="*/ 763666 w 796574"/>
                <a:gd name="connsiteY1415" fmla="*/ 550627 h 791561"/>
                <a:gd name="connsiteX1416" fmla="*/ 764867 w 796574"/>
                <a:gd name="connsiteY1416" fmla="*/ 547757 h 791561"/>
                <a:gd name="connsiteX1417" fmla="*/ 766001 w 796574"/>
                <a:gd name="connsiteY1417" fmla="*/ 544888 h 791561"/>
                <a:gd name="connsiteX1418" fmla="*/ 767169 w 796574"/>
                <a:gd name="connsiteY1418" fmla="*/ 542019 h 791561"/>
                <a:gd name="connsiteX1419" fmla="*/ 768270 w 796574"/>
                <a:gd name="connsiteY1419" fmla="*/ 539116 h 791561"/>
                <a:gd name="connsiteX1420" fmla="*/ 768270 w 796574"/>
                <a:gd name="connsiteY1420" fmla="*/ 539116 h 791561"/>
                <a:gd name="connsiteX1421" fmla="*/ 769037 w 796574"/>
                <a:gd name="connsiteY1421" fmla="*/ 537148 h 791561"/>
                <a:gd name="connsiteX1422" fmla="*/ 769972 w 796574"/>
                <a:gd name="connsiteY1422" fmla="*/ 534713 h 791561"/>
                <a:gd name="connsiteX1423" fmla="*/ 770639 w 796574"/>
                <a:gd name="connsiteY1423" fmla="*/ 532911 h 791561"/>
                <a:gd name="connsiteX1424" fmla="*/ 770639 w 796574"/>
                <a:gd name="connsiteY1424" fmla="*/ 532911 h 791561"/>
                <a:gd name="connsiteX1425" fmla="*/ 770639 w 796574"/>
                <a:gd name="connsiteY1425" fmla="*/ 532511 h 791561"/>
                <a:gd name="connsiteX1426" fmla="*/ 771907 w 796574"/>
                <a:gd name="connsiteY1426" fmla="*/ 528941 h 791561"/>
                <a:gd name="connsiteX1427" fmla="*/ 772908 w 796574"/>
                <a:gd name="connsiteY1427" fmla="*/ 526038 h 791561"/>
                <a:gd name="connsiteX1428" fmla="*/ 759996 w 796574"/>
                <a:gd name="connsiteY1428" fmla="*/ 521568 h 791561"/>
                <a:gd name="connsiteX1429" fmla="*/ 759996 w 796574"/>
                <a:gd name="connsiteY1429" fmla="*/ 521568 h 791561"/>
                <a:gd name="connsiteX1430" fmla="*/ 752656 w 796574"/>
                <a:gd name="connsiteY1430" fmla="*/ 519065 h 791561"/>
                <a:gd name="connsiteX1431" fmla="*/ 746884 w 796574"/>
                <a:gd name="connsiteY1431" fmla="*/ 517064 h 791561"/>
                <a:gd name="connsiteX1432" fmla="*/ 746484 w 796574"/>
                <a:gd name="connsiteY1432" fmla="*/ 517064 h 791561"/>
                <a:gd name="connsiteX1433" fmla="*/ 746484 w 796574"/>
                <a:gd name="connsiteY1433" fmla="*/ 517064 h 791561"/>
                <a:gd name="connsiteX1434" fmla="*/ 742714 w 796574"/>
                <a:gd name="connsiteY1434" fmla="*/ 515796 h 791561"/>
                <a:gd name="connsiteX1435" fmla="*/ 741913 w 796574"/>
                <a:gd name="connsiteY1435" fmla="*/ 515529 h 791561"/>
                <a:gd name="connsiteX1436" fmla="*/ 734106 w 796574"/>
                <a:gd name="connsiteY1436" fmla="*/ 512793 h 791561"/>
                <a:gd name="connsiteX1437" fmla="*/ 733839 w 796574"/>
                <a:gd name="connsiteY1437" fmla="*/ 512793 h 791561"/>
                <a:gd name="connsiteX1438" fmla="*/ 729769 w 796574"/>
                <a:gd name="connsiteY1438" fmla="*/ 511392 h 791561"/>
                <a:gd name="connsiteX1439" fmla="*/ 729469 w 796574"/>
                <a:gd name="connsiteY1439" fmla="*/ 511392 h 791561"/>
                <a:gd name="connsiteX1440" fmla="*/ 725432 w 796574"/>
                <a:gd name="connsiteY1440" fmla="*/ 510024 h 791561"/>
                <a:gd name="connsiteX1441" fmla="*/ 725165 w 796574"/>
                <a:gd name="connsiteY1441" fmla="*/ 510024 h 791561"/>
                <a:gd name="connsiteX1442" fmla="*/ 721095 w 796574"/>
                <a:gd name="connsiteY1442" fmla="*/ 508623 h 791561"/>
                <a:gd name="connsiteX1443" fmla="*/ 717191 w 796574"/>
                <a:gd name="connsiteY1443" fmla="*/ 507288 h 791561"/>
                <a:gd name="connsiteX1444" fmla="*/ 717191 w 796574"/>
                <a:gd name="connsiteY1444" fmla="*/ 507288 h 791561"/>
                <a:gd name="connsiteX1445" fmla="*/ 716991 w 796574"/>
                <a:gd name="connsiteY1445" fmla="*/ 507288 h 791561"/>
                <a:gd name="connsiteX1446" fmla="*/ 716758 w 796574"/>
                <a:gd name="connsiteY1446" fmla="*/ 507288 h 791561"/>
                <a:gd name="connsiteX1447" fmla="*/ 712487 w 796574"/>
                <a:gd name="connsiteY1447" fmla="*/ 505820 h 791561"/>
                <a:gd name="connsiteX1448" fmla="*/ 712487 w 796574"/>
                <a:gd name="connsiteY1448" fmla="*/ 505820 h 791561"/>
                <a:gd name="connsiteX1449" fmla="*/ 708217 w 796574"/>
                <a:gd name="connsiteY1449" fmla="*/ 504352 h 791561"/>
                <a:gd name="connsiteX1450" fmla="*/ 708217 w 796574"/>
                <a:gd name="connsiteY1450" fmla="*/ 504352 h 791561"/>
                <a:gd name="connsiteX1451" fmla="*/ 703980 w 796574"/>
                <a:gd name="connsiteY1451" fmla="*/ 502918 h 791561"/>
                <a:gd name="connsiteX1452" fmla="*/ 703980 w 796574"/>
                <a:gd name="connsiteY1452" fmla="*/ 502918 h 791561"/>
                <a:gd name="connsiteX1453" fmla="*/ 695372 w 796574"/>
                <a:gd name="connsiteY1453" fmla="*/ 499948 h 791561"/>
                <a:gd name="connsiteX1454" fmla="*/ 695372 w 796574"/>
                <a:gd name="connsiteY1454" fmla="*/ 499948 h 791561"/>
                <a:gd name="connsiteX1455" fmla="*/ 682427 w 796574"/>
                <a:gd name="connsiteY1455" fmla="*/ 495511 h 791561"/>
                <a:gd name="connsiteX1456" fmla="*/ 682427 w 796574"/>
                <a:gd name="connsiteY1456" fmla="*/ 495511 h 791561"/>
                <a:gd name="connsiteX1457" fmla="*/ 670850 w 796574"/>
                <a:gd name="connsiteY1457" fmla="*/ 487737 h 791561"/>
                <a:gd name="connsiteX1458" fmla="*/ 670850 w 796574"/>
                <a:gd name="connsiteY1458" fmla="*/ 487737 h 791561"/>
                <a:gd name="connsiteX1459" fmla="*/ 671951 w 796574"/>
                <a:gd name="connsiteY1459" fmla="*/ 484401 h 791561"/>
                <a:gd name="connsiteX1460" fmla="*/ 672618 w 796574"/>
                <a:gd name="connsiteY1460" fmla="*/ 482366 h 791561"/>
                <a:gd name="connsiteX1461" fmla="*/ 674654 w 796574"/>
                <a:gd name="connsiteY1461" fmla="*/ 475693 h 791561"/>
                <a:gd name="connsiteX1462" fmla="*/ 675321 w 796574"/>
                <a:gd name="connsiteY1462" fmla="*/ 473358 h 791561"/>
                <a:gd name="connsiteX1463" fmla="*/ 676555 w 796574"/>
                <a:gd name="connsiteY1463" fmla="*/ 468921 h 791561"/>
                <a:gd name="connsiteX1464" fmla="*/ 677323 w 796574"/>
                <a:gd name="connsiteY1464" fmla="*/ 465985 h 791561"/>
                <a:gd name="connsiteX1465" fmla="*/ 678190 w 796574"/>
                <a:gd name="connsiteY1465" fmla="*/ 462649 h 791561"/>
                <a:gd name="connsiteX1466" fmla="*/ 678190 w 796574"/>
                <a:gd name="connsiteY1466" fmla="*/ 462215 h 791561"/>
                <a:gd name="connsiteX1467" fmla="*/ 678791 w 796574"/>
                <a:gd name="connsiteY1467" fmla="*/ 459579 h 791561"/>
                <a:gd name="connsiteX1468" fmla="*/ 680359 w 796574"/>
                <a:gd name="connsiteY1468" fmla="*/ 452506 h 791561"/>
                <a:gd name="connsiteX1469" fmla="*/ 680826 w 796574"/>
                <a:gd name="connsiteY1469" fmla="*/ 450204 h 791561"/>
                <a:gd name="connsiteX1470" fmla="*/ 681560 w 796574"/>
                <a:gd name="connsiteY1470" fmla="*/ 446401 h 791561"/>
                <a:gd name="connsiteX1471" fmla="*/ 681960 w 796574"/>
                <a:gd name="connsiteY1471" fmla="*/ 444165 h 791561"/>
                <a:gd name="connsiteX1472" fmla="*/ 682861 w 796574"/>
                <a:gd name="connsiteY1472" fmla="*/ 438560 h 791561"/>
                <a:gd name="connsiteX1473" fmla="*/ 683161 w 796574"/>
                <a:gd name="connsiteY1473" fmla="*/ 436759 h 791561"/>
                <a:gd name="connsiteX1474" fmla="*/ 683495 w 796574"/>
                <a:gd name="connsiteY1474" fmla="*/ 434357 h 791561"/>
                <a:gd name="connsiteX1475" fmla="*/ 683828 w 796574"/>
                <a:gd name="connsiteY1475" fmla="*/ 432021 h 791561"/>
                <a:gd name="connsiteX1476" fmla="*/ 684062 w 796574"/>
                <a:gd name="connsiteY1476" fmla="*/ 430086 h 791561"/>
                <a:gd name="connsiteX1477" fmla="*/ 684662 w 796574"/>
                <a:gd name="connsiteY1477" fmla="*/ 424948 h 791561"/>
                <a:gd name="connsiteX1478" fmla="*/ 685063 w 796574"/>
                <a:gd name="connsiteY1478" fmla="*/ 420945 h 791561"/>
                <a:gd name="connsiteX1479" fmla="*/ 685263 w 796574"/>
                <a:gd name="connsiteY1479" fmla="*/ 418643 h 791561"/>
                <a:gd name="connsiteX1480" fmla="*/ 685597 w 796574"/>
                <a:gd name="connsiteY1480" fmla="*/ 414339 h 791561"/>
                <a:gd name="connsiteX1481" fmla="*/ 685863 w 796574"/>
                <a:gd name="connsiteY1481" fmla="*/ 410002 h 791561"/>
                <a:gd name="connsiteX1482" fmla="*/ 685863 w 796574"/>
                <a:gd name="connsiteY1482" fmla="*/ 407099 h 791561"/>
                <a:gd name="connsiteX1483" fmla="*/ 685863 w 796574"/>
                <a:gd name="connsiteY1483" fmla="*/ 404931 h 791561"/>
                <a:gd name="connsiteX1484" fmla="*/ 686064 w 796574"/>
                <a:gd name="connsiteY1484" fmla="*/ 398258 h 791561"/>
                <a:gd name="connsiteX1485" fmla="*/ 686064 w 796574"/>
                <a:gd name="connsiteY1485" fmla="*/ 398258 h 791561"/>
                <a:gd name="connsiteX1486" fmla="*/ 699742 w 796574"/>
                <a:gd name="connsiteY1486" fmla="*/ 398491 h 791561"/>
                <a:gd name="connsiteX1487" fmla="*/ 699742 w 796574"/>
                <a:gd name="connsiteY1487" fmla="*/ 398491 h 791561"/>
                <a:gd name="connsiteX1488" fmla="*/ 713455 w 796574"/>
                <a:gd name="connsiteY1488" fmla="*/ 398725 h 791561"/>
                <a:gd name="connsiteX1489" fmla="*/ 713455 w 796574"/>
                <a:gd name="connsiteY1489" fmla="*/ 398725 h 791561"/>
                <a:gd name="connsiteX1490" fmla="*/ 722630 w 796574"/>
                <a:gd name="connsiteY1490" fmla="*/ 398892 h 791561"/>
                <a:gd name="connsiteX1491" fmla="*/ 727200 w 796574"/>
                <a:gd name="connsiteY1491" fmla="*/ 398892 h 791561"/>
                <a:gd name="connsiteX1492" fmla="*/ 730537 w 796574"/>
                <a:gd name="connsiteY1492" fmla="*/ 398892 h 791561"/>
                <a:gd name="connsiteX1493" fmla="*/ 732038 w 796574"/>
                <a:gd name="connsiteY1493" fmla="*/ 398892 h 791561"/>
                <a:gd name="connsiteX1494" fmla="*/ 736475 w 796574"/>
                <a:gd name="connsiteY1494" fmla="*/ 398892 h 791561"/>
                <a:gd name="connsiteX1495" fmla="*/ 741012 w 796574"/>
                <a:gd name="connsiteY1495" fmla="*/ 398892 h 791561"/>
                <a:gd name="connsiteX1496" fmla="*/ 741012 w 796574"/>
                <a:gd name="connsiteY1496" fmla="*/ 398892 h 791561"/>
                <a:gd name="connsiteX1497" fmla="*/ 745583 w 796574"/>
                <a:gd name="connsiteY1497" fmla="*/ 398892 h 791561"/>
                <a:gd name="connsiteX1498" fmla="*/ 750187 w 796574"/>
                <a:gd name="connsiteY1498" fmla="*/ 398892 h 791561"/>
                <a:gd name="connsiteX1499" fmla="*/ 754758 w 796574"/>
                <a:gd name="connsiteY1499" fmla="*/ 398892 h 791561"/>
                <a:gd name="connsiteX1500" fmla="*/ 754758 w 796574"/>
                <a:gd name="connsiteY1500" fmla="*/ 398892 h 791561"/>
                <a:gd name="connsiteX1501" fmla="*/ 760797 w 796574"/>
                <a:gd name="connsiteY1501" fmla="*/ 398892 h 791561"/>
                <a:gd name="connsiteX1502" fmla="*/ 762965 w 796574"/>
                <a:gd name="connsiteY1502" fmla="*/ 398892 h 791561"/>
                <a:gd name="connsiteX1503" fmla="*/ 764467 w 796574"/>
                <a:gd name="connsiteY1503" fmla="*/ 398892 h 791561"/>
                <a:gd name="connsiteX1504" fmla="*/ 768971 w 796574"/>
                <a:gd name="connsiteY1504" fmla="*/ 398892 h 791561"/>
                <a:gd name="connsiteX1505" fmla="*/ 769271 w 796574"/>
                <a:gd name="connsiteY1505" fmla="*/ 398892 h 791561"/>
                <a:gd name="connsiteX1506" fmla="*/ 774976 w 796574"/>
                <a:gd name="connsiteY1506" fmla="*/ 398892 h 791561"/>
                <a:gd name="connsiteX1507" fmla="*/ 782716 w 796574"/>
                <a:gd name="connsiteY1507" fmla="*/ 398892 h 791561"/>
                <a:gd name="connsiteX1508" fmla="*/ 782716 w 796574"/>
                <a:gd name="connsiteY1508" fmla="*/ 398892 h 791561"/>
                <a:gd name="connsiteX1509" fmla="*/ 796328 w 796574"/>
                <a:gd name="connsiteY1509" fmla="*/ 399125 h 791561"/>
                <a:gd name="connsiteX1510" fmla="*/ 796328 w 796574"/>
                <a:gd name="connsiteY1510" fmla="*/ 399125 h 791561"/>
                <a:gd name="connsiteX1511" fmla="*/ 796328 w 796574"/>
                <a:gd name="connsiteY1511" fmla="*/ 392453 h 791561"/>
                <a:gd name="connsiteX1512" fmla="*/ 796328 w 796574"/>
                <a:gd name="connsiteY1512" fmla="*/ 390151 h 791561"/>
                <a:gd name="connsiteX1513" fmla="*/ 796328 w 796574"/>
                <a:gd name="connsiteY1513" fmla="*/ 387782 h 791561"/>
                <a:gd name="connsiteX1514" fmla="*/ 796328 w 796574"/>
                <a:gd name="connsiteY1514" fmla="*/ 385213 h 791561"/>
                <a:gd name="connsiteX1515" fmla="*/ 228724 w 796574"/>
                <a:gd name="connsiteY1515" fmla="*/ 62326 h 791561"/>
                <a:gd name="connsiteX1516" fmla="*/ 228724 w 796574"/>
                <a:gd name="connsiteY1516" fmla="*/ 62326 h 791561"/>
                <a:gd name="connsiteX1517" fmla="*/ 230259 w 796574"/>
                <a:gd name="connsiteY1517" fmla="*/ 61559 h 791561"/>
                <a:gd name="connsiteX1518" fmla="*/ 232361 w 796574"/>
                <a:gd name="connsiteY1518" fmla="*/ 60524 h 791561"/>
                <a:gd name="connsiteX1519" fmla="*/ 232361 w 796574"/>
                <a:gd name="connsiteY1519" fmla="*/ 60524 h 791561"/>
                <a:gd name="connsiteX1520" fmla="*/ 233295 w 796574"/>
                <a:gd name="connsiteY1520" fmla="*/ 60091 h 791561"/>
                <a:gd name="connsiteX1521" fmla="*/ 236197 w 796574"/>
                <a:gd name="connsiteY1521" fmla="*/ 58656 h 791561"/>
                <a:gd name="connsiteX1522" fmla="*/ 236197 w 796574"/>
                <a:gd name="connsiteY1522" fmla="*/ 58656 h 791561"/>
                <a:gd name="connsiteX1523" fmla="*/ 236364 w 796574"/>
                <a:gd name="connsiteY1523" fmla="*/ 58656 h 791561"/>
                <a:gd name="connsiteX1524" fmla="*/ 236364 w 796574"/>
                <a:gd name="connsiteY1524" fmla="*/ 58656 h 791561"/>
                <a:gd name="connsiteX1525" fmla="*/ 240167 w 796574"/>
                <a:gd name="connsiteY1525" fmla="*/ 56854 h 791561"/>
                <a:gd name="connsiteX1526" fmla="*/ 240167 w 796574"/>
                <a:gd name="connsiteY1526" fmla="*/ 56854 h 791561"/>
                <a:gd name="connsiteX1527" fmla="*/ 240668 w 796574"/>
                <a:gd name="connsiteY1527" fmla="*/ 56621 h 791561"/>
                <a:gd name="connsiteX1528" fmla="*/ 240668 w 796574"/>
                <a:gd name="connsiteY1528" fmla="*/ 56621 h 791561"/>
                <a:gd name="connsiteX1529" fmla="*/ 244471 w 796574"/>
                <a:gd name="connsiteY1529" fmla="*/ 54886 h 791561"/>
                <a:gd name="connsiteX1530" fmla="*/ 248608 w 796574"/>
                <a:gd name="connsiteY1530" fmla="*/ 53051 h 791561"/>
                <a:gd name="connsiteX1531" fmla="*/ 250577 w 796574"/>
                <a:gd name="connsiteY1531" fmla="*/ 52217 h 791561"/>
                <a:gd name="connsiteX1532" fmla="*/ 250577 w 796574"/>
                <a:gd name="connsiteY1532" fmla="*/ 52217 h 791561"/>
                <a:gd name="connsiteX1533" fmla="*/ 252512 w 796574"/>
                <a:gd name="connsiteY1533" fmla="*/ 51416 h 791561"/>
                <a:gd name="connsiteX1534" fmla="*/ 252712 w 796574"/>
                <a:gd name="connsiteY1534" fmla="*/ 51416 h 791561"/>
                <a:gd name="connsiteX1535" fmla="*/ 256849 w 796574"/>
                <a:gd name="connsiteY1535" fmla="*/ 49715 h 791561"/>
                <a:gd name="connsiteX1536" fmla="*/ 256849 w 796574"/>
                <a:gd name="connsiteY1536" fmla="*/ 49715 h 791561"/>
                <a:gd name="connsiteX1537" fmla="*/ 260719 w 796574"/>
                <a:gd name="connsiteY1537" fmla="*/ 48180 h 791561"/>
                <a:gd name="connsiteX1538" fmla="*/ 260719 w 796574"/>
                <a:gd name="connsiteY1538" fmla="*/ 48180 h 791561"/>
                <a:gd name="connsiteX1539" fmla="*/ 261120 w 796574"/>
                <a:gd name="connsiteY1539" fmla="*/ 48013 h 791561"/>
                <a:gd name="connsiteX1540" fmla="*/ 261120 w 796574"/>
                <a:gd name="connsiteY1540" fmla="*/ 48013 h 791561"/>
                <a:gd name="connsiteX1541" fmla="*/ 265157 w 796574"/>
                <a:gd name="connsiteY1541" fmla="*/ 46479 h 791561"/>
                <a:gd name="connsiteX1542" fmla="*/ 266891 w 796574"/>
                <a:gd name="connsiteY1542" fmla="*/ 45845 h 791561"/>
                <a:gd name="connsiteX1543" fmla="*/ 269293 w 796574"/>
                <a:gd name="connsiteY1543" fmla="*/ 44944 h 791561"/>
                <a:gd name="connsiteX1544" fmla="*/ 269927 w 796574"/>
                <a:gd name="connsiteY1544" fmla="*/ 44710 h 791561"/>
                <a:gd name="connsiteX1545" fmla="*/ 269927 w 796574"/>
                <a:gd name="connsiteY1545" fmla="*/ 44710 h 791561"/>
                <a:gd name="connsiteX1546" fmla="*/ 273597 w 796574"/>
                <a:gd name="connsiteY1546" fmla="*/ 43409 h 791561"/>
                <a:gd name="connsiteX1547" fmla="*/ 273597 w 796574"/>
                <a:gd name="connsiteY1547" fmla="*/ 43409 h 791561"/>
                <a:gd name="connsiteX1548" fmla="*/ 275466 w 796574"/>
                <a:gd name="connsiteY1548" fmla="*/ 42775 h 791561"/>
                <a:gd name="connsiteX1549" fmla="*/ 276400 w 796574"/>
                <a:gd name="connsiteY1549" fmla="*/ 42475 h 791561"/>
                <a:gd name="connsiteX1550" fmla="*/ 276400 w 796574"/>
                <a:gd name="connsiteY1550" fmla="*/ 42475 h 791561"/>
                <a:gd name="connsiteX1551" fmla="*/ 277334 w 796574"/>
                <a:gd name="connsiteY1551" fmla="*/ 42175 h 791561"/>
                <a:gd name="connsiteX1552" fmla="*/ 277334 w 796574"/>
                <a:gd name="connsiteY1552" fmla="*/ 42175 h 791561"/>
                <a:gd name="connsiteX1553" fmla="*/ 277968 w 796574"/>
                <a:gd name="connsiteY1553" fmla="*/ 41975 h 791561"/>
                <a:gd name="connsiteX1554" fmla="*/ 282071 w 796574"/>
                <a:gd name="connsiteY1554" fmla="*/ 40640 h 791561"/>
                <a:gd name="connsiteX1555" fmla="*/ 282071 w 796574"/>
                <a:gd name="connsiteY1555" fmla="*/ 40640 h 791561"/>
                <a:gd name="connsiteX1556" fmla="*/ 284140 w 796574"/>
                <a:gd name="connsiteY1556" fmla="*/ 39973 h 791561"/>
                <a:gd name="connsiteX1557" fmla="*/ 286242 w 796574"/>
                <a:gd name="connsiteY1557" fmla="*/ 39306 h 791561"/>
                <a:gd name="connsiteX1558" fmla="*/ 286409 w 796574"/>
                <a:gd name="connsiteY1558" fmla="*/ 39306 h 791561"/>
                <a:gd name="connsiteX1559" fmla="*/ 290779 w 796574"/>
                <a:gd name="connsiteY1559" fmla="*/ 37971 h 791561"/>
                <a:gd name="connsiteX1560" fmla="*/ 293915 w 796574"/>
                <a:gd name="connsiteY1560" fmla="*/ 37070 h 791561"/>
                <a:gd name="connsiteX1561" fmla="*/ 296751 w 796574"/>
                <a:gd name="connsiteY1561" fmla="*/ 36269 h 791561"/>
                <a:gd name="connsiteX1562" fmla="*/ 309362 w 796574"/>
                <a:gd name="connsiteY1562" fmla="*/ 32933 h 791561"/>
                <a:gd name="connsiteX1563" fmla="*/ 309362 w 796574"/>
                <a:gd name="connsiteY1563" fmla="*/ 32933 h 791561"/>
                <a:gd name="connsiteX1564" fmla="*/ 312031 w 796574"/>
                <a:gd name="connsiteY1564" fmla="*/ 32333 h 791561"/>
                <a:gd name="connsiteX1565" fmla="*/ 314433 w 796574"/>
                <a:gd name="connsiteY1565" fmla="*/ 31799 h 791561"/>
                <a:gd name="connsiteX1566" fmla="*/ 314934 w 796574"/>
                <a:gd name="connsiteY1566" fmla="*/ 31799 h 791561"/>
                <a:gd name="connsiteX1567" fmla="*/ 318270 w 796574"/>
                <a:gd name="connsiteY1567" fmla="*/ 31065 h 791561"/>
                <a:gd name="connsiteX1568" fmla="*/ 321874 w 796574"/>
                <a:gd name="connsiteY1568" fmla="*/ 30331 h 791561"/>
                <a:gd name="connsiteX1569" fmla="*/ 323708 w 796574"/>
                <a:gd name="connsiteY1569" fmla="*/ 29964 h 791561"/>
                <a:gd name="connsiteX1570" fmla="*/ 325577 w 796574"/>
                <a:gd name="connsiteY1570" fmla="*/ 29597 h 791561"/>
                <a:gd name="connsiteX1571" fmla="*/ 326177 w 796574"/>
                <a:gd name="connsiteY1571" fmla="*/ 32600 h 791561"/>
                <a:gd name="connsiteX1572" fmla="*/ 326177 w 796574"/>
                <a:gd name="connsiteY1572" fmla="*/ 33233 h 791561"/>
                <a:gd name="connsiteX1573" fmla="*/ 326177 w 796574"/>
                <a:gd name="connsiteY1573" fmla="*/ 33701 h 791561"/>
                <a:gd name="connsiteX1574" fmla="*/ 326177 w 796574"/>
                <a:gd name="connsiteY1574" fmla="*/ 34201 h 791561"/>
                <a:gd name="connsiteX1575" fmla="*/ 326177 w 796574"/>
                <a:gd name="connsiteY1575" fmla="*/ 34368 h 791561"/>
                <a:gd name="connsiteX1576" fmla="*/ 326177 w 796574"/>
                <a:gd name="connsiteY1576" fmla="*/ 35169 h 791561"/>
                <a:gd name="connsiteX1577" fmla="*/ 326377 w 796574"/>
                <a:gd name="connsiteY1577" fmla="*/ 36336 h 791561"/>
                <a:gd name="connsiteX1578" fmla="*/ 326611 w 796574"/>
                <a:gd name="connsiteY1578" fmla="*/ 37437 h 791561"/>
                <a:gd name="connsiteX1579" fmla="*/ 327011 w 796574"/>
                <a:gd name="connsiteY1579" fmla="*/ 39506 h 791561"/>
                <a:gd name="connsiteX1580" fmla="*/ 327011 w 796574"/>
                <a:gd name="connsiteY1580" fmla="*/ 39839 h 791561"/>
                <a:gd name="connsiteX1581" fmla="*/ 327212 w 796574"/>
                <a:gd name="connsiteY1581" fmla="*/ 40807 h 791561"/>
                <a:gd name="connsiteX1582" fmla="*/ 327645 w 796574"/>
                <a:gd name="connsiteY1582" fmla="*/ 43209 h 791561"/>
                <a:gd name="connsiteX1583" fmla="*/ 327645 w 796574"/>
                <a:gd name="connsiteY1583" fmla="*/ 43209 h 791561"/>
                <a:gd name="connsiteX1584" fmla="*/ 327645 w 796574"/>
                <a:gd name="connsiteY1584" fmla="*/ 43209 h 791561"/>
                <a:gd name="connsiteX1585" fmla="*/ 327645 w 796574"/>
                <a:gd name="connsiteY1585" fmla="*/ 43209 h 791561"/>
                <a:gd name="connsiteX1586" fmla="*/ 328479 w 796574"/>
                <a:gd name="connsiteY1586" fmla="*/ 47546 h 791561"/>
                <a:gd name="connsiteX1587" fmla="*/ 328479 w 796574"/>
                <a:gd name="connsiteY1587" fmla="*/ 47546 h 791561"/>
                <a:gd name="connsiteX1588" fmla="*/ 328479 w 796574"/>
                <a:gd name="connsiteY1588" fmla="*/ 47546 h 791561"/>
                <a:gd name="connsiteX1589" fmla="*/ 328479 w 796574"/>
                <a:gd name="connsiteY1589" fmla="*/ 48047 h 791561"/>
                <a:gd name="connsiteX1590" fmla="*/ 328479 w 796574"/>
                <a:gd name="connsiteY1590" fmla="*/ 48480 h 791561"/>
                <a:gd name="connsiteX1591" fmla="*/ 328479 w 796574"/>
                <a:gd name="connsiteY1591" fmla="*/ 48981 h 791561"/>
                <a:gd name="connsiteX1592" fmla="*/ 328479 w 796574"/>
                <a:gd name="connsiteY1592" fmla="*/ 49248 h 791561"/>
                <a:gd name="connsiteX1593" fmla="*/ 328479 w 796574"/>
                <a:gd name="connsiteY1593" fmla="*/ 49248 h 791561"/>
                <a:gd name="connsiteX1594" fmla="*/ 328479 w 796574"/>
                <a:gd name="connsiteY1594" fmla="*/ 49548 h 791561"/>
                <a:gd name="connsiteX1595" fmla="*/ 328479 w 796574"/>
                <a:gd name="connsiteY1595" fmla="*/ 49548 h 791561"/>
                <a:gd name="connsiteX1596" fmla="*/ 328479 w 796574"/>
                <a:gd name="connsiteY1596" fmla="*/ 49548 h 791561"/>
                <a:gd name="connsiteX1597" fmla="*/ 328479 w 796574"/>
                <a:gd name="connsiteY1597" fmla="*/ 49548 h 791561"/>
                <a:gd name="connsiteX1598" fmla="*/ 328479 w 796574"/>
                <a:gd name="connsiteY1598" fmla="*/ 49548 h 791561"/>
                <a:gd name="connsiteX1599" fmla="*/ 328479 w 796574"/>
                <a:gd name="connsiteY1599" fmla="*/ 49948 h 791561"/>
                <a:gd name="connsiteX1600" fmla="*/ 328479 w 796574"/>
                <a:gd name="connsiteY1600" fmla="*/ 49948 h 791561"/>
                <a:gd name="connsiteX1601" fmla="*/ 328479 w 796574"/>
                <a:gd name="connsiteY1601" fmla="*/ 50515 h 791561"/>
                <a:gd name="connsiteX1602" fmla="*/ 328479 w 796574"/>
                <a:gd name="connsiteY1602" fmla="*/ 50515 h 791561"/>
                <a:gd name="connsiteX1603" fmla="*/ 328479 w 796574"/>
                <a:gd name="connsiteY1603" fmla="*/ 50515 h 791561"/>
                <a:gd name="connsiteX1604" fmla="*/ 328479 w 796574"/>
                <a:gd name="connsiteY1604" fmla="*/ 50515 h 791561"/>
                <a:gd name="connsiteX1605" fmla="*/ 328479 w 796574"/>
                <a:gd name="connsiteY1605" fmla="*/ 50515 h 791561"/>
                <a:gd name="connsiteX1606" fmla="*/ 328479 w 796574"/>
                <a:gd name="connsiteY1606" fmla="*/ 50916 h 791561"/>
                <a:gd name="connsiteX1607" fmla="*/ 328479 w 796574"/>
                <a:gd name="connsiteY1607" fmla="*/ 51383 h 791561"/>
                <a:gd name="connsiteX1608" fmla="*/ 328479 w 796574"/>
                <a:gd name="connsiteY1608" fmla="*/ 51383 h 791561"/>
                <a:gd name="connsiteX1609" fmla="*/ 328479 w 796574"/>
                <a:gd name="connsiteY1609" fmla="*/ 51383 h 791561"/>
                <a:gd name="connsiteX1610" fmla="*/ 328479 w 796574"/>
                <a:gd name="connsiteY1610" fmla="*/ 51750 h 791561"/>
                <a:gd name="connsiteX1611" fmla="*/ 328479 w 796574"/>
                <a:gd name="connsiteY1611" fmla="*/ 52117 h 791561"/>
                <a:gd name="connsiteX1612" fmla="*/ 328479 w 796574"/>
                <a:gd name="connsiteY1612" fmla="*/ 52117 h 791561"/>
                <a:gd name="connsiteX1613" fmla="*/ 328479 w 796574"/>
                <a:gd name="connsiteY1613" fmla="*/ 52484 h 791561"/>
                <a:gd name="connsiteX1614" fmla="*/ 328479 w 796574"/>
                <a:gd name="connsiteY1614" fmla="*/ 52484 h 791561"/>
                <a:gd name="connsiteX1615" fmla="*/ 328479 w 796574"/>
                <a:gd name="connsiteY1615" fmla="*/ 52784 h 791561"/>
                <a:gd name="connsiteX1616" fmla="*/ 328479 w 796574"/>
                <a:gd name="connsiteY1616" fmla="*/ 52784 h 791561"/>
                <a:gd name="connsiteX1617" fmla="*/ 328479 w 796574"/>
                <a:gd name="connsiteY1617" fmla="*/ 52784 h 791561"/>
                <a:gd name="connsiteX1618" fmla="*/ 328479 w 796574"/>
                <a:gd name="connsiteY1618" fmla="*/ 53118 h 791561"/>
                <a:gd name="connsiteX1619" fmla="*/ 328479 w 796574"/>
                <a:gd name="connsiteY1619" fmla="*/ 53618 h 791561"/>
                <a:gd name="connsiteX1620" fmla="*/ 328479 w 796574"/>
                <a:gd name="connsiteY1620" fmla="*/ 53618 h 791561"/>
                <a:gd name="connsiteX1621" fmla="*/ 328479 w 796574"/>
                <a:gd name="connsiteY1621" fmla="*/ 53852 h 791561"/>
                <a:gd name="connsiteX1622" fmla="*/ 328479 w 796574"/>
                <a:gd name="connsiteY1622" fmla="*/ 54219 h 791561"/>
                <a:gd name="connsiteX1623" fmla="*/ 328479 w 796574"/>
                <a:gd name="connsiteY1623" fmla="*/ 54452 h 791561"/>
                <a:gd name="connsiteX1624" fmla="*/ 328479 w 796574"/>
                <a:gd name="connsiteY1624" fmla="*/ 54452 h 791561"/>
                <a:gd name="connsiteX1625" fmla="*/ 328479 w 796574"/>
                <a:gd name="connsiteY1625" fmla="*/ 55220 h 791561"/>
                <a:gd name="connsiteX1626" fmla="*/ 328479 w 796574"/>
                <a:gd name="connsiteY1626" fmla="*/ 55220 h 791561"/>
                <a:gd name="connsiteX1627" fmla="*/ 328479 w 796574"/>
                <a:gd name="connsiteY1627" fmla="*/ 55220 h 791561"/>
                <a:gd name="connsiteX1628" fmla="*/ 329213 w 796574"/>
                <a:gd name="connsiteY1628" fmla="*/ 59023 h 791561"/>
                <a:gd name="connsiteX1629" fmla="*/ 329213 w 796574"/>
                <a:gd name="connsiteY1629" fmla="*/ 59557 h 791561"/>
                <a:gd name="connsiteX1630" fmla="*/ 329213 w 796574"/>
                <a:gd name="connsiteY1630" fmla="*/ 59557 h 791561"/>
                <a:gd name="connsiteX1631" fmla="*/ 329213 w 796574"/>
                <a:gd name="connsiteY1631" fmla="*/ 60257 h 791561"/>
                <a:gd name="connsiteX1632" fmla="*/ 329213 w 796574"/>
                <a:gd name="connsiteY1632" fmla="*/ 60257 h 791561"/>
                <a:gd name="connsiteX1633" fmla="*/ 329213 w 796574"/>
                <a:gd name="connsiteY1633" fmla="*/ 60257 h 791561"/>
                <a:gd name="connsiteX1634" fmla="*/ 329213 w 796574"/>
                <a:gd name="connsiteY1634" fmla="*/ 60725 h 791561"/>
                <a:gd name="connsiteX1635" fmla="*/ 329213 w 796574"/>
                <a:gd name="connsiteY1635" fmla="*/ 61225 h 791561"/>
                <a:gd name="connsiteX1636" fmla="*/ 329213 w 796574"/>
                <a:gd name="connsiteY1636" fmla="*/ 61225 h 791561"/>
                <a:gd name="connsiteX1637" fmla="*/ 329213 w 796574"/>
                <a:gd name="connsiteY1637" fmla="*/ 61225 h 791561"/>
                <a:gd name="connsiteX1638" fmla="*/ 329213 w 796574"/>
                <a:gd name="connsiteY1638" fmla="*/ 61492 h 791561"/>
                <a:gd name="connsiteX1639" fmla="*/ 329213 w 796574"/>
                <a:gd name="connsiteY1639" fmla="*/ 61859 h 791561"/>
                <a:gd name="connsiteX1640" fmla="*/ 329213 w 796574"/>
                <a:gd name="connsiteY1640" fmla="*/ 61859 h 791561"/>
                <a:gd name="connsiteX1641" fmla="*/ 329213 w 796574"/>
                <a:gd name="connsiteY1641" fmla="*/ 62326 h 791561"/>
                <a:gd name="connsiteX1642" fmla="*/ 329447 w 796574"/>
                <a:gd name="connsiteY1642" fmla="*/ 63661 h 791561"/>
                <a:gd name="connsiteX1643" fmla="*/ 329447 w 796574"/>
                <a:gd name="connsiteY1643" fmla="*/ 63661 h 791561"/>
                <a:gd name="connsiteX1644" fmla="*/ 329447 w 796574"/>
                <a:gd name="connsiteY1644" fmla="*/ 63661 h 791561"/>
                <a:gd name="connsiteX1645" fmla="*/ 329447 w 796574"/>
                <a:gd name="connsiteY1645" fmla="*/ 64194 h 791561"/>
                <a:gd name="connsiteX1646" fmla="*/ 329714 w 796574"/>
                <a:gd name="connsiteY1646" fmla="*/ 65395 h 791561"/>
                <a:gd name="connsiteX1647" fmla="*/ 329714 w 796574"/>
                <a:gd name="connsiteY1647" fmla="*/ 65996 h 791561"/>
                <a:gd name="connsiteX1648" fmla="*/ 329714 w 796574"/>
                <a:gd name="connsiteY1648" fmla="*/ 66296 h 791561"/>
                <a:gd name="connsiteX1649" fmla="*/ 329714 w 796574"/>
                <a:gd name="connsiteY1649" fmla="*/ 66530 h 791561"/>
                <a:gd name="connsiteX1650" fmla="*/ 329714 w 796574"/>
                <a:gd name="connsiteY1650" fmla="*/ 66797 h 791561"/>
                <a:gd name="connsiteX1651" fmla="*/ 329714 w 796574"/>
                <a:gd name="connsiteY1651" fmla="*/ 67264 h 791561"/>
                <a:gd name="connsiteX1652" fmla="*/ 329714 w 796574"/>
                <a:gd name="connsiteY1652" fmla="*/ 67998 h 791561"/>
                <a:gd name="connsiteX1653" fmla="*/ 329714 w 796574"/>
                <a:gd name="connsiteY1653" fmla="*/ 67998 h 791561"/>
                <a:gd name="connsiteX1654" fmla="*/ 329714 w 796574"/>
                <a:gd name="connsiteY1654" fmla="*/ 67998 h 791561"/>
                <a:gd name="connsiteX1655" fmla="*/ 329714 w 796574"/>
                <a:gd name="connsiteY1655" fmla="*/ 68632 h 791561"/>
                <a:gd name="connsiteX1656" fmla="*/ 329914 w 796574"/>
                <a:gd name="connsiteY1656" fmla="*/ 69632 h 791561"/>
                <a:gd name="connsiteX1657" fmla="*/ 329914 w 796574"/>
                <a:gd name="connsiteY1657" fmla="*/ 69799 h 791561"/>
                <a:gd name="connsiteX1658" fmla="*/ 330414 w 796574"/>
                <a:gd name="connsiteY1658" fmla="*/ 72402 h 791561"/>
                <a:gd name="connsiteX1659" fmla="*/ 330414 w 796574"/>
                <a:gd name="connsiteY1659" fmla="*/ 72402 h 791561"/>
                <a:gd name="connsiteX1660" fmla="*/ 330414 w 796574"/>
                <a:gd name="connsiteY1660" fmla="*/ 72402 h 791561"/>
                <a:gd name="connsiteX1661" fmla="*/ 330414 w 796574"/>
                <a:gd name="connsiteY1661" fmla="*/ 72402 h 791561"/>
                <a:gd name="connsiteX1662" fmla="*/ 330414 w 796574"/>
                <a:gd name="connsiteY1662" fmla="*/ 72835 h 791561"/>
                <a:gd name="connsiteX1663" fmla="*/ 330414 w 796574"/>
                <a:gd name="connsiteY1663" fmla="*/ 73569 h 791561"/>
                <a:gd name="connsiteX1664" fmla="*/ 330414 w 796574"/>
                <a:gd name="connsiteY1664" fmla="*/ 73770 h 791561"/>
                <a:gd name="connsiteX1665" fmla="*/ 330414 w 796574"/>
                <a:gd name="connsiteY1665" fmla="*/ 74270 h 791561"/>
                <a:gd name="connsiteX1666" fmla="*/ 330414 w 796574"/>
                <a:gd name="connsiteY1666" fmla="*/ 74637 h 791561"/>
                <a:gd name="connsiteX1667" fmla="*/ 330414 w 796574"/>
                <a:gd name="connsiteY1667" fmla="*/ 74637 h 791561"/>
                <a:gd name="connsiteX1668" fmla="*/ 330414 w 796574"/>
                <a:gd name="connsiteY1668" fmla="*/ 74637 h 791561"/>
                <a:gd name="connsiteX1669" fmla="*/ 330414 w 796574"/>
                <a:gd name="connsiteY1669" fmla="*/ 74937 h 791561"/>
                <a:gd name="connsiteX1670" fmla="*/ 330581 w 796574"/>
                <a:gd name="connsiteY1670" fmla="*/ 75805 h 791561"/>
                <a:gd name="connsiteX1671" fmla="*/ 330581 w 796574"/>
                <a:gd name="connsiteY1671" fmla="*/ 76505 h 791561"/>
                <a:gd name="connsiteX1672" fmla="*/ 330581 w 796574"/>
                <a:gd name="connsiteY1672" fmla="*/ 76505 h 791561"/>
                <a:gd name="connsiteX1673" fmla="*/ 330581 w 796574"/>
                <a:gd name="connsiteY1673" fmla="*/ 76839 h 791561"/>
                <a:gd name="connsiteX1674" fmla="*/ 330581 w 796574"/>
                <a:gd name="connsiteY1674" fmla="*/ 77039 h 791561"/>
                <a:gd name="connsiteX1675" fmla="*/ 330581 w 796574"/>
                <a:gd name="connsiteY1675" fmla="*/ 77673 h 791561"/>
                <a:gd name="connsiteX1676" fmla="*/ 330581 w 796574"/>
                <a:gd name="connsiteY1676" fmla="*/ 78274 h 791561"/>
                <a:gd name="connsiteX1677" fmla="*/ 330581 w 796574"/>
                <a:gd name="connsiteY1677" fmla="*/ 78841 h 791561"/>
                <a:gd name="connsiteX1678" fmla="*/ 330581 w 796574"/>
                <a:gd name="connsiteY1678" fmla="*/ 79341 h 791561"/>
                <a:gd name="connsiteX1679" fmla="*/ 330948 w 796574"/>
                <a:gd name="connsiteY1679" fmla="*/ 81109 h 791561"/>
                <a:gd name="connsiteX1680" fmla="*/ 330948 w 796574"/>
                <a:gd name="connsiteY1680" fmla="*/ 81109 h 791561"/>
                <a:gd name="connsiteX1681" fmla="*/ 330948 w 796574"/>
                <a:gd name="connsiteY1681" fmla="*/ 81109 h 791561"/>
                <a:gd name="connsiteX1682" fmla="*/ 330948 w 796574"/>
                <a:gd name="connsiteY1682" fmla="*/ 81109 h 791561"/>
                <a:gd name="connsiteX1683" fmla="*/ 333551 w 796574"/>
                <a:gd name="connsiteY1683" fmla="*/ 94455 h 791561"/>
                <a:gd name="connsiteX1684" fmla="*/ 333551 w 796574"/>
                <a:gd name="connsiteY1684" fmla="*/ 94621 h 791561"/>
                <a:gd name="connsiteX1685" fmla="*/ 333551 w 796574"/>
                <a:gd name="connsiteY1685" fmla="*/ 94621 h 791561"/>
                <a:gd name="connsiteX1686" fmla="*/ 321974 w 796574"/>
                <a:gd name="connsiteY1686" fmla="*/ 97090 h 791561"/>
                <a:gd name="connsiteX1687" fmla="*/ 321607 w 796574"/>
                <a:gd name="connsiteY1687" fmla="*/ 97090 h 791561"/>
                <a:gd name="connsiteX1688" fmla="*/ 318971 w 796574"/>
                <a:gd name="connsiteY1688" fmla="*/ 97724 h 791561"/>
                <a:gd name="connsiteX1689" fmla="*/ 313132 w 796574"/>
                <a:gd name="connsiteY1689" fmla="*/ 99225 h 791561"/>
                <a:gd name="connsiteX1690" fmla="*/ 310263 w 796574"/>
                <a:gd name="connsiteY1690" fmla="*/ 100026 h 791561"/>
                <a:gd name="connsiteX1691" fmla="*/ 307628 w 796574"/>
                <a:gd name="connsiteY1691" fmla="*/ 100760 h 791561"/>
                <a:gd name="connsiteX1692" fmla="*/ 295850 w 796574"/>
                <a:gd name="connsiteY1692" fmla="*/ 104430 h 791561"/>
                <a:gd name="connsiteX1693" fmla="*/ 293181 w 796574"/>
                <a:gd name="connsiteY1693" fmla="*/ 105364 h 791561"/>
                <a:gd name="connsiteX1694" fmla="*/ 278502 w 796574"/>
                <a:gd name="connsiteY1694" fmla="*/ 110869 h 791561"/>
                <a:gd name="connsiteX1695" fmla="*/ 276667 w 796574"/>
                <a:gd name="connsiteY1695" fmla="*/ 111603 h 791561"/>
                <a:gd name="connsiteX1696" fmla="*/ 268293 w 796574"/>
                <a:gd name="connsiteY1696" fmla="*/ 115206 h 791561"/>
                <a:gd name="connsiteX1697" fmla="*/ 266291 w 796574"/>
                <a:gd name="connsiteY1697" fmla="*/ 116140 h 791561"/>
                <a:gd name="connsiteX1698" fmla="*/ 260452 w 796574"/>
                <a:gd name="connsiteY1698" fmla="*/ 118876 h 791561"/>
                <a:gd name="connsiteX1699" fmla="*/ 255181 w 796574"/>
                <a:gd name="connsiteY1699" fmla="*/ 121479 h 791561"/>
                <a:gd name="connsiteX1700" fmla="*/ 252579 w 796574"/>
                <a:gd name="connsiteY1700" fmla="*/ 122813 h 791561"/>
                <a:gd name="connsiteX1701" fmla="*/ 249976 w 796574"/>
                <a:gd name="connsiteY1701" fmla="*/ 124181 h 791561"/>
                <a:gd name="connsiteX1702" fmla="*/ 244838 w 796574"/>
                <a:gd name="connsiteY1702" fmla="*/ 126983 h 791561"/>
                <a:gd name="connsiteX1703" fmla="*/ 244838 w 796574"/>
                <a:gd name="connsiteY1703" fmla="*/ 126983 h 791561"/>
                <a:gd name="connsiteX1704" fmla="*/ 244838 w 796574"/>
                <a:gd name="connsiteY1704" fmla="*/ 126983 h 791561"/>
                <a:gd name="connsiteX1705" fmla="*/ 244838 w 796574"/>
                <a:gd name="connsiteY1705" fmla="*/ 126983 h 791561"/>
                <a:gd name="connsiteX1706" fmla="*/ 244838 w 796574"/>
                <a:gd name="connsiteY1706" fmla="*/ 126983 h 791561"/>
                <a:gd name="connsiteX1707" fmla="*/ 244004 w 796574"/>
                <a:gd name="connsiteY1707" fmla="*/ 117408 h 791561"/>
                <a:gd name="connsiteX1708" fmla="*/ 244004 w 796574"/>
                <a:gd name="connsiteY1708" fmla="*/ 117408 h 791561"/>
                <a:gd name="connsiteX1709" fmla="*/ 243804 w 796574"/>
                <a:gd name="connsiteY1709" fmla="*/ 117041 h 791561"/>
                <a:gd name="connsiteX1710" fmla="*/ 243804 w 796574"/>
                <a:gd name="connsiteY1710" fmla="*/ 117041 h 791561"/>
                <a:gd name="connsiteX1711" fmla="*/ 243804 w 796574"/>
                <a:gd name="connsiteY1711" fmla="*/ 117041 h 791561"/>
                <a:gd name="connsiteX1712" fmla="*/ 241869 w 796574"/>
                <a:gd name="connsiteY1712" fmla="*/ 113471 h 791561"/>
                <a:gd name="connsiteX1713" fmla="*/ 241602 w 796574"/>
                <a:gd name="connsiteY1713" fmla="*/ 113004 h 791561"/>
                <a:gd name="connsiteX1714" fmla="*/ 240334 w 796574"/>
                <a:gd name="connsiteY1714" fmla="*/ 110702 h 791561"/>
                <a:gd name="connsiteX1715" fmla="*/ 240334 w 796574"/>
                <a:gd name="connsiteY1715" fmla="*/ 110702 h 791561"/>
                <a:gd name="connsiteX1716" fmla="*/ 240334 w 796574"/>
                <a:gd name="connsiteY1716" fmla="*/ 110702 h 791561"/>
                <a:gd name="connsiteX1717" fmla="*/ 240034 w 796574"/>
                <a:gd name="connsiteY1717" fmla="*/ 110202 h 791561"/>
                <a:gd name="connsiteX1718" fmla="*/ 239567 w 796574"/>
                <a:gd name="connsiteY1718" fmla="*/ 109401 h 791561"/>
                <a:gd name="connsiteX1719" fmla="*/ 239567 w 796574"/>
                <a:gd name="connsiteY1719" fmla="*/ 109401 h 791561"/>
                <a:gd name="connsiteX1720" fmla="*/ 239567 w 796574"/>
                <a:gd name="connsiteY1720" fmla="*/ 109401 h 791561"/>
                <a:gd name="connsiteX1721" fmla="*/ 239333 w 796574"/>
                <a:gd name="connsiteY1721" fmla="*/ 109001 h 791561"/>
                <a:gd name="connsiteX1722" fmla="*/ 238633 w 796574"/>
                <a:gd name="connsiteY1722" fmla="*/ 107766 h 791561"/>
                <a:gd name="connsiteX1723" fmla="*/ 237732 w 796574"/>
                <a:gd name="connsiteY1723" fmla="*/ 106065 h 791561"/>
                <a:gd name="connsiteX1724" fmla="*/ 237398 w 796574"/>
                <a:gd name="connsiteY1724" fmla="*/ 105464 h 791561"/>
                <a:gd name="connsiteX1725" fmla="*/ 237398 w 796574"/>
                <a:gd name="connsiteY1725" fmla="*/ 105464 h 791561"/>
                <a:gd name="connsiteX1726" fmla="*/ 237398 w 796574"/>
                <a:gd name="connsiteY1726" fmla="*/ 105464 h 791561"/>
                <a:gd name="connsiteX1727" fmla="*/ 237198 w 796574"/>
                <a:gd name="connsiteY1727" fmla="*/ 105064 h 791561"/>
                <a:gd name="connsiteX1728" fmla="*/ 236698 w 796574"/>
                <a:gd name="connsiteY1728" fmla="*/ 104163 h 791561"/>
                <a:gd name="connsiteX1729" fmla="*/ 236431 w 796574"/>
                <a:gd name="connsiteY1729" fmla="*/ 103729 h 791561"/>
                <a:gd name="connsiteX1730" fmla="*/ 236431 w 796574"/>
                <a:gd name="connsiteY1730" fmla="*/ 103729 h 791561"/>
                <a:gd name="connsiteX1731" fmla="*/ 236431 w 796574"/>
                <a:gd name="connsiteY1731" fmla="*/ 103729 h 791561"/>
                <a:gd name="connsiteX1732" fmla="*/ 236431 w 796574"/>
                <a:gd name="connsiteY1732" fmla="*/ 103463 h 791561"/>
                <a:gd name="connsiteX1733" fmla="*/ 236197 w 796574"/>
                <a:gd name="connsiteY1733" fmla="*/ 103062 h 791561"/>
                <a:gd name="connsiteX1734" fmla="*/ 235697 w 796574"/>
                <a:gd name="connsiteY1734" fmla="*/ 102161 h 791561"/>
                <a:gd name="connsiteX1735" fmla="*/ 235463 w 796574"/>
                <a:gd name="connsiteY1735" fmla="*/ 101761 h 791561"/>
                <a:gd name="connsiteX1736" fmla="*/ 235463 w 796574"/>
                <a:gd name="connsiteY1736" fmla="*/ 100727 h 791561"/>
                <a:gd name="connsiteX1737" fmla="*/ 234596 w 796574"/>
                <a:gd name="connsiteY1737" fmla="*/ 99192 h 791561"/>
                <a:gd name="connsiteX1738" fmla="*/ 233262 w 796574"/>
                <a:gd name="connsiteY1738" fmla="*/ 96857 h 791561"/>
                <a:gd name="connsiteX1739" fmla="*/ 233262 w 796574"/>
                <a:gd name="connsiteY1739" fmla="*/ 96857 h 791561"/>
                <a:gd name="connsiteX1740" fmla="*/ 232728 w 796574"/>
                <a:gd name="connsiteY1740" fmla="*/ 95956 h 791561"/>
                <a:gd name="connsiteX1741" fmla="*/ 232127 w 796574"/>
                <a:gd name="connsiteY1741" fmla="*/ 94922 h 791561"/>
                <a:gd name="connsiteX1742" fmla="*/ 232127 w 796574"/>
                <a:gd name="connsiteY1742" fmla="*/ 94922 h 791561"/>
                <a:gd name="connsiteX1743" fmla="*/ 231827 w 796574"/>
                <a:gd name="connsiteY1743" fmla="*/ 94421 h 791561"/>
                <a:gd name="connsiteX1744" fmla="*/ 231360 w 796574"/>
                <a:gd name="connsiteY1744" fmla="*/ 93654 h 791561"/>
                <a:gd name="connsiteX1745" fmla="*/ 231360 w 796574"/>
                <a:gd name="connsiteY1745" fmla="*/ 93654 h 791561"/>
                <a:gd name="connsiteX1746" fmla="*/ 231360 w 796574"/>
                <a:gd name="connsiteY1746" fmla="*/ 93454 h 791561"/>
                <a:gd name="connsiteX1747" fmla="*/ 231093 w 796574"/>
                <a:gd name="connsiteY1747" fmla="*/ 93020 h 791561"/>
                <a:gd name="connsiteX1748" fmla="*/ 231093 w 796574"/>
                <a:gd name="connsiteY1748" fmla="*/ 93020 h 791561"/>
                <a:gd name="connsiteX1749" fmla="*/ 228858 w 796574"/>
                <a:gd name="connsiteY1749" fmla="*/ 88983 h 791561"/>
                <a:gd name="connsiteX1750" fmla="*/ 226656 w 796574"/>
                <a:gd name="connsiteY1750" fmla="*/ 84946 h 791561"/>
                <a:gd name="connsiteX1751" fmla="*/ 224454 w 796574"/>
                <a:gd name="connsiteY1751" fmla="*/ 80976 h 791561"/>
                <a:gd name="connsiteX1752" fmla="*/ 224454 w 796574"/>
                <a:gd name="connsiteY1752" fmla="*/ 80976 h 791561"/>
                <a:gd name="connsiteX1753" fmla="*/ 220450 w 796574"/>
                <a:gd name="connsiteY1753" fmla="*/ 73736 h 791561"/>
                <a:gd name="connsiteX1754" fmla="*/ 220016 w 796574"/>
                <a:gd name="connsiteY1754" fmla="*/ 72969 h 791561"/>
                <a:gd name="connsiteX1755" fmla="*/ 217681 w 796574"/>
                <a:gd name="connsiteY1755" fmla="*/ 68698 h 791561"/>
                <a:gd name="connsiteX1756" fmla="*/ 225655 w 796574"/>
                <a:gd name="connsiteY1756" fmla="*/ 64395 h 791561"/>
                <a:gd name="connsiteX1757" fmla="*/ 228657 w 796574"/>
                <a:gd name="connsiteY1757" fmla="*/ 62826 h 791561"/>
                <a:gd name="connsiteX1758" fmla="*/ 229291 w 796574"/>
                <a:gd name="connsiteY1758" fmla="*/ 62526 h 791561"/>
                <a:gd name="connsiteX1759" fmla="*/ 333150 w 796574"/>
                <a:gd name="connsiteY1759" fmla="*/ 64094 h 791561"/>
                <a:gd name="connsiteX1760" fmla="*/ 333150 w 796574"/>
                <a:gd name="connsiteY1760" fmla="*/ 64028 h 791561"/>
                <a:gd name="connsiteX1761" fmla="*/ 333150 w 796574"/>
                <a:gd name="connsiteY1761" fmla="*/ 63827 h 791561"/>
                <a:gd name="connsiteX1762" fmla="*/ 333384 w 796574"/>
                <a:gd name="connsiteY1762" fmla="*/ 65162 h 791561"/>
                <a:gd name="connsiteX1763" fmla="*/ 333384 w 796574"/>
                <a:gd name="connsiteY1763" fmla="*/ 65162 h 791561"/>
                <a:gd name="connsiteX1764" fmla="*/ 333384 w 796574"/>
                <a:gd name="connsiteY1764" fmla="*/ 65162 h 791561"/>
                <a:gd name="connsiteX1765" fmla="*/ 333150 w 796574"/>
                <a:gd name="connsiteY1765" fmla="*/ 63260 h 791561"/>
                <a:gd name="connsiteX1766" fmla="*/ 333150 w 796574"/>
                <a:gd name="connsiteY1766" fmla="*/ 63260 h 791561"/>
                <a:gd name="connsiteX1767" fmla="*/ 333150 w 796574"/>
                <a:gd name="connsiteY1767" fmla="*/ 63727 h 791561"/>
                <a:gd name="connsiteX1768" fmla="*/ 333150 w 796574"/>
                <a:gd name="connsiteY1768" fmla="*/ 63294 h 791561"/>
                <a:gd name="connsiteX1769" fmla="*/ 333617 w 796574"/>
                <a:gd name="connsiteY1769" fmla="*/ 65629 h 791561"/>
                <a:gd name="connsiteX1770" fmla="*/ 333617 w 796574"/>
                <a:gd name="connsiteY1770" fmla="*/ 65095 h 791561"/>
                <a:gd name="connsiteX1771" fmla="*/ 333617 w 796574"/>
                <a:gd name="connsiteY1771" fmla="*/ 65095 h 791561"/>
                <a:gd name="connsiteX1772" fmla="*/ 333617 w 796574"/>
                <a:gd name="connsiteY1772" fmla="*/ 65629 h 791561"/>
                <a:gd name="connsiteX1773" fmla="*/ 333884 w 796574"/>
                <a:gd name="connsiteY1773" fmla="*/ 66830 h 791561"/>
                <a:gd name="connsiteX1774" fmla="*/ 334151 w 796574"/>
                <a:gd name="connsiteY1774" fmla="*/ 68231 h 791561"/>
                <a:gd name="connsiteX1775" fmla="*/ 334151 w 796574"/>
                <a:gd name="connsiteY1775" fmla="*/ 68231 h 791561"/>
                <a:gd name="connsiteX1776" fmla="*/ 612465 w 796574"/>
                <a:gd name="connsiteY1776" fmla="*/ 696623 h 791561"/>
                <a:gd name="connsiteX1777" fmla="*/ 612465 w 796574"/>
                <a:gd name="connsiteY1777" fmla="*/ 696623 h 791561"/>
                <a:gd name="connsiteX1778" fmla="*/ 612131 w 796574"/>
                <a:gd name="connsiteY1778" fmla="*/ 696923 h 791561"/>
                <a:gd name="connsiteX1779" fmla="*/ 612532 w 796574"/>
                <a:gd name="connsiteY1779" fmla="*/ 696590 h 791561"/>
                <a:gd name="connsiteX1780" fmla="*/ 613166 w 796574"/>
                <a:gd name="connsiteY1780" fmla="*/ 696123 h 791561"/>
                <a:gd name="connsiteX1781" fmla="*/ 613166 w 796574"/>
                <a:gd name="connsiteY1781" fmla="*/ 696123 h 791561"/>
                <a:gd name="connsiteX1782" fmla="*/ 612699 w 796574"/>
                <a:gd name="connsiteY1782" fmla="*/ 696456 h 791561"/>
                <a:gd name="connsiteX1783" fmla="*/ 612699 w 796574"/>
                <a:gd name="connsiteY1783" fmla="*/ 696456 h 791561"/>
                <a:gd name="connsiteX1784" fmla="*/ 613132 w 796574"/>
                <a:gd name="connsiteY1784" fmla="*/ 696156 h 791561"/>
                <a:gd name="connsiteX1785" fmla="*/ 613533 w 796574"/>
                <a:gd name="connsiteY1785" fmla="*/ 695822 h 791561"/>
                <a:gd name="connsiteX1786" fmla="*/ 599020 w 796574"/>
                <a:gd name="connsiteY1786" fmla="*/ 705731 h 791561"/>
                <a:gd name="connsiteX1787" fmla="*/ 599020 w 796574"/>
                <a:gd name="connsiteY1787" fmla="*/ 705731 h 791561"/>
                <a:gd name="connsiteX1788" fmla="*/ 599020 w 796574"/>
                <a:gd name="connsiteY1788" fmla="*/ 705731 h 791561"/>
                <a:gd name="connsiteX1789" fmla="*/ 597351 w 796574"/>
                <a:gd name="connsiteY1789" fmla="*/ 706799 h 791561"/>
                <a:gd name="connsiteX1790" fmla="*/ 599120 w 796574"/>
                <a:gd name="connsiteY1790" fmla="*/ 705698 h 791561"/>
                <a:gd name="connsiteX1791" fmla="*/ 596284 w 796574"/>
                <a:gd name="connsiteY1791" fmla="*/ 707499 h 791561"/>
                <a:gd name="connsiteX1792" fmla="*/ 596284 w 796574"/>
                <a:gd name="connsiteY1792" fmla="*/ 707499 h 791561"/>
                <a:gd name="connsiteX1793" fmla="*/ 589678 w 796574"/>
                <a:gd name="connsiteY1793" fmla="*/ 711269 h 791561"/>
                <a:gd name="connsiteX1794" fmla="*/ 589678 w 796574"/>
                <a:gd name="connsiteY1794" fmla="*/ 711269 h 791561"/>
                <a:gd name="connsiteX1795" fmla="*/ 588610 w 796574"/>
                <a:gd name="connsiteY1795" fmla="*/ 711903 h 791561"/>
                <a:gd name="connsiteX1796" fmla="*/ 586375 w 796574"/>
                <a:gd name="connsiteY1796" fmla="*/ 713238 h 791561"/>
                <a:gd name="connsiteX1797" fmla="*/ 589711 w 796574"/>
                <a:gd name="connsiteY1797" fmla="*/ 711303 h 791561"/>
                <a:gd name="connsiteX1798" fmla="*/ 588610 w 796574"/>
                <a:gd name="connsiteY1798" fmla="*/ 712037 h 791561"/>
                <a:gd name="connsiteX1799" fmla="*/ 584307 w 796574"/>
                <a:gd name="connsiteY1799" fmla="*/ 714606 h 791561"/>
                <a:gd name="connsiteX1800" fmla="*/ 584307 w 796574"/>
                <a:gd name="connsiteY1800" fmla="*/ 714606 h 791561"/>
                <a:gd name="connsiteX1801" fmla="*/ 582972 w 796574"/>
                <a:gd name="connsiteY1801" fmla="*/ 715340 h 791561"/>
                <a:gd name="connsiteX1802" fmla="*/ 582672 w 796574"/>
                <a:gd name="connsiteY1802" fmla="*/ 715540 h 791561"/>
                <a:gd name="connsiteX1803" fmla="*/ 583172 w 796574"/>
                <a:gd name="connsiteY1803" fmla="*/ 715240 h 791561"/>
                <a:gd name="connsiteX1804" fmla="*/ 578935 w 796574"/>
                <a:gd name="connsiteY1804" fmla="*/ 717675 h 791561"/>
                <a:gd name="connsiteX1805" fmla="*/ 578935 w 796574"/>
                <a:gd name="connsiteY1805" fmla="*/ 717675 h 791561"/>
                <a:gd name="connsiteX1806" fmla="*/ 574131 w 796574"/>
                <a:gd name="connsiteY1806" fmla="*/ 720344 h 791561"/>
                <a:gd name="connsiteX1807" fmla="*/ 574131 w 796574"/>
                <a:gd name="connsiteY1807" fmla="*/ 720344 h 791561"/>
                <a:gd name="connsiteX1808" fmla="*/ 572897 w 796574"/>
                <a:gd name="connsiteY1808" fmla="*/ 720978 h 791561"/>
                <a:gd name="connsiteX1809" fmla="*/ 572897 w 796574"/>
                <a:gd name="connsiteY1809" fmla="*/ 720978 h 791561"/>
                <a:gd name="connsiteX1810" fmla="*/ 570494 w 796574"/>
                <a:gd name="connsiteY1810" fmla="*/ 722279 h 791561"/>
                <a:gd name="connsiteX1811" fmla="*/ 570828 w 796574"/>
                <a:gd name="connsiteY1811" fmla="*/ 722112 h 791561"/>
                <a:gd name="connsiteX1812" fmla="*/ 570828 w 796574"/>
                <a:gd name="connsiteY1812" fmla="*/ 722112 h 791561"/>
                <a:gd name="connsiteX1813" fmla="*/ 569694 w 796574"/>
                <a:gd name="connsiteY1813" fmla="*/ 722713 h 791561"/>
                <a:gd name="connsiteX1814" fmla="*/ 569694 w 796574"/>
                <a:gd name="connsiteY1814" fmla="*/ 722713 h 791561"/>
                <a:gd name="connsiteX1815" fmla="*/ 569894 w 796574"/>
                <a:gd name="connsiteY1815" fmla="*/ 722713 h 791561"/>
                <a:gd name="connsiteX1816" fmla="*/ 569894 w 796574"/>
                <a:gd name="connsiteY1816" fmla="*/ 722713 h 791561"/>
                <a:gd name="connsiteX1817" fmla="*/ 566357 w 796574"/>
                <a:gd name="connsiteY1817" fmla="*/ 724415 h 791561"/>
                <a:gd name="connsiteX1818" fmla="*/ 566357 w 796574"/>
                <a:gd name="connsiteY1818" fmla="*/ 724415 h 791561"/>
                <a:gd name="connsiteX1819" fmla="*/ 565023 w 796574"/>
                <a:gd name="connsiteY1819" fmla="*/ 725082 h 791561"/>
                <a:gd name="connsiteX1820" fmla="*/ 565023 w 796574"/>
                <a:gd name="connsiteY1820" fmla="*/ 725082 h 791561"/>
                <a:gd name="connsiteX1821" fmla="*/ 563788 w 796574"/>
                <a:gd name="connsiteY1821" fmla="*/ 725716 h 791561"/>
                <a:gd name="connsiteX1822" fmla="*/ 563788 w 796574"/>
                <a:gd name="connsiteY1822" fmla="*/ 725716 h 791561"/>
                <a:gd name="connsiteX1823" fmla="*/ 561253 w 796574"/>
                <a:gd name="connsiteY1823" fmla="*/ 726950 h 791561"/>
                <a:gd name="connsiteX1824" fmla="*/ 561253 w 796574"/>
                <a:gd name="connsiteY1824" fmla="*/ 726950 h 791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</a:cxnLst>
              <a:rect l="l" t="t" r="r" b="b"/>
              <a:pathLst>
                <a:path w="796574" h="791561">
                  <a:moveTo>
                    <a:pt x="333851" y="68231"/>
                  </a:moveTo>
                  <a:lnTo>
                    <a:pt x="333851" y="68231"/>
                  </a:lnTo>
                  <a:close/>
                  <a:moveTo>
                    <a:pt x="333317" y="65629"/>
                  </a:moveTo>
                  <a:lnTo>
                    <a:pt x="333317" y="65095"/>
                  </a:lnTo>
                  <a:lnTo>
                    <a:pt x="333317" y="65095"/>
                  </a:lnTo>
                  <a:lnTo>
                    <a:pt x="333317" y="65629"/>
                  </a:lnTo>
                  <a:lnTo>
                    <a:pt x="333584" y="66830"/>
                  </a:lnTo>
                  <a:close/>
                  <a:moveTo>
                    <a:pt x="333017" y="64094"/>
                  </a:moveTo>
                  <a:lnTo>
                    <a:pt x="333017" y="63494"/>
                  </a:lnTo>
                  <a:lnTo>
                    <a:pt x="333017" y="63260"/>
                  </a:lnTo>
                  <a:lnTo>
                    <a:pt x="333017" y="63260"/>
                  </a:lnTo>
                  <a:lnTo>
                    <a:pt x="333017" y="63727"/>
                  </a:lnTo>
                  <a:lnTo>
                    <a:pt x="333250" y="65062"/>
                  </a:lnTo>
                  <a:lnTo>
                    <a:pt x="333250" y="65062"/>
                  </a:lnTo>
                  <a:lnTo>
                    <a:pt x="333250" y="65062"/>
                  </a:lnTo>
                  <a:close/>
                  <a:moveTo>
                    <a:pt x="597919" y="695556"/>
                  </a:moveTo>
                  <a:lnTo>
                    <a:pt x="596117" y="696757"/>
                  </a:lnTo>
                  <a:lnTo>
                    <a:pt x="595817" y="696957"/>
                  </a:lnTo>
                  <a:lnTo>
                    <a:pt x="597985" y="695589"/>
                  </a:lnTo>
                  <a:lnTo>
                    <a:pt x="597985" y="695589"/>
                  </a:lnTo>
                  <a:close/>
                  <a:moveTo>
                    <a:pt x="587109" y="702495"/>
                  </a:moveTo>
                  <a:cubicBezTo>
                    <a:pt x="587042" y="702478"/>
                    <a:pt x="586976" y="702478"/>
                    <a:pt x="586909" y="702495"/>
                  </a:cubicBezTo>
                  <a:cubicBezTo>
                    <a:pt x="587009" y="702458"/>
                    <a:pt x="587099" y="702402"/>
                    <a:pt x="587176" y="702328"/>
                  </a:cubicBezTo>
                  <a:close/>
                  <a:moveTo>
                    <a:pt x="587876" y="702028"/>
                  </a:moveTo>
                  <a:lnTo>
                    <a:pt x="587510" y="702261"/>
                  </a:lnTo>
                  <a:lnTo>
                    <a:pt x="587910" y="702061"/>
                  </a:lnTo>
                  <a:lnTo>
                    <a:pt x="587910" y="702061"/>
                  </a:lnTo>
                  <a:close/>
                  <a:moveTo>
                    <a:pt x="582739" y="705131"/>
                  </a:moveTo>
                  <a:lnTo>
                    <a:pt x="582739" y="705131"/>
                  </a:lnTo>
                  <a:lnTo>
                    <a:pt x="583773" y="704530"/>
                  </a:lnTo>
                  <a:cubicBezTo>
                    <a:pt x="584096" y="704360"/>
                    <a:pt x="584407" y="704170"/>
                    <a:pt x="584707" y="703963"/>
                  </a:cubicBezTo>
                  <a:cubicBezTo>
                    <a:pt x="584914" y="703840"/>
                    <a:pt x="585114" y="703706"/>
                    <a:pt x="585307" y="703563"/>
                  </a:cubicBezTo>
                  <a:lnTo>
                    <a:pt x="584206" y="704230"/>
                  </a:lnTo>
                  <a:close/>
                  <a:moveTo>
                    <a:pt x="578068" y="707900"/>
                  </a:moveTo>
                  <a:lnTo>
                    <a:pt x="578068" y="707900"/>
                  </a:lnTo>
                  <a:lnTo>
                    <a:pt x="578068" y="707900"/>
                  </a:lnTo>
                  <a:close/>
                  <a:moveTo>
                    <a:pt x="577868" y="707900"/>
                  </a:moveTo>
                  <a:lnTo>
                    <a:pt x="577868" y="707900"/>
                  </a:lnTo>
                  <a:lnTo>
                    <a:pt x="577868" y="707900"/>
                  </a:lnTo>
                  <a:close/>
                  <a:moveTo>
                    <a:pt x="578235" y="707666"/>
                  </a:moveTo>
                  <a:cubicBezTo>
                    <a:pt x="578235" y="707666"/>
                    <a:pt x="578235" y="707666"/>
                    <a:pt x="578235" y="707666"/>
                  </a:cubicBezTo>
                  <a:lnTo>
                    <a:pt x="578435" y="707666"/>
                  </a:lnTo>
                  <a:close/>
                  <a:moveTo>
                    <a:pt x="577567" y="708033"/>
                  </a:moveTo>
                  <a:lnTo>
                    <a:pt x="577567" y="708033"/>
                  </a:lnTo>
                  <a:lnTo>
                    <a:pt x="577834" y="707867"/>
                  </a:lnTo>
                  <a:cubicBezTo>
                    <a:pt x="577834" y="707867"/>
                    <a:pt x="577634" y="708100"/>
                    <a:pt x="577634" y="708167"/>
                  </a:cubicBezTo>
                  <a:close/>
                  <a:moveTo>
                    <a:pt x="571328" y="711536"/>
                  </a:moveTo>
                  <a:lnTo>
                    <a:pt x="570594" y="711937"/>
                  </a:lnTo>
                  <a:lnTo>
                    <a:pt x="571695" y="711370"/>
                  </a:lnTo>
                  <a:close/>
                  <a:moveTo>
                    <a:pt x="574198" y="709935"/>
                  </a:moveTo>
                  <a:lnTo>
                    <a:pt x="572363" y="710969"/>
                  </a:lnTo>
                  <a:lnTo>
                    <a:pt x="572363" y="710969"/>
                  </a:lnTo>
                  <a:lnTo>
                    <a:pt x="574965" y="709501"/>
                  </a:lnTo>
                  <a:close/>
                  <a:moveTo>
                    <a:pt x="567091" y="713838"/>
                  </a:moveTo>
                  <a:lnTo>
                    <a:pt x="565090" y="714906"/>
                  </a:lnTo>
                  <a:lnTo>
                    <a:pt x="567125" y="713872"/>
                  </a:lnTo>
                  <a:lnTo>
                    <a:pt x="567125" y="713872"/>
                  </a:lnTo>
                  <a:close/>
                  <a:moveTo>
                    <a:pt x="563755" y="715607"/>
                  </a:moveTo>
                  <a:lnTo>
                    <a:pt x="563755" y="715607"/>
                  </a:lnTo>
                  <a:lnTo>
                    <a:pt x="564189" y="715406"/>
                  </a:lnTo>
                  <a:close/>
                  <a:moveTo>
                    <a:pt x="562721" y="716140"/>
                  </a:moveTo>
                  <a:lnTo>
                    <a:pt x="562721" y="716140"/>
                  </a:lnTo>
                  <a:lnTo>
                    <a:pt x="562721" y="716140"/>
                  </a:lnTo>
                  <a:cubicBezTo>
                    <a:pt x="563058" y="716000"/>
                    <a:pt x="563381" y="715834"/>
                    <a:pt x="563688" y="715640"/>
                  </a:cubicBezTo>
                  <a:lnTo>
                    <a:pt x="563288" y="715807"/>
                  </a:lnTo>
                  <a:close/>
                  <a:moveTo>
                    <a:pt x="561853" y="716608"/>
                  </a:moveTo>
                  <a:lnTo>
                    <a:pt x="556549" y="719243"/>
                  </a:lnTo>
                  <a:lnTo>
                    <a:pt x="556549" y="719243"/>
                  </a:lnTo>
                  <a:lnTo>
                    <a:pt x="561887" y="716608"/>
                  </a:lnTo>
                  <a:lnTo>
                    <a:pt x="561887" y="716608"/>
                  </a:lnTo>
                  <a:close/>
                  <a:moveTo>
                    <a:pt x="555848" y="714472"/>
                  </a:moveTo>
                  <a:lnTo>
                    <a:pt x="555848" y="714472"/>
                  </a:lnTo>
                  <a:close/>
                  <a:moveTo>
                    <a:pt x="555848" y="714472"/>
                  </a:moveTo>
                  <a:lnTo>
                    <a:pt x="555848" y="714472"/>
                  </a:lnTo>
                  <a:lnTo>
                    <a:pt x="556048" y="714472"/>
                  </a:lnTo>
                  <a:cubicBezTo>
                    <a:pt x="556048" y="714472"/>
                    <a:pt x="556048" y="714472"/>
                    <a:pt x="556048" y="714472"/>
                  </a:cubicBezTo>
                  <a:lnTo>
                    <a:pt x="556048" y="714472"/>
                  </a:lnTo>
                  <a:close/>
                  <a:moveTo>
                    <a:pt x="555514" y="714639"/>
                  </a:moveTo>
                  <a:lnTo>
                    <a:pt x="555514" y="714639"/>
                  </a:lnTo>
                  <a:lnTo>
                    <a:pt x="555514" y="714639"/>
                  </a:lnTo>
                  <a:lnTo>
                    <a:pt x="555514" y="714639"/>
                  </a:lnTo>
                  <a:lnTo>
                    <a:pt x="555514" y="714639"/>
                  </a:lnTo>
                  <a:lnTo>
                    <a:pt x="555915" y="714439"/>
                  </a:lnTo>
                  <a:lnTo>
                    <a:pt x="555915" y="714439"/>
                  </a:lnTo>
                  <a:close/>
                  <a:moveTo>
                    <a:pt x="551878" y="716407"/>
                  </a:moveTo>
                  <a:lnTo>
                    <a:pt x="551511" y="716608"/>
                  </a:lnTo>
                  <a:lnTo>
                    <a:pt x="551878" y="716441"/>
                  </a:lnTo>
                  <a:lnTo>
                    <a:pt x="551878" y="716441"/>
                  </a:lnTo>
                  <a:close/>
                  <a:moveTo>
                    <a:pt x="551144" y="716774"/>
                  </a:moveTo>
                  <a:lnTo>
                    <a:pt x="548441" y="718076"/>
                  </a:lnTo>
                  <a:lnTo>
                    <a:pt x="549476" y="717608"/>
                  </a:lnTo>
                  <a:lnTo>
                    <a:pt x="551177" y="716808"/>
                  </a:lnTo>
                  <a:lnTo>
                    <a:pt x="551177" y="716808"/>
                  </a:lnTo>
                  <a:close/>
                  <a:moveTo>
                    <a:pt x="548041" y="727717"/>
                  </a:moveTo>
                  <a:lnTo>
                    <a:pt x="548041" y="727717"/>
                  </a:lnTo>
                  <a:lnTo>
                    <a:pt x="548041" y="728318"/>
                  </a:lnTo>
                  <a:lnTo>
                    <a:pt x="548041" y="728318"/>
                  </a:lnTo>
                  <a:cubicBezTo>
                    <a:pt x="547981" y="728191"/>
                    <a:pt x="547914" y="728068"/>
                    <a:pt x="547841" y="727951"/>
                  </a:cubicBezTo>
                  <a:close/>
                  <a:moveTo>
                    <a:pt x="548041" y="725849"/>
                  </a:moveTo>
                  <a:cubicBezTo>
                    <a:pt x="548024" y="725749"/>
                    <a:pt x="548024" y="725649"/>
                    <a:pt x="548041" y="725549"/>
                  </a:cubicBezTo>
                  <a:cubicBezTo>
                    <a:pt x="548041" y="724848"/>
                    <a:pt x="548041" y="724114"/>
                    <a:pt x="548041" y="723380"/>
                  </a:cubicBezTo>
                  <a:cubicBezTo>
                    <a:pt x="548058" y="723180"/>
                    <a:pt x="548058" y="722980"/>
                    <a:pt x="548041" y="722780"/>
                  </a:cubicBezTo>
                  <a:cubicBezTo>
                    <a:pt x="548041" y="721345"/>
                    <a:pt x="547808" y="719977"/>
                    <a:pt x="547641" y="718576"/>
                  </a:cubicBezTo>
                  <a:lnTo>
                    <a:pt x="547641" y="718576"/>
                  </a:lnTo>
                  <a:cubicBezTo>
                    <a:pt x="547641" y="719377"/>
                    <a:pt x="547841" y="720177"/>
                    <a:pt x="547908" y="720978"/>
                  </a:cubicBezTo>
                  <a:cubicBezTo>
                    <a:pt x="547974" y="721779"/>
                    <a:pt x="547908" y="722079"/>
                    <a:pt x="548074" y="722680"/>
                  </a:cubicBezTo>
                  <a:cubicBezTo>
                    <a:pt x="548058" y="722856"/>
                    <a:pt x="548058" y="723037"/>
                    <a:pt x="548074" y="723213"/>
                  </a:cubicBezTo>
                  <a:lnTo>
                    <a:pt x="548074" y="723380"/>
                  </a:lnTo>
                  <a:cubicBezTo>
                    <a:pt x="548074" y="724681"/>
                    <a:pt x="548074" y="726049"/>
                    <a:pt x="548308" y="727417"/>
                  </a:cubicBezTo>
                  <a:lnTo>
                    <a:pt x="548308" y="727951"/>
                  </a:lnTo>
                  <a:lnTo>
                    <a:pt x="548308" y="727951"/>
                  </a:lnTo>
                  <a:lnTo>
                    <a:pt x="548308" y="727617"/>
                  </a:lnTo>
                  <a:cubicBezTo>
                    <a:pt x="547841" y="727084"/>
                    <a:pt x="547808" y="726550"/>
                    <a:pt x="547774" y="726049"/>
                  </a:cubicBezTo>
                  <a:close/>
                  <a:moveTo>
                    <a:pt x="547808" y="718376"/>
                  </a:moveTo>
                  <a:lnTo>
                    <a:pt x="547808" y="718376"/>
                  </a:lnTo>
                  <a:lnTo>
                    <a:pt x="547641" y="718376"/>
                  </a:lnTo>
                  <a:lnTo>
                    <a:pt x="547641" y="718376"/>
                  </a:lnTo>
                  <a:lnTo>
                    <a:pt x="548008" y="718209"/>
                  </a:lnTo>
                  <a:close/>
                  <a:moveTo>
                    <a:pt x="333317" y="65629"/>
                  </a:moveTo>
                  <a:lnTo>
                    <a:pt x="333317" y="65095"/>
                  </a:lnTo>
                  <a:lnTo>
                    <a:pt x="333317" y="65095"/>
                  </a:lnTo>
                  <a:lnTo>
                    <a:pt x="333317" y="65629"/>
                  </a:lnTo>
                  <a:lnTo>
                    <a:pt x="333584" y="66830"/>
                  </a:lnTo>
                  <a:close/>
                  <a:moveTo>
                    <a:pt x="333317" y="64928"/>
                  </a:moveTo>
                  <a:lnTo>
                    <a:pt x="333150" y="64094"/>
                  </a:lnTo>
                  <a:lnTo>
                    <a:pt x="333150" y="63694"/>
                  </a:lnTo>
                  <a:lnTo>
                    <a:pt x="333384" y="65028"/>
                  </a:lnTo>
                  <a:lnTo>
                    <a:pt x="333384" y="65028"/>
                  </a:lnTo>
                  <a:close/>
                  <a:moveTo>
                    <a:pt x="332983" y="63260"/>
                  </a:moveTo>
                  <a:lnTo>
                    <a:pt x="332983" y="63260"/>
                  </a:lnTo>
                  <a:lnTo>
                    <a:pt x="332983" y="63727"/>
                  </a:lnTo>
                  <a:lnTo>
                    <a:pt x="332983" y="63294"/>
                  </a:lnTo>
                  <a:close/>
                  <a:moveTo>
                    <a:pt x="796495" y="386281"/>
                  </a:moveTo>
                  <a:lnTo>
                    <a:pt x="792358" y="386281"/>
                  </a:lnTo>
                  <a:lnTo>
                    <a:pt x="782749" y="386447"/>
                  </a:lnTo>
                  <a:lnTo>
                    <a:pt x="774976" y="386447"/>
                  </a:lnTo>
                  <a:lnTo>
                    <a:pt x="769571" y="386447"/>
                  </a:lnTo>
                  <a:lnTo>
                    <a:pt x="767202" y="386447"/>
                  </a:lnTo>
                  <a:lnTo>
                    <a:pt x="764600" y="386447"/>
                  </a:lnTo>
                  <a:lnTo>
                    <a:pt x="763499" y="386447"/>
                  </a:lnTo>
                  <a:lnTo>
                    <a:pt x="757060" y="386447"/>
                  </a:lnTo>
                  <a:lnTo>
                    <a:pt x="755225" y="386447"/>
                  </a:lnTo>
                  <a:lnTo>
                    <a:pt x="751322" y="386447"/>
                  </a:lnTo>
                  <a:lnTo>
                    <a:pt x="741480" y="386447"/>
                  </a:lnTo>
                  <a:lnTo>
                    <a:pt x="737576" y="386447"/>
                  </a:lnTo>
                  <a:lnTo>
                    <a:pt x="736809" y="386447"/>
                  </a:lnTo>
                  <a:lnTo>
                    <a:pt x="732305" y="386447"/>
                  </a:lnTo>
                  <a:lnTo>
                    <a:pt x="713521" y="386447"/>
                  </a:lnTo>
                  <a:lnTo>
                    <a:pt x="704914" y="386614"/>
                  </a:lnTo>
                  <a:lnTo>
                    <a:pt x="700276" y="386614"/>
                  </a:lnTo>
                  <a:lnTo>
                    <a:pt x="700276" y="386614"/>
                  </a:lnTo>
                  <a:cubicBezTo>
                    <a:pt x="700276" y="383612"/>
                    <a:pt x="700110" y="380542"/>
                    <a:pt x="699943" y="377506"/>
                  </a:cubicBezTo>
                  <a:cubicBezTo>
                    <a:pt x="699943" y="376505"/>
                    <a:pt x="699943" y="375504"/>
                    <a:pt x="699943" y="374470"/>
                  </a:cubicBezTo>
                  <a:lnTo>
                    <a:pt x="699642" y="369933"/>
                  </a:lnTo>
                  <a:cubicBezTo>
                    <a:pt x="699642" y="368431"/>
                    <a:pt x="699409" y="366930"/>
                    <a:pt x="699275" y="365429"/>
                  </a:cubicBezTo>
                  <a:lnTo>
                    <a:pt x="698975" y="362092"/>
                  </a:lnTo>
                  <a:cubicBezTo>
                    <a:pt x="698975" y="361225"/>
                    <a:pt x="698775" y="360358"/>
                    <a:pt x="698708" y="359490"/>
                  </a:cubicBezTo>
                  <a:lnTo>
                    <a:pt x="698708" y="359223"/>
                  </a:lnTo>
                  <a:cubicBezTo>
                    <a:pt x="698708" y="358289"/>
                    <a:pt x="698475" y="357288"/>
                    <a:pt x="698375" y="356354"/>
                  </a:cubicBezTo>
                  <a:cubicBezTo>
                    <a:pt x="698274" y="355420"/>
                    <a:pt x="698141" y="354352"/>
                    <a:pt x="698008" y="353385"/>
                  </a:cubicBezTo>
                  <a:lnTo>
                    <a:pt x="697607" y="350415"/>
                  </a:lnTo>
                  <a:lnTo>
                    <a:pt x="697340" y="348480"/>
                  </a:lnTo>
                  <a:lnTo>
                    <a:pt x="697140" y="347079"/>
                  </a:lnTo>
                  <a:lnTo>
                    <a:pt x="696740" y="344510"/>
                  </a:lnTo>
                  <a:cubicBezTo>
                    <a:pt x="696740" y="343643"/>
                    <a:pt x="696439" y="342575"/>
                    <a:pt x="696273" y="341574"/>
                  </a:cubicBezTo>
                  <a:lnTo>
                    <a:pt x="696273" y="341574"/>
                  </a:lnTo>
                  <a:cubicBezTo>
                    <a:pt x="695939" y="339639"/>
                    <a:pt x="695572" y="337738"/>
                    <a:pt x="695205" y="335802"/>
                  </a:cubicBezTo>
                  <a:cubicBezTo>
                    <a:pt x="695205" y="334902"/>
                    <a:pt x="694872" y="333967"/>
                    <a:pt x="694671" y="333067"/>
                  </a:cubicBezTo>
                  <a:lnTo>
                    <a:pt x="694671" y="333067"/>
                  </a:lnTo>
                  <a:cubicBezTo>
                    <a:pt x="694471" y="332132"/>
                    <a:pt x="694304" y="331165"/>
                    <a:pt x="694104" y="330197"/>
                  </a:cubicBezTo>
                  <a:lnTo>
                    <a:pt x="693504" y="327362"/>
                  </a:lnTo>
                  <a:cubicBezTo>
                    <a:pt x="693270" y="326427"/>
                    <a:pt x="693070" y="325427"/>
                    <a:pt x="692836" y="324426"/>
                  </a:cubicBezTo>
                  <a:lnTo>
                    <a:pt x="692536" y="323124"/>
                  </a:lnTo>
                  <a:cubicBezTo>
                    <a:pt x="692336" y="322290"/>
                    <a:pt x="692136" y="321456"/>
                    <a:pt x="691902" y="320622"/>
                  </a:cubicBezTo>
                  <a:cubicBezTo>
                    <a:pt x="691602" y="319254"/>
                    <a:pt x="691235" y="317853"/>
                    <a:pt x="690901" y="316552"/>
                  </a:cubicBezTo>
                  <a:lnTo>
                    <a:pt x="690301" y="314217"/>
                  </a:lnTo>
                  <a:cubicBezTo>
                    <a:pt x="689867" y="312715"/>
                    <a:pt x="689467" y="311180"/>
                    <a:pt x="689033" y="309646"/>
                  </a:cubicBezTo>
                  <a:cubicBezTo>
                    <a:pt x="688599" y="308111"/>
                    <a:pt x="688366" y="307310"/>
                    <a:pt x="687999" y="306143"/>
                  </a:cubicBezTo>
                  <a:cubicBezTo>
                    <a:pt x="687365" y="304007"/>
                    <a:pt x="686698" y="301906"/>
                    <a:pt x="685997" y="299770"/>
                  </a:cubicBezTo>
                  <a:lnTo>
                    <a:pt x="685997" y="299770"/>
                  </a:lnTo>
                  <a:cubicBezTo>
                    <a:pt x="685363" y="297669"/>
                    <a:pt x="684662" y="295567"/>
                    <a:pt x="683928" y="293498"/>
                  </a:cubicBezTo>
                  <a:lnTo>
                    <a:pt x="691502" y="290862"/>
                  </a:lnTo>
                  <a:lnTo>
                    <a:pt x="694004" y="289995"/>
                  </a:lnTo>
                  <a:lnTo>
                    <a:pt x="696740" y="289061"/>
                  </a:lnTo>
                  <a:lnTo>
                    <a:pt x="696740" y="289061"/>
                  </a:lnTo>
                  <a:lnTo>
                    <a:pt x="697207" y="288894"/>
                  </a:lnTo>
                  <a:lnTo>
                    <a:pt x="697407" y="288894"/>
                  </a:lnTo>
                  <a:lnTo>
                    <a:pt x="697907" y="288727"/>
                  </a:lnTo>
                  <a:lnTo>
                    <a:pt x="698208" y="288727"/>
                  </a:lnTo>
                  <a:lnTo>
                    <a:pt x="698208" y="288727"/>
                  </a:lnTo>
                  <a:lnTo>
                    <a:pt x="698942" y="288494"/>
                  </a:lnTo>
                  <a:lnTo>
                    <a:pt x="698942" y="288494"/>
                  </a:lnTo>
                  <a:lnTo>
                    <a:pt x="698942" y="288494"/>
                  </a:lnTo>
                  <a:lnTo>
                    <a:pt x="699209" y="288494"/>
                  </a:lnTo>
                  <a:lnTo>
                    <a:pt x="700510" y="288060"/>
                  </a:lnTo>
                  <a:lnTo>
                    <a:pt x="701044" y="287860"/>
                  </a:lnTo>
                  <a:lnTo>
                    <a:pt x="701978" y="287560"/>
                  </a:lnTo>
                  <a:lnTo>
                    <a:pt x="702245" y="287560"/>
                  </a:lnTo>
                  <a:lnTo>
                    <a:pt x="704880" y="286659"/>
                  </a:lnTo>
                  <a:lnTo>
                    <a:pt x="704880" y="286659"/>
                  </a:lnTo>
                  <a:lnTo>
                    <a:pt x="705814" y="286325"/>
                  </a:lnTo>
                  <a:lnTo>
                    <a:pt x="706115" y="286325"/>
                  </a:lnTo>
                  <a:lnTo>
                    <a:pt x="706482" y="286325"/>
                  </a:lnTo>
                  <a:lnTo>
                    <a:pt x="706682" y="286325"/>
                  </a:lnTo>
                  <a:lnTo>
                    <a:pt x="706949" y="286325"/>
                  </a:lnTo>
                  <a:lnTo>
                    <a:pt x="707649" y="286092"/>
                  </a:lnTo>
                  <a:lnTo>
                    <a:pt x="708217" y="286092"/>
                  </a:lnTo>
                  <a:lnTo>
                    <a:pt x="709084" y="285791"/>
                  </a:lnTo>
                  <a:lnTo>
                    <a:pt x="709084" y="285791"/>
                  </a:lnTo>
                  <a:lnTo>
                    <a:pt x="713321" y="284323"/>
                  </a:lnTo>
                  <a:lnTo>
                    <a:pt x="717625" y="282822"/>
                  </a:lnTo>
                  <a:lnTo>
                    <a:pt x="717625" y="282822"/>
                  </a:lnTo>
                  <a:lnTo>
                    <a:pt x="721929" y="281321"/>
                  </a:lnTo>
                  <a:lnTo>
                    <a:pt x="721929" y="281321"/>
                  </a:lnTo>
                  <a:lnTo>
                    <a:pt x="726266" y="279819"/>
                  </a:lnTo>
                  <a:lnTo>
                    <a:pt x="730603" y="278351"/>
                  </a:lnTo>
                  <a:lnTo>
                    <a:pt x="734940" y="276850"/>
                  </a:lnTo>
                  <a:lnTo>
                    <a:pt x="734940" y="276850"/>
                  </a:lnTo>
                  <a:lnTo>
                    <a:pt x="742747" y="274148"/>
                  </a:lnTo>
                  <a:lnTo>
                    <a:pt x="743581" y="273847"/>
                  </a:lnTo>
                  <a:lnTo>
                    <a:pt x="748019" y="272346"/>
                  </a:lnTo>
                  <a:lnTo>
                    <a:pt x="753590" y="270444"/>
                  </a:lnTo>
                  <a:lnTo>
                    <a:pt x="753590" y="270444"/>
                  </a:lnTo>
                  <a:lnTo>
                    <a:pt x="760930" y="267942"/>
                  </a:lnTo>
                  <a:lnTo>
                    <a:pt x="773942" y="263438"/>
                  </a:lnTo>
                  <a:cubicBezTo>
                    <a:pt x="773641" y="262537"/>
                    <a:pt x="773308" y="261603"/>
                    <a:pt x="773008" y="260769"/>
                  </a:cubicBezTo>
                  <a:cubicBezTo>
                    <a:pt x="772707" y="259935"/>
                    <a:pt x="772173" y="258367"/>
                    <a:pt x="771740" y="257199"/>
                  </a:cubicBezTo>
                  <a:cubicBezTo>
                    <a:pt x="771306" y="256032"/>
                    <a:pt x="771273" y="255898"/>
                    <a:pt x="771006" y="255264"/>
                  </a:cubicBezTo>
                  <a:cubicBezTo>
                    <a:pt x="770739" y="254630"/>
                    <a:pt x="770372" y="253496"/>
                    <a:pt x="770038" y="252628"/>
                  </a:cubicBezTo>
                  <a:lnTo>
                    <a:pt x="769171" y="250360"/>
                  </a:lnTo>
                  <a:lnTo>
                    <a:pt x="756326" y="255298"/>
                  </a:lnTo>
                  <a:lnTo>
                    <a:pt x="756326" y="255298"/>
                  </a:lnTo>
                  <a:lnTo>
                    <a:pt x="754925" y="255798"/>
                  </a:lnTo>
                  <a:lnTo>
                    <a:pt x="754491" y="255965"/>
                  </a:lnTo>
                  <a:lnTo>
                    <a:pt x="749086" y="258033"/>
                  </a:lnTo>
                  <a:lnTo>
                    <a:pt x="743615" y="260135"/>
                  </a:lnTo>
                  <a:lnTo>
                    <a:pt x="743615" y="260135"/>
                  </a:lnTo>
                  <a:lnTo>
                    <a:pt x="742881" y="260402"/>
                  </a:lnTo>
                  <a:lnTo>
                    <a:pt x="740445" y="261336"/>
                  </a:lnTo>
                  <a:lnTo>
                    <a:pt x="740445" y="261336"/>
                  </a:lnTo>
                  <a:lnTo>
                    <a:pt x="739311" y="261803"/>
                  </a:lnTo>
                  <a:lnTo>
                    <a:pt x="739311" y="261803"/>
                  </a:lnTo>
                  <a:lnTo>
                    <a:pt x="738477" y="262137"/>
                  </a:lnTo>
                  <a:lnTo>
                    <a:pt x="730770" y="265106"/>
                  </a:lnTo>
                  <a:lnTo>
                    <a:pt x="730770" y="265106"/>
                  </a:lnTo>
                  <a:lnTo>
                    <a:pt x="726533" y="266741"/>
                  </a:lnTo>
                  <a:lnTo>
                    <a:pt x="726533" y="266741"/>
                  </a:lnTo>
                  <a:lnTo>
                    <a:pt x="722296" y="268409"/>
                  </a:lnTo>
                  <a:lnTo>
                    <a:pt x="722296" y="268409"/>
                  </a:lnTo>
                  <a:lnTo>
                    <a:pt x="717992" y="270044"/>
                  </a:lnTo>
                  <a:lnTo>
                    <a:pt x="717992" y="270044"/>
                  </a:lnTo>
                  <a:lnTo>
                    <a:pt x="713755" y="271645"/>
                  </a:lnTo>
                  <a:lnTo>
                    <a:pt x="713755" y="271645"/>
                  </a:lnTo>
                  <a:lnTo>
                    <a:pt x="709485" y="273247"/>
                  </a:lnTo>
                  <a:lnTo>
                    <a:pt x="709485" y="273247"/>
                  </a:lnTo>
                  <a:lnTo>
                    <a:pt x="705247" y="274915"/>
                  </a:lnTo>
                  <a:lnTo>
                    <a:pt x="705247" y="274915"/>
                  </a:lnTo>
                  <a:lnTo>
                    <a:pt x="700977" y="276550"/>
                  </a:lnTo>
                  <a:lnTo>
                    <a:pt x="700977" y="276550"/>
                  </a:lnTo>
                  <a:lnTo>
                    <a:pt x="692436" y="279886"/>
                  </a:lnTo>
                  <a:lnTo>
                    <a:pt x="692436" y="279886"/>
                  </a:lnTo>
                  <a:lnTo>
                    <a:pt x="692169" y="279886"/>
                  </a:lnTo>
                  <a:lnTo>
                    <a:pt x="679658" y="284690"/>
                  </a:lnTo>
                  <a:lnTo>
                    <a:pt x="679658" y="284690"/>
                  </a:lnTo>
                  <a:lnTo>
                    <a:pt x="679358" y="284690"/>
                  </a:lnTo>
                  <a:lnTo>
                    <a:pt x="666847" y="289495"/>
                  </a:lnTo>
                  <a:lnTo>
                    <a:pt x="666847" y="289495"/>
                  </a:lnTo>
                  <a:lnTo>
                    <a:pt x="666546" y="289495"/>
                  </a:lnTo>
                  <a:lnTo>
                    <a:pt x="654369" y="294532"/>
                  </a:lnTo>
                  <a:lnTo>
                    <a:pt x="654369" y="294532"/>
                  </a:lnTo>
                  <a:lnTo>
                    <a:pt x="654068" y="294532"/>
                  </a:lnTo>
                  <a:lnTo>
                    <a:pt x="641557" y="299337"/>
                  </a:lnTo>
                  <a:lnTo>
                    <a:pt x="641557" y="299337"/>
                  </a:lnTo>
                  <a:lnTo>
                    <a:pt x="628546" y="304241"/>
                  </a:lnTo>
                  <a:lnTo>
                    <a:pt x="628546" y="304241"/>
                  </a:lnTo>
                  <a:lnTo>
                    <a:pt x="615801" y="309145"/>
                  </a:lnTo>
                  <a:lnTo>
                    <a:pt x="615801" y="309145"/>
                  </a:lnTo>
                  <a:lnTo>
                    <a:pt x="598753" y="315818"/>
                  </a:lnTo>
                  <a:lnTo>
                    <a:pt x="598753" y="315818"/>
                  </a:lnTo>
                  <a:lnTo>
                    <a:pt x="585708" y="320923"/>
                  </a:lnTo>
                  <a:lnTo>
                    <a:pt x="585708" y="320923"/>
                  </a:lnTo>
                  <a:lnTo>
                    <a:pt x="585708" y="320722"/>
                  </a:lnTo>
                  <a:cubicBezTo>
                    <a:pt x="585274" y="319588"/>
                    <a:pt x="584840" y="318387"/>
                    <a:pt x="584340" y="317386"/>
                  </a:cubicBezTo>
                  <a:lnTo>
                    <a:pt x="583239" y="314750"/>
                  </a:lnTo>
                  <a:cubicBezTo>
                    <a:pt x="583239" y="314750"/>
                    <a:pt x="583239" y="314550"/>
                    <a:pt x="583239" y="314450"/>
                  </a:cubicBezTo>
                  <a:lnTo>
                    <a:pt x="583239" y="314450"/>
                  </a:lnTo>
                  <a:cubicBezTo>
                    <a:pt x="583196" y="314333"/>
                    <a:pt x="583142" y="314220"/>
                    <a:pt x="583072" y="314116"/>
                  </a:cubicBezTo>
                  <a:cubicBezTo>
                    <a:pt x="583092" y="314006"/>
                    <a:pt x="583092" y="313893"/>
                    <a:pt x="583072" y="313783"/>
                  </a:cubicBezTo>
                  <a:cubicBezTo>
                    <a:pt x="583072" y="313783"/>
                    <a:pt x="583072" y="313483"/>
                    <a:pt x="583072" y="313349"/>
                  </a:cubicBezTo>
                  <a:lnTo>
                    <a:pt x="583072" y="313349"/>
                  </a:lnTo>
                  <a:lnTo>
                    <a:pt x="582272" y="311614"/>
                  </a:lnTo>
                  <a:lnTo>
                    <a:pt x="581971" y="310914"/>
                  </a:lnTo>
                  <a:lnTo>
                    <a:pt x="581671" y="310213"/>
                  </a:lnTo>
                  <a:lnTo>
                    <a:pt x="581671" y="309979"/>
                  </a:lnTo>
                  <a:lnTo>
                    <a:pt x="580904" y="308311"/>
                  </a:lnTo>
                  <a:cubicBezTo>
                    <a:pt x="580637" y="307778"/>
                    <a:pt x="580403" y="307210"/>
                    <a:pt x="580136" y="306677"/>
                  </a:cubicBezTo>
                  <a:lnTo>
                    <a:pt x="580136" y="306677"/>
                  </a:lnTo>
                  <a:cubicBezTo>
                    <a:pt x="579903" y="306209"/>
                    <a:pt x="579669" y="305776"/>
                    <a:pt x="579436" y="305275"/>
                  </a:cubicBezTo>
                  <a:lnTo>
                    <a:pt x="579102" y="304575"/>
                  </a:lnTo>
                  <a:lnTo>
                    <a:pt x="578735" y="303874"/>
                  </a:lnTo>
                  <a:lnTo>
                    <a:pt x="578435" y="303307"/>
                  </a:lnTo>
                  <a:cubicBezTo>
                    <a:pt x="578448" y="303207"/>
                    <a:pt x="578448" y="303107"/>
                    <a:pt x="578435" y="303007"/>
                  </a:cubicBezTo>
                  <a:lnTo>
                    <a:pt x="578435" y="302840"/>
                  </a:lnTo>
                  <a:lnTo>
                    <a:pt x="578034" y="302072"/>
                  </a:lnTo>
                  <a:cubicBezTo>
                    <a:pt x="577701" y="301472"/>
                    <a:pt x="577367" y="300805"/>
                    <a:pt x="577067" y="300204"/>
                  </a:cubicBezTo>
                  <a:lnTo>
                    <a:pt x="576400" y="298970"/>
                  </a:lnTo>
                  <a:lnTo>
                    <a:pt x="576099" y="298436"/>
                  </a:lnTo>
                  <a:lnTo>
                    <a:pt x="575299" y="296968"/>
                  </a:lnTo>
                  <a:lnTo>
                    <a:pt x="574731" y="295900"/>
                  </a:lnTo>
                  <a:cubicBezTo>
                    <a:pt x="574231" y="295033"/>
                    <a:pt x="573764" y="294165"/>
                    <a:pt x="573263" y="293331"/>
                  </a:cubicBezTo>
                  <a:lnTo>
                    <a:pt x="572696" y="292397"/>
                  </a:lnTo>
                  <a:lnTo>
                    <a:pt x="571862" y="290996"/>
                  </a:lnTo>
                  <a:lnTo>
                    <a:pt x="571028" y="289628"/>
                  </a:lnTo>
                  <a:cubicBezTo>
                    <a:pt x="570761" y="289128"/>
                    <a:pt x="570628" y="288927"/>
                    <a:pt x="570394" y="288560"/>
                  </a:cubicBezTo>
                  <a:cubicBezTo>
                    <a:pt x="570161" y="288193"/>
                    <a:pt x="569360" y="286892"/>
                    <a:pt x="568826" y="286058"/>
                  </a:cubicBezTo>
                  <a:lnTo>
                    <a:pt x="568826" y="286058"/>
                  </a:lnTo>
                  <a:lnTo>
                    <a:pt x="568659" y="285825"/>
                  </a:lnTo>
                  <a:lnTo>
                    <a:pt x="568659" y="285825"/>
                  </a:lnTo>
                  <a:lnTo>
                    <a:pt x="568659" y="285658"/>
                  </a:lnTo>
                  <a:lnTo>
                    <a:pt x="568659" y="285491"/>
                  </a:lnTo>
                  <a:lnTo>
                    <a:pt x="568459" y="285157"/>
                  </a:lnTo>
                  <a:lnTo>
                    <a:pt x="568459" y="285157"/>
                  </a:lnTo>
                  <a:lnTo>
                    <a:pt x="568459" y="285157"/>
                  </a:lnTo>
                  <a:lnTo>
                    <a:pt x="568459" y="284957"/>
                  </a:lnTo>
                  <a:lnTo>
                    <a:pt x="568459" y="284957"/>
                  </a:lnTo>
                  <a:lnTo>
                    <a:pt x="568126" y="284457"/>
                  </a:lnTo>
                  <a:lnTo>
                    <a:pt x="567959" y="284157"/>
                  </a:lnTo>
                  <a:lnTo>
                    <a:pt x="567425" y="283356"/>
                  </a:lnTo>
                  <a:lnTo>
                    <a:pt x="567425" y="283156"/>
                  </a:lnTo>
                  <a:lnTo>
                    <a:pt x="567425" y="282955"/>
                  </a:lnTo>
                  <a:lnTo>
                    <a:pt x="567425" y="282955"/>
                  </a:lnTo>
                  <a:lnTo>
                    <a:pt x="567158" y="282588"/>
                  </a:lnTo>
                  <a:lnTo>
                    <a:pt x="566958" y="282255"/>
                  </a:lnTo>
                  <a:lnTo>
                    <a:pt x="566958" y="282055"/>
                  </a:lnTo>
                  <a:lnTo>
                    <a:pt x="566624" y="281588"/>
                  </a:lnTo>
                  <a:lnTo>
                    <a:pt x="565723" y="280220"/>
                  </a:lnTo>
                  <a:lnTo>
                    <a:pt x="565723" y="280220"/>
                  </a:lnTo>
                  <a:lnTo>
                    <a:pt x="565723" y="280019"/>
                  </a:lnTo>
                  <a:lnTo>
                    <a:pt x="564589" y="278418"/>
                  </a:lnTo>
                  <a:lnTo>
                    <a:pt x="564289" y="277984"/>
                  </a:lnTo>
                  <a:lnTo>
                    <a:pt x="563755" y="277284"/>
                  </a:lnTo>
                  <a:lnTo>
                    <a:pt x="563088" y="276316"/>
                  </a:lnTo>
                  <a:lnTo>
                    <a:pt x="561987" y="274848"/>
                  </a:lnTo>
                  <a:lnTo>
                    <a:pt x="560953" y="273480"/>
                  </a:lnTo>
                  <a:lnTo>
                    <a:pt x="560953" y="273480"/>
                  </a:lnTo>
                  <a:lnTo>
                    <a:pt x="558951" y="270878"/>
                  </a:lnTo>
                  <a:lnTo>
                    <a:pt x="558784" y="270644"/>
                  </a:lnTo>
                  <a:lnTo>
                    <a:pt x="556949" y="268376"/>
                  </a:lnTo>
                  <a:lnTo>
                    <a:pt x="556682" y="268042"/>
                  </a:lnTo>
                  <a:lnTo>
                    <a:pt x="556449" y="267742"/>
                  </a:lnTo>
                  <a:lnTo>
                    <a:pt x="566958" y="259268"/>
                  </a:lnTo>
                  <a:lnTo>
                    <a:pt x="567158" y="259101"/>
                  </a:lnTo>
                  <a:lnTo>
                    <a:pt x="581204" y="247691"/>
                  </a:lnTo>
                  <a:lnTo>
                    <a:pt x="581404" y="247691"/>
                  </a:lnTo>
                  <a:lnTo>
                    <a:pt x="591913" y="239183"/>
                  </a:lnTo>
                  <a:lnTo>
                    <a:pt x="592114" y="239016"/>
                  </a:lnTo>
                  <a:lnTo>
                    <a:pt x="601789" y="230742"/>
                  </a:lnTo>
                  <a:lnTo>
                    <a:pt x="602356" y="230242"/>
                  </a:lnTo>
                  <a:lnTo>
                    <a:pt x="602356" y="230242"/>
                  </a:lnTo>
                  <a:lnTo>
                    <a:pt x="613065" y="221568"/>
                  </a:lnTo>
                  <a:lnTo>
                    <a:pt x="613065" y="221568"/>
                  </a:lnTo>
                  <a:lnTo>
                    <a:pt x="615734" y="219399"/>
                  </a:lnTo>
                  <a:lnTo>
                    <a:pt x="616602" y="218665"/>
                  </a:lnTo>
                  <a:lnTo>
                    <a:pt x="616769" y="218665"/>
                  </a:lnTo>
                  <a:lnTo>
                    <a:pt x="618003" y="217664"/>
                  </a:lnTo>
                  <a:lnTo>
                    <a:pt x="620172" y="215929"/>
                  </a:lnTo>
                  <a:lnTo>
                    <a:pt x="621206" y="215062"/>
                  </a:lnTo>
                  <a:lnTo>
                    <a:pt x="623708" y="213027"/>
                  </a:lnTo>
                  <a:lnTo>
                    <a:pt x="623708" y="213027"/>
                  </a:lnTo>
                  <a:lnTo>
                    <a:pt x="634318" y="204419"/>
                  </a:lnTo>
                  <a:lnTo>
                    <a:pt x="634318" y="204419"/>
                  </a:lnTo>
                  <a:lnTo>
                    <a:pt x="644994" y="195811"/>
                  </a:lnTo>
                  <a:lnTo>
                    <a:pt x="644994" y="195811"/>
                  </a:lnTo>
                  <a:lnTo>
                    <a:pt x="647663" y="193643"/>
                  </a:lnTo>
                  <a:lnTo>
                    <a:pt x="652067" y="190040"/>
                  </a:lnTo>
                  <a:lnTo>
                    <a:pt x="652067" y="190040"/>
                  </a:lnTo>
                  <a:lnTo>
                    <a:pt x="655603" y="187204"/>
                  </a:lnTo>
                  <a:lnTo>
                    <a:pt x="655603" y="187204"/>
                  </a:lnTo>
                  <a:lnTo>
                    <a:pt x="659140" y="184301"/>
                  </a:lnTo>
                  <a:lnTo>
                    <a:pt x="659140" y="184301"/>
                  </a:lnTo>
                  <a:lnTo>
                    <a:pt x="662676" y="181432"/>
                  </a:lnTo>
                  <a:lnTo>
                    <a:pt x="662676" y="181432"/>
                  </a:lnTo>
                  <a:lnTo>
                    <a:pt x="666213" y="178529"/>
                  </a:lnTo>
                  <a:lnTo>
                    <a:pt x="666213" y="178529"/>
                  </a:lnTo>
                  <a:lnTo>
                    <a:pt x="669549" y="175693"/>
                  </a:lnTo>
                  <a:lnTo>
                    <a:pt x="673119" y="172791"/>
                  </a:lnTo>
                  <a:lnTo>
                    <a:pt x="676689" y="169922"/>
                  </a:lnTo>
                  <a:lnTo>
                    <a:pt x="683128" y="164717"/>
                  </a:lnTo>
                  <a:lnTo>
                    <a:pt x="683128" y="164717"/>
                  </a:lnTo>
                  <a:lnTo>
                    <a:pt x="683795" y="164150"/>
                  </a:lnTo>
                  <a:lnTo>
                    <a:pt x="687498" y="161114"/>
                  </a:lnTo>
                  <a:lnTo>
                    <a:pt x="692002" y="157477"/>
                  </a:lnTo>
                  <a:lnTo>
                    <a:pt x="698074" y="152606"/>
                  </a:lnTo>
                  <a:lnTo>
                    <a:pt x="708784" y="143932"/>
                  </a:lnTo>
                  <a:cubicBezTo>
                    <a:pt x="707383" y="142197"/>
                    <a:pt x="705981" y="140596"/>
                    <a:pt x="704547" y="138794"/>
                  </a:cubicBezTo>
                  <a:lnTo>
                    <a:pt x="701578" y="135458"/>
                  </a:lnTo>
                  <a:lnTo>
                    <a:pt x="699876" y="133489"/>
                  </a:lnTo>
                  <a:lnTo>
                    <a:pt x="699876" y="133489"/>
                  </a:lnTo>
                  <a:lnTo>
                    <a:pt x="699876" y="133489"/>
                  </a:lnTo>
                  <a:lnTo>
                    <a:pt x="690201" y="141830"/>
                  </a:lnTo>
                  <a:lnTo>
                    <a:pt x="689533" y="142464"/>
                  </a:lnTo>
                  <a:lnTo>
                    <a:pt x="689533" y="142464"/>
                  </a:lnTo>
                  <a:lnTo>
                    <a:pt x="687165" y="144532"/>
                  </a:lnTo>
                  <a:lnTo>
                    <a:pt x="683828" y="147535"/>
                  </a:lnTo>
                  <a:lnTo>
                    <a:pt x="681059" y="149971"/>
                  </a:lnTo>
                  <a:lnTo>
                    <a:pt x="679491" y="151338"/>
                  </a:lnTo>
                  <a:lnTo>
                    <a:pt x="679491" y="151338"/>
                  </a:lnTo>
                  <a:lnTo>
                    <a:pt x="675921" y="154475"/>
                  </a:lnTo>
                  <a:lnTo>
                    <a:pt x="675921" y="154475"/>
                  </a:lnTo>
                  <a:lnTo>
                    <a:pt x="675287" y="155042"/>
                  </a:lnTo>
                  <a:lnTo>
                    <a:pt x="669049" y="160447"/>
                  </a:lnTo>
                  <a:lnTo>
                    <a:pt x="669049" y="160447"/>
                  </a:lnTo>
                  <a:lnTo>
                    <a:pt x="665712" y="163416"/>
                  </a:lnTo>
                  <a:lnTo>
                    <a:pt x="665712" y="163416"/>
                  </a:lnTo>
                  <a:lnTo>
                    <a:pt x="662376" y="166385"/>
                  </a:lnTo>
                  <a:lnTo>
                    <a:pt x="662376" y="166385"/>
                  </a:lnTo>
                  <a:lnTo>
                    <a:pt x="659040" y="169354"/>
                  </a:lnTo>
                  <a:lnTo>
                    <a:pt x="659040" y="169354"/>
                  </a:lnTo>
                  <a:lnTo>
                    <a:pt x="655703" y="172324"/>
                  </a:lnTo>
                  <a:lnTo>
                    <a:pt x="655703" y="172324"/>
                  </a:lnTo>
                  <a:lnTo>
                    <a:pt x="652701" y="174926"/>
                  </a:lnTo>
                  <a:lnTo>
                    <a:pt x="652267" y="175293"/>
                  </a:lnTo>
                  <a:lnTo>
                    <a:pt x="652033" y="175527"/>
                  </a:lnTo>
                  <a:lnTo>
                    <a:pt x="650999" y="176427"/>
                  </a:lnTo>
                  <a:lnTo>
                    <a:pt x="650565" y="176794"/>
                  </a:lnTo>
                  <a:lnTo>
                    <a:pt x="648764" y="178329"/>
                  </a:lnTo>
                  <a:lnTo>
                    <a:pt x="645428" y="181332"/>
                  </a:lnTo>
                  <a:lnTo>
                    <a:pt x="638488" y="187337"/>
                  </a:lnTo>
                  <a:lnTo>
                    <a:pt x="638488" y="187337"/>
                  </a:lnTo>
                  <a:lnTo>
                    <a:pt x="628079" y="196378"/>
                  </a:lnTo>
                  <a:lnTo>
                    <a:pt x="617770" y="205386"/>
                  </a:lnTo>
                  <a:lnTo>
                    <a:pt x="607360" y="214428"/>
                  </a:lnTo>
                  <a:lnTo>
                    <a:pt x="607360" y="214428"/>
                  </a:lnTo>
                  <a:lnTo>
                    <a:pt x="605692" y="215896"/>
                  </a:lnTo>
                  <a:lnTo>
                    <a:pt x="605292" y="216229"/>
                  </a:lnTo>
                  <a:lnTo>
                    <a:pt x="605292" y="216229"/>
                  </a:lnTo>
                  <a:lnTo>
                    <a:pt x="594315" y="221668"/>
                  </a:lnTo>
                  <a:lnTo>
                    <a:pt x="594315" y="221668"/>
                  </a:lnTo>
                  <a:lnTo>
                    <a:pt x="584006" y="230676"/>
                  </a:lnTo>
                  <a:lnTo>
                    <a:pt x="584006" y="230676"/>
                  </a:lnTo>
                  <a:lnTo>
                    <a:pt x="583773" y="230409"/>
                  </a:lnTo>
                  <a:lnTo>
                    <a:pt x="583773" y="230409"/>
                  </a:lnTo>
                  <a:lnTo>
                    <a:pt x="583506" y="230108"/>
                  </a:lnTo>
                  <a:lnTo>
                    <a:pt x="583206" y="229775"/>
                  </a:lnTo>
                  <a:lnTo>
                    <a:pt x="583039" y="229608"/>
                  </a:lnTo>
                  <a:cubicBezTo>
                    <a:pt x="582472" y="228907"/>
                    <a:pt x="581871" y="228273"/>
                    <a:pt x="581271" y="227606"/>
                  </a:cubicBezTo>
                  <a:lnTo>
                    <a:pt x="580770" y="227039"/>
                  </a:lnTo>
                  <a:lnTo>
                    <a:pt x="580770" y="227039"/>
                  </a:lnTo>
                  <a:lnTo>
                    <a:pt x="580437" y="226705"/>
                  </a:lnTo>
                  <a:lnTo>
                    <a:pt x="580270" y="226505"/>
                  </a:lnTo>
                  <a:lnTo>
                    <a:pt x="580069" y="226305"/>
                  </a:lnTo>
                  <a:lnTo>
                    <a:pt x="580069" y="226305"/>
                  </a:lnTo>
                  <a:cubicBezTo>
                    <a:pt x="579876" y="226068"/>
                    <a:pt x="579662" y="225845"/>
                    <a:pt x="579436" y="225638"/>
                  </a:cubicBezTo>
                  <a:lnTo>
                    <a:pt x="578535" y="224637"/>
                  </a:lnTo>
                  <a:lnTo>
                    <a:pt x="577868" y="223936"/>
                  </a:lnTo>
                  <a:lnTo>
                    <a:pt x="576199" y="222201"/>
                  </a:lnTo>
                  <a:lnTo>
                    <a:pt x="574498" y="220467"/>
                  </a:lnTo>
                  <a:cubicBezTo>
                    <a:pt x="573363" y="219299"/>
                    <a:pt x="572229" y="218165"/>
                    <a:pt x="571162" y="217130"/>
                  </a:cubicBezTo>
                  <a:lnTo>
                    <a:pt x="571162" y="217130"/>
                  </a:lnTo>
                  <a:cubicBezTo>
                    <a:pt x="570061" y="216029"/>
                    <a:pt x="568926" y="214962"/>
                    <a:pt x="567825" y="213794"/>
                  </a:cubicBezTo>
                  <a:lnTo>
                    <a:pt x="566424" y="212493"/>
                  </a:lnTo>
                  <a:lnTo>
                    <a:pt x="566057" y="212159"/>
                  </a:lnTo>
                  <a:lnTo>
                    <a:pt x="564990" y="211192"/>
                  </a:lnTo>
                  <a:lnTo>
                    <a:pt x="564556" y="210791"/>
                  </a:lnTo>
                  <a:lnTo>
                    <a:pt x="564289" y="210524"/>
                  </a:lnTo>
                  <a:lnTo>
                    <a:pt x="564289" y="210524"/>
                  </a:lnTo>
                  <a:lnTo>
                    <a:pt x="564289" y="210524"/>
                  </a:lnTo>
                  <a:lnTo>
                    <a:pt x="564289" y="210524"/>
                  </a:lnTo>
                  <a:cubicBezTo>
                    <a:pt x="563188" y="209490"/>
                    <a:pt x="562020" y="208489"/>
                    <a:pt x="560953" y="207488"/>
                  </a:cubicBezTo>
                  <a:lnTo>
                    <a:pt x="560285" y="206921"/>
                  </a:lnTo>
                  <a:lnTo>
                    <a:pt x="559651" y="206354"/>
                  </a:lnTo>
                  <a:lnTo>
                    <a:pt x="559651" y="206354"/>
                  </a:lnTo>
                  <a:lnTo>
                    <a:pt x="559451" y="206154"/>
                  </a:lnTo>
                  <a:lnTo>
                    <a:pt x="557416" y="204419"/>
                  </a:lnTo>
                  <a:lnTo>
                    <a:pt x="555581" y="202884"/>
                  </a:lnTo>
                  <a:lnTo>
                    <a:pt x="552812" y="200682"/>
                  </a:lnTo>
                  <a:lnTo>
                    <a:pt x="552345" y="200315"/>
                  </a:lnTo>
                  <a:lnTo>
                    <a:pt x="551678" y="199782"/>
                  </a:lnTo>
                  <a:lnTo>
                    <a:pt x="551277" y="199481"/>
                  </a:lnTo>
                  <a:lnTo>
                    <a:pt x="550710" y="199048"/>
                  </a:lnTo>
                  <a:lnTo>
                    <a:pt x="549642" y="198213"/>
                  </a:lnTo>
                  <a:lnTo>
                    <a:pt x="549209" y="197880"/>
                  </a:lnTo>
                  <a:lnTo>
                    <a:pt x="547641" y="196679"/>
                  </a:lnTo>
                  <a:lnTo>
                    <a:pt x="547641" y="196679"/>
                  </a:lnTo>
                  <a:lnTo>
                    <a:pt x="547641" y="196512"/>
                  </a:lnTo>
                  <a:lnTo>
                    <a:pt x="547641" y="196512"/>
                  </a:lnTo>
                  <a:lnTo>
                    <a:pt x="547641" y="196512"/>
                  </a:lnTo>
                  <a:lnTo>
                    <a:pt x="547641" y="196512"/>
                  </a:lnTo>
                  <a:lnTo>
                    <a:pt x="547441" y="196512"/>
                  </a:lnTo>
                  <a:lnTo>
                    <a:pt x="547441" y="196512"/>
                  </a:lnTo>
                  <a:lnTo>
                    <a:pt x="546640" y="195911"/>
                  </a:lnTo>
                  <a:lnTo>
                    <a:pt x="544705" y="194477"/>
                  </a:lnTo>
                  <a:lnTo>
                    <a:pt x="544705" y="194477"/>
                  </a:lnTo>
                  <a:lnTo>
                    <a:pt x="542803" y="193076"/>
                  </a:lnTo>
                  <a:lnTo>
                    <a:pt x="542169" y="192642"/>
                  </a:lnTo>
                  <a:lnTo>
                    <a:pt x="542169" y="192642"/>
                  </a:lnTo>
                  <a:lnTo>
                    <a:pt x="540434" y="191441"/>
                  </a:lnTo>
                  <a:lnTo>
                    <a:pt x="538032" y="189806"/>
                  </a:lnTo>
                  <a:lnTo>
                    <a:pt x="536331" y="188672"/>
                  </a:lnTo>
                  <a:lnTo>
                    <a:pt x="535096" y="187838"/>
                  </a:lnTo>
                  <a:lnTo>
                    <a:pt x="533528" y="186837"/>
                  </a:lnTo>
                  <a:lnTo>
                    <a:pt x="531593" y="185636"/>
                  </a:lnTo>
                  <a:lnTo>
                    <a:pt x="530559" y="185002"/>
                  </a:lnTo>
                  <a:lnTo>
                    <a:pt x="528490" y="183701"/>
                  </a:lnTo>
                  <a:lnTo>
                    <a:pt x="527957" y="183400"/>
                  </a:lnTo>
                  <a:lnTo>
                    <a:pt x="527756" y="183400"/>
                  </a:lnTo>
                  <a:lnTo>
                    <a:pt x="527423" y="183167"/>
                  </a:lnTo>
                  <a:lnTo>
                    <a:pt x="526422" y="182566"/>
                  </a:lnTo>
                  <a:lnTo>
                    <a:pt x="526422" y="182566"/>
                  </a:lnTo>
                  <a:lnTo>
                    <a:pt x="533495" y="170822"/>
                  </a:lnTo>
                  <a:lnTo>
                    <a:pt x="533495" y="170822"/>
                  </a:lnTo>
                  <a:lnTo>
                    <a:pt x="540401" y="159312"/>
                  </a:lnTo>
                  <a:lnTo>
                    <a:pt x="540401" y="159312"/>
                  </a:lnTo>
                  <a:lnTo>
                    <a:pt x="540401" y="159145"/>
                  </a:lnTo>
                  <a:lnTo>
                    <a:pt x="540401" y="159145"/>
                  </a:lnTo>
                  <a:lnTo>
                    <a:pt x="547507" y="147402"/>
                  </a:lnTo>
                  <a:lnTo>
                    <a:pt x="554580" y="135625"/>
                  </a:lnTo>
                  <a:lnTo>
                    <a:pt x="554580" y="135625"/>
                  </a:lnTo>
                  <a:lnTo>
                    <a:pt x="555915" y="133389"/>
                  </a:lnTo>
                  <a:lnTo>
                    <a:pt x="557383" y="130920"/>
                  </a:lnTo>
                  <a:lnTo>
                    <a:pt x="561653" y="123847"/>
                  </a:lnTo>
                  <a:lnTo>
                    <a:pt x="561653" y="123847"/>
                  </a:lnTo>
                  <a:lnTo>
                    <a:pt x="563421" y="120911"/>
                  </a:lnTo>
                  <a:lnTo>
                    <a:pt x="564489" y="119143"/>
                  </a:lnTo>
                  <a:lnTo>
                    <a:pt x="564823" y="118643"/>
                  </a:lnTo>
                  <a:lnTo>
                    <a:pt x="564823" y="118376"/>
                  </a:lnTo>
                  <a:lnTo>
                    <a:pt x="566257" y="116040"/>
                  </a:lnTo>
                  <a:lnTo>
                    <a:pt x="566257" y="116040"/>
                  </a:lnTo>
                  <a:lnTo>
                    <a:pt x="568626" y="112137"/>
                  </a:lnTo>
                  <a:lnTo>
                    <a:pt x="568626" y="112137"/>
                  </a:lnTo>
                  <a:lnTo>
                    <a:pt x="570995" y="108233"/>
                  </a:lnTo>
                  <a:lnTo>
                    <a:pt x="570995" y="108233"/>
                  </a:lnTo>
                  <a:lnTo>
                    <a:pt x="573363" y="104330"/>
                  </a:lnTo>
                  <a:lnTo>
                    <a:pt x="573363" y="104330"/>
                  </a:lnTo>
                  <a:lnTo>
                    <a:pt x="575732" y="100427"/>
                  </a:lnTo>
                  <a:lnTo>
                    <a:pt x="578068" y="96523"/>
                  </a:lnTo>
                  <a:lnTo>
                    <a:pt x="578068" y="96523"/>
                  </a:lnTo>
                  <a:lnTo>
                    <a:pt x="580437" y="92620"/>
                  </a:lnTo>
                  <a:lnTo>
                    <a:pt x="580437" y="92620"/>
                  </a:lnTo>
                  <a:lnTo>
                    <a:pt x="582805" y="88716"/>
                  </a:lnTo>
                  <a:lnTo>
                    <a:pt x="582805" y="88716"/>
                  </a:lnTo>
                  <a:lnTo>
                    <a:pt x="587076" y="81610"/>
                  </a:lnTo>
                  <a:lnTo>
                    <a:pt x="587510" y="80876"/>
                  </a:lnTo>
                  <a:lnTo>
                    <a:pt x="587510" y="80876"/>
                  </a:lnTo>
                  <a:lnTo>
                    <a:pt x="590012" y="76739"/>
                  </a:lnTo>
                  <a:lnTo>
                    <a:pt x="593014" y="71768"/>
                  </a:lnTo>
                  <a:lnTo>
                    <a:pt x="596984" y="65095"/>
                  </a:lnTo>
                  <a:lnTo>
                    <a:pt x="604057" y="53285"/>
                  </a:lnTo>
                  <a:lnTo>
                    <a:pt x="598352" y="49948"/>
                  </a:lnTo>
                  <a:lnTo>
                    <a:pt x="598352" y="49948"/>
                  </a:lnTo>
                  <a:lnTo>
                    <a:pt x="597418" y="49381"/>
                  </a:lnTo>
                  <a:lnTo>
                    <a:pt x="594082" y="47446"/>
                  </a:lnTo>
                  <a:lnTo>
                    <a:pt x="592180" y="46379"/>
                  </a:lnTo>
                  <a:lnTo>
                    <a:pt x="592180" y="46379"/>
                  </a:lnTo>
                  <a:lnTo>
                    <a:pt x="588844" y="52350"/>
                  </a:lnTo>
                  <a:lnTo>
                    <a:pt x="585508" y="58322"/>
                  </a:lnTo>
                  <a:lnTo>
                    <a:pt x="585508" y="58322"/>
                  </a:lnTo>
                  <a:lnTo>
                    <a:pt x="581771" y="64995"/>
                  </a:lnTo>
                  <a:lnTo>
                    <a:pt x="581537" y="65395"/>
                  </a:lnTo>
                  <a:lnTo>
                    <a:pt x="579002" y="69999"/>
                  </a:lnTo>
                  <a:lnTo>
                    <a:pt x="579002" y="69999"/>
                  </a:lnTo>
                  <a:lnTo>
                    <a:pt x="577834" y="72101"/>
                  </a:lnTo>
                  <a:lnTo>
                    <a:pt x="576667" y="74203"/>
                  </a:lnTo>
                  <a:lnTo>
                    <a:pt x="576667" y="74203"/>
                  </a:lnTo>
                  <a:lnTo>
                    <a:pt x="576266" y="74971"/>
                  </a:lnTo>
                  <a:lnTo>
                    <a:pt x="576266" y="74971"/>
                  </a:lnTo>
                  <a:lnTo>
                    <a:pt x="573130" y="80676"/>
                  </a:lnTo>
                  <a:lnTo>
                    <a:pt x="572263" y="82210"/>
                  </a:lnTo>
                  <a:lnTo>
                    <a:pt x="572263" y="82210"/>
                  </a:lnTo>
                  <a:lnTo>
                    <a:pt x="570895" y="84612"/>
                  </a:lnTo>
                  <a:lnTo>
                    <a:pt x="570694" y="85013"/>
                  </a:lnTo>
                  <a:lnTo>
                    <a:pt x="570694" y="85013"/>
                  </a:lnTo>
                  <a:lnTo>
                    <a:pt x="570694" y="85213"/>
                  </a:lnTo>
                  <a:lnTo>
                    <a:pt x="570694" y="85213"/>
                  </a:lnTo>
                  <a:lnTo>
                    <a:pt x="570694" y="85447"/>
                  </a:lnTo>
                  <a:lnTo>
                    <a:pt x="570361" y="86014"/>
                  </a:lnTo>
                  <a:lnTo>
                    <a:pt x="570361" y="86014"/>
                  </a:lnTo>
                  <a:lnTo>
                    <a:pt x="568826" y="88816"/>
                  </a:lnTo>
                  <a:lnTo>
                    <a:pt x="568826" y="89116"/>
                  </a:lnTo>
                  <a:lnTo>
                    <a:pt x="568359" y="89984"/>
                  </a:lnTo>
                  <a:lnTo>
                    <a:pt x="568359" y="89984"/>
                  </a:lnTo>
                  <a:lnTo>
                    <a:pt x="567825" y="90918"/>
                  </a:lnTo>
                  <a:lnTo>
                    <a:pt x="567592" y="91419"/>
                  </a:lnTo>
                  <a:lnTo>
                    <a:pt x="566791" y="92820"/>
                  </a:lnTo>
                  <a:lnTo>
                    <a:pt x="566157" y="93987"/>
                  </a:lnTo>
                  <a:lnTo>
                    <a:pt x="566157" y="93987"/>
                  </a:lnTo>
                  <a:lnTo>
                    <a:pt x="565957" y="94321"/>
                  </a:lnTo>
                  <a:lnTo>
                    <a:pt x="565657" y="94888"/>
                  </a:lnTo>
                  <a:lnTo>
                    <a:pt x="565657" y="95088"/>
                  </a:lnTo>
                  <a:lnTo>
                    <a:pt x="564122" y="97924"/>
                  </a:lnTo>
                  <a:lnTo>
                    <a:pt x="564122" y="97924"/>
                  </a:lnTo>
                  <a:lnTo>
                    <a:pt x="564122" y="97924"/>
                  </a:lnTo>
                  <a:lnTo>
                    <a:pt x="564122" y="97924"/>
                  </a:lnTo>
                  <a:lnTo>
                    <a:pt x="560953" y="97391"/>
                  </a:lnTo>
                  <a:lnTo>
                    <a:pt x="560385" y="98425"/>
                  </a:lnTo>
                  <a:lnTo>
                    <a:pt x="559284" y="100393"/>
                  </a:lnTo>
                  <a:lnTo>
                    <a:pt x="559284" y="100393"/>
                  </a:lnTo>
                  <a:lnTo>
                    <a:pt x="557083" y="104330"/>
                  </a:lnTo>
                  <a:lnTo>
                    <a:pt x="557083" y="104330"/>
                  </a:lnTo>
                  <a:lnTo>
                    <a:pt x="554880" y="108300"/>
                  </a:lnTo>
                  <a:lnTo>
                    <a:pt x="554880" y="108300"/>
                  </a:lnTo>
                  <a:lnTo>
                    <a:pt x="550443" y="116241"/>
                  </a:lnTo>
                  <a:lnTo>
                    <a:pt x="550443" y="116241"/>
                  </a:lnTo>
                  <a:lnTo>
                    <a:pt x="543771" y="128251"/>
                  </a:lnTo>
                  <a:lnTo>
                    <a:pt x="543771" y="128251"/>
                  </a:lnTo>
                  <a:lnTo>
                    <a:pt x="537098" y="140229"/>
                  </a:lnTo>
                  <a:lnTo>
                    <a:pt x="537098" y="140229"/>
                  </a:lnTo>
                  <a:lnTo>
                    <a:pt x="531560" y="150237"/>
                  </a:lnTo>
                  <a:lnTo>
                    <a:pt x="530425" y="152273"/>
                  </a:lnTo>
                  <a:lnTo>
                    <a:pt x="530425" y="152273"/>
                  </a:lnTo>
                  <a:lnTo>
                    <a:pt x="526589" y="150204"/>
                  </a:lnTo>
                  <a:lnTo>
                    <a:pt x="525821" y="149837"/>
                  </a:lnTo>
                  <a:lnTo>
                    <a:pt x="525821" y="149837"/>
                  </a:lnTo>
                  <a:lnTo>
                    <a:pt x="525521" y="149670"/>
                  </a:lnTo>
                  <a:lnTo>
                    <a:pt x="525154" y="149470"/>
                  </a:lnTo>
                  <a:cubicBezTo>
                    <a:pt x="524914" y="149310"/>
                    <a:pt x="524657" y="149177"/>
                    <a:pt x="524387" y="149070"/>
                  </a:cubicBezTo>
                  <a:cubicBezTo>
                    <a:pt x="524387" y="149070"/>
                    <a:pt x="524387" y="149070"/>
                    <a:pt x="524387" y="149070"/>
                  </a:cubicBezTo>
                  <a:lnTo>
                    <a:pt x="524387" y="149070"/>
                  </a:lnTo>
                  <a:lnTo>
                    <a:pt x="524120" y="149070"/>
                  </a:lnTo>
                  <a:lnTo>
                    <a:pt x="523619" y="148769"/>
                  </a:lnTo>
                  <a:lnTo>
                    <a:pt x="522785" y="148336"/>
                  </a:lnTo>
                  <a:lnTo>
                    <a:pt x="520950" y="147402"/>
                  </a:lnTo>
                  <a:lnTo>
                    <a:pt x="520049" y="146935"/>
                  </a:lnTo>
                  <a:cubicBezTo>
                    <a:pt x="518848" y="146301"/>
                    <a:pt x="517647" y="145733"/>
                    <a:pt x="516446" y="145166"/>
                  </a:cubicBezTo>
                  <a:lnTo>
                    <a:pt x="514711" y="144366"/>
                  </a:lnTo>
                  <a:lnTo>
                    <a:pt x="513043" y="143565"/>
                  </a:lnTo>
                  <a:cubicBezTo>
                    <a:pt x="512009" y="143098"/>
                    <a:pt x="510941" y="142597"/>
                    <a:pt x="509874" y="142164"/>
                  </a:cubicBezTo>
                  <a:lnTo>
                    <a:pt x="509874" y="142164"/>
                  </a:lnTo>
                  <a:lnTo>
                    <a:pt x="509107" y="141830"/>
                  </a:lnTo>
                  <a:cubicBezTo>
                    <a:pt x="509006" y="141803"/>
                    <a:pt x="508906" y="141803"/>
                    <a:pt x="508806" y="141830"/>
                  </a:cubicBezTo>
                  <a:cubicBezTo>
                    <a:pt x="508663" y="141733"/>
                    <a:pt x="508503" y="141653"/>
                    <a:pt x="508339" y="141596"/>
                  </a:cubicBezTo>
                  <a:lnTo>
                    <a:pt x="506804" y="140896"/>
                  </a:lnTo>
                  <a:lnTo>
                    <a:pt x="503134" y="139328"/>
                  </a:lnTo>
                  <a:lnTo>
                    <a:pt x="501266" y="138594"/>
                  </a:lnTo>
                  <a:lnTo>
                    <a:pt x="499398" y="137826"/>
                  </a:lnTo>
                  <a:lnTo>
                    <a:pt x="498264" y="137393"/>
                  </a:lnTo>
                  <a:lnTo>
                    <a:pt x="497263" y="136992"/>
                  </a:lnTo>
                  <a:lnTo>
                    <a:pt x="496662" y="136792"/>
                  </a:lnTo>
                  <a:lnTo>
                    <a:pt x="496662" y="136792"/>
                  </a:lnTo>
                  <a:lnTo>
                    <a:pt x="496328" y="136792"/>
                  </a:lnTo>
                  <a:lnTo>
                    <a:pt x="496328" y="136792"/>
                  </a:lnTo>
                  <a:lnTo>
                    <a:pt x="495728" y="136559"/>
                  </a:lnTo>
                  <a:lnTo>
                    <a:pt x="495061" y="136292"/>
                  </a:lnTo>
                  <a:lnTo>
                    <a:pt x="494460" y="136092"/>
                  </a:lnTo>
                  <a:lnTo>
                    <a:pt x="493826" y="135858"/>
                  </a:lnTo>
                  <a:lnTo>
                    <a:pt x="492992" y="135558"/>
                  </a:lnTo>
                  <a:lnTo>
                    <a:pt x="492291" y="135291"/>
                  </a:lnTo>
                  <a:lnTo>
                    <a:pt x="490924" y="134824"/>
                  </a:lnTo>
                  <a:lnTo>
                    <a:pt x="490357" y="134590"/>
                  </a:lnTo>
                  <a:lnTo>
                    <a:pt x="489122" y="134157"/>
                  </a:lnTo>
                  <a:lnTo>
                    <a:pt x="488455" y="133956"/>
                  </a:lnTo>
                  <a:lnTo>
                    <a:pt x="488455" y="133956"/>
                  </a:lnTo>
                  <a:lnTo>
                    <a:pt x="488455" y="133956"/>
                  </a:lnTo>
                  <a:lnTo>
                    <a:pt x="488455" y="133956"/>
                  </a:lnTo>
                  <a:lnTo>
                    <a:pt x="488455" y="133956"/>
                  </a:lnTo>
                  <a:lnTo>
                    <a:pt x="487354" y="133556"/>
                  </a:lnTo>
                  <a:lnTo>
                    <a:pt x="487354" y="133556"/>
                  </a:lnTo>
                  <a:cubicBezTo>
                    <a:pt x="486186" y="133156"/>
                    <a:pt x="485018" y="132755"/>
                    <a:pt x="484018" y="132422"/>
                  </a:cubicBezTo>
                  <a:cubicBezTo>
                    <a:pt x="483470" y="132201"/>
                    <a:pt x="482916" y="132015"/>
                    <a:pt x="482349" y="131854"/>
                  </a:cubicBezTo>
                  <a:lnTo>
                    <a:pt x="480881" y="131854"/>
                  </a:lnTo>
                  <a:lnTo>
                    <a:pt x="480581" y="131854"/>
                  </a:lnTo>
                  <a:lnTo>
                    <a:pt x="480581" y="131854"/>
                  </a:lnTo>
                  <a:lnTo>
                    <a:pt x="479881" y="131621"/>
                  </a:lnTo>
                  <a:lnTo>
                    <a:pt x="478680" y="131221"/>
                  </a:lnTo>
                  <a:lnTo>
                    <a:pt x="476911" y="130687"/>
                  </a:lnTo>
                  <a:lnTo>
                    <a:pt x="474976" y="130120"/>
                  </a:lnTo>
                  <a:cubicBezTo>
                    <a:pt x="474042" y="129819"/>
                    <a:pt x="473141" y="129552"/>
                    <a:pt x="472140" y="129319"/>
                  </a:cubicBezTo>
                  <a:lnTo>
                    <a:pt x="472140" y="129319"/>
                  </a:lnTo>
                  <a:lnTo>
                    <a:pt x="471673" y="129319"/>
                  </a:lnTo>
                  <a:lnTo>
                    <a:pt x="469171" y="128585"/>
                  </a:lnTo>
                  <a:lnTo>
                    <a:pt x="467536" y="127417"/>
                  </a:lnTo>
                  <a:lnTo>
                    <a:pt x="463933" y="126516"/>
                  </a:lnTo>
                  <a:lnTo>
                    <a:pt x="463933" y="126516"/>
                  </a:lnTo>
                  <a:lnTo>
                    <a:pt x="463599" y="126516"/>
                  </a:lnTo>
                  <a:lnTo>
                    <a:pt x="463599" y="126516"/>
                  </a:lnTo>
                  <a:lnTo>
                    <a:pt x="463232" y="126516"/>
                  </a:lnTo>
                  <a:lnTo>
                    <a:pt x="462999" y="126516"/>
                  </a:lnTo>
                  <a:lnTo>
                    <a:pt x="462765" y="126516"/>
                  </a:lnTo>
                  <a:cubicBezTo>
                    <a:pt x="462679" y="126486"/>
                    <a:pt x="462585" y="126486"/>
                    <a:pt x="462498" y="126516"/>
                  </a:cubicBezTo>
                  <a:lnTo>
                    <a:pt x="462198" y="126516"/>
                  </a:lnTo>
                  <a:lnTo>
                    <a:pt x="461998" y="126516"/>
                  </a:lnTo>
                  <a:lnTo>
                    <a:pt x="461998" y="126516"/>
                  </a:lnTo>
                  <a:lnTo>
                    <a:pt x="461464" y="126516"/>
                  </a:lnTo>
                  <a:lnTo>
                    <a:pt x="460363" y="126249"/>
                  </a:lnTo>
                  <a:lnTo>
                    <a:pt x="455959" y="125249"/>
                  </a:lnTo>
                  <a:lnTo>
                    <a:pt x="452623" y="124581"/>
                  </a:lnTo>
                  <a:lnTo>
                    <a:pt x="451689" y="124415"/>
                  </a:lnTo>
                  <a:lnTo>
                    <a:pt x="451522" y="124415"/>
                  </a:lnTo>
                  <a:lnTo>
                    <a:pt x="451055" y="124415"/>
                  </a:lnTo>
                  <a:lnTo>
                    <a:pt x="450688" y="124415"/>
                  </a:lnTo>
                  <a:lnTo>
                    <a:pt x="449554" y="124181"/>
                  </a:lnTo>
                  <a:lnTo>
                    <a:pt x="452123" y="110836"/>
                  </a:lnTo>
                  <a:lnTo>
                    <a:pt x="454758" y="97324"/>
                  </a:lnTo>
                  <a:lnTo>
                    <a:pt x="457394" y="83979"/>
                  </a:lnTo>
                  <a:lnTo>
                    <a:pt x="457394" y="83979"/>
                  </a:lnTo>
                  <a:lnTo>
                    <a:pt x="457394" y="83578"/>
                  </a:lnTo>
                  <a:lnTo>
                    <a:pt x="457661" y="82344"/>
                  </a:lnTo>
                  <a:lnTo>
                    <a:pt x="457894" y="81043"/>
                  </a:lnTo>
                  <a:lnTo>
                    <a:pt x="458128" y="79942"/>
                  </a:lnTo>
                  <a:lnTo>
                    <a:pt x="458128" y="79274"/>
                  </a:lnTo>
                  <a:lnTo>
                    <a:pt x="458928" y="75004"/>
                  </a:lnTo>
                  <a:lnTo>
                    <a:pt x="459863" y="70500"/>
                  </a:lnTo>
                  <a:lnTo>
                    <a:pt x="460763" y="65996"/>
                  </a:lnTo>
                  <a:lnTo>
                    <a:pt x="461698" y="61492"/>
                  </a:lnTo>
                  <a:lnTo>
                    <a:pt x="462599" y="56988"/>
                  </a:lnTo>
                  <a:lnTo>
                    <a:pt x="463533" y="52484"/>
                  </a:lnTo>
                  <a:lnTo>
                    <a:pt x="464433" y="47980"/>
                  </a:lnTo>
                  <a:lnTo>
                    <a:pt x="465368" y="43543"/>
                  </a:lnTo>
                  <a:lnTo>
                    <a:pt x="465368" y="43543"/>
                  </a:lnTo>
                  <a:lnTo>
                    <a:pt x="466936" y="35469"/>
                  </a:lnTo>
                  <a:lnTo>
                    <a:pt x="466936" y="34601"/>
                  </a:lnTo>
                  <a:lnTo>
                    <a:pt x="466936" y="34601"/>
                  </a:lnTo>
                  <a:lnTo>
                    <a:pt x="467870" y="29797"/>
                  </a:lnTo>
                  <a:lnTo>
                    <a:pt x="468937" y="24225"/>
                  </a:lnTo>
                  <a:lnTo>
                    <a:pt x="470439" y="16552"/>
                  </a:lnTo>
                  <a:lnTo>
                    <a:pt x="473041" y="3040"/>
                  </a:lnTo>
                  <a:lnTo>
                    <a:pt x="473041" y="3040"/>
                  </a:lnTo>
                  <a:lnTo>
                    <a:pt x="469705" y="2439"/>
                  </a:lnTo>
                  <a:lnTo>
                    <a:pt x="466869" y="1939"/>
                  </a:lnTo>
                  <a:lnTo>
                    <a:pt x="466435" y="1939"/>
                  </a:lnTo>
                  <a:lnTo>
                    <a:pt x="466168" y="1939"/>
                  </a:lnTo>
                  <a:lnTo>
                    <a:pt x="459262" y="805"/>
                  </a:lnTo>
                  <a:lnTo>
                    <a:pt x="457094" y="14417"/>
                  </a:lnTo>
                  <a:lnTo>
                    <a:pt x="455893" y="22090"/>
                  </a:lnTo>
                  <a:lnTo>
                    <a:pt x="454992" y="27695"/>
                  </a:lnTo>
                  <a:lnTo>
                    <a:pt x="454992" y="27695"/>
                  </a:lnTo>
                  <a:lnTo>
                    <a:pt x="454124" y="32499"/>
                  </a:lnTo>
                  <a:lnTo>
                    <a:pt x="453957" y="33367"/>
                  </a:lnTo>
                  <a:lnTo>
                    <a:pt x="452489" y="41507"/>
                  </a:lnTo>
                  <a:lnTo>
                    <a:pt x="452489" y="41507"/>
                  </a:lnTo>
                  <a:lnTo>
                    <a:pt x="452056" y="44343"/>
                  </a:lnTo>
                  <a:lnTo>
                    <a:pt x="452056" y="45211"/>
                  </a:lnTo>
                  <a:lnTo>
                    <a:pt x="452056" y="45511"/>
                  </a:lnTo>
                  <a:lnTo>
                    <a:pt x="452056" y="45878"/>
                  </a:lnTo>
                  <a:lnTo>
                    <a:pt x="452056" y="46045"/>
                  </a:lnTo>
                  <a:lnTo>
                    <a:pt x="452056" y="46679"/>
                  </a:lnTo>
                  <a:lnTo>
                    <a:pt x="452056" y="46679"/>
                  </a:lnTo>
                  <a:lnTo>
                    <a:pt x="452056" y="47346"/>
                  </a:lnTo>
                  <a:lnTo>
                    <a:pt x="452056" y="47813"/>
                  </a:lnTo>
                  <a:lnTo>
                    <a:pt x="451622" y="50449"/>
                  </a:lnTo>
                  <a:lnTo>
                    <a:pt x="451021" y="54286"/>
                  </a:lnTo>
                  <a:lnTo>
                    <a:pt x="451021" y="54986"/>
                  </a:lnTo>
                  <a:lnTo>
                    <a:pt x="451021" y="55720"/>
                  </a:lnTo>
                  <a:lnTo>
                    <a:pt x="451021" y="56788"/>
                  </a:lnTo>
                  <a:lnTo>
                    <a:pt x="451021" y="57488"/>
                  </a:lnTo>
                  <a:lnTo>
                    <a:pt x="450688" y="59523"/>
                  </a:lnTo>
                  <a:lnTo>
                    <a:pt x="450087" y="63360"/>
                  </a:lnTo>
                  <a:lnTo>
                    <a:pt x="450087" y="64061"/>
                  </a:lnTo>
                  <a:lnTo>
                    <a:pt x="450087" y="64528"/>
                  </a:lnTo>
                  <a:lnTo>
                    <a:pt x="450087" y="64795"/>
                  </a:lnTo>
                  <a:lnTo>
                    <a:pt x="450087" y="65529"/>
                  </a:lnTo>
                  <a:lnTo>
                    <a:pt x="450087" y="65762"/>
                  </a:lnTo>
                  <a:lnTo>
                    <a:pt x="449620" y="68565"/>
                  </a:lnTo>
                  <a:lnTo>
                    <a:pt x="448920" y="73136"/>
                  </a:lnTo>
                  <a:lnTo>
                    <a:pt x="447485" y="82177"/>
                  </a:lnTo>
                  <a:lnTo>
                    <a:pt x="447485" y="82177"/>
                  </a:lnTo>
                  <a:lnTo>
                    <a:pt x="447485" y="82844"/>
                  </a:lnTo>
                  <a:lnTo>
                    <a:pt x="447485" y="82844"/>
                  </a:lnTo>
                  <a:lnTo>
                    <a:pt x="446985" y="86181"/>
                  </a:lnTo>
                  <a:lnTo>
                    <a:pt x="445483" y="95789"/>
                  </a:lnTo>
                  <a:lnTo>
                    <a:pt x="445483" y="95789"/>
                  </a:lnTo>
                  <a:lnTo>
                    <a:pt x="443315" y="109134"/>
                  </a:lnTo>
                  <a:lnTo>
                    <a:pt x="441179" y="122746"/>
                  </a:lnTo>
                  <a:lnTo>
                    <a:pt x="441179" y="123047"/>
                  </a:lnTo>
                  <a:lnTo>
                    <a:pt x="441179" y="123047"/>
                  </a:lnTo>
                  <a:lnTo>
                    <a:pt x="440079" y="130053"/>
                  </a:lnTo>
                  <a:lnTo>
                    <a:pt x="439778" y="131955"/>
                  </a:lnTo>
                  <a:lnTo>
                    <a:pt x="439044" y="136325"/>
                  </a:lnTo>
                  <a:lnTo>
                    <a:pt x="437409" y="146668"/>
                  </a:lnTo>
                  <a:lnTo>
                    <a:pt x="437009" y="149103"/>
                  </a:lnTo>
                  <a:lnTo>
                    <a:pt x="437009" y="149904"/>
                  </a:lnTo>
                  <a:lnTo>
                    <a:pt x="434907" y="163249"/>
                  </a:lnTo>
                  <a:lnTo>
                    <a:pt x="434907" y="163516"/>
                  </a:lnTo>
                  <a:lnTo>
                    <a:pt x="434907" y="163516"/>
                  </a:lnTo>
                  <a:lnTo>
                    <a:pt x="434140" y="168387"/>
                  </a:lnTo>
                  <a:lnTo>
                    <a:pt x="433373" y="173191"/>
                  </a:lnTo>
                  <a:lnTo>
                    <a:pt x="432805" y="176861"/>
                  </a:lnTo>
                  <a:lnTo>
                    <a:pt x="432071" y="181332"/>
                  </a:lnTo>
                  <a:lnTo>
                    <a:pt x="432071" y="181332"/>
                  </a:lnTo>
                  <a:lnTo>
                    <a:pt x="432071" y="180798"/>
                  </a:lnTo>
                  <a:lnTo>
                    <a:pt x="429936" y="194310"/>
                  </a:lnTo>
                  <a:lnTo>
                    <a:pt x="429936" y="194310"/>
                  </a:lnTo>
                  <a:lnTo>
                    <a:pt x="428301" y="194043"/>
                  </a:lnTo>
                  <a:lnTo>
                    <a:pt x="428068" y="194043"/>
                  </a:lnTo>
                  <a:lnTo>
                    <a:pt x="426967" y="194043"/>
                  </a:lnTo>
                  <a:lnTo>
                    <a:pt x="426633" y="194043"/>
                  </a:lnTo>
                  <a:lnTo>
                    <a:pt x="425966" y="194043"/>
                  </a:lnTo>
                  <a:lnTo>
                    <a:pt x="425032" y="194043"/>
                  </a:lnTo>
                  <a:lnTo>
                    <a:pt x="424431" y="194043"/>
                  </a:lnTo>
                  <a:lnTo>
                    <a:pt x="423998" y="194043"/>
                  </a:lnTo>
                  <a:lnTo>
                    <a:pt x="423130" y="194043"/>
                  </a:lnTo>
                  <a:lnTo>
                    <a:pt x="422563" y="194043"/>
                  </a:lnTo>
                  <a:lnTo>
                    <a:pt x="420828" y="194043"/>
                  </a:lnTo>
                  <a:cubicBezTo>
                    <a:pt x="419894" y="194043"/>
                    <a:pt x="418993" y="193810"/>
                    <a:pt x="418059" y="193743"/>
                  </a:cubicBezTo>
                  <a:lnTo>
                    <a:pt x="416057" y="193743"/>
                  </a:lnTo>
                  <a:lnTo>
                    <a:pt x="414823" y="193743"/>
                  </a:lnTo>
                  <a:lnTo>
                    <a:pt x="414155" y="193743"/>
                  </a:lnTo>
                  <a:lnTo>
                    <a:pt x="413054" y="193743"/>
                  </a:lnTo>
                  <a:lnTo>
                    <a:pt x="410486" y="193543"/>
                  </a:lnTo>
                  <a:lnTo>
                    <a:pt x="408017" y="193543"/>
                  </a:lnTo>
                  <a:lnTo>
                    <a:pt x="407850" y="193543"/>
                  </a:lnTo>
                  <a:lnTo>
                    <a:pt x="405414" y="193543"/>
                  </a:lnTo>
                  <a:lnTo>
                    <a:pt x="404880" y="193543"/>
                  </a:lnTo>
                  <a:lnTo>
                    <a:pt x="403513" y="193543"/>
                  </a:lnTo>
                  <a:lnTo>
                    <a:pt x="391335" y="193543"/>
                  </a:lnTo>
                  <a:lnTo>
                    <a:pt x="389467" y="193543"/>
                  </a:lnTo>
                  <a:lnTo>
                    <a:pt x="387432" y="193543"/>
                  </a:lnTo>
                  <a:lnTo>
                    <a:pt x="385430" y="193543"/>
                  </a:lnTo>
                  <a:lnTo>
                    <a:pt x="383428" y="193543"/>
                  </a:lnTo>
                  <a:lnTo>
                    <a:pt x="381426" y="193709"/>
                  </a:lnTo>
                  <a:lnTo>
                    <a:pt x="378991" y="193910"/>
                  </a:lnTo>
                  <a:lnTo>
                    <a:pt x="378991" y="193910"/>
                  </a:lnTo>
                  <a:lnTo>
                    <a:pt x="377790" y="193910"/>
                  </a:lnTo>
                  <a:lnTo>
                    <a:pt x="377590" y="193910"/>
                  </a:lnTo>
                  <a:lnTo>
                    <a:pt x="375755" y="194110"/>
                  </a:lnTo>
                  <a:lnTo>
                    <a:pt x="375521" y="194110"/>
                  </a:lnTo>
                  <a:lnTo>
                    <a:pt x="373619" y="194310"/>
                  </a:lnTo>
                  <a:lnTo>
                    <a:pt x="370784" y="194143"/>
                  </a:lnTo>
                  <a:lnTo>
                    <a:pt x="370216" y="194143"/>
                  </a:lnTo>
                  <a:lnTo>
                    <a:pt x="369249" y="194143"/>
                  </a:lnTo>
                  <a:lnTo>
                    <a:pt x="368482" y="194143"/>
                  </a:lnTo>
                  <a:lnTo>
                    <a:pt x="367714" y="194143"/>
                  </a:lnTo>
                  <a:lnTo>
                    <a:pt x="367314" y="194143"/>
                  </a:lnTo>
                  <a:lnTo>
                    <a:pt x="367014" y="194143"/>
                  </a:lnTo>
                  <a:lnTo>
                    <a:pt x="366613" y="194143"/>
                  </a:lnTo>
                  <a:lnTo>
                    <a:pt x="366146" y="194143"/>
                  </a:lnTo>
                  <a:lnTo>
                    <a:pt x="366146" y="194143"/>
                  </a:lnTo>
                  <a:lnTo>
                    <a:pt x="365512" y="194143"/>
                  </a:lnTo>
                  <a:lnTo>
                    <a:pt x="365512" y="193876"/>
                  </a:lnTo>
                  <a:lnTo>
                    <a:pt x="365512" y="193876"/>
                  </a:lnTo>
                  <a:lnTo>
                    <a:pt x="365212" y="192041"/>
                  </a:lnTo>
                  <a:lnTo>
                    <a:pt x="364578" y="188004"/>
                  </a:lnTo>
                  <a:lnTo>
                    <a:pt x="363377" y="180598"/>
                  </a:lnTo>
                  <a:lnTo>
                    <a:pt x="363377" y="180798"/>
                  </a:lnTo>
                  <a:lnTo>
                    <a:pt x="362376" y="174426"/>
                  </a:lnTo>
                  <a:lnTo>
                    <a:pt x="360575" y="162949"/>
                  </a:lnTo>
                  <a:lnTo>
                    <a:pt x="360575" y="162682"/>
                  </a:lnTo>
                  <a:lnTo>
                    <a:pt x="360575" y="162682"/>
                  </a:lnTo>
                  <a:lnTo>
                    <a:pt x="359240" y="154241"/>
                  </a:lnTo>
                  <a:lnTo>
                    <a:pt x="359240" y="153741"/>
                  </a:lnTo>
                  <a:lnTo>
                    <a:pt x="358806" y="150971"/>
                  </a:lnTo>
                  <a:lnTo>
                    <a:pt x="358606" y="149737"/>
                  </a:lnTo>
                  <a:lnTo>
                    <a:pt x="358606" y="149136"/>
                  </a:lnTo>
                  <a:lnTo>
                    <a:pt x="358606" y="149136"/>
                  </a:lnTo>
                  <a:lnTo>
                    <a:pt x="356471" y="135591"/>
                  </a:lnTo>
                  <a:lnTo>
                    <a:pt x="356471" y="135591"/>
                  </a:lnTo>
                  <a:lnTo>
                    <a:pt x="354336" y="122246"/>
                  </a:lnTo>
                  <a:lnTo>
                    <a:pt x="354336" y="121946"/>
                  </a:lnTo>
                  <a:lnTo>
                    <a:pt x="352200" y="108334"/>
                  </a:lnTo>
                  <a:lnTo>
                    <a:pt x="352200" y="108067"/>
                  </a:lnTo>
                  <a:lnTo>
                    <a:pt x="351733" y="105164"/>
                  </a:lnTo>
                  <a:lnTo>
                    <a:pt x="350099" y="94755"/>
                  </a:lnTo>
                  <a:lnTo>
                    <a:pt x="348097" y="81877"/>
                  </a:lnTo>
                  <a:lnTo>
                    <a:pt x="348097" y="81877"/>
                  </a:lnTo>
                  <a:lnTo>
                    <a:pt x="348097" y="81877"/>
                  </a:lnTo>
                  <a:lnTo>
                    <a:pt x="348097" y="81209"/>
                  </a:lnTo>
                  <a:lnTo>
                    <a:pt x="348097" y="81209"/>
                  </a:lnTo>
                  <a:lnTo>
                    <a:pt x="346662" y="72235"/>
                  </a:lnTo>
                  <a:lnTo>
                    <a:pt x="345928" y="67697"/>
                  </a:lnTo>
                  <a:lnTo>
                    <a:pt x="345228" y="63160"/>
                  </a:lnTo>
                  <a:lnTo>
                    <a:pt x="344494" y="58623"/>
                  </a:lnTo>
                  <a:lnTo>
                    <a:pt x="343760" y="54085"/>
                  </a:lnTo>
                  <a:lnTo>
                    <a:pt x="343059" y="49581"/>
                  </a:lnTo>
                  <a:lnTo>
                    <a:pt x="342358" y="45044"/>
                  </a:lnTo>
                  <a:lnTo>
                    <a:pt x="341624" y="40507"/>
                  </a:lnTo>
                  <a:lnTo>
                    <a:pt x="341624" y="40507"/>
                  </a:lnTo>
                  <a:lnTo>
                    <a:pt x="340323" y="32366"/>
                  </a:lnTo>
                  <a:lnTo>
                    <a:pt x="340323" y="31999"/>
                  </a:lnTo>
                  <a:lnTo>
                    <a:pt x="340323" y="31999"/>
                  </a:lnTo>
                  <a:lnTo>
                    <a:pt x="340323" y="31632"/>
                  </a:lnTo>
                  <a:lnTo>
                    <a:pt x="339556" y="26794"/>
                  </a:lnTo>
                  <a:lnTo>
                    <a:pt x="338655" y="21156"/>
                  </a:lnTo>
                  <a:lnTo>
                    <a:pt x="337454" y="13483"/>
                  </a:lnTo>
                  <a:lnTo>
                    <a:pt x="335285" y="-63"/>
                  </a:lnTo>
                  <a:lnTo>
                    <a:pt x="335285" y="-63"/>
                  </a:lnTo>
                  <a:lnTo>
                    <a:pt x="328613" y="1038"/>
                  </a:lnTo>
                  <a:lnTo>
                    <a:pt x="325710" y="1572"/>
                  </a:lnTo>
                  <a:lnTo>
                    <a:pt x="324242" y="1839"/>
                  </a:lnTo>
                  <a:lnTo>
                    <a:pt x="321506" y="2373"/>
                  </a:lnTo>
                  <a:lnTo>
                    <a:pt x="321506" y="2373"/>
                  </a:lnTo>
                  <a:cubicBezTo>
                    <a:pt x="318170" y="2973"/>
                    <a:pt x="315101" y="3640"/>
                    <a:pt x="311998" y="4341"/>
                  </a:cubicBezTo>
                  <a:lnTo>
                    <a:pt x="308662" y="5075"/>
                  </a:lnTo>
                  <a:lnTo>
                    <a:pt x="307127" y="5442"/>
                  </a:lnTo>
                  <a:lnTo>
                    <a:pt x="303057" y="6410"/>
                  </a:lnTo>
                  <a:lnTo>
                    <a:pt x="298253" y="7611"/>
                  </a:lnTo>
                  <a:lnTo>
                    <a:pt x="293548" y="8845"/>
                  </a:lnTo>
                  <a:lnTo>
                    <a:pt x="293548" y="8845"/>
                  </a:lnTo>
                  <a:lnTo>
                    <a:pt x="289712" y="9913"/>
                  </a:lnTo>
                  <a:lnTo>
                    <a:pt x="287610" y="10513"/>
                  </a:lnTo>
                  <a:lnTo>
                    <a:pt x="283840" y="11614"/>
                  </a:lnTo>
                  <a:lnTo>
                    <a:pt x="280837" y="12515"/>
                  </a:lnTo>
                  <a:cubicBezTo>
                    <a:pt x="279069" y="13082"/>
                    <a:pt x="277267" y="13616"/>
                    <a:pt x="275499" y="14217"/>
                  </a:cubicBezTo>
                  <a:lnTo>
                    <a:pt x="273464" y="14884"/>
                  </a:lnTo>
                  <a:lnTo>
                    <a:pt x="271128" y="15651"/>
                  </a:lnTo>
                  <a:lnTo>
                    <a:pt x="269060" y="16352"/>
                  </a:lnTo>
                  <a:lnTo>
                    <a:pt x="265724" y="17553"/>
                  </a:lnTo>
                  <a:lnTo>
                    <a:pt x="261120" y="19221"/>
                  </a:lnTo>
                  <a:lnTo>
                    <a:pt x="256582" y="20923"/>
                  </a:lnTo>
                  <a:lnTo>
                    <a:pt x="252679" y="22424"/>
                  </a:lnTo>
                  <a:lnTo>
                    <a:pt x="251211" y="23024"/>
                  </a:lnTo>
                  <a:lnTo>
                    <a:pt x="248608" y="24092"/>
                  </a:lnTo>
                  <a:cubicBezTo>
                    <a:pt x="245039" y="25527"/>
                    <a:pt x="241502" y="27028"/>
                    <a:pt x="237999" y="28563"/>
                  </a:cubicBezTo>
                  <a:lnTo>
                    <a:pt x="234429" y="30164"/>
                  </a:lnTo>
                  <a:lnTo>
                    <a:pt x="231693" y="31399"/>
                  </a:lnTo>
                  <a:lnTo>
                    <a:pt x="228724" y="32766"/>
                  </a:lnTo>
                  <a:cubicBezTo>
                    <a:pt x="225088" y="34501"/>
                    <a:pt x="221484" y="36103"/>
                    <a:pt x="217914" y="38071"/>
                  </a:cubicBezTo>
                  <a:cubicBezTo>
                    <a:pt x="217114" y="38471"/>
                    <a:pt x="216346" y="38838"/>
                    <a:pt x="215579" y="39272"/>
                  </a:cubicBezTo>
                  <a:lnTo>
                    <a:pt x="213744" y="40173"/>
                  </a:lnTo>
                  <a:lnTo>
                    <a:pt x="211375" y="41407"/>
                  </a:lnTo>
                  <a:lnTo>
                    <a:pt x="208039" y="43242"/>
                  </a:lnTo>
                  <a:lnTo>
                    <a:pt x="204703" y="45077"/>
                  </a:lnTo>
                  <a:lnTo>
                    <a:pt x="204703" y="45077"/>
                  </a:lnTo>
                  <a:lnTo>
                    <a:pt x="201366" y="47079"/>
                  </a:lnTo>
                  <a:lnTo>
                    <a:pt x="199298" y="48247"/>
                  </a:lnTo>
                  <a:lnTo>
                    <a:pt x="199298" y="48247"/>
                  </a:lnTo>
                  <a:lnTo>
                    <a:pt x="193026" y="51917"/>
                  </a:lnTo>
                  <a:lnTo>
                    <a:pt x="193026" y="51917"/>
                  </a:lnTo>
                  <a:lnTo>
                    <a:pt x="192525" y="52217"/>
                  </a:lnTo>
                  <a:lnTo>
                    <a:pt x="188855" y="54452"/>
                  </a:lnTo>
                  <a:lnTo>
                    <a:pt x="185252" y="56721"/>
                  </a:lnTo>
                  <a:cubicBezTo>
                    <a:pt x="184518" y="57155"/>
                    <a:pt x="183784" y="57622"/>
                    <a:pt x="183083" y="58122"/>
                  </a:cubicBezTo>
                  <a:lnTo>
                    <a:pt x="181249" y="59257"/>
                  </a:lnTo>
                  <a:lnTo>
                    <a:pt x="179514" y="60424"/>
                  </a:lnTo>
                  <a:lnTo>
                    <a:pt x="176177" y="62560"/>
                  </a:lnTo>
                  <a:lnTo>
                    <a:pt x="171507" y="65729"/>
                  </a:lnTo>
                  <a:lnTo>
                    <a:pt x="167603" y="68498"/>
                  </a:lnTo>
                  <a:lnTo>
                    <a:pt x="164267" y="70800"/>
                  </a:lnTo>
                  <a:lnTo>
                    <a:pt x="160530" y="73536"/>
                  </a:lnTo>
                  <a:lnTo>
                    <a:pt x="158929" y="74737"/>
                  </a:lnTo>
                  <a:lnTo>
                    <a:pt x="155592" y="77239"/>
                  </a:lnTo>
                  <a:lnTo>
                    <a:pt x="154024" y="78440"/>
                  </a:lnTo>
                  <a:lnTo>
                    <a:pt x="152490" y="79675"/>
                  </a:lnTo>
                  <a:lnTo>
                    <a:pt x="146484" y="84446"/>
                  </a:lnTo>
                  <a:lnTo>
                    <a:pt x="140612" y="89317"/>
                  </a:lnTo>
                  <a:lnTo>
                    <a:pt x="137543" y="91952"/>
                  </a:lnTo>
                  <a:lnTo>
                    <a:pt x="137310" y="92186"/>
                  </a:lnTo>
                  <a:lnTo>
                    <a:pt x="134240" y="94955"/>
                  </a:lnTo>
                  <a:lnTo>
                    <a:pt x="133139" y="95956"/>
                  </a:lnTo>
                  <a:lnTo>
                    <a:pt x="130170" y="98625"/>
                  </a:lnTo>
                  <a:lnTo>
                    <a:pt x="126633" y="101961"/>
                  </a:lnTo>
                  <a:lnTo>
                    <a:pt x="126633" y="101961"/>
                  </a:lnTo>
                  <a:lnTo>
                    <a:pt x="123297" y="105064"/>
                  </a:lnTo>
                  <a:cubicBezTo>
                    <a:pt x="121996" y="106265"/>
                    <a:pt x="120695" y="107533"/>
                    <a:pt x="119394" y="108801"/>
                  </a:cubicBezTo>
                  <a:lnTo>
                    <a:pt x="116558" y="111536"/>
                  </a:lnTo>
                  <a:cubicBezTo>
                    <a:pt x="114222" y="113905"/>
                    <a:pt x="111887" y="116274"/>
                    <a:pt x="109618" y="118676"/>
                  </a:cubicBezTo>
                  <a:lnTo>
                    <a:pt x="106282" y="122012"/>
                  </a:lnTo>
                  <a:lnTo>
                    <a:pt x="102946" y="125549"/>
                  </a:lnTo>
                  <a:lnTo>
                    <a:pt x="100110" y="128885"/>
                  </a:lnTo>
                  <a:lnTo>
                    <a:pt x="99543" y="129486"/>
                  </a:lnTo>
                  <a:lnTo>
                    <a:pt x="96607" y="132822"/>
                  </a:lnTo>
                  <a:cubicBezTo>
                    <a:pt x="94805" y="134891"/>
                    <a:pt x="93037" y="136959"/>
                    <a:pt x="91302" y="139061"/>
                  </a:cubicBezTo>
                  <a:lnTo>
                    <a:pt x="89934" y="140696"/>
                  </a:lnTo>
                  <a:cubicBezTo>
                    <a:pt x="88900" y="141930"/>
                    <a:pt x="87899" y="143165"/>
                    <a:pt x="86931" y="144432"/>
                  </a:cubicBezTo>
                  <a:lnTo>
                    <a:pt x="85130" y="146668"/>
                  </a:lnTo>
                  <a:lnTo>
                    <a:pt x="80526" y="151105"/>
                  </a:lnTo>
                  <a:lnTo>
                    <a:pt x="78024" y="154441"/>
                  </a:lnTo>
                  <a:lnTo>
                    <a:pt x="76255" y="156810"/>
                  </a:lnTo>
                  <a:cubicBezTo>
                    <a:pt x="75355" y="158011"/>
                    <a:pt x="74487" y="159212"/>
                    <a:pt x="73620" y="160480"/>
                  </a:cubicBezTo>
                  <a:cubicBezTo>
                    <a:pt x="73086" y="161181"/>
                    <a:pt x="72585" y="161881"/>
                    <a:pt x="72085" y="162615"/>
                  </a:cubicBezTo>
                  <a:cubicBezTo>
                    <a:pt x="70584" y="164717"/>
                    <a:pt x="69116" y="166819"/>
                    <a:pt x="67648" y="168987"/>
                  </a:cubicBezTo>
                  <a:lnTo>
                    <a:pt x="66046" y="171323"/>
                  </a:lnTo>
                  <a:lnTo>
                    <a:pt x="63744" y="174659"/>
                  </a:lnTo>
                  <a:lnTo>
                    <a:pt x="62043" y="177295"/>
                  </a:lnTo>
                  <a:lnTo>
                    <a:pt x="61142" y="178729"/>
                  </a:lnTo>
                  <a:lnTo>
                    <a:pt x="59507" y="181265"/>
                  </a:lnTo>
                  <a:lnTo>
                    <a:pt x="58173" y="183400"/>
                  </a:lnTo>
                  <a:lnTo>
                    <a:pt x="58173" y="183400"/>
                  </a:lnTo>
                  <a:lnTo>
                    <a:pt x="58173" y="183400"/>
                  </a:lnTo>
                  <a:lnTo>
                    <a:pt x="58173" y="183600"/>
                  </a:lnTo>
                  <a:cubicBezTo>
                    <a:pt x="57572" y="184535"/>
                    <a:pt x="57005" y="185536"/>
                    <a:pt x="56404" y="186503"/>
                  </a:cubicBezTo>
                  <a:lnTo>
                    <a:pt x="54269" y="190073"/>
                  </a:lnTo>
                  <a:lnTo>
                    <a:pt x="51967" y="193976"/>
                  </a:lnTo>
                  <a:cubicBezTo>
                    <a:pt x="51533" y="194744"/>
                    <a:pt x="51066" y="195511"/>
                    <a:pt x="50632" y="196312"/>
                  </a:cubicBezTo>
                  <a:lnTo>
                    <a:pt x="47296" y="202250"/>
                  </a:lnTo>
                  <a:lnTo>
                    <a:pt x="46028" y="204552"/>
                  </a:lnTo>
                  <a:cubicBezTo>
                    <a:pt x="46028" y="204552"/>
                    <a:pt x="46028" y="204552"/>
                    <a:pt x="46028" y="204719"/>
                  </a:cubicBezTo>
                  <a:cubicBezTo>
                    <a:pt x="46028" y="204886"/>
                    <a:pt x="46028" y="204719"/>
                    <a:pt x="46028" y="204719"/>
                  </a:cubicBezTo>
                  <a:lnTo>
                    <a:pt x="46028" y="204719"/>
                  </a:lnTo>
                  <a:cubicBezTo>
                    <a:pt x="45561" y="205520"/>
                    <a:pt x="45194" y="206321"/>
                    <a:pt x="44727" y="207088"/>
                  </a:cubicBezTo>
                  <a:cubicBezTo>
                    <a:pt x="44260" y="207855"/>
                    <a:pt x="43826" y="208856"/>
                    <a:pt x="43359" y="209757"/>
                  </a:cubicBezTo>
                  <a:cubicBezTo>
                    <a:pt x="42892" y="210658"/>
                    <a:pt x="42425" y="211459"/>
                    <a:pt x="42025" y="212293"/>
                  </a:cubicBezTo>
                  <a:cubicBezTo>
                    <a:pt x="40190" y="215963"/>
                    <a:pt x="38388" y="219666"/>
                    <a:pt x="36587" y="223403"/>
                  </a:cubicBezTo>
                  <a:lnTo>
                    <a:pt x="35653" y="225371"/>
                  </a:lnTo>
                  <a:cubicBezTo>
                    <a:pt x="33884" y="229174"/>
                    <a:pt x="32316" y="233011"/>
                    <a:pt x="30515" y="236915"/>
                  </a:cubicBezTo>
                  <a:cubicBezTo>
                    <a:pt x="30148" y="237815"/>
                    <a:pt x="29747" y="238749"/>
                    <a:pt x="29347" y="239650"/>
                  </a:cubicBezTo>
                  <a:lnTo>
                    <a:pt x="28213" y="242419"/>
                  </a:lnTo>
                  <a:lnTo>
                    <a:pt x="26644" y="246256"/>
                  </a:lnTo>
                  <a:cubicBezTo>
                    <a:pt x="26644" y="246623"/>
                    <a:pt x="26378" y="246990"/>
                    <a:pt x="26211" y="247357"/>
                  </a:cubicBezTo>
                  <a:cubicBezTo>
                    <a:pt x="25777" y="248491"/>
                    <a:pt x="25310" y="249659"/>
                    <a:pt x="24876" y="250693"/>
                  </a:cubicBezTo>
                  <a:lnTo>
                    <a:pt x="24476" y="251761"/>
                  </a:lnTo>
                  <a:cubicBezTo>
                    <a:pt x="23975" y="253029"/>
                    <a:pt x="23542" y="254263"/>
                    <a:pt x="23075" y="255531"/>
                  </a:cubicBezTo>
                  <a:lnTo>
                    <a:pt x="22741" y="256365"/>
                  </a:lnTo>
                  <a:cubicBezTo>
                    <a:pt x="22241" y="257733"/>
                    <a:pt x="21774" y="259101"/>
                    <a:pt x="21273" y="260502"/>
                  </a:cubicBezTo>
                  <a:lnTo>
                    <a:pt x="19739" y="264939"/>
                  </a:lnTo>
                  <a:lnTo>
                    <a:pt x="19739" y="264939"/>
                  </a:lnTo>
                  <a:cubicBezTo>
                    <a:pt x="19238" y="266508"/>
                    <a:pt x="18704" y="268042"/>
                    <a:pt x="18204" y="269577"/>
                  </a:cubicBezTo>
                  <a:cubicBezTo>
                    <a:pt x="17703" y="271112"/>
                    <a:pt x="17203" y="272713"/>
                    <a:pt x="16736" y="274281"/>
                  </a:cubicBezTo>
                  <a:cubicBezTo>
                    <a:pt x="16269" y="275849"/>
                    <a:pt x="15768" y="277384"/>
                    <a:pt x="15301" y="278952"/>
                  </a:cubicBezTo>
                  <a:cubicBezTo>
                    <a:pt x="14834" y="280520"/>
                    <a:pt x="14667" y="281121"/>
                    <a:pt x="14367" y="282288"/>
                  </a:cubicBezTo>
                  <a:lnTo>
                    <a:pt x="14167" y="282989"/>
                  </a:lnTo>
                  <a:lnTo>
                    <a:pt x="13766" y="284490"/>
                  </a:lnTo>
                  <a:cubicBezTo>
                    <a:pt x="13399" y="285725"/>
                    <a:pt x="13066" y="286926"/>
                    <a:pt x="12732" y="288160"/>
                  </a:cubicBezTo>
                  <a:lnTo>
                    <a:pt x="12432" y="289328"/>
                  </a:lnTo>
                  <a:cubicBezTo>
                    <a:pt x="12065" y="290562"/>
                    <a:pt x="11765" y="291797"/>
                    <a:pt x="11431" y="292998"/>
                  </a:cubicBezTo>
                  <a:cubicBezTo>
                    <a:pt x="11444" y="293131"/>
                    <a:pt x="11444" y="293265"/>
                    <a:pt x="11431" y="293398"/>
                  </a:cubicBezTo>
                  <a:lnTo>
                    <a:pt x="10530" y="297068"/>
                  </a:lnTo>
                  <a:cubicBezTo>
                    <a:pt x="10030" y="299070"/>
                    <a:pt x="9563" y="301038"/>
                    <a:pt x="9096" y="303040"/>
                  </a:cubicBezTo>
                  <a:cubicBezTo>
                    <a:pt x="8629" y="305042"/>
                    <a:pt x="8395" y="306109"/>
                    <a:pt x="8061" y="307611"/>
                  </a:cubicBezTo>
                  <a:cubicBezTo>
                    <a:pt x="7728" y="309112"/>
                    <a:pt x="7227" y="311614"/>
                    <a:pt x="6827" y="313583"/>
                  </a:cubicBezTo>
                  <a:cubicBezTo>
                    <a:pt x="6627" y="314450"/>
                    <a:pt x="6460" y="315251"/>
                    <a:pt x="6327" y="316085"/>
                  </a:cubicBezTo>
                  <a:lnTo>
                    <a:pt x="5926" y="318087"/>
                  </a:lnTo>
                  <a:cubicBezTo>
                    <a:pt x="5726" y="319088"/>
                    <a:pt x="5559" y="320088"/>
                    <a:pt x="5359" y="321123"/>
                  </a:cubicBezTo>
                  <a:lnTo>
                    <a:pt x="4959" y="323425"/>
                  </a:lnTo>
                  <a:lnTo>
                    <a:pt x="4458" y="326394"/>
                  </a:lnTo>
                  <a:cubicBezTo>
                    <a:pt x="4191" y="327829"/>
                    <a:pt x="3958" y="329297"/>
                    <a:pt x="3724" y="330731"/>
                  </a:cubicBezTo>
                  <a:lnTo>
                    <a:pt x="3424" y="332900"/>
                  </a:lnTo>
                  <a:cubicBezTo>
                    <a:pt x="3024" y="335402"/>
                    <a:pt x="2690" y="337904"/>
                    <a:pt x="2356" y="340440"/>
                  </a:cubicBezTo>
                  <a:lnTo>
                    <a:pt x="2056" y="342608"/>
                  </a:lnTo>
                  <a:cubicBezTo>
                    <a:pt x="1856" y="344243"/>
                    <a:pt x="1656" y="345945"/>
                    <a:pt x="1489" y="347513"/>
                  </a:cubicBezTo>
                  <a:cubicBezTo>
                    <a:pt x="1489" y="347713"/>
                    <a:pt x="1489" y="347913"/>
                    <a:pt x="1489" y="348113"/>
                  </a:cubicBezTo>
                  <a:cubicBezTo>
                    <a:pt x="1489" y="349381"/>
                    <a:pt x="1189" y="350649"/>
                    <a:pt x="1055" y="351917"/>
                  </a:cubicBezTo>
                  <a:lnTo>
                    <a:pt x="1055" y="352217"/>
                  </a:lnTo>
                  <a:lnTo>
                    <a:pt x="655" y="356387"/>
                  </a:lnTo>
                  <a:cubicBezTo>
                    <a:pt x="655" y="356988"/>
                    <a:pt x="655" y="357588"/>
                    <a:pt x="655" y="358222"/>
                  </a:cubicBezTo>
                  <a:lnTo>
                    <a:pt x="655" y="358689"/>
                  </a:lnTo>
                  <a:lnTo>
                    <a:pt x="354" y="362359"/>
                  </a:lnTo>
                  <a:cubicBezTo>
                    <a:pt x="354" y="363560"/>
                    <a:pt x="354" y="364795"/>
                    <a:pt x="121" y="366029"/>
                  </a:cubicBezTo>
                  <a:lnTo>
                    <a:pt x="121" y="367664"/>
                  </a:lnTo>
                  <a:cubicBezTo>
                    <a:pt x="121" y="368031"/>
                    <a:pt x="121" y="368398"/>
                    <a:pt x="121" y="368732"/>
                  </a:cubicBezTo>
                  <a:cubicBezTo>
                    <a:pt x="121" y="369899"/>
                    <a:pt x="121" y="371034"/>
                    <a:pt x="121" y="372068"/>
                  </a:cubicBezTo>
                  <a:lnTo>
                    <a:pt x="121" y="372602"/>
                  </a:lnTo>
                  <a:cubicBezTo>
                    <a:pt x="121" y="374070"/>
                    <a:pt x="-46" y="375538"/>
                    <a:pt x="-79" y="377006"/>
                  </a:cubicBezTo>
                  <a:lnTo>
                    <a:pt x="-79" y="377873"/>
                  </a:lnTo>
                  <a:cubicBezTo>
                    <a:pt x="-79" y="379208"/>
                    <a:pt x="-79" y="380542"/>
                    <a:pt x="-79" y="381910"/>
                  </a:cubicBezTo>
                  <a:lnTo>
                    <a:pt x="-79" y="382878"/>
                  </a:lnTo>
                  <a:cubicBezTo>
                    <a:pt x="-79" y="386214"/>
                    <a:pt x="-79" y="389550"/>
                    <a:pt x="-79" y="392887"/>
                  </a:cubicBezTo>
                  <a:cubicBezTo>
                    <a:pt x="-79" y="396223"/>
                    <a:pt x="-79" y="399059"/>
                    <a:pt x="-79" y="402061"/>
                  </a:cubicBezTo>
                  <a:cubicBezTo>
                    <a:pt x="-79" y="404163"/>
                    <a:pt x="-79" y="406232"/>
                    <a:pt x="121" y="408300"/>
                  </a:cubicBezTo>
                  <a:cubicBezTo>
                    <a:pt x="121" y="411636"/>
                    <a:pt x="421" y="414973"/>
                    <a:pt x="621" y="418309"/>
                  </a:cubicBezTo>
                  <a:cubicBezTo>
                    <a:pt x="822" y="421645"/>
                    <a:pt x="1055" y="424982"/>
                    <a:pt x="1355" y="428318"/>
                  </a:cubicBezTo>
                  <a:cubicBezTo>
                    <a:pt x="1355" y="429452"/>
                    <a:pt x="1556" y="430553"/>
                    <a:pt x="1689" y="431654"/>
                  </a:cubicBezTo>
                  <a:cubicBezTo>
                    <a:pt x="1689" y="433322"/>
                    <a:pt x="2023" y="434991"/>
                    <a:pt x="2190" y="436692"/>
                  </a:cubicBezTo>
                  <a:cubicBezTo>
                    <a:pt x="2190" y="437393"/>
                    <a:pt x="2356" y="438060"/>
                    <a:pt x="2423" y="438761"/>
                  </a:cubicBezTo>
                  <a:cubicBezTo>
                    <a:pt x="2780" y="441897"/>
                    <a:pt x="3180" y="445033"/>
                    <a:pt x="3624" y="448169"/>
                  </a:cubicBezTo>
                  <a:cubicBezTo>
                    <a:pt x="3824" y="449794"/>
                    <a:pt x="4058" y="451429"/>
                    <a:pt x="4325" y="453073"/>
                  </a:cubicBezTo>
                  <a:cubicBezTo>
                    <a:pt x="4525" y="454475"/>
                    <a:pt x="4758" y="455876"/>
                    <a:pt x="4992" y="457277"/>
                  </a:cubicBezTo>
                  <a:lnTo>
                    <a:pt x="4992" y="458111"/>
                  </a:lnTo>
                  <a:lnTo>
                    <a:pt x="5793" y="462849"/>
                  </a:lnTo>
                  <a:cubicBezTo>
                    <a:pt x="6060" y="464450"/>
                    <a:pt x="6360" y="466018"/>
                    <a:pt x="6727" y="467620"/>
                  </a:cubicBezTo>
                  <a:cubicBezTo>
                    <a:pt x="7094" y="469221"/>
                    <a:pt x="7327" y="470789"/>
                    <a:pt x="7628" y="472357"/>
                  </a:cubicBezTo>
                  <a:lnTo>
                    <a:pt x="7628" y="472357"/>
                  </a:lnTo>
                  <a:cubicBezTo>
                    <a:pt x="7628" y="472991"/>
                    <a:pt x="7894" y="473592"/>
                    <a:pt x="7995" y="474192"/>
                  </a:cubicBezTo>
                  <a:cubicBezTo>
                    <a:pt x="8228" y="475326"/>
                    <a:pt x="8462" y="476461"/>
                    <a:pt x="8729" y="477528"/>
                  </a:cubicBezTo>
                  <a:cubicBezTo>
                    <a:pt x="8996" y="478596"/>
                    <a:pt x="9262" y="479997"/>
                    <a:pt x="9563" y="481232"/>
                  </a:cubicBezTo>
                  <a:cubicBezTo>
                    <a:pt x="9863" y="482466"/>
                    <a:pt x="9863" y="482666"/>
                    <a:pt x="10030" y="483400"/>
                  </a:cubicBezTo>
                  <a:cubicBezTo>
                    <a:pt x="10197" y="484134"/>
                    <a:pt x="10564" y="485602"/>
                    <a:pt x="10864" y="486737"/>
                  </a:cubicBezTo>
                  <a:lnTo>
                    <a:pt x="10864" y="486737"/>
                  </a:lnTo>
                  <a:lnTo>
                    <a:pt x="10864" y="487170"/>
                  </a:lnTo>
                  <a:cubicBezTo>
                    <a:pt x="10864" y="487671"/>
                    <a:pt x="11097" y="488171"/>
                    <a:pt x="11231" y="488672"/>
                  </a:cubicBezTo>
                  <a:cubicBezTo>
                    <a:pt x="11798" y="491007"/>
                    <a:pt x="12365" y="493309"/>
                    <a:pt x="12999" y="495611"/>
                  </a:cubicBezTo>
                  <a:lnTo>
                    <a:pt x="13800" y="498614"/>
                  </a:lnTo>
                  <a:cubicBezTo>
                    <a:pt x="14200" y="500015"/>
                    <a:pt x="14600" y="501350"/>
                    <a:pt x="14967" y="502784"/>
                  </a:cubicBezTo>
                  <a:lnTo>
                    <a:pt x="15568" y="504753"/>
                  </a:lnTo>
                  <a:cubicBezTo>
                    <a:pt x="15802" y="505620"/>
                    <a:pt x="16068" y="506454"/>
                    <a:pt x="16302" y="507288"/>
                  </a:cubicBezTo>
                  <a:cubicBezTo>
                    <a:pt x="16536" y="508122"/>
                    <a:pt x="16903" y="509257"/>
                    <a:pt x="17236" y="510257"/>
                  </a:cubicBezTo>
                  <a:cubicBezTo>
                    <a:pt x="17570" y="511258"/>
                    <a:pt x="17670" y="511725"/>
                    <a:pt x="17903" y="512459"/>
                  </a:cubicBezTo>
                  <a:cubicBezTo>
                    <a:pt x="18137" y="513193"/>
                    <a:pt x="18437" y="514128"/>
                    <a:pt x="18704" y="514928"/>
                  </a:cubicBezTo>
                  <a:cubicBezTo>
                    <a:pt x="18971" y="515729"/>
                    <a:pt x="19171" y="516396"/>
                    <a:pt x="19405" y="517130"/>
                  </a:cubicBezTo>
                  <a:cubicBezTo>
                    <a:pt x="19638" y="517864"/>
                    <a:pt x="20105" y="519232"/>
                    <a:pt x="20472" y="520266"/>
                  </a:cubicBezTo>
                  <a:lnTo>
                    <a:pt x="20873" y="521467"/>
                  </a:lnTo>
                  <a:lnTo>
                    <a:pt x="22207" y="525271"/>
                  </a:lnTo>
                  <a:cubicBezTo>
                    <a:pt x="23275" y="528340"/>
                    <a:pt x="24409" y="531410"/>
                    <a:pt x="25544" y="534446"/>
                  </a:cubicBezTo>
                  <a:cubicBezTo>
                    <a:pt x="26178" y="536147"/>
                    <a:pt x="26845" y="537782"/>
                    <a:pt x="27512" y="539517"/>
                  </a:cubicBezTo>
                  <a:cubicBezTo>
                    <a:pt x="28179" y="541252"/>
                    <a:pt x="28880" y="542853"/>
                    <a:pt x="29547" y="544588"/>
                  </a:cubicBezTo>
                  <a:cubicBezTo>
                    <a:pt x="30214" y="546323"/>
                    <a:pt x="30915" y="547924"/>
                    <a:pt x="31616" y="549459"/>
                  </a:cubicBezTo>
                  <a:cubicBezTo>
                    <a:pt x="31672" y="549646"/>
                    <a:pt x="31752" y="549823"/>
                    <a:pt x="31849" y="549993"/>
                  </a:cubicBezTo>
                  <a:cubicBezTo>
                    <a:pt x="32383" y="551294"/>
                    <a:pt x="32950" y="552562"/>
                    <a:pt x="33517" y="553863"/>
                  </a:cubicBezTo>
                  <a:lnTo>
                    <a:pt x="34118" y="555197"/>
                  </a:lnTo>
                  <a:cubicBezTo>
                    <a:pt x="34752" y="556632"/>
                    <a:pt x="35419" y="558100"/>
                    <a:pt x="36086" y="559535"/>
                  </a:cubicBezTo>
                  <a:cubicBezTo>
                    <a:pt x="36754" y="560969"/>
                    <a:pt x="37521" y="562637"/>
                    <a:pt x="38255" y="564172"/>
                  </a:cubicBezTo>
                  <a:lnTo>
                    <a:pt x="38488" y="564639"/>
                  </a:lnTo>
                  <a:cubicBezTo>
                    <a:pt x="39222" y="566207"/>
                    <a:pt x="39990" y="567775"/>
                    <a:pt x="40757" y="569343"/>
                  </a:cubicBezTo>
                  <a:lnTo>
                    <a:pt x="40924" y="569710"/>
                  </a:lnTo>
                  <a:lnTo>
                    <a:pt x="40924" y="569710"/>
                  </a:lnTo>
                  <a:lnTo>
                    <a:pt x="41658" y="571078"/>
                  </a:lnTo>
                  <a:lnTo>
                    <a:pt x="42926" y="573614"/>
                  </a:lnTo>
                  <a:lnTo>
                    <a:pt x="43693" y="575082"/>
                  </a:lnTo>
                  <a:cubicBezTo>
                    <a:pt x="44093" y="575916"/>
                    <a:pt x="44527" y="576717"/>
                    <a:pt x="44961" y="577551"/>
                  </a:cubicBezTo>
                  <a:cubicBezTo>
                    <a:pt x="45895" y="579319"/>
                    <a:pt x="46829" y="581087"/>
                    <a:pt x="47797" y="582855"/>
                  </a:cubicBezTo>
                  <a:cubicBezTo>
                    <a:pt x="48764" y="584624"/>
                    <a:pt x="49331" y="585658"/>
                    <a:pt x="50132" y="587059"/>
                  </a:cubicBezTo>
                  <a:cubicBezTo>
                    <a:pt x="50933" y="588460"/>
                    <a:pt x="51700" y="589862"/>
                    <a:pt x="52501" y="591263"/>
                  </a:cubicBezTo>
                  <a:cubicBezTo>
                    <a:pt x="54903" y="595433"/>
                    <a:pt x="57372" y="599570"/>
                    <a:pt x="59941" y="603640"/>
                  </a:cubicBezTo>
                  <a:cubicBezTo>
                    <a:pt x="60775" y="605008"/>
                    <a:pt x="61642" y="606410"/>
                    <a:pt x="62510" y="607711"/>
                  </a:cubicBezTo>
                  <a:cubicBezTo>
                    <a:pt x="64211" y="610413"/>
                    <a:pt x="65846" y="613082"/>
                    <a:pt x="67781" y="615751"/>
                  </a:cubicBezTo>
                  <a:lnTo>
                    <a:pt x="70517" y="619721"/>
                  </a:lnTo>
                  <a:cubicBezTo>
                    <a:pt x="72352" y="622357"/>
                    <a:pt x="74220" y="624959"/>
                    <a:pt x="76088" y="627528"/>
                  </a:cubicBezTo>
                  <a:cubicBezTo>
                    <a:pt x="76215" y="627732"/>
                    <a:pt x="76359" y="627922"/>
                    <a:pt x="76522" y="628096"/>
                  </a:cubicBezTo>
                  <a:lnTo>
                    <a:pt x="78958" y="631432"/>
                  </a:lnTo>
                  <a:cubicBezTo>
                    <a:pt x="80392" y="633334"/>
                    <a:pt x="81827" y="635269"/>
                    <a:pt x="83295" y="637137"/>
                  </a:cubicBezTo>
                  <a:cubicBezTo>
                    <a:pt x="84763" y="639005"/>
                    <a:pt x="85897" y="641040"/>
                    <a:pt x="87365" y="642875"/>
                  </a:cubicBezTo>
                  <a:lnTo>
                    <a:pt x="90401" y="646545"/>
                  </a:lnTo>
                  <a:cubicBezTo>
                    <a:pt x="91402" y="647780"/>
                    <a:pt x="92436" y="648981"/>
                    <a:pt x="93471" y="650215"/>
                  </a:cubicBezTo>
                  <a:lnTo>
                    <a:pt x="93471" y="650382"/>
                  </a:lnTo>
                  <a:cubicBezTo>
                    <a:pt x="95506" y="652751"/>
                    <a:pt x="97541" y="655120"/>
                    <a:pt x="99609" y="657455"/>
                  </a:cubicBezTo>
                  <a:cubicBezTo>
                    <a:pt x="101678" y="659790"/>
                    <a:pt x="103813" y="662126"/>
                    <a:pt x="105948" y="664428"/>
                  </a:cubicBezTo>
                  <a:lnTo>
                    <a:pt x="105948" y="664428"/>
                  </a:lnTo>
                  <a:lnTo>
                    <a:pt x="109285" y="667931"/>
                  </a:lnTo>
                  <a:lnTo>
                    <a:pt x="112387" y="671267"/>
                  </a:lnTo>
                  <a:lnTo>
                    <a:pt x="112588" y="671467"/>
                  </a:lnTo>
                  <a:lnTo>
                    <a:pt x="115924" y="674804"/>
                  </a:lnTo>
                  <a:lnTo>
                    <a:pt x="119027" y="677873"/>
                  </a:lnTo>
                  <a:cubicBezTo>
                    <a:pt x="120261" y="679074"/>
                    <a:pt x="121529" y="680275"/>
                    <a:pt x="122797" y="681543"/>
                  </a:cubicBezTo>
                  <a:cubicBezTo>
                    <a:pt x="124064" y="682811"/>
                    <a:pt x="125099" y="683745"/>
                    <a:pt x="126133" y="684879"/>
                  </a:cubicBezTo>
                  <a:lnTo>
                    <a:pt x="129669" y="688216"/>
                  </a:lnTo>
                  <a:cubicBezTo>
                    <a:pt x="130647" y="689150"/>
                    <a:pt x="131648" y="690051"/>
                    <a:pt x="132672" y="690918"/>
                  </a:cubicBezTo>
                  <a:lnTo>
                    <a:pt x="133406" y="691585"/>
                  </a:lnTo>
                  <a:lnTo>
                    <a:pt x="136742" y="694588"/>
                  </a:lnTo>
                  <a:lnTo>
                    <a:pt x="139678" y="697090"/>
                  </a:lnTo>
                  <a:lnTo>
                    <a:pt x="147018" y="703196"/>
                  </a:lnTo>
                  <a:lnTo>
                    <a:pt x="149187" y="704931"/>
                  </a:lnTo>
                  <a:cubicBezTo>
                    <a:pt x="150121" y="705631"/>
                    <a:pt x="150955" y="706332"/>
                    <a:pt x="151822" y="707032"/>
                  </a:cubicBezTo>
                  <a:cubicBezTo>
                    <a:pt x="152690" y="707733"/>
                    <a:pt x="154024" y="708767"/>
                    <a:pt x="155159" y="709601"/>
                  </a:cubicBezTo>
                  <a:lnTo>
                    <a:pt x="157594" y="711436"/>
                  </a:lnTo>
                  <a:lnTo>
                    <a:pt x="161865" y="714606"/>
                  </a:lnTo>
                  <a:lnTo>
                    <a:pt x="164000" y="716174"/>
                  </a:lnTo>
                  <a:cubicBezTo>
                    <a:pt x="165001" y="716874"/>
                    <a:pt x="165968" y="717608"/>
                    <a:pt x="166969" y="718276"/>
                  </a:cubicBezTo>
                  <a:cubicBezTo>
                    <a:pt x="167970" y="718943"/>
                    <a:pt x="169405" y="720044"/>
                    <a:pt x="170639" y="720911"/>
                  </a:cubicBezTo>
                  <a:lnTo>
                    <a:pt x="173208" y="722680"/>
                  </a:lnTo>
                  <a:lnTo>
                    <a:pt x="176544" y="724882"/>
                  </a:lnTo>
                  <a:cubicBezTo>
                    <a:pt x="180081" y="727260"/>
                    <a:pt x="183651" y="729562"/>
                    <a:pt x="187254" y="731788"/>
                  </a:cubicBezTo>
                  <a:lnTo>
                    <a:pt x="190590" y="733890"/>
                  </a:lnTo>
                  <a:lnTo>
                    <a:pt x="193626" y="735725"/>
                  </a:lnTo>
                  <a:lnTo>
                    <a:pt x="195761" y="736992"/>
                  </a:lnTo>
                  <a:cubicBezTo>
                    <a:pt x="199465" y="739161"/>
                    <a:pt x="203235" y="741296"/>
                    <a:pt x="207005" y="743398"/>
                  </a:cubicBezTo>
                  <a:lnTo>
                    <a:pt x="209240" y="744632"/>
                  </a:lnTo>
                  <a:lnTo>
                    <a:pt x="210341" y="745200"/>
                  </a:lnTo>
                  <a:lnTo>
                    <a:pt x="212576" y="746401"/>
                  </a:lnTo>
                  <a:lnTo>
                    <a:pt x="216446" y="748403"/>
                  </a:lnTo>
                  <a:lnTo>
                    <a:pt x="219783" y="750137"/>
                  </a:lnTo>
                  <a:lnTo>
                    <a:pt x="223820" y="752106"/>
                  </a:lnTo>
                  <a:lnTo>
                    <a:pt x="225888" y="753107"/>
                  </a:lnTo>
                  <a:lnTo>
                    <a:pt x="227289" y="753774"/>
                  </a:lnTo>
                  <a:lnTo>
                    <a:pt x="232427" y="756176"/>
                  </a:lnTo>
                  <a:lnTo>
                    <a:pt x="234262" y="757010"/>
                  </a:lnTo>
                  <a:lnTo>
                    <a:pt x="237932" y="758645"/>
                  </a:lnTo>
                  <a:lnTo>
                    <a:pt x="241269" y="760013"/>
                  </a:lnTo>
                  <a:lnTo>
                    <a:pt x="244204" y="761247"/>
                  </a:lnTo>
                  <a:lnTo>
                    <a:pt x="247140" y="762482"/>
                  </a:lnTo>
                  <a:lnTo>
                    <a:pt x="250110" y="763649"/>
                  </a:lnTo>
                  <a:lnTo>
                    <a:pt x="252579" y="764650"/>
                  </a:lnTo>
                  <a:lnTo>
                    <a:pt x="259051" y="767119"/>
                  </a:lnTo>
                  <a:lnTo>
                    <a:pt x="261887" y="768153"/>
                  </a:lnTo>
                  <a:lnTo>
                    <a:pt x="265223" y="769388"/>
                  </a:lnTo>
                  <a:lnTo>
                    <a:pt x="268893" y="770656"/>
                  </a:lnTo>
                  <a:lnTo>
                    <a:pt x="270661" y="771256"/>
                  </a:lnTo>
                  <a:cubicBezTo>
                    <a:pt x="273107" y="772100"/>
                    <a:pt x="275576" y="772901"/>
                    <a:pt x="278068" y="773658"/>
                  </a:cubicBezTo>
                  <a:lnTo>
                    <a:pt x="280003" y="774259"/>
                  </a:lnTo>
                  <a:lnTo>
                    <a:pt x="283339" y="775260"/>
                  </a:lnTo>
                  <a:lnTo>
                    <a:pt x="286409" y="776161"/>
                  </a:lnTo>
                  <a:lnTo>
                    <a:pt x="289511" y="777095"/>
                  </a:lnTo>
                  <a:cubicBezTo>
                    <a:pt x="292414" y="777895"/>
                    <a:pt x="295350" y="778696"/>
                    <a:pt x="298286" y="779430"/>
                  </a:cubicBezTo>
                  <a:cubicBezTo>
                    <a:pt x="299320" y="779730"/>
                    <a:pt x="300354" y="779964"/>
                    <a:pt x="301422" y="780231"/>
                  </a:cubicBezTo>
                  <a:lnTo>
                    <a:pt x="302023" y="780231"/>
                  </a:lnTo>
                  <a:lnTo>
                    <a:pt x="304024" y="780731"/>
                  </a:lnTo>
                  <a:lnTo>
                    <a:pt x="306460" y="781298"/>
                  </a:lnTo>
                  <a:lnTo>
                    <a:pt x="308328" y="781766"/>
                  </a:lnTo>
                  <a:lnTo>
                    <a:pt x="312999" y="782800"/>
                  </a:lnTo>
                  <a:lnTo>
                    <a:pt x="316335" y="783534"/>
                  </a:lnTo>
                  <a:lnTo>
                    <a:pt x="320939" y="784435"/>
                  </a:lnTo>
                  <a:lnTo>
                    <a:pt x="324276" y="785068"/>
                  </a:lnTo>
                  <a:lnTo>
                    <a:pt x="327612" y="785636"/>
                  </a:lnTo>
                  <a:lnTo>
                    <a:pt x="331282" y="786270"/>
                  </a:lnTo>
                  <a:lnTo>
                    <a:pt x="333584" y="786636"/>
                  </a:lnTo>
                  <a:lnTo>
                    <a:pt x="334585" y="786803"/>
                  </a:lnTo>
                  <a:lnTo>
                    <a:pt x="339689" y="787604"/>
                  </a:lnTo>
                  <a:lnTo>
                    <a:pt x="340957" y="787771"/>
                  </a:lnTo>
                  <a:lnTo>
                    <a:pt x="343826" y="788171"/>
                  </a:lnTo>
                  <a:lnTo>
                    <a:pt x="349665" y="788939"/>
                  </a:lnTo>
                  <a:lnTo>
                    <a:pt x="350899" y="788939"/>
                  </a:lnTo>
                  <a:lnTo>
                    <a:pt x="353001" y="789172"/>
                  </a:lnTo>
                  <a:cubicBezTo>
                    <a:pt x="355403" y="789439"/>
                    <a:pt x="357805" y="789706"/>
                    <a:pt x="360241" y="789906"/>
                  </a:cubicBezTo>
                  <a:cubicBezTo>
                    <a:pt x="362676" y="790106"/>
                    <a:pt x="364645" y="790306"/>
                    <a:pt x="366914" y="790473"/>
                  </a:cubicBezTo>
                  <a:lnTo>
                    <a:pt x="370250" y="790740"/>
                  </a:lnTo>
                  <a:lnTo>
                    <a:pt x="373252" y="790940"/>
                  </a:lnTo>
                  <a:lnTo>
                    <a:pt x="376922" y="791140"/>
                  </a:lnTo>
                  <a:lnTo>
                    <a:pt x="377857" y="791140"/>
                  </a:lnTo>
                  <a:lnTo>
                    <a:pt x="381827" y="791307"/>
                  </a:lnTo>
                  <a:lnTo>
                    <a:pt x="386264" y="791474"/>
                  </a:lnTo>
                  <a:lnTo>
                    <a:pt x="389300" y="791474"/>
                  </a:lnTo>
                  <a:lnTo>
                    <a:pt x="389300" y="791474"/>
                  </a:lnTo>
                  <a:lnTo>
                    <a:pt x="392636" y="791474"/>
                  </a:lnTo>
                  <a:lnTo>
                    <a:pt x="402946" y="791474"/>
                  </a:lnTo>
                  <a:lnTo>
                    <a:pt x="407449" y="791474"/>
                  </a:lnTo>
                  <a:lnTo>
                    <a:pt x="410552" y="791474"/>
                  </a:lnTo>
                  <a:cubicBezTo>
                    <a:pt x="411196" y="791507"/>
                    <a:pt x="411843" y="791507"/>
                    <a:pt x="412487" y="791474"/>
                  </a:cubicBezTo>
                  <a:lnTo>
                    <a:pt x="414089" y="791474"/>
                  </a:lnTo>
                  <a:lnTo>
                    <a:pt x="418326" y="791274"/>
                  </a:lnTo>
                  <a:lnTo>
                    <a:pt x="422463" y="791040"/>
                  </a:lnTo>
                  <a:lnTo>
                    <a:pt x="424365" y="791040"/>
                  </a:lnTo>
                  <a:lnTo>
                    <a:pt x="427701" y="790807"/>
                  </a:lnTo>
                  <a:cubicBezTo>
                    <a:pt x="428358" y="790840"/>
                    <a:pt x="429012" y="790840"/>
                    <a:pt x="429669" y="790807"/>
                  </a:cubicBezTo>
                  <a:lnTo>
                    <a:pt x="431738" y="790640"/>
                  </a:lnTo>
                  <a:lnTo>
                    <a:pt x="434173" y="790440"/>
                  </a:lnTo>
                  <a:lnTo>
                    <a:pt x="438611" y="790006"/>
                  </a:lnTo>
                  <a:lnTo>
                    <a:pt x="443648" y="789472"/>
                  </a:lnTo>
                  <a:lnTo>
                    <a:pt x="448319" y="788905"/>
                  </a:lnTo>
                  <a:cubicBezTo>
                    <a:pt x="453824" y="788205"/>
                    <a:pt x="459329" y="787404"/>
                    <a:pt x="465001" y="786470"/>
                  </a:cubicBezTo>
                  <a:lnTo>
                    <a:pt x="467937" y="785969"/>
                  </a:lnTo>
                  <a:lnTo>
                    <a:pt x="470772" y="785435"/>
                  </a:lnTo>
                  <a:lnTo>
                    <a:pt x="472307" y="785168"/>
                  </a:lnTo>
                  <a:lnTo>
                    <a:pt x="474943" y="784635"/>
                  </a:lnTo>
                  <a:lnTo>
                    <a:pt x="477712" y="784101"/>
                  </a:lnTo>
                  <a:lnTo>
                    <a:pt x="479280" y="783801"/>
                  </a:lnTo>
                  <a:lnTo>
                    <a:pt x="482616" y="783100"/>
                  </a:lnTo>
                  <a:lnTo>
                    <a:pt x="484018" y="782800"/>
                  </a:lnTo>
                  <a:lnTo>
                    <a:pt x="487120" y="782099"/>
                  </a:lnTo>
                  <a:lnTo>
                    <a:pt x="488755" y="781732"/>
                  </a:lnTo>
                  <a:cubicBezTo>
                    <a:pt x="489989" y="781432"/>
                    <a:pt x="491191" y="781165"/>
                    <a:pt x="492425" y="780798"/>
                  </a:cubicBezTo>
                  <a:lnTo>
                    <a:pt x="493292" y="780598"/>
                  </a:lnTo>
                  <a:lnTo>
                    <a:pt x="497763" y="779463"/>
                  </a:lnTo>
                  <a:lnTo>
                    <a:pt x="497763" y="779463"/>
                  </a:lnTo>
                  <a:lnTo>
                    <a:pt x="502501" y="778229"/>
                  </a:lnTo>
                  <a:lnTo>
                    <a:pt x="507138" y="776928"/>
                  </a:lnTo>
                  <a:lnTo>
                    <a:pt x="511475" y="775660"/>
                  </a:lnTo>
                  <a:lnTo>
                    <a:pt x="513877" y="774959"/>
                  </a:lnTo>
                  <a:lnTo>
                    <a:pt x="516513" y="774159"/>
                  </a:lnTo>
                  <a:lnTo>
                    <a:pt x="517214" y="773925"/>
                  </a:lnTo>
                  <a:lnTo>
                    <a:pt x="520950" y="772724"/>
                  </a:lnTo>
                  <a:lnTo>
                    <a:pt x="522218" y="772324"/>
                  </a:lnTo>
                  <a:lnTo>
                    <a:pt x="525221" y="771323"/>
                  </a:lnTo>
                  <a:lnTo>
                    <a:pt x="528157" y="770322"/>
                  </a:lnTo>
                  <a:lnTo>
                    <a:pt x="528791" y="770122"/>
                  </a:lnTo>
                  <a:lnTo>
                    <a:pt x="532394" y="768821"/>
                  </a:lnTo>
                  <a:lnTo>
                    <a:pt x="533161" y="768554"/>
                  </a:lnTo>
                  <a:lnTo>
                    <a:pt x="536497" y="767286"/>
                  </a:lnTo>
                  <a:lnTo>
                    <a:pt x="537532" y="766919"/>
                  </a:lnTo>
                  <a:lnTo>
                    <a:pt x="540868" y="765651"/>
                  </a:lnTo>
                  <a:lnTo>
                    <a:pt x="540868" y="765651"/>
                  </a:lnTo>
                  <a:lnTo>
                    <a:pt x="541068" y="765651"/>
                  </a:lnTo>
                  <a:lnTo>
                    <a:pt x="541302" y="765651"/>
                  </a:lnTo>
                  <a:lnTo>
                    <a:pt x="542203" y="765318"/>
                  </a:lnTo>
                  <a:lnTo>
                    <a:pt x="543771" y="764684"/>
                  </a:lnTo>
                  <a:lnTo>
                    <a:pt x="545772" y="763916"/>
                  </a:lnTo>
                  <a:lnTo>
                    <a:pt x="549109" y="762548"/>
                  </a:lnTo>
                  <a:lnTo>
                    <a:pt x="552445" y="761180"/>
                  </a:lnTo>
                  <a:lnTo>
                    <a:pt x="553913" y="760580"/>
                  </a:lnTo>
                  <a:lnTo>
                    <a:pt x="557583" y="758979"/>
                  </a:lnTo>
                  <a:lnTo>
                    <a:pt x="562020" y="757010"/>
                  </a:lnTo>
                  <a:lnTo>
                    <a:pt x="565356" y="755509"/>
                  </a:lnTo>
                  <a:lnTo>
                    <a:pt x="567392" y="754575"/>
                  </a:lnTo>
                  <a:lnTo>
                    <a:pt x="570728" y="752940"/>
                  </a:lnTo>
                  <a:lnTo>
                    <a:pt x="575065" y="750805"/>
                  </a:lnTo>
                  <a:lnTo>
                    <a:pt x="576366" y="750171"/>
                  </a:lnTo>
                  <a:lnTo>
                    <a:pt x="555448" y="750171"/>
                  </a:lnTo>
                  <a:cubicBezTo>
                    <a:pt x="555815" y="748302"/>
                    <a:pt x="556148" y="746434"/>
                    <a:pt x="556415" y="744566"/>
                  </a:cubicBezTo>
                  <a:cubicBezTo>
                    <a:pt x="556415" y="744566"/>
                    <a:pt x="556415" y="744366"/>
                    <a:pt x="556415" y="744266"/>
                  </a:cubicBezTo>
                  <a:cubicBezTo>
                    <a:pt x="556816" y="741396"/>
                    <a:pt x="557116" y="738527"/>
                    <a:pt x="557249" y="735658"/>
                  </a:cubicBezTo>
                  <a:cubicBezTo>
                    <a:pt x="557299" y="734714"/>
                    <a:pt x="557299" y="733766"/>
                    <a:pt x="557249" y="732822"/>
                  </a:cubicBezTo>
                  <a:cubicBezTo>
                    <a:pt x="557249" y="732355"/>
                    <a:pt x="557249" y="731855"/>
                    <a:pt x="557249" y="731387"/>
                  </a:cubicBezTo>
                  <a:cubicBezTo>
                    <a:pt x="557249" y="730920"/>
                    <a:pt x="557249" y="730453"/>
                    <a:pt x="557249" y="729986"/>
                  </a:cubicBezTo>
                  <a:lnTo>
                    <a:pt x="557249" y="728618"/>
                  </a:lnTo>
                  <a:lnTo>
                    <a:pt x="557249" y="728618"/>
                  </a:lnTo>
                  <a:cubicBezTo>
                    <a:pt x="557266" y="728418"/>
                    <a:pt x="557266" y="728218"/>
                    <a:pt x="557249" y="728018"/>
                  </a:cubicBezTo>
                  <a:cubicBezTo>
                    <a:pt x="557249" y="726650"/>
                    <a:pt x="557249" y="725315"/>
                    <a:pt x="557083" y="723947"/>
                  </a:cubicBezTo>
                  <a:lnTo>
                    <a:pt x="557083" y="723947"/>
                  </a:lnTo>
                  <a:lnTo>
                    <a:pt x="557083" y="723947"/>
                  </a:lnTo>
                  <a:lnTo>
                    <a:pt x="557083" y="723947"/>
                  </a:lnTo>
                  <a:cubicBezTo>
                    <a:pt x="554213" y="725349"/>
                    <a:pt x="551344" y="726683"/>
                    <a:pt x="548408" y="727984"/>
                  </a:cubicBezTo>
                  <a:lnTo>
                    <a:pt x="548408" y="727984"/>
                  </a:lnTo>
                  <a:cubicBezTo>
                    <a:pt x="548425" y="727794"/>
                    <a:pt x="548425" y="727607"/>
                    <a:pt x="548408" y="727417"/>
                  </a:cubicBezTo>
                  <a:lnTo>
                    <a:pt x="548408" y="727084"/>
                  </a:lnTo>
                  <a:cubicBezTo>
                    <a:pt x="548408" y="726583"/>
                    <a:pt x="548408" y="726049"/>
                    <a:pt x="548408" y="725549"/>
                  </a:cubicBezTo>
                  <a:cubicBezTo>
                    <a:pt x="548391" y="725449"/>
                    <a:pt x="548391" y="725349"/>
                    <a:pt x="548408" y="725249"/>
                  </a:cubicBezTo>
                  <a:cubicBezTo>
                    <a:pt x="548408" y="724548"/>
                    <a:pt x="548408" y="723814"/>
                    <a:pt x="548408" y="723080"/>
                  </a:cubicBezTo>
                  <a:cubicBezTo>
                    <a:pt x="548425" y="722880"/>
                    <a:pt x="548425" y="722680"/>
                    <a:pt x="548408" y="722479"/>
                  </a:cubicBezTo>
                  <a:cubicBezTo>
                    <a:pt x="548408" y="721045"/>
                    <a:pt x="548174" y="719677"/>
                    <a:pt x="548008" y="718276"/>
                  </a:cubicBezTo>
                  <a:lnTo>
                    <a:pt x="548375" y="718109"/>
                  </a:lnTo>
                  <a:lnTo>
                    <a:pt x="548375" y="718109"/>
                  </a:lnTo>
                  <a:lnTo>
                    <a:pt x="549009" y="717809"/>
                  </a:lnTo>
                  <a:lnTo>
                    <a:pt x="549009" y="717809"/>
                  </a:lnTo>
                  <a:lnTo>
                    <a:pt x="550043" y="717342"/>
                  </a:lnTo>
                  <a:lnTo>
                    <a:pt x="551744" y="716541"/>
                  </a:lnTo>
                  <a:lnTo>
                    <a:pt x="551744" y="716541"/>
                  </a:lnTo>
                  <a:lnTo>
                    <a:pt x="552045" y="716541"/>
                  </a:lnTo>
                  <a:lnTo>
                    <a:pt x="552412" y="716374"/>
                  </a:lnTo>
                  <a:lnTo>
                    <a:pt x="552412" y="716374"/>
                  </a:lnTo>
                  <a:lnTo>
                    <a:pt x="552879" y="716140"/>
                  </a:lnTo>
                  <a:lnTo>
                    <a:pt x="553146" y="716140"/>
                  </a:lnTo>
                  <a:cubicBezTo>
                    <a:pt x="553266" y="716047"/>
                    <a:pt x="553399" y="715980"/>
                    <a:pt x="553546" y="715940"/>
                  </a:cubicBezTo>
                  <a:lnTo>
                    <a:pt x="553746" y="715940"/>
                  </a:lnTo>
                  <a:lnTo>
                    <a:pt x="554013" y="715774"/>
                  </a:lnTo>
                  <a:lnTo>
                    <a:pt x="554013" y="715774"/>
                  </a:lnTo>
                  <a:lnTo>
                    <a:pt x="554280" y="715774"/>
                  </a:lnTo>
                  <a:lnTo>
                    <a:pt x="554280" y="715774"/>
                  </a:lnTo>
                  <a:lnTo>
                    <a:pt x="554780" y="715507"/>
                  </a:lnTo>
                  <a:lnTo>
                    <a:pt x="555281" y="715273"/>
                  </a:lnTo>
                  <a:lnTo>
                    <a:pt x="555281" y="715273"/>
                  </a:lnTo>
                  <a:lnTo>
                    <a:pt x="555281" y="715273"/>
                  </a:lnTo>
                  <a:lnTo>
                    <a:pt x="555281" y="715273"/>
                  </a:lnTo>
                  <a:lnTo>
                    <a:pt x="555681" y="715073"/>
                  </a:lnTo>
                  <a:lnTo>
                    <a:pt x="555681" y="715073"/>
                  </a:lnTo>
                  <a:lnTo>
                    <a:pt x="555881" y="715073"/>
                  </a:lnTo>
                  <a:cubicBezTo>
                    <a:pt x="555881" y="715073"/>
                    <a:pt x="555881" y="715073"/>
                    <a:pt x="555881" y="715073"/>
                  </a:cubicBezTo>
                  <a:lnTo>
                    <a:pt x="555881" y="715073"/>
                  </a:lnTo>
                  <a:cubicBezTo>
                    <a:pt x="556081" y="716474"/>
                    <a:pt x="556282" y="717842"/>
                    <a:pt x="556449" y="719243"/>
                  </a:cubicBezTo>
                  <a:cubicBezTo>
                    <a:pt x="556449" y="719443"/>
                    <a:pt x="556449" y="719644"/>
                    <a:pt x="556449" y="719844"/>
                  </a:cubicBezTo>
                  <a:lnTo>
                    <a:pt x="556449" y="719844"/>
                  </a:lnTo>
                  <a:lnTo>
                    <a:pt x="561787" y="717208"/>
                  </a:lnTo>
                  <a:lnTo>
                    <a:pt x="561787" y="717208"/>
                  </a:lnTo>
                  <a:lnTo>
                    <a:pt x="562054" y="717041"/>
                  </a:lnTo>
                  <a:lnTo>
                    <a:pt x="562320" y="717041"/>
                  </a:lnTo>
                  <a:lnTo>
                    <a:pt x="562320" y="717041"/>
                  </a:lnTo>
                  <a:cubicBezTo>
                    <a:pt x="562657" y="716901"/>
                    <a:pt x="562981" y="716734"/>
                    <a:pt x="563288" y="716541"/>
                  </a:cubicBezTo>
                  <a:lnTo>
                    <a:pt x="563288" y="716541"/>
                  </a:lnTo>
                  <a:lnTo>
                    <a:pt x="563722" y="716341"/>
                  </a:lnTo>
                  <a:lnTo>
                    <a:pt x="563722" y="716341"/>
                  </a:lnTo>
                  <a:lnTo>
                    <a:pt x="564622" y="715874"/>
                  </a:lnTo>
                  <a:lnTo>
                    <a:pt x="566658" y="714839"/>
                  </a:lnTo>
                  <a:lnTo>
                    <a:pt x="566658" y="714839"/>
                  </a:lnTo>
                  <a:lnTo>
                    <a:pt x="567158" y="714539"/>
                  </a:lnTo>
                  <a:lnTo>
                    <a:pt x="567859" y="714172"/>
                  </a:lnTo>
                  <a:lnTo>
                    <a:pt x="567859" y="714172"/>
                  </a:lnTo>
                  <a:lnTo>
                    <a:pt x="568426" y="713872"/>
                  </a:lnTo>
                  <a:lnTo>
                    <a:pt x="569193" y="713471"/>
                  </a:lnTo>
                  <a:lnTo>
                    <a:pt x="569193" y="713471"/>
                  </a:lnTo>
                  <a:lnTo>
                    <a:pt x="569360" y="713471"/>
                  </a:lnTo>
                  <a:lnTo>
                    <a:pt x="569894" y="713171"/>
                  </a:lnTo>
                  <a:lnTo>
                    <a:pt x="570995" y="712604"/>
                  </a:lnTo>
                  <a:lnTo>
                    <a:pt x="571662" y="712237"/>
                  </a:lnTo>
                  <a:lnTo>
                    <a:pt x="571662" y="712237"/>
                  </a:lnTo>
                  <a:lnTo>
                    <a:pt x="574264" y="710769"/>
                  </a:lnTo>
                  <a:lnTo>
                    <a:pt x="574264" y="710769"/>
                  </a:lnTo>
                  <a:lnTo>
                    <a:pt x="574965" y="710369"/>
                  </a:lnTo>
                  <a:lnTo>
                    <a:pt x="576667" y="709401"/>
                  </a:lnTo>
                  <a:lnTo>
                    <a:pt x="576667" y="709401"/>
                  </a:lnTo>
                  <a:lnTo>
                    <a:pt x="576933" y="709234"/>
                  </a:lnTo>
                  <a:lnTo>
                    <a:pt x="576933" y="709234"/>
                  </a:lnTo>
                  <a:lnTo>
                    <a:pt x="576933" y="709234"/>
                  </a:lnTo>
                  <a:lnTo>
                    <a:pt x="576933" y="709234"/>
                  </a:lnTo>
                  <a:lnTo>
                    <a:pt x="577133" y="709234"/>
                  </a:lnTo>
                  <a:lnTo>
                    <a:pt x="577467" y="709034"/>
                  </a:lnTo>
                  <a:lnTo>
                    <a:pt x="577901" y="708801"/>
                  </a:lnTo>
                  <a:lnTo>
                    <a:pt x="577901" y="708801"/>
                  </a:lnTo>
                  <a:lnTo>
                    <a:pt x="579169" y="708033"/>
                  </a:lnTo>
                  <a:lnTo>
                    <a:pt x="579169" y="708033"/>
                  </a:lnTo>
                  <a:cubicBezTo>
                    <a:pt x="579169" y="708033"/>
                    <a:pt x="579169" y="708033"/>
                    <a:pt x="579169" y="708033"/>
                  </a:cubicBezTo>
                  <a:lnTo>
                    <a:pt x="579636" y="707766"/>
                  </a:lnTo>
                  <a:lnTo>
                    <a:pt x="579869" y="707766"/>
                  </a:lnTo>
                  <a:cubicBezTo>
                    <a:pt x="580086" y="707610"/>
                    <a:pt x="580323" y="707473"/>
                    <a:pt x="580570" y="707366"/>
                  </a:cubicBezTo>
                  <a:lnTo>
                    <a:pt x="581237" y="706966"/>
                  </a:lnTo>
                  <a:lnTo>
                    <a:pt x="582272" y="706365"/>
                  </a:lnTo>
                  <a:cubicBezTo>
                    <a:pt x="582595" y="706195"/>
                    <a:pt x="582905" y="706005"/>
                    <a:pt x="583206" y="705798"/>
                  </a:cubicBezTo>
                  <a:cubicBezTo>
                    <a:pt x="583412" y="705675"/>
                    <a:pt x="583613" y="705541"/>
                    <a:pt x="583806" y="705398"/>
                  </a:cubicBezTo>
                  <a:cubicBezTo>
                    <a:pt x="584210" y="705187"/>
                    <a:pt x="584600" y="704954"/>
                    <a:pt x="584974" y="704697"/>
                  </a:cubicBezTo>
                  <a:lnTo>
                    <a:pt x="584974" y="704697"/>
                  </a:lnTo>
                  <a:lnTo>
                    <a:pt x="584974" y="704697"/>
                  </a:lnTo>
                  <a:lnTo>
                    <a:pt x="585174" y="704697"/>
                  </a:lnTo>
                  <a:lnTo>
                    <a:pt x="585174" y="704697"/>
                  </a:lnTo>
                  <a:cubicBezTo>
                    <a:pt x="585274" y="704660"/>
                    <a:pt x="585364" y="704604"/>
                    <a:pt x="585441" y="704530"/>
                  </a:cubicBezTo>
                  <a:lnTo>
                    <a:pt x="585441" y="704530"/>
                  </a:lnTo>
                  <a:lnTo>
                    <a:pt x="585608" y="704530"/>
                  </a:lnTo>
                  <a:lnTo>
                    <a:pt x="585608" y="704530"/>
                  </a:lnTo>
                  <a:lnTo>
                    <a:pt x="586008" y="704330"/>
                  </a:lnTo>
                  <a:lnTo>
                    <a:pt x="586008" y="704330"/>
                  </a:lnTo>
                  <a:lnTo>
                    <a:pt x="588510" y="702729"/>
                  </a:lnTo>
                  <a:lnTo>
                    <a:pt x="590646" y="701361"/>
                  </a:lnTo>
                  <a:lnTo>
                    <a:pt x="591013" y="701127"/>
                  </a:lnTo>
                  <a:lnTo>
                    <a:pt x="591746" y="700660"/>
                  </a:lnTo>
                  <a:lnTo>
                    <a:pt x="592714" y="700026"/>
                  </a:lnTo>
                  <a:lnTo>
                    <a:pt x="592981" y="699859"/>
                  </a:lnTo>
                  <a:lnTo>
                    <a:pt x="593548" y="699492"/>
                  </a:lnTo>
                  <a:lnTo>
                    <a:pt x="593882" y="699259"/>
                  </a:lnTo>
                  <a:lnTo>
                    <a:pt x="596050" y="697891"/>
                  </a:lnTo>
                  <a:lnTo>
                    <a:pt x="656404" y="697891"/>
                  </a:lnTo>
                  <a:lnTo>
                    <a:pt x="656404" y="697891"/>
                  </a:lnTo>
                  <a:lnTo>
                    <a:pt x="659306" y="695322"/>
                  </a:lnTo>
                  <a:lnTo>
                    <a:pt x="660875" y="693954"/>
                  </a:lnTo>
                  <a:lnTo>
                    <a:pt x="663811" y="691318"/>
                  </a:lnTo>
                  <a:cubicBezTo>
                    <a:pt x="664811" y="690384"/>
                    <a:pt x="665846" y="689483"/>
                    <a:pt x="666847" y="688516"/>
                  </a:cubicBezTo>
                  <a:cubicBezTo>
                    <a:pt x="673953" y="681843"/>
                    <a:pt x="680859" y="675171"/>
                    <a:pt x="687465" y="667898"/>
                  </a:cubicBezTo>
                  <a:lnTo>
                    <a:pt x="690801" y="664561"/>
                  </a:lnTo>
                  <a:cubicBezTo>
                    <a:pt x="691735" y="663594"/>
                    <a:pt x="692569" y="662626"/>
                    <a:pt x="693404" y="661659"/>
                  </a:cubicBezTo>
                  <a:cubicBezTo>
                    <a:pt x="694238" y="660691"/>
                    <a:pt x="694338" y="660658"/>
                    <a:pt x="694738" y="660157"/>
                  </a:cubicBezTo>
                  <a:cubicBezTo>
                    <a:pt x="695138" y="659657"/>
                    <a:pt x="696373" y="658322"/>
                    <a:pt x="697174" y="657422"/>
                  </a:cubicBezTo>
                  <a:cubicBezTo>
                    <a:pt x="697974" y="656521"/>
                    <a:pt x="698408" y="655987"/>
                    <a:pt x="699009" y="655286"/>
                  </a:cubicBezTo>
                  <a:lnTo>
                    <a:pt x="699442" y="654753"/>
                  </a:lnTo>
                  <a:lnTo>
                    <a:pt x="701411" y="652451"/>
                  </a:lnTo>
                  <a:lnTo>
                    <a:pt x="705314" y="647713"/>
                  </a:lnTo>
                  <a:lnTo>
                    <a:pt x="707149" y="645511"/>
                  </a:lnTo>
                  <a:cubicBezTo>
                    <a:pt x="708050" y="644310"/>
                    <a:pt x="709051" y="643109"/>
                    <a:pt x="709985" y="641875"/>
                  </a:cubicBezTo>
                  <a:cubicBezTo>
                    <a:pt x="710919" y="640640"/>
                    <a:pt x="711586" y="639873"/>
                    <a:pt x="712354" y="638838"/>
                  </a:cubicBezTo>
                  <a:cubicBezTo>
                    <a:pt x="713121" y="637804"/>
                    <a:pt x="713955" y="636737"/>
                    <a:pt x="714756" y="635669"/>
                  </a:cubicBezTo>
                  <a:lnTo>
                    <a:pt x="716391" y="633467"/>
                  </a:lnTo>
                  <a:cubicBezTo>
                    <a:pt x="719727" y="629197"/>
                    <a:pt x="722696" y="624826"/>
                    <a:pt x="725732" y="620389"/>
                  </a:cubicBezTo>
                  <a:cubicBezTo>
                    <a:pt x="726166" y="619721"/>
                    <a:pt x="726666" y="619088"/>
                    <a:pt x="727067" y="618420"/>
                  </a:cubicBezTo>
                  <a:cubicBezTo>
                    <a:pt x="728301" y="616585"/>
                    <a:pt x="729569" y="614650"/>
                    <a:pt x="730770" y="612782"/>
                  </a:cubicBezTo>
                  <a:cubicBezTo>
                    <a:pt x="731971" y="610914"/>
                    <a:pt x="732839" y="609446"/>
                    <a:pt x="733839" y="607978"/>
                  </a:cubicBezTo>
                  <a:lnTo>
                    <a:pt x="734774" y="606476"/>
                  </a:lnTo>
                  <a:cubicBezTo>
                    <a:pt x="735374" y="605475"/>
                    <a:pt x="735975" y="604475"/>
                    <a:pt x="736609" y="603474"/>
                  </a:cubicBezTo>
                  <a:cubicBezTo>
                    <a:pt x="737243" y="602473"/>
                    <a:pt x="738010" y="601105"/>
                    <a:pt x="738744" y="599937"/>
                  </a:cubicBezTo>
                  <a:lnTo>
                    <a:pt x="739945" y="597835"/>
                  </a:lnTo>
                  <a:lnTo>
                    <a:pt x="740512" y="596935"/>
                  </a:lnTo>
                  <a:lnTo>
                    <a:pt x="742847" y="592864"/>
                  </a:lnTo>
                  <a:lnTo>
                    <a:pt x="743381" y="591930"/>
                  </a:lnTo>
                  <a:lnTo>
                    <a:pt x="744749" y="589495"/>
                  </a:lnTo>
                  <a:cubicBezTo>
                    <a:pt x="745183" y="588661"/>
                    <a:pt x="745717" y="587693"/>
                    <a:pt x="746217" y="586792"/>
                  </a:cubicBezTo>
                  <a:lnTo>
                    <a:pt x="747685" y="584056"/>
                  </a:lnTo>
                  <a:cubicBezTo>
                    <a:pt x="748152" y="583122"/>
                    <a:pt x="748586" y="582288"/>
                    <a:pt x="749086" y="581387"/>
                  </a:cubicBezTo>
                  <a:cubicBezTo>
                    <a:pt x="750187" y="579286"/>
                    <a:pt x="751288" y="577184"/>
                    <a:pt x="752423" y="575048"/>
                  </a:cubicBezTo>
                  <a:lnTo>
                    <a:pt x="753390" y="573113"/>
                  </a:lnTo>
                  <a:lnTo>
                    <a:pt x="754758" y="570344"/>
                  </a:lnTo>
                  <a:lnTo>
                    <a:pt x="755993" y="567742"/>
                  </a:lnTo>
                  <a:lnTo>
                    <a:pt x="756193" y="567308"/>
                  </a:lnTo>
                  <a:lnTo>
                    <a:pt x="757394" y="564773"/>
                  </a:lnTo>
                  <a:cubicBezTo>
                    <a:pt x="759129" y="561036"/>
                    <a:pt x="760730" y="557266"/>
                    <a:pt x="762465" y="553463"/>
                  </a:cubicBezTo>
                  <a:cubicBezTo>
                    <a:pt x="762865" y="552562"/>
                    <a:pt x="763266" y="551561"/>
                    <a:pt x="763666" y="550627"/>
                  </a:cubicBezTo>
                  <a:lnTo>
                    <a:pt x="764867" y="547757"/>
                  </a:lnTo>
                  <a:cubicBezTo>
                    <a:pt x="765234" y="546823"/>
                    <a:pt x="765634" y="545856"/>
                    <a:pt x="766001" y="544888"/>
                  </a:cubicBezTo>
                  <a:lnTo>
                    <a:pt x="767169" y="542019"/>
                  </a:lnTo>
                  <a:lnTo>
                    <a:pt x="768270" y="539116"/>
                  </a:lnTo>
                  <a:lnTo>
                    <a:pt x="768270" y="539116"/>
                  </a:lnTo>
                  <a:cubicBezTo>
                    <a:pt x="768537" y="538449"/>
                    <a:pt x="768804" y="537815"/>
                    <a:pt x="769037" y="537148"/>
                  </a:cubicBezTo>
                  <a:cubicBezTo>
                    <a:pt x="769271" y="536481"/>
                    <a:pt x="769671" y="535513"/>
                    <a:pt x="769972" y="534713"/>
                  </a:cubicBezTo>
                  <a:lnTo>
                    <a:pt x="770639" y="532911"/>
                  </a:lnTo>
                  <a:lnTo>
                    <a:pt x="770639" y="532911"/>
                  </a:lnTo>
                  <a:lnTo>
                    <a:pt x="770639" y="532511"/>
                  </a:lnTo>
                  <a:cubicBezTo>
                    <a:pt x="771072" y="531343"/>
                    <a:pt x="771540" y="530142"/>
                    <a:pt x="771907" y="528941"/>
                  </a:cubicBezTo>
                  <a:lnTo>
                    <a:pt x="772908" y="526038"/>
                  </a:lnTo>
                  <a:lnTo>
                    <a:pt x="759996" y="521568"/>
                  </a:lnTo>
                  <a:lnTo>
                    <a:pt x="759996" y="521568"/>
                  </a:lnTo>
                  <a:lnTo>
                    <a:pt x="752656" y="519065"/>
                  </a:lnTo>
                  <a:lnTo>
                    <a:pt x="746884" y="517064"/>
                  </a:lnTo>
                  <a:lnTo>
                    <a:pt x="746484" y="517064"/>
                  </a:lnTo>
                  <a:lnTo>
                    <a:pt x="746484" y="517064"/>
                  </a:lnTo>
                  <a:lnTo>
                    <a:pt x="742714" y="515796"/>
                  </a:lnTo>
                  <a:lnTo>
                    <a:pt x="741913" y="515529"/>
                  </a:lnTo>
                  <a:lnTo>
                    <a:pt x="734106" y="512793"/>
                  </a:lnTo>
                  <a:lnTo>
                    <a:pt x="733839" y="512793"/>
                  </a:lnTo>
                  <a:lnTo>
                    <a:pt x="729769" y="511392"/>
                  </a:lnTo>
                  <a:lnTo>
                    <a:pt x="729469" y="511392"/>
                  </a:lnTo>
                  <a:lnTo>
                    <a:pt x="725432" y="510024"/>
                  </a:lnTo>
                  <a:lnTo>
                    <a:pt x="725165" y="510024"/>
                  </a:lnTo>
                  <a:lnTo>
                    <a:pt x="721095" y="508623"/>
                  </a:lnTo>
                  <a:lnTo>
                    <a:pt x="717191" y="507288"/>
                  </a:lnTo>
                  <a:lnTo>
                    <a:pt x="717191" y="507288"/>
                  </a:lnTo>
                  <a:lnTo>
                    <a:pt x="716991" y="507288"/>
                  </a:lnTo>
                  <a:lnTo>
                    <a:pt x="716758" y="507288"/>
                  </a:lnTo>
                  <a:lnTo>
                    <a:pt x="712487" y="505820"/>
                  </a:lnTo>
                  <a:lnTo>
                    <a:pt x="712487" y="505820"/>
                  </a:lnTo>
                  <a:lnTo>
                    <a:pt x="708217" y="504352"/>
                  </a:lnTo>
                  <a:lnTo>
                    <a:pt x="708217" y="504352"/>
                  </a:lnTo>
                  <a:lnTo>
                    <a:pt x="703980" y="502918"/>
                  </a:lnTo>
                  <a:lnTo>
                    <a:pt x="703980" y="502918"/>
                  </a:lnTo>
                  <a:lnTo>
                    <a:pt x="695372" y="499948"/>
                  </a:lnTo>
                  <a:lnTo>
                    <a:pt x="695372" y="499948"/>
                  </a:lnTo>
                  <a:lnTo>
                    <a:pt x="682427" y="495511"/>
                  </a:lnTo>
                  <a:lnTo>
                    <a:pt x="682427" y="495511"/>
                  </a:lnTo>
                  <a:lnTo>
                    <a:pt x="670850" y="487737"/>
                  </a:lnTo>
                  <a:lnTo>
                    <a:pt x="670850" y="487737"/>
                  </a:lnTo>
                  <a:lnTo>
                    <a:pt x="671951" y="484401"/>
                  </a:lnTo>
                  <a:lnTo>
                    <a:pt x="672618" y="482366"/>
                  </a:lnTo>
                  <a:cubicBezTo>
                    <a:pt x="673319" y="480197"/>
                    <a:pt x="674020" y="477962"/>
                    <a:pt x="674654" y="475693"/>
                  </a:cubicBezTo>
                  <a:cubicBezTo>
                    <a:pt x="674887" y="474926"/>
                    <a:pt x="675121" y="474159"/>
                    <a:pt x="675321" y="473358"/>
                  </a:cubicBezTo>
                  <a:cubicBezTo>
                    <a:pt x="675754" y="471890"/>
                    <a:pt x="676155" y="470389"/>
                    <a:pt x="676555" y="468921"/>
                  </a:cubicBezTo>
                  <a:cubicBezTo>
                    <a:pt x="676956" y="467453"/>
                    <a:pt x="677089" y="466952"/>
                    <a:pt x="677323" y="465985"/>
                  </a:cubicBezTo>
                  <a:cubicBezTo>
                    <a:pt x="677556" y="465017"/>
                    <a:pt x="677923" y="463749"/>
                    <a:pt x="678190" y="462649"/>
                  </a:cubicBezTo>
                  <a:cubicBezTo>
                    <a:pt x="678173" y="462505"/>
                    <a:pt x="678173" y="462358"/>
                    <a:pt x="678190" y="462215"/>
                  </a:cubicBezTo>
                  <a:lnTo>
                    <a:pt x="678791" y="459579"/>
                  </a:lnTo>
                  <a:cubicBezTo>
                    <a:pt x="679358" y="457244"/>
                    <a:pt x="679858" y="454875"/>
                    <a:pt x="680359" y="452506"/>
                  </a:cubicBezTo>
                  <a:cubicBezTo>
                    <a:pt x="680525" y="451739"/>
                    <a:pt x="680659" y="450971"/>
                    <a:pt x="680826" y="450204"/>
                  </a:cubicBezTo>
                  <a:cubicBezTo>
                    <a:pt x="680992" y="449437"/>
                    <a:pt x="681326" y="447668"/>
                    <a:pt x="681560" y="446401"/>
                  </a:cubicBezTo>
                  <a:lnTo>
                    <a:pt x="681960" y="444165"/>
                  </a:lnTo>
                  <a:cubicBezTo>
                    <a:pt x="682294" y="442340"/>
                    <a:pt x="682594" y="440472"/>
                    <a:pt x="682861" y="438560"/>
                  </a:cubicBezTo>
                  <a:lnTo>
                    <a:pt x="683161" y="436759"/>
                  </a:lnTo>
                  <a:cubicBezTo>
                    <a:pt x="683161" y="435958"/>
                    <a:pt x="683395" y="435157"/>
                    <a:pt x="683495" y="434357"/>
                  </a:cubicBezTo>
                  <a:cubicBezTo>
                    <a:pt x="683595" y="433556"/>
                    <a:pt x="683728" y="432789"/>
                    <a:pt x="683828" y="432021"/>
                  </a:cubicBezTo>
                  <a:lnTo>
                    <a:pt x="684062" y="430086"/>
                  </a:lnTo>
                  <a:lnTo>
                    <a:pt x="684662" y="424948"/>
                  </a:lnTo>
                  <a:lnTo>
                    <a:pt x="685063" y="420945"/>
                  </a:lnTo>
                  <a:lnTo>
                    <a:pt x="685263" y="418643"/>
                  </a:lnTo>
                  <a:cubicBezTo>
                    <a:pt x="685263" y="417208"/>
                    <a:pt x="685497" y="415773"/>
                    <a:pt x="685597" y="414339"/>
                  </a:cubicBezTo>
                  <a:cubicBezTo>
                    <a:pt x="685697" y="412904"/>
                    <a:pt x="685797" y="411436"/>
                    <a:pt x="685863" y="410002"/>
                  </a:cubicBezTo>
                  <a:cubicBezTo>
                    <a:pt x="685863" y="409068"/>
                    <a:pt x="685863" y="408067"/>
                    <a:pt x="685863" y="407099"/>
                  </a:cubicBezTo>
                  <a:cubicBezTo>
                    <a:pt x="685863" y="406132"/>
                    <a:pt x="685863" y="405631"/>
                    <a:pt x="685863" y="404931"/>
                  </a:cubicBezTo>
                  <a:cubicBezTo>
                    <a:pt x="685863" y="402729"/>
                    <a:pt x="685863" y="400527"/>
                    <a:pt x="686064" y="398258"/>
                  </a:cubicBezTo>
                  <a:lnTo>
                    <a:pt x="686064" y="398258"/>
                  </a:lnTo>
                  <a:lnTo>
                    <a:pt x="699742" y="398491"/>
                  </a:lnTo>
                  <a:lnTo>
                    <a:pt x="699742" y="398491"/>
                  </a:lnTo>
                  <a:lnTo>
                    <a:pt x="713455" y="398725"/>
                  </a:lnTo>
                  <a:lnTo>
                    <a:pt x="713455" y="398725"/>
                  </a:lnTo>
                  <a:lnTo>
                    <a:pt x="722630" y="398892"/>
                  </a:lnTo>
                  <a:lnTo>
                    <a:pt x="727200" y="398892"/>
                  </a:lnTo>
                  <a:lnTo>
                    <a:pt x="730537" y="398892"/>
                  </a:lnTo>
                  <a:lnTo>
                    <a:pt x="732038" y="398892"/>
                  </a:lnTo>
                  <a:lnTo>
                    <a:pt x="736475" y="398892"/>
                  </a:lnTo>
                  <a:lnTo>
                    <a:pt x="741012" y="398892"/>
                  </a:lnTo>
                  <a:lnTo>
                    <a:pt x="741012" y="398892"/>
                  </a:lnTo>
                  <a:lnTo>
                    <a:pt x="745583" y="398892"/>
                  </a:lnTo>
                  <a:lnTo>
                    <a:pt x="750187" y="398892"/>
                  </a:lnTo>
                  <a:lnTo>
                    <a:pt x="754758" y="398892"/>
                  </a:lnTo>
                  <a:lnTo>
                    <a:pt x="754758" y="398892"/>
                  </a:lnTo>
                  <a:lnTo>
                    <a:pt x="760797" y="398892"/>
                  </a:lnTo>
                  <a:lnTo>
                    <a:pt x="762965" y="398892"/>
                  </a:lnTo>
                  <a:lnTo>
                    <a:pt x="764467" y="398892"/>
                  </a:lnTo>
                  <a:lnTo>
                    <a:pt x="768971" y="398892"/>
                  </a:lnTo>
                  <a:lnTo>
                    <a:pt x="769271" y="398892"/>
                  </a:lnTo>
                  <a:lnTo>
                    <a:pt x="774976" y="398892"/>
                  </a:lnTo>
                  <a:lnTo>
                    <a:pt x="782716" y="398892"/>
                  </a:lnTo>
                  <a:lnTo>
                    <a:pt x="782716" y="398892"/>
                  </a:lnTo>
                  <a:lnTo>
                    <a:pt x="796328" y="399125"/>
                  </a:lnTo>
                  <a:lnTo>
                    <a:pt x="796328" y="399125"/>
                  </a:lnTo>
                  <a:lnTo>
                    <a:pt x="796328" y="392453"/>
                  </a:lnTo>
                  <a:cubicBezTo>
                    <a:pt x="796328" y="391719"/>
                    <a:pt x="796328" y="390918"/>
                    <a:pt x="796328" y="390151"/>
                  </a:cubicBezTo>
                  <a:cubicBezTo>
                    <a:pt x="796328" y="389383"/>
                    <a:pt x="796328" y="388583"/>
                    <a:pt x="796328" y="387782"/>
                  </a:cubicBezTo>
                  <a:lnTo>
                    <a:pt x="796328" y="385213"/>
                  </a:lnTo>
                  <a:close/>
                  <a:moveTo>
                    <a:pt x="228724" y="62326"/>
                  </a:moveTo>
                  <a:lnTo>
                    <a:pt x="228724" y="62326"/>
                  </a:lnTo>
                  <a:lnTo>
                    <a:pt x="230259" y="61559"/>
                  </a:lnTo>
                  <a:lnTo>
                    <a:pt x="232361" y="60524"/>
                  </a:lnTo>
                  <a:lnTo>
                    <a:pt x="232361" y="60524"/>
                  </a:lnTo>
                  <a:lnTo>
                    <a:pt x="233295" y="60091"/>
                  </a:lnTo>
                  <a:lnTo>
                    <a:pt x="236197" y="58656"/>
                  </a:lnTo>
                  <a:lnTo>
                    <a:pt x="236197" y="58656"/>
                  </a:lnTo>
                  <a:lnTo>
                    <a:pt x="236364" y="58656"/>
                  </a:lnTo>
                  <a:lnTo>
                    <a:pt x="236364" y="58656"/>
                  </a:lnTo>
                  <a:cubicBezTo>
                    <a:pt x="237632" y="58032"/>
                    <a:pt x="238900" y="57432"/>
                    <a:pt x="240167" y="56854"/>
                  </a:cubicBezTo>
                  <a:lnTo>
                    <a:pt x="240167" y="56854"/>
                  </a:lnTo>
                  <a:lnTo>
                    <a:pt x="240668" y="56621"/>
                  </a:lnTo>
                  <a:lnTo>
                    <a:pt x="240668" y="56621"/>
                  </a:lnTo>
                  <a:lnTo>
                    <a:pt x="244471" y="54886"/>
                  </a:lnTo>
                  <a:lnTo>
                    <a:pt x="248608" y="53051"/>
                  </a:lnTo>
                  <a:lnTo>
                    <a:pt x="250577" y="52217"/>
                  </a:lnTo>
                  <a:lnTo>
                    <a:pt x="250577" y="52217"/>
                  </a:lnTo>
                  <a:lnTo>
                    <a:pt x="252512" y="51416"/>
                  </a:lnTo>
                  <a:lnTo>
                    <a:pt x="252712" y="51416"/>
                  </a:lnTo>
                  <a:cubicBezTo>
                    <a:pt x="254080" y="50782"/>
                    <a:pt x="255448" y="50215"/>
                    <a:pt x="256849" y="49715"/>
                  </a:cubicBezTo>
                  <a:lnTo>
                    <a:pt x="256849" y="49715"/>
                  </a:lnTo>
                  <a:lnTo>
                    <a:pt x="260719" y="48180"/>
                  </a:lnTo>
                  <a:lnTo>
                    <a:pt x="260719" y="48180"/>
                  </a:lnTo>
                  <a:lnTo>
                    <a:pt x="261120" y="48013"/>
                  </a:lnTo>
                  <a:lnTo>
                    <a:pt x="261120" y="48013"/>
                  </a:lnTo>
                  <a:lnTo>
                    <a:pt x="265157" y="46479"/>
                  </a:lnTo>
                  <a:lnTo>
                    <a:pt x="266891" y="45845"/>
                  </a:lnTo>
                  <a:lnTo>
                    <a:pt x="269293" y="44944"/>
                  </a:lnTo>
                  <a:lnTo>
                    <a:pt x="269927" y="44710"/>
                  </a:lnTo>
                  <a:lnTo>
                    <a:pt x="269927" y="44710"/>
                  </a:lnTo>
                  <a:cubicBezTo>
                    <a:pt x="271128" y="44277"/>
                    <a:pt x="272363" y="43810"/>
                    <a:pt x="273597" y="43409"/>
                  </a:cubicBezTo>
                  <a:lnTo>
                    <a:pt x="273597" y="43409"/>
                  </a:lnTo>
                  <a:lnTo>
                    <a:pt x="275466" y="42775"/>
                  </a:lnTo>
                  <a:lnTo>
                    <a:pt x="276400" y="42475"/>
                  </a:lnTo>
                  <a:lnTo>
                    <a:pt x="276400" y="42475"/>
                  </a:lnTo>
                  <a:cubicBezTo>
                    <a:pt x="276700" y="42345"/>
                    <a:pt x="277014" y="42245"/>
                    <a:pt x="277334" y="42175"/>
                  </a:cubicBezTo>
                  <a:lnTo>
                    <a:pt x="277334" y="42175"/>
                  </a:lnTo>
                  <a:lnTo>
                    <a:pt x="277968" y="41975"/>
                  </a:lnTo>
                  <a:lnTo>
                    <a:pt x="282071" y="40640"/>
                  </a:lnTo>
                  <a:lnTo>
                    <a:pt x="282071" y="40640"/>
                  </a:lnTo>
                  <a:lnTo>
                    <a:pt x="284140" y="39973"/>
                  </a:lnTo>
                  <a:lnTo>
                    <a:pt x="286242" y="39306"/>
                  </a:lnTo>
                  <a:lnTo>
                    <a:pt x="286409" y="39306"/>
                  </a:lnTo>
                  <a:cubicBezTo>
                    <a:pt x="287877" y="38872"/>
                    <a:pt x="289311" y="38371"/>
                    <a:pt x="290779" y="37971"/>
                  </a:cubicBezTo>
                  <a:lnTo>
                    <a:pt x="293915" y="37070"/>
                  </a:lnTo>
                  <a:lnTo>
                    <a:pt x="296751" y="36269"/>
                  </a:lnTo>
                  <a:cubicBezTo>
                    <a:pt x="300932" y="35092"/>
                    <a:pt x="305135" y="33977"/>
                    <a:pt x="309362" y="32933"/>
                  </a:cubicBezTo>
                  <a:lnTo>
                    <a:pt x="309362" y="32933"/>
                  </a:lnTo>
                  <a:cubicBezTo>
                    <a:pt x="310263" y="32933"/>
                    <a:pt x="311164" y="32533"/>
                    <a:pt x="312031" y="32333"/>
                  </a:cubicBezTo>
                  <a:lnTo>
                    <a:pt x="314433" y="31799"/>
                  </a:lnTo>
                  <a:lnTo>
                    <a:pt x="314934" y="31799"/>
                  </a:lnTo>
                  <a:lnTo>
                    <a:pt x="318270" y="31065"/>
                  </a:lnTo>
                  <a:lnTo>
                    <a:pt x="321874" y="30331"/>
                  </a:lnTo>
                  <a:lnTo>
                    <a:pt x="323708" y="29964"/>
                  </a:lnTo>
                  <a:lnTo>
                    <a:pt x="325577" y="29597"/>
                  </a:lnTo>
                  <a:lnTo>
                    <a:pt x="326177" y="32600"/>
                  </a:lnTo>
                  <a:lnTo>
                    <a:pt x="326177" y="33233"/>
                  </a:lnTo>
                  <a:lnTo>
                    <a:pt x="326177" y="33701"/>
                  </a:lnTo>
                  <a:lnTo>
                    <a:pt x="326177" y="34201"/>
                  </a:lnTo>
                  <a:lnTo>
                    <a:pt x="326177" y="34368"/>
                  </a:lnTo>
                  <a:lnTo>
                    <a:pt x="326177" y="35169"/>
                  </a:lnTo>
                  <a:lnTo>
                    <a:pt x="326377" y="36336"/>
                  </a:lnTo>
                  <a:lnTo>
                    <a:pt x="326611" y="37437"/>
                  </a:lnTo>
                  <a:lnTo>
                    <a:pt x="327011" y="39506"/>
                  </a:lnTo>
                  <a:lnTo>
                    <a:pt x="327011" y="39839"/>
                  </a:lnTo>
                  <a:lnTo>
                    <a:pt x="327212" y="40807"/>
                  </a:lnTo>
                  <a:lnTo>
                    <a:pt x="327645" y="43209"/>
                  </a:lnTo>
                  <a:lnTo>
                    <a:pt x="327645" y="43209"/>
                  </a:lnTo>
                  <a:lnTo>
                    <a:pt x="327645" y="43209"/>
                  </a:lnTo>
                  <a:lnTo>
                    <a:pt x="327645" y="43209"/>
                  </a:lnTo>
                  <a:lnTo>
                    <a:pt x="328479" y="47546"/>
                  </a:lnTo>
                  <a:lnTo>
                    <a:pt x="328479" y="47546"/>
                  </a:lnTo>
                  <a:lnTo>
                    <a:pt x="328479" y="47546"/>
                  </a:lnTo>
                  <a:lnTo>
                    <a:pt x="328479" y="48047"/>
                  </a:lnTo>
                  <a:lnTo>
                    <a:pt x="328479" y="48480"/>
                  </a:lnTo>
                  <a:lnTo>
                    <a:pt x="328479" y="48981"/>
                  </a:lnTo>
                  <a:lnTo>
                    <a:pt x="328479" y="49248"/>
                  </a:lnTo>
                  <a:lnTo>
                    <a:pt x="328479" y="49248"/>
                  </a:lnTo>
                  <a:lnTo>
                    <a:pt x="328479" y="49548"/>
                  </a:lnTo>
                  <a:lnTo>
                    <a:pt x="328479" y="49548"/>
                  </a:lnTo>
                  <a:lnTo>
                    <a:pt x="328479" y="49548"/>
                  </a:lnTo>
                  <a:lnTo>
                    <a:pt x="328479" y="49548"/>
                  </a:lnTo>
                  <a:lnTo>
                    <a:pt x="328479" y="49548"/>
                  </a:lnTo>
                  <a:lnTo>
                    <a:pt x="328479" y="49948"/>
                  </a:lnTo>
                  <a:lnTo>
                    <a:pt x="328479" y="49948"/>
                  </a:lnTo>
                  <a:lnTo>
                    <a:pt x="328479" y="50515"/>
                  </a:lnTo>
                  <a:lnTo>
                    <a:pt x="328479" y="50515"/>
                  </a:lnTo>
                  <a:lnTo>
                    <a:pt x="328479" y="50515"/>
                  </a:lnTo>
                  <a:lnTo>
                    <a:pt x="328479" y="50515"/>
                  </a:lnTo>
                  <a:lnTo>
                    <a:pt x="328479" y="50515"/>
                  </a:lnTo>
                  <a:lnTo>
                    <a:pt x="328479" y="50916"/>
                  </a:lnTo>
                  <a:lnTo>
                    <a:pt x="328479" y="51383"/>
                  </a:lnTo>
                  <a:lnTo>
                    <a:pt x="328479" y="51383"/>
                  </a:lnTo>
                  <a:lnTo>
                    <a:pt x="328479" y="51383"/>
                  </a:lnTo>
                  <a:lnTo>
                    <a:pt x="328479" y="51750"/>
                  </a:lnTo>
                  <a:lnTo>
                    <a:pt x="328479" y="52117"/>
                  </a:lnTo>
                  <a:lnTo>
                    <a:pt x="328479" y="52117"/>
                  </a:lnTo>
                  <a:lnTo>
                    <a:pt x="328479" y="52484"/>
                  </a:lnTo>
                  <a:lnTo>
                    <a:pt x="328479" y="52484"/>
                  </a:lnTo>
                  <a:lnTo>
                    <a:pt x="328479" y="52784"/>
                  </a:lnTo>
                  <a:lnTo>
                    <a:pt x="328479" y="52784"/>
                  </a:lnTo>
                  <a:lnTo>
                    <a:pt x="328479" y="52784"/>
                  </a:lnTo>
                  <a:lnTo>
                    <a:pt x="328479" y="53118"/>
                  </a:lnTo>
                  <a:lnTo>
                    <a:pt x="328479" y="53618"/>
                  </a:lnTo>
                  <a:lnTo>
                    <a:pt x="328479" y="53618"/>
                  </a:lnTo>
                  <a:lnTo>
                    <a:pt x="328479" y="53852"/>
                  </a:lnTo>
                  <a:lnTo>
                    <a:pt x="328479" y="54219"/>
                  </a:lnTo>
                  <a:lnTo>
                    <a:pt x="328479" y="54452"/>
                  </a:lnTo>
                  <a:lnTo>
                    <a:pt x="328479" y="54452"/>
                  </a:lnTo>
                  <a:lnTo>
                    <a:pt x="328479" y="55220"/>
                  </a:lnTo>
                  <a:lnTo>
                    <a:pt x="328479" y="55220"/>
                  </a:lnTo>
                  <a:lnTo>
                    <a:pt x="328479" y="55220"/>
                  </a:lnTo>
                  <a:lnTo>
                    <a:pt x="329213" y="59023"/>
                  </a:lnTo>
                  <a:lnTo>
                    <a:pt x="329213" y="59557"/>
                  </a:lnTo>
                  <a:lnTo>
                    <a:pt x="329213" y="59557"/>
                  </a:lnTo>
                  <a:lnTo>
                    <a:pt x="329213" y="60257"/>
                  </a:lnTo>
                  <a:lnTo>
                    <a:pt x="329213" y="60257"/>
                  </a:lnTo>
                  <a:lnTo>
                    <a:pt x="329213" y="60257"/>
                  </a:lnTo>
                  <a:lnTo>
                    <a:pt x="329213" y="60725"/>
                  </a:lnTo>
                  <a:lnTo>
                    <a:pt x="329213" y="61225"/>
                  </a:lnTo>
                  <a:lnTo>
                    <a:pt x="329213" y="61225"/>
                  </a:lnTo>
                  <a:lnTo>
                    <a:pt x="329213" y="61225"/>
                  </a:lnTo>
                  <a:lnTo>
                    <a:pt x="329213" y="61492"/>
                  </a:lnTo>
                  <a:lnTo>
                    <a:pt x="329213" y="61859"/>
                  </a:lnTo>
                  <a:lnTo>
                    <a:pt x="329213" y="61859"/>
                  </a:lnTo>
                  <a:lnTo>
                    <a:pt x="329213" y="62326"/>
                  </a:lnTo>
                  <a:lnTo>
                    <a:pt x="329447" y="63661"/>
                  </a:lnTo>
                  <a:lnTo>
                    <a:pt x="329447" y="63661"/>
                  </a:lnTo>
                  <a:lnTo>
                    <a:pt x="329447" y="63661"/>
                  </a:lnTo>
                  <a:lnTo>
                    <a:pt x="329447" y="64194"/>
                  </a:lnTo>
                  <a:lnTo>
                    <a:pt x="329714" y="65395"/>
                  </a:lnTo>
                  <a:lnTo>
                    <a:pt x="329714" y="65996"/>
                  </a:lnTo>
                  <a:lnTo>
                    <a:pt x="329714" y="66296"/>
                  </a:lnTo>
                  <a:lnTo>
                    <a:pt x="329714" y="66530"/>
                  </a:lnTo>
                  <a:lnTo>
                    <a:pt x="329714" y="66797"/>
                  </a:lnTo>
                  <a:lnTo>
                    <a:pt x="329714" y="67264"/>
                  </a:lnTo>
                  <a:lnTo>
                    <a:pt x="329714" y="67998"/>
                  </a:lnTo>
                  <a:lnTo>
                    <a:pt x="329714" y="67998"/>
                  </a:lnTo>
                  <a:lnTo>
                    <a:pt x="329714" y="67998"/>
                  </a:lnTo>
                  <a:lnTo>
                    <a:pt x="329714" y="68632"/>
                  </a:lnTo>
                  <a:lnTo>
                    <a:pt x="329914" y="69632"/>
                  </a:lnTo>
                  <a:lnTo>
                    <a:pt x="329914" y="69799"/>
                  </a:lnTo>
                  <a:lnTo>
                    <a:pt x="330414" y="72402"/>
                  </a:lnTo>
                  <a:lnTo>
                    <a:pt x="330414" y="72402"/>
                  </a:lnTo>
                  <a:lnTo>
                    <a:pt x="330414" y="72402"/>
                  </a:lnTo>
                  <a:lnTo>
                    <a:pt x="330414" y="72402"/>
                  </a:lnTo>
                  <a:lnTo>
                    <a:pt x="330414" y="72835"/>
                  </a:lnTo>
                  <a:lnTo>
                    <a:pt x="330414" y="73569"/>
                  </a:lnTo>
                  <a:lnTo>
                    <a:pt x="330414" y="73770"/>
                  </a:lnTo>
                  <a:lnTo>
                    <a:pt x="330414" y="74270"/>
                  </a:lnTo>
                  <a:lnTo>
                    <a:pt x="330414" y="74637"/>
                  </a:lnTo>
                  <a:lnTo>
                    <a:pt x="330414" y="74637"/>
                  </a:lnTo>
                  <a:lnTo>
                    <a:pt x="330414" y="74637"/>
                  </a:lnTo>
                  <a:lnTo>
                    <a:pt x="330414" y="74937"/>
                  </a:lnTo>
                  <a:lnTo>
                    <a:pt x="330581" y="75805"/>
                  </a:lnTo>
                  <a:lnTo>
                    <a:pt x="330581" y="76505"/>
                  </a:lnTo>
                  <a:lnTo>
                    <a:pt x="330581" y="76505"/>
                  </a:lnTo>
                  <a:lnTo>
                    <a:pt x="330581" y="76839"/>
                  </a:lnTo>
                  <a:lnTo>
                    <a:pt x="330581" y="77039"/>
                  </a:lnTo>
                  <a:lnTo>
                    <a:pt x="330581" y="77673"/>
                  </a:lnTo>
                  <a:lnTo>
                    <a:pt x="330581" y="78274"/>
                  </a:lnTo>
                  <a:lnTo>
                    <a:pt x="330581" y="78841"/>
                  </a:lnTo>
                  <a:lnTo>
                    <a:pt x="330581" y="79341"/>
                  </a:lnTo>
                  <a:lnTo>
                    <a:pt x="330948" y="81109"/>
                  </a:lnTo>
                  <a:lnTo>
                    <a:pt x="330948" y="81109"/>
                  </a:lnTo>
                  <a:lnTo>
                    <a:pt x="330948" y="81109"/>
                  </a:lnTo>
                  <a:lnTo>
                    <a:pt x="330948" y="81109"/>
                  </a:lnTo>
                  <a:lnTo>
                    <a:pt x="333551" y="94455"/>
                  </a:lnTo>
                  <a:lnTo>
                    <a:pt x="333551" y="94621"/>
                  </a:lnTo>
                  <a:lnTo>
                    <a:pt x="333551" y="94621"/>
                  </a:lnTo>
                  <a:cubicBezTo>
                    <a:pt x="329647" y="95355"/>
                    <a:pt x="325810" y="96189"/>
                    <a:pt x="321974" y="97090"/>
                  </a:cubicBezTo>
                  <a:lnTo>
                    <a:pt x="321607" y="97090"/>
                  </a:lnTo>
                  <a:lnTo>
                    <a:pt x="318971" y="97724"/>
                  </a:lnTo>
                  <a:lnTo>
                    <a:pt x="313132" y="99225"/>
                  </a:lnTo>
                  <a:lnTo>
                    <a:pt x="310263" y="100026"/>
                  </a:lnTo>
                  <a:lnTo>
                    <a:pt x="307628" y="100760"/>
                  </a:lnTo>
                  <a:cubicBezTo>
                    <a:pt x="303657" y="101895"/>
                    <a:pt x="299721" y="103129"/>
                    <a:pt x="295850" y="104430"/>
                  </a:cubicBezTo>
                  <a:lnTo>
                    <a:pt x="293181" y="105364"/>
                  </a:lnTo>
                  <a:cubicBezTo>
                    <a:pt x="288244" y="107056"/>
                    <a:pt x="283349" y="108891"/>
                    <a:pt x="278502" y="110869"/>
                  </a:cubicBezTo>
                  <a:lnTo>
                    <a:pt x="276667" y="111603"/>
                  </a:lnTo>
                  <a:cubicBezTo>
                    <a:pt x="273864" y="112771"/>
                    <a:pt x="271062" y="113972"/>
                    <a:pt x="268293" y="115206"/>
                  </a:cubicBezTo>
                  <a:lnTo>
                    <a:pt x="266291" y="116140"/>
                  </a:lnTo>
                  <a:lnTo>
                    <a:pt x="260452" y="118876"/>
                  </a:lnTo>
                  <a:lnTo>
                    <a:pt x="255181" y="121479"/>
                  </a:lnTo>
                  <a:lnTo>
                    <a:pt x="252579" y="122813"/>
                  </a:lnTo>
                  <a:lnTo>
                    <a:pt x="249976" y="124181"/>
                  </a:lnTo>
                  <a:lnTo>
                    <a:pt x="244838" y="126983"/>
                  </a:lnTo>
                  <a:lnTo>
                    <a:pt x="244838" y="126983"/>
                  </a:lnTo>
                  <a:lnTo>
                    <a:pt x="244838" y="126983"/>
                  </a:lnTo>
                  <a:lnTo>
                    <a:pt x="244838" y="126983"/>
                  </a:lnTo>
                  <a:lnTo>
                    <a:pt x="244838" y="126983"/>
                  </a:lnTo>
                  <a:lnTo>
                    <a:pt x="244004" y="117408"/>
                  </a:lnTo>
                  <a:lnTo>
                    <a:pt x="244004" y="117408"/>
                  </a:lnTo>
                  <a:lnTo>
                    <a:pt x="243804" y="117041"/>
                  </a:lnTo>
                  <a:lnTo>
                    <a:pt x="243804" y="117041"/>
                  </a:lnTo>
                  <a:lnTo>
                    <a:pt x="243804" y="117041"/>
                  </a:lnTo>
                  <a:lnTo>
                    <a:pt x="241869" y="113471"/>
                  </a:lnTo>
                  <a:lnTo>
                    <a:pt x="241602" y="113004"/>
                  </a:lnTo>
                  <a:lnTo>
                    <a:pt x="240334" y="110702"/>
                  </a:lnTo>
                  <a:lnTo>
                    <a:pt x="240334" y="110702"/>
                  </a:lnTo>
                  <a:lnTo>
                    <a:pt x="240334" y="110702"/>
                  </a:lnTo>
                  <a:lnTo>
                    <a:pt x="240034" y="110202"/>
                  </a:lnTo>
                  <a:lnTo>
                    <a:pt x="239567" y="109401"/>
                  </a:lnTo>
                  <a:lnTo>
                    <a:pt x="239567" y="109401"/>
                  </a:lnTo>
                  <a:lnTo>
                    <a:pt x="239567" y="109401"/>
                  </a:lnTo>
                  <a:lnTo>
                    <a:pt x="239333" y="109001"/>
                  </a:lnTo>
                  <a:lnTo>
                    <a:pt x="238633" y="107766"/>
                  </a:lnTo>
                  <a:lnTo>
                    <a:pt x="237732" y="106065"/>
                  </a:lnTo>
                  <a:lnTo>
                    <a:pt x="237398" y="105464"/>
                  </a:lnTo>
                  <a:lnTo>
                    <a:pt x="237398" y="105464"/>
                  </a:lnTo>
                  <a:lnTo>
                    <a:pt x="237398" y="105464"/>
                  </a:lnTo>
                  <a:lnTo>
                    <a:pt x="237198" y="105064"/>
                  </a:lnTo>
                  <a:lnTo>
                    <a:pt x="236698" y="104163"/>
                  </a:lnTo>
                  <a:lnTo>
                    <a:pt x="236431" y="103729"/>
                  </a:lnTo>
                  <a:lnTo>
                    <a:pt x="236431" y="103729"/>
                  </a:lnTo>
                  <a:lnTo>
                    <a:pt x="236431" y="103729"/>
                  </a:lnTo>
                  <a:lnTo>
                    <a:pt x="236431" y="103463"/>
                  </a:lnTo>
                  <a:lnTo>
                    <a:pt x="236197" y="103062"/>
                  </a:lnTo>
                  <a:lnTo>
                    <a:pt x="235697" y="102161"/>
                  </a:lnTo>
                  <a:lnTo>
                    <a:pt x="235463" y="101761"/>
                  </a:lnTo>
                  <a:lnTo>
                    <a:pt x="235463" y="100727"/>
                  </a:lnTo>
                  <a:lnTo>
                    <a:pt x="234596" y="99192"/>
                  </a:lnTo>
                  <a:lnTo>
                    <a:pt x="233262" y="96857"/>
                  </a:lnTo>
                  <a:lnTo>
                    <a:pt x="233262" y="96857"/>
                  </a:lnTo>
                  <a:lnTo>
                    <a:pt x="232728" y="95956"/>
                  </a:lnTo>
                  <a:lnTo>
                    <a:pt x="232127" y="94922"/>
                  </a:lnTo>
                  <a:lnTo>
                    <a:pt x="232127" y="94922"/>
                  </a:lnTo>
                  <a:lnTo>
                    <a:pt x="231827" y="94421"/>
                  </a:lnTo>
                  <a:lnTo>
                    <a:pt x="231360" y="93654"/>
                  </a:lnTo>
                  <a:lnTo>
                    <a:pt x="231360" y="93654"/>
                  </a:lnTo>
                  <a:lnTo>
                    <a:pt x="231360" y="93454"/>
                  </a:lnTo>
                  <a:lnTo>
                    <a:pt x="231093" y="93020"/>
                  </a:lnTo>
                  <a:lnTo>
                    <a:pt x="231093" y="93020"/>
                  </a:lnTo>
                  <a:lnTo>
                    <a:pt x="228858" y="88983"/>
                  </a:lnTo>
                  <a:lnTo>
                    <a:pt x="226656" y="84946"/>
                  </a:lnTo>
                  <a:lnTo>
                    <a:pt x="224454" y="80976"/>
                  </a:lnTo>
                  <a:lnTo>
                    <a:pt x="224454" y="80976"/>
                  </a:lnTo>
                  <a:lnTo>
                    <a:pt x="220450" y="73736"/>
                  </a:lnTo>
                  <a:lnTo>
                    <a:pt x="220016" y="72969"/>
                  </a:lnTo>
                  <a:lnTo>
                    <a:pt x="217681" y="68698"/>
                  </a:lnTo>
                  <a:cubicBezTo>
                    <a:pt x="220317" y="67230"/>
                    <a:pt x="222986" y="65796"/>
                    <a:pt x="225655" y="64395"/>
                  </a:cubicBezTo>
                  <a:lnTo>
                    <a:pt x="228657" y="62826"/>
                  </a:lnTo>
                  <a:lnTo>
                    <a:pt x="229291" y="62526"/>
                  </a:lnTo>
                  <a:close/>
                  <a:moveTo>
                    <a:pt x="333150" y="64094"/>
                  </a:moveTo>
                  <a:lnTo>
                    <a:pt x="333150" y="64028"/>
                  </a:lnTo>
                  <a:lnTo>
                    <a:pt x="333150" y="63827"/>
                  </a:lnTo>
                  <a:lnTo>
                    <a:pt x="333384" y="65162"/>
                  </a:lnTo>
                  <a:lnTo>
                    <a:pt x="333384" y="65162"/>
                  </a:lnTo>
                  <a:lnTo>
                    <a:pt x="333384" y="65162"/>
                  </a:lnTo>
                  <a:close/>
                  <a:moveTo>
                    <a:pt x="333150" y="63260"/>
                  </a:moveTo>
                  <a:lnTo>
                    <a:pt x="333150" y="63260"/>
                  </a:lnTo>
                  <a:lnTo>
                    <a:pt x="333150" y="63727"/>
                  </a:lnTo>
                  <a:lnTo>
                    <a:pt x="333150" y="63294"/>
                  </a:lnTo>
                  <a:close/>
                  <a:moveTo>
                    <a:pt x="333617" y="65629"/>
                  </a:moveTo>
                  <a:lnTo>
                    <a:pt x="333617" y="65095"/>
                  </a:lnTo>
                  <a:lnTo>
                    <a:pt x="333617" y="65095"/>
                  </a:lnTo>
                  <a:lnTo>
                    <a:pt x="333617" y="65629"/>
                  </a:lnTo>
                  <a:lnTo>
                    <a:pt x="333884" y="66830"/>
                  </a:lnTo>
                  <a:close/>
                  <a:moveTo>
                    <a:pt x="334151" y="68231"/>
                  </a:moveTo>
                  <a:lnTo>
                    <a:pt x="334151" y="68231"/>
                  </a:lnTo>
                  <a:close/>
                  <a:moveTo>
                    <a:pt x="612465" y="696623"/>
                  </a:moveTo>
                  <a:lnTo>
                    <a:pt x="612465" y="696623"/>
                  </a:lnTo>
                  <a:cubicBezTo>
                    <a:pt x="612362" y="696733"/>
                    <a:pt x="612251" y="696833"/>
                    <a:pt x="612131" y="696923"/>
                  </a:cubicBezTo>
                  <a:lnTo>
                    <a:pt x="612532" y="696590"/>
                  </a:lnTo>
                  <a:close/>
                  <a:moveTo>
                    <a:pt x="613166" y="696123"/>
                  </a:moveTo>
                  <a:cubicBezTo>
                    <a:pt x="613166" y="696123"/>
                    <a:pt x="613166" y="696123"/>
                    <a:pt x="613166" y="696123"/>
                  </a:cubicBezTo>
                  <a:lnTo>
                    <a:pt x="612699" y="696456"/>
                  </a:lnTo>
                  <a:cubicBezTo>
                    <a:pt x="612699" y="696456"/>
                    <a:pt x="612699" y="696456"/>
                    <a:pt x="612699" y="696456"/>
                  </a:cubicBezTo>
                  <a:lnTo>
                    <a:pt x="613132" y="696156"/>
                  </a:lnTo>
                  <a:lnTo>
                    <a:pt x="613533" y="695822"/>
                  </a:lnTo>
                  <a:close/>
                  <a:moveTo>
                    <a:pt x="599020" y="705731"/>
                  </a:moveTo>
                  <a:lnTo>
                    <a:pt x="599020" y="705731"/>
                  </a:lnTo>
                  <a:close/>
                  <a:moveTo>
                    <a:pt x="599020" y="705731"/>
                  </a:moveTo>
                  <a:lnTo>
                    <a:pt x="597351" y="706799"/>
                  </a:lnTo>
                  <a:lnTo>
                    <a:pt x="599120" y="705698"/>
                  </a:lnTo>
                  <a:close/>
                  <a:moveTo>
                    <a:pt x="596284" y="707499"/>
                  </a:moveTo>
                  <a:lnTo>
                    <a:pt x="596284" y="707499"/>
                  </a:lnTo>
                  <a:close/>
                  <a:moveTo>
                    <a:pt x="589678" y="711269"/>
                  </a:moveTo>
                  <a:lnTo>
                    <a:pt x="589678" y="711269"/>
                  </a:lnTo>
                  <a:close/>
                  <a:moveTo>
                    <a:pt x="588610" y="711903"/>
                  </a:moveTo>
                  <a:lnTo>
                    <a:pt x="586375" y="713238"/>
                  </a:lnTo>
                  <a:cubicBezTo>
                    <a:pt x="587476" y="712637"/>
                    <a:pt x="588577" y="711970"/>
                    <a:pt x="589711" y="711303"/>
                  </a:cubicBezTo>
                  <a:cubicBezTo>
                    <a:pt x="589311" y="711636"/>
                    <a:pt x="588978" y="711870"/>
                    <a:pt x="588610" y="712037"/>
                  </a:cubicBezTo>
                  <a:close/>
                  <a:moveTo>
                    <a:pt x="584307" y="714606"/>
                  </a:moveTo>
                  <a:lnTo>
                    <a:pt x="584307" y="714606"/>
                  </a:lnTo>
                  <a:close/>
                  <a:moveTo>
                    <a:pt x="582972" y="715340"/>
                  </a:moveTo>
                  <a:lnTo>
                    <a:pt x="582672" y="715540"/>
                  </a:lnTo>
                  <a:lnTo>
                    <a:pt x="583172" y="715240"/>
                  </a:lnTo>
                  <a:close/>
                  <a:moveTo>
                    <a:pt x="578935" y="717675"/>
                  </a:moveTo>
                  <a:lnTo>
                    <a:pt x="578935" y="717675"/>
                  </a:lnTo>
                  <a:close/>
                  <a:moveTo>
                    <a:pt x="574131" y="720344"/>
                  </a:moveTo>
                  <a:lnTo>
                    <a:pt x="574131" y="720344"/>
                  </a:lnTo>
                  <a:close/>
                  <a:moveTo>
                    <a:pt x="572897" y="720978"/>
                  </a:moveTo>
                  <a:lnTo>
                    <a:pt x="572897" y="720978"/>
                  </a:lnTo>
                  <a:close/>
                  <a:moveTo>
                    <a:pt x="570494" y="722279"/>
                  </a:moveTo>
                  <a:lnTo>
                    <a:pt x="570828" y="722112"/>
                  </a:lnTo>
                  <a:lnTo>
                    <a:pt x="570828" y="722112"/>
                  </a:lnTo>
                  <a:close/>
                  <a:moveTo>
                    <a:pt x="569694" y="722713"/>
                  </a:moveTo>
                  <a:lnTo>
                    <a:pt x="569694" y="722713"/>
                  </a:lnTo>
                  <a:lnTo>
                    <a:pt x="569894" y="722713"/>
                  </a:lnTo>
                  <a:lnTo>
                    <a:pt x="569894" y="722713"/>
                  </a:lnTo>
                  <a:close/>
                  <a:moveTo>
                    <a:pt x="566357" y="724415"/>
                  </a:moveTo>
                  <a:lnTo>
                    <a:pt x="566357" y="724415"/>
                  </a:lnTo>
                  <a:close/>
                  <a:moveTo>
                    <a:pt x="565023" y="725082"/>
                  </a:moveTo>
                  <a:lnTo>
                    <a:pt x="565023" y="725082"/>
                  </a:lnTo>
                  <a:close/>
                  <a:moveTo>
                    <a:pt x="563788" y="725716"/>
                  </a:moveTo>
                  <a:lnTo>
                    <a:pt x="563788" y="725716"/>
                  </a:lnTo>
                  <a:close/>
                  <a:moveTo>
                    <a:pt x="561253" y="726950"/>
                  </a:moveTo>
                  <a:lnTo>
                    <a:pt x="561253" y="726950"/>
                  </a:ln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Brīvforma: forma 452">
              <a:extLst>
                <a:ext uri="{FF2B5EF4-FFF2-40B4-BE49-F238E27FC236}">
                  <a16:creationId xmlns:a16="http://schemas.microsoft.com/office/drawing/2014/main" id="{B64AEB06-859A-8FB4-B47A-46CDDCB413AB}"/>
                </a:ext>
              </a:extLst>
            </p:cNvPr>
            <p:cNvSpPr/>
            <p:nvPr/>
          </p:nvSpPr>
          <p:spPr>
            <a:xfrm>
              <a:off x="4146018" y="5028036"/>
              <a:ext cx="824911" cy="823431"/>
            </a:xfrm>
            <a:custGeom>
              <a:avLst/>
              <a:gdLst>
                <a:gd name="connsiteX0" fmla="*/ 360741 w 824911"/>
                <a:gd name="connsiteY0" fmla="*/ 89150 h 823431"/>
                <a:gd name="connsiteX1" fmla="*/ 360007 w 824911"/>
                <a:gd name="connsiteY1" fmla="*/ 84612 h 823431"/>
                <a:gd name="connsiteX2" fmla="*/ 360708 w 824911"/>
                <a:gd name="connsiteY2" fmla="*/ 89150 h 823431"/>
                <a:gd name="connsiteX3" fmla="*/ 362143 w 824911"/>
                <a:gd name="connsiteY3" fmla="*/ 98124 h 823431"/>
                <a:gd name="connsiteX4" fmla="*/ 362143 w 824911"/>
                <a:gd name="connsiteY4" fmla="*/ 98124 h 823431"/>
                <a:gd name="connsiteX5" fmla="*/ 362143 w 824911"/>
                <a:gd name="connsiteY5" fmla="*/ 98124 h 823431"/>
                <a:gd name="connsiteX6" fmla="*/ 362143 w 824911"/>
                <a:gd name="connsiteY6" fmla="*/ 98124 h 823431"/>
                <a:gd name="connsiteX7" fmla="*/ 359307 w 824911"/>
                <a:gd name="connsiteY7" fmla="*/ 80075 h 823431"/>
                <a:gd name="connsiteX8" fmla="*/ 358573 w 824911"/>
                <a:gd name="connsiteY8" fmla="*/ 75538 h 823431"/>
                <a:gd name="connsiteX9" fmla="*/ 357839 w 824911"/>
                <a:gd name="connsiteY9" fmla="*/ 71000 h 823431"/>
                <a:gd name="connsiteX10" fmla="*/ 358539 w 824911"/>
                <a:gd name="connsiteY10" fmla="*/ 75538 h 823431"/>
                <a:gd name="connsiteX11" fmla="*/ 359273 w 824911"/>
                <a:gd name="connsiteY11" fmla="*/ 80075 h 823431"/>
                <a:gd name="connsiteX12" fmla="*/ 360007 w 824911"/>
                <a:gd name="connsiteY12" fmla="*/ 84612 h 823431"/>
                <a:gd name="connsiteX13" fmla="*/ 601756 w 824911"/>
                <a:gd name="connsiteY13" fmla="*/ 719577 h 823431"/>
                <a:gd name="connsiteX14" fmla="*/ 601555 w 824911"/>
                <a:gd name="connsiteY14" fmla="*/ 719577 h 823431"/>
                <a:gd name="connsiteX15" fmla="*/ 601822 w 824911"/>
                <a:gd name="connsiteY15" fmla="*/ 719410 h 823431"/>
                <a:gd name="connsiteX16" fmla="*/ 602523 w 824911"/>
                <a:gd name="connsiteY16" fmla="*/ 719110 h 823431"/>
                <a:gd name="connsiteX17" fmla="*/ 602156 w 824911"/>
                <a:gd name="connsiteY17" fmla="*/ 719343 h 823431"/>
                <a:gd name="connsiteX18" fmla="*/ 602556 w 824911"/>
                <a:gd name="connsiteY18" fmla="*/ 719143 h 823431"/>
                <a:gd name="connsiteX19" fmla="*/ 602556 w 824911"/>
                <a:gd name="connsiteY19" fmla="*/ 719143 h 823431"/>
                <a:gd name="connsiteX20" fmla="*/ 598419 w 824911"/>
                <a:gd name="connsiteY20" fmla="*/ 721645 h 823431"/>
                <a:gd name="connsiteX21" fmla="*/ 599353 w 824911"/>
                <a:gd name="connsiteY21" fmla="*/ 721078 h 823431"/>
                <a:gd name="connsiteX22" fmla="*/ 599954 w 824911"/>
                <a:gd name="connsiteY22" fmla="*/ 720678 h 823431"/>
                <a:gd name="connsiteX23" fmla="*/ 598853 w 824911"/>
                <a:gd name="connsiteY23" fmla="*/ 721345 h 823431"/>
                <a:gd name="connsiteX24" fmla="*/ 598419 w 824911"/>
                <a:gd name="connsiteY24" fmla="*/ 721679 h 823431"/>
                <a:gd name="connsiteX25" fmla="*/ 581738 w 824911"/>
                <a:gd name="connsiteY25" fmla="*/ 731054 h 823431"/>
                <a:gd name="connsiteX26" fmla="*/ 579736 w 824911"/>
                <a:gd name="connsiteY26" fmla="*/ 732121 h 823431"/>
                <a:gd name="connsiteX27" fmla="*/ 581771 w 824911"/>
                <a:gd name="connsiteY27" fmla="*/ 731087 h 823431"/>
                <a:gd name="connsiteX28" fmla="*/ 581771 w 824911"/>
                <a:gd name="connsiteY28" fmla="*/ 731087 h 823431"/>
                <a:gd name="connsiteX29" fmla="*/ 585975 w 824911"/>
                <a:gd name="connsiteY29" fmla="*/ 728752 h 823431"/>
                <a:gd name="connsiteX30" fmla="*/ 585241 w 824911"/>
                <a:gd name="connsiteY30" fmla="*/ 729152 h 823431"/>
                <a:gd name="connsiteX31" fmla="*/ 586342 w 824911"/>
                <a:gd name="connsiteY31" fmla="*/ 728585 h 823431"/>
                <a:gd name="connsiteX32" fmla="*/ 571095 w 824911"/>
                <a:gd name="connsiteY32" fmla="*/ 736492 h 823431"/>
                <a:gd name="connsiteX33" fmla="*/ 571095 w 824911"/>
                <a:gd name="connsiteY33" fmla="*/ 736492 h 823431"/>
                <a:gd name="connsiteX34" fmla="*/ 576433 w 824911"/>
                <a:gd name="connsiteY34" fmla="*/ 733823 h 823431"/>
                <a:gd name="connsiteX35" fmla="*/ 571128 w 824911"/>
                <a:gd name="connsiteY35" fmla="*/ 736459 h 823431"/>
                <a:gd name="connsiteX36" fmla="*/ 571128 w 824911"/>
                <a:gd name="connsiteY36" fmla="*/ 736459 h 823431"/>
                <a:gd name="connsiteX37" fmla="*/ 576466 w 824911"/>
                <a:gd name="connsiteY37" fmla="*/ 733823 h 823431"/>
                <a:gd name="connsiteX38" fmla="*/ 576466 w 824911"/>
                <a:gd name="connsiteY38" fmla="*/ 733823 h 823431"/>
                <a:gd name="connsiteX39" fmla="*/ 578335 w 824911"/>
                <a:gd name="connsiteY39" fmla="*/ 732822 h 823431"/>
                <a:gd name="connsiteX40" fmla="*/ 578335 w 824911"/>
                <a:gd name="connsiteY40" fmla="*/ 732822 h 823431"/>
                <a:gd name="connsiteX41" fmla="*/ 578768 w 824911"/>
                <a:gd name="connsiteY41" fmla="*/ 732622 h 823431"/>
                <a:gd name="connsiteX42" fmla="*/ 577300 w 824911"/>
                <a:gd name="connsiteY42" fmla="*/ 733356 h 823431"/>
                <a:gd name="connsiteX43" fmla="*/ 577300 w 824911"/>
                <a:gd name="connsiteY43" fmla="*/ 733356 h 823431"/>
                <a:gd name="connsiteX44" fmla="*/ 577300 w 824911"/>
                <a:gd name="connsiteY44" fmla="*/ 733356 h 823431"/>
                <a:gd name="connsiteX45" fmla="*/ 578268 w 824911"/>
                <a:gd name="connsiteY45" fmla="*/ 732855 h 823431"/>
                <a:gd name="connsiteX46" fmla="*/ 577868 w 824911"/>
                <a:gd name="connsiteY46" fmla="*/ 733022 h 823431"/>
                <a:gd name="connsiteX47" fmla="*/ 570394 w 824911"/>
                <a:gd name="connsiteY47" fmla="*/ 731688 h 823431"/>
                <a:gd name="connsiteX48" fmla="*/ 570394 w 824911"/>
                <a:gd name="connsiteY48" fmla="*/ 731688 h 823431"/>
                <a:gd name="connsiteX49" fmla="*/ 570394 w 824911"/>
                <a:gd name="connsiteY49" fmla="*/ 731688 h 823431"/>
                <a:gd name="connsiteX50" fmla="*/ 570161 w 824911"/>
                <a:gd name="connsiteY50" fmla="*/ 731688 h 823431"/>
                <a:gd name="connsiteX51" fmla="*/ 570161 w 824911"/>
                <a:gd name="connsiteY51" fmla="*/ 731688 h 823431"/>
                <a:gd name="connsiteX52" fmla="*/ 570161 w 824911"/>
                <a:gd name="connsiteY52" fmla="*/ 731688 h 823431"/>
                <a:gd name="connsiteX53" fmla="*/ 570161 w 824911"/>
                <a:gd name="connsiteY53" fmla="*/ 731688 h 823431"/>
                <a:gd name="connsiteX54" fmla="*/ 570161 w 824911"/>
                <a:gd name="connsiteY54" fmla="*/ 731688 h 823431"/>
                <a:gd name="connsiteX55" fmla="*/ 570561 w 824911"/>
                <a:gd name="connsiteY55" fmla="*/ 731487 h 823431"/>
                <a:gd name="connsiteX56" fmla="*/ 570761 w 824911"/>
                <a:gd name="connsiteY56" fmla="*/ 731487 h 823431"/>
                <a:gd name="connsiteX57" fmla="*/ 570761 w 824911"/>
                <a:gd name="connsiteY57" fmla="*/ 731487 h 823431"/>
                <a:gd name="connsiteX58" fmla="*/ 565590 w 824911"/>
                <a:gd name="connsiteY58" fmla="*/ 734056 h 823431"/>
                <a:gd name="connsiteX59" fmla="*/ 562888 w 824911"/>
                <a:gd name="connsiteY59" fmla="*/ 735358 h 823431"/>
                <a:gd name="connsiteX60" fmla="*/ 563922 w 824911"/>
                <a:gd name="connsiteY60" fmla="*/ 734890 h 823431"/>
                <a:gd name="connsiteX61" fmla="*/ 565623 w 824911"/>
                <a:gd name="connsiteY61" fmla="*/ 734090 h 823431"/>
                <a:gd name="connsiteX62" fmla="*/ 565623 w 824911"/>
                <a:gd name="connsiteY62" fmla="*/ 734090 h 823431"/>
                <a:gd name="connsiteX63" fmla="*/ 566324 w 824911"/>
                <a:gd name="connsiteY63" fmla="*/ 733689 h 823431"/>
                <a:gd name="connsiteX64" fmla="*/ 565957 w 824911"/>
                <a:gd name="connsiteY64" fmla="*/ 733890 h 823431"/>
                <a:gd name="connsiteX65" fmla="*/ 566324 w 824911"/>
                <a:gd name="connsiteY65" fmla="*/ 733723 h 823431"/>
                <a:gd name="connsiteX66" fmla="*/ 566324 w 824911"/>
                <a:gd name="connsiteY66" fmla="*/ 733723 h 823431"/>
                <a:gd name="connsiteX67" fmla="*/ 562988 w 824911"/>
                <a:gd name="connsiteY67" fmla="*/ 735358 h 823431"/>
                <a:gd name="connsiteX68" fmla="*/ 564022 w 824911"/>
                <a:gd name="connsiteY68" fmla="*/ 734890 h 823431"/>
                <a:gd name="connsiteX69" fmla="*/ 565690 w 824911"/>
                <a:gd name="connsiteY69" fmla="*/ 734056 h 823431"/>
                <a:gd name="connsiteX70" fmla="*/ 562254 w 824911"/>
                <a:gd name="connsiteY70" fmla="*/ 735658 h 823431"/>
                <a:gd name="connsiteX71" fmla="*/ 562087 w 824911"/>
                <a:gd name="connsiteY71" fmla="*/ 735658 h 823431"/>
                <a:gd name="connsiteX72" fmla="*/ 562087 w 824911"/>
                <a:gd name="connsiteY72" fmla="*/ 735658 h 823431"/>
                <a:gd name="connsiteX73" fmla="*/ 562454 w 824911"/>
                <a:gd name="connsiteY73" fmla="*/ 735491 h 823431"/>
                <a:gd name="connsiteX74" fmla="*/ 562454 w 824911"/>
                <a:gd name="connsiteY74" fmla="*/ 735491 h 823431"/>
                <a:gd name="connsiteX75" fmla="*/ 561853 w 824911"/>
                <a:gd name="connsiteY75" fmla="*/ 735858 h 823431"/>
                <a:gd name="connsiteX76" fmla="*/ 562120 w 824911"/>
                <a:gd name="connsiteY76" fmla="*/ 738260 h 823431"/>
                <a:gd name="connsiteX77" fmla="*/ 561887 w 824911"/>
                <a:gd name="connsiteY77" fmla="*/ 735891 h 823431"/>
                <a:gd name="connsiteX78" fmla="*/ 561887 w 824911"/>
                <a:gd name="connsiteY78" fmla="*/ 735891 h 823431"/>
                <a:gd name="connsiteX79" fmla="*/ 360741 w 824911"/>
                <a:gd name="connsiteY79" fmla="*/ 89150 h 823431"/>
                <a:gd name="connsiteX80" fmla="*/ 360007 w 824911"/>
                <a:gd name="connsiteY80" fmla="*/ 84612 h 823431"/>
                <a:gd name="connsiteX81" fmla="*/ 360708 w 824911"/>
                <a:gd name="connsiteY81" fmla="*/ 89150 h 823431"/>
                <a:gd name="connsiteX82" fmla="*/ 362143 w 824911"/>
                <a:gd name="connsiteY82" fmla="*/ 98124 h 823431"/>
                <a:gd name="connsiteX83" fmla="*/ 362143 w 824911"/>
                <a:gd name="connsiteY83" fmla="*/ 98124 h 823431"/>
                <a:gd name="connsiteX84" fmla="*/ 362143 w 824911"/>
                <a:gd name="connsiteY84" fmla="*/ 98124 h 823431"/>
                <a:gd name="connsiteX85" fmla="*/ 362143 w 824911"/>
                <a:gd name="connsiteY85" fmla="*/ 98124 h 823431"/>
                <a:gd name="connsiteX86" fmla="*/ 358573 w 824911"/>
                <a:gd name="connsiteY86" fmla="*/ 75538 h 823431"/>
                <a:gd name="connsiteX87" fmla="*/ 357839 w 824911"/>
                <a:gd name="connsiteY87" fmla="*/ 71000 h 823431"/>
                <a:gd name="connsiteX88" fmla="*/ 358539 w 824911"/>
                <a:gd name="connsiteY88" fmla="*/ 75538 h 823431"/>
                <a:gd name="connsiteX89" fmla="*/ 359273 w 824911"/>
                <a:gd name="connsiteY89" fmla="*/ 80075 h 823431"/>
                <a:gd name="connsiteX90" fmla="*/ 360007 w 824911"/>
                <a:gd name="connsiteY90" fmla="*/ 84612 h 823431"/>
                <a:gd name="connsiteX91" fmla="*/ 359307 w 824911"/>
                <a:gd name="connsiteY91" fmla="*/ 80075 h 823431"/>
                <a:gd name="connsiteX92" fmla="*/ 824820 w 824911"/>
                <a:gd name="connsiteY92" fmla="*/ 403129 h 823431"/>
                <a:gd name="connsiteX93" fmla="*/ 811108 w 824911"/>
                <a:gd name="connsiteY93" fmla="*/ 403362 h 823431"/>
                <a:gd name="connsiteX94" fmla="*/ 811108 w 824911"/>
                <a:gd name="connsiteY94" fmla="*/ 403362 h 823431"/>
                <a:gd name="connsiteX95" fmla="*/ 806971 w 824911"/>
                <a:gd name="connsiteY95" fmla="*/ 403362 h 823431"/>
                <a:gd name="connsiteX96" fmla="*/ 797362 w 824911"/>
                <a:gd name="connsiteY96" fmla="*/ 403529 h 823431"/>
                <a:gd name="connsiteX97" fmla="*/ 789589 w 824911"/>
                <a:gd name="connsiteY97" fmla="*/ 403529 h 823431"/>
                <a:gd name="connsiteX98" fmla="*/ 784184 w 824911"/>
                <a:gd name="connsiteY98" fmla="*/ 403529 h 823431"/>
                <a:gd name="connsiteX99" fmla="*/ 781815 w 824911"/>
                <a:gd name="connsiteY99" fmla="*/ 403529 h 823431"/>
                <a:gd name="connsiteX100" fmla="*/ 779213 w 824911"/>
                <a:gd name="connsiteY100" fmla="*/ 403529 h 823431"/>
                <a:gd name="connsiteX101" fmla="*/ 778112 w 824911"/>
                <a:gd name="connsiteY101" fmla="*/ 403529 h 823431"/>
                <a:gd name="connsiteX102" fmla="*/ 771673 w 824911"/>
                <a:gd name="connsiteY102" fmla="*/ 403529 h 823431"/>
                <a:gd name="connsiteX103" fmla="*/ 769838 w 824911"/>
                <a:gd name="connsiteY103" fmla="*/ 403529 h 823431"/>
                <a:gd name="connsiteX104" fmla="*/ 765935 w 824911"/>
                <a:gd name="connsiteY104" fmla="*/ 403529 h 823431"/>
                <a:gd name="connsiteX105" fmla="*/ 756092 w 824911"/>
                <a:gd name="connsiteY105" fmla="*/ 403529 h 823431"/>
                <a:gd name="connsiteX106" fmla="*/ 752189 w 824911"/>
                <a:gd name="connsiteY106" fmla="*/ 403529 h 823431"/>
                <a:gd name="connsiteX107" fmla="*/ 751422 w 824911"/>
                <a:gd name="connsiteY107" fmla="*/ 403529 h 823431"/>
                <a:gd name="connsiteX108" fmla="*/ 746918 w 824911"/>
                <a:gd name="connsiteY108" fmla="*/ 403529 h 823431"/>
                <a:gd name="connsiteX109" fmla="*/ 728134 w 824911"/>
                <a:gd name="connsiteY109" fmla="*/ 403529 h 823431"/>
                <a:gd name="connsiteX110" fmla="*/ 719527 w 824911"/>
                <a:gd name="connsiteY110" fmla="*/ 403696 h 823431"/>
                <a:gd name="connsiteX111" fmla="*/ 714723 w 824911"/>
                <a:gd name="connsiteY111" fmla="*/ 403696 h 823431"/>
                <a:gd name="connsiteX112" fmla="*/ 714723 w 824911"/>
                <a:gd name="connsiteY112" fmla="*/ 404730 h 823431"/>
                <a:gd name="connsiteX113" fmla="*/ 714723 w 824911"/>
                <a:gd name="connsiteY113" fmla="*/ 404030 h 823431"/>
                <a:gd name="connsiteX114" fmla="*/ 714456 w 824911"/>
                <a:gd name="connsiteY114" fmla="*/ 395822 h 823431"/>
                <a:gd name="connsiteX115" fmla="*/ 714289 w 824911"/>
                <a:gd name="connsiteY115" fmla="*/ 392786 h 823431"/>
                <a:gd name="connsiteX116" fmla="*/ 713988 w 824911"/>
                <a:gd name="connsiteY116" fmla="*/ 388249 h 823431"/>
                <a:gd name="connsiteX117" fmla="*/ 713622 w 824911"/>
                <a:gd name="connsiteY117" fmla="*/ 383745 h 823431"/>
                <a:gd name="connsiteX118" fmla="*/ 713321 w 824911"/>
                <a:gd name="connsiteY118" fmla="*/ 380409 h 823431"/>
                <a:gd name="connsiteX119" fmla="*/ 713054 w 824911"/>
                <a:gd name="connsiteY119" fmla="*/ 377806 h 823431"/>
                <a:gd name="connsiteX120" fmla="*/ 713054 w 824911"/>
                <a:gd name="connsiteY120" fmla="*/ 377506 h 823431"/>
                <a:gd name="connsiteX121" fmla="*/ 712888 w 824911"/>
                <a:gd name="connsiteY121" fmla="*/ 376105 h 823431"/>
                <a:gd name="connsiteX122" fmla="*/ 712888 w 824911"/>
                <a:gd name="connsiteY122" fmla="*/ 374670 h 823431"/>
                <a:gd name="connsiteX123" fmla="*/ 712888 w 824911"/>
                <a:gd name="connsiteY123" fmla="*/ 373936 h 823431"/>
                <a:gd name="connsiteX124" fmla="*/ 712888 w 824911"/>
                <a:gd name="connsiteY124" fmla="*/ 373169 h 823431"/>
                <a:gd name="connsiteX125" fmla="*/ 712888 w 824911"/>
                <a:gd name="connsiteY125" fmla="*/ 372435 h 823431"/>
                <a:gd name="connsiteX126" fmla="*/ 712888 w 824911"/>
                <a:gd name="connsiteY126" fmla="*/ 371668 h 823431"/>
                <a:gd name="connsiteX127" fmla="*/ 712487 w 824911"/>
                <a:gd name="connsiteY127" fmla="*/ 368732 h 823431"/>
                <a:gd name="connsiteX128" fmla="*/ 712487 w 824911"/>
                <a:gd name="connsiteY128" fmla="*/ 368732 h 823431"/>
                <a:gd name="connsiteX129" fmla="*/ 712487 w 824911"/>
                <a:gd name="connsiteY129" fmla="*/ 368331 h 823431"/>
                <a:gd name="connsiteX130" fmla="*/ 712287 w 824911"/>
                <a:gd name="connsiteY130" fmla="*/ 366830 h 823431"/>
                <a:gd name="connsiteX131" fmla="*/ 712087 w 824911"/>
                <a:gd name="connsiteY131" fmla="*/ 365429 h 823431"/>
                <a:gd name="connsiteX132" fmla="*/ 711853 w 824911"/>
                <a:gd name="connsiteY132" fmla="*/ 364128 h 823431"/>
                <a:gd name="connsiteX133" fmla="*/ 711653 w 824911"/>
                <a:gd name="connsiteY133" fmla="*/ 362860 h 823431"/>
                <a:gd name="connsiteX134" fmla="*/ 711186 w 824911"/>
                <a:gd name="connsiteY134" fmla="*/ 359924 h 823431"/>
                <a:gd name="connsiteX135" fmla="*/ 711186 w 824911"/>
                <a:gd name="connsiteY135" fmla="*/ 359924 h 823431"/>
                <a:gd name="connsiteX136" fmla="*/ 710152 w 824911"/>
                <a:gd name="connsiteY136" fmla="*/ 354152 h 823431"/>
                <a:gd name="connsiteX137" fmla="*/ 709618 w 824911"/>
                <a:gd name="connsiteY137" fmla="*/ 351416 h 823431"/>
                <a:gd name="connsiteX138" fmla="*/ 709618 w 824911"/>
                <a:gd name="connsiteY138" fmla="*/ 351416 h 823431"/>
                <a:gd name="connsiteX139" fmla="*/ 709017 w 824911"/>
                <a:gd name="connsiteY139" fmla="*/ 348547 h 823431"/>
                <a:gd name="connsiteX140" fmla="*/ 708417 w 824911"/>
                <a:gd name="connsiteY140" fmla="*/ 345711 h 823431"/>
                <a:gd name="connsiteX141" fmla="*/ 707750 w 824911"/>
                <a:gd name="connsiteY141" fmla="*/ 342775 h 823431"/>
                <a:gd name="connsiteX142" fmla="*/ 707449 w 824911"/>
                <a:gd name="connsiteY142" fmla="*/ 341474 h 823431"/>
                <a:gd name="connsiteX143" fmla="*/ 706849 w 824911"/>
                <a:gd name="connsiteY143" fmla="*/ 338939 h 823431"/>
                <a:gd name="connsiteX144" fmla="*/ 706348 w 824911"/>
                <a:gd name="connsiteY144" fmla="*/ 336903 h 823431"/>
                <a:gd name="connsiteX145" fmla="*/ 705848 w 824911"/>
                <a:gd name="connsiteY145" fmla="*/ 334868 h 823431"/>
                <a:gd name="connsiteX146" fmla="*/ 705214 w 824911"/>
                <a:gd name="connsiteY146" fmla="*/ 332566 h 823431"/>
                <a:gd name="connsiteX147" fmla="*/ 703980 w 824911"/>
                <a:gd name="connsiteY147" fmla="*/ 327995 h 823431"/>
                <a:gd name="connsiteX148" fmla="*/ 703446 w 824911"/>
                <a:gd name="connsiteY148" fmla="*/ 326227 h 823431"/>
                <a:gd name="connsiteX149" fmla="*/ 702945 w 824911"/>
                <a:gd name="connsiteY149" fmla="*/ 324492 h 823431"/>
                <a:gd name="connsiteX150" fmla="*/ 700977 w 824911"/>
                <a:gd name="connsiteY150" fmla="*/ 318120 h 823431"/>
                <a:gd name="connsiteX151" fmla="*/ 700977 w 824911"/>
                <a:gd name="connsiteY151" fmla="*/ 318120 h 823431"/>
                <a:gd name="connsiteX152" fmla="*/ 700443 w 824911"/>
                <a:gd name="connsiteY152" fmla="*/ 316552 h 823431"/>
                <a:gd name="connsiteX153" fmla="*/ 698875 w 824911"/>
                <a:gd name="connsiteY153" fmla="*/ 311848 h 823431"/>
                <a:gd name="connsiteX154" fmla="*/ 698875 w 824911"/>
                <a:gd name="connsiteY154" fmla="*/ 311848 h 823431"/>
                <a:gd name="connsiteX155" fmla="*/ 706448 w 824911"/>
                <a:gd name="connsiteY155" fmla="*/ 309212 h 823431"/>
                <a:gd name="connsiteX156" fmla="*/ 708951 w 824911"/>
                <a:gd name="connsiteY156" fmla="*/ 308345 h 823431"/>
                <a:gd name="connsiteX157" fmla="*/ 711686 w 824911"/>
                <a:gd name="connsiteY157" fmla="*/ 307410 h 823431"/>
                <a:gd name="connsiteX158" fmla="*/ 711686 w 824911"/>
                <a:gd name="connsiteY158" fmla="*/ 307410 h 823431"/>
                <a:gd name="connsiteX159" fmla="*/ 712154 w 824911"/>
                <a:gd name="connsiteY159" fmla="*/ 307244 h 823431"/>
                <a:gd name="connsiteX160" fmla="*/ 712354 w 824911"/>
                <a:gd name="connsiteY160" fmla="*/ 307244 h 823431"/>
                <a:gd name="connsiteX161" fmla="*/ 712821 w 824911"/>
                <a:gd name="connsiteY161" fmla="*/ 307077 h 823431"/>
                <a:gd name="connsiteX162" fmla="*/ 712821 w 824911"/>
                <a:gd name="connsiteY162" fmla="*/ 307077 h 823431"/>
                <a:gd name="connsiteX163" fmla="*/ 713121 w 824911"/>
                <a:gd name="connsiteY163" fmla="*/ 307077 h 823431"/>
                <a:gd name="connsiteX164" fmla="*/ 713121 w 824911"/>
                <a:gd name="connsiteY164" fmla="*/ 307077 h 823431"/>
                <a:gd name="connsiteX165" fmla="*/ 713755 w 824911"/>
                <a:gd name="connsiteY165" fmla="*/ 306843 h 823431"/>
                <a:gd name="connsiteX166" fmla="*/ 714055 w 824911"/>
                <a:gd name="connsiteY166" fmla="*/ 306843 h 823431"/>
                <a:gd name="connsiteX167" fmla="*/ 714356 w 824911"/>
                <a:gd name="connsiteY167" fmla="*/ 306843 h 823431"/>
                <a:gd name="connsiteX168" fmla="*/ 715657 w 824911"/>
                <a:gd name="connsiteY168" fmla="*/ 306410 h 823431"/>
                <a:gd name="connsiteX169" fmla="*/ 716191 w 824911"/>
                <a:gd name="connsiteY169" fmla="*/ 306209 h 823431"/>
                <a:gd name="connsiteX170" fmla="*/ 717125 w 824911"/>
                <a:gd name="connsiteY170" fmla="*/ 305909 h 823431"/>
                <a:gd name="connsiteX171" fmla="*/ 717392 w 824911"/>
                <a:gd name="connsiteY171" fmla="*/ 305909 h 823431"/>
                <a:gd name="connsiteX172" fmla="*/ 720027 w 824911"/>
                <a:gd name="connsiteY172" fmla="*/ 305008 h 823431"/>
                <a:gd name="connsiteX173" fmla="*/ 720027 w 824911"/>
                <a:gd name="connsiteY173" fmla="*/ 305008 h 823431"/>
                <a:gd name="connsiteX174" fmla="*/ 720961 w 824911"/>
                <a:gd name="connsiteY174" fmla="*/ 304675 h 823431"/>
                <a:gd name="connsiteX175" fmla="*/ 721262 w 824911"/>
                <a:gd name="connsiteY175" fmla="*/ 304675 h 823431"/>
                <a:gd name="connsiteX176" fmla="*/ 721629 w 824911"/>
                <a:gd name="connsiteY176" fmla="*/ 304675 h 823431"/>
                <a:gd name="connsiteX177" fmla="*/ 721829 w 824911"/>
                <a:gd name="connsiteY177" fmla="*/ 304675 h 823431"/>
                <a:gd name="connsiteX178" fmla="*/ 722096 w 824911"/>
                <a:gd name="connsiteY178" fmla="*/ 304675 h 823431"/>
                <a:gd name="connsiteX179" fmla="*/ 722796 w 824911"/>
                <a:gd name="connsiteY179" fmla="*/ 304441 h 823431"/>
                <a:gd name="connsiteX180" fmla="*/ 723363 w 824911"/>
                <a:gd name="connsiteY180" fmla="*/ 304441 h 823431"/>
                <a:gd name="connsiteX181" fmla="*/ 724231 w 824911"/>
                <a:gd name="connsiteY181" fmla="*/ 304141 h 823431"/>
                <a:gd name="connsiteX182" fmla="*/ 724231 w 824911"/>
                <a:gd name="connsiteY182" fmla="*/ 304141 h 823431"/>
                <a:gd name="connsiteX183" fmla="*/ 728468 w 824911"/>
                <a:gd name="connsiteY183" fmla="*/ 302673 h 823431"/>
                <a:gd name="connsiteX184" fmla="*/ 732772 w 824911"/>
                <a:gd name="connsiteY184" fmla="*/ 301172 h 823431"/>
                <a:gd name="connsiteX185" fmla="*/ 732772 w 824911"/>
                <a:gd name="connsiteY185" fmla="*/ 301172 h 823431"/>
                <a:gd name="connsiteX186" fmla="*/ 737076 w 824911"/>
                <a:gd name="connsiteY186" fmla="*/ 299670 h 823431"/>
                <a:gd name="connsiteX187" fmla="*/ 737076 w 824911"/>
                <a:gd name="connsiteY187" fmla="*/ 299670 h 823431"/>
                <a:gd name="connsiteX188" fmla="*/ 741413 w 824911"/>
                <a:gd name="connsiteY188" fmla="*/ 298169 h 823431"/>
                <a:gd name="connsiteX189" fmla="*/ 745750 w 824911"/>
                <a:gd name="connsiteY189" fmla="*/ 296701 h 823431"/>
                <a:gd name="connsiteX190" fmla="*/ 750087 w 824911"/>
                <a:gd name="connsiteY190" fmla="*/ 295200 h 823431"/>
                <a:gd name="connsiteX191" fmla="*/ 750087 w 824911"/>
                <a:gd name="connsiteY191" fmla="*/ 295200 h 823431"/>
                <a:gd name="connsiteX192" fmla="*/ 757894 w 824911"/>
                <a:gd name="connsiteY192" fmla="*/ 292497 h 823431"/>
                <a:gd name="connsiteX193" fmla="*/ 758728 w 824911"/>
                <a:gd name="connsiteY193" fmla="*/ 292197 h 823431"/>
                <a:gd name="connsiteX194" fmla="*/ 763165 w 824911"/>
                <a:gd name="connsiteY194" fmla="*/ 290696 h 823431"/>
                <a:gd name="connsiteX195" fmla="*/ 768737 w 824911"/>
                <a:gd name="connsiteY195" fmla="*/ 288794 h 823431"/>
                <a:gd name="connsiteX196" fmla="*/ 768737 w 824911"/>
                <a:gd name="connsiteY196" fmla="*/ 288794 h 823431"/>
                <a:gd name="connsiteX197" fmla="*/ 776077 w 824911"/>
                <a:gd name="connsiteY197" fmla="*/ 286292 h 823431"/>
                <a:gd name="connsiteX198" fmla="*/ 789089 w 824911"/>
                <a:gd name="connsiteY198" fmla="*/ 281788 h 823431"/>
                <a:gd name="connsiteX199" fmla="*/ 802100 w 824911"/>
                <a:gd name="connsiteY199" fmla="*/ 277317 h 823431"/>
                <a:gd name="connsiteX200" fmla="*/ 801867 w 824911"/>
                <a:gd name="connsiteY200" fmla="*/ 276616 h 823431"/>
                <a:gd name="connsiteX201" fmla="*/ 801033 w 824911"/>
                <a:gd name="connsiteY201" fmla="*/ 274214 h 823431"/>
                <a:gd name="connsiteX202" fmla="*/ 799798 w 824911"/>
                <a:gd name="connsiteY202" fmla="*/ 270878 h 823431"/>
                <a:gd name="connsiteX203" fmla="*/ 798364 w 824911"/>
                <a:gd name="connsiteY203" fmla="*/ 266975 h 823431"/>
                <a:gd name="connsiteX204" fmla="*/ 797362 w 824911"/>
                <a:gd name="connsiteY204" fmla="*/ 264406 h 823431"/>
                <a:gd name="connsiteX205" fmla="*/ 797162 w 824911"/>
                <a:gd name="connsiteY205" fmla="*/ 263805 h 823431"/>
                <a:gd name="connsiteX206" fmla="*/ 784318 w 824911"/>
                <a:gd name="connsiteY206" fmla="*/ 268743 h 823431"/>
                <a:gd name="connsiteX207" fmla="*/ 771473 w 824911"/>
                <a:gd name="connsiteY207" fmla="*/ 273681 h 823431"/>
                <a:gd name="connsiteX208" fmla="*/ 771473 w 824911"/>
                <a:gd name="connsiteY208" fmla="*/ 273681 h 823431"/>
                <a:gd name="connsiteX209" fmla="*/ 770072 w 824911"/>
                <a:gd name="connsiteY209" fmla="*/ 274181 h 823431"/>
                <a:gd name="connsiteX210" fmla="*/ 769638 w 824911"/>
                <a:gd name="connsiteY210" fmla="*/ 274348 h 823431"/>
                <a:gd name="connsiteX211" fmla="*/ 764233 w 824911"/>
                <a:gd name="connsiteY211" fmla="*/ 276416 h 823431"/>
                <a:gd name="connsiteX212" fmla="*/ 758762 w 824911"/>
                <a:gd name="connsiteY212" fmla="*/ 278518 h 823431"/>
                <a:gd name="connsiteX213" fmla="*/ 758762 w 824911"/>
                <a:gd name="connsiteY213" fmla="*/ 278518 h 823431"/>
                <a:gd name="connsiteX214" fmla="*/ 758028 w 824911"/>
                <a:gd name="connsiteY214" fmla="*/ 278818 h 823431"/>
                <a:gd name="connsiteX215" fmla="*/ 755592 w 824911"/>
                <a:gd name="connsiteY215" fmla="*/ 279753 h 823431"/>
                <a:gd name="connsiteX216" fmla="*/ 755592 w 824911"/>
                <a:gd name="connsiteY216" fmla="*/ 279753 h 823431"/>
                <a:gd name="connsiteX217" fmla="*/ 754458 w 824911"/>
                <a:gd name="connsiteY217" fmla="*/ 280220 h 823431"/>
                <a:gd name="connsiteX218" fmla="*/ 754458 w 824911"/>
                <a:gd name="connsiteY218" fmla="*/ 280220 h 823431"/>
                <a:gd name="connsiteX219" fmla="*/ 753624 w 824911"/>
                <a:gd name="connsiteY219" fmla="*/ 280553 h 823431"/>
                <a:gd name="connsiteX220" fmla="*/ 745917 w 824911"/>
                <a:gd name="connsiteY220" fmla="*/ 283523 h 823431"/>
                <a:gd name="connsiteX221" fmla="*/ 745917 w 824911"/>
                <a:gd name="connsiteY221" fmla="*/ 283523 h 823431"/>
                <a:gd name="connsiteX222" fmla="*/ 741680 w 824911"/>
                <a:gd name="connsiteY222" fmla="*/ 285157 h 823431"/>
                <a:gd name="connsiteX223" fmla="*/ 741680 w 824911"/>
                <a:gd name="connsiteY223" fmla="*/ 285157 h 823431"/>
                <a:gd name="connsiteX224" fmla="*/ 737443 w 824911"/>
                <a:gd name="connsiteY224" fmla="*/ 286826 h 823431"/>
                <a:gd name="connsiteX225" fmla="*/ 737443 w 824911"/>
                <a:gd name="connsiteY225" fmla="*/ 286826 h 823431"/>
                <a:gd name="connsiteX226" fmla="*/ 733139 w 824911"/>
                <a:gd name="connsiteY226" fmla="*/ 288460 h 823431"/>
                <a:gd name="connsiteX227" fmla="*/ 733139 w 824911"/>
                <a:gd name="connsiteY227" fmla="*/ 288460 h 823431"/>
                <a:gd name="connsiteX228" fmla="*/ 728902 w 824911"/>
                <a:gd name="connsiteY228" fmla="*/ 290062 h 823431"/>
                <a:gd name="connsiteX229" fmla="*/ 728902 w 824911"/>
                <a:gd name="connsiteY229" fmla="*/ 290062 h 823431"/>
                <a:gd name="connsiteX230" fmla="*/ 724631 w 824911"/>
                <a:gd name="connsiteY230" fmla="*/ 291663 h 823431"/>
                <a:gd name="connsiteX231" fmla="*/ 724631 w 824911"/>
                <a:gd name="connsiteY231" fmla="*/ 291663 h 823431"/>
                <a:gd name="connsiteX232" fmla="*/ 720394 w 824911"/>
                <a:gd name="connsiteY232" fmla="*/ 293331 h 823431"/>
                <a:gd name="connsiteX233" fmla="*/ 720394 w 824911"/>
                <a:gd name="connsiteY233" fmla="*/ 293331 h 823431"/>
                <a:gd name="connsiteX234" fmla="*/ 716124 w 824911"/>
                <a:gd name="connsiteY234" fmla="*/ 294966 h 823431"/>
                <a:gd name="connsiteX235" fmla="*/ 716124 w 824911"/>
                <a:gd name="connsiteY235" fmla="*/ 294966 h 823431"/>
                <a:gd name="connsiteX236" fmla="*/ 707583 w 824911"/>
                <a:gd name="connsiteY236" fmla="*/ 298302 h 823431"/>
                <a:gd name="connsiteX237" fmla="*/ 707583 w 824911"/>
                <a:gd name="connsiteY237" fmla="*/ 298302 h 823431"/>
                <a:gd name="connsiteX238" fmla="*/ 707316 w 824911"/>
                <a:gd name="connsiteY238" fmla="*/ 298302 h 823431"/>
                <a:gd name="connsiteX239" fmla="*/ 694805 w 824911"/>
                <a:gd name="connsiteY239" fmla="*/ 303107 h 823431"/>
                <a:gd name="connsiteX240" fmla="*/ 694805 w 824911"/>
                <a:gd name="connsiteY240" fmla="*/ 303107 h 823431"/>
                <a:gd name="connsiteX241" fmla="*/ 694505 w 824911"/>
                <a:gd name="connsiteY241" fmla="*/ 303107 h 823431"/>
                <a:gd name="connsiteX242" fmla="*/ 681993 w 824911"/>
                <a:gd name="connsiteY242" fmla="*/ 307911 h 823431"/>
                <a:gd name="connsiteX243" fmla="*/ 681993 w 824911"/>
                <a:gd name="connsiteY243" fmla="*/ 307911 h 823431"/>
                <a:gd name="connsiteX244" fmla="*/ 681693 w 824911"/>
                <a:gd name="connsiteY244" fmla="*/ 307911 h 823431"/>
                <a:gd name="connsiteX245" fmla="*/ 669015 w 824911"/>
                <a:gd name="connsiteY245" fmla="*/ 311614 h 823431"/>
                <a:gd name="connsiteX246" fmla="*/ 669015 w 824911"/>
                <a:gd name="connsiteY246" fmla="*/ 311614 h 823431"/>
                <a:gd name="connsiteX247" fmla="*/ 668715 w 824911"/>
                <a:gd name="connsiteY247" fmla="*/ 311614 h 823431"/>
                <a:gd name="connsiteX248" fmla="*/ 656204 w 824911"/>
                <a:gd name="connsiteY248" fmla="*/ 316419 h 823431"/>
                <a:gd name="connsiteX249" fmla="*/ 656204 w 824911"/>
                <a:gd name="connsiteY249" fmla="*/ 316419 h 823431"/>
                <a:gd name="connsiteX250" fmla="*/ 643192 w 824911"/>
                <a:gd name="connsiteY250" fmla="*/ 321323 h 823431"/>
                <a:gd name="connsiteX251" fmla="*/ 643192 w 824911"/>
                <a:gd name="connsiteY251" fmla="*/ 321323 h 823431"/>
                <a:gd name="connsiteX252" fmla="*/ 630448 w 824911"/>
                <a:gd name="connsiteY252" fmla="*/ 326227 h 823431"/>
                <a:gd name="connsiteX253" fmla="*/ 630448 w 824911"/>
                <a:gd name="connsiteY253" fmla="*/ 326227 h 823431"/>
                <a:gd name="connsiteX254" fmla="*/ 613399 w 824911"/>
                <a:gd name="connsiteY254" fmla="*/ 332900 h 823431"/>
                <a:gd name="connsiteX255" fmla="*/ 613399 w 824911"/>
                <a:gd name="connsiteY255" fmla="*/ 332900 h 823431"/>
                <a:gd name="connsiteX256" fmla="*/ 600354 w 824911"/>
                <a:gd name="connsiteY256" fmla="*/ 338004 h 823431"/>
                <a:gd name="connsiteX257" fmla="*/ 600354 w 824911"/>
                <a:gd name="connsiteY257" fmla="*/ 338004 h 823431"/>
                <a:gd name="connsiteX258" fmla="*/ 600354 w 824911"/>
                <a:gd name="connsiteY258" fmla="*/ 337804 h 823431"/>
                <a:gd name="connsiteX259" fmla="*/ 598986 w 824911"/>
                <a:gd name="connsiteY259" fmla="*/ 334468 h 823431"/>
                <a:gd name="connsiteX260" fmla="*/ 597885 w 824911"/>
                <a:gd name="connsiteY260" fmla="*/ 331832 h 823431"/>
                <a:gd name="connsiteX261" fmla="*/ 597885 w 824911"/>
                <a:gd name="connsiteY261" fmla="*/ 331532 h 823431"/>
                <a:gd name="connsiteX262" fmla="*/ 597885 w 824911"/>
                <a:gd name="connsiteY262" fmla="*/ 331532 h 823431"/>
                <a:gd name="connsiteX263" fmla="*/ 597719 w 824911"/>
                <a:gd name="connsiteY263" fmla="*/ 331198 h 823431"/>
                <a:gd name="connsiteX264" fmla="*/ 597719 w 824911"/>
                <a:gd name="connsiteY264" fmla="*/ 330865 h 823431"/>
                <a:gd name="connsiteX265" fmla="*/ 597719 w 824911"/>
                <a:gd name="connsiteY265" fmla="*/ 330431 h 823431"/>
                <a:gd name="connsiteX266" fmla="*/ 597719 w 824911"/>
                <a:gd name="connsiteY266" fmla="*/ 330431 h 823431"/>
                <a:gd name="connsiteX267" fmla="*/ 596918 w 824911"/>
                <a:gd name="connsiteY267" fmla="*/ 328696 h 823431"/>
                <a:gd name="connsiteX268" fmla="*/ 596618 w 824911"/>
                <a:gd name="connsiteY268" fmla="*/ 327995 h 823431"/>
                <a:gd name="connsiteX269" fmla="*/ 596317 w 824911"/>
                <a:gd name="connsiteY269" fmla="*/ 327295 h 823431"/>
                <a:gd name="connsiteX270" fmla="*/ 596317 w 824911"/>
                <a:gd name="connsiteY270" fmla="*/ 327061 h 823431"/>
                <a:gd name="connsiteX271" fmla="*/ 595550 w 824911"/>
                <a:gd name="connsiteY271" fmla="*/ 325393 h 823431"/>
                <a:gd name="connsiteX272" fmla="*/ 594783 w 824911"/>
                <a:gd name="connsiteY272" fmla="*/ 323758 h 823431"/>
                <a:gd name="connsiteX273" fmla="*/ 594783 w 824911"/>
                <a:gd name="connsiteY273" fmla="*/ 323758 h 823431"/>
                <a:gd name="connsiteX274" fmla="*/ 594082 w 824911"/>
                <a:gd name="connsiteY274" fmla="*/ 322357 h 823431"/>
                <a:gd name="connsiteX275" fmla="*/ 593748 w 824911"/>
                <a:gd name="connsiteY275" fmla="*/ 321657 h 823431"/>
                <a:gd name="connsiteX276" fmla="*/ 593381 w 824911"/>
                <a:gd name="connsiteY276" fmla="*/ 320956 h 823431"/>
                <a:gd name="connsiteX277" fmla="*/ 593081 w 824911"/>
                <a:gd name="connsiteY277" fmla="*/ 320389 h 823431"/>
                <a:gd name="connsiteX278" fmla="*/ 593081 w 824911"/>
                <a:gd name="connsiteY278" fmla="*/ 320088 h 823431"/>
                <a:gd name="connsiteX279" fmla="*/ 593081 w 824911"/>
                <a:gd name="connsiteY279" fmla="*/ 319922 h 823431"/>
                <a:gd name="connsiteX280" fmla="*/ 592681 w 824911"/>
                <a:gd name="connsiteY280" fmla="*/ 319154 h 823431"/>
                <a:gd name="connsiteX281" fmla="*/ 591713 w 824911"/>
                <a:gd name="connsiteY281" fmla="*/ 317286 h 823431"/>
                <a:gd name="connsiteX282" fmla="*/ 591046 w 824911"/>
                <a:gd name="connsiteY282" fmla="*/ 316052 h 823431"/>
                <a:gd name="connsiteX283" fmla="*/ 590746 w 824911"/>
                <a:gd name="connsiteY283" fmla="*/ 315518 h 823431"/>
                <a:gd name="connsiteX284" fmla="*/ 589945 w 824911"/>
                <a:gd name="connsiteY284" fmla="*/ 314050 h 823431"/>
                <a:gd name="connsiteX285" fmla="*/ 589378 w 824911"/>
                <a:gd name="connsiteY285" fmla="*/ 312982 h 823431"/>
                <a:gd name="connsiteX286" fmla="*/ 587910 w 824911"/>
                <a:gd name="connsiteY286" fmla="*/ 310413 h 823431"/>
                <a:gd name="connsiteX287" fmla="*/ 587343 w 824911"/>
                <a:gd name="connsiteY287" fmla="*/ 309479 h 823431"/>
                <a:gd name="connsiteX288" fmla="*/ 586509 w 824911"/>
                <a:gd name="connsiteY288" fmla="*/ 308078 h 823431"/>
                <a:gd name="connsiteX289" fmla="*/ 585675 w 824911"/>
                <a:gd name="connsiteY289" fmla="*/ 306710 h 823431"/>
                <a:gd name="connsiteX290" fmla="*/ 585041 w 824911"/>
                <a:gd name="connsiteY290" fmla="*/ 305642 h 823431"/>
                <a:gd name="connsiteX291" fmla="*/ 583473 w 824911"/>
                <a:gd name="connsiteY291" fmla="*/ 303140 h 823431"/>
                <a:gd name="connsiteX292" fmla="*/ 583473 w 824911"/>
                <a:gd name="connsiteY292" fmla="*/ 303140 h 823431"/>
                <a:gd name="connsiteX293" fmla="*/ 583306 w 824911"/>
                <a:gd name="connsiteY293" fmla="*/ 302907 h 823431"/>
                <a:gd name="connsiteX294" fmla="*/ 583306 w 824911"/>
                <a:gd name="connsiteY294" fmla="*/ 302907 h 823431"/>
                <a:gd name="connsiteX295" fmla="*/ 583306 w 824911"/>
                <a:gd name="connsiteY295" fmla="*/ 302740 h 823431"/>
                <a:gd name="connsiteX296" fmla="*/ 583306 w 824911"/>
                <a:gd name="connsiteY296" fmla="*/ 302573 h 823431"/>
                <a:gd name="connsiteX297" fmla="*/ 583106 w 824911"/>
                <a:gd name="connsiteY297" fmla="*/ 302239 h 823431"/>
                <a:gd name="connsiteX298" fmla="*/ 583106 w 824911"/>
                <a:gd name="connsiteY298" fmla="*/ 302239 h 823431"/>
                <a:gd name="connsiteX299" fmla="*/ 583106 w 824911"/>
                <a:gd name="connsiteY299" fmla="*/ 302239 h 823431"/>
                <a:gd name="connsiteX300" fmla="*/ 583106 w 824911"/>
                <a:gd name="connsiteY300" fmla="*/ 302039 h 823431"/>
                <a:gd name="connsiteX301" fmla="*/ 583106 w 824911"/>
                <a:gd name="connsiteY301" fmla="*/ 302039 h 823431"/>
                <a:gd name="connsiteX302" fmla="*/ 582772 w 824911"/>
                <a:gd name="connsiteY302" fmla="*/ 301539 h 823431"/>
                <a:gd name="connsiteX303" fmla="*/ 582605 w 824911"/>
                <a:gd name="connsiteY303" fmla="*/ 301238 h 823431"/>
                <a:gd name="connsiteX304" fmla="*/ 582071 w 824911"/>
                <a:gd name="connsiteY304" fmla="*/ 300438 h 823431"/>
                <a:gd name="connsiteX305" fmla="*/ 582071 w 824911"/>
                <a:gd name="connsiteY305" fmla="*/ 300237 h 823431"/>
                <a:gd name="connsiteX306" fmla="*/ 582071 w 824911"/>
                <a:gd name="connsiteY306" fmla="*/ 300037 h 823431"/>
                <a:gd name="connsiteX307" fmla="*/ 582071 w 824911"/>
                <a:gd name="connsiteY307" fmla="*/ 300037 h 823431"/>
                <a:gd name="connsiteX308" fmla="*/ 581804 w 824911"/>
                <a:gd name="connsiteY308" fmla="*/ 299670 h 823431"/>
                <a:gd name="connsiteX309" fmla="*/ 581604 w 824911"/>
                <a:gd name="connsiteY309" fmla="*/ 299337 h 823431"/>
                <a:gd name="connsiteX310" fmla="*/ 581604 w 824911"/>
                <a:gd name="connsiteY310" fmla="*/ 299137 h 823431"/>
                <a:gd name="connsiteX311" fmla="*/ 581271 w 824911"/>
                <a:gd name="connsiteY311" fmla="*/ 298669 h 823431"/>
                <a:gd name="connsiteX312" fmla="*/ 580370 w 824911"/>
                <a:gd name="connsiteY312" fmla="*/ 297301 h 823431"/>
                <a:gd name="connsiteX313" fmla="*/ 580370 w 824911"/>
                <a:gd name="connsiteY313" fmla="*/ 297301 h 823431"/>
                <a:gd name="connsiteX314" fmla="*/ 580370 w 824911"/>
                <a:gd name="connsiteY314" fmla="*/ 297101 h 823431"/>
                <a:gd name="connsiteX315" fmla="*/ 579236 w 824911"/>
                <a:gd name="connsiteY315" fmla="*/ 295500 h 823431"/>
                <a:gd name="connsiteX316" fmla="*/ 578935 w 824911"/>
                <a:gd name="connsiteY316" fmla="*/ 295066 h 823431"/>
                <a:gd name="connsiteX317" fmla="*/ 578401 w 824911"/>
                <a:gd name="connsiteY317" fmla="*/ 294366 h 823431"/>
                <a:gd name="connsiteX318" fmla="*/ 577734 w 824911"/>
                <a:gd name="connsiteY318" fmla="*/ 293398 h 823431"/>
                <a:gd name="connsiteX319" fmla="*/ 576633 w 824911"/>
                <a:gd name="connsiteY319" fmla="*/ 291930 h 823431"/>
                <a:gd name="connsiteX320" fmla="*/ 575599 w 824911"/>
                <a:gd name="connsiteY320" fmla="*/ 290562 h 823431"/>
                <a:gd name="connsiteX321" fmla="*/ 575599 w 824911"/>
                <a:gd name="connsiteY321" fmla="*/ 290562 h 823431"/>
                <a:gd name="connsiteX322" fmla="*/ 573597 w 824911"/>
                <a:gd name="connsiteY322" fmla="*/ 287960 h 823431"/>
                <a:gd name="connsiteX323" fmla="*/ 573430 w 824911"/>
                <a:gd name="connsiteY323" fmla="*/ 287726 h 823431"/>
                <a:gd name="connsiteX324" fmla="*/ 571595 w 824911"/>
                <a:gd name="connsiteY324" fmla="*/ 285458 h 823431"/>
                <a:gd name="connsiteX325" fmla="*/ 571328 w 824911"/>
                <a:gd name="connsiteY325" fmla="*/ 285124 h 823431"/>
                <a:gd name="connsiteX326" fmla="*/ 571095 w 824911"/>
                <a:gd name="connsiteY326" fmla="*/ 284824 h 823431"/>
                <a:gd name="connsiteX327" fmla="*/ 581604 w 824911"/>
                <a:gd name="connsiteY327" fmla="*/ 276350 h 823431"/>
                <a:gd name="connsiteX328" fmla="*/ 581804 w 824911"/>
                <a:gd name="connsiteY328" fmla="*/ 276183 h 823431"/>
                <a:gd name="connsiteX329" fmla="*/ 595850 w 824911"/>
                <a:gd name="connsiteY329" fmla="*/ 264773 h 823431"/>
                <a:gd name="connsiteX330" fmla="*/ 596050 w 824911"/>
                <a:gd name="connsiteY330" fmla="*/ 264773 h 823431"/>
                <a:gd name="connsiteX331" fmla="*/ 606560 w 824911"/>
                <a:gd name="connsiteY331" fmla="*/ 256265 h 823431"/>
                <a:gd name="connsiteX332" fmla="*/ 606760 w 824911"/>
                <a:gd name="connsiteY332" fmla="*/ 256098 h 823431"/>
                <a:gd name="connsiteX333" fmla="*/ 616435 w 824911"/>
                <a:gd name="connsiteY333" fmla="*/ 247824 h 823431"/>
                <a:gd name="connsiteX334" fmla="*/ 617002 w 824911"/>
                <a:gd name="connsiteY334" fmla="*/ 247324 h 823431"/>
                <a:gd name="connsiteX335" fmla="*/ 617002 w 824911"/>
                <a:gd name="connsiteY335" fmla="*/ 247324 h 823431"/>
                <a:gd name="connsiteX336" fmla="*/ 627712 w 824911"/>
                <a:gd name="connsiteY336" fmla="*/ 238649 h 823431"/>
                <a:gd name="connsiteX337" fmla="*/ 627712 w 824911"/>
                <a:gd name="connsiteY337" fmla="*/ 238649 h 823431"/>
                <a:gd name="connsiteX338" fmla="*/ 630381 w 824911"/>
                <a:gd name="connsiteY338" fmla="*/ 236481 h 823431"/>
                <a:gd name="connsiteX339" fmla="*/ 631248 w 824911"/>
                <a:gd name="connsiteY339" fmla="*/ 235747 h 823431"/>
                <a:gd name="connsiteX340" fmla="*/ 631415 w 824911"/>
                <a:gd name="connsiteY340" fmla="*/ 235747 h 823431"/>
                <a:gd name="connsiteX341" fmla="*/ 632650 w 824911"/>
                <a:gd name="connsiteY341" fmla="*/ 234746 h 823431"/>
                <a:gd name="connsiteX342" fmla="*/ 634818 w 824911"/>
                <a:gd name="connsiteY342" fmla="*/ 233011 h 823431"/>
                <a:gd name="connsiteX343" fmla="*/ 635852 w 824911"/>
                <a:gd name="connsiteY343" fmla="*/ 232144 h 823431"/>
                <a:gd name="connsiteX344" fmla="*/ 638355 w 824911"/>
                <a:gd name="connsiteY344" fmla="*/ 230108 h 823431"/>
                <a:gd name="connsiteX345" fmla="*/ 638355 w 824911"/>
                <a:gd name="connsiteY345" fmla="*/ 230108 h 823431"/>
                <a:gd name="connsiteX346" fmla="*/ 648964 w 824911"/>
                <a:gd name="connsiteY346" fmla="*/ 221501 h 823431"/>
                <a:gd name="connsiteX347" fmla="*/ 648964 w 824911"/>
                <a:gd name="connsiteY347" fmla="*/ 221501 h 823431"/>
                <a:gd name="connsiteX348" fmla="*/ 659640 w 824911"/>
                <a:gd name="connsiteY348" fmla="*/ 212893 h 823431"/>
                <a:gd name="connsiteX349" fmla="*/ 659640 w 824911"/>
                <a:gd name="connsiteY349" fmla="*/ 212893 h 823431"/>
                <a:gd name="connsiteX350" fmla="*/ 662309 w 824911"/>
                <a:gd name="connsiteY350" fmla="*/ 210725 h 823431"/>
                <a:gd name="connsiteX351" fmla="*/ 666713 w 824911"/>
                <a:gd name="connsiteY351" fmla="*/ 207121 h 823431"/>
                <a:gd name="connsiteX352" fmla="*/ 666713 w 824911"/>
                <a:gd name="connsiteY352" fmla="*/ 207121 h 823431"/>
                <a:gd name="connsiteX353" fmla="*/ 670250 w 824911"/>
                <a:gd name="connsiteY353" fmla="*/ 204285 h 823431"/>
                <a:gd name="connsiteX354" fmla="*/ 670250 w 824911"/>
                <a:gd name="connsiteY354" fmla="*/ 204285 h 823431"/>
                <a:gd name="connsiteX355" fmla="*/ 673786 w 824911"/>
                <a:gd name="connsiteY355" fmla="*/ 201383 h 823431"/>
                <a:gd name="connsiteX356" fmla="*/ 673786 w 824911"/>
                <a:gd name="connsiteY356" fmla="*/ 201383 h 823431"/>
                <a:gd name="connsiteX357" fmla="*/ 677323 w 824911"/>
                <a:gd name="connsiteY357" fmla="*/ 198514 h 823431"/>
                <a:gd name="connsiteX358" fmla="*/ 677323 w 824911"/>
                <a:gd name="connsiteY358" fmla="*/ 198514 h 823431"/>
                <a:gd name="connsiteX359" fmla="*/ 680859 w 824911"/>
                <a:gd name="connsiteY359" fmla="*/ 195611 h 823431"/>
                <a:gd name="connsiteX360" fmla="*/ 680859 w 824911"/>
                <a:gd name="connsiteY360" fmla="*/ 195611 h 823431"/>
                <a:gd name="connsiteX361" fmla="*/ 684195 w 824911"/>
                <a:gd name="connsiteY361" fmla="*/ 192775 h 823431"/>
                <a:gd name="connsiteX362" fmla="*/ 687765 w 824911"/>
                <a:gd name="connsiteY362" fmla="*/ 189873 h 823431"/>
                <a:gd name="connsiteX363" fmla="*/ 691335 w 824911"/>
                <a:gd name="connsiteY363" fmla="*/ 187003 h 823431"/>
                <a:gd name="connsiteX364" fmla="*/ 697774 w 824911"/>
                <a:gd name="connsiteY364" fmla="*/ 181799 h 823431"/>
                <a:gd name="connsiteX365" fmla="*/ 697774 w 824911"/>
                <a:gd name="connsiteY365" fmla="*/ 181799 h 823431"/>
                <a:gd name="connsiteX366" fmla="*/ 698441 w 824911"/>
                <a:gd name="connsiteY366" fmla="*/ 181232 h 823431"/>
                <a:gd name="connsiteX367" fmla="*/ 702145 w 824911"/>
                <a:gd name="connsiteY367" fmla="*/ 178196 h 823431"/>
                <a:gd name="connsiteX368" fmla="*/ 706649 w 824911"/>
                <a:gd name="connsiteY368" fmla="*/ 174559 h 823431"/>
                <a:gd name="connsiteX369" fmla="*/ 712721 w 824911"/>
                <a:gd name="connsiteY369" fmla="*/ 169688 h 823431"/>
                <a:gd name="connsiteX370" fmla="*/ 723430 w 824911"/>
                <a:gd name="connsiteY370" fmla="*/ 161014 h 823431"/>
                <a:gd name="connsiteX371" fmla="*/ 732405 w 824911"/>
                <a:gd name="connsiteY371" fmla="*/ 150504 h 823431"/>
                <a:gd name="connsiteX372" fmla="*/ 732405 w 824911"/>
                <a:gd name="connsiteY372" fmla="*/ 150504 h 823431"/>
                <a:gd name="connsiteX373" fmla="*/ 728034 w 824911"/>
                <a:gd name="connsiteY373" fmla="*/ 145233 h 823431"/>
                <a:gd name="connsiteX374" fmla="*/ 728034 w 824911"/>
                <a:gd name="connsiteY374" fmla="*/ 145233 h 823431"/>
                <a:gd name="connsiteX375" fmla="*/ 726767 w 824911"/>
                <a:gd name="connsiteY375" fmla="*/ 143732 h 823431"/>
                <a:gd name="connsiteX376" fmla="*/ 724698 w 824911"/>
                <a:gd name="connsiteY376" fmla="*/ 141330 h 823431"/>
                <a:gd name="connsiteX377" fmla="*/ 723197 w 824911"/>
                <a:gd name="connsiteY377" fmla="*/ 139595 h 823431"/>
                <a:gd name="connsiteX378" fmla="*/ 723197 w 824911"/>
                <a:gd name="connsiteY378" fmla="*/ 139595 h 823431"/>
                <a:gd name="connsiteX379" fmla="*/ 723197 w 824911"/>
                <a:gd name="connsiteY379" fmla="*/ 139595 h 823431"/>
                <a:gd name="connsiteX380" fmla="*/ 721862 w 824911"/>
                <a:gd name="connsiteY380" fmla="*/ 140762 h 823431"/>
                <a:gd name="connsiteX381" fmla="*/ 714422 w 824911"/>
                <a:gd name="connsiteY381" fmla="*/ 147435 h 823431"/>
                <a:gd name="connsiteX382" fmla="*/ 712888 w 824911"/>
                <a:gd name="connsiteY382" fmla="*/ 148769 h 823431"/>
                <a:gd name="connsiteX383" fmla="*/ 712888 w 824911"/>
                <a:gd name="connsiteY383" fmla="*/ 148769 h 823431"/>
                <a:gd name="connsiteX384" fmla="*/ 703212 w 824911"/>
                <a:gd name="connsiteY384" fmla="*/ 157110 h 823431"/>
                <a:gd name="connsiteX385" fmla="*/ 702545 w 824911"/>
                <a:gd name="connsiteY385" fmla="*/ 157744 h 823431"/>
                <a:gd name="connsiteX386" fmla="*/ 702545 w 824911"/>
                <a:gd name="connsiteY386" fmla="*/ 157744 h 823431"/>
                <a:gd name="connsiteX387" fmla="*/ 700176 w 824911"/>
                <a:gd name="connsiteY387" fmla="*/ 159813 h 823431"/>
                <a:gd name="connsiteX388" fmla="*/ 696840 w 824911"/>
                <a:gd name="connsiteY388" fmla="*/ 162815 h 823431"/>
                <a:gd name="connsiteX389" fmla="*/ 694071 w 824911"/>
                <a:gd name="connsiteY389" fmla="*/ 165251 h 823431"/>
                <a:gd name="connsiteX390" fmla="*/ 692503 w 824911"/>
                <a:gd name="connsiteY390" fmla="*/ 166619 h 823431"/>
                <a:gd name="connsiteX391" fmla="*/ 692503 w 824911"/>
                <a:gd name="connsiteY391" fmla="*/ 166619 h 823431"/>
                <a:gd name="connsiteX392" fmla="*/ 688933 w 824911"/>
                <a:gd name="connsiteY392" fmla="*/ 169755 h 823431"/>
                <a:gd name="connsiteX393" fmla="*/ 688933 w 824911"/>
                <a:gd name="connsiteY393" fmla="*/ 169755 h 823431"/>
                <a:gd name="connsiteX394" fmla="*/ 688299 w 824911"/>
                <a:gd name="connsiteY394" fmla="*/ 170322 h 823431"/>
                <a:gd name="connsiteX395" fmla="*/ 682060 w 824911"/>
                <a:gd name="connsiteY395" fmla="*/ 175727 h 823431"/>
                <a:gd name="connsiteX396" fmla="*/ 682060 w 824911"/>
                <a:gd name="connsiteY396" fmla="*/ 175727 h 823431"/>
                <a:gd name="connsiteX397" fmla="*/ 678724 w 824911"/>
                <a:gd name="connsiteY397" fmla="*/ 178696 h 823431"/>
                <a:gd name="connsiteX398" fmla="*/ 678724 w 824911"/>
                <a:gd name="connsiteY398" fmla="*/ 178696 h 823431"/>
                <a:gd name="connsiteX399" fmla="*/ 675387 w 824911"/>
                <a:gd name="connsiteY399" fmla="*/ 181665 h 823431"/>
                <a:gd name="connsiteX400" fmla="*/ 675387 w 824911"/>
                <a:gd name="connsiteY400" fmla="*/ 181665 h 823431"/>
                <a:gd name="connsiteX401" fmla="*/ 672051 w 824911"/>
                <a:gd name="connsiteY401" fmla="*/ 184635 h 823431"/>
                <a:gd name="connsiteX402" fmla="*/ 672051 w 824911"/>
                <a:gd name="connsiteY402" fmla="*/ 184635 h 823431"/>
                <a:gd name="connsiteX403" fmla="*/ 668715 w 824911"/>
                <a:gd name="connsiteY403" fmla="*/ 187604 h 823431"/>
                <a:gd name="connsiteX404" fmla="*/ 668715 w 824911"/>
                <a:gd name="connsiteY404" fmla="*/ 187604 h 823431"/>
                <a:gd name="connsiteX405" fmla="*/ 665712 w 824911"/>
                <a:gd name="connsiteY405" fmla="*/ 190206 h 823431"/>
                <a:gd name="connsiteX406" fmla="*/ 665279 w 824911"/>
                <a:gd name="connsiteY406" fmla="*/ 190573 h 823431"/>
                <a:gd name="connsiteX407" fmla="*/ 665045 w 824911"/>
                <a:gd name="connsiteY407" fmla="*/ 190807 h 823431"/>
                <a:gd name="connsiteX408" fmla="*/ 664011 w 824911"/>
                <a:gd name="connsiteY408" fmla="*/ 191708 h 823431"/>
                <a:gd name="connsiteX409" fmla="*/ 663577 w 824911"/>
                <a:gd name="connsiteY409" fmla="*/ 192075 h 823431"/>
                <a:gd name="connsiteX410" fmla="*/ 661776 w 824911"/>
                <a:gd name="connsiteY410" fmla="*/ 193609 h 823431"/>
                <a:gd name="connsiteX411" fmla="*/ 658439 w 824911"/>
                <a:gd name="connsiteY411" fmla="*/ 196612 h 823431"/>
                <a:gd name="connsiteX412" fmla="*/ 651500 w 824911"/>
                <a:gd name="connsiteY412" fmla="*/ 202617 h 823431"/>
                <a:gd name="connsiteX413" fmla="*/ 651500 w 824911"/>
                <a:gd name="connsiteY413" fmla="*/ 202617 h 823431"/>
                <a:gd name="connsiteX414" fmla="*/ 641090 w 824911"/>
                <a:gd name="connsiteY414" fmla="*/ 211659 h 823431"/>
                <a:gd name="connsiteX415" fmla="*/ 630781 w 824911"/>
                <a:gd name="connsiteY415" fmla="*/ 220667 h 823431"/>
                <a:gd name="connsiteX416" fmla="*/ 620372 w 824911"/>
                <a:gd name="connsiteY416" fmla="*/ 229708 h 823431"/>
                <a:gd name="connsiteX417" fmla="*/ 620372 w 824911"/>
                <a:gd name="connsiteY417" fmla="*/ 229708 h 823431"/>
                <a:gd name="connsiteX418" fmla="*/ 618704 w 824911"/>
                <a:gd name="connsiteY418" fmla="*/ 231176 h 823431"/>
                <a:gd name="connsiteX419" fmla="*/ 618303 w 824911"/>
                <a:gd name="connsiteY419" fmla="*/ 231510 h 823431"/>
                <a:gd name="connsiteX420" fmla="*/ 618303 w 824911"/>
                <a:gd name="connsiteY420" fmla="*/ 231510 h 823431"/>
                <a:gd name="connsiteX421" fmla="*/ 608962 w 824911"/>
                <a:gd name="connsiteY421" fmla="*/ 238749 h 823431"/>
                <a:gd name="connsiteX422" fmla="*/ 608962 w 824911"/>
                <a:gd name="connsiteY422" fmla="*/ 238749 h 823431"/>
                <a:gd name="connsiteX423" fmla="*/ 598653 w 824911"/>
                <a:gd name="connsiteY423" fmla="*/ 247757 h 823431"/>
                <a:gd name="connsiteX424" fmla="*/ 598653 w 824911"/>
                <a:gd name="connsiteY424" fmla="*/ 247757 h 823431"/>
                <a:gd name="connsiteX425" fmla="*/ 598419 w 824911"/>
                <a:gd name="connsiteY425" fmla="*/ 247491 h 823431"/>
                <a:gd name="connsiteX426" fmla="*/ 598419 w 824911"/>
                <a:gd name="connsiteY426" fmla="*/ 247491 h 823431"/>
                <a:gd name="connsiteX427" fmla="*/ 598152 w 824911"/>
                <a:gd name="connsiteY427" fmla="*/ 247190 h 823431"/>
                <a:gd name="connsiteX428" fmla="*/ 597852 w 824911"/>
                <a:gd name="connsiteY428" fmla="*/ 246857 h 823431"/>
                <a:gd name="connsiteX429" fmla="*/ 597685 w 824911"/>
                <a:gd name="connsiteY429" fmla="*/ 246690 h 823431"/>
                <a:gd name="connsiteX430" fmla="*/ 595917 w 824911"/>
                <a:gd name="connsiteY430" fmla="*/ 244688 h 823431"/>
                <a:gd name="connsiteX431" fmla="*/ 595417 w 824911"/>
                <a:gd name="connsiteY431" fmla="*/ 244121 h 823431"/>
                <a:gd name="connsiteX432" fmla="*/ 595417 w 824911"/>
                <a:gd name="connsiteY432" fmla="*/ 244121 h 823431"/>
                <a:gd name="connsiteX433" fmla="*/ 595083 w 824911"/>
                <a:gd name="connsiteY433" fmla="*/ 243787 h 823431"/>
                <a:gd name="connsiteX434" fmla="*/ 594916 w 824911"/>
                <a:gd name="connsiteY434" fmla="*/ 243587 h 823431"/>
                <a:gd name="connsiteX435" fmla="*/ 594716 w 824911"/>
                <a:gd name="connsiteY435" fmla="*/ 243387 h 823431"/>
                <a:gd name="connsiteX436" fmla="*/ 594716 w 824911"/>
                <a:gd name="connsiteY436" fmla="*/ 243387 h 823431"/>
                <a:gd name="connsiteX437" fmla="*/ 594082 w 824911"/>
                <a:gd name="connsiteY437" fmla="*/ 242720 h 823431"/>
                <a:gd name="connsiteX438" fmla="*/ 593181 w 824911"/>
                <a:gd name="connsiteY438" fmla="*/ 241719 h 823431"/>
                <a:gd name="connsiteX439" fmla="*/ 592514 w 824911"/>
                <a:gd name="connsiteY439" fmla="*/ 241018 h 823431"/>
                <a:gd name="connsiteX440" fmla="*/ 590846 w 824911"/>
                <a:gd name="connsiteY440" fmla="*/ 239283 h 823431"/>
                <a:gd name="connsiteX441" fmla="*/ 589144 w 824911"/>
                <a:gd name="connsiteY441" fmla="*/ 237548 h 823431"/>
                <a:gd name="connsiteX442" fmla="*/ 585808 w 824911"/>
                <a:gd name="connsiteY442" fmla="*/ 234212 h 823431"/>
                <a:gd name="connsiteX443" fmla="*/ 585808 w 824911"/>
                <a:gd name="connsiteY443" fmla="*/ 234212 h 823431"/>
                <a:gd name="connsiteX444" fmla="*/ 582472 w 824911"/>
                <a:gd name="connsiteY444" fmla="*/ 230876 h 823431"/>
                <a:gd name="connsiteX445" fmla="*/ 581070 w 824911"/>
                <a:gd name="connsiteY445" fmla="*/ 229575 h 823431"/>
                <a:gd name="connsiteX446" fmla="*/ 580704 w 824911"/>
                <a:gd name="connsiteY446" fmla="*/ 229241 h 823431"/>
                <a:gd name="connsiteX447" fmla="*/ 579636 w 824911"/>
                <a:gd name="connsiteY447" fmla="*/ 228273 h 823431"/>
                <a:gd name="connsiteX448" fmla="*/ 579202 w 824911"/>
                <a:gd name="connsiteY448" fmla="*/ 227873 h 823431"/>
                <a:gd name="connsiteX449" fmla="*/ 578935 w 824911"/>
                <a:gd name="connsiteY449" fmla="*/ 227606 h 823431"/>
                <a:gd name="connsiteX450" fmla="*/ 578935 w 824911"/>
                <a:gd name="connsiteY450" fmla="*/ 227606 h 823431"/>
                <a:gd name="connsiteX451" fmla="*/ 578935 w 824911"/>
                <a:gd name="connsiteY451" fmla="*/ 227606 h 823431"/>
                <a:gd name="connsiteX452" fmla="*/ 578935 w 824911"/>
                <a:gd name="connsiteY452" fmla="*/ 227606 h 823431"/>
                <a:gd name="connsiteX453" fmla="*/ 575599 w 824911"/>
                <a:gd name="connsiteY453" fmla="*/ 224570 h 823431"/>
                <a:gd name="connsiteX454" fmla="*/ 574932 w 824911"/>
                <a:gd name="connsiteY454" fmla="*/ 224003 h 823431"/>
                <a:gd name="connsiteX455" fmla="*/ 574298 w 824911"/>
                <a:gd name="connsiteY455" fmla="*/ 223436 h 823431"/>
                <a:gd name="connsiteX456" fmla="*/ 574298 w 824911"/>
                <a:gd name="connsiteY456" fmla="*/ 223436 h 823431"/>
                <a:gd name="connsiteX457" fmla="*/ 574098 w 824911"/>
                <a:gd name="connsiteY457" fmla="*/ 223236 h 823431"/>
                <a:gd name="connsiteX458" fmla="*/ 572062 w 824911"/>
                <a:gd name="connsiteY458" fmla="*/ 221501 h 823431"/>
                <a:gd name="connsiteX459" fmla="*/ 570228 w 824911"/>
                <a:gd name="connsiteY459" fmla="*/ 219966 h 823431"/>
                <a:gd name="connsiteX460" fmla="*/ 567458 w 824911"/>
                <a:gd name="connsiteY460" fmla="*/ 217764 h 823431"/>
                <a:gd name="connsiteX461" fmla="*/ 566991 w 824911"/>
                <a:gd name="connsiteY461" fmla="*/ 217397 h 823431"/>
                <a:gd name="connsiteX462" fmla="*/ 566324 w 824911"/>
                <a:gd name="connsiteY462" fmla="*/ 216863 h 823431"/>
                <a:gd name="connsiteX463" fmla="*/ 565924 w 824911"/>
                <a:gd name="connsiteY463" fmla="*/ 216563 h 823431"/>
                <a:gd name="connsiteX464" fmla="*/ 565356 w 824911"/>
                <a:gd name="connsiteY464" fmla="*/ 216129 h 823431"/>
                <a:gd name="connsiteX465" fmla="*/ 564289 w 824911"/>
                <a:gd name="connsiteY465" fmla="*/ 215295 h 823431"/>
                <a:gd name="connsiteX466" fmla="*/ 563855 w 824911"/>
                <a:gd name="connsiteY466" fmla="*/ 214962 h 823431"/>
                <a:gd name="connsiteX467" fmla="*/ 562287 w 824911"/>
                <a:gd name="connsiteY467" fmla="*/ 213761 h 823431"/>
                <a:gd name="connsiteX468" fmla="*/ 562287 w 824911"/>
                <a:gd name="connsiteY468" fmla="*/ 213761 h 823431"/>
                <a:gd name="connsiteX469" fmla="*/ 562287 w 824911"/>
                <a:gd name="connsiteY469" fmla="*/ 213594 h 823431"/>
                <a:gd name="connsiteX470" fmla="*/ 562287 w 824911"/>
                <a:gd name="connsiteY470" fmla="*/ 213594 h 823431"/>
                <a:gd name="connsiteX471" fmla="*/ 562287 w 824911"/>
                <a:gd name="connsiteY471" fmla="*/ 213594 h 823431"/>
                <a:gd name="connsiteX472" fmla="*/ 562287 w 824911"/>
                <a:gd name="connsiteY472" fmla="*/ 213594 h 823431"/>
                <a:gd name="connsiteX473" fmla="*/ 562087 w 824911"/>
                <a:gd name="connsiteY473" fmla="*/ 213594 h 823431"/>
                <a:gd name="connsiteX474" fmla="*/ 562087 w 824911"/>
                <a:gd name="connsiteY474" fmla="*/ 213594 h 823431"/>
                <a:gd name="connsiteX475" fmla="*/ 561286 w 824911"/>
                <a:gd name="connsiteY475" fmla="*/ 212993 h 823431"/>
                <a:gd name="connsiteX476" fmla="*/ 559351 w 824911"/>
                <a:gd name="connsiteY476" fmla="*/ 211559 h 823431"/>
                <a:gd name="connsiteX477" fmla="*/ 559351 w 824911"/>
                <a:gd name="connsiteY477" fmla="*/ 211559 h 823431"/>
                <a:gd name="connsiteX478" fmla="*/ 557449 w 824911"/>
                <a:gd name="connsiteY478" fmla="*/ 210157 h 823431"/>
                <a:gd name="connsiteX479" fmla="*/ 556816 w 824911"/>
                <a:gd name="connsiteY479" fmla="*/ 209724 h 823431"/>
                <a:gd name="connsiteX480" fmla="*/ 556816 w 824911"/>
                <a:gd name="connsiteY480" fmla="*/ 209724 h 823431"/>
                <a:gd name="connsiteX481" fmla="*/ 555081 w 824911"/>
                <a:gd name="connsiteY481" fmla="*/ 208523 h 823431"/>
                <a:gd name="connsiteX482" fmla="*/ 552679 w 824911"/>
                <a:gd name="connsiteY482" fmla="*/ 206888 h 823431"/>
                <a:gd name="connsiteX483" fmla="*/ 550977 w 824911"/>
                <a:gd name="connsiteY483" fmla="*/ 205753 h 823431"/>
                <a:gd name="connsiteX484" fmla="*/ 549743 w 824911"/>
                <a:gd name="connsiteY484" fmla="*/ 204919 h 823431"/>
                <a:gd name="connsiteX485" fmla="*/ 548175 w 824911"/>
                <a:gd name="connsiteY485" fmla="*/ 203919 h 823431"/>
                <a:gd name="connsiteX486" fmla="*/ 546240 w 824911"/>
                <a:gd name="connsiteY486" fmla="*/ 202717 h 823431"/>
                <a:gd name="connsiteX487" fmla="*/ 545205 w 824911"/>
                <a:gd name="connsiteY487" fmla="*/ 202084 h 823431"/>
                <a:gd name="connsiteX488" fmla="*/ 543137 w 824911"/>
                <a:gd name="connsiteY488" fmla="*/ 200782 h 823431"/>
                <a:gd name="connsiteX489" fmla="*/ 542603 w 824911"/>
                <a:gd name="connsiteY489" fmla="*/ 200482 h 823431"/>
                <a:gd name="connsiteX490" fmla="*/ 542403 w 824911"/>
                <a:gd name="connsiteY490" fmla="*/ 200482 h 823431"/>
                <a:gd name="connsiteX491" fmla="*/ 542069 w 824911"/>
                <a:gd name="connsiteY491" fmla="*/ 200249 h 823431"/>
                <a:gd name="connsiteX492" fmla="*/ 541068 w 824911"/>
                <a:gd name="connsiteY492" fmla="*/ 199648 h 823431"/>
                <a:gd name="connsiteX493" fmla="*/ 541068 w 824911"/>
                <a:gd name="connsiteY493" fmla="*/ 199648 h 823431"/>
                <a:gd name="connsiteX494" fmla="*/ 548141 w 824911"/>
                <a:gd name="connsiteY494" fmla="*/ 187904 h 823431"/>
                <a:gd name="connsiteX495" fmla="*/ 548141 w 824911"/>
                <a:gd name="connsiteY495" fmla="*/ 187904 h 823431"/>
                <a:gd name="connsiteX496" fmla="*/ 555047 w 824911"/>
                <a:gd name="connsiteY496" fmla="*/ 176394 h 823431"/>
                <a:gd name="connsiteX497" fmla="*/ 555047 w 824911"/>
                <a:gd name="connsiteY497" fmla="*/ 176394 h 823431"/>
                <a:gd name="connsiteX498" fmla="*/ 555047 w 824911"/>
                <a:gd name="connsiteY498" fmla="*/ 176227 h 823431"/>
                <a:gd name="connsiteX499" fmla="*/ 555047 w 824911"/>
                <a:gd name="connsiteY499" fmla="*/ 176227 h 823431"/>
                <a:gd name="connsiteX500" fmla="*/ 562154 w 824911"/>
                <a:gd name="connsiteY500" fmla="*/ 164483 h 823431"/>
                <a:gd name="connsiteX501" fmla="*/ 569227 w 824911"/>
                <a:gd name="connsiteY501" fmla="*/ 152706 h 823431"/>
                <a:gd name="connsiteX502" fmla="*/ 569227 w 824911"/>
                <a:gd name="connsiteY502" fmla="*/ 152706 h 823431"/>
                <a:gd name="connsiteX503" fmla="*/ 570561 w 824911"/>
                <a:gd name="connsiteY503" fmla="*/ 150471 h 823431"/>
                <a:gd name="connsiteX504" fmla="*/ 572029 w 824911"/>
                <a:gd name="connsiteY504" fmla="*/ 148002 h 823431"/>
                <a:gd name="connsiteX505" fmla="*/ 576300 w 824911"/>
                <a:gd name="connsiteY505" fmla="*/ 140929 h 823431"/>
                <a:gd name="connsiteX506" fmla="*/ 576300 w 824911"/>
                <a:gd name="connsiteY506" fmla="*/ 140929 h 823431"/>
                <a:gd name="connsiteX507" fmla="*/ 578068 w 824911"/>
                <a:gd name="connsiteY507" fmla="*/ 137993 h 823431"/>
                <a:gd name="connsiteX508" fmla="*/ 579135 w 824911"/>
                <a:gd name="connsiteY508" fmla="*/ 136225 h 823431"/>
                <a:gd name="connsiteX509" fmla="*/ 579469 w 824911"/>
                <a:gd name="connsiteY509" fmla="*/ 135725 h 823431"/>
                <a:gd name="connsiteX510" fmla="*/ 579469 w 824911"/>
                <a:gd name="connsiteY510" fmla="*/ 135458 h 823431"/>
                <a:gd name="connsiteX511" fmla="*/ 580904 w 824911"/>
                <a:gd name="connsiteY511" fmla="*/ 133122 h 823431"/>
                <a:gd name="connsiteX512" fmla="*/ 580904 w 824911"/>
                <a:gd name="connsiteY512" fmla="*/ 133122 h 823431"/>
                <a:gd name="connsiteX513" fmla="*/ 583272 w 824911"/>
                <a:gd name="connsiteY513" fmla="*/ 129219 h 823431"/>
                <a:gd name="connsiteX514" fmla="*/ 583272 w 824911"/>
                <a:gd name="connsiteY514" fmla="*/ 129219 h 823431"/>
                <a:gd name="connsiteX515" fmla="*/ 585641 w 824911"/>
                <a:gd name="connsiteY515" fmla="*/ 125315 h 823431"/>
                <a:gd name="connsiteX516" fmla="*/ 585641 w 824911"/>
                <a:gd name="connsiteY516" fmla="*/ 125315 h 823431"/>
                <a:gd name="connsiteX517" fmla="*/ 588010 w 824911"/>
                <a:gd name="connsiteY517" fmla="*/ 121412 h 823431"/>
                <a:gd name="connsiteX518" fmla="*/ 588010 w 824911"/>
                <a:gd name="connsiteY518" fmla="*/ 121412 h 823431"/>
                <a:gd name="connsiteX519" fmla="*/ 590379 w 824911"/>
                <a:gd name="connsiteY519" fmla="*/ 117508 h 823431"/>
                <a:gd name="connsiteX520" fmla="*/ 592714 w 824911"/>
                <a:gd name="connsiteY520" fmla="*/ 113605 h 823431"/>
                <a:gd name="connsiteX521" fmla="*/ 592714 w 824911"/>
                <a:gd name="connsiteY521" fmla="*/ 113605 h 823431"/>
                <a:gd name="connsiteX522" fmla="*/ 595083 w 824911"/>
                <a:gd name="connsiteY522" fmla="*/ 109701 h 823431"/>
                <a:gd name="connsiteX523" fmla="*/ 595083 w 824911"/>
                <a:gd name="connsiteY523" fmla="*/ 109701 h 823431"/>
                <a:gd name="connsiteX524" fmla="*/ 597452 w 824911"/>
                <a:gd name="connsiteY524" fmla="*/ 105798 h 823431"/>
                <a:gd name="connsiteX525" fmla="*/ 597452 w 824911"/>
                <a:gd name="connsiteY525" fmla="*/ 105798 h 823431"/>
                <a:gd name="connsiteX526" fmla="*/ 601722 w 824911"/>
                <a:gd name="connsiteY526" fmla="*/ 98692 h 823431"/>
                <a:gd name="connsiteX527" fmla="*/ 602156 w 824911"/>
                <a:gd name="connsiteY527" fmla="*/ 97958 h 823431"/>
                <a:gd name="connsiteX528" fmla="*/ 602156 w 824911"/>
                <a:gd name="connsiteY528" fmla="*/ 97958 h 823431"/>
                <a:gd name="connsiteX529" fmla="*/ 604658 w 824911"/>
                <a:gd name="connsiteY529" fmla="*/ 93821 h 823431"/>
                <a:gd name="connsiteX530" fmla="*/ 607661 w 824911"/>
                <a:gd name="connsiteY530" fmla="*/ 88850 h 823431"/>
                <a:gd name="connsiteX531" fmla="*/ 611631 w 824911"/>
                <a:gd name="connsiteY531" fmla="*/ 82177 h 823431"/>
                <a:gd name="connsiteX532" fmla="*/ 618704 w 824911"/>
                <a:gd name="connsiteY532" fmla="*/ 70366 h 823431"/>
                <a:gd name="connsiteX533" fmla="*/ 618704 w 824911"/>
                <a:gd name="connsiteY533" fmla="*/ 70366 h 823431"/>
                <a:gd name="connsiteX534" fmla="*/ 625810 w 824911"/>
                <a:gd name="connsiteY534" fmla="*/ 58589 h 823431"/>
                <a:gd name="connsiteX535" fmla="*/ 619872 w 824911"/>
                <a:gd name="connsiteY535" fmla="*/ 55253 h 823431"/>
                <a:gd name="connsiteX536" fmla="*/ 617937 w 824911"/>
                <a:gd name="connsiteY536" fmla="*/ 54119 h 823431"/>
                <a:gd name="connsiteX537" fmla="*/ 615735 w 824911"/>
                <a:gd name="connsiteY537" fmla="*/ 52884 h 823431"/>
                <a:gd name="connsiteX538" fmla="*/ 613366 w 824911"/>
                <a:gd name="connsiteY538" fmla="*/ 51550 h 823431"/>
                <a:gd name="connsiteX539" fmla="*/ 600021 w 824911"/>
                <a:gd name="connsiteY539" fmla="*/ 75638 h 823431"/>
                <a:gd name="connsiteX540" fmla="*/ 596284 w 824911"/>
                <a:gd name="connsiteY540" fmla="*/ 82310 h 823431"/>
                <a:gd name="connsiteX541" fmla="*/ 593481 w 824911"/>
                <a:gd name="connsiteY541" fmla="*/ 87382 h 823431"/>
                <a:gd name="connsiteX542" fmla="*/ 591113 w 824911"/>
                <a:gd name="connsiteY542" fmla="*/ 91552 h 823431"/>
                <a:gd name="connsiteX543" fmla="*/ 591113 w 824911"/>
                <a:gd name="connsiteY543" fmla="*/ 91552 h 823431"/>
                <a:gd name="connsiteX544" fmla="*/ 590712 w 824911"/>
                <a:gd name="connsiteY544" fmla="*/ 92319 h 823431"/>
                <a:gd name="connsiteX545" fmla="*/ 586675 w 824911"/>
                <a:gd name="connsiteY545" fmla="*/ 99559 h 823431"/>
                <a:gd name="connsiteX546" fmla="*/ 585074 w 824911"/>
                <a:gd name="connsiteY546" fmla="*/ 102362 h 823431"/>
                <a:gd name="connsiteX547" fmla="*/ 585074 w 824911"/>
                <a:gd name="connsiteY547" fmla="*/ 102362 h 823431"/>
                <a:gd name="connsiteX548" fmla="*/ 585074 w 824911"/>
                <a:gd name="connsiteY548" fmla="*/ 102562 h 823431"/>
                <a:gd name="connsiteX549" fmla="*/ 585074 w 824911"/>
                <a:gd name="connsiteY549" fmla="*/ 102562 h 823431"/>
                <a:gd name="connsiteX550" fmla="*/ 585074 w 824911"/>
                <a:gd name="connsiteY550" fmla="*/ 102795 h 823431"/>
                <a:gd name="connsiteX551" fmla="*/ 584774 w 824911"/>
                <a:gd name="connsiteY551" fmla="*/ 103396 h 823431"/>
                <a:gd name="connsiteX552" fmla="*/ 584774 w 824911"/>
                <a:gd name="connsiteY552" fmla="*/ 103396 h 823431"/>
                <a:gd name="connsiteX553" fmla="*/ 583206 w 824911"/>
                <a:gd name="connsiteY553" fmla="*/ 106165 h 823431"/>
                <a:gd name="connsiteX554" fmla="*/ 583206 w 824911"/>
                <a:gd name="connsiteY554" fmla="*/ 106465 h 823431"/>
                <a:gd name="connsiteX555" fmla="*/ 582739 w 824911"/>
                <a:gd name="connsiteY555" fmla="*/ 107333 h 823431"/>
                <a:gd name="connsiteX556" fmla="*/ 582739 w 824911"/>
                <a:gd name="connsiteY556" fmla="*/ 107333 h 823431"/>
                <a:gd name="connsiteX557" fmla="*/ 581938 w 824911"/>
                <a:gd name="connsiteY557" fmla="*/ 108767 h 823431"/>
                <a:gd name="connsiteX558" fmla="*/ 581137 w 824911"/>
                <a:gd name="connsiteY558" fmla="*/ 110169 h 823431"/>
                <a:gd name="connsiteX559" fmla="*/ 580503 w 824911"/>
                <a:gd name="connsiteY559" fmla="*/ 111336 h 823431"/>
                <a:gd name="connsiteX560" fmla="*/ 578301 w 824911"/>
                <a:gd name="connsiteY560" fmla="*/ 115340 h 823431"/>
                <a:gd name="connsiteX561" fmla="*/ 578301 w 824911"/>
                <a:gd name="connsiteY561" fmla="*/ 115340 h 823431"/>
                <a:gd name="connsiteX562" fmla="*/ 575599 w 824911"/>
                <a:gd name="connsiteY562" fmla="*/ 114472 h 823431"/>
                <a:gd name="connsiteX563" fmla="*/ 575032 w 824911"/>
                <a:gd name="connsiteY563" fmla="*/ 115507 h 823431"/>
                <a:gd name="connsiteX564" fmla="*/ 573931 w 824911"/>
                <a:gd name="connsiteY564" fmla="*/ 117475 h 823431"/>
                <a:gd name="connsiteX565" fmla="*/ 573931 w 824911"/>
                <a:gd name="connsiteY565" fmla="*/ 117475 h 823431"/>
                <a:gd name="connsiteX566" fmla="*/ 571696 w 824911"/>
                <a:gd name="connsiteY566" fmla="*/ 121378 h 823431"/>
                <a:gd name="connsiteX567" fmla="*/ 571696 w 824911"/>
                <a:gd name="connsiteY567" fmla="*/ 121378 h 823431"/>
                <a:gd name="connsiteX568" fmla="*/ 569493 w 824911"/>
                <a:gd name="connsiteY568" fmla="*/ 125349 h 823431"/>
                <a:gd name="connsiteX569" fmla="*/ 569493 w 824911"/>
                <a:gd name="connsiteY569" fmla="*/ 125349 h 823431"/>
                <a:gd name="connsiteX570" fmla="*/ 565056 w 824911"/>
                <a:gd name="connsiteY570" fmla="*/ 133289 h 823431"/>
                <a:gd name="connsiteX571" fmla="*/ 565056 w 824911"/>
                <a:gd name="connsiteY571" fmla="*/ 133289 h 823431"/>
                <a:gd name="connsiteX572" fmla="*/ 558384 w 824911"/>
                <a:gd name="connsiteY572" fmla="*/ 145300 h 823431"/>
                <a:gd name="connsiteX573" fmla="*/ 558384 w 824911"/>
                <a:gd name="connsiteY573" fmla="*/ 145300 h 823431"/>
                <a:gd name="connsiteX574" fmla="*/ 551711 w 824911"/>
                <a:gd name="connsiteY574" fmla="*/ 157277 h 823431"/>
                <a:gd name="connsiteX575" fmla="*/ 551711 w 824911"/>
                <a:gd name="connsiteY575" fmla="*/ 157277 h 823431"/>
                <a:gd name="connsiteX576" fmla="*/ 546173 w 824911"/>
                <a:gd name="connsiteY576" fmla="*/ 167286 h 823431"/>
                <a:gd name="connsiteX577" fmla="*/ 545039 w 824911"/>
                <a:gd name="connsiteY577" fmla="*/ 169321 h 823431"/>
                <a:gd name="connsiteX578" fmla="*/ 545039 w 824911"/>
                <a:gd name="connsiteY578" fmla="*/ 169321 h 823431"/>
                <a:gd name="connsiteX579" fmla="*/ 541202 w 824911"/>
                <a:gd name="connsiteY579" fmla="*/ 167253 h 823431"/>
                <a:gd name="connsiteX580" fmla="*/ 540434 w 824911"/>
                <a:gd name="connsiteY580" fmla="*/ 166886 h 823431"/>
                <a:gd name="connsiteX581" fmla="*/ 540434 w 824911"/>
                <a:gd name="connsiteY581" fmla="*/ 166886 h 823431"/>
                <a:gd name="connsiteX582" fmla="*/ 540134 w 824911"/>
                <a:gd name="connsiteY582" fmla="*/ 166719 h 823431"/>
                <a:gd name="connsiteX583" fmla="*/ 539767 w 824911"/>
                <a:gd name="connsiteY583" fmla="*/ 166519 h 823431"/>
                <a:gd name="connsiteX584" fmla="*/ 539000 w 824911"/>
                <a:gd name="connsiteY584" fmla="*/ 166118 h 823431"/>
                <a:gd name="connsiteX585" fmla="*/ 539000 w 824911"/>
                <a:gd name="connsiteY585" fmla="*/ 166118 h 823431"/>
                <a:gd name="connsiteX586" fmla="*/ 539000 w 824911"/>
                <a:gd name="connsiteY586" fmla="*/ 166118 h 823431"/>
                <a:gd name="connsiteX587" fmla="*/ 538733 w 824911"/>
                <a:gd name="connsiteY587" fmla="*/ 166118 h 823431"/>
                <a:gd name="connsiteX588" fmla="*/ 538232 w 824911"/>
                <a:gd name="connsiteY588" fmla="*/ 165818 h 823431"/>
                <a:gd name="connsiteX589" fmla="*/ 537398 w 824911"/>
                <a:gd name="connsiteY589" fmla="*/ 165384 h 823431"/>
                <a:gd name="connsiteX590" fmla="*/ 535563 w 824911"/>
                <a:gd name="connsiteY590" fmla="*/ 164450 h 823431"/>
                <a:gd name="connsiteX591" fmla="*/ 534662 w 824911"/>
                <a:gd name="connsiteY591" fmla="*/ 163983 h 823431"/>
                <a:gd name="connsiteX592" fmla="*/ 531059 w 824911"/>
                <a:gd name="connsiteY592" fmla="*/ 162215 h 823431"/>
                <a:gd name="connsiteX593" fmla="*/ 529324 w 824911"/>
                <a:gd name="connsiteY593" fmla="*/ 161414 h 823431"/>
                <a:gd name="connsiteX594" fmla="*/ 527656 w 824911"/>
                <a:gd name="connsiteY594" fmla="*/ 160613 h 823431"/>
                <a:gd name="connsiteX595" fmla="*/ 524487 w 824911"/>
                <a:gd name="connsiteY595" fmla="*/ 159212 h 823431"/>
                <a:gd name="connsiteX596" fmla="*/ 524487 w 824911"/>
                <a:gd name="connsiteY596" fmla="*/ 159212 h 823431"/>
                <a:gd name="connsiteX597" fmla="*/ 523720 w 824911"/>
                <a:gd name="connsiteY597" fmla="*/ 158878 h 823431"/>
                <a:gd name="connsiteX598" fmla="*/ 523419 w 824911"/>
                <a:gd name="connsiteY598" fmla="*/ 158878 h 823431"/>
                <a:gd name="connsiteX599" fmla="*/ 522952 w 824911"/>
                <a:gd name="connsiteY599" fmla="*/ 158645 h 823431"/>
                <a:gd name="connsiteX600" fmla="*/ 521417 w 824911"/>
                <a:gd name="connsiteY600" fmla="*/ 157944 h 823431"/>
                <a:gd name="connsiteX601" fmla="*/ 517747 w 824911"/>
                <a:gd name="connsiteY601" fmla="*/ 156376 h 823431"/>
                <a:gd name="connsiteX602" fmla="*/ 515879 w 824911"/>
                <a:gd name="connsiteY602" fmla="*/ 155642 h 823431"/>
                <a:gd name="connsiteX603" fmla="*/ 514011 w 824911"/>
                <a:gd name="connsiteY603" fmla="*/ 154875 h 823431"/>
                <a:gd name="connsiteX604" fmla="*/ 512877 w 824911"/>
                <a:gd name="connsiteY604" fmla="*/ 154441 h 823431"/>
                <a:gd name="connsiteX605" fmla="*/ 511876 w 824911"/>
                <a:gd name="connsiteY605" fmla="*/ 154041 h 823431"/>
                <a:gd name="connsiteX606" fmla="*/ 511275 w 824911"/>
                <a:gd name="connsiteY606" fmla="*/ 153841 h 823431"/>
                <a:gd name="connsiteX607" fmla="*/ 511275 w 824911"/>
                <a:gd name="connsiteY607" fmla="*/ 153841 h 823431"/>
                <a:gd name="connsiteX608" fmla="*/ 510941 w 824911"/>
                <a:gd name="connsiteY608" fmla="*/ 153841 h 823431"/>
                <a:gd name="connsiteX609" fmla="*/ 510941 w 824911"/>
                <a:gd name="connsiteY609" fmla="*/ 153841 h 823431"/>
                <a:gd name="connsiteX610" fmla="*/ 510341 w 824911"/>
                <a:gd name="connsiteY610" fmla="*/ 153607 h 823431"/>
                <a:gd name="connsiteX611" fmla="*/ 509674 w 824911"/>
                <a:gd name="connsiteY611" fmla="*/ 153340 h 823431"/>
                <a:gd name="connsiteX612" fmla="*/ 509073 w 824911"/>
                <a:gd name="connsiteY612" fmla="*/ 153140 h 823431"/>
                <a:gd name="connsiteX613" fmla="*/ 508439 w 824911"/>
                <a:gd name="connsiteY613" fmla="*/ 152907 h 823431"/>
                <a:gd name="connsiteX614" fmla="*/ 507605 w 824911"/>
                <a:gd name="connsiteY614" fmla="*/ 152606 h 823431"/>
                <a:gd name="connsiteX615" fmla="*/ 506904 w 824911"/>
                <a:gd name="connsiteY615" fmla="*/ 152339 h 823431"/>
                <a:gd name="connsiteX616" fmla="*/ 505537 w 824911"/>
                <a:gd name="connsiteY616" fmla="*/ 151872 h 823431"/>
                <a:gd name="connsiteX617" fmla="*/ 504970 w 824911"/>
                <a:gd name="connsiteY617" fmla="*/ 151639 h 823431"/>
                <a:gd name="connsiteX618" fmla="*/ 503735 w 824911"/>
                <a:gd name="connsiteY618" fmla="*/ 151205 h 823431"/>
                <a:gd name="connsiteX619" fmla="*/ 503068 w 824911"/>
                <a:gd name="connsiteY619" fmla="*/ 151005 h 823431"/>
                <a:gd name="connsiteX620" fmla="*/ 503068 w 824911"/>
                <a:gd name="connsiteY620" fmla="*/ 151005 h 823431"/>
                <a:gd name="connsiteX621" fmla="*/ 503068 w 824911"/>
                <a:gd name="connsiteY621" fmla="*/ 151005 h 823431"/>
                <a:gd name="connsiteX622" fmla="*/ 503068 w 824911"/>
                <a:gd name="connsiteY622" fmla="*/ 151005 h 823431"/>
                <a:gd name="connsiteX623" fmla="*/ 503068 w 824911"/>
                <a:gd name="connsiteY623" fmla="*/ 151005 h 823431"/>
                <a:gd name="connsiteX624" fmla="*/ 501967 w 824911"/>
                <a:gd name="connsiteY624" fmla="*/ 150604 h 823431"/>
                <a:gd name="connsiteX625" fmla="*/ 501967 w 824911"/>
                <a:gd name="connsiteY625" fmla="*/ 150604 h 823431"/>
                <a:gd name="connsiteX626" fmla="*/ 498631 w 824911"/>
                <a:gd name="connsiteY626" fmla="*/ 149470 h 823431"/>
                <a:gd name="connsiteX627" fmla="*/ 496962 w 824911"/>
                <a:gd name="connsiteY627" fmla="*/ 148903 h 823431"/>
                <a:gd name="connsiteX628" fmla="*/ 495528 w 824911"/>
                <a:gd name="connsiteY628" fmla="*/ 148903 h 823431"/>
                <a:gd name="connsiteX629" fmla="*/ 495227 w 824911"/>
                <a:gd name="connsiteY629" fmla="*/ 148903 h 823431"/>
                <a:gd name="connsiteX630" fmla="*/ 495227 w 824911"/>
                <a:gd name="connsiteY630" fmla="*/ 148903 h 823431"/>
                <a:gd name="connsiteX631" fmla="*/ 494527 w 824911"/>
                <a:gd name="connsiteY631" fmla="*/ 148669 h 823431"/>
                <a:gd name="connsiteX632" fmla="*/ 493326 w 824911"/>
                <a:gd name="connsiteY632" fmla="*/ 148269 h 823431"/>
                <a:gd name="connsiteX633" fmla="*/ 491558 w 824911"/>
                <a:gd name="connsiteY633" fmla="*/ 147735 h 823431"/>
                <a:gd name="connsiteX634" fmla="*/ 489622 w 824911"/>
                <a:gd name="connsiteY634" fmla="*/ 147168 h 823431"/>
                <a:gd name="connsiteX635" fmla="*/ 486787 w 824911"/>
                <a:gd name="connsiteY635" fmla="*/ 146367 h 823431"/>
                <a:gd name="connsiteX636" fmla="*/ 486787 w 824911"/>
                <a:gd name="connsiteY636" fmla="*/ 146367 h 823431"/>
                <a:gd name="connsiteX637" fmla="*/ 486320 w 824911"/>
                <a:gd name="connsiteY637" fmla="*/ 146367 h 823431"/>
                <a:gd name="connsiteX638" fmla="*/ 483817 w 824911"/>
                <a:gd name="connsiteY638" fmla="*/ 145633 h 823431"/>
                <a:gd name="connsiteX639" fmla="*/ 482183 w 824911"/>
                <a:gd name="connsiteY639" fmla="*/ 144499 h 823431"/>
                <a:gd name="connsiteX640" fmla="*/ 478579 w 824911"/>
                <a:gd name="connsiteY640" fmla="*/ 143598 h 823431"/>
                <a:gd name="connsiteX641" fmla="*/ 478579 w 824911"/>
                <a:gd name="connsiteY641" fmla="*/ 143598 h 823431"/>
                <a:gd name="connsiteX642" fmla="*/ 478246 w 824911"/>
                <a:gd name="connsiteY642" fmla="*/ 143598 h 823431"/>
                <a:gd name="connsiteX643" fmla="*/ 478246 w 824911"/>
                <a:gd name="connsiteY643" fmla="*/ 143598 h 823431"/>
                <a:gd name="connsiteX644" fmla="*/ 477879 w 824911"/>
                <a:gd name="connsiteY644" fmla="*/ 143598 h 823431"/>
                <a:gd name="connsiteX645" fmla="*/ 477645 w 824911"/>
                <a:gd name="connsiteY645" fmla="*/ 143598 h 823431"/>
                <a:gd name="connsiteX646" fmla="*/ 477412 w 824911"/>
                <a:gd name="connsiteY646" fmla="*/ 143598 h 823431"/>
                <a:gd name="connsiteX647" fmla="*/ 477145 w 824911"/>
                <a:gd name="connsiteY647" fmla="*/ 143598 h 823431"/>
                <a:gd name="connsiteX648" fmla="*/ 476845 w 824911"/>
                <a:gd name="connsiteY648" fmla="*/ 143598 h 823431"/>
                <a:gd name="connsiteX649" fmla="*/ 476644 w 824911"/>
                <a:gd name="connsiteY649" fmla="*/ 143598 h 823431"/>
                <a:gd name="connsiteX650" fmla="*/ 476644 w 824911"/>
                <a:gd name="connsiteY650" fmla="*/ 143598 h 823431"/>
                <a:gd name="connsiteX651" fmla="*/ 476111 w 824911"/>
                <a:gd name="connsiteY651" fmla="*/ 143598 h 823431"/>
                <a:gd name="connsiteX652" fmla="*/ 475009 w 824911"/>
                <a:gd name="connsiteY652" fmla="*/ 143331 h 823431"/>
                <a:gd name="connsiteX653" fmla="*/ 470606 w 824911"/>
                <a:gd name="connsiteY653" fmla="*/ 142330 h 823431"/>
                <a:gd name="connsiteX654" fmla="*/ 467269 w 824911"/>
                <a:gd name="connsiteY654" fmla="*/ 141663 h 823431"/>
                <a:gd name="connsiteX655" fmla="*/ 466335 w 824911"/>
                <a:gd name="connsiteY655" fmla="*/ 141496 h 823431"/>
                <a:gd name="connsiteX656" fmla="*/ 466168 w 824911"/>
                <a:gd name="connsiteY656" fmla="*/ 141496 h 823431"/>
                <a:gd name="connsiteX657" fmla="*/ 465701 w 824911"/>
                <a:gd name="connsiteY657" fmla="*/ 141496 h 823431"/>
                <a:gd name="connsiteX658" fmla="*/ 465334 w 824911"/>
                <a:gd name="connsiteY658" fmla="*/ 141496 h 823431"/>
                <a:gd name="connsiteX659" fmla="*/ 464200 w 824911"/>
                <a:gd name="connsiteY659" fmla="*/ 141263 h 823431"/>
                <a:gd name="connsiteX660" fmla="*/ 466769 w 824911"/>
                <a:gd name="connsiteY660" fmla="*/ 127918 h 823431"/>
                <a:gd name="connsiteX661" fmla="*/ 469405 w 824911"/>
                <a:gd name="connsiteY661" fmla="*/ 114406 h 823431"/>
                <a:gd name="connsiteX662" fmla="*/ 472040 w 824911"/>
                <a:gd name="connsiteY662" fmla="*/ 101060 h 823431"/>
                <a:gd name="connsiteX663" fmla="*/ 472040 w 824911"/>
                <a:gd name="connsiteY663" fmla="*/ 101060 h 823431"/>
                <a:gd name="connsiteX664" fmla="*/ 472040 w 824911"/>
                <a:gd name="connsiteY664" fmla="*/ 100660 h 823431"/>
                <a:gd name="connsiteX665" fmla="*/ 472307 w 824911"/>
                <a:gd name="connsiteY665" fmla="*/ 99426 h 823431"/>
                <a:gd name="connsiteX666" fmla="*/ 472541 w 824911"/>
                <a:gd name="connsiteY666" fmla="*/ 98124 h 823431"/>
                <a:gd name="connsiteX667" fmla="*/ 472774 w 824911"/>
                <a:gd name="connsiteY667" fmla="*/ 97024 h 823431"/>
                <a:gd name="connsiteX668" fmla="*/ 472774 w 824911"/>
                <a:gd name="connsiteY668" fmla="*/ 96356 h 823431"/>
                <a:gd name="connsiteX669" fmla="*/ 473575 w 824911"/>
                <a:gd name="connsiteY669" fmla="*/ 92086 h 823431"/>
                <a:gd name="connsiteX670" fmla="*/ 474509 w 824911"/>
                <a:gd name="connsiteY670" fmla="*/ 87582 h 823431"/>
                <a:gd name="connsiteX671" fmla="*/ 475410 w 824911"/>
                <a:gd name="connsiteY671" fmla="*/ 83078 h 823431"/>
                <a:gd name="connsiteX672" fmla="*/ 476344 w 824911"/>
                <a:gd name="connsiteY672" fmla="*/ 78574 h 823431"/>
                <a:gd name="connsiteX673" fmla="*/ 477245 w 824911"/>
                <a:gd name="connsiteY673" fmla="*/ 74070 h 823431"/>
                <a:gd name="connsiteX674" fmla="*/ 478179 w 824911"/>
                <a:gd name="connsiteY674" fmla="*/ 69566 h 823431"/>
                <a:gd name="connsiteX675" fmla="*/ 479080 w 824911"/>
                <a:gd name="connsiteY675" fmla="*/ 65062 h 823431"/>
                <a:gd name="connsiteX676" fmla="*/ 480014 w 824911"/>
                <a:gd name="connsiteY676" fmla="*/ 60624 h 823431"/>
                <a:gd name="connsiteX677" fmla="*/ 480014 w 824911"/>
                <a:gd name="connsiteY677" fmla="*/ 60624 h 823431"/>
                <a:gd name="connsiteX678" fmla="*/ 481582 w 824911"/>
                <a:gd name="connsiteY678" fmla="*/ 52551 h 823431"/>
                <a:gd name="connsiteX679" fmla="*/ 481582 w 824911"/>
                <a:gd name="connsiteY679" fmla="*/ 51683 h 823431"/>
                <a:gd name="connsiteX680" fmla="*/ 481582 w 824911"/>
                <a:gd name="connsiteY680" fmla="*/ 51683 h 823431"/>
                <a:gd name="connsiteX681" fmla="*/ 482516 w 824911"/>
                <a:gd name="connsiteY681" fmla="*/ 46879 h 823431"/>
                <a:gd name="connsiteX682" fmla="*/ 483584 w 824911"/>
                <a:gd name="connsiteY682" fmla="*/ 41307 h 823431"/>
                <a:gd name="connsiteX683" fmla="*/ 485085 w 824911"/>
                <a:gd name="connsiteY683" fmla="*/ 33634 h 823431"/>
                <a:gd name="connsiteX684" fmla="*/ 487688 w 824911"/>
                <a:gd name="connsiteY684" fmla="*/ 20122 h 823431"/>
                <a:gd name="connsiteX685" fmla="*/ 490323 w 824911"/>
                <a:gd name="connsiteY685" fmla="*/ 6777 h 823431"/>
                <a:gd name="connsiteX686" fmla="*/ 490323 w 824911"/>
                <a:gd name="connsiteY686" fmla="*/ 6777 h 823431"/>
                <a:gd name="connsiteX687" fmla="*/ 486353 w 824911"/>
                <a:gd name="connsiteY687" fmla="*/ 6043 h 823431"/>
                <a:gd name="connsiteX688" fmla="*/ 484051 w 824911"/>
                <a:gd name="connsiteY688" fmla="*/ 5642 h 823431"/>
                <a:gd name="connsiteX689" fmla="*/ 483617 w 824911"/>
                <a:gd name="connsiteY689" fmla="*/ 5642 h 823431"/>
                <a:gd name="connsiteX690" fmla="*/ 483317 w 824911"/>
                <a:gd name="connsiteY690" fmla="*/ 5642 h 823431"/>
                <a:gd name="connsiteX691" fmla="*/ 476177 w 824911"/>
                <a:gd name="connsiteY691" fmla="*/ 4441 h 823431"/>
                <a:gd name="connsiteX692" fmla="*/ 475877 w 824911"/>
                <a:gd name="connsiteY692" fmla="*/ 4441 h 823431"/>
                <a:gd name="connsiteX693" fmla="*/ 473308 w 824911"/>
                <a:gd name="connsiteY693" fmla="*/ 4041 h 823431"/>
                <a:gd name="connsiteX694" fmla="*/ 471340 w 824911"/>
                <a:gd name="connsiteY694" fmla="*/ 3741 h 823431"/>
                <a:gd name="connsiteX695" fmla="*/ 468337 w 824911"/>
                <a:gd name="connsiteY695" fmla="*/ 3340 h 823431"/>
                <a:gd name="connsiteX696" fmla="*/ 460230 w 824911"/>
                <a:gd name="connsiteY696" fmla="*/ 2306 h 823431"/>
                <a:gd name="connsiteX697" fmla="*/ 456893 w 824911"/>
                <a:gd name="connsiteY697" fmla="*/ 1906 h 823431"/>
                <a:gd name="connsiteX698" fmla="*/ 456293 w 824911"/>
                <a:gd name="connsiteY698" fmla="*/ 1906 h 823431"/>
                <a:gd name="connsiteX699" fmla="*/ 453591 w 824911"/>
                <a:gd name="connsiteY699" fmla="*/ 1639 h 823431"/>
                <a:gd name="connsiteX700" fmla="*/ 449687 w 824911"/>
                <a:gd name="connsiteY700" fmla="*/ 1272 h 823431"/>
                <a:gd name="connsiteX701" fmla="*/ 448586 w 824911"/>
                <a:gd name="connsiteY701" fmla="*/ 1272 h 823431"/>
                <a:gd name="connsiteX702" fmla="*/ 444015 w 824911"/>
                <a:gd name="connsiteY702" fmla="*/ 905 h 823431"/>
                <a:gd name="connsiteX703" fmla="*/ 444015 w 824911"/>
                <a:gd name="connsiteY703" fmla="*/ 905 h 823431"/>
                <a:gd name="connsiteX704" fmla="*/ 439445 w 824911"/>
                <a:gd name="connsiteY704" fmla="*/ 571 h 823431"/>
                <a:gd name="connsiteX705" fmla="*/ 438077 w 824911"/>
                <a:gd name="connsiteY705" fmla="*/ 571 h 823431"/>
                <a:gd name="connsiteX706" fmla="*/ 433606 w 824911"/>
                <a:gd name="connsiteY706" fmla="*/ 338 h 823431"/>
                <a:gd name="connsiteX707" fmla="*/ 428335 w 824911"/>
                <a:gd name="connsiteY707" fmla="*/ 104 h 823431"/>
                <a:gd name="connsiteX708" fmla="*/ 423163 w 824911"/>
                <a:gd name="connsiteY708" fmla="*/ -63 h 823431"/>
                <a:gd name="connsiteX709" fmla="*/ 422663 w 824911"/>
                <a:gd name="connsiteY709" fmla="*/ -63 h 823431"/>
                <a:gd name="connsiteX710" fmla="*/ 418159 w 824911"/>
                <a:gd name="connsiteY710" fmla="*/ -63 h 823431"/>
                <a:gd name="connsiteX711" fmla="*/ 406916 w 824911"/>
                <a:gd name="connsiteY711" fmla="*/ -63 h 823431"/>
                <a:gd name="connsiteX712" fmla="*/ 402345 w 824911"/>
                <a:gd name="connsiteY712" fmla="*/ -63 h 823431"/>
                <a:gd name="connsiteX713" fmla="*/ 401211 w 824911"/>
                <a:gd name="connsiteY713" fmla="*/ -63 h 823431"/>
                <a:gd name="connsiteX714" fmla="*/ 396507 w 824911"/>
                <a:gd name="connsiteY714" fmla="*/ 104 h 823431"/>
                <a:gd name="connsiteX715" fmla="*/ 396507 w 824911"/>
                <a:gd name="connsiteY715" fmla="*/ 104 h 823431"/>
                <a:gd name="connsiteX716" fmla="*/ 391235 w 824911"/>
                <a:gd name="connsiteY716" fmla="*/ 338 h 823431"/>
                <a:gd name="connsiteX717" fmla="*/ 386631 w 824911"/>
                <a:gd name="connsiteY717" fmla="*/ 571 h 823431"/>
                <a:gd name="connsiteX718" fmla="*/ 385297 w 824911"/>
                <a:gd name="connsiteY718" fmla="*/ 571 h 823431"/>
                <a:gd name="connsiteX719" fmla="*/ 381293 w 824911"/>
                <a:gd name="connsiteY719" fmla="*/ 838 h 823431"/>
                <a:gd name="connsiteX720" fmla="*/ 380359 w 824911"/>
                <a:gd name="connsiteY720" fmla="*/ 838 h 823431"/>
                <a:gd name="connsiteX721" fmla="*/ 375588 w 824911"/>
                <a:gd name="connsiteY721" fmla="*/ 1238 h 823431"/>
                <a:gd name="connsiteX722" fmla="*/ 374954 w 824911"/>
                <a:gd name="connsiteY722" fmla="*/ 1238 h 823431"/>
                <a:gd name="connsiteX723" fmla="*/ 370784 w 824911"/>
                <a:gd name="connsiteY723" fmla="*/ 1639 h 823431"/>
                <a:gd name="connsiteX724" fmla="*/ 366847 w 824911"/>
                <a:gd name="connsiteY724" fmla="*/ 2039 h 823431"/>
                <a:gd name="connsiteX725" fmla="*/ 363510 w 824911"/>
                <a:gd name="connsiteY725" fmla="*/ 2406 h 823431"/>
                <a:gd name="connsiteX726" fmla="*/ 353502 w 824911"/>
                <a:gd name="connsiteY726" fmla="*/ 3707 h 823431"/>
                <a:gd name="connsiteX727" fmla="*/ 350165 w 824911"/>
                <a:gd name="connsiteY727" fmla="*/ 4208 h 823431"/>
                <a:gd name="connsiteX728" fmla="*/ 347330 w 824911"/>
                <a:gd name="connsiteY728" fmla="*/ 4641 h 823431"/>
                <a:gd name="connsiteX729" fmla="*/ 346929 w 824911"/>
                <a:gd name="connsiteY729" fmla="*/ 4641 h 823431"/>
                <a:gd name="connsiteX730" fmla="*/ 343860 w 824911"/>
                <a:gd name="connsiteY730" fmla="*/ 5108 h 823431"/>
                <a:gd name="connsiteX731" fmla="*/ 340523 w 824911"/>
                <a:gd name="connsiteY731" fmla="*/ 5709 h 823431"/>
                <a:gd name="connsiteX732" fmla="*/ 340190 w 824911"/>
                <a:gd name="connsiteY732" fmla="*/ 5709 h 823431"/>
                <a:gd name="connsiteX733" fmla="*/ 337521 w 824911"/>
                <a:gd name="connsiteY733" fmla="*/ 6176 h 823431"/>
                <a:gd name="connsiteX734" fmla="*/ 335686 w 824911"/>
                <a:gd name="connsiteY734" fmla="*/ 6510 h 823431"/>
                <a:gd name="connsiteX735" fmla="*/ 333517 w 824911"/>
                <a:gd name="connsiteY735" fmla="*/ 6910 h 823431"/>
                <a:gd name="connsiteX736" fmla="*/ 332783 w 824911"/>
                <a:gd name="connsiteY736" fmla="*/ 6910 h 823431"/>
                <a:gd name="connsiteX737" fmla="*/ 323442 w 824911"/>
                <a:gd name="connsiteY737" fmla="*/ 8878 h 823431"/>
                <a:gd name="connsiteX738" fmla="*/ 319772 w 824911"/>
                <a:gd name="connsiteY738" fmla="*/ 9679 h 823431"/>
                <a:gd name="connsiteX739" fmla="*/ 318037 w 824911"/>
                <a:gd name="connsiteY739" fmla="*/ 10080 h 823431"/>
                <a:gd name="connsiteX740" fmla="*/ 315935 w 824911"/>
                <a:gd name="connsiteY740" fmla="*/ 10613 h 823431"/>
                <a:gd name="connsiteX741" fmla="*/ 315935 w 824911"/>
                <a:gd name="connsiteY741" fmla="*/ 10613 h 823431"/>
                <a:gd name="connsiteX742" fmla="*/ 313299 w 824911"/>
                <a:gd name="connsiteY742" fmla="*/ 11247 h 823431"/>
                <a:gd name="connsiteX743" fmla="*/ 309196 w 824911"/>
                <a:gd name="connsiteY743" fmla="*/ 12281 h 823431"/>
                <a:gd name="connsiteX744" fmla="*/ 304425 w 824911"/>
                <a:gd name="connsiteY744" fmla="*/ 13549 h 823431"/>
                <a:gd name="connsiteX745" fmla="*/ 303824 w 824911"/>
                <a:gd name="connsiteY745" fmla="*/ 13549 h 823431"/>
                <a:gd name="connsiteX746" fmla="*/ 299821 w 824911"/>
                <a:gd name="connsiteY746" fmla="*/ 14650 h 823431"/>
                <a:gd name="connsiteX747" fmla="*/ 298920 w 824911"/>
                <a:gd name="connsiteY747" fmla="*/ 14917 h 823431"/>
                <a:gd name="connsiteX748" fmla="*/ 295116 w 824911"/>
                <a:gd name="connsiteY748" fmla="*/ 16018 h 823431"/>
                <a:gd name="connsiteX749" fmla="*/ 288677 w 824911"/>
                <a:gd name="connsiteY749" fmla="*/ 17987 h 823431"/>
                <a:gd name="connsiteX750" fmla="*/ 284774 w 824911"/>
                <a:gd name="connsiteY750" fmla="*/ 19221 h 823431"/>
                <a:gd name="connsiteX751" fmla="*/ 281438 w 824911"/>
                <a:gd name="connsiteY751" fmla="*/ 20322 h 823431"/>
                <a:gd name="connsiteX752" fmla="*/ 278101 w 824911"/>
                <a:gd name="connsiteY752" fmla="*/ 21456 h 823431"/>
                <a:gd name="connsiteX753" fmla="*/ 274465 w 824911"/>
                <a:gd name="connsiteY753" fmla="*/ 22724 h 823431"/>
                <a:gd name="connsiteX754" fmla="*/ 272430 w 824911"/>
                <a:gd name="connsiteY754" fmla="*/ 23425 h 823431"/>
                <a:gd name="connsiteX755" fmla="*/ 270495 w 824911"/>
                <a:gd name="connsiteY755" fmla="*/ 24192 h 823431"/>
                <a:gd name="connsiteX756" fmla="*/ 268293 w 824911"/>
                <a:gd name="connsiteY756" fmla="*/ 24993 h 823431"/>
                <a:gd name="connsiteX757" fmla="*/ 266091 w 824911"/>
                <a:gd name="connsiteY757" fmla="*/ 25794 h 823431"/>
                <a:gd name="connsiteX758" fmla="*/ 262554 w 824911"/>
                <a:gd name="connsiteY758" fmla="*/ 27161 h 823431"/>
                <a:gd name="connsiteX759" fmla="*/ 262554 w 824911"/>
                <a:gd name="connsiteY759" fmla="*/ 27161 h 823431"/>
                <a:gd name="connsiteX760" fmla="*/ 259985 w 824911"/>
                <a:gd name="connsiteY760" fmla="*/ 28196 h 823431"/>
                <a:gd name="connsiteX761" fmla="*/ 256649 w 824911"/>
                <a:gd name="connsiteY761" fmla="*/ 29597 h 823431"/>
                <a:gd name="connsiteX762" fmla="*/ 256649 w 824911"/>
                <a:gd name="connsiteY762" fmla="*/ 29597 h 823431"/>
                <a:gd name="connsiteX763" fmla="*/ 252979 w 824911"/>
                <a:gd name="connsiteY763" fmla="*/ 31098 h 823431"/>
                <a:gd name="connsiteX764" fmla="*/ 244038 w 824911"/>
                <a:gd name="connsiteY764" fmla="*/ 34968 h 823431"/>
                <a:gd name="connsiteX765" fmla="*/ 242770 w 824911"/>
                <a:gd name="connsiteY765" fmla="*/ 35535 h 823431"/>
                <a:gd name="connsiteX766" fmla="*/ 241636 w 824911"/>
                <a:gd name="connsiteY766" fmla="*/ 36069 h 823431"/>
                <a:gd name="connsiteX767" fmla="*/ 239801 w 824911"/>
                <a:gd name="connsiteY767" fmla="*/ 36903 h 823431"/>
                <a:gd name="connsiteX768" fmla="*/ 237665 w 824911"/>
                <a:gd name="connsiteY768" fmla="*/ 37904 h 823431"/>
                <a:gd name="connsiteX769" fmla="*/ 237665 w 824911"/>
                <a:gd name="connsiteY769" fmla="*/ 37904 h 823431"/>
                <a:gd name="connsiteX770" fmla="*/ 230025 w 824911"/>
                <a:gd name="connsiteY770" fmla="*/ 41574 h 823431"/>
                <a:gd name="connsiteX771" fmla="*/ 227456 w 824911"/>
                <a:gd name="connsiteY771" fmla="*/ 42842 h 823431"/>
                <a:gd name="connsiteX772" fmla="*/ 227456 w 824911"/>
                <a:gd name="connsiteY772" fmla="*/ 42842 h 823431"/>
                <a:gd name="connsiteX773" fmla="*/ 224120 w 824911"/>
                <a:gd name="connsiteY773" fmla="*/ 44577 h 823431"/>
                <a:gd name="connsiteX774" fmla="*/ 221684 w 824911"/>
                <a:gd name="connsiteY774" fmla="*/ 45845 h 823431"/>
                <a:gd name="connsiteX775" fmla="*/ 219649 w 824911"/>
                <a:gd name="connsiteY775" fmla="*/ 46912 h 823431"/>
                <a:gd name="connsiteX776" fmla="*/ 218949 w 824911"/>
                <a:gd name="connsiteY776" fmla="*/ 47279 h 823431"/>
                <a:gd name="connsiteX777" fmla="*/ 218949 w 824911"/>
                <a:gd name="connsiteY777" fmla="*/ 47279 h 823431"/>
                <a:gd name="connsiteX778" fmla="*/ 217481 w 824911"/>
                <a:gd name="connsiteY778" fmla="*/ 48080 h 823431"/>
                <a:gd name="connsiteX779" fmla="*/ 216046 w 824911"/>
                <a:gd name="connsiteY779" fmla="*/ 48881 h 823431"/>
                <a:gd name="connsiteX780" fmla="*/ 212543 w 824911"/>
                <a:gd name="connsiteY780" fmla="*/ 50816 h 823431"/>
                <a:gd name="connsiteX781" fmla="*/ 212176 w 824911"/>
                <a:gd name="connsiteY781" fmla="*/ 51016 h 823431"/>
                <a:gd name="connsiteX782" fmla="*/ 210041 w 824911"/>
                <a:gd name="connsiteY782" fmla="*/ 52217 h 823431"/>
                <a:gd name="connsiteX783" fmla="*/ 209173 w 824911"/>
                <a:gd name="connsiteY783" fmla="*/ 52684 h 823431"/>
                <a:gd name="connsiteX784" fmla="*/ 207839 w 824911"/>
                <a:gd name="connsiteY784" fmla="*/ 53418 h 823431"/>
                <a:gd name="connsiteX785" fmla="*/ 207172 w 824911"/>
                <a:gd name="connsiteY785" fmla="*/ 53818 h 823431"/>
                <a:gd name="connsiteX786" fmla="*/ 206571 w 824911"/>
                <a:gd name="connsiteY786" fmla="*/ 54185 h 823431"/>
                <a:gd name="connsiteX787" fmla="*/ 206237 w 824911"/>
                <a:gd name="connsiteY787" fmla="*/ 54386 h 823431"/>
                <a:gd name="connsiteX788" fmla="*/ 200065 w 824911"/>
                <a:gd name="connsiteY788" fmla="*/ 58022 h 823431"/>
                <a:gd name="connsiteX789" fmla="*/ 200065 w 824911"/>
                <a:gd name="connsiteY789" fmla="*/ 58022 h 823431"/>
                <a:gd name="connsiteX790" fmla="*/ 199765 w 824911"/>
                <a:gd name="connsiteY790" fmla="*/ 58222 h 823431"/>
                <a:gd name="connsiteX791" fmla="*/ 199465 w 824911"/>
                <a:gd name="connsiteY791" fmla="*/ 58423 h 823431"/>
                <a:gd name="connsiteX792" fmla="*/ 197196 w 824911"/>
                <a:gd name="connsiteY792" fmla="*/ 59790 h 823431"/>
                <a:gd name="connsiteX793" fmla="*/ 195128 w 824911"/>
                <a:gd name="connsiteY793" fmla="*/ 61058 h 823431"/>
                <a:gd name="connsiteX794" fmla="*/ 193126 w 824911"/>
                <a:gd name="connsiteY794" fmla="*/ 62326 h 823431"/>
                <a:gd name="connsiteX795" fmla="*/ 191992 w 824911"/>
                <a:gd name="connsiteY795" fmla="*/ 63027 h 823431"/>
                <a:gd name="connsiteX796" fmla="*/ 190891 w 824911"/>
                <a:gd name="connsiteY796" fmla="*/ 63727 h 823431"/>
                <a:gd name="connsiteX797" fmla="*/ 190891 w 824911"/>
                <a:gd name="connsiteY797" fmla="*/ 63727 h 823431"/>
                <a:gd name="connsiteX798" fmla="*/ 183050 w 824911"/>
                <a:gd name="connsiteY798" fmla="*/ 68898 h 823431"/>
                <a:gd name="connsiteX799" fmla="*/ 180581 w 824911"/>
                <a:gd name="connsiteY799" fmla="*/ 70333 h 823431"/>
                <a:gd name="connsiteX800" fmla="*/ 174876 w 824911"/>
                <a:gd name="connsiteY800" fmla="*/ 74270 h 823431"/>
                <a:gd name="connsiteX801" fmla="*/ 172374 w 824911"/>
                <a:gd name="connsiteY801" fmla="*/ 76072 h 823431"/>
                <a:gd name="connsiteX802" fmla="*/ 169505 w 824911"/>
                <a:gd name="connsiteY802" fmla="*/ 78140 h 823431"/>
                <a:gd name="connsiteX803" fmla="*/ 165635 w 824911"/>
                <a:gd name="connsiteY803" fmla="*/ 80976 h 823431"/>
                <a:gd name="connsiteX804" fmla="*/ 165435 w 824911"/>
                <a:gd name="connsiteY804" fmla="*/ 80976 h 823431"/>
                <a:gd name="connsiteX805" fmla="*/ 162832 w 824911"/>
                <a:gd name="connsiteY805" fmla="*/ 83011 h 823431"/>
                <a:gd name="connsiteX806" fmla="*/ 161898 w 824911"/>
                <a:gd name="connsiteY806" fmla="*/ 83745 h 823431"/>
                <a:gd name="connsiteX807" fmla="*/ 160263 w 824911"/>
                <a:gd name="connsiteY807" fmla="*/ 85013 h 823431"/>
                <a:gd name="connsiteX808" fmla="*/ 146618 w 824911"/>
                <a:gd name="connsiteY808" fmla="*/ 96023 h 823431"/>
                <a:gd name="connsiteX809" fmla="*/ 144916 w 824911"/>
                <a:gd name="connsiteY809" fmla="*/ 97457 h 823431"/>
                <a:gd name="connsiteX810" fmla="*/ 143548 w 824911"/>
                <a:gd name="connsiteY810" fmla="*/ 98592 h 823431"/>
                <a:gd name="connsiteX811" fmla="*/ 141647 w 824911"/>
                <a:gd name="connsiteY811" fmla="*/ 100226 h 823431"/>
                <a:gd name="connsiteX812" fmla="*/ 136509 w 824911"/>
                <a:gd name="connsiteY812" fmla="*/ 104764 h 823431"/>
                <a:gd name="connsiteX813" fmla="*/ 134340 w 824911"/>
                <a:gd name="connsiteY813" fmla="*/ 106765 h 823431"/>
                <a:gd name="connsiteX814" fmla="*/ 134107 w 824911"/>
                <a:gd name="connsiteY814" fmla="*/ 106966 h 823431"/>
                <a:gd name="connsiteX815" fmla="*/ 131338 w 824911"/>
                <a:gd name="connsiteY815" fmla="*/ 109535 h 823431"/>
                <a:gd name="connsiteX816" fmla="*/ 127734 w 824911"/>
                <a:gd name="connsiteY816" fmla="*/ 112871 h 823431"/>
                <a:gd name="connsiteX817" fmla="*/ 125266 w 824911"/>
                <a:gd name="connsiteY817" fmla="*/ 115273 h 823431"/>
                <a:gd name="connsiteX818" fmla="*/ 123631 w 824911"/>
                <a:gd name="connsiteY818" fmla="*/ 116874 h 823431"/>
                <a:gd name="connsiteX819" fmla="*/ 120862 w 824911"/>
                <a:gd name="connsiteY819" fmla="*/ 119610 h 823431"/>
                <a:gd name="connsiteX820" fmla="*/ 116825 w 824911"/>
                <a:gd name="connsiteY820" fmla="*/ 123681 h 823431"/>
                <a:gd name="connsiteX821" fmla="*/ 113755 w 824911"/>
                <a:gd name="connsiteY821" fmla="*/ 127017 h 823431"/>
                <a:gd name="connsiteX822" fmla="*/ 110419 w 824911"/>
                <a:gd name="connsiteY822" fmla="*/ 130620 h 823431"/>
                <a:gd name="connsiteX823" fmla="*/ 107583 w 824911"/>
                <a:gd name="connsiteY823" fmla="*/ 133723 h 823431"/>
                <a:gd name="connsiteX824" fmla="*/ 103446 w 824911"/>
                <a:gd name="connsiteY824" fmla="*/ 138294 h 823431"/>
                <a:gd name="connsiteX825" fmla="*/ 100510 w 824911"/>
                <a:gd name="connsiteY825" fmla="*/ 141630 h 823431"/>
                <a:gd name="connsiteX826" fmla="*/ 96740 w 824911"/>
                <a:gd name="connsiteY826" fmla="*/ 146034 h 823431"/>
                <a:gd name="connsiteX827" fmla="*/ 94772 w 824911"/>
                <a:gd name="connsiteY827" fmla="*/ 148402 h 823431"/>
                <a:gd name="connsiteX828" fmla="*/ 93571 w 824911"/>
                <a:gd name="connsiteY828" fmla="*/ 149870 h 823431"/>
                <a:gd name="connsiteX829" fmla="*/ 91169 w 824911"/>
                <a:gd name="connsiteY829" fmla="*/ 152806 h 823431"/>
                <a:gd name="connsiteX830" fmla="*/ 90735 w 824911"/>
                <a:gd name="connsiteY830" fmla="*/ 153340 h 823431"/>
                <a:gd name="connsiteX831" fmla="*/ 87899 w 824911"/>
                <a:gd name="connsiteY831" fmla="*/ 156910 h 823431"/>
                <a:gd name="connsiteX832" fmla="*/ 85197 w 824911"/>
                <a:gd name="connsiteY832" fmla="*/ 160246 h 823431"/>
                <a:gd name="connsiteX833" fmla="*/ 84496 w 824911"/>
                <a:gd name="connsiteY833" fmla="*/ 161181 h 823431"/>
                <a:gd name="connsiteX834" fmla="*/ 81927 w 824911"/>
                <a:gd name="connsiteY834" fmla="*/ 164517 h 823431"/>
                <a:gd name="connsiteX835" fmla="*/ 81927 w 824911"/>
                <a:gd name="connsiteY835" fmla="*/ 164717 h 823431"/>
                <a:gd name="connsiteX836" fmla="*/ 78491 w 824911"/>
                <a:gd name="connsiteY836" fmla="*/ 167853 h 823431"/>
                <a:gd name="connsiteX837" fmla="*/ 75721 w 824911"/>
                <a:gd name="connsiteY837" fmla="*/ 171690 h 823431"/>
                <a:gd name="connsiteX838" fmla="*/ 72385 w 824911"/>
                <a:gd name="connsiteY838" fmla="*/ 176261 h 823431"/>
                <a:gd name="connsiteX839" fmla="*/ 69983 w 824911"/>
                <a:gd name="connsiteY839" fmla="*/ 179764 h 823431"/>
                <a:gd name="connsiteX840" fmla="*/ 69649 w 824911"/>
                <a:gd name="connsiteY840" fmla="*/ 180264 h 823431"/>
                <a:gd name="connsiteX841" fmla="*/ 67047 w 824911"/>
                <a:gd name="connsiteY841" fmla="*/ 184201 h 823431"/>
                <a:gd name="connsiteX842" fmla="*/ 64278 w 824911"/>
                <a:gd name="connsiteY842" fmla="*/ 188405 h 823431"/>
                <a:gd name="connsiteX843" fmla="*/ 61843 w 824911"/>
                <a:gd name="connsiteY843" fmla="*/ 192241 h 823431"/>
                <a:gd name="connsiteX844" fmla="*/ 59007 w 824911"/>
                <a:gd name="connsiteY844" fmla="*/ 196812 h 823431"/>
                <a:gd name="connsiteX845" fmla="*/ 56471 w 824911"/>
                <a:gd name="connsiteY845" fmla="*/ 201083 h 823431"/>
                <a:gd name="connsiteX846" fmla="*/ 53936 w 824911"/>
                <a:gd name="connsiteY846" fmla="*/ 205386 h 823431"/>
                <a:gd name="connsiteX847" fmla="*/ 51467 w 824911"/>
                <a:gd name="connsiteY847" fmla="*/ 209724 h 823431"/>
                <a:gd name="connsiteX848" fmla="*/ 49498 w 824911"/>
                <a:gd name="connsiteY848" fmla="*/ 213360 h 823431"/>
                <a:gd name="connsiteX849" fmla="*/ 49064 w 824911"/>
                <a:gd name="connsiteY849" fmla="*/ 214094 h 823431"/>
                <a:gd name="connsiteX850" fmla="*/ 46696 w 824911"/>
                <a:gd name="connsiteY850" fmla="*/ 218498 h 823431"/>
                <a:gd name="connsiteX851" fmla="*/ 44460 w 824911"/>
                <a:gd name="connsiteY851" fmla="*/ 222835 h 823431"/>
                <a:gd name="connsiteX852" fmla="*/ 44460 w 824911"/>
                <a:gd name="connsiteY852" fmla="*/ 223169 h 823431"/>
                <a:gd name="connsiteX853" fmla="*/ 42425 w 824911"/>
                <a:gd name="connsiteY853" fmla="*/ 227173 h 823431"/>
                <a:gd name="connsiteX854" fmla="*/ 41791 w 824911"/>
                <a:gd name="connsiteY854" fmla="*/ 227906 h 823431"/>
                <a:gd name="connsiteX855" fmla="*/ 39856 w 824911"/>
                <a:gd name="connsiteY855" fmla="*/ 231877 h 823431"/>
                <a:gd name="connsiteX856" fmla="*/ 37788 w 824911"/>
                <a:gd name="connsiteY856" fmla="*/ 236214 h 823431"/>
                <a:gd name="connsiteX857" fmla="*/ 37488 w 824911"/>
                <a:gd name="connsiteY857" fmla="*/ 236814 h 823431"/>
                <a:gd name="connsiteX858" fmla="*/ 35619 w 824911"/>
                <a:gd name="connsiteY858" fmla="*/ 240951 h 823431"/>
                <a:gd name="connsiteX859" fmla="*/ 33584 w 824911"/>
                <a:gd name="connsiteY859" fmla="*/ 245555 h 823431"/>
                <a:gd name="connsiteX860" fmla="*/ 31582 w 824911"/>
                <a:gd name="connsiteY860" fmla="*/ 250126 h 823431"/>
                <a:gd name="connsiteX861" fmla="*/ 29647 w 824911"/>
                <a:gd name="connsiteY861" fmla="*/ 254764 h 823431"/>
                <a:gd name="connsiteX862" fmla="*/ 27946 w 824911"/>
                <a:gd name="connsiteY862" fmla="*/ 259001 h 823431"/>
                <a:gd name="connsiteX863" fmla="*/ 27579 w 824911"/>
                <a:gd name="connsiteY863" fmla="*/ 259902 h 823431"/>
                <a:gd name="connsiteX864" fmla="*/ 24242 w 824911"/>
                <a:gd name="connsiteY864" fmla="*/ 268876 h 823431"/>
                <a:gd name="connsiteX865" fmla="*/ 22507 w 824911"/>
                <a:gd name="connsiteY865" fmla="*/ 273614 h 823431"/>
                <a:gd name="connsiteX866" fmla="*/ 21106 w 824911"/>
                <a:gd name="connsiteY866" fmla="*/ 277684 h 823431"/>
                <a:gd name="connsiteX867" fmla="*/ 20372 w 824911"/>
                <a:gd name="connsiteY867" fmla="*/ 279919 h 823431"/>
                <a:gd name="connsiteX868" fmla="*/ 17737 w 824911"/>
                <a:gd name="connsiteY868" fmla="*/ 288060 h 823431"/>
                <a:gd name="connsiteX869" fmla="*/ 16335 w 824911"/>
                <a:gd name="connsiteY869" fmla="*/ 292631 h 823431"/>
                <a:gd name="connsiteX870" fmla="*/ 16335 w 824911"/>
                <a:gd name="connsiteY870" fmla="*/ 293031 h 823431"/>
                <a:gd name="connsiteX871" fmla="*/ 15635 w 824911"/>
                <a:gd name="connsiteY871" fmla="*/ 295467 h 823431"/>
                <a:gd name="connsiteX872" fmla="*/ 15101 w 824911"/>
                <a:gd name="connsiteY872" fmla="*/ 297301 h 823431"/>
                <a:gd name="connsiteX873" fmla="*/ 14867 w 824911"/>
                <a:gd name="connsiteY873" fmla="*/ 298202 h 823431"/>
                <a:gd name="connsiteX874" fmla="*/ 12298 w 824911"/>
                <a:gd name="connsiteY874" fmla="*/ 307644 h 823431"/>
                <a:gd name="connsiteX875" fmla="*/ 11064 w 824911"/>
                <a:gd name="connsiteY875" fmla="*/ 312615 h 823431"/>
                <a:gd name="connsiteX876" fmla="*/ 10030 w 824911"/>
                <a:gd name="connsiteY876" fmla="*/ 317019 h 823431"/>
                <a:gd name="connsiteX877" fmla="*/ 9629 w 824911"/>
                <a:gd name="connsiteY877" fmla="*/ 318654 h 823431"/>
                <a:gd name="connsiteX878" fmla="*/ 8729 w 824911"/>
                <a:gd name="connsiteY878" fmla="*/ 322591 h 823431"/>
                <a:gd name="connsiteX879" fmla="*/ 7661 w 824911"/>
                <a:gd name="connsiteY879" fmla="*/ 327562 h 823431"/>
                <a:gd name="connsiteX880" fmla="*/ 7661 w 824911"/>
                <a:gd name="connsiteY880" fmla="*/ 327562 h 823431"/>
                <a:gd name="connsiteX881" fmla="*/ 7661 w 824911"/>
                <a:gd name="connsiteY881" fmla="*/ 327962 h 823431"/>
                <a:gd name="connsiteX882" fmla="*/ 7661 w 824911"/>
                <a:gd name="connsiteY882" fmla="*/ 327962 h 823431"/>
                <a:gd name="connsiteX883" fmla="*/ 7661 w 824911"/>
                <a:gd name="connsiteY883" fmla="*/ 328396 h 823431"/>
                <a:gd name="connsiteX884" fmla="*/ 7661 w 824911"/>
                <a:gd name="connsiteY884" fmla="*/ 328563 h 823431"/>
                <a:gd name="connsiteX885" fmla="*/ 7027 w 824911"/>
                <a:gd name="connsiteY885" fmla="*/ 331899 h 823431"/>
                <a:gd name="connsiteX886" fmla="*/ 6727 w 824911"/>
                <a:gd name="connsiteY886" fmla="*/ 333534 h 823431"/>
                <a:gd name="connsiteX887" fmla="*/ 5960 w 824911"/>
                <a:gd name="connsiteY887" fmla="*/ 337604 h 823431"/>
                <a:gd name="connsiteX888" fmla="*/ 5960 w 824911"/>
                <a:gd name="connsiteY888" fmla="*/ 337771 h 823431"/>
                <a:gd name="connsiteX889" fmla="*/ 5259 w 824911"/>
                <a:gd name="connsiteY889" fmla="*/ 341941 h 823431"/>
                <a:gd name="connsiteX890" fmla="*/ 5025 w 824911"/>
                <a:gd name="connsiteY890" fmla="*/ 343242 h 823431"/>
                <a:gd name="connsiteX891" fmla="*/ 4291 w 824911"/>
                <a:gd name="connsiteY891" fmla="*/ 347947 h 823431"/>
                <a:gd name="connsiteX892" fmla="*/ 3557 w 824911"/>
                <a:gd name="connsiteY892" fmla="*/ 353084 h 823431"/>
                <a:gd name="connsiteX893" fmla="*/ 2857 w 824911"/>
                <a:gd name="connsiteY893" fmla="*/ 358222 h 823431"/>
                <a:gd name="connsiteX894" fmla="*/ 2356 w 824911"/>
                <a:gd name="connsiteY894" fmla="*/ 362259 h 823431"/>
                <a:gd name="connsiteX895" fmla="*/ 2356 w 824911"/>
                <a:gd name="connsiteY895" fmla="*/ 362526 h 823431"/>
                <a:gd name="connsiteX896" fmla="*/ 2056 w 824911"/>
                <a:gd name="connsiteY896" fmla="*/ 365162 h 823431"/>
                <a:gd name="connsiteX897" fmla="*/ 1823 w 824911"/>
                <a:gd name="connsiteY897" fmla="*/ 366463 h 823431"/>
                <a:gd name="connsiteX898" fmla="*/ 1556 w 824911"/>
                <a:gd name="connsiteY898" fmla="*/ 369099 h 823431"/>
                <a:gd name="connsiteX899" fmla="*/ 1189 w 824911"/>
                <a:gd name="connsiteY899" fmla="*/ 372769 h 823431"/>
                <a:gd name="connsiteX900" fmla="*/ 1189 w 824911"/>
                <a:gd name="connsiteY900" fmla="*/ 375004 h 823431"/>
                <a:gd name="connsiteX901" fmla="*/ 922 w 824911"/>
                <a:gd name="connsiteY901" fmla="*/ 378040 h 823431"/>
                <a:gd name="connsiteX902" fmla="*/ 922 w 824911"/>
                <a:gd name="connsiteY902" fmla="*/ 379374 h 823431"/>
                <a:gd name="connsiteX903" fmla="*/ 621 w 824911"/>
                <a:gd name="connsiteY903" fmla="*/ 383645 h 823431"/>
                <a:gd name="connsiteX904" fmla="*/ 621 w 824911"/>
                <a:gd name="connsiteY904" fmla="*/ 385413 h 823431"/>
                <a:gd name="connsiteX905" fmla="*/ 388 w 824911"/>
                <a:gd name="connsiteY905" fmla="*/ 389517 h 823431"/>
                <a:gd name="connsiteX906" fmla="*/ 154 w 824911"/>
                <a:gd name="connsiteY906" fmla="*/ 394321 h 823431"/>
                <a:gd name="connsiteX907" fmla="*/ 154 w 824911"/>
                <a:gd name="connsiteY907" fmla="*/ 395155 h 823431"/>
                <a:gd name="connsiteX908" fmla="*/ -79 w 824911"/>
                <a:gd name="connsiteY908" fmla="*/ 405364 h 823431"/>
                <a:gd name="connsiteX909" fmla="*/ -79 w 824911"/>
                <a:gd name="connsiteY909" fmla="*/ 416107 h 823431"/>
                <a:gd name="connsiteX910" fmla="*/ -79 w 824911"/>
                <a:gd name="connsiteY910" fmla="*/ 421412 h 823431"/>
                <a:gd name="connsiteX911" fmla="*/ 88 w 824911"/>
                <a:gd name="connsiteY911" fmla="*/ 426616 h 823431"/>
                <a:gd name="connsiteX912" fmla="*/ 88 w 824911"/>
                <a:gd name="connsiteY912" fmla="*/ 426783 h 823431"/>
                <a:gd name="connsiteX913" fmla="*/ 321 w 824911"/>
                <a:gd name="connsiteY913" fmla="*/ 432021 h 823431"/>
                <a:gd name="connsiteX914" fmla="*/ 588 w 824911"/>
                <a:gd name="connsiteY914" fmla="*/ 436859 h 823431"/>
                <a:gd name="connsiteX915" fmla="*/ 588 w 824911"/>
                <a:gd name="connsiteY915" fmla="*/ 437426 h 823431"/>
                <a:gd name="connsiteX916" fmla="*/ 922 w 824911"/>
                <a:gd name="connsiteY916" fmla="*/ 442130 h 823431"/>
                <a:gd name="connsiteX917" fmla="*/ 1322 w 824911"/>
                <a:gd name="connsiteY917" fmla="*/ 447302 h 823431"/>
                <a:gd name="connsiteX918" fmla="*/ 1322 w 824911"/>
                <a:gd name="connsiteY918" fmla="*/ 448669 h 823431"/>
                <a:gd name="connsiteX919" fmla="*/ 1689 w 824911"/>
                <a:gd name="connsiteY919" fmla="*/ 452406 h 823431"/>
                <a:gd name="connsiteX920" fmla="*/ 1689 w 824911"/>
                <a:gd name="connsiteY920" fmla="*/ 453874 h 823431"/>
                <a:gd name="connsiteX921" fmla="*/ 2123 w 824911"/>
                <a:gd name="connsiteY921" fmla="*/ 457844 h 823431"/>
                <a:gd name="connsiteX922" fmla="*/ 2123 w 824911"/>
                <a:gd name="connsiteY922" fmla="*/ 458545 h 823431"/>
                <a:gd name="connsiteX923" fmla="*/ 3424 w 824911"/>
                <a:gd name="connsiteY923" fmla="*/ 468554 h 823431"/>
                <a:gd name="connsiteX924" fmla="*/ 4158 w 824911"/>
                <a:gd name="connsiteY924" fmla="*/ 473692 h 823431"/>
                <a:gd name="connsiteX925" fmla="*/ 4859 w 824911"/>
                <a:gd name="connsiteY925" fmla="*/ 478162 h 823431"/>
                <a:gd name="connsiteX926" fmla="*/ 4859 w 824911"/>
                <a:gd name="connsiteY926" fmla="*/ 479163 h 823431"/>
                <a:gd name="connsiteX927" fmla="*/ 5693 w 824911"/>
                <a:gd name="connsiteY927" fmla="*/ 483901 h 823431"/>
                <a:gd name="connsiteX928" fmla="*/ 6593 w 824911"/>
                <a:gd name="connsiteY928" fmla="*/ 488938 h 823431"/>
                <a:gd name="connsiteX929" fmla="*/ 7327 w 824911"/>
                <a:gd name="connsiteY929" fmla="*/ 492542 h 823431"/>
                <a:gd name="connsiteX930" fmla="*/ 7327 w 824911"/>
                <a:gd name="connsiteY930" fmla="*/ 492809 h 823431"/>
                <a:gd name="connsiteX931" fmla="*/ 7728 w 824911"/>
                <a:gd name="connsiteY931" fmla="*/ 494710 h 823431"/>
                <a:gd name="connsiteX932" fmla="*/ 8462 w 824911"/>
                <a:gd name="connsiteY932" fmla="*/ 498213 h 823431"/>
                <a:gd name="connsiteX933" fmla="*/ 9863 w 824911"/>
                <a:gd name="connsiteY933" fmla="*/ 504486 h 823431"/>
                <a:gd name="connsiteX934" fmla="*/ 10597 w 824911"/>
                <a:gd name="connsiteY934" fmla="*/ 507488 h 823431"/>
                <a:gd name="connsiteX935" fmla="*/ 10764 w 824911"/>
                <a:gd name="connsiteY935" fmla="*/ 508289 h 823431"/>
                <a:gd name="connsiteX936" fmla="*/ 11464 w 824911"/>
                <a:gd name="connsiteY936" fmla="*/ 511158 h 823431"/>
                <a:gd name="connsiteX937" fmla="*/ 12332 w 824911"/>
                <a:gd name="connsiteY937" fmla="*/ 514495 h 823431"/>
                <a:gd name="connsiteX938" fmla="*/ 15668 w 824911"/>
                <a:gd name="connsiteY938" fmla="*/ 526372 h 823431"/>
                <a:gd name="connsiteX939" fmla="*/ 17803 w 824911"/>
                <a:gd name="connsiteY939" fmla="*/ 533578 h 823431"/>
                <a:gd name="connsiteX940" fmla="*/ 20806 w 824911"/>
                <a:gd name="connsiteY940" fmla="*/ 542853 h 823431"/>
                <a:gd name="connsiteX941" fmla="*/ 23008 w 824911"/>
                <a:gd name="connsiteY941" fmla="*/ 549159 h 823431"/>
                <a:gd name="connsiteX942" fmla="*/ 24309 w 824911"/>
                <a:gd name="connsiteY942" fmla="*/ 552762 h 823431"/>
                <a:gd name="connsiteX943" fmla="*/ 25844 w 824911"/>
                <a:gd name="connsiteY943" fmla="*/ 556866 h 823431"/>
                <a:gd name="connsiteX944" fmla="*/ 26911 w 824911"/>
                <a:gd name="connsiteY944" fmla="*/ 559635 h 823431"/>
                <a:gd name="connsiteX945" fmla="*/ 28513 w 824911"/>
                <a:gd name="connsiteY945" fmla="*/ 563738 h 823431"/>
                <a:gd name="connsiteX946" fmla="*/ 29681 w 824911"/>
                <a:gd name="connsiteY946" fmla="*/ 566574 h 823431"/>
                <a:gd name="connsiteX947" fmla="*/ 31282 w 824911"/>
                <a:gd name="connsiteY947" fmla="*/ 570544 h 823431"/>
                <a:gd name="connsiteX948" fmla="*/ 32450 w 824911"/>
                <a:gd name="connsiteY948" fmla="*/ 573213 h 823431"/>
                <a:gd name="connsiteX949" fmla="*/ 33517 w 824911"/>
                <a:gd name="connsiteY949" fmla="*/ 575716 h 823431"/>
                <a:gd name="connsiteX950" fmla="*/ 35252 w 824911"/>
                <a:gd name="connsiteY950" fmla="*/ 579619 h 823431"/>
                <a:gd name="connsiteX951" fmla="*/ 37087 w 824911"/>
                <a:gd name="connsiteY951" fmla="*/ 583656 h 823431"/>
                <a:gd name="connsiteX952" fmla="*/ 39156 w 824911"/>
                <a:gd name="connsiteY952" fmla="*/ 588027 h 823431"/>
                <a:gd name="connsiteX953" fmla="*/ 44027 w 824911"/>
                <a:gd name="connsiteY953" fmla="*/ 598036 h 823431"/>
                <a:gd name="connsiteX954" fmla="*/ 45128 w 824911"/>
                <a:gd name="connsiteY954" fmla="*/ 600171 h 823431"/>
                <a:gd name="connsiteX955" fmla="*/ 45828 w 824911"/>
                <a:gd name="connsiteY955" fmla="*/ 601505 h 823431"/>
                <a:gd name="connsiteX956" fmla="*/ 47129 w 824911"/>
                <a:gd name="connsiteY956" fmla="*/ 603974 h 823431"/>
                <a:gd name="connsiteX957" fmla="*/ 48798 w 824911"/>
                <a:gd name="connsiteY957" fmla="*/ 607110 h 823431"/>
                <a:gd name="connsiteX958" fmla="*/ 50065 w 824911"/>
                <a:gd name="connsiteY958" fmla="*/ 609446 h 823431"/>
                <a:gd name="connsiteX959" fmla="*/ 50833 w 824911"/>
                <a:gd name="connsiteY959" fmla="*/ 610780 h 823431"/>
                <a:gd name="connsiteX960" fmla="*/ 52201 w 824911"/>
                <a:gd name="connsiteY960" fmla="*/ 613282 h 823431"/>
                <a:gd name="connsiteX961" fmla="*/ 56971 w 824911"/>
                <a:gd name="connsiteY961" fmla="*/ 621456 h 823431"/>
                <a:gd name="connsiteX962" fmla="*/ 58506 w 824911"/>
                <a:gd name="connsiteY962" fmla="*/ 624059 h 823431"/>
                <a:gd name="connsiteX963" fmla="*/ 61275 w 824911"/>
                <a:gd name="connsiteY963" fmla="*/ 628563 h 823431"/>
                <a:gd name="connsiteX964" fmla="*/ 62576 w 824911"/>
                <a:gd name="connsiteY964" fmla="*/ 630631 h 823431"/>
                <a:gd name="connsiteX965" fmla="*/ 63578 w 824911"/>
                <a:gd name="connsiteY965" fmla="*/ 632199 h 823431"/>
                <a:gd name="connsiteX966" fmla="*/ 65045 w 824911"/>
                <a:gd name="connsiteY966" fmla="*/ 634535 h 823431"/>
                <a:gd name="connsiteX967" fmla="*/ 69182 w 824911"/>
                <a:gd name="connsiteY967" fmla="*/ 640773 h 823431"/>
                <a:gd name="connsiteX968" fmla="*/ 70917 w 824911"/>
                <a:gd name="connsiteY968" fmla="*/ 643342 h 823431"/>
                <a:gd name="connsiteX969" fmla="*/ 72919 w 824911"/>
                <a:gd name="connsiteY969" fmla="*/ 646245 h 823431"/>
                <a:gd name="connsiteX970" fmla="*/ 74954 w 824911"/>
                <a:gd name="connsiteY970" fmla="*/ 649148 h 823431"/>
                <a:gd name="connsiteX971" fmla="*/ 76856 w 824911"/>
                <a:gd name="connsiteY971" fmla="*/ 651817 h 823431"/>
                <a:gd name="connsiteX972" fmla="*/ 83528 w 824911"/>
                <a:gd name="connsiteY972" fmla="*/ 660825 h 823431"/>
                <a:gd name="connsiteX973" fmla="*/ 85096 w 824911"/>
                <a:gd name="connsiteY973" fmla="*/ 662860 h 823431"/>
                <a:gd name="connsiteX974" fmla="*/ 91069 w 824911"/>
                <a:gd name="connsiteY974" fmla="*/ 670433 h 823431"/>
                <a:gd name="connsiteX975" fmla="*/ 93537 w 824911"/>
                <a:gd name="connsiteY975" fmla="*/ 673469 h 823431"/>
                <a:gd name="connsiteX976" fmla="*/ 95906 w 824911"/>
                <a:gd name="connsiteY976" fmla="*/ 676272 h 823431"/>
                <a:gd name="connsiteX977" fmla="*/ 96507 w 824911"/>
                <a:gd name="connsiteY977" fmla="*/ 677006 h 823431"/>
                <a:gd name="connsiteX978" fmla="*/ 97808 w 824911"/>
                <a:gd name="connsiteY978" fmla="*/ 678507 h 823431"/>
                <a:gd name="connsiteX979" fmla="*/ 99309 w 824911"/>
                <a:gd name="connsiteY979" fmla="*/ 680342 h 823431"/>
                <a:gd name="connsiteX980" fmla="*/ 100944 w 824911"/>
                <a:gd name="connsiteY980" fmla="*/ 682177 h 823431"/>
                <a:gd name="connsiteX981" fmla="*/ 105815 w 824911"/>
                <a:gd name="connsiteY981" fmla="*/ 687682 h 823431"/>
                <a:gd name="connsiteX982" fmla="*/ 107450 w 824911"/>
                <a:gd name="connsiteY982" fmla="*/ 689483 h 823431"/>
                <a:gd name="connsiteX983" fmla="*/ 109852 w 824911"/>
                <a:gd name="connsiteY983" fmla="*/ 692086 h 823431"/>
                <a:gd name="connsiteX984" fmla="*/ 113188 w 824911"/>
                <a:gd name="connsiteY984" fmla="*/ 695722 h 823431"/>
                <a:gd name="connsiteX985" fmla="*/ 116157 w 824911"/>
                <a:gd name="connsiteY985" fmla="*/ 698758 h 823431"/>
                <a:gd name="connsiteX986" fmla="*/ 118326 w 824911"/>
                <a:gd name="connsiteY986" fmla="*/ 700994 h 823431"/>
                <a:gd name="connsiteX987" fmla="*/ 120261 w 824911"/>
                <a:gd name="connsiteY987" fmla="*/ 702929 h 823431"/>
                <a:gd name="connsiteX988" fmla="*/ 124031 w 824911"/>
                <a:gd name="connsiteY988" fmla="*/ 706599 h 823431"/>
                <a:gd name="connsiteX989" fmla="*/ 127067 w 824911"/>
                <a:gd name="connsiteY989" fmla="*/ 709535 h 823431"/>
                <a:gd name="connsiteX990" fmla="*/ 131171 w 824911"/>
                <a:gd name="connsiteY990" fmla="*/ 713405 h 823431"/>
                <a:gd name="connsiteX991" fmla="*/ 133873 w 824911"/>
                <a:gd name="connsiteY991" fmla="*/ 715907 h 823431"/>
                <a:gd name="connsiteX992" fmla="*/ 138677 w 824911"/>
                <a:gd name="connsiteY992" fmla="*/ 720177 h 823431"/>
                <a:gd name="connsiteX993" fmla="*/ 141814 w 824911"/>
                <a:gd name="connsiteY993" fmla="*/ 722947 h 823431"/>
                <a:gd name="connsiteX994" fmla="*/ 141814 w 824911"/>
                <a:gd name="connsiteY994" fmla="*/ 722947 h 823431"/>
                <a:gd name="connsiteX995" fmla="*/ 144916 w 824911"/>
                <a:gd name="connsiteY995" fmla="*/ 725582 h 823431"/>
                <a:gd name="connsiteX996" fmla="*/ 149754 w 824911"/>
                <a:gd name="connsiteY996" fmla="*/ 729619 h 823431"/>
                <a:gd name="connsiteX997" fmla="*/ 152890 w 824911"/>
                <a:gd name="connsiteY997" fmla="*/ 732188 h 823431"/>
                <a:gd name="connsiteX998" fmla="*/ 153424 w 824911"/>
                <a:gd name="connsiteY998" fmla="*/ 732622 h 823431"/>
                <a:gd name="connsiteX999" fmla="*/ 160664 w 824911"/>
                <a:gd name="connsiteY999" fmla="*/ 738327 h 823431"/>
                <a:gd name="connsiteX1000" fmla="*/ 165401 w 824911"/>
                <a:gd name="connsiteY1000" fmla="*/ 741897 h 823431"/>
                <a:gd name="connsiteX1001" fmla="*/ 168737 w 824911"/>
                <a:gd name="connsiteY1001" fmla="*/ 744499 h 823431"/>
                <a:gd name="connsiteX1002" fmla="*/ 172074 w 824911"/>
                <a:gd name="connsiteY1002" fmla="*/ 746834 h 823431"/>
                <a:gd name="connsiteX1003" fmla="*/ 176911 w 824911"/>
                <a:gd name="connsiteY1003" fmla="*/ 750171 h 823431"/>
                <a:gd name="connsiteX1004" fmla="*/ 180481 w 824911"/>
                <a:gd name="connsiteY1004" fmla="*/ 752640 h 823431"/>
                <a:gd name="connsiteX1005" fmla="*/ 181649 w 824911"/>
                <a:gd name="connsiteY1005" fmla="*/ 753407 h 823431"/>
                <a:gd name="connsiteX1006" fmla="*/ 184985 w 824911"/>
                <a:gd name="connsiteY1006" fmla="*/ 755742 h 823431"/>
                <a:gd name="connsiteX1007" fmla="*/ 188955 w 824911"/>
                <a:gd name="connsiteY1007" fmla="*/ 758311 h 823431"/>
                <a:gd name="connsiteX1008" fmla="*/ 193626 w 824911"/>
                <a:gd name="connsiteY1008" fmla="*/ 761281 h 823431"/>
                <a:gd name="connsiteX1009" fmla="*/ 197596 w 824911"/>
                <a:gd name="connsiteY1009" fmla="*/ 763716 h 823431"/>
                <a:gd name="connsiteX1010" fmla="*/ 201867 w 824911"/>
                <a:gd name="connsiteY1010" fmla="*/ 766285 h 823431"/>
                <a:gd name="connsiteX1011" fmla="*/ 205704 w 824911"/>
                <a:gd name="connsiteY1011" fmla="*/ 768520 h 823431"/>
                <a:gd name="connsiteX1012" fmla="*/ 206471 w 824911"/>
                <a:gd name="connsiteY1012" fmla="*/ 768954 h 823431"/>
                <a:gd name="connsiteX1013" fmla="*/ 210508 w 824911"/>
                <a:gd name="connsiteY1013" fmla="*/ 771256 h 823431"/>
                <a:gd name="connsiteX1014" fmla="*/ 214612 w 824911"/>
                <a:gd name="connsiteY1014" fmla="*/ 773491 h 823431"/>
                <a:gd name="connsiteX1015" fmla="*/ 220117 w 824911"/>
                <a:gd name="connsiteY1015" fmla="*/ 776427 h 823431"/>
                <a:gd name="connsiteX1016" fmla="*/ 223453 w 824911"/>
                <a:gd name="connsiteY1016" fmla="*/ 778096 h 823431"/>
                <a:gd name="connsiteX1017" fmla="*/ 229158 w 824911"/>
                <a:gd name="connsiteY1017" fmla="*/ 780965 h 823431"/>
                <a:gd name="connsiteX1018" fmla="*/ 232828 w 824911"/>
                <a:gd name="connsiteY1018" fmla="*/ 782800 h 823431"/>
                <a:gd name="connsiteX1019" fmla="*/ 236431 w 824911"/>
                <a:gd name="connsiteY1019" fmla="*/ 784535 h 823431"/>
                <a:gd name="connsiteX1020" fmla="*/ 238066 w 824911"/>
                <a:gd name="connsiteY1020" fmla="*/ 785302 h 823431"/>
                <a:gd name="connsiteX1021" fmla="*/ 249176 w 824911"/>
                <a:gd name="connsiteY1021" fmla="*/ 790273 h 823431"/>
                <a:gd name="connsiteX1022" fmla="*/ 253046 w 824911"/>
                <a:gd name="connsiteY1022" fmla="*/ 791874 h 823431"/>
                <a:gd name="connsiteX1023" fmla="*/ 258684 w 824911"/>
                <a:gd name="connsiteY1023" fmla="*/ 794210 h 823431"/>
                <a:gd name="connsiteX1024" fmla="*/ 261120 w 824911"/>
                <a:gd name="connsiteY1024" fmla="*/ 795177 h 823431"/>
                <a:gd name="connsiteX1025" fmla="*/ 264456 w 824911"/>
                <a:gd name="connsiteY1025" fmla="*/ 796445 h 823431"/>
                <a:gd name="connsiteX1026" fmla="*/ 266724 w 824911"/>
                <a:gd name="connsiteY1026" fmla="*/ 797313 h 823431"/>
                <a:gd name="connsiteX1027" fmla="*/ 277968 w 824911"/>
                <a:gd name="connsiteY1027" fmla="*/ 801350 h 823431"/>
                <a:gd name="connsiteX1028" fmla="*/ 280637 w 824911"/>
                <a:gd name="connsiteY1028" fmla="*/ 802250 h 823431"/>
                <a:gd name="connsiteX1029" fmla="*/ 284207 w 824911"/>
                <a:gd name="connsiteY1029" fmla="*/ 803451 h 823431"/>
                <a:gd name="connsiteX1030" fmla="*/ 288310 w 824911"/>
                <a:gd name="connsiteY1030" fmla="*/ 804753 h 823431"/>
                <a:gd name="connsiteX1031" fmla="*/ 290479 w 824911"/>
                <a:gd name="connsiteY1031" fmla="*/ 805420 h 823431"/>
                <a:gd name="connsiteX1032" fmla="*/ 292781 w 824911"/>
                <a:gd name="connsiteY1032" fmla="*/ 806120 h 823431"/>
                <a:gd name="connsiteX1033" fmla="*/ 294616 w 824911"/>
                <a:gd name="connsiteY1033" fmla="*/ 806688 h 823431"/>
                <a:gd name="connsiteX1034" fmla="*/ 298586 w 824911"/>
                <a:gd name="connsiteY1034" fmla="*/ 807822 h 823431"/>
                <a:gd name="connsiteX1035" fmla="*/ 301555 w 824911"/>
                <a:gd name="connsiteY1035" fmla="*/ 808656 h 823431"/>
                <a:gd name="connsiteX1036" fmla="*/ 302256 w 824911"/>
                <a:gd name="connsiteY1036" fmla="*/ 808856 h 823431"/>
                <a:gd name="connsiteX1037" fmla="*/ 305592 w 824911"/>
                <a:gd name="connsiteY1037" fmla="*/ 809690 h 823431"/>
                <a:gd name="connsiteX1038" fmla="*/ 313132 w 824911"/>
                <a:gd name="connsiteY1038" fmla="*/ 811625 h 823431"/>
                <a:gd name="connsiteX1039" fmla="*/ 315668 w 824911"/>
                <a:gd name="connsiteY1039" fmla="*/ 812259 h 823431"/>
                <a:gd name="connsiteX1040" fmla="*/ 316836 w 824911"/>
                <a:gd name="connsiteY1040" fmla="*/ 812526 h 823431"/>
                <a:gd name="connsiteX1041" fmla="*/ 319638 w 824911"/>
                <a:gd name="connsiteY1041" fmla="*/ 813193 h 823431"/>
                <a:gd name="connsiteX1042" fmla="*/ 320873 w 824911"/>
                <a:gd name="connsiteY1042" fmla="*/ 813460 h 823431"/>
                <a:gd name="connsiteX1043" fmla="*/ 327011 w 824911"/>
                <a:gd name="connsiteY1043" fmla="*/ 814795 h 823431"/>
                <a:gd name="connsiteX1044" fmla="*/ 330581 w 824911"/>
                <a:gd name="connsiteY1044" fmla="*/ 815529 h 823431"/>
                <a:gd name="connsiteX1045" fmla="*/ 334185 w 824911"/>
                <a:gd name="connsiteY1045" fmla="*/ 816229 h 823431"/>
                <a:gd name="connsiteX1046" fmla="*/ 337955 w 824911"/>
                <a:gd name="connsiteY1046" fmla="*/ 816930 h 823431"/>
                <a:gd name="connsiteX1047" fmla="*/ 341291 w 824911"/>
                <a:gd name="connsiteY1047" fmla="*/ 817531 h 823431"/>
                <a:gd name="connsiteX1048" fmla="*/ 348531 w 824911"/>
                <a:gd name="connsiteY1048" fmla="*/ 818698 h 823431"/>
                <a:gd name="connsiteX1049" fmla="*/ 350432 w 824911"/>
                <a:gd name="connsiteY1049" fmla="*/ 818999 h 823431"/>
                <a:gd name="connsiteX1050" fmla="*/ 353135 w 824911"/>
                <a:gd name="connsiteY1050" fmla="*/ 819399 h 823431"/>
                <a:gd name="connsiteX1051" fmla="*/ 355837 w 824911"/>
                <a:gd name="connsiteY1051" fmla="*/ 819766 h 823431"/>
                <a:gd name="connsiteX1052" fmla="*/ 363177 w 824911"/>
                <a:gd name="connsiteY1052" fmla="*/ 820700 h 823431"/>
                <a:gd name="connsiteX1053" fmla="*/ 366847 w 824911"/>
                <a:gd name="connsiteY1053" fmla="*/ 821100 h 823431"/>
                <a:gd name="connsiteX1054" fmla="*/ 377990 w 824911"/>
                <a:gd name="connsiteY1054" fmla="*/ 822168 h 823431"/>
                <a:gd name="connsiteX1055" fmla="*/ 381693 w 824911"/>
                <a:gd name="connsiteY1055" fmla="*/ 822435 h 823431"/>
                <a:gd name="connsiteX1056" fmla="*/ 389167 w 824911"/>
                <a:gd name="connsiteY1056" fmla="*/ 822902 h 823431"/>
                <a:gd name="connsiteX1057" fmla="*/ 392937 w 824911"/>
                <a:gd name="connsiteY1057" fmla="*/ 823102 h 823431"/>
                <a:gd name="connsiteX1058" fmla="*/ 400443 w 824911"/>
                <a:gd name="connsiteY1058" fmla="*/ 823369 h 823431"/>
                <a:gd name="connsiteX1059" fmla="*/ 404247 w 824911"/>
                <a:gd name="connsiteY1059" fmla="*/ 823369 h 823431"/>
                <a:gd name="connsiteX1060" fmla="*/ 407249 w 824911"/>
                <a:gd name="connsiteY1060" fmla="*/ 823369 h 823431"/>
                <a:gd name="connsiteX1061" fmla="*/ 420161 w 824911"/>
                <a:gd name="connsiteY1061" fmla="*/ 823369 h 823431"/>
                <a:gd name="connsiteX1062" fmla="*/ 423330 w 824911"/>
                <a:gd name="connsiteY1062" fmla="*/ 823369 h 823431"/>
                <a:gd name="connsiteX1063" fmla="*/ 427467 w 824911"/>
                <a:gd name="connsiteY1063" fmla="*/ 823202 h 823431"/>
                <a:gd name="connsiteX1064" fmla="*/ 430170 w 824911"/>
                <a:gd name="connsiteY1064" fmla="*/ 823202 h 823431"/>
                <a:gd name="connsiteX1065" fmla="*/ 432005 w 824911"/>
                <a:gd name="connsiteY1065" fmla="*/ 823202 h 823431"/>
                <a:gd name="connsiteX1066" fmla="*/ 435107 w 824911"/>
                <a:gd name="connsiteY1066" fmla="*/ 823202 h 823431"/>
                <a:gd name="connsiteX1067" fmla="*/ 436008 w 824911"/>
                <a:gd name="connsiteY1067" fmla="*/ 823202 h 823431"/>
                <a:gd name="connsiteX1068" fmla="*/ 439678 w 824911"/>
                <a:gd name="connsiteY1068" fmla="*/ 822969 h 823431"/>
                <a:gd name="connsiteX1069" fmla="*/ 447752 w 824911"/>
                <a:gd name="connsiteY1069" fmla="*/ 822368 h 823431"/>
                <a:gd name="connsiteX1070" fmla="*/ 451689 w 824911"/>
                <a:gd name="connsiteY1070" fmla="*/ 822001 h 823431"/>
                <a:gd name="connsiteX1071" fmla="*/ 452156 w 824911"/>
                <a:gd name="connsiteY1071" fmla="*/ 822001 h 823431"/>
                <a:gd name="connsiteX1072" fmla="*/ 456093 w 824911"/>
                <a:gd name="connsiteY1072" fmla="*/ 821601 h 823431"/>
                <a:gd name="connsiteX1073" fmla="*/ 460063 w 824911"/>
                <a:gd name="connsiteY1073" fmla="*/ 821167 h 823431"/>
                <a:gd name="connsiteX1074" fmla="*/ 461364 w 824911"/>
                <a:gd name="connsiteY1074" fmla="*/ 821000 h 823431"/>
                <a:gd name="connsiteX1075" fmla="*/ 464700 w 824911"/>
                <a:gd name="connsiteY1075" fmla="*/ 820600 h 823431"/>
                <a:gd name="connsiteX1076" fmla="*/ 469838 w 824911"/>
                <a:gd name="connsiteY1076" fmla="*/ 819899 h 823431"/>
                <a:gd name="connsiteX1077" fmla="*/ 474609 w 824911"/>
                <a:gd name="connsiteY1077" fmla="*/ 819199 h 823431"/>
                <a:gd name="connsiteX1078" fmla="*/ 480615 w 824911"/>
                <a:gd name="connsiteY1078" fmla="*/ 818298 h 823431"/>
                <a:gd name="connsiteX1079" fmla="*/ 484551 w 824911"/>
                <a:gd name="connsiteY1079" fmla="*/ 817631 h 823431"/>
                <a:gd name="connsiteX1080" fmla="*/ 488488 w 824911"/>
                <a:gd name="connsiteY1080" fmla="*/ 816897 h 823431"/>
                <a:gd name="connsiteX1081" fmla="*/ 491558 w 824911"/>
                <a:gd name="connsiteY1081" fmla="*/ 816296 h 823431"/>
                <a:gd name="connsiteX1082" fmla="*/ 499598 w 824911"/>
                <a:gd name="connsiteY1082" fmla="*/ 814661 h 823431"/>
                <a:gd name="connsiteX1083" fmla="*/ 502634 w 824911"/>
                <a:gd name="connsiteY1083" fmla="*/ 813994 h 823431"/>
                <a:gd name="connsiteX1084" fmla="*/ 503468 w 824911"/>
                <a:gd name="connsiteY1084" fmla="*/ 813794 h 823431"/>
                <a:gd name="connsiteX1085" fmla="*/ 506504 w 824911"/>
                <a:gd name="connsiteY1085" fmla="*/ 813127 h 823431"/>
                <a:gd name="connsiteX1086" fmla="*/ 508106 w 824911"/>
                <a:gd name="connsiteY1086" fmla="*/ 812726 h 823431"/>
                <a:gd name="connsiteX1087" fmla="*/ 510841 w 824911"/>
                <a:gd name="connsiteY1087" fmla="*/ 812059 h 823431"/>
                <a:gd name="connsiteX1088" fmla="*/ 516346 w 824911"/>
                <a:gd name="connsiteY1088" fmla="*/ 810658 h 823431"/>
                <a:gd name="connsiteX1089" fmla="*/ 519516 w 824911"/>
                <a:gd name="connsiteY1089" fmla="*/ 809824 h 823431"/>
                <a:gd name="connsiteX1090" fmla="*/ 521084 w 824911"/>
                <a:gd name="connsiteY1090" fmla="*/ 809390 h 823431"/>
                <a:gd name="connsiteX1091" fmla="*/ 523386 w 824911"/>
                <a:gd name="connsiteY1091" fmla="*/ 808756 h 823431"/>
                <a:gd name="connsiteX1092" fmla="*/ 526022 w 824911"/>
                <a:gd name="connsiteY1092" fmla="*/ 808022 h 823431"/>
                <a:gd name="connsiteX1093" fmla="*/ 533728 w 824911"/>
                <a:gd name="connsiteY1093" fmla="*/ 805720 h 823431"/>
                <a:gd name="connsiteX1094" fmla="*/ 536130 w 824911"/>
                <a:gd name="connsiteY1094" fmla="*/ 804986 h 823431"/>
                <a:gd name="connsiteX1095" fmla="*/ 538866 w 824911"/>
                <a:gd name="connsiteY1095" fmla="*/ 804085 h 823431"/>
                <a:gd name="connsiteX1096" fmla="*/ 542203 w 824911"/>
                <a:gd name="connsiteY1096" fmla="*/ 802918 h 823431"/>
                <a:gd name="connsiteX1097" fmla="*/ 544438 w 824911"/>
                <a:gd name="connsiteY1097" fmla="*/ 802184 h 823431"/>
                <a:gd name="connsiteX1098" fmla="*/ 544438 w 824911"/>
                <a:gd name="connsiteY1098" fmla="*/ 802184 h 823431"/>
                <a:gd name="connsiteX1099" fmla="*/ 549576 w 824911"/>
                <a:gd name="connsiteY1099" fmla="*/ 800382 h 823431"/>
                <a:gd name="connsiteX1100" fmla="*/ 553713 w 824911"/>
                <a:gd name="connsiteY1100" fmla="*/ 798881 h 823431"/>
                <a:gd name="connsiteX1101" fmla="*/ 557449 w 824911"/>
                <a:gd name="connsiteY1101" fmla="*/ 797479 h 823431"/>
                <a:gd name="connsiteX1102" fmla="*/ 558550 w 824911"/>
                <a:gd name="connsiteY1102" fmla="*/ 797079 h 823431"/>
                <a:gd name="connsiteX1103" fmla="*/ 564289 w 824911"/>
                <a:gd name="connsiteY1103" fmla="*/ 794844 h 823431"/>
                <a:gd name="connsiteX1104" fmla="*/ 567625 w 824911"/>
                <a:gd name="connsiteY1104" fmla="*/ 793509 h 823431"/>
                <a:gd name="connsiteX1105" fmla="*/ 570961 w 824911"/>
                <a:gd name="connsiteY1105" fmla="*/ 792175 h 823431"/>
                <a:gd name="connsiteX1106" fmla="*/ 574298 w 824911"/>
                <a:gd name="connsiteY1106" fmla="*/ 790840 h 823431"/>
                <a:gd name="connsiteX1107" fmla="*/ 577634 w 824911"/>
                <a:gd name="connsiteY1107" fmla="*/ 789372 h 823431"/>
                <a:gd name="connsiteX1108" fmla="*/ 579936 w 824911"/>
                <a:gd name="connsiteY1108" fmla="*/ 788338 h 823431"/>
                <a:gd name="connsiteX1109" fmla="*/ 582238 w 824911"/>
                <a:gd name="connsiteY1109" fmla="*/ 787304 h 823431"/>
                <a:gd name="connsiteX1110" fmla="*/ 586075 w 824911"/>
                <a:gd name="connsiteY1110" fmla="*/ 785536 h 823431"/>
                <a:gd name="connsiteX1111" fmla="*/ 587910 w 824911"/>
                <a:gd name="connsiteY1111" fmla="*/ 784635 h 823431"/>
                <a:gd name="connsiteX1112" fmla="*/ 590946 w 824911"/>
                <a:gd name="connsiteY1112" fmla="*/ 783200 h 823431"/>
                <a:gd name="connsiteX1113" fmla="*/ 594282 w 824911"/>
                <a:gd name="connsiteY1113" fmla="*/ 781499 h 823431"/>
                <a:gd name="connsiteX1114" fmla="*/ 597185 w 824911"/>
                <a:gd name="connsiteY1114" fmla="*/ 780064 h 823431"/>
                <a:gd name="connsiteX1115" fmla="*/ 597719 w 824911"/>
                <a:gd name="connsiteY1115" fmla="*/ 779797 h 823431"/>
                <a:gd name="connsiteX1116" fmla="*/ 600454 w 824911"/>
                <a:gd name="connsiteY1116" fmla="*/ 778396 h 823431"/>
                <a:gd name="connsiteX1117" fmla="*/ 602590 w 824911"/>
                <a:gd name="connsiteY1117" fmla="*/ 777295 h 823431"/>
                <a:gd name="connsiteX1118" fmla="*/ 604825 w 824911"/>
                <a:gd name="connsiteY1118" fmla="*/ 776127 h 823431"/>
                <a:gd name="connsiteX1119" fmla="*/ 612231 w 824911"/>
                <a:gd name="connsiteY1119" fmla="*/ 772090 h 823431"/>
                <a:gd name="connsiteX1120" fmla="*/ 615301 w 824911"/>
                <a:gd name="connsiteY1120" fmla="*/ 770389 h 823431"/>
                <a:gd name="connsiteX1121" fmla="*/ 616202 w 824911"/>
                <a:gd name="connsiteY1121" fmla="*/ 769855 h 823431"/>
                <a:gd name="connsiteX1122" fmla="*/ 618937 w 824911"/>
                <a:gd name="connsiteY1122" fmla="*/ 768287 h 823431"/>
                <a:gd name="connsiteX1123" fmla="*/ 619405 w 824911"/>
                <a:gd name="connsiteY1123" fmla="*/ 768020 h 823431"/>
                <a:gd name="connsiteX1124" fmla="*/ 569627 w 824911"/>
                <a:gd name="connsiteY1124" fmla="*/ 768020 h 823431"/>
                <a:gd name="connsiteX1125" fmla="*/ 570594 w 824911"/>
                <a:gd name="connsiteY1125" fmla="*/ 762415 h 823431"/>
                <a:gd name="connsiteX1126" fmla="*/ 570594 w 824911"/>
                <a:gd name="connsiteY1126" fmla="*/ 762115 h 823431"/>
                <a:gd name="connsiteX1127" fmla="*/ 571429 w 824911"/>
                <a:gd name="connsiteY1127" fmla="*/ 753507 h 823431"/>
                <a:gd name="connsiteX1128" fmla="*/ 571429 w 824911"/>
                <a:gd name="connsiteY1128" fmla="*/ 750671 h 823431"/>
                <a:gd name="connsiteX1129" fmla="*/ 571429 w 824911"/>
                <a:gd name="connsiteY1129" fmla="*/ 749237 h 823431"/>
                <a:gd name="connsiteX1130" fmla="*/ 571429 w 824911"/>
                <a:gd name="connsiteY1130" fmla="*/ 747835 h 823431"/>
                <a:gd name="connsiteX1131" fmla="*/ 571429 w 824911"/>
                <a:gd name="connsiteY1131" fmla="*/ 745800 h 823431"/>
                <a:gd name="connsiteX1132" fmla="*/ 571429 w 824911"/>
                <a:gd name="connsiteY1132" fmla="*/ 743765 h 823431"/>
                <a:gd name="connsiteX1133" fmla="*/ 571429 w 824911"/>
                <a:gd name="connsiteY1133" fmla="*/ 741763 h 823431"/>
                <a:gd name="connsiteX1134" fmla="*/ 571429 w 824911"/>
                <a:gd name="connsiteY1134" fmla="*/ 741763 h 823431"/>
                <a:gd name="connsiteX1135" fmla="*/ 571429 w 824911"/>
                <a:gd name="connsiteY1135" fmla="*/ 741763 h 823431"/>
                <a:gd name="connsiteX1136" fmla="*/ 562754 w 824911"/>
                <a:gd name="connsiteY1136" fmla="*/ 745800 h 823431"/>
                <a:gd name="connsiteX1137" fmla="*/ 562754 w 824911"/>
                <a:gd name="connsiteY1137" fmla="*/ 745800 h 823431"/>
                <a:gd name="connsiteX1138" fmla="*/ 562754 w 824911"/>
                <a:gd name="connsiteY1138" fmla="*/ 745200 h 823431"/>
                <a:gd name="connsiteX1139" fmla="*/ 562754 w 824911"/>
                <a:gd name="connsiteY1139" fmla="*/ 744899 h 823431"/>
                <a:gd name="connsiteX1140" fmla="*/ 562754 w 824911"/>
                <a:gd name="connsiteY1140" fmla="*/ 743031 h 823431"/>
                <a:gd name="connsiteX1141" fmla="*/ 562754 w 824911"/>
                <a:gd name="connsiteY1141" fmla="*/ 740862 h 823431"/>
                <a:gd name="connsiteX1142" fmla="*/ 562754 w 824911"/>
                <a:gd name="connsiteY1142" fmla="*/ 740696 h 823431"/>
                <a:gd name="connsiteX1143" fmla="*/ 562754 w 824911"/>
                <a:gd name="connsiteY1143" fmla="*/ 740162 h 823431"/>
                <a:gd name="connsiteX1144" fmla="*/ 562754 w 824911"/>
                <a:gd name="connsiteY1144" fmla="*/ 739661 h 823431"/>
                <a:gd name="connsiteX1145" fmla="*/ 562754 w 824911"/>
                <a:gd name="connsiteY1145" fmla="*/ 738627 h 823431"/>
                <a:gd name="connsiteX1146" fmla="*/ 562754 w 824911"/>
                <a:gd name="connsiteY1146" fmla="*/ 738627 h 823431"/>
                <a:gd name="connsiteX1147" fmla="*/ 562521 w 824911"/>
                <a:gd name="connsiteY1147" fmla="*/ 736258 h 823431"/>
                <a:gd name="connsiteX1148" fmla="*/ 562521 w 824911"/>
                <a:gd name="connsiteY1148" fmla="*/ 736258 h 823431"/>
                <a:gd name="connsiteX1149" fmla="*/ 562888 w 824911"/>
                <a:gd name="connsiteY1149" fmla="*/ 736092 h 823431"/>
                <a:gd name="connsiteX1150" fmla="*/ 562888 w 824911"/>
                <a:gd name="connsiteY1150" fmla="*/ 736092 h 823431"/>
                <a:gd name="connsiteX1151" fmla="*/ 563522 w 824911"/>
                <a:gd name="connsiteY1151" fmla="*/ 735791 h 823431"/>
                <a:gd name="connsiteX1152" fmla="*/ 563522 w 824911"/>
                <a:gd name="connsiteY1152" fmla="*/ 735791 h 823431"/>
                <a:gd name="connsiteX1153" fmla="*/ 564556 w 824911"/>
                <a:gd name="connsiteY1153" fmla="*/ 735324 h 823431"/>
                <a:gd name="connsiteX1154" fmla="*/ 566257 w 824911"/>
                <a:gd name="connsiteY1154" fmla="*/ 734524 h 823431"/>
                <a:gd name="connsiteX1155" fmla="*/ 566257 w 824911"/>
                <a:gd name="connsiteY1155" fmla="*/ 734524 h 823431"/>
                <a:gd name="connsiteX1156" fmla="*/ 566557 w 824911"/>
                <a:gd name="connsiteY1156" fmla="*/ 734524 h 823431"/>
                <a:gd name="connsiteX1157" fmla="*/ 566925 w 824911"/>
                <a:gd name="connsiteY1157" fmla="*/ 734357 h 823431"/>
                <a:gd name="connsiteX1158" fmla="*/ 566925 w 824911"/>
                <a:gd name="connsiteY1158" fmla="*/ 734357 h 823431"/>
                <a:gd name="connsiteX1159" fmla="*/ 567392 w 824911"/>
                <a:gd name="connsiteY1159" fmla="*/ 734123 h 823431"/>
                <a:gd name="connsiteX1160" fmla="*/ 567659 w 824911"/>
                <a:gd name="connsiteY1160" fmla="*/ 734123 h 823431"/>
                <a:gd name="connsiteX1161" fmla="*/ 568059 w 824911"/>
                <a:gd name="connsiteY1161" fmla="*/ 733923 h 823431"/>
                <a:gd name="connsiteX1162" fmla="*/ 568259 w 824911"/>
                <a:gd name="connsiteY1162" fmla="*/ 733923 h 823431"/>
                <a:gd name="connsiteX1163" fmla="*/ 568526 w 824911"/>
                <a:gd name="connsiteY1163" fmla="*/ 733756 h 823431"/>
                <a:gd name="connsiteX1164" fmla="*/ 568526 w 824911"/>
                <a:gd name="connsiteY1164" fmla="*/ 733756 h 823431"/>
                <a:gd name="connsiteX1165" fmla="*/ 568793 w 824911"/>
                <a:gd name="connsiteY1165" fmla="*/ 733756 h 823431"/>
                <a:gd name="connsiteX1166" fmla="*/ 568793 w 824911"/>
                <a:gd name="connsiteY1166" fmla="*/ 733756 h 823431"/>
                <a:gd name="connsiteX1167" fmla="*/ 569293 w 824911"/>
                <a:gd name="connsiteY1167" fmla="*/ 733489 h 823431"/>
                <a:gd name="connsiteX1168" fmla="*/ 569794 w 824911"/>
                <a:gd name="connsiteY1168" fmla="*/ 733256 h 823431"/>
                <a:gd name="connsiteX1169" fmla="*/ 569794 w 824911"/>
                <a:gd name="connsiteY1169" fmla="*/ 733256 h 823431"/>
                <a:gd name="connsiteX1170" fmla="*/ 569794 w 824911"/>
                <a:gd name="connsiteY1170" fmla="*/ 733256 h 823431"/>
                <a:gd name="connsiteX1171" fmla="*/ 569794 w 824911"/>
                <a:gd name="connsiteY1171" fmla="*/ 733256 h 823431"/>
                <a:gd name="connsiteX1172" fmla="*/ 570194 w 824911"/>
                <a:gd name="connsiteY1172" fmla="*/ 733056 h 823431"/>
                <a:gd name="connsiteX1173" fmla="*/ 570394 w 824911"/>
                <a:gd name="connsiteY1173" fmla="*/ 733056 h 823431"/>
                <a:gd name="connsiteX1174" fmla="*/ 570394 w 824911"/>
                <a:gd name="connsiteY1174" fmla="*/ 733056 h 823431"/>
                <a:gd name="connsiteX1175" fmla="*/ 570394 w 824911"/>
                <a:gd name="connsiteY1175" fmla="*/ 734190 h 823431"/>
                <a:gd name="connsiteX1176" fmla="*/ 570394 w 824911"/>
                <a:gd name="connsiteY1176" fmla="*/ 734190 h 823431"/>
                <a:gd name="connsiteX1177" fmla="*/ 570394 w 824911"/>
                <a:gd name="connsiteY1177" fmla="*/ 734924 h 823431"/>
                <a:gd name="connsiteX1178" fmla="*/ 570394 w 824911"/>
                <a:gd name="connsiteY1178" fmla="*/ 735257 h 823431"/>
                <a:gd name="connsiteX1179" fmla="*/ 570394 w 824911"/>
                <a:gd name="connsiteY1179" fmla="*/ 736058 h 823431"/>
                <a:gd name="connsiteX1180" fmla="*/ 570394 w 824911"/>
                <a:gd name="connsiteY1180" fmla="*/ 737059 h 823431"/>
                <a:gd name="connsiteX1181" fmla="*/ 570394 w 824911"/>
                <a:gd name="connsiteY1181" fmla="*/ 737660 h 823431"/>
                <a:gd name="connsiteX1182" fmla="*/ 570394 w 824911"/>
                <a:gd name="connsiteY1182" fmla="*/ 737660 h 823431"/>
                <a:gd name="connsiteX1183" fmla="*/ 575732 w 824911"/>
                <a:gd name="connsiteY1183" fmla="*/ 735024 h 823431"/>
                <a:gd name="connsiteX1184" fmla="*/ 575732 w 824911"/>
                <a:gd name="connsiteY1184" fmla="*/ 735024 h 823431"/>
                <a:gd name="connsiteX1185" fmla="*/ 575999 w 824911"/>
                <a:gd name="connsiteY1185" fmla="*/ 734857 h 823431"/>
                <a:gd name="connsiteX1186" fmla="*/ 576266 w 824911"/>
                <a:gd name="connsiteY1186" fmla="*/ 734857 h 823431"/>
                <a:gd name="connsiteX1187" fmla="*/ 576266 w 824911"/>
                <a:gd name="connsiteY1187" fmla="*/ 734857 h 823431"/>
                <a:gd name="connsiteX1188" fmla="*/ 577234 w 824911"/>
                <a:gd name="connsiteY1188" fmla="*/ 734357 h 823431"/>
                <a:gd name="connsiteX1189" fmla="*/ 577234 w 824911"/>
                <a:gd name="connsiteY1189" fmla="*/ 734357 h 823431"/>
                <a:gd name="connsiteX1190" fmla="*/ 577667 w 824911"/>
                <a:gd name="connsiteY1190" fmla="*/ 734156 h 823431"/>
                <a:gd name="connsiteX1191" fmla="*/ 577667 w 824911"/>
                <a:gd name="connsiteY1191" fmla="*/ 734156 h 823431"/>
                <a:gd name="connsiteX1192" fmla="*/ 578568 w 824911"/>
                <a:gd name="connsiteY1192" fmla="*/ 733689 h 823431"/>
                <a:gd name="connsiteX1193" fmla="*/ 580603 w 824911"/>
                <a:gd name="connsiteY1193" fmla="*/ 732655 h 823431"/>
                <a:gd name="connsiteX1194" fmla="*/ 580603 w 824911"/>
                <a:gd name="connsiteY1194" fmla="*/ 732655 h 823431"/>
                <a:gd name="connsiteX1195" fmla="*/ 581104 w 824911"/>
                <a:gd name="connsiteY1195" fmla="*/ 732355 h 823431"/>
                <a:gd name="connsiteX1196" fmla="*/ 581804 w 824911"/>
                <a:gd name="connsiteY1196" fmla="*/ 731988 h 823431"/>
                <a:gd name="connsiteX1197" fmla="*/ 581804 w 824911"/>
                <a:gd name="connsiteY1197" fmla="*/ 731988 h 823431"/>
                <a:gd name="connsiteX1198" fmla="*/ 582372 w 824911"/>
                <a:gd name="connsiteY1198" fmla="*/ 731688 h 823431"/>
                <a:gd name="connsiteX1199" fmla="*/ 583139 w 824911"/>
                <a:gd name="connsiteY1199" fmla="*/ 731287 h 823431"/>
                <a:gd name="connsiteX1200" fmla="*/ 583139 w 824911"/>
                <a:gd name="connsiteY1200" fmla="*/ 731287 h 823431"/>
                <a:gd name="connsiteX1201" fmla="*/ 583306 w 824911"/>
                <a:gd name="connsiteY1201" fmla="*/ 731287 h 823431"/>
                <a:gd name="connsiteX1202" fmla="*/ 583839 w 824911"/>
                <a:gd name="connsiteY1202" fmla="*/ 730987 h 823431"/>
                <a:gd name="connsiteX1203" fmla="*/ 584941 w 824911"/>
                <a:gd name="connsiteY1203" fmla="*/ 730420 h 823431"/>
                <a:gd name="connsiteX1204" fmla="*/ 585608 w 824911"/>
                <a:gd name="connsiteY1204" fmla="*/ 730053 h 823431"/>
                <a:gd name="connsiteX1205" fmla="*/ 585608 w 824911"/>
                <a:gd name="connsiteY1205" fmla="*/ 730053 h 823431"/>
                <a:gd name="connsiteX1206" fmla="*/ 588210 w 824911"/>
                <a:gd name="connsiteY1206" fmla="*/ 728585 h 823431"/>
                <a:gd name="connsiteX1207" fmla="*/ 588210 w 824911"/>
                <a:gd name="connsiteY1207" fmla="*/ 728585 h 823431"/>
                <a:gd name="connsiteX1208" fmla="*/ 588911 w 824911"/>
                <a:gd name="connsiteY1208" fmla="*/ 728185 h 823431"/>
                <a:gd name="connsiteX1209" fmla="*/ 590612 w 824911"/>
                <a:gd name="connsiteY1209" fmla="*/ 727217 h 823431"/>
                <a:gd name="connsiteX1210" fmla="*/ 590612 w 824911"/>
                <a:gd name="connsiteY1210" fmla="*/ 727217 h 823431"/>
                <a:gd name="connsiteX1211" fmla="*/ 590879 w 824911"/>
                <a:gd name="connsiteY1211" fmla="*/ 727050 h 823431"/>
                <a:gd name="connsiteX1212" fmla="*/ 590879 w 824911"/>
                <a:gd name="connsiteY1212" fmla="*/ 727050 h 823431"/>
                <a:gd name="connsiteX1213" fmla="*/ 590879 w 824911"/>
                <a:gd name="connsiteY1213" fmla="*/ 727050 h 823431"/>
                <a:gd name="connsiteX1214" fmla="*/ 590879 w 824911"/>
                <a:gd name="connsiteY1214" fmla="*/ 727050 h 823431"/>
                <a:gd name="connsiteX1215" fmla="*/ 590879 w 824911"/>
                <a:gd name="connsiteY1215" fmla="*/ 727050 h 823431"/>
                <a:gd name="connsiteX1216" fmla="*/ 590879 w 824911"/>
                <a:gd name="connsiteY1216" fmla="*/ 727050 h 823431"/>
                <a:gd name="connsiteX1217" fmla="*/ 590879 w 824911"/>
                <a:gd name="connsiteY1217" fmla="*/ 727050 h 823431"/>
                <a:gd name="connsiteX1218" fmla="*/ 591213 w 824911"/>
                <a:gd name="connsiteY1218" fmla="*/ 726850 h 823431"/>
                <a:gd name="connsiteX1219" fmla="*/ 591646 w 824911"/>
                <a:gd name="connsiteY1219" fmla="*/ 726616 h 823431"/>
                <a:gd name="connsiteX1220" fmla="*/ 591646 w 824911"/>
                <a:gd name="connsiteY1220" fmla="*/ 726616 h 823431"/>
                <a:gd name="connsiteX1221" fmla="*/ 592914 w 824911"/>
                <a:gd name="connsiteY1221" fmla="*/ 725849 h 823431"/>
                <a:gd name="connsiteX1222" fmla="*/ 592914 w 824911"/>
                <a:gd name="connsiteY1222" fmla="*/ 725849 h 823431"/>
                <a:gd name="connsiteX1223" fmla="*/ 592914 w 824911"/>
                <a:gd name="connsiteY1223" fmla="*/ 725849 h 823431"/>
                <a:gd name="connsiteX1224" fmla="*/ 593381 w 824911"/>
                <a:gd name="connsiteY1224" fmla="*/ 725582 h 823431"/>
                <a:gd name="connsiteX1225" fmla="*/ 593615 w 824911"/>
                <a:gd name="connsiteY1225" fmla="*/ 725582 h 823431"/>
                <a:gd name="connsiteX1226" fmla="*/ 594315 w 824911"/>
                <a:gd name="connsiteY1226" fmla="*/ 725182 h 823431"/>
                <a:gd name="connsiteX1227" fmla="*/ 594983 w 824911"/>
                <a:gd name="connsiteY1227" fmla="*/ 724781 h 823431"/>
                <a:gd name="connsiteX1228" fmla="*/ 596017 w 824911"/>
                <a:gd name="connsiteY1228" fmla="*/ 724181 h 823431"/>
                <a:gd name="connsiteX1229" fmla="*/ 596951 w 824911"/>
                <a:gd name="connsiteY1229" fmla="*/ 723614 h 823431"/>
                <a:gd name="connsiteX1230" fmla="*/ 597552 w 824911"/>
                <a:gd name="connsiteY1230" fmla="*/ 723213 h 823431"/>
                <a:gd name="connsiteX1231" fmla="*/ 598719 w 824911"/>
                <a:gd name="connsiteY1231" fmla="*/ 722513 h 823431"/>
                <a:gd name="connsiteX1232" fmla="*/ 598719 w 824911"/>
                <a:gd name="connsiteY1232" fmla="*/ 722513 h 823431"/>
                <a:gd name="connsiteX1233" fmla="*/ 598719 w 824911"/>
                <a:gd name="connsiteY1233" fmla="*/ 722513 h 823431"/>
                <a:gd name="connsiteX1234" fmla="*/ 598920 w 824911"/>
                <a:gd name="connsiteY1234" fmla="*/ 722513 h 823431"/>
                <a:gd name="connsiteX1235" fmla="*/ 598920 w 824911"/>
                <a:gd name="connsiteY1235" fmla="*/ 722513 h 823431"/>
                <a:gd name="connsiteX1236" fmla="*/ 599187 w 824911"/>
                <a:gd name="connsiteY1236" fmla="*/ 722346 h 823431"/>
                <a:gd name="connsiteX1237" fmla="*/ 599187 w 824911"/>
                <a:gd name="connsiteY1237" fmla="*/ 722346 h 823431"/>
                <a:gd name="connsiteX1238" fmla="*/ 599353 w 824911"/>
                <a:gd name="connsiteY1238" fmla="*/ 722346 h 823431"/>
                <a:gd name="connsiteX1239" fmla="*/ 599353 w 824911"/>
                <a:gd name="connsiteY1239" fmla="*/ 722346 h 823431"/>
                <a:gd name="connsiteX1240" fmla="*/ 599754 w 824911"/>
                <a:gd name="connsiteY1240" fmla="*/ 722146 h 823431"/>
                <a:gd name="connsiteX1241" fmla="*/ 599754 w 824911"/>
                <a:gd name="connsiteY1241" fmla="*/ 722146 h 823431"/>
                <a:gd name="connsiteX1242" fmla="*/ 602256 w 824911"/>
                <a:gd name="connsiteY1242" fmla="*/ 720544 h 823431"/>
                <a:gd name="connsiteX1243" fmla="*/ 604391 w 824911"/>
                <a:gd name="connsiteY1243" fmla="*/ 719177 h 823431"/>
                <a:gd name="connsiteX1244" fmla="*/ 604758 w 824911"/>
                <a:gd name="connsiteY1244" fmla="*/ 718943 h 823431"/>
                <a:gd name="connsiteX1245" fmla="*/ 605492 w 824911"/>
                <a:gd name="connsiteY1245" fmla="*/ 718476 h 823431"/>
                <a:gd name="connsiteX1246" fmla="*/ 606460 w 824911"/>
                <a:gd name="connsiteY1246" fmla="*/ 717842 h 823431"/>
                <a:gd name="connsiteX1247" fmla="*/ 606727 w 824911"/>
                <a:gd name="connsiteY1247" fmla="*/ 717675 h 823431"/>
                <a:gd name="connsiteX1248" fmla="*/ 607294 w 824911"/>
                <a:gd name="connsiteY1248" fmla="*/ 717308 h 823431"/>
                <a:gd name="connsiteX1249" fmla="*/ 607627 w 824911"/>
                <a:gd name="connsiteY1249" fmla="*/ 717075 h 823431"/>
                <a:gd name="connsiteX1250" fmla="*/ 609796 w 824911"/>
                <a:gd name="connsiteY1250" fmla="*/ 715707 h 823431"/>
                <a:gd name="connsiteX1251" fmla="*/ 690668 w 824911"/>
                <a:gd name="connsiteY1251" fmla="*/ 715707 h 823431"/>
                <a:gd name="connsiteX1252" fmla="*/ 699075 w 824911"/>
                <a:gd name="connsiteY1252" fmla="*/ 707633 h 823431"/>
                <a:gd name="connsiteX1253" fmla="*/ 701144 w 824911"/>
                <a:gd name="connsiteY1253" fmla="*/ 705598 h 823431"/>
                <a:gd name="connsiteX1254" fmla="*/ 703212 w 824911"/>
                <a:gd name="connsiteY1254" fmla="*/ 703529 h 823431"/>
                <a:gd name="connsiteX1255" fmla="*/ 707249 w 824911"/>
                <a:gd name="connsiteY1255" fmla="*/ 699359 h 823431"/>
                <a:gd name="connsiteX1256" fmla="*/ 711253 w 824911"/>
                <a:gd name="connsiteY1256" fmla="*/ 695122 h 823431"/>
                <a:gd name="connsiteX1257" fmla="*/ 715190 w 824911"/>
                <a:gd name="connsiteY1257" fmla="*/ 690818 h 823431"/>
                <a:gd name="connsiteX1258" fmla="*/ 719093 w 824911"/>
                <a:gd name="connsiteY1258" fmla="*/ 686481 h 823431"/>
                <a:gd name="connsiteX1259" fmla="*/ 725732 w 824911"/>
                <a:gd name="connsiteY1259" fmla="*/ 678974 h 823431"/>
                <a:gd name="connsiteX1260" fmla="*/ 729502 w 824911"/>
                <a:gd name="connsiteY1260" fmla="*/ 674503 h 823431"/>
                <a:gd name="connsiteX1261" fmla="*/ 733172 w 824911"/>
                <a:gd name="connsiteY1261" fmla="*/ 669999 h 823431"/>
                <a:gd name="connsiteX1262" fmla="*/ 736508 w 824911"/>
                <a:gd name="connsiteY1262" fmla="*/ 665662 h 823431"/>
                <a:gd name="connsiteX1263" fmla="*/ 736709 w 824911"/>
                <a:gd name="connsiteY1263" fmla="*/ 665429 h 823431"/>
                <a:gd name="connsiteX1264" fmla="*/ 743381 w 824911"/>
                <a:gd name="connsiteY1264" fmla="*/ 656821 h 823431"/>
                <a:gd name="connsiteX1265" fmla="*/ 744682 w 824911"/>
                <a:gd name="connsiteY1265" fmla="*/ 655053 h 823431"/>
                <a:gd name="connsiteX1266" fmla="*/ 747051 w 824911"/>
                <a:gd name="connsiteY1266" fmla="*/ 651717 h 823431"/>
                <a:gd name="connsiteX1267" fmla="*/ 747452 w 824911"/>
                <a:gd name="connsiteY1267" fmla="*/ 651149 h 823431"/>
                <a:gd name="connsiteX1268" fmla="*/ 750788 w 824911"/>
                <a:gd name="connsiteY1268" fmla="*/ 646579 h 823431"/>
                <a:gd name="connsiteX1269" fmla="*/ 754124 w 824911"/>
                <a:gd name="connsiteY1269" fmla="*/ 641774 h 823431"/>
                <a:gd name="connsiteX1270" fmla="*/ 755092 w 824911"/>
                <a:gd name="connsiteY1270" fmla="*/ 640306 h 823431"/>
                <a:gd name="connsiteX1271" fmla="*/ 758962 w 824911"/>
                <a:gd name="connsiteY1271" fmla="*/ 634435 h 823431"/>
                <a:gd name="connsiteX1272" fmla="*/ 760530 w 824911"/>
                <a:gd name="connsiteY1272" fmla="*/ 631966 h 823431"/>
                <a:gd name="connsiteX1273" fmla="*/ 774275 w 824911"/>
                <a:gd name="connsiteY1273" fmla="*/ 608612 h 823431"/>
                <a:gd name="connsiteX1274" fmla="*/ 775410 w 824911"/>
                <a:gd name="connsiteY1274" fmla="*/ 606576 h 823431"/>
                <a:gd name="connsiteX1275" fmla="*/ 781282 w 824911"/>
                <a:gd name="connsiteY1275" fmla="*/ 595233 h 823431"/>
                <a:gd name="connsiteX1276" fmla="*/ 782149 w 824911"/>
                <a:gd name="connsiteY1276" fmla="*/ 593498 h 823431"/>
                <a:gd name="connsiteX1277" fmla="*/ 785185 w 824911"/>
                <a:gd name="connsiteY1277" fmla="*/ 587226 h 823431"/>
                <a:gd name="connsiteX1278" fmla="*/ 787020 w 824911"/>
                <a:gd name="connsiteY1278" fmla="*/ 583222 h 823431"/>
                <a:gd name="connsiteX1279" fmla="*/ 787420 w 824911"/>
                <a:gd name="connsiteY1279" fmla="*/ 582288 h 823431"/>
                <a:gd name="connsiteX1280" fmla="*/ 788421 w 824911"/>
                <a:gd name="connsiteY1280" fmla="*/ 580153 h 823431"/>
                <a:gd name="connsiteX1281" fmla="*/ 789622 w 824911"/>
                <a:gd name="connsiteY1281" fmla="*/ 577451 h 823431"/>
                <a:gd name="connsiteX1282" fmla="*/ 790657 w 824911"/>
                <a:gd name="connsiteY1282" fmla="*/ 575115 h 823431"/>
                <a:gd name="connsiteX1283" fmla="*/ 791991 w 824911"/>
                <a:gd name="connsiteY1283" fmla="*/ 572012 h 823431"/>
                <a:gd name="connsiteX1284" fmla="*/ 793025 w 824911"/>
                <a:gd name="connsiteY1284" fmla="*/ 569543 h 823431"/>
                <a:gd name="connsiteX1285" fmla="*/ 795361 w 824911"/>
                <a:gd name="connsiteY1285" fmla="*/ 563805 h 823431"/>
                <a:gd name="connsiteX1286" fmla="*/ 796462 w 824911"/>
                <a:gd name="connsiteY1286" fmla="*/ 561069 h 823431"/>
                <a:gd name="connsiteX1287" fmla="*/ 797529 w 824911"/>
                <a:gd name="connsiteY1287" fmla="*/ 558300 h 823431"/>
                <a:gd name="connsiteX1288" fmla="*/ 797529 w 824911"/>
                <a:gd name="connsiteY1288" fmla="*/ 558300 h 823431"/>
                <a:gd name="connsiteX1289" fmla="*/ 798397 w 824911"/>
                <a:gd name="connsiteY1289" fmla="*/ 555898 h 823431"/>
                <a:gd name="connsiteX1290" fmla="*/ 799031 w 824911"/>
                <a:gd name="connsiteY1290" fmla="*/ 554230 h 823431"/>
                <a:gd name="connsiteX1291" fmla="*/ 799865 w 824911"/>
                <a:gd name="connsiteY1291" fmla="*/ 551928 h 823431"/>
                <a:gd name="connsiteX1292" fmla="*/ 799865 w 824911"/>
                <a:gd name="connsiteY1292" fmla="*/ 551928 h 823431"/>
                <a:gd name="connsiteX1293" fmla="*/ 801133 w 824911"/>
                <a:gd name="connsiteY1293" fmla="*/ 548592 h 823431"/>
                <a:gd name="connsiteX1294" fmla="*/ 802134 w 824911"/>
                <a:gd name="connsiteY1294" fmla="*/ 545789 h 823431"/>
                <a:gd name="connsiteX1295" fmla="*/ 802467 w 824911"/>
                <a:gd name="connsiteY1295" fmla="*/ 544855 h 823431"/>
                <a:gd name="connsiteX1296" fmla="*/ 802467 w 824911"/>
                <a:gd name="connsiteY1296" fmla="*/ 544855 h 823431"/>
                <a:gd name="connsiteX1297" fmla="*/ 802467 w 824911"/>
                <a:gd name="connsiteY1297" fmla="*/ 544455 h 823431"/>
                <a:gd name="connsiteX1298" fmla="*/ 803201 w 824911"/>
                <a:gd name="connsiteY1298" fmla="*/ 542286 h 823431"/>
                <a:gd name="connsiteX1299" fmla="*/ 804502 w 824911"/>
                <a:gd name="connsiteY1299" fmla="*/ 538349 h 823431"/>
                <a:gd name="connsiteX1300" fmla="*/ 805737 w 824911"/>
                <a:gd name="connsiteY1300" fmla="*/ 534446 h 823431"/>
                <a:gd name="connsiteX1301" fmla="*/ 806404 w 824911"/>
                <a:gd name="connsiteY1301" fmla="*/ 532344 h 823431"/>
                <a:gd name="connsiteX1302" fmla="*/ 807505 w 824911"/>
                <a:gd name="connsiteY1302" fmla="*/ 528674 h 823431"/>
                <a:gd name="connsiteX1303" fmla="*/ 808773 w 824911"/>
                <a:gd name="connsiteY1303" fmla="*/ 524337 h 823431"/>
                <a:gd name="connsiteX1304" fmla="*/ 809073 w 824911"/>
                <a:gd name="connsiteY1304" fmla="*/ 523302 h 823431"/>
                <a:gd name="connsiteX1305" fmla="*/ 810241 w 824911"/>
                <a:gd name="connsiteY1305" fmla="*/ 519132 h 823431"/>
                <a:gd name="connsiteX1306" fmla="*/ 811775 w 824911"/>
                <a:gd name="connsiteY1306" fmla="*/ 513227 h 823431"/>
                <a:gd name="connsiteX1307" fmla="*/ 812710 w 824911"/>
                <a:gd name="connsiteY1307" fmla="*/ 509557 h 823431"/>
                <a:gd name="connsiteX1308" fmla="*/ 813077 w 824911"/>
                <a:gd name="connsiteY1308" fmla="*/ 508022 h 823431"/>
                <a:gd name="connsiteX1309" fmla="*/ 813710 w 824911"/>
                <a:gd name="connsiteY1309" fmla="*/ 505420 h 823431"/>
                <a:gd name="connsiteX1310" fmla="*/ 814211 w 824911"/>
                <a:gd name="connsiteY1310" fmla="*/ 503218 h 823431"/>
                <a:gd name="connsiteX1311" fmla="*/ 816046 w 824911"/>
                <a:gd name="connsiteY1311" fmla="*/ 494877 h 823431"/>
                <a:gd name="connsiteX1312" fmla="*/ 816680 w 824911"/>
                <a:gd name="connsiteY1312" fmla="*/ 491541 h 823431"/>
                <a:gd name="connsiteX1313" fmla="*/ 816913 w 824911"/>
                <a:gd name="connsiteY1313" fmla="*/ 490306 h 823431"/>
                <a:gd name="connsiteX1314" fmla="*/ 817447 w 824911"/>
                <a:gd name="connsiteY1314" fmla="*/ 487537 h 823431"/>
                <a:gd name="connsiteX1315" fmla="*/ 819048 w 824911"/>
                <a:gd name="connsiteY1315" fmla="*/ 478696 h 823431"/>
                <a:gd name="connsiteX1316" fmla="*/ 819816 w 824911"/>
                <a:gd name="connsiteY1316" fmla="*/ 473658 h 823431"/>
                <a:gd name="connsiteX1317" fmla="*/ 819816 w 824911"/>
                <a:gd name="connsiteY1317" fmla="*/ 473458 h 823431"/>
                <a:gd name="connsiteX1318" fmla="*/ 820516 w 824911"/>
                <a:gd name="connsiteY1318" fmla="*/ 468821 h 823431"/>
                <a:gd name="connsiteX1319" fmla="*/ 820516 w 824911"/>
                <a:gd name="connsiteY1319" fmla="*/ 468153 h 823431"/>
                <a:gd name="connsiteX1320" fmla="*/ 821150 w 824911"/>
                <a:gd name="connsiteY1320" fmla="*/ 463282 h 823431"/>
                <a:gd name="connsiteX1321" fmla="*/ 821584 w 824911"/>
                <a:gd name="connsiteY1321" fmla="*/ 459679 h 823431"/>
                <a:gd name="connsiteX1322" fmla="*/ 821584 w 824911"/>
                <a:gd name="connsiteY1322" fmla="*/ 458678 h 823431"/>
                <a:gd name="connsiteX1323" fmla="*/ 822018 w 824911"/>
                <a:gd name="connsiteY1323" fmla="*/ 454608 h 823431"/>
                <a:gd name="connsiteX1324" fmla="*/ 822385 w 824911"/>
                <a:gd name="connsiteY1324" fmla="*/ 450938 h 823431"/>
                <a:gd name="connsiteX1325" fmla="*/ 822385 w 824911"/>
                <a:gd name="connsiteY1325" fmla="*/ 450037 h 823431"/>
                <a:gd name="connsiteX1326" fmla="*/ 822718 w 824911"/>
                <a:gd name="connsiteY1326" fmla="*/ 446401 h 823431"/>
                <a:gd name="connsiteX1327" fmla="*/ 823319 w 824911"/>
                <a:gd name="connsiteY1327" fmla="*/ 438160 h 823431"/>
                <a:gd name="connsiteX1328" fmla="*/ 823586 w 824911"/>
                <a:gd name="connsiteY1328" fmla="*/ 434023 h 823431"/>
                <a:gd name="connsiteX1329" fmla="*/ 823786 w 824911"/>
                <a:gd name="connsiteY1329" fmla="*/ 430086 h 823431"/>
                <a:gd name="connsiteX1330" fmla="*/ 823786 w 824911"/>
                <a:gd name="connsiteY1330" fmla="*/ 429652 h 823431"/>
                <a:gd name="connsiteX1331" fmla="*/ 823786 w 824911"/>
                <a:gd name="connsiteY1331" fmla="*/ 426616 h 823431"/>
                <a:gd name="connsiteX1332" fmla="*/ 824020 w 824911"/>
                <a:gd name="connsiteY1332" fmla="*/ 417442 h 823431"/>
                <a:gd name="connsiteX1333" fmla="*/ 824020 w 824911"/>
                <a:gd name="connsiteY1333" fmla="*/ 410535 h 823431"/>
                <a:gd name="connsiteX1334" fmla="*/ 824353 w 824911"/>
                <a:gd name="connsiteY1334" fmla="*/ 405898 h 823431"/>
                <a:gd name="connsiteX1335" fmla="*/ 824820 w 824911"/>
                <a:gd name="connsiteY1335" fmla="*/ 403129 h 823431"/>
                <a:gd name="connsiteX1336" fmla="*/ 242570 w 824911"/>
                <a:gd name="connsiteY1336" fmla="*/ 79741 h 823431"/>
                <a:gd name="connsiteX1337" fmla="*/ 243204 w 824911"/>
                <a:gd name="connsiteY1337" fmla="*/ 79408 h 823431"/>
                <a:gd name="connsiteX1338" fmla="*/ 243204 w 824911"/>
                <a:gd name="connsiteY1338" fmla="*/ 79408 h 823431"/>
                <a:gd name="connsiteX1339" fmla="*/ 244738 w 824911"/>
                <a:gd name="connsiteY1339" fmla="*/ 78607 h 823431"/>
                <a:gd name="connsiteX1340" fmla="*/ 246840 w 824911"/>
                <a:gd name="connsiteY1340" fmla="*/ 77573 h 823431"/>
                <a:gd name="connsiteX1341" fmla="*/ 246840 w 824911"/>
                <a:gd name="connsiteY1341" fmla="*/ 77573 h 823431"/>
                <a:gd name="connsiteX1342" fmla="*/ 247774 w 824911"/>
                <a:gd name="connsiteY1342" fmla="*/ 77106 h 823431"/>
                <a:gd name="connsiteX1343" fmla="*/ 250677 w 824911"/>
                <a:gd name="connsiteY1343" fmla="*/ 75671 h 823431"/>
                <a:gd name="connsiteX1344" fmla="*/ 250677 w 824911"/>
                <a:gd name="connsiteY1344" fmla="*/ 75671 h 823431"/>
                <a:gd name="connsiteX1345" fmla="*/ 250844 w 824911"/>
                <a:gd name="connsiteY1345" fmla="*/ 75671 h 823431"/>
                <a:gd name="connsiteX1346" fmla="*/ 250844 w 824911"/>
                <a:gd name="connsiteY1346" fmla="*/ 75671 h 823431"/>
                <a:gd name="connsiteX1347" fmla="*/ 254647 w 824911"/>
                <a:gd name="connsiteY1347" fmla="*/ 73870 h 823431"/>
                <a:gd name="connsiteX1348" fmla="*/ 254647 w 824911"/>
                <a:gd name="connsiteY1348" fmla="*/ 73870 h 823431"/>
                <a:gd name="connsiteX1349" fmla="*/ 255148 w 824911"/>
                <a:gd name="connsiteY1349" fmla="*/ 73603 h 823431"/>
                <a:gd name="connsiteX1350" fmla="*/ 255148 w 824911"/>
                <a:gd name="connsiteY1350" fmla="*/ 73603 h 823431"/>
                <a:gd name="connsiteX1351" fmla="*/ 258951 w 824911"/>
                <a:gd name="connsiteY1351" fmla="*/ 71868 h 823431"/>
                <a:gd name="connsiteX1352" fmla="*/ 263088 w 824911"/>
                <a:gd name="connsiteY1352" fmla="*/ 70033 h 823431"/>
                <a:gd name="connsiteX1353" fmla="*/ 265056 w 824911"/>
                <a:gd name="connsiteY1353" fmla="*/ 69199 h 823431"/>
                <a:gd name="connsiteX1354" fmla="*/ 265056 w 824911"/>
                <a:gd name="connsiteY1354" fmla="*/ 69199 h 823431"/>
                <a:gd name="connsiteX1355" fmla="*/ 266991 w 824911"/>
                <a:gd name="connsiteY1355" fmla="*/ 68398 h 823431"/>
                <a:gd name="connsiteX1356" fmla="*/ 266991 w 824911"/>
                <a:gd name="connsiteY1356" fmla="*/ 68398 h 823431"/>
                <a:gd name="connsiteX1357" fmla="*/ 266991 w 824911"/>
                <a:gd name="connsiteY1357" fmla="*/ 68398 h 823431"/>
                <a:gd name="connsiteX1358" fmla="*/ 266991 w 824911"/>
                <a:gd name="connsiteY1358" fmla="*/ 68398 h 823431"/>
                <a:gd name="connsiteX1359" fmla="*/ 271128 w 824911"/>
                <a:gd name="connsiteY1359" fmla="*/ 66697 h 823431"/>
                <a:gd name="connsiteX1360" fmla="*/ 271128 w 824911"/>
                <a:gd name="connsiteY1360" fmla="*/ 66697 h 823431"/>
                <a:gd name="connsiteX1361" fmla="*/ 274999 w 824911"/>
                <a:gd name="connsiteY1361" fmla="*/ 65162 h 823431"/>
                <a:gd name="connsiteX1362" fmla="*/ 274999 w 824911"/>
                <a:gd name="connsiteY1362" fmla="*/ 65162 h 823431"/>
                <a:gd name="connsiteX1363" fmla="*/ 275399 w 824911"/>
                <a:gd name="connsiteY1363" fmla="*/ 64962 h 823431"/>
                <a:gd name="connsiteX1364" fmla="*/ 275399 w 824911"/>
                <a:gd name="connsiteY1364" fmla="*/ 64962 h 823431"/>
                <a:gd name="connsiteX1365" fmla="*/ 279436 w 824911"/>
                <a:gd name="connsiteY1365" fmla="*/ 63427 h 823431"/>
                <a:gd name="connsiteX1366" fmla="*/ 281171 w 824911"/>
                <a:gd name="connsiteY1366" fmla="*/ 62760 h 823431"/>
                <a:gd name="connsiteX1367" fmla="*/ 283573 w 824911"/>
                <a:gd name="connsiteY1367" fmla="*/ 61859 h 823431"/>
                <a:gd name="connsiteX1368" fmla="*/ 284207 w 824911"/>
                <a:gd name="connsiteY1368" fmla="*/ 61625 h 823431"/>
                <a:gd name="connsiteX1369" fmla="*/ 284207 w 824911"/>
                <a:gd name="connsiteY1369" fmla="*/ 61625 h 823431"/>
                <a:gd name="connsiteX1370" fmla="*/ 287877 w 824911"/>
                <a:gd name="connsiteY1370" fmla="*/ 60291 h 823431"/>
                <a:gd name="connsiteX1371" fmla="*/ 287877 w 824911"/>
                <a:gd name="connsiteY1371" fmla="*/ 60291 h 823431"/>
                <a:gd name="connsiteX1372" fmla="*/ 289745 w 824911"/>
                <a:gd name="connsiteY1372" fmla="*/ 59624 h 823431"/>
                <a:gd name="connsiteX1373" fmla="*/ 290679 w 824911"/>
                <a:gd name="connsiteY1373" fmla="*/ 59323 h 823431"/>
                <a:gd name="connsiteX1374" fmla="*/ 290679 w 824911"/>
                <a:gd name="connsiteY1374" fmla="*/ 59323 h 823431"/>
                <a:gd name="connsiteX1375" fmla="*/ 291613 w 824911"/>
                <a:gd name="connsiteY1375" fmla="*/ 59023 h 823431"/>
                <a:gd name="connsiteX1376" fmla="*/ 291613 w 824911"/>
                <a:gd name="connsiteY1376" fmla="*/ 59023 h 823431"/>
                <a:gd name="connsiteX1377" fmla="*/ 292247 w 824911"/>
                <a:gd name="connsiteY1377" fmla="*/ 58789 h 823431"/>
                <a:gd name="connsiteX1378" fmla="*/ 296351 w 824911"/>
                <a:gd name="connsiteY1378" fmla="*/ 57455 h 823431"/>
                <a:gd name="connsiteX1379" fmla="*/ 296351 w 824911"/>
                <a:gd name="connsiteY1379" fmla="*/ 57455 h 823431"/>
                <a:gd name="connsiteX1380" fmla="*/ 298419 w 824911"/>
                <a:gd name="connsiteY1380" fmla="*/ 56788 h 823431"/>
                <a:gd name="connsiteX1381" fmla="*/ 300521 w 824911"/>
                <a:gd name="connsiteY1381" fmla="*/ 56120 h 823431"/>
                <a:gd name="connsiteX1382" fmla="*/ 300688 w 824911"/>
                <a:gd name="connsiteY1382" fmla="*/ 56120 h 823431"/>
                <a:gd name="connsiteX1383" fmla="*/ 305058 w 824911"/>
                <a:gd name="connsiteY1383" fmla="*/ 54786 h 823431"/>
                <a:gd name="connsiteX1384" fmla="*/ 308195 w 824911"/>
                <a:gd name="connsiteY1384" fmla="*/ 53885 h 823431"/>
                <a:gd name="connsiteX1385" fmla="*/ 311031 w 824911"/>
                <a:gd name="connsiteY1385" fmla="*/ 53084 h 823431"/>
                <a:gd name="connsiteX1386" fmla="*/ 323642 w 824911"/>
                <a:gd name="connsiteY1386" fmla="*/ 49748 h 823431"/>
                <a:gd name="connsiteX1387" fmla="*/ 323642 w 824911"/>
                <a:gd name="connsiteY1387" fmla="*/ 49748 h 823431"/>
                <a:gd name="connsiteX1388" fmla="*/ 326344 w 824911"/>
                <a:gd name="connsiteY1388" fmla="*/ 49114 h 823431"/>
                <a:gd name="connsiteX1389" fmla="*/ 328746 w 824911"/>
                <a:gd name="connsiteY1389" fmla="*/ 48580 h 823431"/>
                <a:gd name="connsiteX1390" fmla="*/ 329247 w 824911"/>
                <a:gd name="connsiteY1390" fmla="*/ 48580 h 823431"/>
                <a:gd name="connsiteX1391" fmla="*/ 332583 w 824911"/>
                <a:gd name="connsiteY1391" fmla="*/ 47846 h 823431"/>
                <a:gd name="connsiteX1392" fmla="*/ 336186 w 824911"/>
                <a:gd name="connsiteY1392" fmla="*/ 47112 h 823431"/>
                <a:gd name="connsiteX1393" fmla="*/ 338021 w 824911"/>
                <a:gd name="connsiteY1393" fmla="*/ 46745 h 823431"/>
                <a:gd name="connsiteX1394" fmla="*/ 339889 w 824911"/>
                <a:gd name="connsiteY1394" fmla="*/ 46378 h 823431"/>
                <a:gd name="connsiteX1395" fmla="*/ 339889 w 824911"/>
                <a:gd name="connsiteY1395" fmla="*/ 46378 h 823431"/>
                <a:gd name="connsiteX1396" fmla="*/ 340090 w 824911"/>
                <a:gd name="connsiteY1396" fmla="*/ 47446 h 823431"/>
                <a:gd name="connsiteX1397" fmla="*/ 340457 w 824911"/>
                <a:gd name="connsiteY1397" fmla="*/ 49381 h 823431"/>
                <a:gd name="connsiteX1398" fmla="*/ 340457 w 824911"/>
                <a:gd name="connsiteY1398" fmla="*/ 50015 h 823431"/>
                <a:gd name="connsiteX1399" fmla="*/ 340457 w 824911"/>
                <a:gd name="connsiteY1399" fmla="*/ 50482 h 823431"/>
                <a:gd name="connsiteX1400" fmla="*/ 340457 w 824911"/>
                <a:gd name="connsiteY1400" fmla="*/ 50983 h 823431"/>
                <a:gd name="connsiteX1401" fmla="*/ 340457 w 824911"/>
                <a:gd name="connsiteY1401" fmla="*/ 51149 h 823431"/>
                <a:gd name="connsiteX1402" fmla="*/ 340457 w 824911"/>
                <a:gd name="connsiteY1402" fmla="*/ 51950 h 823431"/>
                <a:gd name="connsiteX1403" fmla="*/ 340657 w 824911"/>
                <a:gd name="connsiteY1403" fmla="*/ 53118 h 823431"/>
                <a:gd name="connsiteX1404" fmla="*/ 340890 w 824911"/>
                <a:gd name="connsiteY1404" fmla="*/ 54219 h 823431"/>
                <a:gd name="connsiteX1405" fmla="*/ 341291 w 824911"/>
                <a:gd name="connsiteY1405" fmla="*/ 56287 h 823431"/>
                <a:gd name="connsiteX1406" fmla="*/ 341291 w 824911"/>
                <a:gd name="connsiteY1406" fmla="*/ 56621 h 823431"/>
                <a:gd name="connsiteX1407" fmla="*/ 341491 w 824911"/>
                <a:gd name="connsiteY1407" fmla="*/ 57588 h 823431"/>
                <a:gd name="connsiteX1408" fmla="*/ 341791 w 824911"/>
                <a:gd name="connsiteY1408" fmla="*/ 59156 h 823431"/>
                <a:gd name="connsiteX1409" fmla="*/ 341791 w 824911"/>
                <a:gd name="connsiteY1409" fmla="*/ 60024 h 823431"/>
                <a:gd name="connsiteX1410" fmla="*/ 341791 w 824911"/>
                <a:gd name="connsiteY1410" fmla="*/ 60024 h 823431"/>
                <a:gd name="connsiteX1411" fmla="*/ 341791 w 824911"/>
                <a:gd name="connsiteY1411" fmla="*/ 60024 h 823431"/>
                <a:gd name="connsiteX1412" fmla="*/ 342659 w 824911"/>
                <a:gd name="connsiteY1412" fmla="*/ 64428 h 823431"/>
                <a:gd name="connsiteX1413" fmla="*/ 342659 w 824911"/>
                <a:gd name="connsiteY1413" fmla="*/ 64428 h 823431"/>
                <a:gd name="connsiteX1414" fmla="*/ 342825 w 824911"/>
                <a:gd name="connsiteY1414" fmla="*/ 65229 h 823431"/>
                <a:gd name="connsiteX1415" fmla="*/ 342825 w 824911"/>
                <a:gd name="connsiteY1415" fmla="*/ 65229 h 823431"/>
                <a:gd name="connsiteX1416" fmla="*/ 342825 w 824911"/>
                <a:gd name="connsiteY1416" fmla="*/ 65729 h 823431"/>
                <a:gd name="connsiteX1417" fmla="*/ 342825 w 824911"/>
                <a:gd name="connsiteY1417" fmla="*/ 65996 h 823431"/>
                <a:gd name="connsiteX1418" fmla="*/ 342825 w 824911"/>
                <a:gd name="connsiteY1418" fmla="*/ 65996 h 823431"/>
                <a:gd name="connsiteX1419" fmla="*/ 342825 w 824911"/>
                <a:gd name="connsiteY1419" fmla="*/ 66296 h 823431"/>
                <a:gd name="connsiteX1420" fmla="*/ 342825 w 824911"/>
                <a:gd name="connsiteY1420" fmla="*/ 66296 h 823431"/>
                <a:gd name="connsiteX1421" fmla="*/ 342825 w 824911"/>
                <a:gd name="connsiteY1421" fmla="*/ 66296 h 823431"/>
                <a:gd name="connsiteX1422" fmla="*/ 342825 w 824911"/>
                <a:gd name="connsiteY1422" fmla="*/ 66296 h 823431"/>
                <a:gd name="connsiteX1423" fmla="*/ 342825 w 824911"/>
                <a:gd name="connsiteY1423" fmla="*/ 66296 h 823431"/>
                <a:gd name="connsiteX1424" fmla="*/ 342825 w 824911"/>
                <a:gd name="connsiteY1424" fmla="*/ 66697 h 823431"/>
                <a:gd name="connsiteX1425" fmla="*/ 342825 w 824911"/>
                <a:gd name="connsiteY1425" fmla="*/ 66697 h 823431"/>
                <a:gd name="connsiteX1426" fmla="*/ 342825 w 824911"/>
                <a:gd name="connsiteY1426" fmla="*/ 67264 h 823431"/>
                <a:gd name="connsiteX1427" fmla="*/ 342825 w 824911"/>
                <a:gd name="connsiteY1427" fmla="*/ 67264 h 823431"/>
                <a:gd name="connsiteX1428" fmla="*/ 342825 w 824911"/>
                <a:gd name="connsiteY1428" fmla="*/ 67264 h 823431"/>
                <a:gd name="connsiteX1429" fmla="*/ 342825 w 824911"/>
                <a:gd name="connsiteY1429" fmla="*/ 67264 h 823431"/>
                <a:gd name="connsiteX1430" fmla="*/ 342825 w 824911"/>
                <a:gd name="connsiteY1430" fmla="*/ 67264 h 823431"/>
                <a:gd name="connsiteX1431" fmla="*/ 342825 w 824911"/>
                <a:gd name="connsiteY1431" fmla="*/ 67664 h 823431"/>
                <a:gd name="connsiteX1432" fmla="*/ 342825 w 824911"/>
                <a:gd name="connsiteY1432" fmla="*/ 68131 h 823431"/>
                <a:gd name="connsiteX1433" fmla="*/ 342825 w 824911"/>
                <a:gd name="connsiteY1433" fmla="*/ 68131 h 823431"/>
                <a:gd name="connsiteX1434" fmla="*/ 342825 w 824911"/>
                <a:gd name="connsiteY1434" fmla="*/ 68131 h 823431"/>
                <a:gd name="connsiteX1435" fmla="*/ 342825 w 824911"/>
                <a:gd name="connsiteY1435" fmla="*/ 68498 h 823431"/>
                <a:gd name="connsiteX1436" fmla="*/ 342825 w 824911"/>
                <a:gd name="connsiteY1436" fmla="*/ 68865 h 823431"/>
                <a:gd name="connsiteX1437" fmla="*/ 342825 w 824911"/>
                <a:gd name="connsiteY1437" fmla="*/ 68865 h 823431"/>
                <a:gd name="connsiteX1438" fmla="*/ 342825 w 824911"/>
                <a:gd name="connsiteY1438" fmla="*/ 69232 h 823431"/>
                <a:gd name="connsiteX1439" fmla="*/ 342825 w 824911"/>
                <a:gd name="connsiteY1439" fmla="*/ 69232 h 823431"/>
                <a:gd name="connsiteX1440" fmla="*/ 342825 w 824911"/>
                <a:gd name="connsiteY1440" fmla="*/ 69532 h 823431"/>
                <a:gd name="connsiteX1441" fmla="*/ 342825 w 824911"/>
                <a:gd name="connsiteY1441" fmla="*/ 69532 h 823431"/>
                <a:gd name="connsiteX1442" fmla="*/ 342825 w 824911"/>
                <a:gd name="connsiteY1442" fmla="*/ 69532 h 823431"/>
                <a:gd name="connsiteX1443" fmla="*/ 342825 w 824911"/>
                <a:gd name="connsiteY1443" fmla="*/ 69866 h 823431"/>
                <a:gd name="connsiteX1444" fmla="*/ 342825 w 824911"/>
                <a:gd name="connsiteY1444" fmla="*/ 70366 h 823431"/>
                <a:gd name="connsiteX1445" fmla="*/ 342825 w 824911"/>
                <a:gd name="connsiteY1445" fmla="*/ 70366 h 823431"/>
                <a:gd name="connsiteX1446" fmla="*/ 342825 w 824911"/>
                <a:gd name="connsiteY1446" fmla="*/ 70600 h 823431"/>
                <a:gd name="connsiteX1447" fmla="*/ 342825 w 824911"/>
                <a:gd name="connsiteY1447" fmla="*/ 70967 h 823431"/>
                <a:gd name="connsiteX1448" fmla="*/ 342825 w 824911"/>
                <a:gd name="connsiteY1448" fmla="*/ 71201 h 823431"/>
                <a:gd name="connsiteX1449" fmla="*/ 342825 w 824911"/>
                <a:gd name="connsiteY1449" fmla="*/ 71201 h 823431"/>
                <a:gd name="connsiteX1450" fmla="*/ 342825 w 824911"/>
                <a:gd name="connsiteY1450" fmla="*/ 71968 h 823431"/>
                <a:gd name="connsiteX1451" fmla="*/ 342825 w 824911"/>
                <a:gd name="connsiteY1451" fmla="*/ 71968 h 823431"/>
                <a:gd name="connsiteX1452" fmla="*/ 342825 w 824911"/>
                <a:gd name="connsiteY1452" fmla="*/ 71968 h 823431"/>
                <a:gd name="connsiteX1453" fmla="*/ 343559 w 824911"/>
                <a:gd name="connsiteY1453" fmla="*/ 75771 h 823431"/>
                <a:gd name="connsiteX1454" fmla="*/ 343559 w 824911"/>
                <a:gd name="connsiteY1454" fmla="*/ 76305 h 823431"/>
                <a:gd name="connsiteX1455" fmla="*/ 343559 w 824911"/>
                <a:gd name="connsiteY1455" fmla="*/ 76305 h 823431"/>
                <a:gd name="connsiteX1456" fmla="*/ 343559 w 824911"/>
                <a:gd name="connsiteY1456" fmla="*/ 76705 h 823431"/>
                <a:gd name="connsiteX1457" fmla="*/ 343559 w 824911"/>
                <a:gd name="connsiteY1457" fmla="*/ 77006 h 823431"/>
                <a:gd name="connsiteX1458" fmla="*/ 343559 w 824911"/>
                <a:gd name="connsiteY1458" fmla="*/ 77006 h 823431"/>
                <a:gd name="connsiteX1459" fmla="*/ 343559 w 824911"/>
                <a:gd name="connsiteY1459" fmla="*/ 77473 h 823431"/>
                <a:gd name="connsiteX1460" fmla="*/ 343559 w 824911"/>
                <a:gd name="connsiteY1460" fmla="*/ 77973 h 823431"/>
                <a:gd name="connsiteX1461" fmla="*/ 343559 w 824911"/>
                <a:gd name="connsiteY1461" fmla="*/ 77973 h 823431"/>
                <a:gd name="connsiteX1462" fmla="*/ 343559 w 824911"/>
                <a:gd name="connsiteY1462" fmla="*/ 77973 h 823431"/>
                <a:gd name="connsiteX1463" fmla="*/ 343559 w 824911"/>
                <a:gd name="connsiteY1463" fmla="*/ 78240 h 823431"/>
                <a:gd name="connsiteX1464" fmla="*/ 343559 w 824911"/>
                <a:gd name="connsiteY1464" fmla="*/ 78607 h 823431"/>
                <a:gd name="connsiteX1465" fmla="*/ 343559 w 824911"/>
                <a:gd name="connsiteY1465" fmla="*/ 78607 h 823431"/>
                <a:gd name="connsiteX1466" fmla="*/ 343559 w 824911"/>
                <a:gd name="connsiteY1466" fmla="*/ 78607 h 823431"/>
                <a:gd name="connsiteX1467" fmla="*/ 343559 w 824911"/>
                <a:gd name="connsiteY1467" fmla="*/ 78841 h 823431"/>
                <a:gd name="connsiteX1468" fmla="*/ 343559 w 824911"/>
                <a:gd name="connsiteY1468" fmla="*/ 79441 h 823431"/>
                <a:gd name="connsiteX1469" fmla="*/ 343726 w 824911"/>
                <a:gd name="connsiteY1469" fmla="*/ 80275 h 823431"/>
                <a:gd name="connsiteX1470" fmla="*/ 343726 w 824911"/>
                <a:gd name="connsiteY1470" fmla="*/ 80275 h 823431"/>
                <a:gd name="connsiteX1471" fmla="*/ 343726 w 824911"/>
                <a:gd name="connsiteY1471" fmla="*/ 80275 h 823431"/>
                <a:gd name="connsiteX1472" fmla="*/ 343726 w 824911"/>
                <a:gd name="connsiteY1472" fmla="*/ 80275 h 823431"/>
                <a:gd name="connsiteX1473" fmla="*/ 343726 w 824911"/>
                <a:gd name="connsiteY1473" fmla="*/ 80809 h 823431"/>
                <a:gd name="connsiteX1474" fmla="*/ 343960 w 824911"/>
                <a:gd name="connsiteY1474" fmla="*/ 82010 h 823431"/>
                <a:gd name="connsiteX1475" fmla="*/ 343960 w 824911"/>
                <a:gd name="connsiteY1475" fmla="*/ 82611 h 823431"/>
                <a:gd name="connsiteX1476" fmla="*/ 343960 w 824911"/>
                <a:gd name="connsiteY1476" fmla="*/ 82911 h 823431"/>
                <a:gd name="connsiteX1477" fmla="*/ 343960 w 824911"/>
                <a:gd name="connsiteY1477" fmla="*/ 83144 h 823431"/>
                <a:gd name="connsiteX1478" fmla="*/ 343960 w 824911"/>
                <a:gd name="connsiteY1478" fmla="*/ 83411 h 823431"/>
                <a:gd name="connsiteX1479" fmla="*/ 343960 w 824911"/>
                <a:gd name="connsiteY1479" fmla="*/ 83878 h 823431"/>
                <a:gd name="connsiteX1480" fmla="*/ 343960 w 824911"/>
                <a:gd name="connsiteY1480" fmla="*/ 84612 h 823431"/>
                <a:gd name="connsiteX1481" fmla="*/ 343960 w 824911"/>
                <a:gd name="connsiteY1481" fmla="*/ 84612 h 823431"/>
                <a:gd name="connsiteX1482" fmla="*/ 343960 w 824911"/>
                <a:gd name="connsiteY1482" fmla="*/ 84612 h 823431"/>
                <a:gd name="connsiteX1483" fmla="*/ 343960 w 824911"/>
                <a:gd name="connsiteY1483" fmla="*/ 85246 h 823431"/>
                <a:gd name="connsiteX1484" fmla="*/ 344160 w 824911"/>
                <a:gd name="connsiteY1484" fmla="*/ 86247 h 823431"/>
                <a:gd name="connsiteX1485" fmla="*/ 344160 w 824911"/>
                <a:gd name="connsiteY1485" fmla="*/ 86414 h 823431"/>
                <a:gd name="connsiteX1486" fmla="*/ 344160 w 824911"/>
                <a:gd name="connsiteY1486" fmla="*/ 86414 h 823431"/>
                <a:gd name="connsiteX1487" fmla="*/ 344160 w 824911"/>
                <a:gd name="connsiteY1487" fmla="*/ 87015 h 823431"/>
                <a:gd name="connsiteX1488" fmla="*/ 344527 w 824911"/>
                <a:gd name="connsiteY1488" fmla="*/ 88883 h 823431"/>
                <a:gd name="connsiteX1489" fmla="*/ 344527 w 824911"/>
                <a:gd name="connsiteY1489" fmla="*/ 91118 h 823431"/>
                <a:gd name="connsiteX1490" fmla="*/ 344527 w 824911"/>
                <a:gd name="connsiteY1490" fmla="*/ 91118 h 823431"/>
                <a:gd name="connsiteX1491" fmla="*/ 344527 w 824911"/>
                <a:gd name="connsiteY1491" fmla="*/ 91118 h 823431"/>
                <a:gd name="connsiteX1492" fmla="*/ 344527 w 824911"/>
                <a:gd name="connsiteY1492" fmla="*/ 91552 h 823431"/>
                <a:gd name="connsiteX1493" fmla="*/ 344527 w 824911"/>
                <a:gd name="connsiteY1493" fmla="*/ 92286 h 823431"/>
                <a:gd name="connsiteX1494" fmla="*/ 344527 w 824911"/>
                <a:gd name="connsiteY1494" fmla="*/ 92486 h 823431"/>
                <a:gd name="connsiteX1495" fmla="*/ 344527 w 824911"/>
                <a:gd name="connsiteY1495" fmla="*/ 92987 h 823431"/>
                <a:gd name="connsiteX1496" fmla="*/ 344527 w 824911"/>
                <a:gd name="connsiteY1496" fmla="*/ 93354 h 823431"/>
                <a:gd name="connsiteX1497" fmla="*/ 344527 w 824911"/>
                <a:gd name="connsiteY1497" fmla="*/ 93354 h 823431"/>
                <a:gd name="connsiteX1498" fmla="*/ 344527 w 824911"/>
                <a:gd name="connsiteY1498" fmla="*/ 93354 h 823431"/>
                <a:gd name="connsiteX1499" fmla="*/ 344527 w 824911"/>
                <a:gd name="connsiteY1499" fmla="*/ 93654 h 823431"/>
                <a:gd name="connsiteX1500" fmla="*/ 344694 w 824911"/>
                <a:gd name="connsiteY1500" fmla="*/ 94521 h 823431"/>
                <a:gd name="connsiteX1501" fmla="*/ 344694 w 824911"/>
                <a:gd name="connsiteY1501" fmla="*/ 95222 h 823431"/>
                <a:gd name="connsiteX1502" fmla="*/ 344694 w 824911"/>
                <a:gd name="connsiteY1502" fmla="*/ 95622 h 823431"/>
                <a:gd name="connsiteX1503" fmla="*/ 344694 w 824911"/>
                <a:gd name="connsiteY1503" fmla="*/ 95822 h 823431"/>
                <a:gd name="connsiteX1504" fmla="*/ 344694 w 824911"/>
                <a:gd name="connsiteY1504" fmla="*/ 96456 h 823431"/>
                <a:gd name="connsiteX1505" fmla="*/ 344694 w 824911"/>
                <a:gd name="connsiteY1505" fmla="*/ 97057 h 823431"/>
                <a:gd name="connsiteX1506" fmla="*/ 344694 w 824911"/>
                <a:gd name="connsiteY1506" fmla="*/ 97624 h 823431"/>
                <a:gd name="connsiteX1507" fmla="*/ 344694 w 824911"/>
                <a:gd name="connsiteY1507" fmla="*/ 98124 h 823431"/>
                <a:gd name="connsiteX1508" fmla="*/ 345061 w 824911"/>
                <a:gd name="connsiteY1508" fmla="*/ 99893 h 823431"/>
                <a:gd name="connsiteX1509" fmla="*/ 345061 w 824911"/>
                <a:gd name="connsiteY1509" fmla="*/ 99893 h 823431"/>
                <a:gd name="connsiteX1510" fmla="*/ 345061 w 824911"/>
                <a:gd name="connsiteY1510" fmla="*/ 99893 h 823431"/>
                <a:gd name="connsiteX1511" fmla="*/ 345061 w 824911"/>
                <a:gd name="connsiteY1511" fmla="*/ 99893 h 823431"/>
                <a:gd name="connsiteX1512" fmla="*/ 347663 w 824911"/>
                <a:gd name="connsiteY1512" fmla="*/ 113238 h 823431"/>
                <a:gd name="connsiteX1513" fmla="*/ 347663 w 824911"/>
                <a:gd name="connsiteY1513" fmla="*/ 113405 h 823431"/>
                <a:gd name="connsiteX1514" fmla="*/ 347663 w 824911"/>
                <a:gd name="connsiteY1514" fmla="*/ 113405 h 823431"/>
                <a:gd name="connsiteX1515" fmla="*/ 336086 w 824911"/>
                <a:gd name="connsiteY1515" fmla="*/ 115874 h 823431"/>
                <a:gd name="connsiteX1516" fmla="*/ 335719 w 824911"/>
                <a:gd name="connsiteY1516" fmla="*/ 115874 h 823431"/>
                <a:gd name="connsiteX1517" fmla="*/ 333083 w 824911"/>
                <a:gd name="connsiteY1517" fmla="*/ 116507 h 823431"/>
                <a:gd name="connsiteX1518" fmla="*/ 327245 w 824911"/>
                <a:gd name="connsiteY1518" fmla="*/ 118009 h 823431"/>
                <a:gd name="connsiteX1519" fmla="*/ 324376 w 824911"/>
                <a:gd name="connsiteY1519" fmla="*/ 118810 h 823431"/>
                <a:gd name="connsiteX1520" fmla="*/ 321740 w 824911"/>
                <a:gd name="connsiteY1520" fmla="*/ 119544 h 823431"/>
                <a:gd name="connsiteX1521" fmla="*/ 309963 w 824911"/>
                <a:gd name="connsiteY1521" fmla="*/ 123213 h 823431"/>
                <a:gd name="connsiteX1522" fmla="*/ 307294 w 824911"/>
                <a:gd name="connsiteY1522" fmla="*/ 124148 h 823431"/>
                <a:gd name="connsiteX1523" fmla="*/ 292614 w 824911"/>
                <a:gd name="connsiteY1523" fmla="*/ 129653 h 823431"/>
                <a:gd name="connsiteX1524" fmla="*/ 290779 w 824911"/>
                <a:gd name="connsiteY1524" fmla="*/ 130386 h 823431"/>
                <a:gd name="connsiteX1525" fmla="*/ 282405 w 824911"/>
                <a:gd name="connsiteY1525" fmla="*/ 133990 h 823431"/>
                <a:gd name="connsiteX1526" fmla="*/ 280403 w 824911"/>
                <a:gd name="connsiteY1526" fmla="*/ 134924 h 823431"/>
                <a:gd name="connsiteX1527" fmla="*/ 274565 w 824911"/>
                <a:gd name="connsiteY1527" fmla="*/ 137660 h 823431"/>
                <a:gd name="connsiteX1528" fmla="*/ 269293 w 824911"/>
                <a:gd name="connsiteY1528" fmla="*/ 140262 h 823431"/>
                <a:gd name="connsiteX1529" fmla="*/ 266691 w 824911"/>
                <a:gd name="connsiteY1529" fmla="*/ 141596 h 823431"/>
                <a:gd name="connsiteX1530" fmla="*/ 264089 w 824911"/>
                <a:gd name="connsiteY1530" fmla="*/ 142964 h 823431"/>
                <a:gd name="connsiteX1531" fmla="*/ 258951 w 824911"/>
                <a:gd name="connsiteY1531" fmla="*/ 145767 h 823431"/>
                <a:gd name="connsiteX1532" fmla="*/ 258951 w 824911"/>
                <a:gd name="connsiteY1532" fmla="*/ 145767 h 823431"/>
                <a:gd name="connsiteX1533" fmla="*/ 258951 w 824911"/>
                <a:gd name="connsiteY1533" fmla="*/ 145767 h 823431"/>
                <a:gd name="connsiteX1534" fmla="*/ 258951 w 824911"/>
                <a:gd name="connsiteY1534" fmla="*/ 145767 h 823431"/>
                <a:gd name="connsiteX1535" fmla="*/ 258651 w 824911"/>
                <a:gd name="connsiteY1535" fmla="*/ 134490 h 823431"/>
                <a:gd name="connsiteX1536" fmla="*/ 258651 w 824911"/>
                <a:gd name="connsiteY1536" fmla="*/ 134490 h 823431"/>
                <a:gd name="connsiteX1537" fmla="*/ 258651 w 824911"/>
                <a:gd name="connsiteY1537" fmla="*/ 134490 h 823431"/>
                <a:gd name="connsiteX1538" fmla="*/ 258451 w 824911"/>
                <a:gd name="connsiteY1538" fmla="*/ 134156 h 823431"/>
                <a:gd name="connsiteX1539" fmla="*/ 258451 w 824911"/>
                <a:gd name="connsiteY1539" fmla="*/ 134156 h 823431"/>
                <a:gd name="connsiteX1540" fmla="*/ 256515 w 824911"/>
                <a:gd name="connsiteY1540" fmla="*/ 130587 h 823431"/>
                <a:gd name="connsiteX1541" fmla="*/ 256249 w 824911"/>
                <a:gd name="connsiteY1541" fmla="*/ 130120 h 823431"/>
                <a:gd name="connsiteX1542" fmla="*/ 255748 w 824911"/>
                <a:gd name="connsiteY1542" fmla="*/ 129185 h 823431"/>
                <a:gd name="connsiteX1543" fmla="*/ 255448 w 824911"/>
                <a:gd name="connsiteY1543" fmla="*/ 128618 h 823431"/>
                <a:gd name="connsiteX1544" fmla="*/ 255314 w 824911"/>
                <a:gd name="connsiteY1544" fmla="*/ 127818 h 823431"/>
                <a:gd name="connsiteX1545" fmla="*/ 255114 w 824911"/>
                <a:gd name="connsiteY1545" fmla="*/ 127484 h 823431"/>
                <a:gd name="connsiteX1546" fmla="*/ 255114 w 824911"/>
                <a:gd name="connsiteY1546" fmla="*/ 127484 h 823431"/>
                <a:gd name="connsiteX1547" fmla="*/ 255114 w 824911"/>
                <a:gd name="connsiteY1547" fmla="*/ 127484 h 823431"/>
                <a:gd name="connsiteX1548" fmla="*/ 255114 w 824911"/>
                <a:gd name="connsiteY1548" fmla="*/ 127484 h 823431"/>
                <a:gd name="connsiteX1549" fmla="*/ 254814 w 824911"/>
                <a:gd name="connsiteY1549" fmla="*/ 126983 h 823431"/>
                <a:gd name="connsiteX1550" fmla="*/ 254380 w 824911"/>
                <a:gd name="connsiteY1550" fmla="*/ 126183 h 823431"/>
                <a:gd name="connsiteX1551" fmla="*/ 254380 w 824911"/>
                <a:gd name="connsiteY1551" fmla="*/ 126183 h 823431"/>
                <a:gd name="connsiteX1552" fmla="*/ 254380 w 824911"/>
                <a:gd name="connsiteY1552" fmla="*/ 126183 h 823431"/>
                <a:gd name="connsiteX1553" fmla="*/ 254380 w 824911"/>
                <a:gd name="connsiteY1553" fmla="*/ 126183 h 823431"/>
                <a:gd name="connsiteX1554" fmla="*/ 254380 w 824911"/>
                <a:gd name="connsiteY1554" fmla="*/ 126183 h 823431"/>
                <a:gd name="connsiteX1555" fmla="*/ 254380 w 824911"/>
                <a:gd name="connsiteY1555" fmla="*/ 126183 h 823431"/>
                <a:gd name="connsiteX1556" fmla="*/ 254380 w 824911"/>
                <a:gd name="connsiteY1556" fmla="*/ 126016 h 823431"/>
                <a:gd name="connsiteX1557" fmla="*/ 254380 w 824911"/>
                <a:gd name="connsiteY1557" fmla="*/ 125716 h 823431"/>
                <a:gd name="connsiteX1558" fmla="*/ 254380 w 824911"/>
                <a:gd name="connsiteY1558" fmla="*/ 125716 h 823431"/>
                <a:gd name="connsiteX1559" fmla="*/ 254380 w 824911"/>
                <a:gd name="connsiteY1559" fmla="*/ 125716 h 823431"/>
                <a:gd name="connsiteX1560" fmla="*/ 254047 w 824911"/>
                <a:gd name="connsiteY1560" fmla="*/ 125082 h 823431"/>
                <a:gd name="connsiteX1561" fmla="*/ 254047 w 824911"/>
                <a:gd name="connsiteY1561" fmla="*/ 125082 h 823431"/>
                <a:gd name="connsiteX1562" fmla="*/ 254047 w 824911"/>
                <a:gd name="connsiteY1562" fmla="*/ 125082 h 823431"/>
                <a:gd name="connsiteX1563" fmla="*/ 254047 w 824911"/>
                <a:gd name="connsiteY1563" fmla="*/ 125082 h 823431"/>
                <a:gd name="connsiteX1564" fmla="*/ 254047 w 824911"/>
                <a:gd name="connsiteY1564" fmla="*/ 124848 h 823431"/>
                <a:gd name="connsiteX1565" fmla="*/ 253646 w 824911"/>
                <a:gd name="connsiteY1565" fmla="*/ 124148 h 823431"/>
                <a:gd name="connsiteX1566" fmla="*/ 253213 w 824911"/>
                <a:gd name="connsiteY1566" fmla="*/ 123447 h 823431"/>
                <a:gd name="connsiteX1567" fmla="*/ 252879 w 824911"/>
                <a:gd name="connsiteY1567" fmla="*/ 122846 h 823431"/>
                <a:gd name="connsiteX1568" fmla="*/ 252879 w 824911"/>
                <a:gd name="connsiteY1568" fmla="*/ 122846 h 823431"/>
                <a:gd name="connsiteX1569" fmla="*/ 252879 w 824911"/>
                <a:gd name="connsiteY1569" fmla="*/ 122846 h 823431"/>
                <a:gd name="connsiteX1570" fmla="*/ 252679 w 824911"/>
                <a:gd name="connsiteY1570" fmla="*/ 122446 h 823431"/>
                <a:gd name="connsiteX1571" fmla="*/ 252178 w 824911"/>
                <a:gd name="connsiteY1571" fmla="*/ 121545 h 823431"/>
                <a:gd name="connsiteX1572" fmla="*/ 251978 w 824911"/>
                <a:gd name="connsiteY1572" fmla="*/ 121178 h 823431"/>
                <a:gd name="connsiteX1573" fmla="*/ 251978 w 824911"/>
                <a:gd name="connsiteY1573" fmla="*/ 121178 h 823431"/>
                <a:gd name="connsiteX1574" fmla="*/ 251978 w 824911"/>
                <a:gd name="connsiteY1574" fmla="*/ 121178 h 823431"/>
                <a:gd name="connsiteX1575" fmla="*/ 251978 w 824911"/>
                <a:gd name="connsiteY1575" fmla="*/ 120911 h 823431"/>
                <a:gd name="connsiteX1576" fmla="*/ 251745 w 824911"/>
                <a:gd name="connsiteY1576" fmla="*/ 120511 h 823431"/>
                <a:gd name="connsiteX1577" fmla="*/ 251244 w 824911"/>
                <a:gd name="connsiteY1577" fmla="*/ 119610 h 823431"/>
                <a:gd name="connsiteX1578" fmla="*/ 251011 w 824911"/>
                <a:gd name="connsiteY1578" fmla="*/ 119143 h 823431"/>
                <a:gd name="connsiteX1579" fmla="*/ 251011 w 824911"/>
                <a:gd name="connsiteY1579" fmla="*/ 119143 h 823431"/>
                <a:gd name="connsiteX1580" fmla="*/ 251011 w 824911"/>
                <a:gd name="connsiteY1580" fmla="*/ 119143 h 823431"/>
                <a:gd name="connsiteX1581" fmla="*/ 250577 w 824911"/>
                <a:gd name="connsiteY1581" fmla="*/ 118342 h 823431"/>
                <a:gd name="connsiteX1582" fmla="*/ 250577 w 824911"/>
                <a:gd name="connsiteY1582" fmla="*/ 118342 h 823431"/>
                <a:gd name="connsiteX1583" fmla="*/ 250177 w 824911"/>
                <a:gd name="connsiteY1583" fmla="*/ 117709 h 823431"/>
                <a:gd name="connsiteX1584" fmla="*/ 250177 w 824911"/>
                <a:gd name="connsiteY1584" fmla="*/ 117709 h 823431"/>
                <a:gd name="connsiteX1585" fmla="*/ 249843 w 824911"/>
                <a:gd name="connsiteY1585" fmla="*/ 117108 h 823431"/>
                <a:gd name="connsiteX1586" fmla="*/ 249476 w 824911"/>
                <a:gd name="connsiteY1586" fmla="*/ 116474 h 823431"/>
                <a:gd name="connsiteX1587" fmla="*/ 249476 w 824911"/>
                <a:gd name="connsiteY1587" fmla="*/ 116207 h 823431"/>
                <a:gd name="connsiteX1588" fmla="*/ 249476 w 824911"/>
                <a:gd name="connsiteY1588" fmla="*/ 116207 h 823431"/>
                <a:gd name="connsiteX1589" fmla="*/ 249076 w 824911"/>
                <a:gd name="connsiteY1589" fmla="*/ 115540 h 823431"/>
                <a:gd name="connsiteX1590" fmla="*/ 249076 w 824911"/>
                <a:gd name="connsiteY1590" fmla="*/ 115540 h 823431"/>
                <a:gd name="connsiteX1591" fmla="*/ 249076 w 824911"/>
                <a:gd name="connsiteY1591" fmla="*/ 115540 h 823431"/>
                <a:gd name="connsiteX1592" fmla="*/ 249076 w 824911"/>
                <a:gd name="connsiteY1592" fmla="*/ 115540 h 823431"/>
                <a:gd name="connsiteX1593" fmla="*/ 248542 w 824911"/>
                <a:gd name="connsiteY1593" fmla="*/ 114639 h 823431"/>
                <a:gd name="connsiteX1594" fmla="*/ 247941 w 824911"/>
                <a:gd name="connsiteY1594" fmla="*/ 113605 h 823431"/>
                <a:gd name="connsiteX1595" fmla="*/ 247941 w 824911"/>
                <a:gd name="connsiteY1595" fmla="*/ 113605 h 823431"/>
                <a:gd name="connsiteX1596" fmla="*/ 247641 w 824911"/>
                <a:gd name="connsiteY1596" fmla="*/ 113104 h 823431"/>
                <a:gd name="connsiteX1597" fmla="*/ 247174 w 824911"/>
                <a:gd name="connsiteY1597" fmla="*/ 112337 h 823431"/>
                <a:gd name="connsiteX1598" fmla="*/ 247174 w 824911"/>
                <a:gd name="connsiteY1598" fmla="*/ 112337 h 823431"/>
                <a:gd name="connsiteX1599" fmla="*/ 247174 w 824911"/>
                <a:gd name="connsiteY1599" fmla="*/ 112137 h 823431"/>
                <a:gd name="connsiteX1600" fmla="*/ 246907 w 824911"/>
                <a:gd name="connsiteY1600" fmla="*/ 111703 h 823431"/>
                <a:gd name="connsiteX1601" fmla="*/ 246907 w 824911"/>
                <a:gd name="connsiteY1601" fmla="*/ 111703 h 823431"/>
                <a:gd name="connsiteX1602" fmla="*/ 244672 w 824911"/>
                <a:gd name="connsiteY1602" fmla="*/ 107666 h 823431"/>
                <a:gd name="connsiteX1603" fmla="*/ 242470 w 824911"/>
                <a:gd name="connsiteY1603" fmla="*/ 103629 h 823431"/>
                <a:gd name="connsiteX1604" fmla="*/ 240268 w 824911"/>
                <a:gd name="connsiteY1604" fmla="*/ 99659 h 823431"/>
                <a:gd name="connsiteX1605" fmla="*/ 240268 w 824911"/>
                <a:gd name="connsiteY1605" fmla="*/ 99659 h 823431"/>
                <a:gd name="connsiteX1606" fmla="*/ 236264 w 824911"/>
                <a:gd name="connsiteY1606" fmla="*/ 92419 h 823431"/>
                <a:gd name="connsiteX1607" fmla="*/ 235830 w 824911"/>
                <a:gd name="connsiteY1607" fmla="*/ 91652 h 823431"/>
                <a:gd name="connsiteX1608" fmla="*/ 233495 w 824911"/>
                <a:gd name="connsiteY1608" fmla="*/ 87382 h 823431"/>
                <a:gd name="connsiteX1609" fmla="*/ 241469 w 824911"/>
                <a:gd name="connsiteY1609" fmla="*/ 83078 h 823431"/>
                <a:gd name="connsiteX1610" fmla="*/ 349832 w 824911"/>
                <a:gd name="connsiteY1610" fmla="*/ 16552 h 823431"/>
                <a:gd name="connsiteX1611" fmla="*/ 352668 w 824911"/>
                <a:gd name="connsiteY1611" fmla="*/ 16118 h 823431"/>
                <a:gd name="connsiteX1612" fmla="*/ 353969 w 824911"/>
                <a:gd name="connsiteY1612" fmla="*/ 15918 h 823431"/>
                <a:gd name="connsiteX1613" fmla="*/ 356905 w 824911"/>
                <a:gd name="connsiteY1613" fmla="*/ 15484 h 823431"/>
                <a:gd name="connsiteX1614" fmla="*/ 364245 w 824911"/>
                <a:gd name="connsiteY1614" fmla="*/ 14584 h 823431"/>
                <a:gd name="connsiteX1615" fmla="*/ 364878 w 824911"/>
                <a:gd name="connsiteY1615" fmla="*/ 14584 h 823431"/>
                <a:gd name="connsiteX1616" fmla="*/ 367681 w 824911"/>
                <a:gd name="connsiteY1616" fmla="*/ 14250 h 823431"/>
                <a:gd name="connsiteX1617" fmla="*/ 369583 w 824911"/>
                <a:gd name="connsiteY1617" fmla="*/ 14050 h 823431"/>
                <a:gd name="connsiteX1618" fmla="*/ 372185 w 824911"/>
                <a:gd name="connsiteY1618" fmla="*/ 13783 h 823431"/>
                <a:gd name="connsiteX1619" fmla="*/ 373086 w 824911"/>
                <a:gd name="connsiteY1619" fmla="*/ 13783 h 823431"/>
                <a:gd name="connsiteX1620" fmla="*/ 379091 w 824911"/>
                <a:gd name="connsiteY1620" fmla="*/ 13249 h 823431"/>
                <a:gd name="connsiteX1621" fmla="*/ 382427 w 824911"/>
                <a:gd name="connsiteY1621" fmla="*/ 12982 h 823431"/>
                <a:gd name="connsiteX1622" fmla="*/ 385130 w 824911"/>
                <a:gd name="connsiteY1622" fmla="*/ 12815 h 823431"/>
                <a:gd name="connsiteX1623" fmla="*/ 387765 w 824911"/>
                <a:gd name="connsiteY1623" fmla="*/ 12815 h 823431"/>
                <a:gd name="connsiteX1624" fmla="*/ 391469 w 824911"/>
                <a:gd name="connsiteY1624" fmla="*/ 12615 h 823431"/>
                <a:gd name="connsiteX1625" fmla="*/ 396573 w 824911"/>
                <a:gd name="connsiteY1625" fmla="*/ 12382 h 823431"/>
                <a:gd name="connsiteX1626" fmla="*/ 396573 w 824911"/>
                <a:gd name="connsiteY1626" fmla="*/ 12382 h 823431"/>
                <a:gd name="connsiteX1627" fmla="*/ 400810 w 824911"/>
                <a:gd name="connsiteY1627" fmla="*/ 12382 h 823431"/>
                <a:gd name="connsiteX1628" fmla="*/ 402979 w 824911"/>
                <a:gd name="connsiteY1628" fmla="*/ 12382 h 823431"/>
                <a:gd name="connsiteX1629" fmla="*/ 406649 w 824911"/>
                <a:gd name="connsiteY1629" fmla="*/ 12382 h 823431"/>
                <a:gd name="connsiteX1630" fmla="*/ 417091 w 824911"/>
                <a:gd name="connsiteY1630" fmla="*/ 12382 h 823431"/>
                <a:gd name="connsiteX1631" fmla="*/ 421329 w 824911"/>
                <a:gd name="connsiteY1631" fmla="*/ 12382 h 823431"/>
                <a:gd name="connsiteX1632" fmla="*/ 423330 w 824911"/>
                <a:gd name="connsiteY1632" fmla="*/ 12382 h 823431"/>
                <a:gd name="connsiteX1633" fmla="*/ 427667 w 824911"/>
                <a:gd name="connsiteY1633" fmla="*/ 12382 h 823431"/>
                <a:gd name="connsiteX1634" fmla="*/ 432372 w 824911"/>
                <a:gd name="connsiteY1634" fmla="*/ 12615 h 823431"/>
                <a:gd name="connsiteX1635" fmla="*/ 432639 w 824911"/>
                <a:gd name="connsiteY1635" fmla="*/ 12615 h 823431"/>
                <a:gd name="connsiteX1636" fmla="*/ 436876 w 824911"/>
                <a:gd name="connsiteY1636" fmla="*/ 12849 h 823431"/>
                <a:gd name="connsiteX1637" fmla="*/ 438344 w 824911"/>
                <a:gd name="connsiteY1637" fmla="*/ 12849 h 823431"/>
                <a:gd name="connsiteX1638" fmla="*/ 441680 w 824911"/>
                <a:gd name="connsiteY1638" fmla="*/ 13082 h 823431"/>
                <a:gd name="connsiteX1639" fmla="*/ 447051 w 824911"/>
                <a:gd name="connsiteY1639" fmla="*/ 13516 h 823431"/>
                <a:gd name="connsiteX1640" fmla="*/ 449087 w 824911"/>
                <a:gd name="connsiteY1640" fmla="*/ 13683 h 823431"/>
                <a:gd name="connsiteX1641" fmla="*/ 452690 w 824911"/>
                <a:gd name="connsiteY1641" fmla="*/ 14050 h 823431"/>
                <a:gd name="connsiteX1642" fmla="*/ 457060 w 824911"/>
                <a:gd name="connsiteY1642" fmla="*/ 14517 h 823431"/>
                <a:gd name="connsiteX1643" fmla="*/ 459562 w 824911"/>
                <a:gd name="connsiteY1643" fmla="*/ 14784 h 823431"/>
                <a:gd name="connsiteX1644" fmla="*/ 465434 w 824911"/>
                <a:gd name="connsiteY1644" fmla="*/ 15551 h 823431"/>
                <a:gd name="connsiteX1645" fmla="*/ 466602 w 824911"/>
                <a:gd name="connsiteY1645" fmla="*/ 15718 h 823431"/>
                <a:gd name="connsiteX1646" fmla="*/ 469938 w 824911"/>
                <a:gd name="connsiteY1646" fmla="*/ 16185 h 823431"/>
                <a:gd name="connsiteX1647" fmla="*/ 469938 w 824911"/>
                <a:gd name="connsiteY1647" fmla="*/ 16185 h 823431"/>
                <a:gd name="connsiteX1648" fmla="*/ 473675 w 824911"/>
                <a:gd name="connsiteY1648" fmla="*/ 16719 h 823431"/>
                <a:gd name="connsiteX1649" fmla="*/ 471540 w 824911"/>
                <a:gd name="connsiteY1649" fmla="*/ 30298 h 823431"/>
                <a:gd name="connsiteX1650" fmla="*/ 471540 w 824911"/>
                <a:gd name="connsiteY1650" fmla="*/ 30298 h 823431"/>
                <a:gd name="connsiteX1651" fmla="*/ 470305 w 824911"/>
                <a:gd name="connsiteY1651" fmla="*/ 37938 h 823431"/>
                <a:gd name="connsiteX1652" fmla="*/ 469405 w 824911"/>
                <a:gd name="connsiteY1652" fmla="*/ 43576 h 823431"/>
                <a:gd name="connsiteX1653" fmla="*/ 469405 w 824911"/>
                <a:gd name="connsiteY1653" fmla="*/ 43576 h 823431"/>
                <a:gd name="connsiteX1654" fmla="*/ 468671 w 824911"/>
                <a:gd name="connsiteY1654" fmla="*/ 48380 h 823431"/>
                <a:gd name="connsiteX1655" fmla="*/ 468671 w 824911"/>
                <a:gd name="connsiteY1655" fmla="*/ 48380 h 823431"/>
                <a:gd name="connsiteX1656" fmla="*/ 468671 w 824911"/>
                <a:gd name="connsiteY1656" fmla="*/ 49248 h 823431"/>
                <a:gd name="connsiteX1657" fmla="*/ 467403 w 824911"/>
                <a:gd name="connsiteY1657" fmla="*/ 57422 h 823431"/>
                <a:gd name="connsiteX1658" fmla="*/ 467403 w 824911"/>
                <a:gd name="connsiteY1658" fmla="*/ 57422 h 823431"/>
                <a:gd name="connsiteX1659" fmla="*/ 466969 w 824911"/>
                <a:gd name="connsiteY1659" fmla="*/ 60257 h 823431"/>
                <a:gd name="connsiteX1660" fmla="*/ 466969 w 824911"/>
                <a:gd name="connsiteY1660" fmla="*/ 61125 h 823431"/>
                <a:gd name="connsiteX1661" fmla="*/ 466969 w 824911"/>
                <a:gd name="connsiteY1661" fmla="*/ 61425 h 823431"/>
                <a:gd name="connsiteX1662" fmla="*/ 466969 w 824911"/>
                <a:gd name="connsiteY1662" fmla="*/ 61792 h 823431"/>
                <a:gd name="connsiteX1663" fmla="*/ 466969 w 824911"/>
                <a:gd name="connsiteY1663" fmla="*/ 61959 h 823431"/>
                <a:gd name="connsiteX1664" fmla="*/ 466969 w 824911"/>
                <a:gd name="connsiteY1664" fmla="*/ 62593 h 823431"/>
                <a:gd name="connsiteX1665" fmla="*/ 466969 w 824911"/>
                <a:gd name="connsiteY1665" fmla="*/ 62593 h 823431"/>
                <a:gd name="connsiteX1666" fmla="*/ 466969 w 824911"/>
                <a:gd name="connsiteY1666" fmla="*/ 63260 h 823431"/>
                <a:gd name="connsiteX1667" fmla="*/ 466969 w 824911"/>
                <a:gd name="connsiteY1667" fmla="*/ 63727 h 823431"/>
                <a:gd name="connsiteX1668" fmla="*/ 466535 w 824911"/>
                <a:gd name="connsiteY1668" fmla="*/ 66363 h 823431"/>
                <a:gd name="connsiteX1669" fmla="*/ 465935 w 824911"/>
                <a:gd name="connsiteY1669" fmla="*/ 70200 h 823431"/>
                <a:gd name="connsiteX1670" fmla="*/ 465935 w 824911"/>
                <a:gd name="connsiteY1670" fmla="*/ 70900 h 823431"/>
                <a:gd name="connsiteX1671" fmla="*/ 465935 w 824911"/>
                <a:gd name="connsiteY1671" fmla="*/ 71634 h 823431"/>
                <a:gd name="connsiteX1672" fmla="*/ 465935 w 824911"/>
                <a:gd name="connsiteY1672" fmla="*/ 72702 h 823431"/>
                <a:gd name="connsiteX1673" fmla="*/ 465935 w 824911"/>
                <a:gd name="connsiteY1673" fmla="*/ 73403 h 823431"/>
                <a:gd name="connsiteX1674" fmla="*/ 465601 w 824911"/>
                <a:gd name="connsiteY1674" fmla="*/ 75438 h 823431"/>
                <a:gd name="connsiteX1675" fmla="*/ 465001 w 824911"/>
                <a:gd name="connsiteY1675" fmla="*/ 79274 h 823431"/>
                <a:gd name="connsiteX1676" fmla="*/ 465001 w 824911"/>
                <a:gd name="connsiteY1676" fmla="*/ 79975 h 823431"/>
                <a:gd name="connsiteX1677" fmla="*/ 465001 w 824911"/>
                <a:gd name="connsiteY1677" fmla="*/ 80442 h 823431"/>
                <a:gd name="connsiteX1678" fmla="*/ 465001 w 824911"/>
                <a:gd name="connsiteY1678" fmla="*/ 80709 h 823431"/>
                <a:gd name="connsiteX1679" fmla="*/ 465001 w 824911"/>
                <a:gd name="connsiteY1679" fmla="*/ 81443 h 823431"/>
                <a:gd name="connsiteX1680" fmla="*/ 465001 w 824911"/>
                <a:gd name="connsiteY1680" fmla="*/ 81677 h 823431"/>
                <a:gd name="connsiteX1681" fmla="*/ 464534 w 824911"/>
                <a:gd name="connsiteY1681" fmla="*/ 84479 h 823431"/>
                <a:gd name="connsiteX1682" fmla="*/ 463833 w 824911"/>
                <a:gd name="connsiteY1682" fmla="*/ 89050 h 823431"/>
                <a:gd name="connsiteX1683" fmla="*/ 462398 w 824911"/>
                <a:gd name="connsiteY1683" fmla="*/ 98091 h 823431"/>
                <a:gd name="connsiteX1684" fmla="*/ 462398 w 824911"/>
                <a:gd name="connsiteY1684" fmla="*/ 98091 h 823431"/>
                <a:gd name="connsiteX1685" fmla="*/ 462398 w 824911"/>
                <a:gd name="connsiteY1685" fmla="*/ 98758 h 823431"/>
                <a:gd name="connsiteX1686" fmla="*/ 462398 w 824911"/>
                <a:gd name="connsiteY1686" fmla="*/ 98758 h 823431"/>
                <a:gd name="connsiteX1687" fmla="*/ 461898 w 824911"/>
                <a:gd name="connsiteY1687" fmla="*/ 102095 h 823431"/>
                <a:gd name="connsiteX1688" fmla="*/ 460396 w 824911"/>
                <a:gd name="connsiteY1688" fmla="*/ 111703 h 823431"/>
                <a:gd name="connsiteX1689" fmla="*/ 460396 w 824911"/>
                <a:gd name="connsiteY1689" fmla="*/ 111703 h 823431"/>
                <a:gd name="connsiteX1690" fmla="*/ 458228 w 824911"/>
                <a:gd name="connsiteY1690" fmla="*/ 125048 h 823431"/>
                <a:gd name="connsiteX1691" fmla="*/ 456093 w 824911"/>
                <a:gd name="connsiteY1691" fmla="*/ 138661 h 823431"/>
                <a:gd name="connsiteX1692" fmla="*/ 456093 w 824911"/>
                <a:gd name="connsiteY1692" fmla="*/ 138961 h 823431"/>
                <a:gd name="connsiteX1693" fmla="*/ 456093 w 824911"/>
                <a:gd name="connsiteY1693" fmla="*/ 138961 h 823431"/>
                <a:gd name="connsiteX1694" fmla="*/ 454992 w 824911"/>
                <a:gd name="connsiteY1694" fmla="*/ 145967 h 823431"/>
                <a:gd name="connsiteX1695" fmla="*/ 454692 w 824911"/>
                <a:gd name="connsiteY1695" fmla="*/ 147869 h 823431"/>
                <a:gd name="connsiteX1696" fmla="*/ 453957 w 824911"/>
                <a:gd name="connsiteY1696" fmla="*/ 152239 h 823431"/>
                <a:gd name="connsiteX1697" fmla="*/ 452323 w 824911"/>
                <a:gd name="connsiteY1697" fmla="*/ 162582 h 823431"/>
                <a:gd name="connsiteX1698" fmla="*/ 451922 w 824911"/>
                <a:gd name="connsiteY1698" fmla="*/ 165017 h 823431"/>
                <a:gd name="connsiteX1699" fmla="*/ 451922 w 824911"/>
                <a:gd name="connsiteY1699" fmla="*/ 165818 h 823431"/>
                <a:gd name="connsiteX1700" fmla="*/ 449820 w 824911"/>
                <a:gd name="connsiteY1700" fmla="*/ 179163 h 823431"/>
                <a:gd name="connsiteX1701" fmla="*/ 449820 w 824911"/>
                <a:gd name="connsiteY1701" fmla="*/ 179430 h 823431"/>
                <a:gd name="connsiteX1702" fmla="*/ 449820 w 824911"/>
                <a:gd name="connsiteY1702" fmla="*/ 179430 h 823431"/>
                <a:gd name="connsiteX1703" fmla="*/ 449053 w 824911"/>
                <a:gd name="connsiteY1703" fmla="*/ 184301 h 823431"/>
                <a:gd name="connsiteX1704" fmla="*/ 448286 w 824911"/>
                <a:gd name="connsiteY1704" fmla="*/ 189105 h 823431"/>
                <a:gd name="connsiteX1705" fmla="*/ 447719 w 824911"/>
                <a:gd name="connsiteY1705" fmla="*/ 192775 h 823431"/>
                <a:gd name="connsiteX1706" fmla="*/ 446985 w 824911"/>
                <a:gd name="connsiteY1706" fmla="*/ 197246 h 823431"/>
                <a:gd name="connsiteX1707" fmla="*/ 446985 w 824911"/>
                <a:gd name="connsiteY1707" fmla="*/ 197246 h 823431"/>
                <a:gd name="connsiteX1708" fmla="*/ 446985 w 824911"/>
                <a:gd name="connsiteY1708" fmla="*/ 197880 h 823431"/>
                <a:gd name="connsiteX1709" fmla="*/ 444849 w 824911"/>
                <a:gd name="connsiteY1709" fmla="*/ 211392 h 823431"/>
                <a:gd name="connsiteX1710" fmla="*/ 444849 w 824911"/>
                <a:gd name="connsiteY1710" fmla="*/ 211392 h 823431"/>
                <a:gd name="connsiteX1711" fmla="*/ 443215 w 824911"/>
                <a:gd name="connsiteY1711" fmla="*/ 211125 h 823431"/>
                <a:gd name="connsiteX1712" fmla="*/ 442981 w 824911"/>
                <a:gd name="connsiteY1712" fmla="*/ 211125 h 823431"/>
                <a:gd name="connsiteX1713" fmla="*/ 441880 w 824911"/>
                <a:gd name="connsiteY1713" fmla="*/ 211125 h 823431"/>
                <a:gd name="connsiteX1714" fmla="*/ 441547 w 824911"/>
                <a:gd name="connsiteY1714" fmla="*/ 211125 h 823431"/>
                <a:gd name="connsiteX1715" fmla="*/ 440879 w 824911"/>
                <a:gd name="connsiteY1715" fmla="*/ 211125 h 823431"/>
                <a:gd name="connsiteX1716" fmla="*/ 439945 w 824911"/>
                <a:gd name="connsiteY1716" fmla="*/ 211125 h 823431"/>
                <a:gd name="connsiteX1717" fmla="*/ 439344 w 824911"/>
                <a:gd name="connsiteY1717" fmla="*/ 211125 h 823431"/>
                <a:gd name="connsiteX1718" fmla="*/ 438911 w 824911"/>
                <a:gd name="connsiteY1718" fmla="*/ 211125 h 823431"/>
                <a:gd name="connsiteX1719" fmla="*/ 438043 w 824911"/>
                <a:gd name="connsiteY1719" fmla="*/ 211125 h 823431"/>
                <a:gd name="connsiteX1720" fmla="*/ 437476 w 824911"/>
                <a:gd name="connsiteY1720" fmla="*/ 211125 h 823431"/>
                <a:gd name="connsiteX1721" fmla="*/ 435474 w 824911"/>
                <a:gd name="connsiteY1721" fmla="*/ 211125 h 823431"/>
                <a:gd name="connsiteX1722" fmla="*/ 432705 w 824911"/>
                <a:gd name="connsiteY1722" fmla="*/ 210825 h 823431"/>
                <a:gd name="connsiteX1723" fmla="*/ 430704 w 824911"/>
                <a:gd name="connsiteY1723" fmla="*/ 210825 h 823431"/>
                <a:gd name="connsiteX1724" fmla="*/ 429469 w 824911"/>
                <a:gd name="connsiteY1724" fmla="*/ 210825 h 823431"/>
                <a:gd name="connsiteX1725" fmla="*/ 428802 w 824911"/>
                <a:gd name="connsiteY1725" fmla="*/ 210825 h 823431"/>
                <a:gd name="connsiteX1726" fmla="*/ 427701 w 824911"/>
                <a:gd name="connsiteY1726" fmla="*/ 210825 h 823431"/>
                <a:gd name="connsiteX1727" fmla="*/ 425132 w 824911"/>
                <a:gd name="connsiteY1727" fmla="*/ 210624 h 823431"/>
                <a:gd name="connsiteX1728" fmla="*/ 422663 w 824911"/>
                <a:gd name="connsiteY1728" fmla="*/ 210624 h 823431"/>
                <a:gd name="connsiteX1729" fmla="*/ 422496 w 824911"/>
                <a:gd name="connsiteY1729" fmla="*/ 210624 h 823431"/>
                <a:gd name="connsiteX1730" fmla="*/ 420061 w 824911"/>
                <a:gd name="connsiteY1730" fmla="*/ 210624 h 823431"/>
                <a:gd name="connsiteX1731" fmla="*/ 419527 w 824911"/>
                <a:gd name="connsiteY1731" fmla="*/ 210624 h 823431"/>
                <a:gd name="connsiteX1732" fmla="*/ 418159 w 824911"/>
                <a:gd name="connsiteY1732" fmla="*/ 210624 h 823431"/>
                <a:gd name="connsiteX1733" fmla="*/ 405981 w 824911"/>
                <a:gd name="connsiteY1733" fmla="*/ 210624 h 823431"/>
                <a:gd name="connsiteX1734" fmla="*/ 404113 w 824911"/>
                <a:gd name="connsiteY1734" fmla="*/ 210624 h 823431"/>
                <a:gd name="connsiteX1735" fmla="*/ 402078 w 824911"/>
                <a:gd name="connsiteY1735" fmla="*/ 210624 h 823431"/>
                <a:gd name="connsiteX1736" fmla="*/ 400076 w 824911"/>
                <a:gd name="connsiteY1736" fmla="*/ 210624 h 823431"/>
                <a:gd name="connsiteX1737" fmla="*/ 398074 w 824911"/>
                <a:gd name="connsiteY1737" fmla="*/ 210624 h 823431"/>
                <a:gd name="connsiteX1738" fmla="*/ 396073 w 824911"/>
                <a:gd name="connsiteY1738" fmla="*/ 210791 h 823431"/>
                <a:gd name="connsiteX1739" fmla="*/ 393637 w 824911"/>
                <a:gd name="connsiteY1739" fmla="*/ 210991 h 823431"/>
                <a:gd name="connsiteX1740" fmla="*/ 393637 w 824911"/>
                <a:gd name="connsiteY1740" fmla="*/ 210991 h 823431"/>
                <a:gd name="connsiteX1741" fmla="*/ 392436 w 824911"/>
                <a:gd name="connsiteY1741" fmla="*/ 210991 h 823431"/>
                <a:gd name="connsiteX1742" fmla="*/ 392236 w 824911"/>
                <a:gd name="connsiteY1742" fmla="*/ 210991 h 823431"/>
                <a:gd name="connsiteX1743" fmla="*/ 390401 w 824911"/>
                <a:gd name="connsiteY1743" fmla="*/ 211192 h 823431"/>
                <a:gd name="connsiteX1744" fmla="*/ 390167 w 824911"/>
                <a:gd name="connsiteY1744" fmla="*/ 211192 h 823431"/>
                <a:gd name="connsiteX1745" fmla="*/ 388266 w 824911"/>
                <a:gd name="connsiteY1745" fmla="*/ 211392 h 823431"/>
                <a:gd name="connsiteX1746" fmla="*/ 385430 w 824911"/>
                <a:gd name="connsiteY1746" fmla="*/ 211225 h 823431"/>
                <a:gd name="connsiteX1747" fmla="*/ 384863 w 824911"/>
                <a:gd name="connsiteY1747" fmla="*/ 211225 h 823431"/>
                <a:gd name="connsiteX1748" fmla="*/ 383895 w 824911"/>
                <a:gd name="connsiteY1748" fmla="*/ 211225 h 823431"/>
                <a:gd name="connsiteX1749" fmla="*/ 383128 w 824911"/>
                <a:gd name="connsiteY1749" fmla="*/ 211225 h 823431"/>
                <a:gd name="connsiteX1750" fmla="*/ 382361 w 824911"/>
                <a:gd name="connsiteY1750" fmla="*/ 211225 h 823431"/>
                <a:gd name="connsiteX1751" fmla="*/ 381960 w 824911"/>
                <a:gd name="connsiteY1751" fmla="*/ 211225 h 823431"/>
                <a:gd name="connsiteX1752" fmla="*/ 381660 w 824911"/>
                <a:gd name="connsiteY1752" fmla="*/ 211225 h 823431"/>
                <a:gd name="connsiteX1753" fmla="*/ 381260 w 824911"/>
                <a:gd name="connsiteY1753" fmla="*/ 211225 h 823431"/>
                <a:gd name="connsiteX1754" fmla="*/ 380792 w 824911"/>
                <a:gd name="connsiteY1754" fmla="*/ 211225 h 823431"/>
                <a:gd name="connsiteX1755" fmla="*/ 380792 w 824911"/>
                <a:gd name="connsiteY1755" fmla="*/ 211225 h 823431"/>
                <a:gd name="connsiteX1756" fmla="*/ 380159 w 824911"/>
                <a:gd name="connsiteY1756" fmla="*/ 211225 h 823431"/>
                <a:gd name="connsiteX1757" fmla="*/ 380159 w 824911"/>
                <a:gd name="connsiteY1757" fmla="*/ 210958 h 823431"/>
                <a:gd name="connsiteX1758" fmla="*/ 380159 w 824911"/>
                <a:gd name="connsiteY1758" fmla="*/ 210958 h 823431"/>
                <a:gd name="connsiteX1759" fmla="*/ 379858 w 824911"/>
                <a:gd name="connsiteY1759" fmla="*/ 209123 h 823431"/>
                <a:gd name="connsiteX1760" fmla="*/ 379225 w 824911"/>
                <a:gd name="connsiteY1760" fmla="*/ 205086 h 823431"/>
                <a:gd name="connsiteX1761" fmla="*/ 378023 w 824911"/>
                <a:gd name="connsiteY1761" fmla="*/ 197680 h 823431"/>
                <a:gd name="connsiteX1762" fmla="*/ 378023 w 824911"/>
                <a:gd name="connsiteY1762" fmla="*/ 197880 h 823431"/>
                <a:gd name="connsiteX1763" fmla="*/ 377022 w 824911"/>
                <a:gd name="connsiteY1763" fmla="*/ 191507 h 823431"/>
                <a:gd name="connsiteX1764" fmla="*/ 375221 w 824911"/>
                <a:gd name="connsiteY1764" fmla="*/ 180031 h 823431"/>
                <a:gd name="connsiteX1765" fmla="*/ 375221 w 824911"/>
                <a:gd name="connsiteY1765" fmla="*/ 179764 h 823431"/>
                <a:gd name="connsiteX1766" fmla="*/ 375221 w 824911"/>
                <a:gd name="connsiteY1766" fmla="*/ 179764 h 823431"/>
                <a:gd name="connsiteX1767" fmla="*/ 373886 w 824911"/>
                <a:gd name="connsiteY1767" fmla="*/ 171323 h 823431"/>
                <a:gd name="connsiteX1768" fmla="*/ 373886 w 824911"/>
                <a:gd name="connsiteY1768" fmla="*/ 170822 h 823431"/>
                <a:gd name="connsiteX1769" fmla="*/ 373453 w 824911"/>
                <a:gd name="connsiteY1769" fmla="*/ 168053 h 823431"/>
                <a:gd name="connsiteX1770" fmla="*/ 373252 w 824911"/>
                <a:gd name="connsiteY1770" fmla="*/ 166819 h 823431"/>
                <a:gd name="connsiteX1771" fmla="*/ 373252 w 824911"/>
                <a:gd name="connsiteY1771" fmla="*/ 166218 h 823431"/>
                <a:gd name="connsiteX1772" fmla="*/ 373252 w 824911"/>
                <a:gd name="connsiteY1772" fmla="*/ 166218 h 823431"/>
                <a:gd name="connsiteX1773" fmla="*/ 371117 w 824911"/>
                <a:gd name="connsiteY1773" fmla="*/ 152673 h 823431"/>
                <a:gd name="connsiteX1774" fmla="*/ 371117 w 824911"/>
                <a:gd name="connsiteY1774" fmla="*/ 152673 h 823431"/>
                <a:gd name="connsiteX1775" fmla="*/ 368982 w 824911"/>
                <a:gd name="connsiteY1775" fmla="*/ 139328 h 823431"/>
                <a:gd name="connsiteX1776" fmla="*/ 368982 w 824911"/>
                <a:gd name="connsiteY1776" fmla="*/ 139028 h 823431"/>
                <a:gd name="connsiteX1777" fmla="*/ 366847 w 824911"/>
                <a:gd name="connsiteY1777" fmla="*/ 125415 h 823431"/>
                <a:gd name="connsiteX1778" fmla="*/ 366847 w 824911"/>
                <a:gd name="connsiteY1778" fmla="*/ 125148 h 823431"/>
                <a:gd name="connsiteX1779" fmla="*/ 366380 w 824911"/>
                <a:gd name="connsiteY1779" fmla="*/ 122246 h 823431"/>
                <a:gd name="connsiteX1780" fmla="*/ 364745 w 824911"/>
                <a:gd name="connsiteY1780" fmla="*/ 111837 h 823431"/>
                <a:gd name="connsiteX1781" fmla="*/ 362743 w 824911"/>
                <a:gd name="connsiteY1781" fmla="*/ 98959 h 823431"/>
                <a:gd name="connsiteX1782" fmla="*/ 362743 w 824911"/>
                <a:gd name="connsiteY1782" fmla="*/ 98959 h 823431"/>
                <a:gd name="connsiteX1783" fmla="*/ 362743 w 824911"/>
                <a:gd name="connsiteY1783" fmla="*/ 98959 h 823431"/>
                <a:gd name="connsiteX1784" fmla="*/ 362743 w 824911"/>
                <a:gd name="connsiteY1784" fmla="*/ 98291 h 823431"/>
                <a:gd name="connsiteX1785" fmla="*/ 362743 w 824911"/>
                <a:gd name="connsiteY1785" fmla="*/ 98291 h 823431"/>
                <a:gd name="connsiteX1786" fmla="*/ 361309 w 824911"/>
                <a:gd name="connsiteY1786" fmla="*/ 89317 h 823431"/>
                <a:gd name="connsiteX1787" fmla="*/ 360575 w 824911"/>
                <a:gd name="connsiteY1787" fmla="*/ 84779 h 823431"/>
                <a:gd name="connsiteX1788" fmla="*/ 359874 w 824911"/>
                <a:gd name="connsiteY1788" fmla="*/ 80242 h 823431"/>
                <a:gd name="connsiteX1789" fmla="*/ 359140 w 824911"/>
                <a:gd name="connsiteY1789" fmla="*/ 75705 h 823431"/>
                <a:gd name="connsiteX1790" fmla="*/ 358406 w 824911"/>
                <a:gd name="connsiteY1790" fmla="*/ 71167 h 823431"/>
                <a:gd name="connsiteX1791" fmla="*/ 357705 w 824911"/>
                <a:gd name="connsiteY1791" fmla="*/ 66663 h 823431"/>
                <a:gd name="connsiteX1792" fmla="*/ 357005 w 824911"/>
                <a:gd name="connsiteY1792" fmla="*/ 62126 h 823431"/>
                <a:gd name="connsiteX1793" fmla="*/ 356271 w 824911"/>
                <a:gd name="connsiteY1793" fmla="*/ 57588 h 823431"/>
                <a:gd name="connsiteX1794" fmla="*/ 356271 w 824911"/>
                <a:gd name="connsiteY1794" fmla="*/ 57588 h 823431"/>
                <a:gd name="connsiteX1795" fmla="*/ 354970 w 824911"/>
                <a:gd name="connsiteY1795" fmla="*/ 49448 h 823431"/>
                <a:gd name="connsiteX1796" fmla="*/ 354970 w 824911"/>
                <a:gd name="connsiteY1796" fmla="*/ 49081 h 823431"/>
                <a:gd name="connsiteX1797" fmla="*/ 354970 w 824911"/>
                <a:gd name="connsiteY1797" fmla="*/ 49081 h 823431"/>
                <a:gd name="connsiteX1798" fmla="*/ 354970 w 824911"/>
                <a:gd name="connsiteY1798" fmla="*/ 48714 h 823431"/>
                <a:gd name="connsiteX1799" fmla="*/ 354202 w 824911"/>
                <a:gd name="connsiteY1799" fmla="*/ 43876 h 823431"/>
                <a:gd name="connsiteX1800" fmla="*/ 353301 w 824911"/>
                <a:gd name="connsiteY1800" fmla="*/ 38238 h 823431"/>
                <a:gd name="connsiteX1801" fmla="*/ 352100 w 824911"/>
                <a:gd name="connsiteY1801" fmla="*/ 30564 h 823431"/>
                <a:gd name="connsiteX1802" fmla="*/ 349932 w 824911"/>
                <a:gd name="connsiteY1802" fmla="*/ 17019 h 823431"/>
                <a:gd name="connsiteX1803" fmla="*/ 349932 w 824911"/>
                <a:gd name="connsiteY1803" fmla="*/ 17019 h 823431"/>
                <a:gd name="connsiteX1804" fmla="*/ 810674 w 824911"/>
                <a:gd name="connsiteY1804" fmla="*/ 428718 h 823431"/>
                <a:gd name="connsiteX1805" fmla="*/ 810674 w 824911"/>
                <a:gd name="connsiteY1805" fmla="*/ 430086 h 823431"/>
                <a:gd name="connsiteX1806" fmla="*/ 810674 w 824911"/>
                <a:gd name="connsiteY1806" fmla="*/ 432555 h 823431"/>
                <a:gd name="connsiteX1807" fmla="*/ 810674 w 824911"/>
                <a:gd name="connsiteY1807" fmla="*/ 434090 h 823431"/>
                <a:gd name="connsiteX1808" fmla="*/ 810207 w 824911"/>
                <a:gd name="connsiteY1808" fmla="*/ 441363 h 823431"/>
                <a:gd name="connsiteX1809" fmla="*/ 809874 w 824911"/>
                <a:gd name="connsiteY1809" fmla="*/ 445333 h 823431"/>
                <a:gd name="connsiteX1810" fmla="*/ 809607 w 824911"/>
                <a:gd name="connsiteY1810" fmla="*/ 448336 h 823431"/>
                <a:gd name="connsiteX1811" fmla="*/ 809607 w 824911"/>
                <a:gd name="connsiteY1811" fmla="*/ 450238 h 823431"/>
                <a:gd name="connsiteX1812" fmla="*/ 809306 w 824911"/>
                <a:gd name="connsiteY1812" fmla="*/ 453073 h 823431"/>
                <a:gd name="connsiteX1813" fmla="*/ 808839 w 824911"/>
                <a:gd name="connsiteY1813" fmla="*/ 457310 h 823431"/>
                <a:gd name="connsiteX1814" fmla="*/ 807972 w 824911"/>
                <a:gd name="connsiteY1814" fmla="*/ 464183 h 823431"/>
                <a:gd name="connsiteX1815" fmla="*/ 807772 w 824911"/>
                <a:gd name="connsiteY1815" fmla="*/ 465684 h 823431"/>
                <a:gd name="connsiteX1816" fmla="*/ 807472 w 824911"/>
                <a:gd name="connsiteY1816" fmla="*/ 467820 h 823431"/>
                <a:gd name="connsiteX1817" fmla="*/ 807171 w 824911"/>
                <a:gd name="connsiteY1817" fmla="*/ 469888 h 823431"/>
                <a:gd name="connsiteX1818" fmla="*/ 806771 w 824911"/>
                <a:gd name="connsiteY1818" fmla="*/ 472624 h 823431"/>
                <a:gd name="connsiteX1819" fmla="*/ 805436 w 824911"/>
                <a:gd name="connsiteY1819" fmla="*/ 480531 h 823431"/>
                <a:gd name="connsiteX1820" fmla="*/ 804936 w 824911"/>
                <a:gd name="connsiteY1820" fmla="*/ 483434 h 823431"/>
                <a:gd name="connsiteX1821" fmla="*/ 804636 w 824911"/>
                <a:gd name="connsiteY1821" fmla="*/ 484902 h 823431"/>
                <a:gd name="connsiteX1822" fmla="*/ 804169 w 824911"/>
                <a:gd name="connsiteY1822" fmla="*/ 487404 h 823431"/>
                <a:gd name="connsiteX1823" fmla="*/ 803468 w 824911"/>
                <a:gd name="connsiteY1823" fmla="*/ 490740 h 823431"/>
                <a:gd name="connsiteX1824" fmla="*/ 803468 w 824911"/>
                <a:gd name="connsiteY1824" fmla="*/ 491107 h 823431"/>
                <a:gd name="connsiteX1825" fmla="*/ 801399 w 824911"/>
                <a:gd name="connsiteY1825" fmla="*/ 500582 h 823431"/>
                <a:gd name="connsiteX1826" fmla="*/ 801399 w 824911"/>
                <a:gd name="connsiteY1826" fmla="*/ 501016 h 823431"/>
                <a:gd name="connsiteX1827" fmla="*/ 800365 w 824911"/>
                <a:gd name="connsiteY1827" fmla="*/ 505420 h 823431"/>
                <a:gd name="connsiteX1828" fmla="*/ 800365 w 824911"/>
                <a:gd name="connsiteY1828" fmla="*/ 505653 h 823431"/>
                <a:gd name="connsiteX1829" fmla="*/ 799164 w 824911"/>
                <a:gd name="connsiteY1829" fmla="*/ 510324 h 823431"/>
                <a:gd name="connsiteX1830" fmla="*/ 799164 w 824911"/>
                <a:gd name="connsiteY1830" fmla="*/ 510324 h 823431"/>
                <a:gd name="connsiteX1831" fmla="*/ 798630 w 824911"/>
                <a:gd name="connsiteY1831" fmla="*/ 512359 h 823431"/>
                <a:gd name="connsiteX1832" fmla="*/ 798630 w 824911"/>
                <a:gd name="connsiteY1832" fmla="*/ 512526 h 823431"/>
                <a:gd name="connsiteX1833" fmla="*/ 798130 w 824911"/>
                <a:gd name="connsiteY1833" fmla="*/ 514495 h 823431"/>
                <a:gd name="connsiteX1834" fmla="*/ 796996 w 824911"/>
                <a:gd name="connsiteY1834" fmla="*/ 518698 h 823431"/>
                <a:gd name="connsiteX1835" fmla="*/ 796328 w 824911"/>
                <a:gd name="connsiteY1835" fmla="*/ 520967 h 823431"/>
                <a:gd name="connsiteX1836" fmla="*/ 795694 w 824911"/>
                <a:gd name="connsiteY1836" fmla="*/ 523236 h 823431"/>
                <a:gd name="connsiteX1837" fmla="*/ 795327 w 824911"/>
                <a:gd name="connsiteY1837" fmla="*/ 524370 h 823431"/>
                <a:gd name="connsiteX1838" fmla="*/ 794960 w 824911"/>
                <a:gd name="connsiteY1838" fmla="*/ 525604 h 823431"/>
                <a:gd name="connsiteX1839" fmla="*/ 794960 w 824911"/>
                <a:gd name="connsiteY1839" fmla="*/ 525604 h 823431"/>
                <a:gd name="connsiteX1840" fmla="*/ 793793 w 824911"/>
                <a:gd name="connsiteY1840" fmla="*/ 529374 h 823431"/>
                <a:gd name="connsiteX1841" fmla="*/ 792592 w 824911"/>
                <a:gd name="connsiteY1841" fmla="*/ 533178 h 823431"/>
                <a:gd name="connsiteX1842" fmla="*/ 791557 w 824911"/>
                <a:gd name="connsiteY1842" fmla="*/ 536514 h 823431"/>
                <a:gd name="connsiteX1843" fmla="*/ 791557 w 824911"/>
                <a:gd name="connsiteY1843" fmla="*/ 536848 h 823431"/>
                <a:gd name="connsiteX1844" fmla="*/ 790356 w 824911"/>
                <a:gd name="connsiteY1844" fmla="*/ 540351 h 823431"/>
                <a:gd name="connsiteX1845" fmla="*/ 790356 w 824911"/>
                <a:gd name="connsiteY1845" fmla="*/ 540351 h 823431"/>
                <a:gd name="connsiteX1846" fmla="*/ 777445 w 824911"/>
                <a:gd name="connsiteY1846" fmla="*/ 535914 h 823431"/>
                <a:gd name="connsiteX1847" fmla="*/ 777445 w 824911"/>
                <a:gd name="connsiteY1847" fmla="*/ 535914 h 823431"/>
                <a:gd name="connsiteX1848" fmla="*/ 770105 w 824911"/>
                <a:gd name="connsiteY1848" fmla="*/ 533445 h 823431"/>
                <a:gd name="connsiteX1849" fmla="*/ 764300 w 824911"/>
                <a:gd name="connsiteY1849" fmla="*/ 531476 h 823431"/>
                <a:gd name="connsiteX1850" fmla="*/ 763900 w 824911"/>
                <a:gd name="connsiteY1850" fmla="*/ 531476 h 823431"/>
                <a:gd name="connsiteX1851" fmla="*/ 763900 w 824911"/>
                <a:gd name="connsiteY1851" fmla="*/ 531476 h 823431"/>
                <a:gd name="connsiteX1852" fmla="*/ 760129 w 824911"/>
                <a:gd name="connsiteY1852" fmla="*/ 530208 h 823431"/>
                <a:gd name="connsiteX1853" fmla="*/ 759329 w 824911"/>
                <a:gd name="connsiteY1853" fmla="*/ 529942 h 823431"/>
                <a:gd name="connsiteX1854" fmla="*/ 751522 w 824911"/>
                <a:gd name="connsiteY1854" fmla="*/ 527206 h 823431"/>
                <a:gd name="connsiteX1855" fmla="*/ 751255 w 824911"/>
                <a:gd name="connsiteY1855" fmla="*/ 527206 h 823431"/>
                <a:gd name="connsiteX1856" fmla="*/ 747185 w 824911"/>
                <a:gd name="connsiteY1856" fmla="*/ 525805 h 823431"/>
                <a:gd name="connsiteX1857" fmla="*/ 746884 w 824911"/>
                <a:gd name="connsiteY1857" fmla="*/ 525805 h 823431"/>
                <a:gd name="connsiteX1858" fmla="*/ 742847 w 824911"/>
                <a:gd name="connsiteY1858" fmla="*/ 524437 h 823431"/>
                <a:gd name="connsiteX1859" fmla="*/ 742581 w 824911"/>
                <a:gd name="connsiteY1859" fmla="*/ 524437 h 823431"/>
                <a:gd name="connsiteX1860" fmla="*/ 738510 w 824911"/>
                <a:gd name="connsiteY1860" fmla="*/ 523035 h 823431"/>
                <a:gd name="connsiteX1861" fmla="*/ 734607 w 824911"/>
                <a:gd name="connsiteY1861" fmla="*/ 521701 h 823431"/>
                <a:gd name="connsiteX1862" fmla="*/ 734607 w 824911"/>
                <a:gd name="connsiteY1862" fmla="*/ 521701 h 823431"/>
                <a:gd name="connsiteX1863" fmla="*/ 734407 w 824911"/>
                <a:gd name="connsiteY1863" fmla="*/ 521701 h 823431"/>
                <a:gd name="connsiteX1864" fmla="*/ 734173 w 824911"/>
                <a:gd name="connsiteY1864" fmla="*/ 521701 h 823431"/>
                <a:gd name="connsiteX1865" fmla="*/ 729903 w 824911"/>
                <a:gd name="connsiteY1865" fmla="*/ 520233 h 823431"/>
                <a:gd name="connsiteX1866" fmla="*/ 729903 w 824911"/>
                <a:gd name="connsiteY1866" fmla="*/ 520233 h 823431"/>
                <a:gd name="connsiteX1867" fmla="*/ 725632 w 824911"/>
                <a:gd name="connsiteY1867" fmla="*/ 518765 h 823431"/>
                <a:gd name="connsiteX1868" fmla="*/ 725632 w 824911"/>
                <a:gd name="connsiteY1868" fmla="*/ 518765 h 823431"/>
                <a:gd name="connsiteX1869" fmla="*/ 721395 w 824911"/>
                <a:gd name="connsiteY1869" fmla="*/ 517330 h 823431"/>
                <a:gd name="connsiteX1870" fmla="*/ 721395 w 824911"/>
                <a:gd name="connsiteY1870" fmla="*/ 517330 h 823431"/>
                <a:gd name="connsiteX1871" fmla="*/ 712787 w 824911"/>
                <a:gd name="connsiteY1871" fmla="*/ 514361 h 823431"/>
                <a:gd name="connsiteX1872" fmla="*/ 712787 w 824911"/>
                <a:gd name="connsiteY1872" fmla="*/ 514361 h 823431"/>
                <a:gd name="connsiteX1873" fmla="*/ 699843 w 824911"/>
                <a:gd name="connsiteY1873" fmla="*/ 509924 h 823431"/>
                <a:gd name="connsiteX1874" fmla="*/ 699843 w 824911"/>
                <a:gd name="connsiteY1874" fmla="*/ 509924 h 823431"/>
                <a:gd name="connsiteX1875" fmla="*/ 685497 w 824911"/>
                <a:gd name="connsiteY1875" fmla="*/ 504819 h 823431"/>
                <a:gd name="connsiteX1876" fmla="*/ 685497 w 824911"/>
                <a:gd name="connsiteY1876" fmla="*/ 504819 h 823431"/>
                <a:gd name="connsiteX1877" fmla="*/ 686598 w 824911"/>
                <a:gd name="connsiteY1877" fmla="*/ 501483 h 823431"/>
                <a:gd name="connsiteX1878" fmla="*/ 687265 w 824911"/>
                <a:gd name="connsiteY1878" fmla="*/ 499448 h 823431"/>
                <a:gd name="connsiteX1879" fmla="*/ 689300 w 824911"/>
                <a:gd name="connsiteY1879" fmla="*/ 492775 h 823431"/>
                <a:gd name="connsiteX1880" fmla="*/ 689967 w 824911"/>
                <a:gd name="connsiteY1880" fmla="*/ 490440 h 823431"/>
                <a:gd name="connsiteX1881" fmla="*/ 691202 w 824911"/>
                <a:gd name="connsiteY1881" fmla="*/ 486003 h 823431"/>
                <a:gd name="connsiteX1882" fmla="*/ 691969 w 824911"/>
                <a:gd name="connsiteY1882" fmla="*/ 483067 h 823431"/>
                <a:gd name="connsiteX1883" fmla="*/ 692836 w 824911"/>
                <a:gd name="connsiteY1883" fmla="*/ 479730 h 823431"/>
                <a:gd name="connsiteX1884" fmla="*/ 692836 w 824911"/>
                <a:gd name="connsiteY1884" fmla="*/ 479297 h 823431"/>
                <a:gd name="connsiteX1885" fmla="*/ 693437 w 824911"/>
                <a:gd name="connsiteY1885" fmla="*/ 476661 h 823431"/>
                <a:gd name="connsiteX1886" fmla="*/ 695005 w 824911"/>
                <a:gd name="connsiteY1886" fmla="*/ 469588 h 823431"/>
                <a:gd name="connsiteX1887" fmla="*/ 695472 w 824911"/>
                <a:gd name="connsiteY1887" fmla="*/ 467286 h 823431"/>
                <a:gd name="connsiteX1888" fmla="*/ 696206 w 824911"/>
                <a:gd name="connsiteY1888" fmla="*/ 463483 h 823431"/>
                <a:gd name="connsiteX1889" fmla="*/ 696606 w 824911"/>
                <a:gd name="connsiteY1889" fmla="*/ 461247 h 823431"/>
                <a:gd name="connsiteX1890" fmla="*/ 697507 w 824911"/>
                <a:gd name="connsiteY1890" fmla="*/ 455642 h 823431"/>
                <a:gd name="connsiteX1891" fmla="*/ 697807 w 824911"/>
                <a:gd name="connsiteY1891" fmla="*/ 453841 h 823431"/>
                <a:gd name="connsiteX1892" fmla="*/ 698141 w 824911"/>
                <a:gd name="connsiteY1892" fmla="*/ 451439 h 823431"/>
                <a:gd name="connsiteX1893" fmla="*/ 698475 w 824911"/>
                <a:gd name="connsiteY1893" fmla="*/ 449103 h 823431"/>
                <a:gd name="connsiteX1894" fmla="*/ 698708 w 824911"/>
                <a:gd name="connsiteY1894" fmla="*/ 447168 h 823431"/>
                <a:gd name="connsiteX1895" fmla="*/ 699309 w 824911"/>
                <a:gd name="connsiteY1895" fmla="*/ 442030 h 823431"/>
                <a:gd name="connsiteX1896" fmla="*/ 699709 w 824911"/>
                <a:gd name="connsiteY1896" fmla="*/ 438027 h 823431"/>
                <a:gd name="connsiteX1897" fmla="*/ 699909 w 824911"/>
                <a:gd name="connsiteY1897" fmla="*/ 435725 h 823431"/>
                <a:gd name="connsiteX1898" fmla="*/ 700243 w 824911"/>
                <a:gd name="connsiteY1898" fmla="*/ 431421 h 823431"/>
                <a:gd name="connsiteX1899" fmla="*/ 700510 w 824911"/>
                <a:gd name="connsiteY1899" fmla="*/ 427084 h 823431"/>
                <a:gd name="connsiteX1900" fmla="*/ 700510 w 824911"/>
                <a:gd name="connsiteY1900" fmla="*/ 424181 h 823431"/>
                <a:gd name="connsiteX1901" fmla="*/ 700510 w 824911"/>
                <a:gd name="connsiteY1901" fmla="*/ 422012 h 823431"/>
                <a:gd name="connsiteX1902" fmla="*/ 700710 w 824911"/>
                <a:gd name="connsiteY1902" fmla="*/ 415340 h 823431"/>
                <a:gd name="connsiteX1903" fmla="*/ 700710 w 824911"/>
                <a:gd name="connsiteY1903" fmla="*/ 415340 h 823431"/>
                <a:gd name="connsiteX1904" fmla="*/ 714389 w 824911"/>
                <a:gd name="connsiteY1904" fmla="*/ 415573 h 823431"/>
                <a:gd name="connsiteX1905" fmla="*/ 714389 w 824911"/>
                <a:gd name="connsiteY1905" fmla="*/ 415573 h 823431"/>
                <a:gd name="connsiteX1906" fmla="*/ 728101 w 824911"/>
                <a:gd name="connsiteY1906" fmla="*/ 415807 h 823431"/>
                <a:gd name="connsiteX1907" fmla="*/ 728101 w 824911"/>
                <a:gd name="connsiteY1907" fmla="*/ 415807 h 823431"/>
                <a:gd name="connsiteX1908" fmla="*/ 737276 w 824911"/>
                <a:gd name="connsiteY1908" fmla="*/ 415974 h 823431"/>
                <a:gd name="connsiteX1909" fmla="*/ 741847 w 824911"/>
                <a:gd name="connsiteY1909" fmla="*/ 415974 h 823431"/>
                <a:gd name="connsiteX1910" fmla="*/ 745183 w 824911"/>
                <a:gd name="connsiteY1910" fmla="*/ 415974 h 823431"/>
                <a:gd name="connsiteX1911" fmla="*/ 746684 w 824911"/>
                <a:gd name="connsiteY1911" fmla="*/ 415974 h 823431"/>
                <a:gd name="connsiteX1912" fmla="*/ 751121 w 824911"/>
                <a:gd name="connsiteY1912" fmla="*/ 415974 h 823431"/>
                <a:gd name="connsiteX1913" fmla="*/ 755659 w 824911"/>
                <a:gd name="connsiteY1913" fmla="*/ 415974 h 823431"/>
                <a:gd name="connsiteX1914" fmla="*/ 755659 w 824911"/>
                <a:gd name="connsiteY1914" fmla="*/ 415974 h 823431"/>
                <a:gd name="connsiteX1915" fmla="*/ 760230 w 824911"/>
                <a:gd name="connsiteY1915" fmla="*/ 415974 h 823431"/>
                <a:gd name="connsiteX1916" fmla="*/ 764834 w 824911"/>
                <a:gd name="connsiteY1916" fmla="*/ 415974 h 823431"/>
                <a:gd name="connsiteX1917" fmla="*/ 769404 w 824911"/>
                <a:gd name="connsiteY1917" fmla="*/ 415974 h 823431"/>
                <a:gd name="connsiteX1918" fmla="*/ 769404 w 824911"/>
                <a:gd name="connsiteY1918" fmla="*/ 415974 h 823431"/>
                <a:gd name="connsiteX1919" fmla="*/ 775443 w 824911"/>
                <a:gd name="connsiteY1919" fmla="*/ 415974 h 823431"/>
                <a:gd name="connsiteX1920" fmla="*/ 777612 w 824911"/>
                <a:gd name="connsiteY1920" fmla="*/ 415974 h 823431"/>
                <a:gd name="connsiteX1921" fmla="*/ 779113 w 824911"/>
                <a:gd name="connsiteY1921" fmla="*/ 415974 h 823431"/>
                <a:gd name="connsiteX1922" fmla="*/ 783617 w 824911"/>
                <a:gd name="connsiteY1922" fmla="*/ 415974 h 823431"/>
                <a:gd name="connsiteX1923" fmla="*/ 783917 w 824911"/>
                <a:gd name="connsiteY1923" fmla="*/ 415974 h 823431"/>
                <a:gd name="connsiteX1924" fmla="*/ 789622 w 824911"/>
                <a:gd name="connsiteY1924" fmla="*/ 415974 h 823431"/>
                <a:gd name="connsiteX1925" fmla="*/ 797362 w 824911"/>
                <a:gd name="connsiteY1925" fmla="*/ 415974 h 823431"/>
                <a:gd name="connsiteX1926" fmla="*/ 797362 w 824911"/>
                <a:gd name="connsiteY1926" fmla="*/ 415974 h 823431"/>
                <a:gd name="connsiteX1927" fmla="*/ 810975 w 824911"/>
                <a:gd name="connsiteY1927" fmla="*/ 416207 h 823431"/>
                <a:gd name="connsiteX1928" fmla="*/ 810975 w 824911"/>
                <a:gd name="connsiteY1928" fmla="*/ 416207 h 823431"/>
                <a:gd name="connsiteX1929" fmla="*/ 810975 w 824911"/>
                <a:gd name="connsiteY1929" fmla="*/ 416207 h 823431"/>
                <a:gd name="connsiteX1930" fmla="*/ 810674 w 824911"/>
                <a:gd name="connsiteY1930" fmla="*/ 428718 h 823431"/>
                <a:gd name="connsiteX1931" fmla="*/ 359307 w 824911"/>
                <a:gd name="connsiteY1931" fmla="*/ 80075 h 823431"/>
                <a:gd name="connsiteX1932" fmla="*/ 358573 w 824911"/>
                <a:gd name="connsiteY1932" fmla="*/ 75538 h 823431"/>
                <a:gd name="connsiteX1933" fmla="*/ 357839 w 824911"/>
                <a:gd name="connsiteY1933" fmla="*/ 71000 h 823431"/>
                <a:gd name="connsiteX1934" fmla="*/ 358539 w 824911"/>
                <a:gd name="connsiteY1934" fmla="*/ 75538 h 823431"/>
                <a:gd name="connsiteX1935" fmla="*/ 359273 w 824911"/>
                <a:gd name="connsiteY1935" fmla="*/ 80075 h 823431"/>
                <a:gd name="connsiteX1936" fmla="*/ 360007 w 824911"/>
                <a:gd name="connsiteY1936" fmla="*/ 84612 h 823431"/>
                <a:gd name="connsiteX1937" fmla="*/ 360741 w 824911"/>
                <a:gd name="connsiteY1937" fmla="*/ 89150 h 823431"/>
                <a:gd name="connsiteX1938" fmla="*/ 360007 w 824911"/>
                <a:gd name="connsiteY1938" fmla="*/ 84612 h 823431"/>
                <a:gd name="connsiteX1939" fmla="*/ 360708 w 824911"/>
                <a:gd name="connsiteY1939" fmla="*/ 89150 h 823431"/>
                <a:gd name="connsiteX1940" fmla="*/ 362143 w 824911"/>
                <a:gd name="connsiteY1940" fmla="*/ 98124 h 823431"/>
                <a:gd name="connsiteX1941" fmla="*/ 362143 w 824911"/>
                <a:gd name="connsiteY1941" fmla="*/ 98124 h 823431"/>
                <a:gd name="connsiteX1942" fmla="*/ 362143 w 824911"/>
                <a:gd name="connsiteY1942" fmla="*/ 98124 h 823431"/>
                <a:gd name="connsiteX1943" fmla="*/ 362143 w 824911"/>
                <a:gd name="connsiteY1943" fmla="*/ 98124 h 823431"/>
                <a:gd name="connsiteX1944" fmla="*/ 661008 w 824911"/>
                <a:gd name="connsiteY1944" fmla="*/ 722446 h 823431"/>
                <a:gd name="connsiteX1945" fmla="*/ 661008 w 824911"/>
                <a:gd name="connsiteY1945" fmla="*/ 722446 h 823431"/>
                <a:gd name="connsiteX1946" fmla="*/ 658306 w 824911"/>
                <a:gd name="connsiteY1946" fmla="*/ 724581 h 823431"/>
                <a:gd name="connsiteX1947" fmla="*/ 654536 w 824911"/>
                <a:gd name="connsiteY1947" fmla="*/ 727517 h 823431"/>
                <a:gd name="connsiteX1948" fmla="*/ 651500 w 824911"/>
                <a:gd name="connsiteY1948" fmla="*/ 729853 h 823431"/>
                <a:gd name="connsiteX1949" fmla="*/ 654536 w 824911"/>
                <a:gd name="connsiteY1949" fmla="*/ 727551 h 823431"/>
                <a:gd name="connsiteX1950" fmla="*/ 658306 w 824911"/>
                <a:gd name="connsiteY1950" fmla="*/ 724615 h 823431"/>
                <a:gd name="connsiteX1951" fmla="*/ 661008 w 824911"/>
                <a:gd name="connsiteY1951" fmla="*/ 722479 h 823431"/>
                <a:gd name="connsiteX1952" fmla="*/ 661008 w 824911"/>
                <a:gd name="connsiteY1952" fmla="*/ 722479 h 823431"/>
                <a:gd name="connsiteX1953" fmla="*/ 663210 w 824911"/>
                <a:gd name="connsiteY1953" fmla="*/ 720678 h 823431"/>
                <a:gd name="connsiteX1954" fmla="*/ 651233 w 824911"/>
                <a:gd name="connsiteY1954" fmla="*/ 730019 h 823431"/>
                <a:gd name="connsiteX1955" fmla="*/ 650165 w 824911"/>
                <a:gd name="connsiteY1955" fmla="*/ 730820 h 823431"/>
                <a:gd name="connsiteX1956" fmla="*/ 651233 w 824911"/>
                <a:gd name="connsiteY1956" fmla="*/ 730053 h 823431"/>
                <a:gd name="connsiteX1957" fmla="*/ 651233 w 824911"/>
                <a:gd name="connsiteY1957" fmla="*/ 730053 h 823431"/>
                <a:gd name="connsiteX1958" fmla="*/ 638888 w 824911"/>
                <a:gd name="connsiteY1958" fmla="*/ 738927 h 823431"/>
                <a:gd name="connsiteX1959" fmla="*/ 638655 w 824911"/>
                <a:gd name="connsiteY1959" fmla="*/ 739094 h 823431"/>
                <a:gd name="connsiteX1960" fmla="*/ 638888 w 824911"/>
                <a:gd name="connsiteY1960" fmla="*/ 739094 h 823431"/>
                <a:gd name="connsiteX1961" fmla="*/ 640790 w 824911"/>
                <a:gd name="connsiteY1961" fmla="*/ 737760 h 823431"/>
                <a:gd name="connsiteX1962" fmla="*/ 638989 w 824911"/>
                <a:gd name="connsiteY1962" fmla="*/ 738927 h 823431"/>
                <a:gd name="connsiteX1963" fmla="*/ 634685 w 824911"/>
                <a:gd name="connsiteY1963" fmla="*/ 741797 h 823431"/>
                <a:gd name="connsiteX1964" fmla="*/ 630881 w 824911"/>
                <a:gd name="connsiteY1964" fmla="*/ 744366 h 823431"/>
                <a:gd name="connsiteX1965" fmla="*/ 634685 w 824911"/>
                <a:gd name="connsiteY1965" fmla="*/ 741830 h 823431"/>
                <a:gd name="connsiteX1966" fmla="*/ 635152 w 824911"/>
                <a:gd name="connsiteY1966" fmla="*/ 741496 h 823431"/>
                <a:gd name="connsiteX1967" fmla="*/ 622307 w 824911"/>
                <a:gd name="connsiteY1967" fmla="*/ 749937 h 823431"/>
                <a:gd name="connsiteX1968" fmla="*/ 618971 w 824911"/>
                <a:gd name="connsiteY1968" fmla="*/ 751972 h 823431"/>
                <a:gd name="connsiteX1969" fmla="*/ 622307 w 824911"/>
                <a:gd name="connsiteY1969" fmla="*/ 749971 h 823431"/>
                <a:gd name="connsiteX1970" fmla="*/ 627211 w 824911"/>
                <a:gd name="connsiteY1970" fmla="*/ 746868 h 823431"/>
                <a:gd name="connsiteX1971" fmla="*/ 622307 w 824911"/>
                <a:gd name="connsiteY1971" fmla="*/ 749937 h 823431"/>
                <a:gd name="connsiteX1972" fmla="*/ 617403 w 824911"/>
                <a:gd name="connsiteY1972" fmla="*/ 720177 h 823431"/>
                <a:gd name="connsiteX1973" fmla="*/ 617102 w 824911"/>
                <a:gd name="connsiteY1973" fmla="*/ 720378 h 823431"/>
                <a:gd name="connsiteX1974" fmla="*/ 616168 w 824911"/>
                <a:gd name="connsiteY1974" fmla="*/ 721011 h 823431"/>
                <a:gd name="connsiteX1975" fmla="*/ 615501 w 824911"/>
                <a:gd name="connsiteY1975" fmla="*/ 721479 h 823431"/>
                <a:gd name="connsiteX1976" fmla="*/ 615134 w 824911"/>
                <a:gd name="connsiteY1976" fmla="*/ 721712 h 823431"/>
                <a:gd name="connsiteX1977" fmla="*/ 615134 w 824911"/>
                <a:gd name="connsiteY1977" fmla="*/ 721712 h 823431"/>
                <a:gd name="connsiteX1978" fmla="*/ 614901 w 824911"/>
                <a:gd name="connsiteY1978" fmla="*/ 721879 h 823431"/>
                <a:gd name="connsiteX1979" fmla="*/ 614033 w 824911"/>
                <a:gd name="connsiteY1979" fmla="*/ 722479 h 823431"/>
                <a:gd name="connsiteX1980" fmla="*/ 615701 w 824911"/>
                <a:gd name="connsiteY1980" fmla="*/ 721412 h 823431"/>
                <a:gd name="connsiteX1981" fmla="*/ 618871 w 824911"/>
                <a:gd name="connsiteY1981" fmla="*/ 719243 h 82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</a:cxnLst>
              <a:rect l="l" t="t" r="r" b="b"/>
              <a:pathLst>
                <a:path w="824911" h="823431">
                  <a:moveTo>
                    <a:pt x="360741" y="89150"/>
                  </a:moveTo>
                  <a:lnTo>
                    <a:pt x="360007" y="84612"/>
                  </a:lnTo>
                  <a:lnTo>
                    <a:pt x="360708" y="89150"/>
                  </a:lnTo>
                  <a:lnTo>
                    <a:pt x="362143" y="98124"/>
                  </a:lnTo>
                  <a:lnTo>
                    <a:pt x="362143" y="98124"/>
                  </a:lnTo>
                  <a:lnTo>
                    <a:pt x="362143" y="98124"/>
                  </a:lnTo>
                  <a:lnTo>
                    <a:pt x="362143" y="98124"/>
                  </a:lnTo>
                  <a:close/>
                  <a:moveTo>
                    <a:pt x="359307" y="80075"/>
                  </a:moveTo>
                  <a:lnTo>
                    <a:pt x="358573" y="75538"/>
                  </a:lnTo>
                  <a:lnTo>
                    <a:pt x="357839" y="71000"/>
                  </a:lnTo>
                  <a:lnTo>
                    <a:pt x="358539" y="75538"/>
                  </a:lnTo>
                  <a:lnTo>
                    <a:pt x="359273" y="80075"/>
                  </a:lnTo>
                  <a:lnTo>
                    <a:pt x="360007" y="84612"/>
                  </a:lnTo>
                  <a:close/>
                  <a:moveTo>
                    <a:pt x="601756" y="719577"/>
                  </a:moveTo>
                  <a:cubicBezTo>
                    <a:pt x="601689" y="719560"/>
                    <a:pt x="601622" y="719560"/>
                    <a:pt x="601555" y="719577"/>
                  </a:cubicBezTo>
                  <a:cubicBezTo>
                    <a:pt x="601655" y="719540"/>
                    <a:pt x="601745" y="719483"/>
                    <a:pt x="601822" y="719410"/>
                  </a:cubicBezTo>
                  <a:close/>
                  <a:moveTo>
                    <a:pt x="602523" y="719110"/>
                  </a:moveTo>
                  <a:lnTo>
                    <a:pt x="602156" y="719343"/>
                  </a:lnTo>
                  <a:lnTo>
                    <a:pt x="602556" y="719143"/>
                  </a:lnTo>
                  <a:lnTo>
                    <a:pt x="602556" y="719143"/>
                  </a:lnTo>
                  <a:close/>
                  <a:moveTo>
                    <a:pt x="598419" y="721645"/>
                  </a:moveTo>
                  <a:cubicBezTo>
                    <a:pt x="598743" y="721475"/>
                    <a:pt x="599053" y="721285"/>
                    <a:pt x="599353" y="721078"/>
                  </a:cubicBezTo>
                  <a:cubicBezTo>
                    <a:pt x="599560" y="720955"/>
                    <a:pt x="599760" y="720821"/>
                    <a:pt x="599954" y="720678"/>
                  </a:cubicBezTo>
                  <a:lnTo>
                    <a:pt x="598853" y="721345"/>
                  </a:lnTo>
                  <a:cubicBezTo>
                    <a:pt x="598716" y="721469"/>
                    <a:pt x="598573" y="721579"/>
                    <a:pt x="598419" y="721679"/>
                  </a:cubicBezTo>
                  <a:close/>
                  <a:moveTo>
                    <a:pt x="581738" y="731054"/>
                  </a:moveTo>
                  <a:lnTo>
                    <a:pt x="579736" y="732121"/>
                  </a:lnTo>
                  <a:lnTo>
                    <a:pt x="581771" y="731087"/>
                  </a:lnTo>
                  <a:lnTo>
                    <a:pt x="581771" y="731087"/>
                  </a:lnTo>
                  <a:close/>
                  <a:moveTo>
                    <a:pt x="585975" y="728752"/>
                  </a:moveTo>
                  <a:lnTo>
                    <a:pt x="585241" y="729152"/>
                  </a:lnTo>
                  <a:lnTo>
                    <a:pt x="586342" y="728585"/>
                  </a:lnTo>
                  <a:close/>
                  <a:moveTo>
                    <a:pt x="571095" y="736492"/>
                  </a:moveTo>
                  <a:lnTo>
                    <a:pt x="571095" y="736492"/>
                  </a:lnTo>
                  <a:close/>
                  <a:moveTo>
                    <a:pt x="576433" y="733823"/>
                  </a:moveTo>
                  <a:lnTo>
                    <a:pt x="571128" y="736459"/>
                  </a:lnTo>
                  <a:lnTo>
                    <a:pt x="571128" y="736459"/>
                  </a:lnTo>
                  <a:lnTo>
                    <a:pt x="576466" y="733823"/>
                  </a:lnTo>
                  <a:lnTo>
                    <a:pt x="576466" y="733823"/>
                  </a:lnTo>
                  <a:close/>
                  <a:moveTo>
                    <a:pt x="578335" y="732822"/>
                  </a:moveTo>
                  <a:lnTo>
                    <a:pt x="578335" y="732822"/>
                  </a:lnTo>
                  <a:lnTo>
                    <a:pt x="578768" y="732622"/>
                  </a:lnTo>
                  <a:close/>
                  <a:moveTo>
                    <a:pt x="577300" y="733356"/>
                  </a:moveTo>
                  <a:lnTo>
                    <a:pt x="577300" y="733356"/>
                  </a:lnTo>
                  <a:lnTo>
                    <a:pt x="577300" y="733356"/>
                  </a:lnTo>
                  <a:cubicBezTo>
                    <a:pt x="577637" y="733216"/>
                    <a:pt x="577961" y="733049"/>
                    <a:pt x="578268" y="732855"/>
                  </a:cubicBezTo>
                  <a:lnTo>
                    <a:pt x="577868" y="733022"/>
                  </a:lnTo>
                  <a:close/>
                  <a:moveTo>
                    <a:pt x="570394" y="731688"/>
                  </a:moveTo>
                  <a:lnTo>
                    <a:pt x="570394" y="731688"/>
                  </a:lnTo>
                  <a:lnTo>
                    <a:pt x="570394" y="731688"/>
                  </a:lnTo>
                  <a:lnTo>
                    <a:pt x="570161" y="731688"/>
                  </a:lnTo>
                  <a:lnTo>
                    <a:pt x="570161" y="731688"/>
                  </a:lnTo>
                  <a:lnTo>
                    <a:pt x="570161" y="731688"/>
                  </a:lnTo>
                  <a:lnTo>
                    <a:pt x="570161" y="731688"/>
                  </a:lnTo>
                  <a:lnTo>
                    <a:pt x="570161" y="731688"/>
                  </a:lnTo>
                  <a:lnTo>
                    <a:pt x="570561" y="731487"/>
                  </a:lnTo>
                  <a:lnTo>
                    <a:pt x="570761" y="731487"/>
                  </a:lnTo>
                  <a:lnTo>
                    <a:pt x="570761" y="731487"/>
                  </a:lnTo>
                  <a:close/>
                  <a:moveTo>
                    <a:pt x="565590" y="734056"/>
                  </a:moveTo>
                  <a:lnTo>
                    <a:pt x="562888" y="735358"/>
                  </a:lnTo>
                  <a:lnTo>
                    <a:pt x="563922" y="734890"/>
                  </a:lnTo>
                  <a:lnTo>
                    <a:pt x="565623" y="734090"/>
                  </a:lnTo>
                  <a:lnTo>
                    <a:pt x="565623" y="734090"/>
                  </a:lnTo>
                  <a:close/>
                  <a:moveTo>
                    <a:pt x="566324" y="733689"/>
                  </a:moveTo>
                  <a:lnTo>
                    <a:pt x="565957" y="733890"/>
                  </a:lnTo>
                  <a:lnTo>
                    <a:pt x="566324" y="733723"/>
                  </a:lnTo>
                  <a:lnTo>
                    <a:pt x="566324" y="733723"/>
                  </a:lnTo>
                  <a:close/>
                  <a:moveTo>
                    <a:pt x="562988" y="735358"/>
                  </a:moveTo>
                  <a:lnTo>
                    <a:pt x="564022" y="734890"/>
                  </a:lnTo>
                  <a:lnTo>
                    <a:pt x="565690" y="734056"/>
                  </a:lnTo>
                  <a:close/>
                  <a:moveTo>
                    <a:pt x="562254" y="735658"/>
                  </a:moveTo>
                  <a:lnTo>
                    <a:pt x="562087" y="735658"/>
                  </a:lnTo>
                  <a:lnTo>
                    <a:pt x="562087" y="735658"/>
                  </a:lnTo>
                  <a:lnTo>
                    <a:pt x="562454" y="735491"/>
                  </a:lnTo>
                  <a:lnTo>
                    <a:pt x="562454" y="735491"/>
                  </a:lnTo>
                  <a:close/>
                  <a:moveTo>
                    <a:pt x="561853" y="735858"/>
                  </a:moveTo>
                  <a:cubicBezTo>
                    <a:pt x="561853" y="736659"/>
                    <a:pt x="562054" y="737459"/>
                    <a:pt x="562120" y="738260"/>
                  </a:cubicBezTo>
                  <a:cubicBezTo>
                    <a:pt x="562120" y="737493"/>
                    <a:pt x="562120" y="736659"/>
                    <a:pt x="561887" y="735891"/>
                  </a:cubicBezTo>
                  <a:lnTo>
                    <a:pt x="561887" y="735891"/>
                  </a:lnTo>
                  <a:close/>
                  <a:moveTo>
                    <a:pt x="360741" y="89150"/>
                  </a:moveTo>
                  <a:lnTo>
                    <a:pt x="360007" y="84612"/>
                  </a:lnTo>
                  <a:lnTo>
                    <a:pt x="360708" y="89150"/>
                  </a:lnTo>
                  <a:lnTo>
                    <a:pt x="362143" y="98124"/>
                  </a:lnTo>
                  <a:lnTo>
                    <a:pt x="362143" y="98124"/>
                  </a:lnTo>
                  <a:lnTo>
                    <a:pt x="362143" y="98124"/>
                  </a:lnTo>
                  <a:lnTo>
                    <a:pt x="362143" y="98124"/>
                  </a:lnTo>
                  <a:close/>
                  <a:moveTo>
                    <a:pt x="358573" y="75538"/>
                  </a:moveTo>
                  <a:lnTo>
                    <a:pt x="357839" y="71000"/>
                  </a:lnTo>
                  <a:lnTo>
                    <a:pt x="358539" y="75538"/>
                  </a:lnTo>
                  <a:lnTo>
                    <a:pt x="359273" y="80075"/>
                  </a:lnTo>
                  <a:lnTo>
                    <a:pt x="360007" y="84612"/>
                  </a:lnTo>
                  <a:lnTo>
                    <a:pt x="359307" y="80075"/>
                  </a:lnTo>
                  <a:close/>
                  <a:moveTo>
                    <a:pt x="824820" y="403129"/>
                  </a:moveTo>
                  <a:lnTo>
                    <a:pt x="811108" y="403362"/>
                  </a:lnTo>
                  <a:lnTo>
                    <a:pt x="811108" y="403362"/>
                  </a:lnTo>
                  <a:lnTo>
                    <a:pt x="806971" y="403362"/>
                  </a:lnTo>
                  <a:lnTo>
                    <a:pt x="797362" y="403529"/>
                  </a:lnTo>
                  <a:lnTo>
                    <a:pt x="789589" y="403529"/>
                  </a:lnTo>
                  <a:lnTo>
                    <a:pt x="784184" y="403529"/>
                  </a:lnTo>
                  <a:lnTo>
                    <a:pt x="781815" y="403529"/>
                  </a:lnTo>
                  <a:lnTo>
                    <a:pt x="779213" y="403529"/>
                  </a:lnTo>
                  <a:lnTo>
                    <a:pt x="778112" y="403529"/>
                  </a:lnTo>
                  <a:lnTo>
                    <a:pt x="771673" y="403529"/>
                  </a:lnTo>
                  <a:lnTo>
                    <a:pt x="769838" y="403529"/>
                  </a:lnTo>
                  <a:lnTo>
                    <a:pt x="765935" y="403529"/>
                  </a:lnTo>
                  <a:lnTo>
                    <a:pt x="756092" y="403529"/>
                  </a:lnTo>
                  <a:lnTo>
                    <a:pt x="752189" y="403529"/>
                  </a:lnTo>
                  <a:lnTo>
                    <a:pt x="751422" y="403529"/>
                  </a:lnTo>
                  <a:lnTo>
                    <a:pt x="746918" y="403529"/>
                  </a:lnTo>
                  <a:lnTo>
                    <a:pt x="728134" y="403529"/>
                  </a:lnTo>
                  <a:lnTo>
                    <a:pt x="719527" y="403696"/>
                  </a:lnTo>
                  <a:lnTo>
                    <a:pt x="714723" y="403696"/>
                  </a:lnTo>
                  <a:lnTo>
                    <a:pt x="714723" y="404730"/>
                  </a:lnTo>
                  <a:cubicBezTo>
                    <a:pt x="714739" y="404497"/>
                    <a:pt x="714739" y="404263"/>
                    <a:pt x="714723" y="404030"/>
                  </a:cubicBezTo>
                  <a:cubicBezTo>
                    <a:pt x="714723" y="401327"/>
                    <a:pt x="714723" y="398558"/>
                    <a:pt x="714456" y="395822"/>
                  </a:cubicBezTo>
                  <a:cubicBezTo>
                    <a:pt x="714456" y="394822"/>
                    <a:pt x="714456" y="393787"/>
                    <a:pt x="714289" y="392786"/>
                  </a:cubicBezTo>
                  <a:cubicBezTo>
                    <a:pt x="714122" y="391785"/>
                    <a:pt x="714289" y="389750"/>
                    <a:pt x="713988" y="388249"/>
                  </a:cubicBezTo>
                  <a:cubicBezTo>
                    <a:pt x="713688" y="386748"/>
                    <a:pt x="713755" y="385246"/>
                    <a:pt x="713622" y="383745"/>
                  </a:cubicBezTo>
                  <a:cubicBezTo>
                    <a:pt x="713488" y="382244"/>
                    <a:pt x="713455" y="381576"/>
                    <a:pt x="713321" y="380409"/>
                  </a:cubicBezTo>
                  <a:cubicBezTo>
                    <a:pt x="713188" y="379241"/>
                    <a:pt x="713321" y="378674"/>
                    <a:pt x="713054" y="377806"/>
                  </a:cubicBezTo>
                  <a:lnTo>
                    <a:pt x="713054" y="377506"/>
                  </a:lnTo>
                  <a:cubicBezTo>
                    <a:pt x="713054" y="377039"/>
                    <a:pt x="713054" y="376572"/>
                    <a:pt x="712888" y="376105"/>
                  </a:cubicBezTo>
                  <a:cubicBezTo>
                    <a:pt x="712721" y="375638"/>
                    <a:pt x="712888" y="375137"/>
                    <a:pt x="712888" y="374670"/>
                  </a:cubicBezTo>
                  <a:lnTo>
                    <a:pt x="712888" y="373936"/>
                  </a:lnTo>
                  <a:lnTo>
                    <a:pt x="712888" y="373169"/>
                  </a:lnTo>
                  <a:cubicBezTo>
                    <a:pt x="712921" y="372925"/>
                    <a:pt x="712921" y="372679"/>
                    <a:pt x="712888" y="372435"/>
                  </a:cubicBezTo>
                  <a:cubicBezTo>
                    <a:pt x="712904" y="372178"/>
                    <a:pt x="712904" y="371924"/>
                    <a:pt x="712888" y="371668"/>
                  </a:cubicBezTo>
                  <a:lnTo>
                    <a:pt x="712487" y="368732"/>
                  </a:lnTo>
                  <a:lnTo>
                    <a:pt x="712487" y="368732"/>
                  </a:lnTo>
                  <a:lnTo>
                    <a:pt x="712487" y="368331"/>
                  </a:lnTo>
                  <a:lnTo>
                    <a:pt x="712287" y="366830"/>
                  </a:lnTo>
                  <a:lnTo>
                    <a:pt x="712087" y="365429"/>
                  </a:lnTo>
                  <a:cubicBezTo>
                    <a:pt x="712087" y="364995"/>
                    <a:pt x="711920" y="364561"/>
                    <a:pt x="711853" y="364128"/>
                  </a:cubicBezTo>
                  <a:lnTo>
                    <a:pt x="711653" y="362860"/>
                  </a:lnTo>
                  <a:cubicBezTo>
                    <a:pt x="711653" y="361992"/>
                    <a:pt x="711353" y="360891"/>
                    <a:pt x="711186" y="359924"/>
                  </a:cubicBezTo>
                  <a:lnTo>
                    <a:pt x="711186" y="359924"/>
                  </a:lnTo>
                  <a:cubicBezTo>
                    <a:pt x="710852" y="357989"/>
                    <a:pt x="710519" y="356087"/>
                    <a:pt x="710152" y="354152"/>
                  </a:cubicBezTo>
                  <a:cubicBezTo>
                    <a:pt x="710152" y="353251"/>
                    <a:pt x="709785" y="352317"/>
                    <a:pt x="709618" y="351416"/>
                  </a:cubicBezTo>
                  <a:lnTo>
                    <a:pt x="709618" y="351416"/>
                  </a:lnTo>
                  <a:lnTo>
                    <a:pt x="709017" y="348547"/>
                  </a:lnTo>
                  <a:lnTo>
                    <a:pt x="708417" y="345711"/>
                  </a:lnTo>
                  <a:cubicBezTo>
                    <a:pt x="708217" y="344777"/>
                    <a:pt x="707983" y="343743"/>
                    <a:pt x="707750" y="342775"/>
                  </a:cubicBezTo>
                  <a:lnTo>
                    <a:pt x="707449" y="341474"/>
                  </a:lnTo>
                  <a:lnTo>
                    <a:pt x="706849" y="338939"/>
                  </a:lnTo>
                  <a:lnTo>
                    <a:pt x="706348" y="336903"/>
                  </a:lnTo>
                  <a:lnTo>
                    <a:pt x="705848" y="334868"/>
                  </a:lnTo>
                  <a:cubicBezTo>
                    <a:pt x="705648" y="334101"/>
                    <a:pt x="705414" y="333334"/>
                    <a:pt x="705214" y="332566"/>
                  </a:cubicBezTo>
                  <a:cubicBezTo>
                    <a:pt x="704814" y="331032"/>
                    <a:pt x="704380" y="329530"/>
                    <a:pt x="703980" y="327995"/>
                  </a:cubicBezTo>
                  <a:cubicBezTo>
                    <a:pt x="703980" y="327395"/>
                    <a:pt x="703646" y="326828"/>
                    <a:pt x="703446" y="326227"/>
                  </a:cubicBezTo>
                  <a:lnTo>
                    <a:pt x="702945" y="324492"/>
                  </a:lnTo>
                  <a:cubicBezTo>
                    <a:pt x="702311" y="322357"/>
                    <a:pt x="701644" y="320255"/>
                    <a:pt x="700977" y="318120"/>
                  </a:cubicBezTo>
                  <a:lnTo>
                    <a:pt x="700977" y="318120"/>
                  </a:lnTo>
                  <a:cubicBezTo>
                    <a:pt x="700977" y="317586"/>
                    <a:pt x="700643" y="317086"/>
                    <a:pt x="700443" y="316552"/>
                  </a:cubicBezTo>
                  <a:cubicBezTo>
                    <a:pt x="699943" y="314984"/>
                    <a:pt x="699442" y="313416"/>
                    <a:pt x="698875" y="311848"/>
                  </a:cubicBezTo>
                  <a:lnTo>
                    <a:pt x="698875" y="311848"/>
                  </a:lnTo>
                  <a:lnTo>
                    <a:pt x="706448" y="309212"/>
                  </a:lnTo>
                  <a:lnTo>
                    <a:pt x="708951" y="308345"/>
                  </a:lnTo>
                  <a:lnTo>
                    <a:pt x="711686" y="307410"/>
                  </a:lnTo>
                  <a:lnTo>
                    <a:pt x="711686" y="307410"/>
                  </a:lnTo>
                  <a:lnTo>
                    <a:pt x="712154" y="307244"/>
                  </a:lnTo>
                  <a:lnTo>
                    <a:pt x="712354" y="307244"/>
                  </a:lnTo>
                  <a:lnTo>
                    <a:pt x="712821" y="307077"/>
                  </a:lnTo>
                  <a:lnTo>
                    <a:pt x="712821" y="307077"/>
                  </a:lnTo>
                  <a:lnTo>
                    <a:pt x="713121" y="307077"/>
                  </a:lnTo>
                  <a:lnTo>
                    <a:pt x="713121" y="307077"/>
                  </a:lnTo>
                  <a:lnTo>
                    <a:pt x="713755" y="306843"/>
                  </a:lnTo>
                  <a:lnTo>
                    <a:pt x="714055" y="306843"/>
                  </a:lnTo>
                  <a:lnTo>
                    <a:pt x="714356" y="306843"/>
                  </a:lnTo>
                  <a:lnTo>
                    <a:pt x="715657" y="306410"/>
                  </a:lnTo>
                  <a:lnTo>
                    <a:pt x="716191" y="306209"/>
                  </a:lnTo>
                  <a:lnTo>
                    <a:pt x="717125" y="305909"/>
                  </a:lnTo>
                  <a:lnTo>
                    <a:pt x="717392" y="305909"/>
                  </a:lnTo>
                  <a:lnTo>
                    <a:pt x="720027" y="305008"/>
                  </a:lnTo>
                  <a:lnTo>
                    <a:pt x="720027" y="305008"/>
                  </a:lnTo>
                  <a:lnTo>
                    <a:pt x="720961" y="304675"/>
                  </a:lnTo>
                  <a:lnTo>
                    <a:pt x="721262" y="304675"/>
                  </a:lnTo>
                  <a:lnTo>
                    <a:pt x="721629" y="304675"/>
                  </a:lnTo>
                  <a:lnTo>
                    <a:pt x="721829" y="304675"/>
                  </a:lnTo>
                  <a:lnTo>
                    <a:pt x="722096" y="304675"/>
                  </a:lnTo>
                  <a:lnTo>
                    <a:pt x="722796" y="304441"/>
                  </a:lnTo>
                  <a:lnTo>
                    <a:pt x="723363" y="304441"/>
                  </a:lnTo>
                  <a:lnTo>
                    <a:pt x="724231" y="304141"/>
                  </a:lnTo>
                  <a:lnTo>
                    <a:pt x="724231" y="304141"/>
                  </a:lnTo>
                  <a:lnTo>
                    <a:pt x="728468" y="302673"/>
                  </a:lnTo>
                  <a:lnTo>
                    <a:pt x="732772" y="301172"/>
                  </a:lnTo>
                  <a:lnTo>
                    <a:pt x="732772" y="301172"/>
                  </a:lnTo>
                  <a:lnTo>
                    <a:pt x="737076" y="299670"/>
                  </a:lnTo>
                  <a:lnTo>
                    <a:pt x="737076" y="299670"/>
                  </a:lnTo>
                  <a:lnTo>
                    <a:pt x="741413" y="298169"/>
                  </a:lnTo>
                  <a:lnTo>
                    <a:pt x="745750" y="296701"/>
                  </a:lnTo>
                  <a:lnTo>
                    <a:pt x="750087" y="295200"/>
                  </a:lnTo>
                  <a:lnTo>
                    <a:pt x="750087" y="295200"/>
                  </a:lnTo>
                  <a:lnTo>
                    <a:pt x="757894" y="292497"/>
                  </a:lnTo>
                  <a:lnTo>
                    <a:pt x="758728" y="292197"/>
                  </a:lnTo>
                  <a:lnTo>
                    <a:pt x="763165" y="290696"/>
                  </a:lnTo>
                  <a:lnTo>
                    <a:pt x="768737" y="288794"/>
                  </a:lnTo>
                  <a:lnTo>
                    <a:pt x="768737" y="288794"/>
                  </a:lnTo>
                  <a:lnTo>
                    <a:pt x="776077" y="286292"/>
                  </a:lnTo>
                  <a:lnTo>
                    <a:pt x="789089" y="281788"/>
                  </a:lnTo>
                  <a:lnTo>
                    <a:pt x="802100" y="277317"/>
                  </a:lnTo>
                  <a:lnTo>
                    <a:pt x="801867" y="276616"/>
                  </a:lnTo>
                  <a:lnTo>
                    <a:pt x="801033" y="274214"/>
                  </a:lnTo>
                  <a:cubicBezTo>
                    <a:pt x="800632" y="273080"/>
                    <a:pt x="800198" y="271946"/>
                    <a:pt x="799798" y="270878"/>
                  </a:cubicBezTo>
                  <a:cubicBezTo>
                    <a:pt x="799398" y="269810"/>
                    <a:pt x="798897" y="268276"/>
                    <a:pt x="798364" y="266975"/>
                  </a:cubicBezTo>
                  <a:lnTo>
                    <a:pt x="797362" y="264406"/>
                  </a:lnTo>
                  <a:lnTo>
                    <a:pt x="797162" y="263805"/>
                  </a:lnTo>
                  <a:lnTo>
                    <a:pt x="784318" y="268743"/>
                  </a:lnTo>
                  <a:lnTo>
                    <a:pt x="771473" y="273681"/>
                  </a:lnTo>
                  <a:lnTo>
                    <a:pt x="771473" y="273681"/>
                  </a:lnTo>
                  <a:lnTo>
                    <a:pt x="770072" y="274181"/>
                  </a:lnTo>
                  <a:lnTo>
                    <a:pt x="769638" y="274348"/>
                  </a:lnTo>
                  <a:lnTo>
                    <a:pt x="764233" y="276416"/>
                  </a:lnTo>
                  <a:lnTo>
                    <a:pt x="758762" y="278518"/>
                  </a:lnTo>
                  <a:lnTo>
                    <a:pt x="758762" y="278518"/>
                  </a:lnTo>
                  <a:lnTo>
                    <a:pt x="758028" y="278818"/>
                  </a:lnTo>
                  <a:lnTo>
                    <a:pt x="755592" y="279753"/>
                  </a:lnTo>
                  <a:lnTo>
                    <a:pt x="755592" y="279753"/>
                  </a:lnTo>
                  <a:lnTo>
                    <a:pt x="754458" y="280220"/>
                  </a:lnTo>
                  <a:lnTo>
                    <a:pt x="754458" y="280220"/>
                  </a:lnTo>
                  <a:lnTo>
                    <a:pt x="753624" y="280553"/>
                  </a:lnTo>
                  <a:lnTo>
                    <a:pt x="745917" y="283523"/>
                  </a:lnTo>
                  <a:lnTo>
                    <a:pt x="745917" y="283523"/>
                  </a:lnTo>
                  <a:lnTo>
                    <a:pt x="741680" y="285157"/>
                  </a:lnTo>
                  <a:lnTo>
                    <a:pt x="741680" y="285157"/>
                  </a:lnTo>
                  <a:lnTo>
                    <a:pt x="737443" y="286826"/>
                  </a:lnTo>
                  <a:lnTo>
                    <a:pt x="737443" y="286826"/>
                  </a:lnTo>
                  <a:lnTo>
                    <a:pt x="733139" y="288460"/>
                  </a:lnTo>
                  <a:lnTo>
                    <a:pt x="733139" y="288460"/>
                  </a:lnTo>
                  <a:lnTo>
                    <a:pt x="728902" y="290062"/>
                  </a:lnTo>
                  <a:lnTo>
                    <a:pt x="728902" y="290062"/>
                  </a:lnTo>
                  <a:lnTo>
                    <a:pt x="724631" y="291663"/>
                  </a:lnTo>
                  <a:lnTo>
                    <a:pt x="724631" y="291663"/>
                  </a:lnTo>
                  <a:lnTo>
                    <a:pt x="720394" y="293331"/>
                  </a:lnTo>
                  <a:lnTo>
                    <a:pt x="720394" y="293331"/>
                  </a:lnTo>
                  <a:lnTo>
                    <a:pt x="716124" y="294966"/>
                  </a:lnTo>
                  <a:lnTo>
                    <a:pt x="716124" y="294966"/>
                  </a:lnTo>
                  <a:lnTo>
                    <a:pt x="707583" y="298302"/>
                  </a:lnTo>
                  <a:lnTo>
                    <a:pt x="707583" y="298302"/>
                  </a:lnTo>
                  <a:lnTo>
                    <a:pt x="707316" y="298302"/>
                  </a:lnTo>
                  <a:lnTo>
                    <a:pt x="694805" y="303107"/>
                  </a:lnTo>
                  <a:lnTo>
                    <a:pt x="694805" y="303107"/>
                  </a:lnTo>
                  <a:lnTo>
                    <a:pt x="694505" y="303107"/>
                  </a:lnTo>
                  <a:lnTo>
                    <a:pt x="681993" y="307911"/>
                  </a:lnTo>
                  <a:lnTo>
                    <a:pt x="681993" y="307911"/>
                  </a:lnTo>
                  <a:lnTo>
                    <a:pt x="681693" y="307911"/>
                  </a:lnTo>
                  <a:lnTo>
                    <a:pt x="669015" y="311614"/>
                  </a:lnTo>
                  <a:lnTo>
                    <a:pt x="669015" y="311614"/>
                  </a:lnTo>
                  <a:lnTo>
                    <a:pt x="668715" y="311614"/>
                  </a:lnTo>
                  <a:lnTo>
                    <a:pt x="656204" y="316419"/>
                  </a:lnTo>
                  <a:lnTo>
                    <a:pt x="656204" y="316419"/>
                  </a:lnTo>
                  <a:lnTo>
                    <a:pt x="643192" y="321323"/>
                  </a:lnTo>
                  <a:lnTo>
                    <a:pt x="643192" y="321323"/>
                  </a:lnTo>
                  <a:lnTo>
                    <a:pt x="630448" y="326227"/>
                  </a:lnTo>
                  <a:lnTo>
                    <a:pt x="630448" y="326227"/>
                  </a:lnTo>
                  <a:lnTo>
                    <a:pt x="613399" y="332900"/>
                  </a:lnTo>
                  <a:lnTo>
                    <a:pt x="613399" y="332900"/>
                  </a:lnTo>
                  <a:lnTo>
                    <a:pt x="600354" y="338004"/>
                  </a:lnTo>
                  <a:lnTo>
                    <a:pt x="600354" y="338004"/>
                  </a:lnTo>
                  <a:lnTo>
                    <a:pt x="600354" y="337804"/>
                  </a:lnTo>
                  <a:cubicBezTo>
                    <a:pt x="599920" y="336670"/>
                    <a:pt x="599487" y="335469"/>
                    <a:pt x="598986" y="334468"/>
                  </a:cubicBezTo>
                  <a:lnTo>
                    <a:pt x="597885" y="331832"/>
                  </a:lnTo>
                  <a:cubicBezTo>
                    <a:pt x="597885" y="331832"/>
                    <a:pt x="597885" y="331632"/>
                    <a:pt x="597885" y="331532"/>
                  </a:cubicBezTo>
                  <a:lnTo>
                    <a:pt x="597885" y="331532"/>
                  </a:lnTo>
                  <a:cubicBezTo>
                    <a:pt x="597842" y="331415"/>
                    <a:pt x="597789" y="331302"/>
                    <a:pt x="597719" y="331198"/>
                  </a:cubicBezTo>
                  <a:cubicBezTo>
                    <a:pt x="597739" y="331088"/>
                    <a:pt x="597739" y="330975"/>
                    <a:pt x="597719" y="330865"/>
                  </a:cubicBezTo>
                  <a:cubicBezTo>
                    <a:pt x="597719" y="330865"/>
                    <a:pt x="597719" y="330564"/>
                    <a:pt x="597719" y="330431"/>
                  </a:cubicBezTo>
                  <a:lnTo>
                    <a:pt x="597719" y="330431"/>
                  </a:lnTo>
                  <a:lnTo>
                    <a:pt x="596918" y="328696"/>
                  </a:lnTo>
                  <a:lnTo>
                    <a:pt x="596618" y="327995"/>
                  </a:lnTo>
                  <a:lnTo>
                    <a:pt x="596317" y="327295"/>
                  </a:lnTo>
                  <a:lnTo>
                    <a:pt x="596317" y="327061"/>
                  </a:lnTo>
                  <a:lnTo>
                    <a:pt x="595550" y="325393"/>
                  </a:lnTo>
                  <a:cubicBezTo>
                    <a:pt x="595283" y="324859"/>
                    <a:pt x="595050" y="324292"/>
                    <a:pt x="594783" y="323758"/>
                  </a:cubicBezTo>
                  <a:lnTo>
                    <a:pt x="594783" y="323758"/>
                  </a:lnTo>
                  <a:cubicBezTo>
                    <a:pt x="594549" y="323291"/>
                    <a:pt x="594315" y="322858"/>
                    <a:pt x="594082" y="322357"/>
                  </a:cubicBezTo>
                  <a:lnTo>
                    <a:pt x="593748" y="321657"/>
                  </a:lnTo>
                  <a:lnTo>
                    <a:pt x="593381" y="320956"/>
                  </a:lnTo>
                  <a:lnTo>
                    <a:pt x="593081" y="320389"/>
                  </a:lnTo>
                  <a:cubicBezTo>
                    <a:pt x="593095" y="320289"/>
                    <a:pt x="593095" y="320189"/>
                    <a:pt x="593081" y="320088"/>
                  </a:cubicBezTo>
                  <a:lnTo>
                    <a:pt x="593081" y="319922"/>
                  </a:lnTo>
                  <a:lnTo>
                    <a:pt x="592681" y="319154"/>
                  </a:lnTo>
                  <a:cubicBezTo>
                    <a:pt x="592347" y="318554"/>
                    <a:pt x="592013" y="317886"/>
                    <a:pt x="591713" y="317286"/>
                  </a:cubicBezTo>
                  <a:lnTo>
                    <a:pt x="591046" y="316052"/>
                  </a:lnTo>
                  <a:lnTo>
                    <a:pt x="590746" y="315518"/>
                  </a:lnTo>
                  <a:lnTo>
                    <a:pt x="589945" y="314050"/>
                  </a:lnTo>
                  <a:lnTo>
                    <a:pt x="589378" y="312982"/>
                  </a:lnTo>
                  <a:cubicBezTo>
                    <a:pt x="588877" y="312115"/>
                    <a:pt x="588410" y="311247"/>
                    <a:pt x="587910" y="310413"/>
                  </a:cubicBezTo>
                  <a:lnTo>
                    <a:pt x="587343" y="309479"/>
                  </a:lnTo>
                  <a:lnTo>
                    <a:pt x="586509" y="308078"/>
                  </a:lnTo>
                  <a:lnTo>
                    <a:pt x="585675" y="306710"/>
                  </a:lnTo>
                  <a:cubicBezTo>
                    <a:pt x="585408" y="306209"/>
                    <a:pt x="585274" y="306009"/>
                    <a:pt x="585041" y="305642"/>
                  </a:cubicBezTo>
                  <a:cubicBezTo>
                    <a:pt x="584807" y="305275"/>
                    <a:pt x="584006" y="303974"/>
                    <a:pt x="583473" y="303140"/>
                  </a:cubicBezTo>
                  <a:lnTo>
                    <a:pt x="583473" y="303140"/>
                  </a:lnTo>
                  <a:lnTo>
                    <a:pt x="583306" y="302907"/>
                  </a:lnTo>
                  <a:lnTo>
                    <a:pt x="583306" y="302907"/>
                  </a:lnTo>
                  <a:lnTo>
                    <a:pt x="583306" y="302740"/>
                  </a:lnTo>
                  <a:lnTo>
                    <a:pt x="583306" y="302573"/>
                  </a:lnTo>
                  <a:lnTo>
                    <a:pt x="583106" y="302239"/>
                  </a:lnTo>
                  <a:lnTo>
                    <a:pt x="583106" y="302239"/>
                  </a:lnTo>
                  <a:lnTo>
                    <a:pt x="583106" y="302239"/>
                  </a:lnTo>
                  <a:lnTo>
                    <a:pt x="583106" y="302039"/>
                  </a:lnTo>
                  <a:lnTo>
                    <a:pt x="583106" y="302039"/>
                  </a:lnTo>
                  <a:lnTo>
                    <a:pt x="582772" y="301539"/>
                  </a:lnTo>
                  <a:lnTo>
                    <a:pt x="582605" y="301238"/>
                  </a:lnTo>
                  <a:lnTo>
                    <a:pt x="582071" y="300438"/>
                  </a:lnTo>
                  <a:lnTo>
                    <a:pt x="582071" y="300237"/>
                  </a:lnTo>
                  <a:lnTo>
                    <a:pt x="582071" y="300037"/>
                  </a:lnTo>
                  <a:lnTo>
                    <a:pt x="582071" y="300037"/>
                  </a:lnTo>
                  <a:lnTo>
                    <a:pt x="581804" y="299670"/>
                  </a:lnTo>
                  <a:lnTo>
                    <a:pt x="581604" y="299337"/>
                  </a:lnTo>
                  <a:lnTo>
                    <a:pt x="581604" y="299137"/>
                  </a:lnTo>
                  <a:lnTo>
                    <a:pt x="581271" y="298669"/>
                  </a:lnTo>
                  <a:lnTo>
                    <a:pt x="580370" y="297301"/>
                  </a:lnTo>
                  <a:lnTo>
                    <a:pt x="580370" y="297301"/>
                  </a:lnTo>
                  <a:lnTo>
                    <a:pt x="580370" y="297101"/>
                  </a:lnTo>
                  <a:lnTo>
                    <a:pt x="579236" y="295500"/>
                  </a:lnTo>
                  <a:lnTo>
                    <a:pt x="578935" y="295066"/>
                  </a:lnTo>
                  <a:lnTo>
                    <a:pt x="578401" y="294366"/>
                  </a:lnTo>
                  <a:lnTo>
                    <a:pt x="577734" y="293398"/>
                  </a:lnTo>
                  <a:lnTo>
                    <a:pt x="576633" y="291930"/>
                  </a:lnTo>
                  <a:lnTo>
                    <a:pt x="575599" y="290562"/>
                  </a:lnTo>
                  <a:lnTo>
                    <a:pt x="575599" y="290562"/>
                  </a:lnTo>
                  <a:lnTo>
                    <a:pt x="573597" y="287960"/>
                  </a:lnTo>
                  <a:lnTo>
                    <a:pt x="573430" y="287726"/>
                  </a:lnTo>
                  <a:lnTo>
                    <a:pt x="571595" y="285458"/>
                  </a:lnTo>
                  <a:lnTo>
                    <a:pt x="571328" y="285124"/>
                  </a:lnTo>
                  <a:lnTo>
                    <a:pt x="571095" y="284824"/>
                  </a:lnTo>
                  <a:lnTo>
                    <a:pt x="581604" y="276350"/>
                  </a:lnTo>
                  <a:lnTo>
                    <a:pt x="581804" y="276183"/>
                  </a:lnTo>
                  <a:lnTo>
                    <a:pt x="595850" y="264773"/>
                  </a:lnTo>
                  <a:lnTo>
                    <a:pt x="596050" y="264773"/>
                  </a:lnTo>
                  <a:lnTo>
                    <a:pt x="606560" y="256265"/>
                  </a:lnTo>
                  <a:lnTo>
                    <a:pt x="606760" y="256098"/>
                  </a:lnTo>
                  <a:lnTo>
                    <a:pt x="616435" y="247824"/>
                  </a:lnTo>
                  <a:lnTo>
                    <a:pt x="617002" y="247324"/>
                  </a:lnTo>
                  <a:lnTo>
                    <a:pt x="617002" y="247324"/>
                  </a:lnTo>
                  <a:lnTo>
                    <a:pt x="627712" y="238649"/>
                  </a:lnTo>
                  <a:lnTo>
                    <a:pt x="627712" y="238649"/>
                  </a:lnTo>
                  <a:lnTo>
                    <a:pt x="630381" y="236481"/>
                  </a:lnTo>
                  <a:lnTo>
                    <a:pt x="631248" y="235747"/>
                  </a:lnTo>
                  <a:lnTo>
                    <a:pt x="631415" y="235747"/>
                  </a:lnTo>
                  <a:lnTo>
                    <a:pt x="632650" y="234746"/>
                  </a:lnTo>
                  <a:lnTo>
                    <a:pt x="634818" y="233011"/>
                  </a:lnTo>
                  <a:lnTo>
                    <a:pt x="635852" y="232144"/>
                  </a:lnTo>
                  <a:lnTo>
                    <a:pt x="638355" y="230108"/>
                  </a:lnTo>
                  <a:lnTo>
                    <a:pt x="638355" y="230108"/>
                  </a:lnTo>
                  <a:lnTo>
                    <a:pt x="648964" y="221501"/>
                  </a:lnTo>
                  <a:lnTo>
                    <a:pt x="648964" y="221501"/>
                  </a:lnTo>
                  <a:lnTo>
                    <a:pt x="659640" y="212893"/>
                  </a:lnTo>
                  <a:lnTo>
                    <a:pt x="659640" y="212893"/>
                  </a:lnTo>
                  <a:lnTo>
                    <a:pt x="662309" y="210725"/>
                  </a:lnTo>
                  <a:lnTo>
                    <a:pt x="666713" y="207121"/>
                  </a:lnTo>
                  <a:lnTo>
                    <a:pt x="666713" y="207121"/>
                  </a:lnTo>
                  <a:lnTo>
                    <a:pt x="670250" y="204285"/>
                  </a:lnTo>
                  <a:lnTo>
                    <a:pt x="670250" y="204285"/>
                  </a:lnTo>
                  <a:lnTo>
                    <a:pt x="673786" y="201383"/>
                  </a:lnTo>
                  <a:lnTo>
                    <a:pt x="673786" y="201383"/>
                  </a:lnTo>
                  <a:lnTo>
                    <a:pt x="677323" y="198514"/>
                  </a:lnTo>
                  <a:lnTo>
                    <a:pt x="677323" y="198514"/>
                  </a:lnTo>
                  <a:lnTo>
                    <a:pt x="680859" y="195611"/>
                  </a:lnTo>
                  <a:lnTo>
                    <a:pt x="680859" y="195611"/>
                  </a:lnTo>
                  <a:lnTo>
                    <a:pt x="684195" y="192775"/>
                  </a:lnTo>
                  <a:lnTo>
                    <a:pt x="687765" y="189873"/>
                  </a:lnTo>
                  <a:lnTo>
                    <a:pt x="691335" y="187003"/>
                  </a:lnTo>
                  <a:lnTo>
                    <a:pt x="697774" y="181799"/>
                  </a:lnTo>
                  <a:lnTo>
                    <a:pt x="697774" y="181799"/>
                  </a:lnTo>
                  <a:lnTo>
                    <a:pt x="698441" y="181232"/>
                  </a:lnTo>
                  <a:lnTo>
                    <a:pt x="702145" y="178196"/>
                  </a:lnTo>
                  <a:lnTo>
                    <a:pt x="706649" y="174559"/>
                  </a:lnTo>
                  <a:lnTo>
                    <a:pt x="712721" y="169688"/>
                  </a:lnTo>
                  <a:lnTo>
                    <a:pt x="723430" y="161014"/>
                  </a:lnTo>
                  <a:lnTo>
                    <a:pt x="732405" y="150504"/>
                  </a:lnTo>
                  <a:lnTo>
                    <a:pt x="732405" y="150504"/>
                  </a:lnTo>
                  <a:cubicBezTo>
                    <a:pt x="730937" y="148703"/>
                    <a:pt x="729536" y="146968"/>
                    <a:pt x="728034" y="145233"/>
                  </a:cubicBezTo>
                  <a:lnTo>
                    <a:pt x="728034" y="145233"/>
                  </a:lnTo>
                  <a:lnTo>
                    <a:pt x="726767" y="143732"/>
                  </a:lnTo>
                  <a:lnTo>
                    <a:pt x="724698" y="141330"/>
                  </a:lnTo>
                  <a:lnTo>
                    <a:pt x="723197" y="139595"/>
                  </a:lnTo>
                  <a:lnTo>
                    <a:pt x="723197" y="139595"/>
                  </a:lnTo>
                  <a:lnTo>
                    <a:pt x="723197" y="139595"/>
                  </a:lnTo>
                  <a:lnTo>
                    <a:pt x="721862" y="140762"/>
                  </a:lnTo>
                  <a:lnTo>
                    <a:pt x="714422" y="147435"/>
                  </a:lnTo>
                  <a:lnTo>
                    <a:pt x="712888" y="148769"/>
                  </a:lnTo>
                  <a:lnTo>
                    <a:pt x="712888" y="148769"/>
                  </a:lnTo>
                  <a:lnTo>
                    <a:pt x="703212" y="157110"/>
                  </a:lnTo>
                  <a:lnTo>
                    <a:pt x="702545" y="157744"/>
                  </a:lnTo>
                  <a:lnTo>
                    <a:pt x="702545" y="157744"/>
                  </a:lnTo>
                  <a:lnTo>
                    <a:pt x="700176" y="159813"/>
                  </a:lnTo>
                  <a:lnTo>
                    <a:pt x="696840" y="162815"/>
                  </a:lnTo>
                  <a:lnTo>
                    <a:pt x="694071" y="165251"/>
                  </a:lnTo>
                  <a:lnTo>
                    <a:pt x="692503" y="166619"/>
                  </a:lnTo>
                  <a:lnTo>
                    <a:pt x="692503" y="166619"/>
                  </a:lnTo>
                  <a:lnTo>
                    <a:pt x="688933" y="169755"/>
                  </a:lnTo>
                  <a:lnTo>
                    <a:pt x="688933" y="169755"/>
                  </a:lnTo>
                  <a:lnTo>
                    <a:pt x="688299" y="170322"/>
                  </a:lnTo>
                  <a:lnTo>
                    <a:pt x="682060" y="175727"/>
                  </a:lnTo>
                  <a:lnTo>
                    <a:pt x="682060" y="175727"/>
                  </a:lnTo>
                  <a:lnTo>
                    <a:pt x="678724" y="178696"/>
                  </a:lnTo>
                  <a:lnTo>
                    <a:pt x="678724" y="178696"/>
                  </a:lnTo>
                  <a:lnTo>
                    <a:pt x="675387" y="181665"/>
                  </a:lnTo>
                  <a:lnTo>
                    <a:pt x="675387" y="181665"/>
                  </a:lnTo>
                  <a:lnTo>
                    <a:pt x="672051" y="184635"/>
                  </a:lnTo>
                  <a:lnTo>
                    <a:pt x="672051" y="184635"/>
                  </a:lnTo>
                  <a:lnTo>
                    <a:pt x="668715" y="187604"/>
                  </a:lnTo>
                  <a:lnTo>
                    <a:pt x="668715" y="187604"/>
                  </a:lnTo>
                  <a:lnTo>
                    <a:pt x="665712" y="190206"/>
                  </a:lnTo>
                  <a:lnTo>
                    <a:pt x="665279" y="190573"/>
                  </a:lnTo>
                  <a:lnTo>
                    <a:pt x="665045" y="190807"/>
                  </a:lnTo>
                  <a:lnTo>
                    <a:pt x="664011" y="191708"/>
                  </a:lnTo>
                  <a:lnTo>
                    <a:pt x="663577" y="192075"/>
                  </a:lnTo>
                  <a:lnTo>
                    <a:pt x="661776" y="193609"/>
                  </a:lnTo>
                  <a:lnTo>
                    <a:pt x="658439" y="196612"/>
                  </a:lnTo>
                  <a:lnTo>
                    <a:pt x="651500" y="202617"/>
                  </a:lnTo>
                  <a:lnTo>
                    <a:pt x="651500" y="202617"/>
                  </a:lnTo>
                  <a:lnTo>
                    <a:pt x="641090" y="211659"/>
                  </a:lnTo>
                  <a:lnTo>
                    <a:pt x="630781" y="220667"/>
                  </a:lnTo>
                  <a:lnTo>
                    <a:pt x="620372" y="229708"/>
                  </a:lnTo>
                  <a:lnTo>
                    <a:pt x="620372" y="229708"/>
                  </a:lnTo>
                  <a:lnTo>
                    <a:pt x="618704" y="231176"/>
                  </a:lnTo>
                  <a:lnTo>
                    <a:pt x="618303" y="231510"/>
                  </a:lnTo>
                  <a:lnTo>
                    <a:pt x="618303" y="231510"/>
                  </a:lnTo>
                  <a:lnTo>
                    <a:pt x="608962" y="238749"/>
                  </a:lnTo>
                  <a:lnTo>
                    <a:pt x="608962" y="238749"/>
                  </a:lnTo>
                  <a:lnTo>
                    <a:pt x="598653" y="247757"/>
                  </a:lnTo>
                  <a:lnTo>
                    <a:pt x="598653" y="247757"/>
                  </a:lnTo>
                  <a:lnTo>
                    <a:pt x="598419" y="247491"/>
                  </a:lnTo>
                  <a:lnTo>
                    <a:pt x="598419" y="247491"/>
                  </a:lnTo>
                  <a:lnTo>
                    <a:pt x="598152" y="247190"/>
                  </a:lnTo>
                  <a:lnTo>
                    <a:pt x="597852" y="246857"/>
                  </a:lnTo>
                  <a:lnTo>
                    <a:pt x="597685" y="246690"/>
                  </a:lnTo>
                  <a:cubicBezTo>
                    <a:pt x="597118" y="245989"/>
                    <a:pt x="596518" y="245355"/>
                    <a:pt x="595917" y="244688"/>
                  </a:cubicBezTo>
                  <a:lnTo>
                    <a:pt x="595417" y="244121"/>
                  </a:lnTo>
                  <a:lnTo>
                    <a:pt x="595417" y="244121"/>
                  </a:lnTo>
                  <a:lnTo>
                    <a:pt x="595083" y="243787"/>
                  </a:lnTo>
                  <a:lnTo>
                    <a:pt x="594916" y="243587"/>
                  </a:lnTo>
                  <a:lnTo>
                    <a:pt x="594716" y="243387"/>
                  </a:lnTo>
                  <a:lnTo>
                    <a:pt x="594716" y="243387"/>
                  </a:lnTo>
                  <a:cubicBezTo>
                    <a:pt x="594522" y="243150"/>
                    <a:pt x="594309" y="242927"/>
                    <a:pt x="594082" y="242720"/>
                  </a:cubicBezTo>
                  <a:lnTo>
                    <a:pt x="593181" y="241719"/>
                  </a:lnTo>
                  <a:lnTo>
                    <a:pt x="592514" y="241018"/>
                  </a:lnTo>
                  <a:lnTo>
                    <a:pt x="590846" y="239283"/>
                  </a:lnTo>
                  <a:lnTo>
                    <a:pt x="589144" y="237548"/>
                  </a:lnTo>
                  <a:cubicBezTo>
                    <a:pt x="588010" y="236381"/>
                    <a:pt x="586876" y="235246"/>
                    <a:pt x="585808" y="234212"/>
                  </a:cubicBezTo>
                  <a:lnTo>
                    <a:pt x="585808" y="234212"/>
                  </a:lnTo>
                  <a:cubicBezTo>
                    <a:pt x="584707" y="233111"/>
                    <a:pt x="583573" y="232044"/>
                    <a:pt x="582472" y="230876"/>
                  </a:cubicBezTo>
                  <a:lnTo>
                    <a:pt x="581070" y="229575"/>
                  </a:lnTo>
                  <a:lnTo>
                    <a:pt x="580704" y="229241"/>
                  </a:lnTo>
                  <a:lnTo>
                    <a:pt x="579636" y="228273"/>
                  </a:lnTo>
                  <a:lnTo>
                    <a:pt x="579202" y="227873"/>
                  </a:lnTo>
                  <a:lnTo>
                    <a:pt x="578935" y="227606"/>
                  </a:lnTo>
                  <a:lnTo>
                    <a:pt x="578935" y="227606"/>
                  </a:lnTo>
                  <a:lnTo>
                    <a:pt x="578935" y="227606"/>
                  </a:lnTo>
                  <a:lnTo>
                    <a:pt x="578935" y="227606"/>
                  </a:lnTo>
                  <a:cubicBezTo>
                    <a:pt x="577834" y="226572"/>
                    <a:pt x="576667" y="225571"/>
                    <a:pt x="575599" y="224570"/>
                  </a:cubicBezTo>
                  <a:lnTo>
                    <a:pt x="574932" y="224003"/>
                  </a:lnTo>
                  <a:lnTo>
                    <a:pt x="574298" y="223436"/>
                  </a:lnTo>
                  <a:lnTo>
                    <a:pt x="574298" y="223436"/>
                  </a:lnTo>
                  <a:lnTo>
                    <a:pt x="574098" y="223236"/>
                  </a:lnTo>
                  <a:lnTo>
                    <a:pt x="572062" y="221501"/>
                  </a:lnTo>
                  <a:lnTo>
                    <a:pt x="570228" y="219966"/>
                  </a:lnTo>
                  <a:lnTo>
                    <a:pt x="567458" y="217764"/>
                  </a:lnTo>
                  <a:lnTo>
                    <a:pt x="566991" y="217397"/>
                  </a:lnTo>
                  <a:lnTo>
                    <a:pt x="566324" y="216863"/>
                  </a:lnTo>
                  <a:lnTo>
                    <a:pt x="565924" y="216563"/>
                  </a:lnTo>
                  <a:lnTo>
                    <a:pt x="565356" y="216129"/>
                  </a:lnTo>
                  <a:lnTo>
                    <a:pt x="564289" y="215295"/>
                  </a:lnTo>
                  <a:lnTo>
                    <a:pt x="563855" y="214962"/>
                  </a:lnTo>
                  <a:lnTo>
                    <a:pt x="562287" y="213761"/>
                  </a:lnTo>
                  <a:lnTo>
                    <a:pt x="562287" y="213761"/>
                  </a:lnTo>
                  <a:lnTo>
                    <a:pt x="562287" y="213594"/>
                  </a:lnTo>
                  <a:lnTo>
                    <a:pt x="562287" y="213594"/>
                  </a:lnTo>
                  <a:lnTo>
                    <a:pt x="562287" y="213594"/>
                  </a:lnTo>
                  <a:lnTo>
                    <a:pt x="562287" y="213594"/>
                  </a:lnTo>
                  <a:lnTo>
                    <a:pt x="562087" y="213594"/>
                  </a:lnTo>
                  <a:lnTo>
                    <a:pt x="562087" y="213594"/>
                  </a:lnTo>
                  <a:lnTo>
                    <a:pt x="561286" y="212993"/>
                  </a:lnTo>
                  <a:lnTo>
                    <a:pt x="559351" y="211559"/>
                  </a:lnTo>
                  <a:lnTo>
                    <a:pt x="559351" y="211559"/>
                  </a:lnTo>
                  <a:lnTo>
                    <a:pt x="557449" y="210157"/>
                  </a:lnTo>
                  <a:lnTo>
                    <a:pt x="556816" y="209724"/>
                  </a:lnTo>
                  <a:lnTo>
                    <a:pt x="556816" y="209724"/>
                  </a:lnTo>
                  <a:lnTo>
                    <a:pt x="555081" y="208523"/>
                  </a:lnTo>
                  <a:lnTo>
                    <a:pt x="552679" y="206888"/>
                  </a:lnTo>
                  <a:lnTo>
                    <a:pt x="550977" y="205753"/>
                  </a:lnTo>
                  <a:lnTo>
                    <a:pt x="549743" y="204919"/>
                  </a:lnTo>
                  <a:lnTo>
                    <a:pt x="548175" y="203919"/>
                  </a:lnTo>
                  <a:lnTo>
                    <a:pt x="546240" y="202717"/>
                  </a:lnTo>
                  <a:lnTo>
                    <a:pt x="545205" y="202084"/>
                  </a:lnTo>
                  <a:lnTo>
                    <a:pt x="543137" y="200782"/>
                  </a:lnTo>
                  <a:lnTo>
                    <a:pt x="542603" y="200482"/>
                  </a:lnTo>
                  <a:lnTo>
                    <a:pt x="542403" y="200482"/>
                  </a:lnTo>
                  <a:lnTo>
                    <a:pt x="542069" y="200249"/>
                  </a:lnTo>
                  <a:lnTo>
                    <a:pt x="541068" y="199648"/>
                  </a:lnTo>
                  <a:lnTo>
                    <a:pt x="541068" y="199648"/>
                  </a:lnTo>
                  <a:lnTo>
                    <a:pt x="548141" y="187904"/>
                  </a:lnTo>
                  <a:lnTo>
                    <a:pt x="548141" y="187904"/>
                  </a:lnTo>
                  <a:lnTo>
                    <a:pt x="555047" y="176394"/>
                  </a:lnTo>
                  <a:lnTo>
                    <a:pt x="555047" y="176394"/>
                  </a:lnTo>
                  <a:lnTo>
                    <a:pt x="555047" y="176227"/>
                  </a:lnTo>
                  <a:lnTo>
                    <a:pt x="555047" y="176227"/>
                  </a:lnTo>
                  <a:lnTo>
                    <a:pt x="562154" y="164483"/>
                  </a:lnTo>
                  <a:lnTo>
                    <a:pt x="569227" y="152706"/>
                  </a:lnTo>
                  <a:lnTo>
                    <a:pt x="569227" y="152706"/>
                  </a:lnTo>
                  <a:lnTo>
                    <a:pt x="570561" y="150471"/>
                  </a:lnTo>
                  <a:lnTo>
                    <a:pt x="572029" y="148002"/>
                  </a:lnTo>
                  <a:lnTo>
                    <a:pt x="576300" y="140929"/>
                  </a:lnTo>
                  <a:lnTo>
                    <a:pt x="576300" y="140929"/>
                  </a:lnTo>
                  <a:lnTo>
                    <a:pt x="578068" y="137993"/>
                  </a:lnTo>
                  <a:lnTo>
                    <a:pt x="579135" y="136225"/>
                  </a:lnTo>
                  <a:lnTo>
                    <a:pt x="579469" y="135725"/>
                  </a:lnTo>
                  <a:lnTo>
                    <a:pt x="579469" y="135458"/>
                  </a:lnTo>
                  <a:lnTo>
                    <a:pt x="580904" y="133122"/>
                  </a:lnTo>
                  <a:lnTo>
                    <a:pt x="580904" y="133122"/>
                  </a:lnTo>
                  <a:lnTo>
                    <a:pt x="583272" y="129219"/>
                  </a:lnTo>
                  <a:lnTo>
                    <a:pt x="583272" y="129219"/>
                  </a:lnTo>
                  <a:lnTo>
                    <a:pt x="585641" y="125315"/>
                  </a:lnTo>
                  <a:lnTo>
                    <a:pt x="585641" y="125315"/>
                  </a:lnTo>
                  <a:lnTo>
                    <a:pt x="588010" y="121412"/>
                  </a:lnTo>
                  <a:lnTo>
                    <a:pt x="588010" y="121412"/>
                  </a:lnTo>
                  <a:lnTo>
                    <a:pt x="590379" y="117508"/>
                  </a:lnTo>
                  <a:lnTo>
                    <a:pt x="592714" y="113605"/>
                  </a:lnTo>
                  <a:lnTo>
                    <a:pt x="592714" y="113605"/>
                  </a:lnTo>
                  <a:lnTo>
                    <a:pt x="595083" y="109701"/>
                  </a:lnTo>
                  <a:lnTo>
                    <a:pt x="595083" y="109701"/>
                  </a:lnTo>
                  <a:lnTo>
                    <a:pt x="597452" y="105798"/>
                  </a:lnTo>
                  <a:lnTo>
                    <a:pt x="597452" y="105798"/>
                  </a:lnTo>
                  <a:lnTo>
                    <a:pt x="601722" y="98692"/>
                  </a:lnTo>
                  <a:lnTo>
                    <a:pt x="602156" y="97958"/>
                  </a:lnTo>
                  <a:lnTo>
                    <a:pt x="602156" y="97958"/>
                  </a:lnTo>
                  <a:lnTo>
                    <a:pt x="604658" y="93821"/>
                  </a:lnTo>
                  <a:lnTo>
                    <a:pt x="607661" y="88850"/>
                  </a:lnTo>
                  <a:lnTo>
                    <a:pt x="611631" y="82177"/>
                  </a:lnTo>
                  <a:lnTo>
                    <a:pt x="618704" y="70366"/>
                  </a:lnTo>
                  <a:lnTo>
                    <a:pt x="618704" y="70366"/>
                  </a:lnTo>
                  <a:lnTo>
                    <a:pt x="625810" y="58589"/>
                  </a:lnTo>
                  <a:cubicBezTo>
                    <a:pt x="623842" y="57422"/>
                    <a:pt x="621873" y="56254"/>
                    <a:pt x="619872" y="55253"/>
                  </a:cubicBezTo>
                  <a:lnTo>
                    <a:pt x="617937" y="54119"/>
                  </a:lnTo>
                  <a:lnTo>
                    <a:pt x="615735" y="52884"/>
                  </a:lnTo>
                  <a:lnTo>
                    <a:pt x="613366" y="51550"/>
                  </a:lnTo>
                  <a:lnTo>
                    <a:pt x="600021" y="75638"/>
                  </a:lnTo>
                  <a:lnTo>
                    <a:pt x="596284" y="82310"/>
                  </a:lnTo>
                  <a:lnTo>
                    <a:pt x="593481" y="87382"/>
                  </a:lnTo>
                  <a:lnTo>
                    <a:pt x="591113" y="91552"/>
                  </a:lnTo>
                  <a:lnTo>
                    <a:pt x="591113" y="91552"/>
                  </a:lnTo>
                  <a:lnTo>
                    <a:pt x="590712" y="92319"/>
                  </a:lnTo>
                  <a:lnTo>
                    <a:pt x="586675" y="99559"/>
                  </a:lnTo>
                  <a:lnTo>
                    <a:pt x="585074" y="102362"/>
                  </a:lnTo>
                  <a:lnTo>
                    <a:pt x="585074" y="102362"/>
                  </a:lnTo>
                  <a:lnTo>
                    <a:pt x="585074" y="102562"/>
                  </a:lnTo>
                  <a:lnTo>
                    <a:pt x="585074" y="102562"/>
                  </a:lnTo>
                  <a:lnTo>
                    <a:pt x="585074" y="102795"/>
                  </a:lnTo>
                  <a:lnTo>
                    <a:pt x="584774" y="103396"/>
                  </a:lnTo>
                  <a:lnTo>
                    <a:pt x="584774" y="103396"/>
                  </a:lnTo>
                  <a:lnTo>
                    <a:pt x="583206" y="106165"/>
                  </a:lnTo>
                  <a:lnTo>
                    <a:pt x="583206" y="106465"/>
                  </a:lnTo>
                  <a:lnTo>
                    <a:pt x="582739" y="107333"/>
                  </a:lnTo>
                  <a:lnTo>
                    <a:pt x="582739" y="107333"/>
                  </a:lnTo>
                  <a:lnTo>
                    <a:pt x="581938" y="108767"/>
                  </a:lnTo>
                  <a:lnTo>
                    <a:pt x="581137" y="110169"/>
                  </a:lnTo>
                  <a:lnTo>
                    <a:pt x="580503" y="111336"/>
                  </a:lnTo>
                  <a:lnTo>
                    <a:pt x="578301" y="115340"/>
                  </a:lnTo>
                  <a:lnTo>
                    <a:pt x="578301" y="115340"/>
                  </a:lnTo>
                  <a:lnTo>
                    <a:pt x="575599" y="114472"/>
                  </a:lnTo>
                  <a:lnTo>
                    <a:pt x="575032" y="115507"/>
                  </a:lnTo>
                  <a:lnTo>
                    <a:pt x="573931" y="117475"/>
                  </a:lnTo>
                  <a:lnTo>
                    <a:pt x="573931" y="117475"/>
                  </a:lnTo>
                  <a:lnTo>
                    <a:pt x="571696" y="121378"/>
                  </a:lnTo>
                  <a:lnTo>
                    <a:pt x="571696" y="121378"/>
                  </a:lnTo>
                  <a:lnTo>
                    <a:pt x="569493" y="125349"/>
                  </a:lnTo>
                  <a:lnTo>
                    <a:pt x="569493" y="125349"/>
                  </a:lnTo>
                  <a:lnTo>
                    <a:pt x="565056" y="133289"/>
                  </a:lnTo>
                  <a:lnTo>
                    <a:pt x="565056" y="133289"/>
                  </a:lnTo>
                  <a:lnTo>
                    <a:pt x="558384" y="145300"/>
                  </a:lnTo>
                  <a:lnTo>
                    <a:pt x="558384" y="145300"/>
                  </a:lnTo>
                  <a:lnTo>
                    <a:pt x="551711" y="157277"/>
                  </a:lnTo>
                  <a:lnTo>
                    <a:pt x="551711" y="157277"/>
                  </a:lnTo>
                  <a:lnTo>
                    <a:pt x="546173" y="167286"/>
                  </a:lnTo>
                  <a:lnTo>
                    <a:pt x="545039" y="169321"/>
                  </a:lnTo>
                  <a:lnTo>
                    <a:pt x="545039" y="169321"/>
                  </a:lnTo>
                  <a:lnTo>
                    <a:pt x="541202" y="167253"/>
                  </a:lnTo>
                  <a:lnTo>
                    <a:pt x="540434" y="166886"/>
                  </a:lnTo>
                  <a:lnTo>
                    <a:pt x="540434" y="166886"/>
                  </a:lnTo>
                  <a:lnTo>
                    <a:pt x="540134" y="166719"/>
                  </a:lnTo>
                  <a:lnTo>
                    <a:pt x="539767" y="166519"/>
                  </a:lnTo>
                  <a:cubicBezTo>
                    <a:pt x="539527" y="166358"/>
                    <a:pt x="539270" y="166225"/>
                    <a:pt x="539000" y="166118"/>
                  </a:cubicBezTo>
                  <a:cubicBezTo>
                    <a:pt x="539000" y="166118"/>
                    <a:pt x="539000" y="166118"/>
                    <a:pt x="539000" y="166118"/>
                  </a:cubicBezTo>
                  <a:lnTo>
                    <a:pt x="539000" y="166118"/>
                  </a:lnTo>
                  <a:lnTo>
                    <a:pt x="538733" y="166118"/>
                  </a:lnTo>
                  <a:lnTo>
                    <a:pt x="538232" y="165818"/>
                  </a:lnTo>
                  <a:lnTo>
                    <a:pt x="537398" y="165384"/>
                  </a:lnTo>
                  <a:lnTo>
                    <a:pt x="535563" y="164450"/>
                  </a:lnTo>
                  <a:lnTo>
                    <a:pt x="534662" y="163983"/>
                  </a:lnTo>
                  <a:cubicBezTo>
                    <a:pt x="533461" y="163349"/>
                    <a:pt x="532260" y="162782"/>
                    <a:pt x="531059" y="162215"/>
                  </a:cubicBezTo>
                  <a:lnTo>
                    <a:pt x="529324" y="161414"/>
                  </a:lnTo>
                  <a:lnTo>
                    <a:pt x="527656" y="160613"/>
                  </a:lnTo>
                  <a:cubicBezTo>
                    <a:pt x="526622" y="160146"/>
                    <a:pt x="525554" y="159646"/>
                    <a:pt x="524487" y="159212"/>
                  </a:cubicBezTo>
                  <a:lnTo>
                    <a:pt x="524487" y="159212"/>
                  </a:lnTo>
                  <a:lnTo>
                    <a:pt x="523720" y="158878"/>
                  </a:lnTo>
                  <a:cubicBezTo>
                    <a:pt x="523619" y="158852"/>
                    <a:pt x="523519" y="158852"/>
                    <a:pt x="523419" y="158878"/>
                  </a:cubicBezTo>
                  <a:cubicBezTo>
                    <a:pt x="523276" y="158782"/>
                    <a:pt x="523116" y="158702"/>
                    <a:pt x="522952" y="158645"/>
                  </a:cubicBezTo>
                  <a:lnTo>
                    <a:pt x="521417" y="157944"/>
                  </a:lnTo>
                  <a:lnTo>
                    <a:pt x="517747" y="156376"/>
                  </a:lnTo>
                  <a:lnTo>
                    <a:pt x="515879" y="155642"/>
                  </a:lnTo>
                  <a:lnTo>
                    <a:pt x="514011" y="154875"/>
                  </a:lnTo>
                  <a:lnTo>
                    <a:pt x="512877" y="154441"/>
                  </a:lnTo>
                  <a:lnTo>
                    <a:pt x="511876" y="154041"/>
                  </a:lnTo>
                  <a:lnTo>
                    <a:pt x="511275" y="153841"/>
                  </a:lnTo>
                  <a:lnTo>
                    <a:pt x="511275" y="153841"/>
                  </a:lnTo>
                  <a:lnTo>
                    <a:pt x="510941" y="153841"/>
                  </a:lnTo>
                  <a:lnTo>
                    <a:pt x="510941" y="153841"/>
                  </a:lnTo>
                  <a:lnTo>
                    <a:pt x="510341" y="153607"/>
                  </a:lnTo>
                  <a:lnTo>
                    <a:pt x="509674" y="153340"/>
                  </a:lnTo>
                  <a:lnTo>
                    <a:pt x="509073" y="153140"/>
                  </a:lnTo>
                  <a:lnTo>
                    <a:pt x="508439" y="152907"/>
                  </a:lnTo>
                  <a:lnTo>
                    <a:pt x="507605" y="152606"/>
                  </a:lnTo>
                  <a:lnTo>
                    <a:pt x="506904" y="152339"/>
                  </a:lnTo>
                  <a:lnTo>
                    <a:pt x="505537" y="151872"/>
                  </a:lnTo>
                  <a:lnTo>
                    <a:pt x="504970" y="151639"/>
                  </a:lnTo>
                  <a:lnTo>
                    <a:pt x="503735" y="151205"/>
                  </a:lnTo>
                  <a:lnTo>
                    <a:pt x="503068" y="151005"/>
                  </a:lnTo>
                  <a:lnTo>
                    <a:pt x="503068" y="151005"/>
                  </a:lnTo>
                  <a:lnTo>
                    <a:pt x="503068" y="151005"/>
                  </a:lnTo>
                  <a:lnTo>
                    <a:pt x="503068" y="151005"/>
                  </a:lnTo>
                  <a:lnTo>
                    <a:pt x="503068" y="151005"/>
                  </a:lnTo>
                  <a:lnTo>
                    <a:pt x="501967" y="150604"/>
                  </a:lnTo>
                  <a:lnTo>
                    <a:pt x="501967" y="150604"/>
                  </a:lnTo>
                  <a:cubicBezTo>
                    <a:pt x="500799" y="150204"/>
                    <a:pt x="499631" y="149804"/>
                    <a:pt x="498631" y="149470"/>
                  </a:cubicBezTo>
                  <a:cubicBezTo>
                    <a:pt x="498083" y="149250"/>
                    <a:pt x="497529" y="149063"/>
                    <a:pt x="496962" y="148903"/>
                  </a:cubicBezTo>
                  <a:lnTo>
                    <a:pt x="495528" y="148903"/>
                  </a:lnTo>
                  <a:lnTo>
                    <a:pt x="495227" y="148903"/>
                  </a:lnTo>
                  <a:lnTo>
                    <a:pt x="495227" y="148903"/>
                  </a:lnTo>
                  <a:lnTo>
                    <a:pt x="494527" y="148669"/>
                  </a:lnTo>
                  <a:lnTo>
                    <a:pt x="493326" y="148269"/>
                  </a:lnTo>
                  <a:lnTo>
                    <a:pt x="491558" y="147735"/>
                  </a:lnTo>
                  <a:lnTo>
                    <a:pt x="489622" y="147168"/>
                  </a:lnTo>
                  <a:cubicBezTo>
                    <a:pt x="488688" y="146868"/>
                    <a:pt x="487788" y="146601"/>
                    <a:pt x="486787" y="146367"/>
                  </a:cubicBezTo>
                  <a:lnTo>
                    <a:pt x="486787" y="146367"/>
                  </a:lnTo>
                  <a:lnTo>
                    <a:pt x="486320" y="146367"/>
                  </a:lnTo>
                  <a:lnTo>
                    <a:pt x="483817" y="145633"/>
                  </a:lnTo>
                  <a:lnTo>
                    <a:pt x="482183" y="144499"/>
                  </a:lnTo>
                  <a:lnTo>
                    <a:pt x="478579" y="143598"/>
                  </a:lnTo>
                  <a:lnTo>
                    <a:pt x="478579" y="143598"/>
                  </a:lnTo>
                  <a:lnTo>
                    <a:pt x="478246" y="143598"/>
                  </a:lnTo>
                  <a:lnTo>
                    <a:pt x="478246" y="143598"/>
                  </a:lnTo>
                  <a:lnTo>
                    <a:pt x="477879" y="143598"/>
                  </a:lnTo>
                  <a:lnTo>
                    <a:pt x="477645" y="143598"/>
                  </a:lnTo>
                  <a:lnTo>
                    <a:pt x="477412" y="143598"/>
                  </a:lnTo>
                  <a:cubicBezTo>
                    <a:pt x="477325" y="143568"/>
                    <a:pt x="477231" y="143568"/>
                    <a:pt x="477145" y="143598"/>
                  </a:cubicBezTo>
                  <a:lnTo>
                    <a:pt x="476845" y="143598"/>
                  </a:lnTo>
                  <a:lnTo>
                    <a:pt x="476644" y="143598"/>
                  </a:lnTo>
                  <a:lnTo>
                    <a:pt x="476644" y="143598"/>
                  </a:lnTo>
                  <a:lnTo>
                    <a:pt x="476111" y="143598"/>
                  </a:lnTo>
                  <a:lnTo>
                    <a:pt x="475009" y="143331"/>
                  </a:lnTo>
                  <a:lnTo>
                    <a:pt x="470606" y="142330"/>
                  </a:lnTo>
                  <a:lnTo>
                    <a:pt x="467269" y="141663"/>
                  </a:lnTo>
                  <a:lnTo>
                    <a:pt x="466335" y="141496"/>
                  </a:lnTo>
                  <a:lnTo>
                    <a:pt x="466168" y="141496"/>
                  </a:lnTo>
                  <a:lnTo>
                    <a:pt x="465701" y="141496"/>
                  </a:lnTo>
                  <a:lnTo>
                    <a:pt x="465334" y="141496"/>
                  </a:lnTo>
                  <a:lnTo>
                    <a:pt x="464200" y="141263"/>
                  </a:lnTo>
                  <a:lnTo>
                    <a:pt x="466769" y="127918"/>
                  </a:lnTo>
                  <a:lnTo>
                    <a:pt x="469405" y="114406"/>
                  </a:lnTo>
                  <a:lnTo>
                    <a:pt x="472040" y="101060"/>
                  </a:lnTo>
                  <a:lnTo>
                    <a:pt x="472040" y="101060"/>
                  </a:lnTo>
                  <a:lnTo>
                    <a:pt x="472040" y="100660"/>
                  </a:lnTo>
                  <a:lnTo>
                    <a:pt x="472307" y="99426"/>
                  </a:lnTo>
                  <a:lnTo>
                    <a:pt x="472541" y="98124"/>
                  </a:lnTo>
                  <a:lnTo>
                    <a:pt x="472774" y="97024"/>
                  </a:lnTo>
                  <a:lnTo>
                    <a:pt x="472774" y="96356"/>
                  </a:lnTo>
                  <a:lnTo>
                    <a:pt x="473575" y="92086"/>
                  </a:lnTo>
                  <a:lnTo>
                    <a:pt x="474509" y="87582"/>
                  </a:lnTo>
                  <a:lnTo>
                    <a:pt x="475410" y="83078"/>
                  </a:lnTo>
                  <a:lnTo>
                    <a:pt x="476344" y="78574"/>
                  </a:lnTo>
                  <a:lnTo>
                    <a:pt x="477245" y="74070"/>
                  </a:lnTo>
                  <a:lnTo>
                    <a:pt x="478179" y="69566"/>
                  </a:lnTo>
                  <a:lnTo>
                    <a:pt x="479080" y="65062"/>
                  </a:lnTo>
                  <a:lnTo>
                    <a:pt x="480014" y="60624"/>
                  </a:lnTo>
                  <a:lnTo>
                    <a:pt x="480014" y="60624"/>
                  </a:lnTo>
                  <a:lnTo>
                    <a:pt x="481582" y="52551"/>
                  </a:lnTo>
                  <a:lnTo>
                    <a:pt x="481582" y="51683"/>
                  </a:lnTo>
                  <a:lnTo>
                    <a:pt x="481582" y="51683"/>
                  </a:lnTo>
                  <a:lnTo>
                    <a:pt x="482516" y="46879"/>
                  </a:lnTo>
                  <a:lnTo>
                    <a:pt x="483584" y="41307"/>
                  </a:lnTo>
                  <a:lnTo>
                    <a:pt x="485085" y="33634"/>
                  </a:lnTo>
                  <a:lnTo>
                    <a:pt x="487688" y="20122"/>
                  </a:lnTo>
                  <a:lnTo>
                    <a:pt x="490323" y="6777"/>
                  </a:lnTo>
                  <a:lnTo>
                    <a:pt x="490323" y="6777"/>
                  </a:lnTo>
                  <a:lnTo>
                    <a:pt x="486353" y="6043"/>
                  </a:lnTo>
                  <a:lnTo>
                    <a:pt x="484051" y="5642"/>
                  </a:lnTo>
                  <a:lnTo>
                    <a:pt x="483617" y="5642"/>
                  </a:lnTo>
                  <a:lnTo>
                    <a:pt x="483317" y="5642"/>
                  </a:lnTo>
                  <a:cubicBezTo>
                    <a:pt x="480948" y="5209"/>
                    <a:pt x="478546" y="4808"/>
                    <a:pt x="476177" y="4441"/>
                  </a:cubicBezTo>
                  <a:lnTo>
                    <a:pt x="475877" y="4441"/>
                  </a:lnTo>
                  <a:lnTo>
                    <a:pt x="473308" y="4041"/>
                  </a:lnTo>
                  <a:lnTo>
                    <a:pt x="471340" y="3741"/>
                  </a:lnTo>
                  <a:lnTo>
                    <a:pt x="468337" y="3340"/>
                  </a:lnTo>
                  <a:cubicBezTo>
                    <a:pt x="465634" y="2973"/>
                    <a:pt x="462932" y="2606"/>
                    <a:pt x="460230" y="2306"/>
                  </a:cubicBezTo>
                  <a:lnTo>
                    <a:pt x="456893" y="1906"/>
                  </a:lnTo>
                  <a:lnTo>
                    <a:pt x="456293" y="1906"/>
                  </a:lnTo>
                  <a:lnTo>
                    <a:pt x="453591" y="1639"/>
                  </a:lnTo>
                  <a:lnTo>
                    <a:pt x="449687" y="1272"/>
                  </a:lnTo>
                  <a:lnTo>
                    <a:pt x="448586" y="1272"/>
                  </a:lnTo>
                  <a:lnTo>
                    <a:pt x="444015" y="905"/>
                  </a:lnTo>
                  <a:lnTo>
                    <a:pt x="444015" y="905"/>
                  </a:lnTo>
                  <a:lnTo>
                    <a:pt x="439445" y="571"/>
                  </a:lnTo>
                  <a:lnTo>
                    <a:pt x="438077" y="571"/>
                  </a:lnTo>
                  <a:lnTo>
                    <a:pt x="433606" y="338"/>
                  </a:lnTo>
                  <a:lnTo>
                    <a:pt x="428335" y="104"/>
                  </a:lnTo>
                  <a:lnTo>
                    <a:pt x="423163" y="-63"/>
                  </a:lnTo>
                  <a:lnTo>
                    <a:pt x="422663" y="-63"/>
                  </a:lnTo>
                  <a:lnTo>
                    <a:pt x="418159" y="-63"/>
                  </a:lnTo>
                  <a:lnTo>
                    <a:pt x="406916" y="-63"/>
                  </a:lnTo>
                  <a:cubicBezTo>
                    <a:pt x="405381" y="-63"/>
                    <a:pt x="403846" y="-63"/>
                    <a:pt x="402345" y="-63"/>
                  </a:cubicBezTo>
                  <a:lnTo>
                    <a:pt x="401211" y="-63"/>
                  </a:lnTo>
                  <a:cubicBezTo>
                    <a:pt x="399643" y="-63"/>
                    <a:pt x="398074" y="-63"/>
                    <a:pt x="396507" y="104"/>
                  </a:cubicBezTo>
                  <a:lnTo>
                    <a:pt x="396507" y="104"/>
                  </a:lnTo>
                  <a:lnTo>
                    <a:pt x="391235" y="338"/>
                  </a:lnTo>
                  <a:lnTo>
                    <a:pt x="386631" y="571"/>
                  </a:lnTo>
                  <a:lnTo>
                    <a:pt x="385297" y="571"/>
                  </a:lnTo>
                  <a:lnTo>
                    <a:pt x="381293" y="838"/>
                  </a:lnTo>
                  <a:lnTo>
                    <a:pt x="380359" y="838"/>
                  </a:lnTo>
                  <a:lnTo>
                    <a:pt x="375588" y="1238"/>
                  </a:lnTo>
                  <a:lnTo>
                    <a:pt x="374954" y="1238"/>
                  </a:lnTo>
                  <a:lnTo>
                    <a:pt x="370784" y="1639"/>
                  </a:lnTo>
                  <a:lnTo>
                    <a:pt x="366847" y="2039"/>
                  </a:lnTo>
                  <a:lnTo>
                    <a:pt x="363510" y="2406"/>
                  </a:lnTo>
                  <a:cubicBezTo>
                    <a:pt x="360174" y="2806"/>
                    <a:pt x="356838" y="3240"/>
                    <a:pt x="353502" y="3707"/>
                  </a:cubicBezTo>
                  <a:cubicBezTo>
                    <a:pt x="352367" y="3707"/>
                    <a:pt x="351233" y="4007"/>
                    <a:pt x="350165" y="4208"/>
                  </a:cubicBezTo>
                  <a:lnTo>
                    <a:pt x="347330" y="4641"/>
                  </a:lnTo>
                  <a:lnTo>
                    <a:pt x="346929" y="4641"/>
                  </a:lnTo>
                  <a:lnTo>
                    <a:pt x="343860" y="5108"/>
                  </a:lnTo>
                  <a:lnTo>
                    <a:pt x="340523" y="5709"/>
                  </a:lnTo>
                  <a:lnTo>
                    <a:pt x="340190" y="5709"/>
                  </a:lnTo>
                  <a:lnTo>
                    <a:pt x="337521" y="6176"/>
                  </a:lnTo>
                  <a:lnTo>
                    <a:pt x="335686" y="6510"/>
                  </a:lnTo>
                  <a:lnTo>
                    <a:pt x="333517" y="6910"/>
                  </a:lnTo>
                  <a:lnTo>
                    <a:pt x="332783" y="6910"/>
                  </a:lnTo>
                  <a:cubicBezTo>
                    <a:pt x="329447" y="7577"/>
                    <a:pt x="326444" y="8211"/>
                    <a:pt x="323442" y="8878"/>
                  </a:cubicBezTo>
                  <a:lnTo>
                    <a:pt x="319772" y="9679"/>
                  </a:lnTo>
                  <a:lnTo>
                    <a:pt x="318037" y="10080"/>
                  </a:lnTo>
                  <a:lnTo>
                    <a:pt x="315935" y="10613"/>
                  </a:lnTo>
                  <a:lnTo>
                    <a:pt x="315935" y="10613"/>
                  </a:lnTo>
                  <a:lnTo>
                    <a:pt x="313299" y="11247"/>
                  </a:lnTo>
                  <a:lnTo>
                    <a:pt x="309196" y="12281"/>
                  </a:lnTo>
                  <a:lnTo>
                    <a:pt x="304425" y="13549"/>
                  </a:lnTo>
                  <a:cubicBezTo>
                    <a:pt x="304224" y="13519"/>
                    <a:pt x="304024" y="13519"/>
                    <a:pt x="303824" y="13549"/>
                  </a:cubicBezTo>
                  <a:lnTo>
                    <a:pt x="299821" y="14650"/>
                  </a:lnTo>
                  <a:lnTo>
                    <a:pt x="298920" y="14917"/>
                  </a:lnTo>
                  <a:lnTo>
                    <a:pt x="295116" y="16018"/>
                  </a:lnTo>
                  <a:cubicBezTo>
                    <a:pt x="292948" y="16619"/>
                    <a:pt x="290813" y="17286"/>
                    <a:pt x="288677" y="17987"/>
                  </a:cubicBezTo>
                  <a:cubicBezTo>
                    <a:pt x="287376" y="18354"/>
                    <a:pt x="286075" y="18787"/>
                    <a:pt x="284774" y="19221"/>
                  </a:cubicBezTo>
                  <a:cubicBezTo>
                    <a:pt x="283473" y="19655"/>
                    <a:pt x="282538" y="19922"/>
                    <a:pt x="281438" y="20322"/>
                  </a:cubicBezTo>
                  <a:lnTo>
                    <a:pt x="278101" y="21456"/>
                  </a:lnTo>
                  <a:lnTo>
                    <a:pt x="274465" y="22724"/>
                  </a:lnTo>
                  <a:lnTo>
                    <a:pt x="272430" y="23425"/>
                  </a:lnTo>
                  <a:lnTo>
                    <a:pt x="270495" y="24192"/>
                  </a:lnTo>
                  <a:lnTo>
                    <a:pt x="268293" y="24993"/>
                  </a:lnTo>
                  <a:lnTo>
                    <a:pt x="266091" y="25794"/>
                  </a:lnTo>
                  <a:lnTo>
                    <a:pt x="262554" y="27161"/>
                  </a:lnTo>
                  <a:lnTo>
                    <a:pt x="262554" y="27161"/>
                  </a:lnTo>
                  <a:lnTo>
                    <a:pt x="259985" y="28196"/>
                  </a:lnTo>
                  <a:lnTo>
                    <a:pt x="256649" y="29597"/>
                  </a:lnTo>
                  <a:lnTo>
                    <a:pt x="256649" y="29597"/>
                  </a:lnTo>
                  <a:lnTo>
                    <a:pt x="252979" y="31098"/>
                  </a:lnTo>
                  <a:cubicBezTo>
                    <a:pt x="249976" y="32333"/>
                    <a:pt x="247007" y="33634"/>
                    <a:pt x="244038" y="34968"/>
                  </a:cubicBezTo>
                  <a:lnTo>
                    <a:pt x="242770" y="35535"/>
                  </a:lnTo>
                  <a:lnTo>
                    <a:pt x="241636" y="36069"/>
                  </a:lnTo>
                  <a:lnTo>
                    <a:pt x="239801" y="36903"/>
                  </a:lnTo>
                  <a:lnTo>
                    <a:pt x="237665" y="37904"/>
                  </a:lnTo>
                  <a:lnTo>
                    <a:pt x="237665" y="37904"/>
                  </a:lnTo>
                  <a:lnTo>
                    <a:pt x="230025" y="41574"/>
                  </a:lnTo>
                  <a:lnTo>
                    <a:pt x="227456" y="42842"/>
                  </a:lnTo>
                  <a:lnTo>
                    <a:pt x="227456" y="42842"/>
                  </a:lnTo>
                  <a:lnTo>
                    <a:pt x="224120" y="44577"/>
                  </a:lnTo>
                  <a:lnTo>
                    <a:pt x="221684" y="45845"/>
                  </a:lnTo>
                  <a:lnTo>
                    <a:pt x="219649" y="46912"/>
                  </a:lnTo>
                  <a:lnTo>
                    <a:pt x="218949" y="47279"/>
                  </a:lnTo>
                  <a:lnTo>
                    <a:pt x="218949" y="47279"/>
                  </a:lnTo>
                  <a:lnTo>
                    <a:pt x="217481" y="48080"/>
                  </a:lnTo>
                  <a:lnTo>
                    <a:pt x="216046" y="48881"/>
                  </a:lnTo>
                  <a:cubicBezTo>
                    <a:pt x="214845" y="49515"/>
                    <a:pt x="213677" y="50148"/>
                    <a:pt x="212543" y="50816"/>
                  </a:cubicBezTo>
                  <a:lnTo>
                    <a:pt x="212176" y="51016"/>
                  </a:lnTo>
                  <a:cubicBezTo>
                    <a:pt x="211475" y="51416"/>
                    <a:pt x="210742" y="51783"/>
                    <a:pt x="210041" y="52217"/>
                  </a:cubicBezTo>
                  <a:lnTo>
                    <a:pt x="209173" y="52684"/>
                  </a:lnTo>
                  <a:lnTo>
                    <a:pt x="207839" y="53418"/>
                  </a:lnTo>
                  <a:lnTo>
                    <a:pt x="207172" y="53818"/>
                  </a:lnTo>
                  <a:lnTo>
                    <a:pt x="206571" y="54185"/>
                  </a:lnTo>
                  <a:lnTo>
                    <a:pt x="206237" y="54386"/>
                  </a:lnTo>
                  <a:cubicBezTo>
                    <a:pt x="204136" y="55587"/>
                    <a:pt x="202100" y="56788"/>
                    <a:pt x="200065" y="58022"/>
                  </a:cubicBezTo>
                  <a:lnTo>
                    <a:pt x="200065" y="58022"/>
                  </a:lnTo>
                  <a:lnTo>
                    <a:pt x="199765" y="58222"/>
                  </a:lnTo>
                  <a:lnTo>
                    <a:pt x="199465" y="58423"/>
                  </a:lnTo>
                  <a:lnTo>
                    <a:pt x="197196" y="59790"/>
                  </a:lnTo>
                  <a:lnTo>
                    <a:pt x="195128" y="61058"/>
                  </a:lnTo>
                  <a:lnTo>
                    <a:pt x="193126" y="62326"/>
                  </a:lnTo>
                  <a:lnTo>
                    <a:pt x="191992" y="63027"/>
                  </a:lnTo>
                  <a:lnTo>
                    <a:pt x="190891" y="63727"/>
                  </a:lnTo>
                  <a:lnTo>
                    <a:pt x="190891" y="63727"/>
                  </a:lnTo>
                  <a:cubicBezTo>
                    <a:pt x="188255" y="65429"/>
                    <a:pt x="185652" y="67064"/>
                    <a:pt x="183050" y="68898"/>
                  </a:cubicBezTo>
                  <a:lnTo>
                    <a:pt x="180581" y="70333"/>
                  </a:lnTo>
                  <a:cubicBezTo>
                    <a:pt x="178646" y="71634"/>
                    <a:pt x="176745" y="72935"/>
                    <a:pt x="174876" y="74270"/>
                  </a:cubicBezTo>
                  <a:lnTo>
                    <a:pt x="172374" y="76072"/>
                  </a:lnTo>
                  <a:lnTo>
                    <a:pt x="169505" y="78140"/>
                  </a:lnTo>
                  <a:cubicBezTo>
                    <a:pt x="168204" y="79041"/>
                    <a:pt x="166936" y="80008"/>
                    <a:pt x="165635" y="80976"/>
                  </a:cubicBezTo>
                  <a:lnTo>
                    <a:pt x="165435" y="80976"/>
                  </a:lnTo>
                  <a:lnTo>
                    <a:pt x="162832" y="83011"/>
                  </a:lnTo>
                  <a:lnTo>
                    <a:pt x="161898" y="83745"/>
                  </a:lnTo>
                  <a:lnTo>
                    <a:pt x="160263" y="85013"/>
                  </a:lnTo>
                  <a:cubicBezTo>
                    <a:pt x="155636" y="88549"/>
                    <a:pt x="151089" y="92219"/>
                    <a:pt x="146618" y="96023"/>
                  </a:cubicBezTo>
                  <a:lnTo>
                    <a:pt x="144916" y="97457"/>
                  </a:lnTo>
                  <a:lnTo>
                    <a:pt x="143548" y="98592"/>
                  </a:lnTo>
                  <a:lnTo>
                    <a:pt x="141647" y="100226"/>
                  </a:lnTo>
                  <a:lnTo>
                    <a:pt x="136509" y="104764"/>
                  </a:lnTo>
                  <a:lnTo>
                    <a:pt x="134340" y="106765"/>
                  </a:lnTo>
                  <a:lnTo>
                    <a:pt x="134107" y="106966"/>
                  </a:lnTo>
                  <a:lnTo>
                    <a:pt x="131338" y="109535"/>
                  </a:lnTo>
                  <a:lnTo>
                    <a:pt x="127734" y="112871"/>
                  </a:lnTo>
                  <a:cubicBezTo>
                    <a:pt x="126900" y="113672"/>
                    <a:pt x="126066" y="114439"/>
                    <a:pt x="125266" y="115273"/>
                  </a:cubicBezTo>
                  <a:cubicBezTo>
                    <a:pt x="124465" y="116107"/>
                    <a:pt x="124165" y="116307"/>
                    <a:pt x="123631" y="116874"/>
                  </a:cubicBezTo>
                  <a:cubicBezTo>
                    <a:pt x="123097" y="117442"/>
                    <a:pt x="121762" y="118676"/>
                    <a:pt x="120862" y="119610"/>
                  </a:cubicBezTo>
                  <a:cubicBezTo>
                    <a:pt x="119961" y="120544"/>
                    <a:pt x="118159" y="122313"/>
                    <a:pt x="116825" y="123681"/>
                  </a:cubicBezTo>
                  <a:lnTo>
                    <a:pt x="113755" y="127017"/>
                  </a:lnTo>
                  <a:lnTo>
                    <a:pt x="110419" y="130620"/>
                  </a:lnTo>
                  <a:cubicBezTo>
                    <a:pt x="109485" y="131654"/>
                    <a:pt x="108517" y="132655"/>
                    <a:pt x="107583" y="133723"/>
                  </a:cubicBezTo>
                  <a:cubicBezTo>
                    <a:pt x="106649" y="134790"/>
                    <a:pt x="104814" y="136759"/>
                    <a:pt x="103446" y="138294"/>
                  </a:cubicBezTo>
                  <a:lnTo>
                    <a:pt x="100510" y="141630"/>
                  </a:lnTo>
                  <a:lnTo>
                    <a:pt x="96740" y="146034"/>
                  </a:lnTo>
                  <a:lnTo>
                    <a:pt x="94772" y="148402"/>
                  </a:lnTo>
                  <a:lnTo>
                    <a:pt x="93571" y="149870"/>
                  </a:lnTo>
                  <a:lnTo>
                    <a:pt x="91169" y="152806"/>
                  </a:lnTo>
                  <a:lnTo>
                    <a:pt x="90735" y="153340"/>
                  </a:lnTo>
                  <a:cubicBezTo>
                    <a:pt x="89834" y="154508"/>
                    <a:pt x="88833" y="155709"/>
                    <a:pt x="87899" y="156910"/>
                  </a:cubicBezTo>
                  <a:cubicBezTo>
                    <a:pt x="86965" y="158111"/>
                    <a:pt x="86064" y="159212"/>
                    <a:pt x="85197" y="160246"/>
                  </a:cubicBezTo>
                  <a:lnTo>
                    <a:pt x="84496" y="161181"/>
                  </a:lnTo>
                  <a:cubicBezTo>
                    <a:pt x="83628" y="162282"/>
                    <a:pt x="82794" y="163416"/>
                    <a:pt x="81927" y="164517"/>
                  </a:cubicBezTo>
                  <a:lnTo>
                    <a:pt x="81927" y="164717"/>
                  </a:lnTo>
                  <a:lnTo>
                    <a:pt x="78491" y="167853"/>
                  </a:lnTo>
                  <a:cubicBezTo>
                    <a:pt x="77523" y="169154"/>
                    <a:pt x="76656" y="170389"/>
                    <a:pt x="75721" y="171690"/>
                  </a:cubicBezTo>
                  <a:cubicBezTo>
                    <a:pt x="74787" y="172991"/>
                    <a:pt x="73586" y="174693"/>
                    <a:pt x="72385" y="176261"/>
                  </a:cubicBezTo>
                  <a:lnTo>
                    <a:pt x="69983" y="179764"/>
                  </a:lnTo>
                  <a:lnTo>
                    <a:pt x="69649" y="180264"/>
                  </a:lnTo>
                  <a:cubicBezTo>
                    <a:pt x="68749" y="181565"/>
                    <a:pt x="67915" y="182900"/>
                    <a:pt x="67047" y="184201"/>
                  </a:cubicBezTo>
                  <a:lnTo>
                    <a:pt x="64278" y="188405"/>
                  </a:lnTo>
                  <a:cubicBezTo>
                    <a:pt x="63377" y="189806"/>
                    <a:pt x="62643" y="190940"/>
                    <a:pt x="61843" y="192241"/>
                  </a:cubicBezTo>
                  <a:cubicBezTo>
                    <a:pt x="61042" y="193543"/>
                    <a:pt x="59941" y="195277"/>
                    <a:pt x="59007" y="196812"/>
                  </a:cubicBezTo>
                  <a:cubicBezTo>
                    <a:pt x="58073" y="198347"/>
                    <a:pt x="57305" y="199648"/>
                    <a:pt x="56471" y="201083"/>
                  </a:cubicBezTo>
                  <a:cubicBezTo>
                    <a:pt x="55637" y="202517"/>
                    <a:pt x="54770" y="203952"/>
                    <a:pt x="53936" y="205386"/>
                  </a:cubicBezTo>
                  <a:lnTo>
                    <a:pt x="51467" y="209724"/>
                  </a:lnTo>
                  <a:lnTo>
                    <a:pt x="49498" y="213360"/>
                  </a:lnTo>
                  <a:lnTo>
                    <a:pt x="49064" y="214094"/>
                  </a:lnTo>
                  <a:lnTo>
                    <a:pt x="46696" y="218498"/>
                  </a:lnTo>
                  <a:cubicBezTo>
                    <a:pt x="45928" y="219999"/>
                    <a:pt x="45161" y="221434"/>
                    <a:pt x="44460" y="222835"/>
                  </a:cubicBezTo>
                  <a:lnTo>
                    <a:pt x="44460" y="223169"/>
                  </a:lnTo>
                  <a:lnTo>
                    <a:pt x="42425" y="227173"/>
                  </a:lnTo>
                  <a:lnTo>
                    <a:pt x="41791" y="227906"/>
                  </a:lnTo>
                  <a:cubicBezTo>
                    <a:pt x="41157" y="229208"/>
                    <a:pt x="40490" y="230542"/>
                    <a:pt x="39856" y="231877"/>
                  </a:cubicBezTo>
                  <a:lnTo>
                    <a:pt x="37788" y="236214"/>
                  </a:lnTo>
                  <a:lnTo>
                    <a:pt x="37488" y="236814"/>
                  </a:lnTo>
                  <a:cubicBezTo>
                    <a:pt x="36887" y="238216"/>
                    <a:pt x="36253" y="239584"/>
                    <a:pt x="35619" y="240951"/>
                  </a:cubicBezTo>
                  <a:cubicBezTo>
                    <a:pt x="34985" y="242319"/>
                    <a:pt x="34251" y="244021"/>
                    <a:pt x="33584" y="245555"/>
                  </a:cubicBezTo>
                  <a:lnTo>
                    <a:pt x="31582" y="250126"/>
                  </a:lnTo>
                  <a:lnTo>
                    <a:pt x="29647" y="254764"/>
                  </a:lnTo>
                  <a:lnTo>
                    <a:pt x="27946" y="259001"/>
                  </a:lnTo>
                  <a:cubicBezTo>
                    <a:pt x="27946" y="259301"/>
                    <a:pt x="27712" y="259601"/>
                    <a:pt x="27579" y="259902"/>
                  </a:cubicBezTo>
                  <a:cubicBezTo>
                    <a:pt x="26411" y="262871"/>
                    <a:pt x="25310" y="265874"/>
                    <a:pt x="24242" y="268876"/>
                  </a:cubicBezTo>
                  <a:cubicBezTo>
                    <a:pt x="23642" y="270444"/>
                    <a:pt x="23075" y="272012"/>
                    <a:pt x="22507" y="273614"/>
                  </a:cubicBezTo>
                  <a:lnTo>
                    <a:pt x="21106" y="277684"/>
                  </a:lnTo>
                  <a:cubicBezTo>
                    <a:pt x="20873" y="278418"/>
                    <a:pt x="20606" y="279152"/>
                    <a:pt x="20372" y="279919"/>
                  </a:cubicBezTo>
                  <a:cubicBezTo>
                    <a:pt x="19472" y="282588"/>
                    <a:pt x="18571" y="285324"/>
                    <a:pt x="17737" y="288060"/>
                  </a:cubicBezTo>
                  <a:lnTo>
                    <a:pt x="16335" y="292631"/>
                  </a:lnTo>
                  <a:cubicBezTo>
                    <a:pt x="16349" y="292764"/>
                    <a:pt x="16349" y="292898"/>
                    <a:pt x="16335" y="293031"/>
                  </a:cubicBezTo>
                  <a:lnTo>
                    <a:pt x="15635" y="295467"/>
                  </a:lnTo>
                  <a:cubicBezTo>
                    <a:pt x="15435" y="296067"/>
                    <a:pt x="15268" y="296701"/>
                    <a:pt x="15101" y="297301"/>
                  </a:cubicBezTo>
                  <a:cubicBezTo>
                    <a:pt x="15008" y="297598"/>
                    <a:pt x="14931" y="297899"/>
                    <a:pt x="14867" y="298202"/>
                  </a:cubicBezTo>
                  <a:cubicBezTo>
                    <a:pt x="13967" y="301338"/>
                    <a:pt x="13133" y="304475"/>
                    <a:pt x="12298" y="307644"/>
                  </a:cubicBezTo>
                  <a:cubicBezTo>
                    <a:pt x="11898" y="309279"/>
                    <a:pt x="11464" y="310980"/>
                    <a:pt x="11064" y="312615"/>
                  </a:cubicBezTo>
                  <a:cubicBezTo>
                    <a:pt x="10664" y="314250"/>
                    <a:pt x="10364" y="315551"/>
                    <a:pt x="10030" y="317019"/>
                  </a:cubicBezTo>
                  <a:lnTo>
                    <a:pt x="9629" y="318654"/>
                  </a:lnTo>
                  <a:lnTo>
                    <a:pt x="8729" y="322591"/>
                  </a:lnTo>
                  <a:cubicBezTo>
                    <a:pt x="8362" y="324225"/>
                    <a:pt x="7995" y="325927"/>
                    <a:pt x="7661" y="327562"/>
                  </a:cubicBezTo>
                  <a:lnTo>
                    <a:pt x="7661" y="327562"/>
                  </a:lnTo>
                  <a:lnTo>
                    <a:pt x="7661" y="327962"/>
                  </a:lnTo>
                  <a:lnTo>
                    <a:pt x="7661" y="327962"/>
                  </a:lnTo>
                  <a:lnTo>
                    <a:pt x="7661" y="328396"/>
                  </a:lnTo>
                  <a:lnTo>
                    <a:pt x="7661" y="328563"/>
                  </a:lnTo>
                  <a:cubicBezTo>
                    <a:pt x="7461" y="329630"/>
                    <a:pt x="7261" y="330698"/>
                    <a:pt x="7027" y="331899"/>
                  </a:cubicBezTo>
                  <a:lnTo>
                    <a:pt x="6727" y="333534"/>
                  </a:lnTo>
                  <a:cubicBezTo>
                    <a:pt x="6460" y="334902"/>
                    <a:pt x="6227" y="336303"/>
                    <a:pt x="5960" y="337604"/>
                  </a:cubicBezTo>
                  <a:lnTo>
                    <a:pt x="5960" y="337771"/>
                  </a:lnTo>
                  <a:lnTo>
                    <a:pt x="5259" y="341941"/>
                  </a:lnTo>
                  <a:cubicBezTo>
                    <a:pt x="5259" y="342375"/>
                    <a:pt x="5259" y="342809"/>
                    <a:pt x="5025" y="343242"/>
                  </a:cubicBezTo>
                  <a:cubicBezTo>
                    <a:pt x="4792" y="344810"/>
                    <a:pt x="4525" y="346379"/>
                    <a:pt x="4291" y="347947"/>
                  </a:cubicBezTo>
                  <a:cubicBezTo>
                    <a:pt x="4058" y="349515"/>
                    <a:pt x="3791" y="351283"/>
                    <a:pt x="3557" y="353084"/>
                  </a:cubicBezTo>
                  <a:cubicBezTo>
                    <a:pt x="3324" y="354886"/>
                    <a:pt x="3090" y="356421"/>
                    <a:pt x="2857" y="358222"/>
                  </a:cubicBezTo>
                  <a:lnTo>
                    <a:pt x="2356" y="362259"/>
                  </a:lnTo>
                  <a:lnTo>
                    <a:pt x="2356" y="362526"/>
                  </a:lnTo>
                  <a:cubicBezTo>
                    <a:pt x="2356" y="363460"/>
                    <a:pt x="2156" y="364294"/>
                    <a:pt x="2056" y="365162"/>
                  </a:cubicBezTo>
                  <a:lnTo>
                    <a:pt x="1823" y="366463"/>
                  </a:lnTo>
                  <a:cubicBezTo>
                    <a:pt x="1823" y="367330"/>
                    <a:pt x="1823" y="368231"/>
                    <a:pt x="1556" y="369099"/>
                  </a:cubicBezTo>
                  <a:cubicBezTo>
                    <a:pt x="1289" y="369966"/>
                    <a:pt x="1322" y="371568"/>
                    <a:pt x="1189" y="372769"/>
                  </a:cubicBezTo>
                  <a:cubicBezTo>
                    <a:pt x="1055" y="373970"/>
                    <a:pt x="1189" y="374270"/>
                    <a:pt x="1189" y="375004"/>
                  </a:cubicBezTo>
                  <a:cubicBezTo>
                    <a:pt x="1189" y="375738"/>
                    <a:pt x="989" y="377039"/>
                    <a:pt x="922" y="378040"/>
                  </a:cubicBezTo>
                  <a:lnTo>
                    <a:pt x="922" y="379374"/>
                  </a:lnTo>
                  <a:lnTo>
                    <a:pt x="621" y="383645"/>
                  </a:lnTo>
                  <a:lnTo>
                    <a:pt x="621" y="385413"/>
                  </a:lnTo>
                  <a:cubicBezTo>
                    <a:pt x="621" y="386781"/>
                    <a:pt x="455" y="388149"/>
                    <a:pt x="388" y="389517"/>
                  </a:cubicBezTo>
                  <a:cubicBezTo>
                    <a:pt x="321" y="390885"/>
                    <a:pt x="388" y="392853"/>
                    <a:pt x="154" y="394321"/>
                  </a:cubicBezTo>
                  <a:lnTo>
                    <a:pt x="154" y="395155"/>
                  </a:lnTo>
                  <a:cubicBezTo>
                    <a:pt x="154" y="398491"/>
                    <a:pt x="-46" y="401828"/>
                    <a:pt x="-79" y="405364"/>
                  </a:cubicBezTo>
                  <a:lnTo>
                    <a:pt x="-79" y="416107"/>
                  </a:lnTo>
                  <a:cubicBezTo>
                    <a:pt x="-79" y="417909"/>
                    <a:pt x="-79" y="419644"/>
                    <a:pt x="-79" y="421412"/>
                  </a:cubicBezTo>
                  <a:cubicBezTo>
                    <a:pt x="-79" y="423180"/>
                    <a:pt x="-79" y="424748"/>
                    <a:pt x="88" y="426616"/>
                  </a:cubicBezTo>
                  <a:lnTo>
                    <a:pt x="88" y="426783"/>
                  </a:lnTo>
                  <a:cubicBezTo>
                    <a:pt x="88" y="428552"/>
                    <a:pt x="88" y="430120"/>
                    <a:pt x="321" y="432021"/>
                  </a:cubicBezTo>
                  <a:cubicBezTo>
                    <a:pt x="555" y="433923"/>
                    <a:pt x="488" y="435358"/>
                    <a:pt x="588" y="436859"/>
                  </a:cubicBezTo>
                  <a:lnTo>
                    <a:pt x="588" y="437426"/>
                  </a:lnTo>
                  <a:cubicBezTo>
                    <a:pt x="588" y="438994"/>
                    <a:pt x="788" y="440562"/>
                    <a:pt x="922" y="442130"/>
                  </a:cubicBezTo>
                  <a:lnTo>
                    <a:pt x="1322" y="447302"/>
                  </a:lnTo>
                  <a:cubicBezTo>
                    <a:pt x="1322" y="447769"/>
                    <a:pt x="1322" y="448236"/>
                    <a:pt x="1322" y="448669"/>
                  </a:cubicBezTo>
                  <a:cubicBezTo>
                    <a:pt x="1322" y="449904"/>
                    <a:pt x="1556" y="451138"/>
                    <a:pt x="1689" y="452406"/>
                  </a:cubicBezTo>
                  <a:cubicBezTo>
                    <a:pt x="1689" y="452873"/>
                    <a:pt x="1689" y="453374"/>
                    <a:pt x="1689" y="453874"/>
                  </a:cubicBezTo>
                  <a:cubicBezTo>
                    <a:pt x="1689" y="455175"/>
                    <a:pt x="1989" y="456510"/>
                    <a:pt x="2123" y="457844"/>
                  </a:cubicBezTo>
                  <a:lnTo>
                    <a:pt x="2123" y="458545"/>
                  </a:lnTo>
                  <a:cubicBezTo>
                    <a:pt x="2523" y="461881"/>
                    <a:pt x="2957" y="465217"/>
                    <a:pt x="3424" y="468554"/>
                  </a:cubicBezTo>
                  <a:cubicBezTo>
                    <a:pt x="3658" y="470255"/>
                    <a:pt x="3891" y="471890"/>
                    <a:pt x="4158" y="473692"/>
                  </a:cubicBezTo>
                  <a:lnTo>
                    <a:pt x="4859" y="478162"/>
                  </a:lnTo>
                  <a:lnTo>
                    <a:pt x="4859" y="479163"/>
                  </a:lnTo>
                  <a:cubicBezTo>
                    <a:pt x="5126" y="480731"/>
                    <a:pt x="5392" y="482333"/>
                    <a:pt x="5693" y="483901"/>
                  </a:cubicBezTo>
                  <a:lnTo>
                    <a:pt x="6593" y="488938"/>
                  </a:lnTo>
                  <a:cubicBezTo>
                    <a:pt x="6827" y="490173"/>
                    <a:pt x="7061" y="491341"/>
                    <a:pt x="7327" y="492542"/>
                  </a:cubicBezTo>
                  <a:lnTo>
                    <a:pt x="7327" y="492809"/>
                  </a:lnTo>
                  <a:lnTo>
                    <a:pt x="7728" y="494710"/>
                  </a:lnTo>
                  <a:cubicBezTo>
                    <a:pt x="7961" y="495878"/>
                    <a:pt x="8195" y="497046"/>
                    <a:pt x="8462" y="498213"/>
                  </a:cubicBezTo>
                  <a:cubicBezTo>
                    <a:pt x="8896" y="500315"/>
                    <a:pt x="9363" y="502417"/>
                    <a:pt x="9863" y="504486"/>
                  </a:cubicBezTo>
                  <a:cubicBezTo>
                    <a:pt x="10097" y="505487"/>
                    <a:pt x="10330" y="506487"/>
                    <a:pt x="10597" y="507488"/>
                  </a:cubicBezTo>
                  <a:cubicBezTo>
                    <a:pt x="10637" y="507759"/>
                    <a:pt x="10690" y="508025"/>
                    <a:pt x="10764" y="508289"/>
                  </a:cubicBezTo>
                  <a:lnTo>
                    <a:pt x="11464" y="511158"/>
                  </a:lnTo>
                  <a:cubicBezTo>
                    <a:pt x="11765" y="512259"/>
                    <a:pt x="12032" y="513394"/>
                    <a:pt x="12332" y="514495"/>
                  </a:cubicBezTo>
                  <a:cubicBezTo>
                    <a:pt x="13366" y="518498"/>
                    <a:pt x="14467" y="522435"/>
                    <a:pt x="15668" y="526372"/>
                  </a:cubicBezTo>
                  <a:cubicBezTo>
                    <a:pt x="16335" y="528774"/>
                    <a:pt x="17070" y="531176"/>
                    <a:pt x="17803" y="533578"/>
                  </a:cubicBezTo>
                  <a:cubicBezTo>
                    <a:pt x="18771" y="536681"/>
                    <a:pt x="19772" y="539784"/>
                    <a:pt x="20806" y="542853"/>
                  </a:cubicBezTo>
                  <a:lnTo>
                    <a:pt x="23008" y="549159"/>
                  </a:lnTo>
                  <a:lnTo>
                    <a:pt x="24309" y="552762"/>
                  </a:lnTo>
                  <a:cubicBezTo>
                    <a:pt x="24810" y="554130"/>
                    <a:pt x="25310" y="555498"/>
                    <a:pt x="25844" y="556866"/>
                  </a:cubicBezTo>
                  <a:cubicBezTo>
                    <a:pt x="26378" y="558233"/>
                    <a:pt x="26544" y="558701"/>
                    <a:pt x="26911" y="559635"/>
                  </a:cubicBezTo>
                  <a:lnTo>
                    <a:pt x="28513" y="563738"/>
                  </a:lnTo>
                  <a:cubicBezTo>
                    <a:pt x="28880" y="564639"/>
                    <a:pt x="29280" y="565640"/>
                    <a:pt x="29681" y="566574"/>
                  </a:cubicBezTo>
                  <a:cubicBezTo>
                    <a:pt x="30081" y="567508"/>
                    <a:pt x="30748" y="569210"/>
                    <a:pt x="31282" y="570544"/>
                  </a:cubicBezTo>
                  <a:cubicBezTo>
                    <a:pt x="31816" y="571879"/>
                    <a:pt x="32049" y="572379"/>
                    <a:pt x="32450" y="573213"/>
                  </a:cubicBezTo>
                  <a:lnTo>
                    <a:pt x="33517" y="575716"/>
                  </a:lnTo>
                  <a:cubicBezTo>
                    <a:pt x="34085" y="577017"/>
                    <a:pt x="34652" y="578318"/>
                    <a:pt x="35252" y="579619"/>
                  </a:cubicBezTo>
                  <a:cubicBezTo>
                    <a:pt x="35853" y="580920"/>
                    <a:pt x="36420" y="582255"/>
                    <a:pt x="37087" y="583656"/>
                  </a:cubicBezTo>
                  <a:cubicBezTo>
                    <a:pt x="37754" y="585057"/>
                    <a:pt x="38455" y="586559"/>
                    <a:pt x="39156" y="588027"/>
                  </a:cubicBezTo>
                  <a:cubicBezTo>
                    <a:pt x="40724" y="591363"/>
                    <a:pt x="42492" y="594699"/>
                    <a:pt x="44027" y="598036"/>
                  </a:cubicBezTo>
                  <a:lnTo>
                    <a:pt x="45128" y="600171"/>
                  </a:lnTo>
                  <a:lnTo>
                    <a:pt x="45828" y="601505"/>
                  </a:lnTo>
                  <a:lnTo>
                    <a:pt x="47129" y="603974"/>
                  </a:lnTo>
                  <a:lnTo>
                    <a:pt x="48798" y="607110"/>
                  </a:lnTo>
                  <a:lnTo>
                    <a:pt x="50065" y="609446"/>
                  </a:lnTo>
                  <a:lnTo>
                    <a:pt x="50833" y="610780"/>
                  </a:lnTo>
                  <a:cubicBezTo>
                    <a:pt x="51267" y="611614"/>
                    <a:pt x="51733" y="612448"/>
                    <a:pt x="52201" y="613282"/>
                  </a:cubicBezTo>
                  <a:cubicBezTo>
                    <a:pt x="53769" y="616052"/>
                    <a:pt x="55337" y="618754"/>
                    <a:pt x="56971" y="621456"/>
                  </a:cubicBezTo>
                  <a:cubicBezTo>
                    <a:pt x="57472" y="622390"/>
                    <a:pt x="57972" y="623191"/>
                    <a:pt x="58506" y="624059"/>
                  </a:cubicBezTo>
                  <a:lnTo>
                    <a:pt x="61275" y="628563"/>
                  </a:lnTo>
                  <a:lnTo>
                    <a:pt x="62576" y="630631"/>
                  </a:lnTo>
                  <a:lnTo>
                    <a:pt x="63578" y="632199"/>
                  </a:lnTo>
                  <a:lnTo>
                    <a:pt x="65045" y="634535"/>
                  </a:lnTo>
                  <a:cubicBezTo>
                    <a:pt x="66413" y="636637"/>
                    <a:pt x="67814" y="638705"/>
                    <a:pt x="69182" y="640773"/>
                  </a:cubicBezTo>
                  <a:cubicBezTo>
                    <a:pt x="69750" y="641641"/>
                    <a:pt x="70317" y="642508"/>
                    <a:pt x="70917" y="643342"/>
                  </a:cubicBezTo>
                  <a:cubicBezTo>
                    <a:pt x="71518" y="644176"/>
                    <a:pt x="72252" y="645311"/>
                    <a:pt x="72919" y="646245"/>
                  </a:cubicBezTo>
                  <a:lnTo>
                    <a:pt x="74954" y="649148"/>
                  </a:lnTo>
                  <a:lnTo>
                    <a:pt x="76856" y="651817"/>
                  </a:lnTo>
                  <a:cubicBezTo>
                    <a:pt x="79024" y="654886"/>
                    <a:pt x="81260" y="657889"/>
                    <a:pt x="83528" y="660825"/>
                  </a:cubicBezTo>
                  <a:lnTo>
                    <a:pt x="85096" y="662860"/>
                  </a:lnTo>
                  <a:cubicBezTo>
                    <a:pt x="87032" y="665395"/>
                    <a:pt x="89033" y="667931"/>
                    <a:pt x="91069" y="670433"/>
                  </a:cubicBezTo>
                  <a:lnTo>
                    <a:pt x="93537" y="673469"/>
                  </a:lnTo>
                  <a:lnTo>
                    <a:pt x="95906" y="676272"/>
                  </a:lnTo>
                  <a:lnTo>
                    <a:pt x="96507" y="677006"/>
                  </a:lnTo>
                  <a:cubicBezTo>
                    <a:pt x="96914" y="677529"/>
                    <a:pt x="97347" y="678030"/>
                    <a:pt x="97808" y="678507"/>
                  </a:cubicBezTo>
                  <a:lnTo>
                    <a:pt x="99309" y="680342"/>
                  </a:lnTo>
                  <a:cubicBezTo>
                    <a:pt x="99843" y="680976"/>
                    <a:pt x="100410" y="681610"/>
                    <a:pt x="100944" y="682177"/>
                  </a:cubicBezTo>
                  <a:lnTo>
                    <a:pt x="105815" y="687682"/>
                  </a:lnTo>
                  <a:lnTo>
                    <a:pt x="107450" y="689483"/>
                  </a:lnTo>
                  <a:lnTo>
                    <a:pt x="109852" y="692086"/>
                  </a:lnTo>
                  <a:lnTo>
                    <a:pt x="113188" y="695722"/>
                  </a:lnTo>
                  <a:lnTo>
                    <a:pt x="116157" y="698758"/>
                  </a:lnTo>
                  <a:cubicBezTo>
                    <a:pt x="116858" y="699526"/>
                    <a:pt x="117592" y="700260"/>
                    <a:pt x="118326" y="700994"/>
                  </a:cubicBezTo>
                  <a:lnTo>
                    <a:pt x="120261" y="702929"/>
                  </a:lnTo>
                  <a:cubicBezTo>
                    <a:pt x="121496" y="704163"/>
                    <a:pt x="122730" y="705398"/>
                    <a:pt x="124031" y="706599"/>
                  </a:cubicBezTo>
                  <a:lnTo>
                    <a:pt x="127067" y="709535"/>
                  </a:lnTo>
                  <a:cubicBezTo>
                    <a:pt x="128435" y="710869"/>
                    <a:pt x="129836" y="712137"/>
                    <a:pt x="131171" y="713405"/>
                  </a:cubicBezTo>
                  <a:lnTo>
                    <a:pt x="133873" y="715907"/>
                  </a:lnTo>
                  <a:cubicBezTo>
                    <a:pt x="135475" y="717342"/>
                    <a:pt x="137043" y="718776"/>
                    <a:pt x="138677" y="720177"/>
                  </a:cubicBezTo>
                  <a:lnTo>
                    <a:pt x="141814" y="722947"/>
                  </a:lnTo>
                  <a:lnTo>
                    <a:pt x="141814" y="722947"/>
                  </a:lnTo>
                  <a:lnTo>
                    <a:pt x="144916" y="725582"/>
                  </a:lnTo>
                  <a:lnTo>
                    <a:pt x="149754" y="729619"/>
                  </a:lnTo>
                  <a:cubicBezTo>
                    <a:pt x="150788" y="730487"/>
                    <a:pt x="151822" y="731354"/>
                    <a:pt x="152890" y="732188"/>
                  </a:cubicBezTo>
                  <a:lnTo>
                    <a:pt x="153424" y="732622"/>
                  </a:lnTo>
                  <a:cubicBezTo>
                    <a:pt x="155826" y="734557"/>
                    <a:pt x="158228" y="736425"/>
                    <a:pt x="160664" y="738327"/>
                  </a:cubicBezTo>
                  <a:cubicBezTo>
                    <a:pt x="162232" y="739528"/>
                    <a:pt x="163800" y="740729"/>
                    <a:pt x="165401" y="741897"/>
                  </a:cubicBezTo>
                  <a:lnTo>
                    <a:pt x="168737" y="744499"/>
                  </a:lnTo>
                  <a:lnTo>
                    <a:pt x="172074" y="746834"/>
                  </a:lnTo>
                  <a:cubicBezTo>
                    <a:pt x="173675" y="748002"/>
                    <a:pt x="175410" y="749103"/>
                    <a:pt x="176911" y="750171"/>
                  </a:cubicBezTo>
                  <a:lnTo>
                    <a:pt x="180481" y="752640"/>
                  </a:lnTo>
                  <a:lnTo>
                    <a:pt x="181649" y="753407"/>
                  </a:lnTo>
                  <a:lnTo>
                    <a:pt x="184985" y="755742"/>
                  </a:lnTo>
                  <a:cubicBezTo>
                    <a:pt x="186286" y="756643"/>
                    <a:pt x="187621" y="757477"/>
                    <a:pt x="188955" y="758311"/>
                  </a:cubicBezTo>
                  <a:lnTo>
                    <a:pt x="193626" y="761281"/>
                  </a:lnTo>
                  <a:cubicBezTo>
                    <a:pt x="194928" y="762115"/>
                    <a:pt x="196262" y="762915"/>
                    <a:pt x="197596" y="763716"/>
                  </a:cubicBezTo>
                  <a:lnTo>
                    <a:pt x="201867" y="766285"/>
                  </a:lnTo>
                  <a:lnTo>
                    <a:pt x="205704" y="768520"/>
                  </a:lnTo>
                  <a:lnTo>
                    <a:pt x="206471" y="768954"/>
                  </a:lnTo>
                  <a:cubicBezTo>
                    <a:pt x="207806" y="769755"/>
                    <a:pt x="209173" y="770489"/>
                    <a:pt x="210508" y="771256"/>
                  </a:cubicBezTo>
                  <a:lnTo>
                    <a:pt x="214612" y="773491"/>
                  </a:lnTo>
                  <a:lnTo>
                    <a:pt x="220117" y="776427"/>
                  </a:lnTo>
                  <a:lnTo>
                    <a:pt x="223453" y="778096"/>
                  </a:lnTo>
                  <a:lnTo>
                    <a:pt x="229158" y="780965"/>
                  </a:lnTo>
                  <a:lnTo>
                    <a:pt x="232828" y="782800"/>
                  </a:lnTo>
                  <a:cubicBezTo>
                    <a:pt x="234062" y="783434"/>
                    <a:pt x="235230" y="783967"/>
                    <a:pt x="236431" y="784535"/>
                  </a:cubicBezTo>
                  <a:lnTo>
                    <a:pt x="238066" y="785302"/>
                  </a:lnTo>
                  <a:cubicBezTo>
                    <a:pt x="241736" y="787003"/>
                    <a:pt x="245439" y="788638"/>
                    <a:pt x="249176" y="790273"/>
                  </a:cubicBezTo>
                  <a:lnTo>
                    <a:pt x="253046" y="791874"/>
                  </a:lnTo>
                  <a:lnTo>
                    <a:pt x="258684" y="794210"/>
                  </a:lnTo>
                  <a:lnTo>
                    <a:pt x="261120" y="795177"/>
                  </a:lnTo>
                  <a:lnTo>
                    <a:pt x="264456" y="796445"/>
                  </a:lnTo>
                  <a:lnTo>
                    <a:pt x="266724" y="797313"/>
                  </a:lnTo>
                  <a:cubicBezTo>
                    <a:pt x="270428" y="798714"/>
                    <a:pt x="274198" y="800048"/>
                    <a:pt x="277968" y="801350"/>
                  </a:cubicBezTo>
                  <a:lnTo>
                    <a:pt x="280637" y="802250"/>
                  </a:lnTo>
                  <a:lnTo>
                    <a:pt x="284207" y="803451"/>
                  </a:lnTo>
                  <a:lnTo>
                    <a:pt x="288310" y="804753"/>
                  </a:lnTo>
                  <a:lnTo>
                    <a:pt x="290479" y="805420"/>
                  </a:lnTo>
                  <a:lnTo>
                    <a:pt x="292781" y="806120"/>
                  </a:lnTo>
                  <a:lnTo>
                    <a:pt x="294616" y="806688"/>
                  </a:lnTo>
                  <a:lnTo>
                    <a:pt x="298586" y="807822"/>
                  </a:lnTo>
                  <a:lnTo>
                    <a:pt x="301555" y="808656"/>
                  </a:lnTo>
                  <a:lnTo>
                    <a:pt x="302256" y="808856"/>
                  </a:lnTo>
                  <a:lnTo>
                    <a:pt x="305592" y="809690"/>
                  </a:lnTo>
                  <a:cubicBezTo>
                    <a:pt x="308095" y="810391"/>
                    <a:pt x="310597" y="811025"/>
                    <a:pt x="313132" y="811625"/>
                  </a:cubicBezTo>
                  <a:lnTo>
                    <a:pt x="315668" y="812259"/>
                  </a:lnTo>
                  <a:lnTo>
                    <a:pt x="316836" y="812526"/>
                  </a:lnTo>
                  <a:lnTo>
                    <a:pt x="319638" y="813193"/>
                  </a:lnTo>
                  <a:lnTo>
                    <a:pt x="320873" y="813460"/>
                  </a:lnTo>
                  <a:lnTo>
                    <a:pt x="327011" y="814795"/>
                  </a:lnTo>
                  <a:lnTo>
                    <a:pt x="330581" y="815529"/>
                  </a:lnTo>
                  <a:lnTo>
                    <a:pt x="334185" y="816229"/>
                  </a:lnTo>
                  <a:lnTo>
                    <a:pt x="337955" y="816930"/>
                  </a:lnTo>
                  <a:lnTo>
                    <a:pt x="341291" y="817531"/>
                  </a:lnTo>
                  <a:cubicBezTo>
                    <a:pt x="343693" y="817964"/>
                    <a:pt x="346128" y="818331"/>
                    <a:pt x="348531" y="818698"/>
                  </a:cubicBezTo>
                  <a:lnTo>
                    <a:pt x="350432" y="818999"/>
                  </a:lnTo>
                  <a:lnTo>
                    <a:pt x="353135" y="819399"/>
                  </a:lnTo>
                  <a:lnTo>
                    <a:pt x="355837" y="819766"/>
                  </a:lnTo>
                  <a:lnTo>
                    <a:pt x="363177" y="820700"/>
                  </a:lnTo>
                  <a:lnTo>
                    <a:pt x="366847" y="821100"/>
                  </a:lnTo>
                  <a:cubicBezTo>
                    <a:pt x="370517" y="821501"/>
                    <a:pt x="374220" y="821834"/>
                    <a:pt x="377990" y="822168"/>
                  </a:cubicBezTo>
                  <a:lnTo>
                    <a:pt x="381693" y="822435"/>
                  </a:lnTo>
                  <a:lnTo>
                    <a:pt x="389167" y="822902"/>
                  </a:lnTo>
                  <a:lnTo>
                    <a:pt x="392937" y="823102"/>
                  </a:lnTo>
                  <a:lnTo>
                    <a:pt x="400443" y="823369"/>
                  </a:lnTo>
                  <a:lnTo>
                    <a:pt x="404247" y="823369"/>
                  </a:lnTo>
                  <a:lnTo>
                    <a:pt x="407249" y="823369"/>
                  </a:lnTo>
                  <a:lnTo>
                    <a:pt x="420161" y="823369"/>
                  </a:lnTo>
                  <a:lnTo>
                    <a:pt x="423330" y="823369"/>
                  </a:lnTo>
                  <a:lnTo>
                    <a:pt x="427467" y="823202"/>
                  </a:lnTo>
                  <a:lnTo>
                    <a:pt x="430170" y="823202"/>
                  </a:lnTo>
                  <a:cubicBezTo>
                    <a:pt x="430780" y="823252"/>
                    <a:pt x="431394" y="823252"/>
                    <a:pt x="432005" y="823202"/>
                  </a:cubicBezTo>
                  <a:lnTo>
                    <a:pt x="435107" y="823202"/>
                  </a:lnTo>
                  <a:lnTo>
                    <a:pt x="436008" y="823202"/>
                  </a:lnTo>
                  <a:lnTo>
                    <a:pt x="439678" y="822969"/>
                  </a:lnTo>
                  <a:cubicBezTo>
                    <a:pt x="442381" y="822969"/>
                    <a:pt x="445083" y="822602"/>
                    <a:pt x="447752" y="822368"/>
                  </a:cubicBezTo>
                  <a:lnTo>
                    <a:pt x="451689" y="822001"/>
                  </a:lnTo>
                  <a:lnTo>
                    <a:pt x="452156" y="822001"/>
                  </a:lnTo>
                  <a:lnTo>
                    <a:pt x="456093" y="821601"/>
                  </a:lnTo>
                  <a:lnTo>
                    <a:pt x="460063" y="821167"/>
                  </a:lnTo>
                  <a:lnTo>
                    <a:pt x="461364" y="821000"/>
                  </a:lnTo>
                  <a:lnTo>
                    <a:pt x="464700" y="820600"/>
                  </a:lnTo>
                  <a:cubicBezTo>
                    <a:pt x="466402" y="820366"/>
                    <a:pt x="468037" y="820166"/>
                    <a:pt x="469838" y="819899"/>
                  </a:cubicBezTo>
                  <a:cubicBezTo>
                    <a:pt x="471640" y="819632"/>
                    <a:pt x="473175" y="819466"/>
                    <a:pt x="474609" y="819199"/>
                  </a:cubicBezTo>
                  <a:lnTo>
                    <a:pt x="480615" y="818298"/>
                  </a:lnTo>
                  <a:lnTo>
                    <a:pt x="484551" y="817631"/>
                  </a:lnTo>
                  <a:lnTo>
                    <a:pt x="488488" y="816897"/>
                  </a:lnTo>
                  <a:lnTo>
                    <a:pt x="491558" y="816296"/>
                  </a:lnTo>
                  <a:cubicBezTo>
                    <a:pt x="494260" y="815796"/>
                    <a:pt x="496929" y="815229"/>
                    <a:pt x="499598" y="814661"/>
                  </a:cubicBezTo>
                  <a:lnTo>
                    <a:pt x="502634" y="813994"/>
                  </a:lnTo>
                  <a:lnTo>
                    <a:pt x="503468" y="813794"/>
                  </a:lnTo>
                  <a:lnTo>
                    <a:pt x="506504" y="813127"/>
                  </a:lnTo>
                  <a:lnTo>
                    <a:pt x="508106" y="812726"/>
                  </a:lnTo>
                  <a:lnTo>
                    <a:pt x="510841" y="812059"/>
                  </a:lnTo>
                  <a:cubicBezTo>
                    <a:pt x="512686" y="811635"/>
                    <a:pt x="514521" y="811168"/>
                    <a:pt x="516346" y="810658"/>
                  </a:cubicBezTo>
                  <a:lnTo>
                    <a:pt x="519516" y="809824"/>
                  </a:lnTo>
                  <a:lnTo>
                    <a:pt x="521084" y="809390"/>
                  </a:lnTo>
                  <a:lnTo>
                    <a:pt x="523386" y="808756"/>
                  </a:lnTo>
                  <a:lnTo>
                    <a:pt x="526022" y="808022"/>
                  </a:lnTo>
                  <a:cubicBezTo>
                    <a:pt x="528590" y="807288"/>
                    <a:pt x="531193" y="806521"/>
                    <a:pt x="533728" y="805720"/>
                  </a:cubicBezTo>
                  <a:lnTo>
                    <a:pt x="536130" y="804986"/>
                  </a:lnTo>
                  <a:cubicBezTo>
                    <a:pt x="537031" y="804719"/>
                    <a:pt x="537965" y="804419"/>
                    <a:pt x="538866" y="804085"/>
                  </a:cubicBezTo>
                  <a:lnTo>
                    <a:pt x="542203" y="802918"/>
                  </a:lnTo>
                  <a:lnTo>
                    <a:pt x="544438" y="802184"/>
                  </a:lnTo>
                  <a:lnTo>
                    <a:pt x="544438" y="802184"/>
                  </a:lnTo>
                  <a:cubicBezTo>
                    <a:pt x="546173" y="801583"/>
                    <a:pt x="547774" y="801016"/>
                    <a:pt x="549576" y="800382"/>
                  </a:cubicBezTo>
                  <a:cubicBezTo>
                    <a:pt x="551377" y="799748"/>
                    <a:pt x="552345" y="799414"/>
                    <a:pt x="553713" y="798881"/>
                  </a:cubicBezTo>
                  <a:cubicBezTo>
                    <a:pt x="555081" y="798347"/>
                    <a:pt x="556215" y="797980"/>
                    <a:pt x="557449" y="797479"/>
                  </a:cubicBezTo>
                  <a:lnTo>
                    <a:pt x="558550" y="797079"/>
                  </a:lnTo>
                  <a:lnTo>
                    <a:pt x="564289" y="794844"/>
                  </a:lnTo>
                  <a:lnTo>
                    <a:pt x="567625" y="793509"/>
                  </a:lnTo>
                  <a:lnTo>
                    <a:pt x="570961" y="792175"/>
                  </a:lnTo>
                  <a:lnTo>
                    <a:pt x="574298" y="790840"/>
                  </a:lnTo>
                  <a:lnTo>
                    <a:pt x="577634" y="789372"/>
                  </a:lnTo>
                  <a:lnTo>
                    <a:pt x="579936" y="788338"/>
                  </a:lnTo>
                  <a:lnTo>
                    <a:pt x="582238" y="787304"/>
                  </a:lnTo>
                  <a:lnTo>
                    <a:pt x="586075" y="785536"/>
                  </a:lnTo>
                  <a:lnTo>
                    <a:pt x="587910" y="784635"/>
                  </a:lnTo>
                  <a:lnTo>
                    <a:pt x="590946" y="783200"/>
                  </a:lnTo>
                  <a:lnTo>
                    <a:pt x="594282" y="781499"/>
                  </a:lnTo>
                  <a:cubicBezTo>
                    <a:pt x="595216" y="781032"/>
                    <a:pt x="596217" y="780598"/>
                    <a:pt x="597185" y="780064"/>
                  </a:cubicBezTo>
                  <a:lnTo>
                    <a:pt x="597719" y="779797"/>
                  </a:lnTo>
                  <a:lnTo>
                    <a:pt x="600454" y="778396"/>
                  </a:lnTo>
                  <a:lnTo>
                    <a:pt x="602590" y="777295"/>
                  </a:lnTo>
                  <a:lnTo>
                    <a:pt x="604825" y="776127"/>
                  </a:lnTo>
                  <a:cubicBezTo>
                    <a:pt x="607327" y="774793"/>
                    <a:pt x="609796" y="773458"/>
                    <a:pt x="612231" y="772090"/>
                  </a:cubicBezTo>
                  <a:lnTo>
                    <a:pt x="615301" y="770389"/>
                  </a:lnTo>
                  <a:lnTo>
                    <a:pt x="616202" y="769855"/>
                  </a:lnTo>
                  <a:lnTo>
                    <a:pt x="618937" y="768287"/>
                  </a:lnTo>
                  <a:lnTo>
                    <a:pt x="619405" y="768020"/>
                  </a:lnTo>
                  <a:lnTo>
                    <a:pt x="569627" y="768020"/>
                  </a:lnTo>
                  <a:cubicBezTo>
                    <a:pt x="569994" y="766152"/>
                    <a:pt x="570328" y="764283"/>
                    <a:pt x="570594" y="762415"/>
                  </a:cubicBezTo>
                  <a:cubicBezTo>
                    <a:pt x="570594" y="762415"/>
                    <a:pt x="570594" y="762215"/>
                    <a:pt x="570594" y="762115"/>
                  </a:cubicBezTo>
                  <a:cubicBezTo>
                    <a:pt x="570995" y="759245"/>
                    <a:pt x="571295" y="756376"/>
                    <a:pt x="571429" y="753507"/>
                  </a:cubicBezTo>
                  <a:cubicBezTo>
                    <a:pt x="571479" y="752563"/>
                    <a:pt x="571479" y="751615"/>
                    <a:pt x="571429" y="750671"/>
                  </a:cubicBezTo>
                  <a:cubicBezTo>
                    <a:pt x="571429" y="750204"/>
                    <a:pt x="571429" y="749704"/>
                    <a:pt x="571429" y="749237"/>
                  </a:cubicBezTo>
                  <a:cubicBezTo>
                    <a:pt x="571429" y="748769"/>
                    <a:pt x="571429" y="748302"/>
                    <a:pt x="571429" y="747835"/>
                  </a:cubicBezTo>
                  <a:lnTo>
                    <a:pt x="571429" y="745800"/>
                  </a:lnTo>
                  <a:cubicBezTo>
                    <a:pt x="571429" y="745133"/>
                    <a:pt x="571429" y="744466"/>
                    <a:pt x="571429" y="743765"/>
                  </a:cubicBezTo>
                  <a:cubicBezTo>
                    <a:pt x="571429" y="743064"/>
                    <a:pt x="571429" y="742431"/>
                    <a:pt x="571429" y="741763"/>
                  </a:cubicBezTo>
                  <a:lnTo>
                    <a:pt x="571429" y="741763"/>
                  </a:lnTo>
                  <a:lnTo>
                    <a:pt x="571429" y="741763"/>
                  </a:lnTo>
                  <a:cubicBezTo>
                    <a:pt x="568559" y="743165"/>
                    <a:pt x="565690" y="744499"/>
                    <a:pt x="562754" y="745800"/>
                  </a:cubicBezTo>
                  <a:lnTo>
                    <a:pt x="562754" y="745800"/>
                  </a:lnTo>
                  <a:cubicBezTo>
                    <a:pt x="562771" y="745600"/>
                    <a:pt x="562771" y="745400"/>
                    <a:pt x="562754" y="745200"/>
                  </a:cubicBezTo>
                  <a:lnTo>
                    <a:pt x="562754" y="744899"/>
                  </a:lnTo>
                  <a:cubicBezTo>
                    <a:pt x="562754" y="744299"/>
                    <a:pt x="562754" y="743665"/>
                    <a:pt x="562754" y="743031"/>
                  </a:cubicBezTo>
                  <a:cubicBezTo>
                    <a:pt x="562754" y="742397"/>
                    <a:pt x="562754" y="741596"/>
                    <a:pt x="562754" y="740862"/>
                  </a:cubicBezTo>
                  <a:cubicBezTo>
                    <a:pt x="562771" y="740809"/>
                    <a:pt x="562771" y="740749"/>
                    <a:pt x="562754" y="740696"/>
                  </a:cubicBezTo>
                  <a:cubicBezTo>
                    <a:pt x="562738" y="740519"/>
                    <a:pt x="562738" y="740339"/>
                    <a:pt x="562754" y="740162"/>
                  </a:cubicBezTo>
                  <a:cubicBezTo>
                    <a:pt x="562738" y="739995"/>
                    <a:pt x="562738" y="739828"/>
                    <a:pt x="562754" y="739661"/>
                  </a:cubicBezTo>
                  <a:lnTo>
                    <a:pt x="562754" y="738627"/>
                  </a:lnTo>
                  <a:cubicBezTo>
                    <a:pt x="562754" y="738627"/>
                    <a:pt x="562754" y="738627"/>
                    <a:pt x="562754" y="738627"/>
                  </a:cubicBezTo>
                  <a:cubicBezTo>
                    <a:pt x="562754" y="737860"/>
                    <a:pt x="562754" y="737026"/>
                    <a:pt x="562521" y="736258"/>
                  </a:cubicBezTo>
                  <a:lnTo>
                    <a:pt x="562521" y="736258"/>
                  </a:lnTo>
                  <a:lnTo>
                    <a:pt x="562888" y="736092"/>
                  </a:lnTo>
                  <a:lnTo>
                    <a:pt x="562888" y="736092"/>
                  </a:lnTo>
                  <a:lnTo>
                    <a:pt x="563522" y="735791"/>
                  </a:lnTo>
                  <a:lnTo>
                    <a:pt x="563522" y="735791"/>
                  </a:lnTo>
                  <a:lnTo>
                    <a:pt x="564556" y="735324"/>
                  </a:lnTo>
                  <a:lnTo>
                    <a:pt x="566257" y="734524"/>
                  </a:lnTo>
                  <a:lnTo>
                    <a:pt x="566257" y="734524"/>
                  </a:lnTo>
                  <a:lnTo>
                    <a:pt x="566557" y="734524"/>
                  </a:lnTo>
                  <a:lnTo>
                    <a:pt x="566925" y="734357"/>
                  </a:lnTo>
                  <a:lnTo>
                    <a:pt x="566925" y="734357"/>
                  </a:lnTo>
                  <a:lnTo>
                    <a:pt x="567392" y="734123"/>
                  </a:lnTo>
                  <a:lnTo>
                    <a:pt x="567659" y="734123"/>
                  </a:lnTo>
                  <a:cubicBezTo>
                    <a:pt x="567779" y="734030"/>
                    <a:pt x="567912" y="733963"/>
                    <a:pt x="568059" y="733923"/>
                  </a:cubicBezTo>
                  <a:lnTo>
                    <a:pt x="568259" y="733923"/>
                  </a:lnTo>
                  <a:lnTo>
                    <a:pt x="568526" y="733756"/>
                  </a:lnTo>
                  <a:lnTo>
                    <a:pt x="568526" y="733756"/>
                  </a:lnTo>
                  <a:lnTo>
                    <a:pt x="568793" y="733756"/>
                  </a:lnTo>
                  <a:lnTo>
                    <a:pt x="568793" y="733756"/>
                  </a:lnTo>
                  <a:lnTo>
                    <a:pt x="569293" y="733489"/>
                  </a:lnTo>
                  <a:lnTo>
                    <a:pt x="569794" y="733256"/>
                  </a:lnTo>
                  <a:lnTo>
                    <a:pt x="569794" y="733256"/>
                  </a:lnTo>
                  <a:lnTo>
                    <a:pt x="569794" y="733256"/>
                  </a:lnTo>
                  <a:lnTo>
                    <a:pt x="569794" y="733256"/>
                  </a:lnTo>
                  <a:lnTo>
                    <a:pt x="570194" y="733056"/>
                  </a:lnTo>
                  <a:lnTo>
                    <a:pt x="570394" y="733056"/>
                  </a:lnTo>
                  <a:lnTo>
                    <a:pt x="570394" y="733056"/>
                  </a:lnTo>
                  <a:cubicBezTo>
                    <a:pt x="570394" y="733422"/>
                    <a:pt x="570394" y="733823"/>
                    <a:pt x="570394" y="734190"/>
                  </a:cubicBezTo>
                  <a:cubicBezTo>
                    <a:pt x="570394" y="734557"/>
                    <a:pt x="570394" y="734190"/>
                    <a:pt x="570394" y="734190"/>
                  </a:cubicBezTo>
                  <a:lnTo>
                    <a:pt x="570394" y="734924"/>
                  </a:lnTo>
                  <a:cubicBezTo>
                    <a:pt x="570394" y="734924"/>
                    <a:pt x="570394" y="735157"/>
                    <a:pt x="570394" y="735257"/>
                  </a:cubicBezTo>
                  <a:lnTo>
                    <a:pt x="570394" y="736058"/>
                  </a:lnTo>
                  <a:cubicBezTo>
                    <a:pt x="570394" y="736392"/>
                    <a:pt x="570394" y="736725"/>
                    <a:pt x="570394" y="737059"/>
                  </a:cubicBezTo>
                  <a:cubicBezTo>
                    <a:pt x="570394" y="737393"/>
                    <a:pt x="570394" y="737459"/>
                    <a:pt x="570394" y="737660"/>
                  </a:cubicBezTo>
                  <a:lnTo>
                    <a:pt x="570394" y="737660"/>
                  </a:lnTo>
                  <a:lnTo>
                    <a:pt x="575732" y="735024"/>
                  </a:lnTo>
                  <a:lnTo>
                    <a:pt x="575732" y="735024"/>
                  </a:lnTo>
                  <a:lnTo>
                    <a:pt x="575999" y="734857"/>
                  </a:lnTo>
                  <a:lnTo>
                    <a:pt x="576266" y="734857"/>
                  </a:lnTo>
                  <a:lnTo>
                    <a:pt x="576266" y="734857"/>
                  </a:lnTo>
                  <a:cubicBezTo>
                    <a:pt x="576603" y="734717"/>
                    <a:pt x="576927" y="734550"/>
                    <a:pt x="577234" y="734357"/>
                  </a:cubicBezTo>
                  <a:lnTo>
                    <a:pt x="577234" y="734357"/>
                  </a:lnTo>
                  <a:lnTo>
                    <a:pt x="577667" y="734156"/>
                  </a:lnTo>
                  <a:lnTo>
                    <a:pt x="577667" y="734156"/>
                  </a:lnTo>
                  <a:lnTo>
                    <a:pt x="578568" y="733689"/>
                  </a:lnTo>
                  <a:lnTo>
                    <a:pt x="580603" y="732655"/>
                  </a:lnTo>
                  <a:lnTo>
                    <a:pt x="580603" y="732655"/>
                  </a:lnTo>
                  <a:lnTo>
                    <a:pt x="581104" y="732355"/>
                  </a:lnTo>
                  <a:lnTo>
                    <a:pt x="581804" y="731988"/>
                  </a:lnTo>
                  <a:lnTo>
                    <a:pt x="581804" y="731988"/>
                  </a:lnTo>
                  <a:lnTo>
                    <a:pt x="582372" y="731688"/>
                  </a:lnTo>
                  <a:lnTo>
                    <a:pt x="583139" y="731287"/>
                  </a:lnTo>
                  <a:lnTo>
                    <a:pt x="583139" y="731287"/>
                  </a:lnTo>
                  <a:lnTo>
                    <a:pt x="583306" y="731287"/>
                  </a:lnTo>
                  <a:lnTo>
                    <a:pt x="583839" y="730987"/>
                  </a:lnTo>
                  <a:lnTo>
                    <a:pt x="584941" y="730420"/>
                  </a:lnTo>
                  <a:lnTo>
                    <a:pt x="585608" y="730053"/>
                  </a:lnTo>
                  <a:lnTo>
                    <a:pt x="585608" y="730053"/>
                  </a:lnTo>
                  <a:lnTo>
                    <a:pt x="588210" y="728585"/>
                  </a:lnTo>
                  <a:lnTo>
                    <a:pt x="588210" y="728585"/>
                  </a:lnTo>
                  <a:lnTo>
                    <a:pt x="588911" y="728185"/>
                  </a:lnTo>
                  <a:lnTo>
                    <a:pt x="590612" y="727217"/>
                  </a:lnTo>
                  <a:lnTo>
                    <a:pt x="590612" y="727217"/>
                  </a:lnTo>
                  <a:lnTo>
                    <a:pt x="590879" y="727050"/>
                  </a:lnTo>
                  <a:lnTo>
                    <a:pt x="590879" y="727050"/>
                  </a:lnTo>
                  <a:lnTo>
                    <a:pt x="590879" y="727050"/>
                  </a:lnTo>
                  <a:lnTo>
                    <a:pt x="590879" y="727050"/>
                  </a:lnTo>
                  <a:lnTo>
                    <a:pt x="590879" y="727050"/>
                  </a:lnTo>
                  <a:cubicBezTo>
                    <a:pt x="590879" y="727050"/>
                    <a:pt x="590879" y="727050"/>
                    <a:pt x="590879" y="727050"/>
                  </a:cubicBezTo>
                  <a:lnTo>
                    <a:pt x="590879" y="727050"/>
                  </a:lnTo>
                  <a:lnTo>
                    <a:pt x="591213" y="726850"/>
                  </a:lnTo>
                  <a:lnTo>
                    <a:pt x="591646" y="726616"/>
                  </a:lnTo>
                  <a:lnTo>
                    <a:pt x="591646" y="726616"/>
                  </a:lnTo>
                  <a:lnTo>
                    <a:pt x="592914" y="725849"/>
                  </a:lnTo>
                  <a:lnTo>
                    <a:pt x="592914" y="725849"/>
                  </a:lnTo>
                  <a:cubicBezTo>
                    <a:pt x="592914" y="725849"/>
                    <a:pt x="592914" y="725849"/>
                    <a:pt x="592914" y="725849"/>
                  </a:cubicBezTo>
                  <a:lnTo>
                    <a:pt x="593381" y="725582"/>
                  </a:lnTo>
                  <a:lnTo>
                    <a:pt x="593615" y="725582"/>
                  </a:lnTo>
                  <a:cubicBezTo>
                    <a:pt x="593835" y="725425"/>
                    <a:pt x="594069" y="725289"/>
                    <a:pt x="594315" y="725182"/>
                  </a:cubicBezTo>
                  <a:lnTo>
                    <a:pt x="594983" y="724781"/>
                  </a:lnTo>
                  <a:lnTo>
                    <a:pt x="596017" y="724181"/>
                  </a:lnTo>
                  <a:cubicBezTo>
                    <a:pt x="596341" y="724011"/>
                    <a:pt x="596651" y="723821"/>
                    <a:pt x="596951" y="723614"/>
                  </a:cubicBezTo>
                  <a:cubicBezTo>
                    <a:pt x="597158" y="723490"/>
                    <a:pt x="597358" y="723357"/>
                    <a:pt x="597552" y="723213"/>
                  </a:cubicBezTo>
                  <a:cubicBezTo>
                    <a:pt x="597955" y="723003"/>
                    <a:pt x="598346" y="722770"/>
                    <a:pt x="598719" y="722513"/>
                  </a:cubicBezTo>
                  <a:lnTo>
                    <a:pt x="598719" y="722513"/>
                  </a:lnTo>
                  <a:lnTo>
                    <a:pt x="598719" y="722513"/>
                  </a:lnTo>
                  <a:lnTo>
                    <a:pt x="598920" y="722513"/>
                  </a:lnTo>
                  <a:lnTo>
                    <a:pt x="598920" y="722513"/>
                  </a:lnTo>
                  <a:cubicBezTo>
                    <a:pt x="599020" y="722476"/>
                    <a:pt x="599110" y="722419"/>
                    <a:pt x="599187" y="722346"/>
                  </a:cubicBezTo>
                  <a:lnTo>
                    <a:pt x="599187" y="722346"/>
                  </a:lnTo>
                  <a:lnTo>
                    <a:pt x="599353" y="722346"/>
                  </a:lnTo>
                  <a:lnTo>
                    <a:pt x="599353" y="722346"/>
                  </a:lnTo>
                  <a:lnTo>
                    <a:pt x="599754" y="722146"/>
                  </a:lnTo>
                  <a:lnTo>
                    <a:pt x="599754" y="722146"/>
                  </a:lnTo>
                  <a:lnTo>
                    <a:pt x="602256" y="720544"/>
                  </a:lnTo>
                  <a:lnTo>
                    <a:pt x="604391" y="719177"/>
                  </a:lnTo>
                  <a:lnTo>
                    <a:pt x="604758" y="718943"/>
                  </a:lnTo>
                  <a:lnTo>
                    <a:pt x="605492" y="718476"/>
                  </a:lnTo>
                  <a:lnTo>
                    <a:pt x="606460" y="717842"/>
                  </a:lnTo>
                  <a:lnTo>
                    <a:pt x="606727" y="717675"/>
                  </a:lnTo>
                  <a:lnTo>
                    <a:pt x="607294" y="717308"/>
                  </a:lnTo>
                  <a:lnTo>
                    <a:pt x="607627" y="717075"/>
                  </a:lnTo>
                  <a:lnTo>
                    <a:pt x="609796" y="715707"/>
                  </a:lnTo>
                  <a:lnTo>
                    <a:pt x="690668" y="715707"/>
                  </a:lnTo>
                  <a:cubicBezTo>
                    <a:pt x="693470" y="713071"/>
                    <a:pt x="696273" y="710402"/>
                    <a:pt x="699075" y="707633"/>
                  </a:cubicBezTo>
                  <a:lnTo>
                    <a:pt x="701144" y="705598"/>
                  </a:lnTo>
                  <a:lnTo>
                    <a:pt x="703212" y="703529"/>
                  </a:lnTo>
                  <a:cubicBezTo>
                    <a:pt x="704547" y="702128"/>
                    <a:pt x="705948" y="700793"/>
                    <a:pt x="707249" y="699359"/>
                  </a:cubicBezTo>
                  <a:lnTo>
                    <a:pt x="711253" y="695122"/>
                  </a:lnTo>
                  <a:lnTo>
                    <a:pt x="715190" y="690818"/>
                  </a:lnTo>
                  <a:cubicBezTo>
                    <a:pt x="716524" y="689383"/>
                    <a:pt x="717792" y="687915"/>
                    <a:pt x="719093" y="686481"/>
                  </a:cubicBezTo>
                  <a:lnTo>
                    <a:pt x="725732" y="678974"/>
                  </a:lnTo>
                  <a:cubicBezTo>
                    <a:pt x="727000" y="677506"/>
                    <a:pt x="728268" y="676005"/>
                    <a:pt x="729502" y="674503"/>
                  </a:cubicBezTo>
                  <a:lnTo>
                    <a:pt x="733172" y="669999"/>
                  </a:lnTo>
                  <a:cubicBezTo>
                    <a:pt x="734373" y="668498"/>
                    <a:pt x="735474" y="667130"/>
                    <a:pt x="736508" y="665662"/>
                  </a:cubicBezTo>
                  <a:lnTo>
                    <a:pt x="736709" y="665429"/>
                  </a:lnTo>
                  <a:cubicBezTo>
                    <a:pt x="738944" y="662593"/>
                    <a:pt x="741113" y="659724"/>
                    <a:pt x="743381" y="656821"/>
                  </a:cubicBezTo>
                  <a:cubicBezTo>
                    <a:pt x="743815" y="656221"/>
                    <a:pt x="744282" y="655653"/>
                    <a:pt x="744682" y="655053"/>
                  </a:cubicBezTo>
                  <a:lnTo>
                    <a:pt x="747051" y="651717"/>
                  </a:lnTo>
                  <a:lnTo>
                    <a:pt x="747452" y="651149"/>
                  </a:lnTo>
                  <a:lnTo>
                    <a:pt x="750788" y="646579"/>
                  </a:lnTo>
                  <a:cubicBezTo>
                    <a:pt x="751889" y="645044"/>
                    <a:pt x="753023" y="643242"/>
                    <a:pt x="754124" y="641774"/>
                  </a:cubicBezTo>
                  <a:lnTo>
                    <a:pt x="755092" y="640306"/>
                  </a:lnTo>
                  <a:cubicBezTo>
                    <a:pt x="756393" y="638371"/>
                    <a:pt x="757694" y="636403"/>
                    <a:pt x="758962" y="634435"/>
                  </a:cubicBezTo>
                  <a:cubicBezTo>
                    <a:pt x="759496" y="633634"/>
                    <a:pt x="759996" y="632800"/>
                    <a:pt x="760530" y="631966"/>
                  </a:cubicBezTo>
                  <a:cubicBezTo>
                    <a:pt x="765377" y="624402"/>
                    <a:pt x="769962" y="616619"/>
                    <a:pt x="774275" y="608612"/>
                  </a:cubicBezTo>
                  <a:cubicBezTo>
                    <a:pt x="774676" y="607944"/>
                    <a:pt x="775043" y="607244"/>
                    <a:pt x="775410" y="606576"/>
                  </a:cubicBezTo>
                  <a:cubicBezTo>
                    <a:pt x="777411" y="602840"/>
                    <a:pt x="779380" y="599070"/>
                    <a:pt x="781282" y="595233"/>
                  </a:cubicBezTo>
                  <a:cubicBezTo>
                    <a:pt x="781582" y="594666"/>
                    <a:pt x="781882" y="594099"/>
                    <a:pt x="782149" y="593498"/>
                  </a:cubicBezTo>
                  <a:cubicBezTo>
                    <a:pt x="783183" y="591430"/>
                    <a:pt x="784218" y="589328"/>
                    <a:pt x="785185" y="587226"/>
                  </a:cubicBezTo>
                  <a:cubicBezTo>
                    <a:pt x="785819" y="585891"/>
                    <a:pt x="786420" y="584557"/>
                    <a:pt x="787020" y="583222"/>
                  </a:cubicBezTo>
                  <a:lnTo>
                    <a:pt x="787420" y="582288"/>
                  </a:lnTo>
                  <a:lnTo>
                    <a:pt x="788421" y="580153"/>
                  </a:lnTo>
                  <a:lnTo>
                    <a:pt x="789622" y="577451"/>
                  </a:lnTo>
                  <a:lnTo>
                    <a:pt x="790657" y="575115"/>
                  </a:lnTo>
                  <a:lnTo>
                    <a:pt x="791991" y="572012"/>
                  </a:lnTo>
                  <a:cubicBezTo>
                    <a:pt x="792325" y="571178"/>
                    <a:pt x="792658" y="570378"/>
                    <a:pt x="793025" y="569543"/>
                  </a:cubicBezTo>
                  <a:cubicBezTo>
                    <a:pt x="793793" y="567642"/>
                    <a:pt x="794593" y="565740"/>
                    <a:pt x="795361" y="563805"/>
                  </a:cubicBezTo>
                  <a:lnTo>
                    <a:pt x="796462" y="561069"/>
                  </a:lnTo>
                  <a:lnTo>
                    <a:pt x="797529" y="558300"/>
                  </a:lnTo>
                  <a:cubicBezTo>
                    <a:pt x="797529" y="558300"/>
                    <a:pt x="797529" y="558300"/>
                    <a:pt x="797529" y="558300"/>
                  </a:cubicBezTo>
                  <a:cubicBezTo>
                    <a:pt x="797830" y="557533"/>
                    <a:pt x="798130" y="556699"/>
                    <a:pt x="798397" y="555898"/>
                  </a:cubicBezTo>
                  <a:cubicBezTo>
                    <a:pt x="798664" y="555097"/>
                    <a:pt x="798830" y="554797"/>
                    <a:pt x="799031" y="554230"/>
                  </a:cubicBezTo>
                  <a:cubicBezTo>
                    <a:pt x="799231" y="553663"/>
                    <a:pt x="799598" y="552695"/>
                    <a:pt x="799865" y="551928"/>
                  </a:cubicBezTo>
                  <a:cubicBezTo>
                    <a:pt x="799865" y="551928"/>
                    <a:pt x="799865" y="551928"/>
                    <a:pt x="799865" y="551928"/>
                  </a:cubicBezTo>
                  <a:lnTo>
                    <a:pt x="801133" y="548592"/>
                  </a:lnTo>
                  <a:cubicBezTo>
                    <a:pt x="801466" y="547681"/>
                    <a:pt x="801800" y="546747"/>
                    <a:pt x="802134" y="545789"/>
                  </a:cubicBezTo>
                  <a:lnTo>
                    <a:pt x="802467" y="544855"/>
                  </a:lnTo>
                  <a:lnTo>
                    <a:pt x="802467" y="544855"/>
                  </a:lnTo>
                  <a:lnTo>
                    <a:pt x="802467" y="544455"/>
                  </a:lnTo>
                  <a:cubicBezTo>
                    <a:pt x="802734" y="543721"/>
                    <a:pt x="802968" y="543020"/>
                    <a:pt x="803201" y="542286"/>
                  </a:cubicBezTo>
                  <a:cubicBezTo>
                    <a:pt x="803635" y="540985"/>
                    <a:pt x="804102" y="539684"/>
                    <a:pt x="804502" y="538349"/>
                  </a:cubicBezTo>
                  <a:cubicBezTo>
                    <a:pt x="804903" y="537015"/>
                    <a:pt x="805336" y="535747"/>
                    <a:pt x="805737" y="534446"/>
                  </a:cubicBezTo>
                  <a:cubicBezTo>
                    <a:pt x="805970" y="533745"/>
                    <a:pt x="806204" y="533044"/>
                    <a:pt x="806404" y="532344"/>
                  </a:cubicBezTo>
                  <a:lnTo>
                    <a:pt x="807505" y="528674"/>
                  </a:lnTo>
                  <a:cubicBezTo>
                    <a:pt x="807939" y="527206"/>
                    <a:pt x="808372" y="525805"/>
                    <a:pt x="808773" y="524337"/>
                  </a:cubicBezTo>
                  <a:lnTo>
                    <a:pt x="809073" y="523302"/>
                  </a:lnTo>
                  <a:lnTo>
                    <a:pt x="810241" y="519132"/>
                  </a:lnTo>
                  <a:cubicBezTo>
                    <a:pt x="810774" y="517164"/>
                    <a:pt x="811275" y="515195"/>
                    <a:pt x="811775" y="513227"/>
                  </a:cubicBezTo>
                  <a:cubicBezTo>
                    <a:pt x="812109" y="511992"/>
                    <a:pt x="812409" y="510758"/>
                    <a:pt x="812710" y="509557"/>
                  </a:cubicBezTo>
                  <a:cubicBezTo>
                    <a:pt x="812710" y="509056"/>
                    <a:pt x="812943" y="508523"/>
                    <a:pt x="813077" y="508022"/>
                  </a:cubicBezTo>
                  <a:cubicBezTo>
                    <a:pt x="813210" y="507522"/>
                    <a:pt x="813477" y="506287"/>
                    <a:pt x="813710" y="505420"/>
                  </a:cubicBezTo>
                  <a:lnTo>
                    <a:pt x="814211" y="503218"/>
                  </a:lnTo>
                  <a:cubicBezTo>
                    <a:pt x="814811" y="500449"/>
                    <a:pt x="815412" y="497680"/>
                    <a:pt x="816046" y="494877"/>
                  </a:cubicBezTo>
                  <a:cubicBezTo>
                    <a:pt x="816246" y="493810"/>
                    <a:pt x="816480" y="492742"/>
                    <a:pt x="816680" y="491541"/>
                  </a:cubicBezTo>
                  <a:cubicBezTo>
                    <a:pt x="816680" y="491140"/>
                    <a:pt x="816847" y="490707"/>
                    <a:pt x="816913" y="490306"/>
                  </a:cubicBezTo>
                  <a:cubicBezTo>
                    <a:pt x="817113" y="489372"/>
                    <a:pt x="817280" y="488471"/>
                    <a:pt x="817447" y="487537"/>
                  </a:cubicBezTo>
                  <a:cubicBezTo>
                    <a:pt x="818014" y="484601"/>
                    <a:pt x="818548" y="481632"/>
                    <a:pt x="819048" y="478696"/>
                  </a:cubicBezTo>
                  <a:cubicBezTo>
                    <a:pt x="819315" y="477028"/>
                    <a:pt x="819582" y="475360"/>
                    <a:pt x="819816" y="473658"/>
                  </a:cubicBezTo>
                  <a:lnTo>
                    <a:pt x="819816" y="473458"/>
                  </a:lnTo>
                  <a:cubicBezTo>
                    <a:pt x="820083" y="471890"/>
                    <a:pt x="820283" y="470355"/>
                    <a:pt x="820516" y="468821"/>
                  </a:cubicBezTo>
                  <a:cubicBezTo>
                    <a:pt x="820500" y="468597"/>
                    <a:pt x="820500" y="468377"/>
                    <a:pt x="820516" y="468153"/>
                  </a:cubicBezTo>
                  <a:cubicBezTo>
                    <a:pt x="820750" y="466552"/>
                    <a:pt x="820950" y="464817"/>
                    <a:pt x="821150" y="463282"/>
                  </a:cubicBezTo>
                  <a:cubicBezTo>
                    <a:pt x="821350" y="461748"/>
                    <a:pt x="821451" y="460847"/>
                    <a:pt x="821584" y="459679"/>
                  </a:cubicBezTo>
                  <a:cubicBezTo>
                    <a:pt x="821584" y="459346"/>
                    <a:pt x="821584" y="459012"/>
                    <a:pt x="821584" y="458678"/>
                  </a:cubicBezTo>
                  <a:cubicBezTo>
                    <a:pt x="821751" y="457344"/>
                    <a:pt x="821884" y="455943"/>
                    <a:pt x="822018" y="454608"/>
                  </a:cubicBezTo>
                  <a:cubicBezTo>
                    <a:pt x="822151" y="453273"/>
                    <a:pt x="822285" y="452173"/>
                    <a:pt x="822385" y="450938"/>
                  </a:cubicBezTo>
                  <a:cubicBezTo>
                    <a:pt x="822368" y="450638"/>
                    <a:pt x="822368" y="450338"/>
                    <a:pt x="822385" y="450037"/>
                  </a:cubicBezTo>
                  <a:cubicBezTo>
                    <a:pt x="822385" y="448836"/>
                    <a:pt x="822618" y="447602"/>
                    <a:pt x="822718" y="446401"/>
                  </a:cubicBezTo>
                  <a:cubicBezTo>
                    <a:pt x="822952" y="443665"/>
                    <a:pt x="823152" y="440896"/>
                    <a:pt x="823319" y="438160"/>
                  </a:cubicBezTo>
                  <a:cubicBezTo>
                    <a:pt x="823319" y="436792"/>
                    <a:pt x="823519" y="435391"/>
                    <a:pt x="823586" y="434023"/>
                  </a:cubicBezTo>
                  <a:lnTo>
                    <a:pt x="823786" y="430086"/>
                  </a:lnTo>
                  <a:lnTo>
                    <a:pt x="823786" y="429652"/>
                  </a:lnTo>
                  <a:cubicBezTo>
                    <a:pt x="823786" y="428652"/>
                    <a:pt x="823786" y="427617"/>
                    <a:pt x="823786" y="426616"/>
                  </a:cubicBezTo>
                  <a:cubicBezTo>
                    <a:pt x="823786" y="423547"/>
                    <a:pt x="823986" y="420478"/>
                    <a:pt x="824020" y="417442"/>
                  </a:cubicBezTo>
                  <a:lnTo>
                    <a:pt x="824020" y="410535"/>
                  </a:lnTo>
                  <a:cubicBezTo>
                    <a:pt x="824297" y="409008"/>
                    <a:pt x="824407" y="407453"/>
                    <a:pt x="824353" y="405898"/>
                  </a:cubicBezTo>
                  <a:cubicBezTo>
                    <a:pt x="824854" y="405097"/>
                    <a:pt x="824854" y="404096"/>
                    <a:pt x="824820" y="403129"/>
                  </a:cubicBezTo>
                  <a:close/>
                  <a:moveTo>
                    <a:pt x="242570" y="79741"/>
                  </a:moveTo>
                  <a:lnTo>
                    <a:pt x="243204" y="79408"/>
                  </a:lnTo>
                  <a:lnTo>
                    <a:pt x="243204" y="79408"/>
                  </a:lnTo>
                  <a:lnTo>
                    <a:pt x="244738" y="78607"/>
                  </a:lnTo>
                  <a:lnTo>
                    <a:pt x="246840" y="77573"/>
                  </a:lnTo>
                  <a:lnTo>
                    <a:pt x="246840" y="77573"/>
                  </a:lnTo>
                  <a:lnTo>
                    <a:pt x="247774" y="77106"/>
                  </a:lnTo>
                  <a:lnTo>
                    <a:pt x="250677" y="75671"/>
                  </a:lnTo>
                  <a:lnTo>
                    <a:pt x="250677" y="75671"/>
                  </a:lnTo>
                  <a:lnTo>
                    <a:pt x="250844" y="75671"/>
                  </a:lnTo>
                  <a:lnTo>
                    <a:pt x="250844" y="75671"/>
                  </a:lnTo>
                  <a:cubicBezTo>
                    <a:pt x="252111" y="75047"/>
                    <a:pt x="253379" y="74447"/>
                    <a:pt x="254647" y="73870"/>
                  </a:cubicBezTo>
                  <a:lnTo>
                    <a:pt x="254647" y="73870"/>
                  </a:lnTo>
                  <a:lnTo>
                    <a:pt x="255148" y="73603"/>
                  </a:lnTo>
                  <a:lnTo>
                    <a:pt x="255148" y="73603"/>
                  </a:lnTo>
                  <a:lnTo>
                    <a:pt x="258951" y="71868"/>
                  </a:lnTo>
                  <a:lnTo>
                    <a:pt x="263088" y="70033"/>
                  </a:lnTo>
                  <a:lnTo>
                    <a:pt x="265056" y="69199"/>
                  </a:lnTo>
                  <a:lnTo>
                    <a:pt x="265056" y="69199"/>
                  </a:lnTo>
                  <a:lnTo>
                    <a:pt x="266991" y="68398"/>
                  </a:lnTo>
                  <a:lnTo>
                    <a:pt x="266991" y="68398"/>
                  </a:lnTo>
                  <a:lnTo>
                    <a:pt x="266991" y="68398"/>
                  </a:lnTo>
                  <a:lnTo>
                    <a:pt x="266991" y="68398"/>
                  </a:lnTo>
                  <a:cubicBezTo>
                    <a:pt x="268359" y="67764"/>
                    <a:pt x="269727" y="67197"/>
                    <a:pt x="271128" y="66697"/>
                  </a:cubicBezTo>
                  <a:lnTo>
                    <a:pt x="271128" y="66697"/>
                  </a:lnTo>
                  <a:lnTo>
                    <a:pt x="274999" y="65162"/>
                  </a:lnTo>
                  <a:lnTo>
                    <a:pt x="274999" y="65162"/>
                  </a:lnTo>
                  <a:lnTo>
                    <a:pt x="275399" y="64962"/>
                  </a:lnTo>
                  <a:lnTo>
                    <a:pt x="275399" y="64962"/>
                  </a:lnTo>
                  <a:lnTo>
                    <a:pt x="279436" y="63427"/>
                  </a:lnTo>
                  <a:lnTo>
                    <a:pt x="281171" y="62760"/>
                  </a:lnTo>
                  <a:lnTo>
                    <a:pt x="283573" y="61859"/>
                  </a:lnTo>
                  <a:lnTo>
                    <a:pt x="284207" y="61625"/>
                  </a:lnTo>
                  <a:lnTo>
                    <a:pt x="284207" y="61625"/>
                  </a:lnTo>
                  <a:lnTo>
                    <a:pt x="287877" y="60291"/>
                  </a:lnTo>
                  <a:lnTo>
                    <a:pt x="287877" y="60291"/>
                  </a:lnTo>
                  <a:lnTo>
                    <a:pt x="289745" y="59624"/>
                  </a:lnTo>
                  <a:lnTo>
                    <a:pt x="290679" y="59323"/>
                  </a:lnTo>
                  <a:lnTo>
                    <a:pt x="290679" y="59323"/>
                  </a:lnTo>
                  <a:cubicBezTo>
                    <a:pt x="290979" y="59193"/>
                    <a:pt x="291293" y="59093"/>
                    <a:pt x="291613" y="59023"/>
                  </a:cubicBezTo>
                  <a:lnTo>
                    <a:pt x="291613" y="59023"/>
                  </a:lnTo>
                  <a:lnTo>
                    <a:pt x="292247" y="58789"/>
                  </a:lnTo>
                  <a:lnTo>
                    <a:pt x="296351" y="57455"/>
                  </a:lnTo>
                  <a:lnTo>
                    <a:pt x="296351" y="57455"/>
                  </a:lnTo>
                  <a:lnTo>
                    <a:pt x="298419" y="56788"/>
                  </a:lnTo>
                  <a:lnTo>
                    <a:pt x="300521" y="56120"/>
                  </a:lnTo>
                  <a:lnTo>
                    <a:pt x="300688" y="56120"/>
                  </a:lnTo>
                  <a:cubicBezTo>
                    <a:pt x="302156" y="55687"/>
                    <a:pt x="303591" y="55186"/>
                    <a:pt x="305058" y="54786"/>
                  </a:cubicBezTo>
                  <a:lnTo>
                    <a:pt x="308195" y="53885"/>
                  </a:lnTo>
                  <a:lnTo>
                    <a:pt x="311031" y="53084"/>
                  </a:lnTo>
                  <a:cubicBezTo>
                    <a:pt x="315211" y="51907"/>
                    <a:pt x="319415" y="50792"/>
                    <a:pt x="323642" y="49748"/>
                  </a:cubicBezTo>
                  <a:lnTo>
                    <a:pt x="323642" y="49748"/>
                  </a:lnTo>
                  <a:lnTo>
                    <a:pt x="326344" y="49114"/>
                  </a:lnTo>
                  <a:lnTo>
                    <a:pt x="328746" y="48580"/>
                  </a:lnTo>
                  <a:lnTo>
                    <a:pt x="329247" y="48580"/>
                  </a:lnTo>
                  <a:lnTo>
                    <a:pt x="332583" y="47846"/>
                  </a:lnTo>
                  <a:lnTo>
                    <a:pt x="336186" y="47112"/>
                  </a:lnTo>
                  <a:lnTo>
                    <a:pt x="338021" y="46745"/>
                  </a:lnTo>
                  <a:lnTo>
                    <a:pt x="339889" y="46378"/>
                  </a:lnTo>
                  <a:lnTo>
                    <a:pt x="339889" y="46378"/>
                  </a:lnTo>
                  <a:lnTo>
                    <a:pt x="340090" y="47446"/>
                  </a:lnTo>
                  <a:lnTo>
                    <a:pt x="340457" y="49381"/>
                  </a:lnTo>
                  <a:lnTo>
                    <a:pt x="340457" y="50015"/>
                  </a:lnTo>
                  <a:lnTo>
                    <a:pt x="340457" y="50482"/>
                  </a:lnTo>
                  <a:lnTo>
                    <a:pt x="340457" y="50983"/>
                  </a:lnTo>
                  <a:lnTo>
                    <a:pt x="340457" y="51149"/>
                  </a:lnTo>
                  <a:lnTo>
                    <a:pt x="340457" y="51950"/>
                  </a:lnTo>
                  <a:lnTo>
                    <a:pt x="340657" y="53118"/>
                  </a:lnTo>
                  <a:lnTo>
                    <a:pt x="340890" y="54219"/>
                  </a:lnTo>
                  <a:lnTo>
                    <a:pt x="341291" y="56287"/>
                  </a:lnTo>
                  <a:lnTo>
                    <a:pt x="341291" y="56621"/>
                  </a:lnTo>
                  <a:lnTo>
                    <a:pt x="341491" y="57588"/>
                  </a:lnTo>
                  <a:lnTo>
                    <a:pt x="341791" y="59156"/>
                  </a:lnTo>
                  <a:lnTo>
                    <a:pt x="341791" y="60024"/>
                  </a:lnTo>
                  <a:lnTo>
                    <a:pt x="341791" y="60024"/>
                  </a:lnTo>
                  <a:lnTo>
                    <a:pt x="341791" y="60024"/>
                  </a:lnTo>
                  <a:lnTo>
                    <a:pt x="342659" y="64428"/>
                  </a:lnTo>
                  <a:lnTo>
                    <a:pt x="342659" y="64428"/>
                  </a:lnTo>
                  <a:lnTo>
                    <a:pt x="342825" y="65229"/>
                  </a:lnTo>
                  <a:lnTo>
                    <a:pt x="342825" y="65229"/>
                  </a:lnTo>
                  <a:lnTo>
                    <a:pt x="342825" y="65729"/>
                  </a:lnTo>
                  <a:lnTo>
                    <a:pt x="342825" y="65996"/>
                  </a:lnTo>
                  <a:lnTo>
                    <a:pt x="342825" y="65996"/>
                  </a:lnTo>
                  <a:lnTo>
                    <a:pt x="342825" y="66296"/>
                  </a:lnTo>
                  <a:lnTo>
                    <a:pt x="342825" y="66296"/>
                  </a:lnTo>
                  <a:lnTo>
                    <a:pt x="342825" y="66296"/>
                  </a:lnTo>
                  <a:lnTo>
                    <a:pt x="342825" y="66296"/>
                  </a:lnTo>
                  <a:lnTo>
                    <a:pt x="342825" y="66296"/>
                  </a:lnTo>
                  <a:lnTo>
                    <a:pt x="342825" y="66697"/>
                  </a:lnTo>
                  <a:lnTo>
                    <a:pt x="342825" y="66697"/>
                  </a:lnTo>
                  <a:lnTo>
                    <a:pt x="342825" y="67264"/>
                  </a:lnTo>
                  <a:lnTo>
                    <a:pt x="342825" y="67264"/>
                  </a:lnTo>
                  <a:lnTo>
                    <a:pt x="342825" y="67264"/>
                  </a:lnTo>
                  <a:lnTo>
                    <a:pt x="342825" y="67264"/>
                  </a:lnTo>
                  <a:lnTo>
                    <a:pt x="342825" y="67264"/>
                  </a:lnTo>
                  <a:lnTo>
                    <a:pt x="342825" y="67664"/>
                  </a:lnTo>
                  <a:lnTo>
                    <a:pt x="342825" y="68131"/>
                  </a:lnTo>
                  <a:lnTo>
                    <a:pt x="342825" y="68131"/>
                  </a:lnTo>
                  <a:lnTo>
                    <a:pt x="342825" y="68131"/>
                  </a:lnTo>
                  <a:lnTo>
                    <a:pt x="342825" y="68498"/>
                  </a:lnTo>
                  <a:lnTo>
                    <a:pt x="342825" y="68865"/>
                  </a:lnTo>
                  <a:lnTo>
                    <a:pt x="342825" y="68865"/>
                  </a:lnTo>
                  <a:lnTo>
                    <a:pt x="342825" y="69232"/>
                  </a:lnTo>
                  <a:lnTo>
                    <a:pt x="342825" y="69232"/>
                  </a:lnTo>
                  <a:lnTo>
                    <a:pt x="342825" y="69532"/>
                  </a:lnTo>
                  <a:lnTo>
                    <a:pt x="342825" y="69532"/>
                  </a:lnTo>
                  <a:lnTo>
                    <a:pt x="342825" y="69532"/>
                  </a:lnTo>
                  <a:lnTo>
                    <a:pt x="342825" y="69866"/>
                  </a:lnTo>
                  <a:lnTo>
                    <a:pt x="342825" y="70366"/>
                  </a:lnTo>
                  <a:lnTo>
                    <a:pt x="342825" y="70366"/>
                  </a:lnTo>
                  <a:lnTo>
                    <a:pt x="342825" y="70600"/>
                  </a:lnTo>
                  <a:lnTo>
                    <a:pt x="342825" y="70967"/>
                  </a:lnTo>
                  <a:lnTo>
                    <a:pt x="342825" y="71201"/>
                  </a:lnTo>
                  <a:lnTo>
                    <a:pt x="342825" y="71201"/>
                  </a:lnTo>
                  <a:lnTo>
                    <a:pt x="342825" y="71968"/>
                  </a:lnTo>
                  <a:lnTo>
                    <a:pt x="342825" y="71968"/>
                  </a:lnTo>
                  <a:lnTo>
                    <a:pt x="342825" y="71968"/>
                  </a:lnTo>
                  <a:lnTo>
                    <a:pt x="343559" y="75771"/>
                  </a:lnTo>
                  <a:lnTo>
                    <a:pt x="343559" y="76305"/>
                  </a:lnTo>
                  <a:lnTo>
                    <a:pt x="343559" y="76305"/>
                  </a:lnTo>
                  <a:lnTo>
                    <a:pt x="343559" y="76705"/>
                  </a:lnTo>
                  <a:lnTo>
                    <a:pt x="343559" y="77006"/>
                  </a:lnTo>
                  <a:lnTo>
                    <a:pt x="343559" y="77006"/>
                  </a:lnTo>
                  <a:lnTo>
                    <a:pt x="343559" y="77473"/>
                  </a:lnTo>
                  <a:lnTo>
                    <a:pt x="343559" y="77973"/>
                  </a:lnTo>
                  <a:lnTo>
                    <a:pt x="343559" y="77973"/>
                  </a:lnTo>
                  <a:lnTo>
                    <a:pt x="343559" y="77973"/>
                  </a:lnTo>
                  <a:lnTo>
                    <a:pt x="343559" y="78240"/>
                  </a:lnTo>
                  <a:lnTo>
                    <a:pt x="343559" y="78607"/>
                  </a:lnTo>
                  <a:lnTo>
                    <a:pt x="343559" y="78607"/>
                  </a:lnTo>
                  <a:lnTo>
                    <a:pt x="343559" y="78607"/>
                  </a:lnTo>
                  <a:lnTo>
                    <a:pt x="343559" y="78841"/>
                  </a:lnTo>
                  <a:lnTo>
                    <a:pt x="343559" y="79441"/>
                  </a:lnTo>
                  <a:lnTo>
                    <a:pt x="343726" y="80275"/>
                  </a:lnTo>
                  <a:lnTo>
                    <a:pt x="343726" y="80275"/>
                  </a:lnTo>
                  <a:lnTo>
                    <a:pt x="343726" y="80275"/>
                  </a:lnTo>
                  <a:lnTo>
                    <a:pt x="343726" y="80275"/>
                  </a:lnTo>
                  <a:lnTo>
                    <a:pt x="343726" y="80809"/>
                  </a:lnTo>
                  <a:lnTo>
                    <a:pt x="343960" y="82010"/>
                  </a:lnTo>
                  <a:lnTo>
                    <a:pt x="343960" y="82611"/>
                  </a:lnTo>
                  <a:lnTo>
                    <a:pt x="343960" y="82911"/>
                  </a:lnTo>
                  <a:lnTo>
                    <a:pt x="343960" y="83144"/>
                  </a:lnTo>
                  <a:lnTo>
                    <a:pt x="343960" y="83411"/>
                  </a:lnTo>
                  <a:lnTo>
                    <a:pt x="343960" y="83878"/>
                  </a:lnTo>
                  <a:lnTo>
                    <a:pt x="343960" y="84612"/>
                  </a:lnTo>
                  <a:lnTo>
                    <a:pt x="343960" y="84612"/>
                  </a:lnTo>
                  <a:lnTo>
                    <a:pt x="343960" y="84612"/>
                  </a:lnTo>
                  <a:lnTo>
                    <a:pt x="343960" y="85246"/>
                  </a:lnTo>
                  <a:lnTo>
                    <a:pt x="344160" y="86247"/>
                  </a:lnTo>
                  <a:lnTo>
                    <a:pt x="344160" y="86414"/>
                  </a:lnTo>
                  <a:lnTo>
                    <a:pt x="344160" y="86414"/>
                  </a:lnTo>
                  <a:lnTo>
                    <a:pt x="344160" y="87015"/>
                  </a:lnTo>
                  <a:lnTo>
                    <a:pt x="344527" y="88883"/>
                  </a:lnTo>
                  <a:lnTo>
                    <a:pt x="344527" y="91118"/>
                  </a:lnTo>
                  <a:lnTo>
                    <a:pt x="344527" y="91118"/>
                  </a:lnTo>
                  <a:lnTo>
                    <a:pt x="344527" y="91118"/>
                  </a:lnTo>
                  <a:lnTo>
                    <a:pt x="344527" y="91552"/>
                  </a:lnTo>
                  <a:lnTo>
                    <a:pt x="344527" y="92286"/>
                  </a:lnTo>
                  <a:lnTo>
                    <a:pt x="344527" y="92486"/>
                  </a:lnTo>
                  <a:lnTo>
                    <a:pt x="344527" y="92987"/>
                  </a:lnTo>
                  <a:lnTo>
                    <a:pt x="344527" y="93354"/>
                  </a:lnTo>
                  <a:lnTo>
                    <a:pt x="344527" y="93354"/>
                  </a:lnTo>
                  <a:lnTo>
                    <a:pt x="344527" y="93354"/>
                  </a:lnTo>
                  <a:lnTo>
                    <a:pt x="344527" y="93654"/>
                  </a:lnTo>
                  <a:lnTo>
                    <a:pt x="344694" y="94521"/>
                  </a:lnTo>
                  <a:lnTo>
                    <a:pt x="344694" y="95222"/>
                  </a:lnTo>
                  <a:lnTo>
                    <a:pt x="344694" y="95622"/>
                  </a:lnTo>
                  <a:lnTo>
                    <a:pt x="344694" y="95822"/>
                  </a:lnTo>
                  <a:lnTo>
                    <a:pt x="344694" y="96456"/>
                  </a:lnTo>
                  <a:lnTo>
                    <a:pt x="344694" y="97057"/>
                  </a:lnTo>
                  <a:lnTo>
                    <a:pt x="344694" y="97624"/>
                  </a:lnTo>
                  <a:lnTo>
                    <a:pt x="344694" y="98124"/>
                  </a:lnTo>
                  <a:lnTo>
                    <a:pt x="345061" y="99893"/>
                  </a:lnTo>
                  <a:lnTo>
                    <a:pt x="345061" y="99893"/>
                  </a:lnTo>
                  <a:lnTo>
                    <a:pt x="345061" y="99893"/>
                  </a:lnTo>
                  <a:lnTo>
                    <a:pt x="345061" y="99893"/>
                  </a:lnTo>
                  <a:lnTo>
                    <a:pt x="347663" y="113238"/>
                  </a:lnTo>
                  <a:lnTo>
                    <a:pt x="347663" y="113405"/>
                  </a:lnTo>
                  <a:lnTo>
                    <a:pt x="347663" y="113405"/>
                  </a:lnTo>
                  <a:cubicBezTo>
                    <a:pt x="343760" y="114139"/>
                    <a:pt x="339923" y="114973"/>
                    <a:pt x="336086" y="115874"/>
                  </a:cubicBezTo>
                  <a:lnTo>
                    <a:pt x="335719" y="115874"/>
                  </a:lnTo>
                  <a:lnTo>
                    <a:pt x="333083" y="116507"/>
                  </a:lnTo>
                  <a:lnTo>
                    <a:pt x="327245" y="118009"/>
                  </a:lnTo>
                  <a:lnTo>
                    <a:pt x="324376" y="118810"/>
                  </a:lnTo>
                  <a:lnTo>
                    <a:pt x="321740" y="119544"/>
                  </a:lnTo>
                  <a:cubicBezTo>
                    <a:pt x="317770" y="120678"/>
                    <a:pt x="313833" y="121912"/>
                    <a:pt x="309963" y="123213"/>
                  </a:cubicBezTo>
                  <a:lnTo>
                    <a:pt x="307294" y="124148"/>
                  </a:lnTo>
                  <a:cubicBezTo>
                    <a:pt x="302356" y="125839"/>
                    <a:pt x="297462" y="127674"/>
                    <a:pt x="292614" y="129653"/>
                  </a:cubicBezTo>
                  <a:lnTo>
                    <a:pt x="290779" y="130386"/>
                  </a:lnTo>
                  <a:cubicBezTo>
                    <a:pt x="287977" y="131554"/>
                    <a:pt x="285174" y="132755"/>
                    <a:pt x="282405" y="133990"/>
                  </a:cubicBezTo>
                  <a:lnTo>
                    <a:pt x="280403" y="134924"/>
                  </a:lnTo>
                  <a:lnTo>
                    <a:pt x="274565" y="137660"/>
                  </a:lnTo>
                  <a:lnTo>
                    <a:pt x="269293" y="140262"/>
                  </a:lnTo>
                  <a:lnTo>
                    <a:pt x="266691" y="141596"/>
                  </a:lnTo>
                  <a:lnTo>
                    <a:pt x="264089" y="142964"/>
                  </a:lnTo>
                  <a:lnTo>
                    <a:pt x="258951" y="145767"/>
                  </a:lnTo>
                  <a:lnTo>
                    <a:pt x="258951" y="145767"/>
                  </a:lnTo>
                  <a:lnTo>
                    <a:pt x="258951" y="145767"/>
                  </a:lnTo>
                  <a:lnTo>
                    <a:pt x="258951" y="145767"/>
                  </a:lnTo>
                  <a:lnTo>
                    <a:pt x="258651" y="134490"/>
                  </a:lnTo>
                  <a:lnTo>
                    <a:pt x="258651" y="134490"/>
                  </a:lnTo>
                  <a:lnTo>
                    <a:pt x="258651" y="134490"/>
                  </a:lnTo>
                  <a:lnTo>
                    <a:pt x="258451" y="134156"/>
                  </a:lnTo>
                  <a:lnTo>
                    <a:pt x="258451" y="134156"/>
                  </a:lnTo>
                  <a:lnTo>
                    <a:pt x="256515" y="130587"/>
                  </a:lnTo>
                  <a:lnTo>
                    <a:pt x="256249" y="130120"/>
                  </a:lnTo>
                  <a:lnTo>
                    <a:pt x="255748" y="129185"/>
                  </a:lnTo>
                  <a:lnTo>
                    <a:pt x="255448" y="128618"/>
                  </a:lnTo>
                  <a:lnTo>
                    <a:pt x="255314" y="127818"/>
                  </a:lnTo>
                  <a:lnTo>
                    <a:pt x="255114" y="127484"/>
                  </a:lnTo>
                  <a:lnTo>
                    <a:pt x="255114" y="127484"/>
                  </a:lnTo>
                  <a:lnTo>
                    <a:pt x="255114" y="127484"/>
                  </a:lnTo>
                  <a:lnTo>
                    <a:pt x="255114" y="127484"/>
                  </a:lnTo>
                  <a:lnTo>
                    <a:pt x="254814" y="126983"/>
                  </a:lnTo>
                  <a:lnTo>
                    <a:pt x="254380" y="126183"/>
                  </a:lnTo>
                  <a:lnTo>
                    <a:pt x="254380" y="126183"/>
                  </a:lnTo>
                  <a:lnTo>
                    <a:pt x="254380" y="126183"/>
                  </a:lnTo>
                  <a:lnTo>
                    <a:pt x="254380" y="126183"/>
                  </a:lnTo>
                  <a:lnTo>
                    <a:pt x="254380" y="126183"/>
                  </a:lnTo>
                  <a:lnTo>
                    <a:pt x="254380" y="126183"/>
                  </a:lnTo>
                  <a:lnTo>
                    <a:pt x="254380" y="126016"/>
                  </a:lnTo>
                  <a:lnTo>
                    <a:pt x="254380" y="125716"/>
                  </a:lnTo>
                  <a:lnTo>
                    <a:pt x="254380" y="125716"/>
                  </a:lnTo>
                  <a:lnTo>
                    <a:pt x="254380" y="125716"/>
                  </a:lnTo>
                  <a:lnTo>
                    <a:pt x="254047" y="125082"/>
                  </a:lnTo>
                  <a:lnTo>
                    <a:pt x="254047" y="125082"/>
                  </a:lnTo>
                  <a:lnTo>
                    <a:pt x="254047" y="125082"/>
                  </a:lnTo>
                  <a:lnTo>
                    <a:pt x="254047" y="125082"/>
                  </a:lnTo>
                  <a:lnTo>
                    <a:pt x="254047" y="124848"/>
                  </a:lnTo>
                  <a:lnTo>
                    <a:pt x="253646" y="124148"/>
                  </a:lnTo>
                  <a:lnTo>
                    <a:pt x="253213" y="123447"/>
                  </a:lnTo>
                  <a:lnTo>
                    <a:pt x="252879" y="122846"/>
                  </a:lnTo>
                  <a:lnTo>
                    <a:pt x="252879" y="122846"/>
                  </a:lnTo>
                  <a:lnTo>
                    <a:pt x="252879" y="122846"/>
                  </a:lnTo>
                  <a:lnTo>
                    <a:pt x="252679" y="122446"/>
                  </a:lnTo>
                  <a:lnTo>
                    <a:pt x="252178" y="121545"/>
                  </a:lnTo>
                  <a:lnTo>
                    <a:pt x="251978" y="121178"/>
                  </a:lnTo>
                  <a:lnTo>
                    <a:pt x="251978" y="121178"/>
                  </a:lnTo>
                  <a:lnTo>
                    <a:pt x="251978" y="121178"/>
                  </a:lnTo>
                  <a:lnTo>
                    <a:pt x="251978" y="120911"/>
                  </a:lnTo>
                  <a:lnTo>
                    <a:pt x="251745" y="120511"/>
                  </a:lnTo>
                  <a:lnTo>
                    <a:pt x="251244" y="119610"/>
                  </a:lnTo>
                  <a:lnTo>
                    <a:pt x="251011" y="119143"/>
                  </a:lnTo>
                  <a:lnTo>
                    <a:pt x="251011" y="119143"/>
                  </a:lnTo>
                  <a:lnTo>
                    <a:pt x="251011" y="119143"/>
                  </a:lnTo>
                  <a:lnTo>
                    <a:pt x="250577" y="118342"/>
                  </a:lnTo>
                  <a:lnTo>
                    <a:pt x="250577" y="118342"/>
                  </a:lnTo>
                  <a:lnTo>
                    <a:pt x="250177" y="117709"/>
                  </a:lnTo>
                  <a:lnTo>
                    <a:pt x="250177" y="117709"/>
                  </a:lnTo>
                  <a:lnTo>
                    <a:pt x="249843" y="117108"/>
                  </a:lnTo>
                  <a:lnTo>
                    <a:pt x="249476" y="116474"/>
                  </a:lnTo>
                  <a:lnTo>
                    <a:pt x="249476" y="116207"/>
                  </a:lnTo>
                  <a:lnTo>
                    <a:pt x="249476" y="116207"/>
                  </a:lnTo>
                  <a:lnTo>
                    <a:pt x="249076" y="115540"/>
                  </a:lnTo>
                  <a:lnTo>
                    <a:pt x="249076" y="115540"/>
                  </a:lnTo>
                  <a:lnTo>
                    <a:pt x="249076" y="115540"/>
                  </a:lnTo>
                  <a:lnTo>
                    <a:pt x="249076" y="115540"/>
                  </a:lnTo>
                  <a:lnTo>
                    <a:pt x="248542" y="114639"/>
                  </a:lnTo>
                  <a:lnTo>
                    <a:pt x="247941" y="113605"/>
                  </a:lnTo>
                  <a:lnTo>
                    <a:pt x="247941" y="113605"/>
                  </a:lnTo>
                  <a:lnTo>
                    <a:pt x="247641" y="113104"/>
                  </a:lnTo>
                  <a:lnTo>
                    <a:pt x="247174" y="112337"/>
                  </a:lnTo>
                  <a:lnTo>
                    <a:pt x="247174" y="112337"/>
                  </a:lnTo>
                  <a:lnTo>
                    <a:pt x="247174" y="112137"/>
                  </a:lnTo>
                  <a:lnTo>
                    <a:pt x="246907" y="111703"/>
                  </a:lnTo>
                  <a:lnTo>
                    <a:pt x="246907" y="111703"/>
                  </a:lnTo>
                  <a:lnTo>
                    <a:pt x="244672" y="107666"/>
                  </a:lnTo>
                  <a:lnTo>
                    <a:pt x="242470" y="103629"/>
                  </a:lnTo>
                  <a:lnTo>
                    <a:pt x="240268" y="99659"/>
                  </a:lnTo>
                  <a:lnTo>
                    <a:pt x="240268" y="99659"/>
                  </a:lnTo>
                  <a:lnTo>
                    <a:pt x="236264" y="92419"/>
                  </a:lnTo>
                  <a:lnTo>
                    <a:pt x="235830" y="91652"/>
                  </a:lnTo>
                  <a:lnTo>
                    <a:pt x="233495" y="87382"/>
                  </a:lnTo>
                  <a:cubicBezTo>
                    <a:pt x="236131" y="85914"/>
                    <a:pt x="238800" y="84479"/>
                    <a:pt x="241469" y="83078"/>
                  </a:cubicBezTo>
                  <a:close/>
                  <a:moveTo>
                    <a:pt x="349832" y="16552"/>
                  </a:moveTo>
                  <a:lnTo>
                    <a:pt x="352668" y="16118"/>
                  </a:lnTo>
                  <a:lnTo>
                    <a:pt x="353969" y="15918"/>
                  </a:lnTo>
                  <a:lnTo>
                    <a:pt x="356905" y="15484"/>
                  </a:lnTo>
                  <a:cubicBezTo>
                    <a:pt x="359340" y="15151"/>
                    <a:pt x="361809" y="14850"/>
                    <a:pt x="364245" y="14584"/>
                  </a:cubicBezTo>
                  <a:lnTo>
                    <a:pt x="364878" y="14584"/>
                  </a:lnTo>
                  <a:lnTo>
                    <a:pt x="367681" y="14250"/>
                  </a:lnTo>
                  <a:lnTo>
                    <a:pt x="369583" y="14050"/>
                  </a:lnTo>
                  <a:lnTo>
                    <a:pt x="372185" y="13783"/>
                  </a:lnTo>
                  <a:lnTo>
                    <a:pt x="373086" y="13783"/>
                  </a:lnTo>
                  <a:lnTo>
                    <a:pt x="379091" y="13249"/>
                  </a:lnTo>
                  <a:lnTo>
                    <a:pt x="382427" y="12982"/>
                  </a:lnTo>
                  <a:lnTo>
                    <a:pt x="385130" y="12815"/>
                  </a:lnTo>
                  <a:lnTo>
                    <a:pt x="387765" y="12815"/>
                  </a:lnTo>
                  <a:cubicBezTo>
                    <a:pt x="389000" y="12815"/>
                    <a:pt x="390234" y="12648"/>
                    <a:pt x="391469" y="12615"/>
                  </a:cubicBezTo>
                  <a:lnTo>
                    <a:pt x="396573" y="12382"/>
                  </a:lnTo>
                  <a:lnTo>
                    <a:pt x="396573" y="12382"/>
                  </a:lnTo>
                  <a:lnTo>
                    <a:pt x="400810" y="12382"/>
                  </a:lnTo>
                  <a:cubicBezTo>
                    <a:pt x="401544" y="12382"/>
                    <a:pt x="402245" y="12382"/>
                    <a:pt x="402979" y="12382"/>
                  </a:cubicBezTo>
                  <a:lnTo>
                    <a:pt x="406649" y="12382"/>
                  </a:lnTo>
                  <a:lnTo>
                    <a:pt x="417091" y="12382"/>
                  </a:lnTo>
                  <a:cubicBezTo>
                    <a:pt x="418493" y="12382"/>
                    <a:pt x="419894" y="12382"/>
                    <a:pt x="421329" y="12382"/>
                  </a:cubicBezTo>
                  <a:cubicBezTo>
                    <a:pt x="421996" y="12382"/>
                    <a:pt x="422663" y="12382"/>
                    <a:pt x="423330" y="12382"/>
                  </a:cubicBezTo>
                  <a:cubicBezTo>
                    <a:pt x="424765" y="12382"/>
                    <a:pt x="426233" y="12382"/>
                    <a:pt x="427667" y="12382"/>
                  </a:cubicBezTo>
                  <a:lnTo>
                    <a:pt x="432372" y="12615"/>
                  </a:lnTo>
                  <a:lnTo>
                    <a:pt x="432639" y="12615"/>
                  </a:lnTo>
                  <a:lnTo>
                    <a:pt x="436876" y="12849"/>
                  </a:lnTo>
                  <a:lnTo>
                    <a:pt x="438344" y="12849"/>
                  </a:lnTo>
                  <a:lnTo>
                    <a:pt x="441680" y="13082"/>
                  </a:lnTo>
                  <a:lnTo>
                    <a:pt x="447051" y="13516"/>
                  </a:lnTo>
                  <a:lnTo>
                    <a:pt x="449087" y="13683"/>
                  </a:lnTo>
                  <a:lnTo>
                    <a:pt x="452690" y="14050"/>
                  </a:lnTo>
                  <a:lnTo>
                    <a:pt x="457060" y="14517"/>
                  </a:lnTo>
                  <a:lnTo>
                    <a:pt x="459562" y="14784"/>
                  </a:lnTo>
                  <a:lnTo>
                    <a:pt x="465434" y="15551"/>
                  </a:lnTo>
                  <a:lnTo>
                    <a:pt x="466602" y="15718"/>
                  </a:lnTo>
                  <a:lnTo>
                    <a:pt x="469938" y="16185"/>
                  </a:lnTo>
                  <a:lnTo>
                    <a:pt x="469938" y="16185"/>
                  </a:lnTo>
                  <a:lnTo>
                    <a:pt x="473675" y="16719"/>
                  </a:lnTo>
                  <a:lnTo>
                    <a:pt x="471540" y="30298"/>
                  </a:lnTo>
                  <a:lnTo>
                    <a:pt x="471540" y="30298"/>
                  </a:lnTo>
                  <a:lnTo>
                    <a:pt x="470305" y="37938"/>
                  </a:lnTo>
                  <a:lnTo>
                    <a:pt x="469405" y="43576"/>
                  </a:lnTo>
                  <a:lnTo>
                    <a:pt x="469405" y="43576"/>
                  </a:lnTo>
                  <a:lnTo>
                    <a:pt x="468671" y="48380"/>
                  </a:lnTo>
                  <a:lnTo>
                    <a:pt x="468671" y="48380"/>
                  </a:lnTo>
                  <a:lnTo>
                    <a:pt x="468671" y="49248"/>
                  </a:lnTo>
                  <a:lnTo>
                    <a:pt x="467403" y="57422"/>
                  </a:lnTo>
                  <a:lnTo>
                    <a:pt x="467403" y="57422"/>
                  </a:lnTo>
                  <a:lnTo>
                    <a:pt x="466969" y="60257"/>
                  </a:lnTo>
                  <a:lnTo>
                    <a:pt x="466969" y="61125"/>
                  </a:lnTo>
                  <a:lnTo>
                    <a:pt x="466969" y="61425"/>
                  </a:lnTo>
                  <a:lnTo>
                    <a:pt x="466969" y="61792"/>
                  </a:lnTo>
                  <a:lnTo>
                    <a:pt x="466969" y="61959"/>
                  </a:lnTo>
                  <a:lnTo>
                    <a:pt x="466969" y="62593"/>
                  </a:lnTo>
                  <a:lnTo>
                    <a:pt x="466969" y="62593"/>
                  </a:lnTo>
                  <a:lnTo>
                    <a:pt x="466969" y="63260"/>
                  </a:lnTo>
                  <a:lnTo>
                    <a:pt x="466969" y="63727"/>
                  </a:lnTo>
                  <a:lnTo>
                    <a:pt x="466535" y="66363"/>
                  </a:lnTo>
                  <a:lnTo>
                    <a:pt x="465935" y="70200"/>
                  </a:lnTo>
                  <a:lnTo>
                    <a:pt x="465935" y="70900"/>
                  </a:lnTo>
                  <a:lnTo>
                    <a:pt x="465935" y="71634"/>
                  </a:lnTo>
                  <a:lnTo>
                    <a:pt x="465935" y="72702"/>
                  </a:lnTo>
                  <a:lnTo>
                    <a:pt x="465935" y="73403"/>
                  </a:lnTo>
                  <a:lnTo>
                    <a:pt x="465601" y="75438"/>
                  </a:lnTo>
                  <a:lnTo>
                    <a:pt x="465001" y="79274"/>
                  </a:lnTo>
                  <a:lnTo>
                    <a:pt x="465001" y="79975"/>
                  </a:lnTo>
                  <a:lnTo>
                    <a:pt x="465001" y="80442"/>
                  </a:lnTo>
                  <a:lnTo>
                    <a:pt x="465001" y="80709"/>
                  </a:lnTo>
                  <a:lnTo>
                    <a:pt x="465001" y="81443"/>
                  </a:lnTo>
                  <a:lnTo>
                    <a:pt x="465001" y="81677"/>
                  </a:lnTo>
                  <a:lnTo>
                    <a:pt x="464534" y="84479"/>
                  </a:lnTo>
                  <a:lnTo>
                    <a:pt x="463833" y="89050"/>
                  </a:lnTo>
                  <a:lnTo>
                    <a:pt x="462398" y="98091"/>
                  </a:lnTo>
                  <a:lnTo>
                    <a:pt x="462398" y="98091"/>
                  </a:lnTo>
                  <a:lnTo>
                    <a:pt x="462398" y="98758"/>
                  </a:lnTo>
                  <a:lnTo>
                    <a:pt x="462398" y="98758"/>
                  </a:lnTo>
                  <a:lnTo>
                    <a:pt x="461898" y="102095"/>
                  </a:lnTo>
                  <a:lnTo>
                    <a:pt x="460396" y="111703"/>
                  </a:lnTo>
                  <a:lnTo>
                    <a:pt x="460396" y="111703"/>
                  </a:lnTo>
                  <a:lnTo>
                    <a:pt x="458228" y="125048"/>
                  </a:lnTo>
                  <a:lnTo>
                    <a:pt x="456093" y="138661"/>
                  </a:lnTo>
                  <a:lnTo>
                    <a:pt x="456093" y="138961"/>
                  </a:lnTo>
                  <a:lnTo>
                    <a:pt x="456093" y="138961"/>
                  </a:lnTo>
                  <a:lnTo>
                    <a:pt x="454992" y="145967"/>
                  </a:lnTo>
                  <a:lnTo>
                    <a:pt x="454692" y="147869"/>
                  </a:lnTo>
                  <a:lnTo>
                    <a:pt x="453957" y="152239"/>
                  </a:lnTo>
                  <a:lnTo>
                    <a:pt x="452323" y="162582"/>
                  </a:lnTo>
                  <a:lnTo>
                    <a:pt x="451922" y="165017"/>
                  </a:lnTo>
                  <a:lnTo>
                    <a:pt x="451922" y="165818"/>
                  </a:lnTo>
                  <a:lnTo>
                    <a:pt x="449820" y="179163"/>
                  </a:lnTo>
                  <a:lnTo>
                    <a:pt x="449820" y="179430"/>
                  </a:lnTo>
                  <a:lnTo>
                    <a:pt x="449820" y="179430"/>
                  </a:lnTo>
                  <a:lnTo>
                    <a:pt x="449053" y="184301"/>
                  </a:lnTo>
                  <a:lnTo>
                    <a:pt x="448286" y="189105"/>
                  </a:lnTo>
                  <a:lnTo>
                    <a:pt x="447719" y="192775"/>
                  </a:lnTo>
                  <a:lnTo>
                    <a:pt x="446985" y="197246"/>
                  </a:lnTo>
                  <a:lnTo>
                    <a:pt x="446985" y="197246"/>
                  </a:lnTo>
                  <a:lnTo>
                    <a:pt x="446985" y="197880"/>
                  </a:lnTo>
                  <a:lnTo>
                    <a:pt x="444849" y="211392"/>
                  </a:lnTo>
                  <a:lnTo>
                    <a:pt x="444849" y="211392"/>
                  </a:lnTo>
                  <a:lnTo>
                    <a:pt x="443215" y="211125"/>
                  </a:lnTo>
                  <a:lnTo>
                    <a:pt x="442981" y="211125"/>
                  </a:lnTo>
                  <a:lnTo>
                    <a:pt x="441880" y="211125"/>
                  </a:lnTo>
                  <a:lnTo>
                    <a:pt x="441547" y="211125"/>
                  </a:lnTo>
                  <a:lnTo>
                    <a:pt x="440879" y="211125"/>
                  </a:lnTo>
                  <a:lnTo>
                    <a:pt x="439945" y="211125"/>
                  </a:lnTo>
                  <a:lnTo>
                    <a:pt x="439344" y="211125"/>
                  </a:lnTo>
                  <a:lnTo>
                    <a:pt x="438911" y="211125"/>
                  </a:lnTo>
                  <a:lnTo>
                    <a:pt x="438043" y="211125"/>
                  </a:lnTo>
                  <a:lnTo>
                    <a:pt x="437476" y="211125"/>
                  </a:lnTo>
                  <a:lnTo>
                    <a:pt x="435474" y="211125"/>
                  </a:lnTo>
                  <a:cubicBezTo>
                    <a:pt x="434540" y="211125"/>
                    <a:pt x="433640" y="210891"/>
                    <a:pt x="432705" y="210825"/>
                  </a:cubicBezTo>
                  <a:lnTo>
                    <a:pt x="430704" y="210825"/>
                  </a:lnTo>
                  <a:lnTo>
                    <a:pt x="429469" y="210825"/>
                  </a:lnTo>
                  <a:lnTo>
                    <a:pt x="428802" y="210825"/>
                  </a:lnTo>
                  <a:lnTo>
                    <a:pt x="427701" y="210825"/>
                  </a:lnTo>
                  <a:lnTo>
                    <a:pt x="425132" y="210624"/>
                  </a:lnTo>
                  <a:lnTo>
                    <a:pt x="422663" y="210624"/>
                  </a:lnTo>
                  <a:lnTo>
                    <a:pt x="422496" y="210624"/>
                  </a:lnTo>
                  <a:lnTo>
                    <a:pt x="420061" y="210624"/>
                  </a:lnTo>
                  <a:lnTo>
                    <a:pt x="419527" y="210624"/>
                  </a:lnTo>
                  <a:lnTo>
                    <a:pt x="418159" y="210624"/>
                  </a:lnTo>
                  <a:lnTo>
                    <a:pt x="405981" y="210624"/>
                  </a:lnTo>
                  <a:lnTo>
                    <a:pt x="404113" y="210624"/>
                  </a:lnTo>
                  <a:lnTo>
                    <a:pt x="402078" y="210624"/>
                  </a:lnTo>
                  <a:lnTo>
                    <a:pt x="400076" y="210624"/>
                  </a:lnTo>
                  <a:lnTo>
                    <a:pt x="398074" y="210624"/>
                  </a:lnTo>
                  <a:lnTo>
                    <a:pt x="396073" y="210791"/>
                  </a:lnTo>
                  <a:lnTo>
                    <a:pt x="393637" y="210991"/>
                  </a:lnTo>
                  <a:lnTo>
                    <a:pt x="393637" y="210991"/>
                  </a:lnTo>
                  <a:lnTo>
                    <a:pt x="392436" y="210991"/>
                  </a:lnTo>
                  <a:lnTo>
                    <a:pt x="392236" y="210991"/>
                  </a:lnTo>
                  <a:lnTo>
                    <a:pt x="390401" y="211192"/>
                  </a:lnTo>
                  <a:lnTo>
                    <a:pt x="390167" y="211192"/>
                  </a:lnTo>
                  <a:lnTo>
                    <a:pt x="388266" y="211392"/>
                  </a:lnTo>
                  <a:lnTo>
                    <a:pt x="385430" y="211225"/>
                  </a:lnTo>
                  <a:lnTo>
                    <a:pt x="384863" y="211225"/>
                  </a:lnTo>
                  <a:lnTo>
                    <a:pt x="383895" y="211225"/>
                  </a:lnTo>
                  <a:lnTo>
                    <a:pt x="383128" y="211225"/>
                  </a:lnTo>
                  <a:lnTo>
                    <a:pt x="382361" y="211225"/>
                  </a:lnTo>
                  <a:lnTo>
                    <a:pt x="381960" y="211225"/>
                  </a:lnTo>
                  <a:lnTo>
                    <a:pt x="381660" y="211225"/>
                  </a:lnTo>
                  <a:lnTo>
                    <a:pt x="381260" y="211225"/>
                  </a:lnTo>
                  <a:lnTo>
                    <a:pt x="380792" y="211225"/>
                  </a:lnTo>
                  <a:lnTo>
                    <a:pt x="380792" y="211225"/>
                  </a:lnTo>
                  <a:lnTo>
                    <a:pt x="380159" y="211225"/>
                  </a:lnTo>
                  <a:lnTo>
                    <a:pt x="380159" y="210958"/>
                  </a:lnTo>
                  <a:lnTo>
                    <a:pt x="380159" y="210958"/>
                  </a:lnTo>
                  <a:lnTo>
                    <a:pt x="379858" y="209123"/>
                  </a:lnTo>
                  <a:lnTo>
                    <a:pt x="379225" y="205086"/>
                  </a:lnTo>
                  <a:lnTo>
                    <a:pt x="378023" y="197680"/>
                  </a:lnTo>
                  <a:lnTo>
                    <a:pt x="378023" y="197880"/>
                  </a:lnTo>
                  <a:lnTo>
                    <a:pt x="377022" y="191507"/>
                  </a:lnTo>
                  <a:lnTo>
                    <a:pt x="375221" y="180031"/>
                  </a:lnTo>
                  <a:lnTo>
                    <a:pt x="375221" y="179764"/>
                  </a:lnTo>
                  <a:lnTo>
                    <a:pt x="375221" y="179764"/>
                  </a:lnTo>
                  <a:lnTo>
                    <a:pt x="373886" y="171323"/>
                  </a:lnTo>
                  <a:lnTo>
                    <a:pt x="373886" y="170822"/>
                  </a:lnTo>
                  <a:lnTo>
                    <a:pt x="373453" y="168053"/>
                  </a:lnTo>
                  <a:lnTo>
                    <a:pt x="373252" y="166819"/>
                  </a:lnTo>
                  <a:lnTo>
                    <a:pt x="373252" y="166218"/>
                  </a:lnTo>
                  <a:lnTo>
                    <a:pt x="373252" y="166218"/>
                  </a:lnTo>
                  <a:lnTo>
                    <a:pt x="371117" y="152673"/>
                  </a:lnTo>
                  <a:lnTo>
                    <a:pt x="371117" y="152673"/>
                  </a:lnTo>
                  <a:lnTo>
                    <a:pt x="368982" y="139328"/>
                  </a:lnTo>
                  <a:lnTo>
                    <a:pt x="368982" y="139028"/>
                  </a:lnTo>
                  <a:lnTo>
                    <a:pt x="366847" y="125415"/>
                  </a:lnTo>
                  <a:lnTo>
                    <a:pt x="366847" y="125148"/>
                  </a:lnTo>
                  <a:lnTo>
                    <a:pt x="366380" y="122246"/>
                  </a:lnTo>
                  <a:lnTo>
                    <a:pt x="364745" y="111837"/>
                  </a:lnTo>
                  <a:lnTo>
                    <a:pt x="362743" y="98959"/>
                  </a:lnTo>
                  <a:lnTo>
                    <a:pt x="362743" y="98959"/>
                  </a:lnTo>
                  <a:lnTo>
                    <a:pt x="362743" y="98959"/>
                  </a:lnTo>
                  <a:lnTo>
                    <a:pt x="362743" y="98291"/>
                  </a:lnTo>
                  <a:lnTo>
                    <a:pt x="362743" y="98291"/>
                  </a:lnTo>
                  <a:lnTo>
                    <a:pt x="361309" y="89317"/>
                  </a:lnTo>
                  <a:lnTo>
                    <a:pt x="360575" y="84779"/>
                  </a:lnTo>
                  <a:lnTo>
                    <a:pt x="359874" y="80242"/>
                  </a:lnTo>
                  <a:lnTo>
                    <a:pt x="359140" y="75705"/>
                  </a:lnTo>
                  <a:lnTo>
                    <a:pt x="358406" y="71167"/>
                  </a:lnTo>
                  <a:lnTo>
                    <a:pt x="357705" y="66663"/>
                  </a:lnTo>
                  <a:lnTo>
                    <a:pt x="357005" y="62126"/>
                  </a:lnTo>
                  <a:lnTo>
                    <a:pt x="356271" y="57588"/>
                  </a:lnTo>
                  <a:lnTo>
                    <a:pt x="356271" y="57588"/>
                  </a:lnTo>
                  <a:lnTo>
                    <a:pt x="354970" y="49448"/>
                  </a:lnTo>
                  <a:lnTo>
                    <a:pt x="354970" y="49081"/>
                  </a:lnTo>
                  <a:lnTo>
                    <a:pt x="354970" y="49081"/>
                  </a:lnTo>
                  <a:lnTo>
                    <a:pt x="354970" y="48714"/>
                  </a:lnTo>
                  <a:lnTo>
                    <a:pt x="354202" y="43876"/>
                  </a:lnTo>
                  <a:lnTo>
                    <a:pt x="353301" y="38238"/>
                  </a:lnTo>
                  <a:lnTo>
                    <a:pt x="352100" y="30564"/>
                  </a:lnTo>
                  <a:lnTo>
                    <a:pt x="349932" y="17019"/>
                  </a:lnTo>
                  <a:lnTo>
                    <a:pt x="349932" y="17019"/>
                  </a:lnTo>
                  <a:close/>
                  <a:moveTo>
                    <a:pt x="810674" y="428718"/>
                  </a:moveTo>
                  <a:cubicBezTo>
                    <a:pt x="810674" y="429185"/>
                    <a:pt x="810674" y="429652"/>
                    <a:pt x="810674" y="430086"/>
                  </a:cubicBezTo>
                  <a:cubicBezTo>
                    <a:pt x="810674" y="430520"/>
                    <a:pt x="810674" y="431754"/>
                    <a:pt x="810674" y="432555"/>
                  </a:cubicBezTo>
                  <a:cubicBezTo>
                    <a:pt x="810674" y="433356"/>
                    <a:pt x="810674" y="433589"/>
                    <a:pt x="810674" y="434090"/>
                  </a:cubicBezTo>
                  <a:cubicBezTo>
                    <a:pt x="810674" y="436525"/>
                    <a:pt x="810374" y="438961"/>
                    <a:pt x="810207" y="441363"/>
                  </a:cubicBezTo>
                  <a:cubicBezTo>
                    <a:pt x="810207" y="442664"/>
                    <a:pt x="810007" y="443999"/>
                    <a:pt x="809874" y="445333"/>
                  </a:cubicBezTo>
                  <a:cubicBezTo>
                    <a:pt x="809740" y="446668"/>
                    <a:pt x="809874" y="447335"/>
                    <a:pt x="809607" y="448336"/>
                  </a:cubicBezTo>
                  <a:cubicBezTo>
                    <a:pt x="809340" y="449337"/>
                    <a:pt x="809607" y="449604"/>
                    <a:pt x="809607" y="450238"/>
                  </a:cubicBezTo>
                  <a:cubicBezTo>
                    <a:pt x="809607" y="450871"/>
                    <a:pt x="809407" y="452139"/>
                    <a:pt x="809306" y="453073"/>
                  </a:cubicBezTo>
                  <a:cubicBezTo>
                    <a:pt x="809206" y="454007"/>
                    <a:pt x="809006" y="455909"/>
                    <a:pt x="808839" y="457310"/>
                  </a:cubicBezTo>
                  <a:cubicBezTo>
                    <a:pt x="808573" y="459612"/>
                    <a:pt x="808306" y="461881"/>
                    <a:pt x="807972" y="464183"/>
                  </a:cubicBezTo>
                  <a:lnTo>
                    <a:pt x="807772" y="465684"/>
                  </a:lnTo>
                  <a:lnTo>
                    <a:pt x="807472" y="467820"/>
                  </a:lnTo>
                  <a:lnTo>
                    <a:pt x="807171" y="469888"/>
                  </a:lnTo>
                  <a:lnTo>
                    <a:pt x="806771" y="472624"/>
                  </a:lnTo>
                  <a:cubicBezTo>
                    <a:pt x="806337" y="475260"/>
                    <a:pt x="805904" y="477895"/>
                    <a:pt x="805436" y="480531"/>
                  </a:cubicBezTo>
                  <a:lnTo>
                    <a:pt x="804936" y="483434"/>
                  </a:lnTo>
                  <a:lnTo>
                    <a:pt x="804636" y="484902"/>
                  </a:lnTo>
                  <a:cubicBezTo>
                    <a:pt x="804636" y="485736"/>
                    <a:pt x="804335" y="486570"/>
                    <a:pt x="804169" y="487404"/>
                  </a:cubicBezTo>
                  <a:lnTo>
                    <a:pt x="803468" y="490740"/>
                  </a:lnTo>
                  <a:cubicBezTo>
                    <a:pt x="803488" y="490860"/>
                    <a:pt x="803488" y="490987"/>
                    <a:pt x="803468" y="491107"/>
                  </a:cubicBezTo>
                  <a:cubicBezTo>
                    <a:pt x="802834" y="494443"/>
                    <a:pt x="802134" y="497446"/>
                    <a:pt x="801399" y="500582"/>
                  </a:cubicBezTo>
                  <a:cubicBezTo>
                    <a:pt x="801419" y="500726"/>
                    <a:pt x="801419" y="500872"/>
                    <a:pt x="801399" y="501016"/>
                  </a:cubicBezTo>
                  <a:cubicBezTo>
                    <a:pt x="801066" y="502517"/>
                    <a:pt x="800732" y="503952"/>
                    <a:pt x="800365" y="505420"/>
                  </a:cubicBezTo>
                  <a:lnTo>
                    <a:pt x="800365" y="505653"/>
                  </a:lnTo>
                  <a:lnTo>
                    <a:pt x="799164" y="510324"/>
                  </a:lnTo>
                  <a:lnTo>
                    <a:pt x="799164" y="510324"/>
                  </a:lnTo>
                  <a:lnTo>
                    <a:pt x="798630" y="512359"/>
                  </a:lnTo>
                  <a:lnTo>
                    <a:pt x="798630" y="512526"/>
                  </a:lnTo>
                  <a:lnTo>
                    <a:pt x="798130" y="514495"/>
                  </a:lnTo>
                  <a:cubicBezTo>
                    <a:pt x="797763" y="515896"/>
                    <a:pt x="797362" y="517297"/>
                    <a:pt x="796996" y="518698"/>
                  </a:cubicBezTo>
                  <a:cubicBezTo>
                    <a:pt x="796762" y="519466"/>
                    <a:pt x="796562" y="520233"/>
                    <a:pt x="796328" y="520967"/>
                  </a:cubicBezTo>
                  <a:cubicBezTo>
                    <a:pt x="796095" y="521701"/>
                    <a:pt x="795895" y="522468"/>
                    <a:pt x="795694" y="523236"/>
                  </a:cubicBezTo>
                  <a:cubicBezTo>
                    <a:pt x="795494" y="524003"/>
                    <a:pt x="795461" y="523970"/>
                    <a:pt x="795327" y="524370"/>
                  </a:cubicBezTo>
                  <a:cubicBezTo>
                    <a:pt x="795194" y="524770"/>
                    <a:pt x="795094" y="525204"/>
                    <a:pt x="794960" y="525604"/>
                  </a:cubicBezTo>
                  <a:lnTo>
                    <a:pt x="794960" y="525604"/>
                  </a:lnTo>
                  <a:cubicBezTo>
                    <a:pt x="794593" y="526872"/>
                    <a:pt x="794193" y="528107"/>
                    <a:pt x="793793" y="529374"/>
                  </a:cubicBezTo>
                  <a:cubicBezTo>
                    <a:pt x="793392" y="530642"/>
                    <a:pt x="793025" y="531910"/>
                    <a:pt x="792592" y="533178"/>
                  </a:cubicBezTo>
                  <a:cubicBezTo>
                    <a:pt x="792158" y="534446"/>
                    <a:pt x="791924" y="535313"/>
                    <a:pt x="791557" y="536514"/>
                  </a:cubicBezTo>
                  <a:cubicBezTo>
                    <a:pt x="791571" y="536624"/>
                    <a:pt x="791571" y="536738"/>
                    <a:pt x="791557" y="536848"/>
                  </a:cubicBezTo>
                  <a:lnTo>
                    <a:pt x="790356" y="540351"/>
                  </a:lnTo>
                  <a:lnTo>
                    <a:pt x="790356" y="540351"/>
                  </a:lnTo>
                  <a:lnTo>
                    <a:pt x="777445" y="535914"/>
                  </a:lnTo>
                  <a:lnTo>
                    <a:pt x="777445" y="535914"/>
                  </a:lnTo>
                  <a:lnTo>
                    <a:pt x="770105" y="533445"/>
                  </a:lnTo>
                  <a:lnTo>
                    <a:pt x="764300" y="531476"/>
                  </a:lnTo>
                  <a:lnTo>
                    <a:pt x="763900" y="531476"/>
                  </a:lnTo>
                  <a:lnTo>
                    <a:pt x="763900" y="531476"/>
                  </a:lnTo>
                  <a:lnTo>
                    <a:pt x="760129" y="530208"/>
                  </a:lnTo>
                  <a:lnTo>
                    <a:pt x="759329" y="529942"/>
                  </a:lnTo>
                  <a:lnTo>
                    <a:pt x="751522" y="527206"/>
                  </a:lnTo>
                  <a:lnTo>
                    <a:pt x="751255" y="527206"/>
                  </a:lnTo>
                  <a:lnTo>
                    <a:pt x="747185" y="525805"/>
                  </a:lnTo>
                  <a:lnTo>
                    <a:pt x="746884" y="525805"/>
                  </a:lnTo>
                  <a:lnTo>
                    <a:pt x="742847" y="524437"/>
                  </a:lnTo>
                  <a:lnTo>
                    <a:pt x="742581" y="524437"/>
                  </a:lnTo>
                  <a:lnTo>
                    <a:pt x="738510" y="523035"/>
                  </a:lnTo>
                  <a:lnTo>
                    <a:pt x="734607" y="521701"/>
                  </a:lnTo>
                  <a:lnTo>
                    <a:pt x="734607" y="521701"/>
                  </a:lnTo>
                  <a:lnTo>
                    <a:pt x="734407" y="521701"/>
                  </a:lnTo>
                  <a:lnTo>
                    <a:pt x="734173" y="521701"/>
                  </a:lnTo>
                  <a:lnTo>
                    <a:pt x="729903" y="520233"/>
                  </a:lnTo>
                  <a:lnTo>
                    <a:pt x="729903" y="520233"/>
                  </a:lnTo>
                  <a:lnTo>
                    <a:pt x="725632" y="518765"/>
                  </a:lnTo>
                  <a:lnTo>
                    <a:pt x="725632" y="518765"/>
                  </a:lnTo>
                  <a:lnTo>
                    <a:pt x="721395" y="517330"/>
                  </a:lnTo>
                  <a:lnTo>
                    <a:pt x="721395" y="517330"/>
                  </a:lnTo>
                  <a:lnTo>
                    <a:pt x="712787" y="514361"/>
                  </a:lnTo>
                  <a:lnTo>
                    <a:pt x="712787" y="514361"/>
                  </a:lnTo>
                  <a:lnTo>
                    <a:pt x="699843" y="509924"/>
                  </a:lnTo>
                  <a:lnTo>
                    <a:pt x="699843" y="509924"/>
                  </a:lnTo>
                  <a:lnTo>
                    <a:pt x="685497" y="504819"/>
                  </a:lnTo>
                  <a:lnTo>
                    <a:pt x="685497" y="504819"/>
                  </a:lnTo>
                  <a:lnTo>
                    <a:pt x="686598" y="501483"/>
                  </a:lnTo>
                  <a:lnTo>
                    <a:pt x="687265" y="499448"/>
                  </a:lnTo>
                  <a:cubicBezTo>
                    <a:pt x="687965" y="497279"/>
                    <a:pt x="688666" y="495044"/>
                    <a:pt x="689300" y="492775"/>
                  </a:cubicBezTo>
                  <a:cubicBezTo>
                    <a:pt x="689534" y="492008"/>
                    <a:pt x="689767" y="491241"/>
                    <a:pt x="689967" y="490440"/>
                  </a:cubicBezTo>
                  <a:cubicBezTo>
                    <a:pt x="690401" y="488972"/>
                    <a:pt x="690801" y="487471"/>
                    <a:pt x="691202" y="486003"/>
                  </a:cubicBezTo>
                  <a:cubicBezTo>
                    <a:pt x="691602" y="484535"/>
                    <a:pt x="691735" y="484034"/>
                    <a:pt x="691969" y="483067"/>
                  </a:cubicBezTo>
                  <a:cubicBezTo>
                    <a:pt x="692203" y="482099"/>
                    <a:pt x="692569" y="480831"/>
                    <a:pt x="692836" y="479730"/>
                  </a:cubicBezTo>
                  <a:cubicBezTo>
                    <a:pt x="692820" y="479587"/>
                    <a:pt x="692820" y="479440"/>
                    <a:pt x="692836" y="479297"/>
                  </a:cubicBezTo>
                  <a:lnTo>
                    <a:pt x="693437" y="476661"/>
                  </a:lnTo>
                  <a:cubicBezTo>
                    <a:pt x="694004" y="474325"/>
                    <a:pt x="694505" y="471957"/>
                    <a:pt x="695005" y="469588"/>
                  </a:cubicBezTo>
                  <a:cubicBezTo>
                    <a:pt x="695172" y="468821"/>
                    <a:pt x="695305" y="468053"/>
                    <a:pt x="695472" y="467286"/>
                  </a:cubicBezTo>
                  <a:cubicBezTo>
                    <a:pt x="695639" y="466519"/>
                    <a:pt x="695973" y="464750"/>
                    <a:pt x="696206" y="463483"/>
                  </a:cubicBezTo>
                  <a:lnTo>
                    <a:pt x="696606" y="461247"/>
                  </a:lnTo>
                  <a:cubicBezTo>
                    <a:pt x="696940" y="459422"/>
                    <a:pt x="697240" y="457554"/>
                    <a:pt x="697507" y="455642"/>
                  </a:cubicBezTo>
                  <a:lnTo>
                    <a:pt x="697807" y="453841"/>
                  </a:lnTo>
                  <a:cubicBezTo>
                    <a:pt x="697807" y="453040"/>
                    <a:pt x="698041" y="452239"/>
                    <a:pt x="698141" y="451439"/>
                  </a:cubicBezTo>
                  <a:cubicBezTo>
                    <a:pt x="698241" y="450638"/>
                    <a:pt x="698375" y="449870"/>
                    <a:pt x="698475" y="449103"/>
                  </a:cubicBezTo>
                  <a:lnTo>
                    <a:pt x="698708" y="447168"/>
                  </a:lnTo>
                  <a:lnTo>
                    <a:pt x="699309" y="442030"/>
                  </a:lnTo>
                  <a:lnTo>
                    <a:pt x="699709" y="438027"/>
                  </a:lnTo>
                  <a:lnTo>
                    <a:pt x="699909" y="435725"/>
                  </a:lnTo>
                  <a:cubicBezTo>
                    <a:pt x="699909" y="434290"/>
                    <a:pt x="700143" y="432855"/>
                    <a:pt x="700243" y="431421"/>
                  </a:cubicBezTo>
                  <a:cubicBezTo>
                    <a:pt x="700343" y="429986"/>
                    <a:pt x="700443" y="428518"/>
                    <a:pt x="700510" y="427084"/>
                  </a:cubicBezTo>
                  <a:cubicBezTo>
                    <a:pt x="700510" y="426149"/>
                    <a:pt x="700510" y="425148"/>
                    <a:pt x="700510" y="424181"/>
                  </a:cubicBezTo>
                  <a:cubicBezTo>
                    <a:pt x="700510" y="423213"/>
                    <a:pt x="700510" y="422713"/>
                    <a:pt x="700510" y="422012"/>
                  </a:cubicBezTo>
                  <a:cubicBezTo>
                    <a:pt x="700510" y="419810"/>
                    <a:pt x="700510" y="417608"/>
                    <a:pt x="700710" y="415340"/>
                  </a:cubicBezTo>
                  <a:lnTo>
                    <a:pt x="700710" y="415340"/>
                  </a:lnTo>
                  <a:lnTo>
                    <a:pt x="714389" y="415573"/>
                  </a:lnTo>
                  <a:lnTo>
                    <a:pt x="714389" y="415573"/>
                  </a:lnTo>
                  <a:lnTo>
                    <a:pt x="728101" y="415807"/>
                  </a:lnTo>
                  <a:lnTo>
                    <a:pt x="728101" y="415807"/>
                  </a:lnTo>
                  <a:lnTo>
                    <a:pt x="737276" y="415974"/>
                  </a:lnTo>
                  <a:lnTo>
                    <a:pt x="741847" y="415974"/>
                  </a:lnTo>
                  <a:lnTo>
                    <a:pt x="745183" y="415974"/>
                  </a:lnTo>
                  <a:lnTo>
                    <a:pt x="746684" y="415974"/>
                  </a:lnTo>
                  <a:lnTo>
                    <a:pt x="751121" y="415974"/>
                  </a:lnTo>
                  <a:lnTo>
                    <a:pt x="755659" y="415974"/>
                  </a:lnTo>
                  <a:lnTo>
                    <a:pt x="755659" y="415974"/>
                  </a:lnTo>
                  <a:lnTo>
                    <a:pt x="760230" y="415974"/>
                  </a:lnTo>
                  <a:lnTo>
                    <a:pt x="764834" y="415974"/>
                  </a:lnTo>
                  <a:lnTo>
                    <a:pt x="769404" y="415974"/>
                  </a:lnTo>
                  <a:lnTo>
                    <a:pt x="769404" y="415974"/>
                  </a:lnTo>
                  <a:lnTo>
                    <a:pt x="775443" y="415974"/>
                  </a:lnTo>
                  <a:lnTo>
                    <a:pt x="777612" y="415974"/>
                  </a:lnTo>
                  <a:lnTo>
                    <a:pt x="779113" y="415974"/>
                  </a:lnTo>
                  <a:lnTo>
                    <a:pt x="783617" y="415974"/>
                  </a:lnTo>
                  <a:lnTo>
                    <a:pt x="783917" y="415974"/>
                  </a:lnTo>
                  <a:lnTo>
                    <a:pt x="789622" y="415974"/>
                  </a:lnTo>
                  <a:lnTo>
                    <a:pt x="797362" y="415974"/>
                  </a:lnTo>
                  <a:lnTo>
                    <a:pt x="797362" y="415974"/>
                  </a:lnTo>
                  <a:lnTo>
                    <a:pt x="810975" y="416207"/>
                  </a:lnTo>
                  <a:lnTo>
                    <a:pt x="810975" y="416207"/>
                  </a:lnTo>
                  <a:lnTo>
                    <a:pt x="810975" y="416207"/>
                  </a:lnTo>
                  <a:cubicBezTo>
                    <a:pt x="810975" y="421145"/>
                    <a:pt x="810841" y="424982"/>
                    <a:pt x="810674" y="428718"/>
                  </a:cubicBezTo>
                  <a:close/>
                  <a:moveTo>
                    <a:pt x="359307" y="80075"/>
                  </a:moveTo>
                  <a:lnTo>
                    <a:pt x="358573" y="75538"/>
                  </a:lnTo>
                  <a:lnTo>
                    <a:pt x="357839" y="71000"/>
                  </a:lnTo>
                  <a:lnTo>
                    <a:pt x="358539" y="75538"/>
                  </a:lnTo>
                  <a:lnTo>
                    <a:pt x="359273" y="80075"/>
                  </a:lnTo>
                  <a:lnTo>
                    <a:pt x="360007" y="84612"/>
                  </a:lnTo>
                  <a:close/>
                  <a:moveTo>
                    <a:pt x="360741" y="89150"/>
                  </a:moveTo>
                  <a:lnTo>
                    <a:pt x="360007" y="84612"/>
                  </a:lnTo>
                  <a:lnTo>
                    <a:pt x="360708" y="89150"/>
                  </a:lnTo>
                  <a:lnTo>
                    <a:pt x="362143" y="98124"/>
                  </a:lnTo>
                  <a:lnTo>
                    <a:pt x="362143" y="98124"/>
                  </a:lnTo>
                  <a:lnTo>
                    <a:pt x="362143" y="98124"/>
                  </a:lnTo>
                  <a:lnTo>
                    <a:pt x="362143" y="98124"/>
                  </a:lnTo>
                  <a:close/>
                  <a:moveTo>
                    <a:pt x="661008" y="722446"/>
                  </a:moveTo>
                  <a:lnTo>
                    <a:pt x="661008" y="722446"/>
                  </a:lnTo>
                  <a:cubicBezTo>
                    <a:pt x="660141" y="723180"/>
                    <a:pt x="659240" y="723881"/>
                    <a:pt x="658306" y="724581"/>
                  </a:cubicBezTo>
                  <a:cubicBezTo>
                    <a:pt x="657372" y="725282"/>
                    <a:pt x="655803" y="726550"/>
                    <a:pt x="654536" y="727517"/>
                  </a:cubicBezTo>
                  <a:lnTo>
                    <a:pt x="651500" y="729853"/>
                  </a:lnTo>
                  <a:lnTo>
                    <a:pt x="654536" y="727551"/>
                  </a:lnTo>
                  <a:lnTo>
                    <a:pt x="658306" y="724615"/>
                  </a:lnTo>
                  <a:lnTo>
                    <a:pt x="661008" y="722479"/>
                  </a:lnTo>
                  <a:lnTo>
                    <a:pt x="661008" y="722479"/>
                  </a:lnTo>
                  <a:lnTo>
                    <a:pt x="663210" y="720678"/>
                  </a:lnTo>
                  <a:close/>
                  <a:moveTo>
                    <a:pt x="651233" y="730019"/>
                  </a:moveTo>
                  <a:lnTo>
                    <a:pt x="650165" y="730820"/>
                  </a:lnTo>
                  <a:lnTo>
                    <a:pt x="651233" y="730053"/>
                  </a:lnTo>
                  <a:lnTo>
                    <a:pt x="651233" y="730053"/>
                  </a:lnTo>
                  <a:close/>
                  <a:moveTo>
                    <a:pt x="638888" y="738927"/>
                  </a:moveTo>
                  <a:lnTo>
                    <a:pt x="638655" y="739094"/>
                  </a:lnTo>
                  <a:lnTo>
                    <a:pt x="638888" y="739094"/>
                  </a:lnTo>
                  <a:lnTo>
                    <a:pt x="640790" y="737760"/>
                  </a:lnTo>
                  <a:cubicBezTo>
                    <a:pt x="640323" y="738027"/>
                    <a:pt x="639689" y="738360"/>
                    <a:pt x="638989" y="738927"/>
                  </a:cubicBezTo>
                  <a:close/>
                  <a:moveTo>
                    <a:pt x="634685" y="741797"/>
                  </a:moveTo>
                  <a:lnTo>
                    <a:pt x="630881" y="744366"/>
                  </a:lnTo>
                  <a:lnTo>
                    <a:pt x="634685" y="741830"/>
                  </a:lnTo>
                  <a:lnTo>
                    <a:pt x="635152" y="741496"/>
                  </a:lnTo>
                  <a:close/>
                  <a:moveTo>
                    <a:pt x="622307" y="749937"/>
                  </a:moveTo>
                  <a:cubicBezTo>
                    <a:pt x="621239" y="750638"/>
                    <a:pt x="620138" y="751305"/>
                    <a:pt x="618971" y="751972"/>
                  </a:cubicBezTo>
                  <a:lnTo>
                    <a:pt x="622307" y="749971"/>
                  </a:lnTo>
                  <a:lnTo>
                    <a:pt x="627211" y="746868"/>
                  </a:lnTo>
                  <a:cubicBezTo>
                    <a:pt x="625643" y="747902"/>
                    <a:pt x="623942" y="748936"/>
                    <a:pt x="622307" y="749937"/>
                  </a:cubicBezTo>
                  <a:close/>
                  <a:moveTo>
                    <a:pt x="617403" y="720177"/>
                  </a:moveTo>
                  <a:cubicBezTo>
                    <a:pt x="617319" y="720267"/>
                    <a:pt x="617216" y="720334"/>
                    <a:pt x="617102" y="720378"/>
                  </a:cubicBezTo>
                  <a:lnTo>
                    <a:pt x="616168" y="721011"/>
                  </a:lnTo>
                  <a:lnTo>
                    <a:pt x="615501" y="721479"/>
                  </a:lnTo>
                  <a:cubicBezTo>
                    <a:pt x="615368" y="721535"/>
                    <a:pt x="615244" y="721615"/>
                    <a:pt x="615134" y="721712"/>
                  </a:cubicBezTo>
                  <a:lnTo>
                    <a:pt x="615134" y="721712"/>
                  </a:lnTo>
                  <a:lnTo>
                    <a:pt x="614901" y="721879"/>
                  </a:lnTo>
                  <a:lnTo>
                    <a:pt x="614033" y="722479"/>
                  </a:lnTo>
                  <a:lnTo>
                    <a:pt x="615701" y="721412"/>
                  </a:lnTo>
                  <a:lnTo>
                    <a:pt x="618871" y="719243"/>
                  </a:ln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Brīvforma: forma 453">
              <a:extLst>
                <a:ext uri="{FF2B5EF4-FFF2-40B4-BE49-F238E27FC236}">
                  <a16:creationId xmlns:a16="http://schemas.microsoft.com/office/drawing/2014/main" id="{7F47B58E-43FF-AC30-8893-EA6ABCF1E1C8}"/>
                </a:ext>
              </a:extLst>
            </p:cNvPr>
            <p:cNvSpPr/>
            <p:nvPr/>
          </p:nvSpPr>
          <p:spPr>
            <a:xfrm>
              <a:off x="4133107" y="5014957"/>
              <a:ext cx="851557" cy="850622"/>
            </a:xfrm>
            <a:custGeom>
              <a:avLst/>
              <a:gdLst>
                <a:gd name="connsiteX0" fmla="*/ 767403 w 851557"/>
                <a:gd name="connsiteY0" fmla="*/ 291763 h 850622"/>
                <a:gd name="connsiteX1" fmla="*/ 767403 w 851557"/>
                <a:gd name="connsiteY1" fmla="*/ 291763 h 850622"/>
                <a:gd name="connsiteX2" fmla="*/ 767970 w 851557"/>
                <a:gd name="connsiteY2" fmla="*/ 291530 h 850622"/>
                <a:gd name="connsiteX3" fmla="*/ 777411 w 851557"/>
                <a:gd name="connsiteY3" fmla="*/ 287960 h 850622"/>
                <a:gd name="connsiteX4" fmla="*/ 777411 w 851557"/>
                <a:gd name="connsiteY4" fmla="*/ 287960 h 850622"/>
                <a:gd name="connsiteX5" fmla="*/ 782816 w 851557"/>
                <a:gd name="connsiteY5" fmla="*/ 285891 h 850622"/>
                <a:gd name="connsiteX6" fmla="*/ 768737 w 851557"/>
                <a:gd name="connsiteY6" fmla="*/ 291296 h 850622"/>
                <a:gd name="connsiteX7" fmla="*/ 771173 w 851557"/>
                <a:gd name="connsiteY7" fmla="*/ 290362 h 850622"/>
                <a:gd name="connsiteX8" fmla="*/ 771907 w 851557"/>
                <a:gd name="connsiteY8" fmla="*/ 290095 h 850622"/>
                <a:gd name="connsiteX9" fmla="*/ 771907 w 851557"/>
                <a:gd name="connsiteY9" fmla="*/ 290095 h 850622"/>
                <a:gd name="connsiteX10" fmla="*/ 777378 w 851557"/>
                <a:gd name="connsiteY10" fmla="*/ 287993 h 850622"/>
                <a:gd name="connsiteX11" fmla="*/ 771873 w 851557"/>
                <a:gd name="connsiteY11" fmla="*/ 290062 h 850622"/>
                <a:gd name="connsiteX12" fmla="*/ 783250 w 851557"/>
                <a:gd name="connsiteY12" fmla="*/ 285725 h 850622"/>
                <a:gd name="connsiteX13" fmla="*/ 784651 w 851557"/>
                <a:gd name="connsiteY13" fmla="*/ 285224 h 850622"/>
                <a:gd name="connsiteX14" fmla="*/ 784651 w 851557"/>
                <a:gd name="connsiteY14" fmla="*/ 285224 h 850622"/>
                <a:gd name="connsiteX15" fmla="*/ 354869 w 851557"/>
                <a:gd name="connsiteY15" fmla="*/ 64495 h 850622"/>
                <a:gd name="connsiteX16" fmla="*/ 354869 w 851557"/>
                <a:gd name="connsiteY16" fmla="*/ 63694 h 850622"/>
                <a:gd name="connsiteX17" fmla="*/ 354869 w 851557"/>
                <a:gd name="connsiteY17" fmla="*/ 64495 h 850622"/>
                <a:gd name="connsiteX18" fmla="*/ 355103 w 851557"/>
                <a:gd name="connsiteY18" fmla="*/ 65662 h 850622"/>
                <a:gd name="connsiteX19" fmla="*/ 354669 w 851557"/>
                <a:gd name="connsiteY19" fmla="*/ 63627 h 850622"/>
                <a:gd name="connsiteX20" fmla="*/ 354669 w 851557"/>
                <a:gd name="connsiteY20" fmla="*/ 63627 h 850622"/>
                <a:gd name="connsiteX21" fmla="*/ 373786 w 851557"/>
                <a:gd name="connsiteY21" fmla="*/ 102195 h 850622"/>
                <a:gd name="connsiteX22" fmla="*/ 373052 w 851557"/>
                <a:gd name="connsiteY22" fmla="*/ 97657 h 850622"/>
                <a:gd name="connsiteX23" fmla="*/ 373753 w 851557"/>
                <a:gd name="connsiteY23" fmla="*/ 102195 h 850622"/>
                <a:gd name="connsiteX24" fmla="*/ 375188 w 851557"/>
                <a:gd name="connsiteY24" fmla="*/ 111169 h 850622"/>
                <a:gd name="connsiteX25" fmla="*/ 375188 w 851557"/>
                <a:gd name="connsiteY25" fmla="*/ 111169 h 850622"/>
                <a:gd name="connsiteX26" fmla="*/ 375188 w 851557"/>
                <a:gd name="connsiteY26" fmla="*/ 111169 h 850622"/>
                <a:gd name="connsiteX27" fmla="*/ 375188 w 851557"/>
                <a:gd name="connsiteY27" fmla="*/ 111169 h 850622"/>
                <a:gd name="connsiteX28" fmla="*/ 372352 w 851557"/>
                <a:gd name="connsiteY28" fmla="*/ 93120 h 850622"/>
                <a:gd name="connsiteX29" fmla="*/ 371618 w 851557"/>
                <a:gd name="connsiteY29" fmla="*/ 88583 h 850622"/>
                <a:gd name="connsiteX30" fmla="*/ 370884 w 851557"/>
                <a:gd name="connsiteY30" fmla="*/ 84045 h 850622"/>
                <a:gd name="connsiteX31" fmla="*/ 371584 w 851557"/>
                <a:gd name="connsiteY31" fmla="*/ 88583 h 850622"/>
                <a:gd name="connsiteX32" fmla="*/ 372318 w 851557"/>
                <a:gd name="connsiteY32" fmla="*/ 93120 h 850622"/>
                <a:gd name="connsiteX33" fmla="*/ 373052 w 851557"/>
                <a:gd name="connsiteY33" fmla="*/ 97657 h 850622"/>
                <a:gd name="connsiteX34" fmla="*/ 639856 w 851557"/>
                <a:gd name="connsiteY34" fmla="*/ 726750 h 850622"/>
                <a:gd name="connsiteX35" fmla="*/ 639856 w 851557"/>
                <a:gd name="connsiteY35" fmla="*/ 726750 h 850622"/>
                <a:gd name="connsiteX36" fmla="*/ 639456 w 851557"/>
                <a:gd name="connsiteY36" fmla="*/ 727050 h 850622"/>
                <a:gd name="connsiteX37" fmla="*/ 639189 w 851557"/>
                <a:gd name="connsiteY37" fmla="*/ 727217 h 850622"/>
                <a:gd name="connsiteX38" fmla="*/ 637721 w 851557"/>
                <a:gd name="connsiteY38" fmla="*/ 728251 h 850622"/>
                <a:gd name="connsiteX39" fmla="*/ 637120 w 851557"/>
                <a:gd name="connsiteY39" fmla="*/ 728685 h 850622"/>
                <a:gd name="connsiteX40" fmla="*/ 636620 w 851557"/>
                <a:gd name="connsiteY40" fmla="*/ 729019 h 850622"/>
                <a:gd name="connsiteX41" fmla="*/ 635452 w 851557"/>
                <a:gd name="connsiteY41" fmla="*/ 729819 h 850622"/>
                <a:gd name="connsiteX42" fmla="*/ 634117 w 851557"/>
                <a:gd name="connsiteY42" fmla="*/ 730753 h 850622"/>
                <a:gd name="connsiteX43" fmla="*/ 634117 w 851557"/>
                <a:gd name="connsiteY43" fmla="*/ 730753 h 850622"/>
                <a:gd name="connsiteX44" fmla="*/ 633584 w 851557"/>
                <a:gd name="connsiteY44" fmla="*/ 731120 h 850622"/>
                <a:gd name="connsiteX45" fmla="*/ 632583 w 851557"/>
                <a:gd name="connsiteY45" fmla="*/ 731788 h 850622"/>
                <a:gd name="connsiteX46" fmla="*/ 631882 w 851557"/>
                <a:gd name="connsiteY46" fmla="*/ 732255 h 850622"/>
                <a:gd name="connsiteX47" fmla="*/ 631882 w 851557"/>
                <a:gd name="connsiteY47" fmla="*/ 732255 h 850622"/>
                <a:gd name="connsiteX48" fmla="*/ 631882 w 851557"/>
                <a:gd name="connsiteY48" fmla="*/ 732255 h 850622"/>
                <a:gd name="connsiteX49" fmla="*/ 634151 w 851557"/>
                <a:gd name="connsiteY49" fmla="*/ 730753 h 850622"/>
                <a:gd name="connsiteX50" fmla="*/ 637187 w 851557"/>
                <a:gd name="connsiteY50" fmla="*/ 728652 h 850622"/>
                <a:gd name="connsiteX51" fmla="*/ 639522 w 851557"/>
                <a:gd name="connsiteY51" fmla="*/ 727017 h 850622"/>
                <a:gd name="connsiteX52" fmla="*/ 639522 w 851557"/>
                <a:gd name="connsiteY52" fmla="*/ 727017 h 850622"/>
                <a:gd name="connsiteX53" fmla="*/ 639923 w 851557"/>
                <a:gd name="connsiteY53" fmla="*/ 726683 h 850622"/>
                <a:gd name="connsiteX54" fmla="*/ 630114 w 851557"/>
                <a:gd name="connsiteY54" fmla="*/ 733423 h 850622"/>
                <a:gd name="connsiteX55" fmla="*/ 629180 w 851557"/>
                <a:gd name="connsiteY55" fmla="*/ 734056 h 850622"/>
                <a:gd name="connsiteX56" fmla="*/ 628513 w 851557"/>
                <a:gd name="connsiteY56" fmla="*/ 734490 h 850622"/>
                <a:gd name="connsiteX57" fmla="*/ 628146 w 851557"/>
                <a:gd name="connsiteY57" fmla="*/ 734757 h 850622"/>
                <a:gd name="connsiteX58" fmla="*/ 628146 w 851557"/>
                <a:gd name="connsiteY58" fmla="*/ 734757 h 850622"/>
                <a:gd name="connsiteX59" fmla="*/ 627912 w 851557"/>
                <a:gd name="connsiteY59" fmla="*/ 734924 h 850622"/>
                <a:gd name="connsiteX60" fmla="*/ 626577 w 851557"/>
                <a:gd name="connsiteY60" fmla="*/ 735791 h 850622"/>
                <a:gd name="connsiteX61" fmla="*/ 627045 w 851557"/>
                <a:gd name="connsiteY61" fmla="*/ 735524 h 850622"/>
                <a:gd name="connsiteX62" fmla="*/ 628713 w 851557"/>
                <a:gd name="connsiteY62" fmla="*/ 734457 h 850622"/>
                <a:gd name="connsiteX63" fmla="*/ 631882 w 851557"/>
                <a:gd name="connsiteY63" fmla="*/ 732288 h 850622"/>
                <a:gd name="connsiteX64" fmla="*/ 630548 w 851557"/>
                <a:gd name="connsiteY64" fmla="*/ 733156 h 850622"/>
                <a:gd name="connsiteX65" fmla="*/ 629981 w 851557"/>
                <a:gd name="connsiteY65" fmla="*/ 733456 h 850622"/>
                <a:gd name="connsiteX66" fmla="*/ 640557 w 851557"/>
                <a:gd name="connsiteY66" fmla="*/ 726249 h 850622"/>
                <a:gd name="connsiteX67" fmla="*/ 640557 w 851557"/>
                <a:gd name="connsiteY67" fmla="*/ 726249 h 850622"/>
                <a:gd name="connsiteX68" fmla="*/ 640090 w 851557"/>
                <a:gd name="connsiteY68" fmla="*/ 726583 h 850622"/>
                <a:gd name="connsiteX69" fmla="*/ 640090 w 851557"/>
                <a:gd name="connsiteY69" fmla="*/ 726583 h 850622"/>
                <a:gd name="connsiteX70" fmla="*/ 640090 w 851557"/>
                <a:gd name="connsiteY70" fmla="*/ 726583 h 850622"/>
                <a:gd name="connsiteX71" fmla="*/ 640523 w 851557"/>
                <a:gd name="connsiteY71" fmla="*/ 726283 h 850622"/>
                <a:gd name="connsiteX72" fmla="*/ 640924 w 851557"/>
                <a:gd name="connsiteY72" fmla="*/ 725949 h 850622"/>
                <a:gd name="connsiteX73" fmla="*/ 783250 w 851557"/>
                <a:gd name="connsiteY73" fmla="*/ 285858 h 850622"/>
                <a:gd name="connsiteX74" fmla="*/ 784651 w 851557"/>
                <a:gd name="connsiteY74" fmla="*/ 285358 h 850622"/>
                <a:gd name="connsiteX75" fmla="*/ 784651 w 851557"/>
                <a:gd name="connsiteY75" fmla="*/ 285358 h 850622"/>
                <a:gd name="connsiteX76" fmla="*/ 777411 w 851557"/>
                <a:gd name="connsiteY76" fmla="*/ 288093 h 850622"/>
                <a:gd name="connsiteX77" fmla="*/ 782816 w 851557"/>
                <a:gd name="connsiteY77" fmla="*/ 286025 h 850622"/>
                <a:gd name="connsiteX78" fmla="*/ 777411 w 851557"/>
                <a:gd name="connsiteY78" fmla="*/ 288060 h 850622"/>
                <a:gd name="connsiteX79" fmla="*/ 768737 w 851557"/>
                <a:gd name="connsiteY79" fmla="*/ 291430 h 850622"/>
                <a:gd name="connsiteX80" fmla="*/ 771173 w 851557"/>
                <a:gd name="connsiteY80" fmla="*/ 290495 h 850622"/>
                <a:gd name="connsiteX81" fmla="*/ 771907 w 851557"/>
                <a:gd name="connsiteY81" fmla="*/ 290229 h 850622"/>
                <a:gd name="connsiteX82" fmla="*/ 771907 w 851557"/>
                <a:gd name="connsiteY82" fmla="*/ 290229 h 850622"/>
                <a:gd name="connsiteX83" fmla="*/ 777378 w 851557"/>
                <a:gd name="connsiteY83" fmla="*/ 288127 h 850622"/>
                <a:gd name="connsiteX84" fmla="*/ 771873 w 851557"/>
                <a:gd name="connsiteY84" fmla="*/ 290195 h 850622"/>
                <a:gd name="connsiteX85" fmla="*/ 767536 w 851557"/>
                <a:gd name="connsiteY85" fmla="*/ 291897 h 850622"/>
                <a:gd name="connsiteX86" fmla="*/ 767536 w 851557"/>
                <a:gd name="connsiteY86" fmla="*/ 291897 h 850622"/>
                <a:gd name="connsiteX87" fmla="*/ 768103 w 851557"/>
                <a:gd name="connsiteY87" fmla="*/ 291663 h 850622"/>
                <a:gd name="connsiteX88" fmla="*/ 767503 w 851557"/>
                <a:gd name="connsiteY88" fmla="*/ 291863 h 850622"/>
                <a:gd name="connsiteX89" fmla="*/ 373853 w 851557"/>
                <a:gd name="connsiteY89" fmla="*/ 102328 h 850622"/>
                <a:gd name="connsiteX90" fmla="*/ 373119 w 851557"/>
                <a:gd name="connsiteY90" fmla="*/ 97791 h 850622"/>
                <a:gd name="connsiteX91" fmla="*/ 373820 w 851557"/>
                <a:gd name="connsiteY91" fmla="*/ 102328 h 850622"/>
                <a:gd name="connsiteX92" fmla="*/ 375254 w 851557"/>
                <a:gd name="connsiteY92" fmla="*/ 111303 h 850622"/>
                <a:gd name="connsiteX93" fmla="*/ 375254 w 851557"/>
                <a:gd name="connsiteY93" fmla="*/ 111303 h 850622"/>
                <a:gd name="connsiteX94" fmla="*/ 375254 w 851557"/>
                <a:gd name="connsiteY94" fmla="*/ 111303 h 850622"/>
                <a:gd name="connsiteX95" fmla="*/ 375254 w 851557"/>
                <a:gd name="connsiteY95" fmla="*/ 111303 h 850622"/>
                <a:gd name="connsiteX96" fmla="*/ 371684 w 851557"/>
                <a:gd name="connsiteY96" fmla="*/ 88716 h 850622"/>
                <a:gd name="connsiteX97" fmla="*/ 370950 w 851557"/>
                <a:gd name="connsiteY97" fmla="*/ 84179 h 850622"/>
                <a:gd name="connsiteX98" fmla="*/ 371651 w 851557"/>
                <a:gd name="connsiteY98" fmla="*/ 88716 h 850622"/>
                <a:gd name="connsiteX99" fmla="*/ 372385 w 851557"/>
                <a:gd name="connsiteY99" fmla="*/ 93253 h 850622"/>
                <a:gd name="connsiteX100" fmla="*/ 373119 w 851557"/>
                <a:gd name="connsiteY100" fmla="*/ 97791 h 850622"/>
                <a:gd name="connsiteX101" fmla="*/ 372418 w 851557"/>
                <a:gd name="connsiteY101" fmla="*/ 93253 h 850622"/>
                <a:gd name="connsiteX102" fmla="*/ 355003 w 851557"/>
                <a:gd name="connsiteY102" fmla="*/ 64628 h 850622"/>
                <a:gd name="connsiteX103" fmla="*/ 355003 w 851557"/>
                <a:gd name="connsiteY103" fmla="*/ 64628 h 850622"/>
                <a:gd name="connsiteX104" fmla="*/ 355237 w 851557"/>
                <a:gd name="connsiteY104" fmla="*/ 65796 h 850622"/>
                <a:gd name="connsiteX105" fmla="*/ 355003 w 851557"/>
                <a:gd name="connsiteY105" fmla="*/ 63827 h 850622"/>
                <a:gd name="connsiteX106" fmla="*/ 355003 w 851557"/>
                <a:gd name="connsiteY106" fmla="*/ 63827 h 850622"/>
                <a:gd name="connsiteX107" fmla="*/ 355003 w 851557"/>
                <a:gd name="connsiteY107" fmla="*/ 63827 h 850622"/>
                <a:gd name="connsiteX108" fmla="*/ 851477 w 851557"/>
                <a:gd name="connsiteY108" fmla="*/ 415974 h 850622"/>
                <a:gd name="connsiteX109" fmla="*/ 851477 w 851557"/>
                <a:gd name="connsiteY109" fmla="*/ 415974 h 850622"/>
                <a:gd name="connsiteX110" fmla="*/ 837765 w 851557"/>
                <a:gd name="connsiteY110" fmla="*/ 416207 h 850622"/>
                <a:gd name="connsiteX111" fmla="*/ 824053 w 851557"/>
                <a:gd name="connsiteY111" fmla="*/ 416441 h 850622"/>
                <a:gd name="connsiteX112" fmla="*/ 824053 w 851557"/>
                <a:gd name="connsiteY112" fmla="*/ 416441 h 850622"/>
                <a:gd name="connsiteX113" fmla="*/ 819916 w 851557"/>
                <a:gd name="connsiteY113" fmla="*/ 416441 h 850622"/>
                <a:gd name="connsiteX114" fmla="*/ 810307 w 851557"/>
                <a:gd name="connsiteY114" fmla="*/ 416608 h 850622"/>
                <a:gd name="connsiteX115" fmla="*/ 802534 w 851557"/>
                <a:gd name="connsiteY115" fmla="*/ 416608 h 850622"/>
                <a:gd name="connsiteX116" fmla="*/ 797129 w 851557"/>
                <a:gd name="connsiteY116" fmla="*/ 416608 h 850622"/>
                <a:gd name="connsiteX117" fmla="*/ 794760 w 851557"/>
                <a:gd name="connsiteY117" fmla="*/ 416608 h 850622"/>
                <a:gd name="connsiteX118" fmla="*/ 792158 w 851557"/>
                <a:gd name="connsiteY118" fmla="*/ 416608 h 850622"/>
                <a:gd name="connsiteX119" fmla="*/ 791057 w 851557"/>
                <a:gd name="connsiteY119" fmla="*/ 416608 h 850622"/>
                <a:gd name="connsiteX120" fmla="*/ 782816 w 851557"/>
                <a:gd name="connsiteY120" fmla="*/ 416608 h 850622"/>
                <a:gd name="connsiteX121" fmla="*/ 782816 w 851557"/>
                <a:gd name="connsiteY121" fmla="*/ 416608 h 850622"/>
                <a:gd name="connsiteX122" fmla="*/ 778980 w 851557"/>
                <a:gd name="connsiteY122" fmla="*/ 416608 h 850622"/>
                <a:gd name="connsiteX123" fmla="*/ 768971 w 851557"/>
                <a:gd name="connsiteY123" fmla="*/ 416608 h 850622"/>
                <a:gd name="connsiteX124" fmla="*/ 765134 w 851557"/>
                <a:gd name="connsiteY124" fmla="*/ 416608 h 850622"/>
                <a:gd name="connsiteX125" fmla="*/ 764367 w 851557"/>
                <a:gd name="connsiteY125" fmla="*/ 416608 h 850622"/>
                <a:gd name="connsiteX126" fmla="*/ 759896 w 851557"/>
                <a:gd name="connsiteY126" fmla="*/ 416608 h 850622"/>
                <a:gd name="connsiteX127" fmla="*/ 759362 w 851557"/>
                <a:gd name="connsiteY127" fmla="*/ 416608 h 850622"/>
                <a:gd name="connsiteX128" fmla="*/ 757527 w 851557"/>
                <a:gd name="connsiteY128" fmla="*/ 416608 h 850622"/>
                <a:gd name="connsiteX129" fmla="*/ 741079 w 851557"/>
                <a:gd name="connsiteY129" fmla="*/ 416608 h 850622"/>
                <a:gd name="connsiteX130" fmla="*/ 732472 w 851557"/>
                <a:gd name="connsiteY130" fmla="*/ 416774 h 850622"/>
                <a:gd name="connsiteX131" fmla="*/ 727634 w 851557"/>
                <a:gd name="connsiteY131" fmla="*/ 416774 h 850622"/>
                <a:gd name="connsiteX132" fmla="*/ 727634 w 851557"/>
                <a:gd name="connsiteY132" fmla="*/ 417809 h 850622"/>
                <a:gd name="connsiteX133" fmla="*/ 727634 w 851557"/>
                <a:gd name="connsiteY133" fmla="*/ 417108 h 850622"/>
                <a:gd name="connsiteX134" fmla="*/ 727367 w 851557"/>
                <a:gd name="connsiteY134" fmla="*/ 408901 h 850622"/>
                <a:gd name="connsiteX135" fmla="*/ 727200 w 851557"/>
                <a:gd name="connsiteY135" fmla="*/ 405865 h 850622"/>
                <a:gd name="connsiteX136" fmla="*/ 726900 w 851557"/>
                <a:gd name="connsiteY136" fmla="*/ 401327 h 850622"/>
                <a:gd name="connsiteX137" fmla="*/ 726533 w 851557"/>
                <a:gd name="connsiteY137" fmla="*/ 396823 h 850622"/>
                <a:gd name="connsiteX138" fmla="*/ 726233 w 851557"/>
                <a:gd name="connsiteY138" fmla="*/ 393487 h 850622"/>
                <a:gd name="connsiteX139" fmla="*/ 725966 w 851557"/>
                <a:gd name="connsiteY139" fmla="*/ 390885 h 850622"/>
                <a:gd name="connsiteX140" fmla="*/ 725966 w 851557"/>
                <a:gd name="connsiteY140" fmla="*/ 390584 h 850622"/>
                <a:gd name="connsiteX141" fmla="*/ 725799 w 851557"/>
                <a:gd name="connsiteY141" fmla="*/ 389183 h 850622"/>
                <a:gd name="connsiteX142" fmla="*/ 725799 w 851557"/>
                <a:gd name="connsiteY142" fmla="*/ 387749 h 850622"/>
                <a:gd name="connsiteX143" fmla="*/ 725799 w 851557"/>
                <a:gd name="connsiteY143" fmla="*/ 387015 h 850622"/>
                <a:gd name="connsiteX144" fmla="*/ 725799 w 851557"/>
                <a:gd name="connsiteY144" fmla="*/ 386247 h 850622"/>
                <a:gd name="connsiteX145" fmla="*/ 725799 w 851557"/>
                <a:gd name="connsiteY145" fmla="*/ 385513 h 850622"/>
                <a:gd name="connsiteX146" fmla="*/ 725799 w 851557"/>
                <a:gd name="connsiteY146" fmla="*/ 384746 h 850622"/>
                <a:gd name="connsiteX147" fmla="*/ 725399 w 851557"/>
                <a:gd name="connsiteY147" fmla="*/ 381810 h 850622"/>
                <a:gd name="connsiteX148" fmla="*/ 725399 w 851557"/>
                <a:gd name="connsiteY148" fmla="*/ 381810 h 850622"/>
                <a:gd name="connsiteX149" fmla="*/ 725399 w 851557"/>
                <a:gd name="connsiteY149" fmla="*/ 381410 h 850622"/>
                <a:gd name="connsiteX150" fmla="*/ 725198 w 851557"/>
                <a:gd name="connsiteY150" fmla="*/ 379908 h 850622"/>
                <a:gd name="connsiteX151" fmla="*/ 724998 w 851557"/>
                <a:gd name="connsiteY151" fmla="*/ 378507 h 850622"/>
                <a:gd name="connsiteX152" fmla="*/ 724765 w 851557"/>
                <a:gd name="connsiteY152" fmla="*/ 377206 h 850622"/>
                <a:gd name="connsiteX153" fmla="*/ 724565 w 851557"/>
                <a:gd name="connsiteY153" fmla="*/ 375938 h 850622"/>
                <a:gd name="connsiteX154" fmla="*/ 724098 w 851557"/>
                <a:gd name="connsiteY154" fmla="*/ 373002 h 850622"/>
                <a:gd name="connsiteX155" fmla="*/ 724098 w 851557"/>
                <a:gd name="connsiteY155" fmla="*/ 373002 h 850622"/>
                <a:gd name="connsiteX156" fmla="*/ 723063 w 851557"/>
                <a:gd name="connsiteY156" fmla="*/ 367230 h 850622"/>
                <a:gd name="connsiteX157" fmla="*/ 722529 w 851557"/>
                <a:gd name="connsiteY157" fmla="*/ 364495 h 850622"/>
                <a:gd name="connsiteX158" fmla="*/ 722529 w 851557"/>
                <a:gd name="connsiteY158" fmla="*/ 364495 h 850622"/>
                <a:gd name="connsiteX159" fmla="*/ 721929 w 851557"/>
                <a:gd name="connsiteY159" fmla="*/ 361625 h 850622"/>
                <a:gd name="connsiteX160" fmla="*/ 721328 w 851557"/>
                <a:gd name="connsiteY160" fmla="*/ 358789 h 850622"/>
                <a:gd name="connsiteX161" fmla="*/ 720661 w 851557"/>
                <a:gd name="connsiteY161" fmla="*/ 355854 h 850622"/>
                <a:gd name="connsiteX162" fmla="*/ 720361 w 851557"/>
                <a:gd name="connsiteY162" fmla="*/ 354552 h 850622"/>
                <a:gd name="connsiteX163" fmla="*/ 719760 w 851557"/>
                <a:gd name="connsiteY163" fmla="*/ 352017 h 850622"/>
                <a:gd name="connsiteX164" fmla="*/ 719260 w 851557"/>
                <a:gd name="connsiteY164" fmla="*/ 349982 h 850622"/>
                <a:gd name="connsiteX165" fmla="*/ 718759 w 851557"/>
                <a:gd name="connsiteY165" fmla="*/ 347947 h 850622"/>
                <a:gd name="connsiteX166" fmla="*/ 718125 w 851557"/>
                <a:gd name="connsiteY166" fmla="*/ 345644 h 850622"/>
                <a:gd name="connsiteX167" fmla="*/ 716891 w 851557"/>
                <a:gd name="connsiteY167" fmla="*/ 341074 h 850622"/>
                <a:gd name="connsiteX168" fmla="*/ 716357 w 851557"/>
                <a:gd name="connsiteY168" fmla="*/ 339306 h 850622"/>
                <a:gd name="connsiteX169" fmla="*/ 715857 w 851557"/>
                <a:gd name="connsiteY169" fmla="*/ 337571 h 850622"/>
                <a:gd name="connsiteX170" fmla="*/ 713888 w 851557"/>
                <a:gd name="connsiteY170" fmla="*/ 331198 h 850622"/>
                <a:gd name="connsiteX171" fmla="*/ 713888 w 851557"/>
                <a:gd name="connsiteY171" fmla="*/ 331198 h 850622"/>
                <a:gd name="connsiteX172" fmla="*/ 713355 w 851557"/>
                <a:gd name="connsiteY172" fmla="*/ 329630 h 850622"/>
                <a:gd name="connsiteX173" fmla="*/ 711787 w 851557"/>
                <a:gd name="connsiteY173" fmla="*/ 324926 h 850622"/>
                <a:gd name="connsiteX174" fmla="*/ 711787 w 851557"/>
                <a:gd name="connsiteY174" fmla="*/ 324926 h 850622"/>
                <a:gd name="connsiteX175" fmla="*/ 719393 w 851557"/>
                <a:gd name="connsiteY175" fmla="*/ 322324 h 850622"/>
                <a:gd name="connsiteX176" fmla="*/ 721895 w 851557"/>
                <a:gd name="connsiteY176" fmla="*/ 321456 h 850622"/>
                <a:gd name="connsiteX177" fmla="*/ 724631 w 851557"/>
                <a:gd name="connsiteY177" fmla="*/ 320522 h 850622"/>
                <a:gd name="connsiteX178" fmla="*/ 724631 w 851557"/>
                <a:gd name="connsiteY178" fmla="*/ 320522 h 850622"/>
                <a:gd name="connsiteX179" fmla="*/ 725098 w 851557"/>
                <a:gd name="connsiteY179" fmla="*/ 320355 h 850622"/>
                <a:gd name="connsiteX180" fmla="*/ 725299 w 851557"/>
                <a:gd name="connsiteY180" fmla="*/ 320355 h 850622"/>
                <a:gd name="connsiteX181" fmla="*/ 725766 w 851557"/>
                <a:gd name="connsiteY181" fmla="*/ 320188 h 850622"/>
                <a:gd name="connsiteX182" fmla="*/ 725766 w 851557"/>
                <a:gd name="connsiteY182" fmla="*/ 320188 h 850622"/>
                <a:gd name="connsiteX183" fmla="*/ 726066 w 851557"/>
                <a:gd name="connsiteY183" fmla="*/ 320188 h 850622"/>
                <a:gd name="connsiteX184" fmla="*/ 726066 w 851557"/>
                <a:gd name="connsiteY184" fmla="*/ 320188 h 850622"/>
                <a:gd name="connsiteX185" fmla="*/ 726700 w 851557"/>
                <a:gd name="connsiteY185" fmla="*/ 319955 h 850622"/>
                <a:gd name="connsiteX186" fmla="*/ 727000 w 851557"/>
                <a:gd name="connsiteY186" fmla="*/ 319955 h 850622"/>
                <a:gd name="connsiteX187" fmla="*/ 727300 w 851557"/>
                <a:gd name="connsiteY187" fmla="*/ 319955 h 850622"/>
                <a:gd name="connsiteX188" fmla="*/ 728601 w 851557"/>
                <a:gd name="connsiteY188" fmla="*/ 319521 h 850622"/>
                <a:gd name="connsiteX189" fmla="*/ 729135 w 851557"/>
                <a:gd name="connsiteY189" fmla="*/ 319321 h 850622"/>
                <a:gd name="connsiteX190" fmla="*/ 730003 w 851557"/>
                <a:gd name="connsiteY190" fmla="*/ 319021 h 850622"/>
                <a:gd name="connsiteX191" fmla="*/ 730336 w 851557"/>
                <a:gd name="connsiteY191" fmla="*/ 319021 h 850622"/>
                <a:gd name="connsiteX192" fmla="*/ 732972 w 851557"/>
                <a:gd name="connsiteY192" fmla="*/ 318120 h 850622"/>
                <a:gd name="connsiteX193" fmla="*/ 732972 w 851557"/>
                <a:gd name="connsiteY193" fmla="*/ 318120 h 850622"/>
                <a:gd name="connsiteX194" fmla="*/ 733906 w 851557"/>
                <a:gd name="connsiteY194" fmla="*/ 317820 h 850622"/>
                <a:gd name="connsiteX195" fmla="*/ 734206 w 851557"/>
                <a:gd name="connsiteY195" fmla="*/ 317820 h 850622"/>
                <a:gd name="connsiteX196" fmla="*/ 734574 w 851557"/>
                <a:gd name="connsiteY196" fmla="*/ 317820 h 850622"/>
                <a:gd name="connsiteX197" fmla="*/ 734774 w 851557"/>
                <a:gd name="connsiteY197" fmla="*/ 317820 h 850622"/>
                <a:gd name="connsiteX198" fmla="*/ 735040 w 851557"/>
                <a:gd name="connsiteY198" fmla="*/ 317820 h 850622"/>
                <a:gd name="connsiteX199" fmla="*/ 735741 w 851557"/>
                <a:gd name="connsiteY199" fmla="*/ 317586 h 850622"/>
                <a:gd name="connsiteX200" fmla="*/ 736308 w 851557"/>
                <a:gd name="connsiteY200" fmla="*/ 317586 h 850622"/>
                <a:gd name="connsiteX201" fmla="*/ 737176 w 851557"/>
                <a:gd name="connsiteY201" fmla="*/ 317286 h 850622"/>
                <a:gd name="connsiteX202" fmla="*/ 737176 w 851557"/>
                <a:gd name="connsiteY202" fmla="*/ 317286 h 850622"/>
                <a:gd name="connsiteX203" fmla="*/ 741413 w 851557"/>
                <a:gd name="connsiteY203" fmla="*/ 315818 h 850622"/>
                <a:gd name="connsiteX204" fmla="*/ 745717 w 851557"/>
                <a:gd name="connsiteY204" fmla="*/ 314317 h 850622"/>
                <a:gd name="connsiteX205" fmla="*/ 745717 w 851557"/>
                <a:gd name="connsiteY205" fmla="*/ 314317 h 850622"/>
                <a:gd name="connsiteX206" fmla="*/ 750020 w 851557"/>
                <a:gd name="connsiteY206" fmla="*/ 312815 h 850622"/>
                <a:gd name="connsiteX207" fmla="*/ 750020 w 851557"/>
                <a:gd name="connsiteY207" fmla="*/ 312815 h 850622"/>
                <a:gd name="connsiteX208" fmla="*/ 754358 w 851557"/>
                <a:gd name="connsiteY208" fmla="*/ 311314 h 850622"/>
                <a:gd name="connsiteX209" fmla="*/ 758695 w 851557"/>
                <a:gd name="connsiteY209" fmla="*/ 309846 h 850622"/>
                <a:gd name="connsiteX210" fmla="*/ 763032 w 851557"/>
                <a:gd name="connsiteY210" fmla="*/ 308345 h 850622"/>
                <a:gd name="connsiteX211" fmla="*/ 763032 w 851557"/>
                <a:gd name="connsiteY211" fmla="*/ 308345 h 850622"/>
                <a:gd name="connsiteX212" fmla="*/ 770839 w 851557"/>
                <a:gd name="connsiteY212" fmla="*/ 305642 h 850622"/>
                <a:gd name="connsiteX213" fmla="*/ 771673 w 851557"/>
                <a:gd name="connsiteY213" fmla="*/ 305342 h 850622"/>
                <a:gd name="connsiteX214" fmla="*/ 776110 w 851557"/>
                <a:gd name="connsiteY214" fmla="*/ 303841 h 850622"/>
                <a:gd name="connsiteX215" fmla="*/ 781682 w 851557"/>
                <a:gd name="connsiteY215" fmla="*/ 301939 h 850622"/>
                <a:gd name="connsiteX216" fmla="*/ 781682 w 851557"/>
                <a:gd name="connsiteY216" fmla="*/ 301939 h 850622"/>
                <a:gd name="connsiteX217" fmla="*/ 789022 w 851557"/>
                <a:gd name="connsiteY217" fmla="*/ 299437 h 850622"/>
                <a:gd name="connsiteX218" fmla="*/ 802033 w 851557"/>
                <a:gd name="connsiteY218" fmla="*/ 294933 h 850622"/>
                <a:gd name="connsiteX219" fmla="*/ 815045 w 851557"/>
                <a:gd name="connsiteY219" fmla="*/ 290462 h 850622"/>
                <a:gd name="connsiteX220" fmla="*/ 815045 w 851557"/>
                <a:gd name="connsiteY220" fmla="*/ 290462 h 850622"/>
                <a:gd name="connsiteX221" fmla="*/ 828023 w 851557"/>
                <a:gd name="connsiteY221" fmla="*/ 285991 h 850622"/>
                <a:gd name="connsiteX222" fmla="*/ 828023 w 851557"/>
                <a:gd name="connsiteY222" fmla="*/ 285991 h 850622"/>
                <a:gd name="connsiteX223" fmla="*/ 826855 w 851557"/>
                <a:gd name="connsiteY223" fmla="*/ 282655 h 850622"/>
                <a:gd name="connsiteX224" fmla="*/ 825654 w 851557"/>
                <a:gd name="connsiteY224" fmla="*/ 279319 h 850622"/>
                <a:gd name="connsiteX225" fmla="*/ 824153 w 851557"/>
                <a:gd name="connsiteY225" fmla="*/ 275315 h 850622"/>
                <a:gd name="connsiteX226" fmla="*/ 822919 w 851557"/>
                <a:gd name="connsiteY226" fmla="*/ 271979 h 850622"/>
                <a:gd name="connsiteX227" fmla="*/ 821451 w 851557"/>
                <a:gd name="connsiteY227" fmla="*/ 268276 h 850622"/>
                <a:gd name="connsiteX228" fmla="*/ 820984 w 851557"/>
                <a:gd name="connsiteY228" fmla="*/ 267141 h 850622"/>
                <a:gd name="connsiteX229" fmla="*/ 819782 w 851557"/>
                <a:gd name="connsiteY229" fmla="*/ 264139 h 850622"/>
                <a:gd name="connsiteX230" fmla="*/ 818148 w 851557"/>
                <a:gd name="connsiteY230" fmla="*/ 260168 h 850622"/>
                <a:gd name="connsiteX231" fmla="*/ 816513 w 851557"/>
                <a:gd name="connsiteY231" fmla="*/ 256298 h 850622"/>
                <a:gd name="connsiteX232" fmla="*/ 815145 w 851557"/>
                <a:gd name="connsiteY232" fmla="*/ 253229 h 850622"/>
                <a:gd name="connsiteX233" fmla="*/ 814244 w 851557"/>
                <a:gd name="connsiteY233" fmla="*/ 251161 h 850622"/>
                <a:gd name="connsiteX234" fmla="*/ 813277 w 851557"/>
                <a:gd name="connsiteY234" fmla="*/ 249025 h 850622"/>
                <a:gd name="connsiteX235" fmla="*/ 808539 w 851557"/>
                <a:gd name="connsiteY235" fmla="*/ 239016 h 850622"/>
                <a:gd name="connsiteX236" fmla="*/ 807405 w 851557"/>
                <a:gd name="connsiteY236" fmla="*/ 236648 h 850622"/>
                <a:gd name="connsiteX237" fmla="*/ 806070 w 851557"/>
                <a:gd name="connsiteY237" fmla="*/ 234012 h 850622"/>
                <a:gd name="connsiteX238" fmla="*/ 805570 w 851557"/>
                <a:gd name="connsiteY238" fmla="*/ 233011 h 850622"/>
                <a:gd name="connsiteX239" fmla="*/ 804068 w 851557"/>
                <a:gd name="connsiteY239" fmla="*/ 230042 h 850622"/>
                <a:gd name="connsiteX240" fmla="*/ 795561 w 851557"/>
                <a:gd name="connsiteY240" fmla="*/ 214394 h 850622"/>
                <a:gd name="connsiteX241" fmla="*/ 794360 w 851557"/>
                <a:gd name="connsiteY241" fmla="*/ 212293 h 850622"/>
                <a:gd name="connsiteX242" fmla="*/ 792525 w 851557"/>
                <a:gd name="connsiteY242" fmla="*/ 209157 h 850622"/>
                <a:gd name="connsiteX243" fmla="*/ 792125 w 851557"/>
                <a:gd name="connsiteY243" fmla="*/ 208489 h 850622"/>
                <a:gd name="connsiteX244" fmla="*/ 789589 w 851557"/>
                <a:gd name="connsiteY244" fmla="*/ 204252 h 850622"/>
                <a:gd name="connsiteX245" fmla="*/ 786253 w 851557"/>
                <a:gd name="connsiteY245" fmla="*/ 199047 h 850622"/>
                <a:gd name="connsiteX246" fmla="*/ 784184 w 851557"/>
                <a:gd name="connsiteY246" fmla="*/ 195711 h 850622"/>
                <a:gd name="connsiteX247" fmla="*/ 783784 w 851557"/>
                <a:gd name="connsiteY247" fmla="*/ 195077 h 850622"/>
                <a:gd name="connsiteX248" fmla="*/ 781749 w 851557"/>
                <a:gd name="connsiteY248" fmla="*/ 192008 h 850622"/>
                <a:gd name="connsiteX249" fmla="*/ 780881 w 851557"/>
                <a:gd name="connsiteY249" fmla="*/ 190673 h 850622"/>
                <a:gd name="connsiteX250" fmla="*/ 778346 w 851557"/>
                <a:gd name="connsiteY250" fmla="*/ 186870 h 850622"/>
                <a:gd name="connsiteX251" fmla="*/ 778112 w 851557"/>
                <a:gd name="connsiteY251" fmla="*/ 186536 h 850622"/>
                <a:gd name="connsiteX252" fmla="*/ 775443 w 851557"/>
                <a:gd name="connsiteY252" fmla="*/ 182633 h 850622"/>
                <a:gd name="connsiteX253" fmla="*/ 773374 w 851557"/>
                <a:gd name="connsiteY253" fmla="*/ 179664 h 850622"/>
                <a:gd name="connsiteX254" fmla="*/ 770939 w 851557"/>
                <a:gd name="connsiteY254" fmla="*/ 176327 h 850622"/>
                <a:gd name="connsiteX255" fmla="*/ 768704 w 851557"/>
                <a:gd name="connsiteY255" fmla="*/ 173258 h 850622"/>
                <a:gd name="connsiteX256" fmla="*/ 768070 w 851557"/>
                <a:gd name="connsiteY256" fmla="*/ 172424 h 850622"/>
                <a:gd name="connsiteX257" fmla="*/ 766001 w 851557"/>
                <a:gd name="connsiteY257" fmla="*/ 169655 h 850622"/>
                <a:gd name="connsiteX258" fmla="*/ 763499 w 851557"/>
                <a:gd name="connsiteY258" fmla="*/ 166318 h 850622"/>
                <a:gd name="connsiteX259" fmla="*/ 760930 w 851557"/>
                <a:gd name="connsiteY259" fmla="*/ 162982 h 850622"/>
                <a:gd name="connsiteX260" fmla="*/ 758361 w 851557"/>
                <a:gd name="connsiteY260" fmla="*/ 159646 h 850622"/>
                <a:gd name="connsiteX261" fmla="*/ 755759 w 851557"/>
                <a:gd name="connsiteY261" fmla="*/ 156310 h 850622"/>
                <a:gd name="connsiteX262" fmla="*/ 755759 w 851557"/>
                <a:gd name="connsiteY262" fmla="*/ 156310 h 850622"/>
                <a:gd name="connsiteX263" fmla="*/ 751288 w 851557"/>
                <a:gd name="connsiteY263" fmla="*/ 150838 h 850622"/>
                <a:gd name="connsiteX264" fmla="*/ 751288 w 851557"/>
                <a:gd name="connsiteY264" fmla="*/ 150838 h 850622"/>
                <a:gd name="connsiteX265" fmla="*/ 749854 w 851557"/>
                <a:gd name="connsiteY265" fmla="*/ 149136 h 850622"/>
                <a:gd name="connsiteX266" fmla="*/ 748019 w 851557"/>
                <a:gd name="connsiteY266" fmla="*/ 147035 h 850622"/>
                <a:gd name="connsiteX267" fmla="*/ 746284 w 851557"/>
                <a:gd name="connsiteY267" fmla="*/ 145033 h 850622"/>
                <a:gd name="connsiteX268" fmla="*/ 746284 w 851557"/>
                <a:gd name="connsiteY268" fmla="*/ 145033 h 850622"/>
                <a:gd name="connsiteX269" fmla="*/ 746284 w 851557"/>
                <a:gd name="connsiteY269" fmla="*/ 145033 h 850622"/>
                <a:gd name="connsiteX270" fmla="*/ 736008 w 851557"/>
                <a:gd name="connsiteY270" fmla="*/ 154041 h 850622"/>
                <a:gd name="connsiteX271" fmla="*/ 736008 w 851557"/>
                <a:gd name="connsiteY271" fmla="*/ 154041 h 850622"/>
                <a:gd name="connsiteX272" fmla="*/ 734674 w 851557"/>
                <a:gd name="connsiteY272" fmla="*/ 155209 h 850622"/>
                <a:gd name="connsiteX273" fmla="*/ 727234 w 851557"/>
                <a:gd name="connsiteY273" fmla="*/ 161881 h 850622"/>
                <a:gd name="connsiteX274" fmla="*/ 725699 w 851557"/>
                <a:gd name="connsiteY274" fmla="*/ 163216 h 850622"/>
                <a:gd name="connsiteX275" fmla="*/ 725699 w 851557"/>
                <a:gd name="connsiteY275" fmla="*/ 163216 h 850622"/>
                <a:gd name="connsiteX276" fmla="*/ 720861 w 851557"/>
                <a:gd name="connsiteY276" fmla="*/ 167419 h 850622"/>
                <a:gd name="connsiteX277" fmla="*/ 716024 w 851557"/>
                <a:gd name="connsiteY277" fmla="*/ 171590 h 850622"/>
                <a:gd name="connsiteX278" fmla="*/ 715356 w 851557"/>
                <a:gd name="connsiteY278" fmla="*/ 172224 h 850622"/>
                <a:gd name="connsiteX279" fmla="*/ 715356 w 851557"/>
                <a:gd name="connsiteY279" fmla="*/ 172224 h 850622"/>
                <a:gd name="connsiteX280" fmla="*/ 712988 w 851557"/>
                <a:gd name="connsiteY280" fmla="*/ 174292 h 850622"/>
                <a:gd name="connsiteX281" fmla="*/ 709651 w 851557"/>
                <a:gd name="connsiteY281" fmla="*/ 177295 h 850622"/>
                <a:gd name="connsiteX282" fmla="*/ 706882 w 851557"/>
                <a:gd name="connsiteY282" fmla="*/ 179730 h 850622"/>
                <a:gd name="connsiteX283" fmla="*/ 705314 w 851557"/>
                <a:gd name="connsiteY283" fmla="*/ 181098 h 850622"/>
                <a:gd name="connsiteX284" fmla="*/ 705314 w 851557"/>
                <a:gd name="connsiteY284" fmla="*/ 181098 h 850622"/>
                <a:gd name="connsiteX285" fmla="*/ 701744 w 851557"/>
                <a:gd name="connsiteY285" fmla="*/ 184234 h 850622"/>
                <a:gd name="connsiteX286" fmla="*/ 701744 w 851557"/>
                <a:gd name="connsiteY286" fmla="*/ 184234 h 850622"/>
                <a:gd name="connsiteX287" fmla="*/ 701110 w 851557"/>
                <a:gd name="connsiteY287" fmla="*/ 184802 h 850622"/>
                <a:gd name="connsiteX288" fmla="*/ 694872 w 851557"/>
                <a:gd name="connsiteY288" fmla="*/ 190206 h 850622"/>
                <a:gd name="connsiteX289" fmla="*/ 694872 w 851557"/>
                <a:gd name="connsiteY289" fmla="*/ 190206 h 850622"/>
                <a:gd name="connsiteX290" fmla="*/ 691535 w 851557"/>
                <a:gd name="connsiteY290" fmla="*/ 193176 h 850622"/>
                <a:gd name="connsiteX291" fmla="*/ 691535 w 851557"/>
                <a:gd name="connsiteY291" fmla="*/ 193176 h 850622"/>
                <a:gd name="connsiteX292" fmla="*/ 688199 w 851557"/>
                <a:gd name="connsiteY292" fmla="*/ 196145 h 850622"/>
                <a:gd name="connsiteX293" fmla="*/ 688199 w 851557"/>
                <a:gd name="connsiteY293" fmla="*/ 196145 h 850622"/>
                <a:gd name="connsiteX294" fmla="*/ 684863 w 851557"/>
                <a:gd name="connsiteY294" fmla="*/ 199114 h 850622"/>
                <a:gd name="connsiteX295" fmla="*/ 684863 w 851557"/>
                <a:gd name="connsiteY295" fmla="*/ 199114 h 850622"/>
                <a:gd name="connsiteX296" fmla="*/ 681526 w 851557"/>
                <a:gd name="connsiteY296" fmla="*/ 202084 h 850622"/>
                <a:gd name="connsiteX297" fmla="*/ 681526 w 851557"/>
                <a:gd name="connsiteY297" fmla="*/ 202084 h 850622"/>
                <a:gd name="connsiteX298" fmla="*/ 678524 w 851557"/>
                <a:gd name="connsiteY298" fmla="*/ 204686 h 850622"/>
                <a:gd name="connsiteX299" fmla="*/ 678090 w 851557"/>
                <a:gd name="connsiteY299" fmla="*/ 205053 h 850622"/>
                <a:gd name="connsiteX300" fmla="*/ 677856 w 851557"/>
                <a:gd name="connsiteY300" fmla="*/ 205286 h 850622"/>
                <a:gd name="connsiteX301" fmla="*/ 676822 w 851557"/>
                <a:gd name="connsiteY301" fmla="*/ 206187 h 850622"/>
                <a:gd name="connsiteX302" fmla="*/ 676389 w 851557"/>
                <a:gd name="connsiteY302" fmla="*/ 206554 h 850622"/>
                <a:gd name="connsiteX303" fmla="*/ 674587 w 851557"/>
                <a:gd name="connsiteY303" fmla="*/ 208089 h 850622"/>
                <a:gd name="connsiteX304" fmla="*/ 671250 w 851557"/>
                <a:gd name="connsiteY304" fmla="*/ 211092 h 850622"/>
                <a:gd name="connsiteX305" fmla="*/ 664311 w 851557"/>
                <a:gd name="connsiteY305" fmla="*/ 217097 h 850622"/>
                <a:gd name="connsiteX306" fmla="*/ 664311 w 851557"/>
                <a:gd name="connsiteY306" fmla="*/ 217097 h 850622"/>
                <a:gd name="connsiteX307" fmla="*/ 653902 w 851557"/>
                <a:gd name="connsiteY307" fmla="*/ 226138 h 850622"/>
                <a:gd name="connsiteX308" fmla="*/ 643593 w 851557"/>
                <a:gd name="connsiteY308" fmla="*/ 235146 h 850622"/>
                <a:gd name="connsiteX309" fmla="*/ 633183 w 851557"/>
                <a:gd name="connsiteY309" fmla="*/ 244188 h 850622"/>
                <a:gd name="connsiteX310" fmla="*/ 633183 w 851557"/>
                <a:gd name="connsiteY310" fmla="*/ 244188 h 850622"/>
                <a:gd name="connsiteX311" fmla="*/ 631515 w 851557"/>
                <a:gd name="connsiteY311" fmla="*/ 245656 h 850622"/>
                <a:gd name="connsiteX312" fmla="*/ 631115 w 851557"/>
                <a:gd name="connsiteY312" fmla="*/ 245989 h 850622"/>
                <a:gd name="connsiteX313" fmla="*/ 631115 w 851557"/>
                <a:gd name="connsiteY313" fmla="*/ 245989 h 850622"/>
                <a:gd name="connsiteX314" fmla="*/ 621873 w 851557"/>
                <a:gd name="connsiteY314" fmla="*/ 251828 h 850622"/>
                <a:gd name="connsiteX315" fmla="*/ 621873 w 851557"/>
                <a:gd name="connsiteY315" fmla="*/ 251828 h 850622"/>
                <a:gd name="connsiteX316" fmla="*/ 611564 w 851557"/>
                <a:gd name="connsiteY316" fmla="*/ 260836 h 850622"/>
                <a:gd name="connsiteX317" fmla="*/ 611564 w 851557"/>
                <a:gd name="connsiteY317" fmla="*/ 260836 h 850622"/>
                <a:gd name="connsiteX318" fmla="*/ 611331 w 851557"/>
                <a:gd name="connsiteY318" fmla="*/ 260569 h 850622"/>
                <a:gd name="connsiteX319" fmla="*/ 611331 w 851557"/>
                <a:gd name="connsiteY319" fmla="*/ 260569 h 850622"/>
                <a:gd name="connsiteX320" fmla="*/ 611064 w 851557"/>
                <a:gd name="connsiteY320" fmla="*/ 260269 h 850622"/>
                <a:gd name="connsiteX321" fmla="*/ 610763 w 851557"/>
                <a:gd name="connsiteY321" fmla="*/ 259935 h 850622"/>
                <a:gd name="connsiteX322" fmla="*/ 610597 w 851557"/>
                <a:gd name="connsiteY322" fmla="*/ 259768 h 850622"/>
                <a:gd name="connsiteX323" fmla="*/ 608829 w 851557"/>
                <a:gd name="connsiteY323" fmla="*/ 257766 h 850622"/>
                <a:gd name="connsiteX324" fmla="*/ 608328 w 851557"/>
                <a:gd name="connsiteY324" fmla="*/ 257199 h 850622"/>
                <a:gd name="connsiteX325" fmla="*/ 608328 w 851557"/>
                <a:gd name="connsiteY325" fmla="*/ 257199 h 850622"/>
                <a:gd name="connsiteX326" fmla="*/ 607994 w 851557"/>
                <a:gd name="connsiteY326" fmla="*/ 256866 h 850622"/>
                <a:gd name="connsiteX327" fmla="*/ 607827 w 851557"/>
                <a:gd name="connsiteY327" fmla="*/ 256665 h 850622"/>
                <a:gd name="connsiteX328" fmla="*/ 607627 w 851557"/>
                <a:gd name="connsiteY328" fmla="*/ 256465 h 850622"/>
                <a:gd name="connsiteX329" fmla="*/ 607627 w 851557"/>
                <a:gd name="connsiteY329" fmla="*/ 256465 h 850622"/>
                <a:gd name="connsiteX330" fmla="*/ 606993 w 851557"/>
                <a:gd name="connsiteY330" fmla="*/ 255798 h 850622"/>
                <a:gd name="connsiteX331" fmla="*/ 606093 w 851557"/>
                <a:gd name="connsiteY331" fmla="*/ 254797 h 850622"/>
                <a:gd name="connsiteX332" fmla="*/ 605425 w 851557"/>
                <a:gd name="connsiteY332" fmla="*/ 254096 h 850622"/>
                <a:gd name="connsiteX333" fmla="*/ 603757 w 851557"/>
                <a:gd name="connsiteY333" fmla="*/ 252362 h 850622"/>
                <a:gd name="connsiteX334" fmla="*/ 602056 w 851557"/>
                <a:gd name="connsiteY334" fmla="*/ 250627 h 850622"/>
                <a:gd name="connsiteX335" fmla="*/ 598719 w 851557"/>
                <a:gd name="connsiteY335" fmla="*/ 247290 h 850622"/>
                <a:gd name="connsiteX336" fmla="*/ 598719 w 851557"/>
                <a:gd name="connsiteY336" fmla="*/ 247290 h 850622"/>
                <a:gd name="connsiteX337" fmla="*/ 595383 w 851557"/>
                <a:gd name="connsiteY337" fmla="*/ 243954 h 850622"/>
                <a:gd name="connsiteX338" fmla="*/ 593982 w 851557"/>
                <a:gd name="connsiteY338" fmla="*/ 242653 h 850622"/>
                <a:gd name="connsiteX339" fmla="*/ 593615 w 851557"/>
                <a:gd name="connsiteY339" fmla="*/ 242319 h 850622"/>
                <a:gd name="connsiteX340" fmla="*/ 592547 w 851557"/>
                <a:gd name="connsiteY340" fmla="*/ 241352 h 850622"/>
                <a:gd name="connsiteX341" fmla="*/ 592114 w 851557"/>
                <a:gd name="connsiteY341" fmla="*/ 240951 h 850622"/>
                <a:gd name="connsiteX342" fmla="*/ 591847 w 851557"/>
                <a:gd name="connsiteY342" fmla="*/ 240685 h 850622"/>
                <a:gd name="connsiteX343" fmla="*/ 591847 w 851557"/>
                <a:gd name="connsiteY343" fmla="*/ 240685 h 850622"/>
                <a:gd name="connsiteX344" fmla="*/ 591847 w 851557"/>
                <a:gd name="connsiteY344" fmla="*/ 240685 h 850622"/>
                <a:gd name="connsiteX345" fmla="*/ 591847 w 851557"/>
                <a:gd name="connsiteY345" fmla="*/ 240685 h 850622"/>
                <a:gd name="connsiteX346" fmla="*/ 588510 w 851557"/>
                <a:gd name="connsiteY346" fmla="*/ 237648 h 850622"/>
                <a:gd name="connsiteX347" fmla="*/ 587843 w 851557"/>
                <a:gd name="connsiteY347" fmla="*/ 237081 h 850622"/>
                <a:gd name="connsiteX348" fmla="*/ 587209 w 851557"/>
                <a:gd name="connsiteY348" fmla="*/ 236514 h 850622"/>
                <a:gd name="connsiteX349" fmla="*/ 587209 w 851557"/>
                <a:gd name="connsiteY349" fmla="*/ 236514 h 850622"/>
                <a:gd name="connsiteX350" fmla="*/ 587009 w 851557"/>
                <a:gd name="connsiteY350" fmla="*/ 236314 h 850622"/>
                <a:gd name="connsiteX351" fmla="*/ 584974 w 851557"/>
                <a:gd name="connsiteY351" fmla="*/ 234579 h 850622"/>
                <a:gd name="connsiteX352" fmla="*/ 583139 w 851557"/>
                <a:gd name="connsiteY352" fmla="*/ 233044 h 850622"/>
                <a:gd name="connsiteX353" fmla="*/ 580370 w 851557"/>
                <a:gd name="connsiteY353" fmla="*/ 230842 h 850622"/>
                <a:gd name="connsiteX354" fmla="*/ 579903 w 851557"/>
                <a:gd name="connsiteY354" fmla="*/ 230475 h 850622"/>
                <a:gd name="connsiteX355" fmla="*/ 579235 w 851557"/>
                <a:gd name="connsiteY355" fmla="*/ 229942 h 850622"/>
                <a:gd name="connsiteX356" fmla="*/ 578835 w 851557"/>
                <a:gd name="connsiteY356" fmla="*/ 229641 h 850622"/>
                <a:gd name="connsiteX357" fmla="*/ 578268 w 851557"/>
                <a:gd name="connsiteY357" fmla="*/ 229208 h 850622"/>
                <a:gd name="connsiteX358" fmla="*/ 577200 w 851557"/>
                <a:gd name="connsiteY358" fmla="*/ 228374 h 850622"/>
                <a:gd name="connsiteX359" fmla="*/ 576767 w 851557"/>
                <a:gd name="connsiteY359" fmla="*/ 228040 h 850622"/>
                <a:gd name="connsiteX360" fmla="*/ 575199 w 851557"/>
                <a:gd name="connsiteY360" fmla="*/ 226839 h 850622"/>
                <a:gd name="connsiteX361" fmla="*/ 575199 w 851557"/>
                <a:gd name="connsiteY361" fmla="*/ 226839 h 850622"/>
                <a:gd name="connsiteX362" fmla="*/ 575199 w 851557"/>
                <a:gd name="connsiteY362" fmla="*/ 226672 h 850622"/>
                <a:gd name="connsiteX363" fmla="*/ 575199 w 851557"/>
                <a:gd name="connsiteY363" fmla="*/ 226672 h 850622"/>
                <a:gd name="connsiteX364" fmla="*/ 575199 w 851557"/>
                <a:gd name="connsiteY364" fmla="*/ 226672 h 850622"/>
                <a:gd name="connsiteX365" fmla="*/ 575199 w 851557"/>
                <a:gd name="connsiteY365" fmla="*/ 226672 h 850622"/>
                <a:gd name="connsiteX366" fmla="*/ 574998 w 851557"/>
                <a:gd name="connsiteY366" fmla="*/ 226672 h 850622"/>
                <a:gd name="connsiteX367" fmla="*/ 574998 w 851557"/>
                <a:gd name="connsiteY367" fmla="*/ 226672 h 850622"/>
                <a:gd name="connsiteX368" fmla="*/ 574198 w 851557"/>
                <a:gd name="connsiteY368" fmla="*/ 226072 h 850622"/>
                <a:gd name="connsiteX369" fmla="*/ 572263 w 851557"/>
                <a:gd name="connsiteY369" fmla="*/ 224637 h 850622"/>
                <a:gd name="connsiteX370" fmla="*/ 572263 w 851557"/>
                <a:gd name="connsiteY370" fmla="*/ 224637 h 850622"/>
                <a:gd name="connsiteX371" fmla="*/ 570361 w 851557"/>
                <a:gd name="connsiteY371" fmla="*/ 223236 h 850622"/>
                <a:gd name="connsiteX372" fmla="*/ 569727 w 851557"/>
                <a:gd name="connsiteY372" fmla="*/ 222802 h 850622"/>
                <a:gd name="connsiteX373" fmla="*/ 569727 w 851557"/>
                <a:gd name="connsiteY373" fmla="*/ 222802 h 850622"/>
                <a:gd name="connsiteX374" fmla="*/ 567992 w 851557"/>
                <a:gd name="connsiteY374" fmla="*/ 221601 h 850622"/>
                <a:gd name="connsiteX375" fmla="*/ 565590 w 851557"/>
                <a:gd name="connsiteY375" fmla="*/ 219966 h 850622"/>
                <a:gd name="connsiteX376" fmla="*/ 563888 w 851557"/>
                <a:gd name="connsiteY376" fmla="*/ 218832 h 850622"/>
                <a:gd name="connsiteX377" fmla="*/ 562654 w 851557"/>
                <a:gd name="connsiteY377" fmla="*/ 217998 h 850622"/>
                <a:gd name="connsiteX378" fmla="*/ 561086 w 851557"/>
                <a:gd name="connsiteY378" fmla="*/ 216997 h 850622"/>
                <a:gd name="connsiteX379" fmla="*/ 559151 w 851557"/>
                <a:gd name="connsiteY379" fmla="*/ 215796 h 850622"/>
                <a:gd name="connsiteX380" fmla="*/ 558117 w 851557"/>
                <a:gd name="connsiteY380" fmla="*/ 215162 h 850622"/>
                <a:gd name="connsiteX381" fmla="*/ 556048 w 851557"/>
                <a:gd name="connsiteY381" fmla="*/ 213861 h 850622"/>
                <a:gd name="connsiteX382" fmla="*/ 555514 w 851557"/>
                <a:gd name="connsiteY382" fmla="*/ 213560 h 850622"/>
                <a:gd name="connsiteX383" fmla="*/ 555314 w 851557"/>
                <a:gd name="connsiteY383" fmla="*/ 213560 h 850622"/>
                <a:gd name="connsiteX384" fmla="*/ 554981 w 851557"/>
                <a:gd name="connsiteY384" fmla="*/ 213327 h 850622"/>
                <a:gd name="connsiteX385" fmla="*/ 553980 w 851557"/>
                <a:gd name="connsiteY385" fmla="*/ 212726 h 850622"/>
                <a:gd name="connsiteX386" fmla="*/ 553980 w 851557"/>
                <a:gd name="connsiteY386" fmla="*/ 212726 h 850622"/>
                <a:gd name="connsiteX387" fmla="*/ 561053 w 851557"/>
                <a:gd name="connsiteY387" fmla="*/ 200983 h 850622"/>
                <a:gd name="connsiteX388" fmla="*/ 561053 w 851557"/>
                <a:gd name="connsiteY388" fmla="*/ 200983 h 850622"/>
                <a:gd name="connsiteX389" fmla="*/ 567959 w 851557"/>
                <a:gd name="connsiteY389" fmla="*/ 189472 h 850622"/>
                <a:gd name="connsiteX390" fmla="*/ 567959 w 851557"/>
                <a:gd name="connsiteY390" fmla="*/ 189472 h 850622"/>
                <a:gd name="connsiteX391" fmla="*/ 567959 w 851557"/>
                <a:gd name="connsiteY391" fmla="*/ 189305 h 850622"/>
                <a:gd name="connsiteX392" fmla="*/ 567959 w 851557"/>
                <a:gd name="connsiteY392" fmla="*/ 189305 h 850622"/>
                <a:gd name="connsiteX393" fmla="*/ 575065 w 851557"/>
                <a:gd name="connsiteY393" fmla="*/ 177562 h 850622"/>
                <a:gd name="connsiteX394" fmla="*/ 582138 w 851557"/>
                <a:gd name="connsiteY394" fmla="*/ 165785 h 850622"/>
                <a:gd name="connsiteX395" fmla="*/ 582138 w 851557"/>
                <a:gd name="connsiteY395" fmla="*/ 165785 h 850622"/>
                <a:gd name="connsiteX396" fmla="*/ 583473 w 851557"/>
                <a:gd name="connsiteY396" fmla="*/ 163549 h 850622"/>
                <a:gd name="connsiteX397" fmla="*/ 584941 w 851557"/>
                <a:gd name="connsiteY397" fmla="*/ 161080 h 850622"/>
                <a:gd name="connsiteX398" fmla="*/ 589211 w 851557"/>
                <a:gd name="connsiteY398" fmla="*/ 154007 h 850622"/>
                <a:gd name="connsiteX399" fmla="*/ 589211 w 851557"/>
                <a:gd name="connsiteY399" fmla="*/ 154007 h 850622"/>
                <a:gd name="connsiteX400" fmla="*/ 590979 w 851557"/>
                <a:gd name="connsiteY400" fmla="*/ 151072 h 850622"/>
                <a:gd name="connsiteX401" fmla="*/ 592047 w 851557"/>
                <a:gd name="connsiteY401" fmla="*/ 149303 h 850622"/>
                <a:gd name="connsiteX402" fmla="*/ 592380 w 851557"/>
                <a:gd name="connsiteY402" fmla="*/ 148803 h 850622"/>
                <a:gd name="connsiteX403" fmla="*/ 592380 w 851557"/>
                <a:gd name="connsiteY403" fmla="*/ 148536 h 850622"/>
                <a:gd name="connsiteX404" fmla="*/ 593815 w 851557"/>
                <a:gd name="connsiteY404" fmla="*/ 146201 h 850622"/>
                <a:gd name="connsiteX405" fmla="*/ 593815 w 851557"/>
                <a:gd name="connsiteY405" fmla="*/ 146201 h 850622"/>
                <a:gd name="connsiteX406" fmla="*/ 596184 w 851557"/>
                <a:gd name="connsiteY406" fmla="*/ 142297 h 850622"/>
                <a:gd name="connsiteX407" fmla="*/ 596184 w 851557"/>
                <a:gd name="connsiteY407" fmla="*/ 142297 h 850622"/>
                <a:gd name="connsiteX408" fmla="*/ 598553 w 851557"/>
                <a:gd name="connsiteY408" fmla="*/ 138394 h 850622"/>
                <a:gd name="connsiteX409" fmla="*/ 598553 w 851557"/>
                <a:gd name="connsiteY409" fmla="*/ 138394 h 850622"/>
                <a:gd name="connsiteX410" fmla="*/ 600921 w 851557"/>
                <a:gd name="connsiteY410" fmla="*/ 134490 h 850622"/>
                <a:gd name="connsiteX411" fmla="*/ 600921 w 851557"/>
                <a:gd name="connsiteY411" fmla="*/ 134490 h 850622"/>
                <a:gd name="connsiteX412" fmla="*/ 603290 w 851557"/>
                <a:gd name="connsiteY412" fmla="*/ 130587 h 850622"/>
                <a:gd name="connsiteX413" fmla="*/ 605626 w 851557"/>
                <a:gd name="connsiteY413" fmla="*/ 126683 h 850622"/>
                <a:gd name="connsiteX414" fmla="*/ 605626 w 851557"/>
                <a:gd name="connsiteY414" fmla="*/ 126683 h 850622"/>
                <a:gd name="connsiteX415" fmla="*/ 607994 w 851557"/>
                <a:gd name="connsiteY415" fmla="*/ 122780 h 850622"/>
                <a:gd name="connsiteX416" fmla="*/ 607994 w 851557"/>
                <a:gd name="connsiteY416" fmla="*/ 122780 h 850622"/>
                <a:gd name="connsiteX417" fmla="*/ 610363 w 851557"/>
                <a:gd name="connsiteY417" fmla="*/ 118876 h 850622"/>
                <a:gd name="connsiteX418" fmla="*/ 610363 w 851557"/>
                <a:gd name="connsiteY418" fmla="*/ 118876 h 850622"/>
                <a:gd name="connsiteX419" fmla="*/ 614634 w 851557"/>
                <a:gd name="connsiteY419" fmla="*/ 111770 h 850622"/>
                <a:gd name="connsiteX420" fmla="*/ 615067 w 851557"/>
                <a:gd name="connsiteY420" fmla="*/ 111036 h 850622"/>
                <a:gd name="connsiteX421" fmla="*/ 615067 w 851557"/>
                <a:gd name="connsiteY421" fmla="*/ 111036 h 850622"/>
                <a:gd name="connsiteX422" fmla="*/ 617570 w 851557"/>
                <a:gd name="connsiteY422" fmla="*/ 106899 h 850622"/>
                <a:gd name="connsiteX423" fmla="*/ 620572 w 851557"/>
                <a:gd name="connsiteY423" fmla="*/ 101928 h 850622"/>
                <a:gd name="connsiteX424" fmla="*/ 624542 w 851557"/>
                <a:gd name="connsiteY424" fmla="*/ 95255 h 850622"/>
                <a:gd name="connsiteX425" fmla="*/ 631615 w 851557"/>
                <a:gd name="connsiteY425" fmla="*/ 83445 h 850622"/>
                <a:gd name="connsiteX426" fmla="*/ 631615 w 851557"/>
                <a:gd name="connsiteY426" fmla="*/ 83445 h 850622"/>
                <a:gd name="connsiteX427" fmla="*/ 638722 w 851557"/>
                <a:gd name="connsiteY427" fmla="*/ 71668 h 850622"/>
                <a:gd name="connsiteX428" fmla="*/ 638722 w 851557"/>
                <a:gd name="connsiteY428" fmla="*/ 71668 h 850622"/>
                <a:gd name="connsiteX429" fmla="*/ 645795 w 851557"/>
                <a:gd name="connsiteY429" fmla="*/ 59924 h 850622"/>
                <a:gd name="connsiteX430" fmla="*/ 645795 w 851557"/>
                <a:gd name="connsiteY430" fmla="*/ 59924 h 850622"/>
                <a:gd name="connsiteX431" fmla="*/ 638021 w 851557"/>
                <a:gd name="connsiteY431" fmla="*/ 54152 h 850622"/>
                <a:gd name="connsiteX432" fmla="*/ 638021 w 851557"/>
                <a:gd name="connsiteY432" fmla="*/ 54152 h 850622"/>
                <a:gd name="connsiteX433" fmla="*/ 636553 w 851557"/>
                <a:gd name="connsiteY433" fmla="*/ 53285 h 850622"/>
                <a:gd name="connsiteX434" fmla="*/ 633517 w 851557"/>
                <a:gd name="connsiteY434" fmla="*/ 51550 h 850622"/>
                <a:gd name="connsiteX435" fmla="*/ 631282 w 851557"/>
                <a:gd name="connsiteY435" fmla="*/ 50315 h 850622"/>
                <a:gd name="connsiteX436" fmla="*/ 624609 w 851557"/>
                <a:gd name="connsiteY436" fmla="*/ 62293 h 850622"/>
                <a:gd name="connsiteX437" fmla="*/ 624609 w 851557"/>
                <a:gd name="connsiteY437" fmla="*/ 62293 h 850622"/>
                <a:gd name="connsiteX438" fmla="*/ 621273 w 851557"/>
                <a:gd name="connsiteY438" fmla="*/ 68298 h 850622"/>
                <a:gd name="connsiteX439" fmla="*/ 617937 w 851557"/>
                <a:gd name="connsiteY439" fmla="*/ 74303 h 850622"/>
                <a:gd name="connsiteX440" fmla="*/ 617937 w 851557"/>
                <a:gd name="connsiteY440" fmla="*/ 74303 h 850622"/>
                <a:gd name="connsiteX441" fmla="*/ 614600 w 851557"/>
                <a:gd name="connsiteY441" fmla="*/ 80275 h 850622"/>
                <a:gd name="connsiteX442" fmla="*/ 611264 w 851557"/>
                <a:gd name="connsiteY442" fmla="*/ 86247 h 850622"/>
                <a:gd name="connsiteX443" fmla="*/ 611264 w 851557"/>
                <a:gd name="connsiteY443" fmla="*/ 86247 h 850622"/>
                <a:gd name="connsiteX444" fmla="*/ 607527 w 851557"/>
                <a:gd name="connsiteY444" fmla="*/ 92920 h 850622"/>
                <a:gd name="connsiteX445" fmla="*/ 607294 w 851557"/>
                <a:gd name="connsiteY445" fmla="*/ 93320 h 850622"/>
                <a:gd name="connsiteX446" fmla="*/ 604758 w 851557"/>
                <a:gd name="connsiteY446" fmla="*/ 97924 h 850622"/>
                <a:gd name="connsiteX447" fmla="*/ 604758 w 851557"/>
                <a:gd name="connsiteY447" fmla="*/ 97924 h 850622"/>
                <a:gd name="connsiteX448" fmla="*/ 603590 w 851557"/>
                <a:gd name="connsiteY448" fmla="*/ 100026 h 850622"/>
                <a:gd name="connsiteX449" fmla="*/ 602423 w 851557"/>
                <a:gd name="connsiteY449" fmla="*/ 102128 h 850622"/>
                <a:gd name="connsiteX450" fmla="*/ 602423 w 851557"/>
                <a:gd name="connsiteY450" fmla="*/ 102128 h 850622"/>
                <a:gd name="connsiteX451" fmla="*/ 602022 w 851557"/>
                <a:gd name="connsiteY451" fmla="*/ 102895 h 850622"/>
                <a:gd name="connsiteX452" fmla="*/ 602022 w 851557"/>
                <a:gd name="connsiteY452" fmla="*/ 102895 h 850622"/>
                <a:gd name="connsiteX453" fmla="*/ 598886 w 851557"/>
                <a:gd name="connsiteY453" fmla="*/ 108600 h 850622"/>
                <a:gd name="connsiteX454" fmla="*/ 598019 w 851557"/>
                <a:gd name="connsiteY454" fmla="*/ 110135 h 850622"/>
                <a:gd name="connsiteX455" fmla="*/ 598019 w 851557"/>
                <a:gd name="connsiteY455" fmla="*/ 110135 h 850622"/>
                <a:gd name="connsiteX456" fmla="*/ 596651 w 851557"/>
                <a:gd name="connsiteY456" fmla="*/ 112537 h 850622"/>
                <a:gd name="connsiteX457" fmla="*/ 596451 w 851557"/>
                <a:gd name="connsiteY457" fmla="*/ 112938 h 850622"/>
                <a:gd name="connsiteX458" fmla="*/ 596451 w 851557"/>
                <a:gd name="connsiteY458" fmla="*/ 112938 h 850622"/>
                <a:gd name="connsiteX459" fmla="*/ 596451 w 851557"/>
                <a:gd name="connsiteY459" fmla="*/ 113138 h 850622"/>
                <a:gd name="connsiteX460" fmla="*/ 596451 w 851557"/>
                <a:gd name="connsiteY460" fmla="*/ 113138 h 850622"/>
                <a:gd name="connsiteX461" fmla="*/ 596451 w 851557"/>
                <a:gd name="connsiteY461" fmla="*/ 113371 h 850622"/>
                <a:gd name="connsiteX462" fmla="*/ 596117 w 851557"/>
                <a:gd name="connsiteY462" fmla="*/ 113939 h 850622"/>
                <a:gd name="connsiteX463" fmla="*/ 596117 w 851557"/>
                <a:gd name="connsiteY463" fmla="*/ 113939 h 850622"/>
                <a:gd name="connsiteX464" fmla="*/ 594582 w 851557"/>
                <a:gd name="connsiteY464" fmla="*/ 116741 h 850622"/>
                <a:gd name="connsiteX465" fmla="*/ 594582 w 851557"/>
                <a:gd name="connsiteY465" fmla="*/ 117041 h 850622"/>
                <a:gd name="connsiteX466" fmla="*/ 594115 w 851557"/>
                <a:gd name="connsiteY466" fmla="*/ 117909 h 850622"/>
                <a:gd name="connsiteX467" fmla="*/ 594115 w 851557"/>
                <a:gd name="connsiteY467" fmla="*/ 117909 h 850622"/>
                <a:gd name="connsiteX468" fmla="*/ 593582 w 851557"/>
                <a:gd name="connsiteY468" fmla="*/ 118843 h 850622"/>
                <a:gd name="connsiteX469" fmla="*/ 593348 w 851557"/>
                <a:gd name="connsiteY469" fmla="*/ 119343 h 850622"/>
                <a:gd name="connsiteX470" fmla="*/ 592547 w 851557"/>
                <a:gd name="connsiteY470" fmla="*/ 120745 h 850622"/>
                <a:gd name="connsiteX471" fmla="*/ 591913 w 851557"/>
                <a:gd name="connsiteY471" fmla="*/ 121912 h 850622"/>
                <a:gd name="connsiteX472" fmla="*/ 591913 w 851557"/>
                <a:gd name="connsiteY472" fmla="*/ 121912 h 850622"/>
                <a:gd name="connsiteX473" fmla="*/ 591713 w 851557"/>
                <a:gd name="connsiteY473" fmla="*/ 122246 h 850622"/>
                <a:gd name="connsiteX474" fmla="*/ 591413 w 851557"/>
                <a:gd name="connsiteY474" fmla="*/ 122813 h 850622"/>
                <a:gd name="connsiteX475" fmla="*/ 591413 w 851557"/>
                <a:gd name="connsiteY475" fmla="*/ 123013 h 850622"/>
                <a:gd name="connsiteX476" fmla="*/ 589878 w 851557"/>
                <a:gd name="connsiteY476" fmla="*/ 125849 h 850622"/>
                <a:gd name="connsiteX477" fmla="*/ 589878 w 851557"/>
                <a:gd name="connsiteY477" fmla="*/ 125849 h 850622"/>
                <a:gd name="connsiteX478" fmla="*/ 589878 w 851557"/>
                <a:gd name="connsiteY478" fmla="*/ 125849 h 850622"/>
                <a:gd name="connsiteX479" fmla="*/ 589878 w 851557"/>
                <a:gd name="connsiteY479" fmla="*/ 125849 h 850622"/>
                <a:gd name="connsiteX480" fmla="*/ 588510 w 851557"/>
                <a:gd name="connsiteY480" fmla="*/ 127551 h 850622"/>
                <a:gd name="connsiteX481" fmla="*/ 587943 w 851557"/>
                <a:gd name="connsiteY481" fmla="*/ 128585 h 850622"/>
                <a:gd name="connsiteX482" fmla="*/ 586842 w 851557"/>
                <a:gd name="connsiteY482" fmla="*/ 130553 h 850622"/>
                <a:gd name="connsiteX483" fmla="*/ 586842 w 851557"/>
                <a:gd name="connsiteY483" fmla="*/ 130553 h 850622"/>
                <a:gd name="connsiteX484" fmla="*/ 584640 w 851557"/>
                <a:gd name="connsiteY484" fmla="*/ 134490 h 850622"/>
                <a:gd name="connsiteX485" fmla="*/ 584640 w 851557"/>
                <a:gd name="connsiteY485" fmla="*/ 134490 h 850622"/>
                <a:gd name="connsiteX486" fmla="*/ 582438 w 851557"/>
                <a:gd name="connsiteY486" fmla="*/ 138460 h 850622"/>
                <a:gd name="connsiteX487" fmla="*/ 582438 w 851557"/>
                <a:gd name="connsiteY487" fmla="*/ 138460 h 850622"/>
                <a:gd name="connsiteX488" fmla="*/ 578001 w 851557"/>
                <a:gd name="connsiteY488" fmla="*/ 146401 h 850622"/>
                <a:gd name="connsiteX489" fmla="*/ 578001 w 851557"/>
                <a:gd name="connsiteY489" fmla="*/ 146401 h 850622"/>
                <a:gd name="connsiteX490" fmla="*/ 571328 w 851557"/>
                <a:gd name="connsiteY490" fmla="*/ 158411 h 850622"/>
                <a:gd name="connsiteX491" fmla="*/ 571328 w 851557"/>
                <a:gd name="connsiteY491" fmla="*/ 158411 h 850622"/>
                <a:gd name="connsiteX492" fmla="*/ 564656 w 851557"/>
                <a:gd name="connsiteY492" fmla="*/ 170389 h 850622"/>
                <a:gd name="connsiteX493" fmla="*/ 564656 w 851557"/>
                <a:gd name="connsiteY493" fmla="*/ 170389 h 850622"/>
                <a:gd name="connsiteX494" fmla="*/ 559118 w 851557"/>
                <a:gd name="connsiteY494" fmla="*/ 180398 h 850622"/>
                <a:gd name="connsiteX495" fmla="*/ 557983 w 851557"/>
                <a:gd name="connsiteY495" fmla="*/ 182433 h 850622"/>
                <a:gd name="connsiteX496" fmla="*/ 557983 w 851557"/>
                <a:gd name="connsiteY496" fmla="*/ 182433 h 850622"/>
                <a:gd name="connsiteX497" fmla="*/ 554147 w 851557"/>
                <a:gd name="connsiteY497" fmla="*/ 180364 h 850622"/>
                <a:gd name="connsiteX498" fmla="*/ 553379 w 851557"/>
                <a:gd name="connsiteY498" fmla="*/ 179997 h 850622"/>
                <a:gd name="connsiteX499" fmla="*/ 553379 w 851557"/>
                <a:gd name="connsiteY499" fmla="*/ 179997 h 850622"/>
                <a:gd name="connsiteX500" fmla="*/ 553079 w 851557"/>
                <a:gd name="connsiteY500" fmla="*/ 179830 h 850622"/>
                <a:gd name="connsiteX501" fmla="*/ 552712 w 851557"/>
                <a:gd name="connsiteY501" fmla="*/ 179630 h 850622"/>
                <a:gd name="connsiteX502" fmla="*/ 551944 w 851557"/>
                <a:gd name="connsiteY502" fmla="*/ 179230 h 850622"/>
                <a:gd name="connsiteX503" fmla="*/ 551944 w 851557"/>
                <a:gd name="connsiteY503" fmla="*/ 179230 h 850622"/>
                <a:gd name="connsiteX504" fmla="*/ 551944 w 851557"/>
                <a:gd name="connsiteY504" fmla="*/ 179230 h 850622"/>
                <a:gd name="connsiteX505" fmla="*/ 551678 w 851557"/>
                <a:gd name="connsiteY505" fmla="*/ 179230 h 850622"/>
                <a:gd name="connsiteX506" fmla="*/ 551177 w 851557"/>
                <a:gd name="connsiteY506" fmla="*/ 178930 h 850622"/>
                <a:gd name="connsiteX507" fmla="*/ 550343 w 851557"/>
                <a:gd name="connsiteY507" fmla="*/ 178496 h 850622"/>
                <a:gd name="connsiteX508" fmla="*/ 548508 w 851557"/>
                <a:gd name="connsiteY508" fmla="*/ 177562 h 850622"/>
                <a:gd name="connsiteX509" fmla="*/ 547607 w 851557"/>
                <a:gd name="connsiteY509" fmla="*/ 177095 h 850622"/>
                <a:gd name="connsiteX510" fmla="*/ 544004 w 851557"/>
                <a:gd name="connsiteY510" fmla="*/ 175326 h 850622"/>
                <a:gd name="connsiteX511" fmla="*/ 542269 w 851557"/>
                <a:gd name="connsiteY511" fmla="*/ 174526 h 850622"/>
                <a:gd name="connsiteX512" fmla="*/ 540601 w 851557"/>
                <a:gd name="connsiteY512" fmla="*/ 173725 h 850622"/>
                <a:gd name="connsiteX513" fmla="*/ 537432 w 851557"/>
                <a:gd name="connsiteY513" fmla="*/ 172324 h 850622"/>
                <a:gd name="connsiteX514" fmla="*/ 537432 w 851557"/>
                <a:gd name="connsiteY514" fmla="*/ 172324 h 850622"/>
                <a:gd name="connsiteX515" fmla="*/ 536664 w 851557"/>
                <a:gd name="connsiteY515" fmla="*/ 171990 h 850622"/>
                <a:gd name="connsiteX516" fmla="*/ 536364 w 851557"/>
                <a:gd name="connsiteY516" fmla="*/ 171990 h 850622"/>
                <a:gd name="connsiteX517" fmla="*/ 535897 w 851557"/>
                <a:gd name="connsiteY517" fmla="*/ 171757 h 850622"/>
                <a:gd name="connsiteX518" fmla="*/ 534362 w 851557"/>
                <a:gd name="connsiteY518" fmla="*/ 171056 h 850622"/>
                <a:gd name="connsiteX519" fmla="*/ 530692 w 851557"/>
                <a:gd name="connsiteY519" fmla="*/ 169488 h 850622"/>
                <a:gd name="connsiteX520" fmla="*/ 528824 w 851557"/>
                <a:gd name="connsiteY520" fmla="*/ 168754 h 850622"/>
                <a:gd name="connsiteX521" fmla="*/ 526956 w 851557"/>
                <a:gd name="connsiteY521" fmla="*/ 167987 h 850622"/>
                <a:gd name="connsiteX522" fmla="*/ 525821 w 851557"/>
                <a:gd name="connsiteY522" fmla="*/ 167553 h 850622"/>
                <a:gd name="connsiteX523" fmla="*/ 524820 w 851557"/>
                <a:gd name="connsiteY523" fmla="*/ 167152 h 850622"/>
                <a:gd name="connsiteX524" fmla="*/ 524220 w 851557"/>
                <a:gd name="connsiteY524" fmla="*/ 166952 h 850622"/>
                <a:gd name="connsiteX525" fmla="*/ 524220 w 851557"/>
                <a:gd name="connsiteY525" fmla="*/ 166952 h 850622"/>
                <a:gd name="connsiteX526" fmla="*/ 523886 w 851557"/>
                <a:gd name="connsiteY526" fmla="*/ 166952 h 850622"/>
                <a:gd name="connsiteX527" fmla="*/ 523886 w 851557"/>
                <a:gd name="connsiteY527" fmla="*/ 166952 h 850622"/>
                <a:gd name="connsiteX528" fmla="*/ 523286 w 851557"/>
                <a:gd name="connsiteY528" fmla="*/ 166719 h 850622"/>
                <a:gd name="connsiteX529" fmla="*/ 522618 w 851557"/>
                <a:gd name="connsiteY529" fmla="*/ 166452 h 850622"/>
                <a:gd name="connsiteX530" fmla="*/ 522018 w 851557"/>
                <a:gd name="connsiteY530" fmla="*/ 166252 h 850622"/>
                <a:gd name="connsiteX531" fmla="*/ 521384 w 851557"/>
                <a:gd name="connsiteY531" fmla="*/ 166018 h 850622"/>
                <a:gd name="connsiteX532" fmla="*/ 520550 w 851557"/>
                <a:gd name="connsiteY532" fmla="*/ 165718 h 850622"/>
                <a:gd name="connsiteX533" fmla="*/ 519849 w 851557"/>
                <a:gd name="connsiteY533" fmla="*/ 165451 h 850622"/>
                <a:gd name="connsiteX534" fmla="*/ 518482 w 851557"/>
                <a:gd name="connsiteY534" fmla="*/ 164984 h 850622"/>
                <a:gd name="connsiteX535" fmla="*/ 517914 w 851557"/>
                <a:gd name="connsiteY535" fmla="*/ 164750 h 850622"/>
                <a:gd name="connsiteX536" fmla="*/ 516680 w 851557"/>
                <a:gd name="connsiteY536" fmla="*/ 164317 h 850622"/>
                <a:gd name="connsiteX537" fmla="*/ 516013 w 851557"/>
                <a:gd name="connsiteY537" fmla="*/ 164116 h 850622"/>
                <a:gd name="connsiteX538" fmla="*/ 516013 w 851557"/>
                <a:gd name="connsiteY538" fmla="*/ 164116 h 850622"/>
                <a:gd name="connsiteX539" fmla="*/ 516013 w 851557"/>
                <a:gd name="connsiteY539" fmla="*/ 164116 h 850622"/>
                <a:gd name="connsiteX540" fmla="*/ 516013 w 851557"/>
                <a:gd name="connsiteY540" fmla="*/ 164116 h 850622"/>
                <a:gd name="connsiteX541" fmla="*/ 516013 w 851557"/>
                <a:gd name="connsiteY541" fmla="*/ 164116 h 850622"/>
                <a:gd name="connsiteX542" fmla="*/ 514912 w 851557"/>
                <a:gd name="connsiteY542" fmla="*/ 163716 h 850622"/>
                <a:gd name="connsiteX543" fmla="*/ 514912 w 851557"/>
                <a:gd name="connsiteY543" fmla="*/ 163716 h 850622"/>
                <a:gd name="connsiteX544" fmla="*/ 511575 w 851557"/>
                <a:gd name="connsiteY544" fmla="*/ 162582 h 850622"/>
                <a:gd name="connsiteX545" fmla="*/ 509907 w 851557"/>
                <a:gd name="connsiteY545" fmla="*/ 162015 h 850622"/>
                <a:gd name="connsiteX546" fmla="*/ 508439 w 851557"/>
                <a:gd name="connsiteY546" fmla="*/ 162015 h 850622"/>
                <a:gd name="connsiteX547" fmla="*/ 508139 w 851557"/>
                <a:gd name="connsiteY547" fmla="*/ 162015 h 850622"/>
                <a:gd name="connsiteX548" fmla="*/ 508139 w 851557"/>
                <a:gd name="connsiteY548" fmla="*/ 162015 h 850622"/>
                <a:gd name="connsiteX549" fmla="*/ 507438 w 851557"/>
                <a:gd name="connsiteY549" fmla="*/ 161781 h 850622"/>
                <a:gd name="connsiteX550" fmla="*/ 506237 w 851557"/>
                <a:gd name="connsiteY550" fmla="*/ 161381 h 850622"/>
                <a:gd name="connsiteX551" fmla="*/ 504469 w 851557"/>
                <a:gd name="connsiteY551" fmla="*/ 160847 h 850622"/>
                <a:gd name="connsiteX552" fmla="*/ 502534 w 851557"/>
                <a:gd name="connsiteY552" fmla="*/ 160280 h 850622"/>
                <a:gd name="connsiteX553" fmla="*/ 499698 w 851557"/>
                <a:gd name="connsiteY553" fmla="*/ 159479 h 850622"/>
                <a:gd name="connsiteX554" fmla="*/ 499698 w 851557"/>
                <a:gd name="connsiteY554" fmla="*/ 159479 h 850622"/>
                <a:gd name="connsiteX555" fmla="*/ 499231 w 851557"/>
                <a:gd name="connsiteY555" fmla="*/ 159479 h 850622"/>
                <a:gd name="connsiteX556" fmla="*/ 496729 w 851557"/>
                <a:gd name="connsiteY556" fmla="*/ 158745 h 850622"/>
                <a:gd name="connsiteX557" fmla="*/ 495094 w 851557"/>
                <a:gd name="connsiteY557" fmla="*/ 157577 h 850622"/>
                <a:gd name="connsiteX558" fmla="*/ 491491 w 851557"/>
                <a:gd name="connsiteY558" fmla="*/ 156676 h 850622"/>
                <a:gd name="connsiteX559" fmla="*/ 491491 w 851557"/>
                <a:gd name="connsiteY559" fmla="*/ 156676 h 850622"/>
                <a:gd name="connsiteX560" fmla="*/ 491157 w 851557"/>
                <a:gd name="connsiteY560" fmla="*/ 156676 h 850622"/>
                <a:gd name="connsiteX561" fmla="*/ 491157 w 851557"/>
                <a:gd name="connsiteY561" fmla="*/ 156676 h 850622"/>
                <a:gd name="connsiteX562" fmla="*/ 490790 w 851557"/>
                <a:gd name="connsiteY562" fmla="*/ 156676 h 850622"/>
                <a:gd name="connsiteX563" fmla="*/ 490557 w 851557"/>
                <a:gd name="connsiteY563" fmla="*/ 156676 h 850622"/>
                <a:gd name="connsiteX564" fmla="*/ 490323 w 851557"/>
                <a:gd name="connsiteY564" fmla="*/ 156676 h 850622"/>
                <a:gd name="connsiteX565" fmla="*/ 490056 w 851557"/>
                <a:gd name="connsiteY565" fmla="*/ 156676 h 850622"/>
                <a:gd name="connsiteX566" fmla="*/ 489756 w 851557"/>
                <a:gd name="connsiteY566" fmla="*/ 156676 h 850622"/>
                <a:gd name="connsiteX567" fmla="*/ 489556 w 851557"/>
                <a:gd name="connsiteY567" fmla="*/ 156676 h 850622"/>
                <a:gd name="connsiteX568" fmla="*/ 489556 w 851557"/>
                <a:gd name="connsiteY568" fmla="*/ 156676 h 850622"/>
                <a:gd name="connsiteX569" fmla="*/ 489022 w 851557"/>
                <a:gd name="connsiteY569" fmla="*/ 156676 h 850622"/>
                <a:gd name="connsiteX570" fmla="*/ 487921 w 851557"/>
                <a:gd name="connsiteY570" fmla="*/ 156410 h 850622"/>
                <a:gd name="connsiteX571" fmla="*/ 483517 w 851557"/>
                <a:gd name="connsiteY571" fmla="*/ 155409 h 850622"/>
                <a:gd name="connsiteX572" fmla="*/ 480181 w 851557"/>
                <a:gd name="connsiteY572" fmla="*/ 154741 h 850622"/>
                <a:gd name="connsiteX573" fmla="*/ 479247 w 851557"/>
                <a:gd name="connsiteY573" fmla="*/ 154575 h 850622"/>
                <a:gd name="connsiteX574" fmla="*/ 479080 w 851557"/>
                <a:gd name="connsiteY574" fmla="*/ 154575 h 850622"/>
                <a:gd name="connsiteX575" fmla="*/ 478613 w 851557"/>
                <a:gd name="connsiteY575" fmla="*/ 154575 h 850622"/>
                <a:gd name="connsiteX576" fmla="*/ 478246 w 851557"/>
                <a:gd name="connsiteY576" fmla="*/ 154575 h 850622"/>
                <a:gd name="connsiteX577" fmla="*/ 477111 w 851557"/>
                <a:gd name="connsiteY577" fmla="*/ 154341 h 850622"/>
                <a:gd name="connsiteX578" fmla="*/ 479680 w 851557"/>
                <a:gd name="connsiteY578" fmla="*/ 140996 h 850622"/>
                <a:gd name="connsiteX579" fmla="*/ 482316 w 851557"/>
                <a:gd name="connsiteY579" fmla="*/ 127484 h 850622"/>
                <a:gd name="connsiteX580" fmla="*/ 484952 w 851557"/>
                <a:gd name="connsiteY580" fmla="*/ 114139 h 850622"/>
                <a:gd name="connsiteX581" fmla="*/ 484952 w 851557"/>
                <a:gd name="connsiteY581" fmla="*/ 114139 h 850622"/>
                <a:gd name="connsiteX582" fmla="*/ 484952 w 851557"/>
                <a:gd name="connsiteY582" fmla="*/ 113738 h 850622"/>
                <a:gd name="connsiteX583" fmla="*/ 485219 w 851557"/>
                <a:gd name="connsiteY583" fmla="*/ 112504 h 850622"/>
                <a:gd name="connsiteX584" fmla="*/ 485452 w 851557"/>
                <a:gd name="connsiteY584" fmla="*/ 111203 h 850622"/>
                <a:gd name="connsiteX585" fmla="*/ 485686 w 851557"/>
                <a:gd name="connsiteY585" fmla="*/ 110102 h 850622"/>
                <a:gd name="connsiteX586" fmla="*/ 485686 w 851557"/>
                <a:gd name="connsiteY586" fmla="*/ 109435 h 850622"/>
                <a:gd name="connsiteX587" fmla="*/ 486486 w 851557"/>
                <a:gd name="connsiteY587" fmla="*/ 105164 h 850622"/>
                <a:gd name="connsiteX588" fmla="*/ 487421 w 851557"/>
                <a:gd name="connsiteY588" fmla="*/ 100660 h 850622"/>
                <a:gd name="connsiteX589" fmla="*/ 488321 w 851557"/>
                <a:gd name="connsiteY589" fmla="*/ 96156 h 850622"/>
                <a:gd name="connsiteX590" fmla="*/ 489256 w 851557"/>
                <a:gd name="connsiteY590" fmla="*/ 91652 h 850622"/>
                <a:gd name="connsiteX591" fmla="*/ 490156 w 851557"/>
                <a:gd name="connsiteY591" fmla="*/ 87148 h 850622"/>
                <a:gd name="connsiteX592" fmla="*/ 491090 w 851557"/>
                <a:gd name="connsiteY592" fmla="*/ 82644 h 850622"/>
                <a:gd name="connsiteX593" fmla="*/ 491991 w 851557"/>
                <a:gd name="connsiteY593" fmla="*/ 78140 h 850622"/>
                <a:gd name="connsiteX594" fmla="*/ 492925 w 851557"/>
                <a:gd name="connsiteY594" fmla="*/ 73703 h 850622"/>
                <a:gd name="connsiteX595" fmla="*/ 492925 w 851557"/>
                <a:gd name="connsiteY595" fmla="*/ 73703 h 850622"/>
                <a:gd name="connsiteX596" fmla="*/ 494494 w 851557"/>
                <a:gd name="connsiteY596" fmla="*/ 65629 h 850622"/>
                <a:gd name="connsiteX597" fmla="*/ 494494 w 851557"/>
                <a:gd name="connsiteY597" fmla="*/ 64761 h 850622"/>
                <a:gd name="connsiteX598" fmla="*/ 494494 w 851557"/>
                <a:gd name="connsiteY598" fmla="*/ 64761 h 850622"/>
                <a:gd name="connsiteX599" fmla="*/ 495428 w 851557"/>
                <a:gd name="connsiteY599" fmla="*/ 59957 h 850622"/>
                <a:gd name="connsiteX600" fmla="*/ 496495 w 851557"/>
                <a:gd name="connsiteY600" fmla="*/ 54386 h 850622"/>
                <a:gd name="connsiteX601" fmla="*/ 497997 w 851557"/>
                <a:gd name="connsiteY601" fmla="*/ 46712 h 850622"/>
                <a:gd name="connsiteX602" fmla="*/ 500599 w 851557"/>
                <a:gd name="connsiteY602" fmla="*/ 33200 h 850622"/>
                <a:gd name="connsiteX603" fmla="*/ 503235 w 851557"/>
                <a:gd name="connsiteY603" fmla="*/ 19855 h 850622"/>
                <a:gd name="connsiteX604" fmla="*/ 503235 w 851557"/>
                <a:gd name="connsiteY604" fmla="*/ 19855 h 850622"/>
                <a:gd name="connsiteX605" fmla="*/ 505870 w 851557"/>
                <a:gd name="connsiteY605" fmla="*/ 6510 h 850622"/>
                <a:gd name="connsiteX606" fmla="*/ 505870 w 851557"/>
                <a:gd name="connsiteY606" fmla="*/ 6510 h 850622"/>
                <a:gd name="connsiteX607" fmla="*/ 502100 w 851557"/>
                <a:gd name="connsiteY607" fmla="*/ 5809 h 850622"/>
                <a:gd name="connsiteX608" fmla="*/ 499064 w 851557"/>
                <a:gd name="connsiteY608" fmla="*/ 5242 h 850622"/>
                <a:gd name="connsiteX609" fmla="*/ 498631 w 851557"/>
                <a:gd name="connsiteY609" fmla="*/ 5242 h 850622"/>
                <a:gd name="connsiteX610" fmla="*/ 491257 w 851557"/>
                <a:gd name="connsiteY610" fmla="*/ 4041 h 850622"/>
                <a:gd name="connsiteX611" fmla="*/ 490957 w 851557"/>
                <a:gd name="connsiteY611" fmla="*/ 4041 h 850622"/>
                <a:gd name="connsiteX612" fmla="*/ 487621 w 851557"/>
                <a:gd name="connsiteY612" fmla="*/ 3574 h 850622"/>
                <a:gd name="connsiteX613" fmla="*/ 486453 w 851557"/>
                <a:gd name="connsiteY613" fmla="*/ 3574 h 850622"/>
                <a:gd name="connsiteX614" fmla="*/ 483517 w 851557"/>
                <a:gd name="connsiteY614" fmla="*/ 3140 h 850622"/>
                <a:gd name="connsiteX615" fmla="*/ 480448 w 851557"/>
                <a:gd name="connsiteY615" fmla="*/ 2740 h 850622"/>
                <a:gd name="connsiteX616" fmla="*/ 478780 w 851557"/>
                <a:gd name="connsiteY616" fmla="*/ 2539 h 850622"/>
                <a:gd name="connsiteX617" fmla="*/ 474075 w 851557"/>
                <a:gd name="connsiteY617" fmla="*/ 1939 h 850622"/>
                <a:gd name="connsiteX618" fmla="*/ 473275 w 851557"/>
                <a:gd name="connsiteY618" fmla="*/ 1939 h 850622"/>
                <a:gd name="connsiteX619" fmla="*/ 469238 w 851557"/>
                <a:gd name="connsiteY619" fmla="*/ 1505 h 850622"/>
                <a:gd name="connsiteX620" fmla="*/ 467236 w 851557"/>
                <a:gd name="connsiteY620" fmla="*/ 1305 h 850622"/>
                <a:gd name="connsiteX621" fmla="*/ 462465 w 851557"/>
                <a:gd name="connsiteY621" fmla="*/ 838 h 850622"/>
                <a:gd name="connsiteX622" fmla="*/ 457661 w 851557"/>
                <a:gd name="connsiteY622" fmla="*/ 471 h 850622"/>
                <a:gd name="connsiteX623" fmla="*/ 453257 w 851557"/>
                <a:gd name="connsiteY623" fmla="*/ 137 h 850622"/>
                <a:gd name="connsiteX624" fmla="*/ 450721 w 851557"/>
                <a:gd name="connsiteY624" fmla="*/ 137 h 850622"/>
                <a:gd name="connsiteX625" fmla="*/ 448519 w 851557"/>
                <a:gd name="connsiteY625" fmla="*/ 137 h 850622"/>
                <a:gd name="connsiteX626" fmla="*/ 446151 w 851557"/>
                <a:gd name="connsiteY626" fmla="*/ 137 h 850622"/>
                <a:gd name="connsiteX627" fmla="*/ 441647 w 851557"/>
                <a:gd name="connsiteY627" fmla="*/ -63 h 850622"/>
                <a:gd name="connsiteX628" fmla="*/ 439211 w 851557"/>
                <a:gd name="connsiteY628" fmla="*/ -63 h 850622"/>
                <a:gd name="connsiteX629" fmla="*/ 436742 w 851557"/>
                <a:gd name="connsiteY629" fmla="*/ -63 h 850622"/>
                <a:gd name="connsiteX630" fmla="*/ 435041 w 851557"/>
                <a:gd name="connsiteY630" fmla="*/ -63 h 850622"/>
                <a:gd name="connsiteX631" fmla="*/ 431204 w 851557"/>
                <a:gd name="connsiteY631" fmla="*/ -63 h 850622"/>
                <a:gd name="connsiteX632" fmla="*/ 419627 w 851557"/>
                <a:gd name="connsiteY632" fmla="*/ -63 h 850622"/>
                <a:gd name="connsiteX633" fmla="*/ 415390 w 851557"/>
                <a:gd name="connsiteY633" fmla="*/ -63 h 850622"/>
                <a:gd name="connsiteX634" fmla="*/ 412754 w 851557"/>
                <a:gd name="connsiteY634" fmla="*/ -63 h 850622"/>
                <a:gd name="connsiteX635" fmla="*/ 408451 w 851557"/>
                <a:gd name="connsiteY635" fmla="*/ -63 h 850622"/>
                <a:gd name="connsiteX636" fmla="*/ 403012 w 851557"/>
                <a:gd name="connsiteY636" fmla="*/ 171 h 850622"/>
                <a:gd name="connsiteX637" fmla="*/ 398775 w 851557"/>
                <a:gd name="connsiteY637" fmla="*/ 404 h 850622"/>
                <a:gd name="connsiteX638" fmla="*/ 396406 w 851557"/>
                <a:gd name="connsiteY638" fmla="*/ 571 h 850622"/>
                <a:gd name="connsiteX639" fmla="*/ 392370 w 851557"/>
                <a:gd name="connsiteY639" fmla="*/ 838 h 850622"/>
                <a:gd name="connsiteX640" fmla="*/ 392002 w 851557"/>
                <a:gd name="connsiteY640" fmla="*/ 838 h 850622"/>
                <a:gd name="connsiteX641" fmla="*/ 389200 w 851557"/>
                <a:gd name="connsiteY641" fmla="*/ 1105 h 850622"/>
                <a:gd name="connsiteX642" fmla="*/ 383461 w 851557"/>
                <a:gd name="connsiteY642" fmla="*/ 1639 h 850622"/>
                <a:gd name="connsiteX643" fmla="*/ 382427 w 851557"/>
                <a:gd name="connsiteY643" fmla="*/ 1639 h 850622"/>
                <a:gd name="connsiteX644" fmla="*/ 378490 w 851557"/>
                <a:gd name="connsiteY644" fmla="*/ 2039 h 850622"/>
                <a:gd name="connsiteX645" fmla="*/ 374353 w 851557"/>
                <a:gd name="connsiteY645" fmla="*/ 2506 h 850622"/>
                <a:gd name="connsiteX646" fmla="*/ 361976 w 851557"/>
                <a:gd name="connsiteY646" fmla="*/ 4174 h 850622"/>
                <a:gd name="connsiteX647" fmla="*/ 357839 w 851557"/>
                <a:gd name="connsiteY647" fmla="*/ 4808 h 850622"/>
                <a:gd name="connsiteX648" fmla="*/ 350866 w 851557"/>
                <a:gd name="connsiteY648" fmla="*/ 5943 h 850622"/>
                <a:gd name="connsiteX649" fmla="*/ 347530 w 851557"/>
                <a:gd name="connsiteY649" fmla="*/ 6543 h 850622"/>
                <a:gd name="connsiteX650" fmla="*/ 346195 w 851557"/>
                <a:gd name="connsiteY650" fmla="*/ 6810 h 850622"/>
                <a:gd name="connsiteX651" fmla="*/ 343259 w 851557"/>
                <a:gd name="connsiteY651" fmla="*/ 7344 h 850622"/>
                <a:gd name="connsiteX652" fmla="*/ 343259 w 851557"/>
                <a:gd name="connsiteY652" fmla="*/ 7344 h 850622"/>
                <a:gd name="connsiteX653" fmla="*/ 339089 w 851557"/>
                <a:gd name="connsiteY653" fmla="*/ 8178 h 850622"/>
                <a:gd name="connsiteX654" fmla="*/ 334918 w 851557"/>
                <a:gd name="connsiteY654" fmla="*/ 9112 h 850622"/>
                <a:gd name="connsiteX655" fmla="*/ 332116 w 851557"/>
                <a:gd name="connsiteY655" fmla="*/ 9713 h 850622"/>
                <a:gd name="connsiteX656" fmla="*/ 329414 w 851557"/>
                <a:gd name="connsiteY656" fmla="*/ 10313 h 850622"/>
                <a:gd name="connsiteX657" fmla="*/ 327979 w 851557"/>
                <a:gd name="connsiteY657" fmla="*/ 10647 h 850622"/>
                <a:gd name="connsiteX658" fmla="*/ 325243 w 851557"/>
                <a:gd name="connsiteY658" fmla="*/ 11314 h 850622"/>
                <a:gd name="connsiteX659" fmla="*/ 322474 w 851557"/>
                <a:gd name="connsiteY659" fmla="*/ 11981 h 850622"/>
                <a:gd name="connsiteX660" fmla="*/ 309663 w 851557"/>
                <a:gd name="connsiteY660" fmla="*/ 15318 h 850622"/>
                <a:gd name="connsiteX661" fmla="*/ 306326 w 851557"/>
                <a:gd name="connsiteY661" fmla="*/ 16318 h 850622"/>
                <a:gd name="connsiteX662" fmla="*/ 302290 w 851557"/>
                <a:gd name="connsiteY662" fmla="*/ 17486 h 850622"/>
                <a:gd name="connsiteX663" fmla="*/ 298286 w 851557"/>
                <a:gd name="connsiteY663" fmla="*/ 18721 h 850622"/>
                <a:gd name="connsiteX664" fmla="*/ 293682 w 851557"/>
                <a:gd name="connsiteY664" fmla="*/ 20189 h 850622"/>
                <a:gd name="connsiteX665" fmla="*/ 290346 w 851557"/>
                <a:gd name="connsiteY665" fmla="*/ 21289 h 850622"/>
                <a:gd name="connsiteX666" fmla="*/ 286409 w 851557"/>
                <a:gd name="connsiteY666" fmla="*/ 22624 h 850622"/>
                <a:gd name="connsiteX667" fmla="*/ 286409 w 851557"/>
                <a:gd name="connsiteY667" fmla="*/ 22624 h 850622"/>
                <a:gd name="connsiteX668" fmla="*/ 283072 w 851557"/>
                <a:gd name="connsiteY668" fmla="*/ 23792 h 850622"/>
                <a:gd name="connsiteX669" fmla="*/ 274765 w 851557"/>
                <a:gd name="connsiteY669" fmla="*/ 26861 h 850622"/>
                <a:gd name="connsiteX670" fmla="*/ 271662 w 851557"/>
                <a:gd name="connsiteY670" fmla="*/ 28062 h 850622"/>
                <a:gd name="connsiteX671" fmla="*/ 263822 w 851557"/>
                <a:gd name="connsiteY671" fmla="*/ 31165 h 850622"/>
                <a:gd name="connsiteX672" fmla="*/ 261153 w 851557"/>
                <a:gd name="connsiteY672" fmla="*/ 32266 h 850622"/>
                <a:gd name="connsiteX673" fmla="*/ 259318 w 851557"/>
                <a:gd name="connsiteY673" fmla="*/ 33033 h 850622"/>
                <a:gd name="connsiteX674" fmla="*/ 255515 w 851557"/>
                <a:gd name="connsiteY674" fmla="*/ 34668 h 850622"/>
                <a:gd name="connsiteX675" fmla="*/ 253146 w 851557"/>
                <a:gd name="connsiteY675" fmla="*/ 35702 h 850622"/>
                <a:gd name="connsiteX676" fmla="*/ 250610 w 851557"/>
                <a:gd name="connsiteY676" fmla="*/ 36837 h 850622"/>
                <a:gd name="connsiteX677" fmla="*/ 244738 w 851557"/>
                <a:gd name="connsiteY677" fmla="*/ 39539 h 850622"/>
                <a:gd name="connsiteX678" fmla="*/ 240468 w 851557"/>
                <a:gd name="connsiteY678" fmla="*/ 41574 h 850622"/>
                <a:gd name="connsiteX679" fmla="*/ 236598 w 851557"/>
                <a:gd name="connsiteY679" fmla="*/ 43476 h 850622"/>
                <a:gd name="connsiteX680" fmla="*/ 233962 w 851557"/>
                <a:gd name="connsiteY680" fmla="*/ 44777 h 850622"/>
                <a:gd name="connsiteX681" fmla="*/ 230626 w 851557"/>
                <a:gd name="connsiteY681" fmla="*/ 46545 h 850622"/>
                <a:gd name="connsiteX682" fmla="*/ 227857 w 851557"/>
                <a:gd name="connsiteY682" fmla="*/ 47980 h 850622"/>
                <a:gd name="connsiteX683" fmla="*/ 218582 w 851557"/>
                <a:gd name="connsiteY683" fmla="*/ 53018 h 850622"/>
                <a:gd name="connsiteX684" fmla="*/ 218582 w 851557"/>
                <a:gd name="connsiteY684" fmla="*/ 53018 h 850622"/>
                <a:gd name="connsiteX685" fmla="*/ 215245 w 851557"/>
                <a:gd name="connsiteY685" fmla="*/ 54886 h 850622"/>
                <a:gd name="connsiteX686" fmla="*/ 212510 w 851557"/>
                <a:gd name="connsiteY686" fmla="*/ 56487 h 850622"/>
                <a:gd name="connsiteX687" fmla="*/ 212510 w 851557"/>
                <a:gd name="connsiteY687" fmla="*/ 56487 h 850622"/>
                <a:gd name="connsiteX688" fmla="*/ 205837 w 851557"/>
                <a:gd name="connsiteY688" fmla="*/ 60391 h 850622"/>
                <a:gd name="connsiteX689" fmla="*/ 205837 w 851557"/>
                <a:gd name="connsiteY689" fmla="*/ 60391 h 850622"/>
                <a:gd name="connsiteX690" fmla="*/ 205837 w 851557"/>
                <a:gd name="connsiteY690" fmla="*/ 60391 h 850622"/>
                <a:gd name="connsiteX691" fmla="*/ 203535 w 851557"/>
                <a:gd name="connsiteY691" fmla="*/ 61792 h 850622"/>
                <a:gd name="connsiteX692" fmla="*/ 195428 w 851557"/>
                <a:gd name="connsiteY692" fmla="*/ 66897 h 850622"/>
                <a:gd name="connsiteX693" fmla="*/ 192792 w 851557"/>
                <a:gd name="connsiteY693" fmla="*/ 68565 h 850622"/>
                <a:gd name="connsiteX694" fmla="*/ 180281 w 851557"/>
                <a:gd name="connsiteY694" fmla="*/ 77072 h 850622"/>
                <a:gd name="connsiteX695" fmla="*/ 178179 w 851557"/>
                <a:gd name="connsiteY695" fmla="*/ 78540 h 850622"/>
                <a:gd name="connsiteX696" fmla="*/ 174843 w 851557"/>
                <a:gd name="connsiteY696" fmla="*/ 80842 h 850622"/>
                <a:gd name="connsiteX697" fmla="*/ 172074 w 851557"/>
                <a:gd name="connsiteY697" fmla="*/ 82844 h 850622"/>
                <a:gd name="connsiteX698" fmla="*/ 169438 w 851557"/>
                <a:gd name="connsiteY698" fmla="*/ 84813 h 850622"/>
                <a:gd name="connsiteX699" fmla="*/ 161364 w 851557"/>
                <a:gd name="connsiteY699" fmla="*/ 91052 h 850622"/>
                <a:gd name="connsiteX700" fmla="*/ 158295 w 851557"/>
                <a:gd name="connsiteY700" fmla="*/ 93487 h 850622"/>
                <a:gd name="connsiteX701" fmla="*/ 155392 w 851557"/>
                <a:gd name="connsiteY701" fmla="*/ 95856 h 850622"/>
                <a:gd name="connsiteX702" fmla="*/ 153557 w 851557"/>
                <a:gd name="connsiteY702" fmla="*/ 97357 h 850622"/>
                <a:gd name="connsiteX703" fmla="*/ 153557 w 851557"/>
                <a:gd name="connsiteY703" fmla="*/ 97357 h 850622"/>
                <a:gd name="connsiteX704" fmla="*/ 150455 w 851557"/>
                <a:gd name="connsiteY704" fmla="*/ 99959 h 850622"/>
                <a:gd name="connsiteX705" fmla="*/ 146918 w 851557"/>
                <a:gd name="connsiteY705" fmla="*/ 102962 h 850622"/>
                <a:gd name="connsiteX706" fmla="*/ 143248 w 851557"/>
                <a:gd name="connsiteY706" fmla="*/ 106298 h 850622"/>
                <a:gd name="connsiteX707" fmla="*/ 141580 w 851557"/>
                <a:gd name="connsiteY707" fmla="*/ 107800 h 850622"/>
                <a:gd name="connsiteX708" fmla="*/ 135775 w 851557"/>
                <a:gd name="connsiteY708" fmla="*/ 113104 h 850622"/>
                <a:gd name="connsiteX709" fmla="*/ 134140 w 851557"/>
                <a:gd name="connsiteY709" fmla="*/ 114673 h 850622"/>
                <a:gd name="connsiteX710" fmla="*/ 120461 w 851557"/>
                <a:gd name="connsiteY710" fmla="*/ 128018 h 850622"/>
                <a:gd name="connsiteX711" fmla="*/ 116925 w 851557"/>
                <a:gd name="connsiteY711" fmla="*/ 131688 h 850622"/>
                <a:gd name="connsiteX712" fmla="*/ 113589 w 851557"/>
                <a:gd name="connsiteY712" fmla="*/ 135024 h 850622"/>
                <a:gd name="connsiteX713" fmla="*/ 105815 w 851557"/>
                <a:gd name="connsiteY713" fmla="*/ 143565 h 850622"/>
                <a:gd name="connsiteX714" fmla="*/ 103780 w 851557"/>
                <a:gd name="connsiteY714" fmla="*/ 145900 h 850622"/>
                <a:gd name="connsiteX715" fmla="*/ 102612 w 851557"/>
                <a:gd name="connsiteY715" fmla="*/ 147235 h 850622"/>
                <a:gd name="connsiteX716" fmla="*/ 99743 w 851557"/>
                <a:gd name="connsiteY716" fmla="*/ 150571 h 850622"/>
                <a:gd name="connsiteX717" fmla="*/ 96407 w 851557"/>
                <a:gd name="connsiteY717" fmla="*/ 154475 h 850622"/>
                <a:gd name="connsiteX718" fmla="*/ 96407 w 851557"/>
                <a:gd name="connsiteY718" fmla="*/ 154475 h 850622"/>
                <a:gd name="connsiteX719" fmla="*/ 93237 w 851557"/>
                <a:gd name="connsiteY719" fmla="*/ 158345 h 850622"/>
                <a:gd name="connsiteX720" fmla="*/ 89901 w 851557"/>
                <a:gd name="connsiteY720" fmla="*/ 162348 h 850622"/>
                <a:gd name="connsiteX721" fmla="*/ 86865 w 851557"/>
                <a:gd name="connsiteY721" fmla="*/ 166252 h 850622"/>
                <a:gd name="connsiteX722" fmla="*/ 83262 w 851557"/>
                <a:gd name="connsiteY722" fmla="*/ 171023 h 850622"/>
                <a:gd name="connsiteX723" fmla="*/ 80626 w 851557"/>
                <a:gd name="connsiteY723" fmla="*/ 174592 h 850622"/>
                <a:gd name="connsiteX724" fmla="*/ 77623 w 851557"/>
                <a:gd name="connsiteY724" fmla="*/ 178763 h 850622"/>
                <a:gd name="connsiteX725" fmla="*/ 74687 w 851557"/>
                <a:gd name="connsiteY725" fmla="*/ 182967 h 850622"/>
                <a:gd name="connsiteX726" fmla="*/ 71785 w 851557"/>
                <a:gd name="connsiteY726" fmla="*/ 187204 h 850622"/>
                <a:gd name="connsiteX727" fmla="*/ 68982 w 851557"/>
                <a:gd name="connsiteY727" fmla="*/ 191407 h 850622"/>
                <a:gd name="connsiteX728" fmla="*/ 68982 w 851557"/>
                <a:gd name="connsiteY728" fmla="*/ 191407 h 850622"/>
                <a:gd name="connsiteX729" fmla="*/ 66513 w 851557"/>
                <a:gd name="connsiteY729" fmla="*/ 195244 h 850622"/>
                <a:gd name="connsiteX730" fmla="*/ 65980 w 851557"/>
                <a:gd name="connsiteY730" fmla="*/ 196045 h 850622"/>
                <a:gd name="connsiteX731" fmla="*/ 63477 w 851557"/>
                <a:gd name="connsiteY731" fmla="*/ 200015 h 850622"/>
                <a:gd name="connsiteX732" fmla="*/ 61142 w 851557"/>
                <a:gd name="connsiteY732" fmla="*/ 203818 h 850622"/>
                <a:gd name="connsiteX733" fmla="*/ 55404 w 851557"/>
                <a:gd name="connsiteY733" fmla="*/ 213494 h 850622"/>
                <a:gd name="connsiteX734" fmla="*/ 53001 w 851557"/>
                <a:gd name="connsiteY734" fmla="*/ 217764 h 850622"/>
                <a:gd name="connsiteX735" fmla="*/ 50499 w 851557"/>
                <a:gd name="connsiteY735" fmla="*/ 222268 h 850622"/>
                <a:gd name="connsiteX736" fmla="*/ 48464 w 851557"/>
                <a:gd name="connsiteY736" fmla="*/ 226105 h 850622"/>
                <a:gd name="connsiteX737" fmla="*/ 47730 w 851557"/>
                <a:gd name="connsiteY737" fmla="*/ 227473 h 850622"/>
                <a:gd name="connsiteX738" fmla="*/ 45762 w 851557"/>
                <a:gd name="connsiteY738" fmla="*/ 231209 h 850622"/>
                <a:gd name="connsiteX739" fmla="*/ 44294 w 851557"/>
                <a:gd name="connsiteY739" fmla="*/ 234179 h 850622"/>
                <a:gd name="connsiteX740" fmla="*/ 43093 w 851557"/>
                <a:gd name="connsiteY740" fmla="*/ 236581 h 850622"/>
                <a:gd name="connsiteX741" fmla="*/ 42792 w 851557"/>
                <a:gd name="connsiteY741" fmla="*/ 237181 h 850622"/>
                <a:gd name="connsiteX742" fmla="*/ 41091 w 851557"/>
                <a:gd name="connsiteY742" fmla="*/ 240518 h 850622"/>
                <a:gd name="connsiteX743" fmla="*/ 38655 w 851557"/>
                <a:gd name="connsiteY743" fmla="*/ 245656 h 850622"/>
                <a:gd name="connsiteX744" fmla="*/ 36887 w 851557"/>
                <a:gd name="connsiteY744" fmla="*/ 249526 h 850622"/>
                <a:gd name="connsiteX745" fmla="*/ 33084 w 851557"/>
                <a:gd name="connsiteY745" fmla="*/ 258133 h 850622"/>
                <a:gd name="connsiteX746" fmla="*/ 32183 w 851557"/>
                <a:gd name="connsiteY746" fmla="*/ 260269 h 850622"/>
                <a:gd name="connsiteX747" fmla="*/ 30548 w 851557"/>
                <a:gd name="connsiteY747" fmla="*/ 264239 h 850622"/>
                <a:gd name="connsiteX748" fmla="*/ 30548 w 851557"/>
                <a:gd name="connsiteY748" fmla="*/ 264439 h 850622"/>
                <a:gd name="connsiteX749" fmla="*/ 29247 w 851557"/>
                <a:gd name="connsiteY749" fmla="*/ 267775 h 850622"/>
                <a:gd name="connsiteX750" fmla="*/ 28713 w 851557"/>
                <a:gd name="connsiteY750" fmla="*/ 269110 h 850622"/>
                <a:gd name="connsiteX751" fmla="*/ 27212 w 851557"/>
                <a:gd name="connsiteY751" fmla="*/ 272947 h 850622"/>
                <a:gd name="connsiteX752" fmla="*/ 24843 w 851557"/>
                <a:gd name="connsiteY752" fmla="*/ 279352 h 850622"/>
                <a:gd name="connsiteX753" fmla="*/ 23542 w 851557"/>
                <a:gd name="connsiteY753" fmla="*/ 282955 h 850622"/>
                <a:gd name="connsiteX754" fmla="*/ 22107 w 851557"/>
                <a:gd name="connsiteY754" fmla="*/ 287026 h 850622"/>
                <a:gd name="connsiteX755" fmla="*/ 21273 w 851557"/>
                <a:gd name="connsiteY755" fmla="*/ 289561 h 850622"/>
                <a:gd name="connsiteX756" fmla="*/ 19972 w 851557"/>
                <a:gd name="connsiteY756" fmla="*/ 293398 h 850622"/>
                <a:gd name="connsiteX757" fmla="*/ 19705 w 851557"/>
                <a:gd name="connsiteY757" fmla="*/ 294332 h 850622"/>
                <a:gd name="connsiteX758" fmla="*/ 18471 w 851557"/>
                <a:gd name="connsiteY758" fmla="*/ 298202 h 850622"/>
                <a:gd name="connsiteX759" fmla="*/ 18170 w 851557"/>
                <a:gd name="connsiteY759" fmla="*/ 299136 h 850622"/>
                <a:gd name="connsiteX760" fmla="*/ 17270 w 851557"/>
                <a:gd name="connsiteY760" fmla="*/ 302239 h 850622"/>
                <a:gd name="connsiteX761" fmla="*/ 16903 w 851557"/>
                <a:gd name="connsiteY761" fmla="*/ 303474 h 850622"/>
                <a:gd name="connsiteX762" fmla="*/ 16402 w 851557"/>
                <a:gd name="connsiteY762" fmla="*/ 305175 h 850622"/>
                <a:gd name="connsiteX763" fmla="*/ 15602 w 851557"/>
                <a:gd name="connsiteY763" fmla="*/ 307911 h 850622"/>
                <a:gd name="connsiteX764" fmla="*/ 15068 w 851557"/>
                <a:gd name="connsiteY764" fmla="*/ 309746 h 850622"/>
                <a:gd name="connsiteX765" fmla="*/ 13933 w 851557"/>
                <a:gd name="connsiteY765" fmla="*/ 313916 h 850622"/>
                <a:gd name="connsiteX766" fmla="*/ 12732 w 851557"/>
                <a:gd name="connsiteY766" fmla="*/ 318354 h 850622"/>
                <a:gd name="connsiteX767" fmla="*/ 11031 w 851557"/>
                <a:gd name="connsiteY767" fmla="*/ 325226 h 850622"/>
                <a:gd name="connsiteX768" fmla="*/ 10230 w 851557"/>
                <a:gd name="connsiteY768" fmla="*/ 328563 h 850622"/>
                <a:gd name="connsiteX769" fmla="*/ 9062 w 851557"/>
                <a:gd name="connsiteY769" fmla="*/ 333801 h 850622"/>
                <a:gd name="connsiteX770" fmla="*/ 8528 w 851557"/>
                <a:gd name="connsiteY770" fmla="*/ 336269 h 850622"/>
                <a:gd name="connsiteX771" fmla="*/ 7828 w 851557"/>
                <a:gd name="connsiteY771" fmla="*/ 339606 h 850622"/>
                <a:gd name="connsiteX772" fmla="*/ 6794 w 851557"/>
                <a:gd name="connsiteY772" fmla="*/ 344844 h 850622"/>
                <a:gd name="connsiteX773" fmla="*/ 5960 w 851557"/>
                <a:gd name="connsiteY773" fmla="*/ 349214 h 850622"/>
                <a:gd name="connsiteX774" fmla="*/ 5659 w 851557"/>
                <a:gd name="connsiteY774" fmla="*/ 350949 h 850622"/>
                <a:gd name="connsiteX775" fmla="*/ 4925 w 851557"/>
                <a:gd name="connsiteY775" fmla="*/ 355353 h 850622"/>
                <a:gd name="connsiteX776" fmla="*/ 4058 w 851557"/>
                <a:gd name="connsiteY776" fmla="*/ 360624 h 850622"/>
                <a:gd name="connsiteX777" fmla="*/ 3324 w 851557"/>
                <a:gd name="connsiteY777" fmla="*/ 365729 h 850622"/>
                <a:gd name="connsiteX778" fmla="*/ 3324 w 851557"/>
                <a:gd name="connsiteY778" fmla="*/ 366196 h 850622"/>
                <a:gd name="connsiteX779" fmla="*/ 2657 w 851557"/>
                <a:gd name="connsiteY779" fmla="*/ 371267 h 850622"/>
                <a:gd name="connsiteX780" fmla="*/ 2657 w 851557"/>
                <a:gd name="connsiteY780" fmla="*/ 371901 h 850622"/>
                <a:gd name="connsiteX781" fmla="*/ 2156 w 851557"/>
                <a:gd name="connsiteY781" fmla="*/ 376071 h 850622"/>
                <a:gd name="connsiteX782" fmla="*/ 1956 w 851557"/>
                <a:gd name="connsiteY782" fmla="*/ 377973 h 850622"/>
                <a:gd name="connsiteX783" fmla="*/ 1522 w 851557"/>
                <a:gd name="connsiteY783" fmla="*/ 381977 h 850622"/>
                <a:gd name="connsiteX784" fmla="*/ 1055 w 851557"/>
                <a:gd name="connsiteY784" fmla="*/ 386914 h 850622"/>
                <a:gd name="connsiteX785" fmla="*/ 1055 w 851557"/>
                <a:gd name="connsiteY785" fmla="*/ 387915 h 850622"/>
                <a:gd name="connsiteX786" fmla="*/ 388 w 851557"/>
                <a:gd name="connsiteY786" fmla="*/ 396723 h 850622"/>
                <a:gd name="connsiteX787" fmla="*/ 388 w 851557"/>
                <a:gd name="connsiteY787" fmla="*/ 397190 h 850622"/>
                <a:gd name="connsiteX788" fmla="*/ 388 w 851557"/>
                <a:gd name="connsiteY788" fmla="*/ 399025 h 850622"/>
                <a:gd name="connsiteX789" fmla="*/ 154 w 851557"/>
                <a:gd name="connsiteY789" fmla="*/ 403596 h 850622"/>
                <a:gd name="connsiteX790" fmla="*/ -79 w 851557"/>
                <a:gd name="connsiteY790" fmla="*/ 408667 h 850622"/>
                <a:gd name="connsiteX791" fmla="*/ -79 w 851557"/>
                <a:gd name="connsiteY791" fmla="*/ 409568 h 850622"/>
                <a:gd name="connsiteX792" fmla="*/ -79 w 851557"/>
                <a:gd name="connsiteY792" fmla="*/ 413638 h 850622"/>
                <a:gd name="connsiteX793" fmla="*/ -79 w 851557"/>
                <a:gd name="connsiteY793" fmla="*/ 419143 h 850622"/>
                <a:gd name="connsiteX794" fmla="*/ -79 w 851557"/>
                <a:gd name="connsiteY794" fmla="*/ 425582 h 850622"/>
                <a:gd name="connsiteX795" fmla="*/ 425032 w 851557"/>
                <a:gd name="connsiteY795" fmla="*/ 850560 h 850622"/>
                <a:gd name="connsiteX796" fmla="*/ 431304 w 851557"/>
                <a:gd name="connsiteY796" fmla="*/ 850560 h 850622"/>
                <a:gd name="connsiteX797" fmla="*/ 435241 w 851557"/>
                <a:gd name="connsiteY797" fmla="*/ 850560 h 850622"/>
                <a:gd name="connsiteX798" fmla="*/ 438010 w 851557"/>
                <a:gd name="connsiteY798" fmla="*/ 850560 h 850622"/>
                <a:gd name="connsiteX799" fmla="*/ 442514 w 851557"/>
                <a:gd name="connsiteY799" fmla="*/ 850393 h 850622"/>
                <a:gd name="connsiteX800" fmla="*/ 445183 w 851557"/>
                <a:gd name="connsiteY800" fmla="*/ 850393 h 850622"/>
                <a:gd name="connsiteX801" fmla="*/ 447685 w 851557"/>
                <a:gd name="connsiteY801" fmla="*/ 850393 h 850622"/>
                <a:gd name="connsiteX802" fmla="*/ 449720 w 851557"/>
                <a:gd name="connsiteY802" fmla="*/ 850393 h 850622"/>
                <a:gd name="connsiteX803" fmla="*/ 454091 w 851557"/>
                <a:gd name="connsiteY803" fmla="*/ 850126 h 850622"/>
                <a:gd name="connsiteX804" fmla="*/ 459195 w 851557"/>
                <a:gd name="connsiteY804" fmla="*/ 849759 h 850622"/>
                <a:gd name="connsiteX805" fmla="*/ 460430 w 851557"/>
                <a:gd name="connsiteY805" fmla="*/ 849759 h 850622"/>
                <a:gd name="connsiteX806" fmla="*/ 464500 w 851557"/>
                <a:gd name="connsiteY806" fmla="*/ 849392 h 850622"/>
                <a:gd name="connsiteX807" fmla="*/ 469371 w 851557"/>
                <a:gd name="connsiteY807" fmla="*/ 848925 h 850622"/>
                <a:gd name="connsiteX808" fmla="*/ 475043 w 851557"/>
                <a:gd name="connsiteY808" fmla="*/ 848291 h 850622"/>
                <a:gd name="connsiteX809" fmla="*/ 479347 w 851557"/>
                <a:gd name="connsiteY809" fmla="*/ 847791 h 850622"/>
                <a:gd name="connsiteX810" fmla="*/ 486186 w 851557"/>
                <a:gd name="connsiteY810" fmla="*/ 846857 h 850622"/>
                <a:gd name="connsiteX811" fmla="*/ 489756 w 851557"/>
                <a:gd name="connsiteY811" fmla="*/ 846323 h 850622"/>
                <a:gd name="connsiteX812" fmla="*/ 490523 w 851557"/>
                <a:gd name="connsiteY812" fmla="*/ 846323 h 850622"/>
                <a:gd name="connsiteX813" fmla="*/ 495094 w 851557"/>
                <a:gd name="connsiteY813" fmla="*/ 844855 h 850622"/>
                <a:gd name="connsiteX814" fmla="*/ 499298 w 851557"/>
                <a:gd name="connsiteY814" fmla="*/ 844154 h 850622"/>
                <a:gd name="connsiteX815" fmla="*/ 502167 w 851557"/>
                <a:gd name="connsiteY815" fmla="*/ 843654 h 850622"/>
                <a:gd name="connsiteX816" fmla="*/ 504602 w 851557"/>
                <a:gd name="connsiteY816" fmla="*/ 843187 h 850622"/>
                <a:gd name="connsiteX817" fmla="*/ 507438 w 851557"/>
                <a:gd name="connsiteY817" fmla="*/ 842653 h 850622"/>
                <a:gd name="connsiteX818" fmla="*/ 511509 w 851557"/>
                <a:gd name="connsiteY818" fmla="*/ 841819 h 850622"/>
                <a:gd name="connsiteX819" fmla="*/ 515245 w 851557"/>
                <a:gd name="connsiteY819" fmla="*/ 841051 h 850622"/>
                <a:gd name="connsiteX820" fmla="*/ 516880 w 851557"/>
                <a:gd name="connsiteY820" fmla="*/ 840685 h 850622"/>
                <a:gd name="connsiteX821" fmla="*/ 519983 w 851557"/>
                <a:gd name="connsiteY821" fmla="*/ 839984 h 850622"/>
                <a:gd name="connsiteX822" fmla="*/ 535530 w 851557"/>
                <a:gd name="connsiteY822" fmla="*/ 836147 h 850622"/>
                <a:gd name="connsiteX823" fmla="*/ 536331 w 851557"/>
                <a:gd name="connsiteY823" fmla="*/ 835947 h 850622"/>
                <a:gd name="connsiteX824" fmla="*/ 541669 w 851557"/>
                <a:gd name="connsiteY824" fmla="*/ 834479 h 850622"/>
                <a:gd name="connsiteX825" fmla="*/ 546973 w 851557"/>
                <a:gd name="connsiteY825" fmla="*/ 832944 h 850622"/>
                <a:gd name="connsiteX826" fmla="*/ 553246 w 851557"/>
                <a:gd name="connsiteY826" fmla="*/ 831009 h 850622"/>
                <a:gd name="connsiteX827" fmla="*/ 557516 w 851557"/>
                <a:gd name="connsiteY827" fmla="*/ 829641 h 850622"/>
                <a:gd name="connsiteX828" fmla="*/ 560853 w 851557"/>
                <a:gd name="connsiteY828" fmla="*/ 828507 h 850622"/>
                <a:gd name="connsiteX829" fmla="*/ 564189 w 851557"/>
                <a:gd name="connsiteY829" fmla="*/ 827373 h 850622"/>
                <a:gd name="connsiteX830" fmla="*/ 567525 w 851557"/>
                <a:gd name="connsiteY830" fmla="*/ 826205 h 850622"/>
                <a:gd name="connsiteX831" fmla="*/ 572463 w 851557"/>
                <a:gd name="connsiteY831" fmla="*/ 824403 h 850622"/>
                <a:gd name="connsiteX832" fmla="*/ 575499 w 851557"/>
                <a:gd name="connsiteY832" fmla="*/ 823269 h 850622"/>
                <a:gd name="connsiteX833" fmla="*/ 577400 w 851557"/>
                <a:gd name="connsiteY833" fmla="*/ 822568 h 850622"/>
                <a:gd name="connsiteX834" fmla="*/ 581404 w 851557"/>
                <a:gd name="connsiteY834" fmla="*/ 821000 h 850622"/>
                <a:gd name="connsiteX835" fmla="*/ 585941 w 851557"/>
                <a:gd name="connsiteY835" fmla="*/ 819165 h 850622"/>
                <a:gd name="connsiteX836" fmla="*/ 591546 w 851557"/>
                <a:gd name="connsiteY836" fmla="*/ 816830 h 850622"/>
                <a:gd name="connsiteX837" fmla="*/ 595450 w 851557"/>
                <a:gd name="connsiteY837" fmla="*/ 815162 h 850622"/>
                <a:gd name="connsiteX838" fmla="*/ 597151 w 851557"/>
                <a:gd name="connsiteY838" fmla="*/ 814428 h 850622"/>
                <a:gd name="connsiteX839" fmla="*/ 604958 w 851557"/>
                <a:gd name="connsiteY839" fmla="*/ 810591 h 850622"/>
                <a:gd name="connsiteX840" fmla="*/ 605425 w 851557"/>
                <a:gd name="connsiteY840" fmla="*/ 810391 h 850622"/>
                <a:gd name="connsiteX841" fmla="*/ 609829 w 851557"/>
                <a:gd name="connsiteY841" fmla="*/ 808289 h 850622"/>
                <a:gd name="connsiteX842" fmla="*/ 613900 w 851557"/>
                <a:gd name="connsiteY842" fmla="*/ 806287 h 850622"/>
                <a:gd name="connsiteX843" fmla="*/ 615067 w 851557"/>
                <a:gd name="connsiteY843" fmla="*/ 805720 h 850622"/>
                <a:gd name="connsiteX844" fmla="*/ 618404 w 851557"/>
                <a:gd name="connsiteY844" fmla="*/ 804052 h 850622"/>
                <a:gd name="connsiteX845" fmla="*/ 626377 w 851557"/>
                <a:gd name="connsiteY845" fmla="*/ 799882 h 850622"/>
                <a:gd name="connsiteX846" fmla="*/ 628646 w 851557"/>
                <a:gd name="connsiteY846" fmla="*/ 798647 h 850622"/>
                <a:gd name="connsiteX847" fmla="*/ 631982 w 851557"/>
                <a:gd name="connsiteY847" fmla="*/ 796812 h 850622"/>
                <a:gd name="connsiteX848" fmla="*/ 633984 w 851557"/>
                <a:gd name="connsiteY848" fmla="*/ 795711 h 850622"/>
                <a:gd name="connsiteX849" fmla="*/ 635819 w 851557"/>
                <a:gd name="connsiteY849" fmla="*/ 794644 h 850622"/>
                <a:gd name="connsiteX850" fmla="*/ 637854 w 851557"/>
                <a:gd name="connsiteY850" fmla="*/ 793476 h 850622"/>
                <a:gd name="connsiteX851" fmla="*/ 640890 w 851557"/>
                <a:gd name="connsiteY851" fmla="*/ 791708 h 850622"/>
                <a:gd name="connsiteX852" fmla="*/ 643926 w 851557"/>
                <a:gd name="connsiteY852" fmla="*/ 789873 h 850622"/>
                <a:gd name="connsiteX853" fmla="*/ 646829 w 851557"/>
                <a:gd name="connsiteY853" fmla="*/ 788138 h 850622"/>
                <a:gd name="connsiteX854" fmla="*/ 649898 w 851557"/>
                <a:gd name="connsiteY854" fmla="*/ 786236 h 850622"/>
                <a:gd name="connsiteX855" fmla="*/ 652867 w 851557"/>
                <a:gd name="connsiteY855" fmla="*/ 784401 h 850622"/>
                <a:gd name="connsiteX856" fmla="*/ 655803 w 851557"/>
                <a:gd name="connsiteY856" fmla="*/ 782566 h 850622"/>
                <a:gd name="connsiteX857" fmla="*/ 658673 w 851557"/>
                <a:gd name="connsiteY857" fmla="*/ 780665 h 850622"/>
                <a:gd name="connsiteX858" fmla="*/ 582538 w 851557"/>
                <a:gd name="connsiteY858" fmla="*/ 780665 h 850622"/>
                <a:gd name="connsiteX859" fmla="*/ 583506 w 851557"/>
                <a:gd name="connsiteY859" fmla="*/ 775059 h 850622"/>
                <a:gd name="connsiteX860" fmla="*/ 583506 w 851557"/>
                <a:gd name="connsiteY860" fmla="*/ 774759 h 850622"/>
                <a:gd name="connsiteX861" fmla="*/ 584340 w 851557"/>
                <a:gd name="connsiteY861" fmla="*/ 766152 h 850622"/>
                <a:gd name="connsiteX862" fmla="*/ 584340 w 851557"/>
                <a:gd name="connsiteY862" fmla="*/ 763316 h 850622"/>
                <a:gd name="connsiteX863" fmla="*/ 584340 w 851557"/>
                <a:gd name="connsiteY863" fmla="*/ 761881 h 850622"/>
                <a:gd name="connsiteX864" fmla="*/ 584340 w 851557"/>
                <a:gd name="connsiteY864" fmla="*/ 760480 h 850622"/>
                <a:gd name="connsiteX865" fmla="*/ 584340 w 851557"/>
                <a:gd name="connsiteY865" fmla="*/ 759112 h 850622"/>
                <a:gd name="connsiteX866" fmla="*/ 584340 w 851557"/>
                <a:gd name="connsiteY866" fmla="*/ 759112 h 850622"/>
                <a:gd name="connsiteX867" fmla="*/ 585341 w 851557"/>
                <a:gd name="connsiteY867" fmla="*/ 758612 h 850622"/>
                <a:gd name="connsiteX868" fmla="*/ 585341 w 851557"/>
                <a:gd name="connsiteY868" fmla="*/ 758612 h 850622"/>
                <a:gd name="connsiteX869" fmla="*/ 584440 w 851557"/>
                <a:gd name="connsiteY869" fmla="*/ 759045 h 850622"/>
                <a:gd name="connsiteX870" fmla="*/ 584440 w 851557"/>
                <a:gd name="connsiteY870" fmla="*/ 759045 h 850622"/>
                <a:gd name="connsiteX871" fmla="*/ 584440 w 851557"/>
                <a:gd name="connsiteY871" fmla="*/ 758478 h 850622"/>
                <a:gd name="connsiteX872" fmla="*/ 584440 w 851557"/>
                <a:gd name="connsiteY872" fmla="*/ 758478 h 850622"/>
                <a:gd name="connsiteX873" fmla="*/ 584440 w 851557"/>
                <a:gd name="connsiteY873" fmla="*/ 756443 h 850622"/>
                <a:gd name="connsiteX874" fmla="*/ 584440 w 851557"/>
                <a:gd name="connsiteY874" fmla="*/ 754441 h 850622"/>
                <a:gd name="connsiteX875" fmla="*/ 584440 w 851557"/>
                <a:gd name="connsiteY875" fmla="*/ 754441 h 850622"/>
                <a:gd name="connsiteX876" fmla="*/ 584173 w 851557"/>
                <a:gd name="connsiteY876" fmla="*/ 754441 h 850622"/>
                <a:gd name="connsiteX877" fmla="*/ 575499 w 851557"/>
                <a:gd name="connsiteY877" fmla="*/ 758478 h 850622"/>
                <a:gd name="connsiteX878" fmla="*/ 575499 w 851557"/>
                <a:gd name="connsiteY878" fmla="*/ 758478 h 850622"/>
                <a:gd name="connsiteX879" fmla="*/ 575499 w 851557"/>
                <a:gd name="connsiteY879" fmla="*/ 757577 h 850622"/>
                <a:gd name="connsiteX880" fmla="*/ 575265 w 851557"/>
                <a:gd name="connsiteY880" fmla="*/ 753540 h 850622"/>
                <a:gd name="connsiteX881" fmla="*/ 575265 w 851557"/>
                <a:gd name="connsiteY881" fmla="*/ 753374 h 850622"/>
                <a:gd name="connsiteX882" fmla="*/ 575265 w 851557"/>
                <a:gd name="connsiteY882" fmla="*/ 752840 h 850622"/>
                <a:gd name="connsiteX883" fmla="*/ 575265 w 851557"/>
                <a:gd name="connsiteY883" fmla="*/ 752339 h 850622"/>
                <a:gd name="connsiteX884" fmla="*/ 575265 w 851557"/>
                <a:gd name="connsiteY884" fmla="*/ 751305 h 850622"/>
                <a:gd name="connsiteX885" fmla="*/ 575265 w 851557"/>
                <a:gd name="connsiteY885" fmla="*/ 751305 h 850622"/>
                <a:gd name="connsiteX886" fmla="*/ 574998 w 851557"/>
                <a:gd name="connsiteY886" fmla="*/ 748903 h 850622"/>
                <a:gd name="connsiteX887" fmla="*/ 574998 w 851557"/>
                <a:gd name="connsiteY887" fmla="*/ 748903 h 850622"/>
                <a:gd name="connsiteX888" fmla="*/ 575399 w 851557"/>
                <a:gd name="connsiteY888" fmla="*/ 748736 h 850622"/>
                <a:gd name="connsiteX889" fmla="*/ 575399 w 851557"/>
                <a:gd name="connsiteY889" fmla="*/ 748736 h 850622"/>
                <a:gd name="connsiteX890" fmla="*/ 576033 w 851557"/>
                <a:gd name="connsiteY890" fmla="*/ 748436 h 850622"/>
                <a:gd name="connsiteX891" fmla="*/ 576033 w 851557"/>
                <a:gd name="connsiteY891" fmla="*/ 748436 h 850622"/>
                <a:gd name="connsiteX892" fmla="*/ 577067 w 851557"/>
                <a:gd name="connsiteY892" fmla="*/ 747969 h 850622"/>
                <a:gd name="connsiteX893" fmla="*/ 578735 w 851557"/>
                <a:gd name="connsiteY893" fmla="*/ 747135 h 850622"/>
                <a:gd name="connsiteX894" fmla="*/ 578735 w 851557"/>
                <a:gd name="connsiteY894" fmla="*/ 747135 h 850622"/>
                <a:gd name="connsiteX895" fmla="*/ 579035 w 851557"/>
                <a:gd name="connsiteY895" fmla="*/ 747135 h 850622"/>
                <a:gd name="connsiteX896" fmla="*/ 579402 w 851557"/>
                <a:gd name="connsiteY896" fmla="*/ 746934 h 850622"/>
                <a:gd name="connsiteX897" fmla="*/ 579402 w 851557"/>
                <a:gd name="connsiteY897" fmla="*/ 746934 h 850622"/>
                <a:gd name="connsiteX898" fmla="*/ 579869 w 851557"/>
                <a:gd name="connsiteY898" fmla="*/ 746701 h 850622"/>
                <a:gd name="connsiteX899" fmla="*/ 580136 w 851557"/>
                <a:gd name="connsiteY899" fmla="*/ 746701 h 850622"/>
                <a:gd name="connsiteX900" fmla="*/ 580537 w 851557"/>
                <a:gd name="connsiteY900" fmla="*/ 746501 h 850622"/>
                <a:gd name="connsiteX901" fmla="*/ 580537 w 851557"/>
                <a:gd name="connsiteY901" fmla="*/ 746501 h 850622"/>
                <a:gd name="connsiteX902" fmla="*/ 580937 w 851557"/>
                <a:gd name="connsiteY902" fmla="*/ 746301 h 850622"/>
                <a:gd name="connsiteX903" fmla="*/ 581304 w 851557"/>
                <a:gd name="connsiteY903" fmla="*/ 746100 h 850622"/>
                <a:gd name="connsiteX904" fmla="*/ 581838 w 851557"/>
                <a:gd name="connsiteY904" fmla="*/ 745867 h 850622"/>
                <a:gd name="connsiteX905" fmla="*/ 582338 w 851557"/>
                <a:gd name="connsiteY905" fmla="*/ 745633 h 850622"/>
                <a:gd name="connsiteX906" fmla="*/ 582338 w 851557"/>
                <a:gd name="connsiteY906" fmla="*/ 745633 h 850622"/>
                <a:gd name="connsiteX907" fmla="*/ 582338 w 851557"/>
                <a:gd name="connsiteY907" fmla="*/ 745633 h 850622"/>
                <a:gd name="connsiteX908" fmla="*/ 582338 w 851557"/>
                <a:gd name="connsiteY908" fmla="*/ 745633 h 850622"/>
                <a:gd name="connsiteX909" fmla="*/ 582338 w 851557"/>
                <a:gd name="connsiteY909" fmla="*/ 745633 h 850622"/>
                <a:gd name="connsiteX910" fmla="*/ 582572 w 851557"/>
                <a:gd name="connsiteY910" fmla="*/ 745633 h 850622"/>
                <a:gd name="connsiteX911" fmla="*/ 582572 w 851557"/>
                <a:gd name="connsiteY911" fmla="*/ 745633 h 850622"/>
                <a:gd name="connsiteX912" fmla="*/ 582572 w 851557"/>
                <a:gd name="connsiteY912" fmla="*/ 745633 h 850622"/>
                <a:gd name="connsiteX913" fmla="*/ 582572 w 851557"/>
                <a:gd name="connsiteY913" fmla="*/ 745633 h 850622"/>
                <a:gd name="connsiteX914" fmla="*/ 582572 w 851557"/>
                <a:gd name="connsiteY914" fmla="*/ 745633 h 850622"/>
                <a:gd name="connsiteX915" fmla="*/ 582772 w 851557"/>
                <a:gd name="connsiteY915" fmla="*/ 746734 h 850622"/>
                <a:gd name="connsiteX916" fmla="*/ 582772 w 851557"/>
                <a:gd name="connsiteY916" fmla="*/ 747068 h 850622"/>
                <a:gd name="connsiteX917" fmla="*/ 582772 w 851557"/>
                <a:gd name="connsiteY917" fmla="*/ 747635 h 850622"/>
                <a:gd name="connsiteX918" fmla="*/ 583039 w 851557"/>
                <a:gd name="connsiteY918" fmla="*/ 749770 h 850622"/>
                <a:gd name="connsiteX919" fmla="*/ 583039 w 851557"/>
                <a:gd name="connsiteY919" fmla="*/ 750371 h 850622"/>
                <a:gd name="connsiteX920" fmla="*/ 583039 w 851557"/>
                <a:gd name="connsiteY920" fmla="*/ 750371 h 850622"/>
                <a:gd name="connsiteX921" fmla="*/ 588344 w 851557"/>
                <a:gd name="connsiteY921" fmla="*/ 747735 h 850622"/>
                <a:gd name="connsiteX922" fmla="*/ 588344 w 851557"/>
                <a:gd name="connsiteY922" fmla="*/ 747735 h 850622"/>
                <a:gd name="connsiteX923" fmla="*/ 588611 w 851557"/>
                <a:gd name="connsiteY923" fmla="*/ 747568 h 850622"/>
                <a:gd name="connsiteX924" fmla="*/ 588877 w 851557"/>
                <a:gd name="connsiteY924" fmla="*/ 747568 h 850622"/>
                <a:gd name="connsiteX925" fmla="*/ 588877 w 851557"/>
                <a:gd name="connsiteY925" fmla="*/ 747568 h 850622"/>
                <a:gd name="connsiteX926" fmla="*/ 588877 w 851557"/>
                <a:gd name="connsiteY926" fmla="*/ 747568 h 850622"/>
                <a:gd name="connsiteX927" fmla="*/ 588877 w 851557"/>
                <a:gd name="connsiteY927" fmla="*/ 747568 h 850622"/>
                <a:gd name="connsiteX928" fmla="*/ 589311 w 851557"/>
                <a:gd name="connsiteY928" fmla="*/ 747335 h 850622"/>
                <a:gd name="connsiteX929" fmla="*/ 589711 w 851557"/>
                <a:gd name="connsiteY929" fmla="*/ 747168 h 850622"/>
                <a:gd name="connsiteX930" fmla="*/ 589711 w 851557"/>
                <a:gd name="connsiteY930" fmla="*/ 747168 h 850622"/>
                <a:gd name="connsiteX931" fmla="*/ 589711 w 851557"/>
                <a:gd name="connsiteY931" fmla="*/ 747168 h 850622"/>
                <a:gd name="connsiteX932" fmla="*/ 590112 w 851557"/>
                <a:gd name="connsiteY932" fmla="*/ 747168 h 850622"/>
                <a:gd name="connsiteX933" fmla="*/ 590112 w 851557"/>
                <a:gd name="connsiteY933" fmla="*/ 747168 h 850622"/>
                <a:gd name="connsiteX934" fmla="*/ 591013 w 851557"/>
                <a:gd name="connsiteY934" fmla="*/ 746701 h 850622"/>
                <a:gd name="connsiteX935" fmla="*/ 593014 w 851557"/>
                <a:gd name="connsiteY935" fmla="*/ 745633 h 850622"/>
                <a:gd name="connsiteX936" fmla="*/ 593014 w 851557"/>
                <a:gd name="connsiteY936" fmla="*/ 745633 h 850622"/>
                <a:gd name="connsiteX937" fmla="*/ 593515 w 851557"/>
                <a:gd name="connsiteY937" fmla="*/ 745333 h 850622"/>
                <a:gd name="connsiteX938" fmla="*/ 594216 w 851557"/>
                <a:gd name="connsiteY938" fmla="*/ 744966 h 850622"/>
                <a:gd name="connsiteX939" fmla="*/ 594216 w 851557"/>
                <a:gd name="connsiteY939" fmla="*/ 744966 h 850622"/>
                <a:gd name="connsiteX940" fmla="*/ 594783 w 851557"/>
                <a:gd name="connsiteY940" fmla="*/ 744666 h 850622"/>
                <a:gd name="connsiteX941" fmla="*/ 595550 w 851557"/>
                <a:gd name="connsiteY941" fmla="*/ 744265 h 850622"/>
                <a:gd name="connsiteX942" fmla="*/ 595550 w 851557"/>
                <a:gd name="connsiteY942" fmla="*/ 744265 h 850622"/>
                <a:gd name="connsiteX943" fmla="*/ 595717 w 851557"/>
                <a:gd name="connsiteY943" fmla="*/ 744265 h 850622"/>
                <a:gd name="connsiteX944" fmla="*/ 596251 w 851557"/>
                <a:gd name="connsiteY944" fmla="*/ 743965 h 850622"/>
                <a:gd name="connsiteX945" fmla="*/ 596984 w 851557"/>
                <a:gd name="connsiteY945" fmla="*/ 743565 h 850622"/>
                <a:gd name="connsiteX946" fmla="*/ 598019 w 851557"/>
                <a:gd name="connsiteY946" fmla="*/ 742998 h 850622"/>
                <a:gd name="connsiteX947" fmla="*/ 599854 w 851557"/>
                <a:gd name="connsiteY947" fmla="*/ 741963 h 850622"/>
                <a:gd name="connsiteX948" fmla="*/ 603190 w 851557"/>
                <a:gd name="connsiteY948" fmla="*/ 740062 h 850622"/>
                <a:gd name="connsiteX949" fmla="*/ 603490 w 851557"/>
                <a:gd name="connsiteY949" fmla="*/ 740062 h 850622"/>
                <a:gd name="connsiteX950" fmla="*/ 603490 w 851557"/>
                <a:gd name="connsiteY950" fmla="*/ 740062 h 850622"/>
                <a:gd name="connsiteX951" fmla="*/ 603490 w 851557"/>
                <a:gd name="connsiteY951" fmla="*/ 740062 h 850622"/>
                <a:gd name="connsiteX952" fmla="*/ 603490 w 851557"/>
                <a:gd name="connsiteY952" fmla="*/ 740062 h 850622"/>
                <a:gd name="connsiteX953" fmla="*/ 603490 w 851557"/>
                <a:gd name="connsiteY953" fmla="*/ 740062 h 850622"/>
                <a:gd name="connsiteX954" fmla="*/ 603490 w 851557"/>
                <a:gd name="connsiteY954" fmla="*/ 740062 h 850622"/>
                <a:gd name="connsiteX955" fmla="*/ 603824 w 851557"/>
                <a:gd name="connsiteY955" fmla="*/ 739862 h 850622"/>
                <a:gd name="connsiteX956" fmla="*/ 604258 w 851557"/>
                <a:gd name="connsiteY956" fmla="*/ 739628 h 850622"/>
                <a:gd name="connsiteX957" fmla="*/ 605792 w 851557"/>
                <a:gd name="connsiteY957" fmla="*/ 738694 h 850622"/>
                <a:gd name="connsiteX958" fmla="*/ 606259 w 851557"/>
                <a:gd name="connsiteY958" fmla="*/ 738427 h 850622"/>
                <a:gd name="connsiteX959" fmla="*/ 606493 w 851557"/>
                <a:gd name="connsiteY959" fmla="*/ 738427 h 850622"/>
                <a:gd name="connsiteX960" fmla="*/ 607194 w 851557"/>
                <a:gd name="connsiteY960" fmla="*/ 738027 h 850622"/>
                <a:gd name="connsiteX961" fmla="*/ 607861 w 851557"/>
                <a:gd name="connsiteY961" fmla="*/ 737593 h 850622"/>
                <a:gd name="connsiteX962" fmla="*/ 609329 w 851557"/>
                <a:gd name="connsiteY962" fmla="*/ 736725 h 850622"/>
                <a:gd name="connsiteX963" fmla="*/ 610430 w 851557"/>
                <a:gd name="connsiteY963" fmla="*/ 736058 h 850622"/>
                <a:gd name="connsiteX964" fmla="*/ 611597 w 851557"/>
                <a:gd name="connsiteY964" fmla="*/ 735358 h 850622"/>
                <a:gd name="connsiteX965" fmla="*/ 611597 w 851557"/>
                <a:gd name="connsiteY965" fmla="*/ 735358 h 850622"/>
                <a:gd name="connsiteX966" fmla="*/ 611597 w 851557"/>
                <a:gd name="connsiteY966" fmla="*/ 735358 h 850622"/>
                <a:gd name="connsiteX967" fmla="*/ 611798 w 851557"/>
                <a:gd name="connsiteY967" fmla="*/ 735358 h 850622"/>
                <a:gd name="connsiteX968" fmla="*/ 611798 w 851557"/>
                <a:gd name="connsiteY968" fmla="*/ 735358 h 850622"/>
                <a:gd name="connsiteX969" fmla="*/ 611998 w 851557"/>
                <a:gd name="connsiteY969" fmla="*/ 735358 h 850622"/>
                <a:gd name="connsiteX970" fmla="*/ 611998 w 851557"/>
                <a:gd name="connsiteY970" fmla="*/ 735358 h 850622"/>
                <a:gd name="connsiteX971" fmla="*/ 611998 w 851557"/>
                <a:gd name="connsiteY971" fmla="*/ 735358 h 850622"/>
                <a:gd name="connsiteX972" fmla="*/ 612165 w 851557"/>
                <a:gd name="connsiteY972" fmla="*/ 735358 h 850622"/>
                <a:gd name="connsiteX973" fmla="*/ 612165 w 851557"/>
                <a:gd name="connsiteY973" fmla="*/ 735358 h 850622"/>
                <a:gd name="connsiteX974" fmla="*/ 612532 w 851557"/>
                <a:gd name="connsiteY974" fmla="*/ 735124 h 850622"/>
                <a:gd name="connsiteX975" fmla="*/ 612532 w 851557"/>
                <a:gd name="connsiteY975" fmla="*/ 735124 h 850622"/>
                <a:gd name="connsiteX976" fmla="*/ 615034 w 851557"/>
                <a:gd name="connsiteY976" fmla="*/ 733523 h 850622"/>
                <a:gd name="connsiteX977" fmla="*/ 617169 w 851557"/>
                <a:gd name="connsiteY977" fmla="*/ 732155 h 850622"/>
                <a:gd name="connsiteX978" fmla="*/ 617536 w 851557"/>
                <a:gd name="connsiteY978" fmla="*/ 731921 h 850622"/>
                <a:gd name="connsiteX979" fmla="*/ 618270 w 851557"/>
                <a:gd name="connsiteY979" fmla="*/ 731454 h 850622"/>
                <a:gd name="connsiteX980" fmla="*/ 619238 w 851557"/>
                <a:gd name="connsiteY980" fmla="*/ 730820 h 850622"/>
                <a:gd name="connsiteX981" fmla="*/ 619504 w 851557"/>
                <a:gd name="connsiteY981" fmla="*/ 730653 h 850622"/>
                <a:gd name="connsiteX982" fmla="*/ 620072 w 851557"/>
                <a:gd name="connsiteY982" fmla="*/ 730286 h 850622"/>
                <a:gd name="connsiteX983" fmla="*/ 620405 w 851557"/>
                <a:gd name="connsiteY983" fmla="*/ 730053 h 850622"/>
                <a:gd name="connsiteX984" fmla="*/ 620706 w 851557"/>
                <a:gd name="connsiteY984" fmla="*/ 729853 h 850622"/>
                <a:gd name="connsiteX985" fmla="*/ 622507 w 851557"/>
                <a:gd name="connsiteY985" fmla="*/ 728652 h 850622"/>
                <a:gd name="connsiteX986" fmla="*/ 723564 w 851557"/>
                <a:gd name="connsiteY986" fmla="*/ 728652 h 850622"/>
                <a:gd name="connsiteX987" fmla="*/ 723564 w 851557"/>
                <a:gd name="connsiteY987" fmla="*/ 728652 h 850622"/>
                <a:gd name="connsiteX988" fmla="*/ 730703 w 851557"/>
                <a:gd name="connsiteY988" fmla="*/ 721312 h 850622"/>
                <a:gd name="connsiteX989" fmla="*/ 733639 w 851557"/>
                <a:gd name="connsiteY989" fmla="*/ 718176 h 850622"/>
                <a:gd name="connsiteX990" fmla="*/ 734440 w 851557"/>
                <a:gd name="connsiteY990" fmla="*/ 717342 h 850622"/>
                <a:gd name="connsiteX991" fmla="*/ 736942 w 851557"/>
                <a:gd name="connsiteY991" fmla="*/ 714572 h 850622"/>
                <a:gd name="connsiteX992" fmla="*/ 737876 w 851557"/>
                <a:gd name="connsiteY992" fmla="*/ 713572 h 850622"/>
                <a:gd name="connsiteX993" fmla="*/ 740612 w 851557"/>
                <a:gd name="connsiteY993" fmla="*/ 710469 h 850622"/>
                <a:gd name="connsiteX994" fmla="*/ 741246 w 851557"/>
                <a:gd name="connsiteY994" fmla="*/ 709768 h 850622"/>
                <a:gd name="connsiteX995" fmla="*/ 744415 w 851557"/>
                <a:gd name="connsiteY995" fmla="*/ 706132 h 850622"/>
                <a:gd name="connsiteX996" fmla="*/ 744749 w 851557"/>
                <a:gd name="connsiteY996" fmla="*/ 705765 h 850622"/>
                <a:gd name="connsiteX997" fmla="*/ 744749 w 851557"/>
                <a:gd name="connsiteY997" fmla="*/ 705765 h 850622"/>
                <a:gd name="connsiteX998" fmla="*/ 744749 w 851557"/>
                <a:gd name="connsiteY998" fmla="*/ 705765 h 850622"/>
                <a:gd name="connsiteX999" fmla="*/ 744749 w 851557"/>
                <a:gd name="connsiteY999" fmla="*/ 705765 h 850622"/>
                <a:gd name="connsiteX1000" fmla="*/ 744749 w 851557"/>
                <a:gd name="connsiteY1000" fmla="*/ 705765 h 850622"/>
                <a:gd name="connsiteX1001" fmla="*/ 744749 w 851557"/>
                <a:gd name="connsiteY1001" fmla="*/ 705765 h 850622"/>
                <a:gd name="connsiteX1002" fmla="*/ 744749 w 851557"/>
                <a:gd name="connsiteY1002" fmla="*/ 705765 h 850622"/>
                <a:gd name="connsiteX1003" fmla="*/ 747351 w 851557"/>
                <a:gd name="connsiteY1003" fmla="*/ 702695 h 850622"/>
                <a:gd name="connsiteX1004" fmla="*/ 750688 w 851557"/>
                <a:gd name="connsiteY1004" fmla="*/ 698758 h 850622"/>
                <a:gd name="connsiteX1005" fmla="*/ 754024 w 851557"/>
                <a:gd name="connsiteY1005" fmla="*/ 694788 h 850622"/>
                <a:gd name="connsiteX1006" fmla="*/ 756259 w 851557"/>
                <a:gd name="connsiteY1006" fmla="*/ 692019 h 850622"/>
                <a:gd name="connsiteX1007" fmla="*/ 756960 w 851557"/>
                <a:gd name="connsiteY1007" fmla="*/ 691118 h 850622"/>
                <a:gd name="connsiteX1008" fmla="*/ 757961 w 851557"/>
                <a:gd name="connsiteY1008" fmla="*/ 689850 h 850622"/>
                <a:gd name="connsiteX1009" fmla="*/ 760363 w 851557"/>
                <a:gd name="connsiteY1009" fmla="*/ 686748 h 850622"/>
                <a:gd name="connsiteX1010" fmla="*/ 763199 w 851557"/>
                <a:gd name="connsiteY1010" fmla="*/ 683011 h 850622"/>
                <a:gd name="connsiteX1011" fmla="*/ 766535 w 851557"/>
                <a:gd name="connsiteY1011" fmla="*/ 678674 h 850622"/>
                <a:gd name="connsiteX1012" fmla="*/ 772741 w 851557"/>
                <a:gd name="connsiteY1012" fmla="*/ 669933 h 850622"/>
                <a:gd name="connsiteX1013" fmla="*/ 774676 w 851557"/>
                <a:gd name="connsiteY1013" fmla="*/ 667097 h 850622"/>
                <a:gd name="connsiteX1014" fmla="*/ 775710 w 851557"/>
                <a:gd name="connsiteY1014" fmla="*/ 665596 h 850622"/>
                <a:gd name="connsiteX1015" fmla="*/ 777145 w 851557"/>
                <a:gd name="connsiteY1015" fmla="*/ 663460 h 850622"/>
                <a:gd name="connsiteX1016" fmla="*/ 779013 w 851557"/>
                <a:gd name="connsiteY1016" fmla="*/ 660624 h 850622"/>
                <a:gd name="connsiteX1017" fmla="*/ 780047 w 851557"/>
                <a:gd name="connsiteY1017" fmla="*/ 659023 h 850622"/>
                <a:gd name="connsiteX1018" fmla="*/ 781682 w 851557"/>
                <a:gd name="connsiteY1018" fmla="*/ 656454 h 850622"/>
                <a:gd name="connsiteX1019" fmla="*/ 783217 w 851557"/>
                <a:gd name="connsiteY1019" fmla="*/ 654085 h 850622"/>
                <a:gd name="connsiteX1020" fmla="*/ 784217 w 851557"/>
                <a:gd name="connsiteY1020" fmla="*/ 652484 h 850622"/>
                <a:gd name="connsiteX1021" fmla="*/ 784518 w 851557"/>
                <a:gd name="connsiteY1021" fmla="*/ 651983 h 850622"/>
                <a:gd name="connsiteX1022" fmla="*/ 785585 w 851557"/>
                <a:gd name="connsiteY1022" fmla="*/ 650249 h 850622"/>
                <a:gd name="connsiteX1023" fmla="*/ 785952 w 851557"/>
                <a:gd name="connsiteY1023" fmla="*/ 649648 h 850622"/>
                <a:gd name="connsiteX1024" fmla="*/ 786753 w 851557"/>
                <a:gd name="connsiteY1024" fmla="*/ 648314 h 850622"/>
                <a:gd name="connsiteX1025" fmla="*/ 787187 w 851557"/>
                <a:gd name="connsiteY1025" fmla="*/ 647613 h 850622"/>
                <a:gd name="connsiteX1026" fmla="*/ 787587 w 851557"/>
                <a:gd name="connsiteY1026" fmla="*/ 646912 h 850622"/>
                <a:gd name="connsiteX1027" fmla="*/ 788621 w 851557"/>
                <a:gd name="connsiteY1027" fmla="*/ 645144 h 850622"/>
                <a:gd name="connsiteX1028" fmla="*/ 789556 w 851557"/>
                <a:gd name="connsiteY1028" fmla="*/ 643576 h 850622"/>
                <a:gd name="connsiteX1029" fmla="*/ 790123 w 851557"/>
                <a:gd name="connsiteY1029" fmla="*/ 642608 h 850622"/>
                <a:gd name="connsiteX1030" fmla="*/ 790457 w 851557"/>
                <a:gd name="connsiteY1030" fmla="*/ 642008 h 850622"/>
                <a:gd name="connsiteX1031" fmla="*/ 791291 w 851557"/>
                <a:gd name="connsiteY1031" fmla="*/ 640607 h 850622"/>
                <a:gd name="connsiteX1032" fmla="*/ 792892 w 851557"/>
                <a:gd name="connsiteY1032" fmla="*/ 637838 h 850622"/>
                <a:gd name="connsiteX1033" fmla="*/ 794193 w 851557"/>
                <a:gd name="connsiteY1033" fmla="*/ 635536 h 850622"/>
                <a:gd name="connsiteX1034" fmla="*/ 799198 w 851557"/>
                <a:gd name="connsiteY1034" fmla="*/ 626361 h 850622"/>
                <a:gd name="connsiteX1035" fmla="*/ 801633 w 851557"/>
                <a:gd name="connsiteY1035" fmla="*/ 621657 h 850622"/>
                <a:gd name="connsiteX1036" fmla="*/ 802300 w 851557"/>
                <a:gd name="connsiteY1036" fmla="*/ 620389 h 850622"/>
                <a:gd name="connsiteX1037" fmla="*/ 804335 w 851557"/>
                <a:gd name="connsiteY1037" fmla="*/ 616352 h 850622"/>
                <a:gd name="connsiteX1038" fmla="*/ 806404 w 851557"/>
                <a:gd name="connsiteY1038" fmla="*/ 612115 h 850622"/>
                <a:gd name="connsiteX1039" fmla="*/ 807772 w 851557"/>
                <a:gd name="connsiteY1039" fmla="*/ 609179 h 850622"/>
                <a:gd name="connsiteX1040" fmla="*/ 808806 w 851557"/>
                <a:gd name="connsiteY1040" fmla="*/ 607010 h 850622"/>
                <a:gd name="connsiteX1041" fmla="*/ 809073 w 851557"/>
                <a:gd name="connsiteY1041" fmla="*/ 606443 h 850622"/>
                <a:gd name="connsiteX1042" fmla="*/ 809640 w 851557"/>
                <a:gd name="connsiteY1042" fmla="*/ 605209 h 850622"/>
                <a:gd name="connsiteX1043" fmla="*/ 809907 w 851557"/>
                <a:gd name="connsiteY1043" fmla="*/ 604608 h 850622"/>
                <a:gd name="connsiteX1044" fmla="*/ 810507 w 851557"/>
                <a:gd name="connsiteY1044" fmla="*/ 603273 h 850622"/>
                <a:gd name="connsiteX1045" fmla="*/ 811141 w 851557"/>
                <a:gd name="connsiteY1045" fmla="*/ 601872 h 850622"/>
                <a:gd name="connsiteX1046" fmla="*/ 811875 w 851557"/>
                <a:gd name="connsiteY1046" fmla="*/ 600171 h 850622"/>
                <a:gd name="connsiteX1047" fmla="*/ 813610 w 851557"/>
                <a:gd name="connsiteY1047" fmla="*/ 596201 h 850622"/>
                <a:gd name="connsiteX1048" fmla="*/ 813911 w 851557"/>
                <a:gd name="connsiteY1048" fmla="*/ 595533 h 850622"/>
                <a:gd name="connsiteX1049" fmla="*/ 815746 w 851557"/>
                <a:gd name="connsiteY1049" fmla="*/ 591296 h 850622"/>
                <a:gd name="connsiteX1050" fmla="*/ 816246 w 851557"/>
                <a:gd name="connsiteY1050" fmla="*/ 590095 h 850622"/>
                <a:gd name="connsiteX1051" fmla="*/ 817814 w 851557"/>
                <a:gd name="connsiteY1051" fmla="*/ 586192 h 850622"/>
                <a:gd name="connsiteX1052" fmla="*/ 818348 w 851557"/>
                <a:gd name="connsiteY1052" fmla="*/ 584924 h 850622"/>
                <a:gd name="connsiteX1053" fmla="*/ 820216 w 851557"/>
                <a:gd name="connsiteY1053" fmla="*/ 580120 h 850622"/>
                <a:gd name="connsiteX1054" fmla="*/ 820216 w 851557"/>
                <a:gd name="connsiteY1054" fmla="*/ 580120 h 850622"/>
                <a:gd name="connsiteX1055" fmla="*/ 821384 w 851557"/>
                <a:gd name="connsiteY1055" fmla="*/ 577017 h 850622"/>
                <a:gd name="connsiteX1056" fmla="*/ 822652 w 851557"/>
                <a:gd name="connsiteY1056" fmla="*/ 573681 h 850622"/>
                <a:gd name="connsiteX1057" fmla="*/ 822652 w 851557"/>
                <a:gd name="connsiteY1057" fmla="*/ 573681 h 850622"/>
                <a:gd name="connsiteX1058" fmla="*/ 823953 w 851557"/>
                <a:gd name="connsiteY1058" fmla="*/ 570077 h 850622"/>
                <a:gd name="connsiteX1059" fmla="*/ 825054 w 851557"/>
                <a:gd name="connsiteY1059" fmla="*/ 566941 h 850622"/>
                <a:gd name="connsiteX1060" fmla="*/ 825254 w 851557"/>
                <a:gd name="connsiteY1060" fmla="*/ 566407 h 850622"/>
                <a:gd name="connsiteX1061" fmla="*/ 825254 w 851557"/>
                <a:gd name="connsiteY1061" fmla="*/ 566407 h 850622"/>
                <a:gd name="connsiteX1062" fmla="*/ 825254 w 851557"/>
                <a:gd name="connsiteY1062" fmla="*/ 566407 h 850622"/>
                <a:gd name="connsiteX1063" fmla="*/ 826522 w 851557"/>
                <a:gd name="connsiteY1063" fmla="*/ 562737 h 850622"/>
                <a:gd name="connsiteX1064" fmla="*/ 827556 w 851557"/>
                <a:gd name="connsiteY1064" fmla="*/ 559601 h 850622"/>
                <a:gd name="connsiteX1065" fmla="*/ 829024 w 851557"/>
                <a:gd name="connsiteY1065" fmla="*/ 554864 h 850622"/>
                <a:gd name="connsiteX1066" fmla="*/ 830259 w 851557"/>
                <a:gd name="connsiteY1066" fmla="*/ 550827 h 850622"/>
                <a:gd name="connsiteX1067" fmla="*/ 830959 w 851557"/>
                <a:gd name="connsiteY1067" fmla="*/ 548525 h 850622"/>
                <a:gd name="connsiteX1068" fmla="*/ 831860 w 851557"/>
                <a:gd name="connsiteY1068" fmla="*/ 545455 h 850622"/>
                <a:gd name="connsiteX1069" fmla="*/ 832294 w 851557"/>
                <a:gd name="connsiteY1069" fmla="*/ 544021 h 850622"/>
                <a:gd name="connsiteX1070" fmla="*/ 833395 w 851557"/>
                <a:gd name="connsiteY1070" fmla="*/ 539984 h 850622"/>
                <a:gd name="connsiteX1071" fmla="*/ 835096 w 851557"/>
                <a:gd name="connsiteY1071" fmla="*/ 533578 h 850622"/>
                <a:gd name="connsiteX1072" fmla="*/ 835997 w 851557"/>
                <a:gd name="connsiteY1072" fmla="*/ 529908 h 850622"/>
                <a:gd name="connsiteX1073" fmla="*/ 836230 w 851557"/>
                <a:gd name="connsiteY1073" fmla="*/ 528974 h 850622"/>
                <a:gd name="connsiteX1074" fmla="*/ 837231 w 851557"/>
                <a:gd name="connsiteY1074" fmla="*/ 524804 h 850622"/>
                <a:gd name="connsiteX1075" fmla="*/ 838566 w 851557"/>
                <a:gd name="connsiteY1075" fmla="*/ 518932 h 850622"/>
                <a:gd name="connsiteX1076" fmla="*/ 839600 w 851557"/>
                <a:gd name="connsiteY1076" fmla="*/ 513961 h 850622"/>
                <a:gd name="connsiteX1077" fmla="*/ 840601 w 851557"/>
                <a:gd name="connsiteY1077" fmla="*/ 508890 h 850622"/>
                <a:gd name="connsiteX1078" fmla="*/ 840601 w 851557"/>
                <a:gd name="connsiteY1078" fmla="*/ 508589 h 850622"/>
                <a:gd name="connsiteX1079" fmla="*/ 841402 w 851557"/>
                <a:gd name="connsiteY1079" fmla="*/ 504185 h 850622"/>
                <a:gd name="connsiteX1080" fmla="*/ 841702 w 851557"/>
                <a:gd name="connsiteY1080" fmla="*/ 502551 h 850622"/>
                <a:gd name="connsiteX1081" fmla="*/ 842436 w 851557"/>
                <a:gd name="connsiteY1081" fmla="*/ 498213 h 850622"/>
                <a:gd name="connsiteX1082" fmla="*/ 843270 w 851557"/>
                <a:gd name="connsiteY1082" fmla="*/ 493042 h 850622"/>
                <a:gd name="connsiteX1083" fmla="*/ 843270 w 851557"/>
                <a:gd name="connsiteY1083" fmla="*/ 492709 h 850622"/>
                <a:gd name="connsiteX1084" fmla="*/ 843837 w 851557"/>
                <a:gd name="connsiteY1084" fmla="*/ 488838 h 850622"/>
                <a:gd name="connsiteX1085" fmla="*/ 844137 w 851557"/>
                <a:gd name="connsiteY1085" fmla="*/ 486770 h 850622"/>
                <a:gd name="connsiteX1086" fmla="*/ 844738 w 851557"/>
                <a:gd name="connsiteY1086" fmla="*/ 482299 h 850622"/>
                <a:gd name="connsiteX1087" fmla="*/ 844738 w 851557"/>
                <a:gd name="connsiteY1087" fmla="*/ 481165 h 850622"/>
                <a:gd name="connsiteX1088" fmla="*/ 845172 w 851557"/>
                <a:gd name="connsiteY1088" fmla="*/ 477595 h 850622"/>
                <a:gd name="connsiteX1089" fmla="*/ 845172 w 851557"/>
                <a:gd name="connsiteY1089" fmla="*/ 477395 h 850622"/>
                <a:gd name="connsiteX1090" fmla="*/ 845605 w 851557"/>
                <a:gd name="connsiteY1090" fmla="*/ 473391 h 850622"/>
                <a:gd name="connsiteX1091" fmla="*/ 845972 w 851557"/>
                <a:gd name="connsiteY1091" fmla="*/ 470055 h 850622"/>
                <a:gd name="connsiteX1092" fmla="*/ 846173 w 851557"/>
                <a:gd name="connsiteY1092" fmla="*/ 467886 h 850622"/>
                <a:gd name="connsiteX1093" fmla="*/ 846173 w 851557"/>
                <a:gd name="connsiteY1093" fmla="*/ 466719 h 850622"/>
                <a:gd name="connsiteX1094" fmla="*/ 846173 w 851557"/>
                <a:gd name="connsiteY1094" fmla="*/ 465551 h 850622"/>
                <a:gd name="connsiteX1095" fmla="*/ 846506 w 851557"/>
                <a:gd name="connsiteY1095" fmla="*/ 461547 h 850622"/>
                <a:gd name="connsiteX1096" fmla="*/ 846873 w 851557"/>
                <a:gd name="connsiteY1096" fmla="*/ 456410 h 850622"/>
                <a:gd name="connsiteX1097" fmla="*/ 847073 w 851557"/>
                <a:gd name="connsiteY1097" fmla="*/ 453073 h 850622"/>
                <a:gd name="connsiteX1098" fmla="*/ 847073 w 851557"/>
                <a:gd name="connsiteY1098" fmla="*/ 451072 h 850622"/>
                <a:gd name="connsiteX1099" fmla="*/ 847073 w 851557"/>
                <a:gd name="connsiteY1099" fmla="*/ 449103 h 850622"/>
                <a:gd name="connsiteX1100" fmla="*/ 847073 w 851557"/>
                <a:gd name="connsiteY1100" fmla="*/ 446134 h 850622"/>
                <a:gd name="connsiteX1101" fmla="*/ 847073 w 851557"/>
                <a:gd name="connsiteY1101" fmla="*/ 444799 h 850622"/>
                <a:gd name="connsiteX1102" fmla="*/ 847073 w 851557"/>
                <a:gd name="connsiteY1102" fmla="*/ 443565 h 850622"/>
                <a:gd name="connsiteX1103" fmla="*/ 847307 w 851557"/>
                <a:gd name="connsiteY1103" fmla="*/ 434957 h 850622"/>
                <a:gd name="connsiteX1104" fmla="*/ 847307 w 851557"/>
                <a:gd name="connsiteY1104" fmla="*/ 427651 h 850622"/>
                <a:gd name="connsiteX1105" fmla="*/ 847307 w 851557"/>
                <a:gd name="connsiteY1105" fmla="*/ 426450 h 850622"/>
                <a:gd name="connsiteX1106" fmla="*/ 847307 w 851557"/>
                <a:gd name="connsiteY1106" fmla="*/ 425282 h 850622"/>
                <a:gd name="connsiteX1107" fmla="*/ 847307 w 851557"/>
                <a:gd name="connsiteY1107" fmla="*/ 422880 h 850622"/>
                <a:gd name="connsiteX1108" fmla="*/ 851477 w 851557"/>
                <a:gd name="connsiteY1108" fmla="*/ 415974 h 850622"/>
                <a:gd name="connsiteX1109" fmla="*/ 256148 w 851557"/>
                <a:gd name="connsiteY1109" fmla="*/ 92353 h 850622"/>
                <a:gd name="connsiteX1110" fmla="*/ 256148 w 851557"/>
                <a:gd name="connsiteY1110" fmla="*/ 92353 h 850622"/>
                <a:gd name="connsiteX1111" fmla="*/ 257683 w 851557"/>
                <a:gd name="connsiteY1111" fmla="*/ 91585 h 850622"/>
                <a:gd name="connsiteX1112" fmla="*/ 259785 w 851557"/>
                <a:gd name="connsiteY1112" fmla="*/ 90551 h 850622"/>
                <a:gd name="connsiteX1113" fmla="*/ 259785 w 851557"/>
                <a:gd name="connsiteY1113" fmla="*/ 90551 h 850622"/>
                <a:gd name="connsiteX1114" fmla="*/ 260719 w 851557"/>
                <a:gd name="connsiteY1114" fmla="*/ 90117 h 850622"/>
                <a:gd name="connsiteX1115" fmla="*/ 263622 w 851557"/>
                <a:gd name="connsiteY1115" fmla="*/ 88683 h 850622"/>
                <a:gd name="connsiteX1116" fmla="*/ 263855 w 851557"/>
                <a:gd name="connsiteY1116" fmla="*/ 88683 h 850622"/>
                <a:gd name="connsiteX1117" fmla="*/ 267659 w 851557"/>
                <a:gd name="connsiteY1117" fmla="*/ 86881 h 850622"/>
                <a:gd name="connsiteX1118" fmla="*/ 267659 w 851557"/>
                <a:gd name="connsiteY1118" fmla="*/ 86881 h 850622"/>
                <a:gd name="connsiteX1119" fmla="*/ 268159 w 851557"/>
                <a:gd name="connsiteY1119" fmla="*/ 86648 h 850622"/>
                <a:gd name="connsiteX1120" fmla="*/ 268159 w 851557"/>
                <a:gd name="connsiteY1120" fmla="*/ 86648 h 850622"/>
                <a:gd name="connsiteX1121" fmla="*/ 271962 w 851557"/>
                <a:gd name="connsiteY1121" fmla="*/ 84913 h 850622"/>
                <a:gd name="connsiteX1122" fmla="*/ 276099 w 851557"/>
                <a:gd name="connsiteY1122" fmla="*/ 83078 h 850622"/>
                <a:gd name="connsiteX1123" fmla="*/ 278068 w 851557"/>
                <a:gd name="connsiteY1123" fmla="*/ 82244 h 850622"/>
                <a:gd name="connsiteX1124" fmla="*/ 278068 w 851557"/>
                <a:gd name="connsiteY1124" fmla="*/ 82244 h 850622"/>
                <a:gd name="connsiteX1125" fmla="*/ 280003 w 851557"/>
                <a:gd name="connsiteY1125" fmla="*/ 81443 h 850622"/>
                <a:gd name="connsiteX1126" fmla="*/ 280203 w 851557"/>
                <a:gd name="connsiteY1126" fmla="*/ 81443 h 850622"/>
                <a:gd name="connsiteX1127" fmla="*/ 284340 w 851557"/>
                <a:gd name="connsiteY1127" fmla="*/ 79741 h 850622"/>
                <a:gd name="connsiteX1128" fmla="*/ 284340 w 851557"/>
                <a:gd name="connsiteY1128" fmla="*/ 79741 h 850622"/>
                <a:gd name="connsiteX1129" fmla="*/ 288210 w 851557"/>
                <a:gd name="connsiteY1129" fmla="*/ 78207 h 850622"/>
                <a:gd name="connsiteX1130" fmla="*/ 288210 w 851557"/>
                <a:gd name="connsiteY1130" fmla="*/ 78207 h 850622"/>
                <a:gd name="connsiteX1131" fmla="*/ 288611 w 851557"/>
                <a:gd name="connsiteY1131" fmla="*/ 78040 h 850622"/>
                <a:gd name="connsiteX1132" fmla="*/ 288611 w 851557"/>
                <a:gd name="connsiteY1132" fmla="*/ 78040 h 850622"/>
                <a:gd name="connsiteX1133" fmla="*/ 292648 w 851557"/>
                <a:gd name="connsiteY1133" fmla="*/ 76505 h 850622"/>
                <a:gd name="connsiteX1134" fmla="*/ 294383 w 851557"/>
                <a:gd name="connsiteY1134" fmla="*/ 75871 h 850622"/>
                <a:gd name="connsiteX1135" fmla="*/ 296785 w 851557"/>
                <a:gd name="connsiteY1135" fmla="*/ 74971 h 850622"/>
                <a:gd name="connsiteX1136" fmla="*/ 297418 w 851557"/>
                <a:gd name="connsiteY1136" fmla="*/ 74737 h 850622"/>
                <a:gd name="connsiteX1137" fmla="*/ 297418 w 851557"/>
                <a:gd name="connsiteY1137" fmla="*/ 74737 h 850622"/>
                <a:gd name="connsiteX1138" fmla="*/ 301088 w 851557"/>
                <a:gd name="connsiteY1138" fmla="*/ 73436 h 850622"/>
                <a:gd name="connsiteX1139" fmla="*/ 301088 w 851557"/>
                <a:gd name="connsiteY1139" fmla="*/ 73436 h 850622"/>
                <a:gd name="connsiteX1140" fmla="*/ 302957 w 851557"/>
                <a:gd name="connsiteY1140" fmla="*/ 72802 h 850622"/>
                <a:gd name="connsiteX1141" fmla="*/ 302957 w 851557"/>
                <a:gd name="connsiteY1141" fmla="*/ 72802 h 850622"/>
                <a:gd name="connsiteX1142" fmla="*/ 303857 w 851557"/>
                <a:gd name="connsiteY1142" fmla="*/ 72535 h 850622"/>
                <a:gd name="connsiteX1143" fmla="*/ 303857 w 851557"/>
                <a:gd name="connsiteY1143" fmla="*/ 72535 h 850622"/>
                <a:gd name="connsiteX1144" fmla="*/ 304792 w 851557"/>
                <a:gd name="connsiteY1144" fmla="*/ 72235 h 850622"/>
                <a:gd name="connsiteX1145" fmla="*/ 304792 w 851557"/>
                <a:gd name="connsiteY1145" fmla="*/ 72235 h 850622"/>
                <a:gd name="connsiteX1146" fmla="*/ 305426 w 851557"/>
                <a:gd name="connsiteY1146" fmla="*/ 72035 h 850622"/>
                <a:gd name="connsiteX1147" fmla="*/ 305426 w 851557"/>
                <a:gd name="connsiteY1147" fmla="*/ 72035 h 850622"/>
                <a:gd name="connsiteX1148" fmla="*/ 309529 w 851557"/>
                <a:gd name="connsiteY1148" fmla="*/ 70700 h 850622"/>
                <a:gd name="connsiteX1149" fmla="*/ 311598 w 851557"/>
                <a:gd name="connsiteY1149" fmla="*/ 70033 h 850622"/>
                <a:gd name="connsiteX1150" fmla="*/ 313700 w 851557"/>
                <a:gd name="connsiteY1150" fmla="*/ 69366 h 850622"/>
                <a:gd name="connsiteX1151" fmla="*/ 313700 w 851557"/>
                <a:gd name="connsiteY1151" fmla="*/ 69366 h 850622"/>
                <a:gd name="connsiteX1152" fmla="*/ 313700 w 851557"/>
                <a:gd name="connsiteY1152" fmla="*/ 69366 h 850622"/>
                <a:gd name="connsiteX1153" fmla="*/ 313700 w 851557"/>
                <a:gd name="connsiteY1153" fmla="*/ 69366 h 850622"/>
                <a:gd name="connsiteX1154" fmla="*/ 318037 w 851557"/>
                <a:gd name="connsiteY1154" fmla="*/ 68031 h 850622"/>
                <a:gd name="connsiteX1155" fmla="*/ 321373 w 851557"/>
                <a:gd name="connsiteY1155" fmla="*/ 67130 h 850622"/>
                <a:gd name="connsiteX1156" fmla="*/ 324209 w 851557"/>
                <a:gd name="connsiteY1156" fmla="*/ 66330 h 850622"/>
                <a:gd name="connsiteX1157" fmla="*/ 336787 w 851557"/>
                <a:gd name="connsiteY1157" fmla="*/ 62993 h 850622"/>
                <a:gd name="connsiteX1158" fmla="*/ 336787 w 851557"/>
                <a:gd name="connsiteY1158" fmla="*/ 62993 h 850622"/>
                <a:gd name="connsiteX1159" fmla="*/ 339489 w 851557"/>
                <a:gd name="connsiteY1159" fmla="*/ 62359 h 850622"/>
                <a:gd name="connsiteX1160" fmla="*/ 341858 w 851557"/>
                <a:gd name="connsiteY1160" fmla="*/ 61792 h 850622"/>
                <a:gd name="connsiteX1161" fmla="*/ 342358 w 851557"/>
                <a:gd name="connsiteY1161" fmla="*/ 61792 h 850622"/>
                <a:gd name="connsiteX1162" fmla="*/ 345695 w 851557"/>
                <a:gd name="connsiteY1162" fmla="*/ 61058 h 850622"/>
                <a:gd name="connsiteX1163" fmla="*/ 349331 w 851557"/>
                <a:gd name="connsiteY1163" fmla="*/ 60324 h 850622"/>
                <a:gd name="connsiteX1164" fmla="*/ 353001 w 851557"/>
                <a:gd name="connsiteY1164" fmla="*/ 59590 h 850622"/>
                <a:gd name="connsiteX1165" fmla="*/ 353001 w 851557"/>
                <a:gd name="connsiteY1165" fmla="*/ 59590 h 850622"/>
                <a:gd name="connsiteX1166" fmla="*/ 353201 w 851557"/>
                <a:gd name="connsiteY1166" fmla="*/ 60658 h 850622"/>
                <a:gd name="connsiteX1167" fmla="*/ 353568 w 851557"/>
                <a:gd name="connsiteY1167" fmla="*/ 62593 h 850622"/>
                <a:gd name="connsiteX1168" fmla="*/ 353568 w 851557"/>
                <a:gd name="connsiteY1168" fmla="*/ 63227 h 850622"/>
                <a:gd name="connsiteX1169" fmla="*/ 353568 w 851557"/>
                <a:gd name="connsiteY1169" fmla="*/ 63694 h 850622"/>
                <a:gd name="connsiteX1170" fmla="*/ 353568 w 851557"/>
                <a:gd name="connsiteY1170" fmla="*/ 64194 h 850622"/>
                <a:gd name="connsiteX1171" fmla="*/ 353568 w 851557"/>
                <a:gd name="connsiteY1171" fmla="*/ 64361 h 850622"/>
                <a:gd name="connsiteX1172" fmla="*/ 353568 w 851557"/>
                <a:gd name="connsiteY1172" fmla="*/ 65162 h 850622"/>
                <a:gd name="connsiteX1173" fmla="*/ 353802 w 851557"/>
                <a:gd name="connsiteY1173" fmla="*/ 66330 h 850622"/>
                <a:gd name="connsiteX1174" fmla="*/ 354035 w 851557"/>
                <a:gd name="connsiteY1174" fmla="*/ 67431 h 850622"/>
                <a:gd name="connsiteX1175" fmla="*/ 354436 w 851557"/>
                <a:gd name="connsiteY1175" fmla="*/ 69499 h 850622"/>
                <a:gd name="connsiteX1176" fmla="*/ 354436 w 851557"/>
                <a:gd name="connsiteY1176" fmla="*/ 69833 h 850622"/>
                <a:gd name="connsiteX1177" fmla="*/ 354636 w 851557"/>
                <a:gd name="connsiteY1177" fmla="*/ 70800 h 850622"/>
                <a:gd name="connsiteX1178" fmla="*/ 355070 w 851557"/>
                <a:gd name="connsiteY1178" fmla="*/ 73202 h 850622"/>
                <a:gd name="connsiteX1179" fmla="*/ 355070 w 851557"/>
                <a:gd name="connsiteY1179" fmla="*/ 73202 h 850622"/>
                <a:gd name="connsiteX1180" fmla="*/ 355070 w 851557"/>
                <a:gd name="connsiteY1180" fmla="*/ 73202 h 850622"/>
                <a:gd name="connsiteX1181" fmla="*/ 355904 w 851557"/>
                <a:gd name="connsiteY1181" fmla="*/ 77539 h 850622"/>
                <a:gd name="connsiteX1182" fmla="*/ 355904 w 851557"/>
                <a:gd name="connsiteY1182" fmla="*/ 77539 h 850622"/>
                <a:gd name="connsiteX1183" fmla="*/ 355904 w 851557"/>
                <a:gd name="connsiteY1183" fmla="*/ 77539 h 850622"/>
                <a:gd name="connsiteX1184" fmla="*/ 355904 w 851557"/>
                <a:gd name="connsiteY1184" fmla="*/ 78040 h 850622"/>
                <a:gd name="connsiteX1185" fmla="*/ 355904 w 851557"/>
                <a:gd name="connsiteY1185" fmla="*/ 78474 h 850622"/>
                <a:gd name="connsiteX1186" fmla="*/ 355904 w 851557"/>
                <a:gd name="connsiteY1186" fmla="*/ 78974 h 850622"/>
                <a:gd name="connsiteX1187" fmla="*/ 355904 w 851557"/>
                <a:gd name="connsiteY1187" fmla="*/ 79241 h 850622"/>
                <a:gd name="connsiteX1188" fmla="*/ 355904 w 851557"/>
                <a:gd name="connsiteY1188" fmla="*/ 79241 h 850622"/>
                <a:gd name="connsiteX1189" fmla="*/ 355904 w 851557"/>
                <a:gd name="connsiteY1189" fmla="*/ 79541 h 850622"/>
                <a:gd name="connsiteX1190" fmla="*/ 355904 w 851557"/>
                <a:gd name="connsiteY1190" fmla="*/ 79541 h 850622"/>
                <a:gd name="connsiteX1191" fmla="*/ 355904 w 851557"/>
                <a:gd name="connsiteY1191" fmla="*/ 79775 h 850622"/>
                <a:gd name="connsiteX1192" fmla="*/ 355904 w 851557"/>
                <a:gd name="connsiteY1192" fmla="*/ 80175 h 850622"/>
                <a:gd name="connsiteX1193" fmla="*/ 355904 w 851557"/>
                <a:gd name="connsiteY1193" fmla="*/ 80175 h 850622"/>
                <a:gd name="connsiteX1194" fmla="*/ 355904 w 851557"/>
                <a:gd name="connsiteY1194" fmla="*/ 80742 h 850622"/>
                <a:gd name="connsiteX1195" fmla="*/ 355904 w 851557"/>
                <a:gd name="connsiteY1195" fmla="*/ 80742 h 850622"/>
                <a:gd name="connsiteX1196" fmla="*/ 355904 w 851557"/>
                <a:gd name="connsiteY1196" fmla="*/ 80742 h 850622"/>
                <a:gd name="connsiteX1197" fmla="*/ 355904 w 851557"/>
                <a:gd name="connsiteY1197" fmla="*/ 80742 h 850622"/>
                <a:gd name="connsiteX1198" fmla="*/ 355904 w 851557"/>
                <a:gd name="connsiteY1198" fmla="*/ 80742 h 850622"/>
                <a:gd name="connsiteX1199" fmla="*/ 355904 w 851557"/>
                <a:gd name="connsiteY1199" fmla="*/ 81143 h 850622"/>
                <a:gd name="connsiteX1200" fmla="*/ 355904 w 851557"/>
                <a:gd name="connsiteY1200" fmla="*/ 81610 h 850622"/>
                <a:gd name="connsiteX1201" fmla="*/ 355904 w 851557"/>
                <a:gd name="connsiteY1201" fmla="*/ 81610 h 850622"/>
                <a:gd name="connsiteX1202" fmla="*/ 355904 w 851557"/>
                <a:gd name="connsiteY1202" fmla="*/ 81943 h 850622"/>
                <a:gd name="connsiteX1203" fmla="*/ 355904 w 851557"/>
                <a:gd name="connsiteY1203" fmla="*/ 81943 h 850622"/>
                <a:gd name="connsiteX1204" fmla="*/ 355904 w 851557"/>
                <a:gd name="connsiteY1204" fmla="*/ 82310 h 850622"/>
                <a:gd name="connsiteX1205" fmla="*/ 355904 w 851557"/>
                <a:gd name="connsiteY1205" fmla="*/ 82310 h 850622"/>
                <a:gd name="connsiteX1206" fmla="*/ 355904 w 851557"/>
                <a:gd name="connsiteY1206" fmla="*/ 82677 h 850622"/>
                <a:gd name="connsiteX1207" fmla="*/ 355904 w 851557"/>
                <a:gd name="connsiteY1207" fmla="*/ 82677 h 850622"/>
                <a:gd name="connsiteX1208" fmla="*/ 355904 w 851557"/>
                <a:gd name="connsiteY1208" fmla="*/ 82978 h 850622"/>
                <a:gd name="connsiteX1209" fmla="*/ 355904 w 851557"/>
                <a:gd name="connsiteY1209" fmla="*/ 82978 h 850622"/>
                <a:gd name="connsiteX1210" fmla="*/ 355904 w 851557"/>
                <a:gd name="connsiteY1210" fmla="*/ 82978 h 850622"/>
                <a:gd name="connsiteX1211" fmla="*/ 355904 w 851557"/>
                <a:gd name="connsiteY1211" fmla="*/ 83311 h 850622"/>
                <a:gd name="connsiteX1212" fmla="*/ 355904 w 851557"/>
                <a:gd name="connsiteY1212" fmla="*/ 83812 h 850622"/>
                <a:gd name="connsiteX1213" fmla="*/ 355904 w 851557"/>
                <a:gd name="connsiteY1213" fmla="*/ 83812 h 850622"/>
                <a:gd name="connsiteX1214" fmla="*/ 355904 w 851557"/>
                <a:gd name="connsiteY1214" fmla="*/ 84045 h 850622"/>
                <a:gd name="connsiteX1215" fmla="*/ 355904 w 851557"/>
                <a:gd name="connsiteY1215" fmla="*/ 84412 h 850622"/>
                <a:gd name="connsiteX1216" fmla="*/ 355904 w 851557"/>
                <a:gd name="connsiteY1216" fmla="*/ 84646 h 850622"/>
                <a:gd name="connsiteX1217" fmla="*/ 355904 w 851557"/>
                <a:gd name="connsiteY1217" fmla="*/ 84646 h 850622"/>
                <a:gd name="connsiteX1218" fmla="*/ 355904 w 851557"/>
                <a:gd name="connsiteY1218" fmla="*/ 85413 h 850622"/>
                <a:gd name="connsiteX1219" fmla="*/ 355904 w 851557"/>
                <a:gd name="connsiteY1219" fmla="*/ 85413 h 850622"/>
                <a:gd name="connsiteX1220" fmla="*/ 355904 w 851557"/>
                <a:gd name="connsiteY1220" fmla="*/ 85413 h 850622"/>
                <a:gd name="connsiteX1221" fmla="*/ 356638 w 851557"/>
                <a:gd name="connsiteY1221" fmla="*/ 89217 h 850622"/>
                <a:gd name="connsiteX1222" fmla="*/ 356638 w 851557"/>
                <a:gd name="connsiteY1222" fmla="*/ 89750 h 850622"/>
                <a:gd name="connsiteX1223" fmla="*/ 356638 w 851557"/>
                <a:gd name="connsiteY1223" fmla="*/ 89750 h 850622"/>
                <a:gd name="connsiteX1224" fmla="*/ 356638 w 851557"/>
                <a:gd name="connsiteY1224" fmla="*/ 90184 h 850622"/>
                <a:gd name="connsiteX1225" fmla="*/ 356638 w 851557"/>
                <a:gd name="connsiteY1225" fmla="*/ 90484 h 850622"/>
                <a:gd name="connsiteX1226" fmla="*/ 356638 w 851557"/>
                <a:gd name="connsiteY1226" fmla="*/ 90484 h 850622"/>
                <a:gd name="connsiteX1227" fmla="*/ 356638 w 851557"/>
                <a:gd name="connsiteY1227" fmla="*/ 90951 h 850622"/>
                <a:gd name="connsiteX1228" fmla="*/ 356638 w 851557"/>
                <a:gd name="connsiteY1228" fmla="*/ 91452 h 850622"/>
                <a:gd name="connsiteX1229" fmla="*/ 356638 w 851557"/>
                <a:gd name="connsiteY1229" fmla="*/ 91452 h 850622"/>
                <a:gd name="connsiteX1230" fmla="*/ 356638 w 851557"/>
                <a:gd name="connsiteY1230" fmla="*/ 91452 h 850622"/>
                <a:gd name="connsiteX1231" fmla="*/ 356638 w 851557"/>
                <a:gd name="connsiteY1231" fmla="*/ 91719 h 850622"/>
                <a:gd name="connsiteX1232" fmla="*/ 356638 w 851557"/>
                <a:gd name="connsiteY1232" fmla="*/ 92086 h 850622"/>
                <a:gd name="connsiteX1233" fmla="*/ 356638 w 851557"/>
                <a:gd name="connsiteY1233" fmla="*/ 92086 h 850622"/>
                <a:gd name="connsiteX1234" fmla="*/ 356638 w 851557"/>
                <a:gd name="connsiteY1234" fmla="*/ 92086 h 850622"/>
                <a:gd name="connsiteX1235" fmla="*/ 356638 w 851557"/>
                <a:gd name="connsiteY1235" fmla="*/ 92319 h 850622"/>
                <a:gd name="connsiteX1236" fmla="*/ 356638 w 851557"/>
                <a:gd name="connsiteY1236" fmla="*/ 92920 h 850622"/>
                <a:gd name="connsiteX1237" fmla="*/ 356804 w 851557"/>
                <a:gd name="connsiteY1237" fmla="*/ 93754 h 850622"/>
                <a:gd name="connsiteX1238" fmla="*/ 356804 w 851557"/>
                <a:gd name="connsiteY1238" fmla="*/ 93754 h 850622"/>
                <a:gd name="connsiteX1239" fmla="*/ 356804 w 851557"/>
                <a:gd name="connsiteY1239" fmla="*/ 93754 h 850622"/>
                <a:gd name="connsiteX1240" fmla="*/ 356804 w 851557"/>
                <a:gd name="connsiteY1240" fmla="*/ 94288 h 850622"/>
                <a:gd name="connsiteX1241" fmla="*/ 357038 w 851557"/>
                <a:gd name="connsiteY1241" fmla="*/ 95489 h 850622"/>
                <a:gd name="connsiteX1242" fmla="*/ 357038 w 851557"/>
                <a:gd name="connsiteY1242" fmla="*/ 96089 h 850622"/>
                <a:gd name="connsiteX1243" fmla="*/ 357038 w 851557"/>
                <a:gd name="connsiteY1243" fmla="*/ 96390 h 850622"/>
                <a:gd name="connsiteX1244" fmla="*/ 357038 w 851557"/>
                <a:gd name="connsiteY1244" fmla="*/ 96623 h 850622"/>
                <a:gd name="connsiteX1245" fmla="*/ 357038 w 851557"/>
                <a:gd name="connsiteY1245" fmla="*/ 96890 h 850622"/>
                <a:gd name="connsiteX1246" fmla="*/ 357038 w 851557"/>
                <a:gd name="connsiteY1246" fmla="*/ 96890 h 850622"/>
                <a:gd name="connsiteX1247" fmla="*/ 357038 w 851557"/>
                <a:gd name="connsiteY1247" fmla="*/ 96890 h 850622"/>
                <a:gd name="connsiteX1248" fmla="*/ 357038 w 851557"/>
                <a:gd name="connsiteY1248" fmla="*/ 97357 h 850622"/>
                <a:gd name="connsiteX1249" fmla="*/ 357038 w 851557"/>
                <a:gd name="connsiteY1249" fmla="*/ 97958 h 850622"/>
                <a:gd name="connsiteX1250" fmla="*/ 357038 w 851557"/>
                <a:gd name="connsiteY1250" fmla="*/ 97958 h 850622"/>
                <a:gd name="connsiteX1251" fmla="*/ 357038 w 851557"/>
                <a:gd name="connsiteY1251" fmla="*/ 98625 h 850622"/>
                <a:gd name="connsiteX1252" fmla="*/ 357038 w 851557"/>
                <a:gd name="connsiteY1252" fmla="*/ 98625 h 850622"/>
                <a:gd name="connsiteX1253" fmla="*/ 357038 w 851557"/>
                <a:gd name="connsiteY1253" fmla="*/ 99092 h 850622"/>
                <a:gd name="connsiteX1254" fmla="*/ 357038 w 851557"/>
                <a:gd name="connsiteY1254" fmla="*/ 99793 h 850622"/>
                <a:gd name="connsiteX1255" fmla="*/ 357038 w 851557"/>
                <a:gd name="connsiteY1255" fmla="*/ 99793 h 850622"/>
                <a:gd name="connsiteX1256" fmla="*/ 357038 w 851557"/>
                <a:gd name="connsiteY1256" fmla="*/ 100393 h 850622"/>
                <a:gd name="connsiteX1257" fmla="*/ 357372 w 851557"/>
                <a:gd name="connsiteY1257" fmla="*/ 102362 h 850622"/>
                <a:gd name="connsiteX1258" fmla="*/ 357372 w 851557"/>
                <a:gd name="connsiteY1258" fmla="*/ 102362 h 850622"/>
                <a:gd name="connsiteX1259" fmla="*/ 357372 w 851557"/>
                <a:gd name="connsiteY1259" fmla="*/ 104197 h 850622"/>
                <a:gd name="connsiteX1260" fmla="*/ 357372 w 851557"/>
                <a:gd name="connsiteY1260" fmla="*/ 104630 h 850622"/>
                <a:gd name="connsiteX1261" fmla="*/ 357372 w 851557"/>
                <a:gd name="connsiteY1261" fmla="*/ 105364 h 850622"/>
                <a:gd name="connsiteX1262" fmla="*/ 357372 w 851557"/>
                <a:gd name="connsiteY1262" fmla="*/ 105564 h 850622"/>
                <a:gd name="connsiteX1263" fmla="*/ 357372 w 851557"/>
                <a:gd name="connsiteY1263" fmla="*/ 106065 h 850622"/>
                <a:gd name="connsiteX1264" fmla="*/ 357372 w 851557"/>
                <a:gd name="connsiteY1264" fmla="*/ 106432 h 850622"/>
                <a:gd name="connsiteX1265" fmla="*/ 357372 w 851557"/>
                <a:gd name="connsiteY1265" fmla="*/ 106432 h 850622"/>
                <a:gd name="connsiteX1266" fmla="*/ 357372 w 851557"/>
                <a:gd name="connsiteY1266" fmla="*/ 106432 h 850622"/>
                <a:gd name="connsiteX1267" fmla="*/ 357372 w 851557"/>
                <a:gd name="connsiteY1267" fmla="*/ 106732 h 850622"/>
                <a:gd name="connsiteX1268" fmla="*/ 357539 w 851557"/>
                <a:gd name="connsiteY1268" fmla="*/ 107600 h 850622"/>
                <a:gd name="connsiteX1269" fmla="*/ 357539 w 851557"/>
                <a:gd name="connsiteY1269" fmla="*/ 108300 h 850622"/>
                <a:gd name="connsiteX1270" fmla="*/ 357539 w 851557"/>
                <a:gd name="connsiteY1270" fmla="*/ 108300 h 850622"/>
                <a:gd name="connsiteX1271" fmla="*/ 357539 w 851557"/>
                <a:gd name="connsiteY1271" fmla="*/ 108634 h 850622"/>
                <a:gd name="connsiteX1272" fmla="*/ 357539 w 851557"/>
                <a:gd name="connsiteY1272" fmla="*/ 108834 h 850622"/>
                <a:gd name="connsiteX1273" fmla="*/ 357539 w 851557"/>
                <a:gd name="connsiteY1273" fmla="*/ 109468 h 850622"/>
                <a:gd name="connsiteX1274" fmla="*/ 357539 w 851557"/>
                <a:gd name="connsiteY1274" fmla="*/ 110068 h 850622"/>
                <a:gd name="connsiteX1275" fmla="*/ 357539 w 851557"/>
                <a:gd name="connsiteY1275" fmla="*/ 110636 h 850622"/>
                <a:gd name="connsiteX1276" fmla="*/ 357539 w 851557"/>
                <a:gd name="connsiteY1276" fmla="*/ 111136 h 850622"/>
                <a:gd name="connsiteX1277" fmla="*/ 357872 w 851557"/>
                <a:gd name="connsiteY1277" fmla="*/ 112904 h 850622"/>
                <a:gd name="connsiteX1278" fmla="*/ 357872 w 851557"/>
                <a:gd name="connsiteY1278" fmla="*/ 112904 h 850622"/>
                <a:gd name="connsiteX1279" fmla="*/ 357872 w 851557"/>
                <a:gd name="connsiteY1279" fmla="*/ 113071 h 850622"/>
                <a:gd name="connsiteX1280" fmla="*/ 360475 w 851557"/>
                <a:gd name="connsiteY1280" fmla="*/ 126416 h 850622"/>
                <a:gd name="connsiteX1281" fmla="*/ 360475 w 851557"/>
                <a:gd name="connsiteY1281" fmla="*/ 126416 h 850622"/>
                <a:gd name="connsiteX1282" fmla="*/ 360475 w 851557"/>
                <a:gd name="connsiteY1282" fmla="*/ 126416 h 850622"/>
                <a:gd name="connsiteX1283" fmla="*/ 360475 w 851557"/>
                <a:gd name="connsiteY1283" fmla="*/ 126416 h 850622"/>
                <a:gd name="connsiteX1284" fmla="*/ 359740 w 851557"/>
                <a:gd name="connsiteY1284" fmla="*/ 126416 h 850622"/>
                <a:gd name="connsiteX1285" fmla="*/ 358172 w 851557"/>
                <a:gd name="connsiteY1285" fmla="*/ 126750 h 850622"/>
                <a:gd name="connsiteX1286" fmla="*/ 356171 w 851557"/>
                <a:gd name="connsiteY1286" fmla="*/ 127150 h 850622"/>
                <a:gd name="connsiteX1287" fmla="*/ 353502 w 851557"/>
                <a:gd name="connsiteY1287" fmla="*/ 127717 h 850622"/>
                <a:gd name="connsiteX1288" fmla="*/ 351833 w 851557"/>
                <a:gd name="connsiteY1288" fmla="*/ 128084 h 850622"/>
                <a:gd name="connsiteX1289" fmla="*/ 348864 w 851557"/>
                <a:gd name="connsiteY1289" fmla="*/ 128752 h 850622"/>
                <a:gd name="connsiteX1290" fmla="*/ 348497 w 851557"/>
                <a:gd name="connsiteY1290" fmla="*/ 128752 h 850622"/>
                <a:gd name="connsiteX1291" fmla="*/ 348330 w 851557"/>
                <a:gd name="connsiteY1291" fmla="*/ 128752 h 850622"/>
                <a:gd name="connsiteX1292" fmla="*/ 347296 w 851557"/>
                <a:gd name="connsiteY1292" fmla="*/ 128985 h 850622"/>
                <a:gd name="connsiteX1293" fmla="*/ 346762 w 851557"/>
                <a:gd name="connsiteY1293" fmla="*/ 128985 h 850622"/>
                <a:gd name="connsiteX1294" fmla="*/ 345862 w 851557"/>
                <a:gd name="connsiteY1294" fmla="*/ 129219 h 850622"/>
                <a:gd name="connsiteX1295" fmla="*/ 345661 w 851557"/>
                <a:gd name="connsiteY1295" fmla="*/ 129219 h 850622"/>
                <a:gd name="connsiteX1296" fmla="*/ 341558 w 851557"/>
                <a:gd name="connsiteY1296" fmla="*/ 130286 h 850622"/>
                <a:gd name="connsiteX1297" fmla="*/ 340090 w 851557"/>
                <a:gd name="connsiteY1297" fmla="*/ 130687 h 850622"/>
                <a:gd name="connsiteX1298" fmla="*/ 340090 w 851557"/>
                <a:gd name="connsiteY1298" fmla="*/ 130687 h 850622"/>
                <a:gd name="connsiteX1299" fmla="*/ 338555 w 851557"/>
                <a:gd name="connsiteY1299" fmla="*/ 131087 h 850622"/>
                <a:gd name="connsiteX1300" fmla="*/ 337187 w 851557"/>
                <a:gd name="connsiteY1300" fmla="*/ 131454 h 850622"/>
                <a:gd name="connsiteX1301" fmla="*/ 337187 w 851557"/>
                <a:gd name="connsiteY1301" fmla="*/ 131454 h 850622"/>
                <a:gd name="connsiteX1302" fmla="*/ 335752 w 851557"/>
                <a:gd name="connsiteY1302" fmla="*/ 131854 h 850622"/>
                <a:gd name="connsiteX1303" fmla="*/ 334718 w 851557"/>
                <a:gd name="connsiteY1303" fmla="*/ 132155 h 850622"/>
                <a:gd name="connsiteX1304" fmla="*/ 330348 w 851557"/>
                <a:gd name="connsiteY1304" fmla="*/ 133456 h 850622"/>
                <a:gd name="connsiteX1305" fmla="*/ 328279 w 851557"/>
                <a:gd name="connsiteY1305" fmla="*/ 134090 h 850622"/>
                <a:gd name="connsiteX1306" fmla="*/ 327378 w 851557"/>
                <a:gd name="connsiteY1306" fmla="*/ 134390 h 850622"/>
                <a:gd name="connsiteX1307" fmla="*/ 322941 w 851557"/>
                <a:gd name="connsiteY1307" fmla="*/ 135825 h 850622"/>
                <a:gd name="connsiteX1308" fmla="*/ 321640 w 851557"/>
                <a:gd name="connsiteY1308" fmla="*/ 136258 h 850622"/>
                <a:gd name="connsiteX1309" fmla="*/ 320339 w 851557"/>
                <a:gd name="connsiteY1309" fmla="*/ 136725 h 850622"/>
                <a:gd name="connsiteX1310" fmla="*/ 320339 w 851557"/>
                <a:gd name="connsiteY1310" fmla="*/ 136725 h 850622"/>
                <a:gd name="connsiteX1311" fmla="*/ 320172 w 851557"/>
                <a:gd name="connsiteY1311" fmla="*/ 136725 h 850622"/>
                <a:gd name="connsiteX1312" fmla="*/ 312799 w 851557"/>
                <a:gd name="connsiteY1312" fmla="*/ 139394 h 850622"/>
                <a:gd name="connsiteX1313" fmla="*/ 308695 w 851557"/>
                <a:gd name="connsiteY1313" fmla="*/ 140996 h 850622"/>
                <a:gd name="connsiteX1314" fmla="*/ 305726 w 851557"/>
                <a:gd name="connsiteY1314" fmla="*/ 142164 h 850622"/>
                <a:gd name="connsiteX1315" fmla="*/ 311598 w 851557"/>
                <a:gd name="connsiteY1315" fmla="*/ 142164 h 850622"/>
                <a:gd name="connsiteX1316" fmla="*/ 309996 w 851557"/>
                <a:gd name="connsiteY1316" fmla="*/ 142864 h 850622"/>
                <a:gd name="connsiteX1317" fmla="*/ 307761 w 851557"/>
                <a:gd name="connsiteY1317" fmla="*/ 143765 h 850622"/>
                <a:gd name="connsiteX1318" fmla="*/ 305759 w 851557"/>
                <a:gd name="connsiteY1318" fmla="*/ 144599 h 850622"/>
                <a:gd name="connsiteX1319" fmla="*/ 304558 w 851557"/>
                <a:gd name="connsiteY1319" fmla="*/ 145133 h 850622"/>
                <a:gd name="connsiteX1320" fmla="*/ 303724 w 851557"/>
                <a:gd name="connsiteY1320" fmla="*/ 145500 h 850622"/>
                <a:gd name="connsiteX1321" fmla="*/ 301589 w 851557"/>
                <a:gd name="connsiteY1321" fmla="*/ 147568 h 850622"/>
                <a:gd name="connsiteX1322" fmla="*/ 299654 w 851557"/>
                <a:gd name="connsiteY1322" fmla="*/ 148469 h 850622"/>
                <a:gd name="connsiteX1323" fmla="*/ 293782 w 851557"/>
                <a:gd name="connsiteY1323" fmla="*/ 151238 h 850622"/>
                <a:gd name="connsiteX1324" fmla="*/ 293782 w 851557"/>
                <a:gd name="connsiteY1324" fmla="*/ 151238 h 850622"/>
                <a:gd name="connsiteX1325" fmla="*/ 288577 w 851557"/>
                <a:gd name="connsiteY1325" fmla="*/ 153841 h 850622"/>
                <a:gd name="connsiteX1326" fmla="*/ 285942 w 851557"/>
                <a:gd name="connsiteY1326" fmla="*/ 155175 h 850622"/>
                <a:gd name="connsiteX1327" fmla="*/ 285942 w 851557"/>
                <a:gd name="connsiteY1327" fmla="*/ 155175 h 850622"/>
                <a:gd name="connsiteX1328" fmla="*/ 283339 w 851557"/>
                <a:gd name="connsiteY1328" fmla="*/ 156543 h 850622"/>
                <a:gd name="connsiteX1329" fmla="*/ 278235 w 851557"/>
                <a:gd name="connsiteY1329" fmla="*/ 159346 h 850622"/>
                <a:gd name="connsiteX1330" fmla="*/ 278235 w 851557"/>
                <a:gd name="connsiteY1330" fmla="*/ 159346 h 850622"/>
                <a:gd name="connsiteX1331" fmla="*/ 271562 w 851557"/>
                <a:gd name="connsiteY1331" fmla="*/ 147568 h 850622"/>
                <a:gd name="connsiteX1332" fmla="*/ 271562 w 851557"/>
                <a:gd name="connsiteY1332" fmla="*/ 147568 h 850622"/>
                <a:gd name="connsiteX1333" fmla="*/ 271562 w 851557"/>
                <a:gd name="connsiteY1333" fmla="*/ 147568 h 850622"/>
                <a:gd name="connsiteX1334" fmla="*/ 271362 w 851557"/>
                <a:gd name="connsiteY1334" fmla="*/ 147235 h 850622"/>
                <a:gd name="connsiteX1335" fmla="*/ 271362 w 851557"/>
                <a:gd name="connsiteY1335" fmla="*/ 147235 h 850622"/>
                <a:gd name="connsiteX1336" fmla="*/ 269393 w 851557"/>
                <a:gd name="connsiteY1336" fmla="*/ 143665 h 850622"/>
                <a:gd name="connsiteX1337" fmla="*/ 269127 w 851557"/>
                <a:gd name="connsiteY1337" fmla="*/ 143198 h 850622"/>
                <a:gd name="connsiteX1338" fmla="*/ 268626 w 851557"/>
                <a:gd name="connsiteY1338" fmla="*/ 142264 h 850622"/>
                <a:gd name="connsiteX1339" fmla="*/ 268326 w 851557"/>
                <a:gd name="connsiteY1339" fmla="*/ 141697 h 850622"/>
                <a:gd name="connsiteX1340" fmla="*/ 268226 w 851557"/>
                <a:gd name="connsiteY1340" fmla="*/ 140896 h 850622"/>
                <a:gd name="connsiteX1341" fmla="*/ 268026 w 851557"/>
                <a:gd name="connsiteY1341" fmla="*/ 140562 h 850622"/>
                <a:gd name="connsiteX1342" fmla="*/ 268026 w 851557"/>
                <a:gd name="connsiteY1342" fmla="*/ 140562 h 850622"/>
                <a:gd name="connsiteX1343" fmla="*/ 268026 w 851557"/>
                <a:gd name="connsiteY1343" fmla="*/ 140562 h 850622"/>
                <a:gd name="connsiteX1344" fmla="*/ 268026 w 851557"/>
                <a:gd name="connsiteY1344" fmla="*/ 140562 h 850622"/>
                <a:gd name="connsiteX1345" fmla="*/ 267725 w 851557"/>
                <a:gd name="connsiteY1345" fmla="*/ 140062 h 850622"/>
                <a:gd name="connsiteX1346" fmla="*/ 267292 w 851557"/>
                <a:gd name="connsiteY1346" fmla="*/ 139261 h 850622"/>
                <a:gd name="connsiteX1347" fmla="*/ 267292 w 851557"/>
                <a:gd name="connsiteY1347" fmla="*/ 139261 h 850622"/>
                <a:gd name="connsiteX1348" fmla="*/ 267292 w 851557"/>
                <a:gd name="connsiteY1348" fmla="*/ 139261 h 850622"/>
                <a:gd name="connsiteX1349" fmla="*/ 267292 w 851557"/>
                <a:gd name="connsiteY1349" fmla="*/ 139261 h 850622"/>
                <a:gd name="connsiteX1350" fmla="*/ 267292 w 851557"/>
                <a:gd name="connsiteY1350" fmla="*/ 139261 h 850622"/>
                <a:gd name="connsiteX1351" fmla="*/ 267292 w 851557"/>
                <a:gd name="connsiteY1351" fmla="*/ 139261 h 850622"/>
                <a:gd name="connsiteX1352" fmla="*/ 267292 w 851557"/>
                <a:gd name="connsiteY1352" fmla="*/ 139261 h 850622"/>
                <a:gd name="connsiteX1353" fmla="*/ 267091 w 851557"/>
                <a:gd name="connsiteY1353" fmla="*/ 138894 h 850622"/>
                <a:gd name="connsiteX1354" fmla="*/ 267091 w 851557"/>
                <a:gd name="connsiteY1354" fmla="*/ 138894 h 850622"/>
                <a:gd name="connsiteX1355" fmla="*/ 267091 w 851557"/>
                <a:gd name="connsiteY1355" fmla="*/ 138894 h 850622"/>
                <a:gd name="connsiteX1356" fmla="*/ 267091 w 851557"/>
                <a:gd name="connsiteY1356" fmla="*/ 138894 h 850622"/>
                <a:gd name="connsiteX1357" fmla="*/ 266758 w 851557"/>
                <a:gd name="connsiteY1357" fmla="*/ 138260 h 850622"/>
                <a:gd name="connsiteX1358" fmla="*/ 266758 w 851557"/>
                <a:gd name="connsiteY1358" fmla="*/ 138260 h 850622"/>
                <a:gd name="connsiteX1359" fmla="*/ 266758 w 851557"/>
                <a:gd name="connsiteY1359" fmla="*/ 138260 h 850622"/>
                <a:gd name="connsiteX1360" fmla="*/ 266758 w 851557"/>
                <a:gd name="connsiteY1360" fmla="*/ 138260 h 850622"/>
                <a:gd name="connsiteX1361" fmla="*/ 266758 w 851557"/>
                <a:gd name="connsiteY1361" fmla="*/ 138027 h 850622"/>
                <a:gd name="connsiteX1362" fmla="*/ 266358 w 851557"/>
                <a:gd name="connsiteY1362" fmla="*/ 137326 h 850622"/>
                <a:gd name="connsiteX1363" fmla="*/ 265924 w 851557"/>
                <a:gd name="connsiteY1363" fmla="*/ 136625 h 850622"/>
                <a:gd name="connsiteX1364" fmla="*/ 265590 w 851557"/>
                <a:gd name="connsiteY1364" fmla="*/ 136025 h 850622"/>
                <a:gd name="connsiteX1365" fmla="*/ 265590 w 851557"/>
                <a:gd name="connsiteY1365" fmla="*/ 136025 h 850622"/>
                <a:gd name="connsiteX1366" fmla="*/ 265590 w 851557"/>
                <a:gd name="connsiteY1366" fmla="*/ 136025 h 850622"/>
                <a:gd name="connsiteX1367" fmla="*/ 265390 w 851557"/>
                <a:gd name="connsiteY1367" fmla="*/ 135624 h 850622"/>
                <a:gd name="connsiteX1368" fmla="*/ 264890 w 851557"/>
                <a:gd name="connsiteY1368" fmla="*/ 134724 h 850622"/>
                <a:gd name="connsiteX1369" fmla="*/ 264689 w 851557"/>
                <a:gd name="connsiteY1369" fmla="*/ 134357 h 850622"/>
                <a:gd name="connsiteX1370" fmla="*/ 264689 w 851557"/>
                <a:gd name="connsiteY1370" fmla="*/ 134357 h 850622"/>
                <a:gd name="connsiteX1371" fmla="*/ 264689 w 851557"/>
                <a:gd name="connsiteY1371" fmla="*/ 134357 h 850622"/>
                <a:gd name="connsiteX1372" fmla="*/ 264689 w 851557"/>
                <a:gd name="connsiteY1372" fmla="*/ 134090 h 850622"/>
                <a:gd name="connsiteX1373" fmla="*/ 264456 w 851557"/>
                <a:gd name="connsiteY1373" fmla="*/ 133689 h 850622"/>
                <a:gd name="connsiteX1374" fmla="*/ 263955 w 851557"/>
                <a:gd name="connsiteY1374" fmla="*/ 132789 h 850622"/>
                <a:gd name="connsiteX1375" fmla="*/ 263722 w 851557"/>
                <a:gd name="connsiteY1375" fmla="*/ 132322 h 850622"/>
                <a:gd name="connsiteX1376" fmla="*/ 263722 w 851557"/>
                <a:gd name="connsiteY1376" fmla="*/ 132322 h 850622"/>
                <a:gd name="connsiteX1377" fmla="*/ 263722 w 851557"/>
                <a:gd name="connsiteY1377" fmla="*/ 132322 h 850622"/>
                <a:gd name="connsiteX1378" fmla="*/ 263288 w 851557"/>
                <a:gd name="connsiteY1378" fmla="*/ 131521 h 850622"/>
                <a:gd name="connsiteX1379" fmla="*/ 263288 w 851557"/>
                <a:gd name="connsiteY1379" fmla="*/ 131521 h 850622"/>
                <a:gd name="connsiteX1380" fmla="*/ 262888 w 851557"/>
                <a:gd name="connsiteY1380" fmla="*/ 130887 h 850622"/>
                <a:gd name="connsiteX1381" fmla="*/ 262888 w 851557"/>
                <a:gd name="connsiteY1381" fmla="*/ 130887 h 850622"/>
                <a:gd name="connsiteX1382" fmla="*/ 262554 w 851557"/>
                <a:gd name="connsiteY1382" fmla="*/ 130286 h 850622"/>
                <a:gd name="connsiteX1383" fmla="*/ 262187 w 851557"/>
                <a:gd name="connsiteY1383" fmla="*/ 129653 h 850622"/>
                <a:gd name="connsiteX1384" fmla="*/ 262187 w 851557"/>
                <a:gd name="connsiteY1384" fmla="*/ 129386 h 850622"/>
                <a:gd name="connsiteX1385" fmla="*/ 262187 w 851557"/>
                <a:gd name="connsiteY1385" fmla="*/ 129386 h 850622"/>
                <a:gd name="connsiteX1386" fmla="*/ 261787 w 851557"/>
                <a:gd name="connsiteY1386" fmla="*/ 128718 h 850622"/>
                <a:gd name="connsiteX1387" fmla="*/ 261787 w 851557"/>
                <a:gd name="connsiteY1387" fmla="*/ 128718 h 850622"/>
                <a:gd name="connsiteX1388" fmla="*/ 261787 w 851557"/>
                <a:gd name="connsiteY1388" fmla="*/ 128718 h 850622"/>
                <a:gd name="connsiteX1389" fmla="*/ 261787 w 851557"/>
                <a:gd name="connsiteY1389" fmla="*/ 128718 h 850622"/>
                <a:gd name="connsiteX1390" fmla="*/ 261253 w 851557"/>
                <a:gd name="connsiteY1390" fmla="*/ 127818 h 850622"/>
                <a:gd name="connsiteX1391" fmla="*/ 260652 w 851557"/>
                <a:gd name="connsiteY1391" fmla="*/ 126783 h 850622"/>
                <a:gd name="connsiteX1392" fmla="*/ 260652 w 851557"/>
                <a:gd name="connsiteY1392" fmla="*/ 126783 h 850622"/>
                <a:gd name="connsiteX1393" fmla="*/ 260352 w 851557"/>
                <a:gd name="connsiteY1393" fmla="*/ 126283 h 850622"/>
                <a:gd name="connsiteX1394" fmla="*/ 259885 w 851557"/>
                <a:gd name="connsiteY1394" fmla="*/ 125515 h 850622"/>
                <a:gd name="connsiteX1395" fmla="*/ 259885 w 851557"/>
                <a:gd name="connsiteY1395" fmla="*/ 125515 h 850622"/>
                <a:gd name="connsiteX1396" fmla="*/ 259885 w 851557"/>
                <a:gd name="connsiteY1396" fmla="*/ 125315 h 850622"/>
                <a:gd name="connsiteX1397" fmla="*/ 259618 w 851557"/>
                <a:gd name="connsiteY1397" fmla="*/ 124882 h 850622"/>
                <a:gd name="connsiteX1398" fmla="*/ 259618 w 851557"/>
                <a:gd name="connsiteY1398" fmla="*/ 124882 h 850622"/>
                <a:gd name="connsiteX1399" fmla="*/ 257383 w 851557"/>
                <a:gd name="connsiteY1399" fmla="*/ 120845 h 850622"/>
                <a:gd name="connsiteX1400" fmla="*/ 255181 w 851557"/>
                <a:gd name="connsiteY1400" fmla="*/ 116808 h 850622"/>
                <a:gd name="connsiteX1401" fmla="*/ 252979 w 851557"/>
                <a:gd name="connsiteY1401" fmla="*/ 112838 h 850622"/>
                <a:gd name="connsiteX1402" fmla="*/ 252979 w 851557"/>
                <a:gd name="connsiteY1402" fmla="*/ 112838 h 850622"/>
                <a:gd name="connsiteX1403" fmla="*/ 248975 w 851557"/>
                <a:gd name="connsiteY1403" fmla="*/ 105598 h 850622"/>
                <a:gd name="connsiteX1404" fmla="*/ 248542 w 851557"/>
                <a:gd name="connsiteY1404" fmla="*/ 104830 h 850622"/>
                <a:gd name="connsiteX1405" fmla="*/ 246206 w 851557"/>
                <a:gd name="connsiteY1405" fmla="*/ 100560 h 850622"/>
                <a:gd name="connsiteX1406" fmla="*/ 254180 w 851557"/>
                <a:gd name="connsiteY1406" fmla="*/ 96256 h 850622"/>
                <a:gd name="connsiteX1407" fmla="*/ 257183 w 851557"/>
                <a:gd name="connsiteY1407" fmla="*/ 94688 h 850622"/>
                <a:gd name="connsiteX1408" fmla="*/ 257817 w 851557"/>
                <a:gd name="connsiteY1408" fmla="*/ 94388 h 850622"/>
                <a:gd name="connsiteX1409" fmla="*/ 362910 w 851557"/>
                <a:gd name="connsiteY1409" fmla="*/ 29497 h 850622"/>
                <a:gd name="connsiteX1410" fmla="*/ 365746 w 851557"/>
                <a:gd name="connsiteY1410" fmla="*/ 29063 h 850622"/>
                <a:gd name="connsiteX1411" fmla="*/ 367047 w 851557"/>
                <a:gd name="connsiteY1411" fmla="*/ 28863 h 850622"/>
                <a:gd name="connsiteX1412" fmla="*/ 369983 w 851557"/>
                <a:gd name="connsiteY1412" fmla="*/ 28429 h 850622"/>
                <a:gd name="connsiteX1413" fmla="*/ 377323 w 851557"/>
                <a:gd name="connsiteY1413" fmla="*/ 27528 h 850622"/>
                <a:gd name="connsiteX1414" fmla="*/ 377957 w 851557"/>
                <a:gd name="connsiteY1414" fmla="*/ 27528 h 850622"/>
                <a:gd name="connsiteX1415" fmla="*/ 380759 w 851557"/>
                <a:gd name="connsiteY1415" fmla="*/ 27195 h 850622"/>
                <a:gd name="connsiteX1416" fmla="*/ 382661 w 851557"/>
                <a:gd name="connsiteY1416" fmla="*/ 26995 h 850622"/>
                <a:gd name="connsiteX1417" fmla="*/ 385263 w 851557"/>
                <a:gd name="connsiteY1417" fmla="*/ 26728 h 850622"/>
                <a:gd name="connsiteX1418" fmla="*/ 386164 w 851557"/>
                <a:gd name="connsiteY1418" fmla="*/ 26728 h 850622"/>
                <a:gd name="connsiteX1419" fmla="*/ 392169 w 851557"/>
                <a:gd name="connsiteY1419" fmla="*/ 26194 h 850622"/>
                <a:gd name="connsiteX1420" fmla="*/ 395506 w 851557"/>
                <a:gd name="connsiteY1420" fmla="*/ 25927 h 850622"/>
                <a:gd name="connsiteX1421" fmla="*/ 398208 w 851557"/>
                <a:gd name="connsiteY1421" fmla="*/ 25760 h 850622"/>
                <a:gd name="connsiteX1422" fmla="*/ 400844 w 851557"/>
                <a:gd name="connsiteY1422" fmla="*/ 25760 h 850622"/>
                <a:gd name="connsiteX1423" fmla="*/ 404547 w 851557"/>
                <a:gd name="connsiteY1423" fmla="*/ 25560 h 850622"/>
                <a:gd name="connsiteX1424" fmla="*/ 409652 w 851557"/>
                <a:gd name="connsiteY1424" fmla="*/ 25326 h 850622"/>
                <a:gd name="connsiteX1425" fmla="*/ 409652 w 851557"/>
                <a:gd name="connsiteY1425" fmla="*/ 25326 h 850622"/>
                <a:gd name="connsiteX1426" fmla="*/ 413888 w 851557"/>
                <a:gd name="connsiteY1426" fmla="*/ 25326 h 850622"/>
                <a:gd name="connsiteX1427" fmla="*/ 416057 w 851557"/>
                <a:gd name="connsiteY1427" fmla="*/ 25326 h 850622"/>
                <a:gd name="connsiteX1428" fmla="*/ 419727 w 851557"/>
                <a:gd name="connsiteY1428" fmla="*/ 25326 h 850622"/>
                <a:gd name="connsiteX1429" fmla="*/ 430170 w 851557"/>
                <a:gd name="connsiteY1429" fmla="*/ 25326 h 850622"/>
                <a:gd name="connsiteX1430" fmla="*/ 434407 w 851557"/>
                <a:gd name="connsiteY1430" fmla="*/ 25326 h 850622"/>
                <a:gd name="connsiteX1431" fmla="*/ 436408 w 851557"/>
                <a:gd name="connsiteY1431" fmla="*/ 25326 h 850622"/>
                <a:gd name="connsiteX1432" fmla="*/ 440746 w 851557"/>
                <a:gd name="connsiteY1432" fmla="*/ 25326 h 850622"/>
                <a:gd name="connsiteX1433" fmla="*/ 445450 w 851557"/>
                <a:gd name="connsiteY1433" fmla="*/ 25560 h 850622"/>
                <a:gd name="connsiteX1434" fmla="*/ 445717 w 851557"/>
                <a:gd name="connsiteY1434" fmla="*/ 25560 h 850622"/>
                <a:gd name="connsiteX1435" fmla="*/ 449954 w 851557"/>
                <a:gd name="connsiteY1435" fmla="*/ 25794 h 850622"/>
                <a:gd name="connsiteX1436" fmla="*/ 451422 w 851557"/>
                <a:gd name="connsiteY1436" fmla="*/ 25794 h 850622"/>
                <a:gd name="connsiteX1437" fmla="*/ 454758 w 851557"/>
                <a:gd name="connsiteY1437" fmla="*/ 26027 h 850622"/>
                <a:gd name="connsiteX1438" fmla="*/ 460130 w 851557"/>
                <a:gd name="connsiteY1438" fmla="*/ 26461 h 850622"/>
                <a:gd name="connsiteX1439" fmla="*/ 462165 w 851557"/>
                <a:gd name="connsiteY1439" fmla="*/ 26628 h 850622"/>
                <a:gd name="connsiteX1440" fmla="*/ 465768 w 851557"/>
                <a:gd name="connsiteY1440" fmla="*/ 26995 h 850622"/>
                <a:gd name="connsiteX1441" fmla="*/ 470139 w 851557"/>
                <a:gd name="connsiteY1441" fmla="*/ 27462 h 850622"/>
                <a:gd name="connsiteX1442" fmla="*/ 472641 w 851557"/>
                <a:gd name="connsiteY1442" fmla="*/ 27729 h 850622"/>
                <a:gd name="connsiteX1443" fmla="*/ 478513 w 851557"/>
                <a:gd name="connsiteY1443" fmla="*/ 28496 h 850622"/>
                <a:gd name="connsiteX1444" fmla="*/ 479680 w 851557"/>
                <a:gd name="connsiteY1444" fmla="*/ 28663 h 850622"/>
                <a:gd name="connsiteX1445" fmla="*/ 483017 w 851557"/>
                <a:gd name="connsiteY1445" fmla="*/ 29130 h 850622"/>
                <a:gd name="connsiteX1446" fmla="*/ 483017 w 851557"/>
                <a:gd name="connsiteY1446" fmla="*/ 29130 h 850622"/>
                <a:gd name="connsiteX1447" fmla="*/ 486753 w 851557"/>
                <a:gd name="connsiteY1447" fmla="*/ 29664 h 850622"/>
                <a:gd name="connsiteX1448" fmla="*/ 484618 w 851557"/>
                <a:gd name="connsiteY1448" fmla="*/ 43242 h 850622"/>
                <a:gd name="connsiteX1449" fmla="*/ 484618 w 851557"/>
                <a:gd name="connsiteY1449" fmla="*/ 43242 h 850622"/>
                <a:gd name="connsiteX1450" fmla="*/ 483384 w 851557"/>
                <a:gd name="connsiteY1450" fmla="*/ 50882 h 850622"/>
                <a:gd name="connsiteX1451" fmla="*/ 482483 w 851557"/>
                <a:gd name="connsiteY1451" fmla="*/ 56521 h 850622"/>
                <a:gd name="connsiteX1452" fmla="*/ 482483 w 851557"/>
                <a:gd name="connsiteY1452" fmla="*/ 56521 h 850622"/>
                <a:gd name="connsiteX1453" fmla="*/ 481749 w 851557"/>
                <a:gd name="connsiteY1453" fmla="*/ 61325 h 850622"/>
                <a:gd name="connsiteX1454" fmla="*/ 481749 w 851557"/>
                <a:gd name="connsiteY1454" fmla="*/ 61325 h 850622"/>
                <a:gd name="connsiteX1455" fmla="*/ 481749 w 851557"/>
                <a:gd name="connsiteY1455" fmla="*/ 62193 h 850622"/>
                <a:gd name="connsiteX1456" fmla="*/ 480481 w 851557"/>
                <a:gd name="connsiteY1456" fmla="*/ 70366 h 850622"/>
                <a:gd name="connsiteX1457" fmla="*/ 480481 w 851557"/>
                <a:gd name="connsiteY1457" fmla="*/ 70366 h 850622"/>
                <a:gd name="connsiteX1458" fmla="*/ 480047 w 851557"/>
                <a:gd name="connsiteY1458" fmla="*/ 73202 h 850622"/>
                <a:gd name="connsiteX1459" fmla="*/ 480047 w 851557"/>
                <a:gd name="connsiteY1459" fmla="*/ 74070 h 850622"/>
                <a:gd name="connsiteX1460" fmla="*/ 480047 w 851557"/>
                <a:gd name="connsiteY1460" fmla="*/ 74370 h 850622"/>
                <a:gd name="connsiteX1461" fmla="*/ 480047 w 851557"/>
                <a:gd name="connsiteY1461" fmla="*/ 74737 h 850622"/>
                <a:gd name="connsiteX1462" fmla="*/ 480047 w 851557"/>
                <a:gd name="connsiteY1462" fmla="*/ 74904 h 850622"/>
                <a:gd name="connsiteX1463" fmla="*/ 480047 w 851557"/>
                <a:gd name="connsiteY1463" fmla="*/ 75538 h 850622"/>
                <a:gd name="connsiteX1464" fmla="*/ 480047 w 851557"/>
                <a:gd name="connsiteY1464" fmla="*/ 75538 h 850622"/>
                <a:gd name="connsiteX1465" fmla="*/ 480047 w 851557"/>
                <a:gd name="connsiteY1465" fmla="*/ 76205 h 850622"/>
                <a:gd name="connsiteX1466" fmla="*/ 480047 w 851557"/>
                <a:gd name="connsiteY1466" fmla="*/ 76672 h 850622"/>
                <a:gd name="connsiteX1467" fmla="*/ 479614 w 851557"/>
                <a:gd name="connsiteY1467" fmla="*/ 79308 h 850622"/>
                <a:gd name="connsiteX1468" fmla="*/ 479013 w 851557"/>
                <a:gd name="connsiteY1468" fmla="*/ 83144 h 850622"/>
                <a:gd name="connsiteX1469" fmla="*/ 479013 w 851557"/>
                <a:gd name="connsiteY1469" fmla="*/ 83845 h 850622"/>
                <a:gd name="connsiteX1470" fmla="*/ 479013 w 851557"/>
                <a:gd name="connsiteY1470" fmla="*/ 84579 h 850622"/>
                <a:gd name="connsiteX1471" fmla="*/ 479013 w 851557"/>
                <a:gd name="connsiteY1471" fmla="*/ 85647 h 850622"/>
                <a:gd name="connsiteX1472" fmla="*/ 479013 w 851557"/>
                <a:gd name="connsiteY1472" fmla="*/ 86347 h 850622"/>
                <a:gd name="connsiteX1473" fmla="*/ 478680 w 851557"/>
                <a:gd name="connsiteY1473" fmla="*/ 88382 h 850622"/>
                <a:gd name="connsiteX1474" fmla="*/ 478079 w 851557"/>
                <a:gd name="connsiteY1474" fmla="*/ 92219 h 850622"/>
                <a:gd name="connsiteX1475" fmla="*/ 478079 w 851557"/>
                <a:gd name="connsiteY1475" fmla="*/ 92920 h 850622"/>
                <a:gd name="connsiteX1476" fmla="*/ 478079 w 851557"/>
                <a:gd name="connsiteY1476" fmla="*/ 93387 h 850622"/>
                <a:gd name="connsiteX1477" fmla="*/ 478079 w 851557"/>
                <a:gd name="connsiteY1477" fmla="*/ 93654 h 850622"/>
                <a:gd name="connsiteX1478" fmla="*/ 478079 w 851557"/>
                <a:gd name="connsiteY1478" fmla="*/ 94388 h 850622"/>
                <a:gd name="connsiteX1479" fmla="*/ 478079 w 851557"/>
                <a:gd name="connsiteY1479" fmla="*/ 94621 h 850622"/>
                <a:gd name="connsiteX1480" fmla="*/ 477612 w 851557"/>
                <a:gd name="connsiteY1480" fmla="*/ 97424 h 850622"/>
                <a:gd name="connsiteX1481" fmla="*/ 476911 w 851557"/>
                <a:gd name="connsiteY1481" fmla="*/ 101995 h 850622"/>
                <a:gd name="connsiteX1482" fmla="*/ 475477 w 851557"/>
                <a:gd name="connsiteY1482" fmla="*/ 111036 h 850622"/>
                <a:gd name="connsiteX1483" fmla="*/ 475477 w 851557"/>
                <a:gd name="connsiteY1483" fmla="*/ 111036 h 850622"/>
                <a:gd name="connsiteX1484" fmla="*/ 475477 w 851557"/>
                <a:gd name="connsiteY1484" fmla="*/ 111703 h 850622"/>
                <a:gd name="connsiteX1485" fmla="*/ 475477 w 851557"/>
                <a:gd name="connsiteY1485" fmla="*/ 111703 h 850622"/>
                <a:gd name="connsiteX1486" fmla="*/ 474976 w 851557"/>
                <a:gd name="connsiteY1486" fmla="*/ 115040 h 850622"/>
                <a:gd name="connsiteX1487" fmla="*/ 473475 w 851557"/>
                <a:gd name="connsiteY1487" fmla="*/ 124648 h 850622"/>
                <a:gd name="connsiteX1488" fmla="*/ 473475 w 851557"/>
                <a:gd name="connsiteY1488" fmla="*/ 124648 h 850622"/>
                <a:gd name="connsiteX1489" fmla="*/ 471306 w 851557"/>
                <a:gd name="connsiteY1489" fmla="*/ 137993 h 850622"/>
                <a:gd name="connsiteX1490" fmla="*/ 469171 w 851557"/>
                <a:gd name="connsiteY1490" fmla="*/ 151605 h 850622"/>
                <a:gd name="connsiteX1491" fmla="*/ 469171 w 851557"/>
                <a:gd name="connsiteY1491" fmla="*/ 151906 h 850622"/>
                <a:gd name="connsiteX1492" fmla="*/ 469171 w 851557"/>
                <a:gd name="connsiteY1492" fmla="*/ 151906 h 850622"/>
                <a:gd name="connsiteX1493" fmla="*/ 468070 w 851557"/>
                <a:gd name="connsiteY1493" fmla="*/ 158912 h 850622"/>
                <a:gd name="connsiteX1494" fmla="*/ 467770 w 851557"/>
                <a:gd name="connsiteY1494" fmla="*/ 160814 h 850622"/>
                <a:gd name="connsiteX1495" fmla="*/ 467036 w 851557"/>
                <a:gd name="connsiteY1495" fmla="*/ 165184 h 850622"/>
                <a:gd name="connsiteX1496" fmla="*/ 465401 w 851557"/>
                <a:gd name="connsiteY1496" fmla="*/ 175527 h 850622"/>
                <a:gd name="connsiteX1497" fmla="*/ 465001 w 851557"/>
                <a:gd name="connsiteY1497" fmla="*/ 177962 h 850622"/>
                <a:gd name="connsiteX1498" fmla="*/ 465001 w 851557"/>
                <a:gd name="connsiteY1498" fmla="*/ 178763 h 850622"/>
                <a:gd name="connsiteX1499" fmla="*/ 462899 w 851557"/>
                <a:gd name="connsiteY1499" fmla="*/ 192108 h 850622"/>
                <a:gd name="connsiteX1500" fmla="*/ 462899 w 851557"/>
                <a:gd name="connsiteY1500" fmla="*/ 192375 h 850622"/>
                <a:gd name="connsiteX1501" fmla="*/ 462899 w 851557"/>
                <a:gd name="connsiteY1501" fmla="*/ 192375 h 850622"/>
                <a:gd name="connsiteX1502" fmla="*/ 462131 w 851557"/>
                <a:gd name="connsiteY1502" fmla="*/ 197246 h 850622"/>
                <a:gd name="connsiteX1503" fmla="*/ 461364 w 851557"/>
                <a:gd name="connsiteY1503" fmla="*/ 202050 h 850622"/>
                <a:gd name="connsiteX1504" fmla="*/ 460797 w 851557"/>
                <a:gd name="connsiteY1504" fmla="*/ 205720 h 850622"/>
                <a:gd name="connsiteX1505" fmla="*/ 460063 w 851557"/>
                <a:gd name="connsiteY1505" fmla="*/ 210191 h 850622"/>
                <a:gd name="connsiteX1506" fmla="*/ 460063 w 851557"/>
                <a:gd name="connsiteY1506" fmla="*/ 210191 h 850622"/>
                <a:gd name="connsiteX1507" fmla="*/ 460063 w 851557"/>
                <a:gd name="connsiteY1507" fmla="*/ 210958 h 850622"/>
                <a:gd name="connsiteX1508" fmla="*/ 457928 w 851557"/>
                <a:gd name="connsiteY1508" fmla="*/ 224470 h 850622"/>
                <a:gd name="connsiteX1509" fmla="*/ 457928 w 851557"/>
                <a:gd name="connsiteY1509" fmla="*/ 224470 h 850622"/>
                <a:gd name="connsiteX1510" fmla="*/ 456293 w 851557"/>
                <a:gd name="connsiteY1510" fmla="*/ 224203 h 850622"/>
                <a:gd name="connsiteX1511" fmla="*/ 456059 w 851557"/>
                <a:gd name="connsiteY1511" fmla="*/ 224203 h 850622"/>
                <a:gd name="connsiteX1512" fmla="*/ 454958 w 851557"/>
                <a:gd name="connsiteY1512" fmla="*/ 224203 h 850622"/>
                <a:gd name="connsiteX1513" fmla="*/ 454625 w 851557"/>
                <a:gd name="connsiteY1513" fmla="*/ 224203 h 850622"/>
                <a:gd name="connsiteX1514" fmla="*/ 453957 w 851557"/>
                <a:gd name="connsiteY1514" fmla="*/ 224203 h 850622"/>
                <a:gd name="connsiteX1515" fmla="*/ 453023 w 851557"/>
                <a:gd name="connsiteY1515" fmla="*/ 224203 h 850622"/>
                <a:gd name="connsiteX1516" fmla="*/ 452423 w 851557"/>
                <a:gd name="connsiteY1516" fmla="*/ 224203 h 850622"/>
                <a:gd name="connsiteX1517" fmla="*/ 451989 w 851557"/>
                <a:gd name="connsiteY1517" fmla="*/ 224203 h 850622"/>
                <a:gd name="connsiteX1518" fmla="*/ 451122 w 851557"/>
                <a:gd name="connsiteY1518" fmla="*/ 224203 h 850622"/>
                <a:gd name="connsiteX1519" fmla="*/ 450555 w 851557"/>
                <a:gd name="connsiteY1519" fmla="*/ 224203 h 850622"/>
                <a:gd name="connsiteX1520" fmla="*/ 448386 w 851557"/>
                <a:gd name="connsiteY1520" fmla="*/ 224203 h 850622"/>
                <a:gd name="connsiteX1521" fmla="*/ 445617 w 851557"/>
                <a:gd name="connsiteY1521" fmla="*/ 223903 h 850622"/>
                <a:gd name="connsiteX1522" fmla="*/ 443615 w 851557"/>
                <a:gd name="connsiteY1522" fmla="*/ 223903 h 850622"/>
                <a:gd name="connsiteX1523" fmla="*/ 442381 w 851557"/>
                <a:gd name="connsiteY1523" fmla="*/ 223903 h 850622"/>
                <a:gd name="connsiteX1524" fmla="*/ 441713 w 851557"/>
                <a:gd name="connsiteY1524" fmla="*/ 223903 h 850622"/>
                <a:gd name="connsiteX1525" fmla="*/ 440612 w 851557"/>
                <a:gd name="connsiteY1525" fmla="*/ 223903 h 850622"/>
                <a:gd name="connsiteX1526" fmla="*/ 438043 w 851557"/>
                <a:gd name="connsiteY1526" fmla="*/ 223703 h 850622"/>
                <a:gd name="connsiteX1527" fmla="*/ 435574 w 851557"/>
                <a:gd name="connsiteY1527" fmla="*/ 223703 h 850622"/>
                <a:gd name="connsiteX1528" fmla="*/ 435408 w 851557"/>
                <a:gd name="connsiteY1528" fmla="*/ 223703 h 850622"/>
                <a:gd name="connsiteX1529" fmla="*/ 432972 w 851557"/>
                <a:gd name="connsiteY1529" fmla="*/ 223703 h 850622"/>
                <a:gd name="connsiteX1530" fmla="*/ 432438 w 851557"/>
                <a:gd name="connsiteY1530" fmla="*/ 223703 h 850622"/>
                <a:gd name="connsiteX1531" fmla="*/ 431070 w 851557"/>
                <a:gd name="connsiteY1531" fmla="*/ 223703 h 850622"/>
                <a:gd name="connsiteX1532" fmla="*/ 418893 w 851557"/>
                <a:gd name="connsiteY1532" fmla="*/ 223703 h 850622"/>
                <a:gd name="connsiteX1533" fmla="*/ 417025 w 851557"/>
                <a:gd name="connsiteY1533" fmla="*/ 223703 h 850622"/>
                <a:gd name="connsiteX1534" fmla="*/ 414990 w 851557"/>
                <a:gd name="connsiteY1534" fmla="*/ 223703 h 850622"/>
                <a:gd name="connsiteX1535" fmla="*/ 412988 w 851557"/>
                <a:gd name="connsiteY1535" fmla="*/ 223703 h 850622"/>
                <a:gd name="connsiteX1536" fmla="*/ 410986 w 851557"/>
                <a:gd name="connsiteY1536" fmla="*/ 223703 h 850622"/>
                <a:gd name="connsiteX1537" fmla="*/ 408984 w 851557"/>
                <a:gd name="connsiteY1537" fmla="*/ 223870 h 850622"/>
                <a:gd name="connsiteX1538" fmla="*/ 406549 w 851557"/>
                <a:gd name="connsiteY1538" fmla="*/ 224070 h 850622"/>
                <a:gd name="connsiteX1539" fmla="*/ 406549 w 851557"/>
                <a:gd name="connsiteY1539" fmla="*/ 224070 h 850622"/>
                <a:gd name="connsiteX1540" fmla="*/ 405348 w 851557"/>
                <a:gd name="connsiteY1540" fmla="*/ 224070 h 850622"/>
                <a:gd name="connsiteX1541" fmla="*/ 405147 w 851557"/>
                <a:gd name="connsiteY1541" fmla="*/ 224070 h 850622"/>
                <a:gd name="connsiteX1542" fmla="*/ 403312 w 851557"/>
                <a:gd name="connsiteY1542" fmla="*/ 224270 h 850622"/>
                <a:gd name="connsiteX1543" fmla="*/ 403079 w 851557"/>
                <a:gd name="connsiteY1543" fmla="*/ 224270 h 850622"/>
                <a:gd name="connsiteX1544" fmla="*/ 401177 w 851557"/>
                <a:gd name="connsiteY1544" fmla="*/ 224470 h 850622"/>
                <a:gd name="connsiteX1545" fmla="*/ 398341 w 851557"/>
                <a:gd name="connsiteY1545" fmla="*/ 224303 h 850622"/>
                <a:gd name="connsiteX1546" fmla="*/ 397774 w 851557"/>
                <a:gd name="connsiteY1546" fmla="*/ 224303 h 850622"/>
                <a:gd name="connsiteX1547" fmla="*/ 396807 w 851557"/>
                <a:gd name="connsiteY1547" fmla="*/ 224303 h 850622"/>
                <a:gd name="connsiteX1548" fmla="*/ 396039 w 851557"/>
                <a:gd name="connsiteY1548" fmla="*/ 224303 h 850622"/>
                <a:gd name="connsiteX1549" fmla="*/ 395272 w 851557"/>
                <a:gd name="connsiteY1549" fmla="*/ 224303 h 850622"/>
                <a:gd name="connsiteX1550" fmla="*/ 394872 w 851557"/>
                <a:gd name="connsiteY1550" fmla="*/ 224303 h 850622"/>
                <a:gd name="connsiteX1551" fmla="*/ 394571 w 851557"/>
                <a:gd name="connsiteY1551" fmla="*/ 224303 h 850622"/>
                <a:gd name="connsiteX1552" fmla="*/ 394171 w 851557"/>
                <a:gd name="connsiteY1552" fmla="*/ 224303 h 850622"/>
                <a:gd name="connsiteX1553" fmla="*/ 393704 w 851557"/>
                <a:gd name="connsiteY1553" fmla="*/ 224303 h 850622"/>
                <a:gd name="connsiteX1554" fmla="*/ 393704 w 851557"/>
                <a:gd name="connsiteY1554" fmla="*/ 224303 h 850622"/>
                <a:gd name="connsiteX1555" fmla="*/ 393070 w 851557"/>
                <a:gd name="connsiteY1555" fmla="*/ 224303 h 850622"/>
                <a:gd name="connsiteX1556" fmla="*/ 393070 w 851557"/>
                <a:gd name="connsiteY1556" fmla="*/ 224036 h 850622"/>
                <a:gd name="connsiteX1557" fmla="*/ 393070 w 851557"/>
                <a:gd name="connsiteY1557" fmla="*/ 224036 h 850622"/>
                <a:gd name="connsiteX1558" fmla="*/ 392770 w 851557"/>
                <a:gd name="connsiteY1558" fmla="*/ 222201 h 850622"/>
                <a:gd name="connsiteX1559" fmla="*/ 392136 w 851557"/>
                <a:gd name="connsiteY1559" fmla="*/ 218165 h 850622"/>
                <a:gd name="connsiteX1560" fmla="*/ 390935 w 851557"/>
                <a:gd name="connsiteY1560" fmla="*/ 210758 h 850622"/>
                <a:gd name="connsiteX1561" fmla="*/ 390935 w 851557"/>
                <a:gd name="connsiteY1561" fmla="*/ 210958 h 850622"/>
                <a:gd name="connsiteX1562" fmla="*/ 389934 w 851557"/>
                <a:gd name="connsiteY1562" fmla="*/ 204586 h 850622"/>
                <a:gd name="connsiteX1563" fmla="*/ 388132 w 851557"/>
                <a:gd name="connsiteY1563" fmla="*/ 193109 h 850622"/>
                <a:gd name="connsiteX1564" fmla="*/ 388132 w 851557"/>
                <a:gd name="connsiteY1564" fmla="*/ 192842 h 850622"/>
                <a:gd name="connsiteX1565" fmla="*/ 388132 w 851557"/>
                <a:gd name="connsiteY1565" fmla="*/ 192842 h 850622"/>
                <a:gd name="connsiteX1566" fmla="*/ 386798 w 851557"/>
                <a:gd name="connsiteY1566" fmla="*/ 184401 h 850622"/>
                <a:gd name="connsiteX1567" fmla="*/ 386798 w 851557"/>
                <a:gd name="connsiteY1567" fmla="*/ 183901 h 850622"/>
                <a:gd name="connsiteX1568" fmla="*/ 386364 w 851557"/>
                <a:gd name="connsiteY1568" fmla="*/ 181132 h 850622"/>
                <a:gd name="connsiteX1569" fmla="*/ 386164 w 851557"/>
                <a:gd name="connsiteY1569" fmla="*/ 179897 h 850622"/>
                <a:gd name="connsiteX1570" fmla="*/ 386164 w 851557"/>
                <a:gd name="connsiteY1570" fmla="*/ 179297 h 850622"/>
                <a:gd name="connsiteX1571" fmla="*/ 386164 w 851557"/>
                <a:gd name="connsiteY1571" fmla="*/ 179297 h 850622"/>
                <a:gd name="connsiteX1572" fmla="*/ 384029 w 851557"/>
                <a:gd name="connsiteY1572" fmla="*/ 165751 h 850622"/>
                <a:gd name="connsiteX1573" fmla="*/ 384029 w 851557"/>
                <a:gd name="connsiteY1573" fmla="*/ 165751 h 850622"/>
                <a:gd name="connsiteX1574" fmla="*/ 381894 w 851557"/>
                <a:gd name="connsiteY1574" fmla="*/ 152406 h 850622"/>
                <a:gd name="connsiteX1575" fmla="*/ 381894 w 851557"/>
                <a:gd name="connsiteY1575" fmla="*/ 152106 h 850622"/>
                <a:gd name="connsiteX1576" fmla="*/ 379758 w 851557"/>
                <a:gd name="connsiteY1576" fmla="*/ 138494 h 850622"/>
                <a:gd name="connsiteX1577" fmla="*/ 379758 w 851557"/>
                <a:gd name="connsiteY1577" fmla="*/ 138227 h 850622"/>
                <a:gd name="connsiteX1578" fmla="*/ 379291 w 851557"/>
                <a:gd name="connsiteY1578" fmla="*/ 135324 h 850622"/>
                <a:gd name="connsiteX1579" fmla="*/ 377656 w 851557"/>
                <a:gd name="connsiteY1579" fmla="*/ 124915 h 850622"/>
                <a:gd name="connsiteX1580" fmla="*/ 375655 w 851557"/>
                <a:gd name="connsiteY1580" fmla="*/ 112037 h 850622"/>
                <a:gd name="connsiteX1581" fmla="*/ 375655 w 851557"/>
                <a:gd name="connsiteY1581" fmla="*/ 112037 h 850622"/>
                <a:gd name="connsiteX1582" fmla="*/ 375655 w 851557"/>
                <a:gd name="connsiteY1582" fmla="*/ 112037 h 850622"/>
                <a:gd name="connsiteX1583" fmla="*/ 375655 w 851557"/>
                <a:gd name="connsiteY1583" fmla="*/ 111370 h 850622"/>
                <a:gd name="connsiteX1584" fmla="*/ 375655 w 851557"/>
                <a:gd name="connsiteY1584" fmla="*/ 111370 h 850622"/>
                <a:gd name="connsiteX1585" fmla="*/ 374220 w 851557"/>
                <a:gd name="connsiteY1585" fmla="*/ 102395 h 850622"/>
                <a:gd name="connsiteX1586" fmla="*/ 373486 w 851557"/>
                <a:gd name="connsiteY1586" fmla="*/ 97858 h 850622"/>
                <a:gd name="connsiteX1587" fmla="*/ 372785 w 851557"/>
                <a:gd name="connsiteY1587" fmla="*/ 93320 h 850622"/>
                <a:gd name="connsiteX1588" fmla="*/ 372051 w 851557"/>
                <a:gd name="connsiteY1588" fmla="*/ 88783 h 850622"/>
                <a:gd name="connsiteX1589" fmla="*/ 371318 w 851557"/>
                <a:gd name="connsiteY1589" fmla="*/ 84245 h 850622"/>
                <a:gd name="connsiteX1590" fmla="*/ 370617 w 851557"/>
                <a:gd name="connsiteY1590" fmla="*/ 79741 h 850622"/>
                <a:gd name="connsiteX1591" fmla="*/ 369916 w 851557"/>
                <a:gd name="connsiteY1591" fmla="*/ 75204 h 850622"/>
                <a:gd name="connsiteX1592" fmla="*/ 369182 w 851557"/>
                <a:gd name="connsiteY1592" fmla="*/ 70667 h 850622"/>
                <a:gd name="connsiteX1593" fmla="*/ 369182 w 851557"/>
                <a:gd name="connsiteY1593" fmla="*/ 70667 h 850622"/>
                <a:gd name="connsiteX1594" fmla="*/ 367881 w 851557"/>
                <a:gd name="connsiteY1594" fmla="*/ 62526 h 850622"/>
                <a:gd name="connsiteX1595" fmla="*/ 367881 w 851557"/>
                <a:gd name="connsiteY1595" fmla="*/ 62159 h 850622"/>
                <a:gd name="connsiteX1596" fmla="*/ 367881 w 851557"/>
                <a:gd name="connsiteY1596" fmla="*/ 62159 h 850622"/>
                <a:gd name="connsiteX1597" fmla="*/ 367881 w 851557"/>
                <a:gd name="connsiteY1597" fmla="*/ 61792 h 850622"/>
                <a:gd name="connsiteX1598" fmla="*/ 367114 w 851557"/>
                <a:gd name="connsiteY1598" fmla="*/ 56955 h 850622"/>
                <a:gd name="connsiteX1599" fmla="*/ 366213 w 851557"/>
                <a:gd name="connsiteY1599" fmla="*/ 51316 h 850622"/>
                <a:gd name="connsiteX1600" fmla="*/ 365012 w 851557"/>
                <a:gd name="connsiteY1600" fmla="*/ 43643 h 850622"/>
                <a:gd name="connsiteX1601" fmla="*/ 362843 w 851557"/>
                <a:gd name="connsiteY1601" fmla="*/ 30097 h 850622"/>
                <a:gd name="connsiteX1602" fmla="*/ 362843 w 851557"/>
                <a:gd name="connsiteY1602" fmla="*/ 30097 h 850622"/>
                <a:gd name="connsiteX1603" fmla="*/ 823653 w 851557"/>
                <a:gd name="connsiteY1603" fmla="*/ 441797 h 850622"/>
                <a:gd name="connsiteX1604" fmla="*/ 823653 w 851557"/>
                <a:gd name="connsiteY1604" fmla="*/ 443165 h 850622"/>
                <a:gd name="connsiteX1605" fmla="*/ 823653 w 851557"/>
                <a:gd name="connsiteY1605" fmla="*/ 445633 h 850622"/>
                <a:gd name="connsiteX1606" fmla="*/ 823653 w 851557"/>
                <a:gd name="connsiteY1606" fmla="*/ 447168 h 850622"/>
                <a:gd name="connsiteX1607" fmla="*/ 823186 w 851557"/>
                <a:gd name="connsiteY1607" fmla="*/ 454441 h 850622"/>
                <a:gd name="connsiteX1608" fmla="*/ 822852 w 851557"/>
                <a:gd name="connsiteY1608" fmla="*/ 458411 h 850622"/>
                <a:gd name="connsiteX1609" fmla="*/ 822585 w 851557"/>
                <a:gd name="connsiteY1609" fmla="*/ 461414 h 850622"/>
                <a:gd name="connsiteX1610" fmla="*/ 822418 w 851557"/>
                <a:gd name="connsiteY1610" fmla="*/ 463316 h 850622"/>
                <a:gd name="connsiteX1611" fmla="*/ 822118 w 851557"/>
                <a:gd name="connsiteY1611" fmla="*/ 466152 h 850622"/>
                <a:gd name="connsiteX1612" fmla="*/ 821651 w 851557"/>
                <a:gd name="connsiteY1612" fmla="*/ 470389 h 850622"/>
                <a:gd name="connsiteX1613" fmla="*/ 820783 w 851557"/>
                <a:gd name="connsiteY1613" fmla="*/ 477261 h 850622"/>
                <a:gd name="connsiteX1614" fmla="*/ 820783 w 851557"/>
                <a:gd name="connsiteY1614" fmla="*/ 478763 h 850622"/>
                <a:gd name="connsiteX1615" fmla="*/ 820450 w 851557"/>
                <a:gd name="connsiteY1615" fmla="*/ 480898 h 850622"/>
                <a:gd name="connsiteX1616" fmla="*/ 820149 w 851557"/>
                <a:gd name="connsiteY1616" fmla="*/ 482967 h 850622"/>
                <a:gd name="connsiteX1617" fmla="*/ 819749 w 851557"/>
                <a:gd name="connsiteY1617" fmla="*/ 485702 h 850622"/>
                <a:gd name="connsiteX1618" fmla="*/ 818414 w 851557"/>
                <a:gd name="connsiteY1618" fmla="*/ 493609 h 850622"/>
                <a:gd name="connsiteX1619" fmla="*/ 817914 w 851557"/>
                <a:gd name="connsiteY1619" fmla="*/ 496512 h 850622"/>
                <a:gd name="connsiteX1620" fmla="*/ 817614 w 851557"/>
                <a:gd name="connsiteY1620" fmla="*/ 497980 h 850622"/>
                <a:gd name="connsiteX1621" fmla="*/ 817147 w 851557"/>
                <a:gd name="connsiteY1621" fmla="*/ 500482 h 850622"/>
                <a:gd name="connsiteX1622" fmla="*/ 816480 w 851557"/>
                <a:gd name="connsiteY1622" fmla="*/ 503818 h 850622"/>
                <a:gd name="connsiteX1623" fmla="*/ 816480 w 851557"/>
                <a:gd name="connsiteY1623" fmla="*/ 504185 h 850622"/>
                <a:gd name="connsiteX1624" fmla="*/ 814411 w 851557"/>
                <a:gd name="connsiteY1624" fmla="*/ 513661 h 850622"/>
                <a:gd name="connsiteX1625" fmla="*/ 814411 w 851557"/>
                <a:gd name="connsiteY1625" fmla="*/ 514094 h 850622"/>
                <a:gd name="connsiteX1626" fmla="*/ 813377 w 851557"/>
                <a:gd name="connsiteY1626" fmla="*/ 518498 h 850622"/>
                <a:gd name="connsiteX1627" fmla="*/ 813377 w 851557"/>
                <a:gd name="connsiteY1627" fmla="*/ 518732 h 850622"/>
                <a:gd name="connsiteX1628" fmla="*/ 812176 w 851557"/>
                <a:gd name="connsiteY1628" fmla="*/ 523436 h 850622"/>
                <a:gd name="connsiteX1629" fmla="*/ 811075 w 851557"/>
                <a:gd name="connsiteY1629" fmla="*/ 527606 h 850622"/>
                <a:gd name="connsiteX1630" fmla="*/ 809940 w 851557"/>
                <a:gd name="connsiteY1630" fmla="*/ 531810 h 850622"/>
                <a:gd name="connsiteX1631" fmla="*/ 809273 w 851557"/>
                <a:gd name="connsiteY1631" fmla="*/ 534079 h 850622"/>
                <a:gd name="connsiteX1632" fmla="*/ 808639 w 851557"/>
                <a:gd name="connsiteY1632" fmla="*/ 536347 h 850622"/>
                <a:gd name="connsiteX1633" fmla="*/ 807905 w 851557"/>
                <a:gd name="connsiteY1633" fmla="*/ 538749 h 850622"/>
                <a:gd name="connsiteX1634" fmla="*/ 805536 w 851557"/>
                <a:gd name="connsiteY1634" fmla="*/ 546323 h 850622"/>
                <a:gd name="connsiteX1635" fmla="*/ 804502 w 851557"/>
                <a:gd name="connsiteY1635" fmla="*/ 549659 h 850622"/>
                <a:gd name="connsiteX1636" fmla="*/ 804502 w 851557"/>
                <a:gd name="connsiteY1636" fmla="*/ 549993 h 850622"/>
                <a:gd name="connsiteX1637" fmla="*/ 803301 w 851557"/>
                <a:gd name="connsiteY1637" fmla="*/ 553529 h 850622"/>
                <a:gd name="connsiteX1638" fmla="*/ 803301 w 851557"/>
                <a:gd name="connsiteY1638" fmla="*/ 553529 h 850622"/>
                <a:gd name="connsiteX1639" fmla="*/ 790390 w 851557"/>
                <a:gd name="connsiteY1639" fmla="*/ 549092 h 850622"/>
                <a:gd name="connsiteX1640" fmla="*/ 790390 w 851557"/>
                <a:gd name="connsiteY1640" fmla="*/ 549092 h 850622"/>
                <a:gd name="connsiteX1641" fmla="*/ 783050 w 851557"/>
                <a:gd name="connsiteY1641" fmla="*/ 546623 h 850622"/>
                <a:gd name="connsiteX1642" fmla="*/ 777245 w 851557"/>
                <a:gd name="connsiteY1642" fmla="*/ 544655 h 850622"/>
                <a:gd name="connsiteX1643" fmla="*/ 776844 w 851557"/>
                <a:gd name="connsiteY1643" fmla="*/ 544655 h 850622"/>
                <a:gd name="connsiteX1644" fmla="*/ 776844 w 851557"/>
                <a:gd name="connsiteY1644" fmla="*/ 544655 h 850622"/>
                <a:gd name="connsiteX1645" fmla="*/ 773074 w 851557"/>
                <a:gd name="connsiteY1645" fmla="*/ 543387 h 850622"/>
                <a:gd name="connsiteX1646" fmla="*/ 772274 w 851557"/>
                <a:gd name="connsiteY1646" fmla="*/ 543120 h 850622"/>
                <a:gd name="connsiteX1647" fmla="*/ 764467 w 851557"/>
                <a:gd name="connsiteY1647" fmla="*/ 540384 h 850622"/>
                <a:gd name="connsiteX1648" fmla="*/ 764200 w 851557"/>
                <a:gd name="connsiteY1648" fmla="*/ 540384 h 850622"/>
                <a:gd name="connsiteX1649" fmla="*/ 760129 w 851557"/>
                <a:gd name="connsiteY1649" fmla="*/ 538983 h 850622"/>
                <a:gd name="connsiteX1650" fmla="*/ 759829 w 851557"/>
                <a:gd name="connsiteY1650" fmla="*/ 538983 h 850622"/>
                <a:gd name="connsiteX1651" fmla="*/ 755792 w 851557"/>
                <a:gd name="connsiteY1651" fmla="*/ 537615 h 850622"/>
                <a:gd name="connsiteX1652" fmla="*/ 755525 w 851557"/>
                <a:gd name="connsiteY1652" fmla="*/ 537615 h 850622"/>
                <a:gd name="connsiteX1653" fmla="*/ 751455 w 851557"/>
                <a:gd name="connsiteY1653" fmla="*/ 536214 h 850622"/>
                <a:gd name="connsiteX1654" fmla="*/ 747552 w 851557"/>
                <a:gd name="connsiteY1654" fmla="*/ 534879 h 850622"/>
                <a:gd name="connsiteX1655" fmla="*/ 747552 w 851557"/>
                <a:gd name="connsiteY1655" fmla="*/ 534879 h 850622"/>
                <a:gd name="connsiteX1656" fmla="*/ 747351 w 851557"/>
                <a:gd name="connsiteY1656" fmla="*/ 534879 h 850622"/>
                <a:gd name="connsiteX1657" fmla="*/ 747118 w 851557"/>
                <a:gd name="connsiteY1657" fmla="*/ 534879 h 850622"/>
                <a:gd name="connsiteX1658" fmla="*/ 742847 w 851557"/>
                <a:gd name="connsiteY1658" fmla="*/ 533411 h 850622"/>
                <a:gd name="connsiteX1659" fmla="*/ 742847 w 851557"/>
                <a:gd name="connsiteY1659" fmla="*/ 533411 h 850622"/>
                <a:gd name="connsiteX1660" fmla="*/ 738577 w 851557"/>
                <a:gd name="connsiteY1660" fmla="*/ 531943 h 850622"/>
                <a:gd name="connsiteX1661" fmla="*/ 738577 w 851557"/>
                <a:gd name="connsiteY1661" fmla="*/ 531943 h 850622"/>
                <a:gd name="connsiteX1662" fmla="*/ 734340 w 851557"/>
                <a:gd name="connsiteY1662" fmla="*/ 530509 h 850622"/>
                <a:gd name="connsiteX1663" fmla="*/ 734340 w 851557"/>
                <a:gd name="connsiteY1663" fmla="*/ 530509 h 850622"/>
                <a:gd name="connsiteX1664" fmla="*/ 725732 w 851557"/>
                <a:gd name="connsiteY1664" fmla="*/ 527540 h 850622"/>
                <a:gd name="connsiteX1665" fmla="*/ 725732 w 851557"/>
                <a:gd name="connsiteY1665" fmla="*/ 527540 h 850622"/>
                <a:gd name="connsiteX1666" fmla="*/ 712787 w 851557"/>
                <a:gd name="connsiteY1666" fmla="*/ 523102 h 850622"/>
                <a:gd name="connsiteX1667" fmla="*/ 712787 w 851557"/>
                <a:gd name="connsiteY1667" fmla="*/ 523102 h 850622"/>
                <a:gd name="connsiteX1668" fmla="*/ 698408 w 851557"/>
                <a:gd name="connsiteY1668" fmla="*/ 517898 h 850622"/>
                <a:gd name="connsiteX1669" fmla="*/ 698408 w 851557"/>
                <a:gd name="connsiteY1669" fmla="*/ 517898 h 850622"/>
                <a:gd name="connsiteX1670" fmla="*/ 699509 w 851557"/>
                <a:gd name="connsiteY1670" fmla="*/ 514561 h 850622"/>
                <a:gd name="connsiteX1671" fmla="*/ 700176 w 851557"/>
                <a:gd name="connsiteY1671" fmla="*/ 512526 h 850622"/>
                <a:gd name="connsiteX1672" fmla="*/ 702211 w 851557"/>
                <a:gd name="connsiteY1672" fmla="*/ 505854 h 850622"/>
                <a:gd name="connsiteX1673" fmla="*/ 702879 w 851557"/>
                <a:gd name="connsiteY1673" fmla="*/ 503518 h 850622"/>
                <a:gd name="connsiteX1674" fmla="*/ 704113 w 851557"/>
                <a:gd name="connsiteY1674" fmla="*/ 499081 h 850622"/>
                <a:gd name="connsiteX1675" fmla="*/ 704880 w 851557"/>
                <a:gd name="connsiteY1675" fmla="*/ 496145 h 850622"/>
                <a:gd name="connsiteX1676" fmla="*/ 705748 w 851557"/>
                <a:gd name="connsiteY1676" fmla="*/ 492809 h 850622"/>
                <a:gd name="connsiteX1677" fmla="*/ 705748 w 851557"/>
                <a:gd name="connsiteY1677" fmla="*/ 492375 h 850622"/>
                <a:gd name="connsiteX1678" fmla="*/ 706348 w 851557"/>
                <a:gd name="connsiteY1678" fmla="*/ 489739 h 850622"/>
                <a:gd name="connsiteX1679" fmla="*/ 707916 w 851557"/>
                <a:gd name="connsiteY1679" fmla="*/ 482666 h 850622"/>
                <a:gd name="connsiteX1680" fmla="*/ 708383 w 851557"/>
                <a:gd name="connsiteY1680" fmla="*/ 480364 h 850622"/>
                <a:gd name="connsiteX1681" fmla="*/ 709118 w 851557"/>
                <a:gd name="connsiteY1681" fmla="*/ 476561 h 850622"/>
                <a:gd name="connsiteX1682" fmla="*/ 709518 w 851557"/>
                <a:gd name="connsiteY1682" fmla="*/ 474326 h 850622"/>
                <a:gd name="connsiteX1683" fmla="*/ 710419 w 851557"/>
                <a:gd name="connsiteY1683" fmla="*/ 468721 h 850622"/>
                <a:gd name="connsiteX1684" fmla="*/ 710719 w 851557"/>
                <a:gd name="connsiteY1684" fmla="*/ 466919 h 850622"/>
                <a:gd name="connsiteX1685" fmla="*/ 711052 w 851557"/>
                <a:gd name="connsiteY1685" fmla="*/ 464517 h 850622"/>
                <a:gd name="connsiteX1686" fmla="*/ 711386 w 851557"/>
                <a:gd name="connsiteY1686" fmla="*/ 462181 h 850622"/>
                <a:gd name="connsiteX1687" fmla="*/ 711620 w 851557"/>
                <a:gd name="connsiteY1687" fmla="*/ 460246 h 850622"/>
                <a:gd name="connsiteX1688" fmla="*/ 712220 w 851557"/>
                <a:gd name="connsiteY1688" fmla="*/ 455108 h 850622"/>
                <a:gd name="connsiteX1689" fmla="*/ 712621 w 851557"/>
                <a:gd name="connsiteY1689" fmla="*/ 451105 h 850622"/>
                <a:gd name="connsiteX1690" fmla="*/ 712821 w 851557"/>
                <a:gd name="connsiteY1690" fmla="*/ 448803 h 850622"/>
                <a:gd name="connsiteX1691" fmla="*/ 713154 w 851557"/>
                <a:gd name="connsiteY1691" fmla="*/ 444499 h 850622"/>
                <a:gd name="connsiteX1692" fmla="*/ 713421 w 851557"/>
                <a:gd name="connsiteY1692" fmla="*/ 440162 h 850622"/>
                <a:gd name="connsiteX1693" fmla="*/ 713421 w 851557"/>
                <a:gd name="connsiteY1693" fmla="*/ 437259 h 850622"/>
                <a:gd name="connsiteX1694" fmla="*/ 713421 w 851557"/>
                <a:gd name="connsiteY1694" fmla="*/ 435091 h 850622"/>
                <a:gd name="connsiteX1695" fmla="*/ 713622 w 851557"/>
                <a:gd name="connsiteY1695" fmla="*/ 428418 h 850622"/>
                <a:gd name="connsiteX1696" fmla="*/ 713622 w 851557"/>
                <a:gd name="connsiteY1696" fmla="*/ 428418 h 850622"/>
                <a:gd name="connsiteX1697" fmla="*/ 727300 w 851557"/>
                <a:gd name="connsiteY1697" fmla="*/ 428652 h 850622"/>
                <a:gd name="connsiteX1698" fmla="*/ 727300 w 851557"/>
                <a:gd name="connsiteY1698" fmla="*/ 428652 h 850622"/>
                <a:gd name="connsiteX1699" fmla="*/ 741013 w 851557"/>
                <a:gd name="connsiteY1699" fmla="*/ 428885 h 850622"/>
                <a:gd name="connsiteX1700" fmla="*/ 741013 w 851557"/>
                <a:gd name="connsiteY1700" fmla="*/ 428885 h 850622"/>
                <a:gd name="connsiteX1701" fmla="*/ 750187 w 851557"/>
                <a:gd name="connsiteY1701" fmla="*/ 429052 h 850622"/>
                <a:gd name="connsiteX1702" fmla="*/ 754758 w 851557"/>
                <a:gd name="connsiteY1702" fmla="*/ 429052 h 850622"/>
                <a:gd name="connsiteX1703" fmla="*/ 758094 w 851557"/>
                <a:gd name="connsiteY1703" fmla="*/ 429052 h 850622"/>
                <a:gd name="connsiteX1704" fmla="*/ 759596 w 851557"/>
                <a:gd name="connsiteY1704" fmla="*/ 429052 h 850622"/>
                <a:gd name="connsiteX1705" fmla="*/ 764033 w 851557"/>
                <a:gd name="connsiteY1705" fmla="*/ 429052 h 850622"/>
                <a:gd name="connsiteX1706" fmla="*/ 768570 w 851557"/>
                <a:gd name="connsiteY1706" fmla="*/ 429052 h 850622"/>
                <a:gd name="connsiteX1707" fmla="*/ 768570 w 851557"/>
                <a:gd name="connsiteY1707" fmla="*/ 429052 h 850622"/>
                <a:gd name="connsiteX1708" fmla="*/ 773141 w 851557"/>
                <a:gd name="connsiteY1708" fmla="*/ 429052 h 850622"/>
                <a:gd name="connsiteX1709" fmla="*/ 777745 w 851557"/>
                <a:gd name="connsiteY1709" fmla="*/ 429052 h 850622"/>
                <a:gd name="connsiteX1710" fmla="*/ 782316 w 851557"/>
                <a:gd name="connsiteY1710" fmla="*/ 429052 h 850622"/>
                <a:gd name="connsiteX1711" fmla="*/ 782316 w 851557"/>
                <a:gd name="connsiteY1711" fmla="*/ 429052 h 850622"/>
                <a:gd name="connsiteX1712" fmla="*/ 788355 w 851557"/>
                <a:gd name="connsiteY1712" fmla="*/ 429052 h 850622"/>
                <a:gd name="connsiteX1713" fmla="*/ 790523 w 851557"/>
                <a:gd name="connsiteY1713" fmla="*/ 429052 h 850622"/>
                <a:gd name="connsiteX1714" fmla="*/ 792024 w 851557"/>
                <a:gd name="connsiteY1714" fmla="*/ 429052 h 850622"/>
                <a:gd name="connsiteX1715" fmla="*/ 796528 w 851557"/>
                <a:gd name="connsiteY1715" fmla="*/ 429052 h 850622"/>
                <a:gd name="connsiteX1716" fmla="*/ 796829 w 851557"/>
                <a:gd name="connsiteY1716" fmla="*/ 429052 h 850622"/>
                <a:gd name="connsiteX1717" fmla="*/ 802534 w 851557"/>
                <a:gd name="connsiteY1717" fmla="*/ 429052 h 850622"/>
                <a:gd name="connsiteX1718" fmla="*/ 810274 w 851557"/>
                <a:gd name="connsiteY1718" fmla="*/ 429052 h 850622"/>
                <a:gd name="connsiteX1719" fmla="*/ 810274 w 851557"/>
                <a:gd name="connsiteY1719" fmla="*/ 429052 h 850622"/>
                <a:gd name="connsiteX1720" fmla="*/ 823886 w 851557"/>
                <a:gd name="connsiteY1720" fmla="*/ 429285 h 850622"/>
                <a:gd name="connsiteX1721" fmla="*/ 823886 w 851557"/>
                <a:gd name="connsiteY1721" fmla="*/ 429285 h 850622"/>
                <a:gd name="connsiteX1722" fmla="*/ 823886 w 851557"/>
                <a:gd name="connsiteY1722" fmla="*/ 429285 h 850622"/>
                <a:gd name="connsiteX1723" fmla="*/ 823519 w 851557"/>
                <a:gd name="connsiteY1723" fmla="*/ 440696 h 850622"/>
                <a:gd name="connsiteX1724" fmla="*/ 756927 w 851557"/>
                <a:gd name="connsiteY1724" fmla="*/ 178229 h 850622"/>
                <a:gd name="connsiteX1725" fmla="*/ 758628 w 851557"/>
                <a:gd name="connsiteY1725" fmla="*/ 180498 h 850622"/>
                <a:gd name="connsiteX1726" fmla="*/ 759662 w 851557"/>
                <a:gd name="connsiteY1726" fmla="*/ 181966 h 850622"/>
                <a:gd name="connsiteX1727" fmla="*/ 760697 w 851557"/>
                <a:gd name="connsiteY1727" fmla="*/ 183434 h 850622"/>
                <a:gd name="connsiteX1728" fmla="*/ 762532 w 851557"/>
                <a:gd name="connsiteY1728" fmla="*/ 185969 h 850622"/>
                <a:gd name="connsiteX1729" fmla="*/ 764867 w 851557"/>
                <a:gd name="connsiteY1729" fmla="*/ 189305 h 850622"/>
                <a:gd name="connsiteX1730" fmla="*/ 764867 w 851557"/>
                <a:gd name="connsiteY1730" fmla="*/ 189305 h 850622"/>
                <a:gd name="connsiteX1731" fmla="*/ 767136 w 851557"/>
                <a:gd name="connsiteY1731" fmla="*/ 192642 h 850622"/>
                <a:gd name="connsiteX1732" fmla="*/ 768637 w 851557"/>
                <a:gd name="connsiteY1732" fmla="*/ 194911 h 850622"/>
                <a:gd name="connsiteX1733" fmla="*/ 769571 w 851557"/>
                <a:gd name="connsiteY1733" fmla="*/ 196278 h 850622"/>
                <a:gd name="connsiteX1734" fmla="*/ 770038 w 851557"/>
                <a:gd name="connsiteY1734" fmla="*/ 196979 h 850622"/>
                <a:gd name="connsiteX1735" fmla="*/ 770472 w 851557"/>
                <a:gd name="connsiteY1735" fmla="*/ 197646 h 850622"/>
                <a:gd name="connsiteX1736" fmla="*/ 771273 w 851557"/>
                <a:gd name="connsiteY1736" fmla="*/ 198847 h 850622"/>
                <a:gd name="connsiteX1737" fmla="*/ 772440 w 851557"/>
                <a:gd name="connsiteY1737" fmla="*/ 200616 h 850622"/>
                <a:gd name="connsiteX1738" fmla="*/ 774476 w 851557"/>
                <a:gd name="connsiteY1738" fmla="*/ 203952 h 850622"/>
                <a:gd name="connsiteX1739" fmla="*/ 775944 w 851557"/>
                <a:gd name="connsiteY1739" fmla="*/ 206287 h 850622"/>
                <a:gd name="connsiteX1740" fmla="*/ 781315 w 851557"/>
                <a:gd name="connsiteY1740" fmla="*/ 215229 h 850622"/>
                <a:gd name="connsiteX1741" fmla="*/ 782649 w 851557"/>
                <a:gd name="connsiteY1741" fmla="*/ 217464 h 850622"/>
                <a:gd name="connsiteX1742" fmla="*/ 783851 w 851557"/>
                <a:gd name="connsiteY1742" fmla="*/ 219599 h 850622"/>
                <a:gd name="connsiteX1743" fmla="*/ 785786 w 851557"/>
                <a:gd name="connsiteY1743" fmla="*/ 222935 h 850622"/>
                <a:gd name="connsiteX1744" fmla="*/ 788054 w 851557"/>
                <a:gd name="connsiteY1744" fmla="*/ 227106 h 850622"/>
                <a:gd name="connsiteX1745" fmla="*/ 792992 w 851557"/>
                <a:gd name="connsiteY1745" fmla="*/ 236447 h 850622"/>
                <a:gd name="connsiteX1746" fmla="*/ 794760 w 851557"/>
                <a:gd name="connsiteY1746" fmla="*/ 239951 h 850622"/>
                <a:gd name="connsiteX1747" fmla="*/ 795094 w 851557"/>
                <a:gd name="connsiteY1747" fmla="*/ 240651 h 850622"/>
                <a:gd name="connsiteX1748" fmla="*/ 797162 w 851557"/>
                <a:gd name="connsiteY1748" fmla="*/ 244888 h 850622"/>
                <a:gd name="connsiteX1749" fmla="*/ 799131 w 851557"/>
                <a:gd name="connsiteY1749" fmla="*/ 249025 h 850622"/>
                <a:gd name="connsiteX1750" fmla="*/ 801833 w 851557"/>
                <a:gd name="connsiteY1750" fmla="*/ 254930 h 850622"/>
                <a:gd name="connsiteX1751" fmla="*/ 803201 w 851557"/>
                <a:gd name="connsiteY1751" fmla="*/ 258000 h 850622"/>
                <a:gd name="connsiteX1752" fmla="*/ 803568 w 851557"/>
                <a:gd name="connsiteY1752" fmla="*/ 258801 h 850622"/>
                <a:gd name="connsiteX1753" fmla="*/ 804302 w 851557"/>
                <a:gd name="connsiteY1753" fmla="*/ 260535 h 850622"/>
                <a:gd name="connsiteX1754" fmla="*/ 804702 w 851557"/>
                <a:gd name="connsiteY1754" fmla="*/ 261470 h 850622"/>
                <a:gd name="connsiteX1755" fmla="*/ 805703 w 851557"/>
                <a:gd name="connsiteY1755" fmla="*/ 263805 h 850622"/>
                <a:gd name="connsiteX1756" fmla="*/ 805703 w 851557"/>
                <a:gd name="connsiteY1756" fmla="*/ 263805 h 850622"/>
                <a:gd name="connsiteX1757" fmla="*/ 808773 w 851557"/>
                <a:gd name="connsiteY1757" fmla="*/ 271345 h 850622"/>
                <a:gd name="connsiteX1758" fmla="*/ 808773 w 851557"/>
                <a:gd name="connsiteY1758" fmla="*/ 271345 h 850622"/>
                <a:gd name="connsiteX1759" fmla="*/ 808773 w 851557"/>
                <a:gd name="connsiteY1759" fmla="*/ 271345 h 850622"/>
                <a:gd name="connsiteX1760" fmla="*/ 809840 w 851557"/>
                <a:gd name="connsiteY1760" fmla="*/ 274114 h 850622"/>
                <a:gd name="connsiteX1761" fmla="*/ 809840 w 851557"/>
                <a:gd name="connsiteY1761" fmla="*/ 274114 h 850622"/>
                <a:gd name="connsiteX1762" fmla="*/ 810174 w 851557"/>
                <a:gd name="connsiteY1762" fmla="*/ 275015 h 850622"/>
                <a:gd name="connsiteX1763" fmla="*/ 784484 w 851557"/>
                <a:gd name="connsiteY1763" fmla="*/ 285024 h 850622"/>
                <a:gd name="connsiteX1764" fmla="*/ 784484 w 851557"/>
                <a:gd name="connsiteY1764" fmla="*/ 285024 h 850622"/>
                <a:gd name="connsiteX1765" fmla="*/ 783083 w 851557"/>
                <a:gd name="connsiteY1765" fmla="*/ 285558 h 850622"/>
                <a:gd name="connsiteX1766" fmla="*/ 782649 w 851557"/>
                <a:gd name="connsiteY1766" fmla="*/ 285725 h 850622"/>
                <a:gd name="connsiteX1767" fmla="*/ 777245 w 851557"/>
                <a:gd name="connsiteY1767" fmla="*/ 287760 h 850622"/>
                <a:gd name="connsiteX1768" fmla="*/ 777245 w 851557"/>
                <a:gd name="connsiteY1768" fmla="*/ 287760 h 850622"/>
                <a:gd name="connsiteX1769" fmla="*/ 771740 w 851557"/>
                <a:gd name="connsiteY1769" fmla="*/ 289828 h 850622"/>
                <a:gd name="connsiteX1770" fmla="*/ 768570 w 851557"/>
                <a:gd name="connsiteY1770" fmla="*/ 291096 h 850622"/>
                <a:gd name="connsiteX1771" fmla="*/ 768570 w 851557"/>
                <a:gd name="connsiteY1771" fmla="*/ 291096 h 850622"/>
                <a:gd name="connsiteX1772" fmla="*/ 768003 w 851557"/>
                <a:gd name="connsiteY1772" fmla="*/ 291330 h 850622"/>
                <a:gd name="connsiteX1773" fmla="*/ 767403 w 851557"/>
                <a:gd name="connsiteY1773" fmla="*/ 291530 h 850622"/>
                <a:gd name="connsiteX1774" fmla="*/ 767403 w 851557"/>
                <a:gd name="connsiteY1774" fmla="*/ 291530 h 850622"/>
                <a:gd name="connsiteX1775" fmla="*/ 766569 w 851557"/>
                <a:gd name="connsiteY1775" fmla="*/ 291863 h 850622"/>
                <a:gd name="connsiteX1776" fmla="*/ 758862 w 851557"/>
                <a:gd name="connsiteY1776" fmla="*/ 294833 h 850622"/>
                <a:gd name="connsiteX1777" fmla="*/ 758862 w 851557"/>
                <a:gd name="connsiteY1777" fmla="*/ 294833 h 850622"/>
                <a:gd name="connsiteX1778" fmla="*/ 754625 w 851557"/>
                <a:gd name="connsiteY1778" fmla="*/ 296467 h 850622"/>
                <a:gd name="connsiteX1779" fmla="*/ 754625 w 851557"/>
                <a:gd name="connsiteY1779" fmla="*/ 296467 h 850622"/>
                <a:gd name="connsiteX1780" fmla="*/ 750388 w 851557"/>
                <a:gd name="connsiteY1780" fmla="*/ 298136 h 850622"/>
                <a:gd name="connsiteX1781" fmla="*/ 750388 w 851557"/>
                <a:gd name="connsiteY1781" fmla="*/ 298136 h 850622"/>
                <a:gd name="connsiteX1782" fmla="*/ 746084 w 851557"/>
                <a:gd name="connsiteY1782" fmla="*/ 299770 h 850622"/>
                <a:gd name="connsiteX1783" fmla="*/ 746084 w 851557"/>
                <a:gd name="connsiteY1783" fmla="*/ 299770 h 850622"/>
                <a:gd name="connsiteX1784" fmla="*/ 741847 w 851557"/>
                <a:gd name="connsiteY1784" fmla="*/ 301372 h 850622"/>
                <a:gd name="connsiteX1785" fmla="*/ 741847 w 851557"/>
                <a:gd name="connsiteY1785" fmla="*/ 301372 h 850622"/>
                <a:gd name="connsiteX1786" fmla="*/ 737576 w 851557"/>
                <a:gd name="connsiteY1786" fmla="*/ 302973 h 850622"/>
                <a:gd name="connsiteX1787" fmla="*/ 737576 w 851557"/>
                <a:gd name="connsiteY1787" fmla="*/ 302973 h 850622"/>
                <a:gd name="connsiteX1788" fmla="*/ 733339 w 851557"/>
                <a:gd name="connsiteY1788" fmla="*/ 304641 h 850622"/>
                <a:gd name="connsiteX1789" fmla="*/ 733339 w 851557"/>
                <a:gd name="connsiteY1789" fmla="*/ 304641 h 850622"/>
                <a:gd name="connsiteX1790" fmla="*/ 729069 w 851557"/>
                <a:gd name="connsiteY1790" fmla="*/ 306276 h 850622"/>
                <a:gd name="connsiteX1791" fmla="*/ 729069 w 851557"/>
                <a:gd name="connsiteY1791" fmla="*/ 306276 h 850622"/>
                <a:gd name="connsiteX1792" fmla="*/ 720528 w 851557"/>
                <a:gd name="connsiteY1792" fmla="*/ 309612 h 850622"/>
                <a:gd name="connsiteX1793" fmla="*/ 720528 w 851557"/>
                <a:gd name="connsiteY1793" fmla="*/ 309612 h 850622"/>
                <a:gd name="connsiteX1794" fmla="*/ 720261 w 851557"/>
                <a:gd name="connsiteY1794" fmla="*/ 309612 h 850622"/>
                <a:gd name="connsiteX1795" fmla="*/ 707750 w 851557"/>
                <a:gd name="connsiteY1795" fmla="*/ 314417 h 850622"/>
                <a:gd name="connsiteX1796" fmla="*/ 707750 w 851557"/>
                <a:gd name="connsiteY1796" fmla="*/ 314417 h 850622"/>
                <a:gd name="connsiteX1797" fmla="*/ 707449 w 851557"/>
                <a:gd name="connsiteY1797" fmla="*/ 314417 h 850622"/>
                <a:gd name="connsiteX1798" fmla="*/ 694938 w 851557"/>
                <a:gd name="connsiteY1798" fmla="*/ 319221 h 850622"/>
                <a:gd name="connsiteX1799" fmla="*/ 694938 w 851557"/>
                <a:gd name="connsiteY1799" fmla="*/ 319221 h 850622"/>
                <a:gd name="connsiteX1800" fmla="*/ 694638 w 851557"/>
                <a:gd name="connsiteY1800" fmla="*/ 319221 h 850622"/>
                <a:gd name="connsiteX1801" fmla="*/ 681927 w 851557"/>
                <a:gd name="connsiteY1801" fmla="*/ 324693 h 850622"/>
                <a:gd name="connsiteX1802" fmla="*/ 681927 w 851557"/>
                <a:gd name="connsiteY1802" fmla="*/ 324693 h 850622"/>
                <a:gd name="connsiteX1803" fmla="*/ 681626 w 851557"/>
                <a:gd name="connsiteY1803" fmla="*/ 324693 h 850622"/>
                <a:gd name="connsiteX1804" fmla="*/ 669115 w 851557"/>
                <a:gd name="connsiteY1804" fmla="*/ 329497 h 850622"/>
                <a:gd name="connsiteX1805" fmla="*/ 669115 w 851557"/>
                <a:gd name="connsiteY1805" fmla="*/ 329497 h 850622"/>
                <a:gd name="connsiteX1806" fmla="*/ 656104 w 851557"/>
                <a:gd name="connsiteY1806" fmla="*/ 334401 h 850622"/>
                <a:gd name="connsiteX1807" fmla="*/ 656104 w 851557"/>
                <a:gd name="connsiteY1807" fmla="*/ 334401 h 850622"/>
                <a:gd name="connsiteX1808" fmla="*/ 643359 w 851557"/>
                <a:gd name="connsiteY1808" fmla="*/ 339306 h 850622"/>
                <a:gd name="connsiteX1809" fmla="*/ 643359 w 851557"/>
                <a:gd name="connsiteY1809" fmla="*/ 339306 h 850622"/>
                <a:gd name="connsiteX1810" fmla="*/ 626311 w 851557"/>
                <a:gd name="connsiteY1810" fmla="*/ 345978 h 850622"/>
                <a:gd name="connsiteX1811" fmla="*/ 626311 w 851557"/>
                <a:gd name="connsiteY1811" fmla="*/ 345978 h 850622"/>
                <a:gd name="connsiteX1812" fmla="*/ 613266 w 851557"/>
                <a:gd name="connsiteY1812" fmla="*/ 351083 h 850622"/>
                <a:gd name="connsiteX1813" fmla="*/ 613266 w 851557"/>
                <a:gd name="connsiteY1813" fmla="*/ 351083 h 850622"/>
                <a:gd name="connsiteX1814" fmla="*/ 613266 w 851557"/>
                <a:gd name="connsiteY1814" fmla="*/ 350882 h 850622"/>
                <a:gd name="connsiteX1815" fmla="*/ 611898 w 851557"/>
                <a:gd name="connsiteY1815" fmla="*/ 347546 h 850622"/>
                <a:gd name="connsiteX1816" fmla="*/ 610797 w 851557"/>
                <a:gd name="connsiteY1816" fmla="*/ 344910 h 850622"/>
                <a:gd name="connsiteX1817" fmla="*/ 610797 w 851557"/>
                <a:gd name="connsiteY1817" fmla="*/ 344610 h 850622"/>
                <a:gd name="connsiteX1818" fmla="*/ 610797 w 851557"/>
                <a:gd name="connsiteY1818" fmla="*/ 344610 h 850622"/>
                <a:gd name="connsiteX1819" fmla="*/ 610630 w 851557"/>
                <a:gd name="connsiteY1819" fmla="*/ 344277 h 850622"/>
                <a:gd name="connsiteX1820" fmla="*/ 610630 w 851557"/>
                <a:gd name="connsiteY1820" fmla="*/ 343943 h 850622"/>
                <a:gd name="connsiteX1821" fmla="*/ 610630 w 851557"/>
                <a:gd name="connsiteY1821" fmla="*/ 343509 h 850622"/>
                <a:gd name="connsiteX1822" fmla="*/ 610630 w 851557"/>
                <a:gd name="connsiteY1822" fmla="*/ 343509 h 850622"/>
                <a:gd name="connsiteX1823" fmla="*/ 609829 w 851557"/>
                <a:gd name="connsiteY1823" fmla="*/ 341774 h 850622"/>
                <a:gd name="connsiteX1824" fmla="*/ 609529 w 851557"/>
                <a:gd name="connsiteY1824" fmla="*/ 341074 h 850622"/>
                <a:gd name="connsiteX1825" fmla="*/ 609229 w 851557"/>
                <a:gd name="connsiteY1825" fmla="*/ 340373 h 850622"/>
                <a:gd name="connsiteX1826" fmla="*/ 609229 w 851557"/>
                <a:gd name="connsiteY1826" fmla="*/ 340140 h 850622"/>
                <a:gd name="connsiteX1827" fmla="*/ 608461 w 851557"/>
                <a:gd name="connsiteY1827" fmla="*/ 338471 h 850622"/>
                <a:gd name="connsiteX1828" fmla="*/ 607694 w 851557"/>
                <a:gd name="connsiteY1828" fmla="*/ 336837 h 850622"/>
                <a:gd name="connsiteX1829" fmla="*/ 607694 w 851557"/>
                <a:gd name="connsiteY1829" fmla="*/ 336837 h 850622"/>
                <a:gd name="connsiteX1830" fmla="*/ 606993 w 851557"/>
                <a:gd name="connsiteY1830" fmla="*/ 335435 h 850622"/>
                <a:gd name="connsiteX1831" fmla="*/ 606660 w 851557"/>
                <a:gd name="connsiteY1831" fmla="*/ 334735 h 850622"/>
                <a:gd name="connsiteX1832" fmla="*/ 606293 w 851557"/>
                <a:gd name="connsiteY1832" fmla="*/ 334034 h 850622"/>
                <a:gd name="connsiteX1833" fmla="*/ 605993 w 851557"/>
                <a:gd name="connsiteY1833" fmla="*/ 333467 h 850622"/>
                <a:gd name="connsiteX1834" fmla="*/ 605993 w 851557"/>
                <a:gd name="connsiteY1834" fmla="*/ 333167 h 850622"/>
                <a:gd name="connsiteX1835" fmla="*/ 605993 w 851557"/>
                <a:gd name="connsiteY1835" fmla="*/ 333000 h 850622"/>
                <a:gd name="connsiteX1836" fmla="*/ 605592 w 851557"/>
                <a:gd name="connsiteY1836" fmla="*/ 332233 h 850622"/>
                <a:gd name="connsiteX1837" fmla="*/ 604625 w 851557"/>
                <a:gd name="connsiteY1837" fmla="*/ 330364 h 850622"/>
                <a:gd name="connsiteX1838" fmla="*/ 603957 w 851557"/>
                <a:gd name="connsiteY1838" fmla="*/ 329130 h 850622"/>
                <a:gd name="connsiteX1839" fmla="*/ 603657 w 851557"/>
                <a:gd name="connsiteY1839" fmla="*/ 328596 h 850622"/>
                <a:gd name="connsiteX1840" fmla="*/ 602856 w 851557"/>
                <a:gd name="connsiteY1840" fmla="*/ 327128 h 850622"/>
                <a:gd name="connsiteX1841" fmla="*/ 602289 w 851557"/>
                <a:gd name="connsiteY1841" fmla="*/ 326060 h 850622"/>
                <a:gd name="connsiteX1842" fmla="*/ 600821 w 851557"/>
                <a:gd name="connsiteY1842" fmla="*/ 323491 h 850622"/>
                <a:gd name="connsiteX1843" fmla="*/ 600254 w 851557"/>
                <a:gd name="connsiteY1843" fmla="*/ 322557 h 850622"/>
                <a:gd name="connsiteX1844" fmla="*/ 599420 w 851557"/>
                <a:gd name="connsiteY1844" fmla="*/ 321156 h 850622"/>
                <a:gd name="connsiteX1845" fmla="*/ 598586 w 851557"/>
                <a:gd name="connsiteY1845" fmla="*/ 319788 h 850622"/>
                <a:gd name="connsiteX1846" fmla="*/ 597952 w 851557"/>
                <a:gd name="connsiteY1846" fmla="*/ 318721 h 850622"/>
                <a:gd name="connsiteX1847" fmla="*/ 596384 w 851557"/>
                <a:gd name="connsiteY1847" fmla="*/ 316218 h 850622"/>
                <a:gd name="connsiteX1848" fmla="*/ 596384 w 851557"/>
                <a:gd name="connsiteY1848" fmla="*/ 316218 h 850622"/>
                <a:gd name="connsiteX1849" fmla="*/ 596217 w 851557"/>
                <a:gd name="connsiteY1849" fmla="*/ 315985 h 850622"/>
                <a:gd name="connsiteX1850" fmla="*/ 596217 w 851557"/>
                <a:gd name="connsiteY1850" fmla="*/ 315985 h 850622"/>
                <a:gd name="connsiteX1851" fmla="*/ 596217 w 851557"/>
                <a:gd name="connsiteY1851" fmla="*/ 315818 h 850622"/>
                <a:gd name="connsiteX1852" fmla="*/ 596217 w 851557"/>
                <a:gd name="connsiteY1852" fmla="*/ 315651 h 850622"/>
                <a:gd name="connsiteX1853" fmla="*/ 596017 w 851557"/>
                <a:gd name="connsiteY1853" fmla="*/ 315318 h 850622"/>
                <a:gd name="connsiteX1854" fmla="*/ 596017 w 851557"/>
                <a:gd name="connsiteY1854" fmla="*/ 315318 h 850622"/>
                <a:gd name="connsiteX1855" fmla="*/ 596017 w 851557"/>
                <a:gd name="connsiteY1855" fmla="*/ 315318 h 850622"/>
                <a:gd name="connsiteX1856" fmla="*/ 596017 w 851557"/>
                <a:gd name="connsiteY1856" fmla="*/ 315117 h 850622"/>
                <a:gd name="connsiteX1857" fmla="*/ 596017 w 851557"/>
                <a:gd name="connsiteY1857" fmla="*/ 315117 h 850622"/>
                <a:gd name="connsiteX1858" fmla="*/ 595683 w 851557"/>
                <a:gd name="connsiteY1858" fmla="*/ 314617 h 850622"/>
                <a:gd name="connsiteX1859" fmla="*/ 595517 w 851557"/>
                <a:gd name="connsiteY1859" fmla="*/ 314317 h 850622"/>
                <a:gd name="connsiteX1860" fmla="*/ 594983 w 851557"/>
                <a:gd name="connsiteY1860" fmla="*/ 313516 h 850622"/>
                <a:gd name="connsiteX1861" fmla="*/ 594983 w 851557"/>
                <a:gd name="connsiteY1861" fmla="*/ 313316 h 850622"/>
                <a:gd name="connsiteX1862" fmla="*/ 594983 w 851557"/>
                <a:gd name="connsiteY1862" fmla="*/ 313116 h 850622"/>
                <a:gd name="connsiteX1863" fmla="*/ 594983 w 851557"/>
                <a:gd name="connsiteY1863" fmla="*/ 313116 h 850622"/>
                <a:gd name="connsiteX1864" fmla="*/ 594716 w 851557"/>
                <a:gd name="connsiteY1864" fmla="*/ 312749 h 850622"/>
                <a:gd name="connsiteX1865" fmla="*/ 594516 w 851557"/>
                <a:gd name="connsiteY1865" fmla="*/ 312415 h 850622"/>
                <a:gd name="connsiteX1866" fmla="*/ 594516 w 851557"/>
                <a:gd name="connsiteY1866" fmla="*/ 312215 h 850622"/>
                <a:gd name="connsiteX1867" fmla="*/ 594182 w 851557"/>
                <a:gd name="connsiteY1867" fmla="*/ 311748 h 850622"/>
                <a:gd name="connsiteX1868" fmla="*/ 593281 w 851557"/>
                <a:gd name="connsiteY1868" fmla="*/ 310380 h 850622"/>
                <a:gd name="connsiteX1869" fmla="*/ 593281 w 851557"/>
                <a:gd name="connsiteY1869" fmla="*/ 310380 h 850622"/>
                <a:gd name="connsiteX1870" fmla="*/ 593281 w 851557"/>
                <a:gd name="connsiteY1870" fmla="*/ 310180 h 850622"/>
                <a:gd name="connsiteX1871" fmla="*/ 592147 w 851557"/>
                <a:gd name="connsiteY1871" fmla="*/ 308578 h 850622"/>
                <a:gd name="connsiteX1872" fmla="*/ 591847 w 851557"/>
                <a:gd name="connsiteY1872" fmla="*/ 308144 h 850622"/>
                <a:gd name="connsiteX1873" fmla="*/ 591313 w 851557"/>
                <a:gd name="connsiteY1873" fmla="*/ 307444 h 850622"/>
                <a:gd name="connsiteX1874" fmla="*/ 590646 w 851557"/>
                <a:gd name="connsiteY1874" fmla="*/ 306476 h 850622"/>
                <a:gd name="connsiteX1875" fmla="*/ 589545 w 851557"/>
                <a:gd name="connsiteY1875" fmla="*/ 305008 h 850622"/>
                <a:gd name="connsiteX1876" fmla="*/ 588510 w 851557"/>
                <a:gd name="connsiteY1876" fmla="*/ 303640 h 850622"/>
                <a:gd name="connsiteX1877" fmla="*/ 588510 w 851557"/>
                <a:gd name="connsiteY1877" fmla="*/ 303640 h 850622"/>
                <a:gd name="connsiteX1878" fmla="*/ 586509 w 851557"/>
                <a:gd name="connsiteY1878" fmla="*/ 301038 h 850622"/>
                <a:gd name="connsiteX1879" fmla="*/ 586342 w 851557"/>
                <a:gd name="connsiteY1879" fmla="*/ 300805 h 850622"/>
                <a:gd name="connsiteX1880" fmla="*/ 584507 w 851557"/>
                <a:gd name="connsiteY1880" fmla="*/ 298536 h 850622"/>
                <a:gd name="connsiteX1881" fmla="*/ 584240 w 851557"/>
                <a:gd name="connsiteY1881" fmla="*/ 298202 h 850622"/>
                <a:gd name="connsiteX1882" fmla="*/ 584006 w 851557"/>
                <a:gd name="connsiteY1882" fmla="*/ 297902 h 850622"/>
                <a:gd name="connsiteX1883" fmla="*/ 594516 w 851557"/>
                <a:gd name="connsiteY1883" fmla="*/ 289428 h 850622"/>
                <a:gd name="connsiteX1884" fmla="*/ 594716 w 851557"/>
                <a:gd name="connsiteY1884" fmla="*/ 289261 h 850622"/>
                <a:gd name="connsiteX1885" fmla="*/ 608762 w 851557"/>
                <a:gd name="connsiteY1885" fmla="*/ 277851 h 850622"/>
                <a:gd name="connsiteX1886" fmla="*/ 608962 w 851557"/>
                <a:gd name="connsiteY1886" fmla="*/ 277851 h 850622"/>
                <a:gd name="connsiteX1887" fmla="*/ 619471 w 851557"/>
                <a:gd name="connsiteY1887" fmla="*/ 269343 h 850622"/>
                <a:gd name="connsiteX1888" fmla="*/ 619671 w 851557"/>
                <a:gd name="connsiteY1888" fmla="*/ 269177 h 850622"/>
                <a:gd name="connsiteX1889" fmla="*/ 629347 w 851557"/>
                <a:gd name="connsiteY1889" fmla="*/ 260902 h 850622"/>
                <a:gd name="connsiteX1890" fmla="*/ 629914 w 851557"/>
                <a:gd name="connsiteY1890" fmla="*/ 260402 h 850622"/>
                <a:gd name="connsiteX1891" fmla="*/ 629914 w 851557"/>
                <a:gd name="connsiteY1891" fmla="*/ 260402 h 850622"/>
                <a:gd name="connsiteX1892" fmla="*/ 640623 w 851557"/>
                <a:gd name="connsiteY1892" fmla="*/ 251728 h 850622"/>
                <a:gd name="connsiteX1893" fmla="*/ 640623 w 851557"/>
                <a:gd name="connsiteY1893" fmla="*/ 251728 h 850622"/>
                <a:gd name="connsiteX1894" fmla="*/ 643292 w 851557"/>
                <a:gd name="connsiteY1894" fmla="*/ 249559 h 850622"/>
                <a:gd name="connsiteX1895" fmla="*/ 644160 w 851557"/>
                <a:gd name="connsiteY1895" fmla="*/ 248825 h 850622"/>
                <a:gd name="connsiteX1896" fmla="*/ 644327 w 851557"/>
                <a:gd name="connsiteY1896" fmla="*/ 248825 h 850622"/>
                <a:gd name="connsiteX1897" fmla="*/ 645561 w 851557"/>
                <a:gd name="connsiteY1897" fmla="*/ 247824 h 850622"/>
                <a:gd name="connsiteX1898" fmla="*/ 647730 w 851557"/>
                <a:gd name="connsiteY1898" fmla="*/ 246089 h 850622"/>
                <a:gd name="connsiteX1899" fmla="*/ 648764 w 851557"/>
                <a:gd name="connsiteY1899" fmla="*/ 245222 h 850622"/>
                <a:gd name="connsiteX1900" fmla="*/ 651266 w 851557"/>
                <a:gd name="connsiteY1900" fmla="*/ 243187 h 850622"/>
                <a:gd name="connsiteX1901" fmla="*/ 651266 w 851557"/>
                <a:gd name="connsiteY1901" fmla="*/ 243187 h 850622"/>
                <a:gd name="connsiteX1902" fmla="*/ 661876 w 851557"/>
                <a:gd name="connsiteY1902" fmla="*/ 234579 h 850622"/>
                <a:gd name="connsiteX1903" fmla="*/ 661876 w 851557"/>
                <a:gd name="connsiteY1903" fmla="*/ 234579 h 850622"/>
                <a:gd name="connsiteX1904" fmla="*/ 672552 w 851557"/>
                <a:gd name="connsiteY1904" fmla="*/ 225971 h 850622"/>
                <a:gd name="connsiteX1905" fmla="*/ 672552 w 851557"/>
                <a:gd name="connsiteY1905" fmla="*/ 225971 h 850622"/>
                <a:gd name="connsiteX1906" fmla="*/ 675221 w 851557"/>
                <a:gd name="connsiteY1906" fmla="*/ 223803 h 850622"/>
                <a:gd name="connsiteX1907" fmla="*/ 679625 w 851557"/>
                <a:gd name="connsiteY1907" fmla="*/ 220200 h 850622"/>
                <a:gd name="connsiteX1908" fmla="*/ 679625 w 851557"/>
                <a:gd name="connsiteY1908" fmla="*/ 220200 h 850622"/>
                <a:gd name="connsiteX1909" fmla="*/ 683161 w 851557"/>
                <a:gd name="connsiteY1909" fmla="*/ 217364 h 850622"/>
                <a:gd name="connsiteX1910" fmla="*/ 683161 w 851557"/>
                <a:gd name="connsiteY1910" fmla="*/ 217364 h 850622"/>
                <a:gd name="connsiteX1911" fmla="*/ 686698 w 851557"/>
                <a:gd name="connsiteY1911" fmla="*/ 214461 h 850622"/>
                <a:gd name="connsiteX1912" fmla="*/ 686698 w 851557"/>
                <a:gd name="connsiteY1912" fmla="*/ 214461 h 850622"/>
                <a:gd name="connsiteX1913" fmla="*/ 690234 w 851557"/>
                <a:gd name="connsiteY1913" fmla="*/ 211592 h 850622"/>
                <a:gd name="connsiteX1914" fmla="*/ 690234 w 851557"/>
                <a:gd name="connsiteY1914" fmla="*/ 211592 h 850622"/>
                <a:gd name="connsiteX1915" fmla="*/ 693770 w 851557"/>
                <a:gd name="connsiteY1915" fmla="*/ 208689 h 850622"/>
                <a:gd name="connsiteX1916" fmla="*/ 693770 w 851557"/>
                <a:gd name="connsiteY1916" fmla="*/ 208689 h 850622"/>
                <a:gd name="connsiteX1917" fmla="*/ 697107 w 851557"/>
                <a:gd name="connsiteY1917" fmla="*/ 205854 h 850622"/>
                <a:gd name="connsiteX1918" fmla="*/ 700677 w 851557"/>
                <a:gd name="connsiteY1918" fmla="*/ 202951 h 850622"/>
                <a:gd name="connsiteX1919" fmla="*/ 704247 w 851557"/>
                <a:gd name="connsiteY1919" fmla="*/ 200082 h 850622"/>
                <a:gd name="connsiteX1920" fmla="*/ 710686 w 851557"/>
                <a:gd name="connsiteY1920" fmla="*/ 194877 h 850622"/>
                <a:gd name="connsiteX1921" fmla="*/ 710686 w 851557"/>
                <a:gd name="connsiteY1921" fmla="*/ 194877 h 850622"/>
                <a:gd name="connsiteX1922" fmla="*/ 711353 w 851557"/>
                <a:gd name="connsiteY1922" fmla="*/ 194310 h 850622"/>
                <a:gd name="connsiteX1923" fmla="*/ 715056 w 851557"/>
                <a:gd name="connsiteY1923" fmla="*/ 191274 h 850622"/>
                <a:gd name="connsiteX1924" fmla="*/ 719560 w 851557"/>
                <a:gd name="connsiteY1924" fmla="*/ 187637 h 850622"/>
                <a:gd name="connsiteX1925" fmla="*/ 725632 w 851557"/>
                <a:gd name="connsiteY1925" fmla="*/ 182766 h 850622"/>
                <a:gd name="connsiteX1926" fmla="*/ 736342 w 851557"/>
                <a:gd name="connsiteY1926" fmla="*/ 174092 h 850622"/>
                <a:gd name="connsiteX1927" fmla="*/ 745316 w 851557"/>
                <a:gd name="connsiteY1927" fmla="*/ 163583 h 850622"/>
                <a:gd name="connsiteX1928" fmla="*/ 747485 w 851557"/>
                <a:gd name="connsiteY1928" fmla="*/ 166318 h 850622"/>
                <a:gd name="connsiteX1929" fmla="*/ 748552 w 851557"/>
                <a:gd name="connsiteY1929" fmla="*/ 167653 h 850622"/>
                <a:gd name="connsiteX1930" fmla="*/ 750221 w 851557"/>
                <a:gd name="connsiteY1930" fmla="*/ 169788 h 850622"/>
                <a:gd name="connsiteX1931" fmla="*/ 755225 w 851557"/>
                <a:gd name="connsiteY1931" fmla="*/ 176461 h 850622"/>
                <a:gd name="connsiteX1932" fmla="*/ 354736 w 851557"/>
                <a:gd name="connsiteY1932" fmla="*/ 64528 h 850622"/>
                <a:gd name="connsiteX1933" fmla="*/ 354736 w 851557"/>
                <a:gd name="connsiteY1933" fmla="*/ 63727 h 850622"/>
                <a:gd name="connsiteX1934" fmla="*/ 354736 w 851557"/>
                <a:gd name="connsiteY1934" fmla="*/ 64528 h 850622"/>
                <a:gd name="connsiteX1935" fmla="*/ 354970 w 851557"/>
                <a:gd name="connsiteY1935" fmla="*/ 65696 h 850622"/>
                <a:gd name="connsiteX1936" fmla="*/ 354536 w 851557"/>
                <a:gd name="connsiteY1936" fmla="*/ 63661 h 850622"/>
                <a:gd name="connsiteX1937" fmla="*/ 354536 w 851557"/>
                <a:gd name="connsiteY1937" fmla="*/ 63661 h 850622"/>
                <a:gd name="connsiteX1938" fmla="*/ 372218 w 851557"/>
                <a:gd name="connsiteY1938" fmla="*/ 93153 h 850622"/>
                <a:gd name="connsiteX1939" fmla="*/ 371484 w 851557"/>
                <a:gd name="connsiteY1939" fmla="*/ 88616 h 850622"/>
                <a:gd name="connsiteX1940" fmla="*/ 370750 w 851557"/>
                <a:gd name="connsiteY1940" fmla="*/ 84079 h 850622"/>
                <a:gd name="connsiteX1941" fmla="*/ 371451 w 851557"/>
                <a:gd name="connsiteY1941" fmla="*/ 88616 h 850622"/>
                <a:gd name="connsiteX1942" fmla="*/ 372185 w 851557"/>
                <a:gd name="connsiteY1942" fmla="*/ 93153 h 850622"/>
                <a:gd name="connsiteX1943" fmla="*/ 372919 w 851557"/>
                <a:gd name="connsiteY1943" fmla="*/ 97691 h 850622"/>
                <a:gd name="connsiteX1944" fmla="*/ 373653 w 851557"/>
                <a:gd name="connsiteY1944" fmla="*/ 102228 h 850622"/>
                <a:gd name="connsiteX1945" fmla="*/ 372919 w 851557"/>
                <a:gd name="connsiteY1945" fmla="*/ 97691 h 850622"/>
                <a:gd name="connsiteX1946" fmla="*/ 373620 w 851557"/>
                <a:gd name="connsiteY1946" fmla="*/ 102228 h 850622"/>
                <a:gd name="connsiteX1947" fmla="*/ 375054 w 851557"/>
                <a:gd name="connsiteY1947" fmla="*/ 111203 h 850622"/>
                <a:gd name="connsiteX1948" fmla="*/ 375054 w 851557"/>
                <a:gd name="connsiteY1948" fmla="*/ 111203 h 850622"/>
                <a:gd name="connsiteX1949" fmla="*/ 375054 w 851557"/>
                <a:gd name="connsiteY1949" fmla="*/ 111203 h 850622"/>
                <a:gd name="connsiteX1950" fmla="*/ 375054 w 851557"/>
                <a:gd name="connsiteY1950" fmla="*/ 111203 h 850622"/>
                <a:gd name="connsiteX1951" fmla="*/ 767336 w 851557"/>
                <a:gd name="connsiteY1951" fmla="*/ 291763 h 850622"/>
                <a:gd name="connsiteX1952" fmla="*/ 767336 w 851557"/>
                <a:gd name="connsiteY1952" fmla="*/ 291763 h 850622"/>
                <a:gd name="connsiteX1953" fmla="*/ 767903 w 851557"/>
                <a:gd name="connsiteY1953" fmla="*/ 291530 h 850622"/>
                <a:gd name="connsiteX1954" fmla="*/ 777345 w 851557"/>
                <a:gd name="connsiteY1954" fmla="*/ 287960 h 850622"/>
                <a:gd name="connsiteX1955" fmla="*/ 777345 w 851557"/>
                <a:gd name="connsiteY1955" fmla="*/ 287960 h 850622"/>
                <a:gd name="connsiteX1956" fmla="*/ 782749 w 851557"/>
                <a:gd name="connsiteY1956" fmla="*/ 285891 h 850622"/>
                <a:gd name="connsiteX1957" fmla="*/ 768670 w 851557"/>
                <a:gd name="connsiteY1957" fmla="*/ 291296 h 850622"/>
                <a:gd name="connsiteX1958" fmla="*/ 771106 w 851557"/>
                <a:gd name="connsiteY1958" fmla="*/ 290362 h 850622"/>
                <a:gd name="connsiteX1959" fmla="*/ 771840 w 851557"/>
                <a:gd name="connsiteY1959" fmla="*/ 290095 h 850622"/>
                <a:gd name="connsiteX1960" fmla="*/ 771840 w 851557"/>
                <a:gd name="connsiteY1960" fmla="*/ 290095 h 850622"/>
                <a:gd name="connsiteX1961" fmla="*/ 777312 w 851557"/>
                <a:gd name="connsiteY1961" fmla="*/ 287993 h 850622"/>
                <a:gd name="connsiteX1962" fmla="*/ 771807 w 851557"/>
                <a:gd name="connsiteY1962" fmla="*/ 290062 h 850622"/>
                <a:gd name="connsiteX1963" fmla="*/ 783183 w 851557"/>
                <a:gd name="connsiteY1963" fmla="*/ 285725 h 850622"/>
                <a:gd name="connsiteX1964" fmla="*/ 784585 w 851557"/>
                <a:gd name="connsiteY1964" fmla="*/ 285224 h 850622"/>
                <a:gd name="connsiteX1965" fmla="*/ 784585 w 851557"/>
                <a:gd name="connsiteY1965" fmla="*/ 285224 h 850622"/>
                <a:gd name="connsiteX1966" fmla="*/ 674086 w 851557"/>
                <a:gd name="connsiteY1966" fmla="*/ 735524 h 850622"/>
                <a:gd name="connsiteX1967" fmla="*/ 674086 w 851557"/>
                <a:gd name="connsiteY1967" fmla="*/ 735524 h 850622"/>
                <a:gd name="connsiteX1968" fmla="*/ 671384 w 851557"/>
                <a:gd name="connsiteY1968" fmla="*/ 737660 h 850622"/>
                <a:gd name="connsiteX1969" fmla="*/ 667614 w 851557"/>
                <a:gd name="connsiteY1969" fmla="*/ 740596 h 850622"/>
                <a:gd name="connsiteX1970" fmla="*/ 664578 w 851557"/>
                <a:gd name="connsiteY1970" fmla="*/ 742931 h 850622"/>
                <a:gd name="connsiteX1971" fmla="*/ 667614 w 851557"/>
                <a:gd name="connsiteY1971" fmla="*/ 740629 h 850622"/>
                <a:gd name="connsiteX1972" fmla="*/ 671384 w 851557"/>
                <a:gd name="connsiteY1972" fmla="*/ 737693 h 850622"/>
                <a:gd name="connsiteX1973" fmla="*/ 674086 w 851557"/>
                <a:gd name="connsiteY1973" fmla="*/ 735558 h 850622"/>
                <a:gd name="connsiteX1974" fmla="*/ 674086 w 851557"/>
                <a:gd name="connsiteY1974" fmla="*/ 735558 h 850622"/>
                <a:gd name="connsiteX1975" fmla="*/ 676288 w 851557"/>
                <a:gd name="connsiteY1975" fmla="*/ 733756 h 850622"/>
                <a:gd name="connsiteX1976" fmla="*/ 664311 w 851557"/>
                <a:gd name="connsiteY1976" fmla="*/ 743098 h 850622"/>
                <a:gd name="connsiteX1977" fmla="*/ 663244 w 851557"/>
                <a:gd name="connsiteY1977" fmla="*/ 743898 h 850622"/>
                <a:gd name="connsiteX1978" fmla="*/ 664311 w 851557"/>
                <a:gd name="connsiteY1978" fmla="*/ 743131 h 850622"/>
                <a:gd name="connsiteX1979" fmla="*/ 664311 w 851557"/>
                <a:gd name="connsiteY1979" fmla="*/ 743131 h 850622"/>
                <a:gd name="connsiteX1980" fmla="*/ 651967 w 851557"/>
                <a:gd name="connsiteY1980" fmla="*/ 752006 h 850622"/>
                <a:gd name="connsiteX1981" fmla="*/ 651733 w 851557"/>
                <a:gd name="connsiteY1981" fmla="*/ 752173 h 850622"/>
                <a:gd name="connsiteX1982" fmla="*/ 651967 w 851557"/>
                <a:gd name="connsiteY1982" fmla="*/ 752173 h 850622"/>
                <a:gd name="connsiteX1983" fmla="*/ 653869 w 851557"/>
                <a:gd name="connsiteY1983" fmla="*/ 750838 h 850622"/>
                <a:gd name="connsiteX1984" fmla="*/ 651900 w 851557"/>
                <a:gd name="connsiteY1984" fmla="*/ 752006 h 850622"/>
                <a:gd name="connsiteX1985" fmla="*/ 647763 w 851557"/>
                <a:gd name="connsiteY1985" fmla="*/ 754875 h 850622"/>
                <a:gd name="connsiteX1986" fmla="*/ 643960 w 851557"/>
                <a:gd name="connsiteY1986" fmla="*/ 757444 h 850622"/>
                <a:gd name="connsiteX1987" fmla="*/ 647763 w 851557"/>
                <a:gd name="connsiteY1987" fmla="*/ 754908 h 850622"/>
                <a:gd name="connsiteX1988" fmla="*/ 648230 w 851557"/>
                <a:gd name="connsiteY1988" fmla="*/ 754575 h 850622"/>
                <a:gd name="connsiteX1989" fmla="*/ 635219 w 851557"/>
                <a:gd name="connsiteY1989" fmla="*/ 763015 h 850622"/>
                <a:gd name="connsiteX1990" fmla="*/ 631882 w 851557"/>
                <a:gd name="connsiteY1990" fmla="*/ 765051 h 850622"/>
                <a:gd name="connsiteX1991" fmla="*/ 635219 w 851557"/>
                <a:gd name="connsiteY1991" fmla="*/ 763049 h 850622"/>
                <a:gd name="connsiteX1992" fmla="*/ 640123 w 851557"/>
                <a:gd name="connsiteY1992" fmla="*/ 759946 h 850622"/>
                <a:gd name="connsiteX1993" fmla="*/ 635219 w 851557"/>
                <a:gd name="connsiteY1993" fmla="*/ 763015 h 850622"/>
                <a:gd name="connsiteX1994" fmla="*/ 626311 w 851557"/>
                <a:gd name="connsiteY1994" fmla="*/ 735891 h 850622"/>
                <a:gd name="connsiteX1995" fmla="*/ 626311 w 851557"/>
                <a:gd name="connsiteY1995" fmla="*/ 735891 h 850622"/>
                <a:gd name="connsiteX1996" fmla="*/ 624643 w 851557"/>
                <a:gd name="connsiteY1996" fmla="*/ 736959 h 850622"/>
                <a:gd name="connsiteX1997" fmla="*/ 626411 w 851557"/>
                <a:gd name="connsiteY1997" fmla="*/ 735858 h 850622"/>
                <a:gd name="connsiteX1998" fmla="*/ 626411 w 851557"/>
                <a:gd name="connsiteY1998" fmla="*/ 735858 h 850622"/>
                <a:gd name="connsiteX1999" fmla="*/ 623475 w 851557"/>
                <a:gd name="connsiteY1999" fmla="*/ 737726 h 850622"/>
                <a:gd name="connsiteX2000" fmla="*/ 622407 w 851557"/>
                <a:gd name="connsiteY2000" fmla="*/ 738394 h 850622"/>
                <a:gd name="connsiteX2001" fmla="*/ 623475 w 851557"/>
                <a:gd name="connsiteY2001" fmla="*/ 737760 h 850622"/>
                <a:gd name="connsiteX2002" fmla="*/ 623475 w 851557"/>
                <a:gd name="connsiteY2002" fmla="*/ 737760 h 850622"/>
                <a:gd name="connsiteX2003" fmla="*/ 618470 w 851557"/>
                <a:gd name="connsiteY2003" fmla="*/ 740829 h 850622"/>
                <a:gd name="connsiteX2004" fmla="*/ 617303 w 851557"/>
                <a:gd name="connsiteY2004" fmla="*/ 741563 h 850622"/>
                <a:gd name="connsiteX2005" fmla="*/ 619071 w 851557"/>
                <a:gd name="connsiteY2005" fmla="*/ 740495 h 850622"/>
                <a:gd name="connsiteX2006" fmla="*/ 620739 w 851557"/>
                <a:gd name="connsiteY2006" fmla="*/ 739428 h 850622"/>
                <a:gd name="connsiteX2007" fmla="*/ 617269 w 851557"/>
                <a:gd name="connsiteY2007" fmla="*/ 741563 h 850622"/>
                <a:gd name="connsiteX2008" fmla="*/ 616202 w 851557"/>
                <a:gd name="connsiteY2008" fmla="*/ 742197 h 850622"/>
                <a:gd name="connsiteX2009" fmla="*/ 616202 w 851557"/>
                <a:gd name="connsiteY2009" fmla="*/ 742197 h 850622"/>
                <a:gd name="connsiteX2010" fmla="*/ 614000 w 851557"/>
                <a:gd name="connsiteY2010" fmla="*/ 743531 h 850622"/>
                <a:gd name="connsiteX2011" fmla="*/ 617336 w 851557"/>
                <a:gd name="connsiteY2011" fmla="*/ 741596 h 850622"/>
                <a:gd name="connsiteX2012" fmla="*/ 617336 w 851557"/>
                <a:gd name="connsiteY2012" fmla="*/ 741596 h 850622"/>
                <a:gd name="connsiteX2013" fmla="*/ 611864 w 851557"/>
                <a:gd name="connsiteY2013" fmla="*/ 744766 h 850622"/>
                <a:gd name="connsiteX2014" fmla="*/ 610730 w 851557"/>
                <a:gd name="connsiteY2014" fmla="*/ 745400 h 850622"/>
                <a:gd name="connsiteX2015" fmla="*/ 611864 w 851557"/>
                <a:gd name="connsiteY2015" fmla="*/ 744766 h 850622"/>
                <a:gd name="connsiteX2016" fmla="*/ 611864 w 851557"/>
                <a:gd name="connsiteY2016" fmla="*/ 744766 h 850622"/>
                <a:gd name="connsiteX2017" fmla="*/ 610230 w 851557"/>
                <a:gd name="connsiteY2017" fmla="*/ 745700 h 850622"/>
                <a:gd name="connsiteX2018" fmla="*/ 610730 w 851557"/>
                <a:gd name="connsiteY2018" fmla="*/ 745400 h 850622"/>
                <a:gd name="connsiteX2019" fmla="*/ 610530 w 851557"/>
                <a:gd name="connsiteY2019" fmla="*/ 745400 h 850622"/>
                <a:gd name="connsiteX2020" fmla="*/ 606460 w 851557"/>
                <a:gd name="connsiteY2020" fmla="*/ 747835 h 850622"/>
                <a:gd name="connsiteX2021" fmla="*/ 606460 w 851557"/>
                <a:gd name="connsiteY2021" fmla="*/ 747835 h 850622"/>
                <a:gd name="connsiteX2022" fmla="*/ 601689 w 851557"/>
                <a:gd name="connsiteY2022" fmla="*/ 750504 h 850622"/>
                <a:gd name="connsiteX2023" fmla="*/ 601388 w 851557"/>
                <a:gd name="connsiteY2023" fmla="*/ 750671 h 850622"/>
                <a:gd name="connsiteX2024" fmla="*/ 601689 w 851557"/>
                <a:gd name="connsiteY2024" fmla="*/ 750671 h 850622"/>
                <a:gd name="connsiteX2025" fmla="*/ 601689 w 851557"/>
                <a:gd name="connsiteY2025" fmla="*/ 750671 h 850622"/>
                <a:gd name="connsiteX2026" fmla="*/ 598052 w 851557"/>
                <a:gd name="connsiteY2026" fmla="*/ 752439 h 850622"/>
                <a:gd name="connsiteX2027" fmla="*/ 598386 w 851557"/>
                <a:gd name="connsiteY2027" fmla="*/ 752273 h 850622"/>
                <a:gd name="connsiteX2028" fmla="*/ 598386 w 851557"/>
                <a:gd name="connsiteY2028" fmla="*/ 752273 h 850622"/>
                <a:gd name="connsiteX2029" fmla="*/ 597251 w 851557"/>
                <a:gd name="connsiteY2029" fmla="*/ 752873 h 850622"/>
                <a:gd name="connsiteX2030" fmla="*/ 597251 w 851557"/>
                <a:gd name="connsiteY2030" fmla="*/ 752873 h 850622"/>
                <a:gd name="connsiteX2031" fmla="*/ 597452 w 851557"/>
                <a:gd name="connsiteY2031" fmla="*/ 752873 h 850622"/>
                <a:gd name="connsiteX2032" fmla="*/ 597452 w 851557"/>
                <a:gd name="connsiteY2032" fmla="*/ 752873 h 850622"/>
                <a:gd name="connsiteX2033" fmla="*/ 600588 w 851557"/>
                <a:gd name="connsiteY2033" fmla="*/ 751138 h 850622"/>
                <a:gd name="connsiteX2034" fmla="*/ 599387 w 851557"/>
                <a:gd name="connsiteY2034" fmla="*/ 751805 h 850622"/>
                <a:gd name="connsiteX2035" fmla="*/ 600621 w 851557"/>
                <a:gd name="connsiteY2035" fmla="*/ 751172 h 850622"/>
                <a:gd name="connsiteX2036" fmla="*/ 600621 w 851557"/>
                <a:gd name="connsiteY2036" fmla="*/ 751172 h 850622"/>
                <a:gd name="connsiteX2037" fmla="*/ 591847 w 851557"/>
                <a:gd name="connsiteY2037" fmla="*/ 755542 h 850622"/>
                <a:gd name="connsiteX2038" fmla="*/ 591847 w 851557"/>
                <a:gd name="connsiteY2038" fmla="*/ 755542 h 850622"/>
                <a:gd name="connsiteX2039" fmla="*/ 591280 w 851557"/>
                <a:gd name="connsiteY2039" fmla="*/ 755842 h 850622"/>
                <a:gd name="connsiteX2040" fmla="*/ 590679 w 851557"/>
                <a:gd name="connsiteY2040" fmla="*/ 756143 h 850622"/>
                <a:gd name="connsiteX2041" fmla="*/ 591280 w 851557"/>
                <a:gd name="connsiteY2041" fmla="*/ 755876 h 850622"/>
                <a:gd name="connsiteX2042" fmla="*/ 591280 w 851557"/>
                <a:gd name="connsiteY2042" fmla="*/ 755876 h 850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</a:cxnLst>
              <a:rect l="l" t="t" r="r" b="b"/>
              <a:pathLst>
                <a:path w="851557" h="850622">
                  <a:moveTo>
                    <a:pt x="767403" y="291763"/>
                  </a:moveTo>
                  <a:lnTo>
                    <a:pt x="767403" y="291763"/>
                  </a:lnTo>
                  <a:lnTo>
                    <a:pt x="767970" y="291530"/>
                  </a:lnTo>
                  <a:close/>
                  <a:moveTo>
                    <a:pt x="777411" y="287960"/>
                  </a:moveTo>
                  <a:lnTo>
                    <a:pt x="777411" y="287960"/>
                  </a:lnTo>
                  <a:lnTo>
                    <a:pt x="782816" y="285891"/>
                  </a:lnTo>
                  <a:close/>
                  <a:moveTo>
                    <a:pt x="768737" y="291296"/>
                  </a:moveTo>
                  <a:lnTo>
                    <a:pt x="771173" y="290362"/>
                  </a:lnTo>
                  <a:lnTo>
                    <a:pt x="771907" y="290095"/>
                  </a:lnTo>
                  <a:lnTo>
                    <a:pt x="771907" y="290095"/>
                  </a:lnTo>
                  <a:lnTo>
                    <a:pt x="777378" y="287993"/>
                  </a:lnTo>
                  <a:lnTo>
                    <a:pt x="771873" y="290062"/>
                  </a:lnTo>
                  <a:close/>
                  <a:moveTo>
                    <a:pt x="783250" y="285725"/>
                  </a:moveTo>
                  <a:lnTo>
                    <a:pt x="784651" y="285224"/>
                  </a:lnTo>
                  <a:lnTo>
                    <a:pt x="784651" y="285224"/>
                  </a:lnTo>
                  <a:close/>
                  <a:moveTo>
                    <a:pt x="354869" y="64495"/>
                  </a:moveTo>
                  <a:lnTo>
                    <a:pt x="354869" y="63694"/>
                  </a:lnTo>
                  <a:lnTo>
                    <a:pt x="354869" y="64495"/>
                  </a:lnTo>
                  <a:lnTo>
                    <a:pt x="355103" y="65662"/>
                  </a:lnTo>
                  <a:close/>
                  <a:moveTo>
                    <a:pt x="354669" y="63627"/>
                  </a:moveTo>
                  <a:lnTo>
                    <a:pt x="354669" y="63627"/>
                  </a:lnTo>
                  <a:close/>
                  <a:moveTo>
                    <a:pt x="373786" y="102195"/>
                  </a:moveTo>
                  <a:lnTo>
                    <a:pt x="373052" y="97657"/>
                  </a:lnTo>
                  <a:lnTo>
                    <a:pt x="373753" y="102195"/>
                  </a:lnTo>
                  <a:lnTo>
                    <a:pt x="375188" y="111169"/>
                  </a:lnTo>
                  <a:lnTo>
                    <a:pt x="375188" y="111169"/>
                  </a:lnTo>
                  <a:lnTo>
                    <a:pt x="375188" y="111169"/>
                  </a:lnTo>
                  <a:lnTo>
                    <a:pt x="375188" y="111169"/>
                  </a:lnTo>
                  <a:close/>
                  <a:moveTo>
                    <a:pt x="372352" y="93120"/>
                  </a:moveTo>
                  <a:lnTo>
                    <a:pt x="371618" y="88583"/>
                  </a:lnTo>
                  <a:lnTo>
                    <a:pt x="370884" y="84045"/>
                  </a:lnTo>
                  <a:lnTo>
                    <a:pt x="371584" y="88583"/>
                  </a:lnTo>
                  <a:lnTo>
                    <a:pt x="372318" y="93120"/>
                  </a:lnTo>
                  <a:lnTo>
                    <a:pt x="373052" y="97657"/>
                  </a:lnTo>
                  <a:close/>
                  <a:moveTo>
                    <a:pt x="639856" y="726750"/>
                  </a:moveTo>
                  <a:lnTo>
                    <a:pt x="639856" y="726750"/>
                  </a:lnTo>
                  <a:lnTo>
                    <a:pt x="639456" y="727050"/>
                  </a:lnTo>
                  <a:lnTo>
                    <a:pt x="639189" y="727217"/>
                  </a:lnTo>
                  <a:lnTo>
                    <a:pt x="637721" y="728251"/>
                  </a:lnTo>
                  <a:lnTo>
                    <a:pt x="637120" y="728685"/>
                  </a:lnTo>
                  <a:lnTo>
                    <a:pt x="636620" y="729019"/>
                  </a:lnTo>
                  <a:lnTo>
                    <a:pt x="635452" y="729819"/>
                  </a:lnTo>
                  <a:lnTo>
                    <a:pt x="634117" y="730753"/>
                  </a:lnTo>
                  <a:lnTo>
                    <a:pt x="634117" y="730753"/>
                  </a:lnTo>
                  <a:lnTo>
                    <a:pt x="633584" y="731120"/>
                  </a:lnTo>
                  <a:lnTo>
                    <a:pt x="632583" y="731788"/>
                  </a:lnTo>
                  <a:lnTo>
                    <a:pt x="631882" y="732255"/>
                  </a:lnTo>
                  <a:lnTo>
                    <a:pt x="631882" y="732255"/>
                  </a:lnTo>
                  <a:lnTo>
                    <a:pt x="631882" y="732255"/>
                  </a:lnTo>
                  <a:lnTo>
                    <a:pt x="634151" y="730753"/>
                  </a:lnTo>
                  <a:lnTo>
                    <a:pt x="637187" y="728652"/>
                  </a:lnTo>
                  <a:lnTo>
                    <a:pt x="639522" y="727017"/>
                  </a:lnTo>
                  <a:lnTo>
                    <a:pt x="639522" y="727017"/>
                  </a:lnTo>
                  <a:lnTo>
                    <a:pt x="639923" y="726683"/>
                  </a:lnTo>
                  <a:close/>
                  <a:moveTo>
                    <a:pt x="630114" y="733423"/>
                  </a:moveTo>
                  <a:lnTo>
                    <a:pt x="629180" y="734056"/>
                  </a:lnTo>
                  <a:lnTo>
                    <a:pt x="628513" y="734490"/>
                  </a:lnTo>
                  <a:lnTo>
                    <a:pt x="628146" y="734757"/>
                  </a:lnTo>
                  <a:lnTo>
                    <a:pt x="628146" y="734757"/>
                  </a:lnTo>
                  <a:lnTo>
                    <a:pt x="627912" y="734924"/>
                  </a:lnTo>
                  <a:lnTo>
                    <a:pt x="626577" y="735791"/>
                  </a:lnTo>
                  <a:lnTo>
                    <a:pt x="627045" y="735524"/>
                  </a:lnTo>
                  <a:lnTo>
                    <a:pt x="628713" y="734457"/>
                  </a:lnTo>
                  <a:lnTo>
                    <a:pt x="631882" y="732288"/>
                  </a:lnTo>
                  <a:lnTo>
                    <a:pt x="630548" y="733156"/>
                  </a:lnTo>
                  <a:cubicBezTo>
                    <a:pt x="630408" y="733329"/>
                    <a:pt x="630204" y="733439"/>
                    <a:pt x="629981" y="733456"/>
                  </a:cubicBezTo>
                  <a:close/>
                  <a:moveTo>
                    <a:pt x="640557" y="726249"/>
                  </a:moveTo>
                  <a:cubicBezTo>
                    <a:pt x="640557" y="726249"/>
                    <a:pt x="640557" y="726249"/>
                    <a:pt x="640557" y="726249"/>
                  </a:cubicBezTo>
                  <a:lnTo>
                    <a:pt x="640090" y="726583"/>
                  </a:lnTo>
                  <a:lnTo>
                    <a:pt x="640090" y="726583"/>
                  </a:lnTo>
                  <a:lnTo>
                    <a:pt x="640090" y="726583"/>
                  </a:lnTo>
                  <a:lnTo>
                    <a:pt x="640523" y="726283"/>
                  </a:lnTo>
                  <a:lnTo>
                    <a:pt x="640924" y="725949"/>
                  </a:lnTo>
                  <a:close/>
                  <a:moveTo>
                    <a:pt x="783250" y="285858"/>
                  </a:moveTo>
                  <a:lnTo>
                    <a:pt x="784651" y="285358"/>
                  </a:lnTo>
                  <a:lnTo>
                    <a:pt x="784651" y="285358"/>
                  </a:lnTo>
                  <a:close/>
                  <a:moveTo>
                    <a:pt x="777411" y="288093"/>
                  </a:moveTo>
                  <a:lnTo>
                    <a:pt x="782816" y="286025"/>
                  </a:lnTo>
                  <a:lnTo>
                    <a:pt x="777411" y="288060"/>
                  </a:lnTo>
                  <a:close/>
                  <a:moveTo>
                    <a:pt x="768737" y="291430"/>
                  </a:moveTo>
                  <a:lnTo>
                    <a:pt x="771173" y="290495"/>
                  </a:lnTo>
                  <a:lnTo>
                    <a:pt x="771907" y="290229"/>
                  </a:lnTo>
                  <a:lnTo>
                    <a:pt x="771907" y="290229"/>
                  </a:lnTo>
                  <a:lnTo>
                    <a:pt x="777378" y="288127"/>
                  </a:lnTo>
                  <a:lnTo>
                    <a:pt x="771873" y="290195"/>
                  </a:lnTo>
                  <a:close/>
                  <a:moveTo>
                    <a:pt x="767536" y="291897"/>
                  </a:moveTo>
                  <a:lnTo>
                    <a:pt x="767536" y="291897"/>
                  </a:lnTo>
                  <a:lnTo>
                    <a:pt x="768103" y="291663"/>
                  </a:lnTo>
                  <a:lnTo>
                    <a:pt x="767503" y="291863"/>
                  </a:lnTo>
                  <a:close/>
                  <a:moveTo>
                    <a:pt x="373853" y="102328"/>
                  </a:moveTo>
                  <a:lnTo>
                    <a:pt x="373119" y="97791"/>
                  </a:lnTo>
                  <a:lnTo>
                    <a:pt x="373820" y="102328"/>
                  </a:lnTo>
                  <a:lnTo>
                    <a:pt x="375254" y="111303"/>
                  </a:lnTo>
                  <a:lnTo>
                    <a:pt x="375254" y="111303"/>
                  </a:lnTo>
                  <a:lnTo>
                    <a:pt x="375254" y="111303"/>
                  </a:lnTo>
                  <a:lnTo>
                    <a:pt x="375254" y="111303"/>
                  </a:lnTo>
                  <a:close/>
                  <a:moveTo>
                    <a:pt x="371684" y="88716"/>
                  </a:moveTo>
                  <a:lnTo>
                    <a:pt x="370950" y="84179"/>
                  </a:lnTo>
                  <a:lnTo>
                    <a:pt x="371651" y="88716"/>
                  </a:lnTo>
                  <a:lnTo>
                    <a:pt x="372385" y="93253"/>
                  </a:lnTo>
                  <a:lnTo>
                    <a:pt x="373119" y="97791"/>
                  </a:lnTo>
                  <a:lnTo>
                    <a:pt x="372418" y="93253"/>
                  </a:lnTo>
                  <a:close/>
                  <a:moveTo>
                    <a:pt x="355003" y="64628"/>
                  </a:moveTo>
                  <a:cubicBezTo>
                    <a:pt x="355003" y="64628"/>
                    <a:pt x="355003" y="64628"/>
                    <a:pt x="355003" y="64628"/>
                  </a:cubicBezTo>
                  <a:lnTo>
                    <a:pt x="355237" y="65796"/>
                  </a:lnTo>
                  <a:close/>
                  <a:moveTo>
                    <a:pt x="355003" y="63827"/>
                  </a:moveTo>
                  <a:lnTo>
                    <a:pt x="355003" y="63827"/>
                  </a:lnTo>
                  <a:lnTo>
                    <a:pt x="355003" y="63827"/>
                  </a:lnTo>
                  <a:close/>
                  <a:moveTo>
                    <a:pt x="851477" y="415974"/>
                  </a:moveTo>
                  <a:lnTo>
                    <a:pt x="851477" y="415974"/>
                  </a:lnTo>
                  <a:lnTo>
                    <a:pt x="837765" y="416207"/>
                  </a:lnTo>
                  <a:lnTo>
                    <a:pt x="824053" y="416441"/>
                  </a:lnTo>
                  <a:lnTo>
                    <a:pt x="824053" y="416441"/>
                  </a:lnTo>
                  <a:lnTo>
                    <a:pt x="819916" y="416441"/>
                  </a:lnTo>
                  <a:lnTo>
                    <a:pt x="810307" y="416608"/>
                  </a:lnTo>
                  <a:lnTo>
                    <a:pt x="802534" y="416608"/>
                  </a:lnTo>
                  <a:lnTo>
                    <a:pt x="797129" y="416608"/>
                  </a:lnTo>
                  <a:lnTo>
                    <a:pt x="794760" y="416608"/>
                  </a:lnTo>
                  <a:lnTo>
                    <a:pt x="792158" y="416608"/>
                  </a:lnTo>
                  <a:lnTo>
                    <a:pt x="791057" y="416608"/>
                  </a:lnTo>
                  <a:lnTo>
                    <a:pt x="782816" y="416608"/>
                  </a:lnTo>
                  <a:lnTo>
                    <a:pt x="782816" y="416608"/>
                  </a:lnTo>
                  <a:lnTo>
                    <a:pt x="778980" y="416608"/>
                  </a:lnTo>
                  <a:lnTo>
                    <a:pt x="768971" y="416608"/>
                  </a:lnTo>
                  <a:lnTo>
                    <a:pt x="765134" y="416608"/>
                  </a:lnTo>
                  <a:lnTo>
                    <a:pt x="764367" y="416608"/>
                  </a:lnTo>
                  <a:lnTo>
                    <a:pt x="759896" y="416608"/>
                  </a:lnTo>
                  <a:lnTo>
                    <a:pt x="759362" y="416608"/>
                  </a:lnTo>
                  <a:lnTo>
                    <a:pt x="757527" y="416608"/>
                  </a:lnTo>
                  <a:lnTo>
                    <a:pt x="741079" y="416608"/>
                  </a:lnTo>
                  <a:lnTo>
                    <a:pt x="732472" y="416774"/>
                  </a:lnTo>
                  <a:lnTo>
                    <a:pt x="727634" y="416774"/>
                  </a:lnTo>
                  <a:lnTo>
                    <a:pt x="727634" y="417809"/>
                  </a:lnTo>
                  <a:cubicBezTo>
                    <a:pt x="727651" y="417575"/>
                    <a:pt x="727651" y="417341"/>
                    <a:pt x="727634" y="417108"/>
                  </a:cubicBezTo>
                  <a:cubicBezTo>
                    <a:pt x="727634" y="414406"/>
                    <a:pt x="727634" y="411636"/>
                    <a:pt x="727367" y="408901"/>
                  </a:cubicBezTo>
                  <a:cubicBezTo>
                    <a:pt x="727367" y="407900"/>
                    <a:pt x="727367" y="406866"/>
                    <a:pt x="727200" y="405865"/>
                  </a:cubicBezTo>
                  <a:cubicBezTo>
                    <a:pt x="727033" y="404864"/>
                    <a:pt x="727200" y="402829"/>
                    <a:pt x="726900" y="401327"/>
                  </a:cubicBezTo>
                  <a:cubicBezTo>
                    <a:pt x="726600" y="399826"/>
                    <a:pt x="726666" y="398325"/>
                    <a:pt x="726533" y="396823"/>
                  </a:cubicBezTo>
                  <a:cubicBezTo>
                    <a:pt x="726400" y="395322"/>
                    <a:pt x="726366" y="394655"/>
                    <a:pt x="726233" y="393487"/>
                  </a:cubicBezTo>
                  <a:cubicBezTo>
                    <a:pt x="726099" y="392319"/>
                    <a:pt x="726233" y="391752"/>
                    <a:pt x="725966" y="390885"/>
                  </a:cubicBezTo>
                  <a:lnTo>
                    <a:pt x="725966" y="390584"/>
                  </a:lnTo>
                  <a:cubicBezTo>
                    <a:pt x="725966" y="390117"/>
                    <a:pt x="725966" y="389650"/>
                    <a:pt x="725799" y="389183"/>
                  </a:cubicBezTo>
                  <a:cubicBezTo>
                    <a:pt x="725632" y="388716"/>
                    <a:pt x="725799" y="388216"/>
                    <a:pt x="725799" y="387749"/>
                  </a:cubicBezTo>
                  <a:lnTo>
                    <a:pt x="725799" y="387015"/>
                  </a:lnTo>
                  <a:lnTo>
                    <a:pt x="725799" y="386247"/>
                  </a:lnTo>
                  <a:cubicBezTo>
                    <a:pt x="725832" y="386004"/>
                    <a:pt x="725832" y="385757"/>
                    <a:pt x="725799" y="385513"/>
                  </a:cubicBezTo>
                  <a:cubicBezTo>
                    <a:pt x="725816" y="385256"/>
                    <a:pt x="725816" y="385003"/>
                    <a:pt x="725799" y="384746"/>
                  </a:cubicBezTo>
                  <a:lnTo>
                    <a:pt x="725399" y="381810"/>
                  </a:lnTo>
                  <a:lnTo>
                    <a:pt x="725399" y="381810"/>
                  </a:lnTo>
                  <a:lnTo>
                    <a:pt x="725399" y="381410"/>
                  </a:lnTo>
                  <a:lnTo>
                    <a:pt x="725198" y="379908"/>
                  </a:lnTo>
                  <a:lnTo>
                    <a:pt x="724998" y="378507"/>
                  </a:lnTo>
                  <a:cubicBezTo>
                    <a:pt x="724998" y="378073"/>
                    <a:pt x="724831" y="377640"/>
                    <a:pt x="724765" y="377206"/>
                  </a:cubicBezTo>
                  <a:lnTo>
                    <a:pt x="724565" y="375938"/>
                  </a:lnTo>
                  <a:cubicBezTo>
                    <a:pt x="724565" y="375071"/>
                    <a:pt x="724264" y="373970"/>
                    <a:pt x="724098" y="373002"/>
                  </a:cubicBezTo>
                  <a:lnTo>
                    <a:pt x="724098" y="373002"/>
                  </a:lnTo>
                  <a:cubicBezTo>
                    <a:pt x="723764" y="371067"/>
                    <a:pt x="723430" y="369165"/>
                    <a:pt x="723063" y="367230"/>
                  </a:cubicBezTo>
                  <a:cubicBezTo>
                    <a:pt x="723063" y="366330"/>
                    <a:pt x="722696" y="365395"/>
                    <a:pt x="722529" y="364495"/>
                  </a:cubicBezTo>
                  <a:lnTo>
                    <a:pt x="722529" y="364495"/>
                  </a:lnTo>
                  <a:lnTo>
                    <a:pt x="721929" y="361625"/>
                  </a:lnTo>
                  <a:lnTo>
                    <a:pt x="721328" y="358789"/>
                  </a:lnTo>
                  <a:cubicBezTo>
                    <a:pt x="721128" y="357855"/>
                    <a:pt x="720895" y="356821"/>
                    <a:pt x="720661" y="355854"/>
                  </a:cubicBezTo>
                  <a:lnTo>
                    <a:pt x="720361" y="354552"/>
                  </a:lnTo>
                  <a:lnTo>
                    <a:pt x="719760" y="352017"/>
                  </a:lnTo>
                  <a:lnTo>
                    <a:pt x="719260" y="349982"/>
                  </a:lnTo>
                  <a:lnTo>
                    <a:pt x="718759" y="347947"/>
                  </a:lnTo>
                  <a:cubicBezTo>
                    <a:pt x="718559" y="347179"/>
                    <a:pt x="718326" y="346412"/>
                    <a:pt x="718125" y="345644"/>
                  </a:cubicBezTo>
                  <a:cubicBezTo>
                    <a:pt x="717725" y="344110"/>
                    <a:pt x="717291" y="342608"/>
                    <a:pt x="716891" y="341074"/>
                  </a:cubicBezTo>
                  <a:cubicBezTo>
                    <a:pt x="716891" y="340473"/>
                    <a:pt x="716557" y="339906"/>
                    <a:pt x="716357" y="339306"/>
                  </a:cubicBezTo>
                  <a:lnTo>
                    <a:pt x="715857" y="337571"/>
                  </a:lnTo>
                  <a:cubicBezTo>
                    <a:pt x="715223" y="335435"/>
                    <a:pt x="714556" y="333334"/>
                    <a:pt x="713888" y="331198"/>
                  </a:cubicBezTo>
                  <a:lnTo>
                    <a:pt x="713888" y="331198"/>
                  </a:lnTo>
                  <a:cubicBezTo>
                    <a:pt x="713888" y="330665"/>
                    <a:pt x="713555" y="330164"/>
                    <a:pt x="713355" y="329630"/>
                  </a:cubicBezTo>
                  <a:cubicBezTo>
                    <a:pt x="712854" y="328062"/>
                    <a:pt x="712354" y="326494"/>
                    <a:pt x="711787" y="324926"/>
                  </a:cubicBezTo>
                  <a:lnTo>
                    <a:pt x="711787" y="324926"/>
                  </a:lnTo>
                  <a:lnTo>
                    <a:pt x="719393" y="322324"/>
                  </a:lnTo>
                  <a:lnTo>
                    <a:pt x="721895" y="321456"/>
                  </a:lnTo>
                  <a:lnTo>
                    <a:pt x="724631" y="320522"/>
                  </a:lnTo>
                  <a:lnTo>
                    <a:pt x="724631" y="320522"/>
                  </a:lnTo>
                  <a:lnTo>
                    <a:pt x="725098" y="320355"/>
                  </a:lnTo>
                  <a:lnTo>
                    <a:pt x="725299" y="320355"/>
                  </a:lnTo>
                  <a:lnTo>
                    <a:pt x="725766" y="320188"/>
                  </a:lnTo>
                  <a:lnTo>
                    <a:pt x="725766" y="320188"/>
                  </a:lnTo>
                  <a:lnTo>
                    <a:pt x="726066" y="320188"/>
                  </a:lnTo>
                  <a:lnTo>
                    <a:pt x="726066" y="320188"/>
                  </a:lnTo>
                  <a:lnTo>
                    <a:pt x="726700" y="319955"/>
                  </a:lnTo>
                  <a:lnTo>
                    <a:pt x="727000" y="319955"/>
                  </a:lnTo>
                  <a:lnTo>
                    <a:pt x="727300" y="319955"/>
                  </a:lnTo>
                  <a:lnTo>
                    <a:pt x="728601" y="319521"/>
                  </a:lnTo>
                  <a:lnTo>
                    <a:pt x="729135" y="319321"/>
                  </a:lnTo>
                  <a:lnTo>
                    <a:pt x="730003" y="319021"/>
                  </a:lnTo>
                  <a:lnTo>
                    <a:pt x="730336" y="319021"/>
                  </a:lnTo>
                  <a:lnTo>
                    <a:pt x="732972" y="318120"/>
                  </a:lnTo>
                  <a:lnTo>
                    <a:pt x="732972" y="318120"/>
                  </a:lnTo>
                  <a:lnTo>
                    <a:pt x="733906" y="317820"/>
                  </a:lnTo>
                  <a:lnTo>
                    <a:pt x="734206" y="317820"/>
                  </a:lnTo>
                  <a:lnTo>
                    <a:pt x="734574" y="317820"/>
                  </a:lnTo>
                  <a:lnTo>
                    <a:pt x="734774" y="317820"/>
                  </a:lnTo>
                  <a:lnTo>
                    <a:pt x="735040" y="317820"/>
                  </a:lnTo>
                  <a:lnTo>
                    <a:pt x="735741" y="317586"/>
                  </a:lnTo>
                  <a:lnTo>
                    <a:pt x="736308" y="317586"/>
                  </a:lnTo>
                  <a:lnTo>
                    <a:pt x="737176" y="317286"/>
                  </a:lnTo>
                  <a:lnTo>
                    <a:pt x="737176" y="317286"/>
                  </a:lnTo>
                  <a:lnTo>
                    <a:pt x="741413" y="315818"/>
                  </a:lnTo>
                  <a:lnTo>
                    <a:pt x="745717" y="314317"/>
                  </a:lnTo>
                  <a:lnTo>
                    <a:pt x="745717" y="314317"/>
                  </a:lnTo>
                  <a:lnTo>
                    <a:pt x="750020" y="312815"/>
                  </a:lnTo>
                  <a:lnTo>
                    <a:pt x="750020" y="312815"/>
                  </a:lnTo>
                  <a:lnTo>
                    <a:pt x="754358" y="311314"/>
                  </a:lnTo>
                  <a:lnTo>
                    <a:pt x="758695" y="309846"/>
                  </a:lnTo>
                  <a:lnTo>
                    <a:pt x="763032" y="308345"/>
                  </a:lnTo>
                  <a:lnTo>
                    <a:pt x="763032" y="308345"/>
                  </a:lnTo>
                  <a:lnTo>
                    <a:pt x="770839" y="305642"/>
                  </a:lnTo>
                  <a:lnTo>
                    <a:pt x="771673" y="305342"/>
                  </a:lnTo>
                  <a:lnTo>
                    <a:pt x="776110" y="303841"/>
                  </a:lnTo>
                  <a:lnTo>
                    <a:pt x="781682" y="301939"/>
                  </a:lnTo>
                  <a:lnTo>
                    <a:pt x="781682" y="301939"/>
                  </a:lnTo>
                  <a:lnTo>
                    <a:pt x="789022" y="299437"/>
                  </a:lnTo>
                  <a:lnTo>
                    <a:pt x="802033" y="294933"/>
                  </a:lnTo>
                  <a:lnTo>
                    <a:pt x="815045" y="290462"/>
                  </a:lnTo>
                  <a:lnTo>
                    <a:pt x="815045" y="290462"/>
                  </a:lnTo>
                  <a:lnTo>
                    <a:pt x="828023" y="285991"/>
                  </a:lnTo>
                  <a:lnTo>
                    <a:pt x="828023" y="285991"/>
                  </a:lnTo>
                  <a:cubicBezTo>
                    <a:pt x="827623" y="284857"/>
                    <a:pt x="827256" y="283756"/>
                    <a:pt x="826855" y="282655"/>
                  </a:cubicBezTo>
                  <a:lnTo>
                    <a:pt x="825654" y="279319"/>
                  </a:lnTo>
                  <a:lnTo>
                    <a:pt x="824153" y="275315"/>
                  </a:lnTo>
                  <a:lnTo>
                    <a:pt x="822919" y="271979"/>
                  </a:lnTo>
                  <a:cubicBezTo>
                    <a:pt x="822418" y="270745"/>
                    <a:pt x="821984" y="269510"/>
                    <a:pt x="821451" y="268276"/>
                  </a:cubicBezTo>
                  <a:cubicBezTo>
                    <a:pt x="821451" y="267909"/>
                    <a:pt x="821150" y="267508"/>
                    <a:pt x="820984" y="267141"/>
                  </a:cubicBezTo>
                  <a:cubicBezTo>
                    <a:pt x="820617" y="266140"/>
                    <a:pt x="820183" y="265140"/>
                    <a:pt x="819782" y="264139"/>
                  </a:cubicBezTo>
                  <a:lnTo>
                    <a:pt x="818148" y="260168"/>
                  </a:lnTo>
                  <a:lnTo>
                    <a:pt x="816513" y="256298"/>
                  </a:lnTo>
                  <a:cubicBezTo>
                    <a:pt x="816046" y="255297"/>
                    <a:pt x="815579" y="254263"/>
                    <a:pt x="815145" y="253229"/>
                  </a:cubicBezTo>
                  <a:lnTo>
                    <a:pt x="814244" y="251161"/>
                  </a:lnTo>
                  <a:cubicBezTo>
                    <a:pt x="813944" y="250460"/>
                    <a:pt x="813610" y="249726"/>
                    <a:pt x="813277" y="249025"/>
                  </a:cubicBezTo>
                  <a:cubicBezTo>
                    <a:pt x="811742" y="245689"/>
                    <a:pt x="810174" y="242353"/>
                    <a:pt x="808539" y="239016"/>
                  </a:cubicBezTo>
                  <a:cubicBezTo>
                    <a:pt x="808172" y="238216"/>
                    <a:pt x="807772" y="237415"/>
                    <a:pt x="807405" y="236648"/>
                  </a:cubicBezTo>
                  <a:cubicBezTo>
                    <a:pt x="807038" y="235880"/>
                    <a:pt x="806537" y="234879"/>
                    <a:pt x="806070" y="234012"/>
                  </a:cubicBezTo>
                  <a:lnTo>
                    <a:pt x="805570" y="233011"/>
                  </a:lnTo>
                  <a:lnTo>
                    <a:pt x="804068" y="230042"/>
                  </a:lnTo>
                  <a:cubicBezTo>
                    <a:pt x="801333" y="224770"/>
                    <a:pt x="798497" y="219532"/>
                    <a:pt x="795561" y="214394"/>
                  </a:cubicBezTo>
                  <a:lnTo>
                    <a:pt x="794360" y="212293"/>
                  </a:lnTo>
                  <a:lnTo>
                    <a:pt x="792525" y="209157"/>
                  </a:lnTo>
                  <a:lnTo>
                    <a:pt x="792125" y="208489"/>
                  </a:lnTo>
                  <a:cubicBezTo>
                    <a:pt x="791291" y="207055"/>
                    <a:pt x="790457" y="205653"/>
                    <a:pt x="789589" y="204252"/>
                  </a:cubicBezTo>
                  <a:lnTo>
                    <a:pt x="786253" y="199047"/>
                  </a:lnTo>
                  <a:cubicBezTo>
                    <a:pt x="785552" y="197980"/>
                    <a:pt x="784885" y="196879"/>
                    <a:pt x="784184" y="195711"/>
                  </a:cubicBezTo>
                  <a:lnTo>
                    <a:pt x="783784" y="195077"/>
                  </a:lnTo>
                  <a:cubicBezTo>
                    <a:pt x="783117" y="194043"/>
                    <a:pt x="782449" y="193009"/>
                    <a:pt x="781749" y="192008"/>
                  </a:cubicBezTo>
                  <a:lnTo>
                    <a:pt x="780881" y="190673"/>
                  </a:lnTo>
                  <a:lnTo>
                    <a:pt x="778346" y="186870"/>
                  </a:lnTo>
                  <a:lnTo>
                    <a:pt x="778112" y="186536"/>
                  </a:lnTo>
                  <a:lnTo>
                    <a:pt x="775443" y="182633"/>
                  </a:lnTo>
                  <a:cubicBezTo>
                    <a:pt x="774776" y="181632"/>
                    <a:pt x="774075" y="180664"/>
                    <a:pt x="773374" y="179664"/>
                  </a:cubicBezTo>
                  <a:lnTo>
                    <a:pt x="770939" y="176327"/>
                  </a:lnTo>
                  <a:lnTo>
                    <a:pt x="768704" y="173258"/>
                  </a:lnTo>
                  <a:lnTo>
                    <a:pt x="768070" y="172424"/>
                  </a:lnTo>
                  <a:cubicBezTo>
                    <a:pt x="767403" y="171490"/>
                    <a:pt x="766702" y="170589"/>
                    <a:pt x="766001" y="169655"/>
                  </a:cubicBezTo>
                  <a:lnTo>
                    <a:pt x="763499" y="166318"/>
                  </a:lnTo>
                  <a:lnTo>
                    <a:pt x="760930" y="162982"/>
                  </a:lnTo>
                  <a:cubicBezTo>
                    <a:pt x="760096" y="161881"/>
                    <a:pt x="759229" y="160780"/>
                    <a:pt x="758361" y="159646"/>
                  </a:cubicBezTo>
                  <a:cubicBezTo>
                    <a:pt x="757494" y="158511"/>
                    <a:pt x="756626" y="157477"/>
                    <a:pt x="755759" y="156310"/>
                  </a:cubicBezTo>
                  <a:lnTo>
                    <a:pt x="755759" y="156310"/>
                  </a:lnTo>
                  <a:cubicBezTo>
                    <a:pt x="754291" y="154475"/>
                    <a:pt x="752823" y="152673"/>
                    <a:pt x="751288" y="150838"/>
                  </a:cubicBezTo>
                  <a:lnTo>
                    <a:pt x="751288" y="150838"/>
                  </a:lnTo>
                  <a:cubicBezTo>
                    <a:pt x="750788" y="150237"/>
                    <a:pt x="750388" y="149704"/>
                    <a:pt x="749854" y="149136"/>
                  </a:cubicBezTo>
                  <a:cubicBezTo>
                    <a:pt x="749320" y="148569"/>
                    <a:pt x="748686" y="147735"/>
                    <a:pt x="748019" y="147035"/>
                  </a:cubicBezTo>
                  <a:lnTo>
                    <a:pt x="746284" y="145033"/>
                  </a:lnTo>
                  <a:lnTo>
                    <a:pt x="746284" y="145033"/>
                  </a:lnTo>
                  <a:lnTo>
                    <a:pt x="746284" y="145033"/>
                  </a:lnTo>
                  <a:lnTo>
                    <a:pt x="736008" y="154041"/>
                  </a:lnTo>
                  <a:lnTo>
                    <a:pt x="736008" y="154041"/>
                  </a:lnTo>
                  <a:lnTo>
                    <a:pt x="734674" y="155209"/>
                  </a:lnTo>
                  <a:lnTo>
                    <a:pt x="727234" y="161881"/>
                  </a:lnTo>
                  <a:lnTo>
                    <a:pt x="725699" y="163216"/>
                  </a:lnTo>
                  <a:lnTo>
                    <a:pt x="725699" y="163216"/>
                  </a:lnTo>
                  <a:lnTo>
                    <a:pt x="720861" y="167419"/>
                  </a:lnTo>
                  <a:lnTo>
                    <a:pt x="716024" y="171590"/>
                  </a:lnTo>
                  <a:lnTo>
                    <a:pt x="715356" y="172224"/>
                  </a:lnTo>
                  <a:lnTo>
                    <a:pt x="715356" y="172224"/>
                  </a:lnTo>
                  <a:lnTo>
                    <a:pt x="712988" y="174292"/>
                  </a:lnTo>
                  <a:lnTo>
                    <a:pt x="709651" y="177295"/>
                  </a:lnTo>
                  <a:lnTo>
                    <a:pt x="706882" y="179730"/>
                  </a:lnTo>
                  <a:lnTo>
                    <a:pt x="705314" y="181098"/>
                  </a:lnTo>
                  <a:lnTo>
                    <a:pt x="705314" y="181098"/>
                  </a:lnTo>
                  <a:lnTo>
                    <a:pt x="701744" y="184234"/>
                  </a:lnTo>
                  <a:lnTo>
                    <a:pt x="701744" y="184234"/>
                  </a:lnTo>
                  <a:lnTo>
                    <a:pt x="701110" y="184802"/>
                  </a:lnTo>
                  <a:lnTo>
                    <a:pt x="694872" y="190206"/>
                  </a:lnTo>
                  <a:lnTo>
                    <a:pt x="694872" y="190206"/>
                  </a:lnTo>
                  <a:lnTo>
                    <a:pt x="691535" y="193176"/>
                  </a:lnTo>
                  <a:lnTo>
                    <a:pt x="691535" y="193176"/>
                  </a:lnTo>
                  <a:lnTo>
                    <a:pt x="688199" y="196145"/>
                  </a:lnTo>
                  <a:lnTo>
                    <a:pt x="688199" y="196145"/>
                  </a:lnTo>
                  <a:lnTo>
                    <a:pt x="684863" y="199114"/>
                  </a:lnTo>
                  <a:lnTo>
                    <a:pt x="684863" y="199114"/>
                  </a:lnTo>
                  <a:lnTo>
                    <a:pt x="681526" y="202084"/>
                  </a:lnTo>
                  <a:lnTo>
                    <a:pt x="681526" y="202084"/>
                  </a:lnTo>
                  <a:lnTo>
                    <a:pt x="678524" y="204686"/>
                  </a:lnTo>
                  <a:lnTo>
                    <a:pt x="678090" y="205053"/>
                  </a:lnTo>
                  <a:lnTo>
                    <a:pt x="677856" y="205286"/>
                  </a:lnTo>
                  <a:lnTo>
                    <a:pt x="676822" y="206187"/>
                  </a:lnTo>
                  <a:lnTo>
                    <a:pt x="676389" y="206554"/>
                  </a:lnTo>
                  <a:lnTo>
                    <a:pt x="674587" y="208089"/>
                  </a:lnTo>
                  <a:lnTo>
                    <a:pt x="671250" y="211092"/>
                  </a:lnTo>
                  <a:lnTo>
                    <a:pt x="664311" y="217097"/>
                  </a:lnTo>
                  <a:lnTo>
                    <a:pt x="664311" y="217097"/>
                  </a:lnTo>
                  <a:lnTo>
                    <a:pt x="653902" y="226138"/>
                  </a:lnTo>
                  <a:lnTo>
                    <a:pt x="643593" y="235146"/>
                  </a:lnTo>
                  <a:lnTo>
                    <a:pt x="633183" y="244188"/>
                  </a:lnTo>
                  <a:lnTo>
                    <a:pt x="633183" y="244188"/>
                  </a:lnTo>
                  <a:lnTo>
                    <a:pt x="631515" y="245656"/>
                  </a:lnTo>
                  <a:lnTo>
                    <a:pt x="631115" y="245989"/>
                  </a:lnTo>
                  <a:lnTo>
                    <a:pt x="631115" y="245989"/>
                  </a:lnTo>
                  <a:lnTo>
                    <a:pt x="621873" y="251828"/>
                  </a:lnTo>
                  <a:lnTo>
                    <a:pt x="621873" y="251828"/>
                  </a:lnTo>
                  <a:lnTo>
                    <a:pt x="611564" y="260836"/>
                  </a:lnTo>
                  <a:lnTo>
                    <a:pt x="611564" y="260836"/>
                  </a:lnTo>
                  <a:lnTo>
                    <a:pt x="611331" y="260569"/>
                  </a:lnTo>
                  <a:lnTo>
                    <a:pt x="611331" y="260569"/>
                  </a:lnTo>
                  <a:lnTo>
                    <a:pt x="611064" y="260269"/>
                  </a:lnTo>
                  <a:lnTo>
                    <a:pt x="610763" y="259935"/>
                  </a:lnTo>
                  <a:lnTo>
                    <a:pt x="610597" y="259768"/>
                  </a:lnTo>
                  <a:cubicBezTo>
                    <a:pt x="610030" y="259068"/>
                    <a:pt x="609429" y="258434"/>
                    <a:pt x="608829" y="257766"/>
                  </a:cubicBezTo>
                  <a:lnTo>
                    <a:pt x="608328" y="257199"/>
                  </a:lnTo>
                  <a:lnTo>
                    <a:pt x="608328" y="257199"/>
                  </a:lnTo>
                  <a:lnTo>
                    <a:pt x="607994" y="256866"/>
                  </a:lnTo>
                  <a:lnTo>
                    <a:pt x="607827" y="256665"/>
                  </a:lnTo>
                  <a:lnTo>
                    <a:pt x="607627" y="256465"/>
                  </a:lnTo>
                  <a:lnTo>
                    <a:pt x="607627" y="256465"/>
                  </a:lnTo>
                  <a:cubicBezTo>
                    <a:pt x="607434" y="256228"/>
                    <a:pt x="607220" y="256005"/>
                    <a:pt x="606993" y="255798"/>
                  </a:cubicBezTo>
                  <a:lnTo>
                    <a:pt x="606093" y="254797"/>
                  </a:lnTo>
                  <a:lnTo>
                    <a:pt x="605425" y="254096"/>
                  </a:lnTo>
                  <a:lnTo>
                    <a:pt x="603757" y="252362"/>
                  </a:lnTo>
                  <a:lnTo>
                    <a:pt x="602056" y="250627"/>
                  </a:lnTo>
                  <a:cubicBezTo>
                    <a:pt x="600921" y="249459"/>
                    <a:pt x="599787" y="248325"/>
                    <a:pt x="598719" y="247290"/>
                  </a:cubicBezTo>
                  <a:lnTo>
                    <a:pt x="598719" y="247290"/>
                  </a:lnTo>
                  <a:cubicBezTo>
                    <a:pt x="597618" y="246189"/>
                    <a:pt x="596484" y="245122"/>
                    <a:pt x="595383" y="243954"/>
                  </a:cubicBezTo>
                  <a:lnTo>
                    <a:pt x="593982" y="242653"/>
                  </a:lnTo>
                  <a:lnTo>
                    <a:pt x="593615" y="242319"/>
                  </a:lnTo>
                  <a:lnTo>
                    <a:pt x="592547" y="241352"/>
                  </a:lnTo>
                  <a:lnTo>
                    <a:pt x="592114" y="240951"/>
                  </a:lnTo>
                  <a:lnTo>
                    <a:pt x="591847" y="240685"/>
                  </a:lnTo>
                  <a:lnTo>
                    <a:pt x="591847" y="240685"/>
                  </a:lnTo>
                  <a:lnTo>
                    <a:pt x="591847" y="240685"/>
                  </a:lnTo>
                  <a:lnTo>
                    <a:pt x="591847" y="240685"/>
                  </a:lnTo>
                  <a:cubicBezTo>
                    <a:pt x="590746" y="239650"/>
                    <a:pt x="589578" y="238649"/>
                    <a:pt x="588510" y="237648"/>
                  </a:cubicBezTo>
                  <a:lnTo>
                    <a:pt x="587843" y="237081"/>
                  </a:lnTo>
                  <a:lnTo>
                    <a:pt x="587209" y="236514"/>
                  </a:lnTo>
                  <a:lnTo>
                    <a:pt x="587209" y="236514"/>
                  </a:lnTo>
                  <a:lnTo>
                    <a:pt x="587009" y="236314"/>
                  </a:lnTo>
                  <a:lnTo>
                    <a:pt x="584974" y="234579"/>
                  </a:lnTo>
                  <a:lnTo>
                    <a:pt x="583139" y="233044"/>
                  </a:lnTo>
                  <a:lnTo>
                    <a:pt x="580370" y="230842"/>
                  </a:lnTo>
                  <a:lnTo>
                    <a:pt x="579903" y="230475"/>
                  </a:lnTo>
                  <a:lnTo>
                    <a:pt x="579235" y="229942"/>
                  </a:lnTo>
                  <a:lnTo>
                    <a:pt x="578835" y="229641"/>
                  </a:lnTo>
                  <a:lnTo>
                    <a:pt x="578268" y="229208"/>
                  </a:lnTo>
                  <a:lnTo>
                    <a:pt x="577200" y="228374"/>
                  </a:lnTo>
                  <a:lnTo>
                    <a:pt x="576767" y="228040"/>
                  </a:lnTo>
                  <a:lnTo>
                    <a:pt x="575199" y="226839"/>
                  </a:lnTo>
                  <a:lnTo>
                    <a:pt x="575199" y="226839"/>
                  </a:lnTo>
                  <a:lnTo>
                    <a:pt x="575199" y="226672"/>
                  </a:lnTo>
                  <a:lnTo>
                    <a:pt x="575199" y="226672"/>
                  </a:lnTo>
                  <a:lnTo>
                    <a:pt x="575199" y="226672"/>
                  </a:lnTo>
                  <a:lnTo>
                    <a:pt x="575199" y="226672"/>
                  </a:lnTo>
                  <a:lnTo>
                    <a:pt x="574998" y="226672"/>
                  </a:lnTo>
                  <a:lnTo>
                    <a:pt x="574998" y="226672"/>
                  </a:lnTo>
                  <a:lnTo>
                    <a:pt x="574198" y="226072"/>
                  </a:lnTo>
                  <a:lnTo>
                    <a:pt x="572263" y="224637"/>
                  </a:lnTo>
                  <a:lnTo>
                    <a:pt x="572263" y="224637"/>
                  </a:lnTo>
                  <a:lnTo>
                    <a:pt x="570361" y="223236"/>
                  </a:lnTo>
                  <a:lnTo>
                    <a:pt x="569727" y="222802"/>
                  </a:lnTo>
                  <a:lnTo>
                    <a:pt x="569727" y="222802"/>
                  </a:lnTo>
                  <a:lnTo>
                    <a:pt x="567992" y="221601"/>
                  </a:lnTo>
                  <a:lnTo>
                    <a:pt x="565590" y="219966"/>
                  </a:lnTo>
                  <a:lnTo>
                    <a:pt x="563888" y="218832"/>
                  </a:lnTo>
                  <a:lnTo>
                    <a:pt x="562654" y="217998"/>
                  </a:lnTo>
                  <a:lnTo>
                    <a:pt x="561086" y="216997"/>
                  </a:lnTo>
                  <a:lnTo>
                    <a:pt x="559151" y="215796"/>
                  </a:lnTo>
                  <a:lnTo>
                    <a:pt x="558117" y="215162"/>
                  </a:lnTo>
                  <a:lnTo>
                    <a:pt x="556048" y="213861"/>
                  </a:lnTo>
                  <a:lnTo>
                    <a:pt x="555514" y="213560"/>
                  </a:lnTo>
                  <a:lnTo>
                    <a:pt x="555314" y="213560"/>
                  </a:lnTo>
                  <a:lnTo>
                    <a:pt x="554981" y="213327"/>
                  </a:lnTo>
                  <a:lnTo>
                    <a:pt x="553980" y="212726"/>
                  </a:lnTo>
                  <a:lnTo>
                    <a:pt x="553980" y="212726"/>
                  </a:lnTo>
                  <a:lnTo>
                    <a:pt x="561053" y="200983"/>
                  </a:lnTo>
                  <a:lnTo>
                    <a:pt x="561053" y="200983"/>
                  </a:lnTo>
                  <a:lnTo>
                    <a:pt x="567959" y="189472"/>
                  </a:lnTo>
                  <a:lnTo>
                    <a:pt x="567959" y="189472"/>
                  </a:lnTo>
                  <a:lnTo>
                    <a:pt x="567959" y="189305"/>
                  </a:lnTo>
                  <a:lnTo>
                    <a:pt x="567959" y="189305"/>
                  </a:lnTo>
                  <a:lnTo>
                    <a:pt x="575065" y="177562"/>
                  </a:lnTo>
                  <a:lnTo>
                    <a:pt x="582138" y="165785"/>
                  </a:lnTo>
                  <a:lnTo>
                    <a:pt x="582138" y="165785"/>
                  </a:lnTo>
                  <a:lnTo>
                    <a:pt x="583473" y="163549"/>
                  </a:lnTo>
                  <a:lnTo>
                    <a:pt x="584941" y="161080"/>
                  </a:lnTo>
                  <a:lnTo>
                    <a:pt x="589211" y="154007"/>
                  </a:lnTo>
                  <a:lnTo>
                    <a:pt x="589211" y="154007"/>
                  </a:lnTo>
                  <a:lnTo>
                    <a:pt x="590979" y="151072"/>
                  </a:lnTo>
                  <a:lnTo>
                    <a:pt x="592047" y="149303"/>
                  </a:lnTo>
                  <a:lnTo>
                    <a:pt x="592380" y="148803"/>
                  </a:lnTo>
                  <a:lnTo>
                    <a:pt x="592380" y="148536"/>
                  </a:lnTo>
                  <a:lnTo>
                    <a:pt x="593815" y="146201"/>
                  </a:lnTo>
                  <a:lnTo>
                    <a:pt x="593815" y="146201"/>
                  </a:lnTo>
                  <a:lnTo>
                    <a:pt x="596184" y="142297"/>
                  </a:lnTo>
                  <a:lnTo>
                    <a:pt x="596184" y="142297"/>
                  </a:lnTo>
                  <a:lnTo>
                    <a:pt x="598553" y="138394"/>
                  </a:lnTo>
                  <a:lnTo>
                    <a:pt x="598553" y="138394"/>
                  </a:lnTo>
                  <a:lnTo>
                    <a:pt x="600921" y="134490"/>
                  </a:lnTo>
                  <a:lnTo>
                    <a:pt x="600921" y="134490"/>
                  </a:lnTo>
                  <a:lnTo>
                    <a:pt x="603290" y="130587"/>
                  </a:lnTo>
                  <a:lnTo>
                    <a:pt x="605626" y="126683"/>
                  </a:lnTo>
                  <a:lnTo>
                    <a:pt x="605626" y="126683"/>
                  </a:lnTo>
                  <a:lnTo>
                    <a:pt x="607994" y="122780"/>
                  </a:lnTo>
                  <a:lnTo>
                    <a:pt x="607994" y="122780"/>
                  </a:lnTo>
                  <a:lnTo>
                    <a:pt x="610363" y="118876"/>
                  </a:lnTo>
                  <a:lnTo>
                    <a:pt x="610363" y="118876"/>
                  </a:lnTo>
                  <a:lnTo>
                    <a:pt x="614634" y="111770"/>
                  </a:lnTo>
                  <a:lnTo>
                    <a:pt x="615067" y="111036"/>
                  </a:lnTo>
                  <a:lnTo>
                    <a:pt x="615067" y="111036"/>
                  </a:lnTo>
                  <a:lnTo>
                    <a:pt x="617570" y="106899"/>
                  </a:lnTo>
                  <a:lnTo>
                    <a:pt x="620572" y="101928"/>
                  </a:lnTo>
                  <a:lnTo>
                    <a:pt x="624542" y="95255"/>
                  </a:lnTo>
                  <a:lnTo>
                    <a:pt x="631615" y="83445"/>
                  </a:lnTo>
                  <a:lnTo>
                    <a:pt x="631615" y="83445"/>
                  </a:lnTo>
                  <a:lnTo>
                    <a:pt x="638722" y="71668"/>
                  </a:lnTo>
                  <a:lnTo>
                    <a:pt x="638722" y="71668"/>
                  </a:lnTo>
                  <a:lnTo>
                    <a:pt x="645795" y="59924"/>
                  </a:lnTo>
                  <a:lnTo>
                    <a:pt x="645795" y="59924"/>
                  </a:lnTo>
                  <a:lnTo>
                    <a:pt x="638021" y="54152"/>
                  </a:lnTo>
                  <a:lnTo>
                    <a:pt x="638021" y="54152"/>
                  </a:lnTo>
                  <a:lnTo>
                    <a:pt x="636553" y="53285"/>
                  </a:lnTo>
                  <a:lnTo>
                    <a:pt x="633517" y="51550"/>
                  </a:lnTo>
                  <a:lnTo>
                    <a:pt x="631282" y="50315"/>
                  </a:lnTo>
                  <a:lnTo>
                    <a:pt x="624609" y="62293"/>
                  </a:lnTo>
                  <a:lnTo>
                    <a:pt x="624609" y="62293"/>
                  </a:lnTo>
                  <a:lnTo>
                    <a:pt x="621273" y="68298"/>
                  </a:lnTo>
                  <a:lnTo>
                    <a:pt x="617937" y="74303"/>
                  </a:lnTo>
                  <a:lnTo>
                    <a:pt x="617937" y="74303"/>
                  </a:lnTo>
                  <a:lnTo>
                    <a:pt x="614600" y="80275"/>
                  </a:lnTo>
                  <a:lnTo>
                    <a:pt x="611264" y="86247"/>
                  </a:lnTo>
                  <a:lnTo>
                    <a:pt x="611264" y="86247"/>
                  </a:lnTo>
                  <a:lnTo>
                    <a:pt x="607527" y="92920"/>
                  </a:lnTo>
                  <a:lnTo>
                    <a:pt x="607294" y="93320"/>
                  </a:lnTo>
                  <a:lnTo>
                    <a:pt x="604758" y="97924"/>
                  </a:lnTo>
                  <a:lnTo>
                    <a:pt x="604758" y="97924"/>
                  </a:lnTo>
                  <a:lnTo>
                    <a:pt x="603590" y="100026"/>
                  </a:lnTo>
                  <a:lnTo>
                    <a:pt x="602423" y="102128"/>
                  </a:lnTo>
                  <a:lnTo>
                    <a:pt x="602423" y="102128"/>
                  </a:lnTo>
                  <a:lnTo>
                    <a:pt x="602022" y="102895"/>
                  </a:lnTo>
                  <a:lnTo>
                    <a:pt x="602022" y="102895"/>
                  </a:lnTo>
                  <a:lnTo>
                    <a:pt x="598886" y="108600"/>
                  </a:lnTo>
                  <a:lnTo>
                    <a:pt x="598019" y="110135"/>
                  </a:lnTo>
                  <a:lnTo>
                    <a:pt x="598019" y="110135"/>
                  </a:lnTo>
                  <a:lnTo>
                    <a:pt x="596651" y="112537"/>
                  </a:lnTo>
                  <a:lnTo>
                    <a:pt x="596451" y="112938"/>
                  </a:lnTo>
                  <a:lnTo>
                    <a:pt x="596451" y="112938"/>
                  </a:lnTo>
                  <a:lnTo>
                    <a:pt x="596451" y="113138"/>
                  </a:lnTo>
                  <a:lnTo>
                    <a:pt x="596451" y="113138"/>
                  </a:lnTo>
                  <a:lnTo>
                    <a:pt x="596451" y="113371"/>
                  </a:lnTo>
                  <a:lnTo>
                    <a:pt x="596117" y="113939"/>
                  </a:lnTo>
                  <a:lnTo>
                    <a:pt x="596117" y="113939"/>
                  </a:lnTo>
                  <a:lnTo>
                    <a:pt x="594582" y="116741"/>
                  </a:lnTo>
                  <a:lnTo>
                    <a:pt x="594582" y="117041"/>
                  </a:lnTo>
                  <a:lnTo>
                    <a:pt x="594115" y="117909"/>
                  </a:lnTo>
                  <a:lnTo>
                    <a:pt x="594115" y="117909"/>
                  </a:lnTo>
                  <a:lnTo>
                    <a:pt x="593582" y="118843"/>
                  </a:lnTo>
                  <a:lnTo>
                    <a:pt x="593348" y="119343"/>
                  </a:lnTo>
                  <a:lnTo>
                    <a:pt x="592547" y="120745"/>
                  </a:lnTo>
                  <a:lnTo>
                    <a:pt x="591913" y="121912"/>
                  </a:lnTo>
                  <a:lnTo>
                    <a:pt x="591913" y="121912"/>
                  </a:lnTo>
                  <a:lnTo>
                    <a:pt x="591713" y="122246"/>
                  </a:lnTo>
                  <a:lnTo>
                    <a:pt x="591413" y="122813"/>
                  </a:lnTo>
                  <a:lnTo>
                    <a:pt x="591413" y="123013"/>
                  </a:lnTo>
                  <a:lnTo>
                    <a:pt x="589878" y="125849"/>
                  </a:lnTo>
                  <a:lnTo>
                    <a:pt x="589878" y="125849"/>
                  </a:lnTo>
                  <a:lnTo>
                    <a:pt x="589878" y="125849"/>
                  </a:lnTo>
                  <a:lnTo>
                    <a:pt x="589878" y="125849"/>
                  </a:lnTo>
                  <a:lnTo>
                    <a:pt x="588510" y="127551"/>
                  </a:lnTo>
                  <a:lnTo>
                    <a:pt x="587943" y="128585"/>
                  </a:lnTo>
                  <a:lnTo>
                    <a:pt x="586842" y="130553"/>
                  </a:lnTo>
                  <a:lnTo>
                    <a:pt x="586842" y="130553"/>
                  </a:lnTo>
                  <a:lnTo>
                    <a:pt x="584640" y="134490"/>
                  </a:lnTo>
                  <a:lnTo>
                    <a:pt x="584640" y="134490"/>
                  </a:lnTo>
                  <a:lnTo>
                    <a:pt x="582438" y="138460"/>
                  </a:lnTo>
                  <a:lnTo>
                    <a:pt x="582438" y="138460"/>
                  </a:lnTo>
                  <a:lnTo>
                    <a:pt x="578001" y="146401"/>
                  </a:lnTo>
                  <a:lnTo>
                    <a:pt x="578001" y="146401"/>
                  </a:lnTo>
                  <a:lnTo>
                    <a:pt x="571328" y="158411"/>
                  </a:lnTo>
                  <a:lnTo>
                    <a:pt x="571328" y="158411"/>
                  </a:lnTo>
                  <a:lnTo>
                    <a:pt x="564656" y="170389"/>
                  </a:lnTo>
                  <a:lnTo>
                    <a:pt x="564656" y="170389"/>
                  </a:lnTo>
                  <a:lnTo>
                    <a:pt x="559118" y="180398"/>
                  </a:lnTo>
                  <a:lnTo>
                    <a:pt x="557983" y="182433"/>
                  </a:lnTo>
                  <a:lnTo>
                    <a:pt x="557983" y="182433"/>
                  </a:lnTo>
                  <a:lnTo>
                    <a:pt x="554147" y="180364"/>
                  </a:lnTo>
                  <a:lnTo>
                    <a:pt x="553379" y="179997"/>
                  </a:lnTo>
                  <a:lnTo>
                    <a:pt x="553379" y="179997"/>
                  </a:lnTo>
                  <a:lnTo>
                    <a:pt x="553079" y="179830"/>
                  </a:lnTo>
                  <a:lnTo>
                    <a:pt x="552712" y="179630"/>
                  </a:lnTo>
                  <a:cubicBezTo>
                    <a:pt x="552472" y="179470"/>
                    <a:pt x="552215" y="179337"/>
                    <a:pt x="551944" y="179230"/>
                  </a:cubicBezTo>
                  <a:cubicBezTo>
                    <a:pt x="551944" y="179230"/>
                    <a:pt x="551944" y="179230"/>
                    <a:pt x="551944" y="179230"/>
                  </a:cubicBezTo>
                  <a:lnTo>
                    <a:pt x="551944" y="179230"/>
                  </a:lnTo>
                  <a:lnTo>
                    <a:pt x="551678" y="179230"/>
                  </a:lnTo>
                  <a:lnTo>
                    <a:pt x="551177" y="178930"/>
                  </a:lnTo>
                  <a:lnTo>
                    <a:pt x="550343" y="178496"/>
                  </a:lnTo>
                  <a:lnTo>
                    <a:pt x="548508" y="177562"/>
                  </a:lnTo>
                  <a:lnTo>
                    <a:pt x="547607" y="177095"/>
                  </a:lnTo>
                  <a:cubicBezTo>
                    <a:pt x="546406" y="176461"/>
                    <a:pt x="545205" y="175894"/>
                    <a:pt x="544004" y="175326"/>
                  </a:cubicBezTo>
                  <a:lnTo>
                    <a:pt x="542269" y="174526"/>
                  </a:lnTo>
                  <a:lnTo>
                    <a:pt x="540601" y="173725"/>
                  </a:lnTo>
                  <a:cubicBezTo>
                    <a:pt x="539567" y="173258"/>
                    <a:pt x="538499" y="172757"/>
                    <a:pt x="537432" y="172324"/>
                  </a:cubicBezTo>
                  <a:lnTo>
                    <a:pt x="537432" y="172324"/>
                  </a:lnTo>
                  <a:lnTo>
                    <a:pt x="536664" y="171990"/>
                  </a:lnTo>
                  <a:cubicBezTo>
                    <a:pt x="536564" y="171963"/>
                    <a:pt x="536464" y="171963"/>
                    <a:pt x="536364" y="171990"/>
                  </a:cubicBezTo>
                  <a:cubicBezTo>
                    <a:pt x="536221" y="171893"/>
                    <a:pt x="536060" y="171813"/>
                    <a:pt x="535897" y="171757"/>
                  </a:cubicBezTo>
                  <a:lnTo>
                    <a:pt x="534362" y="171056"/>
                  </a:lnTo>
                  <a:lnTo>
                    <a:pt x="530692" y="169488"/>
                  </a:lnTo>
                  <a:lnTo>
                    <a:pt x="528824" y="168754"/>
                  </a:lnTo>
                  <a:lnTo>
                    <a:pt x="526956" y="167987"/>
                  </a:lnTo>
                  <a:lnTo>
                    <a:pt x="525821" y="167553"/>
                  </a:lnTo>
                  <a:lnTo>
                    <a:pt x="524820" y="167152"/>
                  </a:lnTo>
                  <a:lnTo>
                    <a:pt x="524220" y="166952"/>
                  </a:lnTo>
                  <a:lnTo>
                    <a:pt x="524220" y="166952"/>
                  </a:lnTo>
                  <a:lnTo>
                    <a:pt x="523886" y="166952"/>
                  </a:lnTo>
                  <a:lnTo>
                    <a:pt x="523886" y="166952"/>
                  </a:lnTo>
                  <a:lnTo>
                    <a:pt x="523286" y="166719"/>
                  </a:lnTo>
                  <a:lnTo>
                    <a:pt x="522618" y="166452"/>
                  </a:lnTo>
                  <a:lnTo>
                    <a:pt x="522018" y="166252"/>
                  </a:lnTo>
                  <a:lnTo>
                    <a:pt x="521384" y="166018"/>
                  </a:lnTo>
                  <a:lnTo>
                    <a:pt x="520550" y="165718"/>
                  </a:lnTo>
                  <a:lnTo>
                    <a:pt x="519849" y="165451"/>
                  </a:lnTo>
                  <a:lnTo>
                    <a:pt x="518482" y="164984"/>
                  </a:lnTo>
                  <a:lnTo>
                    <a:pt x="517914" y="164750"/>
                  </a:lnTo>
                  <a:lnTo>
                    <a:pt x="516680" y="164317"/>
                  </a:lnTo>
                  <a:lnTo>
                    <a:pt x="516013" y="164116"/>
                  </a:lnTo>
                  <a:lnTo>
                    <a:pt x="516013" y="164116"/>
                  </a:lnTo>
                  <a:lnTo>
                    <a:pt x="516013" y="164116"/>
                  </a:lnTo>
                  <a:lnTo>
                    <a:pt x="516013" y="164116"/>
                  </a:lnTo>
                  <a:lnTo>
                    <a:pt x="516013" y="164116"/>
                  </a:lnTo>
                  <a:lnTo>
                    <a:pt x="514912" y="163716"/>
                  </a:lnTo>
                  <a:lnTo>
                    <a:pt x="514912" y="163716"/>
                  </a:lnTo>
                  <a:cubicBezTo>
                    <a:pt x="513744" y="163316"/>
                    <a:pt x="512576" y="162915"/>
                    <a:pt x="511575" y="162582"/>
                  </a:cubicBezTo>
                  <a:cubicBezTo>
                    <a:pt x="511028" y="162362"/>
                    <a:pt x="510474" y="162175"/>
                    <a:pt x="509907" y="162015"/>
                  </a:cubicBezTo>
                  <a:lnTo>
                    <a:pt x="508439" y="162015"/>
                  </a:lnTo>
                  <a:lnTo>
                    <a:pt x="508139" y="162015"/>
                  </a:lnTo>
                  <a:lnTo>
                    <a:pt x="508139" y="162015"/>
                  </a:lnTo>
                  <a:lnTo>
                    <a:pt x="507438" y="161781"/>
                  </a:lnTo>
                  <a:lnTo>
                    <a:pt x="506237" y="161381"/>
                  </a:lnTo>
                  <a:lnTo>
                    <a:pt x="504469" y="160847"/>
                  </a:lnTo>
                  <a:lnTo>
                    <a:pt x="502534" y="160280"/>
                  </a:lnTo>
                  <a:cubicBezTo>
                    <a:pt x="501600" y="159979"/>
                    <a:pt x="500699" y="159713"/>
                    <a:pt x="499698" y="159479"/>
                  </a:cubicBezTo>
                  <a:lnTo>
                    <a:pt x="499698" y="159479"/>
                  </a:lnTo>
                  <a:lnTo>
                    <a:pt x="499231" y="159479"/>
                  </a:lnTo>
                  <a:lnTo>
                    <a:pt x="496729" y="158745"/>
                  </a:lnTo>
                  <a:lnTo>
                    <a:pt x="495094" y="157577"/>
                  </a:lnTo>
                  <a:lnTo>
                    <a:pt x="491491" y="156676"/>
                  </a:lnTo>
                  <a:lnTo>
                    <a:pt x="491491" y="156676"/>
                  </a:lnTo>
                  <a:lnTo>
                    <a:pt x="491157" y="156676"/>
                  </a:lnTo>
                  <a:lnTo>
                    <a:pt x="491157" y="156676"/>
                  </a:lnTo>
                  <a:lnTo>
                    <a:pt x="490790" y="156676"/>
                  </a:lnTo>
                  <a:lnTo>
                    <a:pt x="490557" y="156676"/>
                  </a:lnTo>
                  <a:lnTo>
                    <a:pt x="490323" y="156676"/>
                  </a:lnTo>
                  <a:cubicBezTo>
                    <a:pt x="490236" y="156646"/>
                    <a:pt x="490143" y="156646"/>
                    <a:pt x="490056" y="156676"/>
                  </a:cubicBezTo>
                  <a:lnTo>
                    <a:pt x="489756" y="156676"/>
                  </a:lnTo>
                  <a:lnTo>
                    <a:pt x="489556" y="156676"/>
                  </a:lnTo>
                  <a:lnTo>
                    <a:pt x="489556" y="156676"/>
                  </a:lnTo>
                  <a:lnTo>
                    <a:pt x="489022" y="156676"/>
                  </a:lnTo>
                  <a:lnTo>
                    <a:pt x="487921" y="156410"/>
                  </a:lnTo>
                  <a:lnTo>
                    <a:pt x="483517" y="155409"/>
                  </a:lnTo>
                  <a:lnTo>
                    <a:pt x="480181" y="154741"/>
                  </a:lnTo>
                  <a:lnTo>
                    <a:pt x="479247" y="154575"/>
                  </a:lnTo>
                  <a:lnTo>
                    <a:pt x="479080" y="154575"/>
                  </a:lnTo>
                  <a:lnTo>
                    <a:pt x="478613" y="154575"/>
                  </a:lnTo>
                  <a:lnTo>
                    <a:pt x="478246" y="154575"/>
                  </a:lnTo>
                  <a:lnTo>
                    <a:pt x="477111" y="154341"/>
                  </a:lnTo>
                  <a:lnTo>
                    <a:pt x="479680" y="140996"/>
                  </a:lnTo>
                  <a:lnTo>
                    <a:pt x="482316" y="127484"/>
                  </a:lnTo>
                  <a:lnTo>
                    <a:pt x="484952" y="114139"/>
                  </a:lnTo>
                  <a:lnTo>
                    <a:pt x="484952" y="114139"/>
                  </a:lnTo>
                  <a:lnTo>
                    <a:pt x="484952" y="113738"/>
                  </a:lnTo>
                  <a:lnTo>
                    <a:pt x="485219" y="112504"/>
                  </a:lnTo>
                  <a:lnTo>
                    <a:pt x="485452" y="111203"/>
                  </a:lnTo>
                  <a:lnTo>
                    <a:pt x="485686" y="110102"/>
                  </a:lnTo>
                  <a:lnTo>
                    <a:pt x="485686" y="109435"/>
                  </a:lnTo>
                  <a:lnTo>
                    <a:pt x="486486" y="105164"/>
                  </a:lnTo>
                  <a:lnTo>
                    <a:pt x="487421" y="100660"/>
                  </a:lnTo>
                  <a:lnTo>
                    <a:pt x="488321" y="96156"/>
                  </a:lnTo>
                  <a:lnTo>
                    <a:pt x="489256" y="91652"/>
                  </a:lnTo>
                  <a:lnTo>
                    <a:pt x="490156" y="87148"/>
                  </a:lnTo>
                  <a:lnTo>
                    <a:pt x="491090" y="82644"/>
                  </a:lnTo>
                  <a:lnTo>
                    <a:pt x="491991" y="78140"/>
                  </a:lnTo>
                  <a:lnTo>
                    <a:pt x="492925" y="73703"/>
                  </a:lnTo>
                  <a:lnTo>
                    <a:pt x="492925" y="73703"/>
                  </a:lnTo>
                  <a:lnTo>
                    <a:pt x="494494" y="65629"/>
                  </a:lnTo>
                  <a:lnTo>
                    <a:pt x="494494" y="64761"/>
                  </a:lnTo>
                  <a:lnTo>
                    <a:pt x="494494" y="64761"/>
                  </a:lnTo>
                  <a:lnTo>
                    <a:pt x="495428" y="59957"/>
                  </a:lnTo>
                  <a:lnTo>
                    <a:pt x="496495" y="54386"/>
                  </a:lnTo>
                  <a:lnTo>
                    <a:pt x="497997" y="46712"/>
                  </a:lnTo>
                  <a:lnTo>
                    <a:pt x="500599" y="33200"/>
                  </a:lnTo>
                  <a:lnTo>
                    <a:pt x="503235" y="19855"/>
                  </a:lnTo>
                  <a:lnTo>
                    <a:pt x="503235" y="19855"/>
                  </a:lnTo>
                  <a:lnTo>
                    <a:pt x="505870" y="6510"/>
                  </a:lnTo>
                  <a:lnTo>
                    <a:pt x="505870" y="6510"/>
                  </a:lnTo>
                  <a:cubicBezTo>
                    <a:pt x="504602" y="6243"/>
                    <a:pt x="503368" y="6009"/>
                    <a:pt x="502100" y="5809"/>
                  </a:cubicBezTo>
                  <a:lnTo>
                    <a:pt x="499064" y="5242"/>
                  </a:lnTo>
                  <a:lnTo>
                    <a:pt x="498631" y="5242"/>
                  </a:lnTo>
                  <a:lnTo>
                    <a:pt x="491257" y="4041"/>
                  </a:lnTo>
                  <a:lnTo>
                    <a:pt x="490957" y="4041"/>
                  </a:lnTo>
                  <a:lnTo>
                    <a:pt x="487621" y="3574"/>
                  </a:lnTo>
                  <a:lnTo>
                    <a:pt x="486453" y="3574"/>
                  </a:lnTo>
                  <a:lnTo>
                    <a:pt x="483517" y="3140"/>
                  </a:lnTo>
                  <a:lnTo>
                    <a:pt x="480448" y="2740"/>
                  </a:lnTo>
                  <a:lnTo>
                    <a:pt x="478780" y="2539"/>
                  </a:lnTo>
                  <a:lnTo>
                    <a:pt x="474075" y="1939"/>
                  </a:lnTo>
                  <a:lnTo>
                    <a:pt x="473275" y="1939"/>
                  </a:lnTo>
                  <a:lnTo>
                    <a:pt x="469238" y="1505"/>
                  </a:lnTo>
                  <a:lnTo>
                    <a:pt x="467236" y="1305"/>
                  </a:lnTo>
                  <a:lnTo>
                    <a:pt x="462465" y="838"/>
                  </a:lnTo>
                  <a:lnTo>
                    <a:pt x="457661" y="471"/>
                  </a:lnTo>
                  <a:lnTo>
                    <a:pt x="453257" y="137"/>
                  </a:lnTo>
                  <a:lnTo>
                    <a:pt x="450721" y="137"/>
                  </a:lnTo>
                  <a:lnTo>
                    <a:pt x="448519" y="137"/>
                  </a:lnTo>
                  <a:lnTo>
                    <a:pt x="446151" y="137"/>
                  </a:lnTo>
                  <a:lnTo>
                    <a:pt x="441647" y="-63"/>
                  </a:lnTo>
                  <a:lnTo>
                    <a:pt x="439211" y="-63"/>
                  </a:lnTo>
                  <a:lnTo>
                    <a:pt x="436742" y="-63"/>
                  </a:lnTo>
                  <a:lnTo>
                    <a:pt x="435041" y="-63"/>
                  </a:lnTo>
                  <a:lnTo>
                    <a:pt x="431204" y="-63"/>
                  </a:lnTo>
                  <a:lnTo>
                    <a:pt x="419627" y="-63"/>
                  </a:lnTo>
                  <a:cubicBezTo>
                    <a:pt x="418192" y="-63"/>
                    <a:pt x="416791" y="-63"/>
                    <a:pt x="415390" y="-63"/>
                  </a:cubicBezTo>
                  <a:cubicBezTo>
                    <a:pt x="413989" y="-63"/>
                    <a:pt x="413622" y="-63"/>
                    <a:pt x="412754" y="-63"/>
                  </a:cubicBezTo>
                  <a:lnTo>
                    <a:pt x="408451" y="-63"/>
                  </a:lnTo>
                  <a:lnTo>
                    <a:pt x="403012" y="171"/>
                  </a:lnTo>
                  <a:lnTo>
                    <a:pt x="398775" y="404"/>
                  </a:lnTo>
                  <a:cubicBezTo>
                    <a:pt x="397974" y="404"/>
                    <a:pt x="397207" y="404"/>
                    <a:pt x="396406" y="571"/>
                  </a:cubicBezTo>
                  <a:lnTo>
                    <a:pt x="392370" y="838"/>
                  </a:lnTo>
                  <a:lnTo>
                    <a:pt x="392002" y="838"/>
                  </a:lnTo>
                  <a:lnTo>
                    <a:pt x="389200" y="1105"/>
                  </a:lnTo>
                  <a:lnTo>
                    <a:pt x="383461" y="1639"/>
                  </a:lnTo>
                  <a:lnTo>
                    <a:pt x="382427" y="1639"/>
                  </a:lnTo>
                  <a:lnTo>
                    <a:pt x="378490" y="2039"/>
                  </a:lnTo>
                  <a:lnTo>
                    <a:pt x="374353" y="2506"/>
                  </a:lnTo>
                  <a:cubicBezTo>
                    <a:pt x="370216" y="3007"/>
                    <a:pt x="366079" y="3574"/>
                    <a:pt x="361976" y="4174"/>
                  </a:cubicBezTo>
                  <a:lnTo>
                    <a:pt x="357839" y="4808"/>
                  </a:lnTo>
                  <a:cubicBezTo>
                    <a:pt x="355503" y="5142"/>
                    <a:pt x="353201" y="5542"/>
                    <a:pt x="350866" y="5943"/>
                  </a:cubicBezTo>
                  <a:lnTo>
                    <a:pt x="347530" y="6543"/>
                  </a:lnTo>
                  <a:lnTo>
                    <a:pt x="346195" y="6810"/>
                  </a:lnTo>
                  <a:lnTo>
                    <a:pt x="343259" y="7344"/>
                  </a:lnTo>
                  <a:lnTo>
                    <a:pt x="343259" y="7344"/>
                  </a:lnTo>
                  <a:lnTo>
                    <a:pt x="339089" y="8178"/>
                  </a:lnTo>
                  <a:cubicBezTo>
                    <a:pt x="337688" y="8478"/>
                    <a:pt x="336353" y="8745"/>
                    <a:pt x="334918" y="9112"/>
                  </a:cubicBezTo>
                  <a:lnTo>
                    <a:pt x="332116" y="9713"/>
                  </a:lnTo>
                  <a:lnTo>
                    <a:pt x="329414" y="10313"/>
                  </a:lnTo>
                  <a:lnTo>
                    <a:pt x="327979" y="10647"/>
                  </a:lnTo>
                  <a:lnTo>
                    <a:pt x="325243" y="11314"/>
                  </a:lnTo>
                  <a:lnTo>
                    <a:pt x="322474" y="11981"/>
                  </a:lnTo>
                  <a:cubicBezTo>
                    <a:pt x="318170" y="13049"/>
                    <a:pt x="313900" y="14150"/>
                    <a:pt x="309663" y="15318"/>
                  </a:cubicBezTo>
                  <a:lnTo>
                    <a:pt x="306326" y="16318"/>
                  </a:lnTo>
                  <a:lnTo>
                    <a:pt x="302290" y="17486"/>
                  </a:lnTo>
                  <a:lnTo>
                    <a:pt x="298286" y="18721"/>
                  </a:lnTo>
                  <a:lnTo>
                    <a:pt x="293682" y="20189"/>
                  </a:lnTo>
                  <a:lnTo>
                    <a:pt x="290346" y="21289"/>
                  </a:lnTo>
                  <a:cubicBezTo>
                    <a:pt x="289011" y="21723"/>
                    <a:pt x="287710" y="22224"/>
                    <a:pt x="286409" y="22624"/>
                  </a:cubicBezTo>
                  <a:lnTo>
                    <a:pt x="286409" y="22624"/>
                  </a:lnTo>
                  <a:lnTo>
                    <a:pt x="283072" y="23792"/>
                  </a:lnTo>
                  <a:lnTo>
                    <a:pt x="274765" y="26861"/>
                  </a:lnTo>
                  <a:lnTo>
                    <a:pt x="271662" y="28062"/>
                  </a:lnTo>
                  <a:cubicBezTo>
                    <a:pt x="269027" y="29063"/>
                    <a:pt x="266424" y="30097"/>
                    <a:pt x="263822" y="31165"/>
                  </a:cubicBezTo>
                  <a:lnTo>
                    <a:pt x="261153" y="32266"/>
                  </a:lnTo>
                  <a:lnTo>
                    <a:pt x="259318" y="33033"/>
                  </a:lnTo>
                  <a:lnTo>
                    <a:pt x="255515" y="34668"/>
                  </a:lnTo>
                  <a:lnTo>
                    <a:pt x="253146" y="35702"/>
                  </a:lnTo>
                  <a:lnTo>
                    <a:pt x="250610" y="36837"/>
                  </a:lnTo>
                  <a:lnTo>
                    <a:pt x="244738" y="39539"/>
                  </a:lnTo>
                  <a:lnTo>
                    <a:pt x="240468" y="41574"/>
                  </a:lnTo>
                  <a:lnTo>
                    <a:pt x="236598" y="43476"/>
                  </a:lnTo>
                  <a:cubicBezTo>
                    <a:pt x="235697" y="43876"/>
                    <a:pt x="234829" y="44310"/>
                    <a:pt x="233962" y="44777"/>
                  </a:cubicBezTo>
                  <a:lnTo>
                    <a:pt x="230626" y="46545"/>
                  </a:lnTo>
                  <a:lnTo>
                    <a:pt x="227857" y="47980"/>
                  </a:lnTo>
                  <a:cubicBezTo>
                    <a:pt x="224754" y="49615"/>
                    <a:pt x="221651" y="51316"/>
                    <a:pt x="218582" y="53018"/>
                  </a:cubicBezTo>
                  <a:lnTo>
                    <a:pt x="218582" y="53018"/>
                  </a:lnTo>
                  <a:cubicBezTo>
                    <a:pt x="217448" y="53585"/>
                    <a:pt x="216346" y="54219"/>
                    <a:pt x="215245" y="54886"/>
                  </a:cubicBezTo>
                  <a:cubicBezTo>
                    <a:pt x="214144" y="55553"/>
                    <a:pt x="213411" y="55920"/>
                    <a:pt x="212510" y="56487"/>
                  </a:cubicBezTo>
                  <a:lnTo>
                    <a:pt x="212510" y="56487"/>
                  </a:lnTo>
                  <a:cubicBezTo>
                    <a:pt x="210274" y="57722"/>
                    <a:pt x="208072" y="59056"/>
                    <a:pt x="205837" y="60391"/>
                  </a:cubicBezTo>
                  <a:lnTo>
                    <a:pt x="205837" y="60391"/>
                  </a:lnTo>
                  <a:lnTo>
                    <a:pt x="205837" y="60391"/>
                  </a:lnTo>
                  <a:lnTo>
                    <a:pt x="203535" y="61792"/>
                  </a:lnTo>
                  <a:cubicBezTo>
                    <a:pt x="200799" y="63460"/>
                    <a:pt x="198130" y="65128"/>
                    <a:pt x="195428" y="66897"/>
                  </a:cubicBezTo>
                  <a:lnTo>
                    <a:pt x="192792" y="68565"/>
                  </a:lnTo>
                  <a:cubicBezTo>
                    <a:pt x="188588" y="71301"/>
                    <a:pt x="184418" y="74136"/>
                    <a:pt x="180281" y="77072"/>
                  </a:cubicBezTo>
                  <a:lnTo>
                    <a:pt x="178179" y="78540"/>
                  </a:lnTo>
                  <a:lnTo>
                    <a:pt x="174843" y="80842"/>
                  </a:lnTo>
                  <a:lnTo>
                    <a:pt x="172074" y="82844"/>
                  </a:lnTo>
                  <a:lnTo>
                    <a:pt x="169438" y="84813"/>
                  </a:lnTo>
                  <a:cubicBezTo>
                    <a:pt x="166736" y="86848"/>
                    <a:pt x="164033" y="88950"/>
                    <a:pt x="161364" y="91052"/>
                  </a:cubicBezTo>
                  <a:lnTo>
                    <a:pt x="158295" y="93487"/>
                  </a:lnTo>
                  <a:lnTo>
                    <a:pt x="155392" y="95856"/>
                  </a:lnTo>
                  <a:lnTo>
                    <a:pt x="153557" y="97357"/>
                  </a:lnTo>
                  <a:lnTo>
                    <a:pt x="153557" y="97357"/>
                  </a:lnTo>
                  <a:lnTo>
                    <a:pt x="150455" y="99959"/>
                  </a:lnTo>
                  <a:lnTo>
                    <a:pt x="146918" y="102962"/>
                  </a:lnTo>
                  <a:lnTo>
                    <a:pt x="143248" y="106298"/>
                  </a:lnTo>
                  <a:lnTo>
                    <a:pt x="141580" y="107800"/>
                  </a:lnTo>
                  <a:cubicBezTo>
                    <a:pt x="139622" y="109535"/>
                    <a:pt x="137687" y="111303"/>
                    <a:pt x="135775" y="113104"/>
                  </a:cubicBezTo>
                  <a:lnTo>
                    <a:pt x="134140" y="114673"/>
                  </a:lnTo>
                  <a:cubicBezTo>
                    <a:pt x="129469" y="119120"/>
                    <a:pt x="124909" y="123570"/>
                    <a:pt x="120461" y="128018"/>
                  </a:cubicBezTo>
                  <a:cubicBezTo>
                    <a:pt x="119260" y="129219"/>
                    <a:pt x="118092" y="130420"/>
                    <a:pt x="116925" y="131688"/>
                  </a:cubicBezTo>
                  <a:cubicBezTo>
                    <a:pt x="115757" y="132955"/>
                    <a:pt x="114756" y="133956"/>
                    <a:pt x="113589" y="135024"/>
                  </a:cubicBezTo>
                  <a:cubicBezTo>
                    <a:pt x="110953" y="137826"/>
                    <a:pt x="108384" y="140696"/>
                    <a:pt x="105815" y="143565"/>
                  </a:cubicBezTo>
                  <a:lnTo>
                    <a:pt x="103780" y="145900"/>
                  </a:lnTo>
                  <a:lnTo>
                    <a:pt x="102612" y="147235"/>
                  </a:lnTo>
                  <a:lnTo>
                    <a:pt x="99743" y="150571"/>
                  </a:lnTo>
                  <a:lnTo>
                    <a:pt x="96407" y="154475"/>
                  </a:lnTo>
                  <a:lnTo>
                    <a:pt x="96407" y="154475"/>
                  </a:lnTo>
                  <a:lnTo>
                    <a:pt x="93237" y="158345"/>
                  </a:lnTo>
                  <a:lnTo>
                    <a:pt x="89901" y="162348"/>
                  </a:lnTo>
                  <a:lnTo>
                    <a:pt x="86865" y="166252"/>
                  </a:lnTo>
                  <a:lnTo>
                    <a:pt x="83262" y="171023"/>
                  </a:lnTo>
                  <a:lnTo>
                    <a:pt x="80626" y="174592"/>
                  </a:lnTo>
                  <a:lnTo>
                    <a:pt x="77623" y="178763"/>
                  </a:lnTo>
                  <a:cubicBezTo>
                    <a:pt x="76622" y="180164"/>
                    <a:pt x="75655" y="181532"/>
                    <a:pt x="74687" y="182967"/>
                  </a:cubicBezTo>
                  <a:cubicBezTo>
                    <a:pt x="73720" y="184401"/>
                    <a:pt x="72719" y="185769"/>
                    <a:pt x="71785" y="187204"/>
                  </a:cubicBezTo>
                  <a:lnTo>
                    <a:pt x="68982" y="191407"/>
                  </a:lnTo>
                  <a:lnTo>
                    <a:pt x="68982" y="191407"/>
                  </a:lnTo>
                  <a:lnTo>
                    <a:pt x="66513" y="195244"/>
                  </a:lnTo>
                  <a:lnTo>
                    <a:pt x="65980" y="196045"/>
                  </a:lnTo>
                  <a:lnTo>
                    <a:pt x="63477" y="200015"/>
                  </a:lnTo>
                  <a:lnTo>
                    <a:pt x="61142" y="203818"/>
                  </a:lnTo>
                  <a:cubicBezTo>
                    <a:pt x="59207" y="207155"/>
                    <a:pt x="57272" y="210224"/>
                    <a:pt x="55404" y="213494"/>
                  </a:cubicBezTo>
                  <a:lnTo>
                    <a:pt x="53001" y="217764"/>
                  </a:lnTo>
                  <a:cubicBezTo>
                    <a:pt x="52201" y="219165"/>
                    <a:pt x="51367" y="220700"/>
                    <a:pt x="50499" y="222268"/>
                  </a:cubicBezTo>
                  <a:cubicBezTo>
                    <a:pt x="49632" y="223836"/>
                    <a:pt x="49131" y="224837"/>
                    <a:pt x="48464" y="226105"/>
                  </a:cubicBezTo>
                  <a:lnTo>
                    <a:pt x="47730" y="227473"/>
                  </a:lnTo>
                  <a:lnTo>
                    <a:pt x="45762" y="231209"/>
                  </a:lnTo>
                  <a:cubicBezTo>
                    <a:pt x="45261" y="232210"/>
                    <a:pt x="44761" y="233178"/>
                    <a:pt x="44294" y="234179"/>
                  </a:cubicBezTo>
                  <a:lnTo>
                    <a:pt x="43093" y="236581"/>
                  </a:lnTo>
                  <a:lnTo>
                    <a:pt x="42792" y="237181"/>
                  </a:lnTo>
                  <a:lnTo>
                    <a:pt x="41091" y="240518"/>
                  </a:lnTo>
                  <a:cubicBezTo>
                    <a:pt x="40257" y="242219"/>
                    <a:pt x="39456" y="243854"/>
                    <a:pt x="38655" y="245656"/>
                  </a:cubicBezTo>
                  <a:cubicBezTo>
                    <a:pt x="37855" y="247457"/>
                    <a:pt x="37454" y="248225"/>
                    <a:pt x="36887" y="249526"/>
                  </a:cubicBezTo>
                  <a:cubicBezTo>
                    <a:pt x="35586" y="252362"/>
                    <a:pt x="34318" y="255264"/>
                    <a:pt x="33084" y="258133"/>
                  </a:cubicBezTo>
                  <a:lnTo>
                    <a:pt x="32183" y="260269"/>
                  </a:lnTo>
                  <a:cubicBezTo>
                    <a:pt x="31616" y="261570"/>
                    <a:pt x="31082" y="262904"/>
                    <a:pt x="30548" y="264239"/>
                  </a:cubicBezTo>
                  <a:lnTo>
                    <a:pt x="30548" y="264439"/>
                  </a:lnTo>
                  <a:lnTo>
                    <a:pt x="29247" y="267775"/>
                  </a:lnTo>
                  <a:lnTo>
                    <a:pt x="28713" y="269110"/>
                  </a:lnTo>
                  <a:lnTo>
                    <a:pt x="27212" y="272947"/>
                  </a:lnTo>
                  <a:cubicBezTo>
                    <a:pt x="26411" y="275048"/>
                    <a:pt x="25610" y="277184"/>
                    <a:pt x="24843" y="279352"/>
                  </a:cubicBezTo>
                  <a:cubicBezTo>
                    <a:pt x="24376" y="280587"/>
                    <a:pt x="23975" y="281788"/>
                    <a:pt x="23542" y="282955"/>
                  </a:cubicBezTo>
                  <a:cubicBezTo>
                    <a:pt x="23108" y="284123"/>
                    <a:pt x="22574" y="285658"/>
                    <a:pt x="22107" y="287026"/>
                  </a:cubicBezTo>
                  <a:cubicBezTo>
                    <a:pt x="21807" y="287860"/>
                    <a:pt x="21540" y="288694"/>
                    <a:pt x="21273" y="289561"/>
                  </a:cubicBezTo>
                  <a:cubicBezTo>
                    <a:pt x="21006" y="290429"/>
                    <a:pt x="20406" y="292130"/>
                    <a:pt x="19972" y="293398"/>
                  </a:cubicBezTo>
                  <a:cubicBezTo>
                    <a:pt x="19972" y="293698"/>
                    <a:pt x="19772" y="294032"/>
                    <a:pt x="19705" y="294332"/>
                  </a:cubicBezTo>
                  <a:cubicBezTo>
                    <a:pt x="19271" y="295600"/>
                    <a:pt x="18871" y="296901"/>
                    <a:pt x="18471" y="298202"/>
                  </a:cubicBezTo>
                  <a:lnTo>
                    <a:pt x="18170" y="299136"/>
                  </a:lnTo>
                  <a:cubicBezTo>
                    <a:pt x="17837" y="300161"/>
                    <a:pt x="17536" y="301195"/>
                    <a:pt x="17270" y="302239"/>
                  </a:cubicBezTo>
                  <a:cubicBezTo>
                    <a:pt x="17270" y="302673"/>
                    <a:pt x="17003" y="303073"/>
                    <a:pt x="16903" y="303474"/>
                  </a:cubicBezTo>
                  <a:cubicBezTo>
                    <a:pt x="16706" y="304031"/>
                    <a:pt x="16539" y="304598"/>
                    <a:pt x="16402" y="305175"/>
                  </a:cubicBezTo>
                  <a:cubicBezTo>
                    <a:pt x="16102" y="306076"/>
                    <a:pt x="15868" y="307010"/>
                    <a:pt x="15602" y="307911"/>
                  </a:cubicBezTo>
                  <a:lnTo>
                    <a:pt x="15068" y="309746"/>
                  </a:lnTo>
                  <a:cubicBezTo>
                    <a:pt x="14701" y="311114"/>
                    <a:pt x="14300" y="312515"/>
                    <a:pt x="13933" y="313916"/>
                  </a:cubicBezTo>
                  <a:cubicBezTo>
                    <a:pt x="13566" y="315318"/>
                    <a:pt x="13133" y="316886"/>
                    <a:pt x="12732" y="318354"/>
                  </a:cubicBezTo>
                  <a:lnTo>
                    <a:pt x="11031" y="325226"/>
                  </a:lnTo>
                  <a:lnTo>
                    <a:pt x="10230" y="328563"/>
                  </a:lnTo>
                  <a:cubicBezTo>
                    <a:pt x="9830" y="330331"/>
                    <a:pt x="9429" y="332066"/>
                    <a:pt x="9062" y="333801"/>
                  </a:cubicBezTo>
                  <a:cubicBezTo>
                    <a:pt x="8862" y="334635"/>
                    <a:pt x="8695" y="335435"/>
                    <a:pt x="8528" y="336269"/>
                  </a:cubicBezTo>
                  <a:lnTo>
                    <a:pt x="7828" y="339606"/>
                  </a:lnTo>
                  <a:cubicBezTo>
                    <a:pt x="7461" y="341341"/>
                    <a:pt x="7127" y="343109"/>
                    <a:pt x="6794" y="344844"/>
                  </a:cubicBezTo>
                  <a:cubicBezTo>
                    <a:pt x="6460" y="346579"/>
                    <a:pt x="6226" y="347746"/>
                    <a:pt x="5960" y="349214"/>
                  </a:cubicBezTo>
                  <a:lnTo>
                    <a:pt x="5659" y="350949"/>
                  </a:lnTo>
                  <a:cubicBezTo>
                    <a:pt x="5392" y="352417"/>
                    <a:pt x="5159" y="353885"/>
                    <a:pt x="4925" y="355353"/>
                  </a:cubicBezTo>
                  <a:cubicBezTo>
                    <a:pt x="4692" y="356821"/>
                    <a:pt x="4325" y="358856"/>
                    <a:pt x="4058" y="360624"/>
                  </a:cubicBezTo>
                  <a:cubicBezTo>
                    <a:pt x="3791" y="362393"/>
                    <a:pt x="3557" y="363961"/>
                    <a:pt x="3324" y="365729"/>
                  </a:cubicBezTo>
                  <a:cubicBezTo>
                    <a:pt x="3324" y="365729"/>
                    <a:pt x="3324" y="366029"/>
                    <a:pt x="3324" y="366196"/>
                  </a:cubicBezTo>
                  <a:cubicBezTo>
                    <a:pt x="3090" y="367898"/>
                    <a:pt x="2857" y="369532"/>
                    <a:pt x="2657" y="371267"/>
                  </a:cubicBezTo>
                  <a:lnTo>
                    <a:pt x="2657" y="371901"/>
                  </a:lnTo>
                  <a:cubicBezTo>
                    <a:pt x="2657" y="373269"/>
                    <a:pt x="2323" y="374637"/>
                    <a:pt x="2156" y="376071"/>
                  </a:cubicBezTo>
                  <a:lnTo>
                    <a:pt x="1956" y="377973"/>
                  </a:lnTo>
                  <a:cubicBezTo>
                    <a:pt x="1956" y="379308"/>
                    <a:pt x="1656" y="380642"/>
                    <a:pt x="1522" y="381977"/>
                  </a:cubicBezTo>
                  <a:cubicBezTo>
                    <a:pt x="1389" y="383311"/>
                    <a:pt x="1189" y="385313"/>
                    <a:pt x="1055" y="386914"/>
                  </a:cubicBezTo>
                  <a:cubicBezTo>
                    <a:pt x="1055" y="387248"/>
                    <a:pt x="1055" y="387582"/>
                    <a:pt x="1055" y="387915"/>
                  </a:cubicBezTo>
                  <a:cubicBezTo>
                    <a:pt x="788" y="390851"/>
                    <a:pt x="588" y="393787"/>
                    <a:pt x="388" y="396723"/>
                  </a:cubicBezTo>
                  <a:lnTo>
                    <a:pt x="388" y="397190"/>
                  </a:lnTo>
                  <a:cubicBezTo>
                    <a:pt x="388" y="397824"/>
                    <a:pt x="388" y="398425"/>
                    <a:pt x="388" y="399025"/>
                  </a:cubicBezTo>
                  <a:cubicBezTo>
                    <a:pt x="388" y="400527"/>
                    <a:pt x="388" y="402061"/>
                    <a:pt x="154" y="403596"/>
                  </a:cubicBezTo>
                  <a:cubicBezTo>
                    <a:pt x="-79" y="405131"/>
                    <a:pt x="154" y="406932"/>
                    <a:pt x="-79" y="408667"/>
                  </a:cubicBezTo>
                  <a:lnTo>
                    <a:pt x="-79" y="409568"/>
                  </a:lnTo>
                  <a:cubicBezTo>
                    <a:pt x="-79" y="410936"/>
                    <a:pt x="-79" y="412337"/>
                    <a:pt x="-79" y="413638"/>
                  </a:cubicBezTo>
                  <a:cubicBezTo>
                    <a:pt x="-79" y="415483"/>
                    <a:pt x="-79" y="417318"/>
                    <a:pt x="-79" y="419143"/>
                  </a:cubicBezTo>
                  <a:lnTo>
                    <a:pt x="-79" y="425582"/>
                  </a:lnTo>
                  <a:cubicBezTo>
                    <a:pt x="598" y="660061"/>
                    <a:pt x="190553" y="849956"/>
                    <a:pt x="425032" y="850560"/>
                  </a:cubicBezTo>
                  <a:lnTo>
                    <a:pt x="431304" y="850560"/>
                  </a:lnTo>
                  <a:lnTo>
                    <a:pt x="435241" y="850560"/>
                  </a:lnTo>
                  <a:lnTo>
                    <a:pt x="438010" y="850560"/>
                  </a:lnTo>
                  <a:cubicBezTo>
                    <a:pt x="439511" y="850560"/>
                    <a:pt x="441013" y="850560"/>
                    <a:pt x="442514" y="850393"/>
                  </a:cubicBezTo>
                  <a:cubicBezTo>
                    <a:pt x="443415" y="850393"/>
                    <a:pt x="444282" y="850393"/>
                    <a:pt x="445183" y="850393"/>
                  </a:cubicBezTo>
                  <a:lnTo>
                    <a:pt x="447685" y="850393"/>
                  </a:lnTo>
                  <a:cubicBezTo>
                    <a:pt x="448352" y="850393"/>
                    <a:pt x="449053" y="850393"/>
                    <a:pt x="449720" y="850393"/>
                  </a:cubicBezTo>
                  <a:lnTo>
                    <a:pt x="454091" y="850126"/>
                  </a:lnTo>
                  <a:lnTo>
                    <a:pt x="459195" y="849759"/>
                  </a:lnTo>
                  <a:lnTo>
                    <a:pt x="460430" y="849759"/>
                  </a:lnTo>
                  <a:lnTo>
                    <a:pt x="464500" y="849392"/>
                  </a:lnTo>
                  <a:lnTo>
                    <a:pt x="469371" y="848925"/>
                  </a:lnTo>
                  <a:lnTo>
                    <a:pt x="475043" y="848291"/>
                  </a:lnTo>
                  <a:lnTo>
                    <a:pt x="479347" y="847791"/>
                  </a:lnTo>
                  <a:lnTo>
                    <a:pt x="486186" y="846857"/>
                  </a:lnTo>
                  <a:lnTo>
                    <a:pt x="489756" y="846323"/>
                  </a:lnTo>
                  <a:cubicBezTo>
                    <a:pt x="490013" y="846343"/>
                    <a:pt x="490266" y="846343"/>
                    <a:pt x="490523" y="846323"/>
                  </a:cubicBezTo>
                  <a:lnTo>
                    <a:pt x="495094" y="844855"/>
                  </a:lnTo>
                  <a:lnTo>
                    <a:pt x="499298" y="844154"/>
                  </a:lnTo>
                  <a:lnTo>
                    <a:pt x="502167" y="843654"/>
                  </a:lnTo>
                  <a:lnTo>
                    <a:pt x="504602" y="843187"/>
                  </a:lnTo>
                  <a:lnTo>
                    <a:pt x="507438" y="842653"/>
                  </a:lnTo>
                  <a:lnTo>
                    <a:pt x="511509" y="841819"/>
                  </a:lnTo>
                  <a:lnTo>
                    <a:pt x="515245" y="841051"/>
                  </a:lnTo>
                  <a:lnTo>
                    <a:pt x="516880" y="840685"/>
                  </a:lnTo>
                  <a:lnTo>
                    <a:pt x="519983" y="839984"/>
                  </a:lnTo>
                  <a:cubicBezTo>
                    <a:pt x="525221" y="838850"/>
                    <a:pt x="530392" y="837548"/>
                    <a:pt x="535530" y="836147"/>
                  </a:cubicBezTo>
                  <a:lnTo>
                    <a:pt x="536331" y="835947"/>
                  </a:lnTo>
                  <a:lnTo>
                    <a:pt x="541669" y="834479"/>
                  </a:lnTo>
                  <a:lnTo>
                    <a:pt x="546973" y="832944"/>
                  </a:lnTo>
                  <a:lnTo>
                    <a:pt x="553246" y="831009"/>
                  </a:lnTo>
                  <a:lnTo>
                    <a:pt x="557516" y="829641"/>
                  </a:lnTo>
                  <a:lnTo>
                    <a:pt x="560853" y="828507"/>
                  </a:lnTo>
                  <a:lnTo>
                    <a:pt x="564189" y="827373"/>
                  </a:lnTo>
                  <a:lnTo>
                    <a:pt x="567525" y="826205"/>
                  </a:lnTo>
                  <a:lnTo>
                    <a:pt x="572463" y="824403"/>
                  </a:lnTo>
                  <a:lnTo>
                    <a:pt x="575499" y="823269"/>
                  </a:lnTo>
                  <a:lnTo>
                    <a:pt x="577400" y="822568"/>
                  </a:lnTo>
                  <a:lnTo>
                    <a:pt x="581404" y="821000"/>
                  </a:lnTo>
                  <a:lnTo>
                    <a:pt x="585941" y="819165"/>
                  </a:lnTo>
                  <a:lnTo>
                    <a:pt x="591546" y="816830"/>
                  </a:lnTo>
                  <a:lnTo>
                    <a:pt x="595450" y="815162"/>
                  </a:lnTo>
                  <a:lnTo>
                    <a:pt x="597151" y="814428"/>
                  </a:lnTo>
                  <a:cubicBezTo>
                    <a:pt x="599720" y="813093"/>
                    <a:pt x="602323" y="811826"/>
                    <a:pt x="604958" y="810591"/>
                  </a:cubicBezTo>
                  <a:lnTo>
                    <a:pt x="605425" y="810391"/>
                  </a:lnTo>
                  <a:lnTo>
                    <a:pt x="609829" y="808289"/>
                  </a:lnTo>
                  <a:cubicBezTo>
                    <a:pt x="611197" y="807622"/>
                    <a:pt x="612565" y="806988"/>
                    <a:pt x="613900" y="806287"/>
                  </a:cubicBezTo>
                  <a:lnTo>
                    <a:pt x="615067" y="805720"/>
                  </a:lnTo>
                  <a:lnTo>
                    <a:pt x="618404" y="804052"/>
                  </a:lnTo>
                  <a:cubicBezTo>
                    <a:pt x="621073" y="802684"/>
                    <a:pt x="623742" y="801316"/>
                    <a:pt x="626377" y="799882"/>
                  </a:cubicBezTo>
                  <a:lnTo>
                    <a:pt x="628646" y="798647"/>
                  </a:lnTo>
                  <a:lnTo>
                    <a:pt x="631982" y="796812"/>
                  </a:lnTo>
                  <a:lnTo>
                    <a:pt x="633984" y="795711"/>
                  </a:lnTo>
                  <a:lnTo>
                    <a:pt x="635819" y="794644"/>
                  </a:lnTo>
                  <a:lnTo>
                    <a:pt x="637854" y="793476"/>
                  </a:lnTo>
                  <a:lnTo>
                    <a:pt x="640890" y="791708"/>
                  </a:lnTo>
                  <a:lnTo>
                    <a:pt x="643926" y="789873"/>
                  </a:lnTo>
                  <a:lnTo>
                    <a:pt x="646829" y="788138"/>
                  </a:lnTo>
                  <a:lnTo>
                    <a:pt x="649898" y="786236"/>
                  </a:lnTo>
                  <a:lnTo>
                    <a:pt x="652867" y="784401"/>
                  </a:lnTo>
                  <a:lnTo>
                    <a:pt x="655803" y="782566"/>
                  </a:lnTo>
                  <a:cubicBezTo>
                    <a:pt x="656738" y="781932"/>
                    <a:pt x="657739" y="781332"/>
                    <a:pt x="658673" y="780665"/>
                  </a:cubicBezTo>
                  <a:lnTo>
                    <a:pt x="582538" y="780665"/>
                  </a:lnTo>
                  <a:cubicBezTo>
                    <a:pt x="582905" y="778796"/>
                    <a:pt x="583239" y="776928"/>
                    <a:pt x="583506" y="775059"/>
                  </a:cubicBezTo>
                  <a:cubicBezTo>
                    <a:pt x="583506" y="775059"/>
                    <a:pt x="583506" y="774859"/>
                    <a:pt x="583506" y="774759"/>
                  </a:cubicBezTo>
                  <a:cubicBezTo>
                    <a:pt x="583906" y="771890"/>
                    <a:pt x="584207" y="769021"/>
                    <a:pt x="584340" y="766152"/>
                  </a:cubicBezTo>
                  <a:cubicBezTo>
                    <a:pt x="584390" y="765207"/>
                    <a:pt x="584390" y="764260"/>
                    <a:pt x="584340" y="763316"/>
                  </a:cubicBezTo>
                  <a:cubicBezTo>
                    <a:pt x="584340" y="762849"/>
                    <a:pt x="584340" y="762348"/>
                    <a:pt x="584340" y="761881"/>
                  </a:cubicBezTo>
                  <a:cubicBezTo>
                    <a:pt x="584340" y="761414"/>
                    <a:pt x="584340" y="760947"/>
                    <a:pt x="584340" y="760480"/>
                  </a:cubicBezTo>
                  <a:lnTo>
                    <a:pt x="584340" y="759112"/>
                  </a:lnTo>
                  <a:lnTo>
                    <a:pt x="584340" y="759112"/>
                  </a:lnTo>
                  <a:lnTo>
                    <a:pt x="585341" y="758612"/>
                  </a:lnTo>
                  <a:lnTo>
                    <a:pt x="585341" y="758612"/>
                  </a:lnTo>
                  <a:lnTo>
                    <a:pt x="584440" y="759045"/>
                  </a:lnTo>
                  <a:lnTo>
                    <a:pt x="584440" y="759045"/>
                  </a:lnTo>
                  <a:cubicBezTo>
                    <a:pt x="584457" y="758855"/>
                    <a:pt x="584457" y="758668"/>
                    <a:pt x="584440" y="758478"/>
                  </a:cubicBezTo>
                  <a:lnTo>
                    <a:pt x="584440" y="758478"/>
                  </a:lnTo>
                  <a:cubicBezTo>
                    <a:pt x="584440" y="757811"/>
                    <a:pt x="584440" y="757144"/>
                    <a:pt x="584440" y="756443"/>
                  </a:cubicBezTo>
                  <a:cubicBezTo>
                    <a:pt x="584440" y="755742"/>
                    <a:pt x="584440" y="755108"/>
                    <a:pt x="584440" y="754441"/>
                  </a:cubicBezTo>
                  <a:lnTo>
                    <a:pt x="584440" y="754441"/>
                  </a:lnTo>
                  <a:lnTo>
                    <a:pt x="584173" y="754441"/>
                  </a:lnTo>
                  <a:cubicBezTo>
                    <a:pt x="581304" y="755809"/>
                    <a:pt x="578435" y="757177"/>
                    <a:pt x="575499" y="758478"/>
                  </a:cubicBezTo>
                  <a:lnTo>
                    <a:pt x="575499" y="758478"/>
                  </a:lnTo>
                  <a:lnTo>
                    <a:pt x="575499" y="757577"/>
                  </a:lnTo>
                  <a:cubicBezTo>
                    <a:pt x="575499" y="756209"/>
                    <a:pt x="575499" y="754841"/>
                    <a:pt x="575265" y="753540"/>
                  </a:cubicBezTo>
                  <a:lnTo>
                    <a:pt x="575265" y="753374"/>
                  </a:lnTo>
                  <a:cubicBezTo>
                    <a:pt x="575249" y="753197"/>
                    <a:pt x="575249" y="753017"/>
                    <a:pt x="575265" y="752840"/>
                  </a:cubicBezTo>
                  <a:cubicBezTo>
                    <a:pt x="575249" y="752673"/>
                    <a:pt x="575249" y="752506"/>
                    <a:pt x="575265" y="752339"/>
                  </a:cubicBezTo>
                  <a:lnTo>
                    <a:pt x="575265" y="751305"/>
                  </a:lnTo>
                  <a:cubicBezTo>
                    <a:pt x="575265" y="751305"/>
                    <a:pt x="575265" y="751305"/>
                    <a:pt x="575265" y="751305"/>
                  </a:cubicBezTo>
                  <a:cubicBezTo>
                    <a:pt x="575265" y="750504"/>
                    <a:pt x="575265" y="749704"/>
                    <a:pt x="574998" y="748903"/>
                  </a:cubicBezTo>
                  <a:lnTo>
                    <a:pt x="574998" y="748903"/>
                  </a:lnTo>
                  <a:lnTo>
                    <a:pt x="575399" y="748736"/>
                  </a:lnTo>
                  <a:lnTo>
                    <a:pt x="575399" y="748736"/>
                  </a:lnTo>
                  <a:lnTo>
                    <a:pt x="576033" y="748436"/>
                  </a:lnTo>
                  <a:lnTo>
                    <a:pt x="576033" y="748436"/>
                  </a:lnTo>
                  <a:lnTo>
                    <a:pt x="577067" y="747969"/>
                  </a:lnTo>
                  <a:lnTo>
                    <a:pt x="578735" y="747135"/>
                  </a:lnTo>
                  <a:lnTo>
                    <a:pt x="578735" y="747135"/>
                  </a:lnTo>
                  <a:lnTo>
                    <a:pt x="579035" y="747135"/>
                  </a:lnTo>
                  <a:lnTo>
                    <a:pt x="579402" y="746934"/>
                  </a:lnTo>
                  <a:lnTo>
                    <a:pt x="579402" y="746934"/>
                  </a:lnTo>
                  <a:lnTo>
                    <a:pt x="579869" y="746701"/>
                  </a:lnTo>
                  <a:lnTo>
                    <a:pt x="580136" y="746701"/>
                  </a:lnTo>
                  <a:cubicBezTo>
                    <a:pt x="580256" y="746608"/>
                    <a:pt x="580390" y="746541"/>
                    <a:pt x="580537" y="746501"/>
                  </a:cubicBezTo>
                  <a:lnTo>
                    <a:pt x="580537" y="746501"/>
                  </a:lnTo>
                  <a:cubicBezTo>
                    <a:pt x="580657" y="746407"/>
                    <a:pt x="580790" y="746341"/>
                    <a:pt x="580937" y="746301"/>
                  </a:cubicBezTo>
                  <a:lnTo>
                    <a:pt x="581304" y="746100"/>
                  </a:lnTo>
                  <a:lnTo>
                    <a:pt x="581838" y="745867"/>
                  </a:lnTo>
                  <a:lnTo>
                    <a:pt x="582338" y="745633"/>
                  </a:lnTo>
                  <a:lnTo>
                    <a:pt x="582338" y="745633"/>
                  </a:lnTo>
                  <a:lnTo>
                    <a:pt x="582338" y="745633"/>
                  </a:lnTo>
                  <a:lnTo>
                    <a:pt x="582338" y="745633"/>
                  </a:lnTo>
                  <a:lnTo>
                    <a:pt x="582338" y="745633"/>
                  </a:lnTo>
                  <a:lnTo>
                    <a:pt x="582572" y="745633"/>
                  </a:lnTo>
                  <a:lnTo>
                    <a:pt x="582572" y="745633"/>
                  </a:lnTo>
                  <a:lnTo>
                    <a:pt x="582572" y="745633"/>
                  </a:lnTo>
                  <a:lnTo>
                    <a:pt x="582572" y="745633"/>
                  </a:lnTo>
                  <a:cubicBezTo>
                    <a:pt x="582572" y="745633"/>
                    <a:pt x="582572" y="745633"/>
                    <a:pt x="582572" y="745633"/>
                  </a:cubicBezTo>
                  <a:lnTo>
                    <a:pt x="582772" y="746734"/>
                  </a:lnTo>
                  <a:cubicBezTo>
                    <a:pt x="582772" y="746734"/>
                    <a:pt x="582772" y="746968"/>
                    <a:pt x="582772" y="747068"/>
                  </a:cubicBezTo>
                  <a:lnTo>
                    <a:pt x="582772" y="747635"/>
                  </a:lnTo>
                  <a:cubicBezTo>
                    <a:pt x="582772" y="748336"/>
                    <a:pt x="582972" y="749036"/>
                    <a:pt x="583039" y="749770"/>
                  </a:cubicBezTo>
                  <a:cubicBezTo>
                    <a:pt x="583039" y="749971"/>
                    <a:pt x="583039" y="750171"/>
                    <a:pt x="583039" y="750371"/>
                  </a:cubicBezTo>
                  <a:lnTo>
                    <a:pt x="583039" y="750371"/>
                  </a:lnTo>
                  <a:lnTo>
                    <a:pt x="588344" y="747735"/>
                  </a:lnTo>
                  <a:lnTo>
                    <a:pt x="588344" y="747735"/>
                  </a:lnTo>
                  <a:lnTo>
                    <a:pt x="588611" y="747568"/>
                  </a:lnTo>
                  <a:lnTo>
                    <a:pt x="588877" y="747568"/>
                  </a:lnTo>
                  <a:lnTo>
                    <a:pt x="588877" y="747568"/>
                  </a:lnTo>
                  <a:lnTo>
                    <a:pt x="588877" y="747568"/>
                  </a:lnTo>
                  <a:lnTo>
                    <a:pt x="588877" y="747568"/>
                  </a:lnTo>
                  <a:lnTo>
                    <a:pt x="589311" y="747335"/>
                  </a:lnTo>
                  <a:lnTo>
                    <a:pt x="589711" y="747168"/>
                  </a:lnTo>
                  <a:lnTo>
                    <a:pt x="589711" y="747168"/>
                  </a:lnTo>
                  <a:lnTo>
                    <a:pt x="589711" y="747168"/>
                  </a:lnTo>
                  <a:lnTo>
                    <a:pt x="590112" y="747168"/>
                  </a:lnTo>
                  <a:lnTo>
                    <a:pt x="590112" y="747168"/>
                  </a:lnTo>
                  <a:lnTo>
                    <a:pt x="591013" y="746701"/>
                  </a:lnTo>
                  <a:lnTo>
                    <a:pt x="593014" y="745633"/>
                  </a:lnTo>
                  <a:lnTo>
                    <a:pt x="593014" y="745633"/>
                  </a:lnTo>
                  <a:lnTo>
                    <a:pt x="593515" y="745333"/>
                  </a:lnTo>
                  <a:lnTo>
                    <a:pt x="594216" y="744966"/>
                  </a:lnTo>
                  <a:lnTo>
                    <a:pt x="594216" y="744966"/>
                  </a:lnTo>
                  <a:lnTo>
                    <a:pt x="594783" y="744666"/>
                  </a:lnTo>
                  <a:lnTo>
                    <a:pt x="595550" y="744265"/>
                  </a:lnTo>
                  <a:lnTo>
                    <a:pt x="595550" y="744265"/>
                  </a:lnTo>
                  <a:lnTo>
                    <a:pt x="595717" y="744265"/>
                  </a:lnTo>
                  <a:lnTo>
                    <a:pt x="596251" y="743965"/>
                  </a:lnTo>
                  <a:lnTo>
                    <a:pt x="596984" y="743565"/>
                  </a:lnTo>
                  <a:lnTo>
                    <a:pt x="598019" y="742998"/>
                  </a:lnTo>
                  <a:lnTo>
                    <a:pt x="599854" y="741963"/>
                  </a:lnTo>
                  <a:lnTo>
                    <a:pt x="603190" y="740062"/>
                  </a:lnTo>
                  <a:cubicBezTo>
                    <a:pt x="603190" y="740062"/>
                    <a:pt x="603390" y="740062"/>
                    <a:pt x="603490" y="740062"/>
                  </a:cubicBezTo>
                  <a:lnTo>
                    <a:pt x="603490" y="740062"/>
                  </a:lnTo>
                  <a:lnTo>
                    <a:pt x="603490" y="740062"/>
                  </a:lnTo>
                  <a:lnTo>
                    <a:pt x="603490" y="740062"/>
                  </a:lnTo>
                  <a:cubicBezTo>
                    <a:pt x="603490" y="740062"/>
                    <a:pt x="603490" y="740062"/>
                    <a:pt x="603490" y="740062"/>
                  </a:cubicBezTo>
                  <a:lnTo>
                    <a:pt x="603490" y="740062"/>
                  </a:lnTo>
                  <a:lnTo>
                    <a:pt x="603824" y="739862"/>
                  </a:lnTo>
                  <a:lnTo>
                    <a:pt x="604258" y="739628"/>
                  </a:lnTo>
                  <a:lnTo>
                    <a:pt x="605792" y="738694"/>
                  </a:lnTo>
                  <a:lnTo>
                    <a:pt x="606259" y="738427"/>
                  </a:lnTo>
                  <a:lnTo>
                    <a:pt x="606493" y="738427"/>
                  </a:lnTo>
                  <a:cubicBezTo>
                    <a:pt x="606713" y="738270"/>
                    <a:pt x="606947" y="738133"/>
                    <a:pt x="607194" y="738027"/>
                  </a:cubicBezTo>
                  <a:lnTo>
                    <a:pt x="607861" y="737593"/>
                  </a:lnTo>
                  <a:lnTo>
                    <a:pt x="609329" y="736725"/>
                  </a:lnTo>
                  <a:lnTo>
                    <a:pt x="610430" y="736058"/>
                  </a:lnTo>
                  <a:lnTo>
                    <a:pt x="611597" y="735358"/>
                  </a:lnTo>
                  <a:lnTo>
                    <a:pt x="611597" y="735358"/>
                  </a:lnTo>
                  <a:lnTo>
                    <a:pt x="611597" y="735358"/>
                  </a:lnTo>
                  <a:lnTo>
                    <a:pt x="611798" y="735358"/>
                  </a:lnTo>
                  <a:lnTo>
                    <a:pt x="611798" y="735358"/>
                  </a:lnTo>
                  <a:cubicBezTo>
                    <a:pt x="611864" y="735341"/>
                    <a:pt x="611931" y="735341"/>
                    <a:pt x="611998" y="735358"/>
                  </a:cubicBezTo>
                  <a:lnTo>
                    <a:pt x="611998" y="735358"/>
                  </a:lnTo>
                  <a:lnTo>
                    <a:pt x="611998" y="735358"/>
                  </a:lnTo>
                  <a:lnTo>
                    <a:pt x="612165" y="735358"/>
                  </a:lnTo>
                  <a:lnTo>
                    <a:pt x="612165" y="735358"/>
                  </a:lnTo>
                  <a:lnTo>
                    <a:pt x="612532" y="735124"/>
                  </a:lnTo>
                  <a:lnTo>
                    <a:pt x="612532" y="735124"/>
                  </a:lnTo>
                  <a:lnTo>
                    <a:pt x="615034" y="733523"/>
                  </a:lnTo>
                  <a:lnTo>
                    <a:pt x="617169" y="732155"/>
                  </a:lnTo>
                  <a:lnTo>
                    <a:pt x="617536" y="731921"/>
                  </a:lnTo>
                  <a:lnTo>
                    <a:pt x="618270" y="731454"/>
                  </a:lnTo>
                  <a:lnTo>
                    <a:pt x="619238" y="730820"/>
                  </a:lnTo>
                  <a:lnTo>
                    <a:pt x="619504" y="730653"/>
                  </a:lnTo>
                  <a:lnTo>
                    <a:pt x="620072" y="730286"/>
                  </a:lnTo>
                  <a:lnTo>
                    <a:pt x="620405" y="730053"/>
                  </a:lnTo>
                  <a:lnTo>
                    <a:pt x="620706" y="729853"/>
                  </a:lnTo>
                  <a:lnTo>
                    <a:pt x="622507" y="728652"/>
                  </a:lnTo>
                  <a:lnTo>
                    <a:pt x="723564" y="728652"/>
                  </a:lnTo>
                  <a:lnTo>
                    <a:pt x="723564" y="728652"/>
                  </a:lnTo>
                  <a:cubicBezTo>
                    <a:pt x="725999" y="726216"/>
                    <a:pt x="728401" y="723781"/>
                    <a:pt x="730703" y="721312"/>
                  </a:cubicBezTo>
                  <a:cubicBezTo>
                    <a:pt x="731704" y="720277"/>
                    <a:pt x="732672" y="719243"/>
                    <a:pt x="733639" y="718176"/>
                  </a:cubicBezTo>
                  <a:lnTo>
                    <a:pt x="734440" y="717342"/>
                  </a:lnTo>
                  <a:lnTo>
                    <a:pt x="736942" y="714572"/>
                  </a:lnTo>
                  <a:lnTo>
                    <a:pt x="737876" y="713572"/>
                  </a:lnTo>
                  <a:lnTo>
                    <a:pt x="740612" y="710469"/>
                  </a:lnTo>
                  <a:lnTo>
                    <a:pt x="741246" y="709768"/>
                  </a:lnTo>
                  <a:lnTo>
                    <a:pt x="744415" y="706132"/>
                  </a:lnTo>
                  <a:lnTo>
                    <a:pt x="744749" y="705765"/>
                  </a:lnTo>
                  <a:lnTo>
                    <a:pt x="744749" y="705765"/>
                  </a:lnTo>
                  <a:cubicBezTo>
                    <a:pt x="744749" y="705765"/>
                    <a:pt x="744749" y="705765"/>
                    <a:pt x="744749" y="705765"/>
                  </a:cubicBezTo>
                  <a:lnTo>
                    <a:pt x="744749" y="705765"/>
                  </a:lnTo>
                  <a:lnTo>
                    <a:pt x="744749" y="705765"/>
                  </a:lnTo>
                  <a:lnTo>
                    <a:pt x="744749" y="705765"/>
                  </a:lnTo>
                  <a:lnTo>
                    <a:pt x="744749" y="705765"/>
                  </a:lnTo>
                  <a:lnTo>
                    <a:pt x="747351" y="702695"/>
                  </a:lnTo>
                  <a:lnTo>
                    <a:pt x="750688" y="698758"/>
                  </a:lnTo>
                  <a:lnTo>
                    <a:pt x="754024" y="694788"/>
                  </a:lnTo>
                  <a:lnTo>
                    <a:pt x="756259" y="692019"/>
                  </a:lnTo>
                  <a:lnTo>
                    <a:pt x="756960" y="691118"/>
                  </a:lnTo>
                  <a:lnTo>
                    <a:pt x="757961" y="689850"/>
                  </a:lnTo>
                  <a:lnTo>
                    <a:pt x="760363" y="686748"/>
                  </a:lnTo>
                  <a:cubicBezTo>
                    <a:pt x="761264" y="685513"/>
                    <a:pt x="762265" y="684279"/>
                    <a:pt x="763199" y="683011"/>
                  </a:cubicBezTo>
                  <a:lnTo>
                    <a:pt x="766535" y="678674"/>
                  </a:lnTo>
                  <a:cubicBezTo>
                    <a:pt x="768637" y="675805"/>
                    <a:pt x="770705" y="672869"/>
                    <a:pt x="772741" y="669933"/>
                  </a:cubicBezTo>
                  <a:cubicBezTo>
                    <a:pt x="773408" y="668999"/>
                    <a:pt x="774042" y="668098"/>
                    <a:pt x="774676" y="667097"/>
                  </a:cubicBezTo>
                  <a:lnTo>
                    <a:pt x="775710" y="665596"/>
                  </a:lnTo>
                  <a:cubicBezTo>
                    <a:pt x="776177" y="664895"/>
                    <a:pt x="776611" y="664194"/>
                    <a:pt x="777145" y="663460"/>
                  </a:cubicBezTo>
                  <a:cubicBezTo>
                    <a:pt x="777678" y="662726"/>
                    <a:pt x="778379" y="661592"/>
                    <a:pt x="779013" y="660624"/>
                  </a:cubicBezTo>
                  <a:lnTo>
                    <a:pt x="780047" y="659023"/>
                  </a:lnTo>
                  <a:cubicBezTo>
                    <a:pt x="780614" y="658189"/>
                    <a:pt x="781148" y="657322"/>
                    <a:pt x="781682" y="656454"/>
                  </a:cubicBezTo>
                  <a:lnTo>
                    <a:pt x="783217" y="654085"/>
                  </a:lnTo>
                  <a:lnTo>
                    <a:pt x="784217" y="652484"/>
                  </a:lnTo>
                  <a:lnTo>
                    <a:pt x="784518" y="651983"/>
                  </a:lnTo>
                  <a:cubicBezTo>
                    <a:pt x="784838" y="651386"/>
                    <a:pt x="785195" y="650806"/>
                    <a:pt x="785585" y="650249"/>
                  </a:cubicBezTo>
                  <a:cubicBezTo>
                    <a:pt x="785719" y="650055"/>
                    <a:pt x="785842" y="649855"/>
                    <a:pt x="785952" y="649648"/>
                  </a:cubicBezTo>
                  <a:lnTo>
                    <a:pt x="786753" y="648314"/>
                  </a:lnTo>
                  <a:cubicBezTo>
                    <a:pt x="786887" y="648073"/>
                    <a:pt x="787030" y="647840"/>
                    <a:pt x="787187" y="647613"/>
                  </a:cubicBezTo>
                  <a:lnTo>
                    <a:pt x="787587" y="646912"/>
                  </a:lnTo>
                  <a:cubicBezTo>
                    <a:pt x="787954" y="646345"/>
                    <a:pt x="788288" y="645745"/>
                    <a:pt x="788621" y="645144"/>
                  </a:cubicBezTo>
                  <a:lnTo>
                    <a:pt x="789556" y="643576"/>
                  </a:lnTo>
                  <a:cubicBezTo>
                    <a:pt x="789766" y="643266"/>
                    <a:pt x="789953" y="642942"/>
                    <a:pt x="790123" y="642608"/>
                  </a:cubicBezTo>
                  <a:cubicBezTo>
                    <a:pt x="790246" y="642415"/>
                    <a:pt x="790356" y="642215"/>
                    <a:pt x="790457" y="642008"/>
                  </a:cubicBezTo>
                  <a:cubicBezTo>
                    <a:pt x="790757" y="641541"/>
                    <a:pt x="791024" y="641107"/>
                    <a:pt x="791291" y="640607"/>
                  </a:cubicBezTo>
                  <a:lnTo>
                    <a:pt x="792892" y="637838"/>
                  </a:lnTo>
                  <a:cubicBezTo>
                    <a:pt x="793326" y="637070"/>
                    <a:pt x="793826" y="636303"/>
                    <a:pt x="794193" y="635536"/>
                  </a:cubicBezTo>
                  <a:cubicBezTo>
                    <a:pt x="795894" y="632466"/>
                    <a:pt x="797529" y="629397"/>
                    <a:pt x="799198" y="626361"/>
                  </a:cubicBezTo>
                  <a:cubicBezTo>
                    <a:pt x="800032" y="624793"/>
                    <a:pt x="800832" y="623225"/>
                    <a:pt x="801633" y="621657"/>
                  </a:cubicBezTo>
                  <a:lnTo>
                    <a:pt x="802300" y="620389"/>
                  </a:lnTo>
                  <a:cubicBezTo>
                    <a:pt x="802968" y="619021"/>
                    <a:pt x="803635" y="617686"/>
                    <a:pt x="804335" y="616352"/>
                  </a:cubicBezTo>
                  <a:cubicBezTo>
                    <a:pt x="805036" y="615017"/>
                    <a:pt x="805670" y="613583"/>
                    <a:pt x="806404" y="612115"/>
                  </a:cubicBezTo>
                  <a:cubicBezTo>
                    <a:pt x="807138" y="610647"/>
                    <a:pt x="807305" y="610146"/>
                    <a:pt x="807772" y="609179"/>
                  </a:cubicBezTo>
                  <a:cubicBezTo>
                    <a:pt x="808239" y="608211"/>
                    <a:pt x="808439" y="607744"/>
                    <a:pt x="808806" y="607010"/>
                  </a:cubicBezTo>
                  <a:lnTo>
                    <a:pt x="809073" y="606443"/>
                  </a:lnTo>
                  <a:lnTo>
                    <a:pt x="809640" y="605209"/>
                  </a:lnTo>
                  <a:cubicBezTo>
                    <a:pt x="809714" y="605002"/>
                    <a:pt x="809804" y="604802"/>
                    <a:pt x="809907" y="604608"/>
                  </a:cubicBezTo>
                  <a:cubicBezTo>
                    <a:pt x="810074" y="604208"/>
                    <a:pt x="810274" y="603741"/>
                    <a:pt x="810507" y="603273"/>
                  </a:cubicBezTo>
                  <a:lnTo>
                    <a:pt x="811141" y="601872"/>
                  </a:lnTo>
                  <a:lnTo>
                    <a:pt x="811875" y="600171"/>
                  </a:lnTo>
                  <a:cubicBezTo>
                    <a:pt x="812509" y="598836"/>
                    <a:pt x="813077" y="597535"/>
                    <a:pt x="813610" y="596201"/>
                  </a:cubicBezTo>
                  <a:lnTo>
                    <a:pt x="813911" y="595533"/>
                  </a:lnTo>
                  <a:lnTo>
                    <a:pt x="815746" y="591296"/>
                  </a:lnTo>
                  <a:lnTo>
                    <a:pt x="816246" y="590095"/>
                  </a:lnTo>
                  <a:cubicBezTo>
                    <a:pt x="816780" y="588794"/>
                    <a:pt x="817314" y="587493"/>
                    <a:pt x="817814" y="586192"/>
                  </a:cubicBezTo>
                  <a:cubicBezTo>
                    <a:pt x="817981" y="585758"/>
                    <a:pt x="818181" y="585358"/>
                    <a:pt x="818348" y="584924"/>
                  </a:cubicBezTo>
                  <a:cubicBezTo>
                    <a:pt x="818982" y="583322"/>
                    <a:pt x="819616" y="581588"/>
                    <a:pt x="820216" y="580120"/>
                  </a:cubicBezTo>
                  <a:cubicBezTo>
                    <a:pt x="820216" y="580120"/>
                    <a:pt x="820216" y="580120"/>
                    <a:pt x="820216" y="580120"/>
                  </a:cubicBezTo>
                  <a:cubicBezTo>
                    <a:pt x="820617" y="579085"/>
                    <a:pt x="820984" y="578018"/>
                    <a:pt x="821384" y="577017"/>
                  </a:cubicBezTo>
                  <a:cubicBezTo>
                    <a:pt x="821784" y="576016"/>
                    <a:pt x="822251" y="574715"/>
                    <a:pt x="822652" y="573681"/>
                  </a:cubicBezTo>
                  <a:lnTo>
                    <a:pt x="822652" y="573681"/>
                  </a:lnTo>
                  <a:cubicBezTo>
                    <a:pt x="823085" y="572546"/>
                    <a:pt x="823553" y="571245"/>
                    <a:pt x="823953" y="570077"/>
                  </a:cubicBezTo>
                  <a:lnTo>
                    <a:pt x="825054" y="566941"/>
                  </a:lnTo>
                  <a:lnTo>
                    <a:pt x="825254" y="566407"/>
                  </a:lnTo>
                  <a:lnTo>
                    <a:pt x="825254" y="566407"/>
                  </a:lnTo>
                  <a:lnTo>
                    <a:pt x="825254" y="566407"/>
                  </a:lnTo>
                  <a:cubicBezTo>
                    <a:pt x="825688" y="565173"/>
                    <a:pt x="826088" y="563938"/>
                    <a:pt x="826522" y="562737"/>
                  </a:cubicBezTo>
                  <a:cubicBezTo>
                    <a:pt x="826955" y="561536"/>
                    <a:pt x="827189" y="560636"/>
                    <a:pt x="827556" y="559601"/>
                  </a:cubicBezTo>
                  <a:cubicBezTo>
                    <a:pt x="828056" y="558000"/>
                    <a:pt x="828557" y="556432"/>
                    <a:pt x="829024" y="554864"/>
                  </a:cubicBezTo>
                  <a:cubicBezTo>
                    <a:pt x="829491" y="553296"/>
                    <a:pt x="829858" y="552195"/>
                    <a:pt x="830259" y="550827"/>
                  </a:cubicBezTo>
                  <a:lnTo>
                    <a:pt x="830959" y="548525"/>
                  </a:lnTo>
                  <a:lnTo>
                    <a:pt x="831860" y="545455"/>
                  </a:lnTo>
                  <a:cubicBezTo>
                    <a:pt x="832027" y="544988"/>
                    <a:pt x="832127" y="544555"/>
                    <a:pt x="832294" y="544021"/>
                  </a:cubicBezTo>
                  <a:lnTo>
                    <a:pt x="833395" y="539984"/>
                  </a:lnTo>
                  <a:lnTo>
                    <a:pt x="835096" y="533578"/>
                  </a:lnTo>
                  <a:lnTo>
                    <a:pt x="835997" y="529908"/>
                  </a:lnTo>
                  <a:cubicBezTo>
                    <a:pt x="835997" y="529575"/>
                    <a:pt x="836164" y="529274"/>
                    <a:pt x="836230" y="528974"/>
                  </a:cubicBezTo>
                  <a:cubicBezTo>
                    <a:pt x="836564" y="527606"/>
                    <a:pt x="836898" y="526238"/>
                    <a:pt x="837231" y="524804"/>
                  </a:cubicBezTo>
                  <a:cubicBezTo>
                    <a:pt x="837665" y="522835"/>
                    <a:pt x="838132" y="520900"/>
                    <a:pt x="838566" y="518932"/>
                  </a:cubicBezTo>
                  <a:cubicBezTo>
                    <a:pt x="839000" y="516963"/>
                    <a:pt x="839266" y="515596"/>
                    <a:pt x="839600" y="513961"/>
                  </a:cubicBezTo>
                  <a:lnTo>
                    <a:pt x="840601" y="508890"/>
                  </a:lnTo>
                  <a:lnTo>
                    <a:pt x="840601" y="508589"/>
                  </a:lnTo>
                  <a:cubicBezTo>
                    <a:pt x="840868" y="507145"/>
                    <a:pt x="841135" y="505677"/>
                    <a:pt x="841402" y="504185"/>
                  </a:cubicBezTo>
                  <a:lnTo>
                    <a:pt x="841702" y="502551"/>
                  </a:lnTo>
                  <a:cubicBezTo>
                    <a:pt x="841969" y="501116"/>
                    <a:pt x="842202" y="499681"/>
                    <a:pt x="842436" y="498213"/>
                  </a:cubicBezTo>
                  <a:cubicBezTo>
                    <a:pt x="842669" y="496745"/>
                    <a:pt x="843003" y="494877"/>
                    <a:pt x="843270" y="493042"/>
                  </a:cubicBezTo>
                  <a:lnTo>
                    <a:pt x="843270" y="492709"/>
                  </a:lnTo>
                  <a:cubicBezTo>
                    <a:pt x="843470" y="491407"/>
                    <a:pt x="843670" y="490140"/>
                    <a:pt x="843837" y="488838"/>
                  </a:cubicBezTo>
                  <a:lnTo>
                    <a:pt x="844137" y="486770"/>
                  </a:lnTo>
                  <a:lnTo>
                    <a:pt x="844738" y="482299"/>
                  </a:lnTo>
                  <a:cubicBezTo>
                    <a:pt x="844738" y="481932"/>
                    <a:pt x="844738" y="481565"/>
                    <a:pt x="844738" y="481165"/>
                  </a:cubicBezTo>
                  <a:cubicBezTo>
                    <a:pt x="844738" y="479997"/>
                    <a:pt x="845005" y="478763"/>
                    <a:pt x="845172" y="477595"/>
                  </a:cubicBezTo>
                  <a:lnTo>
                    <a:pt x="845172" y="477395"/>
                  </a:lnTo>
                  <a:cubicBezTo>
                    <a:pt x="845172" y="476060"/>
                    <a:pt x="845472" y="474726"/>
                    <a:pt x="845605" y="473391"/>
                  </a:cubicBezTo>
                  <a:cubicBezTo>
                    <a:pt x="845739" y="472057"/>
                    <a:pt x="845839" y="471123"/>
                    <a:pt x="845972" y="470055"/>
                  </a:cubicBezTo>
                  <a:lnTo>
                    <a:pt x="846173" y="467886"/>
                  </a:lnTo>
                  <a:lnTo>
                    <a:pt x="846173" y="466719"/>
                  </a:lnTo>
                  <a:lnTo>
                    <a:pt x="846173" y="465551"/>
                  </a:lnTo>
                  <a:cubicBezTo>
                    <a:pt x="846173" y="464217"/>
                    <a:pt x="846406" y="462882"/>
                    <a:pt x="846506" y="461547"/>
                  </a:cubicBezTo>
                  <a:cubicBezTo>
                    <a:pt x="846606" y="460213"/>
                    <a:pt x="846773" y="458211"/>
                    <a:pt x="846873" y="456410"/>
                  </a:cubicBezTo>
                  <a:lnTo>
                    <a:pt x="847073" y="453073"/>
                  </a:lnTo>
                  <a:lnTo>
                    <a:pt x="847073" y="451072"/>
                  </a:lnTo>
                  <a:cubicBezTo>
                    <a:pt x="847073" y="450438"/>
                    <a:pt x="847073" y="449770"/>
                    <a:pt x="847073" y="449103"/>
                  </a:cubicBezTo>
                  <a:cubicBezTo>
                    <a:pt x="847073" y="448436"/>
                    <a:pt x="847073" y="447135"/>
                    <a:pt x="847073" y="446134"/>
                  </a:cubicBezTo>
                  <a:cubicBezTo>
                    <a:pt x="847073" y="445633"/>
                    <a:pt x="847073" y="445200"/>
                    <a:pt x="847073" y="444799"/>
                  </a:cubicBezTo>
                  <a:cubicBezTo>
                    <a:pt x="847073" y="444399"/>
                    <a:pt x="847073" y="443999"/>
                    <a:pt x="847073" y="443565"/>
                  </a:cubicBezTo>
                  <a:cubicBezTo>
                    <a:pt x="847073" y="440696"/>
                    <a:pt x="847274" y="437826"/>
                    <a:pt x="847307" y="434957"/>
                  </a:cubicBezTo>
                  <a:lnTo>
                    <a:pt x="847307" y="427651"/>
                  </a:lnTo>
                  <a:cubicBezTo>
                    <a:pt x="847307" y="427217"/>
                    <a:pt x="847307" y="426817"/>
                    <a:pt x="847307" y="426450"/>
                  </a:cubicBezTo>
                  <a:cubicBezTo>
                    <a:pt x="847307" y="426083"/>
                    <a:pt x="847307" y="425682"/>
                    <a:pt x="847307" y="425282"/>
                  </a:cubicBezTo>
                  <a:cubicBezTo>
                    <a:pt x="847307" y="424882"/>
                    <a:pt x="847307" y="423681"/>
                    <a:pt x="847307" y="422880"/>
                  </a:cubicBezTo>
                  <a:cubicBezTo>
                    <a:pt x="847307" y="422079"/>
                    <a:pt x="851544" y="416975"/>
                    <a:pt x="851477" y="415974"/>
                  </a:cubicBezTo>
                  <a:close/>
                  <a:moveTo>
                    <a:pt x="256148" y="92353"/>
                  </a:moveTo>
                  <a:lnTo>
                    <a:pt x="256148" y="92353"/>
                  </a:lnTo>
                  <a:lnTo>
                    <a:pt x="257683" y="91585"/>
                  </a:lnTo>
                  <a:lnTo>
                    <a:pt x="259785" y="90551"/>
                  </a:lnTo>
                  <a:lnTo>
                    <a:pt x="259785" y="90551"/>
                  </a:lnTo>
                  <a:lnTo>
                    <a:pt x="260719" y="90117"/>
                  </a:lnTo>
                  <a:lnTo>
                    <a:pt x="263622" y="88683"/>
                  </a:lnTo>
                  <a:lnTo>
                    <a:pt x="263855" y="88683"/>
                  </a:lnTo>
                  <a:cubicBezTo>
                    <a:pt x="265123" y="88059"/>
                    <a:pt x="266391" y="87458"/>
                    <a:pt x="267659" y="86881"/>
                  </a:cubicBezTo>
                  <a:lnTo>
                    <a:pt x="267659" y="86881"/>
                  </a:lnTo>
                  <a:lnTo>
                    <a:pt x="268159" y="86648"/>
                  </a:lnTo>
                  <a:lnTo>
                    <a:pt x="268159" y="86648"/>
                  </a:lnTo>
                  <a:lnTo>
                    <a:pt x="271962" y="84913"/>
                  </a:lnTo>
                  <a:lnTo>
                    <a:pt x="276099" y="83078"/>
                  </a:lnTo>
                  <a:lnTo>
                    <a:pt x="278068" y="82244"/>
                  </a:lnTo>
                  <a:lnTo>
                    <a:pt x="278068" y="82244"/>
                  </a:lnTo>
                  <a:lnTo>
                    <a:pt x="280003" y="81443"/>
                  </a:lnTo>
                  <a:lnTo>
                    <a:pt x="280203" y="81443"/>
                  </a:lnTo>
                  <a:cubicBezTo>
                    <a:pt x="281571" y="80809"/>
                    <a:pt x="282939" y="80242"/>
                    <a:pt x="284340" y="79741"/>
                  </a:cubicBezTo>
                  <a:lnTo>
                    <a:pt x="284340" y="79741"/>
                  </a:lnTo>
                  <a:lnTo>
                    <a:pt x="288210" y="78207"/>
                  </a:lnTo>
                  <a:lnTo>
                    <a:pt x="288210" y="78207"/>
                  </a:lnTo>
                  <a:lnTo>
                    <a:pt x="288611" y="78040"/>
                  </a:lnTo>
                  <a:lnTo>
                    <a:pt x="288611" y="78040"/>
                  </a:lnTo>
                  <a:lnTo>
                    <a:pt x="292648" y="76505"/>
                  </a:lnTo>
                  <a:lnTo>
                    <a:pt x="294383" y="75871"/>
                  </a:lnTo>
                  <a:lnTo>
                    <a:pt x="296785" y="74971"/>
                  </a:lnTo>
                  <a:lnTo>
                    <a:pt x="297418" y="74737"/>
                  </a:lnTo>
                  <a:lnTo>
                    <a:pt x="297418" y="74737"/>
                  </a:lnTo>
                  <a:cubicBezTo>
                    <a:pt x="298619" y="74303"/>
                    <a:pt x="299854" y="73836"/>
                    <a:pt x="301088" y="73436"/>
                  </a:cubicBezTo>
                  <a:lnTo>
                    <a:pt x="301088" y="73436"/>
                  </a:lnTo>
                  <a:lnTo>
                    <a:pt x="302957" y="72802"/>
                  </a:lnTo>
                  <a:lnTo>
                    <a:pt x="302957" y="72802"/>
                  </a:lnTo>
                  <a:lnTo>
                    <a:pt x="303857" y="72535"/>
                  </a:lnTo>
                  <a:lnTo>
                    <a:pt x="303857" y="72535"/>
                  </a:lnTo>
                  <a:cubicBezTo>
                    <a:pt x="304158" y="72405"/>
                    <a:pt x="304471" y="72305"/>
                    <a:pt x="304792" y="72235"/>
                  </a:cubicBezTo>
                  <a:lnTo>
                    <a:pt x="304792" y="72235"/>
                  </a:lnTo>
                  <a:lnTo>
                    <a:pt x="305426" y="72035"/>
                  </a:lnTo>
                  <a:lnTo>
                    <a:pt x="305426" y="72035"/>
                  </a:lnTo>
                  <a:lnTo>
                    <a:pt x="309529" y="70700"/>
                  </a:lnTo>
                  <a:lnTo>
                    <a:pt x="311598" y="70033"/>
                  </a:lnTo>
                  <a:lnTo>
                    <a:pt x="313700" y="69366"/>
                  </a:lnTo>
                  <a:lnTo>
                    <a:pt x="313700" y="69366"/>
                  </a:lnTo>
                  <a:lnTo>
                    <a:pt x="313700" y="69366"/>
                  </a:lnTo>
                  <a:lnTo>
                    <a:pt x="313700" y="69366"/>
                  </a:lnTo>
                  <a:cubicBezTo>
                    <a:pt x="315134" y="68898"/>
                    <a:pt x="316602" y="68431"/>
                    <a:pt x="318037" y="68031"/>
                  </a:cubicBezTo>
                  <a:lnTo>
                    <a:pt x="321373" y="67130"/>
                  </a:lnTo>
                  <a:lnTo>
                    <a:pt x="324209" y="66330"/>
                  </a:lnTo>
                  <a:cubicBezTo>
                    <a:pt x="328346" y="65162"/>
                    <a:pt x="332550" y="64061"/>
                    <a:pt x="336787" y="62993"/>
                  </a:cubicBezTo>
                  <a:lnTo>
                    <a:pt x="336787" y="62993"/>
                  </a:lnTo>
                  <a:lnTo>
                    <a:pt x="339489" y="62359"/>
                  </a:lnTo>
                  <a:lnTo>
                    <a:pt x="341858" y="61792"/>
                  </a:lnTo>
                  <a:lnTo>
                    <a:pt x="342358" y="61792"/>
                  </a:lnTo>
                  <a:lnTo>
                    <a:pt x="345695" y="61058"/>
                  </a:lnTo>
                  <a:lnTo>
                    <a:pt x="349331" y="60324"/>
                  </a:lnTo>
                  <a:lnTo>
                    <a:pt x="353001" y="59590"/>
                  </a:lnTo>
                  <a:lnTo>
                    <a:pt x="353001" y="59590"/>
                  </a:lnTo>
                  <a:lnTo>
                    <a:pt x="353201" y="60658"/>
                  </a:lnTo>
                  <a:lnTo>
                    <a:pt x="353568" y="62593"/>
                  </a:lnTo>
                  <a:lnTo>
                    <a:pt x="353568" y="63227"/>
                  </a:lnTo>
                  <a:lnTo>
                    <a:pt x="353568" y="63694"/>
                  </a:lnTo>
                  <a:lnTo>
                    <a:pt x="353568" y="64194"/>
                  </a:lnTo>
                  <a:lnTo>
                    <a:pt x="353568" y="64361"/>
                  </a:lnTo>
                  <a:lnTo>
                    <a:pt x="353568" y="65162"/>
                  </a:lnTo>
                  <a:lnTo>
                    <a:pt x="353802" y="66330"/>
                  </a:lnTo>
                  <a:lnTo>
                    <a:pt x="354035" y="67431"/>
                  </a:lnTo>
                  <a:lnTo>
                    <a:pt x="354436" y="69499"/>
                  </a:lnTo>
                  <a:lnTo>
                    <a:pt x="354436" y="69833"/>
                  </a:lnTo>
                  <a:lnTo>
                    <a:pt x="354636" y="70800"/>
                  </a:lnTo>
                  <a:lnTo>
                    <a:pt x="355070" y="73202"/>
                  </a:lnTo>
                  <a:lnTo>
                    <a:pt x="355070" y="73202"/>
                  </a:lnTo>
                  <a:lnTo>
                    <a:pt x="355070" y="73202"/>
                  </a:lnTo>
                  <a:lnTo>
                    <a:pt x="355904" y="77539"/>
                  </a:lnTo>
                  <a:lnTo>
                    <a:pt x="355904" y="77539"/>
                  </a:lnTo>
                  <a:lnTo>
                    <a:pt x="355904" y="77539"/>
                  </a:lnTo>
                  <a:lnTo>
                    <a:pt x="355904" y="78040"/>
                  </a:lnTo>
                  <a:lnTo>
                    <a:pt x="355904" y="78474"/>
                  </a:lnTo>
                  <a:lnTo>
                    <a:pt x="355904" y="78974"/>
                  </a:lnTo>
                  <a:lnTo>
                    <a:pt x="355904" y="79241"/>
                  </a:lnTo>
                  <a:lnTo>
                    <a:pt x="355904" y="79241"/>
                  </a:lnTo>
                  <a:lnTo>
                    <a:pt x="355904" y="79541"/>
                  </a:lnTo>
                  <a:lnTo>
                    <a:pt x="355904" y="79541"/>
                  </a:lnTo>
                  <a:lnTo>
                    <a:pt x="355904" y="79775"/>
                  </a:lnTo>
                  <a:lnTo>
                    <a:pt x="355904" y="80175"/>
                  </a:lnTo>
                  <a:lnTo>
                    <a:pt x="355904" y="80175"/>
                  </a:lnTo>
                  <a:lnTo>
                    <a:pt x="355904" y="80742"/>
                  </a:lnTo>
                  <a:lnTo>
                    <a:pt x="355904" y="80742"/>
                  </a:lnTo>
                  <a:lnTo>
                    <a:pt x="355904" y="80742"/>
                  </a:lnTo>
                  <a:lnTo>
                    <a:pt x="355904" y="80742"/>
                  </a:lnTo>
                  <a:lnTo>
                    <a:pt x="355904" y="80742"/>
                  </a:lnTo>
                  <a:lnTo>
                    <a:pt x="355904" y="81143"/>
                  </a:lnTo>
                  <a:lnTo>
                    <a:pt x="355904" y="81610"/>
                  </a:lnTo>
                  <a:lnTo>
                    <a:pt x="355904" y="81610"/>
                  </a:lnTo>
                  <a:lnTo>
                    <a:pt x="355904" y="81943"/>
                  </a:lnTo>
                  <a:lnTo>
                    <a:pt x="355904" y="81943"/>
                  </a:lnTo>
                  <a:lnTo>
                    <a:pt x="355904" y="82310"/>
                  </a:lnTo>
                  <a:lnTo>
                    <a:pt x="355904" y="82310"/>
                  </a:lnTo>
                  <a:lnTo>
                    <a:pt x="355904" y="82677"/>
                  </a:lnTo>
                  <a:lnTo>
                    <a:pt x="355904" y="82677"/>
                  </a:lnTo>
                  <a:lnTo>
                    <a:pt x="355904" y="82978"/>
                  </a:lnTo>
                  <a:lnTo>
                    <a:pt x="355904" y="82978"/>
                  </a:lnTo>
                  <a:lnTo>
                    <a:pt x="355904" y="82978"/>
                  </a:lnTo>
                  <a:lnTo>
                    <a:pt x="355904" y="83311"/>
                  </a:lnTo>
                  <a:lnTo>
                    <a:pt x="355904" y="83812"/>
                  </a:lnTo>
                  <a:lnTo>
                    <a:pt x="355904" y="83812"/>
                  </a:lnTo>
                  <a:lnTo>
                    <a:pt x="355904" y="84045"/>
                  </a:lnTo>
                  <a:lnTo>
                    <a:pt x="355904" y="84412"/>
                  </a:lnTo>
                  <a:lnTo>
                    <a:pt x="355904" y="84646"/>
                  </a:lnTo>
                  <a:lnTo>
                    <a:pt x="355904" y="84646"/>
                  </a:lnTo>
                  <a:lnTo>
                    <a:pt x="355904" y="85413"/>
                  </a:lnTo>
                  <a:lnTo>
                    <a:pt x="355904" y="85413"/>
                  </a:lnTo>
                  <a:lnTo>
                    <a:pt x="355904" y="85413"/>
                  </a:lnTo>
                  <a:lnTo>
                    <a:pt x="356638" y="89217"/>
                  </a:lnTo>
                  <a:lnTo>
                    <a:pt x="356638" y="89750"/>
                  </a:lnTo>
                  <a:lnTo>
                    <a:pt x="356638" y="89750"/>
                  </a:lnTo>
                  <a:lnTo>
                    <a:pt x="356638" y="90184"/>
                  </a:lnTo>
                  <a:lnTo>
                    <a:pt x="356638" y="90484"/>
                  </a:lnTo>
                  <a:lnTo>
                    <a:pt x="356638" y="90484"/>
                  </a:lnTo>
                  <a:lnTo>
                    <a:pt x="356638" y="90951"/>
                  </a:lnTo>
                  <a:lnTo>
                    <a:pt x="356638" y="91452"/>
                  </a:lnTo>
                  <a:lnTo>
                    <a:pt x="356638" y="91452"/>
                  </a:lnTo>
                  <a:lnTo>
                    <a:pt x="356638" y="91452"/>
                  </a:lnTo>
                  <a:lnTo>
                    <a:pt x="356638" y="91719"/>
                  </a:lnTo>
                  <a:lnTo>
                    <a:pt x="356638" y="92086"/>
                  </a:lnTo>
                  <a:lnTo>
                    <a:pt x="356638" y="92086"/>
                  </a:lnTo>
                  <a:lnTo>
                    <a:pt x="356638" y="92086"/>
                  </a:lnTo>
                  <a:lnTo>
                    <a:pt x="356638" y="92319"/>
                  </a:lnTo>
                  <a:lnTo>
                    <a:pt x="356638" y="92920"/>
                  </a:lnTo>
                  <a:lnTo>
                    <a:pt x="356804" y="93754"/>
                  </a:lnTo>
                  <a:lnTo>
                    <a:pt x="356804" y="93754"/>
                  </a:lnTo>
                  <a:lnTo>
                    <a:pt x="356804" y="93754"/>
                  </a:lnTo>
                  <a:lnTo>
                    <a:pt x="356804" y="94288"/>
                  </a:lnTo>
                  <a:lnTo>
                    <a:pt x="357038" y="95489"/>
                  </a:lnTo>
                  <a:lnTo>
                    <a:pt x="357038" y="96089"/>
                  </a:lnTo>
                  <a:lnTo>
                    <a:pt x="357038" y="96390"/>
                  </a:lnTo>
                  <a:lnTo>
                    <a:pt x="357038" y="96623"/>
                  </a:lnTo>
                  <a:lnTo>
                    <a:pt x="357038" y="96890"/>
                  </a:lnTo>
                  <a:lnTo>
                    <a:pt x="357038" y="96890"/>
                  </a:lnTo>
                  <a:lnTo>
                    <a:pt x="357038" y="96890"/>
                  </a:lnTo>
                  <a:lnTo>
                    <a:pt x="357038" y="97357"/>
                  </a:lnTo>
                  <a:lnTo>
                    <a:pt x="357038" y="97958"/>
                  </a:lnTo>
                  <a:lnTo>
                    <a:pt x="357038" y="97958"/>
                  </a:lnTo>
                  <a:lnTo>
                    <a:pt x="357038" y="98625"/>
                  </a:lnTo>
                  <a:lnTo>
                    <a:pt x="357038" y="98625"/>
                  </a:lnTo>
                  <a:lnTo>
                    <a:pt x="357038" y="99092"/>
                  </a:lnTo>
                  <a:lnTo>
                    <a:pt x="357038" y="99793"/>
                  </a:lnTo>
                  <a:lnTo>
                    <a:pt x="357038" y="99793"/>
                  </a:lnTo>
                  <a:lnTo>
                    <a:pt x="357038" y="100393"/>
                  </a:lnTo>
                  <a:lnTo>
                    <a:pt x="357372" y="102362"/>
                  </a:lnTo>
                  <a:lnTo>
                    <a:pt x="357372" y="102362"/>
                  </a:lnTo>
                  <a:lnTo>
                    <a:pt x="357372" y="104197"/>
                  </a:lnTo>
                  <a:lnTo>
                    <a:pt x="357372" y="104630"/>
                  </a:lnTo>
                  <a:lnTo>
                    <a:pt x="357372" y="105364"/>
                  </a:lnTo>
                  <a:lnTo>
                    <a:pt x="357372" y="105564"/>
                  </a:lnTo>
                  <a:lnTo>
                    <a:pt x="357372" y="106065"/>
                  </a:lnTo>
                  <a:lnTo>
                    <a:pt x="357372" y="106432"/>
                  </a:lnTo>
                  <a:lnTo>
                    <a:pt x="357372" y="106432"/>
                  </a:lnTo>
                  <a:lnTo>
                    <a:pt x="357372" y="106432"/>
                  </a:lnTo>
                  <a:lnTo>
                    <a:pt x="357372" y="106732"/>
                  </a:lnTo>
                  <a:lnTo>
                    <a:pt x="357539" y="107600"/>
                  </a:lnTo>
                  <a:lnTo>
                    <a:pt x="357539" y="108300"/>
                  </a:lnTo>
                  <a:lnTo>
                    <a:pt x="357539" y="108300"/>
                  </a:lnTo>
                  <a:lnTo>
                    <a:pt x="357539" y="108634"/>
                  </a:lnTo>
                  <a:lnTo>
                    <a:pt x="357539" y="108834"/>
                  </a:lnTo>
                  <a:lnTo>
                    <a:pt x="357539" y="109468"/>
                  </a:lnTo>
                  <a:lnTo>
                    <a:pt x="357539" y="110068"/>
                  </a:lnTo>
                  <a:lnTo>
                    <a:pt x="357539" y="110636"/>
                  </a:lnTo>
                  <a:lnTo>
                    <a:pt x="357539" y="111136"/>
                  </a:lnTo>
                  <a:lnTo>
                    <a:pt x="357872" y="112904"/>
                  </a:lnTo>
                  <a:lnTo>
                    <a:pt x="357872" y="112904"/>
                  </a:lnTo>
                  <a:lnTo>
                    <a:pt x="357872" y="113071"/>
                  </a:lnTo>
                  <a:lnTo>
                    <a:pt x="360475" y="126416"/>
                  </a:lnTo>
                  <a:lnTo>
                    <a:pt x="360475" y="126416"/>
                  </a:lnTo>
                  <a:lnTo>
                    <a:pt x="360475" y="126416"/>
                  </a:lnTo>
                  <a:lnTo>
                    <a:pt x="360475" y="126416"/>
                  </a:lnTo>
                  <a:lnTo>
                    <a:pt x="359740" y="126416"/>
                  </a:lnTo>
                  <a:lnTo>
                    <a:pt x="358172" y="126750"/>
                  </a:lnTo>
                  <a:lnTo>
                    <a:pt x="356171" y="127150"/>
                  </a:lnTo>
                  <a:lnTo>
                    <a:pt x="353502" y="127717"/>
                  </a:lnTo>
                  <a:lnTo>
                    <a:pt x="351833" y="128084"/>
                  </a:lnTo>
                  <a:lnTo>
                    <a:pt x="348864" y="128752"/>
                  </a:lnTo>
                  <a:lnTo>
                    <a:pt x="348497" y="128752"/>
                  </a:lnTo>
                  <a:lnTo>
                    <a:pt x="348330" y="128752"/>
                  </a:lnTo>
                  <a:lnTo>
                    <a:pt x="347296" y="128985"/>
                  </a:lnTo>
                  <a:lnTo>
                    <a:pt x="346762" y="128985"/>
                  </a:lnTo>
                  <a:lnTo>
                    <a:pt x="345862" y="129219"/>
                  </a:lnTo>
                  <a:lnTo>
                    <a:pt x="345661" y="129219"/>
                  </a:lnTo>
                  <a:lnTo>
                    <a:pt x="341558" y="130286"/>
                  </a:lnTo>
                  <a:lnTo>
                    <a:pt x="340090" y="130687"/>
                  </a:lnTo>
                  <a:lnTo>
                    <a:pt x="340090" y="130687"/>
                  </a:lnTo>
                  <a:lnTo>
                    <a:pt x="338555" y="131087"/>
                  </a:lnTo>
                  <a:lnTo>
                    <a:pt x="337187" y="131454"/>
                  </a:lnTo>
                  <a:lnTo>
                    <a:pt x="337187" y="131454"/>
                  </a:lnTo>
                  <a:lnTo>
                    <a:pt x="335752" y="131854"/>
                  </a:lnTo>
                  <a:lnTo>
                    <a:pt x="334718" y="132155"/>
                  </a:lnTo>
                  <a:lnTo>
                    <a:pt x="330348" y="133456"/>
                  </a:lnTo>
                  <a:lnTo>
                    <a:pt x="328279" y="134090"/>
                  </a:lnTo>
                  <a:lnTo>
                    <a:pt x="327378" y="134390"/>
                  </a:lnTo>
                  <a:lnTo>
                    <a:pt x="322941" y="135825"/>
                  </a:lnTo>
                  <a:lnTo>
                    <a:pt x="321640" y="136258"/>
                  </a:lnTo>
                  <a:lnTo>
                    <a:pt x="320339" y="136725"/>
                  </a:lnTo>
                  <a:lnTo>
                    <a:pt x="320339" y="136725"/>
                  </a:lnTo>
                  <a:lnTo>
                    <a:pt x="320172" y="136725"/>
                  </a:lnTo>
                  <a:cubicBezTo>
                    <a:pt x="317703" y="137593"/>
                    <a:pt x="315234" y="138460"/>
                    <a:pt x="312799" y="139394"/>
                  </a:cubicBezTo>
                  <a:cubicBezTo>
                    <a:pt x="311431" y="139928"/>
                    <a:pt x="310063" y="140429"/>
                    <a:pt x="308695" y="140996"/>
                  </a:cubicBezTo>
                  <a:lnTo>
                    <a:pt x="305726" y="142164"/>
                  </a:lnTo>
                  <a:lnTo>
                    <a:pt x="311598" y="142164"/>
                  </a:lnTo>
                  <a:lnTo>
                    <a:pt x="309996" y="142864"/>
                  </a:lnTo>
                  <a:lnTo>
                    <a:pt x="307761" y="143765"/>
                  </a:lnTo>
                  <a:lnTo>
                    <a:pt x="305759" y="144599"/>
                  </a:lnTo>
                  <a:lnTo>
                    <a:pt x="304558" y="145133"/>
                  </a:lnTo>
                  <a:lnTo>
                    <a:pt x="303724" y="145500"/>
                  </a:lnTo>
                  <a:lnTo>
                    <a:pt x="301589" y="147568"/>
                  </a:lnTo>
                  <a:lnTo>
                    <a:pt x="299654" y="148469"/>
                  </a:lnTo>
                  <a:lnTo>
                    <a:pt x="293782" y="151238"/>
                  </a:lnTo>
                  <a:lnTo>
                    <a:pt x="293782" y="151238"/>
                  </a:lnTo>
                  <a:cubicBezTo>
                    <a:pt x="292047" y="152082"/>
                    <a:pt x="290312" y="152950"/>
                    <a:pt x="288577" y="153841"/>
                  </a:cubicBezTo>
                  <a:lnTo>
                    <a:pt x="285942" y="155175"/>
                  </a:lnTo>
                  <a:lnTo>
                    <a:pt x="285942" y="155175"/>
                  </a:lnTo>
                  <a:lnTo>
                    <a:pt x="283339" y="156543"/>
                  </a:lnTo>
                  <a:cubicBezTo>
                    <a:pt x="281648" y="157434"/>
                    <a:pt x="279946" y="158368"/>
                    <a:pt x="278235" y="159346"/>
                  </a:cubicBezTo>
                  <a:lnTo>
                    <a:pt x="278235" y="159346"/>
                  </a:lnTo>
                  <a:lnTo>
                    <a:pt x="271562" y="147568"/>
                  </a:lnTo>
                  <a:lnTo>
                    <a:pt x="271562" y="147568"/>
                  </a:lnTo>
                  <a:lnTo>
                    <a:pt x="271562" y="147568"/>
                  </a:lnTo>
                  <a:lnTo>
                    <a:pt x="271362" y="147235"/>
                  </a:lnTo>
                  <a:lnTo>
                    <a:pt x="271362" y="147235"/>
                  </a:lnTo>
                  <a:lnTo>
                    <a:pt x="269393" y="143665"/>
                  </a:lnTo>
                  <a:lnTo>
                    <a:pt x="269127" y="143198"/>
                  </a:lnTo>
                  <a:lnTo>
                    <a:pt x="268626" y="142264"/>
                  </a:lnTo>
                  <a:lnTo>
                    <a:pt x="268326" y="141697"/>
                  </a:lnTo>
                  <a:lnTo>
                    <a:pt x="268226" y="140896"/>
                  </a:lnTo>
                  <a:lnTo>
                    <a:pt x="268026" y="140562"/>
                  </a:lnTo>
                  <a:lnTo>
                    <a:pt x="268026" y="140562"/>
                  </a:lnTo>
                  <a:lnTo>
                    <a:pt x="268026" y="140562"/>
                  </a:lnTo>
                  <a:lnTo>
                    <a:pt x="268026" y="140562"/>
                  </a:lnTo>
                  <a:lnTo>
                    <a:pt x="267725" y="140062"/>
                  </a:lnTo>
                  <a:lnTo>
                    <a:pt x="267292" y="139261"/>
                  </a:lnTo>
                  <a:lnTo>
                    <a:pt x="267292" y="139261"/>
                  </a:lnTo>
                  <a:lnTo>
                    <a:pt x="267292" y="139261"/>
                  </a:lnTo>
                  <a:lnTo>
                    <a:pt x="267292" y="139261"/>
                  </a:lnTo>
                  <a:lnTo>
                    <a:pt x="267292" y="139261"/>
                  </a:lnTo>
                  <a:lnTo>
                    <a:pt x="267292" y="139261"/>
                  </a:lnTo>
                  <a:lnTo>
                    <a:pt x="267292" y="139261"/>
                  </a:lnTo>
                  <a:lnTo>
                    <a:pt x="267091" y="138894"/>
                  </a:lnTo>
                  <a:lnTo>
                    <a:pt x="267091" y="138894"/>
                  </a:lnTo>
                  <a:lnTo>
                    <a:pt x="267091" y="138894"/>
                  </a:lnTo>
                  <a:lnTo>
                    <a:pt x="267091" y="138894"/>
                  </a:lnTo>
                  <a:lnTo>
                    <a:pt x="266758" y="138260"/>
                  </a:lnTo>
                  <a:lnTo>
                    <a:pt x="266758" y="138260"/>
                  </a:lnTo>
                  <a:lnTo>
                    <a:pt x="266758" y="138260"/>
                  </a:lnTo>
                  <a:lnTo>
                    <a:pt x="266758" y="138260"/>
                  </a:lnTo>
                  <a:lnTo>
                    <a:pt x="266758" y="138027"/>
                  </a:lnTo>
                  <a:lnTo>
                    <a:pt x="266358" y="137326"/>
                  </a:lnTo>
                  <a:lnTo>
                    <a:pt x="265924" y="136625"/>
                  </a:lnTo>
                  <a:lnTo>
                    <a:pt x="265590" y="136025"/>
                  </a:lnTo>
                  <a:lnTo>
                    <a:pt x="265590" y="136025"/>
                  </a:lnTo>
                  <a:lnTo>
                    <a:pt x="265590" y="136025"/>
                  </a:lnTo>
                  <a:lnTo>
                    <a:pt x="265390" y="135624"/>
                  </a:lnTo>
                  <a:lnTo>
                    <a:pt x="264890" y="134724"/>
                  </a:lnTo>
                  <a:lnTo>
                    <a:pt x="264689" y="134357"/>
                  </a:lnTo>
                  <a:lnTo>
                    <a:pt x="264689" y="134357"/>
                  </a:lnTo>
                  <a:lnTo>
                    <a:pt x="264689" y="134357"/>
                  </a:lnTo>
                  <a:lnTo>
                    <a:pt x="264689" y="134090"/>
                  </a:lnTo>
                  <a:lnTo>
                    <a:pt x="264456" y="133689"/>
                  </a:lnTo>
                  <a:lnTo>
                    <a:pt x="263955" y="132789"/>
                  </a:lnTo>
                  <a:lnTo>
                    <a:pt x="263722" y="132322"/>
                  </a:lnTo>
                  <a:lnTo>
                    <a:pt x="263722" y="132322"/>
                  </a:lnTo>
                  <a:lnTo>
                    <a:pt x="263722" y="132322"/>
                  </a:lnTo>
                  <a:lnTo>
                    <a:pt x="263288" y="131521"/>
                  </a:lnTo>
                  <a:lnTo>
                    <a:pt x="263288" y="131521"/>
                  </a:lnTo>
                  <a:lnTo>
                    <a:pt x="262888" y="130887"/>
                  </a:lnTo>
                  <a:lnTo>
                    <a:pt x="262888" y="130887"/>
                  </a:lnTo>
                  <a:lnTo>
                    <a:pt x="262554" y="130286"/>
                  </a:lnTo>
                  <a:lnTo>
                    <a:pt x="262187" y="129653"/>
                  </a:lnTo>
                  <a:lnTo>
                    <a:pt x="262187" y="129386"/>
                  </a:lnTo>
                  <a:lnTo>
                    <a:pt x="262187" y="129386"/>
                  </a:lnTo>
                  <a:lnTo>
                    <a:pt x="261787" y="128718"/>
                  </a:lnTo>
                  <a:lnTo>
                    <a:pt x="261787" y="128718"/>
                  </a:lnTo>
                  <a:lnTo>
                    <a:pt x="261787" y="128718"/>
                  </a:lnTo>
                  <a:lnTo>
                    <a:pt x="261787" y="128718"/>
                  </a:lnTo>
                  <a:lnTo>
                    <a:pt x="261253" y="127818"/>
                  </a:lnTo>
                  <a:lnTo>
                    <a:pt x="260652" y="126783"/>
                  </a:lnTo>
                  <a:lnTo>
                    <a:pt x="260652" y="126783"/>
                  </a:lnTo>
                  <a:lnTo>
                    <a:pt x="260352" y="126283"/>
                  </a:lnTo>
                  <a:lnTo>
                    <a:pt x="259885" y="125515"/>
                  </a:lnTo>
                  <a:lnTo>
                    <a:pt x="259885" y="125515"/>
                  </a:lnTo>
                  <a:lnTo>
                    <a:pt x="259885" y="125315"/>
                  </a:lnTo>
                  <a:lnTo>
                    <a:pt x="259618" y="124882"/>
                  </a:lnTo>
                  <a:lnTo>
                    <a:pt x="259618" y="124882"/>
                  </a:lnTo>
                  <a:lnTo>
                    <a:pt x="257383" y="120845"/>
                  </a:lnTo>
                  <a:lnTo>
                    <a:pt x="255181" y="116808"/>
                  </a:lnTo>
                  <a:lnTo>
                    <a:pt x="252979" y="112838"/>
                  </a:lnTo>
                  <a:lnTo>
                    <a:pt x="252979" y="112838"/>
                  </a:lnTo>
                  <a:lnTo>
                    <a:pt x="248975" y="105598"/>
                  </a:lnTo>
                  <a:lnTo>
                    <a:pt x="248542" y="104830"/>
                  </a:lnTo>
                  <a:lnTo>
                    <a:pt x="246206" y="100560"/>
                  </a:lnTo>
                  <a:cubicBezTo>
                    <a:pt x="248842" y="99092"/>
                    <a:pt x="251511" y="97657"/>
                    <a:pt x="254180" y="96256"/>
                  </a:cubicBezTo>
                  <a:lnTo>
                    <a:pt x="257183" y="94688"/>
                  </a:lnTo>
                  <a:lnTo>
                    <a:pt x="257817" y="94388"/>
                  </a:lnTo>
                  <a:close/>
                  <a:moveTo>
                    <a:pt x="362910" y="29497"/>
                  </a:moveTo>
                  <a:lnTo>
                    <a:pt x="365746" y="29063"/>
                  </a:lnTo>
                  <a:lnTo>
                    <a:pt x="367047" y="28863"/>
                  </a:lnTo>
                  <a:lnTo>
                    <a:pt x="369983" y="28429"/>
                  </a:lnTo>
                  <a:cubicBezTo>
                    <a:pt x="372418" y="28096"/>
                    <a:pt x="374887" y="27795"/>
                    <a:pt x="377323" y="27528"/>
                  </a:cubicBezTo>
                  <a:lnTo>
                    <a:pt x="377957" y="27528"/>
                  </a:lnTo>
                  <a:lnTo>
                    <a:pt x="380759" y="27195"/>
                  </a:lnTo>
                  <a:lnTo>
                    <a:pt x="382661" y="26995"/>
                  </a:lnTo>
                  <a:lnTo>
                    <a:pt x="385263" y="26728"/>
                  </a:lnTo>
                  <a:lnTo>
                    <a:pt x="386164" y="26728"/>
                  </a:lnTo>
                  <a:lnTo>
                    <a:pt x="392169" y="26194"/>
                  </a:lnTo>
                  <a:lnTo>
                    <a:pt x="395506" y="25927"/>
                  </a:lnTo>
                  <a:lnTo>
                    <a:pt x="398208" y="25760"/>
                  </a:lnTo>
                  <a:lnTo>
                    <a:pt x="400844" y="25760"/>
                  </a:lnTo>
                  <a:cubicBezTo>
                    <a:pt x="402078" y="25760"/>
                    <a:pt x="403312" y="25593"/>
                    <a:pt x="404547" y="25560"/>
                  </a:cubicBezTo>
                  <a:lnTo>
                    <a:pt x="409652" y="25326"/>
                  </a:lnTo>
                  <a:lnTo>
                    <a:pt x="409652" y="25326"/>
                  </a:lnTo>
                  <a:lnTo>
                    <a:pt x="413888" y="25326"/>
                  </a:lnTo>
                  <a:cubicBezTo>
                    <a:pt x="414623" y="25326"/>
                    <a:pt x="415323" y="25326"/>
                    <a:pt x="416057" y="25326"/>
                  </a:cubicBezTo>
                  <a:lnTo>
                    <a:pt x="419727" y="25326"/>
                  </a:lnTo>
                  <a:lnTo>
                    <a:pt x="430170" y="25326"/>
                  </a:lnTo>
                  <a:cubicBezTo>
                    <a:pt x="431571" y="25326"/>
                    <a:pt x="432972" y="25326"/>
                    <a:pt x="434407" y="25326"/>
                  </a:cubicBezTo>
                  <a:cubicBezTo>
                    <a:pt x="435074" y="25326"/>
                    <a:pt x="435741" y="25326"/>
                    <a:pt x="436408" y="25326"/>
                  </a:cubicBezTo>
                  <a:cubicBezTo>
                    <a:pt x="437843" y="25326"/>
                    <a:pt x="439311" y="25326"/>
                    <a:pt x="440746" y="25326"/>
                  </a:cubicBezTo>
                  <a:lnTo>
                    <a:pt x="445450" y="25560"/>
                  </a:lnTo>
                  <a:lnTo>
                    <a:pt x="445717" y="25560"/>
                  </a:lnTo>
                  <a:lnTo>
                    <a:pt x="449954" y="25794"/>
                  </a:lnTo>
                  <a:lnTo>
                    <a:pt x="451422" y="25794"/>
                  </a:lnTo>
                  <a:lnTo>
                    <a:pt x="454758" y="26027"/>
                  </a:lnTo>
                  <a:lnTo>
                    <a:pt x="460130" y="26461"/>
                  </a:lnTo>
                  <a:lnTo>
                    <a:pt x="462165" y="26628"/>
                  </a:lnTo>
                  <a:lnTo>
                    <a:pt x="465768" y="26995"/>
                  </a:lnTo>
                  <a:lnTo>
                    <a:pt x="470139" y="27462"/>
                  </a:lnTo>
                  <a:lnTo>
                    <a:pt x="472641" y="27729"/>
                  </a:lnTo>
                  <a:lnTo>
                    <a:pt x="478513" y="28496"/>
                  </a:lnTo>
                  <a:lnTo>
                    <a:pt x="479680" y="28663"/>
                  </a:lnTo>
                  <a:lnTo>
                    <a:pt x="483017" y="29130"/>
                  </a:lnTo>
                  <a:lnTo>
                    <a:pt x="483017" y="29130"/>
                  </a:lnTo>
                  <a:lnTo>
                    <a:pt x="486753" y="29664"/>
                  </a:lnTo>
                  <a:lnTo>
                    <a:pt x="484618" y="43242"/>
                  </a:lnTo>
                  <a:lnTo>
                    <a:pt x="484618" y="43242"/>
                  </a:lnTo>
                  <a:lnTo>
                    <a:pt x="483384" y="50882"/>
                  </a:lnTo>
                  <a:lnTo>
                    <a:pt x="482483" y="56521"/>
                  </a:lnTo>
                  <a:lnTo>
                    <a:pt x="482483" y="56521"/>
                  </a:lnTo>
                  <a:lnTo>
                    <a:pt x="481749" y="61325"/>
                  </a:lnTo>
                  <a:lnTo>
                    <a:pt x="481749" y="61325"/>
                  </a:lnTo>
                  <a:lnTo>
                    <a:pt x="481749" y="62193"/>
                  </a:lnTo>
                  <a:lnTo>
                    <a:pt x="480481" y="70366"/>
                  </a:lnTo>
                  <a:lnTo>
                    <a:pt x="480481" y="70366"/>
                  </a:lnTo>
                  <a:lnTo>
                    <a:pt x="480047" y="73202"/>
                  </a:lnTo>
                  <a:lnTo>
                    <a:pt x="480047" y="74070"/>
                  </a:lnTo>
                  <a:lnTo>
                    <a:pt x="480047" y="74370"/>
                  </a:lnTo>
                  <a:lnTo>
                    <a:pt x="480047" y="74737"/>
                  </a:lnTo>
                  <a:lnTo>
                    <a:pt x="480047" y="74904"/>
                  </a:lnTo>
                  <a:lnTo>
                    <a:pt x="480047" y="75538"/>
                  </a:lnTo>
                  <a:lnTo>
                    <a:pt x="480047" y="75538"/>
                  </a:lnTo>
                  <a:lnTo>
                    <a:pt x="480047" y="76205"/>
                  </a:lnTo>
                  <a:lnTo>
                    <a:pt x="480047" y="76672"/>
                  </a:lnTo>
                  <a:lnTo>
                    <a:pt x="479614" y="79308"/>
                  </a:lnTo>
                  <a:lnTo>
                    <a:pt x="479013" y="83144"/>
                  </a:lnTo>
                  <a:lnTo>
                    <a:pt x="479013" y="83845"/>
                  </a:lnTo>
                  <a:lnTo>
                    <a:pt x="479013" y="84579"/>
                  </a:lnTo>
                  <a:lnTo>
                    <a:pt x="479013" y="85647"/>
                  </a:lnTo>
                  <a:lnTo>
                    <a:pt x="479013" y="86347"/>
                  </a:lnTo>
                  <a:lnTo>
                    <a:pt x="478680" y="88382"/>
                  </a:lnTo>
                  <a:lnTo>
                    <a:pt x="478079" y="92219"/>
                  </a:lnTo>
                  <a:lnTo>
                    <a:pt x="478079" y="92920"/>
                  </a:lnTo>
                  <a:lnTo>
                    <a:pt x="478079" y="93387"/>
                  </a:lnTo>
                  <a:lnTo>
                    <a:pt x="478079" y="93654"/>
                  </a:lnTo>
                  <a:lnTo>
                    <a:pt x="478079" y="94388"/>
                  </a:lnTo>
                  <a:lnTo>
                    <a:pt x="478079" y="94621"/>
                  </a:lnTo>
                  <a:lnTo>
                    <a:pt x="477612" y="97424"/>
                  </a:lnTo>
                  <a:lnTo>
                    <a:pt x="476911" y="101995"/>
                  </a:lnTo>
                  <a:lnTo>
                    <a:pt x="475477" y="111036"/>
                  </a:lnTo>
                  <a:lnTo>
                    <a:pt x="475477" y="111036"/>
                  </a:lnTo>
                  <a:lnTo>
                    <a:pt x="475477" y="111703"/>
                  </a:lnTo>
                  <a:lnTo>
                    <a:pt x="475477" y="111703"/>
                  </a:lnTo>
                  <a:lnTo>
                    <a:pt x="474976" y="115040"/>
                  </a:lnTo>
                  <a:lnTo>
                    <a:pt x="473475" y="124648"/>
                  </a:lnTo>
                  <a:lnTo>
                    <a:pt x="473475" y="124648"/>
                  </a:lnTo>
                  <a:lnTo>
                    <a:pt x="471306" y="137993"/>
                  </a:lnTo>
                  <a:lnTo>
                    <a:pt x="469171" y="151605"/>
                  </a:lnTo>
                  <a:lnTo>
                    <a:pt x="469171" y="151906"/>
                  </a:lnTo>
                  <a:lnTo>
                    <a:pt x="469171" y="151906"/>
                  </a:lnTo>
                  <a:lnTo>
                    <a:pt x="468070" y="158912"/>
                  </a:lnTo>
                  <a:lnTo>
                    <a:pt x="467770" y="160814"/>
                  </a:lnTo>
                  <a:lnTo>
                    <a:pt x="467036" y="165184"/>
                  </a:lnTo>
                  <a:lnTo>
                    <a:pt x="465401" y="175527"/>
                  </a:lnTo>
                  <a:lnTo>
                    <a:pt x="465001" y="177962"/>
                  </a:lnTo>
                  <a:lnTo>
                    <a:pt x="465001" y="178763"/>
                  </a:lnTo>
                  <a:lnTo>
                    <a:pt x="462899" y="192108"/>
                  </a:lnTo>
                  <a:lnTo>
                    <a:pt x="462899" y="192375"/>
                  </a:lnTo>
                  <a:lnTo>
                    <a:pt x="462899" y="192375"/>
                  </a:lnTo>
                  <a:lnTo>
                    <a:pt x="462131" y="197246"/>
                  </a:lnTo>
                  <a:lnTo>
                    <a:pt x="461364" y="202050"/>
                  </a:lnTo>
                  <a:lnTo>
                    <a:pt x="460797" y="205720"/>
                  </a:lnTo>
                  <a:lnTo>
                    <a:pt x="460063" y="210191"/>
                  </a:lnTo>
                  <a:lnTo>
                    <a:pt x="460063" y="210191"/>
                  </a:lnTo>
                  <a:lnTo>
                    <a:pt x="460063" y="210958"/>
                  </a:lnTo>
                  <a:lnTo>
                    <a:pt x="457928" y="224470"/>
                  </a:lnTo>
                  <a:lnTo>
                    <a:pt x="457928" y="224470"/>
                  </a:lnTo>
                  <a:lnTo>
                    <a:pt x="456293" y="224203"/>
                  </a:lnTo>
                  <a:lnTo>
                    <a:pt x="456059" y="224203"/>
                  </a:lnTo>
                  <a:lnTo>
                    <a:pt x="454958" y="224203"/>
                  </a:lnTo>
                  <a:lnTo>
                    <a:pt x="454625" y="224203"/>
                  </a:lnTo>
                  <a:lnTo>
                    <a:pt x="453957" y="224203"/>
                  </a:lnTo>
                  <a:lnTo>
                    <a:pt x="453023" y="224203"/>
                  </a:lnTo>
                  <a:lnTo>
                    <a:pt x="452423" y="224203"/>
                  </a:lnTo>
                  <a:lnTo>
                    <a:pt x="451989" y="224203"/>
                  </a:lnTo>
                  <a:lnTo>
                    <a:pt x="451122" y="224203"/>
                  </a:lnTo>
                  <a:lnTo>
                    <a:pt x="450555" y="224203"/>
                  </a:lnTo>
                  <a:lnTo>
                    <a:pt x="448386" y="224203"/>
                  </a:lnTo>
                  <a:cubicBezTo>
                    <a:pt x="447452" y="224203"/>
                    <a:pt x="446551" y="223970"/>
                    <a:pt x="445617" y="223903"/>
                  </a:cubicBezTo>
                  <a:lnTo>
                    <a:pt x="443615" y="223903"/>
                  </a:lnTo>
                  <a:lnTo>
                    <a:pt x="442381" y="223903"/>
                  </a:lnTo>
                  <a:lnTo>
                    <a:pt x="441713" y="223903"/>
                  </a:lnTo>
                  <a:lnTo>
                    <a:pt x="440612" y="223903"/>
                  </a:lnTo>
                  <a:lnTo>
                    <a:pt x="438043" y="223703"/>
                  </a:lnTo>
                  <a:lnTo>
                    <a:pt x="435574" y="223703"/>
                  </a:lnTo>
                  <a:lnTo>
                    <a:pt x="435408" y="223703"/>
                  </a:lnTo>
                  <a:lnTo>
                    <a:pt x="432972" y="223703"/>
                  </a:lnTo>
                  <a:lnTo>
                    <a:pt x="432438" y="223703"/>
                  </a:lnTo>
                  <a:lnTo>
                    <a:pt x="431070" y="223703"/>
                  </a:lnTo>
                  <a:lnTo>
                    <a:pt x="418893" y="223703"/>
                  </a:lnTo>
                  <a:lnTo>
                    <a:pt x="417025" y="223703"/>
                  </a:lnTo>
                  <a:lnTo>
                    <a:pt x="414990" y="223703"/>
                  </a:lnTo>
                  <a:lnTo>
                    <a:pt x="412988" y="223703"/>
                  </a:lnTo>
                  <a:lnTo>
                    <a:pt x="410986" y="223703"/>
                  </a:lnTo>
                  <a:lnTo>
                    <a:pt x="408984" y="223870"/>
                  </a:lnTo>
                  <a:lnTo>
                    <a:pt x="406549" y="224070"/>
                  </a:lnTo>
                  <a:lnTo>
                    <a:pt x="406549" y="224070"/>
                  </a:lnTo>
                  <a:lnTo>
                    <a:pt x="405348" y="224070"/>
                  </a:lnTo>
                  <a:lnTo>
                    <a:pt x="405147" y="224070"/>
                  </a:lnTo>
                  <a:lnTo>
                    <a:pt x="403312" y="224270"/>
                  </a:lnTo>
                  <a:lnTo>
                    <a:pt x="403079" y="224270"/>
                  </a:lnTo>
                  <a:lnTo>
                    <a:pt x="401177" y="224470"/>
                  </a:lnTo>
                  <a:lnTo>
                    <a:pt x="398341" y="224303"/>
                  </a:lnTo>
                  <a:lnTo>
                    <a:pt x="397774" y="224303"/>
                  </a:lnTo>
                  <a:lnTo>
                    <a:pt x="396807" y="224303"/>
                  </a:lnTo>
                  <a:lnTo>
                    <a:pt x="396039" y="224303"/>
                  </a:lnTo>
                  <a:lnTo>
                    <a:pt x="395272" y="224303"/>
                  </a:lnTo>
                  <a:lnTo>
                    <a:pt x="394872" y="224303"/>
                  </a:lnTo>
                  <a:lnTo>
                    <a:pt x="394571" y="224303"/>
                  </a:lnTo>
                  <a:lnTo>
                    <a:pt x="394171" y="224303"/>
                  </a:lnTo>
                  <a:lnTo>
                    <a:pt x="393704" y="224303"/>
                  </a:lnTo>
                  <a:lnTo>
                    <a:pt x="393704" y="224303"/>
                  </a:lnTo>
                  <a:lnTo>
                    <a:pt x="393070" y="224303"/>
                  </a:lnTo>
                  <a:lnTo>
                    <a:pt x="393070" y="224036"/>
                  </a:lnTo>
                  <a:lnTo>
                    <a:pt x="393070" y="224036"/>
                  </a:lnTo>
                  <a:lnTo>
                    <a:pt x="392770" y="222201"/>
                  </a:lnTo>
                  <a:lnTo>
                    <a:pt x="392136" y="218165"/>
                  </a:lnTo>
                  <a:lnTo>
                    <a:pt x="390935" y="210758"/>
                  </a:lnTo>
                  <a:lnTo>
                    <a:pt x="390935" y="210958"/>
                  </a:lnTo>
                  <a:lnTo>
                    <a:pt x="389934" y="204586"/>
                  </a:lnTo>
                  <a:lnTo>
                    <a:pt x="388132" y="193109"/>
                  </a:lnTo>
                  <a:lnTo>
                    <a:pt x="388132" y="192842"/>
                  </a:lnTo>
                  <a:lnTo>
                    <a:pt x="388132" y="192842"/>
                  </a:lnTo>
                  <a:lnTo>
                    <a:pt x="386798" y="184401"/>
                  </a:lnTo>
                  <a:lnTo>
                    <a:pt x="386798" y="183901"/>
                  </a:lnTo>
                  <a:lnTo>
                    <a:pt x="386364" y="181132"/>
                  </a:lnTo>
                  <a:lnTo>
                    <a:pt x="386164" y="179897"/>
                  </a:lnTo>
                  <a:lnTo>
                    <a:pt x="386164" y="179297"/>
                  </a:lnTo>
                  <a:lnTo>
                    <a:pt x="386164" y="179297"/>
                  </a:lnTo>
                  <a:lnTo>
                    <a:pt x="384029" y="165751"/>
                  </a:lnTo>
                  <a:lnTo>
                    <a:pt x="384029" y="165751"/>
                  </a:lnTo>
                  <a:lnTo>
                    <a:pt x="381894" y="152406"/>
                  </a:lnTo>
                  <a:lnTo>
                    <a:pt x="381894" y="152106"/>
                  </a:lnTo>
                  <a:lnTo>
                    <a:pt x="379758" y="138494"/>
                  </a:lnTo>
                  <a:lnTo>
                    <a:pt x="379758" y="138227"/>
                  </a:lnTo>
                  <a:lnTo>
                    <a:pt x="379291" y="135324"/>
                  </a:lnTo>
                  <a:lnTo>
                    <a:pt x="377656" y="124915"/>
                  </a:lnTo>
                  <a:lnTo>
                    <a:pt x="375655" y="112037"/>
                  </a:lnTo>
                  <a:lnTo>
                    <a:pt x="375655" y="112037"/>
                  </a:lnTo>
                  <a:lnTo>
                    <a:pt x="375655" y="112037"/>
                  </a:lnTo>
                  <a:lnTo>
                    <a:pt x="375655" y="111370"/>
                  </a:lnTo>
                  <a:lnTo>
                    <a:pt x="375655" y="111370"/>
                  </a:lnTo>
                  <a:lnTo>
                    <a:pt x="374220" y="102395"/>
                  </a:lnTo>
                  <a:lnTo>
                    <a:pt x="373486" y="97858"/>
                  </a:lnTo>
                  <a:lnTo>
                    <a:pt x="372785" y="93320"/>
                  </a:lnTo>
                  <a:lnTo>
                    <a:pt x="372051" y="88783"/>
                  </a:lnTo>
                  <a:lnTo>
                    <a:pt x="371318" y="84245"/>
                  </a:lnTo>
                  <a:lnTo>
                    <a:pt x="370617" y="79741"/>
                  </a:lnTo>
                  <a:lnTo>
                    <a:pt x="369916" y="75204"/>
                  </a:lnTo>
                  <a:lnTo>
                    <a:pt x="369182" y="70667"/>
                  </a:lnTo>
                  <a:lnTo>
                    <a:pt x="369182" y="70667"/>
                  </a:lnTo>
                  <a:lnTo>
                    <a:pt x="367881" y="62526"/>
                  </a:lnTo>
                  <a:lnTo>
                    <a:pt x="367881" y="62159"/>
                  </a:lnTo>
                  <a:lnTo>
                    <a:pt x="367881" y="62159"/>
                  </a:lnTo>
                  <a:lnTo>
                    <a:pt x="367881" y="61792"/>
                  </a:lnTo>
                  <a:lnTo>
                    <a:pt x="367114" y="56955"/>
                  </a:lnTo>
                  <a:lnTo>
                    <a:pt x="366213" y="51316"/>
                  </a:lnTo>
                  <a:lnTo>
                    <a:pt x="365012" y="43643"/>
                  </a:lnTo>
                  <a:lnTo>
                    <a:pt x="362843" y="30097"/>
                  </a:lnTo>
                  <a:lnTo>
                    <a:pt x="362843" y="30097"/>
                  </a:lnTo>
                  <a:close/>
                  <a:moveTo>
                    <a:pt x="823653" y="441797"/>
                  </a:moveTo>
                  <a:cubicBezTo>
                    <a:pt x="823686" y="442250"/>
                    <a:pt x="823686" y="442711"/>
                    <a:pt x="823653" y="443165"/>
                  </a:cubicBezTo>
                  <a:cubicBezTo>
                    <a:pt x="823653" y="443999"/>
                    <a:pt x="823653" y="444833"/>
                    <a:pt x="823653" y="445633"/>
                  </a:cubicBezTo>
                  <a:cubicBezTo>
                    <a:pt x="823653" y="446434"/>
                    <a:pt x="823653" y="446668"/>
                    <a:pt x="823653" y="447168"/>
                  </a:cubicBezTo>
                  <a:cubicBezTo>
                    <a:pt x="823653" y="449604"/>
                    <a:pt x="823386" y="452039"/>
                    <a:pt x="823186" y="454441"/>
                  </a:cubicBezTo>
                  <a:cubicBezTo>
                    <a:pt x="823186" y="455742"/>
                    <a:pt x="822985" y="457077"/>
                    <a:pt x="822852" y="458411"/>
                  </a:cubicBezTo>
                  <a:cubicBezTo>
                    <a:pt x="822718" y="459746"/>
                    <a:pt x="822852" y="460413"/>
                    <a:pt x="822585" y="461414"/>
                  </a:cubicBezTo>
                  <a:cubicBezTo>
                    <a:pt x="822318" y="462415"/>
                    <a:pt x="822585" y="462682"/>
                    <a:pt x="822418" y="463316"/>
                  </a:cubicBezTo>
                  <a:cubicBezTo>
                    <a:pt x="822251" y="463950"/>
                    <a:pt x="822218" y="465217"/>
                    <a:pt x="822118" y="466152"/>
                  </a:cubicBezTo>
                  <a:cubicBezTo>
                    <a:pt x="822018" y="467086"/>
                    <a:pt x="821818" y="468987"/>
                    <a:pt x="821651" y="470389"/>
                  </a:cubicBezTo>
                  <a:cubicBezTo>
                    <a:pt x="821384" y="472691"/>
                    <a:pt x="821117" y="474959"/>
                    <a:pt x="820783" y="477261"/>
                  </a:cubicBezTo>
                  <a:lnTo>
                    <a:pt x="820783" y="478763"/>
                  </a:lnTo>
                  <a:lnTo>
                    <a:pt x="820450" y="480898"/>
                  </a:lnTo>
                  <a:lnTo>
                    <a:pt x="820149" y="482967"/>
                  </a:lnTo>
                  <a:lnTo>
                    <a:pt x="819749" y="485702"/>
                  </a:lnTo>
                  <a:cubicBezTo>
                    <a:pt x="819315" y="488338"/>
                    <a:pt x="818882" y="490974"/>
                    <a:pt x="818414" y="493609"/>
                  </a:cubicBezTo>
                  <a:lnTo>
                    <a:pt x="817914" y="496512"/>
                  </a:lnTo>
                  <a:lnTo>
                    <a:pt x="817614" y="497980"/>
                  </a:lnTo>
                  <a:cubicBezTo>
                    <a:pt x="817614" y="498814"/>
                    <a:pt x="817314" y="499648"/>
                    <a:pt x="817147" y="500482"/>
                  </a:cubicBezTo>
                  <a:lnTo>
                    <a:pt x="816480" y="503818"/>
                  </a:lnTo>
                  <a:cubicBezTo>
                    <a:pt x="816500" y="503939"/>
                    <a:pt x="816500" y="504065"/>
                    <a:pt x="816480" y="504185"/>
                  </a:cubicBezTo>
                  <a:cubicBezTo>
                    <a:pt x="815846" y="507522"/>
                    <a:pt x="815145" y="510524"/>
                    <a:pt x="814411" y="513661"/>
                  </a:cubicBezTo>
                  <a:cubicBezTo>
                    <a:pt x="814431" y="513804"/>
                    <a:pt x="814431" y="513951"/>
                    <a:pt x="814411" y="514094"/>
                  </a:cubicBezTo>
                  <a:cubicBezTo>
                    <a:pt x="814077" y="515596"/>
                    <a:pt x="813744" y="517030"/>
                    <a:pt x="813377" y="518498"/>
                  </a:cubicBezTo>
                  <a:lnTo>
                    <a:pt x="813377" y="518732"/>
                  </a:lnTo>
                  <a:lnTo>
                    <a:pt x="812176" y="523436"/>
                  </a:lnTo>
                  <a:cubicBezTo>
                    <a:pt x="811842" y="524837"/>
                    <a:pt x="811475" y="526205"/>
                    <a:pt x="811075" y="527606"/>
                  </a:cubicBezTo>
                  <a:cubicBezTo>
                    <a:pt x="810674" y="529007"/>
                    <a:pt x="810341" y="530409"/>
                    <a:pt x="809940" y="531810"/>
                  </a:cubicBezTo>
                  <a:cubicBezTo>
                    <a:pt x="809707" y="532577"/>
                    <a:pt x="809507" y="533345"/>
                    <a:pt x="809273" y="534079"/>
                  </a:cubicBezTo>
                  <a:cubicBezTo>
                    <a:pt x="809040" y="534813"/>
                    <a:pt x="808873" y="535580"/>
                    <a:pt x="808639" y="536347"/>
                  </a:cubicBezTo>
                  <a:cubicBezTo>
                    <a:pt x="808406" y="537115"/>
                    <a:pt x="808172" y="537949"/>
                    <a:pt x="807905" y="538749"/>
                  </a:cubicBezTo>
                  <a:cubicBezTo>
                    <a:pt x="807138" y="541285"/>
                    <a:pt x="806371" y="543821"/>
                    <a:pt x="805536" y="546323"/>
                  </a:cubicBezTo>
                  <a:cubicBezTo>
                    <a:pt x="805203" y="547390"/>
                    <a:pt x="804869" y="548458"/>
                    <a:pt x="804502" y="549659"/>
                  </a:cubicBezTo>
                  <a:cubicBezTo>
                    <a:pt x="804516" y="549769"/>
                    <a:pt x="804516" y="549883"/>
                    <a:pt x="804502" y="549993"/>
                  </a:cubicBezTo>
                  <a:lnTo>
                    <a:pt x="803301" y="553529"/>
                  </a:lnTo>
                  <a:lnTo>
                    <a:pt x="803301" y="553529"/>
                  </a:lnTo>
                  <a:lnTo>
                    <a:pt x="790390" y="549092"/>
                  </a:lnTo>
                  <a:lnTo>
                    <a:pt x="790390" y="549092"/>
                  </a:lnTo>
                  <a:lnTo>
                    <a:pt x="783050" y="546623"/>
                  </a:lnTo>
                  <a:lnTo>
                    <a:pt x="777245" y="544655"/>
                  </a:lnTo>
                  <a:lnTo>
                    <a:pt x="776844" y="544655"/>
                  </a:lnTo>
                  <a:lnTo>
                    <a:pt x="776844" y="544655"/>
                  </a:lnTo>
                  <a:lnTo>
                    <a:pt x="773074" y="543387"/>
                  </a:lnTo>
                  <a:lnTo>
                    <a:pt x="772274" y="543120"/>
                  </a:lnTo>
                  <a:lnTo>
                    <a:pt x="764467" y="540384"/>
                  </a:lnTo>
                  <a:lnTo>
                    <a:pt x="764200" y="540384"/>
                  </a:lnTo>
                  <a:lnTo>
                    <a:pt x="760129" y="538983"/>
                  </a:lnTo>
                  <a:lnTo>
                    <a:pt x="759829" y="538983"/>
                  </a:lnTo>
                  <a:lnTo>
                    <a:pt x="755792" y="537615"/>
                  </a:lnTo>
                  <a:lnTo>
                    <a:pt x="755525" y="537615"/>
                  </a:lnTo>
                  <a:lnTo>
                    <a:pt x="751455" y="536214"/>
                  </a:lnTo>
                  <a:lnTo>
                    <a:pt x="747552" y="534879"/>
                  </a:lnTo>
                  <a:lnTo>
                    <a:pt x="747552" y="534879"/>
                  </a:lnTo>
                  <a:lnTo>
                    <a:pt x="747351" y="534879"/>
                  </a:lnTo>
                  <a:lnTo>
                    <a:pt x="747118" y="534879"/>
                  </a:lnTo>
                  <a:lnTo>
                    <a:pt x="742847" y="533411"/>
                  </a:lnTo>
                  <a:lnTo>
                    <a:pt x="742847" y="533411"/>
                  </a:lnTo>
                  <a:lnTo>
                    <a:pt x="738577" y="531943"/>
                  </a:lnTo>
                  <a:lnTo>
                    <a:pt x="738577" y="531943"/>
                  </a:lnTo>
                  <a:lnTo>
                    <a:pt x="734340" y="530509"/>
                  </a:lnTo>
                  <a:lnTo>
                    <a:pt x="734340" y="530509"/>
                  </a:lnTo>
                  <a:lnTo>
                    <a:pt x="725732" y="527540"/>
                  </a:lnTo>
                  <a:lnTo>
                    <a:pt x="725732" y="527540"/>
                  </a:lnTo>
                  <a:lnTo>
                    <a:pt x="712787" y="523102"/>
                  </a:lnTo>
                  <a:lnTo>
                    <a:pt x="712787" y="523102"/>
                  </a:lnTo>
                  <a:lnTo>
                    <a:pt x="698408" y="517898"/>
                  </a:lnTo>
                  <a:lnTo>
                    <a:pt x="698408" y="517898"/>
                  </a:lnTo>
                  <a:lnTo>
                    <a:pt x="699509" y="514561"/>
                  </a:lnTo>
                  <a:lnTo>
                    <a:pt x="700176" y="512526"/>
                  </a:lnTo>
                  <a:cubicBezTo>
                    <a:pt x="700877" y="510358"/>
                    <a:pt x="701578" y="508122"/>
                    <a:pt x="702211" y="505854"/>
                  </a:cubicBezTo>
                  <a:cubicBezTo>
                    <a:pt x="702445" y="505086"/>
                    <a:pt x="702678" y="504319"/>
                    <a:pt x="702879" y="503518"/>
                  </a:cubicBezTo>
                  <a:cubicBezTo>
                    <a:pt x="703312" y="502050"/>
                    <a:pt x="703713" y="500549"/>
                    <a:pt x="704113" y="499081"/>
                  </a:cubicBezTo>
                  <a:cubicBezTo>
                    <a:pt x="704513" y="497613"/>
                    <a:pt x="704647" y="497112"/>
                    <a:pt x="704880" y="496145"/>
                  </a:cubicBezTo>
                  <a:cubicBezTo>
                    <a:pt x="705114" y="495177"/>
                    <a:pt x="705481" y="493910"/>
                    <a:pt x="705748" y="492809"/>
                  </a:cubicBezTo>
                  <a:cubicBezTo>
                    <a:pt x="705731" y="492665"/>
                    <a:pt x="705731" y="492518"/>
                    <a:pt x="705748" y="492375"/>
                  </a:cubicBezTo>
                  <a:lnTo>
                    <a:pt x="706348" y="489739"/>
                  </a:lnTo>
                  <a:cubicBezTo>
                    <a:pt x="706916" y="487404"/>
                    <a:pt x="707416" y="485035"/>
                    <a:pt x="707916" y="482666"/>
                  </a:cubicBezTo>
                  <a:cubicBezTo>
                    <a:pt x="708083" y="481899"/>
                    <a:pt x="708217" y="481132"/>
                    <a:pt x="708383" y="480364"/>
                  </a:cubicBezTo>
                  <a:cubicBezTo>
                    <a:pt x="708550" y="479597"/>
                    <a:pt x="708884" y="477829"/>
                    <a:pt x="709118" y="476561"/>
                  </a:cubicBezTo>
                  <a:lnTo>
                    <a:pt x="709518" y="474326"/>
                  </a:lnTo>
                  <a:cubicBezTo>
                    <a:pt x="709851" y="472501"/>
                    <a:pt x="710152" y="470632"/>
                    <a:pt x="710419" y="468721"/>
                  </a:cubicBezTo>
                  <a:lnTo>
                    <a:pt x="710719" y="466919"/>
                  </a:lnTo>
                  <a:cubicBezTo>
                    <a:pt x="710719" y="466118"/>
                    <a:pt x="710953" y="465317"/>
                    <a:pt x="711052" y="464517"/>
                  </a:cubicBezTo>
                  <a:cubicBezTo>
                    <a:pt x="711153" y="463716"/>
                    <a:pt x="711286" y="462949"/>
                    <a:pt x="711386" y="462181"/>
                  </a:cubicBezTo>
                  <a:lnTo>
                    <a:pt x="711620" y="460246"/>
                  </a:lnTo>
                  <a:lnTo>
                    <a:pt x="712220" y="455108"/>
                  </a:lnTo>
                  <a:lnTo>
                    <a:pt x="712621" y="451105"/>
                  </a:lnTo>
                  <a:lnTo>
                    <a:pt x="712821" y="448803"/>
                  </a:lnTo>
                  <a:cubicBezTo>
                    <a:pt x="712821" y="447368"/>
                    <a:pt x="713054" y="445934"/>
                    <a:pt x="713154" y="444499"/>
                  </a:cubicBezTo>
                  <a:cubicBezTo>
                    <a:pt x="713255" y="443064"/>
                    <a:pt x="713355" y="441596"/>
                    <a:pt x="713421" y="440162"/>
                  </a:cubicBezTo>
                  <a:cubicBezTo>
                    <a:pt x="713421" y="439228"/>
                    <a:pt x="713421" y="438227"/>
                    <a:pt x="713421" y="437259"/>
                  </a:cubicBezTo>
                  <a:cubicBezTo>
                    <a:pt x="713421" y="436292"/>
                    <a:pt x="713421" y="435791"/>
                    <a:pt x="713421" y="435091"/>
                  </a:cubicBezTo>
                  <a:cubicBezTo>
                    <a:pt x="713421" y="432889"/>
                    <a:pt x="713421" y="430687"/>
                    <a:pt x="713622" y="428418"/>
                  </a:cubicBezTo>
                  <a:lnTo>
                    <a:pt x="713622" y="428418"/>
                  </a:lnTo>
                  <a:lnTo>
                    <a:pt x="727300" y="428652"/>
                  </a:lnTo>
                  <a:lnTo>
                    <a:pt x="727300" y="428652"/>
                  </a:lnTo>
                  <a:lnTo>
                    <a:pt x="741013" y="428885"/>
                  </a:lnTo>
                  <a:lnTo>
                    <a:pt x="741013" y="428885"/>
                  </a:lnTo>
                  <a:lnTo>
                    <a:pt x="750187" y="429052"/>
                  </a:lnTo>
                  <a:lnTo>
                    <a:pt x="754758" y="429052"/>
                  </a:lnTo>
                  <a:lnTo>
                    <a:pt x="758094" y="429052"/>
                  </a:lnTo>
                  <a:lnTo>
                    <a:pt x="759596" y="429052"/>
                  </a:lnTo>
                  <a:lnTo>
                    <a:pt x="764033" y="429052"/>
                  </a:lnTo>
                  <a:lnTo>
                    <a:pt x="768570" y="429052"/>
                  </a:lnTo>
                  <a:lnTo>
                    <a:pt x="768570" y="429052"/>
                  </a:lnTo>
                  <a:lnTo>
                    <a:pt x="773141" y="429052"/>
                  </a:lnTo>
                  <a:lnTo>
                    <a:pt x="777745" y="429052"/>
                  </a:lnTo>
                  <a:lnTo>
                    <a:pt x="782316" y="429052"/>
                  </a:lnTo>
                  <a:lnTo>
                    <a:pt x="782316" y="429052"/>
                  </a:lnTo>
                  <a:lnTo>
                    <a:pt x="788355" y="429052"/>
                  </a:lnTo>
                  <a:lnTo>
                    <a:pt x="790523" y="429052"/>
                  </a:lnTo>
                  <a:lnTo>
                    <a:pt x="792024" y="429052"/>
                  </a:lnTo>
                  <a:lnTo>
                    <a:pt x="796528" y="429052"/>
                  </a:lnTo>
                  <a:lnTo>
                    <a:pt x="796829" y="429052"/>
                  </a:lnTo>
                  <a:lnTo>
                    <a:pt x="802534" y="429052"/>
                  </a:lnTo>
                  <a:lnTo>
                    <a:pt x="810274" y="429052"/>
                  </a:lnTo>
                  <a:lnTo>
                    <a:pt x="810274" y="429052"/>
                  </a:lnTo>
                  <a:lnTo>
                    <a:pt x="823886" y="429285"/>
                  </a:lnTo>
                  <a:lnTo>
                    <a:pt x="823886" y="429285"/>
                  </a:lnTo>
                  <a:lnTo>
                    <a:pt x="823886" y="429285"/>
                  </a:lnTo>
                  <a:cubicBezTo>
                    <a:pt x="823886" y="433122"/>
                    <a:pt x="823686" y="436959"/>
                    <a:pt x="823519" y="440696"/>
                  </a:cubicBezTo>
                  <a:close/>
                  <a:moveTo>
                    <a:pt x="756927" y="178229"/>
                  </a:moveTo>
                  <a:lnTo>
                    <a:pt x="758628" y="180498"/>
                  </a:lnTo>
                  <a:lnTo>
                    <a:pt x="759662" y="181966"/>
                  </a:lnTo>
                  <a:lnTo>
                    <a:pt x="760697" y="183434"/>
                  </a:lnTo>
                  <a:lnTo>
                    <a:pt x="762532" y="185969"/>
                  </a:lnTo>
                  <a:lnTo>
                    <a:pt x="764867" y="189305"/>
                  </a:lnTo>
                  <a:lnTo>
                    <a:pt x="764867" y="189305"/>
                  </a:lnTo>
                  <a:cubicBezTo>
                    <a:pt x="765634" y="190406"/>
                    <a:pt x="766402" y="191507"/>
                    <a:pt x="767136" y="192642"/>
                  </a:cubicBezTo>
                  <a:lnTo>
                    <a:pt x="768637" y="194911"/>
                  </a:lnTo>
                  <a:lnTo>
                    <a:pt x="769571" y="196278"/>
                  </a:lnTo>
                  <a:cubicBezTo>
                    <a:pt x="769571" y="196512"/>
                    <a:pt x="769905" y="196745"/>
                    <a:pt x="770038" y="196979"/>
                  </a:cubicBezTo>
                  <a:cubicBezTo>
                    <a:pt x="770202" y="197189"/>
                    <a:pt x="770349" y="197413"/>
                    <a:pt x="770472" y="197646"/>
                  </a:cubicBezTo>
                  <a:lnTo>
                    <a:pt x="771273" y="198847"/>
                  </a:lnTo>
                  <a:lnTo>
                    <a:pt x="772440" y="200616"/>
                  </a:lnTo>
                  <a:lnTo>
                    <a:pt x="774476" y="203952"/>
                  </a:lnTo>
                  <a:lnTo>
                    <a:pt x="775944" y="206287"/>
                  </a:lnTo>
                  <a:cubicBezTo>
                    <a:pt x="777778" y="209257"/>
                    <a:pt x="779614" y="212226"/>
                    <a:pt x="781315" y="215229"/>
                  </a:cubicBezTo>
                  <a:cubicBezTo>
                    <a:pt x="781782" y="215963"/>
                    <a:pt x="782249" y="216730"/>
                    <a:pt x="782649" y="217464"/>
                  </a:cubicBezTo>
                  <a:cubicBezTo>
                    <a:pt x="783050" y="218198"/>
                    <a:pt x="783450" y="218899"/>
                    <a:pt x="783851" y="219599"/>
                  </a:cubicBezTo>
                  <a:lnTo>
                    <a:pt x="785786" y="222935"/>
                  </a:lnTo>
                  <a:cubicBezTo>
                    <a:pt x="786553" y="224337"/>
                    <a:pt x="787320" y="225705"/>
                    <a:pt x="788054" y="227106"/>
                  </a:cubicBezTo>
                  <a:cubicBezTo>
                    <a:pt x="789756" y="230209"/>
                    <a:pt x="791391" y="233311"/>
                    <a:pt x="792992" y="236447"/>
                  </a:cubicBezTo>
                  <a:lnTo>
                    <a:pt x="794760" y="239951"/>
                  </a:lnTo>
                  <a:lnTo>
                    <a:pt x="795094" y="240651"/>
                  </a:lnTo>
                  <a:cubicBezTo>
                    <a:pt x="795795" y="242052"/>
                    <a:pt x="796495" y="243487"/>
                    <a:pt x="797162" y="244888"/>
                  </a:cubicBezTo>
                  <a:cubicBezTo>
                    <a:pt x="797830" y="246289"/>
                    <a:pt x="798497" y="247657"/>
                    <a:pt x="799131" y="249025"/>
                  </a:cubicBezTo>
                  <a:cubicBezTo>
                    <a:pt x="800065" y="251004"/>
                    <a:pt x="800966" y="252972"/>
                    <a:pt x="801833" y="254930"/>
                  </a:cubicBezTo>
                  <a:cubicBezTo>
                    <a:pt x="802300" y="255965"/>
                    <a:pt x="802767" y="256966"/>
                    <a:pt x="803201" y="258000"/>
                  </a:cubicBezTo>
                  <a:cubicBezTo>
                    <a:pt x="803311" y="258274"/>
                    <a:pt x="803431" y="258540"/>
                    <a:pt x="803568" y="258801"/>
                  </a:cubicBezTo>
                  <a:lnTo>
                    <a:pt x="804302" y="260535"/>
                  </a:lnTo>
                  <a:cubicBezTo>
                    <a:pt x="804469" y="260869"/>
                    <a:pt x="804569" y="261169"/>
                    <a:pt x="804702" y="261470"/>
                  </a:cubicBezTo>
                  <a:cubicBezTo>
                    <a:pt x="804836" y="261770"/>
                    <a:pt x="805370" y="263038"/>
                    <a:pt x="805703" y="263805"/>
                  </a:cubicBezTo>
                  <a:lnTo>
                    <a:pt x="805703" y="263805"/>
                  </a:lnTo>
                  <a:cubicBezTo>
                    <a:pt x="806704" y="266307"/>
                    <a:pt x="807739" y="268810"/>
                    <a:pt x="808773" y="271345"/>
                  </a:cubicBezTo>
                  <a:lnTo>
                    <a:pt x="808773" y="271345"/>
                  </a:lnTo>
                  <a:lnTo>
                    <a:pt x="808773" y="271345"/>
                  </a:lnTo>
                  <a:cubicBezTo>
                    <a:pt x="809140" y="272246"/>
                    <a:pt x="809507" y="273180"/>
                    <a:pt x="809840" y="274114"/>
                  </a:cubicBezTo>
                  <a:lnTo>
                    <a:pt x="809840" y="274114"/>
                  </a:lnTo>
                  <a:lnTo>
                    <a:pt x="810174" y="275015"/>
                  </a:lnTo>
                  <a:lnTo>
                    <a:pt x="784484" y="285024"/>
                  </a:lnTo>
                  <a:lnTo>
                    <a:pt x="784484" y="285024"/>
                  </a:lnTo>
                  <a:lnTo>
                    <a:pt x="783083" y="285558"/>
                  </a:lnTo>
                  <a:lnTo>
                    <a:pt x="782649" y="285725"/>
                  </a:lnTo>
                  <a:lnTo>
                    <a:pt x="777245" y="287760"/>
                  </a:lnTo>
                  <a:lnTo>
                    <a:pt x="777245" y="287760"/>
                  </a:lnTo>
                  <a:lnTo>
                    <a:pt x="771740" y="289828"/>
                  </a:lnTo>
                  <a:lnTo>
                    <a:pt x="768570" y="291096"/>
                  </a:lnTo>
                  <a:lnTo>
                    <a:pt x="768570" y="291096"/>
                  </a:lnTo>
                  <a:lnTo>
                    <a:pt x="768003" y="291330"/>
                  </a:lnTo>
                  <a:lnTo>
                    <a:pt x="767403" y="291530"/>
                  </a:lnTo>
                  <a:lnTo>
                    <a:pt x="767403" y="291530"/>
                  </a:lnTo>
                  <a:lnTo>
                    <a:pt x="766569" y="291863"/>
                  </a:lnTo>
                  <a:lnTo>
                    <a:pt x="758862" y="294833"/>
                  </a:lnTo>
                  <a:lnTo>
                    <a:pt x="758862" y="294833"/>
                  </a:lnTo>
                  <a:lnTo>
                    <a:pt x="754625" y="296467"/>
                  </a:lnTo>
                  <a:lnTo>
                    <a:pt x="754625" y="296467"/>
                  </a:lnTo>
                  <a:lnTo>
                    <a:pt x="750388" y="298136"/>
                  </a:lnTo>
                  <a:lnTo>
                    <a:pt x="750388" y="298136"/>
                  </a:lnTo>
                  <a:lnTo>
                    <a:pt x="746084" y="299770"/>
                  </a:lnTo>
                  <a:lnTo>
                    <a:pt x="746084" y="299770"/>
                  </a:lnTo>
                  <a:lnTo>
                    <a:pt x="741847" y="301372"/>
                  </a:lnTo>
                  <a:lnTo>
                    <a:pt x="741847" y="301372"/>
                  </a:lnTo>
                  <a:lnTo>
                    <a:pt x="737576" y="302973"/>
                  </a:lnTo>
                  <a:lnTo>
                    <a:pt x="737576" y="302973"/>
                  </a:lnTo>
                  <a:lnTo>
                    <a:pt x="733339" y="304641"/>
                  </a:lnTo>
                  <a:lnTo>
                    <a:pt x="733339" y="304641"/>
                  </a:lnTo>
                  <a:lnTo>
                    <a:pt x="729069" y="306276"/>
                  </a:lnTo>
                  <a:lnTo>
                    <a:pt x="729069" y="306276"/>
                  </a:lnTo>
                  <a:lnTo>
                    <a:pt x="720528" y="309612"/>
                  </a:lnTo>
                  <a:lnTo>
                    <a:pt x="720528" y="309612"/>
                  </a:lnTo>
                  <a:lnTo>
                    <a:pt x="720261" y="309612"/>
                  </a:lnTo>
                  <a:lnTo>
                    <a:pt x="707750" y="314417"/>
                  </a:lnTo>
                  <a:lnTo>
                    <a:pt x="707750" y="314417"/>
                  </a:lnTo>
                  <a:lnTo>
                    <a:pt x="707449" y="314417"/>
                  </a:lnTo>
                  <a:lnTo>
                    <a:pt x="694938" y="319221"/>
                  </a:lnTo>
                  <a:lnTo>
                    <a:pt x="694938" y="319221"/>
                  </a:lnTo>
                  <a:lnTo>
                    <a:pt x="694638" y="319221"/>
                  </a:lnTo>
                  <a:lnTo>
                    <a:pt x="681927" y="324693"/>
                  </a:lnTo>
                  <a:lnTo>
                    <a:pt x="681927" y="324693"/>
                  </a:lnTo>
                  <a:lnTo>
                    <a:pt x="681626" y="324693"/>
                  </a:lnTo>
                  <a:lnTo>
                    <a:pt x="669115" y="329497"/>
                  </a:lnTo>
                  <a:lnTo>
                    <a:pt x="669115" y="329497"/>
                  </a:lnTo>
                  <a:lnTo>
                    <a:pt x="656104" y="334401"/>
                  </a:lnTo>
                  <a:lnTo>
                    <a:pt x="656104" y="334401"/>
                  </a:lnTo>
                  <a:lnTo>
                    <a:pt x="643359" y="339306"/>
                  </a:lnTo>
                  <a:lnTo>
                    <a:pt x="643359" y="339306"/>
                  </a:lnTo>
                  <a:lnTo>
                    <a:pt x="626311" y="345978"/>
                  </a:lnTo>
                  <a:lnTo>
                    <a:pt x="626311" y="345978"/>
                  </a:lnTo>
                  <a:lnTo>
                    <a:pt x="613266" y="351083"/>
                  </a:lnTo>
                  <a:lnTo>
                    <a:pt x="613266" y="351083"/>
                  </a:lnTo>
                  <a:lnTo>
                    <a:pt x="613266" y="350882"/>
                  </a:lnTo>
                  <a:cubicBezTo>
                    <a:pt x="612832" y="349748"/>
                    <a:pt x="612398" y="348547"/>
                    <a:pt x="611898" y="347546"/>
                  </a:cubicBezTo>
                  <a:lnTo>
                    <a:pt x="610797" y="344910"/>
                  </a:lnTo>
                  <a:cubicBezTo>
                    <a:pt x="610797" y="344910"/>
                    <a:pt x="610797" y="344710"/>
                    <a:pt x="610797" y="344610"/>
                  </a:cubicBezTo>
                  <a:lnTo>
                    <a:pt x="610797" y="344610"/>
                  </a:lnTo>
                  <a:cubicBezTo>
                    <a:pt x="610753" y="344493"/>
                    <a:pt x="610700" y="344380"/>
                    <a:pt x="610630" y="344277"/>
                  </a:cubicBezTo>
                  <a:cubicBezTo>
                    <a:pt x="610650" y="344167"/>
                    <a:pt x="610650" y="344053"/>
                    <a:pt x="610630" y="343943"/>
                  </a:cubicBezTo>
                  <a:cubicBezTo>
                    <a:pt x="610630" y="343943"/>
                    <a:pt x="610630" y="343643"/>
                    <a:pt x="610630" y="343509"/>
                  </a:cubicBezTo>
                  <a:lnTo>
                    <a:pt x="610630" y="343509"/>
                  </a:lnTo>
                  <a:lnTo>
                    <a:pt x="609829" y="341774"/>
                  </a:lnTo>
                  <a:lnTo>
                    <a:pt x="609529" y="341074"/>
                  </a:lnTo>
                  <a:lnTo>
                    <a:pt x="609229" y="340373"/>
                  </a:lnTo>
                  <a:lnTo>
                    <a:pt x="609229" y="340140"/>
                  </a:lnTo>
                  <a:lnTo>
                    <a:pt x="608461" y="338471"/>
                  </a:lnTo>
                  <a:cubicBezTo>
                    <a:pt x="608195" y="337938"/>
                    <a:pt x="607961" y="337371"/>
                    <a:pt x="607694" y="336837"/>
                  </a:cubicBezTo>
                  <a:lnTo>
                    <a:pt x="607694" y="336837"/>
                  </a:lnTo>
                  <a:cubicBezTo>
                    <a:pt x="607461" y="336370"/>
                    <a:pt x="607227" y="335936"/>
                    <a:pt x="606993" y="335435"/>
                  </a:cubicBezTo>
                  <a:lnTo>
                    <a:pt x="606660" y="334735"/>
                  </a:lnTo>
                  <a:lnTo>
                    <a:pt x="606293" y="334034"/>
                  </a:lnTo>
                  <a:lnTo>
                    <a:pt x="605993" y="333467"/>
                  </a:lnTo>
                  <a:cubicBezTo>
                    <a:pt x="606006" y="333367"/>
                    <a:pt x="606006" y="333267"/>
                    <a:pt x="605993" y="333167"/>
                  </a:cubicBezTo>
                  <a:lnTo>
                    <a:pt x="605993" y="333000"/>
                  </a:lnTo>
                  <a:lnTo>
                    <a:pt x="605592" y="332233"/>
                  </a:lnTo>
                  <a:cubicBezTo>
                    <a:pt x="605259" y="331632"/>
                    <a:pt x="604925" y="330965"/>
                    <a:pt x="604625" y="330364"/>
                  </a:cubicBezTo>
                  <a:lnTo>
                    <a:pt x="603957" y="329130"/>
                  </a:lnTo>
                  <a:lnTo>
                    <a:pt x="603657" y="328596"/>
                  </a:lnTo>
                  <a:lnTo>
                    <a:pt x="602856" y="327128"/>
                  </a:lnTo>
                  <a:lnTo>
                    <a:pt x="602289" y="326060"/>
                  </a:lnTo>
                  <a:cubicBezTo>
                    <a:pt x="601789" y="325193"/>
                    <a:pt x="601322" y="324326"/>
                    <a:pt x="600821" y="323491"/>
                  </a:cubicBezTo>
                  <a:lnTo>
                    <a:pt x="600254" y="322557"/>
                  </a:lnTo>
                  <a:lnTo>
                    <a:pt x="599420" y="321156"/>
                  </a:lnTo>
                  <a:lnTo>
                    <a:pt x="598586" y="319788"/>
                  </a:lnTo>
                  <a:cubicBezTo>
                    <a:pt x="598319" y="319288"/>
                    <a:pt x="598186" y="319088"/>
                    <a:pt x="597952" y="318721"/>
                  </a:cubicBezTo>
                  <a:cubicBezTo>
                    <a:pt x="597719" y="318354"/>
                    <a:pt x="596918" y="317052"/>
                    <a:pt x="596384" y="316218"/>
                  </a:cubicBezTo>
                  <a:lnTo>
                    <a:pt x="596384" y="316218"/>
                  </a:lnTo>
                  <a:lnTo>
                    <a:pt x="596217" y="315985"/>
                  </a:lnTo>
                  <a:lnTo>
                    <a:pt x="596217" y="315985"/>
                  </a:lnTo>
                  <a:lnTo>
                    <a:pt x="596217" y="315818"/>
                  </a:lnTo>
                  <a:lnTo>
                    <a:pt x="596217" y="315651"/>
                  </a:lnTo>
                  <a:lnTo>
                    <a:pt x="596017" y="315318"/>
                  </a:lnTo>
                  <a:lnTo>
                    <a:pt x="596017" y="315318"/>
                  </a:lnTo>
                  <a:lnTo>
                    <a:pt x="596017" y="315318"/>
                  </a:lnTo>
                  <a:lnTo>
                    <a:pt x="596017" y="315117"/>
                  </a:lnTo>
                  <a:lnTo>
                    <a:pt x="596017" y="315117"/>
                  </a:lnTo>
                  <a:lnTo>
                    <a:pt x="595683" y="314617"/>
                  </a:lnTo>
                  <a:lnTo>
                    <a:pt x="595517" y="314317"/>
                  </a:lnTo>
                  <a:lnTo>
                    <a:pt x="594983" y="313516"/>
                  </a:lnTo>
                  <a:lnTo>
                    <a:pt x="594983" y="313316"/>
                  </a:lnTo>
                  <a:lnTo>
                    <a:pt x="594983" y="313116"/>
                  </a:lnTo>
                  <a:lnTo>
                    <a:pt x="594983" y="313116"/>
                  </a:lnTo>
                  <a:lnTo>
                    <a:pt x="594716" y="312749"/>
                  </a:lnTo>
                  <a:lnTo>
                    <a:pt x="594516" y="312415"/>
                  </a:lnTo>
                  <a:lnTo>
                    <a:pt x="594516" y="312215"/>
                  </a:lnTo>
                  <a:lnTo>
                    <a:pt x="594182" y="311748"/>
                  </a:lnTo>
                  <a:lnTo>
                    <a:pt x="593281" y="310380"/>
                  </a:lnTo>
                  <a:lnTo>
                    <a:pt x="593281" y="310380"/>
                  </a:lnTo>
                  <a:lnTo>
                    <a:pt x="593281" y="310180"/>
                  </a:lnTo>
                  <a:lnTo>
                    <a:pt x="592147" y="308578"/>
                  </a:lnTo>
                  <a:lnTo>
                    <a:pt x="591847" y="308144"/>
                  </a:lnTo>
                  <a:lnTo>
                    <a:pt x="591313" y="307444"/>
                  </a:lnTo>
                  <a:lnTo>
                    <a:pt x="590646" y="306476"/>
                  </a:lnTo>
                  <a:lnTo>
                    <a:pt x="589545" y="305008"/>
                  </a:lnTo>
                  <a:lnTo>
                    <a:pt x="588510" y="303640"/>
                  </a:lnTo>
                  <a:lnTo>
                    <a:pt x="588510" y="303640"/>
                  </a:lnTo>
                  <a:lnTo>
                    <a:pt x="586509" y="301038"/>
                  </a:lnTo>
                  <a:lnTo>
                    <a:pt x="586342" y="300805"/>
                  </a:lnTo>
                  <a:lnTo>
                    <a:pt x="584507" y="298536"/>
                  </a:lnTo>
                  <a:lnTo>
                    <a:pt x="584240" y="298202"/>
                  </a:lnTo>
                  <a:lnTo>
                    <a:pt x="584006" y="297902"/>
                  </a:lnTo>
                  <a:lnTo>
                    <a:pt x="594516" y="289428"/>
                  </a:lnTo>
                  <a:lnTo>
                    <a:pt x="594716" y="289261"/>
                  </a:lnTo>
                  <a:lnTo>
                    <a:pt x="608762" y="277851"/>
                  </a:lnTo>
                  <a:lnTo>
                    <a:pt x="608962" y="277851"/>
                  </a:lnTo>
                  <a:lnTo>
                    <a:pt x="619471" y="269343"/>
                  </a:lnTo>
                  <a:lnTo>
                    <a:pt x="619671" y="269177"/>
                  </a:lnTo>
                  <a:lnTo>
                    <a:pt x="629347" y="260902"/>
                  </a:lnTo>
                  <a:lnTo>
                    <a:pt x="629914" y="260402"/>
                  </a:lnTo>
                  <a:lnTo>
                    <a:pt x="629914" y="260402"/>
                  </a:lnTo>
                  <a:lnTo>
                    <a:pt x="640623" y="251728"/>
                  </a:lnTo>
                  <a:lnTo>
                    <a:pt x="640623" y="251728"/>
                  </a:lnTo>
                  <a:lnTo>
                    <a:pt x="643292" y="249559"/>
                  </a:lnTo>
                  <a:lnTo>
                    <a:pt x="644160" y="248825"/>
                  </a:lnTo>
                  <a:lnTo>
                    <a:pt x="644327" y="248825"/>
                  </a:lnTo>
                  <a:lnTo>
                    <a:pt x="645561" y="247824"/>
                  </a:lnTo>
                  <a:lnTo>
                    <a:pt x="647730" y="246089"/>
                  </a:lnTo>
                  <a:lnTo>
                    <a:pt x="648764" y="245222"/>
                  </a:lnTo>
                  <a:lnTo>
                    <a:pt x="651266" y="243187"/>
                  </a:lnTo>
                  <a:lnTo>
                    <a:pt x="651266" y="243187"/>
                  </a:lnTo>
                  <a:lnTo>
                    <a:pt x="661876" y="234579"/>
                  </a:lnTo>
                  <a:lnTo>
                    <a:pt x="661876" y="234579"/>
                  </a:lnTo>
                  <a:lnTo>
                    <a:pt x="672552" y="225971"/>
                  </a:lnTo>
                  <a:lnTo>
                    <a:pt x="672552" y="225971"/>
                  </a:lnTo>
                  <a:lnTo>
                    <a:pt x="675221" y="223803"/>
                  </a:lnTo>
                  <a:lnTo>
                    <a:pt x="679625" y="220200"/>
                  </a:lnTo>
                  <a:lnTo>
                    <a:pt x="679625" y="220200"/>
                  </a:lnTo>
                  <a:lnTo>
                    <a:pt x="683161" y="217364"/>
                  </a:lnTo>
                  <a:lnTo>
                    <a:pt x="683161" y="217364"/>
                  </a:lnTo>
                  <a:lnTo>
                    <a:pt x="686698" y="214461"/>
                  </a:lnTo>
                  <a:lnTo>
                    <a:pt x="686698" y="214461"/>
                  </a:lnTo>
                  <a:lnTo>
                    <a:pt x="690234" y="211592"/>
                  </a:lnTo>
                  <a:lnTo>
                    <a:pt x="690234" y="211592"/>
                  </a:lnTo>
                  <a:lnTo>
                    <a:pt x="693770" y="208689"/>
                  </a:lnTo>
                  <a:lnTo>
                    <a:pt x="693770" y="208689"/>
                  </a:lnTo>
                  <a:lnTo>
                    <a:pt x="697107" y="205854"/>
                  </a:lnTo>
                  <a:lnTo>
                    <a:pt x="700677" y="202951"/>
                  </a:lnTo>
                  <a:lnTo>
                    <a:pt x="704247" y="200082"/>
                  </a:lnTo>
                  <a:lnTo>
                    <a:pt x="710686" y="194877"/>
                  </a:lnTo>
                  <a:lnTo>
                    <a:pt x="710686" y="194877"/>
                  </a:lnTo>
                  <a:lnTo>
                    <a:pt x="711353" y="194310"/>
                  </a:lnTo>
                  <a:lnTo>
                    <a:pt x="715056" y="191274"/>
                  </a:lnTo>
                  <a:lnTo>
                    <a:pt x="719560" y="187637"/>
                  </a:lnTo>
                  <a:lnTo>
                    <a:pt x="725632" y="182766"/>
                  </a:lnTo>
                  <a:lnTo>
                    <a:pt x="736342" y="174092"/>
                  </a:lnTo>
                  <a:lnTo>
                    <a:pt x="745316" y="163583"/>
                  </a:lnTo>
                  <a:lnTo>
                    <a:pt x="747485" y="166318"/>
                  </a:lnTo>
                  <a:lnTo>
                    <a:pt x="748552" y="167653"/>
                  </a:lnTo>
                  <a:lnTo>
                    <a:pt x="750221" y="169788"/>
                  </a:lnTo>
                  <a:cubicBezTo>
                    <a:pt x="751912" y="172013"/>
                    <a:pt x="753580" y="174235"/>
                    <a:pt x="755225" y="176461"/>
                  </a:cubicBezTo>
                  <a:close/>
                  <a:moveTo>
                    <a:pt x="354736" y="64528"/>
                  </a:moveTo>
                  <a:lnTo>
                    <a:pt x="354736" y="63727"/>
                  </a:lnTo>
                  <a:lnTo>
                    <a:pt x="354736" y="64528"/>
                  </a:lnTo>
                  <a:lnTo>
                    <a:pt x="354970" y="65696"/>
                  </a:lnTo>
                  <a:close/>
                  <a:moveTo>
                    <a:pt x="354536" y="63661"/>
                  </a:moveTo>
                  <a:lnTo>
                    <a:pt x="354536" y="63661"/>
                  </a:lnTo>
                  <a:close/>
                  <a:moveTo>
                    <a:pt x="372218" y="93153"/>
                  </a:moveTo>
                  <a:lnTo>
                    <a:pt x="371484" y="88616"/>
                  </a:lnTo>
                  <a:lnTo>
                    <a:pt x="370750" y="84079"/>
                  </a:lnTo>
                  <a:lnTo>
                    <a:pt x="371451" y="88616"/>
                  </a:lnTo>
                  <a:lnTo>
                    <a:pt x="372185" y="93153"/>
                  </a:lnTo>
                  <a:lnTo>
                    <a:pt x="372919" y="97691"/>
                  </a:lnTo>
                  <a:close/>
                  <a:moveTo>
                    <a:pt x="373653" y="102228"/>
                  </a:moveTo>
                  <a:lnTo>
                    <a:pt x="372919" y="97691"/>
                  </a:lnTo>
                  <a:lnTo>
                    <a:pt x="373620" y="102228"/>
                  </a:lnTo>
                  <a:lnTo>
                    <a:pt x="375054" y="111203"/>
                  </a:lnTo>
                  <a:lnTo>
                    <a:pt x="375054" y="111203"/>
                  </a:lnTo>
                  <a:lnTo>
                    <a:pt x="375054" y="111203"/>
                  </a:lnTo>
                  <a:lnTo>
                    <a:pt x="375054" y="111203"/>
                  </a:lnTo>
                  <a:close/>
                  <a:moveTo>
                    <a:pt x="767336" y="291763"/>
                  </a:moveTo>
                  <a:lnTo>
                    <a:pt x="767336" y="291763"/>
                  </a:lnTo>
                  <a:lnTo>
                    <a:pt x="767903" y="291530"/>
                  </a:lnTo>
                  <a:close/>
                  <a:moveTo>
                    <a:pt x="777345" y="287960"/>
                  </a:moveTo>
                  <a:lnTo>
                    <a:pt x="777345" y="287960"/>
                  </a:lnTo>
                  <a:lnTo>
                    <a:pt x="782749" y="285891"/>
                  </a:lnTo>
                  <a:close/>
                  <a:moveTo>
                    <a:pt x="768670" y="291296"/>
                  </a:moveTo>
                  <a:lnTo>
                    <a:pt x="771106" y="290362"/>
                  </a:lnTo>
                  <a:lnTo>
                    <a:pt x="771840" y="290095"/>
                  </a:lnTo>
                  <a:lnTo>
                    <a:pt x="771840" y="290095"/>
                  </a:lnTo>
                  <a:lnTo>
                    <a:pt x="777312" y="287993"/>
                  </a:lnTo>
                  <a:lnTo>
                    <a:pt x="771807" y="290062"/>
                  </a:lnTo>
                  <a:close/>
                  <a:moveTo>
                    <a:pt x="783183" y="285725"/>
                  </a:moveTo>
                  <a:lnTo>
                    <a:pt x="784585" y="285224"/>
                  </a:lnTo>
                  <a:lnTo>
                    <a:pt x="784585" y="285224"/>
                  </a:lnTo>
                  <a:close/>
                  <a:moveTo>
                    <a:pt x="674086" y="735524"/>
                  </a:moveTo>
                  <a:lnTo>
                    <a:pt x="674086" y="735524"/>
                  </a:lnTo>
                  <a:cubicBezTo>
                    <a:pt x="673219" y="736258"/>
                    <a:pt x="672318" y="736959"/>
                    <a:pt x="671384" y="737660"/>
                  </a:cubicBezTo>
                  <a:cubicBezTo>
                    <a:pt x="670450" y="738360"/>
                    <a:pt x="668882" y="739628"/>
                    <a:pt x="667614" y="740596"/>
                  </a:cubicBezTo>
                  <a:lnTo>
                    <a:pt x="664578" y="742931"/>
                  </a:lnTo>
                  <a:lnTo>
                    <a:pt x="667614" y="740629"/>
                  </a:lnTo>
                  <a:lnTo>
                    <a:pt x="671384" y="737693"/>
                  </a:lnTo>
                  <a:lnTo>
                    <a:pt x="674086" y="735558"/>
                  </a:lnTo>
                  <a:lnTo>
                    <a:pt x="674086" y="735558"/>
                  </a:lnTo>
                  <a:lnTo>
                    <a:pt x="676288" y="733756"/>
                  </a:lnTo>
                  <a:close/>
                  <a:moveTo>
                    <a:pt x="664311" y="743098"/>
                  </a:moveTo>
                  <a:lnTo>
                    <a:pt x="663244" y="743898"/>
                  </a:lnTo>
                  <a:lnTo>
                    <a:pt x="664311" y="743131"/>
                  </a:lnTo>
                  <a:lnTo>
                    <a:pt x="664311" y="743131"/>
                  </a:lnTo>
                  <a:close/>
                  <a:moveTo>
                    <a:pt x="651967" y="752006"/>
                  </a:moveTo>
                  <a:lnTo>
                    <a:pt x="651733" y="752173"/>
                  </a:lnTo>
                  <a:lnTo>
                    <a:pt x="651967" y="752173"/>
                  </a:lnTo>
                  <a:lnTo>
                    <a:pt x="653869" y="750838"/>
                  </a:lnTo>
                  <a:cubicBezTo>
                    <a:pt x="653235" y="751105"/>
                    <a:pt x="652601" y="751439"/>
                    <a:pt x="651900" y="752006"/>
                  </a:cubicBezTo>
                  <a:close/>
                  <a:moveTo>
                    <a:pt x="647763" y="754875"/>
                  </a:moveTo>
                  <a:lnTo>
                    <a:pt x="643960" y="757444"/>
                  </a:lnTo>
                  <a:lnTo>
                    <a:pt x="647763" y="754908"/>
                  </a:lnTo>
                  <a:lnTo>
                    <a:pt x="648230" y="754575"/>
                  </a:lnTo>
                  <a:close/>
                  <a:moveTo>
                    <a:pt x="635219" y="763015"/>
                  </a:moveTo>
                  <a:cubicBezTo>
                    <a:pt x="634151" y="763716"/>
                    <a:pt x="633050" y="764383"/>
                    <a:pt x="631882" y="765051"/>
                  </a:cubicBezTo>
                  <a:lnTo>
                    <a:pt x="635219" y="763049"/>
                  </a:lnTo>
                  <a:lnTo>
                    <a:pt x="640123" y="759946"/>
                  </a:lnTo>
                  <a:cubicBezTo>
                    <a:pt x="638555" y="760980"/>
                    <a:pt x="636853" y="762015"/>
                    <a:pt x="635219" y="763015"/>
                  </a:cubicBezTo>
                  <a:close/>
                  <a:moveTo>
                    <a:pt x="626311" y="735891"/>
                  </a:moveTo>
                  <a:lnTo>
                    <a:pt x="626311" y="735891"/>
                  </a:lnTo>
                  <a:lnTo>
                    <a:pt x="624643" y="736959"/>
                  </a:lnTo>
                  <a:lnTo>
                    <a:pt x="626411" y="735858"/>
                  </a:lnTo>
                  <a:lnTo>
                    <a:pt x="626411" y="735858"/>
                  </a:lnTo>
                  <a:close/>
                  <a:moveTo>
                    <a:pt x="623475" y="737726"/>
                  </a:moveTo>
                  <a:lnTo>
                    <a:pt x="622407" y="738394"/>
                  </a:lnTo>
                  <a:lnTo>
                    <a:pt x="623475" y="737760"/>
                  </a:lnTo>
                  <a:lnTo>
                    <a:pt x="623475" y="737760"/>
                  </a:lnTo>
                  <a:close/>
                  <a:moveTo>
                    <a:pt x="618470" y="740829"/>
                  </a:moveTo>
                  <a:lnTo>
                    <a:pt x="617303" y="741563"/>
                  </a:lnTo>
                  <a:lnTo>
                    <a:pt x="619071" y="740495"/>
                  </a:lnTo>
                  <a:lnTo>
                    <a:pt x="620739" y="739428"/>
                  </a:lnTo>
                  <a:close/>
                  <a:moveTo>
                    <a:pt x="617269" y="741563"/>
                  </a:moveTo>
                  <a:lnTo>
                    <a:pt x="616202" y="742197"/>
                  </a:lnTo>
                  <a:lnTo>
                    <a:pt x="616202" y="742197"/>
                  </a:lnTo>
                  <a:lnTo>
                    <a:pt x="614000" y="743531"/>
                  </a:lnTo>
                  <a:cubicBezTo>
                    <a:pt x="615101" y="742931"/>
                    <a:pt x="616202" y="742264"/>
                    <a:pt x="617336" y="741596"/>
                  </a:cubicBezTo>
                  <a:lnTo>
                    <a:pt x="617336" y="741596"/>
                  </a:lnTo>
                  <a:close/>
                  <a:moveTo>
                    <a:pt x="611864" y="744766"/>
                  </a:moveTo>
                  <a:lnTo>
                    <a:pt x="610730" y="745400"/>
                  </a:lnTo>
                  <a:lnTo>
                    <a:pt x="611864" y="744766"/>
                  </a:lnTo>
                  <a:lnTo>
                    <a:pt x="611864" y="744766"/>
                  </a:lnTo>
                  <a:close/>
                  <a:moveTo>
                    <a:pt x="610230" y="745700"/>
                  </a:moveTo>
                  <a:lnTo>
                    <a:pt x="610730" y="745400"/>
                  </a:lnTo>
                  <a:lnTo>
                    <a:pt x="610530" y="745400"/>
                  </a:lnTo>
                  <a:close/>
                  <a:moveTo>
                    <a:pt x="606460" y="747835"/>
                  </a:moveTo>
                  <a:lnTo>
                    <a:pt x="606460" y="747835"/>
                  </a:lnTo>
                  <a:close/>
                  <a:moveTo>
                    <a:pt x="601689" y="750504"/>
                  </a:moveTo>
                  <a:lnTo>
                    <a:pt x="601388" y="750671"/>
                  </a:lnTo>
                  <a:lnTo>
                    <a:pt x="601689" y="750671"/>
                  </a:lnTo>
                  <a:lnTo>
                    <a:pt x="601689" y="750671"/>
                  </a:lnTo>
                  <a:close/>
                  <a:moveTo>
                    <a:pt x="598052" y="752439"/>
                  </a:moveTo>
                  <a:lnTo>
                    <a:pt x="598386" y="752273"/>
                  </a:lnTo>
                  <a:lnTo>
                    <a:pt x="598386" y="752273"/>
                  </a:lnTo>
                  <a:close/>
                  <a:moveTo>
                    <a:pt x="597251" y="752873"/>
                  </a:moveTo>
                  <a:lnTo>
                    <a:pt x="597251" y="752873"/>
                  </a:lnTo>
                  <a:lnTo>
                    <a:pt x="597452" y="752873"/>
                  </a:lnTo>
                  <a:lnTo>
                    <a:pt x="597452" y="752873"/>
                  </a:lnTo>
                  <a:close/>
                  <a:moveTo>
                    <a:pt x="600588" y="751138"/>
                  </a:moveTo>
                  <a:lnTo>
                    <a:pt x="599387" y="751805"/>
                  </a:lnTo>
                  <a:lnTo>
                    <a:pt x="600621" y="751172"/>
                  </a:lnTo>
                  <a:lnTo>
                    <a:pt x="600621" y="751172"/>
                  </a:lnTo>
                  <a:close/>
                  <a:moveTo>
                    <a:pt x="591847" y="755542"/>
                  </a:moveTo>
                  <a:lnTo>
                    <a:pt x="591847" y="755542"/>
                  </a:lnTo>
                  <a:close/>
                  <a:moveTo>
                    <a:pt x="591280" y="755842"/>
                  </a:moveTo>
                  <a:lnTo>
                    <a:pt x="590679" y="756143"/>
                  </a:lnTo>
                  <a:lnTo>
                    <a:pt x="591280" y="755876"/>
                  </a:lnTo>
                  <a:lnTo>
                    <a:pt x="591280" y="755876"/>
                  </a:ln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Brīvforma: forma 454">
              <a:extLst>
                <a:ext uri="{FF2B5EF4-FFF2-40B4-BE49-F238E27FC236}">
                  <a16:creationId xmlns:a16="http://schemas.microsoft.com/office/drawing/2014/main" id="{45C30351-27F8-112A-73FE-ABEA2073E4E7}"/>
                </a:ext>
              </a:extLst>
            </p:cNvPr>
            <p:cNvSpPr/>
            <p:nvPr/>
          </p:nvSpPr>
          <p:spPr>
            <a:xfrm>
              <a:off x="4119361" y="5000945"/>
              <a:ext cx="879114" cy="879848"/>
            </a:xfrm>
            <a:custGeom>
              <a:avLst/>
              <a:gdLst>
                <a:gd name="connsiteX0" fmla="*/ 765334 w 879114"/>
                <a:gd name="connsiteY0" fmla="*/ 431821 h 879848"/>
                <a:gd name="connsiteX1" fmla="*/ 765334 w 879114"/>
                <a:gd name="connsiteY1" fmla="*/ 431821 h 879848"/>
                <a:gd name="connsiteX2" fmla="*/ 805703 w 879114"/>
                <a:gd name="connsiteY2" fmla="*/ 431087 h 879848"/>
                <a:gd name="connsiteX3" fmla="*/ 804669 w 879114"/>
                <a:gd name="connsiteY3" fmla="*/ 431087 h 879848"/>
                <a:gd name="connsiteX4" fmla="*/ 796429 w 879114"/>
                <a:gd name="connsiteY4" fmla="*/ 431254 h 879848"/>
                <a:gd name="connsiteX5" fmla="*/ 796429 w 879114"/>
                <a:gd name="connsiteY5" fmla="*/ 431254 h 879848"/>
                <a:gd name="connsiteX6" fmla="*/ 791958 w 879114"/>
                <a:gd name="connsiteY6" fmla="*/ 431254 h 879848"/>
                <a:gd name="connsiteX7" fmla="*/ 791758 w 879114"/>
                <a:gd name="connsiteY7" fmla="*/ 431254 h 879848"/>
                <a:gd name="connsiteX8" fmla="*/ 787287 w 879114"/>
                <a:gd name="connsiteY8" fmla="*/ 431254 h 879848"/>
                <a:gd name="connsiteX9" fmla="*/ 782783 w 879114"/>
                <a:gd name="connsiteY9" fmla="*/ 431254 h 879848"/>
                <a:gd name="connsiteX10" fmla="*/ 782783 w 879114"/>
                <a:gd name="connsiteY10" fmla="*/ 431254 h 879848"/>
                <a:gd name="connsiteX11" fmla="*/ 778212 w 879114"/>
                <a:gd name="connsiteY11" fmla="*/ 431254 h 879848"/>
                <a:gd name="connsiteX12" fmla="*/ 773708 w 879114"/>
                <a:gd name="connsiteY12" fmla="*/ 431254 h 879848"/>
                <a:gd name="connsiteX13" fmla="*/ 773174 w 879114"/>
                <a:gd name="connsiteY13" fmla="*/ 431254 h 879848"/>
                <a:gd name="connsiteX14" fmla="*/ 769038 w 879114"/>
                <a:gd name="connsiteY14" fmla="*/ 431254 h 879848"/>
                <a:gd name="connsiteX15" fmla="*/ 769038 w 879114"/>
                <a:gd name="connsiteY15" fmla="*/ 431254 h 879848"/>
                <a:gd name="connsiteX16" fmla="*/ 766535 w 879114"/>
                <a:gd name="connsiteY16" fmla="*/ 431254 h 879848"/>
                <a:gd name="connsiteX17" fmla="*/ 773742 w 879114"/>
                <a:gd name="connsiteY17" fmla="*/ 431254 h 879848"/>
                <a:gd name="connsiteX18" fmla="*/ 778246 w 879114"/>
                <a:gd name="connsiteY18" fmla="*/ 431254 h 879848"/>
                <a:gd name="connsiteX19" fmla="*/ 779013 w 879114"/>
                <a:gd name="connsiteY19" fmla="*/ 431254 h 879848"/>
                <a:gd name="connsiteX20" fmla="*/ 782917 w 879114"/>
                <a:gd name="connsiteY20" fmla="*/ 431254 h 879848"/>
                <a:gd name="connsiteX21" fmla="*/ 792425 w 879114"/>
                <a:gd name="connsiteY21" fmla="*/ 431254 h 879848"/>
                <a:gd name="connsiteX22" fmla="*/ 796328 w 879114"/>
                <a:gd name="connsiteY22" fmla="*/ 431254 h 879848"/>
                <a:gd name="connsiteX23" fmla="*/ 798163 w 879114"/>
                <a:gd name="connsiteY23" fmla="*/ 431254 h 879848"/>
                <a:gd name="connsiteX24" fmla="*/ 804603 w 879114"/>
                <a:gd name="connsiteY24" fmla="*/ 431254 h 879848"/>
                <a:gd name="connsiteX25" fmla="*/ 805770 w 879114"/>
                <a:gd name="connsiteY25" fmla="*/ 431254 h 879848"/>
                <a:gd name="connsiteX26" fmla="*/ 808373 w 879114"/>
                <a:gd name="connsiteY26" fmla="*/ 431254 h 879848"/>
                <a:gd name="connsiteX27" fmla="*/ 755125 w 879114"/>
                <a:gd name="connsiteY27" fmla="*/ 431955 h 879848"/>
                <a:gd name="connsiteX28" fmla="*/ 755125 w 879114"/>
                <a:gd name="connsiteY28" fmla="*/ 431955 h 879848"/>
                <a:gd name="connsiteX29" fmla="*/ 756426 w 879114"/>
                <a:gd name="connsiteY29" fmla="*/ 431955 h 879848"/>
                <a:gd name="connsiteX30" fmla="*/ 762031 w 879114"/>
                <a:gd name="connsiteY30" fmla="*/ 431955 h 879848"/>
                <a:gd name="connsiteX31" fmla="*/ 377990 w 879114"/>
                <a:gd name="connsiteY31" fmla="*/ 127117 h 879848"/>
                <a:gd name="connsiteX32" fmla="*/ 377990 w 879114"/>
                <a:gd name="connsiteY32" fmla="*/ 127117 h 879848"/>
                <a:gd name="connsiteX33" fmla="*/ 377657 w 879114"/>
                <a:gd name="connsiteY33" fmla="*/ 125349 h 879848"/>
                <a:gd name="connsiteX34" fmla="*/ 377657 w 879114"/>
                <a:gd name="connsiteY34" fmla="*/ 124848 h 879848"/>
                <a:gd name="connsiteX35" fmla="*/ 377657 w 879114"/>
                <a:gd name="connsiteY35" fmla="*/ 124281 h 879848"/>
                <a:gd name="connsiteX36" fmla="*/ 377657 w 879114"/>
                <a:gd name="connsiteY36" fmla="*/ 123681 h 879848"/>
                <a:gd name="connsiteX37" fmla="*/ 377657 w 879114"/>
                <a:gd name="connsiteY37" fmla="*/ 123047 h 879848"/>
                <a:gd name="connsiteX38" fmla="*/ 377657 w 879114"/>
                <a:gd name="connsiteY38" fmla="*/ 122846 h 879848"/>
                <a:gd name="connsiteX39" fmla="*/ 377657 w 879114"/>
                <a:gd name="connsiteY39" fmla="*/ 122513 h 879848"/>
                <a:gd name="connsiteX40" fmla="*/ 378524 w 879114"/>
                <a:gd name="connsiteY40" fmla="*/ 127117 h 879848"/>
                <a:gd name="connsiteX41" fmla="*/ 378524 w 879114"/>
                <a:gd name="connsiteY41" fmla="*/ 127117 h 879848"/>
                <a:gd name="connsiteX42" fmla="*/ 376622 w 879114"/>
                <a:gd name="connsiteY42" fmla="*/ 119877 h 879848"/>
                <a:gd name="connsiteX43" fmla="*/ 376622 w 879114"/>
                <a:gd name="connsiteY43" fmla="*/ 119877 h 879848"/>
                <a:gd name="connsiteX44" fmla="*/ 376622 w 879114"/>
                <a:gd name="connsiteY44" fmla="*/ 119443 h 879848"/>
                <a:gd name="connsiteX45" fmla="*/ 376622 w 879114"/>
                <a:gd name="connsiteY45" fmla="*/ 119744 h 879848"/>
                <a:gd name="connsiteX46" fmla="*/ 376622 w 879114"/>
                <a:gd name="connsiteY46" fmla="*/ 119744 h 879848"/>
                <a:gd name="connsiteX47" fmla="*/ 376389 w 879114"/>
                <a:gd name="connsiteY47" fmla="*/ 118276 h 879848"/>
                <a:gd name="connsiteX48" fmla="*/ 376622 w 879114"/>
                <a:gd name="connsiteY48" fmla="*/ 119443 h 879848"/>
                <a:gd name="connsiteX49" fmla="*/ 376622 w 879114"/>
                <a:gd name="connsiteY49" fmla="*/ 118709 h 879848"/>
                <a:gd name="connsiteX50" fmla="*/ 376389 w 879114"/>
                <a:gd name="connsiteY50" fmla="*/ 118276 h 879848"/>
                <a:gd name="connsiteX51" fmla="*/ 376389 w 879114"/>
                <a:gd name="connsiteY51" fmla="*/ 118276 h 879848"/>
                <a:gd name="connsiteX52" fmla="*/ 375521 w 879114"/>
                <a:gd name="connsiteY52" fmla="*/ 113772 h 879848"/>
                <a:gd name="connsiteX53" fmla="*/ 375521 w 879114"/>
                <a:gd name="connsiteY53" fmla="*/ 113772 h 879848"/>
                <a:gd name="connsiteX54" fmla="*/ 375521 w 879114"/>
                <a:gd name="connsiteY54" fmla="*/ 114105 h 879848"/>
                <a:gd name="connsiteX55" fmla="*/ 375521 w 879114"/>
                <a:gd name="connsiteY55" fmla="*/ 114105 h 879848"/>
                <a:gd name="connsiteX56" fmla="*/ 375521 w 879114"/>
                <a:gd name="connsiteY56" fmla="*/ 114472 h 879848"/>
                <a:gd name="connsiteX57" fmla="*/ 375521 w 879114"/>
                <a:gd name="connsiteY57" fmla="*/ 114205 h 879848"/>
                <a:gd name="connsiteX58" fmla="*/ 374654 w 879114"/>
                <a:gd name="connsiteY58" fmla="*/ 109868 h 879848"/>
                <a:gd name="connsiteX59" fmla="*/ 374654 w 879114"/>
                <a:gd name="connsiteY59" fmla="*/ 109334 h 879848"/>
                <a:gd name="connsiteX60" fmla="*/ 374654 w 879114"/>
                <a:gd name="connsiteY60" fmla="*/ 109334 h 879848"/>
                <a:gd name="connsiteX61" fmla="*/ 374654 w 879114"/>
                <a:gd name="connsiteY61" fmla="*/ 109868 h 879848"/>
                <a:gd name="connsiteX62" fmla="*/ 374921 w 879114"/>
                <a:gd name="connsiteY62" fmla="*/ 111069 h 879848"/>
                <a:gd name="connsiteX63" fmla="*/ 375087 w 879114"/>
                <a:gd name="connsiteY63" fmla="*/ 111970 h 879848"/>
                <a:gd name="connsiteX64" fmla="*/ 375087 w 879114"/>
                <a:gd name="connsiteY64" fmla="*/ 111970 h 879848"/>
                <a:gd name="connsiteX65" fmla="*/ 375087 w 879114"/>
                <a:gd name="connsiteY65" fmla="*/ 112471 h 879848"/>
                <a:gd name="connsiteX66" fmla="*/ 375087 w 879114"/>
                <a:gd name="connsiteY66" fmla="*/ 112471 h 879848"/>
                <a:gd name="connsiteX67" fmla="*/ 374253 w 879114"/>
                <a:gd name="connsiteY67" fmla="*/ 108334 h 879848"/>
                <a:gd name="connsiteX68" fmla="*/ 374253 w 879114"/>
                <a:gd name="connsiteY68" fmla="*/ 107733 h 879848"/>
                <a:gd name="connsiteX69" fmla="*/ 374253 w 879114"/>
                <a:gd name="connsiteY69" fmla="*/ 107499 h 879848"/>
                <a:gd name="connsiteX70" fmla="*/ 374253 w 879114"/>
                <a:gd name="connsiteY70" fmla="*/ 107499 h 879848"/>
                <a:gd name="connsiteX71" fmla="*/ 374253 w 879114"/>
                <a:gd name="connsiteY71" fmla="*/ 107499 h 879848"/>
                <a:gd name="connsiteX72" fmla="*/ 374253 w 879114"/>
                <a:gd name="connsiteY72" fmla="*/ 107132 h 879848"/>
                <a:gd name="connsiteX73" fmla="*/ 374253 w 879114"/>
                <a:gd name="connsiteY73" fmla="*/ 106866 h 879848"/>
                <a:gd name="connsiteX74" fmla="*/ 374253 w 879114"/>
                <a:gd name="connsiteY74" fmla="*/ 106866 h 879848"/>
                <a:gd name="connsiteX75" fmla="*/ 374253 w 879114"/>
                <a:gd name="connsiteY75" fmla="*/ 106866 h 879848"/>
                <a:gd name="connsiteX76" fmla="*/ 374253 w 879114"/>
                <a:gd name="connsiteY76" fmla="*/ 106365 h 879848"/>
                <a:gd name="connsiteX77" fmla="*/ 374253 w 879114"/>
                <a:gd name="connsiteY77" fmla="*/ 105898 h 879848"/>
                <a:gd name="connsiteX78" fmla="*/ 374253 w 879114"/>
                <a:gd name="connsiteY78" fmla="*/ 105898 h 879848"/>
                <a:gd name="connsiteX79" fmla="*/ 374253 w 879114"/>
                <a:gd name="connsiteY79" fmla="*/ 105898 h 879848"/>
                <a:gd name="connsiteX80" fmla="*/ 375021 w 879114"/>
                <a:gd name="connsiteY80" fmla="*/ 109735 h 879848"/>
                <a:gd name="connsiteX81" fmla="*/ 375021 w 879114"/>
                <a:gd name="connsiteY81" fmla="*/ 109735 h 879848"/>
                <a:gd name="connsiteX82" fmla="*/ 373586 w 879114"/>
                <a:gd name="connsiteY82" fmla="*/ 104997 h 879848"/>
                <a:gd name="connsiteX83" fmla="*/ 373586 w 879114"/>
                <a:gd name="connsiteY83" fmla="*/ 104997 h 879848"/>
                <a:gd name="connsiteX84" fmla="*/ 373586 w 879114"/>
                <a:gd name="connsiteY84" fmla="*/ 105398 h 879848"/>
                <a:gd name="connsiteX85" fmla="*/ 373586 w 879114"/>
                <a:gd name="connsiteY85" fmla="*/ 104797 h 879848"/>
                <a:gd name="connsiteX86" fmla="*/ 373586 w 879114"/>
                <a:gd name="connsiteY86" fmla="*/ 104597 h 879848"/>
                <a:gd name="connsiteX87" fmla="*/ 373586 w 879114"/>
                <a:gd name="connsiteY87" fmla="*/ 104597 h 879848"/>
                <a:gd name="connsiteX88" fmla="*/ 373586 w 879114"/>
                <a:gd name="connsiteY88" fmla="*/ 104597 h 879848"/>
                <a:gd name="connsiteX89" fmla="*/ 373586 w 879114"/>
                <a:gd name="connsiteY89" fmla="*/ 104864 h 879848"/>
                <a:gd name="connsiteX90" fmla="*/ 372018 w 879114"/>
                <a:gd name="connsiteY90" fmla="*/ 96957 h 879848"/>
                <a:gd name="connsiteX91" fmla="*/ 372018 w 879114"/>
                <a:gd name="connsiteY91" fmla="*/ 96957 h 879848"/>
                <a:gd name="connsiteX92" fmla="*/ 373419 w 879114"/>
                <a:gd name="connsiteY92" fmla="*/ 103996 h 879848"/>
                <a:gd name="connsiteX93" fmla="*/ 372685 w 879114"/>
                <a:gd name="connsiteY93" fmla="*/ 100193 h 879848"/>
                <a:gd name="connsiteX94" fmla="*/ 372685 w 879114"/>
                <a:gd name="connsiteY94" fmla="*/ 100193 h 879848"/>
                <a:gd name="connsiteX95" fmla="*/ 372685 w 879114"/>
                <a:gd name="connsiteY95" fmla="*/ 100193 h 879848"/>
                <a:gd name="connsiteX96" fmla="*/ 372685 w 879114"/>
                <a:gd name="connsiteY96" fmla="*/ 100193 h 879848"/>
                <a:gd name="connsiteX97" fmla="*/ 372519 w 879114"/>
                <a:gd name="connsiteY97" fmla="*/ 99392 h 879848"/>
                <a:gd name="connsiteX98" fmla="*/ 372519 w 879114"/>
                <a:gd name="connsiteY98" fmla="*/ 99392 h 879848"/>
                <a:gd name="connsiteX99" fmla="*/ 372519 w 879114"/>
                <a:gd name="connsiteY99" fmla="*/ 99159 h 879848"/>
                <a:gd name="connsiteX100" fmla="*/ 372519 w 879114"/>
                <a:gd name="connsiteY100" fmla="*/ 98792 h 879848"/>
                <a:gd name="connsiteX101" fmla="*/ 372519 w 879114"/>
                <a:gd name="connsiteY101" fmla="*/ 98558 h 879848"/>
                <a:gd name="connsiteX102" fmla="*/ 372519 w 879114"/>
                <a:gd name="connsiteY102" fmla="*/ 98558 h 879848"/>
                <a:gd name="connsiteX103" fmla="*/ 372519 w 879114"/>
                <a:gd name="connsiteY103" fmla="*/ 98058 h 879848"/>
                <a:gd name="connsiteX104" fmla="*/ 372519 w 879114"/>
                <a:gd name="connsiteY104" fmla="*/ 97724 h 879848"/>
                <a:gd name="connsiteX105" fmla="*/ 372519 w 879114"/>
                <a:gd name="connsiteY105" fmla="*/ 97724 h 879848"/>
                <a:gd name="connsiteX106" fmla="*/ 372519 w 879114"/>
                <a:gd name="connsiteY106" fmla="*/ 97724 h 879848"/>
                <a:gd name="connsiteX107" fmla="*/ 372519 w 879114"/>
                <a:gd name="connsiteY107" fmla="*/ 97724 h 879848"/>
                <a:gd name="connsiteX108" fmla="*/ 372519 w 879114"/>
                <a:gd name="connsiteY108" fmla="*/ 97991 h 879848"/>
                <a:gd name="connsiteX109" fmla="*/ 373019 w 879114"/>
                <a:gd name="connsiteY109" fmla="*/ 100527 h 879848"/>
                <a:gd name="connsiteX110" fmla="*/ 373019 w 879114"/>
                <a:gd name="connsiteY110" fmla="*/ 100527 h 879848"/>
                <a:gd name="connsiteX111" fmla="*/ 387365 w 879114"/>
                <a:gd name="connsiteY111" fmla="*/ 116174 h 879848"/>
                <a:gd name="connsiteX112" fmla="*/ 386631 w 879114"/>
                <a:gd name="connsiteY112" fmla="*/ 111636 h 879848"/>
                <a:gd name="connsiteX113" fmla="*/ 387332 w 879114"/>
                <a:gd name="connsiteY113" fmla="*/ 116174 h 879848"/>
                <a:gd name="connsiteX114" fmla="*/ 388766 w 879114"/>
                <a:gd name="connsiteY114" fmla="*/ 125148 h 879848"/>
                <a:gd name="connsiteX115" fmla="*/ 388766 w 879114"/>
                <a:gd name="connsiteY115" fmla="*/ 125148 h 879848"/>
                <a:gd name="connsiteX116" fmla="*/ 388766 w 879114"/>
                <a:gd name="connsiteY116" fmla="*/ 125148 h 879848"/>
                <a:gd name="connsiteX117" fmla="*/ 388766 w 879114"/>
                <a:gd name="connsiteY117" fmla="*/ 125148 h 879848"/>
                <a:gd name="connsiteX118" fmla="*/ 385930 w 879114"/>
                <a:gd name="connsiteY118" fmla="*/ 107099 h 879848"/>
                <a:gd name="connsiteX119" fmla="*/ 385197 w 879114"/>
                <a:gd name="connsiteY119" fmla="*/ 102562 h 879848"/>
                <a:gd name="connsiteX120" fmla="*/ 384462 w 879114"/>
                <a:gd name="connsiteY120" fmla="*/ 98024 h 879848"/>
                <a:gd name="connsiteX121" fmla="*/ 385163 w 879114"/>
                <a:gd name="connsiteY121" fmla="*/ 102562 h 879848"/>
                <a:gd name="connsiteX122" fmla="*/ 385897 w 879114"/>
                <a:gd name="connsiteY122" fmla="*/ 107099 h 879848"/>
                <a:gd name="connsiteX123" fmla="*/ 386631 w 879114"/>
                <a:gd name="connsiteY123" fmla="*/ 111636 h 879848"/>
                <a:gd name="connsiteX124" fmla="*/ 653435 w 879114"/>
                <a:gd name="connsiteY124" fmla="*/ 740729 h 879848"/>
                <a:gd name="connsiteX125" fmla="*/ 653435 w 879114"/>
                <a:gd name="connsiteY125" fmla="*/ 740729 h 879848"/>
                <a:gd name="connsiteX126" fmla="*/ 653034 w 879114"/>
                <a:gd name="connsiteY126" fmla="*/ 741029 h 879848"/>
                <a:gd name="connsiteX127" fmla="*/ 652768 w 879114"/>
                <a:gd name="connsiteY127" fmla="*/ 741196 h 879848"/>
                <a:gd name="connsiteX128" fmla="*/ 651300 w 879114"/>
                <a:gd name="connsiteY128" fmla="*/ 742230 h 879848"/>
                <a:gd name="connsiteX129" fmla="*/ 650699 w 879114"/>
                <a:gd name="connsiteY129" fmla="*/ 742664 h 879848"/>
                <a:gd name="connsiteX130" fmla="*/ 650199 w 879114"/>
                <a:gd name="connsiteY130" fmla="*/ 742998 h 879848"/>
                <a:gd name="connsiteX131" fmla="*/ 649031 w 879114"/>
                <a:gd name="connsiteY131" fmla="*/ 743798 h 879848"/>
                <a:gd name="connsiteX132" fmla="*/ 647696 w 879114"/>
                <a:gd name="connsiteY132" fmla="*/ 744733 h 879848"/>
                <a:gd name="connsiteX133" fmla="*/ 647696 w 879114"/>
                <a:gd name="connsiteY133" fmla="*/ 744733 h 879848"/>
                <a:gd name="connsiteX134" fmla="*/ 647163 w 879114"/>
                <a:gd name="connsiteY134" fmla="*/ 745100 h 879848"/>
                <a:gd name="connsiteX135" fmla="*/ 646162 w 879114"/>
                <a:gd name="connsiteY135" fmla="*/ 745767 h 879848"/>
                <a:gd name="connsiteX136" fmla="*/ 645495 w 879114"/>
                <a:gd name="connsiteY136" fmla="*/ 746267 h 879848"/>
                <a:gd name="connsiteX137" fmla="*/ 647763 w 879114"/>
                <a:gd name="connsiteY137" fmla="*/ 744766 h 879848"/>
                <a:gd name="connsiteX138" fmla="*/ 650799 w 879114"/>
                <a:gd name="connsiteY138" fmla="*/ 742664 h 879848"/>
                <a:gd name="connsiteX139" fmla="*/ 653135 w 879114"/>
                <a:gd name="connsiteY139" fmla="*/ 741029 h 879848"/>
                <a:gd name="connsiteX140" fmla="*/ 653135 w 879114"/>
                <a:gd name="connsiteY140" fmla="*/ 741029 h 879848"/>
                <a:gd name="connsiteX141" fmla="*/ 653535 w 879114"/>
                <a:gd name="connsiteY141" fmla="*/ 740696 h 879848"/>
                <a:gd name="connsiteX142" fmla="*/ 654135 w 879114"/>
                <a:gd name="connsiteY142" fmla="*/ 740229 h 879848"/>
                <a:gd name="connsiteX143" fmla="*/ 654135 w 879114"/>
                <a:gd name="connsiteY143" fmla="*/ 740229 h 879848"/>
                <a:gd name="connsiteX144" fmla="*/ 653668 w 879114"/>
                <a:gd name="connsiteY144" fmla="*/ 740562 h 879848"/>
                <a:gd name="connsiteX145" fmla="*/ 653668 w 879114"/>
                <a:gd name="connsiteY145" fmla="*/ 740562 h 879848"/>
                <a:gd name="connsiteX146" fmla="*/ 653668 w 879114"/>
                <a:gd name="connsiteY146" fmla="*/ 740562 h 879848"/>
                <a:gd name="connsiteX147" fmla="*/ 654102 w 879114"/>
                <a:gd name="connsiteY147" fmla="*/ 740262 h 879848"/>
                <a:gd name="connsiteX148" fmla="*/ 654502 w 879114"/>
                <a:gd name="connsiteY148" fmla="*/ 739928 h 879848"/>
                <a:gd name="connsiteX149" fmla="*/ 377990 w 879114"/>
                <a:gd name="connsiteY149" fmla="*/ 127117 h 879848"/>
                <a:gd name="connsiteX150" fmla="*/ 377990 w 879114"/>
                <a:gd name="connsiteY150" fmla="*/ 127117 h 879848"/>
                <a:gd name="connsiteX151" fmla="*/ 377557 w 879114"/>
                <a:gd name="connsiteY151" fmla="*/ 124848 h 879848"/>
                <a:gd name="connsiteX152" fmla="*/ 377557 w 879114"/>
                <a:gd name="connsiteY152" fmla="*/ 124281 h 879848"/>
                <a:gd name="connsiteX153" fmla="*/ 377557 w 879114"/>
                <a:gd name="connsiteY153" fmla="*/ 123681 h 879848"/>
                <a:gd name="connsiteX154" fmla="*/ 377557 w 879114"/>
                <a:gd name="connsiteY154" fmla="*/ 123047 h 879848"/>
                <a:gd name="connsiteX155" fmla="*/ 377557 w 879114"/>
                <a:gd name="connsiteY155" fmla="*/ 122846 h 879848"/>
                <a:gd name="connsiteX156" fmla="*/ 377557 w 879114"/>
                <a:gd name="connsiteY156" fmla="*/ 122513 h 879848"/>
                <a:gd name="connsiteX157" fmla="*/ 378424 w 879114"/>
                <a:gd name="connsiteY157" fmla="*/ 127117 h 879848"/>
                <a:gd name="connsiteX158" fmla="*/ 378424 w 879114"/>
                <a:gd name="connsiteY158" fmla="*/ 127117 h 879848"/>
                <a:gd name="connsiteX159" fmla="*/ 378090 w 879114"/>
                <a:gd name="connsiteY159" fmla="*/ 125349 h 879848"/>
                <a:gd name="connsiteX160" fmla="*/ 376622 w 879114"/>
                <a:gd name="connsiteY160" fmla="*/ 120077 h 879848"/>
                <a:gd name="connsiteX161" fmla="*/ 376622 w 879114"/>
                <a:gd name="connsiteY161" fmla="*/ 120077 h 879848"/>
                <a:gd name="connsiteX162" fmla="*/ 376289 w 879114"/>
                <a:gd name="connsiteY162" fmla="*/ 118276 h 879848"/>
                <a:gd name="connsiteX163" fmla="*/ 376522 w 879114"/>
                <a:gd name="connsiteY163" fmla="*/ 119443 h 879848"/>
                <a:gd name="connsiteX164" fmla="*/ 376522 w 879114"/>
                <a:gd name="connsiteY164" fmla="*/ 118709 h 879848"/>
                <a:gd name="connsiteX165" fmla="*/ 376289 w 879114"/>
                <a:gd name="connsiteY165" fmla="*/ 118276 h 879848"/>
                <a:gd name="connsiteX166" fmla="*/ 376289 w 879114"/>
                <a:gd name="connsiteY166" fmla="*/ 118276 h 879848"/>
                <a:gd name="connsiteX167" fmla="*/ 375488 w 879114"/>
                <a:gd name="connsiteY167" fmla="*/ 114005 h 879848"/>
                <a:gd name="connsiteX168" fmla="*/ 375488 w 879114"/>
                <a:gd name="connsiteY168" fmla="*/ 114372 h 879848"/>
                <a:gd name="connsiteX169" fmla="*/ 375488 w 879114"/>
                <a:gd name="connsiteY169" fmla="*/ 114005 h 879848"/>
                <a:gd name="connsiteX170" fmla="*/ 375488 w 879114"/>
                <a:gd name="connsiteY170" fmla="*/ 113805 h 879848"/>
                <a:gd name="connsiteX171" fmla="*/ 375488 w 879114"/>
                <a:gd name="connsiteY171" fmla="*/ 113805 h 879848"/>
                <a:gd name="connsiteX172" fmla="*/ 375154 w 879114"/>
                <a:gd name="connsiteY172" fmla="*/ 112204 h 879848"/>
                <a:gd name="connsiteX173" fmla="*/ 375154 w 879114"/>
                <a:gd name="connsiteY173" fmla="*/ 112204 h 879848"/>
                <a:gd name="connsiteX174" fmla="*/ 374587 w 879114"/>
                <a:gd name="connsiteY174" fmla="*/ 109334 h 879848"/>
                <a:gd name="connsiteX175" fmla="*/ 374587 w 879114"/>
                <a:gd name="connsiteY175" fmla="*/ 109334 h 879848"/>
                <a:gd name="connsiteX176" fmla="*/ 374587 w 879114"/>
                <a:gd name="connsiteY176" fmla="*/ 109868 h 879848"/>
                <a:gd name="connsiteX177" fmla="*/ 374854 w 879114"/>
                <a:gd name="connsiteY177" fmla="*/ 111069 h 879848"/>
                <a:gd name="connsiteX178" fmla="*/ 374621 w 879114"/>
                <a:gd name="connsiteY178" fmla="*/ 109868 h 879848"/>
                <a:gd name="connsiteX179" fmla="*/ 374587 w 879114"/>
                <a:gd name="connsiteY179" fmla="*/ 109334 h 879848"/>
                <a:gd name="connsiteX180" fmla="*/ 374420 w 879114"/>
                <a:gd name="connsiteY180" fmla="*/ 108500 h 879848"/>
                <a:gd name="connsiteX181" fmla="*/ 374420 w 879114"/>
                <a:gd name="connsiteY181" fmla="*/ 108100 h 879848"/>
                <a:gd name="connsiteX182" fmla="*/ 374420 w 879114"/>
                <a:gd name="connsiteY182" fmla="*/ 107666 h 879848"/>
                <a:gd name="connsiteX183" fmla="*/ 374420 w 879114"/>
                <a:gd name="connsiteY183" fmla="*/ 107666 h 879848"/>
                <a:gd name="connsiteX184" fmla="*/ 374420 w 879114"/>
                <a:gd name="connsiteY184" fmla="*/ 107666 h 879848"/>
                <a:gd name="connsiteX185" fmla="*/ 374420 w 879114"/>
                <a:gd name="connsiteY185" fmla="*/ 107299 h 879848"/>
                <a:gd name="connsiteX186" fmla="*/ 374420 w 879114"/>
                <a:gd name="connsiteY186" fmla="*/ 107032 h 879848"/>
                <a:gd name="connsiteX187" fmla="*/ 374420 w 879114"/>
                <a:gd name="connsiteY187" fmla="*/ 107032 h 879848"/>
                <a:gd name="connsiteX188" fmla="*/ 374420 w 879114"/>
                <a:gd name="connsiteY188" fmla="*/ 107032 h 879848"/>
                <a:gd name="connsiteX189" fmla="*/ 374420 w 879114"/>
                <a:gd name="connsiteY189" fmla="*/ 106532 h 879848"/>
                <a:gd name="connsiteX190" fmla="*/ 374420 w 879114"/>
                <a:gd name="connsiteY190" fmla="*/ 106065 h 879848"/>
                <a:gd name="connsiteX191" fmla="*/ 374420 w 879114"/>
                <a:gd name="connsiteY191" fmla="*/ 106065 h 879848"/>
                <a:gd name="connsiteX192" fmla="*/ 374420 w 879114"/>
                <a:gd name="connsiteY192" fmla="*/ 106065 h 879848"/>
                <a:gd name="connsiteX193" fmla="*/ 375188 w 879114"/>
                <a:gd name="connsiteY193" fmla="*/ 109902 h 879848"/>
                <a:gd name="connsiteX194" fmla="*/ 375188 w 879114"/>
                <a:gd name="connsiteY194" fmla="*/ 109902 h 879848"/>
                <a:gd name="connsiteX195" fmla="*/ 373720 w 879114"/>
                <a:gd name="connsiteY195" fmla="*/ 105197 h 879848"/>
                <a:gd name="connsiteX196" fmla="*/ 373720 w 879114"/>
                <a:gd name="connsiteY196" fmla="*/ 105598 h 879848"/>
                <a:gd name="connsiteX197" fmla="*/ 373720 w 879114"/>
                <a:gd name="connsiteY197" fmla="*/ 104864 h 879848"/>
                <a:gd name="connsiteX198" fmla="*/ 373720 w 879114"/>
                <a:gd name="connsiteY198" fmla="*/ 105197 h 879848"/>
                <a:gd name="connsiteX199" fmla="*/ 373720 w 879114"/>
                <a:gd name="connsiteY199" fmla="*/ 104997 h 879848"/>
                <a:gd name="connsiteX200" fmla="*/ 373720 w 879114"/>
                <a:gd name="connsiteY200" fmla="*/ 104997 h 879848"/>
                <a:gd name="connsiteX201" fmla="*/ 373720 w 879114"/>
                <a:gd name="connsiteY201" fmla="*/ 104997 h 879848"/>
                <a:gd name="connsiteX202" fmla="*/ 373720 w 879114"/>
                <a:gd name="connsiteY202" fmla="*/ 105264 h 879848"/>
                <a:gd name="connsiteX203" fmla="*/ 372819 w 879114"/>
                <a:gd name="connsiteY203" fmla="*/ 100527 h 879848"/>
                <a:gd name="connsiteX204" fmla="*/ 372819 w 879114"/>
                <a:gd name="connsiteY204" fmla="*/ 100527 h 879848"/>
                <a:gd name="connsiteX205" fmla="*/ 372819 w 879114"/>
                <a:gd name="connsiteY205" fmla="*/ 100527 h 879848"/>
                <a:gd name="connsiteX206" fmla="*/ 372652 w 879114"/>
                <a:gd name="connsiteY206" fmla="*/ 99726 h 879848"/>
                <a:gd name="connsiteX207" fmla="*/ 372652 w 879114"/>
                <a:gd name="connsiteY207" fmla="*/ 99726 h 879848"/>
                <a:gd name="connsiteX208" fmla="*/ 372652 w 879114"/>
                <a:gd name="connsiteY208" fmla="*/ 99492 h 879848"/>
                <a:gd name="connsiteX209" fmla="*/ 372652 w 879114"/>
                <a:gd name="connsiteY209" fmla="*/ 99125 h 879848"/>
                <a:gd name="connsiteX210" fmla="*/ 372652 w 879114"/>
                <a:gd name="connsiteY210" fmla="*/ 98892 h 879848"/>
                <a:gd name="connsiteX211" fmla="*/ 372652 w 879114"/>
                <a:gd name="connsiteY211" fmla="*/ 98892 h 879848"/>
                <a:gd name="connsiteX212" fmla="*/ 372652 w 879114"/>
                <a:gd name="connsiteY212" fmla="*/ 98391 h 879848"/>
                <a:gd name="connsiteX213" fmla="*/ 372652 w 879114"/>
                <a:gd name="connsiteY213" fmla="*/ 97891 h 879848"/>
                <a:gd name="connsiteX214" fmla="*/ 372652 w 879114"/>
                <a:gd name="connsiteY214" fmla="*/ 97891 h 879848"/>
                <a:gd name="connsiteX215" fmla="*/ 372652 w 879114"/>
                <a:gd name="connsiteY215" fmla="*/ 98158 h 879848"/>
                <a:gd name="connsiteX216" fmla="*/ 373153 w 879114"/>
                <a:gd name="connsiteY216" fmla="*/ 100693 h 879848"/>
                <a:gd name="connsiteX217" fmla="*/ 373153 w 879114"/>
                <a:gd name="connsiteY217" fmla="*/ 100693 h 879848"/>
                <a:gd name="connsiteX218" fmla="*/ 373953 w 879114"/>
                <a:gd name="connsiteY218" fmla="*/ 104564 h 879848"/>
                <a:gd name="connsiteX219" fmla="*/ 373219 w 879114"/>
                <a:gd name="connsiteY219" fmla="*/ 100760 h 879848"/>
                <a:gd name="connsiteX220" fmla="*/ 372185 w 879114"/>
                <a:gd name="connsiteY220" fmla="*/ 97524 h 879848"/>
                <a:gd name="connsiteX221" fmla="*/ 372185 w 879114"/>
                <a:gd name="connsiteY221" fmla="*/ 97524 h 879848"/>
                <a:gd name="connsiteX222" fmla="*/ 387499 w 879114"/>
                <a:gd name="connsiteY222" fmla="*/ 116574 h 879848"/>
                <a:gd name="connsiteX223" fmla="*/ 386765 w 879114"/>
                <a:gd name="connsiteY223" fmla="*/ 112037 h 879848"/>
                <a:gd name="connsiteX224" fmla="*/ 387465 w 879114"/>
                <a:gd name="connsiteY224" fmla="*/ 116574 h 879848"/>
                <a:gd name="connsiteX225" fmla="*/ 388900 w 879114"/>
                <a:gd name="connsiteY225" fmla="*/ 125549 h 879848"/>
                <a:gd name="connsiteX226" fmla="*/ 388900 w 879114"/>
                <a:gd name="connsiteY226" fmla="*/ 125549 h 879848"/>
                <a:gd name="connsiteX227" fmla="*/ 388900 w 879114"/>
                <a:gd name="connsiteY227" fmla="*/ 125549 h 879848"/>
                <a:gd name="connsiteX228" fmla="*/ 388900 w 879114"/>
                <a:gd name="connsiteY228" fmla="*/ 125549 h 879848"/>
                <a:gd name="connsiteX229" fmla="*/ 385330 w 879114"/>
                <a:gd name="connsiteY229" fmla="*/ 102962 h 879848"/>
                <a:gd name="connsiteX230" fmla="*/ 384596 w 879114"/>
                <a:gd name="connsiteY230" fmla="*/ 98425 h 879848"/>
                <a:gd name="connsiteX231" fmla="*/ 385297 w 879114"/>
                <a:gd name="connsiteY231" fmla="*/ 102962 h 879848"/>
                <a:gd name="connsiteX232" fmla="*/ 386031 w 879114"/>
                <a:gd name="connsiteY232" fmla="*/ 107499 h 879848"/>
                <a:gd name="connsiteX233" fmla="*/ 386765 w 879114"/>
                <a:gd name="connsiteY233" fmla="*/ 112037 h 879848"/>
                <a:gd name="connsiteX234" fmla="*/ 386064 w 879114"/>
                <a:gd name="connsiteY234" fmla="*/ 107499 h 879848"/>
                <a:gd name="connsiteX235" fmla="*/ 804769 w 879114"/>
                <a:gd name="connsiteY235" fmla="*/ 431321 h 879848"/>
                <a:gd name="connsiteX236" fmla="*/ 796529 w 879114"/>
                <a:gd name="connsiteY236" fmla="*/ 431487 h 879848"/>
                <a:gd name="connsiteX237" fmla="*/ 796529 w 879114"/>
                <a:gd name="connsiteY237" fmla="*/ 431487 h 879848"/>
                <a:gd name="connsiteX238" fmla="*/ 792058 w 879114"/>
                <a:gd name="connsiteY238" fmla="*/ 431487 h 879848"/>
                <a:gd name="connsiteX239" fmla="*/ 791858 w 879114"/>
                <a:gd name="connsiteY239" fmla="*/ 431487 h 879848"/>
                <a:gd name="connsiteX240" fmla="*/ 787387 w 879114"/>
                <a:gd name="connsiteY240" fmla="*/ 431487 h 879848"/>
                <a:gd name="connsiteX241" fmla="*/ 782883 w 879114"/>
                <a:gd name="connsiteY241" fmla="*/ 431487 h 879848"/>
                <a:gd name="connsiteX242" fmla="*/ 782883 w 879114"/>
                <a:gd name="connsiteY242" fmla="*/ 431487 h 879848"/>
                <a:gd name="connsiteX243" fmla="*/ 778313 w 879114"/>
                <a:gd name="connsiteY243" fmla="*/ 431487 h 879848"/>
                <a:gd name="connsiteX244" fmla="*/ 773808 w 879114"/>
                <a:gd name="connsiteY244" fmla="*/ 431487 h 879848"/>
                <a:gd name="connsiteX245" fmla="*/ 773275 w 879114"/>
                <a:gd name="connsiteY245" fmla="*/ 431487 h 879848"/>
                <a:gd name="connsiteX246" fmla="*/ 769138 w 879114"/>
                <a:gd name="connsiteY246" fmla="*/ 431487 h 879848"/>
                <a:gd name="connsiteX247" fmla="*/ 769138 w 879114"/>
                <a:gd name="connsiteY247" fmla="*/ 431487 h 879848"/>
                <a:gd name="connsiteX248" fmla="*/ 766635 w 879114"/>
                <a:gd name="connsiteY248" fmla="*/ 431487 h 879848"/>
                <a:gd name="connsiteX249" fmla="*/ 773842 w 879114"/>
                <a:gd name="connsiteY249" fmla="*/ 431487 h 879848"/>
                <a:gd name="connsiteX250" fmla="*/ 778346 w 879114"/>
                <a:gd name="connsiteY250" fmla="*/ 431487 h 879848"/>
                <a:gd name="connsiteX251" fmla="*/ 779113 w 879114"/>
                <a:gd name="connsiteY251" fmla="*/ 431487 h 879848"/>
                <a:gd name="connsiteX252" fmla="*/ 783017 w 879114"/>
                <a:gd name="connsiteY252" fmla="*/ 431487 h 879848"/>
                <a:gd name="connsiteX253" fmla="*/ 792425 w 879114"/>
                <a:gd name="connsiteY253" fmla="*/ 431487 h 879848"/>
                <a:gd name="connsiteX254" fmla="*/ 796328 w 879114"/>
                <a:gd name="connsiteY254" fmla="*/ 431487 h 879848"/>
                <a:gd name="connsiteX255" fmla="*/ 798163 w 879114"/>
                <a:gd name="connsiteY255" fmla="*/ 431487 h 879848"/>
                <a:gd name="connsiteX256" fmla="*/ 804603 w 879114"/>
                <a:gd name="connsiteY256" fmla="*/ 431487 h 879848"/>
                <a:gd name="connsiteX257" fmla="*/ 805770 w 879114"/>
                <a:gd name="connsiteY257" fmla="*/ 431487 h 879848"/>
                <a:gd name="connsiteX258" fmla="*/ 808373 w 879114"/>
                <a:gd name="connsiteY258" fmla="*/ 431487 h 879848"/>
                <a:gd name="connsiteX259" fmla="*/ 804669 w 879114"/>
                <a:gd name="connsiteY259" fmla="*/ 431487 h 879848"/>
                <a:gd name="connsiteX260" fmla="*/ 765534 w 879114"/>
                <a:gd name="connsiteY260" fmla="*/ 432055 h 879848"/>
                <a:gd name="connsiteX261" fmla="*/ 765534 w 879114"/>
                <a:gd name="connsiteY261" fmla="*/ 432055 h 879848"/>
                <a:gd name="connsiteX262" fmla="*/ 757794 w 879114"/>
                <a:gd name="connsiteY262" fmla="*/ 432055 h 879848"/>
                <a:gd name="connsiteX263" fmla="*/ 762131 w 879114"/>
                <a:gd name="connsiteY263" fmla="*/ 432055 h 879848"/>
                <a:gd name="connsiteX264" fmla="*/ 756526 w 879114"/>
                <a:gd name="connsiteY264" fmla="*/ 432055 h 879848"/>
                <a:gd name="connsiteX265" fmla="*/ 755225 w 879114"/>
                <a:gd name="connsiteY265" fmla="*/ 432055 h 879848"/>
                <a:gd name="connsiteX266" fmla="*/ 755225 w 879114"/>
                <a:gd name="connsiteY266" fmla="*/ 432055 h 879848"/>
                <a:gd name="connsiteX267" fmla="*/ 879035 w 879114"/>
                <a:gd name="connsiteY267" fmla="*/ 425682 h 879848"/>
                <a:gd name="connsiteX268" fmla="*/ 879035 w 879114"/>
                <a:gd name="connsiteY268" fmla="*/ 424815 h 879848"/>
                <a:gd name="connsiteX269" fmla="*/ 878501 w 879114"/>
                <a:gd name="connsiteY269" fmla="*/ 412204 h 879848"/>
                <a:gd name="connsiteX270" fmla="*/ 878234 w 879114"/>
                <a:gd name="connsiteY270" fmla="*/ 408167 h 879848"/>
                <a:gd name="connsiteX271" fmla="*/ 878234 w 879114"/>
                <a:gd name="connsiteY271" fmla="*/ 406765 h 879848"/>
                <a:gd name="connsiteX272" fmla="*/ 878001 w 879114"/>
                <a:gd name="connsiteY272" fmla="*/ 403429 h 879848"/>
                <a:gd name="connsiteX273" fmla="*/ 878001 w 879114"/>
                <a:gd name="connsiteY273" fmla="*/ 403029 h 879848"/>
                <a:gd name="connsiteX274" fmla="*/ 877300 w 879114"/>
                <a:gd name="connsiteY274" fmla="*/ 395055 h 879848"/>
                <a:gd name="connsiteX275" fmla="*/ 877300 w 879114"/>
                <a:gd name="connsiteY275" fmla="*/ 394354 h 879848"/>
                <a:gd name="connsiteX276" fmla="*/ 877033 w 879114"/>
                <a:gd name="connsiteY276" fmla="*/ 391785 h 879848"/>
                <a:gd name="connsiteX277" fmla="*/ 876700 w 879114"/>
                <a:gd name="connsiteY277" fmla="*/ 388749 h 879848"/>
                <a:gd name="connsiteX278" fmla="*/ 876433 w 879114"/>
                <a:gd name="connsiteY278" fmla="*/ 386247 h 879848"/>
                <a:gd name="connsiteX279" fmla="*/ 875799 w 879114"/>
                <a:gd name="connsiteY279" fmla="*/ 381276 h 879848"/>
                <a:gd name="connsiteX280" fmla="*/ 875198 w 879114"/>
                <a:gd name="connsiteY280" fmla="*/ 376572 h 879848"/>
                <a:gd name="connsiteX281" fmla="*/ 875198 w 879114"/>
                <a:gd name="connsiteY281" fmla="*/ 375971 h 879848"/>
                <a:gd name="connsiteX282" fmla="*/ 874598 w 879114"/>
                <a:gd name="connsiteY282" fmla="*/ 371968 h 879848"/>
                <a:gd name="connsiteX283" fmla="*/ 874231 w 879114"/>
                <a:gd name="connsiteY283" fmla="*/ 369432 h 879848"/>
                <a:gd name="connsiteX284" fmla="*/ 873931 w 879114"/>
                <a:gd name="connsiteY284" fmla="*/ 367531 h 879848"/>
                <a:gd name="connsiteX285" fmla="*/ 873464 w 879114"/>
                <a:gd name="connsiteY285" fmla="*/ 364761 h 879848"/>
                <a:gd name="connsiteX286" fmla="*/ 872663 w 879114"/>
                <a:gd name="connsiteY286" fmla="*/ 360091 h 879848"/>
                <a:gd name="connsiteX287" fmla="*/ 871729 w 879114"/>
                <a:gd name="connsiteY287" fmla="*/ 355153 h 879848"/>
                <a:gd name="connsiteX288" fmla="*/ 871462 w 879114"/>
                <a:gd name="connsiteY288" fmla="*/ 353752 h 879848"/>
                <a:gd name="connsiteX289" fmla="*/ 870795 w 879114"/>
                <a:gd name="connsiteY289" fmla="*/ 350415 h 879848"/>
                <a:gd name="connsiteX290" fmla="*/ 870394 w 879114"/>
                <a:gd name="connsiteY290" fmla="*/ 348580 h 879848"/>
                <a:gd name="connsiteX291" fmla="*/ 869493 w 879114"/>
                <a:gd name="connsiteY291" fmla="*/ 344076 h 879848"/>
                <a:gd name="connsiteX292" fmla="*/ 868626 w 879114"/>
                <a:gd name="connsiteY292" fmla="*/ 340306 h 879848"/>
                <a:gd name="connsiteX293" fmla="*/ 868393 w 879114"/>
                <a:gd name="connsiteY293" fmla="*/ 339272 h 879848"/>
                <a:gd name="connsiteX294" fmla="*/ 867925 w 879114"/>
                <a:gd name="connsiteY294" fmla="*/ 337237 h 879848"/>
                <a:gd name="connsiteX295" fmla="*/ 867025 w 879114"/>
                <a:gd name="connsiteY295" fmla="*/ 333567 h 879848"/>
                <a:gd name="connsiteX296" fmla="*/ 867025 w 879114"/>
                <a:gd name="connsiteY296" fmla="*/ 333233 h 879848"/>
                <a:gd name="connsiteX297" fmla="*/ 866057 w 879114"/>
                <a:gd name="connsiteY297" fmla="*/ 329363 h 879848"/>
                <a:gd name="connsiteX298" fmla="*/ 865390 w 879114"/>
                <a:gd name="connsiteY298" fmla="*/ 326794 h 879848"/>
                <a:gd name="connsiteX299" fmla="*/ 863455 w 879114"/>
                <a:gd name="connsiteY299" fmla="*/ 319588 h 879848"/>
                <a:gd name="connsiteX300" fmla="*/ 862587 w 879114"/>
                <a:gd name="connsiteY300" fmla="*/ 316585 h 879848"/>
                <a:gd name="connsiteX301" fmla="*/ 861753 w 879114"/>
                <a:gd name="connsiteY301" fmla="*/ 313649 h 879848"/>
                <a:gd name="connsiteX302" fmla="*/ 860786 w 879114"/>
                <a:gd name="connsiteY302" fmla="*/ 310313 h 879848"/>
                <a:gd name="connsiteX303" fmla="*/ 859518 w 879114"/>
                <a:gd name="connsiteY303" fmla="*/ 306276 h 879848"/>
                <a:gd name="connsiteX304" fmla="*/ 856982 w 879114"/>
                <a:gd name="connsiteY304" fmla="*/ 298369 h 879848"/>
                <a:gd name="connsiteX305" fmla="*/ 856982 w 879114"/>
                <a:gd name="connsiteY305" fmla="*/ 298102 h 879848"/>
                <a:gd name="connsiteX306" fmla="*/ 855815 w 879114"/>
                <a:gd name="connsiteY306" fmla="*/ 294766 h 879848"/>
                <a:gd name="connsiteX307" fmla="*/ 855648 w 879114"/>
                <a:gd name="connsiteY307" fmla="*/ 294332 h 879848"/>
                <a:gd name="connsiteX308" fmla="*/ 855648 w 879114"/>
                <a:gd name="connsiteY308" fmla="*/ 294332 h 879848"/>
                <a:gd name="connsiteX309" fmla="*/ 855314 w 879114"/>
                <a:gd name="connsiteY309" fmla="*/ 293365 h 879848"/>
                <a:gd name="connsiteX310" fmla="*/ 854580 w 879114"/>
                <a:gd name="connsiteY310" fmla="*/ 291263 h 879848"/>
                <a:gd name="connsiteX311" fmla="*/ 853246 w 879114"/>
                <a:gd name="connsiteY311" fmla="*/ 287526 h 879848"/>
                <a:gd name="connsiteX312" fmla="*/ 853246 w 879114"/>
                <a:gd name="connsiteY312" fmla="*/ 287526 h 879848"/>
                <a:gd name="connsiteX313" fmla="*/ 852612 w 879114"/>
                <a:gd name="connsiteY313" fmla="*/ 285791 h 879848"/>
                <a:gd name="connsiteX314" fmla="*/ 851411 w 879114"/>
                <a:gd name="connsiteY314" fmla="*/ 282622 h 879848"/>
                <a:gd name="connsiteX315" fmla="*/ 850443 w 879114"/>
                <a:gd name="connsiteY315" fmla="*/ 280053 h 879848"/>
                <a:gd name="connsiteX316" fmla="*/ 850443 w 879114"/>
                <a:gd name="connsiteY316" fmla="*/ 280053 h 879848"/>
                <a:gd name="connsiteX317" fmla="*/ 846807 w 879114"/>
                <a:gd name="connsiteY317" fmla="*/ 270978 h 879848"/>
                <a:gd name="connsiteX318" fmla="*/ 845539 w 879114"/>
                <a:gd name="connsiteY318" fmla="*/ 267975 h 879848"/>
                <a:gd name="connsiteX319" fmla="*/ 843971 w 879114"/>
                <a:gd name="connsiteY319" fmla="*/ 264305 h 879848"/>
                <a:gd name="connsiteX320" fmla="*/ 843771 w 879114"/>
                <a:gd name="connsiteY320" fmla="*/ 263872 h 879848"/>
                <a:gd name="connsiteX321" fmla="*/ 842069 w 879114"/>
                <a:gd name="connsiteY321" fmla="*/ 260002 h 879848"/>
                <a:gd name="connsiteX322" fmla="*/ 840301 w 879114"/>
                <a:gd name="connsiteY322" fmla="*/ 256031 h 879848"/>
                <a:gd name="connsiteX323" fmla="*/ 835196 w 879114"/>
                <a:gd name="connsiteY323" fmla="*/ 245255 h 879848"/>
                <a:gd name="connsiteX324" fmla="*/ 834396 w 879114"/>
                <a:gd name="connsiteY324" fmla="*/ 243620 h 879848"/>
                <a:gd name="connsiteX325" fmla="*/ 833395 w 879114"/>
                <a:gd name="connsiteY325" fmla="*/ 241585 h 879848"/>
                <a:gd name="connsiteX326" fmla="*/ 832160 w 879114"/>
                <a:gd name="connsiteY326" fmla="*/ 239150 h 879848"/>
                <a:gd name="connsiteX327" fmla="*/ 831260 w 879114"/>
                <a:gd name="connsiteY327" fmla="*/ 237315 h 879848"/>
                <a:gd name="connsiteX328" fmla="*/ 829992 w 879114"/>
                <a:gd name="connsiteY328" fmla="*/ 234946 h 879848"/>
                <a:gd name="connsiteX329" fmla="*/ 828824 w 879114"/>
                <a:gd name="connsiteY329" fmla="*/ 232677 h 879848"/>
                <a:gd name="connsiteX330" fmla="*/ 824687 w 879114"/>
                <a:gd name="connsiteY330" fmla="*/ 225071 h 879848"/>
                <a:gd name="connsiteX331" fmla="*/ 822685 w 879114"/>
                <a:gd name="connsiteY331" fmla="*/ 221501 h 879848"/>
                <a:gd name="connsiteX332" fmla="*/ 822452 w 879114"/>
                <a:gd name="connsiteY332" fmla="*/ 221134 h 879848"/>
                <a:gd name="connsiteX333" fmla="*/ 820550 w 879114"/>
                <a:gd name="connsiteY333" fmla="*/ 217798 h 879848"/>
                <a:gd name="connsiteX334" fmla="*/ 820183 w 879114"/>
                <a:gd name="connsiteY334" fmla="*/ 217164 h 879848"/>
                <a:gd name="connsiteX335" fmla="*/ 818214 w 879114"/>
                <a:gd name="connsiteY335" fmla="*/ 213827 h 879848"/>
                <a:gd name="connsiteX336" fmla="*/ 816013 w 879114"/>
                <a:gd name="connsiteY336" fmla="*/ 210157 h 879848"/>
                <a:gd name="connsiteX337" fmla="*/ 811409 w 879114"/>
                <a:gd name="connsiteY337" fmla="*/ 202818 h 879848"/>
                <a:gd name="connsiteX338" fmla="*/ 809207 w 879114"/>
                <a:gd name="connsiteY338" fmla="*/ 199481 h 879848"/>
                <a:gd name="connsiteX339" fmla="*/ 808873 w 879114"/>
                <a:gd name="connsiteY339" fmla="*/ 199014 h 879848"/>
                <a:gd name="connsiteX340" fmla="*/ 806704 w 879114"/>
                <a:gd name="connsiteY340" fmla="*/ 195678 h 879848"/>
                <a:gd name="connsiteX341" fmla="*/ 801967 w 879114"/>
                <a:gd name="connsiteY341" fmla="*/ 188672 h 879848"/>
                <a:gd name="connsiteX342" fmla="*/ 799231 w 879114"/>
                <a:gd name="connsiteY342" fmla="*/ 184668 h 879848"/>
                <a:gd name="connsiteX343" fmla="*/ 796929 w 879114"/>
                <a:gd name="connsiteY343" fmla="*/ 181332 h 879848"/>
                <a:gd name="connsiteX344" fmla="*/ 794427 w 879114"/>
                <a:gd name="connsiteY344" fmla="*/ 177995 h 879848"/>
                <a:gd name="connsiteX345" fmla="*/ 791858 w 879114"/>
                <a:gd name="connsiteY345" fmla="*/ 174659 h 879848"/>
                <a:gd name="connsiteX346" fmla="*/ 783951 w 879114"/>
                <a:gd name="connsiteY346" fmla="*/ 164450 h 879848"/>
                <a:gd name="connsiteX347" fmla="*/ 781248 w 879114"/>
                <a:gd name="connsiteY347" fmla="*/ 161114 h 879848"/>
                <a:gd name="connsiteX348" fmla="*/ 781248 w 879114"/>
                <a:gd name="connsiteY348" fmla="*/ 161114 h 879848"/>
                <a:gd name="connsiteX349" fmla="*/ 776644 w 879114"/>
                <a:gd name="connsiteY349" fmla="*/ 155542 h 879848"/>
                <a:gd name="connsiteX350" fmla="*/ 776644 w 879114"/>
                <a:gd name="connsiteY350" fmla="*/ 155542 h 879848"/>
                <a:gd name="connsiteX351" fmla="*/ 776177 w 879114"/>
                <a:gd name="connsiteY351" fmla="*/ 155008 h 879848"/>
                <a:gd name="connsiteX352" fmla="*/ 776177 w 879114"/>
                <a:gd name="connsiteY352" fmla="*/ 155008 h 879848"/>
                <a:gd name="connsiteX353" fmla="*/ 775143 w 879114"/>
                <a:gd name="connsiteY353" fmla="*/ 153774 h 879848"/>
                <a:gd name="connsiteX354" fmla="*/ 773141 w 879114"/>
                <a:gd name="connsiteY354" fmla="*/ 151439 h 879848"/>
                <a:gd name="connsiteX355" fmla="*/ 771607 w 879114"/>
                <a:gd name="connsiteY355" fmla="*/ 149670 h 879848"/>
                <a:gd name="connsiteX356" fmla="*/ 761197 w 879114"/>
                <a:gd name="connsiteY356" fmla="*/ 158712 h 879848"/>
                <a:gd name="connsiteX357" fmla="*/ 761197 w 879114"/>
                <a:gd name="connsiteY357" fmla="*/ 158712 h 879848"/>
                <a:gd name="connsiteX358" fmla="*/ 750855 w 879114"/>
                <a:gd name="connsiteY358" fmla="*/ 167686 h 879848"/>
                <a:gd name="connsiteX359" fmla="*/ 740479 w 879114"/>
                <a:gd name="connsiteY359" fmla="*/ 176728 h 879848"/>
                <a:gd name="connsiteX360" fmla="*/ 729035 w 879114"/>
                <a:gd name="connsiteY360" fmla="*/ 184701 h 879848"/>
                <a:gd name="connsiteX361" fmla="*/ 723097 w 879114"/>
                <a:gd name="connsiteY361" fmla="*/ 189739 h 879848"/>
                <a:gd name="connsiteX362" fmla="*/ 720294 w 879114"/>
                <a:gd name="connsiteY362" fmla="*/ 192141 h 879848"/>
                <a:gd name="connsiteX363" fmla="*/ 718726 w 879114"/>
                <a:gd name="connsiteY363" fmla="*/ 193509 h 879848"/>
                <a:gd name="connsiteX364" fmla="*/ 718726 w 879114"/>
                <a:gd name="connsiteY364" fmla="*/ 193509 h 879848"/>
                <a:gd name="connsiteX365" fmla="*/ 715156 w 879114"/>
                <a:gd name="connsiteY365" fmla="*/ 196645 h 879848"/>
                <a:gd name="connsiteX366" fmla="*/ 715156 w 879114"/>
                <a:gd name="connsiteY366" fmla="*/ 196645 h 879848"/>
                <a:gd name="connsiteX367" fmla="*/ 714523 w 879114"/>
                <a:gd name="connsiteY367" fmla="*/ 197213 h 879848"/>
                <a:gd name="connsiteX368" fmla="*/ 708284 w 879114"/>
                <a:gd name="connsiteY368" fmla="*/ 202617 h 879848"/>
                <a:gd name="connsiteX369" fmla="*/ 708284 w 879114"/>
                <a:gd name="connsiteY369" fmla="*/ 202617 h 879848"/>
                <a:gd name="connsiteX370" fmla="*/ 704947 w 879114"/>
                <a:gd name="connsiteY370" fmla="*/ 205587 h 879848"/>
                <a:gd name="connsiteX371" fmla="*/ 704947 w 879114"/>
                <a:gd name="connsiteY371" fmla="*/ 205587 h 879848"/>
                <a:gd name="connsiteX372" fmla="*/ 701611 w 879114"/>
                <a:gd name="connsiteY372" fmla="*/ 208556 h 879848"/>
                <a:gd name="connsiteX373" fmla="*/ 701611 w 879114"/>
                <a:gd name="connsiteY373" fmla="*/ 208556 h 879848"/>
                <a:gd name="connsiteX374" fmla="*/ 698275 w 879114"/>
                <a:gd name="connsiteY374" fmla="*/ 211525 h 879848"/>
                <a:gd name="connsiteX375" fmla="*/ 698275 w 879114"/>
                <a:gd name="connsiteY375" fmla="*/ 211525 h 879848"/>
                <a:gd name="connsiteX376" fmla="*/ 694938 w 879114"/>
                <a:gd name="connsiteY376" fmla="*/ 214495 h 879848"/>
                <a:gd name="connsiteX377" fmla="*/ 694938 w 879114"/>
                <a:gd name="connsiteY377" fmla="*/ 214495 h 879848"/>
                <a:gd name="connsiteX378" fmla="*/ 691936 w 879114"/>
                <a:gd name="connsiteY378" fmla="*/ 217097 h 879848"/>
                <a:gd name="connsiteX379" fmla="*/ 691502 w 879114"/>
                <a:gd name="connsiteY379" fmla="*/ 217464 h 879848"/>
                <a:gd name="connsiteX380" fmla="*/ 691268 w 879114"/>
                <a:gd name="connsiteY380" fmla="*/ 217697 h 879848"/>
                <a:gd name="connsiteX381" fmla="*/ 690234 w 879114"/>
                <a:gd name="connsiteY381" fmla="*/ 218598 h 879848"/>
                <a:gd name="connsiteX382" fmla="*/ 689800 w 879114"/>
                <a:gd name="connsiteY382" fmla="*/ 218965 h 879848"/>
                <a:gd name="connsiteX383" fmla="*/ 687999 w 879114"/>
                <a:gd name="connsiteY383" fmla="*/ 220500 h 879848"/>
                <a:gd name="connsiteX384" fmla="*/ 684663 w 879114"/>
                <a:gd name="connsiteY384" fmla="*/ 223503 h 879848"/>
                <a:gd name="connsiteX385" fmla="*/ 677723 w 879114"/>
                <a:gd name="connsiteY385" fmla="*/ 229508 h 879848"/>
                <a:gd name="connsiteX386" fmla="*/ 677723 w 879114"/>
                <a:gd name="connsiteY386" fmla="*/ 229508 h 879848"/>
                <a:gd name="connsiteX387" fmla="*/ 667314 w 879114"/>
                <a:gd name="connsiteY387" fmla="*/ 238549 h 879848"/>
                <a:gd name="connsiteX388" fmla="*/ 657005 w 879114"/>
                <a:gd name="connsiteY388" fmla="*/ 247557 h 879848"/>
                <a:gd name="connsiteX389" fmla="*/ 646595 w 879114"/>
                <a:gd name="connsiteY389" fmla="*/ 256599 h 879848"/>
                <a:gd name="connsiteX390" fmla="*/ 646595 w 879114"/>
                <a:gd name="connsiteY390" fmla="*/ 256599 h 879848"/>
                <a:gd name="connsiteX391" fmla="*/ 644927 w 879114"/>
                <a:gd name="connsiteY391" fmla="*/ 258067 h 879848"/>
                <a:gd name="connsiteX392" fmla="*/ 644527 w 879114"/>
                <a:gd name="connsiteY392" fmla="*/ 258400 h 879848"/>
                <a:gd name="connsiteX393" fmla="*/ 644527 w 879114"/>
                <a:gd name="connsiteY393" fmla="*/ 258400 h 879848"/>
                <a:gd name="connsiteX394" fmla="*/ 635619 w 879114"/>
                <a:gd name="connsiteY394" fmla="*/ 265840 h 879848"/>
                <a:gd name="connsiteX395" fmla="*/ 635619 w 879114"/>
                <a:gd name="connsiteY395" fmla="*/ 265840 h 879848"/>
                <a:gd name="connsiteX396" fmla="*/ 625310 w 879114"/>
                <a:gd name="connsiteY396" fmla="*/ 274848 h 879848"/>
                <a:gd name="connsiteX397" fmla="*/ 625310 w 879114"/>
                <a:gd name="connsiteY397" fmla="*/ 274848 h 879848"/>
                <a:gd name="connsiteX398" fmla="*/ 625076 w 879114"/>
                <a:gd name="connsiteY398" fmla="*/ 274581 h 879848"/>
                <a:gd name="connsiteX399" fmla="*/ 625076 w 879114"/>
                <a:gd name="connsiteY399" fmla="*/ 274581 h 879848"/>
                <a:gd name="connsiteX400" fmla="*/ 624809 w 879114"/>
                <a:gd name="connsiteY400" fmla="*/ 274281 h 879848"/>
                <a:gd name="connsiteX401" fmla="*/ 624509 w 879114"/>
                <a:gd name="connsiteY401" fmla="*/ 273947 h 879848"/>
                <a:gd name="connsiteX402" fmla="*/ 624342 w 879114"/>
                <a:gd name="connsiteY402" fmla="*/ 273781 h 879848"/>
                <a:gd name="connsiteX403" fmla="*/ 622574 w 879114"/>
                <a:gd name="connsiteY403" fmla="*/ 271779 h 879848"/>
                <a:gd name="connsiteX404" fmla="*/ 622074 w 879114"/>
                <a:gd name="connsiteY404" fmla="*/ 271212 h 879848"/>
                <a:gd name="connsiteX405" fmla="*/ 622074 w 879114"/>
                <a:gd name="connsiteY405" fmla="*/ 271212 h 879848"/>
                <a:gd name="connsiteX406" fmla="*/ 621740 w 879114"/>
                <a:gd name="connsiteY406" fmla="*/ 270878 h 879848"/>
                <a:gd name="connsiteX407" fmla="*/ 621573 w 879114"/>
                <a:gd name="connsiteY407" fmla="*/ 270678 h 879848"/>
                <a:gd name="connsiteX408" fmla="*/ 621373 w 879114"/>
                <a:gd name="connsiteY408" fmla="*/ 270478 h 879848"/>
                <a:gd name="connsiteX409" fmla="*/ 621373 w 879114"/>
                <a:gd name="connsiteY409" fmla="*/ 270478 h 879848"/>
                <a:gd name="connsiteX410" fmla="*/ 620739 w 879114"/>
                <a:gd name="connsiteY410" fmla="*/ 269810 h 879848"/>
                <a:gd name="connsiteX411" fmla="*/ 619838 w 879114"/>
                <a:gd name="connsiteY411" fmla="*/ 268810 h 879848"/>
                <a:gd name="connsiteX412" fmla="*/ 619171 w 879114"/>
                <a:gd name="connsiteY412" fmla="*/ 268109 h 879848"/>
                <a:gd name="connsiteX413" fmla="*/ 617503 w 879114"/>
                <a:gd name="connsiteY413" fmla="*/ 266374 h 879848"/>
                <a:gd name="connsiteX414" fmla="*/ 615801 w 879114"/>
                <a:gd name="connsiteY414" fmla="*/ 264639 h 879848"/>
                <a:gd name="connsiteX415" fmla="*/ 612465 w 879114"/>
                <a:gd name="connsiteY415" fmla="*/ 261303 h 879848"/>
                <a:gd name="connsiteX416" fmla="*/ 612465 w 879114"/>
                <a:gd name="connsiteY416" fmla="*/ 261303 h 879848"/>
                <a:gd name="connsiteX417" fmla="*/ 609129 w 879114"/>
                <a:gd name="connsiteY417" fmla="*/ 257967 h 879848"/>
                <a:gd name="connsiteX418" fmla="*/ 607728 w 879114"/>
                <a:gd name="connsiteY418" fmla="*/ 256665 h 879848"/>
                <a:gd name="connsiteX419" fmla="*/ 607361 w 879114"/>
                <a:gd name="connsiteY419" fmla="*/ 256332 h 879848"/>
                <a:gd name="connsiteX420" fmla="*/ 606293 w 879114"/>
                <a:gd name="connsiteY420" fmla="*/ 255364 h 879848"/>
                <a:gd name="connsiteX421" fmla="*/ 605859 w 879114"/>
                <a:gd name="connsiteY421" fmla="*/ 254964 h 879848"/>
                <a:gd name="connsiteX422" fmla="*/ 605592 w 879114"/>
                <a:gd name="connsiteY422" fmla="*/ 254697 h 879848"/>
                <a:gd name="connsiteX423" fmla="*/ 605592 w 879114"/>
                <a:gd name="connsiteY423" fmla="*/ 254697 h 879848"/>
                <a:gd name="connsiteX424" fmla="*/ 605592 w 879114"/>
                <a:gd name="connsiteY424" fmla="*/ 254697 h 879848"/>
                <a:gd name="connsiteX425" fmla="*/ 605592 w 879114"/>
                <a:gd name="connsiteY425" fmla="*/ 254697 h 879848"/>
                <a:gd name="connsiteX426" fmla="*/ 602256 w 879114"/>
                <a:gd name="connsiteY426" fmla="*/ 251661 h 879848"/>
                <a:gd name="connsiteX427" fmla="*/ 601589 w 879114"/>
                <a:gd name="connsiteY427" fmla="*/ 251094 h 879848"/>
                <a:gd name="connsiteX428" fmla="*/ 600955 w 879114"/>
                <a:gd name="connsiteY428" fmla="*/ 250527 h 879848"/>
                <a:gd name="connsiteX429" fmla="*/ 600955 w 879114"/>
                <a:gd name="connsiteY429" fmla="*/ 250527 h 879848"/>
                <a:gd name="connsiteX430" fmla="*/ 600755 w 879114"/>
                <a:gd name="connsiteY430" fmla="*/ 250326 h 879848"/>
                <a:gd name="connsiteX431" fmla="*/ 598720 w 879114"/>
                <a:gd name="connsiteY431" fmla="*/ 248592 h 879848"/>
                <a:gd name="connsiteX432" fmla="*/ 596885 w 879114"/>
                <a:gd name="connsiteY432" fmla="*/ 247057 h 879848"/>
                <a:gd name="connsiteX433" fmla="*/ 594115 w 879114"/>
                <a:gd name="connsiteY433" fmla="*/ 244855 h 879848"/>
                <a:gd name="connsiteX434" fmla="*/ 593648 w 879114"/>
                <a:gd name="connsiteY434" fmla="*/ 244488 h 879848"/>
                <a:gd name="connsiteX435" fmla="*/ 592981 w 879114"/>
                <a:gd name="connsiteY435" fmla="*/ 243954 h 879848"/>
                <a:gd name="connsiteX436" fmla="*/ 592581 w 879114"/>
                <a:gd name="connsiteY436" fmla="*/ 243654 h 879848"/>
                <a:gd name="connsiteX437" fmla="*/ 592014 w 879114"/>
                <a:gd name="connsiteY437" fmla="*/ 243220 h 879848"/>
                <a:gd name="connsiteX438" fmla="*/ 590946 w 879114"/>
                <a:gd name="connsiteY438" fmla="*/ 242386 h 879848"/>
                <a:gd name="connsiteX439" fmla="*/ 590512 w 879114"/>
                <a:gd name="connsiteY439" fmla="*/ 242052 h 879848"/>
                <a:gd name="connsiteX440" fmla="*/ 588944 w 879114"/>
                <a:gd name="connsiteY440" fmla="*/ 240851 h 879848"/>
                <a:gd name="connsiteX441" fmla="*/ 588944 w 879114"/>
                <a:gd name="connsiteY441" fmla="*/ 240851 h 879848"/>
                <a:gd name="connsiteX442" fmla="*/ 588944 w 879114"/>
                <a:gd name="connsiteY442" fmla="*/ 240685 h 879848"/>
                <a:gd name="connsiteX443" fmla="*/ 588944 w 879114"/>
                <a:gd name="connsiteY443" fmla="*/ 240685 h 879848"/>
                <a:gd name="connsiteX444" fmla="*/ 588944 w 879114"/>
                <a:gd name="connsiteY444" fmla="*/ 240685 h 879848"/>
                <a:gd name="connsiteX445" fmla="*/ 588944 w 879114"/>
                <a:gd name="connsiteY445" fmla="*/ 240685 h 879848"/>
                <a:gd name="connsiteX446" fmla="*/ 588744 w 879114"/>
                <a:gd name="connsiteY446" fmla="*/ 240685 h 879848"/>
                <a:gd name="connsiteX447" fmla="*/ 588744 w 879114"/>
                <a:gd name="connsiteY447" fmla="*/ 240685 h 879848"/>
                <a:gd name="connsiteX448" fmla="*/ 587943 w 879114"/>
                <a:gd name="connsiteY448" fmla="*/ 240084 h 879848"/>
                <a:gd name="connsiteX449" fmla="*/ 586008 w 879114"/>
                <a:gd name="connsiteY449" fmla="*/ 238649 h 879848"/>
                <a:gd name="connsiteX450" fmla="*/ 586008 w 879114"/>
                <a:gd name="connsiteY450" fmla="*/ 238649 h 879848"/>
                <a:gd name="connsiteX451" fmla="*/ 584107 w 879114"/>
                <a:gd name="connsiteY451" fmla="*/ 237248 h 879848"/>
                <a:gd name="connsiteX452" fmla="*/ 583473 w 879114"/>
                <a:gd name="connsiteY452" fmla="*/ 236814 h 879848"/>
                <a:gd name="connsiteX453" fmla="*/ 583473 w 879114"/>
                <a:gd name="connsiteY453" fmla="*/ 236814 h 879848"/>
                <a:gd name="connsiteX454" fmla="*/ 581738 w 879114"/>
                <a:gd name="connsiteY454" fmla="*/ 235613 h 879848"/>
                <a:gd name="connsiteX455" fmla="*/ 579336 w 879114"/>
                <a:gd name="connsiteY455" fmla="*/ 233979 h 879848"/>
                <a:gd name="connsiteX456" fmla="*/ 577634 w 879114"/>
                <a:gd name="connsiteY456" fmla="*/ 232844 h 879848"/>
                <a:gd name="connsiteX457" fmla="*/ 576400 w 879114"/>
                <a:gd name="connsiteY457" fmla="*/ 232010 h 879848"/>
                <a:gd name="connsiteX458" fmla="*/ 574832 w 879114"/>
                <a:gd name="connsiteY458" fmla="*/ 231009 h 879848"/>
                <a:gd name="connsiteX459" fmla="*/ 572897 w 879114"/>
                <a:gd name="connsiteY459" fmla="*/ 229808 h 879848"/>
                <a:gd name="connsiteX460" fmla="*/ 571862 w 879114"/>
                <a:gd name="connsiteY460" fmla="*/ 229174 h 879848"/>
                <a:gd name="connsiteX461" fmla="*/ 569794 w 879114"/>
                <a:gd name="connsiteY461" fmla="*/ 227873 h 879848"/>
                <a:gd name="connsiteX462" fmla="*/ 569260 w 879114"/>
                <a:gd name="connsiteY462" fmla="*/ 227573 h 879848"/>
                <a:gd name="connsiteX463" fmla="*/ 569060 w 879114"/>
                <a:gd name="connsiteY463" fmla="*/ 227573 h 879848"/>
                <a:gd name="connsiteX464" fmla="*/ 568726 w 879114"/>
                <a:gd name="connsiteY464" fmla="*/ 227339 h 879848"/>
                <a:gd name="connsiteX465" fmla="*/ 567725 w 879114"/>
                <a:gd name="connsiteY465" fmla="*/ 226739 h 879848"/>
                <a:gd name="connsiteX466" fmla="*/ 567725 w 879114"/>
                <a:gd name="connsiteY466" fmla="*/ 226739 h 879848"/>
                <a:gd name="connsiteX467" fmla="*/ 574798 w 879114"/>
                <a:gd name="connsiteY467" fmla="*/ 214995 h 879848"/>
                <a:gd name="connsiteX468" fmla="*/ 574798 w 879114"/>
                <a:gd name="connsiteY468" fmla="*/ 214995 h 879848"/>
                <a:gd name="connsiteX469" fmla="*/ 581705 w 879114"/>
                <a:gd name="connsiteY469" fmla="*/ 203485 h 879848"/>
                <a:gd name="connsiteX470" fmla="*/ 581705 w 879114"/>
                <a:gd name="connsiteY470" fmla="*/ 203485 h 879848"/>
                <a:gd name="connsiteX471" fmla="*/ 581705 w 879114"/>
                <a:gd name="connsiteY471" fmla="*/ 203318 h 879848"/>
                <a:gd name="connsiteX472" fmla="*/ 581705 w 879114"/>
                <a:gd name="connsiteY472" fmla="*/ 203318 h 879848"/>
                <a:gd name="connsiteX473" fmla="*/ 588811 w 879114"/>
                <a:gd name="connsiteY473" fmla="*/ 191574 h 879848"/>
                <a:gd name="connsiteX474" fmla="*/ 595884 w 879114"/>
                <a:gd name="connsiteY474" fmla="*/ 179797 h 879848"/>
                <a:gd name="connsiteX475" fmla="*/ 595884 w 879114"/>
                <a:gd name="connsiteY475" fmla="*/ 179797 h 879848"/>
                <a:gd name="connsiteX476" fmla="*/ 597218 w 879114"/>
                <a:gd name="connsiteY476" fmla="*/ 177562 h 879848"/>
                <a:gd name="connsiteX477" fmla="*/ 598686 w 879114"/>
                <a:gd name="connsiteY477" fmla="*/ 175093 h 879848"/>
                <a:gd name="connsiteX478" fmla="*/ 602957 w 879114"/>
                <a:gd name="connsiteY478" fmla="*/ 168020 h 879848"/>
                <a:gd name="connsiteX479" fmla="*/ 602957 w 879114"/>
                <a:gd name="connsiteY479" fmla="*/ 168020 h 879848"/>
                <a:gd name="connsiteX480" fmla="*/ 604725 w 879114"/>
                <a:gd name="connsiteY480" fmla="*/ 165084 h 879848"/>
                <a:gd name="connsiteX481" fmla="*/ 605793 w 879114"/>
                <a:gd name="connsiteY481" fmla="*/ 163316 h 879848"/>
                <a:gd name="connsiteX482" fmla="*/ 606126 w 879114"/>
                <a:gd name="connsiteY482" fmla="*/ 162815 h 879848"/>
                <a:gd name="connsiteX483" fmla="*/ 606126 w 879114"/>
                <a:gd name="connsiteY483" fmla="*/ 162548 h 879848"/>
                <a:gd name="connsiteX484" fmla="*/ 607561 w 879114"/>
                <a:gd name="connsiteY484" fmla="*/ 160213 h 879848"/>
                <a:gd name="connsiteX485" fmla="*/ 607561 w 879114"/>
                <a:gd name="connsiteY485" fmla="*/ 160213 h 879848"/>
                <a:gd name="connsiteX486" fmla="*/ 609929 w 879114"/>
                <a:gd name="connsiteY486" fmla="*/ 156310 h 879848"/>
                <a:gd name="connsiteX487" fmla="*/ 609929 w 879114"/>
                <a:gd name="connsiteY487" fmla="*/ 156310 h 879848"/>
                <a:gd name="connsiteX488" fmla="*/ 612298 w 879114"/>
                <a:gd name="connsiteY488" fmla="*/ 152406 h 879848"/>
                <a:gd name="connsiteX489" fmla="*/ 612298 w 879114"/>
                <a:gd name="connsiteY489" fmla="*/ 152406 h 879848"/>
                <a:gd name="connsiteX490" fmla="*/ 614667 w 879114"/>
                <a:gd name="connsiteY490" fmla="*/ 148503 h 879848"/>
                <a:gd name="connsiteX491" fmla="*/ 614667 w 879114"/>
                <a:gd name="connsiteY491" fmla="*/ 148503 h 879848"/>
                <a:gd name="connsiteX492" fmla="*/ 617036 w 879114"/>
                <a:gd name="connsiteY492" fmla="*/ 144599 h 879848"/>
                <a:gd name="connsiteX493" fmla="*/ 619371 w 879114"/>
                <a:gd name="connsiteY493" fmla="*/ 140696 h 879848"/>
                <a:gd name="connsiteX494" fmla="*/ 619371 w 879114"/>
                <a:gd name="connsiteY494" fmla="*/ 140696 h 879848"/>
                <a:gd name="connsiteX495" fmla="*/ 621740 w 879114"/>
                <a:gd name="connsiteY495" fmla="*/ 136792 h 879848"/>
                <a:gd name="connsiteX496" fmla="*/ 621740 w 879114"/>
                <a:gd name="connsiteY496" fmla="*/ 136792 h 879848"/>
                <a:gd name="connsiteX497" fmla="*/ 624109 w 879114"/>
                <a:gd name="connsiteY497" fmla="*/ 132889 h 879848"/>
                <a:gd name="connsiteX498" fmla="*/ 624109 w 879114"/>
                <a:gd name="connsiteY498" fmla="*/ 132889 h 879848"/>
                <a:gd name="connsiteX499" fmla="*/ 628379 w 879114"/>
                <a:gd name="connsiteY499" fmla="*/ 125782 h 879848"/>
                <a:gd name="connsiteX500" fmla="*/ 628813 w 879114"/>
                <a:gd name="connsiteY500" fmla="*/ 125048 h 879848"/>
                <a:gd name="connsiteX501" fmla="*/ 628813 w 879114"/>
                <a:gd name="connsiteY501" fmla="*/ 125048 h 879848"/>
                <a:gd name="connsiteX502" fmla="*/ 631315 w 879114"/>
                <a:gd name="connsiteY502" fmla="*/ 120911 h 879848"/>
                <a:gd name="connsiteX503" fmla="*/ 634318 w 879114"/>
                <a:gd name="connsiteY503" fmla="*/ 115940 h 879848"/>
                <a:gd name="connsiteX504" fmla="*/ 638288 w 879114"/>
                <a:gd name="connsiteY504" fmla="*/ 109268 h 879848"/>
                <a:gd name="connsiteX505" fmla="*/ 645361 w 879114"/>
                <a:gd name="connsiteY505" fmla="*/ 97457 h 879848"/>
                <a:gd name="connsiteX506" fmla="*/ 645361 w 879114"/>
                <a:gd name="connsiteY506" fmla="*/ 97457 h 879848"/>
                <a:gd name="connsiteX507" fmla="*/ 652467 w 879114"/>
                <a:gd name="connsiteY507" fmla="*/ 85680 h 879848"/>
                <a:gd name="connsiteX508" fmla="*/ 652467 w 879114"/>
                <a:gd name="connsiteY508" fmla="*/ 85680 h 879848"/>
                <a:gd name="connsiteX509" fmla="*/ 659540 w 879114"/>
                <a:gd name="connsiteY509" fmla="*/ 73936 h 879848"/>
                <a:gd name="connsiteX510" fmla="*/ 666647 w 879114"/>
                <a:gd name="connsiteY510" fmla="*/ 62126 h 879848"/>
                <a:gd name="connsiteX511" fmla="*/ 663611 w 879114"/>
                <a:gd name="connsiteY511" fmla="*/ 60291 h 879848"/>
                <a:gd name="connsiteX512" fmla="*/ 660274 w 879114"/>
                <a:gd name="connsiteY512" fmla="*/ 58389 h 879848"/>
                <a:gd name="connsiteX513" fmla="*/ 660274 w 879114"/>
                <a:gd name="connsiteY513" fmla="*/ 58389 h 879848"/>
                <a:gd name="connsiteX514" fmla="*/ 657338 w 879114"/>
                <a:gd name="connsiteY514" fmla="*/ 56688 h 879848"/>
                <a:gd name="connsiteX515" fmla="*/ 656704 w 879114"/>
                <a:gd name="connsiteY515" fmla="*/ 56321 h 879848"/>
                <a:gd name="connsiteX516" fmla="*/ 653602 w 879114"/>
                <a:gd name="connsiteY516" fmla="*/ 54586 h 879848"/>
                <a:gd name="connsiteX517" fmla="*/ 653402 w 879114"/>
                <a:gd name="connsiteY517" fmla="*/ 54586 h 879848"/>
                <a:gd name="connsiteX518" fmla="*/ 650065 w 879114"/>
                <a:gd name="connsiteY518" fmla="*/ 60591 h 879848"/>
                <a:gd name="connsiteX519" fmla="*/ 647429 w 879114"/>
                <a:gd name="connsiteY519" fmla="*/ 65395 h 879848"/>
                <a:gd name="connsiteX520" fmla="*/ 646762 w 879114"/>
                <a:gd name="connsiteY520" fmla="*/ 66596 h 879848"/>
                <a:gd name="connsiteX521" fmla="*/ 646762 w 879114"/>
                <a:gd name="connsiteY521" fmla="*/ 66596 h 879848"/>
                <a:gd name="connsiteX522" fmla="*/ 646762 w 879114"/>
                <a:gd name="connsiteY522" fmla="*/ 66596 h 879848"/>
                <a:gd name="connsiteX523" fmla="*/ 640090 w 879114"/>
                <a:gd name="connsiteY523" fmla="*/ 78574 h 879848"/>
                <a:gd name="connsiteX524" fmla="*/ 640090 w 879114"/>
                <a:gd name="connsiteY524" fmla="*/ 78574 h 879848"/>
                <a:gd name="connsiteX525" fmla="*/ 636753 w 879114"/>
                <a:gd name="connsiteY525" fmla="*/ 84579 h 879848"/>
                <a:gd name="connsiteX526" fmla="*/ 633417 w 879114"/>
                <a:gd name="connsiteY526" fmla="*/ 90584 h 879848"/>
                <a:gd name="connsiteX527" fmla="*/ 633417 w 879114"/>
                <a:gd name="connsiteY527" fmla="*/ 90584 h 879848"/>
                <a:gd name="connsiteX528" fmla="*/ 633417 w 879114"/>
                <a:gd name="connsiteY528" fmla="*/ 90584 h 879848"/>
                <a:gd name="connsiteX529" fmla="*/ 630081 w 879114"/>
                <a:gd name="connsiteY529" fmla="*/ 96556 h 879848"/>
                <a:gd name="connsiteX530" fmla="*/ 626745 w 879114"/>
                <a:gd name="connsiteY530" fmla="*/ 102528 h 879848"/>
                <a:gd name="connsiteX531" fmla="*/ 626745 w 879114"/>
                <a:gd name="connsiteY531" fmla="*/ 102528 h 879848"/>
                <a:gd name="connsiteX532" fmla="*/ 623008 w 879114"/>
                <a:gd name="connsiteY532" fmla="*/ 109201 h 879848"/>
                <a:gd name="connsiteX533" fmla="*/ 622774 w 879114"/>
                <a:gd name="connsiteY533" fmla="*/ 109601 h 879848"/>
                <a:gd name="connsiteX534" fmla="*/ 620239 w 879114"/>
                <a:gd name="connsiteY534" fmla="*/ 114205 h 879848"/>
                <a:gd name="connsiteX535" fmla="*/ 620239 w 879114"/>
                <a:gd name="connsiteY535" fmla="*/ 114205 h 879848"/>
                <a:gd name="connsiteX536" fmla="*/ 620239 w 879114"/>
                <a:gd name="connsiteY536" fmla="*/ 114205 h 879848"/>
                <a:gd name="connsiteX537" fmla="*/ 619071 w 879114"/>
                <a:gd name="connsiteY537" fmla="*/ 116307 h 879848"/>
                <a:gd name="connsiteX538" fmla="*/ 617903 w 879114"/>
                <a:gd name="connsiteY538" fmla="*/ 118409 h 879848"/>
                <a:gd name="connsiteX539" fmla="*/ 617903 w 879114"/>
                <a:gd name="connsiteY539" fmla="*/ 118409 h 879848"/>
                <a:gd name="connsiteX540" fmla="*/ 617503 w 879114"/>
                <a:gd name="connsiteY540" fmla="*/ 119176 h 879848"/>
                <a:gd name="connsiteX541" fmla="*/ 617503 w 879114"/>
                <a:gd name="connsiteY541" fmla="*/ 119176 h 879848"/>
                <a:gd name="connsiteX542" fmla="*/ 614367 w 879114"/>
                <a:gd name="connsiteY542" fmla="*/ 124882 h 879848"/>
                <a:gd name="connsiteX543" fmla="*/ 613499 w 879114"/>
                <a:gd name="connsiteY543" fmla="*/ 126416 h 879848"/>
                <a:gd name="connsiteX544" fmla="*/ 613499 w 879114"/>
                <a:gd name="connsiteY544" fmla="*/ 126416 h 879848"/>
                <a:gd name="connsiteX545" fmla="*/ 612132 w 879114"/>
                <a:gd name="connsiteY545" fmla="*/ 128818 h 879848"/>
                <a:gd name="connsiteX546" fmla="*/ 611931 w 879114"/>
                <a:gd name="connsiteY546" fmla="*/ 129219 h 879848"/>
                <a:gd name="connsiteX547" fmla="*/ 611931 w 879114"/>
                <a:gd name="connsiteY547" fmla="*/ 129219 h 879848"/>
                <a:gd name="connsiteX548" fmla="*/ 611931 w 879114"/>
                <a:gd name="connsiteY548" fmla="*/ 129419 h 879848"/>
                <a:gd name="connsiteX549" fmla="*/ 611931 w 879114"/>
                <a:gd name="connsiteY549" fmla="*/ 129419 h 879848"/>
                <a:gd name="connsiteX550" fmla="*/ 611931 w 879114"/>
                <a:gd name="connsiteY550" fmla="*/ 129652 h 879848"/>
                <a:gd name="connsiteX551" fmla="*/ 611598 w 879114"/>
                <a:gd name="connsiteY551" fmla="*/ 130220 h 879848"/>
                <a:gd name="connsiteX552" fmla="*/ 611598 w 879114"/>
                <a:gd name="connsiteY552" fmla="*/ 130220 h 879848"/>
                <a:gd name="connsiteX553" fmla="*/ 610063 w 879114"/>
                <a:gd name="connsiteY553" fmla="*/ 133022 h 879848"/>
                <a:gd name="connsiteX554" fmla="*/ 610063 w 879114"/>
                <a:gd name="connsiteY554" fmla="*/ 133322 h 879848"/>
                <a:gd name="connsiteX555" fmla="*/ 609596 w 879114"/>
                <a:gd name="connsiteY555" fmla="*/ 134190 h 879848"/>
                <a:gd name="connsiteX556" fmla="*/ 609596 w 879114"/>
                <a:gd name="connsiteY556" fmla="*/ 134190 h 879848"/>
                <a:gd name="connsiteX557" fmla="*/ 609596 w 879114"/>
                <a:gd name="connsiteY557" fmla="*/ 134190 h 879848"/>
                <a:gd name="connsiteX558" fmla="*/ 609062 w 879114"/>
                <a:gd name="connsiteY558" fmla="*/ 135124 h 879848"/>
                <a:gd name="connsiteX559" fmla="*/ 608895 w 879114"/>
                <a:gd name="connsiteY559" fmla="*/ 135391 h 879848"/>
                <a:gd name="connsiteX560" fmla="*/ 608662 w 879114"/>
                <a:gd name="connsiteY560" fmla="*/ 135825 h 879848"/>
                <a:gd name="connsiteX561" fmla="*/ 607361 w 879114"/>
                <a:gd name="connsiteY561" fmla="*/ 138160 h 879848"/>
                <a:gd name="connsiteX562" fmla="*/ 607361 w 879114"/>
                <a:gd name="connsiteY562" fmla="*/ 138160 h 879848"/>
                <a:gd name="connsiteX563" fmla="*/ 607160 w 879114"/>
                <a:gd name="connsiteY563" fmla="*/ 138494 h 879848"/>
                <a:gd name="connsiteX564" fmla="*/ 606860 w 879114"/>
                <a:gd name="connsiteY564" fmla="*/ 139061 h 879848"/>
                <a:gd name="connsiteX565" fmla="*/ 606860 w 879114"/>
                <a:gd name="connsiteY565" fmla="*/ 139261 h 879848"/>
                <a:gd name="connsiteX566" fmla="*/ 605325 w 879114"/>
                <a:gd name="connsiteY566" fmla="*/ 142097 h 879848"/>
                <a:gd name="connsiteX567" fmla="*/ 605325 w 879114"/>
                <a:gd name="connsiteY567" fmla="*/ 142097 h 879848"/>
                <a:gd name="connsiteX568" fmla="*/ 605325 w 879114"/>
                <a:gd name="connsiteY568" fmla="*/ 142097 h 879848"/>
                <a:gd name="connsiteX569" fmla="*/ 605325 w 879114"/>
                <a:gd name="connsiteY569" fmla="*/ 142097 h 879848"/>
                <a:gd name="connsiteX570" fmla="*/ 602256 w 879114"/>
                <a:gd name="connsiteY570" fmla="*/ 141563 h 879848"/>
                <a:gd name="connsiteX571" fmla="*/ 601689 w 879114"/>
                <a:gd name="connsiteY571" fmla="*/ 142597 h 879848"/>
                <a:gd name="connsiteX572" fmla="*/ 600588 w 879114"/>
                <a:gd name="connsiteY572" fmla="*/ 144566 h 879848"/>
                <a:gd name="connsiteX573" fmla="*/ 600588 w 879114"/>
                <a:gd name="connsiteY573" fmla="*/ 144566 h 879848"/>
                <a:gd name="connsiteX574" fmla="*/ 600588 w 879114"/>
                <a:gd name="connsiteY574" fmla="*/ 144566 h 879848"/>
                <a:gd name="connsiteX575" fmla="*/ 600588 w 879114"/>
                <a:gd name="connsiteY575" fmla="*/ 144566 h 879848"/>
                <a:gd name="connsiteX576" fmla="*/ 598419 w 879114"/>
                <a:gd name="connsiteY576" fmla="*/ 148503 h 879848"/>
                <a:gd name="connsiteX577" fmla="*/ 598419 w 879114"/>
                <a:gd name="connsiteY577" fmla="*/ 148503 h 879848"/>
                <a:gd name="connsiteX578" fmla="*/ 596217 w 879114"/>
                <a:gd name="connsiteY578" fmla="*/ 152473 h 879848"/>
                <a:gd name="connsiteX579" fmla="*/ 596217 w 879114"/>
                <a:gd name="connsiteY579" fmla="*/ 152473 h 879848"/>
                <a:gd name="connsiteX580" fmla="*/ 591780 w 879114"/>
                <a:gd name="connsiteY580" fmla="*/ 160413 h 879848"/>
                <a:gd name="connsiteX581" fmla="*/ 591780 w 879114"/>
                <a:gd name="connsiteY581" fmla="*/ 160413 h 879848"/>
                <a:gd name="connsiteX582" fmla="*/ 585107 w 879114"/>
                <a:gd name="connsiteY582" fmla="*/ 172424 h 879848"/>
                <a:gd name="connsiteX583" fmla="*/ 585107 w 879114"/>
                <a:gd name="connsiteY583" fmla="*/ 172424 h 879848"/>
                <a:gd name="connsiteX584" fmla="*/ 578435 w 879114"/>
                <a:gd name="connsiteY584" fmla="*/ 184401 h 879848"/>
                <a:gd name="connsiteX585" fmla="*/ 578435 w 879114"/>
                <a:gd name="connsiteY585" fmla="*/ 184401 h 879848"/>
                <a:gd name="connsiteX586" fmla="*/ 572897 w 879114"/>
                <a:gd name="connsiteY586" fmla="*/ 194410 h 879848"/>
                <a:gd name="connsiteX587" fmla="*/ 571762 w 879114"/>
                <a:gd name="connsiteY587" fmla="*/ 196445 h 879848"/>
                <a:gd name="connsiteX588" fmla="*/ 571762 w 879114"/>
                <a:gd name="connsiteY588" fmla="*/ 196445 h 879848"/>
                <a:gd name="connsiteX589" fmla="*/ 567926 w 879114"/>
                <a:gd name="connsiteY589" fmla="*/ 194377 h 879848"/>
                <a:gd name="connsiteX590" fmla="*/ 567158 w 879114"/>
                <a:gd name="connsiteY590" fmla="*/ 194010 h 879848"/>
                <a:gd name="connsiteX591" fmla="*/ 567158 w 879114"/>
                <a:gd name="connsiteY591" fmla="*/ 194010 h 879848"/>
                <a:gd name="connsiteX592" fmla="*/ 566858 w 879114"/>
                <a:gd name="connsiteY592" fmla="*/ 193843 h 879848"/>
                <a:gd name="connsiteX593" fmla="*/ 566491 w 879114"/>
                <a:gd name="connsiteY593" fmla="*/ 193643 h 879848"/>
                <a:gd name="connsiteX594" fmla="*/ 565724 w 879114"/>
                <a:gd name="connsiteY594" fmla="*/ 193242 h 879848"/>
                <a:gd name="connsiteX595" fmla="*/ 565724 w 879114"/>
                <a:gd name="connsiteY595" fmla="*/ 193242 h 879848"/>
                <a:gd name="connsiteX596" fmla="*/ 565724 w 879114"/>
                <a:gd name="connsiteY596" fmla="*/ 193242 h 879848"/>
                <a:gd name="connsiteX597" fmla="*/ 565457 w 879114"/>
                <a:gd name="connsiteY597" fmla="*/ 193242 h 879848"/>
                <a:gd name="connsiteX598" fmla="*/ 564956 w 879114"/>
                <a:gd name="connsiteY598" fmla="*/ 192942 h 879848"/>
                <a:gd name="connsiteX599" fmla="*/ 564122 w 879114"/>
                <a:gd name="connsiteY599" fmla="*/ 192508 h 879848"/>
                <a:gd name="connsiteX600" fmla="*/ 562287 w 879114"/>
                <a:gd name="connsiteY600" fmla="*/ 191574 h 879848"/>
                <a:gd name="connsiteX601" fmla="*/ 561386 w 879114"/>
                <a:gd name="connsiteY601" fmla="*/ 191107 h 879848"/>
                <a:gd name="connsiteX602" fmla="*/ 557783 w 879114"/>
                <a:gd name="connsiteY602" fmla="*/ 189339 h 879848"/>
                <a:gd name="connsiteX603" fmla="*/ 556048 w 879114"/>
                <a:gd name="connsiteY603" fmla="*/ 188538 h 879848"/>
                <a:gd name="connsiteX604" fmla="*/ 554380 w 879114"/>
                <a:gd name="connsiteY604" fmla="*/ 187737 h 879848"/>
                <a:gd name="connsiteX605" fmla="*/ 551211 w 879114"/>
                <a:gd name="connsiteY605" fmla="*/ 186336 h 879848"/>
                <a:gd name="connsiteX606" fmla="*/ 551211 w 879114"/>
                <a:gd name="connsiteY606" fmla="*/ 186336 h 879848"/>
                <a:gd name="connsiteX607" fmla="*/ 550443 w 879114"/>
                <a:gd name="connsiteY607" fmla="*/ 186003 h 879848"/>
                <a:gd name="connsiteX608" fmla="*/ 550143 w 879114"/>
                <a:gd name="connsiteY608" fmla="*/ 186003 h 879848"/>
                <a:gd name="connsiteX609" fmla="*/ 549676 w 879114"/>
                <a:gd name="connsiteY609" fmla="*/ 185769 h 879848"/>
                <a:gd name="connsiteX610" fmla="*/ 548141 w 879114"/>
                <a:gd name="connsiteY610" fmla="*/ 185068 h 879848"/>
                <a:gd name="connsiteX611" fmla="*/ 544471 w 879114"/>
                <a:gd name="connsiteY611" fmla="*/ 183500 h 879848"/>
                <a:gd name="connsiteX612" fmla="*/ 542603 w 879114"/>
                <a:gd name="connsiteY612" fmla="*/ 182766 h 879848"/>
                <a:gd name="connsiteX613" fmla="*/ 540735 w 879114"/>
                <a:gd name="connsiteY613" fmla="*/ 181999 h 879848"/>
                <a:gd name="connsiteX614" fmla="*/ 539600 w 879114"/>
                <a:gd name="connsiteY614" fmla="*/ 181565 h 879848"/>
                <a:gd name="connsiteX615" fmla="*/ 538599 w 879114"/>
                <a:gd name="connsiteY615" fmla="*/ 181165 h 879848"/>
                <a:gd name="connsiteX616" fmla="*/ 537999 w 879114"/>
                <a:gd name="connsiteY616" fmla="*/ 180965 h 879848"/>
                <a:gd name="connsiteX617" fmla="*/ 537999 w 879114"/>
                <a:gd name="connsiteY617" fmla="*/ 180965 h 879848"/>
                <a:gd name="connsiteX618" fmla="*/ 537665 w 879114"/>
                <a:gd name="connsiteY618" fmla="*/ 180965 h 879848"/>
                <a:gd name="connsiteX619" fmla="*/ 537665 w 879114"/>
                <a:gd name="connsiteY619" fmla="*/ 180965 h 879848"/>
                <a:gd name="connsiteX620" fmla="*/ 537065 w 879114"/>
                <a:gd name="connsiteY620" fmla="*/ 180731 h 879848"/>
                <a:gd name="connsiteX621" fmla="*/ 536398 w 879114"/>
                <a:gd name="connsiteY621" fmla="*/ 180464 h 879848"/>
                <a:gd name="connsiteX622" fmla="*/ 535797 w 879114"/>
                <a:gd name="connsiteY622" fmla="*/ 180264 h 879848"/>
                <a:gd name="connsiteX623" fmla="*/ 535163 w 879114"/>
                <a:gd name="connsiteY623" fmla="*/ 180031 h 879848"/>
                <a:gd name="connsiteX624" fmla="*/ 534329 w 879114"/>
                <a:gd name="connsiteY624" fmla="*/ 179730 h 879848"/>
                <a:gd name="connsiteX625" fmla="*/ 533628 w 879114"/>
                <a:gd name="connsiteY625" fmla="*/ 179463 h 879848"/>
                <a:gd name="connsiteX626" fmla="*/ 532261 w 879114"/>
                <a:gd name="connsiteY626" fmla="*/ 178996 h 879848"/>
                <a:gd name="connsiteX627" fmla="*/ 531693 w 879114"/>
                <a:gd name="connsiteY627" fmla="*/ 178763 h 879848"/>
                <a:gd name="connsiteX628" fmla="*/ 530459 w 879114"/>
                <a:gd name="connsiteY628" fmla="*/ 178329 h 879848"/>
                <a:gd name="connsiteX629" fmla="*/ 529792 w 879114"/>
                <a:gd name="connsiteY629" fmla="*/ 178129 h 879848"/>
                <a:gd name="connsiteX630" fmla="*/ 529792 w 879114"/>
                <a:gd name="connsiteY630" fmla="*/ 178129 h 879848"/>
                <a:gd name="connsiteX631" fmla="*/ 529792 w 879114"/>
                <a:gd name="connsiteY631" fmla="*/ 178129 h 879848"/>
                <a:gd name="connsiteX632" fmla="*/ 529792 w 879114"/>
                <a:gd name="connsiteY632" fmla="*/ 178129 h 879848"/>
                <a:gd name="connsiteX633" fmla="*/ 529792 w 879114"/>
                <a:gd name="connsiteY633" fmla="*/ 178129 h 879848"/>
                <a:gd name="connsiteX634" fmla="*/ 528691 w 879114"/>
                <a:gd name="connsiteY634" fmla="*/ 177729 h 879848"/>
                <a:gd name="connsiteX635" fmla="*/ 528691 w 879114"/>
                <a:gd name="connsiteY635" fmla="*/ 177729 h 879848"/>
                <a:gd name="connsiteX636" fmla="*/ 525354 w 879114"/>
                <a:gd name="connsiteY636" fmla="*/ 176594 h 879848"/>
                <a:gd name="connsiteX637" fmla="*/ 523686 w 879114"/>
                <a:gd name="connsiteY637" fmla="*/ 176027 h 879848"/>
                <a:gd name="connsiteX638" fmla="*/ 522185 w 879114"/>
                <a:gd name="connsiteY638" fmla="*/ 176027 h 879848"/>
                <a:gd name="connsiteX639" fmla="*/ 521885 w 879114"/>
                <a:gd name="connsiteY639" fmla="*/ 176027 h 879848"/>
                <a:gd name="connsiteX640" fmla="*/ 521885 w 879114"/>
                <a:gd name="connsiteY640" fmla="*/ 176027 h 879848"/>
                <a:gd name="connsiteX641" fmla="*/ 521184 w 879114"/>
                <a:gd name="connsiteY641" fmla="*/ 175793 h 879848"/>
                <a:gd name="connsiteX642" fmla="*/ 519983 w 879114"/>
                <a:gd name="connsiteY642" fmla="*/ 175393 h 879848"/>
                <a:gd name="connsiteX643" fmla="*/ 518215 w 879114"/>
                <a:gd name="connsiteY643" fmla="*/ 174859 h 879848"/>
                <a:gd name="connsiteX644" fmla="*/ 516280 w 879114"/>
                <a:gd name="connsiteY644" fmla="*/ 174292 h 879848"/>
                <a:gd name="connsiteX645" fmla="*/ 513444 w 879114"/>
                <a:gd name="connsiteY645" fmla="*/ 173491 h 879848"/>
                <a:gd name="connsiteX646" fmla="*/ 513444 w 879114"/>
                <a:gd name="connsiteY646" fmla="*/ 173491 h 879848"/>
                <a:gd name="connsiteX647" fmla="*/ 512977 w 879114"/>
                <a:gd name="connsiteY647" fmla="*/ 173491 h 879848"/>
                <a:gd name="connsiteX648" fmla="*/ 510474 w 879114"/>
                <a:gd name="connsiteY648" fmla="*/ 172757 h 879848"/>
                <a:gd name="connsiteX649" fmla="*/ 508840 w 879114"/>
                <a:gd name="connsiteY649" fmla="*/ 171590 h 879848"/>
                <a:gd name="connsiteX650" fmla="*/ 505236 w 879114"/>
                <a:gd name="connsiteY650" fmla="*/ 170689 h 879848"/>
                <a:gd name="connsiteX651" fmla="*/ 505236 w 879114"/>
                <a:gd name="connsiteY651" fmla="*/ 170689 h 879848"/>
                <a:gd name="connsiteX652" fmla="*/ 504903 w 879114"/>
                <a:gd name="connsiteY652" fmla="*/ 170689 h 879848"/>
                <a:gd name="connsiteX653" fmla="*/ 504903 w 879114"/>
                <a:gd name="connsiteY653" fmla="*/ 170689 h 879848"/>
                <a:gd name="connsiteX654" fmla="*/ 504536 w 879114"/>
                <a:gd name="connsiteY654" fmla="*/ 170689 h 879848"/>
                <a:gd name="connsiteX655" fmla="*/ 504302 w 879114"/>
                <a:gd name="connsiteY655" fmla="*/ 170689 h 879848"/>
                <a:gd name="connsiteX656" fmla="*/ 504069 w 879114"/>
                <a:gd name="connsiteY656" fmla="*/ 170689 h 879848"/>
                <a:gd name="connsiteX657" fmla="*/ 503802 w 879114"/>
                <a:gd name="connsiteY657" fmla="*/ 170689 h 879848"/>
                <a:gd name="connsiteX658" fmla="*/ 503502 w 879114"/>
                <a:gd name="connsiteY658" fmla="*/ 170689 h 879848"/>
                <a:gd name="connsiteX659" fmla="*/ 503302 w 879114"/>
                <a:gd name="connsiteY659" fmla="*/ 170689 h 879848"/>
                <a:gd name="connsiteX660" fmla="*/ 503302 w 879114"/>
                <a:gd name="connsiteY660" fmla="*/ 170689 h 879848"/>
                <a:gd name="connsiteX661" fmla="*/ 502768 w 879114"/>
                <a:gd name="connsiteY661" fmla="*/ 170689 h 879848"/>
                <a:gd name="connsiteX662" fmla="*/ 501667 w 879114"/>
                <a:gd name="connsiteY662" fmla="*/ 170422 h 879848"/>
                <a:gd name="connsiteX663" fmla="*/ 497263 w 879114"/>
                <a:gd name="connsiteY663" fmla="*/ 169421 h 879848"/>
                <a:gd name="connsiteX664" fmla="*/ 493927 w 879114"/>
                <a:gd name="connsiteY664" fmla="*/ 168754 h 879848"/>
                <a:gd name="connsiteX665" fmla="*/ 492992 w 879114"/>
                <a:gd name="connsiteY665" fmla="*/ 168587 h 879848"/>
                <a:gd name="connsiteX666" fmla="*/ 492826 w 879114"/>
                <a:gd name="connsiteY666" fmla="*/ 168587 h 879848"/>
                <a:gd name="connsiteX667" fmla="*/ 492358 w 879114"/>
                <a:gd name="connsiteY667" fmla="*/ 168587 h 879848"/>
                <a:gd name="connsiteX668" fmla="*/ 491991 w 879114"/>
                <a:gd name="connsiteY668" fmla="*/ 168587 h 879848"/>
                <a:gd name="connsiteX669" fmla="*/ 490857 w 879114"/>
                <a:gd name="connsiteY669" fmla="*/ 168354 h 879848"/>
                <a:gd name="connsiteX670" fmla="*/ 493426 w 879114"/>
                <a:gd name="connsiteY670" fmla="*/ 155008 h 879848"/>
                <a:gd name="connsiteX671" fmla="*/ 496062 w 879114"/>
                <a:gd name="connsiteY671" fmla="*/ 141496 h 879848"/>
                <a:gd name="connsiteX672" fmla="*/ 498697 w 879114"/>
                <a:gd name="connsiteY672" fmla="*/ 128151 h 879848"/>
                <a:gd name="connsiteX673" fmla="*/ 498697 w 879114"/>
                <a:gd name="connsiteY673" fmla="*/ 128151 h 879848"/>
                <a:gd name="connsiteX674" fmla="*/ 498697 w 879114"/>
                <a:gd name="connsiteY674" fmla="*/ 127751 h 879848"/>
                <a:gd name="connsiteX675" fmla="*/ 498964 w 879114"/>
                <a:gd name="connsiteY675" fmla="*/ 126516 h 879848"/>
                <a:gd name="connsiteX676" fmla="*/ 499198 w 879114"/>
                <a:gd name="connsiteY676" fmla="*/ 125215 h 879848"/>
                <a:gd name="connsiteX677" fmla="*/ 499431 w 879114"/>
                <a:gd name="connsiteY677" fmla="*/ 124114 h 879848"/>
                <a:gd name="connsiteX678" fmla="*/ 499431 w 879114"/>
                <a:gd name="connsiteY678" fmla="*/ 123447 h 879848"/>
                <a:gd name="connsiteX679" fmla="*/ 500232 w 879114"/>
                <a:gd name="connsiteY679" fmla="*/ 119176 h 879848"/>
                <a:gd name="connsiteX680" fmla="*/ 501166 w 879114"/>
                <a:gd name="connsiteY680" fmla="*/ 114673 h 879848"/>
                <a:gd name="connsiteX681" fmla="*/ 502067 w 879114"/>
                <a:gd name="connsiteY681" fmla="*/ 110168 h 879848"/>
                <a:gd name="connsiteX682" fmla="*/ 503001 w 879114"/>
                <a:gd name="connsiteY682" fmla="*/ 105665 h 879848"/>
                <a:gd name="connsiteX683" fmla="*/ 503902 w 879114"/>
                <a:gd name="connsiteY683" fmla="*/ 101160 h 879848"/>
                <a:gd name="connsiteX684" fmla="*/ 504836 w 879114"/>
                <a:gd name="connsiteY684" fmla="*/ 96656 h 879848"/>
                <a:gd name="connsiteX685" fmla="*/ 505737 w 879114"/>
                <a:gd name="connsiteY685" fmla="*/ 92152 h 879848"/>
                <a:gd name="connsiteX686" fmla="*/ 506671 w 879114"/>
                <a:gd name="connsiteY686" fmla="*/ 87715 h 879848"/>
                <a:gd name="connsiteX687" fmla="*/ 506671 w 879114"/>
                <a:gd name="connsiteY687" fmla="*/ 87715 h 879848"/>
                <a:gd name="connsiteX688" fmla="*/ 508239 w 879114"/>
                <a:gd name="connsiteY688" fmla="*/ 79641 h 879848"/>
                <a:gd name="connsiteX689" fmla="*/ 508239 w 879114"/>
                <a:gd name="connsiteY689" fmla="*/ 78774 h 879848"/>
                <a:gd name="connsiteX690" fmla="*/ 508239 w 879114"/>
                <a:gd name="connsiteY690" fmla="*/ 78774 h 879848"/>
                <a:gd name="connsiteX691" fmla="*/ 509173 w 879114"/>
                <a:gd name="connsiteY691" fmla="*/ 73970 h 879848"/>
                <a:gd name="connsiteX692" fmla="*/ 510241 w 879114"/>
                <a:gd name="connsiteY692" fmla="*/ 68398 h 879848"/>
                <a:gd name="connsiteX693" fmla="*/ 511742 w 879114"/>
                <a:gd name="connsiteY693" fmla="*/ 60725 h 879848"/>
                <a:gd name="connsiteX694" fmla="*/ 514345 w 879114"/>
                <a:gd name="connsiteY694" fmla="*/ 47213 h 879848"/>
                <a:gd name="connsiteX695" fmla="*/ 516980 w 879114"/>
                <a:gd name="connsiteY695" fmla="*/ 33867 h 879848"/>
                <a:gd name="connsiteX696" fmla="*/ 516980 w 879114"/>
                <a:gd name="connsiteY696" fmla="*/ 33867 h 879848"/>
                <a:gd name="connsiteX697" fmla="*/ 519616 w 879114"/>
                <a:gd name="connsiteY697" fmla="*/ 20522 h 879848"/>
                <a:gd name="connsiteX698" fmla="*/ 521918 w 879114"/>
                <a:gd name="connsiteY698" fmla="*/ 6977 h 879848"/>
                <a:gd name="connsiteX699" fmla="*/ 517581 w 879114"/>
                <a:gd name="connsiteY699" fmla="*/ 6176 h 879848"/>
                <a:gd name="connsiteX700" fmla="*/ 514979 w 879114"/>
                <a:gd name="connsiteY700" fmla="*/ 5709 h 879848"/>
                <a:gd name="connsiteX701" fmla="*/ 514712 w 879114"/>
                <a:gd name="connsiteY701" fmla="*/ 5709 h 879848"/>
                <a:gd name="connsiteX702" fmla="*/ 506838 w 879114"/>
                <a:gd name="connsiteY702" fmla="*/ 4408 h 879848"/>
                <a:gd name="connsiteX703" fmla="*/ 506838 w 879114"/>
                <a:gd name="connsiteY703" fmla="*/ 4408 h 879848"/>
                <a:gd name="connsiteX704" fmla="*/ 503502 w 879114"/>
                <a:gd name="connsiteY704" fmla="*/ 3907 h 879848"/>
                <a:gd name="connsiteX705" fmla="*/ 499532 w 879114"/>
                <a:gd name="connsiteY705" fmla="*/ 3307 h 879848"/>
                <a:gd name="connsiteX706" fmla="*/ 495128 w 879114"/>
                <a:gd name="connsiteY706" fmla="*/ 2740 h 879848"/>
                <a:gd name="connsiteX707" fmla="*/ 489756 w 879114"/>
                <a:gd name="connsiteY707" fmla="*/ 2072 h 879848"/>
                <a:gd name="connsiteX708" fmla="*/ 487754 w 879114"/>
                <a:gd name="connsiteY708" fmla="*/ 1839 h 879848"/>
                <a:gd name="connsiteX709" fmla="*/ 484084 w 879114"/>
                <a:gd name="connsiteY709" fmla="*/ 1439 h 879848"/>
                <a:gd name="connsiteX710" fmla="*/ 482783 w 879114"/>
                <a:gd name="connsiteY710" fmla="*/ 1439 h 879848"/>
                <a:gd name="connsiteX711" fmla="*/ 479113 w 879114"/>
                <a:gd name="connsiteY711" fmla="*/ 1105 h 879848"/>
                <a:gd name="connsiteX712" fmla="*/ 472941 w 879114"/>
                <a:gd name="connsiteY712" fmla="*/ 571 h 879848"/>
                <a:gd name="connsiteX713" fmla="*/ 469905 w 879114"/>
                <a:gd name="connsiteY713" fmla="*/ 338 h 879848"/>
                <a:gd name="connsiteX714" fmla="*/ 468337 w 879114"/>
                <a:gd name="connsiteY714" fmla="*/ 338 h 879848"/>
                <a:gd name="connsiteX715" fmla="*/ 465334 w 879114"/>
                <a:gd name="connsiteY715" fmla="*/ 137 h 879848"/>
                <a:gd name="connsiteX716" fmla="*/ 462832 w 879114"/>
                <a:gd name="connsiteY716" fmla="*/ 137 h 879848"/>
                <a:gd name="connsiteX717" fmla="*/ 460463 w 879114"/>
                <a:gd name="connsiteY717" fmla="*/ 137 h 879848"/>
                <a:gd name="connsiteX718" fmla="*/ 455859 w 879114"/>
                <a:gd name="connsiteY718" fmla="*/ -63 h 879848"/>
                <a:gd name="connsiteX719" fmla="*/ 453390 w 879114"/>
                <a:gd name="connsiteY719" fmla="*/ -63 h 879848"/>
                <a:gd name="connsiteX720" fmla="*/ 450521 w 879114"/>
                <a:gd name="connsiteY720" fmla="*/ -63 h 879848"/>
                <a:gd name="connsiteX721" fmla="*/ 449320 w 879114"/>
                <a:gd name="connsiteY721" fmla="*/ -63 h 879848"/>
                <a:gd name="connsiteX722" fmla="*/ 444483 w 879114"/>
                <a:gd name="connsiteY722" fmla="*/ -63 h 879848"/>
                <a:gd name="connsiteX723" fmla="*/ 432705 w 879114"/>
                <a:gd name="connsiteY723" fmla="*/ -63 h 879848"/>
                <a:gd name="connsiteX724" fmla="*/ 427067 w 879114"/>
                <a:gd name="connsiteY724" fmla="*/ -63 h 879848"/>
                <a:gd name="connsiteX725" fmla="*/ 422930 w 879114"/>
                <a:gd name="connsiteY725" fmla="*/ -63 h 879848"/>
                <a:gd name="connsiteX726" fmla="*/ 420862 w 879114"/>
                <a:gd name="connsiteY726" fmla="*/ -63 h 879848"/>
                <a:gd name="connsiteX727" fmla="*/ 416491 w 879114"/>
                <a:gd name="connsiteY727" fmla="*/ -63 h 879848"/>
                <a:gd name="connsiteX728" fmla="*/ 413722 w 879114"/>
                <a:gd name="connsiteY728" fmla="*/ 104 h 879848"/>
                <a:gd name="connsiteX729" fmla="*/ 411253 w 879114"/>
                <a:gd name="connsiteY729" fmla="*/ 104 h 879848"/>
                <a:gd name="connsiteX730" fmla="*/ 408350 w 879114"/>
                <a:gd name="connsiteY730" fmla="*/ 304 h 879848"/>
                <a:gd name="connsiteX731" fmla="*/ 406916 w 879114"/>
                <a:gd name="connsiteY731" fmla="*/ 304 h 879848"/>
                <a:gd name="connsiteX732" fmla="*/ 403580 w 879114"/>
                <a:gd name="connsiteY732" fmla="*/ 538 h 879848"/>
                <a:gd name="connsiteX733" fmla="*/ 397641 w 879114"/>
                <a:gd name="connsiteY733" fmla="*/ 1038 h 879848"/>
                <a:gd name="connsiteX734" fmla="*/ 394138 w 879114"/>
                <a:gd name="connsiteY734" fmla="*/ 1405 h 879848"/>
                <a:gd name="connsiteX735" fmla="*/ 391469 w 879114"/>
                <a:gd name="connsiteY735" fmla="*/ 1672 h 879848"/>
                <a:gd name="connsiteX736" fmla="*/ 389634 w 879114"/>
                <a:gd name="connsiteY736" fmla="*/ 1872 h 879848"/>
                <a:gd name="connsiteX737" fmla="*/ 387298 w 879114"/>
                <a:gd name="connsiteY737" fmla="*/ 2139 h 879848"/>
                <a:gd name="connsiteX738" fmla="*/ 382794 w 879114"/>
                <a:gd name="connsiteY738" fmla="*/ 2673 h 879848"/>
                <a:gd name="connsiteX739" fmla="*/ 375721 w 879114"/>
                <a:gd name="connsiteY739" fmla="*/ 3574 h 879848"/>
                <a:gd name="connsiteX740" fmla="*/ 372385 w 879114"/>
                <a:gd name="connsiteY740" fmla="*/ 4041 h 879848"/>
                <a:gd name="connsiteX741" fmla="*/ 369783 w 879114"/>
                <a:gd name="connsiteY741" fmla="*/ 4441 h 879848"/>
                <a:gd name="connsiteX742" fmla="*/ 369082 w 879114"/>
                <a:gd name="connsiteY742" fmla="*/ 4441 h 879848"/>
                <a:gd name="connsiteX743" fmla="*/ 369082 w 879114"/>
                <a:gd name="connsiteY743" fmla="*/ 4441 h 879848"/>
                <a:gd name="connsiteX744" fmla="*/ 361876 w 879114"/>
                <a:gd name="connsiteY744" fmla="*/ 5642 h 879848"/>
                <a:gd name="connsiteX745" fmla="*/ 359273 w 879114"/>
                <a:gd name="connsiteY745" fmla="*/ 6109 h 879848"/>
                <a:gd name="connsiteX746" fmla="*/ 355937 w 879114"/>
                <a:gd name="connsiteY746" fmla="*/ 6710 h 879848"/>
                <a:gd name="connsiteX747" fmla="*/ 354102 w 879114"/>
                <a:gd name="connsiteY747" fmla="*/ 7043 h 879848"/>
                <a:gd name="connsiteX748" fmla="*/ 353902 w 879114"/>
                <a:gd name="connsiteY748" fmla="*/ 7043 h 879848"/>
                <a:gd name="connsiteX749" fmla="*/ 353402 w 879114"/>
                <a:gd name="connsiteY749" fmla="*/ 7043 h 879848"/>
                <a:gd name="connsiteX750" fmla="*/ 346262 w 879114"/>
                <a:gd name="connsiteY750" fmla="*/ 8511 h 879848"/>
                <a:gd name="connsiteX751" fmla="*/ 343426 w 879114"/>
                <a:gd name="connsiteY751" fmla="*/ 9112 h 879848"/>
                <a:gd name="connsiteX752" fmla="*/ 339689 w 879114"/>
                <a:gd name="connsiteY752" fmla="*/ 9979 h 879848"/>
                <a:gd name="connsiteX753" fmla="*/ 337554 w 879114"/>
                <a:gd name="connsiteY753" fmla="*/ 10447 h 879848"/>
                <a:gd name="connsiteX754" fmla="*/ 333417 w 879114"/>
                <a:gd name="connsiteY754" fmla="*/ 11447 h 879848"/>
                <a:gd name="connsiteX755" fmla="*/ 330081 w 879114"/>
                <a:gd name="connsiteY755" fmla="*/ 12281 h 879848"/>
                <a:gd name="connsiteX756" fmla="*/ 324943 w 879114"/>
                <a:gd name="connsiteY756" fmla="*/ 13583 h 879848"/>
                <a:gd name="connsiteX757" fmla="*/ 323842 w 879114"/>
                <a:gd name="connsiteY757" fmla="*/ 13883 h 879848"/>
                <a:gd name="connsiteX758" fmla="*/ 321073 w 879114"/>
                <a:gd name="connsiteY758" fmla="*/ 14650 h 879848"/>
                <a:gd name="connsiteX759" fmla="*/ 318904 w 879114"/>
                <a:gd name="connsiteY759" fmla="*/ 15251 h 879848"/>
                <a:gd name="connsiteX760" fmla="*/ 316269 w 879114"/>
                <a:gd name="connsiteY760" fmla="*/ 15951 h 879848"/>
                <a:gd name="connsiteX761" fmla="*/ 314834 w 879114"/>
                <a:gd name="connsiteY761" fmla="*/ 16385 h 879848"/>
                <a:gd name="connsiteX762" fmla="*/ 311498 w 879114"/>
                <a:gd name="connsiteY762" fmla="*/ 17286 h 879848"/>
                <a:gd name="connsiteX763" fmla="*/ 302957 w 879114"/>
                <a:gd name="connsiteY763" fmla="*/ 19955 h 879848"/>
                <a:gd name="connsiteX764" fmla="*/ 299954 w 879114"/>
                <a:gd name="connsiteY764" fmla="*/ 20922 h 879848"/>
                <a:gd name="connsiteX765" fmla="*/ 298186 w 879114"/>
                <a:gd name="connsiteY765" fmla="*/ 21523 h 879848"/>
                <a:gd name="connsiteX766" fmla="*/ 296151 w 879114"/>
                <a:gd name="connsiteY766" fmla="*/ 22224 h 879848"/>
                <a:gd name="connsiteX767" fmla="*/ 292481 w 879114"/>
                <a:gd name="connsiteY767" fmla="*/ 23491 h 879848"/>
                <a:gd name="connsiteX768" fmla="*/ 291613 w 879114"/>
                <a:gd name="connsiteY768" fmla="*/ 23792 h 879848"/>
                <a:gd name="connsiteX769" fmla="*/ 288678 w 879114"/>
                <a:gd name="connsiteY769" fmla="*/ 24893 h 879848"/>
                <a:gd name="connsiteX770" fmla="*/ 282572 w 879114"/>
                <a:gd name="connsiteY770" fmla="*/ 27161 h 879848"/>
                <a:gd name="connsiteX771" fmla="*/ 279603 w 879114"/>
                <a:gd name="connsiteY771" fmla="*/ 28296 h 879848"/>
                <a:gd name="connsiteX772" fmla="*/ 278402 w 879114"/>
                <a:gd name="connsiteY772" fmla="*/ 28763 h 879848"/>
                <a:gd name="connsiteX773" fmla="*/ 274732 w 879114"/>
                <a:gd name="connsiteY773" fmla="*/ 30197 h 879848"/>
                <a:gd name="connsiteX774" fmla="*/ 270762 w 879114"/>
                <a:gd name="connsiteY774" fmla="*/ 31832 h 879848"/>
                <a:gd name="connsiteX775" fmla="*/ 266224 w 879114"/>
                <a:gd name="connsiteY775" fmla="*/ 33701 h 879848"/>
                <a:gd name="connsiteX776" fmla="*/ 262187 w 879114"/>
                <a:gd name="connsiteY776" fmla="*/ 35469 h 879848"/>
                <a:gd name="connsiteX777" fmla="*/ 258117 w 879114"/>
                <a:gd name="connsiteY777" fmla="*/ 37304 h 879848"/>
                <a:gd name="connsiteX778" fmla="*/ 255815 w 879114"/>
                <a:gd name="connsiteY778" fmla="*/ 38338 h 879848"/>
                <a:gd name="connsiteX779" fmla="*/ 254180 w 879114"/>
                <a:gd name="connsiteY779" fmla="*/ 39105 h 879848"/>
                <a:gd name="connsiteX780" fmla="*/ 251144 w 879114"/>
                <a:gd name="connsiteY780" fmla="*/ 40507 h 879848"/>
                <a:gd name="connsiteX781" fmla="*/ 247141 w 879114"/>
                <a:gd name="connsiteY781" fmla="*/ 42408 h 879848"/>
                <a:gd name="connsiteX782" fmla="*/ 242703 w 879114"/>
                <a:gd name="connsiteY782" fmla="*/ 44577 h 879848"/>
                <a:gd name="connsiteX783" fmla="*/ 238967 w 879114"/>
                <a:gd name="connsiteY783" fmla="*/ 46445 h 879848"/>
                <a:gd name="connsiteX784" fmla="*/ 236565 w 879114"/>
                <a:gd name="connsiteY784" fmla="*/ 47680 h 879848"/>
                <a:gd name="connsiteX785" fmla="*/ 234730 w 879114"/>
                <a:gd name="connsiteY785" fmla="*/ 48614 h 879848"/>
                <a:gd name="connsiteX786" fmla="*/ 232261 w 879114"/>
                <a:gd name="connsiteY786" fmla="*/ 49882 h 879848"/>
                <a:gd name="connsiteX787" fmla="*/ 224554 w 879114"/>
                <a:gd name="connsiteY787" fmla="*/ 54085 h 879848"/>
                <a:gd name="connsiteX788" fmla="*/ 224554 w 879114"/>
                <a:gd name="connsiteY788" fmla="*/ 54085 h 879848"/>
                <a:gd name="connsiteX789" fmla="*/ 222719 w 879114"/>
                <a:gd name="connsiteY789" fmla="*/ 55120 h 879848"/>
                <a:gd name="connsiteX790" fmla="*/ 220250 w 879114"/>
                <a:gd name="connsiteY790" fmla="*/ 56521 h 879848"/>
                <a:gd name="connsiteX791" fmla="*/ 218282 w 879114"/>
                <a:gd name="connsiteY791" fmla="*/ 57655 h 879848"/>
                <a:gd name="connsiteX792" fmla="*/ 218282 w 879114"/>
                <a:gd name="connsiteY792" fmla="*/ 57655 h 879848"/>
                <a:gd name="connsiteX793" fmla="*/ 211376 w 879114"/>
                <a:gd name="connsiteY793" fmla="*/ 61759 h 879848"/>
                <a:gd name="connsiteX794" fmla="*/ 211376 w 879114"/>
                <a:gd name="connsiteY794" fmla="*/ 61759 h 879848"/>
                <a:gd name="connsiteX795" fmla="*/ 208673 w 879114"/>
                <a:gd name="connsiteY795" fmla="*/ 63394 h 879848"/>
                <a:gd name="connsiteX796" fmla="*/ 208173 w 879114"/>
                <a:gd name="connsiteY796" fmla="*/ 63694 h 879848"/>
                <a:gd name="connsiteX797" fmla="*/ 202534 w 879114"/>
                <a:gd name="connsiteY797" fmla="*/ 67230 h 879848"/>
                <a:gd name="connsiteX798" fmla="*/ 200165 w 879114"/>
                <a:gd name="connsiteY798" fmla="*/ 68732 h 879848"/>
                <a:gd name="connsiteX799" fmla="*/ 193493 w 879114"/>
                <a:gd name="connsiteY799" fmla="*/ 73136 h 879848"/>
                <a:gd name="connsiteX800" fmla="*/ 191224 w 879114"/>
                <a:gd name="connsiteY800" fmla="*/ 74670 h 879848"/>
                <a:gd name="connsiteX801" fmla="*/ 168070 w 879114"/>
                <a:gd name="connsiteY801" fmla="*/ 91519 h 879848"/>
                <a:gd name="connsiteX802" fmla="*/ 165835 w 879114"/>
                <a:gd name="connsiteY802" fmla="*/ 93287 h 879848"/>
                <a:gd name="connsiteX803" fmla="*/ 161698 w 879114"/>
                <a:gd name="connsiteY803" fmla="*/ 96623 h 879848"/>
                <a:gd name="connsiteX804" fmla="*/ 158662 w 879114"/>
                <a:gd name="connsiteY804" fmla="*/ 99092 h 879848"/>
                <a:gd name="connsiteX805" fmla="*/ 154792 w 879114"/>
                <a:gd name="connsiteY805" fmla="*/ 102428 h 879848"/>
                <a:gd name="connsiteX806" fmla="*/ 153124 w 879114"/>
                <a:gd name="connsiteY806" fmla="*/ 103830 h 879848"/>
                <a:gd name="connsiteX807" fmla="*/ 150455 w 879114"/>
                <a:gd name="connsiteY807" fmla="*/ 106132 h 879848"/>
                <a:gd name="connsiteX808" fmla="*/ 145584 w 879114"/>
                <a:gd name="connsiteY808" fmla="*/ 110402 h 879848"/>
                <a:gd name="connsiteX809" fmla="*/ 142781 w 879114"/>
                <a:gd name="connsiteY809" fmla="*/ 112904 h 879848"/>
                <a:gd name="connsiteX810" fmla="*/ 137743 w 879114"/>
                <a:gd name="connsiteY810" fmla="*/ 117508 h 879848"/>
                <a:gd name="connsiteX811" fmla="*/ 135275 w 879114"/>
                <a:gd name="connsiteY811" fmla="*/ 119844 h 879848"/>
                <a:gd name="connsiteX812" fmla="*/ 130704 w 879114"/>
                <a:gd name="connsiteY812" fmla="*/ 124281 h 879848"/>
                <a:gd name="connsiteX813" fmla="*/ 127367 w 879114"/>
                <a:gd name="connsiteY813" fmla="*/ 127617 h 879848"/>
                <a:gd name="connsiteX814" fmla="*/ 122997 w 879114"/>
                <a:gd name="connsiteY814" fmla="*/ 132021 h 879848"/>
                <a:gd name="connsiteX815" fmla="*/ 120461 w 879114"/>
                <a:gd name="connsiteY815" fmla="*/ 134657 h 879848"/>
                <a:gd name="connsiteX816" fmla="*/ 115657 w 879114"/>
                <a:gd name="connsiteY816" fmla="*/ 139728 h 879848"/>
                <a:gd name="connsiteX817" fmla="*/ 112588 w 879114"/>
                <a:gd name="connsiteY817" fmla="*/ 143064 h 879848"/>
                <a:gd name="connsiteX818" fmla="*/ 112354 w 879114"/>
                <a:gd name="connsiteY818" fmla="*/ 143298 h 879848"/>
                <a:gd name="connsiteX819" fmla="*/ 109251 w 879114"/>
                <a:gd name="connsiteY819" fmla="*/ 146634 h 879848"/>
                <a:gd name="connsiteX820" fmla="*/ 108851 w 879114"/>
                <a:gd name="connsiteY820" fmla="*/ 147068 h 879848"/>
                <a:gd name="connsiteX821" fmla="*/ 105515 w 879114"/>
                <a:gd name="connsiteY821" fmla="*/ 150838 h 879848"/>
                <a:gd name="connsiteX822" fmla="*/ 102846 w 879114"/>
                <a:gd name="connsiteY822" fmla="*/ 153907 h 879848"/>
                <a:gd name="connsiteX823" fmla="*/ 101211 w 879114"/>
                <a:gd name="connsiteY823" fmla="*/ 155876 h 879848"/>
                <a:gd name="connsiteX824" fmla="*/ 98609 w 879114"/>
                <a:gd name="connsiteY824" fmla="*/ 158979 h 879848"/>
                <a:gd name="connsiteX825" fmla="*/ 95606 w 879114"/>
                <a:gd name="connsiteY825" fmla="*/ 162649 h 879848"/>
                <a:gd name="connsiteX826" fmla="*/ 91569 w 879114"/>
                <a:gd name="connsiteY826" fmla="*/ 167720 h 879848"/>
                <a:gd name="connsiteX827" fmla="*/ 89033 w 879114"/>
                <a:gd name="connsiteY827" fmla="*/ 171056 h 879848"/>
                <a:gd name="connsiteX828" fmla="*/ 85697 w 879114"/>
                <a:gd name="connsiteY828" fmla="*/ 175560 h 879848"/>
                <a:gd name="connsiteX829" fmla="*/ 83128 w 879114"/>
                <a:gd name="connsiteY829" fmla="*/ 179096 h 879848"/>
                <a:gd name="connsiteX830" fmla="*/ 77356 w 879114"/>
                <a:gd name="connsiteY830" fmla="*/ 187104 h 879848"/>
                <a:gd name="connsiteX831" fmla="*/ 75822 w 879114"/>
                <a:gd name="connsiteY831" fmla="*/ 189305 h 879848"/>
                <a:gd name="connsiteX832" fmla="*/ 72886 w 879114"/>
                <a:gd name="connsiteY832" fmla="*/ 193643 h 879848"/>
                <a:gd name="connsiteX833" fmla="*/ 70484 w 879114"/>
                <a:gd name="connsiteY833" fmla="*/ 197246 h 879848"/>
                <a:gd name="connsiteX834" fmla="*/ 68048 w 879114"/>
                <a:gd name="connsiteY834" fmla="*/ 200983 h 879848"/>
                <a:gd name="connsiteX835" fmla="*/ 65646 w 879114"/>
                <a:gd name="connsiteY835" fmla="*/ 204786 h 879848"/>
                <a:gd name="connsiteX836" fmla="*/ 64178 w 879114"/>
                <a:gd name="connsiteY836" fmla="*/ 207155 h 879848"/>
                <a:gd name="connsiteX837" fmla="*/ 56271 w 879114"/>
                <a:gd name="connsiteY837" fmla="*/ 220500 h 879848"/>
                <a:gd name="connsiteX838" fmla="*/ 54102 w 879114"/>
                <a:gd name="connsiteY838" fmla="*/ 224337 h 879848"/>
                <a:gd name="connsiteX839" fmla="*/ 51800 w 879114"/>
                <a:gd name="connsiteY839" fmla="*/ 228507 h 879848"/>
                <a:gd name="connsiteX840" fmla="*/ 50766 w 879114"/>
                <a:gd name="connsiteY840" fmla="*/ 230342 h 879848"/>
                <a:gd name="connsiteX841" fmla="*/ 49432 w 879114"/>
                <a:gd name="connsiteY841" fmla="*/ 232844 h 879848"/>
                <a:gd name="connsiteX842" fmla="*/ 46095 w 879114"/>
                <a:gd name="connsiteY842" fmla="*/ 239517 h 879848"/>
                <a:gd name="connsiteX843" fmla="*/ 44194 w 879114"/>
                <a:gd name="connsiteY843" fmla="*/ 243287 h 879848"/>
                <a:gd name="connsiteX844" fmla="*/ 42158 w 879114"/>
                <a:gd name="connsiteY844" fmla="*/ 247524 h 879848"/>
                <a:gd name="connsiteX845" fmla="*/ 35019 w 879114"/>
                <a:gd name="connsiteY845" fmla="*/ 262938 h 879848"/>
                <a:gd name="connsiteX846" fmla="*/ 32984 w 879114"/>
                <a:gd name="connsiteY846" fmla="*/ 267642 h 879848"/>
                <a:gd name="connsiteX847" fmla="*/ 32984 w 879114"/>
                <a:gd name="connsiteY847" fmla="*/ 268009 h 879848"/>
                <a:gd name="connsiteX848" fmla="*/ 31216 w 879114"/>
                <a:gd name="connsiteY848" fmla="*/ 272246 h 879848"/>
                <a:gd name="connsiteX849" fmla="*/ 29314 w 879114"/>
                <a:gd name="connsiteY849" fmla="*/ 276983 h 879848"/>
                <a:gd name="connsiteX850" fmla="*/ 28613 w 879114"/>
                <a:gd name="connsiteY850" fmla="*/ 278818 h 879848"/>
                <a:gd name="connsiteX851" fmla="*/ 28280 w 879114"/>
                <a:gd name="connsiteY851" fmla="*/ 279619 h 879848"/>
                <a:gd name="connsiteX852" fmla="*/ 25243 w 879114"/>
                <a:gd name="connsiteY852" fmla="*/ 287726 h 879848"/>
                <a:gd name="connsiteX853" fmla="*/ 25243 w 879114"/>
                <a:gd name="connsiteY853" fmla="*/ 288027 h 879848"/>
                <a:gd name="connsiteX854" fmla="*/ 21907 w 879114"/>
                <a:gd name="connsiteY854" fmla="*/ 298035 h 879848"/>
                <a:gd name="connsiteX855" fmla="*/ 21907 w 879114"/>
                <a:gd name="connsiteY855" fmla="*/ 298402 h 879848"/>
                <a:gd name="connsiteX856" fmla="*/ 20306 w 879114"/>
                <a:gd name="connsiteY856" fmla="*/ 303140 h 879848"/>
                <a:gd name="connsiteX857" fmla="*/ 20072 w 879114"/>
                <a:gd name="connsiteY857" fmla="*/ 303907 h 879848"/>
                <a:gd name="connsiteX858" fmla="*/ 18704 w 879114"/>
                <a:gd name="connsiteY858" fmla="*/ 308211 h 879848"/>
                <a:gd name="connsiteX859" fmla="*/ 18704 w 879114"/>
                <a:gd name="connsiteY859" fmla="*/ 308645 h 879848"/>
                <a:gd name="connsiteX860" fmla="*/ 17403 w 879114"/>
                <a:gd name="connsiteY860" fmla="*/ 312915 h 879848"/>
                <a:gd name="connsiteX861" fmla="*/ 16836 w 879114"/>
                <a:gd name="connsiteY861" fmla="*/ 314850 h 879848"/>
                <a:gd name="connsiteX862" fmla="*/ 15868 w 879114"/>
                <a:gd name="connsiteY862" fmla="*/ 318187 h 879848"/>
                <a:gd name="connsiteX863" fmla="*/ 15535 w 879114"/>
                <a:gd name="connsiteY863" fmla="*/ 319321 h 879848"/>
                <a:gd name="connsiteX864" fmla="*/ 14367 w 879114"/>
                <a:gd name="connsiteY864" fmla="*/ 323558 h 879848"/>
                <a:gd name="connsiteX865" fmla="*/ 13967 w 879114"/>
                <a:gd name="connsiteY865" fmla="*/ 324993 h 879848"/>
                <a:gd name="connsiteX866" fmla="*/ 12833 w 879114"/>
                <a:gd name="connsiteY866" fmla="*/ 329330 h 879848"/>
                <a:gd name="connsiteX867" fmla="*/ 11631 w 879114"/>
                <a:gd name="connsiteY867" fmla="*/ 334101 h 879848"/>
                <a:gd name="connsiteX868" fmla="*/ 11365 w 879114"/>
                <a:gd name="connsiteY868" fmla="*/ 335235 h 879848"/>
                <a:gd name="connsiteX869" fmla="*/ 10330 w 879114"/>
                <a:gd name="connsiteY869" fmla="*/ 339372 h 879848"/>
                <a:gd name="connsiteX870" fmla="*/ 10130 w 879114"/>
                <a:gd name="connsiteY870" fmla="*/ 340373 h 879848"/>
                <a:gd name="connsiteX871" fmla="*/ 8996 w 879114"/>
                <a:gd name="connsiteY871" fmla="*/ 345378 h 879848"/>
                <a:gd name="connsiteX872" fmla="*/ 8095 w 879114"/>
                <a:gd name="connsiteY872" fmla="*/ 349781 h 879848"/>
                <a:gd name="connsiteX873" fmla="*/ 7795 w 879114"/>
                <a:gd name="connsiteY873" fmla="*/ 351183 h 879848"/>
                <a:gd name="connsiteX874" fmla="*/ 6994 w 879114"/>
                <a:gd name="connsiteY874" fmla="*/ 355320 h 879848"/>
                <a:gd name="connsiteX875" fmla="*/ 6694 w 879114"/>
                <a:gd name="connsiteY875" fmla="*/ 356754 h 879848"/>
                <a:gd name="connsiteX876" fmla="*/ 5793 w 879114"/>
                <a:gd name="connsiteY876" fmla="*/ 361525 h 879848"/>
                <a:gd name="connsiteX877" fmla="*/ 4992 w 879114"/>
                <a:gd name="connsiteY877" fmla="*/ 366029 h 879848"/>
                <a:gd name="connsiteX878" fmla="*/ 4725 w 879114"/>
                <a:gd name="connsiteY878" fmla="*/ 367664 h 879848"/>
                <a:gd name="connsiteX879" fmla="*/ 4125 w 879114"/>
                <a:gd name="connsiteY879" fmla="*/ 371568 h 879848"/>
                <a:gd name="connsiteX880" fmla="*/ 3858 w 879114"/>
                <a:gd name="connsiteY880" fmla="*/ 373202 h 879848"/>
                <a:gd name="connsiteX881" fmla="*/ 3191 w 879114"/>
                <a:gd name="connsiteY881" fmla="*/ 377906 h 879848"/>
                <a:gd name="connsiteX882" fmla="*/ 2456 w 879114"/>
                <a:gd name="connsiteY882" fmla="*/ 383411 h 879848"/>
                <a:gd name="connsiteX883" fmla="*/ 1789 w 879114"/>
                <a:gd name="connsiteY883" fmla="*/ 388916 h 879848"/>
                <a:gd name="connsiteX884" fmla="*/ 1189 w 879114"/>
                <a:gd name="connsiteY884" fmla="*/ 394321 h 879848"/>
                <a:gd name="connsiteX885" fmla="*/ 755 w 879114"/>
                <a:gd name="connsiteY885" fmla="*/ 398925 h 879848"/>
                <a:gd name="connsiteX886" fmla="*/ 755 w 879114"/>
                <a:gd name="connsiteY886" fmla="*/ 400794 h 879848"/>
                <a:gd name="connsiteX887" fmla="*/ 421 w 879114"/>
                <a:gd name="connsiteY887" fmla="*/ 404830 h 879848"/>
                <a:gd name="connsiteX888" fmla="*/ 421 w 879114"/>
                <a:gd name="connsiteY888" fmla="*/ 406565 h 879848"/>
                <a:gd name="connsiteX889" fmla="*/ 155 w 879114"/>
                <a:gd name="connsiteY889" fmla="*/ 410302 h 879848"/>
                <a:gd name="connsiteX890" fmla="*/ 155 w 879114"/>
                <a:gd name="connsiteY890" fmla="*/ 412737 h 879848"/>
                <a:gd name="connsiteX891" fmla="*/ 155 w 879114"/>
                <a:gd name="connsiteY891" fmla="*/ 414606 h 879848"/>
                <a:gd name="connsiteX892" fmla="*/ 155 w 879114"/>
                <a:gd name="connsiteY892" fmla="*/ 417108 h 879848"/>
                <a:gd name="connsiteX893" fmla="*/ 155 w 879114"/>
                <a:gd name="connsiteY893" fmla="*/ 418009 h 879848"/>
                <a:gd name="connsiteX894" fmla="*/ 155 w 879114"/>
                <a:gd name="connsiteY894" fmla="*/ 422046 h 879848"/>
                <a:gd name="connsiteX895" fmla="*/ 155 w 879114"/>
                <a:gd name="connsiteY895" fmla="*/ 422946 h 879848"/>
                <a:gd name="connsiteX896" fmla="*/ -79 w 879114"/>
                <a:gd name="connsiteY896" fmla="*/ 432955 h 879848"/>
                <a:gd name="connsiteX897" fmla="*/ -79 w 879114"/>
                <a:gd name="connsiteY897" fmla="*/ 439394 h 879848"/>
                <a:gd name="connsiteX898" fmla="*/ 439578 w 879114"/>
                <a:gd name="connsiteY898" fmla="*/ 879786 h 879848"/>
                <a:gd name="connsiteX899" fmla="*/ 440312 w 879114"/>
                <a:gd name="connsiteY899" fmla="*/ 879786 h 879848"/>
                <a:gd name="connsiteX900" fmla="*/ 445984 w 879114"/>
                <a:gd name="connsiteY900" fmla="*/ 879786 h 879848"/>
                <a:gd name="connsiteX901" fmla="*/ 451155 w 879114"/>
                <a:gd name="connsiteY901" fmla="*/ 879786 h 879848"/>
                <a:gd name="connsiteX902" fmla="*/ 452223 w 879114"/>
                <a:gd name="connsiteY902" fmla="*/ 879786 h 879848"/>
                <a:gd name="connsiteX903" fmla="*/ 457227 w 879114"/>
                <a:gd name="connsiteY903" fmla="*/ 879786 h 879848"/>
                <a:gd name="connsiteX904" fmla="*/ 457527 w 879114"/>
                <a:gd name="connsiteY904" fmla="*/ 879786 h 879848"/>
                <a:gd name="connsiteX905" fmla="*/ 462165 w 879114"/>
                <a:gd name="connsiteY905" fmla="*/ 879586 h 879848"/>
                <a:gd name="connsiteX906" fmla="*/ 463833 w 879114"/>
                <a:gd name="connsiteY906" fmla="*/ 879586 h 879848"/>
                <a:gd name="connsiteX907" fmla="*/ 467703 w 879114"/>
                <a:gd name="connsiteY907" fmla="*/ 879352 h 879848"/>
                <a:gd name="connsiteX908" fmla="*/ 469238 w 879114"/>
                <a:gd name="connsiteY908" fmla="*/ 879352 h 879848"/>
                <a:gd name="connsiteX909" fmla="*/ 469538 w 879114"/>
                <a:gd name="connsiteY909" fmla="*/ 879352 h 879848"/>
                <a:gd name="connsiteX910" fmla="*/ 474109 w 879114"/>
                <a:gd name="connsiteY910" fmla="*/ 879019 h 879848"/>
                <a:gd name="connsiteX911" fmla="*/ 478179 w 879114"/>
                <a:gd name="connsiteY911" fmla="*/ 878685 h 879848"/>
                <a:gd name="connsiteX912" fmla="*/ 479047 w 879114"/>
                <a:gd name="connsiteY912" fmla="*/ 878685 h 879848"/>
                <a:gd name="connsiteX913" fmla="*/ 482016 w 879114"/>
                <a:gd name="connsiteY913" fmla="*/ 878418 h 879848"/>
                <a:gd name="connsiteX914" fmla="*/ 482650 w 879114"/>
                <a:gd name="connsiteY914" fmla="*/ 878418 h 879848"/>
                <a:gd name="connsiteX915" fmla="*/ 485419 w 879114"/>
                <a:gd name="connsiteY915" fmla="*/ 878151 h 879848"/>
                <a:gd name="connsiteX916" fmla="*/ 488755 w 879114"/>
                <a:gd name="connsiteY916" fmla="*/ 877784 h 879848"/>
                <a:gd name="connsiteX917" fmla="*/ 491658 w 879114"/>
                <a:gd name="connsiteY917" fmla="*/ 877451 h 879848"/>
                <a:gd name="connsiteX918" fmla="*/ 491658 w 879114"/>
                <a:gd name="connsiteY918" fmla="*/ 877451 h 879848"/>
                <a:gd name="connsiteX919" fmla="*/ 495428 w 879114"/>
                <a:gd name="connsiteY919" fmla="*/ 876983 h 879848"/>
                <a:gd name="connsiteX920" fmla="*/ 502100 w 879114"/>
                <a:gd name="connsiteY920" fmla="*/ 876116 h 879848"/>
                <a:gd name="connsiteX921" fmla="*/ 507172 w 879114"/>
                <a:gd name="connsiteY921" fmla="*/ 875382 h 879848"/>
                <a:gd name="connsiteX922" fmla="*/ 512643 w 879114"/>
                <a:gd name="connsiteY922" fmla="*/ 874515 h 879848"/>
                <a:gd name="connsiteX923" fmla="*/ 512643 w 879114"/>
                <a:gd name="connsiteY923" fmla="*/ 874515 h 879848"/>
                <a:gd name="connsiteX924" fmla="*/ 517881 w 879114"/>
                <a:gd name="connsiteY924" fmla="*/ 873580 h 879848"/>
                <a:gd name="connsiteX925" fmla="*/ 521551 w 879114"/>
                <a:gd name="connsiteY925" fmla="*/ 872913 h 879848"/>
                <a:gd name="connsiteX926" fmla="*/ 523586 w 879114"/>
                <a:gd name="connsiteY926" fmla="*/ 872546 h 879848"/>
                <a:gd name="connsiteX927" fmla="*/ 527490 w 879114"/>
                <a:gd name="connsiteY927" fmla="*/ 871779 h 879848"/>
                <a:gd name="connsiteX928" fmla="*/ 527857 w 879114"/>
                <a:gd name="connsiteY928" fmla="*/ 871779 h 879848"/>
                <a:gd name="connsiteX929" fmla="*/ 529758 w 879114"/>
                <a:gd name="connsiteY929" fmla="*/ 871378 h 879848"/>
                <a:gd name="connsiteX930" fmla="*/ 530425 w 879114"/>
                <a:gd name="connsiteY930" fmla="*/ 871378 h 879848"/>
                <a:gd name="connsiteX931" fmla="*/ 538800 w 879114"/>
                <a:gd name="connsiteY931" fmla="*/ 869544 h 879848"/>
                <a:gd name="connsiteX932" fmla="*/ 539200 w 879114"/>
                <a:gd name="connsiteY932" fmla="*/ 869544 h 879848"/>
                <a:gd name="connsiteX933" fmla="*/ 552545 w 879114"/>
                <a:gd name="connsiteY933" fmla="*/ 866207 h 879848"/>
                <a:gd name="connsiteX934" fmla="*/ 555581 w 879114"/>
                <a:gd name="connsiteY934" fmla="*/ 865406 h 879848"/>
                <a:gd name="connsiteX935" fmla="*/ 571028 w 879114"/>
                <a:gd name="connsiteY935" fmla="*/ 860902 h 879848"/>
                <a:gd name="connsiteX936" fmla="*/ 574365 w 879114"/>
                <a:gd name="connsiteY936" fmla="*/ 859835 h 879848"/>
                <a:gd name="connsiteX937" fmla="*/ 581504 w 879114"/>
                <a:gd name="connsiteY937" fmla="*/ 857499 h 879848"/>
                <a:gd name="connsiteX938" fmla="*/ 586375 w 879114"/>
                <a:gd name="connsiteY938" fmla="*/ 855798 h 879848"/>
                <a:gd name="connsiteX939" fmla="*/ 590045 w 879114"/>
                <a:gd name="connsiteY939" fmla="*/ 854497 h 879848"/>
                <a:gd name="connsiteX940" fmla="*/ 592014 w 879114"/>
                <a:gd name="connsiteY940" fmla="*/ 853763 h 879848"/>
                <a:gd name="connsiteX941" fmla="*/ 596784 w 879114"/>
                <a:gd name="connsiteY941" fmla="*/ 851928 h 879848"/>
                <a:gd name="connsiteX942" fmla="*/ 599153 w 879114"/>
                <a:gd name="connsiteY942" fmla="*/ 851027 h 879848"/>
                <a:gd name="connsiteX943" fmla="*/ 602490 w 879114"/>
                <a:gd name="connsiteY943" fmla="*/ 849692 h 879848"/>
                <a:gd name="connsiteX944" fmla="*/ 603224 w 879114"/>
                <a:gd name="connsiteY944" fmla="*/ 849392 h 879848"/>
                <a:gd name="connsiteX945" fmla="*/ 607227 w 879114"/>
                <a:gd name="connsiteY945" fmla="*/ 847791 h 879848"/>
                <a:gd name="connsiteX946" fmla="*/ 609429 w 879114"/>
                <a:gd name="connsiteY946" fmla="*/ 846857 h 879848"/>
                <a:gd name="connsiteX947" fmla="*/ 612031 w 879114"/>
                <a:gd name="connsiteY947" fmla="*/ 845756 h 879848"/>
                <a:gd name="connsiteX948" fmla="*/ 614634 w 879114"/>
                <a:gd name="connsiteY948" fmla="*/ 844655 h 879848"/>
                <a:gd name="connsiteX949" fmla="*/ 616936 w 879114"/>
                <a:gd name="connsiteY949" fmla="*/ 843654 h 879848"/>
                <a:gd name="connsiteX950" fmla="*/ 619772 w 879114"/>
                <a:gd name="connsiteY950" fmla="*/ 842386 h 879848"/>
                <a:gd name="connsiteX951" fmla="*/ 621907 w 879114"/>
                <a:gd name="connsiteY951" fmla="*/ 841452 h 879848"/>
                <a:gd name="connsiteX952" fmla="*/ 623975 w 879114"/>
                <a:gd name="connsiteY952" fmla="*/ 840551 h 879848"/>
                <a:gd name="connsiteX953" fmla="*/ 627612 w 879114"/>
                <a:gd name="connsiteY953" fmla="*/ 838850 h 879848"/>
                <a:gd name="connsiteX954" fmla="*/ 628246 w 879114"/>
                <a:gd name="connsiteY954" fmla="*/ 838549 h 879848"/>
                <a:gd name="connsiteX955" fmla="*/ 631982 w 879114"/>
                <a:gd name="connsiteY955" fmla="*/ 836714 h 879848"/>
                <a:gd name="connsiteX956" fmla="*/ 634051 w 879114"/>
                <a:gd name="connsiteY956" fmla="*/ 835713 h 879848"/>
                <a:gd name="connsiteX957" fmla="*/ 636620 w 879114"/>
                <a:gd name="connsiteY957" fmla="*/ 834412 h 879848"/>
                <a:gd name="connsiteX958" fmla="*/ 639089 w 879114"/>
                <a:gd name="connsiteY958" fmla="*/ 833178 h 879848"/>
                <a:gd name="connsiteX959" fmla="*/ 641458 w 879114"/>
                <a:gd name="connsiteY959" fmla="*/ 831977 h 879848"/>
                <a:gd name="connsiteX960" fmla="*/ 643826 w 879114"/>
                <a:gd name="connsiteY960" fmla="*/ 830742 h 879848"/>
                <a:gd name="connsiteX961" fmla="*/ 646028 w 879114"/>
                <a:gd name="connsiteY961" fmla="*/ 829608 h 879848"/>
                <a:gd name="connsiteX962" fmla="*/ 648764 w 879114"/>
                <a:gd name="connsiteY962" fmla="*/ 828140 h 879848"/>
                <a:gd name="connsiteX963" fmla="*/ 651266 w 879114"/>
                <a:gd name="connsiteY963" fmla="*/ 826772 h 879848"/>
                <a:gd name="connsiteX964" fmla="*/ 652868 w 879114"/>
                <a:gd name="connsiteY964" fmla="*/ 825871 h 879848"/>
                <a:gd name="connsiteX965" fmla="*/ 656404 w 879114"/>
                <a:gd name="connsiteY965" fmla="*/ 823903 h 879848"/>
                <a:gd name="connsiteX966" fmla="*/ 657405 w 879114"/>
                <a:gd name="connsiteY966" fmla="*/ 823336 h 879848"/>
                <a:gd name="connsiteX967" fmla="*/ 660741 w 879114"/>
                <a:gd name="connsiteY967" fmla="*/ 821434 h 879848"/>
                <a:gd name="connsiteX968" fmla="*/ 662376 w 879114"/>
                <a:gd name="connsiteY968" fmla="*/ 820433 h 879848"/>
                <a:gd name="connsiteX969" fmla="*/ 665446 w 879114"/>
                <a:gd name="connsiteY969" fmla="*/ 818598 h 879848"/>
                <a:gd name="connsiteX970" fmla="*/ 665646 w 879114"/>
                <a:gd name="connsiteY970" fmla="*/ 815495 h 879848"/>
                <a:gd name="connsiteX971" fmla="*/ 668982 w 879114"/>
                <a:gd name="connsiteY971" fmla="*/ 813460 h 879848"/>
                <a:gd name="connsiteX972" fmla="*/ 669883 w 879114"/>
                <a:gd name="connsiteY972" fmla="*/ 812893 h 879848"/>
                <a:gd name="connsiteX973" fmla="*/ 673453 w 879114"/>
                <a:gd name="connsiteY973" fmla="*/ 810658 h 879848"/>
                <a:gd name="connsiteX974" fmla="*/ 674787 w 879114"/>
                <a:gd name="connsiteY974" fmla="*/ 809790 h 879848"/>
                <a:gd name="connsiteX975" fmla="*/ 677323 w 879114"/>
                <a:gd name="connsiteY975" fmla="*/ 808156 h 879848"/>
                <a:gd name="connsiteX976" fmla="*/ 679758 w 879114"/>
                <a:gd name="connsiteY976" fmla="*/ 806587 h 879848"/>
                <a:gd name="connsiteX977" fmla="*/ 683695 w 879114"/>
                <a:gd name="connsiteY977" fmla="*/ 803985 h 879848"/>
                <a:gd name="connsiteX978" fmla="*/ 686464 w 879114"/>
                <a:gd name="connsiteY978" fmla="*/ 802084 h 879848"/>
                <a:gd name="connsiteX979" fmla="*/ 688666 w 879114"/>
                <a:gd name="connsiteY979" fmla="*/ 800616 h 879848"/>
                <a:gd name="connsiteX980" fmla="*/ 690301 w 879114"/>
                <a:gd name="connsiteY980" fmla="*/ 799448 h 879848"/>
                <a:gd name="connsiteX981" fmla="*/ 692937 w 879114"/>
                <a:gd name="connsiteY981" fmla="*/ 797613 h 879848"/>
                <a:gd name="connsiteX982" fmla="*/ 696573 w 879114"/>
                <a:gd name="connsiteY982" fmla="*/ 794977 h 879848"/>
                <a:gd name="connsiteX983" fmla="*/ 696573 w 879114"/>
                <a:gd name="connsiteY983" fmla="*/ 794977 h 879848"/>
                <a:gd name="connsiteX984" fmla="*/ 596284 w 879114"/>
                <a:gd name="connsiteY984" fmla="*/ 794977 h 879848"/>
                <a:gd name="connsiteX985" fmla="*/ 597252 w 879114"/>
                <a:gd name="connsiteY985" fmla="*/ 789372 h 879848"/>
                <a:gd name="connsiteX986" fmla="*/ 597252 w 879114"/>
                <a:gd name="connsiteY986" fmla="*/ 789072 h 879848"/>
                <a:gd name="connsiteX987" fmla="*/ 598086 w 879114"/>
                <a:gd name="connsiteY987" fmla="*/ 780464 h 879848"/>
                <a:gd name="connsiteX988" fmla="*/ 598086 w 879114"/>
                <a:gd name="connsiteY988" fmla="*/ 777628 h 879848"/>
                <a:gd name="connsiteX989" fmla="*/ 598086 w 879114"/>
                <a:gd name="connsiteY989" fmla="*/ 776194 h 879848"/>
                <a:gd name="connsiteX990" fmla="*/ 598086 w 879114"/>
                <a:gd name="connsiteY990" fmla="*/ 774793 h 879848"/>
                <a:gd name="connsiteX991" fmla="*/ 598086 w 879114"/>
                <a:gd name="connsiteY991" fmla="*/ 773358 h 879848"/>
                <a:gd name="connsiteX992" fmla="*/ 598086 w 879114"/>
                <a:gd name="connsiteY992" fmla="*/ 772791 h 879848"/>
                <a:gd name="connsiteX993" fmla="*/ 598086 w 879114"/>
                <a:gd name="connsiteY993" fmla="*/ 772791 h 879848"/>
                <a:gd name="connsiteX994" fmla="*/ 598086 w 879114"/>
                <a:gd name="connsiteY994" fmla="*/ 770756 h 879848"/>
                <a:gd name="connsiteX995" fmla="*/ 598086 w 879114"/>
                <a:gd name="connsiteY995" fmla="*/ 768754 h 879848"/>
                <a:gd name="connsiteX996" fmla="*/ 598086 w 879114"/>
                <a:gd name="connsiteY996" fmla="*/ 768754 h 879848"/>
                <a:gd name="connsiteX997" fmla="*/ 597819 w 879114"/>
                <a:gd name="connsiteY997" fmla="*/ 768754 h 879848"/>
                <a:gd name="connsiteX998" fmla="*/ 589144 w 879114"/>
                <a:gd name="connsiteY998" fmla="*/ 772791 h 879848"/>
                <a:gd name="connsiteX999" fmla="*/ 589144 w 879114"/>
                <a:gd name="connsiteY999" fmla="*/ 772791 h 879848"/>
                <a:gd name="connsiteX1000" fmla="*/ 589144 w 879114"/>
                <a:gd name="connsiteY1000" fmla="*/ 771890 h 879848"/>
                <a:gd name="connsiteX1001" fmla="*/ 588911 w 879114"/>
                <a:gd name="connsiteY1001" fmla="*/ 767853 h 879848"/>
                <a:gd name="connsiteX1002" fmla="*/ 588911 w 879114"/>
                <a:gd name="connsiteY1002" fmla="*/ 767686 h 879848"/>
                <a:gd name="connsiteX1003" fmla="*/ 588911 w 879114"/>
                <a:gd name="connsiteY1003" fmla="*/ 767153 h 879848"/>
                <a:gd name="connsiteX1004" fmla="*/ 588744 w 879114"/>
                <a:gd name="connsiteY1004" fmla="*/ 765451 h 879848"/>
                <a:gd name="connsiteX1005" fmla="*/ 588477 w 879114"/>
                <a:gd name="connsiteY1005" fmla="*/ 763049 h 879848"/>
                <a:gd name="connsiteX1006" fmla="*/ 588477 w 879114"/>
                <a:gd name="connsiteY1006" fmla="*/ 763049 h 879848"/>
                <a:gd name="connsiteX1007" fmla="*/ 588477 w 879114"/>
                <a:gd name="connsiteY1007" fmla="*/ 763049 h 879848"/>
                <a:gd name="connsiteX1008" fmla="*/ 588644 w 879114"/>
                <a:gd name="connsiteY1008" fmla="*/ 763049 h 879848"/>
                <a:gd name="connsiteX1009" fmla="*/ 588644 w 879114"/>
                <a:gd name="connsiteY1009" fmla="*/ 763049 h 879848"/>
                <a:gd name="connsiteX1010" fmla="*/ 589278 w 879114"/>
                <a:gd name="connsiteY1010" fmla="*/ 762749 h 879848"/>
                <a:gd name="connsiteX1011" fmla="*/ 589278 w 879114"/>
                <a:gd name="connsiteY1011" fmla="*/ 762749 h 879848"/>
                <a:gd name="connsiteX1012" fmla="*/ 590312 w 879114"/>
                <a:gd name="connsiteY1012" fmla="*/ 762281 h 879848"/>
                <a:gd name="connsiteX1013" fmla="*/ 591980 w 879114"/>
                <a:gd name="connsiteY1013" fmla="*/ 761447 h 879848"/>
                <a:gd name="connsiteX1014" fmla="*/ 591980 w 879114"/>
                <a:gd name="connsiteY1014" fmla="*/ 761447 h 879848"/>
                <a:gd name="connsiteX1015" fmla="*/ 592281 w 879114"/>
                <a:gd name="connsiteY1015" fmla="*/ 761447 h 879848"/>
                <a:gd name="connsiteX1016" fmla="*/ 592648 w 879114"/>
                <a:gd name="connsiteY1016" fmla="*/ 761247 h 879848"/>
                <a:gd name="connsiteX1017" fmla="*/ 592648 w 879114"/>
                <a:gd name="connsiteY1017" fmla="*/ 761247 h 879848"/>
                <a:gd name="connsiteX1018" fmla="*/ 593115 w 879114"/>
                <a:gd name="connsiteY1018" fmla="*/ 761014 h 879848"/>
                <a:gd name="connsiteX1019" fmla="*/ 593382 w 879114"/>
                <a:gd name="connsiteY1019" fmla="*/ 761014 h 879848"/>
                <a:gd name="connsiteX1020" fmla="*/ 593782 w 879114"/>
                <a:gd name="connsiteY1020" fmla="*/ 760813 h 879848"/>
                <a:gd name="connsiteX1021" fmla="*/ 593782 w 879114"/>
                <a:gd name="connsiteY1021" fmla="*/ 760813 h 879848"/>
                <a:gd name="connsiteX1022" fmla="*/ 594182 w 879114"/>
                <a:gd name="connsiteY1022" fmla="*/ 760613 h 879848"/>
                <a:gd name="connsiteX1023" fmla="*/ 594549 w 879114"/>
                <a:gd name="connsiteY1023" fmla="*/ 760413 h 879848"/>
                <a:gd name="connsiteX1024" fmla="*/ 595083 w 879114"/>
                <a:gd name="connsiteY1024" fmla="*/ 760180 h 879848"/>
                <a:gd name="connsiteX1025" fmla="*/ 595583 w 879114"/>
                <a:gd name="connsiteY1025" fmla="*/ 759946 h 879848"/>
                <a:gd name="connsiteX1026" fmla="*/ 595583 w 879114"/>
                <a:gd name="connsiteY1026" fmla="*/ 759946 h 879848"/>
                <a:gd name="connsiteX1027" fmla="*/ 595583 w 879114"/>
                <a:gd name="connsiteY1027" fmla="*/ 759946 h 879848"/>
                <a:gd name="connsiteX1028" fmla="*/ 595583 w 879114"/>
                <a:gd name="connsiteY1028" fmla="*/ 759946 h 879848"/>
                <a:gd name="connsiteX1029" fmla="*/ 595583 w 879114"/>
                <a:gd name="connsiteY1029" fmla="*/ 759946 h 879848"/>
                <a:gd name="connsiteX1030" fmla="*/ 595817 w 879114"/>
                <a:gd name="connsiteY1030" fmla="*/ 759946 h 879848"/>
                <a:gd name="connsiteX1031" fmla="*/ 595817 w 879114"/>
                <a:gd name="connsiteY1031" fmla="*/ 759946 h 879848"/>
                <a:gd name="connsiteX1032" fmla="*/ 595817 w 879114"/>
                <a:gd name="connsiteY1032" fmla="*/ 759946 h 879848"/>
                <a:gd name="connsiteX1033" fmla="*/ 595817 w 879114"/>
                <a:gd name="connsiteY1033" fmla="*/ 759946 h 879848"/>
                <a:gd name="connsiteX1034" fmla="*/ 595817 w 879114"/>
                <a:gd name="connsiteY1034" fmla="*/ 759946 h 879848"/>
                <a:gd name="connsiteX1035" fmla="*/ 596017 w 879114"/>
                <a:gd name="connsiteY1035" fmla="*/ 761047 h 879848"/>
                <a:gd name="connsiteX1036" fmla="*/ 596017 w 879114"/>
                <a:gd name="connsiteY1036" fmla="*/ 761381 h 879848"/>
                <a:gd name="connsiteX1037" fmla="*/ 596017 w 879114"/>
                <a:gd name="connsiteY1037" fmla="*/ 761948 h 879848"/>
                <a:gd name="connsiteX1038" fmla="*/ 596284 w 879114"/>
                <a:gd name="connsiteY1038" fmla="*/ 764083 h 879848"/>
                <a:gd name="connsiteX1039" fmla="*/ 596284 w 879114"/>
                <a:gd name="connsiteY1039" fmla="*/ 764684 h 879848"/>
                <a:gd name="connsiteX1040" fmla="*/ 596284 w 879114"/>
                <a:gd name="connsiteY1040" fmla="*/ 764684 h 879848"/>
                <a:gd name="connsiteX1041" fmla="*/ 601589 w 879114"/>
                <a:gd name="connsiteY1041" fmla="*/ 762048 h 879848"/>
                <a:gd name="connsiteX1042" fmla="*/ 601589 w 879114"/>
                <a:gd name="connsiteY1042" fmla="*/ 762048 h 879848"/>
                <a:gd name="connsiteX1043" fmla="*/ 601856 w 879114"/>
                <a:gd name="connsiteY1043" fmla="*/ 761881 h 879848"/>
                <a:gd name="connsiteX1044" fmla="*/ 602123 w 879114"/>
                <a:gd name="connsiteY1044" fmla="*/ 761881 h 879848"/>
                <a:gd name="connsiteX1045" fmla="*/ 602123 w 879114"/>
                <a:gd name="connsiteY1045" fmla="*/ 761881 h 879848"/>
                <a:gd name="connsiteX1046" fmla="*/ 602123 w 879114"/>
                <a:gd name="connsiteY1046" fmla="*/ 761881 h 879848"/>
                <a:gd name="connsiteX1047" fmla="*/ 602123 w 879114"/>
                <a:gd name="connsiteY1047" fmla="*/ 761881 h 879848"/>
                <a:gd name="connsiteX1048" fmla="*/ 602556 w 879114"/>
                <a:gd name="connsiteY1048" fmla="*/ 761648 h 879848"/>
                <a:gd name="connsiteX1049" fmla="*/ 602957 w 879114"/>
                <a:gd name="connsiteY1049" fmla="*/ 761481 h 879848"/>
                <a:gd name="connsiteX1050" fmla="*/ 602957 w 879114"/>
                <a:gd name="connsiteY1050" fmla="*/ 761481 h 879848"/>
                <a:gd name="connsiteX1051" fmla="*/ 602957 w 879114"/>
                <a:gd name="connsiteY1051" fmla="*/ 761481 h 879848"/>
                <a:gd name="connsiteX1052" fmla="*/ 603357 w 879114"/>
                <a:gd name="connsiteY1052" fmla="*/ 761481 h 879848"/>
                <a:gd name="connsiteX1053" fmla="*/ 603357 w 879114"/>
                <a:gd name="connsiteY1053" fmla="*/ 761481 h 879848"/>
                <a:gd name="connsiteX1054" fmla="*/ 604258 w 879114"/>
                <a:gd name="connsiteY1054" fmla="*/ 761014 h 879848"/>
                <a:gd name="connsiteX1055" fmla="*/ 606260 w 879114"/>
                <a:gd name="connsiteY1055" fmla="*/ 759946 h 879848"/>
                <a:gd name="connsiteX1056" fmla="*/ 606260 w 879114"/>
                <a:gd name="connsiteY1056" fmla="*/ 759946 h 879848"/>
                <a:gd name="connsiteX1057" fmla="*/ 606760 w 879114"/>
                <a:gd name="connsiteY1057" fmla="*/ 759646 h 879848"/>
                <a:gd name="connsiteX1058" fmla="*/ 607461 w 879114"/>
                <a:gd name="connsiteY1058" fmla="*/ 759279 h 879848"/>
                <a:gd name="connsiteX1059" fmla="*/ 607461 w 879114"/>
                <a:gd name="connsiteY1059" fmla="*/ 759279 h 879848"/>
                <a:gd name="connsiteX1060" fmla="*/ 608028 w 879114"/>
                <a:gd name="connsiteY1060" fmla="*/ 758979 h 879848"/>
                <a:gd name="connsiteX1061" fmla="*/ 608795 w 879114"/>
                <a:gd name="connsiteY1061" fmla="*/ 758578 h 879848"/>
                <a:gd name="connsiteX1062" fmla="*/ 608795 w 879114"/>
                <a:gd name="connsiteY1062" fmla="*/ 758578 h 879848"/>
                <a:gd name="connsiteX1063" fmla="*/ 608962 w 879114"/>
                <a:gd name="connsiteY1063" fmla="*/ 758578 h 879848"/>
                <a:gd name="connsiteX1064" fmla="*/ 609496 w 879114"/>
                <a:gd name="connsiteY1064" fmla="*/ 758278 h 879848"/>
                <a:gd name="connsiteX1065" fmla="*/ 610230 w 879114"/>
                <a:gd name="connsiteY1065" fmla="*/ 757878 h 879848"/>
                <a:gd name="connsiteX1066" fmla="*/ 610597 w 879114"/>
                <a:gd name="connsiteY1066" fmla="*/ 757711 h 879848"/>
                <a:gd name="connsiteX1067" fmla="*/ 611264 w 879114"/>
                <a:gd name="connsiteY1067" fmla="*/ 757344 h 879848"/>
                <a:gd name="connsiteX1068" fmla="*/ 611264 w 879114"/>
                <a:gd name="connsiteY1068" fmla="*/ 757344 h 879848"/>
                <a:gd name="connsiteX1069" fmla="*/ 613866 w 879114"/>
                <a:gd name="connsiteY1069" fmla="*/ 755876 h 879848"/>
                <a:gd name="connsiteX1070" fmla="*/ 613866 w 879114"/>
                <a:gd name="connsiteY1070" fmla="*/ 755876 h 879848"/>
                <a:gd name="connsiteX1071" fmla="*/ 614567 w 879114"/>
                <a:gd name="connsiteY1071" fmla="*/ 755475 h 879848"/>
                <a:gd name="connsiteX1072" fmla="*/ 616269 w 879114"/>
                <a:gd name="connsiteY1072" fmla="*/ 754508 h 879848"/>
                <a:gd name="connsiteX1073" fmla="*/ 616269 w 879114"/>
                <a:gd name="connsiteY1073" fmla="*/ 754508 h 879848"/>
                <a:gd name="connsiteX1074" fmla="*/ 616536 w 879114"/>
                <a:gd name="connsiteY1074" fmla="*/ 754341 h 879848"/>
                <a:gd name="connsiteX1075" fmla="*/ 616536 w 879114"/>
                <a:gd name="connsiteY1075" fmla="*/ 754341 h 879848"/>
                <a:gd name="connsiteX1076" fmla="*/ 616536 w 879114"/>
                <a:gd name="connsiteY1076" fmla="*/ 754341 h 879848"/>
                <a:gd name="connsiteX1077" fmla="*/ 616536 w 879114"/>
                <a:gd name="connsiteY1077" fmla="*/ 754341 h 879848"/>
                <a:gd name="connsiteX1078" fmla="*/ 616536 w 879114"/>
                <a:gd name="connsiteY1078" fmla="*/ 754341 h 879848"/>
                <a:gd name="connsiteX1079" fmla="*/ 616536 w 879114"/>
                <a:gd name="connsiteY1079" fmla="*/ 754341 h 879848"/>
                <a:gd name="connsiteX1080" fmla="*/ 616869 w 879114"/>
                <a:gd name="connsiteY1080" fmla="*/ 754141 h 879848"/>
                <a:gd name="connsiteX1081" fmla="*/ 617303 w 879114"/>
                <a:gd name="connsiteY1081" fmla="*/ 753907 h 879848"/>
                <a:gd name="connsiteX1082" fmla="*/ 617303 w 879114"/>
                <a:gd name="connsiteY1082" fmla="*/ 753907 h 879848"/>
                <a:gd name="connsiteX1083" fmla="*/ 618571 w 879114"/>
                <a:gd name="connsiteY1083" fmla="*/ 753140 h 879848"/>
                <a:gd name="connsiteX1084" fmla="*/ 618571 w 879114"/>
                <a:gd name="connsiteY1084" fmla="*/ 753140 h 879848"/>
                <a:gd name="connsiteX1085" fmla="*/ 618571 w 879114"/>
                <a:gd name="connsiteY1085" fmla="*/ 753140 h 879848"/>
                <a:gd name="connsiteX1086" fmla="*/ 619038 w 879114"/>
                <a:gd name="connsiteY1086" fmla="*/ 752873 h 879848"/>
                <a:gd name="connsiteX1087" fmla="*/ 619271 w 879114"/>
                <a:gd name="connsiteY1087" fmla="*/ 752873 h 879848"/>
                <a:gd name="connsiteX1088" fmla="*/ 619972 w 879114"/>
                <a:gd name="connsiteY1088" fmla="*/ 752473 h 879848"/>
                <a:gd name="connsiteX1089" fmla="*/ 620639 w 879114"/>
                <a:gd name="connsiteY1089" fmla="*/ 752072 h 879848"/>
                <a:gd name="connsiteX1090" fmla="*/ 621673 w 879114"/>
                <a:gd name="connsiteY1090" fmla="*/ 751472 h 879848"/>
                <a:gd name="connsiteX1091" fmla="*/ 622107 w 879114"/>
                <a:gd name="connsiteY1091" fmla="*/ 751172 h 879848"/>
                <a:gd name="connsiteX1092" fmla="*/ 623208 w 879114"/>
                <a:gd name="connsiteY1092" fmla="*/ 750504 h 879848"/>
                <a:gd name="connsiteX1093" fmla="*/ 624376 w 879114"/>
                <a:gd name="connsiteY1093" fmla="*/ 749804 h 879848"/>
                <a:gd name="connsiteX1094" fmla="*/ 624376 w 879114"/>
                <a:gd name="connsiteY1094" fmla="*/ 749804 h 879848"/>
                <a:gd name="connsiteX1095" fmla="*/ 624376 w 879114"/>
                <a:gd name="connsiteY1095" fmla="*/ 749804 h 879848"/>
                <a:gd name="connsiteX1096" fmla="*/ 624576 w 879114"/>
                <a:gd name="connsiteY1096" fmla="*/ 749804 h 879848"/>
                <a:gd name="connsiteX1097" fmla="*/ 624576 w 879114"/>
                <a:gd name="connsiteY1097" fmla="*/ 749804 h 879848"/>
                <a:gd name="connsiteX1098" fmla="*/ 624776 w 879114"/>
                <a:gd name="connsiteY1098" fmla="*/ 749804 h 879848"/>
                <a:gd name="connsiteX1099" fmla="*/ 624776 w 879114"/>
                <a:gd name="connsiteY1099" fmla="*/ 749804 h 879848"/>
                <a:gd name="connsiteX1100" fmla="*/ 624776 w 879114"/>
                <a:gd name="connsiteY1100" fmla="*/ 749804 h 879848"/>
                <a:gd name="connsiteX1101" fmla="*/ 624943 w 879114"/>
                <a:gd name="connsiteY1101" fmla="*/ 749804 h 879848"/>
                <a:gd name="connsiteX1102" fmla="*/ 624943 w 879114"/>
                <a:gd name="connsiteY1102" fmla="*/ 749804 h 879848"/>
                <a:gd name="connsiteX1103" fmla="*/ 625310 w 879114"/>
                <a:gd name="connsiteY1103" fmla="*/ 749570 h 879848"/>
                <a:gd name="connsiteX1104" fmla="*/ 625310 w 879114"/>
                <a:gd name="connsiteY1104" fmla="*/ 749570 h 879848"/>
                <a:gd name="connsiteX1105" fmla="*/ 627812 w 879114"/>
                <a:gd name="connsiteY1105" fmla="*/ 747969 h 879848"/>
                <a:gd name="connsiteX1106" fmla="*/ 629947 w 879114"/>
                <a:gd name="connsiteY1106" fmla="*/ 746601 h 879848"/>
                <a:gd name="connsiteX1107" fmla="*/ 630314 w 879114"/>
                <a:gd name="connsiteY1107" fmla="*/ 746367 h 879848"/>
                <a:gd name="connsiteX1108" fmla="*/ 631048 w 879114"/>
                <a:gd name="connsiteY1108" fmla="*/ 745900 h 879848"/>
                <a:gd name="connsiteX1109" fmla="*/ 632016 w 879114"/>
                <a:gd name="connsiteY1109" fmla="*/ 745266 h 879848"/>
                <a:gd name="connsiteX1110" fmla="*/ 632283 w 879114"/>
                <a:gd name="connsiteY1110" fmla="*/ 745100 h 879848"/>
                <a:gd name="connsiteX1111" fmla="*/ 632850 w 879114"/>
                <a:gd name="connsiteY1111" fmla="*/ 744733 h 879848"/>
                <a:gd name="connsiteX1112" fmla="*/ 633184 w 879114"/>
                <a:gd name="connsiteY1112" fmla="*/ 744499 h 879848"/>
                <a:gd name="connsiteX1113" fmla="*/ 633484 w 879114"/>
                <a:gd name="connsiteY1113" fmla="*/ 744299 h 879848"/>
                <a:gd name="connsiteX1114" fmla="*/ 635285 w 879114"/>
                <a:gd name="connsiteY1114" fmla="*/ 743098 h 879848"/>
                <a:gd name="connsiteX1115" fmla="*/ 755392 w 879114"/>
                <a:gd name="connsiteY1115" fmla="*/ 743098 h 879848"/>
                <a:gd name="connsiteX1116" fmla="*/ 755726 w 879114"/>
                <a:gd name="connsiteY1116" fmla="*/ 742731 h 879848"/>
                <a:gd name="connsiteX1117" fmla="*/ 758161 w 879114"/>
                <a:gd name="connsiteY1117" fmla="*/ 740095 h 879848"/>
                <a:gd name="connsiteX1118" fmla="*/ 760130 w 879114"/>
                <a:gd name="connsiteY1118" fmla="*/ 737960 h 879848"/>
                <a:gd name="connsiteX1119" fmla="*/ 761464 w 879114"/>
                <a:gd name="connsiteY1119" fmla="*/ 736492 h 879848"/>
                <a:gd name="connsiteX1120" fmla="*/ 763299 w 879114"/>
                <a:gd name="connsiteY1120" fmla="*/ 734490 h 879848"/>
                <a:gd name="connsiteX1121" fmla="*/ 765301 w 879114"/>
                <a:gd name="connsiteY1121" fmla="*/ 732255 h 879848"/>
                <a:gd name="connsiteX1122" fmla="*/ 767136 w 879114"/>
                <a:gd name="connsiteY1122" fmla="*/ 730120 h 879848"/>
                <a:gd name="connsiteX1123" fmla="*/ 768504 w 879114"/>
                <a:gd name="connsiteY1123" fmla="*/ 728518 h 879848"/>
                <a:gd name="connsiteX1124" fmla="*/ 770239 w 879114"/>
                <a:gd name="connsiteY1124" fmla="*/ 726516 h 879848"/>
                <a:gd name="connsiteX1125" fmla="*/ 772240 w 879114"/>
                <a:gd name="connsiteY1125" fmla="*/ 724148 h 879848"/>
                <a:gd name="connsiteX1126" fmla="*/ 774075 w 879114"/>
                <a:gd name="connsiteY1126" fmla="*/ 721912 h 879848"/>
                <a:gd name="connsiteX1127" fmla="*/ 775076 w 879114"/>
                <a:gd name="connsiteY1127" fmla="*/ 720678 h 879848"/>
                <a:gd name="connsiteX1128" fmla="*/ 777211 w 879114"/>
                <a:gd name="connsiteY1128" fmla="*/ 718075 h 879848"/>
                <a:gd name="connsiteX1129" fmla="*/ 778946 w 879114"/>
                <a:gd name="connsiteY1129" fmla="*/ 715907 h 879848"/>
                <a:gd name="connsiteX1130" fmla="*/ 780348 w 879114"/>
                <a:gd name="connsiteY1130" fmla="*/ 714172 h 879848"/>
                <a:gd name="connsiteX1131" fmla="*/ 782083 w 879114"/>
                <a:gd name="connsiteY1131" fmla="*/ 711970 h 879848"/>
                <a:gd name="connsiteX1132" fmla="*/ 783784 w 879114"/>
                <a:gd name="connsiteY1132" fmla="*/ 709735 h 879848"/>
                <a:gd name="connsiteX1133" fmla="*/ 785385 w 879114"/>
                <a:gd name="connsiteY1133" fmla="*/ 707666 h 879848"/>
                <a:gd name="connsiteX1134" fmla="*/ 786987 w 879114"/>
                <a:gd name="connsiteY1134" fmla="*/ 705531 h 879848"/>
                <a:gd name="connsiteX1135" fmla="*/ 788355 w 879114"/>
                <a:gd name="connsiteY1135" fmla="*/ 703696 h 879848"/>
                <a:gd name="connsiteX1136" fmla="*/ 790190 w 879114"/>
                <a:gd name="connsiteY1136" fmla="*/ 701227 h 879848"/>
                <a:gd name="connsiteX1137" fmla="*/ 791558 w 879114"/>
                <a:gd name="connsiteY1137" fmla="*/ 699392 h 879848"/>
                <a:gd name="connsiteX1138" fmla="*/ 793259 w 879114"/>
                <a:gd name="connsiteY1138" fmla="*/ 697023 h 879848"/>
                <a:gd name="connsiteX1139" fmla="*/ 795161 w 879114"/>
                <a:gd name="connsiteY1139" fmla="*/ 694288 h 879848"/>
                <a:gd name="connsiteX1140" fmla="*/ 795961 w 879114"/>
                <a:gd name="connsiteY1140" fmla="*/ 693153 h 879848"/>
                <a:gd name="connsiteX1141" fmla="*/ 798664 w 879114"/>
                <a:gd name="connsiteY1141" fmla="*/ 689283 h 879848"/>
                <a:gd name="connsiteX1142" fmla="*/ 798664 w 879114"/>
                <a:gd name="connsiteY1142" fmla="*/ 689050 h 879848"/>
                <a:gd name="connsiteX1143" fmla="*/ 800899 w 879114"/>
                <a:gd name="connsiteY1143" fmla="*/ 685713 h 879848"/>
                <a:gd name="connsiteX1144" fmla="*/ 802167 w 879114"/>
                <a:gd name="connsiteY1144" fmla="*/ 683845 h 879848"/>
                <a:gd name="connsiteX1145" fmla="*/ 804536 w 879114"/>
                <a:gd name="connsiteY1145" fmla="*/ 680209 h 879848"/>
                <a:gd name="connsiteX1146" fmla="*/ 807405 w 879114"/>
                <a:gd name="connsiteY1146" fmla="*/ 675705 h 879848"/>
                <a:gd name="connsiteX1147" fmla="*/ 810174 w 879114"/>
                <a:gd name="connsiteY1147" fmla="*/ 671301 h 879848"/>
                <a:gd name="connsiteX1148" fmla="*/ 810174 w 879114"/>
                <a:gd name="connsiteY1148" fmla="*/ 671100 h 879848"/>
                <a:gd name="connsiteX1149" fmla="*/ 812943 w 879114"/>
                <a:gd name="connsiteY1149" fmla="*/ 666596 h 879848"/>
                <a:gd name="connsiteX1150" fmla="*/ 815679 w 879114"/>
                <a:gd name="connsiteY1150" fmla="*/ 661992 h 879848"/>
                <a:gd name="connsiteX1151" fmla="*/ 818348 w 879114"/>
                <a:gd name="connsiteY1151" fmla="*/ 657355 h 879848"/>
                <a:gd name="connsiteX1152" fmla="*/ 820817 w 879114"/>
                <a:gd name="connsiteY1152" fmla="*/ 652918 h 879848"/>
                <a:gd name="connsiteX1153" fmla="*/ 821050 w 879114"/>
                <a:gd name="connsiteY1153" fmla="*/ 652517 h 879848"/>
                <a:gd name="connsiteX1154" fmla="*/ 823486 w 879114"/>
                <a:gd name="connsiteY1154" fmla="*/ 647980 h 879848"/>
                <a:gd name="connsiteX1155" fmla="*/ 823486 w 879114"/>
                <a:gd name="connsiteY1155" fmla="*/ 647980 h 879848"/>
                <a:gd name="connsiteX1156" fmla="*/ 825554 w 879114"/>
                <a:gd name="connsiteY1156" fmla="*/ 644076 h 879848"/>
                <a:gd name="connsiteX1157" fmla="*/ 826222 w 879114"/>
                <a:gd name="connsiteY1157" fmla="*/ 642809 h 879848"/>
                <a:gd name="connsiteX1158" fmla="*/ 828157 w 879114"/>
                <a:gd name="connsiteY1158" fmla="*/ 639005 h 879848"/>
                <a:gd name="connsiteX1159" fmla="*/ 828524 w 879114"/>
                <a:gd name="connsiteY1159" fmla="*/ 638271 h 879848"/>
                <a:gd name="connsiteX1160" fmla="*/ 830792 w 879114"/>
                <a:gd name="connsiteY1160" fmla="*/ 633701 h 879848"/>
                <a:gd name="connsiteX1161" fmla="*/ 833128 w 879114"/>
                <a:gd name="connsiteY1161" fmla="*/ 628829 h 879848"/>
                <a:gd name="connsiteX1162" fmla="*/ 835296 w 879114"/>
                <a:gd name="connsiteY1162" fmla="*/ 624125 h 879848"/>
                <a:gd name="connsiteX1163" fmla="*/ 835296 w 879114"/>
                <a:gd name="connsiteY1163" fmla="*/ 623825 h 879848"/>
                <a:gd name="connsiteX1164" fmla="*/ 836764 w 879114"/>
                <a:gd name="connsiteY1164" fmla="*/ 620489 h 879848"/>
                <a:gd name="connsiteX1165" fmla="*/ 837699 w 879114"/>
                <a:gd name="connsiteY1165" fmla="*/ 618387 h 879848"/>
                <a:gd name="connsiteX1166" fmla="*/ 839467 w 879114"/>
                <a:gd name="connsiteY1166" fmla="*/ 614350 h 879848"/>
                <a:gd name="connsiteX1167" fmla="*/ 839467 w 879114"/>
                <a:gd name="connsiteY1167" fmla="*/ 613983 h 879848"/>
                <a:gd name="connsiteX1168" fmla="*/ 841535 w 879114"/>
                <a:gd name="connsiteY1168" fmla="*/ 609079 h 879848"/>
                <a:gd name="connsiteX1169" fmla="*/ 843570 w 879114"/>
                <a:gd name="connsiteY1169" fmla="*/ 604041 h 879848"/>
                <a:gd name="connsiteX1170" fmla="*/ 845405 w 879114"/>
                <a:gd name="connsiteY1170" fmla="*/ 599403 h 879848"/>
                <a:gd name="connsiteX1171" fmla="*/ 845405 w 879114"/>
                <a:gd name="connsiteY1171" fmla="*/ 599003 h 879848"/>
                <a:gd name="connsiteX1172" fmla="*/ 846206 w 879114"/>
                <a:gd name="connsiteY1172" fmla="*/ 596901 h 879848"/>
                <a:gd name="connsiteX1173" fmla="*/ 847107 w 879114"/>
                <a:gd name="connsiteY1173" fmla="*/ 594532 h 879848"/>
                <a:gd name="connsiteX1174" fmla="*/ 848041 w 879114"/>
                <a:gd name="connsiteY1174" fmla="*/ 592130 h 879848"/>
                <a:gd name="connsiteX1175" fmla="*/ 848508 w 879114"/>
                <a:gd name="connsiteY1175" fmla="*/ 590862 h 879848"/>
                <a:gd name="connsiteX1176" fmla="*/ 849609 w 879114"/>
                <a:gd name="connsiteY1176" fmla="*/ 587726 h 879848"/>
                <a:gd name="connsiteX1177" fmla="*/ 850710 w 879114"/>
                <a:gd name="connsiteY1177" fmla="*/ 584390 h 879848"/>
                <a:gd name="connsiteX1178" fmla="*/ 852078 w 879114"/>
                <a:gd name="connsiteY1178" fmla="*/ 580386 h 879848"/>
                <a:gd name="connsiteX1179" fmla="*/ 853079 w 879114"/>
                <a:gd name="connsiteY1179" fmla="*/ 577384 h 879848"/>
                <a:gd name="connsiteX1180" fmla="*/ 855915 w 879114"/>
                <a:gd name="connsiteY1180" fmla="*/ 568342 h 879848"/>
                <a:gd name="connsiteX1181" fmla="*/ 857082 w 879114"/>
                <a:gd name="connsiteY1181" fmla="*/ 564272 h 879848"/>
                <a:gd name="connsiteX1182" fmla="*/ 857082 w 879114"/>
                <a:gd name="connsiteY1182" fmla="*/ 564039 h 879848"/>
                <a:gd name="connsiteX1183" fmla="*/ 858183 w 879114"/>
                <a:gd name="connsiteY1183" fmla="*/ 560068 h 879848"/>
                <a:gd name="connsiteX1184" fmla="*/ 860419 w 879114"/>
                <a:gd name="connsiteY1184" fmla="*/ 551828 h 879848"/>
                <a:gd name="connsiteX1185" fmla="*/ 861453 w 879114"/>
                <a:gd name="connsiteY1185" fmla="*/ 547657 h 879848"/>
                <a:gd name="connsiteX1186" fmla="*/ 862454 w 879114"/>
                <a:gd name="connsiteY1186" fmla="*/ 543587 h 879848"/>
                <a:gd name="connsiteX1187" fmla="*/ 862454 w 879114"/>
                <a:gd name="connsiteY1187" fmla="*/ 543420 h 879848"/>
                <a:gd name="connsiteX1188" fmla="*/ 863388 w 879114"/>
                <a:gd name="connsiteY1188" fmla="*/ 539350 h 879848"/>
                <a:gd name="connsiteX1189" fmla="*/ 865223 w 879114"/>
                <a:gd name="connsiteY1189" fmla="*/ 530942 h 879848"/>
                <a:gd name="connsiteX1190" fmla="*/ 865890 w 879114"/>
                <a:gd name="connsiteY1190" fmla="*/ 527606 h 879848"/>
                <a:gd name="connsiteX1191" fmla="*/ 866224 w 879114"/>
                <a:gd name="connsiteY1191" fmla="*/ 525871 h 879848"/>
                <a:gd name="connsiteX1192" fmla="*/ 866624 w 879114"/>
                <a:gd name="connsiteY1192" fmla="*/ 523769 h 879848"/>
                <a:gd name="connsiteX1193" fmla="*/ 867458 w 879114"/>
                <a:gd name="connsiteY1193" fmla="*/ 519299 h 879848"/>
                <a:gd name="connsiteX1194" fmla="*/ 867458 w 879114"/>
                <a:gd name="connsiteY1194" fmla="*/ 519132 h 879848"/>
                <a:gd name="connsiteX1195" fmla="*/ 868359 w 879114"/>
                <a:gd name="connsiteY1195" fmla="*/ 513727 h 879848"/>
                <a:gd name="connsiteX1196" fmla="*/ 869193 w 879114"/>
                <a:gd name="connsiteY1196" fmla="*/ 508623 h 879848"/>
                <a:gd name="connsiteX1197" fmla="*/ 869360 w 879114"/>
                <a:gd name="connsiteY1197" fmla="*/ 507488 h 879848"/>
                <a:gd name="connsiteX1198" fmla="*/ 869894 w 879114"/>
                <a:gd name="connsiteY1198" fmla="*/ 503752 h 879848"/>
                <a:gd name="connsiteX1199" fmla="*/ 870127 w 879114"/>
                <a:gd name="connsiteY1199" fmla="*/ 502084 h 879848"/>
                <a:gd name="connsiteX1200" fmla="*/ 870761 w 879114"/>
                <a:gd name="connsiteY1200" fmla="*/ 497313 h 879848"/>
                <a:gd name="connsiteX1201" fmla="*/ 871362 w 879114"/>
                <a:gd name="connsiteY1201" fmla="*/ 492442 h 879848"/>
                <a:gd name="connsiteX1202" fmla="*/ 871929 w 879114"/>
                <a:gd name="connsiteY1202" fmla="*/ 487337 h 879848"/>
                <a:gd name="connsiteX1203" fmla="*/ 872163 w 879114"/>
                <a:gd name="connsiteY1203" fmla="*/ 485002 h 879848"/>
                <a:gd name="connsiteX1204" fmla="*/ 872396 w 879114"/>
                <a:gd name="connsiteY1204" fmla="*/ 482399 h 879848"/>
                <a:gd name="connsiteX1205" fmla="*/ 872663 w 879114"/>
                <a:gd name="connsiteY1205" fmla="*/ 479563 h 879848"/>
                <a:gd name="connsiteX1206" fmla="*/ 873364 w 879114"/>
                <a:gd name="connsiteY1206" fmla="*/ 470289 h 879848"/>
                <a:gd name="connsiteX1207" fmla="*/ 873564 w 879114"/>
                <a:gd name="connsiteY1207" fmla="*/ 466952 h 879848"/>
                <a:gd name="connsiteX1208" fmla="*/ 873564 w 879114"/>
                <a:gd name="connsiteY1208" fmla="*/ 465618 h 879848"/>
                <a:gd name="connsiteX1209" fmla="*/ 873764 w 879114"/>
                <a:gd name="connsiteY1209" fmla="*/ 461648 h 879848"/>
                <a:gd name="connsiteX1210" fmla="*/ 873764 w 879114"/>
                <a:gd name="connsiteY1210" fmla="*/ 457210 h 879848"/>
                <a:gd name="connsiteX1211" fmla="*/ 873997 w 879114"/>
                <a:gd name="connsiteY1211" fmla="*/ 448336 h 879848"/>
                <a:gd name="connsiteX1212" fmla="*/ 873997 w 879114"/>
                <a:gd name="connsiteY1212" fmla="*/ 440962 h 879848"/>
                <a:gd name="connsiteX1213" fmla="*/ 873997 w 879114"/>
                <a:gd name="connsiteY1213" fmla="*/ 436058 h 879848"/>
                <a:gd name="connsiteX1214" fmla="*/ 873997 w 879114"/>
                <a:gd name="connsiteY1214" fmla="*/ 429152 h 879848"/>
                <a:gd name="connsiteX1215" fmla="*/ 878935 w 879114"/>
                <a:gd name="connsiteY1215" fmla="*/ 425482 h 879848"/>
                <a:gd name="connsiteX1216" fmla="*/ 630882 w 879114"/>
                <a:gd name="connsiteY1216" fmla="*/ 281688 h 879848"/>
                <a:gd name="connsiteX1217" fmla="*/ 641524 w 879114"/>
                <a:gd name="connsiteY1217" fmla="*/ 273047 h 879848"/>
                <a:gd name="connsiteX1218" fmla="*/ 641524 w 879114"/>
                <a:gd name="connsiteY1218" fmla="*/ 273047 h 879848"/>
                <a:gd name="connsiteX1219" fmla="*/ 652234 w 879114"/>
                <a:gd name="connsiteY1219" fmla="*/ 264372 h 879848"/>
                <a:gd name="connsiteX1220" fmla="*/ 652234 w 879114"/>
                <a:gd name="connsiteY1220" fmla="*/ 264372 h 879848"/>
                <a:gd name="connsiteX1221" fmla="*/ 654903 w 879114"/>
                <a:gd name="connsiteY1221" fmla="*/ 262204 h 879848"/>
                <a:gd name="connsiteX1222" fmla="*/ 655770 w 879114"/>
                <a:gd name="connsiteY1222" fmla="*/ 261470 h 879848"/>
                <a:gd name="connsiteX1223" fmla="*/ 655937 w 879114"/>
                <a:gd name="connsiteY1223" fmla="*/ 261470 h 879848"/>
                <a:gd name="connsiteX1224" fmla="*/ 657172 w 879114"/>
                <a:gd name="connsiteY1224" fmla="*/ 260469 h 879848"/>
                <a:gd name="connsiteX1225" fmla="*/ 659340 w 879114"/>
                <a:gd name="connsiteY1225" fmla="*/ 258734 h 879848"/>
                <a:gd name="connsiteX1226" fmla="*/ 660374 w 879114"/>
                <a:gd name="connsiteY1226" fmla="*/ 257866 h 879848"/>
                <a:gd name="connsiteX1227" fmla="*/ 662877 w 879114"/>
                <a:gd name="connsiteY1227" fmla="*/ 255831 h 879848"/>
                <a:gd name="connsiteX1228" fmla="*/ 662877 w 879114"/>
                <a:gd name="connsiteY1228" fmla="*/ 255831 h 879848"/>
                <a:gd name="connsiteX1229" fmla="*/ 673486 w 879114"/>
                <a:gd name="connsiteY1229" fmla="*/ 247224 h 879848"/>
                <a:gd name="connsiteX1230" fmla="*/ 673486 w 879114"/>
                <a:gd name="connsiteY1230" fmla="*/ 247224 h 879848"/>
                <a:gd name="connsiteX1231" fmla="*/ 684162 w 879114"/>
                <a:gd name="connsiteY1231" fmla="*/ 238616 h 879848"/>
                <a:gd name="connsiteX1232" fmla="*/ 684162 w 879114"/>
                <a:gd name="connsiteY1232" fmla="*/ 238616 h 879848"/>
                <a:gd name="connsiteX1233" fmla="*/ 686831 w 879114"/>
                <a:gd name="connsiteY1233" fmla="*/ 236447 h 879848"/>
                <a:gd name="connsiteX1234" fmla="*/ 691235 w 879114"/>
                <a:gd name="connsiteY1234" fmla="*/ 232844 h 879848"/>
                <a:gd name="connsiteX1235" fmla="*/ 691235 w 879114"/>
                <a:gd name="connsiteY1235" fmla="*/ 232844 h 879848"/>
                <a:gd name="connsiteX1236" fmla="*/ 694772 w 879114"/>
                <a:gd name="connsiteY1236" fmla="*/ 230008 h 879848"/>
                <a:gd name="connsiteX1237" fmla="*/ 694772 w 879114"/>
                <a:gd name="connsiteY1237" fmla="*/ 230008 h 879848"/>
                <a:gd name="connsiteX1238" fmla="*/ 698308 w 879114"/>
                <a:gd name="connsiteY1238" fmla="*/ 227106 h 879848"/>
                <a:gd name="connsiteX1239" fmla="*/ 698308 w 879114"/>
                <a:gd name="connsiteY1239" fmla="*/ 227106 h 879848"/>
                <a:gd name="connsiteX1240" fmla="*/ 701844 w 879114"/>
                <a:gd name="connsiteY1240" fmla="*/ 224237 h 879848"/>
                <a:gd name="connsiteX1241" fmla="*/ 701844 w 879114"/>
                <a:gd name="connsiteY1241" fmla="*/ 224237 h 879848"/>
                <a:gd name="connsiteX1242" fmla="*/ 705381 w 879114"/>
                <a:gd name="connsiteY1242" fmla="*/ 221334 h 879848"/>
                <a:gd name="connsiteX1243" fmla="*/ 705381 w 879114"/>
                <a:gd name="connsiteY1243" fmla="*/ 221334 h 879848"/>
                <a:gd name="connsiteX1244" fmla="*/ 708717 w 879114"/>
                <a:gd name="connsiteY1244" fmla="*/ 218498 h 879848"/>
                <a:gd name="connsiteX1245" fmla="*/ 712287 w 879114"/>
                <a:gd name="connsiteY1245" fmla="*/ 215596 h 879848"/>
                <a:gd name="connsiteX1246" fmla="*/ 715857 w 879114"/>
                <a:gd name="connsiteY1246" fmla="*/ 212726 h 879848"/>
                <a:gd name="connsiteX1247" fmla="*/ 722296 w 879114"/>
                <a:gd name="connsiteY1247" fmla="*/ 207522 h 879848"/>
                <a:gd name="connsiteX1248" fmla="*/ 722296 w 879114"/>
                <a:gd name="connsiteY1248" fmla="*/ 207522 h 879848"/>
                <a:gd name="connsiteX1249" fmla="*/ 722963 w 879114"/>
                <a:gd name="connsiteY1249" fmla="*/ 206955 h 879848"/>
                <a:gd name="connsiteX1250" fmla="*/ 726666 w 879114"/>
                <a:gd name="connsiteY1250" fmla="*/ 203919 h 879848"/>
                <a:gd name="connsiteX1251" fmla="*/ 731171 w 879114"/>
                <a:gd name="connsiteY1251" fmla="*/ 200282 h 879848"/>
                <a:gd name="connsiteX1252" fmla="*/ 737243 w 879114"/>
                <a:gd name="connsiteY1252" fmla="*/ 195411 h 879848"/>
                <a:gd name="connsiteX1253" fmla="*/ 747952 w 879114"/>
                <a:gd name="connsiteY1253" fmla="*/ 186737 h 879848"/>
                <a:gd name="connsiteX1254" fmla="*/ 759062 w 879114"/>
                <a:gd name="connsiteY1254" fmla="*/ 177595 h 879848"/>
                <a:gd name="connsiteX1255" fmla="*/ 761231 w 879114"/>
                <a:gd name="connsiteY1255" fmla="*/ 180331 h 879848"/>
                <a:gd name="connsiteX1256" fmla="*/ 762298 w 879114"/>
                <a:gd name="connsiteY1256" fmla="*/ 181665 h 879848"/>
                <a:gd name="connsiteX1257" fmla="*/ 763966 w 879114"/>
                <a:gd name="connsiteY1257" fmla="*/ 183801 h 879848"/>
                <a:gd name="connsiteX1258" fmla="*/ 768971 w 879114"/>
                <a:gd name="connsiteY1258" fmla="*/ 190473 h 879848"/>
                <a:gd name="connsiteX1259" fmla="*/ 770472 w 879114"/>
                <a:gd name="connsiteY1259" fmla="*/ 192508 h 879848"/>
                <a:gd name="connsiteX1260" fmla="*/ 772174 w 879114"/>
                <a:gd name="connsiteY1260" fmla="*/ 194777 h 879848"/>
                <a:gd name="connsiteX1261" fmla="*/ 773208 w 879114"/>
                <a:gd name="connsiteY1261" fmla="*/ 196245 h 879848"/>
                <a:gd name="connsiteX1262" fmla="*/ 774309 w 879114"/>
                <a:gd name="connsiteY1262" fmla="*/ 197746 h 879848"/>
                <a:gd name="connsiteX1263" fmla="*/ 776144 w 879114"/>
                <a:gd name="connsiteY1263" fmla="*/ 200282 h 879848"/>
                <a:gd name="connsiteX1264" fmla="*/ 778412 w 879114"/>
                <a:gd name="connsiteY1264" fmla="*/ 203618 h 879848"/>
                <a:gd name="connsiteX1265" fmla="*/ 778412 w 879114"/>
                <a:gd name="connsiteY1265" fmla="*/ 203618 h 879848"/>
                <a:gd name="connsiteX1266" fmla="*/ 780681 w 879114"/>
                <a:gd name="connsiteY1266" fmla="*/ 206955 h 879848"/>
                <a:gd name="connsiteX1267" fmla="*/ 782249 w 879114"/>
                <a:gd name="connsiteY1267" fmla="*/ 209257 h 879848"/>
                <a:gd name="connsiteX1268" fmla="*/ 783117 w 879114"/>
                <a:gd name="connsiteY1268" fmla="*/ 210591 h 879848"/>
                <a:gd name="connsiteX1269" fmla="*/ 783584 w 879114"/>
                <a:gd name="connsiteY1269" fmla="*/ 211292 h 879848"/>
                <a:gd name="connsiteX1270" fmla="*/ 784084 w 879114"/>
                <a:gd name="connsiteY1270" fmla="*/ 211992 h 879848"/>
                <a:gd name="connsiteX1271" fmla="*/ 784818 w 879114"/>
                <a:gd name="connsiteY1271" fmla="*/ 213160 h 879848"/>
                <a:gd name="connsiteX1272" fmla="*/ 785986 w 879114"/>
                <a:gd name="connsiteY1272" fmla="*/ 214928 h 879848"/>
                <a:gd name="connsiteX1273" fmla="*/ 788021 w 879114"/>
                <a:gd name="connsiteY1273" fmla="*/ 218265 h 879848"/>
                <a:gd name="connsiteX1274" fmla="*/ 789489 w 879114"/>
                <a:gd name="connsiteY1274" fmla="*/ 220600 h 879848"/>
                <a:gd name="connsiteX1275" fmla="*/ 794860 w 879114"/>
                <a:gd name="connsiteY1275" fmla="*/ 229541 h 879848"/>
                <a:gd name="connsiteX1276" fmla="*/ 796195 w 879114"/>
                <a:gd name="connsiteY1276" fmla="*/ 231777 h 879848"/>
                <a:gd name="connsiteX1277" fmla="*/ 797396 w 879114"/>
                <a:gd name="connsiteY1277" fmla="*/ 233912 h 879848"/>
                <a:gd name="connsiteX1278" fmla="*/ 799331 w 879114"/>
                <a:gd name="connsiteY1278" fmla="*/ 237248 h 879848"/>
                <a:gd name="connsiteX1279" fmla="*/ 801600 w 879114"/>
                <a:gd name="connsiteY1279" fmla="*/ 241418 h 879848"/>
                <a:gd name="connsiteX1280" fmla="*/ 806537 w 879114"/>
                <a:gd name="connsiteY1280" fmla="*/ 250760 h 879848"/>
                <a:gd name="connsiteX1281" fmla="*/ 808306 w 879114"/>
                <a:gd name="connsiteY1281" fmla="*/ 254263 h 879848"/>
                <a:gd name="connsiteX1282" fmla="*/ 808639 w 879114"/>
                <a:gd name="connsiteY1282" fmla="*/ 254964 h 879848"/>
                <a:gd name="connsiteX1283" fmla="*/ 810708 w 879114"/>
                <a:gd name="connsiteY1283" fmla="*/ 259201 h 879848"/>
                <a:gd name="connsiteX1284" fmla="*/ 812676 w 879114"/>
                <a:gd name="connsiteY1284" fmla="*/ 263338 h 879848"/>
                <a:gd name="connsiteX1285" fmla="*/ 815379 w 879114"/>
                <a:gd name="connsiteY1285" fmla="*/ 269243 h 879848"/>
                <a:gd name="connsiteX1286" fmla="*/ 816747 w 879114"/>
                <a:gd name="connsiteY1286" fmla="*/ 272313 h 879848"/>
                <a:gd name="connsiteX1287" fmla="*/ 817114 w 879114"/>
                <a:gd name="connsiteY1287" fmla="*/ 273113 h 879848"/>
                <a:gd name="connsiteX1288" fmla="*/ 817848 w 879114"/>
                <a:gd name="connsiteY1288" fmla="*/ 274848 h 879848"/>
                <a:gd name="connsiteX1289" fmla="*/ 818248 w 879114"/>
                <a:gd name="connsiteY1289" fmla="*/ 275782 h 879848"/>
                <a:gd name="connsiteX1290" fmla="*/ 819249 w 879114"/>
                <a:gd name="connsiteY1290" fmla="*/ 278118 h 879848"/>
                <a:gd name="connsiteX1291" fmla="*/ 819249 w 879114"/>
                <a:gd name="connsiteY1291" fmla="*/ 278118 h 879848"/>
                <a:gd name="connsiteX1292" fmla="*/ 822318 w 879114"/>
                <a:gd name="connsiteY1292" fmla="*/ 285658 h 879848"/>
                <a:gd name="connsiteX1293" fmla="*/ 822318 w 879114"/>
                <a:gd name="connsiteY1293" fmla="*/ 285658 h 879848"/>
                <a:gd name="connsiteX1294" fmla="*/ 822318 w 879114"/>
                <a:gd name="connsiteY1294" fmla="*/ 285658 h 879848"/>
                <a:gd name="connsiteX1295" fmla="*/ 823386 w 879114"/>
                <a:gd name="connsiteY1295" fmla="*/ 288427 h 879848"/>
                <a:gd name="connsiteX1296" fmla="*/ 823386 w 879114"/>
                <a:gd name="connsiteY1296" fmla="*/ 288427 h 879848"/>
                <a:gd name="connsiteX1297" fmla="*/ 823719 w 879114"/>
                <a:gd name="connsiteY1297" fmla="*/ 289328 h 879848"/>
                <a:gd name="connsiteX1298" fmla="*/ 823719 w 879114"/>
                <a:gd name="connsiteY1298" fmla="*/ 289328 h 879848"/>
                <a:gd name="connsiteX1299" fmla="*/ 810875 w 879114"/>
                <a:gd name="connsiteY1299" fmla="*/ 294265 h 879848"/>
                <a:gd name="connsiteX1300" fmla="*/ 798030 w 879114"/>
                <a:gd name="connsiteY1300" fmla="*/ 299203 h 879848"/>
                <a:gd name="connsiteX1301" fmla="*/ 798030 w 879114"/>
                <a:gd name="connsiteY1301" fmla="*/ 299203 h 879848"/>
                <a:gd name="connsiteX1302" fmla="*/ 796629 w 879114"/>
                <a:gd name="connsiteY1302" fmla="*/ 299704 h 879848"/>
                <a:gd name="connsiteX1303" fmla="*/ 796195 w 879114"/>
                <a:gd name="connsiteY1303" fmla="*/ 299870 h 879848"/>
                <a:gd name="connsiteX1304" fmla="*/ 790790 w 879114"/>
                <a:gd name="connsiteY1304" fmla="*/ 301939 h 879848"/>
                <a:gd name="connsiteX1305" fmla="*/ 785319 w 879114"/>
                <a:gd name="connsiteY1305" fmla="*/ 304041 h 879848"/>
                <a:gd name="connsiteX1306" fmla="*/ 785319 w 879114"/>
                <a:gd name="connsiteY1306" fmla="*/ 304041 h 879848"/>
                <a:gd name="connsiteX1307" fmla="*/ 784585 w 879114"/>
                <a:gd name="connsiteY1307" fmla="*/ 304308 h 879848"/>
                <a:gd name="connsiteX1308" fmla="*/ 782149 w 879114"/>
                <a:gd name="connsiteY1308" fmla="*/ 305242 h 879848"/>
                <a:gd name="connsiteX1309" fmla="*/ 782149 w 879114"/>
                <a:gd name="connsiteY1309" fmla="*/ 305242 h 879848"/>
                <a:gd name="connsiteX1310" fmla="*/ 781015 w 879114"/>
                <a:gd name="connsiteY1310" fmla="*/ 305709 h 879848"/>
                <a:gd name="connsiteX1311" fmla="*/ 781015 w 879114"/>
                <a:gd name="connsiteY1311" fmla="*/ 305709 h 879848"/>
                <a:gd name="connsiteX1312" fmla="*/ 780181 w 879114"/>
                <a:gd name="connsiteY1312" fmla="*/ 306043 h 879848"/>
                <a:gd name="connsiteX1313" fmla="*/ 772474 w 879114"/>
                <a:gd name="connsiteY1313" fmla="*/ 309012 h 879848"/>
                <a:gd name="connsiteX1314" fmla="*/ 772474 w 879114"/>
                <a:gd name="connsiteY1314" fmla="*/ 309012 h 879848"/>
                <a:gd name="connsiteX1315" fmla="*/ 768237 w 879114"/>
                <a:gd name="connsiteY1315" fmla="*/ 310647 h 879848"/>
                <a:gd name="connsiteX1316" fmla="*/ 768237 w 879114"/>
                <a:gd name="connsiteY1316" fmla="*/ 310647 h 879848"/>
                <a:gd name="connsiteX1317" fmla="*/ 764000 w 879114"/>
                <a:gd name="connsiteY1317" fmla="*/ 312315 h 879848"/>
                <a:gd name="connsiteX1318" fmla="*/ 764000 w 879114"/>
                <a:gd name="connsiteY1318" fmla="*/ 312315 h 879848"/>
                <a:gd name="connsiteX1319" fmla="*/ 759696 w 879114"/>
                <a:gd name="connsiteY1319" fmla="*/ 313950 h 879848"/>
                <a:gd name="connsiteX1320" fmla="*/ 759696 w 879114"/>
                <a:gd name="connsiteY1320" fmla="*/ 313950 h 879848"/>
                <a:gd name="connsiteX1321" fmla="*/ 755459 w 879114"/>
                <a:gd name="connsiteY1321" fmla="*/ 315551 h 879848"/>
                <a:gd name="connsiteX1322" fmla="*/ 755459 w 879114"/>
                <a:gd name="connsiteY1322" fmla="*/ 315551 h 879848"/>
                <a:gd name="connsiteX1323" fmla="*/ 751188 w 879114"/>
                <a:gd name="connsiteY1323" fmla="*/ 317152 h 879848"/>
                <a:gd name="connsiteX1324" fmla="*/ 751188 w 879114"/>
                <a:gd name="connsiteY1324" fmla="*/ 317152 h 879848"/>
                <a:gd name="connsiteX1325" fmla="*/ 746951 w 879114"/>
                <a:gd name="connsiteY1325" fmla="*/ 318821 h 879848"/>
                <a:gd name="connsiteX1326" fmla="*/ 746951 w 879114"/>
                <a:gd name="connsiteY1326" fmla="*/ 318821 h 879848"/>
                <a:gd name="connsiteX1327" fmla="*/ 742681 w 879114"/>
                <a:gd name="connsiteY1327" fmla="*/ 320455 h 879848"/>
                <a:gd name="connsiteX1328" fmla="*/ 742681 w 879114"/>
                <a:gd name="connsiteY1328" fmla="*/ 320455 h 879848"/>
                <a:gd name="connsiteX1329" fmla="*/ 734140 w 879114"/>
                <a:gd name="connsiteY1329" fmla="*/ 323792 h 879848"/>
                <a:gd name="connsiteX1330" fmla="*/ 734140 w 879114"/>
                <a:gd name="connsiteY1330" fmla="*/ 323792 h 879848"/>
                <a:gd name="connsiteX1331" fmla="*/ 733873 w 879114"/>
                <a:gd name="connsiteY1331" fmla="*/ 323792 h 879848"/>
                <a:gd name="connsiteX1332" fmla="*/ 721362 w 879114"/>
                <a:gd name="connsiteY1332" fmla="*/ 328596 h 879848"/>
                <a:gd name="connsiteX1333" fmla="*/ 721362 w 879114"/>
                <a:gd name="connsiteY1333" fmla="*/ 328596 h 879848"/>
                <a:gd name="connsiteX1334" fmla="*/ 721062 w 879114"/>
                <a:gd name="connsiteY1334" fmla="*/ 328596 h 879848"/>
                <a:gd name="connsiteX1335" fmla="*/ 708550 w 879114"/>
                <a:gd name="connsiteY1335" fmla="*/ 333400 h 879848"/>
                <a:gd name="connsiteX1336" fmla="*/ 708550 w 879114"/>
                <a:gd name="connsiteY1336" fmla="*/ 333400 h 879848"/>
                <a:gd name="connsiteX1337" fmla="*/ 708250 w 879114"/>
                <a:gd name="connsiteY1337" fmla="*/ 333400 h 879848"/>
                <a:gd name="connsiteX1338" fmla="*/ 695672 w 879114"/>
                <a:gd name="connsiteY1338" fmla="*/ 338705 h 879848"/>
                <a:gd name="connsiteX1339" fmla="*/ 695672 w 879114"/>
                <a:gd name="connsiteY1339" fmla="*/ 338705 h 879848"/>
                <a:gd name="connsiteX1340" fmla="*/ 695372 w 879114"/>
                <a:gd name="connsiteY1340" fmla="*/ 338705 h 879848"/>
                <a:gd name="connsiteX1341" fmla="*/ 682861 w 879114"/>
                <a:gd name="connsiteY1341" fmla="*/ 343509 h 879848"/>
                <a:gd name="connsiteX1342" fmla="*/ 682861 w 879114"/>
                <a:gd name="connsiteY1342" fmla="*/ 343509 h 879848"/>
                <a:gd name="connsiteX1343" fmla="*/ 669849 w 879114"/>
                <a:gd name="connsiteY1343" fmla="*/ 348414 h 879848"/>
                <a:gd name="connsiteX1344" fmla="*/ 669849 w 879114"/>
                <a:gd name="connsiteY1344" fmla="*/ 348414 h 879848"/>
                <a:gd name="connsiteX1345" fmla="*/ 657105 w 879114"/>
                <a:gd name="connsiteY1345" fmla="*/ 353318 h 879848"/>
                <a:gd name="connsiteX1346" fmla="*/ 657105 w 879114"/>
                <a:gd name="connsiteY1346" fmla="*/ 353318 h 879848"/>
                <a:gd name="connsiteX1347" fmla="*/ 640056 w 879114"/>
                <a:gd name="connsiteY1347" fmla="*/ 359991 h 879848"/>
                <a:gd name="connsiteX1348" fmla="*/ 640056 w 879114"/>
                <a:gd name="connsiteY1348" fmla="*/ 359991 h 879848"/>
                <a:gd name="connsiteX1349" fmla="*/ 627011 w 879114"/>
                <a:gd name="connsiteY1349" fmla="*/ 365095 h 879848"/>
                <a:gd name="connsiteX1350" fmla="*/ 627011 w 879114"/>
                <a:gd name="connsiteY1350" fmla="*/ 365095 h 879848"/>
                <a:gd name="connsiteX1351" fmla="*/ 627011 w 879114"/>
                <a:gd name="connsiteY1351" fmla="*/ 364895 h 879848"/>
                <a:gd name="connsiteX1352" fmla="*/ 625644 w 879114"/>
                <a:gd name="connsiteY1352" fmla="*/ 361559 h 879848"/>
                <a:gd name="connsiteX1353" fmla="*/ 624542 w 879114"/>
                <a:gd name="connsiteY1353" fmla="*/ 358923 h 879848"/>
                <a:gd name="connsiteX1354" fmla="*/ 624542 w 879114"/>
                <a:gd name="connsiteY1354" fmla="*/ 358623 h 879848"/>
                <a:gd name="connsiteX1355" fmla="*/ 624542 w 879114"/>
                <a:gd name="connsiteY1355" fmla="*/ 358623 h 879848"/>
                <a:gd name="connsiteX1356" fmla="*/ 624376 w 879114"/>
                <a:gd name="connsiteY1356" fmla="*/ 358289 h 879848"/>
                <a:gd name="connsiteX1357" fmla="*/ 624376 w 879114"/>
                <a:gd name="connsiteY1357" fmla="*/ 357955 h 879848"/>
                <a:gd name="connsiteX1358" fmla="*/ 624376 w 879114"/>
                <a:gd name="connsiteY1358" fmla="*/ 357522 h 879848"/>
                <a:gd name="connsiteX1359" fmla="*/ 624376 w 879114"/>
                <a:gd name="connsiteY1359" fmla="*/ 357522 h 879848"/>
                <a:gd name="connsiteX1360" fmla="*/ 623575 w 879114"/>
                <a:gd name="connsiteY1360" fmla="*/ 355787 h 879848"/>
                <a:gd name="connsiteX1361" fmla="*/ 623275 w 879114"/>
                <a:gd name="connsiteY1361" fmla="*/ 355086 h 879848"/>
                <a:gd name="connsiteX1362" fmla="*/ 622975 w 879114"/>
                <a:gd name="connsiteY1362" fmla="*/ 354386 h 879848"/>
                <a:gd name="connsiteX1363" fmla="*/ 622975 w 879114"/>
                <a:gd name="connsiteY1363" fmla="*/ 354152 h 879848"/>
                <a:gd name="connsiteX1364" fmla="*/ 622207 w 879114"/>
                <a:gd name="connsiteY1364" fmla="*/ 352484 h 879848"/>
                <a:gd name="connsiteX1365" fmla="*/ 621440 w 879114"/>
                <a:gd name="connsiteY1365" fmla="*/ 350849 h 879848"/>
                <a:gd name="connsiteX1366" fmla="*/ 621440 w 879114"/>
                <a:gd name="connsiteY1366" fmla="*/ 350849 h 879848"/>
                <a:gd name="connsiteX1367" fmla="*/ 620739 w 879114"/>
                <a:gd name="connsiteY1367" fmla="*/ 349448 h 879848"/>
                <a:gd name="connsiteX1368" fmla="*/ 620406 w 879114"/>
                <a:gd name="connsiteY1368" fmla="*/ 348747 h 879848"/>
                <a:gd name="connsiteX1369" fmla="*/ 620039 w 879114"/>
                <a:gd name="connsiteY1369" fmla="*/ 348047 h 879848"/>
                <a:gd name="connsiteX1370" fmla="*/ 619738 w 879114"/>
                <a:gd name="connsiteY1370" fmla="*/ 347479 h 879848"/>
                <a:gd name="connsiteX1371" fmla="*/ 619738 w 879114"/>
                <a:gd name="connsiteY1371" fmla="*/ 347179 h 879848"/>
                <a:gd name="connsiteX1372" fmla="*/ 619738 w 879114"/>
                <a:gd name="connsiteY1372" fmla="*/ 347012 h 879848"/>
                <a:gd name="connsiteX1373" fmla="*/ 619338 w 879114"/>
                <a:gd name="connsiteY1373" fmla="*/ 346245 h 879848"/>
                <a:gd name="connsiteX1374" fmla="*/ 618370 w 879114"/>
                <a:gd name="connsiteY1374" fmla="*/ 344377 h 879848"/>
                <a:gd name="connsiteX1375" fmla="*/ 617703 w 879114"/>
                <a:gd name="connsiteY1375" fmla="*/ 343142 h 879848"/>
                <a:gd name="connsiteX1376" fmla="*/ 617403 w 879114"/>
                <a:gd name="connsiteY1376" fmla="*/ 342608 h 879848"/>
                <a:gd name="connsiteX1377" fmla="*/ 616602 w 879114"/>
                <a:gd name="connsiteY1377" fmla="*/ 341140 h 879848"/>
                <a:gd name="connsiteX1378" fmla="*/ 616035 w 879114"/>
                <a:gd name="connsiteY1378" fmla="*/ 340073 h 879848"/>
                <a:gd name="connsiteX1379" fmla="*/ 614567 w 879114"/>
                <a:gd name="connsiteY1379" fmla="*/ 337504 h 879848"/>
                <a:gd name="connsiteX1380" fmla="*/ 614000 w 879114"/>
                <a:gd name="connsiteY1380" fmla="*/ 336570 h 879848"/>
                <a:gd name="connsiteX1381" fmla="*/ 613166 w 879114"/>
                <a:gd name="connsiteY1381" fmla="*/ 335168 h 879848"/>
                <a:gd name="connsiteX1382" fmla="*/ 612332 w 879114"/>
                <a:gd name="connsiteY1382" fmla="*/ 333801 h 879848"/>
                <a:gd name="connsiteX1383" fmla="*/ 611698 w 879114"/>
                <a:gd name="connsiteY1383" fmla="*/ 332733 h 879848"/>
                <a:gd name="connsiteX1384" fmla="*/ 610130 w 879114"/>
                <a:gd name="connsiteY1384" fmla="*/ 330231 h 879848"/>
                <a:gd name="connsiteX1385" fmla="*/ 610130 w 879114"/>
                <a:gd name="connsiteY1385" fmla="*/ 330231 h 879848"/>
                <a:gd name="connsiteX1386" fmla="*/ 609963 w 879114"/>
                <a:gd name="connsiteY1386" fmla="*/ 329997 h 879848"/>
                <a:gd name="connsiteX1387" fmla="*/ 609963 w 879114"/>
                <a:gd name="connsiteY1387" fmla="*/ 329997 h 879848"/>
                <a:gd name="connsiteX1388" fmla="*/ 609963 w 879114"/>
                <a:gd name="connsiteY1388" fmla="*/ 329830 h 879848"/>
                <a:gd name="connsiteX1389" fmla="*/ 609963 w 879114"/>
                <a:gd name="connsiteY1389" fmla="*/ 329664 h 879848"/>
                <a:gd name="connsiteX1390" fmla="*/ 609763 w 879114"/>
                <a:gd name="connsiteY1390" fmla="*/ 329330 h 879848"/>
                <a:gd name="connsiteX1391" fmla="*/ 609763 w 879114"/>
                <a:gd name="connsiteY1391" fmla="*/ 329330 h 879848"/>
                <a:gd name="connsiteX1392" fmla="*/ 609763 w 879114"/>
                <a:gd name="connsiteY1392" fmla="*/ 329330 h 879848"/>
                <a:gd name="connsiteX1393" fmla="*/ 609763 w 879114"/>
                <a:gd name="connsiteY1393" fmla="*/ 329130 h 879848"/>
                <a:gd name="connsiteX1394" fmla="*/ 609763 w 879114"/>
                <a:gd name="connsiteY1394" fmla="*/ 329130 h 879848"/>
                <a:gd name="connsiteX1395" fmla="*/ 609429 w 879114"/>
                <a:gd name="connsiteY1395" fmla="*/ 328629 h 879848"/>
                <a:gd name="connsiteX1396" fmla="*/ 609262 w 879114"/>
                <a:gd name="connsiteY1396" fmla="*/ 328329 h 879848"/>
                <a:gd name="connsiteX1397" fmla="*/ 608728 w 879114"/>
                <a:gd name="connsiteY1397" fmla="*/ 327528 h 879848"/>
                <a:gd name="connsiteX1398" fmla="*/ 608728 w 879114"/>
                <a:gd name="connsiteY1398" fmla="*/ 327328 h 879848"/>
                <a:gd name="connsiteX1399" fmla="*/ 608728 w 879114"/>
                <a:gd name="connsiteY1399" fmla="*/ 327128 h 879848"/>
                <a:gd name="connsiteX1400" fmla="*/ 608728 w 879114"/>
                <a:gd name="connsiteY1400" fmla="*/ 327128 h 879848"/>
                <a:gd name="connsiteX1401" fmla="*/ 608462 w 879114"/>
                <a:gd name="connsiteY1401" fmla="*/ 326761 h 879848"/>
                <a:gd name="connsiteX1402" fmla="*/ 608261 w 879114"/>
                <a:gd name="connsiteY1402" fmla="*/ 326427 h 879848"/>
                <a:gd name="connsiteX1403" fmla="*/ 608261 w 879114"/>
                <a:gd name="connsiteY1403" fmla="*/ 326227 h 879848"/>
                <a:gd name="connsiteX1404" fmla="*/ 607928 w 879114"/>
                <a:gd name="connsiteY1404" fmla="*/ 325760 h 879848"/>
                <a:gd name="connsiteX1405" fmla="*/ 607027 w 879114"/>
                <a:gd name="connsiteY1405" fmla="*/ 324392 h 879848"/>
                <a:gd name="connsiteX1406" fmla="*/ 607027 w 879114"/>
                <a:gd name="connsiteY1406" fmla="*/ 324392 h 879848"/>
                <a:gd name="connsiteX1407" fmla="*/ 607027 w 879114"/>
                <a:gd name="connsiteY1407" fmla="*/ 324192 h 879848"/>
                <a:gd name="connsiteX1408" fmla="*/ 605893 w 879114"/>
                <a:gd name="connsiteY1408" fmla="*/ 322591 h 879848"/>
                <a:gd name="connsiteX1409" fmla="*/ 605592 w 879114"/>
                <a:gd name="connsiteY1409" fmla="*/ 322157 h 879848"/>
                <a:gd name="connsiteX1410" fmla="*/ 605059 w 879114"/>
                <a:gd name="connsiteY1410" fmla="*/ 321456 h 879848"/>
                <a:gd name="connsiteX1411" fmla="*/ 604391 w 879114"/>
                <a:gd name="connsiteY1411" fmla="*/ 320489 h 879848"/>
                <a:gd name="connsiteX1412" fmla="*/ 603290 w 879114"/>
                <a:gd name="connsiteY1412" fmla="*/ 319021 h 879848"/>
                <a:gd name="connsiteX1413" fmla="*/ 602256 w 879114"/>
                <a:gd name="connsiteY1413" fmla="*/ 317653 h 879848"/>
                <a:gd name="connsiteX1414" fmla="*/ 602256 w 879114"/>
                <a:gd name="connsiteY1414" fmla="*/ 317653 h 879848"/>
                <a:gd name="connsiteX1415" fmla="*/ 600254 w 879114"/>
                <a:gd name="connsiteY1415" fmla="*/ 315051 h 879848"/>
                <a:gd name="connsiteX1416" fmla="*/ 600087 w 879114"/>
                <a:gd name="connsiteY1416" fmla="*/ 314817 h 879848"/>
                <a:gd name="connsiteX1417" fmla="*/ 598252 w 879114"/>
                <a:gd name="connsiteY1417" fmla="*/ 312548 h 879848"/>
                <a:gd name="connsiteX1418" fmla="*/ 597985 w 879114"/>
                <a:gd name="connsiteY1418" fmla="*/ 312215 h 879848"/>
                <a:gd name="connsiteX1419" fmla="*/ 597752 w 879114"/>
                <a:gd name="connsiteY1419" fmla="*/ 311914 h 879848"/>
                <a:gd name="connsiteX1420" fmla="*/ 608261 w 879114"/>
                <a:gd name="connsiteY1420" fmla="*/ 303440 h 879848"/>
                <a:gd name="connsiteX1421" fmla="*/ 608462 w 879114"/>
                <a:gd name="connsiteY1421" fmla="*/ 303273 h 879848"/>
                <a:gd name="connsiteX1422" fmla="*/ 622507 w 879114"/>
                <a:gd name="connsiteY1422" fmla="*/ 291863 h 879848"/>
                <a:gd name="connsiteX1423" fmla="*/ 622708 w 879114"/>
                <a:gd name="connsiteY1423" fmla="*/ 291863 h 879848"/>
                <a:gd name="connsiteX1424" fmla="*/ 632716 w 879114"/>
                <a:gd name="connsiteY1424" fmla="*/ 283189 h 879848"/>
                <a:gd name="connsiteX1425" fmla="*/ 632716 w 879114"/>
                <a:gd name="connsiteY1425" fmla="*/ 283189 h 879848"/>
                <a:gd name="connsiteX1426" fmla="*/ 632716 w 879114"/>
                <a:gd name="connsiteY1426" fmla="*/ 283189 h 879848"/>
                <a:gd name="connsiteX1427" fmla="*/ 864489 w 879114"/>
                <a:gd name="connsiteY1427" fmla="*/ 412804 h 879848"/>
                <a:gd name="connsiteX1428" fmla="*/ 864689 w 879114"/>
                <a:gd name="connsiteY1428" fmla="*/ 416708 h 879848"/>
                <a:gd name="connsiteX1429" fmla="*/ 864689 w 879114"/>
                <a:gd name="connsiteY1429" fmla="*/ 418309 h 879848"/>
                <a:gd name="connsiteX1430" fmla="*/ 865056 w 879114"/>
                <a:gd name="connsiteY1430" fmla="*/ 429953 h 879848"/>
                <a:gd name="connsiteX1431" fmla="*/ 851377 w 879114"/>
                <a:gd name="connsiteY1431" fmla="*/ 430186 h 879848"/>
                <a:gd name="connsiteX1432" fmla="*/ 851377 w 879114"/>
                <a:gd name="connsiteY1432" fmla="*/ 430186 h 879848"/>
                <a:gd name="connsiteX1433" fmla="*/ 837665 w 879114"/>
                <a:gd name="connsiteY1433" fmla="*/ 430420 h 879848"/>
                <a:gd name="connsiteX1434" fmla="*/ 837665 w 879114"/>
                <a:gd name="connsiteY1434" fmla="*/ 430420 h 879848"/>
                <a:gd name="connsiteX1435" fmla="*/ 823886 w 879114"/>
                <a:gd name="connsiteY1435" fmla="*/ 430653 h 879848"/>
                <a:gd name="connsiteX1436" fmla="*/ 823419 w 879114"/>
                <a:gd name="connsiteY1436" fmla="*/ 430653 h 879848"/>
                <a:gd name="connsiteX1437" fmla="*/ 816179 w 879114"/>
                <a:gd name="connsiteY1437" fmla="*/ 430820 h 879848"/>
                <a:gd name="connsiteX1438" fmla="*/ 810775 w 879114"/>
                <a:gd name="connsiteY1438" fmla="*/ 430820 h 879848"/>
                <a:gd name="connsiteX1439" fmla="*/ 804703 w 879114"/>
                <a:gd name="connsiteY1439" fmla="*/ 430820 h 879848"/>
                <a:gd name="connsiteX1440" fmla="*/ 796462 w 879114"/>
                <a:gd name="connsiteY1440" fmla="*/ 430987 h 879848"/>
                <a:gd name="connsiteX1441" fmla="*/ 796462 w 879114"/>
                <a:gd name="connsiteY1441" fmla="*/ 430987 h 879848"/>
                <a:gd name="connsiteX1442" fmla="*/ 791991 w 879114"/>
                <a:gd name="connsiteY1442" fmla="*/ 430987 h 879848"/>
                <a:gd name="connsiteX1443" fmla="*/ 791791 w 879114"/>
                <a:gd name="connsiteY1443" fmla="*/ 430987 h 879848"/>
                <a:gd name="connsiteX1444" fmla="*/ 787320 w 879114"/>
                <a:gd name="connsiteY1444" fmla="*/ 430987 h 879848"/>
                <a:gd name="connsiteX1445" fmla="*/ 782816 w 879114"/>
                <a:gd name="connsiteY1445" fmla="*/ 430987 h 879848"/>
                <a:gd name="connsiteX1446" fmla="*/ 782816 w 879114"/>
                <a:gd name="connsiteY1446" fmla="*/ 430987 h 879848"/>
                <a:gd name="connsiteX1447" fmla="*/ 778246 w 879114"/>
                <a:gd name="connsiteY1447" fmla="*/ 430987 h 879848"/>
                <a:gd name="connsiteX1448" fmla="*/ 773742 w 879114"/>
                <a:gd name="connsiteY1448" fmla="*/ 430987 h 879848"/>
                <a:gd name="connsiteX1449" fmla="*/ 773208 w 879114"/>
                <a:gd name="connsiteY1449" fmla="*/ 430987 h 879848"/>
                <a:gd name="connsiteX1450" fmla="*/ 769071 w 879114"/>
                <a:gd name="connsiteY1450" fmla="*/ 430987 h 879848"/>
                <a:gd name="connsiteX1451" fmla="*/ 769071 w 879114"/>
                <a:gd name="connsiteY1451" fmla="*/ 430987 h 879848"/>
                <a:gd name="connsiteX1452" fmla="*/ 766569 w 879114"/>
                <a:gd name="connsiteY1452" fmla="*/ 430987 h 879848"/>
                <a:gd name="connsiteX1453" fmla="*/ 762332 w 879114"/>
                <a:gd name="connsiteY1453" fmla="*/ 430987 h 879848"/>
                <a:gd name="connsiteX1454" fmla="*/ 756727 w 879114"/>
                <a:gd name="connsiteY1454" fmla="*/ 430987 h 879848"/>
                <a:gd name="connsiteX1455" fmla="*/ 754992 w 879114"/>
                <a:gd name="connsiteY1455" fmla="*/ 430987 h 879848"/>
                <a:gd name="connsiteX1456" fmla="*/ 746384 w 879114"/>
                <a:gd name="connsiteY1456" fmla="*/ 431187 h 879848"/>
                <a:gd name="connsiteX1457" fmla="*/ 741613 w 879114"/>
                <a:gd name="connsiteY1457" fmla="*/ 431187 h 879848"/>
                <a:gd name="connsiteX1458" fmla="*/ 741613 w 879114"/>
                <a:gd name="connsiteY1458" fmla="*/ 431187 h 879848"/>
                <a:gd name="connsiteX1459" fmla="*/ 741613 w 879114"/>
                <a:gd name="connsiteY1459" fmla="*/ 428185 h 879848"/>
                <a:gd name="connsiteX1460" fmla="*/ 741613 w 879114"/>
                <a:gd name="connsiteY1460" fmla="*/ 425182 h 879848"/>
                <a:gd name="connsiteX1461" fmla="*/ 741613 w 879114"/>
                <a:gd name="connsiteY1461" fmla="*/ 425182 h 879848"/>
                <a:gd name="connsiteX1462" fmla="*/ 741613 w 879114"/>
                <a:gd name="connsiteY1462" fmla="*/ 422146 h 879848"/>
                <a:gd name="connsiteX1463" fmla="*/ 741446 w 879114"/>
                <a:gd name="connsiteY1463" fmla="*/ 419110 h 879848"/>
                <a:gd name="connsiteX1464" fmla="*/ 741446 w 879114"/>
                <a:gd name="connsiteY1464" fmla="*/ 416841 h 879848"/>
                <a:gd name="connsiteX1465" fmla="*/ 741446 w 879114"/>
                <a:gd name="connsiteY1465" fmla="*/ 414572 h 879848"/>
                <a:gd name="connsiteX1466" fmla="*/ 741079 w 879114"/>
                <a:gd name="connsiteY1466" fmla="*/ 410035 h 879848"/>
                <a:gd name="connsiteX1467" fmla="*/ 740779 w 879114"/>
                <a:gd name="connsiteY1467" fmla="*/ 406699 h 879848"/>
                <a:gd name="connsiteX1468" fmla="*/ 740512 w 879114"/>
                <a:gd name="connsiteY1468" fmla="*/ 404096 h 879848"/>
                <a:gd name="connsiteX1469" fmla="*/ 740512 w 879114"/>
                <a:gd name="connsiteY1469" fmla="*/ 403829 h 879848"/>
                <a:gd name="connsiteX1470" fmla="*/ 740512 w 879114"/>
                <a:gd name="connsiteY1470" fmla="*/ 402428 h 879848"/>
                <a:gd name="connsiteX1471" fmla="*/ 740512 w 879114"/>
                <a:gd name="connsiteY1471" fmla="*/ 400960 h 879848"/>
                <a:gd name="connsiteX1472" fmla="*/ 740145 w 879114"/>
                <a:gd name="connsiteY1472" fmla="*/ 397991 h 879848"/>
                <a:gd name="connsiteX1473" fmla="*/ 739745 w 879114"/>
                <a:gd name="connsiteY1473" fmla="*/ 395022 h 879848"/>
                <a:gd name="connsiteX1474" fmla="*/ 739478 w 879114"/>
                <a:gd name="connsiteY1474" fmla="*/ 393087 h 879848"/>
                <a:gd name="connsiteX1475" fmla="*/ 739278 w 879114"/>
                <a:gd name="connsiteY1475" fmla="*/ 391685 h 879848"/>
                <a:gd name="connsiteX1476" fmla="*/ 739078 w 879114"/>
                <a:gd name="connsiteY1476" fmla="*/ 390484 h 879848"/>
                <a:gd name="connsiteX1477" fmla="*/ 738877 w 879114"/>
                <a:gd name="connsiteY1477" fmla="*/ 389116 h 879848"/>
                <a:gd name="connsiteX1478" fmla="*/ 738410 w 879114"/>
                <a:gd name="connsiteY1478" fmla="*/ 386214 h 879848"/>
                <a:gd name="connsiteX1479" fmla="*/ 738410 w 879114"/>
                <a:gd name="connsiteY1479" fmla="*/ 386214 h 879848"/>
                <a:gd name="connsiteX1480" fmla="*/ 737343 w 879114"/>
                <a:gd name="connsiteY1480" fmla="*/ 380442 h 879848"/>
                <a:gd name="connsiteX1481" fmla="*/ 736809 w 879114"/>
                <a:gd name="connsiteY1481" fmla="*/ 377673 h 879848"/>
                <a:gd name="connsiteX1482" fmla="*/ 736809 w 879114"/>
                <a:gd name="connsiteY1482" fmla="*/ 377673 h 879848"/>
                <a:gd name="connsiteX1483" fmla="*/ 736809 w 879114"/>
                <a:gd name="connsiteY1483" fmla="*/ 377673 h 879848"/>
                <a:gd name="connsiteX1484" fmla="*/ 736242 w 879114"/>
                <a:gd name="connsiteY1484" fmla="*/ 374804 h 879848"/>
                <a:gd name="connsiteX1485" fmla="*/ 735641 w 879114"/>
                <a:gd name="connsiteY1485" fmla="*/ 371968 h 879848"/>
                <a:gd name="connsiteX1486" fmla="*/ 734974 w 879114"/>
                <a:gd name="connsiteY1486" fmla="*/ 369065 h 879848"/>
                <a:gd name="connsiteX1487" fmla="*/ 734674 w 879114"/>
                <a:gd name="connsiteY1487" fmla="*/ 367764 h 879848"/>
                <a:gd name="connsiteX1488" fmla="*/ 734373 w 879114"/>
                <a:gd name="connsiteY1488" fmla="*/ 366496 h 879848"/>
                <a:gd name="connsiteX1489" fmla="*/ 734073 w 879114"/>
                <a:gd name="connsiteY1489" fmla="*/ 365229 h 879848"/>
                <a:gd name="connsiteX1490" fmla="*/ 733039 w 879114"/>
                <a:gd name="connsiteY1490" fmla="*/ 361192 h 879848"/>
                <a:gd name="connsiteX1491" fmla="*/ 733039 w 879114"/>
                <a:gd name="connsiteY1491" fmla="*/ 361192 h 879848"/>
                <a:gd name="connsiteX1492" fmla="*/ 732438 w 879114"/>
                <a:gd name="connsiteY1492" fmla="*/ 358890 h 879848"/>
                <a:gd name="connsiteX1493" fmla="*/ 731171 w 879114"/>
                <a:gd name="connsiteY1493" fmla="*/ 354319 h 879848"/>
                <a:gd name="connsiteX1494" fmla="*/ 731171 w 879114"/>
                <a:gd name="connsiteY1494" fmla="*/ 354319 h 879848"/>
                <a:gd name="connsiteX1495" fmla="*/ 730170 w 879114"/>
                <a:gd name="connsiteY1495" fmla="*/ 350816 h 879848"/>
                <a:gd name="connsiteX1496" fmla="*/ 726066 w 879114"/>
                <a:gd name="connsiteY1496" fmla="*/ 338171 h 879848"/>
                <a:gd name="connsiteX1497" fmla="*/ 726066 w 879114"/>
                <a:gd name="connsiteY1497" fmla="*/ 338171 h 879848"/>
                <a:gd name="connsiteX1498" fmla="*/ 739011 w 879114"/>
                <a:gd name="connsiteY1498" fmla="*/ 333734 h 879848"/>
                <a:gd name="connsiteX1499" fmla="*/ 739011 w 879114"/>
                <a:gd name="connsiteY1499" fmla="*/ 333734 h 879848"/>
                <a:gd name="connsiteX1500" fmla="*/ 739511 w 879114"/>
                <a:gd name="connsiteY1500" fmla="*/ 333567 h 879848"/>
                <a:gd name="connsiteX1501" fmla="*/ 739712 w 879114"/>
                <a:gd name="connsiteY1501" fmla="*/ 333567 h 879848"/>
                <a:gd name="connsiteX1502" fmla="*/ 740179 w 879114"/>
                <a:gd name="connsiteY1502" fmla="*/ 333400 h 879848"/>
                <a:gd name="connsiteX1503" fmla="*/ 740179 w 879114"/>
                <a:gd name="connsiteY1503" fmla="*/ 333400 h 879848"/>
                <a:gd name="connsiteX1504" fmla="*/ 740646 w 879114"/>
                <a:gd name="connsiteY1504" fmla="*/ 333233 h 879848"/>
                <a:gd name="connsiteX1505" fmla="*/ 741279 w 879114"/>
                <a:gd name="connsiteY1505" fmla="*/ 333000 h 879848"/>
                <a:gd name="connsiteX1506" fmla="*/ 741580 w 879114"/>
                <a:gd name="connsiteY1506" fmla="*/ 333000 h 879848"/>
                <a:gd name="connsiteX1507" fmla="*/ 741580 w 879114"/>
                <a:gd name="connsiteY1507" fmla="*/ 333000 h 879848"/>
                <a:gd name="connsiteX1508" fmla="*/ 741780 w 879114"/>
                <a:gd name="connsiteY1508" fmla="*/ 333000 h 879848"/>
                <a:gd name="connsiteX1509" fmla="*/ 741780 w 879114"/>
                <a:gd name="connsiteY1509" fmla="*/ 333000 h 879848"/>
                <a:gd name="connsiteX1510" fmla="*/ 743081 w 879114"/>
                <a:gd name="connsiteY1510" fmla="*/ 332566 h 879848"/>
                <a:gd name="connsiteX1511" fmla="*/ 743615 w 879114"/>
                <a:gd name="connsiteY1511" fmla="*/ 332366 h 879848"/>
                <a:gd name="connsiteX1512" fmla="*/ 744482 w 879114"/>
                <a:gd name="connsiteY1512" fmla="*/ 332066 h 879848"/>
                <a:gd name="connsiteX1513" fmla="*/ 744816 w 879114"/>
                <a:gd name="connsiteY1513" fmla="*/ 332066 h 879848"/>
                <a:gd name="connsiteX1514" fmla="*/ 745116 w 879114"/>
                <a:gd name="connsiteY1514" fmla="*/ 332066 h 879848"/>
                <a:gd name="connsiteX1515" fmla="*/ 745517 w 879114"/>
                <a:gd name="connsiteY1515" fmla="*/ 332066 h 879848"/>
                <a:gd name="connsiteX1516" fmla="*/ 747418 w 879114"/>
                <a:gd name="connsiteY1516" fmla="*/ 331398 h 879848"/>
                <a:gd name="connsiteX1517" fmla="*/ 747418 w 879114"/>
                <a:gd name="connsiteY1517" fmla="*/ 331398 h 879848"/>
                <a:gd name="connsiteX1518" fmla="*/ 749453 w 879114"/>
                <a:gd name="connsiteY1518" fmla="*/ 330698 h 879848"/>
                <a:gd name="connsiteX1519" fmla="*/ 751689 w 879114"/>
                <a:gd name="connsiteY1519" fmla="*/ 329930 h 879848"/>
                <a:gd name="connsiteX1520" fmla="*/ 751689 w 879114"/>
                <a:gd name="connsiteY1520" fmla="*/ 329930 h 879848"/>
                <a:gd name="connsiteX1521" fmla="*/ 753090 w 879114"/>
                <a:gd name="connsiteY1521" fmla="*/ 329463 h 879848"/>
                <a:gd name="connsiteX1522" fmla="*/ 755959 w 879114"/>
                <a:gd name="connsiteY1522" fmla="*/ 328496 h 879848"/>
                <a:gd name="connsiteX1523" fmla="*/ 755959 w 879114"/>
                <a:gd name="connsiteY1523" fmla="*/ 328496 h 879848"/>
                <a:gd name="connsiteX1524" fmla="*/ 760263 w 879114"/>
                <a:gd name="connsiteY1524" fmla="*/ 326995 h 879848"/>
                <a:gd name="connsiteX1525" fmla="*/ 760263 w 879114"/>
                <a:gd name="connsiteY1525" fmla="*/ 326995 h 879848"/>
                <a:gd name="connsiteX1526" fmla="*/ 764567 w 879114"/>
                <a:gd name="connsiteY1526" fmla="*/ 325493 h 879848"/>
                <a:gd name="connsiteX1527" fmla="*/ 764567 w 879114"/>
                <a:gd name="connsiteY1527" fmla="*/ 325493 h 879848"/>
                <a:gd name="connsiteX1528" fmla="*/ 768904 w 879114"/>
                <a:gd name="connsiteY1528" fmla="*/ 323992 h 879848"/>
                <a:gd name="connsiteX1529" fmla="*/ 773241 w 879114"/>
                <a:gd name="connsiteY1529" fmla="*/ 322524 h 879848"/>
                <a:gd name="connsiteX1530" fmla="*/ 777578 w 879114"/>
                <a:gd name="connsiteY1530" fmla="*/ 321023 h 879848"/>
                <a:gd name="connsiteX1531" fmla="*/ 777578 w 879114"/>
                <a:gd name="connsiteY1531" fmla="*/ 321023 h 879848"/>
                <a:gd name="connsiteX1532" fmla="*/ 785385 w 879114"/>
                <a:gd name="connsiteY1532" fmla="*/ 318320 h 879848"/>
                <a:gd name="connsiteX1533" fmla="*/ 786220 w 879114"/>
                <a:gd name="connsiteY1533" fmla="*/ 318020 h 879848"/>
                <a:gd name="connsiteX1534" fmla="*/ 790657 w 879114"/>
                <a:gd name="connsiteY1534" fmla="*/ 316519 h 879848"/>
                <a:gd name="connsiteX1535" fmla="*/ 796228 w 879114"/>
                <a:gd name="connsiteY1535" fmla="*/ 314617 h 879848"/>
                <a:gd name="connsiteX1536" fmla="*/ 796228 w 879114"/>
                <a:gd name="connsiteY1536" fmla="*/ 314617 h 879848"/>
                <a:gd name="connsiteX1537" fmla="*/ 803568 w 879114"/>
                <a:gd name="connsiteY1537" fmla="*/ 312115 h 879848"/>
                <a:gd name="connsiteX1538" fmla="*/ 816580 w 879114"/>
                <a:gd name="connsiteY1538" fmla="*/ 307611 h 879848"/>
                <a:gd name="connsiteX1539" fmla="*/ 829591 w 879114"/>
                <a:gd name="connsiteY1539" fmla="*/ 303140 h 879848"/>
                <a:gd name="connsiteX1540" fmla="*/ 829591 w 879114"/>
                <a:gd name="connsiteY1540" fmla="*/ 303140 h 879848"/>
                <a:gd name="connsiteX1541" fmla="*/ 842570 w 879114"/>
                <a:gd name="connsiteY1541" fmla="*/ 298669 h 879848"/>
                <a:gd name="connsiteX1542" fmla="*/ 843904 w 879114"/>
                <a:gd name="connsiteY1542" fmla="*/ 302539 h 879848"/>
                <a:gd name="connsiteX1543" fmla="*/ 846406 w 879114"/>
                <a:gd name="connsiteY1543" fmla="*/ 310346 h 879848"/>
                <a:gd name="connsiteX1544" fmla="*/ 847207 w 879114"/>
                <a:gd name="connsiteY1544" fmla="*/ 312815 h 879848"/>
                <a:gd name="connsiteX1545" fmla="*/ 847941 w 879114"/>
                <a:gd name="connsiteY1545" fmla="*/ 315217 h 879848"/>
                <a:gd name="connsiteX1546" fmla="*/ 848675 w 879114"/>
                <a:gd name="connsiteY1546" fmla="*/ 317753 h 879848"/>
                <a:gd name="connsiteX1547" fmla="*/ 849042 w 879114"/>
                <a:gd name="connsiteY1547" fmla="*/ 319021 h 879848"/>
                <a:gd name="connsiteX1548" fmla="*/ 849943 w 879114"/>
                <a:gd name="connsiteY1548" fmla="*/ 322190 h 879848"/>
                <a:gd name="connsiteX1549" fmla="*/ 852211 w 879114"/>
                <a:gd name="connsiteY1549" fmla="*/ 330564 h 879848"/>
                <a:gd name="connsiteX1550" fmla="*/ 852812 w 879114"/>
                <a:gd name="connsiteY1550" fmla="*/ 332833 h 879848"/>
                <a:gd name="connsiteX1551" fmla="*/ 853579 w 879114"/>
                <a:gd name="connsiteY1551" fmla="*/ 335969 h 879848"/>
                <a:gd name="connsiteX1552" fmla="*/ 853813 w 879114"/>
                <a:gd name="connsiteY1552" fmla="*/ 336970 h 879848"/>
                <a:gd name="connsiteX1553" fmla="*/ 854981 w 879114"/>
                <a:gd name="connsiteY1553" fmla="*/ 341774 h 879848"/>
                <a:gd name="connsiteX1554" fmla="*/ 855981 w 879114"/>
                <a:gd name="connsiteY1554" fmla="*/ 346312 h 879848"/>
                <a:gd name="connsiteX1555" fmla="*/ 856549 w 879114"/>
                <a:gd name="connsiteY1555" fmla="*/ 348947 h 879848"/>
                <a:gd name="connsiteX1556" fmla="*/ 857383 w 879114"/>
                <a:gd name="connsiteY1556" fmla="*/ 352984 h 879848"/>
                <a:gd name="connsiteX1557" fmla="*/ 858117 w 879114"/>
                <a:gd name="connsiteY1557" fmla="*/ 356654 h 879848"/>
                <a:gd name="connsiteX1558" fmla="*/ 858317 w 879114"/>
                <a:gd name="connsiteY1558" fmla="*/ 357655 h 879848"/>
                <a:gd name="connsiteX1559" fmla="*/ 859051 w 879114"/>
                <a:gd name="connsiteY1559" fmla="*/ 361592 h 879848"/>
                <a:gd name="connsiteX1560" fmla="*/ 859351 w 879114"/>
                <a:gd name="connsiteY1560" fmla="*/ 363327 h 879848"/>
                <a:gd name="connsiteX1561" fmla="*/ 860152 w 879114"/>
                <a:gd name="connsiteY1561" fmla="*/ 367864 h 879848"/>
                <a:gd name="connsiteX1562" fmla="*/ 860952 w 879114"/>
                <a:gd name="connsiteY1562" fmla="*/ 372969 h 879848"/>
                <a:gd name="connsiteX1563" fmla="*/ 860952 w 879114"/>
                <a:gd name="connsiteY1563" fmla="*/ 373369 h 879848"/>
                <a:gd name="connsiteX1564" fmla="*/ 861553 w 879114"/>
                <a:gd name="connsiteY1564" fmla="*/ 377373 h 879848"/>
                <a:gd name="connsiteX1565" fmla="*/ 862854 w 879114"/>
                <a:gd name="connsiteY1565" fmla="*/ 387615 h 879848"/>
                <a:gd name="connsiteX1566" fmla="*/ 863288 w 879114"/>
                <a:gd name="connsiteY1566" fmla="*/ 391285 h 879848"/>
                <a:gd name="connsiteX1567" fmla="*/ 863288 w 879114"/>
                <a:gd name="connsiteY1567" fmla="*/ 392386 h 879848"/>
                <a:gd name="connsiteX1568" fmla="*/ 863688 w 879114"/>
                <a:gd name="connsiteY1568" fmla="*/ 396056 h 879848"/>
                <a:gd name="connsiteX1569" fmla="*/ 864055 w 879114"/>
                <a:gd name="connsiteY1569" fmla="*/ 400260 h 879848"/>
                <a:gd name="connsiteX1570" fmla="*/ 864422 w 879114"/>
                <a:gd name="connsiteY1570" fmla="*/ 404497 h 879848"/>
                <a:gd name="connsiteX1571" fmla="*/ 864689 w 879114"/>
                <a:gd name="connsiteY1571" fmla="*/ 408333 h 879848"/>
                <a:gd name="connsiteX1572" fmla="*/ 864689 w 879114"/>
                <a:gd name="connsiteY1572" fmla="*/ 408867 h 879848"/>
                <a:gd name="connsiteX1573" fmla="*/ 864489 w 879114"/>
                <a:gd name="connsiteY1573" fmla="*/ 412804 h 879848"/>
                <a:gd name="connsiteX1574" fmla="*/ 399743 w 879114"/>
                <a:gd name="connsiteY1574" fmla="*/ 40673 h 879848"/>
                <a:gd name="connsiteX1575" fmla="*/ 405748 w 879114"/>
                <a:gd name="connsiteY1575" fmla="*/ 40140 h 879848"/>
                <a:gd name="connsiteX1576" fmla="*/ 409084 w 879114"/>
                <a:gd name="connsiteY1576" fmla="*/ 39873 h 879848"/>
                <a:gd name="connsiteX1577" fmla="*/ 411787 w 879114"/>
                <a:gd name="connsiteY1577" fmla="*/ 39706 h 879848"/>
                <a:gd name="connsiteX1578" fmla="*/ 414423 w 879114"/>
                <a:gd name="connsiteY1578" fmla="*/ 39539 h 879848"/>
                <a:gd name="connsiteX1579" fmla="*/ 418126 w 879114"/>
                <a:gd name="connsiteY1579" fmla="*/ 39339 h 879848"/>
                <a:gd name="connsiteX1580" fmla="*/ 423230 w 879114"/>
                <a:gd name="connsiteY1580" fmla="*/ 39105 h 879848"/>
                <a:gd name="connsiteX1581" fmla="*/ 423230 w 879114"/>
                <a:gd name="connsiteY1581" fmla="*/ 39105 h 879848"/>
                <a:gd name="connsiteX1582" fmla="*/ 427467 w 879114"/>
                <a:gd name="connsiteY1582" fmla="*/ 39105 h 879848"/>
                <a:gd name="connsiteX1583" fmla="*/ 429636 w 879114"/>
                <a:gd name="connsiteY1583" fmla="*/ 39105 h 879848"/>
                <a:gd name="connsiteX1584" fmla="*/ 433306 w 879114"/>
                <a:gd name="connsiteY1584" fmla="*/ 39105 h 879848"/>
                <a:gd name="connsiteX1585" fmla="*/ 443749 w 879114"/>
                <a:gd name="connsiteY1585" fmla="*/ 39105 h 879848"/>
                <a:gd name="connsiteX1586" fmla="*/ 447986 w 879114"/>
                <a:gd name="connsiteY1586" fmla="*/ 39105 h 879848"/>
                <a:gd name="connsiteX1587" fmla="*/ 449987 w 879114"/>
                <a:gd name="connsiteY1587" fmla="*/ 39105 h 879848"/>
                <a:gd name="connsiteX1588" fmla="*/ 454325 w 879114"/>
                <a:gd name="connsiteY1588" fmla="*/ 39105 h 879848"/>
                <a:gd name="connsiteX1589" fmla="*/ 459029 w 879114"/>
                <a:gd name="connsiteY1589" fmla="*/ 39339 h 879848"/>
                <a:gd name="connsiteX1590" fmla="*/ 459296 w 879114"/>
                <a:gd name="connsiteY1590" fmla="*/ 39339 h 879848"/>
                <a:gd name="connsiteX1591" fmla="*/ 463533 w 879114"/>
                <a:gd name="connsiteY1591" fmla="*/ 39572 h 879848"/>
                <a:gd name="connsiteX1592" fmla="*/ 465001 w 879114"/>
                <a:gd name="connsiteY1592" fmla="*/ 39572 h 879848"/>
                <a:gd name="connsiteX1593" fmla="*/ 468337 w 879114"/>
                <a:gd name="connsiteY1593" fmla="*/ 39839 h 879848"/>
                <a:gd name="connsiteX1594" fmla="*/ 473708 w 879114"/>
                <a:gd name="connsiteY1594" fmla="*/ 40273 h 879848"/>
                <a:gd name="connsiteX1595" fmla="*/ 475744 w 879114"/>
                <a:gd name="connsiteY1595" fmla="*/ 40440 h 879848"/>
                <a:gd name="connsiteX1596" fmla="*/ 479347 w 879114"/>
                <a:gd name="connsiteY1596" fmla="*/ 40807 h 879848"/>
                <a:gd name="connsiteX1597" fmla="*/ 483717 w 879114"/>
                <a:gd name="connsiteY1597" fmla="*/ 41274 h 879848"/>
                <a:gd name="connsiteX1598" fmla="*/ 486220 w 879114"/>
                <a:gd name="connsiteY1598" fmla="*/ 41541 h 879848"/>
                <a:gd name="connsiteX1599" fmla="*/ 492091 w 879114"/>
                <a:gd name="connsiteY1599" fmla="*/ 42308 h 879848"/>
                <a:gd name="connsiteX1600" fmla="*/ 493259 w 879114"/>
                <a:gd name="connsiteY1600" fmla="*/ 42308 h 879848"/>
                <a:gd name="connsiteX1601" fmla="*/ 496596 w 879114"/>
                <a:gd name="connsiteY1601" fmla="*/ 42775 h 879848"/>
                <a:gd name="connsiteX1602" fmla="*/ 496596 w 879114"/>
                <a:gd name="connsiteY1602" fmla="*/ 42775 h 879848"/>
                <a:gd name="connsiteX1603" fmla="*/ 500332 w 879114"/>
                <a:gd name="connsiteY1603" fmla="*/ 43309 h 879848"/>
                <a:gd name="connsiteX1604" fmla="*/ 500332 w 879114"/>
                <a:gd name="connsiteY1604" fmla="*/ 43309 h 879848"/>
                <a:gd name="connsiteX1605" fmla="*/ 498197 w 879114"/>
                <a:gd name="connsiteY1605" fmla="*/ 56888 h 879848"/>
                <a:gd name="connsiteX1606" fmla="*/ 498197 w 879114"/>
                <a:gd name="connsiteY1606" fmla="*/ 56888 h 879848"/>
                <a:gd name="connsiteX1607" fmla="*/ 496963 w 879114"/>
                <a:gd name="connsiteY1607" fmla="*/ 64528 h 879848"/>
                <a:gd name="connsiteX1608" fmla="*/ 496062 w 879114"/>
                <a:gd name="connsiteY1608" fmla="*/ 70166 h 879848"/>
                <a:gd name="connsiteX1609" fmla="*/ 496062 w 879114"/>
                <a:gd name="connsiteY1609" fmla="*/ 70166 h 879848"/>
                <a:gd name="connsiteX1610" fmla="*/ 495294 w 879114"/>
                <a:gd name="connsiteY1610" fmla="*/ 74971 h 879848"/>
                <a:gd name="connsiteX1611" fmla="*/ 495294 w 879114"/>
                <a:gd name="connsiteY1611" fmla="*/ 75838 h 879848"/>
                <a:gd name="connsiteX1612" fmla="*/ 494027 w 879114"/>
                <a:gd name="connsiteY1612" fmla="*/ 84012 h 879848"/>
                <a:gd name="connsiteX1613" fmla="*/ 494027 w 879114"/>
                <a:gd name="connsiteY1613" fmla="*/ 84012 h 879848"/>
                <a:gd name="connsiteX1614" fmla="*/ 493593 w 879114"/>
                <a:gd name="connsiteY1614" fmla="*/ 86848 h 879848"/>
                <a:gd name="connsiteX1615" fmla="*/ 493593 w 879114"/>
                <a:gd name="connsiteY1615" fmla="*/ 87715 h 879848"/>
                <a:gd name="connsiteX1616" fmla="*/ 493593 w 879114"/>
                <a:gd name="connsiteY1616" fmla="*/ 88015 h 879848"/>
                <a:gd name="connsiteX1617" fmla="*/ 493593 w 879114"/>
                <a:gd name="connsiteY1617" fmla="*/ 88382 h 879848"/>
                <a:gd name="connsiteX1618" fmla="*/ 493593 w 879114"/>
                <a:gd name="connsiteY1618" fmla="*/ 88549 h 879848"/>
                <a:gd name="connsiteX1619" fmla="*/ 493593 w 879114"/>
                <a:gd name="connsiteY1619" fmla="*/ 89183 h 879848"/>
                <a:gd name="connsiteX1620" fmla="*/ 493593 w 879114"/>
                <a:gd name="connsiteY1620" fmla="*/ 89183 h 879848"/>
                <a:gd name="connsiteX1621" fmla="*/ 493593 w 879114"/>
                <a:gd name="connsiteY1621" fmla="*/ 89850 h 879848"/>
                <a:gd name="connsiteX1622" fmla="*/ 493593 w 879114"/>
                <a:gd name="connsiteY1622" fmla="*/ 90318 h 879848"/>
                <a:gd name="connsiteX1623" fmla="*/ 493159 w 879114"/>
                <a:gd name="connsiteY1623" fmla="*/ 92953 h 879848"/>
                <a:gd name="connsiteX1624" fmla="*/ 492559 w 879114"/>
                <a:gd name="connsiteY1624" fmla="*/ 96790 h 879848"/>
                <a:gd name="connsiteX1625" fmla="*/ 492559 w 879114"/>
                <a:gd name="connsiteY1625" fmla="*/ 97491 h 879848"/>
                <a:gd name="connsiteX1626" fmla="*/ 492559 w 879114"/>
                <a:gd name="connsiteY1626" fmla="*/ 98225 h 879848"/>
                <a:gd name="connsiteX1627" fmla="*/ 492559 w 879114"/>
                <a:gd name="connsiteY1627" fmla="*/ 99292 h 879848"/>
                <a:gd name="connsiteX1628" fmla="*/ 492559 w 879114"/>
                <a:gd name="connsiteY1628" fmla="*/ 99993 h 879848"/>
                <a:gd name="connsiteX1629" fmla="*/ 492225 w 879114"/>
                <a:gd name="connsiteY1629" fmla="*/ 102028 h 879848"/>
                <a:gd name="connsiteX1630" fmla="*/ 491625 w 879114"/>
                <a:gd name="connsiteY1630" fmla="*/ 105865 h 879848"/>
                <a:gd name="connsiteX1631" fmla="*/ 491625 w 879114"/>
                <a:gd name="connsiteY1631" fmla="*/ 106565 h 879848"/>
                <a:gd name="connsiteX1632" fmla="*/ 491625 w 879114"/>
                <a:gd name="connsiteY1632" fmla="*/ 107032 h 879848"/>
                <a:gd name="connsiteX1633" fmla="*/ 491625 w 879114"/>
                <a:gd name="connsiteY1633" fmla="*/ 107299 h 879848"/>
                <a:gd name="connsiteX1634" fmla="*/ 491625 w 879114"/>
                <a:gd name="connsiteY1634" fmla="*/ 108033 h 879848"/>
                <a:gd name="connsiteX1635" fmla="*/ 491625 w 879114"/>
                <a:gd name="connsiteY1635" fmla="*/ 108267 h 879848"/>
                <a:gd name="connsiteX1636" fmla="*/ 491157 w 879114"/>
                <a:gd name="connsiteY1636" fmla="*/ 111069 h 879848"/>
                <a:gd name="connsiteX1637" fmla="*/ 490457 w 879114"/>
                <a:gd name="connsiteY1637" fmla="*/ 115640 h 879848"/>
                <a:gd name="connsiteX1638" fmla="*/ 489022 w 879114"/>
                <a:gd name="connsiteY1638" fmla="*/ 124681 h 879848"/>
                <a:gd name="connsiteX1639" fmla="*/ 489022 w 879114"/>
                <a:gd name="connsiteY1639" fmla="*/ 124681 h 879848"/>
                <a:gd name="connsiteX1640" fmla="*/ 489022 w 879114"/>
                <a:gd name="connsiteY1640" fmla="*/ 125349 h 879848"/>
                <a:gd name="connsiteX1641" fmla="*/ 489022 w 879114"/>
                <a:gd name="connsiteY1641" fmla="*/ 125349 h 879848"/>
                <a:gd name="connsiteX1642" fmla="*/ 488522 w 879114"/>
                <a:gd name="connsiteY1642" fmla="*/ 128685 h 879848"/>
                <a:gd name="connsiteX1643" fmla="*/ 487020 w 879114"/>
                <a:gd name="connsiteY1643" fmla="*/ 138294 h 879848"/>
                <a:gd name="connsiteX1644" fmla="*/ 487020 w 879114"/>
                <a:gd name="connsiteY1644" fmla="*/ 138294 h 879848"/>
                <a:gd name="connsiteX1645" fmla="*/ 484852 w 879114"/>
                <a:gd name="connsiteY1645" fmla="*/ 151639 h 879848"/>
                <a:gd name="connsiteX1646" fmla="*/ 482716 w 879114"/>
                <a:gd name="connsiteY1646" fmla="*/ 165251 h 879848"/>
                <a:gd name="connsiteX1647" fmla="*/ 482716 w 879114"/>
                <a:gd name="connsiteY1647" fmla="*/ 165551 h 879848"/>
                <a:gd name="connsiteX1648" fmla="*/ 482716 w 879114"/>
                <a:gd name="connsiteY1648" fmla="*/ 165551 h 879848"/>
                <a:gd name="connsiteX1649" fmla="*/ 481616 w 879114"/>
                <a:gd name="connsiteY1649" fmla="*/ 172557 h 879848"/>
                <a:gd name="connsiteX1650" fmla="*/ 481315 w 879114"/>
                <a:gd name="connsiteY1650" fmla="*/ 174459 h 879848"/>
                <a:gd name="connsiteX1651" fmla="*/ 480581 w 879114"/>
                <a:gd name="connsiteY1651" fmla="*/ 178830 h 879848"/>
                <a:gd name="connsiteX1652" fmla="*/ 478946 w 879114"/>
                <a:gd name="connsiteY1652" fmla="*/ 189172 h 879848"/>
                <a:gd name="connsiteX1653" fmla="*/ 478546 w 879114"/>
                <a:gd name="connsiteY1653" fmla="*/ 191608 h 879848"/>
                <a:gd name="connsiteX1654" fmla="*/ 478546 w 879114"/>
                <a:gd name="connsiteY1654" fmla="*/ 192408 h 879848"/>
                <a:gd name="connsiteX1655" fmla="*/ 476444 w 879114"/>
                <a:gd name="connsiteY1655" fmla="*/ 205753 h 879848"/>
                <a:gd name="connsiteX1656" fmla="*/ 476444 w 879114"/>
                <a:gd name="connsiteY1656" fmla="*/ 206020 h 879848"/>
                <a:gd name="connsiteX1657" fmla="*/ 476444 w 879114"/>
                <a:gd name="connsiteY1657" fmla="*/ 206020 h 879848"/>
                <a:gd name="connsiteX1658" fmla="*/ 475677 w 879114"/>
                <a:gd name="connsiteY1658" fmla="*/ 210891 h 879848"/>
                <a:gd name="connsiteX1659" fmla="*/ 474910 w 879114"/>
                <a:gd name="connsiteY1659" fmla="*/ 215696 h 879848"/>
                <a:gd name="connsiteX1660" fmla="*/ 474342 w 879114"/>
                <a:gd name="connsiteY1660" fmla="*/ 219366 h 879848"/>
                <a:gd name="connsiteX1661" fmla="*/ 473608 w 879114"/>
                <a:gd name="connsiteY1661" fmla="*/ 223836 h 879848"/>
                <a:gd name="connsiteX1662" fmla="*/ 473608 w 879114"/>
                <a:gd name="connsiteY1662" fmla="*/ 223836 h 879848"/>
                <a:gd name="connsiteX1663" fmla="*/ 473608 w 879114"/>
                <a:gd name="connsiteY1663" fmla="*/ 224971 h 879848"/>
                <a:gd name="connsiteX1664" fmla="*/ 471473 w 879114"/>
                <a:gd name="connsiteY1664" fmla="*/ 238483 h 879848"/>
                <a:gd name="connsiteX1665" fmla="*/ 471473 w 879114"/>
                <a:gd name="connsiteY1665" fmla="*/ 238483 h 879848"/>
                <a:gd name="connsiteX1666" fmla="*/ 469838 w 879114"/>
                <a:gd name="connsiteY1666" fmla="*/ 238216 h 879848"/>
                <a:gd name="connsiteX1667" fmla="*/ 469605 w 879114"/>
                <a:gd name="connsiteY1667" fmla="*/ 238216 h 879848"/>
                <a:gd name="connsiteX1668" fmla="*/ 468504 w 879114"/>
                <a:gd name="connsiteY1668" fmla="*/ 238216 h 879848"/>
                <a:gd name="connsiteX1669" fmla="*/ 468170 w 879114"/>
                <a:gd name="connsiteY1669" fmla="*/ 238216 h 879848"/>
                <a:gd name="connsiteX1670" fmla="*/ 467503 w 879114"/>
                <a:gd name="connsiteY1670" fmla="*/ 238216 h 879848"/>
                <a:gd name="connsiteX1671" fmla="*/ 466569 w 879114"/>
                <a:gd name="connsiteY1671" fmla="*/ 238216 h 879848"/>
                <a:gd name="connsiteX1672" fmla="*/ 465968 w 879114"/>
                <a:gd name="connsiteY1672" fmla="*/ 238216 h 879848"/>
                <a:gd name="connsiteX1673" fmla="*/ 465535 w 879114"/>
                <a:gd name="connsiteY1673" fmla="*/ 238216 h 879848"/>
                <a:gd name="connsiteX1674" fmla="*/ 464667 w 879114"/>
                <a:gd name="connsiteY1674" fmla="*/ 238216 h 879848"/>
                <a:gd name="connsiteX1675" fmla="*/ 464100 w 879114"/>
                <a:gd name="connsiteY1675" fmla="*/ 238216 h 879848"/>
                <a:gd name="connsiteX1676" fmla="*/ 462132 w 879114"/>
                <a:gd name="connsiteY1676" fmla="*/ 238216 h 879848"/>
                <a:gd name="connsiteX1677" fmla="*/ 459362 w 879114"/>
                <a:gd name="connsiteY1677" fmla="*/ 237915 h 879848"/>
                <a:gd name="connsiteX1678" fmla="*/ 457361 w 879114"/>
                <a:gd name="connsiteY1678" fmla="*/ 237915 h 879848"/>
                <a:gd name="connsiteX1679" fmla="*/ 456126 w 879114"/>
                <a:gd name="connsiteY1679" fmla="*/ 237915 h 879848"/>
                <a:gd name="connsiteX1680" fmla="*/ 455459 w 879114"/>
                <a:gd name="connsiteY1680" fmla="*/ 237915 h 879848"/>
                <a:gd name="connsiteX1681" fmla="*/ 454358 w 879114"/>
                <a:gd name="connsiteY1681" fmla="*/ 237915 h 879848"/>
                <a:gd name="connsiteX1682" fmla="*/ 451789 w 879114"/>
                <a:gd name="connsiteY1682" fmla="*/ 237715 h 879848"/>
                <a:gd name="connsiteX1683" fmla="*/ 449320 w 879114"/>
                <a:gd name="connsiteY1683" fmla="*/ 237715 h 879848"/>
                <a:gd name="connsiteX1684" fmla="*/ 449153 w 879114"/>
                <a:gd name="connsiteY1684" fmla="*/ 237715 h 879848"/>
                <a:gd name="connsiteX1685" fmla="*/ 446718 w 879114"/>
                <a:gd name="connsiteY1685" fmla="*/ 237715 h 879848"/>
                <a:gd name="connsiteX1686" fmla="*/ 446184 w 879114"/>
                <a:gd name="connsiteY1686" fmla="*/ 237715 h 879848"/>
                <a:gd name="connsiteX1687" fmla="*/ 444816 w 879114"/>
                <a:gd name="connsiteY1687" fmla="*/ 237715 h 879848"/>
                <a:gd name="connsiteX1688" fmla="*/ 432639 w 879114"/>
                <a:gd name="connsiteY1688" fmla="*/ 237715 h 879848"/>
                <a:gd name="connsiteX1689" fmla="*/ 430770 w 879114"/>
                <a:gd name="connsiteY1689" fmla="*/ 237715 h 879848"/>
                <a:gd name="connsiteX1690" fmla="*/ 428735 w 879114"/>
                <a:gd name="connsiteY1690" fmla="*/ 237715 h 879848"/>
                <a:gd name="connsiteX1691" fmla="*/ 426734 w 879114"/>
                <a:gd name="connsiteY1691" fmla="*/ 237715 h 879848"/>
                <a:gd name="connsiteX1692" fmla="*/ 424732 w 879114"/>
                <a:gd name="connsiteY1692" fmla="*/ 237715 h 879848"/>
                <a:gd name="connsiteX1693" fmla="*/ 422730 w 879114"/>
                <a:gd name="connsiteY1693" fmla="*/ 237882 h 879848"/>
                <a:gd name="connsiteX1694" fmla="*/ 420294 w 879114"/>
                <a:gd name="connsiteY1694" fmla="*/ 238082 h 879848"/>
                <a:gd name="connsiteX1695" fmla="*/ 420294 w 879114"/>
                <a:gd name="connsiteY1695" fmla="*/ 238082 h 879848"/>
                <a:gd name="connsiteX1696" fmla="*/ 419093 w 879114"/>
                <a:gd name="connsiteY1696" fmla="*/ 238082 h 879848"/>
                <a:gd name="connsiteX1697" fmla="*/ 418893 w 879114"/>
                <a:gd name="connsiteY1697" fmla="*/ 238082 h 879848"/>
                <a:gd name="connsiteX1698" fmla="*/ 417058 w 879114"/>
                <a:gd name="connsiteY1698" fmla="*/ 238282 h 879848"/>
                <a:gd name="connsiteX1699" fmla="*/ 416825 w 879114"/>
                <a:gd name="connsiteY1699" fmla="*/ 238282 h 879848"/>
                <a:gd name="connsiteX1700" fmla="*/ 414923 w 879114"/>
                <a:gd name="connsiteY1700" fmla="*/ 238483 h 879848"/>
                <a:gd name="connsiteX1701" fmla="*/ 412087 w 879114"/>
                <a:gd name="connsiteY1701" fmla="*/ 238316 h 879848"/>
                <a:gd name="connsiteX1702" fmla="*/ 411520 w 879114"/>
                <a:gd name="connsiteY1702" fmla="*/ 238316 h 879848"/>
                <a:gd name="connsiteX1703" fmla="*/ 410552 w 879114"/>
                <a:gd name="connsiteY1703" fmla="*/ 238316 h 879848"/>
                <a:gd name="connsiteX1704" fmla="*/ 409785 w 879114"/>
                <a:gd name="connsiteY1704" fmla="*/ 238316 h 879848"/>
                <a:gd name="connsiteX1705" fmla="*/ 409018 w 879114"/>
                <a:gd name="connsiteY1705" fmla="*/ 238316 h 879848"/>
                <a:gd name="connsiteX1706" fmla="*/ 408617 w 879114"/>
                <a:gd name="connsiteY1706" fmla="*/ 238316 h 879848"/>
                <a:gd name="connsiteX1707" fmla="*/ 408317 w 879114"/>
                <a:gd name="connsiteY1707" fmla="*/ 238316 h 879848"/>
                <a:gd name="connsiteX1708" fmla="*/ 407917 w 879114"/>
                <a:gd name="connsiteY1708" fmla="*/ 238316 h 879848"/>
                <a:gd name="connsiteX1709" fmla="*/ 407450 w 879114"/>
                <a:gd name="connsiteY1709" fmla="*/ 238316 h 879848"/>
                <a:gd name="connsiteX1710" fmla="*/ 407450 w 879114"/>
                <a:gd name="connsiteY1710" fmla="*/ 238316 h 879848"/>
                <a:gd name="connsiteX1711" fmla="*/ 406816 w 879114"/>
                <a:gd name="connsiteY1711" fmla="*/ 238316 h 879848"/>
                <a:gd name="connsiteX1712" fmla="*/ 406816 w 879114"/>
                <a:gd name="connsiteY1712" fmla="*/ 238049 h 879848"/>
                <a:gd name="connsiteX1713" fmla="*/ 406816 w 879114"/>
                <a:gd name="connsiteY1713" fmla="*/ 238049 h 879848"/>
                <a:gd name="connsiteX1714" fmla="*/ 406516 w 879114"/>
                <a:gd name="connsiteY1714" fmla="*/ 236214 h 879848"/>
                <a:gd name="connsiteX1715" fmla="*/ 405882 w 879114"/>
                <a:gd name="connsiteY1715" fmla="*/ 232177 h 879848"/>
                <a:gd name="connsiteX1716" fmla="*/ 404681 w 879114"/>
                <a:gd name="connsiteY1716" fmla="*/ 224770 h 879848"/>
                <a:gd name="connsiteX1717" fmla="*/ 404681 w 879114"/>
                <a:gd name="connsiteY1717" fmla="*/ 224971 h 879848"/>
                <a:gd name="connsiteX1718" fmla="*/ 403680 w 879114"/>
                <a:gd name="connsiteY1718" fmla="*/ 218598 h 879848"/>
                <a:gd name="connsiteX1719" fmla="*/ 401878 w 879114"/>
                <a:gd name="connsiteY1719" fmla="*/ 207121 h 879848"/>
                <a:gd name="connsiteX1720" fmla="*/ 401878 w 879114"/>
                <a:gd name="connsiteY1720" fmla="*/ 206854 h 879848"/>
                <a:gd name="connsiteX1721" fmla="*/ 401878 w 879114"/>
                <a:gd name="connsiteY1721" fmla="*/ 206854 h 879848"/>
                <a:gd name="connsiteX1722" fmla="*/ 400543 w 879114"/>
                <a:gd name="connsiteY1722" fmla="*/ 198414 h 879848"/>
                <a:gd name="connsiteX1723" fmla="*/ 400543 w 879114"/>
                <a:gd name="connsiteY1723" fmla="*/ 197913 h 879848"/>
                <a:gd name="connsiteX1724" fmla="*/ 400110 w 879114"/>
                <a:gd name="connsiteY1724" fmla="*/ 195144 h 879848"/>
                <a:gd name="connsiteX1725" fmla="*/ 399910 w 879114"/>
                <a:gd name="connsiteY1725" fmla="*/ 193910 h 879848"/>
                <a:gd name="connsiteX1726" fmla="*/ 399910 w 879114"/>
                <a:gd name="connsiteY1726" fmla="*/ 193309 h 879848"/>
                <a:gd name="connsiteX1727" fmla="*/ 399910 w 879114"/>
                <a:gd name="connsiteY1727" fmla="*/ 193309 h 879848"/>
                <a:gd name="connsiteX1728" fmla="*/ 397774 w 879114"/>
                <a:gd name="connsiteY1728" fmla="*/ 179764 h 879848"/>
                <a:gd name="connsiteX1729" fmla="*/ 397774 w 879114"/>
                <a:gd name="connsiteY1729" fmla="*/ 179764 h 879848"/>
                <a:gd name="connsiteX1730" fmla="*/ 395639 w 879114"/>
                <a:gd name="connsiteY1730" fmla="*/ 166418 h 879848"/>
                <a:gd name="connsiteX1731" fmla="*/ 395639 w 879114"/>
                <a:gd name="connsiteY1731" fmla="*/ 166118 h 879848"/>
                <a:gd name="connsiteX1732" fmla="*/ 393504 w 879114"/>
                <a:gd name="connsiteY1732" fmla="*/ 152506 h 879848"/>
                <a:gd name="connsiteX1733" fmla="*/ 393504 w 879114"/>
                <a:gd name="connsiteY1733" fmla="*/ 152239 h 879848"/>
                <a:gd name="connsiteX1734" fmla="*/ 393037 w 879114"/>
                <a:gd name="connsiteY1734" fmla="*/ 149337 h 879848"/>
                <a:gd name="connsiteX1735" fmla="*/ 391402 w 879114"/>
                <a:gd name="connsiteY1735" fmla="*/ 138927 h 879848"/>
                <a:gd name="connsiteX1736" fmla="*/ 389400 w 879114"/>
                <a:gd name="connsiteY1736" fmla="*/ 126049 h 879848"/>
                <a:gd name="connsiteX1737" fmla="*/ 389400 w 879114"/>
                <a:gd name="connsiteY1737" fmla="*/ 126049 h 879848"/>
                <a:gd name="connsiteX1738" fmla="*/ 389400 w 879114"/>
                <a:gd name="connsiteY1738" fmla="*/ 126049 h 879848"/>
                <a:gd name="connsiteX1739" fmla="*/ 389400 w 879114"/>
                <a:gd name="connsiteY1739" fmla="*/ 125382 h 879848"/>
                <a:gd name="connsiteX1740" fmla="*/ 389400 w 879114"/>
                <a:gd name="connsiteY1740" fmla="*/ 125382 h 879848"/>
                <a:gd name="connsiteX1741" fmla="*/ 387966 w 879114"/>
                <a:gd name="connsiteY1741" fmla="*/ 116407 h 879848"/>
                <a:gd name="connsiteX1742" fmla="*/ 387232 w 879114"/>
                <a:gd name="connsiteY1742" fmla="*/ 111870 h 879848"/>
                <a:gd name="connsiteX1743" fmla="*/ 386531 w 879114"/>
                <a:gd name="connsiteY1743" fmla="*/ 107333 h 879848"/>
                <a:gd name="connsiteX1744" fmla="*/ 385797 w 879114"/>
                <a:gd name="connsiteY1744" fmla="*/ 102795 h 879848"/>
                <a:gd name="connsiteX1745" fmla="*/ 385063 w 879114"/>
                <a:gd name="connsiteY1745" fmla="*/ 98258 h 879848"/>
                <a:gd name="connsiteX1746" fmla="*/ 384362 w 879114"/>
                <a:gd name="connsiteY1746" fmla="*/ 93754 h 879848"/>
                <a:gd name="connsiteX1747" fmla="*/ 383662 w 879114"/>
                <a:gd name="connsiteY1747" fmla="*/ 89217 h 879848"/>
                <a:gd name="connsiteX1748" fmla="*/ 382928 w 879114"/>
                <a:gd name="connsiteY1748" fmla="*/ 84679 h 879848"/>
                <a:gd name="connsiteX1749" fmla="*/ 382928 w 879114"/>
                <a:gd name="connsiteY1749" fmla="*/ 84679 h 879848"/>
                <a:gd name="connsiteX1750" fmla="*/ 381627 w 879114"/>
                <a:gd name="connsiteY1750" fmla="*/ 76539 h 879848"/>
                <a:gd name="connsiteX1751" fmla="*/ 381627 w 879114"/>
                <a:gd name="connsiteY1751" fmla="*/ 76172 h 879848"/>
                <a:gd name="connsiteX1752" fmla="*/ 381627 w 879114"/>
                <a:gd name="connsiteY1752" fmla="*/ 76172 h 879848"/>
                <a:gd name="connsiteX1753" fmla="*/ 381627 w 879114"/>
                <a:gd name="connsiteY1753" fmla="*/ 75805 h 879848"/>
                <a:gd name="connsiteX1754" fmla="*/ 380859 w 879114"/>
                <a:gd name="connsiteY1754" fmla="*/ 70967 h 879848"/>
                <a:gd name="connsiteX1755" fmla="*/ 379959 w 879114"/>
                <a:gd name="connsiteY1755" fmla="*/ 65329 h 879848"/>
                <a:gd name="connsiteX1756" fmla="*/ 378758 w 879114"/>
                <a:gd name="connsiteY1756" fmla="*/ 57655 h 879848"/>
                <a:gd name="connsiteX1757" fmla="*/ 376589 w 879114"/>
                <a:gd name="connsiteY1757" fmla="*/ 44110 h 879848"/>
                <a:gd name="connsiteX1758" fmla="*/ 376589 w 879114"/>
                <a:gd name="connsiteY1758" fmla="*/ 44110 h 879848"/>
                <a:gd name="connsiteX1759" fmla="*/ 377223 w 879114"/>
                <a:gd name="connsiteY1759" fmla="*/ 44110 h 879848"/>
                <a:gd name="connsiteX1760" fmla="*/ 380059 w 879114"/>
                <a:gd name="connsiteY1760" fmla="*/ 43676 h 879848"/>
                <a:gd name="connsiteX1761" fmla="*/ 381360 w 879114"/>
                <a:gd name="connsiteY1761" fmla="*/ 43476 h 879848"/>
                <a:gd name="connsiteX1762" fmla="*/ 384296 w 879114"/>
                <a:gd name="connsiteY1762" fmla="*/ 43042 h 879848"/>
                <a:gd name="connsiteX1763" fmla="*/ 391636 w 879114"/>
                <a:gd name="connsiteY1763" fmla="*/ 42141 h 879848"/>
                <a:gd name="connsiteX1764" fmla="*/ 392270 w 879114"/>
                <a:gd name="connsiteY1764" fmla="*/ 42141 h 879848"/>
                <a:gd name="connsiteX1765" fmla="*/ 395072 w 879114"/>
                <a:gd name="connsiteY1765" fmla="*/ 41808 h 879848"/>
                <a:gd name="connsiteX1766" fmla="*/ 396974 w 879114"/>
                <a:gd name="connsiteY1766" fmla="*/ 41608 h 879848"/>
                <a:gd name="connsiteX1767" fmla="*/ 399576 w 879114"/>
                <a:gd name="connsiteY1767" fmla="*/ 41341 h 879848"/>
                <a:gd name="connsiteX1768" fmla="*/ 368515 w 879114"/>
                <a:gd name="connsiteY1768" fmla="*/ 78540 h 879848"/>
                <a:gd name="connsiteX1769" fmla="*/ 369683 w 879114"/>
                <a:gd name="connsiteY1769" fmla="*/ 84579 h 879848"/>
                <a:gd name="connsiteX1770" fmla="*/ 369850 w 879114"/>
                <a:gd name="connsiteY1770" fmla="*/ 85480 h 879848"/>
                <a:gd name="connsiteX1771" fmla="*/ 369850 w 879114"/>
                <a:gd name="connsiteY1771" fmla="*/ 85747 h 879848"/>
                <a:gd name="connsiteX1772" fmla="*/ 369850 w 879114"/>
                <a:gd name="connsiteY1772" fmla="*/ 86614 h 879848"/>
                <a:gd name="connsiteX1773" fmla="*/ 369850 w 879114"/>
                <a:gd name="connsiteY1773" fmla="*/ 86614 h 879848"/>
                <a:gd name="connsiteX1774" fmla="*/ 369850 w 879114"/>
                <a:gd name="connsiteY1774" fmla="*/ 86614 h 879848"/>
                <a:gd name="connsiteX1775" fmla="*/ 370717 w 879114"/>
                <a:gd name="connsiteY1775" fmla="*/ 91018 h 879848"/>
                <a:gd name="connsiteX1776" fmla="*/ 370717 w 879114"/>
                <a:gd name="connsiteY1776" fmla="*/ 91018 h 879848"/>
                <a:gd name="connsiteX1777" fmla="*/ 370884 w 879114"/>
                <a:gd name="connsiteY1777" fmla="*/ 91819 h 879848"/>
                <a:gd name="connsiteX1778" fmla="*/ 370884 w 879114"/>
                <a:gd name="connsiteY1778" fmla="*/ 91819 h 879848"/>
                <a:gd name="connsiteX1779" fmla="*/ 370884 w 879114"/>
                <a:gd name="connsiteY1779" fmla="*/ 92319 h 879848"/>
                <a:gd name="connsiteX1780" fmla="*/ 370884 w 879114"/>
                <a:gd name="connsiteY1780" fmla="*/ 92586 h 879848"/>
                <a:gd name="connsiteX1781" fmla="*/ 370884 w 879114"/>
                <a:gd name="connsiteY1781" fmla="*/ 92586 h 879848"/>
                <a:gd name="connsiteX1782" fmla="*/ 370884 w 879114"/>
                <a:gd name="connsiteY1782" fmla="*/ 92886 h 879848"/>
                <a:gd name="connsiteX1783" fmla="*/ 370884 w 879114"/>
                <a:gd name="connsiteY1783" fmla="*/ 92886 h 879848"/>
                <a:gd name="connsiteX1784" fmla="*/ 370884 w 879114"/>
                <a:gd name="connsiteY1784" fmla="*/ 93120 h 879848"/>
                <a:gd name="connsiteX1785" fmla="*/ 370884 w 879114"/>
                <a:gd name="connsiteY1785" fmla="*/ 93520 h 879848"/>
                <a:gd name="connsiteX1786" fmla="*/ 370884 w 879114"/>
                <a:gd name="connsiteY1786" fmla="*/ 93520 h 879848"/>
                <a:gd name="connsiteX1787" fmla="*/ 370884 w 879114"/>
                <a:gd name="connsiteY1787" fmla="*/ 94088 h 879848"/>
                <a:gd name="connsiteX1788" fmla="*/ 370884 w 879114"/>
                <a:gd name="connsiteY1788" fmla="*/ 94088 h 879848"/>
                <a:gd name="connsiteX1789" fmla="*/ 370884 w 879114"/>
                <a:gd name="connsiteY1789" fmla="*/ 94088 h 879848"/>
                <a:gd name="connsiteX1790" fmla="*/ 370884 w 879114"/>
                <a:gd name="connsiteY1790" fmla="*/ 94088 h 879848"/>
                <a:gd name="connsiteX1791" fmla="*/ 370884 w 879114"/>
                <a:gd name="connsiteY1791" fmla="*/ 94988 h 879848"/>
                <a:gd name="connsiteX1792" fmla="*/ 370884 w 879114"/>
                <a:gd name="connsiteY1792" fmla="*/ 95155 h 879848"/>
                <a:gd name="connsiteX1793" fmla="*/ 371051 w 879114"/>
                <a:gd name="connsiteY1793" fmla="*/ 95956 h 879848"/>
                <a:gd name="connsiteX1794" fmla="*/ 371051 w 879114"/>
                <a:gd name="connsiteY1794" fmla="*/ 96423 h 879848"/>
                <a:gd name="connsiteX1795" fmla="*/ 371051 w 879114"/>
                <a:gd name="connsiteY1795" fmla="*/ 97023 h 879848"/>
                <a:gd name="connsiteX1796" fmla="*/ 371551 w 879114"/>
                <a:gd name="connsiteY1796" fmla="*/ 99559 h 879848"/>
                <a:gd name="connsiteX1797" fmla="*/ 371551 w 879114"/>
                <a:gd name="connsiteY1797" fmla="*/ 99559 h 879848"/>
                <a:gd name="connsiteX1798" fmla="*/ 372352 w 879114"/>
                <a:gd name="connsiteY1798" fmla="*/ 103429 h 879848"/>
                <a:gd name="connsiteX1799" fmla="*/ 372352 w 879114"/>
                <a:gd name="connsiteY1799" fmla="*/ 103963 h 879848"/>
                <a:gd name="connsiteX1800" fmla="*/ 372352 w 879114"/>
                <a:gd name="connsiteY1800" fmla="*/ 103963 h 879848"/>
                <a:gd name="connsiteX1801" fmla="*/ 372352 w 879114"/>
                <a:gd name="connsiteY1801" fmla="*/ 104230 h 879848"/>
                <a:gd name="connsiteX1802" fmla="*/ 372352 w 879114"/>
                <a:gd name="connsiteY1802" fmla="*/ 104630 h 879848"/>
                <a:gd name="connsiteX1803" fmla="*/ 373119 w 879114"/>
                <a:gd name="connsiteY1803" fmla="*/ 108467 h 879848"/>
                <a:gd name="connsiteX1804" fmla="*/ 373119 w 879114"/>
                <a:gd name="connsiteY1804" fmla="*/ 108467 h 879848"/>
                <a:gd name="connsiteX1805" fmla="*/ 373119 w 879114"/>
                <a:gd name="connsiteY1805" fmla="*/ 109001 h 879848"/>
                <a:gd name="connsiteX1806" fmla="*/ 373386 w 879114"/>
                <a:gd name="connsiteY1806" fmla="*/ 110202 h 879848"/>
                <a:gd name="connsiteX1807" fmla="*/ 373386 w 879114"/>
                <a:gd name="connsiteY1807" fmla="*/ 110802 h 879848"/>
                <a:gd name="connsiteX1808" fmla="*/ 373386 w 879114"/>
                <a:gd name="connsiteY1808" fmla="*/ 111103 h 879848"/>
                <a:gd name="connsiteX1809" fmla="*/ 373386 w 879114"/>
                <a:gd name="connsiteY1809" fmla="*/ 111336 h 879848"/>
                <a:gd name="connsiteX1810" fmla="*/ 373386 w 879114"/>
                <a:gd name="connsiteY1810" fmla="*/ 111603 h 879848"/>
                <a:gd name="connsiteX1811" fmla="*/ 373386 w 879114"/>
                <a:gd name="connsiteY1811" fmla="*/ 112070 h 879848"/>
                <a:gd name="connsiteX1812" fmla="*/ 373386 w 879114"/>
                <a:gd name="connsiteY1812" fmla="*/ 112804 h 879848"/>
                <a:gd name="connsiteX1813" fmla="*/ 373386 w 879114"/>
                <a:gd name="connsiteY1813" fmla="*/ 112804 h 879848"/>
                <a:gd name="connsiteX1814" fmla="*/ 373386 w 879114"/>
                <a:gd name="connsiteY1814" fmla="*/ 112804 h 879848"/>
                <a:gd name="connsiteX1815" fmla="*/ 373386 w 879114"/>
                <a:gd name="connsiteY1815" fmla="*/ 113004 h 879848"/>
                <a:gd name="connsiteX1816" fmla="*/ 373386 w 879114"/>
                <a:gd name="connsiteY1816" fmla="*/ 113371 h 879848"/>
                <a:gd name="connsiteX1817" fmla="*/ 373386 w 879114"/>
                <a:gd name="connsiteY1817" fmla="*/ 113371 h 879848"/>
                <a:gd name="connsiteX1818" fmla="*/ 373586 w 879114"/>
                <a:gd name="connsiteY1818" fmla="*/ 114372 h 879848"/>
                <a:gd name="connsiteX1819" fmla="*/ 373586 w 879114"/>
                <a:gd name="connsiteY1819" fmla="*/ 114539 h 879848"/>
                <a:gd name="connsiteX1820" fmla="*/ 374087 w 879114"/>
                <a:gd name="connsiteY1820" fmla="*/ 117141 h 879848"/>
                <a:gd name="connsiteX1821" fmla="*/ 374087 w 879114"/>
                <a:gd name="connsiteY1821" fmla="*/ 118209 h 879848"/>
                <a:gd name="connsiteX1822" fmla="*/ 374320 w 879114"/>
                <a:gd name="connsiteY1822" fmla="*/ 119377 h 879848"/>
                <a:gd name="connsiteX1823" fmla="*/ 374320 w 879114"/>
                <a:gd name="connsiteY1823" fmla="*/ 119677 h 879848"/>
                <a:gd name="connsiteX1824" fmla="*/ 374320 w 879114"/>
                <a:gd name="connsiteY1824" fmla="*/ 120077 h 879848"/>
                <a:gd name="connsiteX1825" fmla="*/ 374320 w 879114"/>
                <a:gd name="connsiteY1825" fmla="*/ 120444 h 879848"/>
                <a:gd name="connsiteX1826" fmla="*/ 374320 w 879114"/>
                <a:gd name="connsiteY1826" fmla="*/ 120444 h 879848"/>
                <a:gd name="connsiteX1827" fmla="*/ 374320 w 879114"/>
                <a:gd name="connsiteY1827" fmla="*/ 120444 h 879848"/>
                <a:gd name="connsiteX1828" fmla="*/ 374320 w 879114"/>
                <a:gd name="connsiteY1828" fmla="*/ 120745 h 879848"/>
                <a:gd name="connsiteX1829" fmla="*/ 374487 w 879114"/>
                <a:gd name="connsiteY1829" fmla="*/ 121612 h 879848"/>
                <a:gd name="connsiteX1830" fmla="*/ 374487 w 879114"/>
                <a:gd name="connsiteY1830" fmla="*/ 122313 h 879848"/>
                <a:gd name="connsiteX1831" fmla="*/ 374487 w 879114"/>
                <a:gd name="connsiteY1831" fmla="*/ 122313 h 879848"/>
                <a:gd name="connsiteX1832" fmla="*/ 375354 w 879114"/>
                <a:gd name="connsiteY1832" fmla="*/ 126917 h 879848"/>
                <a:gd name="connsiteX1833" fmla="*/ 375354 w 879114"/>
                <a:gd name="connsiteY1833" fmla="*/ 126917 h 879848"/>
                <a:gd name="connsiteX1834" fmla="*/ 375354 w 879114"/>
                <a:gd name="connsiteY1834" fmla="*/ 127084 h 879848"/>
                <a:gd name="connsiteX1835" fmla="*/ 377957 w 879114"/>
                <a:gd name="connsiteY1835" fmla="*/ 140429 h 879848"/>
                <a:gd name="connsiteX1836" fmla="*/ 377957 w 879114"/>
                <a:gd name="connsiteY1836" fmla="*/ 140429 h 879848"/>
                <a:gd name="connsiteX1837" fmla="*/ 377957 w 879114"/>
                <a:gd name="connsiteY1837" fmla="*/ 140429 h 879848"/>
                <a:gd name="connsiteX1838" fmla="*/ 377957 w 879114"/>
                <a:gd name="connsiteY1838" fmla="*/ 140429 h 879848"/>
                <a:gd name="connsiteX1839" fmla="*/ 377223 w 879114"/>
                <a:gd name="connsiteY1839" fmla="*/ 140429 h 879848"/>
                <a:gd name="connsiteX1840" fmla="*/ 375655 w 879114"/>
                <a:gd name="connsiteY1840" fmla="*/ 140762 h 879848"/>
                <a:gd name="connsiteX1841" fmla="*/ 373653 w 879114"/>
                <a:gd name="connsiteY1841" fmla="*/ 141163 h 879848"/>
                <a:gd name="connsiteX1842" fmla="*/ 370984 w 879114"/>
                <a:gd name="connsiteY1842" fmla="*/ 141730 h 879848"/>
                <a:gd name="connsiteX1843" fmla="*/ 369316 w 879114"/>
                <a:gd name="connsiteY1843" fmla="*/ 142097 h 879848"/>
                <a:gd name="connsiteX1844" fmla="*/ 366346 w 879114"/>
                <a:gd name="connsiteY1844" fmla="*/ 142764 h 879848"/>
                <a:gd name="connsiteX1845" fmla="*/ 365979 w 879114"/>
                <a:gd name="connsiteY1845" fmla="*/ 142764 h 879848"/>
                <a:gd name="connsiteX1846" fmla="*/ 364778 w 879114"/>
                <a:gd name="connsiteY1846" fmla="*/ 143064 h 879848"/>
                <a:gd name="connsiteX1847" fmla="*/ 364245 w 879114"/>
                <a:gd name="connsiteY1847" fmla="*/ 143064 h 879848"/>
                <a:gd name="connsiteX1848" fmla="*/ 363344 w 879114"/>
                <a:gd name="connsiteY1848" fmla="*/ 143298 h 879848"/>
                <a:gd name="connsiteX1849" fmla="*/ 363144 w 879114"/>
                <a:gd name="connsiteY1849" fmla="*/ 143298 h 879848"/>
                <a:gd name="connsiteX1850" fmla="*/ 359040 w 879114"/>
                <a:gd name="connsiteY1850" fmla="*/ 144366 h 879848"/>
                <a:gd name="connsiteX1851" fmla="*/ 357572 w 879114"/>
                <a:gd name="connsiteY1851" fmla="*/ 144766 h 879848"/>
                <a:gd name="connsiteX1852" fmla="*/ 357572 w 879114"/>
                <a:gd name="connsiteY1852" fmla="*/ 144766 h 879848"/>
                <a:gd name="connsiteX1853" fmla="*/ 356037 w 879114"/>
                <a:gd name="connsiteY1853" fmla="*/ 145166 h 879848"/>
                <a:gd name="connsiteX1854" fmla="*/ 354669 w 879114"/>
                <a:gd name="connsiteY1854" fmla="*/ 145533 h 879848"/>
                <a:gd name="connsiteX1855" fmla="*/ 354669 w 879114"/>
                <a:gd name="connsiteY1855" fmla="*/ 145533 h 879848"/>
                <a:gd name="connsiteX1856" fmla="*/ 353235 w 879114"/>
                <a:gd name="connsiteY1856" fmla="*/ 145934 h 879848"/>
                <a:gd name="connsiteX1857" fmla="*/ 352201 w 879114"/>
                <a:gd name="connsiteY1857" fmla="*/ 146234 h 879848"/>
                <a:gd name="connsiteX1858" fmla="*/ 347830 w 879114"/>
                <a:gd name="connsiteY1858" fmla="*/ 147535 h 879848"/>
                <a:gd name="connsiteX1859" fmla="*/ 345762 w 879114"/>
                <a:gd name="connsiteY1859" fmla="*/ 148169 h 879848"/>
                <a:gd name="connsiteX1860" fmla="*/ 344861 w 879114"/>
                <a:gd name="connsiteY1860" fmla="*/ 148469 h 879848"/>
                <a:gd name="connsiteX1861" fmla="*/ 340424 w 879114"/>
                <a:gd name="connsiteY1861" fmla="*/ 149904 h 879848"/>
                <a:gd name="connsiteX1862" fmla="*/ 339122 w 879114"/>
                <a:gd name="connsiteY1862" fmla="*/ 150338 h 879848"/>
                <a:gd name="connsiteX1863" fmla="*/ 339122 w 879114"/>
                <a:gd name="connsiteY1863" fmla="*/ 150338 h 879848"/>
                <a:gd name="connsiteX1864" fmla="*/ 338322 w 879114"/>
                <a:gd name="connsiteY1864" fmla="*/ 150604 h 879848"/>
                <a:gd name="connsiteX1865" fmla="*/ 337921 w 879114"/>
                <a:gd name="connsiteY1865" fmla="*/ 150771 h 879848"/>
                <a:gd name="connsiteX1866" fmla="*/ 337921 w 879114"/>
                <a:gd name="connsiteY1866" fmla="*/ 150771 h 879848"/>
                <a:gd name="connsiteX1867" fmla="*/ 337754 w 879114"/>
                <a:gd name="connsiteY1867" fmla="*/ 150771 h 879848"/>
                <a:gd name="connsiteX1868" fmla="*/ 330381 w 879114"/>
                <a:gd name="connsiteY1868" fmla="*/ 153440 h 879848"/>
                <a:gd name="connsiteX1869" fmla="*/ 323242 w 879114"/>
                <a:gd name="connsiteY1869" fmla="*/ 156209 h 879848"/>
                <a:gd name="connsiteX1870" fmla="*/ 323242 w 879114"/>
                <a:gd name="connsiteY1870" fmla="*/ 156209 h 879848"/>
                <a:gd name="connsiteX1871" fmla="*/ 321573 w 879114"/>
                <a:gd name="connsiteY1871" fmla="*/ 156910 h 879848"/>
                <a:gd name="connsiteX1872" fmla="*/ 319405 w 879114"/>
                <a:gd name="connsiteY1872" fmla="*/ 157811 h 879848"/>
                <a:gd name="connsiteX1873" fmla="*/ 317403 w 879114"/>
                <a:gd name="connsiteY1873" fmla="*/ 158645 h 879848"/>
                <a:gd name="connsiteX1874" fmla="*/ 316202 w 879114"/>
                <a:gd name="connsiteY1874" fmla="*/ 159179 h 879848"/>
                <a:gd name="connsiteX1875" fmla="*/ 315368 w 879114"/>
                <a:gd name="connsiteY1875" fmla="*/ 159546 h 879848"/>
                <a:gd name="connsiteX1876" fmla="*/ 315335 w 879114"/>
                <a:gd name="connsiteY1876" fmla="*/ 161581 h 879848"/>
                <a:gd name="connsiteX1877" fmla="*/ 313333 w 879114"/>
                <a:gd name="connsiteY1877" fmla="*/ 162482 h 879848"/>
                <a:gd name="connsiteX1878" fmla="*/ 313333 w 879114"/>
                <a:gd name="connsiteY1878" fmla="*/ 162482 h 879848"/>
                <a:gd name="connsiteX1879" fmla="*/ 310497 w 879114"/>
                <a:gd name="connsiteY1879" fmla="*/ 163816 h 879848"/>
                <a:gd name="connsiteX1880" fmla="*/ 307694 w 879114"/>
                <a:gd name="connsiteY1880" fmla="*/ 165184 h 879848"/>
                <a:gd name="connsiteX1881" fmla="*/ 307694 w 879114"/>
                <a:gd name="connsiteY1881" fmla="*/ 165184 h 879848"/>
                <a:gd name="connsiteX1882" fmla="*/ 302423 w 879114"/>
                <a:gd name="connsiteY1882" fmla="*/ 167786 h 879848"/>
                <a:gd name="connsiteX1883" fmla="*/ 299854 w 879114"/>
                <a:gd name="connsiteY1883" fmla="*/ 169121 h 879848"/>
                <a:gd name="connsiteX1884" fmla="*/ 299854 w 879114"/>
                <a:gd name="connsiteY1884" fmla="*/ 169121 h 879848"/>
                <a:gd name="connsiteX1885" fmla="*/ 297252 w 879114"/>
                <a:gd name="connsiteY1885" fmla="*/ 170489 h 879848"/>
                <a:gd name="connsiteX1886" fmla="*/ 292147 w 879114"/>
                <a:gd name="connsiteY1886" fmla="*/ 173291 h 879848"/>
                <a:gd name="connsiteX1887" fmla="*/ 292147 w 879114"/>
                <a:gd name="connsiteY1887" fmla="*/ 173291 h 879848"/>
                <a:gd name="connsiteX1888" fmla="*/ 292147 w 879114"/>
                <a:gd name="connsiteY1888" fmla="*/ 173291 h 879848"/>
                <a:gd name="connsiteX1889" fmla="*/ 285308 w 879114"/>
                <a:gd name="connsiteY1889" fmla="*/ 161581 h 879848"/>
                <a:gd name="connsiteX1890" fmla="*/ 285308 w 879114"/>
                <a:gd name="connsiteY1890" fmla="*/ 161581 h 879848"/>
                <a:gd name="connsiteX1891" fmla="*/ 285108 w 879114"/>
                <a:gd name="connsiteY1891" fmla="*/ 161214 h 879848"/>
                <a:gd name="connsiteX1892" fmla="*/ 285108 w 879114"/>
                <a:gd name="connsiteY1892" fmla="*/ 161214 h 879848"/>
                <a:gd name="connsiteX1893" fmla="*/ 285108 w 879114"/>
                <a:gd name="connsiteY1893" fmla="*/ 161214 h 879848"/>
                <a:gd name="connsiteX1894" fmla="*/ 283173 w 879114"/>
                <a:gd name="connsiteY1894" fmla="*/ 157644 h 879848"/>
                <a:gd name="connsiteX1895" fmla="*/ 282906 w 879114"/>
                <a:gd name="connsiteY1895" fmla="*/ 157177 h 879848"/>
                <a:gd name="connsiteX1896" fmla="*/ 281638 w 879114"/>
                <a:gd name="connsiteY1896" fmla="*/ 154875 h 879848"/>
                <a:gd name="connsiteX1897" fmla="*/ 281638 w 879114"/>
                <a:gd name="connsiteY1897" fmla="*/ 154875 h 879848"/>
                <a:gd name="connsiteX1898" fmla="*/ 281638 w 879114"/>
                <a:gd name="connsiteY1898" fmla="*/ 154875 h 879848"/>
                <a:gd name="connsiteX1899" fmla="*/ 281338 w 879114"/>
                <a:gd name="connsiteY1899" fmla="*/ 154374 h 879848"/>
                <a:gd name="connsiteX1900" fmla="*/ 280904 w 879114"/>
                <a:gd name="connsiteY1900" fmla="*/ 153574 h 879848"/>
                <a:gd name="connsiteX1901" fmla="*/ 280904 w 879114"/>
                <a:gd name="connsiteY1901" fmla="*/ 153574 h 879848"/>
                <a:gd name="connsiteX1902" fmla="*/ 280904 w 879114"/>
                <a:gd name="connsiteY1902" fmla="*/ 153574 h 879848"/>
                <a:gd name="connsiteX1903" fmla="*/ 280670 w 879114"/>
                <a:gd name="connsiteY1903" fmla="*/ 153173 h 879848"/>
                <a:gd name="connsiteX1904" fmla="*/ 279970 w 879114"/>
                <a:gd name="connsiteY1904" fmla="*/ 151939 h 879848"/>
                <a:gd name="connsiteX1905" fmla="*/ 278669 w 879114"/>
                <a:gd name="connsiteY1905" fmla="*/ 149570 h 879848"/>
                <a:gd name="connsiteX1906" fmla="*/ 277668 w 879114"/>
                <a:gd name="connsiteY1906" fmla="*/ 147702 h 879848"/>
                <a:gd name="connsiteX1907" fmla="*/ 277668 w 879114"/>
                <a:gd name="connsiteY1907" fmla="*/ 147702 h 879848"/>
                <a:gd name="connsiteX1908" fmla="*/ 277668 w 879114"/>
                <a:gd name="connsiteY1908" fmla="*/ 147435 h 879848"/>
                <a:gd name="connsiteX1909" fmla="*/ 277434 w 879114"/>
                <a:gd name="connsiteY1909" fmla="*/ 147035 h 879848"/>
                <a:gd name="connsiteX1910" fmla="*/ 276934 w 879114"/>
                <a:gd name="connsiteY1910" fmla="*/ 146134 h 879848"/>
                <a:gd name="connsiteX1911" fmla="*/ 276700 w 879114"/>
                <a:gd name="connsiteY1911" fmla="*/ 145733 h 879848"/>
                <a:gd name="connsiteX1912" fmla="*/ 276700 w 879114"/>
                <a:gd name="connsiteY1912" fmla="*/ 144899 h 879848"/>
                <a:gd name="connsiteX1913" fmla="*/ 275833 w 879114"/>
                <a:gd name="connsiteY1913" fmla="*/ 143365 h 879848"/>
                <a:gd name="connsiteX1914" fmla="*/ 274498 w 879114"/>
                <a:gd name="connsiteY1914" fmla="*/ 141029 h 879848"/>
                <a:gd name="connsiteX1915" fmla="*/ 274498 w 879114"/>
                <a:gd name="connsiteY1915" fmla="*/ 141029 h 879848"/>
                <a:gd name="connsiteX1916" fmla="*/ 273964 w 879114"/>
                <a:gd name="connsiteY1916" fmla="*/ 140128 h 879848"/>
                <a:gd name="connsiteX1917" fmla="*/ 273364 w 879114"/>
                <a:gd name="connsiteY1917" fmla="*/ 139094 h 879848"/>
                <a:gd name="connsiteX1918" fmla="*/ 273364 w 879114"/>
                <a:gd name="connsiteY1918" fmla="*/ 139094 h 879848"/>
                <a:gd name="connsiteX1919" fmla="*/ 273064 w 879114"/>
                <a:gd name="connsiteY1919" fmla="*/ 138594 h 879848"/>
                <a:gd name="connsiteX1920" fmla="*/ 272597 w 879114"/>
                <a:gd name="connsiteY1920" fmla="*/ 137826 h 879848"/>
                <a:gd name="connsiteX1921" fmla="*/ 272597 w 879114"/>
                <a:gd name="connsiteY1921" fmla="*/ 137826 h 879848"/>
                <a:gd name="connsiteX1922" fmla="*/ 272597 w 879114"/>
                <a:gd name="connsiteY1922" fmla="*/ 137626 h 879848"/>
                <a:gd name="connsiteX1923" fmla="*/ 272330 w 879114"/>
                <a:gd name="connsiteY1923" fmla="*/ 137193 h 879848"/>
                <a:gd name="connsiteX1924" fmla="*/ 272330 w 879114"/>
                <a:gd name="connsiteY1924" fmla="*/ 137193 h 879848"/>
                <a:gd name="connsiteX1925" fmla="*/ 270094 w 879114"/>
                <a:gd name="connsiteY1925" fmla="*/ 133156 h 879848"/>
                <a:gd name="connsiteX1926" fmla="*/ 267892 w 879114"/>
                <a:gd name="connsiteY1926" fmla="*/ 129119 h 879848"/>
                <a:gd name="connsiteX1927" fmla="*/ 265690 w 879114"/>
                <a:gd name="connsiteY1927" fmla="*/ 125148 h 879848"/>
                <a:gd name="connsiteX1928" fmla="*/ 265690 w 879114"/>
                <a:gd name="connsiteY1928" fmla="*/ 125148 h 879848"/>
                <a:gd name="connsiteX1929" fmla="*/ 261687 w 879114"/>
                <a:gd name="connsiteY1929" fmla="*/ 117909 h 879848"/>
                <a:gd name="connsiteX1930" fmla="*/ 261253 w 879114"/>
                <a:gd name="connsiteY1930" fmla="*/ 117141 h 879848"/>
                <a:gd name="connsiteX1931" fmla="*/ 258918 w 879114"/>
                <a:gd name="connsiteY1931" fmla="*/ 112871 h 879848"/>
                <a:gd name="connsiteX1932" fmla="*/ 266891 w 879114"/>
                <a:gd name="connsiteY1932" fmla="*/ 108567 h 879848"/>
                <a:gd name="connsiteX1933" fmla="*/ 269894 w 879114"/>
                <a:gd name="connsiteY1933" fmla="*/ 106999 h 879848"/>
                <a:gd name="connsiteX1934" fmla="*/ 270528 w 879114"/>
                <a:gd name="connsiteY1934" fmla="*/ 106699 h 879848"/>
                <a:gd name="connsiteX1935" fmla="*/ 270528 w 879114"/>
                <a:gd name="connsiteY1935" fmla="*/ 106699 h 879848"/>
                <a:gd name="connsiteX1936" fmla="*/ 272063 w 879114"/>
                <a:gd name="connsiteY1936" fmla="*/ 105931 h 879848"/>
                <a:gd name="connsiteX1937" fmla="*/ 274165 w 879114"/>
                <a:gd name="connsiteY1937" fmla="*/ 104897 h 879848"/>
                <a:gd name="connsiteX1938" fmla="*/ 274165 w 879114"/>
                <a:gd name="connsiteY1938" fmla="*/ 104897 h 879848"/>
                <a:gd name="connsiteX1939" fmla="*/ 275099 w 879114"/>
                <a:gd name="connsiteY1939" fmla="*/ 104463 h 879848"/>
                <a:gd name="connsiteX1940" fmla="*/ 278001 w 879114"/>
                <a:gd name="connsiteY1940" fmla="*/ 103029 h 879848"/>
                <a:gd name="connsiteX1941" fmla="*/ 278235 w 879114"/>
                <a:gd name="connsiteY1941" fmla="*/ 103029 h 879848"/>
                <a:gd name="connsiteX1942" fmla="*/ 282038 w 879114"/>
                <a:gd name="connsiteY1942" fmla="*/ 101227 h 879848"/>
                <a:gd name="connsiteX1943" fmla="*/ 282038 w 879114"/>
                <a:gd name="connsiteY1943" fmla="*/ 101227 h 879848"/>
                <a:gd name="connsiteX1944" fmla="*/ 282539 w 879114"/>
                <a:gd name="connsiteY1944" fmla="*/ 100994 h 879848"/>
                <a:gd name="connsiteX1945" fmla="*/ 282539 w 879114"/>
                <a:gd name="connsiteY1945" fmla="*/ 100994 h 879848"/>
                <a:gd name="connsiteX1946" fmla="*/ 286342 w 879114"/>
                <a:gd name="connsiteY1946" fmla="*/ 99259 h 879848"/>
                <a:gd name="connsiteX1947" fmla="*/ 290479 w 879114"/>
                <a:gd name="connsiteY1947" fmla="*/ 97424 h 879848"/>
                <a:gd name="connsiteX1948" fmla="*/ 292448 w 879114"/>
                <a:gd name="connsiteY1948" fmla="*/ 96590 h 879848"/>
                <a:gd name="connsiteX1949" fmla="*/ 292448 w 879114"/>
                <a:gd name="connsiteY1949" fmla="*/ 96590 h 879848"/>
                <a:gd name="connsiteX1950" fmla="*/ 294382 w 879114"/>
                <a:gd name="connsiteY1950" fmla="*/ 95789 h 879848"/>
                <a:gd name="connsiteX1951" fmla="*/ 294583 w 879114"/>
                <a:gd name="connsiteY1951" fmla="*/ 95789 h 879848"/>
                <a:gd name="connsiteX1952" fmla="*/ 298720 w 879114"/>
                <a:gd name="connsiteY1952" fmla="*/ 94088 h 879848"/>
                <a:gd name="connsiteX1953" fmla="*/ 298720 w 879114"/>
                <a:gd name="connsiteY1953" fmla="*/ 94088 h 879848"/>
                <a:gd name="connsiteX1954" fmla="*/ 302590 w 879114"/>
                <a:gd name="connsiteY1954" fmla="*/ 92553 h 879848"/>
                <a:gd name="connsiteX1955" fmla="*/ 302590 w 879114"/>
                <a:gd name="connsiteY1955" fmla="*/ 92553 h 879848"/>
                <a:gd name="connsiteX1956" fmla="*/ 302990 w 879114"/>
                <a:gd name="connsiteY1956" fmla="*/ 92386 h 879848"/>
                <a:gd name="connsiteX1957" fmla="*/ 302990 w 879114"/>
                <a:gd name="connsiteY1957" fmla="*/ 92386 h 879848"/>
                <a:gd name="connsiteX1958" fmla="*/ 307027 w 879114"/>
                <a:gd name="connsiteY1958" fmla="*/ 90851 h 879848"/>
                <a:gd name="connsiteX1959" fmla="*/ 308762 w 879114"/>
                <a:gd name="connsiteY1959" fmla="*/ 90217 h 879848"/>
                <a:gd name="connsiteX1960" fmla="*/ 311164 w 879114"/>
                <a:gd name="connsiteY1960" fmla="*/ 89317 h 879848"/>
                <a:gd name="connsiteX1961" fmla="*/ 311798 w 879114"/>
                <a:gd name="connsiteY1961" fmla="*/ 89083 h 879848"/>
                <a:gd name="connsiteX1962" fmla="*/ 311798 w 879114"/>
                <a:gd name="connsiteY1962" fmla="*/ 89083 h 879848"/>
                <a:gd name="connsiteX1963" fmla="*/ 315468 w 879114"/>
                <a:gd name="connsiteY1963" fmla="*/ 87782 h 879848"/>
                <a:gd name="connsiteX1964" fmla="*/ 315468 w 879114"/>
                <a:gd name="connsiteY1964" fmla="*/ 87782 h 879848"/>
                <a:gd name="connsiteX1965" fmla="*/ 317336 w 879114"/>
                <a:gd name="connsiteY1965" fmla="*/ 87148 h 879848"/>
                <a:gd name="connsiteX1966" fmla="*/ 317336 w 879114"/>
                <a:gd name="connsiteY1966" fmla="*/ 87148 h 879848"/>
                <a:gd name="connsiteX1967" fmla="*/ 318237 w 879114"/>
                <a:gd name="connsiteY1967" fmla="*/ 86881 h 879848"/>
                <a:gd name="connsiteX1968" fmla="*/ 318237 w 879114"/>
                <a:gd name="connsiteY1968" fmla="*/ 86881 h 879848"/>
                <a:gd name="connsiteX1969" fmla="*/ 319171 w 879114"/>
                <a:gd name="connsiteY1969" fmla="*/ 86581 h 879848"/>
                <a:gd name="connsiteX1970" fmla="*/ 319171 w 879114"/>
                <a:gd name="connsiteY1970" fmla="*/ 86581 h 879848"/>
                <a:gd name="connsiteX1971" fmla="*/ 319805 w 879114"/>
                <a:gd name="connsiteY1971" fmla="*/ 86381 h 879848"/>
                <a:gd name="connsiteX1972" fmla="*/ 319805 w 879114"/>
                <a:gd name="connsiteY1972" fmla="*/ 86381 h 879848"/>
                <a:gd name="connsiteX1973" fmla="*/ 323909 w 879114"/>
                <a:gd name="connsiteY1973" fmla="*/ 85046 h 879848"/>
                <a:gd name="connsiteX1974" fmla="*/ 325977 w 879114"/>
                <a:gd name="connsiteY1974" fmla="*/ 84379 h 879848"/>
                <a:gd name="connsiteX1975" fmla="*/ 328079 w 879114"/>
                <a:gd name="connsiteY1975" fmla="*/ 83712 h 879848"/>
                <a:gd name="connsiteX1976" fmla="*/ 328079 w 879114"/>
                <a:gd name="connsiteY1976" fmla="*/ 83712 h 879848"/>
                <a:gd name="connsiteX1977" fmla="*/ 328079 w 879114"/>
                <a:gd name="connsiteY1977" fmla="*/ 83712 h 879848"/>
                <a:gd name="connsiteX1978" fmla="*/ 328079 w 879114"/>
                <a:gd name="connsiteY1978" fmla="*/ 83712 h 879848"/>
                <a:gd name="connsiteX1979" fmla="*/ 332416 w 879114"/>
                <a:gd name="connsiteY1979" fmla="*/ 82377 h 879848"/>
                <a:gd name="connsiteX1980" fmla="*/ 335753 w 879114"/>
                <a:gd name="connsiteY1980" fmla="*/ 81476 h 879848"/>
                <a:gd name="connsiteX1981" fmla="*/ 338588 w 879114"/>
                <a:gd name="connsiteY1981" fmla="*/ 80676 h 879848"/>
                <a:gd name="connsiteX1982" fmla="*/ 351166 w 879114"/>
                <a:gd name="connsiteY1982" fmla="*/ 77339 h 879848"/>
                <a:gd name="connsiteX1983" fmla="*/ 351166 w 879114"/>
                <a:gd name="connsiteY1983" fmla="*/ 77339 h 879848"/>
                <a:gd name="connsiteX1984" fmla="*/ 353869 w 879114"/>
                <a:gd name="connsiteY1984" fmla="*/ 76705 h 879848"/>
                <a:gd name="connsiteX1985" fmla="*/ 356238 w 879114"/>
                <a:gd name="connsiteY1985" fmla="*/ 76138 h 879848"/>
                <a:gd name="connsiteX1986" fmla="*/ 356738 w 879114"/>
                <a:gd name="connsiteY1986" fmla="*/ 76138 h 879848"/>
                <a:gd name="connsiteX1987" fmla="*/ 360074 w 879114"/>
                <a:gd name="connsiteY1987" fmla="*/ 75404 h 879848"/>
                <a:gd name="connsiteX1988" fmla="*/ 363711 w 879114"/>
                <a:gd name="connsiteY1988" fmla="*/ 74670 h 879848"/>
                <a:gd name="connsiteX1989" fmla="*/ 367381 w 879114"/>
                <a:gd name="connsiteY1989" fmla="*/ 73936 h 879848"/>
                <a:gd name="connsiteX1990" fmla="*/ 367381 w 879114"/>
                <a:gd name="connsiteY1990" fmla="*/ 73936 h 879848"/>
                <a:gd name="connsiteX1991" fmla="*/ 367581 w 879114"/>
                <a:gd name="connsiteY1991" fmla="*/ 75004 h 879848"/>
                <a:gd name="connsiteX1992" fmla="*/ 367948 w 879114"/>
                <a:gd name="connsiteY1992" fmla="*/ 76939 h 879848"/>
                <a:gd name="connsiteX1993" fmla="*/ 367948 w 879114"/>
                <a:gd name="connsiteY1993" fmla="*/ 77573 h 879848"/>
                <a:gd name="connsiteX1994" fmla="*/ 367948 w 879114"/>
                <a:gd name="connsiteY1994" fmla="*/ 77806 h 879848"/>
                <a:gd name="connsiteX1995" fmla="*/ 367948 w 879114"/>
                <a:gd name="connsiteY1995" fmla="*/ 78340 h 879848"/>
                <a:gd name="connsiteX1996" fmla="*/ 367948 w 879114"/>
                <a:gd name="connsiteY1996" fmla="*/ 78640 h 879848"/>
                <a:gd name="connsiteX1997" fmla="*/ 367948 w 879114"/>
                <a:gd name="connsiteY1997" fmla="*/ 78640 h 879848"/>
                <a:gd name="connsiteX1998" fmla="*/ 837332 w 879114"/>
                <a:gd name="connsiteY1998" fmla="*/ 455809 h 879848"/>
                <a:gd name="connsiteX1999" fmla="*/ 837332 w 879114"/>
                <a:gd name="connsiteY1999" fmla="*/ 457177 h 879848"/>
                <a:gd name="connsiteX2000" fmla="*/ 837332 w 879114"/>
                <a:gd name="connsiteY2000" fmla="*/ 459646 h 879848"/>
                <a:gd name="connsiteX2001" fmla="*/ 837332 w 879114"/>
                <a:gd name="connsiteY2001" fmla="*/ 461180 h 879848"/>
                <a:gd name="connsiteX2002" fmla="*/ 836864 w 879114"/>
                <a:gd name="connsiteY2002" fmla="*/ 468454 h 879848"/>
                <a:gd name="connsiteX2003" fmla="*/ 836531 w 879114"/>
                <a:gd name="connsiteY2003" fmla="*/ 472424 h 879848"/>
                <a:gd name="connsiteX2004" fmla="*/ 836264 w 879114"/>
                <a:gd name="connsiteY2004" fmla="*/ 475427 h 879848"/>
                <a:gd name="connsiteX2005" fmla="*/ 836264 w 879114"/>
                <a:gd name="connsiteY2005" fmla="*/ 477328 h 879848"/>
                <a:gd name="connsiteX2006" fmla="*/ 835964 w 879114"/>
                <a:gd name="connsiteY2006" fmla="*/ 480164 h 879848"/>
                <a:gd name="connsiteX2007" fmla="*/ 835496 w 879114"/>
                <a:gd name="connsiteY2007" fmla="*/ 484401 h 879848"/>
                <a:gd name="connsiteX2008" fmla="*/ 834629 w 879114"/>
                <a:gd name="connsiteY2008" fmla="*/ 491274 h 879848"/>
                <a:gd name="connsiteX2009" fmla="*/ 834429 w 879114"/>
                <a:gd name="connsiteY2009" fmla="*/ 492775 h 879848"/>
                <a:gd name="connsiteX2010" fmla="*/ 834129 w 879114"/>
                <a:gd name="connsiteY2010" fmla="*/ 494910 h 879848"/>
                <a:gd name="connsiteX2011" fmla="*/ 833828 w 879114"/>
                <a:gd name="connsiteY2011" fmla="*/ 496979 h 879848"/>
                <a:gd name="connsiteX2012" fmla="*/ 833428 w 879114"/>
                <a:gd name="connsiteY2012" fmla="*/ 499715 h 879848"/>
                <a:gd name="connsiteX2013" fmla="*/ 832094 w 879114"/>
                <a:gd name="connsiteY2013" fmla="*/ 507622 h 879848"/>
                <a:gd name="connsiteX2014" fmla="*/ 831593 w 879114"/>
                <a:gd name="connsiteY2014" fmla="*/ 510524 h 879848"/>
                <a:gd name="connsiteX2015" fmla="*/ 831293 w 879114"/>
                <a:gd name="connsiteY2015" fmla="*/ 511992 h 879848"/>
                <a:gd name="connsiteX2016" fmla="*/ 830826 w 879114"/>
                <a:gd name="connsiteY2016" fmla="*/ 514495 h 879848"/>
                <a:gd name="connsiteX2017" fmla="*/ 830125 w 879114"/>
                <a:gd name="connsiteY2017" fmla="*/ 517831 h 879848"/>
                <a:gd name="connsiteX2018" fmla="*/ 830125 w 879114"/>
                <a:gd name="connsiteY2018" fmla="*/ 518198 h 879848"/>
                <a:gd name="connsiteX2019" fmla="*/ 828057 w 879114"/>
                <a:gd name="connsiteY2019" fmla="*/ 527673 h 879848"/>
                <a:gd name="connsiteX2020" fmla="*/ 828057 w 879114"/>
                <a:gd name="connsiteY2020" fmla="*/ 528107 h 879848"/>
                <a:gd name="connsiteX2021" fmla="*/ 827022 w 879114"/>
                <a:gd name="connsiteY2021" fmla="*/ 532511 h 879848"/>
                <a:gd name="connsiteX2022" fmla="*/ 827022 w 879114"/>
                <a:gd name="connsiteY2022" fmla="*/ 532744 h 879848"/>
                <a:gd name="connsiteX2023" fmla="*/ 826388 w 879114"/>
                <a:gd name="connsiteY2023" fmla="*/ 535113 h 879848"/>
                <a:gd name="connsiteX2024" fmla="*/ 825821 w 879114"/>
                <a:gd name="connsiteY2024" fmla="*/ 537415 h 879848"/>
                <a:gd name="connsiteX2025" fmla="*/ 825821 w 879114"/>
                <a:gd name="connsiteY2025" fmla="*/ 537415 h 879848"/>
                <a:gd name="connsiteX2026" fmla="*/ 825321 w 879114"/>
                <a:gd name="connsiteY2026" fmla="*/ 539417 h 879848"/>
                <a:gd name="connsiteX2027" fmla="*/ 825321 w 879114"/>
                <a:gd name="connsiteY2027" fmla="*/ 539583 h 879848"/>
                <a:gd name="connsiteX2028" fmla="*/ 824820 w 879114"/>
                <a:gd name="connsiteY2028" fmla="*/ 541552 h 879848"/>
                <a:gd name="connsiteX2029" fmla="*/ 823686 w 879114"/>
                <a:gd name="connsiteY2029" fmla="*/ 545756 h 879848"/>
                <a:gd name="connsiteX2030" fmla="*/ 823019 w 879114"/>
                <a:gd name="connsiteY2030" fmla="*/ 548024 h 879848"/>
                <a:gd name="connsiteX2031" fmla="*/ 822385 w 879114"/>
                <a:gd name="connsiteY2031" fmla="*/ 550293 h 879848"/>
                <a:gd name="connsiteX2032" fmla="*/ 822018 w 879114"/>
                <a:gd name="connsiteY2032" fmla="*/ 551427 h 879848"/>
                <a:gd name="connsiteX2033" fmla="*/ 821651 w 879114"/>
                <a:gd name="connsiteY2033" fmla="*/ 552662 h 879848"/>
                <a:gd name="connsiteX2034" fmla="*/ 821651 w 879114"/>
                <a:gd name="connsiteY2034" fmla="*/ 552662 h 879848"/>
                <a:gd name="connsiteX2035" fmla="*/ 820517 w 879114"/>
                <a:gd name="connsiteY2035" fmla="*/ 556398 h 879848"/>
                <a:gd name="connsiteX2036" fmla="*/ 819316 w 879114"/>
                <a:gd name="connsiteY2036" fmla="*/ 560202 h 879848"/>
                <a:gd name="connsiteX2037" fmla="*/ 818281 w 879114"/>
                <a:gd name="connsiteY2037" fmla="*/ 563538 h 879848"/>
                <a:gd name="connsiteX2038" fmla="*/ 818281 w 879114"/>
                <a:gd name="connsiteY2038" fmla="*/ 563872 h 879848"/>
                <a:gd name="connsiteX2039" fmla="*/ 817080 w 879114"/>
                <a:gd name="connsiteY2039" fmla="*/ 567375 h 879848"/>
                <a:gd name="connsiteX2040" fmla="*/ 817080 w 879114"/>
                <a:gd name="connsiteY2040" fmla="*/ 567375 h 879848"/>
                <a:gd name="connsiteX2041" fmla="*/ 804169 w 879114"/>
                <a:gd name="connsiteY2041" fmla="*/ 562938 h 879848"/>
                <a:gd name="connsiteX2042" fmla="*/ 804169 w 879114"/>
                <a:gd name="connsiteY2042" fmla="*/ 562938 h 879848"/>
                <a:gd name="connsiteX2043" fmla="*/ 796829 w 879114"/>
                <a:gd name="connsiteY2043" fmla="*/ 560469 h 879848"/>
                <a:gd name="connsiteX2044" fmla="*/ 791024 w 879114"/>
                <a:gd name="connsiteY2044" fmla="*/ 558500 h 879848"/>
                <a:gd name="connsiteX2045" fmla="*/ 790623 w 879114"/>
                <a:gd name="connsiteY2045" fmla="*/ 558500 h 879848"/>
                <a:gd name="connsiteX2046" fmla="*/ 790623 w 879114"/>
                <a:gd name="connsiteY2046" fmla="*/ 558500 h 879848"/>
                <a:gd name="connsiteX2047" fmla="*/ 786853 w 879114"/>
                <a:gd name="connsiteY2047" fmla="*/ 557233 h 879848"/>
                <a:gd name="connsiteX2048" fmla="*/ 786053 w 879114"/>
                <a:gd name="connsiteY2048" fmla="*/ 556966 h 879848"/>
                <a:gd name="connsiteX2049" fmla="*/ 778246 w 879114"/>
                <a:gd name="connsiteY2049" fmla="*/ 554230 h 879848"/>
                <a:gd name="connsiteX2050" fmla="*/ 777979 w 879114"/>
                <a:gd name="connsiteY2050" fmla="*/ 554230 h 879848"/>
                <a:gd name="connsiteX2051" fmla="*/ 773909 w 879114"/>
                <a:gd name="connsiteY2051" fmla="*/ 552829 h 879848"/>
                <a:gd name="connsiteX2052" fmla="*/ 773608 w 879114"/>
                <a:gd name="connsiteY2052" fmla="*/ 552829 h 879848"/>
                <a:gd name="connsiteX2053" fmla="*/ 769571 w 879114"/>
                <a:gd name="connsiteY2053" fmla="*/ 551461 h 879848"/>
                <a:gd name="connsiteX2054" fmla="*/ 769304 w 879114"/>
                <a:gd name="connsiteY2054" fmla="*/ 551461 h 879848"/>
                <a:gd name="connsiteX2055" fmla="*/ 765234 w 879114"/>
                <a:gd name="connsiteY2055" fmla="*/ 550060 h 879848"/>
                <a:gd name="connsiteX2056" fmla="*/ 761331 w 879114"/>
                <a:gd name="connsiteY2056" fmla="*/ 548725 h 879848"/>
                <a:gd name="connsiteX2057" fmla="*/ 761331 w 879114"/>
                <a:gd name="connsiteY2057" fmla="*/ 548725 h 879848"/>
                <a:gd name="connsiteX2058" fmla="*/ 761130 w 879114"/>
                <a:gd name="connsiteY2058" fmla="*/ 548725 h 879848"/>
                <a:gd name="connsiteX2059" fmla="*/ 760897 w 879114"/>
                <a:gd name="connsiteY2059" fmla="*/ 548725 h 879848"/>
                <a:gd name="connsiteX2060" fmla="*/ 756627 w 879114"/>
                <a:gd name="connsiteY2060" fmla="*/ 547257 h 879848"/>
                <a:gd name="connsiteX2061" fmla="*/ 756627 w 879114"/>
                <a:gd name="connsiteY2061" fmla="*/ 547257 h 879848"/>
                <a:gd name="connsiteX2062" fmla="*/ 752356 w 879114"/>
                <a:gd name="connsiteY2062" fmla="*/ 545789 h 879848"/>
                <a:gd name="connsiteX2063" fmla="*/ 752356 w 879114"/>
                <a:gd name="connsiteY2063" fmla="*/ 545789 h 879848"/>
                <a:gd name="connsiteX2064" fmla="*/ 748119 w 879114"/>
                <a:gd name="connsiteY2064" fmla="*/ 544354 h 879848"/>
                <a:gd name="connsiteX2065" fmla="*/ 748119 w 879114"/>
                <a:gd name="connsiteY2065" fmla="*/ 544354 h 879848"/>
                <a:gd name="connsiteX2066" fmla="*/ 739511 w 879114"/>
                <a:gd name="connsiteY2066" fmla="*/ 541385 h 879848"/>
                <a:gd name="connsiteX2067" fmla="*/ 739511 w 879114"/>
                <a:gd name="connsiteY2067" fmla="*/ 541385 h 879848"/>
                <a:gd name="connsiteX2068" fmla="*/ 726567 w 879114"/>
                <a:gd name="connsiteY2068" fmla="*/ 536948 h 879848"/>
                <a:gd name="connsiteX2069" fmla="*/ 726567 w 879114"/>
                <a:gd name="connsiteY2069" fmla="*/ 536948 h 879848"/>
                <a:gd name="connsiteX2070" fmla="*/ 712154 w 879114"/>
                <a:gd name="connsiteY2070" fmla="*/ 531910 h 879848"/>
                <a:gd name="connsiteX2071" fmla="*/ 712154 w 879114"/>
                <a:gd name="connsiteY2071" fmla="*/ 531910 h 879848"/>
                <a:gd name="connsiteX2072" fmla="*/ 713255 w 879114"/>
                <a:gd name="connsiteY2072" fmla="*/ 528574 h 879848"/>
                <a:gd name="connsiteX2073" fmla="*/ 713922 w 879114"/>
                <a:gd name="connsiteY2073" fmla="*/ 526539 h 879848"/>
                <a:gd name="connsiteX2074" fmla="*/ 715957 w 879114"/>
                <a:gd name="connsiteY2074" fmla="*/ 519866 h 879848"/>
                <a:gd name="connsiteX2075" fmla="*/ 716624 w 879114"/>
                <a:gd name="connsiteY2075" fmla="*/ 517531 h 879848"/>
                <a:gd name="connsiteX2076" fmla="*/ 717859 w 879114"/>
                <a:gd name="connsiteY2076" fmla="*/ 513093 h 879848"/>
                <a:gd name="connsiteX2077" fmla="*/ 718626 w 879114"/>
                <a:gd name="connsiteY2077" fmla="*/ 510157 h 879848"/>
                <a:gd name="connsiteX2078" fmla="*/ 719494 w 879114"/>
                <a:gd name="connsiteY2078" fmla="*/ 506821 h 879848"/>
                <a:gd name="connsiteX2079" fmla="*/ 719494 w 879114"/>
                <a:gd name="connsiteY2079" fmla="*/ 506387 h 879848"/>
                <a:gd name="connsiteX2080" fmla="*/ 720094 w 879114"/>
                <a:gd name="connsiteY2080" fmla="*/ 503752 h 879848"/>
                <a:gd name="connsiteX2081" fmla="*/ 721662 w 879114"/>
                <a:gd name="connsiteY2081" fmla="*/ 496679 h 879848"/>
                <a:gd name="connsiteX2082" fmla="*/ 722129 w 879114"/>
                <a:gd name="connsiteY2082" fmla="*/ 494377 h 879848"/>
                <a:gd name="connsiteX2083" fmla="*/ 722863 w 879114"/>
                <a:gd name="connsiteY2083" fmla="*/ 490573 h 879848"/>
                <a:gd name="connsiteX2084" fmla="*/ 723264 w 879114"/>
                <a:gd name="connsiteY2084" fmla="*/ 488338 h 879848"/>
                <a:gd name="connsiteX2085" fmla="*/ 724164 w 879114"/>
                <a:gd name="connsiteY2085" fmla="*/ 482733 h 879848"/>
                <a:gd name="connsiteX2086" fmla="*/ 724465 w 879114"/>
                <a:gd name="connsiteY2086" fmla="*/ 480931 h 879848"/>
                <a:gd name="connsiteX2087" fmla="*/ 724798 w 879114"/>
                <a:gd name="connsiteY2087" fmla="*/ 478529 h 879848"/>
                <a:gd name="connsiteX2088" fmla="*/ 725132 w 879114"/>
                <a:gd name="connsiteY2088" fmla="*/ 476194 h 879848"/>
                <a:gd name="connsiteX2089" fmla="*/ 725365 w 879114"/>
                <a:gd name="connsiteY2089" fmla="*/ 474259 h 879848"/>
                <a:gd name="connsiteX2090" fmla="*/ 725966 w 879114"/>
                <a:gd name="connsiteY2090" fmla="*/ 469121 h 879848"/>
                <a:gd name="connsiteX2091" fmla="*/ 726366 w 879114"/>
                <a:gd name="connsiteY2091" fmla="*/ 465117 h 879848"/>
                <a:gd name="connsiteX2092" fmla="*/ 726567 w 879114"/>
                <a:gd name="connsiteY2092" fmla="*/ 462815 h 879848"/>
                <a:gd name="connsiteX2093" fmla="*/ 726900 w 879114"/>
                <a:gd name="connsiteY2093" fmla="*/ 458511 h 879848"/>
                <a:gd name="connsiteX2094" fmla="*/ 727167 w 879114"/>
                <a:gd name="connsiteY2094" fmla="*/ 454174 h 879848"/>
                <a:gd name="connsiteX2095" fmla="*/ 727167 w 879114"/>
                <a:gd name="connsiteY2095" fmla="*/ 451272 h 879848"/>
                <a:gd name="connsiteX2096" fmla="*/ 727167 w 879114"/>
                <a:gd name="connsiteY2096" fmla="*/ 449103 h 879848"/>
                <a:gd name="connsiteX2097" fmla="*/ 727367 w 879114"/>
                <a:gd name="connsiteY2097" fmla="*/ 442430 h 879848"/>
                <a:gd name="connsiteX2098" fmla="*/ 727367 w 879114"/>
                <a:gd name="connsiteY2098" fmla="*/ 442430 h 879848"/>
                <a:gd name="connsiteX2099" fmla="*/ 741046 w 879114"/>
                <a:gd name="connsiteY2099" fmla="*/ 442664 h 879848"/>
                <a:gd name="connsiteX2100" fmla="*/ 741046 w 879114"/>
                <a:gd name="connsiteY2100" fmla="*/ 442664 h 879848"/>
                <a:gd name="connsiteX2101" fmla="*/ 754758 w 879114"/>
                <a:gd name="connsiteY2101" fmla="*/ 442898 h 879848"/>
                <a:gd name="connsiteX2102" fmla="*/ 754758 w 879114"/>
                <a:gd name="connsiteY2102" fmla="*/ 442898 h 879848"/>
                <a:gd name="connsiteX2103" fmla="*/ 763933 w 879114"/>
                <a:gd name="connsiteY2103" fmla="*/ 443064 h 879848"/>
                <a:gd name="connsiteX2104" fmla="*/ 768504 w 879114"/>
                <a:gd name="connsiteY2104" fmla="*/ 443064 h 879848"/>
                <a:gd name="connsiteX2105" fmla="*/ 771840 w 879114"/>
                <a:gd name="connsiteY2105" fmla="*/ 443064 h 879848"/>
                <a:gd name="connsiteX2106" fmla="*/ 773341 w 879114"/>
                <a:gd name="connsiteY2106" fmla="*/ 443064 h 879848"/>
                <a:gd name="connsiteX2107" fmla="*/ 777779 w 879114"/>
                <a:gd name="connsiteY2107" fmla="*/ 443064 h 879848"/>
                <a:gd name="connsiteX2108" fmla="*/ 782316 w 879114"/>
                <a:gd name="connsiteY2108" fmla="*/ 443064 h 879848"/>
                <a:gd name="connsiteX2109" fmla="*/ 782316 w 879114"/>
                <a:gd name="connsiteY2109" fmla="*/ 443064 h 879848"/>
                <a:gd name="connsiteX2110" fmla="*/ 786887 w 879114"/>
                <a:gd name="connsiteY2110" fmla="*/ 443064 h 879848"/>
                <a:gd name="connsiteX2111" fmla="*/ 791491 w 879114"/>
                <a:gd name="connsiteY2111" fmla="*/ 443064 h 879848"/>
                <a:gd name="connsiteX2112" fmla="*/ 796062 w 879114"/>
                <a:gd name="connsiteY2112" fmla="*/ 443064 h 879848"/>
                <a:gd name="connsiteX2113" fmla="*/ 796062 w 879114"/>
                <a:gd name="connsiteY2113" fmla="*/ 443064 h 879848"/>
                <a:gd name="connsiteX2114" fmla="*/ 802100 w 879114"/>
                <a:gd name="connsiteY2114" fmla="*/ 443064 h 879848"/>
                <a:gd name="connsiteX2115" fmla="*/ 804269 w 879114"/>
                <a:gd name="connsiteY2115" fmla="*/ 443064 h 879848"/>
                <a:gd name="connsiteX2116" fmla="*/ 805770 w 879114"/>
                <a:gd name="connsiteY2116" fmla="*/ 443064 h 879848"/>
                <a:gd name="connsiteX2117" fmla="*/ 810274 w 879114"/>
                <a:gd name="connsiteY2117" fmla="*/ 443064 h 879848"/>
                <a:gd name="connsiteX2118" fmla="*/ 810574 w 879114"/>
                <a:gd name="connsiteY2118" fmla="*/ 443064 h 879848"/>
                <a:gd name="connsiteX2119" fmla="*/ 816280 w 879114"/>
                <a:gd name="connsiteY2119" fmla="*/ 443064 h 879848"/>
                <a:gd name="connsiteX2120" fmla="*/ 824020 w 879114"/>
                <a:gd name="connsiteY2120" fmla="*/ 443064 h 879848"/>
                <a:gd name="connsiteX2121" fmla="*/ 824020 w 879114"/>
                <a:gd name="connsiteY2121" fmla="*/ 443064 h 879848"/>
                <a:gd name="connsiteX2122" fmla="*/ 837632 w 879114"/>
                <a:gd name="connsiteY2122" fmla="*/ 443298 h 879848"/>
                <a:gd name="connsiteX2123" fmla="*/ 837632 w 879114"/>
                <a:gd name="connsiteY2123" fmla="*/ 443298 h 879848"/>
                <a:gd name="connsiteX2124" fmla="*/ 837632 w 879114"/>
                <a:gd name="connsiteY2124" fmla="*/ 443298 h 879848"/>
                <a:gd name="connsiteX2125" fmla="*/ 837332 w 879114"/>
                <a:gd name="connsiteY2125" fmla="*/ 455809 h 879848"/>
                <a:gd name="connsiteX2126" fmla="*/ 755125 w 879114"/>
                <a:gd name="connsiteY2126" fmla="*/ 431821 h 879848"/>
                <a:gd name="connsiteX2127" fmla="*/ 755125 w 879114"/>
                <a:gd name="connsiteY2127" fmla="*/ 431821 h 879848"/>
                <a:gd name="connsiteX2128" fmla="*/ 756426 w 879114"/>
                <a:gd name="connsiteY2128" fmla="*/ 431821 h 879848"/>
                <a:gd name="connsiteX2129" fmla="*/ 762031 w 879114"/>
                <a:gd name="connsiteY2129" fmla="*/ 431821 h 879848"/>
                <a:gd name="connsiteX2130" fmla="*/ 765334 w 879114"/>
                <a:gd name="connsiteY2130" fmla="*/ 431821 h 879848"/>
                <a:gd name="connsiteX2131" fmla="*/ 765334 w 879114"/>
                <a:gd name="connsiteY2131" fmla="*/ 431821 h 879848"/>
                <a:gd name="connsiteX2132" fmla="*/ 805703 w 879114"/>
                <a:gd name="connsiteY2132" fmla="*/ 431087 h 879848"/>
                <a:gd name="connsiteX2133" fmla="*/ 804669 w 879114"/>
                <a:gd name="connsiteY2133" fmla="*/ 431087 h 879848"/>
                <a:gd name="connsiteX2134" fmla="*/ 796429 w 879114"/>
                <a:gd name="connsiteY2134" fmla="*/ 431254 h 879848"/>
                <a:gd name="connsiteX2135" fmla="*/ 796429 w 879114"/>
                <a:gd name="connsiteY2135" fmla="*/ 431254 h 879848"/>
                <a:gd name="connsiteX2136" fmla="*/ 791958 w 879114"/>
                <a:gd name="connsiteY2136" fmla="*/ 431254 h 879848"/>
                <a:gd name="connsiteX2137" fmla="*/ 791758 w 879114"/>
                <a:gd name="connsiteY2137" fmla="*/ 431254 h 879848"/>
                <a:gd name="connsiteX2138" fmla="*/ 787287 w 879114"/>
                <a:gd name="connsiteY2138" fmla="*/ 431254 h 879848"/>
                <a:gd name="connsiteX2139" fmla="*/ 782783 w 879114"/>
                <a:gd name="connsiteY2139" fmla="*/ 431254 h 879848"/>
                <a:gd name="connsiteX2140" fmla="*/ 782783 w 879114"/>
                <a:gd name="connsiteY2140" fmla="*/ 431254 h 879848"/>
                <a:gd name="connsiteX2141" fmla="*/ 778212 w 879114"/>
                <a:gd name="connsiteY2141" fmla="*/ 431254 h 879848"/>
                <a:gd name="connsiteX2142" fmla="*/ 773708 w 879114"/>
                <a:gd name="connsiteY2142" fmla="*/ 431254 h 879848"/>
                <a:gd name="connsiteX2143" fmla="*/ 773174 w 879114"/>
                <a:gd name="connsiteY2143" fmla="*/ 431254 h 879848"/>
                <a:gd name="connsiteX2144" fmla="*/ 769038 w 879114"/>
                <a:gd name="connsiteY2144" fmla="*/ 431254 h 879848"/>
                <a:gd name="connsiteX2145" fmla="*/ 769038 w 879114"/>
                <a:gd name="connsiteY2145" fmla="*/ 431254 h 879848"/>
                <a:gd name="connsiteX2146" fmla="*/ 766535 w 879114"/>
                <a:gd name="connsiteY2146" fmla="*/ 431254 h 879848"/>
                <a:gd name="connsiteX2147" fmla="*/ 773742 w 879114"/>
                <a:gd name="connsiteY2147" fmla="*/ 431254 h 879848"/>
                <a:gd name="connsiteX2148" fmla="*/ 778246 w 879114"/>
                <a:gd name="connsiteY2148" fmla="*/ 431254 h 879848"/>
                <a:gd name="connsiteX2149" fmla="*/ 779013 w 879114"/>
                <a:gd name="connsiteY2149" fmla="*/ 431254 h 879848"/>
                <a:gd name="connsiteX2150" fmla="*/ 782917 w 879114"/>
                <a:gd name="connsiteY2150" fmla="*/ 431254 h 879848"/>
                <a:gd name="connsiteX2151" fmla="*/ 792425 w 879114"/>
                <a:gd name="connsiteY2151" fmla="*/ 431254 h 879848"/>
                <a:gd name="connsiteX2152" fmla="*/ 796328 w 879114"/>
                <a:gd name="connsiteY2152" fmla="*/ 431254 h 879848"/>
                <a:gd name="connsiteX2153" fmla="*/ 798163 w 879114"/>
                <a:gd name="connsiteY2153" fmla="*/ 431254 h 879848"/>
                <a:gd name="connsiteX2154" fmla="*/ 804603 w 879114"/>
                <a:gd name="connsiteY2154" fmla="*/ 431254 h 879848"/>
                <a:gd name="connsiteX2155" fmla="*/ 805770 w 879114"/>
                <a:gd name="connsiteY2155" fmla="*/ 431254 h 879848"/>
                <a:gd name="connsiteX2156" fmla="*/ 808373 w 879114"/>
                <a:gd name="connsiteY2156" fmla="*/ 431254 h 879848"/>
                <a:gd name="connsiteX2157" fmla="*/ 385964 w 879114"/>
                <a:gd name="connsiteY2157" fmla="*/ 107166 h 879848"/>
                <a:gd name="connsiteX2158" fmla="*/ 385230 w 879114"/>
                <a:gd name="connsiteY2158" fmla="*/ 102628 h 879848"/>
                <a:gd name="connsiteX2159" fmla="*/ 384496 w 879114"/>
                <a:gd name="connsiteY2159" fmla="*/ 98091 h 879848"/>
                <a:gd name="connsiteX2160" fmla="*/ 385197 w 879114"/>
                <a:gd name="connsiteY2160" fmla="*/ 102628 h 879848"/>
                <a:gd name="connsiteX2161" fmla="*/ 385930 w 879114"/>
                <a:gd name="connsiteY2161" fmla="*/ 107166 h 879848"/>
                <a:gd name="connsiteX2162" fmla="*/ 386665 w 879114"/>
                <a:gd name="connsiteY2162" fmla="*/ 111703 h 879848"/>
                <a:gd name="connsiteX2163" fmla="*/ 387398 w 879114"/>
                <a:gd name="connsiteY2163" fmla="*/ 116241 h 879848"/>
                <a:gd name="connsiteX2164" fmla="*/ 386665 w 879114"/>
                <a:gd name="connsiteY2164" fmla="*/ 111703 h 879848"/>
                <a:gd name="connsiteX2165" fmla="*/ 387365 w 879114"/>
                <a:gd name="connsiteY2165" fmla="*/ 116241 h 879848"/>
                <a:gd name="connsiteX2166" fmla="*/ 388800 w 879114"/>
                <a:gd name="connsiteY2166" fmla="*/ 125215 h 879848"/>
                <a:gd name="connsiteX2167" fmla="*/ 388800 w 879114"/>
                <a:gd name="connsiteY2167" fmla="*/ 125215 h 879848"/>
                <a:gd name="connsiteX2168" fmla="*/ 388800 w 879114"/>
                <a:gd name="connsiteY2168" fmla="*/ 125215 h 879848"/>
                <a:gd name="connsiteX2169" fmla="*/ 388800 w 879114"/>
                <a:gd name="connsiteY2169" fmla="*/ 125215 h 879848"/>
                <a:gd name="connsiteX2170" fmla="*/ 372052 w 879114"/>
                <a:gd name="connsiteY2170" fmla="*/ 97023 h 879848"/>
                <a:gd name="connsiteX2171" fmla="*/ 372052 w 879114"/>
                <a:gd name="connsiteY2171" fmla="*/ 97023 h 879848"/>
                <a:gd name="connsiteX2172" fmla="*/ 373453 w 879114"/>
                <a:gd name="connsiteY2172" fmla="*/ 104063 h 879848"/>
                <a:gd name="connsiteX2173" fmla="*/ 372719 w 879114"/>
                <a:gd name="connsiteY2173" fmla="*/ 100260 h 879848"/>
                <a:gd name="connsiteX2174" fmla="*/ 372719 w 879114"/>
                <a:gd name="connsiteY2174" fmla="*/ 100260 h 879848"/>
                <a:gd name="connsiteX2175" fmla="*/ 372719 w 879114"/>
                <a:gd name="connsiteY2175" fmla="*/ 100260 h 879848"/>
                <a:gd name="connsiteX2176" fmla="*/ 372719 w 879114"/>
                <a:gd name="connsiteY2176" fmla="*/ 100260 h 879848"/>
                <a:gd name="connsiteX2177" fmla="*/ 372552 w 879114"/>
                <a:gd name="connsiteY2177" fmla="*/ 99459 h 879848"/>
                <a:gd name="connsiteX2178" fmla="*/ 372552 w 879114"/>
                <a:gd name="connsiteY2178" fmla="*/ 99459 h 879848"/>
                <a:gd name="connsiteX2179" fmla="*/ 372552 w 879114"/>
                <a:gd name="connsiteY2179" fmla="*/ 99225 h 879848"/>
                <a:gd name="connsiteX2180" fmla="*/ 372552 w 879114"/>
                <a:gd name="connsiteY2180" fmla="*/ 98858 h 879848"/>
                <a:gd name="connsiteX2181" fmla="*/ 372552 w 879114"/>
                <a:gd name="connsiteY2181" fmla="*/ 98625 h 879848"/>
                <a:gd name="connsiteX2182" fmla="*/ 372552 w 879114"/>
                <a:gd name="connsiteY2182" fmla="*/ 98625 h 879848"/>
                <a:gd name="connsiteX2183" fmla="*/ 372552 w 879114"/>
                <a:gd name="connsiteY2183" fmla="*/ 98124 h 879848"/>
                <a:gd name="connsiteX2184" fmla="*/ 372552 w 879114"/>
                <a:gd name="connsiteY2184" fmla="*/ 97624 h 879848"/>
                <a:gd name="connsiteX2185" fmla="*/ 372552 w 879114"/>
                <a:gd name="connsiteY2185" fmla="*/ 97624 h 879848"/>
                <a:gd name="connsiteX2186" fmla="*/ 372552 w 879114"/>
                <a:gd name="connsiteY2186" fmla="*/ 97891 h 879848"/>
                <a:gd name="connsiteX2187" fmla="*/ 373052 w 879114"/>
                <a:gd name="connsiteY2187" fmla="*/ 100426 h 879848"/>
                <a:gd name="connsiteX2188" fmla="*/ 373052 w 879114"/>
                <a:gd name="connsiteY2188" fmla="*/ 100426 h 879848"/>
                <a:gd name="connsiteX2189" fmla="*/ 373653 w 879114"/>
                <a:gd name="connsiteY2189" fmla="*/ 105064 h 879848"/>
                <a:gd name="connsiteX2190" fmla="*/ 373653 w 879114"/>
                <a:gd name="connsiteY2190" fmla="*/ 105064 h 879848"/>
                <a:gd name="connsiteX2191" fmla="*/ 373653 w 879114"/>
                <a:gd name="connsiteY2191" fmla="*/ 105464 h 879848"/>
                <a:gd name="connsiteX2192" fmla="*/ 373653 w 879114"/>
                <a:gd name="connsiteY2192" fmla="*/ 104864 h 879848"/>
                <a:gd name="connsiteX2193" fmla="*/ 373653 w 879114"/>
                <a:gd name="connsiteY2193" fmla="*/ 104664 h 879848"/>
                <a:gd name="connsiteX2194" fmla="*/ 373653 w 879114"/>
                <a:gd name="connsiteY2194" fmla="*/ 104664 h 879848"/>
                <a:gd name="connsiteX2195" fmla="*/ 373653 w 879114"/>
                <a:gd name="connsiteY2195" fmla="*/ 104664 h 879848"/>
                <a:gd name="connsiteX2196" fmla="*/ 373653 w 879114"/>
                <a:gd name="connsiteY2196" fmla="*/ 104931 h 879848"/>
                <a:gd name="connsiteX2197" fmla="*/ 374354 w 879114"/>
                <a:gd name="connsiteY2197" fmla="*/ 108200 h 879848"/>
                <a:gd name="connsiteX2198" fmla="*/ 374354 w 879114"/>
                <a:gd name="connsiteY2198" fmla="*/ 108200 h 879848"/>
                <a:gd name="connsiteX2199" fmla="*/ 374354 w 879114"/>
                <a:gd name="connsiteY2199" fmla="*/ 108000 h 879848"/>
                <a:gd name="connsiteX2200" fmla="*/ 374354 w 879114"/>
                <a:gd name="connsiteY2200" fmla="*/ 107566 h 879848"/>
                <a:gd name="connsiteX2201" fmla="*/ 374354 w 879114"/>
                <a:gd name="connsiteY2201" fmla="*/ 107566 h 879848"/>
                <a:gd name="connsiteX2202" fmla="*/ 374354 w 879114"/>
                <a:gd name="connsiteY2202" fmla="*/ 107566 h 879848"/>
                <a:gd name="connsiteX2203" fmla="*/ 374354 w 879114"/>
                <a:gd name="connsiteY2203" fmla="*/ 107199 h 879848"/>
                <a:gd name="connsiteX2204" fmla="*/ 374354 w 879114"/>
                <a:gd name="connsiteY2204" fmla="*/ 106932 h 879848"/>
                <a:gd name="connsiteX2205" fmla="*/ 374354 w 879114"/>
                <a:gd name="connsiteY2205" fmla="*/ 106932 h 879848"/>
                <a:gd name="connsiteX2206" fmla="*/ 374354 w 879114"/>
                <a:gd name="connsiteY2206" fmla="*/ 106932 h 879848"/>
                <a:gd name="connsiteX2207" fmla="*/ 374354 w 879114"/>
                <a:gd name="connsiteY2207" fmla="*/ 106432 h 879848"/>
                <a:gd name="connsiteX2208" fmla="*/ 374354 w 879114"/>
                <a:gd name="connsiteY2208" fmla="*/ 105965 h 879848"/>
                <a:gd name="connsiteX2209" fmla="*/ 374354 w 879114"/>
                <a:gd name="connsiteY2209" fmla="*/ 105965 h 879848"/>
                <a:gd name="connsiteX2210" fmla="*/ 374354 w 879114"/>
                <a:gd name="connsiteY2210" fmla="*/ 105965 h 879848"/>
                <a:gd name="connsiteX2211" fmla="*/ 375121 w 879114"/>
                <a:gd name="connsiteY2211" fmla="*/ 109801 h 879848"/>
                <a:gd name="connsiteX2212" fmla="*/ 375121 w 879114"/>
                <a:gd name="connsiteY2212" fmla="*/ 109801 h 879848"/>
                <a:gd name="connsiteX2213" fmla="*/ 374654 w 879114"/>
                <a:gd name="connsiteY2213" fmla="*/ 109735 h 879848"/>
                <a:gd name="connsiteX2214" fmla="*/ 374654 w 879114"/>
                <a:gd name="connsiteY2214" fmla="*/ 109201 h 879848"/>
                <a:gd name="connsiteX2215" fmla="*/ 374654 w 879114"/>
                <a:gd name="connsiteY2215" fmla="*/ 109201 h 879848"/>
                <a:gd name="connsiteX2216" fmla="*/ 374654 w 879114"/>
                <a:gd name="connsiteY2216" fmla="*/ 109735 h 879848"/>
                <a:gd name="connsiteX2217" fmla="*/ 374921 w 879114"/>
                <a:gd name="connsiteY2217" fmla="*/ 110936 h 879848"/>
                <a:gd name="connsiteX2218" fmla="*/ 375087 w 879114"/>
                <a:gd name="connsiteY2218" fmla="*/ 111837 h 879848"/>
                <a:gd name="connsiteX2219" fmla="*/ 375087 w 879114"/>
                <a:gd name="connsiteY2219" fmla="*/ 111837 h 879848"/>
                <a:gd name="connsiteX2220" fmla="*/ 375087 w 879114"/>
                <a:gd name="connsiteY2220" fmla="*/ 112337 h 879848"/>
                <a:gd name="connsiteX2221" fmla="*/ 375087 w 879114"/>
                <a:gd name="connsiteY2221" fmla="*/ 112337 h 879848"/>
                <a:gd name="connsiteX2222" fmla="*/ 375321 w 879114"/>
                <a:gd name="connsiteY2222" fmla="*/ 113638 h 879848"/>
                <a:gd name="connsiteX2223" fmla="*/ 375321 w 879114"/>
                <a:gd name="connsiteY2223" fmla="*/ 113638 h 879848"/>
                <a:gd name="connsiteX2224" fmla="*/ 375321 w 879114"/>
                <a:gd name="connsiteY2224" fmla="*/ 113972 h 879848"/>
                <a:gd name="connsiteX2225" fmla="*/ 375321 w 879114"/>
                <a:gd name="connsiteY2225" fmla="*/ 113972 h 879848"/>
                <a:gd name="connsiteX2226" fmla="*/ 375321 w 879114"/>
                <a:gd name="connsiteY2226" fmla="*/ 114339 h 879848"/>
                <a:gd name="connsiteX2227" fmla="*/ 375321 w 879114"/>
                <a:gd name="connsiteY2227" fmla="*/ 114072 h 879848"/>
                <a:gd name="connsiteX2228" fmla="*/ 376455 w 879114"/>
                <a:gd name="connsiteY2228" fmla="*/ 119810 h 879848"/>
                <a:gd name="connsiteX2229" fmla="*/ 376455 w 879114"/>
                <a:gd name="connsiteY2229" fmla="*/ 119810 h 879848"/>
                <a:gd name="connsiteX2230" fmla="*/ 376455 w 879114"/>
                <a:gd name="connsiteY2230" fmla="*/ 119377 h 879848"/>
                <a:gd name="connsiteX2231" fmla="*/ 376455 w 879114"/>
                <a:gd name="connsiteY2231" fmla="*/ 119677 h 879848"/>
                <a:gd name="connsiteX2232" fmla="*/ 376455 w 879114"/>
                <a:gd name="connsiteY2232" fmla="*/ 119677 h 879848"/>
                <a:gd name="connsiteX2233" fmla="*/ 376222 w 879114"/>
                <a:gd name="connsiteY2233" fmla="*/ 118209 h 879848"/>
                <a:gd name="connsiteX2234" fmla="*/ 376455 w 879114"/>
                <a:gd name="connsiteY2234" fmla="*/ 119377 h 879848"/>
                <a:gd name="connsiteX2235" fmla="*/ 376455 w 879114"/>
                <a:gd name="connsiteY2235" fmla="*/ 118643 h 879848"/>
                <a:gd name="connsiteX2236" fmla="*/ 376222 w 879114"/>
                <a:gd name="connsiteY2236" fmla="*/ 118209 h 879848"/>
                <a:gd name="connsiteX2237" fmla="*/ 376222 w 879114"/>
                <a:gd name="connsiteY2237" fmla="*/ 118209 h 879848"/>
                <a:gd name="connsiteX2238" fmla="*/ 377623 w 879114"/>
                <a:gd name="connsiteY2238" fmla="*/ 125349 h 879848"/>
                <a:gd name="connsiteX2239" fmla="*/ 377623 w 879114"/>
                <a:gd name="connsiteY2239" fmla="*/ 124848 h 879848"/>
                <a:gd name="connsiteX2240" fmla="*/ 377623 w 879114"/>
                <a:gd name="connsiteY2240" fmla="*/ 124281 h 879848"/>
                <a:gd name="connsiteX2241" fmla="*/ 377623 w 879114"/>
                <a:gd name="connsiteY2241" fmla="*/ 123681 h 879848"/>
                <a:gd name="connsiteX2242" fmla="*/ 377623 w 879114"/>
                <a:gd name="connsiteY2242" fmla="*/ 123047 h 879848"/>
                <a:gd name="connsiteX2243" fmla="*/ 377623 w 879114"/>
                <a:gd name="connsiteY2243" fmla="*/ 122846 h 879848"/>
                <a:gd name="connsiteX2244" fmla="*/ 377623 w 879114"/>
                <a:gd name="connsiteY2244" fmla="*/ 122513 h 879848"/>
                <a:gd name="connsiteX2245" fmla="*/ 378491 w 879114"/>
                <a:gd name="connsiteY2245" fmla="*/ 127117 h 879848"/>
                <a:gd name="connsiteX2246" fmla="*/ 378491 w 879114"/>
                <a:gd name="connsiteY2246" fmla="*/ 127117 h 879848"/>
                <a:gd name="connsiteX2247" fmla="*/ 377957 w 879114"/>
                <a:gd name="connsiteY2247" fmla="*/ 127117 h 879848"/>
                <a:gd name="connsiteX2248" fmla="*/ 377957 w 879114"/>
                <a:gd name="connsiteY2248" fmla="*/ 127117 h 879848"/>
                <a:gd name="connsiteX2249" fmla="*/ 687799 w 879114"/>
                <a:gd name="connsiteY2249" fmla="*/ 749537 h 879848"/>
                <a:gd name="connsiteX2250" fmla="*/ 687799 w 879114"/>
                <a:gd name="connsiteY2250" fmla="*/ 749537 h 879848"/>
                <a:gd name="connsiteX2251" fmla="*/ 685096 w 879114"/>
                <a:gd name="connsiteY2251" fmla="*/ 751672 h 879848"/>
                <a:gd name="connsiteX2252" fmla="*/ 681326 w 879114"/>
                <a:gd name="connsiteY2252" fmla="*/ 754608 h 879848"/>
                <a:gd name="connsiteX2253" fmla="*/ 678290 w 879114"/>
                <a:gd name="connsiteY2253" fmla="*/ 756943 h 879848"/>
                <a:gd name="connsiteX2254" fmla="*/ 681326 w 879114"/>
                <a:gd name="connsiteY2254" fmla="*/ 754641 h 879848"/>
                <a:gd name="connsiteX2255" fmla="*/ 685096 w 879114"/>
                <a:gd name="connsiteY2255" fmla="*/ 751705 h 879848"/>
                <a:gd name="connsiteX2256" fmla="*/ 687799 w 879114"/>
                <a:gd name="connsiteY2256" fmla="*/ 749570 h 879848"/>
                <a:gd name="connsiteX2257" fmla="*/ 687799 w 879114"/>
                <a:gd name="connsiteY2257" fmla="*/ 749570 h 879848"/>
                <a:gd name="connsiteX2258" fmla="*/ 690001 w 879114"/>
                <a:gd name="connsiteY2258" fmla="*/ 747769 h 879848"/>
                <a:gd name="connsiteX2259" fmla="*/ 678023 w 879114"/>
                <a:gd name="connsiteY2259" fmla="*/ 757110 h 879848"/>
                <a:gd name="connsiteX2260" fmla="*/ 676956 w 879114"/>
                <a:gd name="connsiteY2260" fmla="*/ 757911 h 879848"/>
                <a:gd name="connsiteX2261" fmla="*/ 678023 w 879114"/>
                <a:gd name="connsiteY2261" fmla="*/ 757144 h 879848"/>
                <a:gd name="connsiteX2262" fmla="*/ 678023 w 879114"/>
                <a:gd name="connsiteY2262" fmla="*/ 757144 h 879848"/>
                <a:gd name="connsiteX2263" fmla="*/ 665679 w 879114"/>
                <a:gd name="connsiteY2263" fmla="*/ 766018 h 879848"/>
                <a:gd name="connsiteX2264" fmla="*/ 665446 w 879114"/>
                <a:gd name="connsiteY2264" fmla="*/ 766185 h 879848"/>
                <a:gd name="connsiteX2265" fmla="*/ 665679 w 879114"/>
                <a:gd name="connsiteY2265" fmla="*/ 766185 h 879848"/>
                <a:gd name="connsiteX2266" fmla="*/ 667581 w 879114"/>
                <a:gd name="connsiteY2266" fmla="*/ 764850 h 879848"/>
                <a:gd name="connsiteX2267" fmla="*/ 665646 w 879114"/>
                <a:gd name="connsiteY2267" fmla="*/ 766018 h 879848"/>
                <a:gd name="connsiteX2268" fmla="*/ 661475 w 879114"/>
                <a:gd name="connsiteY2268" fmla="*/ 768887 h 879848"/>
                <a:gd name="connsiteX2269" fmla="*/ 657672 w 879114"/>
                <a:gd name="connsiteY2269" fmla="*/ 771456 h 879848"/>
                <a:gd name="connsiteX2270" fmla="*/ 661475 w 879114"/>
                <a:gd name="connsiteY2270" fmla="*/ 768921 h 879848"/>
                <a:gd name="connsiteX2271" fmla="*/ 661942 w 879114"/>
                <a:gd name="connsiteY2271" fmla="*/ 768587 h 879848"/>
                <a:gd name="connsiteX2272" fmla="*/ 648964 w 879114"/>
                <a:gd name="connsiteY2272" fmla="*/ 777028 h 879848"/>
                <a:gd name="connsiteX2273" fmla="*/ 645628 w 879114"/>
                <a:gd name="connsiteY2273" fmla="*/ 779063 h 879848"/>
                <a:gd name="connsiteX2274" fmla="*/ 648964 w 879114"/>
                <a:gd name="connsiteY2274" fmla="*/ 777061 h 879848"/>
                <a:gd name="connsiteX2275" fmla="*/ 653868 w 879114"/>
                <a:gd name="connsiteY2275" fmla="*/ 773958 h 879848"/>
                <a:gd name="connsiteX2276" fmla="*/ 648964 w 879114"/>
                <a:gd name="connsiteY2276" fmla="*/ 777028 h 879848"/>
                <a:gd name="connsiteX2277" fmla="*/ 644060 w 879114"/>
                <a:gd name="connsiteY2277" fmla="*/ 747268 h 879848"/>
                <a:gd name="connsiteX2278" fmla="*/ 643760 w 879114"/>
                <a:gd name="connsiteY2278" fmla="*/ 747468 h 879848"/>
                <a:gd name="connsiteX2279" fmla="*/ 642825 w 879114"/>
                <a:gd name="connsiteY2279" fmla="*/ 748102 h 879848"/>
                <a:gd name="connsiteX2280" fmla="*/ 642158 w 879114"/>
                <a:gd name="connsiteY2280" fmla="*/ 748569 h 879848"/>
                <a:gd name="connsiteX2281" fmla="*/ 641791 w 879114"/>
                <a:gd name="connsiteY2281" fmla="*/ 748803 h 879848"/>
                <a:gd name="connsiteX2282" fmla="*/ 641791 w 879114"/>
                <a:gd name="connsiteY2282" fmla="*/ 748803 h 879848"/>
                <a:gd name="connsiteX2283" fmla="*/ 641558 w 879114"/>
                <a:gd name="connsiteY2283" fmla="*/ 748970 h 879848"/>
                <a:gd name="connsiteX2284" fmla="*/ 640690 w 879114"/>
                <a:gd name="connsiteY2284" fmla="*/ 749570 h 879848"/>
                <a:gd name="connsiteX2285" fmla="*/ 642358 w 879114"/>
                <a:gd name="connsiteY2285" fmla="*/ 748503 h 879848"/>
                <a:gd name="connsiteX2286" fmla="*/ 645528 w 879114"/>
                <a:gd name="connsiteY2286" fmla="*/ 746334 h 879848"/>
                <a:gd name="connsiteX2287" fmla="*/ 624376 w 879114"/>
                <a:gd name="connsiteY2287" fmla="*/ 759479 h 879848"/>
                <a:gd name="connsiteX2288" fmla="*/ 624075 w 879114"/>
                <a:gd name="connsiteY2288" fmla="*/ 759679 h 879848"/>
                <a:gd name="connsiteX2289" fmla="*/ 624576 w 879114"/>
                <a:gd name="connsiteY2289" fmla="*/ 759379 h 879848"/>
                <a:gd name="connsiteX2290" fmla="*/ 620305 w 879114"/>
                <a:gd name="connsiteY2290" fmla="*/ 761814 h 879848"/>
                <a:gd name="connsiteX2291" fmla="*/ 620305 w 879114"/>
                <a:gd name="connsiteY2291" fmla="*/ 761814 h 879848"/>
                <a:gd name="connsiteX2292" fmla="*/ 611898 w 879114"/>
                <a:gd name="connsiteY2292" fmla="*/ 766419 h 879848"/>
                <a:gd name="connsiteX2293" fmla="*/ 612232 w 879114"/>
                <a:gd name="connsiteY2293" fmla="*/ 766252 h 879848"/>
                <a:gd name="connsiteX2294" fmla="*/ 612232 w 879114"/>
                <a:gd name="connsiteY2294" fmla="*/ 766252 h 879848"/>
                <a:gd name="connsiteX2295" fmla="*/ 611097 w 879114"/>
                <a:gd name="connsiteY2295" fmla="*/ 766852 h 879848"/>
                <a:gd name="connsiteX2296" fmla="*/ 611097 w 879114"/>
                <a:gd name="connsiteY2296" fmla="*/ 766852 h 879848"/>
                <a:gd name="connsiteX2297" fmla="*/ 611297 w 879114"/>
                <a:gd name="connsiteY2297" fmla="*/ 766852 h 879848"/>
                <a:gd name="connsiteX2298" fmla="*/ 611297 w 879114"/>
                <a:gd name="connsiteY2298" fmla="*/ 766852 h 879848"/>
                <a:gd name="connsiteX2299" fmla="*/ 605759 w 879114"/>
                <a:gd name="connsiteY2299" fmla="*/ 769555 h 879848"/>
                <a:gd name="connsiteX2300" fmla="*/ 605759 w 879114"/>
                <a:gd name="connsiteY2300" fmla="*/ 769555 h 879848"/>
                <a:gd name="connsiteX2301" fmla="*/ 605192 w 879114"/>
                <a:gd name="connsiteY2301" fmla="*/ 769855 h 879848"/>
                <a:gd name="connsiteX2302" fmla="*/ 604592 w 879114"/>
                <a:gd name="connsiteY2302" fmla="*/ 770155 h 879848"/>
                <a:gd name="connsiteX2303" fmla="*/ 605192 w 879114"/>
                <a:gd name="connsiteY2303" fmla="*/ 769888 h 879848"/>
                <a:gd name="connsiteX2304" fmla="*/ 605192 w 879114"/>
                <a:gd name="connsiteY2304" fmla="*/ 769888 h 879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</a:cxnLst>
              <a:rect l="l" t="t" r="r" b="b"/>
              <a:pathLst>
                <a:path w="879114" h="879848">
                  <a:moveTo>
                    <a:pt x="765334" y="431821"/>
                  </a:moveTo>
                  <a:lnTo>
                    <a:pt x="765334" y="431821"/>
                  </a:lnTo>
                  <a:close/>
                  <a:moveTo>
                    <a:pt x="805703" y="431087"/>
                  </a:moveTo>
                  <a:lnTo>
                    <a:pt x="804669" y="431087"/>
                  </a:lnTo>
                  <a:lnTo>
                    <a:pt x="796429" y="431254"/>
                  </a:lnTo>
                  <a:lnTo>
                    <a:pt x="796429" y="431254"/>
                  </a:lnTo>
                  <a:lnTo>
                    <a:pt x="791958" y="431254"/>
                  </a:lnTo>
                  <a:lnTo>
                    <a:pt x="791758" y="431254"/>
                  </a:lnTo>
                  <a:lnTo>
                    <a:pt x="787287" y="431254"/>
                  </a:lnTo>
                  <a:lnTo>
                    <a:pt x="782783" y="431254"/>
                  </a:lnTo>
                  <a:lnTo>
                    <a:pt x="782783" y="431254"/>
                  </a:lnTo>
                  <a:lnTo>
                    <a:pt x="778212" y="431254"/>
                  </a:lnTo>
                  <a:lnTo>
                    <a:pt x="773708" y="431254"/>
                  </a:lnTo>
                  <a:lnTo>
                    <a:pt x="773174" y="431254"/>
                  </a:lnTo>
                  <a:lnTo>
                    <a:pt x="769038" y="431254"/>
                  </a:lnTo>
                  <a:lnTo>
                    <a:pt x="769038" y="431254"/>
                  </a:lnTo>
                  <a:lnTo>
                    <a:pt x="766535" y="431254"/>
                  </a:lnTo>
                  <a:lnTo>
                    <a:pt x="773742" y="431254"/>
                  </a:lnTo>
                  <a:lnTo>
                    <a:pt x="778246" y="431254"/>
                  </a:lnTo>
                  <a:lnTo>
                    <a:pt x="779013" y="431254"/>
                  </a:lnTo>
                  <a:lnTo>
                    <a:pt x="782917" y="431254"/>
                  </a:lnTo>
                  <a:lnTo>
                    <a:pt x="792425" y="431254"/>
                  </a:lnTo>
                  <a:lnTo>
                    <a:pt x="796328" y="431254"/>
                  </a:lnTo>
                  <a:lnTo>
                    <a:pt x="798163" y="431254"/>
                  </a:lnTo>
                  <a:lnTo>
                    <a:pt x="804603" y="431254"/>
                  </a:lnTo>
                  <a:lnTo>
                    <a:pt x="805770" y="431254"/>
                  </a:lnTo>
                  <a:lnTo>
                    <a:pt x="808373" y="431254"/>
                  </a:lnTo>
                  <a:close/>
                  <a:moveTo>
                    <a:pt x="755125" y="431955"/>
                  </a:moveTo>
                  <a:lnTo>
                    <a:pt x="755125" y="431955"/>
                  </a:lnTo>
                  <a:close/>
                  <a:moveTo>
                    <a:pt x="756426" y="431955"/>
                  </a:moveTo>
                  <a:lnTo>
                    <a:pt x="762031" y="431955"/>
                  </a:lnTo>
                  <a:close/>
                  <a:moveTo>
                    <a:pt x="377990" y="127117"/>
                  </a:moveTo>
                  <a:lnTo>
                    <a:pt x="377990" y="127117"/>
                  </a:lnTo>
                  <a:close/>
                  <a:moveTo>
                    <a:pt x="377657" y="125349"/>
                  </a:moveTo>
                  <a:lnTo>
                    <a:pt x="377657" y="124848"/>
                  </a:lnTo>
                  <a:lnTo>
                    <a:pt x="377657" y="124281"/>
                  </a:lnTo>
                  <a:lnTo>
                    <a:pt x="377657" y="123681"/>
                  </a:lnTo>
                  <a:lnTo>
                    <a:pt x="377657" y="123047"/>
                  </a:lnTo>
                  <a:lnTo>
                    <a:pt x="377657" y="122846"/>
                  </a:lnTo>
                  <a:lnTo>
                    <a:pt x="377657" y="122513"/>
                  </a:lnTo>
                  <a:lnTo>
                    <a:pt x="378524" y="127117"/>
                  </a:lnTo>
                  <a:lnTo>
                    <a:pt x="378524" y="127117"/>
                  </a:lnTo>
                  <a:close/>
                  <a:moveTo>
                    <a:pt x="376622" y="119877"/>
                  </a:moveTo>
                  <a:lnTo>
                    <a:pt x="376622" y="119877"/>
                  </a:lnTo>
                  <a:close/>
                  <a:moveTo>
                    <a:pt x="376622" y="119443"/>
                  </a:moveTo>
                  <a:lnTo>
                    <a:pt x="376622" y="119744"/>
                  </a:lnTo>
                  <a:lnTo>
                    <a:pt x="376622" y="119744"/>
                  </a:lnTo>
                  <a:close/>
                  <a:moveTo>
                    <a:pt x="376389" y="118276"/>
                  </a:moveTo>
                  <a:lnTo>
                    <a:pt x="376622" y="119443"/>
                  </a:lnTo>
                  <a:lnTo>
                    <a:pt x="376622" y="118709"/>
                  </a:lnTo>
                  <a:close/>
                  <a:moveTo>
                    <a:pt x="376389" y="118276"/>
                  </a:moveTo>
                  <a:lnTo>
                    <a:pt x="376389" y="118276"/>
                  </a:lnTo>
                  <a:close/>
                  <a:moveTo>
                    <a:pt x="375521" y="113772"/>
                  </a:moveTo>
                  <a:lnTo>
                    <a:pt x="375521" y="113772"/>
                  </a:lnTo>
                  <a:close/>
                  <a:moveTo>
                    <a:pt x="375521" y="114105"/>
                  </a:moveTo>
                  <a:lnTo>
                    <a:pt x="375521" y="114105"/>
                  </a:lnTo>
                  <a:lnTo>
                    <a:pt x="375521" y="114472"/>
                  </a:lnTo>
                  <a:lnTo>
                    <a:pt x="375521" y="114205"/>
                  </a:lnTo>
                  <a:close/>
                  <a:moveTo>
                    <a:pt x="374654" y="109868"/>
                  </a:moveTo>
                  <a:lnTo>
                    <a:pt x="374654" y="109334"/>
                  </a:lnTo>
                  <a:lnTo>
                    <a:pt x="374654" y="109334"/>
                  </a:lnTo>
                  <a:lnTo>
                    <a:pt x="374654" y="109868"/>
                  </a:lnTo>
                  <a:lnTo>
                    <a:pt x="374921" y="111069"/>
                  </a:lnTo>
                  <a:close/>
                  <a:moveTo>
                    <a:pt x="375087" y="111970"/>
                  </a:moveTo>
                  <a:lnTo>
                    <a:pt x="375087" y="111970"/>
                  </a:lnTo>
                  <a:close/>
                  <a:moveTo>
                    <a:pt x="375087" y="112471"/>
                  </a:moveTo>
                  <a:lnTo>
                    <a:pt x="375087" y="112471"/>
                  </a:lnTo>
                  <a:close/>
                  <a:moveTo>
                    <a:pt x="374253" y="108334"/>
                  </a:moveTo>
                  <a:lnTo>
                    <a:pt x="374253" y="107733"/>
                  </a:lnTo>
                  <a:lnTo>
                    <a:pt x="374253" y="107499"/>
                  </a:lnTo>
                  <a:lnTo>
                    <a:pt x="374253" y="107499"/>
                  </a:lnTo>
                  <a:lnTo>
                    <a:pt x="374253" y="107499"/>
                  </a:lnTo>
                  <a:lnTo>
                    <a:pt x="374253" y="107132"/>
                  </a:lnTo>
                  <a:lnTo>
                    <a:pt x="374253" y="106866"/>
                  </a:lnTo>
                  <a:lnTo>
                    <a:pt x="374253" y="106866"/>
                  </a:lnTo>
                  <a:lnTo>
                    <a:pt x="374253" y="106866"/>
                  </a:lnTo>
                  <a:lnTo>
                    <a:pt x="374253" y="106365"/>
                  </a:lnTo>
                  <a:lnTo>
                    <a:pt x="374253" y="105898"/>
                  </a:lnTo>
                  <a:lnTo>
                    <a:pt x="374253" y="105898"/>
                  </a:lnTo>
                  <a:lnTo>
                    <a:pt x="374253" y="105898"/>
                  </a:lnTo>
                  <a:lnTo>
                    <a:pt x="375021" y="109735"/>
                  </a:lnTo>
                  <a:lnTo>
                    <a:pt x="375021" y="109735"/>
                  </a:lnTo>
                  <a:close/>
                  <a:moveTo>
                    <a:pt x="373586" y="104997"/>
                  </a:moveTo>
                  <a:lnTo>
                    <a:pt x="373586" y="104997"/>
                  </a:lnTo>
                  <a:lnTo>
                    <a:pt x="373586" y="105398"/>
                  </a:lnTo>
                  <a:close/>
                  <a:moveTo>
                    <a:pt x="373586" y="104797"/>
                  </a:moveTo>
                  <a:lnTo>
                    <a:pt x="373586" y="104597"/>
                  </a:lnTo>
                  <a:lnTo>
                    <a:pt x="373586" y="104597"/>
                  </a:lnTo>
                  <a:lnTo>
                    <a:pt x="373586" y="104597"/>
                  </a:lnTo>
                  <a:lnTo>
                    <a:pt x="373586" y="104864"/>
                  </a:lnTo>
                  <a:close/>
                  <a:moveTo>
                    <a:pt x="372018" y="96957"/>
                  </a:moveTo>
                  <a:lnTo>
                    <a:pt x="372018" y="96957"/>
                  </a:lnTo>
                  <a:close/>
                  <a:moveTo>
                    <a:pt x="373419" y="103996"/>
                  </a:moveTo>
                  <a:lnTo>
                    <a:pt x="372685" y="100193"/>
                  </a:lnTo>
                  <a:lnTo>
                    <a:pt x="372685" y="100193"/>
                  </a:lnTo>
                  <a:lnTo>
                    <a:pt x="372685" y="100193"/>
                  </a:lnTo>
                  <a:lnTo>
                    <a:pt x="372685" y="100193"/>
                  </a:lnTo>
                  <a:lnTo>
                    <a:pt x="372519" y="99392"/>
                  </a:lnTo>
                  <a:lnTo>
                    <a:pt x="372519" y="99392"/>
                  </a:lnTo>
                  <a:lnTo>
                    <a:pt x="372519" y="99159"/>
                  </a:lnTo>
                  <a:lnTo>
                    <a:pt x="372519" y="98792"/>
                  </a:lnTo>
                  <a:lnTo>
                    <a:pt x="372519" y="98558"/>
                  </a:lnTo>
                  <a:lnTo>
                    <a:pt x="372519" y="98558"/>
                  </a:lnTo>
                  <a:lnTo>
                    <a:pt x="372519" y="98058"/>
                  </a:lnTo>
                  <a:lnTo>
                    <a:pt x="372519" y="97724"/>
                  </a:lnTo>
                  <a:lnTo>
                    <a:pt x="372519" y="97724"/>
                  </a:lnTo>
                  <a:lnTo>
                    <a:pt x="372519" y="97724"/>
                  </a:lnTo>
                  <a:lnTo>
                    <a:pt x="372519" y="97724"/>
                  </a:lnTo>
                  <a:lnTo>
                    <a:pt x="372519" y="97991"/>
                  </a:lnTo>
                  <a:lnTo>
                    <a:pt x="373019" y="100527"/>
                  </a:lnTo>
                  <a:lnTo>
                    <a:pt x="373019" y="100527"/>
                  </a:lnTo>
                  <a:close/>
                  <a:moveTo>
                    <a:pt x="387365" y="116174"/>
                  </a:moveTo>
                  <a:lnTo>
                    <a:pt x="386631" y="111636"/>
                  </a:lnTo>
                  <a:lnTo>
                    <a:pt x="387332" y="116174"/>
                  </a:lnTo>
                  <a:lnTo>
                    <a:pt x="388766" y="125148"/>
                  </a:lnTo>
                  <a:lnTo>
                    <a:pt x="388766" y="125148"/>
                  </a:lnTo>
                  <a:lnTo>
                    <a:pt x="388766" y="125148"/>
                  </a:lnTo>
                  <a:lnTo>
                    <a:pt x="388766" y="125148"/>
                  </a:lnTo>
                  <a:close/>
                  <a:moveTo>
                    <a:pt x="385930" y="107099"/>
                  </a:moveTo>
                  <a:lnTo>
                    <a:pt x="385197" y="102562"/>
                  </a:lnTo>
                  <a:lnTo>
                    <a:pt x="384462" y="98024"/>
                  </a:lnTo>
                  <a:lnTo>
                    <a:pt x="385163" y="102562"/>
                  </a:lnTo>
                  <a:lnTo>
                    <a:pt x="385897" y="107099"/>
                  </a:lnTo>
                  <a:lnTo>
                    <a:pt x="386631" y="111636"/>
                  </a:lnTo>
                  <a:close/>
                  <a:moveTo>
                    <a:pt x="653435" y="740729"/>
                  </a:moveTo>
                  <a:lnTo>
                    <a:pt x="653435" y="740729"/>
                  </a:lnTo>
                  <a:lnTo>
                    <a:pt x="653034" y="741029"/>
                  </a:lnTo>
                  <a:lnTo>
                    <a:pt x="652768" y="741196"/>
                  </a:lnTo>
                  <a:lnTo>
                    <a:pt x="651300" y="742230"/>
                  </a:lnTo>
                  <a:lnTo>
                    <a:pt x="650699" y="742664"/>
                  </a:lnTo>
                  <a:lnTo>
                    <a:pt x="650199" y="742998"/>
                  </a:lnTo>
                  <a:lnTo>
                    <a:pt x="649031" y="743798"/>
                  </a:lnTo>
                  <a:lnTo>
                    <a:pt x="647696" y="744733"/>
                  </a:lnTo>
                  <a:lnTo>
                    <a:pt x="647696" y="744733"/>
                  </a:lnTo>
                  <a:lnTo>
                    <a:pt x="647163" y="745100"/>
                  </a:lnTo>
                  <a:lnTo>
                    <a:pt x="646162" y="745767"/>
                  </a:lnTo>
                  <a:lnTo>
                    <a:pt x="645495" y="746267"/>
                  </a:lnTo>
                  <a:lnTo>
                    <a:pt x="647763" y="744766"/>
                  </a:lnTo>
                  <a:lnTo>
                    <a:pt x="650799" y="742664"/>
                  </a:lnTo>
                  <a:lnTo>
                    <a:pt x="653135" y="741029"/>
                  </a:lnTo>
                  <a:lnTo>
                    <a:pt x="653135" y="741029"/>
                  </a:lnTo>
                  <a:lnTo>
                    <a:pt x="653535" y="740696"/>
                  </a:lnTo>
                  <a:close/>
                  <a:moveTo>
                    <a:pt x="654135" y="740229"/>
                  </a:moveTo>
                  <a:cubicBezTo>
                    <a:pt x="654135" y="740229"/>
                    <a:pt x="654135" y="740229"/>
                    <a:pt x="654135" y="740229"/>
                  </a:cubicBezTo>
                  <a:lnTo>
                    <a:pt x="653668" y="740562"/>
                  </a:lnTo>
                  <a:lnTo>
                    <a:pt x="653668" y="740562"/>
                  </a:lnTo>
                  <a:lnTo>
                    <a:pt x="653668" y="740562"/>
                  </a:lnTo>
                  <a:lnTo>
                    <a:pt x="654102" y="740262"/>
                  </a:lnTo>
                  <a:lnTo>
                    <a:pt x="654502" y="739928"/>
                  </a:lnTo>
                  <a:close/>
                  <a:moveTo>
                    <a:pt x="377990" y="127117"/>
                  </a:moveTo>
                  <a:lnTo>
                    <a:pt x="377990" y="127117"/>
                  </a:lnTo>
                  <a:close/>
                  <a:moveTo>
                    <a:pt x="377557" y="124848"/>
                  </a:moveTo>
                  <a:lnTo>
                    <a:pt x="377557" y="124281"/>
                  </a:lnTo>
                  <a:lnTo>
                    <a:pt x="377557" y="123681"/>
                  </a:lnTo>
                  <a:lnTo>
                    <a:pt x="377557" y="123047"/>
                  </a:lnTo>
                  <a:lnTo>
                    <a:pt x="377557" y="122846"/>
                  </a:lnTo>
                  <a:lnTo>
                    <a:pt x="377557" y="122513"/>
                  </a:lnTo>
                  <a:lnTo>
                    <a:pt x="378424" y="127117"/>
                  </a:lnTo>
                  <a:lnTo>
                    <a:pt x="378424" y="127117"/>
                  </a:lnTo>
                  <a:lnTo>
                    <a:pt x="378090" y="125349"/>
                  </a:lnTo>
                  <a:close/>
                  <a:moveTo>
                    <a:pt x="376622" y="120077"/>
                  </a:moveTo>
                  <a:lnTo>
                    <a:pt x="376622" y="120077"/>
                  </a:lnTo>
                  <a:close/>
                  <a:moveTo>
                    <a:pt x="376289" y="118276"/>
                  </a:moveTo>
                  <a:lnTo>
                    <a:pt x="376522" y="119443"/>
                  </a:lnTo>
                  <a:lnTo>
                    <a:pt x="376522" y="118709"/>
                  </a:lnTo>
                  <a:close/>
                  <a:moveTo>
                    <a:pt x="376289" y="118276"/>
                  </a:moveTo>
                  <a:lnTo>
                    <a:pt x="376289" y="118276"/>
                  </a:lnTo>
                  <a:close/>
                  <a:moveTo>
                    <a:pt x="375488" y="114005"/>
                  </a:moveTo>
                  <a:lnTo>
                    <a:pt x="375488" y="114372"/>
                  </a:lnTo>
                  <a:lnTo>
                    <a:pt x="375488" y="114005"/>
                  </a:lnTo>
                  <a:close/>
                  <a:moveTo>
                    <a:pt x="375488" y="113805"/>
                  </a:moveTo>
                  <a:lnTo>
                    <a:pt x="375488" y="113805"/>
                  </a:lnTo>
                  <a:close/>
                  <a:moveTo>
                    <a:pt x="375154" y="112204"/>
                  </a:moveTo>
                  <a:lnTo>
                    <a:pt x="375154" y="112204"/>
                  </a:lnTo>
                  <a:close/>
                  <a:moveTo>
                    <a:pt x="374587" y="109334"/>
                  </a:moveTo>
                  <a:lnTo>
                    <a:pt x="374587" y="109334"/>
                  </a:lnTo>
                  <a:lnTo>
                    <a:pt x="374587" y="109868"/>
                  </a:lnTo>
                  <a:lnTo>
                    <a:pt x="374854" y="111069"/>
                  </a:lnTo>
                  <a:lnTo>
                    <a:pt x="374621" y="109868"/>
                  </a:lnTo>
                  <a:close/>
                  <a:moveTo>
                    <a:pt x="374587" y="109334"/>
                  </a:moveTo>
                  <a:lnTo>
                    <a:pt x="374420" y="108500"/>
                  </a:lnTo>
                  <a:lnTo>
                    <a:pt x="374420" y="108100"/>
                  </a:lnTo>
                  <a:lnTo>
                    <a:pt x="374420" y="107666"/>
                  </a:lnTo>
                  <a:lnTo>
                    <a:pt x="374420" y="107666"/>
                  </a:lnTo>
                  <a:lnTo>
                    <a:pt x="374420" y="107666"/>
                  </a:lnTo>
                  <a:lnTo>
                    <a:pt x="374420" y="107299"/>
                  </a:lnTo>
                  <a:lnTo>
                    <a:pt x="374420" y="107032"/>
                  </a:lnTo>
                  <a:lnTo>
                    <a:pt x="374420" y="107032"/>
                  </a:lnTo>
                  <a:lnTo>
                    <a:pt x="374420" y="107032"/>
                  </a:lnTo>
                  <a:lnTo>
                    <a:pt x="374420" y="106532"/>
                  </a:lnTo>
                  <a:lnTo>
                    <a:pt x="374420" y="106065"/>
                  </a:lnTo>
                  <a:lnTo>
                    <a:pt x="374420" y="106065"/>
                  </a:lnTo>
                  <a:lnTo>
                    <a:pt x="374420" y="106065"/>
                  </a:lnTo>
                  <a:lnTo>
                    <a:pt x="375188" y="109902"/>
                  </a:lnTo>
                  <a:lnTo>
                    <a:pt x="375188" y="109902"/>
                  </a:lnTo>
                  <a:close/>
                  <a:moveTo>
                    <a:pt x="373720" y="105197"/>
                  </a:moveTo>
                  <a:lnTo>
                    <a:pt x="373720" y="105598"/>
                  </a:lnTo>
                  <a:lnTo>
                    <a:pt x="373720" y="104864"/>
                  </a:lnTo>
                  <a:close/>
                  <a:moveTo>
                    <a:pt x="373720" y="105197"/>
                  </a:moveTo>
                  <a:lnTo>
                    <a:pt x="373720" y="104997"/>
                  </a:lnTo>
                  <a:lnTo>
                    <a:pt x="373720" y="104997"/>
                  </a:lnTo>
                  <a:lnTo>
                    <a:pt x="373720" y="104997"/>
                  </a:lnTo>
                  <a:lnTo>
                    <a:pt x="373720" y="105264"/>
                  </a:lnTo>
                  <a:close/>
                  <a:moveTo>
                    <a:pt x="372819" y="100527"/>
                  </a:moveTo>
                  <a:lnTo>
                    <a:pt x="372819" y="100527"/>
                  </a:lnTo>
                  <a:lnTo>
                    <a:pt x="372819" y="100527"/>
                  </a:lnTo>
                  <a:lnTo>
                    <a:pt x="372652" y="99726"/>
                  </a:lnTo>
                  <a:lnTo>
                    <a:pt x="372652" y="99726"/>
                  </a:lnTo>
                  <a:lnTo>
                    <a:pt x="372652" y="99492"/>
                  </a:lnTo>
                  <a:lnTo>
                    <a:pt x="372652" y="99125"/>
                  </a:lnTo>
                  <a:lnTo>
                    <a:pt x="372652" y="98892"/>
                  </a:lnTo>
                  <a:lnTo>
                    <a:pt x="372652" y="98892"/>
                  </a:lnTo>
                  <a:lnTo>
                    <a:pt x="372652" y="98391"/>
                  </a:lnTo>
                  <a:lnTo>
                    <a:pt x="372652" y="97891"/>
                  </a:lnTo>
                  <a:lnTo>
                    <a:pt x="372652" y="97891"/>
                  </a:lnTo>
                  <a:lnTo>
                    <a:pt x="372652" y="98158"/>
                  </a:lnTo>
                  <a:lnTo>
                    <a:pt x="373153" y="100693"/>
                  </a:lnTo>
                  <a:lnTo>
                    <a:pt x="373153" y="100693"/>
                  </a:lnTo>
                  <a:lnTo>
                    <a:pt x="373953" y="104564"/>
                  </a:lnTo>
                  <a:lnTo>
                    <a:pt x="373219" y="100760"/>
                  </a:lnTo>
                  <a:close/>
                  <a:moveTo>
                    <a:pt x="372185" y="97524"/>
                  </a:moveTo>
                  <a:lnTo>
                    <a:pt x="372185" y="97524"/>
                  </a:lnTo>
                  <a:close/>
                  <a:moveTo>
                    <a:pt x="387499" y="116574"/>
                  </a:moveTo>
                  <a:lnTo>
                    <a:pt x="386765" y="112037"/>
                  </a:lnTo>
                  <a:lnTo>
                    <a:pt x="387465" y="116574"/>
                  </a:lnTo>
                  <a:lnTo>
                    <a:pt x="388900" y="125549"/>
                  </a:lnTo>
                  <a:lnTo>
                    <a:pt x="388900" y="125549"/>
                  </a:lnTo>
                  <a:lnTo>
                    <a:pt x="388900" y="125549"/>
                  </a:lnTo>
                  <a:lnTo>
                    <a:pt x="388900" y="125549"/>
                  </a:lnTo>
                  <a:close/>
                  <a:moveTo>
                    <a:pt x="385330" y="102962"/>
                  </a:moveTo>
                  <a:lnTo>
                    <a:pt x="384596" y="98425"/>
                  </a:lnTo>
                  <a:lnTo>
                    <a:pt x="385297" y="102962"/>
                  </a:lnTo>
                  <a:lnTo>
                    <a:pt x="386031" y="107499"/>
                  </a:lnTo>
                  <a:lnTo>
                    <a:pt x="386765" y="112037"/>
                  </a:lnTo>
                  <a:lnTo>
                    <a:pt x="386064" y="107499"/>
                  </a:lnTo>
                  <a:close/>
                  <a:moveTo>
                    <a:pt x="804769" y="431321"/>
                  </a:moveTo>
                  <a:lnTo>
                    <a:pt x="796529" y="431487"/>
                  </a:lnTo>
                  <a:lnTo>
                    <a:pt x="796529" y="431487"/>
                  </a:lnTo>
                  <a:lnTo>
                    <a:pt x="792058" y="431487"/>
                  </a:lnTo>
                  <a:lnTo>
                    <a:pt x="791858" y="431487"/>
                  </a:lnTo>
                  <a:lnTo>
                    <a:pt x="787387" y="431487"/>
                  </a:lnTo>
                  <a:lnTo>
                    <a:pt x="782883" y="431487"/>
                  </a:lnTo>
                  <a:lnTo>
                    <a:pt x="782883" y="431487"/>
                  </a:lnTo>
                  <a:lnTo>
                    <a:pt x="778313" y="431487"/>
                  </a:lnTo>
                  <a:lnTo>
                    <a:pt x="773808" y="431487"/>
                  </a:lnTo>
                  <a:lnTo>
                    <a:pt x="773275" y="431487"/>
                  </a:lnTo>
                  <a:lnTo>
                    <a:pt x="769138" y="431487"/>
                  </a:lnTo>
                  <a:lnTo>
                    <a:pt x="769138" y="431487"/>
                  </a:lnTo>
                  <a:lnTo>
                    <a:pt x="766635" y="431487"/>
                  </a:lnTo>
                  <a:lnTo>
                    <a:pt x="773842" y="431487"/>
                  </a:lnTo>
                  <a:lnTo>
                    <a:pt x="778346" y="431487"/>
                  </a:lnTo>
                  <a:lnTo>
                    <a:pt x="779113" y="431487"/>
                  </a:lnTo>
                  <a:lnTo>
                    <a:pt x="783017" y="431487"/>
                  </a:lnTo>
                  <a:lnTo>
                    <a:pt x="792425" y="431487"/>
                  </a:lnTo>
                  <a:lnTo>
                    <a:pt x="796328" y="431487"/>
                  </a:lnTo>
                  <a:lnTo>
                    <a:pt x="798163" y="431487"/>
                  </a:lnTo>
                  <a:lnTo>
                    <a:pt x="804603" y="431487"/>
                  </a:lnTo>
                  <a:lnTo>
                    <a:pt x="805770" y="431487"/>
                  </a:lnTo>
                  <a:lnTo>
                    <a:pt x="808373" y="431487"/>
                  </a:lnTo>
                  <a:lnTo>
                    <a:pt x="804669" y="431487"/>
                  </a:lnTo>
                  <a:close/>
                  <a:moveTo>
                    <a:pt x="765534" y="432055"/>
                  </a:moveTo>
                  <a:lnTo>
                    <a:pt x="765534" y="432055"/>
                  </a:lnTo>
                  <a:close/>
                  <a:moveTo>
                    <a:pt x="757794" y="432055"/>
                  </a:moveTo>
                  <a:lnTo>
                    <a:pt x="762131" y="432055"/>
                  </a:lnTo>
                  <a:lnTo>
                    <a:pt x="756526" y="432055"/>
                  </a:lnTo>
                  <a:close/>
                  <a:moveTo>
                    <a:pt x="755225" y="432055"/>
                  </a:moveTo>
                  <a:lnTo>
                    <a:pt x="755225" y="432055"/>
                  </a:lnTo>
                  <a:close/>
                  <a:moveTo>
                    <a:pt x="879035" y="425682"/>
                  </a:moveTo>
                  <a:lnTo>
                    <a:pt x="879035" y="424815"/>
                  </a:lnTo>
                  <a:cubicBezTo>
                    <a:pt x="879035" y="420611"/>
                    <a:pt x="878735" y="416407"/>
                    <a:pt x="878501" y="412204"/>
                  </a:cubicBezTo>
                  <a:cubicBezTo>
                    <a:pt x="878501" y="410869"/>
                    <a:pt x="878501" y="409468"/>
                    <a:pt x="878234" y="408167"/>
                  </a:cubicBezTo>
                  <a:cubicBezTo>
                    <a:pt x="878234" y="407700"/>
                    <a:pt x="878234" y="407233"/>
                    <a:pt x="878234" y="406765"/>
                  </a:cubicBezTo>
                  <a:cubicBezTo>
                    <a:pt x="878234" y="405664"/>
                    <a:pt x="878234" y="404563"/>
                    <a:pt x="878001" y="403429"/>
                  </a:cubicBezTo>
                  <a:lnTo>
                    <a:pt x="878001" y="403029"/>
                  </a:lnTo>
                  <a:cubicBezTo>
                    <a:pt x="877801" y="400360"/>
                    <a:pt x="877567" y="397691"/>
                    <a:pt x="877300" y="395055"/>
                  </a:cubicBezTo>
                  <a:cubicBezTo>
                    <a:pt x="877334" y="394822"/>
                    <a:pt x="877334" y="394588"/>
                    <a:pt x="877300" y="394354"/>
                  </a:cubicBezTo>
                  <a:cubicBezTo>
                    <a:pt x="877300" y="393520"/>
                    <a:pt x="877134" y="392653"/>
                    <a:pt x="877033" y="391785"/>
                  </a:cubicBezTo>
                  <a:cubicBezTo>
                    <a:pt x="876933" y="390918"/>
                    <a:pt x="876833" y="389784"/>
                    <a:pt x="876700" y="388749"/>
                  </a:cubicBezTo>
                  <a:cubicBezTo>
                    <a:pt x="876566" y="387715"/>
                    <a:pt x="876700" y="387081"/>
                    <a:pt x="876433" y="386247"/>
                  </a:cubicBezTo>
                  <a:cubicBezTo>
                    <a:pt x="876233" y="384579"/>
                    <a:pt x="876033" y="382911"/>
                    <a:pt x="875799" y="381276"/>
                  </a:cubicBezTo>
                  <a:lnTo>
                    <a:pt x="875198" y="376572"/>
                  </a:lnTo>
                  <a:lnTo>
                    <a:pt x="875198" y="375971"/>
                  </a:lnTo>
                  <a:cubicBezTo>
                    <a:pt x="875022" y="374637"/>
                    <a:pt x="874822" y="373302"/>
                    <a:pt x="874598" y="371968"/>
                  </a:cubicBezTo>
                  <a:cubicBezTo>
                    <a:pt x="874598" y="371100"/>
                    <a:pt x="874364" y="370266"/>
                    <a:pt x="874231" y="369432"/>
                  </a:cubicBezTo>
                  <a:lnTo>
                    <a:pt x="873931" y="367531"/>
                  </a:lnTo>
                  <a:cubicBezTo>
                    <a:pt x="873764" y="366596"/>
                    <a:pt x="873631" y="365696"/>
                    <a:pt x="873464" y="364761"/>
                  </a:cubicBezTo>
                  <a:lnTo>
                    <a:pt x="872663" y="360091"/>
                  </a:lnTo>
                  <a:cubicBezTo>
                    <a:pt x="872363" y="358523"/>
                    <a:pt x="872062" y="356754"/>
                    <a:pt x="871729" y="355153"/>
                  </a:cubicBezTo>
                  <a:cubicBezTo>
                    <a:pt x="871729" y="354686"/>
                    <a:pt x="871729" y="354252"/>
                    <a:pt x="871462" y="353752"/>
                  </a:cubicBezTo>
                  <a:cubicBezTo>
                    <a:pt x="871262" y="352617"/>
                    <a:pt x="871028" y="351450"/>
                    <a:pt x="870795" y="350415"/>
                  </a:cubicBezTo>
                  <a:lnTo>
                    <a:pt x="870394" y="348580"/>
                  </a:lnTo>
                  <a:lnTo>
                    <a:pt x="869493" y="344076"/>
                  </a:lnTo>
                  <a:cubicBezTo>
                    <a:pt x="869227" y="342842"/>
                    <a:pt x="868926" y="341574"/>
                    <a:pt x="868626" y="340306"/>
                  </a:cubicBezTo>
                  <a:cubicBezTo>
                    <a:pt x="868569" y="339956"/>
                    <a:pt x="868489" y="339612"/>
                    <a:pt x="868393" y="339272"/>
                  </a:cubicBezTo>
                  <a:cubicBezTo>
                    <a:pt x="868393" y="338571"/>
                    <a:pt x="868092" y="337904"/>
                    <a:pt x="867925" y="337237"/>
                  </a:cubicBezTo>
                  <a:cubicBezTo>
                    <a:pt x="867658" y="336003"/>
                    <a:pt x="867358" y="334802"/>
                    <a:pt x="867025" y="333567"/>
                  </a:cubicBezTo>
                  <a:lnTo>
                    <a:pt x="867025" y="333233"/>
                  </a:lnTo>
                  <a:cubicBezTo>
                    <a:pt x="866724" y="331932"/>
                    <a:pt x="866391" y="330631"/>
                    <a:pt x="866057" y="329363"/>
                  </a:cubicBezTo>
                  <a:cubicBezTo>
                    <a:pt x="865723" y="328096"/>
                    <a:pt x="865623" y="327628"/>
                    <a:pt x="865390" y="326794"/>
                  </a:cubicBezTo>
                  <a:cubicBezTo>
                    <a:pt x="864756" y="324392"/>
                    <a:pt x="864122" y="321957"/>
                    <a:pt x="863455" y="319588"/>
                  </a:cubicBezTo>
                  <a:cubicBezTo>
                    <a:pt x="863188" y="318587"/>
                    <a:pt x="862888" y="317586"/>
                    <a:pt x="862587" y="316585"/>
                  </a:cubicBezTo>
                  <a:cubicBezTo>
                    <a:pt x="862287" y="315584"/>
                    <a:pt x="862053" y="314650"/>
                    <a:pt x="861753" y="313649"/>
                  </a:cubicBezTo>
                  <a:cubicBezTo>
                    <a:pt x="861453" y="312648"/>
                    <a:pt x="861119" y="311481"/>
                    <a:pt x="860786" y="310313"/>
                  </a:cubicBezTo>
                  <a:cubicBezTo>
                    <a:pt x="860452" y="309145"/>
                    <a:pt x="859952" y="307577"/>
                    <a:pt x="859518" y="306276"/>
                  </a:cubicBezTo>
                  <a:cubicBezTo>
                    <a:pt x="858684" y="303607"/>
                    <a:pt x="857850" y="301005"/>
                    <a:pt x="856982" y="298369"/>
                  </a:cubicBezTo>
                  <a:lnTo>
                    <a:pt x="856982" y="298102"/>
                  </a:lnTo>
                  <a:lnTo>
                    <a:pt x="855815" y="294766"/>
                  </a:lnTo>
                  <a:cubicBezTo>
                    <a:pt x="855815" y="294766"/>
                    <a:pt x="855815" y="294466"/>
                    <a:pt x="855648" y="294332"/>
                  </a:cubicBezTo>
                  <a:lnTo>
                    <a:pt x="855648" y="294332"/>
                  </a:lnTo>
                  <a:cubicBezTo>
                    <a:pt x="855648" y="293999"/>
                    <a:pt x="855448" y="293665"/>
                    <a:pt x="855314" y="293365"/>
                  </a:cubicBezTo>
                  <a:lnTo>
                    <a:pt x="854580" y="291263"/>
                  </a:lnTo>
                  <a:cubicBezTo>
                    <a:pt x="854146" y="290028"/>
                    <a:pt x="853646" y="288761"/>
                    <a:pt x="853246" y="287526"/>
                  </a:cubicBezTo>
                  <a:lnTo>
                    <a:pt x="853246" y="287526"/>
                  </a:lnTo>
                  <a:lnTo>
                    <a:pt x="852612" y="285791"/>
                  </a:lnTo>
                  <a:lnTo>
                    <a:pt x="851411" y="282622"/>
                  </a:lnTo>
                  <a:cubicBezTo>
                    <a:pt x="851077" y="281754"/>
                    <a:pt x="850777" y="280887"/>
                    <a:pt x="850443" y="280053"/>
                  </a:cubicBezTo>
                  <a:lnTo>
                    <a:pt x="850443" y="280053"/>
                  </a:lnTo>
                  <a:cubicBezTo>
                    <a:pt x="849242" y="277017"/>
                    <a:pt x="848074" y="273981"/>
                    <a:pt x="846807" y="270978"/>
                  </a:cubicBezTo>
                  <a:lnTo>
                    <a:pt x="845539" y="267975"/>
                  </a:lnTo>
                  <a:cubicBezTo>
                    <a:pt x="845005" y="266741"/>
                    <a:pt x="844505" y="265507"/>
                    <a:pt x="843971" y="264305"/>
                  </a:cubicBezTo>
                  <a:lnTo>
                    <a:pt x="843771" y="263872"/>
                  </a:lnTo>
                  <a:cubicBezTo>
                    <a:pt x="843237" y="262571"/>
                    <a:pt x="842670" y="261303"/>
                    <a:pt x="842069" y="260002"/>
                  </a:cubicBezTo>
                  <a:lnTo>
                    <a:pt x="840301" y="256031"/>
                  </a:lnTo>
                  <a:cubicBezTo>
                    <a:pt x="838633" y="252428"/>
                    <a:pt x="836964" y="248825"/>
                    <a:pt x="835196" y="245255"/>
                  </a:cubicBezTo>
                  <a:lnTo>
                    <a:pt x="834396" y="243620"/>
                  </a:lnTo>
                  <a:lnTo>
                    <a:pt x="833395" y="241585"/>
                  </a:lnTo>
                  <a:cubicBezTo>
                    <a:pt x="832994" y="240751"/>
                    <a:pt x="832561" y="239951"/>
                    <a:pt x="832160" y="239150"/>
                  </a:cubicBezTo>
                  <a:cubicBezTo>
                    <a:pt x="831760" y="238349"/>
                    <a:pt x="831526" y="237949"/>
                    <a:pt x="831260" y="237315"/>
                  </a:cubicBezTo>
                  <a:lnTo>
                    <a:pt x="829992" y="234946"/>
                  </a:lnTo>
                  <a:cubicBezTo>
                    <a:pt x="829625" y="234179"/>
                    <a:pt x="829224" y="233411"/>
                    <a:pt x="828824" y="232677"/>
                  </a:cubicBezTo>
                  <a:cubicBezTo>
                    <a:pt x="827456" y="230108"/>
                    <a:pt x="826088" y="227573"/>
                    <a:pt x="824687" y="225071"/>
                  </a:cubicBezTo>
                  <a:lnTo>
                    <a:pt x="822685" y="221501"/>
                  </a:lnTo>
                  <a:lnTo>
                    <a:pt x="822452" y="221134"/>
                  </a:lnTo>
                  <a:cubicBezTo>
                    <a:pt x="821851" y="219999"/>
                    <a:pt x="821217" y="218898"/>
                    <a:pt x="820550" y="217798"/>
                  </a:cubicBezTo>
                  <a:lnTo>
                    <a:pt x="820183" y="217164"/>
                  </a:lnTo>
                  <a:lnTo>
                    <a:pt x="818214" y="213827"/>
                  </a:lnTo>
                  <a:lnTo>
                    <a:pt x="816013" y="210157"/>
                  </a:lnTo>
                  <a:cubicBezTo>
                    <a:pt x="814511" y="207689"/>
                    <a:pt x="812976" y="205253"/>
                    <a:pt x="811409" y="202818"/>
                  </a:cubicBezTo>
                  <a:lnTo>
                    <a:pt x="809207" y="199481"/>
                  </a:lnTo>
                  <a:lnTo>
                    <a:pt x="808873" y="199014"/>
                  </a:lnTo>
                  <a:cubicBezTo>
                    <a:pt x="808172" y="197913"/>
                    <a:pt x="807438" y="196812"/>
                    <a:pt x="806704" y="195678"/>
                  </a:cubicBezTo>
                  <a:cubicBezTo>
                    <a:pt x="805170" y="193309"/>
                    <a:pt x="803568" y="190974"/>
                    <a:pt x="801967" y="188672"/>
                  </a:cubicBezTo>
                  <a:lnTo>
                    <a:pt x="799231" y="184668"/>
                  </a:lnTo>
                  <a:cubicBezTo>
                    <a:pt x="798464" y="183634"/>
                    <a:pt x="797730" y="182566"/>
                    <a:pt x="796929" y="181332"/>
                  </a:cubicBezTo>
                  <a:lnTo>
                    <a:pt x="794427" y="177995"/>
                  </a:lnTo>
                  <a:cubicBezTo>
                    <a:pt x="793559" y="176828"/>
                    <a:pt x="792692" y="175693"/>
                    <a:pt x="791858" y="174659"/>
                  </a:cubicBezTo>
                  <a:cubicBezTo>
                    <a:pt x="789255" y="171213"/>
                    <a:pt x="786620" y="167810"/>
                    <a:pt x="783951" y="164450"/>
                  </a:cubicBezTo>
                  <a:lnTo>
                    <a:pt x="781248" y="161114"/>
                  </a:lnTo>
                  <a:lnTo>
                    <a:pt x="781248" y="161114"/>
                  </a:lnTo>
                  <a:lnTo>
                    <a:pt x="776644" y="155542"/>
                  </a:lnTo>
                  <a:lnTo>
                    <a:pt x="776644" y="155542"/>
                  </a:lnTo>
                  <a:lnTo>
                    <a:pt x="776177" y="155008"/>
                  </a:lnTo>
                  <a:lnTo>
                    <a:pt x="776177" y="155008"/>
                  </a:lnTo>
                  <a:lnTo>
                    <a:pt x="775143" y="153774"/>
                  </a:lnTo>
                  <a:lnTo>
                    <a:pt x="773141" y="151439"/>
                  </a:lnTo>
                  <a:lnTo>
                    <a:pt x="771607" y="149670"/>
                  </a:lnTo>
                  <a:lnTo>
                    <a:pt x="761197" y="158712"/>
                  </a:lnTo>
                  <a:lnTo>
                    <a:pt x="761197" y="158712"/>
                  </a:lnTo>
                  <a:lnTo>
                    <a:pt x="750855" y="167686"/>
                  </a:lnTo>
                  <a:lnTo>
                    <a:pt x="740479" y="176728"/>
                  </a:lnTo>
                  <a:lnTo>
                    <a:pt x="729035" y="184701"/>
                  </a:lnTo>
                  <a:lnTo>
                    <a:pt x="723097" y="189739"/>
                  </a:lnTo>
                  <a:lnTo>
                    <a:pt x="720294" y="192141"/>
                  </a:lnTo>
                  <a:lnTo>
                    <a:pt x="718726" y="193509"/>
                  </a:lnTo>
                  <a:lnTo>
                    <a:pt x="718726" y="193509"/>
                  </a:lnTo>
                  <a:lnTo>
                    <a:pt x="715156" y="196645"/>
                  </a:lnTo>
                  <a:lnTo>
                    <a:pt x="715156" y="196645"/>
                  </a:lnTo>
                  <a:lnTo>
                    <a:pt x="714523" y="197213"/>
                  </a:lnTo>
                  <a:lnTo>
                    <a:pt x="708284" y="202617"/>
                  </a:lnTo>
                  <a:lnTo>
                    <a:pt x="708284" y="202617"/>
                  </a:lnTo>
                  <a:lnTo>
                    <a:pt x="704947" y="205587"/>
                  </a:lnTo>
                  <a:lnTo>
                    <a:pt x="704947" y="205587"/>
                  </a:lnTo>
                  <a:lnTo>
                    <a:pt x="701611" y="208556"/>
                  </a:lnTo>
                  <a:lnTo>
                    <a:pt x="701611" y="208556"/>
                  </a:lnTo>
                  <a:lnTo>
                    <a:pt x="698275" y="211525"/>
                  </a:lnTo>
                  <a:lnTo>
                    <a:pt x="698275" y="211525"/>
                  </a:lnTo>
                  <a:lnTo>
                    <a:pt x="694938" y="214495"/>
                  </a:lnTo>
                  <a:lnTo>
                    <a:pt x="694938" y="214495"/>
                  </a:lnTo>
                  <a:lnTo>
                    <a:pt x="691936" y="217097"/>
                  </a:lnTo>
                  <a:lnTo>
                    <a:pt x="691502" y="217464"/>
                  </a:lnTo>
                  <a:lnTo>
                    <a:pt x="691268" y="217697"/>
                  </a:lnTo>
                  <a:lnTo>
                    <a:pt x="690234" y="218598"/>
                  </a:lnTo>
                  <a:lnTo>
                    <a:pt x="689800" y="218965"/>
                  </a:lnTo>
                  <a:lnTo>
                    <a:pt x="687999" y="220500"/>
                  </a:lnTo>
                  <a:lnTo>
                    <a:pt x="684663" y="223503"/>
                  </a:lnTo>
                  <a:lnTo>
                    <a:pt x="677723" y="229508"/>
                  </a:lnTo>
                  <a:lnTo>
                    <a:pt x="677723" y="229508"/>
                  </a:lnTo>
                  <a:lnTo>
                    <a:pt x="667314" y="238549"/>
                  </a:lnTo>
                  <a:lnTo>
                    <a:pt x="657005" y="247557"/>
                  </a:lnTo>
                  <a:lnTo>
                    <a:pt x="646595" y="256599"/>
                  </a:lnTo>
                  <a:lnTo>
                    <a:pt x="646595" y="256599"/>
                  </a:lnTo>
                  <a:lnTo>
                    <a:pt x="644927" y="258067"/>
                  </a:lnTo>
                  <a:lnTo>
                    <a:pt x="644527" y="258400"/>
                  </a:lnTo>
                  <a:lnTo>
                    <a:pt x="644527" y="258400"/>
                  </a:lnTo>
                  <a:lnTo>
                    <a:pt x="635619" y="265840"/>
                  </a:lnTo>
                  <a:lnTo>
                    <a:pt x="635619" y="265840"/>
                  </a:lnTo>
                  <a:lnTo>
                    <a:pt x="625310" y="274848"/>
                  </a:lnTo>
                  <a:lnTo>
                    <a:pt x="625310" y="274848"/>
                  </a:lnTo>
                  <a:lnTo>
                    <a:pt x="625076" y="274581"/>
                  </a:lnTo>
                  <a:lnTo>
                    <a:pt x="625076" y="274581"/>
                  </a:lnTo>
                  <a:lnTo>
                    <a:pt x="624809" y="274281"/>
                  </a:lnTo>
                  <a:lnTo>
                    <a:pt x="624509" y="273947"/>
                  </a:lnTo>
                  <a:lnTo>
                    <a:pt x="624342" y="273781"/>
                  </a:lnTo>
                  <a:cubicBezTo>
                    <a:pt x="623775" y="273080"/>
                    <a:pt x="623175" y="272446"/>
                    <a:pt x="622574" y="271779"/>
                  </a:cubicBezTo>
                  <a:lnTo>
                    <a:pt x="622074" y="271212"/>
                  </a:lnTo>
                  <a:lnTo>
                    <a:pt x="622074" y="271212"/>
                  </a:lnTo>
                  <a:lnTo>
                    <a:pt x="621740" y="270878"/>
                  </a:lnTo>
                  <a:lnTo>
                    <a:pt x="621573" y="270678"/>
                  </a:lnTo>
                  <a:lnTo>
                    <a:pt x="621373" y="270478"/>
                  </a:lnTo>
                  <a:lnTo>
                    <a:pt x="621373" y="270478"/>
                  </a:lnTo>
                  <a:cubicBezTo>
                    <a:pt x="621180" y="270241"/>
                    <a:pt x="620966" y="270017"/>
                    <a:pt x="620739" y="269810"/>
                  </a:cubicBezTo>
                  <a:lnTo>
                    <a:pt x="619838" y="268810"/>
                  </a:lnTo>
                  <a:lnTo>
                    <a:pt x="619171" y="268109"/>
                  </a:lnTo>
                  <a:lnTo>
                    <a:pt x="617503" y="266374"/>
                  </a:lnTo>
                  <a:lnTo>
                    <a:pt x="615801" y="264639"/>
                  </a:lnTo>
                  <a:cubicBezTo>
                    <a:pt x="614667" y="263471"/>
                    <a:pt x="613533" y="262337"/>
                    <a:pt x="612465" y="261303"/>
                  </a:cubicBezTo>
                  <a:lnTo>
                    <a:pt x="612465" y="261303"/>
                  </a:lnTo>
                  <a:cubicBezTo>
                    <a:pt x="611364" y="260202"/>
                    <a:pt x="610230" y="259134"/>
                    <a:pt x="609129" y="257967"/>
                  </a:cubicBezTo>
                  <a:lnTo>
                    <a:pt x="607728" y="256665"/>
                  </a:lnTo>
                  <a:lnTo>
                    <a:pt x="607361" y="256332"/>
                  </a:lnTo>
                  <a:lnTo>
                    <a:pt x="606293" y="255364"/>
                  </a:lnTo>
                  <a:lnTo>
                    <a:pt x="605859" y="254964"/>
                  </a:lnTo>
                  <a:lnTo>
                    <a:pt x="605592" y="254697"/>
                  </a:lnTo>
                  <a:lnTo>
                    <a:pt x="605592" y="254697"/>
                  </a:lnTo>
                  <a:lnTo>
                    <a:pt x="605592" y="254697"/>
                  </a:lnTo>
                  <a:lnTo>
                    <a:pt x="605592" y="254697"/>
                  </a:lnTo>
                  <a:cubicBezTo>
                    <a:pt x="604491" y="253663"/>
                    <a:pt x="603324" y="252662"/>
                    <a:pt x="602256" y="251661"/>
                  </a:cubicBezTo>
                  <a:lnTo>
                    <a:pt x="601589" y="251094"/>
                  </a:lnTo>
                  <a:lnTo>
                    <a:pt x="600955" y="250527"/>
                  </a:lnTo>
                  <a:lnTo>
                    <a:pt x="600955" y="250527"/>
                  </a:lnTo>
                  <a:lnTo>
                    <a:pt x="600755" y="250326"/>
                  </a:lnTo>
                  <a:lnTo>
                    <a:pt x="598720" y="248592"/>
                  </a:lnTo>
                  <a:lnTo>
                    <a:pt x="596885" y="247057"/>
                  </a:lnTo>
                  <a:lnTo>
                    <a:pt x="594115" y="244855"/>
                  </a:lnTo>
                  <a:lnTo>
                    <a:pt x="593648" y="244488"/>
                  </a:lnTo>
                  <a:lnTo>
                    <a:pt x="592981" y="243954"/>
                  </a:lnTo>
                  <a:lnTo>
                    <a:pt x="592581" y="243654"/>
                  </a:lnTo>
                  <a:lnTo>
                    <a:pt x="592014" y="243220"/>
                  </a:lnTo>
                  <a:lnTo>
                    <a:pt x="590946" y="242386"/>
                  </a:lnTo>
                  <a:lnTo>
                    <a:pt x="590512" y="242052"/>
                  </a:lnTo>
                  <a:lnTo>
                    <a:pt x="588944" y="240851"/>
                  </a:lnTo>
                  <a:lnTo>
                    <a:pt x="588944" y="240851"/>
                  </a:lnTo>
                  <a:lnTo>
                    <a:pt x="588944" y="240685"/>
                  </a:lnTo>
                  <a:lnTo>
                    <a:pt x="588944" y="240685"/>
                  </a:lnTo>
                  <a:lnTo>
                    <a:pt x="588944" y="240685"/>
                  </a:lnTo>
                  <a:lnTo>
                    <a:pt x="588944" y="240685"/>
                  </a:lnTo>
                  <a:lnTo>
                    <a:pt x="588744" y="240685"/>
                  </a:lnTo>
                  <a:lnTo>
                    <a:pt x="588744" y="240685"/>
                  </a:lnTo>
                  <a:lnTo>
                    <a:pt x="587943" y="240084"/>
                  </a:lnTo>
                  <a:lnTo>
                    <a:pt x="586008" y="238649"/>
                  </a:lnTo>
                  <a:lnTo>
                    <a:pt x="586008" y="238649"/>
                  </a:lnTo>
                  <a:lnTo>
                    <a:pt x="584107" y="237248"/>
                  </a:lnTo>
                  <a:lnTo>
                    <a:pt x="583473" y="236814"/>
                  </a:lnTo>
                  <a:lnTo>
                    <a:pt x="583473" y="236814"/>
                  </a:lnTo>
                  <a:lnTo>
                    <a:pt x="581738" y="235613"/>
                  </a:lnTo>
                  <a:lnTo>
                    <a:pt x="579336" y="233979"/>
                  </a:lnTo>
                  <a:lnTo>
                    <a:pt x="577634" y="232844"/>
                  </a:lnTo>
                  <a:lnTo>
                    <a:pt x="576400" y="232010"/>
                  </a:lnTo>
                  <a:lnTo>
                    <a:pt x="574832" y="231009"/>
                  </a:lnTo>
                  <a:lnTo>
                    <a:pt x="572897" y="229808"/>
                  </a:lnTo>
                  <a:lnTo>
                    <a:pt x="571862" y="229174"/>
                  </a:lnTo>
                  <a:lnTo>
                    <a:pt x="569794" y="227873"/>
                  </a:lnTo>
                  <a:lnTo>
                    <a:pt x="569260" y="227573"/>
                  </a:lnTo>
                  <a:lnTo>
                    <a:pt x="569060" y="227573"/>
                  </a:lnTo>
                  <a:lnTo>
                    <a:pt x="568726" y="227339"/>
                  </a:lnTo>
                  <a:lnTo>
                    <a:pt x="567725" y="226739"/>
                  </a:lnTo>
                  <a:lnTo>
                    <a:pt x="567725" y="226739"/>
                  </a:lnTo>
                  <a:lnTo>
                    <a:pt x="574798" y="214995"/>
                  </a:lnTo>
                  <a:lnTo>
                    <a:pt x="574798" y="214995"/>
                  </a:lnTo>
                  <a:lnTo>
                    <a:pt x="581705" y="203485"/>
                  </a:lnTo>
                  <a:lnTo>
                    <a:pt x="581705" y="203485"/>
                  </a:lnTo>
                  <a:lnTo>
                    <a:pt x="581705" y="203318"/>
                  </a:lnTo>
                  <a:lnTo>
                    <a:pt x="581705" y="203318"/>
                  </a:lnTo>
                  <a:lnTo>
                    <a:pt x="588811" y="191574"/>
                  </a:lnTo>
                  <a:lnTo>
                    <a:pt x="595884" y="179797"/>
                  </a:lnTo>
                  <a:lnTo>
                    <a:pt x="595884" y="179797"/>
                  </a:lnTo>
                  <a:lnTo>
                    <a:pt x="597218" y="177562"/>
                  </a:lnTo>
                  <a:lnTo>
                    <a:pt x="598686" y="175093"/>
                  </a:lnTo>
                  <a:lnTo>
                    <a:pt x="602957" y="168020"/>
                  </a:lnTo>
                  <a:lnTo>
                    <a:pt x="602957" y="168020"/>
                  </a:lnTo>
                  <a:lnTo>
                    <a:pt x="604725" y="165084"/>
                  </a:lnTo>
                  <a:lnTo>
                    <a:pt x="605793" y="163316"/>
                  </a:lnTo>
                  <a:lnTo>
                    <a:pt x="606126" y="162815"/>
                  </a:lnTo>
                  <a:lnTo>
                    <a:pt x="606126" y="162548"/>
                  </a:lnTo>
                  <a:lnTo>
                    <a:pt x="607561" y="160213"/>
                  </a:lnTo>
                  <a:lnTo>
                    <a:pt x="607561" y="160213"/>
                  </a:lnTo>
                  <a:lnTo>
                    <a:pt x="609929" y="156310"/>
                  </a:lnTo>
                  <a:lnTo>
                    <a:pt x="609929" y="156310"/>
                  </a:lnTo>
                  <a:lnTo>
                    <a:pt x="612298" y="152406"/>
                  </a:lnTo>
                  <a:lnTo>
                    <a:pt x="612298" y="152406"/>
                  </a:lnTo>
                  <a:lnTo>
                    <a:pt x="614667" y="148503"/>
                  </a:lnTo>
                  <a:lnTo>
                    <a:pt x="614667" y="148503"/>
                  </a:lnTo>
                  <a:lnTo>
                    <a:pt x="617036" y="144599"/>
                  </a:lnTo>
                  <a:lnTo>
                    <a:pt x="619371" y="140696"/>
                  </a:lnTo>
                  <a:lnTo>
                    <a:pt x="619371" y="140696"/>
                  </a:lnTo>
                  <a:lnTo>
                    <a:pt x="621740" y="136792"/>
                  </a:lnTo>
                  <a:lnTo>
                    <a:pt x="621740" y="136792"/>
                  </a:lnTo>
                  <a:lnTo>
                    <a:pt x="624109" y="132889"/>
                  </a:lnTo>
                  <a:lnTo>
                    <a:pt x="624109" y="132889"/>
                  </a:lnTo>
                  <a:lnTo>
                    <a:pt x="628379" y="125782"/>
                  </a:lnTo>
                  <a:lnTo>
                    <a:pt x="628813" y="125048"/>
                  </a:lnTo>
                  <a:lnTo>
                    <a:pt x="628813" y="125048"/>
                  </a:lnTo>
                  <a:lnTo>
                    <a:pt x="631315" y="120911"/>
                  </a:lnTo>
                  <a:lnTo>
                    <a:pt x="634318" y="115940"/>
                  </a:lnTo>
                  <a:lnTo>
                    <a:pt x="638288" y="109268"/>
                  </a:lnTo>
                  <a:lnTo>
                    <a:pt x="645361" y="97457"/>
                  </a:lnTo>
                  <a:lnTo>
                    <a:pt x="645361" y="97457"/>
                  </a:lnTo>
                  <a:lnTo>
                    <a:pt x="652467" y="85680"/>
                  </a:lnTo>
                  <a:lnTo>
                    <a:pt x="652467" y="85680"/>
                  </a:lnTo>
                  <a:lnTo>
                    <a:pt x="659540" y="73936"/>
                  </a:lnTo>
                  <a:lnTo>
                    <a:pt x="666647" y="62126"/>
                  </a:lnTo>
                  <a:lnTo>
                    <a:pt x="663611" y="60291"/>
                  </a:lnTo>
                  <a:lnTo>
                    <a:pt x="660274" y="58389"/>
                  </a:lnTo>
                  <a:lnTo>
                    <a:pt x="660274" y="58389"/>
                  </a:lnTo>
                  <a:lnTo>
                    <a:pt x="657338" y="56688"/>
                  </a:lnTo>
                  <a:lnTo>
                    <a:pt x="656704" y="56321"/>
                  </a:lnTo>
                  <a:lnTo>
                    <a:pt x="653602" y="54586"/>
                  </a:lnTo>
                  <a:lnTo>
                    <a:pt x="653402" y="54586"/>
                  </a:lnTo>
                  <a:lnTo>
                    <a:pt x="650065" y="60591"/>
                  </a:lnTo>
                  <a:lnTo>
                    <a:pt x="647429" y="65395"/>
                  </a:lnTo>
                  <a:lnTo>
                    <a:pt x="646762" y="66596"/>
                  </a:lnTo>
                  <a:lnTo>
                    <a:pt x="646762" y="66596"/>
                  </a:lnTo>
                  <a:lnTo>
                    <a:pt x="646762" y="66596"/>
                  </a:lnTo>
                  <a:lnTo>
                    <a:pt x="640090" y="78574"/>
                  </a:lnTo>
                  <a:lnTo>
                    <a:pt x="640090" y="78574"/>
                  </a:lnTo>
                  <a:lnTo>
                    <a:pt x="636753" y="84579"/>
                  </a:lnTo>
                  <a:lnTo>
                    <a:pt x="633417" y="90584"/>
                  </a:lnTo>
                  <a:lnTo>
                    <a:pt x="633417" y="90584"/>
                  </a:lnTo>
                  <a:lnTo>
                    <a:pt x="633417" y="90584"/>
                  </a:lnTo>
                  <a:lnTo>
                    <a:pt x="630081" y="96556"/>
                  </a:lnTo>
                  <a:lnTo>
                    <a:pt x="626745" y="102528"/>
                  </a:lnTo>
                  <a:lnTo>
                    <a:pt x="626745" y="102528"/>
                  </a:lnTo>
                  <a:lnTo>
                    <a:pt x="623008" y="109201"/>
                  </a:lnTo>
                  <a:lnTo>
                    <a:pt x="622774" y="109601"/>
                  </a:lnTo>
                  <a:lnTo>
                    <a:pt x="620239" y="114205"/>
                  </a:lnTo>
                  <a:lnTo>
                    <a:pt x="620239" y="114205"/>
                  </a:lnTo>
                  <a:lnTo>
                    <a:pt x="620239" y="114205"/>
                  </a:lnTo>
                  <a:lnTo>
                    <a:pt x="619071" y="116307"/>
                  </a:lnTo>
                  <a:lnTo>
                    <a:pt x="617903" y="118409"/>
                  </a:lnTo>
                  <a:lnTo>
                    <a:pt x="617903" y="118409"/>
                  </a:lnTo>
                  <a:lnTo>
                    <a:pt x="617503" y="119176"/>
                  </a:lnTo>
                  <a:lnTo>
                    <a:pt x="617503" y="119176"/>
                  </a:lnTo>
                  <a:lnTo>
                    <a:pt x="614367" y="124882"/>
                  </a:lnTo>
                  <a:lnTo>
                    <a:pt x="613499" y="126416"/>
                  </a:lnTo>
                  <a:lnTo>
                    <a:pt x="613499" y="126416"/>
                  </a:lnTo>
                  <a:lnTo>
                    <a:pt x="612132" y="128818"/>
                  </a:lnTo>
                  <a:lnTo>
                    <a:pt x="611931" y="129219"/>
                  </a:lnTo>
                  <a:lnTo>
                    <a:pt x="611931" y="129219"/>
                  </a:lnTo>
                  <a:lnTo>
                    <a:pt x="611931" y="129419"/>
                  </a:lnTo>
                  <a:lnTo>
                    <a:pt x="611931" y="129419"/>
                  </a:lnTo>
                  <a:lnTo>
                    <a:pt x="611931" y="129652"/>
                  </a:lnTo>
                  <a:lnTo>
                    <a:pt x="611598" y="130220"/>
                  </a:lnTo>
                  <a:lnTo>
                    <a:pt x="611598" y="130220"/>
                  </a:lnTo>
                  <a:lnTo>
                    <a:pt x="610063" y="133022"/>
                  </a:lnTo>
                  <a:lnTo>
                    <a:pt x="610063" y="133322"/>
                  </a:lnTo>
                  <a:lnTo>
                    <a:pt x="609596" y="134190"/>
                  </a:lnTo>
                  <a:lnTo>
                    <a:pt x="609596" y="134190"/>
                  </a:lnTo>
                  <a:lnTo>
                    <a:pt x="609596" y="134190"/>
                  </a:lnTo>
                  <a:lnTo>
                    <a:pt x="609062" y="135124"/>
                  </a:lnTo>
                  <a:lnTo>
                    <a:pt x="608895" y="135391"/>
                  </a:lnTo>
                  <a:lnTo>
                    <a:pt x="608662" y="135825"/>
                  </a:lnTo>
                  <a:lnTo>
                    <a:pt x="607361" y="138160"/>
                  </a:lnTo>
                  <a:lnTo>
                    <a:pt x="607361" y="138160"/>
                  </a:lnTo>
                  <a:lnTo>
                    <a:pt x="607160" y="138494"/>
                  </a:lnTo>
                  <a:lnTo>
                    <a:pt x="606860" y="139061"/>
                  </a:lnTo>
                  <a:lnTo>
                    <a:pt x="606860" y="139261"/>
                  </a:lnTo>
                  <a:lnTo>
                    <a:pt x="605325" y="142097"/>
                  </a:lnTo>
                  <a:lnTo>
                    <a:pt x="605325" y="142097"/>
                  </a:lnTo>
                  <a:lnTo>
                    <a:pt x="605325" y="142097"/>
                  </a:lnTo>
                  <a:lnTo>
                    <a:pt x="605325" y="142097"/>
                  </a:lnTo>
                  <a:lnTo>
                    <a:pt x="602256" y="141563"/>
                  </a:lnTo>
                  <a:lnTo>
                    <a:pt x="601689" y="142597"/>
                  </a:lnTo>
                  <a:lnTo>
                    <a:pt x="600588" y="144566"/>
                  </a:lnTo>
                  <a:lnTo>
                    <a:pt x="600588" y="144566"/>
                  </a:lnTo>
                  <a:lnTo>
                    <a:pt x="600588" y="144566"/>
                  </a:lnTo>
                  <a:lnTo>
                    <a:pt x="600588" y="144566"/>
                  </a:lnTo>
                  <a:lnTo>
                    <a:pt x="598419" y="148503"/>
                  </a:lnTo>
                  <a:lnTo>
                    <a:pt x="598419" y="148503"/>
                  </a:lnTo>
                  <a:lnTo>
                    <a:pt x="596217" y="152473"/>
                  </a:lnTo>
                  <a:lnTo>
                    <a:pt x="596217" y="152473"/>
                  </a:lnTo>
                  <a:lnTo>
                    <a:pt x="591780" y="160413"/>
                  </a:lnTo>
                  <a:lnTo>
                    <a:pt x="591780" y="160413"/>
                  </a:lnTo>
                  <a:lnTo>
                    <a:pt x="585107" y="172424"/>
                  </a:lnTo>
                  <a:lnTo>
                    <a:pt x="585107" y="172424"/>
                  </a:lnTo>
                  <a:lnTo>
                    <a:pt x="578435" y="184401"/>
                  </a:lnTo>
                  <a:lnTo>
                    <a:pt x="578435" y="184401"/>
                  </a:lnTo>
                  <a:lnTo>
                    <a:pt x="572897" y="194410"/>
                  </a:lnTo>
                  <a:lnTo>
                    <a:pt x="571762" y="196445"/>
                  </a:lnTo>
                  <a:lnTo>
                    <a:pt x="571762" y="196445"/>
                  </a:lnTo>
                  <a:lnTo>
                    <a:pt x="567926" y="194377"/>
                  </a:lnTo>
                  <a:lnTo>
                    <a:pt x="567158" y="194010"/>
                  </a:lnTo>
                  <a:lnTo>
                    <a:pt x="567158" y="194010"/>
                  </a:lnTo>
                  <a:lnTo>
                    <a:pt x="566858" y="193843"/>
                  </a:lnTo>
                  <a:lnTo>
                    <a:pt x="566491" y="193643"/>
                  </a:lnTo>
                  <a:cubicBezTo>
                    <a:pt x="566251" y="193483"/>
                    <a:pt x="565994" y="193349"/>
                    <a:pt x="565724" y="193242"/>
                  </a:cubicBezTo>
                  <a:cubicBezTo>
                    <a:pt x="565724" y="193242"/>
                    <a:pt x="565724" y="193242"/>
                    <a:pt x="565724" y="193242"/>
                  </a:cubicBezTo>
                  <a:lnTo>
                    <a:pt x="565724" y="193242"/>
                  </a:lnTo>
                  <a:lnTo>
                    <a:pt x="565457" y="193242"/>
                  </a:lnTo>
                  <a:lnTo>
                    <a:pt x="564956" y="192942"/>
                  </a:lnTo>
                  <a:lnTo>
                    <a:pt x="564122" y="192508"/>
                  </a:lnTo>
                  <a:lnTo>
                    <a:pt x="562287" y="191574"/>
                  </a:lnTo>
                  <a:lnTo>
                    <a:pt x="561386" y="191107"/>
                  </a:lnTo>
                  <a:cubicBezTo>
                    <a:pt x="560185" y="190473"/>
                    <a:pt x="558984" y="189906"/>
                    <a:pt x="557783" y="189339"/>
                  </a:cubicBezTo>
                  <a:lnTo>
                    <a:pt x="556048" y="188538"/>
                  </a:lnTo>
                  <a:lnTo>
                    <a:pt x="554380" y="187737"/>
                  </a:lnTo>
                  <a:cubicBezTo>
                    <a:pt x="553346" y="187270"/>
                    <a:pt x="552278" y="186770"/>
                    <a:pt x="551211" y="186336"/>
                  </a:cubicBezTo>
                  <a:lnTo>
                    <a:pt x="551211" y="186336"/>
                  </a:lnTo>
                  <a:lnTo>
                    <a:pt x="550443" y="186003"/>
                  </a:lnTo>
                  <a:cubicBezTo>
                    <a:pt x="550343" y="185976"/>
                    <a:pt x="550240" y="185976"/>
                    <a:pt x="550143" y="186003"/>
                  </a:cubicBezTo>
                  <a:cubicBezTo>
                    <a:pt x="549996" y="185906"/>
                    <a:pt x="549839" y="185826"/>
                    <a:pt x="549676" y="185769"/>
                  </a:cubicBezTo>
                  <a:lnTo>
                    <a:pt x="548141" y="185068"/>
                  </a:lnTo>
                  <a:lnTo>
                    <a:pt x="544471" y="183500"/>
                  </a:lnTo>
                  <a:lnTo>
                    <a:pt x="542603" y="182766"/>
                  </a:lnTo>
                  <a:lnTo>
                    <a:pt x="540735" y="181999"/>
                  </a:lnTo>
                  <a:lnTo>
                    <a:pt x="539600" y="181565"/>
                  </a:lnTo>
                  <a:lnTo>
                    <a:pt x="538599" y="181165"/>
                  </a:lnTo>
                  <a:lnTo>
                    <a:pt x="537999" y="180965"/>
                  </a:lnTo>
                  <a:lnTo>
                    <a:pt x="537999" y="180965"/>
                  </a:lnTo>
                  <a:lnTo>
                    <a:pt x="537665" y="180965"/>
                  </a:lnTo>
                  <a:lnTo>
                    <a:pt x="537665" y="180965"/>
                  </a:lnTo>
                  <a:lnTo>
                    <a:pt x="537065" y="180731"/>
                  </a:lnTo>
                  <a:lnTo>
                    <a:pt x="536398" y="180464"/>
                  </a:lnTo>
                  <a:lnTo>
                    <a:pt x="535797" y="180264"/>
                  </a:lnTo>
                  <a:lnTo>
                    <a:pt x="535163" y="180031"/>
                  </a:lnTo>
                  <a:lnTo>
                    <a:pt x="534329" y="179730"/>
                  </a:lnTo>
                  <a:lnTo>
                    <a:pt x="533628" y="179463"/>
                  </a:lnTo>
                  <a:lnTo>
                    <a:pt x="532261" y="178996"/>
                  </a:lnTo>
                  <a:lnTo>
                    <a:pt x="531693" y="178763"/>
                  </a:lnTo>
                  <a:lnTo>
                    <a:pt x="530459" y="178329"/>
                  </a:lnTo>
                  <a:lnTo>
                    <a:pt x="529792" y="178129"/>
                  </a:lnTo>
                  <a:lnTo>
                    <a:pt x="529792" y="178129"/>
                  </a:lnTo>
                  <a:lnTo>
                    <a:pt x="529792" y="178129"/>
                  </a:lnTo>
                  <a:lnTo>
                    <a:pt x="529792" y="178129"/>
                  </a:lnTo>
                  <a:lnTo>
                    <a:pt x="529792" y="178129"/>
                  </a:lnTo>
                  <a:lnTo>
                    <a:pt x="528691" y="177729"/>
                  </a:lnTo>
                  <a:lnTo>
                    <a:pt x="528691" y="177729"/>
                  </a:lnTo>
                  <a:cubicBezTo>
                    <a:pt x="527523" y="177328"/>
                    <a:pt x="526355" y="176928"/>
                    <a:pt x="525354" y="176594"/>
                  </a:cubicBezTo>
                  <a:cubicBezTo>
                    <a:pt x="524807" y="176374"/>
                    <a:pt x="524253" y="176187"/>
                    <a:pt x="523686" y="176027"/>
                  </a:cubicBezTo>
                  <a:lnTo>
                    <a:pt x="522185" y="176027"/>
                  </a:lnTo>
                  <a:lnTo>
                    <a:pt x="521885" y="176027"/>
                  </a:lnTo>
                  <a:lnTo>
                    <a:pt x="521885" y="176027"/>
                  </a:lnTo>
                  <a:lnTo>
                    <a:pt x="521184" y="175793"/>
                  </a:lnTo>
                  <a:lnTo>
                    <a:pt x="519983" y="175393"/>
                  </a:lnTo>
                  <a:lnTo>
                    <a:pt x="518215" y="174859"/>
                  </a:lnTo>
                  <a:lnTo>
                    <a:pt x="516280" y="174292"/>
                  </a:lnTo>
                  <a:cubicBezTo>
                    <a:pt x="515346" y="173992"/>
                    <a:pt x="514445" y="173725"/>
                    <a:pt x="513444" y="173491"/>
                  </a:cubicBezTo>
                  <a:lnTo>
                    <a:pt x="513444" y="173491"/>
                  </a:lnTo>
                  <a:lnTo>
                    <a:pt x="512977" y="173491"/>
                  </a:lnTo>
                  <a:lnTo>
                    <a:pt x="510474" y="172757"/>
                  </a:lnTo>
                  <a:lnTo>
                    <a:pt x="508840" y="171590"/>
                  </a:lnTo>
                  <a:lnTo>
                    <a:pt x="505236" y="170689"/>
                  </a:lnTo>
                  <a:lnTo>
                    <a:pt x="505236" y="170689"/>
                  </a:lnTo>
                  <a:lnTo>
                    <a:pt x="504903" y="170689"/>
                  </a:lnTo>
                  <a:lnTo>
                    <a:pt x="504903" y="170689"/>
                  </a:lnTo>
                  <a:lnTo>
                    <a:pt x="504536" y="170689"/>
                  </a:lnTo>
                  <a:lnTo>
                    <a:pt x="504302" y="170689"/>
                  </a:lnTo>
                  <a:lnTo>
                    <a:pt x="504069" y="170689"/>
                  </a:lnTo>
                  <a:cubicBezTo>
                    <a:pt x="503982" y="170659"/>
                    <a:pt x="503889" y="170659"/>
                    <a:pt x="503802" y="170689"/>
                  </a:cubicBezTo>
                  <a:lnTo>
                    <a:pt x="503502" y="170689"/>
                  </a:lnTo>
                  <a:lnTo>
                    <a:pt x="503302" y="170689"/>
                  </a:lnTo>
                  <a:lnTo>
                    <a:pt x="503302" y="170689"/>
                  </a:lnTo>
                  <a:lnTo>
                    <a:pt x="502768" y="170689"/>
                  </a:lnTo>
                  <a:lnTo>
                    <a:pt x="501667" y="170422"/>
                  </a:lnTo>
                  <a:lnTo>
                    <a:pt x="497263" y="169421"/>
                  </a:lnTo>
                  <a:lnTo>
                    <a:pt x="493927" y="168754"/>
                  </a:lnTo>
                  <a:lnTo>
                    <a:pt x="492992" y="168587"/>
                  </a:lnTo>
                  <a:lnTo>
                    <a:pt x="492826" y="168587"/>
                  </a:lnTo>
                  <a:lnTo>
                    <a:pt x="492358" y="168587"/>
                  </a:lnTo>
                  <a:lnTo>
                    <a:pt x="491991" y="168587"/>
                  </a:lnTo>
                  <a:lnTo>
                    <a:pt x="490857" y="168354"/>
                  </a:lnTo>
                  <a:lnTo>
                    <a:pt x="493426" y="155008"/>
                  </a:lnTo>
                  <a:lnTo>
                    <a:pt x="496062" y="141496"/>
                  </a:lnTo>
                  <a:lnTo>
                    <a:pt x="498697" y="128151"/>
                  </a:lnTo>
                  <a:lnTo>
                    <a:pt x="498697" y="128151"/>
                  </a:lnTo>
                  <a:lnTo>
                    <a:pt x="498697" y="127751"/>
                  </a:lnTo>
                  <a:lnTo>
                    <a:pt x="498964" y="126516"/>
                  </a:lnTo>
                  <a:lnTo>
                    <a:pt x="499198" y="125215"/>
                  </a:lnTo>
                  <a:lnTo>
                    <a:pt x="499431" y="124114"/>
                  </a:lnTo>
                  <a:lnTo>
                    <a:pt x="499431" y="123447"/>
                  </a:lnTo>
                  <a:lnTo>
                    <a:pt x="500232" y="119176"/>
                  </a:lnTo>
                  <a:lnTo>
                    <a:pt x="501166" y="114673"/>
                  </a:lnTo>
                  <a:lnTo>
                    <a:pt x="502067" y="110168"/>
                  </a:lnTo>
                  <a:lnTo>
                    <a:pt x="503001" y="105665"/>
                  </a:lnTo>
                  <a:lnTo>
                    <a:pt x="503902" y="101160"/>
                  </a:lnTo>
                  <a:lnTo>
                    <a:pt x="504836" y="96656"/>
                  </a:lnTo>
                  <a:lnTo>
                    <a:pt x="505737" y="92152"/>
                  </a:lnTo>
                  <a:lnTo>
                    <a:pt x="506671" y="87715"/>
                  </a:lnTo>
                  <a:lnTo>
                    <a:pt x="506671" y="87715"/>
                  </a:lnTo>
                  <a:lnTo>
                    <a:pt x="508239" y="79641"/>
                  </a:lnTo>
                  <a:lnTo>
                    <a:pt x="508239" y="78774"/>
                  </a:lnTo>
                  <a:lnTo>
                    <a:pt x="508239" y="78774"/>
                  </a:lnTo>
                  <a:lnTo>
                    <a:pt x="509173" y="73970"/>
                  </a:lnTo>
                  <a:lnTo>
                    <a:pt x="510241" y="68398"/>
                  </a:lnTo>
                  <a:lnTo>
                    <a:pt x="511742" y="60725"/>
                  </a:lnTo>
                  <a:lnTo>
                    <a:pt x="514345" y="47213"/>
                  </a:lnTo>
                  <a:lnTo>
                    <a:pt x="516980" y="33867"/>
                  </a:lnTo>
                  <a:lnTo>
                    <a:pt x="516980" y="33867"/>
                  </a:lnTo>
                  <a:lnTo>
                    <a:pt x="519616" y="20522"/>
                  </a:lnTo>
                  <a:lnTo>
                    <a:pt x="521918" y="6977"/>
                  </a:lnTo>
                  <a:lnTo>
                    <a:pt x="517581" y="6176"/>
                  </a:lnTo>
                  <a:lnTo>
                    <a:pt x="514979" y="5709"/>
                  </a:lnTo>
                  <a:lnTo>
                    <a:pt x="514712" y="5709"/>
                  </a:lnTo>
                  <a:cubicBezTo>
                    <a:pt x="512109" y="5242"/>
                    <a:pt x="509474" y="4808"/>
                    <a:pt x="506838" y="4408"/>
                  </a:cubicBezTo>
                  <a:lnTo>
                    <a:pt x="506838" y="4408"/>
                  </a:lnTo>
                  <a:lnTo>
                    <a:pt x="503502" y="3907"/>
                  </a:lnTo>
                  <a:lnTo>
                    <a:pt x="499532" y="3307"/>
                  </a:lnTo>
                  <a:lnTo>
                    <a:pt x="495128" y="2740"/>
                  </a:lnTo>
                  <a:lnTo>
                    <a:pt x="489756" y="2072"/>
                  </a:lnTo>
                  <a:lnTo>
                    <a:pt x="487754" y="1839"/>
                  </a:lnTo>
                  <a:lnTo>
                    <a:pt x="484084" y="1439"/>
                  </a:lnTo>
                  <a:lnTo>
                    <a:pt x="482783" y="1439"/>
                  </a:lnTo>
                  <a:lnTo>
                    <a:pt x="479113" y="1105"/>
                  </a:lnTo>
                  <a:lnTo>
                    <a:pt x="472941" y="571"/>
                  </a:lnTo>
                  <a:lnTo>
                    <a:pt x="469905" y="338"/>
                  </a:lnTo>
                  <a:lnTo>
                    <a:pt x="468337" y="338"/>
                  </a:lnTo>
                  <a:lnTo>
                    <a:pt x="465334" y="137"/>
                  </a:lnTo>
                  <a:lnTo>
                    <a:pt x="462832" y="137"/>
                  </a:lnTo>
                  <a:lnTo>
                    <a:pt x="460463" y="137"/>
                  </a:lnTo>
                  <a:lnTo>
                    <a:pt x="455859" y="-63"/>
                  </a:lnTo>
                  <a:lnTo>
                    <a:pt x="453390" y="-63"/>
                  </a:lnTo>
                  <a:lnTo>
                    <a:pt x="450521" y="-63"/>
                  </a:lnTo>
                  <a:lnTo>
                    <a:pt x="449320" y="-63"/>
                  </a:lnTo>
                  <a:lnTo>
                    <a:pt x="444483" y="-63"/>
                  </a:lnTo>
                  <a:lnTo>
                    <a:pt x="432705" y="-63"/>
                  </a:lnTo>
                  <a:cubicBezTo>
                    <a:pt x="430837" y="-63"/>
                    <a:pt x="428935" y="-63"/>
                    <a:pt x="427067" y="-63"/>
                  </a:cubicBezTo>
                  <a:cubicBezTo>
                    <a:pt x="425699" y="-63"/>
                    <a:pt x="424331" y="-63"/>
                    <a:pt x="422930" y="-63"/>
                  </a:cubicBezTo>
                  <a:lnTo>
                    <a:pt x="420862" y="-63"/>
                  </a:lnTo>
                  <a:lnTo>
                    <a:pt x="416491" y="-63"/>
                  </a:lnTo>
                  <a:lnTo>
                    <a:pt x="413722" y="104"/>
                  </a:lnTo>
                  <a:cubicBezTo>
                    <a:pt x="412888" y="104"/>
                    <a:pt x="412087" y="104"/>
                    <a:pt x="411253" y="104"/>
                  </a:cubicBezTo>
                  <a:lnTo>
                    <a:pt x="408350" y="304"/>
                  </a:lnTo>
                  <a:lnTo>
                    <a:pt x="406916" y="304"/>
                  </a:lnTo>
                  <a:lnTo>
                    <a:pt x="403580" y="538"/>
                  </a:lnTo>
                  <a:lnTo>
                    <a:pt x="397641" y="1038"/>
                  </a:lnTo>
                  <a:lnTo>
                    <a:pt x="394138" y="1405"/>
                  </a:lnTo>
                  <a:lnTo>
                    <a:pt x="391469" y="1672"/>
                  </a:lnTo>
                  <a:lnTo>
                    <a:pt x="389634" y="1872"/>
                  </a:lnTo>
                  <a:lnTo>
                    <a:pt x="387298" y="2139"/>
                  </a:lnTo>
                  <a:cubicBezTo>
                    <a:pt x="385797" y="2139"/>
                    <a:pt x="384296" y="2473"/>
                    <a:pt x="382794" y="2673"/>
                  </a:cubicBezTo>
                  <a:lnTo>
                    <a:pt x="375721" y="3574"/>
                  </a:lnTo>
                  <a:lnTo>
                    <a:pt x="372385" y="4041"/>
                  </a:lnTo>
                  <a:lnTo>
                    <a:pt x="369783" y="4441"/>
                  </a:lnTo>
                  <a:lnTo>
                    <a:pt x="369082" y="4441"/>
                  </a:lnTo>
                  <a:lnTo>
                    <a:pt x="369082" y="4441"/>
                  </a:lnTo>
                  <a:cubicBezTo>
                    <a:pt x="366680" y="4818"/>
                    <a:pt x="364278" y="5219"/>
                    <a:pt x="361876" y="5642"/>
                  </a:cubicBezTo>
                  <a:lnTo>
                    <a:pt x="359273" y="6109"/>
                  </a:lnTo>
                  <a:cubicBezTo>
                    <a:pt x="358173" y="6276"/>
                    <a:pt x="357105" y="6510"/>
                    <a:pt x="355937" y="6710"/>
                  </a:cubicBezTo>
                  <a:lnTo>
                    <a:pt x="354102" y="7043"/>
                  </a:lnTo>
                  <a:lnTo>
                    <a:pt x="353902" y="7043"/>
                  </a:lnTo>
                  <a:lnTo>
                    <a:pt x="353402" y="7043"/>
                  </a:lnTo>
                  <a:cubicBezTo>
                    <a:pt x="351000" y="7511"/>
                    <a:pt x="348631" y="7978"/>
                    <a:pt x="346262" y="8511"/>
                  </a:cubicBezTo>
                  <a:lnTo>
                    <a:pt x="343426" y="9112"/>
                  </a:lnTo>
                  <a:lnTo>
                    <a:pt x="339689" y="9979"/>
                  </a:lnTo>
                  <a:lnTo>
                    <a:pt x="337554" y="10447"/>
                  </a:lnTo>
                  <a:lnTo>
                    <a:pt x="333417" y="11447"/>
                  </a:lnTo>
                  <a:lnTo>
                    <a:pt x="330081" y="12281"/>
                  </a:lnTo>
                  <a:cubicBezTo>
                    <a:pt x="328346" y="12682"/>
                    <a:pt x="326745" y="13149"/>
                    <a:pt x="324943" y="13583"/>
                  </a:cubicBezTo>
                  <a:lnTo>
                    <a:pt x="323842" y="13883"/>
                  </a:lnTo>
                  <a:lnTo>
                    <a:pt x="321073" y="14650"/>
                  </a:lnTo>
                  <a:lnTo>
                    <a:pt x="318904" y="15251"/>
                  </a:lnTo>
                  <a:lnTo>
                    <a:pt x="316269" y="15951"/>
                  </a:lnTo>
                  <a:lnTo>
                    <a:pt x="314834" y="16385"/>
                  </a:lnTo>
                  <a:lnTo>
                    <a:pt x="311498" y="17286"/>
                  </a:lnTo>
                  <a:cubicBezTo>
                    <a:pt x="308629" y="18153"/>
                    <a:pt x="305793" y="19021"/>
                    <a:pt x="302957" y="19955"/>
                  </a:cubicBezTo>
                  <a:lnTo>
                    <a:pt x="299954" y="20922"/>
                  </a:lnTo>
                  <a:lnTo>
                    <a:pt x="298186" y="21523"/>
                  </a:lnTo>
                  <a:cubicBezTo>
                    <a:pt x="297485" y="21757"/>
                    <a:pt x="296818" y="21957"/>
                    <a:pt x="296151" y="22224"/>
                  </a:cubicBezTo>
                  <a:lnTo>
                    <a:pt x="292481" y="23491"/>
                  </a:lnTo>
                  <a:lnTo>
                    <a:pt x="291613" y="23792"/>
                  </a:lnTo>
                  <a:lnTo>
                    <a:pt x="288678" y="24893"/>
                  </a:lnTo>
                  <a:cubicBezTo>
                    <a:pt x="286609" y="25627"/>
                    <a:pt x="284574" y="26394"/>
                    <a:pt x="282572" y="27161"/>
                  </a:cubicBezTo>
                  <a:lnTo>
                    <a:pt x="279603" y="28296"/>
                  </a:lnTo>
                  <a:lnTo>
                    <a:pt x="278402" y="28763"/>
                  </a:lnTo>
                  <a:lnTo>
                    <a:pt x="274732" y="30197"/>
                  </a:lnTo>
                  <a:lnTo>
                    <a:pt x="270762" y="31832"/>
                  </a:lnTo>
                  <a:lnTo>
                    <a:pt x="266224" y="33701"/>
                  </a:lnTo>
                  <a:lnTo>
                    <a:pt x="262187" y="35469"/>
                  </a:lnTo>
                  <a:cubicBezTo>
                    <a:pt x="260819" y="36069"/>
                    <a:pt x="259418" y="36636"/>
                    <a:pt x="258117" y="37304"/>
                  </a:cubicBezTo>
                  <a:lnTo>
                    <a:pt x="255815" y="38338"/>
                  </a:lnTo>
                  <a:lnTo>
                    <a:pt x="254180" y="39105"/>
                  </a:lnTo>
                  <a:cubicBezTo>
                    <a:pt x="253146" y="39539"/>
                    <a:pt x="252145" y="40006"/>
                    <a:pt x="251144" y="40507"/>
                  </a:cubicBezTo>
                  <a:lnTo>
                    <a:pt x="247141" y="42408"/>
                  </a:lnTo>
                  <a:lnTo>
                    <a:pt x="242703" y="44577"/>
                  </a:lnTo>
                  <a:lnTo>
                    <a:pt x="238967" y="46445"/>
                  </a:lnTo>
                  <a:lnTo>
                    <a:pt x="236565" y="47680"/>
                  </a:lnTo>
                  <a:lnTo>
                    <a:pt x="234730" y="48614"/>
                  </a:lnTo>
                  <a:lnTo>
                    <a:pt x="232261" y="49882"/>
                  </a:lnTo>
                  <a:lnTo>
                    <a:pt x="224554" y="54085"/>
                  </a:lnTo>
                  <a:lnTo>
                    <a:pt x="224554" y="54085"/>
                  </a:lnTo>
                  <a:lnTo>
                    <a:pt x="222719" y="55120"/>
                  </a:lnTo>
                  <a:lnTo>
                    <a:pt x="220250" y="56521"/>
                  </a:lnTo>
                  <a:lnTo>
                    <a:pt x="218282" y="57655"/>
                  </a:lnTo>
                  <a:lnTo>
                    <a:pt x="218282" y="57655"/>
                  </a:lnTo>
                  <a:cubicBezTo>
                    <a:pt x="215946" y="58990"/>
                    <a:pt x="213711" y="60358"/>
                    <a:pt x="211376" y="61759"/>
                  </a:cubicBezTo>
                  <a:lnTo>
                    <a:pt x="211376" y="61759"/>
                  </a:lnTo>
                  <a:lnTo>
                    <a:pt x="208673" y="63394"/>
                  </a:lnTo>
                  <a:lnTo>
                    <a:pt x="208173" y="63694"/>
                  </a:lnTo>
                  <a:lnTo>
                    <a:pt x="202534" y="67230"/>
                  </a:lnTo>
                  <a:lnTo>
                    <a:pt x="200165" y="68732"/>
                  </a:lnTo>
                  <a:cubicBezTo>
                    <a:pt x="197930" y="70166"/>
                    <a:pt x="195728" y="71634"/>
                    <a:pt x="193493" y="73136"/>
                  </a:cubicBezTo>
                  <a:lnTo>
                    <a:pt x="191224" y="74670"/>
                  </a:lnTo>
                  <a:cubicBezTo>
                    <a:pt x="183317" y="80042"/>
                    <a:pt x="175577" y="85647"/>
                    <a:pt x="168070" y="91519"/>
                  </a:cubicBezTo>
                  <a:lnTo>
                    <a:pt x="165835" y="93287"/>
                  </a:lnTo>
                  <a:cubicBezTo>
                    <a:pt x="164434" y="94354"/>
                    <a:pt x="163066" y="95455"/>
                    <a:pt x="161698" y="96623"/>
                  </a:cubicBezTo>
                  <a:cubicBezTo>
                    <a:pt x="160330" y="97791"/>
                    <a:pt x="159663" y="98258"/>
                    <a:pt x="158662" y="99092"/>
                  </a:cubicBezTo>
                  <a:cubicBezTo>
                    <a:pt x="157661" y="99926"/>
                    <a:pt x="156060" y="101227"/>
                    <a:pt x="154792" y="102428"/>
                  </a:cubicBezTo>
                  <a:lnTo>
                    <a:pt x="153124" y="103830"/>
                  </a:lnTo>
                  <a:cubicBezTo>
                    <a:pt x="152223" y="104564"/>
                    <a:pt x="151355" y="105364"/>
                    <a:pt x="150455" y="106132"/>
                  </a:cubicBezTo>
                  <a:lnTo>
                    <a:pt x="145584" y="110402"/>
                  </a:lnTo>
                  <a:lnTo>
                    <a:pt x="142781" y="112904"/>
                  </a:lnTo>
                  <a:lnTo>
                    <a:pt x="137743" y="117508"/>
                  </a:lnTo>
                  <a:lnTo>
                    <a:pt x="135275" y="119844"/>
                  </a:lnTo>
                  <a:lnTo>
                    <a:pt x="130704" y="124281"/>
                  </a:lnTo>
                  <a:lnTo>
                    <a:pt x="127367" y="127617"/>
                  </a:lnTo>
                  <a:cubicBezTo>
                    <a:pt x="125899" y="129052"/>
                    <a:pt x="124432" y="130553"/>
                    <a:pt x="122997" y="132021"/>
                  </a:cubicBezTo>
                  <a:lnTo>
                    <a:pt x="120461" y="134657"/>
                  </a:lnTo>
                  <a:lnTo>
                    <a:pt x="115657" y="139728"/>
                  </a:lnTo>
                  <a:lnTo>
                    <a:pt x="112588" y="143064"/>
                  </a:lnTo>
                  <a:lnTo>
                    <a:pt x="112354" y="143298"/>
                  </a:lnTo>
                  <a:lnTo>
                    <a:pt x="109251" y="146634"/>
                  </a:lnTo>
                  <a:lnTo>
                    <a:pt x="108851" y="147068"/>
                  </a:lnTo>
                  <a:cubicBezTo>
                    <a:pt x="107750" y="148336"/>
                    <a:pt x="106649" y="149570"/>
                    <a:pt x="105515" y="150838"/>
                  </a:cubicBezTo>
                  <a:cubicBezTo>
                    <a:pt x="104381" y="152106"/>
                    <a:pt x="103747" y="152873"/>
                    <a:pt x="102846" y="153907"/>
                  </a:cubicBezTo>
                  <a:lnTo>
                    <a:pt x="101211" y="155876"/>
                  </a:lnTo>
                  <a:lnTo>
                    <a:pt x="98609" y="158979"/>
                  </a:lnTo>
                  <a:lnTo>
                    <a:pt x="95606" y="162649"/>
                  </a:lnTo>
                  <a:cubicBezTo>
                    <a:pt x="94238" y="164317"/>
                    <a:pt x="92904" y="165985"/>
                    <a:pt x="91569" y="167720"/>
                  </a:cubicBezTo>
                  <a:lnTo>
                    <a:pt x="89033" y="171056"/>
                  </a:lnTo>
                  <a:lnTo>
                    <a:pt x="85697" y="175560"/>
                  </a:lnTo>
                  <a:cubicBezTo>
                    <a:pt x="84796" y="176728"/>
                    <a:pt x="83962" y="177895"/>
                    <a:pt x="83128" y="179096"/>
                  </a:cubicBezTo>
                  <a:cubicBezTo>
                    <a:pt x="81160" y="181732"/>
                    <a:pt x="79258" y="184401"/>
                    <a:pt x="77356" y="187104"/>
                  </a:cubicBezTo>
                  <a:lnTo>
                    <a:pt x="75822" y="189305"/>
                  </a:lnTo>
                  <a:cubicBezTo>
                    <a:pt x="74854" y="190773"/>
                    <a:pt x="73853" y="192208"/>
                    <a:pt x="72886" y="193643"/>
                  </a:cubicBezTo>
                  <a:lnTo>
                    <a:pt x="70484" y="197246"/>
                  </a:lnTo>
                  <a:lnTo>
                    <a:pt x="68048" y="200983"/>
                  </a:lnTo>
                  <a:cubicBezTo>
                    <a:pt x="67248" y="202217"/>
                    <a:pt x="66447" y="203518"/>
                    <a:pt x="65646" y="204786"/>
                  </a:cubicBezTo>
                  <a:cubicBezTo>
                    <a:pt x="65146" y="205553"/>
                    <a:pt x="64645" y="206354"/>
                    <a:pt x="64178" y="207155"/>
                  </a:cubicBezTo>
                  <a:cubicBezTo>
                    <a:pt x="61442" y="211492"/>
                    <a:pt x="58807" y="215929"/>
                    <a:pt x="56271" y="220500"/>
                  </a:cubicBezTo>
                  <a:lnTo>
                    <a:pt x="54102" y="224337"/>
                  </a:lnTo>
                  <a:cubicBezTo>
                    <a:pt x="53302" y="225738"/>
                    <a:pt x="52568" y="227106"/>
                    <a:pt x="51800" y="228507"/>
                  </a:cubicBezTo>
                  <a:lnTo>
                    <a:pt x="50766" y="230342"/>
                  </a:lnTo>
                  <a:lnTo>
                    <a:pt x="49432" y="232844"/>
                  </a:lnTo>
                  <a:cubicBezTo>
                    <a:pt x="48297" y="235013"/>
                    <a:pt x="47130" y="237215"/>
                    <a:pt x="46095" y="239517"/>
                  </a:cubicBezTo>
                  <a:cubicBezTo>
                    <a:pt x="45495" y="240751"/>
                    <a:pt x="44861" y="242019"/>
                    <a:pt x="44194" y="243287"/>
                  </a:cubicBezTo>
                  <a:cubicBezTo>
                    <a:pt x="43526" y="244555"/>
                    <a:pt x="42792" y="246123"/>
                    <a:pt x="42158" y="247524"/>
                  </a:cubicBezTo>
                  <a:cubicBezTo>
                    <a:pt x="39666" y="252595"/>
                    <a:pt x="37287" y="257733"/>
                    <a:pt x="35019" y="262938"/>
                  </a:cubicBezTo>
                  <a:cubicBezTo>
                    <a:pt x="34318" y="264506"/>
                    <a:pt x="33651" y="266074"/>
                    <a:pt x="32984" y="267642"/>
                  </a:cubicBezTo>
                  <a:cubicBezTo>
                    <a:pt x="32990" y="267765"/>
                    <a:pt x="32990" y="267885"/>
                    <a:pt x="32984" y="268009"/>
                  </a:cubicBezTo>
                  <a:cubicBezTo>
                    <a:pt x="32383" y="269443"/>
                    <a:pt x="31783" y="270845"/>
                    <a:pt x="31216" y="272246"/>
                  </a:cubicBezTo>
                  <a:lnTo>
                    <a:pt x="29314" y="276983"/>
                  </a:lnTo>
                  <a:lnTo>
                    <a:pt x="28613" y="278818"/>
                  </a:lnTo>
                  <a:lnTo>
                    <a:pt x="28280" y="279619"/>
                  </a:lnTo>
                  <a:cubicBezTo>
                    <a:pt x="27245" y="282322"/>
                    <a:pt x="26244" y="284991"/>
                    <a:pt x="25243" y="287726"/>
                  </a:cubicBezTo>
                  <a:lnTo>
                    <a:pt x="25243" y="288027"/>
                  </a:lnTo>
                  <a:cubicBezTo>
                    <a:pt x="24076" y="291363"/>
                    <a:pt x="22908" y="294699"/>
                    <a:pt x="21907" y="298035"/>
                  </a:cubicBezTo>
                  <a:cubicBezTo>
                    <a:pt x="21927" y="298156"/>
                    <a:pt x="21927" y="298282"/>
                    <a:pt x="21907" y="298402"/>
                  </a:cubicBezTo>
                  <a:lnTo>
                    <a:pt x="20306" y="303140"/>
                  </a:lnTo>
                  <a:cubicBezTo>
                    <a:pt x="20242" y="303400"/>
                    <a:pt x="20166" y="303657"/>
                    <a:pt x="20072" y="303907"/>
                  </a:cubicBezTo>
                  <a:cubicBezTo>
                    <a:pt x="19605" y="305342"/>
                    <a:pt x="19138" y="306777"/>
                    <a:pt x="18704" y="308211"/>
                  </a:cubicBezTo>
                  <a:lnTo>
                    <a:pt x="18704" y="308645"/>
                  </a:lnTo>
                  <a:cubicBezTo>
                    <a:pt x="18271" y="310080"/>
                    <a:pt x="17770" y="311481"/>
                    <a:pt x="17403" y="312915"/>
                  </a:cubicBezTo>
                  <a:cubicBezTo>
                    <a:pt x="17203" y="313549"/>
                    <a:pt x="17003" y="314217"/>
                    <a:pt x="16836" y="314850"/>
                  </a:cubicBezTo>
                  <a:cubicBezTo>
                    <a:pt x="16669" y="315484"/>
                    <a:pt x="16169" y="317086"/>
                    <a:pt x="15868" y="318187"/>
                  </a:cubicBezTo>
                  <a:cubicBezTo>
                    <a:pt x="15868" y="318554"/>
                    <a:pt x="15635" y="318954"/>
                    <a:pt x="15535" y="319321"/>
                  </a:cubicBezTo>
                  <a:cubicBezTo>
                    <a:pt x="15135" y="320722"/>
                    <a:pt x="14734" y="322124"/>
                    <a:pt x="14367" y="323558"/>
                  </a:cubicBezTo>
                  <a:lnTo>
                    <a:pt x="13967" y="324993"/>
                  </a:lnTo>
                  <a:cubicBezTo>
                    <a:pt x="13566" y="326427"/>
                    <a:pt x="13199" y="327862"/>
                    <a:pt x="12833" y="329330"/>
                  </a:cubicBezTo>
                  <a:cubicBezTo>
                    <a:pt x="12465" y="330798"/>
                    <a:pt x="12032" y="332499"/>
                    <a:pt x="11631" y="334101"/>
                  </a:cubicBezTo>
                  <a:lnTo>
                    <a:pt x="11365" y="335235"/>
                  </a:lnTo>
                  <a:cubicBezTo>
                    <a:pt x="10998" y="336636"/>
                    <a:pt x="10664" y="338004"/>
                    <a:pt x="10330" y="339372"/>
                  </a:cubicBezTo>
                  <a:lnTo>
                    <a:pt x="10130" y="340373"/>
                  </a:lnTo>
                  <a:cubicBezTo>
                    <a:pt x="9730" y="342008"/>
                    <a:pt x="9363" y="343709"/>
                    <a:pt x="8996" y="345378"/>
                  </a:cubicBezTo>
                  <a:cubicBezTo>
                    <a:pt x="8629" y="347046"/>
                    <a:pt x="8362" y="348314"/>
                    <a:pt x="8095" y="349781"/>
                  </a:cubicBezTo>
                  <a:cubicBezTo>
                    <a:pt x="8095" y="350249"/>
                    <a:pt x="7895" y="350682"/>
                    <a:pt x="7795" y="351183"/>
                  </a:cubicBezTo>
                  <a:cubicBezTo>
                    <a:pt x="7528" y="352551"/>
                    <a:pt x="7228" y="353952"/>
                    <a:pt x="6994" y="355320"/>
                  </a:cubicBezTo>
                  <a:lnTo>
                    <a:pt x="6694" y="356754"/>
                  </a:lnTo>
                  <a:lnTo>
                    <a:pt x="5793" y="361525"/>
                  </a:lnTo>
                  <a:lnTo>
                    <a:pt x="4992" y="366029"/>
                  </a:lnTo>
                  <a:cubicBezTo>
                    <a:pt x="4992" y="366563"/>
                    <a:pt x="4992" y="367130"/>
                    <a:pt x="4725" y="367664"/>
                  </a:cubicBezTo>
                  <a:lnTo>
                    <a:pt x="4125" y="371568"/>
                  </a:lnTo>
                  <a:cubicBezTo>
                    <a:pt x="4125" y="372101"/>
                    <a:pt x="4125" y="372668"/>
                    <a:pt x="3858" y="373202"/>
                  </a:cubicBezTo>
                  <a:cubicBezTo>
                    <a:pt x="3624" y="374770"/>
                    <a:pt x="3391" y="376338"/>
                    <a:pt x="3191" y="377906"/>
                  </a:cubicBezTo>
                  <a:cubicBezTo>
                    <a:pt x="2990" y="379475"/>
                    <a:pt x="2690" y="381576"/>
                    <a:pt x="2456" y="383411"/>
                  </a:cubicBezTo>
                  <a:cubicBezTo>
                    <a:pt x="2223" y="385246"/>
                    <a:pt x="1990" y="387081"/>
                    <a:pt x="1789" y="388916"/>
                  </a:cubicBezTo>
                  <a:cubicBezTo>
                    <a:pt x="1589" y="390751"/>
                    <a:pt x="1389" y="392519"/>
                    <a:pt x="1189" y="394321"/>
                  </a:cubicBezTo>
                  <a:cubicBezTo>
                    <a:pt x="989" y="396123"/>
                    <a:pt x="889" y="397390"/>
                    <a:pt x="755" y="398925"/>
                  </a:cubicBezTo>
                  <a:lnTo>
                    <a:pt x="755" y="400794"/>
                  </a:lnTo>
                  <a:cubicBezTo>
                    <a:pt x="755" y="402128"/>
                    <a:pt x="522" y="403496"/>
                    <a:pt x="421" y="404830"/>
                  </a:cubicBezTo>
                  <a:cubicBezTo>
                    <a:pt x="421" y="405398"/>
                    <a:pt x="421" y="405998"/>
                    <a:pt x="421" y="406565"/>
                  </a:cubicBezTo>
                  <a:cubicBezTo>
                    <a:pt x="421" y="407800"/>
                    <a:pt x="255" y="409034"/>
                    <a:pt x="155" y="410302"/>
                  </a:cubicBezTo>
                  <a:cubicBezTo>
                    <a:pt x="54" y="411570"/>
                    <a:pt x="155" y="411903"/>
                    <a:pt x="155" y="412737"/>
                  </a:cubicBezTo>
                  <a:cubicBezTo>
                    <a:pt x="155" y="413572"/>
                    <a:pt x="155" y="413972"/>
                    <a:pt x="155" y="414606"/>
                  </a:cubicBezTo>
                  <a:cubicBezTo>
                    <a:pt x="155" y="415240"/>
                    <a:pt x="155" y="416274"/>
                    <a:pt x="155" y="417108"/>
                  </a:cubicBezTo>
                  <a:lnTo>
                    <a:pt x="155" y="418009"/>
                  </a:lnTo>
                  <a:cubicBezTo>
                    <a:pt x="155" y="419343"/>
                    <a:pt x="155" y="420678"/>
                    <a:pt x="155" y="422046"/>
                  </a:cubicBezTo>
                  <a:lnTo>
                    <a:pt x="155" y="422946"/>
                  </a:lnTo>
                  <a:cubicBezTo>
                    <a:pt x="155" y="426283"/>
                    <a:pt x="-46" y="429619"/>
                    <a:pt x="-79" y="432955"/>
                  </a:cubicBezTo>
                  <a:lnTo>
                    <a:pt x="-79" y="439394"/>
                  </a:lnTo>
                  <a:cubicBezTo>
                    <a:pt x="-283" y="682414"/>
                    <a:pt x="196559" y="879582"/>
                    <a:pt x="439578" y="879786"/>
                  </a:cubicBezTo>
                  <a:cubicBezTo>
                    <a:pt x="439822" y="879786"/>
                    <a:pt x="440069" y="879786"/>
                    <a:pt x="440312" y="879786"/>
                  </a:cubicBezTo>
                  <a:lnTo>
                    <a:pt x="445984" y="879786"/>
                  </a:lnTo>
                  <a:cubicBezTo>
                    <a:pt x="447719" y="879786"/>
                    <a:pt x="449320" y="879786"/>
                    <a:pt x="451155" y="879786"/>
                  </a:cubicBezTo>
                  <a:lnTo>
                    <a:pt x="452223" y="879786"/>
                  </a:lnTo>
                  <a:cubicBezTo>
                    <a:pt x="453891" y="879786"/>
                    <a:pt x="455559" y="879786"/>
                    <a:pt x="457227" y="879786"/>
                  </a:cubicBezTo>
                  <a:lnTo>
                    <a:pt x="457527" y="879786"/>
                  </a:lnTo>
                  <a:lnTo>
                    <a:pt x="462165" y="879586"/>
                  </a:lnTo>
                  <a:lnTo>
                    <a:pt x="463833" y="879586"/>
                  </a:lnTo>
                  <a:lnTo>
                    <a:pt x="467703" y="879352"/>
                  </a:lnTo>
                  <a:lnTo>
                    <a:pt x="469238" y="879352"/>
                  </a:lnTo>
                  <a:lnTo>
                    <a:pt x="469538" y="879352"/>
                  </a:lnTo>
                  <a:lnTo>
                    <a:pt x="474109" y="879019"/>
                  </a:lnTo>
                  <a:lnTo>
                    <a:pt x="478179" y="878685"/>
                  </a:lnTo>
                  <a:lnTo>
                    <a:pt x="479047" y="878685"/>
                  </a:lnTo>
                  <a:lnTo>
                    <a:pt x="482016" y="878418"/>
                  </a:lnTo>
                  <a:lnTo>
                    <a:pt x="482650" y="878418"/>
                  </a:lnTo>
                  <a:lnTo>
                    <a:pt x="485419" y="878151"/>
                  </a:lnTo>
                  <a:lnTo>
                    <a:pt x="488755" y="877784"/>
                  </a:lnTo>
                  <a:lnTo>
                    <a:pt x="491658" y="877451"/>
                  </a:lnTo>
                  <a:lnTo>
                    <a:pt x="491658" y="877451"/>
                  </a:lnTo>
                  <a:lnTo>
                    <a:pt x="495428" y="876983"/>
                  </a:lnTo>
                  <a:cubicBezTo>
                    <a:pt x="497630" y="876717"/>
                    <a:pt x="499798" y="876450"/>
                    <a:pt x="502100" y="876116"/>
                  </a:cubicBezTo>
                  <a:lnTo>
                    <a:pt x="507172" y="875382"/>
                  </a:lnTo>
                  <a:lnTo>
                    <a:pt x="512643" y="874515"/>
                  </a:lnTo>
                  <a:lnTo>
                    <a:pt x="512643" y="874515"/>
                  </a:lnTo>
                  <a:lnTo>
                    <a:pt x="517881" y="873580"/>
                  </a:lnTo>
                  <a:lnTo>
                    <a:pt x="521551" y="872913"/>
                  </a:lnTo>
                  <a:lnTo>
                    <a:pt x="523586" y="872546"/>
                  </a:lnTo>
                  <a:lnTo>
                    <a:pt x="527490" y="871779"/>
                  </a:lnTo>
                  <a:lnTo>
                    <a:pt x="527857" y="871779"/>
                  </a:lnTo>
                  <a:lnTo>
                    <a:pt x="529758" y="871378"/>
                  </a:lnTo>
                  <a:cubicBezTo>
                    <a:pt x="529982" y="871392"/>
                    <a:pt x="530202" y="871392"/>
                    <a:pt x="530425" y="871378"/>
                  </a:cubicBezTo>
                  <a:lnTo>
                    <a:pt x="538800" y="869544"/>
                  </a:lnTo>
                  <a:lnTo>
                    <a:pt x="539200" y="869544"/>
                  </a:lnTo>
                  <a:cubicBezTo>
                    <a:pt x="543637" y="868509"/>
                    <a:pt x="548041" y="867442"/>
                    <a:pt x="552545" y="866207"/>
                  </a:cubicBezTo>
                  <a:lnTo>
                    <a:pt x="555581" y="865406"/>
                  </a:lnTo>
                  <a:cubicBezTo>
                    <a:pt x="560753" y="864005"/>
                    <a:pt x="565924" y="862504"/>
                    <a:pt x="571028" y="860902"/>
                  </a:cubicBezTo>
                  <a:lnTo>
                    <a:pt x="574365" y="859835"/>
                  </a:lnTo>
                  <a:lnTo>
                    <a:pt x="581504" y="857499"/>
                  </a:lnTo>
                  <a:lnTo>
                    <a:pt x="586375" y="855798"/>
                  </a:lnTo>
                  <a:lnTo>
                    <a:pt x="590045" y="854497"/>
                  </a:lnTo>
                  <a:lnTo>
                    <a:pt x="592014" y="853763"/>
                  </a:lnTo>
                  <a:lnTo>
                    <a:pt x="596784" y="851928"/>
                  </a:lnTo>
                  <a:cubicBezTo>
                    <a:pt x="597585" y="851661"/>
                    <a:pt x="598386" y="851361"/>
                    <a:pt x="599153" y="851027"/>
                  </a:cubicBezTo>
                  <a:lnTo>
                    <a:pt x="602490" y="849692"/>
                  </a:lnTo>
                  <a:lnTo>
                    <a:pt x="603224" y="849392"/>
                  </a:lnTo>
                  <a:lnTo>
                    <a:pt x="607227" y="847791"/>
                  </a:lnTo>
                  <a:lnTo>
                    <a:pt x="609429" y="846857"/>
                  </a:lnTo>
                  <a:lnTo>
                    <a:pt x="612031" y="845756"/>
                  </a:lnTo>
                  <a:lnTo>
                    <a:pt x="614634" y="844655"/>
                  </a:lnTo>
                  <a:lnTo>
                    <a:pt x="616936" y="843654"/>
                  </a:lnTo>
                  <a:lnTo>
                    <a:pt x="619772" y="842386"/>
                  </a:lnTo>
                  <a:lnTo>
                    <a:pt x="621907" y="841452"/>
                  </a:lnTo>
                  <a:cubicBezTo>
                    <a:pt x="622607" y="841185"/>
                    <a:pt x="623275" y="840851"/>
                    <a:pt x="623975" y="840551"/>
                  </a:cubicBezTo>
                  <a:cubicBezTo>
                    <a:pt x="624676" y="840251"/>
                    <a:pt x="626411" y="839450"/>
                    <a:pt x="627612" y="838850"/>
                  </a:cubicBezTo>
                  <a:cubicBezTo>
                    <a:pt x="627835" y="838776"/>
                    <a:pt x="628049" y="838676"/>
                    <a:pt x="628246" y="838549"/>
                  </a:cubicBezTo>
                  <a:cubicBezTo>
                    <a:pt x="629480" y="837982"/>
                    <a:pt x="630715" y="837382"/>
                    <a:pt x="631982" y="836714"/>
                  </a:cubicBezTo>
                  <a:lnTo>
                    <a:pt x="634051" y="835713"/>
                  </a:lnTo>
                  <a:cubicBezTo>
                    <a:pt x="634918" y="835280"/>
                    <a:pt x="635786" y="834879"/>
                    <a:pt x="636620" y="834412"/>
                  </a:cubicBezTo>
                  <a:lnTo>
                    <a:pt x="639089" y="833178"/>
                  </a:lnTo>
                  <a:lnTo>
                    <a:pt x="641458" y="831977"/>
                  </a:lnTo>
                  <a:lnTo>
                    <a:pt x="643826" y="830742"/>
                  </a:lnTo>
                  <a:lnTo>
                    <a:pt x="646028" y="829608"/>
                  </a:lnTo>
                  <a:lnTo>
                    <a:pt x="648764" y="828140"/>
                  </a:lnTo>
                  <a:lnTo>
                    <a:pt x="651266" y="826772"/>
                  </a:lnTo>
                  <a:lnTo>
                    <a:pt x="652868" y="825871"/>
                  </a:lnTo>
                  <a:cubicBezTo>
                    <a:pt x="654069" y="825237"/>
                    <a:pt x="655236" y="824570"/>
                    <a:pt x="656404" y="823903"/>
                  </a:cubicBezTo>
                  <a:lnTo>
                    <a:pt x="657405" y="823336"/>
                  </a:lnTo>
                  <a:lnTo>
                    <a:pt x="660741" y="821434"/>
                  </a:lnTo>
                  <a:lnTo>
                    <a:pt x="662376" y="820433"/>
                  </a:lnTo>
                  <a:cubicBezTo>
                    <a:pt x="663410" y="819866"/>
                    <a:pt x="664445" y="819265"/>
                    <a:pt x="665446" y="818598"/>
                  </a:cubicBezTo>
                  <a:lnTo>
                    <a:pt x="665646" y="815495"/>
                  </a:lnTo>
                  <a:lnTo>
                    <a:pt x="668982" y="813460"/>
                  </a:lnTo>
                  <a:lnTo>
                    <a:pt x="669883" y="812893"/>
                  </a:lnTo>
                  <a:lnTo>
                    <a:pt x="673453" y="810658"/>
                  </a:lnTo>
                  <a:lnTo>
                    <a:pt x="674787" y="809790"/>
                  </a:lnTo>
                  <a:lnTo>
                    <a:pt x="677323" y="808156"/>
                  </a:lnTo>
                  <a:lnTo>
                    <a:pt x="679758" y="806587"/>
                  </a:lnTo>
                  <a:cubicBezTo>
                    <a:pt x="681093" y="805720"/>
                    <a:pt x="682394" y="804886"/>
                    <a:pt x="683695" y="803985"/>
                  </a:cubicBezTo>
                  <a:lnTo>
                    <a:pt x="686464" y="802084"/>
                  </a:lnTo>
                  <a:lnTo>
                    <a:pt x="688666" y="800616"/>
                  </a:lnTo>
                  <a:lnTo>
                    <a:pt x="690301" y="799448"/>
                  </a:lnTo>
                  <a:cubicBezTo>
                    <a:pt x="691235" y="798847"/>
                    <a:pt x="692036" y="798247"/>
                    <a:pt x="692937" y="797613"/>
                  </a:cubicBezTo>
                  <a:lnTo>
                    <a:pt x="696573" y="794977"/>
                  </a:lnTo>
                  <a:lnTo>
                    <a:pt x="696573" y="794977"/>
                  </a:lnTo>
                  <a:lnTo>
                    <a:pt x="596284" y="794977"/>
                  </a:lnTo>
                  <a:cubicBezTo>
                    <a:pt x="596651" y="793109"/>
                    <a:pt x="596985" y="791241"/>
                    <a:pt x="597252" y="789372"/>
                  </a:cubicBezTo>
                  <a:cubicBezTo>
                    <a:pt x="597252" y="789372"/>
                    <a:pt x="597252" y="789172"/>
                    <a:pt x="597252" y="789072"/>
                  </a:cubicBezTo>
                  <a:cubicBezTo>
                    <a:pt x="597652" y="786203"/>
                    <a:pt x="597952" y="783333"/>
                    <a:pt x="598086" y="780464"/>
                  </a:cubicBezTo>
                  <a:cubicBezTo>
                    <a:pt x="598136" y="779520"/>
                    <a:pt x="598136" y="778573"/>
                    <a:pt x="598086" y="777628"/>
                  </a:cubicBezTo>
                  <a:cubicBezTo>
                    <a:pt x="598086" y="777161"/>
                    <a:pt x="598086" y="776661"/>
                    <a:pt x="598086" y="776194"/>
                  </a:cubicBezTo>
                  <a:cubicBezTo>
                    <a:pt x="598086" y="775727"/>
                    <a:pt x="598086" y="775260"/>
                    <a:pt x="598086" y="774793"/>
                  </a:cubicBezTo>
                  <a:lnTo>
                    <a:pt x="598086" y="773358"/>
                  </a:lnTo>
                  <a:cubicBezTo>
                    <a:pt x="598102" y="773168"/>
                    <a:pt x="598102" y="772981"/>
                    <a:pt x="598086" y="772791"/>
                  </a:cubicBezTo>
                  <a:lnTo>
                    <a:pt x="598086" y="772791"/>
                  </a:lnTo>
                  <a:cubicBezTo>
                    <a:pt x="598086" y="772124"/>
                    <a:pt x="598086" y="771456"/>
                    <a:pt x="598086" y="770756"/>
                  </a:cubicBezTo>
                  <a:cubicBezTo>
                    <a:pt x="598086" y="770055"/>
                    <a:pt x="598086" y="769421"/>
                    <a:pt x="598086" y="768754"/>
                  </a:cubicBezTo>
                  <a:lnTo>
                    <a:pt x="598086" y="768754"/>
                  </a:lnTo>
                  <a:lnTo>
                    <a:pt x="597819" y="768754"/>
                  </a:lnTo>
                  <a:cubicBezTo>
                    <a:pt x="594950" y="770122"/>
                    <a:pt x="592080" y="771490"/>
                    <a:pt x="589144" y="772791"/>
                  </a:cubicBezTo>
                  <a:lnTo>
                    <a:pt x="589144" y="772791"/>
                  </a:lnTo>
                  <a:lnTo>
                    <a:pt x="589144" y="771890"/>
                  </a:lnTo>
                  <a:cubicBezTo>
                    <a:pt x="589144" y="770522"/>
                    <a:pt x="589144" y="769154"/>
                    <a:pt x="588911" y="767853"/>
                  </a:cubicBezTo>
                  <a:lnTo>
                    <a:pt x="588911" y="767686"/>
                  </a:lnTo>
                  <a:cubicBezTo>
                    <a:pt x="588894" y="767509"/>
                    <a:pt x="588894" y="767329"/>
                    <a:pt x="588911" y="767153"/>
                  </a:cubicBezTo>
                  <a:cubicBezTo>
                    <a:pt x="588911" y="766552"/>
                    <a:pt x="588911" y="766018"/>
                    <a:pt x="588744" y="765451"/>
                  </a:cubicBezTo>
                  <a:cubicBezTo>
                    <a:pt x="588577" y="764884"/>
                    <a:pt x="588744" y="763849"/>
                    <a:pt x="588477" y="763049"/>
                  </a:cubicBezTo>
                  <a:lnTo>
                    <a:pt x="588477" y="763049"/>
                  </a:lnTo>
                  <a:lnTo>
                    <a:pt x="588477" y="763049"/>
                  </a:lnTo>
                  <a:lnTo>
                    <a:pt x="588644" y="763049"/>
                  </a:lnTo>
                  <a:lnTo>
                    <a:pt x="588644" y="763049"/>
                  </a:lnTo>
                  <a:lnTo>
                    <a:pt x="589278" y="762749"/>
                  </a:lnTo>
                  <a:lnTo>
                    <a:pt x="589278" y="762749"/>
                  </a:lnTo>
                  <a:lnTo>
                    <a:pt x="590312" y="762281"/>
                  </a:lnTo>
                  <a:lnTo>
                    <a:pt x="591980" y="761447"/>
                  </a:lnTo>
                  <a:lnTo>
                    <a:pt x="591980" y="761447"/>
                  </a:lnTo>
                  <a:lnTo>
                    <a:pt x="592281" y="761447"/>
                  </a:lnTo>
                  <a:lnTo>
                    <a:pt x="592648" y="761247"/>
                  </a:lnTo>
                  <a:lnTo>
                    <a:pt x="592648" y="761247"/>
                  </a:lnTo>
                  <a:lnTo>
                    <a:pt x="593115" y="761014"/>
                  </a:lnTo>
                  <a:lnTo>
                    <a:pt x="593382" y="761014"/>
                  </a:lnTo>
                  <a:cubicBezTo>
                    <a:pt x="593502" y="760920"/>
                    <a:pt x="593635" y="760854"/>
                    <a:pt x="593782" y="760813"/>
                  </a:cubicBezTo>
                  <a:lnTo>
                    <a:pt x="593782" y="760813"/>
                  </a:lnTo>
                  <a:cubicBezTo>
                    <a:pt x="593902" y="760720"/>
                    <a:pt x="594035" y="760653"/>
                    <a:pt x="594182" y="760613"/>
                  </a:cubicBezTo>
                  <a:lnTo>
                    <a:pt x="594549" y="760413"/>
                  </a:lnTo>
                  <a:lnTo>
                    <a:pt x="595083" y="760180"/>
                  </a:lnTo>
                  <a:lnTo>
                    <a:pt x="595583" y="759946"/>
                  </a:lnTo>
                  <a:lnTo>
                    <a:pt x="595583" y="759946"/>
                  </a:lnTo>
                  <a:lnTo>
                    <a:pt x="595583" y="759946"/>
                  </a:lnTo>
                  <a:lnTo>
                    <a:pt x="595583" y="759946"/>
                  </a:lnTo>
                  <a:lnTo>
                    <a:pt x="595583" y="759946"/>
                  </a:lnTo>
                  <a:lnTo>
                    <a:pt x="595817" y="759946"/>
                  </a:lnTo>
                  <a:lnTo>
                    <a:pt x="595817" y="759946"/>
                  </a:lnTo>
                  <a:lnTo>
                    <a:pt x="595817" y="759946"/>
                  </a:lnTo>
                  <a:lnTo>
                    <a:pt x="595817" y="759946"/>
                  </a:lnTo>
                  <a:cubicBezTo>
                    <a:pt x="595817" y="759946"/>
                    <a:pt x="595817" y="759946"/>
                    <a:pt x="595817" y="759946"/>
                  </a:cubicBezTo>
                  <a:lnTo>
                    <a:pt x="596017" y="761047"/>
                  </a:lnTo>
                  <a:cubicBezTo>
                    <a:pt x="596017" y="761047"/>
                    <a:pt x="596017" y="761281"/>
                    <a:pt x="596017" y="761381"/>
                  </a:cubicBezTo>
                  <a:lnTo>
                    <a:pt x="596017" y="761948"/>
                  </a:lnTo>
                  <a:cubicBezTo>
                    <a:pt x="596017" y="762648"/>
                    <a:pt x="596217" y="763349"/>
                    <a:pt x="596284" y="764083"/>
                  </a:cubicBezTo>
                  <a:cubicBezTo>
                    <a:pt x="596284" y="764283"/>
                    <a:pt x="596284" y="764483"/>
                    <a:pt x="596284" y="764684"/>
                  </a:cubicBezTo>
                  <a:lnTo>
                    <a:pt x="596284" y="764684"/>
                  </a:lnTo>
                  <a:lnTo>
                    <a:pt x="601589" y="762048"/>
                  </a:lnTo>
                  <a:lnTo>
                    <a:pt x="601589" y="762048"/>
                  </a:lnTo>
                  <a:lnTo>
                    <a:pt x="601856" y="761881"/>
                  </a:lnTo>
                  <a:lnTo>
                    <a:pt x="602123" y="761881"/>
                  </a:lnTo>
                  <a:lnTo>
                    <a:pt x="602123" y="761881"/>
                  </a:lnTo>
                  <a:lnTo>
                    <a:pt x="602123" y="761881"/>
                  </a:lnTo>
                  <a:lnTo>
                    <a:pt x="602123" y="761881"/>
                  </a:lnTo>
                  <a:lnTo>
                    <a:pt x="602556" y="761648"/>
                  </a:lnTo>
                  <a:lnTo>
                    <a:pt x="602957" y="761481"/>
                  </a:lnTo>
                  <a:lnTo>
                    <a:pt x="602957" y="761481"/>
                  </a:lnTo>
                  <a:lnTo>
                    <a:pt x="602957" y="761481"/>
                  </a:lnTo>
                  <a:lnTo>
                    <a:pt x="603357" y="761481"/>
                  </a:lnTo>
                  <a:lnTo>
                    <a:pt x="603357" y="761481"/>
                  </a:lnTo>
                  <a:lnTo>
                    <a:pt x="604258" y="761014"/>
                  </a:lnTo>
                  <a:lnTo>
                    <a:pt x="606260" y="759946"/>
                  </a:lnTo>
                  <a:lnTo>
                    <a:pt x="606260" y="759946"/>
                  </a:lnTo>
                  <a:lnTo>
                    <a:pt x="606760" y="759646"/>
                  </a:lnTo>
                  <a:lnTo>
                    <a:pt x="607461" y="759279"/>
                  </a:lnTo>
                  <a:lnTo>
                    <a:pt x="607461" y="759279"/>
                  </a:lnTo>
                  <a:lnTo>
                    <a:pt x="608028" y="758979"/>
                  </a:lnTo>
                  <a:lnTo>
                    <a:pt x="608795" y="758578"/>
                  </a:lnTo>
                  <a:lnTo>
                    <a:pt x="608795" y="758578"/>
                  </a:lnTo>
                  <a:lnTo>
                    <a:pt x="608962" y="758578"/>
                  </a:lnTo>
                  <a:lnTo>
                    <a:pt x="609496" y="758278"/>
                  </a:lnTo>
                  <a:lnTo>
                    <a:pt x="610230" y="757878"/>
                  </a:lnTo>
                  <a:lnTo>
                    <a:pt x="610597" y="757711"/>
                  </a:lnTo>
                  <a:lnTo>
                    <a:pt x="611264" y="757344"/>
                  </a:lnTo>
                  <a:lnTo>
                    <a:pt x="611264" y="757344"/>
                  </a:lnTo>
                  <a:lnTo>
                    <a:pt x="613866" y="755876"/>
                  </a:lnTo>
                  <a:lnTo>
                    <a:pt x="613866" y="755876"/>
                  </a:lnTo>
                  <a:lnTo>
                    <a:pt x="614567" y="755475"/>
                  </a:lnTo>
                  <a:lnTo>
                    <a:pt x="616269" y="754508"/>
                  </a:lnTo>
                  <a:lnTo>
                    <a:pt x="616269" y="754508"/>
                  </a:lnTo>
                  <a:lnTo>
                    <a:pt x="616536" y="754341"/>
                  </a:lnTo>
                  <a:lnTo>
                    <a:pt x="616536" y="754341"/>
                  </a:lnTo>
                  <a:lnTo>
                    <a:pt x="616536" y="754341"/>
                  </a:lnTo>
                  <a:lnTo>
                    <a:pt x="616536" y="754341"/>
                  </a:lnTo>
                  <a:cubicBezTo>
                    <a:pt x="616536" y="754341"/>
                    <a:pt x="616536" y="754341"/>
                    <a:pt x="616536" y="754341"/>
                  </a:cubicBezTo>
                  <a:lnTo>
                    <a:pt x="616536" y="754341"/>
                  </a:lnTo>
                  <a:lnTo>
                    <a:pt x="616869" y="754141"/>
                  </a:lnTo>
                  <a:lnTo>
                    <a:pt x="617303" y="753907"/>
                  </a:lnTo>
                  <a:lnTo>
                    <a:pt x="617303" y="753907"/>
                  </a:lnTo>
                  <a:lnTo>
                    <a:pt x="618571" y="753140"/>
                  </a:lnTo>
                  <a:lnTo>
                    <a:pt x="618571" y="753140"/>
                  </a:lnTo>
                  <a:cubicBezTo>
                    <a:pt x="618571" y="753140"/>
                    <a:pt x="618571" y="753140"/>
                    <a:pt x="618571" y="753140"/>
                  </a:cubicBezTo>
                  <a:lnTo>
                    <a:pt x="619038" y="752873"/>
                  </a:lnTo>
                  <a:lnTo>
                    <a:pt x="619271" y="752873"/>
                  </a:lnTo>
                  <a:cubicBezTo>
                    <a:pt x="619488" y="752716"/>
                    <a:pt x="619725" y="752580"/>
                    <a:pt x="619972" y="752473"/>
                  </a:cubicBezTo>
                  <a:lnTo>
                    <a:pt x="620639" y="752072"/>
                  </a:lnTo>
                  <a:lnTo>
                    <a:pt x="621673" y="751472"/>
                  </a:lnTo>
                  <a:cubicBezTo>
                    <a:pt x="621827" y="751382"/>
                    <a:pt x="621970" y="751282"/>
                    <a:pt x="622107" y="751172"/>
                  </a:cubicBezTo>
                  <a:lnTo>
                    <a:pt x="623208" y="750504"/>
                  </a:lnTo>
                  <a:lnTo>
                    <a:pt x="624376" y="749804"/>
                  </a:lnTo>
                  <a:lnTo>
                    <a:pt x="624376" y="749804"/>
                  </a:lnTo>
                  <a:lnTo>
                    <a:pt x="624376" y="749804"/>
                  </a:lnTo>
                  <a:lnTo>
                    <a:pt x="624576" y="749804"/>
                  </a:lnTo>
                  <a:lnTo>
                    <a:pt x="624576" y="749804"/>
                  </a:lnTo>
                  <a:cubicBezTo>
                    <a:pt x="624643" y="749787"/>
                    <a:pt x="624709" y="749787"/>
                    <a:pt x="624776" y="749804"/>
                  </a:cubicBezTo>
                  <a:lnTo>
                    <a:pt x="624776" y="749804"/>
                  </a:lnTo>
                  <a:lnTo>
                    <a:pt x="624776" y="749804"/>
                  </a:lnTo>
                  <a:lnTo>
                    <a:pt x="624943" y="749804"/>
                  </a:lnTo>
                  <a:lnTo>
                    <a:pt x="624943" y="749804"/>
                  </a:lnTo>
                  <a:lnTo>
                    <a:pt x="625310" y="749570"/>
                  </a:lnTo>
                  <a:lnTo>
                    <a:pt x="625310" y="749570"/>
                  </a:lnTo>
                  <a:lnTo>
                    <a:pt x="627812" y="747969"/>
                  </a:lnTo>
                  <a:lnTo>
                    <a:pt x="629947" y="746601"/>
                  </a:lnTo>
                  <a:lnTo>
                    <a:pt x="630314" y="746367"/>
                  </a:lnTo>
                  <a:lnTo>
                    <a:pt x="631048" y="745900"/>
                  </a:lnTo>
                  <a:lnTo>
                    <a:pt x="632016" y="745266"/>
                  </a:lnTo>
                  <a:lnTo>
                    <a:pt x="632283" y="745100"/>
                  </a:lnTo>
                  <a:lnTo>
                    <a:pt x="632850" y="744733"/>
                  </a:lnTo>
                  <a:lnTo>
                    <a:pt x="633184" y="744499"/>
                  </a:lnTo>
                  <a:lnTo>
                    <a:pt x="633484" y="744299"/>
                  </a:lnTo>
                  <a:lnTo>
                    <a:pt x="635285" y="743098"/>
                  </a:lnTo>
                  <a:lnTo>
                    <a:pt x="755392" y="743098"/>
                  </a:lnTo>
                  <a:lnTo>
                    <a:pt x="755726" y="742731"/>
                  </a:lnTo>
                  <a:cubicBezTo>
                    <a:pt x="756526" y="741797"/>
                    <a:pt x="757360" y="740963"/>
                    <a:pt x="758161" y="740095"/>
                  </a:cubicBezTo>
                  <a:lnTo>
                    <a:pt x="760130" y="737960"/>
                  </a:lnTo>
                  <a:lnTo>
                    <a:pt x="761464" y="736492"/>
                  </a:lnTo>
                  <a:lnTo>
                    <a:pt x="763299" y="734490"/>
                  </a:lnTo>
                  <a:lnTo>
                    <a:pt x="765301" y="732255"/>
                  </a:lnTo>
                  <a:cubicBezTo>
                    <a:pt x="765968" y="731487"/>
                    <a:pt x="766535" y="730854"/>
                    <a:pt x="767136" y="730120"/>
                  </a:cubicBezTo>
                  <a:lnTo>
                    <a:pt x="768504" y="728518"/>
                  </a:lnTo>
                  <a:lnTo>
                    <a:pt x="770239" y="726516"/>
                  </a:lnTo>
                  <a:lnTo>
                    <a:pt x="772240" y="724148"/>
                  </a:lnTo>
                  <a:lnTo>
                    <a:pt x="774075" y="721912"/>
                  </a:lnTo>
                  <a:lnTo>
                    <a:pt x="775076" y="720678"/>
                  </a:lnTo>
                  <a:lnTo>
                    <a:pt x="777211" y="718075"/>
                  </a:lnTo>
                  <a:lnTo>
                    <a:pt x="778946" y="715907"/>
                  </a:lnTo>
                  <a:lnTo>
                    <a:pt x="780348" y="714172"/>
                  </a:lnTo>
                  <a:lnTo>
                    <a:pt x="782083" y="711970"/>
                  </a:lnTo>
                  <a:lnTo>
                    <a:pt x="783784" y="709735"/>
                  </a:lnTo>
                  <a:lnTo>
                    <a:pt x="785385" y="707666"/>
                  </a:lnTo>
                  <a:lnTo>
                    <a:pt x="786987" y="705531"/>
                  </a:lnTo>
                  <a:lnTo>
                    <a:pt x="788355" y="703696"/>
                  </a:lnTo>
                  <a:lnTo>
                    <a:pt x="790190" y="701227"/>
                  </a:lnTo>
                  <a:lnTo>
                    <a:pt x="791558" y="699392"/>
                  </a:lnTo>
                  <a:lnTo>
                    <a:pt x="793259" y="697023"/>
                  </a:lnTo>
                  <a:cubicBezTo>
                    <a:pt x="793826" y="696256"/>
                    <a:pt x="794560" y="695189"/>
                    <a:pt x="795161" y="694288"/>
                  </a:cubicBezTo>
                  <a:cubicBezTo>
                    <a:pt x="795461" y="693887"/>
                    <a:pt x="795728" y="693520"/>
                    <a:pt x="795961" y="693153"/>
                  </a:cubicBezTo>
                  <a:lnTo>
                    <a:pt x="798664" y="689283"/>
                  </a:lnTo>
                  <a:lnTo>
                    <a:pt x="798664" y="689050"/>
                  </a:lnTo>
                  <a:cubicBezTo>
                    <a:pt x="799431" y="687949"/>
                    <a:pt x="800165" y="686848"/>
                    <a:pt x="800899" y="685713"/>
                  </a:cubicBezTo>
                  <a:cubicBezTo>
                    <a:pt x="801333" y="685080"/>
                    <a:pt x="801767" y="684479"/>
                    <a:pt x="802167" y="683845"/>
                  </a:cubicBezTo>
                  <a:lnTo>
                    <a:pt x="804536" y="680209"/>
                  </a:lnTo>
                  <a:cubicBezTo>
                    <a:pt x="805503" y="678741"/>
                    <a:pt x="806471" y="677239"/>
                    <a:pt x="807405" y="675705"/>
                  </a:cubicBezTo>
                  <a:cubicBezTo>
                    <a:pt x="808339" y="674170"/>
                    <a:pt x="809240" y="672769"/>
                    <a:pt x="810174" y="671301"/>
                  </a:cubicBezTo>
                  <a:lnTo>
                    <a:pt x="810174" y="671100"/>
                  </a:lnTo>
                  <a:lnTo>
                    <a:pt x="812943" y="666596"/>
                  </a:lnTo>
                  <a:lnTo>
                    <a:pt x="815679" y="661992"/>
                  </a:lnTo>
                  <a:cubicBezTo>
                    <a:pt x="816613" y="660491"/>
                    <a:pt x="817481" y="658923"/>
                    <a:pt x="818348" y="657355"/>
                  </a:cubicBezTo>
                  <a:cubicBezTo>
                    <a:pt x="819216" y="655787"/>
                    <a:pt x="820016" y="654419"/>
                    <a:pt x="820817" y="652918"/>
                  </a:cubicBezTo>
                  <a:lnTo>
                    <a:pt x="821050" y="652517"/>
                  </a:lnTo>
                  <a:cubicBezTo>
                    <a:pt x="821885" y="651016"/>
                    <a:pt x="822685" y="649481"/>
                    <a:pt x="823486" y="647980"/>
                  </a:cubicBezTo>
                  <a:lnTo>
                    <a:pt x="823486" y="647980"/>
                  </a:lnTo>
                  <a:cubicBezTo>
                    <a:pt x="824187" y="646679"/>
                    <a:pt x="824887" y="645378"/>
                    <a:pt x="825554" y="644076"/>
                  </a:cubicBezTo>
                  <a:lnTo>
                    <a:pt x="826222" y="642809"/>
                  </a:lnTo>
                  <a:lnTo>
                    <a:pt x="828157" y="639005"/>
                  </a:lnTo>
                  <a:cubicBezTo>
                    <a:pt x="828157" y="638772"/>
                    <a:pt x="828390" y="638505"/>
                    <a:pt x="828524" y="638271"/>
                  </a:cubicBezTo>
                  <a:lnTo>
                    <a:pt x="830792" y="633701"/>
                  </a:lnTo>
                  <a:cubicBezTo>
                    <a:pt x="831593" y="632066"/>
                    <a:pt x="832360" y="630364"/>
                    <a:pt x="833128" y="628829"/>
                  </a:cubicBezTo>
                  <a:cubicBezTo>
                    <a:pt x="833895" y="627295"/>
                    <a:pt x="834596" y="625693"/>
                    <a:pt x="835296" y="624125"/>
                  </a:cubicBezTo>
                  <a:lnTo>
                    <a:pt x="835296" y="623825"/>
                  </a:lnTo>
                  <a:cubicBezTo>
                    <a:pt x="835797" y="622724"/>
                    <a:pt x="836297" y="621623"/>
                    <a:pt x="836764" y="620489"/>
                  </a:cubicBezTo>
                  <a:cubicBezTo>
                    <a:pt x="837231" y="619354"/>
                    <a:pt x="837398" y="619088"/>
                    <a:pt x="837699" y="618387"/>
                  </a:cubicBezTo>
                  <a:cubicBezTo>
                    <a:pt x="838299" y="617052"/>
                    <a:pt x="838900" y="615718"/>
                    <a:pt x="839467" y="614350"/>
                  </a:cubicBezTo>
                  <a:cubicBezTo>
                    <a:pt x="839467" y="614350"/>
                    <a:pt x="839467" y="614116"/>
                    <a:pt x="839467" y="613983"/>
                  </a:cubicBezTo>
                  <a:cubicBezTo>
                    <a:pt x="840167" y="612348"/>
                    <a:pt x="840868" y="610647"/>
                    <a:pt x="841535" y="609079"/>
                  </a:cubicBezTo>
                  <a:cubicBezTo>
                    <a:pt x="842202" y="607511"/>
                    <a:pt x="842903" y="605742"/>
                    <a:pt x="843570" y="604041"/>
                  </a:cubicBezTo>
                  <a:lnTo>
                    <a:pt x="845405" y="599403"/>
                  </a:lnTo>
                  <a:lnTo>
                    <a:pt x="845405" y="599003"/>
                  </a:lnTo>
                  <a:lnTo>
                    <a:pt x="846206" y="596901"/>
                  </a:lnTo>
                  <a:lnTo>
                    <a:pt x="847107" y="594532"/>
                  </a:lnTo>
                  <a:lnTo>
                    <a:pt x="848041" y="592130"/>
                  </a:lnTo>
                  <a:cubicBezTo>
                    <a:pt x="848208" y="591730"/>
                    <a:pt x="848341" y="591296"/>
                    <a:pt x="848508" y="590862"/>
                  </a:cubicBezTo>
                  <a:lnTo>
                    <a:pt x="849609" y="587726"/>
                  </a:lnTo>
                  <a:cubicBezTo>
                    <a:pt x="849976" y="586692"/>
                    <a:pt x="850376" y="585624"/>
                    <a:pt x="850710" y="584390"/>
                  </a:cubicBezTo>
                  <a:cubicBezTo>
                    <a:pt x="851044" y="583156"/>
                    <a:pt x="851644" y="581721"/>
                    <a:pt x="852078" y="580386"/>
                  </a:cubicBezTo>
                  <a:lnTo>
                    <a:pt x="853079" y="577384"/>
                  </a:lnTo>
                  <a:cubicBezTo>
                    <a:pt x="854046" y="574381"/>
                    <a:pt x="854981" y="571378"/>
                    <a:pt x="855915" y="568342"/>
                  </a:cubicBezTo>
                  <a:cubicBezTo>
                    <a:pt x="856315" y="566975"/>
                    <a:pt x="856715" y="565640"/>
                    <a:pt x="857082" y="564272"/>
                  </a:cubicBezTo>
                  <a:cubicBezTo>
                    <a:pt x="857046" y="564199"/>
                    <a:pt x="857046" y="564112"/>
                    <a:pt x="857082" y="564039"/>
                  </a:cubicBezTo>
                  <a:lnTo>
                    <a:pt x="858183" y="560068"/>
                  </a:lnTo>
                  <a:cubicBezTo>
                    <a:pt x="858951" y="557333"/>
                    <a:pt x="859718" y="554564"/>
                    <a:pt x="860419" y="551828"/>
                  </a:cubicBezTo>
                  <a:cubicBezTo>
                    <a:pt x="860786" y="550426"/>
                    <a:pt x="861119" y="549059"/>
                    <a:pt x="861453" y="547657"/>
                  </a:cubicBezTo>
                  <a:lnTo>
                    <a:pt x="862454" y="543587"/>
                  </a:lnTo>
                  <a:lnTo>
                    <a:pt x="862454" y="543420"/>
                  </a:lnTo>
                  <a:cubicBezTo>
                    <a:pt x="862788" y="542052"/>
                    <a:pt x="863088" y="540685"/>
                    <a:pt x="863388" y="539350"/>
                  </a:cubicBezTo>
                  <a:cubicBezTo>
                    <a:pt x="864022" y="536548"/>
                    <a:pt x="864622" y="533745"/>
                    <a:pt x="865223" y="530942"/>
                  </a:cubicBezTo>
                  <a:cubicBezTo>
                    <a:pt x="865423" y="529842"/>
                    <a:pt x="865657" y="528741"/>
                    <a:pt x="865890" y="527606"/>
                  </a:cubicBezTo>
                  <a:cubicBezTo>
                    <a:pt x="865890" y="527039"/>
                    <a:pt x="866124" y="526438"/>
                    <a:pt x="866224" y="525871"/>
                  </a:cubicBezTo>
                  <a:cubicBezTo>
                    <a:pt x="866324" y="525304"/>
                    <a:pt x="866491" y="524470"/>
                    <a:pt x="866624" y="523769"/>
                  </a:cubicBezTo>
                  <a:cubicBezTo>
                    <a:pt x="866925" y="522301"/>
                    <a:pt x="867191" y="520800"/>
                    <a:pt x="867458" y="519299"/>
                  </a:cubicBezTo>
                  <a:lnTo>
                    <a:pt x="867458" y="519132"/>
                  </a:lnTo>
                  <a:lnTo>
                    <a:pt x="868359" y="513727"/>
                  </a:lnTo>
                  <a:cubicBezTo>
                    <a:pt x="868659" y="512026"/>
                    <a:pt x="868926" y="510391"/>
                    <a:pt x="869193" y="508623"/>
                  </a:cubicBezTo>
                  <a:cubicBezTo>
                    <a:pt x="869193" y="508222"/>
                    <a:pt x="869193" y="507855"/>
                    <a:pt x="869360" y="507488"/>
                  </a:cubicBezTo>
                  <a:cubicBezTo>
                    <a:pt x="869560" y="506220"/>
                    <a:pt x="869727" y="504986"/>
                    <a:pt x="869894" y="503752"/>
                  </a:cubicBezTo>
                  <a:cubicBezTo>
                    <a:pt x="869894" y="503185"/>
                    <a:pt x="870061" y="502651"/>
                    <a:pt x="870127" y="502084"/>
                  </a:cubicBezTo>
                  <a:cubicBezTo>
                    <a:pt x="870361" y="500482"/>
                    <a:pt x="870561" y="498747"/>
                    <a:pt x="870761" y="497313"/>
                  </a:cubicBezTo>
                  <a:lnTo>
                    <a:pt x="871362" y="492442"/>
                  </a:lnTo>
                  <a:cubicBezTo>
                    <a:pt x="871562" y="490807"/>
                    <a:pt x="871729" y="489105"/>
                    <a:pt x="871929" y="487337"/>
                  </a:cubicBezTo>
                  <a:cubicBezTo>
                    <a:pt x="871929" y="486570"/>
                    <a:pt x="871929" y="485802"/>
                    <a:pt x="872163" y="485002"/>
                  </a:cubicBezTo>
                  <a:cubicBezTo>
                    <a:pt x="872396" y="484201"/>
                    <a:pt x="872163" y="483267"/>
                    <a:pt x="872396" y="482399"/>
                  </a:cubicBezTo>
                  <a:cubicBezTo>
                    <a:pt x="872629" y="481532"/>
                    <a:pt x="872596" y="480498"/>
                    <a:pt x="872663" y="479563"/>
                  </a:cubicBezTo>
                  <a:cubicBezTo>
                    <a:pt x="872930" y="476494"/>
                    <a:pt x="873163" y="473425"/>
                    <a:pt x="873364" y="470289"/>
                  </a:cubicBezTo>
                  <a:lnTo>
                    <a:pt x="873564" y="466952"/>
                  </a:lnTo>
                  <a:cubicBezTo>
                    <a:pt x="873564" y="466519"/>
                    <a:pt x="873564" y="466052"/>
                    <a:pt x="873564" y="465618"/>
                  </a:cubicBezTo>
                  <a:lnTo>
                    <a:pt x="873764" y="461648"/>
                  </a:lnTo>
                  <a:cubicBezTo>
                    <a:pt x="873764" y="460313"/>
                    <a:pt x="873764" y="458678"/>
                    <a:pt x="873764" y="457210"/>
                  </a:cubicBezTo>
                  <a:cubicBezTo>
                    <a:pt x="873764" y="454274"/>
                    <a:pt x="873964" y="451305"/>
                    <a:pt x="873997" y="448336"/>
                  </a:cubicBezTo>
                  <a:lnTo>
                    <a:pt x="873997" y="440962"/>
                  </a:lnTo>
                  <a:cubicBezTo>
                    <a:pt x="873997" y="439294"/>
                    <a:pt x="873997" y="437626"/>
                    <a:pt x="873997" y="436058"/>
                  </a:cubicBezTo>
                  <a:lnTo>
                    <a:pt x="873997" y="429152"/>
                  </a:lnTo>
                  <a:cubicBezTo>
                    <a:pt x="879169" y="427918"/>
                    <a:pt x="878969" y="426683"/>
                    <a:pt x="878935" y="425482"/>
                  </a:cubicBezTo>
                  <a:close/>
                  <a:moveTo>
                    <a:pt x="630882" y="281688"/>
                  </a:moveTo>
                  <a:lnTo>
                    <a:pt x="641524" y="273047"/>
                  </a:lnTo>
                  <a:lnTo>
                    <a:pt x="641524" y="273047"/>
                  </a:lnTo>
                  <a:lnTo>
                    <a:pt x="652234" y="264372"/>
                  </a:lnTo>
                  <a:lnTo>
                    <a:pt x="652234" y="264372"/>
                  </a:lnTo>
                  <a:lnTo>
                    <a:pt x="654903" y="262204"/>
                  </a:lnTo>
                  <a:lnTo>
                    <a:pt x="655770" y="261470"/>
                  </a:lnTo>
                  <a:lnTo>
                    <a:pt x="655937" y="261470"/>
                  </a:lnTo>
                  <a:lnTo>
                    <a:pt x="657172" y="260469"/>
                  </a:lnTo>
                  <a:lnTo>
                    <a:pt x="659340" y="258734"/>
                  </a:lnTo>
                  <a:lnTo>
                    <a:pt x="660374" y="257866"/>
                  </a:lnTo>
                  <a:lnTo>
                    <a:pt x="662877" y="255831"/>
                  </a:lnTo>
                  <a:lnTo>
                    <a:pt x="662877" y="255831"/>
                  </a:lnTo>
                  <a:lnTo>
                    <a:pt x="673486" y="247224"/>
                  </a:lnTo>
                  <a:lnTo>
                    <a:pt x="673486" y="247224"/>
                  </a:lnTo>
                  <a:lnTo>
                    <a:pt x="684162" y="238616"/>
                  </a:lnTo>
                  <a:lnTo>
                    <a:pt x="684162" y="238616"/>
                  </a:lnTo>
                  <a:lnTo>
                    <a:pt x="686831" y="236447"/>
                  </a:lnTo>
                  <a:lnTo>
                    <a:pt x="691235" y="232844"/>
                  </a:lnTo>
                  <a:lnTo>
                    <a:pt x="691235" y="232844"/>
                  </a:lnTo>
                  <a:lnTo>
                    <a:pt x="694772" y="230008"/>
                  </a:lnTo>
                  <a:lnTo>
                    <a:pt x="694772" y="230008"/>
                  </a:lnTo>
                  <a:lnTo>
                    <a:pt x="698308" y="227106"/>
                  </a:lnTo>
                  <a:lnTo>
                    <a:pt x="698308" y="227106"/>
                  </a:lnTo>
                  <a:lnTo>
                    <a:pt x="701844" y="224237"/>
                  </a:lnTo>
                  <a:lnTo>
                    <a:pt x="701844" y="224237"/>
                  </a:lnTo>
                  <a:lnTo>
                    <a:pt x="705381" y="221334"/>
                  </a:lnTo>
                  <a:lnTo>
                    <a:pt x="705381" y="221334"/>
                  </a:lnTo>
                  <a:lnTo>
                    <a:pt x="708717" y="218498"/>
                  </a:lnTo>
                  <a:lnTo>
                    <a:pt x="712287" y="215596"/>
                  </a:lnTo>
                  <a:lnTo>
                    <a:pt x="715857" y="212726"/>
                  </a:lnTo>
                  <a:lnTo>
                    <a:pt x="722296" y="207522"/>
                  </a:lnTo>
                  <a:lnTo>
                    <a:pt x="722296" y="207522"/>
                  </a:lnTo>
                  <a:lnTo>
                    <a:pt x="722963" y="206955"/>
                  </a:lnTo>
                  <a:lnTo>
                    <a:pt x="726666" y="203919"/>
                  </a:lnTo>
                  <a:lnTo>
                    <a:pt x="731171" y="200282"/>
                  </a:lnTo>
                  <a:lnTo>
                    <a:pt x="737243" y="195411"/>
                  </a:lnTo>
                  <a:lnTo>
                    <a:pt x="747952" y="186737"/>
                  </a:lnTo>
                  <a:lnTo>
                    <a:pt x="759062" y="177595"/>
                  </a:lnTo>
                  <a:lnTo>
                    <a:pt x="761231" y="180331"/>
                  </a:lnTo>
                  <a:lnTo>
                    <a:pt x="762298" y="181665"/>
                  </a:lnTo>
                  <a:lnTo>
                    <a:pt x="763966" y="183801"/>
                  </a:lnTo>
                  <a:cubicBezTo>
                    <a:pt x="765658" y="186026"/>
                    <a:pt x="767326" y="188248"/>
                    <a:pt x="768971" y="190473"/>
                  </a:cubicBezTo>
                  <a:lnTo>
                    <a:pt x="770472" y="192508"/>
                  </a:lnTo>
                  <a:lnTo>
                    <a:pt x="772174" y="194777"/>
                  </a:lnTo>
                  <a:lnTo>
                    <a:pt x="773208" y="196245"/>
                  </a:lnTo>
                  <a:lnTo>
                    <a:pt x="774309" y="197746"/>
                  </a:lnTo>
                  <a:lnTo>
                    <a:pt x="776144" y="200282"/>
                  </a:lnTo>
                  <a:cubicBezTo>
                    <a:pt x="776911" y="201383"/>
                    <a:pt x="777679" y="202451"/>
                    <a:pt x="778412" y="203618"/>
                  </a:cubicBezTo>
                  <a:lnTo>
                    <a:pt x="778412" y="203618"/>
                  </a:lnTo>
                  <a:cubicBezTo>
                    <a:pt x="779180" y="204719"/>
                    <a:pt x="779947" y="205820"/>
                    <a:pt x="780681" y="206955"/>
                  </a:cubicBezTo>
                  <a:lnTo>
                    <a:pt x="782249" y="209257"/>
                  </a:lnTo>
                  <a:lnTo>
                    <a:pt x="783117" y="210591"/>
                  </a:lnTo>
                  <a:cubicBezTo>
                    <a:pt x="783117" y="210825"/>
                    <a:pt x="783450" y="211058"/>
                    <a:pt x="783584" y="211292"/>
                  </a:cubicBezTo>
                  <a:cubicBezTo>
                    <a:pt x="783771" y="211509"/>
                    <a:pt x="783941" y="211742"/>
                    <a:pt x="784084" y="211992"/>
                  </a:cubicBezTo>
                  <a:lnTo>
                    <a:pt x="784818" y="213160"/>
                  </a:lnTo>
                  <a:lnTo>
                    <a:pt x="785986" y="214928"/>
                  </a:lnTo>
                  <a:lnTo>
                    <a:pt x="788021" y="218265"/>
                  </a:lnTo>
                  <a:lnTo>
                    <a:pt x="789489" y="220600"/>
                  </a:lnTo>
                  <a:cubicBezTo>
                    <a:pt x="791324" y="223569"/>
                    <a:pt x="793159" y="226539"/>
                    <a:pt x="794860" y="229541"/>
                  </a:cubicBezTo>
                  <a:cubicBezTo>
                    <a:pt x="795328" y="230275"/>
                    <a:pt x="795795" y="231043"/>
                    <a:pt x="796195" y="231777"/>
                  </a:cubicBezTo>
                  <a:cubicBezTo>
                    <a:pt x="796595" y="232511"/>
                    <a:pt x="796996" y="233211"/>
                    <a:pt x="797396" y="233912"/>
                  </a:cubicBezTo>
                  <a:lnTo>
                    <a:pt x="799331" y="237248"/>
                  </a:lnTo>
                  <a:cubicBezTo>
                    <a:pt x="800098" y="238649"/>
                    <a:pt x="800866" y="240017"/>
                    <a:pt x="801600" y="241418"/>
                  </a:cubicBezTo>
                  <a:cubicBezTo>
                    <a:pt x="803301" y="244521"/>
                    <a:pt x="804936" y="247624"/>
                    <a:pt x="806537" y="250760"/>
                  </a:cubicBezTo>
                  <a:lnTo>
                    <a:pt x="808306" y="254263"/>
                  </a:lnTo>
                  <a:lnTo>
                    <a:pt x="808639" y="254964"/>
                  </a:lnTo>
                  <a:cubicBezTo>
                    <a:pt x="809340" y="256365"/>
                    <a:pt x="810041" y="257800"/>
                    <a:pt x="810708" y="259201"/>
                  </a:cubicBezTo>
                  <a:cubicBezTo>
                    <a:pt x="811375" y="260602"/>
                    <a:pt x="812042" y="261970"/>
                    <a:pt x="812676" y="263338"/>
                  </a:cubicBezTo>
                  <a:cubicBezTo>
                    <a:pt x="813610" y="265316"/>
                    <a:pt x="814511" y="267285"/>
                    <a:pt x="815379" y="269243"/>
                  </a:cubicBezTo>
                  <a:cubicBezTo>
                    <a:pt x="815846" y="270277"/>
                    <a:pt x="816313" y="271278"/>
                    <a:pt x="816747" y="272313"/>
                  </a:cubicBezTo>
                  <a:cubicBezTo>
                    <a:pt x="816857" y="272586"/>
                    <a:pt x="816977" y="272853"/>
                    <a:pt x="817114" y="273113"/>
                  </a:cubicBezTo>
                  <a:lnTo>
                    <a:pt x="817848" y="274848"/>
                  </a:lnTo>
                  <a:cubicBezTo>
                    <a:pt x="818014" y="275182"/>
                    <a:pt x="818115" y="275482"/>
                    <a:pt x="818248" y="275782"/>
                  </a:cubicBezTo>
                  <a:cubicBezTo>
                    <a:pt x="818381" y="276083"/>
                    <a:pt x="818915" y="277350"/>
                    <a:pt x="819249" y="278118"/>
                  </a:cubicBezTo>
                  <a:lnTo>
                    <a:pt x="819249" y="278118"/>
                  </a:lnTo>
                  <a:cubicBezTo>
                    <a:pt x="820316" y="280620"/>
                    <a:pt x="821317" y="283122"/>
                    <a:pt x="822318" y="285658"/>
                  </a:cubicBezTo>
                  <a:lnTo>
                    <a:pt x="822318" y="285658"/>
                  </a:lnTo>
                  <a:lnTo>
                    <a:pt x="822318" y="285658"/>
                  </a:lnTo>
                  <a:cubicBezTo>
                    <a:pt x="822685" y="286559"/>
                    <a:pt x="823052" y="287493"/>
                    <a:pt x="823386" y="288427"/>
                  </a:cubicBezTo>
                  <a:lnTo>
                    <a:pt x="823386" y="288427"/>
                  </a:lnTo>
                  <a:lnTo>
                    <a:pt x="823719" y="289328"/>
                  </a:lnTo>
                  <a:lnTo>
                    <a:pt x="823719" y="289328"/>
                  </a:lnTo>
                  <a:lnTo>
                    <a:pt x="810875" y="294265"/>
                  </a:lnTo>
                  <a:lnTo>
                    <a:pt x="798030" y="299203"/>
                  </a:lnTo>
                  <a:lnTo>
                    <a:pt x="798030" y="299203"/>
                  </a:lnTo>
                  <a:lnTo>
                    <a:pt x="796629" y="299704"/>
                  </a:lnTo>
                  <a:lnTo>
                    <a:pt x="796195" y="299870"/>
                  </a:lnTo>
                  <a:lnTo>
                    <a:pt x="790790" y="301939"/>
                  </a:lnTo>
                  <a:lnTo>
                    <a:pt x="785319" y="304041"/>
                  </a:lnTo>
                  <a:lnTo>
                    <a:pt x="785319" y="304041"/>
                  </a:lnTo>
                  <a:lnTo>
                    <a:pt x="784585" y="304308"/>
                  </a:lnTo>
                  <a:lnTo>
                    <a:pt x="782149" y="305242"/>
                  </a:lnTo>
                  <a:lnTo>
                    <a:pt x="782149" y="305242"/>
                  </a:lnTo>
                  <a:lnTo>
                    <a:pt x="781015" y="305709"/>
                  </a:lnTo>
                  <a:lnTo>
                    <a:pt x="781015" y="305709"/>
                  </a:lnTo>
                  <a:lnTo>
                    <a:pt x="780181" y="306043"/>
                  </a:lnTo>
                  <a:lnTo>
                    <a:pt x="772474" y="309012"/>
                  </a:lnTo>
                  <a:lnTo>
                    <a:pt x="772474" y="309012"/>
                  </a:lnTo>
                  <a:lnTo>
                    <a:pt x="768237" y="310647"/>
                  </a:lnTo>
                  <a:lnTo>
                    <a:pt x="768237" y="310647"/>
                  </a:lnTo>
                  <a:lnTo>
                    <a:pt x="764000" y="312315"/>
                  </a:lnTo>
                  <a:lnTo>
                    <a:pt x="764000" y="312315"/>
                  </a:lnTo>
                  <a:lnTo>
                    <a:pt x="759696" y="313950"/>
                  </a:lnTo>
                  <a:lnTo>
                    <a:pt x="759696" y="313950"/>
                  </a:lnTo>
                  <a:lnTo>
                    <a:pt x="755459" y="315551"/>
                  </a:lnTo>
                  <a:lnTo>
                    <a:pt x="755459" y="315551"/>
                  </a:lnTo>
                  <a:lnTo>
                    <a:pt x="751188" y="317152"/>
                  </a:lnTo>
                  <a:lnTo>
                    <a:pt x="751188" y="317152"/>
                  </a:lnTo>
                  <a:lnTo>
                    <a:pt x="746951" y="318821"/>
                  </a:lnTo>
                  <a:lnTo>
                    <a:pt x="746951" y="318821"/>
                  </a:lnTo>
                  <a:lnTo>
                    <a:pt x="742681" y="320455"/>
                  </a:lnTo>
                  <a:lnTo>
                    <a:pt x="742681" y="320455"/>
                  </a:lnTo>
                  <a:lnTo>
                    <a:pt x="734140" y="323792"/>
                  </a:lnTo>
                  <a:lnTo>
                    <a:pt x="734140" y="323792"/>
                  </a:lnTo>
                  <a:lnTo>
                    <a:pt x="733873" y="323792"/>
                  </a:lnTo>
                  <a:lnTo>
                    <a:pt x="721362" y="328596"/>
                  </a:lnTo>
                  <a:lnTo>
                    <a:pt x="721362" y="328596"/>
                  </a:lnTo>
                  <a:lnTo>
                    <a:pt x="721062" y="328596"/>
                  </a:lnTo>
                  <a:lnTo>
                    <a:pt x="708550" y="333400"/>
                  </a:lnTo>
                  <a:lnTo>
                    <a:pt x="708550" y="333400"/>
                  </a:lnTo>
                  <a:lnTo>
                    <a:pt x="708250" y="333400"/>
                  </a:lnTo>
                  <a:lnTo>
                    <a:pt x="695672" y="338705"/>
                  </a:lnTo>
                  <a:lnTo>
                    <a:pt x="695672" y="338705"/>
                  </a:lnTo>
                  <a:lnTo>
                    <a:pt x="695372" y="338705"/>
                  </a:lnTo>
                  <a:lnTo>
                    <a:pt x="682861" y="343509"/>
                  </a:lnTo>
                  <a:lnTo>
                    <a:pt x="682861" y="343509"/>
                  </a:lnTo>
                  <a:lnTo>
                    <a:pt x="669849" y="348414"/>
                  </a:lnTo>
                  <a:lnTo>
                    <a:pt x="669849" y="348414"/>
                  </a:lnTo>
                  <a:lnTo>
                    <a:pt x="657105" y="353318"/>
                  </a:lnTo>
                  <a:lnTo>
                    <a:pt x="657105" y="353318"/>
                  </a:lnTo>
                  <a:lnTo>
                    <a:pt x="640056" y="359991"/>
                  </a:lnTo>
                  <a:lnTo>
                    <a:pt x="640056" y="359991"/>
                  </a:lnTo>
                  <a:lnTo>
                    <a:pt x="627011" y="365095"/>
                  </a:lnTo>
                  <a:lnTo>
                    <a:pt x="627011" y="365095"/>
                  </a:lnTo>
                  <a:lnTo>
                    <a:pt x="627011" y="364895"/>
                  </a:lnTo>
                  <a:cubicBezTo>
                    <a:pt x="626578" y="363761"/>
                    <a:pt x="626144" y="362559"/>
                    <a:pt x="625644" y="361559"/>
                  </a:cubicBezTo>
                  <a:lnTo>
                    <a:pt x="624542" y="358923"/>
                  </a:lnTo>
                  <a:cubicBezTo>
                    <a:pt x="624542" y="358923"/>
                    <a:pt x="624542" y="358723"/>
                    <a:pt x="624542" y="358623"/>
                  </a:cubicBezTo>
                  <a:lnTo>
                    <a:pt x="624542" y="358623"/>
                  </a:lnTo>
                  <a:cubicBezTo>
                    <a:pt x="624499" y="358506"/>
                    <a:pt x="624446" y="358392"/>
                    <a:pt x="624376" y="358289"/>
                  </a:cubicBezTo>
                  <a:cubicBezTo>
                    <a:pt x="624396" y="358179"/>
                    <a:pt x="624396" y="358066"/>
                    <a:pt x="624376" y="357955"/>
                  </a:cubicBezTo>
                  <a:cubicBezTo>
                    <a:pt x="624376" y="357955"/>
                    <a:pt x="624376" y="357655"/>
                    <a:pt x="624376" y="357522"/>
                  </a:cubicBezTo>
                  <a:lnTo>
                    <a:pt x="624376" y="357522"/>
                  </a:lnTo>
                  <a:lnTo>
                    <a:pt x="623575" y="355787"/>
                  </a:lnTo>
                  <a:lnTo>
                    <a:pt x="623275" y="355086"/>
                  </a:lnTo>
                  <a:lnTo>
                    <a:pt x="622975" y="354386"/>
                  </a:lnTo>
                  <a:lnTo>
                    <a:pt x="622975" y="354152"/>
                  </a:lnTo>
                  <a:lnTo>
                    <a:pt x="622207" y="352484"/>
                  </a:lnTo>
                  <a:cubicBezTo>
                    <a:pt x="621940" y="351950"/>
                    <a:pt x="621707" y="351383"/>
                    <a:pt x="621440" y="350849"/>
                  </a:cubicBezTo>
                  <a:lnTo>
                    <a:pt x="621440" y="350849"/>
                  </a:lnTo>
                  <a:cubicBezTo>
                    <a:pt x="621206" y="350382"/>
                    <a:pt x="620973" y="349948"/>
                    <a:pt x="620739" y="349448"/>
                  </a:cubicBezTo>
                  <a:lnTo>
                    <a:pt x="620406" y="348747"/>
                  </a:lnTo>
                  <a:lnTo>
                    <a:pt x="620039" y="348047"/>
                  </a:lnTo>
                  <a:lnTo>
                    <a:pt x="619738" y="347479"/>
                  </a:lnTo>
                  <a:cubicBezTo>
                    <a:pt x="619752" y="347379"/>
                    <a:pt x="619752" y="347279"/>
                    <a:pt x="619738" y="347179"/>
                  </a:cubicBezTo>
                  <a:lnTo>
                    <a:pt x="619738" y="347012"/>
                  </a:lnTo>
                  <a:lnTo>
                    <a:pt x="619338" y="346245"/>
                  </a:lnTo>
                  <a:cubicBezTo>
                    <a:pt x="619004" y="345645"/>
                    <a:pt x="618671" y="344977"/>
                    <a:pt x="618370" y="344377"/>
                  </a:cubicBezTo>
                  <a:lnTo>
                    <a:pt x="617703" y="343142"/>
                  </a:lnTo>
                  <a:lnTo>
                    <a:pt x="617403" y="342608"/>
                  </a:lnTo>
                  <a:lnTo>
                    <a:pt x="616602" y="341140"/>
                  </a:lnTo>
                  <a:lnTo>
                    <a:pt x="616035" y="340073"/>
                  </a:lnTo>
                  <a:cubicBezTo>
                    <a:pt x="615534" y="339205"/>
                    <a:pt x="615068" y="338338"/>
                    <a:pt x="614567" y="337504"/>
                  </a:cubicBezTo>
                  <a:lnTo>
                    <a:pt x="614000" y="336570"/>
                  </a:lnTo>
                  <a:lnTo>
                    <a:pt x="613166" y="335168"/>
                  </a:lnTo>
                  <a:lnTo>
                    <a:pt x="612332" y="333801"/>
                  </a:lnTo>
                  <a:cubicBezTo>
                    <a:pt x="612065" y="333300"/>
                    <a:pt x="611931" y="333100"/>
                    <a:pt x="611698" y="332733"/>
                  </a:cubicBezTo>
                  <a:cubicBezTo>
                    <a:pt x="611464" y="332366"/>
                    <a:pt x="610664" y="331065"/>
                    <a:pt x="610130" y="330231"/>
                  </a:cubicBezTo>
                  <a:lnTo>
                    <a:pt x="610130" y="330231"/>
                  </a:lnTo>
                  <a:lnTo>
                    <a:pt x="609963" y="329997"/>
                  </a:lnTo>
                  <a:lnTo>
                    <a:pt x="609963" y="329997"/>
                  </a:lnTo>
                  <a:lnTo>
                    <a:pt x="609963" y="329830"/>
                  </a:lnTo>
                  <a:lnTo>
                    <a:pt x="609963" y="329664"/>
                  </a:lnTo>
                  <a:lnTo>
                    <a:pt x="609763" y="329330"/>
                  </a:lnTo>
                  <a:lnTo>
                    <a:pt x="609763" y="329330"/>
                  </a:lnTo>
                  <a:lnTo>
                    <a:pt x="609763" y="329330"/>
                  </a:lnTo>
                  <a:lnTo>
                    <a:pt x="609763" y="329130"/>
                  </a:lnTo>
                  <a:lnTo>
                    <a:pt x="609763" y="329130"/>
                  </a:lnTo>
                  <a:lnTo>
                    <a:pt x="609429" y="328629"/>
                  </a:lnTo>
                  <a:lnTo>
                    <a:pt x="609262" y="328329"/>
                  </a:lnTo>
                  <a:lnTo>
                    <a:pt x="608728" y="327528"/>
                  </a:lnTo>
                  <a:lnTo>
                    <a:pt x="608728" y="327328"/>
                  </a:lnTo>
                  <a:lnTo>
                    <a:pt x="608728" y="327128"/>
                  </a:lnTo>
                  <a:lnTo>
                    <a:pt x="608728" y="327128"/>
                  </a:lnTo>
                  <a:lnTo>
                    <a:pt x="608462" y="326761"/>
                  </a:lnTo>
                  <a:lnTo>
                    <a:pt x="608261" y="326427"/>
                  </a:lnTo>
                  <a:lnTo>
                    <a:pt x="608261" y="326227"/>
                  </a:lnTo>
                  <a:lnTo>
                    <a:pt x="607928" y="325760"/>
                  </a:lnTo>
                  <a:lnTo>
                    <a:pt x="607027" y="324392"/>
                  </a:lnTo>
                  <a:lnTo>
                    <a:pt x="607027" y="324392"/>
                  </a:lnTo>
                  <a:lnTo>
                    <a:pt x="607027" y="324192"/>
                  </a:lnTo>
                  <a:lnTo>
                    <a:pt x="605893" y="322591"/>
                  </a:lnTo>
                  <a:lnTo>
                    <a:pt x="605592" y="322157"/>
                  </a:lnTo>
                  <a:lnTo>
                    <a:pt x="605059" y="321456"/>
                  </a:lnTo>
                  <a:lnTo>
                    <a:pt x="604391" y="320489"/>
                  </a:lnTo>
                  <a:lnTo>
                    <a:pt x="603290" y="319021"/>
                  </a:lnTo>
                  <a:lnTo>
                    <a:pt x="602256" y="317653"/>
                  </a:lnTo>
                  <a:lnTo>
                    <a:pt x="602256" y="317653"/>
                  </a:lnTo>
                  <a:lnTo>
                    <a:pt x="600254" y="315051"/>
                  </a:lnTo>
                  <a:lnTo>
                    <a:pt x="600087" y="314817"/>
                  </a:lnTo>
                  <a:lnTo>
                    <a:pt x="598252" y="312548"/>
                  </a:lnTo>
                  <a:lnTo>
                    <a:pt x="597985" y="312215"/>
                  </a:lnTo>
                  <a:lnTo>
                    <a:pt x="597752" y="311914"/>
                  </a:lnTo>
                  <a:lnTo>
                    <a:pt x="608261" y="303440"/>
                  </a:lnTo>
                  <a:lnTo>
                    <a:pt x="608462" y="303273"/>
                  </a:lnTo>
                  <a:lnTo>
                    <a:pt x="622507" y="291863"/>
                  </a:lnTo>
                  <a:lnTo>
                    <a:pt x="622708" y="291863"/>
                  </a:lnTo>
                  <a:lnTo>
                    <a:pt x="632716" y="283189"/>
                  </a:lnTo>
                  <a:lnTo>
                    <a:pt x="632716" y="283189"/>
                  </a:lnTo>
                  <a:lnTo>
                    <a:pt x="632716" y="283189"/>
                  </a:lnTo>
                  <a:close/>
                  <a:moveTo>
                    <a:pt x="864489" y="412804"/>
                  </a:moveTo>
                  <a:cubicBezTo>
                    <a:pt x="864489" y="414172"/>
                    <a:pt x="864489" y="415406"/>
                    <a:pt x="864689" y="416708"/>
                  </a:cubicBezTo>
                  <a:cubicBezTo>
                    <a:pt x="864689" y="417241"/>
                    <a:pt x="864689" y="417775"/>
                    <a:pt x="864689" y="418309"/>
                  </a:cubicBezTo>
                  <a:cubicBezTo>
                    <a:pt x="864689" y="422179"/>
                    <a:pt x="864989" y="426049"/>
                    <a:pt x="865056" y="429953"/>
                  </a:cubicBezTo>
                  <a:lnTo>
                    <a:pt x="851377" y="430186"/>
                  </a:lnTo>
                  <a:lnTo>
                    <a:pt x="851377" y="430186"/>
                  </a:lnTo>
                  <a:lnTo>
                    <a:pt x="837665" y="430420"/>
                  </a:lnTo>
                  <a:lnTo>
                    <a:pt x="837665" y="430420"/>
                  </a:lnTo>
                  <a:lnTo>
                    <a:pt x="823886" y="430653"/>
                  </a:lnTo>
                  <a:lnTo>
                    <a:pt x="823419" y="430653"/>
                  </a:lnTo>
                  <a:lnTo>
                    <a:pt x="816179" y="430820"/>
                  </a:lnTo>
                  <a:lnTo>
                    <a:pt x="810775" y="430820"/>
                  </a:lnTo>
                  <a:lnTo>
                    <a:pt x="804703" y="430820"/>
                  </a:lnTo>
                  <a:lnTo>
                    <a:pt x="796462" y="430987"/>
                  </a:lnTo>
                  <a:lnTo>
                    <a:pt x="796462" y="430987"/>
                  </a:lnTo>
                  <a:lnTo>
                    <a:pt x="791991" y="430987"/>
                  </a:lnTo>
                  <a:lnTo>
                    <a:pt x="791791" y="430987"/>
                  </a:lnTo>
                  <a:lnTo>
                    <a:pt x="787320" y="430987"/>
                  </a:lnTo>
                  <a:lnTo>
                    <a:pt x="782816" y="430987"/>
                  </a:lnTo>
                  <a:lnTo>
                    <a:pt x="782816" y="430987"/>
                  </a:lnTo>
                  <a:lnTo>
                    <a:pt x="778246" y="430987"/>
                  </a:lnTo>
                  <a:lnTo>
                    <a:pt x="773742" y="430987"/>
                  </a:lnTo>
                  <a:lnTo>
                    <a:pt x="773208" y="430987"/>
                  </a:lnTo>
                  <a:lnTo>
                    <a:pt x="769071" y="430987"/>
                  </a:lnTo>
                  <a:lnTo>
                    <a:pt x="769071" y="430987"/>
                  </a:lnTo>
                  <a:lnTo>
                    <a:pt x="766569" y="430987"/>
                  </a:lnTo>
                  <a:lnTo>
                    <a:pt x="762332" y="430987"/>
                  </a:lnTo>
                  <a:lnTo>
                    <a:pt x="756727" y="430987"/>
                  </a:lnTo>
                  <a:lnTo>
                    <a:pt x="754992" y="430987"/>
                  </a:lnTo>
                  <a:lnTo>
                    <a:pt x="746384" y="431187"/>
                  </a:lnTo>
                  <a:lnTo>
                    <a:pt x="741613" y="431187"/>
                  </a:lnTo>
                  <a:lnTo>
                    <a:pt x="741613" y="431187"/>
                  </a:lnTo>
                  <a:cubicBezTo>
                    <a:pt x="741613" y="430186"/>
                    <a:pt x="741613" y="429185"/>
                    <a:pt x="741613" y="428185"/>
                  </a:cubicBezTo>
                  <a:cubicBezTo>
                    <a:pt x="741613" y="427184"/>
                    <a:pt x="741613" y="426183"/>
                    <a:pt x="741613" y="425182"/>
                  </a:cubicBezTo>
                  <a:lnTo>
                    <a:pt x="741613" y="425182"/>
                  </a:lnTo>
                  <a:cubicBezTo>
                    <a:pt x="741613" y="424181"/>
                    <a:pt x="741613" y="423147"/>
                    <a:pt x="741613" y="422146"/>
                  </a:cubicBezTo>
                  <a:cubicBezTo>
                    <a:pt x="741613" y="421145"/>
                    <a:pt x="741613" y="420111"/>
                    <a:pt x="741446" y="419110"/>
                  </a:cubicBezTo>
                  <a:cubicBezTo>
                    <a:pt x="741279" y="418109"/>
                    <a:pt x="741446" y="417575"/>
                    <a:pt x="741446" y="416841"/>
                  </a:cubicBezTo>
                  <a:cubicBezTo>
                    <a:pt x="741446" y="416107"/>
                    <a:pt x="741446" y="415340"/>
                    <a:pt x="741446" y="414572"/>
                  </a:cubicBezTo>
                  <a:cubicBezTo>
                    <a:pt x="741446" y="413038"/>
                    <a:pt x="741213" y="411536"/>
                    <a:pt x="741079" y="410035"/>
                  </a:cubicBezTo>
                  <a:lnTo>
                    <a:pt x="740779" y="406699"/>
                  </a:lnTo>
                  <a:cubicBezTo>
                    <a:pt x="740779" y="405831"/>
                    <a:pt x="740779" y="404964"/>
                    <a:pt x="740512" y="404096"/>
                  </a:cubicBezTo>
                  <a:lnTo>
                    <a:pt x="740512" y="403829"/>
                  </a:lnTo>
                  <a:cubicBezTo>
                    <a:pt x="740512" y="403362"/>
                    <a:pt x="740512" y="402895"/>
                    <a:pt x="740512" y="402428"/>
                  </a:cubicBezTo>
                  <a:cubicBezTo>
                    <a:pt x="740512" y="401961"/>
                    <a:pt x="740512" y="401461"/>
                    <a:pt x="740512" y="400960"/>
                  </a:cubicBezTo>
                  <a:cubicBezTo>
                    <a:pt x="740512" y="400460"/>
                    <a:pt x="740279" y="398992"/>
                    <a:pt x="740145" y="397991"/>
                  </a:cubicBezTo>
                  <a:cubicBezTo>
                    <a:pt x="740012" y="396990"/>
                    <a:pt x="739912" y="396023"/>
                    <a:pt x="739745" y="395022"/>
                  </a:cubicBezTo>
                  <a:lnTo>
                    <a:pt x="739478" y="393087"/>
                  </a:lnTo>
                  <a:lnTo>
                    <a:pt x="739278" y="391685"/>
                  </a:lnTo>
                  <a:lnTo>
                    <a:pt x="739078" y="390484"/>
                  </a:lnTo>
                  <a:lnTo>
                    <a:pt x="738877" y="389116"/>
                  </a:lnTo>
                  <a:cubicBezTo>
                    <a:pt x="738877" y="388249"/>
                    <a:pt x="738577" y="387181"/>
                    <a:pt x="738410" y="386214"/>
                  </a:cubicBezTo>
                  <a:lnTo>
                    <a:pt x="738410" y="386214"/>
                  </a:lnTo>
                  <a:cubicBezTo>
                    <a:pt x="738077" y="384279"/>
                    <a:pt x="737710" y="382344"/>
                    <a:pt x="737343" y="380442"/>
                  </a:cubicBezTo>
                  <a:cubicBezTo>
                    <a:pt x="737343" y="379508"/>
                    <a:pt x="737009" y="378607"/>
                    <a:pt x="736809" y="377673"/>
                  </a:cubicBezTo>
                  <a:cubicBezTo>
                    <a:pt x="736809" y="377673"/>
                    <a:pt x="736809" y="377673"/>
                    <a:pt x="736809" y="377673"/>
                  </a:cubicBezTo>
                  <a:lnTo>
                    <a:pt x="736809" y="377673"/>
                  </a:lnTo>
                  <a:cubicBezTo>
                    <a:pt x="736642" y="376772"/>
                    <a:pt x="736442" y="375771"/>
                    <a:pt x="736242" y="374804"/>
                  </a:cubicBezTo>
                  <a:lnTo>
                    <a:pt x="735641" y="371968"/>
                  </a:lnTo>
                  <a:cubicBezTo>
                    <a:pt x="735408" y="371034"/>
                    <a:pt x="735207" y="370033"/>
                    <a:pt x="734974" y="369065"/>
                  </a:cubicBezTo>
                  <a:lnTo>
                    <a:pt x="734674" y="367764"/>
                  </a:lnTo>
                  <a:lnTo>
                    <a:pt x="734373" y="366496"/>
                  </a:lnTo>
                  <a:lnTo>
                    <a:pt x="734073" y="365229"/>
                  </a:lnTo>
                  <a:cubicBezTo>
                    <a:pt x="733739" y="363861"/>
                    <a:pt x="733406" y="362493"/>
                    <a:pt x="733039" y="361192"/>
                  </a:cubicBezTo>
                  <a:lnTo>
                    <a:pt x="733039" y="361192"/>
                  </a:lnTo>
                  <a:lnTo>
                    <a:pt x="732438" y="358890"/>
                  </a:lnTo>
                  <a:cubicBezTo>
                    <a:pt x="732038" y="357355"/>
                    <a:pt x="731604" y="355854"/>
                    <a:pt x="731171" y="354319"/>
                  </a:cubicBezTo>
                  <a:lnTo>
                    <a:pt x="731171" y="354319"/>
                  </a:lnTo>
                  <a:lnTo>
                    <a:pt x="730170" y="350816"/>
                  </a:lnTo>
                  <a:cubicBezTo>
                    <a:pt x="728902" y="346545"/>
                    <a:pt x="727534" y="342342"/>
                    <a:pt x="726066" y="338171"/>
                  </a:cubicBezTo>
                  <a:lnTo>
                    <a:pt x="726066" y="338171"/>
                  </a:lnTo>
                  <a:lnTo>
                    <a:pt x="739011" y="333734"/>
                  </a:lnTo>
                  <a:lnTo>
                    <a:pt x="739011" y="333734"/>
                  </a:lnTo>
                  <a:lnTo>
                    <a:pt x="739511" y="333567"/>
                  </a:lnTo>
                  <a:lnTo>
                    <a:pt x="739712" y="333567"/>
                  </a:lnTo>
                  <a:lnTo>
                    <a:pt x="740179" y="333400"/>
                  </a:lnTo>
                  <a:lnTo>
                    <a:pt x="740179" y="333400"/>
                  </a:lnTo>
                  <a:lnTo>
                    <a:pt x="740646" y="333233"/>
                  </a:lnTo>
                  <a:lnTo>
                    <a:pt x="741279" y="333000"/>
                  </a:lnTo>
                  <a:lnTo>
                    <a:pt x="741580" y="333000"/>
                  </a:lnTo>
                  <a:lnTo>
                    <a:pt x="741580" y="333000"/>
                  </a:lnTo>
                  <a:lnTo>
                    <a:pt x="741780" y="333000"/>
                  </a:lnTo>
                  <a:lnTo>
                    <a:pt x="741780" y="333000"/>
                  </a:lnTo>
                  <a:lnTo>
                    <a:pt x="743081" y="332566"/>
                  </a:lnTo>
                  <a:lnTo>
                    <a:pt x="743615" y="332366"/>
                  </a:lnTo>
                  <a:lnTo>
                    <a:pt x="744482" y="332066"/>
                  </a:lnTo>
                  <a:lnTo>
                    <a:pt x="744816" y="332066"/>
                  </a:lnTo>
                  <a:lnTo>
                    <a:pt x="745116" y="332066"/>
                  </a:lnTo>
                  <a:lnTo>
                    <a:pt x="745517" y="332066"/>
                  </a:lnTo>
                  <a:lnTo>
                    <a:pt x="747418" y="331398"/>
                  </a:lnTo>
                  <a:lnTo>
                    <a:pt x="747418" y="331398"/>
                  </a:lnTo>
                  <a:lnTo>
                    <a:pt x="749453" y="330698"/>
                  </a:lnTo>
                  <a:lnTo>
                    <a:pt x="751689" y="329930"/>
                  </a:lnTo>
                  <a:lnTo>
                    <a:pt x="751689" y="329930"/>
                  </a:lnTo>
                  <a:lnTo>
                    <a:pt x="753090" y="329463"/>
                  </a:lnTo>
                  <a:lnTo>
                    <a:pt x="755959" y="328496"/>
                  </a:lnTo>
                  <a:lnTo>
                    <a:pt x="755959" y="328496"/>
                  </a:lnTo>
                  <a:lnTo>
                    <a:pt x="760263" y="326995"/>
                  </a:lnTo>
                  <a:lnTo>
                    <a:pt x="760263" y="326995"/>
                  </a:lnTo>
                  <a:lnTo>
                    <a:pt x="764567" y="325493"/>
                  </a:lnTo>
                  <a:lnTo>
                    <a:pt x="764567" y="325493"/>
                  </a:lnTo>
                  <a:lnTo>
                    <a:pt x="768904" y="323992"/>
                  </a:lnTo>
                  <a:lnTo>
                    <a:pt x="773241" y="322524"/>
                  </a:lnTo>
                  <a:lnTo>
                    <a:pt x="777578" y="321023"/>
                  </a:lnTo>
                  <a:lnTo>
                    <a:pt x="777578" y="321023"/>
                  </a:lnTo>
                  <a:lnTo>
                    <a:pt x="785385" y="318320"/>
                  </a:lnTo>
                  <a:lnTo>
                    <a:pt x="786220" y="318020"/>
                  </a:lnTo>
                  <a:lnTo>
                    <a:pt x="790657" y="316519"/>
                  </a:lnTo>
                  <a:lnTo>
                    <a:pt x="796228" y="314617"/>
                  </a:lnTo>
                  <a:lnTo>
                    <a:pt x="796228" y="314617"/>
                  </a:lnTo>
                  <a:lnTo>
                    <a:pt x="803568" y="312115"/>
                  </a:lnTo>
                  <a:lnTo>
                    <a:pt x="816580" y="307611"/>
                  </a:lnTo>
                  <a:lnTo>
                    <a:pt x="829591" y="303140"/>
                  </a:lnTo>
                  <a:lnTo>
                    <a:pt x="829591" y="303140"/>
                  </a:lnTo>
                  <a:lnTo>
                    <a:pt x="842570" y="298669"/>
                  </a:lnTo>
                  <a:cubicBezTo>
                    <a:pt x="843037" y="299937"/>
                    <a:pt x="843470" y="301238"/>
                    <a:pt x="843904" y="302539"/>
                  </a:cubicBezTo>
                  <a:cubicBezTo>
                    <a:pt x="844771" y="305108"/>
                    <a:pt x="845606" y="307744"/>
                    <a:pt x="846406" y="310346"/>
                  </a:cubicBezTo>
                  <a:lnTo>
                    <a:pt x="847207" y="312815"/>
                  </a:lnTo>
                  <a:cubicBezTo>
                    <a:pt x="847440" y="313616"/>
                    <a:pt x="847674" y="314450"/>
                    <a:pt x="847941" y="315217"/>
                  </a:cubicBezTo>
                  <a:lnTo>
                    <a:pt x="848675" y="317753"/>
                  </a:lnTo>
                  <a:cubicBezTo>
                    <a:pt x="848675" y="318153"/>
                    <a:pt x="848908" y="318587"/>
                    <a:pt x="849042" y="319021"/>
                  </a:cubicBezTo>
                  <a:lnTo>
                    <a:pt x="849943" y="322190"/>
                  </a:lnTo>
                  <a:cubicBezTo>
                    <a:pt x="850743" y="324959"/>
                    <a:pt x="851511" y="327762"/>
                    <a:pt x="852211" y="330564"/>
                  </a:cubicBezTo>
                  <a:lnTo>
                    <a:pt x="852812" y="332833"/>
                  </a:lnTo>
                  <a:cubicBezTo>
                    <a:pt x="853079" y="333867"/>
                    <a:pt x="853346" y="334935"/>
                    <a:pt x="853579" y="335969"/>
                  </a:cubicBezTo>
                  <a:cubicBezTo>
                    <a:pt x="853579" y="336303"/>
                    <a:pt x="853746" y="336636"/>
                    <a:pt x="853813" y="336970"/>
                  </a:cubicBezTo>
                  <a:cubicBezTo>
                    <a:pt x="854213" y="338571"/>
                    <a:pt x="854614" y="340306"/>
                    <a:pt x="854981" y="341774"/>
                  </a:cubicBezTo>
                  <a:lnTo>
                    <a:pt x="855981" y="346312"/>
                  </a:lnTo>
                  <a:cubicBezTo>
                    <a:pt x="856182" y="347213"/>
                    <a:pt x="856382" y="348080"/>
                    <a:pt x="856549" y="348947"/>
                  </a:cubicBezTo>
                  <a:cubicBezTo>
                    <a:pt x="856715" y="349815"/>
                    <a:pt x="857116" y="351650"/>
                    <a:pt x="857383" y="352984"/>
                  </a:cubicBezTo>
                  <a:cubicBezTo>
                    <a:pt x="857650" y="354319"/>
                    <a:pt x="857883" y="355420"/>
                    <a:pt x="858117" y="356654"/>
                  </a:cubicBezTo>
                  <a:lnTo>
                    <a:pt x="858317" y="357655"/>
                  </a:lnTo>
                  <a:cubicBezTo>
                    <a:pt x="858584" y="358956"/>
                    <a:pt x="858817" y="360291"/>
                    <a:pt x="859051" y="361592"/>
                  </a:cubicBezTo>
                  <a:lnTo>
                    <a:pt x="859351" y="363327"/>
                  </a:lnTo>
                  <a:lnTo>
                    <a:pt x="860152" y="367864"/>
                  </a:lnTo>
                  <a:cubicBezTo>
                    <a:pt x="860419" y="369532"/>
                    <a:pt x="860686" y="371234"/>
                    <a:pt x="860952" y="372969"/>
                  </a:cubicBezTo>
                  <a:cubicBezTo>
                    <a:pt x="860919" y="373099"/>
                    <a:pt x="860919" y="373239"/>
                    <a:pt x="860952" y="373369"/>
                  </a:cubicBezTo>
                  <a:lnTo>
                    <a:pt x="861553" y="377373"/>
                  </a:lnTo>
                  <a:cubicBezTo>
                    <a:pt x="862020" y="380709"/>
                    <a:pt x="862454" y="384045"/>
                    <a:pt x="862854" y="387615"/>
                  </a:cubicBezTo>
                  <a:cubicBezTo>
                    <a:pt x="862854" y="388816"/>
                    <a:pt x="863155" y="390051"/>
                    <a:pt x="863288" y="391285"/>
                  </a:cubicBezTo>
                  <a:cubicBezTo>
                    <a:pt x="863288" y="391652"/>
                    <a:pt x="863288" y="392019"/>
                    <a:pt x="863288" y="392386"/>
                  </a:cubicBezTo>
                  <a:cubicBezTo>
                    <a:pt x="863288" y="393587"/>
                    <a:pt x="863555" y="394822"/>
                    <a:pt x="863688" y="396056"/>
                  </a:cubicBezTo>
                  <a:cubicBezTo>
                    <a:pt x="863822" y="397290"/>
                    <a:pt x="863955" y="398858"/>
                    <a:pt x="864055" y="400260"/>
                  </a:cubicBezTo>
                  <a:cubicBezTo>
                    <a:pt x="864155" y="401661"/>
                    <a:pt x="864322" y="403096"/>
                    <a:pt x="864422" y="404497"/>
                  </a:cubicBezTo>
                  <a:cubicBezTo>
                    <a:pt x="864522" y="405898"/>
                    <a:pt x="864622" y="407066"/>
                    <a:pt x="864689" y="408333"/>
                  </a:cubicBezTo>
                  <a:lnTo>
                    <a:pt x="864689" y="408867"/>
                  </a:lnTo>
                  <a:cubicBezTo>
                    <a:pt x="864322" y="410035"/>
                    <a:pt x="864422" y="411403"/>
                    <a:pt x="864489" y="412804"/>
                  </a:cubicBezTo>
                  <a:close/>
                  <a:moveTo>
                    <a:pt x="399743" y="40673"/>
                  </a:moveTo>
                  <a:lnTo>
                    <a:pt x="405748" y="40140"/>
                  </a:lnTo>
                  <a:lnTo>
                    <a:pt x="409084" y="39873"/>
                  </a:lnTo>
                  <a:lnTo>
                    <a:pt x="411787" y="39706"/>
                  </a:lnTo>
                  <a:lnTo>
                    <a:pt x="414423" y="39539"/>
                  </a:lnTo>
                  <a:cubicBezTo>
                    <a:pt x="415667" y="39539"/>
                    <a:pt x="416901" y="39472"/>
                    <a:pt x="418126" y="39339"/>
                  </a:cubicBezTo>
                  <a:lnTo>
                    <a:pt x="423230" y="39105"/>
                  </a:lnTo>
                  <a:lnTo>
                    <a:pt x="423230" y="39105"/>
                  </a:lnTo>
                  <a:lnTo>
                    <a:pt x="427467" y="39105"/>
                  </a:lnTo>
                  <a:cubicBezTo>
                    <a:pt x="428201" y="39105"/>
                    <a:pt x="428902" y="39105"/>
                    <a:pt x="429636" y="39105"/>
                  </a:cubicBezTo>
                  <a:lnTo>
                    <a:pt x="433306" y="39105"/>
                  </a:lnTo>
                  <a:lnTo>
                    <a:pt x="443749" y="39105"/>
                  </a:lnTo>
                  <a:cubicBezTo>
                    <a:pt x="445150" y="39105"/>
                    <a:pt x="446551" y="39105"/>
                    <a:pt x="447986" y="39105"/>
                  </a:cubicBezTo>
                  <a:cubicBezTo>
                    <a:pt x="448653" y="39105"/>
                    <a:pt x="449320" y="39105"/>
                    <a:pt x="449987" y="39105"/>
                  </a:cubicBezTo>
                  <a:cubicBezTo>
                    <a:pt x="451422" y="39105"/>
                    <a:pt x="452890" y="39105"/>
                    <a:pt x="454325" y="39105"/>
                  </a:cubicBezTo>
                  <a:lnTo>
                    <a:pt x="459029" y="39339"/>
                  </a:lnTo>
                  <a:lnTo>
                    <a:pt x="459296" y="39339"/>
                  </a:lnTo>
                  <a:lnTo>
                    <a:pt x="463533" y="39572"/>
                  </a:lnTo>
                  <a:lnTo>
                    <a:pt x="465001" y="39572"/>
                  </a:lnTo>
                  <a:lnTo>
                    <a:pt x="468337" y="39839"/>
                  </a:lnTo>
                  <a:cubicBezTo>
                    <a:pt x="470105" y="39839"/>
                    <a:pt x="471907" y="40106"/>
                    <a:pt x="473708" y="40273"/>
                  </a:cubicBezTo>
                  <a:lnTo>
                    <a:pt x="475744" y="40440"/>
                  </a:lnTo>
                  <a:lnTo>
                    <a:pt x="479347" y="40807"/>
                  </a:lnTo>
                  <a:lnTo>
                    <a:pt x="483717" y="41274"/>
                  </a:lnTo>
                  <a:lnTo>
                    <a:pt x="486220" y="41541"/>
                  </a:lnTo>
                  <a:lnTo>
                    <a:pt x="492091" y="42308"/>
                  </a:lnTo>
                  <a:lnTo>
                    <a:pt x="493259" y="42308"/>
                  </a:lnTo>
                  <a:lnTo>
                    <a:pt x="496596" y="42775"/>
                  </a:lnTo>
                  <a:lnTo>
                    <a:pt x="496596" y="42775"/>
                  </a:lnTo>
                  <a:lnTo>
                    <a:pt x="500332" y="43309"/>
                  </a:lnTo>
                  <a:lnTo>
                    <a:pt x="500332" y="43309"/>
                  </a:lnTo>
                  <a:lnTo>
                    <a:pt x="498197" y="56888"/>
                  </a:lnTo>
                  <a:lnTo>
                    <a:pt x="498197" y="56888"/>
                  </a:lnTo>
                  <a:lnTo>
                    <a:pt x="496963" y="64528"/>
                  </a:lnTo>
                  <a:lnTo>
                    <a:pt x="496062" y="70166"/>
                  </a:lnTo>
                  <a:lnTo>
                    <a:pt x="496062" y="70166"/>
                  </a:lnTo>
                  <a:lnTo>
                    <a:pt x="495294" y="74971"/>
                  </a:lnTo>
                  <a:lnTo>
                    <a:pt x="495294" y="75838"/>
                  </a:lnTo>
                  <a:lnTo>
                    <a:pt x="494027" y="84012"/>
                  </a:lnTo>
                  <a:lnTo>
                    <a:pt x="494027" y="84012"/>
                  </a:lnTo>
                  <a:lnTo>
                    <a:pt x="493593" y="86848"/>
                  </a:lnTo>
                  <a:lnTo>
                    <a:pt x="493593" y="87715"/>
                  </a:lnTo>
                  <a:lnTo>
                    <a:pt x="493593" y="88015"/>
                  </a:lnTo>
                  <a:lnTo>
                    <a:pt x="493593" y="88382"/>
                  </a:lnTo>
                  <a:lnTo>
                    <a:pt x="493593" y="88549"/>
                  </a:lnTo>
                  <a:lnTo>
                    <a:pt x="493593" y="89183"/>
                  </a:lnTo>
                  <a:lnTo>
                    <a:pt x="493593" y="89183"/>
                  </a:lnTo>
                  <a:lnTo>
                    <a:pt x="493593" y="89850"/>
                  </a:lnTo>
                  <a:lnTo>
                    <a:pt x="493593" y="90318"/>
                  </a:lnTo>
                  <a:lnTo>
                    <a:pt x="493159" y="92953"/>
                  </a:lnTo>
                  <a:lnTo>
                    <a:pt x="492559" y="96790"/>
                  </a:lnTo>
                  <a:lnTo>
                    <a:pt x="492559" y="97491"/>
                  </a:lnTo>
                  <a:lnTo>
                    <a:pt x="492559" y="98225"/>
                  </a:lnTo>
                  <a:lnTo>
                    <a:pt x="492559" y="99292"/>
                  </a:lnTo>
                  <a:lnTo>
                    <a:pt x="492559" y="99993"/>
                  </a:lnTo>
                  <a:lnTo>
                    <a:pt x="492225" y="102028"/>
                  </a:lnTo>
                  <a:lnTo>
                    <a:pt x="491625" y="105865"/>
                  </a:lnTo>
                  <a:lnTo>
                    <a:pt x="491625" y="106565"/>
                  </a:lnTo>
                  <a:lnTo>
                    <a:pt x="491625" y="107032"/>
                  </a:lnTo>
                  <a:lnTo>
                    <a:pt x="491625" y="107299"/>
                  </a:lnTo>
                  <a:lnTo>
                    <a:pt x="491625" y="108033"/>
                  </a:lnTo>
                  <a:lnTo>
                    <a:pt x="491625" y="108267"/>
                  </a:lnTo>
                  <a:lnTo>
                    <a:pt x="491157" y="111069"/>
                  </a:lnTo>
                  <a:lnTo>
                    <a:pt x="490457" y="115640"/>
                  </a:lnTo>
                  <a:lnTo>
                    <a:pt x="489022" y="124681"/>
                  </a:lnTo>
                  <a:lnTo>
                    <a:pt x="489022" y="124681"/>
                  </a:lnTo>
                  <a:lnTo>
                    <a:pt x="489022" y="125349"/>
                  </a:lnTo>
                  <a:lnTo>
                    <a:pt x="489022" y="125349"/>
                  </a:lnTo>
                  <a:lnTo>
                    <a:pt x="488522" y="128685"/>
                  </a:lnTo>
                  <a:lnTo>
                    <a:pt x="487020" y="138294"/>
                  </a:lnTo>
                  <a:lnTo>
                    <a:pt x="487020" y="138294"/>
                  </a:lnTo>
                  <a:lnTo>
                    <a:pt x="484852" y="151639"/>
                  </a:lnTo>
                  <a:lnTo>
                    <a:pt x="482716" y="165251"/>
                  </a:lnTo>
                  <a:lnTo>
                    <a:pt x="482716" y="165551"/>
                  </a:lnTo>
                  <a:lnTo>
                    <a:pt x="482716" y="165551"/>
                  </a:lnTo>
                  <a:lnTo>
                    <a:pt x="481616" y="172557"/>
                  </a:lnTo>
                  <a:lnTo>
                    <a:pt x="481315" y="174459"/>
                  </a:lnTo>
                  <a:lnTo>
                    <a:pt x="480581" y="178830"/>
                  </a:lnTo>
                  <a:lnTo>
                    <a:pt x="478946" y="189172"/>
                  </a:lnTo>
                  <a:lnTo>
                    <a:pt x="478546" y="191608"/>
                  </a:lnTo>
                  <a:lnTo>
                    <a:pt x="478546" y="192408"/>
                  </a:lnTo>
                  <a:lnTo>
                    <a:pt x="476444" y="205753"/>
                  </a:lnTo>
                  <a:lnTo>
                    <a:pt x="476444" y="206020"/>
                  </a:lnTo>
                  <a:lnTo>
                    <a:pt x="476444" y="206020"/>
                  </a:lnTo>
                  <a:lnTo>
                    <a:pt x="475677" y="210891"/>
                  </a:lnTo>
                  <a:lnTo>
                    <a:pt x="474910" y="215696"/>
                  </a:lnTo>
                  <a:lnTo>
                    <a:pt x="474342" y="219366"/>
                  </a:lnTo>
                  <a:lnTo>
                    <a:pt x="473608" y="223836"/>
                  </a:lnTo>
                  <a:lnTo>
                    <a:pt x="473608" y="223836"/>
                  </a:lnTo>
                  <a:lnTo>
                    <a:pt x="473608" y="224971"/>
                  </a:lnTo>
                  <a:lnTo>
                    <a:pt x="471473" y="238483"/>
                  </a:lnTo>
                  <a:lnTo>
                    <a:pt x="471473" y="238483"/>
                  </a:lnTo>
                  <a:lnTo>
                    <a:pt x="469838" y="238216"/>
                  </a:lnTo>
                  <a:lnTo>
                    <a:pt x="469605" y="238216"/>
                  </a:lnTo>
                  <a:lnTo>
                    <a:pt x="468504" y="238216"/>
                  </a:lnTo>
                  <a:lnTo>
                    <a:pt x="468170" y="238216"/>
                  </a:lnTo>
                  <a:lnTo>
                    <a:pt x="467503" y="238216"/>
                  </a:lnTo>
                  <a:lnTo>
                    <a:pt x="466569" y="238216"/>
                  </a:lnTo>
                  <a:lnTo>
                    <a:pt x="465968" y="238216"/>
                  </a:lnTo>
                  <a:lnTo>
                    <a:pt x="465535" y="238216"/>
                  </a:lnTo>
                  <a:lnTo>
                    <a:pt x="464667" y="238216"/>
                  </a:lnTo>
                  <a:lnTo>
                    <a:pt x="464100" y="238216"/>
                  </a:lnTo>
                  <a:lnTo>
                    <a:pt x="462132" y="238216"/>
                  </a:lnTo>
                  <a:cubicBezTo>
                    <a:pt x="461197" y="238216"/>
                    <a:pt x="460297" y="237982"/>
                    <a:pt x="459362" y="237915"/>
                  </a:cubicBezTo>
                  <a:lnTo>
                    <a:pt x="457361" y="237915"/>
                  </a:lnTo>
                  <a:lnTo>
                    <a:pt x="456126" y="237915"/>
                  </a:lnTo>
                  <a:lnTo>
                    <a:pt x="455459" y="237915"/>
                  </a:lnTo>
                  <a:lnTo>
                    <a:pt x="454358" y="237915"/>
                  </a:lnTo>
                  <a:lnTo>
                    <a:pt x="451789" y="237715"/>
                  </a:lnTo>
                  <a:lnTo>
                    <a:pt x="449320" y="237715"/>
                  </a:lnTo>
                  <a:lnTo>
                    <a:pt x="449153" y="237715"/>
                  </a:lnTo>
                  <a:lnTo>
                    <a:pt x="446718" y="237715"/>
                  </a:lnTo>
                  <a:lnTo>
                    <a:pt x="446184" y="237715"/>
                  </a:lnTo>
                  <a:lnTo>
                    <a:pt x="444816" y="237715"/>
                  </a:lnTo>
                  <a:lnTo>
                    <a:pt x="432639" y="237715"/>
                  </a:lnTo>
                  <a:lnTo>
                    <a:pt x="430770" y="237715"/>
                  </a:lnTo>
                  <a:lnTo>
                    <a:pt x="428735" y="237715"/>
                  </a:lnTo>
                  <a:lnTo>
                    <a:pt x="426734" y="237715"/>
                  </a:lnTo>
                  <a:lnTo>
                    <a:pt x="424732" y="237715"/>
                  </a:lnTo>
                  <a:lnTo>
                    <a:pt x="422730" y="237882"/>
                  </a:lnTo>
                  <a:lnTo>
                    <a:pt x="420294" y="238082"/>
                  </a:lnTo>
                  <a:lnTo>
                    <a:pt x="420294" y="238082"/>
                  </a:lnTo>
                  <a:lnTo>
                    <a:pt x="419093" y="238082"/>
                  </a:lnTo>
                  <a:lnTo>
                    <a:pt x="418893" y="238082"/>
                  </a:lnTo>
                  <a:lnTo>
                    <a:pt x="417058" y="238282"/>
                  </a:lnTo>
                  <a:lnTo>
                    <a:pt x="416825" y="238282"/>
                  </a:lnTo>
                  <a:lnTo>
                    <a:pt x="414923" y="238483"/>
                  </a:lnTo>
                  <a:lnTo>
                    <a:pt x="412087" y="238316"/>
                  </a:lnTo>
                  <a:lnTo>
                    <a:pt x="411520" y="238316"/>
                  </a:lnTo>
                  <a:lnTo>
                    <a:pt x="410552" y="238316"/>
                  </a:lnTo>
                  <a:lnTo>
                    <a:pt x="409785" y="238316"/>
                  </a:lnTo>
                  <a:lnTo>
                    <a:pt x="409018" y="238316"/>
                  </a:lnTo>
                  <a:lnTo>
                    <a:pt x="408617" y="238316"/>
                  </a:lnTo>
                  <a:lnTo>
                    <a:pt x="408317" y="238316"/>
                  </a:lnTo>
                  <a:lnTo>
                    <a:pt x="407917" y="238316"/>
                  </a:lnTo>
                  <a:lnTo>
                    <a:pt x="407450" y="238316"/>
                  </a:lnTo>
                  <a:lnTo>
                    <a:pt x="407450" y="238316"/>
                  </a:lnTo>
                  <a:lnTo>
                    <a:pt x="406816" y="238316"/>
                  </a:lnTo>
                  <a:lnTo>
                    <a:pt x="406816" y="238049"/>
                  </a:lnTo>
                  <a:lnTo>
                    <a:pt x="406816" y="238049"/>
                  </a:lnTo>
                  <a:lnTo>
                    <a:pt x="406516" y="236214"/>
                  </a:lnTo>
                  <a:lnTo>
                    <a:pt x="405882" y="232177"/>
                  </a:lnTo>
                  <a:lnTo>
                    <a:pt x="404681" y="224770"/>
                  </a:lnTo>
                  <a:lnTo>
                    <a:pt x="404681" y="224971"/>
                  </a:lnTo>
                  <a:lnTo>
                    <a:pt x="403680" y="218598"/>
                  </a:lnTo>
                  <a:lnTo>
                    <a:pt x="401878" y="207121"/>
                  </a:lnTo>
                  <a:lnTo>
                    <a:pt x="401878" y="206854"/>
                  </a:lnTo>
                  <a:lnTo>
                    <a:pt x="401878" y="206854"/>
                  </a:lnTo>
                  <a:lnTo>
                    <a:pt x="400543" y="198414"/>
                  </a:lnTo>
                  <a:lnTo>
                    <a:pt x="400543" y="197913"/>
                  </a:lnTo>
                  <a:lnTo>
                    <a:pt x="400110" y="195144"/>
                  </a:lnTo>
                  <a:lnTo>
                    <a:pt x="399910" y="193910"/>
                  </a:lnTo>
                  <a:lnTo>
                    <a:pt x="399910" y="193309"/>
                  </a:lnTo>
                  <a:lnTo>
                    <a:pt x="399910" y="193309"/>
                  </a:lnTo>
                  <a:lnTo>
                    <a:pt x="397774" y="179764"/>
                  </a:lnTo>
                  <a:lnTo>
                    <a:pt x="397774" y="179764"/>
                  </a:lnTo>
                  <a:lnTo>
                    <a:pt x="395639" y="166418"/>
                  </a:lnTo>
                  <a:lnTo>
                    <a:pt x="395639" y="166118"/>
                  </a:lnTo>
                  <a:lnTo>
                    <a:pt x="393504" y="152506"/>
                  </a:lnTo>
                  <a:lnTo>
                    <a:pt x="393504" y="152239"/>
                  </a:lnTo>
                  <a:lnTo>
                    <a:pt x="393037" y="149337"/>
                  </a:lnTo>
                  <a:lnTo>
                    <a:pt x="391402" y="138927"/>
                  </a:lnTo>
                  <a:lnTo>
                    <a:pt x="389400" y="126049"/>
                  </a:lnTo>
                  <a:lnTo>
                    <a:pt x="389400" y="126049"/>
                  </a:lnTo>
                  <a:lnTo>
                    <a:pt x="389400" y="126049"/>
                  </a:lnTo>
                  <a:lnTo>
                    <a:pt x="389400" y="125382"/>
                  </a:lnTo>
                  <a:lnTo>
                    <a:pt x="389400" y="125382"/>
                  </a:lnTo>
                  <a:lnTo>
                    <a:pt x="387966" y="116407"/>
                  </a:lnTo>
                  <a:lnTo>
                    <a:pt x="387232" y="111870"/>
                  </a:lnTo>
                  <a:lnTo>
                    <a:pt x="386531" y="107333"/>
                  </a:lnTo>
                  <a:lnTo>
                    <a:pt x="385797" y="102795"/>
                  </a:lnTo>
                  <a:lnTo>
                    <a:pt x="385063" y="98258"/>
                  </a:lnTo>
                  <a:lnTo>
                    <a:pt x="384362" y="93754"/>
                  </a:lnTo>
                  <a:lnTo>
                    <a:pt x="383662" y="89217"/>
                  </a:lnTo>
                  <a:lnTo>
                    <a:pt x="382928" y="84679"/>
                  </a:lnTo>
                  <a:lnTo>
                    <a:pt x="382928" y="84679"/>
                  </a:lnTo>
                  <a:lnTo>
                    <a:pt x="381627" y="76539"/>
                  </a:lnTo>
                  <a:lnTo>
                    <a:pt x="381627" y="76172"/>
                  </a:lnTo>
                  <a:lnTo>
                    <a:pt x="381627" y="76172"/>
                  </a:lnTo>
                  <a:lnTo>
                    <a:pt x="381627" y="75805"/>
                  </a:lnTo>
                  <a:lnTo>
                    <a:pt x="380859" y="70967"/>
                  </a:lnTo>
                  <a:lnTo>
                    <a:pt x="379959" y="65329"/>
                  </a:lnTo>
                  <a:lnTo>
                    <a:pt x="378758" y="57655"/>
                  </a:lnTo>
                  <a:lnTo>
                    <a:pt x="376589" y="44110"/>
                  </a:lnTo>
                  <a:lnTo>
                    <a:pt x="376589" y="44110"/>
                  </a:lnTo>
                  <a:lnTo>
                    <a:pt x="377223" y="44110"/>
                  </a:lnTo>
                  <a:lnTo>
                    <a:pt x="380059" y="43676"/>
                  </a:lnTo>
                  <a:lnTo>
                    <a:pt x="381360" y="43476"/>
                  </a:lnTo>
                  <a:lnTo>
                    <a:pt x="384296" y="43042"/>
                  </a:lnTo>
                  <a:cubicBezTo>
                    <a:pt x="386731" y="42709"/>
                    <a:pt x="389200" y="42408"/>
                    <a:pt x="391636" y="42141"/>
                  </a:cubicBezTo>
                  <a:lnTo>
                    <a:pt x="392270" y="42141"/>
                  </a:lnTo>
                  <a:lnTo>
                    <a:pt x="395072" y="41808"/>
                  </a:lnTo>
                  <a:lnTo>
                    <a:pt x="396974" y="41608"/>
                  </a:lnTo>
                  <a:lnTo>
                    <a:pt x="399576" y="41341"/>
                  </a:lnTo>
                  <a:close/>
                  <a:moveTo>
                    <a:pt x="368515" y="78540"/>
                  </a:moveTo>
                  <a:lnTo>
                    <a:pt x="369683" y="84579"/>
                  </a:lnTo>
                  <a:lnTo>
                    <a:pt x="369850" y="85480"/>
                  </a:lnTo>
                  <a:lnTo>
                    <a:pt x="369850" y="85747"/>
                  </a:lnTo>
                  <a:lnTo>
                    <a:pt x="369850" y="86614"/>
                  </a:lnTo>
                  <a:lnTo>
                    <a:pt x="369850" y="86614"/>
                  </a:lnTo>
                  <a:lnTo>
                    <a:pt x="369850" y="86614"/>
                  </a:lnTo>
                  <a:lnTo>
                    <a:pt x="370717" y="91018"/>
                  </a:lnTo>
                  <a:lnTo>
                    <a:pt x="370717" y="91018"/>
                  </a:lnTo>
                  <a:lnTo>
                    <a:pt x="370884" y="91819"/>
                  </a:lnTo>
                  <a:lnTo>
                    <a:pt x="370884" y="91819"/>
                  </a:lnTo>
                  <a:lnTo>
                    <a:pt x="370884" y="92319"/>
                  </a:lnTo>
                  <a:lnTo>
                    <a:pt x="370884" y="92586"/>
                  </a:lnTo>
                  <a:lnTo>
                    <a:pt x="370884" y="92586"/>
                  </a:lnTo>
                  <a:lnTo>
                    <a:pt x="370884" y="92886"/>
                  </a:lnTo>
                  <a:lnTo>
                    <a:pt x="370884" y="92886"/>
                  </a:lnTo>
                  <a:lnTo>
                    <a:pt x="370884" y="93120"/>
                  </a:lnTo>
                  <a:lnTo>
                    <a:pt x="370884" y="93520"/>
                  </a:lnTo>
                  <a:lnTo>
                    <a:pt x="370884" y="93520"/>
                  </a:lnTo>
                  <a:lnTo>
                    <a:pt x="370884" y="94088"/>
                  </a:lnTo>
                  <a:lnTo>
                    <a:pt x="370884" y="94088"/>
                  </a:lnTo>
                  <a:lnTo>
                    <a:pt x="370884" y="94088"/>
                  </a:lnTo>
                  <a:lnTo>
                    <a:pt x="370884" y="94088"/>
                  </a:lnTo>
                  <a:lnTo>
                    <a:pt x="370884" y="94988"/>
                  </a:lnTo>
                  <a:lnTo>
                    <a:pt x="370884" y="95155"/>
                  </a:lnTo>
                  <a:lnTo>
                    <a:pt x="371051" y="95956"/>
                  </a:lnTo>
                  <a:lnTo>
                    <a:pt x="371051" y="96423"/>
                  </a:lnTo>
                  <a:lnTo>
                    <a:pt x="371051" y="97023"/>
                  </a:lnTo>
                  <a:lnTo>
                    <a:pt x="371551" y="99559"/>
                  </a:lnTo>
                  <a:lnTo>
                    <a:pt x="371551" y="99559"/>
                  </a:lnTo>
                  <a:lnTo>
                    <a:pt x="372352" y="103429"/>
                  </a:lnTo>
                  <a:lnTo>
                    <a:pt x="372352" y="103963"/>
                  </a:lnTo>
                  <a:lnTo>
                    <a:pt x="372352" y="103963"/>
                  </a:lnTo>
                  <a:lnTo>
                    <a:pt x="372352" y="104230"/>
                  </a:lnTo>
                  <a:lnTo>
                    <a:pt x="372352" y="104630"/>
                  </a:lnTo>
                  <a:lnTo>
                    <a:pt x="373119" y="108467"/>
                  </a:lnTo>
                  <a:lnTo>
                    <a:pt x="373119" y="108467"/>
                  </a:lnTo>
                  <a:lnTo>
                    <a:pt x="373119" y="109001"/>
                  </a:lnTo>
                  <a:lnTo>
                    <a:pt x="373386" y="110202"/>
                  </a:lnTo>
                  <a:lnTo>
                    <a:pt x="373386" y="110802"/>
                  </a:lnTo>
                  <a:lnTo>
                    <a:pt x="373386" y="111103"/>
                  </a:lnTo>
                  <a:lnTo>
                    <a:pt x="373386" y="111336"/>
                  </a:lnTo>
                  <a:lnTo>
                    <a:pt x="373386" y="111603"/>
                  </a:lnTo>
                  <a:lnTo>
                    <a:pt x="373386" y="112070"/>
                  </a:lnTo>
                  <a:lnTo>
                    <a:pt x="373386" y="112804"/>
                  </a:lnTo>
                  <a:lnTo>
                    <a:pt x="373386" y="112804"/>
                  </a:lnTo>
                  <a:lnTo>
                    <a:pt x="373386" y="112804"/>
                  </a:lnTo>
                  <a:lnTo>
                    <a:pt x="373386" y="113004"/>
                  </a:lnTo>
                  <a:lnTo>
                    <a:pt x="373386" y="113371"/>
                  </a:lnTo>
                  <a:lnTo>
                    <a:pt x="373386" y="113371"/>
                  </a:lnTo>
                  <a:lnTo>
                    <a:pt x="373586" y="114372"/>
                  </a:lnTo>
                  <a:lnTo>
                    <a:pt x="373586" y="114539"/>
                  </a:lnTo>
                  <a:lnTo>
                    <a:pt x="374087" y="117141"/>
                  </a:lnTo>
                  <a:lnTo>
                    <a:pt x="374087" y="118209"/>
                  </a:lnTo>
                  <a:lnTo>
                    <a:pt x="374320" y="119377"/>
                  </a:lnTo>
                  <a:lnTo>
                    <a:pt x="374320" y="119677"/>
                  </a:lnTo>
                  <a:lnTo>
                    <a:pt x="374320" y="120077"/>
                  </a:lnTo>
                  <a:lnTo>
                    <a:pt x="374320" y="120444"/>
                  </a:lnTo>
                  <a:lnTo>
                    <a:pt x="374320" y="120444"/>
                  </a:lnTo>
                  <a:lnTo>
                    <a:pt x="374320" y="120444"/>
                  </a:lnTo>
                  <a:lnTo>
                    <a:pt x="374320" y="120745"/>
                  </a:lnTo>
                  <a:lnTo>
                    <a:pt x="374487" y="121612"/>
                  </a:lnTo>
                  <a:lnTo>
                    <a:pt x="374487" y="122313"/>
                  </a:lnTo>
                  <a:lnTo>
                    <a:pt x="374487" y="122313"/>
                  </a:lnTo>
                  <a:lnTo>
                    <a:pt x="375354" y="126917"/>
                  </a:lnTo>
                  <a:lnTo>
                    <a:pt x="375354" y="126917"/>
                  </a:lnTo>
                  <a:lnTo>
                    <a:pt x="375354" y="127084"/>
                  </a:lnTo>
                  <a:lnTo>
                    <a:pt x="377957" y="140429"/>
                  </a:lnTo>
                  <a:lnTo>
                    <a:pt x="377957" y="140429"/>
                  </a:lnTo>
                  <a:lnTo>
                    <a:pt x="377957" y="140429"/>
                  </a:lnTo>
                  <a:lnTo>
                    <a:pt x="377957" y="140429"/>
                  </a:lnTo>
                  <a:lnTo>
                    <a:pt x="377223" y="140429"/>
                  </a:lnTo>
                  <a:lnTo>
                    <a:pt x="375655" y="140762"/>
                  </a:lnTo>
                  <a:lnTo>
                    <a:pt x="373653" y="141163"/>
                  </a:lnTo>
                  <a:lnTo>
                    <a:pt x="370984" y="141730"/>
                  </a:lnTo>
                  <a:lnTo>
                    <a:pt x="369316" y="142097"/>
                  </a:lnTo>
                  <a:lnTo>
                    <a:pt x="366346" y="142764"/>
                  </a:lnTo>
                  <a:lnTo>
                    <a:pt x="365979" y="142764"/>
                  </a:lnTo>
                  <a:lnTo>
                    <a:pt x="364778" y="143064"/>
                  </a:lnTo>
                  <a:lnTo>
                    <a:pt x="364245" y="143064"/>
                  </a:lnTo>
                  <a:lnTo>
                    <a:pt x="363344" y="143298"/>
                  </a:lnTo>
                  <a:lnTo>
                    <a:pt x="363144" y="143298"/>
                  </a:lnTo>
                  <a:lnTo>
                    <a:pt x="359040" y="144366"/>
                  </a:lnTo>
                  <a:lnTo>
                    <a:pt x="357572" y="144766"/>
                  </a:lnTo>
                  <a:lnTo>
                    <a:pt x="357572" y="144766"/>
                  </a:lnTo>
                  <a:lnTo>
                    <a:pt x="356037" y="145166"/>
                  </a:lnTo>
                  <a:lnTo>
                    <a:pt x="354669" y="145533"/>
                  </a:lnTo>
                  <a:lnTo>
                    <a:pt x="354669" y="145533"/>
                  </a:lnTo>
                  <a:lnTo>
                    <a:pt x="353235" y="145934"/>
                  </a:lnTo>
                  <a:lnTo>
                    <a:pt x="352201" y="146234"/>
                  </a:lnTo>
                  <a:lnTo>
                    <a:pt x="347830" y="147535"/>
                  </a:lnTo>
                  <a:lnTo>
                    <a:pt x="345762" y="148169"/>
                  </a:lnTo>
                  <a:lnTo>
                    <a:pt x="344861" y="148469"/>
                  </a:lnTo>
                  <a:lnTo>
                    <a:pt x="340424" y="149904"/>
                  </a:lnTo>
                  <a:lnTo>
                    <a:pt x="339122" y="150338"/>
                  </a:lnTo>
                  <a:lnTo>
                    <a:pt x="339122" y="150338"/>
                  </a:lnTo>
                  <a:lnTo>
                    <a:pt x="338322" y="150604"/>
                  </a:lnTo>
                  <a:lnTo>
                    <a:pt x="337921" y="150771"/>
                  </a:lnTo>
                  <a:lnTo>
                    <a:pt x="337921" y="150771"/>
                  </a:lnTo>
                  <a:lnTo>
                    <a:pt x="337754" y="150771"/>
                  </a:lnTo>
                  <a:cubicBezTo>
                    <a:pt x="335285" y="151639"/>
                    <a:pt x="332817" y="152506"/>
                    <a:pt x="330381" y="153440"/>
                  </a:cubicBezTo>
                  <a:cubicBezTo>
                    <a:pt x="327946" y="154374"/>
                    <a:pt x="325610" y="155242"/>
                    <a:pt x="323242" y="156209"/>
                  </a:cubicBezTo>
                  <a:lnTo>
                    <a:pt x="323242" y="156209"/>
                  </a:lnTo>
                  <a:lnTo>
                    <a:pt x="321573" y="156910"/>
                  </a:lnTo>
                  <a:lnTo>
                    <a:pt x="319405" y="157811"/>
                  </a:lnTo>
                  <a:lnTo>
                    <a:pt x="317403" y="158645"/>
                  </a:lnTo>
                  <a:lnTo>
                    <a:pt x="316202" y="159179"/>
                  </a:lnTo>
                  <a:lnTo>
                    <a:pt x="315368" y="159546"/>
                  </a:lnTo>
                  <a:lnTo>
                    <a:pt x="315335" y="161581"/>
                  </a:lnTo>
                  <a:lnTo>
                    <a:pt x="313333" y="162482"/>
                  </a:lnTo>
                  <a:lnTo>
                    <a:pt x="313333" y="162482"/>
                  </a:lnTo>
                  <a:lnTo>
                    <a:pt x="310497" y="163816"/>
                  </a:lnTo>
                  <a:lnTo>
                    <a:pt x="307694" y="165184"/>
                  </a:lnTo>
                  <a:lnTo>
                    <a:pt x="307694" y="165184"/>
                  </a:lnTo>
                  <a:lnTo>
                    <a:pt x="302423" y="167786"/>
                  </a:lnTo>
                  <a:lnTo>
                    <a:pt x="299854" y="169121"/>
                  </a:lnTo>
                  <a:lnTo>
                    <a:pt x="299854" y="169121"/>
                  </a:lnTo>
                  <a:lnTo>
                    <a:pt x="297252" y="170489"/>
                  </a:lnTo>
                  <a:cubicBezTo>
                    <a:pt x="295560" y="171380"/>
                    <a:pt x="293859" y="172314"/>
                    <a:pt x="292147" y="173291"/>
                  </a:cubicBezTo>
                  <a:lnTo>
                    <a:pt x="292147" y="173291"/>
                  </a:lnTo>
                  <a:lnTo>
                    <a:pt x="292147" y="173291"/>
                  </a:lnTo>
                  <a:lnTo>
                    <a:pt x="285308" y="161581"/>
                  </a:lnTo>
                  <a:lnTo>
                    <a:pt x="285308" y="161581"/>
                  </a:lnTo>
                  <a:lnTo>
                    <a:pt x="285108" y="161214"/>
                  </a:lnTo>
                  <a:lnTo>
                    <a:pt x="285108" y="161214"/>
                  </a:lnTo>
                  <a:lnTo>
                    <a:pt x="285108" y="161214"/>
                  </a:lnTo>
                  <a:lnTo>
                    <a:pt x="283173" y="157644"/>
                  </a:lnTo>
                  <a:lnTo>
                    <a:pt x="282906" y="157177"/>
                  </a:lnTo>
                  <a:lnTo>
                    <a:pt x="281638" y="154875"/>
                  </a:lnTo>
                  <a:lnTo>
                    <a:pt x="281638" y="154875"/>
                  </a:lnTo>
                  <a:lnTo>
                    <a:pt x="281638" y="154875"/>
                  </a:lnTo>
                  <a:lnTo>
                    <a:pt x="281338" y="154374"/>
                  </a:lnTo>
                  <a:lnTo>
                    <a:pt x="280904" y="153574"/>
                  </a:lnTo>
                  <a:lnTo>
                    <a:pt x="280904" y="153574"/>
                  </a:lnTo>
                  <a:lnTo>
                    <a:pt x="280904" y="153574"/>
                  </a:lnTo>
                  <a:lnTo>
                    <a:pt x="280670" y="153173"/>
                  </a:lnTo>
                  <a:lnTo>
                    <a:pt x="279970" y="151939"/>
                  </a:lnTo>
                  <a:lnTo>
                    <a:pt x="278669" y="149570"/>
                  </a:lnTo>
                  <a:lnTo>
                    <a:pt x="277668" y="147702"/>
                  </a:lnTo>
                  <a:lnTo>
                    <a:pt x="277668" y="147702"/>
                  </a:lnTo>
                  <a:lnTo>
                    <a:pt x="277668" y="147435"/>
                  </a:lnTo>
                  <a:lnTo>
                    <a:pt x="277434" y="147035"/>
                  </a:lnTo>
                  <a:lnTo>
                    <a:pt x="276934" y="146134"/>
                  </a:lnTo>
                  <a:lnTo>
                    <a:pt x="276700" y="145733"/>
                  </a:lnTo>
                  <a:lnTo>
                    <a:pt x="276700" y="144899"/>
                  </a:lnTo>
                  <a:lnTo>
                    <a:pt x="275833" y="143365"/>
                  </a:lnTo>
                  <a:lnTo>
                    <a:pt x="274498" y="141029"/>
                  </a:lnTo>
                  <a:lnTo>
                    <a:pt x="274498" y="141029"/>
                  </a:lnTo>
                  <a:lnTo>
                    <a:pt x="273964" y="140128"/>
                  </a:lnTo>
                  <a:lnTo>
                    <a:pt x="273364" y="139094"/>
                  </a:lnTo>
                  <a:lnTo>
                    <a:pt x="273364" y="139094"/>
                  </a:lnTo>
                  <a:lnTo>
                    <a:pt x="273064" y="138594"/>
                  </a:lnTo>
                  <a:lnTo>
                    <a:pt x="272597" y="137826"/>
                  </a:lnTo>
                  <a:lnTo>
                    <a:pt x="272597" y="137826"/>
                  </a:lnTo>
                  <a:lnTo>
                    <a:pt x="272597" y="137626"/>
                  </a:lnTo>
                  <a:lnTo>
                    <a:pt x="272330" y="137193"/>
                  </a:lnTo>
                  <a:lnTo>
                    <a:pt x="272330" y="137193"/>
                  </a:lnTo>
                  <a:lnTo>
                    <a:pt x="270094" y="133156"/>
                  </a:lnTo>
                  <a:lnTo>
                    <a:pt x="267892" y="129119"/>
                  </a:lnTo>
                  <a:lnTo>
                    <a:pt x="265690" y="125148"/>
                  </a:lnTo>
                  <a:lnTo>
                    <a:pt x="265690" y="125148"/>
                  </a:lnTo>
                  <a:lnTo>
                    <a:pt x="261687" y="117909"/>
                  </a:lnTo>
                  <a:lnTo>
                    <a:pt x="261253" y="117141"/>
                  </a:lnTo>
                  <a:lnTo>
                    <a:pt x="258918" y="112871"/>
                  </a:lnTo>
                  <a:cubicBezTo>
                    <a:pt x="261553" y="111403"/>
                    <a:pt x="264222" y="109968"/>
                    <a:pt x="266891" y="108567"/>
                  </a:cubicBezTo>
                  <a:lnTo>
                    <a:pt x="269894" y="106999"/>
                  </a:lnTo>
                  <a:lnTo>
                    <a:pt x="270528" y="106699"/>
                  </a:lnTo>
                  <a:lnTo>
                    <a:pt x="270528" y="106699"/>
                  </a:lnTo>
                  <a:lnTo>
                    <a:pt x="272063" y="105931"/>
                  </a:lnTo>
                  <a:lnTo>
                    <a:pt x="274165" y="104897"/>
                  </a:lnTo>
                  <a:lnTo>
                    <a:pt x="274165" y="104897"/>
                  </a:lnTo>
                  <a:lnTo>
                    <a:pt x="275099" y="104463"/>
                  </a:lnTo>
                  <a:lnTo>
                    <a:pt x="278001" y="103029"/>
                  </a:lnTo>
                  <a:lnTo>
                    <a:pt x="278235" y="103029"/>
                  </a:lnTo>
                  <a:cubicBezTo>
                    <a:pt x="279503" y="102405"/>
                    <a:pt x="280771" y="101804"/>
                    <a:pt x="282038" y="101227"/>
                  </a:cubicBezTo>
                  <a:lnTo>
                    <a:pt x="282038" y="101227"/>
                  </a:lnTo>
                  <a:lnTo>
                    <a:pt x="282539" y="100994"/>
                  </a:lnTo>
                  <a:lnTo>
                    <a:pt x="282539" y="100994"/>
                  </a:lnTo>
                  <a:lnTo>
                    <a:pt x="286342" y="99259"/>
                  </a:lnTo>
                  <a:lnTo>
                    <a:pt x="290479" y="97424"/>
                  </a:lnTo>
                  <a:lnTo>
                    <a:pt x="292448" y="96590"/>
                  </a:lnTo>
                  <a:lnTo>
                    <a:pt x="292448" y="96590"/>
                  </a:lnTo>
                  <a:lnTo>
                    <a:pt x="294382" y="95789"/>
                  </a:lnTo>
                  <a:lnTo>
                    <a:pt x="294583" y="95789"/>
                  </a:lnTo>
                  <a:cubicBezTo>
                    <a:pt x="295951" y="95155"/>
                    <a:pt x="297318" y="94588"/>
                    <a:pt x="298720" y="94088"/>
                  </a:cubicBezTo>
                  <a:lnTo>
                    <a:pt x="298720" y="94088"/>
                  </a:lnTo>
                  <a:lnTo>
                    <a:pt x="302590" y="92553"/>
                  </a:lnTo>
                  <a:lnTo>
                    <a:pt x="302590" y="92553"/>
                  </a:lnTo>
                  <a:lnTo>
                    <a:pt x="302990" y="92386"/>
                  </a:lnTo>
                  <a:lnTo>
                    <a:pt x="302990" y="92386"/>
                  </a:lnTo>
                  <a:lnTo>
                    <a:pt x="307027" y="90851"/>
                  </a:lnTo>
                  <a:lnTo>
                    <a:pt x="308762" y="90217"/>
                  </a:lnTo>
                  <a:lnTo>
                    <a:pt x="311164" y="89317"/>
                  </a:lnTo>
                  <a:lnTo>
                    <a:pt x="311798" y="89083"/>
                  </a:lnTo>
                  <a:lnTo>
                    <a:pt x="311798" y="89083"/>
                  </a:lnTo>
                  <a:cubicBezTo>
                    <a:pt x="312999" y="88649"/>
                    <a:pt x="314233" y="88182"/>
                    <a:pt x="315468" y="87782"/>
                  </a:cubicBezTo>
                  <a:lnTo>
                    <a:pt x="315468" y="87782"/>
                  </a:lnTo>
                  <a:lnTo>
                    <a:pt x="317336" y="87148"/>
                  </a:lnTo>
                  <a:lnTo>
                    <a:pt x="317336" y="87148"/>
                  </a:lnTo>
                  <a:lnTo>
                    <a:pt x="318237" y="86881"/>
                  </a:lnTo>
                  <a:lnTo>
                    <a:pt x="318237" y="86881"/>
                  </a:lnTo>
                  <a:cubicBezTo>
                    <a:pt x="318537" y="86751"/>
                    <a:pt x="318851" y="86651"/>
                    <a:pt x="319171" y="86581"/>
                  </a:cubicBezTo>
                  <a:lnTo>
                    <a:pt x="319171" y="86581"/>
                  </a:lnTo>
                  <a:lnTo>
                    <a:pt x="319805" y="86381"/>
                  </a:lnTo>
                  <a:lnTo>
                    <a:pt x="319805" y="86381"/>
                  </a:lnTo>
                  <a:lnTo>
                    <a:pt x="323909" y="85046"/>
                  </a:lnTo>
                  <a:lnTo>
                    <a:pt x="325977" y="84379"/>
                  </a:lnTo>
                  <a:lnTo>
                    <a:pt x="328079" y="83712"/>
                  </a:lnTo>
                  <a:lnTo>
                    <a:pt x="328079" y="83712"/>
                  </a:lnTo>
                  <a:lnTo>
                    <a:pt x="328079" y="83712"/>
                  </a:lnTo>
                  <a:lnTo>
                    <a:pt x="328079" y="83712"/>
                  </a:lnTo>
                  <a:cubicBezTo>
                    <a:pt x="329514" y="83245"/>
                    <a:pt x="330982" y="82777"/>
                    <a:pt x="332416" y="82377"/>
                  </a:cubicBezTo>
                  <a:lnTo>
                    <a:pt x="335753" y="81476"/>
                  </a:lnTo>
                  <a:lnTo>
                    <a:pt x="338588" y="80676"/>
                  </a:lnTo>
                  <a:cubicBezTo>
                    <a:pt x="342726" y="79508"/>
                    <a:pt x="346929" y="78407"/>
                    <a:pt x="351166" y="77339"/>
                  </a:cubicBezTo>
                  <a:lnTo>
                    <a:pt x="351166" y="77339"/>
                  </a:lnTo>
                  <a:lnTo>
                    <a:pt x="353869" y="76705"/>
                  </a:lnTo>
                  <a:lnTo>
                    <a:pt x="356238" y="76138"/>
                  </a:lnTo>
                  <a:lnTo>
                    <a:pt x="356738" y="76138"/>
                  </a:lnTo>
                  <a:lnTo>
                    <a:pt x="360074" y="75404"/>
                  </a:lnTo>
                  <a:lnTo>
                    <a:pt x="363711" y="74670"/>
                  </a:lnTo>
                  <a:lnTo>
                    <a:pt x="367381" y="73936"/>
                  </a:lnTo>
                  <a:lnTo>
                    <a:pt x="367381" y="73936"/>
                  </a:lnTo>
                  <a:lnTo>
                    <a:pt x="367581" y="75004"/>
                  </a:lnTo>
                  <a:lnTo>
                    <a:pt x="367948" y="76939"/>
                  </a:lnTo>
                  <a:lnTo>
                    <a:pt x="367948" y="77573"/>
                  </a:lnTo>
                  <a:lnTo>
                    <a:pt x="367948" y="77806"/>
                  </a:lnTo>
                  <a:lnTo>
                    <a:pt x="367948" y="78340"/>
                  </a:lnTo>
                  <a:lnTo>
                    <a:pt x="367948" y="78640"/>
                  </a:lnTo>
                  <a:lnTo>
                    <a:pt x="367948" y="78640"/>
                  </a:lnTo>
                  <a:close/>
                  <a:moveTo>
                    <a:pt x="837332" y="455809"/>
                  </a:moveTo>
                  <a:cubicBezTo>
                    <a:pt x="837332" y="456276"/>
                    <a:pt x="837332" y="456743"/>
                    <a:pt x="837332" y="457177"/>
                  </a:cubicBezTo>
                  <a:cubicBezTo>
                    <a:pt x="837332" y="457611"/>
                    <a:pt x="837332" y="458845"/>
                    <a:pt x="837332" y="459646"/>
                  </a:cubicBezTo>
                  <a:cubicBezTo>
                    <a:pt x="837332" y="460446"/>
                    <a:pt x="837332" y="460680"/>
                    <a:pt x="837332" y="461180"/>
                  </a:cubicBezTo>
                  <a:cubicBezTo>
                    <a:pt x="837332" y="463616"/>
                    <a:pt x="837031" y="466052"/>
                    <a:pt x="836864" y="468454"/>
                  </a:cubicBezTo>
                  <a:cubicBezTo>
                    <a:pt x="836864" y="469755"/>
                    <a:pt x="836664" y="471089"/>
                    <a:pt x="836531" y="472424"/>
                  </a:cubicBezTo>
                  <a:cubicBezTo>
                    <a:pt x="836397" y="473758"/>
                    <a:pt x="836531" y="474426"/>
                    <a:pt x="836264" y="475427"/>
                  </a:cubicBezTo>
                  <a:cubicBezTo>
                    <a:pt x="835997" y="476427"/>
                    <a:pt x="836264" y="476694"/>
                    <a:pt x="836264" y="477328"/>
                  </a:cubicBezTo>
                  <a:cubicBezTo>
                    <a:pt x="836264" y="477962"/>
                    <a:pt x="836064" y="479230"/>
                    <a:pt x="835964" y="480164"/>
                  </a:cubicBezTo>
                  <a:cubicBezTo>
                    <a:pt x="835864" y="481098"/>
                    <a:pt x="835663" y="483000"/>
                    <a:pt x="835496" y="484401"/>
                  </a:cubicBezTo>
                  <a:cubicBezTo>
                    <a:pt x="835230" y="486703"/>
                    <a:pt x="834963" y="488972"/>
                    <a:pt x="834629" y="491274"/>
                  </a:cubicBezTo>
                  <a:lnTo>
                    <a:pt x="834429" y="492775"/>
                  </a:lnTo>
                  <a:lnTo>
                    <a:pt x="834129" y="494910"/>
                  </a:lnTo>
                  <a:lnTo>
                    <a:pt x="833828" y="496979"/>
                  </a:lnTo>
                  <a:lnTo>
                    <a:pt x="833428" y="499715"/>
                  </a:lnTo>
                  <a:cubicBezTo>
                    <a:pt x="832994" y="502350"/>
                    <a:pt x="832561" y="504986"/>
                    <a:pt x="832094" y="507622"/>
                  </a:cubicBezTo>
                  <a:lnTo>
                    <a:pt x="831593" y="510524"/>
                  </a:lnTo>
                  <a:lnTo>
                    <a:pt x="831293" y="511992"/>
                  </a:lnTo>
                  <a:cubicBezTo>
                    <a:pt x="831293" y="512826"/>
                    <a:pt x="830993" y="513660"/>
                    <a:pt x="830826" y="514495"/>
                  </a:cubicBezTo>
                  <a:lnTo>
                    <a:pt x="830125" y="517831"/>
                  </a:lnTo>
                  <a:cubicBezTo>
                    <a:pt x="830145" y="517951"/>
                    <a:pt x="830145" y="518078"/>
                    <a:pt x="830125" y="518198"/>
                  </a:cubicBezTo>
                  <a:cubicBezTo>
                    <a:pt x="829491" y="521534"/>
                    <a:pt x="828791" y="524537"/>
                    <a:pt x="828057" y="527673"/>
                  </a:cubicBezTo>
                  <a:cubicBezTo>
                    <a:pt x="828077" y="527816"/>
                    <a:pt x="828077" y="527963"/>
                    <a:pt x="828057" y="528107"/>
                  </a:cubicBezTo>
                  <a:cubicBezTo>
                    <a:pt x="827723" y="529608"/>
                    <a:pt x="827389" y="531043"/>
                    <a:pt x="827022" y="532511"/>
                  </a:cubicBezTo>
                  <a:lnTo>
                    <a:pt x="827022" y="532744"/>
                  </a:lnTo>
                  <a:cubicBezTo>
                    <a:pt x="826822" y="533545"/>
                    <a:pt x="826622" y="534312"/>
                    <a:pt x="826388" y="535113"/>
                  </a:cubicBezTo>
                  <a:cubicBezTo>
                    <a:pt x="826155" y="535914"/>
                    <a:pt x="826022" y="536648"/>
                    <a:pt x="825821" y="537415"/>
                  </a:cubicBezTo>
                  <a:lnTo>
                    <a:pt x="825821" y="537415"/>
                  </a:lnTo>
                  <a:lnTo>
                    <a:pt x="825321" y="539417"/>
                  </a:lnTo>
                  <a:lnTo>
                    <a:pt x="825321" y="539583"/>
                  </a:lnTo>
                  <a:lnTo>
                    <a:pt x="824820" y="541552"/>
                  </a:lnTo>
                  <a:cubicBezTo>
                    <a:pt x="824453" y="542953"/>
                    <a:pt x="824053" y="544354"/>
                    <a:pt x="823686" y="545756"/>
                  </a:cubicBezTo>
                  <a:cubicBezTo>
                    <a:pt x="823452" y="546523"/>
                    <a:pt x="823252" y="547290"/>
                    <a:pt x="823019" y="548024"/>
                  </a:cubicBezTo>
                  <a:cubicBezTo>
                    <a:pt x="822785" y="548758"/>
                    <a:pt x="822585" y="549526"/>
                    <a:pt x="822385" y="550293"/>
                  </a:cubicBezTo>
                  <a:cubicBezTo>
                    <a:pt x="822185" y="551060"/>
                    <a:pt x="822151" y="551027"/>
                    <a:pt x="822018" y="551427"/>
                  </a:cubicBezTo>
                  <a:cubicBezTo>
                    <a:pt x="821885" y="551828"/>
                    <a:pt x="821784" y="552261"/>
                    <a:pt x="821651" y="552662"/>
                  </a:cubicBezTo>
                  <a:lnTo>
                    <a:pt x="821651" y="552662"/>
                  </a:lnTo>
                  <a:cubicBezTo>
                    <a:pt x="821284" y="553930"/>
                    <a:pt x="820917" y="555164"/>
                    <a:pt x="820517" y="556398"/>
                  </a:cubicBezTo>
                  <a:cubicBezTo>
                    <a:pt x="820116" y="557633"/>
                    <a:pt x="819749" y="558934"/>
                    <a:pt x="819316" y="560202"/>
                  </a:cubicBezTo>
                  <a:cubicBezTo>
                    <a:pt x="818882" y="561470"/>
                    <a:pt x="818648" y="562337"/>
                    <a:pt x="818281" y="563538"/>
                  </a:cubicBezTo>
                  <a:cubicBezTo>
                    <a:pt x="818295" y="563648"/>
                    <a:pt x="818295" y="563762"/>
                    <a:pt x="818281" y="563872"/>
                  </a:cubicBezTo>
                  <a:lnTo>
                    <a:pt x="817080" y="567375"/>
                  </a:lnTo>
                  <a:lnTo>
                    <a:pt x="817080" y="567375"/>
                  </a:lnTo>
                  <a:lnTo>
                    <a:pt x="804169" y="562938"/>
                  </a:lnTo>
                  <a:lnTo>
                    <a:pt x="804169" y="562938"/>
                  </a:lnTo>
                  <a:lnTo>
                    <a:pt x="796829" y="560469"/>
                  </a:lnTo>
                  <a:lnTo>
                    <a:pt x="791024" y="558500"/>
                  </a:lnTo>
                  <a:lnTo>
                    <a:pt x="790623" y="558500"/>
                  </a:lnTo>
                  <a:lnTo>
                    <a:pt x="790623" y="558500"/>
                  </a:lnTo>
                  <a:lnTo>
                    <a:pt x="786853" y="557233"/>
                  </a:lnTo>
                  <a:lnTo>
                    <a:pt x="786053" y="556966"/>
                  </a:lnTo>
                  <a:lnTo>
                    <a:pt x="778246" y="554230"/>
                  </a:lnTo>
                  <a:lnTo>
                    <a:pt x="777979" y="554230"/>
                  </a:lnTo>
                  <a:lnTo>
                    <a:pt x="773909" y="552829"/>
                  </a:lnTo>
                  <a:lnTo>
                    <a:pt x="773608" y="552829"/>
                  </a:lnTo>
                  <a:lnTo>
                    <a:pt x="769571" y="551461"/>
                  </a:lnTo>
                  <a:lnTo>
                    <a:pt x="769304" y="551461"/>
                  </a:lnTo>
                  <a:lnTo>
                    <a:pt x="765234" y="550060"/>
                  </a:lnTo>
                  <a:lnTo>
                    <a:pt x="761331" y="548725"/>
                  </a:lnTo>
                  <a:lnTo>
                    <a:pt x="761331" y="548725"/>
                  </a:lnTo>
                  <a:lnTo>
                    <a:pt x="761130" y="548725"/>
                  </a:lnTo>
                  <a:lnTo>
                    <a:pt x="760897" y="548725"/>
                  </a:lnTo>
                  <a:lnTo>
                    <a:pt x="756627" y="547257"/>
                  </a:lnTo>
                  <a:lnTo>
                    <a:pt x="756627" y="547257"/>
                  </a:lnTo>
                  <a:lnTo>
                    <a:pt x="752356" y="545789"/>
                  </a:lnTo>
                  <a:lnTo>
                    <a:pt x="752356" y="545789"/>
                  </a:lnTo>
                  <a:lnTo>
                    <a:pt x="748119" y="544354"/>
                  </a:lnTo>
                  <a:lnTo>
                    <a:pt x="748119" y="544354"/>
                  </a:lnTo>
                  <a:lnTo>
                    <a:pt x="739511" y="541385"/>
                  </a:lnTo>
                  <a:lnTo>
                    <a:pt x="739511" y="541385"/>
                  </a:lnTo>
                  <a:lnTo>
                    <a:pt x="726567" y="536948"/>
                  </a:lnTo>
                  <a:lnTo>
                    <a:pt x="726567" y="536948"/>
                  </a:lnTo>
                  <a:lnTo>
                    <a:pt x="712154" y="531910"/>
                  </a:lnTo>
                  <a:lnTo>
                    <a:pt x="712154" y="531910"/>
                  </a:lnTo>
                  <a:lnTo>
                    <a:pt x="713255" y="528574"/>
                  </a:lnTo>
                  <a:lnTo>
                    <a:pt x="713922" y="526539"/>
                  </a:lnTo>
                  <a:cubicBezTo>
                    <a:pt x="714623" y="524370"/>
                    <a:pt x="715323" y="522135"/>
                    <a:pt x="715957" y="519866"/>
                  </a:cubicBezTo>
                  <a:cubicBezTo>
                    <a:pt x="716191" y="519099"/>
                    <a:pt x="716424" y="518331"/>
                    <a:pt x="716624" y="517531"/>
                  </a:cubicBezTo>
                  <a:cubicBezTo>
                    <a:pt x="717058" y="516063"/>
                    <a:pt x="717458" y="514561"/>
                    <a:pt x="717859" y="513093"/>
                  </a:cubicBezTo>
                  <a:cubicBezTo>
                    <a:pt x="718259" y="511625"/>
                    <a:pt x="718393" y="511125"/>
                    <a:pt x="718626" y="510157"/>
                  </a:cubicBezTo>
                  <a:cubicBezTo>
                    <a:pt x="718860" y="509190"/>
                    <a:pt x="719227" y="507922"/>
                    <a:pt x="719494" y="506821"/>
                  </a:cubicBezTo>
                  <a:cubicBezTo>
                    <a:pt x="719477" y="506678"/>
                    <a:pt x="719477" y="506531"/>
                    <a:pt x="719494" y="506387"/>
                  </a:cubicBezTo>
                  <a:lnTo>
                    <a:pt x="720094" y="503752"/>
                  </a:lnTo>
                  <a:cubicBezTo>
                    <a:pt x="720661" y="501416"/>
                    <a:pt x="721162" y="499047"/>
                    <a:pt x="721662" y="496679"/>
                  </a:cubicBezTo>
                  <a:cubicBezTo>
                    <a:pt x="721829" y="495911"/>
                    <a:pt x="721962" y="495144"/>
                    <a:pt x="722129" y="494377"/>
                  </a:cubicBezTo>
                  <a:cubicBezTo>
                    <a:pt x="722296" y="493609"/>
                    <a:pt x="722630" y="491841"/>
                    <a:pt x="722863" y="490573"/>
                  </a:cubicBezTo>
                  <a:lnTo>
                    <a:pt x="723264" y="488338"/>
                  </a:lnTo>
                  <a:cubicBezTo>
                    <a:pt x="723597" y="486513"/>
                    <a:pt x="723898" y="484645"/>
                    <a:pt x="724164" y="482733"/>
                  </a:cubicBezTo>
                  <a:lnTo>
                    <a:pt x="724465" y="480931"/>
                  </a:lnTo>
                  <a:cubicBezTo>
                    <a:pt x="724465" y="480131"/>
                    <a:pt x="724698" y="479330"/>
                    <a:pt x="724798" y="478529"/>
                  </a:cubicBezTo>
                  <a:cubicBezTo>
                    <a:pt x="724898" y="477729"/>
                    <a:pt x="725032" y="476961"/>
                    <a:pt x="725132" y="476194"/>
                  </a:cubicBezTo>
                  <a:lnTo>
                    <a:pt x="725365" y="474259"/>
                  </a:lnTo>
                  <a:lnTo>
                    <a:pt x="725966" y="469121"/>
                  </a:lnTo>
                  <a:lnTo>
                    <a:pt x="726366" y="465117"/>
                  </a:lnTo>
                  <a:lnTo>
                    <a:pt x="726567" y="462815"/>
                  </a:lnTo>
                  <a:cubicBezTo>
                    <a:pt x="726567" y="461381"/>
                    <a:pt x="726800" y="459946"/>
                    <a:pt x="726900" y="458511"/>
                  </a:cubicBezTo>
                  <a:cubicBezTo>
                    <a:pt x="727000" y="457077"/>
                    <a:pt x="727100" y="455609"/>
                    <a:pt x="727167" y="454174"/>
                  </a:cubicBezTo>
                  <a:cubicBezTo>
                    <a:pt x="727167" y="453240"/>
                    <a:pt x="727167" y="452239"/>
                    <a:pt x="727167" y="451272"/>
                  </a:cubicBezTo>
                  <a:cubicBezTo>
                    <a:pt x="727167" y="450304"/>
                    <a:pt x="727167" y="449804"/>
                    <a:pt x="727167" y="449103"/>
                  </a:cubicBezTo>
                  <a:cubicBezTo>
                    <a:pt x="727167" y="446901"/>
                    <a:pt x="727167" y="444699"/>
                    <a:pt x="727367" y="442430"/>
                  </a:cubicBezTo>
                  <a:lnTo>
                    <a:pt x="727367" y="442430"/>
                  </a:lnTo>
                  <a:lnTo>
                    <a:pt x="741046" y="442664"/>
                  </a:lnTo>
                  <a:lnTo>
                    <a:pt x="741046" y="442664"/>
                  </a:lnTo>
                  <a:lnTo>
                    <a:pt x="754758" y="442898"/>
                  </a:lnTo>
                  <a:lnTo>
                    <a:pt x="754758" y="442898"/>
                  </a:lnTo>
                  <a:lnTo>
                    <a:pt x="763933" y="443064"/>
                  </a:lnTo>
                  <a:lnTo>
                    <a:pt x="768504" y="443064"/>
                  </a:lnTo>
                  <a:lnTo>
                    <a:pt x="771840" y="443064"/>
                  </a:lnTo>
                  <a:lnTo>
                    <a:pt x="773341" y="443064"/>
                  </a:lnTo>
                  <a:lnTo>
                    <a:pt x="777779" y="443064"/>
                  </a:lnTo>
                  <a:lnTo>
                    <a:pt x="782316" y="443064"/>
                  </a:lnTo>
                  <a:lnTo>
                    <a:pt x="782316" y="443064"/>
                  </a:lnTo>
                  <a:lnTo>
                    <a:pt x="786887" y="443064"/>
                  </a:lnTo>
                  <a:lnTo>
                    <a:pt x="791491" y="443064"/>
                  </a:lnTo>
                  <a:lnTo>
                    <a:pt x="796062" y="443064"/>
                  </a:lnTo>
                  <a:lnTo>
                    <a:pt x="796062" y="443064"/>
                  </a:lnTo>
                  <a:lnTo>
                    <a:pt x="802100" y="443064"/>
                  </a:lnTo>
                  <a:lnTo>
                    <a:pt x="804269" y="443064"/>
                  </a:lnTo>
                  <a:lnTo>
                    <a:pt x="805770" y="443064"/>
                  </a:lnTo>
                  <a:lnTo>
                    <a:pt x="810274" y="443064"/>
                  </a:lnTo>
                  <a:lnTo>
                    <a:pt x="810574" y="443064"/>
                  </a:lnTo>
                  <a:lnTo>
                    <a:pt x="816280" y="443064"/>
                  </a:lnTo>
                  <a:lnTo>
                    <a:pt x="824020" y="443064"/>
                  </a:lnTo>
                  <a:lnTo>
                    <a:pt x="824020" y="443064"/>
                  </a:lnTo>
                  <a:lnTo>
                    <a:pt x="837632" y="443298"/>
                  </a:lnTo>
                  <a:lnTo>
                    <a:pt x="837632" y="443298"/>
                  </a:lnTo>
                  <a:lnTo>
                    <a:pt x="837632" y="443298"/>
                  </a:lnTo>
                  <a:cubicBezTo>
                    <a:pt x="837632" y="448236"/>
                    <a:pt x="837498" y="452072"/>
                    <a:pt x="837332" y="455809"/>
                  </a:cubicBezTo>
                  <a:close/>
                  <a:moveTo>
                    <a:pt x="755125" y="431821"/>
                  </a:moveTo>
                  <a:lnTo>
                    <a:pt x="755125" y="431821"/>
                  </a:lnTo>
                  <a:close/>
                  <a:moveTo>
                    <a:pt x="756426" y="431821"/>
                  </a:moveTo>
                  <a:lnTo>
                    <a:pt x="762031" y="431821"/>
                  </a:lnTo>
                  <a:close/>
                  <a:moveTo>
                    <a:pt x="765334" y="431821"/>
                  </a:moveTo>
                  <a:lnTo>
                    <a:pt x="765334" y="431821"/>
                  </a:lnTo>
                  <a:close/>
                  <a:moveTo>
                    <a:pt x="805703" y="431087"/>
                  </a:moveTo>
                  <a:lnTo>
                    <a:pt x="804669" y="431087"/>
                  </a:lnTo>
                  <a:lnTo>
                    <a:pt x="796429" y="431254"/>
                  </a:lnTo>
                  <a:lnTo>
                    <a:pt x="796429" y="431254"/>
                  </a:lnTo>
                  <a:lnTo>
                    <a:pt x="791958" y="431254"/>
                  </a:lnTo>
                  <a:lnTo>
                    <a:pt x="791758" y="431254"/>
                  </a:lnTo>
                  <a:lnTo>
                    <a:pt x="787287" y="431254"/>
                  </a:lnTo>
                  <a:lnTo>
                    <a:pt x="782783" y="431254"/>
                  </a:lnTo>
                  <a:lnTo>
                    <a:pt x="782783" y="431254"/>
                  </a:lnTo>
                  <a:lnTo>
                    <a:pt x="778212" y="431254"/>
                  </a:lnTo>
                  <a:lnTo>
                    <a:pt x="773708" y="431254"/>
                  </a:lnTo>
                  <a:lnTo>
                    <a:pt x="773174" y="431254"/>
                  </a:lnTo>
                  <a:lnTo>
                    <a:pt x="769038" y="431254"/>
                  </a:lnTo>
                  <a:lnTo>
                    <a:pt x="769038" y="431254"/>
                  </a:lnTo>
                  <a:lnTo>
                    <a:pt x="766535" y="431254"/>
                  </a:lnTo>
                  <a:lnTo>
                    <a:pt x="773742" y="431254"/>
                  </a:lnTo>
                  <a:lnTo>
                    <a:pt x="778246" y="431254"/>
                  </a:lnTo>
                  <a:lnTo>
                    <a:pt x="779013" y="431254"/>
                  </a:lnTo>
                  <a:lnTo>
                    <a:pt x="782917" y="431254"/>
                  </a:lnTo>
                  <a:lnTo>
                    <a:pt x="792425" y="431254"/>
                  </a:lnTo>
                  <a:lnTo>
                    <a:pt x="796328" y="431254"/>
                  </a:lnTo>
                  <a:lnTo>
                    <a:pt x="798163" y="431254"/>
                  </a:lnTo>
                  <a:lnTo>
                    <a:pt x="804603" y="431254"/>
                  </a:lnTo>
                  <a:lnTo>
                    <a:pt x="805770" y="431254"/>
                  </a:lnTo>
                  <a:lnTo>
                    <a:pt x="808373" y="431254"/>
                  </a:lnTo>
                  <a:close/>
                  <a:moveTo>
                    <a:pt x="385964" y="107166"/>
                  </a:moveTo>
                  <a:lnTo>
                    <a:pt x="385230" y="102628"/>
                  </a:lnTo>
                  <a:lnTo>
                    <a:pt x="384496" y="98091"/>
                  </a:lnTo>
                  <a:lnTo>
                    <a:pt x="385197" y="102628"/>
                  </a:lnTo>
                  <a:lnTo>
                    <a:pt x="385930" y="107166"/>
                  </a:lnTo>
                  <a:lnTo>
                    <a:pt x="386665" y="111703"/>
                  </a:lnTo>
                  <a:close/>
                  <a:moveTo>
                    <a:pt x="387398" y="116241"/>
                  </a:moveTo>
                  <a:lnTo>
                    <a:pt x="386665" y="111703"/>
                  </a:lnTo>
                  <a:lnTo>
                    <a:pt x="387365" y="116241"/>
                  </a:lnTo>
                  <a:lnTo>
                    <a:pt x="388800" y="125215"/>
                  </a:lnTo>
                  <a:lnTo>
                    <a:pt x="388800" y="125215"/>
                  </a:lnTo>
                  <a:lnTo>
                    <a:pt x="388800" y="125215"/>
                  </a:lnTo>
                  <a:lnTo>
                    <a:pt x="388800" y="125215"/>
                  </a:lnTo>
                  <a:close/>
                  <a:moveTo>
                    <a:pt x="372052" y="97023"/>
                  </a:moveTo>
                  <a:lnTo>
                    <a:pt x="372052" y="97023"/>
                  </a:lnTo>
                  <a:close/>
                  <a:moveTo>
                    <a:pt x="373453" y="104063"/>
                  </a:moveTo>
                  <a:lnTo>
                    <a:pt x="372719" y="100260"/>
                  </a:lnTo>
                  <a:lnTo>
                    <a:pt x="372719" y="100260"/>
                  </a:lnTo>
                  <a:lnTo>
                    <a:pt x="372719" y="100260"/>
                  </a:lnTo>
                  <a:lnTo>
                    <a:pt x="372719" y="100260"/>
                  </a:lnTo>
                  <a:lnTo>
                    <a:pt x="372552" y="99459"/>
                  </a:lnTo>
                  <a:lnTo>
                    <a:pt x="372552" y="99459"/>
                  </a:lnTo>
                  <a:lnTo>
                    <a:pt x="372552" y="99225"/>
                  </a:lnTo>
                  <a:lnTo>
                    <a:pt x="372552" y="98858"/>
                  </a:lnTo>
                  <a:lnTo>
                    <a:pt x="372552" y="98625"/>
                  </a:lnTo>
                  <a:lnTo>
                    <a:pt x="372552" y="98625"/>
                  </a:lnTo>
                  <a:lnTo>
                    <a:pt x="372552" y="98124"/>
                  </a:lnTo>
                  <a:lnTo>
                    <a:pt x="372552" y="97624"/>
                  </a:lnTo>
                  <a:lnTo>
                    <a:pt x="372552" y="97624"/>
                  </a:lnTo>
                  <a:lnTo>
                    <a:pt x="372552" y="97891"/>
                  </a:lnTo>
                  <a:lnTo>
                    <a:pt x="373052" y="100426"/>
                  </a:lnTo>
                  <a:lnTo>
                    <a:pt x="373052" y="100426"/>
                  </a:lnTo>
                  <a:close/>
                  <a:moveTo>
                    <a:pt x="373653" y="105064"/>
                  </a:moveTo>
                  <a:lnTo>
                    <a:pt x="373653" y="105064"/>
                  </a:lnTo>
                  <a:lnTo>
                    <a:pt x="373653" y="105464"/>
                  </a:lnTo>
                  <a:close/>
                  <a:moveTo>
                    <a:pt x="373653" y="104864"/>
                  </a:moveTo>
                  <a:lnTo>
                    <a:pt x="373653" y="104664"/>
                  </a:lnTo>
                  <a:lnTo>
                    <a:pt x="373653" y="104664"/>
                  </a:lnTo>
                  <a:lnTo>
                    <a:pt x="373653" y="104664"/>
                  </a:lnTo>
                  <a:lnTo>
                    <a:pt x="373653" y="104931"/>
                  </a:lnTo>
                  <a:close/>
                  <a:moveTo>
                    <a:pt x="374354" y="108200"/>
                  </a:moveTo>
                  <a:lnTo>
                    <a:pt x="374354" y="108200"/>
                  </a:lnTo>
                  <a:lnTo>
                    <a:pt x="374354" y="108000"/>
                  </a:lnTo>
                  <a:lnTo>
                    <a:pt x="374354" y="107566"/>
                  </a:lnTo>
                  <a:lnTo>
                    <a:pt x="374354" y="107566"/>
                  </a:lnTo>
                  <a:lnTo>
                    <a:pt x="374354" y="107566"/>
                  </a:lnTo>
                  <a:lnTo>
                    <a:pt x="374354" y="107199"/>
                  </a:lnTo>
                  <a:lnTo>
                    <a:pt x="374354" y="106932"/>
                  </a:lnTo>
                  <a:lnTo>
                    <a:pt x="374354" y="106932"/>
                  </a:lnTo>
                  <a:lnTo>
                    <a:pt x="374354" y="106932"/>
                  </a:lnTo>
                  <a:lnTo>
                    <a:pt x="374354" y="106432"/>
                  </a:lnTo>
                  <a:lnTo>
                    <a:pt x="374354" y="105965"/>
                  </a:lnTo>
                  <a:lnTo>
                    <a:pt x="374354" y="105965"/>
                  </a:lnTo>
                  <a:lnTo>
                    <a:pt x="374354" y="105965"/>
                  </a:lnTo>
                  <a:lnTo>
                    <a:pt x="375121" y="109801"/>
                  </a:lnTo>
                  <a:lnTo>
                    <a:pt x="375121" y="109801"/>
                  </a:lnTo>
                  <a:close/>
                  <a:moveTo>
                    <a:pt x="374654" y="109735"/>
                  </a:moveTo>
                  <a:lnTo>
                    <a:pt x="374654" y="109201"/>
                  </a:lnTo>
                  <a:lnTo>
                    <a:pt x="374654" y="109201"/>
                  </a:lnTo>
                  <a:lnTo>
                    <a:pt x="374654" y="109735"/>
                  </a:lnTo>
                  <a:lnTo>
                    <a:pt x="374921" y="110936"/>
                  </a:lnTo>
                  <a:close/>
                  <a:moveTo>
                    <a:pt x="375087" y="111837"/>
                  </a:moveTo>
                  <a:lnTo>
                    <a:pt x="375087" y="111837"/>
                  </a:lnTo>
                  <a:close/>
                  <a:moveTo>
                    <a:pt x="375087" y="112337"/>
                  </a:moveTo>
                  <a:lnTo>
                    <a:pt x="375087" y="112337"/>
                  </a:lnTo>
                  <a:close/>
                  <a:moveTo>
                    <a:pt x="375321" y="113638"/>
                  </a:moveTo>
                  <a:lnTo>
                    <a:pt x="375321" y="113638"/>
                  </a:lnTo>
                  <a:close/>
                  <a:moveTo>
                    <a:pt x="375321" y="113972"/>
                  </a:moveTo>
                  <a:lnTo>
                    <a:pt x="375321" y="113972"/>
                  </a:lnTo>
                  <a:lnTo>
                    <a:pt x="375321" y="114339"/>
                  </a:lnTo>
                  <a:lnTo>
                    <a:pt x="375321" y="114072"/>
                  </a:lnTo>
                  <a:close/>
                  <a:moveTo>
                    <a:pt x="376455" y="119810"/>
                  </a:moveTo>
                  <a:lnTo>
                    <a:pt x="376455" y="119810"/>
                  </a:lnTo>
                  <a:close/>
                  <a:moveTo>
                    <a:pt x="376455" y="119377"/>
                  </a:moveTo>
                  <a:lnTo>
                    <a:pt x="376455" y="119677"/>
                  </a:lnTo>
                  <a:lnTo>
                    <a:pt x="376455" y="119677"/>
                  </a:lnTo>
                  <a:close/>
                  <a:moveTo>
                    <a:pt x="376222" y="118209"/>
                  </a:moveTo>
                  <a:lnTo>
                    <a:pt x="376455" y="119377"/>
                  </a:lnTo>
                  <a:lnTo>
                    <a:pt x="376455" y="118643"/>
                  </a:lnTo>
                  <a:close/>
                  <a:moveTo>
                    <a:pt x="376222" y="118209"/>
                  </a:moveTo>
                  <a:lnTo>
                    <a:pt x="376222" y="118209"/>
                  </a:lnTo>
                  <a:close/>
                  <a:moveTo>
                    <a:pt x="377623" y="125349"/>
                  </a:moveTo>
                  <a:lnTo>
                    <a:pt x="377623" y="124848"/>
                  </a:lnTo>
                  <a:lnTo>
                    <a:pt x="377623" y="124281"/>
                  </a:lnTo>
                  <a:lnTo>
                    <a:pt x="377623" y="123681"/>
                  </a:lnTo>
                  <a:lnTo>
                    <a:pt x="377623" y="123047"/>
                  </a:lnTo>
                  <a:lnTo>
                    <a:pt x="377623" y="122846"/>
                  </a:lnTo>
                  <a:lnTo>
                    <a:pt x="377623" y="122513"/>
                  </a:lnTo>
                  <a:lnTo>
                    <a:pt x="378491" y="127117"/>
                  </a:lnTo>
                  <a:lnTo>
                    <a:pt x="378491" y="127117"/>
                  </a:lnTo>
                  <a:close/>
                  <a:moveTo>
                    <a:pt x="377957" y="127117"/>
                  </a:moveTo>
                  <a:lnTo>
                    <a:pt x="377957" y="127117"/>
                  </a:lnTo>
                  <a:close/>
                  <a:moveTo>
                    <a:pt x="687799" y="749537"/>
                  </a:moveTo>
                  <a:lnTo>
                    <a:pt x="687799" y="749537"/>
                  </a:lnTo>
                  <a:cubicBezTo>
                    <a:pt x="686931" y="750271"/>
                    <a:pt x="686030" y="750971"/>
                    <a:pt x="685096" y="751672"/>
                  </a:cubicBezTo>
                  <a:cubicBezTo>
                    <a:pt x="684162" y="752373"/>
                    <a:pt x="682594" y="753640"/>
                    <a:pt x="681326" y="754608"/>
                  </a:cubicBezTo>
                  <a:lnTo>
                    <a:pt x="678290" y="756943"/>
                  </a:lnTo>
                  <a:lnTo>
                    <a:pt x="681326" y="754641"/>
                  </a:lnTo>
                  <a:lnTo>
                    <a:pt x="685096" y="751705"/>
                  </a:lnTo>
                  <a:lnTo>
                    <a:pt x="687799" y="749570"/>
                  </a:lnTo>
                  <a:lnTo>
                    <a:pt x="687799" y="749570"/>
                  </a:lnTo>
                  <a:lnTo>
                    <a:pt x="690001" y="747769"/>
                  </a:lnTo>
                  <a:close/>
                  <a:moveTo>
                    <a:pt x="678023" y="757110"/>
                  </a:moveTo>
                  <a:lnTo>
                    <a:pt x="676956" y="757911"/>
                  </a:lnTo>
                  <a:lnTo>
                    <a:pt x="678023" y="757144"/>
                  </a:lnTo>
                  <a:lnTo>
                    <a:pt x="678023" y="757144"/>
                  </a:lnTo>
                  <a:close/>
                  <a:moveTo>
                    <a:pt x="665679" y="766018"/>
                  </a:moveTo>
                  <a:lnTo>
                    <a:pt x="665446" y="766185"/>
                  </a:lnTo>
                  <a:lnTo>
                    <a:pt x="665679" y="766185"/>
                  </a:lnTo>
                  <a:lnTo>
                    <a:pt x="667581" y="764850"/>
                  </a:lnTo>
                  <a:cubicBezTo>
                    <a:pt x="666980" y="765117"/>
                    <a:pt x="666346" y="765451"/>
                    <a:pt x="665646" y="766018"/>
                  </a:cubicBezTo>
                  <a:close/>
                  <a:moveTo>
                    <a:pt x="661475" y="768887"/>
                  </a:moveTo>
                  <a:lnTo>
                    <a:pt x="657672" y="771456"/>
                  </a:lnTo>
                  <a:lnTo>
                    <a:pt x="661475" y="768921"/>
                  </a:lnTo>
                  <a:lnTo>
                    <a:pt x="661942" y="768587"/>
                  </a:lnTo>
                  <a:close/>
                  <a:moveTo>
                    <a:pt x="648964" y="777028"/>
                  </a:moveTo>
                  <a:cubicBezTo>
                    <a:pt x="647897" y="777729"/>
                    <a:pt x="646796" y="778396"/>
                    <a:pt x="645628" y="779063"/>
                  </a:cubicBezTo>
                  <a:lnTo>
                    <a:pt x="648964" y="777061"/>
                  </a:lnTo>
                  <a:lnTo>
                    <a:pt x="653868" y="773958"/>
                  </a:lnTo>
                  <a:cubicBezTo>
                    <a:pt x="652301" y="774993"/>
                    <a:pt x="650599" y="776027"/>
                    <a:pt x="648964" y="777028"/>
                  </a:cubicBezTo>
                  <a:close/>
                  <a:moveTo>
                    <a:pt x="644060" y="747268"/>
                  </a:moveTo>
                  <a:cubicBezTo>
                    <a:pt x="643976" y="747358"/>
                    <a:pt x="643873" y="747425"/>
                    <a:pt x="643760" y="747468"/>
                  </a:cubicBezTo>
                  <a:lnTo>
                    <a:pt x="642825" y="748102"/>
                  </a:lnTo>
                  <a:lnTo>
                    <a:pt x="642158" y="748569"/>
                  </a:lnTo>
                  <a:cubicBezTo>
                    <a:pt x="642025" y="748626"/>
                    <a:pt x="641901" y="748706"/>
                    <a:pt x="641791" y="748803"/>
                  </a:cubicBezTo>
                  <a:lnTo>
                    <a:pt x="641791" y="748803"/>
                  </a:lnTo>
                  <a:lnTo>
                    <a:pt x="641558" y="748970"/>
                  </a:lnTo>
                  <a:lnTo>
                    <a:pt x="640690" y="749570"/>
                  </a:lnTo>
                  <a:lnTo>
                    <a:pt x="642358" y="748503"/>
                  </a:lnTo>
                  <a:lnTo>
                    <a:pt x="645528" y="746334"/>
                  </a:lnTo>
                  <a:close/>
                  <a:moveTo>
                    <a:pt x="624376" y="759479"/>
                  </a:moveTo>
                  <a:lnTo>
                    <a:pt x="624075" y="759679"/>
                  </a:lnTo>
                  <a:lnTo>
                    <a:pt x="624576" y="759379"/>
                  </a:lnTo>
                  <a:close/>
                  <a:moveTo>
                    <a:pt x="620305" y="761814"/>
                  </a:moveTo>
                  <a:lnTo>
                    <a:pt x="620305" y="761814"/>
                  </a:lnTo>
                  <a:close/>
                  <a:moveTo>
                    <a:pt x="611898" y="766419"/>
                  </a:moveTo>
                  <a:lnTo>
                    <a:pt x="612232" y="766252"/>
                  </a:lnTo>
                  <a:lnTo>
                    <a:pt x="612232" y="766252"/>
                  </a:lnTo>
                  <a:close/>
                  <a:moveTo>
                    <a:pt x="611097" y="766852"/>
                  </a:moveTo>
                  <a:lnTo>
                    <a:pt x="611097" y="766852"/>
                  </a:lnTo>
                  <a:lnTo>
                    <a:pt x="611297" y="766852"/>
                  </a:lnTo>
                  <a:lnTo>
                    <a:pt x="611297" y="766852"/>
                  </a:lnTo>
                  <a:close/>
                  <a:moveTo>
                    <a:pt x="605759" y="769555"/>
                  </a:moveTo>
                  <a:lnTo>
                    <a:pt x="605759" y="769555"/>
                  </a:lnTo>
                  <a:close/>
                  <a:moveTo>
                    <a:pt x="605192" y="769855"/>
                  </a:moveTo>
                  <a:lnTo>
                    <a:pt x="604592" y="770155"/>
                  </a:lnTo>
                  <a:lnTo>
                    <a:pt x="605192" y="769888"/>
                  </a:lnTo>
                  <a:lnTo>
                    <a:pt x="605192" y="769888"/>
                  </a:ln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Brīvforma: forma 455">
              <a:extLst>
                <a:ext uri="{FF2B5EF4-FFF2-40B4-BE49-F238E27FC236}">
                  <a16:creationId xmlns:a16="http://schemas.microsoft.com/office/drawing/2014/main" id="{98AD89B4-5697-9E0B-6E56-F97BC197CA73}"/>
                </a:ext>
              </a:extLst>
            </p:cNvPr>
            <p:cNvSpPr/>
            <p:nvPr/>
          </p:nvSpPr>
          <p:spPr>
            <a:xfrm>
              <a:off x="4104515" y="4985264"/>
              <a:ext cx="907653" cy="907740"/>
            </a:xfrm>
            <a:custGeom>
              <a:avLst/>
              <a:gdLst>
                <a:gd name="connsiteX0" fmla="*/ 639823 w 907653"/>
                <a:gd name="connsiteY0" fmla="*/ 116174 h 907740"/>
                <a:gd name="connsiteX1" fmla="*/ 639823 w 907653"/>
                <a:gd name="connsiteY1" fmla="*/ 116174 h 907740"/>
                <a:gd name="connsiteX2" fmla="*/ 643159 w 907653"/>
                <a:gd name="connsiteY2" fmla="*/ 110202 h 907740"/>
                <a:gd name="connsiteX3" fmla="*/ 633150 w 907653"/>
                <a:gd name="connsiteY3" fmla="*/ 127984 h 907740"/>
                <a:gd name="connsiteX4" fmla="*/ 633150 w 907653"/>
                <a:gd name="connsiteY4" fmla="*/ 127984 h 907740"/>
                <a:gd name="connsiteX5" fmla="*/ 635686 w 907653"/>
                <a:gd name="connsiteY5" fmla="*/ 123380 h 907740"/>
                <a:gd name="connsiteX6" fmla="*/ 630781 w 907653"/>
                <a:gd name="connsiteY6" fmla="*/ 132255 h 907740"/>
                <a:gd name="connsiteX7" fmla="*/ 630781 w 907653"/>
                <a:gd name="connsiteY7" fmla="*/ 132255 h 907740"/>
                <a:gd name="connsiteX8" fmla="*/ 630348 w 907653"/>
                <a:gd name="connsiteY8" fmla="*/ 133022 h 907740"/>
                <a:gd name="connsiteX9" fmla="*/ 626378 w 907653"/>
                <a:gd name="connsiteY9" fmla="*/ 140229 h 907740"/>
                <a:gd name="connsiteX10" fmla="*/ 626378 w 907653"/>
                <a:gd name="connsiteY10" fmla="*/ 140229 h 907740"/>
                <a:gd name="connsiteX11" fmla="*/ 625310 w 907653"/>
                <a:gd name="connsiteY11" fmla="*/ 142164 h 907740"/>
                <a:gd name="connsiteX12" fmla="*/ 625043 w 907653"/>
                <a:gd name="connsiteY12" fmla="*/ 142664 h 907740"/>
                <a:gd name="connsiteX13" fmla="*/ 626411 w 907653"/>
                <a:gd name="connsiteY13" fmla="*/ 140262 h 907740"/>
                <a:gd name="connsiteX14" fmla="*/ 626411 w 907653"/>
                <a:gd name="connsiteY14" fmla="*/ 140262 h 907740"/>
                <a:gd name="connsiteX15" fmla="*/ 627278 w 907653"/>
                <a:gd name="connsiteY15" fmla="*/ 138727 h 907740"/>
                <a:gd name="connsiteX16" fmla="*/ 630414 w 907653"/>
                <a:gd name="connsiteY16" fmla="*/ 133022 h 907740"/>
                <a:gd name="connsiteX17" fmla="*/ 630414 w 907653"/>
                <a:gd name="connsiteY17" fmla="*/ 133022 h 907740"/>
                <a:gd name="connsiteX18" fmla="*/ 630815 w 907653"/>
                <a:gd name="connsiteY18" fmla="*/ 132255 h 907740"/>
                <a:gd name="connsiteX19" fmla="*/ 630815 w 907653"/>
                <a:gd name="connsiteY19" fmla="*/ 132255 h 907740"/>
                <a:gd name="connsiteX20" fmla="*/ 631983 w 907653"/>
                <a:gd name="connsiteY20" fmla="*/ 130153 h 907740"/>
                <a:gd name="connsiteX21" fmla="*/ 615201 w 907653"/>
                <a:gd name="connsiteY21" fmla="*/ 160380 h 907740"/>
                <a:gd name="connsiteX22" fmla="*/ 615201 w 907653"/>
                <a:gd name="connsiteY22" fmla="*/ 160380 h 907740"/>
                <a:gd name="connsiteX23" fmla="*/ 613032 w 907653"/>
                <a:gd name="connsiteY23" fmla="*/ 164317 h 907740"/>
                <a:gd name="connsiteX24" fmla="*/ 615234 w 907653"/>
                <a:gd name="connsiteY24" fmla="*/ 160380 h 907740"/>
                <a:gd name="connsiteX25" fmla="*/ 615234 w 907653"/>
                <a:gd name="connsiteY25" fmla="*/ 160380 h 907740"/>
                <a:gd name="connsiteX26" fmla="*/ 617403 w 907653"/>
                <a:gd name="connsiteY26" fmla="*/ 156376 h 907740"/>
                <a:gd name="connsiteX27" fmla="*/ 615234 w 907653"/>
                <a:gd name="connsiteY27" fmla="*/ 160313 h 907740"/>
                <a:gd name="connsiteX28" fmla="*/ 615234 w 907653"/>
                <a:gd name="connsiteY28" fmla="*/ 160313 h 907740"/>
                <a:gd name="connsiteX29" fmla="*/ 615234 w 907653"/>
                <a:gd name="connsiteY29" fmla="*/ 160313 h 907740"/>
                <a:gd name="connsiteX30" fmla="*/ 616335 w 907653"/>
                <a:gd name="connsiteY30" fmla="*/ 158345 h 907740"/>
                <a:gd name="connsiteX31" fmla="*/ 617103 w 907653"/>
                <a:gd name="connsiteY31" fmla="*/ 157244 h 907740"/>
                <a:gd name="connsiteX32" fmla="*/ 617603 w 907653"/>
                <a:gd name="connsiteY32" fmla="*/ 156310 h 907740"/>
                <a:gd name="connsiteX33" fmla="*/ 617603 w 907653"/>
                <a:gd name="connsiteY33" fmla="*/ 156310 h 907740"/>
                <a:gd name="connsiteX34" fmla="*/ 617403 w 907653"/>
                <a:gd name="connsiteY34" fmla="*/ 156376 h 907740"/>
                <a:gd name="connsiteX35" fmla="*/ 617403 w 907653"/>
                <a:gd name="connsiteY35" fmla="*/ 156376 h 907740"/>
                <a:gd name="connsiteX36" fmla="*/ 617403 w 907653"/>
                <a:gd name="connsiteY36" fmla="*/ 156376 h 907740"/>
                <a:gd name="connsiteX37" fmla="*/ 618937 w 907653"/>
                <a:gd name="connsiteY37" fmla="*/ 153540 h 907740"/>
                <a:gd name="connsiteX38" fmla="*/ 621840 w 907653"/>
                <a:gd name="connsiteY38" fmla="*/ 148402 h 907740"/>
                <a:gd name="connsiteX39" fmla="*/ 621840 w 907653"/>
                <a:gd name="connsiteY39" fmla="*/ 148402 h 907740"/>
                <a:gd name="connsiteX40" fmla="*/ 621173 w 907653"/>
                <a:gd name="connsiteY40" fmla="*/ 149670 h 907740"/>
                <a:gd name="connsiteX41" fmla="*/ 620939 w 907653"/>
                <a:gd name="connsiteY41" fmla="*/ 150104 h 907740"/>
                <a:gd name="connsiteX42" fmla="*/ 619638 w 907653"/>
                <a:gd name="connsiteY42" fmla="*/ 152439 h 907740"/>
                <a:gd name="connsiteX43" fmla="*/ 619638 w 907653"/>
                <a:gd name="connsiteY43" fmla="*/ 152439 h 907740"/>
                <a:gd name="connsiteX44" fmla="*/ 620272 w 907653"/>
                <a:gd name="connsiteY44" fmla="*/ 151272 h 907740"/>
                <a:gd name="connsiteX45" fmla="*/ 621073 w 907653"/>
                <a:gd name="connsiteY45" fmla="*/ 149870 h 907740"/>
                <a:gd name="connsiteX46" fmla="*/ 621306 w 907653"/>
                <a:gd name="connsiteY46" fmla="*/ 149370 h 907740"/>
                <a:gd name="connsiteX47" fmla="*/ 621840 w 907653"/>
                <a:gd name="connsiteY47" fmla="*/ 148436 h 907740"/>
                <a:gd name="connsiteX48" fmla="*/ 621840 w 907653"/>
                <a:gd name="connsiteY48" fmla="*/ 148436 h 907740"/>
                <a:gd name="connsiteX49" fmla="*/ 622307 w 907653"/>
                <a:gd name="connsiteY49" fmla="*/ 147568 h 907740"/>
                <a:gd name="connsiteX50" fmla="*/ 518048 w 907653"/>
                <a:gd name="connsiteY50" fmla="*/ 185936 h 907740"/>
                <a:gd name="connsiteX51" fmla="*/ 518048 w 907653"/>
                <a:gd name="connsiteY51" fmla="*/ 185936 h 907740"/>
                <a:gd name="connsiteX52" fmla="*/ 518348 w 907653"/>
                <a:gd name="connsiteY52" fmla="*/ 185936 h 907740"/>
                <a:gd name="connsiteX53" fmla="*/ 516313 w 907653"/>
                <a:gd name="connsiteY53" fmla="*/ 185502 h 907740"/>
                <a:gd name="connsiteX54" fmla="*/ 511909 w 907653"/>
                <a:gd name="connsiteY54" fmla="*/ 184501 h 907740"/>
                <a:gd name="connsiteX55" fmla="*/ 508573 w 907653"/>
                <a:gd name="connsiteY55" fmla="*/ 183834 h 907740"/>
                <a:gd name="connsiteX56" fmla="*/ 507639 w 907653"/>
                <a:gd name="connsiteY56" fmla="*/ 183667 h 907740"/>
                <a:gd name="connsiteX57" fmla="*/ 508506 w 907653"/>
                <a:gd name="connsiteY57" fmla="*/ 183867 h 907740"/>
                <a:gd name="connsiteX58" fmla="*/ 508506 w 907653"/>
                <a:gd name="connsiteY58" fmla="*/ 183867 h 907740"/>
                <a:gd name="connsiteX59" fmla="*/ 509607 w 907653"/>
                <a:gd name="connsiteY59" fmla="*/ 184101 h 907740"/>
                <a:gd name="connsiteX60" fmla="*/ 510074 w 907653"/>
                <a:gd name="connsiteY60" fmla="*/ 184101 h 907740"/>
                <a:gd name="connsiteX61" fmla="*/ 511709 w 907653"/>
                <a:gd name="connsiteY61" fmla="*/ 184468 h 907740"/>
                <a:gd name="connsiteX62" fmla="*/ 513878 w 907653"/>
                <a:gd name="connsiteY62" fmla="*/ 184935 h 907740"/>
                <a:gd name="connsiteX63" fmla="*/ 514678 w 907653"/>
                <a:gd name="connsiteY63" fmla="*/ 184935 h 907740"/>
                <a:gd name="connsiteX64" fmla="*/ 515112 w 907653"/>
                <a:gd name="connsiteY64" fmla="*/ 184935 h 907740"/>
                <a:gd name="connsiteX65" fmla="*/ 516079 w 907653"/>
                <a:gd name="connsiteY65" fmla="*/ 185168 h 907740"/>
                <a:gd name="connsiteX66" fmla="*/ 516079 w 907653"/>
                <a:gd name="connsiteY66" fmla="*/ 185168 h 907740"/>
                <a:gd name="connsiteX67" fmla="*/ 516613 w 907653"/>
                <a:gd name="connsiteY67" fmla="*/ 185168 h 907740"/>
                <a:gd name="connsiteX68" fmla="*/ 517014 w 907653"/>
                <a:gd name="connsiteY68" fmla="*/ 185168 h 907740"/>
                <a:gd name="connsiteX69" fmla="*/ 517314 w 907653"/>
                <a:gd name="connsiteY69" fmla="*/ 185168 h 907740"/>
                <a:gd name="connsiteX70" fmla="*/ 517915 w 907653"/>
                <a:gd name="connsiteY70" fmla="*/ 185168 h 907740"/>
                <a:gd name="connsiteX71" fmla="*/ 517381 w 907653"/>
                <a:gd name="connsiteY71" fmla="*/ 185168 h 907740"/>
                <a:gd name="connsiteX72" fmla="*/ 508139 w 907653"/>
                <a:gd name="connsiteY72" fmla="*/ 169755 h 907740"/>
                <a:gd name="connsiteX73" fmla="*/ 505537 w 907653"/>
                <a:gd name="connsiteY73" fmla="*/ 183100 h 907740"/>
                <a:gd name="connsiteX74" fmla="*/ 505537 w 907653"/>
                <a:gd name="connsiteY74" fmla="*/ 183100 h 907740"/>
                <a:gd name="connsiteX75" fmla="*/ 506671 w 907653"/>
                <a:gd name="connsiteY75" fmla="*/ 183300 h 907740"/>
                <a:gd name="connsiteX76" fmla="*/ 505537 w 907653"/>
                <a:gd name="connsiteY76" fmla="*/ 183067 h 907740"/>
                <a:gd name="connsiteX77" fmla="*/ 506704 w 907653"/>
                <a:gd name="connsiteY77" fmla="*/ 183467 h 907740"/>
                <a:gd name="connsiteX78" fmla="*/ 507305 w 907653"/>
                <a:gd name="connsiteY78" fmla="*/ 183467 h 907740"/>
                <a:gd name="connsiteX79" fmla="*/ 507538 w 907653"/>
                <a:gd name="connsiteY79" fmla="*/ 183467 h 907740"/>
                <a:gd name="connsiteX80" fmla="*/ 507072 w 907653"/>
                <a:gd name="connsiteY80" fmla="*/ 183467 h 907740"/>
                <a:gd name="connsiteX81" fmla="*/ 535897 w 907653"/>
                <a:gd name="connsiteY81" fmla="*/ 190874 h 907740"/>
                <a:gd name="connsiteX82" fmla="*/ 534696 w 907653"/>
                <a:gd name="connsiteY82" fmla="*/ 190473 h 907740"/>
                <a:gd name="connsiteX83" fmla="*/ 532928 w 907653"/>
                <a:gd name="connsiteY83" fmla="*/ 189939 h 907740"/>
                <a:gd name="connsiteX84" fmla="*/ 530993 w 907653"/>
                <a:gd name="connsiteY84" fmla="*/ 189372 h 907740"/>
                <a:gd name="connsiteX85" fmla="*/ 528157 w 907653"/>
                <a:gd name="connsiteY85" fmla="*/ 188572 h 907740"/>
                <a:gd name="connsiteX86" fmla="*/ 528157 w 907653"/>
                <a:gd name="connsiteY86" fmla="*/ 188572 h 907740"/>
                <a:gd name="connsiteX87" fmla="*/ 527690 w 907653"/>
                <a:gd name="connsiteY87" fmla="*/ 188572 h 907740"/>
                <a:gd name="connsiteX88" fmla="*/ 525188 w 907653"/>
                <a:gd name="connsiteY88" fmla="*/ 187838 h 907740"/>
                <a:gd name="connsiteX89" fmla="*/ 523686 w 907653"/>
                <a:gd name="connsiteY89" fmla="*/ 187270 h 907740"/>
                <a:gd name="connsiteX90" fmla="*/ 520083 w 907653"/>
                <a:gd name="connsiteY90" fmla="*/ 186370 h 907740"/>
                <a:gd name="connsiteX91" fmla="*/ 520083 w 907653"/>
                <a:gd name="connsiteY91" fmla="*/ 186370 h 907740"/>
                <a:gd name="connsiteX92" fmla="*/ 519749 w 907653"/>
                <a:gd name="connsiteY92" fmla="*/ 186370 h 907740"/>
                <a:gd name="connsiteX93" fmla="*/ 519749 w 907653"/>
                <a:gd name="connsiteY93" fmla="*/ 186370 h 907740"/>
                <a:gd name="connsiteX94" fmla="*/ 519382 w 907653"/>
                <a:gd name="connsiteY94" fmla="*/ 186370 h 907740"/>
                <a:gd name="connsiteX95" fmla="*/ 519783 w 907653"/>
                <a:gd name="connsiteY95" fmla="*/ 186370 h 907740"/>
                <a:gd name="connsiteX96" fmla="*/ 519783 w 907653"/>
                <a:gd name="connsiteY96" fmla="*/ 186370 h 907740"/>
                <a:gd name="connsiteX97" fmla="*/ 520016 w 907653"/>
                <a:gd name="connsiteY97" fmla="*/ 186370 h 907740"/>
                <a:gd name="connsiteX98" fmla="*/ 520217 w 907653"/>
                <a:gd name="connsiteY98" fmla="*/ 186370 h 907740"/>
                <a:gd name="connsiteX99" fmla="*/ 521051 w 907653"/>
                <a:gd name="connsiteY99" fmla="*/ 186603 h 907740"/>
                <a:gd name="connsiteX100" fmla="*/ 522752 w 907653"/>
                <a:gd name="connsiteY100" fmla="*/ 187037 h 907740"/>
                <a:gd name="connsiteX101" fmla="*/ 523753 w 907653"/>
                <a:gd name="connsiteY101" fmla="*/ 187304 h 907740"/>
                <a:gd name="connsiteX102" fmla="*/ 525121 w 907653"/>
                <a:gd name="connsiteY102" fmla="*/ 187671 h 907740"/>
                <a:gd name="connsiteX103" fmla="*/ 528190 w 907653"/>
                <a:gd name="connsiteY103" fmla="*/ 188505 h 907740"/>
                <a:gd name="connsiteX104" fmla="*/ 528190 w 907653"/>
                <a:gd name="connsiteY104" fmla="*/ 188505 h 907740"/>
                <a:gd name="connsiteX105" fmla="*/ 528624 w 907653"/>
                <a:gd name="connsiteY105" fmla="*/ 188505 h 907740"/>
                <a:gd name="connsiteX106" fmla="*/ 529024 w 907653"/>
                <a:gd name="connsiteY106" fmla="*/ 188505 h 907740"/>
                <a:gd name="connsiteX107" fmla="*/ 529358 w 907653"/>
                <a:gd name="connsiteY107" fmla="*/ 188505 h 907740"/>
                <a:gd name="connsiteX108" fmla="*/ 529558 w 907653"/>
                <a:gd name="connsiteY108" fmla="*/ 188505 h 907740"/>
                <a:gd name="connsiteX109" fmla="*/ 529558 w 907653"/>
                <a:gd name="connsiteY109" fmla="*/ 188505 h 907740"/>
                <a:gd name="connsiteX110" fmla="*/ 529558 w 907653"/>
                <a:gd name="connsiteY110" fmla="*/ 188505 h 907740"/>
                <a:gd name="connsiteX111" fmla="*/ 529558 w 907653"/>
                <a:gd name="connsiteY111" fmla="*/ 188505 h 907740"/>
                <a:gd name="connsiteX112" fmla="*/ 529825 w 907653"/>
                <a:gd name="connsiteY112" fmla="*/ 188505 h 907740"/>
                <a:gd name="connsiteX113" fmla="*/ 529825 w 907653"/>
                <a:gd name="connsiteY113" fmla="*/ 188505 h 907740"/>
                <a:gd name="connsiteX114" fmla="*/ 530526 w 907653"/>
                <a:gd name="connsiteY114" fmla="*/ 188705 h 907740"/>
                <a:gd name="connsiteX115" fmla="*/ 530526 w 907653"/>
                <a:gd name="connsiteY115" fmla="*/ 188705 h 907740"/>
                <a:gd name="connsiteX116" fmla="*/ 531760 w 907653"/>
                <a:gd name="connsiteY116" fmla="*/ 189072 h 907740"/>
                <a:gd name="connsiteX117" fmla="*/ 532127 w 907653"/>
                <a:gd name="connsiteY117" fmla="*/ 189072 h 907740"/>
                <a:gd name="connsiteX118" fmla="*/ 532361 w 907653"/>
                <a:gd name="connsiteY118" fmla="*/ 189072 h 907740"/>
                <a:gd name="connsiteX119" fmla="*/ 532361 w 907653"/>
                <a:gd name="connsiteY119" fmla="*/ 189072 h 907740"/>
                <a:gd name="connsiteX120" fmla="*/ 533028 w 907653"/>
                <a:gd name="connsiteY120" fmla="*/ 189272 h 907740"/>
                <a:gd name="connsiteX121" fmla="*/ 533462 w 907653"/>
                <a:gd name="connsiteY121" fmla="*/ 189272 h 907740"/>
                <a:gd name="connsiteX122" fmla="*/ 533962 w 907653"/>
                <a:gd name="connsiteY122" fmla="*/ 189439 h 907740"/>
                <a:gd name="connsiteX123" fmla="*/ 533962 w 907653"/>
                <a:gd name="connsiteY123" fmla="*/ 189439 h 907740"/>
                <a:gd name="connsiteX124" fmla="*/ 534729 w 907653"/>
                <a:gd name="connsiteY124" fmla="*/ 189672 h 907740"/>
                <a:gd name="connsiteX125" fmla="*/ 535130 w 907653"/>
                <a:gd name="connsiteY125" fmla="*/ 189672 h 907740"/>
                <a:gd name="connsiteX126" fmla="*/ 535930 w 907653"/>
                <a:gd name="connsiteY126" fmla="*/ 189906 h 907740"/>
                <a:gd name="connsiteX127" fmla="*/ 551778 w 907653"/>
                <a:gd name="connsiteY127" fmla="*/ 196378 h 907740"/>
                <a:gd name="connsiteX128" fmla="*/ 551177 w 907653"/>
                <a:gd name="connsiteY128" fmla="*/ 196145 h 907740"/>
                <a:gd name="connsiteX129" fmla="*/ 550510 w 907653"/>
                <a:gd name="connsiteY129" fmla="*/ 195878 h 907740"/>
                <a:gd name="connsiteX130" fmla="*/ 549909 w 907653"/>
                <a:gd name="connsiteY130" fmla="*/ 195678 h 907740"/>
                <a:gd name="connsiteX131" fmla="*/ 549276 w 907653"/>
                <a:gd name="connsiteY131" fmla="*/ 195444 h 907740"/>
                <a:gd name="connsiteX132" fmla="*/ 548442 w 907653"/>
                <a:gd name="connsiteY132" fmla="*/ 195144 h 907740"/>
                <a:gd name="connsiteX133" fmla="*/ 547741 w 907653"/>
                <a:gd name="connsiteY133" fmla="*/ 194877 h 907740"/>
                <a:gd name="connsiteX134" fmla="*/ 546373 w 907653"/>
                <a:gd name="connsiteY134" fmla="*/ 194410 h 907740"/>
                <a:gd name="connsiteX135" fmla="*/ 547674 w 907653"/>
                <a:gd name="connsiteY135" fmla="*/ 194877 h 907740"/>
                <a:gd name="connsiteX136" fmla="*/ 547674 w 907653"/>
                <a:gd name="connsiteY136" fmla="*/ 194877 h 907740"/>
                <a:gd name="connsiteX137" fmla="*/ 549376 w 907653"/>
                <a:gd name="connsiteY137" fmla="*/ 195511 h 907740"/>
                <a:gd name="connsiteX138" fmla="*/ 549743 w 907653"/>
                <a:gd name="connsiteY138" fmla="*/ 195511 h 907740"/>
                <a:gd name="connsiteX139" fmla="*/ 549943 w 907653"/>
                <a:gd name="connsiteY139" fmla="*/ 195511 h 907740"/>
                <a:gd name="connsiteX140" fmla="*/ 550377 w 907653"/>
                <a:gd name="connsiteY140" fmla="*/ 195511 h 907740"/>
                <a:gd name="connsiteX141" fmla="*/ 550377 w 907653"/>
                <a:gd name="connsiteY141" fmla="*/ 195511 h 907740"/>
                <a:gd name="connsiteX142" fmla="*/ 551011 w 907653"/>
                <a:gd name="connsiteY142" fmla="*/ 195745 h 907740"/>
                <a:gd name="connsiteX143" fmla="*/ 551644 w 907653"/>
                <a:gd name="connsiteY143" fmla="*/ 195978 h 907740"/>
                <a:gd name="connsiteX144" fmla="*/ 551845 w 907653"/>
                <a:gd name="connsiteY144" fmla="*/ 195978 h 907740"/>
                <a:gd name="connsiteX145" fmla="*/ 544572 w 907653"/>
                <a:gd name="connsiteY145" fmla="*/ 193743 h 907740"/>
                <a:gd name="connsiteX146" fmla="*/ 543904 w 907653"/>
                <a:gd name="connsiteY146" fmla="*/ 193543 h 907740"/>
                <a:gd name="connsiteX147" fmla="*/ 545072 w 907653"/>
                <a:gd name="connsiteY147" fmla="*/ 193976 h 907740"/>
                <a:gd name="connsiteX148" fmla="*/ 546373 w 907653"/>
                <a:gd name="connsiteY148" fmla="*/ 194410 h 907740"/>
                <a:gd name="connsiteX149" fmla="*/ 545806 w 907653"/>
                <a:gd name="connsiteY149" fmla="*/ 194177 h 907740"/>
                <a:gd name="connsiteX150" fmla="*/ 543704 w 907653"/>
                <a:gd name="connsiteY150" fmla="*/ 193476 h 907740"/>
                <a:gd name="connsiteX151" fmla="*/ 543904 w 907653"/>
                <a:gd name="connsiteY151" fmla="*/ 193476 h 907740"/>
                <a:gd name="connsiteX152" fmla="*/ 543904 w 907653"/>
                <a:gd name="connsiteY152" fmla="*/ 193476 h 907740"/>
                <a:gd name="connsiteX153" fmla="*/ 543704 w 907653"/>
                <a:gd name="connsiteY153" fmla="*/ 193476 h 907740"/>
                <a:gd name="connsiteX154" fmla="*/ 543704 w 907653"/>
                <a:gd name="connsiteY154" fmla="*/ 193476 h 907740"/>
                <a:gd name="connsiteX155" fmla="*/ 543704 w 907653"/>
                <a:gd name="connsiteY155" fmla="*/ 193476 h 907740"/>
                <a:gd name="connsiteX156" fmla="*/ 542503 w 907653"/>
                <a:gd name="connsiteY156" fmla="*/ 193042 h 907740"/>
                <a:gd name="connsiteX157" fmla="*/ 539167 w 907653"/>
                <a:gd name="connsiteY157" fmla="*/ 191908 h 907740"/>
                <a:gd name="connsiteX158" fmla="*/ 542503 w 907653"/>
                <a:gd name="connsiteY158" fmla="*/ 193076 h 907740"/>
                <a:gd name="connsiteX159" fmla="*/ 542503 w 907653"/>
                <a:gd name="connsiteY159" fmla="*/ 193076 h 907740"/>
                <a:gd name="connsiteX160" fmla="*/ 543637 w 907653"/>
                <a:gd name="connsiteY160" fmla="*/ 193443 h 907740"/>
                <a:gd name="connsiteX161" fmla="*/ 542536 w 907653"/>
                <a:gd name="connsiteY161" fmla="*/ 193042 h 907740"/>
                <a:gd name="connsiteX162" fmla="*/ 537031 w 907653"/>
                <a:gd name="connsiteY162" fmla="*/ 191274 h 907740"/>
                <a:gd name="connsiteX163" fmla="*/ 537031 w 907653"/>
                <a:gd name="connsiteY163" fmla="*/ 191274 h 907740"/>
                <a:gd name="connsiteX164" fmla="*/ 537031 w 907653"/>
                <a:gd name="connsiteY164" fmla="*/ 191274 h 907740"/>
                <a:gd name="connsiteX165" fmla="*/ 537031 w 907653"/>
                <a:gd name="connsiteY165" fmla="*/ 191274 h 907740"/>
                <a:gd name="connsiteX166" fmla="*/ 579402 w 907653"/>
                <a:gd name="connsiteY166" fmla="*/ 208756 h 907740"/>
                <a:gd name="connsiteX167" fmla="*/ 578568 w 907653"/>
                <a:gd name="connsiteY167" fmla="*/ 208322 h 907740"/>
                <a:gd name="connsiteX168" fmla="*/ 576733 w 907653"/>
                <a:gd name="connsiteY168" fmla="*/ 207388 h 907740"/>
                <a:gd name="connsiteX169" fmla="*/ 575833 w 907653"/>
                <a:gd name="connsiteY169" fmla="*/ 206921 h 907740"/>
                <a:gd name="connsiteX170" fmla="*/ 572229 w 907653"/>
                <a:gd name="connsiteY170" fmla="*/ 205153 h 907740"/>
                <a:gd name="connsiteX171" fmla="*/ 570495 w 907653"/>
                <a:gd name="connsiteY171" fmla="*/ 204352 h 907740"/>
                <a:gd name="connsiteX172" fmla="*/ 568826 w 907653"/>
                <a:gd name="connsiteY172" fmla="*/ 203552 h 907740"/>
                <a:gd name="connsiteX173" fmla="*/ 565657 w 907653"/>
                <a:gd name="connsiteY173" fmla="*/ 202150 h 907740"/>
                <a:gd name="connsiteX174" fmla="*/ 565657 w 907653"/>
                <a:gd name="connsiteY174" fmla="*/ 202150 h 907740"/>
                <a:gd name="connsiteX175" fmla="*/ 564889 w 907653"/>
                <a:gd name="connsiteY175" fmla="*/ 201817 h 907740"/>
                <a:gd name="connsiteX176" fmla="*/ 566725 w 907653"/>
                <a:gd name="connsiteY176" fmla="*/ 202651 h 907740"/>
                <a:gd name="connsiteX177" fmla="*/ 567892 w 907653"/>
                <a:gd name="connsiteY177" fmla="*/ 203185 h 907740"/>
                <a:gd name="connsiteX178" fmla="*/ 568359 w 907653"/>
                <a:gd name="connsiteY178" fmla="*/ 203385 h 907740"/>
                <a:gd name="connsiteX179" fmla="*/ 568826 w 907653"/>
                <a:gd name="connsiteY179" fmla="*/ 203585 h 907740"/>
                <a:gd name="connsiteX180" fmla="*/ 568826 w 907653"/>
                <a:gd name="connsiteY180" fmla="*/ 203585 h 907740"/>
                <a:gd name="connsiteX181" fmla="*/ 570394 w 907653"/>
                <a:gd name="connsiteY181" fmla="*/ 204319 h 907740"/>
                <a:gd name="connsiteX182" fmla="*/ 572196 w 907653"/>
                <a:gd name="connsiteY182" fmla="*/ 205153 h 907740"/>
                <a:gd name="connsiteX183" fmla="*/ 572196 w 907653"/>
                <a:gd name="connsiteY183" fmla="*/ 205153 h 907740"/>
                <a:gd name="connsiteX184" fmla="*/ 573931 w 907653"/>
                <a:gd name="connsiteY184" fmla="*/ 205987 h 907740"/>
                <a:gd name="connsiteX185" fmla="*/ 573931 w 907653"/>
                <a:gd name="connsiteY185" fmla="*/ 205987 h 907740"/>
                <a:gd name="connsiteX186" fmla="*/ 575732 w 907653"/>
                <a:gd name="connsiteY186" fmla="*/ 206854 h 907740"/>
                <a:gd name="connsiteX187" fmla="*/ 575732 w 907653"/>
                <a:gd name="connsiteY187" fmla="*/ 206854 h 907740"/>
                <a:gd name="connsiteX188" fmla="*/ 579269 w 907653"/>
                <a:gd name="connsiteY188" fmla="*/ 208656 h 907740"/>
                <a:gd name="connsiteX189" fmla="*/ 579269 w 907653"/>
                <a:gd name="connsiteY189" fmla="*/ 208656 h 907740"/>
                <a:gd name="connsiteX190" fmla="*/ 579669 w 907653"/>
                <a:gd name="connsiteY190" fmla="*/ 208856 h 907740"/>
                <a:gd name="connsiteX191" fmla="*/ 579836 w 907653"/>
                <a:gd name="connsiteY191" fmla="*/ 208856 h 907740"/>
                <a:gd name="connsiteX192" fmla="*/ 562487 w 907653"/>
                <a:gd name="connsiteY192" fmla="*/ 200616 h 907740"/>
                <a:gd name="connsiteX193" fmla="*/ 558818 w 907653"/>
                <a:gd name="connsiteY193" fmla="*/ 199047 h 907740"/>
                <a:gd name="connsiteX194" fmla="*/ 556949 w 907653"/>
                <a:gd name="connsiteY194" fmla="*/ 198313 h 907740"/>
                <a:gd name="connsiteX195" fmla="*/ 555081 w 907653"/>
                <a:gd name="connsiteY195" fmla="*/ 197546 h 907740"/>
                <a:gd name="connsiteX196" fmla="*/ 553946 w 907653"/>
                <a:gd name="connsiteY196" fmla="*/ 197112 h 907740"/>
                <a:gd name="connsiteX197" fmla="*/ 552946 w 907653"/>
                <a:gd name="connsiteY197" fmla="*/ 196712 h 907740"/>
                <a:gd name="connsiteX198" fmla="*/ 552345 w 907653"/>
                <a:gd name="connsiteY198" fmla="*/ 196512 h 907740"/>
                <a:gd name="connsiteX199" fmla="*/ 552345 w 907653"/>
                <a:gd name="connsiteY199" fmla="*/ 196512 h 907740"/>
                <a:gd name="connsiteX200" fmla="*/ 552345 w 907653"/>
                <a:gd name="connsiteY200" fmla="*/ 196512 h 907740"/>
                <a:gd name="connsiteX201" fmla="*/ 552912 w 907653"/>
                <a:gd name="connsiteY201" fmla="*/ 196712 h 907740"/>
                <a:gd name="connsiteX202" fmla="*/ 552912 w 907653"/>
                <a:gd name="connsiteY202" fmla="*/ 196712 h 907740"/>
                <a:gd name="connsiteX203" fmla="*/ 553413 w 907653"/>
                <a:gd name="connsiteY203" fmla="*/ 196712 h 907740"/>
                <a:gd name="connsiteX204" fmla="*/ 553413 w 907653"/>
                <a:gd name="connsiteY204" fmla="*/ 196712 h 907740"/>
                <a:gd name="connsiteX205" fmla="*/ 553913 w 907653"/>
                <a:gd name="connsiteY205" fmla="*/ 196912 h 907740"/>
                <a:gd name="connsiteX206" fmla="*/ 553913 w 907653"/>
                <a:gd name="connsiteY206" fmla="*/ 196912 h 907740"/>
                <a:gd name="connsiteX207" fmla="*/ 554680 w 907653"/>
                <a:gd name="connsiteY207" fmla="*/ 197179 h 907740"/>
                <a:gd name="connsiteX208" fmla="*/ 554680 w 907653"/>
                <a:gd name="connsiteY208" fmla="*/ 197179 h 907740"/>
                <a:gd name="connsiteX209" fmla="*/ 554680 w 907653"/>
                <a:gd name="connsiteY209" fmla="*/ 197179 h 907740"/>
                <a:gd name="connsiteX210" fmla="*/ 554680 w 907653"/>
                <a:gd name="connsiteY210" fmla="*/ 197179 h 907740"/>
                <a:gd name="connsiteX211" fmla="*/ 556882 w 907653"/>
                <a:gd name="connsiteY211" fmla="*/ 198080 h 907740"/>
                <a:gd name="connsiteX212" fmla="*/ 557550 w 907653"/>
                <a:gd name="connsiteY212" fmla="*/ 198347 h 907740"/>
                <a:gd name="connsiteX213" fmla="*/ 557917 w 907653"/>
                <a:gd name="connsiteY213" fmla="*/ 198347 h 907740"/>
                <a:gd name="connsiteX214" fmla="*/ 558384 w 907653"/>
                <a:gd name="connsiteY214" fmla="*/ 198514 h 907740"/>
                <a:gd name="connsiteX215" fmla="*/ 558384 w 907653"/>
                <a:gd name="connsiteY215" fmla="*/ 198514 h 907740"/>
                <a:gd name="connsiteX216" fmla="*/ 562020 w 907653"/>
                <a:gd name="connsiteY216" fmla="*/ 200048 h 907740"/>
                <a:gd name="connsiteX217" fmla="*/ 562020 w 907653"/>
                <a:gd name="connsiteY217" fmla="*/ 200048 h 907740"/>
                <a:gd name="connsiteX218" fmla="*/ 562921 w 907653"/>
                <a:gd name="connsiteY218" fmla="*/ 200449 h 907740"/>
                <a:gd name="connsiteX219" fmla="*/ 563155 w 907653"/>
                <a:gd name="connsiteY219" fmla="*/ 200449 h 907740"/>
                <a:gd name="connsiteX220" fmla="*/ 563388 w 907653"/>
                <a:gd name="connsiteY220" fmla="*/ 200449 h 907740"/>
                <a:gd name="connsiteX221" fmla="*/ 564089 w 907653"/>
                <a:gd name="connsiteY221" fmla="*/ 200749 h 907740"/>
                <a:gd name="connsiteX222" fmla="*/ 563622 w 907653"/>
                <a:gd name="connsiteY222" fmla="*/ 200515 h 907740"/>
                <a:gd name="connsiteX223" fmla="*/ 586409 w 907653"/>
                <a:gd name="connsiteY223" fmla="*/ 212393 h 907740"/>
                <a:gd name="connsiteX224" fmla="*/ 586409 w 907653"/>
                <a:gd name="connsiteY224" fmla="*/ 212393 h 907740"/>
                <a:gd name="connsiteX225" fmla="*/ 582572 w 907653"/>
                <a:gd name="connsiteY225" fmla="*/ 210324 h 907740"/>
                <a:gd name="connsiteX226" fmla="*/ 581804 w 907653"/>
                <a:gd name="connsiteY226" fmla="*/ 209957 h 907740"/>
                <a:gd name="connsiteX227" fmla="*/ 581804 w 907653"/>
                <a:gd name="connsiteY227" fmla="*/ 209957 h 907740"/>
                <a:gd name="connsiteX228" fmla="*/ 582539 w 907653"/>
                <a:gd name="connsiteY228" fmla="*/ 210324 h 907740"/>
                <a:gd name="connsiteX229" fmla="*/ 582539 w 907653"/>
                <a:gd name="connsiteY229" fmla="*/ 210324 h 907740"/>
                <a:gd name="connsiteX230" fmla="*/ 583773 w 907653"/>
                <a:gd name="connsiteY230" fmla="*/ 210991 h 907740"/>
                <a:gd name="connsiteX231" fmla="*/ 583773 w 907653"/>
                <a:gd name="connsiteY231" fmla="*/ 210991 h 907740"/>
                <a:gd name="connsiteX232" fmla="*/ 583773 w 907653"/>
                <a:gd name="connsiteY232" fmla="*/ 210991 h 907740"/>
                <a:gd name="connsiteX233" fmla="*/ 586208 w 907653"/>
                <a:gd name="connsiteY233" fmla="*/ 212326 h 907740"/>
                <a:gd name="connsiteX234" fmla="*/ 586208 w 907653"/>
                <a:gd name="connsiteY234" fmla="*/ 212326 h 907740"/>
                <a:gd name="connsiteX235" fmla="*/ 586208 w 907653"/>
                <a:gd name="connsiteY235" fmla="*/ 212326 h 907740"/>
                <a:gd name="connsiteX236" fmla="*/ 581037 w 907653"/>
                <a:gd name="connsiteY236" fmla="*/ 209523 h 907740"/>
                <a:gd name="connsiteX237" fmla="*/ 580270 w 907653"/>
                <a:gd name="connsiteY237" fmla="*/ 209123 h 907740"/>
                <a:gd name="connsiteX238" fmla="*/ 580270 w 907653"/>
                <a:gd name="connsiteY238" fmla="*/ 209123 h 907740"/>
                <a:gd name="connsiteX239" fmla="*/ 580670 w 907653"/>
                <a:gd name="connsiteY239" fmla="*/ 209357 h 907740"/>
                <a:gd name="connsiteX240" fmla="*/ 581004 w 907653"/>
                <a:gd name="connsiteY240" fmla="*/ 209357 h 907740"/>
                <a:gd name="connsiteX241" fmla="*/ 581404 w 907653"/>
                <a:gd name="connsiteY241" fmla="*/ 209557 h 907740"/>
                <a:gd name="connsiteX242" fmla="*/ 581771 w 907653"/>
                <a:gd name="connsiteY242" fmla="*/ 209724 h 907740"/>
                <a:gd name="connsiteX243" fmla="*/ 581471 w 907653"/>
                <a:gd name="connsiteY243" fmla="*/ 209557 h 907740"/>
                <a:gd name="connsiteX244" fmla="*/ 580170 w 907653"/>
                <a:gd name="connsiteY244" fmla="*/ 209123 h 907740"/>
                <a:gd name="connsiteX245" fmla="*/ 580170 w 907653"/>
                <a:gd name="connsiteY245" fmla="*/ 209123 h 907740"/>
                <a:gd name="connsiteX246" fmla="*/ 534663 w 907653"/>
                <a:gd name="connsiteY246" fmla="*/ 34501 h 907740"/>
                <a:gd name="connsiteX247" fmla="*/ 534663 w 907653"/>
                <a:gd name="connsiteY247" fmla="*/ 34501 h 907740"/>
                <a:gd name="connsiteX248" fmla="*/ 532027 w 907653"/>
                <a:gd name="connsiteY248" fmla="*/ 47846 h 907740"/>
                <a:gd name="connsiteX249" fmla="*/ 532027 w 907653"/>
                <a:gd name="connsiteY249" fmla="*/ 47846 h 907740"/>
                <a:gd name="connsiteX250" fmla="*/ 534663 w 907653"/>
                <a:gd name="connsiteY250" fmla="*/ 34501 h 907740"/>
                <a:gd name="connsiteX251" fmla="*/ 536965 w 907653"/>
                <a:gd name="connsiteY251" fmla="*/ 20956 h 907740"/>
                <a:gd name="connsiteX252" fmla="*/ 532027 w 907653"/>
                <a:gd name="connsiteY252" fmla="*/ 48080 h 907740"/>
                <a:gd name="connsiteX253" fmla="*/ 529391 w 907653"/>
                <a:gd name="connsiteY253" fmla="*/ 61425 h 907740"/>
                <a:gd name="connsiteX254" fmla="*/ 526756 w 907653"/>
                <a:gd name="connsiteY254" fmla="*/ 74937 h 907740"/>
                <a:gd name="connsiteX255" fmla="*/ 525254 w 907653"/>
                <a:gd name="connsiteY255" fmla="*/ 82611 h 907740"/>
                <a:gd name="connsiteX256" fmla="*/ 524187 w 907653"/>
                <a:gd name="connsiteY256" fmla="*/ 88182 h 907740"/>
                <a:gd name="connsiteX257" fmla="*/ 523286 w 907653"/>
                <a:gd name="connsiteY257" fmla="*/ 92987 h 907740"/>
                <a:gd name="connsiteX258" fmla="*/ 523286 w 907653"/>
                <a:gd name="connsiteY258" fmla="*/ 92987 h 907740"/>
                <a:gd name="connsiteX259" fmla="*/ 523286 w 907653"/>
                <a:gd name="connsiteY259" fmla="*/ 93854 h 907740"/>
                <a:gd name="connsiteX260" fmla="*/ 521685 w 907653"/>
                <a:gd name="connsiteY260" fmla="*/ 101928 h 907740"/>
                <a:gd name="connsiteX261" fmla="*/ 521685 w 907653"/>
                <a:gd name="connsiteY261" fmla="*/ 101928 h 907740"/>
                <a:gd name="connsiteX262" fmla="*/ 520784 w 907653"/>
                <a:gd name="connsiteY262" fmla="*/ 106365 h 907740"/>
                <a:gd name="connsiteX263" fmla="*/ 519916 w 907653"/>
                <a:gd name="connsiteY263" fmla="*/ 110869 h 907740"/>
                <a:gd name="connsiteX264" fmla="*/ 520817 w 907653"/>
                <a:gd name="connsiteY264" fmla="*/ 106365 h 907740"/>
                <a:gd name="connsiteX265" fmla="*/ 521751 w 907653"/>
                <a:gd name="connsiteY265" fmla="*/ 101928 h 907740"/>
                <a:gd name="connsiteX266" fmla="*/ 521751 w 907653"/>
                <a:gd name="connsiteY266" fmla="*/ 101928 h 907740"/>
                <a:gd name="connsiteX267" fmla="*/ 523319 w 907653"/>
                <a:gd name="connsiteY267" fmla="*/ 93854 h 907740"/>
                <a:gd name="connsiteX268" fmla="*/ 523319 w 907653"/>
                <a:gd name="connsiteY268" fmla="*/ 92987 h 907740"/>
                <a:gd name="connsiteX269" fmla="*/ 523319 w 907653"/>
                <a:gd name="connsiteY269" fmla="*/ 92987 h 907740"/>
                <a:gd name="connsiteX270" fmla="*/ 524253 w 907653"/>
                <a:gd name="connsiteY270" fmla="*/ 88182 h 907740"/>
                <a:gd name="connsiteX271" fmla="*/ 525321 w 907653"/>
                <a:gd name="connsiteY271" fmla="*/ 82611 h 907740"/>
                <a:gd name="connsiteX272" fmla="*/ 526822 w 907653"/>
                <a:gd name="connsiteY272" fmla="*/ 74937 h 907740"/>
                <a:gd name="connsiteX273" fmla="*/ 529425 w 907653"/>
                <a:gd name="connsiteY273" fmla="*/ 61425 h 907740"/>
                <a:gd name="connsiteX274" fmla="*/ 532060 w 907653"/>
                <a:gd name="connsiteY274" fmla="*/ 48080 h 907740"/>
                <a:gd name="connsiteX275" fmla="*/ 780181 w 907653"/>
                <a:gd name="connsiteY275" fmla="*/ 447502 h 907740"/>
                <a:gd name="connsiteX276" fmla="*/ 780181 w 907653"/>
                <a:gd name="connsiteY276" fmla="*/ 447502 h 907740"/>
                <a:gd name="connsiteX277" fmla="*/ 820550 w 907653"/>
                <a:gd name="connsiteY277" fmla="*/ 446768 h 907740"/>
                <a:gd name="connsiteX278" fmla="*/ 819516 w 907653"/>
                <a:gd name="connsiteY278" fmla="*/ 446768 h 907740"/>
                <a:gd name="connsiteX279" fmla="*/ 811275 w 907653"/>
                <a:gd name="connsiteY279" fmla="*/ 446934 h 907740"/>
                <a:gd name="connsiteX280" fmla="*/ 811275 w 907653"/>
                <a:gd name="connsiteY280" fmla="*/ 446934 h 907740"/>
                <a:gd name="connsiteX281" fmla="*/ 806804 w 907653"/>
                <a:gd name="connsiteY281" fmla="*/ 446934 h 907740"/>
                <a:gd name="connsiteX282" fmla="*/ 806604 w 907653"/>
                <a:gd name="connsiteY282" fmla="*/ 446934 h 907740"/>
                <a:gd name="connsiteX283" fmla="*/ 802134 w 907653"/>
                <a:gd name="connsiteY283" fmla="*/ 446934 h 907740"/>
                <a:gd name="connsiteX284" fmla="*/ 797630 w 907653"/>
                <a:gd name="connsiteY284" fmla="*/ 446934 h 907740"/>
                <a:gd name="connsiteX285" fmla="*/ 797630 w 907653"/>
                <a:gd name="connsiteY285" fmla="*/ 446934 h 907740"/>
                <a:gd name="connsiteX286" fmla="*/ 793059 w 907653"/>
                <a:gd name="connsiteY286" fmla="*/ 446934 h 907740"/>
                <a:gd name="connsiteX287" fmla="*/ 788555 w 907653"/>
                <a:gd name="connsiteY287" fmla="*/ 446934 h 907740"/>
                <a:gd name="connsiteX288" fmla="*/ 788021 w 907653"/>
                <a:gd name="connsiteY288" fmla="*/ 446934 h 907740"/>
                <a:gd name="connsiteX289" fmla="*/ 783884 w 907653"/>
                <a:gd name="connsiteY289" fmla="*/ 446934 h 907740"/>
                <a:gd name="connsiteX290" fmla="*/ 783884 w 907653"/>
                <a:gd name="connsiteY290" fmla="*/ 446934 h 907740"/>
                <a:gd name="connsiteX291" fmla="*/ 781382 w 907653"/>
                <a:gd name="connsiteY291" fmla="*/ 446934 h 907740"/>
                <a:gd name="connsiteX292" fmla="*/ 788588 w 907653"/>
                <a:gd name="connsiteY292" fmla="*/ 446934 h 907740"/>
                <a:gd name="connsiteX293" fmla="*/ 793092 w 907653"/>
                <a:gd name="connsiteY293" fmla="*/ 446934 h 907740"/>
                <a:gd name="connsiteX294" fmla="*/ 793860 w 907653"/>
                <a:gd name="connsiteY294" fmla="*/ 446934 h 907740"/>
                <a:gd name="connsiteX295" fmla="*/ 797763 w 907653"/>
                <a:gd name="connsiteY295" fmla="*/ 446934 h 907740"/>
                <a:gd name="connsiteX296" fmla="*/ 807271 w 907653"/>
                <a:gd name="connsiteY296" fmla="*/ 446934 h 907740"/>
                <a:gd name="connsiteX297" fmla="*/ 811175 w 907653"/>
                <a:gd name="connsiteY297" fmla="*/ 446934 h 907740"/>
                <a:gd name="connsiteX298" fmla="*/ 813010 w 907653"/>
                <a:gd name="connsiteY298" fmla="*/ 446934 h 907740"/>
                <a:gd name="connsiteX299" fmla="*/ 819449 w 907653"/>
                <a:gd name="connsiteY299" fmla="*/ 446934 h 907740"/>
                <a:gd name="connsiteX300" fmla="*/ 820617 w 907653"/>
                <a:gd name="connsiteY300" fmla="*/ 446934 h 907740"/>
                <a:gd name="connsiteX301" fmla="*/ 823219 w 907653"/>
                <a:gd name="connsiteY301" fmla="*/ 446934 h 907740"/>
                <a:gd name="connsiteX302" fmla="*/ 769972 w 907653"/>
                <a:gd name="connsiteY302" fmla="*/ 447635 h 907740"/>
                <a:gd name="connsiteX303" fmla="*/ 769972 w 907653"/>
                <a:gd name="connsiteY303" fmla="*/ 447635 h 907740"/>
                <a:gd name="connsiteX304" fmla="*/ 771273 w 907653"/>
                <a:gd name="connsiteY304" fmla="*/ 447635 h 907740"/>
                <a:gd name="connsiteX305" fmla="*/ 776878 w 907653"/>
                <a:gd name="connsiteY305" fmla="*/ 447635 h 907740"/>
                <a:gd name="connsiteX306" fmla="*/ 392837 w 907653"/>
                <a:gd name="connsiteY306" fmla="*/ 142797 h 907740"/>
                <a:gd name="connsiteX307" fmla="*/ 392837 w 907653"/>
                <a:gd name="connsiteY307" fmla="*/ 142797 h 907740"/>
                <a:gd name="connsiteX308" fmla="*/ 392503 w 907653"/>
                <a:gd name="connsiteY308" fmla="*/ 141029 h 907740"/>
                <a:gd name="connsiteX309" fmla="*/ 392503 w 907653"/>
                <a:gd name="connsiteY309" fmla="*/ 140529 h 907740"/>
                <a:gd name="connsiteX310" fmla="*/ 392503 w 907653"/>
                <a:gd name="connsiteY310" fmla="*/ 139962 h 907740"/>
                <a:gd name="connsiteX311" fmla="*/ 392503 w 907653"/>
                <a:gd name="connsiteY311" fmla="*/ 139361 h 907740"/>
                <a:gd name="connsiteX312" fmla="*/ 392503 w 907653"/>
                <a:gd name="connsiteY312" fmla="*/ 138727 h 907740"/>
                <a:gd name="connsiteX313" fmla="*/ 392503 w 907653"/>
                <a:gd name="connsiteY313" fmla="*/ 138527 h 907740"/>
                <a:gd name="connsiteX314" fmla="*/ 392503 w 907653"/>
                <a:gd name="connsiteY314" fmla="*/ 138193 h 907740"/>
                <a:gd name="connsiteX315" fmla="*/ 393370 w 907653"/>
                <a:gd name="connsiteY315" fmla="*/ 142797 h 907740"/>
                <a:gd name="connsiteX316" fmla="*/ 393370 w 907653"/>
                <a:gd name="connsiteY316" fmla="*/ 142797 h 907740"/>
                <a:gd name="connsiteX317" fmla="*/ 391469 w 907653"/>
                <a:gd name="connsiteY317" fmla="*/ 135558 h 907740"/>
                <a:gd name="connsiteX318" fmla="*/ 391469 w 907653"/>
                <a:gd name="connsiteY318" fmla="*/ 135558 h 907740"/>
                <a:gd name="connsiteX319" fmla="*/ 391469 w 907653"/>
                <a:gd name="connsiteY319" fmla="*/ 135124 h 907740"/>
                <a:gd name="connsiteX320" fmla="*/ 391469 w 907653"/>
                <a:gd name="connsiteY320" fmla="*/ 135424 h 907740"/>
                <a:gd name="connsiteX321" fmla="*/ 391469 w 907653"/>
                <a:gd name="connsiteY321" fmla="*/ 135424 h 907740"/>
                <a:gd name="connsiteX322" fmla="*/ 391235 w 907653"/>
                <a:gd name="connsiteY322" fmla="*/ 133956 h 907740"/>
                <a:gd name="connsiteX323" fmla="*/ 391469 w 907653"/>
                <a:gd name="connsiteY323" fmla="*/ 135124 h 907740"/>
                <a:gd name="connsiteX324" fmla="*/ 391469 w 907653"/>
                <a:gd name="connsiteY324" fmla="*/ 134390 h 907740"/>
                <a:gd name="connsiteX325" fmla="*/ 391235 w 907653"/>
                <a:gd name="connsiteY325" fmla="*/ 133956 h 907740"/>
                <a:gd name="connsiteX326" fmla="*/ 391235 w 907653"/>
                <a:gd name="connsiteY326" fmla="*/ 133956 h 907740"/>
                <a:gd name="connsiteX327" fmla="*/ 390368 w 907653"/>
                <a:gd name="connsiteY327" fmla="*/ 129452 h 907740"/>
                <a:gd name="connsiteX328" fmla="*/ 390368 w 907653"/>
                <a:gd name="connsiteY328" fmla="*/ 129452 h 907740"/>
                <a:gd name="connsiteX329" fmla="*/ 390368 w 907653"/>
                <a:gd name="connsiteY329" fmla="*/ 129786 h 907740"/>
                <a:gd name="connsiteX330" fmla="*/ 390368 w 907653"/>
                <a:gd name="connsiteY330" fmla="*/ 129786 h 907740"/>
                <a:gd name="connsiteX331" fmla="*/ 390368 w 907653"/>
                <a:gd name="connsiteY331" fmla="*/ 130153 h 907740"/>
                <a:gd name="connsiteX332" fmla="*/ 390368 w 907653"/>
                <a:gd name="connsiteY332" fmla="*/ 129886 h 907740"/>
                <a:gd name="connsiteX333" fmla="*/ 389500 w 907653"/>
                <a:gd name="connsiteY333" fmla="*/ 125549 h 907740"/>
                <a:gd name="connsiteX334" fmla="*/ 389500 w 907653"/>
                <a:gd name="connsiteY334" fmla="*/ 125015 h 907740"/>
                <a:gd name="connsiteX335" fmla="*/ 389500 w 907653"/>
                <a:gd name="connsiteY335" fmla="*/ 125015 h 907740"/>
                <a:gd name="connsiteX336" fmla="*/ 389500 w 907653"/>
                <a:gd name="connsiteY336" fmla="*/ 125549 h 907740"/>
                <a:gd name="connsiteX337" fmla="*/ 389767 w 907653"/>
                <a:gd name="connsiteY337" fmla="*/ 126750 h 907740"/>
                <a:gd name="connsiteX338" fmla="*/ 389934 w 907653"/>
                <a:gd name="connsiteY338" fmla="*/ 127651 h 907740"/>
                <a:gd name="connsiteX339" fmla="*/ 389934 w 907653"/>
                <a:gd name="connsiteY339" fmla="*/ 127651 h 907740"/>
                <a:gd name="connsiteX340" fmla="*/ 389934 w 907653"/>
                <a:gd name="connsiteY340" fmla="*/ 128151 h 907740"/>
                <a:gd name="connsiteX341" fmla="*/ 389934 w 907653"/>
                <a:gd name="connsiteY341" fmla="*/ 128151 h 907740"/>
                <a:gd name="connsiteX342" fmla="*/ 389100 w 907653"/>
                <a:gd name="connsiteY342" fmla="*/ 124014 h 907740"/>
                <a:gd name="connsiteX343" fmla="*/ 389100 w 907653"/>
                <a:gd name="connsiteY343" fmla="*/ 123414 h 907740"/>
                <a:gd name="connsiteX344" fmla="*/ 389100 w 907653"/>
                <a:gd name="connsiteY344" fmla="*/ 123180 h 907740"/>
                <a:gd name="connsiteX345" fmla="*/ 389100 w 907653"/>
                <a:gd name="connsiteY345" fmla="*/ 123180 h 907740"/>
                <a:gd name="connsiteX346" fmla="*/ 389100 w 907653"/>
                <a:gd name="connsiteY346" fmla="*/ 123180 h 907740"/>
                <a:gd name="connsiteX347" fmla="*/ 389100 w 907653"/>
                <a:gd name="connsiteY347" fmla="*/ 122813 h 907740"/>
                <a:gd name="connsiteX348" fmla="*/ 389100 w 907653"/>
                <a:gd name="connsiteY348" fmla="*/ 122546 h 907740"/>
                <a:gd name="connsiteX349" fmla="*/ 389100 w 907653"/>
                <a:gd name="connsiteY349" fmla="*/ 122546 h 907740"/>
                <a:gd name="connsiteX350" fmla="*/ 389100 w 907653"/>
                <a:gd name="connsiteY350" fmla="*/ 122546 h 907740"/>
                <a:gd name="connsiteX351" fmla="*/ 389100 w 907653"/>
                <a:gd name="connsiteY351" fmla="*/ 122046 h 907740"/>
                <a:gd name="connsiteX352" fmla="*/ 389100 w 907653"/>
                <a:gd name="connsiteY352" fmla="*/ 121579 h 907740"/>
                <a:gd name="connsiteX353" fmla="*/ 389100 w 907653"/>
                <a:gd name="connsiteY353" fmla="*/ 121579 h 907740"/>
                <a:gd name="connsiteX354" fmla="*/ 389100 w 907653"/>
                <a:gd name="connsiteY354" fmla="*/ 121579 h 907740"/>
                <a:gd name="connsiteX355" fmla="*/ 389867 w 907653"/>
                <a:gd name="connsiteY355" fmla="*/ 125415 h 907740"/>
                <a:gd name="connsiteX356" fmla="*/ 389867 w 907653"/>
                <a:gd name="connsiteY356" fmla="*/ 125415 h 907740"/>
                <a:gd name="connsiteX357" fmla="*/ 388433 w 907653"/>
                <a:gd name="connsiteY357" fmla="*/ 120678 h 907740"/>
                <a:gd name="connsiteX358" fmla="*/ 388433 w 907653"/>
                <a:gd name="connsiteY358" fmla="*/ 120678 h 907740"/>
                <a:gd name="connsiteX359" fmla="*/ 388433 w 907653"/>
                <a:gd name="connsiteY359" fmla="*/ 121078 h 907740"/>
                <a:gd name="connsiteX360" fmla="*/ 388433 w 907653"/>
                <a:gd name="connsiteY360" fmla="*/ 120478 h 907740"/>
                <a:gd name="connsiteX361" fmla="*/ 388433 w 907653"/>
                <a:gd name="connsiteY361" fmla="*/ 120277 h 907740"/>
                <a:gd name="connsiteX362" fmla="*/ 388433 w 907653"/>
                <a:gd name="connsiteY362" fmla="*/ 120277 h 907740"/>
                <a:gd name="connsiteX363" fmla="*/ 388433 w 907653"/>
                <a:gd name="connsiteY363" fmla="*/ 120277 h 907740"/>
                <a:gd name="connsiteX364" fmla="*/ 388433 w 907653"/>
                <a:gd name="connsiteY364" fmla="*/ 120544 h 907740"/>
                <a:gd name="connsiteX365" fmla="*/ 386865 w 907653"/>
                <a:gd name="connsiteY365" fmla="*/ 112637 h 907740"/>
                <a:gd name="connsiteX366" fmla="*/ 386865 w 907653"/>
                <a:gd name="connsiteY366" fmla="*/ 112637 h 907740"/>
                <a:gd name="connsiteX367" fmla="*/ 388266 w 907653"/>
                <a:gd name="connsiteY367" fmla="*/ 119677 h 907740"/>
                <a:gd name="connsiteX368" fmla="*/ 387532 w 907653"/>
                <a:gd name="connsiteY368" fmla="*/ 115874 h 907740"/>
                <a:gd name="connsiteX369" fmla="*/ 387532 w 907653"/>
                <a:gd name="connsiteY369" fmla="*/ 115874 h 907740"/>
                <a:gd name="connsiteX370" fmla="*/ 387532 w 907653"/>
                <a:gd name="connsiteY370" fmla="*/ 115874 h 907740"/>
                <a:gd name="connsiteX371" fmla="*/ 387532 w 907653"/>
                <a:gd name="connsiteY371" fmla="*/ 115874 h 907740"/>
                <a:gd name="connsiteX372" fmla="*/ 387365 w 907653"/>
                <a:gd name="connsiteY372" fmla="*/ 115073 h 907740"/>
                <a:gd name="connsiteX373" fmla="*/ 387365 w 907653"/>
                <a:gd name="connsiteY373" fmla="*/ 115073 h 907740"/>
                <a:gd name="connsiteX374" fmla="*/ 387365 w 907653"/>
                <a:gd name="connsiteY374" fmla="*/ 114839 h 907740"/>
                <a:gd name="connsiteX375" fmla="*/ 387365 w 907653"/>
                <a:gd name="connsiteY375" fmla="*/ 114472 h 907740"/>
                <a:gd name="connsiteX376" fmla="*/ 387365 w 907653"/>
                <a:gd name="connsiteY376" fmla="*/ 114239 h 907740"/>
                <a:gd name="connsiteX377" fmla="*/ 387365 w 907653"/>
                <a:gd name="connsiteY377" fmla="*/ 114239 h 907740"/>
                <a:gd name="connsiteX378" fmla="*/ 387365 w 907653"/>
                <a:gd name="connsiteY378" fmla="*/ 113738 h 907740"/>
                <a:gd name="connsiteX379" fmla="*/ 387365 w 907653"/>
                <a:gd name="connsiteY379" fmla="*/ 113405 h 907740"/>
                <a:gd name="connsiteX380" fmla="*/ 387365 w 907653"/>
                <a:gd name="connsiteY380" fmla="*/ 113405 h 907740"/>
                <a:gd name="connsiteX381" fmla="*/ 387365 w 907653"/>
                <a:gd name="connsiteY381" fmla="*/ 113405 h 907740"/>
                <a:gd name="connsiteX382" fmla="*/ 387365 w 907653"/>
                <a:gd name="connsiteY382" fmla="*/ 113405 h 907740"/>
                <a:gd name="connsiteX383" fmla="*/ 387365 w 907653"/>
                <a:gd name="connsiteY383" fmla="*/ 113672 h 907740"/>
                <a:gd name="connsiteX384" fmla="*/ 387866 w 907653"/>
                <a:gd name="connsiteY384" fmla="*/ 116207 h 907740"/>
                <a:gd name="connsiteX385" fmla="*/ 387866 w 907653"/>
                <a:gd name="connsiteY385" fmla="*/ 116207 h 907740"/>
                <a:gd name="connsiteX386" fmla="*/ 402212 w 907653"/>
                <a:gd name="connsiteY386" fmla="*/ 131854 h 907740"/>
                <a:gd name="connsiteX387" fmla="*/ 401478 w 907653"/>
                <a:gd name="connsiteY387" fmla="*/ 127317 h 907740"/>
                <a:gd name="connsiteX388" fmla="*/ 402178 w 907653"/>
                <a:gd name="connsiteY388" fmla="*/ 131854 h 907740"/>
                <a:gd name="connsiteX389" fmla="*/ 403613 w 907653"/>
                <a:gd name="connsiteY389" fmla="*/ 140829 h 907740"/>
                <a:gd name="connsiteX390" fmla="*/ 403613 w 907653"/>
                <a:gd name="connsiteY390" fmla="*/ 140829 h 907740"/>
                <a:gd name="connsiteX391" fmla="*/ 403613 w 907653"/>
                <a:gd name="connsiteY391" fmla="*/ 140829 h 907740"/>
                <a:gd name="connsiteX392" fmla="*/ 403613 w 907653"/>
                <a:gd name="connsiteY392" fmla="*/ 140829 h 907740"/>
                <a:gd name="connsiteX393" fmla="*/ 400777 w 907653"/>
                <a:gd name="connsiteY393" fmla="*/ 122780 h 907740"/>
                <a:gd name="connsiteX394" fmla="*/ 400043 w 907653"/>
                <a:gd name="connsiteY394" fmla="*/ 118242 h 907740"/>
                <a:gd name="connsiteX395" fmla="*/ 399309 w 907653"/>
                <a:gd name="connsiteY395" fmla="*/ 113705 h 907740"/>
                <a:gd name="connsiteX396" fmla="*/ 400010 w 907653"/>
                <a:gd name="connsiteY396" fmla="*/ 118242 h 907740"/>
                <a:gd name="connsiteX397" fmla="*/ 400744 w 907653"/>
                <a:gd name="connsiteY397" fmla="*/ 122780 h 907740"/>
                <a:gd name="connsiteX398" fmla="*/ 401478 w 907653"/>
                <a:gd name="connsiteY398" fmla="*/ 127317 h 907740"/>
                <a:gd name="connsiteX399" fmla="*/ 668281 w 907653"/>
                <a:gd name="connsiteY399" fmla="*/ 756410 h 907740"/>
                <a:gd name="connsiteX400" fmla="*/ 668281 w 907653"/>
                <a:gd name="connsiteY400" fmla="*/ 756410 h 907740"/>
                <a:gd name="connsiteX401" fmla="*/ 667881 w 907653"/>
                <a:gd name="connsiteY401" fmla="*/ 756710 h 907740"/>
                <a:gd name="connsiteX402" fmla="*/ 667614 w 907653"/>
                <a:gd name="connsiteY402" fmla="*/ 756877 h 907740"/>
                <a:gd name="connsiteX403" fmla="*/ 666146 w 907653"/>
                <a:gd name="connsiteY403" fmla="*/ 757911 h 907740"/>
                <a:gd name="connsiteX404" fmla="*/ 665546 w 907653"/>
                <a:gd name="connsiteY404" fmla="*/ 758345 h 907740"/>
                <a:gd name="connsiteX405" fmla="*/ 665045 w 907653"/>
                <a:gd name="connsiteY405" fmla="*/ 758678 h 907740"/>
                <a:gd name="connsiteX406" fmla="*/ 663878 w 907653"/>
                <a:gd name="connsiteY406" fmla="*/ 759479 h 907740"/>
                <a:gd name="connsiteX407" fmla="*/ 662543 w 907653"/>
                <a:gd name="connsiteY407" fmla="*/ 760413 h 907740"/>
                <a:gd name="connsiteX408" fmla="*/ 662543 w 907653"/>
                <a:gd name="connsiteY408" fmla="*/ 760413 h 907740"/>
                <a:gd name="connsiteX409" fmla="*/ 662009 w 907653"/>
                <a:gd name="connsiteY409" fmla="*/ 760780 h 907740"/>
                <a:gd name="connsiteX410" fmla="*/ 661008 w 907653"/>
                <a:gd name="connsiteY410" fmla="*/ 761447 h 907740"/>
                <a:gd name="connsiteX411" fmla="*/ 660341 w 907653"/>
                <a:gd name="connsiteY411" fmla="*/ 761948 h 907740"/>
                <a:gd name="connsiteX412" fmla="*/ 662610 w 907653"/>
                <a:gd name="connsiteY412" fmla="*/ 760446 h 907740"/>
                <a:gd name="connsiteX413" fmla="*/ 665646 w 907653"/>
                <a:gd name="connsiteY413" fmla="*/ 758345 h 907740"/>
                <a:gd name="connsiteX414" fmla="*/ 667981 w 907653"/>
                <a:gd name="connsiteY414" fmla="*/ 756710 h 907740"/>
                <a:gd name="connsiteX415" fmla="*/ 667981 w 907653"/>
                <a:gd name="connsiteY415" fmla="*/ 756710 h 907740"/>
                <a:gd name="connsiteX416" fmla="*/ 668381 w 907653"/>
                <a:gd name="connsiteY416" fmla="*/ 756376 h 907740"/>
                <a:gd name="connsiteX417" fmla="*/ 668982 w 907653"/>
                <a:gd name="connsiteY417" fmla="*/ 755909 h 907740"/>
                <a:gd name="connsiteX418" fmla="*/ 668982 w 907653"/>
                <a:gd name="connsiteY418" fmla="*/ 755909 h 907740"/>
                <a:gd name="connsiteX419" fmla="*/ 668515 w 907653"/>
                <a:gd name="connsiteY419" fmla="*/ 756243 h 907740"/>
                <a:gd name="connsiteX420" fmla="*/ 668515 w 907653"/>
                <a:gd name="connsiteY420" fmla="*/ 756243 h 907740"/>
                <a:gd name="connsiteX421" fmla="*/ 668515 w 907653"/>
                <a:gd name="connsiteY421" fmla="*/ 756243 h 907740"/>
                <a:gd name="connsiteX422" fmla="*/ 668949 w 907653"/>
                <a:gd name="connsiteY422" fmla="*/ 755943 h 907740"/>
                <a:gd name="connsiteX423" fmla="*/ 669349 w 907653"/>
                <a:gd name="connsiteY423" fmla="*/ 755609 h 907740"/>
                <a:gd name="connsiteX424" fmla="*/ 639789 w 907653"/>
                <a:gd name="connsiteY424" fmla="*/ 116107 h 907740"/>
                <a:gd name="connsiteX425" fmla="*/ 639789 w 907653"/>
                <a:gd name="connsiteY425" fmla="*/ 116107 h 907740"/>
                <a:gd name="connsiteX426" fmla="*/ 643126 w 907653"/>
                <a:gd name="connsiteY426" fmla="*/ 110135 h 907740"/>
                <a:gd name="connsiteX427" fmla="*/ 633117 w 907653"/>
                <a:gd name="connsiteY427" fmla="*/ 127951 h 907740"/>
                <a:gd name="connsiteX428" fmla="*/ 633117 w 907653"/>
                <a:gd name="connsiteY428" fmla="*/ 127951 h 907740"/>
                <a:gd name="connsiteX429" fmla="*/ 635652 w 907653"/>
                <a:gd name="connsiteY429" fmla="*/ 123347 h 907740"/>
                <a:gd name="connsiteX430" fmla="*/ 633083 w 907653"/>
                <a:gd name="connsiteY430" fmla="*/ 127951 h 907740"/>
                <a:gd name="connsiteX431" fmla="*/ 630715 w 907653"/>
                <a:gd name="connsiteY431" fmla="*/ 132188 h 907740"/>
                <a:gd name="connsiteX432" fmla="*/ 630281 w 907653"/>
                <a:gd name="connsiteY432" fmla="*/ 132955 h 907740"/>
                <a:gd name="connsiteX433" fmla="*/ 626311 w 907653"/>
                <a:gd name="connsiteY433" fmla="*/ 140162 h 907740"/>
                <a:gd name="connsiteX434" fmla="*/ 626311 w 907653"/>
                <a:gd name="connsiteY434" fmla="*/ 140162 h 907740"/>
                <a:gd name="connsiteX435" fmla="*/ 625243 w 907653"/>
                <a:gd name="connsiteY435" fmla="*/ 142097 h 907740"/>
                <a:gd name="connsiteX436" fmla="*/ 624976 w 907653"/>
                <a:gd name="connsiteY436" fmla="*/ 142597 h 907740"/>
                <a:gd name="connsiteX437" fmla="*/ 626344 w 907653"/>
                <a:gd name="connsiteY437" fmla="*/ 140195 h 907740"/>
                <a:gd name="connsiteX438" fmla="*/ 626344 w 907653"/>
                <a:gd name="connsiteY438" fmla="*/ 140195 h 907740"/>
                <a:gd name="connsiteX439" fmla="*/ 627212 w 907653"/>
                <a:gd name="connsiteY439" fmla="*/ 138660 h 907740"/>
                <a:gd name="connsiteX440" fmla="*/ 630348 w 907653"/>
                <a:gd name="connsiteY440" fmla="*/ 132955 h 907740"/>
                <a:gd name="connsiteX441" fmla="*/ 630348 w 907653"/>
                <a:gd name="connsiteY441" fmla="*/ 132955 h 907740"/>
                <a:gd name="connsiteX442" fmla="*/ 630748 w 907653"/>
                <a:gd name="connsiteY442" fmla="*/ 132188 h 907740"/>
                <a:gd name="connsiteX443" fmla="*/ 630748 w 907653"/>
                <a:gd name="connsiteY443" fmla="*/ 132188 h 907740"/>
                <a:gd name="connsiteX444" fmla="*/ 631916 w 907653"/>
                <a:gd name="connsiteY444" fmla="*/ 130086 h 907740"/>
                <a:gd name="connsiteX445" fmla="*/ 630715 w 907653"/>
                <a:gd name="connsiteY445" fmla="*/ 132188 h 907740"/>
                <a:gd name="connsiteX446" fmla="*/ 621840 w 907653"/>
                <a:gd name="connsiteY446" fmla="*/ 148236 h 907740"/>
                <a:gd name="connsiteX447" fmla="*/ 621173 w 907653"/>
                <a:gd name="connsiteY447" fmla="*/ 149503 h 907740"/>
                <a:gd name="connsiteX448" fmla="*/ 620939 w 907653"/>
                <a:gd name="connsiteY448" fmla="*/ 149937 h 907740"/>
                <a:gd name="connsiteX449" fmla="*/ 619638 w 907653"/>
                <a:gd name="connsiteY449" fmla="*/ 152273 h 907740"/>
                <a:gd name="connsiteX450" fmla="*/ 619638 w 907653"/>
                <a:gd name="connsiteY450" fmla="*/ 152273 h 907740"/>
                <a:gd name="connsiteX451" fmla="*/ 620272 w 907653"/>
                <a:gd name="connsiteY451" fmla="*/ 151105 h 907740"/>
                <a:gd name="connsiteX452" fmla="*/ 621073 w 907653"/>
                <a:gd name="connsiteY452" fmla="*/ 149704 h 907740"/>
                <a:gd name="connsiteX453" fmla="*/ 621306 w 907653"/>
                <a:gd name="connsiteY453" fmla="*/ 149203 h 907740"/>
                <a:gd name="connsiteX454" fmla="*/ 621840 w 907653"/>
                <a:gd name="connsiteY454" fmla="*/ 148269 h 907740"/>
                <a:gd name="connsiteX455" fmla="*/ 621840 w 907653"/>
                <a:gd name="connsiteY455" fmla="*/ 148269 h 907740"/>
                <a:gd name="connsiteX456" fmla="*/ 622307 w 907653"/>
                <a:gd name="connsiteY456" fmla="*/ 147402 h 907740"/>
                <a:gd name="connsiteX457" fmla="*/ 621807 w 907653"/>
                <a:gd name="connsiteY457" fmla="*/ 148269 h 907740"/>
                <a:gd name="connsiteX458" fmla="*/ 617436 w 907653"/>
                <a:gd name="connsiteY458" fmla="*/ 156276 h 907740"/>
                <a:gd name="connsiteX459" fmla="*/ 617436 w 907653"/>
                <a:gd name="connsiteY459" fmla="*/ 156276 h 907740"/>
                <a:gd name="connsiteX460" fmla="*/ 618971 w 907653"/>
                <a:gd name="connsiteY460" fmla="*/ 153440 h 907740"/>
                <a:gd name="connsiteX461" fmla="*/ 617403 w 907653"/>
                <a:gd name="connsiteY461" fmla="*/ 156243 h 907740"/>
                <a:gd name="connsiteX462" fmla="*/ 617436 w 907653"/>
                <a:gd name="connsiteY462" fmla="*/ 156276 h 907740"/>
                <a:gd name="connsiteX463" fmla="*/ 615268 w 907653"/>
                <a:gd name="connsiteY463" fmla="*/ 160213 h 907740"/>
                <a:gd name="connsiteX464" fmla="*/ 615268 w 907653"/>
                <a:gd name="connsiteY464" fmla="*/ 160213 h 907740"/>
                <a:gd name="connsiteX465" fmla="*/ 615268 w 907653"/>
                <a:gd name="connsiteY465" fmla="*/ 160213 h 907740"/>
                <a:gd name="connsiteX466" fmla="*/ 616369 w 907653"/>
                <a:gd name="connsiteY466" fmla="*/ 158245 h 907740"/>
                <a:gd name="connsiteX467" fmla="*/ 617103 w 907653"/>
                <a:gd name="connsiteY467" fmla="*/ 157244 h 907740"/>
                <a:gd name="connsiteX468" fmla="*/ 617603 w 907653"/>
                <a:gd name="connsiteY468" fmla="*/ 156310 h 907740"/>
                <a:gd name="connsiteX469" fmla="*/ 617603 w 907653"/>
                <a:gd name="connsiteY469" fmla="*/ 156310 h 907740"/>
                <a:gd name="connsiteX470" fmla="*/ 615234 w 907653"/>
                <a:gd name="connsiteY470" fmla="*/ 160313 h 907740"/>
                <a:gd name="connsiteX471" fmla="*/ 613066 w 907653"/>
                <a:gd name="connsiteY471" fmla="*/ 164250 h 907740"/>
                <a:gd name="connsiteX472" fmla="*/ 615268 w 907653"/>
                <a:gd name="connsiteY472" fmla="*/ 160313 h 907740"/>
                <a:gd name="connsiteX473" fmla="*/ 615268 w 907653"/>
                <a:gd name="connsiteY473" fmla="*/ 160313 h 907740"/>
                <a:gd name="connsiteX474" fmla="*/ 586309 w 907653"/>
                <a:gd name="connsiteY474" fmla="*/ 212359 h 907740"/>
                <a:gd name="connsiteX475" fmla="*/ 582472 w 907653"/>
                <a:gd name="connsiteY475" fmla="*/ 210291 h 907740"/>
                <a:gd name="connsiteX476" fmla="*/ 581705 w 907653"/>
                <a:gd name="connsiteY476" fmla="*/ 209924 h 907740"/>
                <a:gd name="connsiteX477" fmla="*/ 581705 w 907653"/>
                <a:gd name="connsiteY477" fmla="*/ 209924 h 907740"/>
                <a:gd name="connsiteX478" fmla="*/ 582438 w 907653"/>
                <a:gd name="connsiteY478" fmla="*/ 210291 h 907740"/>
                <a:gd name="connsiteX479" fmla="*/ 582438 w 907653"/>
                <a:gd name="connsiteY479" fmla="*/ 210291 h 907740"/>
                <a:gd name="connsiteX480" fmla="*/ 583673 w 907653"/>
                <a:gd name="connsiteY480" fmla="*/ 210958 h 907740"/>
                <a:gd name="connsiteX481" fmla="*/ 583673 w 907653"/>
                <a:gd name="connsiteY481" fmla="*/ 210958 h 907740"/>
                <a:gd name="connsiteX482" fmla="*/ 583673 w 907653"/>
                <a:gd name="connsiteY482" fmla="*/ 210958 h 907740"/>
                <a:gd name="connsiteX483" fmla="*/ 586108 w 907653"/>
                <a:gd name="connsiteY483" fmla="*/ 212293 h 907740"/>
                <a:gd name="connsiteX484" fmla="*/ 586108 w 907653"/>
                <a:gd name="connsiteY484" fmla="*/ 212293 h 907740"/>
                <a:gd name="connsiteX485" fmla="*/ 586108 w 907653"/>
                <a:gd name="connsiteY485" fmla="*/ 212293 h 907740"/>
                <a:gd name="connsiteX486" fmla="*/ 586108 w 907653"/>
                <a:gd name="connsiteY486" fmla="*/ 212293 h 907740"/>
                <a:gd name="connsiteX487" fmla="*/ 580937 w 907653"/>
                <a:gd name="connsiteY487" fmla="*/ 209523 h 907740"/>
                <a:gd name="connsiteX488" fmla="*/ 580170 w 907653"/>
                <a:gd name="connsiteY488" fmla="*/ 209123 h 907740"/>
                <a:gd name="connsiteX489" fmla="*/ 580170 w 907653"/>
                <a:gd name="connsiteY489" fmla="*/ 209123 h 907740"/>
                <a:gd name="connsiteX490" fmla="*/ 580570 w 907653"/>
                <a:gd name="connsiteY490" fmla="*/ 209357 h 907740"/>
                <a:gd name="connsiteX491" fmla="*/ 580904 w 907653"/>
                <a:gd name="connsiteY491" fmla="*/ 209357 h 907740"/>
                <a:gd name="connsiteX492" fmla="*/ 581304 w 907653"/>
                <a:gd name="connsiteY492" fmla="*/ 209557 h 907740"/>
                <a:gd name="connsiteX493" fmla="*/ 581671 w 907653"/>
                <a:gd name="connsiteY493" fmla="*/ 209724 h 907740"/>
                <a:gd name="connsiteX494" fmla="*/ 581371 w 907653"/>
                <a:gd name="connsiteY494" fmla="*/ 209557 h 907740"/>
                <a:gd name="connsiteX495" fmla="*/ 580070 w 907653"/>
                <a:gd name="connsiteY495" fmla="*/ 209123 h 907740"/>
                <a:gd name="connsiteX496" fmla="*/ 580070 w 907653"/>
                <a:gd name="connsiteY496" fmla="*/ 209123 h 907740"/>
                <a:gd name="connsiteX497" fmla="*/ 578468 w 907653"/>
                <a:gd name="connsiteY497" fmla="*/ 208222 h 907740"/>
                <a:gd name="connsiteX498" fmla="*/ 576633 w 907653"/>
                <a:gd name="connsiteY498" fmla="*/ 207288 h 907740"/>
                <a:gd name="connsiteX499" fmla="*/ 575732 w 907653"/>
                <a:gd name="connsiteY499" fmla="*/ 206821 h 907740"/>
                <a:gd name="connsiteX500" fmla="*/ 572129 w 907653"/>
                <a:gd name="connsiteY500" fmla="*/ 205053 h 907740"/>
                <a:gd name="connsiteX501" fmla="*/ 570394 w 907653"/>
                <a:gd name="connsiteY501" fmla="*/ 204252 h 907740"/>
                <a:gd name="connsiteX502" fmla="*/ 568726 w 907653"/>
                <a:gd name="connsiteY502" fmla="*/ 203451 h 907740"/>
                <a:gd name="connsiteX503" fmla="*/ 565557 w 907653"/>
                <a:gd name="connsiteY503" fmla="*/ 202050 h 907740"/>
                <a:gd name="connsiteX504" fmla="*/ 565557 w 907653"/>
                <a:gd name="connsiteY504" fmla="*/ 202050 h 907740"/>
                <a:gd name="connsiteX505" fmla="*/ 564789 w 907653"/>
                <a:gd name="connsiteY505" fmla="*/ 201717 h 907740"/>
                <a:gd name="connsiteX506" fmla="*/ 566624 w 907653"/>
                <a:gd name="connsiteY506" fmla="*/ 202551 h 907740"/>
                <a:gd name="connsiteX507" fmla="*/ 567792 w 907653"/>
                <a:gd name="connsiteY507" fmla="*/ 203084 h 907740"/>
                <a:gd name="connsiteX508" fmla="*/ 568259 w 907653"/>
                <a:gd name="connsiteY508" fmla="*/ 203285 h 907740"/>
                <a:gd name="connsiteX509" fmla="*/ 568726 w 907653"/>
                <a:gd name="connsiteY509" fmla="*/ 203485 h 907740"/>
                <a:gd name="connsiteX510" fmla="*/ 568726 w 907653"/>
                <a:gd name="connsiteY510" fmla="*/ 203485 h 907740"/>
                <a:gd name="connsiteX511" fmla="*/ 570294 w 907653"/>
                <a:gd name="connsiteY511" fmla="*/ 204219 h 907740"/>
                <a:gd name="connsiteX512" fmla="*/ 572096 w 907653"/>
                <a:gd name="connsiteY512" fmla="*/ 205053 h 907740"/>
                <a:gd name="connsiteX513" fmla="*/ 572096 w 907653"/>
                <a:gd name="connsiteY513" fmla="*/ 205053 h 907740"/>
                <a:gd name="connsiteX514" fmla="*/ 573831 w 907653"/>
                <a:gd name="connsiteY514" fmla="*/ 205887 h 907740"/>
                <a:gd name="connsiteX515" fmla="*/ 573831 w 907653"/>
                <a:gd name="connsiteY515" fmla="*/ 205887 h 907740"/>
                <a:gd name="connsiteX516" fmla="*/ 575632 w 907653"/>
                <a:gd name="connsiteY516" fmla="*/ 206754 h 907740"/>
                <a:gd name="connsiteX517" fmla="*/ 575632 w 907653"/>
                <a:gd name="connsiteY517" fmla="*/ 206754 h 907740"/>
                <a:gd name="connsiteX518" fmla="*/ 579169 w 907653"/>
                <a:gd name="connsiteY518" fmla="*/ 208556 h 907740"/>
                <a:gd name="connsiteX519" fmla="*/ 579169 w 907653"/>
                <a:gd name="connsiteY519" fmla="*/ 208556 h 907740"/>
                <a:gd name="connsiteX520" fmla="*/ 579569 w 907653"/>
                <a:gd name="connsiteY520" fmla="*/ 208756 h 907740"/>
                <a:gd name="connsiteX521" fmla="*/ 579736 w 907653"/>
                <a:gd name="connsiteY521" fmla="*/ 208756 h 907740"/>
                <a:gd name="connsiteX522" fmla="*/ 579236 w 907653"/>
                <a:gd name="connsiteY522" fmla="*/ 208456 h 907740"/>
                <a:gd name="connsiteX523" fmla="*/ 562487 w 907653"/>
                <a:gd name="connsiteY523" fmla="*/ 200616 h 907740"/>
                <a:gd name="connsiteX524" fmla="*/ 558818 w 907653"/>
                <a:gd name="connsiteY524" fmla="*/ 199047 h 907740"/>
                <a:gd name="connsiteX525" fmla="*/ 556949 w 907653"/>
                <a:gd name="connsiteY525" fmla="*/ 198313 h 907740"/>
                <a:gd name="connsiteX526" fmla="*/ 555081 w 907653"/>
                <a:gd name="connsiteY526" fmla="*/ 197546 h 907740"/>
                <a:gd name="connsiteX527" fmla="*/ 553946 w 907653"/>
                <a:gd name="connsiteY527" fmla="*/ 197112 h 907740"/>
                <a:gd name="connsiteX528" fmla="*/ 552946 w 907653"/>
                <a:gd name="connsiteY528" fmla="*/ 196712 h 907740"/>
                <a:gd name="connsiteX529" fmla="*/ 552345 w 907653"/>
                <a:gd name="connsiteY529" fmla="*/ 196512 h 907740"/>
                <a:gd name="connsiteX530" fmla="*/ 552345 w 907653"/>
                <a:gd name="connsiteY530" fmla="*/ 196512 h 907740"/>
                <a:gd name="connsiteX531" fmla="*/ 552345 w 907653"/>
                <a:gd name="connsiteY531" fmla="*/ 196512 h 907740"/>
                <a:gd name="connsiteX532" fmla="*/ 552912 w 907653"/>
                <a:gd name="connsiteY532" fmla="*/ 196712 h 907740"/>
                <a:gd name="connsiteX533" fmla="*/ 552912 w 907653"/>
                <a:gd name="connsiteY533" fmla="*/ 196712 h 907740"/>
                <a:gd name="connsiteX534" fmla="*/ 553413 w 907653"/>
                <a:gd name="connsiteY534" fmla="*/ 196712 h 907740"/>
                <a:gd name="connsiteX535" fmla="*/ 553413 w 907653"/>
                <a:gd name="connsiteY535" fmla="*/ 196712 h 907740"/>
                <a:gd name="connsiteX536" fmla="*/ 553913 w 907653"/>
                <a:gd name="connsiteY536" fmla="*/ 196912 h 907740"/>
                <a:gd name="connsiteX537" fmla="*/ 553913 w 907653"/>
                <a:gd name="connsiteY537" fmla="*/ 196912 h 907740"/>
                <a:gd name="connsiteX538" fmla="*/ 554680 w 907653"/>
                <a:gd name="connsiteY538" fmla="*/ 197179 h 907740"/>
                <a:gd name="connsiteX539" fmla="*/ 554680 w 907653"/>
                <a:gd name="connsiteY539" fmla="*/ 197179 h 907740"/>
                <a:gd name="connsiteX540" fmla="*/ 554680 w 907653"/>
                <a:gd name="connsiteY540" fmla="*/ 197179 h 907740"/>
                <a:gd name="connsiteX541" fmla="*/ 554680 w 907653"/>
                <a:gd name="connsiteY541" fmla="*/ 197179 h 907740"/>
                <a:gd name="connsiteX542" fmla="*/ 556882 w 907653"/>
                <a:gd name="connsiteY542" fmla="*/ 198080 h 907740"/>
                <a:gd name="connsiteX543" fmla="*/ 557550 w 907653"/>
                <a:gd name="connsiteY543" fmla="*/ 198347 h 907740"/>
                <a:gd name="connsiteX544" fmla="*/ 557917 w 907653"/>
                <a:gd name="connsiteY544" fmla="*/ 198347 h 907740"/>
                <a:gd name="connsiteX545" fmla="*/ 558384 w 907653"/>
                <a:gd name="connsiteY545" fmla="*/ 198514 h 907740"/>
                <a:gd name="connsiteX546" fmla="*/ 558384 w 907653"/>
                <a:gd name="connsiteY546" fmla="*/ 198514 h 907740"/>
                <a:gd name="connsiteX547" fmla="*/ 562020 w 907653"/>
                <a:gd name="connsiteY547" fmla="*/ 200048 h 907740"/>
                <a:gd name="connsiteX548" fmla="*/ 562020 w 907653"/>
                <a:gd name="connsiteY548" fmla="*/ 200048 h 907740"/>
                <a:gd name="connsiteX549" fmla="*/ 562921 w 907653"/>
                <a:gd name="connsiteY549" fmla="*/ 200449 h 907740"/>
                <a:gd name="connsiteX550" fmla="*/ 563155 w 907653"/>
                <a:gd name="connsiteY550" fmla="*/ 200449 h 907740"/>
                <a:gd name="connsiteX551" fmla="*/ 563388 w 907653"/>
                <a:gd name="connsiteY551" fmla="*/ 200449 h 907740"/>
                <a:gd name="connsiteX552" fmla="*/ 564089 w 907653"/>
                <a:gd name="connsiteY552" fmla="*/ 200749 h 907740"/>
                <a:gd name="connsiteX553" fmla="*/ 563622 w 907653"/>
                <a:gd name="connsiteY553" fmla="*/ 200515 h 907740"/>
                <a:gd name="connsiteX554" fmla="*/ 551177 w 907653"/>
                <a:gd name="connsiteY554" fmla="*/ 196045 h 907740"/>
                <a:gd name="connsiteX555" fmla="*/ 550510 w 907653"/>
                <a:gd name="connsiteY555" fmla="*/ 195778 h 907740"/>
                <a:gd name="connsiteX556" fmla="*/ 549909 w 907653"/>
                <a:gd name="connsiteY556" fmla="*/ 195578 h 907740"/>
                <a:gd name="connsiteX557" fmla="*/ 549276 w 907653"/>
                <a:gd name="connsiteY557" fmla="*/ 195344 h 907740"/>
                <a:gd name="connsiteX558" fmla="*/ 548442 w 907653"/>
                <a:gd name="connsiteY558" fmla="*/ 195044 h 907740"/>
                <a:gd name="connsiteX559" fmla="*/ 547741 w 907653"/>
                <a:gd name="connsiteY559" fmla="*/ 194777 h 907740"/>
                <a:gd name="connsiteX560" fmla="*/ 546373 w 907653"/>
                <a:gd name="connsiteY560" fmla="*/ 194310 h 907740"/>
                <a:gd name="connsiteX561" fmla="*/ 547674 w 907653"/>
                <a:gd name="connsiteY561" fmla="*/ 194777 h 907740"/>
                <a:gd name="connsiteX562" fmla="*/ 547674 w 907653"/>
                <a:gd name="connsiteY562" fmla="*/ 194777 h 907740"/>
                <a:gd name="connsiteX563" fmla="*/ 549376 w 907653"/>
                <a:gd name="connsiteY563" fmla="*/ 195411 h 907740"/>
                <a:gd name="connsiteX564" fmla="*/ 549743 w 907653"/>
                <a:gd name="connsiteY564" fmla="*/ 195411 h 907740"/>
                <a:gd name="connsiteX565" fmla="*/ 549943 w 907653"/>
                <a:gd name="connsiteY565" fmla="*/ 195411 h 907740"/>
                <a:gd name="connsiteX566" fmla="*/ 550377 w 907653"/>
                <a:gd name="connsiteY566" fmla="*/ 195411 h 907740"/>
                <a:gd name="connsiteX567" fmla="*/ 550377 w 907653"/>
                <a:gd name="connsiteY567" fmla="*/ 195411 h 907740"/>
                <a:gd name="connsiteX568" fmla="*/ 551011 w 907653"/>
                <a:gd name="connsiteY568" fmla="*/ 195644 h 907740"/>
                <a:gd name="connsiteX569" fmla="*/ 551644 w 907653"/>
                <a:gd name="connsiteY569" fmla="*/ 195878 h 907740"/>
                <a:gd name="connsiteX570" fmla="*/ 551845 w 907653"/>
                <a:gd name="connsiteY570" fmla="*/ 195878 h 907740"/>
                <a:gd name="connsiteX571" fmla="*/ 551845 w 907653"/>
                <a:gd name="connsiteY571" fmla="*/ 195878 h 907740"/>
                <a:gd name="connsiteX572" fmla="*/ 544505 w 907653"/>
                <a:gd name="connsiteY572" fmla="*/ 193643 h 907740"/>
                <a:gd name="connsiteX573" fmla="*/ 543837 w 907653"/>
                <a:gd name="connsiteY573" fmla="*/ 193443 h 907740"/>
                <a:gd name="connsiteX574" fmla="*/ 545005 w 907653"/>
                <a:gd name="connsiteY574" fmla="*/ 193876 h 907740"/>
                <a:gd name="connsiteX575" fmla="*/ 546306 w 907653"/>
                <a:gd name="connsiteY575" fmla="*/ 194310 h 907740"/>
                <a:gd name="connsiteX576" fmla="*/ 545739 w 907653"/>
                <a:gd name="connsiteY576" fmla="*/ 194076 h 907740"/>
                <a:gd name="connsiteX577" fmla="*/ 543637 w 907653"/>
                <a:gd name="connsiteY577" fmla="*/ 193376 h 907740"/>
                <a:gd name="connsiteX578" fmla="*/ 543837 w 907653"/>
                <a:gd name="connsiteY578" fmla="*/ 193376 h 907740"/>
                <a:gd name="connsiteX579" fmla="*/ 543837 w 907653"/>
                <a:gd name="connsiteY579" fmla="*/ 193376 h 907740"/>
                <a:gd name="connsiteX580" fmla="*/ 543637 w 907653"/>
                <a:gd name="connsiteY580" fmla="*/ 193376 h 907740"/>
                <a:gd name="connsiteX581" fmla="*/ 543637 w 907653"/>
                <a:gd name="connsiteY581" fmla="*/ 193376 h 907740"/>
                <a:gd name="connsiteX582" fmla="*/ 543637 w 907653"/>
                <a:gd name="connsiteY582" fmla="*/ 193376 h 907740"/>
                <a:gd name="connsiteX583" fmla="*/ 542436 w 907653"/>
                <a:gd name="connsiteY583" fmla="*/ 192942 h 907740"/>
                <a:gd name="connsiteX584" fmla="*/ 539100 w 907653"/>
                <a:gd name="connsiteY584" fmla="*/ 191808 h 907740"/>
                <a:gd name="connsiteX585" fmla="*/ 542436 w 907653"/>
                <a:gd name="connsiteY585" fmla="*/ 192975 h 907740"/>
                <a:gd name="connsiteX586" fmla="*/ 542436 w 907653"/>
                <a:gd name="connsiteY586" fmla="*/ 192975 h 907740"/>
                <a:gd name="connsiteX587" fmla="*/ 543571 w 907653"/>
                <a:gd name="connsiteY587" fmla="*/ 193342 h 907740"/>
                <a:gd name="connsiteX588" fmla="*/ 542470 w 907653"/>
                <a:gd name="connsiteY588" fmla="*/ 192942 h 907740"/>
                <a:gd name="connsiteX589" fmla="*/ 537031 w 907653"/>
                <a:gd name="connsiteY589" fmla="*/ 191274 h 907740"/>
                <a:gd name="connsiteX590" fmla="*/ 537031 w 907653"/>
                <a:gd name="connsiteY590" fmla="*/ 191274 h 907740"/>
                <a:gd name="connsiteX591" fmla="*/ 537031 w 907653"/>
                <a:gd name="connsiteY591" fmla="*/ 191274 h 907740"/>
                <a:gd name="connsiteX592" fmla="*/ 537031 w 907653"/>
                <a:gd name="connsiteY592" fmla="*/ 191274 h 907740"/>
                <a:gd name="connsiteX593" fmla="*/ 534696 w 907653"/>
                <a:gd name="connsiteY593" fmla="*/ 190473 h 907740"/>
                <a:gd name="connsiteX594" fmla="*/ 532928 w 907653"/>
                <a:gd name="connsiteY594" fmla="*/ 189939 h 907740"/>
                <a:gd name="connsiteX595" fmla="*/ 530993 w 907653"/>
                <a:gd name="connsiteY595" fmla="*/ 189372 h 907740"/>
                <a:gd name="connsiteX596" fmla="*/ 528157 w 907653"/>
                <a:gd name="connsiteY596" fmla="*/ 188572 h 907740"/>
                <a:gd name="connsiteX597" fmla="*/ 528157 w 907653"/>
                <a:gd name="connsiteY597" fmla="*/ 188572 h 907740"/>
                <a:gd name="connsiteX598" fmla="*/ 527690 w 907653"/>
                <a:gd name="connsiteY598" fmla="*/ 188572 h 907740"/>
                <a:gd name="connsiteX599" fmla="*/ 525188 w 907653"/>
                <a:gd name="connsiteY599" fmla="*/ 187838 h 907740"/>
                <a:gd name="connsiteX600" fmla="*/ 523686 w 907653"/>
                <a:gd name="connsiteY600" fmla="*/ 187270 h 907740"/>
                <a:gd name="connsiteX601" fmla="*/ 520083 w 907653"/>
                <a:gd name="connsiteY601" fmla="*/ 186370 h 907740"/>
                <a:gd name="connsiteX602" fmla="*/ 520083 w 907653"/>
                <a:gd name="connsiteY602" fmla="*/ 186370 h 907740"/>
                <a:gd name="connsiteX603" fmla="*/ 519749 w 907653"/>
                <a:gd name="connsiteY603" fmla="*/ 186370 h 907740"/>
                <a:gd name="connsiteX604" fmla="*/ 519749 w 907653"/>
                <a:gd name="connsiteY604" fmla="*/ 186370 h 907740"/>
                <a:gd name="connsiteX605" fmla="*/ 519382 w 907653"/>
                <a:gd name="connsiteY605" fmla="*/ 186370 h 907740"/>
                <a:gd name="connsiteX606" fmla="*/ 519783 w 907653"/>
                <a:gd name="connsiteY606" fmla="*/ 186370 h 907740"/>
                <a:gd name="connsiteX607" fmla="*/ 519783 w 907653"/>
                <a:gd name="connsiteY607" fmla="*/ 186370 h 907740"/>
                <a:gd name="connsiteX608" fmla="*/ 520016 w 907653"/>
                <a:gd name="connsiteY608" fmla="*/ 186370 h 907740"/>
                <a:gd name="connsiteX609" fmla="*/ 520217 w 907653"/>
                <a:gd name="connsiteY609" fmla="*/ 186370 h 907740"/>
                <a:gd name="connsiteX610" fmla="*/ 521051 w 907653"/>
                <a:gd name="connsiteY610" fmla="*/ 186603 h 907740"/>
                <a:gd name="connsiteX611" fmla="*/ 522752 w 907653"/>
                <a:gd name="connsiteY611" fmla="*/ 187037 h 907740"/>
                <a:gd name="connsiteX612" fmla="*/ 523753 w 907653"/>
                <a:gd name="connsiteY612" fmla="*/ 187304 h 907740"/>
                <a:gd name="connsiteX613" fmla="*/ 525121 w 907653"/>
                <a:gd name="connsiteY613" fmla="*/ 187671 h 907740"/>
                <a:gd name="connsiteX614" fmla="*/ 528190 w 907653"/>
                <a:gd name="connsiteY614" fmla="*/ 188505 h 907740"/>
                <a:gd name="connsiteX615" fmla="*/ 528190 w 907653"/>
                <a:gd name="connsiteY615" fmla="*/ 188505 h 907740"/>
                <a:gd name="connsiteX616" fmla="*/ 528624 w 907653"/>
                <a:gd name="connsiteY616" fmla="*/ 188505 h 907740"/>
                <a:gd name="connsiteX617" fmla="*/ 529024 w 907653"/>
                <a:gd name="connsiteY617" fmla="*/ 188505 h 907740"/>
                <a:gd name="connsiteX618" fmla="*/ 529358 w 907653"/>
                <a:gd name="connsiteY618" fmla="*/ 188505 h 907740"/>
                <a:gd name="connsiteX619" fmla="*/ 529558 w 907653"/>
                <a:gd name="connsiteY619" fmla="*/ 188505 h 907740"/>
                <a:gd name="connsiteX620" fmla="*/ 529558 w 907653"/>
                <a:gd name="connsiteY620" fmla="*/ 188505 h 907740"/>
                <a:gd name="connsiteX621" fmla="*/ 529558 w 907653"/>
                <a:gd name="connsiteY621" fmla="*/ 188505 h 907740"/>
                <a:gd name="connsiteX622" fmla="*/ 529558 w 907653"/>
                <a:gd name="connsiteY622" fmla="*/ 188505 h 907740"/>
                <a:gd name="connsiteX623" fmla="*/ 529825 w 907653"/>
                <a:gd name="connsiteY623" fmla="*/ 188505 h 907740"/>
                <a:gd name="connsiteX624" fmla="*/ 529825 w 907653"/>
                <a:gd name="connsiteY624" fmla="*/ 188505 h 907740"/>
                <a:gd name="connsiteX625" fmla="*/ 530526 w 907653"/>
                <a:gd name="connsiteY625" fmla="*/ 188705 h 907740"/>
                <a:gd name="connsiteX626" fmla="*/ 530526 w 907653"/>
                <a:gd name="connsiteY626" fmla="*/ 188705 h 907740"/>
                <a:gd name="connsiteX627" fmla="*/ 531760 w 907653"/>
                <a:gd name="connsiteY627" fmla="*/ 189072 h 907740"/>
                <a:gd name="connsiteX628" fmla="*/ 532127 w 907653"/>
                <a:gd name="connsiteY628" fmla="*/ 189072 h 907740"/>
                <a:gd name="connsiteX629" fmla="*/ 532361 w 907653"/>
                <a:gd name="connsiteY629" fmla="*/ 189072 h 907740"/>
                <a:gd name="connsiteX630" fmla="*/ 532361 w 907653"/>
                <a:gd name="connsiteY630" fmla="*/ 189072 h 907740"/>
                <a:gd name="connsiteX631" fmla="*/ 533028 w 907653"/>
                <a:gd name="connsiteY631" fmla="*/ 189272 h 907740"/>
                <a:gd name="connsiteX632" fmla="*/ 533462 w 907653"/>
                <a:gd name="connsiteY632" fmla="*/ 189272 h 907740"/>
                <a:gd name="connsiteX633" fmla="*/ 533962 w 907653"/>
                <a:gd name="connsiteY633" fmla="*/ 189439 h 907740"/>
                <a:gd name="connsiteX634" fmla="*/ 533962 w 907653"/>
                <a:gd name="connsiteY634" fmla="*/ 189439 h 907740"/>
                <a:gd name="connsiteX635" fmla="*/ 534729 w 907653"/>
                <a:gd name="connsiteY635" fmla="*/ 189672 h 907740"/>
                <a:gd name="connsiteX636" fmla="*/ 535130 w 907653"/>
                <a:gd name="connsiteY636" fmla="*/ 189672 h 907740"/>
                <a:gd name="connsiteX637" fmla="*/ 535930 w 907653"/>
                <a:gd name="connsiteY637" fmla="*/ 189906 h 907740"/>
                <a:gd name="connsiteX638" fmla="*/ 535230 w 907653"/>
                <a:gd name="connsiteY638" fmla="*/ 189672 h 907740"/>
                <a:gd name="connsiteX639" fmla="*/ 534696 w 907653"/>
                <a:gd name="connsiteY639" fmla="*/ 34668 h 907740"/>
                <a:gd name="connsiteX640" fmla="*/ 536998 w 907653"/>
                <a:gd name="connsiteY640" fmla="*/ 21123 h 907740"/>
                <a:gd name="connsiteX641" fmla="*/ 534663 w 907653"/>
                <a:gd name="connsiteY641" fmla="*/ 34468 h 907740"/>
                <a:gd name="connsiteX642" fmla="*/ 534663 w 907653"/>
                <a:gd name="connsiteY642" fmla="*/ 34468 h 907740"/>
                <a:gd name="connsiteX643" fmla="*/ 532027 w 907653"/>
                <a:gd name="connsiteY643" fmla="*/ 47813 h 907740"/>
                <a:gd name="connsiteX644" fmla="*/ 532027 w 907653"/>
                <a:gd name="connsiteY644" fmla="*/ 47813 h 907740"/>
                <a:gd name="connsiteX645" fmla="*/ 521584 w 907653"/>
                <a:gd name="connsiteY645" fmla="*/ 102261 h 907740"/>
                <a:gd name="connsiteX646" fmla="*/ 521584 w 907653"/>
                <a:gd name="connsiteY646" fmla="*/ 102261 h 907740"/>
                <a:gd name="connsiteX647" fmla="*/ 523153 w 907653"/>
                <a:gd name="connsiteY647" fmla="*/ 94188 h 907740"/>
                <a:gd name="connsiteX648" fmla="*/ 523153 w 907653"/>
                <a:gd name="connsiteY648" fmla="*/ 93320 h 907740"/>
                <a:gd name="connsiteX649" fmla="*/ 523153 w 907653"/>
                <a:gd name="connsiteY649" fmla="*/ 93320 h 907740"/>
                <a:gd name="connsiteX650" fmla="*/ 524087 w 907653"/>
                <a:gd name="connsiteY650" fmla="*/ 88516 h 907740"/>
                <a:gd name="connsiteX651" fmla="*/ 525154 w 907653"/>
                <a:gd name="connsiteY651" fmla="*/ 82944 h 907740"/>
                <a:gd name="connsiteX652" fmla="*/ 526656 w 907653"/>
                <a:gd name="connsiteY652" fmla="*/ 75271 h 907740"/>
                <a:gd name="connsiteX653" fmla="*/ 529258 w 907653"/>
                <a:gd name="connsiteY653" fmla="*/ 61759 h 907740"/>
                <a:gd name="connsiteX654" fmla="*/ 531894 w 907653"/>
                <a:gd name="connsiteY654" fmla="*/ 48414 h 907740"/>
                <a:gd name="connsiteX655" fmla="*/ 531894 w 907653"/>
                <a:gd name="connsiteY655" fmla="*/ 48414 h 907740"/>
                <a:gd name="connsiteX656" fmla="*/ 529258 w 907653"/>
                <a:gd name="connsiteY656" fmla="*/ 61759 h 907740"/>
                <a:gd name="connsiteX657" fmla="*/ 526622 w 907653"/>
                <a:gd name="connsiteY657" fmla="*/ 75271 h 907740"/>
                <a:gd name="connsiteX658" fmla="*/ 525121 w 907653"/>
                <a:gd name="connsiteY658" fmla="*/ 82944 h 907740"/>
                <a:gd name="connsiteX659" fmla="*/ 524053 w 907653"/>
                <a:gd name="connsiteY659" fmla="*/ 88516 h 907740"/>
                <a:gd name="connsiteX660" fmla="*/ 523153 w 907653"/>
                <a:gd name="connsiteY660" fmla="*/ 93320 h 907740"/>
                <a:gd name="connsiteX661" fmla="*/ 523153 w 907653"/>
                <a:gd name="connsiteY661" fmla="*/ 93320 h 907740"/>
                <a:gd name="connsiteX662" fmla="*/ 523153 w 907653"/>
                <a:gd name="connsiteY662" fmla="*/ 94188 h 907740"/>
                <a:gd name="connsiteX663" fmla="*/ 521551 w 907653"/>
                <a:gd name="connsiteY663" fmla="*/ 102261 h 907740"/>
                <a:gd name="connsiteX664" fmla="*/ 521551 w 907653"/>
                <a:gd name="connsiteY664" fmla="*/ 102261 h 907740"/>
                <a:gd name="connsiteX665" fmla="*/ 520650 w 907653"/>
                <a:gd name="connsiteY665" fmla="*/ 106699 h 907740"/>
                <a:gd name="connsiteX666" fmla="*/ 519783 w 907653"/>
                <a:gd name="connsiteY666" fmla="*/ 111203 h 907740"/>
                <a:gd name="connsiteX667" fmla="*/ 520683 w 907653"/>
                <a:gd name="connsiteY667" fmla="*/ 106699 h 907740"/>
                <a:gd name="connsiteX668" fmla="*/ 517948 w 907653"/>
                <a:gd name="connsiteY668" fmla="*/ 185936 h 907740"/>
                <a:gd name="connsiteX669" fmla="*/ 518248 w 907653"/>
                <a:gd name="connsiteY669" fmla="*/ 185936 h 907740"/>
                <a:gd name="connsiteX670" fmla="*/ 518048 w 907653"/>
                <a:gd name="connsiteY670" fmla="*/ 185936 h 907740"/>
                <a:gd name="connsiteX671" fmla="*/ 516313 w 907653"/>
                <a:gd name="connsiteY671" fmla="*/ 185502 h 907740"/>
                <a:gd name="connsiteX672" fmla="*/ 511909 w 907653"/>
                <a:gd name="connsiteY672" fmla="*/ 184501 h 907740"/>
                <a:gd name="connsiteX673" fmla="*/ 508573 w 907653"/>
                <a:gd name="connsiteY673" fmla="*/ 183834 h 907740"/>
                <a:gd name="connsiteX674" fmla="*/ 507639 w 907653"/>
                <a:gd name="connsiteY674" fmla="*/ 183667 h 907740"/>
                <a:gd name="connsiteX675" fmla="*/ 508506 w 907653"/>
                <a:gd name="connsiteY675" fmla="*/ 183867 h 907740"/>
                <a:gd name="connsiteX676" fmla="*/ 508506 w 907653"/>
                <a:gd name="connsiteY676" fmla="*/ 183867 h 907740"/>
                <a:gd name="connsiteX677" fmla="*/ 509607 w 907653"/>
                <a:gd name="connsiteY677" fmla="*/ 184101 h 907740"/>
                <a:gd name="connsiteX678" fmla="*/ 510074 w 907653"/>
                <a:gd name="connsiteY678" fmla="*/ 184101 h 907740"/>
                <a:gd name="connsiteX679" fmla="*/ 511709 w 907653"/>
                <a:gd name="connsiteY679" fmla="*/ 184468 h 907740"/>
                <a:gd name="connsiteX680" fmla="*/ 513878 w 907653"/>
                <a:gd name="connsiteY680" fmla="*/ 184935 h 907740"/>
                <a:gd name="connsiteX681" fmla="*/ 514678 w 907653"/>
                <a:gd name="connsiteY681" fmla="*/ 184935 h 907740"/>
                <a:gd name="connsiteX682" fmla="*/ 515112 w 907653"/>
                <a:gd name="connsiteY682" fmla="*/ 184935 h 907740"/>
                <a:gd name="connsiteX683" fmla="*/ 516079 w 907653"/>
                <a:gd name="connsiteY683" fmla="*/ 185168 h 907740"/>
                <a:gd name="connsiteX684" fmla="*/ 516079 w 907653"/>
                <a:gd name="connsiteY684" fmla="*/ 185168 h 907740"/>
                <a:gd name="connsiteX685" fmla="*/ 516613 w 907653"/>
                <a:gd name="connsiteY685" fmla="*/ 185168 h 907740"/>
                <a:gd name="connsiteX686" fmla="*/ 517014 w 907653"/>
                <a:gd name="connsiteY686" fmla="*/ 185168 h 907740"/>
                <a:gd name="connsiteX687" fmla="*/ 517314 w 907653"/>
                <a:gd name="connsiteY687" fmla="*/ 185168 h 907740"/>
                <a:gd name="connsiteX688" fmla="*/ 517915 w 907653"/>
                <a:gd name="connsiteY688" fmla="*/ 185168 h 907740"/>
                <a:gd name="connsiteX689" fmla="*/ 517381 w 907653"/>
                <a:gd name="connsiteY689" fmla="*/ 185168 h 907740"/>
                <a:gd name="connsiteX690" fmla="*/ 515145 w 907653"/>
                <a:gd name="connsiteY690" fmla="*/ 133890 h 907740"/>
                <a:gd name="connsiteX691" fmla="*/ 514211 w 907653"/>
                <a:gd name="connsiteY691" fmla="*/ 138827 h 907740"/>
                <a:gd name="connsiteX692" fmla="*/ 514211 w 907653"/>
                <a:gd name="connsiteY692" fmla="*/ 138160 h 907740"/>
                <a:gd name="connsiteX693" fmla="*/ 508139 w 907653"/>
                <a:gd name="connsiteY693" fmla="*/ 169922 h 907740"/>
                <a:gd name="connsiteX694" fmla="*/ 505537 w 907653"/>
                <a:gd name="connsiteY694" fmla="*/ 183267 h 907740"/>
                <a:gd name="connsiteX695" fmla="*/ 505537 w 907653"/>
                <a:gd name="connsiteY695" fmla="*/ 183267 h 907740"/>
                <a:gd name="connsiteX696" fmla="*/ 506671 w 907653"/>
                <a:gd name="connsiteY696" fmla="*/ 183467 h 907740"/>
                <a:gd name="connsiteX697" fmla="*/ 505537 w 907653"/>
                <a:gd name="connsiteY697" fmla="*/ 183233 h 907740"/>
                <a:gd name="connsiteX698" fmla="*/ 506704 w 907653"/>
                <a:gd name="connsiteY698" fmla="*/ 183634 h 907740"/>
                <a:gd name="connsiteX699" fmla="*/ 507305 w 907653"/>
                <a:gd name="connsiteY699" fmla="*/ 183634 h 907740"/>
                <a:gd name="connsiteX700" fmla="*/ 507538 w 907653"/>
                <a:gd name="connsiteY700" fmla="*/ 183634 h 907740"/>
                <a:gd name="connsiteX701" fmla="*/ 507072 w 907653"/>
                <a:gd name="connsiteY701" fmla="*/ 183634 h 907740"/>
                <a:gd name="connsiteX702" fmla="*/ 819516 w 907653"/>
                <a:gd name="connsiteY702" fmla="*/ 446834 h 907740"/>
                <a:gd name="connsiteX703" fmla="*/ 811275 w 907653"/>
                <a:gd name="connsiteY703" fmla="*/ 447001 h 907740"/>
                <a:gd name="connsiteX704" fmla="*/ 811275 w 907653"/>
                <a:gd name="connsiteY704" fmla="*/ 447001 h 907740"/>
                <a:gd name="connsiteX705" fmla="*/ 806804 w 907653"/>
                <a:gd name="connsiteY705" fmla="*/ 447001 h 907740"/>
                <a:gd name="connsiteX706" fmla="*/ 806604 w 907653"/>
                <a:gd name="connsiteY706" fmla="*/ 447001 h 907740"/>
                <a:gd name="connsiteX707" fmla="*/ 802134 w 907653"/>
                <a:gd name="connsiteY707" fmla="*/ 447001 h 907740"/>
                <a:gd name="connsiteX708" fmla="*/ 797630 w 907653"/>
                <a:gd name="connsiteY708" fmla="*/ 447001 h 907740"/>
                <a:gd name="connsiteX709" fmla="*/ 797630 w 907653"/>
                <a:gd name="connsiteY709" fmla="*/ 447001 h 907740"/>
                <a:gd name="connsiteX710" fmla="*/ 793059 w 907653"/>
                <a:gd name="connsiteY710" fmla="*/ 447001 h 907740"/>
                <a:gd name="connsiteX711" fmla="*/ 788555 w 907653"/>
                <a:gd name="connsiteY711" fmla="*/ 447001 h 907740"/>
                <a:gd name="connsiteX712" fmla="*/ 788021 w 907653"/>
                <a:gd name="connsiteY712" fmla="*/ 447001 h 907740"/>
                <a:gd name="connsiteX713" fmla="*/ 783884 w 907653"/>
                <a:gd name="connsiteY713" fmla="*/ 447001 h 907740"/>
                <a:gd name="connsiteX714" fmla="*/ 783884 w 907653"/>
                <a:gd name="connsiteY714" fmla="*/ 447001 h 907740"/>
                <a:gd name="connsiteX715" fmla="*/ 781382 w 907653"/>
                <a:gd name="connsiteY715" fmla="*/ 447001 h 907740"/>
                <a:gd name="connsiteX716" fmla="*/ 788588 w 907653"/>
                <a:gd name="connsiteY716" fmla="*/ 447001 h 907740"/>
                <a:gd name="connsiteX717" fmla="*/ 793092 w 907653"/>
                <a:gd name="connsiteY717" fmla="*/ 447001 h 907740"/>
                <a:gd name="connsiteX718" fmla="*/ 793860 w 907653"/>
                <a:gd name="connsiteY718" fmla="*/ 447001 h 907740"/>
                <a:gd name="connsiteX719" fmla="*/ 797763 w 907653"/>
                <a:gd name="connsiteY719" fmla="*/ 447001 h 907740"/>
                <a:gd name="connsiteX720" fmla="*/ 807271 w 907653"/>
                <a:gd name="connsiteY720" fmla="*/ 447001 h 907740"/>
                <a:gd name="connsiteX721" fmla="*/ 811175 w 907653"/>
                <a:gd name="connsiteY721" fmla="*/ 447001 h 907740"/>
                <a:gd name="connsiteX722" fmla="*/ 813010 w 907653"/>
                <a:gd name="connsiteY722" fmla="*/ 447001 h 907740"/>
                <a:gd name="connsiteX723" fmla="*/ 819449 w 907653"/>
                <a:gd name="connsiteY723" fmla="*/ 447001 h 907740"/>
                <a:gd name="connsiteX724" fmla="*/ 820617 w 907653"/>
                <a:gd name="connsiteY724" fmla="*/ 447001 h 907740"/>
                <a:gd name="connsiteX725" fmla="*/ 823219 w 907653"/>
                <a:gd name="connsiteY725" fmla="*/ 447001 h 907740"/>
                <a:gd name="connsiteX726" fmla="*/ 819516 w 907653"/>
                <a:gd name="connsiteY726" fmla="*/ 447001 h 907740"/>
                <a:gd name="connsiteX727" fmla="*/ 780281 w 907653"/>
                <a:gd name="connsiteY727" fmla="*/ 447568 h 907740"/>
                <a:gd name="connsiteX728" fmla="*/ 780281 w 907653"/>
                <a:gd name="connsiteY728" fmla="*/ 447568 h 907740"/>
                <a:gd name="connsiteX729" fmla="*/ 772541 w 907653"/>
                <a:gd name="connsiteY729" fmla="*/ 447568 h 907740"/>
                <a:gd name="connsiteX730" fmla="*/ 776878 w 907653"/>
                <a:gd name="connsiteY730" fmla="*/ 447568 h 907740"/>
                <a:gd name="connsiteX731" fmla="*/ 771273 w 907653"/>
                <a:gd name="connsiteY731" fmla="*/ 447568 h 907740"/>
                <a:gd name="connsiteX732" fmla="*/ 769972 w 907653"/>
                <a:gd name="connsiteY732" fmla="*/ 447568 h 907740"/>
                <a:gd name="connsiteX733" fmla="*/ 769972 w 907653"/>
                <a:gd name="connsiteY733" fmla="*/ 447568 h 907740"/>
                <a:gd name="connsiteX734" fmla="*/ 402245 w 907653"/>
                <a:gd name="connsiteY734" fmla="*/ 131921 h 907740"/>
                <a:gd name="connsiteX735" fmla="*/ 401511 w 907653"/>
                <a:gd name="connsiteY735" fmla="*/ 127384 h 907740"/>
                <a:gd name="connsiteX736" fmla="*/ 402212 w 907653"/>
                <a:gd name="connsiteY736" fmla="*/ 131921 h 907740"/>
                <a:gd name="connsiteX737" fmla="*/ 403646 w 907653"/>
                <a:gd name="connsiteY737" fmla="*/ 140896 h 907740"/>
                <a:gd name="connsiteX738" fmla="*/ 403646 w 907653"/>
                <a:gd name="connsiteY738" fmla="*/ 140896 h 907740"/>
                <a:gd name="connsiteX739" fmla="*/ 403646 w 907653"/>
                <a:gd name="connsiteY739" fmla="*/ 140896 h 907740"/>
                <a:gd name="connsiteX740" fmla="*/ 403646 w 907653"/>
                <a:gd name="connsiteY740" fmla="*/ 140896 h 907740"/>
                <a:gd name="connsiteX741" fmla="*/ 400076 w 907653"/>
                <a:gd name="connsiteY741" fmla="*/ 118309 h 907740"/>
                <a:gd name="connsiteX742" fmla="*/ 399342 w 907653"/>
                <a:gd name="connsiteY742" fmla="*/ 113772 h 907740"/>
                <a:gd name="connsiteX743" fmla="*/ 400043 w 907653"/>
                <a:gd name="connsiteY743" fmla="*/ 118309 h 907740"/>
                <a:gd name="connsiteX744" fmla="*/ 400777 w 907653"/>
                <a:gd name="connsiteY744" fmla="*/ 122846 h 907740"/>
                <a:gd name="connsiteX745" fmla="*/ 401511 w 907653"/>
                <a:gd name="connsiteY745" fmla="*/ 127384 h 907740"/>
                <a:gd name="connsiteX746" fmla="*/ 400810 w 907653"/>
                <a:gd name="connsiteY746" fmla="*/ 122846 h 907740"/>
                <a:gd name="connsiteX747" fmla="*/ 392837 w 907653"/>
                <a:gd name="connsiteY747" fmla="*/ 142797 h 907740"/>
                <a:gd name="connsiteX748" fmla="*/ 392837 w 907653"/>
                <a:gd name="connsiteY748" fmla="*/ 142797 h 907740"/>
                <a:gd name="connsiteX749" fmla="*/ 392403 w 907653"/>
                <a:gd name="connsiteY749" fmla="*/ 140529 h 907740"/>
                <a:gd name="connsiteX750" fmla="*/ 392403 w 907653"/>
                <a:gd name="connsiteY750" fmla="*/ 139962 h 907740"/>
                <a:gd name="connsiteX751" fmla="*/ 392403 w 907653"/>
                <a:gd name="connsiteY751" fmla="*/ 139361 h 907740"/>
                <a:gd name="connsiteX752" fmla="*/ 392403 w 907653"/>
                <a:gd name="connsiteY752" fmla="*/ 138727 h 907740"/>
                <a:gd name="connsiteX753" fmla="*/ 392403 w 907653"/>
                <a:gd name="connsiteY753" fmla="*/ 138527 h 907740"/>
                <a:gd name="connsiteX754" fmla="*/ 392403 w 907653"/>
                <a:gd name="connsiteY754" fmla="*/ 138193 h 907740"/>
                <a:gd name="connsiteX755" fmla="*/ 393270 w 907653"/>
                <a:gd name="connsiteY755" fmla="*/ 142797 h 907740"/>
                <a:gd name="connsiteX756" fmla="*/ 393270 w 907653"/>
                <a:gd name="connsiteY756" fmla="*/ 142797 h 907740"/>
                <a:gd name="connsiteX757" fmla="*/ 392937 w 907653"/>
                <a:gd name="connsiteY757" fmla="*/ 141029 h 907740"/>
                <a:gd name="connsiteX758" fmla="*/ 391469 w 907653"/>
                <a:gd name="connsiteY758" fmla="*/ 135758 h 907740"/>
                <a:gd name="connsiteX759" fmla="*/ 391469 w 907653"/>
                <a:gd name="connsiteY759" fmla="*/ 135758 h 907740"/>
                <a:gd name="connsiteX760" fmla="*/ 391135 w 907653"/>
                <a:gd name="connsiteY760" fmla="*/ 133956 h 907740"/>
                <a:gd name="connsiteX761" fmla="*/ 391369 w 907653"/>
                <a:gd name="connsiteY761" fmla="*/ 135124 h 907740"/>
                <a:gd name="connsiteX762" fmla="*/ 391369 w 907653"/>
                <a:gd name="connsiteY762" fmla="*/ 134390 h 907740"/>
                <a:gd name="connsiteX763" fmla="*/ 391135 w 907653"/>
                <a:gd name="connsiteY763" fmla="*/ 133956 h 907740"/>
                <a:gd name="connsiteX764" fmla="*/ 391135 w 907653"/>
                <a:gd name="connsiteY764" fmla="*/ 133956 h 907740"/>
                <a:gd name="connsiteX765" fmla="*/ 390335 w 907653"/>
                <a:gd name="connsiteY765" fmla="*/ 129686 h 907740"/>
                <a:gd name="connsiteX766" fmla="*/ 390335 w 907653"/>
                <a:gd name="connsiteY766" fmla="*/ 130053 h 907740"/>
                <a:gd name="connsiteX767" fmla="*/ 390335 w 907653"/>
                <a:gd name="connsiteY767" fmla="*/ 129686 h 907740"/>
                <a:gd name="connsiteX768" fmla="*/ 390335 w 907653"/>
                <a:gd name="connsiteY768" fmla="*/ 129486 h 907740"/>
                <a:gd name="connsiteX769" fmla="*/ 390335 w 907653"/>
                <a:gd name="connsiteY769" fmla="*/ 129486 h 907740"/>
                <a:gd name="connsiteX770" fmla="*/ 390001 w 907653"/>
                <a:gd name="connsiteY770" fmla="*/ 127884 h 907740"/>
                <a:gd name="connsiteX771" fmla="*/ 390001 w 907653"/>
                <a:gd name="connsiteY771" fmla="*/ 127884 h 907740"/>
                <a:gd name="connsiteX772" fmla="*/ 389434 w 907653"/>
                <a:gd name="connsiteY772" fmla="*/ 125015 h 907740"/>
                <a:gd name="connsiteX773" fmla="*/ 389434 w 907653"/>
                <a:gd name="connsiteY773" fmla="*/ 125015 h 907740"/>
                <a:gd name="connsiteX774" fmla="*/ 389434 w 907653"/>
                <a:gd name="connsiteY774" fmla="*/ 125549 h 907740"/>
                <a:gd name="connsiteX775" fmla="*/ 389701 w 907653"/>
                <a:gd name="connsiteY775" fmla="*/ 126750 h 907740"/>
                <a:gd name="connsiteX776" fmla="*/ 389467 w 907653"/>
                <a:gd name="connsiteY776" fmla="*/ 125549 h 907740"/>
                <a:gd name="connsiteX777" fmla="*/ 389434 w 907653"/>
                <a:gd name="connsiteY777" fmla="*/ 125015 h 907740"/>
                <a:gd name="connsiteX778" fmla="*/ 389267 w 907653"/>
                <a:gd name="connsiteY778" fmla="*/ 124181 h 907740"/>
                <a:gd name="connsiteX779" fmla="*/ 389267 w 907653"/>
                <a:gd name="connsiteY779" fmla="*/ 123781 h 907740"/>
                <a:gd name="connsiteX780" fmla="*/ 389267 w 907653"/>
                <a:gd name="connsiteY780" fmla="*/ 123347 h 907740"/>
                <a:gd name="connsiteX781" fmla="*/ 389267 w 907653"/>
                <a:gd name="connsiteY781" fmla="*/ 123347 h 907740"/>
                <a:gd name="connsiteX782" fmla="*/ 389267 w 907653"/>
                <a:gd name="connsiteY782" fmla="*/ 123347 h 907740"/>
                <a:gd name="connsiteX783" fmla="*/ 389267 w 907653"/>
                <a:gd name="connsiteY783" fmla="*/ 122980 h 907740"/>
                <a:gd name="connsiteX784" fmla="*/ 389267 w 907653"/>
                <a:gd name="connsiteY784" fmla="*/ 122713 h 907740"/>
                <a:gd name="connsiteX785" fmla="*/ 389267 w 907653"/>
                <a:gd name="connsiteY785" fmla="*/ 122713 h 907740"/>
                <a:gd name="connsiteX786" fmla="*/ 389267 w 907653"/>
                <a:gd name="connsiteY786" fmla="*/ 122713 h 907740"/>
                <a:gd name="connsiteX787" fmla="*/ 389267 w 907653"/>
                <a:gd name="connsiteY787" fmla="*/ 122213 h 907740"/>
                <a:gd name="connsiteX788" fmla="*/ 389267 w 907653"/>
                <a:gd name="connsiteY788" fmla="*/ 121745 h 907740"/>
                <a:gd name="connsiteX789" fmla="*/ 389267 w 907653"/>
                <a:gd name="connsiteY789" fmla="*/ 121745 h 907740"/>
                <a:gd name="connsiteX790" fmla="*/ 389267 w 907653"/>
                <a:gd name="connsiteY790" fmla="*/ 121745 h 907740"/>
                <a:gd name="connsiteX791" fmla="*/ 390034 w 907653"/>
                <a:gd name="connsiteY791" fmla="*/ 125582 h 907740"/>
                <a:gd name="connsiteX792" fmla="*/ 390034 w 907653"/>
                <a:gd name="connsiteY792" fmla="*/ 125582 h 907740"/>
                <a:gd name="connsiteX793" fmla="*/ 388566 w 907653"/>
                <a:gd name="connsiteY793" fmla="*/ 120878 h 907740"/>
                <a:gd name="connsiteX794" fmla="*/ 388566 w 907653"/>
                <a:gd name="connsiteY794" fmla="*/ 121278 h 907740"/>
                <a:gd name="connsiteX795" fmla="*/ 388566 w 907653"/>
                <a:gd name="connsiteY795" fmla="*/ 120544 h 907740"/>
                <a:gd name="connsiteX796" fmla="*/ 388566 w 907653"/>
                <a:gd name="connsiteY796" fmla="*/ 120878 h 907740"/>
                <a:gd name="connsiteX797" fmla="*/ 388566 w 907653"/>
                <a:gd name="connsiteY797" fmla="*/ 120678 h 907740"/>
                <a:gd name="connsiteX798" fmla="*/ 388566 w 907653"/>
                <a:gd name="connsiteY798" fmla="*/ 120678 h 907740"/>
                <a:gd name="connsiteX799" fmla="*/ 388566 w 907653"/>
                <a:gd name="connsiteY799" fmla="*/ 120678 h 907740"/>
                <a:gd name="connsiteX800" fmla="*/ 388566 w 907653"/>
                <a:gd name="connsiteY800" fmla="*/ 120945 h 907740"/>
                <a:gd name="connsiteX801" fmla="*/ 387665 w 907653"/>
                <a:gd name="connsiteY801" fmla="*/ 116207 h 907740"/>
                <a:gd name="connsiteX802" fmla="*/ 387665 w 907653"/>
                <a:gd name="connsiteY802" fmla="*/ 116207 h 907740"/>
                <a:gd name="connsiteX803" fmla="*/ 387665 w 907653"/>
                <a:gd name="connsiteY803" fmla="*/ 116207 h 907740"/>
                <a:gd name="connsiteX804" fmla="*/ 387499 w 907653"/>
                <a:gd name="connsiteY804" fmla="*/ 115406 h 907740"/>
                <a:gd name="connsiteX805" fmla="*/ 387499 w 907653"/>
                <a:gd name="connsiteY805" fmla="*/ 115406 h 907740"/>
                <a:gd name="connsiteX806" fmla="*/ 387499 w 907653"/>
                <a:gd name="connsiteY806" fmla="*/ 115173 h 907740"/>
                <a:gd name="connsiteX807" fmla="*/ 387499 w 907653"/>
                <a:gd name="connsiteY807" fmla="*/ 114806 h 907740"/>
                <a:gd name="connsiteX808" fmla="*/ 387499 w 907653"/>
                <a:gd name="connsiteY808" fmla="*/ 114572 h 907740"/>
                <a:gd name="connsiteX809" fmla="*/ 387499 w 907653"/>
                <a:gd name="connsiteY809" fmla="*/ 114572 h 907740"/>
                <a:gd name="connsiteX810" fmla="*/ 387499 w 907653"/>
                <a:gd name="connsiteY810" fmla="*/ 114072 h 907740"/>
                <a:gd name="connsiteX811" fmla="*/ 387499 w 907653"/>
                <a:gd name="connsiteY811" fmla="*/ 113572 h 907740"/>
                <a:gd name="connsiteX812" fmla="*/ 387499 w 907653"/>
                <a:gd name="connsiteY812" fmla="*/ 113572 h 907740"/>
                <a:gd name="connsiteX813" fmla="*/ 387499 w 907653"/>
                <a:gd name="connsiteY813" fmla="*/ 113838 h 907740"/>
                <a:gd name="connsiteX814" fmla="*/ 387999 w 907653"/>
                <a:gd name="connsiteY814" fmla="*/ 116374 h 907740"/>
                <a:gd name="connsiteX815" fmla="*/ 387999 w 907653"/>
                <a:gd name="connsiteY815" fmla="*/ 116374 h 907740"/>
                <a:gd name="connsiteX816" fmla="*/ 388800 w 907653"/>
                <a:gd name="connsiteY816" fmla="*/ 120244 h 907740"/>
                <a:gd name="connsiteX817" fmla="*/ 388066 w 907653"/>
                <a:gd name="connsiteY817" fmla="*/ 116441 h 907740"/>
                <a:gd name="connsiteX818" fmla="*/ 387031 w 907653"/>
                <a:gd name="connsiteY818" fmla="*/ 113205 h 907740"/>
                <a:gd name="connsiteX819" fmla="*/ 387031 w 907653"/>
                <a:gd name="connsiteY819" fmla="*/ 113205 h 907740"/>
                <a:gd name="connsiteX820" fmla="*/ 907494 w 907653"/>
                <a:gd name="connsiteY820" fmla="*/ 445500 h 907740"/>
                <a:gd name="connsiteX821" fmla="*/ 907494 w 907653"/>
                <a:gd name="connsiteY821" fmla="*/ 442164 h 907740"/>
                <a:gd name="connsiteX822" fmla="*/ 907494 w 907653"/>
                <a:gd name="connsiteY822" fmla="*/ 439561 h 907740"/>
                <a:gd name="connsiteX823" fmla="*/ 907227 w 907653"/>
                <a:gd name="connsiteY823" fmla="*/ 432889 h 907740"/>
                <a:gd name="connsiteX824" fmla="*/ 907227 w 907653"/>
                <a:gd name="connsiteY824" fmla="*/ 430854 h 907740"/>
                <a:gd name="connsiteX825" fmla="*/ 907227 w 907653"/>
                <a:gd name="connsiteY825" fmla="*/ 427751 h 907740"/>
                <a:gd name="connsiteX826" fmla="*/ 907227 w 907653"/>
                <a:gd name="connsiteY826" fmla="*/ 426049 h 907740"/>
                <a:gd name="connsiteX827" fmla="*/ 907027 w 907653"/>
                <a:gd name="connsiteY827" fmla="*/ 422713 h 907740"/>
                <a:gd name="connsiteX828" fmla="*/ 906693 w 907653"/>
                <a:gd name="connsiteY828" fmla="*/ 418176 h 907740"/>
                <a:gd name="connsiteX829" fmla="*/ 906460 w 907653"/>
                <a:gd name="connsiteY829" fmla="*/ 415206 h 907740"/>
                <a:gd name="connsiteX830" fmla="*/ 906293 w 907653"/>
                <a:gd name="connsiteY830" fmla="*/ 413205 h 907740"/>
                <a:gd name="connsiteX831" fmla="*/ 906026 w 907653"/>
                <a:gd name="connsiteY831" fmla="*/ 410335 h 907740"/>
                <a:gd name="connsiteX832" fmla="*/ 905726 w 907653"/>
                <a:gd name="connsiteY832" fmla="*/ 407466 h 907740"/>
                <a:gd name="connsiteX833" fmla="*/ 905125 w 907653"/>
                <a:gd name="connsiteY833" fmla="*/ 401761 h 907740"/>
                <a:gd name="connsiteX834" fmla="*/ 904825 w 907653"/>
                <a:gd name="connsiteY834" fmla="*/ 399259 h 907740"/>
                <a:gd name="connsiteX835" fmla="*/ 904424 w 907653"/>
                <a:gd name="connsiteY835" fmla="*/ 395923 h 907740"/>
                <a:gd name="connsiteX836" fmla="*/ 904224 w 907653"/>
                <a:gd name="connsiteY836" fmla="*/ 394421 h 907740"/>
                <a:gd name="connsiteX837" fmla="*/ 903791 w 907653"/>
                <a:gd name="connsiteY837" fmla="*/ 391085 h 907740"/>
                <a:gd name="connsiteX838" fmla="*/ 903157 w 907653"/>
                <a:gd name="connsiteY838" fmla="*/ 386648 h 907740"/>
                <a:gd name="connsiteX839" fmla="*/ 902489 w 907653"/>
                <a:gd name="connsiteY839" fmla="*/ 382210 h 907740"/>
                <a:gd name="connsiteX840" fmla="*/ 901822 w 907653"/>
                <a:gd name="connsiteY840" fmla="*/ 378140 h 907740"/>
                <a:gd name="connsiteX841" fmla="*/ 900988 w 907653"/>
                <a:gd name="connsiteY841" fmla="*/ 373302 h 907740"/>
                <a:gd name="connsiteX842" fmla="*/ 900187 w 907653"/>
                <a:gd name="connsiteY842" fmla="*/ 369065 h 907740"/>
                <a:gd name="connsiteX843" fmla="*/ 899420 w 907653"/>
                <a:gd name="connsiteY843" fmla="*/ 364962 h 907740"/>
                <a:gd name="connsiteX844" fmla="*/ 898419 w 907653"/>
                <a:gd name="connsiteY844" fmla="*/ 360091 h 907740"/>
                <a:gd name="connsiteX845" fmla="*/ 897485 w 907653"/>
                <a:gd name="connsiteY845" fmla="*/ 355987 h 907740"/>
                <a:gd name="connsiteX846" fmla="*/ 896684 w 907653"/>
                <a:gd name="connsiteY846" fmla="*/ 352284 h 907740"/>
                <a:gd name="connsiteX847" fmla="*/ 895383 w 907653"/>
                <a:gd name="connsiteY847" fmla="*/ 346879 h 907740"/>
                <a:gd name="connsiteX848" fmla="*/ 894482 w 907653"/>
                <a:gd name="connsiteY848" fmla="*/ 343109 h 907740"/>
                <a:gd name="connsiteX849" fmla="*/ 894482 w 907653"/>
                <a:gd name="connsiteY849" fmla="*/ 342942 h 907740"/>
                <a:gd name="connsiteX850" fmla="*/ 893415 w 907653"/>
                <a:gd name="connsiteY850" fmla="*/ 338838 h 907740"/>
                <a:gd name="connsiteX851" fmla="*/ 892180 w 907653"/>
                <a:gd name="connsiteY851" fmla="*/ 334101 h 907740"/>
                <a:gd name="connsiteX852" fmla="*/ 891113 w 907653"/>
                <a:gd name="connsiteY852" fmla="*/ 330331 h 907740"/>
                <a:gd name="connsiteX853" fmla="*/ 890846 w 907653"/>
                <a:gd name="connsiteY853" fmla="*/ 329397 h 907740"/>
                <a:gd name="connsiteX854" fmla="*/ 889945 w 907653"/>
                <a:gd name="connsiteY854" fmla="*/ 326060 h 907740"/>
                <a:gd name="connsiteX855" fmla="*/ 888710 w 907653"/>
                <a:gd name="connsiteY855" fmla="*/ 321890 h 907740"/>
                <a:gd name="connsiteX856" fmla="*/ 888510 w 907653"/>
                <a:gd name="connsiteY856" fmla="*/ 321289 h 907740"/>
                <a:gd name="connsiteX857" fmla="*/ 887409 w 907653"/>
                <a:gd name="connsiteY857" fmla="*/ 317686 h 907740"/>
                <a:gd name="connsiteX858" fmla="*/ 886075 w 907653"/>
                <a:gd name="connsiteY858" fmla="*/ 313516 h 907740"/>
                <a:gd name="connsiteX859" fmla="*/ 886075 w 907653"/>
                <a:gd name="connsiteY859" fmla="*/ 313282 h 907740"/>
                <a:gd name="connsiteX860" fmla="*/ 884774 w 907653"/>
                <a:gd name="connsiteY860" fmla="*/ 309379 h 907740"/>
                <a:gd name="connsiteX861" fmla="*/ 883406 w 907653"/>
                <a:gd name="connsiteY861" fmla="*/ 305375 h 907740"/>
                <a:gd name="connsiteX862" fmla="*/ 883406 w 907653"/>
                <a:gd name="connsiteY862" fmla="*/ 305375 h 907740"/>
                <a:gd name="connsiteX863" fmla="*/ 882138 w 907653"/>
                <a:gd name="connsiteY863" fmla="*/ 301839 h 907740"/>
                <a:gd name="connsiteX864" fmla="*/ 880870 w 907653"/>
                <a:gd name="connsiteY864" fmla="*/ 298269 h 907740"/>
                <a:gd name="connsiteX865" fmla="*/ 880870 w 907653"/>
                <a:gd name="connsiteY865" fmla="*/ 298269 h 907740"/>
                <a:gd name="connsiteX866" fmla="*/ 879436 w 907653"/>
                <a:gd name="connsiteY866" fmla="*/ 294399 h 907740"/>
                <a:gd name="connsiteX867" fmla="*/ 877934 w 907653"/>
                <a:gd name="connsiteY867" fmla="*/ 290529 h 907740"/>
                <a:gd name="connsiteX868" fmla="*/ 877934 w 907653"/>
                <a:gd name="connsiteY868" fmla="*/ 290529 h 907740"/>
                <a:gd name="connsiteX869" fmla="*/ 877934 w 907653"/>
                <a:gd name="connsiteY869" fmla="*/ 290229 h 907740"/>
                <a:gd name="connsiteX870" fmla="*/ 877934 w 907653"/>
                <a:gd name="connsiteY870" fmla="*/ 289962 h 907740"/>
                <a:gd name="connsiteX871" fmla="*/ 876500 w 907653"/>
                <a:gd name="connsiteY871" fmla="*/ 286358 h 907740"/>
                <a:gd name="connsiteX872" fmla="*/ 873597 w 907653"/>
                <a:gd name="connsiteY872" fmla="*/ 279252 h 907740"/>
                <a:gd name="connsiteX873" fmla="*/ 873097 w 907653"/>
                <a:gd name="connsiteY873" fmla="*/ 278051 h 907740"/>
                <a:gd name="connsiteX874" fmla="*/ 871762 w 907653"/>
                <a:gd name="connsiteY874" fmla="*/ 274715 h 907740"/>
                <a:gd name="connsiteX875" fmla="*/ 871762 w 907653"/>
                <a:gd name="connsiteY875" fmla="*/ 274715 h 907740"/>
                <a:gd name="connsiteX876" fmla="*/ 871061 w 907653"/>
                <a:gd name="connsiteY876" fmla="*/ 273147 h 907740"/>
                <a:gd name="connsiteX877" fmla="*/ 870061 w 907653"/>
                <a:gd name="connsiteY877" fmla="*/ 270845 h 907740"/>
                <a:gd name="connsiteX878" fmla="*/ 868726 w 907653"/>
                <a:gd name="connsiteY878" fmla="*/ 267842 h 907740"/>
                <a:gd name="connsiteX879" fmla="*/ 863888 w 907653"/>
                <a:gd name="connsiteY879" fmla="*/ 257433 h 907740"/>
                <a:gd name="connsiteX880" fmla="*/ 862587 w 907653"/>
                <a:gd name="connsiteY880" fmla="*/ 254697 h 907740"/>
                <a:gd name="connsiteX881" fmla="*/ 861653 w 907653"/>
                <a:gd name="connsiteY881" fmla="*/ 252795 h 907740"/>
                <a:gd name="connsiteX882" fmla="*/ 860218 w 907653"/>
                <a:gd name="connsiteY882" fmla="*/ 249926 h 907740"/>
                <a:gd name="connsiteX883" fmla="*/ 859685 w 907653"/>
                <a:gd name="connsiteY883" fmla="*/ 248825 h 907740"/>
                <a:gd name="connsiteX884" fmla="*/ 858384 w 907653"/>
                <a:gd name="connsiteY884" fmla="*/ 246256 h 907740"/>
                <a:gd name="connsiteX885" fmla="*/ 856549 w 907653"/>
                <a:gd name="connsiteY885" fmla="*/ 242720 h 907740"/>
                <a:gd name="connsiteX886" fmla="*/ 853779 w 907653"/>
                <a:gd name="connsiteY886" fmla="*/ 237515 h 907740"/>
                <a:gd name="connsiteX887" fmla="*/ 852512 w 907653"/>
                <a:gd name="connsiteY887" fmla="*/ 235213 h 907740"/>
                <a:gd name="connsiteX888" fmla="*/ 850477 w 907653"/>
                <a:gd name="connsiteY888" fmla="*/ 231543 h 907740"/>
                <a:gd name="connsiteX889" fmla="*/ 848642 w 907653"/>
                <a:gd name="connsiteY889" fmla="*/ 228207 h 907740"/>
                <a:gd name="connsiteX890" fmla="*/ 848008 w 907653"/>
                <a:gd name="connsiteY890" fmla="*/ 227072 h 907740"/>
                <a:gd name="connsiteX891" fmla="*/ 846173 w 907653"/>
                <a:gd name="connsiteY891" fmla="*/ 223903 h 907740"/>
                <a:gd name="connsiteX892" fmla="*/ 839500 w 907653"/>
                <a:gd name="connsiteY892" fmla="*/ 213127 h 907740"/>
                <a:gd name="connsiteX893" fmla="*/ 836965 w 907653"/>
                <a:gd name="connsiteY893" fmla="*/ 209156 h 907740"/>
                <a:gd name="connsiteX894" fmla="*/ 836664 w 907653"/>
                <a:gd name="connsiteY894" fmla="*/ 208656 h 907740"/>
                <a:gd name="connsiteX895" fmla="*/ 834129 w 907653"/>
                <a:gd name="connsiteY895" fmla="*/ 204753 h 907740"/>
                <a:gd name="connsiteX896" fmla="*/ 833662 w 907653"/>
                <a:gd name="connsiteY896" fmla="*/ 204085 h 907740"/>
                <a:gd name="connsiteX897" fmla="*/ 831493 w 907653"/>
                <a:gd name="connsiteY897" fmla="*/ 200749 h 907740"/>
                <a:gd name="connsiteX898" fmla="*/ 826756 w 907653"/>
                <a:gd name="connsiteY898" fmla="*/ 193843 h 907740"/>
                <a:gd name="connsiteX899" fmla="*/ 825021 w 907653"/>
                <a:gd name="connsiteY899" fmla="*/ 191341 h 907740"/>
                <a:gd name="connsiteX900" fmla="*/ 823953 w 907653"/>
                <a:gd name="connsiteY900" fmla="*/ 189873 h 907740"/>
                <a:gd name="connsiteX901" fmla="*/ 822051 w 907653"/>
                <a:gd name="connsiteY901" fmla="*/ 187204 h 907740"/>
                <a:gd name="connsiteX902" fmla="*/ 815012 w 907653"/>
                <a:gd name="connsiteY902" fmla="*/ 177762 h 907740"/>
                <a:gd name="connsiteX903" fmla="*/ 812243 w 907653"/>
                <a:gd name="connsiteY903" fmla="*/ 174426 h 907740"/>
                <a:gd name="connsiteX904" fmla="*/ 809874 w 907653"/>
                <a:gd name="connsiteY904" fmla="*/ 171390 h 907740"/>
                <a:gd name="connsiteX905" fmla="*/ 809106 w 907653"/>
                <a:gd name="connsiteY905" fmla="*/ 170489 h 907740"/>
                <a:gd name="connsiteX906" fmla="*/ 809106 w 907653"/>
                <a:gd name="connsiteY906" fmla="*/ 170489 h 907740"/>
                <a:gd name="connsiteX907" fmla="*/ 806938 w 907653"/>
                <a:gd name="connsiteY907" fmla="*/ 167820 h 907740"/>
                <a:gd name="connsiteX908" fmla="*/ 806738 w 907653"/>
                <a:gd name="connsiteY908" fmla="*/ 167553 h 907740"/>
                <a:gd name="connsiteX909" fmla="*/ 806738 w 907653"/>
                <a:gd name="connsiteY909" fmla="*/ 167553 h 907740"/>
                <a:gd name="connsiteX910" fmla="*/ 801933 w 907653"/>
                <a:gd name="connsiteY910" fmla="*/ 161781 h 907740"/>
                <a:gd name="connsiteX911" fmla="*/ 801933 w 907653"/>
                <a:gd name="connsiteY911" fmla="*/ 161781 h 907740"/>
                <a:gd name="connsiteX912" fmla="*/ 799298 w 907653"/>
                <a:gd name="connsiteY912" fmla="*/ 158678 h 907740"/>
                <a:gd name="connsiteX913" fmla="*/ 799298 w 907653"/>
                <a:gd name="connsiteY913" fmla="*/ 158678 h 907740"/>
                <a:gd name="connsiteX914" fmla="*/ 797496 w 907653"/>
                <a:gd name="connsiteY914" fmla="*/ 156643 h 907740"/>
                <a:gd name="connsiteX915" fmla="*/ 796529 w 907653"/>
                <a:gd name="connsiteY915" fmla="*/ 155576 h 907740"/>
                <a:gd name="connsiteX916" fmla="*/ 786153 w 907653"/>
                <a:gd name="connsiteY916" fmla="*/ 164584 h 907740"/>
                <a:gd name="connsiteX917" fmla="*/ 786153 w 907653"/>
                <a:gd name="connsiteY917" fmla="*/ 164584 h 907740"/>
                <a:gd name="connsiteX918" fmla="*/ 784618 w 907653"/>
                <a:gd name="connsiteY918" fmla="*/ 165918 h 907740"/>
                <a:gd name="connsiteX919" fmla="*/ 775810 w 907653"/>
                <a:gd name="connsiteY919" fmla="*/ 173592 h 907740"/>
                <a:gd name="connsiteX920" fmla="*/ 775810 w 907653"/>
                <a:gd name="connsiteY920" fmla="*/ 173592 h 907740"/>
                <a:gd name="connsiteX921" fmla="*/ 765501 w 907653"/>
                <a:gd name="connsiteY921" fmla="*/ 182566 h 907740"/>
                <a:gd name="connsiteX922" fmla="*/ 765501 w 907653"/>
                <a:gd name="connsiteY922" fmla="*/ 182566 h 907740"/>
                <a:gd name="connsiteX923" fmla="*/ 764167 w 907653"/>
                <a:gd name="connsiteY923" fmla="*/ 183734 h 907740"/>
                <a:gd name="connsiteX924" fmla="*/ 756727 w 907653"/>
                <a:gd name="connsiteY924" fmla="*/ 190406 h 907740"/>
                <a:gd name="connsiteX925" fmla="*/ 755192 w 907653"/>
                <a:gd name="connsiteY925" fmla="*/ 191741 h 907740"/>
                <a:gd name="connsiteX926" fmla="*/ 755192 w 907653"/>
                <a:gd name="connsiteY926" fmla="*/ 191741 h 907740"/>
                <a:gd name="connsiteX927" fmla="*/ 750354 w 907653"/>
                <a:gd name="connsiteY927" fmla="*/ 195911 h 907740"/>
                <a:gd name="connsiteX928" fmla="*/ 743882 w 907653"/>
                <a:gd name="connsiteY928" fmla="*/ 200282 h 907740"/>
                <a:gd name="connsiteX929" fmla="*/ 743882 w 907653"/>
                <a:gd name="connsiteY929" fmla="*/ 200282 h 907740"/>
                <a:gd name="connsiteX930" fmla="*/ 741513 w 907653"/>
                <a:gd name="connsiteY930" fmla="*/ 202317 h 907740"/>
                <a:gd name="connsiteX931" fmla="*/ 738177 w 907653"/>
                <a:gd name="connsiteY931" fmla="*/ 205320 h 907740"/>
                <a:gd name="connsiteX932" fmla="*/ 735408 w 907653"/>
                <a:gd name="connsiteY932" fmla="*/ 207755 h 907740"/>
                <a:gd name="connsiteX933" fmla="*/ 733840 w 907653"/>
                <a:gd name="connsiteY933" fmla="*/ 209123 h 907740"/>
                <a:gd name="connsiteX934" fmla="*/ 733840 w 907653"/>
                <a:gd name="connsiteY934" fmla="*/ 209123 h 907740"/>
                <a:gd name="connsiteX935" fmla="*/ 730270 w 907653"/>
                <a:gd name="connsiteY935" fmla="*/ 212259 h 907740"/>
                <a:gd name="connsiteX936" fmla="*/ 730270 w 907653"/>
                <a:gd name="connsiteY936" fmla="*/ 212259 h 907740"/>
                <a:gd name="connsiteX937" fmla="*/ 729636 w 907653"/>
                <a:gd name="connsiteY937" fmla="*/ 212826 h 907740"/>
                <a:gd name="connsiteX938" fmla="*/ 723397 w 907653"/>
                <a:gd name="connsiteY938" fmla="*/ 218231 h 907740"/>
                <a:gd name="connsiteX939" fmla="*/ 723397 w 907653"/>
                <a:gd name="connsiteY939" fmla="*/ 218231 h 907740"/>
                <a:gd name="connsiteX940" fmla="*/ 720061 w 907653"/>
                <a:gd name="connsiteY940" fmla="*/ 221201 h 907740"/>
                <a:gd name="connsiteX941" fmla="*/ 720061 w 907653"/>
                <a:gd name="connsiteY941" fmla="*/ 221201 h 907740"/>
                <a:gd name="connsiteX942" fmla="*/ 716724 w 907653"/>
                <a:gd name="connsiteY942" fmla="*/ 224170 h 907740"/>
                <a:gd name="connsiteX943" fmla="*/ 716724 w 907653"/>
                <a:gd name="connsiteY943" fmla="*/ 224170 h 907740"/>
                <a:gd name="connsiteX944" fmla="*/ 713388 w 907653"/>
                <a:gd name="connsiteY944" fmla="*/ 227139 h 907740"/>
                <a:gd name="connsiteX945" fmla="*/ 713388 w 907653"/>
                <a:gd name="connsiteY945" fmla="*/ 227139 h 907740"/>
                <a:gd name="connsiteX946" fmla="*/ 710052 w 907653"/>
                <a:gd name="connsiteY946" fmla="*/ 230108 h 907740"/>
                <a:gd name="connsiteX947" fmla="*/ 710052 w 907653"/>
                <a:gd name="connsiteY947" fmla="*/ 230108 h 907740"/>
                <a:gd name="connsiteX948" fmla="*/ 707049 w 907653"/>
                <a:gd name="connsiteY948" fmla="*/ 232711 h 907740"/>
                <a:gd name="connsiteX949" fmla="*/ 706615 w 907653"/>
                <a:gd name="connsiteY949" fmla="*/ 233078 h 907740"/>
                <a:gd name="connsiteX950" fmla="*/ 706382 w 907653"/>
                <a:gd name="connsiteY950" fmla="*/ 233311 h 907740"/>
                <a:gd name="connsiteX951" fmla="*/ 705348 w 907653"/>
                <a:gd name="connsiteY951" fmla="*/ 234212 h 907740"/>
                <a:gd name="connsiteX952" fmla="*/ 704914 w 907653"/>
                <a:gd name="connsiteY952" fmla="*/ 234579 h 907740"/>
                <a:gd name="connsiteX953" fmla="*/ 703112 w 907653"/>
                <a:gd name="connsiteY953" fmla="*/ 236114 h 907740"/>
                <a:gd name="connsiteX954" fmla="*/ 699776 w 907653"/>
                <a:gd name="connsiteY954" fmla="*/ 239116 h 907740"/>
                <a:gd name="connsiteX955" fmla="*/ 692837 w 907653"/>
                <a:gd name="connsiteY955" fmla="*/ 245122 h 907740"/>
                <a:gd name="connsiteX956" fmla="*/ 692837 w 907653"/>
                <a:gd name="connsiteY956" fmla="*/ 245122 h 907740"/>
                <a:gd name="connsiteX957" fmla="*/ 682427 w 907653"/>
                <a:gd name="connsiteY957" fmla="*/ 254163 h 907740"/>
                <a:gd name="connsiteX958" fmla="*/ 672118 w 907653"/>
                <a:gd name="connsiteY958" fmla="*/ 263171 h 907740"/>
                <a:gd name="connsiteX959" fmla="*/ 661709 w 907653"/>
                <a:gd name="connsiteY959" fmla="*/ 272213 h 907740"/>
                <a:gd name="connsiteX960" fmla="*/ 661709 w 907653"/>
                <a:gd name="connsiteY960" fmla="*/ 272213 h 907740"/>
                <a:gd name="connsiteX961" fmla="*/ 660041 w 907653"/>
                <a:gd name="connsiteY961" fmla="*/ 273680 h 907740"/>
                <a:gd name="connsiteX962" fmla="*/ 659640 w 907653"/>
                <a:gd name="connsiteY962" fmla="*/ 274014 h 907740"/>
                <a:gd name="connsiteX963" fmla="*/ 659640 w 907653"/>
                <a:gd name="connsiteY963" fmla="*/ 274014 h 907740"/>
                <a:gd name="connsiteX964" fmla="*/ 650466 w 907653"/>
                <a:gd name="connsiteY964" fmla="*/ 281521 h 907740"/>
                <a:gd name="connsiteX965" fmla="*/ 650466 w 907653"/>
                <a:gd name="connsiteY965" fmla="*/ 281521 h 907740"/>
                <a:gd name="connsiteX966" fmla="*/ 640156 w 907653"/>
                <a:gd name="connsiteY966" fmla="*/ 290529 h 907740"/>
                <a:gd name="connsiteX967" fmla="*/ 640156 w 907653"/>
                <a:gd name="connsiteY967" fmla="*/ 290529 h 907740"/>
                <a:gd name="connsiteX968" fmla="*/ 639923 w 907653"/>
                <a:gd name="connsiteY968" fmla="*/ 290262 h 907740"/>
                <a:gd name="connsiteX969" fmla="*/ 639923 w 907653"/>
                <a:gd name="connsiteY969" fmla="*/ 290262 h 907740"/>
                <a:gd name="connsiteX970" fmla="*/ 639656 w 907653"/>
                <a:gd name="connsiteY970" fmla="*/ 289962 h 907740"/>
                <a:gd name="connsiteX971" fmla="*/ 639356 w 907653"/>
                <a:gd name="connsiteY971" fmla="*/ 289628 h 907740"/>
                <a:gd name="connsiteX972" fmla="*/ 639189 w 907653"/>
                <a:gd name="connsiteY972" fmla="*/ 289461 h 907740"/>
                <a:gd name="connsiteX973" fmla="*/ 637421 w 907653"/>
                <a:gd name="connsiteY973" fmla="*/ 287459 h 907740"/>
                <a:gd name="connsiteX974" fmla="*/ 636920 w 907653"/>
                <a:gd name="connsiteY974" fmla="*/ 286892 h 907740"/>
                <a:gd name="connsiteX975" fmla="*/ 636920 w 907653"/>
                <a:gd name="connsiteY975" fmla="*/ 286892 h 907740"/>
                <a:gd name="connsiteX976" fmla="*/ 636587 w 907653"/>
                <a:gd name="connsiteY976" fmla="*/ 286559 h 907740"/>
                <a:gd name="connsiteX977" fmla="*/ 636420 w 907653"/>
                <a:gd name="connsiteY977" fmla="*/ 286358 h 907740"/>
                <a:gd name="connsiteX978" fmla="*/ 636219 w 907653"/>
                <a:gd name="connsiteY978" fmla="*/ 286158 h 907740"/>
                <a:gd name="connsiteX979" fmla="*/ 636219 w 907653"/>
                <a:gd name="connsiteY979" fmla="*/ 286158 h 907740"/>
                <a:gd name="connsiteX980" fmla="*/ 635586 w 907653"/>
                <a:gd name="connsiteY980" fmla="*/ 285491 h 907740"/>
                <a:gd name="connsiteX981" fmla="*/ 634685 w 907653"/>
                <a:gd name="connsiteY981" fmla="*/ 284490 h 907740"/>
                <a:gd name="connsiteX982" fmla="*/ 634018 w 907653"/>
                <a:gd name="connsiteY982" fmla="*/ 283789 h 907740"/>
                <a:gd name="connsiteX983" fmla="*/ 632349 w 907653"/>
                <a:gd name="connsiteY983" fmla="*/ 282055 h 907740"/>
                <a:gd name="connsiteX984" fmla="*/ 630648 w 907653"/>
                <a:gd name="connsiteY984" fmla="*/ 280320 h 907740"/>
                <a:gd name="connsiteX985" fmla="*/ 627312 w 907653"/>
                <a:gd name="connsiteY985" fmla="*/ 276983 h 907740"/>
                <a:gd name="connsiteX986" fmla="*/ 627312 w 907653"/>
                <a:gd name="connsiteY986" fmla="*/ 276983 h 907740"/>
                <a:gd name="connsiteX987" fmla="*/ 623975 w 907653"/>
                <a:gd name="connsiteY987" fmla="*/ 273647 h 907740"/>
                <a:gd name="connsiteX988" fmla="*/ 622574 w 907653"/>
                <a:gd name="connsiteY988" fmla="*/ 272346 h 907740"/>
                <a:gd name="connsiteX989" fmla="*/ 622207 w 907653"/>
                <a:gd name="connsiteY989" fmla="*/ 272012 h 907740"/>
                <a:gd name="connsiteX990" fmla="*/ 621140 w 907653"/>
                <a:gd name="connsiteY990" fmla="*/ 271045 h 907740"/>
                <a:gd name="connsiteX991" fmla="*/ 620706 w 907653"/>
                <a:gd name="connsiteY991" fmla="*/ 270644 h 907740"/>
                <a:gd name="connsiteX992" fmla="*/ 620439 w 907653"/>
                <a:gd name="connsiteY992" fmla="*/ 270378 h 907740"/>
                <a:gd name="connsiteX993" fmla="*/ 620439 w 907653"/>
                <a:gd name="connsiteY993" fmla="*/ 270378 h 907740"/>
                <a:gd name="connsiteX994" fmla="*/ 620439 w 907653"/>
                <a:gd name="connsiteY994" fmla="*/ 270378 h 907740"/>
                <a:gd name="connsiteX995" fmla="*/ 620439 w 907653"/>
                <a:gd name="connsiteY995" fmla="*/ 270378 h 907740"/>
                <a:gd name="connsiteX996" fmla="*/ 617103 w 907653"/>
                <a:gd name="connsiteY996" fmla="*/ 267342 h 907740"/>
                <a:gd name="connsiteX997" fmla="*/ 616435 w 907653"/>
                <a:gd name="connsiteY997" fmla="*/ 266774 h 907740"/>
                <a:gd name="connsiteX998" fmla="*/ 615801 w 907653"/>
                <a:gd name="connsiteY998" fmla="*/ 266207 h 907740"/>
                <a:gd name="connsiteX999" fmla="*/ 615801 w 907653"/>
                <a:gd name="connsiteY999" fmla="*/ 266207 h 907740"/>
                <a:gd name="connsiteX1000" fmla="*/ 615601 w 907653"/>
                <a:gd name="connsiteY1000" fmla="*/ 266007 h 907740"/>
                <a:gd name="connsiteX1001" fmla="*/ 613566 w 907653"/>
                <a:gd name="connsiteY1001" fmla="*/ 264272 h 907740"/>
                <a:gd name="connsiteX1002" fmla="*/ 611731 w 907653"/>
                <a:gd name="connsiteY1002" fmla="*/ 262737 h 907740"/>
                <a:gd name="connsiteX1003" fmla="*/ 608962 w 907653"/>
                <a:gd name="connsiteY1003" fmla="*/ 260535 h 907740"/>
                <a:gd name="connsiteX1004" fmla="*/ 608495 w 907653"/>
                <a:gd name="connsiteY1004" fmla="*/ 260168 h 907740"/>
                <a:gd name="connsiteX1005" fmla="*/ 607828 w 907653"/>
                <a:gd name="connsiteY1005" fmla="*/ 259635 h 907740"/>
                <a:gd name="connsiteX1006" fmla="*/ 607427 w 907653"/>
                <a:gd name="connsiteY1006" fmla="*/ 259334 h 907740"/>
                <a:gd name="connsiteX1007" fmla="*/ 606860 w 907653"/>
                <a:gd name="connsiteY1007" fmla="*/ 258901 h 907740"/>
                <a:gd name="connsiteX1008" fmla="*/ 605792 w 907653"/>
                <a:gd name="connsiteY1008" fmla="*/ 258067 h 907740"/>
                <a:gd name="connsiteX1009" fmla="*/ 605359 w 907653"/>
                <a:gd name="connsiteY1009" fmla="*/ 257733 h 907740"/>
                <a:gd name="connsiteX1010" fmla="*/ 603791 w 907653"/>
                <a:gd name="connsiteY1010" fmla="*/ 256532 h 907740"/>
                <a:gd name="connsiteX1011" fmla="*/ 603791 w 907653"/>
                <a:gd name="connsiteY1011" fmla="*/ 256532 h 907740"/>
                <a:gd name="connsiteX1012" fmla="*/ 603791 w 907653"/>
                <a:gd name="connsiteY1012" fmla="*/ 256365 h 907740"/>
                <a:gd name="connsiteX1013" fmla="*/ 603791 w 907653"/>
                <a:gd name="connsiteY1013" fmla="*/ 256365 h 907740"/>
                <a:gd name="connsiteX1014" fmla="*/ 603791 w 907653"/>
                <a:gd name="connsiteY1014" fmla="*/ 256365 h 907740"/>
                <a:gd name="connsiteX1015" fmla="*/ 603791 w 907653"/>
                <a:gd name="connsiteY1015" fmla="*/ 256365 h 907740"/>
                <a:gd name="connsiteX1016" fmla="*/ 603591 w 907653"/>
                <a:gd name="connsiteY1016" fmla="*/ 256365 h 907740"/>
                <a:gd name="connsiteX1017" fmla="*/ 603591 w 907653"/>
                <a:gd name="connsiteY1017" fmla="*/ 256365 h 907740"/>
                <a:gd name="connsiteX1018" fmla="*/ 602790 w 907653"/>
                <a:gd name="connsiteY1018" fmla="*/ 255765 h 907740"/>
                <a:gd name="connsiteX1019" fmla="*/ 600855 w 907653"/>
                <a:gd name="connsiteY1019" fmla="*/ 254330 h 907740"/>
                <a:gd name="connsiteX1020" fmla="*/ 600855 w 907653"/>
                <a:gd name="connsiteY1020" fmla="*/ 254330 h 907740"/>
                <a:gd name="connsiteX1021" fmla="*/ 598953 w 907653"/>
                <a:gd name="connsiteY1021" fmla="*/ 252929 h 907740"/>
                <a:gd name="connsiteX1022" fmla="*/ 598319 w 907653"/>
                <a:gd name="connsiteY1022" fmla="*/ 252495 h 907740"/>
                <a:gd name="connsiteX1023" fmla="*/ 598319 w 907653"/>
                <a:gd name="connsiteY1023" fmla="*/ 252495 h 907740"/>
                <a:gd name="connsiteX1024" fmla="*/ 596584 w 907653"/>
                <a:gd name="connsiteY1024" fmla="*/ 251294 h 907740"/>
                <a:gd name="connsiteX1025" fmla="*/ 594182 w 907653"/>
                <a:gd name="connsiteY1025" fmla="*/ 249659 h 907740"/>
                <a:gd name="connsiteX1026" fmla="*/ 592481 w 907653"/>
                <a:gd name="connsiteY1026" fmla="*/ 248525 h 907740"/>
                <a:gd name="connsiteX1027" fmla="*/ 591246 w 907653"/>
                <a:gd name="connsiteY1027" fmla="*/ 247691 h 907740"/>
                <a:gd name="connsiteX1028" fmla="*/ 589678 w 907653"/>
                <a:gd name="connsiteY1028" fmla="*/ 246690 h 907740"/>
                <a:gd name="connsiteX1029" fmla="*/ 587743 w 907653"/>
                <a:gd name="connsiteY1029" fmla="*/ 245489 h 907740"/>
                <a:gd name="connsiteX1030" fmla="*/ 586709 w 907653"/>
                <a:gd name="connsiteY1030" fmla="*/ 244855 h 907740"/>
                <a:gd name="connsiteX1031" fmla="*/ 584640 w 907653"/>
                <a:gd name="connsiteY1031" fmla="*/ 243554 h 907740"/>
                <a:gd name="connsiteX1032" fmla="*/ 584107 w 907653"/>
                <a:gd name="connsiteY1032" fmla="*/ 243253 h 907740"/>
                <a:gd name="connsiteX1033" fmla="*/ 583906 w 907653"/>
                <a:gd name="connsiteY1033" fmla="*/ 243253 h 907740"/>
                <a:gd name="connsiteX1034" fmla="*/ 583573 w 907653"/>
                <a:gd name="connsiteY1034" fmla="*/ 243020 h 907740"/>
                <a:gd name="connsiteX1035" fmla="*/ 582572 w 907653"/>
                <a:gd name="connsiteY1035" fmla="*/ 242419 h 907740"/>
                <a:gd name="connsiteX1036" fmla="*/ 582572 w 907653"/>
                <a:gd name="connsiteY1036" fmla="*/ 242419 h 907740"/>
                <a:gd name="connsiteX1037" fmla="*/ 589645 w 907653"/>
                <a:gd name="connsiteY1037" fmla="*/ 230676 h 907740"/>
                <a:gd name="connsiteX1038" fmla="*/ 589645 w 907653"/>
                <a:gd name="connsiteY1038" fmla="*/ 230676 h 907740"/>
                <a:gd name="connsiteX1039" fmla="*/ 596551 w 907653"/>
                <a:gd name="connsiteY1039" fmla="*/ 219165 h 907740"/>
                <a:gd name="connsiteX1040" fmla="*/ 596551 w 907653"/>
                <a:gd name="connsiteY1040" fmla="*/ 219165 h 907740"/>
                <a:gd name="connsiteX1041" fmla="*/ 596551 w 907653"/>
                <a:gd name="connsiteY1041" fmla="*/ 218999 h 907740"/>
                <a:gd name="connsiteX1042" fmla="*/ 596551 w 907653"/>
                <a:gd name="connsiteY1042" fmla="*/ 218999 h 907740"/>
                <a:gd name="connsiteX1043" fmla="*/ 603657 w 907653"/>
                <a:gd name="connsiteY1043" fmla="*/ 207255 h 907740"/>
                <a:gd name="connsiteX1044" fmla="*/ 610730 w 907653"/>
                <a:gd name="connsiteY1044" fmla="*/ 195478 h 907740"/>
                <a:gd name="connsiteX1045" fmla="*/ 610730 w 907653"/>
                <a:gd name="connsiteY1045" fmla="*/ 195478 h 907740"/>
                <a:gd name="connsiteX1046" fmla="*/ 612065 w 907653"/>
                <a:gd name="connsiteY1046" fmla="*/ 193242 h 907740"/>
                <a:gd name="connsiteX1047" fmla="*/ 613533 w 907653"/>
                <a:gd name="connsiteY1047" fmla="*/ 190773 h 907740"/>
                <a:gd name="connsiteX1048" fmla="*/ 617803 w 907653"/>
                <a:gd name="connsiteY1048" fmla="*/ 183700 h 907740"/>
                <a:gd name="connsiteX1049" fmla="*/ 617803 w 907653"/>
                <a:gd name="connsiteY1049" fmla="*/ 183700 h 907740"/>
                <a:gd name="connsiteX1050" fmla="*/ 619571 w 907653"/>
                <a:gd name="connsiteY1050" fmla="*/ 180765 h 907740"/>
                <a:gd name="connsiteX1051" fmla="*/ 620639 w 907653"/>
                <a:gd name="connsiteY1051" fmla="*/ 178996 h 907740"/>
                <a:gd name="connsiteX1052" fmla="*/ 620973 w 907653"/>
                <a:gd name="connsiteY1052" fmla="*/ 178496 h 907740"/>
                <a:gd name="connsiteX1053" fmla="*/ 620973 w 907653"/>
                <a:gd name="connsiteY1053" fmla="*/ 178229 h 907740"/>
                <a:gd name="connsiteX1054" fmla="*/ 622407 w 907653"/>
                <a:gd name="connsiteY1054" fmla="*/ 175894 h 907740"/>
                <a:gd name="connsiteX1055" fmla="*/ 622407 w 907653"/>
                <a:gd name="connsiteY1055" fmla="*/ 175894 h 907740"/>
                <a:gd name="connsiteX1056" fmla="*/ 624776 w 907653"/>
                <a:gd name="connsiteY1056" fmla="*/ 171990 h 907740"/>
                <a:gd name="connsiteX1057" fmla="*/ 624776 w 907653"/>
                <a:gd name="connsiteY1057" fmla="*/ 171990 h 907740"/>
                <a:gd name="connsiteX1058" fmla="*/ 627145 w 907653"/>
                <a:gd name="connsiteY1058" fmla="*/ 168087 h 907740"/>
                <a:gd name="connsiteX1059" fmla="*/ 627145 w 907653"/>
                <a:gd name="connsiteY1059" fmla="*/ 168087 h 907740"/>
                <a:gd name="connsiteX1060" fmla="*/ 629513 w 907653"/>
                <a:gd name="connsiteY1060" fmla="*/ 164183 h 907740"/>
                <a:gd name="connsiteX1061" fmla="*/ 629513 w 907653"/>
                <a:gd name="connsiteY1061" fmla="*/ 164183 h 907740"/>
                <a:gd name="connsiteX1062" fmla="*/ 631882 w 907653"/>
                <a:gd name="connsiteY1062" fmla="*/ 160280 h 907740"/>
                <a:gd name="connsiteX1063" fmla="*/ 634218 w 907653"/>
                <a:gd name="connsiteY1063" fmla="*/ 156376 h 907740"/>
                <a:gd name="connsiteX1064" fmla="*/ 634218 w 907653"/>
                <a:gd name="connsiteY1064" fmla="*/ 156376 h 907740"/>
                <a:gd name="connsiteX1065" fmla="*/ 636587 w 907653"/>
                <a:gd name="connsiteY1065" fmla="*/ 152473 h 907740"/>
                <a:gd name="connsiteX1066" fmla="*/ 636587 w 907653"/>
                <a:gd name="connsiteY1066" fmla="*/ 152473 h 907740"/>
                <a:gd name="connsiteX1067" fmla="*/ 638955 w 907653"/>
                <a:gd name="connsiteY1067" fmla="*/ 148569 h 907740"/>
                <a:gd name="connsiteX1068" fmla="*/ 638955 w 907653"/>
                <a:gd name="connsiteY1068" fmla="*/ 148569 h 907740"/>
                <a:gd name="connsiteX1069" fmla="*/ 643226 w 907653"/>
                <a:gd name="connsiteY1069" fmla="*/ 141463 h 907740"/>
                <a:gd name="connsiteX1070" fmla="*/ 643660 w 907653"/>
                <a:gd name="connsiteY1070" fmla="*/ 140729 h 907740"/>
                <a:gd name="connsiteX1071" fmla="*/ 643660 w 907653"/>
                <a:gd name="connsiteY1071" fmla="*/ 140729 h 907740"/>
                <a:gd name="connsiteX1072" fmla="*/ 646162 w 907653"/>
                <a:gd name="connsiteY1072" fmla="*/ 136592 h 907740"/>
                <a:gd name="connsiteX1073" fmla="*/ 649164 w 907653"/>
                <a:gd name="connsiteY1073" fmla="*/ 131621 h 907740"/>
                <a:gd name="connsiteX1074" fmla="*/ 653135 w 907653"/>
                <a:gd name="connsiteY1074" fmla="*/ 124948 h 907740"/>
                <a:gd name="connsiteX1075" fmla="*/ 660207 w 907653"/>
                <a:gd name="connsiteY1075" fmla="*/ 113138 h 907740"/>
                <a:gd name="connsiteX1076" fmla="*/ 660207 w 907653"/>
                <a:gd name="connsiteY1076" fmla="*/ 113138 h 907740"/>
                <a:gd name="connsiteX1077" fmla="*/ 667314 w 907653"/>
                <a:gd name="connsiteY1077" fmla="*/ 101361 h 907740"/>
                <a:gd name="connsiteX1078" fmla="*/ 667314 w 907653"/>
                <a:gd name="connsiteY1078" fmla="*/ 101361 h 907740"/>
                <a:gd name="connsiteX1079" fmla="*/ 674387 w 907653"/>
                <a:gd name="connsiteY1079" fmla="*/ 89617 h 907740"/>
                <a:gd name="connsiteX1080" fmla="*/ 681493 w 907653"/>
                <a:gd name="connsiteY1080" fmla="*/ 77806 h 907740"/>
                <a:gd name="connsiteX1081" fmla="*/ 681493 w 907653"/>
                <a:gd name="connsiteY1081" fmla="*/ 77806 h 907740"/>
                <a:gd name="connsiteX1082" fmla="*/ 688566 w 907653"/>
                <a:gd name="connsiteY1082" fmla="*/ 66063 h 907740"/>
                <a:gd name="connsiteX1083" fmla="*/ 688566 w 907653"/>
                <a:gd name="connsiteY1083" fmla="*/ 66063 h 907740"/>
                <a:gd name="connsiteX1084" fmla="*/ 685497 w 907653"/>
                <a:gd name="connsiteY1084" fmla="*/ 64261 h 907740"/>
                <a:gd name="connsiteX1085" fmla="*/ 682160 w 907653"/>
                <a:gd name="connsiteY1085" fmla="*/ 62259 h 907740"/>
                <a:gd name="connsiteX1086" fmla="*/ 682160 w 907653"/>
                <a:gd name="connsiteY1086" fmla="*/ 62259 h 907740"/>
                <a:gd name="connsiteX1087" fmla="*/ 679024 w 907653"/>
                <a:gd name="connsiteY1087" fmla="*/ 60424 h 907740"/>
                <a:gd name="connsiteX1088" fmla="*/ 678324 w 907653"/>
                <a:gd name="connsiteY1088" fmla="*/ 60057 h 907740"/>
                <a:gd name="connsiteX1089" fmla="*/ 674987 w 907653"/>
                <a:gd name="connsiteY1089" fmla="*/ 58222 h 907740"/>
                <a:gd name="connsiteX1090" fmla="*/ 674987 w 907653"/>
                <a:gd name="connsiteY1090" fmla="*/ 58222 h 907740"/>
                <a:gd name="connsiteX1091" fmla="*/ 664244 w 907653"/>
                <a:gd name="connsiteY1091" fmla="*/ 52451 h 907740"/>
                <a:gd name="connsiteX1092" fmla="*/ 663077 w 907653"/>
                <a:gd name="connsiteY1092" fmla="*/ 51850 h 907740"/>
                <a:gd name="connsiteX1093" fmla="*/ 659741 w 907653"/>
                <a:gd name="connsiteY1093" fmla="*/ 50148 h 907740"/>
                <a:gd name="connsiteX1094" fmla="*/ 659273 w 907653"/>
                <a:gd name="connsiteY1094" fmla="*/ 49915 h 907740"/>
                <a:gd name="connsiteX1095" fmla="*/ 655503 w 907653"/>
                <a:gd name="connsiteY1095" fmla="*/ 48080 h 907740"/>
                <a:gd name="connsiteX1096" fmla="*/ 649865 w 907653"/>
                <a:gd name="connsiteY1096" fmla="*/ 45311 h 907740"/>
                <a:gd name="connsiteX1097" fmla="*/ 644193 w 907653"/>
                <a:gd name="connsiteY1097" fmla="*/ 42675 h 907740"/>
                <a:gd name="connsiteX1098" fmla="*/ 643259 w 907653"/>
                <a:gd name="connsiteY1098" fmla="*/ 42275 h 907740"/>
                <a:gd name="connsiteX1099" fmla="*/ 640223 w 907653"/>
                <a:gd name="connsiteY1099" fmla="*/ 40907 h 907740"/>
                <a:gd name="connsiteX1100" fmla="*/ 638955 w 907653"/>
                <a:gd name="connsiteY1100" fmla="*/ 40340 h 907740"/>
                <a:gd name="connsiteX1101" fmla="*/ 635819 w 907653"/>
                <a:gd name="connsiteY1101" fmla="*/ 38972 h 907740"/>
                <a:gd name="connsiteX1102" fmla="*/ 634518 w 907653"/>
                <a:gd name="connsiteY1102" fmla="*/ 38405 h 907740"/>
                <a:gd name="connsiteX1103" fmla="*/ 631349 w 907653"/>
                <a:gd name="connsiteY1103" fmla="*/ 37037 h 907740"/>
                <a:gd name="connsiteX1104" fmla="*/ 627278 w 907653"/>
                <a:gd name="connsiteY1104" fmla="*/ 35335 h 907740"/>
                <a:gd name="connsiteX1105" fmla="*/ 619004 w 907653"/>
                <a:gd name="connsiteY1105" fmla="*/ 31999 h 907740"/>
                <a:gd name="connsiteX1106" fmla="*/ 615368 w 907653"/>
                <a:gd name="connsiteY1106" fmla="*/ 30631 h 907740"/>
                <a:gd name="connsiteX1107" fmla="*/ 610297 w 907653"/>
                <a:gd name="connsiteY1107" fmla="*/ 28796 h 907740"/>
                <a:gd name="connsiteX1108" fmla="*/ 606960 w 907653"/>
                <a:gd name="connsiteY1108" fmla="*/ 27562 h 907740"/>
                <a:gd name="connsiteX1109" fmla="*/ 606260 w 907653"/>
                <a:gd name="connsiteY1109" fmla="*/ 27328 h 907740"/>
                <a:gd name="connsiteX1110" fmla="*/ 600421 w 907653"/>
                <a:gd name="connsiteY1110" fmla="*/ 23792 h 907740"/>
                <a:gd name="connsiteX1111" fmla="*/ 599120 w 907653"/>
                <a:gd name="connsiteY1111" fmla="*/ 23358 h 907740"/>
                <a:gd name="connsiteX1112" fmla="*/ 596184 w 907653"/>
                <a:gd name="connsiteY1112" fmla="*/ 22357 h 907740"/>
                <a:gd name="connsiteX1113" fmla="*/ 591013 w 907653"/>
                <a:gd name="connsiteY1113" fmla="*/ 20689 h 907740"/>
                <a:gd name="connsiteX1114" fmla="*/ 587676 w 907653"/>
                <a:gd name="connsiteY1114" fmla="*/ 19655 h 907740"/>
                <a:gd name="connsiteX1115" fmla="*/ 579669 w 907653"/>
                <a:gd name="connsiteY1115" fmla="*/ 17253 h 907740"/>
                <a:gd name="connsiteX1116" fmla="*/ 577834 w 907653"/>
                <a:gd name="connsiteY1116" fmla="*/ 16719 h 907740"/>
                <a:gd name="connsiteX1117" fmla="*/ 574798 w 907653"/>
                <a:gd name="connsiteY1117" fmla="*/ 15885 h 907740"/>
                <a:gd name="connsiteX1118" fmla="*/ 570461 w 907653"/>
                <a:gd name="connsiteY1118" fmla="*/ 14684 h 907740"/>
                <a:gd name="connsiteX1119" fmla="*/ 569727 w 907653"/>
                <a:gd name="connsiteY1119" fmla="*/ 14483 h 907740"/>
                <a:gd name="connsiteX1120" fmla="*/ 566124 w 907653"/>
                <a:gd name="connsiteY1120" fmla="*/ 13583 h 907740"/>
                <a:gd name="connsiteX1121" fmla="*/ 561753 w 907653"/>
                <a:gd name="connsiteY1121" fmla="*/ 12315 h 907740"/>
                <a:gd name="connsiteX1122" fmla="*/ 557383 w 907653"/>
                <a:gd name="connsiteY1122" fmla="*/ 11281 h 907740"/>
                <a:gd name="connsiteX1123" fmla="*/ 552979 w 907653"/>
                <a:gd name="connsiteY1123" fmla="*/ 10280 h 907740"/>
                <a:gd name="connsiteX1124" fmla="*/ 546306 w 907653"/>
                <a:gd name="connsiteY1124" fmla="*/ 8845 h 907740"/>
                <a:gd name="connsiteX1125" fmla="*/ 539634 w 907653"/>
                <a:gd name="connsiteY1125" fmla="*/ 7511 h 907740"/>
                <a:gd name="connsiteX1126" fmla="*/ 539634 w 907653"/>
                <a:gd name="connsiteY1126" fmla="*/ 7511 h 907740"/>
                <a:gd name="connsiteX1127" fmla="*/ 532694 w 907653"/>
                <a:gd name="connsiteY1127" fmla="*/ 6243 h 907740"/>
                <a:gd name="connsiteX1128" fmla="*/ 532394 w 907653"/>
                <a:gd name="connsiteY1128" fmla="*/ 6243 h 907740"/>
                <a:gd name="connsiteX1129" fmla="*/ 532394 w 907653"/>
                <a:gd name="connsiteY1129" fmla="*/ 6243 h 907740"/>
                <a:gd name="connsiteX1130" fmla="*/ 528124 w 907653"/>
                <a:gd name="connsiteY1130" fmla="*/ 5509 h 907740"/>
                <a:gd name="connsiteX1131" fmla="*/ 524220 w 907653"/>
                <a:gd name="connsiteY1131" fmla="*/ 4875 h 907740"/>
                <a:gd name="connsiteX1132" fmla="*/ 515579 w 907653"/>
                <a:gd name="connsiteY1132" fmla="*/ 3607 h 907740"/>
                <a:gd name="connsiteX1133" fmla="*/ 511509 w 907653"/>
                <a:gd name="connsiteY1133" fmla="*/ 3073 h 907740"/>
                <a:gd name="connsiteX1134" fmla="*/ 510975 w 907653"/>
                <a:gd name="connsiteY1134" fmla="*/ 3073 h 907740"/>
                <a:gd name="connsiteX1135" fmla="*/ 507238 w 907653"/>
                <a:gd name="connsiteY1135" fmla="*/ 2640 h 907740"/>
                <a:gd name="connsiteX1136" fmla="*/ 505837 w 907653"/>
                <a:gd name="connsiteY1136" fmla="*/ 2473 h 907740"/>
                <a:gd name="connsiteX1137" fmla="*/ 502501 w 907653"/>
                <a:gd name="connsiteY1137" fmla="*/ 2106 h 907740"/>
                <a:gd name="connsiteX1138" fmla="*/ 493726 w 907653"/>
                <a:gd name="connsiteY1138" fmla="*/ 1238 h 907740"/>
                <a:gd name="connsiteX1139" fmla="*/ 489656 w 907653"/>
                <a:gd name="connsiteY1139" fmla="*/ 905 h 907740"/>
                <a:gd name="connsiteX1140" fmla="*/ 488622 w 907653"/>
                <a:gd name="connsiteY1140" fmla="*/ 905 h 907740"/>
                <a:gd name="connsiteX1141" fmla="*/ 484952 w 907653"/>
                <a:gd name="connsiteY1141" fmla="*/ 638 h 907740"/>
                <a:gd name="connsiteX1142" fmla="*/ 480515 w 907653"/>
                <a:gd name="connsiteY1142" fmla="*/ 371 h 907740"/>
                <a:gd name="connsiteX1143" fmla="*/ 476077 w 907653"/>
                <a:gd name="connsiteY1143" fmla="*/ 137 h 907740"/>
                <a:gd name="connsiteX1144" fmla="*/ 471640 w 907653"/>
                <a:gd name="connsiteY1144" fmla="*/ -63 h 907740"/>
                <a:gd name="connsiteX1145" fmla="*/ 467603 w 907653"/>
                <a:gd name="connsiteY1145" fmla="*/ -63 h 907740"/>
                <a:gd name="connsiteX1146" fmla="*/ 466702 w 907653"/>
                <a:gd name="connsiteY1146" fmla="*/ -63 h 907740"/>
                <a:gd name="connsiteX1147" fmla="*/ 459629 w 907653"/>
                <a:gd name="connsiteY1147" fmla="*/ -63 h 907740"/>
                <a:gd name="connsiteX1148" fmla="*/ 444649 w 907653"/>
                <a:gd name="connsiteY1148" fmla="*/ -63 h 907740"/>
                <a:gd name="connsiteX1149" fmla="*/ 440145 w 907653"/>
                <a:gd name="connsiteY1149" fmla="*/ -63 h 907740"/>
                <a:gd name="connsiteX1150" fmla="*/ 435608 w 907653"/>
                <a:gd name="connsiteY1150" fmla="*/ -63 h 907740"/>
                <a:gd name="connsiteX1151" fmla="*/ 431705 w 907653"/>
                <a:gd name="connsiteY1151" fmla="*/ 104 h 907740"/>
                <a:gd name="connsiteX1152" fmla="*/ 430370 w 907653"/>
                <a:gd name="connsiteY1152" fmla="*/ 104 h 907740"/>
                <a:gd name="connsiteX1153" fmla="*/ 426600 w 907653"/>
                <a:gd name="connsiteY1153" fmla="*/ 338 h 907740"/>
                <a:gd name="connsiteX1154" fmla="*/ 422129 w 907653"/>
                <a:gd name="connsiteY1154" fmla="*/ 604 h 907740"/>
                <a:gd name="connsiteX1155" fmla="*/ 421696 w 907653"/>
                <a:gd name="connsiteY1155" fmla="*/ 604 h 907740"/>
                <a:gd name="connsiteX1156" fmla="*/ 417826 w 907653"/>
                <a:gd name="connsiteY1156" fmla="*/ 905 h 907740"/>
                <a:gd name="connsiteX1157" fmla="*/ 417425 w 907653"/>
                <a:gd name="connsiteY1157" fmla="*/ 905 h 907740"/>
                <a:gd name="connsiteX1158" fmla="*/ 413188 w 907653"/>
                <a:gd name="connsiteY1158" fmla="*/ 1272 h 907740"/>
                <a:gd name="connsiteX1159" fmla="*/ 409585 w 907653"/>
                <a:gd name="connsiteY1159" fmla="*/ 1605 h 907740"/>
                <a:gd name="connsiteX1160" fmla="*/ 407416 w 907653"/>
                <a:gd name="connsiteY1160" fmla="*/ 1806 h 907740"/>
                <a:gd name="connsiteX1161" fmla="*/ 401511 w 907653"/>
                <a:gd name="connsiteY1161" fmla="*/ 2439 h 907740"/>
                <a:gd name="connsiteX1162" fmla="*/ 399142 w 907653"/>
                <a:gd name="connsiteY1162" fmla="*/ 2706 h 907740"/>
                <a:gd name="connsiteX1163" fmla="*/ 390234 w 907653"/>
                <a:gd name="connsiteY1163" fmla="*/ 3774 h 907740"/>
                <a:gd name="connsiteX1164" fmla="*/ 386698 w 907653"/>
                <a:gd name="connsiteY1164" fmla="*/ 4274 h 907740"/>
                <a:gd name="connsiteX1165" fmla="*/ 382327 w 907653"/>
                <a:gd name="connsiteY1165" fmla="*/ 4942 h 907740"/>
                <a:gd name="connsiteX1166" fmla="*/ 382327 w 907653"/>
                <a:gd name="connsiteY1166" fmla="*/ 4942 h 907740"/>
                <a:gd name="connsiteX1167" fmla="*/ 378991 w 907653"/>
                <a:gd name="connsiteY1167" fmla="*/ 5509 h 907740"/>
                <a:gd name="connsiteX1168" fmla="*/ 374854 w 907653"/>
                <a:gd name="connsiteY1168" fmla="*/ 6209 h 907740"/>
                <a:gd name="connsiteX1169" fmla="*/ 374854 w 907653"/>
                <a:gd name="connsiteY1169" fmla="*/ 6209 h 907740"/>
                <a:gd name="connsiteX1170" fmla="*/ 374354 w 907653"/>
                <a:gd name="connsiteY1170" fmla="*/ 6209 h 907740"/>
                <a:gd name="connsiteX1171" fmla="*/ 370784 w 907653"/>
                <a:gd name="connsiteY1171" fmla="*/ 6843 h 907740"/>
                <a:gd name="connsiteX1172" fmla="*/ 367781 w 907653"/>
                <a:gd name="connsiteY1172" fmla="*/ 7410 h 907740"/>
                <a:gd name="connsiteX1173" fmla="*/ 366747 w 907653"/>
                <a:gd name="connsiteY1173" fmla="*/ 7611 h 907740"/>
                <a:gd name="connsiteX1174" fmla="*/ 366747 w 907653"/>
                <a:gd name="connsiteY1174" fmla="*/ 7611 h 907740"/>
                <a:gd name="connsiteX1175" fmla="*/ 364078 w 907653"/>
                <a:gd name="connsiteY1175" fmla="*/ 8144 h 907740"/>
                <a:gd name="connsiteX1176" fmla="*/ 361109 w 907653"/>
                <a:gd name="connsiteY1176" fmla="*/ 8745 h 907740"/>
                <a:gd name="connsiteX1177" fmla="*/ 357772 w 907653"/>
                <a:gd name="connsiteY1177" fmla="*/ 9412 h 907740"/>
                <a:gd name="connsiteX1178" fmla="*/ 353335 w 907653"/>
                <a:gd name="connsiteY1178" fmla="*/ 10413 h 907740"/>
                <a:gd name="connsiteX1179" fmla="*/ 350599 w 907653"/>
                <a:gd name="connsiteY1179" fmla="*/ 11047 h 907740"/>
                <a:gd name="connsiteX1180" fmla="*/ 348397 w 907653"/>
                <a:gd name="connsiteY1180" fmla="*/ 11547 h 907740"/>
                <a:gd name="connsiteX1181" fmla="*/ 347930 w 907653"/>
                <a:gd name="connsiteY1181" fmla="*/ 11547 h 907740"/>
                <a:gd name="connsiteX1182" fmla="*/ 344594 w 907653"/>
                <a:gd name="connsiteY1182" fmla="*/ 12348 h 907740"/>
                <a:gd name="connsiteX1183" fmla="*/ 340190 w 907653"/>
                <a:gd name="connsiteY1183" fmla="*/ 13783 h 907740"/>
                <a:gd name="connsiteX1184" fmla="*/ 334685 w 907653"/>
                <a:gd name="connsiteY1184" fmla="*/ 15251 h 907740"/>
                <a:gd name="connsiteX1185" fmla="*/ 331349 w 907653"/>
                <a:gd name="connsiteY1185" fmla="*/ 16152 h 907740"/>
                <a:gd name="connsiteX1186" fmla="*/ 326478 w 907653"/>
                <a:gd name="connsiteY1186" fmla="*/ 17553 h 907740"/>
                <a:gd name="connsiteX1187" fmla="*/ 322741 w 907653"/>
                <a:gd name="connsiteY1187" fmla="*/ 18654 h 907740"/>
                <a:gd name="connsiteX1188" fmla="*/ 318471 w 907653"/>
                <a:gd name="connsiteY1188" fmla="*/ 19955 h 907740"/>
                <a:gd name="connsiteX1189" fmla="*/ 301022 w 907653"/>
                <a:gd name="connsiteY1189" fmla="*/ 25760 h 907740"/>
                <a:gd name="connsiteX1190" fmla="*/ 297352 w 907653"/>
                <a:gd name="connsiteY1190" fmla="*/ 27095 h 907740"/>
                <a:gd name="connsiteX1191" fmla="*/ 293215 w 907653"/>
                <a:gd name="connsiteY1191" fmla="*/ 28663 h 907740"/>
                <a:gd name="connsiteX1192" fmla="*/ 289578 w 907653"/>
                <a:gd name="connsiteY1192" fmla="*/ 30031 h 907740"/>
                <a:gd name="connsiteX1193" fmla="*/ 284407 w 907653"/>
                <a:gd name="connsiteY1193" fmla="*/ 32066 h 907740"/>
                <a:gd name="connsiteX1194" fmla="*/ 280804 w 907653"/>
                <a:gd name="connsiteY1194" fmla="*/ 33534 h 907740"/>
                <a:gd name="connsiteX1195" fmla="*/ 276733 w 907653"/>
                <a:gd name="connsiteY1195" fmla="*/ 35235 h 907740"/>
                <a:gd name="connsiteX1196" fmla="*/ 270828 w 907653"/>
                <a:gd name="connsiteY1196" fmla="*/ 37804 h 907740"/>
                <a:gd name="connsiteX1197" fmla="*/ 267058 w 907653"/>
                <a:gd name="connsiteY1197" fmla="*/ 39472 h 907740"/>
                <a:gd name="connsiteX1198" fmla="*/ 266024 w 907653"/>
                <a:gd name="connsiteY1198" fmla="*/ 39939 h 907740"/>
                <a:gd name="connsiteX1199" fmla="*/ 262221 w 907653"/>
                <a:gd name="connsiteY1199" fmla="*/ 41674 h 907740"/>
                <a:gd name="connsiteX1200" fmla="*/ 261420 w 907653"/>
                <a:gd name="connsiteY1200" fmla="*/ 42075 h 907740"/>
                <a:gd name="connsiteX1201" fmla="*/ 258084 w 907653"/>
                <a:gd name="connsiteY1201" fmla="*/ 43643 h 907740"/>
                <a:gd name="connsiteX1202" fmla="*/ 252579 w 907653"/>
                <a:gd name="connsiteY1202" fmla="*/ 46312 h 907740"/>
                <a:gd name="connsiteX1203" fmla="*/ 250744 w 907653"/>
                <a:gd name="connsiteY1203" fmla="*/ 47246 h 907740"/>
                <a:gd name="connsiteX1204" fmla="*/ 247074 w 907653"/>
                <a:gd name="connsiteY1204" fmla="*/ 49081 h 907740"/>
                <a:gd name="connsiteX1205" fmla="*/ 246640 w 907653"/>
                <a:gd name="connsiteY1205" fmla="*/ 49314 h 907740"/>
                <a:gd name="connsiteX1206" fmla="*/ 241969 w 907653"/>
                <a:gd name="connsiteY1206" fmla="*/ 51717 h 907740"/>
                <a:gd name="connsiteX1207" fmla="*/ 237866 w 907653"/>
                <a:gd name="connsiteY1207" fmla="*/ 53918 h 907740"/>
                <a:gd name="connsiteX1208" fmla="*/ 233228 w 907653"/>
                <a:gd name="connsiteY1208" fmla="*/ 56454 h 907740"/>
                <a:gd name="connsiteX1209" fmla="*/ 233228 w 907653"/>
                <a:gd name="connsiteY1209" fmla="*/ 56454 h 907740"/>
                <a:gd name="connsiteX1210" fmla="*/ 229191 w 907653"/>
                <a:gd name="connsiteY1210" fmla="*/ 58756 h 907740"/>
                <a:gd name="connsiteX1211" fmla="*/ 226722 w 907653"/>
                <a:gd name="connsiteY1211" fmla="*/ 60191 h 907740"/>
                <a:gd name="connsiteX1212" fmla="*/ 226722 w 907653"/>
                <a:gd name="connsiteY1212" fmla="*/ 60191 h 907740"/>
                <a:gd name="connsiteX1213" fmla="*/ 219616 w 907653"/>
                <a:gd name="connsiteY1213" fmla="*/ 64361 h 907740"/>
                <a:gd name="connsiteX1214" fmla="*/ 219616 w 907653"/>
                <a:gd name="connsiteY1214" fmla="*/ 64361 h 907740"/>
                <a:gd name="connsiteX1215" fmla="*/ 217114 w 907653"/>
                <a:gd name="connsiteY1215" fmla="*/ 65862 h 907740"/>
                <a:gd name="connsiteX1216" fmla="*/ 210441 w 907653"/>
                <a:gd name="connsiteY1216" fmla="*/ 70133 h 907740"/>
                <a:gd name="connsiteX1217" fmla="*/ 207605 w 907653"/>
                <a:gd name="connsiteY1217" fmla="*/ 71968 h 907740"/>
                <a:gd name="connsiteX1218" fmla="*/ 203769 w 907653"/>
                <a:gd name="connsiteY1218" fmla="*/ 74470 h 907740"/>
                <a:gd name="connsiteX1219" fmla="*/ 200432 w 907653"/>
                <a:gd name="connsiteY1219" fmla="*/ 76639 h 907740"/>
                <a:gd name="connsiteX1220" fmla="*/ 195562 w 907653"/>
                <a:gd name="connsiteY1220" fmla="*/ 79975 h 907740"/>
                <a:gd name="connsiteX1221" fmla="*/ 193059 w 907653"/>
                <a:gd name="connsiteY1221" fmla="*/ 81710 h 907740"/>
                <a:gd name="connsiteX1222" fmla="*/ 192392 w 907653"/>
                <a:gd name="connsiteY1222" fmla="*/ 82210 h 907740"/>
                <a:gd name="connsiteX1223" fmla="*/ 189623 w 907653"/>
                <a:gd name="connsiteY1223" fmla="*/ 84145 h 907740"/>
                <a:gd name="connsiteX1224" fmla="*/ 182950 w 907653"/>
                <a:gd name="connsiteY1224" fmla="*/ 88983 h 907740"/>
                <a:gd name="connsiteX1225" fmla="*/ 181082 w 907653"/>
                <a:gd name="connsiteY1225" fmla="*/ 90418 h 907740"/>
                <a:gd name="connsiteX1226" fmla="*/ 178046 w 907653"/>
                <a:gd name="connsiteY1226" fmla="*/ 92720 h 907740"/>
                <a:gd name="connsiteX1227" fmla="*/ 175210 w 907653"/>
                <a:gd name="connsiteY1227" fmla="*/ 94888 h 907740"/>
                <a:gd name="connsiteX1228" fmla="*/ 172374 w 907653"/>
                <a:gd name="connsiteY1228" fmla="*/ 97124 h 907740"/>
                <a:gd name="connsiteX1229" fmla="*/ 166435 w 907653"/>
                <a:gd name="connsiteY1229" fmla="*/ 101894 h 907740"/>
                <a:gd name="connsiteX1230" fmla="*/ 164000 w 907653"/>
                <a:gd name="connsiteY1230" fmla="*/ 103896 h 907740"/>
                <a:gd name="connsiteX1231" fmla="*/ 161264 w 907653"/>
                <a:gd name="connsiteY1231" fmla="*/ 106198 h 907740"/>
                <a:gd name="connsiteX1232" fmla="*/ 159263 w 907653"/>
                <a:gd name="connsiteY1232" fmla="*/ 107900 h 907740"/>
                <a:gd name="connsiteX1233" fmla="*/ 157961 w 907653"/>
                <a:gd name="connsiteY1233" fmla="*/ 109001 h 907740"/>
                <a:gd name="connsiteX1234" fmla="*/ 155793 w 907653"/>
                <a:gd name="connsiteY1234" fmla="*/ 110836 h 907740"/>
                <a:gd name="connsiteX1235" fmla="*/ 153124 w 907653"/>
                <a:gd name="connsiteY1235" fmla="*/ 113205 h 907740"/>
                <a:gd name="connsiteX1236" fmla="*/ 150788 w 907653"/>
                <a:gd name="connsiteY1236" fmla="*/ 115273 h 907740"/>
                <a:gd name="connsiteX1237" fmla="*/ 150121 w 907653"/>
                <a:gd name="connsiteY1237" fmla="*/ 115874 h 907740"/>
                <a:gd name="connsiteX1238" fmla="*/ 147786 w 907653"/>
                <a:gd name="connsiteY1238" fmla="*/ 118009 h 907740"/>
                <a:gd name="connsiteX1239" fmla="*/ 145017 w 907653"/>
                <a:gd name="connsiteY1239" fmla="*/ 120544 h 907740"/>
                <a:gd name="connsiteX1240" fmla="*/ 142514 w 907653"/>
                <a:gd name="connsiteY1240" fmla="*/ 122880 h 907740"/>
                <a:gd name="connsiteX1241" fmla="*/ 139912 w 907653"/>
                <a:gd name="connsiteY1241" fmla="*/ 125349 h 907740"/>
                <a:gd name="connsiteX1242" fmla="*/ 137243 w 907653"/>
                <a:gd name="connsiteY1242" fmla="*/ 127918 h 907740"/>
                <a:gd name="connsiteX1243" fmla="*/ 135408 w 907653"/>
                <a:gd name="connsiteY1243" fmla="*/ 129753 h 907740"/>
                <a:gd name="connsiteX1244" fmla="*/ 133940 w 907653"/>
                <a:gd name="connsiteY1244" fmla="*/ 131221 h 907740"/>
                <a:gd name="connsiteX1245" fmla="*/ 132205 w 907653"/>
                <a:gd name="connsiteY1245" fmla="*/ 132955 h 907740"/>
                <a:gd name="connsiteX1246" fmla="*/ 129670 w 907653"/>
                <a:gd name="connsiteY1246" fmla="*/ 135524 h 907740"/>
                <a:gd name="connsiteX1247" fmla="*/ 127601 w 907653"/>
                <a:gd name="connsiteY1247" fmla="*/ 137660 h 907740"/>
                <a:gd name="connsiteX1248" fmla="*/ 122230 w 907653"/>
                <a:gd name="connsiteY1248" fmla="*/ 143298 h 907740"/>
                <a:gd name="connsiteX1249" fmla="*/ 119994 w 907653"/>
                <a:gd name="connsiteY1249" fmla="*/ 145667 h 907740"/>
                <a:gd name="connsiteX1250" fmla="*/ 119427 w 907653"/>
                <a:gd name="connsiteY1250" fmla="*/ 146267 h 907740"/>
                <a:gd name="connsiteX1251" fmla="*/ 117359 w 907653"/>
                <a:gd name="connsiteY1251" fmla="*/ 148569 h 907740"/>
                <a:gd name="connsiteX1252" fmla="*/ 114956 w 907653"/>
                <a:gd name="connsiteY1252" fmla="*/ 151238 h 907740"/>
                <a:gd name="connsiteX1253" fmla="*/ 113188 w 907653"/>
                <a:gd name="connsiteY1253" fmla="*/ 153207 h 907740"/>
                <a:gd name="connsiteX1254" fmla="*/ 111120 w 907653"/>
                <a:gd name="connsiteY1254" fmla="*/ 155576 h 907740"/>
                <a:gd name="connsiteX1255" fmla="*/ 107550 w 907653"/>
                <a:gd name="connsiteY1255" fmla="*/ 159713 h 907740"/>
                <a:gd name="connsiteX1256" fmla="*/ 105548 w 907653"/>
                <a:gd name="connsiteY1256" fmla="*/ 162081 h 907740"/>
                <a:gd name="connsiteX1257" fmla="*/ 102812 w 907653"/>
                <a:gd name="connsiteY1257" fmla="*/ 165418 h 907740"/>
                <a:gd name="connsiteX1258" fmla="*/ 100143 w 907653"/>
                <a:gd name="connsiteY1258" fmla="*/ 168754 h 907740"/>
                <a:gd name="connsiteX1259" fmla="*/ 98142 w 907653"/>
                <a:gd name="connsiteY1259" fmla="*/ 171223 h 907740"/>
                <a:gd name="connsiteX1260" fmla="*/ 94805 w 907653"/>
                <a:gd name="connsiteY1260" fmla="*/ 175693 h 907740"/>
                <a:gd name="connsiteX1261" fmla="*/ 92870 w 907653"/>
                <a:gd name="connsiteY1261" fmla="*/ 178196 h 907740"/>
                <a:gd name="connsiteX1262" fmla="*/ 90134 w 907653"/>
                <a:gd name="connsiteY1262" fmla="*/ 181832 h 907740"/>
                <a:gd name="connsiteX1263" fmla="*/ 87632 w 907653"/>
                <a:gd name="connsiteY1263" fmla="*/ 185168 h 907740"/>
                <a:gd name="connsiteX1264" fmla="*/ 85864 w 907653"/>
                <a:gd name="connsiteY1264" fmla="*/ 187604 h 907740"/>
                <a:gd name="connsiteX1265" fmla="*/ 80860 w 907653"/>
                <a:gd name="connsiteY1265" fmla="*/ 193943 h 907740"/>
                <a:gd name="connsiteX1266" fmla="*/ 79325 w 907653"/>
                <a:gd name="connsiteY1266" fmla="*/ 196145 h 907740"/>
                <a:gd name="connsiteX1267" fmla="*/ 67781 w 907653"/>
                <a:gd name="connsiteY1267" fmla="*/ 213761 h 907740"/>
                <a:gd name="connsiteX1268" fmla="*/ 65479 w 907653"/>
                <a:gd name="connsiteY1268" fmla="*/ 217497 h 907740"/>
                <a:gd name="connsiteX1269" fmla="*/ 63277 w 907653"/>
                <a:gd name="connsiteY1269" fmla="*/ 221167 h 907740"/>
                <a:gd name="connsiteX1270" fmla="*/ 61943 w 907653"/>
                <a:gd name="connsiteY1270" fmla="*/ 223436 h 907740"/>
                <a:gd name="connsiteX1271" fmla="*/ 59274 w 907653"/>
                <a:gd name="connsiteY1271" fmla="*/ 228040 h 907740"/>
                <a:gd name="connsiteX1272" fmla="*/ 57339 w 907653"/>
                <a:gd name="connsiteY1272" fmla="*/ 231376 h 907740"/>
                <a:gd name="connsiteX1273" fmla="*/ 57072 w 907653"/>
                <a:gd name="connsiteY1273" fmla="*/ 231843 h 907740"/>
                <a:gd name="connsiteX1274" fmla="*/ 53735 w 907653"/>
                <a:gd name="connsiteY1274" fmla="*/ 237782 h 907740"/>
                <a:gd name="connsiteX1275" fmla="*/ 51901 w 907653"/>
                <a:gd name="connsiteY1275" fmla="*/ 241118 h 907740"/>
                <a:gd name="connsiteX1276" fmla="*/ 49398 w 907653"/>
                <a:gd name="connsiteY1276" fmla="*/ 245889 h 907740"/>
                <a:gd name="connsiteX1277" fmla="*/ 48497 w 907653"/>
                <a:gd name="connsiteY1277" fmla="*/ 247724 h 907740"/>
                <a:gd name="connsiteX1278" fmla="*/ 46663 w 907653"/>
                <a:gd name="connsiteY1278" fmla="*/ 251261 h 907740"/>
                <a:gd name="connsiteX1279" fmla="*/ 46229 w 907653"/>
                <a:gd name="connsiteY1279" fmla="*/ 252128 h 907740"/>
                <a:gd name="connsiteX1280" fmla="*/ 44327 w 907653"/>
                <a:gd name="connsiteY1280" fmla="*/ 256031 h 907740"/>
                <a:gd name="connsiteX1281" fmla="*/ 43693 w 907653"/>
                <a:gd name="connsiteY1281" fmla="*/ 257299 h 907740"/>
                <a:gd name="connsiteX1282" fmla="*/ 42158 w 907653"/>
                <a:gd name="connsiteY1282" fmla="*/ 260636 h 907740"/>
                <a:gd name="connsiteX1283" fmla="*/ 41525 w 907653"/>
                <a:gd name="connsiteY1283" fmla="*/ 262037 h 907740"/>
                <a:gd name="connsiteX1284" fmla="*/ 39456 w 907653"/>
                <a:gd name="connsiteY1284" fmla="*/ 266574 h 907740"/>
                <a:gd name="connsiteX1285" fmla="*/ 37187 w 907653"/>
                <a:gd name="connsiteY1285" fmla="*/ 271612 h 907740"/>
                <a:gd name="connsiteX1286" fmla="*/ 31783 w 907653"/>
                <a:gd name="connsiteY1286" fmla="*/ 284557 h 907740"/>
                <a:gd name="connsiteX1287" fmla="*/ 30849 w 907653"/>
                <a:gd name="connsiteY1287" fmla="*/ 286926 h 907740"/>
                <a:gd name="connsiteX1288" fmla="*/ 29847 w 907653"/>
                <a:gd name="connsiteY1288" fmla="*/ 289528 h 907740"/>
                <a:gd name="connsiteX1289" fmla="*/ 28813 w 907653"/>
                <a:gd name="connsiteY1289" fmla="*/ 292230 h 907740"/>
                <a:gd name="connsiteX1290" fmla="*/ 26912 w 907653"/>
                <a:gd name="connsiteY1290" fmla="*/ 297301 h 907740"/>
                <a:gd name="connsiteX1291" fmla="*/ 22641 w 907653"/>
                <a:gd name="connsiteY1291" fmla="*/ 309512 h 907740"/>
                <a:gd name="connsiteX1292" fmla="*/ 21507 w 907653"/>
                <a:gd name="connsiteY1292" fmla="*/ 312849 h 907740"/>
                <a:gd name="connsiteX1293" fmla="*/ 20606 w 907653"/>
                <a:gd name="connsiteY1293" fmla="*/ 315651 h 907740"/>
                <a:gd name="connsiteX1294" fmla="*/ 19972 w 907653"/>
                <a:gd name="connsiteY1294" fmla="*/ 317586 h 907740"/>
                <a:gd name="connsiteX1295" fmla="*/ 18137 w 907653"/>
                <a:gd name="connsiteY1295" fmla="*/ 323658 h 907740"/>
                <a:gd name="connsiteX1296" fmla="*/ 17236 w 907653"/>
                <a:gd name="connsiteY1296" fmla="*/ 326995 h 907740"/>
                <a:gd name="connsiteX1297" fmla="*/ 15635 w 907653"/>
                <a:gd name="connsiteY1297" fmla="*/ 332666 h 907740"/>
                <a:gd name="connsiteX1298" fmla="*/ 14400 w 907653"/>
                <a:gd name="connsiteY1298" fmla="*/ 337237 h 907740"/>
                <a:gd name="connsiteX1299" fmla="*/ 14234 w 907653"/>
                <a:gd name="connsiteY1299" fmla="*/ 337871 h 907740"/>
                <a:gd name="connsiteX1300" fmla="*/ 13333 w 907653"/>
                <a:gd name="connsiteY1300" fmla="*/ 341207 h 907740"/>
                <a:gd name="connsiteX1301" fmla="*/ 12399 w 907653"/>
                <a:gd name="connsiteY1301" fmla="*/ 344810 h 907740"/>
                <a:gd name="connsiteX1302" fmla="*/ 11898 w 907653"/>
                <a:gd name="connsiteY1302" fmla="*/ 346946 h 907740"/>
                <a:gd name="connsiteX1303" fmla="*/ 11631 w 907653"/>
                <a:gd name="connsiteY1303" fmla="*/ 348080 h 907740"/>
                <a:gd name="connsiteX1304" fmla="*/ 11098 w 907653"/>
                <a:gd name="connsiteY1304" fmla="*/ 350382 h 907740"/>
                <a:gd name="connsiteX1305" fmla="*/ 10697 w 907653"/>
                <a:gd name="connsiteY1305" fmla="*/ 352050 h 907740"/>
                <a:gd name="connsiteX1306" fmla="*/ 9997 w 907653"/>
                <a:gd name="connsiteY1306" fmla="*/ 355186 h 907740"/>
                <a:gd name="connsiteX1307" fmla="*/ 5626 w 907653"/>
                <a:gd name="connsiteY1307" fmla="*/ 377640 h 907740"/>
                <a:gd name="connsiteX1308" fmla="*/ 4458 w 907653"/>
                <a:gd name="connsiteY1308" fmla="*/ 385046 h 907740"/>
                <a:gd name="connsiteX1309" fmla="*/ 3991 w 907653"/>
                <a:gd name="connsiteY1309" fmla="*/ 388382 h 907740"/>
                <a:gd name="connsiteX1310" fmla="*/ 2990 w 907653"/>
                <a:gd name="connsiteY1310" fmla="*/ 395656 h 907740"/>
                <a:gd name="connsiteX1311" fmla="*/ 2790 w 907653"/>
                <a:gd name="connsiteY1311" fmla="*/ 397257 h 907740"/>
                <a:gd name="connsiteX1312" fmla="*/ 2457 w 907653"/>
                <a:gd name="connsiteY1312" fmla="*/ 400093 h 907740"/>
                <a:gd name="connsiteX1313" fmla="*/ 1989 w 907653"/>
                <a:gd name="connsiteY1313" fmla="*/ 404263 h 907740"/>
                <a:gd name="connsiteX1314" fmla="*/ 1456 w 907653"/>
                <a:gd name="connsiteY1314" fmla="*/ 409635 h 907740"/>
                <a:gd name="connsiteX1315" fmla="*/ 1255 w 907653"/>
                <a:gd name="connsiteY1315" fmla="*/ 411703 h 907740"/>
                <a:gd name="connsiteX1316" fmla="*/ 955 w 907653"/>
                <a:gd name="connsiteY1316" fmla="*/ 415039 h 907740"/>
                <a:gd name="connsiteX1317" fmla="*/ 655 w 907653"/>
                <a:gd name="connsiteY1317" fmla="*/ 418843 h 907740"/>
                <a:gd name="connsiteX1318" fmla="*/ 388 w 907653"/>
                <a:gd name="connsiteY1318" fmla="*/ 422179 h 907740"/>
                <a:gd name="connsiteX1319" fmla="*/ 88 w 907653"/>
                <a:gd name="connsiteY1319" fmla="*/ 427050 h 907740"/>
                <a:gd name="connsiteX1320" fmla="*/ -79 w 907653"/>
                <a:gd name="connsiteY1320" fmla="*/ 430386 h 907740"/>
                <a:gd name="connsiteX1321" fmla="*/ -79 w 907653"/>
                <a:gd name="connsiteY1321" fmla="*/ 434190 h 907740"/>
                <a:gd name="connsiteX1322" fmla="*/ -79 w 907653"/>
                <a:gd name="connsiteY1322" fmla="*/ 438027 h 907740"/>
                <a:gd name="connsiteX1323" fmla="*/ -79 w 907653"/>
                <a:gd name="connsiteY1323" fmla="*/ 441697 h 907740"/>
                <a:gd name="connsiteX1324" fmla="*/ -79 w 907653"/>
                <a:gd name="connsiteY1324" fmla="*/ 446100 h 907740"/>
                <a:gd name="connsiteX1325" fmla="*/ -79 w 907653"/>
                <a:gd name="connsiteY1325" fmla="*/ 453440 h 907740"/>
                <a:gd name="connsiteX1326" fmla="*/ 453557 w 907653"/>
                <a:gd name="connsiteY1326" fmla="*/ 907677 h 907740"/>
                <a:gd name="connsiteX1327" fmla="*/ 453624 w 907653"/>
                <a:gd name="connsiteY1327" fmla="*/ 907677 h 907740"/>
                <a:gd name="connsiteX1328" fmla="*/ 458695 w 907653"/>
                <a:gd name="connsiteY1328" fmla="*/ 907677 h 907740"/>
                <a:gd name="connsiteX1329" fmla="*/ 463533 w 907653"/>
                <a:gd name="connsiteY1329" fmla="*/ 907677 h 907740"/>
                <a:gd name="connsiteX1330" fmla="*/ 468270 w 907653"/>
                <a:gd name="connsiteY1330" fmla="*/ 907677 h 907740"/>
                <a:gd name="connsiteX1331" fmla="*/ 468471 w 907653"/>
                <a:gd name="connsiteY1331" fmla="*/ 907677 h 907740"/>
                <a:gd name="connsiteX1332" fmla="*/ 473408 w 907653"/>
                <a:gd name="connsiteY1332" fmla="*/ 907511 h 907740"/>
                <a:gd name="connsiteX1333" fmla="*/ 478313 w 907653"/>
                <a:gd name="connsiteY1333" fmla="*/ 907277 h 907740"/>
                <a:gd name="connsiteX1334" fmla="*/ 482783 w 907653"/>
                <a:gd name="connsiteY1334" fmla="*/ 907010 h 907740"/>
                <a:gd name="connsiteX1335" fmla="*/ 483417 w 907653"/>
                <a:gd name="connsiteY1335" fmla="*/ 907010 h 907740"/>
                <a:gd name="connsiteX1336" fmla="*/ 487287 w 907653"/>
                <a:gd name="connsiteY1336" fmla="*/ 906743 h 907740"/>
                <a:gd name="connsiteX1337" fmla="*/ 497296 w 907653"/>
                <a:gd name="connsiteY1337" fmla="*/ 905909 h 907740"/>
                <a:gd name="connsiteX1338" fmla="*/ 500165 w 907653"/>
                <a:gd name="connsiteY1338" fmla="*/ 905609 h 907740"/>
                <a:gd name="connsiteX1339" fmla="*/ 505937 w 907653"/>
                <a:gd name="connsiteY1339" fmla="*/ 905008 h 907740"/>
                <a:gd name="connsiteX1340" fmla="*/ 508406 w 907653"/>
                <a:gd name="connsiteY1340" fmla="*/ 904708 h 907740"/>
                <a:gd name="connsiteX1341" fmla="*/ 511742 w 907653"/>
                <a:gd name="connsiteY1341" fmla="*/ 904308 h 907740"/>
                <a:gd name="connsiteX1342" fmla="*/ 513978 w 907653"/>
                <a:gd name="connsiteY1342" fmla="*/ 904041 h 907740"/>
                <a:gd name="connsiteX1343" fmla="*/ 518215 w 907653"/>
                <a:gd name="connsiteY1343" fmla="*/ 903440 h 907740"/>
                <a:gd name="connsiteX1344" fmla="*/ 521751 w 907653"/>
                <a:gd name="connsiteY1344" fmla="*/ 902940 h 907740"/>
                <a:gd name="connsiteX1345" fmla="*/ 529291 w 907653"/>
                <a:gd name="connsiteY1345" fmla="*/ 901739 h 907740"/>
                <a:gd name="connsiteX1346" fmla="*/ 533929 w 907653"/>
                <a:gd name="connsiteY1346" fmla="*/ 900938 h 907740"/>
                <a:gd name="connsiteX1347" fmla="*/ 539867 w 907653"/>
                <a:gd name="connsiteY1347" fmla="*/ 899837 h 907740"/>
                <a:gd name="connsiteX1348" fmla="*/ 542369 w 907653"/>
                <a:gd name="connsiteY1348" fmla="*/ 899337 h 907740"/>
                <a:gd name="connsiteX1349" fmla="*/ 546206 w 907653"/>
                <a:gd name="connsiteY1349" fmla="*/ 898569 h 907740"/>
                <a:gd name="connsiteX1350" fmla="*/ 549543 w 907653"/>
                <a:gd name="connsiteY1350" fmla="*/ 897869 h 907740"/>
                <a:gd name="connsiteX1351" fmla="*/ 551444 w 907653"/>
                <a:gd name="connsiteY1351" fmla="*/ 897435 h 907740"/>
                <a:gd name="connsiteX1352" fmla="*/ 554480 w 907653"/>
                <a:gd name="connsiteY1352" fmla="*/ 896768 h 907740"/>
                <a:gd name="connsiteX1353" fmla="*/ 560486 w 907653"/>
                <a:gd name="connsiteY1353" fmla="*/ 895366 h 907740"/>
                <a:gd name="connsiteX1354" fmla="*/ 563622 w 907653"/>
                <a:gd name="connsiteY1354" fmla="*/ 894599 h 907740"/>
                <a:gd name="connsiteX1355" fmla="*/ 564923 w 907653"/>
                <a:gd name="connsiteY1355" fmla="*/ 894265 h 907740"/>
                <a:gd name="connsiteX1356" fmla="*/ 567959 w 907653"/>
                <a:gd name="connsiteY1356" fmla="*/ 893498 h 907740"/>
                <a:gd name="connsiteX1357" fmla="*/ 569994 w 907653"/>
                <a:gd name="connsiteY1357" fmla="*/ 892964 h 907740"/>
                <a:gd name="connsiteX1358" fmla="*/ 575065 w 907653"/>
                <a:gd name="connsiteY1358" fmla="*/ 891596 h 907740"/>
                <a:gd name="connsiteX1359" fmla="*/ 581338 w 907653"/>
                <a:gd name="connsiteY1359" fmla="*/ 889828 h 907740"/>
                <a:gd name="connsiteX1360" fmla="*/ 583473 w 907653"/>
                <a:gd name="connsiteY1360" fmla="*/ 889194 h 907740"/>
                <a:gd name="connsiteX1361" fmla="*/ 587076 w 907653"/>
                <a:gd name="connsiteY1361" fmla="*/ 887893 h 907740"/>
                <a:gd name="connsiteX1362" fmla="*/ 589612 w 907653"/>
                <a:gd name="connsiteY1362" fmla="*/ 887092 h 907740"/>
                <a:gd name="connsiteX1363" fmla="*/ 593648 w 907653"/>
                <a:gd name="connsiteY1363" fmla="*/ 885825 h 907740"/>
                <a:gd name="connsiteX1364" fmla="*/ 604324 w 907653"/>
                <a:gd name="connsiteY1364" fmla="*/ 882188 h 907740"/>
                <a:gd name="connsiteX1365" fmla="*/ 606059 w 907653"/>
                <a:gd name="connsiteY1365" fmla="*/ 881587 h 907740"/>
                <a:gd name="connsiteX1366" fmla="*/ 607627 w 907653"/>
                <a:gd name="connsiteY1366" fmla="*/ 881020 h 907740"/>
                <a:gd name="connsiteX1367" fmla="*/ 609562 w 907653"/>
                <a:gd name="connsiteY1367" fmla="*/ 880320 h 907740"/>
                <a:gd name="connsiteX1368" fmla="*/ 612165 w 907653"/>
                <a:gd name="connsiteY1368" fmla="*/ 879386 h 907740"/>
                <a:gd name="connsiteX1369" fmla="*/ 614367 w 907653"/>
                <a:gd name="connsiteY1369" fmla="*/ 878585 h 907740"/>
                <a:gd name="connsiteX1370" fmla="*/ 617370 w 907653"/>
                <a:gd name="connsiteY1370" fmla="*/ 877417 h 907740"/>
                <a:gd name="connsiteX1371" fmla="*/ 619938 w 907653"/>
                <a:gd name="connsiteY1371" fmla="*/ 876416 h 907740"/>
                <a:gd name="connsiteX1372" fmla="*/ 622507 w 907653"/>
                <a:gd name="connsiteY1372" fmla="*/ 875382 h 907740"/>
                <a:gd name="connsiteX1373" fmla="*/ 625143 w 907653"/>
                <a:gd name="connsiteY1373" fmla="*/ 874348 h 907740"/>
                <a:gd name="connsiteX1374" fmla="*/ 627645 w 907653"/>
                <a:gd name="connsiteY1374" fmla="*/ 873313 h 907740"/>
                <a:gd name="connsiteX1375" fmla="*/ 630181 w 907653"/>
                <a:gd name="connsiteY1375" fmla="*/ 872246 h 907740"/>
                <a:gd name="connsiteX1376" fmla="*/ 635252 w 907653"/>
                <a:gd name="connsiteY1376" fmla="*/ 870044 h 907740"/>
                <a:gd name="connsiteX1377" fmla="*/ 645261 w 907653"/>
                <a:gd name="connsiteY1377" fmla="*/ 865473 h 907740"/>
                <a:gd name="connsiteX1378" fmla="*/ 649198 w 907653"/>
                <a:gd name="connsiteY1378" fmla="*/ 863638 h 907740"/>
                <a:gd name="connsiteX1379" fmla="*/ 651033 w 907653"/>
                <a:gd name="connsiteY1379" fmla="*/ 862704 h 907740"/>
                <a:gd name="connsiteX1380" fmla="*/ 655170 w 907653"/>
                <a:gd name="connsiteY1380" fmla="*/ 860669 h 907740"/>
                <a:gd name="connsiteX1381" fmla="*/ 660074 w 907653"/>
                <a:gd name="connsiteY1381" fmla="*/ 858200 h 907740"/>
                <a:gd name="connsiteX1382" fmla="*/ 664978 w 907653"/>
                <a:gd name="connsiteY1382" fmla="*/ 855664 h 907740"/>
                <a:gd name="connsiteX1383" fmla="*/ 669683 w 907653"/>
                <a:gd name="connsiteY1383" fmla="*/ 853129 h 907740"/>
                <a:gd name="connsiteX1384" fmla="*/ 669983 w 907653"/>
                <a:gd name="connsiteY1384" fmla="*/ 852962 h 907740"/>
                <a:gd name="connsiteX1385" fmla="*/ 674620 w 907653"/>
                <a:gd name="connsiteY1385" fmla="*/ 850426 h 907740"/>
                <a:gd name="connsiteX1386" fmla="*/ 678924 w 907653"/>
                <a:gd name="connsiteY1386" fmla="*/ 847991 h 907740"/>
                <a:gd name="connsiteX1387" fmla="*/ 679758 w 907653"/>
                <a:gd name="connsiteY1387" fmla="*/ 847491 h 907740"/>
                <a:gd name="connsiteX1388" fmla="*/ 683595 w 907653"/>
                <a:gd name="connsiteY1388" fmla="*/ 845255 h 907740"/>
                <a:gd name="connsiteX1389" fmla="*/ 688833 w 907653"/>
                <a:gd name="connsiteY1389" fmla="*/ 842119 h 907740"/>
                <a:gd name="connsiteX1390" fmla="*/ 693337 w 907653"/>
                <a:gd name="connsiteY1390" fmla="*/ 839383 h 907740"/>
                <a:gd name="connsiteX1391" fmla="*/ 698508 w 907653"/>
                <a:gd name="connsiteY1391" fmla="*/ 836047 h 907740"/>
                <a:gd name="connsiteX1392" fmla="*/ 702712 w 907653"/>
                <a:gd name="connsiteY1392" fmla="*/ 833311 h 907740"/>
                <a:gd name="connsiteX1393" fmla="*/ 707283 w 907653"/>
                <a:gd name="connsiteY1393" fmla="*/ 830275 h 907740"/>
                <a:gd name="connsiteX1394" fmla="*/ 711787 w 907653"/>
                <a:gd name="connsiteY1394" fmla="*/ 827206 h 907740"/>
                <a:gd name="connsiteX1395" fmla="*/ 711987 w 907653"/>
                <a:gd name="connsiteY1395" fmla="*/ 827206 h 907740"/>
                <a:gd name="connsiteX1396" fmla="*/ 716257 w 907653"/>
                <a:gd name="connsiteY1396" fmla="*/ 824170 h 907740"/>
                <a:gd name="connsiteX1397" fmla="*/ 721462 w 907653"/>
                <a:gd name="connsiteY1397" fmla="*/ 820400 h 907740"/>
                <a:gd name="connsiteX1398" fmla="*/ 724798 w 907653"/>
                <a:gd name="connsiteY1398" fmla="*/ 817864 h 907740"/>
                <a:gd name="connsiteX1399" fmla="*/ 725065 w 907653"/>
                <a:gd name="connsiteY1399" fmla="*/ 817664 h 907740"/>
                <a:gd name="connsiteX1400" fmla="*/ 729202 w 907653"/>
                <a:gd name="connsiteY1400" fmla="*/ 814528 h 907740"/>
                <a:gd name="connsiteX1401" fmla="*/ 729202 w 907653"/>
                <a:gd name="connsiteY1401" fmla="*/ 814528 h 907740"/>
                <a:gd name="connsiteX1402" fmla="*/ 732105 w 907653"/>
                <a:gd name="connsiteY1402" fmla="*/ 812293 h 907740"/>
                <a:gd name="connsiteX1403" fmla="*/ 733940 w 907653"/>
                <a:gd name="connsiteY1403" fmla="*/ 810858 h 907740"/>
                <a:gd name="connsiteX1404" fmla="*/ 733940 w 907653"/>
                <a:gd name="connsiteY1404" fmla="*/ 810858 h 907740"/>
                <a:gd name="connsiteX1405" fmla="*/ 610497 w 907653"/>
                <a:gd name="connsiteY1405" fmla="*/ 810858 h 907740"/>
                <a:gd name="connsiteX1406" fmla="*/ 611464 w 907653"/>
                <a:gd name="connsiteY1406" fmla="*/ 805253 h 907740"/>
                <a:gd name="connsiteX1407" fmla="*/ 611464 w 907653"/>
                <a:gd name="connsiteY1407" fmla="*/ 804953 h 907740"/>
                <a:gd name="connsiteX1408" fmla="*/ 612298 w 907653"/>
                <a:gd name="connsiteY1408" fmla="*/ 796345 h 907740"/>
                <a:gd name="connsiteX1409" fmla="*/ 612298 w 907653"/>
                <a:gd name="connsiteY1409" fmla="*/ 793509 h 907740"/>
                <a:gd name="connsiteX1410" fmla="*/ 612298 w 907653"/>
                <a:gd name="connsiteY1410" fmla="*/ 792075 h 907740"/>
                <a:gd name="connsiteX1411" fmla="*/ 612298 w 907653"/>
                <a:gd name="connsiteY1411" fmla="*/ 790673 h 907740"/>
                <a:gd name="connsiteX1412" fmla="*/ 612298 w 907653"/>
                <a:gd name="connsiteY1412" fmla="*/ 789239 h 907740"/>
                <a:gd name="connsiteX1413" fmla="*/ 612298 w 907653"/>
                <a:gd name="connsiteY1413" fmla="*/ 788672 h 907740"/>
                <a:gd name="connsiteX1414" fmla="*/ 612298 w 907653"/>
                <a:gd name="connsiteY1414" fmla="*/ 788672 h 907740"/>
                <a:gd name="connsiteX1415" fmla="*/ 612298 w 907653"/>
                <a:gd name="connsiteY1415" fmla="*/ 786636 h 907740"/>
                <a:gd name="connsiteX1416" fmla="*/ 612298 w 907653"/>
                <a:gd name="connsiteY1416" fmla="*/ 784635 h 907740"/>
                <a:gd name="connsiteX1417" fmla="*/ 612298 w 907653"/>
                <a:gd name="connsiteY1417" fmla="*/ 784635 h 907740"/>
                <a:gd name="connsiteX1418" fmla="*/ 612031 w 907653"/>
                <a:gd name="connsiteY1418" fmla="*/ 784635 h 907740"/>
                <a:gd name="connsiteX1419" fmla="*/ 603357 w 907653"/>
                <a:gd name="connsiteY1419" fmla="*/ 788672 h 907740"/>
                <a:gd name="connsiteX1420" fmla="*/ 603357 w 907653"/>
                <a:gd name="connsiteY1420" fmla="*/ 788672 h 907740"/>
                <a:gd name="connsiteX1421" fmla="*/ 603357 w 907653"/>
                <a:gd name="connsiteY1421" fmla="*/ 787771 h 907740"/>
                <a:gd name="connsiteX1422" fmla="*/ 603123 w 907653"/>
                <a:gd name="connsiteY1422" fmla="*/ 783734 h 907740"/>
                <a:gd name="connsiteX1423" fmla="*/ 603123 w 907653"/>
                <a:gd name="connsiteY1423" fmla="*/ 783567 h 907740"/>
                <a:gd name="connsiteX1424" fmla="*/ 603123 w 907653"/>
                <a:gd name="connsiteY1424" fmla="*/ 783033 h 907740"/>
                <a:gd name="connsiteX1425" fmla="*/ 602957 w 907653"/>
                <a:gd name="connsiteY1425" fmla="*/ 781332 h 907740"/>
                <a:gd name="connsiteX1426" fmla="*/ 602690 w 907653"/>
                <a:gd name="connsiteY1426" fmla="*/ 778930 h 907740"/>
                <a:gd name="connsiteX1427" fmla="*/ 602690 w 907653"/>
                <a:gd name="connsiteY1427" fmla="*/ 778930 h 907740"/>
                <a:gd name="connsiteX1428" fmla="*/ 602690 w 907653"/>
                <a:gd name="connsiteY1428" fmla="*/ 778930 h 907740"/>
                <a:gd name="connsiteX1429" fmla="*/ 602857 w 907653"/>
                <a:gd name="connsiteY1429" fmla="*/ 778930 h 907740"/>
                <a:gd name="connsiteX1430" fmla="*/ 602857 w 907653"/>
                <a:gd name="connsiteY1430" fmla="*/ 778930 h 907740"/>
                <a:gd name="connsiteX1431" fmla="*/ 603490 w 907653"/>
                <a:gd name="connsiteY1431" fmla="*/ 778629 h 907740"/>
                <a:gd name="connsiteX1432" fmla="*/ 603490 w 907653"/>
                <a:gd name="connsiteY1432" fmla="*/ 778629 h 907740"/>
                <a:gd name="connsiteX1433" fmla="*/ 604525 w 907653"/>
                <a:gd name="connsiteY1433" fmla="*/ 778162 h 907740"/>
                <a:gd name="connsiteX1434" fmla="*/ 606193 w 907653"/>
                <a:gd name="connsiteY1434" fmla="*/ 777328 h 907740"/>
                <a:gd name="connsiteX1435" fmla="*/ 606193 w 907653"/>
                <a:gd name="connsiteY1435" fmla="*/ 777328 h 907740"/>
                <a:gd name="connsiteX1436" fmla="*/ 606493 w 907653"/>
                <a:gd name="connsiteY1436" fmla="*/ 777328 h 907740"/>
                <a:gd name="connsiteX1437" fmla="*/ 606860 w 907653"/>
                <a:gd name="connsiteY1437" fmla="*/ 777128 h 907740"/>
                <a:gd name="connsiteX1438" fmla="*/ 606860 w 907653"/>
                <a:gd name="connsiteY1438" fmla="*/ 777128 h 907740"/>
                <a:gd name="connsiteX1439" fmla="*/ 607327 w 907653"/>
                <a:gd name="connsiteY1439" fmla="*/ 776894 h 907740"/>
                <a:gd name="connsiteX1440" fmla="*/ 607594 w 907653"/>
                <a:gd name="connsiteY1440" fmla="*/ 776894 h 907740"/>
                <a:gd name="connsiteX1441" fmla="*/ 607995 w 907653"/>
                <a:gd name="connsiteY1441" fmla="*/ 776694 h 907740"/>
                <a:gd name="connsiteX1442" fmla="*/ 607995 w 907653"/>
                <a:gd name="connsiteY1442" fmla="*/ 776694 h 907740"/>
                <a:gd name="connsiteX1443" fmla="*/ 608395 w 907653"/>
                <a:gd name="connsiteY1443" fmla="*/ 776494 h 907740"/>
                <a:gd name="connsiteX1444" fmla="*/ 608762 w 907653"/>
                <a:gd name="connsiteY1444" fmla="*/ 776294 h 907740"/>
                <a:gd name="connsiteX1445" fmla="*/ 609296 w 907653"/>
                <a:gd name="connsiteY1445" fmla="*/ 776060 h 907740"/>
                <a:gd name="connsiteX1446" fmla="*/ 609796 w 907653"/>
                <a:gd name="connsiteY1446" fmla="*/ 775827 h 907740"/>
                <a:gd name="connsiteX1447" fmla="*/ 609796 w 907653"/>
                <a:gd name="connsiteY1447" fmla="*/ 775827 h 907740"/>
                <a:gd name="connsiteX1448" fmla="*/ 609796 w 907653"/>
                <a:gd name="connsiteY1448" fmla="*/ 775827 h 907740"/>
                <a:gd name="connsiteX1449" fmla="*/ 609796 w 907653"/>
                <a:gd name="connsiteY1449" fmla="*/ 775827 h 907740"/>
                <a:gd name="connsiteX1450" fmla="*/ 609796 w 907653"/>
                <a:gd name="connsiteY1450" fmla="*/ 775827 h 907740"/>
                <a:gd name="connsiteX1451" fmla="*/ 610030 w 907653"/>
                <a:gd name="connsiteY1451" fmla="*/ 775827 h 907740"/>
                <a:gd name="connsiteX1452" fmla="*/ 610030 w 907653"/>
                <a:gd name="connsiteY1452" fmla="*/ 775827 h 907740"/>
                <a:gd name="connsiteX1453" fmla="*/ 610030 w 907653"/>
                <a:gd name="connsiteY1453" fmla="*/ 775827 h 907740"/>
                <a:gd name="connsiteX1454" fmla="*/ 610030 w 907653"/>
                <a:gd name="connsiteY1454" fmla="*/ 775827 h 907740"/>
                <a:gd name="connsiteX1455" fmla="*/ 610030 w 907653"/>
                <a:gd name="connsiteY1455" fmla="*/ 775827 h 907740"/>
                <a:gd name="connsiteX1456" fmla="*/ 610230 w 907653"/>
                <a:gd name="connsiteY1456" fmla="*/ 776928 h 907740"/>
                <a:gd name="connsiteX1457" fmla="*/ 610230 w 907653"/>
                <a:gd name="connsiteY1457" fmla="*/ 777261 h 907740"/>
                <a:gd name="connsiteX1458" fmla="*/ 610230 w 907653"/>
                <a:gd name="connsiteY1458" fmla="*/ 777829 h 907740"/>
                <a:gd name="connsiteX1459" fmla="*/ 610497 w 907653"/>
                <a:gd name="connsiteY1459" fmla="*/ 779964 h 907740"/>
                <a:gd name="connsiteX1460" fmla="*/ 610497 w 907653"/>
                <a:gd name="connsiteY1460" fmla="*/ 780564 h 907740"/>
                <a:gd name="connsiteX1461" fmla="*/ 610497 w 907653"/>
                <a:gd name="connsiteY1461" fmla="*/ 780564 h 907740"/>
                <a:gd name="connsiteX1462" fmla="*/ 615801 w 907653"/>
                <a:gd name="connsiteY1462" fmla="*/ 777929 h 907740"/>
                <a:gd name="connsiteX1463" fmla="*/ 615801 w 907653"/>
                <a:gd name="connsiteY1463" fmla="*/ 777929 h 907740"/>
                <a:gd name="connsiteX1464" fmla="*/ 616068 w 907653"/>
                <a:gd name="connsiteY1464" fmla="*/ 777762 h 907740"/>
                <a:gd name="connsiteX1465" fmla="*/ 616335 w 907653"/>
                <a:gd name="connsiteY1465" fmla="*/ 777762 h 907740"/>
                <a:gd name="connsiteX1466" fmla="*/ 616335 w 907653"/>
                <a:gd name="connsiteY1466" fmla="*/ 777762 h 907740"/>
                <a:gd name="connsiteX1467" fmla="*/ 616335 w 907653"/>
                <a:gd name="connsiteY1467" fmla="*/ 777762 h 907740"/>
                <a:gd name="connsiteX1468" fmla="*/ 616335 w 907653"/>
                <a:gd name="connsiteY1468" fmla="*/ 777762 h 907740"/>
                <a:gd name="connsiteX1469" fmla="*/ 616769 w 907653"/>
                <a:gd name="connsiteY1469" fmla="*/ 777528 h 907740"/>
                <a:gd name="connsiteX1470" fmla="*/ 617169 w 907653"/>
                <a:gd name="connsiteY1470" fmla="*/ 777362 h 907740"/>
                <a:gd name="connsiteX1471" fmla="*/ 617169 w 907653"/>
                <a:gd name="connsiteY1471" fmla="*/ 777362 h 907740"/>
                <a:gd name="connsiteX1472" fmla="*/ 617169 w 907653"/>
                <a:gd name="connsiteY1472" fmla="*/ 777362 h 907740"/>
                <a:gd name="connsiteX1473" fmla="*/ 617570 w 907653"/>
                <a:gd name="connsiteY1473" fmla="*/ 777362 h 907740"/>
                <a:gd name="connsiteX1474" fmla="*/ 617570 w 907653"/>
                <a:gd name="connsiteY1474" fmla="*/ 777362 h 907740"/>
                <a:gd name="connsiteX1475" fmla="*/ 618470 w 907653"/>
                <a:gd name="connsiteY1475" fmla="*/ 776894 h 907740"/>
                <a:gd name="connsiteX1476" fmla="*/ 620472 w 907653"/>
                <a:gd name="connsiteY1476" fmla="*/ 775827 h 907740"/>
                <a:gd name="connsiteX1477" fmla="*/ 620472 w 907653"/>
                <a:gd name="connsiteY1477" fmla="*/ 775827 h 907740"/>
                <a:gd name="connsiteX1478" fmla="*/ 620973 w 907653"/>
                <a:gd name="connsiteY1478" fmla="*/ 775527 h 907740"/>
                <a:gd name="connsiteX1479" fmla="*/ 621673 w 907653"/>
                <a:gd name="connsiteY1479" fmla="*/ 775160 h 907740"/>
                <a:gd name="connsiteX1480" fmla="*/ 621673 w 907653"/>
                <a:gd name="connsiteY1480" fmla="*/ 775160 h 907740"/>
                <a:gd name="connsiteX1481" fmla="*/ 622240 w 907653"/>
                <a:gd name="connsiteY1481" fmla="*/ 774859 h 907740"/>
                <a:gd name="connsiteX1482" fmla="*/ 623008 w 907653"/>
                <a:gd name="connsiteY1482" fmla="*/ 774459 h 907740"/>
                <a:gd name="connsiteX1483" fmla="*/ 623008 w 907653"/>
                <a:gd name="connsiteY1483" fmla="*/ 774459 h 907740"/>
                <a:gd name="connsiteX1484" fmla="*/ 623175 w 907653"/>
                <a:gd name="connsiteY1484" fmla="*/ 774459 h 907740"/>
                <a:gd name="connsiteX1485" fmla="*/ 623708 w 907653"/>
                <a:gd name="connsiteY1485" fmla="*/ 774159 h 907740"/>
                <a:gd name="connsiteX1486" fmla="*/ 624442 w 907653"/>
                <a:gd name="connsiteY1486" fmla="*/ 773758 h 907740"/>
                <a:gd name="connsiteX1487" fmla="*/ 624809 w 907653"/>
                <a:gd name="connsiteY1487" fmla="*/ 773591 h 907740"/>
                <a:gd name="connsiteX1488" fmla="*/ 625477 w 907653"/>
                <a:gd name="connsiteY1488" fmla="*/ 773225 h 907740"/>
                <a:gd name="connsiteX1489" fmla="*/ 625477 w 907653"/>
                <a:gd name="connsiteY1489" fmla="*/ 773225 h 907740"/>
                <a:gd name="connsiteX1490" fmla="*/ 628079 w 907653"/>
                <a:gd name="connsiteY1490" fmla="*/ 771757 h 907740"/>
                <a:gd name="connsiteX1491" fmla="*/ 628079 w 907653"/>
                <a:gd name="connsiteY1491" fmla="*/ 771757 h 907740"/>
                <a:gd name="connsiteX1492" fmla="*/ 628780 w 907653"/>
                <a:gd name="connsiteY1492" fmla="*/ 771356 h 907740"/>
                <a:gd name="connsiteX1493" fmla="*/ 630481 w 907653"/>
                <a:gd name="connsiteY1493" fmla="*/ 770389 h 907740"/>
                <a:gd name="connsiteX1494" fmla="*/ 630481 w 907653"/>
                <a:gd name="connsiteY1494" fmla="*/ 770389 h 907740"/>
                <a:gd name="connsiteX1495" fmla="*/ 630748 w 907653"/>
                <a:gd name="connsiteY1495" fmla="*/ 770222 h 907740"/>
                <a:gd name="connsiteX1496" fmla="*/ 630748 w 907653"/>
                <a:gd name="connsiteY1496" fmla="*/ 770222 h 907740"/>
                <a:gd name="connsiteX1497" fmla="*/ 630748 w 907653"/>
                <a:gd name="connsiteY1497" fmla="*/ 770222 h 907740"/>
                <a:gd name="connsiteX1498" fmla="*/ 630748 w 907653"/>
                <a:gd name="connsiteY1498" fmla="*/ 770222 h 907740"/>
                <a:gd name="connsiteX1499" fmla="*/ 630748 w 907653"/>
                <a:gd name="connsiteY1499" fmla="*/ 770222 h 907740"/>
                <a:gd name="connsiteX1500" fmla="*/ 630748 w 907653"/>
                <a:gd name="connsiteY1500" fmla="*/ 770222 h 907740"/>
                <a:gd name="connsiteX1501" fmla="*/ 631082 w 907653"/>
                <a:gd name="connsiteY1501" fmla="*/ 770022 h 907740"/>
                <a:gd name="connsiteX1502" fmla="*/ 631515 w 907653"/>
                <a:gd name="connsiteY1502" fmla="*/ 769788 h 907740"/>
                <a:gd name="connsiteX1503" fmla="*/ 631515 w 907653"/>
                <a:gd name="connsiteY1503" fmla="*/ 769788 h 907740"/>
                <a:gd name="connsiteX1504" fmla="*/ 632783 w 907653"/>
                <a:gd name="connsiteY1504" fmla="*/ 769021 h 907740"/>
                <a:gd name="connsiteX1505" fmla="*/ 632783 w 907653"/>
                <a:gd name="connsiteY1505" fmla="*/ 769021 h 907740"/>
                <a:gd name="connsiteX1506" fmla="*/ 632783 w 907653"/>
                <a:gd name="connsiteY1506" fmla="*/ 769021 h 907740"/>
                <a:gd name="connsiteX1507" fmla="*/ 633250 w 907653"/>
                <a:gd name="connsiteY1507" fmla="*/ 768754 h 907740"/>
                <a:gd name="connsiteX1508" fmla="*/ 633484 w 907653"/>
                <a:gd name="connsiteY1508" fmla="*/ 768754 h 907740"/>
                <a:gd name="connsiteX1509" fmla="*/ 634184 w 907653"/>
                <a:gd name="connsiteY1509" fmla="*/ 768354 h 907740"/>
                <a:gd name="connsiteX1510" fmla="*/ 634852 w 907653"/>
                <a:gd name="connsiteY1510" fmla="*/ 767953 h 907740"/>
                <a:gd name="connsiteX1511" fmla="*/ 635886 w 907653"/>
                <a:gd name="connsiteY1511" fmla="*/ 767353 h 907740"/>
                <a:gd name="connsiteX1512" fmla="*/ 636320 w 907653"/>
                <a:gd name="connsiteY1512" fmla="*/ 767052 h 907740"/>
                <a:gd name="connsiteX1513" fmla="*/ 637421 w 907653"/>
                <a:gd name="connsiteY1513" fmla="*/ 766385 h 907740"/>
                <a:gd name="connsiteX1514" fmla="*/ 638588 w 907653"/>
                <a:gd name="connsiteY1514" fmla="*/ 765684 h 907740"/>
                <a:gd name="connsiteX1515" fmla="*/ 638588 w 907653"/>
                <a:gd name="connsiteY1515" fmla="*/ 765684 h 907740"/>
                <a:gd name="connsiteX1516" fmla="*/ 638588 w 907653"/>
                <a:gd name="connsiteY1516" fmla="*/ 765684 h 907740"/>
                <a:gd name="connsiteX1517" fmla="*/ 638788 w 907653"/>
                <a:gd name="connsiteY1517" fmla="*/ 765684 h 907740"/>
                <a:gd name="connsiteX1518" fmla="*/ 638788 w 907653"/>
                <a:gd name="connsiteY1518" fmla="*/ 765684 h 907740"/>
                <a:gd name="connsiteX1519" fmla="*/ 638989 w 907653"/>
                <a:gd name="connsiteY1519" fmla="*/ 765684 h 907740"/>
                <a:gd name="connsiteX1520" fmla="*/ 638989 w 907653"/>
                <a:gd name="connsiteY1520" fmla="*/ 765684 h 907740"/>
                <a:gd name="connsiteX1521" fmla="*/ 638989 w 907653"/>
                <a:gd name="connsiteY1521" fmla="*/ 765684 h 907740"/>
                <a:gd name="connsiteX1522" fmla="*/ 639155 w 907653"/>
                <a:gd name="connsiteY1522" fmla="*/ 765684 h 907740"/>
                <a:gd name="connsiteX1523" fmla="*/ 639155 w 907653"/>
                <a:gd name="connsiteY1523" fmla="*/ 765684 h 907740"/>
                <a:gd name="connsiteX1524" fmla="*/ 639522 w 907653"/>
                <a:gd name="connsiteY1524" fmla="*/ 765451 h 907740"/>
                <a:gd name="connsiteX1525" fmla="*/ 639522 w 907653"/>
                <a:gd name="connsiteY1525" fmla="*/ 765451 h 907740"/>
                <a:gd name="connsiteX1526" fmla="*/ 642025 w 907653"/>
                <a:gd name="connsiteY1526" fmla="*/ 763850 h 907740"/>
                <a:gd name="connsiteX1527" fmla="*/ 644160 w 907653"/>
                <a:gd name="connsiteY1527" fmla="*/ 762482 h 907740"/>
                <a:gd name="connsiteX1528" fmla="*/ 644527 w 907653"/>
                <a:gd name="connsiteY1528" fmla="*/ 762248 h 907740"/>
                <a:gd name="connsiteX1529" fmla="*/ 645261 w 907653"/>
                <a:gd name="connsiteY1529" fmla="*/ 761781 h 907740"/>
                <a:gd name="connsiteX1530" fmla="*/ 646228 w 907653"/>
                <a:gd name="connsiteY1530" fmla="*/ 761147 h 907740"/>
                <a:gd name="connsiteX1531" fmla="*/ 646495 w 907653"/>
                <a:gd name="connsiteY1531" fmla="*/ 760980 h 907740"/>
                <a:gd name="connsiteX1532" fmla="*/ 647062 w 907653"/>
                <a:gd name="connsiteY1532" fmla="*/ 760613 h 907740"/>
                <a:gd name="connsiteX1533" fmla="*/ 647396 w 907653"/>
                <a:gd name="connsiteY1533" fmla="*/ 760380 h 907740"/>
                <a:gd name="connsiteX1534" fmla="*/ 647696 w 907653"/>
                <a:gd name="connsiteY1534" fmla="*/ 760180 h 907740"/>
                <a:gd name="connsiteX1535" fmla="*/ 649498 w 907653"/>
                <a:gd name="connsiteY1535" fmla="*/ 758978 h 907740"/>
                <a:gd name="connsiteX1536" fmla="*/ 788388 w 907653"/>
                <a:gd name="connsiteY1536" fmla="*/ 758978 h 907740"/>
                <a:gd name="connsiteX1537" fmla="*/ 794160 w 907653"/>
                <a:gd name="connsiteY1537" fmla="*/ 752306 h 907740"/>
                <a:gd name="connsiteX1538" fmla="*/ 797062 w 907653"/>
                <a:gd name="connsiteY1538" fmla="*/ 748970 h 907740"/>
                <a:gd name="connsiteX1539" fmla="*/ 799464 w 907653"/>
                <a:gd name="connsiteY1539" fmla="*/ 746067 h 907740"/>
                <a:gd name="connsiteX1540" fmla="*/ 801933 w 907653"/>
                <a:gd name="connsiteY1540" fmla="*/ 743064 h 907740"/>
                <a:gd name="connsiteX1541" fmla="*/ 805270 w 907653"/>
                <a:gd name="connsiteY1541" fmla="*/ 739027 h 907740"/>
                <a:gd name="connsiteX1542" fmla="*/ 811075 w 907653"/>
                <a:gd name="connsiteY1542" fmla="*/ 731554 h 907740"/>
                <a:gd name="connsiteX1543" fmla="*/ 814144 w 907653"/>
                <a:gd name="connsiteY1543" fmla="*/ 727484 h 907740"/>
                <a:gd name="connsiteX1544" fmla="*/ 817147 w 907653"/>
                <a:gd name="connsiteY1544" fmla="*/ 723347 h 907740"/>
                <a:gd name="connsiteX1545" fmla="*/ 820116 w 907653"/>
                <a:gd name="connsiteY1545" fmla="*/ 719210 h 907740"/>
                <a:gd name="connsiteX1546" fmla="*/ 825921 w 907653"/>
                <a:gd name="connsiteY1546" fmla="*/ 710802 h 907740"/>
                <a:gd name="connsiteX1547" fmla="*/ 831560 w 907653"/>
                <a:gd name="connsiteY1547" fmla="*/ 702261 h 907740"/>
                <a:gd name="connsiteX1548" fmla="*/ 834295 w 907653"/>
                <a:gd name="connsiteY1548" fmla="*/ 697958 h 907740"/>
                <a:gd name="connsiteX1549" fmla="*/ 836998 w 907653"/>
                <a:gd name="connsiteY1549" fmla="*/ 693587 h 907740"/>
                <a:gd name="connsiteX1550" fmla="*/ 839634 w 907653"/>
                <a:gd name="connsiteY1550" fmla="*/ 689217 h 907740"/>
                <a:gd name="connsiteX1551" fmla="*/ 841969 w 907653"/>
                <a:gd name="connsiteY1551" fmla="*/ 685280 h 907740"/>
                <a:gd name="connsiteX1552" fmla="*/ 842403 w 907653"/>
                <a:gd name="connsiteY1552" fmla="*/ 684479 h 907740"/>
                <a:gd name="connsiteX1553" fmla="*/ 844104 w 907653"/>
                <a:gd name="connsiteY1553" fmla="*/ 681543 h 907740"/>
                <a:gd name="connsiteX1554" fmla="*/ 845138 w 907653"/>
                <a:gd name="connsiteY1554" fmla="*/ 679708 h 907740"/>
                <a:gd name="connsiteX1555" fmla="*/ 847274 w 907653"/>
                <a:gd name="connsiteY1555" fmla="*/ 675838 h 907740"/>
                <a:gd name="connsiteX1556" fmla="*/ 849376 w 907653"/>
                <a:gd name="connsiteY1556" fmla="*/ 671968 h 907740"/>
                <a:gd name="connsiteX1557" fmla="*/ 850210 w 907653"/>
                <a:gd name="connsiteY1557" fmla="*/ 670433 h 907740"/>
                <a:gd name="connsiteX1558" fmla="*/ 851878 w 907653"/>
                <a:gd name="connsiteY1558" fmla="*/ 667097 h 907740"/>
                <a:gd name="connsiteX1559" fmla="*/ 852311 w 907653"/>
                <a:gd name="connsiteY1559" fmla="*/ 666229 h 907740"/>
                <a:gd name="connsiteX1560" fmla="*/ 854480 w 907653"/>
                <a:gd name="connsiteY1560" fmla="*/ 662059 h 907740"/>
                <a:gd name="connsiteX1561" fmla="*/ 856715 w 907653"/>
                <a:gd name="connsiteY1561" fmla="*/ 657555 h 907740"/>
                <a:gd name="connsiteX1562" fmla="*/ 856882 w 907653"/>
                <a:gd name="connsiteY1562" fmla="*/ 657221 h 907740"/>
                <a:gd name="connsiteX1563" fmla="*/ 859017 w 907653"/>
                <a:gd name="connsiteY1563" fmla="*/ 652818 h 907740"/>
                <a:gd name="connsiteX1564" fmla="*/ 861219 w 907653"/>
                <a:gd name="connsiteY1564" fmla="*/ 648180 h 907740"/>
                <a:gd name="connsiteX1565" fmla="*/ 863355 w 907653"/>
                <a:gd name="connsiteY1565" fmla="*/ 643476 h 907740"/>
                <a:gd name="connsiteX1566" fmla="*/ 867492 w 907653"/>
                <a:gd name="connsiteY1566" fmla="*/ 634001 h 907740"/>
                <a:gd name="connsiteX1567" fmla="*/ 867492 w 907653"/>
                <a:gd name="connsiteY1567" fmla="*/ 634001 h 907740"/>
                <a:gd name="connsiteX1568" fmla="*/ 869427 w 907653"/>
                <a:gd name="connsiteY1568" fmla="*/ 629397 h 907740"/>
                <a:gd name="connsiteX1569" fmla="*/ 871095 w 907653"/>
                <a:gd name="connsiteY1569" fmla="*/ 625226 h 907740"/>
                <a:gd name="connsiteX1570" fmla="*/ 873230 w 907653"/>
                <a:gd name="connsiteY1570" fmla="*/ 619788 h 907740"/>
                <a:gd name="connsiteX1571" fmla="*/ 873230 w 907653"/>
                <a:gd name="connsiteY1571" fmla="*/ 619788 h 907740"/>
                <a:gd name="connsiteX1572" fmla="*/ 873230 w 907653"/>
                <a:gd name="connsiteY1572" fmla="*/ 619488 h 907740"/>
                <a:gd name="connsiteX1573" fmla="*/ 874064 w 907653"/>
                <a:gd name="connsiteY1573" fmla="*/ 617253 h 907740"/>
                <a:gd name="connsiteX1574" fmla="*/ 875766 w 907653"/>
                <a:gd name="connsiteY1574" fmla="*/ 612715 h 907740"/>
                <a:gd name="connsiteX1575" fmla="*/ 878501 w 907653"/>
                <a:gd name="connsiteY1575" fmla="*/ 604875 h 907740"/>
                <a:gd name="connsiteX1576" fmla="*/ 880937 w 907653"/>
                <a:gd name="connsiteY1576" fmla="*/ 597635 h 907740"/>
                <a:gd name="connsiteX1577" fmla="*/ 881771 w 907653"/>
                <a:gd name="connsiteY1577" fmla="*/ 594966 h 907740"/>
                <a:gd name="connsiteX1578" fmla="*/ 886308 w 907653"/>
                <a:gd name="connsiteY1578" fmla="*/ 579786 h 907740"/>
                <a:gd name="connsiteX1579" fmla="*/ 887309 w 907653"/>
                <a:gd name="connsiteY1579" fmla="*/ 576183 h 907740"/>
                <a:gd name="connsiteX1580" fmla="*/ 889845 w 907653"/>
                <a:gd name="connsiteY1580" fmla="*/ 566374 h 907740"/>
                <a:gd name="connsiteX1581" fmla="*/ 890546 w 907653"/>
                <a:gd name="connsiteY1581" fmla="*/ 563438 h 907740"/>
                <a:gd name="connsiteX1582" fmla="*/ 891713 w 907653"/>
                <a:gd name="connsiteY1582" fmla="*/ 558434 h 907740"/>
                <a:gd name="connsiteX1583" fmla="*/ 892647 w 907653"/>
                <a:gd name="connsiteY1583" fmla="*/ 554330 h 907740"/>
                <a:gd name="connsiteX1584" fmla="*/ 892647 w 907653"/>
                <a:gd name="connsiteY1584" fmla="*/ 554096 h 907740"/>
                <a:gd name="connsiteX1585" fmla="*/ 893581 w 907653"/>
                <a:gd name="connsiteY1585" fmla="*/ 549759 h 907740"/>
                <a:gd name="connsiteX1586" fmla="*/ 895283 w 907653"/>
                <a:gd name="connsiteY1586" fmla="*/ 541052 h 907740"/>
                <a:gd name="connsiteX1587" fmla="*/ 895917 w 907653"/>
                <a:gd name="connsiteY1587" fmla="*/ 537715 h 907740"/>
                <a:gd name="connsiteX1588" fmla="*/ 897752 w 907653"/>
                <a:gd name="connsiteY1588" fmla="*/ 526505 h 907740"/>
                <a:gd name="connsiteX1589" fmla="*/ 898653 w 907653"/>
                <a:gd name="connsiteY1589" fmla="*/ 519833 h 907740"/>
                <a:gd name="connsiteX1590" fmla="*/ 898919 w 907653"/>
                <a:gd name="connsiteY1590" fmla="*/ 517998 h 907740"/>
                <a:gd name="connsiteX1591" fmla="*/ 899487 w 907653"/>
                <a:gd name="connsiteY1591" fmla="*/ 513627 h 907740"/>
                <a:gd name="connsiteX1592" fmla="*/ 899787 w 907653"/>
                <a:gd name="connsiteY1592" fmla="*/ 510891 h 907740"/>
                <a:gd name="connsiteX1593" fmla="*/ 901322 w 907653"/>
                <a:gd name="connsiteY1593" fmla="*/ 496045 h 907740"/>
                <a:gd name="connsiteX1594" fmla="*/ 902456 w 907653"/>
                <a:gd name="connsiteY1594" fmla="*/ 478396 h 907740"/>
                <a:gd name="connsiteX1595" fmla="*/ 902656 w 907653"/>
                <a:gd name="connsiteY1595" fmla="*/ 473792 h 907740"/>
                <a:gd name="connsiteX1596" fmla="*/ 902890 w 907653"/>
                <a:gd name="connsiteY1596" fmla="*/ 464650 h 907740"/>
                <a:gd name="connsiteX1597" fmla="*/ 902890 w 907653"/>
                <a:gd name="connsiteY1597" fmla="*/ 457077 h 907740"/>
                <a:gd name="connsiteX1598" fmla="*/ 907561 w 907653"/>
                <a:gd name="connsiteY1598" fmla="*/ 445166 h 907740"/>
                <a:gd name="connsiteX1599" fmla="*/ 645561 w 907653"/>
                <a:gd name="connsiteY1599" fmla="*/ 297502 h 907740"/>
                <a:gd name="connsiteX1600" fmla="*/ 656204 w 907653"/>
                <a:gd name="connsiteY1600" fmla="*/ 288861 h 907740"/>
                <a:gd name="connsiteX1601" fmla="*/ 656204 w 907653"/>
                <a:gd name="connsiteY1601" fmla="*/ 288861 h 907740"/>
                <a:gd name="connsiteX1602" fmla="*/ 666913 w 907653"/>
                <a:gd name="connsiteY1602" fmla="*/ 280186 h 907740"/>
                <a:gd name="connsiteX1603" fmla="*/ 666913 w 907653"/>
                <a:gd name="connsiteY1603" fmla="*/ 280186 h 907740"/>
                <a:gd name="connsiteX1604" fmla="*/ 669582 w 907653"/>
                <a:gd name="connsiteY1604" fmla="*/ 278018 h 907740"/>
                <a:gd name="connsiteX1605" fmla="*/ 670450 w 907653"/>
                <a:gd name="connsiteY1605" fmla="*/ 277284 h 907740"/>
                <a:gd name="connsiteX1606" fmla="*/ 670617 w 907653"/>
                <a:gd name="connsiteY1606" fmla="*/ 277284 h 907740"/>
                <a:gd name="connsiteX1607" fmla="*/ 671851 w 907653"/>
                <a:gd name="connsiteY1607" fmla="*/ 276283 h 907740"/>
                <a:gd name="connsiteX1608" fmla="*/ 674020 w 907653"/>
                <a:gd name="connsiteY1608" fmla="*/ 274548 h 907740"/>
                <a:gd name="connsiteX1609" fmla="*/ 675054 w 907653"/>
                <a:gd name="connsiteY1609" fmla="*/ 273680 h 907740"/>
                <a:gd name="connsiteX1610" fmla="*/ 677556 w 907653"/>
                <a:gd name="connsiteY1610" fmla="*/ 271645 h 907740"/>
                <a:gd name="connsiteX1611" fmla="*/ 677556 w 907653"/>
                <a:gd name="connsiteY1611" fmla="*/ 271645 h 907740"/>
                <a:gd name="connsiteX1612" fmla="*/ 688166 w 907653"/>
                <a:gd name="connsiteY1612" fmla="*/ 263038 h 907740"/>
                <a:gd name="connsiteX1613" fmla="*/ 688166 w 907653"/>
                <a:gd name="connsiteY1613" fmla="*/ 263038 h 907740"/>
                <a:gd name="connsiteX1614" fmla="*/ 698842 w 907653"/>
                <a:gd name="connsiteY1614" fmla="*/ 254430 h 907740"/>
                <a:gd name="connsiteX1615" fmla="*/ 698842 w 907653"/>
                <a:gd name="connsiteY1615" fmla="*/ 254430 h 907740"/>
                <a:gd name="connsiteX1616" fmla="*/ 701511 w 907653"/>
                <a:gd name="connsiteY1616" fmla="*/ 252261 h 907740"/>
                <a:gd name="connsiteX1617" fmla="*/ 705915 w 907653"/>
                <a:gd name="connsiteY1617" fmla="*/ 248658 h 907740"/>
                <a:gd name="connsiteX1618" fmla="*/ 705915 w 907653"/>
                <a:gd name="connsiteY1618" fmla="*/ 248658 h 907740"/>
                <a:gd name="connsiteX1619" fmla="*/ 709451 w 907653"/>
                <a:gd name="connsiteY1619" fmla="*/ 245822 h 907740"/>
                <a:gd name="connsiteX1620" fmla="*/ 709451 w 907653"/>
                <a:gd name="connsiteY1620" fmla="*/ 245822 h 907740"/>
                <a:gd name="connsiteX1621" fmla="*/ 712988 w 907653"/>
                <a:gd name="connsiteY1621" fmla="*/ 242920 h 907740"/>
                <a:gd name="connsiteX1622" fmla="*/ 712988 w 907653"/>
                <a:gd name="connsiteY1622" fmla="*/ 242920 h 907740"/>
                <a:gd name="connsiteX1623" fmla="*/ 716524 w 907653"/>
                <a:gd name="connsiteY1623" fmla="*/ 240051 h 907740"/>
                <a:gd name="connsiteX1624" fmla="*/ 716524 w 907653"/>
                <a:gd name="connsiteY1624" fmla="*/ 240051 h 907740"/>
                <a:gd name="connsiteX1625" fmla="*/ 720061 w 907653"/>
                <a:gd name="connsiteY1625" fmla="*/ 237148 h 907740"/>
                <a:gd name="connsiteX1626" fmla="*/ 720061 w 907653"/>
                <a:gd name="connsiteY1626" fmla="*/ 237148 h 907740"/>
                <a:gd name="connsiteX1627" fmla="*/ 723397 w 907653"/>
                <a:gd name="connsiteY1627" fmla="*/ 234312 h 907740"/>
                <a:gd name="connsiteX1628" fmla="*/ 726967 w 907653"/>
                <a:gd name="connsiteY1628" fmla="*/ 231410 h 907740"/>
                <a:gd name="connsiteX1629" fmla="*/ 730537 w 907653"/>
                <a:gd name="connsiteY1629" fmla="*/ 228540 h 907740"/>
                <a:gd name="connsiteX1630" fmla="*/ 736976 w 907653"/>
                <a:gd name="connsiteY1630" fmla="*/ 223336 h 907740"/>
                <a:gd name="connsiteX1631" fmla="*/ 736976 w 907653"/>
                <a:gd name="connsiteY1631" fmla="*/ 223336 h 907740"/>
                <a:gd name="connsiteX1632" fmla="*/ 737643 w 907653"/>
                <a:gd name="connsiteY1632" fmla="*/ 222769 h 907740"/>
                <a:gd name="connsiteX1633" fmla="*/ 741346 w 907653"/>
                <a:gd name="connsiteY1633" fmla="*/ 219733 h 907740"/>
                <a:gd name="connsiteX1634" fmla="*/ 745850 w 907653"/>
                <a:gd name="connsiteY1634" fmla="*/ 216096 h 907740"/>
                <a:gd name="connsiteX1635" fmla="*/ 751922 w 907653"/>
                <a:gd name="connsiteY1635" fmla="*/ 211225 h 907740"/>
                <a:gd name="connsiteX1636" fmla="*/ 762632 w 907653"/>
                <a:gd name="connsiteY1636" fmla="*/ 202551 h 907740"/>
                <a:gd name="connsiteX1637" fmla="*/ 773909 w 907653"/>
                <a:gd name="connsiteY1637" fmla="*/ 193276 h 907740"/>
                <a:gd name="connsiteX1638" fmla="*/ 776077 w 907653"/>
                <a:gd name="connsiteY1638" fmla="*/ 196011 h 907740"/>
                <a:gd name="connsiteX1639" fmla="*/ 777145 w 907653"/>
                <a:gd name="connsiteY1639" fmla="*/ 197346 h 907740"/>
                <a:gd name="connsiteX1640" fmla="*/ 778813 w 907653"/>
                <a:gd name="connsiteY1640" fmla="*/ 199481 h 907740"/>
                <a:gd name="connsiteX1641" fmla="*/ 783817 w 907653"/>
                <a:gd name="connsiteY1641" fmla="*/ 206154 h 907740"/>
                <a:gd name="connsiteX1642" fmla="*/ 785319 w 907653"/>
                <a:gd name="connsiteY1642" fmla="*/ 208189 h 907740"/>
                <a:gd name="connsiteX1643" fmla="*/ 787020 w 907653"/>
                <a:gd name="connsiteY1643" fmla="*/ 210458 h 907740"/>
                <a:gd name="connsiteX1644" fmla="*/ 788054 w 907653"/>
                <a:gd name="connsiteY1644" fmla="*/ 211926 h 907740"/>
                <a:gd name="connsiteX1645" fmla="*/ 789155 w 907653"/>
                <a:gd name="connsiteY1645" fmla="*/ 213427 h 907740"/>
                <a:gd name="connsiteX1646" fmla="*/ 790990 w 907653"/>
                <a:gd name="connsiteY1646" fmla="*/ 215963 h 907740"/>
                <a:gd name="connsiteX1647" fmla="*/ 793259 w 907653"/>
                <a:gd name="connsiteY1647" fmla="*/ 219299 h 907740"/>
                <a:gd name="connsiteX1648" fmla="*/ 793259 w 907653"/>
                <a:gd name="connsiteY1648" fmla="*/ 219299 h 907740"/>
                <a:gd name="connsiteX1649" fmla="*/ 795528 w 907653"/>
                <a:gd name="connsiteY1649" fmla="*/ 222635 h 907740"/>
                <a:gd name="connsiteX1650" fmla="*/ 797096 w 907653"/>
                <a:gd name="connsiteY1650" fmla="*/ 224937 h 907740"/>
                <a:gd name="connsiteX1651" fmla="*/ 797963 w 907653"/>
                <a:gd name="connsiteY1651" fmla="*/ 226272 h 907740"/>
                <a:gd name="connsiteX1652" fmla="*/ 798430 w 907653"/>
                <a:gd name="connsiteY1652" fmla="*/ 226972 h 907740"/>
                <a:gd name="connsiteX1653" fmla="*/ 798931 w 907653"/>
                <a:gd name="connsiteY1653" fmla="*/ 227673 h 907740"/>
                <a:gd name="connsiteX1654" fmla="*/ 799665 w 907653"/>
                <a:gd name="connsiteY1654" fmla="*/ 228841 h 907740"/>
                <a:gd name="connsiteX1655" fmla="*/ 800832 w 907653"/>
                <a:gd name="connsiteY1655" fmla="*/ 230609 h 907740"/>
                <a:gd name="connsiteX1656" fmla="*/ 802868 w 907653"/>
                <a:gd name="connsiteY1656" fmla="*/ 233945 h 907740"/>
                <a:gd name="connsiteX1657" fmla="*/ 804336 w 907653"/>
                <a:gd name="connsiteY1657" fmla="*/ 236281 h 907740"/>
                <a:gd name="connsiteX1658" fmla="*/ 809707 w 907653"/>
                <a:gd name="connsiteY1658" fmla="*/ 245222 h 907740"/>
                <a:gd name="connsiteX1659" fmla="*/ 811042 w 907653"/>
                <a:gd name="connsiteY1659" fmla="*/ 247457 h 907740"/>
                <a:gd name="connsiteX1660" fmla="*/ 812243 w 907653"/>
                <a:gd name="connsiteY1660" fmla="*/ 249592 h 907740"/>
                <a:gd name="connsiteX1661" fmla="*/ 814178 w 907653"/>
                <a:gd name="connsiteY1661" fmla="*/ 252929 h 907740"/>
                <a:gd name="connsiteX1662" fmla="*/ 816446 w 907653"/>
                <a:gd name="connsiteY1662" fmla="*/ 257099 h 907740"/>
                <a:gd name="connsiteX1663" fmla="*/ 821384 w 907653"/>
                <a:gd name="connsiteY1663" fmla="*/ 266441 h 907740"/>
                <a:gd name="connsiteX1664" fmla="*/ 823152 w 907653"/>
                <a:gd name="connsiteY1664" fmla="*/ 269944 h 907740"/>
                <a:gd name="connsiteX1665" fmla="*/ 823486 w 907653"/>
                <a:gd name="connsiteY1665" fmla="*/ 270644 h 907740"/>
                <a:gd name="connsiteX1666" fmla="*/ 825554 w 907653"/>
                <a:gd name="connsiteY1666" fmla="*/ 274882 h 907740"/>
                <a:gd name="connsiteX1667" fmla="*/ 827523 w 907653"/>
                <a:gd name="connsiteY1667" fmla="*/ 279019 h 907740"/>
                <a:gd name="connsiteX1668" fmla="*/ 830225 w 907653"/>
                <a:gd name="connsiteY1668" fmla="*/ 284924 h 907740"/>
                <a:gd name="connsiteX1669" fmla="*/ 831593 w 907653"/>
                <a:gd name="connsiteY1669" fmla="*/ 287993 h 907740"/>
                <a:gd name="connsiteX1670" fmla="*/ 831960 w 907653"/>
                <a:gd name="connsiteY1670" fmla="*/ 288794 h 907740"/>
                <a:gd name="connsiteX1671" fmla="*/ 832694 w 907653"/>
                <a:gd name="connsiteY1671" fmla="*/ 290529 h 907740"/>
                <a:gd name="connsiteX1672" fmla="*/ 833094 w 907653"/>
                <a:gd name="connsiteY1672" fmla="*/ 291463 h 907740"/>
                <a:gd name="connsiteX1673" fmla="*/ 834095 w 907653"/>
                <a:gd name="connsiteY1673" fmla="*/ 293798 h 907740"/>
                <a:gd name="connsiteX1674" fmla="*/ 834095 w 907653"/>
                <a:gd name="connsiteY1674" fmla="*/ 293798 h 907740"/>
                <a:gd name="connsiteX1675" fmla="*/ 837165 w 907653"/>
                <a:gd name="connsiteY1675" fmla="*/ 301338 h 907740"/>
                <a:gd name="connsiteX1676" fmla="*/ 837165 w 907653"/>
                <a:gd name="connsiteY1676" fmla="*/ 301338 h 907740"/>
                <a:gd name="connsiteX1677" fmla="*/ 837165 w 907653"/>
                <a:gd name="connsiteY1677" fmla="*/ 301338 h 907740"/>
                <a:gd name="connsiteX1678" fmla="*/ 838232 w 907653"/>
                <a:gd name="connsiteY1678" fmla="*/ 304108 h 907740"/>
                <a:gd name="connsiteX1679" fmla="*/ 838232 w 907653"/>
                <a:gd name="connsiteY1679" fmla="*/ 304108 h 907740"/>
                <a:gd name="connsiteX1680" fmla="*/ 838566 w 907653"/>
                <a:gd name="connsiteY1680" fmla="*/ 305008 h 907740"/>
                <a:gd name="connsiteX1681" fmla="*/ 838566 w 907653"/>
                <a:gd name="connsiteY1681" fmla="*/ 305008 h 907740"/>
                <a:gd name="connsiteX1682" fmla="*/ 825721 w 907653"/>
                <a:gd name="connsiteY1682" fmla="*/ 309946 h 907740"/>
                <a:gd name="connsiteX1683" fmla="*/ 812876 w 907653"/>
                <a:gd name="connsiteY1683" fmla="*/ 314884 h 907740"/>
                <a:gd name="connsiteX1684" fmla="*/ 812876 w 907653"/>
                <a:gd name="connsiteY1684" fmla="*/ 314884 h 907740"/>
                <a:gd name="connsiteX1685" fmla="*/ 811475 w 907653"/>
                <a:gd name="connsiteY1685" fmla="*/ 315384 h 907740"/>
                <a:gd name="connsiteX1686" fmla="*/ 811042 w 907653"/>
                <a:gd name="connsiteY1686" fmla="*/ 315551 h 907740"/>
                <a:gd name="connsiteX1687" fmla="*/ 805637 w 907653"/>
                <a:gd name="connsiteY1687" fmla="*/ 317620 h 907740"/>
                <a:gd name="connsiteX1688" fmla="*/ 800165 w 907653"/>
                <a:gd name="connsiteY1688" fmla="*/ 319721 h 907740"/>
                <a:gd name="connsiteX1689" fmla="*/ 800165 w 907653"/>
                <a:gd name="connsiteY1689" fmla="*/ 319721 h 907740"/>
                <a:gd name="connsiteX1690" fmla="*/ 799431 w 907653"/>
                <a:gd name="connsiteY1690" fmla="*/ 319988 h 907740"/>
                <a:gd name="connsiteX1691" fmla="*/ 796996 w 907653"/>
                <a:gd name="connsiteY1691" fmla="*/ 320922 h 907740"/>
                <a:gd name="connsiteX1692" fmla="*/ 796996 w 907653"/>
                <a:gd name="connsiteY1692" fmla="*/ 320922 h 907740"/>
                <a:gd name="connsiteX1693" fmla="*/ 795861 w 907653"/>
                <a:gd name="connsiteY1693" fmla="*/ 321390 h 907740"/>
                <a:gd name="connsiteX1694" fmla="*/ 795861 w 907653"/>
                <a:gd name="connsiteY1694" fmla="*/ 321390 h 907740"/>
                <a:gd name="connsiteX1695" fmla="*/ 795027 w 907653"/>
                <a:gd name="connsiteY1695" fmla="*/ 321723 h 907740"/>
                <a:gd name="connsiteX1696" fmla="*/ 787320 w 907653"/>
                <a:gd name="connsiteY1696" fmla="*/ 324693 h 907740"/>
                <a:gd name="connsiteX1697" fmla="*/ 787320 w 907653"/>
                <a:gd name="connsiteY1697" fmla="*/ 324693 h 907740"/>
                <a:gd name="connsiteX1698" fmla="*/ 783083 w 907653"/>
                <a:gd name="connsiteY1698" fmla="*/ 326327 h 907740"/>
                <a:gd name="connsiteX1699" fmla="*/ 783083 w 907653"/>
                <a:gd name="connsiteY1699" fmla="*/ 326327 h 907740"/>
                <a:gd name="connsiteX1700" fmla="*/ 778846 w 907653"/>
                <a:gd name="connsiteY1700" fmla="*/ 327995 h 907740"/>
                <a:gd name="connsiteX1701" fmla="*/ 778846 w 907653"/>
                <a:gd name="connsiteY1701" fmla="*/ 327995 h 907740"/>
                <a:gd name="connsiteX1702" fmla="*/ 774542 w 907653"/>
                <a:gd name="connsiteY1702" fmla="*/ 329630 h 907740"/>
                <a:gd name="connsiteX1703" fmla="*/ 774542 w 907653"/>
                <a:gd name="connsiteY1703" fmla="*/ 329630 h 907740"/>
                <a:gd name="connsiteX1704" fmla="*/ 770305 w 907653"/>
                <a:gd name="connsiteY1704" fmla="*/ 331232 h 907740"/>
                <a:gd name="connsiteX1705" fmla="*/ 770305 w 907653"/>
                <a:gd name="connsiteY1705" fmla="*/ 331232 h 907740"/>
                <a:gd name="connsiteX1706" fmla="*/ 766035 w 907653"/>
                <a:gd name="connsiteY1706" fmla="*/ 332833 h 907740"/>
                <a:gd name="connsiteX1707" fmla="*/ 766035 w 907653"/>
                <a:gd name="connsiteY1707" fmla="*/ 332833 h 907740"/>
                <a:gd name="connsiteX1708" fmla="*/ 761798 w 907653"/>
                <a:gd name="connsiteY1708" fmla="*/ 334501 h 907740"/>
                <a:gd name="connsiteX1709" fmla="*/ 761798 w 907653"/>
                <a:gd name="connsiteY1709" fmla="*/ 334501 h 907740"/>
                <a:gd name="connsiteX1710" fmla="*/ 757527 w 907653"/>
                <a:gd name="connsiteY1710" fmla="*/ 336136 h 907740"/>
                <a:gd name="connsiteX1711" fmla="*/ 757527 w 907653"/>
                <a:gd name="connsiteY1711" fmla="*/ 336136 h 907740"/>
                <a:gd name="connsiteX1712" fmla="*/ 748986 w 907653"/>
                <a:gd name="connsiteY1712" fmla="*/ 339472 h 907740"/>
                <a:gd name="connsiteX1713" fmla="*/ 748986 w 907653"/>
                <a:gd name="connsiteY1713" fmla="*/ 339472 h 907740"/>
                <a:gd name="connsiteX1714" fmla="*/ 748720 w 907653"/>
                <a:gd name="connsiteY1714" fmla="*/ 339472 h 907740"/>
                <a:gd name="connsiteX1715" fmla="*/ 736208 w 907653"/>
                <a:gd name="connsiteY1715" fmla="*/ 344277 h 907740"/>
                <a:gd name="connsiteX1716" fmla="*/ 736208 w 907653"/>
                <a:gd name="connsiteY1716" fmla="*/ 344277 h 907740"/>
                <a:gd name="connsiteX1717" fmla="*/ 735908 w 907653"/>
                <a:gd name="connsiteY1717" fmla="*/ 344277 h 907740"/>
                <a:gd name="connsiteX1718" fmla="*/ 723397 w 907653"/>
                <a:gd name="connsiteY1718" fmla="*/ 349081 h 907740"/>
                <a:gd name="connsiteX1719" fmla="*/ 723397 w 907653"/>
                <a:gd name="connsiteY1719" fmla="*/ 349081 h 907740"/>
                <a:gd name="connsiteX1720" fmla="*/ 723097 w 907653"/>
                <a:gd name="connsiteY1720" fmla="*/ 349081 h 907740"/>
                <a:gd name="connsiteX1721" fmla="*/ 710519 w 907653"/>
                <a:gd name="connsiteY1721" fmla="*/ 354386 h 907740"/>
                <a:gd name="connsiteX1722" fmla="*/ 710519 w 907653"/>
                <a:gd name="connsiteY1722" fmla="*/ 354386 h 907740"/>
                <a:gd name="connsiteX1723" fmla="*/ 710219 w 907653"/>
                <a:gd name="connsiteY1723" fmla="*/ 354386 h 907740"/>
                <a:gd name="connsiteX1724" fmla="*/ 697707 w 907653"/>
                <a:gd name="connsiteY1724" fmla="*/ 359190 h 907740"/>
                <a:gd name="connsiteX1725" fmla="*/ 697707 w 907653"/>
                <a:gd name="connsiteY1725" fmla="*/ 359190 h 907740"/>
                <a:gd name="connsiteX1726" fmla="*/ 684696 w 907653"/>
                <a:gd name="connsiteY1726" fmla="*/ 364094 h 907740"/>
                <a:gd name="connsiteX1727" fmla="*/ 684696 w 907653"/>
                <a:gd name="connsiteY1727" fmla="*/ 364094 h 907740"/>
                <a:gd name="connsiteX1728" fmla="*/ 671951 w 907653"/>
                <a:gd name="connsiteY1728" fmla="*/ 368999 h 907740"/>
                <a:gd name="connsiteX1729" fmla="*/ 671951 w 907653"/>
                <a:gd name="connsiteY1729" fmla="*/ 368999 h 907740"/>
                <a:gd name="connsiteX1730" fmla="*/ 654903 w 907653"/>
                <a:gd name="connsiteY1730" fmla="*/ 375671 h 907740"/>
                <a:gd name="connsiteX1731" fmla="*/ 654903 w 907653"/>
                <a:gd name="connsiteY1731" fmla="*/ 375671 h 907740"/>
                <a:gd name="connsiteX1732" fmla="*/ 641858 w 907653"/>
                <a:gd name="connsiteY1732" fmla="*/ 380776 h 907740"/>
                <a:gd name="connsiteX1733" fmla="*/ 641858 w 907653"/>
                <a:gd name="connsiteY1733" fmla="*/ 380776 h 907740"/>
                <a:gd name="connsiteX1734" fmla="*/ 641858 w 907653"/>
                <a:gd name="connsiteY1734" fmla="*/ 380576 h 907740"/>
                <a:gd name="connsiteX1735" fmla="*/ 640490 w 907653"/>
                <a:gd name="connsiteY1735" fmla="*/ 377239 h 907740"/>
                <a:gd name="connsiteX1736" fmla="*/ 639389 w 907653"/>
                <a:gd name="connsiteY1736" fmla="*/ 374604 h 907740"/>
                <a:gd name="connsiteX1737" fmla="*/ 639389 w 907653"/>
                <a:gd name="connsiteY1737" fmla="*/ 374303 h 907740"/>
                <a:gd name="connsiteX1738" fmla="*/ 639389 w 907653"/>
                <a:gd name="connsiteY1738" fmla="*/ 374303 h 907740"/>
                <a:gd name="connsiteX1739" fmla="*/ 639222 w 907653"/>
                <a:gd name="connsiteY1739" fmla="*/ 373970 h 907740"/>
                <a:gd name="connsiteX1740" fmla="*/ 639222 w 907653"/>
                <a:gd name="connsiteY1740" fmla="*/ 373636 h 907740"/>
                <a:gd name="connsiteX1741" fmla="*/ 639222 w 907653"/>
                <a:gd name="connsiteY1741" fmla="*/ 373202 h 907740"/>
                <a:gd name="connsiteX1742" fmla="*/ 639222 w 907653"/>
                <a:gd name="connsiteY1742" fmla="*/ 373202 h 907740"/>
                <a:gd name="connsiteX1743" fmla="*/ 638422 w 907653"/>
                <a:gd name="connsiteY1743" fmla="*/ 371467 h 907740"/>
                <a:gd name="connsiteX1744" fmla="*/ 638121 w 907653"/>
                <a:gd name="connsiteY1744" fmla="*/ 370767 h 907740"/>
                <a:gd name="connsiteX1745" fmla="*/ 637821 w 907653"/>
                <a:gd name="connsiteY1745" fmla="*/ 370066 h 907740"/>
                <a:gd name="connsiteX1746" fmla="*/ 637821 w 907653"/>
                <a:gd name="connsiteY1746" fmla="*/ 369833 h 907740"/>
                <a:gd name="connsiteX1747" fmla="*/ 637054 w 907653"/>
                <a:gd name="connsiteY1747" fmla="*/ 368164 h 907740"/>
                <a:gd name="connsiteX1748" fmla="*/ 636286 w 907653"/>
                <a:gd name="connsiteY1748" fmla="*/ 366530 h 907740"/>
                <a:gd name="connsiteX1749" fmla="*/ 636286 w 907653"/>
                <a:gd name="connsiteY1749" fmla="*/ 366530 h 907740"/>
                <a:gd name="connsiteX1750" fmla="*/ 635586 w 907653"/>
                <a:gd name="connsiteY1750" fmla="*/ 365128 h 907740"/>
                <a:gd name="connsiteX1751" fmla="*/ 635252 w 907653"/>
                <a:gd name="connsiteY1751" fmla="*/ 364428 h 907740"/>
                <a:gd name="connsiteX1752" fmla="*/ 634885 w 907653"/>
                <a:gd name="connsiteY1752" fmla="*/ 363727 h 907740"/>
                <a:gd name="connsiteX1753" fmla="*/ 634585 w 907653"/>
                <a:gd name="connsiteY1753" fmla="*/ 363160 h 907740"/>
                <a:gd name="connsiteX1754" fmla="*/ 634585 w 907653"/>
                <a:gd name="connsiteY1754" fmla="*/ 362860 h 907740"/>
                <a:gd name="connsiteX1755" fmla="*/ 634585 w 907653"/>
                <a:gd name="connsiteY1755" fmla="*/ 362693 h 907740"/>
                <a:gd name="connsiteX1756" fmla="*/ 634184 w 907653"/>
                <a:gd name="connsiteY1756" fmla="*/ 361926 h 907740"/>
                <a:gd name="connsiteX1757" fmla="*/ 633217 w 907653"/>
                <a:gd name="connsiteY1757" fmla="*/ 360057 h 907740"/>
                <a:gd name="connsiteX1758" fmla="*/ 632550 w 907653"/>
                <a:gd name="connsiteY1758" fmla="*/ 358823 h 907740"/>
                <a:gd name="connsiteX1759" fmla="*/ 632249 w 907653"/>
                <a:gd name="connsiteY1759" fmla="*/ 358289 h 907740"/>
                <a:gd name="connsiteX1760" fmla="*/ 631449 w 907653"/>
                <a:gd name="connsiteY1760" fmla="*/ 356821 h 907740"/>
                <a:gd name="connsiteX1761" fmla="*/ 630881 w 907653"/>
                <a:gd name="connsiteY1761" fmla="*/ 355753 h 907740"/>
                <a:gd name="connsiteX1762" fmla="*/ 629414 w 907653"/>
                <a:gd name="connsiteY1762" fmla="*/ 353185 h 907740"/>
                <a:gd name="connsiteX1763" fmla="*/ 628846 w 907653"/>
                <a:gd name="connsiteY1763" fmla="*/ 352250 h 907740"/>
                <a:gd name="connsiteX1764" fmla="*/ 628012 w 907653"/>
                <a:gd name="connsiteY1764" fmla="*/ 350849 h 907740"/>
                <a:gd name="connsiteX1765" fmla="*/ 627178 w 907653"/>
                <a:gd name="connsiteY1765" fmla="*/ 349481 h 907740"/>
                <a:gd name="connsiteX1766" fmla="*/ 626544 w 907653"/>
                <a:gd name="connsiteY1766" fmla="*/ 348414 h 907740"/>
                <a:gd name="connsiteX1767" fmla="*/ 624976 w 907653"/>
                <a:gd name="connsiteY1767" fmla="*/ 345911 h 907740"/>
                <a:gd name="connsiteX1768" fmla="*/ 624976 w 907653"/>
                <a:gd name="connsiteY1768" fmla="*/ 345911 h 907740"/>
                <a:gd name="connsiteX1769" fmla="*/ 624809 w 907653"/>
                <a:gd name="connsiteY1769" fmla="*/ 345678 h 907740"/>
                <a:gd name="connsiteX1770" fmla="*/ 624809 w 907653"/>
                <a:gd name="connsiteY1770" fmla="*/ 345678 h 907740"/>
                <a:gd name="connsiteX1771" fmla="*/ 624809 w 907653"/>
                <a:gd name="connsiteY1771" fmla="*/ 345511 h 907740"/>
                <a:gd name="connsiteX1772" fmla="*/ 624809 w 907653"/>
                <a:gd name="connsiteY1772" fmla="*/ 345344 h 907740"/>
                <a:gd name="connsiteX1773" fmla="*/ 624609 w 907653"/>
                <a:gd name="connsiteY1773" fmla="*/ 345011 h 907740"/>
                <a:gd name="connsiteX1774" fmla="*/ 624609 w 907653"/>
                <a:gd name="connsiteY1774" fmla="*/ 345011 h 907740"/>
                <a:gd name="connsiteX1775" fmla="*/ 624609 w 907653"/>
                <a:gd name="connsiteY1775" fmla="*/ 345011 h 907740"/>
                <a:gd name="connsiteX1776" fmla="*/ 624609 w 907653"/>
                <a:gd name="connsiteY1776" fmla="*/ 344810 h 907740"/>
                <a:gd name="connsiteX1777" fmla="*/ 624609 w 907653"/>
                <a:gd name="connsiteY1777" fmla="*/ 344810 h 907740"/>
                <a:gd name="connsiteX1778" fmla="*/ 624276 w 907653"/>
                <a:gd name="connsiteY1778" fmla="*/ 344310 h 907740"/>
                <a:gd name="connsiteX1779" fmla="*/ 624109 w 907653"/>
                <a:gd name="connsiteY1779" fmla="*/ 344010 h 907740"/>
                <a:gd name="connsiteX1780" fmla="*/ 623575 w 907653"/>
                <a:gd name="connsiteY1780" fmla="*/ 343209 h 907740"/>
                <a:gd name="connsiteX1781" fmla="*/ 623575 w 907653"/>
                <a:gd name="connsiteY1781" fmla="*/ 343009 h 907740"/>
                <a:gd name="connsiteX1782" fmla="*/ 623575 w 907653"/>
                <a:gd name="connsiteY1782" fmla="*/ 342809 h 907740"/>
                <a:gd name="connsiteX1783" fmla="*/ 623575 w 907653"/>
                <a:gd name="connsiteY1783" fmla="*/ 342809 h 907740"/>
                <a:gd name="connsiteX1784" fmla="*/ 623308 w 907653"/>
                <a:gd name="connsiteY1784" fmla="*/ 342442 h 907740"/>
                <a:gd name="connsiteX1785" fmla="*/ 623108 w 907653"/>
                <a:gd name="connsiteY1785" fmla="*/ 342108 h 907740"/>
                <a:gd name="connsiteX1786" fmla="*/ 623108 w 907653"/>
                <a:gd name="connsiteY1786" fmla="*/ 341908 h 907740"/>
                <a:gd name="connsiteX1787" fmla="*/ 622774 w 907653"/>
                <a:gd name="connsiteY1787" fmla="*/ 341441 h 907740"/>
                <a:gd name="connsiteX1788" fmla="*/ 621873 w 907653"/>
                <a:gd name="connsiteY1788" fmla="*/ 340073 h 907740"/>
                <a:gd name="connsiteX1789" fmla="*/ 621873 w 907653"/>
                <a:gd name="connsiteY1789" fmla="*/ 340073 h 907740"/>
                <a:gd name="connsiteX1790" fmla="*/ 621873 w 907653"/>
                <a:gd name="connsiteY1790" fmla="*/ 339873 h 907740"/>
                <a:gd name="connsiteX1791" fmla="*/ 620739 w 907653"/>
                <a:gd name="connsiteY1791" fmla="*/ 338271 h 907740"/>
                <a:gd name="connsiteX1792" fmla="*/ 620439 w 907653"/>
                <a:gd name="connsiteY1792" fmla="*/ 337838 h 907740"/>
                <a:gd name="connsiteX1793" fmla="*/ 619905 w 907653"/>
                <a:gd name="connsiteY1793" fmla="*/ 337137 h 907740"/>
                <a:gd name="connsiteX1794" fmla="*/ 619238 w 907653"/>
                <a:gd name="connsiteY1794" fmla="*/ 336169 h 907740"/>
                <a:gd name="connsiteX1795" fmla="*/ 618137 w 907653"/>
                <a:gd name="connsiteY1795" fmla="*/ 334701 h 907740"/>
                <a:gd name="connsiteX1796" fmla="*/ 617103 w 907653"/>
                <a:gd name="connsiteY1796" fmla="*/ 333334 h 907740"/>
                <a:gd name="connsiteX1797" fmla="*/ 617103 w 907653"/>
                <a:gd name="connsiteY1797" fmla="*/ 333334 h 907740"/>
                <a:gd name="connsiteX1798" fmla="*/ 615101 w 907653"/>
                <a:gd name="connsiteY1798" fmla="*/ 330731 h 907740"/>
                <a:gd name="connsiteX1799" fmla="*/ 614934 w 907653"/>
                <a:gd name="connsiteY1799" fmla="*/ 330498 h 907740"/>
                <a:gd name="connsiteX1800" fmla="*/ 613099 w 907653"/>
                <a:gd name="connsiteY1800" fmla="*/ 328229 h 907740"/>
                <a:gd name="connsiteX1801" fmla="*/ 612832 w 907653"/>
                <a:gd name="connsiteY1801" fmla="*/ 327895 h 907740"/>
                <a:gd name="connsiteX1802" fmla="*/ 612599 w 907653"/>
                <a:gd name="connsiteY1802" fmla="*/ 327595 h 907740"/>
                <a:gd name="connsiteX1803" fmla="*/ 623108 w 907653"/>
                <a:gd name="connsiteY1803" fmla="*/ 319121 h 907740"/>
                <a:gd name="connsiteX1804" fmla="*/ 623308 w 907653"/>
                <a:gd name="connsiteY1804" fmla="*/ 318954 h 907740"/>
                <a:gd name="connsiteX1805" fmla="*/ 637354 w 907653"/>
                <a:gd name="connsiteY1805" fmla="*/ 307544 h 907740"/>
                <a:gd name="connsiteX1806" fmla="*/ 637554 w 907653"/>
                <a:gd name="connsiteY1806" fmla="*/ 307544 h 907740"/>
                <a:gd name="connsiteX1807" fmla="*/ 647563 w 907653"/>
                <a:gd name="connsiteY1807" fmla="*/ 298870 h 907740"/>
                <a:gd name="connsiteX1808" fmla="*/ 647563 w 907653"/>
                <a:gd name="connsiteY1808" fmla="*/ 298870 h 907740"/>
                <a:gd name="connsiteX1809" fmla="*/ 647563 w 907653"/>
                <a:gd name="connsiteY1809" fmla="*/ 298870 h 907740"/>
                <a:gd name="connsiteX1810" fmla="*/ 383295 w 907653"/>
                <a:gd name="connsiteY1810" fmla="*/ 94555 h 907740"/>
                <a:gd name="connsiteX1811" fmla="*/ 384463 w 907653"/>
                <a:gd name="connsiteY1811" fmla="*/ 100593 h 907740"/>
                <a:gd name="connsiteX1812" fmla="*/ 384629 w 907653"/>
                <a:gd name="connsiteY1812" fmla="*/ 101494 h 907740"/>
                <a:gd name="connsiteX1813" fmla="*/ 384629 w 907653"/>
                <a:gd name="connsiteY1813" fmla="*/ 101761 h 907740"/>
                <a:gd name="connsiteX1814" fmla="*/ 384629 w 907653"/>
                <a:gd name="connsiteY1814" fmla="*/ 102628 h 907740"/>
                <a:gd name="connsiteX1815" fmla="*/ 384629 w 907653"/>
                <a:gd name="connsiteY1815" fmla="*/ 102628 h 907740"/>
                <a:gd name="connsiteX1816" fmla="*/ 384629 w 907653"/>
                <a:gd name="connsiteY1816" fmla="*/ 102628 h 907740"/>
                <a:gd name="connsiteX1817" fmla="*/ 385497 w 907653"/>
                <a:gd name="connsiteY1817" fmla="*/ 107032 h 907740"/>
                <a:gd name="connsiteX1818" fmla="*/ 385497 w 907653"/>
                <a:gd name="connsiteY1818" fmla="*/ 107032 h 907740"/>
                <a:gd name="connsiteX1819" fmla="*/ 385664 w 907653"/>
                <a:gd name="connsiteY1819" fmla="*/ 107833 h 907740"/>
                <a:gd name="connsiteX1820" fmla="*/ 385664 w 907653"/>
                <a:gd name="connsiteY1820" fmla="*/ 107833 h 907740"/>
                <a:gd name="connsiteX1821" fmla="*/ 385664 w 907653"/>
                <a:gd name="connsiteY1821" fmla="*/ 108334 h 907740"/>
                <a:gd name="connsiteX1822" fmla="*/ 385664 w 907653"/>
                <a:gd name="connsiteY1822" fmla="*/ 108600 h 907740"/>
                <a:gd name="connsiteX1823" fmla="*/ 385664 w 907653"/>
                <a:gd name="connsiteY1823" fmla="*/ 108600 h 907740"/>
                <a:gd name="connsiteX1824" fmla="*/ 385664 w 907653"/>
                <a:gd name="connsiteY1824" fmla="*/ 108901 h 907740"/>
                <a:gd name="connsiteX1825" fmla="*/ 385664 w 907653"/>
                <a:gd name="connsiteY1825" fmla="*/ 108901 h 907740"/>
                <a:gd name="connsiteX1826" fmla="*/ 385664 w 907653"/>
                <a:gd name="connsiteY1826" fmla="*/ 109134 h 907740"/>
                <a:gd name="connsiteX1827" fmla="*/ 385664 w 907653"/>
                <a:gd name="connsiteY1827" fmla="*/ 109535 h 907740"/>
                <a:gd name="connsiteX1828" fmla="*/ 385664 w 907653"/>
                <a:gd name="connsiteY1828" fmla="*/ 109535 h 907740"/>
                <a:gd name="connsiteX1829" fmla="*/ 385664 w 907653"/>
                <a:gd name="connsiteY1829" fmla="*/ 110102 h 907740"/>
                <a:gd name="connsiteX1830" fmla="*/ 385664 w 907653"/>
                <a:gd name="connsiteY1830" fmla="*/ 110102 h 907740"/>
                <a:gd name="connsiteX1831" fmla="*/ 385664 w 907653"/>
                <a:gd name="connsiteY1831" fmla="*/ 110102 h 907740"/>
                <a:gd name="connsiteX1832" fmla="*/ 385664 w 907653"/>
                <a:gd name="connsiteY1832" fmla="*/ 110102 h 907740"/>
                <a:gd name="connsiteX1833" fmla="*/ 385664 w 907653"/>
                <a:gd name="connsiteY1833" fmla="*/ 111003 h 907740"/>
                <a:gd name="connsiteX1834" fmla="*/ 385664 w 907653"/>
                <a:gd name="connsiteY1834" fmla="*/ 111169 h 907740"/>
                <a:gd name="connsiteX1835" fmla="*/ 385830 w 907653"/>
                <a:gd name="connsiteY1835" fmla="*/ 111970 h 907740"/>
                <a:gd name="connsiteX1836" fmla="*/ 385830 w 907653"/>
                <a:gd name="connsiteY1836" fmla="*/ 112437 h 907740"/>
                <a:gd name="connsiteX1837" fmla="*/ 385830 w 907653"/>
                <a:gd name="connsiteY1837" fmla="*/ 113038 h 907740"/>
                <a:gd name="connsiteX1838" fmla="*/ 386331 w 907653"/>
                <a:gd name="connsiteY1838" fmla="*/ 115573 h 907740"/>
                <a:gd name="connsiteX1839" fmla="*/ 386331 w 907653"/>
                <a:gd name="connsiteY1839" fmla="*/ 115573 h 907740"/>
                <a:gd name="connsiteX1840" fmla="*/ 387132 w 907653"/>
                <a:gd name="connsiteY1840" fmla="*/ 119443 h 907740"/>
                <a:gd name="connsiteX1841" fmla="*/ 387132 w 907653"/>
                <a:gd name="connsiteY1841" fmla="*/ 119977 h 907740"/>
                <a:gd name="connsiteX1842" fmla="*/ 387132 w 907653"/>
                <a:gd name="connsiteY1842" fmla="*/ 119977 h 907740"/>
                <a:gd name="connsiteX1843" fmla="*/ 387132 w 907653"/>
                <a:gd name="connsiteY1843" fmla="*/ 120244 h 907740"/>
                <a:gd name="connsiteX1844" fmla="*/ 387132 w 907653"/>
                <a:gd name="connsiteY1844" fmla="*/ 120644 h 907740"/>
                <a:gd name="connsiteX1845" fmla="*/ 387899 w 907653"/>
                <a:gd name="connsiteY1845" fmla="*/ 124481 h 907740"/>
                <a:gd name="connsiteX1846" fmla="*/ 387899 w 907653"/>
                <a:gd name="connsiteY1846" fmla="*/ 124481 h 907740"/>
                <a:gd name="connsiteX1847" fmla="*/ 387899 w 907653"/>
                <a:gd name="connsiteY1847" fmla="*/ 125015 h 907740"/>
                <a:gd name="connsiteX1848" fmla="*/ 388166 w 907653"/>
                <a:gd name="connsiteY1848" fmla="*/ 126216 h 907740"/>
                <a:gd name="connsiteX1849" fmla="*/ 388166 w 907653"/>
                <a:gd name="connsiteY1849" fmla="*/ 126817 h 907740"/>
                <a:gd name="connsiteX1850" fmla="*/ 388166 w 907653"/>
                <a:gd name="connsiteY1850" fmla="*/ 127117 h 907740"/>
                <a:gd name="connsiteX1851" fmla="*/ 388166 w 907653"/>
                <a:gd name="connsiteY1851" fmla="*/ 127350 h 907740"/>
                <a:gd name="connsiteX1852" fmla="*/ 388166 w 907653"/>
                <a:gd name="connsiteY1852" fmla="*/ 127617 h 907740"/>
                <a:gd name="connsiteX1853" fmla="*/ 388166 w 907653"/>
                <a:gd name="connsiteY1853" fmla="*/ 128084 h 907740"/>
                <a:gd name="connsiteX1854" fmla="*/ 388166 w 907653"/>
                <a:gd name="connsiteY1854" fmla="*/ 128818 h 907740"/>
                <a:gd name="connsiteX1855" fmla="*/ 388166 w 907653"/>
                <a:gd name="connsiteY1855" fmla="*/ 128818 h 907740"/>
                <a:gd name="connsiteX1856" fmla="*/ 388166 w 907653"/>
                <a:gd name="connsiteY1856" fmla="*/ 128818 h 907740"/>
                <a:gd name="connsiteX1857" fmla="*/ 388166 w 907653"/>
                <a:gd name="connsiteY1857" fmla="*/ 129019 h 907740"/>
                <a:gd name="connsiteX1858" fmla="*/ 388166 w 907653"/>
                <a:gd name="connsiteY1858" fmla="*/ 129386 h 907740"/>
                <a:gd name="connsiteX1859" fmla="*/ 388166 w 907653"/>
                <a:gd name="connsiteY1859" fmla="*/ 129386 h 907740"/>
                <a:gd name="connsiteX1860" fmla="*/ 388366 w 907653"/>
                <a:gd name="connsiteY1860" fmla="*/ 130386 h 907740"/>
                <a:gd name="connsiteX1861" fmla="*/ 388366 w 907653"/>
                <a:gd name="connsiteY1861" fmla="*/ 130553 h 907740"/>
                <a:gd name="connsiteX1862" fmla="*/ 388867 w 907653"/>
                <a:gd name="connsiteY1862" fmla="*/ 133156 h 907740"/>
                <a:gd name="connsiteX1863" fmla="*/ 388867 w 907653"/>
                <a:gd name="connsiteY1863" fmla="*/ 133890 h 907740"/>
                <a:gd name="connsiteX1864" fmla="*/ 389100 w 907653"/>
                <a:gd name="connsiteY1864" fmla="*/ 135057 h 907740"/>
                <a:gd name="connsiteX1865" fmla="*/ 389100 w 907653"/>
                <a:gd name="connsiteY1865" fmla="*/ 135358 h 907740"/>
                <a:gd name="connsiteX1866" fmla="*/ 389100 w 907653"/>
                <a:gd name="connsiteY1866" fmla="*/ 135758 h 907740"/>
                <a:gd name="connsiteX1867" fmla="*/ 389100 w 907653"/>
                <a:gd name="connsiteY1867" fmla="*/ 136125 h 907740"/>
                <a:gd name="connsiteX1868" fmla="*/ 389100 w 907653"/>
                <a:gd name="connsiteY1868" fmla="*/ 136125 h 907740"/>
                <a:gd name="connsiteX1869" fmla="*/ 389100 w 907653"/>
                <a:gd name="connsiteY1869" fmla="*/ 136125 h 907740"/>
                <a:gd name="connsiteX1870" fmla="*/ 389100 w 907653"/>
                <a:gd name="connsiteY1870" fmla="*/ 136425 h 907740"/>
                <a:gd name="connsiteX1871" fmla="*/ 389267 w 907653"/>
                <a:gd name="connsiteY1871" fmla="*/ 137293 h 907740"/>
                <a:gd name="connsiteX1872" fmla="*/ 389267 w 907653"/>
                <a:gd name="connsiteY1872" fmla="*/ 137993 h 907740"/>
                <a:gd name="connsiteX1873" fmla="*/ 389267 w 907653"/>
                <a:gd name="connsiteY1873" fmla="*/ 137993 h 907740"/>
                <a:gd name="connsiteX1874" fmla="*/ 390134 w 907653"/>
                <a:gd name="connsiteY1874" fmla="*/ 142597 h 907740"/>
                <a:gd name="connsiteX1875" fmla="*/ 390134 w 907653"/>
                <a:gd name="connsiteY1875" fmla="*/ 142597 h 907740"/>
                <a:gd name="connsiteX1876" fmla="*/ 390134 w 907653"/>
                <a:gd name="connsiteY1876" fmla="*/ 142764 h 907740"/>
                <a:gd name="connsiteX1877" fmla="*/ 392737 w 907653"/>
                <a:gd name="connsiteY1877" fmla="*/ 156109 h 907740"/>
                <a:gd name="connsiteX1878" fmla="*/ 392737 w 907653"/>
                <a:gd name="connsiteY1878" fmla="*/ 156109 h 907740"/>
                <a:gd name="connsiteX1879" fmla="*/ 392737 w 907653"/>
                <a:gd name="connsiteY1879" fmla="*/ 156109 h 907740"/>
                <a:gd name="connsiteX1880" fmla="*/ 392737 w 907653"/>
                <a:gd name="connsiteY1880" fmla="*/ 156109 h 907740"/>
                <a:gd name="connsiteX1881" fmla="*/ 392003 w 907653"/>
                <a:gd name="connsiteY1881" fmla="*/ 156109 h 907740"/>
                <a:gd name="connsiteX1882" fmla="*/ 390435 w 907653"/>
                <a:gd name="connsiteY1882" fmla="*/ 156443 h 907740"/>
                <a:gd name="connsiteX1883" fmla="*/ 388433 w 907653"/>
                <a:gd name="connsiteY1883" fmla="*/ 156843 h 907740"/>
                <a:gd name="connsiteX1884" fmla="*/ 385764 w 907653"/>
                <a:gd name="connsiteY1884" fmla="*/ 157410 h 907740"/>
                <a:gd name="connsiteX1885" fmla="*/ 384095 w 907653"/>
                <a:gd name="connsiteY1885" fmla="*/ 157777 h 907740"/>
                <a:gd name="connsiteX1886" fmla="*/ 381126 w 907653"/>
                <a:gd name="connsiteY1886" fmla="*/ 158445 h 907740"/>
                <a:gd name="connsiteX1887" fmla="*/ 380759 w 907653"/>
                <a:gd name="connsiteY1887" fmla="*/ 158445 h 907740"/>
                <a:gd name="connsiteX1888" fmla="*/ 379558 w 907653"/>
                <a:gd name="connsiteY1888" fmla="*/ 158745 h 907740"/>
                <a:gd name="connsiteX1889" fmla="*/ 379024 w 907653"/>
                <a:gd name="connsiteY1889" fmla="*/ 158745 h 907740"/>
                <a:gd name="connsiteX1890" fmla="*/ 378124 w 907653"/>
                <a:gd name="connsiteY1890" fmla="*/ 158979 h 907740"/>
                <a:gd name="connsiteX1891" fmla="*/ 377923 w 907653"/>
                <a:gd name="connsiteY1891" fmla="*/ 158979 h 907740"/>
                <a:gd name="connsiteX1892" fmla="*/ 373820 w 907653"/>
                <a:gd name="connsiteY1892" fmla="*/ 160046 h 907740"/>
                <a:gd name="connsiteX1893" fmla="*/ 372352 w 907653"/>
                <a:gd name="connsiteY1893" fmla="*/ 160447 h 907740"/>
                <a:gd name="connsiteX1894" fmla="*/ 372352 w 907653"/>
                <a:gd name="connsiteY1894" fmla="*/ 160447 h 907740"/>
                <a:gd name="connsiteX1895" fmla="*/ 370817 w 907653"/>
                <a:gd name="connsiteY1895" fmla="*/ 160847 h 907740"/>
                <a:gd name="connsiteX1896" fmla="*/ 369449 w 907653"/>
                <a:gd name="connsiteY1896" fmla="*/ 161214 h 907740"/>
                <a:gd name="connsiteX1897" fmla="*/ 369449 w 907653"/>
                <a:gd name="connsiteY1897" fmla="*/ 161214 h 907740"/>
                <a:gd name="connsiteX1898" fmla="*/ 368015 w 907653"/>
                <a:gd name="connsiteY1898" fmla="*/ 161614 h 907740"/>
                <a:gd name="connsiteX1899" fmla="*/ 366980 w 907653"/>
                <a:gd name="connsiteY1899" fmla="*/ 161914 h 907740"/>
                <a:gd name="connsiteX1900" fmla="*/ 362610 w 907653"/>
                <a:gd name="connsiteY1900" fmla="*/ 163216 h 907740"/>
                <a:gd name="connsiteX1901" fmla="*/ 360541 w 907653"/>
                <a:gd name="connsiteY1901" fmla="*/ 163850 h 907740"/>
                <a:gd name="connsiteX1902" fmla="*/ 359641 w 907653"/>
                <a:gd name="connsiteY1902" fmla="*/ 164150 h 907740"/>
                <a:gd name="connsiteX1903" fmla="*/ 355203 w 907653"/>
                <a:gd name="connsiteY1903" fmla="*/ 165584 h 907740"/>
                <a:gd name="connsiteX1904" fmla="*/ 353902 w 907653"/>
                <a:gd name="connsiteY1904" fmla="*/ 166018 h 907740"/>
                <a:gd name="connsiteX1905" fmla="*/ 353902 w 907653"/>
                <a:gd name="connsiteY1905" fmla="*/ 166018 h 907740"/>
                <a:gd name="connsiteX1906" fmla="*/ 353101 w 907653"/>
                <a:gd name="connsiteY1906" fmla="*/ 166285 h 907740"/>
                <a:gd name="connsiteX1907" fmla="*/ 352701 w 907653"/>
                <a:gd name="connsiteY1907" fmla="*/ 166452 h 907740"/>
                <a:gd name="connsiteX1908" fmla="*/ 352701 w 907653"/>
                <a:gd name="connsiteY1908" fmla="*/ 166452 h 907740"/>
                <a:gd name="connsiteX1909" fmla="*/ 352534 w 907653"/>
                <a:gd name="connsiteY1909" fmla="*/ 166452 h 907740"/>
                <a:gd name="connsiteX1910" fmla="*/ 345161 w 907653"/>
                <a:gd name="connsiteY1910" fmla="*/ 169121 h 907740"/>
                <a:gd name="connsiteX1911" fmla="*/ 338021 w 907653"/>
                <a:gd name="connsiteY1911" fmla="*/ 171890 h 907740"/>
                <a:gd name="connsiteX1912" fmla="*/ 338021 w 907653"/>
                <a:gd name="connsiteY1912" fmla="*/ 171890 h 907740"/>
                <a:gd name="connsiteX1913" fmla="*/ 336353 w 907653"/>
                <a:gd name="connsiteY1913" fmla="*/ 172591 h 907740"/>
                <a:gd name="connsiteX1914" fmla="*/ 334185 w 907653"/>
                <a:gd name="connsiteY1914" fmla="*/ 173491 h 907740"/>
                <a:gd name="connsiteX1915" fmla="*/ 332183 w 907653"/>
                <a:gd name="connsiteY1915" fmla="*/ 174325 h 907740"/>
                <a:gd name="connsiteX1916" fmla="*/ 330982 w 907653"/>
                <a:gd name="connsiteY1916" fmla="*/ 174859 h 907740"/>
                <a:gd name="connsiteX1917" fmla="*/ 330148 w 907653"/>
                <a:gd name="connsiteY1917" fmla="*/ 175226 h 907740"/>
                <a:gd name="connsiteX1918" fmla="*/ 330181 w 907653"/>
                <a:gd name="connsiteY1918" fmla="*/ 177261 h 907740"/>
                <a:gd name="connsiteX1919" fmla="*/ 328179 w 907653"/>
                <a:gd name="connsiteY1919" fmla="*/ 178162 h 907740"/>
                <a:gd name="connsiteX1920" fmla="*/ 328179 w 907653"/>
                <a:gd name="connsiteY1920" fmla="*/ 178162 h 907740"/>
                <a:gd name="connsiteX1921" fmla="*/ 325343 w 907653"/>
                <a:gd name="connsiteY1921" fmla="*/ 179497 h 907740"/>
                <a:gd name="connsiteX1922" fmla="*/ 322541 w 907653"/>
                <a:gd name="connsiteY1922" fmla="*/ 180865 h 907740"/>
                <a:gd name="connsiteX1923" fmla="*/ 322541 w 907653"/>
                <a:gd name="connsiteY1923" fmla="*/ 180865 h 907740"/>
                <a:gd name="connsiteX1924" fmla="*/ 317270 w 907653"/>
                <a:gd name="connsiteY1924" fmla="*/ 183467 h 907740"/>
                <a:gd name="connsiteX1925" fmla="*/ 314701 w 907653"/>
                <a:gd name="connsiteY1925" fmla="*/ 184801 h 907740"/>
                <a:gd name="connsiteX1926" fmla="*/ 314701 w 907653"/>
                <a:gd name="connsiteY1926" fmla="*/ 184801 h 907740"/>
                <a:gd name="connsiteX1927" fmla="*/ 312098 w 907653"/>
                <a:gd name="connsiteY1927" fmla="*/ 186169 h 907740"/>
                <a:gd name="connsiteX1928" fmla="*/ 306994 w 907653"/>
                <a:gd name="connsiteY1928" fmla="*/ 188972 h 907740"/>
                <a:gd name="connsiteX1929" fmla="*/ 306994 w 907653"/>
                <a:gd name="connsiteY1929" fmla="*/ 188972 h 907740"/>
                <a:gd name="connsiteX1930" fmla="*/ 306994 w 907653"/>
                <a:gd name="connsiteY1930" fmla="*/ 188972 h 907740"/>
                <a:gd name="connsiteX1931" fmla="*/ 300154 w 907653"/>
                <a:gd name="connsiteY1931" fmla="*/ 177261 h 907740"/>
                <a:gd name="connsiteX1932" fmla="*/ 300154 w 907653"/>
                <a:gd name="connsiteY1932" fmla="*/ 177261 h 907740"/>
                <a:gd name="connsiteX1933" fmla="*/ 299954 w 907653"/>
                <a:gd name="connsiteY1933" fmla="*/ 176894 h 907740"/>
                <a:gd name="connsiteX1934" fmla="*/ 299954 w 907653"/>
                <a:gd name="connsiteY1934" fmla="*/ 176894 h 907740"/>
                <a:gd name="connsiteX1935" fmla="*/ 299954 w 907653"/>
                <a:gd name="connsiteY1935" fmla="*/ 176894 h 907740"/>
                <a:gd name="connsiteX1936" fmla="*/ 298019 w 907653"/>
                <a:gd name="connsiteY1936" fmla="*/ 173325 h 907740"/>
                <a:gd name="connsiteX1937" fmla="*/ 297752 w 907653"/>
                <a:gd name="connsiteY1937" fmla="*/ 172858 h 907740"/>
                <a:gd name="connsiteX1938" fmla="*/ 296484 w 907653"/>
                <a:gd name="connsiteY1938" fmla="*/ 170556 h 907740"/>
                <a:gd name="connsiteX1939" fmla="*/ 296484 w 907653"/>
                <a:gd name="connsiteY1939" fmla="*/ 170556 h 907740"/>
                <a:gd name="connsiteX1940" fmla="*/ 296484 w 907653"/>
                <a:gd name="connsiteY1940" fmla="*/ 170556 h 907740"/>
                <a:gd name="connsiteX1941" fmla="*/ 296184 w 907653"/>
                <a:gd name="connsiteY1941" fmla="*/ 170055 h 907740"/>
                <a:gd name="connsiteX1942" fmla="*/ 295750 w 907653"/>
                <a:gd name="connsiteY1942" fmla="*/ 169254 h 907740"/>
                <a:gd name="connsiteX1943" fmla="*/ 295750 w 907653"/>
                <a:gd name="connsiteY1943" fmla="*/ 169254 h 907740"/>
                <a:gd name="connsiteX1944" fmla="*/ 295750 w 907653"/>
                <a:gd name="connsiteY1944" fmla="*/ 169254 h 907740"/>
                <a:gd name="connsiteX1945" fmla="*/ 295517 w 907653"/>
                <a:gd name="connsiteY1945" fmla="*/ 168854 h 907740"/>
                <a:gd name="connsiteX1946" fmla="*/ 294816 w 907653"/>
                <a:gd name="connsiteY1946" fmla="*/ 167620 h 907740"/>
                <a:gd name="connsiteX1947" fmla="*/ 293515 w 907653"/>
                <a:gd name="connsiteY1947" fmla="*/ 165251 h 907740"/>
                <a:gd name="connsiteX1948" fmla="*/ 292514 w 907653"/>
                <a:gd name="connsiteY1948" fmla="*/ 163382 h 907740"/>
                <a:gd name="connsiteX1949" fmla="*/ 292514 w 907653"/>
                <a:gd name="connsiteY1949" fmla="*/ 163382 h 907740"/>
                <a:gd name="connsiteX1950" fmla="*/ 292514 w 907653"/>
                <a:gd name="connsiteY1950" fmla="*/ 163116 h 907740"/>
                <a:gd name="connsiteX1951" fmla="*/ 292281 w 907653"/>
                <a:gd name="connsiteY1951" fmla="*/ 162715 h 907740"/>
                <a:gd name="connsiteX1952" fmla="*/ 291780 w 907653"/>
                <a:gd name="connsiteY1952" fmla="*/ 161814 h 907740"/>
                <a:gd name="connsiteX1953" fmla="*/ 291547 w 907653"/>
                <a:gd name="connsiteY1953" fmla="*/ 161414 h 907740"/>
                <a:gd name="connsiteX1954" fmla="*/ 291547 w 907653"/>
                <a:gd name="connsiteY1954" fmla="*/ 160580 h 907740"/>
                <a:gd name="connsiteX1955" fmla="*/ 290679 w 907653"/>
                <a:gd name="connsiteY1955" fmla="*/ 159045 h 907740"/>
                <a:gd name="connsiteX1956" fmla="*/ 289345 w 907653"/>
                <a:gd name="connsiteY1956" fmla="*/ 156710 h 907740"/>
                <a:gd name="connsiteX1957" fmla="*/ 289345 w 907653"/>
                <a:gd name="connsiteY1957" fmla="*/ 156710 h 907740"/>
                <a:gd name="connsiteX1958" fmla="*/ 288811 w 907653"/>
                <a:gd name="connsiteY1958" fmla="*/ 155809 h 907740"/>
                <a:gd name="connsiteX1959" fmla="*/ 288210 w 907653"/>
                <a:gd name="connsiteY1959" fmla="*/ 154775 h 907740"/>
                <a:gd name="connsiteX1960" fmla="*/ 288210 w 907653"/>
                <a:gd name="connsiteY1960" fmla="*/ 154775 h 907740"/>
                <a:gd name="connsiteX1961" fmla="*/ 287910 w 907653"/>
                <a:gd name="connsiteY1961" fmla="*/ 154274 h 907740"/>
                <a:gd name="connsiteX1962" fmla="*/ 287443 w 907653"/>
                <a:gd name="connsiteY1962" fmla="*/ 153507 h 907740"/>
                <a:gd name="connsiteX1963" fmla="*/ 287443 w 907653"/>
                <a:gd name="connsiteY1963" fmla="*/ 153507 h 907740"/>
                <a:gd name="connsiteX1964" fmla="*/ 287443 w 907653"/>
                <a:gd name="connsiteY1964" fmla="*/ 153307 h 907740"/>
                <a:gd name="connsiteX1965" fmla="*/ 287176 w 907653"/>
                <a:gd name="connsiteY1965" fmla="*/ 152873 h 907740"/>
                <a:gd name="connsiteX1966" fmla="*/ 287176 w 907653"/>
                <a:gd name="connsiteY1966" fmla="*/ 152873 h 907740"/>
                <a:gd name="connsiteX1967" fmla="*/ 284941 w 907653"/>
                <a:gd name="connsiteY1967" fmla="*/ 148836 h 907740"/>
                <a:gd name="connsiteX1968" fmla="*/ 282739 w 907653"/>
                <a:gd name="connsiteY1968" fmla="*/ 144799 h 907740"/>
                <a:gd name="connsiteX1969" fmla="*/ 280537 w 907653"/>
                <a:gd name="connsiteY1969" fmla="*/ 140829 h 907740"/>
                <a:gd name="connsiteX1970" fmla="*/ 280537 w 907653"/>
                <a:gd name="connsiteY1970" fmla="*/ 140829 h 907740"/>
                <a:gd name="connsiteX1971" fmla="*/ 276533 w 907653"/>
                <a:gd name="connsiteY1971" fmla="*/ 133589 h 907740"/>
                <a:gd name="connsiteX1972" fmla="*/ 276100 w 907653"/>
                <a:gd name="connsiteY1972" fmla="*/ 132822 h 907740"/>
                <a:gd name="connsiteX1973" fmla="*/ 273764 w 907653"/>
                <a:gd name="connsiteY1973" fmla="*/ 128551 h 907740"/>
                <a:gd name="connsiteX1974" fmla="*/ 281738 w 907653"/>
                <a:gd name="connsiteY1974" fmla="*/ 124248 h 907740"/>
                <a:gd name="connsiteX1975" fmla="*/ 284741 w 907653"/>
                <a:gd name="connsiteY1975" fmla="*/ 122680 h 907740"/>
                <a:gd name="connsiteX1976" fmla="*/ 285375 w 907653"/>
                <a:gd name="connsiteY1976" fmla="*/ 122379 h 907740"/>
                <a:gd name="connsiteX1977" fmla="*/ 285375 w 907653"/>
                <a:gd name="connsiteY1977" fmla="*/ 122379 h 907740"/>
                <a:gd name="connsiteX1978" fmla="*/ 286909 w 907653"/>
                <a:gd name="connsiteY1978" fmla="*/ 121612 h 907740"/>
                <a:gd name="connsiteX1979" fmla="*/ 289011 w 907653"/>
                <a:gd name="connsiteY1979" fmla="*/ 120578 h 907740"/>
                <a:gd name="connsiteX1980" fmla="*/ 289011 w 907653"/>
                <a:gd name="connsiteY1980" fmla="*/ 120578 h 907740"/>
                <a:gd name="connsiteX1981" fmla="*/ 289945 w 907653"/>
                <a:gd name="connsiteY1981" fmla="*/ 120144 h 907740"/>
                <a:gd name="connsiteX1982" fmla="*/ 292848 w 907653"/>
                <a:gd name="connsiteY1982" fmla="*/ 118709 h 907740"/>
                <a:gd name="connsiteX1983" fmla="*/ 293081 w 907653"/>
                <a:gd name="connsiteY1983" fmla="*/ 118709 h 907740"/>
                <a:gd name="connsiteX1984" fmla="*/ 296885 w 907653"/>
                <a:gd name="connsiteY1984" fmla="*/ 116908 h 907740"/>
                <a:gd name="connsiteX1985" fmla="*/ 296885 w 907653"/>
                <a:gd name="connsiteY1985" fmla="*/ 116908 h 907740"/>
                <a:gd name="connsiteX1986" fmla="*/ 297385 w 907653"/>
                <a:gd name="connsiteY1986" fmla="*/ 116674 h 907740"/>
                <a:gd name="connsiteX1987" fmla="*/ 297385 w 907653"/>
                <a:gd name="connsiteY1987" fmla="*/ 116674 h 907740"/>
                <a:gd name="connsiteX1988" fmla="*/ 301189 w 907653"/>
                <a:gd name="connsiteY1988" fmla="*/ 114939 h 907740"/>
                <a:gd name="connsiteX1989" fmla="*/ 305326 w 907653"/>
                <a:gd name="connsiteY1989" fmla="*/ 113104 h 907740"/>
                <a:gd name="connsiteX1990" fmla="*/ 307294 w 907653"/>
                <a:gd name="connsiteY1990" fmla="*/ 112270 h 907740"/>
                <a:gd name="connsiteX1991" fmla="*/ 307294 w 907653"/>
                <a:gd name="connsiteY1991" fmla="*/ 112270 h 907740"/>
                <a:gd name="connsiteX1992" fmla="*/ 309229 w 907653"/>
                <a:gd name="connsiteY1992" fmla="*/ 111470 h 907740"/>
                <a:gd name="connsiteX1993" fmla="*/ 309429 w 907653"/>
                <a:gd name="connsiteY1993" fmla="*/ 111470 h 907740"/>
                <a:gd name="connsiteX1994" fmla="*/ 313566 w 907653"/>
                <a:gd name="connsiteY1994" fmla="*/ 109768 h 907740"/>
                <a:gd name="connsiteX1995" fmla="*/ 313566 w 907653"/>
                <a:gd name="connsiteY1995" fmla="*/ 109768 h 907740"/>
                <a:gd name="connsiteX1996" fmla="*/ 317436 w 907653"/>
                <a:gd name="connsiteY1996" fmla="*/ 108233 h 907740"/>
                <a:gd name="connsiteX1997" fmla="*/ 317436 w 907653"/>
                <a:gd name="connsiteY1997" fmla="*/ 108233 h 907740"/>
                <a:gd name="connsiteX1998" fmla="*/ 317837 w 907653"/>
                <a:gd name="connsiteY1998" fmla="*/ 108067 h 907740"/>
                <a:gd name="connsiteX1999" fmla="*/ 317837 w 907653"/>
                <a:gd name="connsiteY1999" fmla="*/ 108067 h 907740"/>
                <a:gd name="connsiteX2000" fmla="*/ 321874 w 907653"/>
                <a:gd name="connsiteY2000" fmla="*/ 106532 h 907740"/>
                <a:gd name="connsiteX2001" fmla="*/ 323609 w 907653"/>
                <a:gd name="connsiteY2001" fmla="*/ 105898 h 907740"/>
                <a:gd name="connsiteX2002" fmla="*/ 326011 w 907653"/>
                <a:gd name="connsiteY2002" fmla="*/ 104997 h 907740"/>
                <a:gd name="connsiteX2003" fmla="*/ 326645 w 907653"/>
                <a:gd name="connsiteY2003" fmla="*/ 104764 h 907740"/>
                <a:gd name="connsiteX2004" fmla="*/ 326645 w 907653"/>
                <a:gd name="connsiteY2004" fmla="*/ 104764 h 907740"/>
                <a:gd name="connsiteX2005" fmla="*/ 330314 w 907653"/>
                <a:gd name="connsiteY2005" fmla="*/ 103463 h 907740"/>
                <a:gd name="connsiteX2006" fmla="*/ 330314 w 907653"/>
                <a:gd name="connsiteY2006" fmla="*/ 103463 h 907740"/>
                <a:gd name="connsiteX2007" fmla="*/ 332183 w 907653"/>
                <a:gd name="connsiteY2007" fmla="*/ 102829 h 907740"/>
                <a:gd name="connsiteX2008" fmla="*/ 332183 w 907653"/>
                <a:gd name="connsiteY2008" fmla="*/ 102829 h 907740"/>
                <a:gd name="connsiteX2009" fmla="*/ 333084 w 907653"/>
                <a:gd name="connsiteY2009" fmla="*/ 102562 h 907740"/>
                <a:gd name="connsiteX2010" fmla="*/ 333084 w 907653"/>
                <a:gd name="connsiteY2010" fmla="*/ 102562 h 907740"/>
                <a:gd name="connsiteX2011" fmla="*/ 334018 w 907653"/>
                <a:gd name="connsiteY2011" fmla="*/ 102261 h 907740"/>
                <a:gd name="connsiteX2012" fmla="*/ 334018 w 907653"/>
                <a:gd name="connsiteY2012" fmla="*/ 102261 h 907740"/>
                <a:gd name="connsiteX2013" fmla="*/ 334652 w 907653"/>
                <a:gd name="connsiteY2013" fmla="*/ 102061 h 907740"/>
                <a:gd name="connsiteX2014" fmla="*/ 334652 w 907653"/>
                <a:gd name="connsiteY2014" fmla="*/ 102061 h 907740"/>
                <a:gd name="connsiteX2015" fmla="*/ 338755 w 907653"/>
                <a:gd name="connsiteY2015" fmla="*/ 100727 h 907740"/>
                <a:gd name="connsiteX2016" fmla="*/ 340824 w 907653"/>
                <a:gd name="connsiteY2016" fmla="*/ 100060 h 907740"/>
                <a:gd name="connsiteX2017" fmla="*/ 342926 w 907653"/>
                <a:gd name="connsiteY2017" fmla="*/ 99392 h 907740"/>
                <a:gd name="connsiteX2018" fmla="*/ 342926 w 907653"/>
                <a:gd name="connsiteY2018" fmla="*/ 99392 h 907740"/>
                <a:gd name="connsiteX2019" fmla="*/ 342926 w 907653"/>
                <a:gd name="connsiteY2019" fmla="*/ 99392 h 907740"/>
                <a:gd name="connsiteX2020" fmla="*/ 342926 w 907653"/>
                <a:gd name="connsiteY2020" fmla="*/ 99392 h 907740"/>
                <a:gd name="connsiteX2021" fmla="*/ 347263 w 907653"/>
                <a:gd name="connsiteY2021" fmla="*/ 98058 h 907740"/>
                <a:gd name="connsiteX2022" fmla="*/ 350599 w 907653"/>
                <a:gd name="connsiteY2022" fmla="*/ 97157 h 907740"/>
                <a:gd name="connsiteX2023" fmla="*/ 353435 w 907653"/>
                <a:gd name="connsiteY2023" fmla="*/ 96356 h 907740"/>
                <a:gd name="connsiteX2024" fmla="*/ 366013 w 907653"/>
                <a:gd name="connsiteY2024" fmla="*/ 93020 h 907740"/>
                <a:gd name="connsiteX2025" fmla="*/ 366013 w 907653"/>
                <a:gd name="connsiteY2025" fmla="*/ 93020 h 907740"/>
                <a:gd name="connsiteX2026" fmla="*/ 368715 w 907653"/>
                <a:gd name="connsiteY2026" fmla="*/ 92386 h 907740"/>
                <a:gd name="connsiteX2027" fmla="*/ 371084 w 907653"/>
                <a:gd name="connsiteY2027" fmla="*/ 91819 h 907740"/>
                <a:gd name="connsiteX2028" fmla="*/ 371584 w 907653"/>
                <a:gd name="connsiteY2028" fmla="*/ 91819 h 907740"/>
                <a:gd name="connsiteX2029" fmla="*/ 374921 w 907653"/>
                <a:gd name="connsiteY2029" fmla="*/ 91085 h 907740"/>
                <a:gd name="connsiteX2030" fmla="*/ 378557 w 907653"/>
                <a:gd name="connsiteY2030" fmla="*/ 90351 h 907740"/>
                <a:gd name="connsiteX2031" fmla="*/ 382227 w 907653"/>
                <a:gd name="connsiteY2031" fmla="*/ 89617 h 907740"/>
                <a:gd name="connsiteX2032" fmla="*/ 382227 w 907653"/>
                <a:gd name="connsiteY2032" fmla="*/ 89617 h 907740"/>
                <a:gd name="connsiteX2033" fmla="*/ 382427 w 907653"/>
                <a:gd name="connsiteY2033" fmla="*/ 90685 h 907740"/>
                <a:gd name="connsiteX2034" fmla="*/ 382794 w 907653"/>
                <a:gd name="connsiteY2034" fmla="*/ 92620 h 907740"/>
                <a:gd name="connsiteX2035" fmla="*/ 382794 w 907653"/>
                <a:gd name="connsiteY2035" fmla="*/ 93253 h 907740"/>
                <a:gd name="connsiteX2036" fmla="*/ 382794 w 907653"/>
                <a:gd name="connsiteY2036" fmla="*/ 93487 h 907740"/>
                <a:gd name="connsiteX2037" fmla="*/ 382794 w 907653"/>
                <a:gd name="connsiteY2037" fmla="*/ 94021 h 907740"/>
                <a:gd name="connsiteX2038" fmla="*/ 382794 w 907653"/>
                <a:gd name="connsiteY2038" fmla="*/ 94321 h 907740"/>
                <a:gd name="connsiteX2039" fmla="*/ 382794 w 907653"/>
                <a:gd name="connsiteY2039" fmla="*/ 94321 h 907740"/>
                <a:gd name="connsiteX2040" fmla="*/ 438010 w 907653"/>
                <a:gd name="connsiteY2040" fmla="*/ 55120 h 907740"/>
                <a:gd name="connsiteX2041" fmla="*/ 438010 w 907653"/>
                <a:gd name="connsiteY2041" fmla="*/ 55120 h 907740"/>
                <a:gd name="connsiteX2042" fmla="*/ 442247 w 907653"/>
                <a:gd name="connsiteY2042" fmla="*/ 55120 h 907740"/>
                <a:gd name="connsiteX2043" fmla="*/ 444416 w 907653"/>
                <a:gd name="connsiteY2043" fmla="*/ 55120 h 907740"/>
                <a:gd name="connsiteX2044" fmla="*/ 448086 w 907653"/>
                <a:gd name="connsiteY2044" fmla="*/ 55120 h 907740"/>
                <a:gd name="connsiteX2045" fmla="*/ 458528 w 907653"/>
                <a:gd name="connsiteY2045" fmla="*/ 55120 h 907740"/>
                <a:gd name="connsiteX2046" fmla="*/ 462765 w 907653"/>
                <a:gd name="connsiteY2046" fmla="*/ 55120 h 907740"/>
                <a:gd name="connsiteX2047" fmla="*/ 464767 w 907653"/>
                <a:gd name="connsiteY2047" fmla="*/ 55120 h 907740"/>
                <a:gd name="connsiteX2048" fmla="*/ 469104 w 907653"/>
                <a:gd name="connsiteY2048" fmla="*/ 55120 h 907740"/>
                <a:gd name="connsiteX2049" fmla="*/ 473809 w 907653"/>
                <a:gd name="connsiteY2049" fmla="*/ 55353 h 907740"/>
                <a:gd name="connsiteX2050" fmla="*/ 474076 w 907653"/>
                <a:gd name="connsiteY2050" fmla="*/ 55353 h 907740"/>
                <a:gd name="connsiteX2051" fmla="*/ 478313 w 907653"/>
                <a:gd name="connsiteY2051" fmla="*/ 55587 h 907740"/>
                <a:gd name="connsiteX2052" fmla="*/ 479781 w 907653"/>
                <a:gd name="connsiteY2052" fmla="*/ 55587 h 907740"/>
                <a:gd name="connsiteX2053" fmla="*/ 483117 w 907653"/>
                <a:gd name="connsiteY2053" fmla="*/ 55854 h 907740"/>
                <a:gd name="connsiteX2054" fmla="*/ 488488 w 907653"/>
                <a:gd name="connsiteY2054" fmla="*/ 56287 h 907740"/>
                <a:gd name="connsiteX2055" fmla="*/ 490523 w 907653"/>
                <a:gd name="connsiteY2055" fmla="*/ 56454 h 907740"/>
                <a:gd name="connsiteX2056" fmla="*/ 494127 w 907653"/>
                <a:gd name="connsiteY2056" fmla="*/ 56821 h 907740"/>
                <a:gd name="connsiteX2057" fmla="*/ 498497 w 907653"/>
                <a:gd name="connsiteY2057" fmla="*/ 57288 h 907740"/>
                <a:gd name="connsiteX2058" fmla="*/ 500999 w 907653"/>
                <a:gd name="connsiteY2058" fmla="*/ 57555 h 907740"/>
                <a:gd name="connsiteX2059" fmla="*/ 506871 w 907653"/>
                <a:gd name="connsiteY2059" fmla="*/ 58322 h 907740"/>
                <a:gd name="connsiteX2060" fmla="*/ 508039 w 907653"/>
                <a:gd name="connsiteY2060" fmla="*/ 58322 h 907740"/>
                <a:gd name="connsiteX2061" fmla="*/ 511375 w 907653"/>
                <a:gd name="connsiteY2061" fmla="*/ 58789 h 907740"/>
                <a:gd name="connsiteX2062" fmla="*/ 511375 w 907653"/>
                <a:gd name="connsiteY2062" fmla="*/ 58789 h 907740"/>
                <a:gd name="connsiteX2063" fmla="*/ 515112 w 907653"/>
                <a:gd name="connsiteY2063" fmla="*/ 59323 h 907740"/>
                <a:gd name="connsiteX2064" fmla="*/ 515112 w 907653"/>
                <a:gd name="connsiteY2064" fmla="*/ 59323 h 907740"/>
                <a:gd name="connsiteX2065" fmla="*/ 512977 w 907653"/>
                <a:gd name="connsiteY2065" fmla="*/ 72902 h 907740"/>
                <a:gd name="connsiteX2066" fmla="*/ 512977 w 907653"/>
                <a:gd name="connsiteY2066" fmla="*/ 72902 h 907740"/>
                <a:gd name="connsiteX2067" fmla="*/ 511742 w 907653"/>
                <a:gd name="connsiteY2067" fmla="*/ 80542 h 907740"/>
                <a:gd name="connsiteX2068" fmla="*/ 510842 w 907653"/>
                <a:gd name="connsiteY2068" fmla="*/ 86180 h 907740"/>
                <a:gd name="connsiteX2069" fmla="*/ 510842 w 907653"/>
                <a:gd name="connsiteY2069" fmla="*/ 86180 h 907740"/>
                <a:gd name="connsiteX2070" fmla="*/ 510074 w 907653"/>
                <a:gd name="connsiteY2070" fmla="*/ 90985 h 907740"/>
                <a:gd name="connsiteX2071" fmla="*/ 510074 w 907653"/>
                <a:gd name="connsiteY2071" fmla="*/ 91852 h 907740"/>
                <a:gd name="connsiteX2072" fmla="*/ 508806 w 907653"/>
                <a:gd name="connsiteY2072" fmla="*/ 100026 h 907740"/>
                <a:gd name="connsiteX2073" fmla="*/ 508806 w 907653"/>
                <a:gd name="connsiteY2073" fmla="*/ 100026 h 907740"/>
                <a:gd name="connsiteX2074" fmla="*/ 508373 w 907653"/>
                <a:gd name="connsiteY2074" fmla="*/ 102862 h 907740"/>
                <a:gd name="connsiteX2075" fmla="*/ 508373 w 907653"/>
                <a:gd name="connsiteY2075" fmla="*/ 103729 h 907740"/>
                <a:gd name="connsiteX2076" fmla="*/ 508373 w 907653"/>
                <a:gd name="connsiteY2076" fmla="*/ 104030 h 907740"/>
                <a:gd name="connsiteX2077" fmla="*/ 508373 w 907653"/>
                <a:gd name="connsiteY2077" fmla="*/ 104397 h 907740"/>
                <a:gd name="connsiteX2078" fmla="*/ 508373 w 907653"/>
                <a:gd name="connsiteY2078" fmla="*/ 104564 h 907740"/>
                <a:gd name="connsiteX2079" fmla="*/ 508373 w 907653"/>
                <a:gd name="connsiteY2079" fmla="*/ 105197 h 907740"/>
                <a:gd name="connsiteX2080" fmla="*/ 508373 w 907653"/>
                <a:gd name="connsiteY2080" fmla="*/ 105197 h 907740"/>
                <a:gd name="connsiteX2081" fmla="*/ 508373 w 907653"/>
                <a:gd name="connsiteY2081" fmla="*/ 105865 h 907740"/>
                <a:gd name="connsiteX2082" fmla="*/ 508373 w 907653"/>
                <a:gd name="connsiteY2082" fmla="*/ 106332 h 907740"/>
                <a:gd name="connsiteX2083" fmla="*/ 507939 w 907653"/>
                <a:gd name="connsiteY2083" fmla="*/ 108967 h 907740"/>
                <a:gd name="connsiteX2084" fmla="*/ 507338 w 907653"/>
                <a:gd name="connsiteY2084" fmla="*/ 112804 h 907740"/>
                <a:gd name="connsiteX2085" fmla="*/ 507338 w 907653"/>
                <a:gd name="connsiteY2085" fmla="*/ 113505 h 907740"/>
                <a:gd name="connsiteX2086" fmla="*/ 507338 w 907653"/>
                <a:gd name="connsiteY2086" fmla="*/ 114239 h 907740"/>
                <a:gd name="connsiteX2087" fmla="*/ 507338 w 907653"/>
                <a:gd name="connsiteY2087" fmla="*/ 115306 h 907740"/>
                <a:gd name="connsiteX2088" fmla="*/ 507338 w 907653"/>
                <a:gd name="connsiteY2088" fmla="*/ 116007 h 907740"/>
                <a:gd name="connsiteX2089" fmla="*/ 507005 w 907653"/>
                <a:gd name="connsiteY2089" fmla="*/ 118042 h 907740"/>
                <a:gd name="connsiteX2090" fmla="*/ 506404 w 907653"/>
                <a:gd name="connsiteY2090" fmla="*/ 121879 h 907740"/>
                <a:gd name="connsiteX2091" fmla="*/ 506404 w 907653"/>
                <a:gd name="connsiteY2091" fmla="*/ 122580 h 907740"/>
                <a:gd name="connsiteX2092" fmla="*/ 506404 w 907653"/>
                <a:gd name="connsiteY2092" fmla="*/ 123047 h 907740"/>
                <a:gd name="connsiteX2093" fmla="*/ 506404 w 907653"/>
                <a:gd name="connsiteY2093" fmla="*/ 123314 h 907740"/>
                <a:gd name="connsiteX2094" fmla="*/ 506404 w 907653"/>
                <a:gd name="connsiteY2094" fmla="*/ 124047 h 907740"/>
                <a:gd name="connsiteX2095" fmla="*/ 506404 w 907653"/>
                <a:gd name="connsiteY2095" fmla="*/ 124281 h 907740"/>
                <a:gd name="connsiteX2096" fmla="*/ 505937 w 907653"/>
                <a:gd name="connsiteY2096" fmla="*/ 127084 h 907740"/>
                <a:gd name="connsiteX2097" fmla="*/ 505236 w 907653"/>
                <a:gd name="connsiteY2097" fmla="*/ 131654 h 907740"/>
                <a:gd name="connsiteX2098" fmla="*/ 503802 w 907653"/>
                <a:gd name="connsiteY2098" fmla="*/ 140696 h 907740"/>
                <a:gd name="connsiteX2099" fmla="*/ 503802 w 907653"/>
                <a:gd name="connsiteY2099" fmla="*/ 140696 h 907740"/>
                <a:gd name="connsiteX2100" fmla="*/ 503802 w 907653"/>
                <a:gd name="connsiteY2100" fmla="*/ 141363 h 907740"/>
                <a:gd name="connsiteX2101" fmla="*/ 503802 w 907653"/>
                <a:gd name="connsiteY2101" fmla="*/ 141363 h 907740"/>
                <a:gd name="connsiteX2102" fmla="*/ 503302 w 907653"/>
                <a:gd name="connsiteY2102" fmla="*/ 144699 h 907740"/>
                <a:gd name="connsiteX2103" fmla="*/ 501800 w 907653"/>
                <a:gd name="connsiteY2103" fmla="*/ 154308 h 907740"/>
                <a:gd name="connsiteX2104" fmla="*/ 501800 w 907653"/>
                <a:gd name="connsiteY2104" fmla="*/ 154308 h 907740"/>
                <a:gd name="connsiteX2105" fmla="*/ 499631 w 907653"/>
                <a:gd name="connsiteY2105" fmla="*/ 167653 h 907740"/>
                <a:gd name="connsiteX2106" fmla="*/ 497496 w 907653"/>
                <a:gd name="connsiteY2106" fmla="*/ 181265 h 907740"/>
                <a:gd name="connsiteX2107" fmla="*/ 497496 w 907653"/>
                <a:gd name="connsiteY2107" fmla="*/ 181565 h 907740"/>
                <a:gd name="connsiteX2108" fmla="*/ 497496 w 907653"/>
                <a:gd name="connsiteY2108" fmla="*/ 181565 h 907740"/>
                <a:gd name="connsiteX2109" fmla="*/ 496395 w 907653"/>
                <a:gd name="connsiteY2109" fmla="*/ 188572 h 907740"/>
                <a:gd name="connsiteX2110" fmla="*/ 496095 w 907653"/>
                <a:gd name="connsiteY2110" fmla="*/ 190473 h 907740"/>
                <a:gd name="connsiteX2111" fmla="*/ 495361 w 907653"/>
                <a:gd name="connsiteY2111" fmla="*/ 194844 h 907740"/>
                <a:gd name="connsiteX2112" fmla="*/ 493726 w 907653"/>
                <a:gd name="connsiteY2112" fmla="*/ 205186 h 907740"/>
                <a:gd name="connsiteX2113" fmla="*/ 493326 w 907653"/>
                <a:gd name="connsiteY2113" fmla="*/ 207622 h 907740"/>
                <a:gd name="connsiteX2114" fmla="*/ 493326 w 907653"/>
                <a:gd name="connsiteY2114" fmla="*/ 208422 h 907740"/>
                <a:gd name="connsiteX2115" fmla="*/ 491224 w 907653"/>
                <a:gd name="connsiteY2115" fmla="*/ 221768 h 907740"/>
                <a:gd name="connsiteX2116" fmla="*/ 491224 w 907653"/>
                <a:gd name="connsiteY2116" fmla="*/ 222035 h 907740"/>
                <a:gd name="connsiteX2117" fmla="*/ 491224 w 907653"/>
                <a:gd name="connsiteY2117" fmla="*/ 222035 h 907740"/>
                <a:gd name="connsiteX2118" fmla="*/ 490457 w 907653"/>
                <a:gd name="connsiteY2118" fmla="*/ 226906 h 907740"/>
                <a:gd name="connsiteX2119" fmla="*/ 489689 w 907653"/>
                <a:gd name="connsiteY2119" fmla="*/ 231710 h 907740"/>
                <a:gd name="connsiteX2120" fmla="*/ 489122 w 907653"/>
                <a:gd name="connsiteY2120" fmla="*/ 235380 h 907740"/>
                <a:gd name="connsiteX2121" fmla="*/ 488388 w 907653"/>
                <a:gd name="connsiteY2121" fmla="*/ 239850 h 907740"/>
                <a:gd name="connsiteX2122" fmla="*/ 488388 w 907653"/>
                <a:gd name="connsiteY2122" fmla="*/ 239850 h 907740"/>
                <a:gd name="connsiteX2123" fmla="*/ 488388 w 907653"/>
                <a:gd name="connsiteY2123" fmla="*/ 240651 h 907740"/>
                <a:gd name="connsiteX2124" fmla="*/ 486253 w 907653"/>
                <a:gd name="connsiteY2124" fmla="*/ 254163 h 907740"/>
                <a:gd name="connsiteX2125" fmla="*/ 486253 w 907653"/>
                <a:gd name="connsiteY2125" fmla="*/ 254163 h 907740"/>
                <a:gd name="connsiteX2126" fmla="*/ 484618 w 907653"/>
                <a:gd name="connsiteY2126" fmla="*/ 253896 h 907740"/>
                <a:gd name="connsiteX2127" fmla="*/ 484385 w 907653"/>
                <a:gd name="connsiteY2127" fmla="*/ 253896 h 907740"/>
                <a:gd name="connsiteX2128" fmla="*/ 483284 w 907653"/>
                <a:gd name="connsiteY2128" fmla="*/ 253896 h 907740"/>
                <a:gd name="connsiteX2129" fmla="*/ 482950 w 907653"/>
                <a:gd name="connsiteY2129" fmla="*/ 253896 h 907740"/>
                <a:gd name="connsiteX2130" fmla="*/ 482283 w 907653"/>
                <a:gd name="connsiteY2130" fmla="*/ 253896 h 907740"/>
                <a:gd name="connsiteX2131" fmla="*/ 481349 w 907653"/>
                <a:gd name="connsiteY2131" fmla="*/ 253896 h 907740"/>
                <a:gd name="connsiteX2132" fmla="*/ 480748 w 907653"/>
                <a:gd name="connsiteY2132" fmla="*/ 253896 h 907740"/>
                <a:gd name="connsiteX2133" fmla="*/ 480314 w 907653"/>
                <a:gd name="connsiteY2133" fmla="*/ 253896 h 907740"/>
                <a:gd name="connsiteX2134" fmla="*/ 479447 w 907653"/>
                <a:gd name="connsiteY2134" fmla="*/ 253896 h 907740"/>
                <a:gd name="connsiteX2135" fmla="*/ 478880 w 907653"/>
                <a:gd name="connsiteY2135" fmla="*/ 253896 h 907740"/>
                <a:gd name="connsiteX2136" fmla="*/ 476978 w 907653"/>
                <a:gd name="connsiteY2136" fmla="*/ 253896 h 907740"/>
                <a:gd name="connsiteX2137" fmla="*/ 474209 w 907653"/>
                <a:gd name="connsiteY2137" fmla="*/ 253596 h 907740"/>
                <a:gd name="connsiteX2138" fmla="*/ 472207 w 907653"/>
                <a:gd name="connsiteY2138" fmla="*/ 253596 h 907740"/>
                <a:gd name="connsiteX2139" fmla="*/ 470973 w 907653"/>
                <a:gd name="connsiteY2139" fmla="*/ 253596 h 907740"/>
                <a:gd name="connsiteX2140" fmla="*/ 470305 w 907653"/>
                <a:gd name="connsiteY2140" fmla="*/ 253596 h 907740"/>
                <a:gd name="connsiteX2141" fmla="*/ 469204 w 907653"/>
                <a:gd name="connsiteY2141" fmla="*/ 253596 h 907740"/>
                <a:gd name="connsiteX2142" fmla="*/ 466636 w 907653"/>
                <a:gd name="connsiteY2142" fmla="*/ 253396 h 907740"/>
                <a:gd name="connsiteX2143" fmla="*/ 464167 w 907653"/>
                <a:gd name="connsiteY2143" fmla="*/ 253396 h 907740"/>
                <a:gd name="connsiteX2144" fmla="*/ 464000 w 907653"/>
                <a:gd name="connsiteY2144" fmla="*/ 253396 h 907740"/>
                <a:gd name="connsiteX2145" fmla="*/ 461564 w 907653"/>
                <a:gd name="connsiteY2145" fmla="*/ 253396 h 907740"/>
                <a:gd name="connsiteX2146" fmla="*/ 461030 w 907653"/>
                <a:gd name="connsiteY2146" fmla="*/ 253396 h 907740"/>
                <a:gd name="connsiteX2147" fmla="*/ 459663 w 907653"/>
                <a:gd name="connsiteY2147" fmla="*/ 253396 h 907740"/>
                <a:gd name="connsiteX2148" fmla="*/ 447485 w 907653"/>
                <a:gd name="connsiteY2148" fmla="*/ 253396 h 907740"/>
                <a:gd name="connsiteX2149" fmla="*/ 445617 w 907653"/>
                <a:gd name="connsiteY2149" fmla="*/ 253396 h 907740"/>
                <a:gd name="connsiteX2150" fmla="*/ 443582 w 907653"/>
                <a:gd name="connsiteY2150" fmla="*/ 253396 h 907740"/>
                <a:gd name="connsiteX2151" fmla="*/ 441580 w 907653"/>
                <a:gd name="connsiteY2151" fmla="*/ 253396 h 907740"/>
                <a:gd name="connsiteX2152" fmla="*/ 439578 w 907653"/>
                <a:gd name="connsiteY2152" fmla="*/ 253396 h 907740"/>
                <a:gd name="connsiteX2153" fmla="*/ 437576 w 907653"/>
                <a:gd name="connsiteY2153" fmla="*/ 253563 h 907740"/>
                <a:gd name="connsiteX2154" fmla="*/ 435141 w 907653"/>
                <a:gd name="connsiteY2154" fmla="*/ 253763 h 907740"/>
                <a:gd name="connsiteX2155" fmla="*/ 435141 w 907653"/>
                <a:gd name="connsiteY2155" fmla="*/ 253763 h 907740"/>
                <a:gd name="connsiteX2156" fmla="*/ 433940 w 907653"/>
                <a:gd name="connsiteY2156" fmla="*/ 253763 h 907740"/>
                <a:gd name="connsiteX2157" fmla="*/ 433740 w 907653"/>
                <a:gd name="connsiteY2157" fmla="*/ 253763 h 907740"/>
                <a:gd name="connsiteX2158" fmla="*/ 431905 w 907653"/>
                <a:gd name="connsiteY2158" fmla="*/ 253963 h 907740"/>
                <a:gd name="connsiteX2159" fmla="*/ 431671 w 907653"/>
                <a:gd name="connsiteY2159" fmla="*/ 253963 h 907740"/>
                <a:gd name="connsiteX2160" fmla="*/ 429769 w 907653"/>
                <a:gd name="connsiteY2160" fmla="*/ 254163 h 907740"/>
                <a:gd name="connsiteX2161" fmla="*/ 426934 w 907653"/>
                <a:gd name="connsiteY2161" fmla="*/ 253996 h 907740"/>
                <a:gd name="connsiteX2162" fmla="*/ 426367 w 907653"/>
                <a:gd name="connsiteY2162" fmla="*/ 253996 h 907740"/>
                <a:gd name="connsiteX2163" fmla="*/ 425399 w 907653"/>
                <a:gd name="connsiteY2163" fmla="*/ 253996 h 907740"/>
                <a:gd name="connsiteX2164" fmla="*/ 424632 w 907653"/>
                <a:gd name="connsiteY2164" fmla="*/ 253996 h 907740"/>
                <a:gd name="connsiteX2165" fmla="*/ 423864 w 907653"/>
                <a:gd name="connsiteY2165" fmla="*/ 253996 h 907740"/>
                <a:gd name="connsiteX2166" fmla="*/ 423464 w 907653"/>
                <a:gd name="connsiteY2166" fmla="*/ 253996 h 907740"/>
                <a:gd name="connsiteX2167" fmla="*/ 423164 w 907653"/>
                <a:gd name="connsiteY2167" fmla="*/ 253996 h 907740"/>
                <a:gd name="connsiteX2168" fmla="*/ 422763 w 907653"/>
                <a:gd name="connsiteY2168" fmla="*/ 253996 h 907740"/>
                <a:gd name="connsiteX2169" fmla="*/ 422296 w 907653"/>
                <a:gd name="connsiteY2169" fmla="*/ 253996 h 907740"/>
                <a:gd name="connsiteX2170" fmla="*/ 422296 w 907653"/>
                <a:gd name="connsiteY2170" fmla="*/ 253996 h 907740"/>
                <a:gd name="connsiteX2171" fmla="*/ 421662 w 907653"/>
                <a:gd name="connsiteY2171" fmla="*/ 253996 h 907740"/>
                <a:gd name="connsiteX2172" fmla="*/ 421662 w 907653"/>
                <a:gd name="connsiteY2172" fmla="*/ 253729 h 907740"/>
                <a:gd name="connsiteX2173" fmla="*/ 421662 w 907653"/>
                <a:gd name="connsiteY2173" fmla="*/ 253729 h 907740"/>
                <a:gd name="connsiteX2174" fmla="*/ 421362 w 907653"/>
                <a:gd name="connsiteY2174" fmla="*/ 251894 h 907740"/>
                <a:gd name="connsiteX2175" fmla="*/ 420728 w 907653"/>
                <a:gd name="connsiteY2175" fmla="*/ 247858 h 907740"/>
                <a:gd name="connsiteX2176" fmla="*/ 419527 w 907653"/>
                <a:gd name="connsiteY2176" fmla="*/ 240451 h 907740"/>
                <a:gd name="connsiteX2177" fmla="*/ 419527 w 907653"/>
                <a:gd name="connsiteY2177" fmla="*/ 240651 h 907740"/>
                <a:gd name="connsiteX2178" fmla="*/ 418526 w 907653"/>
                <a:gd name="connsiteY2178" fmla="*/ 234279 h 907740"/>
                <a:gd name="connsiteX2179" fmla="*/ 416725 w 907653"/>
                <a:gd name="connsiteY2179" fmla="*/ 222802 h 907740"/>
                <a:gd name="connsiteX2180" fmla="*/ 416725 w 907653"/>
                <a:gd name="connsiteY2180" fmla="*/ 222535 h 907740"/>
                <a:gd name="connsiteX2181" fmla="*/ 416725 w 907653"/>
                <a:gd name="connsiteY2181" fmla="*/ 222535 h 907740"/>
                <a:gd name="connsiteX2182" fmla="*/ 415390 w 907653"/>
                <a:gd name="connsiteY2182" fmla="*/ 214094 h 907740"/>
                <a:gd name="connsiteX2183" fmla="*/ 415390 w 907653"/>
                <a:gd name="connsiteY2183" fmla="*/ 213594 h 907740"/>
                <a:gd name="connsiteX2184" fmla="*/ 414956 w 907653"/>
                <a:gd name="connsiteY2184" fmla="*/ 210825 h 907740"/>
                <a:gd name="connsiteX2185" fmla="*/ 414756 w 907653"/>
                <a:gd name="connsiteY2185" fmla="*/ 209590 h 907740"/>
                <a:gd name="connsiteX2186" fmla="*/ 414756 w 907653"/>
                <a:gd name="connsiteY2186" fmla="*/ 208990 h 907740"/>
                <a:gd name="connsiteX2187" fmla="*/ 414756 w 907653"/>
                <a:gd name="connsiteY2187" fmla="*/ 208990 h 907740"/>
                <a:gd name="connsiteX2188" fmla="*/ 412621 w 907653"/>
                <a:gd name="connsiteY2188" fmla="*/ 195444 h 907740"/>
                <a:gd name="connsiteX2189" fmla="*/ 412621 w 907653"/>
                <a:gd name="connsiteY2189" fmla="*/ 195444 h 907740"/>
                <a:gd name="connsiteX2190" fmla="*/ 410486 w 907653"/>
                <a:gd name="connsiteY2190" fmla="*/ 182099 h 907740"/>
                <a:gd name="connsiteX2191" fmla="*/ 410486 w 907653"/>
                <a:gd name="connsiteY2191" fmla="*/ 181799 h 907740"/>
                <a:gd name="connsiteX2192" fmla="*/ 408350 w 907653"/>
                <a:gd name="connsiteY2192" fmla="*/ 168187 h 907740"/>
                <a:gd name="connsiteX2193" fmla="*/ 408350 w 907653"/>
                <a:gd name="connsiteY2193" fmla="*/ 167920 h 907740"/>
                <a:gd name="connsiteX2194" fmla="*/ 407883 w 907653"/>
                <a:gd name="connsiteY2194" fmla="*/ 165017 h 907740"/>
                <a:gd name="connsiteX2195" fmla="*/ 406249 w 907653"/>
                <a:gd name="connsiteY2195" fmla="*/ 154608 h 907740"/>
                <a:gd name="connsiteX2196" fmla="*/ 404247 w 907653"/>
                <a:gd name="connsiteY2196" fmla="*/ 141730 h 907740"/>
                <a:gd name="connsiteX2197" fmla="*/ 404247 w 907653"/>
                <a:gd name="connsiteY2197" fmla="*/ 141730 h 907740"/>
                <a:gd name="connsiteX2198" fmla="*/ 404247 w 907653"/>
                <a:gd name="connsiteY2198" fmla="*/ 141730 h 907740"/>
                <a:gd name="connsiteX2199" fmla="*/ 404247 w 907653"/>
                <a:gd name="connsiteY2199" fmla="*/ 141063 h 907740"/>
                <a:gd name="connsiteX2200" fmla="*/ 404247 w 907653"/>
                <a:gd name="connsiteY2200" fmla="*/ 141063 h 907740"/>
                <a:gd name="connsiteX2201" fmla="*/ 402812 w 907653"/>
                <a:gd name="connsiteY2201" fmla="*/ 132088 h 907740"/>
                <a:gd name="connsiteX2202" fmla="*/ 402078 w 907653"/>
                <a:gd name="connsiteY2202" fmla="*/ 127551 h 907740"/>
                <a:gd name="connsiteX2203" fmla="*/ 401378 w 907653"/>
                <a:gd name="connsiteY2203" fmla="*/ 123013 h 907740"/>
                <a:gd name="connsiteX2204" fmla="*/ 400644 w 907653"/>
                <a:gd name="connsiteY2204" fmla="*/ 118476 h 907740"/>
                <a:gd name="connsiteX2205" fmla="*/ 399910 w 907653"/>
                <a:gd name="connsiteY2205" fmla="*/ 113939 h 907740"/>
                <a:gd name="connsiteX2206" fmla="*/ 399209 w 907653"/>
                <a:gd name="connsiteY2206" fmla="*/ 109434 h 907740"/>
                <a:gd name="connsiteX2207" fmla="*/ 398508 w 907653"/>
                <a:gd name="connsiteY2207" fmla="*/ 104897 h 907740"/>
                <a:gd name="connsiteX2208" fmla="*/ 397774 w 907653"/>
                <a:gd name="connsiteY2208" fmla="*/ 100360 h 907740"/>
                <a:gd name="connsiteX2209" fmla="*/ 397774 w 907653"/>
                <a:gd name="connsiteY2209" fmla="*/ 100360 h 907740"/>
                <a:gd name="connsiteX2210" fmla="*/ 396473 w 907653"/>
                <a:gd name="connsiteY2210" fmla="*/ 92219 h 907740"/>
                <a:gd name="connsiteX2211" fmla="*/ 396473 w 907653"/>
                <a:gd name="connsiteY2211" fmla="*/ 91852 h 907740"/>
                <a:gd name="connsiteX2212" fmla="*/ 396473 w 907653"/>
                <a:gd name="connsiteY2212" fmla="*/ 91852 h 907740"/>
                <a:gd name="connsiteX2213" fmla="*/ 396473 w 907653"/>
                <a:gd name="connsiteY2213" fmla="*/ 91485 h 907740"/>
                <a:gd name="connsiteX2214" fmla="*/ 395706 w 907653"/>
                <a:gd name="connsiteY2214" fmla="*/ 86648 h 907740"/>
                <a:gd name="connsiteX2215" fmla="*/ 394805 w 907653"/>
                <a:gd name="connsiteY2215" fmla="*/ 81009 h 907740"/>
                <a:gd name="connsiteX2216" fmla="*/ 393604 w 907653"/>
                <a:gd name="connsiteY2216" fmla="*/ 73336 h 907740"/>
                <a:gd name="connsiteX2217" fmla="*/ 391435 w 907653"/>
                <a:gd name="connsiteY2217" fmla="*/ 59790 h 907740"/>
                <a:gd name="connsiteX2218" fmla="*/ 391435 w 907653"/>
                <a:gd name="connsiteY2218" fmla="*/ 59790 h 907740"/>
                <a:gd name="connsiteX2219" fmla="*/ 392069 w 907653"/>
                <a:gd name="connsiteY2219" fmla="*/ 59790 h 907740"/>
                <a:gd name="connsiteX2220" fmla="*/ 394905 w 907653"/>
                <a:gd name="connsiteY2220" fmla="*/ 59357 h 907740"/>
                <a:gd name="connsiteX2221" fmla="*/ 396206 w 907653"/>
                <a:gd name="connsiteY2221" fmla="*/ 59156 h 907740"/>
                <a:gd name="connsiteX2222" fmla="*/ 399142 w 907653"/>
                <a:gd name="connsiteY2222" fmla="*/ 58723 h 907740"/>
                <a:gd name="connsiteX2223" fmla="*/ 406482 w 907653"/>
                <a:gd name="connsiteY2223" fmla="*/ 57822 h 907740"/>
                <a:gd name="connsiteX2224" fmla="*/ 407116 w 907653"/>
                <a:gd name="connsiteY2224" fmla="*/ 57822 h 907740"/>
                <a:gd name="connsiteX2225" fmla="*/ 409919 w 907653"/>
                <a:gd name="connsiteY2225" fmla="*/ 57488 h 907740"/>
                <a:gd name="connsiteX2226" fmla="*/ 411820 w 907653"/>
                <a:gd name="connsiteY2226" fmla="*/ 57288 h 907740"/>
                <a:gd name="connsiteX2227" fmla="*/ 414423 w 907653"/>
                <a:gd name="connsiteY2227" fmla="*/ 57021 h 907740"/>
                <a:gd name="connsiteX2228" fmla="*/ 415323 w 907653"/>
                <a:gd name="connsiteY2228" fmla="*/ 57021 h 907740"/>
                <a:gd name="connsiteX2229" fmla="*/ 421329 w 907653"/>
                <a:gd name="connsiteY2229" fmla="*/ 56487 h 907740"/>
                <a:gd name="connsiteX2230" fmla="*/ 424665 w 907653"/>
                <a:gd name="connsiteY2230" fmla="*/ 56221 h 907740"/>
                <a:gd name="connsiteX2231" fmla="*/ 427367 w 907653"/>
                <a:gd name="connsiteY2231" fmla="*/ 56054 h 907740"/>
                <a:gd name="connsiteX2232" fmla="*/ 430003 w 907653"/>
                <a:gd name="connsiteY2232" fmla="*/ 55887 h 907740"/>
                <a:gd name="connsiteX2233" fmla="*/ 433706 w 907653"/>
                <a:gd name="connsiteY2233" fmla="*/ 55687 h 907740"/>
                <a:gd name="connsiteX2234" fmla="*/ 852111 w 907653"/>
                <a:gd name="connsiteY2234" fmla="*/ 471823 h 907740"/>
                <a:gd name="connsiteX2235" fmla="*/ 852111 w 907653"/>
                <a:gd name="connsiteY2235" fmla="*/ 473191 h 907740"/>
                <a:gd name="connsiteX2236" fmla="*/ 852111 w 907653"/>
                <a:gd name="connsiteY2236" fmla="*/ 475660 h 907740"/>
                <a:gd name="connsiteX2237" fmla="*/ 852111 w 907653"/>
                <a:gd name="connsiteY2237" fmla="*/ 477195 h 907740"/>
                <a:gd name="connsiteX2238" fmla="*/ 851644 w 907653"/>
                <a:gd name="connsiteY2238" fmla="*/ 484468 h 907740"/>
                <a:gd name="connsiteX2239" fmla="*/ 851311 w 907653"/>
                <a:gd name="connsiteY2239" fmla="*/ 488438 h 907740"/>
                <a:gd name="connsiteX2240" fmla="*/ 851044 w 907653"/>
                <a:gd name="connsiteY2240" fmla="*/ 491441 h 907740"/>
                <a:gd name="connsiteX2241" fmla="*/ 851044 w 907653"/>
                <a:gd name="connsiteY2241" fmla="*/ 493342 h 907740"/>
                <a:gd name="connsiteX2242" fmla="*/ 850744 w 907653"/>
                <a:gd name="connsiteY2242" fmla="*/ 496178 h 907740"/>
                <a:gd name="connsiteX2243" fmla="*/ 850276 w 907653"/>
                <a:gd name="connsiteY2243" fmla="*/ 500415 h 907740"/>
                <a:gd name="connsiteX2244" fmla="*/ 849409 w 907653"/>
                <a:gd name="connsiteY2244" fmla="*/ 507288 h 907740"/>
                <a:gd name="connsiteX2245" fmla="*/ 849209 w 907653"/>
                <a:gd name="connsiteY2245" fmla="*/ 508789 h 907740"/>
                <a:gd name="connsiteX2246" fmla="*/ 848908 w 907653"/>
                <a:gd name="connsiteY2246" fmla="*/ 510925 h 907740"/>
                <a:gd name="connsiteX2247" fmla="*/ 848608 w 907653"/>
                <a:gd name="connsiteY2247" fmla="*/ 512993 h 907740"/>
                <a:gd name="connsiteX2248" fmla="*/ 848208 w 907653"/>
                <a:gd name="connsiteY2248" fmla="*/ 515729 h 907740"/>
                <a:gd name="connsiteX2249" fmla="*/ 846873 w 907653"/>
                <a:gd name="connsiteY2249" fmla="*/ 523636 h 907740"/>
                <a:gd name="connsiteX2250" fmla="*/ 846373 w 907653"/>
                <a:gd name="connsiteY2250" fmla="*/ 526539 h 907740"/>
                <a:gd name="connsiteX2251" fmla="*/ 846073 w 907653"/>
                <a:gd name="connsiteY2251" fmla="*/ 528007 h 907740"/>
                <a:gd name="connsiteX2252" fmla="*/ 845606 w 907653"/>
                <a:gd name="connsiteY2252" fmla="*/ 530509 h 907740"/>
                <a:gd name="connsiteX2253" fmla="*/ 844905 w 907653"/>
                <a:gd name="connsiteY2253" fmla="*/ 533845 h 907740"/>
                <a:gd name="connsiteX2254" fmla="*/ 844905 w 907653"/>
                <a:gd name="connsiteY2254" fmla="*/ 534212 h 907740"/>
                <a:gd name="connsiteX2255" fmla="*/ 842836 w 907653"/>
                <a:gd name="connsiteY2255" fmla="*/ 543687 h 907740"/>
                <a:gd name="connsiteX2256" fmla="*/ 842836 w 907653"/>
                <a:gd name="connsiteY2256" fmla="*/ 544121 h 907740"/>
                <a:gd name="connsiteX2257" fmla="*/ 841802 w 907653"/>
                <a:gd name="connsiteY2257" fmla="*/ 548525 h 907740"/>
                <a:gd name="connsiteX2258" fmla="*/ 841802 w 907653"/>
                <a:gd name="connsiteY2258" fmla="*/ 548758 h 907740"/>
                <a:gd name="connsiteX2259" fmla="*/ 840601 w 907653"/>
                <a:gd name="connsiteY2259" fmla="*/ 553429 h 907740"/>
                <a:gd name="connsiteX2260" fmla="*/ 840601 w 907653"/>
                <a:gd name="connsiteY2260" fmla="*/ 553429 h 907740"/>
                <a:gd name="connsiteX2261" fmla="*/ 840067 w 907653"/>
                <a:gd name="connsiteY2261" fmla="*/ 555464 h 907740"/>
                <a:gd name="connsiteX2262" fmla="*/ 840067 w 907653"/>
                <a:gd name="connsiteY2262" fmla="*/ 555631 h 907740"/>
                <a:gd name="connsiteX2263" fmla="*/ 839567 w 907653"/>
                <a:gd name="connsiteY2263" fmla="*/ 557600 h 907740"/>
                <a:gd name="connsiteX2264" fmla="*/ 838433 w 907653"/>
                <a:gd name="connsiteY2264" fmla="*/ 561803 h 907740"/>
                <a:gd name="connsiteX2265" fmla="*/ 837765 w 907653"/>
                <a:gd name="connsiteY2265" fmla="*/ 564072 h 907740"/>
                <a:gd name="connsiteX2266" fmla="*/ 837131 w 907653"/>
                <a:gd name="connsiteY2266" fmla="*/ 566341 h 907740"/>
                <a:gd name="connsiteX2267" fmla="*/ 836764 w 907653"/>
                <a:gd name="connsiteY2267" fmla="*/ 567475 h 907740"/>
                <a:gd name="connsiteX2268" fmla="*/ 836397 w 907653"/>
                <a:gd name="connsiteY2268" fmla="*/ 568709 h 907740"/>
                <a:gd name="connsiteX2269" fmla="*/ 836397 w 907653"/>
                <a:gd name="connsiteY2269" fmla="*/ 568709 h 907740"/>
                <a:gd name="connsiteX2270" fmla="*/ 835230 w 907653"/>
                <a:gd name="connsiteY2270" fmla="*/ 572479 h 907740"/>
                <a:gd name="connsiteX2271" fmla="*/ 834029 w 907653"/>
                <a:gd name="connsiteY2271" fmla="*/ 576283 h 907740"/>
                <a:gd name="connsiteX2272" fmla="*/ 832994 w 907653"/>
                <a:gd name="connsiteY2272" fmla="*/ 579619 h 907740"/>
                <a:gd name="connsiteX2273" fmla="*/ 832994 w 907653"/>
                <a:gd name="connsiteY2273" fmla="*/ 579953 h 907740"/>
                <a:gd name="connsiteX2274" fmla="*/ 831793 w 907653"/>
                <a:gd name="connsiteY2274" fmla="*/ 583456 h 907740"/>
                <a:gd name="connsiteX2275" fmla="*/ 831793 w 907653"/>
                <a:gd name="connsiteY2275" fmla="*/ 583456 h 907740"/>
                <a:gd name="connsiteX2276" fmla="*/ 818882 w 907653"/>
                <a:gd name="connsiteY2276" fmla="*/ 579019 h 907740"/>
                <a:gd name="connsiteX2277" fmla="*/ 818882 w 907653"/>
                <a:gd name="connsiteY2277" fmla="*/ 579019 h 907740"/>
                <a:gd name="connsiteX2278" fmla="*/ 811542 w 907653"/>
                <a:gd name="connsiteY2278" fmla="*/ 576550 h 907740"/>
                <a:gd name="connsiteX2279" fmla="*/ 805737 w 907653"/>
                <a:gd name="connsiteY2279" fmla="*/ 574581 h 907740"/>
                <a:gd name="connsiteX2280" fmla="*/ 805336 w 907653"/>
                <a:gd name="connsiteY2280" fmla="*/ 574581 h 907740"/>
                <a:gd name="connsiteX2281" fmla="*/ 805336 w 907653"/>
                <a:gd name="connsiteY2281" fmla="*/ 574581 h 907740"/>
                <a:gd name="connsiteX2282" fmla="*/ 801566 w 907653"/>
                <a:gd name="connsiteY2282" fmla="*/ 573313 h 907740"/>
                <a:gd name="connsiteX2283" fmla="*/ 800766 w 907653"/>
                <a:gd name="connsiteY2283" fmla="*/ 573047 h 907740"/>
                <a:gd name="connsiteX2284" fmla="*/ 792959 w 907653"/>
                <a:gd name="connsiteY2284" fmla="*/ 570311 h 907740"/>
                <a:gd name="connsiteX2285" fmla="*/ 792692 w 907653"/>
                <a:gd name="connsiteY2285" fmla="*/ 570311 h 907740"/>
                <a:gd name="connsiteX2286" fmla="*/ 788621 w 907653"/>
                <a:gd name="connsiteY2286" fmla="*/ 568910 h 907740"/>
                <a:gd name="connsiteX2287" fmla="*/ 788321 w 907653"/>
                <a:gd name="connsiteY2287" fmla="*/ 568910 h 907740"/>
                <a:gd name="connsiteX2288" fmla="*/ 784284 w 907653"/>
                <a:gd name="connsiteY2288" fmla="*/ 567542 h 907740"/>
                <a:gd name="connsiteX2289" fmla="*/ 784018 w 907653"/>
                <a:gd name="connsiteY2289" fmla="*/ 567542 h 907740"/>
                <a:gd name="connsiteX2290" fmla="*/ 779947 w 907653"/>
                <a:gd name="connsiteY2290" fmla="*/ 566140 h 907740"/>
                <a:gd name="connsiteX2291" fmla="*/ 776044 w 907653"/>
                <a:gd name="connsiteY2291" fmla="*/ 564806 h 907740"/>
                <a:gd name="connsiteX2292" fmla="*/ 776044 w 907653"/>
                <a:gd name="connsiteY2292" fmla="*/ 564806 h 907740"/>
                <a:gd name="connsiteX2293" fmla="*/ 775844 w 907653"/>
                <a:gd name="connsiteY2293" fmla="*/ 564806 h 907740"/>
                <a:gd name="connsiteX2294" fmla="*/ 775610 w 907653"/>
                <a:gd name="connsiteY2294" fmla="*/ 564806 h 907740"/>
                <a:gd name="connsiteX2295" fmla="*/ 771340 w 907653"/>
                <a:gd name="connsiteY2295" fmla="*/ 563338 h 907740"/>
                <a:gd name="connsiteX2296" fmla="*/ 771340 w 907653"/>
                <a:gd name="connsiteY2296" fmla="*/ 563338 h 907740"/>
                <a:gd name="connsiteX2297" fmla="*/ 767069 w 907653"/>
                <a:gd name="connsiteY2297" fmla="*/ 561870 h 907740"/>
                <a:gd name="connsiteX2298" fmla="*/ 767069 w 907653"/>
                <a:gd name="connsiteY2298" fmla="*/ 561870 h 907740"/>
                <a:gd name="connsiteX2299" fmla="*/ 762832 w 907653"/>
                <a:gd name="connsiteY2299" fmla="*/ 560435 h 907740"/>
                <a:gd name="connsiteX2300" fmla="*/ 762832 w 907653"/>
                <a:gd name="connsiteY2300" fmla="*/ 560435 h 907740"/>
                <a:gd name="connsiteX2301" fmla="*/ 754224 w 907653"/>
                <a:gd name="connsiteY2301" fmla="*/ 557466 h 907740"/>
                <a:gd name="connsiteX2302" fmla="*/ 754224 w 907653"/>
                <a:gd name="connsiteY2302" fmla="*/ 557466 h 907740"/>
                <a:gd name="connsiteX2303" fmla="*/ 741279 w 907653"/>
                <a:gd name="connsiteY2303" fmla="*/ 553029 h 907740"/>
                <a:gd name="connsiteX2304" fmla="*/ 741279 w 907653"/>
                <a:gd name="connsiteY2304" fmla="*/ 553029 h 907740"/>
                <a:gd name="connsiteX2305" fmla="*/ 727000 w 907653"/>
                <a:gd name="connsiteY2305" fmla="*/ 547591 h 907740"/>
                <a:gd name="connsiteX2306" fmla="*/ 727000 w 907653"/>
                <a:gd name="connsiteY2306" fmla="*/ 547591 h 907740"/>
                <a:gd name="connsiteX2307" fmla="*/ 728101 w 907653"/>
                <a:gd name="connsiteY2307" fmla="*/ 544254 h 907740"/>
                <a:gd name="connsiteX2308" fmla="*/ 728768 w 907653"/>
                <a:gd name="connsiteY2308" fmla="*/ 542219 h 907740"/>
                <a:gd name="connsiteX2309" fmla="*/ 730804 w 907653"/>
                <a:gd name="connsiteY2309" fmla="*/ 535547 h 907740"/>
                <a:gd name="connsiteX2310" fmla="*/ 731471 w 907653"/>
                <a:gd name="connsiteY2310" fmla="*/ 533211 h 907740"/>
                <a:gd name="connsiteX2311" fmla="*/ 732705 w 907653"/>
                <a:gd name="connsiteY2311" fmla="*/ 528774 h 907740"/>
                <a:gd name="connsiteX2312" fmla="*/ 733473 w 907653"/>
                <a:gd name="connsiteY2312" fmla="*/ 525838 h 907740"/>
                <a:gd name="connsiteX2313" fmla="*/ 734340 w 907653"/>
                <a:gd name="connsiteY2313" fmla="*/ 522502 h 907740"/>
                <a:gd name="connsiteX2314" fmla="*/ 734340 w 907653"/>
                <a:gd name="connsiteY2314" fmla="*/ 522068 h 907740"/>
                <a:gd name="connsiteX2315" fmla="*/ 734941 w 907653"/>
                <a:gd name="connsiteY2315" fmla="*/ 519432 h 907740"/>
                <a:gd name="connsiteX2316" fmla="*/ 736509 w 907653"/>
                <a:gd name="connsiteY2316" fmla="*/ 512359 h 907740"/>
                <a:gd name="connsiteX2317" fmla="*/ 736976 w 907653"/>
                <a:gd name="connsiteY2317" fmla="*/ 510057 h 907740"/>
                <a:gd name="connsiteX2318" fmla="*/ 737710 w 907653"/>
                <a:gd name="connsiteY2318" fmla="*/ 506254 h 907740"/>
                <a:gd name="connsiteX2319" fmla="*/ 738110 w 907653"/>
                <a:gd name="connsiteY2319" fmla="*/ 504019 h 907740"/>
                <a:gd name="connsiteX2320" fmla="*/ 739011 w 907653"/>
                <a:gd name="connsiteY2320" fmla="*/ 498414 h 907740"/>
                <a:gd name="connsiteX2321" fmla="*/ 739311 w 907653"/>
                <a:gd name="connsiteY2321" fmla="*/ 496612 h 907740"/>
                <a:gd name="connsiteX2322" fmla="*/ 739645 w 907653"/>
                <a:gd name="connsiteY2322" fmla="*/ 494210 h 907740"/>
                <a:gd name="connsiteX2323" fmla="*/ 739978 w 907653"/>
                <a:gd name="connsiteY2323" fmla="*/ 491874 h 907740"/>
                <a:gd name="connsiteX2324" fmla="*/ 740212 w 907653"/>
                <a:gd name="connsiteY2324" fmla="*/ 489939 h 907740"/>
                <a:gd name="connsiteX2325" fmla="*/ 740813 w 907653"/>
                <a:gd name="connsiteY2325" fmla="*/ 484801 h 907740"/>
                <a:gd name="connsiteX2326" fmla="*/ 741213 w 907653"/>
                <a:gd name="connsiteY2326" fmla="*/ 480798 h 907740"/>
                <a:gd name="connsiteX2327" fmla="*/ 741413 w 907653"/>
                <a:gd name="connsiteY2327" fmla="*/ 478496 h 907740"/>
                <a:gd name="connsiteX2328" fmla="*/ 741747 w 907653"/>
                <a:gd name="connsiteY2328" fmla="*/ 474192 h 907740"/>
                <a:gd name="connsiteX2329" fmla="*/ 742014 w 907653"/>
                <a:gd name="connsiteY2329" fmla="*/ 469855 h 907740"/>
                <a:gd name="connsiteX2330" fmla="*/ 742014 w 907653"/>
                <a:gd name="connsiteY2330" fmla="*/ 466952 h 907740"/>
                <a:gd name="connsiteX2331" fmla="*/ 742014 w 907653"/>
                <a:gd name="connsiteY2331" fmla="*/ 464784 h 907740"/>
                <a:gd name="connsiteX2332" fmla="*/ 742214 w 907653"/>
                <a:gd name="connsiteY2332" fmla="*/ 458111 h 907740"/>
                <a:gd name="connsiteX2333" fmla="*/ 742214 w 907653"/>
                <a:gd name="connsiteY2333" fmla="*/ 458111 h 907740"/>
                <a:gd name="connsiteX2334" fmla="*/ 755892 w 907653"/>
                <a:gd name="connsiteY2334" fmla="*/ 458345 h 907740"/>
                <a:gd name="connsiteX2335" fmla="*/ 755892 w 907653"/>
                <a:gd name="connsiteY2335" fmla="*/ 458345 h 907740"/>
                <a:gd name="connsiteX2336" fmla="*/ 769605 w 907653"/>
                <a:gd name="connsiteY2336" fmla="*/ 458578 h 907740"/>
                <a:gd name="connsiteX2337" fmla="*/ 769605 w 907653"/>
                <a:gd name="connsiteY2337" fmla="*/ 458578 h 907740"/>
                <a:gd name="connsiteX2338" fmla="*/ 778780 w 907653"/>
                <a:gd name="connsiteY2338" fmla="*/ 458745 h 907740"/>
                <a:gd name="connsiteX2339" fmla="*/ 783350 w 907653"/>
                <a:gd name="connsiteY2339" fmla="*/ 458745 h 907740"/>
                <a:gd name="connsiteX2340" fmla="*/ 786687 w 907653"/>
                <a:gd name="connsiteY2340" fmla="*/ 458745 h 907740"/>
                <a:gd name="connsiteX2341" fmla="*/ 788188 w 907653"/>
                <a:gd name="connsiteY2341" fmla="*/ 458745 h 907740"/>
                <a:gd name="connsiteX2342" fmla="*/ 792625 w 907653"/>
                <a:gd name="connsiteY2342" fmla="*/ 458745 h 907740"/>
                <a:gd name="connsiteX2343" fmla="*/ 797162 w 907653"/>
                <a:gd name="connsiteY2343" fmla="*/ 458745 h 907740"/>
                <a:gd name="connsiteX2344" fmla="*/ 797162 w 907653"/>
                <a:gd name="connsiteY2344" fmla="*/ 458745 h 907740"/>
                <a:gd name="connsiteX2345" fmla="*/ 801733 w 907653"/>
                <a:gd name="connsiteY2345" fmla="*/ 458745 h 907740"/>
                <a:gd name="connsiteX2346" fmla="*/ 806337 w 907653"/>
                <a:gd name="connsiteY2346" fmla="*/ 458745 h 907740"/>
                <a:gd name="connsiteX2347" fmla="*/ 810908 w 907653"/>
                <a:gd name="connsiteY2347" fmla="*/ 458745 h 907740"/>
                <a:gd name="connsiteX2348" fmla="*/ 810908 w 907653"/>
                <a:gd name="connsiteY2348" fmla="*/ 458745 h 907740"/>
                <a:gd name="connsiteX2349" fmla="*/ 816947 w 907653"/>
                <a:gd name="connsiteY2349" fmla="*/ 458745 h 907740"/>
                <a:gd name="connsiteX2350" fmla="*/ 819115 w 907653"/>
                <a:gd name="connsiteY2350" fmla="*/ 458745 h 907740"/>
                <a:gd name="connsiteX2351" fmla="*/ 820617 w 907653"/>
                <a:gd name="connsiteY2351" fmla="*/ 458745 h 907740"/>
                <a:gd name="connsiteX2352" fmla="*/ 825121 w 907653"/>
                <a:gd name="connsiteY2352" fmla="*/ 458745 h 907740"/>
                <a:gd name="connsiteX2353" fmla="*/ 825421 w 907653"/>
                <a:gd name="connsiteY2353" fmla="*/ 458745 h 907740"/>
                <a:gd name="connsiteX2354" fmla="*/ 831126 w 907653"/>
                <a:gd name="connsiteY2354" fmla="*/ 458745 h 907740"/>
                <a:gd name="connsiteX2355" fmla="*/ 838866 w 907653"/>
                <a:gd name="connsiteY2355" fmla="*/ 458745 h 907740"/>
                <a:gd name="connsiteX2356" fmla="*/ 838866 w 907653"/>
                <a:gd name="connsiteY2356" fmla="*/ 458745 h 907740"/>
                <a:gd name="connsiteX2357" fmla="*/ 852478 w 907653"/>
                <a:gd name="connsiteY2357" fmla="*/ 458979 h 907740"/>
                <a:gd name="connsiteX2358" fmla="*/ 852478 w 907653"/>
                <a:gd name="connsiteY2358" fmla="*/ 458979 h 907740"/>
                <a:gd name="connsiteX2359" fmla="*/ 852478 w 907653"/>
                <a:gd name="connsiteY2359" fmla="*/ 458979 h 907740"/>
                <a:gd name="connsiteX2360" fmla="*/ 852178 w 907653"/>
                <a:gd name="connsiteY2360" fmla="*/ 471490 h 907740"/>
                <a:gd name="connsiteX2361" fmla="*/ 866257 w 907653"/>
                <a:gd name="connsiteY2361" fmla="*/ 446200 h 907740"/>
                <a:gd name="connsiteX2362" fmla="*/ 866257 w 907653"/>
                <a:gd name="connsiteY2362" fmla="*/ 446200 h 907740"/>
                <a:gd name="connsiteX2363" fmla="*/ 852545 w 907653"/>
                <a:gd name="connsiteY2363" fmla="*/ 446434 h 907740"/>
                <a:gd name="connsiteX2364" fmla="*/ 852545 w 907653"/>
                <a:gd name="connsiteY2364" fmla="*/ 446434 h 907740"/>
                <a:gd name="connsiteX2365" fmla="*/ 838766 w 907653"/>
                <a:gd name="connsiteY2365" fmla="*/ 446668 h 907740"/>
                <a:gd name="connsiteX2366" fmla="*/ 838299 w 907653"/>
                <a:gd name="connsiteY2366" fmla="*/ 446668 h 907740"/>
                <a:gd name="connsiteX2367" fmla="*/ 831059 w 907653"/>
                <a:gd name="connsiteY2367" fmla="*/ 446834 h 907740"/>
                <a:gd name="connsiteX2368" fmla="*/ 825655 w 907653"/>
                <a:gd name="connsiteY2368" fmla="*/ 446834 h 907740"/>
                <a:gd name="connsiteX2369" fmla="*/ 819582 w 907653"/>
                <a:gd name="connsiteY2369" fmla="*/ 446834 h 907740"/>
                <a:gd name="connsiteX2370" fmla="*/ 811342 w 907653"/>
                <a:gd name="connsiteY2370" fmla="*/ 447001 h 907740"/>
                <a:gd name="connsiteX2371" fmla="*/ 811342 w 907653"/>
                <a:gd name="connsiteY2371" fmla="*/ 447001 h 907740"/>
                <a:gd name="connsiteX2372" fmla="*/ 806871 w 907653"/>
                <a:gd name="connsiteY2372" fmla="*/ 447001 h 907740"/>
                <a:gd name="connsiteX2373" fmla="*/ 806671 w 907653"/>
                <a:gd name="connsiteY2373" fmla="*/ 447001 h 907740"/>
                <a:gd name="connsiteX2374" fmla="*/ 802200 w 907653"/>
                <a:gd name="connsiteY2374" fmla="*/ 447001 h 907740"/>
                <a:gd name="connsiteX2375" fmla="*/ 797696 w 907653"/>
                <a:gd name="connsiteY2375" fmla="*/ 447001 h 907740"/>
                <a:gd name="connsiteX2376" fmla="*/ 797696 w 907653"/>
                <a:gd name="connsiteY2376" fmla="*/ 447001 h 907740"/>
                <a:gd name="connsiteX2377" fmla="*/ 793126 w 907653"/>
                <a:gd name="connsiteY2377" fmla="*/ 447001 h 907740"/>
                <a:gd name="connsiteX2378" fmla="*/ 788621 w 907653"/>
                <a:gd name="connsiteY2378" fmla="*/ 447001 h 907740"/>
                <a:gd name="connsiteX2379" fmla="*/ 788088 w 907653"/>
                <a:gd name="connsiteY2379" fmla="*/ 447001 h 907740"/>
                <a:gd name="connsiteX2380" fmla="*/ 783951 w 907653"/>
                <a:gd name="connsiteY2380" fmla="*/ 447001 h 907740"/>
                <a:gd name="connsiteX2381" fmla="*/ 783951 w 907653"/>
                <a:gd name="connsiteY2381" fmla="*/ 447001 h 907740"/>
                <a:gd name="connsiteX2382" fmla="*/ 781449 w 907653"/>
                <a:gd name="connsiteY2382" fmla="*/ 447001 h 907740"/>
                <a:gd name="connsiteX2383" fmla="*/ 777211 w 907653"/>
                <a:gd name="connsiteY2383" fmla="*/ 447001 h 907740"/>
                <a:gd name="connsiteX2384" fmla="*/ 771606 w 907653"/>
                <a:gd name="connsiteY2384" fmla="*/ 447001 h 907740"/>
                <a:gd name="connsiteX2385" fmla="*/ 769872 w 907653"/>
                <a:gd name="connsiteY2385" fmla="*/ 447001 h 907740"/>
                <a:gd name="connsiteX2386" fmla="*/ 761264 w 907653"/>
                <a:gd name="connsiteY2386" fmla="*/ 447201 h 907740"/>
                <a:gd name="connsiteX2387" fmla="*/ 756493 w 907653"/>
                <a:gd name="connsiteY2387" fmla="*/ 447201 h 907740"/>
                <a:gd name="connsiteX2388" fmla="*/ 756493 w 907653"/>
                <a:gd name="connsiteY2388" fmla="*/ 447201 h 907740"/>
                <a:gd name="connsiteX2389" fmla="*/ 756493 w 907653"/>
                <a:gd name="connsiteY2389" fmla="*/ 444199 h 907740"/>
                <a:gd name="connsiteX2390" fmla="*/ 756493 w 907653"/>
                <a:gd name="connsiteY2390" fmla="*/ 441196 h 907740"/>
                <a:gd name="connsiteX2391" fmla="*/ 756493 w 907653"/>
                <a:gd name="connsiteY2391" fmla="*/ 441196 h 907740"/>
                <a:gd name="connsiteX2392" fmla="*/ 756493 w 907653"/>
                <a:gd name="connsiteY2392" fmla="*/ 438160 h 907740"/>
                <a:gd name="connsiteX2393" fmla="*/ 756326 w 907653"/>
                <a:gd name="connsiteY2393" fmla="*/ 435124 h 907740"/>
                <a:gd name="connsiteX2394" fmla="*/ 756326 w 907653"/>
                <a:gd name="connsiteY2394" fmla="*/ 432855 h 907740"/>
                <a:gd name="connsiteX2395" fmla="*/ 756326 w 907653"/>
                <a:gd name="connsiteY2395" fmla="*/ 430587 h 907740"/>
                <a:gd name="connsiteX2396" fmla="*/ 755959 w 907653"/>
                <a:gd name="connsiteY2396" fmla="*/ 426049 h 907740"/>
                <a:gd name="connsiteX2397" fmla="*/ 755659 w 907653"/>
                <a:gd name="connsiteY2397" fmla="*/ 422713 h 907740"/>
                <a:gd name="connsiteX2398" fmla="*/ 755392 w 907653"/>
                <a:gd name="connsiteY2398" fmla="*/ 420111 h 907740"/>
                <a:gd name="connsiteX2399" fmla="*/ 755392 w 907653"/>
                <a:gd name="connsiteY2399" fmla="*/ 419844 h 907740"/>
                <a:gd name="connsiteX2400" fmla="*/ 755392 w 907653"/>
                <a:gd name="connsiteY2400" fmla="*/ 418443 h 907740"/>
                <a:gd name="connsiteX2401" fmla="*/ 755392 w 907653"/>
                <a:gd name="connsiteY2401" fmla="*/ 416975 h 907740"/>
                <a:gd name="connsiteX2402" fmla="*/ 755025 w 907653"/>
                <a:gd name="connsiteY2402" fmla="*/ 414005 h 907740"/>
                <a:gd name="connsiteX2403" fmla="*/ 754625 w 907653"/>
                <a:gd name="connsiteY2403" fmla="*/ 411036 h 907740"/>
                <a:gd name="connsiteX2404" fmla="*/ 754358 w 907653"/>
                <a:gd name="connsiteY2404" fmla="*/ 409101 h 907740"/>
                <a:gd name="connsiteX2405" fmla="*/ 754158 w 907653"/>
                <a:gd name="connsiteY2405" fmla="*/ 407700 h 907740"/>
                <a:gd name="connsiteX2406" fmla="*/ 753958 w 907653"/>
                <a:gd name="connsiteY2406" fmla="*/ 406499 h 907740"/>
                <a:gd name="connsiteX2407" fmla="*/ 753757 w 907653"/>
                <a:gd name="connsiteY2407" fmla="*/ 405131 h 907740"/>
                <a:gd name="connsiteX2408" fmla="*/ 753290 w 907653"/>
                <a:gd name="connsiteY2408" fmla="*/ 402228 h 907740"/>
                <a:gd name="connsiteX2409" fmla="*/ 753290 w 907653"/>
                <a:gd name="connsiteY2409" fmla="*/ 402228 h 907740"/>
                <a:gd name="connsiteX2410" fmla="*/ 752223 w 907653"/>
                <a:gd name="connsiteY2410" fmla="*/ 396456 h 907740"/>
                <a:gd name="connsiteX2411" fmla="*/ 751689 w 907653"/>
                <a:gd name="connsiteY2411" fmla="*/ 393687 h 907740"/>
                <a:gd name="connsiteX2412" fmla="*/ 751689 w 907653"/>
                <a:gd name="connsiteY2412" fmla="*/ 393687 h 907740"/>
                <a:gd name="connsiteX2413" fmla="*/ 751689 w 907653"/>
                <a:gd name="connsiteY2413" fmla="*/ 393687 h 907740"/>
                <a:gd name="connsiteX2414" fmla="*/ 751122 w 907653"/>
                <a:gd name="connsiteY2414" fmla="*/ 390818 h 907740"/>
                <a:gd name="connsiteX2415" fmla="*/ 750521 w 907653"/>
                <a:gd name="connsiteY2415" fmla="*/ 387982 h 907740"/>
                <a:gd name="connsiteX2416" fmla="*/ 749854 w 907653"/>
                <a:gd name="connsiteY2416" fmla="*/ 385080 h 907740"/>
                <a:gd name="connsiteX2417" fmla="*/ 749554 w 907653"/>
                <a:gd name="connsiteY2417" fmla="*/ 383778 h 907740"/>
                <a:gd name="connsiteX2418" fmla="*/ 749253 w 907653"/>
                <a:gd name="connsiteY2418" fmla="*/ 382511 h 907740"/>
                <a:gd name="connsiteX2419" fmla="*/ 748953 w 907653"/>
                <a:gd name="connsiteY2419" fmla="*/ 381243 h 907740"/>
                <a:gd name="connsiteX2420" fmla="*/ 747919 w 907653"/>
                <a:gd name="connsiteY2420" fmla="*/ 377206 h 907740"/>
                <a:gd name="connsiteX2421" fmla="*/ 747919 w 907653"/>
                <a:gd name="connsiteY2421" fmla="*/ 377206 h 907740"/>
                <a:gd name="connsiteX2422" fmla="*/ 747318 w 907653"/>
                <a:gd name="connsiteY2422" fmla="*/ 374904 h 907740"/>
                <a:gd name="connsiteX2423" fmla="*/ 746051 w 907653"/>
                <a:gd name="connsiteY2423" fmla="*/ 370333 h 907740"/>
                <a:gd name="connsiteX2424" fmla="*/ 746051 w 907653"/>
                <a:gd name="connsiteY2424" fmla="*/ 370333 h 907740"/>
                <a:gd name="connsiteX2425" fmla="*/ 745049 w 907653"/>
                <a:gd name="connsiteY2425" fmla="*/ 366830 h 907740"/>
                <a:gd name="connsiteX2426" fmla="*/ 740946 w 907653"/>
                <a:gd name="connsiteY2426" fmla="*/ 354185 h 907740"/>
                <a:gd name="connsiteX2427" fmla="*/ 740946 w 907653"/>
                <a:gd name="connsiteY2427" fmla="*/ 354185 h 907740"/>
                <a:gd name="connsiteX2428" fmla="*/ 753891 w 907653"/>
                <a:gd name="connsiteY2428" fmla="*/ 349748 h 907740"/>
                <a:gd name="connsiteX2429" fmla="*/ 753891 w 907653"/>
                <a:gd name="connsiteY2429" fmla="*/ 349748 h 907740"/>
                <a:gd name="connsiteX2430" fmla="*/ 754391 w 907653"/>
                <a:gd name="connsiteY2430" fmla="*/ 349581 h 907740"/>
                <a:gd name="connsiteX2431" fmla="*/ 754591 w 907653"/>
                <a:gd name="connsiteY2431" fmla="*/ 349581 h 907740"/>
                <a:gd name="connsiteX2432" fmla="*/ 755058 w 907653"/>
                <a:gd name="connsiteY2432" fmla="*/ 349414 h 907740"/>
                <a:gd name="connsiteX2433" fmla="*/ 755058 w 907653"/>
                <a:gd name="connsiteY2433" fmla="*/ 349414 h 907740"/>
                <a:gd name="connsiteX2434" fmla="*/ 755525 w 907653"/>
                <a:gd name="connsiteY2434" fmla="*/ 349248 h 907740"/>
                <a:gd name="connsiteX2435" fmla="*/ 756159 w 907653"/>
                <a:gd name="connsiteY2435" fmla="*/ 349014 h 907740"/>
                <a:gd name="connsiteX2436" fmla="*/ 756460 w 907653"/>
                <a:gd name="connsiteY2436" fmla="*/ 349014 h 907740"/>
                <a:gd name="connsiteX2437" fmla="*/ 756460 w 907653"/>
                <a:gd name="connsiteY2437" fmla="*/ 349014 h 907740"/>
                <a:gd name="connsiteX2438" fmla="*/ 756660 w 907653"/>
                <a:gd name="connsiteY2438" fmla="*/ 349014 h 907740"/>
                <a:gd name="connsiteX2439" fmla="*/ 756660 w 907653"/>
                <a:gd name="connsiteY2439" fmla="*/ 349014 h 907740"/>
                <a:gd name="connsiteX2440" fmla="*/ 757961 w 907653"/>
                <a:gd name="connsiteY2440" fmla="*/ 348580 h 907740"/>
                <a:gd name="connsiteX2441" fmla="*/ 758495 w 907653"/>
                <a:gd name="connsiteY2441" fmla="*/ 348380 h 907740"/>
                <a:gd name="connsiteX2442" fmla="*/ 759362 w 907653"/>
                <a:gd name="connsiteY2442" fmla="*/ 348080 h 907740"/>
                <a:gd name="connsiteX2443" fmla="*/ 759696 w 907653"/>
                <a:gd name="connsiteY2443" fmla="*/ 348080 h 907740"/>
                <a:gd name="connsiteX2444" fmla="*/ 759996 w 907653"/>
                <a:gd name="connsiteY2444" fmla="*/ 348080 h 907740"/>
                <a:gd name="connsiteX2445" fmla="*/ 760397 w 907653"/>
                <a:gd name="connsiteY2445" fmla="*/ 348080 h 907740"/>
                <a:gd name="connsiteX2446" fmla="*/ 762298 w 907653"/>
                <a:gd name="connsiteY2446" fmla="*/ 347413 h 907740"/>
                <a:gd name="connsiteX2447" fmla="*/ 762298 w 907653"/>
                <a:gd name="connsiteY2447" fmla="*/ 347413 h 907740"/>
                <a:gd name="connsiteX2448" fmla="*/ 764333 w 907653"/>
                <a:gd name="connsiteY2448" fmla="*/ 346712 h 907740"/>
                <a:gd name="connsiteX2449" fmla="*/ 766569 w 907653"/>
                <a:gd name="connsiteY2449" fmla="*/ 345945 h 907740"/>
                <a:gd name="connsiteX2450" fmla="*/ 766569 w 907653"/>
                <a:gd name="connsiteY2450" fmla="*/ 345945 h 907740"/>
                <a:gd name="connsiteX2451" fmla="*/ 767970 w 907653"/>
                <a:gd name="connsiteY2451" fmla="*/ 345478 h 907740"/>
                <a:gd name="connsiteX2452" fmla="*/ 770839 w 907653"/>
                <a:gd name="connsiteY2452" fmla="*/ 344510 h 907740"/>
                <a:gd name="connsiteX2453" fmla="*/ 770839 w 907653"/>
                <a:gd name="connsiteY2453" fmla="*/ 344510 h 907740"/>
                <a:gd name="connsiteX2454" fmla="*/ 775143 w 907653"/>
                <a:gd name="connsiteY2454" fmla="*/ 343009 h 907740"/>
                <a:gd name="connsiteX2455" fmla="*/ 775143 w 907653"/>
                <a:gd name="connsiteY2455" fmla="*/ 343009 h 907740"/>
                <a:gd name="connsiteX2456" fmla="*/ 779447 w 907653"/>
                <a:gd name="connsiteY2456" fmla="*/ 341507 h 907740"/>
                <a:gd name="connsiteX2457" fmla="*/ 779447 w 907653"/>
                <a:gd name="connsiteY2457" fmla="*/ 341507 h 907740"/>
                <a:gd name="connsiteX2458" fmla="*/ 783784 w 907653"/>
                <a:gd name="connsiteY2458" fmla="*/ 340006 h 907740"/>
                <a:gd name="connsiteX2459" fmla="*/ 788121 w 907653"/>
                <a:gd name="connsiteY2459" fmla="*/ 338538 h 907740"/>
                <a:gd name="connsiteX2460" fmla="*/ 792458 w 907653"/>
                <a:gd name="connsiteY2460" fmla="*/ 337037 h 907740"/>
                <a:gd name="connsiteX2461" fmla="*/ 792458 w 907653"/>
                <a:gd name="connsiteY2461" fmla="*/ 337037 h 907740"/>
                <a:gd name="connsiteX2462" fmla="*/ 800265 w 907653"/>
                <a:gd name="connsiteY2462" fmla="*/ 334334 h 907740"/>
                <a:gd name="connsiteX2463" fmla="*/ 801099 w 907653"/>
                <a:gd name="connsiteY2463" fmla="*/ 334034 h 907740"/>
                <a:gd name="connsiteX2464" fmla="*/ 805537 w 907653"/>
                <a:gd name="connsiteY2464" fmla="*/ 332533 h 907740"/>
                <a:gd name="connsiteX2465" fmla="*/ 811108 w 907653"/>
                <a:gd name="connsiteY2465" fmla="*/ 330631 h 907740"/>
                <a:gd name="connsiteX2466" fmla="*/ 811108 w 907653"/>
                <a:gd name="connsiteY2466" fmla="*/ 330631 h 907740"/>
                <a:gd name="connsiteX2467" fmla="*/ 818448 w 907653"/>
                <a:gd name="connsiteY2467" fmla="*/ 328129 h 907740"/>
                <a:gd name="connsiteX2468" fmla="*/ 831460 w 907653"/>
                <a:gd name="connsiteY2468" fmla="*/ 323625 h 907740"/>
                <a:gd name="connsiteX2469" fmla="*/ 844471 w 907653"/>
                <a:gd name="connsiteY2469" fmla="*/ 319154 h 907740"/>
                <a:gd name="connsiteX2470" fmla="*/ 844471 w 907653"/>
                <a:gd name="connsiteY2470" fmla="*/ 319154 h 907740"/>
                <a:gd name="connsiteX2471" fmla="*/ 857449 w 907653"/>
                <a:gd name="connsiteY2471" fmla="*/ 314684 h 907740"/>
                <a:gd name="connsiteX2472" fmla="*/ 858784 w 907653"/>
                <a:gd name="connsiteY2472" fmla="*/ 318554 h 907740"/>
                <a:gd name="connsiteX2473" fmla="*/ 861286 w 907653"/>
                <a:gd name="connsiteY2473" fmla="*/ 326361 h 907740"/>
                <a:gd name="connsiteX2474" fmla="*/ 862087 w 907653"/>
                <a:gd name="connsiteY2474" fmla="*/ 328829 h 907740"/>
                <a:gd name="connsiteX2475" fmla="*/ 862821 w 907653"/>
                <a:gd name="connsiteY2475" fmla="*/ 331232 h 907740"/>
                <a:gd name="connsiteX2476" fmla="*/ 863555 w 907653"/>
                <a:gd name="connsiteY2476" fmla="*/ 333767 h 907740"/>
                <a:gd name="connsiteX2477" fmla="*/ 863922 w 907653"/>
                <a:gd name="connsiteY2477" fmla="*/ 335035 h 907740"/>
                <a:gd name="connsiteX2478" fmla="*/ 864823 w 907653"/>
                <a:gd name="connsiteY2478" fmla="*/ 338204 h 907740"/>
                <a:gd name="connsiteX2479" fmla="*/ 867091 w 907653"/>
                <a:gd name="connsiteY2479" fmla="*/ 346579 h 907740"/>
                <a:gd name="connsiteX2480" fmla="*/ 867692 w 907653"/>
                <a:gd name="connsiteY2480" fmla="*/ 348847 h 907740"/>
                <a:gd name="connsiteX2481" fmla="*/ 868459 w 907653"/>
                <a:gd name="connsiteY2481" fmla="*/ 351983 h 907740"/>
                <a:gd name="connsiteX2482" fmla="*/ 868693 w 907653"/>
                <a:gd name="connsiteY2482" fmla="*/ 352984 h 907740"/>
                <a:gd name="connsiteX2483" fmla="*/ 869860 w 907653"/>
                <a:gd name="connsiteY2483" fmla="*/ 357789 h 907740"/>
                <a:gd name="connsiteX2484" fmla="*/ 870861 w 907653"/>
                <a:gd name="connsiteY2484" fmla="*/ 362326 h 907740"/>
                <a:gd name="connsiteX2485" fmla="*/ 871428 w 907653"/>
                <a:gd name="connsiteY2485" fmla="*/ 364962 h 907740"/>
                <a:gd name="connsiteX2486" fmla="*/ 872262 w 907653"/>
                <a:gd name="connsiteY2486" fmla="*/ 368999 h 907740"/>
                <a:gd name="connsiteX2487" fmla="*/ 872997 w 907653"/>
                <a:gd name="connsiteY2487" fmla="*/ 372669 h 907740"/>
                <a:gd name="connsiteX2488" fmla="*/ 873197 w 907653"/>
                <a:gd name="connsiteY2488" fmla="*/ 373669 h 907740"/>
                <a:gd name="connsiteX2489" fmla="*/ 873931 w 907653"/>
                <a:gd name="connsiteY2489" fmla="*/ 377606 h 907740"/>
                <a:gd name="connsiteX2490" fmla="*/ 874231 w 907653"/>
                <a:gd name="connsiteY2490" fmla="*/ 379341 h 907740"/>
                <a:gd name="connsiteX2491" fmla="*/ 875032 w 907653"/>
                <a:gd name="connsiteY2491" fmla="*/ 383878 h 907740"/>
                <a:gd name="connsiteX2492" fmla="*/ 875832 w 907653"/>
                <a:gd name="connsiteY2492" fmla="*/ 388983 h 907740"/>
                <a:gd name="connsiteX2493" fmla="*/ 875832 w 907653"/>
                <a:gd name="connsiteY2493" fmla="*/ 389383 h 907740"/>
                <a:gd name="connsiteX2494" fmla="*/ 876433 w 907653"/>
                <a:gd name="connsiteY2494" fmla="*/ 393387 h 907740"/>
                <a:gd name="connsiteX2495" fmla="*/ 877734 w 907653"/>
                <a:gd name="connsiteY2495" fmla="*/ 403629 h 907740"/>
                <a:gd name="connsiteX2496" fmla="*/ 878168 w 907653"/>
                <a:gd name="connsiteY2496" fmla="*/ 407299 h 907740"/>
                <a:gd name="connsiteX2497" fmla="*/ 878168 w 907653"/>
                <a:gd name="connsiteY2497" fmla="*/ 408400 h 907740"/>
                <a:gd name="connsiteX2498" fmla="*/ 878568 w 907653"/>
                <a:gd name="connsiteY2498" fmla="*/ 412070 h 907740"/>
                <a:gd name="connsiteX2499" fmla="*/ 878935 w 907653"/>
                <a:gd name="connsiteY2499" fmla="*/ 416274 h 907740"/>
                <a:gd name="connsiteX2500" fmla="*/ 879302 w 907653"/>
                <a:gd name="connsiteY2500" fmla="*/ 420511 h 907740"/>
                <a:gd name="connsiteX2501" fmla="*/ 879569 w 907653"/>
                <a:gd name="connsiteY2501" fmla="*/ 424348 h 907740"/>
                <a:gd name="connsiteX2502" fmla="*/ 879569 w 907653"/>
                <a:gd name="connsiteY2502" fmla="*/ 424882 h 907740"/>
                <a:gd name="connsiteX2503" fmla="*/ 879836 w 907653"/>
                <a:gd name="connsiteY2503" fmla="*/ 429052 h 907740"/>
                <a:gd name="connsiteX2504" fmla="*/ 880036 w 907653"/>
                <a:gd name="connsiteY2504" fmla="*/ 432955 h 907740"/>
                <a:gd name="connsiteX2505" fmla="*/ 880036 w 907653"/>
                <a:gd name="connsiteY2505" fmla="*/ 434557 h 907740"/>
                <a:gd name="connsiteX2506" fmla="*/ 880403 w 907653"/>
                <a:gd name="connsiteY2506" fmla="*/ 446200 h 907740"/>
                <a:gd name="connsiteX2507" fmla="*/ 537031 w 907653"/>
                <a:gd name="connsiteY2507" fmla="*/ 21123 h 907740"/>
                <a:gd name="connsiteX2508" fmla="*/ 541369 w 907653"/>
                <a:gd name="connsiteY2508" fmla="*/ 21990 h 907740"/>
                <a:gd name="connsiteX2509" fmla="*/ 543737 w 907653"/>
                <a:gd name="connsiteY2509" fmla="*/ 22457 h 907740"/>
                <a:gd name="connsiteX2510" fmla="*/ 547374 w 907653"/>
                <a:gd name="connsiteY2510" fmla="*/ 23225 h 907740"/>
                <a:gd name="connsiteX2511" fmla="*/ 547975 w 907653"/>
                <a:gd name="connsiteY2511" fmla="*/ 23225 h 907740"/>
                <a:gd name="connsiteX2512" fmla="*/ 552312 w 907653"/>
                <a:gd name="connsiteY2512" fmla="*/ 24192 h 907740"/>
                <a:gd name="connsiteX2513" fmla="*/ 553212 w 907653"/>
                <a:gd name="connsiteY2513" fmla="*/ 24426 h 907740"/>
                <a:gd name="connsiteX2514" fmla="*/ 558284 w 907653"/>
                <a:gd name="connsiteY2514" fmla="*/ 25627 h 907740"/>
                <a:gd name="connsiteX2515" fmla="*/ 558284 w 907653"/>
                <a:gd name="connsiteY2515" fmla="*/ 25627 h 907740"/>
                <a:gd name="connsiteX2516" fmla="*/ 563355 w 907653"/>
                <a:gd name="connsiteY2516" fmla="*/ 26894 h 907740"/>
                <a:gd name="connsiteX2517" fmla="*/ 563588 w 907653"/>
                <a:gd name="connsiteY2517" fmla="*/ 26894 h 907740"/>
                <a:gd name="connsiteX2518" fmla="*/ 567725 w 907653"/>
                <a:gd name="connsiteY2518" fmla="*/ 27962 h 907740"/>
                <a:gd name="connsiteX2519" fmla="*/ 569460 w 907653"/>
                <a:gd name="connsiteY2519" fmla="*/ 28463 h 907740"/>
                <a:gd name="connsiteX2520" fmla="*/ 573697 w 907653"/>
                <a:gd name="connsiteY2520" fmla="*/ 29630 h 907740"/>
                <a:gd name="connsiteX2521" fmla="*/ 573998 w 907653"/>
                <a:gd name="connsiteY2521" fmla="*/ 29630 h 907740"/>
                <a:gd name="connsiteX2522" fmla="*/ 579102 w 907653"/>
                <a:gd name="connsiteY2522" fmla="*/ 31098 h 907740"/>
                <a:gd name="connsiteX2523" fmla="*/ 585308 w 907653"/>
                <a:gd name="connsiteY2523" fmla="*/ 33000 h 907740"/>
                <a:gd name="connsiteX2524" fmla="*/ 588644 w 907653"/>
                <a:gd name="connsiteY2524" fmla="*/ 34068 h 907740"/>
                <a:gd name="connsiteX2525" fmla="*/ 588644 w 907653"/>
                <a:gd name="connsiteY2525" fmla="*/ 34068 h 907740"/>
                <a:gd name="connsiteX2526" fmla="*/ 590212 w 907653"/>
                <a:gd name="connsiteY2526" fmla="*/ 34568 h 907740"/>
                <a:gd name="connsiteX2527" fmla="*/ 593782 w 907653"/>
                <a:gd name="connsiteY2527" fmla="*/ 35769 h 907740"/>
                <a:gd name="connsiteX2528" fmla="*/ 597118 w 907653"/>
                <a:gd name="connsiteY2528" fmla="*/ 36970 h 907740"/>
                <a:gd name="connsiteX2529" fmla="*/ 603791 w 907653"/>
                <a:gd name="connsiteY2529" fmla="*/ 39372 h 907740"/>
                <a:gd name="connsiteX2530" fmla="*/ 605893 w 907653"/>
                <a:gd name="connsiteY2530" fmla="*/ 40140 h 907740"/>
                <a:gd name="connsiteX2531" fmla="*/ 609229 w 907653"/>
                <a:gd name="connsiteY2531" fmla="*/ 41374 h 907740"/>
                <a:gd name="connsiteX2532" fmla="*/ 609796 w 907653"/>
                <a:gd name="connsiteY2532" fmla="*/ 41608 h 907740"/>
                <a:gd name="connsiteX2533" fmla="*/ 609796 w 907653"/>
                <a:gd name="connsiteY2533" fmla="*/ 41608 h 907740"/>
                <a:gd name="connsiteX2534" fmla="*/ 613566 w 907653"/>
                <a:gd name="connsiteY2534" fmla="*/ 43042 h 907740"/>
                <a:gd name="connsiteX2535" fmla="*/ 615034 w 907653"/>
                <a:gd name="connsiteY2535" fmla="*/ 43609 h 907740"/>
                <a:gd name="connsiteX2536" fmla="*/ 618070 w 907653"/>
                <a:gd name="connsiteY2536" fmla="*/ 44844 h 907740"/>
                <a:gd name="connsiteX2537" fmla="*/ 625076 w 907653"/>
                <a:gd name="connsiteY2537" fmla="*/ 47746 h 907740"/>
                <a:gd name="connsiteX2538" fmla="*/ 629213 w 907653"/>
                <a:gd name="connsiteY2538" fmla="*/ 49515 h 907740"/>
                <a:gd name="connsiteX2539" fmla="*/ 629580 w 907653"/>
                <a:gd name="connsiteY2539" fmla="*/ 49715 h 907740"/>
                <a:gd name="connsiteX2540" fmla="*/ 629580 w 907653"/>
                <a:gd name="connsiteY2540" fmla="*/ 49715 h 907740"/>
                <a:gd name="connsiteX2541" fmla="*/ 633317 w 907653"/>
                <a:gd name="connsiteY2541" fmla="*/ 51350 h 907740"/>
                <a:gd name="connsiteX2542" fmla="*/ 636653 w 907653"/>
                <a:gd name="connsiteY2542" fmla="*/ 52817 h 907740"/>
                <a:gd name="connsiteX2543" fmla="*/ 639489 w 907653"/>
                <a:gd name="connsiteY2543" fmla="*/ 54119 h 907740"/>
                <a:gd name="connsiteX2544" fmla="*/ 642292 w 907653"/>
                <a:gd name="connsiteY2544" fmla="*/ 55487 h 907740"/>
                <a:gd name="connsiteX2545" fmla="*/ 642292 w 907653"/>
                <a:gd name="connsiteY2545" fmla="*/ 55487 h 907740"/>
                <a:gd name="connsiteX2546" fmla="*/ 645094 w 907653"/>
                <a:gd name="connsiteY2546" fmla="*/ 56821 h 907740"/>
                <a:gd name="connsiteX2547" fmla="*/ 648430 w 907653"/>
                <a:gd name="connsiteY2547" fmla="*/ 58489 h 907740"/>
                <a:gd name="connsiteX2548" fmla="*/ 649131 w 907653"/>
                <a:gd name="connsiteY2548" fmla="*/ 58856 h 907740"/>
                <a:gd name="connsiteX2549" fmla="*/ 652467 w 907653"/>
                <a:gd name="connsiteY2549" fmla="*/ 60624 h 907740"/>
                <a:gd name="connsiteX2550" fmla="*/ 652467 w 907653"/>
                <a:gd name="connsiteY2550" fmla="*/ 60624 h 907740"/>
                <a:gd name="connsiteX2551" fmla="*/ 662076 w 907653"/>
                <a:gd name="connsiteY2551" fmla="*/ 65662 h 907740"/>
                <a:gd name="connsiteX2552" fmla="*/ 665412 w 907653"/>
                <a:gd name="connsiteY2552" fmla="*/ 67497 h 907740"/>
                <a:gd name="connsiteX2553" fmla="*/ 665779 w 907653"/>
                <a:gd name="connsiteY2553" fmla="*/ 67731 h 907740"/>
                <a:gd name="connsiteX2554" fmla="*/ 665779 w 907653"/>
                <a:gd name="connsiteY2554" fmla="*/ 67731 h 907740"/>
                <a:gd name="connsiteX2555" fmla="*/ 662443 w 907653"/>
                <a:gd name="connsiteY2555" fmla="*/ 73736 h 907740"/>
                <a:gd name="connsiteX2556" fmla="*/ 659807 w 907653"/>
                <a:gd name="connsiteY2556" fmla="*/ 78540 h 907740"/>
                <a:gd name="connsiteX2557" fmla="*/ 659107 w 907653"/>
                <a:gd name="connsiteY2557" fmla="*/ 79741 h 907740"/>
                <a:gd name="connsiteX2558" fmla="*/ 659107 w 907653"/>
                <a:gd name="connsiteY2558" fmla="*/ 79741 h 907740"/>
                <a:gd name="connsiteX2559" fmla="*/ 652434 w 907653"/>
                <a:gd name="connsiteY2559" fmla="*/ 91719 h 907740"/>
                <a:gd name="connsiteX2560" fmla="*/ 652434 w 907653"/>
                <a:gd name="connsiteY2560" fmla="*/ 91719 h 907740"/>
                <a:gd name="connsiteX2561" fmla="*/ 645761 w 907653"/>
                <a:gd name="connsiteY2561" fmla="*/ 103729 h 907740"/>
                <a:gd name="connsiteX2562" fmla="*/ 645761 w 907653"/>
                <a:gd name="connsiteY2562" fmla="*/ 103729 h 907740"/>
                <a:gd name="connsiteX2563" fmla="*/ 642425 w 907653"/>
                <a:gd name="connsiteY2563" fmla="*/ 109701 h 907740"/>
                <a:gd name="connsiteX2564" fmla="*/ 639089 w 907653"/>
                <a:gd name="connsiteY2564" fmla="*/ 115673 h 907740"/>
                <a:gd name="connsiteX2565" fmla="*/ 639089 w 907653"/>
                <a:gd name="connsiteY2565" fmla="*/ 115673 h 907740"/>
                <a:gd name="connsiteX2566" fmla="*/ 635352 w 907653"/>
                <a:gd name="connsiteY2566" fmla="*/ 122346 h 907740"/>
                <a:gd name="connsiteX2567" fmla="*/ 635119 w 907653"/>
                <a:gd name="connsiteY2567" fmla="*/ 122746 h 907740"/>
                <a:gd name="connsiteX2568" fmla="*/ 632550 w 907653"/>
                <a:gd name="connsiteY2568" fmla="*/ 127350 h 907740"/>
                <a:gd name="connsiteX2569" fmla="*/ 632550 w 907653"/>
                <a:gd name="connsiteY2569" fmla="*/ 127350 h 907740"/>
                <a:gd name="connsiteX2570" fmla="*/ 631382 w 907653"/>
                <a:gd name="connsiteY2570" fmla="*/ 129452 h 907740"/>
                <a:gd name="connsiteX2571" fmla="*/ 630181 w 907653"/>
                <a:gd name="connsiteY2571" fmla="*/ 131554 h 907740"/>
                <a:gd name="connsiteX2572" fmla="*/ 630181 w 907653"/>
                <a:gd name="connsiteY2572" fmla="*/ 131554 h 907740"/>
                <a:gd name="connsiteX2573" fmla="*/ 629747 w 907653"/>
                <a:gd name="connsiteY2573" fmla="*/ 132322 h 907740"/>
                <a:gd name="connsiteX2574" fmla="*/ 625777 w 907653"/>
                <a:gd name="connsiteY2574" fmla="*/ 139528 h 907740"/>
                <a:gd name="connsiteX2575" fmla="*/ 625777 w 907653"/>
                <a:gd name="connsiteY2575" fmla="*/ 139528 h 907740"/>
                <a:gd name="connsiteX2576" fmla="*/ 624709 w 907653"/>
                <a:gd name="connsiteY2576" fmla="*/ 141463 h 907740"/>
                <a:gd name="connsiteX2577" fmla="*/ 624442 w 907653"/>
                <a:gd name="connsiteY2577" fmla="*/ 141963 h 907740"/>
                <a:gd name="connsiteX2578" fmla="*/ 624242 w 907653"/>
                <a:gd name="connsiteY2578" fmla="*/ 142364 h 907740"/>
                <a:gd name="connsiteX2579" fmla="*/ 624242 w 907653"/>
                <a:gd name="connsiteY2579" fmla="*/ 142364 h 907740"/>
                <a:gd name="connsiteX2580" fmla="*/ 624242 w 907653"/>
                <a:gd name="connsiteY2580" fmla="*/ 142564 h 907740"/>
                <a:gd name="connsiteX2581" fmla="*/ 624242 w 907653"/>
                <a:gd name="connsiteY2581" fmla="*/ 142564 h 907740"/>
                <a:gd name="connsiteX2582" fmla="*/ 624242 w 907653"/>
                <a:gd name="connsiteY2582" fmla="*/ 142797 h 907740"/>
                <a:gd name="connsiteX2583" fmla="*/ 623909 w 907653"/>
                <a:gd name="connsiteY2583" fmla="*/ 143365 h 907740"/>
                <a:gd name="connsiteX2584" fmla="*/ 623909 w 907653"/>
                <a:gd name="connsiteY2584" fmla="*/ 143365 h 907740"/>
                <a:gd name="connsiteX2585" fmla="*/ 622374 w 907653"/>
                <a:gd name="connsiteY2585" fmla="*/ 146167 h 907740"/>
                <a:gd name="connsiteX2586" fmla="*/ 622374 w 907653"/>
                <a:gd name="connsiteY2586" fmla="*/ 146467 h 907740"/>
                <a:gd name="connsiteX2587" fmla="*/ 621873 w 907653"/>
                <a:gd name="connsiteY2587" fmla="*/ 147335 h 907740"/>
                <a:gd name="connsiteX2588" fmla="*/ 621873 w 907653"/>
                <a:gd name="connsiteY2588" fmla="*/ 147335 h 907740"/>
                <a:gd name="connsiteX2589" fmla="*/ 621206 w 907653"/>
                <a:gd name="connsiteY2589" fmla="*/ 148603 h 907740"/>
                <a:gd name="connsiteX2590" fmla="*/ 620973 w 907653"/>
                <a:gd name="connsiteY2590" fmla="*/ 149036 h 907740"/>
                <a:gd name="connsiteX2591" fmla="*/ 619672 w 907653"/>
                <a:gd name="connsiteY2591" fmla="*/ 151372 h 907740"/>
                <a:gd name="connsiteX2592" fmla="*/ 619672 w 907653"/>
                <a:gd name="connsiteY2592" fmla="*/ 151372 h 907740"/>
                <a:gd name="connsiteX2593" fmla="*/ 619471 w 907653"/>
                <a:gd name="connsiteY2593" fmla="*/ 151705 h 907740"/>
                <a:gd name="connsiteX2594" fmla="*/ 619171 w 907653"/>
                <a:gd name="connsiteY2594" fmla="*/ 152273 h 907740"/>
                <a:gd name="connsiteX2595" fmla="*/ 619171 w 907653"/>
                <a:gd name="connsiteY2595" fmla="*/ 152473 h 907740"/>
                <a:gd name="connsiteX2596" fmla="*/ 617603 w 907653"/>
                <a:gd name="connsiteY2596" fmla="*/ 155275 h 907740"/>
                <a:gd name="connsiteX2597" fmla="*/ 617603 w 907653"/>
                <a:gd name="connsiteY2597" fmla="*/ 155275 h 907740"/>
                <a:gd name="connsiteX2598" fmla="*/ 617603 w 907653"/>
                <a:gd name="connsiteY2598" fmla="*/ 155275 h 907740"/>
                <a:gd name="connsiteX2599" fmla="*/ 615434 w 907653"/>
                <a:gd name="connsiteY2599" fmla="*/ 159212 h 907740"/>
                <a:gd name="connsiteX2600" fmla="*/ 615434 w 907653"/>
                <a:gd name="connsiteY2600" fmla="*/ 159212 h 907740"/>
                <a:gd name="connsiteX2601" fmla="*/ 615434 w 907653"/>
                <a:gd name="connsiteY2601" fmla="*/ 159212 h 907740"/>
                <a:gd name="connsiteX2602" fmla="*/ 613266 w 907653"/>
                <a:gd name="connsiteY2602" fmla="*/ 163149 h 907740"/>
                <a:gd name="connsiteX2603" fmla="*/ 613266 w 907653"/>
                <a:gd name="connsiteY2603" fmla="*/ 163149 h 907740"/>
                <a:gd name="connsiteX2604" fmla="*/ 611064 w 907653"/>
                <a:gd name="connsiteY2604" fmla="*/ 167119 h 907740"/>
                <a:gd name="connsiteX2605" fmla="*/ 611064 w 907653"/>
                <a:gd name="connsiteY2605" fmla="*/ 167119 h 907740"/>
                <a:gd name="connsiteX2606" fmla="*/ 606627 w 907653"/>
                <a:gd name="connsiteY2606" fmla="*/ 175059 h 907740"/>
                <a:gd name="connsiteX2607" fmla="*/ 606627 w 907653"/>
                <a:gd name="connsiteY2607" fmla="*/ 175059 h 907740"/>
                <a:gd name="connsiteX2608" fmla="*/ 599954 w 907653"/>
                <a:gd name="connsiteY2608" fmla="*/ 187070 h 907740"/>
                <a:gd name="connsiteX2609" fmla="*/ 599954 w 907653"/>
                <a:gd name="connsiteY2609" fmla="*/ 187070 h 907740"/>
                <a:gd name="connsiteX2610" fmla="*/ 593281 w 907653"/>
                <a:gd name="connsiteY2610" fmla="*/ 199047 h 907740"/>
                <a:gd name="connsiteX2611" fmla="*/ 593281 w 907653"/>
                <a:gd name="connsiteY2611" fmla="*/ 199047 h 907740"/>
                <a:gd name="connsiteX2612" fmla="*/ 587743 w 907653"/>
                <a:gd name="connsiteY2612" fmla="*/ 209056 h 907740"/>
                <a:gd name="connsiteX2613" fmla="*/ 586609 w 907653"/>
                <a:gd name="connsiteY2613" fmla="*/ 211092 h 907740"/>
                <a:gd name="connsiteX2614" fmla="*/ 586609 w 907653"/>
                <a:gd name="connsiteY2614" fmla="*/ 211092 h 907740"/>
                <a:gd name="connsiteX2615" fmla="*/ 582772 w 907653"/>
                <a:gd name="connsiteY2615" fmla="*/ 209023 h 907740"/>
                <a:gd name="connsiteX2616" fmla="*/ 582005 w 907653"/>
                <a:gd name="connsiteY2616" fmla="*/ 208656 h 907740"/>
                <a:gd name="connsiteX2617" fmla="*/ 582005 w 907653"/>
                <a:gd name="connsiteY2617" fmla="*/ 208656 h 907740"/>
                <a:gd name="connsiteX2618" fmla="*/ 581705 w 907653"/>
                <a:gd name="connsiteY2618" fmla="*/ 208489 h 907740"/>
                <a:gd name="connsiteX2619" fmla="*/ 581338 w 907653"/>
                <a:gd name="connsiteY2619" fmla="*/ 208289 h 907740"/>
                <a:gd name="connsiteX2620" fmla="*/ 580570 w 907653"/>
                <a:gd name="connsiteY2620" fmla="*/ 207889 h 907740"/>
                <a:gd name="connsiteX2621" fmla="*/ 580570 w 907653"/>
                <a:gd name="connsiteY2621" fmla="*/ 207889 h 907740"/>
                <a:gd name="connsiteX2622" fmla="*/ 580570 w 907653"/>
                <a:gd name="connsiteY2622" fmla="*/ 207889 h 907740"/>
                <a:gd name="connsiteX2623" fmla="*/ 580303 w 907653"/>
                <a:gd name="connsiteY2623" fmla="*/ 207889 h 907740"/>
                <a:gd name="connsiteX2624" fmla="*/ 579803 w 907653"/>
                <a:gd name="connsiteY2624" fmla="*/ 207588 h 907740"/>
                <a:gd name="connsiteX2625" fmla="*/ 578969 w 907653"/>
                <a:gd name="connsiteY2625" fmla="*/ 207155 h 907740"/>
                <a:gd name="connsiteX2626" fmla="*/ 577134 w 907653"/>
                <a:gd name="connsiteY2626" fmla="*/ 206221 h 907740"/>
                <a:gd name="connsiteX2627" fmla="*/ 576233 w 907653"/>
                <a:gd name="connsiteY2627" fmla="*/ 205753 h 907740"/>
                <a:gd name="connsiteX2628" fmla="*/ 572630 w 907653"/>
                <a:gd name="connsiteY2628" fmla="*/ 203985 h 907740"/>
                <a:gd name="connsiteX2629" fmla="*/ 570895 w 907653"/>
                <a:gd name="connsiteY2629" fmla="*/ 203185 h 907740"/>
                <a:gd name="connsiteX2630" fmla="*/ 569227 w 907653"/>
                <a:gd name="connsiteY2630" fmla="*/ 202384 h 907740"/>
                <a:gd name="connsiteX2631" fmla="*/ 566057 w 907653"/>
                <a:gd name="connsiteY2631" fmla="*/ 200983 h 907740"/>
                <a:gd name="connsiteX2632" fmla="*/ 566057 w 907653"/>
                <a:gd name="connsiteY2632" fmla="*/ 200983 h 907740"/>
                <a:gd name="connsiteX2633" fmla="*/ 565290 w 907653"/>
                <a:gd name="connsiteY2633" fmla="*/ 200649 h 907740"/>
                <a:gd name="connsiteX2634" fmla="*/ 564990 w 907653"/>
                <a:gd name="connsiteY2634" fmla="*/ 200649 h 907740"/>
                <a:gd name="connsiteX2635" fmla="*/ 564522 w 907653"/>
                <a:gd name="connsiteY2635" fmla="*/ 200415 h 907740"/>
                <a:gd name="connsiteX2636" fmla="*/ 562988 w 907653"/>
                <a:gd name="connsiteY2636" fmla="*/ 199715 h 907740"/>
                <a:gd name="connsiteX2637" fmla="*/ 559318 w 907653"/>
                <a:gd name="connsiteY2637" fmla="*/ 198147 h 907740"/>
                <a:gd name="connsiteX2638" fmla="*/ 557450 w 907653"/>
                <a:gd name="connsiteY2638" fmla="*/ 197413 h 907740"/>
                <a:gd name="connsiteX2639" fmla="*/ 555581 w 907653"/>
                <a:gd name="connsiteY2639" fmla="*/ 196645 h 907740"/>
                <a:gd name="connsiteX2640" fmla="*/ 554447 w 907653"/>
                <a:gd name="connsiteY2640" fmla="*/ 196212 h 907740"/>
                <a:gd name="connsiteX2641" fmla="*/ 553446 w 907653"/>
                <a:gd name="connsiteY2641" fmla="*/ 195811 h 907740"/>
                <a:gd name="connsiteX2642" fmla="*/ 552845 w 907653"/>
                <a:gd name="connsiteY2642" fmla="*/ 195611 h 907740"/>
                <a:gd name="connsiteX2643" fmla="*/ 552845 w 907653"/>
                <a:gd name="connsiteY2643" fmla="*/ 195611 h 907740"/>
                <a:gd name="connsiteX2644" fmla="*/ 552512 w 907653"/>
                <a:gd name="connsiteY2644" fmla="*/ 195611 h 907740"/>
                <a:gd name="connsiteX2645" fmla="*/ 552512 w 907653"/>
                <a:gd name="connsiteY2645" fmla="*/ 195611 h 907740"/>
                <a:gd name="connsiteX2646" fmla="*/ 551911 w 907653"/>
                <a:gd name="connsiteY2646" fmla="*/ 195378 h 907740"/>
                <a:gd name="connsiteX2647" fmla="*/ 551244 w 907653"/>
                <a:gd name="connsiteY2647" fmla="*/ 195111 h 907740"/>
                <a:gd name="connsiteX2648" fmla="*/ 550644 w 907653"/>
                <a:gd name="connsiteY2648" fmla="*/ 194910 h 907740"/>
                <a:gd name="connsiteX2649" fmla="*/ 550010 w 907653"/>
                <a:gd name="connsiteY2649" fmla="*/ 194677 h 907740"/>
                <a:gd name="connsiteX2650" fmla="*/ 549176 w 907653"/>
                <a:gd name="connsiteY2650" fmla="*/ 194377 h 907740"/>
                <a:gd name="connsiteX2651" fmla="*/ 548475 w 907653"/>
                <a:gd name="connsiteY2651" fmla="*/ 194110 h 907740"/>
                <a:gd name="connsiteX2652" fmla="*/ 547107 w 907653"/>
                <a:gd name="connsiteY2652" fmla="*/ 193643 h 907740"/>
                <a:gd name="connsiteX2653" fmla="*/ 546540 w 907653"/>
                <a:gd name="connsiteY2653" fmla="*/ 193409 h 907740"/>
                <a:gd name="connsiteX2654" fmla="*/ 545305 w 907653"/>
                <a:gd name="connsiteY2654" fmla="*/ 192975 h 907740"/>
                <a:gd name="connsiteX2655" fmla="*/ 544638 w 907653"/>
                <a:gd name="connsiteY2655" fmla="*/ 192775 h 907740"/>
                <a:gd name="connsiteX2656" fmla="*/ 544638 w 907653"/>
                <a:gd name="connsiteY2656" fmla="*/ 192775 h 907740"/>
                <a:gd name="connsiteX2657" fmla="*/ 544638 w 907653"/>
                <a:gd name="connsiteY2657" fmla="*/ 192775 h 907740"/>
                <a:gd name="connsiteX2658" fmla="*/ 544638 w 907653"/>
                <a:gd name="connsiteY2658" fmla="*/ 192775 h 907740"/>
                <a:gd name="connsiteX2659" fmla="*/ 544638 w 907653"/>
                <a:gd name="connsiteY2659" fmla="*/ 192775 h 907740"/>
                <a:gd name="connsiteX2660" fmla="*/ 543537 w 907653"/>
                <a:gd name="connsiteY2660" fmla="*/ 192375 h 907740"/>
                <a:gd name="connsiteX2661" fmla="*/ 543537 w 907653"/>
                <a:gd name="connsiteY2661" fmla="*/ 192375 h 907740"/>
                <a:gd name="connsiteX2662" fmla="*/ 540201 w 907653"/>
                <a:gd name="connsiteY2662" fmla="*/ 191241 h 907740"/>
                <a:gd name="connsiteX2663" fmla="*/ 538533 w 907653"/>
                <a:gd name="connsiteY2663" fmla="*/ 190673 h 907740"/>
                <a:gd name="connsiteX2664" fmla="*/ 537031 w 907653"/>
                <a:gd name="connsiteY2664" fmla="*/ 190673 h 907740"/>
                <a:gd name="connsiteX2665" fmla="*/ 536731 w 907653"/>
                <a:gd name="connsiteY2665" fmla="*/ 190673 h 907740"/>
                <a:gd name="connsiteX2666" fmla="*/ 536731 w 907653"/>
                <a:gd name="connsiteY2666" fmla="*/ 190673 h 907740"/>
                <a:gd name="connsiteX2667" fmla="*/ 536031 w 907653"/>
                <a:gd name="connsiteY2667" fmla="*/ 190440 h 907740"/>
                <a:gd name="connsiteX2668" fmla="*/ 534830 w 907653"/>
                <a:gd name="connsiteY2668" fmla="*/ 190039 h 907740"/>
                <a:gd name="connsiteX2669" fmla="*/ 533061 w 907653"/>
                <a:gd name="connsiteY2669" fmla="*/ 189506 h 907740"/>
                <a:gd name="connsiteX2670" fmla="*/ 531126 w 907653"/>
                <a:gd name="connsiteY2670" fmla="*/ 188939 h 907740"/>
                <a:gd name="connsiteX2671" fmla="*/ 528290 w 907653"/>
                <a:gd name="connsiteY2671" fmla="*/ 188138 h 907740"/>
                <a:gd name="connsiteX2672" fmla="*/ 528290 w 907653"/>
                <a:gd name="connsiteY2672" fmla="*/ 188138 h 907740"/>
                <a:gd name="connsiteX2673" fmla="*/ 527823 w 907653"/>
                <a:gd name="connsiteY2673" fmla="*/ 188138 h 907740"/>
                <a:gd name="connsiteX2674" fmla="*/ 525321 w 907653"/>
                <a:gd name="connsiteY2674" fmla="*/ 187404 h 907740"/>
                <a:gd name="connsiteX2675" fmla="*/ 523686 w 907653"/>
                <a:gd name="connsiteY2675" fmla="*/ 187270 h 907740"/>
                <a:gd name="connsiteX2676" fmla="*/ 520083 w 907653"/>
                <a:gd name="connsiteY2676" fmla="*/ 186370 h 907740"/>
                <a:gd name="connsiteX2677" fmla="*/ 520083 w 907653"/>
                <a:gd name="connsiteY2677" fmla="*/ 186370 h 907740"/>
                <a:gd name="connsiteX2678" fmla="*/ 519749 w 907653"/>
                <a:gd name="connsiteY2678" fmla="*/ 186370 h 907740"/>
                <a:gd name="connsiteX2679" fmla="*/ 519749 w 907653"/>
                <a:gd name="connsiteY2679" fmla="*/ 186370 h 907740"/>
                <a:gd name="connsiteX2680" fmla="*/ 519382 w 907653"/>
                <a:gd name="connsiteY2680" fmla="*/ 186370 h 907740"/>
                <a:gd name="connsiteX2681" fmla="*/ 519149 w 907653"/>
                <a:gd name="connsiteY2681" fmla="*/ 186370 h 907740"/>
                <a:gd name="connsiteX2682" fmla="*/ 518915 w 907653"/>
                <a:gd name="connsiteY2682" fmla="*/ 186370 h 907740"/>
                <a:gd name="connsiteX2683" fmla="*/ 518648 w 907653"/>
                <a:gd name="connsiteY2683" fmla="*/ 186370 h 907740"/>
                <a:gd name="connsiteX2684" fmla="*/ 518348 w 907653"/>
                <a:gd name="connsiteY2684" fmla="*/ 186370 h 907740"/>
                <a:gd name="connsiteX2685" fmla="*/ 518148 w 907653"/>
                <a:gd name="connsiteY2685" fmla="*/ 186370 h 907740"/>
                <a:gd name="connsiteX2686" fmla="*/ 518148 w 907653"/>
                <a:gd name="connsiteY2686" fmla="*/ 186370 h 907740"/>
                <a:gd name="connsiteX2687" fmla="*/ 517614 w 907653"/>
                <a:gd name="connsiteY2687" fmla="*/ 186370 h 907740"/>
                <a:gd name="connsiteX2688" fmla="*/ 516513 w 907653"/>
                <a:gd name="connsiteY2688" fmla="*/ 186103 h 907740"/>
                <a:gd name="connsiteX2689" fmla="*/ 512109 w 907653"/>
                <a:gd name="connsiteY2689" fmla="*/ 185102 h 907740"/>
                <a:gd name="connsiteX2690" fmla="*/ 508773 w 907653"/>
                <a:gd name="connsiteY2690" fmla="*/ 184434 h 907740"/>
                <a:gd name="connsiteX2691" fmla="*/ 507839 w 907653"/>
                <a:gd name="connsiteY2691" fmla="*/ 184268 h 907740"/>
                <a:gd name="connsiteX2692" fmla="*/ 507672 w 907653"/>
                <a:gd name="connsiteY2692" fmla="*/ 184268 h 907740"/>
                <a:gd name="connsiteX2693" fmla="*/ 507205 w 907653"/>
                <a:gd name="connsiteY2693" fmla="*/ 184268 h 907740"/>
                <a:gd name="connsiteX2694" fmla="*/ 506838 w 907653"/>
                <a:gd name="connsiteY2694" fmla="*/ 184268 h 907740"/>
                <a:gd name="connsiteX2695" fmla="*/ 505704 w 907653"/>
                <a:gd name="connsiteY2695" fmla="*/ 184034 h 907740"/>
                <a:gd name="connsiteX2696" fmla="*/ 508273 w 907653"/>
                <a:gd name="connsiteY2696" fmla="*/ 170689 h 907740"/>
                <a:gd name="connsiteX2697" fmla="*/ 510908 w 907653"/>
                <a:gd name="connsiteY2697" fmla="*/ 157177 h 907740"/>
                <a:gd name="connsiteX2698" fmla="*/ 513544 w 907653"/>
                <a:gd name="connsiteY2698" fmla="*/ 143832 h 907740"/>
                <a:gd name="connsiteX2699" fmla="*/ 513544 w 907653"/>
                <a:gd name="connsiteY2699" fmla="*/ 143832 h 907740"/>
                <a:gd name="connsiteX2700" fmla="*/ 513544 w 907653"/>
                <a:gd name="connsiteY2700" fmla="*/ 143431 h 907740"/>
                <a:gd name="connsiteX2701" fmla="*/ 513811 w 907653"/>
                <a:gd name="connsiteY2701" fmla="*/ 142197 h 907740"/>
                <a:gd name="connsiteX2702" fmla="*/ 514044 w 907653"/>
                <a:gd name="connsiteY2702" fmla="*/ 140896 h 907740"/>
                <a:gd name="connsiteX2703" fmla="*/ 514278 w 907653"/>
                <a:gd name="connsiteY2703" fmla="*/ 139795 h 907740"/>
                <a:gd name="connsiteX2704" fmla="*/ 514278 w 907653"/>
                <a:gd name="connsiteY2704" fmla="*/ 139128 h 907740"/>
                <a:gd name="connsiteX2705" fmla="*/ 515079 w 907653"/>
                <a:gd name="connsiteY2705" fmla="*/ 134857 h 907740"/>
                <a:gd name="connsiteX2706" fmla="*/ 516013 w 907653"/>
                <a:gd name="connsiteY2706" fmla="*/ 130353 h 907740"/>
                <a:gd name="connsiteX2707" fmla="*/ 516913 w 907653"/>
                <a:gd name="connsiteY2707" fmla="*/ 125849 h 907740"/>
                <a:gd name="connsiteX2708" fmla="*/ 517848 w 907653"/>
                <a:gd name="connsiteY2708" fmla="*/ 121345 h 907740"/>
                <a:gd name="connsiteX2709" fmla="*/ 518749 w 907653"/>
                <a:gd name="connsiteY2709" fmla="*/ 116841 h 907740"/>
                <a:gd name="connsiteX2710" fmla="*/ 519683 w 907653"/>
                <a:gd name="connsiteY2710" fmla="*/ 112337 h 907740"/>
                <a:gd name="connsiteX2711" fmla="*/ 520584 w 907653"/>
                <a:gd name="connsiteY2711" fmla="*/ 107833 h 907740"/>
                <a:gd name="connsiteX2712" fmla="*/ 521518 w 907653"/>
                <a:gd name="connsiteY2712" fmla="*/ 103396 h 907740"/>
                <a:gd name="connsiteX2713" fmla="*/ 521518 w 907653"/>
                <a:gd name="connsiteY2713" fmla="*/ 103396 h 907740"/>
                <a:gd name="connsiteX2714" fmla="*/ 523086 w 907653"/>
                <a:gd name="connsiteY2714" fmla="*/ 95322 h 907740"/>
                <a:gd name="connsiteX2715" fmla="*/ 523086 w 907653"/>
                <a:gd name="connsiteY2715" fmla="*/ 94454 h 907740"/>
                <a:gd name="connsiteX2716" fmla="*/ 523086 w 907653"/>
                <a:gd name="connsiteY2716" fmla="*/ 94454 h 907740"/>
                <a:gd name="connsiteX2717" fmla="*/ 524020 w 907653"/>
                <a:gd name="connsiteY2717" fmla="*/ 89650 h 907740"/>
                <a:gd name="connsiteX2718" fmla="*/ 525087 w 907653"/>
                <a:gd name="connsiteY2718" fmla="*/ 84079 h 907740"/>
                <a:gd name="connsiteX2719" fmla="*/ 526589 w 907653"/>
                <a:gd name="connsiteY2719" fmla="*/ 76405 h 907740"/>
                <a:gd name="connsiteX2720" fmla="*/ 529191 w 907653"/>
                <a:gd name="connsiteY2720" fmla="*/ 62893 h 907740"/>
                <a:gd name="connsiteX2721" fmla="*/ 531827 w 907653"/>
                <a:gd name="connsiteY2721" fmla="*/ 49548 h 907740"/>
                <a:gd name="connsiteX2722" fmla="*/ 531827 w 907653"/>
                <a:gd name="connsiteY2722" fmla="*/ 49548 h 907740"/>
                <a:gd name="connsiteX2723" fmla="*/ 534462 w 907653"/>
                <a:gd name="connsiteY2723" fmla="*/ 36203 h 907740"/>
                <a:gd name="connsiteX2724" fmla="*/ 536764 w 907653"/>
                <a:gd name="connsiteY2724" fmla="*/ 22657 h 907740"/>
                <a:gd name="connsiteX2725" fmla="*/ 386898 w 907653"/>
                <a:gd name="connsiteY2725" fmla="*/ 112704 h 907740"/>
                <a:gd name="connsiteX2726" fmla="*/ 386898 w 907653"/>
                <a:gd name="connsiteY2726" fmla="*/ 112704 h 907740"/>
                <a:gd name="connsiteX2727" fmla="*/ 388299 w 907653"/>
                <a:gd name="connsiteY2727" fmla="*/ 119744 h 907740"/>
                <a:gd name="connsiteX2728" fmla="*/ 387565 w 907653"/>
                <a:gd name="connsiteY2728" fmla="*/ 115940 h 907740"/>
                <a:gd name="connsiteX2729" fmla="*/ 387565 w 907653"/>
                <a:gd name="connsiteY2729" fmla="*/ 115940 h 907740"/>
                <a:gd name="connsiteX2730" fmla="*/ 387565 w 907653"/>
                <a:gd name="connsiteY2730" fmla="*/ 115940 h 907740"/>
                <a:gd name="connsiteX2731" fmla="*/ 387565 w 907653"/>
                <a:gd name="connsiteY2731" fmla="*/ 115940 h 907740"/>
                <a:gd name="connsiteX2732" fmla="*/ 387399 w 907653"/>
                <a:gd name="connsiteY2732" fmla="*/ 115140 h 907740"/>
                <a:gd name="connsiteX2733" fmla="*/ 387399 w 907653"/>
                <a:gd name="connsiteY2733" fmla="*/ 115140 h 907740"/>
                <a:gd name="connsiteX2734" fmla="*/ 387399 w 907653"/>
                <a:gd name="connsiteY2734" fmla="*/ 114906 h 907740"/>
                <a:gd name="connsiteX2735" fmla="*/ 387399 w 907653"/>
                <a:gd name="connsiteY2735" fmla="*/ 114539 h 907740"/>
                <a:gd name="connsiteX2736" fmla="*/ 387399 w 907653"/>
                <a:gd name="connsiteY2736" fmla="*/ 114306 h 907740"/>
                <a:gd name="connsiteX2737" fmla="*/ 387399 w 907653"/>
                <a:gd name="connsiteY2737" fmla="*/ 114306 h 907740"/>
                <a:gd name="connsiteX2738" fmla="*/ 387399 w 907653"/>
                <a:gd name="connsiteY2738" fmla="*/ 113805 h 907740"/>
                <a:gd name="connsiteX2739" fmla="*/ 387399 w 907653"/>
                <a:gd name="connsiteY2739" fmla="*/ 113305 h 907740"/>
                <a:gd name="connsiteX2740" fmla="*/ 387399 w 907653"/>
                <a:gd name="connsiteY2740" fmla="*/ 113305 h 907740"/>
                <a:gd name="connsiteX2741" fmla="*/ 387399 w 907653"/>
                <a:gd name="connsiteY2741" fmla="*/ 113572 h 907740"/>
                <a:gd name="connsiteX2742" fmla="*/ 387899 w 907653"/>
                <a:gd name="connsiteY2742" fmla="*/ 116107 h 907740"/>
                <a:gd name="connsiteX2743" fmla="*/ 387899 w 907653"/>
                <a:gd name="connsiteY2743" fmla="*/ 116107 h 907740"/>
                <a:gd name="connsiteX2744" fmla="*/ 388499 w 907653"/>
                <a:gd name="connsiteY2744" fmla="*/ 120745 h 907740"/>
                <a:gd name="connsiteX2745" fmla="*/ 388499 w 907653"/>
                <a:gd name="connsiteY2745" fmla="*/ 120745 h 907740"/>
                <a:gd name="connsiteX2746" fmla="*/ 388499 w 907653"/>
                <a:gd name="connsiteY2746" fmla="*/ 121145 h 907740"/>
                <a:gd name="connsiteX2747" fmla="*/ 388499 w 907653"/>
                <a:gd name="connsiteY2747" fmla="*/ 120544 h 907740"/>
                <a:gd name="connsiteX2748" fmla="*/ 388499 w 907653"/>
                <a:gd name="connsiteY2748" fmla="*/ 120344 h 907740"/>
                <a:gd name="connsiteX2749" fmla="*/ 388499 w 907653"/>
                <a:gd name="connsiteY2749" fmla="*/ 120344 h 907740"/>
                <a:gd name="connsiteX2750" fmla="*/ 388499 w 907653"/>
                <a:gd name="connsiteY2750" fmla="*/ 120344 h 907740"/>
                <a:gd name="connsiteX2751" fmla="*/ 388499 w 907653"/>
                <a:gd name="connsiteY2751" fmla="*/ 120611 h 907740"/>
                <a:gd name="connsiteX2752" fmla="*/ 389200 w 907653"/>
                <a:gd name="connsiteY2752" fmla="*/ 123881 h 907740"/>
                <a:gd name="connsiteX2753" fmla="*/ 389200 w 907653"/>
                <a:gd name="connsiteY2753" fmla="*/ 123881 h 907740"/>
                <a:gd name="connsiteX2754" fmla="*/ 389200 w 907653"/>
                <a:gd name="connsiteY2754" fmla="*/ 123681 h 907740"/>
                <a:gd name="connsiteX2755" fmla="*/ 389200 w 907653"/>
                <a:gd name="connsiteY2755" fmla="*/ 123247 h 907740"/>
                <a:gd name="connsiteX2756" fmla="*/ 389200 w 907653"/>
                <a:gd name="connsiteY2756" fmla="*/ 123247 h 907740"/>
                <a:gd name="connsiteX2757" fmla="*/ 389200 w 907653"/>
                <a:gd name="connsiteY2757" fmla="*/ 123247 h 907740"/>
                <a:gd name="connsiteX2758" fmla="*/ 389200 w 907653"/>
                <a:gd name="connsiteY2758" fmla="*/ 122880 h 907740"/>
                <a:gd name="connsiteX2759" fmla="*/ 389200 w 907653"/>
                <a:gd name="connsiteY2759" fmla="*/ 122613 h 907740"/>
                <a:gd name="connsiteX2760" fmla="*/ 389200 w 907653"/>
                <a:gd name="connsiteY2760" fmla="*/ 122613 h 907740"/>
                <a:gd name="connsiteX2761" fmla="*/ 389200 w 907653"/>
                <a:gd name="connsiteY2761" fmla="*/ 122613 h 907740"/>
                <a:gd name="connsiteX2762" fmla="*/ 389200 w 907653"/>
                <a:gd name="connsiteY2762" fmla="*/ 122112 h 907740"/>
                <a:gd name="connsiteX2763" fmla="*/ 389200 w 907653"/>
                <a:gd name="connsiteY2763" fmla="*/ 121645 h 907740"/>
                <a:gd name="connsiteX2764" fmla="*/ 389200 w 907653"/>
                <a:gd name="connsiteY2764" fmla="*/ 121645 h 907740"/>
                <a:gd name="connsiteX2765" fmla="*/ 389200 w 907653"/>
                <a:gd name="connsiteY2765" fmla="*/ 121645 h 907740"/>
                <a:gd name="connsiteX2766" fmla="*/ 389967 w 907653"/>
                <a:gd name="connsiteY2766" fmla="*/ 125482 h 907740"/>
                <a:gd name="connsiteX2767" fmla="*/ 389967 w 907653"/>
                <a:gd name="connsiteY2767" fmla="*/ 125482 h 907740"/>
                <a:gd name="connsiteX2768" fmla="*/ 389500 w 907653"/>
                <a:gd name="connsiteY2768" fmla="*/ 125415 h 907740"/>
                <a:gd name="connsiteX2769" fmla="*/ 389500 w 907653"/>
                <a:gd name="connsiteY2769" fmla="*/ 124882 h 907740"/>
                <a:gd name="connsiteX2770" fmla="*/ 389500 w 907653"/>
                <a:gd name="connsiteY2770" fmla="*/ 124882 h 907740"/>
                <a:gd name="connsiteX2771" fmla="*/ 389500 w 907653"/>
                <a:gd name="connsiteY2771" fmla="*/ 125415 h 907740"/>
                <a:gd name="connsiteX2772" fmla="*/ 389767 w 907653"/>
                <a:gd name="connsiteY2772" fmla="*/ 126616 h 907740"/>
                <a:gd name="connsiteX2773" fmla="*/ 389934 w 907653"/>
                <a:gd name="connsiteY2773" fmla="*/ 127517 h 907740"/>
                <a:gd name="connsiteX2774" fmla="*/ 389934 w 907653"/>
                <a:gd name="connsiteY2774" fmla="*/ 127517 h 907740"/>
                <a:gd name="connsiteX2775" fmla="*/ 389934 w 907653"/>
                <a:gd name="connsiteY2775" fmla="*/ 128018 h 907740"/>
                <a:gd name="connsiteX2776" fmla="*/ 389934 w 907653"/>
                <a:gd name="connsiteY2776" fmla="*/ 128018 h 907740"/>
                <a:gd name="connsiteX2777" fmla="*/ 390168 w 907653"/>
                <a:gd name="connsiteY2777" fmla="*/ 129319 h 907740"/>
                <a:gd name="connsiteX2778" fmla="*/ 390168 w 907653"/>
                <a:gd name="connsiteY2778" fmla="*/ 129319 h 907740"/>
                <a:gd name="connsiteX2779" fmla="*/ 390168 w 907653"/>
                <a:gd name="connsiteY2779" fmla="*/ 129652 h 907740"/>
                <a:gd name="connsiteX2780" fmla="*/ 390168 w 907653"/>
                <a:gd name="connsiteY2780" fmla="*/ 129652 h 907740"/>
                <a:gd name="connsiteX2781" fmla="*/ 390168 w 907653"/>
                <a:gd name="connsiteY2781" fmla="*/ 130019 h 907740"/>
                <a:gd name="connsiteX2782" fmla="*/ 390168 w 907653"/>
                <a:gd name="connsiteY2782" fmla="*/ 129753 h 907740"/>
                <a:gd name="connsiteX2783" fmla="*/ 391302 w 907653"/>
                <a:gd name="connsiteY2783" fmla="*/ 135491 h 907740"/>
                <a:gd name="connsiteX2784" fmla="*/ 391302 w 907653"/>
                <a:gd name="connsiteY2784" fmla="*/ 135491 h 907740"/>
                <a:gd name="connsiteX2785" fmla="*/ 391302 w 907653"/>
                <a:gd name="connsiteY2785" fmla="*/ 135057 h 907740"/>
                <a:gd name="connsiteX2786" fmla="*/ 391302 w 907653"/>
                <a:gd name="connsiteY2786" fmla="*/ 135358 h 907740"/>
                <a:gd name="connsiteX2787" fmla="*/ 391302 w 907653"/>
                <a:gd name="connsiteY2787" fmla="*/ 135358 h 907740"/>
                <a:gd name="connsiteX2788" fmla="*/ 391068 w 907653"/>
                <a:gd name="connsiteY2788" fmla="*/ 133890 h 907740"/>
                <a:gd name="connsiteX2789" fmla="*/ 391302 w 907653"/>
                <a:gd name="connsiteY2789" fmla="*/ 135057 h 907740"/>
                <a:gd name="connsiteX2790" fmla="*/ 391302 w 907653"/>
                <a:gd name="connsiteY2790" fmla="*/ 134323 h 907740"/>
                <a:gd name="connsiteX2791" fmla="*/ 391068 w 907653"/>
                <a:gd name="connsiteY2791" fmla="*/ 133890 h 907740"/>
                <a:gd name="connsiteX2792" fmla="*/ 391068 w 907653"/>
                <a:gd name="connsiteY2792" fmla="*/ 133890 h 907740"/>
                <a:gd name="connsiteX2793" fmla="*/ 392470 w 907653"/>
                <a:gd name="connsiteY2793" fmla="*/ 141029 h 907740"/>
                <a:gd name="connsiteX2794" fmla="*/ 392470 w 907653"/>
                <a:gd name="connsiteY2794" fmla="*/ 140529 h 907740"/>
                <a:gd name="connsiteX2795" fmla="*/ 392470 w 907653"/>
                <a:gd name="connsiteY2795" fmla="*/ 139962 h 907740"/>
                <a:gd name="connsiteX2796" fmla="*/ 392470 w 907653"/>
                <a:gd name="connsiteY2796" fmla="*/ 139361 h 907740"/>
                <a:gd name="connsiteX2797" fmla="*/ 392470 w 907653"/>
                <a:gd name="connsiteY2797" fmla="*/ 138727 h 907740"/>
                <a:gd name="connsiteX2798" fmla="*/ 392470 w 907653"/>
                <a:gd name="connsiteY2798" fmla="*/ 138527 h 907740"/>
                <a:gd name="connsiteX2799" fmla="*/ 392470 w 907653"/>
                <a:gd name="connsiteY2799" fmla="*/ 138193 h 907740"/>
                <a:gd name="connsiteX2800" fmla="*/ 393337 w 907653"/>
                <a:gd name="connsiteY2800" fmla="*/ 142797 h 907740"/>
                <a:gd name="connsiteX2801" fmla="*/ 393337 w 907653"/>
                <a:gd name="connsiteY2801" fmla="*/ 142797 h 907740"/>
                <a:gd name="connsiteX2802" fmla="*/ 392803 w 907653"/>
                <a:gd name="connsiteY2802" fmla="*/ 142797 h 907740"/>
                <a:gd name="connsiteX2803" fmla="*/ 392803 w 907653"/>
                <a:gd name="connsiteY2803" fmla="*/ 142797 h 907740"/>
                <a:gd name="connsiteX2804" fmla="*/ 400777 w 907653"/>
                <a:gd name="connsiteY2804" fmla="*/ 122780 h 907740"/>
                <a:gd name="connsiteX2805" fmla="*/ 400043 w 907653"/>
                <a:gd name="connsiteY2805" fmla="*/ 118242 h 907740"/>
                <a:gd name="connsiteX2806" fmla="*/ 399309 w 907653"/>
                <a:gd name="connsiteY2806" fmla="*/ 113705 h 907740"/>
                <a:gd name="connsiteX2807" fmla="*/ 400010 w 907653"/>
                <a:gd name="connsiteY2807" fmla="*/ 118242 h 907740"/>
                <a:gd name="connsiteX2808" fmla="*/ 400744 w 907653"/>
                <a:gd name="connsiteY2808" fmla="*/ 122780 h 907740"/>
                <a:gd name="connsiteX2809" fmla="*/ 401478 w 907653"/>
                <a:gd name="connsiteY2809" fmla="*/ 127317 h 907740"/>
                <a:gd name="connsiteX2810" fmla="*/ 402212 w 907653"/>
                <a:gd name="connsiteY2810" fmla="*/ 131854 h 907740"/>
                <a:gd name="connsiteX2811" fmla="*/ 401478 w 907653"/>
                <a:gd name="connsiteY2811" fmla="*/ 127317 h 907740"/>
                <a:gd name="connsiteX2812" fmla="*/ 402178 w 907653"/>
                <a:gd name="connsiteY2812" fmla="*/ 131854 h 907740"/>
                <a:gd name="connsiteX2813" fmla="*/ 403613 w 907653"/>
                <a:gd name="connsiteY2813" fmla="*/ 140829 h 907740"/>
                <a:gd name="connsiteX2814" fmla="*/ 403613 w 907653"/>
                <a:gd name="connsiteY2814" fmla="*/ 140829 h 907740"/>
                <a:gd name="connsiteX2815" fmla="*/ 403613 w 907653"/>
                <a:gd name="connsiteY2815" fmla="*/ 140829 h 907740"/>
                <a:gd name="connsiteX2816" fmla="*/ 403613 w 907653"/>
                <a:gd name="connsiteY2816" fmla="*/ 140829 h 907740"/>
                <a:gd name="connsiteX2817" fmla="*/ 769972 w 907653"/>
                <a:gd name="connsiteY2817" fmla="*/ 447502 h 907740"/>
                <a:gd name="connsiteX2818" fmla="*/ 769972 w 907653"/>
                <a:gd name="connsiteY2818" fmla="*/ 447502 h 907740"/>
                <a:gd name="connsiteX2819" fmla="*/ 771273 w 907653"/>
                <a:gd name="connsiteY2819" fmla="*/ 447502 h 907740"/>
                <a:gd name="connsiteX2820" fmla="*/ 776878 w 907653"/>
                <a:gd name="connsiteY2820" fmla="*/ 447502 h 907740"/>
                <a:gd name="connsiteX2821" fmla="*/ 780181 w 907653"/>
                <a:gd name="connsiteY2821" fmla="*/ 447502 h 907740"/>
                <a:gd name="connsiteX2822" fmla="*/ 780181 w 907653"/>
                <a:gd name="connsiteY2822" fmla="*/ 447502 h 907740"/>
                <a:gd name="connsiteX2823" fmla="*/ 820550 w 907653"/>
                <a:gd name="connsiteY2823" fmla="*/ 446768 h 907740"/>
                <a:gd name="connsiteX2824" fmla="*/ 819516 w 907653"/>
                <a:gd name="connsiteY2824" fmla="*/ 446768 h 907740"/>
                <a:gd name="connsiteX2825" fmla="*/ 811275 w 907653"/>
                <a:gd name="connsiteY2825" fmla="*/ 446934 h 907740"/>
                <a:gd name="connsiteX2826" fmla="*/ 811275 w 907653"/>
                <a:gd name="connsiteY2826" fmla="*/ 446934 h 907740"/>
                <a:gd name="connsiteX2827" fmla="*/ 806804 w 907653"/>
                <a:gd name="connsiteY2827" fmla="*/ 446934 h 907740"/>
                <a:gd name="connsiteX2828" fmla="*/ 806604 w 907653"/>
                <a:gd name="connsiteY2828" fmla="*/ 446934 h 907740"/>
                <a:gd name="connsiteX2829" fmla="*/ 802134 w 907653"/>
                <a:gd name="connsiteY2829" fmla="*/ 446934 h 907740"/>
                <a:gd name="connsiteX2830" fmla="*/ 797630 w 907653"/>
                <a:gd name="connsiteY2830" fmla="*/ 446934 h 907740"/>
                <a:gd name="connsiteX2831" fmla="*/ 797630 w 907653"/>
                <a:gd name="connsiteY2831" fmla="*/ 446934 h 907740"/>
                <a:gd name="connsiteX2832" fmla="*/ 793059 w 907653"/>
                <a:gd name="connsiteY2832" fmla="*/ 446934 h 907740"/>
                <a:gd name="connsiteX2833" fmla="*/ 788555 w 907653"/>
                <a:gd name="connsiteY2833" fmla="*/ 446934 h 907740"/>
                <a:gd name="connsiteX2834" fmla="*/ 788021 w 907653"/>
                <a:gd name="connsiteY2834" fmla="*/ 446934 h 907740"/>
                <a:gd name="connsiteX2835" fmla="*/ 783884 w 907653"/>
                <a:gd name="connsiteY2835" fmla="*/ 446934 h 907740"/>
                <a:gd name="connsiteX2836" fmla="*/ 783884 w 907653"/>
                <a:gd name="connsiteY2836" fmla="*/ 446934 h 907740"/>
                <a:gd name="connsiteX2837" fmla="*/ 781382 w 907653"/>
                <a:gd name="connsiteY2837" fmla="*/ 446934 h 907740"/>
                <a:gd name="connsiteX2838" fmla="*/ 788588 w 907653"/>
                <a:gd name="connsiteY2838" fmla="*/ 446934 h 907740"/>
                <a:gd name="connsiteX2839" fmla="*/ 793092 w 907653"/>
                <a:gd name="connsiteY2839" fmla="*/ 446934 h 907740"/>
                <a:gd name="connsiteX2840" fmla="*/ 793860 w 907653"/>
                <a:gd name="connsiteY2840" fmla="*/ 446934 h 907740"/>
                <a:gd name="connsiteX2841" fmla="*/ 797763 w 907653"/>
                <a:gd name="connsiteY2841" fmla="*/ 446934 h 907740"/>
                <a:gd name="connsiteX2842" fmla="*/ 807271 w 907653"/>
                <a:gd name="connsiteY2842" fmla="*/ 446934 h 907740"/>
                <a:gd name="connsiteX2843" fmla="*/ 811175 w 907653"/>
                <a:gd name="connsiteY2843" fmla="*/ 446934 h 907740"/>
                <a:gd name="connsiteX2844" fmla="*/ 813010 w 907653"/>
                <a:gd name="connsiteY2844" fmla="*/ 446934 h 907740"/>
                <a:gd name="connsiteX2845" fmla="*/ 819449 w 907653"/>
                <a:gd name="connsiteY2845" fmla="*/ 446934 h 907740"/>
                <a:gd name="connsiteX2846" fmla="*/ 820617 w 907653"/>
                <a:gd name="connsiteY2846" fmla="*/ 446934 h 907740"/>
                <a:gd name="connsiteX2847" fmla="*/ 823219 w 907653"/>
                <a:gd name="connsiteY2847" fmla="*/ 446934 h 907740"/>
                <a:gd name="connsiteX2848" fmla="*/ 518048 w 907653"/>
                <a:gd name="connsiteY2848" fmla="*/ 185936 h 907740"/>
                <a:gd name="connsiteX2849" fmla="*/ 518048 w 907653"/>
                <a:gd name="connsiteY2849" fmla="*/ 185936 h 907740"/>
                <a:gd name="connsiteX2850" fmla="*/ 518348 w 907653"/>
                <a:gd name="connsiteY2850" fmla="*/ 185936 h 907740"/>
                <a:gd name="connsiteX2851" fmla="*/ 516313 w 907653"/>
                <a:gd name="connsiteY2851" fmla="*/ 185502 h 907740"/>
                <a:gd name="connsiteX2852" fmla="*/ 511909 w 907653"/>
                <a:gd name="connsiteY2852" fmla="*/ 184501 h 907740"/>
                <a:gd name="connsiteX2853" fmla="*/ 508573 w 907653"/>
                <a:gd name="connsiteY2853" fmla="*/ 183834 h 907740"/>
                <a:gd name="connsiteX2854" fmla="*/ 507639 w 907653"/>
                <a:gd name="connsiteY2854" fmla="*/ 183667 h 907740"/>
                <a:gd name="connsiteX2855" fmla="*/ 508506 w 907653"/>
                <a:gd name="connsiteY2855" fmla="*/ 183867 h 907740"/>
                <a:gd name="connsiteX2856" fmla="*/ 508506 w 907653"/>
                <a:gd name="connsiteY2856" fmla="*/ 183867 h 907740"/>
                <a:gd name="connsiteX2857" fmla="*/ 509607 w 907653"/>
                <a:gd name="connsiteY2857" fmla="*/ 184101 h 907740"/>
                <a:gd name="connsiteX2858" fmla="*/ 510074 w 907653"/>
                <a:gd name="connsiteY2858" fmla="*/ 184101 h 907740"/>
                <a:gd name="connsiteX2859" fmla="*/ 511709 w 907653"/>
                <a:gd name="connsiteY2859" fmla="*/ 184468 h 907740"/>
                <a:gd name="connsiteX2860" fmla="*/ 513878 w 907653"/>
                <a:gd name="connsiteY2860" fmla="*/ 184935 h 907740"/>
                <a:gd name="connsiteX2861" fmla="*/ 514678 w 907653"/>
                <a:gd name="connsiteY2861" fmla="*/ 184935 h 907740"/>
                <a:gd name="connsiteX2862" fmla="*/ 515112 w 907653"/>
                <a:gd name="connsiteY2862" fmla="*/ 184935 h 907740"/>
                <a:gd name="connsiteX2863" fmla="*/ 516079 w 907653"/>
                <a:gd name="connsiteY2863" fmla="*/ 185168 h 907740"/>
                <a:gd name="connsiteX2864" fmla="*/ 516079 w 907653"/>
                <a:gd name="connsiteY2864" fmla="*/ 185168 h 907740"/>
                <a:gd name="connsiteX2865" fmla="*/ 516613 w 907653"/>
                <a:gd name="connsiteY2865" fmla="*/ 185168 h 907740"/>
                <a:gd name="connsiteX2866" fmla="*/ 517014 w 907653"/>
                <a:gd name="connsiteY2866" fmla="*/ 185168 h 907740"/>
                <a:gd name="connsiteX2867" fmla="*/ 517314 w 907653"/>
                <a:gd name="connsiteY2867" fmla="*/ 185168 h 907740"/>
                <a:gd name="connsiteX2868" fmla="*/ 517915 w 907653"/>
                <a:gd name="connsiteY2868" fmla="*/ 185168 h 907740"/>
                <a:gd name="connsiteX2869" fmla="*/ 517381 w 907653"/>
                <a:gd name="connsiteY2869" fmla="*/ 185168 h 907740"/>
                <a:gd name="connsiteX2870" fmla="*/ 508139 w 907653"/>
                <a:gd name="connsiteY2870" fmla="*/ 169755 h 907740"/>
                <a:gd name="connsiteX2871" fmla="*/ 505537 w 907653"/>
                <a:gd name="connsiteY2871" fmla="*/ 183100 h 907740"/>
                <a:gd name="connsiteX2872" fmla="*/ 505537 w 907653"/>
                <a:gd name="connsiteY2872" fmla="*/ 183100 h 907740"/>
                <a:gd name="connsiteX2873" fmla="*/ 506671 w 907653"/>
                <a:gd name="connsiteY2873" fmla="*/ 183300 h 907740"/>
                <a:gd name="connsiteX2874" fmla="*/ 505537 w 907653"/>
                <a:gd name="connsiteY2874" fmla="*/ 183067 h 907740"/>
                <a:gd name="connsiteX2875" fmla="*/ 506704 w 907653"/>
                <a:gd name="connsiteY2875" fmla="*/ 183467 h 907740"/>
                <a:gd name="connsiteX2876" fmla="*/ 507305 w 907653"/>
                <a:gd name="connsiteY2876" fmla="*/ 183467 h 907740"/>
                <a:gd name="connsiteX2877" fmla="*/ 507538 w 907653"/>
                <a:gd name="connsiteY2877" fmla="*/ 183467 h 907740"/>
                <a:gd name="connsiteX2878" fmla="*/ 507072 w 907653"/>
                <a:gd name="connsiteY2878" fmla="*/ 183467 h 907740"/>
                <a:gd name="connsiteX2879" fmla="*/ 532027 w 907653"/>
                <a:gd name="connsiteY2879" fmla="*/ 48147 h 907740"/>
                <a:gd name="connsiteX2880" fmla="*/ 532027 w 907653"/>
                <a:gd name="connsiteY2880" fmla="*/ 48147 h 907740"/>
                <a:gd name="connsiteX2881" fmla="*/ 529391 w 907653"/>
                <a:gd name="connsiteY2881" fmla="*/ 61492 h 907740"/>
                <a:gd name="connsiteX2882" fmla="*/ 526756 w 907653"/>
                <a:gd name="connsiteY2882" fmla="*/ 75004 h 907740"/>
                <a:gd name="connsiteX2883" fmla="*/ 525254 w 907653"/>
                <a:gd name="connsiteY2883" fmla="*/ 82677 h 907740"/>
                <a:gd name="connsiteX2884" fmla="*/ 524187 w 907653"/>
                <a:gd name="connsiteY2884" fmla="*/ 88249 h 907740"/>
                <a:gd name="connsiteX2885" fmla="*/ 523286 w 907653"/>
                <a:gd name="connsiteY2885" fmla="*/ 93053 h 907740"/>
                <a:gd name="connsiteX2886" fmla="*/ 523286 w 907653"/>
                <a:gd name="connsiteY2886" fmla="*/ 93053 h 907740"/>
                <a:gd name="connsiteX2887" fmla="*/ 523286 w 907653"/>
                <a:gd name="connsiteY2887" fmla="*/ 93921 h 907740"/>
                <a:gd name="connsiteX2888" fmla="*/ 521685 w 907653"/>
                <a:gd name="connsiteY2888" fmla="*/ 101995 h 907740"/>
                <a:gd name="connsiteX2889" fmla="*/ 521685 w 907653"/>
                <a:gd name="connsiteY2889" fmla="*/ 101995 h 907740"/>
                <a:gd name="connsiteX2890" fmla="*/ 520784 w 907653"/>
                <a:gd name="connsiteY2890" fmla="*/ 106432 h 907740"/>
                <a:gd name="connsiteX2891" fmla="*/ 519916 w 907653"/>
                <a:gd name="connsiteY2891" fmla="*/ 110936 h 907740"/>
                <a:gd name="connsiteX2892" fmla="*/ 520817 w 907653"/>
                <a:gd name="connsiteY2892" fmla="*/ 106432 h 907740"/>
                <a:gd name="connsiteX2893" fmla="*/ 521751 w 907653"/>
                <a:gd name="connsiteY2893" fmla="*/ 101995 h 907740"/>
                <a:gd name="connsiteX2894" fmla="*/ 521751 w 907653"/>
                <a:gd name="connsiteY2894" fmla="*/ 101995 h 907740"/>
                <a:gd name="connsiteX2895" fmla="*/ 523319 w 907653"/>
                <a:gd name="connsiteY2895" fmla="*/ 93921 h 907740"/>
                <a:gd name="connsiteX2896" fmla="*/ 523319 w 907653"/>
                <a:gd name="connsiteY2896" fmla="*/ 93053 h 907740"/>
                <a:gd name="connsiteX2897" fmla="*/ 523319 w 907653"/>
                <a:gd name="connsiteY2897" fmla="*/ 93053 h 907740"/>
                <a:gd name="connsiteX2898" fmla="*/ 524253 w 907653"/>
                <a:gd name="connsiteY2898" fmla="*/ 88249 h 907740"/>
                <a:gd name="connsiteX2899" fmla="*/ 525321 w 907653"/>
                <a:gd name="connsiteY2899" fmla="*/ 82677 h 907740"/>
                <a:gd name="connsiteX2900" fmla="*/ 526822 w 907653"/>
                <a:gd name="connsiteY2900" fmla="*/ 75004 h 907740"/>
                <a:gd name="connsiteX2901" fmla="*/ 529425 w 907653"/>
                <a:gd name="connsiteY2901" fmla="*/ 61492 h 907740"/>
                <a:gd name="connsiteX2902" fmla="*/ 532060 w 907653"/>
                <a:gd name="connsiteY2902" fmla="*/ 48147 h 907740"/>
                <a:gd name="connsiteX2903" fmla="*/ 532060 w 907653"/>
                <a:gd name="connsiteY2903" fmla="*/ 48147 h 907740"/>
                <a:gd name="connsiteX2904" fmla="*/ 534663 w 907653"/>
                <a:gd name="connsiteY2904" fmla="*/ 34601 h 907740"/>
                <a:gd name="connsiteX2905" fmla="*/ 534663 w 907653"/>
                <a:gd name="connsiteY2905" fmla="*/ 34601 h 907740"/>
                <a:gd name="connsiteX2906" fmla="*/ 532027 w 907653"/>
                <a:gd name="connsiteY2906" fmla="*/ 47947 h 907740"/>
                <a:gd name="connsiteX2907" fmla="*/ 532027 w 907653"/>
                <a:gd name="connsiteY2907" fmla="*/ 47947 h 907740"/>
                <a:gd name="connsiteX2908" fmla="*/ 534663 w 907653"/>
                <a:gd name="connsiteY2908" fmla="*/ 34601 h 907740"/>
                <a:gd name="connsiteX2909" fmla="*/ 536965 w 907653"/>
                <a:gd name="connsiteY2909" fmla="*/ 21056 h 907740"/>
                <a:gd name="connsiteX2910" fmla="*/ 535897 w 907653"/>
                <a:gd name="connsiteY2910" fmla="*/ 190874 h 907740"/>
                <a:gd name="connsiteX2911" fmla="*/ 534696 w 907653"/>
                <a:gd name="connsiteY2911" fmla="*/ 190473 h 907740"/>
                <a:gd name="connsiteX2912" fmla="*/ 532928 w 907653"/>
                <a:gd name="connsiteY2912" fmla="*/ 189939 h 907740"/>
                <a:gd name="connsiteX2913" fmla="*/ 530993 w 907653"/>
                <a:gd name="connsiteY2913" fmla="*/ 189372 h 907740"/>
                <a:gd name="connsiteX2914" fmla="*/ 528157 w 907653"/>
                <a:gd name="connsiteY2914" fmla="*/ 188572 h 907740"/>
                <a:gd name="connsiteX2915" fmla="*/ 528157 w 907653"/>
                <a:gd name="connsiteY2915" fmla="*/ 188572 h 907740"/>
                <a:gd name="connsiteX2916" fmla="*/ 527690 w 907653"/>
                <a:gd name="connsiteY2916" fmla="*/ 188572 h 907740"/>
                <a:gd name="connsiteX2917" fmla="*/ 525188 w 907653"/>
                <a:gd name="connsiteY2917" fmla="*/ 187838 h 907740"/>
                <a:gd name="connsiteX2918" fmla="*/ 523686 w 907653"/>
                <a:gd name="connsiteY2918" fmla="*/ 187270 h 907740"/>
                <a:gd name="connsiteX2919" fmla="*/ 520083 w 907653"/>
                <a:gd name="connsiteY2919" fmla="*/ 186370 h 907740"/>
                <a:gd name="connsiteX2920" fmla="*/ 520083 w 907653"/>
                <a:gd name="connsiteY2920" fmla="*/ 186370 h 907740"/>
                <a:gd name="connsiteX2921" fmla="*/ 519749 w 907653"/>
                <a:gd name="connsiteY2921" fmla="*/ 186370 h 907740"/>
                <a:gd name="connsiteX2922" fmla="*/ 519749 w 907653"/>
                <a:gd name="connsiteY2922" fmla="*/ 186370 h 907740"/>
                <a:gd name="connsiteX2923" fmla="*/ 519382 w 907653"/>
                <a:gd name="connsiteY2923" fmla="*/ 186370 h 907740"/>
                <a:gd name="connsiteX2924" fmla="*/ 519783 w 907653"/>
                <a:gd name="connsiteY2924" fmla="*/ 186370 h 907740"/>
                <a:gd name="connsiteX2925" fmla="*/ 519783 w 907653"/>
                <a:gd name="connsiteY2925" fmla="*/ 186370 h 907740"/>
                <a:gd name="connsiteX2926" fmla="*/ 520016 w 907653"/>
                <a:gd name="connsiteY2926" fmla="*/ 186370 h 907740"/>
                <a:gd name="connsiteX2927" fmla="*/ 520217 w 907653"/>
                <a:gd name="connsiteY2927" fmla="*/ 186370 h 907740"/>
                <a:gd name="connsiteX2928" fmla="*/ 521051 w 907653"/>
                <a:gd name="connsiteY2928" fmla="*/ 186603 h 907740"/>
                <a:gd name="connsiteX2929" fmla="*/ 522752 w 907653"/>
                <a:gd name="connsiteY2929" fmla="*/ 187037 h 907740"/>
                <a:gd name="connsiteX2930" fmla="*/ 523753 w 907653"/>
                <a:gd name="connsiteY2930" fmla="*/ 187304 h 907740"/>
                <a:gd name="connsiteX2931" fmla="*/ 525121 w 907653"/>
                <a:gd name="connsiteY2931" fmla="*/ 187671 h 907740"/>
                <a:gd name="connsiteX2932" fmla="*/ 528190 w 907653"/>
                <a:gd name="connsiteY2932" fmla="*/ 188505 h 907740"/>
                <a:gd name="connsiteX2933" fmla="*/ 528190 w 907653"/>
                <a:gd name="connsiteY2933" fmla="*/ 188505 h 907740"/>
                <a:gd name="connsiteX2934" fmla="*/ 528624 w 907653"/>
                <a:gd name="connsiteY2934" fmla="*/ 188505 h 907740"/>
                <a:gd name="connsiteX2935" fmla="*/ 529024 w 907653"/>
                <a:gd name="connsiteY2935" fmla="*/ 188505 h 907740"/>
                <a:gd name="connsiteX2936" fmla="*/ 529358 w 907653"/>
                <a:gd name="connsiteY2936" fmla="*/ 188505 h 907740"/>
                <a:gd name="connsiteX2937" fmla="*/ 529558 w 907653"/>
                <a:gd name="connsiteY2937" fmla="*/ 188505 h 907740"/>
                <a:gd name="connsiteX2938" fmla="*/ 529558 w 907653"/>
                <a:gd name="connsiteY2938" fmla="*/ 188505 h 907740"/>
                <a:gd name="connsiteX2939" fmla="*/ 529558 w 907653"/>
                <a:gd name="connsiteY2939" fmla="*/ 188505 h 907740"/>
                <a:gd name="connsiteX2940" fmla="*/ 529558 w 907653"/>
                <a:gd name="connsiteY2940" fmla="*/ 188505 h 907740"/>
                <a:gd name="connsiteX2941" fmla="*/ 529825 w 907653"/>
                <a:gd name="connsiteY2941" fmla="*/ 188505 h 907740"/>
                <a:gd name="connsiteX2942" fmla="*/ 529825 w 907653"/>
                <a:gd name="connsiteY2942" fmla="*/ 188505 h 907740"/>
                <a:gd name="connsiteX2943" fmla="*/ 530526 w 907653"/>
                <a:gd name="connsiteY2943" fmla="*/ 188705 h 907740"/>
                <a:gd name="connsiteX2944" fmla="*/ 530526 w 907653"/>
                <a:gd name="connsiteY2944" fmla="*/ 188705 h 907740"/>
                <a:gd name="connsiteX2945" fmla="*/ 531760 w 907653"/>
                <a:gd name="connsiteY2945" fmla="*/ 189072 h 907740"/>
                <a:gd name="connsiteX2946" fmla="*/ 532127 w 907653"/>
                <a:gd name="connsiteY2946" fmla="*/ 189072 h 907740"/>
                <a:gd name="connsiteX2947" fmla="*/ 532361 w 907653"/>
                <a:gd name="connsiteY2947" fmla="*/ 189072 h 907740"/>
                <a:gd name="connsiteX2948" fmla="*/ 532361 w 907653"/>
                <a:gd name="connsiteY2948" fmla="*/ 189072 h 907740"/>
                <a:gd name="connsiteX2949" fmla="*/ 533028 w 907653"/>
                <a:gd name="connsiteY2949" fmla="*/ 189272 h 907740"/>
                <a:gd name="connsiteX2950" fmla="*/ 533462 w 907653"/>
                <a:gd name="connsiteY2950" fmla="*/ 189272 h 907740"/>
                <a:gd name="connsiteX2951" fmla="*/ 533962 w 907653"/>
                <a:gd name="connsiteY2951" fmla="*/ 189439 h 907740"/>
                <a:gd name="connsiteX2952" fmla="*/ 533962 w 907653"/>
                <a:gd name="connsiteY2952" fmla="*/ 189439 h 907740"/>
                <a:gd name="connsiteX2953" fmla="*/ 534729 w 907653"/>
                <a:gd name="connsiteY2953" fmla="*/ 189672 h 907740"/>
                <a:gd name="connsiteX2954" fmla="*/ 535130 w 907653"/>
                <a:gd name="connsiteY2954" fmla="*/ 189672 h 907740"/>
                <a:gd name="connsiteX2955" fmla="*/ 535930 w 907653"/>
                <a:gd name="connsiteY2955" fmla="*/ 189906 h 907740"/>
                <a:gd name="connsiteX2956" fmla="*/ 551778 w 907653"/>
                <a:gd name="connsiteY2956" fmla="*/ 196378 h 907740"/>
                <a:gd name="connsiteX2957" fmla="*/ 551177 w 907653"/>
                <a:gd name="connsiteY2957" fmla="*/ 196145 h 907740"/>
                <a:gd name="connsiteX2958" fmla="*/ 550510 w 907653"/>
                <a:gd name="connsiteY2958" fmla="*/ 195878 h 907740"/>
                <a:gd name="connsiteX2959" fmla="*/ 549909 w 907653"/>
                <a:gd name="connsiteY2959" fmla="*/ 195678 h 907740"/>
                <a:gd name="connsiteX2960" fmla="*/ 549276 w 907653"/>
                <a:gd name="connsiteY2960" fmla="*/ 195444 h 907740"/>
                <a:gd name="connsiteX2961" fmla="*/ 548442 w 907653"/>
                <a:gd name="connsiteY2961" fmla="*/ 195144 h 907740"/>
                <a:gd name="connsiteX2962" fmla="*/ 547741 w 907653"/>
                <a:gd name="connsiteY2962" fmla="*/ 194877 h 907740"/>
                <a:gd name="connsiteX2963" fmla="*/ 546373 w 907653"/>
                <a:gd name="connsiteY2963" fmla="*/ 194410 h 907740"/>
                <a:gd name="connsiteX2964" fmla="*/ 547674 w 907653"/>
                <a:gd name="connsiteY2964" fmla="*/ 194877 h 907740"/>
                <a:gd name="connsiteX2965" fmla="*/ 547674 w 907653"/>
                <a:gd name="connsiteY2965" fmla="*/ 194877 h 907740"/>
                <a:gd name="connsiteX2966" fmla="*/ 549376 w 907653"/>
                <a:gd name="connsiteY2966" fmla="*/ 195511 h 907740"/>
                <a:gd name="connsiteX2967" fmla="*/ 549743 w 907653"/>
                <a:gd name="connsiteY2967" fmla="*/ 195511 h 907740"/>
                <a:gd name="connsiteX2968" fmla="*/ 549943 w 907653"/>
                <a:gd name="connsiteY2968" fmla="*/ 195511 h 907740"/>
                <a:gd name="connsiteX2969" fmla="*/ 550377 w 907653"/>
                <a:gd name="connsiteY2969" fmla="*/ 195511 h 907740"/>
                <a:gd name="connsiteX2970" fmla="*/ 550377 w 907653"/>
                <a:gd name="connsiteY2970" fmla="*/ 195511 h 907740"/>
                <a:gd name="connsiteX2971" fmla="*/ 551011 w 907653"/>
                <a:gd name="connsiteY2971" fmla="*/ 195745 h 907740"/>
                <a:gd name="connsiteX2972" fmla="*/ 551644 w 907653"/>
                <a:gd name="connsiteY2972" fmla="*/ 195978 h 907740"/>
                <a:gd name="connsiteX2973" fmla="*/ 551845 w 907653"/>
                <a:gd name="connsiteY2973" fmla="*/ 195978 h 907740"/>
                <a:gd name="connsiteX2974" fmla="*/ 544572 w 907653"/>
                <a:gd name="connsiteY2974" fmla="*/ 193743 h 907740"/>
                <a:gd name="connsiteX2975" fmla="*/ 543904 w 907653"/>
                <a:gd name="connsiteY2975" fmla="*/ 193543 h 907740"/>
                <a:gd name="connsiteX2976" fmla="*/ 545072 w 907653"/>
                <a:gd name="connsiteY2976" fmla="*/ 193976 h 907740"/>
                <a:gd name="connsiteX2977" fmla="*/ 546373 w 907653"/>
                <a:gd name="connsiteY2977" fmla="*/ 194410 h 907740"/>
                <a:gd name="connsiteX2978" fmla="*/ 545806 w 907653"/>
                <a:gd name="connsiteY2978" fmla="*/ 194177 h 907740"/>
                <a:gd name="connsiteX2979" fmla="*/ 543704 w 907653"/>
                <a:gd name="connsiteY2979" fmla="*/ 193476 h 907740"/>
                <a:gd name="connsiteX2980" fmla="*/ 543904 w 907653"/>
                <a:gd name="connsiteY2980" fmla="*/ 193476 h 907740"/>
                <a:gd name="connsiteX2981" fmla="*/ 543904 w 907653"/>
                <a:gd name="connsiteY2981" fmla="*/ 193476 h 907740"/>
                <a:gd name="connsiteX2982" fmla="*/ 543704 w 907653"/>
                <a:gd name="connsiteY2982" fmla="*/ 193476 h 907740"/>
                <a:gd name="connsiteX2983" fmla="*/ 543704 w 907653"/>
                <a:gd name="connsiteY2983" fmla="*/ 193476 h 907740"/>
                <a:gd name="connsiteX2984" fmla="*/ 543704 w 907653"/>
                <a:gd name="connsiteY2984" fmla="*/ 193476 h 907740"/>
                <a:gd name="connsiteX2985" fmla="*/ 542503 w 907653"/>
                <a:gd name="connsiteY2985" fmla="*/ 193042 h 907740"/>
                <a:gd name="connsiteX2986" fmla="*/ 539167 w 907653"/>
                <a:gd name="connsiteY2986" fmla="*/ 191908 h 907740"/>
                <a:gd name="connsiteX2987" fmla="*/ 542503 w 907653"/>
                <a:gd name="connsiteY2987" fmla="*/ 193076 h 907740"/>
                <a:gd name="connsiteX2988" fmla="*/ 542503 w 907653"/>
                <a:gd name="connsiteY2988" fmla="*/ 193076 h 907740"/>
                <a:gd name="connsiteX2989" fmla="*/ 543637 w 907653"/>
                <a:gd name="connsiteY2989" fmla="*/ 193443 h 907740"/>
                <a:gd name="connsiteX2990" fmla="*/ 542536 w 907653"/>
                <a:gd name="connsiteY2990" fmla="*/ 193042 h 907740"/>
                <a:gd name="connsiteX2991" fmla="*/ 537031 w 907653"/>
                <a:gd name="connsiteY2991" fmla="*/ 191274 h 907740"/>
                <a:gd name="connsiteX2992" fmla="*/ 537031 w 907653"/>
                <a:gd name="connsiteY2992" fmla="*/ 191274 h 907740"/>
                <a:gd name="connsiteX2993" fmla="*/ 537031 w 907653"/>
                <a:gd name="connsiteY2993" fmla="*/ 191274 h 907740"/>
                <a:gd name="connsiteX2994" fmla="*/ 537031 w 907653"/>
                <a:gd name="connsiteY2994" fmla="*/ 191274 h 907740"/>
                <a:gd name="connsiteX2995" fmla="*/ 579402 w 907653"/>
                <a:gd name="connsiteY2995" fmla="*/ 208756 h 907740"/>
                <a:gd name="connsiteX2996" fmla="*/ 578568 w 907653"/>
                <a:gd name="connsiteY2996" fmla="*/ 208322 h 907740"/>
                <a:gd name="connsiteX2997" fmla="*/ 576733 w 907653"/>
                <a:gd name="connsiteY2997" fmla="*/ 207388 h 907740"/>
                <a:gd name="connsiteX2998" fmla="*/ 575833 w 907653"/>
                <a:gd name="connsiteY2998" fmla="*/ 206921 h 907740"/>
                <a:gd name="connsiteX2999" fmla="*/ 572229 w 907653"/>
                <a:gd name="connsiteY2999" fmla="*/ 205153 h 907740"/>
                <a:gd name="connsiteX3000" fmla="*/ 570495 w 907653"/>
                <a:gd name="connsiteY3000" fmla="*/ 204352 h 907740"/>
                <a:gd name="connsiteX3001" fmla="*/ 568826 w 907653"/>
                <a:gd name="connsiteY3001" fmla="*/ 203552 h 907740"/>
                <a:gd name="connsiteX3002" fmla="*/ 565657 w 907653"/>
                <a:gd name="connsiteY3002" fmla="*/ 202150 h 907740"/>
                <a:gd name="connsiteX3003" fmla="*/ 565657 w 907653"/>
                <a:gd name="connsiteY3003" fmla="*/ 202150 h 907740"/>
                <a:gd name="connsiteX3004" fmla="*/ 564889 w 907653"/>
                <a:gd name="connsiteY3004" fmla="*/ 201817 h 907740"/>
                <a:gd name="connsiteX3005" fmla="*/ 566725 w 907653"/>
                <a:gd name="connsiteY3005" fmla="*/ 202651 h 907740"/>
                <a:gd name="connsiteX3006" fmla="*/ 567892 w 907653"/>
                <a:gd name="connsiteY3006" fmla="*/ 203185 h 907740"/>
                <a:gd name="connsiteX3007" fmla="*/ 568359 w 907653"/>
                <a:gd name="connsiteY3007" fmla="*/ 203385 h 907740"/>
                <a:gd name="connsiteX3008" fmla="*/ 568826 w 907653"/>
                <a:gd name="connsiteY3008" fmla="*/ 203585 h 907740"/>
                <a:gd name="connsiteX3009" fmla="*/ 568826 w 907653"/>
                <a:gd name="connsiteY3009" fmla="*/ 203585 h 907740"/>
                <a:gd name="connsiteX3010" fmla="*/ 570394 w 907653"/>
                <a:gd name="connsiteY3010" fmla="*/ 204319 h 907740"/>
                <a:gd name="connsiteX3011" fmla="*/ 572196 w 907653"/>
                <a:gd name="connsiteY3011" fmla="*/ 205153 h 907740"/>
                <a:gd name="connsiteX3012" fmla="*/ 572196 w 907653"/>
                <a:gd name="connsiteY3012" fmla="*/ 205153 h 907740"/>
                <a:gd name="connsiteX3013" fmla="*/ 573931 w 907653"/>
                <a:gd name="connsiteY3013" fmla="*/ 205987 h 907740"/>
                <a:gd name="connsiteX3014" fmla="*/ 573931 w 907653"/>
                <a:gd name="connsiteY3014" fmla="*/ 205987 h 907740"/>
                <a:gd name="connsiteX3015" fmla="*/ 575732 w 907653"/>
                <a:gd name="connsiteY3015" fmla="*/ 206854 h 907740"/>
                <a:gd name="connsiteX3016" fmla="*/ 575732 w 907653"/>
                <a:gd name="connsiteY3016" fmla="*/ 206854 h 907740"/>
                <a:gd name="connsiteX3017" fmla="*/ 579269 w 907653"/>
                <a:gd name="connsiteY3017" fmla="*/ 208656 h 907740"/>
                <a:gd name="connsiteX3018" fmla="*/ 579269 w 907653"/>
                <a:gd name="connsiteY3018" fmla="*/ 208656 h 907740"/>
                <a:gd name="connsiteX3019" fmla="*/ 579669 w 907653"/>
                <a:gd name="connsiteY3019" fmla="*/ 208856 h 907740"/>
                <a:gd name="connsiteX3020" fmla="*/ 579836 w 907653"/>
                <a:gd name="connsiteY3020" fmla="*/ 208856 h 907740"/>
                <a:gd name="connsiteX3021" fmla="*/ 562487 w 907653"/>
                <a:gd name="connsiteY3021" fmla="*/ 200616 h 907740"/>
                <a:gd name="connsiteX3022" fmla="*/ 558818 w 907653"/>
                <a:gd name="connsiteY3022" fmla="*/ 199047 h 907740"/>
                <a:gd name="connsiteX3023" fmla="*/ 556949 w 907653"/>
                <a:gd name="connsiteY3023" fmla="*/ 198313 h 907740"/>
                <a:gd name="connsiteX3024" fmla="*/ 555081 w 907653"/>
                <a:gd name="connsiteY3024" fmla="*/ 197546 h 907740"/>
                <a:gd name="connsiteX3025" fmla="*/ 553946 w 907653"/>
                <a:gd name="connsiteY3025" fmla="*/ 197112 h 907740"/>
                <a:gd name="connsiteX3026" fmla="*/ 552946 w 907653"/>
                <a:gd name="connsiteY3026" fmla="*/ 196712 h 907740"/>
                <a:gd name="connsiteX3027" fmla="*/ 552345 w 907653"/>
                <a:gd name="connsiteY3027" fmla="*/ 196512 h 907740"/>
                <a:gd name="connsiteX3028" fmla="*/ 552345 w 907653"/>
                <a:gd name="connsiteY3028" fmla="*/ 196512 h 907740"/>
                <a:gd name="connsiteX3029" fmla="*/ 552345 w 907653"/>
                <a:gd name="connsiteY3029" fmla="*/ 196512 h 907740"/>
                <a:gd name="connsiteX3030" fmla="*/ 552912 w 907653"/>
                <a:gd name="connsiteY3030" fmla="*/ 196712 h 907740"/>
                <a:gd name="connsiteX3031" fmla="*/ 552912 w 907653"/>
                <a:gd name="connsiteY3031" fmla="*/ 196712 h 907740"/>
                <a:gd name="connsiteX3032" fmla="*/ 553413 w 907653"/>
                <a:gd name="connsiteY3032" fmla="*/ 196712 h 907740"/>
                <a:gd name="connsiteX3033" fmla="*/ 553413 w 907653"/>
                <a:gd name="connsiteY3033" fmla="*/ 196712 h 907740"/>
                <a:gd name="connsiteX3034" fmla="*/ 553913 w 907653"/>
                <a:gd name="connsiteY3034" fmla="*/ 196912 h 907740"/>
                <a:gd name="connsiteX3035" fmla="*/ 553913 w 907653"/>
                <a:gd name="connsiteY3035" fmla="*/ 196912 h 907740"/>
                <a:gd name="connsiteX3036" fmla="*/ 554680 w 907653"/>
                <a:gd name="connsiteY3036" fmla="*/ 197179 h 907740"/>
                <a:gd name="connsiteX3037" fmla="*/ 554680 w 907653"/>
                <a:gd name="connsiteY3037" fmla="*/ 197179 h 907740"/>
                <a:gd name="connsiteX3038" fmla="*/ 554680 w 907653"/>
                <a:gd name="connsiteY3038" fmla="*/ 197179 h 907740"/>
                <a:gd name="connsiteX3039" fmla="*/ 554680 w 907653"/>
                <a:gd name="connsiteY3039" fmla="*/ 197179 h 907740"/>
                <a:gd name="connsiteX3040" fmla="*/ 556882 w 907653"/>
                <a:gd name="connsiteY3040" fmla="*/ 198080 h 907740"/>
                <a:gd name="connsiteX3041" fmla="*/ 557550 w 907653"/>
                <a:gd name="connsiteY3041" fmla="*/ 198347 h 907740"/>
                <a:gd name="connsiteX3042" fmla="*/ 557917 w 907653"/>
                <a:gd name="connsiteY3042" fmla="*/ 198347 h 907740"/>
                <a:gd name="connsiteX3043" fmla="*/ 558384 w 907653"/>
                <a:gd name="connsiteY3043" fmla="*/ 198514 h 907740"/>
                <a:gd name="connsiteX3044" fmla="*/ 558384 w 907653"/>
                <a:gd name="connsiteY3044" fmla="*/ 198514 h 907740"/>
                <a:gd name="connsiteX3045" fmla="*/ 562020 w 907653"/>
                <a:gd name="connsiteY3045" fmla="*/ 200048 h 907740"/>
                <a:gd name="connsiteX3046" fmla="*/ 562020 w 907653"/>
                <a:gd name="connsiteY3046" fmla="*/ 200048 h 907740"/>
                <a:gd name="connsiteX3047" fmla="*/ 562921 w 907653"/>
                <a:gd name="connsiteY3047" fmla="*/ 200449 h 907740"/>
                <a:gd name="connsiteX3048" fmla="*/ 563155 w 907653"/>
                <a:gd name="connsiteY3048" fmla="*/ 200449 h 907740"/>
                <a:gd name="connsiteX3049" fmla="*/ 563388 w 907653"/>
                <a:gd name="connsiteY3049" fmla="*/ 200449 h 907740"/>
                <a:gd name="connsiteX3050" fmla="*/ 564089 w 907653"/>
                <a:gd name="connsiteY3050" fmla="*/ 200749 h 907740"/>
                <a:gd name="connsiteX3051" fmla="*/ 563622 w 907653"/>
                <a:gd name="connsiteY3051" fmla="*/ 200515 h 907740"/>
                <a:gd name="connsiteX3052" fmla="*/ 586409 w 907653"/>
                <a:gd name="connsiteY3052" fmla="*/ 212393 h 907740"/>
                <a:gd name="connsiteX3053" fmla="*/ 586409 w 907653"/>
                <a:gd name="connsiteY3053" fmla="*/ 212393 h 907740"/>
                <a:gd name="connsiteX3054" fmla="*/ 582572 w 907653"/>
                <a:gd name="connsiteY3054" fmla="*/ 210324 h 907740"/>
                <a:gd name="connsiteX3055" fmla="*/ 581804 w 907653"/>
                <a:gd name="connsiteY3055" fmla="*/ 209957 h 907740"/>
                <a:gd name="connsiteX3056" fmla="*/ 581804 w 907653"/>
                <a:gd name="connsiteY3056" fmla="*/ 209957 h 907740"/>
                <a:gd name="connsiteX3057" fmla="*/ 582539 w 907653"/>
                <a:gd name="connsiteY3057" fmla="*/ 210324 h 907740"/>
                <a:gd name="connsiteX3058" fmla="*/ 582539 w 907653"/>
                <a:gd name="connsiteY3058" fmla="*/ 210324 h 907740"/>
                <a:gd name="connsiteX3059" fmla="*/ 583773 w 907653"/>
                <a:gd name="connsiteY3059" fmla="*/ 210991 h 907740"/>
                <a:gd name="connsiteX3060" fmla="*/ 583773 w 907653"/>
                <a:gd name="connsiteY3060" fmla="*/ 210991 h 907740"/>
                <a:gd name="connsiteX3061" fmla="*/ 583773 w 907653"/>
                <a:gd name="connsiteY3061" fmla="*/ 210991 h 907740"/>
                <a:gd name="connsiteX3062" fmla="*/ 586208 w 907653"/>
                <a:gd name="connsiteY3062" fmla="*/ 212326 h 907740"/>
                <a:gd name="connsiteX3063" fmla="*/ 586208 w 907653"/>
                <a:gd name="connsiteY3063" fmla="*/ 212326 h 907740"/>
                <a:gd name="connsiteX3064" fmla="*/ 586208 w 907653"/>
                <a:gd name="connsiteY3064" fmla="*/ 212326 h 907740"/>
                <a:gd name="connsiteX3065" fmla="*/ 581037 w 907653"/>
                <a:gd name="connsiteY3065" fmla="*/ 209523 h 907740"/>
                <a:gd name="connsiteX3066" fmla="*/ 580270 w 907653"/>
                <a:gd name="connsiteY3066" fmla="*/ 209123 h 907740"/>
                <a:gd name="connsiteX3067" fmla="*/ 580270 w 907653"/>
                <a:gd name="connsiteY3067" fmla="*/ 209123 h 907740"/>
                <a:gd name="connsiteX3068" fmla="*/ 580670 w 907653"/>
                <a:gd name="connsiteY3068" fmla="*/ 209357 h 907740"/>
                <a:gd name="connsiteX3069" fmla="*/ 581004 w 907653"/>
                <a:gd name="connsiteY3069" fmla="*/ 209357 h 907740"/>
                <a:gd name="connsiteX3070" fmla="*/ 581404 w 907653"/>
                <a:gd name="connsiteY3070" fmla="*/ 209557 h 907740"/>
                <a:gd name="connsiteX3071" fmla="*/ 581771 w 907653"/>
                <a:gd name="connsiteY3071" fmla="*/ 209724 h 907740"/>
                <a:gd name="connsiteX3072" fmla="*/ 581471 w 907653"/>
                <a:gd name="connsiteY3072" fmla="*/ 209557 h 907740"/>
                <a:gd name="connsiteX3073" fmla="*/ 580170 w 907653"/>
                <a:gd name="connsiteY3073" fmla="*/ 209123 h 907740"/>
                <a:gd name="connsiteX3074" fmla="*/ 580170 w 907653"/>
                <a:gd name="connsiteY3074" fmla="*/ 209123 h 907740"/>
                <a:gd name="connsiteX3075" fmla="*/ 615334 w 907653"/>
                <a:gd name="connsiteY3075" fmla="*/ 160280 h 907740"/>
                <a:gd name="connsiteX3076" fmla="*/ 615334 w 907653"/>
                <a:gd name="connsiteY3076" fmla="*/ 160280 h 907740"/>
                <a:gd name="connsiteX3077" fmla="*/ 613166 w 907653"/>
                <a:gd name="connsiteY3077" fmla="*/ 164217 h 907740"/>
                <a:gd name="connsiteX3078" fmla="*/ 615368 w 907653"/>
                <a:gd name="connsiteY3078" fmla="*/ 160280 h 907740"/>
                <a:gd name="connsiteX3079" fmla="*/ 615368 w 907653"/>
                <a:gd name="connsiteY3079" fmla="*/ 160280 h 907740"/>
                <a:gd name="connsiteX3080" fmla="*/ 617536 w 907653"/>
                <a:gd name="connsiteY3080" fmla="*/ 156276 h 907740"/>
                <a:gd name="connsiteX3081" fmla="*/ 615368 w 907653"/>
                <a:gd name="connsiteY3081" fmla="*/ 160213 h 907740"/>
                <a:gd name="connsiteX3082" fmla="*/ 615368 w 907653"/>
                <a:gd name="connsiteY3082" fmla="*/ 160213 h 907740"/>
                <a:gd name="connsiteX3083" fmla="*/ 615368 w 907653"/>
                <a:gd name="connsiteY3083" fmla="*/ 160213 h 907740"/>
                <a:gd name="connsiteX3084" fmla="*/ 616469 w 907653"/>
                <a:gd name="connsiteY3084" fmla="*/ 158245 h 907740"/>
                <a:gd name="connsiteX3085" fmla="*/ 617103 w 907653"/>
                <a:gd name="connsiteY3085" fmla="*/ 157244 h 907740"/>
                <a:gd name="connsiteX3086" fmla="*/ 617603 w 907653"/>
                <a:gd name="connsiteY3086" fmla="*/ 156310 h 907740"/>
                <a:gd name="connsiteX3087" fmla="*/ 617603 w 907653"/>
                <a:gd name="connsiteY3087" fmla="*/ 156310 h 907740"/>
                <a:gd name="connsiteX3088" fmla="*/ 617536 w 907653"/>
                <a:gd name="connsiteY3088" fmla="*/ 156276 h 907740"/>
                <a:gd name="connsiteX3089" fmla="*/ 617536 w 907653"/>
                <a:gd name="connsiteY3089" fmla="*/ 156276 h 907740"/>
                <a:gd name="connsiteX3090" fmla="*/ 617536 w 907653"/>
                <a:gd name="connsiteY3090" fmla="*/ 156276 h 907740"/>
                <a:gd name="connsiteX3091" fmla="*/ 619071 w 907653"/>
                <a:gd name="connsiteY3091" fmla="*/ 153440 h 907740"/>
                <a:gd name="connsiteX3092" fmla="*/ 621974 w 907653"/>
                <a:gd name="connsiteY3092" fmla="*/ 148302 h 907740"/>
                <a:gd name="connsiteX3093" fmla="*/ 621974 w 907653"/>
                <a:gd name="connsiteY3093" fmla="*/ 148302 h 907740"/>
                <a:gd name="connsiteX3094" fmla="*/ 621306 w 907653"/>
                <a:gd name="connsiteY3094" fmla="*/ 149570 h 907740"/>
                <a:gd name="connsiteX3095" fmla="*/ 621073 w 907653"/>
                <a:gd name="connsiteY3095" fmla="*/ 150004 h 907740"/>
                <a:gd name="connsiteX3096" fmla="*/ 619772 w 907653"/>
                <a:gd name="connsiteY3096" fmla="*/ 152339 h 907740"/>
                <a:gd name="connsiteX3097" fmla="*/ 619772 w 907653"/>
                <a:gd name="connsiteY3097" fmla="*/ 152339 h 907740"/>
                <a:gd name="connsiteX3098" fmla="*/ 620405 w 907653"/>
                <a:gd name="connsiteY3098" fmla="*/ 151172 h 907740"/>
                <a:gd name="connsiteX3099" fmla="*/ 621206 w 907653"/>
                <a:gd name="connsiteY3099" fmla="*/ 149770 h 907740"/>
                <a:gd name="connsiteX3100" fmla="*/ 621440 w 907653"/>
                <a:gd name="connsiteY3100" fmla="*/ 149270 h 907740"/>
                <a:gd name="connsiteX3101" fmla="*/ 621974 w 907653"/>
                <a:gd name="connsiteY3101" fmla="*/ 148336 h 907740"/>
                <a:gd name="connsiteX3102" fmla="*/ 621974 w 907653"/>
                <a:gd name="connsiteY3102" fmla="*/ 148336 h 907740"/>
                <a:gd name="connsiteX3103" fmla="*/ 622441 w 907653"/>
                <a:gd name="connsiteY3103" fmla="*/ 147468 h 907740"/>
                <a:gd name="connsiteX3104" fmla="*/ 630848 w 907653"/>
                <a:gd name="connsiteY3104" fmla="*/ 132255 h 907740"/>
                <a:gd name="connsiteX3105" fmla="*/ 630848 w 907653"/>
                <a:gd name="connsiteY3105" fmla="*/ 132255 h 907740"/>
                <a:gd name="connsiteX3106" fmla="*/ 630414 w 907653"/>
                <a:gd name="connsiteY3106" fmla="*/ 133022 h 907740"/>
                <a:gd name="connsiteX3107" fmla="*/ 626444 w 907653"/>
                <a:gd name="connsiteY3107" fmla="*/ 140229 h 907740"/>
                <a:gd name="connsiteX3108" fmla="*/ 626444 w 907653"/>
                <a:gd name="connsiteY3108" fmla="*/ 140229 h 907740"/>
                <a:gd name="connsiteX3109" fmla="*/ 625377 w 907653"/>
                <a:gd name="connsiteY3109" fmla="*/ 142164 h 907740"/>
                <a:gd name="connsiteX3110" fmla="*/ 625110 w 907653"/>
                <a:gd name="connsiteY3110" fmla="*/ 142664 h 907740"/>
                <a:gd name="connsiteX3111" fmla="*/ 626478 w 907653"/>
                <a:gd name="connsiteY3111" fmla="*/ 140262 h 907740"/>
                <a:gd name="connsiteX3112" fmla="*/ 626478 w 907653"/>
                <a:gd name="connsiteY3112" fmla="*/ 140262 h 907740"/>
                <a:gd name="connsiteX3113" fmla="*/ 627345 w 907653"/>
                <a:gd name="connsiteY3113" fmla="*/ 138727 h 907740"/>
                <a:gd name="connsiteX3114" fmla="*/ 630481 w 907653"/>
                <a:gd name="connsiteY3114" fmla="*/ 133022 h 907740"/>
                <a:gd name="connsiteX3115" fmla="*/ 630481 w 907653"/>
                <a:gd name="connsiteY3115" fmla="*/ 133022 h 907740"/>
                <a:gd name="connsiteX3116" fmla="*/ 630881 w 907653"/>
                <a:gd name="connsiteY3116" fmla="*/ 132255 h 907740"/>
                <a:gd name="connsiteX3117" fmla="*/ 630881 w 907653"/>
                <a:gd name="connsiteY3117" fmla="*/ 132255 h 907740"/>
                <a:gd name="connsiteX3118" fmla="*/ 632049 w 907653"/>
                <a:gd name="connsiteY3118" fmla="*/ 130153 h 907740"/>
                <a:gd name="connsiteX3119" fmla="*/ 633217 w 907653"/>
                <a:gd name="connsiteY3119" fmla="*/ 127984 h 907740"/>
                <a:gd name="connsiteX3120" fmla="*/ 633217 w 907653"/>
                <a:gd name="connsiteY3120" fmla="*/ 127984 h 907740"/>
                <a:gd name="connsiteX3121" fmla="*/ 635753 w 907653"/>
                <a:gd name="connsiteY3121" fmla="*/ 123380 h 907740"/>
                <a:gd name="connsiteX3122" fmla="*/ 639890 w 907653"/>
                <a:gd name="connsiteY3122" fmla="*/ 116174 h 907740"/>
                <a:gd name="connsiteX3123" fmla="*/ 639890 w 907653"/>
                <a:gd name="connsiteY3123" fmla="*/ 116174 h 907740"/>
                <a:gd name="connsiteX3124" fmla="*/ 643226 w 907653"/>
                <a:gd name="connsiteY3124" fmla="*/ 110202 h 907740"/>
                <a:gd name="connsiteX3125" fmla="*/ 702745 w 907653"/>
                <a:gd name="connsiteY3125" fmla="*/ 765217 h 907740"/>
                <a:gd name="connsiteX3126" fmla="*/ 702745 w 907653"/>
                <a:gd name="connsiteY3126" fmla="*/ 765217 h 907740"/>
                <a:gd name="connsiteX3127" fmla="*/ 700043 w 907653"/>
                <a:gd name="connsiteY3127" fmla="*/ 767353 h 907740"/>
                <a:gd name="connsiteX3128" fmla="*/ 696273 w 907653"/>
                <a:gd name="connsiteY3128" fmla="*/ 770289 h 907740"/>
                <a:gd name="connsiteX3129" fmla="*/ 693237 w 907653"/>
                <a:gd name="connsiteY3129" fmla="*/ 772624 h 907740"/>
                <a:gd name="connsiteX3130" fmla="*/ 696273 w 907653"/>
                <a:gd name="connsiteY3130" fmla="*/ 770322 h 907740"/>
                <a:gd name="connsiteX3131" fmla="*/ 700043 w 907653"/>
                <a:gd name="connsiteY3131" fmla="*/ 767386 h 907740"/>
                <a:gd name="connsiteX3132" fmla="*/ 702745 w 907653"/>
                <a:gd name="connsiteY3132" fmla="*/ 765251 h 907740"/>
                <a:gd name="connsiteX3133" fmla="*/ 702745 w 907653"/>
                <a:gd name="connsiteY3133" fmla="*/ 765251 h 907740"/>
                <a:gd name="connsiteX3134" fmla="*/ 704947 w 907653"/>
                <a:gd name="connsiteY3134" fmla="*/ 763449 h 907740"/>
                <a:gd name="connsiteX3135" fmla="*/ 692970 w 907653"/>
                <a:gd name="connsiteY3135" fmla="*/ 772791 h 907740"/>
                <a:gd name="connsiteX3136" fmla="*/ 691902 w 907653"/>
                <a:gd name="connsiteY3136" fmla="*/ 773591 h 907740"/>
                <a:gd name="connsiteX3137" fmla="*/ 692970 w 907653"/>
                <a:gd name="connsiteY3137" fmla="*/ 772824 h 907740"/>
                <a:gd name="connsiteX3138" fmla="*/ 692970 w 907653"/>
                <a:gd name="connsiteY3138" fmla="*/ 772824 h 907740"/>
                <a:gd name="connsiteX3139" fmla="*/ 680626 w 907653"/>
                <a:gd name="connsiteY3139" fmla="*/ 781699 h 907740"/>
                <a:gd name="connsiteX3140" fmla="*/ 680392 w 907653"/>
                <a:gd name="connsiteY3140" fmla="*/ 781866 h 907740"/>
                <a:gd name="connsiteX3141" fmla="*/ 680626 w 907653"/>
                <a:gd name="connsiteY3141" fmla="*/ 781866 h 907740"/>
                <a:gd name="connsiteX3142" fmla="*/ 682527 w 907653"/>
                <a:gd name="connsiteY3142" fmla="*/ 780531 h 907740"/>
                <a:gd name="connsiteX3143" fmla="*/ 680492 w 907653"/>
                <a:gd name="connsiteY3143" fmla="*/ 781699 h 907740"/>
                <a:gd name="connsiteX3144" fmla="*/ 676422 w 907653"/>
                <a:gd name="connsiteY3144" fmla="*/ 784568 h 907740"/>
                <a:gd name="connsiteX3145" fmla="*/ 672619 w 907653"/>
                <a:gd name="connsiteY3145" fmla="*/ 787137 h 907740"/>
                <a:gd name="connsiteX3146" fmla="*/ 676422 w 907653"/>
                <a:gd name="connsiteY3146" fmla="*/ 784601 h 907740"/>
                <a:gd name="connsiteX3147" fmla="*/ 676889 w 907653"/>
                <a:gd name="connsiteY3147" fmla="*/ 784268 h 907740"/>
                <a:gd name="connsiteX3148" fmla="*/ 663811 w 907653"/>
                <a:gd name="connsiteY3148" fmla="*/ 792709 h 907740"/>
                <a:gd name="connsiteX3149" fmla="*/ 660474 w 907653"/>
                <a:gd name="connsiteY3149" fmla="*/ 794744 h 907740"/>
                <a:gd name="connsiteX3150" fmla="*/ 663811 w 907653"/>
                <a:gd name="connsiteY3150" fmla="*/ 792742 h 907740"/>
                <a:gd name="connsiteX3151" fmla="*/ 668715 w 907653"/>
                <a:gd name="connsiteY3151" fmla="*/ 789639 h 907740"/>
                <a:gd name="connsiteX3152" fmla="*/ 663811 w 907653"/>
                <a:gd name="connsiteY3152" fmla="*/ 792709 h 907740"/>
                <a:gd name="connsiteX3153" fmla="*/ 658906 w 907653"/>
                <a:gd name="connsiteY3153" fmla="*/ 762949 h 907740"/>
                <a:gd name="connsiteX3154" fmla="*/ 658606 w 907653"/>
                <a:gd name="connsiteY3154" fmla="*/ 763149 h 907740"/>
                <a:gd name="connsiteX3155" fmla="*/ 657672 w 907653"/>
                <a:gd name="connsiteY3155" fmla="*/ 763783 h 907740"/>
                <a:gd name="connsiteX3156" fmla="*/ 657005 w 907653"/>
                <a:gd name="connsiteY3156" fmla="*/ 764250 h 907740"/>
                <a:gd name="connsiteX3157" fmla="*/ 656638 w 907653"/>
                <a:gd name="connsiteY3157" fmla="*/ 764483 h 907740"/>
                <a:gd name="connsiteX3158" fmla="*/ 656638 w 907653"/>
                <a:gd name="connsiteY3158" fmla="*/ 764483 h 907740"/>
                <a:gd name="connsiteX3159" fmla="*/ 656404 w 907653"/>
                <a:gd name="connsiteY3159" fmla="*/ 764650 h 907740"/>
                <a:gd name="connsiteX3160" fmla="*/ 655537 w 907653"/>
                <a:gd name="connsiteY3160" fmla="*/ 765251 h 907740"/>
                <a:gd name="connsiteX3161" fmla="*/ 657205 w 907653"/>
                <a:gd name="connsiteY3161" fmla="*/ 764183 h 907740"/>
                <a:gd name="connsiteX3162" fmla="*/ 660374 w 907653"/>
                <a:gd name="connsiteY3162" fmla="*/ 762015 h 907740"/>
                <a:gd name="connsiteX3163" fmla="*/ 638889 w 907653"/>
                <a:gd name="connsiteY3163" fmla="*/ 775360 h 907740"/>
                <a:gd name="connsiteX3164" fmla="*/ 639389 w 907653"/>
                <a:gd name="connsiteY3164" fmla="*/ 775059 h 907740"/>
                <a:gd name="connsiteX3165" fmla="*/ 635119 w 907653"/>
                <a:gd name="connsiteY3165" fmla="*/ 777495 h 907740"/>
                <a:gd name="connsiteX3166" fmla="*/ 635119 w 907653"/>
                <a:gd name="connsiteY3166" fmla="*/ 777495 h 907740"/>
                <a:gd name="connsiteX3167" fmla="*/ 626711 w 907653"/>
                <a:gd name="connsiteY3167" fmla="*/ 782099 h 907740"/>
                <a:gd name="connsiteX3168" fmla="*/ 627045 w 907653"/>
                <a:gd name="connsiteY3168" fmla="*/ 781932 h 907740"/>
                <a:gd name="connsiteX3169" fmla="*/ 627045 w 907653"/>
                <a:gd name="connsiteY3169" fmla="*/ 781932 h 907740"/>
                <a:gd name="connsiteX3170" fmla="*/ 625910 w 907653"/>
                <a:gd name="connsiteY3170" fmla="*/ 782533 h 907740"/>
                <a:gd name="connsiteX3171" fmla="*/ 625910 w 907653"/>
                <a:gd name="connsiteY3171" fmla="*/ 782533 h 907740"/>
                <a:gd name="connsiteX3172" fmla="*/ 626111 w 907653"/>
                <a:gd name="connsiteY3172" fmla="*/ 782533 h 907740"/>
                <a:gd name="connsiteX3173" fmla="*/ 626111 w 907653"/>
                <a:gd name="connsiteY3173" fmla="*/ 782533 h 907740"/>
                <a:gd name="connsiteX3174" fmla="*/ 620572 w 907653"/>
                <a:gd name="connsiteY3174" fmla="*/ 785235 h 907740"/>
                <a:gd name="connsiteX3175" fmla="*/ 620572 w 907653"/>
                <a:gd name="connsiteY3175" fmla="*/ 785235 h 907740"/>
                <a:gd name="connsiteX3176" fmla="*/ 620005 w 907653"/>
                <a:gd name="connsiteY3176" fmla="*/ 785535 h 907740"/>
                <a:gd name="connsiteX3177" fmla="*/ 619405 w 907653"/>
                <a:gd name="connsiteY3177" fmla="*/ 785836 h 907740"/>
                <a:gd name="connsiteX3178" fmla="*/ 620005 w 907653"/>
                <a:gd name="connsiteY3178" fmla="*/ 785569 h 907740"/>
                <a:gd name="connsiteX3179" fmla="*/ 620005 w 907653"/>
                <a:gd name="connsiteY3179" fmla="*/ 785569 h 907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</a:cxnLst>
              <a:rect l="l" t="t" r="r" b="b"/>
              <a:pathLst>
                <a:path w="907653" h="907740">
                  <a:moveTo>
                    <a:pt x="639823" y="116174"/>
                  </a:moveTo>
                  <a:lnTo>
                    <a:pt x="639823" y="116174"/>
                  </a:lnTo>
                  <a:lnTo>
                    <a:pt x="643159" y="110202"/>
                  </a:lnTo>
                  <a:close/>
                  <a:moveTo>
                    <a:pt x="633150" y="127984"/>
                  </a:moveTo>
                  <a:lnTo>
                    <a:pt x="633150" y="127984"/>
                  </a:lnTo>
                  <a:lnTo>
                    <a:pt x="635686" y="123380"/>
                  </a:lnTo>
                  <a:close/>
                  <a:moveTo>
                    <a:pt x="630781" y="132255"/>
                  </a:moveTo>
                  <a:lnTo>
                    <a:pt x="630781" y="132255"/>
                  </a:lnTo>
                  <a:lnTo>
                    <a:pt x="630348" y="133022"/>
                  </a:lnTo>
                  <a:lnTo>
                    <a:pt x="626378" y="140229"/>
                  </a:lnTo>
                  <a:lnTo>
                    <a:pt x="626378" y="140229"/>
                  </a:lnTo>
                  <a:lnTo>
                    <a:pt x="625310" y="142164"/>
                  </a:lnTo>
                  <a:lnTo>
                    <a:pt x="625043" y="142664"/>
                  </a:lnTo>
                  <a:lnTo>
                    <a:pt x="626411" y="140262"/>
                  </a:lnTo>
                  <a:lnTo>
                    <a:pt x="626411" y="140262"/>
                  </a:lnTo>
                  <a:lnTo>
                    <a:pt x="627278" y="138727"/>
                  </a:lnTo>
                  <a:lnTo>
                    <a:pt x="630414" y="133022"/>
                  </a:lnTo>
                  <a:lnTo>
                    <a:pt x="630414" y="133022"/>
                  </a:lnTo>
                  <a:lnTo>
                    <a:pt x="630815" y="132255"/>
                  </a:lnTo>
                  <a:lnTo>
                    <a:pt x="630815" y="132255"/>
                  </a:lnTo>
                  <a:lnTo>
                    <a:pt x="631983" y="130153"/>
                  </a:lnTo>
                  <a:close/>
                  <a:moveTo>
                    <a:pt x="615201" y="160380"/>
                  </a:moveTo>
                  <a:lnTo>
                    <a:pt x="615201" y="160380"/>
                  </a:lnTo>
                  <a:lnTo>
                    <a:pt x="613032" y="164317"/>
                  </a:lnTo>
                  <a:lnTo>
                    <a:pt x="615234" y="160380"/>
                  </a:lnTo>
                  <a:lnTo>
                    <a:pt x="615234" y="160380"/>
                  </a:lnTo>
                  <a:close/>
                  <a:moveTo>
                    <a:pt x="617403" y="156376"/>
                  </a:moveTo>
                  <a:lnTo>
                    <a:pt x="615234" y="160313"/>
                  </a:lnTo>
                  <a:lnTo>
                    <a:pt x="615234" y="160313"/>
                  </a:lnTo>
                  <a:lnTo>
                    <a:pt x="615234" y="160313"/>
                  </a:lnTo>
                  <a:lnTo>
                    <a:pt x="616335" y="158345"/>
                  </a:lnTo>
                  <a:lnTo>
                    <a:pt x="617103" y="157244"/>
                  </a:lnTo>
                  <a:lnTo>
                    <a:pt x="617603" y="156310"/>
                  </a:lnTo>
                  <a:lnTo>
                    <a:pt x="617603" y="156310"/>
                  </a:lnTo>
                  <a:close/>
                  <a:moveTo>
                    <a:pt x="617403" y="156376"/>
                  </a:moveTo>
                  <a:lnTo>
                    <a:pt x="617403" y="156376"/>
                  </a:lnTo>
                  <a:lnTo>
                    <a:pt x="617403" y="156376"/>
                  </a:lnTo>
                  <a:lnTo>
                    <a:pt x="618937" y="153540"/>
                  </a:lnTo>
                  <a:close/>
                  <a:moveTo>
                    <a:pt x="621840" y="148402"/>
                  </a:moveTo>
                  <a:lnTo>
                    <a:pt x="621840" y="148402"/>
                  </a:lnTo>
                  <a:lnTo>
                    <a:pt x="621173" y="149670"/>
                  </a:lnTo>
                  <a:lnTo>
                    <a:pt x="620939" y="150104"/>
                  </a:lnTo>
                  <a:lnTo>
                    <a:pt x="619638" y="152439"/>
                  </a:lnTo>
                  <a:lnTo>
                    <a:pt x="619638" y="152439"/>
                  </a:lnTo>
                  <a:lnTo>
                    <a:pt x="620272" y="151272"/>
                  </a:lnTo>
                  <a:lnTo>
                    <a:pt x="621073" y="149870"/>
                  </a:lnTo>
                  <a:lnTo>
                    <a:pt x="621306" y="149370"/>
                  </a:lnTo>
                  <a:lnTo>
                    <a:pt x="621840" y="148436"/>
                  </a:lnTo>
                  <a:lnTo>
                    <a:pt x="621840" y="148436"/>
                  </a:lnTo>
                  <a:lnTo>
                    <a:pt x="622307" y="147568"/>
                  </a:lnTo>
                  <a:close/>
                  <a:moveTo>
                    <a:pt x="518048" y="185936"/>
                  </a:moveTo>
                  <a:lnTo>
                    <a:pt x="518048" y="185936"/>
                  </a:lnTo>
                  <a:lnTo>
                    <a:pt x="518348" y="185936"/>
                  </a:lnTo>
                  <a:close/>
                  <a:moveTo>
                    <a:pt x="516313" y="185502"/>
                  </a:moveTo>
                  <a:lnTo>
                    <a:pt x="511909" y="184501"/>
                  </a:lnTo>
                  <a:lnTo>
                    <a:pt x="508573" y="183834"/>
                  </a:lnTo>
                  <a:lnTo>
                    <a:pt x="507639" y="183667"/>
                  </a:lnTo>
                  <a:lnTo>
                    <a:pt x="508506" y="183867"/>
                  </a:lnTo>
                  <a:lnTo>
                    <a:pt x="508506" y="183867"/>
                  </a:lnTo>
                  <a:lnTo>
                    <a:pt x="509607" y="184101"/>
                  </a:lnTo>
                  <a:lnTo>
                    <a:pt x="510074" y="184101"/>
                  </a:lnTo>
                  <a:lnTo>
                    <a:pt x="511709" y="184468"/>
                  </a:lnTo>
                  <a:lnTo>
                    <a:pt x="513878" y="184935"/>
                  </a:lnTo>
                  <a:lnTo>
                    <a:pt x="514678" y="184935"/>
                  </a:lnTo>
                  <a:cubicBezTo>
                    <a:pt x="514822" y="184905"/>
                    <a:pt x="514969" y="184905"/>
                    <a:pt x="515112" y="184935"/>
                  </a:cubicBezTo>
                  <a:lnTo>
                    <a:pt x="516079" y="185168"/>
                  </a:lnTo>
                  <a:lnTo>
                    <a:pt x="516079" y="185168"/>
                  </a:lnTo>
                  <a:lnTo>
                    <a:pt x="516613" y="185168"/>
                  </a:lnTo>
                  <a:lnTo>
                    <a:pt x="517014" y="185168"/>
                  </a:lnTo>
                  <a:lnTo>
                    <a:pt x="517314" y="185168"/>
                  </a:lnTo>
                  <a:lnTo>
                    <a:pt x="517915" y="185168"/>
                  </a:lnTo>
                  <a:lnTo>
                    <a:pt x="517381" y="185168"/>
                  </a:lnTo>
                  <a:close/>
                  <a:moveTo>
                    <a:pt x="508139" y="169755"/>
                  </a:moveTo>
                  <a:lnTo>
                    <a:pt x="505537" y="183100"/>
                  </a:lnTo>
                  <a:lnTo>
                    <a:pt x="505537" y="183100"/>
                  </a:lnTo>
                  <a:lnTo>
                    <a:pt x="506671" y="183300"/>
                  </a:lnTo>
                  <a:lnTo>
                    <a:pt x="505537" y="183067"/>
                  </a:lnTo>
                  <a:close/>
                  <a:moveTo>
                    <a:pt x="506704" y="183467"/>
                  </a:moveTo>
                  <a:lnTo>
                    <a:pt x="507305" y="183467"/>
                  </a:lnTo>
                  <a:lnTo>
                    <a:pt x="507538" y="183467"/>
                  </a:lnTo>
                  <a:lnTo>
                    <a:pt x="507072" y="183467"/>
                  </a:lnTo>
                  <a:close/>
                  <a:moveTo>
                    <a:pt x="535897" y="190874"/>
                  </a:moveTo>
                  <a:lnTo>
                    <a:pt x="534696" y="190473"/>
                  </a:lnTo>
                  <a:lnTo>
                    <a:pt x="532928" y="189939"/>
                  </a:lnTo>
                  <a:lnTo>
                    <a:pt x="530993" y="189372"/>
                  </a:lnTo>
                  <a:cubicBezTo>
                    <a:pt x="530058" y="189072"/>
                    <a:pt x="529158" y="188805"/>
                    <a:pt x="528157" y="188572"/>
                  </a:cubicBezTo>
                  <a:lnTo>
                    <a:pt x="528157" y="188572"/>
                  </a:lnTo>
                  <a:lnTo>
                    <a:pt x="527690" y="188572"/>
                  </a:lnTo>
                  <a:lnTo>
                    <a:pt x="525188" y="187838"/>
                  </a:lnTo>
                  <a:lnTo>
                    <a:pt x="523686" y="187270"/>
                  </a:lnTo>
                  <a:lnTo>
                    <a:pt x="520083" y="186370"/>
                  </a:lnTo>
                  <a:lnTo>
                    <a:pt x="520083" y="186370"/>
                  </a:lnTo>
                  <a:lnTo>
                    <a:pt x="519749" y="186370"/>
                  </a:lnTo>
                  <a:lnTo>
                    <a:pt x="519749" y="186370"/>
                  </a:lnTo>
                  <a:lnTo>
                    <a:pt x="519382" y="186370"/>
                  </a:lnTo>
                  <a:lnTo>
                    <a:pt x="519783" y="186370"/>
                  </a:lnTo>
                  <a:lnTo>
                    <a:pt x="519783" y="186370"/>
                  </a:lnTo>
                  <a:lnTo>
                    <a:pt x="520016" y="186370"/>
                  </a:lnTo>
                  <a:lnTo>
                    <a:pt x="520217" y="186370"/>
                  </a:lnTo>
                  <a:lnTo>
                    <a:pt x="521051" y="186603"/>
                  </a:lnTo>
                  <a:lnTo>
                    <a:pt x="522752" y="187037"/>
                  </a:lnTo>
                  <a:lnTo>
                    <a:pt x="523753" y="187304"/>
                  </a:lnTo>
                  <a:lnTo>
                    <a:pt x="525121" y="187671"/>
                  </a:lnTo>
                  <a:lnTo>
                    <a:pt x="528190" y="188505"/>
                  </a:lnTo>
                  <a:lnTo>
                    <a:pt x="528190" y="188505"/>
                  </a:lnTo>
                  <a:lnTo>
                    <a:pt x="528624" y="188505"/>
                  </a:lnTo>
                  <a:cubicBezTo>
                    <a:pt x="528754" y="188535"/>
                    <a:pt x="528891" y="188535"/>
                    <a:pt x="529024" y="188505"/>
                  </a:cubicBezTo>
                  <a:lnTo>
                    <a:pt x="529358" y="188505"/>
                  </a:lnTo>
                  <a:lnTo>
                    <a:pt x="529558" y="188505"/>
                  </a:lnTo>
                  <a:lnTo>
                    <a:pt x="529558" y="188505"/>
                  </a:lnTo>
                  <a:lnTo>
                    <a:pt x="529558" y="188505"/>
                  </a:lnTo>
                  <a:lnTo>
                    <a:pt x="529558" y="188505"/>
                  </a:lnTo>
                  <a:lnTo>
                    <a:pt x="529825" y="188505"/>
                  </a:lnTo>
                  <a:lnTo>
                    <a:pt x="529825" y="188505"/>
                  </a:lnTo>
                  <a:lnTo>
                    <a:pt x="530526" y="188705"/>
                  </a:lnTo>
                  <a:lnTo>
                    <a:pt x="530526" y="188705"/>
                  </a:lnTo>
                  <a:lnTo>
                    <a:pt x="531760" y="189072"/>
                  </a:lnTo>
                  <a:lnTo>
                    <a:pt x="532127" y="189072"/>
                  </a:lnTo>
                  <a:lnTo>
                    <a:pt x="532361" y="189072"/>
                  </a:lnTo>
                  <a:lnTo>
                    <a:pt x="532361" y="189072"/>
                  </a:lnTo>
                  <a:lnTo>
                    <a:pt x="533028" y="189272"/>
                  </a:lnTo>
                  <a:lnTo>
                    <a:pt x="533462" y="189272"/>
                  </a:lnTo>
                  <a:lnTo>
                    <a:pt x="533962" y="189439"/>
                  </a:lnTo>
                  <a:lnTo>
                    <a:pt x="533962" y="189439"/>
                  </a:lnTo>
                  <a:lnTo>
                    <a:pt x="534729" y="189672"/>
                  </a:lnTo>
                  <a:lnTo>
                    <a:pt x="535130" y="189672"/>
                  </a:lnTo>
                  <a:lnTo>
                    <a:pt x="535930" y="189906"/>
                  </a:lnTo>
                  <a:close/>
                  <a:moveTo>
                    <a:pt x="551778" y="196378"/>
                  </a:moveTo>
                  <a:lnTo>
                    <a:pt x="551177" y="196145"/>
                  </a:lnTo>
                  <a:lnTo>
                    <a:pt x="550510" y="195878"/>
                  </a:lnTo>
                  <a:lnTo>
                    <a:pt x="549909" y="195678"/>
                  </a:lnTo>
                  <a:lnTo>
                    <a:pt x="549276" y="195444"/>
                  </a:lnTo>
                  <a:lnTo>
                    <a:pt x="548442" y="195144"/>
                  </a:lnTo>
                  <a:lnTo>
                    <a:pt x="547741" y="194877"/>
                  </a:lnTo>
                  <a:lnTo>
                    <a:pt x="546373" y="194410"/>
                  </a:lnTo>
                  <a:lnTo>
                    <a:pt x="547674" y="194877"/>
                  </a:lnTo>
                  <a:lnTo>
                    <a:pt x="547674" y="194877"/>
                  </a:lnTo>
                  <a:lnTo>
                    <a:pt x="549376" y="195511"/>
                  </a:lnTo>
                  <a:lnTo>
                    <a:pt x="549743" y="195511"/>
                  </a:lnTo>
                  <a:lnTo>
                    <a:pt x="549943" y="195511"/>
                  </a:lnTo>
                  <a:lnTo>
                    <a:pt x="550377" y="195511"/>
                  </a:lnTo>
                  <a:lnTo>
                    <a:pt x="550377" y="195511"/>
                  </a:lnTo>
                  <a:lnTo>
                    <a:pt x="551011" y="195745"/>
                  </a:lnTo>
                  <a:lnTo>
                    <a:pt x="551644" y="195978"/>
                  </a:lnTo>
                  <a:lnTo>
                    <a:pt x="551845" y="195978"/>
                  </a:lnTo>
                  <a:close/>
                  <a:moveTo>
                    <a:pt x="544572" y="193743"/>
                  </a:moveTo>
                  <a:lnTo>
                    <a:pt x="543904" y="193543"/>
                  </a:lnTo>
                  <a:lnTo>
                    <a:pt x="545072" y="193976"/>
                  </a:lnTo>
                  <a:lnTo>
                    <a:pt x="546373" y="194410"/>
                  </a:lnTo>
                  <a:lnTo>
                    <a:pt x="545806" y="194177"/>
                  </a:lnTo>
                  <a:close/>
                  <a:moveTo>
                    <a:pt x="543704" y="193476"/>
                  </a:moveTo>
                  <a:lnTo>
                    <a:pt x="543904" y="193476"/>
                  </a:lnTo>
                  <a:lnTo>
                    <a:pt x="543904" y="193476"/>
                  </a:lnTo>
                  <a:close/>
                  <a:moveTo>
                    <a:pt x="543704" y="193476"/>
                  </a:moveTo>
                  <a:lnTo>
                    <a:pt x="543704" y="193476"/>
                  </a:lnTo>
                  <a:lnTo>
                    <a:pt x="543704" y="193476"/>
                  </a:lnTo>
                  <a:close/>
                  <a:moveTo>
                    <a:pt x="542503" y="193042"/>
                  </a:moveTo>
                  <a:cubicBezTo>
                    <a:pt x="541335" y="192642"/>
                    <a:pt x="540168" y="192241"/>
                    <a:pt x="539167" y="191908"/>
                  </a:cubicBezTo>
                  <a:lnTo>
                    <a:pt x="542503" y="193076"/>
                  </a:lnTo>
                  <a:lnTo>
                    <a:pt x="542503" y="193076"/>
                  </a:lnTo>
                  <a:lnTo>
                    <a:pt x="543637" y="193443"/>
                  </a:lnTo>
                  <a:lnTo>
                    <a:pt x="542536" y="193042"/>
                  </a:lnTo>
                  <a:close/>
                  <a:moveTo>
                    <a:pt x="537031" y="191274"/>
                  </a:moveTo>
                  <a:lnTo>
                    <a:pt x="537031" y="191274"/>
                  </a:lnTo>
                  <a:close/>
                  <a:moveTo>
                    <a:pt x="537031" y="191274"/>
                  </a:moveTo>
                  <a:lnTo>
                    <a:pt x="537031" y="191274"/>
                  </a:lnTo>
                  <a:close/>
                  <a:moveTo>
                    <a:pt x="579402" y="208756"/>
                  </a:moveTo>
                  <a:lnTo>
                    <a:pt x="578568" y="208322"/>
                  </a:lnTo>
                  <a:lnTo>
                    <a:pt x="576733" y="207388"/>
                  </a:lnTo>
                  <a:lnTo>
                    <a:pt x="575833" y="206921"/>
                  </a:lnTo>
                  <a:cubicBezTo>
                    <a:pt x="574632" y="206287"/>
                    <a:pt x="573430" y="205720"/>
                    <a:pt x="572229" y="205153"/>
                  </a:cubicBezTo>
                  <a:lnTo>
                    <a:pt x="570495" y="204352"/>
                  </a:lnTo>
                  <a:lnTo>
                    <a:pt x="568826" y="203552"/>
                  </a:lnTo>
                  <a:cubicBezTo>
                    <a:pt x="567792" y="203084"/>
                    <a:pt x="566725" y="202584"/>
                    <a:pt x="565657" y="202150"/>
                  </a:cubicBezTo>
                  <a:lnTo>
                    <a:pt x="565657" y="202150"/>
                  </a:lnTo>
                  <a:lnTo>
                    <a:pt x="564889" y="201817"/>
                  </a:lnTo>
                  <a:lnTo>
                    <a:pt x="566725" y="202651"/>
                  </a:lnTo>
                  <a:lnTo>
                    <a:pt x="567892" y="203185"/>
                  </a:lnTo>
                  <a:lnTo>
                    <a:pt x="568359" y="203385"/>
                  </a:lnTo>
                  <a:lnTo>
                    <a:pt x="568826" y="203585"/>
                  </a:lnTo>
                  <a:lnTo>
                    <a:pt x="568826" y="203585"/>
                  </a:lnTo>
                  <a:lnTo>
                    <a:pt x="570394" y="204319"/>
                  </a:lnTo>
                  <a:lnTo>
                    <a:pt x="572196" y="205153"/>
                  </a:lnTo>
                  <a:lnTo>
                    <a:pt x="572196" y="205153"/>
                  </a:lnTo>
                  <a:lnTo>
                    <a:pt x="573931" y="205987"/>
                  </a:lnTo>
                  <a:lnTo>
                    <a:pt x="573931" y="205987"/>
                  </a:lnTo>
                  <a:lnTo>
                    <a:pt x="575732" y="206854"/>
                  </a:lnTo>
                  <a:lnTo>
                    <a:pt x="575732" y="206854"/>
                  </a:lnTo>
                  <a:lnTo>
                    <a:pt x="579269" y="208656"/>
                  </a:lnTo>
                  <a:lnTo>
                    <a:pt x="579269" y="208656"/>
                  </a:lnTo>
                  <a:lnTo>
                    <a:pt x="579669" y="208856"/>
                  </a:lnTo>
                  <a:lnTo>
                    <a:pt x="579836" y="208856"/>
                  </a:lnTo>
                  <a:close/>
                  <a:moveTo>
                    <a:pt x="562487" y="200616"/>
                  </a:moveTo>
                  <a:lnTo>
                    <a:pt x="558818" y="199047"/>
                  </a:lnTo>
                  <a:lnTo>
                    <a:pt x="556949" y="198313"/>
                  </a:lnTo>
                  <a:lnTo>
                    <a:pt x="555081" y="197546"/>
                  </a:lnTo>
                  <a:lnTo>
                    <a:pt x="553946" y="197112"/>
                  </a:lnTo>
                  <a:lnTo>
                    <a:pt x="552946" y="196712"/>
                  </a:lnTo>
                  <a:lnTo>
                    <a:pt x="552345" y="196512"/>
                  </a:lnTo>
                  <a:lnTo>
                    <a:pt x="552345" y="196512"/>
                  </a:lnTo>
                  <a:lnTo>
                    <a:pt x="552345" y="196512"/>
                  </a:lnTo>
                  <a:lnTo>
                    <a:pt x="552912" y="196712"/>
                  </a:lnTo>
                  <a:lnTo>
                    <a:pt x="552912" y="196712"/>
                  </a:lnTo>
                  <a:lnTo>
                    <a:pt x="553413" y="196712"/>
                  </a:lnTo>
                  <a:lnTo>
                    <a:pt x="553413" y="196712"/>
                  </a:lnTo>
                  <a:lnTo>
                    <a:pt x="553913" y="196912"/>
                  </a:lnTo>
                  <a:lnTo>
                    <a:pt x="553913" y="196912"/>
                  </a:lnTo>
                  <a:lnTo>
                    <a:pt x="554680" y="197179"/>
                  </a:lnTo>
                  <a:lnTo>
                    <a:pt x="554680" y="197179"/>
                  </a:lnTo>
                  <a:lnTo>
                    <a:pt x="554680" y="197179"/>
                  </a:lnTo>
                  <a:lnTo>
                    <a:pt x="554680" y="197179"/>
                  </a:lnTo>
                  <a:lnTo>
                    <a:pt x="556882" y="198080"/>
                  </a:lnTo>
                  <a:lnTo>
                    <a:pt x="557550" y="198347"/>
                  </a:lnTo>
                  <a:lnTo>
                    <a:pt x="557917" y="198347"/>
                  </a:lnTo>
                  <a:lnTo>
                    <a:pt x="558384" y="198514"/>
                  </a:lnTo>
                  <a:lnTo>
                    <a:pt x="558384" y="198514"/>
                  </a:lnTo>
                  <a:lnTo>
                    <a:pt x="562020" y="200048"/>
                  </a:lnTo>
                  <a:lnTo>
                    <a:pt x="562020" y="200048"/>
                  </a:lnTo>
                  <a:lnTo>
                    <a:pt x="562921" y="200449"/>
                  </a:lnTo>
                  <a:lnTo>
                    <a:pt x="563155" y="200449"/>
                  </a:lnTo>
                  <a:lnTo>
                    <a:pt x="563388" y="200449"/>
                  </a:lnTo>
                  <a:lnTo>
                    <a:pt x="564089" y="200749"/>
                  </a:lnTo>
                  <a:cubicBezTo>
                    <a:pt x="563945" y="200652"/>
                    <a:pt x="563785" y="200572"/>
                    <a:pt x="563622" y="200515"/>
                  </a:cubicBezTo>
                  <a:close/>
                  <a:moveTo>
                    <a:pt x="586409" y="212393"/>
                  </a:moveTo>
                  <a:lnTo>
                    <a:pt x="586409" y="212393"/>
                  </a:lnTo>
                  <a:lnTo>
                    <a:pt x="582572" y="210324"/>
                  </a:lnTo>
                  <a:lnTo>
                    <a:pt x="581804" y="209957"/>
                  </a:lnTo>
                  <a:lnTo>
                    <a:pt x="581804" y="209957"/>
                  </a:lnTo>
                  <a:lnTo>
                    <a:pt x="582539" y="210324"/>
                  </a:lnTo>
                  <a:lnTo>
                    <a:pt x="582539" y="210324"/>
                  </a:lnTo>
                  <a:lnTo>
                    <a:pt x="583773" y="210991"/>
                  </a:lnTo>
                  <a:lnTo>
                    <a:pt x="583773" y="210991"/>
                  </a:lnTo>
                  <a:lnTo>
                    <a:pt x="583773" y="210991"/>
                  </a:lnTo>
                  <a:lnTo>
                    <a:pt x="586208" y="212326"/>
                  </a:lnTo>
                  <a:lnTo>
                    <a:pt x="586208" y="212326"/>
                  </a:lnTo>
                  <a:lnTo>
                    <a:pt x="586208" y="212326"/>
                  </a:lnTo>
                  <a:close/>
                  <a:moveTo>
                    <a:pt x="581037" y="209523"/>
                  </a:moveTo>
                  <a:cubicBezTo>
                    <a:pt x="580797" y="209363"/>
                    <a:pt x="580540" y="209230"/>
                    <a:pt x="580270" y="209123"/>
                  </a:cubicBezTo>
                  <a:cubicBezTo>
                    <a:pt x="580270" y="209123"/>
                    <a:pt x="580270" y="209123"/>
                    <a:pt x="580270" y="209123"/>
                  </a:cubicBezTo>
                  <a:lnTo>
                    <a:pt x="580670" y="209357"/>
                  </a:lnTo>
                  <a:cubicBezTo>
                    <a:pt x="580780" y="209340"/>
                    <a:pt x="580894" y="209340"/>
                    <a:pt x="581004" y="209357"/>
                  </a:cubicBezTo>
                  <a:lnTo>
                    <a:pt x="581404" y="209557"/>
                  </a:lnTo>
                  <a:lnTo>
                    <a:pt x="581771" y="209724"/>
                  </a:lnTo>
                  <a:lnTo>
                    <a:pt x="581471" y="209557"/>
                  </a:lnTo>
                  <a:close/>
                  <a:moveTo>
                    <a:pt x="580170" y="209123"/>
                  </a:moveTo>
                  <a:lnTo>
                    <a:pt x="580170" y="209123"/>
                  </a:lnTo>
                  <a:close/>
                  <a:moveTo>
                    <a:pt x="534663" y="34501"/>
                  </a:moveTo>
                  <a:lnTo>
                    <a:pt x="534663" y="34501"/>
                  </a:lnTo>
                  <a:lnTo>
                    <a:pt x="532027" y="47846"/>
                  </a:lnTo>
                  <a:lnTo>
                    <a:pt x="532027" y="47846"/>
                  </a:lnTo>
                  <a:lnTo>
                    <a:pt x="534663" y="34501"/>
                  </a:lnTo>
                  <a:lnTo>
                    <a:pt x="536965" y="20956"/>
                  </a:lnTo>
                  <a:close/>
                  <a:moveTo>
                    <a:pt x="532027" y="48080"/>
                  </a:moveTo>
                  <a:lnTo>
                    <a:pt x="529391" y="61425"/>
                  </a:lnTo>
                  <a:lnTo>
                    <a:pt x="526756" y="74937"/>
                  </a:lnTo>
                  <a:lnTo>
                    <a:pt x="525254" y="82611"/>
                  </a:lnTo>
                  <a:lnTo>
                    <a:pt x="524187" y="88182"/>
                  </a:lnTo>
                  <a:lnTo>
                    <a:pt x="523286" y="92987"/>
                  </a:lnTo>
                  <a:lnTo>
                    <a:pt x="523286" y="92987"/>
                  </a:lnTo>
                  <a:lnTo>
                    <a:pt x="523286" y="93854"/>
                  </a:lnTo>
                  <a:lnTo>
                    <a:pt x="521685" y="101928"/>
                  </a:lnTo>
                  <a:lnTo>
                    <a:pt x="521685" y="101928"/>
                  </a:lnTo>
                  <a:lnTo>
                    <a:pt x="520784" y="106365"/>
                  </a:lnTo>
                  <a:lnTo>
                    <a:pt x="519916" y="110869"/>
                  </a:lnTo>
                  <a:lnTo>
                    <a:pt x="520817" y="106365"/>
                  </a:lnTo>
                  <a:lnTo>
                    <a:pt x="521751" y="101928"/>
                  </a:lnTo>
                  <a:lnTo>
                    <a:pt x="521751" y="101928"/>
                  </a:lnTo>
                  <a:lnTo>
                    <a:pt x="523319" y="93854"/>
                  </a:lnTo>
                  <a:lnTo>
                    <a:pt x="523319" y="92987"/>
                  </a:lnTo>
                  <a:lnTo>
                    <a:pt x="523319" y="92987"/>
                  </a:lnTo>
                  <a:lnTo>
                    <a:pt x="524253" y="88182"/>
                  </a:lnTo>
                  <a:lnTo>
                    <a:pt x="525321" y="82611"/>
                  </a:lnTo>
                  <a:lnTo>
                    <a:pt x="526822" y="74937"/>
                  </a:lnTo>
                  <a:lnTo>
                    <a:pt x="529425" y="61425"/>
                  </a:lnTo>
                  <a:lnTo>
                    <a:pt x="532060" y="48080"/>
                  </a:lnTo>
                  <a:close/>
                  <a:moveTo>
                    <a:pt x="780181" y="447502"/>
                  </a:moveTo>
                  <a:lnTo>
                    <a:pt x="780181" y="447502"/>
                  </a:lnTo>
                  <a:close/>
                  <a:moveTo>
                    <a:pt x="820550" y="446768"/>
                  </a:moveTo>
                  <a:lnTo>
                    <a:pt x="819516" y="446768"/>
                  </a:lnTo>
                  <a:lnTo>
                    <a:pt x="811275" y="446934"/>
                  </a:lnTo>
                  <a:lnTo>
                    <a:pt x="811275" y="446934"/>
                  </a:lnTo>
                  <a:lnTo>
                    <a:pt x="806804" y="446934"/>
                  </a:lnTo>
                  <a:lnTo>
                    <a:pt x="806604" y="446934"/>
                  </a:lnTo>
                  <a:lnTo>
                    <a:pt x="802134" y="446934"/>
                  </a:lnTo>
                  <a:lnTo>
                    <a:pt x="797630" y="446934"/>
                  </a:lnTo>
                  <a:lnTo>
                    <a:pt x="797630" y="446934"/>
                  </a:lnTo>
                  <a:lnTo>
                    <a:pt x="793059" y="446934"/>
                  </a:lnTo>
                  <a:lnTo>
                    <a:pt x="788555" y="446934"/>
                  </a:lnTo>
                  <a:lnTo>
                    <a:pt x="788021" y="446934"/>
                  </a:lnTo>
                  <a:lnTo>
                    <a:pt x="783884" y="446934"/>
                  </a:lnTo>
                  <a:lnTo>
                    <a:pt x="783884" y="446934"/>
                  </a:lnTo>
                  <a:lnTo>
                    <a:pt x="781382" y="446934"/>
                  </a:lnTo>
                  <a:lnTo>
                    <a:pt x="788588" y="446934"/>
                  </a:lnTo>
                  <a:lnTo>
                    <a:pt x="793092" y="446934"/>
                  </a:lnTo>
                  <a:lnTo>
                    <a:pt x="793860" y="446934"/>
                  </a:lnTo>
                  <a:lnTo>
                    <a:pt x="797763" y="446934"/>
                  </a:lnTo>
                  <a:lnTo>
                    <a:pt x="807271" y="446934"/>
                  </a:lnTo>
                  <a:lnTo>
                    <a:pt x="811175" y="446934"/>
                  </a:lnTo>
                  <a:lnTo>
                    <a:pt x="813010" y="446934"/>
                  </a:lnTo>
                  <a:lnTo>
                    <a:pt x="819449" y="446934"/>
                  </a:lnTo>
                  <a:lnTo>
                    <a:pt x="820617" y="446934"/>
                  </a:lnTo>
                  <a:lnTo>
                    <a:pt x="823219" y="446934"/>
                  </a:lnTo>
                  <a:close/>
                  <a:moveTo>
                    <a:pt x="769972" y="447635"/>
                  </a:moveTo>
                  <a:lnTo>
                    <a:pt x="769972" y="447635"/>
                  </a:lnTo>
                  <a:close/>
                  <a:moveTo>
                    <a:pt x="771273" y="447635"/>
                  </a:moveTo>
                  <a:lnTo>
                    <a:pt x="776878" y="447635"/>
                  </a:lnTo>
                  <a:close/>
                  <a:moveTo>
                    <a:pt x="392837" y="142797"/>
                  </a:moveTo>
                  <a:lnTo>
                    <a:pt x="392837" y="142797"/>
                  </a:lnTo>
                  <a:close/>
                  <a:moveTo>
                    <a:pt x="392503" y="141029"/>
                  </a:moveTo>
                  <a:lnTo>
                    <a:pt x="392503" y="140529"/>
                  </a:lnTo>
                  <a:lnTo>
                    <a:pt x="392503" y="139962"/>
                  </a:lnTo>
                  <a:lnTo>
                    <a:pt x="392503" y="139361"/>
                  </a:lnTo>
                  <a:lnTo>
                    <a:pt x="392503" y="138727"/>
                  </a:lnTo>
                  <a:lnTo>
                    <a:pt x="392503" y="138527"/>
                  </a:lnTo>
                  <a:lnTo>
                    <a:pt x="392503" y="138193"/>
                  </a:lnTo>
                  <a:lnTo>
                    <a:pt x="393370" y="142797"/>
                  </a:lnTo>
                  <a:lnTo>
                    <a:pt x="393370" y="142797"/>
                  </a:lnTo>
                  <a:close/>
                  <a:moveTo>
                    <a:pt x="391469" y="135558"/>
                  </a:moveTo>
                  <a:lnTo>
                    <a:pt x="391469" y="135558"/>
                  </a:lnTo>
                  <a:close/>
                  <a:moveTo>
                    <a:pt x="391469" y="135124"/>
                  </a:moveTo>
                  <a:lnTo>
                    <a:pt x="391469" y="135424"/>
                  </a:lnTo>
                  <a:lnTo>
                    <a:pt x="391469" y="135424"/>
                  </a:lnTo>
                  <a:close/>
                  <a:moveTo>
                    <a:pt x="391235" y="133956"/>
                  </a:moveTo>
                  <a:lnTo>
                    <a:pt x="391469" y="135124"/>
                  </a:lnTo>
                  <a:lnTo>
                    <a:pt x="391469" y="134390"/>
                  </a:lnTo>
                  <a:close/>
                  <a:moveTo>
                    <a:pt x="391235" y="133956"/>
                  </a:moveTo>
                  <a:lnTo>
                    <a:pt x="391235" y="133956"/>
                  </a:lnTo>
                  <a:close/>
                  <a:moveTo>
                    <a:pt x="390368" y="129452"/>
                  </a:moveTo>
                  <a:lnTo>
                    <a:pt x="390368" y="129452"/>
                  </a:lnTo>
                  <a:close/>
                  <a:moveTo>
                    <a:pt x="390368" y="129786"/>
                  </a:moveTo>
                  <a:lnTo>
                    <a:pt x="390368" y="129786"/>
                  </a:lnTo>
                  <a:lnTo>
                    <a:pt x="390368" y="130153"/>
                  </a:lnTo>
                  <a:lnTo>
                    <a:pt x="390368" y="129886"/>
                  </a:lnTo>
                  <a:close/>
                  <a:moveTo>
                    <a:pt x="389500" y="125549"/>
                  </a:moveTo>
                  <a:lnTo>
                    <a:pt x="389500" y="125015"/>
                  </a:lnTo>
                  <a:lnTo>
                    <a:pt x="389500" y="125015"/>
                  </a:lnTo>
                  <a:lnTo>
                    <a:pt x="389500" y="125549"/>
                  </a:lnTo>
                  <a:lnTo>
                    <a:pt x="389767" y="126750"/>
                  </a:lnTo>
                  <a:close/>
                  <a:moveTo>
                    <a:pt x="389934" y="127651"/>
                  </a:moveTo>
                  <a:lnTo>
                    <a:pt x="389934" y="127651"/>
                  </a:lnTo>
                  <a:close/>
                  <a:moveTo>
                    <a:pt x="389934" y="128151"/>
                  </a:moveTo>
                  <a:lnTo>
                    <a:pt x="389934" y="128151"/>
                  </a:lnTo>
                  <a:close/>
                  <a:moveTo>
                    <a:pt x="389100" y="124014"/>
                  </a:moveTo>
                  <a:lnTo>
                    <a:pt x="389100" y="123414"/>
                  </a:lnTo>
                  <a:lnTo>
                    <a:pt x="389100" y="123180"/>
                  </a:lnTo>
                  <a:lnTo>
                    <a:pt x="389100" y="123180"/>
                  </a:lnTo>
                  <a:lnTo>
                    <a:pt x="389100" y="123180"/>
                  </a:lnTo>
                  <a:lnTo>
                    <a:pt x="389100" y="122813"/>
                  </a:lnTo>
                  <a:lnTo>
                    <a:pt x="389100" y="122546"/>
                  </a:lnTo>
                  <a:lnTo>
                    <a:pt x="389100" y="122546"/>
                  </a:lnTo>
                  <a:lnTo>
                    <a:pt x="389100" y="122546"/>
                  </a:lnTo>
                  <a:lnTo>
                    <a:pt x="389100" y="122046"/>
                  </a:lnTo>
                  <a:lnTo>
                    <a:pt x="389100" y="121579"/>
                  </a:lnTo>
                  <a:lnTo>
                    <a:pt x="389100" y="121579"/>
                  </a:lnTo>
                  <a:lnTo>
                    <a:pt x="389100" y="121579"/>
                  </a:lnTo>
                  <a:lnTo>
                    <a:pt x="389867" y="125415"/>
                  </a:lnTo>
                  <a:lnTo>
                    <a:pt x="389867" y="125415"/>
                  </a:lnTo>
                  <a:close/>
                  <a:moveTo>
                    <a:pt x="388433" y="120678"/>
                  </a:moveTo>
                  <a:lnTo>
                    <a:pt x="388433" y="120678"/>
                  </a:lnTo>
                  <a:lnTo>
                    <a:pt x="388433" y="121078"/>
                  </a:lnTo>
                  <a:close/>
                  <a:moveTo>
                    <a:pt x="388433" y="120478"/>
                  </a:moveTo>
                  <a:lnTo>
                    <a:pt x="388433" y="120277"/>
                  </a:lnTo>
                  <a:lnTo>
                    <a:pt x="388433" y="120277"/>
                  </a:lnTo>
                  <a:lnTo>
                    <a:pt x="388433" y="120277"/>
                  </a:lnTo>
                  <a:lnTo>
                    <a:pt x="388433" y="120544"/>
                  </a:lnTo>
                  <a:close/>
                  <a:moveTo>
                    <a:pt x="386865" y="112637"/>
                  </a:moveTo>
                  <a:lnTo>
                    <a:pt x="386865" y="112637"/>
                  </a:lnTo>
                  <a:close/>
                  <a:moveTo>
                    <a:pt x="388266" y="119677"/>
                  </a:moveTo>
                  <a:lnTo>
                    <a:pt x="387532" y="115874"/>
                  </a:lnTo>
                  <a:lnTo>
                    <a:pt x="387532" y="115874"/>
                  </a:lnTo>
                  <a:lnTo>
                    <a:pt x="387532" y="115874"/>
                  </a:lnTo>
                  <a:lnTo>
                    <a:pt x="387532" y="115874"/>
                  </a:lnTo>
                  <a:lnTo>
                    <a:pt x="387365" y="115073"/>
                  </a:lnTo>
                  <a:lnTo>
                    <a:pt x="387365" y="115073"/>
                  </a:lnTo>
                  <a:lnTo>
                    <a:pt x="387365" y="114839"/>
                  </a:lnTo>
                  <a:lnTo>
                    <a:pt x="387365" y="114472"/>
                  </a:lnTo>
                  <a:lnTo>
                    <a:pt x="387365" y="114239"/>
                  </a:lnTo>
                  <a:lnTo>
                    <a:pt x="387365" y="114239"/>
                  </a:lnTo>
                  <a:lnTo>
                    <a:pt x="387365" y="113738"/>
                  </a:lnTo>
                  <a:lnTo>
                    <a:pt x="387365" y="113405"/>
                  </a:lnTo>
                  <a:lnTo>
                    <a:pt x="387365" y="113405"/>
                  </a:lnTo>
                  <a:lnTo>
                    <a:pt x="387365" y="113405"/>
                  </a:lnTo>
                  <a:lnTo>
                    <a:pt x="387365" y="113405"/>
                  </a:lnTo>
                  <a:lnTo>
                    <a:pt x="387365" y="113672"/>
                  </a:lnTo>
                  <a:lnTo>
                    <a:pt x="387866" y="116207"/>
                  </a:lnTo>
                  <a:lnTo>
                    <a:pt x="387866" y="116207"/>
                  </a:lnTo>
                  <a:close/>
                  <a:moveTo>
                    <a:pt x="402212" y="131854"/>
                  </a:moveTo>
                  <a:lnTo>
                    <a:pt x="401478" y="127317"/>
                  </a:lnTo>
                  <a:lnTo>
                    <a:pt x="402178" y="131854"/>
                  </a:lnTo>
                  <a:lnTo>
                    <a:pt x="403613" y="140829"/>
                  </a:lnTo>
                  <a:lnTo>
                    <a:pt x="403613" y="140829"/>
                  </a:lnTo>
                  <a:lnTo>
                    <a:pt x="403613" y="140829"/>
                  </a:lnTo>
                  <a:lnTo>
                    <a:pt x="403613" y="140829"/>
                  </a:lnTo>
                  <a:close/>
                  <a:moveTo>
                    <a:pt x="400777" y="122780"/>
                  </a:moveTo>
                  <a:lnTo>
                    <a:pt x="400043" y="118242"/>
                  </a:lnTo>
                  <a:lnTo>
                    <a:pt x="399309" y="113705"/>
                  </a:lnTo>
                  <a:lnTo>
                    <a:pt x="400010" y="118242"/>
                  </a:lnTo>
                  <a:lnTo>
                    <a:pt x="400744" y="122780"/>
                  </a:lnTo>
                  <a:lnTo>
                    <a:pt x="401478" y="127317"/>
                  </a:lnTo>
                  <a:close/>
                  <a:moveTo>
                    <a:pt x="668281" y="756410"/>
                  </a:moveTo>
                  <a:lnTo>
                    <a:pt x="668281" y="756410"/>
                  </a:lnTo>
                  <a:lnTo>
                    <a:pt x="667881" y="756710"/>
                  </a:lnTo>
                  <a:lnTo>
                    <a:pt x="667614" y="756877"/>
                  </a:lnTo>
                  <a:lnTo>
                    <a:pt x="666146" y="757911"/>
                  </a:lnTo>
                  <a:lnTo>
                    <a:pt x="665546" y="758345"/>
                  </a:lnTo>
                  <a:lnTo>
                    <a:pt x="665045" y="758678"/>
                  </a:lnTo>
                  <a:lnTo>
                    <a:pt x="663878" y="759479"/>
                  </a:lnTo>
                  <a:lnTo>
                    <a:pt x="662543" y="760413"/>
                  </a:lnTo>
                  <a:lnTo>
                    <a:pt x="662543" y="760413"/>
                  </a:lnTo>
                  <a:lnTo>
                    <a:pt x="662009" y="760780"/>
                  </a:lnTo>
                  <a:lnTo>
                    <a:pt x="661008" y="761447"/>
                  </a:lnTo>
                  <a:lnTo>
                    <a:pt x="660341" y="761948"/>
                  </a:lnTo>
                  <a:lnTo>
                    <a:pt x="662610" y="760446"/>
                  </a:lnTo>
                  <a:lnTo>
                    <a:pt x="665646" y="758345"/>
                  </a:lnTo>
                  <a:lnTo>
                    <a:pt x="667981" y="756710"/>
                  </a:lnTo>
                  <a:lnTo>
                    <a:pt x="667981" y="756710"/>
                  </a:lnTo>
                  <a:lnTo>
                    <a:pt x="668381" y="756376"/>
                  </a:lnTo>
                  <a:close/>
                  <a:moveTo>
                    <a:pt x="668982" y="755909"/>
                  </a:moveTo>
                  <a:cubicBezTo>
                    <a:pt x="668982" y="755909"/>
                    <a:pt x="668982" y="755909"/>
                    <a:pt x="668982" y="755909"/>
                  </a:cubicBezTo>
                  <a:lnTo>
                    <a:pt x="668515" y="756243"/>
                  </a:lnTo>
                  <a:lnTo>
                    <a:pt x="668515" y="756243"/>
                  </a:lnTo>
                  <a:lnTo>
                    <a:pt x="668515" y="756243"/>
                  </a:lnTo>
                  <a:lnTo>
                    <a:pt x="668949" y="755943"/>
                  </a:lnTo>
                  <a:lnTo>
                    <a:pt x="669349" y="755609"/>
                  </a:lnTo>
                  <a:close/>
                  <a:moveTo>
                    <a:pt x="639789" y="116107"/>
                  </a:moveTo>
                  <a:lnTo>
                    <a:pt x="639789" y="116107"/>
                  </a:lnTo>
                  <a:lnTo>
                    <a:pt x="643126" y="110135"/>
                  </a:lnTo>
                  <a:close/>
                  <a:moveTo>
                    <a:pt x="633117" y="127951"/>
                  </a:moveTo>
                  <a:lnTo>
                    <a:pt x="633117" y="127951"/>
                  </a:lnTo>
                  <a:lnTo>
                    <a:pt x="635652" y="123347"/>
                  </a:lnTo>
                  <a:lnTo>
                    <a:pt x="633083" y="127951"/>
                  </a:lnTo>
                  <a:close/>
                  <a:moveTo>
                    <a:pt x="630715" y="132188"/>
                  </a:moveTo>
                  <a:lnTo>
                    <a:pt x="630281" y="132955"/>
                  </a:lnTo>
                  <a:lnTo>
                    <a:pt x="626311" y="140162"/>
                  </a:lnTo>
                  <a:lnTo>
                    <a:pt x="626311" y="140162"/>
                  </a:lnTo>
                  <a:lnTo>
                    <a:pt x="625243" y="142097"/>
                  </a:lnTo>
                  <a:lnTo>
                    <a:pt x="624976" y="142597"/>
                  </a:lnTo>
                  <a:lnTo>
                    <a:pt x="626344" y="140195"/>
                  </a:lnTo>
                  <a:lnTo>
                    <a:pt x="626344" y="140195"/>
                  </a:lnTo>
                  <a:lnTo>
                    <a:pt x="627212" y="138660"/>
                  </a:lnTo>
                  <a:lnTo>
                    <a:pt x="630348" y="132955"/>
                  </a:lnTo>
                  <a:lnTo>
                    <a:pt x="630348" y="132955"/>
                  </a:lnTo>
                  <a:lnTo>
                    <a:pt x="630748" y="132188"/>
                  </a:lnTo>
                  <a:lnTo>
                    <a:pt x="630748" y="132188"/>
                  </a:lnTo>
                  <a:lnTo>
                    <a:pt x="631916" y="130086"/>
                  </a:lnTo>
                  <a:lnTo>
                    <a:pt x="630715" y="132188"/>
                  </a:lnTo>
                  <a:close/>
                  <a:moveTo>
                    <a:pt x="621840" y="148236"/>
                  </a:moveTo>
                  <a:lnTo>
                    <a:pt x="621173" y="149503"/>
                  </a:lnTo>
                  <a:lnTo>
                    <a:pt x="620939" y="149937"/>
                  </a:lnTo>
                  <a:lnTo>
                    <a:pt x="619638" y="152273"/>
                  </a:lnTo>
                  <a:lnTo>
                    <a:pt x="619638" y="152273"/>
                  </a:lnTo>
                  <a:lnTo>
                    <a:pt x="620272" y="151105"/>
                  </a:lnTo>
                  <a:lnTo>
                    <a:pt x="621073" y="149704"/>
                  </a:lnTo>
                  <a:lnTo>
                    <a:pt x="621306" y="149203"/>
                  </a:lnTo>
                  <a:lnTo>
                    <a:pt x="621840" y="148269"/>
                  </a:lnTo>
                  <a:lnTo>
                    <a:pt x="621840" y="148269"/>
                  </a:lnTo>
                  <a:lnTo>
                    <a:pt x="622307" y="147402"/>
                  </a:lnTo>
                  <a:lnTo>
                    <a:pt x="621807" y="148269"/>
                  </a:lnTo>
                  <a:close/>
                  <a:moveTo>
                    <a:pt x="617436" y="156276"/>
                  </a:moveTo>
                  <a:lnTo>
                    <a:pt x="617436" y="156276"/>
                  </a:lnTo>
                  <a:lnTo>
                    <a:pt x="618971" y="153440"/>
                  </a:lnTo>
                  <a:lnTo>
                    <a:pt x="617403" y="156243"/>
                  </a:lnTo>
                  <a:close/>
                  <a:moveTo>
                    <a:pt x="617436" y="156276"/>
                  </a:moveTo>
                  <a:lnTo>
                    <a:pt x="615268" y="160213"/>
                  </a:lnTo>
                  <a:lnTo>
                    <a:pt x="615268" y="160213"/>
                  </a:lnTo>
                  <a:lnTo>
                    <a:pt x="615268" y="160213"/>
                  </a:lnTo>
                  <a:lnTo>
                    <a:pt x="616369" y="158245"/>
                  </a:lnTo>
                  <a:lnTo>
                    <a:pt x="617103" y="157244"/>
                  </a:lnTo>
                  <a:lnTo>
                    <a:pt x="617603" y="156310"/>
                  </a:lnTo>
                  <a:lnTo>
                    <a:pt x="617603" y="156310"/>
                  </a:lnTo>
                  <a:close/>
                  <a:moveTo>
                    <a:pt x="615234" y="160313"/>
                  </a:moveTo>
                  <a:lnTo>
                    <a:pt x="613066" y="164250"/>
                  </a:lnTo>
                  <a:lnTo>
                    <a:pt x="615268" y="160313"/>
                  </a:lnTo>
                  <a:lnTo>
                    <a:pt x="615268" y="160313"/>
                  </a:lnTo>
                  <a:close/>
                  <a:moveTo>
                    <a:pt x="586309" y="212359"/>
                  </a:moveTo>
                  <a:lnTo>
                    <a:pt x="582472" y="210291"/>
                  </a:lnTo>
                  <a:lnTo>
                    <a:pt x="581705" y="209924"/>
                  </a:lnTo>
                  <a:lnTo>
                    <a:pt x="581705" y="209924"/>
                  </a:lnTo>
                  <a:lnTo>
                    <a:pt x="582438" y="210291"/>
                  </a:lnTo>
                  <a:lnTo>
                    <a:pt x="582438" y="210291"/>
                  </a:lnTo>
                  <a:lnTo>
                    <a:pt x="583673" y="210958"/>
                  </a:lnTo>
                  <a:lnTo>
                    <a:pt x="583673" y="210958"/>
                  </a:lnTo>
                  <a:lnTo>
                    <a:pt x="583673" y="210958"/>
                  </a:lnTo>
                  <a:lnTo>
                    <a:pt x="586108" y="212293"/>
                  </a:lnTo>
                  <a:lnTo>
                    <a:pt x="586108" y="212293"/>
                  </a:lnTo>
                  <a:lnTo>
                    <a:pt x="586108" y="212293"/>
                  </a:lnTo>
                  <a:lnTo>
                    <a:pt x="586108" y="212293"/>
                  </a:lnTo>
                  <a:close/>
                  <a:moveTo>
                    <a:pt x="580937" y="209523"/>
                  </a:moveTo>
                  <a:cubicBezTo>
                    <a:pt x="580697" y="209363"/>
                    <a:pt x="580440" y="209230"/>
                    <a:pt x="580170" y="209123"/>
                  </a:cubicBezTo>
                  <a:cubicBezTo>
                    <a:pt x="580170" y="209123"/>
                    <a:pt x="580170" y="209123"/>
                    <a:pt x="580170" y="209123"/>
                  </a:cubicBezTo>
                  <a:lnTo>
                    <a:pt x="580570" y="209357"/>
                  </a:lnTo>
                  <a:cubicBezTo>
                    <a:pt x="580680" y="209340"/>
                    <a:pt x="580794" y="209340"/>
                    <a:pt x="580904" y="209357"/>
                  </a:cubicBezTo>
                  <a:lnTo>
                    <a:pt x="581304" y="209557"/>
                  </a:lnTo>
                  <a:lnTo>
                    <a:pt x="581671" y="209724"/>
                  </a:lnTo>
                  <a:lnTo>
                    <a:pt x="581371" y="209557"/>
                  </a:lnTo>
                  <a:close/>
                  <a:moveTo>
                    <a:pt x="580070" y="209123"/>
                  </a:moveTo>
                  <a:lnTo>
                    <a:pt x="580070" y="209123"/>
                  </a:lnTo>
                  <a:close/>
                  <a:moveTo>
                    <a:pt x="578468" y="208222"/>
                  </a:moveTo>
                  <a:lnTo>
                    <a:pt x="576633" y="207288"/>
                  </a:lnTo>
                  <a:lnTo>
                    <a:pt x="575732" y="206821"/>
                  </a:lnTo>
                  <a:cubicBezTo>
                    <a:pt x="574531" y="206187"/>
                    <a:pt x="573330" y="205620"/>
                    <a:pt x="572129" y="205053"/>
                  </a:cubicBezTo>
                  <a:lnTo>
                    <a:pt x="570394" y="204252"/>
                  </a:lnTo>
                  <a:lnTo>
                    <a:pt x="568726" y="203451"/>
                  </a:lnTo>
                  <a:cubicBezTo>
                    <a:pt x="567692" y="202984"/>
                    <a:pt x="566624" y="202484"/>
                    <a:pt x="565557" y="202050"/>
                  </a:cubicBezTo>
                  <a:lnTo>
                    <a:pt x="565557" y="202050"/>
                  </a:lnTo>
                  <a:lnTo>
                    <a:pt x="564789" y="201717"/>
                  </a:lnTo>
                  <a:lnTo>
                    <a:pt x="566624" y="202551"/>
                  </a:lnTo>
                  <a:lnTo>
                    <a:pt x="567792" y="203084"/>
                  </a:lnTo>
                  <a:lnTo>
                    <a:pt x="568259" y="203285"/>
                  </a:lnTo>
                  <a:lnTo>
                    <a:pt x="568726" y="203485"/>
                  </a:lnTo>
                  <a:lnTo>
                    <a:pt x="568726" y="203485"/>
                  </a:lnTo>
                  <a:lnTo>
                    <a:pt x="570294" y="204219"/>
                  </a:lnTo>
                  <a:lnTo>
                    <a:pt x="572096" y="205053"/>
                  </a:lnTo>
                  <a:lnTo>
                    <a:pt x="572096" y="205053"/>
                  </a:lnTo>
                  <a:lnTo>
                    <a:pt x="573831" y="205887"/>
                  </a:lnTo>
                  <a:lnTo>
                    <a:pt x="573831" y="205887"/>
                  </a:lnTo>
                  <a:lnTo>
                    <a:pt x="575632" y="206754"/>
                  </a:lnTo>
                  <a:lnTo>
                    <a:pt x="575632" y="206754"/>
                  </a:lnTo>
                  <a:lnTo>
                    <a:pt x="579169" y="208556"/>
                  </a:lnTo>
                  <a:lnTo>
                    <a:pt x="579169" y="208556"/>
                  </a:lnTo>
                  <a:lnTo>
                    <a:pt x="579569" y="208756"/>
                  </a:lnTo>
                  <a:lnTo>
                    <a:pt x="579736" y="208756"/>
                  </a:lnTo>
                  <a:lnTo>
                    <a:pt x="579236" y="208456"/>
                  </a:lnTo>
                  <a:close/>
                  <a:moveTo>
                    <a:pt x="562487" y="200616"/>
                  </a:moveTo>
                  <a:lnTo>
                    <a:pt x="558818" y="199047"/>
                  </a:lnTo>
                  <a:lnTo>
                    <a:pt x="556949" y="198313"/>
                  </a:lnTo>
                  <a:lnTo>
                    <a:pt x="555081" y="197546"/>
                  </a:lnTo>
                  <a:lnTo>
                    <a:pt x="553946" y="197112"/>
                  </a:lnTo>
                  <a:lnTo>
                    <a:pt x="552946" y="196712"/>
                  </a:lnTo>
                  <a:lnTo>
                    <a:pt x="552345" y="196512"/>
                  </a:lnTo>
                  <a:lnTo>
                    <a:pt x="552345" y="196512"/>
                  </a:lnTo>
                  <a:lnTo>
                    <a:pt x="552345" y="196512"/>
                  </a:lnTo>
                  <a:lnTo>
                    <a:pt x="552912" y="196712"/>
                  </a:lnTo>
                  <a:lnTo>
                    <a:pt x="552912" y="196712"/>
                  </a:lnTo>
                  <a:lnTo>
                    <a:pt x="553413" y="196712"/>
                  </a:lnTo>
                  <a:lnTo>
                    <a:pt x="553413" y="196712"/>
                  </a:lnTo>
                  <a:lnTo>
                    <a:pt x="553913" y="196912"/>
                  </a:lnTo>
                  <a:lnTo>
                    <a:pt x="553913" y="196912"/>
                  </a:lnTo>
                  <a:lnTo>
                    <a:pt x="554680" y="197179"/>
                  </a:lnTo>
                  <a:lnTo>
                    <a:pt x="554680" y="197179"/>
                  </a:lnTo>
                  <a:lnTo>
                    <a:pt x="554680" y="197179"/>
                  </a:lnTo>
                  <a:lnTo>
                    <a:pt x="554680" y="197179"/>
                  </a:lnTo>
                  <a:lnTo>
                    <a:pt x="556882" y="198080"/>
                  </a:lnTo>
                  <a:lnTo>
                    <a:pt x="557550" y="198347"/>
                  </a:lnTo>
                  <a:lnTo>
                    <a:pt x="557917" y="198347"/>
                  </a:lnTo>
                  <a:lnTo>
                    <a:pt x="558384" y="198514"/>
                  </a:lnTo>
                  <a:lnTo>
                    <a:pt x="558384" y="198514"/>
                  </a:lnTo>
                  <a:lnTo>
                    <a:pt x="562020" y="200048"/>
                  </a:lnTo>
                  <a:lnTo>
                    <a:pt x="562020" y="200048"/>
                  </a:lnTo>
                  <a:lnTo>
                    <a:pt x="562921" y="200449"/>
                  </a:lnTo>
                  <a:lnTo>
                    <a:pt x="563155" y="200449"/>
                  </a:lnTo>
                  <a:lnTo>
                    <a:pt x="563388" y="200449"/>
                  </a:lnTo>
                  <a:lnTo>
                    <a:pt x="564089" y="200749"/>
                  </a:lnTo>
                  <a:cubicBezTo>
                    <a:pt x="563945" y="200652"/>
                    <a:pt x="563785" y="200572"/>
                    <a:pt x="563622" y="200515"/>
                  </a:cubicBezTo>
                  <a:close/>
                  <a:moveTo>
                    <a:pt x="551177" y="196045"/>
                  </a:moveTo>
                  <a:lnTo>
                    <a:pt x="550510" y="195778"/>
                  </a:lnTo>
                  <a:lnTo>
                    <a:pt x="549909" y="195578"/>
                  </a:lnTo>
                  <a:lnTo>
                    <a:pt x="549276" y="195344"/>
                  </a:lnTo>
                  <a:lnTo>
                    <a:pt x="548442" y="195044"/>
                  </a:lnTo>
                  <a:lnTo>
                    <a:pt x="547741" y="194777"/>
                  </a:lnTo>
                  <a:lnTo>
                    <a:pt x="546373" y="194310"/>
                  </a:lnTo>
                  <a:lnTo>
                    <a:pt x="547674" y="194777"/>
                  </a:lnTo>
                  <a:lnTo>
                    <a:pt x="547674" y="194777"/>
                  </a:lnTo>
                  <a:lnTo>
                    <a:pt x="549376" y="195411"/>
                  </a:lnTo>
                  <a:lnTo>
                    <a:pt x="549743" y="195411"/>
                  </a:lnTo>
                  <a:lnTo>
                    <a:pt x="549943" y="195411"/>
                  </a:lnTo>
                  <a:lnTo>
                    <a:pt x="550377" y="195411"/>
                  </a:lnTo>
                  <a:lnTo>
                    <a:pt x="550377" y="195411"/>
                  </a:lnTo>
                  <a:lnTo>
                    <a:pt x="551011" y="195644"/>
                  </a:lnTo>
                  <a:lnTo>
                    <a:pt x="551644" y="195878"/>
                  </a:lnTo>
                  <a:lnTo>
                    <a:pt x="551845" y="195878"/>
                  </a:lnTo>
                  <a:lnTo>
                    <a:pt x="551845" y="195878"/>
                  </a:lnTo>
                  <a:close/>
                  <a:moveTo>
                    <a:pt x="544505" y="193643"/>
                  </a:moveTo>
                  <a:lnTo>
                    <a:pt x="543837" y="193443"/>
                  </a:lnTo>
                  <a:lnTo>
                    <a:pt x="545005" y="193876"/>
                  </a:lnTo>
                  <a:lnTo>
                    <a:pt x="546306" y="194310"/>
                  </a:lnTo>
                  <a:lnTo>
                    <a:pt x="545739" y="194076"/>
                  </a:lnTo>
                  <a:close/>
                  <a:moveTo>
                    <a:pt x="543637" y="193376"/>
                  </a:moveTo>
                  <a:lnTo>
                    <a:pt x="543837" y="193376"/>
                  </a:lnTo>
                  <a:lnTo>
                    <a:pt x="543837" y="193376"/>
                  </a:lnTo>
                  <a:close/>
                  <a:moveTo>
                    <a:pt x="543637" y="193376"/>
                  </a:moveTo>
                  <a:lnTo>
                    <a:pt x="543637" y="193376"/>
                  </a:lnTo>
                  <a:lnTo>
                    <a:pt x="543637" y="193376"/>
                  </a:lnTo>
                  <a:close/>
                  <a:moveTo>
                    <a:pt x="542436" y="192942"/>
                  </a:moveTo>
                  <a:cubicBezTo>
                    <a:pt x="541269" y="192542"/>
                    <a:pt x="540101" y="192141"/>
                    <a:pt x="539100" y="191808"/>
                  </a:cubicBezTo>
                  <a:lnTo>
                    <a:pt x="542436" y="192975"/>
                  </a:lnTo>
                  <a:lnTo>
                    <a:pt x="542436" y="192975"/>
                  </a:lnTo>
                  <a:lnTo>
                    <a:pt x="543571" y="193342"/>
                  </a:lnTo>
                  <a:lnTo>
                    <a:pt x="542470" y="192942"/>
                  </a:lnTo>
                  <a:close/>
                  <a:moveTo>
                    <a:pt x="537031" y="191274"/>
                  </a:moveTo>
                  <a:lnTo>
                    <a:pt x="537031" y="191274"/>
                  </a:lnTo>
                  <a:close/>
                  <a:moveTo>
                    <a:pt x="537031" y="191274"/>
                  </a:moveTo>
                  <a:lnTo>
                    <a:pt x="537031" y="191274"/>
                  </a:lnTo>
                  <a:close/>
                  <a:moveTo>
                    <a:pt x="534696" y="190473"/>
                  </a:moveTo>
                  <a:lnTo>
                    <a:pt x="532928" y="189939"/>
                  </a:lnTo>
                  <a:lnTo>
                    <a:pt x="530993" y="189372"/>
                  </a:lnTo>
                  <a:cubicBezTo>
                    <a:pt x="530058" y="189072"/>
                    <a:pt x="529158" y="188805"/>
                    <a:pt x="528157" y="188572"/>
                  </a:cubicBezTo>
                  <a:lnTo>
                    <a:pt x="528157" y="188572"/>
                  </a:lnTo>
                  <a:lnTo>
                    <a:pt x="527690" y="188572"/>
                  </a:lnTo>
                  <a:lnTo>
                    <a:pt x="525188" y="187838"/>
                  </a:lnTo>
                  <a:lnTo>
                    <a:pt x="523686" y="187270"/>
                  </a:lnTo>
                  <a:lnTo>
                    <a:pt x="520083" y="186370"/>
                  </a:lnTo>
                  <a:lnTo>
                    <a:pt x="520083" y="186370"/>
                  </a:lnTo>
                  <a:lnTo>
                    <a:pt x="519749" y="186370"/>
                  </a:lnTo>
                  <a:lnTo>
                    <a:pt x="519749" y="186370"/>
                  </a:lnTo>
                  <a:lnTo>
                    <a:pt x="519382" y="186370"/>
                  </a:lnTo>
                  <a:lnTo>
                    <a:pt x="519783" y="186370"/>
                  </a:lnTo>
                  <a:lnTo>
                    <a:pt x="519783" y="186370"/>
                  </a:lnTo>
                  <a:lnTo>
                    <a:pt x="520016" y="186370"/>
                  </a:lnTo>
                  <a:lnTo>
                    <a:pt x="520217" y="186370"/>
                  </a:lnTo>
                  <a:lnTo>
                    <a:pt x="521051" y="186603"/>
                  </a:lnTo>
                  <a:lnTo>
                    <a:pt x="522752" y="187037"/>
                  </a:lnTo>
                  <a:lnTo>
                    <a:pt x="523753" y="187304"/>
                  </a:lnTo>
                  <a:lnTo>
                    <a:pt x="525121" y="187671"/>
                  </a:lnTo>
                  <a:lnTo>
                    <a:pt x="528190" y="188505"/>
                  </a:lnTo>
                  <a:lnTo>
                    <a:pt x="528190" y="188505"/>
                  </a:lnTo>
                  <a:lnTo>
                    <a:pt x="528624" y="188505"/>
                  </a:lnTo>
                  <a:cubicBezTo>
                    <a:pt x="528754" y="188535"/>
                    <a:pt x="528891" y="188535"/>
                    <a:pt x="529024" y="188505"/>
                  </a:cubicBezTo>
                  <a:lnTo>
                    <a:pt x="529358" y="188505"/>
                  </a:lnTo>
                  <a:lnTo>
                    <a:pt x="529558" y="188505"/>
                  </a:lnTo>
                  <a:lnTo>
                    <a:pt x="529558" y="188505"/>
                  </a:lnTo>
                  <a:lnTo>
                    <a:pt x="529558" y="188505"/>
                  </a:lnTo>
                  <a:lnTo>
                    <a:pt x="529558" y="188505"/>
                  </a:lnTo>
                  <a:lnTo>
                    <a:pt x="529825" y="188505"/>
                  </a:lnTo>
                  <a:lnTo>
                    <a:pt x="529825" y="188505"/>
                  </a:lnTo>
                  <a:lnTo>
                    <a:pt x="530526" y="188705"/>
                  </a:lnTo>
                  <a:lnTo>
                    <a:pt x="530526" y="188705"/>
                  </a:lnTo>
                  <a:lnTo>
                    <a:pt x="531760" y="189072"/>
                  </a:lnTo>
                  <a:lnTo>
                    <a:pt x="532127" y="189072"/>
                  </a:lnTo>
                  <a:lnTo>
                    <a:pt x="532361" y="189072"/>
                  </a:lnTo>
                  <a:lnTo>
                    <a:pt x="532361" y="189072"/>
                  </a:lnTo>
                  <a:lnTo>
                    <a:pt x="533028" y="189272"/>
                  </a:lnTo>
                  <a:lnTo>
                    <a:pt x="533462" y="189272"/>
                  </a:lnTo>
                  <a:lnTo>
                    <a:pt x="533962" y="189439"/>
                  </a:lnTo>
                  <a:lnTo>
                    <a:pt x="533962" y="189439"/>
                  </a:lnTo>
                  <a:lnTo>
                    <a:pt x="534729" y="189672"/>
                  </a:lnTo>
                  <a:lnTo>
                    <a:pt x="535130" y="189672"/>
                  </a:lnTo>
                  <a:lnTo>
                    <a:pt x="535930" y="189906"/>
                  </a:lnTo>
                  <a:lnTo>
                    <a:pt x="535230" y="189672"/>
                  </a:lnTo>
                  <a:close/>
                  <a:moveTo>
                    <a:pt x="534696" y="34668"/>
                  </a:moveTo>
                  <a:lnTo>
                    <a:pt x="536998" y="21123"/>
                  </a:lnTo>
                  <a:lnTo>
                    <a:pt x="534663" y="34468"/>
                  </a:lnTo>
                  <a:lnTo>
                    <a:pt x="534663" y="34468"/>
                  </a:lnTo>
                  <a:lnTo>
                    <a:pt x="532027" y="47813"/>
                  </a:lnTo>
                  <a:lnTo>
                    <a:pt x="532027" y="47813"/>
                  </a:lnTo>
                  <a:close/>
                  <a:moveTo>
                    <a:pt x="521584" y="102261"/>
                  </a:moveTo>
                  <a:lnTo>
                    <a:pt x="521584" y="102261"/>
                  </a:lnTo>
                  <a:lnTo>
                    <a:pt x="523153" y="94188"/>
                  </a:lnTo>
                  <a:lnTo>
                    <a:pt x="523153" y="93320"/>
                  </a:lnTo>
                  <a:lnTo>
                    <a:pt x="523153" y="93320"/>
                  </a:lnTo>
                  <a:lnTo>
                    <a:pt x="524087" y="88516"/>
                  </a:lnTo>
                  <a:lnTo>
                    <a:pt x="525154" y="82944"/>
                  </a:lnTo>
                  <a:lnTo>
                    <a:pt x="526656" y="75271"/>
                  </a:lnTo>
                  <a:lnTo>
                    <a:pt x="529258" y="61759"/>
                  </a:lnTo>
                  <a:lnTo>
                    <a:pt x="531894" y="48414"/>
                  </a:lnTo>
                  <a:lnTo>
                    <a:pt x="531894" y="48414"/>
                  </a:lnTo>
                  <a:lnTo>
                    <a:pt x="529258" y="61759"/>
                  </a:lnTo>
                  <a:lnTo>
                    <a:pt x="526622" y="75271"/>
                  </a:lnTo>
                  <a:lnTo>
                    <a:pt x="525121" y="82944"/>
                  </a:lnTo>
                  <a:lnTo>
                    <a:pt x="524053" y="88516"/>
                  </a:lnTo>
                  <a:lnTo>
                    <a:pt x="523153" y="93320"/>
                  </a:lnTo>
                  <a:lnTo>
                    <a:pt x="523153" y="93320"/>
                  </a:lnTo>
                  <a:lnTo>
                    <a:pt x="523153" y="94188"/>
                  </a:lnTo>
                  <a:lnTo>
                    <a:pt x="521551" y="102261"/>
                  </a:lnTo>
                  <a:lnTo>
                    <a:pt x="521551" y="102261"/>
                  </a:lnTo>
                  <a:lnTo>
                    <a:pt x="520650" y="106699"/>
                  </a:lnTo>
                  <a:lnTo>
                    <a:pt x="519783" y="111203"/>
                  </a:lnTo>
                  <a:lnTo>
                    <a:pt x="520683" y="106699"/>
                  </a:lnTo>
                  <a:close/>
                  <a:moveTo>
                    <a:pt x="517948" y="185936"/>
                  </a:moveTo>
                  <a:lnTo>
                    <a:pt x="518248" y="185936"/>
                  </a:lnTo>
                  <a:lnTo>
                    <a:pt x="518048" y="185936"/>
                  </a:lnTo>
                  <a:close/>
                  <a:moveTo>
                    <a:pt x="516313" y="185502"/>
                  </a:moveTo>
                  <a:lnTo>
                    <a:pt x="511909" y="184501"/>
                  </a:lnTo>
                  <a:lnTo>
                    <a:pt x="508573" y="183834"/>
                  </a:lnTo>
                  <a:lnTo>
                    <a:pt x="507639" y="183667"/>
                  </a:lnTo>
                  <a:lnTo>
                    <a:pt x="508506" y="183867"/>
                  </a:lnTo>
                  <a:lnTo>
                    <a:pt x="508506" y="183867"/>
                  </a:lnTo>
                  <a:lnTo>
                    <a:pt x="509607" y="184101"/>
                  </a:lnTo>
                  <a:lnTo>
                    <a:pt x="510074" y="184101"/>
                  </a:lnTo>
                  <a:lnTo>
                    <a:pt x="511709" y="184468"/>
                  </a:lnTo>
                  <a:lnTo>
                    <a:pt x="513878" y="184935"/>
                  </a:lnTo>
                  <a:lnTo>
                    <a:pt x="514678" y="184935"/>
                  </a:lnTo>
                  <a:cubicBezTo>
                    <a:pt x="514822" y="184905"/>
                    <a:pt x="514969" y="184905"/>
                    <a:pt x="515112" y="184935"/>
                  </a:cubicBezTo>
                  <a:lnTo>
                    <a:pt x="516079" y="185168"/>
                  </a:lnTo>
                  <a:lnTo>
                    <a:pt x="516079" y="185168"/>
                  </a:lnTo>
                  <a:lnTo>
                    <a:pt x="516613" y="185168"/>
                  </a:lnTo>
                  <a:lnTo>
                    <a:pt x="517014" y="185168"/>
                  </a:lnTo>
                  <a:lnTo>
                    <a:pt x="517314" y="185168"/>
                  </a:lnTo>
                  <a:lnTo>
                    <a:pt x="517915" y="185168"/>
                  </a:lnTo>
                  <a:lnTo>
                    <a:pt x="517381" y="185168"/>
                  </a:lnTo>
                  <a:close/>
                  <a:moveTo>
                    <a:pt x="515145" y="133890"/>
                  </a:moveTo>
                  <a:lnTo>
                    <a:pt x="514211" y="138827"/>
                  </a:lnTo>
                  <a:lnTo>
                    <a:pt x="514211" y="138160"/>
                  </a:lnTo>
                  <a:close/>
                  <a:moveTo>
                    <a:pt x="508139" y="169922"/>
                  </a:moveTo>
                  <a:lnTo>
                    <a:pt x="505537" y="183267"/>
                  </a:lnTo>
                  <a:lnTo>
                    <a:pt x="505537" y="183267"/>
                  </a:lnTo>
                  <a:lnTo>
                    <a:pt x="506671" y="183467"/>
                  </a:lnTo>
                  <a:lnTo>
                    <a:pt x="505537" y="183233"/>
                  </a:lnTo>
                  <a:close/>
                  <a:moveTo>
                    <a:pt x="506704" y="183634"/>
                  </a:moveTo>
                  <a:lnTo>
                    <a:pt x="507305" y="183634"/>
                  </a:lnTo>
                  <a:lnTo>
                    <a:pt x="507538" y="183634"/>
                  </a:lnTo>
                  <a:lnTo>
                    <a:pt x="507072" y="183634"/>
                  </a:lnTo>
                  <a:close/>
                  <a:moveTo>
                    <a:pt x="819516" y="446834"/>
                  </a:moveTo>
                  <a:lnTo>
                    <a:pt x="811275" y="447001"/>
                  </a:lnTo>
                  <a:lnTo>
                    <a:pt x="811275" y="447001"/>
                  </a:lnTo>
                  <a:lnTo>
                    <a:pt x="806804" y="447001"/>
                  </a:lnTo>
                  <a:lnTo>
                    <a:pt x="806604" y="447001"/>
                  </a:lnTo>
                  <a:lnTo>
                    <a:pt x="802134" y="447001"/>
                  </a:lnTo>
                  <a:lnTo>
                    <a:pt x="797630" y="447001"/>
                  </a:lnTo>
                  <a:lnTo>
                    <a:pt x="797630" y="447001"/>
                  </a:lnTo>
                  <a:lnTo>
                    <a:pt x="793059" y="447001"/>
                  </a:lnTo>
                  <a:lnTo>
                    <a:pt x="788555" y="447001"/>
                  </a:lnTo>
                  <a:lnTo>
                    <a:pt x="788021" y="447001"/>
                  </a:lnTo>
                  <a:lnTo>
                    <a:pt x="783884" y="447001"/>
                  </a:lnTo>
                  <a:lnTo>
                    <a:pt x="783884" y="447001"/>
                  </a:lnTo>
                  <a:lnTo>
                    <a:pt x="781382" y="447001"/>
                  </a:lnTo>
                  <a:lnTo>
                    <a:pt x="788588" y="447001"/>
                  </a:lnTo>
                  <a:lnTo>
                    <a:pt x="793092" y="447001"/>
                  </a:lnTo>
                  <a:lnTo>
                    <a:pt x="793860" y="447001"/>
                  </a:lnTo>
                  <a:lnTo>
                    <a:pt x="797763" y="447001"/>
                  </a:lnTo>
                  <a:lnTo>
                    <a:pt x="807271" y="447001"/>
                  </a:lnTo>
                  <a:lnTo>
                    <a:pt x="811175" y="447001"/>
                  </a:lnTo>
                  <a:lnTo>
                    <a:pt x="813010" y="447001"/>
                  </a:lnTo>
                  <a:lnTo>
                    <a:pt x="819449" y="447001"/>
                  </a:lnTo>
                  <a:lnTo>
                    <a:pt x="820617" y="447001"/>
                  </a:lnTo>
                  <a:lnTo>
                    <a:pt x="823219" y="447001"/>
                  </a:lnTo>
                  <a:lnTo>
                    <a:pt x="819516" y="447001"/>
                  </a:lnTo>
                  <a:close/>
                  <a:moveTo>
                    <a:pt x="780281" y="447568"/>
                  </a:moveTo>
                  <a:lnTo>
                    <a:pt x="780281" y="447568"/>
                  </a:lnTo>
                  <a:close/>
                  <a:moveTo>
                    <a:pt x="772541" y="447568"/>
                  </a:moveTo>
                  <a:lnTo>
                    <a:pt x="776878" y="447568"/>
                  </a:lnTo>
                  <a:lnTo>
                    <a:pt x="771273" y="447568"/>
                  </a:lnTo>
                  <a:close/>
                  <a:moveTo>
                    <a:pt x="769972" y="447568"/>
                  </a:moveTo>
                  <a:lnTo>
                    <a:pt x="769972" y="447568"/>
                  </a:lnTo>
                  <a:close/>
                  <a:moveTo>
                    <a:pt x="402245" y="131921"/>
                  </a:moveTo>
                  <a:lnTo>
                    <a:pt x="401511" y="127384"/>
                  </a:lnTo>
                  <a:lnTo>
                    <a:pt x="402212" y="131921"/>
                  </a:lnTo>
                  <a:lnTo>
                    <a:pt x="403646" y="140896"/>
                  </a:lnTo>
                  <a:lnTo>
                    <a:pt x="403646" y="140896"/>
                  </a:lnTo>
                  <a:lnTo>
                    <a:pt x="403646" y="140896"/>
                  </a:lnTo>
                  <a:lnTo>
                    <a:pt x="403646" y="140896"/>
                  </a:lnTo>
                  <a:close/>
                  <a:moveTo>
                    <a:pt x="400076" y="118309"/>
                  </a:moveTo>
                  <a:lnTo>
                    <a:pt x="399342" y="113772"/>
                  </a:lnTo>
                  <a:lnTo>
                    <a:pt x="400043" y="118309"/>
                  </a:lnTo>
                  <a:lnTo>
                    <a:pt x="400777" y="122846"/>
                  </a:lnTo>
                  <a:lnTo>
                    <a:pt x="401511" y="127384"/>
                  </a:lnTo>
                  <a:lnTo>
                    <a:pt x="400810" y="122846"/>
                  </a:lnTo>
                  <a:close/>
                  <a:moveTo>
                    <a:pt x="392837" y="142797"/>
                  </a:moveTo>
                  <a:lnTo>
                    <a:pt x="392837" y="142797"/>
                  </a:lnTo>
                  <a:close/>
                  <a:moveTo>
                    <a:pt x="392403" y="140529"/>
                  </a:moveTo>
                  <a:lnTo>
                    <a:pt x="392403" y="139962"/>
                  </a:lnTo>
                  <a:lnTo>
                    <a:pt x="392403" y="139361"/>
                  </a:lnTo>
                  <a:lnTo>
                    <a:pt x="392403" y="138727"/>
                  </a:lnTo>
                  <a:lnTo>
                    <a:pt x="392403" y="138527"/>
                  </a:lnTo>
                  <a:lnTo>
                    <a:pt x="392403" y="138193"/>
                  </a:lnTo>
                  <a:lnTo>
                    <a:pt x="393270" y="142797"/>
                  </a:lnTo>
                  <a:lnTo>
                    <a:pt x="393270" y="142797"/>
                  </a:lnTo>
                  <a:lnTo>
                    <a:pt x="392937" y="141029"/>
                  </a:lnTo>
                  <a:close/>
                  <a:moveTo>
                    <a:pt x="391469" y="135758"/>
                  </a:moveTo>
                  <a:lnTo>
                    <a:pt x="391469" y="135758"/>
                  </a:lnTo>
                  <a:close/>
                  <a:moveTo>
                    <a:pt x="391135" y="133956"/>
                  </a:moveTo>
                  <a:lnTo>
                    <a:pt x="391369" y="135124"/>
                  </a:lnTo>
                  <a:lnTo>
                    <a:pt x="391369" y="134390"/>
                  </a:lnTo>
                  <a:close/>
                  <a:moveTo>
                    <a:pt x="391135" y="133956"/>
                  </a:moveTo>
                  <a:lnTo>
                    <a:pt x="391135" y="133956"/>
                  </a:lnTo>
                  <a:close/>
                  <a:moveTo>
                    <a:pt x="390335" y="129686"/>
                  </a:moveTo>
                  <a:lnTo>
                    <a:pt x="390335" y="130053"/>
                  </a:lnTo>
                  <a:lnTo>
                    <a:pt x="390335" y="129686"/>
                  </a:lnTo>
                  <a:close/>
                  <a:moveTo>
                    <a:pt x="390335" y="129486"/>
                  </a:moveTo>
                  <a:lnTo>
                    <a:pt x="390335" y="129486"/>
                  </a:lnTo>
                  <a:close/>
                  <a:moveTo>
                    <a:pt x="390001" y="127884"/>
                  </a:moveTo>
                  <a:lnTo>
                    <a:pt x="390001" y="127884"/>
                  </a:lnTo>
                  <a:close/>
                  <a:moveTo>
                    <a:pt x="389434" y="125015"/>
                  </a:moveTo>
                  <a:lnTo>
                    <a:pt x="389434" y="125015"/>
                  </a:lnTo>
                  <a:lnTo>
                    <a:pt x="389434" y="125549"/>
                  </a:lnTo>
                  <a:lnTo>
                    <a:pt x="389701" y="126750"/>
                  </a:lnTo>
                  <a:lnTo>
                    <a:pt x="389467" y="125549"/>
                  </a:lnTo>
                  <a:close/>
                  <a:moveTo>
                    <a:pt x="389434" y="125015"/>
                  </a:moveTo>
                  <a:lnTo>
                    <a:pt x="389267" y="124181"/>
                  </a:lnTo>
                  <a:lnTo>
                    <a:pt x="389267" y="123781"/>
                  </a:lnTo>
                  <a:lnTo>
                    <a:pt x="389267" y="123347"/>
                  </a:lnTo>
                  <a:lnTo>
                    <a:pt x="389267" y="123347"/>
                  </a:lnTo>
                  <a:lnTo>
                    <a:pt x="389267" y="123347"/>
                  </a:lnTo>
                  <a:lnTo>
                    <a:pt x="389267" y="122980"/>
                  </a:lnTo>
                  <a:lnTo>
                    <a:pt x="389267" y="122713"/>
                  </a:lnTo>
                  <a:lnTo>
                    <a:pt x="389267" y="122713"/>
                  </a:lnTo>
                  <a:lnTo>
                    <a:pt x="389267" y="122713"/>
                  </a:lnTo>
                  <a:lnTo>
                    <a:pt x="389267" y="122213"/>
                  </a:lnTo>
                  <a:lnTo>
                    <a:pt x="389267" y="121745"/>
                  </a:lnTo>
                  <a:lnTo>
                    <a:pt x="389267" y="121745"/>
                  </a:lnTo>
                  <a:lnTo>
                    <a:pt x="389267" y="121745"/>
                  </a:lnTo>
                  <a:lnTo>
                    <a:pt x="390034" y="125582"/>
                  </a:lnTo>
                  <a:lnTo>
                    <a:pt x="390034" y="125582"/>
                  </a:lnTo>
                  <a:close/>
                  <a:moveTo>
                    <a:pt x="388566" y="120878"/>
                  </a:moveTo>
                  <a:lnTo>
                    <a:pt x="388566" y="121278"/>
                  </a:lnTo>
                  <a:lnTo>
                    <a:pt x="388566" y="120544"/>
                  </a:lnTo>
                  <a:close/>
                  <a:moveTo>
                    <a:pt x="388566" y="120878"/>
                  </a:moveTo>
                  <a:lnTo>
                    <a:pt x="388566" y="120678"/>
                  </a:lnTo>
                  <a:lnTo>
                    <a:pt x="388566" y="120678"/>
                  </a:lnTo>
                  <a:lnTo>
                    <a:pt x="388566" y="120678"/>
                  </a:lnTo>
                  <a:lnTo>
                    <a:pt x="388566" y="120945"/>
                  </a:lnTo>
                  <a:close/>
                  <a:moveTo>
                    <a:pt x="387665" y="116207"/>
                  </a:moveTo>
                  <a:lnTo>
                    <a:pt x="387665" y="116207"/>
                  </a:lnTo>
                  <a:lnTo>
                    <a:pt x="387665" y="116207"/>
                  </a:lnTo>
                  <a:lnTo>
                    <a:pt x="387499" y="115406"/>
                  </a:lnTo>
                  <a:lnTo>
                    <a:pt x="387499" y="115406"/>
                  </a:lnTo>
                  <a:lnTo>
                    <a:pt x="387499" y="115173"/>
                  </a:lnTo>
                  <a:lnTo>
                    <a:pt x="387499" y="114806"/>
                  </a:lnTo>
                  <a:lnTo>
                    <a:pt x="387499" y="114572"/>
                  </a:lnTo>
                  <a:lnTo>
                    <a:pt x="387499" y="114572"/>
                  </a:lnTo>
                  <a:lnTo>
                    <a:pt x="387499" y="114072"/>
                  </a:lnTo>
                  <a:lnTo>
                    <a:pt x="387499" y="113572"/>
                  </a:lnTo>
                  <a:lnTo>
                    <a:pt x="387499" y="113572"/>
                  </a:lnTo>
                  <a:lnTo>
                    <a:pt x="387499" y="113838"/>
                  </a:lnTo>
                  <a:lnTo>
                    <a:pt x="387999" y="116374"/>
                  </a:lnTo>
                  <a:lnTo>
                    <a:pt x="387999" y="116374"/>
                  </a:lnTo>
                  <a:lnTo>
                    <a:pt x="388800" y="120244"/>
                  </a:lnTo>
                  <a:lnTo>
                    <a:pt x="388066" y="116441"/>
                  </a:lnTo>
                  <a:close/>
                  <a:moveTo>
                    <a:pt x="387031" y="113205"/>
                  </a:moveTo>
                  <a:lnTo>
                    <a:pt x="387031" y="113205"/>
                  </a:lnTo>
                  <a:close/>
                  <a:moveTo>
                    <a:pt x="907494" y="445500"/>
                  </a:moveTo>
                  <a:cubicBezTo>
                    <a:pt x="907494" y="444399"/>
                    <a:pt x="907494" y="443298"/>
                    <a:pt x="907494" y="442164"/>
                  </a:cubicBezTo>
                  <a:cubicBezTo>
                    <a:pt x="907494" y="441029"/>
                    <a:pt x="907494" y="440429"/>
                    <a:pt x="907494" y="439561"/>
                  </a:cubicBezTo>
                  <a:cubicBezTo>
                    <a:pt x="907494" y="437293"/>
                    <a:pt x="907494" y="435024"/>
                    <a:pt x="907227" y="432889"/>
                  </a:cubicBezTo>
                  <a:cubicBezTo>
                    <a:pt x="907227" y="432221"/>
                    <a:pt x="907227" y="431521"/>
                    <a:pt x="907227" y="430854"/>
                  </a:cubicBezTo>
                  <a:lnTo>
                    <a:pt x="907227" y="427751"/>
                  </a:lnTo>
                  <a:cubicBezTo>
                    <a:pt x="907227" y="427184"/>
                    <a:pt x="907227" y="426616"/>
                    <a:pt x="907227" y="426049"/>
                  </a:cubicBezTo>
                  <a:lnTo>
                    <a:pt x="907027" y="422713"/>
                  </a:lnTo>
                  <a:cubicBezTo>
                    <a:pt x="907027" y="421178"/>
                    <a:pt x="906827" y="419677"/>
                    <a:pt x="906693" y="418176"/>
                  </a:cubicBezTo>
                  <a:cubicBezTo>
                    <a:pt x="906560" y="416674"/>
                    <a:pt x="906693" y="416174"/>
                    <a:pt x="906460" y="415206"/>
                  </a:cubicBezTo>
                  <a:cubicBezTo>
                    <a:pt x="906226" y="414239"/>
                    <a:pt x="906460" y="413872"/>
                    <a:pt x="906293" y="413205"/>
                  </a:cubicBezTo>
                  <a:cubicBezTo>
                    <a:pt x="906126" y="412537"/>
                    <a:pt x="906093" y="411303"/>
                    <a:pt x="906026" y="410335"/>
                  </a:cubicBezTo>
                  <a:lnTo>
                    <a:pt x="905726" y="407466"/>
                  </a:lnTo>
                  <a:lnTo>
                    <a:pt x="905125" y="401761"/>
                  </a:lnTo>
                  <a:lnTo>
                    <a:pt x="904825" y="399259"/>
                  </a:lnTo>
                  <a:lnTo>
                    <a:pt x="904424" y="395923"/>
                  </a:lnTo>
                  <a:lnTo>
                    <a:pt x="904224" y="394421"/>
                  </a:lnTo>
                  <a:cubicBezTo>
                    <a:pt x="904224" y="393320"/>
                    <a:pt x="903957" y="392253"/>
                    <a:pt x="903791" y="391085"/>
                  </a:cubicBezTo>
                  <a:cubicBezTo>
                    <a:pt x="903624" y="389917"/>
                    <a:pt x="903390" y="388116"/>
                    <a:pt x="903157" y="386648"/>
                  </a:cubicBezTo>
                  <a:cubicBezTo>
                    <a:pt x="902923" y="385180"/>
                    <a:pt x="902723" y="383712"/>
                    <a:pt x="902489" y="382210"/>
                  </a:cubicBezTo>
                  <a:cubicBezTo>
                    <a:pt x="902256" y="380709"/>
                    <a:pt x="902056" y="379474"/>
                    <a:pt x="901822" y="378140"/>
                  </a:cubicBezTo>
                  <a:cubicBezTo>
                    <a:pt x="901589" y="376805"/>
                    <a:pt x="901255" y="374804"/>
                    <a:pt x="900988" y="373302"/>
                  </a:cubicBezTo>
                  <a:cubicBezTo>
                    <a:pt x="900721" y="371801"/>
                    <a:pt x="900488" y="370467"/>
                    <a:pt x="900187" y="369065"/>
                  </a:cubicBezTo>
                  <a:cubicBezTo>
                    <a:pt x="899887" y="367664"/>
                    <a:pt x="899687" y="366296"/>
                    <a:pt x="899420" y="364962"/>
                  </a:cubicBezTo>
                  <a:lnTo>
                    <a:pt x="898419" y="360091"/>
                  </a:lnTo>
                  <a:cubicBezTo>
                    <a:pt x="898119" y="358723"/>
                    <a:pt x="897819" y="357355"/>
                    <a:pt x="897485" y="355987"/>
                  </a:cubicBezTo>
                  <a:lnTo>
                    <a:pt x="896684" y="352284"/>
                  </a:lnTo>
                  <a:cubicBezTo>
                    <a:pt x="896240" y="350459"/>
                    <a:pt x="895807" y="348657"/>
                    <a:pt x="895383" y="346879"/>
                  </a:cubicBezTo>
                  <a:lnTo>
                    <a:pt x="894482" y="343109"/>
                  </a:lnTo>
                  <a:lnTo>
                    <a:pt x="894482" y="342942"/>
                  </a:lnTo>
                  <a:cubicBezTo>
                    <a:pt x="894149" y="341541"/>
                    <a:pt x="893782" y="340173"/>
                    <a:pt x="893415" y="338838"/>
                  </a:cubicBezTo>
                  <a:cubicBezTo>
                    <a:pt x="893048" y="337504"/>
                    <a:pt x="892614" y="335669"/>
                    <a:pt x="892180" y="334101"/>
                  </a:cubicBezTo>
                  <a:lnTo>
                    <a:pt x="891113" y="330331"/>
                  </a:lnTo>
                  <a:cubicBezTo>
                    <a:pt x="891113" y="330031"/>
                    <a:pt x="891113" y="329697"/>
                    <a:pt x="890846" y="329397"/>
                  </a:cubicBezTo>
                  <a:lnTo>
                    <a:pt x="889945" y="326060"/>
                  </a:lnTo>
                  <a:cubicBezTo>
                    <a:pt x="889544" y="324659"/>
                    <a:pt x="889111" y="323325"/>
                    <a:pt x="888710" y="321890"/>
                  </a:cubicBezTo>
                  <a:lnTo>
                    <a:pt x="888510" y="321289"/>
                  </a:lnTo>
                  <a:lnTo>
                    <a:pt x="887409" y="317686"/>
                  </a:lnTo>
                  <a:cubicBezTo>
                    <a:pt x="886976" y="316285"/>
                    <a:pt x="886475" y="314917"/>
                    <a:pt x="886075" y="313516"/>
                  </a:cubicBezTo>
                  <a:cubicBezTo>
                    <a:pt x="886075" y="313516"/>
                    <a:pt x="886075" y="313516"/>
                    <a:pt x="886075" y="313282"/>
                  </a:cubicBezTo>
                  <a:lnTo>
                    <a:pt x="884774" y="309379"/>
                  </a:lnTo>
                  <a:cubicBezTo>
                    <a:pt x="884340" y="308044"/>
                    <a:pt x="883840" y="306710"/>
                    <a:pt x="883406" y="305375"/>
                  </a:cubicBezTo>
                  <a:lnTo>
                    <a:pt x="883406" y="305375"/>
                  </a:lnTo>
                  <a:cubicBezTo>
                    <a:pt x="882972" y="304208"/>
                    <a:pt x="882572" y="303007"/>
                    <a:pt x="882138" y="301839"/>
                  </a:cubicBezTo>
                  <a:cubicBezTo>
                    <a:pt x="881704" y="300671"/>
                    <a:pt x="881304" y="299470"/>
                    <a:pt x="880870" y="298269"/>
                  </a:cubicBezTo>
                  <a:lnTo>
                    <a:pt x="880870" y="298269"/>
                  </a:lnTo>
                  <a:cubicBezTo>
                    <a:pt x="880436" y="297101"/>
                    <a:pt x="879936" y="295700"/>
                    <a:pt x="879436" y="294399"/>
                  </a:cubicBezTo>
                  <a:cubicBezTo>
                    <a:pt x="878935" y="293098"/>
                    <a:pt x="878468" y="291797"/>
                    <a:pt x="877934" y="290529"/>
                  </a:cubicBezTo>
                  <a:lnTo>
                    <a:pt x="877934" y="290529"/>
                  </a:lnTo>
                  <a:cubicBezTo>
                    <a:pt x="877951" y="290429"/>
                    <a:pt x="877951" y="290329"/>
                    <a:pt x="877934" y="290229"/>
                  </a:cubicBezTo>
                  <a:lnTo>
                    <a:pt x="877934" y="289962"/>
                  </a:lnTo>
                  <a:cubicBezTo>
                    <a:pt x="877467" y="288761"/>
                    <a:pt x="877000" y="287559"/>
                    <a:pt x="876500" y="286358"/>
                  </a:cubicBezTo>
                  <a:cubicBezTo>
                    <a:pt x="875565" y="283956"/>
                    <a:pt x="874598" y="281621"/>
                    <a:pt x="873597" y="279252"/>
                  </a:cubicBezTo>
                  <a:lnTo>
                    <a:pt x="873097" y="278051"/>
                  </a:lnTo>
                  <a:cubicBezTo>
                    <a:pt x="872663" y="276983"/>
                    <a:pt x="872229" y="275916"/>
                    <a:pt x="871762" y="274715"/>
                  </a:cubicBezTo>
                  <a:lnTo>
                    <a:pt x="871762" y="274715"/>
                  </a:lnTo>
                  <a:cubicBezTo>
                    <a:pt x="871529" y="274148"/>
                    <a:pt x="871295" y="273680"/>
                    <a:pt x="871061" y="273147"/>
                  </a:cubicBezTo>
                  <a:lnTo>
                    <a:pt x="870061" y="270845"/>
                  </a:lnTo>
                  <a:lnTo>
                    <a:pt x="868726" y="267842"/>
                  </a:lnTo>
                  <a:cubicBezTo>
                    <a:pt x="867158" y="264506"/>
                    <a:pt x="865390" y="260902"/>
                    <a:pt x="863888" y="257433"/>
                  </a:cubicBezTo>
                  <a:lnTo>
                    <a:pt x="862587" y="254697"/>
                  </a:lnTo>
                  <a:lnTo>
                    <a:pt x="861653" y="252795"/>
                  </a:lnTo>
                  <a:lnTo>
                    <a:pt x="860218" y="249926"/>
                  </a:lnTo>
                  <a:lnTo>
                    <a:pt x="859685" y="248825"/>
                  </a:lnTo>
                  <a:lnTo>
                    <a:pt x="858384" y="246256"/>
                  </a:lnTo>
                  <a:cubicBezTo>
                    <a:pt x="857750" y="245088"/>
                    <a:pt x="857149" y="243887"/>
                    <a:pt x="856549" y="242720"/>
                  </a:cubicBezTo>
                  <a:lnTo>
                    <a:pt x="853779" y="237515"/>
                  </a:lnTo>
                  <a:lnTo>
                    <a:pt x="852512" y="235213"/>
                  </a:lnTo>
                  <a:lnTo>
                    <a:pt x="850477" y="231543"/>
                  </a:lnTo>
                  <a:lnTo>
                    <a:pt x="848642" y="228207"/>
                  </a:lnTo>
                  <a:lnTo>
                    <a:pt x="848008" y="227072"/>
                  </a:lnTo>
                  <a:lnTo>
                    <a:pt x="846173" y="223903"/>
                  </a:lnTo>
                  <a:cubicBezTo>
                    <a:pt x="844038" y="220266"/>
                    <a:pt x="841835" y="216697"/>
                    <a:pt x="839500" y="213127"/>
                  </a:cubicBezTo>
                  <a:lnTo>
                    <a:pt x="836965" y="209156"/>
                  </a:lnTo>
                  <a:lnTo>
                    <a:pt x="836664" y="208656"/>
                  </a:lnTo>
                  <a:lnTo>
                    <a:pt x="834129" y="204753"/>
                  </a:lnTo>
                  <a:lnTo>
                    <a:pt x="833662" y="204085"/>
                  </a:lnTo>
                  <a:cubicBezTo>
                    <a:pt x="832961" y="202984"/>
                    <a:pt x="832227" y="201883"/>
                    <a:pt x="831493" y="200749"/>
                  </a:cubicBezTo>
                  <a:cubicBezTo>
                    <a:pt x="829925" y="198414"/>
                    <a:pt x="828357" y="196112"/>
                    <a:pt x="826756" y="193843"/>
                  </a:cubicBezTo>
                  <a:lnTo>
                    <a:pt x="825021" y="191341"/>
                  </a:lnTo>
                  <a:lnTo>
                    <a:pt x="823953" y="189873"/>
                  </a:lnTo>
                  <a:cubicBezTo>
                    <a:pt x="823319" y="188939"/>
                    <a:pt x="822685" y="188104"/>
                    <a:pt x="822051" y="187204"/>
                  </a:cubicBezTo>
                  <a:cubicBezTo>
                    <a:pt x="819749" y="183867"/>
                    <a:pt x="817414" y="180865"/>
                    <a:pt x="815012" y="177762"/>
                  </a:cubicBezTo>
                  <a:lnTo>
                    <a:pt x="812243" y="174426"/>
                  </a:lnTo>
                  <a:lnTo>
                    <a:pt x="809874" y="171390"/>
                  </a:lnTo>
                  <a:lnTo>
                    <a:pt x="809106" y="170489"/>
                  </a:lnTo>
                  <a:lnTo>
                    <a:pt x="809106" y="170489"/>
                  </a:lnTo>
                  <a:cubicBezTo>
                    <a:pt x="808373" y="169555"/>
                    <a:pt x="807672" y="168687"/>
                    <a:pt x="806938" y="167820"/>
                  </a:cubicBezTo>
                  <a:lnTo>
                    <a:pt x="806738" y="167553"/>
                  </a:lnTo>
                  <a:lnTo>
                    <a:pt x="806738" y="167553"/>
                  </a:lnTo>
                  <a:lnTo>
                    <a:pt x="801933" y="161781"/>
                  </a:lnTo>
                  <a:lnTo>
                    <a:pt x="801933" y="161781"/>
                  </a:lnTo>
                  <a:lnTo>
                    <a:pt x="799298" y="158678"/>
                  </a:lnTo>
                  <a:lnTo>
                    <a:pt x="799298" y="158678"/>
                  </a:lnTo>
                  <a:lnTo>
                    <a:pt x="797496" y="156643"/>
                  </a:lnTo>
                  <a:lnTo>
                    <a:pt x="796529" y="155576"/>
                  </a:lnTo>
                  <a:lnTo>
                    <a:pt x="786153" y="164584"/>
                  </a:lnTo>
                  <a:lnTo>
                    <a:pt x="786153" y="164584"/>
                  </a:lnTo>
                  <a:lnTo>
                    <a:pt x="784618" y="165918"/>
                  </a:lnTo>
                  <a:lnTo>
                    <a:pt x="775810" y="173592"/>
                  </a:lnTo>
                  <a:lnTo>
                    <a:pt x="775810" y="173592"/>
                  </a:lnTo>
                  <a:lnTo>
                    <a:pt x="765501" y="182566"/>
                  </a:lnTo>
                  <a:lnTo>
                    <a:pt x="765501" y="182566"/>
                  </a:lnTo>
                  <a:lnTo>
                    <a:pt x="764167" y="183734"/>
                  </a:lnTo>
                  <a:lnTo>
                    <a:pt x="756727" y="190406"/>
                  </a:lnTo>
                  <a:lnTo>
                    <a:pt x="755192" y="191741"/>
                  </a:lnTo>
                  <a:lnTo>
                    <a:pt x="755192" y="191741"/>
                  </a:lnTo>
                  <a:lnTo>
                    <a:pt x="750354" y="195911"/>
                  </a:lnTo>
                  <a:lnTo>
                    <a:pt x="743882" y="200282"/>
                  </a:lnTo>
                  <a:lnTo>
                    <a:pt x="743882" y="200282"/>
                  </a:lnTo>
                  <a:lnTo>
                    <a:pt x="741513" y="202317"/>
                  </a:lnTo>
                  <a:lnTo>
                    <a:pt x="738177" y="205320"/>
                  </a:lnTo>
                  <a:lnTo>
                    <a:pt x="735408" y="207755"/>
                  </a:lnTo>
                  <a:lnTo>
                    <a:pt x="733840" y="209123"/>
                  </a:lnTo>
                  <a:lnTo>
                    <a:pt x="733840" y="209123"/>
                  </a:lnTo>
                  <a:lnTo>
                    <a:pt x="730270" y="212259"/>
                  </a:lnTo>
                  <a:lnTo>
                    <a:pt x="730270" y="212259"/>
                  </a:lnTo>
                  <a:lnTo>
                    <a:pt x="729636" y="212826"/>
                  </a:lnTo>
                  <a:lnTo>
                    <a:pt x="723397" y="218231"/>
                  </a:lnTo>
                  <a:lnTo>
                    <a:pt x="723397" y="218231"/>
                  </a:lnTo>
                  <a:lnTo>
                    <a:pt x="720061" y="221201"/>
                  </a:lnTo>
                  <a:lnTo>
                    <a:pt x="720061" y="221201"/>
                  </a:lnTo>
                  <a:lnTo>
                    <a:pt x="716724" y="224170"/>
                  </a:lnTo>
                  <a:lnTo>
                    <a:pt x="716724" y="224170"/>
                  </a:lnTo>
                  <a:lnTo>
                    <a:pt x="713388" y="227139"/>
                  </a:lnTo>
                  <a:lnTo>
                    <a:pt x="713388" y="227139"/>
                  </a:lnTo>
                  <a:lnTo>
                    <a:pt x="710052" y="230108"/>
                  </a:lnTo>
                  <a:lnTo>
                    <a:pt x="710052" y="230108"/>
                  </a:lnTo>
                  <a:lnTo>
                    <a:pt x="707049" y="232711"/>
                  </a:lnTo>
                  <a:lnTo>
                    <a:pt x="706615" y="233078"/>
                  </a:lnTo>
                  <a:lnTo>
                    <a:pt x="706382" y="233311"/>
                  </a:lnTo>
                  <a:lnTo>
                    <a:pt x="705348" y="234212"/>
                  </a:lnTo>
                  <a:lnTo>
                    <a:pt x="704914" y="234579"/>
                  </a:lnTo>
                  <a:lnTo>
                    <a:pt x="703112" y="236114"/>
                  </a:lnTo>
                  <a:lnTo>
                    <a:pt x="699776" y="239116"/>
                  </a:lnTo>
                  <a:lnTo>
                    <a:pt x="692837" y="245122"/>
                  </a:lnTo>
                  <a:lnTo>
                    <a:pt x="692837" y="245122"/>
                  </a:lnTo>
                  <a:lnTo>
                    <a:pt x="682427" y="254163"/>
                  </a:lnTo>
                  <a:lnTo>
                    <a:pt x="672118" y="263171"/>
                  </a:lnTo>
                  <a:lnTo>
                    <a:pt x="661709" y="272213"/>
                  </a:lnTo>
                  <a:lnTo>
                    <a:pt x="661709" y="272213"/>
                  </a:lnTo>
                  <a:lnTo>
                    <a:pt x="660041" y="273680"/>
                  </a:lnTo>
                  <a:lnTo>
                    <a:pt x="659640" y="274014"/>
                  </a:lnTo>
                  <a:lnTo>
                    <a:pt x="659640" y="274014"/>
                  </a:lnTo>
                  <a:lnTo>
                    <a:pt x="650466" y="281521"/>
                  </a:lnTo>
                  <a:lnTo>
                    <a:pt x="650466" y="281521"/>
                  </a:lnTo>
                  <a:lnTo>
                    <a:pt x="640156" y="290529"/>
                  </a:lnTo>
                  <a:lnTo>
                    <a:pt x="640156" y="290529"/>
                  </a:lnTo>
                  <a:lnTo>
                    <a:pt x="639923" y="290262"/>
                  </a:lnTo>
                  <a:lnTo>
                    <a:pt x="639923" y="290262"/>
                  </a:lnTo>
                  <a:lnTo>
                    <a:pt x="639656" y="289962"/>
                  </a:lnTo>
                  <a:lnTo>
                    <a:pt x="639356" y="289628"/>
                  </a:lnTo>
                  <a:lnTo>
                    <a:pt x="639189" y="289461"/>
                  </a:lnTo>
                  <a:cubicBezTo>
                    <a:pt x="638622" y="288761"/>
                    <a:pt x="638021" y="288127"/>
                    <a:pt x="637421" y="287459"/>
                  </a:cubicBezTo>
                  <a:lnTo>
                    <a:pt x="636920" y="286892"/>
                  </a:lnTo>
                  <a:lnTo>
                    <a:pt x="636920" y="286892"/>
                  </a:lnTo>
                  <a:lnTo>
                    <a:pt x="636587" y="286559"/>
                  </a:lnTo>
                  <a:lnTo>
                    <a:pt x="636420" y="286358"/>
                  </a:lnTo>
                  <a:lnTo>
                    <a:pt x="636219" y="286158"/>
                  </a:lnTo>
                  <a:lnTo>
                    <a:pt x="636219" y="286158"/>
                  </a:lnTo>
                  <a:cubicBezTo>
                    <a:pt x="636026" y="285921"/>
                    <a:pt x="635812" y="285698"/>
                    <a:pt x="635586" y="285491"/>
                  </a:cubicBezTo>
                  <a:lnTo>
                    <a:pt x="634685" y="284490"/>
                  </a:lnTo>
                  <a:lnTo>
                    <a:pt x="634018" y="283789"/>
                  </a:lnTo>
                  <a:lnTo>
                    <a:pt x="632349" y="282055"/>
                  </a:lnTo>
                  <a:lnTo>
                    <a:pt x="630648" y="280320"/>
                  </a:lnTo>
                  <a:cubicBezTo>
                    <a:pt x="629513" y="279152"/>
                    <a:pt x="628379" y="278018"/>
                    <a:pt x="627312" y="276983"/>
                  </a:cubicBezTo>
                  <a:lnTo>
                    <a:pt x="627312" y="276983"/>
                  </a:lnTo>
                  <a:cubicBezTo>
                    <a:pt x="626211" y="275882"/>
                    <a:pt x="625076" y="274815"/>
                    <a:pt x="623975" y="273647"/>
                  </a:cubicBezTo>
                  <a:lnTo>
                    <a:pt x="622574" y="272346"/>
                  </a:lnTo>
                  <a:lnTo>
                    <a:pt x="622207" y="272012"/>
                  </a:lnTo>
                  <a:lnTo>
                    <a:pt x="621140" y="271045"/>
                  </a:lnTo>
                  <a:lnTo>
                    <a:pt x="620706" y="270644"/>
                  </a:lnTo>
                  <a:lnTo>
                    <a:pt x="620439" y="270378"/>
                  </a:lnTo>
                  <a:lnTo>
                    <a:pt x="620439" y="270378"/>
                  </a:lnTo>
                  <a:lnTo>
                    <a:pt x="620439" y="270378"/>
                  </a:lnTo>
                  <a:lnTo>
                    <a:pt x="620439" y="270378"/>
                  </a:lnTo>
                  <a:cubicBezTo>
                    <a:pt x="619338" y="269343"/>
                    <a:pt x="618170" y="268342"/>
                    <a:pt x="617103" y="267342"/>
                  </a:cubicBezTo>
                  <a:lnTo>
                    <a:pt x="616435" y="266774"/>
                  </a:lnTo>
                  <a:lnTo>
                    <a:pt x="615801" y="266207"/>
                  </a:lnTo>
                  <a:lnTo>
                    <a:pt x="615801" y="266207"/>
                  </a:lnTo>
                  <a:lnTo>
                    <a:pt x="615601" y="266007"/>
                  </a:lnTo>
                  <a:lnTo>
                    <a:pt x="613566" y="264272"/>
                  </a:lnTo>
                  <a:lnTo>
                    <a:pt x="611731" y="262737"/>
                  </a:lnTo>
                  <a:lnTo>
                    <a:pt x="608962" y="260535"/>
                  </a:lnTo>
                  <a:lnTo>
                    <a:pt x="608495" y="260168"/>
                  </a:lnTo>
                  <a:lnTo>
                    <a:pt x="607828" y="259635"/>
                  </a:lnTo>
                  <a:lnTo>
                    <a:pt x="607427" y="259334"/>
                  </a:lnTo>
                  <a:lnTo>
                    <a:pt x="606860" y="258901"/>
                  </a:lnTo>
                  <a:lnTo>
                    <a:pt x="605792" y="258067"/>
                  </a:lnTo>
                  <a:lnTo>
                    <a:pt x="605359" y="257733"/>
                  </a:lnTo>
                  <a:lnTo>
                    <a:pt x="603791" y="256532"/>
                  </a:lnTo>
                  <a:lnTo>
                    <a:pt x="603791" y="256532"/>
                  </a:lnTo>
                  <a:lnTo>
                    <a:pt x="603791" y="256365"/>
                  </a:lnTo>
                  <a:lnTo>
                    <a:pt x="603791" y="256365"/>
                  </a:lnTo>
                  <a:lnTo>
                    <a:pt x="603791" y="256365"/>
                  </a:lnTo>
                  <a:lnTo>
                    <a:pt x="603791" y="256365"/>
                  </a:lnTo>
                  <a:lnTo>
                    <a:pt x="603591" y="256365"/>
                  </a:lnTo>
                  <a:lnTo>
                    <a:pt x="603591" y="256365"/>
                  </a:lnTo>
                  <a:lnTo>
                    <a:pt x="602790" y="255765"/>
                  </a:lnTo>
                  <a:lnTo>
                    <a:pt x="600855" y="254330"/>
                  </a:lnTo>
                  <a:lnTo>
                    <a:pt x="600855" y="254330"/>
                  </a:lnTo>
                  <a:lnTo>
                    <a:pt x="598953" y="252929"/>
                  </a:lnTo>
                  <a:lnTo>
                    <a:pt x="598319" y="252495"/>
                  </a:lnTo>
                  <a:lnTo>
                    <a:pt x="598319" y="252495"/>
                  </a:lnTo>
                  <a:lnTo>
                    <a:pt x="596584" y="251294"/>
                  </a:lnTo>
                  <a:lnTo>
                    <a:pt x="594182" y="249659"/>
                  </a:lnTo>
                  <a:lnTo>
                    <a:pt x="592481" y="248525"/>
                  </a:lnTo>
                  <a:lnTo>
                    <a:pt x="591246" y="247691"/>
                  </a:lnTo>
                  <a:lnTo>
                    <a:pt x="589678" y="246690"/>
                  </a:lnTo>
                  <a:lnTo>
                    <a:pt x="587743" y="245489"/>
                  </a:lnTo>
                  <a:lnTo>
                    <a:pt x="586709" y="244855"/>
                  </a:lnTo>
                  <a:lnTo>
                    <a:pt x="584640" y="243554"/>
                  </a:lnTo>
                  <a:lnTo>
                    <a:pt x="584107" y="243253"/>
                  </a:lnTo>
                  <a:lnTo>
                    <a:pt x="583906" y="243253"/>
                  </a:lnTo>
                  <a:lnTo>
                    <a:pt x="583573" y="243020"/>
                  </a:lnTo>
                  <a:lnTo>
                    <a:pt x="582572" y="242419"/>
                  </a:lnTo>
                  <a:lnTo>
                    <a:pt x="582572" y="242419"/>
                  </a:lnTo>
                  <a:lnTo>
                    <a:pt x="589645" y="230676"/>
                  </a:lnTo>
                  <a:lnTo>
                    <a:pt x="589645" y="230676"/>
                  </a:lnTo>
                  <a:lnTo>
                    <a:pt x="596551" y="219165"/>
                  </a:lnTo>
                  <a:lnTo>
                    <a:pt x="596551" y="219165"/>
                  </a:lnTo>
                  <a:lnTo>
                    <a:pt x="596551" y="218999"/>
                  </a:lnTo>
                  <a:lnTo>
                    <a:pt x="596551" y="218999"/>
                  </a:lnTo>
                  <a:lnTo>
                    <a:pt x="603657" y="207255"/>
                  </a:lnTo>
                  <a:lnTo>
                    <a:pt x="610730" y="195478"/>
                  </a:lnTo>
                  <a:lnTo>
                    <a:pt x="610730" y="195478"/>
                  </a:lnTo>
                  <a:lnTo>
                    <a:pt x="612065" y="193242"/>
                  </a:lnTo>
                  <a:lnTo>
                    <a:pt x="613533" y="190773"/>
                  </a:lnTo>
                  <a:lnTo>
                    <a:pt x="617803" y="183700"/>
                  </a:lnTo>
                  <a:lnTo>
                    <a:pt x="617803" y="183700"/>
                  </a:lnTo>
                  <a:lnTo>
                    <a:pt x="619571" y="180765"/>
                  </a:lnTo>
                  <a:lnTo>
                    <a:pt x="620639" y="178996"/>
                  </a:lnTo>
                  <a:lnTo>
                    <a:pt x="620973" y="178496"/>
                  </a:lnTo>
                  <a:lnTo>
                    <a:pt x="620973" y="178229"/>
                  </a:lnTo>
                  <a:lnTo>
                    <a:pt x="622407" y="175894"/>
                  </a:lnTo>
                  <a:lnTo>
                    <a:pt x="622407" y="175894"/>
                  </a:lnTo>
                  <a:lnTo>
                    <a:pt x="624776" y="171990"/>
                  </a:lnTo>
                  <a:lnTo>
                    <a:pt x="624776" y="171990"/>
                  </a:lnTo>
                  <a:lnTo>
                    <a:pt x="627145" y="168087"/>
                  </a:lnTo>
                  <a:lnTo>
                    <a:pt x="627145" y="168087"/>
                  </a:lnTo>
                  <a:lnTo>
                    <a:pt x="629513" y="164183"/>
                  </a:lnTo>
                  <a:lnTo>
                    <a:pt x="629513" y="164183"/>
                  </a:lnTo>
                  <a:lnTo>
                    <a:pt x="631882" y="160280"/>
                  </a:lnTo>
                  <a:lnTo>
                    <a:pt x="634218" y="156376"/>
                  </a:lnTo>
                  <a:lnTo>
                    <a:pt x="634218" y="156376"/>
                  </a:lnTo>
                  <a:lnTo>
                    <a:pt x="636587" y="152473"/>
                  </a:lnTo>
                  <a:lnTo>
                    <a:pt x="636587" y="152473"/>
                  </a:lnTo>
                  <a:lnTo>
                    <a:pt x="638955" y="148569"/>
                  </a:lnTo>
                  <a:lnTo>
                    <a:pt x="638955" y="148569"/>
                  </a:lnTo>
                  <a:lnTo>
                    <a:pt x="643226" y="141463"/>
                  </a:lnTo>
                  <a:lnTo>
                    <a:pt x="643660" y="140729"/>
                  </a:lnTo>
                  <a:lnTo>
                    <a:pt x="643660" y="140729"/>
                  </a:lnTo>
                  <a:lnTo>
                    <a:pt x="646162" y="136592"/>
                  </a:lnTo>
                  <a:lnTo>
                    <a:pt x="649164" y="131621"/>
                  </a:lnTo>
                  <a:lnTo>
                    <a:pt x="653135" y="124948"/>
                  </a:lnTo>
                  <a:lnTo>
                    <a:pt x="660207" y="113138"/>
                  </a:lnTo>
                  <a:lnTo>
                    <a:pt x="660207" y="113138"/>
                  </a:lnTo>
                  <a:lnTo>
                    <a:pt x="667314" y="101361"/>
                  </a:lnTo>
                  <a:lnTo>
                    <a:pt x="667314" y="101361"/>
                  </a:lnTo>
                  <a:lnTo>
                    <a:pt x="674387" y="89617"/>
                  </a:lnTo>
                  <a:lnTo>
                    <a:pt x="681493" y="77806"/>
                  </a:lnTo>
                  <a:lnTo>
                    <a:pt x="681493" y="77806"/>
                  </a:lnTo>
                  <a:lnTo>
                    <a:pt x="688566" y="66063"/>
                  </a:lnTo>
                  <a:lnTo>
                    <a:pt x="688566" y="66063"/>
                  </a:lnTo>
                  <a:lnTo>
                    <a:pt x="685497" y="64261"/>
                  </a:lnTo>
                  <a:lnTo>
                    <a:pt x="682160" y="62259"/>
                  </a:lnTo>
                  <a:lnTo>
                    <a:pt x="682160" y="62259"/>
                  </a:lnTo>
                  <a:lnTo>
                    <a:pt x="679024" y="60424"/>
                  </a:lnTo>
                  <a:lnTo>
                    <a:pt x="678324" y="60057"/>
                  </a:lnTo>
                  <a:cubicBezTo>
                    <a:pt x="677223" y="59423"/>
                    <a:pt x="676122" y="58789"/>
                    <a:pt x="674987" y="58222"/>
                  </a:cubicBezTo>
                  <a:lnTo>
                    <a:pt x="674987" y="58222"/>
                  </a:lnTo>
                  <a:cubicBezTo>
                    <a:pt x="671418" y="56254"/>
                    <a:pt x="667848" y="54352"/>
                    <a:pt x="664244" y="52451"/>
                  </a:cubicBezTo>
                  <a:lnTo>
                    <a:pt x="663077" y="51850"/>
                  </a:lnTo>
                  <a:lnTo>
                    <a:pt x="659741" y="50148"/>
                  </a:lnTo>
                  <a:lnTo>
                    <a:pt x="659273" y="49915"/>
                  </a:lnTo>
                  <a:lnTo>
                    <a:pt x="655503" y="48080"/>
                  </a:lnTo>
                  <a:lnTo>
                    <a:pt x="649865" y="45311"/>
                  </a:lnTo>
                  <a:lnTo>
                    <a:pt x="644193" y="42675"/>
                  </a:lnTo>
                  <a:lnTo>
                    <a:pt x="643259" y="42275"/>
                  </a:lnTo>
                  <a:lnTo>
                    <a:pt x="640223" y="40907"/>
                  </a:lnTo>
                  <a:lnTo>
                    <a:pt x="638955" y="40340"/>
                  </a:lnTo>
                  <a:lnTo>
                    <a:pt x="635819" y="38972"/>
                  </a:lnTo>
                  <a:lnTo>
                    <a:pt x="634518" y="38405"/>
                  </a:lnTo>
                  <a:lnTo>
                    <a:pt x="631349" y="37037"/>
                  </a:lnTo>
                  <a:lnTo>
                    <a:pt x="627278" y="35335"/>
                  </a:lnTo>
                  <a:lnTo>
                    <a:pt x="619004" y="31999"/>
                  </a:lnTo>
                  <a:lnTo>
                    <a:pt x="615368" y="30631"/>
                  </a:lnTo>
                  <a:cubicBezTo>
                    <a:pt x="613699" y="29997"/>
                    <a:pt x="612031" y="29363"/>
                    <a:pt x="610297" y="28796"/>
                  </a:cubicBezTo>
                  <a:lnTo>
                    <a:pt x="606960" y="27562"/>
                  </a:lnTo>
                  <a:lnTo>
                    <a:pt x="606260" y="27328"/>
                  </a:lnTo>
                  <a:lnTo>
                    <a:pt x="600421" y="23792"/>
                  </a:lnTo>
                  <a:lnTo>
                    <a:pt x="599120" y="23358"/>
                  </a:lnTo>
                  <a:lnTo>
                    <a:pt x="596184" y="22357"/>
                  </a:lnTo>
                  <a:lnTo>
                    <a:pt x="591013" y="20689"/>
                  </a:lnTo>
                  <a:lnTo>
                    <a:pt x="587676" y="19655"/>
                  </a:lnTo>
                  <a:lnTo>
                    <a:pt x="579669" y="17253"/>
                  </a:lnTo>
                  <a:lnTo>
                    <a:pt x="577834" y="16719"/>
                  </a:lnTo>
                  <a:lnTo>
                    <a:pt x="574798" y="15885"/>
                  </a:lnTo>
                  <a:cubicBezTo>
                    <a:pt x="573364" y="15451"/>
                    <a:pt x="571929" y="15084"/>
                    <a:pt x="570461" y="14684"/>
                  </a:cubicBezTo>
                  <a:lnTo>
                    <a:pt x="569727" y="14483"/>
                  </a:lnTo>
                  <a:lnTo>
                    <a:pt x="566124" y="13583"/>
                  </a:lnTo>
                  <a:lnTo>
                    <a:pt x="561753" y="12315"/>
                  </a:lnTo>
                  <a:lnTo>
                    <a:pt x="557383" y="11281"/>
                  </a:lnTo>
                  <a:lnTo>
                    <a:pt x="552979" y="10280"/>
                  </a:lnTo>
                  <a:lnTo>
                    <a:pt x="546306" y="8845"/>
                  </a:lnTo>
                  <a:lnTo>
                    <a:pt x="539634" y="7511"/>
                  </a:lnTo>
                  <a:lnTo>
                    <a:pt x="539634" y="7511"/>
                  </a:lnTo>
                  <a:cubicBezTo>
                    <a:pt x="537332" y="7077"/>
                    <a:pt x="535063" y="6610"/>
                    <a:pt x="532694" y="6243"/>
                  </a:cubicBezTo>
                  <a:lnTo>
                    <a:pt x="532394" y="6243"/>
                  </a:lnTo>
                  <a:lnTo>
                    <a:pt x="532394" y="6243"/>
                  </a:lnTo>
                  <a:lnTo>
                    <a:pt x="528124" y="5509"/>
                  </a:lnTo>
                  <a:lnTo>
                    <a:pt x="524220" y="4875"/>
                  </a:lnTo>
                  <a:lnTo>
                    <a:pt x="515579" y="3607"/>
                  </a:lnTo>
                  <a:lnTo>
                    <a:pt x="511509" y="3073"/>
                  </a:lnTo>
                  <a:lnTo>
                    <a:pt x="510975" y="3073"/>
                  </a:lnTo>
                  <a:lnTo>
                    <a:pt x="507238" y="2640"/>
                  </a:lnTo>
                  <a:lnTo>
                    <a:pt x="505837" y="2473"/>
                  </a:lnTo>
                  <a:lnTo>
                    <a:pt x="502501" y="2106"/>
                  </a:lnTo>
                  <a:cubicBezTo>
                    <a:pt x="499598" y="1772"/>
                    <a:pt x="496662" y="1505"/>
                    <a:pt x="493726" y="1238"/>
                  </a:cubicBezTo>
                  <a:lnTo>
                    <a:pt x="489656" y="905"/>
                  </a:lnTo>
                  <a:lnTo>
                    <a:pt x="488622" y="905"/>
                  </a:lnTo>
                  <a:lnTo>
                    <a:pt x="484952" y="638"/>
                  </a:lnTo>
                  <a:lnTo>
                    <a:pt x="480515" y="371"/>
                  </a:lnTo>
                  <a:lnTo>
                    <a:pt x="476077" y="137"/>
                  </a:lnTo>
                  <a:lnTo>
                    <a:pt x="471640" y="-63"/>
                  </a:lnTo>
                  <a:lnTo>
                    <a:pt x="467603" y="-63"/>
                  </a:lnTo>
                  <a:lnTo>
                    <a:pt x="466702" y="-63"/>
                  </a:lnTo>
                  <a:lnTo>
                    <a:pt x="459629" y="-63"/>
                  </a:lnTo>
                  <a:lnTo>
                    <a:pt x="444649" y="-63"/>
                  </a:lnTo>
                  <a:cubicBezTo>
                    <a:pt x="443148" y="-63"/>
                    <a:pt x="441647" y="-63"/>
                    <a:pt x="440145" y="-63"/>
                  </a:cubicBezTo>
                  <a:lnTo>
                    <a:pt x="435608" y="-63"/>
                  </a:lnTo>
                  <a:cubicBezTo>
                    <a:pt x="434307" y="-63"/>
                    <a:pt x="433006" y="-63"/>
                    <a:pt x="431705" y="104"/>
                  </a:cubicBezTo>
                  <a:lnTo>
                    <a:pt x="430370" y="104"/>
                  </a:lnTo>
                  <a:lnTo>
                    <a:pt x="426600" y="338"/>
                  </a:lnTo>
                  <a:lnTo>
                    <a:pt x="422129" y="604"/>
                  </a:lnTo>
                  <a:lnTo>
                    <a:pt x="421696" y="604"/>
                  </a:lnTo>
                  <a:lnTo>
                    <a:pt x="417826" y="905"/>
                  </a:lnTo>
                  <a:lnTo>
                    <a:pt x="417425" y="905"/>
                  </a:lnTo>
                  <a:lnTo>
                    <a:pt x="413188" y="1272"/>
                  </a:lnTo>
                  <a:lnTo>
                    <a:pt x="409585" y="1605"/>
                  </a:lnTo>
                  <a:lnTo>
                    <a:pt x="407416" y="1806"/>
                  </a:lnTo>
                  <a:lnTo>
                    <a:pt x="401511" y="2439"/>
                  </a:lnTo>
                  <a:lnTo>
                    <a:pt x="399142" y="2706"/>
                  </a:lnTo>
                  <a:lnTo>
                    <a:pt x="390234" y="3774"/>
                  </a:lnTo>
                  <a:lnTo>
                    <a:pt x="386698" y="4274"/>
                  </a:lnTo>
                  <a:lnTo>
                    <a:pt x="382327" y="4942"/>
                  </a:lnTo>
                  <a:lnTo>
                    <a:pt x="382327" y="4942"/>
                  </a:lnTo>
                  <a:lnTo>
                    <a:pt x="378991" y="5509"/>
                  </a:lnTo>
                  <a:lnTo>
                    <a:pt x="374854" y="6209"/>
                  </a:lnTo>
                  <a:lnTo>
                    <a:pt x="374854" y="6209"/>
                  </a:lnTo>
                  <a:lnTo>
                    <a:pt x="374354" y="6209"/>
                  </a:lnTo>
                  <a:lnTo>
                    <a:pt x="370784" y="6843"/>
                  </a:lnTo>
                  <a:lnTo>
                    <a:pt x="367781" y="7410"/>
                  </a:lnTo>
                  <a:lnTo>
                    <a:pt x="366747" y="7611"/>
                  </a:lnTo>
                  <a:lnTo>
                    <a:pt x="366747" y="7611"/>
                  </a:lnTo>
                  <a:lnTo>
                    <a:pt x="364078" y="8144"/>
                  </a:lnTo>
                  <a:lnTo>
                    <a:pt x="361109" y="8745"/>
                  </a:lnTo>
                  <a:lnTo>
                    <a:pt x="357772" y="9412"/>
                  </a:lnTo>
                  <a:lnTo>
                    <a:pt x="353335" y="10413"/>
                  </a:lnTo>
                  <a:lnTo>
                    <a:pt x="350599" y="11047"/>
                  </a:lnTo>
                  <a:lnTo>
                    <a:pt x="348397" y="11547"/>
                  </a:lnTo>
                  <a:lnTo>
                    <a:pt x="347930" y="11547"/>
                  </a:lnTo>
                  <a:lnTo>
                    <a:pt x="344594" y="12348"/>
                  </a:lnTo>
                  <a:lnTo>
                    <a:pt x="340190" y="13783"/>
                  </a:lnTo>
                  <a:cubicBezTo>
                    <a:pt x="338355" y="14283"/>
                    <a:pt x="336520" y="14717"/>
                    <a:pt x="334685" y="15251"/>
                  </a:cubicBezTo>
                  <a:cubicBezTo>
                    <a:pt x="333584" y="15518"/>
                    <a:pt x="332516" y="15818"/>
                    <a:pt x="331349" y="16152"/>
                  </a:cubicBezTo>
                  <a:lnTo>
                    <a:pt x="326478" y="17553"/>
                  </a:lnTo>
                  <a:lnTo>
                    <a:pt x="322741" y="18654"/>
                  </a:lnTo>
                  <a:lnTo>
                    <a:pt x="318471" y="19955"/>
                  </a:lnTo>
                  <a:cubicBezTo>
                    <a:pt x="312599" y="21780"/>
                    <a:pt x="306784" y="23715"/>
                    <a:pt x="301022" y="25760"/>
                  </a:cubicBezTo>
                  <a:lnTo>
                    <a:pt x="297352" y="27095"/>
                  </a:lnTo>
                  <a:lnTo>
                    <a:pt x="293215" y="28663"/>
                  </a:lnTo>
                  <a:lnTo>
                    <a:pt x="289578" y="30031"/>
                  </a:lnTo>
                  <a:lnTo>
                    <a:pt x="284407" y="32066"/>
                  </a:lnTo>
                  <a:lnTo>
                    <a:pt x="280804" y="33534"/>
                  </a:lnTo>
                  <a:lnTo>
                    <a:pt x="276733" y="35235"/>
                  </a:lnTo>
                  <a:lnTo>
                    <a:pt x="270828" y="37804"/>
                  </a:lnTo>
                  <a:lnTo>
                    <a:pt x="267058" y="39472"/>
                  </a:lnTo>
                  <a:lnTo>
                    <a:pt x="266024" y="39939"/>
                  </a:lnTo>
                  <a:lnTo>
                    <a:pt x="262221" y="41674"/>
                  </a:lnTo>
                  <a:lnTo>
                    <a:pt x="261420" y="42075"/>
                  </a:lnTo>
                  <a:lnTo>
                    <a:pt x="258084" y="43643"/>
                  </a:lnTo>
                  <a:cubicBezTo>
                    <a:pt x="256249" y="44577"/>
                    <a:pt x="254414" y="45411"/>
                    <a:pt x="252579" y="46312"/>
                  </a:cubicBezTo>
                  <a:lnTo>
                    <a:pt x="250744" y="47246"/>
                  </a:lnTo>
                  <a:lnTo>
                    <a:pt x="247074" y="49081"/>
                  </a:lnTo>
                  <a:lnTo>
                    <a:pt x="246640" y="49314"/>
                  </a:lnTo>
                  <a:lnTo>
                    <a:pt x="241969" y="51717"/>
                  </a:lnTo>
                  <a:lnTo>
                    <a:pt x="237866" y="53918"/>
                  </a:lnTo>
                  <a:lnTo>
                    <a:pt x="233228" y="56454"/>
                  </a:lnTo>
                  <a:lnTo>
                    <a:pt x="233228" y="56454"/>
                  </a:lnTo>
                  <a:lnTo>
                    <a:pt x="229191" y="58756"/>
                  </a:lnTo>
                  <a:lnTo>
                    <a:pt x="226722" y="60191"/>
                  </a:lnTo>
                  <a:lnTo>
                    <a:pt x="226722" y="60191"/>
                  </a:lnTo>
                  <a:cubicBezTo>
                    <a:pt x="224320" y="61525"/>
                    <a:pt x="221985" y="62926"/>
                    <a:pt x="219616" y="64361"/>
                  </a:cubicBezTo>
                  <a:lnTo>
                    <a:pt x="219616" y="64361"/>
                  </a:lnTo>
                  <a:lnTo>
                    <a:pt x="217114" y="65862"/>
                  </a:lnTo>
                  <a:lnTo>
                    <a:pt x="210441" y="70133"/>
                  </a:lnTo>
                  <a:lnTo>
                    <a:pt x="207605" y="71968"/>
                  </a:lnTo>
                  <a:lnTo>
                    <a:pt x="203769" y="74470"/>
                  </a:lnTo>
                  <a:lnTo>
                    <a:pt x="200432" y="76639"/>
                  </a:lnTo>
                  <a:lnTo>
                    <a:pt x="195562" y="79975"/>
                  </a:lnTo>
                  <a:lnTo>
                    <a:pt x="193059" y="81710"/>
                  </a:lnTo>
                  <a:lnTo>
                    <a:pt x="192392" y="82210"/>
                  </a:lnTo>
                  <a:lnTo>
                    <a:pt x="189623" y="84145"/>
                  </a:lnTo>
                  <a:lnTo>
                    <a:pt x="182950" y="88983"/>
                  </a:lnTo>
                  <a:lnTo>
                    <a:pt x="181082" y="90418"/>
                  </a:lnTo>
                  <a:cubicBezTo>
                    <a:pt x="180048" y="91152"/>
                    <a:pt x="179047" y="91952"/>
                    <a:pt x="178046" y="92720"/>
                  </a:cubicBezTo>
                  <a:lnTo>
                    <a:pt x="175210" y="94888"/>
                  </a:lnTo>
                  <a:lnTo>
                    <a:pt x="172374" y="97124"/>
                  </a:lnTo>
                  <a:cubicBezTo>
                    <a:pt x="170372" y="98725"/>
                    <a:pt x="168371" y="100293"/>
                    <a:pt x="166435" y="101894"/>
                  </a:cubicBezTo>
                  <a:lnTo>
                    <a:pt x="164000" y="103896"/>
                  </a:lnTo>
                  <a:lnTo>
                    <a:pt x="161264" y="106198"/>
                  </a:lnTo>
                  <a:cubicBezTo>
                    <a:pt x="160597" y="106765"/>
                    <a:pt x="159930" y="107299"/>
                    <a:pt x="159263" y="107900"/>
                  </a:cubicBezTo>
                  <a:lnTo>
                    <a:pt x="157961" y="109001"/>
                  </a:lnTo>
                  <a:lnTo>
                    <a:pt x="155793" y="110836"/>
                  </a:lnTo>
                  <a:cubicBezTo>
                    <a:pt x="154892" y="111603"/>
                    <a:pt x="153958" y="112404"/>
                    <a:pt x="153124" y="113205"/>
                  </a:cubicBezTo>
                  <a:lnTo>
                    <a:pt x="150788" y="115273"/>
                  </a:lnTo>
                  <a:lnTo>
                    <a:pt x="150121" y="115874"/>
                  </a:lnTo>
                  <a:lnTo>
                    <a:pt x="147786" y="118009"/>
                  </a:lnTo>
                  <a:lnTo>
                    <a:pt x="145017" y="120544"/>
                  </a:lnTo>
                  <a:lnTo>
                    <a:pt x="142514" y="122880"/>
                  </a:lnTo>
                  <a:lnTo>
                    <a:pt x="139912" y="125349"/>
                  </a:lnTo>
                  <a:lnTo>
                    <a:pt x="137243" y="127918"/>
                  </a:lnTo>
                  <a:lnTo>
                    <a:pt x="135408" y="129753"/>
                  </a:lnTo>
                  <a:lnTo>
                    <a:pt x="133940" y="131221"/>
                  </a:lnTo>
                  <a:cubicBezTo>
                    <a:pt x="133339" y="131788"/>
                    <a:pt x="132772" y="132388"/>
                    <a:pt x="132205" y="132955"/>
                  </a:cubicBezTo>
                  <a:lnTo>
                    <a:pt x="129670" y="135524"/>
                  </a:lnTo>
                  <a:cubicBezTo>
                    <a:pt x="128969" y="136225"/>
                    <a:pt x="128268" y="136926"/>
                    <a:pt x="127601" y="137660"/>
                  </a:cubicBezTo>
                  <a:cubicBezTo>
                    <a:pt x="125766" y="139495"/>
                    <a:pt x="123998" y="141396"/>
                    <a:pt x="122230" y="143298"/>
                  </a:cubicBezTo>
                  <a:cubicBezTo>
                    <a:pt x="121462" y="144065"/>
                    <a:pt x="120728" y="144866"/>
                    <a:pt x="119994" y="145667"/>
                  </a:cubicBezTo>
                  <a:lnTo>
                    <a:pt x="119427" y="146267"/>
                  </a:lnTo>
                  <a:lnTo>
                    <a:pt x="117359" y="148569"/>
                  </a:lnTo>
                  <a:lnTo>
                    <a:pt x="114956" y="151238"/>
                  </a:lnTo>
                  <a:cubicBezTo>
                    <a:pt x="114356" y="151872"/>
                    <a:pt x="113789" y="152539"/>
                    <a:pt x="113188" y="153207"/>
                  </a:cubicBezTo>
                  <a:lnTo>
                    <a:pt x="111120" y="155576"/>
                  </a:lnTo>
                  <a:cubicBezTo>
                    <a:pt x="109919" y="156943"/>
                    <a:pt x="108718" y="158311"/>
                    <a:pt x="107550" y="159713"/>
                  </a:cubicBezTo>
                  <a:lnTo>
                    <a:pt x="105548" y="162081"/>
                  </a:lnTo>
                  <a:cubicBezTo>
                    <a:pt x="104614" y="163182"/>
                    <a:pt x="103713" y="164317"/>
                    <a:pt x="102812" y="165418"/>
                  </a:cubicBezTo>
                  <a:lnTo>
                    <a:pt x="100143" y="168754"/>
                  </a:lnTo>
                  <a:lnTo>
                    <a:pt x="98142" y="171223"/>
                  </a:lnTo>
                  <a:cubicBezTo>
                    <a:pt x="96974" y="172724"/>
                    <a:pt x="95773" y="174192"/>
                    <a:pt x="94805" y="175693"/>
                  </a:cubicBezTo>
                  <a:lnTo>
                    <a:pt x="92870" y="178196"/>
                  </a:lnTo>
                  <a:cubicBezTo>
                    <a:pt x="91969" y="179397"/>
                    <a:pt x="91035" y="180598"/>
                    <a:pt x="90134" y="181832"/>
                  </a:cubicBezTo>
                  <a:cubicBezTo>
                    <a:pt x="89234" y="183067"/>
                    <a:pt x="88466" y="184067"/>
                    <a:pt x="87632" y="185168"/>
                  </a:cubicBezTo>
                  <a:lnTo>
                    <a:pt x="85864" y="187604"/>
                  </a:lnTo>
                  <a:lnTo>
                    <a:pt x="80860" y="193943"/>
                  </a:lnTo>
                  <a:lnTo>
                    <a:pt x="79325" y="196145"/>
                  </a:lnTo>
                  <a:cubicBezTo>
                    <a:pt x="75365" y="201927"/>
                    <a:pt x="71518" y="207799"/>
                    <a:pt x="67781" y="213761"/>
                  </a:cubicBezTo>
                  <a:lnTo>
                    <a:pt x="65479" y="217497"/>
                  </a:lnTo>
                  <a:lnTo>
                    <a:pt x="63277" y="221167"/>
                  </a:lnTo>
                  <a:lnTo>
                    <a:pt x="61943" y="223436"/>
                  </a:lnTo>
                  <a:cubicBezTo>
                    <a:pt x="61042" y="224937"/>
                    <a:pt x="60141" y="226472"/>
                    <a:pt x="59274" y="228040"/>
                  </a:cubicBezTo>
                  <a:cubicBezTo>
                    <a:pt x="58406" y="229608"/>
                    <a:pt x="57972" y="230309"/>
                    <a:pt x="57339" y="231376"/>
                  </a:cubicBezTo>
                  <a:lnTo>
                    <a:pt x="57072" y="231843"/>
                  </a:lnTo>
                  <a:cubicBezTo>
                    <a:pt x="55937" y="233812"/>
                    <a:pt x="54836" y="235847"/>
                    <a:pt x="53735" y="237782"/>
                  </a:cubicBezTo>
                  <a:cubicBezTo>
                    <a:pt x="53102" y="238916"/>
                    <a:pt x="52501" y="240051"/>
                    <a:pt x="51901" y="241118"/>
                  </a:cubicBezTo>
                  <a:lnTo>
                    <a:pt x="49398" y="245889"/>
                  </a:lnTo>
                  <a:cubicBezTo>
                    <a:pt x="49098" y="246490"/>
                    <a:pt x="48764" y="247124"/>
                    <a:pt x="48497" y="247724"/>
                  </a:cubicBezTo>
                  <a:cubicBezTo>
                    <a:pt x="47864" y="248892"/>
                    <a:pt x="47296" y="250093"/>
                    <a:pt x="46663" y="251261"/>
                  </a:cubicBezTo>
                  <a:cubicBezTo>
                    <a:pt x="46663" y="251561"/>
                    <a:pt x="46362" y="251828"/>
                    <a:pt x="46229" y="252128"/>
                  </a:cubicBezTo>
                  <a:cubicBezTo>
                    <a:pt x="45628" y="253419"/>
                    <a:pt x="44994" y="254720"/>
                    <a:pt x="44327" y="256031"/>
                  </a:cubicBezTo>
                  <a:lnTo>
                    <a:pt x="43693" y="257299"/>
                  </a:lnTo>
                  <a:cubicBezTo>
                    <a:pt x="43193" y="258367"/>
                    <a:pt x="42692" y="259468"/>
                    <a:pt x="42158" y="260636"/>
                  </a:cubicBezTo>
                  <a:lnTo>
                    <a:pt x="41525" y="262037"/>
                  </a:lnTo>
                  <a:cubicBezTo>
                    <a:pt x="40824" y="263538"/>
                    <a:pt x="40123" y="265039"/>
                    <a:pt x="39456" y="266574"/>
                  </a:cubicBezTo>
                  <a:cubicBezTo>
                    <a:pt x="38789" y="268109"/>
                    <a:pt x="37921" y="269910"/>
                    <a:pt x="37187" y="271612"/>
                  </a:cubicBezTo>
                  <a:cubicBezTo>
                    <a:pt x="35319" y="275916"/>
                    <a:pt x="33518" y="280220"/>
                    <a:pt x="31783" y="284557"/>
                  </a:cubicBezTo>
                  <a:cubicBezTo>
                    <a:pt x="31449" y="285358"/>
                    <a:pt x="31149" y="286125"/>
                    <a:pt x="30849" y="286926"/>
                  </a:cubicBezTo>
                  <a:cubicBezTo>
                    <a:pt x="30548" y="287726"/>
                    <a:pt x="30181" y="288660"/>
                    <a:pt x="29847" y="289528"/>
                  </a:cubicBezTo>
                  <a:lnTo>
                    <a:pt x="28813" y="292230"/>
                  </a:lnTo>
                  <a:cubicBezTo>
                    <a:pt x="28179" y="293898"/>
                    <a:pt x="27579" y="295567"/>
                    <a:pt x="26912" y="297301"/>
                  </a:cubicBezTo>
                  <a:cubicBezTo>
                    <a:pt x="25444" y="301338"/>
                    <a:pt x="24009" y="305409"/>
                    <a:pt x="22641" y="309512"/>
                  </a:cubicBezTo>
                  <a:cubicBezTo>
                    <a:pt x="22274" y="310680"/>
                    <a:pt x="21874" y="311814"/>
                    <a:pt x="21507" y="312849"/>
                  </a:cubicBezTo>
                  <a:cubicBezTo>
                    <a:pt x="21140" y="313883"/>
                    <a:pt x="20906" y="314684"/>
                    <a:pt x="20606" y="315651"/>
                  </a:cubicBezTo>
                  <a:cubicBezTo>
                    <a:pt x="20306" y="316619"/>
                    <a:pt x="20172" y="316952"/>
                    <a:pt x="19972" y="317586"/>
                  </a:cubicBezTo>
                  <a:cubicBezTo>
                    <a:pt x="19372" y="319621"/>
                    <a:pt x="18771" y="321623"/>
                    <a:pt x="18137" y="323658"/>
                  </a:cubicBezTo>
                  <a:cubicBezTo>
                    <a:pt x="17837" y="324759"/>
                    <a:pt x="17503" y="325827"/>
                    <a:pt x="17236" y="326995"/>
                  </a:cubicBezTo>
                  <a:cubicBezTo>
                    <a:pt x="16669" y="328863"/>
                    <a:pt x="16135" y="330765"/>
                    <a:pt x="15635" y="332666"/>
                  </a:cubicBezTo>
                  <a:cubicBezTo>
                    <a:pt x="15135" y="334568"/>
                    <a:pt x="14801" y="335702"/>
                    <a:pt x="14400" y="337237"/>
                  </a:cubicBezTo>
                  <a:cubicBezTo>
                    <a:pt x="14400" y="337470"/>
                    <a:pt x="14400" y="337671"/>
                    <a:pt x="14234" y="337871"/>
                  </a:cubicBezTo>
                  <a:lnTo>
                    <a:pt x="13333" y="341207"/>
                  </a:lnTo>
                  <a:cubicBezTo>
                    <a:pt x="13033" y="342375"/>
                    <a:pt x="12732" y="343609"/>
                    <a:pt x="12399" y="344810"/>
                  </a:cubicBezTo>
                  <a:lnTo>
                    <a:pt x="11898" y="346946"/>
                  </a:lnTo>
                  <a:lnTo>
                    <a:pt x="11631" y="348080"/>
                  </a:lnTo>
                  <a:cubicBezTo>
                    <a:pt x="11431" y="348881"/>
                    <a:pt x="11264" y="349615"/>
                    <a:pt x="11098" y="350382"/>
                  </a:cubicBezTo>
                  <a:lnTo>
                    <a:pt x="10697" y="352050"/>
                  </a:lnTo>
                  <a:lnTo>
                    <a:pt x="9997" y="355186"/>
                  </a:lnTo>
                  <a:cubicBezTo>
                    <a:pt x="8362" y="362593"/>
                    <a:pt x="6894" y="370099"/>
                    <a:pt x="5626" y="377640"/>
                  </a:cubicBezTo>
                  <a:cubicBezTo>
                    <a:pt x="5226" y="380108"/>
                    <a:pt x="4825" y="382577"/>
                    <a:pt x="4458" y="385046"/>
                  </a:cubicBezTo>
                  <a:cubicBezTo>
                    <a:pt x="4458" y="386147"/>
                    <a:pt x="4125" y="387215"/>
                    <a:pt x="3991" y="388382"/>
                  </a:cubicBezTo>
                  <a:cubicBezTo>
                    <a:pt x="3624" y="390785"/>
                    <a:pt x="3291" y="393220"/>
                    <a:pt x="2990" y="395656"/>
                  </a:cubicBezTo>
                  <a:lnTo>
                    <a:pt x="2790" y="397257"/>
                  </a:lnTo>
                  <a:cubicBezTo>
                    <a:pt x="2790" y="398191"/>
                    <a:pt x="2557" y="399159"/>
                    <a:pt x="2457" y="400093"/>
                  </a:cubicBezTo>
                  <a:cubicBezTo>
                    <a:pt x="2356" y="401027"/>
                    <a:pt x="2123" y="402862"/>
                    <a:pt x="1989" y="404263"/>
                  </a:cubicBezTo>
                  <a:cubicBezTo>
                    <a:pt x="1856" y="405664"/>
                    <a:pt x="1623" y="407833"/>
                    <a:pt x="1456" y="409635"/>
                  </a:cubicBezTo>
                  <a:lnTo>
                    <a:pt x="1255" y="411703"/>
                  </a:lnTo>
                  <a:cubicBezTo>
                    <a:pt x="1255" y="412837"/>
                    <a:pt x="1022" y="414005"/>
                    <a:pt x="955" y="415039"/>
                  </a:cubicBezTo>
                  <a:cubicBezTo>
                    <a:pt x="888" y="416074"/>
                    <a:pt x="722" y="417575"/>
                    <a:pt x="655" y="418843"/>
                  </a:cubicBezTo>
                  <a:lnTo>
                    <a:pt x="388" y="422179"/>
                  </a:lnTo>
                  <a:lnTo>
                    <a:pt x="88" y="427050"/>
                  </a:lnTo>
                  <a:lnTo>
                    <a:pt x="-79" y="430386"/>
                  </a:lnTo>
                  <a:cubicBezTo>
                    <a:pt x="-79" y="431654"/>
                    <a:pt x="-79" y="432922"/>
                    <a:pt x="-79" y="434190"/>
                  </a:cubicBezTo>
                  <a:cubicBezTo>
                    <a:pt x="-79" y="435458"/>
                    <a:pt x="-79" y="436759"/>
                    <a:pt x="-79" y="438027"/>
                  </a:cubicBezTo>
                  <a:lnTo>
                    <a:pt x="-79" y="441697"/>
                  </a:lnTo>
                  <a:cubicBezTo>
                    <a:pt x="-79" y="443165"/>
                    <a:pt x="-79" y="444632"/>
                    <a:pt x="-79" y="446100"/>
                  </a:cubicBezTo>
                  <a:lnTo>
                    <a:pt x="-79" y="453440"/>
                  </a:lnTo>
                  <a:cubicBezTo>
                    <a:pt x="-246" y="704143"/>
                    <a:pt x="202855" y="907511"/>
                    <a:pt x="453557" y="907677"/>
                  </a:cubicBezTo>
                  <a:cubicBezTo>
                    <a:pt x="453581" y="907677"/>
                    <a:pt x="453601" y="907677"/>
                    <a:pt x="453624" y="907677"/>
                  </a:cubicBezTo>
                  <a:lnTo>
                    <a:pt x="458695" y="907677"/>
                  </a:lnTo>
                  <a:cubicBezTo>
                    <a:pt x="460297" y="907677"/>
                    <a:pt x="462032" y="907677"/>
                    <a:pt x="463533" y="907677"/>
                  </a:cubicBezTo>
                  <a:cubicBezTo>
                    <a:pt x="465034" y="907677"/>
                    <a:pt x="466702" y="907677"/>
                    <a:pt x="468270" y="907677"/>
                  </a:cubicBezTo>
                  <a:lnTo>
                    <a:pt x="468471" y="907677"/>
                  </a:lnTo>
                  <a:lnTo>
                    <a:pt x="473408" y="907511"/>
                  </a:lnTo>
                  <a:lnTo>
                    <a:pt x="478313" y="907277"/>
                  </a:lnTo>
                  <a:lnTo>
                    <a:pt x="482783" y="907010"/>
                  </a:lnTo>
                  <a:lnTo>
                    <a:pt x="483417" y="907010"/>
                  </a:lnTo>
                  <a:lnTo>
                    <a:pt x="487287" y="906743"/>
                  </a:lnTo>
                  <a:cubicBezTo>
                    <a:pt x="490624" y="906510"/>
                    <a:pt x="493960" y="906209"/>
                    <a:pt x="497296" y="905909"/>
                  </a:cubicBezTo>
                  <a:lnTo>
                    <a:pt x="500165" y="905609"/>
                  </a:lnTo>
                  <a:lnTo>
                    <a:pt x="505937" y="905008"/>
                  </a:lnTo>
                  <a:lnTo>
                    <a:pt x="508406" y="904708"/>
                  </a:lnTo>
                  <a:lnTo>
                    <a:pt x="511742" y="904308"/>
                  </a:lnTo>
                  <a:lnTo>
                    <a:pt x="513978" y="904041"/>
                  </a:lnTo>
                  <a:lnTo>
                    <a:pt x="518215" y="903440"/>
                  </a:lnTo>
                  <a:lnTo>
                    <a:pt x="521751" y="902940"/>
                  </a:lnTo>
                  <a:cubicBezTo>
                    <a:pt x="524253" y="902573"/>
                    <a:pt x="526789" y="902172"/>
                    <a:pt x="529291" y="901739"/>
                  </a:cubicBezTo>
                  <a:lnTo>
                    <a:pt x="533929" y="900938"/>
                  </a:lnTo>
                  <a:lnTo>
                    <a:pt x="539867" y="899837"/>
                  </a:lnTo>
                  <a:lnTo>
                    <a:pt x="542369" y="899337"/>
                  </a:lnTo>
                  <a:lnTo>
                    <a:pt x="546206" y="898569"/>
                  </a:lnTo>
                  <a:lnTo>
                    <a:pt x="549543" y="897869"/>
                  </a:lnTo>
                  <a:lnTo>
                    <a:pt x="551444" y="897435"/>
                  </a:lnTo>
                  <a:lnTo>
                    <a:pt x="554480" y="896768"/>
                  </a:lnTo>
                  <a:lnTo>
                    <a:pt x="560486" y="895366"/>
                  </a:lnTo>
                  <a:lnTo>
                    <a:pt x="563622" y="894599"/>
                  </a:lnTo>
                  <a:lnTo>
                    <a:pt x="564923" y="894265"/>
                  </a:lnTo>
                  <a:lnTo>
                    <a:pt x="567959" y="893498"/>
                  </a:lnTo>
                  <a:lnTo>
                    <a:pt x="569994" y="892964"/>
                  </a:lnTo>
                  <a:lnTo>
                    <a:pt x="575065" y="891596"/>
                  </a:lnTo>
                  <a:lnTo>
                    <a:pt x="581338" y="889828"/>
                  </a:lnTo>
                  <a:lnTo>
                    <a:pt x="583473" y="889194"/>
                  </a:lnTo>
                  <a:lnTo>
                    <a:pt x="587076" y="887893"/>
                  </a:lnTo>
                  <a:lnTo>
                    <a:pt x="589612" y="887092"/>
                  </a:lnTo>
                  <a:lnTo>
                    <a:pt x="593648" y="885825"/>
                  </a:lnTo>
                  <a:cubicBezTo>
                    <a:pt x="597218" y="884657"/>
                    <a:pt x="600788" y="883456"/>
                    <a:pt x="604324" y="882188"/>
                  </a:cubicBezTo>
                  <a:lnTo>
                    <a:pt x="606059" y="881587"/>
                  </a:lnTo>
                  <a:lnTo>
                    <a:pt x="607627" y="881020"/>
                  </a:lnTo>
                  <a:lnTo>
                    <a:pt x="609562" y="880320"/>
                  </a:lnTo>
                  <a:lnTo>
                    <a:pt x="612165" y="879386"/>
                  </a:lnTo>
                  <a:cubicBezTo>
                    <a:pt x="613032" y="879119"/>
                    <a:pt x="613633" y="878852"/>
                    <a:pt x="614367" y="878585"/>
                  </a:cubicBezTo>
                  <a:lnTo>
                    <a:pt x="617370" y="877417"/>
                  </a:lnTo>
                  <a:lnTo>
                    <a:pt x="619938" y="876416"/>
                  </a:lnTo>
                  <a:lnTo>
                    <a:pt x="622507" y="875382"/>
                  </a:lnTo>
                  <a:lnTo>
                    <a:pt x="625143" y="874348"/>
                  </a:lnTo>
                  <a:lnTo>
                    <a:pt x="627645" y="873313"/>
                  </a:lnTo>
                  <a:lnTo>
                    <a:pt x="630181" y="872246"/>
                  </a:lnTo>
                  <a:lnTo>
                    <a:pt x="635252" y="870044"/>
                  </a:lnTo>
                  <a:cubicBezTo>
                    <a:pt x="638588" y="868576"/>
                    <a:pt x="641925" y="867041"/>
                    <a:pt x="645261" y="865473"/>
                  </a:cubicBezTo>
                  <a:lnTo>
                    <a:pt x="649198" y="863638"/>
                  </a:lnTo>
                  <a:lnTo>
                    <a:pt x="651033" y="862704"/>
                  </a:lnTo>
                  <a:lnTo>
                    <a:pt x="655170" y="860669"/>
                  </a:lnTo>
                  <a:lnTo>
                    <a:pt x="660074" y="858200"/>
                  </a:lnTo>
                  <a:lnTo>
                    <a:pt x="664978" y="855664"/>
                  </a:lnTo>
                  <a:lnTo>
                    <a:pt x="669683" y="853129"/>
                  </a:lnTo>
                  <a:lnTo>
                    <a:pt x="669983" y="852962"/>
                  </a:lnTo>
                  <a:lnTo>
                    <a:pt x="674620" y="850426"/>
                  </a:lnTo>
                  <a:lnTo>
                    <a:pt x="678924" y="847991"/>
                  </a:lnTo>
                  <a:lnTo>
                    <a:pt x="679758" y="847491"/>
                  </a:lnTo>
                  <a:lnTo>
                    <a:pt x="683595" y="845255"/>
                  </a:lnTo>
                  <a:lnTo>
                    <a:pt x="688833" y="842119"/>
                  </a:lnTo>
                  <a:lnTo>
                    <a:pt x="693337" y="839383"/>
                  </a:lnTo>
                  <a:cubicBezTo>
                    <a:pt x="695072" y="838282"/>
                    <a:pt x="696673" y="837215"/>
                    <a:pt x="698508" y="836047"/>
                  </a:cubicBezTo>
                  <a:lnTo>
                    <a:pt x="702712" y="833311"/>
                  </a:lnTo>
                  <a:lnTo>
                    <a:pt x="707283" y="830275"/>
                  </a:lnTo>
                  <a:cubicBezTo>
                    <a:pt x="708817" y="829241"/>
                    <a:pt x="710319" y="828240"/>
                    <a:pt x="711787" y="827206"/>
                  </a:cubicBezTo>
                  <a:lnTo>
                    <a:pt x="711987" y="827206"/>
                  </a:lnTo>
                  <a:lnTo>
                    <a:pt x="716257" y="824170"/>
                  </a:lnTo>
                  <a:cubicBezTo>
                    <a:pt x="718026" y="822935"/>
                    <a:pt x="719760" y="821701"/>
                    <a:pt x="721462" y="820400"/>
                  </a:cubicBezTo>
                  <a:cubicBezTo>
                    <a:pt x="722630" y="819566"/>
                    <a:pt x="723797" y="818732"/>
                    <a:pt x="724798" y="817864"/>
                  </a:cubicBezTo>
                  <a:lnTo>
                    <a:pt x="725065" y="817664"/>
                  </a:lnTo>
                  <a:lnTo>
                    <a:pt x="729202" y="814528"/>
                  </a:lnTo>
                  <a:lnTo>
                    <a:pt x="729202" y="814528"/>
                  </a:lnTo>
                  <a:lnTo>
                    <a:pt x="732105" y="812293"/>
                  </a:lnTo>
                  <a:lnTo>
                    <a:pt x="733940" y="810858"/>
                  </a:lnTo>
                  <a:lnTo>
                    <a:pt x="733940" y="810858"/>
                  </a:lnTo>
                  <a:lnTo>
                    <a:pt x="610497" y="810858"/>
                  </a:lnTo>
                  <a:cubicBezTo>
                    <a:pt x="610864" y="808990"/>
                    <a:pt x="611197" y="807121"/>
                    <a:pt x="611464" y="805253"/>
                  </a:cubicBezTo>
                  <a:cubicBezTo>
                    <a:pt x="611464" y="805253"/>
                    <a:pt x="611464" y="805053"/>
                    <a:pt x="611464" y="804953"/>
                  </a:cubicBezTo>
                  <a:cubicBezTo>
                    <a:pt x="611865" y="802084"/>
                    <a:pt x="612165" y="799214"/>
                    <a:pt x="612298" y="796345"/>
                  </a:cubicBezTo>
                  <a:cubicBezTo>
                    <a:pt x="612348" y="795401"/>
                    <a:pt x="612348" y="794453"/>
                    <a:pt x="612298" y="793509"/>
                  </a:cubicBezTo>
                  <a:cubicBezTo>
                    <a:pt x="612298" y="793042"/>
                    <a:pt x="612298" y="792542"/>
                    <a:pt x="612298" y="792075"/>
                  </a:cubicBezTo>
                  <a:cubicBezTo>
                    <a:pt x="612298" y="791608"/>
                    <a:pt x="612298" y="791140"/>
                    <a:pt x="612298" y="790673"/>
                  </a:cubicBezTo>
                  <a:lnTo>
                    <a:pt x="612298" y="789239"/>
                  </a:lnTo>
                  <a:cubicBezTo>
                    <a:pt x="612315" y="789049"/>
                    <a:pt x="612315" y="788862"/>
                    <a:pt x="612298" y="788672"/>
                  </a:cubicBezTo>
                  <a:lnTo>
                    <a:pt x="612298" y="788672"/>
                  </a:lnTo>
                  <a:cubicBezTo>
                    <a:pt x="612298" y="788004"/>
                    <a:pt x="612298" y="787337"/>
                    <a:pt x="612298" y="786636"/>
                  </a:cubicBezTo>
                  <a:cubicBezTo>
                    <a:pt x="612298" y="785936"/>
                    <a:pt x="612298" y="785302"/>
                    <a:pt x="612298" y="784635"/>
                  </a:cubicBezTo>
                  <a:lnTo>
                    <a:pt x="612298" y="784635"/>
                  </a:lnTo>
                  <a:lnTo>
                    <a:pt x="612031" y="784635"/>
                  </a:lnTo>
                  <a:cubicBezTo>
                    <a:pt x="609162" y="786003"/>
                    <a:pt x="606293" y="787370"/>
                    <a:pt x="603357" y="788672"/>
                  </a:cubicBezTo>
                  <a:lnTo>
                    <a:pt x="603357" y="788672"/>
                  </a:lnTo>
                  <a:lnTo>
                    <a:pt x="603357" y="787771"/>
                  </a:lnTo>
                  <a:cubicBezTo>
                    <a:pt x="603357" y="786403"/>
                    <a:pt x="603357" y="785035"/>
                    <a:pt x="603123" y="783734"/>
                  </a:cubicBezTo>
                  <a:lnTo>
                    <a:pt x="603123" y="783567"/>
                  </a:lnTo>
                  <a:cubicBezTo>
                    <a:pt x="603107" y="783390"/>
                    <a:pt x="603107" y="783210"/>
                    <a:pt x="603123" y="783033"/>
                  </a:cubicBezTo>
                  <a:cubicBezTo>
                    <a:pt x="603123" y="782433"/>
                    <a:pt x="603123" y="781899"/>
                    <a:pt x="602957" y="781332"/>
                  </a:cubicBezTo>
                  <a:cubicBezTo>
                    <a:pt x="602790" y="780765"/>
                    <a:pt x="602957" y="779730"/>
                    <a:pt x="602690" y="778930"/>
                  </a:cubicBezTo>
                  <a:lnTo>
                    <a:pt x="602690" y="778930"/>
                  </a:lnTo>
                  <a:lnTo>
                    <a:pt x="602690" y="778930"/>
                  </a:lnTo>
                  <a:lnTo>
                    <a:pt x="602857" y="778930"/>
                  </a:lnTo>
                  <a:lnTo>
                    <a:pt x="602857" y="778930"/>
                  </a:lnTo>
                  <a:lnTo>
                    <a:pt x="603490" y="778629"/>
                  </a:lnTo>
                  <a:lnTo>
                    <a:pt x="603490" y="778629"/>
                  </a:lnTo>
                  <a:lnTo>
                    <a:pt x="604525" y="778162"/>
                  </a:lnTo>
                  <a:lnTo>
                    <a:pt x="606193" y="777328"/>
                  </a:lnTo>
                  <a:lnTo>
                    <a:pt x="606193" y="777328"/>
                  </a:lnTo>
                  <a:lnTo>
                    <a:pt x="606493" y="777328"/>
                  </a:lnTo>
                  <a:lnTo>
                    <a:pt x="606860" y="777128"/>
                  </a:lnTo>
                  <a:lnTo>
                    <a:pt x="606860" y="777128"/>
                  </a:lnTo>
                  <a:lnTo>
                    <a:pt x="607327" y="776894"/>
                  </a:lnTo>
                  <a:lnTo>
                    <a:pt x="607594" y="776894"/>
                  </a:lnTo>
                  <a:cubicBezTo>
                    <a:pt x="607714" y="776801"/>
                    <a:pt x="607848" y="776734"/>
                    <a:pt x="607995" y="776694"/>
                  </a:cubicBezTo>
                  <a:lnTo>
                    <a:pt x="607995" y="776694"/>
                  </a:lnTo>
                  <a:cubicBezTo>
                    <a:pt x="608115" y="776601"/>
                    <a:pt x="608248" y="776534"/>
                    <a:pt x="608395" y="776494"/>
                  </a:cubicBezTo>
                  <a:lnTo>
                    <a:pt x="608762" y="776294"/>
                  </a:lnTo>
                  <a:lnTo>
                    <a:pt x="609296" y="776060"/>
                  </a:lnTo>
                  <a:lnTo>
                    <a:pt x="609796" y="775827"/>
                  </a:lnTo>
                  <a:lnTo>
                    <a:pt x="609796" y="775827"/>
                  </a:lnTo>
                  <a:lnTo>
                    <a:pt x="609796" y="775827"/>
                  </a:lnTo>
                  <a:lnTo>
                    <a:pt x="609796" y="775827"/>
                  </a:lnTo>
                  <a:lnTo>
                    <a:pt x="609796" y="775827"/>
                  </a:lnTo>
                  <a:lnTo>
                    <a:pt x="610030" y="775827"/>
                  </a:lnTo>
                  <a:lnTo>
                    <a:pt x="610030" y="775827"/>
                  </a:lnTo>
                  <a:lnTo>
                    <a:pt x="610030" y="775827"/>
                  </a:lnTo>
                  <a:lnTo>
                    <a:pt x="610030" y="775827"/>
                  </a:lnTo>
                  <a:cubicBezTo>
                    <a:pt x="610030" y="775827"/>
                    <a:pt x="610030" y="775827"/>
                    <a:pt x="610030" y="775827"/>
                  </a:cubicBezTo>
                  <a:lnTo>
                    <a:pt x="610230" y="776928"/>
                  </a:lnTo>
                  <a:cubicBezTo>
                    <a:pt x="610230" y="776928"/>
                    <a:pt x="610230" y="777161"/>
                    <a:pt x="610230" y="777261"/>
                  </a:cubicBezTo>
                  <a:lnTo>
                    <a:pt x="610230" y="777829"/>
                  </a:lnTo>
                  <a:cubicBezTo>
                    <a:pt x="610230" y="778529"/>
                    <a:pt x="610430" y="779230"/>
                    <a:pt x="610497" y="779964"/>
                  </a:cubicBezTo>
                  <a:cubicBezTo>
                    <a:pt x="610497" y="780164"/>
                    <a:pt x="610497" y="780364"/>
                    <a:pt x="610497" y="780564"/>
                  </a:cubicBezTo>
                  <a:lnTo>
                    <a:pt x="610497" y="780564"/>
                  </a:lnTo>
                  <a:lnTo>
                    <a:pt x="615801" y="777929"/>
                  </a:lnTo>
                  <a:lnTo>
                    <a:pt x="615801" y="777929"/>
                  </a:lnTo>
                  <a:lnTo>
                    <a:pt x="616068" y="777762"/>
                  </a:lnTo>
                  <a:lnTo>
                    <a:pt x="616335" y="777762"/>
                  </a:lnTo>
                  <a:lnTo>
                    <a:pt x="616335" y="777762"/>
                  </a:lnTo>
                  <a:lnTo>
                    <a:pt x="616335" y="777762"/>
                  </a:lnTo>
                  <a:lnTo>
                    <a:pt x="616335" y="777762"/>
                  </a:lnTo>
                  <a:lnTo>
                    <a:pt x="616769" y="777528"/>
                  </a:lnTo>
                  <a:lnTo>
                    <a:pt x="617169" y="777362"/>
                  </a:lnTo>
                  <a:lnTo>
                    <a:pt x="617169" y="777362"/>
                  </a:lnTo>
                  <a:lnTo>
                    <a:pt x="617169" y="777362"/>
                  </a:lnTo>
                  <a:lnTo>
                    <a:pt x="617570" y="777362"/>
                  </a:lnTo>
                  <a:lnTo>
                    <a:pt x="617570" y="777362"/>
                  </a:lnTo>
                  <a:lnTo>
                    <a:pt x="618470" y="776894"/>
                  </a:lnTo>
                  <a:lnTo>
                    <a:pt x="620472" y="775827"/>
                  </a:lnTo>
                  <a:lnTo>
                    <a:pt x="620472" y="775827"/>
                  </a:lnTo>
                  <a:lnTo>
                    <a:pt x="620973" y="775527"/>
                  </a:lnTo>
                  <a:lnTo>
                    <a:pt x="621673" y="775160"/>
                  </a:lnTo>
                  <a:lnTo>
                    <a:pt x="621673" y="775160"/>
                  </a:lnTo>
                  <a:lnTo>
                    <a:pt x="622240" y="774859"/>
                  </a:lnTo>
                  <a:lnTo>
                    <a:pt x="623008" y="774459"/>
                  </a:lnTo>
                  <a:lnTo>
                    <a:pt x="623008" y="774459"/>
                  </a:lnTo>
                  <a:lnTo>
                    <a:pt x="623175" y="774459"/>
                  </a:lnTo>
                  <a:lnTo>
                    <a:pt x="623708" y="774159"/>
                  </a:lnTo>
                  <a:lnTo>
                    <a:pt x="624442" y="773758"/>
                  </a:lnTo>
                  <a:lnTo>
                    <a:pt x="624809" y="773591"/>
                  </a:lnTo>
                  <a:lnTo>
                    <a:pt x="625477" y="773225"/>
                  </a:lnTo>
                  <a:lnTo>
                    <a:pt x="625477" y="773225"/>
                  </a:lnTo>
                  <a:lnTo>
                    <a:pt x="628079" y="771757"/>
                  </a:lnTo>
                  <a:lnTo>
                    <a:pt x="628079" y="771757"/>
                  </a:lnTo>
                  <a:lnTo>
                    <a:pt x="628780" y="771356"/>
                  </a:lnTo>
                  <a:lnTo>
                    <a:pt x="630481" y="770389"/>
                  </a:lnTo>
                  <a:lnTo>
                    <a:pt x="630481" y="770389"/>
                  </a:lnTo>
                  <a:lnTo>
                    <a:pt x="630748" y="770222"/>
                  </a:lnTo>
                  <a:lnTo>
                    <a:pt x="630748" y="770222"/>
                  </a:lnTo>
                  <a:lnTo>
                    <a:pt x="630748" y="770222"/>
                  </a:lnTo>
                  <a:lnTo>
                    <a:pt x="630748" y="770222"/>
                  </a:lnTo>
                  <a:cubicBezTo>
                    <a:pt x="630748" y="770222"/>
                    <a:pt x="630748" y="770222"/>
                    <a:pt x="630748" y="770222"/>
                  </a:cubicBezTo>
                  <a:lnTo>
                    <a:pt x="630748" y="770222"/>
                  </a:lnTo>
                  <a:lnTo>
                    <a:pt x="631082" y="770022"/>
                  </a:lnTo>
                  <a:lnTo>
                    <a:pt x="631515" y="769788"/>
                  </a:lnTo>
                  <a:lnTo>
                    <a:pt x="631515" y="769788"/>
                  </a:lnTo>
                  <a:lnTo>
                    <a:pt x="632783" y="769021"/>
                  </a:lnTo>
                  <a:lnTo>
                    <a:pt x="632783" y="769021"/>
                  </a:lnTo>
                  <a:cubicBezTo>
                    <a:pt x="632783" y="769021"/>
                    <a:pt x="632783" y="769021"/>
                    <a:pt x="632783" y="769021"/>
                  </a:cubicBezTo>
                  <a:lnTo>
                    <a:pt x="633250" y="768754"/>
                  </a:lnTo>
                  <a:lnTo>
                    <a:pt x="633484" y="768754"/>
                  </a:lnTo>
                  <a:cubicBezTo>
                    <a:pt x="633701" y="768597"/>
                    <a:pt x="633938" y="768460"/>
                    <a:pt x="634184" y="768354"/>
                  </a:cubicBezTo>
                  <a:lnTo>
                    <a:pt x="634852" y="767953"/>
                  </a:lnTo>
                  <a:lnTo>
                    <a:pt x="635886" y="767353"/>
                  </a:lnTo>
                  <a:cubicBezTo>
                    <a:pt x="636039" y="767263"/>
                    <a:pt x="636183" y="767162"/>
                    <a:pt x="636320" y="767052"/>
                  </a:cubicBezTo>
                  <a:lnTo>
                    <a:pt x="637421" y="766385"/>
                  </a:lnTo>
                  <a:lnTo>
                    <a:pt x="638588" y="765684"/>
                  </a:lnTo>
                  <a:lnTo>
                    <a:pt x="638588" y="765684"/>
                  </a:lnTo>
                  <a:lnTo>
                    <a:pt x="638588" y="765684"/>
                  </a:lnTo>
                  <a:lnTo>
                    <a:pt x="638788" y="765684"/>
                  </a:lnTo>
                  <a:lnTo>
                    <a:pt x="638788" y="765684"/>
                  </a:lnTo>
                  <a:cubicBezTo>
                    <a:pt x="638855" y="765668"/>
                    <a:pt x="638922" y="765668"/>
                    <a:pt x="638989" y="765684"/>
                  </a:cubicBezTo>
                  <a:lnTo>
                    <a:pt x="638989" y="765684"/>
                  </a:lnTo>
                  <a:lnTo>
                    <a:pt x="638989" y="765684"/>
                  </a:lnTo>
                  <a:lnTo>
                    <a:pt x="639155" y="765684"/>
                  </a:lnTo>
                  <a:lnTo>
                    <a:pt x="639155" y="765684"/>
                  </a:lnTo>
                  <a:lnTo>
                    <a:pt x="639522" y="765451"/>
                  </a:lnTo>
                  <a:lnTo>
                    <a:pt x="639522" y="765451"/>
                  </a:lnTo>
                  <a:lnTo>
                    <a:pt x="642025" y="763850"/>
                  </a:lnTo>
                  <a:lnTo>
                    <a:pt x="644160" y="762482"/>
                  </a:lnTo>
                  <a:lnTo>
                    <a:pt x="644527" y="762248"/>
                  </a:lnTo>
                  <a:lnTo>
                    <a:pt x="645261" y="761781"/>
                  </a:lnTo>
                  <a:lnTo>
                    <a:pt x="646228" y="761147"/>
                  </a:lnTo>
                  <a:lnTo>
                    <a:pt x="646495" y="760980"/>
                  </a:lnTo>
                  <a:lnTo>
                    <a:pt x="647062" y="760613"/>
                  </a:lnTo>
                  <a:lnTo>
                    <a:pt x="647396" y="760380"/>
                  </a:lnTo>
                  <a:lnTo>
                    <a:pt x="647696" y="760180"/>
                  </a:lnTo>
                  <a:lnTo>
                    <a:pt x="649498" y="758978"/>
                  </a:lnTo>
                  <a:lnTo>
                    <a:pt x="788388" y="758978"/>
                  </a:lnTo>
                  <a:cubicBezTo>
                    <a:pt x="790323" y="756777"/>
                    <a:pt x="792292" y="754541"/>
                    <a:pt x="794160" y="752306"/>
                  </a:cubicBezTo>
                  <a:lnTo>
                    <a:pt x="797062" y="748970"/>
                  </a:lnTo>
                  <a:lnTo>
                    <a:pt x="799464" y="746067"/>
                  </a:lnTo>
                  <a:lnTo>
                    <a:pt x="801933" y="743064"/>
                  </a:lnTo>
                  <a:cubicBezTo>
                    <a:pt x="803034" y="741730"/>
                    <a:pt x="804102" y="740362"/>
                    <a:pt x="805270" y="739027"/>
                  </a:cubicBezTo>
                  <a:cubicBezTo>
                    <a:pt x="807238" y="736592"/>
                    <a:pt x="809173" y="734090"/>
                    <a:pt x="811075" y="731554"/>
                  </a:cubicBezTo>
                  <a:lnTo>
                    <a:pt x="814144" y="727484"/>
                  </a:lnTo>
                  <a:lnTo>
                    <a:pt x="817147" y="723347"/>
                  </a:lnTo>
                  <a:cubicBezTo>
                    <a:pt x="818148" y="721979"/>
                    <a:pt x="819149" y="720611"/>
                    <a:pt x="820116" y="719210"/>
                  </a:cubicBezTo>
                  <a:cubicBezTo>
                    <a:pt x="822075" y="716431"/>
                    <a:pt x="824010" y="713628"/>
                    <a:pt x="825921" y="710802"/>
                  </a:cubicBezTo>
                  <a:cubicBezTo>
                    <a:pt x="827823" y="707967"/>
                    <a:pt x="829691" y="705131"/>
                    <a:pt x="831560" y="702261"/>
                  </a:cubicBezTo>
                  <a:lnTo>
                    <a:pt x="834295" y="697958"/>
                  </a:lnTo>
                  <a:cubicBezTo>
                    <a:pt x="835230" y="696490"/>
                    <a:pt x="836131" y="695055"/>
                    <a:pt x="836998" y="693587"/>
                  </a:cubicBezTo>
                  <a:cubicBezTo>
                    <a:pt x="837865" y="692119"/>
                    <a:pt x="838766" y="690685"/>
                    <a:pt x="839634" y="689217"/>
                  </a:cubicBezTo>
                  <a:cubicBezTo>
                    <a:pt x="840501" y="687749"/>
                    <a:pt x="841168" y="686581"/>
                    <a:pt x="841969" y="685280"/>
                  </a:cubicBezTo>
                  <a:lnTo>
                    <a:pt x="842403" y="684479"/>
                  </a:lnTo>
                  <a:lnTo>
                    <a:pt x="844104" y="681543"/>
                  </a:lnTo>
                  <a:lnTo>
                    <a:pt x="845138" y="679708"/>
                  </a:lnTo>
                  <a:lnTo>
                    <a:pt x="847274" y="675838"/>
                  </a:lnTo>
                  <a:lnTo>
                    <a:pt x="849376" y="671968"/>
                  </a:lnTo>
                  <a:cubicBezTo>
                    <a:pt x="849676" y="671467"/>
                    <a:pt x="849943" y="670967"/>
                    <a:pt x="850210" y="670433"/>
                  </a:cubicBezTo>
                  <a:cubicBezTo>
                    <a:pt x="850777" y="669366"/>
                    <a:pt x="851344" y="668331"/>
                    <a:pt x="851878" y="667097"/>
                  </a:cubicBezTo>
                  <a:lnTo>
                    <a:pt x="852311" y="666229"/>
                  </a:lnTo>
                  <a:lnTo>
                    <a:pt x="854480" y="662059"/>
                  </a:lnTo>
                  <a:lnTo>
                    <a:pt x="856715" y="657555"/>
                  </a:lnTo>
                  <a:lnTo>
                    <a:pt x="856882" y="657221"/>
                  </a:lnTo>
                  <a:cubicBezTo>
                    <a:pt x="857616" y="655753"/>
                    <a:pt x="858317" y="654286"/>
                    <a:pt x="859017" y="652818"/>
                  </a:cubicBezTo>
                  <a:lnTo>
                    <a:pt x="861219" y="648180"/>
                  </a:lnTo>
                  <a:cubicBezTo>
                    <a:pt x="861953" y="646612"/>
                    <a:pt x="862654" y="645044"/>
                    <a:pt x="863355" y="643476"/>
                  </a:cubicBezTo>
                  <a:cubicBezTo>
                    <a:pt x="864756" y="640340"/>
                    <a:pt x="866157" y="637204"/>
                    <a:pt x="867492" y="634001"/>
                  </a:cubicBezTo>
                  <a:lnTo>
                    <a:pt x="867492" y="634001"/>
                  </a:lnTo>
                  <a:cubicBezTo>
                    <a:pt x="868126" y="632466"/>
                    <a:pt x="868759" y="630931"/>
                    <a:pt x="869427" y="629397"/>
                  </a:cubicBezTo>
                  <a:cubicBezTo>
                    <a:pt x="870094" y="627862"/>
                    <a:pt x="870561" y="626594"/>
                    <a:pt x="871095" y="625226"/>
                  </a:cubicBezTo>
                  <a:cubicBezTo>
                    <a:pt x="871629" y="623858"/>
                    <a:pt x="872529" y="621556"/>
                    <a:pt x="873230" y="619788"/>
                  </a:cubicBezTo>
                  <a:lnTo>
                    <a:pt x="873230" y="619788"/>
                  </a:lnTo>
                  <a:lnTo>
                    <a:pt x="873230" y="619488"/>
                  </a:lnTo>
                  <a:lnTo>
                    <a:pt x="874064" y="617253"/>
                  </a:lnTo>
                  <a:lnTo>
                    <a:pt x="875766" y="612715"/>
                  </a:lnTo>
                  <a:cubicBezTo>
                    <a:pt x="876700" y="610146"/>
                    <a:pt x="877601" y="607511"/>
                    <a:pt x="878501" y="604875"/>
                  </a:cubicBezTo>
                  <a:cubicBezTo>
                    <a:pt x="879402" y="602239"/>
                    <a:pt x="880136" y="600071"/>
                    <a:pt x="880937" y="597635"/>
                  </a:cubicBezTo>
                  <a:cubicBezTo>
                    <a:pt x="881237" y="596701"/>
                    <a:pt x="881504" y="595867"/>
                    <a:pt x="881771" y="594966"/>
                  </a:cubicBezTo>
                  <a:cubicBezTo>
                    <a:pt x="883372" y="589962"/>
                    <a:pt x="884874" y="584957"/>
                    <a:pt x="886308" y="579786"/>
                  </a:cubicBezTo>
                  <a:lnTo>
                    <a:pt x="887309" y="576183"/>
                  </a:lnTo>
                  <a:cubicBezTo>
                    <a:pt x="888177" y="572846"/>
                    <a:pt x="889044" y="569510"/>
                    <a:pt x="889845" y="566374"/>
                  </a:cubicBezTo>
                  <a:lnTo>
                    <a:pt x="890546" y="563438"/>
                  </a:lnTo>
                  <a:cubicBezTo>
                    <a:pt x="890946" y="561770"/>
                    <a:pt x="891346" y="560102"/>
                    <a:pt x="891713" y="558434"/>
                  </a:cubicBezTo>
                  <a:cubicBezTo>
                    <a:pt x="892080" y="556765"/>
                    <a:pt x="892347" y="555665"/>
                    <a:pt x="892647" y="554330"/>
                  </a:cubicBezTo>
                  <a:cubicBezTo>
                    <a:pt x="892631" y="554253"/>
                    <a:pt x="892631" y="554173"/>
                    <a:pt x="892647" y="554096"/>
                  </a:cubicBezTo>
                  <a:cubicBezTo>
                    <a:pt x="892981" y="552662"/>
                    <a:pt x="893281" y="551227"/>
                    <a:pt x="893581" y="549759"/>
                  </a:cubicBezTo>
                  <a:cubicBezTo>
                    <a:pt x="894182" y="546890"/>
                    <a:pt x="894749" y="543987"/>
                    <a:pt x="895283" y="541052"/>
                  </a:cubicBezTo>
                  <a:cubicBezTo>
                    <a:pt x="895483" y="539917"/>
                    <a:pt x="895717" y="538783"/>
                    <a:pt x="895917" y="537715"/>
                  </a:cubicBezTo>
                  <a:cubicBezTo>
                    <a:pt x="896584" y="534012"/>
                    <a:pt x="897185" y="530242"/>
                    <a:pt x="897752" y="526505"/>
                  </a:cubicBezTo>
                  <a:cubicBezTo>
                    <a:pt x="898085" y="524303"/>
                    <a:pt x="898386" y="522135"/>
                    <a:pt x="898653" y="519833"/>
                  </a:cubicBezTo>
                  <a:cubicBezTo>
                    <a:pt x="898653" y="519232"/>
                    <a:pt x="898853" y="518598"/>
                    <a:pt x="898919" y="517998"/>
                  </a:cubicBezTo>
                  <a:cubicBezTo>
                    <a:pt x="899120" y="516563"/>
                    <a:pt x="899287" y="515095"/>
                    <a:pt x="899487" y="513627"/>
                  </a:cubicBezTo>
                  <a:lnTo>
                    <a:pt x="899787" y="510891"/>
                  </a:lnTo>
                  <a:cubicBezTo>
                    <a:pt x="900421" y="505987"/>
                    <a:pt x="900921" y="501049"/>
                    <a:pt x="901322" y="496045"/>
                  </a:cubicBezTo>
                  <a:cubicBezTo>
                    <a:pt x="901789" y="490206"/>
                    <a:pt x="902189" y="484301"/>
                    <a:pt x="902456" y="478396"/>
                  </a:cubicBezTo>
                  <a:lnTo>
                    <a:pt x="902656" y="473792"/>
                  </a:lnTo>
                  <a:cubicBezTo>
                    <a:pt x="902656" y="470756"/>
                    <a:pt x="902656" y="467720"/>
                    <a:pt x="902890" y="464650"/>
                  </a:cubicBezTo>
                  <a:lnTo>
                    <a:pt x="902890" y="457077"/>
                  </a:lnTo>
                  <a:cubicBezTo>
                    <a:pt x="907627" y="450838"/>
                    <a:pt x="907627" y="447935"/>
                    <a:pt x="907561" y="445166"/>
                  </a:cubicBezTo>
                  <a:close/>
                  <a:moveTo>
                    <a:pt x="645561" y="297502"/>
                  </a:moveTo>
                  <a:lnTo>
                    <a:pt x="656204" y="288861"/>
                  </a:lnTo>
                  <a:lnTo>
                    <a:pt x="656204" y="288861"/>
                  </a:lnTo>
                  <a:lnTo>
                    <a:pt x="666913" y="280186"/>
                  </a:lnTo>
                  <a:lnTo>
                    <a:pt x="666913" y="280186"/>
                  </a:lnTo>
                  <a:lnTo>
                    <a:pt x="669582" y="278018"/>
                  </a:lnTo>
                  <a:lnTo>
                    <a:pt x="670450" y="277284"/>
                  </a:lnTo>
                  <a:lnTo>
                    <a:pt x="670617" y="277284"/>
                  </a:lnTo>
                  <a:lnTo>
                    <a:pt x="671851" y="276283"/>
                  </a:lnTo>
                  <a:lnTo>
                    <a:pt x="674020" y="274548"/>
                  </a:lnTo>
                  <a:lnTo>
                    <a:pt x="675054" y="273680"/>
                  </a:lnTo>
                  <a:lnTo>
                    <a:pt x="677556" y="271645"/>
                  </a:lnTo>
                  <a:lnTo>
                    <a:pt x="677556" y="271645"/>
                  </a:lnTo>
                  <a:lnTo>
                    <a:pt x="688166" y="263038"/>
                  </a:lnTo>
                  <a:lnTo>
                    <a:pt x="688166" y="263038"/>
                  </a:lnTo>
                  <a:lnTo>
                    <a:pt x="698842" y="254430"/>
                  </a:lnTo>
                  <a:lnTo>
                    <a:pt x="698842" y="254430"/>
                  </a:lnTo>
                  <a:lnTo>
                    <a:pt x="701511" y="252261"/>
                  </a:lnTo>
                  <a:lnTo>
                    <a:pt x="705915" y="248658"/>
                  </a:lnTo>
                  <a:lnTo>
                    <a:pt x="705915" y="248658"/>
                  </a:lnTo>
                  <a:lnTo>
                    <a:pt x="709451" y="245822"/>
                  </a:lnTo>
                  <a:lnTo>
                    <a:pt x="709451" y="245822"/>
                  </a:lnTo>
                  <a:lnTo>
                    <a:pt x="712988" y="242920"/>
                  </a:lnTo>
                  <a:lnTo>
                    <a:pt x="712988" y="242920"/>
                  </a:lnTo>
                  <a:lnTo>
                    <a:pt x="716524" y="240051"/>
                  </a:lnTo>
                  <a:lnTo>
                    <a:pt x="716524" y="240051"/>
                  </a:lnTo>
                  <a:lnTo>
                    <a:pt x="720061" y="237148"/>
                  </a:lnTo>
                  <a:lnTo>
                    <a:pt x="720061" y="237148"/>
                  </a:lnTo>
                  <a:lnTo>
                    <a:pt x="723397" y="234312"/>
                  </a:lnTo>
                  <a:lnTo>
                    <a:pt x="726967" y="231410"/>
                  </a:lnTo>
                  <a:lnTo>
                    <a:pt x="730537" y="228540"/>
                  </a:lnTo>
                  <a:lnTo>
                    <a:pt x="736976" y="223336"/>
                  </a:lnTo>
                  <a:lnTo>
                    <a:pt x="736976" y="223336"/>
                  </a:lnTo>
                  <a:lnTo>
                    <a:pt x="737643" y="222769"/>
                  </a:lnTo>
                  <a:lnTo>
                    <a:pt x="741346" y="219733"/>
                  </a:lnTo>
                  <a:lnTo>
                    <a:pt x="745850" y="216096"/>
                  </a:lnTo>
                  <a:lnTo>
                    <a:pt x="751922" y="211225"/>
                  </a:lnTo>
                  <a:lnTo>
                    <a:pt x="762632" y="202551"/>
                  </a:lnTo>
                  <a:lnTo>
                    <a:pt x="773909" y="193276"/>
                  </a:lnTo>
                  <a:lnTo>
                    <a:pt x="776077" y="196011"/>
                  </a:lnTo>
                  <a:lnTo>
                    <a:pt x="777145" y="197346"/>
                  </a:lnTo>
                  <a:lnTo>
                    <a:pt x="778813" y="199481"/>
                  </a:lnTo>
                  <a:cubicBezTo>
                    <a:pt x="780504" y="201707"/>
                    <a:pt x="782172" y="203928"/>
                    <a:pt x="783817" y="206154"/>
                  </a:cubicBezTo>
                  <a:lnTo>
                    <a:pt x="785319" y="208189"/>
                  </a:lnTo>
                  <a:lnTo>
                    <a:pt x="787020" y="210458"/>
                  </a:lnTo>
                  <a:lnTo>
                    <a:pt x="788054" y="211926"/>
                  </a:lnTo>
                  <a:lnTo>
                    <a:pt x="789155" y="213427"/>
                  </a:lnTo>
                  <a:lnTo>
                    <a:pt x="790990" y="215963"/>
                  </a:lnTo>
                  <a:cubicBezTo>
                    <a:pt x="791758" y="217063"/>
                    <a:pt x="792525" y="218131"/>
                    <a:pt x="793259" y="219299"/>
                  </a:cubicBezTo>
                  <a:lnTo>
                    <a:pt x="793259" y="219299"/>
                  </a:lnTo>
                  <a:cubicBezTo>
                    <a:pt x="794026" y="220400"/>
                    <a:pt x="794794" y="221501"/>
                    <a:pt x="795528" y="222635"/>
                  </a:cubicBezTo>
                  <a:lnTo>
                    <a:pt x="797096" y="224937"/>
                  </a:lnTo>
                  <a:lnTo>
                    <a:pt x="797963" y="226272"/>
                  </a:lnTo>
                  <a:cubicBezTo>
                    <a:pt x="797963" y="226505"/>
                    <a:pt x="798297" y="226739"/>
                    <a:pt x="798430" y="226972"/>
                  </a:cubicBezTo>
                  <a:cubicBezTo>
                    <a:pt x="798617" y="227189"/>
                    <a:pt x="798787" y="227423"/>
                    <a:pt x="798931" y="227673"/>
                  </a:cubicBezTo>
                  <a:lnTo>
                    <a:pt x="799665" y="228841"/>
                  </a:lnTo>
                  <a:lnTo>
                    <a:pt x="800832" y="230609"/>
                  </a:lnTo>
                  <a:lnTo>
                    <a:pt x="802868" y="233945"/>
                  </a:lnTo>
                  <a:lnTo>
                    <a:pt x="804336" y="236281"/>
                  </a:lnTo>
                  <a:cubicBezTo>
                    <a:pt x="806170" y="239250"/>
                    <a:pt x="808005" y="242219"/>
                    <a:pt x="809707" y="245222"/>
                  </a:cubicBezTo>
                  <a:cubicBezTo>
                    <a:pt x="810174" y="245956"/>
                    <a:pt x="810641" y="246723"/>
                    <a:pt x="811042" y="247457"/>
                  </a:cubicBezTo>
                  <a:cubicBezTo>
                    <a:pt x="811442" y="248191"/>
                    <a:pt x="811842" y="248892"/>
                    <a:pt x="812243" y="249592"/>
                  </a:cubicBezTo>
                  <a:lnTo>
                    <a:pt x="814178" y="252929"/>
                  </a:lnTo>
                  <a:cubicBezTo>
                    <a:pt x="814945" y="254330"/>
                    <a:pt x="815712" y="255698"/>
                    <a:pt x="816446" y="257099"/>
                  </a:cubicBezTo>
                  <a:cubicBezTo>
                    <a:pt x="818148" y="260202"/>
                    <a:pt x="819783" y="263305"/>
                    <a:pt x="821384" y="266441"/>
                  </a:cubicBezTo>
                  <a:lnTo>
                    <a:pt x="823152" y="269944"/>
                  </a:lnTo>
                  <a:lnTo>
                    <a:pt x="823486" y="270644"/>
                  </a:lnTo>
                  <a:cubicBezTo>
                    <a:pt x="824187" y="272046"/>
                    <a:pt x="824887" y="273480"/>
                    <a:pt x="825554" y="274882"/>
                  </a:cubicBezTo>
                  <a:cubicBezTo>
                    <a:pt x="826222" y="276283"/>
                    <a:pt x="826889" y="277651"/>
                    <a:pt x="827523" y="279019"/>
                  </a:cubicBezTo>
                  <a:cubicBezTo>
                    <a:pt x="828457" y="280997"/>
                    <a:pt x="829358" y="282965"/>
                    <a:pt x="830225" y="284924"/>
                  </a:cubicBezTo>
                  <a:cubicBezTo>
                    <a:pt x="830692" y="285958"/>
                    <a:pt x="831159" y="286959"/>
                    <a:pt x="831593" y="287993"/>
                  </a:cubicBezTo>
                  <a:cubicBezTo>
                    <a:pt x="831703" y="288267"/>
                    <a:pt x="831823" y="288534"/>
                    <a:pt x="831960" y="288794"/>
                  </a:cubicBezTo>
                  <a:lnTo>
                    <a:pt x="832694" y="290529"/>
                  </a:lnTo>
                  <a:cubicBezTo>
                    <a:pt x="832861" y="290862"/>
                    <a:pt x="832961" y="291163"/>
                    <a:pt x="833094" y="291463"/>
                  </a:cubicBezTo>
                  <a:cubicBezTo>
                    <a:pt x="833228" y="291763"/>
                    <a:pt x="833762" y="293031"/>
                    <a:pt x="834095" y="293798"/>
                  </a:cubicBezTo>
                  <a:lnTo>
                    <a:pt x="834095" y="293798"/>
                  </a:lnTo>
                  <a:cubicBezTo>
                    <a:pt x="835163" y="296301"/>
                    <a:pt x="836164" y="298803"/>
                    <a:pt x="837165" y="301338"/>
                  </a:cubicBezTo>
                  <a:lnTo>
                    <a:pt x="837165" y="301338"/>
                  </a:lnTo>
                  <a:lnTo>
                    <a:pt x="837165" y="301338"/>
                  </a:lnTo>
                  <a:cubicBezTo>
                    <a:pt x="837532" y="302239"/>
                    <a:pt x="837899" y="303173"/>
                    <a:pt x="838232" y="304108"/>
                  </a:cubicBezTo>
                  <a:lnTo>
                    <a:pt x="838232" y="304108"/>
                  </a:lnTo>
                  <a:lnTo>
                    <a:pt x="838566" y="305008"/>
                  </a:lnTo>
                  <a:lnTo>
                    <a:pt x="838566" y="305008"/>
                  </a:lnTo>
                  <a:lnTo>
                    <a:pt x="825721" y="309946"/>
                  </a:lnTo>
                  <a:lnTo>
                    <a:pt x="812876" y="314884"/>
                  </a:lnTo>
                  <a:lnTo>
                    <a:pt x="812876" y="314884"/>
                  </a:lnTo>
                  <a:lnTo>
                    <a:pt x="811475" y="315384"/>
                  </a:lnTo>
                  <a:lnTo>
                    <a:pt x="811042" y="315551"/>
                  </a:lnTo>
                  <a:lnTo>
                    <a:pt x="805637" y="317620"/>
                  </a:lnTo>
                  <a:lnTo>
                    <a:pt x="800165" y="319721"/>
                  </a:lnTo>
                  <a:lnTo>
                    <a:pt x="800165" y="319721"/>
                  </a:lnTo>
                  <a:lnTo>
                    <a:pt x="799431" y="319988"/>
                  </a:lnTo>
                  <a:lnTo>
                    <a:pt x="796996" y="320922"/>
                  </a:lnTo>
                  <a:lnTo>
                    <a:pt x="796996" y="320922"/>
                  </a:lnTo>
                  <a:lnTo>
                    <a:pt x="795861" y="321390"/>
                  </a:lnTo>
                  <a:lnTo>
                    <a:pt x="795861" y="321390"/>
                  </a:lnTo>
                  <a:lnTo>
                    <a:pt x="795027" y="321723"/>
                  </a:lnTo>
                  <a:lnTo>
                    <a:pt x="787320" y="324693"/>
                  </a:lnTo>
                  <a:lnTo>
                    <a:pt x="787320" y="324693"/>
                  </a:lnTo>
                  <a:lnTo>
                    <a:pt x="783083" y="326327"/>
                  </a:lnTo>
                  <a:lnTo>
                    <a:pt x="783083" y="326327"/>
                  </a:lnTo>
                  <a:lnTo>
                    <a:pt x="778846" y="327995"/>
                  </a:lnTo>
                  <a:lnTo>
                    <a:pt x="778846" y="327995"/>
                  </a:lnTo>
                  <a:lnTo>
                    <a:pt x="774542" y="329630"/>
                  </a:lnTo>
                  <a:lnTo>
                    <a:pt x="774542" y="329630"/>
                  </a:lnTo>
                  <a:lnTo>
                    <a:pt x="770305" y="331232"/>
                  </a:lnTo>
                  <a:lnTo>
                    <a:pt x="770305" y="331232"/>
                  </a:lnTo>
                  <a:lnTo>
                    <a:pt x="766035" y="332833"/>
                  </a:lnTo>
                  <a:lnTo>
                    <a:pt x="766035" y="332833"/>
                  </a:lnTo>
                  <a:lnTo>
                    <a:pt x="761798" y="334501"/>
                  </a:lnTo>
                  <a:lnTo>
                    <a:pt x="761798" y="334501"/>
                  </a:lnTo>
                  <a:lnTo>
                    <a:pt x="757527" y="336136"/>
                  </a:lnTo>
                  <a:lnTo>
                    <a:pt x="757527" y="336136"/>
                  </a:lnTo>
                  <a:lnTo>
                    <a:pt x="748986" y="339472"/>
                  </a:lnTo>
                  <a:lnTo>
                    <a:pt x="748986" y="339472"/>
                  </a:lnTo>
                  <a:lnTo>
                    <a:pt x="748720" y="339472"/>
                  </a:lnTo>
                  <a:lnTo>
                    <a:pt x="736208" y="344277"/>
                  </a:lnTo>
                  <a:lnTo>
                    <a:pt x="736208" y="344277"/>
                  </a:lnTo>
                  <a:lnTo>
                    <a:pt x="735908" y="344277"/>
                  </a:lnTo>
                  <a:lnTo>
                    <a:pt x="723397" y="349081"/>
                  </a:lnTo>
                  <a:lnTo>
                    <a:pt x="723397" y="349081"/>
                  </a:lnTo>
                  <a:lnTo>
                    <a:pt x="723097" y="349081"/>
                  </a:lnTo>
                  <a:lnTo>
                    <a:pt x="710519" y="354386"/>
                  </a:lnTo>
                  <a:lnTo>
                    <a:pt x="710519" y="354386"/>
                  </a:lnTo>
                  <a:lnTo>
                    <a:pt x="710219" y="354386"/>
                  </a:lnTo>
                  <a:lnTo>
                    <a:pt x="697707" y="359190"/>
                  </a:lnTo>
                  <a:lnTo>
                    <a:pt x="697707" y="359190"/>
                  </a:lnTo>
                  <a:lnTo>
                    <a:pt x="684696" y="364094"/>
                  </a:lnTo>
                  <a:lnTo>
                    <a:pt x="684696" y="364094"/>
                  </a:lnTo>
                  <a:lnTo>
                    <a:pt x="671951" y="368999"/>
                  </a:lnTo>
                  <a:lnTo>
                    <a:pt x="671951" y="368999"/>
                  </a:lnTo>
                  <a:lnTo>
                    <a:pt x="654903" y="375671"/>
                  </a:lnTo>
                  <a:lnTo>
                    <a:pt x="654903" y="375671"/>
                  </a:lnTo>
                  <a:lnTo>
                    <a:pt x="641858" y="380776"/>
                  </a:lnTo>
                  <a:lnTo>
                    <a:pt x="641858" y="380776"/>
                  </a:lnTo>
                  <a:lnTo>
                    <a:pt x="641858" y="380576"/>
                  </a:lnTo>
                  <a:cubicBezTo>
                    <a:pt x="641424" y="379441"/>
                    <a:pt x="640990" y="378240"/>
                    <a:pt x="640490" y="377239"/>
                  </a:cubicBezTo>
                  <a:lnTo>
                    <a:pt x="639389" y="374604"/>
                  </a:lnTo>
                  <a:cubicBezTo>
                    <a:pt x="639389" y="374604"/>
                    <a:pt x="639389" y="374403"/>
                    <a:pt x="639389" y="374303"/>
                  </a:cubicBezTo>
                  <a:lnTo>
                    <a:pt x="639389" y="374303"/>
                  </a:lnTo>
                  <a:cubicBezTo>
                    <a:pt x="639346" y="374186"/>
                    <a:pt x="639292" y="374073"/>
                    <a:pt x="639222" y="373970"/>
                  </a:cubicBezTo>
                  <a:cubicBezTo>
                    <a:pt x="639242" y="373860"/>
                    <a:pt x="639242" y="373746"/>
                    <a:pt x="639222" y="373636"/>
                  </a:cubicBezTo>
                  <a:cubicBezTo>
                    <a:pt x="639222" y="373636"/>
                    <a:pt x="639222" y="373336"/>
                    <a:pt x="639222" y="373202"/>
                  </a:cubicBezTo>
                  <a:lnTo>
                    <a:pt x="639222" y="373202"/>
                  </a:lnTo>
                  <a:lnTo>
                    <a:pt x="638422" y="371467"/>
                  </a:lnTo>
                  <a:lnTo>
                    <a:pt x="638121" y="370767"/>
                  </a:lnTo>
                  <a:lnTo>
                    <a:pt x="637821" y="370066"/>
                  </a:lnTo>
                  <a:lnTo>
                    <a:pt x="637821" y="369833"/>
                  </a:lnTo>
                  <a:lnTo>
                    <a:pt x="637054" y="368164"/>
                  </a:lnTo>
                  <a:cubicBezTo>
                    <a:pt x="636787" y="367631"/>
                    <a:pt x="636553" y="367064"/>
                    <a:pt x="636286" y="366530"/>
                  </a:cubicBezTo>
                  <a:lnTo>
                    <a:pt x="636286" y="366530"/>
                  </a:lnTo>
                  <a:cubicBezTo>
                    <a:pt x="636053" y="366063"/>
                    <a:pt x="635819" y="365629"/>
                    <a:pt x="635586" y="365128"/>
                  </a:cubicBezTo>
                  <a:lnTo>
                    <a:pt x="635252" y="364428"/>
                  </a:lnTo>
                  <a:lnTo>
                    <a:pt x="634885" y="363727"/>
                  </a:lnTo>
                  <a:lnTo>
                    <a:pt x="634585" y="363160"/>
                  </a:lnTo>
                  <a:cubicBezTo>
                    <a:pt x="634598" y="363060"/>
                    <a:pt x="634598" y="362960"/>
                    <a:pt x="634585" y="362860"/>
                  </a:cubicBezTo>
                  <a:lnTo>
                    <a:pt x="634585" y="362693"/>
                  </a:lnTo>
                  <a:lnTo>
                    <a:pt x="634184" y="361926"/>
                  </a:lnTo>
                  <a:cubicBezTo>
                    <a:pt x="633851" y="361325"/>
                    <a:pt x="633517" y="360658"/>
                    <a:pt x="633217" y="360057"/>
                  </a:cubicBezTo>
                  <a:lnTo>
                    <a:pt x="632550" y="358823"/>
                  </a:lnTo>
                  <a:lnTo>
                    <a:pt x="632249" y="358289"/>
                  </a:lnTo>
                  <a:lnTo>
                    <a:pt x="631449" y="356821"/>
                  </a:lnTo>
                  <a:lnTo>
                    <a:pt x="630881" y="355753"/>
                  </a:lnTo>
                  <a:cubicBezTo>
                    <a:pt x="630381" y="354886"/>
                    <a:pt x="629914" y="354019"/>
                    <a:pt x="629414" y="353185"/>
                  </a:cubicBezTo>
                  <a:lnTo>
                    <a:pt x="628846" y="352250"/>
                  </a:lnTo>
                  <a:lnTo>
                    <a:pt x="628012" y="350849"/>
                  </a:lnTo>
                  <a:lnTo>
                    <a:pt x="627178" y="349481"/>
                  </a:lnTo>
                  <a:cubicBezTo>
                    <a:pt x="626911" y="348981"/>
                    <a:pt x="626778" y="348781"/>
                    <a:pt x="626544" y="348414"/>
                  </a:cubicBezTo>
                  <a:cubicBezTo>
                    <a:pt x="626311" y="348047"/>
                    <a:pt x="625510" y="346745"/>
                    <a:pt x="624976" y="345911"/>
                  </a:cubicBezTo>
                  <a:lnTo>
                    <a:pt x="624976" y="345911"/>
                  </a:lnTo>
                  <a:lnTo>
                    <a:pt x="624809" y="345678"/>
                  </a:lnTo>
                  <a:lnTo>
                    <a:pt x="624809" y="345678"/>
                  </a:lnTo>
                  <a:lnTo>
                    <a:pt x="624809" y="345511"/>
                  </a:lnTo>
                  <a:lnTo>
                    <a:pt x="624809" y="345344"/>
                  </a:lnTo>
                  <a:lnTo>
                    <a:pt x="624609" y="345011"/>
                  </a:lnTo>
                  <a:lnTo>
                    <a:pt x="624609" y="345011"/>
                  </a:lnTo>
                  <a:lnTo>
                    <a:pt x="624609" y="345011"/>
                  </a:lnTo>
                  <a:lnTo>
                    <a:pt x="624609" y="344810"/>
                  </a:lnTo>
                  <a:lnTo>
                    <a:pt x="624609" y="344810"/>
                  </a:lnTo>
                  <a:lnTo>
                    <a:pt x="624276" y="344310"/>
                  </a:lnTo>
                  <a:lnTo>
                    <a:pt x="624109" y="344010"/>
                  </a:lnTo>
                  <a:lnTo>
                    <a:pt x="623575" y="343209"/>
                  </a:lnTo>
                  <a:lnTo>
                    <a:pt x="623575" y="343009"/>
                  </a:lnTo>
                  <a:lnTo>
                    <a:pt x="623575" y="342809"/>
                  </a:lnTo>
                  <a:lnTo>
                    <a:pt x="623575" y="342809"/>
                  </a:lnTo>
                  <a:lnTo>
                    <a:pt x="623308" y="342442"/>
                  </a:lnTo>
                  <a:lnTo>
                    <a:pt x="623108" y="342108"/>
                  </a:lnTo>
                  <a:lnTo>
                    <a:pt x="623108" y="341908"/>
                  </a:lnTo>
                  <a:lnTo>
                    <a:pt x="622774" y="341441"/>
                  </a:lnTo>
                  <a:lnTo>
                    <a:pt x="621873" y="340073"/>
                  </a:lnTo>
                  <a:lnTo>
                    <a:pt x="621873" y="340073"/>
                  </a:lnTo>
                  <a:lnTo>
                    <a:pt x="621873" y="339873"/>
                  </a:lnTo>
                  <a:lnTo>
                    <a:pt x="620739" y="338271"/>
                  </a:lnTo>
                  <a:lnTo>
                    <a:pt x="620439" y="337838"/>
                  </a:lnTo>
                  <a:lnTo>
                    <a:pt x="619905" y="337137"/>
                  </a:lnTo>
                  <a:lnTo>
                    <a:pt x="619238" y="336169"/>
                  </a:lnTo>
                  <a:lnTo>
                    <a:pt x="618137" y="334701"/>
                  </a:lnTo>
                  <a:lnTo>
                    <a:pt x="617103" y="333334"/>
                  </a:lnTo>
                  <a:lnTo>
                    <a:pt x="617103" y="333334"/>
                  </a:lnTo>
                  <a:lnTo>
                    <a:pt x="615101" y="330731"/>
                  </a:lnTo>
                  <a:lnTo>
                    <a:pt x="614934" y="330498"/>
                  </a:lnTo>
                  <a:lnTo>
                    <a:pt x="613099" y="328229"/>
                  </a:lnTo>
                  <a:lnTo>
                    <a:pt x="612832" y="327895"/>
                  </a:lnTo>
                  <a:lnTo>
                    <a:pt x="612599" y="327595"/>
                  </a:lnTo>
                  <a:lnTo>
                    <a:pt x="623108" y="319121"/>
                  </a:lnTo>
                  <a:lnTo>
                    <a:pt x="623308" y="318954"/>
                  </a:lnTo>
                  <a:lnTo>
                    <a:pt x="637354" y="307544"/>
                  </a:lnTo>
                  <a:lnTo>
                    <a:pt x="637554" y="307544"/>
                  </a:lnTo>
                  <a:lnTo>
                    <a:pt x="647563" y="298870"/>
                  </a:lnTo>
                  <a:lnTo>
                    <a:pt x="647563" y="298870"/>
                  </a:lnTo>
                  <a:lnTo>
                    <a:pt x="647563" y="298870"/>
                  </a:lnTo>
                  <a:close/>
                  <a:moveTo>
                    <a:pt x="383295" y="94555"/>
                  </a:moveTo>
                  <a:lnTo>
                    <a:pt x="384463" y="100593"/>
                  </a:lnTo>
                  <a:lnTo>
                    <a:pt x="384629" y="101494"/>
                  </a:lnTo>
                  <a:lnTo>
                    <a:pt x="384629" y="101761"/>
                  </a:lnTo>
                  <a:lnTo>
                    <a:pt x="384629" y="102628"/>
                  </a:lnTo>
                  <a:lnTo>
                    <a:pt x="384629" y="102628"/>
                  </a:lnTo>
                  <a:lnTo>
                    <a:pt x="384629" y="102628"/>
                  </a:lnTo>
                  <a:lnTo>
                    <a:pt x="385497" y="107032"/>
                  </a:lnTo>
                  <a:lnTo>
                    <a:pt x="385497" y="107032"/>
                  </a:lnTo>
                  <a:lnTo>
                    <a:pt x="385664" y="107833"/>
                  </a:lnTo>
                  <a:lnTo>
                    <a:pt x="385664" y="107833"/>
                  </a:lnTo>
                  <a:lnTo>
                    <a:pt x="385664" y="108334"/>
                  </a:lnTo>
                  <a:lnTo>
                    <a:pt x="385664" y="108600"/>
                  </a:lnTo>
                  <a:lnTo>
                    <a:pt x="385664" y="108600"/>
                  </a:lnTo>
                  <a:lnTo>
                    <a:pt x="385664" y="108901"/>
                  </a:lnTo>
                  <a:lnTo>
                    <a:pt x="385664" y="108901"/>
                  </a:lnTo>
                  <a:lnTo>
                    <a:pt x="385664" y="109134"/>
                  </a:lnTo>
                  <a:lnTo>
                    <a:pt x="385664" y="109535"/>
                  </a:lnTo>
                  <a:lnTo>
                    <a:pt x="385664" y="109535"/>
                  </a:lnTo>
                  <a:lnTo>
                    <a:pt x="385664" y="110102"/>
                  </a:lnTo>
                  <a:lnTo>
                    <a:pt x="385664" y="110102"/>
                  </a:lnTo>
                  <a:lnTo>
                    <a:pt x="385664" y="110102"/>
                  </a:lnTo>
                  <a:lnTo>
                    <a:pt x="385664" y="110102"/>
                  </a:lnTo>
                  <a:lnTo>
                    <a:pt x="385664" y="111003"/>
                  </a:lnTo>
                  <a:lnTo>
                    <a:pt x="385664" y="111169"/>
                  </a:lnTo>
                  <a:lnTo>
                    <a:pt x="385830" y="111970"/>
                  </a:lnTo>
                  <a:lnTo>
                    <a:pt x="385830" y="112437"/>
                  </a:lnTo>
                  <a:lnTo>
                    <a:pt x="385830" y="113038"/>
                  </a:lnTo>
                  <a:lnTo>
                    <a:pt x="386331" y="115573"/>
                  </a:lnTo>
                  <a:lnTo>
                    <a:pt x="386331" y="115573"/>
                  </a:lnTo>
                  <a:lnTo>
                    <a:pt x="387132" y="119443"/>
                  </a:lnTo>
                  <a:lnTo>
                    <a:pt x="387132" y="119977"/>
                  </a:lnTo>
                  <a:lnTo>
                    <a:pt x="387132" y="119977"/>
                  </a:lnTo>
                  <a:lnTo>
                    <a:pt x="387132" y="120244"/>
                  </a:lnTo>
                  <a:lnTo>
                    <a:pt x="387132" y="120644"/>
                  </a:lnTo>
                  <a:lnTo>
                    <a:pt x="387899" y="124481"/>
                  </a:lnTo>
                  <a:lnTo>
                    <a:pt x="387899" y="124481"/>
                  </a:lnTo>
                  <a:lnTo>
                    <a:pt x="387899" y="125015"/>
                  </a:lnTo>
                  <a:lnTo>
                    <a:pt x="388166" y="126216"/>
                  </a:lnTo>
                  <a:lnTo>
                    <a:pt x="388166" y="126817"/>
                  </a:lnTo>
                  <a:lnTo>
                    <a:pt x="388166" y="127117"/>
                  </a:lnTo>
                  <a:lnTo>
                    <a:pt x="388166" y="127350"/>
                  </a:lnTo>
                  <a:lnTo>
                    <a:pt x="388166" y="127617"/>
                  </a:lnTo>
                  <a:lnTo>
                    <a:pt x="388166" y="128084"/>
                  </a:lnTo>
                  <a:lnTo>
                    <a:pt x="388166" y="128818"/>
                  </a:lnTo>
                  <a:lnTo>
                    <a:pt x="388166" y="128818"/>
                  </a:lnTo>
                  <a:lnTo>
                    <a:pt x="388166" y="128818"/>
                  </a:lnTo>
                  <a:lnTo>
                    <a:pt x="388166" y="129019"/>
                  </a:lnTo>
                  <a:lnTo>
                    <a:pt x="388166" y="129386"/>
                  </a:lnTo>
                  <a:lnTo>
                    <a:pt x="388166" y="129386"/>
                  </a:lnTo>
                  <a:lnTo>
                    <a:pt x="388366" y="130386"/>
                  </a:lnTo>
                  <a:lnTo>
                    <a:pt x="388366" y="130553"/>
                  </a:lnTo>
                  <a:lnTo>
                    <a:pt x="388867" y="133156"/>
                  </a:lnTo>
                  <a:lnTo>
                    <a:pt x="388867" y="133890"/>
                  </a:lnTo>
                  <a:lnTo>
                    <a:pt x="389100" y="135057"/>
                  </a:lnTo>
                  <a:lnTo>
                    <a:pt x="389100" y="135358"/>
                  </a:lnTo>
                  <a:lnTo>
                    <a:pt x="389100" y="135758"/>
                  </a:lnTo>
                  <a:lnTo>
                    <a:pt x="389100" y="136125"/>
                  </a:lnTo>
                  <a:lnTo>
                    <a:pt x="389100" y="136125"/>
                  </a:lnTo>
                  <a:lnTo>
                    <a:pt x="389100" y="136125"/>
                  </a:lnTo>
                  <a:lnTo>
                    <a:pt x="389100" y="136425"/>
                  </a:lnTo>
                  <a:lnTo>
                    <a:pt x="389267" y="137293"/>
                  </a:lnTo>
                  <a:lnTo>
                    <a:pt x="389267" y="137993"/>
                  </a:lnTo>
                  <a:lnTo>
                    <a:pt x="389267" y="137993"/>
                  </a:lnTo>
                  <a:lnTo>
                    <a:pt x="390134" y="142597"/>
                  </a:lnTo>
                  <a:lnTo>
                    <a:pt x="390134" y="142597"/>
                  </a:lnTo>
                  <a:lnTo>
                    <a:pt x="390134" y="142764"/>
                  </a:lnTo>
                  <a:lnTo>
                    <a:pt x="392737" y="156109"/>
                  </a:lnTo>
                  <a:lnTo>
                    <a:pt x="392737" y="156109"/>
                  </a:lnTo>
                  <a:lnTo>
                    <a:pt x="392737" y="156109"/>
                  </a:lnTo>
                  <a:lnTo>
                    <a:pt x="392737" y="156109"/>
                  </a:lnTo>
                  <a:lnTo>
                    <a:pt x="392003" y="156109"/>
                  </a:lnTo>
                  <a:lnTo>
                    <a:pt x="390435" y="156443"/>
                  </a:lnTo>
                  <a:lnTo>
                    <a:pt x="388433" y="156843"/>
                  </a:lnTo>
                  <a:lnTo>
                    <a:pt x="385764" y="157410"/>
                  </a:lnTo>
                  <a:lnTo>
                    <a:pt x="384095" y="157777"/>
                  </a:lnTo>
                  <a:lnTo>
                    <a:pt x="381126" y="158445"/>
                  </a:lnTo>
                  <a:lnTo>
                    <a:pt x="380759" y="158445"/>
                  </a:lnTo>
                  <a:lnTo>
                    <a:pt x="379558" y="158745"/>
                  </a:lnTo>
                  <a:lnTo>
                    <a:pt x="379024" y="158745"/>
                  </a:lnTo>
                  <a:lnTo>
                    <a:pt x="378124" y="158979"/>
                  </a:lnTo>
                  <a:lnTo>
                    <a:pt x="377923" y="158979"/>
                  </a:lnTo>
                  <a:lnTo>
                    <a:pt x="373820" y="160046"/>
                  </a:lnTo>
                  <a:lnTo>
                    <a:pt x="372352" y="160447"/>
                  </a:lnTo>
                  <a:lnTo>
                    <a:pt x="372352" y="160447"/>
                  </a:lnTo>
                  <a:lnTo>
                    <a:pt x="370817" y="160847"/>
                  </a:lnTo>
                  <a:lnTo>
                    <a:pt x="369449" y="161214"/>
                  </a:lnTo>
                  <a:lnTo>
                    <a:pt x="369449" y="161214"/>
                  </a:lnTo>
                  <a:lnTo>
                    <a:pt x="368015" y="161614"/>
                  </a:lnTo>
                  <a:lnTo>
                    <a:pt x="366980" y="161914"/>
                  </a:lnTo>
                  <a:lnTo>
                    <a:pt x="362610" y="163216"/>
                  </a:lnTo>
                  <a:lnTo>
                    <a:pt x="360541" y="163850"/>
                  </a:lnTo>
                  <a:lnTo>
                    <a:pt x="359641" y="164150"/>
                  </a:lnTo>
                  <a:lnTo>
                    <a:pt x="355203" y="165584"/>
                  </a:lnTo>
                  <a:lnTo>
                    <a:pt x="353902" y="166018"/>
                  </a:lnTo>
                  <a:lnTo>
                    <a:pt x="353902" y="166018"/>
                  </a:lnTo>
                  <a:lnTo>
                    <a:pt x="353101" y="166285"/>
                  </a:lnTo>
                  <a:lnTo>
                    <a:pt x="352701" y="166452"/>
                  </a:lnTo>
                  <a:lnTo>
                    <a:pt x="352701" y="166452"/>
                  </a:lnTo>
                  <a:lnTo>
                    <a:pt x="352534" y="166452"/>
                  </a:lnTo>
                  <a:cubicBezTo>
                    <a:pt x="350065" y="167319"/>
                    <a:pt x="347596" y="168187"/>
                    <a:pt x="345161" y="169121"/>
                  </a:cubicBezTo>
                  <a:cubicBezTo>
                    <a:pt x="342726" y="170055"/>
                    <a:pt x="340390" y="170923"/>
                    <a:pt x="338021" y="171890"/>
                  </a:cubicBezTo>
                  <a:lnTo>
                    <a:pt x="338021" y="171890"/>
                  </a:lnTo>
                  <a:lnTo>
                    <a:pt x="336353" y="172591"/>
                  </a:lnTo>
                  <a:lnTo>
                    <a:pt x="334185" y="173491"/>
                  </a:lnTo>
                  <a:lnTo>
                    <a:pt x="332183" y="174325"/>
                  </a:lnTo>
                  <a:lnTo>
                    <a:pt x="330982" y="174859"/>
                  </a:lnTo>
                  <a:lnTo>
                    <a:pt x="330148" y="175226"/>
                  </a:lnTo>
                  <a:lnTo>
                    <a:pt x="330181" y="177261"/>
                  </a:lnTo>
                  <a:lnTo>
                    <a:pt x="328179" y="178162"/>
                  </a:lnTo>
                  <a:lnTo>
                    <a:pt x="328179" y="178162"/>
                  </a:lnTo>
                  <a:lnTo>
                    <a:pt x="325343" y="179497"/>
                  </a:lnTo>
                  <a:lnTo>
                    <a:pt x="322541" y="180865"/>
                  </a:lnTo>
                  <a:lnTo>
                    <a:pt x="322541" y="180865"/>
                  </a:lnTo>
                  <a:lnTo>
                    <a:pt x="317270" y="183467"/>
                  </a:lnTo>
                  <a:lnTo>
                    <a:pt x="314701" y="184801"/>
                  </a:lnTo>
                  <a:lnTo>
                    <a:pt x="314701" y="184801"/>
                  </a:lnTo>
                  <a:lnTo>
                    <a:pt x="312098" y="186169"/>
                  </a:lnTo>
                  <a:cubicBezTo>
                    <a:pt x="310407" y="187060"/>
                    <a:pt x="308705" y="187994"/>
                    <a:pt x="306994" y="188972"/>
                  </a:cubicBezTo>
                  <a:lnTo>
                    <a:pt x="306994" y="188972"/>
                  </a:lnTo>
                  <a:lnTo>
                    <a:pt x="306994" y="188972"/>
                  </a:lnTo>
                  <a:lnTo>
                    <a:pt x="300154" y="177261"/>
                  </a:lnTo>
                  <a:lnTo>
                    <a:pt x="300154" y="177261"/>
                  </a:lnTo>
                  <a:lnTo>
                    <a:pt x="299954" y="176894"/>
                  </a:lnTo>
                  <a:lnTo>
                    <a:pt x="299954" y="176894"/>
                  </a:lnTo>
                  <a:lnTo>
                    <a:pt x="299954" y="176894"/>
                  </a:lnTo>
                  <a:lnTo>
                    <a:pt x="298019" y="173325"/>
                  </a:lnTo>
                  <a:lnTo>
                    <a:pt x="297752" y="172858"/>
                  </a:lnTo>
                  <a:lnTo>
                    <a:pt x="296484" y="170556"/>
                  </a:lnTo>
                  <a:lnTo>
                    <a:pt x="296484" y="170556"/>
                  </a:lnTo>
                  <a:lnTo>
                    <a:pt x="296484" y="170556"/>
                  </a:lnTo>
                  <a:lnTo>
                    <a:pt x="296184" y="170055"/>
                  </a:lnTo>
                  <a:lnTo>
                    <a:pt x="295750" y="169254"/>
                  </a:lnTo>
                  <a:lnTo>
                    <a:pt x="295750" y="169254"/>
                  </a:lnTo>
                  <a:lnTo>
                    <a:pt x="295750" y="169254"/>
                  </a:lnTo>
                  <a:lnTo>
                    <a:pt x="295517" y="168854"/>
                  </a:lnTo>
                  <a:lnTo>
                    <a:pt x="294816" y="167620"/>
                  </a:lnTo>
                  <a:lnTo>
                    <a:pt x="293515" y="165251"/>
                  </a:lnTo>
                  <a:lnTo>
                    <a:pt x="292514" y="163382"/>
                  </a:lnTo>
                  <a:lnTo>
                    <a:pt x="292514" y="163382"/>
                  </a:lnTo>
                  <a:lnTo>
                    <a:pt x="292514" y="163116"/>
                  </a:lnTo>
                  <a:lnTo>
                    <a:pt x="292281" y="162715"/>
                  </a:lnTo>
                  <a:lnTo>
                    <a:pt x="291780" y="161814"/>
                  </a:lnTo>
                  <a:lnTo>
                    <a:pt x="291547" y="161414"/>
                  </a:lnTo>
                  <a:lnTo>
                    <a:pt x="291547" y="160580"/>
                  </a:lnTo>
                  <a:lnTo>
                    <a:pt x="290679" y="159045"/>
                  </a:lnTo>
                  <a:lnTo>
                    <a:pt x="289345" y="156710"/>
                  </a:lnTo>
                  <a:lnTo>
                    <a:pt x="289345" y="156710"/>
                  </a:lnTo>
                  <a:lnTo>
                    <a:pt x="288811" y="155809"/>
                  </a:lnTo>
                  <a:lnTo>
                    <a:pt x="288210" y="154775"/>
                  </a:lnTo>
                  <a:lnTo>
                    <a:pt x="288210" y="154775"/>
                  </a:lnTo>
                  <a:lnTo>
                    <a:pt x="287910" y="154274"/>
                  </a:lnTo>
                  <a:lnTo>
                    <a:pt x="287443" y="153507"/>
                  </a:lnTo>
                  <a:lnTo>
                    <a:pt x="287443" y="153507"/>
                  </a:lnTo>
                  <a:lnTo>
                    <a:pt x="287443" y="153307"/>
                  </a:lnTo>
                  <a:lnTo>
                    <a:pt x="287176" y="152873"/>
                  </a:lnTo>
                  <a:lnTo>
                    <a:pt x="287176" y="152873"/>
                  </a:lnTo>
                  <a:lnTo>
                    <a:pt x="284941" y="148836"/>
                  </a:lnTo>
                  <a:lnTo>
                    <a:pt x="282739" y="144799"/>
                  </a:lnTo>
                  <a:lnTo>
                    <a:pt x="280537" y="140829"/>
                  </a:lnTo>
                  <a:lnTo>
                    <a:pt x="280537" y="140829"/>
                  </a:lnTo>
                  <a:lnTo>
                    <a:pt x="276533" y="133589"/>
                  </a:lnTo>
                  <a:lnTo>
                    <a:pt x="276100" y="132822"/>
                  </a:lnTo>
                  <a:lnTo>
                    <a:pt x="273764" y="128551"/>
                  </a:lnTo>
                  <a:cubicBezTo>
                    <a:pt x="276400" y="127084"/>
                    <a:pt x="279069" y="125649"/>
                    <a:pt x="281738" y="124248"/>
                  </a:cubicBezTo>
                  <a:lnTo>
                    <a:pt x="284741" y="122680"/>
                  </a:lnTo>
                  <a:lnTo>
                    <a:pt x="285375" y="122379"/>
                  </a:lnTo>
                  <a:lnTo>
                    <a:pt x="285375" y="122379"/>
                  </a:lnTo>
                  <a:lnTo>
                    <a:pt x="286909" y="121612"/>
                  </a:lnTo>
                  <a:lnTo>
                    <a:pt x="289011" y="120578"/>
                  </a:lnTo>
                  <a:lnTo>
                    <a:pt x="289011" y="120578"/>
                  </a:lnTo>
                  <a:lnTo>
                    <a:pt x="289945" y="120144"/>
                  </a:lnTo>
                  <a:lnTo>
                    <a:pt x="292848" y="118709"/>
                  </a:lnTo>
                  <a:lnTo>
                    <a:pt x="293081" y="118709"/>
                  </a:lnTo>
                  <a:cubicBezTo>
                    <a:pt x="294349" y="118086"/>
                    <a:pt x="295617" y="117485"/>
                    <a:pt x="296885" y="116908"/>
                  </a:cubicBezTo>
                  <a:lnTo>
                    <a:pt x="296885" y="116908"/>
                  </a:lnTo>
                  <a:lnTo>
                    <a:pt x="297385" y="116674"/>
                  </a:lnTo>
                  <a:lnTo>
                    <a:pt x="297385" y="116674"/>
                  </a:lnTo>
                  <a:lnTo>
                    <a:pt x="301189" y="114939"/>
                  </a:lnTo>
                  <a:lnTo>
                    <a:pt x="305326" y="113104"/>
                  </a:lnTo>
                  <a:lnTo>
                    <a:pt x="307294" y="112270"/>
                  </a:lnTo>
                  <a:lnTo>
                    <a:pt x="307294" y="112270"/>
                  </a:lnTo>
                  <a:lnTo>
                    <a:pt x="309229" y="111470"/>
                  </a:lnTo>
                  <a:lnTo>
                    <a:pt x="309429" y="111470"/>
                  </a:lnTo>
                  <a:cubicBezTo>
                    <a:pt x="310797" y="110836"/>
                    <a:pt x="312165" y="110269"/>
                    <a:pt x="313566" y="109768"/>
                  </a:cubicBezTo>
                  <a:lnTo>
                    <a:pt x="313566" y="109768"/>
                  </a:lnTo>
                  <a:lnTo>
                    <a:pt x="317436" y="108233"/>
                  </a:lnTo>
                  <a:lnTo>
                    <a:pt x="317436" y="108233"/>
                  </a:lnTo>
                  <a:lnTo>
                    <a:pt x="317837" y="108067"/>
                  </a:lnTo>
                  <a:lnTo>
                    <a:pt x="317837" y="108067"/>
                  </a:lnTo>
                  <a:lnTo>
                    <a:pt x="321874" y="106532"/>
                  </a:lnTo>
                  <a:lnTo>
                    <a:pt x="323609" y="105898"/>
                  </a:lnTo>
                  <a:lnTo>
                    <a:pt x="326011" y="104997"/>
                  </a:lnTo>
                  <a:lnTo>
                    <a:pt x="326645" y="104764"/>
                  </a:lnTo>
                  <a:lnTo>
                    <a:pt x="326645" y="104764"/>
                  </a:lnTo>
                  <a:cubicBezTo>
                    <a:pt x="327846" y="104330"/>
                    <a:pt x="329080" y="103863"/>
                    <a:pt x="330314" y="103463"/>
                  </a:cubicBezTo>
                  <a:lnTo>
                    <a:pt x="330314" y="103463"/>
                  </a:lnTo>
                  <a:lnTo>
                    <a:pt x="332183" y="102829"/>
                  </a:lnTo>
                  <a:lnTo>
                    <a:pt x="332183" y="102829"/>
                  </a:lnTo>
                  <a:lnTo>
                    <a:pt x="333084" y="102562"/>
                  </a:lnTo>
                  <a:lnTo>
                    <a:pt x="333084" y="102562"/>
                  </a:lnTo>
                  <a:cubicBezTo>
                    <a:pt x="333384" y="102432"/>
                    <a:pt x="333698" y="102332"/>
                    <a:pt x="334018" y="102261"/>
                  </a:cubicBezTo>
                  <a:lnTo>
                    <a:pt x="334018" y="102261"/>
                  </a:lnTo>
                  <a:lnTo>
                    <a:pt x="334652" y="102061"/>
                  </a:lnTo>
                  <a:lnTo>
                    <a:pt x="334652" y="102061"/>
                  </a:lnTo>
                  <a:lnTo>
                    <a:pt x="338755" y="100727"/>
                  </a:lnTo>
                  <a:lnTo>
                    <a:pt x="340824" y="100060"/>
                  </a:lnTo>
                  <a:lnTo>
                    <a:pt x="342926" y="99392"/>
                  </a:lnTo>
                  <a:lnTo>
                    <a:pt x="342926" y="99392"/>
                  </a:lnTo>
                  <a:lnTo>
                    <a:pt x="342926" y="99392"/>
                  </a:lnTo>
                  <a:lnTo>
                    <a:pt x="342926" y="99392"/>
                  </a:lnTo>
                  <a:cubicBezTo>
                    <a:pt x="344360" y="98925"/>
                    <a:pt x="345828" y="98458"/>
                    <a:pt x="347263" y="98058"/>
                  </a:cubicBezTo>
                  <a:lnTo>
                    <a:pt x="350599" y="97157"/>
                  </a:lnTo>
                  <a:lnTo>
                    <a:pt x="353435" y="96356"/>
                  </a:lnTo>
                  <a:cubicBezTo>
                    <a:pt x="357572" y="95188"/>
                    <a:pt x="361776" y="94088"/>
                    <a:pt x="366013" y="93020"/>
                  </a:cubicBezTo>
                  <a:lnTo>
                    <a:pt x="366013" y="93020"/>
                  </a:lnTo>
                  <a:lnTo>
                    <a:pt x="368715" y="92386"/>
                  </a:lnTo>
                  <a:lnTo>
                    <a:pt x="371084" y="91819"/>
                  </a:lnTo>
                  <a:lnTo>
                    <a:pt x="371584" y="91819"/>
                  </a:lnTo>
                  <a:lnTo>
                    <a:pt x="374921" y="91085"/>
                  </a:lnTo>
                  <a:lnTo>
                    <a:pt x="378557" y="90351"/>
                  </a:lnTo>
                  <a:lnTo>
                    <a:pt x="382227" y="89617"/>
                  </a:lnTo>
                  <a:lnTo>
                    <a:pt x="382227" y="89617"/>
                  </a:lnTo>
                  <a:lnTo>
                    <a:pt x="382427" y="90685"/>
                  </a:lnTo>
                  <a:lnTo>
                    <a:pt x="382794" y="92620"/>
                  </a:lnTo>
                  <a:lnTo>
                    <a:pt x="382794" y="93253"/>
                  </a:lnTo>
                  <a:lnTo>
                    <a:pt x="382794" y="93487"/>
                  </a:lnTo>
                  <a:lnTo>
                    <a:pt x="382794" y="94021"/>
                  </a:lnTo>
                  <a:lnTo>
                    <a:pt x="382794" y="94321"/>
                  </a:lnTo>
                  <a:lnTo>
                    <a:pt x="382794" y="94321"/>
                  </a:lnTo>
                  <a:close/>
                  <a:moveTo>
                    <a:pt x="438010" y="55120"/>
                  </a:moveTo>
                  <a:lnTo>
                    <a:pt x="438010" y="55120"/>
                  </a:lnTo>
                  <a:lnTo>
                    <a:pt x="442247" y="55120"/>
                  </a:lnTo>
                  <a:cubicBezTo>
                    <a:pt x="442981" y="55120"/>
                    <a:pt x="443682" y="55120"/>
                    <a:pt x="444416" y="55120"/>
                  </a:cubicBezTo>
                  <a:lnTo>
                    <a:pt x="448086" y="55120"/>
                  </a:lnTo>
                  <a:lnTo>
                    <a:pt x="458528" y="55120"/>
                  </a:lnTo>
                  <a:cubicBezTo>
                    <a:pt x="459930" y="55120"/>
                    <a:pt x="461331" y="55120"/>
                    <a:pt x="462765" y="55120"/>
                  </a:cubicBezTo>
                  <a:cubicBezTo>
                    <a:pt x="463433" y="55120"/>
                    <a:pt x="464100" y="55120"/>
                    <a:pt x="464767" y="55120"/>
                  </a:cubicBezTo>
                  <a:cubicBezTo>
                    <a:pt x="466202" y="55120"/>
                    <a:pt x="467670" y="55120"/>
                    <a:pt x="469104" y="55120"/>
                  </a:cubicBezTo>
                  <a:lnTo>
                    <a:pt x="473809" y="55353"/>
                  </a:lnTo>
                  <a:lnTo>
                    <a:pt x="474076" y="55353"/>
                  </a:lnTo>
                  <a:lnTo>
                    <a:pt x="478313" y="55587"/>
                  </a:lnTo>
                  <a:lnTo>
                    <a:pt x="479781" y="55587"/>
                  </a:lnTo>
                  <a:lnTo>
                    <a:pt x="483117" y="55854"/>
                  </a:lnTo>
                  <a:cubicBezTo>
                    <a:pt x="484885" y="55854"/>
                    <a:pt x="486687" y="56120"/>
                    <a:pt x="488488" y="56287"/>
                  </a:cubicBezTo>
                  <a:lnTo>
                    <a:pt x="490523" y="56454"/>
                  </a:lnTo>
                  <a:lnTo>
                    <a:pt x="494127" y="56821"/>
                  </a:lnTo>
                  <a:lnTo>
                    <a:pt x="498497" y="57288"/>
                  </a:lnTo>
                  <a:lnTo>
                    <a:pt x="500999" y="57555"/>
                  </a:lnTo>
                  <a:lnTo>
                    <a:pt x="506871" y="58322"/>
                  </a:lnTo>
                  <a:lnTo>
                    <a:pt x="508039" y="58322"/>
                  </a:lnTo>
                  <a:lnTo>
                    <a:pt x="511375" y="58789"/>
                  </a:lnTo>
                  <a:lnTo>
                    <a:pt x="511375" y="58789"/>
                  </a:lnTo>
                  <a:lnTo>
                    <a:pt x="515112" y="59323"/>
                  </a:lnTo>
                  <a:lnTo>
                    <a:pt x="515112" y="59323"/>
                  </a:lnTo>
                  <a:lnTo>
                    <a:pt x="512977" y="72902"/>
                  </a:lnTo>
                  <a:lnTo>
                    <a:pt x="512977" y="72902"/>
                  </a:lnTo>
                  <a:lnTo>
                    <a:pt x="511742" y="80542"/>
                  </a:lnTo>
                  <a:lnTo>
                    <a:pt x="510842" y="86180"/>
                  </a:lnTo>
                  <a:lnTo>
                    <a:pt x="510842" y="86180"/>
                  </a:lnTo>
                  <a:lnTo>
                    <a:pt x="510074" y="90985"/>
                  </a:lnTo>
                  <a:lnTo>
                    <a:pt x="510074" y="91852"/>
                  </a:lnTo>
                  <a:lnTo>
                    <a:pt x="508806" y="100026"/>
                  </a:lnTo>
                  <a:lnTo>
                    <a:pt x="508806" y="100026"/>
                  </a:lnTo>
                  <a:lnTo>
                    <a:pt x="508373" y="102862"/>
                  </a:lnTo>
                  <a:lnTo>
                    <a:pt x="508373" y="103729"/>
                  </a:lnTo>
                  <a:lnTo>
                    <a:pt x="508373" y="104030"/>
                  </a:lnTo>
                  <a:lnTo>
                    <a:pt x="508373" y="104397"/>
                  </a:lnTo>
                  <a:lnTo>
                    <a:pt x="508373" y="104564"/>
                  </a:lnTo>
                  <a:lnTo>
                    <a:pt x="508373" y="105197"/>
                  </a:lnTo>
                  <a:lnTo>
                    <a:pt x="508373" y="105197"/>
                  </a:lnTo>
                  <a:lnTo>
                    <a:pt x="508373" y="105865"/>
                  </a:lnTo>
                  <a:lnTo>
                    <a:pt x="508373" y="106332"/>
                  </a:lnTo>
                  <a:lnTo>
                    <a:pt x="507939" y="108967"/>
                  </a:lnTo>
                  <a:lnTo>
                    <a:pt x="507338" y="112804"/>
                  </a:lnTo>
                  <a:lnTo>
                    <a:pt x="507338" y="113505"/>
                  </a:lnTo>
                  <a:lnTo>
                    <a:pt x="507338" y="114239"/>
                  </a:lnTo>
                  <a:lnTo>
                    <a:pt x="507338" y="115306"/>
                  </a:lnTo>
                  <a:lnTo>
                    <a:pt x="507338" y="116007"/>
                  </a:lnTo>
                  <a:lnTo>
                    <a:pt x="507005" y="118042"/>
                  </a:lnTo>
                  <a:lnTo>
                    <a:pt x="506404" y="121879"/>
                  </a:lnTo>
                  <a:lnTo>
                    <a:pt x="506404" y="122580"/>
                  </a:lnTo>
                  <a:lnTo>
                    <a:pt x="506404" y="123047"/>
                  </a:lnTo>
                  <a:lnTo>
                    <a:pt x="506404" y="123314"/>
                  </a:lnTo>
                  <a:lnTo>
                    <a:pt x="506404" y="124047"/>
                  </a:lnTo>
                  <a:lnTo>
                    <a:pt x="506404" y="124281"/>
                  </a:lnTo>
                  <a:lnTo>
                    <a:pt x="505937" y="127084"/>
                  </a:lnTo>
                  <a:lnTo>
                    <a:pt x="505236" y="131654"/>
                  </a:lnTo>
                  <a:lnTo>
                    <a:pt x="503802" y="140696"/>
                  </a:lnTo>
                  <a:lnTo>
                    <a:pt x="503802" y="140696"/>
                  </a:lnTo>
                  <a:lnTo>
                    <a:pt x="503802" y="141363"/>
                  </a:lnTo>
                  <a:lnTo>
                    <a:pt x="503802" y="141363"/>
                  </a:lnTo>
                  <a:lnTo>
                    <a:pt x="503302" y="144699"/>
                  </a:lnTo>
                  <a:lnTo>
                    <a:pt x="501800" y="154308"/>
                  </a:lnTo>
                  <a:lnTo>
                    <a:pt x="501800" y="154308"/>
                  </a:lnTo>
                  <a:lnTo>
                    <a:pt x="499631" y="167653"/>
                  </a:lnTo>
                  <a:lnTo>
                    <a:pt x="497496" y="181265"/>
                  </a:lnTo>
                  <a:lnTo>
                    <a:pt x="497496" y="181565"/>
                  </a:lnTo>
                  <a:lnTo>
                    <a:pt x="497496" y="181565"/>
                  </a:lnTo>
                  <a:lnTo>
                    <a:pt x="496395" y="188572"/>
                  </a:lnTo>
                  <a:lnTo>
                    <a:pt x="496095" y="190473"/>
                  </a:lnTo>
                  <a:lnTo>
                    <a:pt x="495361" y="194844"/>
                  </a:lnTo>
                  <a:lnTo>
                    <a:pt x="493726" y="205186"/>
                  </a:lnTo>
                  <a:lnTo>
                    <a:pt x="493326" y="207622"/>
                  </a:lnTo>
                  <a:lnTo>
                    <a:pt x="493326" y="208422"/>
                  </a:lnTo>
                  <a:lnTo>
                    <a:pt x="491224" y="221768"/>
                  </a:lnTo>
                  <a:lnTo>
                    <a:pt x="491224" y="222035"/>
                  </a:lnTo>
                  <a:lnTo>
                    <a:pt x="491224" y="222035"/>
                  </a:lnTo>
                  <a:lnTo>
                    <a:pt x="490457" y="226906"/>
                  </a:lnTo>
                  <a:lnTo>
                    <a:pt x="489689" y="231710"/>
                  </a:lnTo>
                  <a:lnTo>
                    <a:pt x="489122" y="235380"/>
                  </a:lnTo>
                  <a:lnTo>
                    <a:pt x="488388" y="239850"/>
                  </a:lnTo>
                  <a:lnTo>
                    <a:pt x="488388" y="239850"/>
                  </a:lnTo>
                  <a:lnTo>
                    <a:pt x="488388" y="240651"/>
                  </a:lnTo>
                  <a:lnTo>
                    <a:pt x="486253" y="254163"/>
                  </a:lnTo>
                  <a:lnTo>
                    <a:pt x="486253" y="254163"/>
                  </a:lnTo>
                  <a:lnTo>
                    <a:pt x="484618" y="253896"/>
                  </a:lnTo>
                  <a:lnTo>
                    <a:pt x="484385" y="253896"/>
                  </a:lnTo>
                  <a:lnTo>
                    <a:pt x="483284" y="253896"/>
                  </a:lnTo>
                  <a:lnTo>
                    <a:pt x="482950" y="253896"/>
                  </a:lnTo>
                  <a:lnTo>
                    <a:pt x="482283" y="253896"/>
                  </a:lnTo>
                  <a:lnTo>
                    <a:pt x="481349" y="253896"/>
                  </a:lnTo>
                  <a:lnTo>
                    <a:pt x="480748" y="253896"/>
                  </a:lnTo>
                  <a:lnTo>
                    <a:pt x="480314" y="253896"/>
                  </a:lnTo>
                  <a:lnTo>
                    <a:pt x="479447" y="253896"/>
                  </a:lnTo>
                  <a:lnTo>
                    <a:pt x="478880" y="253896"/>
                  </a:lnTo>
                  <a:lnTo>
                    <a:pt x="476978" y="253896"/>
                  </a:lnTo>
                  <a:cubicBezTo>
                    <a:pt x="476044" y="253896"/>
                    <a:pt x="475143" y="253663"/>
                    <a:pt x="474209" y="253596"/>
                  </a:cubicBezTo>
                  <a:lnTo>
                    <a:pt x="472207" y="253596"/>
                  </a:lnTo>
                  <a:lnTo>
                    <a:pt x="470973" y="253596"/>
                  </a:lnTo>
                  <a:lnTo>
                    <a:pt x="470305" y="253596"/>
                  </a:lnTo>
                  <a:lnTo>
                    <a:pt x="469204" y="253596"/>
                  </a:lnTo>
                  <a:lnTo>
                    <a:pt x="466636" y="253396"/>
                  </a:lnTo>
                  <a:lnTo>
                    <a:pt x="464167" y="253396"/>
                  </a:lnTo>
                  <a:lnTo>
                    <a:pt x="464000" y="253396"/>
                  </a:lnTo>
                  <a:lnTo>
                    <a:pt x="461564" y="253396"/>
                  </a:lnTo>
                  <a:lnTo>
                    <a:pt x="461030" y="253396"/>
                  </a:lnTo>
                  <a:lnTo>
                    <a:pt x="459663" y="253396"/>
                  </a:lnTo>
                  <a:lnTo>
                    <a:pt x="447485" y="253396"/>
                  </a:lnTo>
                  <a:lnTo>
                    <a:pt x="445617" y="253396"/>
                  </a:lnTo>
                  <a:lnTo>
                    <a:pt x="443582" y="253396"/>
                  </a:lnTo>
                  <a:lnTo>
                    <a:pt x="441580" y="253396"/>
                  </a:lnTo>
                  <a:lnTo>
                    <a:pt x="439578" y="253396"/>
                  </a:lnTo>
                  <a:lnTo>
                    <a:pt x="437576" y="253563"/>
                  </a:lnTo>
                  <a:lnTo>
                    <a:pt x="435141" y="253763"/>
                  </a:lnTo>
                  <a:lnTo>
                    <a:pt x="435141" y="253763"/>
                  </a:lnTo>
                  <a:lnTo>
                    <a:pt x="433940" y="253763"/>
                  </a:lnTo>
                  <a:lnTo>
                    <a:pt x="433740" y="253763"/>
                  </a:lnTo>
                  <a:lnTo>
                    <a:pt x="431905" y="253963"/>
                  </a:lnTo>
                  <a:lnTo>
                    <a:pt x="431671" y="253963"/>
                  </a:lnTo>
                  <a:lnTo>
                    <a:pt x="429769" y="254163"/>
                  </a:lnTo>
                  <a:lnTo>
                    <a:pt x="426934" y="253996"/>
                  </a:lnTo>
                  <a:lnTo>
                    <a:pt x="426367" y="253996"/>
                  </a:lnTo>
                  <a:lnTo>
                    <a:pt x="425399" y="253996"/>
                  </a:lnTo>
                  <a:lnTo>
                    <a:pt x="424632" y="253996"/>
                  </a:lnTo>
                  <a:lnTo>
                    <a:pt x="423864" y="253996"/>
                  </a:lnTo>
                  <a:lnTo>
                    <a:pt x="423464" y="253996"/>
                  </a:lnTo>
                  <a:lnTo>
                    <a:pt x="423164" y="253996"/>
                  </a:lnTo>
                  <a:lnTo>
                    <a:pt x="422763" y="253996"/>
                  </a:lnTo>
                  <a:lnTo>
                    <a:pt x="422296" y="253996"/>
                  </a:lnTo>
                  <a:lnTo>
                    <a:pt x="422296" y="253996"/>
                  </a:lnTo>
                  <a:lnTo>
                    <a:pt x="421662" y="253996"/>
                  </a:lnTo>
                  <a:lnTo>
                    <a:pt x="421662" y="253729"/>
                  </a:lnTo>
                  <a:lnTo>
                    <a:pt x="421662" y="253729"/>
                  </a:lnTo>
                  <a:lnTo>
                    <a:pt x="421362" y="251894"/>
                  </a:lnTo>
                  <a:lnTo>
                    <a:pt x="420728" y="247858"/>
                  </a:lnTo>
                  <a:lnTo>
                    <a:pt x="419527" y="240451"/>
                  </a:lnTo>
                  <a:lnTo>
                    <a:pt x="419527" y="240651"/>
                  </a:lnTo>
                  <a:lnTo>
                    <a:pt x="418526" y="234279"/>
                  </a:lnTo>
                  <a:lnTo>
                    <a:pt x="416725" y="222802"/>
                  </a:lnTo>
                  <a:lnTo>
                    <a:pt x="416725" y="222535"/>
                  </a:lnTo>
                  <a:lnTo>
                    <a:pt x="416725" y="222535"/>
                  </a:lnTo>
                  <a:lnTo>
                    <a:pt x="415390" y="214094"/>
                  </a:lnTo>
                  <a:lnTo>
                    <a:pt x="415390" y="213594"/>
                  </a:lnTo>
                  <a:lnTo>
                    <a:pt x="414956" y="210825"/>
                  </a:lnTo>
                  <a:lnTo>
                    <a:pt x="414756" y="209590"/>
                  </a:lnTo>
                  <a:lnTo>
                    <a:pt x="414756" y="208990"/>
                  </a:lnTo>
                  <a:lnTo>
                    <a:pt x="414756" y="208990"/>
                  </a:lnTo>
                  <a:lnTo>
                    <a:pt x="412621" y="195444"/>
                  </a:lnTo>
                  <a:lnTo>
                    <a:pt x="412621" y="195444"/>
                  </a:lnTo>
                  <a:lnTo>
                    <a:pt x="410486" y="182099"/>
                  </a:lnTo>
                  <a:lnTo>
                    <a:pt x="410486" y="181799"/>
                  </a:lnTo>
                  <a:lnTo>
                    <a:pt x="408350" y="168187"/>
                  </a:lnTo>
                  <a:lnTo>
                    <a:pt x="408350" y="167920"/>
                  </a:lnTo>
                  <a:lnTo>
                    <a:pt x="407883" y="165017"/>
                  </a:lnTo>
                  <a:lnTo>
                    <a:pt x="406249" y="154608"/>
                  </a:lnTo>
                  <a:lnTo>
                    <a:pt x="404247" y="141730"/>
                  </a:lnTo>
                  <a:lnTo>
                    <a:pt x="404247" y="141730"/>
                  </a:lnTo>
                  <a:lnTo>
                    <a:pt x="404247" y="141730"/>
                  </a:lnTo>
                  <a:lnTo>
                    <a:pt x="404247" y="141063"/>
                  </a:lnTo>
                  <a:lnTo>
                    <a:pt x="404247" y="141063"/>
                  </a:lnTo>
                  <a:lnTo>
                    <a:pt x="402812" y="132088"/>
                  </a:lnTo>
                  <a:lnTo>
                    <a:pt x="402078" y="127551"/>
                  </a:lnTo>
                  <a:lnTo>
                    <a:pt x="401378" y="123013"/>
                  </a:lnTo>
                  <a:lnTo>
                    <a:pt x="400644" y="118476"/>
                  </a:lnTo>
                  <a:lnTo>
                    <a:pt x="399910" y="113939"/>
                  </a:lnTo>
                  <a:lnTo>
                    <a:pt x="399209" y="109434"/>
                  </a:lnTo>
                  <a:lnTo>
                    <a:pt x="398508" y="104897"/>
                  </a:lnTo>
                  <a:lnTo>
                    <a:pt x="397774" y="100360"/>
                  </a:lnTo>
                  <a:lnTo>
                    <a:pt x="397774" y="100360"/>
                  </a:lnTo>
                  <a:lnTo>
                    <a:pt x="396473" y="92219"/>
                  </a:lnTo>
                  <a:lnTo>
                    <a:pt x="396473" y="91852"/>
                  </a:lnTo>
                  <a:lnTo>
                    <a:pt x="396473" y="91852"/>
                  </a:lnTo>
                  <a:lnTo>
                    <a:pt x="396473" y="91485"/>
                  </a:lnTo>
                  <a:lnTo>
                    <a:pt x="395706" y="86648"/>
                  </a:lnTo>
                  <a:lnTo>
                    <a:pt x="394805" y="81009"/>
                  </a:lnTo>
                  <a:lnTo>
                    <a:pt x="393604" y="73336"/>
                  </a:lnTo>
                  <a:lnTo>
                    <a:pt x="391435" y="59790"/>
                  </a:lnTo>
                  <a:lnTo>
                    <a:pt x="391435" y="59790"/>
                  </a:lnTo>
                  <a:lnTo>
                    <a:pt x="392069" y="59790"/>
                  </a:lnTo>
                  <a:lnTo>
                    <a:pt x="394905" y="59357"/>
                  </a:lnTo>
                  <a:lnTo>
                    <a:pt x="396206" y="59156"/>
                  </a:lnTo>
                  <a:lnTo>
                    <a:pt x="399142" y="58723"/>
                  </a:lnTo>
                  <a:cubicBezTo>
                    <a:pt x="401578" y="58389"/>
                    <a:pt x="404047" y="58089"/>
                    <a:pt x="406482" y="57822"/>
                  </a:cubicBezTo>
                  <a:lnTo>
                    <a:pt x="407116" y="57822"/>
                  </a:lnTo>
                  <a:lnTo>
                    <a:pt x="409919" y="57488"/>
                  </a:lnTo>
                  <a:lnTo>
                    <a:pt x="411820" y="57288"/>
                  </a:lnTo>
                  <a:lnTo>
                    <a:pt x="414423" y="57021"/>
                  </a:lnTo>
                  <a:lnTo>
                    <a:pt x="415323" y="57021"/>
                  </a:lnTo>
                  <a:lnTo>
                    <a:pt x="421329" y="56487"/>
                  </a:lnTo>
                  <a:lnTo>
                    <a:pt x="424665" y="56221"/>
                  </a:lnTo>
                  <a:lnTo>
                    <a:pt x="427367" y="56054"/>
                  </a:lnTo>
                  <a:lnTo>
                    <a:pt x="430003" y="55887"/>
                  </a:lnTo>
                  <a:cubicBezTo>
                    <a:pt x="431248" y="55887"/>
                    <a:pt x="432482" y="55820"/>
                    <a:pt x="433706" y="55687"/>
                  </a:cubicBezTo>
                  <a:close/>
                  <a:moveTo>
                    <a:pt x="852111" y="471823"/>
                  </a:moveTo>
                  <a:cubicBezTo>
                    <a:pt x="852111" y="472290"/>
                    <a:pt x="852111" y="472757"/>
                    <a:pt x="852111" y="473191"/>
                  </a:cubicBezTo>
                  <a:cubicBezTo>
                    <a:pt x="852111" y="473625"/>
                    <a:pt x="852111" y="474859"/>
                    <a:pt x="852111" y="475660"/>
                  </a:cubicBezTo>
                  <a:cubicBezTo>
                    <a:pt x="852111" y="476461"/>
                    <a:pt x="852111" y="476694"/>
                    <a:pt x="852111" y="477195"/>
                  </a:cubicBezTo>
                  <a:cubicBezTo>
                    <a:pt x="852111" y="479630"/>
                    <a:pt x="851811" y="482066"/>
                    <a:pt x="851644" y="484468"/>
                  </a:cubicBezTo>
                  <a:cubicBezTo>
                    <a:pt x="851644" y="485769"/>
                    <a:pt x="851444" y="487104"/>
                    <a:pt x="851311" y="488438"/>
                  </a:cubicBezTo>
                  <a:cubicBezTo>
                    <a:pt x="851177" y="489773"/>
                    <a:pt x="851311" y="490440"/>
                    <a:pt x="851044" y="491441"/>
                  </a:cubicBezTo>
                  <a:cubicBezTo>
                    <a:pt x="850777" y="492442"/>
                    <a:pt x="851044" y="492708"/>
                    <a:pt x="851044" y="493342"/>
                  </a:cubicBezTo>
                  <a:cubicBezTo>
                    <a:pt x="851044" y="493976"/>
                    <a:pt x="850844" y="495244"/>
                    <a:pt x="850744" y="496178"/>
                  </a:cubicBezTo>
                  <a:cubicBezTo>
                    <a:pt x="850643" y="497112"/>
                    <a:pt x="850443" y="499014"/>
                    <a:pt x="850276" y="500415"/>
                  </a:cubicBezTo>
                  <a:cubicBezTo>
                    <a:pt x="850009" y="502717"/>
                    <a:pt x="849742" y="504986"/>
                    <a:pt x="849409" y="507288"/>
                  </a:cubicBezTo>
                  <a:lnTo>
                    <a:pt x="849209" y="508789"/>
                  </a:lnTo>
                  <a:lnTo>
                    <a:pt x="848908" y="510925"/>
                  </a:lnTo>
                  <a:lnTo>
                    <a:pt x="848608" y="512993"/>
                  </a:lnTo>
                  <a:lnTo>
                    <a:pt x="848208" y="515729"/>
                  </a:lnTo>
                  <a:cubicBezTo>
                    <a:pt x="847774" y="518365"/>
                    <a:pt x="847340" y="521000"/>
                    <a:pt x="846873" y="523636"/>
                  </a:cubicBezTo>
                  <a:lnTo>
                    <a:pt x="846373" y="526539"/>
                  </a:lnTo>
                  <a:lnTo>
                    <a:pt x="846073" y="528007"/>
                  </a:lnTo>
                  <a:cubicBezTo>
                    <a:pt x="846073" y="528841"/>
                    <a:pt x="845772" y="529675"/>
                    <a:pt x="845606" y="530509"/>
                  </a:cubicBezTo>
                  <a:lnTo>
                    <a:pt x="844905" y="533845"/>
                  </a:lnTo>
                  <a:cubicBezTo>
                    <a:pt x="844925" y="533965"/>
                    <a:pt x="844925" y="534092"/>
                    <a:pt x="844905" y="534212"/>
                  </a:cubicBezTo>
                  <a:cubicBezTo>
                    <a:pt x="844271" y="537548"/>
                    <a:pt x="843570" y="540551"/>
                    <a:pt x="842836" y="543687"/>
                  </a:cubicBezTo>
                  <a:cubicBezTo>
                    <a:pt x="842856" y="543831"/>
                    <a:pt x="842856" y="543977"/>
                    <a:pt x="842836" y="544121"/>
                  </a:cubicBezTo>
                  <a:cubicBezTo>
                    <a:pt x="842503" y="545622"/>
                    <a:pt x="842169" y="547057"/>
                    <a:pt x="841802" y="548525"/>
                  </a:cubicBezTo>
                  <a:lnTo>
                    <a:pt x="841802" y="548758"/>
                  </a:lnTo>
                  <a:lnTo>
                    <a:pt x="840601" y="553429"/>
                  </a:lnTo>
                  <a:lnTo>
                    <a:pt x="840601" y="553429"/>
                  </a:lnTo>
                  <a:lnTo>
                    <a:pt x="840067" y="555464"/>
                  </a:lnTo>
                  <a:lnTo>
                    <a:pt x="840067" y="555631"/>
                  </a:lnTo>
                  <a:lnTo>
                    <a:pt x="839567" y="557600"/>
                  </a:lnTo>
                  <a:cubicBezTo>
                    <a:pt x="839200" y="559001"/>
                    <a:pt x="838800" y="560402"/>
                    <a:pt x="838433" y="561803"/>
                  </a:cubicBezTo>
                  <a:cubicBezTo>
                    <a:pt x="838199" y="562571"/>
                    <a:pt x="837999" y="563338"/>
                    <a:pt x="837765" y="564072"/>
                  </a:cubicBezTo>
                  <a:cubicBezTo>
                    <a:pt x="837532" y="564806"/>
                    <a:pt x="837332" y="565573"/>
                    <a:pt x="837131" y="566341"/>
                  </a:cubicBezTo>
                  <a:cubicBezTo>
                    <a:pt x="836931" y="567108"/>
                    <a:pt x="836898" y="567075"/>
                    <a:pt x="836764" y="567475"/>
                  </a:cubicBezTo>
                  <a:cubicBezTo>
                    <a:pt x="836631" y="567875"/>
                    <a:pt x="836531" y="568309"/>
                    <a:pt x="836397" y="568709"/>
                  </a:cubicBezTo>
                  <a:lnTo>
                    <a:pt x="836397" y="568709"/>
                  </a:lnTo>
                  <a:cubicBezTo>
                    <a:pt x="836030" y="569977"/>
                    <a:pt x="835630" y="571212"/>
                    <a:pt x="835230" y="572479"/>
                  </a:cubicBezTo>
                  <a:cubicBezTo>
                    <a:pt x="834829" y="573747"/>
                    <a:pt x="834462" y="575015"/>
                    <a:pt x="834029" y="576283"/>
                  </a:cubicBezTo>
                  <a:cubicBezTo>
                    <a:pt x="833595" y="577551"/>
                    <a:pt x="833361" y="578418"/>
                    <a:pt x="832994" y="579619"/>
                  </a:cubicBezTo>
                  <a:cubicBezTo>
                    <a:pt x="833008" y="579729"/>
                    <a:pt x="833008" y="579843"/>
                    <a:pt x="832994" y="579953"/>
                  </a:cubicBezTo>
                  <a:lnTo>
                    <a:pt x="831793" y="583456"/>
                  </a:lnTo>
                  <a:lnTo>
                    <a:pt x="831793" y="583456"/>
                  </a:lnTo>
                  <a:lnTo>
                    <a:pt x="818882" y="579019"/>
                  </a:lnTo>
                  <a:lnTo>
                    <a:pt x="818882" y="579019"/>
                  </a:lnTo>
                  <a:lnTo>
                    <a:pt x="811542" y="576550"/>
                  </a:lnTo>
                  <a:lnTo>
                    <a:pt x="805737" y="574581"/>
                  </a:lnTo>
                  <a:lnTo>
                    <a:pt x="805336" y="574581"/>
                  </a:lnTo>
                  <a:lnTo>
                    <a:pt x="805336" y="574581"/>
                  </a:lnTo>
                  <a:lnTo>
                    <a:pt x="801566" y="573313"/>
                  </a:lnTo>
                  <a:lnTo>
                    <a:pt x="800766" y="573047"/>
                  </a:lnTo>
                  <a:lnTo>
                    <a:pt x="792959" y="570311"/>
                  </a:lnTo>
                  <a:lnTo>
                    <a:pt x="792692" y="570311"/>
                  </a:lnTo>
                  <a:lnTo>
                    <a:pt x="788621" y="568910"/>
                  </a:lnTo>
                  <a:lnTo>
                    <a:pt x="788321" y="568910"/>
                  </a:lnTo>
                  <a:lnTo>
                    <a:pt x="784284" y="567542"/>
                  </a:lnTo>
                  <a:lnTo>
                    <a:pt x="784018" y="567542"/>
                  </a:lnTo>
                  <a:lnTo>
                    <a:pt x="779947" y="566140"/>
                  </a:lnTo>
                  <a:lnTo>
                    <a:pt x="776044" y="564806"/>
                  </a:lnTo>
                  <a:lnTo>
                    <a:pt x="776044" y="564806"/>
                  </a:lnTo>
                  <a:lnTo>
                    <a:pt x="775844" y="564806"/>
                  </a:lnTo>
                  <a:lnTo>
                    <a:pt x="775610" y="564806"/>
                  </a:lnTo>
                  <a:lnTo>
                    <a:pt x="771340" y="563338"/>
                  </a:lnTo>
                  <a:lnTo>
                    <a:pt x="771340" y="563338"/>
                  </a:lnTo>
                  <a:lnTo>
                    <a:pt x="767069" y="561870"/>
                  </a:lnTo>
                  <a:lnTo>
                    <a:pt x="767069" y="561870"/>
                  </a:lnTo>
                  <a:lnTo>
                    <a:pt x="762832" y="560435"/>
                  </a:lnTo>
                  <a:lnTo>
                    <a:pt x="762832" y="560435"/>
                  </a:lnTo>
                  <a:lnTo>
                    <a:pt x="754224" y="557466"/>
                  </a:lnTo>
                  <a:lnTo>
                    <a:pt x="754224" y="557466"/>
                  </a:lnTo>
                  <a:lnTo>
                    <a:pt x="741279" y="553029"/>
                  </a:lnTo>
                  <a:lnTo>
                    <a:pt x="741279" y="553029"/>
                  </a:lnTo>
                  <a:lnTo>
                    <a:pt x="727000" y="547591"/>
                  </a:lnTo>
                  <a:lnTo>
                    <a:pt x="727000" y="547591"/>
                  </a:lnTo>
                  <a:lnTo>
                    <a:pt x="728101" y="544254"/>
                  </a:lnTo>
                  <a:lnTo>
                    <a:pt x="728768" y="542219"/>
                  </a:lnTo>
                  <a:cubicBezTo>
                    <a:pt x="729469" y="540051"/>
                    <a:pt x="730170" y="537815"/>
                    <a:pt x="730804" y="535547"/>
                  </a:cubicBezTo>
                  <a:cubicBezTo>
                    <a:pt x="731037" y="534779"/>
                    <a:pt x="731271" y="534012"/>
                    <a:pt x="731471" y="533211"/>
                  </a:cubicBezTo>
                  <a:cubicBezTo>
                    <a:pt x="731904" y="531743"/>
                    <a:pt x="732305" y="530242"/>
                    <a:pt x="732705" y="528774"/>
                  </a:cubicBezTo>
                  <a:cubicBezTo>
                    <a:pt x="733106" y="527306"/>
                    <a:pt x="733239" y="526805"/>
                    <a:pt x="733473" y="525838"/>
                  </a:cubicBezTo>
                  <a:cubicBezTo>
                    <a:pt x="733706" y="524870"/>
                    <a:pt x="734073" y="523603"/>
                    <a:pt x="734340" y="522502"/>
                  </a:cubicBezTo>
                  <a:cubicBezTo>
                    <a:pt x="734323" y="522358"/>
                    <a:pt x="734323" y="522211"/>
                    <a:pt x="734340" y="522068"/>
                  </a:cubicBezTo>
                  <a:lnTo>
                    <a:pt x="734941" y="519432"/>
                  </a:lnTo>
                  <a:cubicBezTo>
                    <a:pt x="735508" y="517097"/>
                    <a:pt x="736008" y="514728"/>
                    <a:pt x="736509" y="512359"/>
                  </a:cubicBezTo>
                  <a:cubicBezTo>
                    <a:pt x="736676" y="511592"/>
                    <a:pt x="736809" y="510825"/>
                    <a:pt x="736976" y="510057"/>
                  </a:cubicBezTo>
                  <a:cubicBezTo>
                    <a:pt x="737142" y="509290"/>
                    <a:pt x="737476" y="507522"/>
                    <a:pt x="737710" y="506254"/>
                  </a:cubicBezTo>
                  <a:lnTo>
                    <a:pt x="738110" y="504019"/>
                  </a:lnTo>
                  <a:cubicBezTo>
                    <a:pt x="738444" y="502194"/>
                    <a:pt x="738744" y="500325"/>
                    <a:pt x="739011" y="498414"/>
                  </a:cubicBezTo>
                  <a:lnTo>
                    <a:pt x="739311" y="496612"/>
                  </a:lnTo>
                  <a:cubicBezTo>
                    <a:pt x="739311" y="495811"/>
                    <a:pt x="739545" y="495011"/>
                    <a:pt x="739645" y="494210"/>
                  </a:cubicBezTo>
                  <a:cubicBezTo>
                    <a:pt x="739745" y="493409"/>
                    <a:pt x="739878" y="492642"/>
                    <a:pt x="739978" y="491874"/>
                  </a:cubicBezTo>
                  <a:lnTo>
                    <a:pt x="740212" y="489939"/>
                  </a:lnTo>
                  <a:lnTo>
                    <a:pt x="740813" y="484801"/>
                  </a:lnTo>
                  <a:lnTo>
                    <a:pt x="741213" y="480798"/>
                  </a:lnTo>
                  <a:lnTo>
                    <a:pt x="741413" y="478496"/>
                  </a:lnTo>
                  <a:cubicBezTo>
                    <a:pt x="741413" y="477061"/>
                    <a:pt x="741647" y="475627"/>
                    <a:pt x="741747" y="474192"/>
                  </a:cubicBezTo>
                  <a:cubicBezTo>
                    <a:pt x="741847" y="472757"/>
                    <a:pt x="741947" y="471289"/>
                    <a:pt x="742014" y="469855"/>
                  </a:cubicBezTo>
                  <a:cubicBezTo>
                    <a:pt x="742014" y="468921"/>
                    <a:pt x="742014" y="467920"/>
                    <a:pt x="742014" y="466952"/>
                  </a:cubicBezTo>
                  <a:cubicBezTo>
                    <a:pt x="742014" y="465985"/>
                    <a:pt x="742014" y="465484"/>
                    <a:pt x="742014" y="464784"/>
                  </a:cubicBezTo>
                  <a:cubicBezTo>
                    <a:pt x="742014" y="462582"/>
                    <a:pt x="742014" y="460380"/>
                    <a:pt x="742214" y="458111"/>
                  </a:cubicBezTo>
                  <a:lnTo>
                    <a:pt x="742214" y="458111"/>
                  </a:lnTo>
                  <a:lnTo>
                    <a:pt x="755892" y="458345"/>
                  </a:lnTo>
                  <a:lnTo>
                    <a:pt x="755892" y="458345"/>
                  </a:lnTo>
                  <a:lnTo>
                    <a:pt x="769605" y="458578"/>
                  </a:lnTo>
                  <a:lnTo>
                    <a:pt x="769605" y="458578"/>
                  </a:lnTo>
                  <a:lnTo>
                    <a:pt x="778780" y="458745"/>
                  </a:lnTo>
                  <a:lnTo>
                    <a:pt x="783350" y="458745"/>
                  </a:lnTo>
                  <a:lnTo>
                    <a:pt x="786687" y="458745"/>
                  </a:lnTo>
                  <a:lnTo>
                    <a:pt x="788188" y="458745"/>
                  </a:lnTo>
                  <a:lnTo>
                    <a:pt x="792625" y="458745"/>
                  </a:lnTo>
                  <a:lnTo>
                    <a:pt x="797162" y="458745"/>
                  </a:lnTo>
                  <a:lnTo>
                    <a:pt x="797162" y="458745"/>
                  </a:lnTo>
                  <a:lnTo>
                    <a:pt x="801733" y="458745"/>
                  </a:lnTo>
                  <a:lnTo>
                    <a:pt x="806337" y="458745"/>
                  </a:lnTo>
                  <a:lnTo>
                    <a:pt x="810908" y="458745"/>
                  </a:lnTo>
                  <a:lnTo>
                    <a:pt x="810908" y="458745"/>
                  </a:lnTo>
                  <a:lnTo>
                    <a:pt x="816947" y="458745"/>
                  </a:lnTo>
                  <a:lnTo>
                    <a:pt x="819115" y="458745"/>
                  </a:lnTo>
                  <a:lnTo>
                    <a:pt x="820617" y="458745"/>
                  </a:lnTo>
                  <a:lnTo>
                    <a:pt x="825121" y="458745"/>
                  </a:lnTo>
                  <a:lnTo>
                    <a:pt x="825421" y="458745"/>
                  </a:lnTo>
                  <a:lnTo>
                    <a:pt x="831126" y="458745"/>
                  </a:lnTo>
                  <a:lnTo>
                    <a:pt x="838866" y="458745"/>
                  </a:lnTo>
                  <a:lnTo>
                    <a:pt x="838866" y="458745"/>
                  </a:lnTo>
                  <a:lnTo>
                    <a:pt x="852478" y="458979"/>
                  </a:lnTo>
                  <a:lnTo>
                    <a:pt x="852478" y="458979"/>
                  </a:lnTo>
                  <a:lnTo>
                    <a:pt x="852478" y="458979"/>
                  </a:lnTo>
                  <a:cubicBezTo>
                    <a:pt x="852478" y="463916"/>
                    <a:pt x="852345" y="467753"/>
                    <a:pt x="852178" y="471490"/>
                  </a:cubicBezTo>
                  <a:close/>
                  <a:moveTo>
                    <a:pt x="866257" y="446200"/>
                  </a:moveTo>
                  <a:lnTo>
                    <a:pt x="866257" y="446200"/>
                  </a:lnTo>
                  <a:lnTo>
                    <a:pt x="852545" y="446434"/>
                  </a:lnTo>
                  <a:lnTo>
                    <a:pt x="852545" y="446434"/>
                  </a:lnTo>
                  <a:lnTo>
                    <a:pt x="838766" y="446668"/>
                  </a:lnTo>
                  <a:lnTo>
                    <a:pt x="838299" y="446668"/>
                  </a:lnTo>
                  <a:lnTo>
                    <a:pt x="831059" y="446834"/>
                  </a:lnTo>
                  <a:lnTo>
                    <a:pt x="825655" y="446834"/>
                  </a:lnTo>
                  <a:lnTo>
                    <a:pt x="819582" y="446834"/>
                  </a:lnTo>
                  <a:lnTo>
                    <a:pt x="811342" y="447001"/>
                  </a:lnTo>
                  <a:lnTo>
                    <a:pt x="811342" y="447001"/>
                  </a:lnTo>
                  <a:lnTo>
                    <a:pt x="806871" y="447001"/>
                  </a:lnTo>
                  <a:lnTo>
                    <a:pt x="806671" y="447001"/>
                  </a:lnTo>
                  <a:lnTo>
                    <a:pt x="802200" y="447001"/>
                  </a:lnTo>
                  <a:lnTo>
                    <a:pt x="797696" y="447001"/>
                  </a:lnTo>
                  <a:lnTo>
                    <a:pt x="797696" y="447001"/>
                  </a:lnTo>
                  <a:lnTo>
                    <a:pt x="793126" y="447001"/>
                  </a:lnTo>
                  <a:lnTo>
                    <a:pt x="788621" y="447001"/>
                  </a:lnTo>
                  <a:lnTo>
                    <a:pt x="788088" y="447001"/>
                  </a:lnTo>
                  <a:lnTo>
                    <a:pt x="783951" y="447001"/>
                  </a:lnTo>
                  <a:lnTo>
                    <a:pt x="783951" y="447001"/>
                  </a:lnTo>
                  <a:lnTo>
                    <a:pt x="781449" y="447001"/>
                  </a:lnTo>
                  <a:lnTo>
                    <a:pt x="777211" y="447001"/>
                  </a:lnTo>
                  <a:lnTo>
                    <a:pt x="771606" y="447001"/>
                  </a:lnTo>
                  <a:lnTo>
                    <a:pt x="769872" y="447001"/>
                  </a:lnTo>
                  <a:lnTo>
                    <a:pt x="761264" y="447201"/>
                  </a:lnTo>
                  <a:lnTo>
                    <a:pt x="756493" y="447201"/>
                  </a:lnTo>
                  <a:lnTo>
                    <a:pt x="756493" y="447201"/>
                  </a:lnTo>
                  <a:cubicBezTo>
                    <a:pt x="756493" y="446200"/>
                    <a:pt x="756493" y="445200"/>
                    <a:pt x="756493" y="444199"/>
                  </a:cubicBezTo>
                  <a:cubicBezTo>
                    <a:pt x="756493" y="443198"/>
                    <a:pt x="756493" y="442197"/>
                    <a:pt x="756493" y="441196"/>
                  </a:cubicBezTo>
                  <a:lnTo>
                    <a:pt x="756493" y="441196"/>
                  </a:lnTo>
                  <a:cubicBezTo>
                    <a:pt x="756493" y="440195"/>
                    <a:pt x="756493" y="439161"/>
                    <a:pt x="756493" y="438160"/>
                  </a:cubicBezTo>
                  <a:cubicBezTo>
                    <a:pt x="756493" y="437159"/>
                    <a:pt x="756493" y="436125"/>
                    <a:pt x="756326" y="435124"/>
                  </a:cubicBezTo>
                  <a:cubicBezTo>
                    <a:pt x="756159" y="434123"/>
                    <a:pt x="756326" y="433589"/>
                    <a:pt x="756326" y="432855"/>
                  </a:cubicBezTo>
                  <a:cubicBezTo>
                    <a:pt x="756326" y="432121"/>
                    <a:pt x="756326" y="431354"/>
                    <a:pt x="756326" y="430587"/>
                  </a:cubicBezTo>
                  <a:cubicBezTo>
                    <a:pt x="756326" y="429052"/>
                    <a:pt x="756093" y="427551"/>
                    <a:pt x="755959" y="426049"/>
                  </a:cubicBezTo>
                  <a:lnTo>
                    <a:pt x="755659" y="422713"/>
                  </a:lnTo>
                  <a:cubicBezTo>
                    <a:pt x="755659" y="421846"/>
                    <a:pt x="755659" y="420978"/>
                    <a:pt x="755392" y="420111"/>
                  </a:cubicBezTo>
                  <a:lnTo>
                    <a:pt x="755392" y="419844"/>
                  </a:lnTo>
                  <a:cubicBezTo>
                    <a:pt x="755392" y="419377"/>
                    <a:pt x="755392" y="418910"/>
                    <a:pt x="755392" y="418443"/>
                  </a:cubicBezTo>
                  <a:cubicBezTo>
                    <a:pt x="755392" y="417975"/>
                    <a:pt x="755392" y="417475"/>
                    <a:pt x="755392" y="416975"/>
                  </a:cubicBezTo>
                  <a:cubicBezTo>
                    <a:pt x="755392" y="416474"/>
                    <a:pt x="755159" y="415006"/>
                    <a:pt x="755025" y="414005"/>
                  </a:cubicBezTo>
                  <a:cubicBezTo>
                    <a:pt x="754892" y="413004"/>
                    <a:pt x="754792" y="412037"/>
                    <a:pt x="754625" y="411036"/>
                  </a:cubicBezTo>
                  <a:lnTo>
                    <a:pt x="754358" y="409101"/>
                  </a:lnTo>
                  <a:lnTo>
                    <a:pt x="754158" y="407700"/>
                  </a:lnTo>
                  <a:lnTo>
                    <a:pt x="753958" y="406499"/>
                  </a:lnTo>
                  <a:lnTo>
                    <a:pt x="753757" y="405131"/>
                  </a:lnTo>
                  <a:cubicBezTo>
                    <a:pt x="753757" y="404263"/>
                    <a:pt x="753457" y="403196"/>
                    <a:pt x="753290" y="402228"/>
                  </a:cubicBezTo>
                  <a:lnTo>
                    <a:pt x="753290" y="402228"/>
                  </a:lnTo>
                  <a:cubicBezTo>
                    <a:pt x="752956" y="400293"/>
                    <a:pt x="752590" y="398358"/>
                    <a:pt x="752223" y="396456"/>
                  </a:cubicBezTo>
                  <a:cubicBezTo>
                    <a:pt x="752223" y="395522"/>
                    <a:pt x="751889" y="394621"/>
                    <a:pt x="751689" y="393687"/>
                  </a:cubicBezTo>
                  <a:cubicBezTo>
                    <a:pt x="751689" y="393687"/>
                    <a:pt x="751689" y="393687"/>
                    <a:pt x="751689" y="393687"/>
                  </a:cubicBezTo>
                  <a:lnTo>
                    <a:pt x="751689" y="393687"/>
                  </a:lnTo>
                  <a:cubicBezTo>
                    <a:pt x="751522" y="392786"/>
                    <a:pt x="751322" y="391785"/>
                    <a:pt x="751122" y="390818"/>
                  </a:cubicBezTo>
                  <a:lnTo>
                    <a:pt x="750521" y="387982"/>
                  </a:lnTo>
                  <a:cubicBezTo>
                    <a:pt x="750287" y="387048"/>
                    <a:pt x="750087" y="386047"/>
                    <a:pt x="749854" y="385080"/>
                  </a:cubicBezTo>
                  <a:lnTo>
                    <a:pt x="749554" y="383778"/>
                  </a:lnTo>
                  <a:lnTo>
                    <a:pt x="749253" y="382511"/>
                  </a:lnTo>
                  <a:lnTo>
                    <a:pt x="748953" y="381243"/>
                  </a:lnTo>
                  <a:cubicBezTo>
                    <a:pt x="748619" y="379875"/>
                    <a:pt x="748286" y="378507"/>
                    <a:pt x="747919" y="377206"/>
                  </a:cubicBezTo>
                  <a:lnTo>
                    <a:pt x="747919" y="377206"/>
                  </a:lnTo>
                  <a:lnTo>
                    <a:pt x="747318" y="374904"/>
                  </a:lnTo>
                  <a:cubicBezTo>
                    <a:pt x="746918" y="373369"/>
                    <a:pt x="746484" y="371868"/>
                    <a:pt x="746051" y="370333"/>
                  </a:cubicBezTo>
                  <a:lnTo>
                    <a:pt x="746051" y="370333"/>
                  </a:lnTo>
                  <a:lnTo>
                    <a:pt x="745049" y="366830"/>
                  </a:lnTo>
                  <a:cubicBezTo>
                    <a:pt x="743782" y="362560"/>
                    <a:pt x="742414" y="358356"/>
                    <a:pt x="740946" y="354185"/>
                  </a:cubicBezTo>
                  <a:lnTo>
                    <a:pt x="740946" y="354185"/>
                  </a:lnTo>
                  <a:lnTo>
                    <a:pt x="753891" y="349748"/>
                  </a:lnTo>
                  <a:lnTo>
                    <a:pt x="753891" y="349748"/>
                  </a:lnTo>
                  <a:lnTo>
                    <a:pt x="754391" y="349581"/>
                  </a:lnTo>
                  <a:lnTo>
                    <a:pt x="754591" y="349581"/>
                  </a:lnTo>
                  <a:lnTo>
                    <a:pt x="755058" y="349414"/>
                  </a:lnTo>
                  <a:lnTo>
                    <a:pt x="755058" y="349414"/>
                  </a:lnTo>
                  <a:lnTo>
                    <a:pt x="755525" y="349248"/>
                  </a:lnTo>
                  <a:lnTo>
                    <a:pt x="756159" y="349014"/>
                  </a:lnTo>
                  <a:lnTo>
                    <a:pt x="756460" y="349014"/>
                  </a:lnTo>
                  <a:lnTo>
                    <a:pt x="756460" y="349014"/>
                  </a:lnTo>
                  <a:lnTo>
                    <a:pt x="756660" y="349014"/>
                  </a:lnTo>
                  <a:lnTo>
                    <a:pt x="756660" y="349014"/>
                  </a:lnTo>
                  <a:lnTo>
                    <a:pt x="757961" y="348580"/>
                  </a:lnTo>
                  <a:lnTo>
                    <a:pt x="758495" y="348380"/>
                  </a:lnTo>
                  <a:lnTo>
                    <a:pt x="759362" y="348080"/>
                  </a:lnTo>
                  <a:lnTo>
                    <a:pt x="759696" y="348080"/>
                  </a:lnTo>
                  <a:lnTo>
                    <a:pt x="759996" y="348080"/>
                  </a:lnTo>
                  <a:lnTo>
                    <a:pt x="760397" y="348080"/>
                  </a:lnTo>
                  <a:lnTo>
                    <a:pt x="762298" y="347413"/>
                  </a:lnTo>
                  <a:lnTo>
                    <a:pt x="762298" y="347413"/>
                  </a:lnTo>
                  <a:lnTo>
                    <a:pt x="764333" y="346712"/>
                  </a:lnTo>
                  <a:lnTo>
                    <a:pt x="766569" y="345945"/>
                  </a:lnTo>
                  <a:lnTo>
                    <a:pt x="766569" y="345945"/>
                  </a:lnTo>
                  <a:lnTo>
                    <a:pt x="767970" y="345478"/>
                  </a:lnTo>
                  <a:lnTo>
                    <a:pt x="770839" y="344510"/>
                  </a:lnTo>
                  <a:lnTo>
                    <a:pt x="770839" y="344510"/>
                  </a:lnTo>
                  <a:lnTo>
                    <a:pt x="775143" y="343009"/>
                  </a:lnTo>
                  <a:lnTo>
                    <a:pt x="775143" y="343009"/>
                  </a:lnTo>
                  <a:lnTo>
                    <a:pt x="779447" y="341507"/>
                  </a:lnTo>
                  <a:lnTo>
                    <a:pt x="779447" y="341507"/>
                  </a:lnTo>
                  <a:lnTo>
                    <a:pt x="783784" y="340006"/>
                  </a:lnTo>
                  <a:lnTo>
                    <a:pt x="788121" y="338538"/>
                  </a:lnTo>
                  <a:lnTo>
                    <a:pt x="792458" y="337037"/>
                  </a:lnTo>
                  <a:lnTo>
                    <a:pt x="792458" y="337037"/>
                  </a:lnTo>
                  <a:lnTo>
                    <a:pt x="800265" y="334334"/>
                  </a:lnTo>
                  <a:lnTo>
                    <a:pt x="801099" y="334034"/>
                  </a:lnTo>
                  <a:lnTo>
                    <a:pt x="805537" y="332533"/>
                  </a:lnTo>
                  <a:lnTo>
                    <a:pt x="811108" y="330631"/>
                  </a:lnTo>
                  <a:lnTo>
                    <a:pt x="811108" y="330631"/>
                  </a:lnTo>
                  <a:lnTo>
                    <a:pt x="818448" y="328129"/>
                  </a:lnTo>
                  <a:lnTo>
                    <a:pt x="831460" y="323625"/>
                  </a:lnTo>
                  <a:lnTo>
                    <a:pt x="844471" y="319154"/>
                  </a:lnTo>
                  <a:lnTo>
                    <a:pt x="844471" y="319154"/>
                  </a:lnTo>
                  <a:lnTo>
                    <a:pt x="857449" y="314684"/>
                  </a:lnTo>
                  <a:cubicBezTo>
                    <a:pt x="857916" y="315951"/>
                    <a:pt x="858350" y="317253"/>
                    <a:pt x="858784" y="318554"/>
                  </a:cubicBezTo>
                  <a:cubicBezTo>
                    <a:pt x="859651" y="321123"/>
                    <a:pt x="860485" y="323758"/>
                    <a:pt x="861286" y="326361"/>
                  </a:cubicBezTo>
                  <a:lnTo>
                    <a:pt x="862087" y="328829"/>
                  </a:lnTo>
                  <a:cubicBezTo>
                    <a:pt x="862320" y="329630"/>
                    <a:pt x="862554" y="330464"/>
                    <a:pt x="862821" y="331232"/>
                  </a:cubicBezTo>
                  <a:lnTo>
                    <a:pt x="863555" y="333767"/>
                  </a:lnTo>
                  <a:cubicBezTo>
                    <a:pt x="863555" y="334168"/>
                    <a:pt x="863788" y="334601"/>
                    <a:pt x="863922" y="335035"/>
                  </a:cubicBezTo>
                  <a:lnTo>
                    <a:pt x="864823" y="338204"/>
                  </a:lnTo>
                  <a:cubicBezTo>
                    <a:pt x="865623" y="340974"/>
                    <a:pt x="866391" y="343776"/>
                    <a:pt x="867091" y="346579"/>
                  </a:cubicBezTo>
                  <a:lnTo>
                    <a:pt x="867692" y="348847"/>
                  </a:lnTo>
                  <a:cubicBezTo>
                    <a:pt x="867959" y="349882"/>
                    <a:pt x="868226" y="350949"/>
                    <a:pt x="868459" y="351983"/>
                  </a:cubicBezTo>
                  <a:cubicBezTo>
                    <a:pt x="868459" y="352317"/>
                    <a:pt x="868626" y="352651"/>
                    <a:pt x="868693" y="352984"/>
                  </a:cubicBezTo>
                  <a:cubicBezTo>
                    <a:pt x="869093" y="354586"/>
                    <a:pt x="869494" y="356321"/>
                    <a:pt x="869860" y="357789"/>
                  </a:cubicBezTo>
                  <a:lnTo>
                    <a:pt x="870861" y="362326"/>
                  </a:lnTo>
                  <a:cubicBezTo>
                    <a:pt x="871061" y="363227"/>
                    <a:pt x="871262" y="364094"/>
                    <a:pt x="871428" y="364962"/>
                  </a:cubicBezTo>
                  <a:cubicBezTo>
                    <a:pt x="871595" y="365829"/>
                    <a:pt x="871996" y="367664"/>
                    <a:pt x="872262" y="368999"/>
                  </a:cubicBezTo>
                  <a:cubicBezTo>
                    <a:pt x="872529" y="370333"/>
                    <a:pt x="872763" y="371434"/>
                    <a:pt x="872997" y="372669"/>
                  </a:cubicBezTo>
                  <a:lnTo>
                    <a:pt x="873197" y="373669"/>
                  </a:lnTo>
                  <a:cubicBezTo>
                    <a:pt x="873464" y="374971"/>
                    <a:pt x="873697" y="376305"/>
                    <a:pt x="873931" y="377606"/>
                  </a:cubicBezTo>
                  <a:lnTo>
                    <a:pt x="874231" y="379341"/>
                  </a:lnTo>
                  <a:lnTo>
                    <a:pt x="875032" y="383878"/>
                  </a:lnTo>
                  <a:cubicBezTo>
                    <a:pt x="875299" y="385547"/>
                    <a:pt x="875565" y="387248"/>
                    <a:pt x="875832" y="388983"/>
                  </a:cubicBezTo>
                  <a:cubicBezTo>
                    <a:pt x="875799" y="389113"/>
                    <a:pt x="875799" y="389253"/>
                    <a:pt x="875832" y="389383"/>
                  </a:cubicBezTo>
                  <a:lnTo>
                    <a:pt x="876433" y="393387"/>
                  </a:lnTo>
                  <a:cubicBezTo>
                    <a:pt x="876900" y="396723"/>
                    <a:pt x="877334" y="400059"/>
                    <a:pt x="877734" y="403629"/>
                  </a:cubicBezTo>
                  <a:cubicBezTo>
                    <a:pt x="877734" y="404830"/>
                    <a:pt x="878034" y="406065"/>
                    <a:pt x="878168" y="407299"/>
                  </a:cubicBezTo>
                  <a:cubicBezTo>
                    <a:pt x="878168" y="407666"/>
                    <a:pt x="878168" y="408033"/>
                    <a:pt x="878168" y="408400"/>
                  </a:cubicBezTo>
                  <a:cubicBezTo>
                    <a:pt x="878168" y="409601"/>
                    <a:pt x="878435" y="410836"/>
                    <a:pt x="878568" y="412070"/>
                  </a:cubicBezTo>
                  <a:cubicBezTo>
                    <a:pt x="878702" y="413305"/>
                    <a:pt x="878835" y="414873"/>
                    <a:pt x="878935" y="416274"/>
                  </a:cubicBezTo>
                  <a:cubicBezTo>
                    <a:pt x="879035" y="417675"/>
                    <a:pt x="879202" y="419110"/>
                    <a:pt x="879302" y="420511"/>
                  </a:cubicBezTo>
                  <a:cubicBezTo>
                    <a:pt x="879402" y="421912"/>
                    <a:pt x="879502" y="423080"/>
                    <a:pt x="879569" y="424348"/>
                  </a:cubicBezTo>
                  <a:lnTo>
                    <a:pt x="879569" y="424882"/>
                  </a:lnTo>
                  <a:cubicBezTo>
                    <a:pt x="879569" y="426283"/>
                    <a:pt x="879769" y="427651"/>
                    <a:pt x="879836" y="429052"/>
                  </a:cubicBezTo>
                  <a:cubicBezTo>
                    <a:pt x="879903" y="430453"/>
                    <a:pt x="879836" y="431654"/>
                    <a:pt x="880036" y="432955"/>
                  </a:cubicBezTo>
                  <a:cubicBezTo>
                    <a:pt x="880036" y="433489"/>
                    <a:pt x="880036" y="434023"/>
                    <a:pt x="880036" y="434557"/>
                  </a:cubicBezTo>
                  <a:cubicBezTo>
                    <a:pt x="880036" y="438427"/>
                    <a:pt x="880336" y="442297"/>
                    <a:pt x="880403" y="446200"/>
                  </a:cubicBezTo>
                  <a:close/>
                  <a:moveTo>
                    <a:pt x="537031" y="21123"/>
                  </a:moveTo>
                  <a:lnTo>
                    <a:pt x="541369" y="21990"/>
                  </a:lnTo>
                  <a:lnTo>
                    <a:pt x="543737" y="22457"/>
                  </a:lnTo>
                  <a:lnTo>
                    <a:pt x="547374" y="23225"/>
                  </a:lnTo>
                  <a:lnTo>
                    <a:pt x="547975" y="23225"/>
                  </a:lnTo>
                  <a:lnTo>
                    <a:pt x="552312" y="24192"/>
                  </a:lnTo>
                  <a:lnTo>
                    <a:pt x="553212" y="24426"/>
                  </a:lnTo>
                  <a:lnTo>
                    <a:pt x="558284" y="25627"/>
                  </a:lnTo>
                  <a:lnTo>
                    <a:pt x="558284" y="25627"/>
                  </a:lnTo>
                  <a:lnTo>
                    <a:pt x="563355" y="26894"/>
                  </a:lnTo>
                  <a:lnTo>
                    <a:pt x="563588" y="26894"/>
                  </a:lnTo>
                  <a:lnTo>
                    <a:pt x="567725" y="27962"/>
                  </a:lnTo>
                  <a:lnTo>
                    <a:pt x="569460" y="28463"/>
                  </a:lnTo>
                  <a:lnTo>
                    <a:pt x="573697" y="29630"/>
                  </a:lnTo>
                  <a:lnTo>
                    <a:pt x="573998" y="29630"/>
                  </a:lnTo>
                  <a:lnTo>
                    <a:pt x="579102" y="31098"/>
                  </a:lnTo>
                  <a:lnTo>
                    <a:pt x="585308" y="33000"/>
                  </a:lnTo>
                  <a:lnTo>
                    <a:pt x="588644" y="34068"/>
                  </a:lnTo>
                  <a:lnTo>
                    <a:pt x="588644" y="34068"/>
                  </a:lnTo>
                  <a:lnTo>
                    <a:pt x="590212" y="34568"/>
                  </a:lnTo>
                  <a:lnTo>
                    <a:pt x="593782" y="35769"/>
                  </a:lnTo>
                  <a:lnTo>
                    <a:pt x="597118" y="36970"/>
                  </a:lnTo>
                  <a:cubicBezTo>
                    <a:pt x="599343" y="37747"/>
                    <a:pt x="601565" y="38548"/>
                    <a:pt x="603791" y="39372"/>
                  </a:cubicBezTo>
                  <a:lnTo>
                    <a:pt x="605893" y="40140"/>
                  </a:lnTo>
                  <a:lnTo>
                    <a:pt x="609229" y="41374"/>
                  </a:lnTo>
                  <a:lnTo>
                    <a:pt x="609796" y="41608"/>
                  </a:lnTo>
                  <a:lnTo>
                    <a:pt x="609796" y="41608"/>
                  </a:lnTo>
                  <a:lnTo>
                    <a:pt x="613566" y="43042"/>
                  </a:lnTo>
                  <a:lnTo>
                    <a:pt x="615034" y="43609"/>
                  </a:lnTo>
                  <a:lnTo>
                    <a:pt x="618070" y="44844"/>
                  </a:lnTo>
                  <a:cubicBezTo>
                    <a:pt x="620429" y="45778"/>
                    <a:pt x="622764" y="46745"/>
                    <a:pt x="625076" y="47746"/>
                  </a:cubicBezTo>
                  <a:lnTo>
                    <a:pt x="629213" y="49515"/>
                  </a:lnTo>
                  <a:lnTo>
                    <a:pt x="629580" y="49715"/>
                  </a:lnTo>
                  <a:lnTo>
                    <a:pt x="629580" y="49715"/>
                  </a:lnTo>
                  <a:lnTo>
                    <a:pt x="633317" y="51350"/>
                  </a:lnTo>
                  <a:lnTo>
                    <a:pt x="636653" y="52817"/>
                  </a:lnTo>
                  <a:lnTo>
                    <a:pt x="639489" y="54119"/>
                  </a:lnTo>
                  <a:lnTo>
                    <a:pt x="642292" y="55487"/>
                  </a:lnTo>
                  <a:lnTo>
                    <a:pt x="642292" y="55487"/>
                  </a:lnTo>
                  <a:lnTo>
                    <a:pt x="645094" y="56821"/>
                  </a:lnTo>
                  <a:lnTo>
                    <a:pt x="648430" y="58489"/>
                  </a:lnTo>
                  <a:lnTo>
                    <a:pt x="649131" y="58856"/>
                  </a:lnTo>
                  <a:lnTo>
                    <a:pt x="652467" y="60624"/>
                  </a:lnTo>
                  <a:lnTo>
                    <a:pt x="652467" y="60624"/>
                  </a:lnTo>
                  <a:cubicBezTo>
                    <a:pt x="655804" y="62259"/>
                    <a:pt x="658906" y="63961"/>
                    <a:pt x="662076" y="65662"/>
                  </a:cubicBezTo>
                  <a:lnTo>
                    <a:pt x="665412" y="67497"/>
                  </a:lnTo>
                  <a:lnTo>
                    <a:pt x="665779" y="67731"/>
                  </a:lnTo>
                  <a:lnTo>
                    <a:pt x="665779" y="67731"/>
                  </a:lnTo>
                  <a:lnTo>
                    <a:pt x="662443" y="73736"/>
                  </a:lnTo>
                  <a:lnTo>
                    <a:pt x="659807" y="78540"/>
                  </a:lnTo>
                  <a:lnTo>
                    <a:pt x="659107" y="79741"/>
                  </a:lnTo>
                  <a:lnTo>
                    <a:pt x="659107" y="79741"/>
                  </a:lnTo>
                  <a:lnTo>
                    <a:pt x="652434" y="91719"/>
                  </a:lnTo>
                  <a:lnTo>
                    <a:pt x="652434" y="91719"/>
                  </a:lnTo>
                  <a:lnTo>
                    <a:pt x="645761" y="103729"/>
                  </a:lnTo>
                  <a:lnTo>
                    <a:pt x="645761" y="103729"/>
                  </a:lnTo>
                  <a:lnTo>
                    <a:pt x="642425" y="109701"/>
                  </a:lnTo>
                  <a:lnTo>
                    <a:pt x="639089" y="115673"/>
                  </a:lnTo>
                  <a:lnTo>
                    <a:pt x="639089" y="115673"/>
                  </a:lnTo>
                  <a:lnTo>
                    <a:pt x="635352" y="122346"/>
                  </a:lnTo>
                  <a:lnTo>
                    <a:pt x="635119" y="122746"/>
                  </a:lnTo>
                  <a:lnTo>
                    <a:pt x="632550" y="127350"/>
                  </a:lnTo>
                  <a:lnTo>
                    <a:pt x="632550" y="127350"/>
                  </a:lnTo>
                  <a:lnTo>
                    <a:pt x="631382" y="129452"/>
                  </a:lnTo>
                  <a:lnTo>
                    <a:pt x="630181" y="131554"/>
                  </a:lnTo>
                  <a:lnTo>
                    <a:pt x="630181" y="131554"/>
                  </a:lnTo>
                  <a:lnTo>
                    <a:pt x="629747" y="132322"/>
                  </a:lnTo>
                  <a:lnTo>
                    <a:pt x="625777" y="139528"/>
                  </a:lnTo>
                  <a:lnTo>
                    <a:pt x="625777" y="139528"/>
                  </a:lnTo>
                  <a:lnTo>
                    <a:pt x="624709" y="141463"/>
                  </a:lnTo>
                  <a:lnTo>
                    <a:pt x="624442" y="141963"/>
                  </a:lnTo>
                  <a:lnTo>
                    <a:pt x="624242" y="142364"/>
                  </a:lnTo>
                  <a:lnTo>
                    <a:pt x="624242" y="142364"/>
                  </a:lnTo>
                  <a:lnTo>
                    <a:pt x="624242" y="142564"/>
                  </a:lnTo>
                  <a:lnTo>
                    <a:pt x="624242" y="142564"/>
                  </a:lnTo>
                  <a:lnTo>
                    <a:pt x="624242" y="142797"/>
                  </a:lnTo>
                  <a:lnTo>
                    <a:pt x="623909" y="143365"/>
                  </a:lnTo>
                  <a:lnTo>
                    <a:pt x="623909" y="143365"/>
                  </a:lnTo>
                  <a:lnTo>
                    <a:pt x="622374" y="146167"/>
                  </a:lnTo>
                  <a:lnTo>
                    <a:pt x="622374" y="146467"/>
                  </a:lnTo>
                  <a:lnTo>
                    <a:pt x="621873" y="147335"/>
                  </a:lnTo>
                  <a:lnTo>
                    <a:pt x="621873" y="147335"/>
                  </a:lnTo>
                  <a:lnTo>
                    <a:pt x="621206" y="148603"/>
                  </a:lnTo>
                  <a:lnTo>
                    <a:pt x="620973" y="149036"/>
                  </a:lnTo>
                  <a:lnTo>
                    <a:pt x="619672" y="151372"/>
                  </a:lnTo>
                  <a:lnTo>
                    <a:pt x="619672" y="151372"/>
                  </a:lnTo>
                  <a:lnTo>
                    <a:pt x="619471" y="151705"/>
                  </a:lnTo>
                  <a:lnTo>
                    <a:pt x="619171" y="152273"/>
                  </a:lnTo>
                  <a:lnTo>
                    <a:pt x="619171" y="152473"/>
                  </a:lnTo>
                  <a:lnTo>
                    <a:pt x="617603" y="155275"/>
                  </a:lnTo>
                  <a:lnTo>
                    <a:pt x="617603" y="155275"/>
                  </a:lnTo>
                  <a:lnTo>
                    <a:pt x="617603" y="155275"/>
                  </a:lnTo>
                  <a:lnTo>
                    <a:pt x="615434" y="159212"/>
                  </a:lnTo>
                  <a:lnTo>
                    <a:pt x="615434" y="159212"/>
                  </a:lnTo>
                  <a:lnTo>
                    <a:pt x="615434" y="159212"/>
                  </a:lnTo>
                  <a:lnTo>
                    <a:pt x="613266" y="163149"/>
                  </a:lnTo>
                  <a:lnTo>
                    <a:pt x="613266" y="163149"/>
                  </a:lnTo>
                  <a:lnTo>
                    <a:pt x="611064" y="167119"/>
                  </a:lnTo>
                  <a:lnTo>
                    <a:pt x="611064" y="167119"/>
                  </a:lnTo>
                  <a:lnTo>
                    <a:pt x="606627" y="175059"/>
                  </a:lnTo>
                  <a:lnTo>
                    <a:pt x="606627" y="175059"/>
                  </a:lnTo>
                  <a:lnTo>
                    <a:pt x="599954" y="187070"/>
                  </a:lnTo>
                  <a:lnTo>
                    <a:pt x="599954" y="187070"/>
                  </a:lnTo>
                  <a:lnTo>
                    <a:pt x="593281" y="199047"/>
                  </a:lnTo>
                  <a:lnTo>
                    <a:pt x="593281" y="199047"/>
                  </a:lnTo>
                  <a:lnTo>
                    <a:pt x="587743" y="209056"/>
                  </a:lnTo>
                  <a:lnTo>
                    <a:pt x="586609" y="211092"/>
                  </a:lnTo>
                  <a:lnTo>
                    <a:pt x="586609" y="211092"/>
                  </a:lnTo>
                  <a:lnTo>
                    <a:pt x="582772" y="209023"/>
                  </a:lnTo>
                  <a:lnTo>
                    <a:pt x="582005" y="208656"/>
                  </a:lnTo>
                  <a:lnTo>
                    <a:pt x="582005" y="208656"/>
                  </a:lnTo>
                  <a:lnTo>
                    <a:pt x="581705" y="208489"/>
                  </a:lnTo>
                  <a:lnTo>
                    <a:pt x="581338" y="208289"/>
                  </a:lnTo>
                  <a:cubicBezTo>
                    <a:pt x="581097" y="208129"/>
                    <a:pt x="580840" y="207995"/>
                    <a:pt x="580570" y="207889"/>
                  </a:cubicBezTo>
                  <a:cubicBezTo>
                    <a:pt x="580570" y="207889"/>
                    <a:pt x="580570" y="207889"/>
                    <a:pt x="580570" y="207889"/>
                  </a:cubicBezTo>
                  <a:lnTo>
                    <a:pt x="580570" y="207889"/>
                  </a:lnTo>
                  <a:lnTo>
                    <a:pt x="580303" y="207889"/>
                  </a:lnTo>
                  <a:lnTo>
                    <a:pt x="579803" y="207588"/>
                  </a:lnTo>
                  <a:lnTo>
                    <a:pt x="578969" y="207155"/>
                  </a:lnTo>
                  <a:lnTo>
                    <a:pt x="577134" y="206221"/>
                  </a:lnTo>
                  <a:lnTo>
                    <a:pt x="576233" y="205753"/>
                  </a:lnTo>
                  <a:cubicBezTo>
                    <a:pt x="575032" y="205120"/>
                    <a:pt x="573831" y="204552"/>
                    <a:pt x="572630" y="203985"/>
                  </a:cubicBezTo>
                  <a:lnTo>
                    <a:pt x="570895" y="203185"/>
                  </a:lnTo>
                  <a:lnTo>
                    <a:pt x="569227" y="202384"/>
                  </a:lnTo>
                  <a:cubicBezTo>
                    <a:pt x="568193" y="201917"/>
                    <a:pt x="567125" y="201416"/>
                    <a:pt x="566057" y="200983"/>
                  </a:cubicBezTo>
                  <a:lnTo>
                    <a:pt x="566057" y="200983"/>
                  </a:lnTo>
                  <a:lnTo>
                    <a:pt x="565290" y="200649"/>
                  </a:lnTo>
                  <a:cubicBezTo>
                    <a:pt x="565190" y="200622"/>
                    <a:pt x="565086" y="200622"/>
                    <a:pt x="564990" y="200649"/>
                  </a:cubicBezTo>
                  <a:cubicBezTo>
                    <a:pt x="564843" y="200552"/>
                    <a:pt x="564686" y="200472"/>
                    <a:pt x="564522" y="200415"/>
                  </a:cubicBezTo>
                  <a:lnTo>
                    <a:pt x="562988" y="199715"/>
                  </a:lnTo>
                  <a:lnTo>
                    <a:pt x="559318" y="198147"/>
                  </a:lnTo>
                  <a:lnTo>
                    <a:pt x="557450" y="197413"/>
                  </a:lnTo>
                  <a:lnTo>
                    <a:pt x="555581" y="196645"/>
                  </a:lnTo>
                  <a:lnTo>
                    <a:pt x="554447" y="196212"/>
                  </a:lnTo>
                  <a:lnTo>
                    <a:pt x="553446" y="195811"/>
                  </a:lnTo>
                  <a:lnTo>
                    <a:pt x="552845" y="195611"/>
                  </a:lnTo>
                  <a:lnTo>
                    <a:pt x="552845" y="195611"/>
                  </a:lnTo>
                  <a:lnTo>
                    <a:pt x="552512" y="195611"/>
                  </a:lnTo>
                  <a:lnTo>
                    <a:pt x="552512" y="195611"/>
                  </a:lnTo>
                  <a:lnTo>
                    <a:pt x="551911" y="195378"/>
                  </a:lnTo>
                  <a:lnTo>
                    <a:pt x="551244" y="195111"/>
                  </a:lnTo>
                  <a:lnTo>
                    <a:pt x="550644" y="194910"/>
                  </a:lnTo>
                  <a:lnTo>
                    <a:pt x="550010" y="194677"/>
                  </a:lnTo>
                  <a:lnTo>
                    <a:pt x="549176" y="194377"/>
                  </a:lnTo>
                  <a:lnTo>
                    <a:pt x="548475" y="194110"/>
                  </a:lnTo>
                  <a:lnTo>
                    <a:pt x="547107" y="193643"/>
                  </a:lnTo>
                  <a:lnTo>
                    <a:pt x="546540" y="193409"/>
                  </a:lnTo>
                  <a:lnTo>
                    <a:pt x="545305" y="192975"/>
                  </a:lnTo>
                  <a:lnTo>
                    <a:pt x="544638" y="192775"/>
                  </a:lnTo>
                  <a:lnTo>
                    <a:pt x="544638" y="192775"/>
                  </a:lnTo>
                  <a:lnTo>
                    <a:pt x="544638" y="192775"/>
                  </a:lnTo>
                  <a:lnTo>
                    <a:pt x="544638" y="192775"/>
                  </a:lnTo>
                  <a:lnTo>
                    <a:pt x="544638" y="192775"/>
                  </a:lnTo>
                  <a:lnTo>
                    <a:pt x="543537" y="192375"/>
                  </a:lnTo>
                  <a:lnTo>
                    <a:pt x="543537" y="192375"/>
                  </a:lnTo>
                  <a:cubicBezTo>
                    <a:pt x="542369" y="191975"/>
                    <a:pt x="541202" y="191574"/>
                    <a:pt x="540201" y="191241"/>
                  </a:cubicBezTo>
                  <a:cubicBezTo>
                    <a:pt x="539654" y="191020"/>
                    <a:pt x="539100" y="190833"/>
                    <a:pt x="538533" y="190673"/>
                  </a:cubicBezTo>
                  <a:lnTo>
                    <a:pt x="537031" y="190673"/>
                  </a:lnTo>
                  <a:lnTo>
                    <a:pt x="536731" y="190673"/>
                  </a:lnTo>
                  <a:lnTo>
                    <a:pt x="536731" y="190673"/>
                  </a:lnTo>
                  <a:lnTo>
                    <a:pt x="536031" y="190440"/>
                  </a:lnTo>
                  <a:lnTo>
                    <a:pt x="534830" y="190039"/>
                  </a:lnTo>
                  <a:lnTo>
                    <a:pt x="533061" y="189506"/>
                  </a:lnTo>
                  <a:lnTo>
                    <a:pt x="531126" y="188939"/>
                  </a:lnTo>
                  <a:cubicBezTo>
                    <a:pt x="530192" y="188638"/>
                    <a:pt x="529291" y="188371"/>
                    <a:pt x="528290" y="188138"/>
                  </a:cubicBezTo>
                  <a:lnTo>
                    <a:pt x="528290" y="188138"/>
                  </a:lnTo>
                  <a:lnTo>
                    <a:pt x="527823" y="188138"/>
                  </a:lnTo>
                  <a:lnTo>
                    <a:pt x="525321" y="187404"/>
                  </a:lnTo>
                  <a:lnTo>
                    <a:pt x="523686" y="187270"/>
                  </a:lnTo>
                  <a:lnTo>
                    <a:pt x="520083" y="186370"/>
                  </a:lnTo>
                  <a:lnTo>
                    <a:pt x="520083" y="186370"/>
                  </a:lnTo>
                  <a:lnTo>
                    <a:pt x="519749" y="186370"/>
                  </a:lnTo>
                  <a:lnTo>
                    <a:pt x="519749" y="186370"/>
                  </a:lnTo>
                  <a:lnTo>
                    <a:pt x="519382" y="186370"/>
                  </a:lnTo>
                  <a:lnTo>
                    <a:pt x="519149" y="186370"/>
                  </a:lnTo>
                  <a:lnTo>
                    <a:pt x="518915" y="186370"/>
                  </a:lnTo>
                  <a:cubicBezTo>
                    <a:pt x="518829" y="186340"/>
                    <a:pt x="518735" y="186340"/>
                    <a:pt x="518648" y="186370"/>
                  </a:cubicBezTo>
                  <a:lnTo>
                    <a:pt x="518348" y="186370"/>
                  </a:lnTo>
                  <a:lnTo>
                    <a:pt x="518148" y="186370"/>
                  </a:lnTo>
                  <a:lnTo>
                    <a:pt x="518148" y="186370"/>
                  </a:lnTo>
                  <a:lnTo>
                    <a:pt x="517614" y="186370"/>
                  </a:lnTo>
                  <a:lnTo>
                    <a:pt x="516513" y="186103"/>
                  </a:lnTo>
                  <a:lnTo>
                    <a:pt x="512109" y="185102"/>
                  </a:lnTo>
                  <a:lnTo>
                    <a:pt x="508773" y="184434"/>
                  </a:lnTo>
                  <a:lnTo>
                    <a:pt x="507839" y="184268"/>
                  </a:lnTo>
                  <a:lnTo>
                    <a:pt x="507672" y="184268"/>
                  </a:lnTo>
                  <a:lnTo>
                    <a:pt x="507205" y="184268"/>
                  </a:lnTo>
                  <a:lnTo>
                    <a:pt x="506838" y="184268"/>
                  </a:lnTo>
                  <a:lnTo>
                    <a:pt x="505704" y="184034"/>
                  </a:lnTo>
                  <a:lnTo>
                    <a:pt x="508273" y="170689"/>
                  </a:lnTo>
                  <a:lnTo>
                    <a:pt x="510908" y="157177"/>
                  </a:lnTo>
                  <a:lnTo>
                    <a:pt x="513544" y="143832"/>
                  </a:lnTo>
                  <a:lnTo>
                    <a:pt x="513544" y="143832"/>
                  </a:lnTo>
                  <a:lnTo>
                    <a:pt x="513544" y="143431"/>
                  </a:lnTo>
                  <a:lnTo>
                    <a:pt x="513811" y="142197"/>
                  </a:lnTo>
                  <a:lnTo>
                    <a:pt x="514044" y="140896"/>
                  </a:lnTo>
                  <a:lnTo>
                    <a:pt x="514278" y="139795"/>
                  </a:lnTo>
                  <a:lnTo>
                    <a:pt x="514278" y="139128"/>
                  </a:lnTo>
                  <a:lnTo>
                    <a:pt x="515079" y="134857"/>
                  </a:lnTo>
                  <a:lnTo>
                    <a:pt x="516013" y="130353"/>
                  </a:lnTo>
                  <a:lnTo>
                    <a:pt x="516913" y="125849"/>
                  </a:lnTo>
                  <a:lnTo>
                    <a:pt x="517848" y="121345"/>
                  </a:lnTo>
                  <a:lnTo>
                    <a:pt x="518749" y="116841"/>
                  </a:lnTo>
                  <a:lnTo>
                    <a:pt x="519683" y="112337"/>
                  </a:lnTo>
                  <a:lnTo>
                    <a:pt x="520584" y="107833"/>
                  </a:lnTo>
                  <a:lnTo>
                    <a:pt x="521518" y="103396"/>
                  </a:lnTo>
                  <a:lnTo>
                    <a:pt x="521518" y="103396"/>
                  </a:lnTo>
                  <a:lnTo>
                    <a:pt x="523086" y="95322"/>
                  </a:lnTo>
                  <a:lnTo>
                    <a:pt x="523086" y="94454"/>
                  </a:lnTo>
                  <a:lnTo>
                    <a:pt x="523086" y="94454"/>
                  </a:lnTo>
                  <a:lnTo>
                    <a:pt x="524020" y="89650"/>
                  </a:lnTo>
                  <a:lnTo>
                    <a:pt x="525087" y="84079"/>
                  </a:lnTo>
                  <a:lnTo>
                    <a:pt x="526589" y="76405"/>
                  </a:lnTo>
                  <a:lnTo>
                    <a:pt x="529191" y="62893"/>
                  </a:lnTo>
                  <a:lnTo>
                    <a:pt x="531827" y="49548"/>
                  </a:lnTo>
                  <a:lnTo>
                    <a:pt x="531827" y="49548"/>
                  </a:lnTo>
                  <a:lnTo>
                    <a:pt x="534462" y="36203"/>
                  </a:lnTo>
                  <a:lnTo>
                    <a:pt x="536764" y="22657"/>
                  </a:lnTo>
                  <a:close/>
                  <a:moveTo>
                    <a:pt x="386898" y="112704"/>
                  </a:moveTo>
                  <a:lnTo>
                    <a:pt x="386898" y="112704"/>
                  </a:lnTo>
                  <a:close/>
                  <a:moveTo>
                    <a:pt x="388299" y="119744"/>
                  </a:moveTo>
                  <a:lnTo>
                    <a:pt x="387565" y="115940"/>
                  </a:lnTo>
                  <a:lnTo>
                    <a:pt x="387565" y="115940"/>
                  </a:lnTo>
                  <a:lnTo>
                    <a:pt x="387565" y="115940"/>
                  </a:lnTo>
                  <a:lnTo>
                    <a:pt x="387565" y="115940"/>
                  </a:lnTo>
                  <a:lnTo>
                    <a:pt x="387399" y="115140"/>
                  </a:lnTo>
                  <a:lnTo>
                    <a:pt x="387399" y="115140"/>
                  </a:lnTo>
                  <a:lnTo>
                    <a:pt x="387399" y="114906"/>
                  </a:lnTo>
                  <a:lnTo>
                    <a:pt x="387399" y="114539"/>
                  </a:lnTo>
                  <a:lnTo>
                    <a:pt x="387399" y="114306"/>
                  </a:lnTo>
                  <a:lnTo>
                    <a:pt x="387399" y="114306"/>
                  </a:lnTo>
                  <a:lnTo>
                    <a:pt x="387399" y="113805"/>
                  </a:lnTo>
                  <a:lnTo>
                    <a:pt x="387399" y="113305"/>
                  </a:lnTo>
                  <a:lnTo>
                    <a:pt x="387399" y="113305"/>
                  </a:lnTo>
                  <a:lnTo>
                    <a:pt x="387399" y="113572"/>
                  </a:lnTo>
                  <a:lnTo>
                    <a:pt x="387899" y="116107"/>
                  </a:lnTo>
                  <a:lnTo>
                    <a:pt x="387899" y="116107"/>
                  </a:lnTo>
                  <a:close/>
                  <a:moveTo>
                    <a:pt x="388499" y="120745"/>
                  </a:moveTo>
                  <a:lnTo>
                    <a:pt x="388499" y="120745"/>
                  </a:lnTo>
                  <a:lnTo>
                    <a:pt x="388499" y="121145"/>
                  </a:lnTo>
                  <a:close/>
                  <a:moveTo>
                    <a:pt x="388499" y="120544"/>
                  </a:moveTo>
                  <a:lnTo>
                    <a:pt x="388499" y="120344"/>
                  </a:lnTo>
                  <a:lnTo>
                    <a:pt x="388499" y="120344"/>
                  </a:lnTo>
                  <a:lnTo>
                    <a:pt x="388499" y="120344"/>
                  </a:lnTo>
                  <a:lnTo>
                    <a:pt x="388499" y="120611"/>
                  </a:lnTo>
                  <a:close/>
                  <a:moveTo>
                    <a:pt x="389200" y="123881"/>
                  </a:moveTo>
                  <a:lnTo>
                    <a:pt x="389200" y="123881"/>
                  </a:lnTo>
                  <a:lnTo>
                    <a:pt x="389200" y="123681"/>
                  </a:lnTo>
                  <a:lnTo>
                    <a:pt x="389200" y="123247"/>
                  </a:lnTo>
                  <a:lnTo>
                    <a:pt x="389200" y="123247"/>
                  </a:lnTo>
                  <a:lnTo>
                    <a:pt x="389200" y="123247"/>
                  </a:lnTo>
                  <a:lnTo>
                    <a:pt x="389200" y="122880"/>
                  </a:lnTo>
                  <a:lnTo>
                    <a:pt x="389200" y="122613"/>
                  </a:lnTo>
                  <a:lnTo>
                    <a:pt x="389200" y="122613"/>
                  </a:lnTo>
                  <a:lnTo>
                    <a:pt x="389200" y="122613"/>
                  </a:lnTo>
                  <a:lnTo>
                    <a:pt x="389200" y="122112"/>
                  </a:lnTo>
                  <a:lnTo>
                    <a:pt x="389200" y="121645"/>
                  </a:lnTo>
                  <a:lnTo>
                    <a:pt x="389200" y="121645"/>
                  </a:lnTo>
                  <a:lnTo>
                    <a:pt x="389200" y="121645"/>
                  </a:lnTo>
                  <a:lnTo>
                    <a:pt x="389967" y="125482"/>
                  </a:lnTo>
                  <a:lnTo>
                    <a:pt x="389967" y="125482"/>
                  </a:lnTo>
                  <a:close/>
                  <a:moveTo>
                    <a:pt x="389500" y="125415"/>
                  </a:moveTo>
                  <a:lnTo>
                    <a:pt x="389500" y="124882"/>
                  </a:lnTo>
                  <a:lnTo>
                    <a:pt x="389500" y="124882"/>
                  </a:lnTo>
                  <a:lnTo>
                    <a:pt x="389500" y="125415"/>
                  </a:lnTo>
                  <a:lnTo>
                    <a:pt x="389767" y="126616"/>
                  </a:lnTo>
                  <a:close/>
                  <a:moveTo>
                    <a:pt x="389934" y="127517"/>
                  </a:moveTo>
                  <a:lnTo>
                    <a:pt x="389934" y="127517"/>
                  </a:lnTo>
                  <a:close/>
                  <a:moveTo>
                    <a:pt x="389934" y="128018"/>
                  </a:moveTo>
                  <a:lnTo>
                    <a:pt x="389934" y="128018"/>
                  </a:lnTo>
                  <a:close/>
                  <a:moveTo>
                    <a:pt x="390168" y="129319"/>
                  </a:moveTo>
                  <a:lnTo>
                    <a:pt x="390168" y="129319"/>
                  </a:lnTo>
                  <a:close/>
                  <a:moveTo>
                    <a:pt x="390168" y="129652"/>
                  </a:moveTo>
                  <a:lnTo>
                    <a:pt x="390168" y="129652"/>
                  </a:lnTo>
                  <a:lnTo>
                    <a:pt x="390168" y="130019"/>
                  </a:lnTo>
                  <a:lnTo>
                    <a:pt x="390168" y="129753"/>
                  </a:lnTo>
                  <a:close/>
                  <a:moveTo>
                    <a:pt x="391302" y="135491"/>
                  </a:moveTo>
                  <a:lnTo>
                    <a:pt x="391302" y="135491"/>
                  </a:lnTo>
                  <a:close/>
                  <a:moveTo>
                    <a:pt x="391302" y="135057"/>
                  </a:moveTo>
                  <a:lnTo>
                    <a:pt x="391302" y="135358"/>
                  </a:lnTo>
                  <a:lnTo>
                    <a:pt x="391302" y="135358"/>
                  </a:lnTo>
                  <a:close/>
                  <a:moveTo>
                    <a:pt x="391068" y="133890"/>
                  </a:moveTo>
                  <a:lnTo>
                    <a:pt x="391302" y="135057"/>
                  </a:lnTo>
                  <a:lnTo>
                    <a:pt x="391302" y="134323"/>
                  </a:lnTo>
                  <a:close/>
                  <a:moveTo>
                    <a:pt x="391068" y="133890"/>
                  </a:moveTo>
                  <a:lnTo>
                    <a:pt x="391068" y="133890"/>
                  </a:lnTo>
                  <a:close/>
                  <a:moveTo>
                    <a:pt x="392470" y="141029"/>
                  </a:moveTo>
                  <a:lnTo>
                    <a:pt x="392470" y="140529"/>
                  </a:lnTo>
                  <a:lnTo>
                    <a:pt x="392470" y="139962"/>
                  </a:lnTo>
                  <a:lnTo>
                    <a:pt x="392470" y="139361"/>
                  </a:lnTo>
                  <a:lnTo>
                    <a:pt x="392470" y="138727"/>
                  </a:lnTo>
                  <a:lnTo>
                    <a:pt x="392470" y="138527"/>
                  </a:lnTo>
                  <a:lnTo>
                    <a:pt x="392470" y="138193"/>
                  </a:lnTo>
                  <a:lnTo>
                    <a:pt x="393337" y="142797"/>
                  </a:lnTo>
                  <a:lnTo>
                    <a:pt x="393337" y="142797"/>
                  </a:lnTo>
                  <a:close/>
                  <a:moveTo>
                    <a:pt x="392803" y="142797"/>
                  </a:moveTo>
                  <a:lnTo>
                    <a:pt x="392803" y="142797"/>
                  </a:lnTo>
                  <a:close/>
                  <a:moveTo>
                    <a:pt x="400777" y="122780"/>
                  </a:moveTo>
                  <a:lnTo>
                    <a:pt x="400043" y="118242"/>
                  </a:lnTo>
                  <a:lnTo>
                    <a:pt x="399309" y="113705"/>
                  </a:lnTo>
                  <a:lnTo>
                    <a:pt x="400010" y="118242"/>
                  </a:lnTo>
                  <a:lnTo>
                    <a:pt x="400744" y="122780"/>
                  </a:lnTo>
                  <a:lnTo>
                    <a:pt x="401478" y="127317"/>
                  </a:lnTo>
                  <a:close/>
                  <a:moveTo>
                    <a:pt x="402212" y="131854"/>
                  </a:moveTo>
                  <a:lnTo>
                    <a:pt x="401478" y="127317"/>
                  </a:lnTo>
                  <a:lnTo>
                    <a:pt x="402178" y="131854"/>
                  </a:lnTo>
                  <a:lnTo>
                    <a:pt x="403613" y="140829"/>
                  </a:lnTo>
                  <a:lnTo>
                    <a:pt x="403613" y="140829"/>
                  </a:lnTo>
                  <a:lnTo>
                    <a:pt x="403613" y="140829"/>
                  </a:lnTo>
                  <a:lnTo>
                    <a:pt x="403613" y="140829"/>
                  </a:lnTo>
                  <a:close/>
                  <a:moveTo>
                    <a:pt x="769972" y="447502"/>
                  </a:moveTo>
                  <a:lnTo>
                    <a:pt x="769972" y="447502"/>
                  </a:lnTo>
                  <a:close/>
                  <a:moveTo>
                    <a:pt x="771273" y="447502"/>
                  </a:moveTo>
                  <a:lnTo>
                    <a:pt x="776878" y="447502"/>
                  </a:lnTo>
                  <a:close/>
                  <a:moveTo>
                    <a:pt x="780181" y="447502"/>
                  </a:moveTo>
                  <a:lnTo>
                    <a:pt x="780181" y="447502"/>
                  </a:lnTo>
                  <a:close/>
                  <a:moveTo>
                    <a:pt x="820550" y="446768"/>
                  </a:moveTo>
                  <a:lnTo>
                    <a:pt x="819516" y="446768"/>
                  </a:lnTo>
                  <a:lnTo>
                    <a:pt x="811275" y="446934"/>
                  </a:lnTo>
                  <a:lnTo>
                    <a:pt x="811275" y="446934"/>
                  </a:lnTo>
                  <a:lnTo>
                    <a:pt x="806804" y="446934"/>
                  </a:lnTo>
                  <a:lnTo>
                    <a:pt x="806604" y="446934"/>
                  </a:lnTo>
                  <a:lnTo>
                    <a:pt x="802134" y="446934"/>
                  </a:lnTo>
                  <a:lnTo>
                    <a:pt x="797630" y="446934"/>
                  </a:lnTo>
                  <a:lnTo>
                    <a:pt x="797630" y="446934"/>
                  </a:lnTo>
                  <a:lnTo>
                    <a:pt x="793059" y="446934"/>
                  </a:lnTo>
                  <a:lnTo>
                    <a:pt x="788555" y="446934"/>
                  </a:lnTo>
                  <a:lnTo>
                    <a:pt x="788021" y="446934"/>
                  </a:lnTo>
                  <a:lnTo>
                    <a:pt x="783884" y="446934"/>
                  </a:lnTo>
                  <a:lnTo>
                    <a:pt x="783884" y="446934"/>
                  </a:lnTo>
                  <a:lnTo>
                    <a:pt x="781382" y="446934"/>
                  </a:lnTo>
                  <a:lnTo>
                    <a:pt x="788588" y="446934"/>
                  </a:lnTo>
                  <a:lnTo>
                    <a:pt x="793092" y="446934"/>
                  </a:lnTo>
                  <a:lnTo>
                    <a:pt x="793860" y="446934"/>
                  </a:lnTo>
                  <a:lnTo>
                    <a:pt x="797763" y="446934"/>
                  </a:lnTo>
                  <a:lnTo>
                    <a:pt x="807271" y="446934"/>
                  </a:lnTo>
                  <a:lnTo>
                    <a:pt x="811175" y="446934"/>
                  </a:lnTo>
                  <a:lnTo>
                    <a:pt x="813010" y="446934"/>
                  </a:lnTo>
                  <a:lnTo>
                    <a:pt x="819449" y="446934"/>
                  </a:lnTo>
                  <a:lnTo>
                    <a:pt x="820617" y="446934"/>
                  </a:lnTo>
                  <a:lnTo>
                    <a:pt x="823219" y="446934"/>
                  </a:lnTo>
                  <a:close/>
                  <a:moveTo>
                    <a:pt x="518048" y="185936"/>
                  </a:moveTo>
                  <a:lnTo>
                    <a:pt x="518048" y="185936"/>
                  </a:lnTo>
                  <a:lnTo>
                    <a:pt x="518348" y="185936"/>
                  </a:lnTo>
                  <a:close/>
                  <a:moveTo>
                    <a:pt x="516313" y="185502"/>
                  </a:moveTo>
                  <a:lnTo>
                    <a:pt x="511909" y="184501"/>
                  </a:lnTo>
                  <a:lnTo>
                    <a:pt x="508573" y="183834"/>
                  </a:lnTo>
                  <a:lnTo>
                    <a:pt x="507639" y="183667"/>
                  </a:lnTo>
                  <a:lnTo>
                    <a:pt x="508506" y="183867"/>
                  </a:lnTo>
                  <a:lnTo>
                    <a:pt x="508506" y="183867"/>
                  </a:lnTo>
                  <a:lnTo>
                    <a:pt x="509607" y="184101"/>
                  </a:lnTo>
                  <a:lnTo>
                    <a:pt x="510074" y="184101"/>
                  </a:lnTo>
                  <a:lnTo>
                    <a:pt x="511709" y="184468"/>
                  </a:lnTo>
                  <a:lnTo>
                    <a:pt x="513878" y="184935"/>
                  </a:lnTo>
                  <a:lnTo>
                    <a:pt x="514678" y="184935"/>
                  </a:lnTo>
                  <a:cubicBezTo>
                    <a:pt x="514822" y="184905"/>
                    <a:pt x="514969" y="184905"/>
                    <a:pt x="515112" y="184935"/>
                  </a:cubicBezTo>
                  <a:lnTo>
                    <a:pt x="516079" y="185168"/>
                  </a:lnTo>
                  <a:lnTo>
                    <a:pt x="516079" y="185168"/>
                  </a:lnTo>
                  <a:lnTo>
                    <a:pt x="516613" y="185168"/>
                  </a:lnTo>
                  <a:lnTo>
                    <a:pt x="517014" y="185168"/>
                  </a:lnTo>
                  <a:lnTo>
                    <a:pt x="517314" y="185168"/>
                  </a:lnTo>
                  <a:lnTo>
                    <a:pt x="517915" y="185168"/>
                  </a:lnTo>
                  <a:lnTo>
                    <a:pt x="517381" y="185168"/>
                  </a:lnTo>
                  <a:close/>
                  <a:moveTo>
                    <a:pt x="508139" y="169755"/>
                  </a:moveTo>
                  <a:lnTo>
                    <a:pt x="505537" y="183100"/>
                  </a:lnTo>
                  <a:lnTo>
                    <a:pt x="505537" y="183100"/>
                  </a:lnTo>
                  <a:lnTo>
                    <a:pt x="506671" y="183300"/>
                  </a:lnTo>
                  <a:lnTo>
                    <a:pt x="505537" y="183067"/>
                  </a:lnTo>
                  <a:close/>
                  <a:moveTo>
                    <a:pt x="506704" y="183467"/>
                  </a:moveTo>
                  <a:lnTo>
                    <a:pt x="507305" y="183467"/>
                  </a:lnTo>
                  <a:lnTo>
                    <a:pt x="507538" y="183467"/>
                  </a:lnTo>
                  <a:lnTo>
                    <a:pt x="507072" y="183467"/>
                  </a:lnTo>
                  <a:close/>
                  <a:moveTo>
                    <a:pt x="532027" y="48147"/>
                  </a:moveTo>
                  <a:lnTo>
                    <a:pt x="532027" y="48147"/>
                  </a:lnTo>
                  <a:lnTo>
                    <a:pt x="529391" y="61492"/>
                  </a:lnTo>
                  <a:lnTo>
                    <a:pt x="526756" y="75004"/>
                  </a:lnTo>
                  <a:lnTo>
                    <a:pt x="525254" y="82677"/>
                  </a:lnTo>
                  <a:lnTo>
                    <a:pt x="524187" y="88249"/>
                  </a:lnTo>
                  <a:lnTo>
                    <a:pt x="523286" y="93053"/>
                  </a:lnTo>
                  <a:lnTo>
                    <a:pt x="523286" y="93053"/>
                  </a:lnTo>
                  <a:lnTo>
                    <a:pt x="523286" y="93921"/>
                  </a:lnTo>
                  <a:lnTo>
                    <a:pt x="521685" y="101995"/>
                  </a:lnTo>
                  <a:lnTo>
                    <a:pt x="521685" y="101995"/>
                  </a:lnTo>
                  <a:lnTo>
                    <a:pt x="520784" y="106432"/>
                  </a:lnTo>
                  <a:lnTo>
                    <a:pt x="519916" y="110936"/>
                  </a:lnTo>
                  <a:lnTo>
                    <a:pt x="520817" y="106432"/>
                  </a:lnTo>
                  <a:lnTo>
                    <a:pt x="521751" y="101995"/>
                  </a:lnTo>
                  <a:lnTo>
                    <a:pt x="521751" y="101995"/>
                  </a:lnTo>
                  <a:lnTo>
                    <a:pt x="523319" y="93921"/>
                  </a:lnTo>
                  <a:lnTo>
                    <a:pt x="523319" y="93053"/>
                  </a:lnTo>
                  <a:lnTo>
                    <a:pt x="523319" y="93053"/>
                  </a:lnTo>
                  <a:lnTo>
                    <a:pt x="524253" y="88249"/>
                  </a:lnTo>
                  <a:lnTo>
                    <a:pt x="525321" y="82677"/>
                  </a:lnTo>
                  <a:lnTo>
                    <a:pt x="526822" y="75004"/>
                  </a:lnTo>
                  <a:lnTo>
                    <a:pt x="529425" y="61492"/>
                  </a:lnTo>
                  <a:lnTo>
                    <a:pt x="532060" y="48147"/>
                  </a:lnTo>
                  <a:lnTo>
                    <a:pt x="532060" y="48147"/>
                  </a:lnTo>
                  <a:close/>
                  <a:moveTo>
                    <a:pt x="534663" y="34601"/>
                  </a:moveTo>
                  <a:lnTo>
                    <a:pt x="534663" y="34601"/>
                  </a:lnTo>
                  <a:lnTo>
                    <a:pt x="532027" y="47947"/>
                  </a:lnTo>
                  <a:lnTo>
                    <a:pt x="532027" y="47947"/>
                  </a:lnTo>
                  <a:lnTo>
                    <a:pt x="534663" y="34601"/>
                  </a:lnTo>
                  <a:lnTo>
                    <a:pt x="536965" y="21056"/>
                  </a:lnTo>
                  <a:close/>
                  <a:moveTo>
                    <a:pt x="535897" y="190874"/>
                  </a:moveTo>
                  <a:lnTo>
                    <a:pt x="534696" y="190473"/>
                  </a:lnTo>
                  <a:lnTo>
                    <a:pt x="532928" y="189939"/>
                  </a:lnTo>
                  <a:lnTo>
                    <a:pt x="530993" y="189372"/>
                  </a:lnTo>
                  <a:cubicBezTo>
                    <a:pt x="530058" y="189072"/>
                    <a:pt x="529158" y="188805"/>
                    <a:pt x="528157" y="188572"/>
                  </a:cubicBezTo>
                  <a:lnTo>
                    <a:pt x="528157" y="188572"/>
                  </a:lnTo>
                  <a:lnTo>
                    <a:pt x="527690" y="188572"/>
                  </a:lnTo>
                  <a:lnTo>
                    <a:pt x="525188" y="187838"/>
                  </a:lnTo>
                  <a:lnTo>
                    <a:pt x="523686" y="187270"/>
                  </a:lnTo>
                  <a:lnTo>
                    <a:pt x="520083" y="186370"/>
                  </a:lnTo>
                  <a:lnTo>
                    <a:pt x="520083" y="186370"/>
                  </a:lnTo>
                  <a:lnTo>
                    <a:pt x="519749" y="186370"/>
                  </a:lnTo>
                  <a:lnTo>
                    <a:pt x="519749" y="186370"/>
                  </a:lnTo>
                  <a:lnTo>
                    <a:pt x="519382" y="186370"/>
                  </a:lnTo>
                  <a:lnTo>
                    <a:pt x="519783" y="186370"/>
                  </a:lnTo>
                  <a:lnTo>
                    <a:pt x="519783" y="186370"/>
                  </a:lnTo>
                  <a:lnTo>
                    <a:pt x="520016" y="186370"/>
                  </a:lnTo>
                  <a:lnTo>
                    <a:pt x="520217" y="186370"/>
                  </a:lnTo>
                  <a:lnTo>
                    <a:pt x="521051" y="186603"/>
                  </a:lnTo>
                  <a:lnTo>
                    <a:pt x="522752" y="187037"/>
                  </a:lnTo>
                  <a:lnTo>
                    <a:pt x="523753" y="187304"/>
                  </a:lnTo>
                  <a:lnTo>
                    <a:pt x="525121" y="187671"/>
                  </a:lnTo>
                  <a:lnTo>
                    <a:pt x="528190" y="188505"/>
                  </a:lnTo>
                  <a:lnTo>
                    <a:pt x="528190" y="188505"/>
                  </a:lnTo>
                  <a:lnTo>
                    <a:pt x="528624" y="188505"/>
                  </a:lnTo>
                  <a:cubicBezTo>
                    <a:pt x="528754" y="188535"/>
                    <a:pt x="528891" y="188535"/>
                    <a:pt x="529024" y="188505"/>
                  </a:cubicBezTo>
                  <a:lnTo>
                    <a:pt x="529358" y="188505"/>
                  </a:lnTo>
                  <a:lnTo>
                    <a:pt x="529558" y="188505"/>
                  </a:lnTo>
                  <a:lnTo>
                    <a:pt x="529558" y="188505"/>
                  </a:lnTo>
                  <a:lnTo>
                    <a:pt x="529558" y="188505"/>
                  </a:lnTo>
                  <a:lnTo>
                    <a:pt x="529558" y="188505"/>
                  </a:lnTo>
                  <a:lnTo>
                    <a:pt x="529825" y="188505"/>
                  </a:lnTo>
                  <a:lnTo>
                    <a:pt x="529825" y="188505"/>
                  </a:lnTo>
                  <a:lnTo>
                    <a:pt x="530526" y="188705"/>
                  </a:lnTo>
                  <a:lnTo>
                    <a:pt x="530526" y="188705"/>
                  </a:lnTo>
                  <a:lnTo>
                    <a:pt x="531760" y="189072"/>
                  </a:lnTo>
                  <a:lnTo>
                    <a:pt x="532127" y="189072"/>
                  </a:lnTo>
                  <a:lnTo>
                    <a:pt x="532361" y="189072"/>
                  </a:lnTo>
                  <a:lnTo>
                    <a:pt x="532361" y="189072"/>
                  </a:lnTo>
                  <a:lnTo>
                    <a:pt x="533028" y="189272"/>
                  </a:lnTo>
                  <a:lnTo>
                    <a:pt x="533462" y="189272"/>
                  </a:lnTo>
                  <a:lnTo>
                    <a:pt x="533962" y="189439"/>
                  </a:lnTo>
                  <a:lnTo>
                    <a:pt x="533962" y="189439"/>
                  </a:lnTo>
                  <a:lnTo>
                    <a:pt x="534729" y="189672"/>
                  </a:lnTo>
                  <a:lnTo>
                    <a:pt x="535130" y="189672"/>
                  </a:lnTo>
                  <a:lnTo>
                    <a:pt x="535930" y="189906"/>
                  </a:lnTo>
                  <a:close/>
                  <a:moveTo>
                    <a:pt x="551778" y="196378"/>
                  </a:moveTo>
                  <a:lnTo>
                    <a:pt x="551177" y="196145"/>
                  </a:lnTo>
                  <a:lnTo>
                    <a:pt x="550510" y="195878"/>
                  </a:lnTo>
                  <a:lnTo>
                    <a:pt x="549909" y="195678"/>
                  </a:lnTo>
                  <a:lnTo>
                    <a:pt x="549276" y="195444"/>
                  </a:lnTo>
                  <a:lnTo>
                    <a:pt x="548442" y="195144"/>
                  </a:lnTo>
                  <a:lnTo>
                    <a:pt x="547741" y="194877"/>
                  </a:lnTo>
                  <a:lnTo>
                    <a:pt x="546373" y="194410"/>
                  </a:lnTo>
                  <a:lnTo>
                    <a:pt x="547674" y="194877"/>
                  </a:lnTo>
                  <a:lnTo>
                    <a:pt x="547674" y="194877"/>
                  </a:lnTo>
                  <a:lnTo>
                    <a:pt x="549376" y="195511"/>
                  </a:lnTo>
                  <a:lnTo>
                    <a:pt x="549743" y="195511"/>
                  </a:lnTo>
                  <a:lnTo>
                    <a:pt x="549943" y="195511"/>
                  </a:lnTo>
                  <a:lnTo>
                    <a:pt x="550377" y="195511"/>
                  </a:lnTo>
                  <a:lnTo>
                    <a:pt x="550377" y="195511"/>
                  </a:lnTo>
                  <a:lnTo>
                    <a:pt x="551011" y="195745"/>
                  </a:lnTo>
                  <a:lnTo>
                    <a:pt x="551644" y="195978"/>
                  </a:lnTo>
                  <a:lnTo>
                    <a:pt x="551845" y="195978"/>
                  </a:lnTo>
                  <a:close/>
                  <a:moveTo>
                    <a:pt x="544572" y="193743"/>
                  </a:moveTo>
                  <a:lnTo>
                    <a:pt x="543904" y="193543"/>
                  </a:lnTo>
                  <a:lnTo>
                    <a:pt x="545072" y="193976"/>
                  </a:lnTo>
                  <a:lnTo>
                    <a:pt x="546373" y="194410"/>
                  </a:lnTo>
                  <a:lnTo>
                    <a:pt x="545806" y="194177"/>
                  </a:lnTo>
                  <a:close/>
                  <a:moveTo>
                    <a:pt x="543704" y="193476"/>
                  </a:moveTo>
                  <a:lnTo>
                    <a:pt x="543904" y="193476"/>
                  </a:lnTo>
                  <a:lnTo>
                    <a:pt x="543904" y="193476"/>
                  </a:lnTo>
                  <a:close/>
                  <a:moveTo>
                    <a:pt x="543704" y="193476"/>
                  </a:moveTo>
                  <a:lnTo>
                    <a:pt x="543704" y="193476"/>
                  </a:lnTo>
                  <a:lnTo>
                    <a:pt x="543704" y="193476"/>
                  </a:lnTo>
                  <a:close/>
                  <a:moveTo>
                    <a:pt x="542503" y="193042"/>
                  </a:moveTo>
                  <a:cubicBezTo>
                    <a:pt x="541335" y="192642"/>
                    <a:pt x="540168" y="192241"/>
                    <a:pt x="539167" y="191908"/>
                  </a:cubicBezTo>
                  <a:lnTo>
                    <a:pt x="542503" y="193076"/>
                  </a:lnTo>
                  <a:lnTo>
                    <a:pt x="542503" y="193076"/>
                  </a:lnTo>
                  <a:lnTo>
                    <a:pt x="543637" y="193443"/>
                  </a:lnTo>
                  <a:lnTo>
                    <a:pt x="542536" y="193042"/>
                  </a:lnTo>
                  <a:close/>
                  <a:moveTo>
                    <a:pt x="537031" y="191274"/>
                  </a:moveTo>
                  <a:lnTo>
                    <a:pt x="537031" y="191274"/>
                  </a:lnTo>
                  <a:close/>
                  <a:moveTo>
                    <a:pt x="537031" y="191274"/>
                  </a:moveTo>
                  <a:lnTo>
                    <a:pt x="537031" y="191274"/>
                  </a:lnTo>
                  <a:close/>
                  <a:moveTo>
                    <a:pt x="579402" y="208756"/>
                  </a:moveTo>
                  <a:lnTo>
                    <a:pt x="578568" y="208322"/>
                  </a:lnTo>
                  <a:lnTo>
                    <a:pt x="576733" y="207388"/>
                  </a:lnTo>
                  <a:lnTo>
                    <a:pt x="575833" y="206921"/>
                  </a:lnTo>
                  <a:cubicBezTo>
                    <a:pt x="574632" y="206287"/>
                    <a:pt x="573430" y="205720"/>
                    <a:pt x="572229" y="205153"/>
                  </a:cubicBezTo>
                  <a:lnTo>
                    <a:pt x="570495" y="204352"/>
                  </a:lnTo>
                  <a:lnTo>
                    <a:pt x="568826" y="203552"/>
                  </a:lnTo>
                  <a:cubicBezTo>
                    <a:pt x="567792" y="203084"/>
                    <a:pt x="566725" y="202584"/>
                    <a:pt x="565657" y="202150"/>
                  </a:cubicBezTo>
                  <a:lnTo>
                    <a:pt x="565657" y="202150"/>
                  </a:lnTo>
                  <a:lnTo>
                    <a:pt x="564889" y="201817"/>
                  </a:lnTo>
                  <a:lnTo>
                    <a:pt x="566725" y="202651"/>
                  </a:lnTo>
                  <a:lnTo>
                    <a:pt x="567892" y="203185"/>
                  </a:lnTo>
                  <a:lnTo>
                    <a:pt x="568359" y="203385"/>
                  </a:lnTo>
                  <a:lnTo>
                    <a:pt x="568826" y="203585"/>
                  </a:lnTo>
                  <a:lnTo>
                    <a:pt x="568826" y="203585"/>
                  </a:lnTo>
                  <a:lnTo>
                    <a:pt x="570394" y="204319"/>
                  </a:lnTo>
                  <a:lnTo>
                    <a:pt x="572196" y="205153"/>
                  </a:lnTo>
                  <a:lnTo>
                    <a:pt x="572196" y="205153"/>
                  </a:lnTo>
                  <a:lnTo>
                    <a:pt x="573931" y="205987"/>
                  </a:lnTo>
                  <a:lnTo>
                    <a:pt x="573931" y="205987"/>
                  </a:lnTo>
                  <a:lnTo>
                    <a:pt x="575732" y="206854"/>
                  </a:lnTo>
                  <a:lnTo>
                    <a:pt x="575732" y="206854"/>
                  </a:lnTo>
                  <a:lnTo>
                    <a:pt x="579269" y="208656"/>
                  </a:lnTo>
                  <a:lnTo>
                    <a:pt x="579269" y="208656"/>
                  </a:lnTo>
                  <a:lnTo>
                    <a:pt x="579669" y="208856"/>
                  </a:lnTo>
                  <a:lnTo>
                    <a:pt x="579836" y="208856"/>
                  </a:lnTo>
                  <a:close/>
                  <a:moveTo>
                    <a:pt x="562487" y="200616"/>
                  </a:moveTo>
                  <a:lnTo>
                    <a:pt x="558818" y="199047"/>
                  </a:lnTo>
                  <a:lnTo>
                    <a:pt x="556949" y="198313"/>
                  </a:lnTo>
                  <a:lnTo>
                    <a:pt x="555081" y="197546"/>
                  </a:lnTo>
                  <a:lnTo>
                    <a:pt x="553946" y="197112"/>
                  </a:lnTo>
                  <a:lnTo>
                    <a:pt x="552946" y="196712"/>
                  </a:lnTo>
                  <a:lnTo>
                    <a:pt x="552345" y="196512"/>
                  </a:lnTo>
                  <a:lnTo>
                    <a:pt x="552345" y="196512"/>
                  </a:lnTo>
                  <a:lnTo>
                    <a:pt x="552345" y="196512"/>
                  </a:lnTo>
                  <a:lnTo>
                    <a:pt x="552912" y="196712"/>
                  </a:lnTo>
                  <a:lnTo>
                    <a:pt x="552912" y="196712"/>
                  </a:lnTo>
                  <a:lnTo>
                    <a:pt x="553413" y="196712"/>
                  </a:lnTo>
                  <a:lnTo>
                    <a:pt x="553413" y="196712"/>
                  </a:lnTo>
                  <a:lnTo>
                    <a:pt x="553913" y="196912"/>
                  </a:lnTo>
                  <a:lnTo>
                    <a:pt x="553913" y="196912"/>
                  </a:lnTo>
                  <a:lnTo>
                    <a:pt x="554680" y="197179"/>
                  </a:lnTo>
                  <a:lnTo>
                    <a:pt x="554680" y="197179"/>
                  </a:lnTo>
                  <a:lnTo>
                    <a:pt x="554680" y="197179"/>
                  </a:lnTo>
                  <a:lnTo>
                    <a:pt x="554680" y="197179"/>
                  </a:lnTo>
                  <a:lnTo>
                    <a:pt x="556882" y="198080"/>
                  </a:lnTo>
                  <a:lnTo>
                    <a:pt x="557550" y="198347"/>
                  </a:lnTo>
                  <a:lnTo>
                    <a:pt x="557917" y="198347"/>
                  </a:lnTo>
                  <a:lnTo>
                    <a:pt x="558384" y="198514"/>
                  </a:lnTo>
                  <a:lnTo>
                    <a:pt x="558384" y="198514"/>
                  </a:lnTo>
                  <a:lnTo>
                    <a:pt x="562020" y="200048"/>
                  </a:lnTo>
                  <a:lnTo>
                    <a:pt x="562020" y="200048"/>
                  </a:lnTo>
                  <a:lnTo>
                    <a:pt x="562921" y="200449"/>
                  </a:lnTo>
                  <a:lnTo>
                    <a:pt x="563155" y="200449"/>
                  </a:lnTo>
                  <a:lnTo>
                    <a:pt x="563388" y="200449"/>
                  </a:lnTo>
                  <a:lnTo>
                    <a:pt x="564089" y="200749"/>
                  </a:lnTo>
                  <a:cubicBezTo>
                    <a:pt x="563945" y="200652"/>
                    <a:pt x="563785" y="200572"/>
                    <a:pt x="563622" y="200515"/>
                  </a:cubicBezTo>
                  <a:close/>
                  <a:moveTo>
                    <a:pt x="586409" y="212393"/>
                  </a:moveTo>
                  <a:lnTo>
                    <a:pt x="586409" y="212393"/>
                  </a:lnTo>
                  <a:lnTo>
                    <a:pt x="582572" y="210324"/>
                  </a:lnTo>
                  <a:lnTo>
                    <a:pt x="581804" y="209957"/>
                  </a:lnTo>
                  <a:lnTo>
                    <a:pt x="581804" y="209957"/>
                  </a:lnTo>
                  <a:lnTo>
                    <a:pt x="582539" y="210324"/>
                  </a:lnTo>
                  <a:lnTo>
                    <a:pt x="582539" y="210324"/>
                  </a:lnTo>
                  <a:lnTo>
                    <a:pt x="583773" y="210991"/>
                  </a:lnTo>
                  <a:lnTo>
                    <a:pt x="583773" y="210991"/>
                  </a:lnTo>
                  <a:lnTo>
                    <a:pt x="583773" y="210991"/>
                  </a:lnTo>
                  <a:lnTo>
                    <a:pt x="586208" y="212326"/>
                  </a:lnTo>
                  <a:lnTo>
                    <a:pt x="586208" y="212326"/>
                  </a:lnTo>
                  <a:lnTo>
                    <a:pt x="586208" y="212326"/>
                  </a:lnTo>
                  <a:close/>
                  <a:moveTo>
                    <a:pt x="581037" y="209523"/>
                  </a:moveTo>
                  <a:cubicBezTo>
                    <a:pt x="580797" y="209363"/>
                    <a:pt x="580540" y="209230"/>
                    <a:pt x="580270" y="209123"/>
                  </a:cubicBezTo>
                  <a:cubicBezTo>
                    <a:pt x="580270" y="209123"/>
                    <a:pt x="580270" y="209123"/>
                    <a:pt x="580270" y="209123"/>
                  </a:cubicBezTo>
                  <a:lnTo>
                    <a:pt x="580670" y="209357"/>
                  </a:lnTo>
                  <a:cubicBezTo>
                    <a:pt x="580780" y="209340"/>
                    <a:pt x="580894" y="209340"/>
                    <a:pt x="581004" y="209357"/>
                  </a:cubicBezTo>
                  <a:lnTo>
                    <a:pt x="581404" y="209557"/>
                  </a:lnTo>
                  <a:lnTo>
                    <a:pt x="581771" y="209724"/>
                  </a:lnTo>
                  <a:lnTo>
                    <a:pt x="581471" y="209557"/>
                  </a:lnTo>
                  <a:close/>
                  <a:moveTo>
                    <a:pt x="580170" y="209123"/>
                  </a:moveTo>
                  <a:lnTo>
                    <a:pt x="580170" y="209123"/>
                  </a:lnTo>
                  <a:close/>
                  <a:moveTo>
                    <a:pt x="615334" y="160280"/>
                  </a:moveTo>
                  <a:lnTo>
                    <a:pt x="615334" y="160280"/>
                  </a:lnTo>
                  <a:lnTo>
                    <a:pt x="613166" y="164217"/>
                  </a:lnTo>
                  <a:lnTo>
                    <a:pt x="615368" y="160280"/>
                  </a:lnTo>
                  <a:lnTo>
                    <a:pt x="615368" y="160280"/>
                  </a:lnTo>
                  <a:close/>
                  <a:moveTo>
                    <a:pt x="617536" y="156276"/>
                  </a:moveTo>
                  <a:lnTo>
                    <a:pt x="615368" y="160213"/>
                  </a:lnTo>
                  <a:lnTo>
                    <a:pt x="615368" y="160213"/>
                  </a:lnTo>
                  <a:lnTo>
                    <a:pt x="615368" y="160213"/>
                  </a:lnTo>
                  <a:lnTo>
                    <a:pt x="616469" y="158245"/>
                  </a:lnTo>
                  <a:lnTo>
                    <a:pt x="617103" y="157244"/>
                  </a:lnTo>
                  <a:lnTo>
                    <a:pt x="617603" y="156310"/>
                  </a:lnTo>
                  <a:lnTo>
                    <a:pt x="617603" y="156310"/>
                  </a:lnTo>
                  <a:close/>
                  <a:moveTo>
                    <a:pt x="617536" y="156276"/>
                  </a:moveTo>
                  <a:lnTo>
                    <a:pt x="617536" y="156276"/>
                  </a:lnTo>
                  <a:lnTo>
                    <a:pt x="617536" y="156276"/>
                  </a:lnTo>
                  <a:lnTo>
                    <a:pt x="619071" y="153440"/>
                  </a:lnTo>
                  <a:close/>
                  <a:moveTo>
                    <a:pt x="621974" y="148302"/>
                  </a:moveTo>
                  <a:lnTo>
                    <a:pt x="621974" y="148302"/>
                  </a:lnTo>
                  <a:lnTo>
                    <a:pt x="621306" y="149570"/>
                  </a:lnTo>
                  <a:lnTo>
                    <a:pt x="621073" y="150004"/>
                  </a:lnTo>
                  <a:lnTo>
                    <a:pt x="619772" y="152339"/>
                  </a:lnTo>
                  <a:lnTo>
                    <a:pt x="619772" y="152339"/>
                  </a:lnTo>
                  <a:lnTo>
                    <a:pt x="620405" y="151172"/>
                  </a:lnTo>
                  <a:lnTo>
                    <a:pt x="621206" y="149770"/>
                  </a:lnTo>
                  <a:lnTo>
                    <a:pt x="621440" y="149270"/>
                  </a:lnTo>
                  <a:lnTo>
                    <a:pt x="621974" y="148336"/>
                  </a:lnTo>
                  <a:lnTo>
                    <a:pt x="621974" y="148336"/>
                  </a:lnTo>
                  <a:lnTo>
                    <a:pt x="622441" y="147468"/>
                  </a:lnTo>
                  <a:close/>
                  <a:moveTo>
                    <a:pt x="630848" y="132255"/>
                  </a:moveTo>
                  <a:lnTo>
                    <a:pt x="630848" y="132255"/>
                  </a:lnTo>
                  <a:lnTo>
                    <a:pt x="630414" y="133022"/>
                  </a:lnTo>
                  <a:lnTo>
                    <a:pt x="626444" y="140229"/>
                  </a:lnTo>
                  <a:lnTo>
                    <a:pt x="626444" y="140229"/>
                  </a:lnTo>
                  <a:lnTo>
                    <a:pt x="625377" y="142164"/>
                  </a:lnTo>
                  <a:lnTo>
                    <a:pt x="625110" y="142664"/>
                  </a:lnTo>
                  <a:lnTo>
                    <a:pt x="626478" y="140262"/>
                  </a:lnTo>
                  <a:lnTo>
                    <a:pt x="626478" y="140262"/>
                  </a:lnTo>
                  <a:lnTo>
                    <a:pt x="627345" y="138727"/>
                  </a:lnTo>
                  <a:lnTo>
                    <a:pt x="630481" y="133022"/>
                  </a:lnTo>
                  <a:lnTo>
                    <a:pt x="630481" y="133022"/>
                  </a:lnTo>
                  <a:lnTo>
                    <a:pt x="630881" y="132255"/>
                  </a:lnTo>
                  <a:lnTo>
                    <a:pt x="630881" y="132255"/>
                  </a:lnTo>
                  <a:lnTo>
                    <a:pt x="632049" y="130153"/>
                  </a:lnTo>
                  <a:close/>
                  <a:moveTo>
                    <a:pt x="633217" y="127984"/>
                  </a:moveTo>
                  <a:lnTo>
                    <a:pt x="633217" y="127984"/>
                  </a:lnTo>
                  <a:lnTo>
                    <a:pt x="635753" y="123380"/>
                  </a:lnTo>
                  <a:close/>
                  <a:moveTo>
                    <a:pt x="639890" y="116174"/>
                  </a:moveTo>
                  <a:lnTo>
                    <a:pt x="639890" y="116174"/>
                  </a:lnTo>
                  <a:lnTo>
                    <a:pt x="643226" y="110202"/>
                  </a:lnTo>
                  <a:close/>
                  <a:moveTo>
                    <a:pt x="702745" y="765217"/>
                  </a:moveTo>
                  <a:lnTo>
                    <a:pt x="702745" y="765217"/>
                  </a:lnTo>
                  <a:cubicBezTo>
                    <a:pt x="701878" y="765951"/>
                    <a:pt x="700977" y="766652"/>
                    <a:pt x="700043" y="767353"/>
                  </a:cubicBezTo>
                  <a:cubicBezTo>
                    <a:pt x="699109" y="768053"/>
                    <a:pt x="697541" y="769321"/>
                    <a:pt x="696273" y="770289"/>
                  </a:cubicBezTo>
                  <a:lnTo>
                    <a:pt x="693237" y="772624"/>
                  </a:lnTo>
                  <a:lnTo>
                    <a:pt x="696273" y="770322"/>
                  </a:lnTo>
                  <a:lnTo>
                    <a:pt x="700043" y="767386"/>
                  </a:lnTo>
                  <a:lnTo>
                    <a:pt x="702745" y="765251"/>
                  </a:lnTo>
                  <a:lnTo>
                    <a:pt x="702745" y="765251"/>
                  </a:lnTo>
                  <a:lnTo>
                    <a:pt x="704947" y="763449"/>
                  </a:lnTo>
                  <a:close/>
                  <a:moveTo>
                    <a:pt x="692970" y="772791"/>
                  </a:moveTo>
                  <a:lnTo>
                    <a:pt x="691902" y="773591"/>
                  </a:lnTo>
                  <a:lnTo>
                    <a:pt x="692970" y="772824"/>
                  </a:lnTo>
                  <a:lnTo>
                    <a:pt x="692970" y="772824"/>
                  </a:lnTo>
                  <a:close/>
                  <a:moveTo>
                    <a:pt x="680626" y="781699"/>
                  </a:moveTo>
                  <a:lnTo>
                    <a:pt x="680392" y="781866"/>
                  </a:lnTo>
                  <a:lnTo>
                    <a:pt x="680626" y="781866"/>
                  </a:lnTo>
                  <a:lnTo>
                    <a:pt x="682527" y="780531"/>
                  </a:lnTo>
                  <a:cubicBezTo>
                    <a:pt x="681827" y="780798"/>
                    <a:pt x="681193" y="781132"/>
                    <a:pt x="680492" y="781699"/>
                  </a:cubicBezTo>
                  <a:close/>
                  <a:moveTo>
                    <a:pt x="676422" y="784568"/>
                  </a:moveTo>
                  <a:lnTo>
                    <a:pt x="672619" y="787137"/>
                  </a:lnTo>
                  <a:lnTo>
                    <a:pt x="676422" y="784601"/>
                  </a:lnTo>
                  <a:lnTo>
                    <a:pt x="676889" y="784268"/>
                  </a:lnTo>
                  <a:close/>
                  <a:moveTo>
                    <a:pt x="663811" y="792709"/>
                  </a:moveTo>
                  <a:cubicBezTo>
                    <a:pt x="662743" y="793409"/>
                    <a:pt x="661642" y="794076"/>
                    <a:pt x="660474" y="794744"/>
                  </a:cubicBezTo>
                  <a:lnTo>
                    <a:pt x="663811" y="792742"/>
                  </a:lnTo>
                  <a:lnTo>
                    <a:pt x="668715" y="789639"/>
                  </a:lnTo>
                  <a:cubicBezTo>
                    <a:pt x="667147" y="790673"/>
                    <a:pt x="665445" y="791708"/>
                    <a:pt x="663811" y="792709"/>
                  </a:cubicBezTo>
                  <a:close/>
                  <a:moveTo>
                    <a:pt x="658906" y="762949"/>
                  </a:moveTo>
                  <a:cubicBezTo>
                    <a:pt x="658823" y="763039"/>
                    <a:pt x="658720" y="763105"/>
                    <a:pt x="658606" y="763149"/>
                  </a:cubicBezTo>
                  <a:lnTo>
                    <a:pt x="657672" y="763783"/>
                  </a:lnTo>
                  <a:lnTo>
                    <a:pt x="657005" y="764250"/>
                  </a:lnTo>
                  <a:cubicBezTo>
                    <a:pt x="656871" y="764307"/>
                    <a:pt x="656748" y="764387"/>
                    <a:pt x="656638" y="764483"/>
                  </a:cubicBezTo>
                  <a:lnTo>
                    <a:pt x="656638" y="764483"/>
                  </a:lnTo>
                  <a:lnTo>
                    <a:pt x="656404" y="764650"/>
                  </a:lnTo>
                  <a:lnTo>
                    <a:pt x="655537" y="765251"/>
                  </a:lnTo>
                  <a:lnTo>
                    <a:pt x="657205" y="764183"/>
                  </a:lnTo>
                  <a:lnTo>
                    <a:pt x="660374" y="762015"/>
                  </a:lnTo>
                  <a:close/>
                  <a:moveTo>
                    <a:pt x="638889" y="775360"/>
                  </a:moveTo>
                  <a:lnTo>
                    <a:pt x="639389" y="775059"/>
                  </a:lnTo>
                  <a:moveTo>
                    <a:pt x="635119" y="777495"/>
                  </a:moveTo>
                  <a:lnTo>
                    <a:pt x="635119" y="777495"/>
                  </a:lnTo>
                  <a:close/>
                  <a:moveTo>
                    <a:pt x="626711" y="782099"/>
                  </a:moveTo>
                  <a:lnTo>
                    <a:pt x="627045" y="781932"/>
                  </a:lnTo>
                  <a:lnTo>
                    <a:pt x="627045" y="781932"/>
                  </a:lnTo>
                  <a:close/>
                  <a:moveTo>
                    <a:pt x="625910" y="782533"/>
                  </a:moveTo>
                  <a:lnTo>
                    <a:pt x="625910" y="782533"/>
                  </a:lnTo>
                  <a:lnTo>
                    <a:pt x="626111" y="782533"/>
                  </a:lnTo>
                  <a:lnTo>
                    <a:pt x="626111" y="782533"/>
                  </a:lnTo>
                  <a:close/>
                  <a:moveTo>
                    <a:pt x="620572" y="785235"/>
                  </a:moveTo>
                  <a:lnTo>
                    <a:pt x="620572" y="785235"/>
                  </a:lnTo>
                  <a:close/>
                  <a:moveTo>
                    <a:pt x="620005" y="785535"/>
                  </a:moveTo>
                  <a:lnTo>
                    <a:pt x="619405" y="785836"/>
                  </a:lnTo>
                  <a:lnTo>
                    <a:pt x="620005" y="785569"/>
                  </a:lnTo>
                  <a:lnTo>
                    <a:pt x="620005" y="785569"/>
                  </a:ln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Brīvforma: forma 456">
              <a:extLst>
                <a:ext uri="{FF2B5EF4-FFF2-40B4-BE49-F238E27FC236}">
                  <a16:creationId xmlns:a16="http://schemas.microsoft.com/office/drawing/2014/main" id="{E768C09C-8E5D-5058-FE7F-5D08DDE20D3C}"/>
                </a:ext>
              </a:extLst>
            </p:cNvPr>
            <p:cNvSpPr/>
            <p:nvPr/>
          </p:nvSpPr>
          <p:spPr>
            <a:xfrm>
              <a:off x="4066036" y="4936417"/>
              <a:ext cx="996623" cy="994936"/>
            </a:xfrm>
            <a:custGeom>
              <a:avLst/>
              <a:gdLst>
                <a:gd name="connsiteX0" fmla="*/ 711932 w 996623"/>
                <a:gd name="connsiteY0" fmla="*/ 336941 h 994936"/>
                <a:gd name="connsiteX1" fmla="*/ 708762 w 996623"/>
                <a:gd name="connsiteY1" fmla="*/ 332804 h 994936"/>
                <a:gd name="connsiteX2" fmla="*/ 705426 w 996623"/>
                <a:gd name="connsiteY2" fmla="*/ 328700 h 994936"/>
                <a:gd name="connsiteX3" fmla="*/ 694716 w 996623"/>
                <a:gd name="connsiteY3" fmla="*/ 337375 h 994936"/>
                <a:gd name="connsiteX4" fmla="*/ 694716 w 996623"/>
                <a:gd name="connsiteY4" fmla="*/ 337375 h 994936"/>
                <a:gd name="connsiteX5" fmla="*/ 684074 w 996623"/>
                <a:gd name="connsiteY5" fmla="*/ 346016 h 994936"/>
                <a:gd name="connsiteX6" fmla="*/ 684074 w 996623"/>
                <a:gd name="connsiteY6" fmla="*/ 346016 h 994936"/>
                <a:gd name="connsiteX7" fmla="*/ 680537 w 996623"/>
                <a:gd name="connsiteY7" fmla="*/ 348918 h 994936"/>
                <a:gd name="connsiteX8" fmla="*/ 678769 w 996623"/>
                <a:gd name="connsiteY8" fmla="*/ 350353 h 994936"/>
                <a:gd name="connsiteX9" fmla="*/ 673431 w 996623"/>
                <a:gd name="connsiteY9" fmla="*/ 354690 h 994936"/>
                <a:gd name="connsiteX10" fmla="*/ 673431 w 996623"/>
                <a:gd name="connsiteY10" fmla="*/ 354690 h 994936"/>
                <a:gd name="connsiteX11" fmla="*/ 666325 w 996623"/>
                <a:gd name="connsiteY11" fmla="*/ 360462 h 994936"/>
                <a:gd name="connsiteX12" fmla="*/ 659152 w 996623"/>
                <a:gd name="connsiteY12" fmla="*/ 366234 h 994936"/>
                <a:gd name="connsiteX13" fmla="*/ 659152 w 996623"/>
                <a:gd name="connsiteY13" fmla="*/ 366234 h 994936"/>
                <a:gd name="connsiteX14" fmla="*/ 648509 w 996623"/>
                <a:gd name="connsiteY14" fmla="*/ 374875 h 994936"/>
                <a:gd name="connsiteX15" fmla="*/ 648509 w 996623"/>
                <a:gd name="connsiteY15" fmla="*/ 374875 h 994936"/>
                <a:gd name="connsiteX16" fmla="*/ 648742 w 996623"/>
                <a:gd name="connsiteY16" fmla="*/ 375142 h 994936"/>
                <a:gd name="connsiteX17" fmla="*/ 649009 w 996623"/>
                <a:gd name="connsiteY17" fmla="*/ 375475 h 994936"/>
                <a:gd name="connsiteX18" fmla="*/ 649009 w 996623"/>
                <a:gd name="connsiteY18" fmla="*/ 375475 h 994936"/>
                <a:gd name="connsiteX19" fmla="*/ 649009 w 996623"/>
                <a:gd name="connsiteY19" fmla="*/ 375675 h 994936"/>
                <a:gd name="connsiteX20" fmla="*/ 649009 w 996623"/>
                <a:gd name="connsiteY20" fmla="*/ 375675 h 994936"/>
                <a:gd name="connsiteX21" fmla="*/ 649476 w 996623"/>
                <a:gd name="connsiteY21" fmla="*/ 376209 h 994936"/>
                <a:gd name="connsiteX22" fmla="*/ 649843 w 996623"/>
                <a:gd name="connsiteY22" fmla="*/ 376710 h 994936"/>
                <a:gd name="connsiteX23" fmla="*/ 649843 w 996623"/>
                <a:gd name="connsiteY23" fmla="*/ 376710 h 994936"/>
                <a:gd name="connsiteX24" fmla="*/ 650110 w 996623"/>
                <a:gd name="connsiteY24" fmla="*/ 377077 h 994936"/>
                <a:gd name="connsiteX25" fmla="*/ 650110 w 996623"/>
                <a:gd name="connsiteY25" fmla="*/ 377243 h 994936"/>
                <a:gd name="connsiteX26" fmla="*/ 650511 w 996623"/>
                <a:gd name="connsiteY26" fmla="*/ 377777 h 994936"/>
                <a:gd name="connsiteX27" fmla="*/ 650511 w 996623"/>
                <a:gd name="connsiteY27" fmla="*/ 377777 h 994936"/>
                <a:gd name="connsiteX28" fmla="*/ 650711 w 996623"/>
                <a:gd name="connsiteY28" fmla="*/ 378044 h 994936"/>
                <a:gd name="connsiteX29" fmla="*/ 650711 w 996623"/>
                <a:gd name="connsiteY29" fmla="*/ 378044 h 994936"/>
                <a:gd name="connsiteX30" fmla="*/ 651111 w 996623"/>
                <a:gd name="connsiteY30" fmla="*/ 378545 h 994936"/>
                <a:gd name="connsiteX31" fmla="*/ 651512 w 996623"/>
                <a:gd name="connsiteY31" fmla="*/ 379045 h 994936"/>
                <a:gd name="connsiteX32" fmla="*/ 652145 w 996623"/>
                <a:gd name="connsiteY32" fmla="*/ 379879 h 994936"/>
                <a:gd name="connsiteX33" fmla="*/ 652145 w 996623"/>
                <a:gd name="connsiteY33" fmla="*/ 379879 h 994936"/>
                <a:gd name="connsiteX34" fmla="*/ 652446 w 996623"/>
                <a:gd name="connsiteY34" fmla="*/ 380279 h 994936"/>
                <a:gd name="connsiteX35" fmla="*/ 652446 w 996623"/>
                <a:gd name="connsiteY35" fmla="*/ 380279 h 994936"/>
                <a:gd name="connsiteX36" fmla="*/ 652846 w 996623"/>
                <a:gd name="connsiteY36" fmla="*/ 380847 h 994936"/>
                <a:gd name="connsiteX37" fmla="*/ 652846 w 996623"/>
                <a:gd name="connsiteY37" fmla="*/ 380847 h 994936"/>
                <a:gd name="connsiteX38" fmla="*/ 652846 w 996623"/>
                <a:gd name="connsiteY38" fmla="*/ 380847 h 994936"/>
                <a:gd name="connsiteX39" fmla="*/ 652846 w 996623"/>
                <a:gd name="connsiteY39" fmla="*/ 380847 h 994936"/>
                <a:gd name="connsiteX40" fmla="*/ 653380 w 996623"/>
                <a:gd name="connsiteY40" fmla="*/ 381581 h 994936"/>
                <a:gd name="connsiteX41" fmla="*/ 653380 w 996623"/>
                <a:gd name="connsiteY41" fmla="*/ 381581 h 994936"/>
                <a:gd name="connsiteX42" fmla="*/ 653380 w 996623"/>
                <a:gd name="connsiteY42" fmla="*/ 381747 h 994936"/>
                <a:gd name="connsiteX43" fmla="*/ 653380 w 996623"/>
                <a:gd name="connsiteY43" fmla="*/ 381747 h 994936"/>
                <a:gd name="connsiteX44" fmla="*/ 653380 w 996623"/>
                <a:gd name="connsiteY44" fmla="*/ 381747 h 994936"/>
                <a:gd name="connsiteX45" fmla="*/ 653380 w 996623"/>
                <a:gd name="connsiteY45" fmla="*/ 381747 h 994936"/>
                <a:gd name="connsiteX46" fmla="*/ 653613 w 996623"/>
                <a:gd name="connsiteY46" fmla="*/ 382048 h 994936"/>
                <a:gd name="connsiteX47" fmla="*/ 653613 w 996623"/>
                <a:gd name="connsiteY47" fmla="*/ 382048 h 994936"/>
                <a:gd name="connsiteX48" fmla="*/ 654147 w 996623"/>
                <a:gd name="connsiteY48" fmla="*/ 382782 h 994936"/>
                <a:gd name="connsiteX49" fmla="*/ 654147 w 996623"/>
                <a:gd name="connsiteY49" fmla="*/ 382782 h 994936"/>
                <a:gd name="connsiteX50" fmla="*/ 654147 w 996623"/>
                <a:gd name="connsiteY50" fmla="*/ 382982 h 994936"/>
                <a:gd name="connsiteX51" fmla="*/ 654514 w 996623"/>
                <a:gd name="connsiteY51" fmla="*/ 383516 h 994936"/>
                <a:gd name="connsiteX52" fmla="*/ 654514 w 996623"/>
                <a:gd name="connsiteY52" fmla="*/ 383516 h 994936"/>
                <a:gd name="connsiteX53" fmla="*/ 654514 w 996623"/>
                <a:gd name="connsiteY53" fmla="*/ 383516 h 994936"/>
                <a:gd name="connsiteX54" fmla="*/ 654714 w 996623"/>
                <a:gd name="connsiteY54" fmla="*/ 383783 h 994936"/>
                <a:gd name="connsiteX55" fmla="*/ 654714 w 996623"/>
                <a:gd name="connsiteY55" fmla="*/ 383949 h 994936"/>
                <a:gd name="connsiteX56" fmla="*/ 654714 w 996623"/>
                <a:gd name="connsiteY56" fmla="*/ 384150 h 994936"/>
                <a:gd name="connsiteX57" fmla="*/ 655148 w 996623"/>
                <a:gd name="connsiteY57" fmla="*/ 384783 h 994936"/>
                <a:gd name="connsiteX58" fmla="*/ 655515 w 996623"/>
                <a:gd name="connsiteY58" fmla="*/ 385284 h 994936"/>
                <a:gd name="connsiteX59" fmla="*/ 655715 w 996623"/>
                <a:gd name="connsiteY59" fmla="*/ 385551 h 994936"/>
                <a:gd name="connsiteX60" fmla="*/ 655715 w 996623"/>
                <a:gd name="connsiteY60" fmla="*/ 385751 h 994936"/>
                <a:gd name="connsiteX61" fmla="*/ 655715 w 996623"/>
                <a:gd name="connsiteY61" fmla="*/ 385751 h 994936"/>
                <a:gd name="connsiteX62" fmla="*/ 655915 w 996623"/>
                <a:gd name="connsiteY62" fmla="*/ 386018 h 994936"/>
                <a:gd name="connsiteX63" fmla="*/ 656149 w 996623"/>
                <a:gd name="connsiteY63" fmla="*/ 386351 h 994936"/>
                <a:gd name="connsiteX64" fmla="*/ 656149 w 996623"/>
                <a:gd name="connsiteY64" fmla="*/ 386351 h 994936"/>
                <a:gd name="connsiteX65" fmla="*/ 656583 w 996623"/>
                <a:gd name="connsiteY65" fmla="*/ 387052 h 994936"/>
                <a:gd name="connsiteX66" fmla="*/ 656916 w 996623"/>
                <a:gd name="connsiteY66" fmla="*/ 387553 h 994936"/>
                <a:gd name="connsiteX67" fmla="*/ 656916 w 996623"/>
                <a:gd name="connsiteY67" fmla="*/ 387553 h 994936"/>
                <a:gd name="connsiteX68" fmla="*/ 656916 w 996623"/>
                <a:gd name="connsiteY68" fmla="*/ 387553 h 994936"/>
                <a:gd name="connsiteX69" fmla="*/ 656916 w 996623"/>
                <a:gd name="connsiteY69" fmla="*/ 387553 h 994936"/>
                <a:gd name="connsiteX70" fmla="*/ 657150 w 996623"/>
                <a:gd name="connsiteY70" fmla="*/ 387886 h 994936"/>
                <a:gd name="connsiteX71" fmla="*/ 657383 w 996623"/>
                <a:gd name="connsiteY71" fmla="*/ 388253 h 994936"/>
                <a:gd name="connsiteX72" fmla="*/ 657383 w 996623"/>
                <a:gd name="connsiteY72" fmla="*/ 388253 h 994936"/>
                <a:gd name="connsiteX73" fmla="*/ 657383 w 996623"/>
                <a:gd name="connsiteY73" fmla="*/ 388453 h 994936"/>
                <a:gd name="connsiteX74" fmla="*/ 657383 w 996623"/>
                <a:gd name="connsiteY74" fmla="*/ 388654 h 994936"/>
                <a:gd name="connsiteX75" fmla="*/ 657917 w 996623"/>
                <a:gd name="connsiteY75" fmla="*/ 389454 h 994936"/>
                <a:gd name="connsiteX76" fmla="*/ 658084 w 996623"/>
                <a:gd name="connsiteY76" fmla="*/ 389754 h 994936"/>
                <a:gd name="connsiteX77" fmla="*/ 658418 w 996623"/>
                <a:gd name="connsiteY77" fmla="*/ 390255 h 994936"/>
                <a:gd name="connsiteX78" fmla="*/ 658418 w 996623"/>
                <a:gd name="connsiteY78" fmla="*/ 390255 h 994936"/>
                <a:gd name="connsiteX79" fmla="*/ 658418 w 996623"/>
                <a:gd name="connsiteY79" fmla="*/ 390422 h 994936"/>
                <a:gd name="connsiteX80" fmla="*/ 658418 w 996623"/>
                <a:gd name="connsiteY80" fmla="*/ 390422 h 994936"/>
                <a:gd name="connsiteX81" fmla="*/ 658418 w 996623"/>
                <a:gd name="connsiteY81" fmla="*/ 390422 h 994936"/>
                <a:gd name="connsiteX82" fmla="*/ 658618 w 996623"/>
                <a:gd name="connsiteY82" fmla="*/ 390755 h 994936"/>
                <a:gd name="connsiteX83" fmla="*/ 658618 w 996623"/>
                <a:gd name="connsiteY83" fmla="*/ 390922 h 994936"/>
                <a:gd name="connsiteX84" fmla="*/ 658618 w 996623"/>
                <a:gd name="connsiteY84" fmla="*/ 391089 h 994936"/>
                <a:gd name="connsiteX85" fmla="*/ 658618 w 996623"/>
                <a:gd name="connsiteY85" fmla="*/ 391256 h 994936"/>
                <a:gd name="connsiteX86" fmla="*/ 658785 w 996623"/>
                <a:gd name="connsiteY86" fmla="*/ 391489 h 994936"/>
                <a:gd name="connsiteX87" fmla="*/ 658785 w 996623"/>
                <a:gd name="connsiteY87" fmla="*/ 391656 h 994936"/>
                <a:gd name="connsiteX88" fmla="*/ 660353 w 996623"/>
                <a:gd name="connsiteY88" fmla="*/ 394158 h 994936"/>
                <a:gd name="connsiteX89" fmla="*/ 661020 w 996623"/>
                <a:gd name="connsiteY89" fmla="*/ 395226 h 994936"/>
                <a:gd name="connsiteX90" fmla="*/ 661854 w 996623"/>
                <a:gd name="connsiteY90" fmla="*/ 396594 h 994936"/>
                <a:gd name="connsiteX91" fmla="*/ 662655 w 996623"/>
                <a:gd name="connsiteY91" fmla="*/ 398029 h 994936"/>
                <a:gd name="connsiteX92" fmla="*/ 663222 w 996623"/>
                <a:gd name="connsiteY92" fmla="*/ 398929 h 994936"/>
                <a:gd name="connsiteX93" fmla="*/ 664690 w 996623"/>
                <a:gd name="connsiteY93" fmla="*/ 401498 h 994936"/>
                <a:gd name="connsiteX94" fmla="*/ 665257 w 996623"/>
                <a:gd name="connsiteY94" fmla="*/ 402566 h 994936"/>
                <a:gd name="connsiteX95" fmla="*/ 666058 w 996623"/>
                <a:gd name="connsiteY95" fmla="*/ 404034 h 994936"/>
                <a:gd name="connsiteX96" fmla="*/ 666358 w 996623"/>
                <a:gd name="connsiteY96" fmla="*/ 404568 h 994936"/>
                <a:gd name="connsiteX97" fmla="*/ 667025 w 996623"/>
                <a:gd name="connsiteY97" fmla="*/ 405802 h 994936"/>
                <a:gd name="connsiteX98" fmla="*/ 667993 w 996623"/>
                <a:gd name="connsiteY98" fmla="*/ 407704 h 994936"/>
                <a:gd name="connsiteX99" fmla="*/ 668393 w 996623"/>
                <a:gd name="connsiteY99" fmla="*/ 408438 h 994936"/>
                <a:gd name="connsiteX100" fmla="*/ 668393 w 996623"/>
                <a:gd name="connsiteY100" fmla="*/ 408605 h 994936"/>
                <a:gd name="connsiteX101" fmla="*/ 668393 w 996623"/>
                <a:gd name="connsiteY101" fmla="*/ 408905 h 994936"/>
                <a:gd name="connsiteX102" fmla="*/ 668693 w 996623"/>
                <a:gd name="connsiteY102" fmla="*/ 409505 h 994936"/>
                <a:gd name="connsiteX103" fmla="*/ 669060 w 996623"/>
                <a:gd name="connsiteY103" fmla="*/ 410173 h 994936"/>
                <a:gd name="connsiteX104" fmla="*/ 669394 w 996623"/>
                <a:gd name="connsiteY104" fmla="*/ 410873 h 994936"/>
                <a:gd name="connsiteX105" fmla="*/ 670095 w 996623"/>
                <a:gd name="connsiteY105" fmla="*/ 412274 h 994936"/>
                <a:gd name="connsiteX106" fmla="*/ 670095 w 996623"/>
                <a:gd name="connsiteY106" fmla="*/ 412274 h 994936"/>
                <a:gd name="connsiteX107" fmla="*/ 670862 w 996623"/>
                <a:gd name="connsiteY107" fmla="*/ 413943 h 994936"/>
                <a:gd name="connsiteX108" fmla="*/ 671663 w 996623"/>
                <a:gd name="connsiteY108" fmla="*/ 415611 h 994936"/>
                <a:gd name="connsiteX109" fmla="*/ 671663 w 996623"/>
                <a:gd name="connsiteY109" fmla="*/ 415811 h 994936"/>
                <a:gd name="connsiteX110" fmla="*/ 671963 w 996623"/>
                <a:gd name="connsiteY110" fmla="*/ 416512 h 994936"/>
                <a:gd name="connsiteX111" fmla="*/ 672297 w 996623"/>
                <a:gd name="connsiteY111" fmla="*/ 417212 h 994936"/>
                <a:gd name="connsiteX112" fmla="*/ 673064 w 996623"/>
                <a:gd name="connsiteY112" fmla="*/ 418947 h 994936"/>
                <a:gd name="connsiteX113" fmla="*/ 673064 w 996623"/>
                <a:gd name="connsiteY113" fmla="*/ 418947 h 994936"/>
                <a:gd name="connsiteX114" fmla="*/ 673064 w 996623"/>
                <a:gd name="connsiteY114" fmla="*/ 419381 h 994936"/>
                <a:gd name="connsiteX115" fmla="*/ 673231 w 996623"/>
                <a:gd name="connsiteY115" fmla="*/ 419714 h 994936"/>
                <a:gd name="connsiteX116" fmla="*/ 673231 w 996623"/>
                <a:gd name="connsiteY116" fmla="*/ 420048 h 994936"/>
                <a:gd name="connsiteX117" fmla="*/ 673231 w 996623"/>
                <a:gd name="connsiteY117" fmla="*/ 420048 h 994936"/>
                <a:gd name="connsiteX118" fmla="*/ 673231 w 996623"/>
                <a:gd name="connsiteY118" fmla="*/ 420382 h 994936"/>
                <a:gd name="connsiteX119" fmla="*/ 674332 w 996623"/>
                <a:gd name="connsiteY119" fmla="*/ 422984 h 994936"/>
                <a:gd name="connsiteX120" fmla="*/ 675733 w 996623"/>
                <a:gd name="connsiteY120" fmla="*/ 426554 h 994936"/>
                <a:gd name="connsiteX121" fmla="*/ 675733 w 996623"/>
                <a:gd name="connsiteY121" fmla="*/ 426721 h 994936"/>
                <a:gd name="connsiteX122" fmla="*/ 675966 w 996623"/>
                <a:gd name="connsiteY122" fmla="*/ 426721 h 994936"/>
                <a:gd name="connsiteX123" fmla="*/ 675966 w 996623"/>
                <a:gd name="connsiteY123" fmla="*/ 426721 h 994936"/>
                <a:gd name="connsiteX124" fmla="*/ 688478 w 996623"/>
                <a:gd name="connsiteY124" fmla="*/ 421916 h 994936"/>
                <a:gd name="connsiteX125" fmla="*/ 688745 w 996623"/>
                <a:gd name="connsiteY125" fmla="*/ 421916 h 994936"/>
                <a:gd name="connsiteX126" fmla="*/ 705626 w 996623"/>
                <a:gd name="connsiteY126" fmla="*/ 415411 h 994936"/>
                <a:gd name="connsiteX127" fmla="*/ 705893 w 996623"/>
                <a:gd name="connsiteY127" fmla="*/ 415411 h 994936"/>
                <a:gd name="connsiteX128" fmla="*/ 718471 w 996623"/>
                <a:gd name="connsiteY128" fmla="*/ 410606 h 994936"/>
                <a:gd name="connsiteX129" fmla="*/ 718738 w 996623"/>
                <a:gd name="connsiteY129" fmla="*/ 410606 h 994936"/>
                <a:gd name="connsiteX130" fmla="*/ 731316 w 996623"/>
                <a:gd name="connsiteY130" fmla="*/ 405769 h 994936"/>
                <a:gd name="connsiteX131" fmla="*/ 731583 w 996623"/>
                <a:gd name="connsiteY131" fmla="*/ 405769 h 994936"/>
                <a:gd name="connsiteX132" fmla="*/ 744160 w 996623"/>
                <a:gd name="connsiteY132" fmla="*/ 400931 h 994936"/>
                <a:gd name="connsiteX133" fmla="*/ 711932 w 996623"/>
                <a:gd name="connsiteY133" fmla="*/ 336941 h 994936"/>
                <a:gd name="connsiteX134" fmla="*/ 711932 w 996623"/>
                <a:gd name="connsiteY134" fmla="*/ 336941 h 994936"/>
                <a:gd name="connsiteX135" fmla="*/ 708762 w 996623"/>
                <a:gd name="connsiteY135" fmla="*/ 332804 h 994936"/>
                <a:gd name="connsiteX136" fmla="*/ 705426 w 996623"/>
                <a:gd name="connsiteY136" fmla="*/ 328700 h 994936"/>
                <a:gd name="connsiteX137" fmla="*/ 694716 w 996623"/>
                <a:gd name="connsiteY137" fmla="*/ 337375 h 994936"/>
                <a:gd name="connsiteX138" fmla="*/ 694716 w 996623"/>
                <a:gd name="connsiteY138" fmla="*/ 337375 h 994936"/>
                <a:gd name="connsiteX139" fmla="*/ 684074 w 996623"/>
                <a:gd name="connsiteY139" fmla="*/ 346016 h 994936"/>
                <a:gd name="connsiteX140" fmla="*/ 684074 w 996623"/>
                <a:gd name="connsiteY140" fmla="*/ 346016 h 994936"/>
                <a:gd name="connsiteX141" fmla="*/ 680537 w 996623"/>
                <a:gd name="connsiteY141" fmla="*/ 348918 h 994936"/>
                <a:gd name="connsiteX142" fmla="*/ 678769 w 996623"/>
                <a:gd name="connsiteY142" fmla="*/ 350353 h 994936"/>
                <a:gd name="connsiteX143" fmla="*/ 673431 w 996623"/>
                <a:gd name="connsiteY143" fmla="*/ 354690 h 994936"/>
                <a:gd name="connsiteX144" fmla="*/ 673431 w 996623"/>
                <a:gd name="connsiteY144" fmla="*/ 354690 h 994936"/>
                <a:gd name="connsiteX145" fmla="*/ 666325 w 996623"/>
                <a:gd name="connsiteY145" fmla="*/ 360462 h 994936"/>
                <a:gd name="connsiteX146" fmla="*/ 659152 w 996623"/>
                <a:gd name="connsiteY146" fmla="*/ 366234 h 994936"/>
                <a:gd name="connsiteX147" fmla="*/ 659152 w 996623"/>
                <a:gd name="connsiteY147" fmla="*/ 366234 h 994936"/>
                <a:gd name="connsiteX148" fmla="*/ 648509 w 996623"/>
                <a:gd name="connsiteY148" fmla="*/ 374875 h 994936"/>
                <a:gd name="connsiteX149" fmla="*/ 648509 w 996623"/>
                <a:gd name="connsiteY149" fmla="*/ 374875 h 994936"/>
                <a:gd name="connsiteX150" fmla="*/ 648742 w 996623"/>
                <a:gd name="connsiteY150" fmla="*/ 375142 h 994936"/>
                <a:gd name="connsiteX151" fmla="*/ 649009 w 996623"/>
                <a:gd name="connsiteY151" fmla="*/ 375475 h 994936"/>
                <a:gd name="connsiteX152" fmla="*/ 649009 w 996623"/>
                <a:gd name="connsiteY152" fmla="*/ 375475 h 994936"/>
                <a:gd name="connsiteX153" fmla="*/ 649009 w 996623"/>
                <a:gd name="connsiteY153" fmla="*/ 375675 h 994936"/>
                <a:gd name="connsiteX154" fmla="*/ 649009 w 996623"/>
                <a:gd name="connsiteY154" fmla="*/ 375675 h 994936"/>
                <a:gd name="connsiteX155" fmla="*/ 649476 w 996623"/>
                <a:gd name="connsiteY155" fmla="*/ 376209 h 994936"/>
                <a:gd name="connsiteX156" fmla="*/ 649843 w 996623"/>
                <a:gd name="connsiteY156" fmla="*/ 376710 h 994936"/>
                <a:gd name="connsiteX157" fmla="*/ 649843 w 996623"/>
                <a:gd name="connsiteY157" fmla="*/ 376710 h 994936"/>
                <a:gd name="connsiteX158" fmla="*/ 650110 w 996623"/>
                <a:gd name="connsiteY158" fmla="*/ 377077 h 994936"/>
                <a:gd name="connsiteX159" fmla="*/ 650110 w 996623"/>
                <a:gd name="connsiteY159" fmla="*/ 377243 h 994936"/>
                <a:gd name="connsiteX160" fmla="*/ 650511 w 996623"/>
                <a:gd name="connsiteY160" fmla="*/ 377777 h 994936"/>
                <a:gd name="connsiteX161" fmla="*/ 650511 w 996623"/>
                <a:gd name="connsiteY161" fmla="*/ 377777 h 994936"/>
                <a:gd name="connsiteX162" fmla="*/ 650711 w 996623"/>
                <a:gd name="connsiteY162" fmla="*/ 378044 h 994936"/>
                <a:gd name="connsiteX163" fmla="*/ 650711 w 996623"/>
                <a:gd name="connsiteY163" fmla="*/ 378044 h 994936"/>
                <a:gd name="connsiteX164" fmla="*/ 651111 w 996623"/>
                <a:gd name="connsiteY164" fmla="*/ 378545 h 994936"/>
                <a:gd name="connsiteX165" fmla="*/ 651512 w 996623"/>
                <a:gd name="connsiteY165" fmla="*/ 379045 h 994936"/>
                <a:gd name="connsiteX166" fmla="*/ 652145 w 996623"/>
                <a:gd name="connsiteY166" fmla="*/ 379879 h 994936"/>
                <a:gd name="connsiteX167" fmla="*/ 652145 w 996623"/>
                <a:gd name="connsiteY167" fmla="*/ 379879 h 994936"/>
                <a:gd name="connsiteX168" fmla="*/ 652446 w 996623"/>
                <a:gd name="connsiteY168" fmla="*/ 380279 h 994936"/>
                <a:gd name="connsiteX169" fmla="*/ 652446 w 996623"/>
                <a:gd name="connsiteY169" fmla="*/ 380279 h 994936"/>
                <a:gd name="connsiteX170" fmla="*/ 652846 w 996623"/>
                <a:gd name="connsiteY170" fmla="*/ 380847 h 994936"/>
                <a:gd name="connsiteX171" fmla="*/ 652846 w 996623"/>
                <a:gd name="connsiteY171" fmla="*/ 380847 h 994936"/>
                <a:gd name="connsiteX172" fmla="*/ 652846 w 996623"/>
                <a:gd name="connsiteY172" fmla="*/ 380847 h 994936"/>
                <a:gd name="connsiteX173" fmla="*/ 652846 w 996623"/>
                <a:gd name="connsiteY173" fmla="*/ 380847 h 994936"/>
                <a:gd name="connsiteX174" fmla="*/ 653380 w 996623"/>
                <a:gd name="connsiteY174" fmla="*/ 381581 h 994936"/>
                <a:gd name="connsiteX175" fmla="*/ 653380 w 996623"/>
                <a:gd name="connsiteY175" fmla="*/ 381581 h 994936"/>
                <a:gd name="connsiteX176" fmla="*/ 653380 w 996623"/>
                <a:gd name="connsiteY176" fmla="*/ 381747 h 994936"/>
                <a:gd name="connsiteX177" fmla="*/ 653380 w 996623"/>
                <a:gd name="connsiteY177" fmla="*/ 381747 h 994936"/>
                <a:gd name="connsiteX178" fmla="*/ 653380 w 996623"/>
                <a:gd name="connsiteY178" fmla="*/ 381747 h 994936"/>
                <a:gd name="connsiteX179" fmla="*/ 653380 w 996623"/>
                <a:gd name="connsiteY179" fmla="*/ 381747 h 994936"/>
                <a:gd name="connsiteX180" fmla="*/ 653613 w 996623"/>
                <a:gd name="connsiteY180" fmla="*/ 382048 h 994936"/>
                <a:gd name="connsiteX181" fmla="*/ 653613 w 996623"/>
                <a:gd name="connsiteY181" fmla="*/ 382048 h 994936"/>
                <a:gd name="connsiteX182" fmla="*/ 654147 w 996623"/>
                <a:gd name="connsiteY182" fmla="*/ 382782 h 994936"/>
                <a:gd name="connsiteX183" fmla="*/ 654147 w 996623"/>
                <a:gd name="connsiteY183" fmla="*/ 382782 h 994936"/>
                <a:gd name="connsiteX184" fmla="*/ 654147 w 996623"/>
                <a:gd name="connsiteY184" fmla="*/ 382982 h 994936"/>
                <a:gd name="connsiteX185" fmla="*/ 654514 w 996623"/>
                <a:gd name="connsiteY185" fmla="*/ 383516 h 994936"/>
                <a:gd name="connsiteX186" fmla="*/ 654514 w 996623"/>
                <a:gd name="connsiteY186" fmla="*/ 383516 h 994936"/>
                <a:gd name="connsiteX187" fmla="*/ 654514 w 996623"/>
                <a:gd name="connsiteY187" fmla="*/ 383516 h 994936"/>
                <a:gd name="connsiteX188" fmla="*/ 654714 w 996623"/>
                <a:gd name="connsiteY188" fmla="*/ 383783 h 994936"/>
                <a:gd name="connsiteX189" fmla="*/ 654714 w 996623"/>
                <a:gd name="connsiteY189" fmla="*/ 383949 h 994936"/>
                <a:gd name="connsiteX190" fmla="*/ 654714 w 996623"/>
                <a:gd name="connsiteY190" fmla="*/ 384150 h 994936"/>
                <a:gd name="connsiteX191" fmla="*/ 655148 w 996623"/>
                <a:gd name="connsiteY191" fmla="*/ 384783 h 994936"/>
                <a:gd name="connsiteX192" fmla="*/ 655515 w 996623"/>
                <a:gd name="connsiteY192" fmla="*/ 385284 h 994936"/>
                <a:gd name="connsiteX193" fmla="*/ 655715 w 996623"/>
                <a:gd name="connsiteY193" fmla="*/ 385551 h 994936"/>
                <a:gd name="connsiteX194" fmla="*/ 655715 w 996623"/>
                <a:gd name="connsiteY194" fmla="*/ 385751 h 994936"/>
                <a:gd name="connsiteX195" fmla="*/ 655715 w 996623"/>
                <a:gd name="connsiteY195" fmla="*/ 385751 h 994936"/>
                <a:gd name="connsiteX196" fmla="*/ 655915 w 996623"/>
                <a:gd name="connsiteY196" fmla="*/ 386018 h 994936"/>
                <a:gd name="connsiteX197" fmla="*/ 656149 w 996623"/>
                <a:gd name="connsiteY197" fmla="*/ 386351 h 994936"/>
                <a:gd name="connsiteX198" fmla="*/ 656149 w 996623"/>
                <a:gd name="connsiteY198" fmla="*/ 386351 h 994936"/>
                <a:gd name="connsiteX199" fmla="*/ 656583 w 996623"/>
                <a:gd name="connsiteY199" fmla="*/ 387052 h 994936"/>
                <a:gd name="connsiteX200" fmla="*/ 656916 w 996623"/>
                <a:gd name="connsiteY200" fmla="*/ 387553 h 994936"/>
                <a:gd name="connsiteX201" fmla="*/ 656916 w 996623"/>
                <a:gd name="connsiteY201" fmla="*/ 387553 h 994936"/>
                <a:gd name="connsiteX202" fmla="*/ 656916 w 996623"/>
                <a:gd name="connsiteY202" fmla="*/ 387553 h 994936"/>
                <a:gd name="connsiteX203" fmla="*/ 656916 w 996623"/>
                <a:gd name="connsiteY203" fmla="*/ 387553 h 994936"/>
                <a:gd name="connsiteX204" fmla="*/ 657150 w 996623"/>
                <a:gd name="connsiteY204" fmla="*/ 387886 h 994936"/>
                <a:gd name="connsiteX205" fmla="*/ 657383 w 996623"/>
                <a:gd name="connsiteY205" fmla="*/ 388253 h 994936"/>
                <a:gd name="connsiteX206" fmla="*/ 657383 w 996623"/>
                <a:gd name="connsiteY206" fmla="*/ 388253 h 994936"/>
                <a:gd name="connsiteX207" fmla="*/ 657383 w 996623"/>
                <a:gd name="connsiteY207" fmla="*/ 388453 h 994936"/>
                <a:gd name="connsiteX208" fmla="*/ 657383 w 996623"/>
                <a:gd name="connsiteY208" fmla="*/ 388654 h 994936"/>
                <a:gd name="connsiteX209" fmla="*/ 657917 w 996623"/>
                <a:gd name="connsiteY209" fmla="*/ 389454 h 994936"/>
                <a:gd name="connsiteX210" fmla="*/ 658084 w 996623"/>
                <a:gd name="connsiteY210" fmla="*/ 389754 h 994936"/>
                <a:gd name="connsiteX211" fmla="*/ 658418 w 996623"/>
                <a:gd name="connsiteY211" fmla="*/ 390255 h 994936"/>
                <a:gd name="connsiteX212" fmla="*/ 658418 w 996623"/>
                <a:gd name="connsiteY212" fmla="*/ 390255 h 994936"/>
                <a:gd name="connsiteX213" fmla="*/ 658418 w 996623"/>
                <a:gd name="connsiteY213" fmla="*/ 390422 h 994936"/>
                <a:gd name="connsiteX214" fmla="*/ 658418 w 996623"/>
                <a:gd name="connsiteY214" fmla="*/ 390422 h 994936"/>
                <a:gd name="connsiteX215" fmla="*/ 658418 w 996623"/>
                <a:gd name="connsiteY215" fmla="*/ 390422 h 994936"/>
                <a:gd name="connsiteX216" fmla="*/ 658618 w 996623"/>
                <a:gd name="connsiteY216" fmla="*/ 390755 h 994936"/>
                <a:gd name="connsiteX217" fmla="*/ 658618 w 996623"/>
                <a:gd name="connsiteY217" fmla="*/ 390922 h 994936"/>
                <a:gd name="connsiteX218" fmla="*/ 658618 w 996623"/>
                <a:gd name="connsiteY218" fmla="*/ 391089 h 994936"/>
                <a:gd name="connsiteX219" fmla="*/ 658618 w 996623"/>
                <a:gd name="connsiteY219" fmla="*/ 391256 h 994936"/>
                <a:gd name="connsiteX220" fmla="*/ 658785 w 996623"/>
                <a:gd name="connsiteY220" fmla="*/ 391489 h 994936"/>
                <a:gd name="connsiteX221" fmla="*/ 658785 w 996623"/>
                <a:gd name="connsiteY221" fmla="*/ 391656 h 994936"/>
                <a:gd name="connsiteX222" fmla="*/ 660353 w 996623"/>
                <a:gd name="connsiteY222" fmla="*/ 394158 h 994936"/>
                <a:gd name="connsiteX223" fmla="*/ 661020 w 996623"/>
                <a:gd name="connsiteY223" fmla="*/ 395226 h 994936"/>
                <a:gd name="connsiteX224" fmla="*/ 661854 w 996623"/>
                <a:gd name="connsiteY224" fmla="*/ 396594 h 994936"/>
                <a:gd name="connsiteX225" fmla="*/ 662655 w 996623"/>
                <a:gd name="connsiteY225" fmla="*/ 398029 h 994936"/>
                <a:gd name="connsiteX226" fmla="*/ 663222 w 996623"/>
                <a:gd name="connsiteY226" fmla="*/ 398929 h 994936"/>
                <a:gd name="connsiteX227" fmla="*/ 664690 w 996623"/>
                <a:gd name="connsiteY227" fmla="*/ 401498 h 994936"/>
                <a:gd name="connsiteX228" fmla="*/ 665257 w 996623"/>
                <a:gd name="connsiteY228" fmla="*/ 402566 h 994936"/>
                <a:gd name="connsiteX229" fmla="*/ 666058 w 996623"/>
                <a:gd name="connsiteY229" fmla="*/ 404034 h 994936"/>
                <a:gd name="connsiteX230" fmla="*/ 666358 w 996623"/>
                <a:gd name="connsiteY230" fmla="*/ 404568 h 994936"/>
                <a:gd name="connsiteX231" fmla="*/ 667025 w 996623"/>
                <a:gd name="connsiteY231" fmla="*/ 405802 h 994936"/>
                <a:gd name="connsiteX232" fmla="*/ 667993 w 996623"/>
                <a:gd name="connsiteY232" fmla="*/ 407704 h 994936"/>
                <a:gd name="connsiteX233" fmla="*/ 668393 w 996623"/>
                <a:gd name="connsiteY233" fmla="*/ 408438 h 994936"/>
                <a:gd name="connsiteX234" fmla="*/ 668393 w 996623"/>
                <a:gd name="connsiteY234" fmla="*/ 408605 h 994936"/>
                <a:gd name="connsiteX235" fmla="*/ 668393 w 996623"/>
                <a:gd name="connsiteY235" fmla="*/ 408905 h 994936"/>
                <a:gd name="connsiteX236" fmla="*/ 668693 w 996623"/>
                <a:gd name="connsiteY236" fmla="*/ 409505 h 994936"/>
                <a:gd name="connsiteX237" fmla="*/ 669060 w 996623"/>
                <a:gd name="connsiteY237" fmla="*/ 410173 h 994936"/>
                <a:gd name="connsiteX238" fmla="*/ 669394 w 996623"/>
                <a:gd name="connsiteY238" fmla="*/ 410873 h 994936"/>
                <a:gd name="connsiteX239" fmla="*/ 670095 w 996623"/>
                <a:gd name="connsiteY239" fmla="*/ 412274 h 994936"/>
                <a:gd name="connsiteX240" fmla="*/ 670095 w 996623"/>
                <a:gd name="connsiteY240" fmla="*/ 412274 h 994936"/>
                <a:gd name="connsiteX241" fmla="*/ 670862 w 996623"/>
                <a:gd name="connsiteY241" fmla="*/ 413943 h 994936"/>
                <a:gd name="connsiteX242" fmla="*/ 671663 w 996623"/>
                <a:gd name="connsiteY242" fmla="*/ 415611 h 994936"/>
                <a:gd name="connsiteX243" fmla="*/ 671663 w 996623"/>
                <a:gd name="connsiteY243" fmla="*/ 415811 h 994936"/>
                <a:gd name="connsiteX244" fmla="*/ 671963 w 996623"/>
                <a:gd name="connsiteY244" fmla="*/ 416512 h 994936"/>
                <a:gd name="connsiteX245" fmla="*/ 672297 w 996623"/>
                <a:gd name="connsiteY245" fmla="*/ 417212 h 994936"/>
                <a:gd name="connsiteX246" fmla="*/ 673064 w 996623"/>
                <a:gd name="connsiteY246" fmla="*/ 418947 h 994936"/>
                <a:gd name="connsiteX247" fmla="*/ 673064 w 996623"/>
                <a:gd name="connsiteY247" fmla="*/ 418947 h 994936"/>
                <a:gd name="connsiteX248" fmla="*/ 673064 w 996623"/>
                <a:gd name="connsiteY248" fmla="*/ 419381 h 994936"/>
                <a:gd name="connsiteX249" fmla="*/ 673231 w 996623"/>
                <a:gd name="connsiteY249" fmla="*/ 419714 h 994936"/>
                <a:gd name="connsiteX250" fmla="*/ 673231 w 996623"/>
                <a:gd name="connsiteY250" fmla="*/ 420048 h 994936"/>
                <a:gd name="connsiteX251" fmla="*/ 673231 w 996623"/>
                <a:gd name="connsiteY251" fmla="*/ 420048 h 994936"/>
                <a:gd name="connsiteX252" fmla="*/ 673231 w 996623"/>
                <a:gd name="connsiteY252" fmla="*/ 420382 h 994936"/>
                <a:gd name="connsiteX253" fmla="*/ 674332 w 996623"/>
                <a:gd name="connsiteY253" fmla="*/ 422984 h 994936"/>
                <a:gd name="connsiteX254" fmla="*/ 675733 w 996623"/>
                <a:gd name="connsiteY254" fmla="*/ 426554 h 994936"/>
                <a:gd name="connsiteX255" fmla="*/ 675733 w 996623"/>
                <a:gd name="connsiteY255" fmla="*/ 426721 h 994936"/>
                <a:gd name="connsiteX256" fmla="*/ 675966 w 996623"/>
                <a:gd name="connsiteY256" fmla="*/ 426721 h 994936"/>
                <a:gd name="connsiteX257" fmla="*/ 675966 w 996623"/>
                <a:gd name="connsiteY257" fmla="*/ 426721 h 994936"/>
                <a:gd name="connsiteX258" fmla="*/ 688478 w 996623"/>
                <a:gd name="connsiteY258" fmla="*/ 421916 h 994936"/>
                <a:gd name="connsiteX259" fmla="*/ 688745 w 996623"/>
                <a:gd name="connsiteY259" fmla="*/ 421916 h 994936"/>
                <a:gd name="connsiteX260" fmla="*/ 705626 w 996623"/>
                <a:gd name="connsiteY260" fmla="*/ 415411 h 994936"/>
                <a:gd name="connsiteX261" fmla="*/ 705893 w 996623"/>
                <a:gd name="connsiteY261" fmla="*/ 415411 h 994936"/>
                <a:gd name="connsiteX262" fmla="*/ 718471 w 996623"/>
                <a:gd name="connsiteY262" fmla="*/ 410606 h 994936"/>
                <a:gd name="connsiteX263" fmla="*/ 718738 w 996623"/>
                <a:gd name="connsiteY263" fmla="*/ 410606 h 994936"/>
                <a:gd name="connsiteX264" fmla="*/ 731316 w 996623"/>
                <a:gd name="connsiteY264" fmla="*/ 405769 h 994936"/>
                <a:gd name="connsiteX265" fmla="*/ 731583 w 996623"/>
                <a:gd name="connsiteY265" fmla="*/ 405769 h 994936"/>
                <a:gd name="connsiteX266" fmla="*/ 744160 w 996623"/>
                <a:gd name="connsiteY266" fmla="*/ 400931 h 994936"/>
                <a:gd name="connsiteX267" fmla="*/ 711932 w 996623"/>
                <a:gd name="connsiteY267" fmla="*/ 336941 h 994936"/>
                <a:gd name="connsiteX268" fmla="*/ 838878 w 996623"/>
                <a:gd name="connsiteY268" fmla="*/ 382348 h 994936"/>
                <a:gd name="connsiteX269" fmla="*/ 838044 w 996623"/>
                <a:gd name="connsiteY269" fmla="*/ 382648 h 994936"/>
                <a:gd name="connsiteX270" fmla="*/ 830237 w 996623"/>
                <a:gd name="connsiteY270" fmla="*/ 385351 h 994936"/>
                <a:gd name="connsiteX271" fmla="*/ 830237 w 996623"/>
                <a:gd name="connsiteY271" fmla="*/ 385351 h 994936"/>
                <a:gd name="connsiteX272" fmla="*/ 825900 w 996623"/>
                <a:gd name="connsiteY272" fmla="*/ 386852 h 994936"/>
                <a:gd name="connsiteX273" fmla="*/ 830270 w 996623"/>
                <a:gd name="connsiteY273" fmla="*/ 385384 h 994936"/>
                <a:gd name="connsiteX274" fmla="*/ 838077 w 996623"/>
                <a:gd name="connsiteY274" fmla="*/ 382682 h 994936"/>
                <a:gd name="connsiteX275" fmla="*/ 838911 w 996623"/>
                <a:gd name="connsiteY275" fmla="*/ 382381 h 994936"/>
                <a:gd name="connsiteX276" fmla="*/ 838911 w 996623"/>
                <a:gd name="connsiteY276" fmla="*/ 382381 h 994936"/>
                <a:gd name="connsiteX277" fmla="*/ 843315 w 996623"/>
                <a:gd name="connsiteY277" fmla="*/ 380847 h 994936"/>
                <a:gd name="connsiteX278" fmla="*/ 808418 w 996623"/>
                <a:gd name="connsiteY278" fmla="*/ 494414 h 994936"/>
                <a:gd name="connsiteX279" fmla="*/ 808418 w 996623"/>
                <a:gd name="connsiteY279" fmla="*/ 493613 h 994936"/>
                <a:gd name="connsiteX280" fmla="*/ 808418 w 996623"/>
                <a:gd name="connsiteY280" fmla="*/ 491345 h 994936"/>
                <a:gd name="connsiteX281" fmla="*/ 808418 w 996623"/>
                <a:gd name="connsiteY281" fmla="*/ 489877 h 994936"/>
                <a:gd name="connsiteX282" fmla="*/ 808418 w 996623"/>
                <a:gd name="connsiteY282" fmla="*/ 489043 h 994936"/>
                <a:gd name="connsiteX283" fmla="*/ 808418 w 996623"/>
                <a:gd name="connsiteY283" fmla="*/ 488542 h 994936"/>
                <a:gd name="connsiteX284" fmla="*/ 808418 w 996623"/>
                <a:gd name="connsiteY284" fmla="*/ 488242 h 994936"/>
                <a:gd name="connsiteX285" fmla="*/ 808418 w 996623"/>
                <a:gd name="connsiteY285" fmla="*/ 487675 h 994936"/>
                <a:gd name="connsiteX286" fmla="*/ 808418 w 996623"/>
                <a:gd name="connsiteY286" fmla="*/ 487341 h 994936"/>
                <a:gd name="connsiteX287" fmla="*/ 808418 w 996623"/>
                <a:gd name="connsiteY287" fmla="*/ 487108 h 994936"/>
                <a:gd name="connsiteX288" fmla="*/ 808418 w 996623"/>
                <a:gd name="connsiteY288" fmla="*/ 487108 h 994936"/>
                <a:gd name="connsiteX289" fmla="*/ 808418 w 996623"/>
                <a:gd name="connsiteY289" fmla="*/ 485173 h 994936"/>
                <a:gd name="connsiteX290" fmla="*/ 808418 w 996623"/>
                <a:gd name="connsiteY290" fmla="*/ 486307 h 994936"/>
                <a:gd name="connsiteX291" fmla="*/ 808418 w 996623"/>
                <a:gd name="connsiteY291" fmla="*/ 487708 h 994936"/>
                <a:gd name="connsiteX292" fmla="*/ 808418 w 996623"/>
                <a:gd name="connsiteY292" fmla="*/ 490210 h 994936"/>
                <a:gd name="connsiteX293" fmla="*/ 808418 w 996623"/>
                <a:gd name="connsiteY293" fmla="*/ 490611 h 994936"/>
                <a:gd name="connsiteX294" fmla="*/ 808418 w 996623"/>
                <a:gd name="connsiteY294" fmla="*/ 496416 h 994936"/>
                <a:gd name="connsiteX295" fmla="*/ 808418 w 996623"/>
                <a:gd name="connsiteY295" fmla="*/ 496416 h 994936"/>
                <a:gd name="connsiteX296" fmla="*/ 808418 w 996623"/>
                <a:gd name="connsiteY296" fmla="*/ 494414 h 994936"/>
                <a:gd name="connsiteX297" fmla="*/ 806349 w 996623"/>
                <a:gd name="connsiteY297" fmla="*/ 465488 h 994936"/>
                <a:gd name="connsiteX298" fmla="*/ 806349 w 996623"/>
                <a:gd name="connsiteY298" fmla="*/ 465989 h 994936"/>
                <a:gd name="connsiteX299" fmla="*/ 806349 w 996623"/>
                <a:gd name="connsiteY299" fmla="*/ 465989 h 994936"/>
                <a:gd name="connsiteX300" fmla="*/ 806349 w 996623"/>
                <a:gd name="connsiteY300" fmla="*/ 465488 h 994936"/>
                <a:gd name="connsiteX301" fmla="*/ 806783 w 996623"/>
                <a:gd name="connsiteY301" fmla="*/ 469192 h 994936"/>
                <a:gd name="connsiteX302" fmla="*/ 806783 w 996623"/>
                <a:gd name="connsiteY302" fmla="*/ 469192 h 994936"/>
                <a:gd name="connsiteX303" fmla="*/ 806783 w 996623"/>
                <a:gd name="connsiteY303" fmla="*/ 469192 h 994936"/>
                <a:gd name="connsiteX304" fmla="*/ 806783 w 996623"/>
                <a:gd name="connsiteY304" fmla="*/ 468925 h 994936"/>
                <a:gd name="connsiteX305" fmla="*/ 806583 w 996623"/>
                <a:gd name="connsiteY305" fmla="*/ 467157 h 994936"/>
                <a:gd name="connsiteX306" fmla="*/ 806783 w 996623"/>
                <a:gd name="connsiteY306" fmla="*/ 469092 h 994936"/>
                <a:gd name="connsiteX307" fmla="*/ 806783 w 996623"/>
                <a:gd name="connsiteY307" fmla="*/ 469092 h 994936"/>
                <a:gd name="connsiteX308" fmla="*/ 806783 w 996623"/>
                <a:gd name="connsiteY308" fmla="*/ 469259 h 994936"/>
                <a:gd name="connsiteX309" fmla="*/ 806783 w 996623"/>
                <a:gd name="connsiteY309" fmla="*/ 469425 h 994936"/>
                <a:gd name="connsiteX310" fmla="*/ 806783 w 996623"/>
                <a:gd name="connsiteY310" fmla="*/ 469425 h 994936"/>
                <a:gd name="connsiteX311" fmla="*/ 806783 w 996623"/>
                <a:gd name="connsiteY311" fmla="*/ 469425 h 994936"/>
                <a:gd name="connsiteX312" fmla="*/ 805849 w 996623"/>
                <a:gd name="connsiteY312" fmla="*/ 461285 h 994936"/>
                <a:gd name="connsiteX313" fmla="*/ 805849 w 996623"/>
                <a:gd name="connsiteY313" fmla="*/ 461618 h 994936"/>
                <a:gd name="connsiteX314" fmla="*/ 805849 w 996623"/>
                <a:gd name="connsiteY314" fmla="*/ 462186 h 994936"/>
                <a:gd name="connsiteX315" fmla="*/ 805715 w 996623"/>
                <a:gd name="connsiteY315" fmla="*/ 461285 h 994936"/>
                <a:gd name="connsiteX316" fmla="*/ 806149 w 996623"/>
                <a:gd name="connsiteY316" fmla="*/ 463453 h 994936"/>
                <a:gd name="connsiteX317" fmla="*/ 806149 w 996623"/>
                <a:gd name="connsiteY317" fmla="*/ 463754 h 994936"/>
                <a:gd name="connsiteX318" fmla="*/ 806149 w 996623"/>
                <a:gd name="connsiteY318" fmla="*/ 463754 h 994936"/>
                <a:gd name="connsiteX319" fmla="*/ 806115 w 996623"/>
                <a:gd name="connsiteY319" fmla="*/ 463453 h 994936"/>
                <a:gd name="connsiteX320" fmla="*/ 806149 w 996623"/>
                <a:gd name="connsiteY320" fmla="*/ 463287 h 994936"/>
                <a:gd name="connsiteX321" fmla="*/ 806149 w 996623"/>
                <a:gd name="connsiteY321" fmla="*/ 463453 h 994936"/>
                <a:gd name="connsiteX322" fmla="*/ 806149 w 996623"/>
                <a:gd name="connsiteY322" fmla="*/ 463453 h 994936"/>
                <a:gd name="connsiteX323" fmla="*/ 806082 w 996623"/>
                <a:gd name="connsiteY323" fmla="*/ 463287 h 994936"/>
                <a:gd name="connsiteX324" fmla="*/ 801345 w 996623"/>
                <a:gd name="connsiteY324" fmla="*/ 395293 h 994936"/>
                <a:gd name="connsiteX325" fmla="*/ 801345 w 996623"/>
                <a:gd name="connsiteY325" fmla="*/ 395293 h 994936"/>
                <a:gd name="connsiteX326" fmla="*/ 799877 w 996623"/>
                <a:gd name="connsiteY326" fmla="*/ 395793 h 994936"/>
                <a:gd name="connsiteX327" fmla="*/ 799877 w 996623"/>
                <a:gd name="connsiteY327" fmla="*/ 395793 h 994936"/>
                <a:gd name="connsiteX328" fmla="*/ 785063 w 996623"/>
                <a:gd name="connsiteY328" fmla="*/ 264310 h 994936"/>
                <a:gd name="connsiteX329" fmla="*/ 780560 w 996623"/>
                <a:gd name="connsiteY329" fmla="*/ 267946 h 994936"/>
                <a:gd name="connsiteX330" fmla="*/ 776856 w 996623"/>
                <a:gd name="connsiteY330" fmla="*/ 270982 h 994936"/>
                <a:gd name="connsiteX331" fmla="*/ 776189 w 996623"/>
                <a:gd name="connsiteY331" fmla="*/ 271549 h 994936"/>
                <a:gd name="connsiteX332" fmla="*/ 776856 w 996623"/>
                <a:gd name="connsiteY332" fmla="*/ 271016 h 994936"/>
                <a:gd name="connsiteX333" fmla="*/ 780560 w 996623"/>
                <a:gd name="connsiteY333" fmla="*/ 268013 h 994936"/>
                <a:gd name="connsiteX334" fmla="*/ 785097 w 996623"/>
                <a:gd name="connsiteY334" fmla="*/ 264343 h 994936"/>
                <a:gd name="connsiteX335" fmla="*/ 791136 w 996623"/>
                <a:gd name="connsiteY335" fmla="*/ 259439 h 994936"/>
                <a:gd name="connsiteX336" fmla="*/ 769717 w 996623"/>
                <a:gd name="connsiteY336" fmla="*/ 276754 h 994936"/>
                <a:gd name="connsiteX337" fmla="*/ 766147 w 996623"/>
                <a:gd name="connsiteY337" fmla="*/ 279623 h 994936"/>
                <a:gd name="connsiteX338" fmla="*/ 762577 w 996623"/>
                <a:gd name="connsiteY338" fmla="*/ 282526 h 994936"/>
                <a:gd name="connsiteX339" fmla="*/ 759241 w 996623"/>
                <a:gd name="connsiteY339" fmla="*/ 285362 h 994936"/>
                <a:gd name="connsiteX340" fmla="*/ 759241 w 996623"/>
                <a:gd name="connsiteY340" fmla="*/ 285362 h 994936"/>
                <a:gd name="connsiteX341" fmla="*/ 755704 w 996623"/>
                <a:gd name="connsiteY341" fmla="*/ 288264 h 994936"/>
                <a:gd name="connsiteX342" fmla="*/ 759241 w 996623"/>
                <a:gd name="connsiteY342" fmla="*/ 285395 h 994936"/>
                <a:gd name="connsiteX343" fmla="*/ 759241 w 996623"/>
                <a:gd name="connsiteY343" fmla="*/ 285395 h 994936"/>
                <a:gd name="connsiteX344" fmla="*/ 762577 w 996623"/>
                <a:gd name="connsiteY344" fmla="*/ 282559 h 994936"/>
                <a:gd name="connsiteX345" fmla="*/ 766147 w 996623"/>
                <a:gd name="connsiteY345" fmla="*/ 279657 h 994936"/>
                <a:gd name="connsiteX346" fmla="*/ 769683 w 996623"/>
                <a:gd name="connsiteY346" fmla="*/ 276787 h 994936"/>
                <a:gd name="connsiteX347" fmla="*/ 776156 w 996623"/>
                <a:gd name="connsiteY347" fmla="*/ 271549 h 994936"/>
                <a:gd name="connsiteX348" fmla="*/ 776156 w 996623"/>
                <a:gd name="connsiteY348" fmla="*/ 271549 h 994936"/>
                <a:gd name="connsiteX349" fmla="*/ 755470 w 996623"/>
                <a:gd name="connsiteY349" fmla="*/ 288298 h 994936"/>
                <a:gd name="connsiteX350" fmla="*/ 751934 w 996623"/>
                <a:gd name="connsiteY350" fmla="*/ 291167 h 994936"/>
                <a:gd name="connsiteX351" fmla="*/ 754770 w 996623"/>
                <a:gd name="connsiteY351" fmla="*/ 288898 h 994936"/>
                <a:gd name="connsiteX352" fmla="*/ 755470 w 996623"/>
                <a:gd name="connsiteY352" fmla="*/ 288331 h 994936"/>
                <a:gd name="connsiteX353" fmla="*/ 755470 w 996623"/>
                <a:gd name="connsiteY353" fmla="*/ 288331 h 994936"/>
                <a:gd name="connsiteX354" fmla="*/ 748798 w 996623"/>
                <a:gd name="connsiteY354" fmla="*/ 403066 h 994936"/>
                <a:gd name="connsiteX355" fmla="*/ 748798 w 996623"/>
                <a:gd name="connsiteY355" fmla="*/ 403066 h 994936"/>
                <a:gd name="connsiteX356" fmla="*/ 746896 w 996623"/>
                <a:gd name="connsiteY356" fmla="*/ 398295 h 994936"/>
                <a:gd name="connsiteX357" fmla="*/ 746896 w 996623"/>
                <a:gd name="connsiteY357" fmla="*/ 398295 h 994936"/>
                <a:gd name="connsiteX358" fmla="*/ 744828 w 996623"/>
                <a:gd name="connsiteY358" fmla="*/ 393358 h 994936"/>
                <a:gd name="connsiteX359" fmla="*/ 744828 w 996623"/>
                <a:gd name="connsiteY359" fmla="*/ 393358 h 994936"/>
                <a:gd name="connsiteX360" fmla="*/ 742659 w 996623"/>
                <a:gd name="connsiteY360" fmla="*/ 388453 h 994936"/>
                <a:gd name="connsiteX361" fmla="*/ 742659 w 996623"/>
                <a:gd name="connsiteY361" fmla="*/ 388453 h 994936"/>
                <a:gd name="connsiteX362" fmla="*/ 741925 w 996623"/>
                <a:gd name="connsiteY362" fmla="*/ 386852 h 994936"/>
                <a:gd name="connsiteX363" fmla="*/ 741758 w 996623"/>
                <a:gd name="connsiteY363" fmla="*/ 386518 h 994936"/>
                <a:gd name="connsiteX364" fmla="*/ 741758 w 996623"/>
                <a:gd name="connsiteY364" fmla="*/ 386518 h 994936"/>
                <a:gd name="connsiteX365" fmla="*/ 741758 w 996623"/>
                <a:gd name="connsiteY365" fmla="*/ 386518 h 994936"/>
                <a:gd name="connsiteX366" fmla="*/ 741758 w 996623"/>
                <a:gd name="connsiteY366" fmla="*/ 386518 h 994936"/>
                <a:gd name="connsiteX367" fmla="*/ 741758 w 996623"/>
                <a:gd name="connsiteY367" fmla="*/ 386518 h 994936"/>
                <a:gd name="connsiteX368" fmla="*/ 741758 w 996623"/>
                <a:gd name="connsiteY368" fmla="*/ 386185 h 994936"/>
                <a:gd name="connsiteX369" fmla="*/ 741558 w 996623"/>
                <a:gd name="connsiteY369" fmla="*/ 385718 h 994936"/>
                <a:gd name="connsiteX370" fmla="*/ 741558 w 996623"/>
                <a:gd name="connsiteY370" fmla="*/ 385484 h 994936"/>
                <a:gd name="connsiteX371" fmla="*/ 741358 w 996623"/>
                <a:gd name="connsiteY371" fmla="*/ 385050 h 994936"/>
                <a:gd name="connsiteX372" fmla="*/ 740824 w 996623"/>
                <a:gd name="connsiteY372" fmla="*/ 383916 h 994936"/>
                <a:gd name="connsiteX373" fmla="*/ 740824 w 996623"/>
                <a:gd name="connsiteY373" fmla="*/ 383916 h 994936"/>
                <a:gd name="connsiteX374" fmla="*/ 739623 w 996623"/>
                <a:gd name="connsiteY374" fmla="*/ 381481 h 994936"/>
                <a:gd name="connsiteX375" fmla="*/ 738789 w 996623"/>
                <a:gd name="connsiteY375" fmla="*/ 379779 h 994936"/>
                <a:gd name="connsiteX376" fmla="*/ 738455 w 996623"/>
                <a:gd name="connsiteY376" fmla="*/ 379078 h 994936"/>
                <a:gd name="connsiteX377" fmla="*/ 738455 w 996623"/>
                <a:gd name="connsiteY377" fmla="*/ 379078 h 994936"/>
                <a:gd name="connsiteX378" fmla="*/ 737254 w 996623"/>
                <a:gd name="connsiteY378" fmla="*/ 376676 h 994936"/>
                <a:gd name="connsiteX379" fmla="*/ 735986 w 996623"/>
                <a:gd name="connsiteY379" fmla="*/ 374274 h 994936"/>
                <a:gd name="connsiteX380" fmla="*/ 735353 w 996623"/>
                <a:gd name="connsiteY380" fmla="*/ 373073 h 994936"/>
                <a:gd name="connsiteX381" fmla="*/ 733751 w 996623"/>
                <a:gd name="connsiteY381" fmla="*/ 370170 h 994936"/>
                <a:gd name="connsiteX382" fmla="*/ 732116 w 996623"/>
                <a:gd name="connsiteY382" fmla="*/ 367301 h 994936"/>
                <a:gd name="connsiteX383" fmla="*/ 732116 w 996623"/>
                <a:gd name="connsiteY383" fmla="*/ 367101 h 994936"/>
                <a:gd name="connsiteX384" fmla="*/ 730849 w 996623"/>
                <a:gd name="connsiteY384" fmla="*/ 364832 h 994936"/>
                <a:gd name="connsiteX385" fmla="*/ 728079 w 996623"/>
                <a:gd name="connsiteY385" fmla="*/ 360195 h 994936"/>
                <a:gd name="connsiteX386" fmla="*/ 725244 w 996623"/>
                <a:gd name="connsiteY386" fmla="*/ 355591 h 994936"/>
                <a:gd name="connsiteX387" fmla="*/ 722274 w 996623"/>
                <a:gd name="connsiteY387" fmla="*/ 351053 h 994936"/>
                <a:gd name="connsiteX388" fmla="*/ 719238 w 996623"/>
                <a:gd name="connsiteY388" fmla="*/ 346583 h 994936"/>
                <a:gd name="connsiteX389" fmla="*/ 712899 w 996623"/>
                <a:gd name="connsiteY389" fmla="*/ 337808 h 994936"/>
                <a:gd name="connsiteX390" fmla="*/ 712666 w 996623"/>
                <a:gd name="connsiteY390" fmla="*/ 337541 h 994936"/>
                <a:gd name="connsiteX391" fmla="*/ 709496 w 996623"/>
                <a:gd name="connsiteY391" fmla="*/ 333404 h 994936"/>
                <a:gd name="connsiteX392" fmla="*/ 706160 w 996623"/>
                <a:gd name="connsiteY392" fmla="*/ 329301 h 994936"/>
                <a:gd name="connsiteX393" fmla="*/ 695451 w 996623"/>
                <a:gd name="connsiteY393" fmla="*/ 337975 h 994936"/>
                <a:gd name="connsiteX394" fmla="*/ 695451 w 996623"/>
                <a:gd name="connsiteY394" fmla="*/ 337975 h 994936"/>
                <a:gd name="connsiteX395" fmla="*/ 694883 w 996623"/>
                <a:gd name="connsiteY395" fmla="*/ 338476 h 994936"/>
                <a:gd name="connsiteX396" fmla="*/ 685208 w 996623"/>
                <a:gd name="connsiteY396" fmla="*/ 346750 h 994936"/>
                <a:gd name="connsiteX397" fmla="*/ 685008 w 996623"/>
                <a:gd name="connsiteY397" fmla="*/ 346916 h 994936"/>
                <a:gd name="connsiteX398" fmla="*/ 674499 w 996623"/>
                <a:gd name="connsiteY398" fmla="*/ 355424 h 994936"/>
                <a:gd name="connsiteX399" fmla="*/ 674298 w 996623"/>
                <a:gd name="connsiteY399" fmla="*/ 355424 h 994936"/>
                <a:gd name="connsiteX400" fmla="*/ 659552 w 996623"/>
                <a:gd name="connsiteY400" fmla="*/ 366234 h 994936"/>
                <a:gd name="connsiteX401" fmla="*/ 659352 w 996623"/>
                <a:gd name="connsiteY401" fmla="*/ 366400 h 994936"/>
                <a:gd name="connsiteX402" fmla="*/ 648909 w 996623"/>
                <a:gd name="connsiteY402" fmla="*/ 375008 h 994936"/>
                <a:gd name="connsiteX403" fmla="*/ 649143 w 996623"/>
                <a:gd name="connsiteY403" fmla="*/ 375308 h 994936"/>
                <a:gd name="connsiteX404" fmla="*/ 649410 w 996623"/>
                <a:gd name="connsiteY404" fmla="*/ 375642 h 994936"/>
                <a:gd name="connsiteX405" fmla="*/ 651245 w 996623"/>
                <a:gd name="connsiteY405" fmla="*/ 377911 h 994936"/>
                <a:gd name="connsiteX406" fmla="*/ 651411 w 996623"/>
                <a:gd name="connsiteY406" fmla="*/ 378144 h 994936"/>
                <a:gd name="connsiteX407" fmla="*/ 653413 w 996623"/>
                <a:gd name="connsiteY407" fmla="*/ 380747 h 994936"/>
                <a:gd name="connsiteX408" fmla="*/ 653413 w 996623"/>
                <a:gd name="connsiteY408" fmla="*/ 380747 h 994936"/>
                <a:gd name="connsiteX409" fmla="*/ 654447 w 996623"/>
                <a:gd name="connsiteY409" fmla="*/ 382114 h 994936"/>
                <a:gd name="connsiteX410" fmla="*/ 655548 w 996623"/>
                <a:gd name="connsiteY410" fmla="*/ 383582 h 994936"/>
                <a:gd name="connsiteX411" fmla="*/ 656216 w 996623"/>
                <a:gd name="connsiteY411" fmla="*/ 384550 h 994936"/>
                <a:gd name="connsiteX412" fmla="*/ 656749 w 996623"/>
                <a:gd name="connsiteY412" fmla="*/ 385251 h 994936"/>
                <a:gd name="connsiteX413" fmla="*/ 657050 w 996623"/>
                <a:gd name="connsiteY413" fmla="*/ 385684 h 994936"/>
                <a:gd name="connsiteX414" fmla="*/ 658184 w 996623"/>
                <a:gd name="connsiteY414" fmla="*/ 387286 h 994936"/>
                <a:gd name="connsiteX415" fmla="*/ 658184 w 996623"/>
                <a:gd name="connsiteY415" fmla="*/ 387486 h 994936"/>
                <a:gd name="connsiteX416" fmla="*/ 658184 w 996623"/>
                <a:gd name="connsiteY416" fmla="*/ 387486 h 994936"/>
                <a:gd name="connsiteX417" fmla="*/ 659085 w 996623"/>
                <a:gd name="connsiteY417" fmla="*/ 388854 h 994936"/>
                <a:gd name="connsiteX418" fmla="*/ 659419 w 996623"/>
                <a:gd name="connsiteY418" fmla="*/ 389321 h 994936"/>
                <a:gd name="connsiteX419" fmla="*/ 659419 w 996623"/>
                <a:gd name="connsiteY419" fmla="*/ 389521 h 994936"/>
                <a:gd name="connsiteX420" fmla="*/ 659619 w 996623"/>
                <a:gd name="connsiteY420" fmla="*/ 389855 h 994936"/>
                <a:gd name="connsiteX421" fmla="*/ 659886 w 996623"/>
                <a:gd name="connsiteY421" fmla="*/ 390222 h 994936"/>
                <a:gd name="connsiteX422" fmla="*/ 659886 w 996623"/>
                <a:gd name="connsiteY422" fmla="*/ 390222 h 994936"/>
                <a:gd name="connsiteX423" fmla="*/ 659886 w 996623"/>
                <a:gd name="connsiteY423" fmla="*/ 390422 h 994936"/>
                <a:gd name="connsiteX424" fmla="*/ 659886 w 996623"/>
                <a:gd name="connsiteY424" fmla="*/ 390622 h 994936"/>
                <a:gd name="connsiteX425" fmla="*/ 660419 w 996623"/>
                <a:gd name="connsiteY425" fmla="*/ 391423 h 994936"/>
                <a:gd name="connsiteX426" fmla="*/ 660586 w 996623"/>
                <a:gd name="connsiteY426" fmla="*/ 391723 h 994936"/>
                <a:gd name="connsiteX427" fmla="*/ 660920 w 996623"/>
                <a:gd name="connsiteY427" fmla="*/ 392223 h 994936"/>
                <a:gd name="connsiteX428" fmla="*/ 660920 w 996623"/>
                <a:gd name="connsiteY428" fmla="*/ 392223 h 994936"/>
                <a:gd name="connsiteX429" fmla="*/ 660920 w 996623"/>
                <a:gd name="connsiteY429" fmla="*/ 392424 h 994936"/>
                <a:gd name="connsiteX430" fmla="*/ 660920 w 996623"/>
                <a:gd name="connsiteY430" fmla="*/ 392424 h 994936"/>
                <a:gd name="connsiteX431" fmla="*/ 660920 w 996623"/>
                <a:gd name="connsiteY431" fmla="*/ 392424 h 994936"/>
                <a:gd name="connsiteX432" fmla="*/ 661120 w 996623"/>
                <a:gd name="connsiteY432" fmla="*/ 392757 h 994936"/>
                <a:gd name="connsiteX433" fmla="*/ 661120 w 996623"/>
                <a:gd name="connsiteY433" fmla="*/ 392924 h 994936"/>
                <a:gd name="connsiteX434" fmla="*/ 661120 w 996623"/>
                <a:gd name="connsiteY434" fmla="*/ 393091 h 994936"/>
                <a:gd name="connsiteX435" fmla="*/ 661120 w 996623"/>
                <a:gd name="connsiteY435" fmla="*/ 393091 h 994936"/>
                <a:gd name="connsiteX436" fmla="*/ 661287 w 996623"/>
                <a:gd name="connsiteY436" fmla="*/ 393324 h 994936"/>
                <a:gd name="connsiteX437" fmla="*/ 661287 w 996623"/>
                <a:gd name="connsiteY437" fmla="*/ 393324 h 994936"/>
                <a:gd name="connsiteX438" fmla="*/ 662855 w 996623"/>
                <a:gd name="connsiteY438" fmla="*/ 395827 h 994936"/>
                <a:gd name="connsiteX439" fmla="*/ 663489 w 996623"/>
                <a:gd name="connsiteY439" fmla="*/ 396894 h 994936"/>
                <a:gd name="connsiteX440" fmla="*/ 664323 w 996623"/>
                <a:gd name="connsiteY440" fmla="*/ 398262 h 994936"/>
                <a:gd name="connsiteX441" fmla="*/ 665157 w 996623"/>
                <a:gd name="connsiteY441" fmla="*/ 399663 h 994936"/>
                <a:gd name="connsiteX442" fmla="*/ 665724 w 996623"/>
                <a:gd name="connsiteY442" fmla="*/ 400597 h 994936"/>
                <a:gd name="connsiteX443" fmla="*/ 667192 w 996623"/>
                <a:gd name="connsiteY443" fmla="*/ 403166 h 994936"/>
                <a:gd name="connsiteX444" fmla="*/ 667759 w 996623"/>
                <a:gd name="connsiteY444" fmla="*/ 404234 h 994936"/>
                <a:gd name="connsiteX445" fmla="*/ 668560 w 996623"/>
                <a:gd name="connsiteY445" fmla="*/ 405702 h 994936"/>
                <a:gd name="connsiteX446" fmla="*/ 668860 w 996623"/>
                <a:gd name="connsiteY446" fmla="*/ 406236 h 994936"/>
                <a:gd name="connsiteX447" fmla="*/ 669527 w 996623"/>
                <a:gd name="connsiteY447" fmla="*/ 407470 h 994936"/>
                <a:gd name="connsiteX448" fmla="*/ 670495 w 996623"/>
                <a:gd name="connsiteY448" fmla="*/ 409339 h 994936"/>
                <a:gd name="connsiteX449" fmla="*/ 670895 w 996623"/>
                <a:gd name="connsiteY449" fmla="*/ 410106 h 994936"/>
                <a:gd name="connsiteX450" fmla="*/ 670895 w 996623"/>
                <a:gd name="connsiteY450" fmla="*/ 410273 h 994936"/>
                <a:gd name="connsiteX451" fmla="*/ 670895 w 996623"/>
                <a:gd name="connsiteY451" fmla="*/ 410573 h 994936"/>
                <a:gd name="connsiteX452" fmla="*/ 671196 w 996623"/>
                <a:gd name="connsiteY452" fmla="*/ 411140 h 994936"/>
                <a:gd name="connsiteX453" fmla="*/ 671563 w 996623"/>
                <a:gd name="connsiteY453" fmla="*/ 411841 h 994936"/>
                <a:gd name="connsiteX454" fmla="*/ 671896 w 996623"/>
                <a:gd name="connsiteY454" fmla="*/ 412541 h 994936"/>
                <a:gd name="connsiteX455" fmla="*/ 672597 w 996623"/>
                <a:gd name="connsiteY455" fmla="*/ 413943 h 994936"/>
                <a:gd name="connsiteX456" fmla="*/ 672597 w 996623"/>
                <a:gd name="connsiteY456" fmla="*/ 413943 h 994936"/>
                <a:gd name="connsiteX457" fmla="*/ 673364 w 996623"/>
                <a:gd name="connsiteY457" fmla="*/ 415577 h 994936"/>
                <a:gd name="connsiteX458" fmla="*/ 674132 w 996623"/>
                <a:gd name="connsiteY458" fmla="*/ 417246 h 994936"/>
                <a:gd name="connsiteX459" fmla="*/ 674132 w 996623"/>
                <a:gd name="connsiteY459" fmla="*/ 417479 h 994936"/>
                <a:gd name="connsiteX460" fmla="*/ 674432 w 996623"/>
                <a:gd name="connsiteY460" fmla="*/ 418180 h 994936"/>
                <a:gd name="connsiteX461" fmla="*/ 674732 w 996623"/>
                <a:gd name="connsiteY461" fmla="*/ 418880 h 994936"/>
                <a:gd name="connsiteX462" fmla="*/ 675533 w 996623"/>
                <a:gd name="connsiteY462" fmla="*/ 420615 h 994936"/>
                <a:gd name="connsiteX463" fmla="*/ 675533 w 996623"/>
                <a:gd name="connsiteY463" fmla="*/ 420615 h 994936"/>
                <a:gd name="connsiteX464" fmla="*/ 675533 w 996623"/>
                <a:gd name="connsiteY464" fmla="*/ 421049 h 994936"/>
                <a:gd name="connsiteX465" fmla="*/ 675533 w 996623"/>
                <a:gd name="connsiteY465" fmla="*/ 421383 h 994936"/>
                <a:gd name="connsiteX466" fmla="*/ 675700 w 996623"/>
                <a:gd name="connsiteY466" fmla="*/ 421716 h 994936"/>
                <a:gd name="connsiteX467" fmla="*/ 675700 w 996623"/>
                <a:gd name="connsiteY467" fmla="*/ 421716 h 994936"/>
                <a:gd name="connsiteX468" fmla="*/ 675700 w 996623"/>
                <a:gd name="connsiteY468" fmla="*/ 422017 h 994936"/>
                <a:gd name="connsiteX469" fmla="*/ 676801 w 996623"/>
                <a:gd name="connsiteY469" fmla="*/ 424652 h 994936"/>
                <a:gd name="connsiteX470" fmla="*/ 678169 w 996623"/>
                <a:gd name="connsiteY470" fmla="*/ 427989 h 994936"/>
                <a:gd name="connsiteX471" fmla="*/ 690680 w 996623"/>
                <a:gd name="connsiteY471" fmla="*/ 423184 h 994936"/>
                <a:gd name="connsiteX472" fmla="*/ 690946 w 996623"/>
                <a:gd name="connsiteY472" fmla="*/ 423184 h 994936"/>
                <a:gd name="connsiteX473" fmla="*/ 707828 w 996623"/>
                <a:gd name="connsiteY473" fmla="*/ 416678 h 994936"/>
                <a:gd name="connsiteX474" fmla="*/ 708095 w 996623"/>
                <a:gd name="connsiteY474" fmla="*/ 416678 h 994936"/>
                <a:gd name="connsiteX475" fmla="*/ 720673 w 996623"/>
                <a:gd name="connsiteY475" fmla="*/ 411874 h 994936"/>
                <a:gd name="connsiteX476" fmla="*/ 720940 w 996623"/>
                <a:gd name="connsiteY476" fmla="*/ 411874 h 994936"/>
                <a:gd name="connsiteX477" fmla="*/ 733518 w 996623"/>
                <a:gd name="connsiteY477" fmla="*/ 407037 h 994936"/>
                <a:gd name="connsiteX478" fmla="*/ 733785 w 996623"/>
                <a:gd name="connsiteY478" fmla="*/ 407037 h 994936"/>
                <a:gd name="connsiteX479" fmla="*/ 746362 w 996623"/>
                <a:gd name="connsiteY479" fmla="*/ 402199 h 994936"/>
                <a:gd name="connsiteX480" fmla="*/ 746663 w 996623"/>
                <a:gd name="connsiteY480" fmla="*/ 402199 h 994936"/>
                <a:gd name="connsiteX481" fmla="*/ 746663 w 996623"/>
                <a:gd name="connsiteY481" fmla="*/ 402399 h 994936"/>
                <a:gd name="connsiteX482" fmla="*/ 746663 w 996623"/>
                <a:gd name="connsiteY482" fmla="*/ 402399 h 994936"/>
                <a:gd name="connsiteX483" fmla="*/ 556527 w 996623"/>
                <a:gd name="connsiteY483" fmla="*/ 234783 h 994936"/>
                <a:gd name="connsiteX484" fmla="*/ 556527 w 996623"/>
                <a:gd name="connsiteY484" fmla="*/ 234783 h 994936"/>
                <a:gd name="connsiteX485" fmla="*/ 556827 w 996623"/>
                <a:gd name="connsiteY485" fmla="*/ 234783 h 994936"/>
                <a:gd name="connsiteX486" fmla="*/ 554792 w 996623"/>
                <a:gd name="connsiteY486" fmla="*/ 234350 h 994936"/>
                <a:gd name="connsiteX487" fmla="*/ 550388 w 996623"/>
                <a:gd name="connsiteY487" fmla="*/ 233349 h 994936"/>
                <a:gd name="connsiteX488" fmla="*/ 547052 w 996623"/>
                <a:gd name="connsiteY488" fmla="*/ 232682 h 994936"/>
                <a:gd name="connsiteX489" fmla="*/ 546118 w 996623"/>
                <a:gd name="connsiteY489" fmla="*/ 232515 h 994936"/>
                <a:gd name="connsiteX490" fmla="*/ 546985 w 996623"/>
                <a:gd name="connsiteY490" fmla="*/ 232715 h 994936"/>
                <a:gd name="connsiteX491" fmla="*/ 546985 w 996623"/>
                <a:gd name="connsiteY491" fmla="*/ 232715 h 994936"/>
                <a:gd name="connsiteX492" fmla="*/ 548086 w 996623"/>
                <a:gd name="connsiteY492" fmla="*/ 232948 h 994936"/>
                <a:gd name="connsiteX493" fmla="*/ 548553 w 996623"/>
                <a:gd name="connsiteY493" fmla="*/ 232948 h 994936"/>
                <a:gd name="connsiteX494" fmla="*/ 550188 w 996623"/>
                <a:gd name="connsiteY494" fmla="*/ 233315 h 994936"/>
                <a:gd name="connsiteX495" fmla="*/ 552357 w 996623"/>
                <a:gd name="connsiteY495" fmla="*/ 233783 h 994936"/>
                <a:gd name="connsiteX496" fmla="*/ 553157 w 996623"/>
                <a:gd name="connsiteY496" fmla="*/ 233783 h 994936"/>
                <a:gd name="connsiteX497" fmla="*/ 553591 w 996623"/>
                <a:gd name="connsiteY497" fmla="*/ 233783 h 994936"/>
                <a:gd name="connsiteX498" fmla="*/ 554559 w 996623"/>
                <a:gd name="connsiteY498" fmla="*/ 234016 h 994936"/>
                <a:gd name="connsiteX499" fmla="*/ 554559 w 996623"/>
                <a:gd name="connsiteY499" fmla="*/ 234016 h 994936"/>
                <a:gd name="connsiteX500" fmla="*/ 555093 w 996623"/>
                <a:gd name="connsiteY500" fmla="*/ 234016 h 994936"/>
                <a:gd name="connsiteX501" fmla="*/ 555493 w 996623"/>
                <a:gd name="connsiteY501" fmla="*/ 234016 h 994936"/>
                <a:gd name="connsiteX502" fmla="*/ 555793 w 996623"/>
                <a:gd name="connsiteY502" fmla="*/ 234016 h 994936"/>
                <a:gd name="connsiteX503" fmla="*/ 556394 w 996623"/>
                <a:gd name="connsiteY503" fmla="*/ 234016 h 994936"/>
                <a:gd name="connsiteX504" fmla="*/ 555860 w 996623"/>
                <a:gd name="connsiteY504" fmla="*/ 234016 h 994936"/>
                <a:gd name="connsiteX505" fmla="*/ 546618 w 996623"/>
                <a:gd name="connsiteY505" fmla="*/ 218602 h 994936"/>
                <a:gd name="connsiteX506" fmla="*/ 544016 w 996623"/>
                <a:gd name="connsiteY506" fmla="*/ 231948 h 994936"/>
                <a:gd name="connsiteX507" fmla="*/ 544016 w 996623"/>
                <a:gd name="connsiteY507" fmla="*/ 231948 h 994936"/>
                <a:gd name="connsiteX508" fmla="*/ 545150 w 996623"/>
                <a:gd name="connsiteY508" fmla="*/ 232148 h 994936"/>
                <a:gd name="connsiteX509" fmla="*/ 544016 w 996623"/>
                <a:gd name="connsiteY509" fmla="*/ 231914 h 994936"/>
                <a:gd name="connsiteX510" fmla="*/ 545184 w 996623"/>
                <a:gd name="connsiteY510" fmla="*/ 232315 h 994936"/>
                <a:gd name="connsiteX511" fmla="*/ 545784 w 996623"/>
                <a:gd name="connsiteY511" fmla="*/ 232315 h 994936"/>
                <a:gd name="connsiteX512" fmla="*/ 546018 w 996623"/>
                <a:gd name="connsiteY512" fmla="*/ 232315 h 994936"/>
                <a:gd name="connsiteX513" fmla="*/ 545551 w 996623"/>
                <a:gd name="connsiteY513" fmla="*/ 232315 h 994936"/>
                <a:gd name="connsiteX514" fmla="*/ 574376 w 996623"/>
                <a:gd name="connsiteY514" fmla="*/ 239721 h 994936"/>
                <a:gd name="connsiteX515" fmla="*/ 573175 w 996623"/>
                <a:gd name="connsiteY515" fmla="*/ 239321 h 994936"/>
                <a:gd name="connsiteX516" fmla="*/ 571407 w 996623"/>
                <a:gd name="connsiteY516" fmla="*/ 238787 h 994936"/>
                <a:gd name="connsiteX517" fmla="*/ 569472 w 996623"/>
                <a:gd name="connsiteY517" fmla="*/ 238220 h 994936"/>
                <a:gd name="connsiteX518" fmla="*/ 566636 w 996623"/>
                <a:gd name="connsiteY518" fmla="*/ 237419 h 994936"/>
                <a:gd name="connsiteX519" fmla="*/ 566636 w 996623"/>
                <a:gd name="connsiteY519" fmla="*/ 237419 h 994936"/>
                <a:gd name="connsiteX520" fmla="*/ 566169 w 996623"/>
                <a:gd name="connsiteY520" fmla="*/ 237419 h 994936"/>
                <a:gd name="connsiteX521" fmla="*/ 563667 w 996623"/>
                <a:gd name="connsiteY521" fmla="*/ 236685 h 994936"/>
                <a:gd name="connsiteX522" fmla="*/ 562165 w 996623"/>
                <a:gd name="connsiteY522" fmla="*/ 236118 h 994936"/>
                <a:gd name="connsiteX523" fmla="*/ 558562 w 996623"/>
                <a:gd name="connsiteY523" fmla="*/ 235217 h 994936"/>
                <a:gd name="connsiteX524" fmla="*/ 558562 w 996623"/>
                <a:gd name="connsiteY524" fmla="*/ 235217 h 994936"/>
                <a:gd name="connsiteX525" fmla="*/ 558229 w 996623"/>
                <a:gd name="connsiteY525" fmla="*/ 235217 h 994936"/>
                <a:gd name="connsiteX526" fmla="*/ 558229 w 996623"/>
                <a:gd name="connsiteY526" fmla="*/ 235217 h 994936"/>
                <a:gd name="connsiteX527" fmla="*/ 557862 w 996623"/>
                <a:gd name="connsiteY527" fmla="*/ 235217 h 994936"/>
                <a:gd name="connsiteX528" fmla="*/ 558262 w 996623"/>
                <a:gd name="connsiteY528" fmla="*/ 235217 h 994936"/>
                <a:gd name="connsiteX529" fmla="*/ 558262 w 996623"/>
                <a:gd name="connsiteY529" fmla="*/ 235217 h 994936"/>
                <a:gd name="connsiteX530" fmla="*/ 558496 w 996623"/>
                <a:gd name="connsiteY530" fmla="*/ 235217 h 994936"/>
                <a:gd name="connsiteX531" fmla="*/ 558696 w 996623"/>
                <a:gd name="connsiteY531" fmla="*/ 235217 h 994936"/>
                <a:gd name="connsiteX532" fmla="*/ 559530 w 996623"/>
                <a:gd name="connsiteY532" fmla="*/ 235451 h 994936"/>
                <a:gd name="connsiteX533" fmla="*/ 561231 w 996623"/>
                <a:gd name="connsiteY533" fmla="*/ 235884 h 994936"/>
                <a:gd name="connsiteX534" fmla="*/ 562232 w 996623"/>
                <a:gd name="connsiteY534" fmla="*/ 236151 h 994936"/>
                <a:gd name="connsiteX535" fmla="*/ 563600 w 996623"/>
                <a:gd name="connsiteY535" fmla="*/ 236518 h 994936"/>
                <a:gd name="connsiteX536" fmla="*/ 566669 w 996623"/>
                <a:gd name="connsiteY536" fmla="*/ 237352 h 994936"/>
                <a:gd name="connsiteX537" fmla="*/ 566669 w 996623"/>
                <a:gd name="connsiteY537" fmla="*/ 237352 h 994936"/>
                <a:gd name="connsiteX538" fmla="*/ 567103 w 996623"/>
                <a:gd name="connsiteY538" fmla="*/ 237352 h 994936"/>
                <a:gd name="connsiteX539" fmla="*/ 567503 w 996623"/>
                <a:gd name="connsiteY539" fmla="*/ 237352 h 994936"/>
                <a:gd name="connsiteX540" fmla="*/ 567837 w 996623"/>
                <a:gd name="connsiteY540" fmla="*/ 237352 h 994936"/>
                <a:gd name="connsiteX541" fmla="*/ 568037 w 996623"/>
                <a:gd name="connsiteY541" fmla="*/ 237352 h 994936"/>
                <a:gd name="connsiteX542" fmla="*/ 568037 w 996623"/>
                <a:gd name="connsiteY542" fmla="*/ 237352 h 994936"/>
                <a:gd name="connsiteX543" fmla="*/ 568037 w 996623"/>
                <a:gd name="connsiteY543" fmla="*/ 237352 h 994936"/>
                <a:gd name="connsiteX544" fmla="*/ 568037 w 996623"/>
                <a:gd name="connsiteY544" fmla="*/ 237352 h 994936"/>
                <a:gd name="connsiteX545" fmla="*/ 568304 w 996623"/>
                <a:gd name="connsiteY545" fmla="*/ 237352 h 994936"/>
                <a:gd name="connsiteX546" fmla="*/ 568304 w 996623"/>
                <a:gd name="connsiteY546" fmla="*/ 237352 h 994936"/>
                <a:gd name="connsiteX547" fmla="*/ 569005 w 996623"/>
                <a:gd name="connsiteY547" fmla="*/ 237553 h 994936"/>
                <a:gd name="connsiteX548" fmla="*/ 569005 w 996623"/>
                <a:gd name="connsiteY548" fmla="*/ 237553 h 994936"/>
                <a:gd name="connsiteX549" fmla="*/ 570239 w 996623"/>
                <a:gd name="connsiteY549" fmla="*/ 237920 h 994936"/>
                <a:gd name="connsiteX550" fmla="*/ 570606 w 996623"/>
                <a:gd name="connsiteY550" fmla="*/ 237920 h 994936"/>
                <a:gd name="connsiteX551" fmla="*/ 570840 w 996623"/>
                <a:gd name="connsiteY551" fmla="*/ 237920 h 994936"/>
                <a:gd name="connsiteX552" fmla="*/ 570840 w 996623"/>
                <a:gd name="connsiteY552" fmla="*/ 237920 h 994936"/>
                <a:gd name="connsiteX553" fmla="*/ 571507 w 996623"/>
                <a:gd name="connsiteY553" fmla="*/ 238120 h 994936"/>
                <a:gd name="connsiteX554" fmla="*/ 571941 w 996623"/>
                <a:gd name="connsiteY554" fmla="*/ 238120 h 994936"/>
                <a:gd name="connsiteX555" fmla="*/ 572441 w 996623"/>
                <a:gd name="connsiteY555" fmla="*/ 238287 h 994936"/>
                <a:gd name="connsiteX556" fmla="*/ 572441 w 996623"/>
                <a:gd name="connsiteY556" fmla="*/ 238287 h 994936"/>
                <a:gd name="connsiteX557" fmla="*/ 573209 w 996623"/>
                <a:gd name="connsiteY557" fmla="*/ 238520 h 994936"/>
                <a:gd name="connsiteX558" fmla="*/ 573609 w 996623"/>
                <a:gd name="connsiteY558" fmla="*/ 238520 h 994936"/>
                <a:gd name="connsiteX559" fmla="*/ 574410 w 996623"/>
                <a:gd name="connsiteY559" fmla="*/ 238754 h 994936"/>
                <a:gd name="connsiteX560" fmla="*/ 590257 w 996623"/>
                <a:gd name="connsiteY560" fmla="*/ 245226 h 994936"/>
                <a:gd name="connsiteX561" fmla="*/ 589657 w 996623"/>
                <a:gd name="connsiteY561" fmla="*/ 244993 h 994936"/>
                <a:gd name="connsiteX562" fmla="*/ 588989 w 996623"/>
                <a:gd name="connsiteY562" fmla="*/ 244726 h 994936"/>
                <a:gd name="connsiteX563" fmla="*/ 588389 w 996623"/>
                <a:gd name="connsiteY563" fmla="*/ 244525 h 994936"/>
                <a:gd name="connsiteX564" fmla="*/ 587755 w 996623"/>
                <a:gd name="connsiteY564" fmla="*/ 244292 h 994936"/>
                <a:gd name="connsiteX565" fmla="*/ 586921 w 996623"/>
                <a:gd name="connsiteY565" fmla="*/ 243992 h 994936"/>
                <a:gd name="connsiteX566" fmla="*/ 586220 w 996623"/>
                <a:gd name="connsiteY566" fmla="*/ 243725 h 994936"/>
                <a:gd name="connsiteX567" fmla="*/ 584852 w 996623"/>
                <a:gd name="connsiteY567" fmla="*/ 243258 h 994936"/>
                <a:gd name="connsiteX568" fmla="*/ 586153 w 996623"/>
                <a:gd name="connsiteY568" fmla="*/ 243725 h 994936"/>
                <a:gd name="connsiteX569" fmla="*/ 586153 w 996623"/>
                <a:gd name="connsiteY569" fmla="*/ 243725 h 994936"/>
                <a:gd name="connsiteX570" fmla="*/ 587855 w 996623"/>
                <a:gd name="connsiteY570" fmla="*/ 244359 h 994936"/>
                <a:gd name="connsiteX571" fmla="*/ 588222 w 996623"/>
                <a:gd name="connsiteY571" fmla="*/ 244359 h 994936"/>
                <a:gd name="connsiteX572" fmla="*/ 588422 w 996623"/>
                <a:gd name="connsiteY572" fmla="*/ 244359 h 994936"/>
                <a:gd name="connsiteX573" fmla="*/ 588856 w 996623"/>
                <a:gd name="connsiteY573" fmla="*/ 244359 h 994936"/>
                <a:gd name="connsiteX574" fmla="*/ 588856 w 996623"/>
                <a:gd name="connsiteY574" fmla="*/ 244359 h 994936"/>
                <a:gd name="connsiteX575" fmla="*/ 589490 w 996623"/>
                <a:gd name="connsiteY575" fmla="*/ 244592 h 994936"/>
                <a:gd name="connsiteX576" fmla="*/ 590124 w 996623"/>
                <a:gd name="connsiteY576" fmla="*/ 244826 h 994936"/>
                <a:gd name="connsiteX577" fmla="*/ 590324 w 996623"/>
                <a:gd name="connsiteY577" fmla="*/ 244826 h 994936"/>
                <a:gd name="connsiteX578" fmla="*/ 583051 w 996623"/>
                <a:gd name="connsiteY578" fmla="*/ 242590 h 994936"/>
                <a:gd name="connsiteX579" fmla="*/ 582383 w 996623"/>
                <a:gd name="connsiteY579" fmla="*/ 242390 h 994936"/>
                <a:gd name="connsiteX580" fmla="*/ 583551 w 996623"/>
                <a:gd name="connsiteY580" fmla="*/ 242824 h 994936"/>
                <a:gd name="connsiteX581" fmla="*/ 584852 w 996623"/>
                <a:gd name="connsiteY581" fmla="*/ 243258 h 994936"/>
                <a:gd name="connsiteX582" fmla="*/ 584285 w 996623"/>
                <a:gd name="connsiteY582" fmla="*/ 243024 h 994936"/>
                <a:gd name="connsiteX583" fmla="*/ 582183 w 996623"/>
                <a:gd name="connsiteY583" fmla="*/ 242323 h 994936"/>
                <a:gd name="connsiteX584" fmla="*/ 582383 w 996623"/>
                <a:gd name="connsiteY584" fmla="*/ 242323 h 994936"/>
                <a:gd name="connsiteX585" fmla="*/ 582383 w 996623"/>
                <a:gd name="connsiteY585" fmla="*/ 242323 h 994936"/>
                <a:gd name="connsiteX586" fmla="*/ 582183 w 996623"/>
                <a:gd name="connsiteY586" fmla="*/ 242323 h 994936"/>
                <a:gd name="connsiteX587" fmla="*/ 582183 w 996623"/>
                <a:gd name="connsiteY587" fmla="*/ 242323 h 994936"/>
                <a:gd name="connsiteX588" fmla="*/ 582183 w 996623"/>
                <a:gd name="connsiteY588" fmla="*/ 242323 h 994936"/>
                <a:gd name="connsiteX589" fmla="*/ 580982 w 996623"/>
                <a:gd name="connsiteY589" fmla="*/ 241890 h 994936"/>
                <a:gd name="connsiteX590" fmla="*/ 577646 w 996623"/>
                <a:gd name="connsiteY590" fmla="*/ 240755 h 994936"/>
                <a:gd name="connsiteX591" fmla="*/ 580982 w 996623"/>
                <a:gd name="connsiteY591" fmla="*/ 241923 h 994936"/>
                <a:gd name="connsiteX592" fmla="*/ 580982 w 996623"/>
                <a:gd name="connsiteY592" fmla="*/ 241923 h 994936"/>
                <a:gd name="connsiteX593" fmla="*/ 582116 w 996623"/>
                <a:gd name="connsiteY593" fmla="*/ 242290 h 994936"/>
                <a:gd name="connsiteX594" fmla="*/ 581016 w 996623"/>
                <a:gd name="connsiteY594" fmla="*/ 241890 h 994936"/>
                <a:gd name="connsiteX595" fmla="*/ 575511 w 996623"/>
                <a:gd name="connsiteY595" fmla="*/ 240121 h 994936"/>
                <a:gd name="connsiteX596" fmla="*/ 575511 w 996623"/>
                <a:gd name="connsiteY596" fmla="*/ 240121 h 994936"/>
                <a:gd name="connsiteX597" fmla="*/ 575511 w 996623"/>
                <a:gd name="connsiteY597" fmla="*/ 240121 h 994936"/>
                <a:gd name="connsiteX598" fmla="*/ 575511 w 996623"/>
                <a:gd name="connsiteY598" fmla="*/ 240121 h 994936"/>
                <a:gd name="connsiteX599" fmla="*/ 617882 w 996623"/>
                <a:gd name="connsiteY599" fmla="*/ 257604 h 994936"/>
                <a:gd name="connsiteX600" fmla="*/ 617048 w 996623"/>
                <a:gd name="connsiteY600" fmla="*/ 257170 h 994936"/>
                <a:gd name="connsiteX601" fmla="*/ 615213 w 996623"/>
                <a:gd name="connsiteY601" fmla="*/ 256236 h 994936"/>
                <a:gd name="connsiteX602" fmla="*/ 614312 w 996623"/>
                <a:gd name="connsiteY602" fmla="*/ 255769 h 994936"/>
                <a:gd name="connsiteX603" fmla="*/ 610709 w 996623"/>
                <a:gd name="connsiteY603" fmla="*/ 254001 h 994936"/>
                <a:gd name="connsiteX604" fmla="*/ 608974 w 996623"/>
                <a:gd name="connsiteY604" fmla="*/ 253200 h 994936"/>
                <a:gd name="connsiteX605" fmla="*/ 607306 w 996623"/>
                <a:gd name="connsiteY605" fmla="*/ 252399 h 994936"/>
                <a:gd name="connsiteX606" fmla="*/ 604136 w 996623"/>
                <a:gd name="connsiteY606" fmla="*/ 250998 h 994936"/>
                <a:gd name="connsiteX607" fmla="*/ 604136 w 996623"/>
                <a:gd name="connsiteY607" fmla="*/ 250998 h 994936"/>
                <a:gd name="connsiteX608" fmla="*/ 603369 w 996623"/>
                <a:gd name="connsiteY608" fmla="*/ 250664 h 994936"/>
                <a:gd name="connsiteX609" fmla="*/ 605204 w 996623"/>
                <a:gd name="connsiteY609" fmla="*/ 251498 h 994936"/>
                <a:gd name="connsiteX610" fmla="*/ 606371 w 996623"/>
                <a:gd name="connsiteY610" fmla="*/ 252032 h 994936"/>
                <a:gd name="connsiteX611" fmla="*/ 606839 w 996623"/>
                <a:gd name="connsiteY611" fmla="*/ 252232 h 994936"/>
                <a:gd name="connsiteX612" fmla="*/ 607306 w 996623"/>
                <a:gd name="connsiteY612" fmla="*/ 252432 h 994936"/>
                <a:gd name="connsiteX613" fmla="*/ 607306 w 996623"/>
                <a:gd name="connsiteY613" fmla="*/ 252432 h 994936"/>
                <a:gd name="connsiteX614" fmla="*/ 608874 w 996623"/>
                <a:gd name="connsiteY614" fmla="*/ 253166 h 994936"/>
                <a:gd name="connsiteX615" fmla="*/ 610675 w 996623"/>
                <a:gd name="connsiteY615" fmla="*/ 254001 h 994936"/>
                <a:gd name="connsiteX616" fmla="*/ 610675 w 996623"/>
                <a:gd name="connsiteY616" fmla="*/ 254001 h 994936"/>
                <a:gd name="connsiteX617" fmla="*/ 612410 w 996623"/>
                <a:gd name="connsiteY617" fmla="*/ 254835 h 994936"/>
                <a:gd name="connsiteX618" fmla="*/ 612410 w 996623"/>
                <a:gd name="connsiteY618" fmla="*/ 254835 h 994936"/>
                <a:gd name="connsiteX619" fmla="*/ 614212 w 996623"/>
                <a:gd name="connsiteY619" fmla="*/ 255702 h 994936"/>
                <a:gd name="connsiteX620" fmla="*/ 614212 w 996623"/>
                <a:gd name="connsiteY620" fmla="*/ 255702 h 994936"/>
                <a:gd name="connsiteX621" fmla="*/ 617748 w 996623"/>
                <a:gd name="connsiteY621" fmla="*/ 257504 h 994936"/>
                <a:gd name="connsiteX622" fmla="*/ 617748 w 996623"/>
                <a:gd name="connsiteY622" fmla="*/ 257504 h 994936"/>
                <a:gd name="connsiteX623" fmla="*/ 618149 w 996623"/>
                <a:gd name="connsiteY623" fmla="*/ 257704 h 994936"/>
                <a:gd name="connsiteX624" fmla="*/ 618315 w 996623"/>
                <a:gd name="connsiteY624" fmla="*/ 257704 h 994936"/>
                <a:gd name="connsiteX625" fmla="*/ 600967 w 996623"/>
                <a:gd name="connsiteY625" fmla="*/ 249463 h 994936"/>
                <a:gd name="connsiteX626" fmla="*/ 597297 w 996623"/>
                <a:gd name="connsiteY626" fmla="*/ 247895 h 994936"/>
                <a:gd name="connsiteX627" fmla="*/ 595428 w 996623"/>
                <a:gd name="connsiteY627" fmla="*/ 247161 h 994936"/>
                <a:gd name="connsiteX628" fmla="*/ 593560 w 996623"/>
                <a:gd name="connsiteY628" fmla="*/ 246394 h 994936"/>
                <a:gd name="connsiteX629" fmla="*/ 592426 w 996623"/>
                <a:gd name="connsiteY629" fmla="*/ 245960 h 994936"/>
                <a:gd name="connsiteX630" fmla="*/ 591425 w 996623"/>
                <a:gd name="connsiteY630" fmla="*/ 245560 h 994936"/>
                <a:gd name="connsiteX631" fmla="*/ 590824 w 996623"/>
                <a:gd name="connsiteY631" fmla="*/ 245360 h 994936"/>
                <a:gd name="connsiteX632" fmla="*/ 590824 w 996623"/>
                <a:gd name="connsiteY632" fmla="*/ 245360 h 994936"/>
                <a:gd name="connsiteX633" fmla="*/ 590824 w 996623"/>
                <a:gd name="connsiteY633" fmla="*/ 245360 h 994936"/>
                <a:gd name="connsiteX634" fmla="*/ 591391 w 996623"/>
                <a:gd name="connsiteY634" fmla="*/ 245560 h 994936"/>
                <a:gd name="connsiteX635" fmla="*/ 591391 w 996623"/>
                <a:gd name="connsiteY635" fmla="*/ 245560 h 994936"/>
                <a:gd name="connsiteX636" fmla="*/ 591892 w 996623"/>
                <a:gd name="connsiteY636" fmla="*/ 245560 h 994936"/>
                <a:gd name="connsiteX637" fmla="*/ 591892 w 996623"/>
                <a:gd name="connsiteY637" fmla="*/ 245560 h 994936"/>
                <a:gd name="connsiteX638" fmla="*/ 592392 w 996623"/>
                <a:gd name="connsiteY638" fmla="*/ 245760 h 994936"/>
                <a:gd name="connsiteX639" fmla="*/ 592392 w 996623"/>
                <a:gd name="connsiteY639" fmla="*/ 245760 h 994936"/>
                <a:gd name="connsiteX640" fmla="*/ 593160 w 996623"/>
                <a:gd name="connsiteY640" fmla="*/ 246027 h 994936"/>
                <a:gd name="connsiteX641" fmla="*/ 593160 w 996623"/>
                <a:gd name="connsiteY641" fmla="*/ 246027 h 994936"/>
                <a:gd name="connsiteX642" fmla="*/ 593160 w 996623"/>
                <a:gd name="connsiteY642" fmla="*/ 246027 h 994936"/>
                <a:gd name="connsiteX643" fmla="*/ 593160 w 996623"/>
                <a:gd name="connsiteY643" fmla="*/ 246027 h 994936"/>
                <a:gd name="connsiteX644" fmla="*/ 595362 w 996623"/>
                <a:gd name="connsiteY644" fmla="*/ 246928 h 994936"/>
                <a:gd name="connsiteX645" fmla="*/ 596029 w 996623"/>
                <a:gd name="connsiteY645" fmla="*/ 247194 h 994936"/>
                <a:gd name="connsiteX646" fmla="*/ 596396 w 996623"/>
                <a:gd name="connsiteY646" fmla="*/ 247194 h 994936"/>
                <a:gd name="connsiteX647" fmla="*/ 596863 w 996623"/>
                <a:gd name="connsiteY647" fmla="*/ 247361 h 994936"/>
                <a:gd name="connsiteX648" fmla="*/ 596863 w 996623"/>
                <a:gd name="connsiteY648" fmla="*/ 247361 h 994936"/>
                <a:gd name="connsiteX649" fmla="*/ 600499 w 996623"/>
                <a:gd name="connsiteY649" fmla="*/ 248896 h 994936"/>
                <a:gd name="connsiteX650" fmla="*/ 600499 w 996623"/>
                <a:gd name="connsiteY650" fmla="*/ 248896 h 994936"/>
                <a:gd name="connsiteX651" fmla="*/ 601400 w 996623"/>
                <a:gd name="connsiteY651" fmla="*/ 249296 h 994936"/>
                <a:gd name="connsiteX652" fmla="*/ 601634 w 996623"/>
                <a:gd name="connsiteY652" fmla="*/ 249296 h 994936"/>
                <a:gd name="connsiteX653" fmla="*/ 601867 w 996623"/>
                <a:gd name="connsiteY653" fmla="*/ 249296 h 994936"/>
                <a:gd name="connsiteX654" fmla="*/ 602568 w 996623"/>
                <a:gd name="connsiteY654" fmla="*/ 249597 h 994936"/>
                <a:gd name="connsiteX655" fmla="*/ 602101 w 996623"/>
                <a:gd name="connsiteY655" fmla="*/ 249363 h 994936"/>
                <a:gd name="connsiteX656" fmla="*/ 624888 w 996623"/>
                <a:gd name="connsiteY656" fmla="*/ 261240 h 994936"/>
                <a:gd name="connsiteX657" fmla="*/ 624888 w 996623"/>
                <a:gd name="connsiteY657" fmla="*/ 261240 h 994936"/>
                <a:gd name="connsiteX658" fmla="*/ 621051 w 996623"/>
                <a:gd name="connsiteY658" fmla="*/ 259172 h 994936"/>
                <a:gd name="connsiteX659" fmla="*/ 620284 w 996623"/>
                <a:gd name="connsiteY659" fmla="*/ 258805 h 994936"/>
                <a:gd name="connsiteX660" fmla="*/ 620284 w 996623"/>
                <a:gd name="connsiteY660" fmla="*/ 258805 h 994936"/>
                <a:gd name="connsiteX661" fmla="*/ 621018 w 996623"/>
                <a:gd name="connsiteY661" fmla="*/ 259172 h 994936"/>
                <a:gd name="connsiteX662" fmla="*/ 621018 w 996623"/>
                <a:gd name="connsiteY662" fmla="*/ 259172 h 994936"/>
                <a:gd name="connsiteX663" fmla="*/ 622252 w 996623"/>
                <a:gd name="connsiteY663" fmla="*/ 259839 h 994936"/>
                <a:gd name="connsiteX664" fmla="*/ 622252 w 996623"/>
                <a:gd name="connsiteY664" fmla="*/ 259839 h 994936"/>
                <a:gd name="connsiteX665" fmla="*/ 622252 w 996623"/>
                <a:gd name="connsiteY665" fmla="*/ 259839 h 994936"/>
                <a:gd name="connsiteX666" fmla="*/ 624688 w 996623"/>
                <a:gd name="connsiteY666" fmla="*/ 261174 h 994936"/>
                <a:gd name="connsiteX667" fmla="*/ 624688 w 996623"/>
                <a:gd name="connsiteY667" fmla="*/ 261174 h 994936"/>
                <a:gd name="connsiteX668" fmla="*/ 624688 w 996623"/>
                <a:gd name="connsiteY668" fmla="*/ 261174 h 994936"/>
                <a:gd name="connsiteX669" fmla="*/ 619516 w 996623"/>
                <a:gd name="connsiteY669" fmla="*/ 258371 h 994936"/>
                <a:gd name="connsiteX670" fmla="*/ 618749 w 996623"/>
                <a:gd name="connsiteY670" fmla="*/ 257971 h 994936"/>
                <a:gd name="connsiteX671" fmla="*/ 618749 w 996623"/>
                <a:gd name="connsiteY671" fmla="*/ 257971 h 994936"/>
                <a:gd name="connsiteX672" fmla="*/ 619149 w 996623"/>
                <a:gd name="connsiteY672" fmla="*/ 258204 h 994936"/>
                <a:gd name="connsiteX673" fmla="*/ 619483 w 996623"/>
                <a:gd name="connsiteY673" fmla="*/ 258204 h 994936"/>
                <a:gd name="connsiteX674" fmla="*/ 619883 w 996623"/>
                <a:gd name="connsiteY674" fmla="*/ 258404 h 994936"/>
                <a:gd name="connsiteX675" fmla="*/ 620250 w 996623"/>
                <a:gd name="connsiteY675" fmla="*/ 258571 h 994936"/>
                <a:gd name="connsiteX676" fmla="*/ 619950 w 996623"/>
                <a:gd name="connsiteY676" fmla="*/ 258404 h 994936"/>
                <a:gd name="connsiteX677" fmla="*/ 618649 w 996623"/>
                <a:gd name="connsiteY677" fmla="*/ 257971 h 994936"/>
                <a:gd name="connsiteX678" fmla="*/ 618649 w 996623"/>
                <a:gd name="connsiteY678" fmla="*/ 257971 h 994936"/>
                <a:gd name="connsiteX679" fmla="*/ 706794 w 996623"/>
                <a:gd name="connsiteY679" fmla="*/ 805124 h 994936"/>
                <a:gd name="connsiteX680" fmla="*/ 706794 w 996623"/>
                <a:gd name="connsiteY680" fmla="*/ 805124 h 994936"/>
                <a:gd name="connsiteX681" fmla="*/ 706393 w 996623"/>
                <a:gd name="connsiteY681" fmla="*/ 805424 h 994936"/>
                <a:gd name="connsiteX682" fmla="*/ 706127 w 996623"/>
                <a:gd name="connsiteY682" fmla="*/ 805591 h 994936"/>
                <a:gd name="connsiteX683" fmla="*/ 704659 w 996623"/>
                <a:gd name="connsiteY683" fmla="*/ 806625 h 994936"/>
                <a:gd name="connsiteX684" fmla="*/ 704058 w 996623"/>
                <a:gd name="connsiteY684" fmla="*/ 807059 h 994936"/>
                <a:gd name="connsiteX685" fmla="*/ 703558 w 996623"/>
                <a:gd name="connsiteY685" fmla="*/ 807392 h 994936"/>
                <a:gd name="connsiteX686" fmla="*/ 702390 w 996623"/>
                <a:gd name="connsiteY686" fmla="*/ 808193 h 994936"/>
                <a:gd name="connsiteX687" fmla="*/ 701056 w 996623"/>
                <a:gd name="connsiteY687" fmla="*/ 809127 h 994936"/>
                <a:gd name="connsiteX688" fmla="*/ 701056 w 996623"/>
                <a:gd name="connsiteY688" fmla="*/ 809127 h 994936"/>
                <a:gd name="connsiteX689" fmla="*/ 700522 w 996623"/>
                <a:gd name="connsiteY689" fmla="*/ 809494 h 994936"/>
                <a:gd name="connsiteX690" fmla="*/ 699521 w 996623"/>
                <a:gd name="connsiteY690" fmla="*/ 810162 h 994936"/>
                <a:gd name="connsiteX691" fmla="*/ 698853 w 996623"/>
                <a:gd name="connsiteY691" fmla="*/ 810662 h 994936"/>
                <a:gd name="connsiteX692" fmla="*/ 701122 w 996623"/>
                <a:gd name="connsiteY692" fmla="*/ 809161 h 994936"/>
                <a:gd name="connsiteX693" fmla="*/ 704158 w 996623"/>
                <a:gd name="connsiteY693" fmla="*/ 807059 h 994936"/>
                <a:gd name="connsiteX694" fmla="*/ 706494 w 996623"/>
                <a:gd name="connsiteY694" fmla="*/ 805424 h 994936"/>
                <a:gd name="connsiteX695" fmla="*/ 706494 w 996623"/>
                <a:gd name="connsiteY695" fmla="*/ 805424 h 994936"/>
                <a:gd name="connsiteX696" fmla="*/ 706894 w 996623"/>
                <a:gd name="connsiteY696" fmla="*/ 805090 h 994936"/>
                <a:gd name="connsiteX697" fmla="*/ 707495 w 996623"/>
                <a:gd name="connsiteY697" fmla="*/ 804623 h 994936"/>
                <a:gd name="connsiteX698" fmla="*/ 707495 w 996623"/>
                <a:gd name="connsiteY698" fmla="*/ 804623 h 994936"/>
                <a:gd name="connsiteX699" fmla="*/ 707027 w 996623"/>
                <a:gd name="connsiteY699" fmla="*/ 804957 h 994936"/>
                <a:gd name="connsiteX700" fmla="*/ 707027 w 996623"/>
                <a:gd name="connsiteY700" fmla="*/ 804957 h 994936"/>
                <a:gd name="connsiteX701" fmla="*/ 707027 w 996623"/>
                <a:gd name="connsiteY701" fmla="*/ 804957 h 994936"/>
                <a:gd name="connsiteX702" fmla="*/ 707461 w 996623"/>
                <a:gd name="connsiteY702" fmla="*/ 804657 h 994936"/>
                <a:gd name="connsiteX703" fmla="*/ 707861 w 996623"/>
                <a:gd name="connsiteY703" fmla="*/ 804323 h 994936"/>
                <a:gd name="connsiteX704" fmla="*/ 806482 w 996623"/>
                <a:gd name="connsiteY704" fmla="*/ 538353 h 994936"/>
                <a:gd name="connsiteX705" fmla="*/ 806482 w 996623"/>
                <a:gd name="connsiteY705" fmla="*/ 538353 h 994936"/>
                <a:gd name="connsiteX706" fmla="*/ 807050 w 996623"/>
                <a:gd name="connsiteY706" fmla="*/ 532782 h 994936"/>
                <a:gd name="connsiteX707" fmla="*/ 806482 w 996623"/>
                <a:gd name="connsiteY707" fmla="*/ 538553 h 994936"/>
                <a:gd name="connsiteX708" fmla="*/ 806115 w 996623"/>
                <a:gd name="connsiteY708" fmla="*/ 541489 h 994936"/>
                <a:gd name="connsiteX709" fmla="*/ 806482 w 996623"/>
                <a:gd name="connsiteY709" fmla="*/ 538353 h 994936"/>
                <a:gd name="connsiteX710" fmla="*/ 805715 w 996623"/>
                <a:gd name="connsiteY710" fmla="*/ 544525 h 994936"/>
                <a:gd name="connsiteX711" fmla="*/ 806115 w 996623"/>
                <a:gd name="connsiteY711" fmla="*/ 541690 h 994936"/>
                <a:gd name="connsiteX712" fmla="*/ 805515 w 996623"/>
                <a:gd name="connsiteY712" fmla="*/ 546094 h 994936"/>
                <a:gd name="connsiteX713" fmla="*/ 805715 w 996623"/>
                <a:gd name="connsiteY713" fmla="*/ 544525 h 994936"/>
                <a:gd name="connsiteX714" fmla="*/ 805181 w 996623"/>
                <a:gd name="connsiteY714" fmla="*/ 548362 h 994936"/>
                <a:gd name="connsiteX715" fmla="*/ 805515 w 996623"/>
                <a:gd name="connsiteY715" fmla="*/ 546394 h 994936"/>
                <a:gd name="connsiteX716" fmla="*/ 804647 w 996623"/>
                <a:gd name="connsiteY716" fmla="*/ 551865 h 994936"/>
                <a:gd name="connsiteX717" fmla="*/ 804848 w 996623"/>
                <a:gd name="connsiteY717" fmla="*/ 550731 h 994936"/>
                <a:gd name="connsiteX718" fmla="*/ 804848 w 996623"/>
                <a:gd name="connsiteY718" fmla="*/ 549930 h 994936"/>
                <a:gd name="connsiteX719" fmla="*/ 804848 w 996623"/>
                <a:gd name="connsiteY719" fmla="*/ 550698 h 994936"/>
                <a:gd name="connsiteX720" fmla="*/ 804647 w 996623"/>
                <a:gd name="connsiteY720" fmla="*/ 552066 h 994936"/>
                <a:gd name="connsiteX721" fmla="*/ 803280 w 996623"/>
                <a:gd name="connsiteY721" fmla="*/ 559939 h 994936"/>
                <a:gd name="connsiteX722" fmla="*/ 803280 w 996623"/>
                <a:gd name="connsiteY722" fmla="*/ 559939 h 994936"/>
                <a:gd name="connsiteX723" fmla="*/ 803280 w 996623"/>
                <a:gd name="connsiteY723" fmla="*/ 560206 h 994936"/>
                <a:gd name="connsiteX724" fmla="*/ 803280 w 996623"/>
                <a:gd name="connsiteY724" fmla="*/ 560139 h 994936"/>
                <a:gd name="connsiteX725" fmla="*/ 838878 w 996623"/>
                <a:gd name="connsiteY725" fmla="*/ 382148 h 994936"/>
                <a:gd name="connsiteX726" fmla="*/ 838044 w 996623"/>
                <a:gd name="connsiteY726" fmla="*/ 382448 h 994936"/>
                <a:gd name="connsiteX727" fmla="*/ 830237 w 996623"/>
                <a:gd name="connsiteY727" fmla="*/ 385150 h 994936"/>
                <a:gd name="connsiteX728" fmla="*/ 830237 w 996623"/>
                <a:gd name="connsiteY728" fmla="*/ 385150 h 994936"/>
                <a:gd name="connsiteX729" fmla="*/ 825900 w 996623"/>
                <a:gd name="connsiteY729" fmla="*/ 386652 h 994936"/>
                <a:gd name="connsiteX730" fmla="*/ 830270 w 996623"/>
                <a:gd name="connsiteY730" fmla="*/ 385184 h 994936"/>
                <a:gd name="connsiteX731" fmla="*/ 838077 w 996623"/>
                <a:gd name="connsiteY731" fmla="*/ 382481 h 994936"/>
                <a:gd name="connsiteX732" fmla="*/ 838911 w 996623"/>
                <a:gd name="connsiteY732" fmla="*/ 382181 h 994936"/>
                <a:gd name="connsiteX733" fmla="*/ 838911 w 996623"/>
                <a:gd name="connsiteY733" fmla="*/ 382181 h 994936"/>
                <a:gd name="connsiteX734" fmla="*/ 843315 w 996623"/>
                <a:gd name="connsiteY734" fmla="*/ 380646 h 994936"/>
                <a:gd name="connsiteX735" fmla="*/ 808384 w 996623"/>
                <a:gd name="connsiteY735" fmla="*/ 493413 h 994936"/>
                <a:gd name="connsiteX736" fmla="*/ 808384 w 996623"/>
                <a:gd name="connsiteY736" fmla="*/ 491145 h 994936"/>
                <a:gd name="connsiteX737" fmla="*/ 808384 w 996623"/>
                <a:gd name="connsiteY737" fmla="*/ 489677 h 994936"/>
                <a:gd name="connsiteX738" fmla="*/ 808384 w 996623"/>
                <a:gd name="connsiteY738" fmla="*/ 488843 h 994936"/>
                <a:gd name="connsiteX739" fmla="*/ 808384 w 996623"/>
                <a:gd name="connsiteY739" fmla="*/ 488342 h 994936"/>
                <a:gd name="connsiteX740" fmla="*/ 808384 w 996623"/>
                <a:gd name="connsiteY740" fmla="*/ 488042 h 994936"/>
                <a:gd name="connsiteX741" fmla="*/ 808384 w 996623"/>
                <a:gd name="connsiteY741" fmla="*/ 487475 h 994936"/>
                <a:gd name="connsiteX742" fmla="*/ 808384 w 996623"/>
                <a:gd name="connsiteY742" fmla="*/ 487141 h 994936"/>
                <a:gd name="connsiteX743" fmla="*/ 808384 w 996623"/>
                <a:gd name="connsiteY743" fmla="*/ 486908 h 994936"/>
                <a:gd name="connsiteX744" fmla="*/ 808384 w 996623"/>
                <a:gd name="connsiteY744" fmla="*/ 486908 h 994936"/>
                <a:gd name="connsiteX745" fmla="*/ 808384 w 996623"/>
                <a:gd name="connsiteY745" fmla="*/ 488542 h 994936"/>
                <a:gd name="connsiteX746" fmla="*/ 808384 w 996623"/>
                <a:gd name="connsiteY746" fmla="*/ 490411 h 994936"/>
                <a:gd name="connsiteX747" fmla="*/ 808384 w 996623"/>
                <a:gd name="connsiteY747" fmla="*/ 496216 h 994936"/>
                <a:gd name="connsiteX748" fmla="*/ 808384 w 996623"/>
                <a:gd name="connsiteY748" fmla="*/ 496216 h 994936"/>
                <a:gd name="connsiteX749" fmla="*/ 808384 w 996623"/>
                <a:gd name="connsiteY749" fmla="*/ 494247 h 994936"/>
                <a:gd name="connsiteX750" fmla="*/ 808384 w 996623"/>
                <a:gd name="connsiteY750" fmla="*/ 493613 h 994936"/>
                <a:gd name="connsiteX751" fmla="*/ 806783 w 996623"/>
                <a:gd name="connsiteY751" fmla="*/ 469225 h 994936"/>
                <a:gd name="connsiteX752" fmla="*/ 806783 w 996623"/>
                <a:gd name="connsiteY752" fmla="*/ 469225 h 994936"/>
                <a:gd name="connsiteX753" fmla="*/ 806783 w 996623"/>
                <a:gd name="connsiteY753" fmla="*/ 469225 h 994936"/>
                <a:gd name="connsiteX754" fmla="*/ 806783 w 996623"/>
                <a:gd name="connsiteY754" fmla="*/ 469225 h 994936"/>
                <a:gd name="connsiteX755" fmla="*/ 806783 w 996623"/>
                <a:gd name="connsiteY755" fmla="*/ 469425 h 994936"/>
                <a:gd name="connsiteX756" fmla="*/ 806783 w 996623"/>
                <a:gd name="connsiteY756" fmla="*/ 469025 h 994936"/>
                <a:gd name="connsiteX757" fmla="*/ 806783 w 996623"/>
                <a:gd name="connsiteY757" fmla="*/ 469025 h 994936"/>
                <a:gd name="connsiteX758" fmla="*/ 806783 w 996623"/>
                <a:gd name="connsiteY758" fmla="*/ 469025 h 994936"/>
                <a:gd name="connsiteX759" fmla="*/ 806749 w 996623"/>
                <a:gd name="connsiteY759" fmla="*/ 469225 h 994936"/>
                <a:gd name="connsiteX760" fmla="*/ 806783 w 996623"/>
                <a:gd name="connsiteY760" fmla="*/ 468725 h 994936"/>
                <a:gd name="connsiteX761" fmla="*/ 806583 w 996623"/>
                <a:gd name="connsiteY761" fmla="*/ 466956 h 994936"/>
                <a:gd name="connsiteX762" fmla="*/ 806783 w 996623"/>
                <a:gd name="connsiteY762" fmla="*/ 468891 h 994936"/>
                <a:gd name="connsiteX763" fmla="*/ 806783 w 996623"/>
                <a:gd name="connsiteY763" fmla="*/ 468891 h 994936"/>
                <a:gd name="connsiteX764" fmla="*/ 806449 w 996623"/>
                <a:gd name="connsiteY764" fmla="*/ 465789 h 994936"/>
                <a:gd name="connsiteX765" fmla="*/ 806449 w 996623"/>
                <a:gd name="connsiteY765" fmla="*/ 465789 h 994936"/>
                <a:gd name="connsiteX766" fmla="*/ 806449 w 996623"/>
                <a:gd name="connsiteY766" fmla="*/ 465422 h 994936"/>
                <a:gd name="connsiteX767" fmla="*/ 806416 w 996623"/>
                <a:gd name="connsiteY767" fmla="*/ 465989 h 994936"/>
                <a:gd name="connsiteX768" fmla="*/ 806182 w 996623"/>
                <a:gd name="connsiteY768" fmla="*/ 463553 h 994936"/>
                <a:gd name="connsiteX769" fmla="*/ 806182 w 996623"/>
                <a:gd name="connsiteY769" fmla="*/ 463553 h 994936"/>
                <a:gd name="connsiteX770" fmla="*/ 806182 w 996623"/>
                <a:gd name="connsiteY770" fmla="*/ 463353 h 994936"/>
                <a:gd name="connsiteX771" fmla="*/ 806149 w 996623"/>
                <a:gd name="connsiteY771" fmla="*/ 463754 h 994936"/>
                <a:gd name="connsiteX772" fmla="*/ 806182 w 996623"/>
                <a:gd name="connsiteY772" fmla="*/ 463086 h 994936"/>
                <a:gd name="connsiteX773" fmla="*/ 806182 w 996623"/>
                <a:gd name="connsiteY773" fmla="*/ 463253 h 994936"/>
                <a:gd name="connsiteX774" fmla="*/ 806182 w 996623"/>
                <a:gd name="connsiteY774" fmla="*/ 463253 h 994936"/>
                <a:gd name="connsiteX775" fmla="*/ 806082 w 996623"/>
                <a:gd name="connsiteY775" fmla="*/ 463287 h 994936"/>
                <a:gd name="connsiteX776" fmla="*/ 806182 w 996623"/>
                <a:gd name="connsiteY776" fmla="*/ 462786 h 994936"/>
                <a:gd name="connsiteX777" fmla="*/ 806182 w 996623"/>
                <a:gd name="connsiteY777" fmla="*/ 462486 h 994936"/>
                <a:gd name="connsiteX778" fmla="*/ 806049 w 996623"/>
                <a:gd name="connsiteY778" fmla="*/ 462986 h 994936"/>
                <a:gd name="connsiteX779" fmla="*/ 806182 w 996623"/>
                <a:gd name="connsiteY779" fmla="*/ 462086 h 994936"/>
                <a:gd name="connsiteX780" fmla="*/ 806182 w 996623"/>
                <a:gd name="connsiteY780" fmla="*/ 462086 h 994936"/>
                <a:gd name="connsiteX781" fmla="*/ 806182 w 996623"/>
                <a:gd name="connsiteY781" fmla="*/ 462086 h 994936"/>
                <a:gd name="connsiteX782" fmla="*/ 805949 w 996623"/>
                <a:gd name="connsiteY782" fmla="*/ 462286 h 994936"/>
                <a:gd name="connsiteX783" fmla="*/ 806182 w 996623"/>
                <a:gd name="connsiteY783" fmla="*/ 461085 h 994936"/>
                <a:gd name="connsiteX784" fmla="*/ 806182 w 996623"/>
                <a:gd name="connsiteY784" fmla="*/ 461418 h 994936"/>
                <a:gd name="connsiteX785" fmla="*/ 806182 w 996623"/>
                <a:gd name="connsiteY785" fmla="*/ 461985 h 994936"/>
                <a:gd name="connsiteX786" fmla="*/ 805715 w 996623"/>
                <a:gd name="connsiteY786" fmla="*/ 461285 h 994936"/>
                <a:gd name="connsiteX787" fmla="*/ 804247 w 996623"/>
                <a:gd name="connsiteY787" fmla="*/ 448040 h 994936"/>
                <a:gd name="connsiteX788" fmla="*/ 804447 w 996623"/>
                <a:gd name="connsiteY788" fmla="*/ 449341 h 994936"/>
                <a:gd name="connsiteX789" fmla="*/ 804447 w 996623"/>
                <a:gd name="connsiteY789" fmla="*/ 448540 h 994936"/>
                <a:gd name="connsiteX790" fmla="*/ 804247 w 996623"/>
                <a:gd name="connsiteY790" fmla="*/ 447739 h 994936"/>
                <a:gd name="connsiteX791" fmla="*/ 804247 w 996623"/>
                <a:gd name="connsiteY791" fmla="*/ 448040 h 994936"/>
                <a:gd name="connsiteX792" fmla="*/ 804247 w 996623"/>
                <a:gd name="connsiteY792" fmla="*/ 447773 h 994936"/>
                <a:gd name="connsiteX793" fmla="*/ 803513 w 996623"/>
                <a:gd name="connsiteY793" fmla="*/ 443602 h 994936"/>
                <a:gd name="connsiteX794" fmla="*/ 803513 w 996623"/>
                <a:gd name="connsiteY794" fmla="*/ 444103 h 994936"/>
                <a:gd name="connsiteX795" fmla="*/ 803513 w 996623"/>
                <a:gd name="connsiteY795" fmla="*/ 444103 h 994936"/>
                <a:gd name="connsiteX796" fmla="*/ 803513 w 996623"/>
                <a:gd name="connsiteY796" fmla="*/ 444103 h 994936"/>
                <a:gd name="connsiteX797" fmla="*/ 803513 w 996623"/>
                <a:gd name="connsiteY797" fmla="*/ 443936 h 994936"/>
                <a:gd name="connsiteX798" fmla="*/ 803080 w 996623"/>
                <a:gd name="connsiteY798" fmla="*/ 443803 h 994936"/>
                <a:gd name="connsiteX799" fmla="*/ 803513 w 996623"/>
                <a:gd name="connsiteY799" fmla="*/ 443402 h 994936"/>
                <a:gd name="connsiteX800" fmla="*/ 803513 w 996623"/>
                <a:gd name="connsiteY800" fmla="*/ 443602 h 994936"/>
                <a:gd name="connsiteX801" fmla="*/ 803513 w 996623"/>
                <a:gd name="connsiteY801" fmla="*/ 443602 h 994936"/>
                <a:gd name="connsiteX802" fmla="*/ 803280 w 996623"/>
                <a:gd name="connsiteY802" fmla="*/ 443836 h 994936"/>
                <a:gd name="connsiteX803" fmla="*/ 803046 w 996623"/>
                <a:gd name="connsiteY803" fmla="*/ 443602 h 994936"/>
                <a:gd name="connsiteX804" fmla="*/ 801712 w 996623"/>
                <a:gd name="connsiteY804" fmla="*/ 395126 h 994936"/>
                <a:gd name="connsiteX805" fmla="*/ 801712 w 996623"/>
                <a:gd name="connsiteY805" fmla="*/ 395126 h 994936"/>
                <a:gd name="connsiteX806" fmla="*/ 800410 w 996623"/>
                <a:gd name="connsiteY806" fmla="*/ 395593 h 994936"/>
                <a:gd name="connsiteX807" fmla="*/ 800410 w 996623"/>
                <a:gd name="connsiteY807" fmla="*/ 395593 h 994936"/>
                <a:gd name="connsiteX808" fmla="*/ 800410 w 996623"/>
                <a:gd name="connsiteY808" fmla="*/ 395593 h 994936"/>
                <a:gd name="connsiteX809" fmla="*/ 800410 w 996623"/>
                <a:gd name="connsiteY809" fmla="*/ 395593 h 994936"/>
                <a:gd name="connsiteX810" fmla="*/ 798075 w 996623"/>
                <a:gd name="connsiteY810" fmla="*/ 396360 h 994936"/>
                <a:gd name="connsiteX811" fmla="*/ 797775 w 996623"/>
                <a:gd name="connsiteY811" fmla="*/ 396360 h 994936"/>
                <a:gd name="connsiteX812" fmla="*/ 800410 w 996623"/>
                <a:gd name="connsiteY812" fmla="*/ 395460 h 994936"/>
                <a:gd name="connsiteX813" fmla="*/ 798475 w 996623"/>
                <a:gd name="connsiteY813" fmla="*/ 396094 h 994936"/>
                <a:gd name="connsiteX814" fmla="*/ 798942 w 996623"/>
                <a:gd name="connsiteY814" fmla="*/ 422383 h 994936"/>
                <a:gd name="connsiteX815" fmla="*/ 798942 w 996623"/>
                <a:gd name="connsiteY815" fmla="*/ 422584 h 994936"/>
                <a:gd name="connsiteX816" fmla="*/ 798575 w 996623"/>
                <a:gd name="connsiteY816" fmla="*/ 420949 h 994936"/>
                <a:gd name="connsiteX817" fmla="*/ 798575 w 996623"/>
                <a:gd name="connsiteY817" fmla="*/ 420949 h 994936"/>
                <a:gd name="connsiteX818" fmla="*/ 797308 w 996623"/>
                <a:gd name="connsiteY818" fmla="*/ 416412 h 994936"/>
                <a:gd name="connsiteX819" fmla="*/ 797174 w 996623"/>
                <a:gd name="connsiteY819" fmla="*/ 415978 h 994936"/>
                <a:gd name="connsiteX820" fmla="*/ 797174 w 996623"/>
                <a:gd name="connsiteY820" fmla="*/ 416378 h 994936"/>
                <a:gd name="connsiteX821" fmla="*/ 797174 w 996623"/>
                <a:gd name="connsiteY821" fmla="*/ 415944 h 994936"/>
                <a:gd name="connsiteX822" fmla="*/ 797174 w 996623"/>
                <a:gd name="connsiteY822" fmla="*/ 415477 h 994936"/>
                <a:gd name="connsiteX823" fmla="*/ 797174 w 996623"/>
                <a:gd name="connsiteY823" fmla="*/ 415778 h 994936"/>
                <a:gd name="connsiteX824" fmla="*/ 797174 w 996623"/>
                <a:gd name="connsiteY824" fmla="*/ 415411 h 994936"/>
                <a:gd name="connsiteX825" fmla="*/ 797174 w 996623"/>
                <a:gd name="connsiteY825" fmla="*/ 414944 h 994936"/>
                <a:gd name="connsiteX826" fmla="*/ 797174 w 996623"/>
                <a:gd name="connsiteY826" fmla="*/ 415411 h 994936"/>
                <a:gd name="connsiteX827" fmla="*/ 797174 w 996623"/>
                <a:gd name="connsiteY827" fmla="*/ 415144 h 994936"/>
                <a:gd name="connsiteX828" fmla="*/ 796557 w 996623"/>
                <a:gd name="connsiteY828" fmla="*/ 414907 h 994936"/>
                <a:gd name="connsiteX829" fmla="*/ 796307 w 996623"/>
                <a:gd name="connsiteY829" fmla="*/ 415177 h 994936"/>
                <a:gd name="connsiteX830" fmla="*/ 797174 w 996623"/>
                <a:gd name="connsiteY830" fmla="*/ 414944 h 994936"/>
                <a:gd name="connsiteX831" fmla="*/ 797174 w 996623"/>
                <a:gd name="connsiteY831" fmla="*/ 414944 h 994936"/>
                <a:gd name="connsiteX832" fmla="*/ 797174 w 996623"/>
                <a:gd name="connsiteY832" fmla="*/ 414944 h 994936"/>
                <a:gd name="connsiteX833" fmla="*/ 796273 w 996623"/>
                <a:gd name="connsiteY833" fmla="*/ 415077 h 994936"/>
                <a:gd name="connsiteX834" fmla="*/ 796974 w 996623"/>
                <a:gd name="connsiteY834" fmla="*/ 414243 h 994936"/>
                <a:gd name="connsiteX835" fmla="*/ 796974 w 996623"/>
                <a:gd name="connsiteY835" fmla="*/ 414710 h 994936"/>
                <a:gd name="connsiteX836" fmla="*/ 796974 w 996623"/>
                <a:gd name="connsiteY836" fmla="*/ 414710 h 994936"/>
                <a:gd name="connsiteX837" fmla="*/ 796974 w 996623"/>
                <a:gd name="connsiteY837" fmla="*/ 414543 h 994936"/>
                <a:gd name="connsiteX838" fmla="*/ 794372 w 996623"/>
                <a:gd name="connsiteY838" fmla="*/ 405669 h 994936"/>
                <a:gd name="connsiteX839" fmla="*/ 794672 w 996623"/>
                <a:gd name="connsiteY839" fmla="*/ 406636 h 994936"/>
                <a:gd name="connsiteX840" fmla="*/ 793471 w 996623"/>
                <a:gd name="connsiteY840" fmla="*/ 405802 h 994936"/>
                <a:gd name="connsiteX841" fmla="*/ 785898 w 996623"/>
                <a:gd name="connsiteY841" fmla="*/ 264176 h 994936"/>
                <a:gd name="connsiteX842" fmla="*/ 781394 w 996623"/>
                <a:gd name="connsiteY842" fmla="*/ 267813 h 994936"/>
                <a:gd name="connsiteX843" fmla="*/ 777690 w 996623"/>
                <a:gd name="connsiteY843" fmla="*/ 270849 h 994936"/>
                <a:gd name="connsiteX844" fmla="*/ 777023 w 996623"/>
                <a:gd name="connsiteY844" fmla="*/ 271416 h 994936"/>
                <a:gd name="connsiteX845" fmla="*/ 777690 w 996623"/>
                <a:gd name="connsiteY845" fmla="*/ 270882 h 994936"/>
                <a:gd name="connsiteX846" fmla="*/ 781394 w 996623"/>
                <a:gd name="connsiteY846" fmla="*/ 267880 h 994936"/>
                <a:gd name="connsiteX847" fmla="*/ 785931 w 996623"/>
                <a:gd name="connsiteY847" fmla="*/ 264210 h 994936"/>
                <a:gd name="connsiteX848" fmla="*/ 791970 w 996623"/>
                <a:gd name="connsiteY848" fmla="*/ 259305 h 994936"/>
                <a:gd name="connsiteX849" fmla="*/ 770551 w 996623"/>
                <a:gd name="connsiteY849" fmla="*/ 276621 h 994936"/>
                <a:gd name="connsiteX850" fmla="*/ 766981 w 996623"/>
                <a:gd name="connsiteY850" fmla="*/ 279490 h 994936"/>
                <a:gd name="connsiteX851" fmla="*/ 763411 w 996623"/>
                <a:gd name="connsiteY851" fmla="*/ 282392 h 994936"/>
                <a:gd name="connsiteX852" fmla="*/ 760075 w 996623"/>
                <a:gd name="connsiteY852" fmla="*/ 285228 h 994936"/>
                <a:gd name="connsiteX853" fmla="*/ 760075 w 996623"/>
                <a:gd name="connsiteY853" fmla="*/ 285228 h 994936"/>
                <a:gd name="connsiteX854" fmla="*/ 756538 w 996623"/>
                <a:gd name="connsiteY854" fmla="*/ 288131 h 994936"/>
                <a:gd name="connsiteX855" fmla="*/ 760075 w 996623"/>
                <a:gd name="connsiteY855" fmla="*/ 285262 h 994936"/>
                <a:gd name="connsiteX856" fmla="*/ 760075 w 996623"/>
                <a:gd name="connsiteY856" fmla="*/ 285262 h 994936"/>
                <a:gd name="connsiteX857" fmla="*/ 763411 w 996623"/>
                <a:gd name="connsiteY857" fmla="*/ 282426 h 994936"/>
                <a:gd name="connsiteX858" fmla="*/ 766981 w 996623"/>
                <a:gd name="connsiteY858" fmla="*/ 279523 h 994936"/>
                <a:gd name="connsiteX859" fmla="*/ 770517 w 996623"/>
                <a:gd name="connsiteY859" fmla="*/ 276654 h 994936"/>
                <a:gd name="connsiteX860" fmla="*/ 776990 w 996623"/>
                <a:gd name="connsiteY860" fmla="*/ 271416 h 994936"/>
                <a:gd name="connsiteX861" fmla="*/ 776990 w 996623"/>
                <a:gd name="connsiteY861" fmla="*/ 271416 h 994936"/>
                <a:gd name="connsiteX862" fmla="*/ 752768 w 996623"/>
                <a:gd name="connsiteY862" fmla="*/ 291033 h 994936"/>
                <a:gd name="connsiteX863" fmla="*/ 755604 w 996623"/>
                <a:gd name="connsiteY863" fmla="*/ 288765 h 994936"/>
                <a:gd name="connsiteX864" fmla="*/ 756305 w 996623"/>
                <a:gd name="connsiteY864" fmla="*/ 288198 h 994936"/>
                <a:gd name="connsiteX865" fmla="*/ 756305 w 996623"/>
                <a:gd name="connsiteY865" fmla="*/ 288198 h 994936"/>
                <a:gd name="connsiteX866" fmla="*/ 748765 w 996623"/>
                <a:gd name="connsiteY866" fmla="*/ 402933 h 994936"/>
                <a:gd name="connsiteX867" fmla="*/ 746863 w 996623"/>
                <a:gd name="connsiteY867" fmla="*/ 398162 h 994936"/>
                <a:gd name="connsiteX868" fmla="*/ 746863 w 996623"/>
                <a:gd name="connsiteY868" fmla="*/ 398162 h 994936"/>
                <a:gd name="connsiteX869" fmla="*/ 744794 w 996623"/>
                <a:gd name="connsiteY869" fmla="*/ 393224 h 994936"/>
                <a:gd name="connsiteX870" fmla="*/ 744794 w 996623"/>
                <a:gd name="connsiteY870" fmla="*/ 393224 h 994936"/>
                <a:gd name="connsiteX871" fmla="*/ 742626 w 996623"/>
                <a:gd name="connsiteY871" fmla="*/ 388320 h 994936"/>
                <a:gd name="connsiteX872" fmla="*/ 742626 w 996623"/>
                <a:gd name="connsiteY872" fmla="*/ 388320 h 994936"/>
                <a:gd name="connsiteX873" fmla="*/ 741892 w 996623"/>
                <a:gd name="connsiteY873" fmla="*/ 386719 h 994936"/>
                <a:gd name="connsiteX874" fmla="*/ 741725 w 996623"/>
                <a:gd name="connsiteY874" fmla="*/ 386385 h 994936"/>
                <a:gd name="connsiteX875" fmla="*/ 741725 w 996623"/>
                <a:gd name="connsiteY875" fmla="*/ 386385 h 994936"/>
                <a:gd name="connsiteX876" fmla="*/ 741725 w 996623"/>
                <a:gd name="connsiteY876" fmla="*/ 386385 h 994936"/>
                <a:gd name="connsiteX877" fmla="*/ 741725 w 996623"/>
                <a:gd name="connsiteY877" fmla="*/ 386385 h 994936"/>
                <a:gd name="connsiteX878" fmla="*/ 741725 w 996623"/>
                <a:gd name="connsiteY878" fmla="*/ 386385 h 994936"/>
                <a:gd name="connsiteX879" fmla="*/ 741725 w 996623"/>
                <a:gd name="connsiteY879" fmla="*/ 386051 h 994936"/>
                <a:gd name="connsiteX880" fmla="*/ 741525 w 996623"/>
                <a:gd name="connsiteY880" fmla="*/ 385584 h 994936"/>
                <a:gd name="connsiteX881" fmla="*/ 741525 w 996623"/>
                <a:gd name="connsiteY881" fmla="*/ 385351 h 994936"/>
                <a:gd name="connsiteX882" fmla="*/ 741325 w 996623"/>
                <a:gd name="connsiteY882" fmla="*/ 384917 h 994936"/>
                <a:gd name="connsiteX883" fmla="*/ 740791 w 996623"/>
                <a:gd name="connsiteY883" fmla="*/ 383783 h 994936"/>
                <a:gd name="connsiteX884" fmla="*/ 740791 w 996623"/>
                <a:gd name="connsiteY884" fmla="*/ 383783 h 994936"/>
                <a:gd name="connsiteX885" fmla="*/ 739590 w 996623"/>
                <a:gd name="connsiteY885" fmla="*/ 381347 h 994936"/>
                <a:gd name="connsiteX886" fmla="*/ 738756 w 996623"/>
                <a:gd name="connsiteY886" fmla="*/ 379645 h 994936"/>
                <a:gd name="connsiteX887" fmla="*/ 738422 w 996623"/>
                <a:gd name="connsiteY887" fmla="*/ 378945 h 994936"/>
                <a:gd name="connsiteX888" fmla="*/ 738422 w 996623"/>
                <a:gd name="connsiteY888" fmla="*/ 378945 h 994936"/>
                <a:gd name="connsiteX889" fmla="*/ 737221 w 996623"/>
                <a:gd name="connsiteY889" fmla="*/ 376543 h 994936"/>
                <a:gd name="connsiteX890" fmla="*/ 735953 w 996623"/>
                <a:gd name="connsiteY890" fmla="*/ 374141 h 994936"/>
                <a:gd name="connsiteX891" fmla="*/ 735319 w 996623"/>
                <a:gd name="connsiteY891" fmla="*/ 372940 h 994936"/>
                <a:gd name="connsiteX892" fmla="*/ 733718 w 996623"/>
                <a:gd name="connsiteY892" fmla="*/ 370037 h 994936"/>
                <a:gd name="connsiteX893" fmla="*/ 732083 w 996623"/>
                <a:gd name="connsiteY893" fmla="*/ 367168 h 994936"/>
                <a:gd name="connsiteX894" fmla="*/ 732083 w 996623"/>
                <a:gd name="connsiteY894" fmla="*/ 366968 h 994936"/>
                <a:gd name="connsiteX895" fmla="*/ 730815 w 996623"/>
                <a:gd name="connsiteY895" fmla="*/ 364699 h 994936"/>
                <a:gd name="connsiteX896" fmla="*/ 728046 w 996623"/>
                <a:gd name="connsiteY896" fmla="*/ 360061 h 994936"/>
                <a:gd name="connsiteX897" fmla="*/ 725210 w 996623"/>
                <a:gd name="connsiteY897" fmla="*/ 355457 h 994936"/>
                <a:gd name="connsiteX898" fmla="*/ 722241 w 996623"/>
                <a:gd name="connsiteY898" fmla="*/ 350920 h 994936"/>
                <a:gd name="connsiteX899" fmla="*/ 719205 w 996623"/>
                <a:gd name="connsiteY899" fmla="*/ 346449 h 994936"/>
                <a:gd name="connsiteX900" fmla="*/ 712866 w 996623"/>
                <a:gd name="connsiteY900" fmla="*/ 337675 h 994936"/>
                <a:gd name="connsiteX901" fmla="*/ 712632 w 996623"/>
                <a:gd name="connsiteY901" fmla="*/ 337408 h 994936"/>
                <a:gd name="connsiteX902" fmla="*/ 709463 w 996623"/>
                <a:gd name="connsiteY902" fmla="*/ 333271 h 994936"/>
                <a:gd name="connsiteX903" fmla="*/ 706127 w 996623"/>
                <a:gd name="connsiteY903" fmla="*/ 329167 h 994936"/>
                <a:gd name="connsiteX904" fmla="*/ 695417 w 996623"/>
                <a:gd name="connsiteY904" fmla="*/ 337842 h 994936"/>
                <a:gd name="connsiteX905" fmla="*/ 695417 w 996623"/>
                <a:gd name="connsiteY905" fmla="*/ 337842 h 994936"/>
                <a:gd name="connsiteX906" fmla="*/ 694850 w 996623"/>
                <a:gd name="connsiteY906" fmla="*/ 338342 h 994936"/>
                <a:gd name="connsiteX907" fmla="*/ 685175 w 996623"/>
                <a:gd name="connsiteY907" fmla="*/ 346616 h 994936"/>
                <a:gd name="connsiteX908" fmla="*/ 684975 w 996623"/>
                <a:gd name="connsiteY908" fmla="*/ 346783 h 994936"/>
                <a:gd name="connsiteX909" fmla="*/ 674465 w 996623"/>
                <a:gd name="connsiteY909" fmla="*/ 355291 h 994936"/>
                <a:gd name="connsiteX910" fmla="*/ 674265 w 996623"/>
                <a:gd name="connsiteY910" fmla="*/ 355291 h 994936"/>
                <a:gd name="connsiteX911" fmla="*/ 659552 w 996623"/>
                <a:gd name="connsiteY911" fmla="*/ 366234 h 994936"/>
                <a:gd name="connsiteX912" fmla="*/ 659352 w 996623"/>
                <a:gd name="connsiteY912" fmla="*/ 366400 h 994936"/>
                <a:gd name="connsiteX913" fmla="*/ 648909 w 996623"/>
                <a:gd name="connsiteY913" fmla="*/ 375008 h 994936"/>
                <a:gd name="connsiteX914" fmla="*/ 649143 w 996623"/>
                <a:gd name="connsiteY914" fmla="*/ 375308 h 994936"/>
                <a:gd name="connsiteX915" fmla="*/ 649410 w 996623"/>
                <a:gd name="connsiteY915" fmla="*/ 375642 h 994936"/>
                <a:gd name="connsiteX916" fmla="*/ 651245 w 996623"/>
                <a:gd name="connsiteY916" fmla="*/ 377911 h 994936"/>
                <a:gd name="connsiteX917" fmla="*/ 651411 w 996623"/>
                <a:gd name="connsiteY917" fmla="*/ 378144 h 994936"/>
                <a:gd name="connsiteX918" fmla="*/ 653413 w 996623"/>
                <a:gd name="connsiteY918" fmla="*/ 380747 h 994936"/>
                <a:gd name="connsiteX919" fmla="*/ 653413 w 996623"/>
                <a:gd name="connsiteY919" fmla="*/ 380747 h 994936"/>
                <a:gd name="connsiteX920" fmla="*/ 654447 w 996623"/>
                <a:gd name="connsiteY920" fmla="*/ 382114 h 994936"/>
                <a:gd name="connsiteX921" fmla="*/ 655548 w 996623"/>
                <a:gd name="connsiteY921" fmla="*/ 383582 h 994936"/>
                <a:gd name="connsiteX922" fmla="*/ 656216 w 996623"/>
                <a:gd name="connsiteY922" fmla="*/ 384550 h 994936"/>
                <a:gd name="connsiteX923" fmla="*/ 656749 w 996623"/>
                <a:gd name="connsiteY923" fmla="*/ 385251 h 994936"/>
                <a:gd name="connsiteX924" fmla="*/ 657050 w 996623"/>
                <a:gd name="connsiteY924" fmla="*/ 385684 h 994936"/>
                <a:gd name="connsiteX925" fmla="*/ 658184 w 996623"/>
                <a:gd name="connsiteY925" fmla="*/ 387286 h 994936"/>
                <a:gd name="connsiteX926" fmla="*/ 658184 w 996623"/>
                <a:gd name="connsiteY926" fmla="*/ 387486 h 994936"/>
                <a:gd name="connsiteX927" fmla="*/ 658184 w 996623"/>
                <a:gd name="connsiteY927" fmla="*/ 387486 h 994936"/>
                <a:gd name="connsiteX928" fmla="*/ 659085 w 996623"/>
                <a:gd name="connsiteY928" fmla="*/ 388854 h 994936"/>
                <a:gd name="connsiteX929" fmla="*/ 659419 w 996623"/>
                <a:gd name="connsiteY929" fmla="*/ 389321 h 994936"/>
                <a:gd name="connsiteX930" fmla="*/ 659419 w 996623"/>
                <a:gd name="connsiteY930" fmla="*/ 389521 h 994936"/>
                <a:gd name="connsiteX931" fmla="*/ 659619 w 996623"/>
                <a:gd name="connsiteY931" fmla="*/ 389855 h 994936"/>
                <a:gd name="connsiteX932" fmla="*/ 659886 w 996623"/>
                <a:gd name="connsiteY932" fmla="*/ 390222 h 994936"/>
                <a:gd name="connsiteX933" fmla="*/ 659886 w 996623"/>
                <a:gd name="connsiteY933" fmla="*/ 390222 h 994936"/>
                <a:gd name="connsiteX934" fmla="*/ 659886 w 996623"/>
                <a:gd name="connsiteY934" fmla="*/ 390422 h 994936"/>
                <a:gd name="connsiteX935" fmla="*/ 659886 w 996623"/>
                <a:gd name="connsiteY935" fmla="*/ 390622 h 994936"/>
                <a:gd name="connsiteX936" fmla="*/ 660419 w 996623"/>
                <a:gd name="connsiteY936" fmla="*/ 391423 h 994936"/>
                <a:gd name="connsiteX937" fmla="*/ 660586 w 996623"/>
                <a:gd name="connsiteY937" fmla="*/ 391723 h 994936"/>
                <a:gd name="connsiteX938" fmla="*/ 660920 w 996623"/>
                <a:gd name="connsiteY938" fmla="*/ 392223 h 994936"/>
                <a:gd name="connsiteX939" fmla="*/ 660920 w 996623"/>
                <a:gd name="connsiteY939" fmla="*/ 392223 h 994936"/>
                <a:gd name="connsiteX940" fmla="*/ 660920 w 996623"/>
                <a:gd name="connsiteY940" fmla="*/ 392424 h 994936"/>
                <a:gd name="connsiteX941" fmla="*/ 660920 w 996623"/>
                <a:gd name="connsiteY941" fmla="*/ 392424 h 994936"/>
                <a:gd name="connsiteX942" fmla="*/ 660920 w 996623"/>
                <a:gd name="connsiteY942" fmla="*/ 392424 h 994936"/>
                <a:gd name="connsiteX943" fmla="*/ 661120 w 996623"/>
                <a:gd name="connsiteY943" fmla="*/ 392757 h 994936"/>
                <a:gd name="connsiteX944" fmla="*/ 661120 w 996623"/>
                <a:gd name="connsiteY944" fmla="*/ 392924 h 994936"/>
                <a:gd name="connsiteX945" fmla="*/ 661120 w 996623"/>
                <a:gd name="connsiteY945" fmla="*/ 393091 h 994936"/>
                <a:gd name="connsiteX946" fmla="*/ 661120 w 996623"/>
                <a:gd name="connsiteY946" fmla="*/ 393091 h 994936"/>
                <a:gd name="connsiteX947" fmla="*/ 661287 w 996623"/>
                <a:gd name="connsiteY947" fmla="*/ 393324 h 994936"/>
                <a:gd name="connsiteX948" fmla="*/ 661287 w 996623"/>
                <a:gd name="connsiteY948" fmla="*/ 393324 h 994936"/>
                <a:gd name="connsiteX949" fmla="*/ 662855 w 996623"/>
                <a:gd name="connsiteY949" fmla="*/ 395827 h 994936"/>
                <a:gd name="connsiteX950" fmla="*/ 663489 w 996623"/>
                <a:gd name="connsiteY950" fmla="*/ 396894 h 994936"/>
                <a:gd name="connsiteX951" fmla="*/ 664323 w 996623"/>
                <a:gd name="connsiteY951" fmla="*/ 398262 h 994936"/>
                <a:gd name="connsiteX952" fmla="*/ 665157 w 996623"/>
                <a:gd name="connsiteY952" fmla="*/ 399663 h 994936"/>
                <a:gd name="connsiteX953" fmla="*/ 665724 w 996623"/>
                <a:gd name="connsiteY953" fmla="*/ 400597 h 994936"/>
                <a:gd name="connsiteX954" fmla="*/ 667192 w 996623"/>
                <a:gd name="connsiteY954" fmla="*/ 403166 h 994936"/>
                <a:gd name="connsiteX955" fmla="*/ 667759 w 996623"/>
                <a:gd name="connsiteY955" fmla="*/ 404234 h 994936"/>
                <a:gd name="connsiteX956" fmla="*/ 668560 w 996623"/>
                <a:gd name="connsiteY956" fmla="*/ 405702 h 994936"/>
                <a:gd name="connsiteX957" fmla="*/ 668860 w 996623"/>
                <a:gd name="connsiteY957" fmla="*/ 406236 h 994936"/>
                <a:gd name="connsiteX958" fmla="*/ 669527 w 996623"/>
                <a:gd name="connsiteY958" fmla="*/ 407470 h 994936"/>
                <a:gd name="connsiteX959" fmla="*/ 670495 w 996623"/>
                <a:gd name="connsiteY959" fmla="*/ 409339 h 994936"/>
                <a:gd name="connsiteX960" fmla="*/ 670895 w 996623"/>
                <a:gd name="connsiteY960" fmla="*/ 410106 h 994936"/>
                <a:gd name="connsiteX961" fmla="*/ 670895 w 996623"/>
                <a:gd name="connsiteY961" fmla="*/ 410273 h 994936"/>
                <a:gd name="connsiteX962" fmla="*/ 670895 w 996623"/>
                <a:gd name="connsiteY962" fmla="*/ 410573 h 994936"/>
                <a:gd name="connsiteX963" fmla="*/ 671196 w 996623"/>
                <a:gd name="connsiteY963" fmla="*/ 411140 h 994936"/>
                <a:gd name="connsiteX964" fmla="*/ 671563 w 996623"/>
                <a:gd name="connsiteY964" fmla="*/ 411841 h 994936"/>
                <a:gd name="connsiteX965" fmla="*/ 671896 w 996623"/>
                <a:gd name="connsiteY965" fmla="*/ 412541 h 994936"/>
                <a:gd name="connsiteX966" fmla="*/ 672597 w 996623"/>
                <a:gd name="connsiteY966" fmla="*/ 413943 h 994936"/>
                <a:gd name="connsiteX967" fmla="*/ 672597 w 996623"/>
                <a:gd name="connsiteY967" fmla="*/ 413943 h 994936"/>
                <a:gd name="connsiteX968" fmla="*/ 673364 w 996623"/>
                <a:gd name="connsiteY968" fmla="*/ 415577 h 994936"/>
                <a:gd name="connsiteX969" fmla="*/ 674132 w 996623"/>
                <a:gd name="connsiteY969" fmla="*/ 417246 h 994936"/>
                <a:gd name="connsiteX970" fmla="*/ 674132 w 996623"/>
                <a:gd name="connsiteY970" fmla="*/ 417479 h 994936"/>
                <a:gd name="connsiteX971" fmla="*/ 674432 w 996623"/>
                <a:gd name="connsiteY971" fmla="*/ 418180 h 994936"/>
                <a:gd name="connsiteX972" fmla="*/ 674732 w 996623"/>
                <a:gd name="connsiteY972" fmla="*/ 418880 h 994936"/>
                <a:gd name="connsiteX973" fmla="*/ 675533 w 996623"/>
                <a:gd name="connsiteY973" fmla="*/ 420615 h 994936"/>
                <a:gd name="connsiteX974" fmla="*/ 675533 w 996623"/>
                <a:gd name="connsiteY974" fmla="*/ 420615 h 994936"/>
                <a:gd name="connsiteX975" fmla="*/ 675533 w 996623"/>
                <a:gd name="connsiteY975" fmla="*/ 421049 h 994936"/>
                <a:gd name="connsiteX976" fmla="*/ 675533 w 996623"/>
                <a:gd name="connsiteY976" fmla="*/ 421383 h 994936"/>
                <a:gd name="connsiteX977" fmla="*/ 675700 w 996623"/>
                <a:gd name="connsiteY977" fmla="*/ 421716 h 994936"/>
                <a:gd name="connsiteX978" fmla="*/ 675700 w 996623"/>
                <a:gd name="connsiteY978" fmla="*/ 421716 h 994936"/>
                <a:gd name="connsiteX979" fmla="*/ 675700 w 996623"/>
                <a:gd name="connsiteY979" fmla="*/ 422017 h 994936"/>
                <a:gd name="connsiteX980" fmla="*/ 676801 w 996623"/>
                <a:gd name="connsiteY980" fmla="*/ 424652 h 994936"/>
                <a:gd name="connsiteX981" fmla="*/ 678169 w 996623"/>
                <a:gd name="connsiteY981" fmla="*/ 427989 h 994936"/>
                <a:gd name="connsiteX982" fmla="*/ 690680 w 996623"/>
                <a:gd name="connsiteY982" fmla="*/ 423184 h 994936"/>
                <a:gd name="connsiteX983" fmla="*/ 690946 w 996623"/>
                <a:gd name="connsiteY983" fmla="*/ 423184 h 994936"/>
                <a:gd name="connsiteX984" fmla="*/ 707828 w 996623"/>
                <a:gd name="connsiteY984" fmla="*/ 416678 h 994936"/>
                <a:gd name="connsiteX985" fmla="*/ 708095 w 996623"/>
                <a:gd name="connsiteY985" fmla="*/ 416678 h 994936"/>
                <a:gd name="connsiteX986" fmla="*/ 720673 w 996623"/>
                <a:gd name="connsiteY986" fmla="*/ 411874 h 994936"/>
                <a:gd name="connsiteX987" fmla="*/ 720940 w 996623"/>
                <a:gd name="connsiteY987" fmla="*/ 411874 h 994936"/>
                <a:gd name="connsiteX988" fmla="*/ 733518 w 996623"/>
                <a:gd name="connsiteY988" fmla="*/ 407037 h 994936"/>
                <a:gd name="connsiteX989" fmla="*/ 733785 w 996623"/>
                <a:gd name="connsiteY989" fmla="*/ 407037 h 994936"/>
                <a:gd name="connsiteX990" fmla="*/ 746362 w 996623"/>
                <a:gd name="connsiteY990" fmla="*/ 402199 h 994936"/>
                <a:gd name="connsiteX991" fmla="*/ 746663 w 996623"/>
                <a:gd name="connsiteY991" fmla="*/ 402199 h 994936"/>
                <a:gd name="connsiteX992" fmla="*/ 746663 w 996623"/>
                <a:gd name="connsiteY992" fmla="*/ 402399 h 994936"/>
                <a:gd name="connsiteX993" fmla="*/ 746663 w 996623"/>
                <a:gd name="connsiteY993" fmla="*/ 402399 h 994936"/>
                <a:gd name="connsiteX994" fmla="*/ 746663 w 996623"/>
                <a:gd name="connsiteY994" fmla="*/ 402399 h 994936"/>
                <a:gd name="connsiteX995" fmla="*/ 748765 w 996623"/>
                <a:gd name="connsiteY995" fmla="*/ 402933 h 994936"/>
                <a:gd name="connsiteX996" fmla="*/ 624888 w 996623"/>
                <a:gd name="connsiteY996" fmla="*/ 261307 h 994936"/>
                <a:gd name="connsiteX997" fmla="*/ 621051 w 996623"/>
                <a:gd name="connsiteY997" fmla="*/ 259238 h 994936"/>
                <a:gd name="connsiteX998" fmla="*/ 620284 w 996623"/>
                <a:gd name="connsiteY998" fmla="*/ 258872 h 994936"/>
                <a:gd name="connsiteX999" fmla="*/ 620284 w 996623"/>
                <a:gd name="connsiteY999" fmla="*/ 258872 h 994936"/>
                <a:gd name="connsiteX1000" fmla="*/ 621018 w 996623"/>
                <a:gd name="connsiteY1000" fmla="*/ 259238 h 994936"/>
                <a:gd name="connsiteX1001" fmla="*/ 621018 w 996623"/>
                <a:gd name="connsiteY1001" fmla="*/ 259238 h 994936"/>
                <a:gd name="connsiteX1002" fmla="*/ 622252 w 996623"/>
                <a:gd name="connsiteY1002" fmla="*/ 259906 h 994936"/>
                <a:gd name="connsiteX1003" fmla="*/ 622252 w 996623"/>
                <a:gd name="connsiteY1003" fmla="*/ 259906 h 994936"/>
                <a:gd name="connsiteX1004" fmla="*/ 622252 w 996623"/>
                <a:gd name="connsiteY1004" fmla="*/ 259906 h 994936"/>
                <a:gd name="connsiteX1005" fmla="*/ 624688 w 996623"/>
                <a:gd name="connsiteY1005" fmla="*/ 261240 h 994936"/>
                <a:gd name="connsiteX1006" fmla="*/ 624688 w 996623"/>
                <a:gd name="connsiteY1006" fmla="*/ 261240 h 994936"/>
                <a:gd name="connsiteX1007" fmla="*/ 624688 w 996623"/>
                <a:gd name="connsiteY1007" fmla="*/ 261240 h 994936"/>
                <a:gd name="connsiteX1008" fmla="*/ 624688 w 996623"/>
                <a:gd name="connsiteY1008" fmla="*/ 261240 h 994936"/>
                <a:gd name="connsiteX1009" fmla="*/ 619516 w 996623"/>
                <a:gd name="connsiteY1009" fmla="*/ 258471 h 994936"/>
                <a:gd name="connsiteX1010" fmla="*/ 618749 w 996623"/>
                <a:gd name="connsiteY1010" fmla="*/ 258071 h 994936"/>
                <a:gd name="connsiteX1011" fmla="*/ 618749 w 996623"/>
                <a:gd name="connsiteY1011" fmla="*/ 258071 h 994936"/>
                <a:gd name="connsiteX1012" fmla="*/ 619149 w 996623"/>
                <a:gd name="connsiteY1012" fmla="*/ 258304 h 994936"/>
                <a:gd name="connsiteX1013" fmla="*/ 619483 w 996623"/>
                <a:gd name="connsiteY1013" fmla="*/ 258304 h 994936"/>
                <a:gd name="connsiteX1014" fmla="*/ 619883 w 996623"/>
                <a:gd name="connsiteY1014" fmla="*/ 258505 h 994936"/>
                <a:gd name="connsiteX1015" fmla="*/ 620250 w 996623"/>
                <a:gd name="connsiteY1015" fmla="*/ 258671 h 994936"/>
                <a:gd name="connsiteX1016" fmla="*/ 619950 w 996623"/>
                <a:gd name="connsiteY1016" fmla="*/ 258505 h 994936"/>
                <a:gd name="connsiteX1017" fmla="*/ 618649 w 996623"/>
                <a:gd name="connsiteY1017" fmla="*/ 258071 h 994936"/>
                <a:gd name="connsiteX1018" fmla="*/ 618649 w 996623"/>
                <a:gd name="connsiteY1018" fmla="*/ 258071 h 994936"/>
                <a:gd name="connsiteX1019" fmla="*/ 617048 w 996623"/>
                <a:gd name="connsiteY1019" fmla="*/ 257170 h 994936"/>
                <a:gd name="connsiteX1020" fmla="*/ 615213 w 996623"/>
                <a:gd name="connsiteY1020" fmla="*/ 256236 h 994936"/>
                <a:gd name="connsiteX1021" fmla="*/ 614312 w 996623"/>
                <a:gd name="connsiteY1021" fmla="*/ 255769 h 994936"/>
                <a:gd name="connsiteX1022" fmla="*/ 610709 w 996623"/>
                <a:gd name="connsiteY1022" fmla="*/ 254001 h 994936"/>
                <a:gd name="connsiteX1023" fmla="*/ 608974 w 996623"/>
                <a:gd name="connsiteY1023" fmla="*/ 253200 h 994936"/>
                <a:gd name="connsiteX1024" fmla="*/ 607306 w 996623"/>
                <a:gd name="connsiteY1024" fmla="*/ 252399 h 994936"/>
                <a:gd name="connsiteX1025" fmla="*/ 604136 w 996623"/>
                <a:gd name="connsiteY1025" fmla="*/ 250998 h 994936"/>
                <a:gd name="connsiteX1026" fmla="*/ 604136 w 996623"/>
                <a:gd name="connsiteY1026" fmla="*/ 250998 h 994936"/>
                <a:gd name="connsiteX1027" fmla="*/ 603369 w 996623"/>
                <a:gd name="connsiteY1027" fmla="*/ 250664 h 994936"/>
                <a:gd name="connsiteX1028" fmla="*/ 605204 w 996623"/>
                <a:gd name="connsiteY1028" fmla="*/ 251498 h 994936"/>
                <a:gd name="connsiteX1029" fmla="*/ 606371 w 996623"/>
                <a:gd name="connsiteY1029" fmla="*/ 252032 h 994936"/>
                <a:gd name="connsiteX1030" fmla="*/ 606839 w 996623"/>
                <a:gd name="connsiteY1030" fmla="*/ 252232 h 994936"/>
                <a:gd name="connsiteX1031" fmla="*/ 607306 w 996623"/>
                <a:gd name="connsiteY1031" fmla="*/ 252432 h 994936"/>
                <a:gd name="connsiteX1032" fmla="*/ 607306 w 996623"/>
                <a:gd name="connsiteY1032" fmla="*/ 252432 h 994936"/>
                <a:gd name="connsiteX1033" fmla="*/ 608874 w 996623"/>
                <a:gd name="connsiteY1033" fmla="*/ 253166 h 994936"/>
                <a:gd name="connsiteX1034" fmla="*/ 610675 w 996623"/>
                <a:gd name="connsiteY1034" fmla="*/ 254001 h 994936"/>
                <a:gd name="connsiteX1035" fmla="*/ 610675 w 996623"/>
                <a:gd name="connsiteY1035" fmla="*/ 254001 h 994936"/>
                <a:gd name="connsiteX1036" fmla="*/ 612410 w 996623"/>
                <a:gd name="connsiteY1036" fmla="*/ 254835 h 994936"/>
                <a:gd name="connsiteX1037" fmla="*/ 612410 w 996623"/>
                <a:gd name="connsiteY1037" fmla="*/ 254835 h 994936"/>
                <a:gd name="connsiteX1038" fmla="*/ 614212 w 996623"/>
                <a:gd name="connsiteY1038" fmla="*/ 255702 h 994936"/>
                <a:gd name="connsiteX1039" fmla="*/ 614212 w 996623"/>
                <a:gd name="connsiteY1039" fmla="*/ 255702 h 994936"/>
                <a:gd name="connsiteX1040" fmla="*/ 617748 w 996623"/>
                <a:gd name="connsiteY1040" fmla="*/ 257504 h 994936"/>
                <a:gd name="connsiteX1041" fmla="*/ 617748 w 996623"/>
                <a:gd name="connsiteY1041" fmla="*/ 257504 h 994936"/>
                <a:gd name="connsiteX1042" fmla="*/ 618149 w 996623"/>
                <a:gd name="connsiteY1042" fmla="*/ 257704 h 994936"/>
                <a:gd name="connsiteX1043" fmla="*/ 618315 w 996623"/>
                <a:gd name="connsiteY1043" fmla="*/ 257704 h 994936"/>
                <a:gd name="connsiteX1044" fmla="*/ 617815 w 996623"/>
                <a:gd name="connsiteY1044" fmla="*/ 257404 h 994936"/>
                <a:gd name="connsiteX1045" fmla="*/ 600967 w 996623"/>
                <a:gd name="connsiteY1045" fmla="*/ 249463 h 994936"/>
                <a:gd name="connsiteX1046" fmla="*/ 597297 w 996623"/>
                <a:gd name="connsiteY1046" fmla="*/ 247895 h 994936"/>
                <a:gd name="connsiteX1047" fmla="*/ 595428 w 996623"/>
                <a:gd name="connsiteY1047" fmla="*/ 247161 h 994936"/>
                <a:gd name="connsiteX1048" fmla="*/ 593560 w 996623"/>
                <a:gd name="connsiteY1048" fmla="*/ 246394 h 994936"/>
                <a:gd name="connsiteX1049" fmla="*/ 592426 w 996623"/>
                <a:gd name="connsiteY1049" fmla="*/ 245960 h 994936"/>
                <a:gd name="connsiteX1050" fmla="*/ 591425 w 996623"/>
                <a:gd name="connsiteY1050" fmla="*/ 245560 h 994936"/>
                <a:gd name="connsiteX1051" fmla="*/ 590824 w 996623"/>
                <a:gd name="connsiteY1051" fmla="*/ 245360 h 994936"/>
                <a:gd name="connsiteX1052" fmla="*/ 590824 w 996623"/>
                <a:gd name="connsiteY1052" fmla="*/ 245360 h 994936"/>
                <a:gd name="connsiteX1053" fmla="*/ 590824 w 996623"/>
                <a:gd name="connsiteY1053" fmla="*/ 245360 h 994936"/>
                <a:gd name="connsiteX1054" fmla="*/ 591391 w 996623"/>
                <a:gd name="connsiteY1054" fmla="*/ 245560 h 994936"/>
                <a:gd name="connsiteX1055" fmla="*/ 591391 w 996623"/>
                <a:gd name="connsiteY1055" fmla="*/ 245560 h 994936"/>
                <a:gd name="connsiteX1056" fmla="*/ 591892 w 996623"/>
                <a:gd name="connsiteY1056" fmla="*/ 245560 h 994936"/>
                <a:gd name="connsiteX1057" fmla="*/ 591892 w 996623"/>
                <a:gd name="connsiteY1057" fmla="*/ 245560 h 994936"/>
                <a:gd name="connsiteX1058" fmla="*/ 592392 w 996623"/>
                <a:gd name="connsiteY1058" fmla="*/ 245760 h 994936"/>
                <a:gd name="connsiteX1059" fmla="*/ 592392 w 996623"/>
                <a:gd name="connsiteY1059" fmla="*/ 245760 h 994936"/>
                <a:gd name="connsiteX1060" fmla="*/ 593160 w 996623"/>
                <a:gd name="connsiteY1060" fmla="*/ 246027 h 994936"/>
                <a:gd name="connsiteX1061" fmla="*/ 593160 w 996623"/>
                <a:gd name="connsiteY1061" fmla="*/ 246027 h 994936"/>
                <a:gd name="connsiteX1062" fmla="*/ 593160 w 996623"/>
                <a:gd name="connsiteY1062" fmla="*/ 246027 h 994936"/>
                <a:gd name="connsiteX1063" fmla="*/ 593160 w 996623"/>
                <a:gd name="connsiteY1063" fmla="*/ 246027 h 994936"/>
                <a:gd name="connsiteX1064" fmla="*/ 595362 w 996623"/>
                <a:gd name="connsiteY1064" fmla="*/ 246928 h 994936"/>
                <a:gd name="connsiteX1065" fmla="*/ 596029 w 996623"/>
                <a:gd name="connsiteY1065" fmla="*/ 247194 h 994936"/>
                <a:gd name="connsiteX1066" fmla="*/ 596396 w 996623"/>
                <a:gd name="connsiteY1066" fmla="*/ 247194 h 994936"/>
                <a:gd name="connsiteX1067" fmla="*/ 596863 w 996623"/>
                <a:gd name="connsiteY1067" fmla="*/ 247361 h 994936"/>
                <a:gd name="connsiteX1068" fmla="*/ 596863 w 996623"/>
                <a:gd name="connsiteY1068" fmla="*/ 247361 h 994936"/>
                <a:gd name="connsiteX1069" fmla="*/ 600499 w 996623"/>
                <a:gd name="connsiteY1069" fmla="*/ 248896 h 994936"/>
                <a:gd name="connsiteX1070" fmla="*/ 600499 w 996623"/>
                <a:gd name="connsiteY1070" fmla="*/ 248896 h 994936"/>
                <a:gd name="connsiteX1071" fmla="*/ 601400 w 996623"/>
                <a:gd name="connsiteY1071" fmla="*/ 249296 h 994936"/>
                <a:gd name="connsiteX1072" fmla="*/ 601634 w 996623"/>
                <a:gd name="connsiteY1072" fmla="*/ 249296 h 994936"/>
                <a:gd name="connsiteX1073" fmla="*/ 601867 w 996623"/>
                <a:gd name="connsiteY1073" fmla="*/ 249296 h 994936"/>
                <a:gd name="connsiteX1074" fmla="*/ 602568 w 996623"/>
                <a:gd name="connsiteY1074" fmla="*/ 249597 h 994936"/>
                <a:gd name="connsiteX1075" fmla="*/ 602101 w 996623"/>
                <a:gd name="connsiteY1075" fmla="*/ 249363 h 994936"/>
                <a:gd name="connsiteX1076" fmla="*/ 589657 w 996623"/>
                <a:gd name="connsiteY1076" fmla="*/ 244892 h 994936"/>
                <a:gd name="connsiteX1077" fmla="*/ 588989 w 996623"/>
                <a:gd name="connsiteY1077" fmla="*/ 244626 h 994936"/>
                <a:gd name="connsiteX1078" fmla="*/ 588389 w 996623"/>
                <a:gd name="connsiteY1078" fmla="*/ 244425 h 994936"/>
                <a:gd name="connsiteX1079" fmla="*/ 587755 w 996623"/>
                <a:gd name="connsiteY1079" fmla="*/ 244192 h 994936"/>
                <a:gd name="connsiteX1080" fmla="*/ 586921 w 996623"/>
                <a:gd name="connsiteY1080" fmla="*/ 243892 h 994936"/>
                <a:gd name="connsiteX1081" fmla="*/ 586220 w 996623"/>
                <a:gd name="connsiteY1081" fmla="*/ 243625 h 994936"/>
                <a:gd name="connsiteX1082" fmla="*/ 584852 w 996623"/>
                <a:gd name="connsiteY1082" fmla="*/ 243158 h 994936"/>
                <a:gd name="connsiteX1083" fmla="*/ 586153 w 996623"/>
                <a:gd name="connsiteY1083" fmla="*/ 243625 h 994936"/>
                <a:gd name="connsiteX1084" fmla="*/ 586153 w 996623"/>
                <a:gd name="connsiteY1084" fmla="*/ 243625 h 994936"/>
                <a:gd name="connsiteX1085" fmla="*/ 587855 w 996623"/>
                <a:gd name="connsiteY1085" fmla="*/ 244259 h 994936"/>
                <a:gd name="connsiteX1086" fmla="*/ 588222 w 996623"/>
                <a:gd name="connsiteY1086" fmla="*/ 244259 h 994936"/>
                <a:gd name="connsiteX1087" fmla="*/ 588422 w 996623"/>
                <a:gd name="connsiteY1087" fmla="*/ 244259 h 994936"/>
                <a:gd name="connsiteX1088" fmla="*/ 588856 w 996623"/>
                <a:gd name="connsiteY1088" fmla="*/ 244259 h 994936"/>
                <a:gd name="connsiteX1089" fmla="*/ 588856 w 996623"/>
                <a:gd name="connsiteY1089" fmla="*/ 244259 h 994936"/>
                <a:gd name="connsiteX1090" fmla="*/ 589490 w 996623"/>
                <a:gd name="connsiteY1090" fmla="*/ 244492 h 994936"/>
                <a:gd name="connsiteX1091" fmla="*/ 590124 w 996623"/>
                <a:gd name="connsiteY1091" fmla="*/ 244726 h 994936"/>
                <a:gd name="connsiteX1092" fmla="*/ 590324 w 996623"/>
                <a:gd name="connsiteY1092" fmla="*/ 244726 h 994936"/>
                <a:gd name="connsiteX1093" fmla="*/ 590324 w 996623"/>
                <a:gd name="connsiteY1093" fmla="*/ 244726 h 994936"/>
                <a:gd name="connsiteX1094" fmla="*/ 582984 w 996623"/>
                <a:gd name="connsiteY1094" fmla="*/ 242490 h 994936"/>
                <a:gd name="connsiteX1095" fmla="*/ 582317 w 996623"/>
                <a:gd name="connsiteY1095" fmla="*/ 242290 h 994936"/>
                <a:gd name="connsiteX1096" fmla="*/ 583484 w 996623"/>
                <a:gd name="connsiteY1096" fmla="*/ 242724 h 994936"/>
                <a:gd name="connsiteX1097" fmla="*/ 584786 w 996623"/>
                <a:gd name="connsiteY1097" fmla="*/ 243158 h 994936"/>
                <a:gd name="connsiteX1098" fmla="*/ 584218 w 996623"/>
                <a:gd name="connsiteY1098" fmla="*/ 242924 h 994936"/>
                <a:gd name="connsiteX1099" fmla="*/ 582116 w 996623"/>
                <a:gd name="connsiteY1099" fmla="*/ 242223 h 994936"/>
                <a:gd name="connsiteX1100" fmla="*/ 582317 w 996623"/>
                <a:gd name="connsiteY1100" fmla="*/ 242223 h 994936"/>
                <a:gd name="connsiteX1101" fmla="*/ 582317 w 996623"/>
                <a:gd name="connsiteY1101" fmla="*/ 242223 h 994936"/>
                <a:gd name="connsiteX1102" fmla="*/ 582116 w 996623"/>
                <a:gd name="connsiteY1102" fmla="*/ 242223 h 994936"/>
                <a:gd name="connsiteX1103" fmla="*/ 582116 w 996623"/>
                <a:gd name="connsiteY1103" fmla="*/ 242223 h 994936"/>
                <a:gd name="connsiteX1104" fmla="*/ 582116 w 996623"/>
                <a:gd name="connsiteY1104" fmla="*/ 242223 h 994936"/>
                <a:gd name="connsiteX1105" fmla="*/ 580915 w 996623"/>
                <a:gd name="connsiteY1105" fmla="*/ 241790 h 994936"/>
                <a:gd name="connsiteX1106" fmla="*/ 577579 w 996623"/>
                <a:gd name="connsiteY1106" fmla="*/ 240655 h 994936"/>
                <a:gd name="connsiteX1107" fmla="*/ 580915 w 996623"/>
                <a:gd name="connsiteY1107" fmla="*/ 241823 h 994936"/>
                <a:gd name="connsiteX1108" fmla="*/ 580915 w 996623"/>
                <a:gd name="connsiteY1108" fmla="*/ 241823 h 994936"/>
                <a:gd name="connsiteX1109" fmla="*/ 582050 w 996623"/>
                <a:gd name="connsiteY1109" fmla="*/ 242190 h 994936"/>
                <a:gd name="connsiteX1110" fmla="*/ 580949 w 996623"/>
                <a:gd name="connsiteY1110" fmla="*/ 241790 h 994936"/>
                <a:gd name="connsiteX1111" fmla="*/ 575511 w 996623"/>
                <a:gd name="connsiteY1111" fmla="*/ 240121 h 994936"/>
                <a:gd name="connsiteX1112" fmla="*/ 575511 w 996623"/>
                <a:gd name="connsiteY1112" fmla="*/ 240121 h 994936"/>
                <a:gd name="connsiteX1113" fmla="*/ 575511 w 996623"/>
                <a:gd name="connsiteY1113" fmla="*/ 240121 h 994936"/>
                <a:gd name="connsiteX1114" fmla="*/ 575511 w 996623"/>
                <a:gd name="connsiteY1114" fmla="*/ 240121 h 994936"/>
                <a:gd name="connsiteX1115" fmla="*/ 573175 w 996623"/>
                <a:gd name="connsiteY1115" fmla="*/ 239321 h 994936"/>
                <a:gd name="connsiteX1116" fmla="*/ 571407 w 996623"/>
                <a:gd name="connsiteY1116" fmla="*/ 238787 h 994936"/>
                <a:gd name="connsiteX1117" fmla="*/ 569472 w 996623"/>
                <a:gd name="connsiteY1117" fmla="*/ 238220 h 994936"/>
                <a:gd name="connsiteX1118" fmla="*/ 566636 w 996623"/>
                <a:gd name="connsiteY1118" fmla="*/ 237419 h 994936"/>
                <a:gd name="connsiteX1119" fmla="*/ 566636 w 996623"/>
                <a:gd name="connsiteY1119" fmla="*/ 237419 h 994936"/>
                <a:gd name="connsiteX1120" fmla="*/ 566169 w 996623"/>
                <a:gd name="connsiteY1120" fmla="*/ 237419 h 994936"/>
                <a:gd name="connsiteX1121" fmla="*/ 563667 w 996623"/>
                <a:gd name="connsiteY1121" fmla="*/ 236685 h 994936"/>
                <a:gd name="connsiteX1122" fmla="*/ 562165 w 996623"/>
                <a:gd name="connsiteY1122" fmla="*/ 236118 h 994936"/>
                <a:gd name="connsiteX1123" fmla="*/ 558562 w 996623"/>
                <a:gd name="connsiteY1123" fmla="*/ 235217 h 994936"/>
                <a:gd name="connsiteX1124" fmla="*/ 558562 w 996623"/>
                <a:gd name="connsiteY1124" fmla="*/ 235217 h 994936"/>
                <a:gd name="connsiteX1125" fmla="*/ 558229 w 996623"/>
                <a:gd name="connsiteY1125" fmla="*/ 235217 h 994936"/>
                <a:gd name="connsiteX1126" fmla="*/ 558229 w 996623"/>
                <a:gd name="connsiteY1126" fmla="*/ 235217 h 994936"/>
                <a:gd name="connsiteX1127" fmla="*/ 557862 w 996623"/>
                <a:gd name="connsiteY1127" fmla="*/ 235217 h 994936"/>
                <a:gd name="connsiteX1128" fmla="*/ 558262 w 996623"/>
                <a:gd name="connsiteY1128" fmla="*/ 235217 h 994936"/>
                <a:gd name="connsiteX1129" fmla="*/ 558262 w 996623"/>
                <a:gd name="connsiteY1129" fmla="*/ 235217 h 994936"/>
                <a:gd name="connsiteX1130" fmla="*/ 558496 w 996623"/>
                <a:gd name="connsiteY1130" fmla="*/ 235217 h 994936"/>
                <a:gd name="connsiteX1131" fmla="*/ 558696 w 996623"/>
                <a:gd name="connsiteY1131" fmla="*/ 235217 h 994936"/>
                <a:gd name="connsiteX1132" fmla="*/ 559530 w 996623"/>
                <a:gd name="connsiteY1132" fmla="*/ 235451 h 994936"/>
                <a:gd name="connsiteX1133" fmla="*/ 561231 w 996623"/>
                <a:gd name="connsiteY1133" fmla="*/ 235884 h 994936"/>
                <a:gd name="connsiteX1134" fmla="*/ 562232 w 996623"/>
                <a:gd name="connsiteY1134" fmla="*/ 236151 h 994936"/>
                <a:gd name="connsiteX1135" fmla="*/ 563600 w 996623"/>
                <a:gd name="connsiteY1135" fmla="*/ 236518 h 994936"/>
                <a:gd name="connsiteX1136" fmla="*/ 566669 w 996623"/>
                <a:gd name="connsiteY1136" fmla="*/ 237352 h 994936"/>
                <a:gd name="connsiteX1137" fmla="*/ 566669 w 996623"/>
                <a:gd name="connsiteY1137" fmla="*/ 237352 h 994936"/>
                <a:gd name="connsiteX1138" fmla="*/ 567103 w 996623"/>
                <a:gd name="connsiteY1138" fmla="*/ 237352 h 994936"/>
                <a:gd name="connsiteX1139" fmla="*/ 567503 w 996623"/>
                <a:gd name="connsiteY1139" fmla="*/ 237352 h 994936"/>
                <a:gd name="connsiteX1140" fmla="*/ 567837 w 996623"/>
                <a:gd name="connsiteY1140" fmla="*/ 237352 h 994936"/>
                <a:gd name="connsiteX1141" fmla="*/ 568037 w 996623"/>
                <a:gd name="connsiteY1141" fmla="*/ 237352 h 994936"/>
                <a:gd name="connsiteX1142" fmla="*/ 568037 w 996623"/>
                <a:gd name="connsiteY1142" fmla="*/ 237352 h 994936"/>
                <a:gd name="connsiteX1143" fmla="*/ 568037 w 996623"/>
                <a:gd name="connsiteY1143" fmla="*/ 237352 h 994936"/>
                <a:gd name="connsiteX1144" fmla="*/ 568037 w 996623"/>
                <a:gd name="connsiteY1144" fmla="*/ 237352 h 994936"/>
                <a:gd name="connsiteX1145" fmla="*/ 568304 w 996623"/>
                <a:gd name="connsiteY1145" fmla="*/ 237352 h 994936"/>
                <a:gd name="connsiteX1146" fmla="*/ 568304 w 996623"/>
                <a:gd name="connsiteY1146" fmla="*/ 237352 h 994936"/>
                <a:gd name="connsiteX1147" fmla="*/ 569005 w 996623"/>
                <a:gd name="connsiteY1147" fmla="*/ 237553 h 994936"/>
                <a:gd name="connsiteX1148" fmla="*/ 569005 w 996623"/>
                <a:gd name="connsiteY1148" fmla="*/ 237553 h 994936"/>
                <a:gd name="connsiteX1149" fmla="*/ 570239 w 996623"/>
                <a:gd name="connsiteY1149" fmla="*/ 237920 h 994936"/>
                <a:gd name="connsiteX1150" fmla="*/ 570606 w 996623"/>
                <a:gd name="connsiteY1150" fmla="*/ 237920 h 994936"/>
                <a:gd name="connsiteX1151" fmla="*/ 570840 w 996623"/>
                <a:gd name="connsiteY1151" fmla="*/ 237920 h 994936"/>
                <a:gd name="connsiteX1152" fmla="*/ 570840 w 996623"/>
                <a:gd name="connsiteY1152" fmla="*/ 237920 h 994936"/>
                <a:gd name="connsiteX1153" fmla="*/ 571507 w 996623"/>
                <a:gd name="connsiteY1153" fmla="*/ 238120 h 994936"/>
                <a:gd name="connsiteX1154" fmla="*/ 571941 w 996623"/>
                <a:gd name="connsiteY1154" fmla="*/ 238120 h 994936"/>
                <a:gd name="connsiteX1155" fmla="*/ 572441 w 996623"/>
                <a:gd name="connsiteY1155" fmla="*/ 238287 h 994936"/>
                <a:gd name="connsiteX1156" fmla="*/ 572441 w 996623"/>
                <a:gd name="connsiteY1156" fmla="*/ 238287 h 994936"/>
                <a:gd name="connsiteX1157" fmla="*/ 573209 w 996623"/>
                <a:gd name="connsiteY1157" fmla="*/ 238520 h 994936"/>
                <a:gd name="connsiteX1158" fmla="*/ 573609 w 996623"/>
                <a:gd name="connsiteY1158" fmla="*/ 238520 h 994936"/>
                <a:gd name="connsiteX1159" fmla="*/ 574410 w 996623"/>
                <a:gd name="connsiteY1159" fmla="*/ 238754 h 994936"/>
                <a:gd name="connsiteX1160" fmla="*/ 573709 w 996623"/>
                <a:gd name="connsiteY1160" fmla="*/ 238520 h 994936"/>
                <a:gd name="connsiteX1161" fmla="*/ 556494 w 996623"/>
                <a:gd name="connsiteY1161" fmla="*/ 234783 h 994936"/>
                <a:gd name="connsiteX1162" fmla="*/ 556794 w 996623"/>
                <a:gd name="connsiteY1162" fmla="*/ 234783 h 994936"/>
                <a:gd name="connsiteX1163" fmla="*/ 556594 w 996623"/>
                <a:gd name="connsiteY1163" fmla="*/ 234783 h 994936"/>
                <a:gd name="connsiteX1164" fmla="*/ 554859 w 996623"/>
                <a:gd name="connsiteY1164" fmla="*/ 234350 h 994936"/>
                <a:gd name="connsiteX1165" fmla="*/ 550455 w 996623"/>
                <a:gd name="connsiteY1165" fmla="*/ 233349 h 994936"/>
                <a:gd name="connsiteX1166" fmla="*/ 547119 w 996623"/>
                <a:gd name="connsiteY1166" fmla="*/ 232682 h 994936"/>
                <a:gd name="connsiteX1167" fmla="*/ 546185 w 996623"/>
                <a:gd name="connsiteY1167" fmla="*/ 232515 h 994936"/>
                <a:gd name="connsiteX1168" fmla="*/ 547052 w 996623"/>
                <a:gd name="connsiteY1168" fmla="*/ 232715 h 994936"/>
                <a:gd name="connsiteX1169" fmla="*/ 547052 w 996623"/>
                <a:gd name="connsiteY1169" fmla="*/ 232715 h 994936"/>
                <a:gd name="connsiteX1170" fmla="*/ 548153 w 996623"/>
                <a:gd name="connsiteY1170" fmla="*/ 232948 h 994936"/>
                <a:gd name="connsiteX1171" fmla="*/ 548620 w 996623"/>
                <a:gd name="connsiteY1171" fmla="*/ 232948 h 994936"/>
                <a:gd name="connsiteX1172" fmla="*/ 550255 w 996623"/>
                <a:gd name="connsiteY1172" fmla="*/ 233315 h 994936"/>
                <a:gd name="connsiteX1173" fmla="*/ 552424 w 996623"/>
                <a:gd name="connsiteY1173" fmla="*/ 233783 h 994936"/>
                <a:gd name="connsiteX1174" fmla="*/ 553224 w 996623"/>
                <a:gd name="connsiteY1174" fmla="*/ 233783 h 994936"/>
                <a:gd name="connsiteX1175" fmla="*/ 553658 w 996623"/>
                <a:gd name="connsiteY1175" fmla="*/ 233783 h 994936"/>
                <a:gd name="connsiteX1176" fmla="*/ 554625 w 996623"/>
                <a:gd name="connsiteY1176" fmla="*/ 234016 h 994936"/>
                <a:gd name="connsiteX1177" fmla="*/ 554625 w 996623"/>
                <a:gd name="connsiteY1177" fmla="*/ 234016 h 994936"/>
                <a:gd name="connsiteX1178" fmla="*/ 555159 w 996623"/>
                <a:gd name="connsiteY1178" fmla="*/ 234016 h 994936"/>
                <a:gd name="connsiteX1179" fmla="*/ 555493 w 996623"/>
                <a:gd name="connsiteY1179" fmla="*/ 234016 h 994936"/>
                <a:gd name="connsiteX1180" fmla="*/ 555793 w 996623"/>
                <a:gd name="connsiteY1180" fmla="*/ 234016 h 994936"/>
                <a:gd name="connsiteX1181" fmla="*/ 556394 w 996623"/>
                <a:gd name="connsiteY1181" fmla="*/ 234016 h 994936"/>
                <a:gd name="connsiteX1182" fmla="*/ 555860 w 996623"/>
                <a:gd name="connsiteY1182" fmla="*/ 234016 h 994936"/>
                <a:gd name="connsiteX1183" fmla="*/ 553625 w 996623"/>
                <a:gd name="connsiteY1183" fmla="*/ 182737 h 994936"/>
                <a:gd name="connsiteX1184" fmla="*/ 552690 w 996623"/>
                <a:gd name="connsiteY1184" fmla="*/ 187675 h 994936"/>
                <a:gd name="connsiteX1185" fmla="*/ 552690 w 996623"/>
                <a:gd name="connsiteY1185" fmla="*/ 187008 h 994936"/>
                <a:gd name="connsiteX1186" fmla="*/ 546618 w 996623"/>
                <a:gd name="connsiteY1186" fmla="*/ 218769 h 994936"/>
                <a:gd name="connsiteX1187" fmla="*/ 544016 w 996623"/>
                <a:gd name="connsiteY1187" fmla="*/ 232114 h 994936"/>
                <a:gd name="connsiteX1188" fmla="*/ 544016 w 996623"/>
                <a:gd name="connsiteY1188" fmla="*/ 232114 h 994936"/>
                <a:gd name="connsiteX1189" fmla="*/ 545150 w 996623"/>
                <a:gd name="connsiteY1189" fmla="*/ 232315 h 994936"/>
                <a:gd name="connsiteX1190" fmla="*/ 544016 w 996623"/>
                <a:gd name="connsiteY1190" fmla="*/ 232081 h 994936"/>
                <a:gd name="connsiteX1191" fmla="*/ 545184 w 996623"/>
                <a:gd name="connsiteY1191" fmla="*/ 232481 h 994936"/>
                <a:gd name="connsiteX1192" fmla="*/ 545784 w 996623"/>
                <a:gd name="connsiteY1192" fmla="*/ 232481 h 994936"/>
                <a:gd name="connsiteX1193" fmla="*/ 546018 w 996623"/>
                <a:gd name="connsiteY1193" fmla="*/ 232481 h 994936"/>
                <a:gd name="connsiteX1194" fmla="*/ 545551 w 996623"/>
                <a:gd name="connsiteY1194" fmla="*/ 232481 h 994936"/>
                <a:gd name="connsiteX1195" fmla="*/ 996485 w 996623"/>
                <a:gd name="connsiteY1195" fmla="*/ 493013 h 994936"/>
                <a:gd name="connsiteX1196" fmla="*/ 996485 w 996623"/>
                <a:gd name="connsiteY1196" fmla="*/ 493013 h 994936"/>
                <a:gd name="connsiteX1197" fmla="*/ 969194 w 996623"/>
                <a:gd name="connsiteY1197" fmla="*/ 337541 h 994936"/>
                <a:gd name="connsiteX1198" fmla="*/ 966391 w 996623"/>
                <a:gd name="connsiteY1198" fmla="*/ 329634 h 994936"/>
                <a:gd name="connsiteX1199" fmla="*/ 963055 w 996623"/>
                <a:gd name="connsiteY1199" fmla="*/ 320993 h 994936"/>
                <a:gd name="connsiteX1200" fmla="*/ 883785 w 996623"/>
                <a:gd name="connsiteY1200" fmla="*/ 184372 h 994936"/>
                <a:gd name="connsiteX1201" fmla="*/ 878413 w 996623"/>
                <a:gd name="connsiteY1201" fmla="*/ 177900 h 994936"/>
                <a:gd name="connsiteX1202" fmla="*/ 872408 w 996623"/>
                <a:gd name="connsiteY1202" fmla="*/ 170893 h 994936"/>
                <a:gd name="connsiteX1203" fmla="*/ 865535 w 996623"/>
                <a:gd name="connsiteY1203" fmla="*/ 176899 h 994936"/>
                <a:gd name="connsiteX1204" fmla="*/ 865535 w 996623"/>
                <a:gd name="connsiteY1204" fmla="*/ 176899 h 994936"/>
                <a:gd name="connsiteX1205" fmla="*/ 844816 w 996623"/>
                <a:gd name="connsiteY1205" fmla="*/ 194915 h 994936"/>
                <a:gd name="connsiteX1206" fmla="*/ 844816 w 996623"/>
                <a:gd name="connsiteY1206" fmla="*/ 194915 h 994936"/>
                <a:gd name="connsiteX1207" fmla="*/ 834474 w 996623"/>
                <a:gd name="connsiteY1207" fmla="*/ 203923 h 994936"/>
                <a:gd name="connsiteX1208" fmla="*/ 824098 w 996623"/>
                <a:gd name="connsiteY1208" fmla="*/ 212964 h 994936"/>
                <a:gd name="connsiteX1209" fmla="*/ 824098 w 996623"/>
                <a:gd name="connsiteY1209" fmla="*/ 212964 h 994936"/>
                <a:gd name="connsiteX1210" fmla="*/ 813689 w 996623"/>
                <a:gd name="connsiteY1210" fmla="*/ 221972 h 994936"/>
                <a:gd name="connsiteX1211" fmla="*/ 813689 w 996623"/>
                <a:gd name="connsiteY1211" fmla="*/ 221972 h 994936"/>
                <a:gd name="connsiteX1212" fmla="*/ 803413 w 996623"/>
                <a:gd name="connsiteY1212" fmla="*/ 230980 h 994936"/>
                <a:gd name="connsiteX1213" fmla="*/ 803413 w 996623"/>
                <a:gd name="connsiteY1213" fmla="*/ 230980 h 994936"/>
                <a:gd name="connsiteX1214" fmla="*/ 802078 w 996623"/>
                <a:gd name="connsiteY1214" fmla="*/ 232148 h 994936"/>
                <a:gd name="connsiteX1215" fmla="*/ 794639 w 996623"/>
                <a:gd name="connsiteY1215" fmla="*/ 238820 h 994936"/>
                <a:gd name="connsiteX1216" fmla="*/ 793104 w 996623"/>
                <a:gd name="connsiteY1216" fmla="*/ 240155 h 994936"/>
                <a:gd name="connsiteX1217" fmla="*/ 793104 w 996623"/>
                <a:gd name="connsiteY1217" fmla="*/ 240155 h 994936"/>
                <a:gd name="connsiteX1218" fmla="*/ 788266 w 996623"/>
                <a:gd name="connsiteY1218" fmla="*/ 244359 h 994936"/>
                <a:gd name="connsiteX1219" fmla="*/ 783429 w 996623"/>
                <a:gd name="connsiteY1219" fmla="*/ 248529 h 994936"/>
                <a:gd name="connsiteX1220" fmla="*/ 782761 w 996623"/>
                <a:gd name="connsiteY1220" fmla="*/ 249163 h 994936"/>
                <a:gd name="connsiteX1221" fmla="*/ 782761 w 996623"/>
                <a:gd name="connsiteY1221" fmla="*/ 249163 h 994936"/>
                <a:gd name="connsiteX1222" fmla="*/ 780393 w 996623"/>
                <a:gd name="connsiteY1222" fmla="*/ 251265 h 994936"/>
                <a:gd name="connsiteX1223" fmla="*/ 777056 w 996623"/>
                <a:gd name="connsiteY1223" fmla="*/ 254267 h 994936"/>
                <a:gd name="connsiteX1224" fmla="*/ 774287 w 996623"/>
                <a:gd name="connsiteY1224" fmla="*/ 256703 h 994936"/>
                <a:gd name="connsiteX1225" fmla="*/ 772719 w 996623"/>
                <a:gd name="connsiteY1225" fmla="*/ 258071 h 994936"/>
                <a:gd name="connsiteX1226" fmla="*/ 772719 w 996623"/>
                <a:gd name="connsiteY1226" fmla="*/ 258071 h 994936"/>
                <a:gd name="connsiteX1227" fmla="*/ 769149 w 996623"/>
                <a:gd name="connsiteY1227" fmla="*/ 261207 h 994936"/>
                <a:gd name="connsiteX1228" fmla="*/ 769149 w 996623"/>
                <a:gd name="connsiteY1228" fmla="*/ 261207 h 994936"/>
                <a:gd name="connsiteX1229" fmla="*/ 768515 w 996623"/>
                <a:gd name="connsiteY1229" fmla="*/ 261774 h 994936"/>
                <a:gd name="connsiteX1230" fmla="*/ 762276 w 996623"/>
                <a:gd name="connsiteY1230" fmla="*/ 267179 h 994936"/>
                <a:gd name="connsiteX1231" fmla="*/ 762276 w 996623"/>
                <a:gd name="connsiteY1231" fmla="*/ 267179 h 994936"/>
                <a:gd name="connsiteX1232" fmla="*/ 758940 w 996623"/>
                <a:gd name="connsiteY1232" fmla="*/ 270148 h 994936"/>
                <a:gd name="connsiteX1233" fmla="*/ 758940 w 996623"/>
                <a:gd name="connsiteY1233" fmla="*/ 270148 h 994936"/>
                <a:gd name="connsiteX1234" fmla="*/ 755604 w 996623"/>
                <a:gd name="connsiteY1234" fmla="*/ 273117 h 994936"/>
                <a:gd name="connsiteX1235" fmla="*/ 755604 w 996623"/>
                <a:gd name="connsiteY1235" fmla="*/ 273117 h 994936"/>
                <a:gd name="connsiteX1236" fmla="*/ 752268 w 996623"/>
                <a:gd name="connsiteY1236" fmla="*/ 276087 h 994936"/>
                <a:gd name="connsiteX1237" fmla="*/ 752268 w 996623"/>
                <a:gd name="connsiteY1237" fmla="*/ 276087 h 994936"/>
                <a:gd name="connsiteX1238" fmla="*/ 748931 w 996623"/>
                <a:gd name="connsiteY1238" fmla="*/ 279056 h 994936"/>
                <a:gd name="connsiteX1239" fmla="*/ 748931 w 996623"/>
                <a:gd name="connsiteY1239" fmla="*/ 279056 h 994936"/>
                <a:gd name="connsiteX1240" fmla="*/ 745929 w 996623"/>
                <a:gd name="connsiteY1240" fmla="*/ 281658 h 994936"/>
                <a:gd name="connsiteX1241" fmla="*/ 745495 w 996623"/>
                <a:gd name="connsiteY1241" fmla="*/ 282025 h 994936"/>
                <a:gd name="connsiteX1242" fmla="*/ 745261 w 996623"/>
                <a:gd name="connsiteY1242" fmla="*/ 282259 h 994936"/>
                <a:gd name="connsiteX1243" fmla="*/ 744227 w 996623"/>
                <a:gd name="connsiteY1243" fmla="*/ 283160 h 994936"/>
                <a:gd name="connsiteX1244" fmla="*/ 743793 w 996623"/>
                <a:gd name="connsiteY1244" fmla="*/ 283527 h 994936"/>
                <a:gd name="connsiteX1245" fmla="*/ 741992 w 996623"/>
                <a:gd name="connsiteY1245" fmla="*/ 285061 h 994936"/>
                <a:gd name="connsiteX1246" fmla="*/ 738656 w 996623"/>
                <a:gd name="connsiteY1246" fmla="*/ 288064 h 994936"/>
                <a:gd name="connsiteX1247" fmla="*/ 731716 w 996623"/>
                <a:gd name="connsiteY1247" fmla="*/ 294069 h 994936"/>
                <a:gd name="connsiteX1248" fmla="*/ 731716 w 996623"/>
                <a:gd name="connsiteY1248" fmla="*/ 294069 h 994936"/>
                <a:gd name="connsiteX1249" fmla="*/ 721307 w 996623"/>
                <a:gd name="connsiteY1249" fmla="*/ 303111 h 994936"/>
                <a:gd name="connsiteX1250" fmla="*/ 710998 w 996623"/>
                <a:gd name="connsiteY1250" fmla="*/ 312119 h 994936"/>
                <a:gd name="connsiteX1251" fmla="*/ 700588 w 996623"/>
                <a:gd name="connsiteY1251" fmla="*/ 321160 h 994936"/>
                <a:gd name="connsiteX1252" fmla="*/ 700588 w 996623"/>
                <a:gd name="connsiteY1252" fmla="*/ 321160 h 994936"/>
                <a:gd name="connsiteX1253" fmla="*/ 698920 w 996623"/>
                <a:gd name="connsiteY1253" fmla="*/ 322628 h 994936"/>
                <a:gd name="connsiteX1254" fmla="*/ 698520 w 996623"/>
                <a:gd name="connsiteY1254" fmla="*/ 322962 h 994936"/>
                <a:gd name="connsiteX1255" fmla="*/ 698520 w 996623"/>
                <a:gd name="connsiteY1255" fmla="*/ 322962 h 994936"/>
                <a:gd name="connsiteX1256" fmla="*/ 688945 w 996623"/>
                <a:gd name="connsiteY1256" fmla="*/ 330368 h 994936"/>
                <a:gd name="connsiteX1257" fmla="*/ 688945 w 996623"/>
                <a:gd name="connsiteY1257" fmla="*/ 330368 h 994936"/>
                <a:gd name="connsiteX1258" fmla="*/ 678635 w 996623"/>
                <a:gd name="connsiteY1258" fmla="*/ 339376 h 994936"/>
                <a:gd name="connsiteX1259" fmla="*/ 678635 w 996623"/>
                <a:gd name="connsiteY1259" fmla="*/ 339376 h 994936"/>
                <a:gd name="connsiteX1260" fmla="*/ 678402 w 996623"/>
                <a:gd name="connsiteY1260" fmla="*/ 339109 h 994936"/>
                <a:gd name="connsiteX1261" fmla="*/ 678402 w 996623"/>
                <a:gd name="connsiteY1261" fmla="*/ 339109 h 994936"/>
                <a:gd name="connsiteX1262" fmla="*/ 678135 w 996623"/>
                <a:gd name="connsiteY1262" fmla="*/ 338809 h 994936"/>
                <a:gd name="connsiteX1263" fmla="*/ 677835 w 996623"/>
                <a:gd name="connsiteY1263" fmla="*/ 338476 h 994936"/>
                <a:gd name="connsiteX1264" fmla="*/ 677668 w 996623"/>
                <a:gd name="connsiteY1264" fmla="*/ 338309 h 994936"/>
                <a:gd name="connsiteX1265" fmla="*/ 675900 w 996623"/>
                <a:gd name="connsiteY1265" fmla="*/ 336307 h 994936"/>
                <a:gd name="connsiteX1266" fmla="*/ 675399 w 996623"/>
                <a:gd name="connsiteY1266" fmla="*/ 335740 h 994936"/>
                <a:gd name="connsiteX1267" fmla="*/ 675399 w 996623"/>
                <a:gd name="connsiteY1267" fmla="*/ 335740 h 994936"/>
                <a:gd name="connsiteX1268" fmla="*/ 675066 w 996623"/>
                <a:gd name="connsiteY1268" fmla="*/ 335406 h 994936"/>
                <a:gd name="connsiteX1269" fmla="*/ 674899 w 996623"/>
                <a:gd name="connsiteY1269" fmla="*/ 335206 h 994936"/>
                <a:gd name="connsiteX1270" fmla="*/ 674699 w 996623"/>
                <a:gd name="connsiteY1270" fmla="*/ 335006 h 994936"/>
                <a:gd name="connsiteX1271" fmla="*/ 674699 w 996623"/>
                <a:gd name="connsiteY1271" fmla="*/ 335006 h 994936"/>
                <a:gd name="connsiteX1272" fmla="*/ 674065 w 996623"/>
                <a:gd name="connsiteY1272" fmla="*/ 334339 h 994936"/>
                <a:gd name="connsiteX1273" fmla="*/ 673164 w 996623"/>
                <a:gd name="connsiteY1273" fmla="*/ 333338 h 994936"/>
                <a:gd name="connsiteX1274" fmla="*/ 672497 w 996623"/>
                <a:gd name="connsiteY1274" fmla="*/ 332637 h 994936"/>
                <a:gd name="connsiteX1275" fmla="*/ 670829 w 996623"/>
                <a:gd name="connsiteY1275" fmla="*/ 330902 h 994936"/>
                <a:gd name="connsiteX1276" fmla="*/ 669127 w 996623"/>
                <a:gd name="connsiteY1276" fmla="*/ 329167 h 994936"/>
                <a:gd name="connsiteX1277" fmla="*/ 665791 w 996623"/>
                <a:gd name="connsiteY1277" fmla="*/ 325831 h 994936"/>
                <a:gd name="connsiteX1278" fmla="*/ 665791 w 996623"/>
                <a:gd name="connsiteY1278" fmla="*/ 325831 h 994936"/>
                <a:gd name="connsiteX1279" fmla="*/ 662455 w 996623"/>
                <a:gd name="connsiteY1279" fmla="*/ 322495 h 994936"/>
                <a:gd name="connsiteX1280" fmla="*/ 661053 w 996623"/>
                <a:gd name="connsiteY1280" fmla="*/ 321194 h 994936"/>
                <a:gd name="connsiteX1281" fmla="*/ 660686 w 996623"/>
                <a:gd name="connsiteY1281" fmla="*/ 320860 h 994936"/>
                <a:gd name="connsiteX1282" fmla="*/ 659619 w 996623"/>
                <a:gd name="connsiteY1282" fmla="*/ 319892 h 994936"/>
                <a:gd name="connsiteX1283" fmla="*/ 659185 w 996623"/>
                <a:gd name="connsiteY1283" fmla="*/ 319492 h 994936"/>
                <a:gd name="connsiteX1284" fmla="*/ 658918 w 996623"/>
                <a:gd name="connsiteY1284" fmla="*/ 319225 h 994936"/>
                <a:gd name="connsiteX1285" fmla="*/ 658918 w 996623"/>
                <a:gd name="connsiteY1285" fmla="*/ 319225 h 994936"/>
                <a:gd name="connsiteX1286" fmla="*/ 658918 w 996623"/>
                <a:gd name="connsiteY1286" fmla="*/ 319225 h 994936"/>
                <a:gd name="connsiteX1287" fmla="*/ 658918 w 996623"/>
                <a:gd name="connsiteY1287" fmla="*/ 319225 h 994936"/>
                <a:gd name="connsiteX1288" fmla="*/ 655582 w 996623"/>
                <a:gd name="connsiteY1288" fmla="*/ 316189 h 994936"/>
                <a:gd name="connsiteX1289" fmla="*/ 654914 w 996623"/>
                <a:gd name="connsiteY1289" fmla="*/ 315622 h 994936"/>
                <a:gd name="connsiteX1290" fmla="*/ 654281 w 996623"/>
                <a:gd name="connsiteY1290" fmla="*/ 315055 h 994936"/>
                <a:gd name="connsiteX1291" fmla="*/ 654281 w 996623"/>
                <a:gd name="connsiteY1291" fmla="*/ 315055 h 994936"/>
                <a:gd name="connsiteX1292" fmla="*/ 654080 w 996623"/>
                <a:gd name="connsiteY1292" fmla="*/ 314855 h 994936"/>
                <a:gd name="connsiteX1293" fmla="*/ 652045 w 996623"/>
                <a:gd name="connsiteY1293" fmla="*/ 313120 h 994936"/>
                <a:gd name="connsiteX1294" fmla="*/ 650210 w 996623"/>
                <a:gd name="connsiteY1294" fmla="*/ 311585 h 994936"/>
                <a:gd name="connsiteX1295" fmla="*/ 647441 w 996623"/>
                <a:gd name="connsiteY1295" fmla="*/ 309383 h 994936"/>
                <a:gd name="connsiteX1296" fmla="*/ 646974 w 996623"/>
                <a:gd name="connsiteY1296" fmla="*/ 309016 h 994936"/>
                <a:gd name="connsiteX1297" fmla="*/ 646307 w 996623"/>
                <a:gd name="connsiteY1297" fmla="*/ 308482 h 994936"/>
                <a:gd name="connsiteX1298" fmla="*/ 645906 w 996623"/>
                <a:gd name="connsiteY1298" fmla="*/ 308182 h 994936"/>
                <a:gd name="connsiteX1299" fmla="*/ 645339 w 996623"/>
                <a:gd name="connsiteY1299" fmla="*/ 307748 h 994936"/>
                <a:gd name="connsiteX1300" fmla="*/ 644272 w 996623"/>
                <a:gd name="connsiteY1300" fmla="*/ 306914 h 994936"/>
                <a:gd name="connsiteX1301" fmla="*/ 643838 w 996623"/>
                <a:gd name="connsiteY1301" fmla="*/ 306581 h 994936"/>
                <a:gd name="connsiteX1302" fmla="*/ 642270 w 996623"/>
                <a:gd name="connsiteY1302" fmla="*/ 305380 h 994936"/>
                <a:gd name="connsiteX1303" fmla="*/ 642270 w 996623"/>
                <a:gd name="connsiteY1303" fmla="*/ 305380 h 994936"/>
                <a:gd name="connsiteX1304" fmla="*/ 642270 w 996623"/>
                <a:gd name="connsiteY1304" fmla="*/ 305213 h 994936"/>
                <a:gd name="connsiteX1305" fmla="*/ 642270 w 996623"/>
                <a:gd name="connsiteY1305" fmla="*/ 305213 h 994936"/>
                <a:gd name="connsiteX1306" fmla="*/ 642270 w 996623"/>
                <a:gd name="connsiteY1306" fmla="*/ 305213 h 994936"/>
                <a:gd name="connsiteX1307" fmla="*/ 642270 w 996623"/>
                <a:gd name="connsiteY1307" fmla="*/ 305213 h 994936"/>
                <a:gd name="connsiteX1308" fmla="*/ 642070 w 996623"/>
                <a:gd name="connsiteY1308" fmla="*/ 305213 h 994936"/>
                <a:gd name="connsiteX1309" fmla="*/ 642070 w 996623"/>
                <a:gd name="connsiteY1309" fmla="*/ 305213 h 994936"/>
                <a:gd name="connsiteX1310" fmla="*/ 641269 w 996623"/>
                <a:gd name="connsiteY1310" fmla="*/ 304612 h 994936"/>
                <a:gd name="connsiteX1311" fmla="*/ 639334 w 996623"/>
                <a:gd name="connsiteY1311" fmla="*/ 303178 h 994936"/>
                <a:gd name="connsiteX1312" fmla="*/ 639334 w 996623"/>
                <a:gd name="connsiteY1312" fmla="*/ 303178 h 994936"/>
                <a:gd name="connsiteX1313" fmla="*/ 637432 w 996623"/>
                <a:gd name="connsiteY1313" fmla="*/ 301776 h 994936"/>
                <a:gd name="connsiteX1314" fmla="*/ 636798 w 996623"/>
                <a:gd name="connsiteY1314" fmla="*/ 301343 h 994936"/>
                <a:gd name="connsiteX1315" fmla="*/ 636798 w 996623"/>
                <a:gd name="connsiteY1315" fmla="*/ 301343 h 994936"/>
                <a:gd name="connsiteX1316" fmla="*/ 635063 w 996623"/>
                <a:gd name="connsiteY1316" fmla="*/ 300142 h 994936"/>
                <a:gd name="connsiteX1317" fmla="*/ 632661 w 996623"/>
                <a:gd name="connsiteY1317" fmla="*/ 298507 h 994936"/>
                <a:gd name="connsiteX1318" fmla="*/ 630960 w 996623"/>
                <a:gd name="connsiteY1318" fmla="*/ 297372 h 994936"/>
                <a:gd name="connsiteX1319" fmla="*/ 629725 w 996623"/>
                <a:gd name="connsiteY1319" fmla="*/ 296538 h 994936"/>
                <a:gd name="connsiteX1320" fmla="*/ 628157 w 996623"/>
                <a:gd name="connsiteY1320" fmla="*/ 295537 h 994936"/>
                <a:gd name="connsiteX1321" fmla="*/ 626222 w 996623"/>
                <a:gd name="connsiteY1321" fmla="*/ 294336 h 994936"/>
                <a:gd name="connsiteX1322" fmla="*/ 625188 w 996623"/>
                <a:gd name="connsiteY1322" fmla="*/ 293702 h 994936"/>
                <a:gd name="connsiteX1323" fmla="*/ 623120 w 996623"/>
                <a:gd name="connsiteY1323" fmla="*/ 292401 h 994936"/>
                <a:gd name="connsiteX1324" fmla="*/ 622586 w 996623"/>
                <a:gd name="connsiteY1324" fmla="*/ 292101 h 994936"/>
                <a:gd name="connsiteX1325" fmla="*/ 622386 w 996623"/>
                <a:gd name="connsiteY1325" fmla="*/ 292101 h 994936"/>
                <a:gd name="connsiteX1326" fmla="*/ 622052 w 996623"/>
                <a:gd name="connsiteY1326" fmla="*/ 291868 h 994936"/>
                <a:gd name="connsiteX1327" fmla="*/ 621051 w 996623"/>
                <a:gd name="connsiteY1327" fmla="*/ 291267 h 994936"/>
                <a:gd name="connsiteX1328" fmla="*/ 621051 w 996623"/>
                <a:gd name="connsiteY1328" fmla="*/ 291267 h 994936"/>
                <a:gd name="connsiteX1329" fmla="*/ 628124 w 996623"/>
                <a:gd name="connsiteY1329" fmla="*/ 279523 h 994936"/>
                <a:gd name="connsiteX1330" fmla="*/ 628124 w 996623"/>
                <a:gd name="connsiteY1330" fmla="*/ 279523 h 994936"/>
                <a:gd name="connsiteX1331" fmla="*/ 635030 w 996623"/>
                <a:gd name="connsiteY1331" fmla="*/ 268013 h 994936"/>
                <a:gd name="connsiteX1332" fmla="*/ 635030 w 996623"/>
                <a:gd name="connsiteY1332" fmla="*/ 268013 h 994936"/>
                <a:gd name="connsiteX1333" fmla="*/ 635030 w 996623"/>
                <a:gd name="connsiteY1333" fmla="*/ 267846 h 994936"/>
                <a:gd name="connsiteX1334" fmla="*/ 635030 w 996623"/>
                <a:gd name="connsiteY1334" fmla="*/ 267846 h 994936"/>
                <a:gd name="connsiteX1335" fmla="*/ 642136 w 996623"/>
                <a:gd name="connsiteY1335" fmla="*/ 256102 h 994936"/>
                <a:gd name="connsiteX1336" fmla="*/ 649210 w 996623"/>
                <a:gd name="connsiteY1336" fmla="*/ 244325 h 994936"/>
                <a:gd name="connsiteX1337" fmla="*/ 649210 w 996623"/>
                <a:gd name="connsiteY1337" fmla="*/ 244325 h 994936"/>
                <a:gd name="connsiteX1338" fmla="*/ 650544 w 996623"/>
                <a:gd name="connsiteY1338" fmla="*/ 242090 h 994936"/>
                <a:gd name="connsiteX1339" fmla="*/ 652012 w 996623"/>
                <a:gd name="connsiteY1339" fmla="*/ 239621 h 994936"/>
                <a:gd name="connsiteX1340" fmla="*/ 656282 w 996623"/>
                <a:gd name="connsiteY1340" fmla="*/ 232548 h 994936"/>
                <a:gd name="connsiteX1341" fmla="*/ 656282 w 996623"/>
                <a:gd name="connsiteY1341" fmla="*/ 232548 h 994936"/>
                <a:gd name="connsiteX1342" fmla="*/ 658051 w 996623"/>
                <a:gd name="connsiteY1342" fmla="*/ 229612 h 994936"/>
                <a:gd name="connsiteX1343" fmla="*/ 659118 w 996623"/>
                <a:gd name="connsiteY1343" fmla="*/ 227844 h 994936"/>
                <a:gd name="connsiteX1344" fmla="*/ 659452 w 996623"/>
                <a:gd name="connsiteY1344" fmla="*/ 227343 h 994936"/>
                <a:gd name="connsiteX1345" fmla="*/ 659452 w 996623"/>
                <a:gd name="connsiteY1345" fmla="*/ 227077 h 994936"/>
                <a:gd name="connsiteX1346" fmla="*/ 660887 w 996623"/>
                <a:gd name="connsiteY1346" fmla="*/ 224741 h 994936"/>
                <a:gd name="connsiteX1347" fmla="*/ 660887 w 996623"/>
                <a:gd name="connsiteY1347" fmla="*/ 224741 h 994936"/>
                <a:gd name="connsiteX1348" fmla="*/ 663255 w 996623"/>
                <a:gd name="connsiteY1348" fmla="*/ 220838 h 994936"/>
                <a:gd name="connsiteX1349" fmla="*/ 663255 w 996623"/>
                <a:gd name="connsiteY1349" fmla="*/ 220838 h 994936"/>
                <a:gd name="connsiteX1350" fmla="*/ 665624 w 996623"/>
                <a:gd name="connsiteY1350" fmla="*/ 216934 h 994936"/>
                <a:gd name="connsiteX1351" fmla="*/ 665624 w 996623"/>
                <a:gd name="connsiteY1351" fmla="*/ 216934 h 994936"/>
                <a:gd name="connsiteX1352" fmla="*/ 667993 w 996623"/>
                <a:gd name="connsiteY1352" fmla="*/ 213031 h 994936"/>
                <a:gd name="connsiteX1353" fmla="*/ 667993 w 996623"/>
                <a:gd name="connsiteY1353" fmla="*/ 213031 h 994936"/>
                <a:gd name="connsiteX1354" fmla="*/ 670362 w 996623"/>
                <a:gd name="connsiteY1354" fmla="*/ 209127 h 994936"/>
                <a:gd name="connsiteX1355" fmla="*/ 672697 w 996623"/>
                <a:gd name="connsiteY1355" fmla="*/ 205224 h 994936"/>
                <a:gd name="connsiteX1356" fmla="*/ 672697 w 996623"/>
                <a:gd name="connsiteY1356" fmla="*/ 205224 h 994936"/>
                <a:gd name="connsiteX1357" fmla="*/ 675066 w 996623"/>
                <a:gd name="connsiteY1357" fmla="*/ 201320 h 994936"/>
                <a:gd name="connsiteX1358" fmla="*/ 675066 w 996623"/>
                <a:gd name="connsiteY1358" fmla="*/ 201320 h 994936"/>
                <a:gd name="connsiteX1359" fmla="*/ 677434 w 996623"/>
                <a:gd name="connsiteY1359" fmla="*/ 197417 h 994936"/>
                <a:gd name="connsiteX1360" fmla="*/ 677434 w 996623"/>
                <a:gd name="connsiteY1360" fmla="*/ 197417 h 994936"/>
                <a:gd name="connsiteX1361" fmla="*/ 681705 w 996623"/>
                <a:gd name="connsiteY1361" fmla="*/ 190311 h 994936"/>
                <a:gd name="connsiteX1362" fmla="*/ 682139 w 996623"/>
                <a:gd name="connsiteY1362" fmla="*/ 189577 h 994936"/>
                <a:gd name="connsiteX1363" fmla="*/ 682139 w 996623"/>
                <a:gd name="connsiteY1363" fmla="*/ 189577 h 994936"/>
                <a:gd name="connsiteX1364" fmla="*/ 684641 w 996623"/>
                <a:gd name="connsiteY1364" fmla="*/ 185440 h 994936"/>
                <a:gd name="connsiteX1365" fmla="*/ 687644 w 996623"/>
                <a:gd name="connsiteY1365" fmla="*/ 180469 h 994936"/>
                <a:gd name="connsiteX1366" fmla="*/ 691614 w 996623"/>
                <a:gd name="connsiteY1366" fmla="*/ 173796 h 994936"/>
                <a:gd name="connsiteX1367" fmla="*/ 698687 w 996623"/>
                <a:gd name="connsiteY1367" fmla="*/ 161985 h 994936"/>
                <a:gd name="connsiteX1368" fmla="*/ 698687 w 996623"/>
                <a:gd name="connsiteY1368" fmla="*/ 161985 h 994936"/>
                <a:gd name="connsiteX1369" fmla="*/ 705793 w 996623"/>
                <a:gd name="connsiteY1369" fmla="*/ 150208 h 994936"/>
                <a:gd name="connsiteX1370" fmla="*/ 705793 w 996623"/>
                <a:gd name="connsiteY1370" fmla="*/ 150208 h 994936"/>
                <a:gd name="connsiteX1371" fmla="*/ 712866 w 996623"/>
                <a:gd name="connsiteY1371" fmla="*/ 138464 h 994936"/>
                <a:gd name="connsiteX1372" fmla="*/ 719972 w 996623"/>
                <a:gd name="connsiteY1372" fmla="*/ 126654 h 994936"/>
                <a:gd name="connsiteX1373" fmla="*/ 719972 w 996623"/>
                <a:gd name="connsiteY1373" fmla="*/ 126654 h 994936"/>
                <a:gd name="connsiteX1374" fmla="*/ 727045 w 996623"/>
                <a:gd name="connsiteY1374" fmla="*/ 114910 h 994936"/>
                <a:gd name="connsiteX1375" fmla="*/ 734152 w 996623"/>
                <a:gd name="connsiteY1375" fmla="*/ 103100 h 994936"/>
                <a:gd name="connsiteX1376" fmla="*/ 734152 w 996623"/>
                <a:gd name="connsiteY1376" fmla="*/ 103100 h 994936"/>
                <a:gd name="connsiteX1377" fmla="*/ 748331 w 996623"/>
                <a:gd name="connsiteY1377" fmla="*/ 79545 h 994936"/>
                <a:gd name="connsiteX1378" fmla="*/ 748331 w 996623"/>
                <a:gd name="connsiteY1378" fmla="*/ 79545 h 994936"/>
                <a:gd name="connsiteX1379" fmla="*/ 753035 w 996623"/>
                <a:gd name="connsiteY1379" fmla="*/ 71705 h 994936"/>
                <a:gd name="connsiteX1380" fmla="*/ 745829 w 996623"/>
                <a:gd name="connsiteY1380" fmla="*/ 67435 h 994936"/>
                <a:gd name="connsiteX1381" fmla="*/ 745829 w 996623"/>
                <a:gd name="connsiteY1381" fmla="*/ 67435 h 994936"/>
                <a:gd name="connsiteX1382" fmla="*/ 737822 w 996623"/>
                <a:gd name="connsiteY1382" fmla="*/ 62931 h 994936"/>
                <a:gd name="connsiteX1383" fmla="*/ 589456 w 996623"/>
                <a:gd name="connsiteY1383" fmla="*/ 9083 h 994936"/>
                <a:gd name="connsiteX1384" fmla="*/ 581216 w 996623"/>
                <a:gd name="connsiteY1384" fmla="*/ 7581 h 994936"/>
                <a:gd name="connsiteX1385" fmla="*/ 572141 w 996623"/>
                <a:gd name="connsiteY1385" fmla="*/ 6080 h 994936"/>
                <a:gd name="connsiteX1386" fmla="*/ 414368 w 996623"/>
                <a:gd name="connsiteY1386" fmla="*/ 6080 h 994936"/>
                <a:gd name="connsiteX1387" fmla="*/ 406127 w 996623"/>
                <a:gd name="connsiteY1387" fmla="*/ 7448 h 994936"/>
                <a:gd name="connsiteX1388" fmla="*/ 406127 w 996623"/>
                <a:gd name="connsiteY1388" fmla="*/ 7448 h 994936"/>
                <a:gd name="connsiteX1389" fmla="*/ 397119 w 996623"/>
                <a:gd name="connsiteY1389" fmla="*/ 9116 h 994936"/>
                <a:gd name="connsiteX1390" fmla="*/ 397119 w 996623"/>
                <a:gd name="connsiteY1390" fmla="*/ 9116 h 994936"/>
                <a:gd name="connsiteX1391" fmla="*/ 248954 w 996623"/>
                <a:gd name="connsiteY1391" fmla="*/ 63131 h 994936"/>
                <a:gd name="connsiteX1392" fmla="*/ 241647 w 996623"/>
                <a:gd name="connsiteY1392" fmla="*/ 67268 h 994936"/>
                <a:gd name="connsiteX1393" fmla="*/ 233740 w 996623"/>
                <a:gd name="connsiteY1393" fmla="*/ 71972 h 994936"/>
                <a:gd name="connsiteX1394" fmla="*/ 233740 w 996623"/>
                <a:gd name="connsiteY1394" fmla="*/ 71972 h 994936"/>
                <a:gd name="connsiteX1395" fmla="*/ 97353 w 996623"/>
                <a:gd name="connsiteY1395" fmla="*/ 192246 h 994936"/>
                <a:gd name="connsiteX1396" fmla="*/ 206560 w 996623"/>
                <a:gd name="connsiteY1396" fmla="*/ 897473 h 994936"/>
                <a:gd name="connsiteX1397" fmla="*/ 848720 w 996623"/>
                <a:gd name="connsiteY1397" fmla="*/ 859305 h 994936"/>
                <a:gd name="connsiteX1398" fmla="*/ 649610 w 996623"/>
                <a:gd name="connsiteY1398" fmla="*/ 859305 h 994936"/>
                <a:gd name="connsiteX1399" fmla="*/ 650577 w 996623"/>
                <a:gd name="connsiteY1399" fmla="*/ 853700 h 994936"/>
                <a:gd name="connsiteX1400" fmla="*/ 650577 w 996623"/>
                <a:gd name="connsiteY1400" fmla="*/ 853400 h 994936"/>
                <a:gd name="connsiteX1401" fmla="*/ 651411 w 996623"/>
                <a:gd name="connsiteY1401" fmla="*/ 844792 h 994936"/>
                <a:gd name="connsiteX1402" fmla="*/ 651411 w 996623"/>
                <a:gd name="connsiteY1402" fmla="*/ 841956 h 994936"/>
                <a:gd name="connsiteX1403" fmla="*/ 651411 w 996623"/>
                <a:gd name="connsiteY1403" fmla="*/ 840522 h 994936"/>
                <a:gd name="connsiteX1404" fmla="*/ 651411 w 996623"/>
                <a:gd name="connsiteY1404" fmla="*/ 839121 h 994936"/>
                <a:gd name="connsiteX1405" fmla="*/ 651411 w 996623"/>
                <a:gd name="connsiteY1405" fmla="*/ 837686 h 994936"/>
                <a:gd name="connsiteX1406" fmla="*/ 651411 w 996623"/>
                <a:gd name="connsiteY1406" fmla="*/ 837119 h 994936"/>
                <a:gd name="connsiteX1407" fmla="*/ 651411 w 996623"/>
                <a:gd name="connsiteY1407" fmla="*/ 837119 h 994936"/>
                <a:gd name="connsiteX1408" fmla="*/ 651411 w 996623"/>
                <a:gd name="connsiteY1408" fmla="*/ 835084 h 994936"/>
                <a:gd name="connsiteX1409" fmla="*/ 651411 w 996623"/>
                <a:gd name="connsiteY1409" fmla="*/ 833082 h 994936"/>
                <a:gd name="connsiteX1410" fmla="*/ 651411 w 996623"/>
                <a:gd name="connsiteY1410" fmla="*/ 833082 h 994936"/>
                <a:gd name="connsiteX1411" fmla="*/ 651144 w 996623"/>
                <a:gd name="connsiteY1411" fmla="*/ 833082 h 994936"/>
                <a:gd name="connsiteX1412" fmla="*/ 642470 w 996623"/>
                <a:gd name="connsiteY1412" fmla="*/ 837119 h 994936"/>
                <a:gd name="connsiteX1413" fmla="*/ 642470 w 996623"/>
                <a:gd name="connsiteY1413" fmla="*/ 837119 h 994936"/>
                <a:gd name="connsiteX1414" fmla="*/ 642470 w 996623"/>
                <a:gd name="connsiteY1414" fmla="*/ 836218 h 994936"/>
                <a:gd name="connsiteX1415" fmla="*/ 642237 w 996623"/>
                <a:gd name="connsiteY1415" fmla="*/ 832181 h 994936"/>
                <a:gd name="connsiteX1416" fmla="*/ 642237 w 996623"/>
                <a:gd name="connsiteY1416" fmla="*/ 832014 h 994936"/>
                <a:gd name="connsiteX1417" fmla="*/ 642237 w 996623"/>
                <a:gd name="connsiteY1417" fmla="*/ 831481 h 994936"/>
                <a:gd name="connsiteX1418" fmla="*/ 642070 w 996623"/>
                <a:gd name="connsiteY1418" fmla="*/ 829779 h 994936"/>
                <a:gd name="connsiteX1419" fmla="*/ 641803 w 996623"/>
                <a:gd name="connsiteY1419" fmla="*/ 827377 h 994936"/>
                <a:gd name="connsiteX1420" fmla="*/ 641803 w 996623"/>
                <a:gd name="connsiteY1420" fmla="*/ 827377 h 994936"/>
                <a:gd name="connsiteX1421" fmla="*/ 641803 w 996623"/>
                <a:gd name="connsiteY1421" fmla="*/ 827377 h 994936"/>
                <a:gd name="connsiteX1422" fmla="*/ 641970 w 996623"/>
                <a:gd name="connsiteY1422" fmla="*/ 827377 h 994936"/>
                <a:gd name="connsiteX1423" fmla="*/ 641970 w 996623"/>
                <a:gd name="connsiteY1423" fmla="*/ 827377 h 994936"/>
                <a:gd name="connsiteX1424" fmla="*/ 642604 w 996623"/>
                <a:gd name="connsiteY1424" fmla="*/ 827077 h 994936"/>
                <a:gd name="connsiteX1425" fmla="*/ 642604 w 996623"/>
                <a:gd name="connsiteY1425" fmla="*/ 827077 h 994936"/>
                <a:gd name="connsiteX1426" fmla="*/ 643638 w 996623"/>
                <a:gd name="connsiteY1426" fmla="*/ 826609 h 994936"/>
                <a:gd name="connsiteX1427" fmla="*/ 645306 w 996623"/>
                <a:gd name="connsiteY1427" fmla="*/ 825775 h 994936"/>
                <a:gd name="connsiteX1428" fmla="*/ 645306 w 996623"/>
                <a:gd name="connsiteY1428" fmla="*/ 825775 h 994936"/>
                <a:gd name="connsiteX1429" fmla="*/ 645606 w 996623"/>
                <a:gd name="connsiteY1429" fmla="*/ 825775 h 994936"/>
                <a:gd name="connsiteX1430" fmla="*/ 645973 w 996623"/>
                <a:gd name="connsiteY1430" fmla="*/ 825575 h 994936"/>
                <a:gd name="connsiteX1431" fmla="*/ 645973 w 996623"/>
                <a:gd name="connsiteY1431" fmla="*/ 825575 h 994936"/>
                <a:gd name="connsiteX1432" fmla="*/ 646440 w 996623"/>
                <a:gd name="connsiteY1432" fmla="*/ 825342 h 994936"/>
                <a:gd name="connsiteX1433" fmla="*/ 646707 w 996623"/>
                <a:gd name="connsiteY1433" fmla="*/ 825342 h 994936"/>
                <a:gd name="connsiteX1434" fmla="*/ 647108 w 996623"/>
                <a:gd name="connsiteY1434" fmla="*/ 825141 h 994936"/>
                <a:gd name="connsiteX1435" fmla="*/ 647108 w 996623"/>
                <a:gd name="connsiteY1435" fmla="*/ 825141 h 994936"/>
                <a:gd name="connsiteX1436" fmla="*/ 647508 w 996623"/>
                <a:gd name="connsiteY1436" fmla="*/ 824941 h 994936"/>
                <a:gd name="connsiteX1437" fmla="*/ 647875 w 996623"/>
                <a:gd name="connsiteY1437" fmla="*/ 824741 h 994936"/>
                <a:gd name="connsiteX1438" fmla="*/ 648409 w 996623"/>
                <a:gd name="connsiteY1438" fmla="*/ 824508 h 994936"/>
                <a:gd name="connsiteX1439" fmla="*/ 648909 w 996623"/>
                <a:gd name="connsiteY1439" fmla="*/ 824274 h 994936"/>
                <a:gd name="connsiteX1440" fmla="*/ 648909 w 996623"/>
                <a:gd name="connsiteY1440" fmla="*/ 824274 h 994936"/>
                <a:gd name="connsiteX1441" fmla="*/ 648909 w 996623"/>
                <a:gd name="connsiteY1441" fmla="*/ 824274 h 994936"/>
                <a:gd name="connsiteX1442" fmla="*/ 648909 w 996623"/>
                <a:gd name="connsiteY1442" fmla="*/ 824274 h 994936"/>
                <a:gd name="connsiteX1443" fmla="*/ 648909 w 996623"/>
                <a:gd name="connsiteY1443" fmla="*/ 824274 h 994936"/>
                <a:gd name="connsiteX1444" fmla="*/ 649143 w 996623"/>
                <a:gd name="connsiteY1444" fmla="*/ 824274 h 994936"/>
                <a:gd name="connsiteX1445" fmla="*/ 649143 w 996623"/>
                <a:gd name="connsiteY1445" fmla="*/ 824274 h 994936"/>
                <a:gd name="connsiteX1446" fmla="*/ 649143 w 996623"/>
                <a:gd name="connsiteY1446" fmla="*/ 824274 h 994936"/>
                <a:gd name="connsiteX1447" fmla="*/ 649143 w 996623"/>
                <a:gd name="connsiteY1447" fmla="*/ 824274 h 994936"/>
                <a:gd name="connsiteX1448" fmla="*/ 649143 w 996623"/>
                <a:gd name="connsiteY1448" fmla="*/ 824274 h 994936"/>
                <a:gd name="connsiteX1449" fmla="*/ 649343 w 996623"/>
                <a:gd name="connsiteY1449" fmla="*/ 825375 h 994936"/>
                <a:gd name="connsiteX1450" fmla="*/ 649343 w 996623"/>
                <a:gd name="connsiteY1450" fmla="*/ 825709 h 994936"/>
                <a:gd name="connsiteX1451" fmla="*/ 649343 w 996623"/>
                <a:gd name="connsiteY1451" fmla="*/ 826276 h 994936"/>
                <a:gd name="connsiteX1452" fmla="*/ 649610 w 996623"/>
                <a:gd name="connsiteY1452" fmla="*/ 828411 h 994936"/>
                <a:gd name="connsiteX1453" fmla="*/ 649610 w 996623"/>
                <a:gd name="connsiteY1453" fmla="*/ 829012 h 994936"/>
                <a:gd name="connsiteX1454" fmla="*/ 649610 w 996623"/>
                <a:gd name="connsiteY1454" fmla="*/ 829012 h 994936"/>
                <a:gd name="connsiteX1455" fmla="*/ 654914 w 996623"/>
                <a:gd name="connsiteY1455" fmla="*/ 826376 h 994936"/>
                <a:gd name="connsiteX1456" fmla="*/ 654914 w 996623"/>
                <a:gd name="connsiteY1456" fmla="*/ 826376 h 994936"/>
                <a:gd name="connsiteX1457" fmla="*/ 655181 w 996623"/>
                <a:gd name="connsiteY1457" fmla="*/ 826209 h 994936"/>
                <a:gd name="connsiteX1458" fmla="*/ 655448 w 996623"/>
                <a:gd name="connsiteY1458" fmla="*/ 826209 h 994936"/>
                <a:gd name="connsiteX1459" fmla="*/ 655448 w 996623"/>
                <a:gd name="connsiteY1459" fmla="*/ 826209 h 994936"/>
                <a:gd name="connsiteX1460" fmla="*/ 655448 w 996623"/>
                <a:gd name="connsiteY1460" fmla="*/ 826209 h 994936"/>
                <a:gd name="connsiteX1461" fmla="*/ 655448 w 996623"/>
                <a:gd name="connsiteY1461" fmla="*/ 826209 h 994936"/>
                <a:gd name="connsiteX1462" fmla="*/ 655882 w 996623"/>
                <a:gd name="connsiteY1462" fmla="*/ 825976 h 994936"/>
                <a:gd name="connsiteX1463" fmla="*/ 656282 w 996623"/>
                <a:gd name="connsiteY1463" fmla="*/ 825809 h 994936"/>
                <a:gd name="connsiteX1464" fmla="*/ 656282 w 996623"/>
                <a:gd name="connsiteY1464" fmla="*/ 825809 h 994936"/>
                <a:gd name="connsiteX1465" fmla="*/ 656282 w 996623"/>
                <a:gd name="connsiteY1465" fmla="*/ 825809 h 994936"/>
                <a:gd name="connsiteX1466" fmla="*/ 656683 w 996623"/>
                <a:gd name="connsiteY1466" fmla="*/ 825809 h 994936"/>
                <a:gd name="connsiteX1467" fmla="*/ 656683 w 996623"/>
                <a:gd name="connsiteY1467" fmla="*/ 825809 h 994936"/>
                <a:gd name="connsiteX1468" fmla="*/ 657583 w 996623"/>
                <a:gd name="connsiteY1468" fmla="*/ 825342 h 994936"/>
                <a:gd name="connsiteX1469" fmla="*/ 659585 w 996623"/>
                <a:gd name="connsiteY1469" fmla="*/ 824274 h 994936"/>
                <a:gd name="connsiteX1470" fmla="*/ 659585 w 996623"/>
                <a:gd name="connsiteY1470" fmla="*/ 824274 h 994936"/>
                <a:gd name="connsiteX1471" fmla="*/ 660086 w 996623"/>
                <a:gd name="connsiteY1471" fmla="*/ 823974 h 994936"/>
                <a:gd name="connsiteX1472" fmla="*/ 660786 w 996623"/>
                <a:gd name="connsiteY1472" fmla="*/ 823607 h 994936"/>
                <a:gd name="connsiteX1473" fmla="*/ 660786 w 996623"/>
                <a:gd name="connsiteY1473" fmla="*/ 823607 h 994936"/>
                <a:gd name="connsiteX1474" fmla="*/ 661353 w 996623"/>
                <a:gd name="connsiteY1474" fmla="*/ 823307 h 994936"/>
                <a:gd name="connsiteX1475" fmla="*/ 662121 w 996623"/>
                <a:gd name="connsiteY1475" fmla="*/ 822906 h 994936"/>
                <a:gd name="connsiteX1476" fmla="*/ 662121 w 996623"/>
                <a:gd name="connsiteY1476" fmla="*/ 822906 h 994936"/>
                <a:gd name="connsiteX1477" fmla="*/ 662288 w 996623"/>
                <a:gd name="connsiteY1477" fmla="*/ 822906 h 994936"/>
                <a:gd name="connsiteX1478" fmla="*/ 662821 w 996623"/>
                <a:gd name="connsiteY1478" fmla="*/ 822606 h 994936"/>
                <a:gd name="connsiteX1479" fmla="*/ 663556 w 996623"/>
                <a:gd name="connsiteY1479" fmla="*/ 822206 h 994936"/>
                <a:gd name="connsiteX1480" fmla="*/ 663923 w 996623"/>
                <a:gd name="connsiteY1480" fmla="*/ 822039 h 994936"/>
                <a:gd name="connsiteX1481" fmla="*/ 664590 w 996623"/>
                <a:gd name="connsiteY1481" fmla="*/ 821672 h 994936"/>
                <a:gd name="connsiteX1482" fmla="*/ 664590 w 996623"/>
                <a:gd name="connsiteY1482" fmla="*/ 821672 h 994936"/>
                <a:gd name="connsiteX1483" fmla="*/ 667192 w 996623"/>
                <a:gd name="connsiteY1483" fmla="*/ 820204 h 994936"/>
                <a:gd name="connsiteX1484" fmla="*/ 667192 w 996623"/>
                <a:gd name="connsiteY1484" fmla="*/ 820204 h 994936"/>
                <a:gd name="connsiteX1485" fmla="*/ 667893 w 996623"/>
                <a:gd name="connsiteY1485" fmla="*/ 819803 h 994936"/>
                <a:gd name="connsiteX1486" fmla="*/ 669594 w 996623"/>
                <a:gd name="connsiteY1486" fmla="*/ 818836 h 994936"/>
                <a:gd name="connsiteX1487" fmla="*/ 669594 w 996623"/>
                <a:gd name="connsiteY1487" fmla="*/ 818836 h 994936"/>
                <a:gd name="connsiteX1488" fmla="*/ 669861 w 996623"/>
                <a:gd name="connsiteY1488" fmla="*/ 818669 h 994936"/>
                <a:gd name="connsiteX1489" fmla="*/ 669861 w 996623"/>
                <a:gd name="connsiteY1489" fmla="*/ 818669 h 994936"/>
                <a:gd name="connsiteX1490" fmla="*/ 669861 w 996623"/>
                <a:gd name="connsiteY1490" fmla="*/ 818669 h 994936"/>
                <a:gd name="connsiteX1491" fmla="*/ 669861 w 996623"/>
                <a:gd name="connsiteY1491" fmla="*/ 818669 h 994936"/>
                <a:gd name="connsiteX1492" fmla="*/ 669861 w 996623"/>
                <a:gd name="connsiteY1492" fmla="*/ 818669 h 994936"/>
                <a:gd name="connsiteX1493" fmla="*/ 669861 w 996623"/>
                <a:gd name="connsiteY1493" fmla="*/ 818669 h 994936"/>
                <a:gd name="connsiteX1494" fmla="*/ 670195 w 996623"/>
                <a:gd name="connsiteY1494" fmla="*/ 818469 h 994936"/>
                <a:gd name="connsiteX1495" fmla="*/ 670628 w 996623"/>
                <a:gd name="connsiteY1495" fmla="*/ 818235 h 994936"/>
                <a:gd name="connsiteX1496" fmla="*/ 670628 w 996623"/>
                <a:gd name="connsiteY1496" fmla="*/ 818235 h 994936"/>
                <a:gd name="connsiteX1497" fmla="*/ 671896 w 996623"/>
                <a:gd name="connsiteY1497" fmla="*/ 817468 h 994936"/>
                <a:gd name="connsiteX1498" fmla="*/ 671896 w 996623"/>
                <a:gd name="connsiteY1498" fmla="*/ 817468 h 994936"/>
                <a:gd name="connsiteX1499" fmla="*/ 671896 w 996623"/>
                <a:gd name="connsiteY1499" fmla="*/ 817468 h 994936"/>
                <a:gd name="connsiteX1500" fmla="*/ 672363 w 996623"/>
                <a:gd name="connsiteY1500" fmla="*/ 817201 h 994936"/>
                <a:gd name="connsiteX1501" fmla="*/ 672597 w 996623"/>
                <a:gd name="connsiteY1501" fmla="*/ 817201 h 994936"/>
                <a:gd name="connsiteX1502" fmla="*/ 673297 w 996623"/>
                <a:gd name="connsiteY1502" fmla="*/ 816801 h 994936"/>
                <a:gd name="connsiteX1503" fmla="*/ 673965 w 996623"/>
                <a:gd name="connsiteY1503" fmla="*/ 816400 h 994936"/>
                <a:gd name="connsiteX1504" fmla="*/ 674999 w 996623"/>
                <a:gd name="connsiteY1504" fmla="*/ 815800 h 994936"/>
                <a:gd name="connsiteX1505" fmla="*/ 675433 w 996623"/>
                <a:gd name="connsiteY1505" fmla="*/ 815500 h 994936"/>
                <a:gd name="connsiteX1506" fmla="*/ 676534 w 996623"/>
                <a:gd name="connsiteY1506" fmla="*/ 814832 h 994936"/>
                <a:gd name="connsiteX1507" fmla="*/ 677701 w 996623"/>
                <a:gd name="connsiteY1507" fmla="*/ 814132 h 994936"/>
                <a:gd name="connsiteX1508" fmla="*/ 677701 w 996623"/>
                <a:gd name="connsiteY1508" fmla="*/ 814132 h 994936"/>
                <a:gd name="connsiteX1509" fmla="*/ 677701 w 996623"/>
                <a:gd name="connsiteY1509" fmla="*/ 814132 h 994936"/>
                <a:gd name="connsiteX1510" fmla="*/ 677902 w 996623"/>
                <a:gd name="connsiteY1510" fmla="*/ 814132 h 994936"/>
                <a:gd name="connsiteX1511" fmla="*/ 677902 w 996623"/>
                <a:gd name="connsiteY1511" fmla="*/ 814132 h 994936"/>
                <a:gd name="connsiteX1512" fmla="*/ 678102 w 996623"/>
                <a:gd name="connsiteY1512" fmla="*/ 814132 h 994936"/>
                <a:gd name="connsiteX1513" fmla="*/ 678102 w 996623"/>
                <a:gd name="connsiteY1513" fmla="*/ 814132 h 994936"/>
                <a:gd name="connsiteX1514" fmla="*/ 678102 w 996623"/>
                <a:gd name="connsiteY1514" fmla="*/ 814132 h 994936"/>
                <a:gd name="connsiteX1515" fmla="*/ 678269 w 996623"/>
                <a:gd name="connsiteY1515" fmla="*/ 814132 h 994936"/>
                <a:gd name="connsiteX1516" fmla="*/ 678269 w 996623"/>
                <a:gd name="connsiteY1516" fmla="*/ 814132 h 994936"/>
                <a:gd name="connsiteX1517" fmla="*/ 678635 w 996623"/>
                <a:gd name="connsiteY1517" fmla="*/ 813898 h 994936"/>
                <a:gd name="connsiteX1518" fmla="*/ 678635 w 996623"/>
                <a:gd name="connsiteY1518" fmla="*/ 813898 h 994936"/>
                <a:gd name="connsiteX1519" fmla="*/ 681138 w 996623"/>
                <a:gd name="connsiteY1519" fmla="*/ 812297 h 994936"/>
                <a:gd name="connsiteX1520" fmla="*/ 683273 w 996623"/>
                <a:gd name="connsiteY1520" fmla="*/ 810929 h 994936"/>
                <a:gd name="connsiteX1521" fmla="*/ 683640 w 996623"/>
                <a:gd name="connsiteY1521" fmla="*/ 810695 h 994936"/>
                <a:gd name="connsiteX1522" fmla="*/ 684374 w 996623"/>
                <a:gd name="connsiteY1522" fmla="*/ 810228 h 994936"/>
                <a:gd name="connsiteX1523" fmla="*/ 685341 w 996623"/>
                <a:gd name="connsiteY1523" fmla="*/ 809594 h 994936"/>
                <a:gd name="connsiteX1524" fmla="*/ 685608 w 996623"/>
                <a:gd name="connsiteY1524" fmla="*/ 809428 h 994936"/>
                <a:gd name="connsiteX1525" fmla="*/ 686176 w 996623"/>
                <a:gd name="connsiteY1525" fmla="*/ 809061 h 994936"/>
                <a:gd name="connsiteX1526" fmla="*/ 686509 w 996623"/>
                <a:gd name="connsiteY1526" fmla="*/ 808827 h 994936"/>
                <a:gd name="connsiteX1527" fmla="*/ 686809 w 996623"/>
                <a:gd name="connsiteY1527" fmla="*/ 808627 h 994936"/>
                <a:gd name="connsiteX1528" fmla="*/ 688611 w 996623"/>
                <a:gd name="connsiteY1528" fmla="*/ 807426 h 994936"/>
                <a:gd name="connsiteX1529" fmla="*/ 892459 w 996623"/>
                <a:gd name="connsiteY1529" fmla="*/ 807426 h 994936"/>
                <a:gd name="connsiteX1530" fmla="*/ 963288 w 996623"/>
                <a:gd name="connsiteY1530" fmla="*/ 683182 h 994936"/>
                <a:gd name="connsiteX1531" fmla="*/ 966224 w 996623"/>
                <a:gd name="connsiteY1531" fmla="*/ 675308 h 994936"/>
                <a:gd name="connsiteX1532" fmla="*/ 969294 w 996623"/>
                <a:gd name="connsiteY1532" fmla="*/ 666601 h 994936"/>
                <a:gd name="connsiteX1533" fmla="*/ 996518 w 996623"/>
                <a:gd name="connsiteY1533" fmla="*/ 510895 h 994936"/>
                <a:gd name="connsiteX1534" fmla="*/ 996518 w 996623"/>
                <a:gd name="connsiteY1534" fmla="*/ 502555 h 994936"/>
                <a:gd name="connsiteX1535" fmla="*/ 996518 w 996623"/>
                <a:gd name="connsiteY1535" fmla="*/ 502555 h 994936"/>
                <a:gd name="connsiteX1536" fmla="*/ 996485 w 996623"/>
                <a:gd name="connsiteY1536" fmla="*/ 493013 h 994936"/>
                <a:gd name="connsiteX1537" fmla="*/ 691681 w 996623"/>
                <a:gd name="connsiteY1537" fmla="*/ 140967 h 994936"/>
                <a:gd name="connsiteX1538" fmla="*/ 691681 w 996623"/>
                <a:gd name="connsiteY1538" fmla="*/ 140967 h 994936"/>
                <a:gd name="connsiteX1539" fmla="*/ 688344 w 996623"/>
                <a:gd name="connsiteY1539" fmla="*/ 146972 h 994936"/>
                <a:gd name="connsiteX1540" fmla="*/ 685008 w 996623"/>
                <a:gd name="connsiteY1540" fmla="*/ 152977 h 994936"/>
                <a:gd name="connsiteX1541" fmla="*/ 685008 w 996623"/>
                <a:gd name="connsiteY1541" fmla="*/ 152977 h 994936"/>
                <a:gd name="connsiteX1542" fmla="*/ 681672 w 996623"/>
                <a:gd name="connsiteY1542" fmla="*/ 158949 h 994936"/>
                <a:gd name="connsiteX1543" fmla="*/ 678335 w 996623"/>
                <a:gd name="connsiteY1543" fmla="*/ 164921 h 994936"/>
                <a:gd name="connsiteX1544" fmla="*/ 678335 w 996623"/>
                <a:gd name="connsiteY1544" fmla="*/ 164921 h 994936"/>
                <a:gd name="connsiteX1545" fmla="*/ 674599 w 996623"/>
                <a:gd name="connsiteY1545" fmla="*/ 171594 h 994936"/>
                <a:gd name="connsiteX1546" fmla="*/ 674365 w 996623"/>
                <a:gd name="connsiteY1546" fmla="*/ 171994 h 994936"/>
                <a:gd name="connsiteX1547" fmla="*/ 671830 w 996623"/>
                <a:gd name="connsiteY1547" fmla="*/ 176598 h 994936"/>
                <a:gd name="connsiteX1548" fmla="*/ 671830 w 996623"/>
                <a:gd name="connsiteY1548" fmla="*/ 176598 h 994936"/>
                <a:gd name="connsiteX1549" fmla="*/ 670662 w 996623"/>
                <a:gd name="connsiteY1549" fmla="*/ 178700 h 994936"/>
                <a:gd name="connsiteX1550" fmla="*/ 669494 w 996623"/>
                <a:gd name="connsiteY1550" fmla="*/ 180802 h 994936"/>
                <a:gd name="connsiteX1551" fmla="*/ 669494 w 996623"/>
                <a:gd name="connsiteY1551" fmla="*/ 180802 h 994936"/>
                <a:gd name="connsiteX1552" fmla="*/ 669094 w 996623"/>
                <a:gd name="connsiteY1552" fmla="*/ 181569 h 994936"/>
                <a:gd name="connsiteX1553" fmla="*/ 669094 w 996623"/>
                <a:gd name="connsiteY1553" fmla="*/ 181569 h 994936"/>
                <a:gd name="connsiteX1554" fmla="*/ 665958 w 996623"/>
                <a:gd name="connsiteY1554" fmla="*/ 187275 h 994936"/>
                <a:gd name="connsiteX1555" fmla="*/ 665090 w 996623"/>
                <a:gd name="connsiteY1555" fmla="*/ 188809 h 994936"/>
                <a:gd name="connsiteX1556" fmla="*/ 665090 w 996623"/>
                <a:gd name="connsiteY1556" fmla="*/ 188809 h 994936"/>
                <a:gd name="connsiteX1557" fmla="*/ 663722 w 996623"/>
                <a:gd name="connsiteY1557" fmla="*/ 191211 h 994936"/>
                <a:gd name="connsiteX1558" fmla="*/ 663522 w 996623"/>
                <a:gd name="connsiteY1558" fmla="*/ 191612 h 994936"/>
                <a:gd name="connsiteX1559" fmla="*/ 663522 w 996623"/>
                <a:gd name="connsiteY1559" fmla="*/ 191612 h 994936"/>
                <a:gd name="connsiteX1560" fmla="*/ 663522 w 996623"/>
                <a:gd name="connsiteY1560" fmla="*/ 191812 h 994936"/>
                <a:gd name="connsiteX1561" fmla="*/ 663522 w 996623"/>
                <a:gd name="connsiteY1561" fmla="*/ 191812 h 994936"/>
                <a:gd name="connsiteX1562" fmla="*/ 663522 w 996623"/>
                <a:gd name="connsiteY1562" fmla="*/ 192045 h 994936"/>
                <a:gd name="connsiteX1563" fmla="*/ 663189 w 996623"/>
                <a:gd name="connsiteY1563" fmla="*/ 192613 h 994936"/>
                <a:gd name="connsiteX1564" fmla="*/ 663189 w 996623"/>
                <a:gd name="connsiteY1564" fmla="*/ 192613 h 994936"/>
                <a:gd name="connsiteX1565" fmla="*/ 661654 w 996623"/>
                <a:gd name="connsiteY1565" fmla="*/ 195415 h 994936"/>
                <a:gd name="connsiteX1566" fmla="*/ 661654 w 996623"/>
                <a:gd name="connsiteY1566" fmla="*/ 195715 h 994936"/>
                <a:gd name="connsiteX1567" fmla="*/ 661187 w 996623"/>
                <a:gd name="connsiteY1567" fmla="*/ 196583 h 994936"/>
                <a:gd name="connsiteX1568" fmla="*/ 661187 w 996623"/>
                <a:gd name="connsiteY1568" fmla="*/ 196583 h 994936"/>
                <a:gd name="connsiteX1569" fmla="*/ 660653 w 996623"/>
                <a:gd name="connsiteY1569" fmla="*/ 197517 h 994936"/>
                <a:gd name="connsiteX1570" fmla="*/ 660419 w 996623"/>
                <a:gd name="connsiteY1570" fmla="*/ 198017 h 994936"/>
                <a:gd name="connsiteX1571" fmla="*/ 659619 w 996623"/>
                <a:gd name="connsiteY1571" fmla="*/ 199419 h 994936"/>
                <a:gd name="connsiteX1572" fmla="*/ 658985 w 996623"/>
                <a:gd name="connsiteY1572" fmla="*/ 200586 h 994936"/>
                <a:gd name="connsiteX1573" fmla="*/ 658985 w 996623"/>
                <a:gd name="connsiteY1573" fmla="*/ 200586 h 994936"/>
                <a:gd name="connsiteX1574" fmla="*/ 658785 w 996623"/>
                <a:gd name="connsiteY1574" fmla="*/ 200920 h 994936"/>
                <a:gd name="connsiteX1575" fmla="*/ 658484 w 996623"/>
                <a:gd name="connsiteY1575" fmla="*/ 201487 h 994936"/>
                <a:gd name="connsiteX1576" fmla="*/ 658484 w 996623"/>
                <a:gd name="connsiteY1576" fmla="*/ 201687 h 994936"/>
                <a:gd name="connsiteX1577" fmla="*/ 656950 w 996623"/>
                <a:gd name="connsiteY1577" fmla="*/ 204523 h 994936"/>
                <a:gd name="connsiteX1578" fmla="*/ 656950 w 996623"/>
                <a:gd name="connsiteY1578" fmla="*/ 204523 h 994936"/>
                <a:gd name="connsiteX1579" fmla="*/ 656950 w 996623"/>
                <a:gd name="connsiteY1579" fmla="*/ 204523 h 994936"/>
                <a:gd name="connsiteX1580" fmla="*/ 656950 w 996623"/>
                <a:gd name="connsiteY1580" fmla="*/ 204523 h 994936"/>
                <a:gd name="connsiteX1581" fmla="*/ 655582 w 996623"/>
                <a:gd name="connsiteY1581" fmla="*/ 206091 h 994936"/>
                <a:gd name="connsiteX1582" fmla="*/ 655015 w 996623"/>
                <a:gd name="connsiteY1582" fmla="*/ 207126 h 994936"/>
                <a:gd name="connsiteX1583" fmla="*/ 653914 w 996623"/>
                <a:gd name="connsiteY1583" fmla="*/ 209094 h 994936"/>
                <a:gd name="connsiteX1584" fmla="*/ 653914 w 996623"/>
                <a:gd name="connsiteY1584" fmla="*/ 209094 h 994936"/>
                <a:gd name="connsiteX1585" fmla="*/ 651712 w 996623"/>
                <a:gd name="connsiteY1585" fmla="*/ 213031 h 994936"/>
                <a:gd name="connsiteX1586" fmla="*/ 651712 w 996623"/>
                <a:gd name="connsiteY1586" fmla="*/ 213031 h 994936"/>
                <a:gd name="connsiteX1587" fmla="*/ 649510 w 996623"/>
                <a:gd name="connsiteY1587" fmla="*/ 217001 h 994936"/>
                <a:gd name="connsiteX1588" fmla="*/ 649510 w 996623"/>
                <a:gd name="connsiteY1588" fmla="*/ 217001 h 994936"/>
                <a:gd name="connsiteX1589" fmla="*/ 645072 w 996623"/>
                <a:gd name="connsiteY1589" fmla="*/ 224941 h 994936"/>
                <a:gd name="connsiteX1590" fmla="*/ 645072 w 996623"/>
                <a:gd name="connsiteY1590" fmla="*/ 224941 h 994936"/>
                <a:gd name="connsiteX1591" fmla="*/ 638400 w 996623"/>
                <a:gd name="connsiteY1591" fmla="*/ 236952 h 994936"/>
                <a:gd name="connsiteX1592" fmla="*/ 638400 w 996623"/>
                <a:gd name="connsiteY1592" fmla="*/ 236952 h 994936"/>
                <a:gd name="connsiteX1593" fmla="*/ 631727 w 996623"/>
                <a:gd name="connsiteY1593" fmla="*/ 248929 h 994936"/>
                <a:gd name="connsiteX1594" fmla="*/ 631727 w 996623"/>
                <a:gd name="connsiteY1594" fmla="*/ 248929 h 994936"/>
                <a:gd name="connsiteX1595" fmla="*/ 626189 w 996623"/>
                <a:gd name="connsiteY1595" fmla="*/ 258938 h 994936"/>
                <a:gd name="connsiteX1596" fmla="*/ 625055 w 996623"/>
                <a:gd name="connsiteY1596" fmla="*/ 260973 h 994936"/>
                <a:gd name="connsiteX1597" fmla="*/ 625055 w 996623"/>
                <a:gd name="connsiteY1597" fmla="*/ 260973 h 994936"/>
                <a:gd name="connsiteX1598" fmla="*/ 621218 w 996623"/>
                <a:gd name="connsiteY1598" fmla="*/ 258905 h 994936"/>
                <a:gd name="connsiteX1599" fmla="*/ 620450 w 996623"/>
                <a:gd name="connsiteY1599" fmla="*/ 258538 h 994936"/>
                <a:gd name="connsiteX1600" fmla="*/ 620450 w 996623"/>
                <a:gd name="connsiteY1600" fmla="*/ 258538 h 994936"/>
                <a:gd name="connsiteX1601" fmla="*/ 620150 w 996623"/>
                <a:gd name="connsiteY1601" fmla="*/ 258371 h 994936"/>
                <a:gd name="connsiteX1602" fmla="*/ 619783 w 996623"/>
                <a:gd name="connsiteY1602" fmla="*/ 258171 h 994936"/>
                <a:gd name="connsiteX1603" fmla="*/ 619016 w 996623"/>
                <a:gd name="connsiteY1603" fmla="*/ 257771 h 994936"/>
                <a:gd name="connsiteX1604" fmla="*/ 619016 w 996623"/>
                <a:gd name="connsiteY1604" fmla="*/ 257771 h 994936"/>
                <a:gd name="connsiteX1605" fmla="*/ 619016 w 996623"/>
                <a:gd name="connsiteY1605" fmla="*/ 257771 h 994936"/>
                <a:gd name="connsiteX1606" fmla="*/ 618749 w 996623"/>
                <a:gd name="connsiteY1606" fmla="*/ 257771 h 994936"/>
                <a:gd name="connsiteX1607" fmla="*/ 618249 w 996623"/>
                <a:gd name="connsiteY1607" fmla="*/ 257470 h 994936"/>
                <a:gd name="connsiteX1608" fmla="*/ 617415 w 996623"/>
                <a:gd name="connsiteY1608" fmla="*/ 257037 h 994936"/>
                <a:gd name="connsiteX1609" fmla="*/ 615580 w 996623"/>
                <a:gd name="connsiteY1609" fmla="*/ 256102 h 994936"/>
                <a:gd name="connsiteX1610" fmla="*/ 614679 w 996623"/>
                <a:gd name="connsiteY1610" fmla="*/ 255635 h 994936"/>
                <a:gd name="connsiteX1611" fmla="*/ 611075 w 996623"/>
                <a:gd name="connsiteY1611" fmla="*/ 253867 h 994936"/>
                <a:gd name="connsiteX1612" fmla="*/ 609341 w 996623"/>
                <a:gd name="connsiteY1612" fmla="*/ 253066 h 994936"/>
                <a:gd name="connsiteX1613" fmla="*/ 607673 w 996623"/>
                <a:gd name="connsiteY1613" fmla="*/ 252266 h 994936"/>
                <a:gd name="connsiteX1614" fmla="*/ 604503 w 996623"/>
                <a:gd name="connsiteY1614" fmla="*/ 250864 h 994936"/>
                <a:gd name="connsiteX1615" fmla="*/ 604503 w 996623"/>
                <a:gd name="connsiteY1615" fmla="*/ 250864 h 994936"/>
                <a:gd name="connsiteX1616" fmla="*/ 603736 w 996623"/>
                <a:gd name="connsiteY1616" fmla="*/ 250531 h 994936"/>
                <a:gd name="connsiteX1617" fmla="*/ 603435 w 996623"/>
                <a:gd name="connsiteY1617" fmla="*/ 250531 h 994936"/>
                <a:gd name="connsiteX1618" fmla="*/ 602968 w 996623"/>
                <a:gd name="connsiteY1618" fmla="*/ 250297 h 994936"/>
                <a:gd name="connsiteX1619" fmla="*/ 601434 w 996623"/>
                <a:gd name="connsiteY1619" fmla="*/ 249597 h 994936"/>
                <a:gd name="connsiteX1620" fmla="*/ 597764 w 996623"/>
                <a:gd name="connsiteY1620" fmla="*/ 248029 h 994936"/>
                <a:gd name="connsiteX1621" fmla="*/ 595895 w 996623"/>
                <a:gd name="connsiteY1621" fmla="*/ 247295 h 994936"/>
                <a:gd name="connsiteX1622" fmla="*/ 594027 w 996623"/>
                <a:gd name="connsiteY1622" fmla="*/ 246527 h 994936"/>
                <a:gd name="connsiteX1623" fmla="*/ 592893 w 996623"/>
                <a:gd name="connsiteY1623" fmla="*/ 246094 h 994936"/>
                <a:gd name="connsiteX1624" fmla="*/ 591892 w 996623"/>
                <a:gd name="connsiteY1624" fmla="*/ 245693 h 994936"/>
                <a:gd name="connsiteX1625" fmla="*/ 591291 w 996623"/>
                <a:gd name="connsiteY1625" fmla="*/ 245493 h 994936"/>
                <a:gd name="connsiteX1626" fmla="*/ 591291 w 996623"/>
                <a:gd name="connsiteY1626" fmla="*/ 245493 h 994936"/>
                <a:gd name="connsiteX1627" fmla="*/ 590958 w 996623"/>
                <a:gd name="connsiteY1627" fmla="*/ 245493 h 994936"/>
                <a:gd name="connsiteX1628" fmla="*/ 590958 w 996623"/>
                <a:gd name="connsiteY1628" fmla="*/ 245493 h 994936"/>
                <a:gd name="connsiteX1629" fmla="*/ 590357 w 996623"/>
                <a:gd name="connsiteY1629" fmla="*/ 245259 h 994936"/>
                <a:gd name="connsiteX1630" fmla="*/ 589690 w 996623"/>
                <a:gd name="connsiteY1630" fmla="*/ 244993 h 994936"/>
                <a:gd name="connsiteX1631" fmla="*/ 589089 w 996623"/>
                <a:gd name="connsiteY1631" fmla="*/ 244792 h 994936"/>
                <a:gd name="connsiteX1632" fmla="*/ 588455 w 996623"/>
                <a:gd name="connsiteY1632" fmla="*/ 244559 h 994936"/>
                <a:gd name="connsiteX1633" fmla="*/ 587621 w 996623"/>
                <a:gd name="connsiteY1633" fmla="*/ 244259 h 994936"/>
                <a:gd name="connsiteX1634" fmla="*/ 586921 w 996623"/>
                <a:gd name="connsiteY1634" fmla="*/ 243992 h 994936"/>
                <a:gd name="connsiteX1635" fmla="*/ 585553 w 996623"/>
                <a:gd name="connsiteY1635" fmla="*/ 243525 h 994936"/>
                <a:gd name="connsiteX1636" fmla="*/ 584986 w 996623"/>
                <a:gd name="connsiteY1636" fmla="*/ 243291 h 994936"/>
                <a:gd name="connsiteX1637" fmla="*/ 583751 w 996623"/>
                <a:gd name="connsiteY1637" fmla="*/ 242857 h 994936"/>
                <a:gd name="connsiteX1638" fmla="*/ 583084 w 996623"/>
                <a:gd name="connsiteY1638" fmla="*/ 242657 h 994936"/>
                <a:gd name="connsiteX1639" fmla="*/ 583084 w 996623"/>
                <a:gd name="connsiteY1639" fmla="*/ 242657 h 994936"/>
                <a:gd name="connsiteX1640" fmla="*/ 583084 w 996623"/>
                <a:gd name="connsiteY1640" fmla="*/ 242657 h 994936"/>
                <a:gd name="connsiteX1641" fmla="*/ 583084 w 996623"/>
                <a:gd name="connsiteY1641" fmla="*/ 242657 h 994936"/>
                <a:gd name="connsiteX1642" fmla="*/ 583084 w 996623"/>
                <a:gd name="connsiteY1642" fmla="*/ 242657 h 994936"/>
                <a:gd name="connsiteX1643" fmla="*/ 581983 w 996623"/>
                <a:gd name="connsiteY1643" fmla="*/ 242257 h 994936"/>
                <a:gd name="connsiteX1644" fmla="*/ 581983 w 996623"/>
                <a:gd name="connsiteY1644" fmla="*/ 242257 h 994936"/>
                <a:gd name="connsiteX1645" fmla="*/ 578647 w 996623"/>
                <a:gd name="connsiteY1645" fmla="*/ 241122 h 994936"/>
                <a:gd name="connsiteX1646" fmla="*/ 576979 w 996623"/>
                <a:gd name="connsiteY1646" fmla="*/ 240555 h 994936"/>
                <a:gd name="connsiteX1647" fmla="*/ 575511 w 996623"/>
                <a:gd name="connsiteY1647" fmla="*/ 240555 h 994936"/>
                <a:gd name="connsiteX1648" fmla="*/ 575210 w 996623"/>
                <a:gd name="connsiteY1648" fmla="*/ 240555 h 994936"/>
                <a:gd name="connsiteX1649" fmla="*/ 575210 w 996623"/>
                <a:gd name="connsiteY1649" fmla="*/ 240555 h 994936"/>
                <a:gd name="connsiteX1650" fmla="*/ 574510 w 996623"/>
                <a:gd name="connsiteY1650" fmla="*/ 240322 h 994936"/>
                <a:gd name="connsiteX1651" fmla="*/ 573309 w 996623"/>
                <a:gd name="connsiteY1651" fmla="*/ 239921 h 994936"/>
                <a:gd name="connsiteX1652" fmla="*/ 571540 w 996623"/>
                <a:gd name="connsiteY1652" fmla="*/ 239388 h 994936"/>
                <a:gd name="connsiteX1653" fmla="*/ 569605 w 996623"/>
                <a:gd name="connsiteY1653" fmla="*/ 238820 h 994936"/>
                <a:gd name="connsiteX1654" fmla="*/ 566770 w 996623"/>
                <a:gd name="connsiteY1654" fmla="*/ 238020 h 994936"/>
                <a:gd name="connsiteX1655" fmla="*/ 566770 w 996623"/>
                <a:gd name="connsiteY1655" fmla="*/ 238020 h 994936"/>
                <a:gd name="connsiteX1656" fmla="*/ 566302 w 996623"/>
                <a:gd name="connsiteY1656" fmla="*/ 238020 h 994936"/>
                <a:gd name="connsiteX1657" fmla="*/ 563800 w 996623"/>
                <a:gd name="connsiteY1657" fmla="*/ 237286 h 994936"/>
                <a:gd name="connsiteX1658" fmla="*/ 562165 w 996623"/>
                <a:gd name="connsiteY1658" fmla="*/ 236118 h 994936"/>
                <a:gd name="connsiteX1659" fmla="*/ 558562 w 996623"/>
                <a:gd name="connsiteY1659" fmla="*/ 235217 h 994936"/>
                <a:gd name="connsiteX1660" fmla="*/ 558562 w 996623"/>
                <a:gd name="connsiteY1660" fmla="*/ 235217 h 994936"/>
                <a:gd name="connsiteX1661" fmla="*/ 558229 w 996623"/>
                <a:gd name="connsiteY1661" fmla="*/ 235217 h 994936"/>
                <a:gd name="connsiteX1662" fmla="*/ 558229 w 996623"/>
                <a:gd name="connsiteY1662" fmla="*/ 235217 h 994936"/>
                <a:gd name="connsiteX1663" fmla="*/ 557862 w 996623"/>
                <a:gd name="connsiteY1663" fmla="*/ 235217 h 994936"/>
                <a:gd name="connsiteX1664" fmla="*/ 557628 w 996623"/>
                <a:gd name="connsiteY1664" fmla="*/ 235217 h 994936"/>
                <a:gd name="connsiteX1665" fmla="*/ 557395 w 996623"/>
                <a:gd name="connsiteY1665" fmla="*/ 235217 h 994936"/>
                <a:gd name="connsiteX1666" fmla="*/ 557128 w 996623"/>
                <a:gd name="connsiteY1666" fmla="*/ 235217 h 994936"/>
                <a:gd name="connsiteX1667" fmla="*/ 556827 w 996623"/>
                <a:gd name="connsiteY1667" fmla="*/ 235217 h 994936"/>
                <a:gd name="connsiteX1668" fmla="*/ 556627 w 996623"/>
                <a:gd name="connsiteY1668" fmla="*/ 235217 h 994936"/>
                <a:gd name="connsiteX1669" fmla="*/ 556627 w 996623"/>
                <a:gd name="connsiteY1669" fmla="*/ 235217 h 994936"/>
                <a:gd name="connsiteX1670" fmla="*/ 556093 w 996623"/>
                <a:gd name="connsiteY1670" fmla="*/ 235217 h 994936"/>
                <a:gd name="connsiteX1671" fmla="*/ 554992 w 996623"/>
                <a:gd name="connsiteY1671" fmla="*/ 234950 h 994936"/>
                <a:gd name="connsiteX1672" fmla="*/ 550589 w 996623"/>
                <a:gd name="connsiteY1672" fmla="*/ 233949 h 994936"/>
                <a:gd name="connsiteX1673" fmla="*/ 547252 w 996623"/>
                <a:gd name="connsiteY1673" fmla="*/ 233282 h 994936"/>
                <a:gd name="connsiteX1674" fmla="*/ 546318 w 996623"/>
                <a:gd name="connsiteY1674" fmla="*/ 233115 h 994936"/>
                <a:gd name="connsiteX1675" fmla="*/ 546151 w 996623"/>
                <a:gd name="connsiteY1675" fmla="*/ 233115 h 994936"/>
                <a:gd name="connsiteX1676" fmla="*/ 545684 w 996623"/>
                <a:gd name="connsiteY1676" fmla="*/ 233115 h 994936"/>
                <a:gd name="connsiteX1677" fmla="*/ 545317 w 996623"/>
                <a:gd name="connsiteY1677" fmla="*/ 233115 h 994936"/>
                <a:gd name="connsiteX1678" fmla="*/ 544183 w 996623"/>
                <a:gd name="connsiteY1678" fmla="*/ 232882 h 994936"/>
                <a:gd name="connsiteX1679" fmla="*/ 546752 w 996623"/>
                <a:gd name="connsiteY1679" fmla="*/ 219537 h 994936"/>
                <a:gd name="connsiteX1680" fmla="*/ 549387 w 996623"/>
                <a:gd name="connsiteY1680" fmla="*/ 206025 h 994936"/>
                <a:gd name="connsiteX1681" fmla="*/ 552023 w 996623"/>
                <a:gd name="connsiteY1681" fmla="*/ 192679 h 994936"/>
                <a:gd name="connsiteX1682" fmla="*/ 552023 w 996623"/>
                <a:gd name="connsiteY1682" fmla="*/ 192679 h 994936"/>
                <a:gd name="connsiteX1683" fmla="*/ 552023 w 996623"/>
                <a:gd name="connsiteY1683" fmla="*/ 192279 h 994936"/>
                <a:gd name="connsiteX1684" fmla="*/ 552290 w 996623"/>
                <a:gd name="connsiteY1684" fmla="*/ 191045 h 994936"/>
                <a:gd name="connsiteX1685" fmla="*/ 552524 w 996623"/>
                <a:gd name="connsiteY1685" fmla="*/ 189743 h 994936"/>
                <a:gd name="connsiteX1686" fmla="*/ 552757 w 996623"/>
                <a:gd name="connsiteY1686" fmla="*/ 188642 h 994936"/>
                <a:gd name="connsiteX1687" fmla="*/ 552757 w 996623"/>
                <a:gd name="connsiteY1687" fmla="*/ 187975 h 994936"/>
                <a:gd name="connsiteX1688" fmla="*/ 553558 w 996623"/>
                <a:gd name="connsiteY1688" fmla="*/ 183705 h 994936"/>
                <a:gd name="connsiteX1689" fmla="*/ 554492 w 996623"/>
                <a:gd name="connsiteY1689" fmla="*/ 179201 h 994936"/>
                <a:gd name="connsiteX1690" fmla="*/ 555393 w 996623"/>
                <a:gd name="connsiteY1690" fmla="*/ 174697 h 994936"/>
                <a:gd name="connsiteX1691" fmla="*/ 556327 w 996623"/>
                <a:gd name="connsiteY1691" fmla="*/ 170193 h 994936"/>
                <a:gd name="connsiteX1692" fmla="*/ 557228 w 996623"/>
                <a:gd name="connsiteY1692" fmla="*/ 165689 h 994936"/>
                <a:gd name="connsiteX1693" fmla="*/ 558162 w 996623"/>
                <a:gd name="connsiteY1693" fmla="*/ 161185 h 994936"/>
                <a:gd name="connsiteX1694" fmla="*/ 559029 w 996623"/>
                <a:gd name="connsiteY1694" fmla="*/ 156681 h 994936"/>
                <a:gd name="connsiteX1695" fmla="*/ 559930 w 996623"/>
                <a:gd name="connsiteY1695" fmla="*/ 152243 h 994936"/>
                <a:gd name="connsiteX1696" fmla="*/ 559930 w 996623"/>
                <a:gd name="connsiteY1696" fmla="*/ 152243 h 994936"/>
                <a:gd name="connsiteX1697" fmla="*/ 561532 w 996623"/>
                <a:gd name="connsiteY1697" fmla="*/ 144170 h 994936"/>
                <a:gd name="connsiteX1698" fmla="*/ 561532 w 996623"/>
                <a:gd name="connsiteY1698" fmla="*/ 143302 h 994936"/>
                <a:gd name="connsiteX1699" fmla="*/ 561532 w 996623"/>
                <a:gd name="connsiteY1699" fmla="*/ 143302 h 994936"/>
                <a:gd name="connsiteX1700" fmla="*/ 562432 w 996623"/>
                <a:gd name="connsiteY1700" fmla="*/ 138498 h 994936"/>
                <a:gd name="connsiteX1701" fmla="*/ 563500 w 996623"/>
                <a:gd name="connsiteY1701" fmla="*/ 132926 h 994936"/>
                <a:gd name="connsiteX1702" fmla="*/ 565001 w 996623"/>
                <a:gd name="connsiteY1702" fmla="*/ 125253 h 994936"/>
                <a:gd name="connsiteX1703" fmla="*/ 567637 w 996623"/>
                <a:gd name="connsiteY1703" fmla="*/ 111741 h 994936"/>
                <a:gd name="connsiteX1704" fmla="*/ 570273 w 996623"/>
                <a:gd name="connsiteY1704" fmla="*/ 98396 h 994936"/>
                <a:gd name="connsiteX1705" fmla="*/ 570273 w 996623"/>
                <a:gd name="connsiteY1705" fmla="*/ 98396 h 994936"/>
                <a:gd name="connsiteX1706" fmla="*/ 570840 w 996623"/>
                <a:gd name="connsiteY1706" fmla="*/ 98396 h 994936"/>
                <a:gd name="connsiteX1707" fmla="*/ 572575 w 996623"/>
                <a:gd name="connsiteY1707" fmla="*/ 98729 h 994936"/>
                <a:gd name="connsiteX1708" fmla="*/ 573342 w 996623"/>
                <a:gd name="connsiteY1708" fmla="*/ 98729 h 994936"/>
                <a:gd name="connsiteX1709" fmla="*/ 572575 w 996623"/>
                <a:gd name="connsiteY1709" fmla="*/ 98729 h 994936"/>
                <a:gd name="connsiteX1710" fmla="*/ 570273 w 996623"/>
                <a:gd name="connsiteY1710" fmla="*/ 98262 h 994936"/>
                <a:gd name="connsiteX1711" fmla="*/ 570273 w 996623"/>
                <a:gd name="connsiteY1711" fmla="*/ 98262 h 994936"/>
                <a:gd name="connsiteX1712" fmla="*/ 572908 w 996623"/>
                <a:gd name="connsiteY1712" fmla="*/ 84917 h 994936"/>
                <a:gd name="connsiteX1713" fmla="*/ 572908 w 996623"/>
                <a:gd name="connsiteY1713" fmla="*/ 84917 h 994936"/>
                <a:gd name="connsiteX1714" fmla="*/ 575244 w 996623"/>
                <a:gd name="connsiteY1714" fmla="*/ 71572 h 994936"/>
                <a:gd name="connsiteX1715" fmla="*/ 575244 w 996623"/>
                <a:gd name="connsiteY1715" fmla="*/ 71572 h 994936"/>
                <a:gd name="connsiteX1716" fmla="*/ 579581 w 996623"/>
                <a:gd name="connsiteY1716" fmla="*/ 72439 h 994936"/>
                <a:gd name="connsiteX1717" fmla="*/ 581950 w 996623"/>
                <a:gd name="connsiteY1717" fmla="*/ 72940 h 994936"/>
                <a:gd name="connsiteX1718" fmla="*/ 585553 w 996623"/>
                <a:gd name="connsiteY1718" fmla="*/ 73707 h 994936"/>
                <a:gd name="connsiteX1719" fmla="*/ 586153 w 996623"/>
                <a:gd name="connsiteY1719" fmla="*/ 73707 h 994936"/>
                <a:gd name="connsiteX1720" fmla="*/ 590491 w 996623"/>
                <a:gd name="connsiteY1720" fmla="*/ 74674 h 994936"/>
                <a:gd name="connsiteX1721" fmla="*/ 591425 w 996623"/>
                <a:gd name="connsiteY1721" fmla="*/ 74875 h 994936"/>
                <a:gd name="connsiteX1722" fmla="*/ 596496 w 996623"/>
                <a:gd name="connsiteY1722" fmla="*/ 76076 h 994936"/>
                <a:gd name="connsiteX1723" fmla="*/ 596496 w 996623"/>
                <a:gd name="connsiteY1723" fmla="*/ 76076 h 994936"/>
                <a:gd name="connsiteX1724" fmla="*/ 601567 w 996623"/>
                <a:gd name="connsiteY1724" fmla="*/ 77344 h 994936"/>
                <a:gd name="connsiteX1725" fmla="*/ 601801 w 996623"/>
                <a:gd name="connsiteY1725" fmla="*/ 77344 h 994936"/>
                <a:gd name="connsiteX1726" fmla="*/ 605938 w 996623"/>
                <a:gd name="connsiteY1726" fmla="*/ 78444 h 994936"/>
                <a:gd name="connsiteX1727" fmla="*/ 607673 w 996623"/>
                <a:gd name="connsiteY1727" fmla="*/ 78912 h 994936"/>
                <a:gd name="connsiteX1728" fmla="*/ 611910 w 996623"/>
                <a:gd name="connsiteY1728" fmla="*/ 80079 h 994936"/>
                <a:gd name="connsiteX1729" fmla="*/ 612210 w 996623"/>
                <a:gd name="connsiteY1729" fmla="*/ 80079 h 994936"/>
                <a:gd name="connsiteX1730" fmla="*/ 617315 w 996623"/>
                <a:gd name="connsiteY1730" fmla="*/ 81547 h 994936"/>
                <a:gd name="connsiteX1731" fmla="*/ 623520 w 996623"/>
                <a:gd name="connsiteY1731" fmla="*/ 83449 h 994936"/>
                <a:gd name="connsiteX1732" fmla="*/ 626856 w 996623"/>
                <a:gd name="connsiteY1732" fmla="*/ 84517 h 994936"/>
                <a:gd name="connsiteX1733" fmla="*/ 626856 w 996623"/>
                <a:gd name="connsiteY1733" fmla="*/ 84517 h 994936"/>
                <a:gd name="connsiteX1734" fmla="*/ 628391 w 996623"/>
                <a:gd name="connsiteY1734" fmla="*/ 85050 h 994936"/>
                <a:gd name="connsiteX1735" fmla="*/ 631961 w 996623"/>
                <a:gd name="connsiteY1735" fmla="*/ 86251 h 994936"/>
                <a:gd name="connsiteX1736" fmla="*/ 635297 w 996623"/>
                <a:gd name="connsiteY1736" fmla="*/ 87419 h 994936"/>
                <a:gd name="connsiteX1737" fmla="*/ 641970 w 996623"/>
                <a:gd name="connsiteY1737" fmla="*/ 89821 h 994936"/>
                <a:gd name="connsiteX1738" fmla="*/ 644071 w 996623"/>
                <a:gd name="connsiteY1738" fmla="*/ 90589 h 994936"/>
                <a:gd name="connsiteX1739" fmla="*/ 647408 w 996623"/>
                <a:gd name="connsiteY1739" fmla="*/ 91856 h 994936"/>
                <a:gd name="connsiteX1740" fmla="*/ 648008 w 996623"/>
                <a:gd name="connsiteY1740" fmla="*/ 92057 h 994936"/>
                <a:gd name="connsiteX1741" fmla="*/ 648008 w 996623"/>
                <a:gd name="connsiteY1741" fmla="*/ 92057 h 994936"/>
                <a:gd name="connsiteX1742" fmla="*/ 651745 w 996623"/>
                <a:gd name="connsiteY1742" fmla="*/ 93525 h 994936"/>
                <a:gd name="connsiteX1743" fmla="*/ 653213 w 996623"/>
                <a:gd name="connsiteY1743" fmla="*/ 94092 h 994936"/>
                <a:gd name="connsiteX1744" fmla="*/ 656249 w 996623"/>
                <a:gd name="connsiteY1744" fmla="*/ 95326 h 994936"/>
                <a:gd name="connsiteX1745" fmla="*/ 663255 w 996623"/>
                <a:gd name="connsiteY1745" fmla="*/ 98229 h 994936"/>
                <a:gd name="connsiteX1746" fmla="*/ 667426 w 996623"/>
                <a:gd name="connsiteY1746" fmla="*/ 99997 h 994936"/>
                <a:gd name="connsiteX1747" fmla="*/ 667793 w 996623"/>
                <a:gd name="connsiteY1747" fmla="*/ 100164 h 994936"/>
                <a:gd name="connsiteX1748" fmla="*/ 667793 w 996623"/>
                <a:gd name="connsiteY1748" fmla="*/ 100164 h 994936"/>
                <a:gd name="connsiteX1749" fmla="*/ 671496 w 996623"/>
                <a:gd name="connsiteY1749" fmla="*/ 101832 h 994936"/>
                <a:gd name="connsiteX1750" fmla="*/ 674832 w 996623"/>
                <a:gd name="connsiteY1750" fmla="*/ 103300 h 994936"/>
                <a:gd name="connsiteX1751" fmla="*/ 677668 w 996623"/>
                <a:gd name="connsiteY1751" fmla="*/ 104601 h 994936"/>
                <a:gd name="connsiteX1752" fmla="*/ 680504 w 996623"/>
                <a:gd name="connsiteY1752" fmla="*/ 105936 h 994936"/>
                <a:gd name="connsiteX1753" fmla="*/ 680504 w 996623"/>
                <a:gd name="connsiteY1753" fmla="*/ 105936 h 994936"/>
                <a:gd name="connsiteX1754" fmla="*/ 683273 w 996623"/>
                <a:gd name="connsiteY1754" fmla="*/ 107303 h 994936"/>
                <a:gd name="connsiteX1755" fmla="*/ 686609 w 996623"/>
                <a:gd name="connsiteY1755" fmla="*/ 108972 h 994936"/>
                <a:gd name="connsiteX1756" fmla="*/ 687310 w 996623"/>
                <a:gd name="connsiteY1756" fmla="*/ 109339 h 994936"/>
                <a:gd name="connsiteX1757" fmla="*/ 690646 w 996623"/>
                <a:gd name="connsiteY1757" fmla="*/ 111073 h 994936"/>
                <a:gd name="connsiteX1758" fmla="*/ 690646 w 996623"/>
                <a:gd name="connsiteY1758" fmla="*/ 111073 h 994936"/>
                <a:gd name="connsiteX1759" fmla="*/ 700221 w 996623"/>
                <a:gd name="connsiteY1759" fmla="*/ 116145 h 994936"/>
                <a:gd name="connsiteX1760" fmla="*/ 703558 w 996623"/>
                <a:gd name="connsiteY1760" fmla="*/ 117980 h 994936"/>
                <a:gd name="connsiteX1761" fmla="*/ 703925 w 996623"/>
                <a:gd name="connsiteY1761" fmla="*/ 118180 h 994936"/>
                <a:gd name="connsiteX1762" fmla="*/ 700588 w 996623"/>
                <a:gd name="connsiteY1762" fmla="*/ 124219 h 994936"/>
                <a:gd name="connsiteX1763" fmla="*/ 697953 w 996623"/>
                <a:gd name="connsiteY1763" fmla="*/ 129023 h 994936"/>
                <a:gd name="connsiteX1764" fmla="*/ 697285 w 996623"/>
                <a:gd name="connsiteY1764" fmla="*/ 130224 h 994936"/>
                <a:gd name="connsiteX1765" fmla="*/ 697285 w 996623"/>
                <a:gd name="connsiteY1765" fmla="*/ 130224 h 994936"/>
                <a:gd name="connsiteX1766" fmla="*/ 708195 w 996623"/>
                <a:gd name="connsiteY1766" fmla="*/ 326532 h 994936"/>
                <a:gd name="connsiteX1767" fmla="*/ 709063 w 996623"/>
                <a:gd name="connsiteY1767" fmla="*/ 325798 h 994936"/>
                <a:gd name="connsiteX1768" fmla="*/ 709229 w 996623"/>
                <a:gd name="connsiteY1768" fmla="*/ 325798 h 994936"/>
                <a:gd name="connsiteX1769" fmla="*/ 710464 w 996623"/>
                <a:gd name="connsiteY1769" fmla="*/ 324797 h 994936"/>
                <a:gd name="connsiteX1770" fmla="*/ 712632 w 996623"/>
                <a:gd name="connsiteY1770" fmla="*/ 323062 h 994936"/>
                <a:gd name="connsiteX1771" fmla="*/ 713667 w 996623"/>
                <a:gd name="connsiteY1771" fmla="*/ 322194 h 994936"/>
                <a:gd name="connsiteX1772" fmla="*/ 716169 w 996623"/>
                <a:gd name="connsiteY1772" fmla="*/ 320159 h 994936"/>
                <a:gd name="connsiteX1773" fmla="*/ 716169 w 996623"/>
                <a:gd name="connsiteY1773" fmla="*/ 320159 h 994936"/>
                <a:gd name="connsiteX1774" fmla="*/ 726778 w 996623"/>
                <a:gd name="connsiteY1774" fmla="*/ 311552 h 994936"/>
                <a:gd name="connsiteX1775" fmla="*/ 726778 w 996623"/>
                <a:gd name="connsiteY1775" fmla="*/ 311552 h 994936"/>
                <a:gd name="connsiteX1776" fmla="*/ 737454 w 996623"/>
                <a:gd name="connsiteY1776" fmla="*/ 302944 h 994936"/>
                <a:gd name="connsiteX1777" fmla="*/ 737454 w 996623"/>
                <a:gd name="connsiteY1777" fmla="*/ 302944 h 994936"/>
                <a:gd name="connsiteX1778" fmla="*/ 740124 w 996623"/>
                <a:gd name="connsiteY1778" fmla="*/ 300775 h 994936"/>
                <a:gd name="connsiteX1779" fmla="*/ 744527 w 996623"/>
                <a:gd name="connsiteY1779" fmla="*/ 297172 h 994936"/>
                <a:gd name="connsiteX1780" fmla="*/ 744527 w 996623"/>
                <a:gd name="connsiteY1780" fmla="*/ 297172 h 994936"/>
                <a:gd name="connsiteX1781" fmla="*/ 748064 w 996623"/>
                <a:gd name="connsiteY1781" fmla="*/ 294336 h 994936"/>
                <a:gd name="connsiteX1782" fmla="*/ 748064 w 996623"/>
                <a:gd name="connsiteY1782" fmla="*/ 294336 h 994936"/>
                <a:gd name="connsiteX1783" fmla="*/ 751600 w 996623"/>
                <a:gd name="connsiteY1783" fmla="*/ 291434 h 994936"/>
                <a:gd name="connsiteX1784" fmla="*/ 751600 w 996623"/>
                <a:gd name="connsiteY1784" fmla="*/ 291434 h 994936"/>
                <a:gd name="connsiteX1785" fmla="*/ 754436 w 996623"/>
                <a:gd name="connsiteY1785" fmla="*/ 289165 h 994936"/>
                <a:gd name="connsiteX1786" fmla="*/ 755137 w 996623"/>
                <a:gd name="connsiteY1786" fmla="*/ 288598 h 994936"/>
                <a:gd name="connsiteX1787" fmla="*/ 755137 w 996623"/>
                <a:gd name="connsiteY1787" fmla="*/ 288598 h 994936"/>
                <a:gd name="connsiteX1788" fmla="*/ 758673 w 996623"/>
                <a:gd name="connsiteY1788" fmla="*/ 285729 h 994936"/>
                <a:gd name="connsiteX1789" fmla="*/ 758673 w 996623"/>
                <a:gd name="connsiteY1789" fmla="*/ 285729 h 994936"/>
                <a:gd name="connsiteX1790" fmla="*/ 762010 w 996623"/>
                <a:gd name="connsiteY1790" fmla="*/ 282893 h 994936"/>
                <a:gd name="connsiteX1791" fmla="*/ 765579 w 996623"/>
                <a:gd name="connsiteY1791" fmla="*/ 279990 h 994936"/>
                <a:gd name="connsiteX1792" fmla="*/ 769116 w 996623"/>
                <a:gd name="connsiteY1792" fmla="*/ 277121 h 994936"/>
                <a:gd name="connsiteX1793" fmla="*/ 775588 w 996623"/>
                <a:gd name="connsiteY1793" fmla="*/ 271883 h 994936"/>
                <a:gd name="connsiteX1794" fmla="*/ 776256 w 996623"/>
                <a:gd name="connsiteY1794" fmla="*/ 271349 h 994936"/>
                <a:gd name="connsiteX1795" fmla="*/ 779959 w 996623"/>
                <a:gd name="connsiteY1795" fmla="*/ 268347 h 994936"/>
                <a:gd name="connsiteX1796" fmla="*/ 784496 w 996623"/>
                <a:gd name="connsiteY1796" fmla="*/ 264677 h 994936"/>
                <a:gd name="connsiteX1797" fmla="*/ 790535 w 996623"/>
                <a:gd name="connsiteY1797" fmla="*/ 259772 h 994936"/>
                <a:gd name="connsiteX1798" fmla="*/ 801244 w 996623"/>
                <a:gd name="connsiteY1798" fmla="*/ 251098 h 994936"/>
                <a:gd name="connsiteX1799" fmla="*/ 812388 w 996623"/>
                <a:gd name="connsiteY1799" fmla="*/ 242123 h 994936"/>
                <a:gd name="connsiteX1800" fmla="*/ 814556 w 996623"/>
                <a:gd name="connsiteY1800" fmla="*/ 244859 h 994936"/>
                <a:gd name="connsiteX1801" fmla="*/ 815624 w 996623"/>
                <a:gd name="connsiteY1801" fmla="*/ 246194 h 994936"/>
                <a:gd name="connsiteX1802" fmla="*/ 817292 w 996623"/>
                <a:gd name="connsiteY1802" fmla="*/ 248329 h 994936"/>
                <a:gd name="connsiteX1803" fmla="*/ 822296 w 996623"/>
                <a:gd name="connsiteY1803" fmla="*/ 255001 h 994936"/>
                <a:gd name="connsiteX1804" fmla="*/ 823798 w 996623"/>
                <a:gd name="connsiteY1804" fmla="*/ 257037 h 994936"/>
                <a:gd name="connsiteX1805" fmla="*/ 825499 w 996623"/>
                <a:gd name="connsiteY1805" fmla="*/ 259305 h 994936"/>
                <a:gd name="connsiteX1806" fmla="*/ 826534 w 996623"/>
                <a:gd name="connsiteY1806" fmla="*/ 260773 h 994936"/>
                <a:gd name="connsiteX1807" fmla="*/ 827635 w 996623"/>
                <a:gd name="connsiteY1807" fmla="*/ 262275 h 994936"/>
                <a:gd name="connsiteX1808" fmla="*/ 829470 w 996623"/>
                <a:gd name="connsiteY1808" fmla="*/ 264810 h 994936"/>
                <a:gd name="connsiteX1809" fmla="*/ 831738 w 996623"/>
                <a:gd name="connsiteY1809" fmla="*/ 268146 h 994936"/>
                <a:gd name="connsiteX1810" fmla="*/ 831738 w 996623"/>
                <a:gd name="connsiteY1810" fmla="*/ 268146 h 994936"/>
                <a:gd name="connsiteX1811" fmla="*/ 834007 w 996623"/>
                <a:gd name="connsiteY1811" fmla="*/ 271483 h 994936"/>
                <a:gd name="connsiteX1812" fmla="*/ 835575 w 996623"/>
                <a:gd name="connsiteY1812" fmla="*/ 273785 h 994936"/>
                <a:gd name="connsiteX1813" fmla="*/ 836442 w 996623"/>
                <a:gd name="connsiteY1813" fmla="*/ 275119 h 994936"/>
                <a:gd name="connsiteX1814" fmla="*/ 836909 w 996623"/>
                <a:gd name="connsiteY1814" fmla="*/ 275820 h 994936"/>
                <a:gd name="connsiteX1815" fmla="*/ 837410 w 996623"/>
                <a:gd name="connsiteY1815" fmla="*/ 276521 h 994936"/>
                <a:gd name="connsiteX1816" fmla="*/ 838144 w 996623"/>
                <a:gd name="connsiteY1816" fmla="*/ 277688 h 994936"/>
                <a:gd name="connsiteX1817" fmla="*/ 839312 w 996623"/>
                <a:gd name="connsiteY1817" fmla="*/ 279456 h 994936"/>
                <a:gd name="connsiteX1818" fmla="*/ 841347 w 996623"/>
                <a:gd name="connsiteY1818" fmla="*/ 282793 h 994936"/>
                <a:gd name="connsiteX1819" fmla="*/ 842815 w 996623"/>
                <a:gd name="connsiteY1819" fmla="*/ 285128 h 994936"/>
                <a:gd name="connsiteX1820" fmla="*/ 848186 w 996623"/>
                <a:gd name="connsiteY1820" fmla="*/ 294069 h 994936"/>
                <a:gd name="connsiteX1821" fmla="*/ 849521 w 996623"/>
                <a:gd name="connsiteY1821" fmla="*/ 296305 h 994936"/>
                <a:gd name="connsiteX1822" fmla="*/ 850722 w 996623"/>
                <a:gd name="connsiteY1822" fmla="*/ 298440 h 994936"/>
                <a:gd name="connsiteX1823" fmla="*/ 852657 w 996623"/>
                <a:gd name="connsiteY1823" fmla="*/ 301776 h 994936"/>
                <a:gd name="connsiteX1824" fmla="*/ 854926 w 996623"/>
                <a:gd name="connsiteY1824" fmla="*/ 305947 h 994936"/>
                <a:gd name="connsiteX1825" fmla="*/ 859863 w 996623"/>
                <a:gd name="connsiteY1825" fmla="*/ 315288 h 994936"/>
                <a:gd name="connsiteX1826" fmla="*/ 861631 w 996623"/>
                <a:gd name="connsiteY1826" fmla="*/ 318791 h 994936"/>
                <a:gd name="connsiteX1827" fmla="*/ 861965 w 996623"/>
                <a:gd name="connsiteY1827" fmla="*/ 319492 h 994936"/>
                <a:gd name="connsiteX1828" fmla="*/ 864034 w 996623"/>
                <a:gd name="connsiteY1828" fmla="*/ 323729 h 994936"/>
                <a:gd name="connsiteX1829" fmla="*/ 866002 w 996623"/>
                <a:gd name="connsiteY1829" fmla="*/ 327866 h 994936"/>
                <a:gd name="connsiteX1830" fmla="*/ 868704 w 996623"/>
                <a:gd name="connsiteY1830" fmla="*/ 333771 h 994936"/>
                <a:gd name="connsiteX1831" fmla="*/ 870072 w 996623"/>
                <a:gd name="connsiteY1831" fmla="*/ 336841 h 994936"/>
                <a:gd name="connsiteX1832" fmla="*/ 870439 w 996623"/>
                <a:gd name="connsiteY1832" fmla="*/ 337642 h 994936"/>
                <a:gd name="connsiteX1833" fmla="*/ 871173 w 996623"/>
                <a:gd name="connsiteY1833" fmla="*/ 339376 h 994936"/>
                <a:gd name="connsiteX1834" fmla="*/ 871574 w 996623"/>
                <a:gd name="connsiteY1834" fmla="*/ 340311 h 994936"/>
                <a:gd name="connsiteX1835" fmla="*/ 872574 w 996623"/>
                <a:gd name="connsiteY1835" fmla="*/ 342646 h 994936"/>
                <a:gd name="connsiteX1836" fmla="*/ 872574 w 996623"/>
                <a:gd name="connsiteY1836" fmla="*/ 342646 h 994936"/>
                <a:gd name="connsiteX1837" fmla="*/ 875644 w 996623"/>
                <a:gd name="connsiteY1837" fmla="*/ 350186 h 994936"/>
                <a:gd name="connsiteX1838" fmla="*/ 875644 w 996623"/>
                <a:gd name="connsiteY1838" fmla="*/ 350186 h 994936"/>
                <a:gd name="connsiteX1839" fmla="*/ 875644 w 996623"/>
                <a:gd name="connsiteY1839" fmla="*/ 350186 h 994936"/>
                <a:gd name="connsiteX1840" fmla="*/ 876712 w 996623"/>
                <a:gd name="connsiteY1840" fmla="*/ 352955 h 994936"/>
                <a:gd name="connsiteX1841" fmla="*/ 876712 w 996623"/>
                <a:gd name="connsiteY1841" fmla="*/ 352955 h 994936"/>
                <a:gd name="connsiteX1842" fmla="*/ 877045 w 996623"/>
                <a:gd name="connsiteY1842" fmla="*/ 353856 h 994936"/>
                <a:gd name="connsiteX1843" fmla="*/ 877045 w 996623"/>
                <a:gd name="connsiteY1843" fmla="*/ 353856 h 994936"/>
                <a:gd name="connsiteX1844" fmla="*/ 864201 w 996623"/>
                <a:gd name="connsiteY1844" fmla="*/ 358794 h 994936"/>
                <a:gd name="connsiteX1845" fmla="*/ 851356 w 996623"/>
                <a:gd name="connsiteY1845" fmla="*/ 363731 h 994936"/>
                <a:gd name="connsiteX1846" fmla="*/ 851356 w 996623"/>
                <a:gd name="connsiteY1846" fmla="*/ 363731 h 994936"/>
                <a:gd name="connsiteX1847" fmla="*/ 849954 w 996623"/>
                <a:gd name="connsiteY1847" fmla="*/ 364232 h 994936"/>
                <a:gd name="connsiteX1848" fmla="*/ 849521 w 996623"/>
                <a:gd name="connsiteY1848" fmla="*/ 364399 h 994936"/>
                <a:gd name="connsiteX1849" fmla="*/ 844116 w 996623"/>
                <a:gd name="connsiteY1849" fmla="*/ 366467 h 994936"/>
                <a:gd name="connsiteX1850" fmla="*/ 838644 w 996623"/>
                <a:gd name="connsiteY1850" fmla="*/ 368569 h 994936"/>
                <a:gd name="connsiteX1851" fmla="*/ 838644 w 996623"/>
                <a:gd name="connsiteY1851" fmla="*/ 368569 h 994936"/>
                <a:gd name="connsiteX1852" fmla="*/ 837910 w 996623"/>
                <a:gd name="connsiteY1852" fmla="*/ 368836 h 994936"/>
                <a:gd name="connsiteX1853" fmla="*/ 835475 w 996623"/>
                <a:gd name="connsiteY1853" fmla="*/ 369770 h 994936"/>
                <a:gd name="connsiteX1854" fmla="*/ 835475 w 996623"/>
                <a:gd name="connsiteY1854" fmla="*/ 369770 h 994936"/>
                <a:gd name="connsiteX1855" fmla="*/ 834341 w 996623"/>
                <a:gd name="connsiteY1855" fmla="*/ 370237 h 994936"/>
                <a:gd name="connsiteX1856" fmla="*/ 834341 w 996623"/>
                <a:gd name="connsiteY1856" fmla="*/ 370237 h 994936"/>
                <a:gd name="connsiteX1857" fmla="*/ 833507 w 996623"/>
                <a:gd name="connsiteY1857" fmla="*/ 370571 h 994936"/>
                <a:gd name="connsiteX1858" fmla="*/ 825800 w 996623"/>
                <a:gd name="connsiteY1858" fmla="*/ 373540 h 994936"/>
                <a:gd name="connsiteX1859" fmla="*/ 825800 w 996623"/>
                <a:gd name="connsiteY1859" fmla="*/ 373540 h 994936"/>
                <a:gd name="connsiteX1860" fmla="*/ 821563 w 996623"/>
                <a:gd name="connsiteY1860" fmla="*/ 375175 h 994936"/>
                <a:gd name="connsiteX1861" fmla="*/ 821563 w 996623"/>
                <a:gd name="connsiteY1861" fmla="*/ 375175 h 994936"/>
                <a:gd name="connsiteX1862" fmla="*/ 817325 w 996623"/>
                <a:gd name="connsiteY1862" fmla="*/ 376843 h 994936"/>
                <a:gd name="connsiteX1863" fmla="*/ 817325 w 996623"/>
                <a:gd name="connsiteY1863" fmla="*/ 376843 h 994936"/>
                <a:gd name="connsiteX1864" fmla="*/ 813022 w 996623"/>
                <a:gd name="connsiteY1864" fmla="*/ 378478 h 994936"/>
                <a:gd name="connsiteX1865" fmla="*/ 813022 w 996623"/>
                <a:gd name="connsiteY1865" fmla="*/ 378478 h 994936"/>
                <a:gd name="connsiteX1866" fmla="*/ 808784 w 996623"/>
                <a:gd name="connsiteY1866" fmla="*/ 380079 h 994936"/>
                <a:gd name="connsiteX1867" fmla="*/ 808784 w 996623"/>
                <a:gd name="connsiteY1867" fmla="*/ 380079 h 994936"/>
                <a:gd name="connsiteX1868" fmla="*/ 804514 w 996623"/>
                <a:gd name="connsiteY1868" fmla="*/ 381681 h 994936"/>
                <a:gd name="connsiteX1869" fmla="*/ 804514 w 996623"/>
                <a:gd name="connsiteY1869" fmla="*/ 381681 h 994936"/>
                <a:gd name="connsiteX1870" fmla="*/ 800277 w 996623"/>
                <a:gd name="connsiteY1870" fmla="*/ 383349 h 994936"/>
                <a:gd name="connsiteX1871" fmla="*/ 800277 w 996623"/>
                <a:gd name="connsiteY1871" fmla="*/ 383349 h 994936"/>
                <a:gd name="connsiteX1872" fmla="*/ 796007 w 996623"/>
                <a:gd name="connsiteY1872" fmla="*/ 384984 h 994936"/>
                <a:gd name="connsiteX1873" fmla="*/ 796007 w 996623"/>
                <a:gd name="connsiteY1873" fmla="*/ 384984 h 994936"/>
                <a:gd name="connsiteX1874" fmla="*/ 787466 w 996623"/>
                <a:gd name="connsiteY1874" fmla="*/ 388320 h 994936"/>
                <a:gd name="connsiteX1875" fmla="*/ 787466 w 996623"/>
                <a:gd name="connsiteY1875" fmla="*/ 388320 h 994936"/>
                <a:gd name="connsiteX1876" fmla="*/ 787199 w 996623"/>
                <a:gd name="connsiteY1876" fmla="*/ 388320 h 994936"/>
                <a:gd name="connsiteX1877" fmla="*/ 774688 w 996623"/>
                <a:gd name="connsiteY1877" fmla="*/ 393124 h 994936"/>
                <a:gd name="connsiteX1878" fmla="*/ 774688 w 996623"/>
                <a:gd name="connsiteY1878" fmla="*/ 393124 h 994936"/>
                <a:gd name="connsiteX1879" fmla="*/ 774387 w 996623"/>
                <a:gd name="connsiteY1879" fmla="*/ 393124 h 994936"/>
                <a:gd name="connsiteX1880" fmla="*/ 761876 w 996623"/>
                <a:gd name="connsiteY1880" fmla="*/ 397928 h 994936"/>
                <a:gd name="connsiteX1881" fmla="*/ 761876 w 996623"/>
                <a:gd name="connsiteY1881" fmla="*/ 397928 h 994936"/>
                <a:gd name="connsiteX1882" fmla="*/ 761576 w 996623"/>
                <a:gd name="connsiteY1882" fmla="*/ 397928 h 994936"/>
                <a:gd name="connsiteX1883" fmla="*/ 748998 w 996623"/>
                <a:gd name="connsiteY1883" fmla="*/ 403233 h 994936"/>
                <a:gd name="connsiteX1884" fmla="*/ 748998 w 996623"/>
                <a:gd name="connsiteY1884" fmla="*/ 403233 h 994936"/>
                <a:gd name="connsiteX1885" fmla="*/ 748998 w 996623"/>
                <a:gd name="connsiteY1885" fmla="*/ 403233 h 994936"/>
                <a:gd name="connsiteX1886" fmla="*/ 748998 w 996623"/>
                <a:gd name="connsiteY1886" fmla="*/ 403233 h 994936"/>
                <a:gd name="connsiteX1887" fmla="*/ 747096 w 996623"/>
                <a:gd name="connsiteY1887" fmla="*/ 398462 h 994936"/>
                <a:gd name="connsiteX1888" fmla="*/ 747096 w 996623"/>
                <a:gd name="connsiteY1888" fmla="*/ 398462 h 994936"/>
                <a:gd name="connsiteX1889" fmla="*/ 745028 w 996623"/>
                <a:gd name="connsiteY1889" fmla="*/ 393525 h 994936"/>
                <a:gd name="connsiteX1890" fmla="*/ 745028 w 996623"/>
                <a:gd name="connsiteY1890" fmla="*/ 393525 h 994936"/>
                <a:gd name="connsiteX1891" fmla="*/ 742859 w 996623"/>
                <a:gd name="connsiteY1891" fmla="*/ 388620 h 994936"/>
                <a:gd name="connsiteX1892" fmla="*/ 742859 w 996623"/>
                <a:gd name="connsiteY1892" fmla="*/ 388620 h 994936"/>
                <a:gd name="connsiteX1893" fmla="*/ 742125 w 996623"/>
                <a:gd name="connsiteY1893" fmla="*/ 387019 h 994936"/>
                <a:gd name="connsiteX1894" fmla="*/ 741959 w 996623"/>
                <a:gd name="connsiteY1894" fmla="*/ 386685 h 994936"/>
                <a:gd name="connsiteX1895" fmla="*/ 741959 w 996623"/>
                <a:gd name="connsiteY1895" fmla="*/ 386685 h 994936"/>
                <a:gd name="connsiteX1896" fmla="*/ 741959 w 996623"/>
                <a:gd name="connsiteY1896" fmla="*/ 386685 h 994936"/>
                <a:gd name="connsiteX1897" fmla="*/ 741959 w 996623"/>
                <a:gd name="connsiteY1897" fmla="*/ 386685 h 994936"/>
                <a:gd name="connsiteX1898" fmla="*/ 741959 w 996623"/>
                <a:gd name="connsiteY1898" fmla="*/ 386685 h 994936"/>
                <a:gd name="connsiteX1899" fmla="*/ 741959 w 996623"/>
                <a:gd name="connsiteY1899" fmla="*/ 386351 h 994936"/>
                <a:gd name="connsiteX1900" fmla="*/ 741758 w 996623"/>
                <a:gd name="connsiteY1900" fmla="*/ 385884 h 994936"/>
                <a:gd name="connsiteX1901" fmla="*/ 741758 w 996623"/>
                <a:gd name="connsiteY1901" fmla="*/ 385651 h 994936"/>
                <a:gd name="connsiteX1902" fmla="*/ 741558 w 996623"/>
                <a:gd name="connsiteY1902" fmla="*/ 385217 h 994936"/>
                <a:gd name="connsiteX1903" fmla="*/ 741024 w 996623"/>
                <a:gd name="connsiteY1903" fmla="*/ 384083 h 994936"/>
                <a:gd name="connsiteX1904" fmla="*/ 741024 w 996623"/>
                <a:gd name="connsiteY1904" fmla="*/ 384083 h 994936"/>
                <a:gd name="connsiteX1905" fmla="*/ 739823 w 996623"/>
                <a:gd name="connsiteY1905" fmla="*/ 381647 h 994936"/>
                <a:gd name="connsiteX1906" fmla="*/ 738989 w 996623"/>
                <a:gd name="connsiteY1906" fmla="*/ 379946 h 994936"/>
                <a:gd name="connsiteX1907" fmla="*/ 738656 w 996623"/>
                <a:gd name="connsiteY1907" fmla="*/ 379245 h 994936"/>
                <a:gd name="connsiteX1908" fmla="*/ 738656 w 996623"/>
                <a:gd name="connsiteY1908" fmla="*/ 379245 h 994936"/>
                <a:gd name="connsiteX1909" fmla="*/ 737454 w 996623"/>
                <a:gd name="connsiteY1909" fmla="*/ 376843 h 994936"/>
                <a:gd name="connsiteX1910" fmla="*/ 736187 w 996623"/>
                <a:gd name="connsiteY1910" fmla="*/ 374441 h 994936"/>
                <a:gd name="connsiteX1911" fmla="*/ 735553 w 996623"/>
                <a:gd name="connsiteY1911" fmla="*/ 373240 h 994936"/>
                <a:gd name="connsiteX1912" fmla="*/ 733951 w 996623"/>
                <a:gd name="connsiteY1912" fmla="*/ 370337 h 994936"/>
                <a:gd name="connsiteX1913" fmla="*/ 732317 w 996623"/>
                <a:gd name="connsiteY1913" fmla="*/ 367468 h 994936"/>
                <a:gd name="connsiteX1914" fmla="*/ 732317 w 996623"/>
                <a:gd name="connsiteY1914" fmla="*/ 367268 h 994936"/>
                <a:gd name="connsiteX1915" fmla="*/ 731049 w 996623"/>
                <a:gd name="connsiteY1915" fmla="*/ 364999 h 994936"/>
                <a:gd name="connsiteX1916" fmla="*/ 728280 w 996623"/>
                <a:gd name="connsiteY1916" fmla="*/ 360362 h 994936"/>
                <a:gd name="connsiteX1917" fmla="*/ 725444 w 996623"/>
                <a:gd name="connsiteY1917" fmla="*/ 355758 h 994936"/>
                <a:gd name="connsiteX1918" fmla="*/ 722474 w 996623"/>
                <a:gd name="connsiteY1918" fmla="*/ 351220 h 994936"/>
                <a:gd name="connsiteX1919" fmla="*/ 719439 w 996623"/>
                <a:gd name="connsiteY1919" fmla="*/ 346750 h 994936"/>
                <a:gd name="connsiteX1920" fmla="*/ 713099 w 996623"/>
                <a:gd name="connsiteY1920" fmla="*/ 337975 h 994936"/>
                <a:gd name="connsiteX1921" fmla="*/ 712866 w 996623"/>
                <a:gd name="connsiteY1921" fmla="*/ 337708 h 994936"/>
                <a:gd name="connsiteX1922" fmla="*/ 709696 w 996623"/>
                <a:gd name="connsiteY1922" fmla="*/ 333571 h 994936"/>
                <a:gd name="connsiteX1923" fmla="*/ 706360 w 996623"/>
                <a:gd name="connsiteY1923" fmla="*/ 329468 h 994936"/>
                <a:gd name="connsiteX1924" fmla="*/ 706360 w 996623"/>
                <a:gd name="connsiteY1924" fmla="*/ 329468 h 994936"/>
                <a:gd name="connsiteX1925" fmla="*/ 791269 w 996623"/>
                <a:gd name="connsiteY1925" fmla="*/ 398763 h 994936"/>
                <a:gd name="connsiteX1926" fmla="*/ 791736 w 996623"/>
                <a:gd name="connsiteY1926" fmla="*/ 398596 h 994936"/>
                <a:gd name="connsiteX1927" fmla="*/ 791936 w 996623"/>
                <a:gd name="connsiteY1927" fmla="*/ 398596 h 994936"/>
                <a:gd name="connsiteX1928" fmla="*/ 792403 w 996623"/>
                <a:gd name="connsiteY1928" fmla="*/ 398429 h 994936"/>
                <a:gd name="connsiteX1929" fmla="*/ 792403 w 996623"/>
                <a:gd name="connsiteY1929" fmla="*/ 398429 h 994936"/>
                <a:gd name="connsiteX1930" fmla="*/ 792703 w 996623"/>
                <a:gd name="connsiteY1930" fmla="*/ 398429 h 994936"/>
                <a:gd name="connsiteX1931" fmla="*/ 792703 w 996623"/>
                <a:gd name="connsiteY1931" fmla="*/ 398429 h 994936"/>
                <a:gd name="connsiteX1932" fmla="*/ 793337 w 996623"/>
                <a:gd name="connsiteY1932" fmla="*/ 398195 h 994936"/>
                <a:gd name="connsiteX1933" fmla="*/ 793638 w 996623"/>
                <a:gd name="connsiteY1933" fmla="*/ 398195 h 994936"/>
                <a:gd name="connsiteX1934" fmla="*/ 793938 w 996623"/>
                <a:gd name="connsiteY1934" fmla="*/ 398195 h 994936"/>
                <a:gd name="connsiteX1935" fmla="*/ 795239 w 996623"/>
                <a:gd name="connsiteY1935" fmla="*/ 397762 h 994936"/>
                <a:gd name="connsiteX1936" fmla="*/ 795773 w 996623"/>
                <a:gd name="connsiteY1936" fmla="*/ 397562 h 994936"/>
                <a:gd name="connsiteX1937" fmla="*/ 796640 w 996623"/>
                <a:gd name="connsiteY1937" fmla="*/ 397261 h 994936"/>
                <a:gd name="connsiteX1938" fmla="*/ 796974 w 996623"/>
                <a:gd name="connsiteY1938" fmla="*/ 397261 h 994936"/>
                <a:gd name="connsiteX1939" fmla="*/ 799610 w 996623"/>
                <a:gd name="connsiteY1939" fmla="*/ 396360 h 994936"/>
                <a:gd name="connsiteX1940" fmla="*/ 799610 w 996623"/>
                <a:gd name="connsiteY1940" fmla="*/ 396360 h 994936"/>
                <a:gd name="connsiteX1941" fmla="*/ 800544 w 996623"/>
                <a:gd name="connsiteY1941" fmla="*/ 396060 h 994936"/>
                <a:gd name="connsiteX1942" fmla="*/ 800844 w 996623"/>
                <a:gd name="connsiteY1942" fmla="*/ 396060 h 994936"/>
                <a:gd name="connsiteX1943" fmla="*/ 801211 w 996623"/>
                <a:gd name="connsiteY1943" fmla="*/ 396060 h 994936"/>
                <a:gd name="connsiteX1944" fmla="*/ 801411 w 996623"/>
                <a:gd name="connsiteY1944" fmla="*/ 396060 h 994936"/>
                <a:gd name="connsiteX1945" fmla="*/ 801678 w 996623"/>
                <a:gd name="connsiteY1945" fmla="*/ 396060 h 994936"/>
                <a:gd name="connsiteX1946" fmla="*/ 802379 w 996623"/>
                <a:gd name="connsiteY1946" fmla="*/ 395827 h 994936"/>
                <a:gd name="connsiteX1947" fmla="*/ 802946 w 996623"/>
                <a:gd name="connsiteY1947" fmla="*/ 395827 h 994936"/>
                <a:gd name="connsiteX1948" fmla="*/ 803813 w 996623"/>
                <a:gd name="connsiteY1948" fmla="*/ 395526 h 994936"/>
                <a:gd name="connsiteX1949" fmla="*/ 803813 w 996623"/>
                <a:gd name="connsiteY1949" fmla="*/ 395526 h 994936"/>
                <a:gd name="connsiteX1950" fmla="*/ 808051 w 996623"/>
                <a:gd name="connsiteY1950" fmla="*/ 394058 h 994936"/>
                <a:gd name="connsiteX1951" fmla="*/ 812354 w 996623"/>
                <a:gd name="connsiteY1951" fmla="*/ 392557 h 994936"/>
                <a:gd name="connsiteX1952" fmla="*/ 812354 w 996623"/>
                <a:gd name="connsiteY1952" fmla="*/ 392557 h 994936"/>
                <a:gd name="connsiteX1953" fmla="*/ 816658 w 996623"/>
                <a:gd name="connsiteY1953" fmla="*/ 391056 h 994936"/>
                <a:gd name="connsiteX1954" fmla="*/ 816658 w 996623"/>
                <a:gd name="connsiteY1954" fmla="*/ 391056 h 994936"/>
                <a:gd name="connsiteX1955" fmla="*/ 820995 w 996623"/>
                <a:gd name="connsiteY1955" fmla="*/ 389554 h 994936"/>
                <a:gd name="connsiteX1956" fmla="*/ 825333 w 996623"/>
                <a:gd name="connsiteY1956" fmla="*/ 388086 h 994936"/>
                <a:gd name="connsiteX1957" fmla="*/ 829703 w 996623"/>
                <a:gd name="connsiteY1957" fmla="*/ 386618 h 994936"/>
                <a:gd name="connsiteX1958" fmla="*/ 837510 w 996623"/>
                <a:gd name="connsiteY1958" fmla="*/ 383916 h 994936"/>
                <a:gd name="connsiteX1959" fmla="*/ 838344 w 996623"/>
                <a:gd name="connsiteY1959" fmla="*/ 383616 h 994936"/>
                <a:gd name="connsiteX1960" fmla="*/ 838344 w 996623"/>
                <a:gd name="connsiteY1960" fmla="*/ 383616 h 994936"/>
                <a:gd name="connsiteX1961" fmla="*/ 842748 w 996623"/>
                <a:gd name="connsiteY1961" fmla="*/ 382081 h 994936"/>
                <a:gd name="connsiteX1962" fmla="*/ 848320 w 996623"/>
                <a:gd name="connsiteY1962" fmla="*/ 380179 h 994936"/>
                <a:gd name="connsiteX1963" fmla="*/ 848320 w 996623"/>
                <a:gd name="connsiteY1963" fmla="*/ 380179 h 994936"/>
                <a:gd name="connsiteX1964" fmla="*/ 855659 w 996623"/>
                <a:gd name="connsiteY1964" fmla="*/ 377677 h 994936"/>
                <a:gd name="connsiteX1965" fmla="*/ 868671 w 996623"/>
                <a:gd name="connsiteY1965" fmla="*/ 373173 h 994936"/>
                <a:gd name="connsiteX1966" fmla="*/ 890424 w 996623"/>
                <a:gd name="connsiteY1966" fmla="*/ 496216 h 994936"/>
                <a:gd name="connsiteX1967" fmla="*/ 890424 w 996623"/>
                <a:gd name="connsiteY1967" fmla="*/ 496216 h 994936"/>
                <a:gd name="connsiteX1968" fmla="*/ 886287 w 996623"/>
                <a:gd name="connsiteY1968" fmla="*/ 496216 h 994936"/>
                <a:gd name="connsiteX1969" fmla="*/ 885786 w 996623"/>
                <a:gd name="connsiteY1969" fmla="*/ 496216 h 994936"/>
                <a:gd name="connsiteX1970" fmla="*/ 877112 w 996623"/>
                <a:gd name="connsiteY1970" fmla="*/ 496383 h 994936"/>
                <a:gd name="connsiteX1971" fmla="*/ 869338 w 996623"/>
                <a:gd name="connsiteY1971" fmla="*/ 496383 h 994936"/>
                <a:gd name="connsiteX1972" fmla="*/ 863366 w 996623"/>
                <a:gd name="connsiteY1972" fmla="*/ 496383 h 994936"/>
                <a:gd name="connsiteX1973" fmla="*/ 863366 w 996623"/>
                <a:gd name="connsiteY1973" fmla="*/ 496383 h 994936"/>
                <a:gd name="connsiteX1974" fmla="*/ 858996 w 996623"/>
                <a:gd name="connsiteY1974" fmla="*/ 496383 h 994936"/>
                <a:gd name="connsiteX1975" fmla="*/ 857895 w 996623"/>
                <a:gd name="connsiteY1975" fmla="*/ 496383 h 994936"/>
                <a:gd name="connsiteX1976" fmla="*/ 851456 w 996623"/>
                <a:gd name="connsiteY1976" fmla="*/ 496383 h 994936"/>
                <a:gd name="connsiteX1977" fmla="*/ 849621 w 996623"/>
                <a:gd name="connsiteY1977" fmla="*/ 496383 h 994936"/>
                <a:gd name="connsiteX1978" fmla="*/ 845717 w 996623"/>
                <a:gd name="connsiteY1978" fmla="*/ 496383 h 994936"/>
                <a:gd name="connsiteX1979" fmla="*/ 843315 w 996623"/>
                <a:gd name="connsiteY1979" fmla="*/ 496383 h 994936"/>
                <a:gd name="connsiteX1980" fmla="*/ 840446 w 996623"/>
                <a:gd name="connsiteY1980" fmla="*/ 496383 h 994936"/>
                <a:gd name="connsiteX1981" fmla="*/ 835875 w 996623"/>
                <a:gd name="connsiteY1981" fmla="*/ 496383 h 994936"/>
                <a:gd name="connsiteX1982" fmla="*/ 831972 w 996623"/>
                <a:gd name="connsiteY1982" fmla="*/ 496383 h 994936"/>
                <a:gd name="connsiteX1983" fmla="*/ 831204 w 996623"/>
                <a:gd name="connsiteY1983" fmla="*/ 496383 h 994936"/>
                <a:gd name="connsiteX1984" fmla="*/ 826700 w 996623"/>
                <a:gd name="connsiteY1984" fmla="*/ 496383 h 994936"/>
                <a:gd name="connsiteX1985" fmla="*/ 808351 w 996623"/>
                <a:gd name="connsiteY1985" fmla="*/ 496383 h 994936"/>
                <a:gd name="connsiteX1986" fmla="*/ 808351 w 996623"/>
                <a:gd name="connsiteY1986" fmla="*/ 496383 h 994936"/>
                <a:gd name="connsiteX1987" fmla="*/ 808351 w 996623"/>
                <a:gd name="connsiteY1987" fmla="*/ 494414 h 994936"/>
                <a:gd name="connsiteX1988" fmla="*/ 808351 w 996623"/>
                <a:gd name="connsiteY1988" fmla="*/ 493613 h 994936"/>
                <a:gd name="connsiteX1989" fmla="*/ 808351 w 996623"/>
                <a:gd name="connsiteY1989" fmla="*/ 491345 h 994936"/>
                <a:gd name="connsiteX1990" fmla="*/ 808351 w 996623"/>
                <a:gd name="connsiteY1990" fmla="*/ 489877 h 994936"/>
                <a:gd name="connsiteX1991" fmla="*/ 808351 w 996623"/>
                <a:gd name="connsiteY1991" fmla="*/ 489043 h 994936"/>
                <a:gd name="connsiteX1992" fmla="*/ 808351 w 996623"/>
                <a:gd name="connsiteY1992" fmla="*/ 488542 h 994936"/>
                <a:gd name="connsiteX1993" fmla="*/ 808351 w 996623"/>
                <a:gd name="connsiteY1993" fmla="*/ 488242 h 994936"/>
                <a:gd name="connsiteX1994" fmla="*/ 808351 w 996623"/>
                <a:gd name="connsiteY1994" fmla="*/ 487675 h 994936"/>
                <a:gd name="connsiteX1995" fmla="*/ 808351 w 996623"/>
                <a:gd name="connsiteY1995" fmla="*/ 487341 h 994936"/>
                <a:gd name="connsiteX1996" fmla="*/ 808351 w 996623"/>
                <a:gd name="connsiteY1996" fmla="*/ 487108 h 994936"/>
                <a:gd name="connsiteX1997" fmla="*/ 808351 w 996623"/>
                <a:gd name="connsiteY1997" fmla="*/ 487108 h 994936"/>
                <a:gd name="connsiteX1998" fmla="*/ 808351 w 996623"/>
                <a:gd name="connsiteY1998" fmla="*/ 485173 h 994936"/>
                <a:gd name="connsiteX1999" fmla="*/ 808351 w 996623"/>
                <a:gd name="connsiteY1999" fmla="*/ 484839 h 994936"/>
                <a:gd name="connsiteX2000" fmla="*/ 808351 w 996623"/>
                <a:gd name="connsiteY2000" fmla="*/ 484839 h 994936"/>
                <a:gd name="connsiteX2001" fmla="*/ 808351 w 996623"/>
                <a:gd name="connsiteY2001" fmla="*/ 484038 h 994936"/>
                <a:gd name="connsiteX2002" fmla="*/ 808351 w 996623"/>
                <a:gd name="connsiteY2002" fmla="*/ 483071 h 994936"/>
                <a:gd name="connsiteX2003" fmla="*/ 808017 w 996623"/>
                <a:gd name="connsiteY2003" fmla="*/ 478400 h 994936"/>
                <a:gd name="connsiteX2004" fmla="*/ 808017 w 996623"/>
                <a:gd name="connsiteY2004" fmla="*/ 477966 h 994936"/>
                <a:gd name="connsiteX2005" fmla="*/ 808017 w 996623"/>
                <a:gd name="connsiteY2005" fmla="*/ 477966 h 994936"/>
                <a:gd name="connsiteX2006" fmla="*/ 808017 w 996623"/>
                <a:gd name="connsiteY2006" fmla="*/ 476231 h 994936"/>
                <a:gd name="connsiteX2007" fmla="*/ 807717 w 996623"/>
                <a:gd name="connsiteY2007" fmla="*/ 472895 h 994936"/>
                <a:gd name="connsiteX2008" fmla="*/ 807717 w 996623"/>
                <a:gd name="connsiteY2008" fmla="*/ 471661 h 994936"/>
                <a:gd name="connsiteX2009" fmla="*/ 807717 w 996623"/>
                <a:gd name="connsiteY2009" fmla="*/ 470793 h 994936"/>
                <a:gd name="connsiteX2010" fmla="*/ 807717 w 996623"/>
                <a:gd name="connsiteY2010" fmla="*/ 470359 h 994936"/>
                <a:gd name="connsiteX2011" fmla="*/ 807717 w 996623"/>
                <a:gd name="connsiteY2011" fmla="*/ 469659 h 994936"/>
                <a:gd name="connsiteX2012" fmla="*/ 807717 w 996623"/>
                <a:gd name="connsiteY2012" fmla="*/ 469659 h 994936"/>
                <a:gd name="connsiteX2013" fmla="*/ 807717 w 996623"/>
                <a:gd name="connsiteY2013" fmla="*/ 469659 h 994936"/>
                <a:gd name="connsiteX2014" fmla="*/ 807717 w 996623"/>
                <a:gd name="connsiteY2014" fmla="*/ 469659 h 994936"/>
                <a:gd name="connsiteX2015" fmla="*/ 807717 w 996623"/>
                <a:gd name="connsiteY2015" fmla="*/ 469659 h 994936"/>
                <a:gd name="connsiteX2016" fmla="*/ 807717 w 996623"/>
                <a:gd name="connsiteY2016" fmla="*/ 469659 h 994936"/>
                <a:gd name="connsiteX2017" fmla="*/ 807717 w 996623"/>
                <a:gd name="connsiteY2017" fmla="*/ 469659 h 994936"/>
                <a:gd name="connsiteX2018" fmla="*/ 807717 w 996623"/>
                <a:gd name="connsiteY2018" fmla="*/ 469659 h 994936"/>
                <a:gd name="connsiteX2019" fmla="*/ 807717 w 996623"/>
                <a:gd name="connsiteY2019" fmla="*/ 469659 h 994936"/>
                <a:gd name="connsiteX2020" fmla="*/ 807517 w 996623"/>
                <a:gd name="connsiteY2020" fmla="*/ 467891 h 994936"/>
                <a:gd name="connsiteX2021" fmla="*/ 807517 w 996623"/>
                <a:gd name="connsiteY2021" fmla="*/ 467590 h 994936"/>
                <a:gd name="connsiteX2022" fmla="*/ 807517 w 996623"/>
                <a:gd name="connsiteY2022" fmla="*/ 466723 h 994936"/>
                <a:gd name="connsiteX2023" fmla="*/ 807517 w 996623"/>
                <a:gd name="connsiteY2023" fmla="*/ 466723 h 994936"/>
                <a:gd name="connsiteX2024" fmla="*/ 807517 w 996623"/>
                <a:gd name="connsiteY2024" fmla="*/ 466356 h 994936"/>
                <a:gd name="connsiteX2025" fmla="*/ 807517 w 996623"/>
                <a:gd name="connsiteY2025" fmla="*/ 466356 h 994936"/>
                <a:gd name="connsiteX2026" fmla="*/ 807517 w 996623"/>
                <a:gd name="connsiteY2026" fmla="*/ 465889 h 994936"/>
                <a:gd name="connsiteX2027" fmla="*/ 807517 w 996623"/>
                <a:gd name="connsiteY2027" fmla="*/ 465355 h 994936"/>
                <a:gd name="connsiteX2028" fmla="*/ 807517 w 996623"/>
                <a:gd name="connsiteY2028" fmla="*/ 465155 h 994936"/>
                <a:gd name="connsiteX2029" fmla="*/ 807517 w 996623"/>
                <a:gd name="connsiteY2029" fmla="*/ 465155 h 994936"/>
                <a:gd name="connsiteX2030" fmla="*/ 807517 w 996623"/>
                <a:gd name="connsiteY2030" fmla="*/ 464821 h 994936"/>
                <a:gd name="connsiteX2031" fmla="*/ 807517 w 996623"/>
                <a:gd name="connsiteY2031" fmla="*/ 464821 h 994936"/>
                <a:gd name="connsiteX2032" fmla="*/ 807517 w 996623"/>
                <a:gd name="connsiteY2032" fmla="*/ 464621 h 994936"/>
                <a:gd name="connsiteX2033" fmla="*/ 807517 w 996623"/>
                <a:gd name="connsiteY2033" fmla="*/ 464621 h 994936"/>
                <a:gd name="connsiteX2034" fmla="*/ 807517 w 996623"/>
                <a:gd name="connsiteY2034" fmla="*/ 464621 h 994936"/>
                <a:gd name="connsiteX2035" fmla="*/ 807517 w 996623"/>
                <a:gd name="connsiteY2035" fmla="*/ 464621 h 994936"/>
                <a:gd name="connsiteX2036" fmla="*/ 807517 w 996623"/>
                <a:gd name="connsiteY2036" fmla="*/ 464621 h 994936"/>
                <a:gd name="connsiteX2037" fmla="*/ 807517 w 996623"/>
                <a:gd name="connsiteY2037" fmla="*/ 464621 h 994936"/>
                <a:gd name="connsiteX2038" fmla="*/ 807517 w 996623"/>
                <a:gd name="connsiteY2038" fmla="*/ 464321 h 994936"/>
                <a:gd name="connsiteX2039" fmla="*/ 807517 w 996623"/>
                <a:gd name="connsiteY2039" fmla="*/ 464121 h 994936"/>
                <a:gd name="connsiteX2040" fmla="*/ 807517 w 996623"/>
                <a:gd name="connsiteY2040" fmla="*/ 463920 h 994936"/>
                <a:gd name="connsiteX2041" fmla="*/ 807517 w 996623"/>
                <a:gd name="connsiteY2041" fmla="*/ 463920 h 994936"/>
                <a:gd name="connsiteX2042" fmla="*/ 807517 w 996623"/>
                <a:gd name="connsiteY2042" fmla="*/ 463920 h 994936"/>
                <a:gd name="connsiteX2043" fmla="*/ 807517 w 996623"/>
                <a:gd name="connsiteY2043" fmla="*/ 463020 h 994936"/>
                <a:gd name="connsiteX2044" fmla="*/ 807517 w 996623"/>
                <a:gd name="connsiteY2044" fmla="*/ 462853 h 994936"/>
                <a:gd name="connsiteX2045" fmla="*/ 807517 w 996623"/>
                <a:gd name="connsiteY2045" fmla="*/ 462252 h 994936"/>
                <a:gd name="connsiteX2046" fmla="*/ 807517 w 996623"/>
                <a:gd name="connsiteY2046" fmla="*/ 462252 h 994936"/>
                <a:gd name="connsiteX2047" fmla="*/ 807517 w 996623"/>
                <a:gd name="connsiteY2047" fmla="*/ 461785 h 994936"/>
                <a:gd name="connsiteX2048" fmla="*/ 807517 w 996623"/>
                <a:gd name="connsiteY2048" fmla="*/ 461051 h 994936"/>
                <a:gd name="connsiteX2049" fmla="*/ 807517 w 996623"/>
                <a:gd name="connsiteY2049" fmla="*/ 460884 h 994936"/>
                <a:gd name="connsiteX2050" fmla="*/ 807216 w 996623"/>
                <a:gd name="connsiteY2050" fmla="*/ 458649 h 994936"/>
                <a:gd name="connsiteX2051" fmla="*/ 806716 w 996623"/>
                <a:gd name="connsiteY2051" fmla="*/ 455313 h 994936"/>
                <a:gd name="connsiteX2052" fmla="*/ 806716 w 996623"/>
                <a:gd name="connsiteY2052" fmla="*/ 454946 h 994936"/>
                <a:gd name="connsiteX2053" fmla="*/ 806382 w 996623"/>
                <a:gd name="connsiteY2053" fmla="*/ 452911 h 994936"/>
                <a:gd name="connsiteX2054" fmla="*/ 806382 w 996623"/>
                <a:gd name="connsiteY2054" fmla="*/ 452911 h 994936"/>
                <a:gd name="connsiteX2055" fmla="*/ 806382 w 996623"/>
                <a:gd name="connsiteY2055" fmla="*/ 452343 h 994936"/>
                <a:gd name="connsiteX2056" fmla="*/ 806382 w 996623"/>
                <a:gd name="connsiteY2056" fmla="*/ 451509 h 994936"/>
                <a:gd name="connsiteX2057" fmla="*/ 806382 w 996623"/>
                <a:gd name="connsiteY2057" fmla="*/ 450709 h 994936"/>
                <a:gd name="connsiteX2058" fmla="*/ 806382 w 996623"/>
                <a:gd name="connsiteY2058" fmla="*/ 450208 h 994936"/>
                <a:gd name="connsiteX2059" fmla="*/ 806382 w 996623"/>
                <a:gd name="connsiteY2059" fmla="*/ 449941 h 994936"/>
                <a:gd name="connsiteX2060" fmla="*/ 806382 w 996623"/>
                <a:gd name="connsiteY2060" fmla="*/ 449941 h 994936"/>
                <a:gd name="connsiteX2061" fmla="*/ 806382 w 996623"/>
                <a:gd name="connsiteY2061" fmla="*/ 449074 h 994936"/>
                <a:gd name="connsiteX2062" fmla="*/ 806382 w 996623"/>
                <a:gd name="connsiteY2062" fmla="*/ 448907 h 994936"/>
                <a:gd name="connsiteX2063" fmla="*/ 806382 w 996623"/>
                <a:gd name="connsiteY2063" fmla="*/ 448907 h 994936"/>
                <a:gd name="connsiteX2064" fmla="*/ 806382 w 996623"/>
                <a:gd name="connsiteY2064" fmla="*/ 448407 h 994936"/>
                <a:gd name="connsiteX2065" fmla="*/ 806382 w 996623"/>
                <a:gd name="connsiteY2065" fmla="*/ 448407 h 994936"/>
                <a:gd name="connsiteX2066" fmla="*/ 806082 w 996623"/>
                <a:gd name="connsiteY2066" fmla="*/ 446905 h 994936"/>
                <a:gd name="connsiteX2067" fmla="*/ 806082 w 996623"/>
                <a:gd name="connsiteY2067" fmla="*/ 446905 h 994936"/>
                <a:gd name="connsiteX2068" fmla="*/ 806082 w 996623"/>
                <a:gd name="connsiteY2068" fmla="*/ 446605 h 994936"/>
                <a:gd name="connsiteX2069" fmla="*/ 806082 w 996623"/>
                <a:gd name="connsiteY2069" fmla="*/ 446605 h 994936"/>
                <a:gd name="connsiteX2070" fmla="*/ 806082 w 996623"/>
                <a:gd name="connsiteY2070" fmla="*/ 446438 h 994936"/>
                <a:gd name="connsiteX2071" fmla="*/ 806082 w 996623"/>
                <a:gd name="connsiteY2071" fmla="*/ 446171 h 994936"/>
                <a:gd name="connsiteX2072" fmla="*/ 806082 w 996623"/>
                <a:gd name="connsiteY2072" fmla="*/ 446171 h 994936"/>
                <a:gd name="connsiteX2073" fmla="*/ 806082 w 996623"/>
                <a:gd name="connsiteY2073" fmla="*/ 446171 h 994936"/>
                <a:gd name="connsiteX2074" fmla="*/ 806082 w 996623"/>
                <a:gd name="connsiteY2074" fmla="*/ 445804 h 994936"/>
                <a:gd name="connsiteX2075" fmla="*/ 806082 w 996623"/>
                <a:gd name="connsiteY2075" fmla="*/ 445537 h 994936"/>
                <a:gd name="connsiteX2076" fmla="*/ 806082 w 996623"/>
                <a:gd name="connsiteY2076" fmla="*/ 444970 h 994936"/>
                <a:gd name="connsiteX2077" fmla="*/ 805882 w 996623"/>
                <a:gd name="connsiteY2077" fmla="*/ 443936 h 994936"/>
                <a:gd name="connsiteX2078" fmla="*/ 805882 w 996623"/>
                <a:gd name="connsiteY2078" fmla="*/ 443402 h 994936"/>
                <a:gd name="connsiteX2079" fmla="*/ 805882 w 996623"/>
                <a:gd name="connsiteY2079" fmla="*/ 443402 h 994936"/>
                <a:gd name="connsiteX2080" fmla="*/ 805882 w 996623"/>
                <a:gd name="connsiteY2080" fmla="*/ 442568 h 994936"/>
                <a:gd name="connsiteX2081" fmla="*/ 805882 w 996623"/>
                <a:gd name="connsiteY2081" fmla="*/ 442234 h 994936"/>
                <a:gd name="connsiteX2082" fmla="*/ 805882 w 996623"/>
                <a:gd name="connsiteY2082" fmla="*/ 441934 h 994936"/>
                <a:gd name="connsiteX2083" fmla="*/ 805882 w 996623"/>
                <a:gd name="connsiteY2083" fmla="*/ 441500 h 994936"/>
                <a:gd name="connsiteX2084" fmla="*/ 805882 w 996623"/>
                <a:gd name="connsiteY2084" fmla="*/ 440833 h 994936"/>
                <a:gd name="connsiteX2085" fmla="*/ 805882 w 996623"/>
                <a:gd name="connsiteY2085" fmla="*/ 440533 h 994936"/>
                <a:gd name="connsiteX2086" fmla="*/ 805882 w 996623"/>
                <a:gd name="connsiteY2086" fmla="*/ 439966 h 994936"/>
                <a:gd name="connsiteX2087" fmla="*/ 805448 w 996623"/>
                <a:gd name="connsiteY2087" fmla="*/ 437997 h 994936"/>
                <a:gd name="connsiteX2088" fmla="*/ 805448 w 996623"/>
                <a:gd name="connsiteY2088" fmla="*/ 437564 h 994936"/>
                <a:gd name="connsiteX2089" fmla="*/ 805014 w 996623"/>
                <a:gd name="connsiteY2089" fmla="*/ 435528 h 994936"/>
                <a:gd name="connsiteX2090" fmla="*/ 805014 w 996623"/>
                <a:gd name="connsiteY2090" fmla="*/ 434995 h 994936"/>
                <a:gd name="connsiteX2091" fmla="*/ 805014 w 996623"/>
                <a:gd name="connsiteY2091" fmla="*/ 434995 h 994936"/>
                <a:gd name="connsiteX2092" fmla="*/ 805014 w 996623"/>
                <a:gd name="connsiteY2092" fmla="*/ 434995 h 994936"/>
                <a:gd name="connsiteX2093" fmla="*/ 805014 w 996623"/>
                <a:gd name="connsiteY2093" fmla="*/ 434995 h 994936"/>
                <a:gd name="connsiteX2094" fmla="*/ 805014 w 996623"/>
                <a:gd name="connsiteY2094" fmla="*/ 434995 h 994936"/>
                <a:gd name="connsiteX2095" fmla="*/ 805014 w 996623"/>
                <a:gd name="connsiteY2095" fmla="*/ 434728 h 994936"/>
                <a:gd name="connsiteX2096" fmla="*/ 805014 w 996623"/>
                <a:gd name="connsiteY2096" fmla="*/ 434494 h 994936"/>
                <a:gd name="connsiteX2097" fmla="*/ 805014 w 996623"/>
                <a:gd name="connsiteY2097" fmla="*/ 434061 h 994936"/>
                <a:gd name="connsiteX2098" fmla="*/ 805014 w 996623"/>
                <a:gd name="connsiteY2098" fmla="*/ 434061 h 994936"/>
                <a:gd name="connsiteX2099" fmla="*/ 805014 w 996623"/>
                <a:gd name="connsiteY2099" fmla="*/ 434061 h 994936"/>
                <a:gd name="connsiteX2100" fmla="*/ 805014 w 996623"/>
                <a:gd name="connsiteY2100" fmla="*/ 434061 h 994936"/>
                <a:gd name="connsiteX2101" fmla="*/ 805014 w 996623"/>
                <a:gd name="connsiteY2101" fmla="*/ 433460 h 994936"/>
                <a:gd name="connsiteX2102" fmla="*/ 805014 w 996623"/>
                <a:gd name="connsiteY2102" fmla="*/ 433460 h 994936"/>
                <a:gd name="connsiteX2103" fmla="*/ 805014 w 996623"/>
                <a:gd name="connsiteY2103" fmla="*/ 433293 h 994936"/>
                <a:gd name="connsiteX2104" fmla="*/ 805014 w 996623"/>
                <a:gd name="connsiteY2104" fmla="*/ 433093 h 994936"/>
                <a:gd name="connsiteX2105" fmla="*/ 805014 w 996623"/>
                <a:gd name="connsiteY2105" fmla="*/ 429623 h 994936"/>
                <a:gd name="connsiteX2106" fmla="*/ 805014 w 996623"/>
                <a:gd name="connsiteY2106" fmla="*/ 429623 h 994936"/>
                <a:gd name="connsiteX2107" fmla="*/ 805014 w 996623"/>
                <a:gd name="connsiteY2107" fmla="*/ 429323 h 994936"/>
                <a:gd name="connsiteX2108" fmla="*/ 805014 w 996623"/>
                <a:gd name="connsiteY2108" fmla="*/ 428856 h 994936"/>
                <a:gd name="connsiteX2109" fmla="*/ 805014 w 996623"/>
                <a:gd name="connsiteY2109" fmla="*/ 428856 h 994936"/>
                <a:gd name="connsiteX2110" fmla="*/ 804314 w 996623"/>
                <a:gd name="connsiteY2110" fmla="*/ 425920 h 994936"/>
                <a:gd name="connsiteX2111" fmla="*/ 804080 w 996623"/>
                <a:gd name="connsiteY2111" fmla="*/ 425019 h 994936"/>
                <a:gd name="connsiteX2112" fmla="*/ 803680 w 996623"/>
                <a:gd name="connsiteY2112" fmla="*/ 423251 h 994936"/>
                <a:gd name="connsiteX2113" fmla="*/ 803680 w 996623"/>
                <a:gd name="connsiteY2113" fmla="*/ 422951 h 994936"/>
                <a:gd name="connsiteX2114" fmla="*/ 803680 w 996623"/>
                <a:gd name="connsiteY2114" fmla="*/ 422951 h 994936"/>
                <a:gd name="connsiteX2115" fmla="*/ 803680 w 996623"/>
                <a:gd name="connsiteY2115" fmla="*/ 422951 h 994936"/>
                <a:gd name="connsiteX2116" fmla="*/ 803446 w 996623"/>
                <a:gd name="connsiteY2116" fmla="*/ 422050 h 994936"/>
                <a:gd name="connsiteX2117" fmla="*/ 803446 w 996623"/>
                <a:gd name="connsiteY2117" fmla="*/ 421583 h 994936"/>
                <a:gd name="connsiteX2118" fmla="*/ 803446 w 996623"/>
                <a:gd name="connsiteY2118" fmla="*/ 421583 h 994936"/>
                <a:gd name="connsiteX2119" fmla="*/ 803446 w 996623"/>
                <a:gd name="connsiteY2119" fmla="*/ 421583 h 994936"/>
                <a:gd name="connsiteX2120" fmla="*/ 802179 w 996623"/>
                <a:gd name="connsiteY2120" fmla="*/ 417045 h 994936"/>
                <a:gd name="connsiteX2121" fmla="*/ 802179 w 996623"/>
                <a:gd name="connsiteY2121" fmla="*/ 416612 h 994936"/>
                <a:gd name="connsiteX2122" fmla="*/ 802179 w 996623"/>
                <a:gd name="connsiteY2122" fmla="*/ 416445 h 994936"/>
                <a:gd name="connsiteX2123" fmla="*/ 802179 w 996623"/>
                <a:gd name="connsiteY2123" fmla="*/ 416078 h 994936"/>
                <a:gd name="connsiteX2124" fmla="*/ 802179 w 996623"/>
                <a:gd name="connsiteY2124" fmla="*/ 415811 h 994936"/>
                <a:gd name="connsiteX2125" fmla="*/ 802179 w 996623"/>
                <a:gd name="connsiteY2125" fmla="*/ 415611 h 994936"/>
                <a:gd name="connsiteX2126" fmla="*/ 802179 w 996623"/>
                <a:gd name="connsiteY2126" fmla="*/ 415611 h 994936"/>
                <a:gd name="connsiteX2127" fmla="*/ 802179 w 996623"/>
                <a:gd name="connsiteY2127" fmla="*/ 415611 h 994936"/>
                <a:gd name="connsiteX2128" fmla="*/ 802179 w 996623"/>
                <a:gd name="connsiteY2128" fmla="*/ 415611 h 994936"/>
                <a:gd name="connsiteX2129" fmla="*/ 802179 w 996623"/>
                <a:gd name="connsiteY2129" fmla="*/ 415611 h 994936"/>
                <a:gd name="connsiteX2130" fmla="*/ 802179 w 996623"/>
                <a:gd name="connsiteY2130" fmla="*/ 415611 h 994936"/>
                <a:gd name="connsiteX2131" fmla="*/ 802179 w 996623"/>
                <a:gd name="connsiteY2131" fmla="*/ 415444 h 994936"/>
                <a:gd name="connsiteX2132" fmla="*/ 802179 w 996623"/>
                <a:gd name="connsiteY2132" fmla="*/ 415177 h 994936"/>
                <a:gd name="connsiteX2133" fmla="*/ 801578 w 996623"/>
                <a:gd name="connsiteY2133" fmla="*/ 413175 h 994936"/>
                <a:gd name="connsiteX2134" fmla="*/ 801578 w 996623"/>
                <a:gd name="connsiteY2134" fmla="*/ 413008 h 994936"/>
                <a:gd name="connsiteX2135" fmla="*/ 801078 w 996623"/>
                <a:gd name="connsiteY2135" fmla="*/ 411440 h 994936"/>
                <a:gd name="connsiteX2136" fmla="*/ 800377 w 996623"/>
                <a:gd name="connsiteY2136" fmla="*/ 409138 h 994936"/>
                <a:gd name="connsiteX2137" fmla="*/ 799910 w 996623"/>
                <a:gd name="connsiteY2137" fmla="*/ 407570 h 994936"/>
                <a:gd name="connsiteX2138" fmla="*/ 799643 w 996623"/>
                <a:gd name="connsiteY2138" fmla="*/ 406736 h 994936"/>
                <a:gd name="connsiteX2139" fmla="*/ 799643 w 996623"/>
                <a:gd name="connsiteY2139" fmla="*/ 406736 h 994936"/>
                <a:gd name="connsiteX2140" fmla="*/ 799643 w 996623"/>
                <a:gd name="connsiteY2140" fmla="*/ 406536 h 994936"/>
                <a:gd name="connsiteX2141" fmla="*/ 799343 w 996623"/>
                <a:gd name="connsiteY2141" fmla="*/ 405669 h 994936"/>
                <a:gd name="connsiteX2142" fmla="*/ 799343 w 996623"/>
                <a:gd name="connsiteY2142" fmla="*/ 405669 h 994936"/>
                <a:gd name="connsiteX2143" fmla="*/ 798642 w 996623"/>
                <a:gd name="connsiteY2143" fmla="*/ 403467 h 994936"/>
                <a:gd name="connsiteX2144" fmla="*/ 798409 w 996623"/>
                <a:gd name="connsiteY2144" fmla="*/ 402733 h 994936"/>
                <a:gd name="connsiteX2145" fmla="*/ 797408 w 996623"/>
                <a:gd name="connsiteY2145" fmla="*/ 399797 h 994936"/>
                <a:gd name="connsiteX2146" fmla="*/ 797408 w 996623"/>
                <a:gd name="connsiteY2146" fmla="*/ 399797 h 994936"/>
                <a:gd name="connsiteX2147" fmla="*/ 842915 w 996623"/>
                <a:gd name="connsiteY2147" fmla="*/ 622928 h 994936"/>
                <a:gd name="connsiteX2148" fmla="*/ 839145 w 996623"/>
                <a:gd name="connsiteY2148" fmla="*/ 621661 h 994936"/>
                <a:gd name="connsiteX2149" fmla="*/ 838344 w 996623"/>
                <a:gd name="connsiteY2149" fmla="*/ 621394 h 994936"/>
                <a:gd name="connsiteX2150" fmla="*/ 830537 w 996623"/>
                <a:gd name="connsiteY2150" fmla="*/ 618658 h 994936"/>
                <a:gd name="connsiteX2151" fmla="*/ 830270 w 996623"/>
                <a:gd name="connsiteY2151" fmla="*/ 618658 h 994936"/>
                <a:gd name="connsiteX2152" fmla="*/ 826200 w 996623"/>
                <a:gd name="connsiteY2152" fmla="*/ 617257 h 994936"/>
                <a:gd name="connsiteX2153" fmla="*/ 825900 w 996623"/>
                <a:gd name="connsiteY2153" fmla="*/ 617257 h 994936"/>
                <a:gd name="connsiteX2154" fmla="*/ 821863 w 996623"/>
                <a:gd name="connsiteY2154" fmla="*/ 615889 h 994936"/>
                <a:gd name="connsiteX2155" fmla="*/ 821596 w 996623"/>
                <a:gd name="connsiteY2155" fmla="*/ 615889 h 994936"/>
                <a:gd name="connsiteX2156" fmla="*/ 817526 w 996623"/>
                <a:gd name="connsiteY2156" fmla="*/ 614488 h 994936"/>
                <a:gd name="connsiteX2157" fmla="*/ 813622 w 996623"/>
                <a:gd name="connsiteY2157" fmla="*/ 613153 h 994936"/>
                <a:gd name="connsiteX2158" fmla="*/ 813622 w 996623"/>
                <a:gd name="connsiteY2158" fmla="*/ 613153 h 994936"/>
                <a:gd name="connsiteX2159" fmla="*/ 813422 w 996623"/>
                <a:gd name="connsiteY2159" fmla="*/ 613153 h 994936"/>
                <a:gd name="connsiteX2160" fmla="*/ 813188 w 996623"/>
                <a:gd name="connsiteY2160" fmla="*/ 613153 h 994936"/>
                <a:gd name="connsiteX2161" fmla="*/ 808918 w 996623"/>
                <a:gd name="connsiteY2161" fmla="*/ 611685 h 994936"/>
                <a:gd name="connsiteX2162" fmla="*/ 808918 w 996623"/>
                <a:gd name="connsiteY2162" fmla="*/ 611685 h 994936"/>
                <a:gd name="connsiteX2163" fmla="*/ 804647 w 996623"/>
                <a:gd name="connsiteY2163" fmla="*/ 610217 h 994936"/>
                <a:gd name="connsiteX2164" fmla="*/ 804647 w 996623"/>
                <a:gd name="connsiteY2164" fmla="*/ 610217 h 994936"/>
                <a:gd name="connsiteX2165" fmla="*/ 800410 w 996623"/>
                <a:gd name="connsiteY2165" fmla="*/ 608783 h 994936"/>
                <a:gd name="connsiteX2166" fmla="*/ 800410 w 996623"/>
                <a:gd name="connsiteY2166" fmla="*/ 608783 h 994936"/>
                <a:gd name="connsiteX2167" fmla="*/ 791803 w 996623"/>
                <a:gd name="connsiteY2167" fmla="*/ 605813 h 994936"/>
                <a:gd name="connsiteX2168" fmla="*/ 791803 w 996623"/>
                <a:gd name="connsiteY2168" fmla="*/ 605813 h 994936"/>
                <a:gd name="connsiteX2169" fmla="*/ 793171 w 996623"/>
                <a:gd name="connsiteY2169" fmla="*/ 601743 h 994936"/>
                <a:gd name="connsiteX2170" fmla="*/ 794372 w 996623"/>
                <a:gd name="connsiteY2170" fmla="*/ 597973 h 994936"/>
                <a:gd name="connsiteX2171" fmla="*/ 797708 w 996623"/>
                <a:gd name="connsiteY2171" fmla="*/ 587163 h 994936"/>
                <a:gd name="connsiteX2172" fmla="*/ 798742 w 996623"/>
                <a:gd name="connsiteY2172" fmla="*/ 583293 h 994936"/>
                <a:gd name="connsiteX2173" fmla="*/ 803747 w 996623"/>
                <a:gd name="connsiteY2173" fmla="*/ 561007 h 994936"/>
                <a:gd name="connsiteX2174" fmla="*/ 803747 w 996623"/>
                <a:gd name="connsiteY2174" fmla="*/ 560773 h 994936"/>
                <a:gd name="connsiteX2175" fmla="*/ 803747 w 996623"/>
                <a:gd name="connsiteY2175" fmla="*/ 560773 h 994936"/>
                <a:gd name="connsiteX2176" fmla="*/ 803747 w 996623"/>
                <a:gd name="connsiteY2176" fmla="*/ 560506 h 994936"/>
                <a:gd name="connsiteX2177" fmla="*/ 804247 w 996623"/>
                <a:gd name="connsiteY2177" fmla="*/ 557704 h 994936"/>
                <a:gd name="connsiteX2178" fmla="*/ 804514 w 996623"/>
                <a:gd name="connsiteY2178" fmla="*/ 556169 h 994936"/>
                <a:gd name="connsiteX2179" fmla="*/ 805081 w 996623"/>
                <a:gd name="connsiteY2179" fmla="*/ 552833 h 994936"/>
                <a:gd name="connsiteX2180" fmla="*/ 805281 w 996623"/>
                <a:gd name="connsiteY2180" fmla="*/ 551698 h 994936"/>
                <a:gd name="connsiteX2181" fmla="*/ 805281 w 996623"/>
                <a:gd name="connsiteY2181" fmla="*/ 550898 h 994936"/>
                <a:gd name="connsiteX2182" fmla="*/ 805515 w 996623"/>
                <a:gd name="connsiteY2182" fmla="*/ 549330 h 994936"/>
                <a:gd name="connsiteX2183" fmla="*/ 805849 w 996623"/>
                <a:gd name="connsiteY2183" fmla="*/ 547061 h 994936"/>
                <a:gd name="connsiteX2184" fmla="*/ 806049 w 996623"/>
                <a:gd name="connsiteY2184" fmla="*/ 545493 h 994936"/>
                <a:gd name="connsiteX2185" fmla="*/ 806449 w 996623"/>
                <a:gd name="connsiteY2185" fmla="*/ 542457 h 994936"/>
                <a:gd name="connsiteX2186" fmla="*/ 806816 w 996623"/>
                <a:gd name="connsiteY2186" fmla="*/ 539321 h 994936"/>
                <a:gd name="connsiteX2187" fmla="*/ 806816 w 996623"/>
                <a:gd name="connsiteY2187" fmla="*/ 539321 h 994936"/>
                <a:gd name="connsiteX2188" fmla="*/ 807383 w 996623"/>
                <a:gd name="connsiteY2188" fmla="*/ 533749 h 994936"/>
                <a:gd name="connsiteX2189" fmla="*/ 808818 w 996623"/>
                <a:gd name="connsiteY2189" fmla="*/ 508293 h 994936"/>
                <a:gd name="connsiteX2190" fmla="*/ 808818 w 996623"/>
                <a:gd name="connsiteY2190" fmla="*/ 508293 h 994936"/>
                <a:gd name="connsiteX2191" fmla="*/ 817993 w 996623"/>
                <a:gd name="connsiteY2191" fmla="*/ 508460 h 994936"/>
                <a:gd name="connsiteX2192" fmla="*/ 822563 w 996623"/>
                <a:gd name="connsiteY2192" fmla="*/ 508460 h 994936"/>
                <a:gd name="connsiteX2193" fmla="*/ 825900 w 996623"/>
                <a:gd name="connsiteY2193" fmla="*/ 508460 h 994936"/>
                <a:gd name="connsiteX2194" fmla="*/ 827401 w 996623"/>
                <a:gd name="connsiteY2194" fmla="*/ 508460 h 994936"/>
                <a:gd name="connsiteX2195" fmla="*/ 831838 w 996623"/>
                <a:gd name="connsiteY2195" fmla="*/ 508460 h 994936"/>
                <a:gd name="connsiteX2196" fmla="*/ 836376 w 996623"/>
                <a:gd name="connsiteY2196" fmla="*/ 508460 h 994936"/>
                <a:gd name="connsiteX2197" fmla="*/ 836376 w 996623"/>
                <a:gd name="connsiteY2197" fmla="*/ 508460 h 994936"/>
                <a:gd name="connsiteX2198" fmla="*/ 840946 w 996623"/>
                <a:gd name="connsiteY2198" fmla="*/ 508460 h 994936"/>
                <a:gd name="connsiteX2199" fmla="*/ 845551 w 996623"/>
                <a:gd name="connsiteY2199" fmla="*/ 508460 h 994936"/>
                <a:gd name="connsiteX2200" fmla="*/ 850121 w 996623"/>
                <a:gd name="connsiteY2200" fmla="*/ 508460 h 994936"/>
                <a:gd name="connsiteX2201" fmla="*/ 850121 w 996623"/>
                <a:gd name="connsiteY2201" fmla="*/ 508460 h 994936"/>
                <a:gd name="connsiteX2202" fmla="*/ 856160 w 996623"/>
                <a:gd name="connsiteY2202" fmla="*/ 508460 h 994936"/>
                <a:gd name="connsiteX2203" fmla="*/ 858329 w 996623"/>
                <a:gd name="connsiteY2203" fmla="*/ 508460 h 994936"/>
                <a:gd name="connsiteX2204" fmla="*/ 859096 w 996623"/>
                <a:gd name="connsiteY2204" fmla="*/ 508460 h 994936"/>
                <a:gd name="connsiteX2205" fmla="*/ 863600 w 996623"/>
                <a:gd name="connsiteY2205" fmla="*/ 508460 h 994936"/>
                <a:gd name="connsiteX2206" fmla="*/ 863900 w 996623"/>
                <a:gd name="connsiteY2206" fmla="*/ 508460 h 994936"/>
                <a:gd name="connsiteX2207" fmla="*/ 869605 w 996623"/>
                <a:gd name="connsiteY2207" fmla="*/ 508460 h 994936"/>
                <a:gd name="connsiteX2208" fmla="*/ 877345 w 996623"/>
                <a:gd name="connsiteY2208" fmla="*/ 508460 h 994936"/>
                <a:gd name="connsiteX2209" fmla="*/ 877345 w 996623"/>
                <a:gd name="connsiteY2209" fmla="*/ 508460 h 994936"/>
                <a:gd name="connsiteX2210" fmla="*/ 877345 w 996623"/>
                <a:gd name="connsiteY2210" fmla="*/ 508460 h 994936"/>
                <a:gd name="connsiteX2211" fmla="*/ 876778 w 996623"/>
                <a:gd name="connsiteY2211" fmla="*/ 524040 h 994936"/>
                <a:gd name="connsiteX2212" fmla="*/ 875377 w 996623"/>
                <a:gd name="connsiteY2212" fmla="*/ 541589 h 994936"/>
                <a:gd name="connsiteX2213" fmla="*/ 874610 w 996623"/>
                <a:gd name="connsiteY2213" fmla="*/ 548562 h 994936"/>
                <a:gd name="connsiteX2214" fmla="*/ 874610 w 996623"/>
                <a:gd name="connsiteY2214" fmla="*/ 548762 h 994936"/>
                <a:gd name="connsiteX2215" fmla="*/ 873909 w 996623"/>
                <a:gd name="connsiteY2215" fmla="*/ 554034 h 994936"/>
                <a:gd name="connsiteX2216" fmla="*/ 873342 w 996623"/>
                <a:gd name="connsiteY2216" fmla="*/ 558071 h 994936"/>
                <a:gd name="connsiteX2217" fmla="*/ 869772 w 996623"/>
                <a:gd name="connsiteY2217" fmla="*/ 578556 h 994936"/>
                <a:gd name="connsiteX2218" fmla="*/ 868437 w 996623"/>
                <a:gd name="connsiteY2218" fmla="*/ 584895 h 994936"/>
                <a:gd name="connsiteX2219" fmla="*/ 856594 w 996623"/>
                <a:gd name="connsiteY2219" fmla="*/ 627332 h 994936"/>
                <a:gd name="connsiteX2220" fmla="*/ 856594 w 996623"/>
                <a:gd name="connsiteY2220" fmla="*/ 627332 h 994936"/>
                <a:gd name="connsiteX2221" fmla="*/ 849254 w 996623"/>
                <a:gd name="connsiteY2221" fmla="*/ 624863 h 994936"/>
                <a:gd name="connsiteX2222" fmla="*/ 843449 w 996623"/>
                <a:gd name="connsiteY2222" fmla="*/ 622895 h 994936"/>
                <a:gd name="connsiteX2223" fmla="*/ 843048 w 996623"/>
                <a:gd name="connsiteY2223" fmla="*/ 622895 h 994936"/>
                <a:gd name="connsiteX2224" fmla="*/ 421841 w 996623"/>
                <a:gd name="connsiteY2224" fmla="*/ 143069 h 994936"/>
                <a:gd name="connsiteX2225" fmla="*/ 423008 w 996623"/>
                <a:gd name="connsiteY2225" fmla="*/ 149107 h 994936"/>
                <a:gd name="connsiteX2226" fmla="*/ 423175 w 996623"/>
                <a:gd name="connsiteY2226" fmla="*/ 150008 h 994936"/>
                <a:gd name="connsiteX2227" fmla="*/ 423175 w 996623"/>
                <a:gd name="connsiteY2227" fmla="*/ 150275 h 994936"/>
                <a:gd name="connsiteX2228" fmla="*/ 423175 w 996623"/>
                <a:gd name="connsiteY2228" fmla="*/ 151142 h 994936"/>
                <a:gd name="connsiteX2229" fmla="*/ 423175 w 996623"/>
                <a:gd name="connsiteY2229" fmla="*/ 151142 h 994936"/>
                <a:gd name="connsiteX2230" fmla="*/ 423175 w 996623"/>
                <a:gd name="connsiteY2230" fmla="*/ 151142 h 994936"/>
                <a:gd name="connsiteX2231" fmla="*/ 424043 w 996623"/>
                <a:gd name="connsiteY2231" fmla="*/ 155546 h 994936"/>
                <a:gd name="connsiteX2232" fmla="*/ 424043 w 996623"/>
                <a:gd name="connsiteY2232" fmla="*/ 155546 h 994936"/>
                <a:gd name="connsiteX2233" fmla="*/ 424210 w 996623"/>
                <a:gd name="connsiteY2233" fmla="*/ 156347 h 994936"/>
                <a:gd name="connsiteX2234" fmla="*/ 424210 w 996623"/>
                <a:gd name="connsiteY2234" fmla="*/ 156347 h 994936"/>
                <a:gd name="connsiteX2235" fmla="*/ 424210 w 996623"/>
                <a:gd name="connsiteY2235" fmla="*/ 156848 h 994936"/>
                <a:gd name="connsiteX2236" fmla="*/ 424210 w 996623"/>
                <a:gd name="connsiteY2236" fmla="*/ 157114 h 994936"/>
                <a:gd name="connsiteX2237" fmla="*/ 424210 w 996623"/>
                <a:gd name="connsiteY2237" fmla="*/ 157114 h 994936"/>
                <a:gd name="connsiteX2238" fmla="*/ 424210 w 996623"/>
                <a:gd name="connsiteY2238" fmla="*/ 157415 h 994936"/>
                <a:gd name="connsiteX2239" fmla="*/ 424210 w 996623"/>
                <a:gd name="connsiteY2239" fmla="*/ 157415 h 994936"/>
                <a:gd name="connsiteX2240" fmla="*/ 424210 w 996623"/>
                <a:gd name="connsiteY2240" fmla="*/ 157648 h 994936"/>
                <a:gd name="connsiteX2241" fmla="*/ 424210 w 996623"/>
                <a:gd name="connsiteY2241" fmla="*/ 158049 h 994936"/>
                <a:gd name="connsiteX2242" fmla="*/ 424210 w 996623"/>
                <a:gd name="connsiteY2242" fmla="*/ 158049 h 994936"/>
                <a:gd name="connsiteX2243" fmla="*/ 424210 w 996623"/>
                <a:gd name="connsiteY2243" fmla="*/ 158616 h 994936"/>
                <a:gd name="connsiteX2244" fmla="*/ 424210 w 996623"/>
                <a:gd name="connsiteY2244" fmla="*/ 158616 h 994936"/>
                <a:gd name="connsiteX2245" fmla="*/ 424210 w 996623"/>
                <a:gd name="connsiteY2245" fmla="*/ 158616 h 994936"/>
                <a:gd name="connsiteX2246" fmla="*/ 424210 w 996623"/>
                <a:gd name="connsiteY2246" fmla="*/ 158616 h 994936"/>
                <a:gd name="connsiteX2247" fmla="*/ 424210 w 996623"/>
                <a:gd name="connsiteY2247" fmla="*/ 159517 h 994936"/>
                <a:gd name="connsiteX2248" fmla="*/ 424210 w 996623"/>
                <a:gd name="connsiteY2248" fmla="*/ 159683 h 994936"/>
                <a:gd name="connsiteX2249" fmla="*/ 424210 w 996623"/>
                <a:gd name="connsiteY2249" fmla="*/ 159683 h 994936"/>
                <a:gd name="connsiteX2250" fmla="*/ 424210 w 996623"/>
                <a:gd name="connsiteY2250" fmla="*/ 160017 h 994936"/>
                <a:gd name="connsiteX2251" fmla="*/ 424210 w 996623"/>
                <a:gd name="connsiteY2251" fmla="*/ 160484 h 994936"/>
                <a:gd name="connsiteX2252" fmla="*/ 424210 w 996623"/>
                <a:gd name="connsiteY2252" fmla="*/ 160951 h 994936"/>
                <a:gd name="connsiteX2253" fmla="*/ 424210 w 996623"/>
                <a:gd name="connsiteY2253" fmla="*/ 161285 h 994936"/>
                <a:gd name="connsiteX2254" fmla="*/ 424210 w 996623"/>
                <a:gd name="connsiteY2254" fmla="*/ 161285 h 994936"/>
                <a:gd name="connsiteX2255" fmla="*/ 424210 w 996623"/>
                <a:gd name="connsiteY2255" fmla="*/ 161285 h 994936"/>
                <a:gd name="connsiteX2256" fmla="*/ 424210 w 996623"/>
                <a:gd name="connsiteY2256" fmla="*/ 161285 h 994936"/>
                <a:gd name="connsiteX2257" fmla="*/ 424210 w 996623"/>
                <a:gd name="connsiteY2257" fmla="*/ 161618 h 994936"/>
                <a:gd name="connsiteX2258" fmla="*/ 424210 w 996623"/>
                <a:gd name="connsiteY2258" fmla="*/ 162119 h 994936"/>
                <a:gd name="connsiteX2259" fmla="*/ 424210 w 996623"/>
                <a:gd name="connsiteY2259" fmla="*/ 162119 h 994936"/>
                <a:gd name="connsiteX2260" fmla="*/ 424210 w 996623"/>
                <a:gd name="connsiteY2260" fmla="*/ 162352 h 994936"/>
                <a:gd name="connsiteX2261" fmla="*/ 424210 w 996623"/>
                <a:gd name="connsiteY2261" fmla="*/ 162719 h 994936"/>
                <a:gd name="connsiteX2262" fmla="*/ 424210 w 996623"/>
                <a:gd name="connsiteY2262" fmla="*/ 162953 h 994936"/>
                <a:gd name="connsiteX2263" fmla="*/ 424210 w 996623"/>
                <a:gd name="connsiteY2263" fmla="*/ 162953 h 994936"/>
                <a:gd name="connsiteX2264" fmla="*/ 424210 w 996623"/>
                <a:gd name="connsiteY2264" fmla="*/ 163720 h 994936"/>
                <a:gd name="connsiteX2265" fmla="*/ 424210 w 996623"/>
                <a:gd name="connsiteY2265" fmla="*/ 163720 h 994936"/>
                <a:gd name="connsiteX2266" fmla="*/ 424210 w 996623"/>
                <a:gd name="connsiteY2266" fmla="*/ 163720 h 994936"/>
                <a:gd name="connsiteX2267" fmla="*/ 424944 w 996623"/>
                <a:gd name="connsiteY2267" fmla="*/ 167524 h 994936"/>
                <a:gd name="connsiteX2268" fmla="*/ 424944 w 996623"/>
                <a:gd name="connsiteY2268" fmla="*/ 168057 h 994936"/>
                <a:gd name="connsiteX2269" fmla="*/ 424944 w 996623"/>
                <a:gd name="connsiteY2269" fmla="*/ 168057 h 994936"/>
                <a:gd name="connsiteX2270" fmla="*/ 424944 w 996623"/>
                <a:gd name="connsiteY2270" fmla="*/ 168491 h 994936"/>
                <a:gd name="connsiteX2271" fmla="*/ 424944 w 996623"/>
                <a:gd name="connsiteY2271" fmla="*/ 168791 h 994936"/>
                <a:gd name="connsiteX2272" fmla="*/ 424944 w 996623"/>
                <a:gd name="connsiteY2272" fmla="*/ 168791 h 994936"/>
                <a:gd name="connsiteX2273" fmla="*/ 424944 w 996623"/>
                <a:gd name="connsiteY2273" fmla="*/ 169259 h 994936"/>
                <a:gd name="connsiteX2274" fmla="*/ 424944 w 996623"/>
                <a:gd name="connsiteY2274" fmla="*/ 169759 h 994936"/>
                <a:gd name="connsiteX2275" fmla="*/ 424944 w 996623"/>
                <a:gd name="connsiteY2275" fmla="*/ 169759 h 994936"/>
                <a:gd name="connsiteX2276" fmla="*/ 424944 w 996623"/>
                <a:gd name="connsiteY2276" fmla="*/ 169759 h 994936"/>
                <a:gd name="connsiteX2277" fmla="*/ 424944 w 996623"/>
                <a:gd name="connsiteY2277" fmla="*/ 170026 h 994936"/>
                <a:gd name="connsiteX2278" fmla="*/ 424944 w 996623"/>
                <a:gd name="connsiteY2278" fmla="*/ 170393 h 994936"/>
                <a:gd name="connsiteX2279" fmla="*/ 424944 w 996623"/>
                <a:gd name="connsiteY2279" fmla="*/ 170393 h 994936"/>
                <a:gd name="connsiteX2280" fmla="*/ 424944 w 996623"/>
                <a:gd name="connsiteY2280" fmla="*/ 170393 h 994936"/>
                <a:gd name="connsiteX2281" fmla="*/ 424944 w 996623"/>
                <a:gd name="connsiteY2281" fmla="*/ 170626 h 994936"/>
                <a:gd name="connsiteX2282" fmla="*/ 424944 w 996623"/>
                <a:gd name="connsiteY2282" fmla="*/ 171227 h 994936"/>
                <a:gd name="connsiteX2283" fmla="*/ 425110 w 996623"/>
                <a:gd name="connsiteY2283" fmla="*/ 172061 h 994936"/>
                <a:gd name="connsiteX2284" fmla="*/ 425110 w 996623"/>
                <a:gd name="connsiteY2284" fmla="*/ 172061 h 994936"/>
                <a:gd name="connsiteX2285" fmla="*/ 425110 w 996623"/>
                <a:gd name="connsiteY2285" fmla="*/ 172061 h 994936"/>
                <a:gd name="connsiteX2286" fmla="*/ 425110 w 996623"/>
                <a:gd name="connsiteY2286" fmla="*/ 172595 h 994936"/>
                <a:gd name="connsiteX2287" fmla="*/ 425344 w 996623"/>
                <a:gd name="connsiteY2287" fmla="*/ 173796 h 994936"/>
                <a:gd name="connsiteX2288" fmla="*/ 425344 w 996623"/>
                <a:gd name="connsiteY2288" fmla="*/ 174396 h 994936"/>
                <a:gd name="connsiteX2289" fmla="*/ 425344 w 996623"/>
                <a:gd name="connsiteY2289" fmla="*/ 174697 h 994936"/>
                <a:gd name="connsiteX2290" fmla="*/ 425344 w 996623"/>
                <a:gd name="connsiteY2290" fmla="*/ 174930 h 994936"/>
                <a:gd name="connsiteX2291" fmla="*/ 425344 w 996623"/>
                <a:gd name="connsiteY2291" fmla="*/ 175197 h 994936"/>
                <a:gd name="connsiteX2292" fmla="*/ 425344 w 996623"/>
                <a:gd name="connsiteY2292" fmla="*/ 175197 h 994936"/>
                <a:gd name="connsiteX2293" fmla="*/ 425344 w 996623"/>
                <a:gd name="connsiteY2293" fmla="*/ 175197 h 994936"/>
                <a:gd name="connsiteX2294" fmla="*/ 425344 w 996623"/>
                <a:gd name="connsiteY2294" fmla="*/ 175664 h 994936"/>
                <a:gd name="connsiteX2295" fmla="*/ 425344 w 996623"/>
                <a:gd name="connsiteY2295" fmla="*/ 176265 h 994936"/>
                <a:gd name="connsiteX2296" fmla="*/ 425344 w 996623"/>
                <a:gd name="connsiteY2296" fmla="*/ 176265 h 994936"/>
                <a:gd name="connsiteX2297" fmla="*/ 425344 w 996623"/>
                <a:gd name="connsiteY2297" fmla="*/ 176932 h 994936"/>
                <a:gd name="connsiteX2298" fmla="*/ 425344 w 996623"/>
                <a:gd name="connsiteY2298" fmla="*/ 176932 h 994936"/>
                <a:gd name="connsiteX2299" fmla="*/ 425344 w 996623"/>
                <a:gd name="connsiteY2299" fmla="*/ 177399 h 994936"/>
                <a:gd name="connsiteX2300" fmla="*/ 425344 w 996623"/>
                <a:gd name="connsiteY2300" fmla="*/ 178100 h 994936"/>
                <a:gd name="connsiteX2301" fmla="*/ 425344 w 996623"/>
                <a:gd name="connsiteY2301" fmla="*/ 178100 h 994936"/>
                <a:gd name="connsiteX2302" fmla="*/ 425344 w 996623"/>
                <a:gd name="connsiteY2302" fmla="*/ 178700 h 994936"/>
                <a:gd name="connsiteX2303" fmla="*/ 425678 w 996623"/>
                <a:gd name="connsiteY2303" fmla="*/ 180669 h 994936"/>
                <a:gd name="connsiteX2304" fmla="*/ 425678 w 996623"/>
                <a:gd name="connsiteY2304" fmla="*/ 180669 h 994936"/>
                <a:gd name="connsiteX2305" fmla="*/ 425678 w 996623"/>
                <a:gd name="connsiteY2305" fmla="*/ 182737 h 994936"/>
                <a:gd name="connsiteX2306" fmla="*/ 425678 w 996623"/>
                <a:gd name="connsiteY2306" fmla="*/ 183171 h 994936"/>
                <a:gd name="connsiteX2307" fmla="*/ 425678 w 996623"/>
                <a:gd name="connsiteY2307" fmla="*/ 183905 h 994936"/>
                <a:gd name="connsiteX2308" fmla="*/ 425678 w 996623"/>
                <a:gd name="connsiteY2308" fmla="*/ 184105 h 994936"/>
                <a:gd name="connsiteX2309" fmla="*/ 425678 w 996623"/>
                <a:gd name="connsiteY2309" fmla="*/ 184605 h 994936"/>
                <a:gd name="connsiteX2310" fmla="*/ 425678 w 996623"/>
                <a:gd name="connsiteY2310" fmla="*/ 184972 h 994936"/>
                <a:gd name="connsiteX2311" fmla="*/ 425678 w 996623"/>
                <a:gd name="connsiteY2311" fmla="*/ 184972 h 994936"/>
                <a:gd name="connsiteX2312" fmla="*/ 425678 w 996623"/>
                <a:gd name="connsiteY2312" fmla="*/ 184972 h 994936"/>
                <a:gd name="connsiteX2313" fmla="*/ 425678 w 996623"/>
                <a:gd name="connsiteY2313" fmla="*/ 185273 h 994936"/>
                <a:gd name="connsiteX2314" fmla="*/ 425844 w 996623"/>
                <a:gd name="connsiteY2314" fmla="*/ 186140 h 994936"/>
                <a:gd name="connsiteX2315" fmla="*/ 425844 w 996623"/>
                <a:gd name="connsiteY2315" fmla="*/ 186841 h 994936"/>
                <a:gd name="connsiteX2316" fmla="*/ 425844 w 996623"/>
                <a:gd name="connsiteY2316" fmla="*/ 186841 h 994936"/>
                <a:gd name="connsiteX2317" fmla="*/ 425844 w 996623"/>
                <a:gd name="connsiteY2317" fmla="*/ 187174 h 994936"/>
                <a:gd name="connsiteX2318" fmla="*/ 425844 w 996623"/>
                <a:gd name="connsiteY2318" fmla="*/ 187375 h 994936"/>
                <a:gd name="connsiteX2319" fmla="*/ 425844 w 996623"/>
                <a:gd name="connsiteY2319" fmla="*/ 188009 h 994936"/>
                <a:gd name="connsiteX2320" fmla="*/ 425844 w 996623"/>
                <a:gd name="connsiteY2320" fmla="*/ 188609 h 994936"/>
                <a:gd name="connsiteX2321" fmla="*/ 425844 w 996623"/>
                <a:gd name="connsiteY2321" fmla="*/ 189176 h 994936"/>
                <a:gd name="connsiteX2322" fmla="*/ 425844 w 996623"/>
                <a:gd name="connsiteY2322" fmla="*/ 189677 h 994936"/>
                <a:gd name="connsiteX2323" fmla="*/ 426178 w 996623"/>
                <a:gd name="connsiteY2323" fmla="*/ 191445 h 994936"/>
                <a:gd name="connsiteX2324" fmla="*/ 426178 w 996623"/>
                <a:gd name="connsiteY2324" fmla="*/ 191445 h 994936"/>
                <a:gd name="connsiteX2325" fmla="*/ 426178 w 996623"/>
                <a:gd name="connsiteY2325" fmla="*/ 191445 h 994936"/>
                <a:gd name="connsiteX2326" fmla="*/ 425811 w 996623"/>
                <a:gd name="connsiteY2326" fmla="*/ 191445 h 994936"/>
                <a:gd name="connsiteX2327" fmla="*/ 420540 w 996623"/>
                <a:gd name="connsiteY2327" fmla="*/ 192513 h 994936"/>
                <a:gd name="connsiteX2328" fmla="*/ 412666 w 996623"/>
                <a:gd name="connsiteY2328" fmla="*/ 194314 h 994936"/>
                <a:gd name="connsiteX2329" fmla="*/ 404826 w 996623"/>
                <a:gd name="connsiteY2329" fmla="*/ 196316 h 994936"/>
                <a:gd name="connsiteX2330" fmla="*/ 384241 w 996623"/>
                <a:gd name="connsiteY2330" fmla="*/ 202588 h 994936"/>
                <a:gd name="connsiteX2331" fmla="*/ 378436 w 996623"/>
                <a:gd name="connsiteY2331" fmla="*/ 204623 h 994936"/>
                <a:gd name="connsiteX2332" fmla="*/ 378436 w 996623"/>
                <a:gd name="connsiteY2332" fmla="*/ 204623 h 994936"/>
                <a:gd name="connsiteX2333" fmla="*/ 372664 w 996623"/>
                <a:gd name="connsiteY2333" fmla="*/ 206759 h 994936"/>
                <a:gd name="connsiteX2334" fmla="*/ 372664 w 996623"/>
                <a:gd name="connsiteY2334" fmla="*/ 206759 h 994936"/>
                <a:gd name="connsiteX2335" fmla="*/ 371997 w 996623"/>
                <a:gd name="connsiteY2335" fmla="*/ 209428 h 994936"/>
                <a:gd name="connsiteX2336" fmla="*/ 371997 w 996623"/>
                <a:gd name="connsiteY2336" fmla="*/ 209428 h 994936"/>
                <a:gd name="connsiteX2337" fmla="*/ 366325 w 996623"/>
                <a:gd name="connsiteY2337" fmla="*/ 211830 h 994936"/>
                <a:gd name="connsiteX2338" fmla="*/ 366325 w 996623"/>
                <a:gd name="connsiteY2338" fmla="*/ 211830 h 994936"/>
                <a:gd name="connsiteX2339" fmla="*/ 365157 w 996623"/>
                <a:gd name="connsiteY2339" fmla="*/ 212330 h 994936"/>
                <a:gd name="connsiteX2340" fmla="*/ 364623 w 996623"/>
                <a:gd name="connsiteY2340" fmla="*/ 212564 h 994936"/>
                <a:gd name="connsiteX2341" fmla="*/ 363189 w 996623"/>
                <a:gd name="connsiteY2341" fmla="*/ 213198 h 994936"/>
                <a:gd name="connsiteX2342" fmla="*/ 360686 w 996623"/>
                <a:gd name="connsiteY2342" fmla="*/ 214332 h 994936"/>
                <a:gd name="connsiteX2343" fmla="*/ 360686 w 996623"/>
                <a:gd name="connsiteY2343" fmla="*/ 214332 h 994936"/>
                <a:gd name="connsiteX2344" fmla="*/ 359218 w 996623"/>
                <a:gd name="connsiteY2344" fmla="*/ 215033 h 994936"/>
                <a:gd name="connsiteX2345" fmla="*/ 358051 w 996623"/>
                <a:gd name="connsiteY2345" fmla="*/ 215600 h 994936"/>
                <a:gd name="connsiteX2346" fmla="*/ 355115 w 996623"/>
                <a:gd name="connsiteY2346" fmla="*/ 216968 h 994936"/>
                <a:gd name="connsiteX2347" fmla="*/ 355115 w 996623"/>
                <a:gd name="connsiteY2347" fmla="*/ 216968 h 994936"/>
                <a:gd name="connsiteX2348" fmla="*/ 353247 w 996623"/>
                <a:gd name="connsiteY2348" fmla="*/ 217868 h 994936"/>
                <a:gd name="connsiteX2349" fmla="*/ 352346 w 996623"/>
                <a:gd name="connsiteY2349" fmla="*/ 218302 h 994936"/>
                <a:gd name="connsiteX2350" fmla="*/ 349577 w 996623"/>
                <a:gd name="connsiteY2350" fmla="*/ 219670 h 994936"/>
                <a:gd name="connsiteX2351" fmla="*/ 349577 w 996623"/>
                <a:gd name="connsiteY2351" fmla="*/ 219670 h 994936"/>
                <a:gd name="connsiteX2352" fmla="*/ 344105 w 996623"/>
                <a:gd name="connsiteY2352" fmla="*/ 222506 h 994936"/>
                <a:gd name="connsiteX2353" fmla="*/ 344105 w 996623"/>
                <a:gd name="connsiteY2353" fmla="*/ 222506 h 994936"/>
                <a:gd name="connsiteX2354" fmla="*/ 338667 w 996623"/>
                <a:gd name="connsiteY2354" fmla="*/ 225442 h 994936"/>
                <a:gd name="connsiteX2355" fmla="*/ 338667 w 996623"/>
                <a:gd name="connsiteY2355" fmla="*/ 225442 h 994936"/>
                <a:gd name="connsiteX2356" fmla="*/ 338667 w 996623"/>
                <a:gd name="connsiteY2356" fmla="*/ 225442 h 994936"/>
                <a:gd name="connsiteX2357" fmla="*/ 338667 w 996623"/>
                <a:gd name="connsiteY2357" fmla="*/ 225442 h 994936"/>
                <a:gd name="connsiteX2358" fmla="*/ 336698 w 996623"/>
                <a:gd name="connsiteY2358" fmla="*/ 221872 h 994936"/>
                <a:gd name="connsiteX2359" fmla="*/ 336432 w 996623"/>
                <a:gd name="connsiteY2359" fmla="*/ 221405 h 994936"/>
                <a:gd name="connsiteX2360" fmla="*/ 335931 w 996623"/>
                <a:gd name="connsiteY2360" fmla="*/ 220471 h 994936"/>
                <a:gd name="connsiteX2361" fmla="*/ 335631 w 996623"/>
                <a:gd name="connsiteY2361" fmla="*/ 219904 h 994936"/>
                <a:gd name="connsiteX2362" fmla="*/ 335297 w 996623"/>
                <a:gd name="connsiteY2362" fmla="*/ 219436 h 994936"/>
                <a:gd name="connsiteX2363" fmla="*/ 335097 w 996623"/>
                <a:gd name="connsiteY2363" fmla="*/ 219103 h 994936"/>
                <a:gd name="connsiteX2364" fmla="*/ 335097 w 996623"/>
                <a:gd name="connsiteY2364" fmla="*/ 219103 h 994936"/>
                <a:gd name="connsiteX2365" fmla="*/ 335097 w 996623"/>
                <a:gd name="connsiteY2365" fmla="*/ 219103 h 994936"/>
                <a:gd name="connsiteX2366" fmla="*/ 335097 w 996623"/>
                <a:gd name="connsiteY2366" fmla="*/ 219103 h 994936"/>
                <a:gd name="connsiteX2367" fmla="*/ 334797 w 996623"/>
                <a:gd name="connsiteY2367" fmla="*/ 218602 h 994936"/>
                <a:gd name="connsiteX2368" fmla="*/ 334363 w 996623"/>
                <a:gd name="connsiteY2368" fmla="*/ 217802 h 994936"/>
                <a:gd name="connsiteX2369" fmla="*/ 334363 w 996623"/>
                <a:gd name="connsiteY2369" fmla="*/ 217802 h 994936"/>
                <a:gd name="connsiteX2370" fmla="*/ 334363 w 996623"/>
                <a:gd name="connsiteY2370" fmla="*/ 217802 h 994936"/>
                <a:gd name="connsiteX2371" fmla="*/ 334363 w 996623"/>
                <a:gd name="connsiteY2371" fmla="*/ 217802 h 994936"/>
                <a:gd name="connsiteX2372" fmla="*/ 334363 w 996623"/>
                <a:gd name="connsiteY2372" fmla="*/ 217802 h 994936"/>
                <a:gd name="connsiteX2373" fmla="*/ 334363 w 996623"/>
                <a:gd name="connsiteY2373" fmla="*/ 217802 h 994936"/>
                <a:gd name="connsiteX2374" fmla="*/ 334363 w 996623"/>
                <a:gd name="connsiteY2374" fmla="*/ 217802 h 994936"/>
                <a:gd name="connsiteX2375" fmla="*/ 334163 w 996623"/>
                <a:gd name="connsiteY2375" fmla="*/ 217435 h 994936"/>
                <a:gd name="connsiteX2376" fmla="*/ 334163 w 996623"/>
                <a:gd name="connsiteY2376" fmla="*/ 217435 h 994936"/>
                <a:gd name="connsiteX2377" fmla="*/ 334163 w 996623"/>
                <a:gd name="connsiteY2377" fmla="*/ 217435 h 994936"/>
                <a:gd name="connsiteX2378" fmla="*/ 334163 w 996623"/>
                <a:gd name="connsiteY2378" fmla="*/ 217435 h 994936"/>
                <a:gd name="connsiteX2379" fmla="*/ 333829 w 996623"/>
                <a:gd name="connsiteY2379" fmla="*/ 216801 h 994936"/>
                <a:gd name="connsiteX2380" fmla="*/ 333829 w 996623"/>
                <a:gd name="connsiteY2380" fmla="*/ 216801 h 994936"/>
                <a:gd name="connsiteX2381" fmla="*/ 333829 w 996623"/>
                <a:gd name="connsiteY2381" fmla="*/ 216801 h 994936"/>
                <a:gd name="connsiteX2382" fmla="*/ 333829 w 996623"/>
                <a:gd name="connsiteY2382" fmla="*/ 216801 h 994936"/>
                <a:gd name="connsiteX2383" fmla="*/ 333829 w 996623"/>
                <a:gd name="connsiteY2383" fmla="*/ 216567 h 994936"/>
                <a:gd name="connsiteX2384" fmla="*/ 333429 w 996623"/>
                <a:gd name="connsiteY2384" fmla="*/ 215867 h 994936"/>
                <a:gd name="connsiteX2385" fmla="*/ 332995 w 996623"/>
                <a:gd name="connsiteY2385" fmla="*/ 215166 h 994936"/>
                <a:gd name="connsiteX2386" fmla="*/ 332662 w 996623"/>
                <a:gd name="connsiteY2386" fmla="*/ 214565 h 994936"/>
                <a:gd name="connsiteX2387" fmla="*/ 332662 w 996623"/>
                <a:gd name="connsiteY2387" fmla="*/ 214565 h 994936"/>
                <a:gd name="connsiteX2388" fmla="*/ 332662 w 996623"/>
                <a:gd name="connsiteY2388" fmla="*/ 214565 h 994936"/>
                <a:gd name="connsiteX2389" fmla="*/ 332461 w 996623"/>
                <a:gd name="connsiteY2389" fmla="*/ 214165 h 994936"/>
                <a:gd name="connsiteX2390" fmla="*/ 331961 w 996623"/>
                <a:gd name="connsiteY2390" fmla="*/ 213264 h 994936"/>
                <a:gd name="connsiteX2391" fmla="*/ 331761 w 996623"/>
                <a:gd name="connsiteY2391" fmla="*/ 212897 h 994936"/>
                <a:gd name="connsiteX2392" fmla="*/ 331761 w 996623"/>
                <a:gd name="connsiteY2392" fmla="*/ 212897 h 994936"/>
                <a:gd name="connsiteX2393" fmla="*/ 331761 w 996623"/>
                <a:gd name="connsiteY2393" fmla="*/ 212897 h 994936"/>
                <a:gd name="connsiteX2394" fmla="*/ 331761 w 996623"/>
                <a:gd name="connsiteY2394" fmla="*/ 212630 h 994936"/>
                <a:gd name="connsiteX2395" fmla="*/ 331527 w 996623"/>
                <a:gd name="connsiteY2395" fmla="*/ 212230 h 994936"/>
                <a:gd name="connsiteX2396" fmla="*/ 331027 w 996623"/>
                <a:gd name="connsiteY2396" fmla="*/ 211329 h 994936"/>
                <a:gd name="connsiteX2397" fmla="*/ 330827 w 996623"/>
                <a:gd name="connsiteY2397" fmla="*/ 210929 h 994936"/>
                <a:gd name="connsiteX2398" fmla="*/ 330827 w 996623"/>
                <a:gd name="connsiteY2398" fmla="*/ 210929 h 994936"/>
                <a:gd name="connsiteX2399" fmla="*/ 330827 w 996623"/>
                <a:gd name="connsiteY2399" fmla="*/ 210929 h 994936"/>
                <a:gd name="connsiteX2400" fmla="*/ 330827 w 996623"/>
                <a:gd name="connsiteY2400" fmla="*/ 210929 h 994936"/>
                <a:gd name="connsiteX2401" fmla="*/ 330827 w 996623"/>
                <a:gd name="connsiteY2401" fmla="*/ 210929 h 994936"/>
                <a:gd name="connsiteX2402" fmla="*/ 330393 w 996623"/>
                <a:gd name="connsiteY2402" fmla="*/ 210128 h 994936"/>
                <a:gd name="connsiteX2403" fmla="*/ 329959 w 996623"/>
                <a:gd name="connsiteY2403" fmla="*/ 209394 h 994936"/>
                <a:gd name="connsiteX2404" fmla="*/ 329959 w 996623"/>
                <a:gd name="connsiteY2404" fmla="*/ 209394 h 994936"/>
                <a:gd name="connsiteX2405" fmla="*/ 329626 w 996623"/>
                <a:gd name="connsiteY2405" fmla="*/ 208794 h 994936"/>
                <a:gd name="connsiteX2406" fmla="*/ 329259 w 996623"/>
                <a:gd name="connsiteY2406" fmla="*/ 208160 h 994936"/>
                <a:gd name="connsiteX2407" fmla="*/ 329259 w 996623"/>
                <a:gd name="connsiteY2407" fmla="*/ 207893 h 994936"/>
                <a:gd name="connsiteX2408" fmla="*/ 329259 w 996623"/>
                <a:gd name="connsiteY2408" fmla="*/ 207893 h 994936"/>
                <a:gd name="connsiteX2409" fmla="*/ 328858 w 996623"/>
                <a:gd name="connsiteY2409" fmla="*/ 207226 h 994936"/>
                <a:gd name="connsiteX2410" fmla="*/ 328858 w 996623"/>
                <a:gd name="connsiteY2410" fmla="*/ 207226 h 994936"/>
                <a:gd name="connsiteX2411" fmla="*/ 328858 w 996623"/>
                <a:gd name="connsiteY2411" fmla="*/ 207226 h 994936"/>
                <a:gd name="connsiteX2412" fmla="*/ 328858 w 996623"/>
                <a:gd name="connsiteY2412" fmla="*/ 207226 h 994936"/>
                <a:gd name="connsiteX2413" fmla="*/ 328858 w 996623"/>
                <a:gd name="connsiteY2413" fmla="*/ 207226 h 994936"/>
                <a:gd name="connsiteX2414" fmla="*/ 328324 w 996623"/>
                <a:gd name="connsiteY2414" fmla="*/ 206325 h 994936"/>
                <a:gd name="connsiteX2415" fmla="*/ 327724 w 996623"/>
                <a:gd name="connsiteY2415" fmla="*/ 205291 h 994936"/>
                <a:gd name="connsiteX2416" fmla="*/ 327724 w 996623"/>
                <a:gd name="connsiteY2416" fmla="*/ 205291 h 994936"/>
                <a:gd name="connsiteX2417" fmla="*/ 327424 w 996623"/>
                <a:gd name="connsiteY2417" fmla="*/ 204790 h 994936"/>
                <a:gd name="connsiteX2418" fmla="*/ 326957 w 996623"/>
                <a:gd name="connsiteY2418" fmla="*/ 204023 h 994936"/>
                <a:gd name="connsiteX2419" fmla="*/ 326957 w 996623"/>
                <a:gd name="connsiteY2419" fmla="*/ 204023 h 994936"/>
                <a:gd name="connsiteX2420" fmla="*/ 326957 w 996623"/>
                <a:gd name="connsiteY2420" fmla="*/ 203823 h 994936"/>
                <a:gd name="connsiteX2421" fmla="*/ 326690 w 996623"/>
                <a:gd name="connsiteY2421" fmla="*/ 203389 h 994936"/>
                <a:gd name="connsiteX2422" fmla="*/ 326690 w 996623"/>
                <a:gd name="connsiteY2422" fmla="*/ 203389 h 994936"/>
                <a:gd name="connsiteX2423" fmla="*/ 324454 w 996623"/>
                <a:gd name="connsiteY2423" fmla="*/ 199352 h 994936"/>
                <a:gd name="connsiteX2424" fmla="*/ 322252 w 996623"/>
                <a:gd name="connsiteY2424" fmla="*/ 195315 h 994936"/>
                <a:gd name="connsiteX2425" fmla="*/ 320050 w 996623"/>
                <a:gd name="connsiteY2425" fmla="*/ 191345 h 994936"/>
                <a:gd name="connsiteX2426" fmla="*/ 320050 w 996623"/>
                <a:gd name="connsiteY2426" fmla="*/ 191345 h 994936"/>
                <a:gd name="connsiteX2427" fmla="*/ 316047 w 996623"/>
                <a:gd name="connsiteY2427" fmla="*/ 184105 h 994936"/>
                <a:gd name="connsiteX2428" fmla="*/ 315613 w 996623"/>
                <a:gd name="connsiteY2428" fmla="*/ 183338 h 994936"/>
                <a:gd name="connsiteX2429" fmla="*/ 313278 w 996623"/>
                <a:gd name="connsiteY2429" fmla="*/ 179067 h 994936"/>
                <a:gd name="connsiteX2430" fmla="*/ 321251 w 996623"/>
                <a:gd name="connsiteY2430" fmla="*/ 174763 h 994936"/>
                <a:gd name="connsiteX2431" fmla="*/ 324254 w 996623"/>
                <a:gd name="connsiteY2431" fmla="*/ 173195 h 994936"/>
                <a:gd name="connsiteX2432" fmla="*/ 324888 w 996623"/>
                <a:gd name="connsiteY2432" fmla="*/ 172895 h 994936"/>
                <a:gd name="connsiteX2433" fmla="*/ 324888 w 996623"/>
                <a:gd name="connsiteY2433" fmla="*/ 172895 h 994936"/>
                <a:gd name="connsiteX2434" fmla="*/ 326423 w 996623"/>
                <a:gd name="connsiteY2434" fmla="*/ 172128 h 994936"/>
                <a:gd name="connsiteX2435" fmla="*/ 328524 w 996623"/>
                <a:gd name="connsiteY2435" fmla="*/ 171093 h 994936"/>
                <a:gd name="connsiteX2436" fmla="*/ 328524 w 996623"/>
                <a:gd name="connsiteY2436" fmla="*/ 171093 h 994936"/>
                <a:gd name="connsiteX2437" fmla="*/ 329459 w 996623"/>
                <a:gd name="connsiteY2437" fmla="*/ 170660 h 994936"/>
                <a:gd name="connsiteX2438" fmla="*/ 332361 w 996623"/>
                <a:gd name="connsiteY2438" fmla="*/ 169225 h 994936"/>
                <a:gd name="connsiteX2439" fmla="*/ 332595 w 996623"/>
                <a:gd name="connsiteY2439" fmla="*/ 169225 h 994936"/>
                <a:gd name="connsiteX2440" fmla="*/ 336398 w 996623"/>
                <a:gd name="connsiteY2440" fmla="*/ 167424 h 994936"/>
                <a:gd name="connsiteX2441" fmla="*/ 336398 w 996623"/>
                <a:gd name="connsiteY2441" fmla="*/ 167424 h 994936"/>
                <a:gd name="connsiteX2442" fmla="*/ 336899 w 996623"/>
                <a:gd name="connsiteY2442" fmla="*/ 167190 h 994936"/>
                <a:gd name="connsiteX2443" fmla="*/ 336899 w 996623"/>
                <a:gd name="connsiteY2443" fmla="*/ 167190 h 994936"/>
                <a:gd name="connsiteX2444" fmla="*/ 340702 w 996623"/>
                <a:gd name="connsiteY2444" fmla="*/ 165455 h 994936"/>
                <a:gd name="connsiteX2445" fmla="*/ 344839 w 996623"/>
                <a:gd name="connsiteY2445" fmla="*/ 163620 h 994936"/>
                <a:gd name="connsiteX2446" fmla="*/ 346808 w 996623"/>
                <a:gd name="connsiteY2446" fmla="*/ 162753 h 994936"/>
                <a:gd name="connsiteX2447" fmla="*/ 346808 w 996623"/>
                <a:gd name="connsiteY2447" fmla="*/ 162753 h 994936"/>
                <a:gd name="connsiteX2448" fmla="*/ 348743 w 996623"/>
                <a:gd name="connsiteY2448" fmla="*/ 161952 h 994936"/>
                <a:gd name="connsiteX2449" fmla="*/ 348943 w 996623"/>
                <a:gd name="connsiteY2449" fmla="*/ 161952 h 994936"/>
                <a:gd name="connsiteX2450" fmla="*/ 353080 w 996623"/>
                <a:gd name="connsiteY2450" fmla="*/ 160250 h 994936"/>
                <a:gd name="connsiteX2451" fmla="*/ 353080 w 996623"/>
                <a:gd name="connsiteY2451" fmla="*/ 160250 h 994936"/>
                <a:gd name="connsiteX2452" fmla="*/ 356950 w 996623"/>
                <a:gd name="connsiteY2452" fmla="*/ 158716 h 994936"/>
                <a:gd name="connsiteX2453" fmla="*/ 356950 w 996623"/>
                <a:gd name="connsiteY2453" fmla="*/ 158716 h 994936"/>
                <a:gd name="connsiteX2454" fmla="*/ 357350 w 996623"/>
                <a:gd name="connsiteY2454" fmla="*/ 158549 h 994936"/>
                <a:gd name="connsiteX2455" fmla="*/ 357350 w 996623"/>
                <a:gd name="connsiteY2455" fmla="*/ 158549 h 994936"/>
                <a:gd name="connsiteX2456" fmla="*/ 361387 w 996623"/>
                <a:gd name="connsiteY2456" fmla="*/ 157014 h 994936"/>
                <a:gd name="connsiteX2457" fmla="*/ 363122 w 996623"/>
                <a:gd name="connsiteY2457" fmla="*/ 156380 h 994936"/>
                <a:gd name="connsiteX2458" fmla="*/ 365524 w 996623"/>
                <a:gd name="connsiteY2458" fmla="*/ 155480 h 994936"/>
                <a:gd name="connsiteX2459" fmla="*/ 366158 w 996623"/>
                <a:gd name="connsiteY2459" fmla="*/ 155246 h 994936"/>
                <a:gd name="connsiteX2460" fmla="*/ 366158 w 996623"/>
                <a:gd name="connsiteY2460" fmla="*/ 155246 h 994936"/>
                <a:gd name="connsiteX2461" fmla="*/ 369828 w 996623"/>
                <a:gd name="connsiteY2461" fmla="*/ 153945 h 994936"/>
                <a:gd name="connsiteX2462" fmla="*/ 369828 w 996623"/>
                <a:gd name="connsiteY2462" fmla="*/ 153945 h 994936"/>
                <a:gd name="connsiteX2463" fmla="*/ 371696 w 996623"/>
                <a:gd name="connsiteY2463" fmla="*/ 153311 h 994936"/>
                <a:gd name="connsiteX2464" fmla="*/ 371696 w 996623"/>
                <a:gd name="connsiteY2464" fmla="*/ 153311 h 994936"/>
                <a:gd name="connsiteX2465" fmla="*/ 372597 w 996623"/>
                <a:gd name="connsiteY2465" fmla="*/ 153044 h 994936"/>
                <a:gd name="connsiteX2466" fmla="*/ 372597 w 996623"/>
                <a:gd name="connsiteY2466" fmla="*/ 153044 h 994936"/>
                <a:gd name="connsiteX2467" fmla="*/ 373531 w 996623"/>
                <a:gd name="connsiteY2467" fmla="*/ 152744 h 994936"/>
                <a:gd name="connsiteX2468" fmla="*/ 373531 w 996623"/>
                <a:gd name="connsiteY2468" fmla="*/ 152744 h 994936"/>
                <a:gd name="connsiteX2469" fmla="*/ 374165 w 996623"/>
                <a:gd name="connsiteY2469" fmla="*/ 152544 h 994936"/>
                <a:gd name="connsiteX2470" fmla="*/ 374165 w 996623"/>
                <a:gd name="connsiteY2470" fmla="*/ 152544 h 994936"/>
                <a:gd name="connsiteX2471" fmla="*/ 378269 w 996623"/>
                <a:gd name="connsiteY2471" fmla="*/ 151209 h 994936"/>
                <a:gd name="connsiteX2472" fmla="*/ 380337 w 996623"/>
                <a:gd name="connsiteY2472" fmla="*/ 150542 h 994936"/>
                <a:gd name="connsiteX2473" fmla="*/ 382439 w 996623"/>
                <a:gd name="connsiteY2473" fmla="*/ 149875 h 994936"/>
                <a:gd name="connsiteX2474" fmla="*/ 382439 w 996623"/>
                <a:gd name="connsiteY2474" fmla="*/ 149875 h 994936"/>
                <a:gd name="connsiteX2475" fmla="*/ 382439 w 996623"/>
                <a:gd name="connsiteY2475" fmla="*/ 149875 h 994936"/>
                <a:gd name="connsiteX2476" fmla="*/ 382439 w 996623"/>
                <a:gd name="connsiteY2476" fmla="*/ 149875 h 994936"/>
                <a:gd name="connsiteX2477" fmla="*/ 386776 w 996623"/>
                <a:gd name="connsiteY2477" fmla="*/ 148540 h 994936"/>
                <a:gd name="connsiteX2478" fmla="*/ 390113 w 996623"/>
                <a:gd name="connsiteY2478" fmla="*/ 147639 h 994936"/>
                <a:gd name="connsiteX2479" fmla="*/ 392949 w 996623"/>
                <a:gd name="connsiteY2479" fmla="*/ 146839 h 994936"/>
                <a:gd name="connsiteX2480" fmla="*/ 405526 w 996623"/>
                <a:gd name="connsiteY2480" fmla="*/ 143502 h 994936"/>
                <a:gd name="connsiteX2481" fmla="*/ 405526 w 996623"/>
                <a:gd name="connsiteY2481" fmla="*/ 143502 h 994936"/>
                <a:gd name="connsiteX2482" fmla="*/ 408229 w 996623"/>
                <a:gd name="connsiteY2482" fmla="*/ 142868 h 994936"/>
                <a:gd name="connsiteX2483" fmla="*/ 410597 w 996623"/>
                <a:gd name="connsiteY2483" fmla="*/ 142301 h 994936"/>
                <a:gd name="connsiteX2484" fmla="*/ 411098 w 996623"/>
                <a:gd name="connsiteY2484" fmla="*/ 142301 h 994936"/>
                <a:gd name="connsiteX2485" fmla="*/ 414434 w 996623"/>
                <a:gd name="connsiteY2485" fmla="*/ 141567 h 994936"/>
                <a:gd name="connsiteX2486" fmla="*/ 418071 w 996623"/>
                <a:gd name="connsiteY2486" fmla="*/ 140833 h 994936"/>
                <a:gd name="connsiteX2487" fmla="*/ 421741 w 996623"/>
                <a:gd name="connsiteY2487" fmla="*/ 140099 h 994936"/>
                <a:gd name="connsiteX2488" fmla="*/ 421741 w 996623"/>
                <a:gd name="connsiteY2488" fmla="*/ 140099 h 994936"/>
                <a:gd name="connsiteX2489" fmla="*/ 421941 w 996623"/>
                <a:gd name="connsiteY2489" fmla="*/ 141167 h 994936"/>
                <a:gd name="connsiteX2490" fmla="*/ 422308 w 996623"/>
                <a:gd name="connsiteY2490" fmla="*/ 143102 h 994936"/>
                <a:gd name="connsiteX2491" fmla="*/ 422308 w 996623"/>
                <a:gd name="connsiteY2491" fmla="*/ 143736 h 994936"/>
                <a:gd name="connsiteX2492" fmla="*/ 422308 w 996623"/>
                <a:gd name="connsiteY2492" fmla="*/ 143969 h 994936"/>
                <a:gd name="connsiteX2493" fmla="*/ 422308 w 996623"/>
                <a:gd name="connsiteY2493" fmla="*/ 144503 h 994936"/>
                <a:gd name="connsiteX2494" fmla="*/ 422308 w 996623"/>
                <a:gd name="connsiteY2494" fmla="*/ 144803 h 994936"/>
                <a:gd name="connsiteX2495" fmla="*/ 422308 w 996623"/>
                <a:gd name="connsiteY2495" fmla="*/ 144803 h 994936"/>
                <a:gd name="connsiteX2496" fmla="*/ 547452 w 996623"/>
                <a:gd name="connsiteY2496" fmla="*/ 148907 h 994936"/>
                <a:gd name="connsiteX2497" fmla="*/ 547019 w 996623"/>
                <a:gd name="connsiteY2497" fmla="*/ 151743 h 994936"/>
                <a:gd name="connsiteX2498" fmla="*/ 547019 w 996623"/>
                <a:gd name="connsiteY2498" fmla="*/ 152610 h 994936"/>
                <a:gd name="connsiteX2499" fmla="*/ 547019 w 996623"/>
                <a:gd name="connsiteY2499" fmla="*/ 152911 h 994936"/>
                <a:gd name="connsiteX2500" fmla="*/ 547019 w 996623"/>
                <a:gd name="connsiteY2500" fmla="*/ 153278 h 994936"/>
                <a:gd name="connsiteX2501" fmla="*/ 547019 w 996623"/>
                <a:gd name="connsiteY2501" fmla="*/ 153444 h 994936"/>
                <a:gd name="connsiteX2502" fmla="*/ 547019 w 996623"/>
                <a:gd name="connsiteY2502" fmla="*/ 154078 h 994936"/>
                <a:gd name="connsiteX2503" fmla="*/ 547019 w 996623"/>
                <a:gd name="connsiteY2503" fmla="*/ 154078 h 994936"/>
                <a:gd name="connsiteX2504" fmla="*/ 547019 w 996623"/>
                <a:gd name="connsiteY2504" fmla="*/ 154746 h 994936"/>
                <a:gd name="connsiteX2505" fmla="*/ 547019 w 996623"/>
                <a:gd name="connsiteY2505" fmla="*/ 155213 h 994936"/>
                <a:gd name="connsiteX2506" fmla="*/ 546585 w 996623"/>
                <a:gd name="connsiteY2506" fmla="*/ 157848 h 994936"/>
                <a:gd name="connsiteX2507" fmla="*/ 545984 w 996623"/>
                <a:gd name="connsiteY2507" fmla="*/ 161685 h 994936"/>
                <a:gd name="connsiteX2508" fmla="*/ 545984 w 996623"/>
                <a:gd name="connsiteY2508" fmla="*/ 162386 h 994936"/>
                <a:gd name="connsiteX2509" fmla="*/ 545984 w 996623"/>
                <a:gd name="connsiteY2509" fmla="*/ 163120 h 994936"/>
                <a:gd name="connsiteX2510" fmla="*/ 545984 w 996623"/>
                <a:gd name="connsiteY2510" fmla="*/ 164187 h 994936"/>
                <a:gd name="connsiteX2511" fmla="*/ 545984 w 996623"/>
                <a:gd name="connsiteY2511" fmla="*/ 164888 h 994936"/>
                <a:gd name="connsiteX2512" fmla="*/ 545651 w 996623"/>
                <a:gd name="connsiteY2512" fmla="*/ 166923 h 994936"/>
                <a:gd name="connsiteX2513" fmla="*/ 545050 w 996623"/>
                <a:gd name="connsiteY2513" fmla="*/ 170760 h 994936"/>
                <a:gd name="connsiteX2514" fmla="*/ 545050 w 996623"/>
                <a:gd name="connsiteY2514" fmla="*/ 171460 h 994936"/>
                <a:gd name="connsiteX2515" fmla="*/ 545050 w 996623"/>
                <a:gd name="connsiteY2515" fmla="*/ 171928 h 994936"/>
                <a:gd name="connsiteX2516" fmla="*/ 545050 w 996623"/>
                <a:gd name="connsiteY2516" fmla="*/ 172194 h 994936"/>
                <a:gd name="connsiteX2517" fmla="*/ 545050 w 996623"/>
                <a:gd name="connsiteY2517" fmla="*/ 172928 h 994936"/>
                <a:gd name="connsiteX2518" fmla="*/ 545050 w 996623"/>
                <a:gd name="connsiteY2518" fmla="*/ 173162 h 994936"/>
                <a:gd name="connsiteX2519" fmla="*/ 544583 w 996623"/>
                <a:gd name="connsiteY2519" fmla="*/ 175964 h 994936"/>
                <a:gd name="connsiteX2520" fmla="*/ 543883 w 996623"/>
                <a:gd name="connsiteY2520" fmla="*/ 180535 h 994936"/>
                <a:gd name="connsiteX2521" fmla="*/ 542448 w 996623"/>
                <a:gd name="connsiteY2521" fmla="*/ 189577 h 994936"/>
                <a:gd name="connsiteX2522" fmla="*/ 542448 w 996623"/>
                <a:gd name="connsiteY2522" fmla="*/ 189577 h 994936"/>
                <a:gd name="connsiteX2523" fmla="*/ 542448 w 996623"/>
                <a:gd name="connsiteY2523" fmla="*/ 189577 h 994936"/>
                <a:gd name="connsiteX2524" fmla="*/ 536476 w 996623"/>
                <a:gd name="connsiteY2524" fmla="*/ 188709 h 994936"/>
                <a:gd name="connsiteX2525" fmla="*/ 536476 w 996623"/>
                <a:gd name="connsiteY2525" fmla="*/ 188709 h 994936"/>
                <a:gd name="connsiteX2526" fmla="*/ 535275 w 996623"/>
                <a:gd name="connsiteY2526" fmla="*/ 188709 h 994936"/>
                <a:gd name="connsiteX2527" fmla="*/ 531471 w 996623"/>
                <a:gd name="connsiteY2527" fmla="*/ 188242 h 994936"/>
                <a:gd name="connsiteX2528" fmla="*/ 529236 w 996623"/>
                <a:gd name="connsiteY2528" fmla="*/ 187975 h 994936"/>
                <a:gd name="connsiteX2529" fmla="*/ 527768 w 996623"/>
                <a:gd name="connsiteY2529" fmla="*/ 187975 h 994936"/>
                <a:gd name="connsiteX2530" fmla="*/ 526934 w 996623"/>
                <a:gd name="connsiteY2530" fmla="*/ 187975 h 994936"/>
                <a:gd name="connsiteX2531" fmla="*/ 524832 w 996623"/>
                <a:gd name="connsiteY2531" fmla="*/ 187742 h 994936"/>
                <a:gd name="connsiteX2532" fmla="*/ 524299 w 996623"/>
                <a:gd name="connsiteY2532" fmla="*/ 187742 h 994936"/>
                <a:gd name="connsiteX2533" fmla="*/ 523331 w 996623"/>
                <a:gd name="connsiteY2533" fmla="*/ 187742 h 994936"/>
                <a:gd name="connsiteX2534" fmla="*/ 521863 w 996623"/>
                <a:gd name="connsiteY2534" fmla="*/ 187742 h 994936"/>
                <a:gd name="connsiteX2535" fmla="*/ 520895 w 996623"/>
                <a:gd name="connsiteY2535" fmla="*/ 187742 h 994936"/>
                <a:gd name="connsiteX2536" fmla="*/ 519928 w 996623"/>
                <a:gd name="connsiteY2536" fmla="*/ 187742 h 994936"/>
                <a:gd name="connsiteX2537" fmla="*/ 519027 w 996623"/>
                <a:gd name="connsiteY2537" fmla="*/ 187742 h 994936"/>
                <a:gd name="connsiteX2538" fmla="*/ 518527 w 996623"/>
                <a:gd name="connsiteY2538" fmla="*/ 187742 h 994936"/>
                <a:gd name="connsiteX2539" fmla="*/ 517326 w 996623"/>
                <a:gd name="connsiteY2539" fmla="*/ 187742 h 994936"/>
                <a:gd name="connsiteX2540" fmla="*/ 514156 w 996623"/>
                <a:gd name="connsiteY2540" fmla="*/ 187541 h 994936"/>
                <a:gd name="connsiteX2541" fmla="*/ 512121 w 996623"/>
                <a:gd name="connsiteY2541" fmla="*/ 187541 h 994936"/>
                <a:gd name="connsiteX2542" fmla="*/ 506416 w 996623"/>
                <a:gd name="connsiteY2542" fmla="*/ 187275 h 994936"/>
                <a:gd name="connsiteX2543" fmla="*/ 505982 w 996623"/>
                <a:gd name="connsiteY2543" fmla="*/ 187275 h 994936"/>
                <a:gd name="connsiteX2544" fmla="*/ 503180 w 996623"/>
                <a:gd name="connsiteY2544" fmla="*/ 187275 h 994936"/>
                <a:gd name="connsiteX2545" fmla="*/ 500244 w 996623"/>
                <a:gd name="connsiteY2545" fmla="*/ 187275 h 994936"/>
                <a:gd name="connsiteX2546" fmla="*/ 493371 w 996623"/>
                <a:gd name="connsiteY2546" fmla="*/ 187275 h 994936"/>
                <a:gd name="connsiteX2547" fmla="*/ 487599 w 996623"/>
                <a:gd name="connsiteY2547" fmla="*/ 187275 h 994936"/>
                <a:gd name="connsiteX2548" fmla="*/ 482294 w 996623"/>
                <a:gd name="connsiteY2548" fmla="*/ 187275 h 994936"/>
                <a:gd name="connsiteX2549" fmla="*/ 478758 w 996623"/>
                <a:gd name="connsiteY2549" fmla="*/ 187275 h 994936"/>
                <a:gd name="connsiteX2550" fmla="*/ 471852 w 996623"/>
                <a:gd name="connsiteY2550" fmla="*/ 187675 h 994936"/>
                <a:gd name="connsiteX2551" fmla="*/ 470451 w 996623"/>
                <a:gd name="connsiteY2551" fmla="*/ 187675 h 994936"/>
                <a:gd name="connsiteX2552" fmla="*/ 468783 w 996623"/>
                <a:gd name="connsiteY2552" fmla="*/ 187675 h 994936"/>
                <a:gd name="connsiteX2553" fmla="*/ 466814 w 996623"/>
                <a:gd name="connsiteY2553" fmla="*/ 187675 h 994936"/>
                <a:gd name="connsiteX2554" fmla="*/ 465480 w 996623"/>
                <a:gd name="connsiteY2554" fmla="*/ 187675 h 994936"/>
                <a:gd name="connsiteX2555" fmla="*/ 462143 w 996623"/>
                <a:gd name="connsiteY2555" fmla="*/ 187975 h 994936"/>
                <a:gd name="connsiteX2556" fmla="*/ 460542 w 996623"/>
                <a:gd name="connsiteY2556" fmla="*/ 187975 h 994936"/>
                <a:gd name="connsiteX2557" fmla="*/ 459107 w 996623"/>
                <a:gd name="connsiteY2557" fmla="*/ 188142 h 994936"/>
                <a:gd name="connsiteX2558" fmla="*/ 458740 w 996623"/>
                <a:gd name="connsiteY2558" fmla="*/ 188142 h 994936"/>
                <a:gd name="connsiteX2559" fmla="*/ 456205 w 996623"/>
                <a:gd name="connsiteY2559" fmla="*/ 188409 h 994936"/>
                <a:gd name="connsiteX2560" fmla="*/ 455437 w 996623"/>
                <a:gd name="connsiteY2560" fmla="*/ 188409 h 994936"/>
                <a:gd name="connsiteX2561" fmla="*/ 454403 w 996623"/>
                <a:gd name="connsiteY2561" fmla="*/ 188409 h 994936"/>
                <a:gd name="connsiteX2562" fmla="*/ 454403 w 996623"/>
                <a:gd name="connsiteY2562" fmla="*/ 188409 h 994936"/>
                <a:gd name="connsiteX2563" fmla="*/ 453702 w 996623"/>
                <a:gd name="connsiteY2563" fmla="*/ 188409 h 994936"/>
                <a:gd name="connsiteX2564" fmla="*/ 448264 w 996623"/>
                <a:gd name="connsiteY2564" fmla="*/ 189110 h 994936"/>
                <a:gd name="connsiteX2565" fmla="*/ 448264 w 996623"/>
                <a:gd name="connsiteY2565" fmla="*/ 189110 h 994936"/>
                <a:gd name="connsiteX2566" fmla="*/ 446362 w 996623"/>
                <a:gd name="connsiteY2566" fmla="*/ 189376 h 994936"/>
                <a:gd name="connsiteX2567" fmla="*/ 445395 w 996623"/>
                <a:gd name="connsiteY2567" fmla="*/ 189376 h 994936"/>
                <a:gd name="connsiteX2568" fmla="*/ 445095 w 996623"/>
                <a:gd name="connsiteY2568" fmla="*/ 189376 h 994936"/>
                <a:gd name="connsiteX2569" fmla="*/ 445095 w 996623"/>
                <a:gd name="connsiteY2569" fmla="*/ 189376 h 994936"/>
                <a:gd name="connsiteX2570" fmla="*/ 443594 w 996623"/>
                <a:gd name="connsiteY2570" fmla="*/ 189610 h 994936"/>
                <a:gd name="connsiteX2571" fmla="*/ 443226 w 996623"/>
                <a:gd name="connsiteY2571" fmla="*/ 189610 h 994936"/>
                <a:gd name="connsiteX2572" fmla="*/ 442292 w 996623"/>
                <a:gd name="connsiteY2572" fmla="*/ 189610 h 994936"/>
                <a:gd name="connsiteX2573" fmla="*/ 442292 w 996623"/>
                <a:gd name="connsiteY2573" fmla="*/ 189610 h 994936"/>
                <a:gd name="connsiteX2574" fmla="*/ 442292 w 996623"/>
                <a:gd name="connsiteY2574" fmla="*/ 189610 h 994936"/>
                <a:gd name="connsiteX2575" fmla="*/ 440858 w 996623"/>
                <a:gd name="connsiteY2575" fmla="*/ 180635 h 994936"/>
                <a:gd name="connsiteX2576" fmla="*/ 440157 w 996623"/>
                <a:gd name="connsiteY2576" fmla="*/ 176098 h 994936"/>
                <a:gd name="connsiteX2577" fmla="*/ 439423 w 996623"/>
                <a:gd name="connsiteY2577" fmla="*/ 171561 h 994936"/>
                <a:gd name="connsiteX2578" fmla="*/ 438689 w 996623"/>
                <a:gd name="connsiteY2578" fmla="*/ 167023 h 994936"/>
                <a:gd name="connsiteX2579" fmla="*/ 437989 w 996623"/>
                <a:gd name="connsiteY2579" fmla="*/ 162486 h 994936"/>
                <a:gd name="connsiteX2580" fmla="*/ 437254 w 996623"/>
                <a:gd name="connsiteY2580" fmla="*/ 157982 h 994936"/>
                <a:gd name="connsiteX2581" fmla="*/ 436554 w 996623"/>
                <a:gd name="connsiteY2581" fmla="*/ 153444 h 994936"/>
                <a:gd name="connsiteX2582" fmla="*/ 435820 w 996623"/>
                <a:gd name="connsiteY2582" fmla="*/ 148907 h 994936"/>
                <a:gd name="connsiteX2583" fmla="*/ 435820 w 996623"/>
                <a:gd name="connsiteY2583" fmla="*/ 148907 h 994936"/>
                <a:gd name="connsiteX2584" fmla="*/ 434519 w 996623"/>
                <a:gd name="connsiteY2584" fmla="*/ 140767 h 994936"/>
                <a:gd name="connsiteX2585" fmla="*/ 434519 w 996623"/>
                <a:gd name="connsiteY2585" fmla="*/ 140266 h 994936"/>
                <a:gd name="connsiteX2586" fmla="*/ 434519 w 996623"/>
                <a:gd name="connsiteY2586" fmla="*/ 139899 h 994936"/>
                <a:gd name="connsiteX2587" fmla="*/ 433751 w 996623"/>
                <a:gd name="connsiteY2587" fmla="*/ 135061 h 994936"/>
                <a:gd name="connsiteX2588" fmla="*/ 432851 w 996623"/>
                <a:gd name="connsiteY2588" fmla="*/ 129423 h 994936"/>
                <a:gd name="connsiteX2589" fmla="*/ 431650 w 996623"/>
                <a:gd name="connsiteY2589" fmla="*/ 121750 h 994936"/>
                <a:gd name="connsiteX2590" fmla="*/ 429481 w 996623"/>
                <a:gd name="connsiteY2590" fmla="*/ 108204 h 994936"/>
                <a:gd name="connsiteX2591" fmla="*/ 429481 w 996623"/>
                <a:gd name="connsiteY2591" fmla="*/ 108204 h 994936"/>
                <a:gd name="connsiteX2592" fmla="*/ 430115 w 996623"/>
                <a:gd name="connsiteY2592" fmla="*/ 108204 h 994936"/>
                <a:gd name="connsiteX2593" fmla="*/ 432951 w 996623"/>
                <a:gd name="connsiteY2593" fmla="*/ 107771 h 994936"/>
                <a:gd name="connsiteX2594" fmla="*/ 434252 w 996623"/>
                <a:gd name="connsiteY2594" fmla="*/ 107570 h 994936"/>
                <a:gd name="connsiteX2595" fmla="*/ 437188 w 996623"/>
                <a:gd name="connsiteY2595" fmla="*/ 107137 h 994936"/>
                <a:gd name="connsiteX2596" fmla="*/ 444528 w 996623"/>
                <a:gd name="connsiteY2596" fmla="*/ 106236 h 994936"/>
                <a:gd name="connsiteX2597" fmla="*/ 445161 w 996623"/>
                <a:gd name="connsiteY2597" fmla="*/ 106236 h 994936"/>
                <a:gd name="connsiteX2598" fmla="*/ 447964 w 996623"/>
                <a:gd name="connsiteY2598" fmla="*/ 105902 h 994936"/>
                <a:gd name="connsiteX2599" fmla="*/ 449866 w 996623"/>
                <a:gd name="connsiteY2599" fmla="*/ 105702 h 994936"/>
                <a:gd name="connsiteX2600" fmla="*/ 452468 w 996623"/>
                <a:gd name="connsiteY2600" fmla="*/ 105435 h 994936"/>
                <a:gd name="connsiteX2601" fmla="*/ 453369 w 996623"/>
                <a:gd name="connsiteY2601" fmla="*/ 105435 h 994936"/>
                <a:gd name="connsiteX2602" fmla="*/ 459374 w 996623"/>
                <a:gd name="connsiteY2602" fmla="*/ 104901 h 994936"/>
                <a:gd name="connsiteX2603" fmla="*/ 462710 w 996623"/>
                <a:gd name="connsiteY2603" fmla="*/ 104634 h 994936"/>
                <a:gd name="connsiteX2604" fmla="*/ 465413 w 996623"/>
                <a:gd name="connsiteY2604" fmla="*/ 104468 h 994936"/>
                <a:gd name="connsiteX2605" fmla="*/ 468048 w 996623"/>
                <a:gd name="connsiteY2605" fmla="*/ 104301 h 994936"/>
                <a:gd name="connsiteX2606" fmla="*/ 471752 w 996623"/>
                <a:gd name="connsiteY2606" fmla="*/ 104101 h 994936"/>
                <a:gd name="connsiteX2607" fmla="*/ 476856 w 996623"/>
                <a:gd name="connsiteY2607" fmla="*/ 103867 h 994936"/>
                <a:gd name="connsiteX2608" fmla="*/ 476856 w 996623"/>
                <a:gd name="connsiteY2608" fmla="*/ 103867 h 994936"/>
                <a:gd name="connsiteX2609" fmla="*/ 481093 w 996623"/>
                <a:gd name="connsiteY2609" fmla="*/ 103867 h 994936"/>
                <a:gd name="connsiteX2610" fmla="*/ 483262 w 996623"/>
                <a:gd name="connsiteY2610" fmla="*/ 103867 h 994936"/>
                <a:gd name="connsiteX2611" fmla="*/ 486932 w 996623"/>
                <a:gd name="connsiteY2611" fmla="*/ 103867 h 994936"/>
                <a:gd name="connsiteX2612" fmla="*/ 497375 w 996623"/>
                <a:gd name="connsiteY2612" fmla="*/ 103867 h 994936"/>
                <a:gd name="connsiteX2613" fmla="*/ 501612 w 996623"/>
                <a:gd name="connsiteY2613" fmla="*/ 103867 h 994936"/>
                <a:gd name="connsiteX2614" fmla="*/ 503613 w 996623"/>
                <a:gd name="connsiteY2614" fmla="*/ 103867 h 994936"/>
                <a:gd name="connsiteX2615" fmla="*/ 507951 w 996623"/>
                <a:gd name="connsiteY2615" fmla="*/ 103867 h 994936"/>
                <a:gd name="connsiteX2616" fmla="*/ 512655 w 996623"/>
                <a:gd name="connsiteY2616" fmla="*/ 104101 h 994936"/>
                <a:gd name="connsiteX2617" fmla="*/ 512922 w 996623"/>
                <a:gd name="connsiteY2617" fmla="*/ 104101 h 994936"/>
                <a:gd name="connsiteX2618" fmla="*/ 517159 w 996623"/>
                <a:gd name="connsiteY2618" fmla="*/ 104334 h 994936"/>
                <a:gd name="connsiteX2619" fmla="*/ 518627 w 996623"/>
                <a:gd name="connsiteY2619" fmla="*/ 104334 h 994936"/>
                <a:gd name="connsiteX2620" fmla="*/ 521963 w 996623"/>
                <a:gd name="connsiteY2620" fmla="*/ 104601 h 994936"/>
                <a:gd name="connsiteX2621" fmla="*/ 527335 w 996623"/>
                <a:gd name="connsiteY2621" fmla="*/ 105035 h 994936"/>
                <a:gd name="connsiteX2622" fmla="*/ 529370 w 996623"/>
                <a:gd name="connsiteY2622" fmla="*/ 105202 h 994936"/>
                <a:gd name="connsiteX2623" fmla="*/ 532973 w 996623"/>
                <a:gd name="connsiteY2623" fmla="*/ 105569 h 994936"/>
                <a:gd name="connsiteX2624" fmla="*/ 537343 w 996623"/>
                <a:gd name="connsiteY2624" fmla="*/ 106036 h 994936"/>
                <a:gd name="connsiteX2625" fmla="*/ 539846 w 996623"/>
                <a:gd name="connsiteY2625" fmla="*/ 106303 h 994936"/>
                <a:gd name="connsiteX2626" fmla="*/ 545718 w 996623"/>
                <a:gd name="connsiteY2626" fmla="*/ 107070 h 994936"/>
                <a:gd name="connsiteX2627" fmla="*/ 546885 w 996623"/>
                <a:gd name="connsiteY2627" fmla="*/ 107070 h 994936"/>
                <a:gd name="connsiteX2628" fmla="*/ 550221 w 996623"/>
                <a:gd name="connsiteY2628" fmla="*/ 107537 h 994936"/>
                <a:gd name="connsiteX2629" fmla="*/ 550221 w 996623"/>
                <a:gd name="connsiteY2629" fmla="*/ 107537 h 994936"/>
                <a:gd name="connsiteX2630" fmla="*/ 553958 w 996623"/>
                <a:gd name="connsiteY2630" fmla="*/ 108071 h 994936"/>
                <a:gd name="connsiteX2631" fmla="*/ 553958 w 996623"/>
                <a:gd name="connsiteY2631" fmla="*/ 108071 h 994936"/>
                <a:gd name="connsiteX2632" fmla="*/ 551823 w 996623"/>
                <a:gd name="connsiteY2632" fmla="*/ 121650 h 994936"/>
                <a:gd name="connsiteX2633" fmla="*/ 551823 w 996623"/>
                <a:gd name="connsiteY2633" fmla="*/ 121650 h 994936"/>
                <a:gd name="connsiteX2634" fmla="*/ 550589 w 996623"/>
                <a:gd name="connsiteY2634" fmla="*/ 129290 h 994936"/>
                <a:gd name="connsiteX2635" fmla="*/ 549688 w 996623"/>
                <a:gd name="connsiteY2635" fmla="*/ 134928 h 994936"/>
                <a:gd name="connsiteX2636" fmla="*/ 549688 w 996623"/>
                <a:gd name="connsiteY2636" fmla="*/ 134928 h 994936"/>
                <a:gd name="connsiteX2637" fmla="*/ 548920 w 996623"/>
                <a:gd name="connsiteY2637" fmla="*/ 139732 h 994936"/>
                <a:gd name="connsiteX2638" fmla="*/ 548920 w 996623"/>
                <a:gd name="connsiteY2638" fmla="*/ 140600 h 994936"/>
                <a:gd name="connsiteX2639" fmla="*/ 547653 w 996623"/>
                <a:gd name="connsiteY2639" fmla="*/ 148774 h 994936"/>
                <a:gd name="connsiteX2640" fmla="*/ 556527 w 996623"/>
                <a:gd name="connsiteY2640" fmla="*/ 234783 h 994936"/>
                <a:gd name="connsiteX2641" fmla="*/ 556527 w 996623"/>
                <a:gd name="connsiteY2641" fmla="*/ 234783 h 994936"/>
                <a:gd name="connsiteX2642" fmla="*/ 556827 w 996623"/>
                <a:gd name="connsiteY2642" fmla="*/ 234783 h 994936"/>
                <a:gd name="connsiteX2643" fmla="*/ 554792 w 996623"/>
                <a:gd name="connsiteY2643" fmla="*/ 234350 h 994936"/>
                <a:gd name="connsiteX2644" fmla="*/ 550388 w 996623"/>
                <a:gd name="connsiteY2644" fmla="*/ 233349 h 994936"/>
                <a:gd name="connsiteX2645" fmla="*/ 547052 w 996623"/>
                <a:gd name="connsiteY2645" fmla="*/ 232682 h 994936"/>
                <a:gd name="connsiteX2646" fmla="*/ 546118 w 996623"/>
                <a:gd name="connsiteY2646" fmla="*/ 232515 h 994936"/>
                <a:gd name="connsiteX2647" fmla="*/ 546985 w 996623"/>
                <a:gd name="connsiteY2647" fmla="*/ 232715 h 994936"/>
                <a:gd name="connsiteX2648" fmla="*/ 546985 w 996623"/>
                <a:gd name="connsiteY2648" fmla="*/ 232715 h 994936"/>
                <a:gd name="connsiteX2649" fmla="*/ 548086 w 996623"/>
                <a:gd name="connsiteY2649" fmla="*/ 232948 h 994936"/>
                <a:gd name="connsiteX2650" fmla="*/ 548553 w 996623"/>
                <a:gd name="connsiteY2650" fmla="*/ 232948 h 994936"/>
                <a:gd name="connsiteX2651" fmla="*/ 550188 w 996623"/>
                <a:gd name="connsiteY2651" fmla="*/ 233315 h 994936"/>
                <a:gd name="connsiteX2652" fmla="*/ 552357 w 996623"/>
                <a:gd name="connsiteY2652" fmla="*/ 233783 h 994936"/>
                <a:gd name="connsiteX2653" fmla="*/ 553157 w 996623"/>
                <a:gd name="connsiteY2653" fmla="*/ 233783 h 994936"/>
                <a:gd name="connsiteX2654" fmla="*/ 553591 w 996623"/>
                <a:gd name="connsiteY2654" fmla="*/ 233783 h 994936"/>
                <a:gd name="connsiteX2655" fmla="*/ 554559 w 996623"/>
                <a:gd name="connsiteY2655" fmla="*/ 234016 h 994936"/>
                <a:gd name="connsiteX2656" fmla="*/ 554559 w 996623"/>
                <a:gd name="connsiteY2656" fmla="*/ 234016 h 994936"/>
                <a:gd name="connsiteX2657" fmla="*/ 555093 w 996623"/>
                <a:gd name="connsiteY2657" fmla="*/ 234016 h 994936"/>
                <a:gd name="connsiteX2658" fmla="*/ 555493 w 996623"/>
                <a:gd name="connsiteY2658" fmla="*/ 234016 h 994936"/>
                <a:gd name="connsiteX2659" fmla="*/ 555793 w 996623"/>
                <a:gd name="connsiteY2659" fmla="*/ 234016 h 994936"/>
                <a:gd name="connsiteX2660" fmla="*/ 556394 w 996623"/>
                <a:gd name="connsiteY2660" fmla="*/ 234016 h 994936"/>
                <a:gd name="connsiteX2661" fmla="*/ 555860 w 996623"/>
                <a:gd name="connsiteY2661" fmla="*/ 234016 h 994936"/>
                <a:gd name="connsiteX2662" fmla="*/ 546618 w 996623"/>
                <a:gd name="connsiteY2662" fmla="*/ 218602 h 994936"/>
                <a:gd name="connsiteX2663" fmla="*/ 544016 w 996623"/>
                <a:gd name="connsiteY2663" fmla="*/ 231948 h 994936"/>
                <a:gd name="connsiteX2664" fmla="*/ 544016 w 996623"/>
                <a:gd name="connsiteY2664" fmla="*/ 231948 h 994936"/>
                <a:gd name="connsiteX2665" fmla="*/ 545150 w 996623"/>
                <a:gd name="connsiteY2665" fmla="*/ 232148 h 994936"/>
                <a:gd name="connsiteX2666" fmla="*/ 544016 w 996623"/>
                <a:gd name="connsiteY2666" fmla="*/ 231914 h 994936"/>
                <a:gd name="connsiteX2667" fmla="*/ 545184 w 996623"/>
                <a:gd name="connsiteY2667" fmla="*/ 232315 h 994936"/>
                <a:gd name="connsiteX2668" fmla="*/ 545784 w 996623"/>
                <a:gd name="connsiteY2668" fmla="*/ 232315 h 994936"/>
                <a:gd name="connsiteX2669" fmla="*/ 546018 w 996623"/>
                <a:gd name="connsiteY2669" fmla="*/ 232315 h 994936"/>
                <a:gd name="connsiteX2670" fmla="*/ 545551 w 996623"/>
                <a:gd name="connsiteY2670" fmla="*/ 232315 h 994936"/>
                <a:gd name="connsiteX2671" fmla="*/ 574376 w 996623"/>
                <a:gd name="connsiteY2671" fmla="*/ 239721 h 994936"/>
                <a:gd name="connsiteX2672" fmla="*/ 573175 w 996623"/>
                <a:gd name="connsiteY2672" fmla="*/ 239321 h 994936"/>
                <a:gd name="connsiteX2673" fmla="*/ 571407 w 996623"/>
                <a:gd name="connsiteY2673" fmla="*/ 238787 h 994936"/>
                <a:gd name="connsiteX2674" fmla="*/ 569472 w 996623"/>
                <a:gd name="connsiteY2674" fmla="*/ 238220 h 994936"/>
                <a:gd name="connsiteX2675" fmla="*/ 566636 w 996623"/>
                <a:gd name="connsiteY2675" fmla="*/ 237419 h 994936"/>
                <a:gd name="connsiteX2676" fmla="*/ 566636 w 996623"/>
                <a:gd name="connsiteY2676" fmla="*/ 237419 h 994936"/>
                <a:gd name="connsiteX2677" fmla="*/ 566169 w 996623"/>
                <a:gd name="connsiteY2677" fmla="*/ 237419 h 994936"/>
                <a:gd name="connsiteX2678" fmla="*/ 563667 w 996623"/>
                <a:gd name="connsiteY2678" fmla="*/ 236685 h 994936"/>
                <a:gd name="connsiteX2679" fmla="*/ 562165 w 996623"/>
                <a:gd name="connsiteY2679" fmla="*/ 236118 h 994936"/>
                <a:gd name="connsiteX2680" fmla="*/ 558562 w 996623"/>
                <a:gd name="connsiteY2680" fmla="*/ 235217 h 994936"/>
                <a:gd name="connsiteX2681" fmla="*/ 558562 w 996623"/>
                <a:gd name="connsiteY2681" fmla="*/ 235217 h 994936"/>
                <a:gd name="connsiteX2682" fmla="*/ 558229 w 996623"/>
                <a:gd name="connsiteY2682" fmla="*/ 235217 h 994936"/>
                <a:gd name="connsiteX2683" fmla="*/ 558229 w 996623"/>
                <a:gd name="connsiteY2683" fmla="*/ 235217 h 994936"/>
                <a:gd name="connsiteX2684" fmla="*/ 557862 w 996623"/>
                <a:gd name="connsiteY2684" fmla="*/ 235217 h 994936"/>
                <a:gd name="connsiteX2685" fmla="*/ 558262 w 996623"/>
                <a:gd name="connsiteY2685" fmla="*/ 235217 h 994936"/>
                <a:gd name="connsiteX2686" fmla="*/ 558262 w 996623"/>
                <a:gd name="connsiteY2686" fmla="*/ 235217 h 994936"/>
                <a:gd name="connsiteX2687" fmla="*/ 558496 w 996623"/>
                <a:gd name="connsiteY2687" fmla="*/ 235217 h 994936"/>
                <a:gd name="connsiteX2688" fmla="*/ 558696 w 996623"/>
                <a:gd name="connsiteY2688" fmla="*/ 235217 h 994936"/>
                <a:gd name="connsiteX2689" fmla="*/ 559530 w 996623"/>
                <a:gd name="connsiteY2689" fmla="*/ 235451 h 994936"/>
                <a:gd name="connsiteX2690" fmla="*/ 561231 w 996623"/>
                <a:gd name="connsiteY2690" fmla="*/ 235884 h 994936"/>
                <a:gd name="connsiteX2691" fmla="*/ 562232 w 996623"/>
                <a:gd name="connsiteY2691" fmla="*/ 236151 h 994936"/>
                <a:gd name="connsiteX2692" fmla="*/ 563600 w 996623"/>
                <a:gd name="connsiteY2692" fmla="*/ 236518 h 994936"/>
                <a:gd name="connsiteX2693" fmla="*/ 566669 w 996623"/>
                <a:gd name="connsiteY2693" fmla="*/ 237352 h 994936"/>
                <a:gd name="connsiteX2694" fmla="*/ 566669 w 996623"/>
                <a:gd name="connsiteY2694" fmla="*/ 237352 h 994936"/>
                <a:gd name="connsiteX2695" fmla="*/ 567103 w 996623"/>
                <a:gd name="connsiteY2695" fmla="*/ 237352 h 994936"/>
                <a:gd name="connsiteX2696" fmla="*/ 567503 w 996623"/>
                <a:gd name="connsiteY2696" fmla="*/ 237352 h 994936"/>
                <a:gd name="connsiteX2697" fmla="*/ 567837 w 996623"/>
                <a:gd name="connsiteY2697" fmla="*/ 237352 h 994936"/>
                <a:gd name="connsiteX2698" fmla="*/ 568037 w 996623"/>
                <a:gd name="connsiteY2698" fmla="*/ 237352 h 994936"/>
                <a:gd name="connsiteX2699" fmla="*/ 568037 w 996623"/>
                <a:gd name="connsiteY2699" fmla="*/ 237352 h 994936"/>
                <a:gd name="connsiteX2700" fmla="*/ 568037 w 996623"/>
                <a:gd name="connsiteY2700" fmla="*/ 237352 h 994936"/>
                <a:gd name="connsiteX2701" fmla="*/ 568037 w 996623"/>
                <a:gd name="connsiteY2701" fmla="*/ 237352 h 994936"/>
                <a:gd name="connsiteX2702" fmla="*/ 568304 w 996623"/>
                <a:gd name="connsiteY2702" fmla="*/ 237352 h 994936"/>
                <a:gd name="connsiteX2703" fmla="*/ 568304 w 996623"/>
                <a:gd name="connsiteY2703" fmla="*/ 237352 h 994936"/>
                <a:gd name="connsiteX2704" fmla="*/ 569005 w 996623"/>
                <a:gd name="connsiteY2704" fmla="*/ 237553 h 994936"/>
                <a:gd name="connsiteX2705" fmla="*/ 569005 w 996623"/>
                <a:gd name="connsiteY2705" fmla="*/ 237553 h 994936"/>
                <a:gd name="connsiteX2706" fmla="*/ 570239 w 996623"/>
                <a:gd name="connsiteY2706" fmla="*/ 237920 h 994936"/>
                <a:gd name="connsiteX2707" fmla="*/ 570606 w 996623"/>
                <a:gd name="connsiteY2707" fmla="*/ 237920 h 994936"/>
                <a:gd name="connsiteX2708" fmla="*/ 570840 w 996623"/>
                <a:gd name="connsiteY2708" fmla="*/ 237920 h 994936"/>
                <a:gd name="connsiteX2709" fmla="*/ 570840 w 996623"/>
                <a:gd name="connsiteY2709" fmla="*/ 237920 h 994936"/>
                <a:gd name="connsiteX2710" fmla="*/ 571507 w 996623"/>
                <a:gd name="connsiteY2710" fmla="*/ 238120 h 994936"/>
                <a:gd name="connsiteX2711" fmla="*/ 571941 w 996623"/>
                <a:gd name="connsiteY2711" fmla="*/ 238120 h 994936"/>
                <a:gd name="connsiteX2712" fmla="*/ 572441 w 996623"/>
                <a:gd name="connsiteY2712" fmla="*/ 238287 h 994936"/>
                <a:gd name="connsiteX2713" fmla="*/ 572441 w 996623"/>
                <a:gd name="connsiteY2713" fmla="*/ 238287 h 994936"/>
                <a:gd name="connsiteX2714" fmla="*/ 573209 w 996623"/>
                <a:gd name="connsiteY2714" fmla="*/ 238520 h 994936"/>
                <a:gd name="connsiteX2715" fmla="*/ 573609 w 996623"/>
                <a:gd name="connsiteY2715" fmla="*/ 238520 h 994936"/>
                <a:gd name="connsiteX2716" fmla="*/ 574410 w 996623"/>
                <a:gd name="connsiteY2716" fmla="*/ 238754 h 994936"/>
                <a:gd name="connsiteX2717" fmla="*/ 590257 w 996623"/>
                <a:gd name="connsiteY2717" fmla="*/ 245226 h 994936"/>
                <a:gd name="connsiteX2718" fmla="*/ 589657 w 996623"/>
                <a:gd name="connsiteY2718" fmla="*/ 244993 h 994936"/>
                <a:gd name="connsiteX2719" fmla="*/ 588989 w 996623"/>
                <a:gd name="connsiteY2719" fmla="*/ 244726 h 994936"/>
                <a:gd name="connsiteX2720" fmla="*/ 588389 w 996623"/>
                <a:gd name="connsiteY2720" fmla="*/ 244525 h 994936"/>
                <a:gd name="connsiteX2721" fmla="*/ 587755 w 996623"/>
                <a:gd name="connsiteY2721" fmla="*/ 244292 h 994936"/>
                <a:gd name="connsiteX2722" fmla="*/ 586921 w 996623"/>
                <a:gd name="connsiteY2722" fmla="*/ 243992 h 994936"/>
                <a:gd name="connsiteX2723" fmla="*/ 586220 w 996623"/>
                <a:gd name="connsiteY2723" fmla="*/ 243725 h 994936"/>
                <a:gd name="connsiteX2724" fmla="*/ 584852 w 996623"/>
                <a:gd name="connsiteY2724" fmla="*/ 243258 h 994936"/>
                <a:gd name="connsiteX2725" fmla="*/ 586153 w 996623"/>
                <a:gd name="connsiteY2725" fmla="*/ 243725 h 994936"/>
                <a:gd name="connsiteX2726" fmla="*/ 586153 w 996623"/>
                <a:gd name="connsiteY2726" fmla="*/ 243725 h 994936"/>
                <a:gd name="connsiteX2727" fmla="*/ 587855 w 996623"/>
                <a:gd name="connsiteY2727" fmla="*/ 244359 h 994936"/>
                <a:gd name="connsiteX2728" fmla="*/ 588222 w 996623"/>
                <a:gd name="connsiteY2728" fmla="*/ 244359 h 994936"/>
                <a:gd name="connsiteX2729" fmla="*/ 588422 w 996623"/>
                <a:gd name="connsiteY2729" fmla="*/ 244359 h 994936"/>
                <a:gd name="connsiteX2730" fmla="*/ 588856 w 996623"/>
                <a:gd name="connsiteY2730" fmla="*/ 244359 h 994936"/>
                <a:gd name="connsiteX2731" fmla="*/ 588856 w 996623"/>
                <a:gd name="connsiteY2731" fmla="*/ 244359 h 994936"/>
                <a:gd name="connsiteX2732" fmla="*/ 589490 w 996623"/>
                <a:gd name="connsiteY2732" fmla="*/ 244592 h 994936"/>
                <a:gd name="connsiteX2733" fmla="*/ 590124 w 996623"/>
                <a:gd name="connsiteY2733" fmla="*/ 244826 h 994936"/>
                <a:gd name="connsiteX2734" fmla="*/ 590324 w 996623"/>
                <a:gd name="connsiteY2734" fmla="*/ 244826 h 994936"/>
                <a:gd name="connsiteX2735" fmla="*/ 583051 w 996623"/>
                <a:gd name="connsiteY2735" fmla="*/ 242590 h 994936"/>
                <a:gd name="connsiteX2736" fmla="*/ 582383 w 996623"/>
                <a:gd name="connsiteY2736" fmla="*/ 242390 h 994936"/>
                <a:gd name="connsiteX2737" fmla="*/ 583551 w 996623"/>
                <a:gd name="connsiteY2737" fmla="*/ 242824 h 994936"/>
                <a:gd name="connsiteX2738" fmla="*/ 584852 w 996623"/>
                <a:gd name="connsiteY2738" fmla="*/ 243258 h 994936"/>
                <a:gd name="connsiteX2739" fmla="*/ 584285 w 996623"/>
                <a:gd name="connsiteY2739" fmla="*/ 243024 h 994936"/>
                <a:gd name="connsiteX2740" fmla="*/ 582183 w 996623"/>
                <a:gd name="connsiteY2740" fmla="*/ 242323 h 994936"/>
                <a:gd name="connsiteX2741" fmla="*/ 582383 w 996623"/>
                <a:gd name="connsiteY2741" fmla="*/ 242323 h 994936"/>
                <a:gd name="connsiteX2742" fmla="*/ 582383 w 996623"/>
                <a:gd name="connsiteY2742" fmla="*/ 242323 h 994936"/>
                <a:gd name="connsiteX2743" fmla="*/ 582183 w 996623"/>
                <a:gd name="connsiteY2743" fmla="*/ 242323 h 994936"/>
                <a:gd name="connsiteX2744" fmla="*/ 582183 w 996623"/>
                <a:gd name="connsiteY2744" fmla="*/ 242323 h 994936"/>
                <a:gd name="connsiteX2745" fmla="*/ 582183 w 996623"/>
                <a:gd name="connsiteY2745" fmla="*/ 242323 h 994936"/>
                <a:gd name="connsiteX2746" fmla="*/ 580982 w 996623"/>
                <a:gd name="connsiteY2746" fmla="*/ 241890 h 994936"/>
                <a:gd name="connsiteX2747" fmla="*/ 577646 w 996623"/>
                <a:gd name="connsiteY2747" fmla="*/ 240755 h 994936"/>
                <a:gd name="connsiteX2748" fmla="*/ 580982 w 996623"/>
                <a:gd name="connsiteY2748" fmla="*/ 241923 h 994936"/>
                <a:gd name="connsiteX2749" fmla="*/ 580982 w 996623"/>
                <a:gd name="connsiteY2749" fmla="*/ 241923 h 994936"/>
                <a:gd name="connsiteX2750" fmla="*/ 582116 w 996623"/>
                <a:gd name="connsiteY2750" fmla="*/ 242290 h 994936"/>
                <a:gd name="connsiteX2751" fmla="*/ 581016 w 996623"/>
                <a:gd name="connsiteY2751" fmla="*/ 241890 h 994936"/>
                <a:gd name="connsiteX2752" fmla="*/ 575511 w 996623"/>
                <a:gd name="connsiteY2752" fmla="*/ 240121 h 994936"/>
                <a:gd name="connsiteX2753" fmla="*/ 575511 w 996623"/>
                <a:gd name="connsiteY2753" fmla="*/ 240121 h 994936"/>
                <a:gd name="connsiteX2754" fmla="*/ 575511 w 996623"/>
                <a:gd name="connsiteY2754" fmla="*/ 240121 h 994936"/>
                <a:gd name="connsiteX2755" fmla="*/ 575511 w 996623"/>
                <a:gd name="connsiteY2755" fmla="*/ 240121 h 994936"/>
                <a:gd name="connsiteX2756" fmla="*/ 617882 w 996623"/>
                <a:gd name="connsiteY2756" fmla="*/ 257604 h 994936"/>
                <a:gd name="connsiteX2757" fmla="*/ 617048 w 996623"/>
                <a:gd name="connsiteY2757" fmla="*/ 257170 h 994936"/>
                <a:gd name="connsiteX2758" fmla="*/ 615213 w 996623"/>
                <a:gd name="connsiteY2758" fmla="*/ 256236 h 994936"/>
                <a:gd name="connsiteX2759" fmla="*/ 614312 w 996623"/>
                <a:gd name="connsiteY2759" fmla="*/ 255769 h 994936"/>
                <a:gd name="connsiteX2760" fmla="*/ 610709 w 996623"/>
                <a:gd name="connsiteY2760" fmla="*/ 254001 h 994936"/>
                <a:gd name="connsiteX2761" fmla="*/ 608974 w 996623"/>
                <a:gd name="connsiteY2761" fmla="*/ 253200 h 994936"/>
                <a:gd name="connsiteX2762" fmla="*/ 607306 w 996623"/>
                <a:gd name="connsiteY2762" fmla="*/ 252399 h 994936"/>
                <a:gd name="connsiteX2763" fmla="*/ 604136 w 996623"/>
                <a:gd name="connsiteY2763" fmla="*/ 250998 h 994936"/>
                <a:gd name="connsiteX2764" fmla="*/ 604136 w 996623"/>
                <a:gd name="connsiteY2764" fmla="*/ 250998 h 994936"/>
                <a:gd name="connsiteX2765" fmla="*/ 603369 w 996623"/>
                <a:gd name="connsiteY2765" fmla="*/ 250664 h 994936"/>
                <a:gd name="connsiteX2766" fmla="*/ 605204 w 996623"/>
                <a:gd name="connsiteY2766" fmla="*/ 251498 h 994936"/>
                <a:gd name="connsiteX2767" fmla="*/ 606371 w 996623"/>
                <a:gd name="connsiteY2767" fmla="*/ 252032 h 994936"/>
                <a:gd name="connsiteX2768" fmla="*/ 606839 w 996623"/>
                <a:gd name="connsiteY2768" fmla="*/ 252232 h 994936"/>
                <a:gd name="connsiteX2769" fmla="*/ 607306 w 996623"/>
                <a:gd name="connsiteY2769" fmla="*/ 252432 h 994936"/>
                <a:gd name="connsiteX2770" fmla="*/ 607306 w 996623"/>
                <a:gd name="connsiteY2770" fmla="*/ 252432 h 994936"/>
                <a:gd name="connsiteX2771" fmla="*/ 608874 w 996623"/>
                <a:gd name="connsiteY2771" fmla="*/ 253166 h 994936"/>
                <a:gd name="connsiteX2772" fmla="*/ 610675 w 996623"/>
                <a:gd name="connsiteY2772" fmla="*/ 254001 h 994936"/>
                <a:gd name="connsiteX2773" fmla="*/ 610675 w 996623"/>
                <a:gd name="connsiteY2773" fmla="*/ 254001 h 994936"/>
                <a:gd name="connsiteX2774" fmla="*/ 612410 w 996623"/>
                <a:gd name="connsiteY2774" fmla="*/ 254835 h 994936"/>
                <a:gd name="connsiteX2775" fmla="*/ 612410 w 996623"/>
                <a:gd name="connsiteY2775" fmla="*/ 254835 h 994936"/>
                <a:gd name="connsiteX2776" fmla="*/ 614212 w 996623"/>
                <a:gd name="connsiteY2776" fmla="*/ 255702 h 994936"/>
                <a:gd name="connsiteX2777" fmla="*/ 614212 w 996623"/>
                <a:gd name="connsiteY2777" fmla="*/ 255702 h 994936"/>
                <a:gd name="connsiteX2778" fmla="*/ 617748 w 996623"/>
                <a:gd name="connsiteY2778" fmla="*/ 257504 h 994936"/>
                <a:gd name="connsiteX2779" fmla="*/ 617748 w 996623"/>
                <a:gd name="connsiteY2779" fmla="*/ 257504 h 994936"/>
                <a:gd name="connsiteX2780" fmla="*/ 618149 w 996623"/>
                <a:gd name="connsiteY2780" fmla="*/ 257704 h 994936"/>
                <a:gd name="connsiteX2781" fmla="*/ 618315 w 996623"/>
                <a:gd name="connsiteY2781" fmla="*/ 257704 h 994936"/>
                <a:gd name="connsiteX2782" fmla="*/ 600967 w 996623"/>
                <a:gd name="connsiteY2782" fmla="*/ 249463 h 994936"/>
                <a:gd name="connsiteX2783" fmla="*/ 597297 w 996623"/>
                <a:gd name="connsiteY2783" fmla="*/ 247895 h 994936"/>
                <a:gd name="connsiteX2784" fmla="*/ 595428 w 996623"/>
                <a:gd name="connsiteY2784" fmla="*/ 247161 h 994936"/>
                <a:gd name="connsiteX2785" fmla="*/ 593560 w 996623"/>
                <a:gd name="connsiteY2785" fmla="*/ 246394 h 994936"/>
                <a:gd name="connsiteX2786" fmla="*/ 592426 w 996623"/>
                <a:gd name="connsiteY2786" fmla="*/ 245960 h 994936"/>
                <a:gd name="connsiteX2787" fmla="*/ 591425 w 996623"/>
                <a:gd name="connsiteY2787" fmla="*/ 245560 h 994936"/>
                <a:gd name="connsiteX2788" fmla="*/ 590824 w 996623"/>
                <a:gd name="connsiteY2788" fmla="*/ 245360 h 994936"/>
                <a:gd name="connsiteX2789" fmla="*/ 590824 w 996623"/>
                <a:gd name="connsiteY2789" fmla="*/ 245360 h 994936"/>
                <a:gd name="connsiteX2790" fmla="*/ 590824 w 996623"/>
                <a:gd name="connsiteY2790" fmla="*/ 245360 h 994936"/>
                <a:gd name="connsiteX2791" fmla="*/ 591391 w 996623"/>
                <a:gd name="connsiteY2791" fmla="*/ 245560 h 994936"/>
                <a:gd name="connsiteX2792" fmla="*/ 591391 w 996623"/>
                <a:gd name="connsiteY2792" fmla="*/ 245560 h 994936"/>
                <a:gd name="connsiteX2793" fmla="*/ 591892 w 996623"/>
                <a:gd name="connsiteY2793" fmla="*/ 245560 h 994936"/>
                <a:gd name="connsiteX2794" fmla="*/ 591892 w 996623"/>
                <a:gd name="connsiteY2794" fmla="*/ 245560 h 994936"/>
                <a:gd name="connsiteX2795" fmla="*/ 592392 w 996623"/>
                <a:gd name="connsiteY2795" fmla="*/ 245760 h 994936"/>
                <a:gd name="connsiteX2796" fmla="*/ 592392 w 996623"/>
                <a:gd name="connsiteY2796" fmla="*/ 245760 h 994936"/>
                <a:gd name="connsiteX2797" fmla="*/ 593160 w 996623"/>
                <a:gd name="connsiteY2797" fmla="*/ 246027 h 994936"/>
                <a:gd name="connsiteX2798" fmla="*/ 593160 w 996623"/>
                <a:gd name="connsiteY2798" fmla="*/ 246027 h 994936"/>
                <a:gd name="connsiteX2799" fmla="*/ 593160 w 996623"/>
                <a:gd name="connsiteY2799" fmla="*/ 246027 h 994936"/>
                <a:gd name="connsiteX2800" fmla="*/ 593160 w 996623"/>
                <a:gd name="connsiteY2800" fmla="*/ 246027 h 994936"/>
                <a:gd name="connsiteX2801" fmla="*/ 595362 w 996623"/>
                <a:gd name="connsiteY2801" fmla="*/ 246928 h 994936"/>
                <a:gd name="connsiteX2802" fmla="*/ 596029 w 996623"/>
                <a:gd name="connsiteY2802" fmla="*/ 247194 h 994936"/>
                <a:gd name="connsiteX2803" fmla="*/ 596396 w 996623"/>
                <a:gd name="connsiteY2803" fmla="*/ 247194 h 994936"/>
                <a:gd name="connsiteX2804" fmla="*/ 596863 w 996623"/>
                <a:gd name="connsiteY2804" fmla="*/ 247361 h 994936"/>
                <a:gd name="connsiteX2805" fmla="*/ 596863 w 996623"/>
                <a:gd name="connsiteY2805" fmla="*/ 247361 h 994936"/>
                <a:gd name="connsiteX2806" fmla="*/ 600499 w 996623"/>
                <a:gd name="connsiteY2806" fmla="*/ 248896 h 994936"/>
                <a:gd name="connsiteX2807" fmla="*/ 600499 w 996623"/>
                <a:gd name="connsiteY2807" fmla="*/ 248896 h 994936"/>
                <a:gd name="connsiteX2808" fmla="*/ 601400 w 996623"/>
                <a:gd name="connsiteY2808" fmla="*/ 249296 h 994936"/>
                <a:gd name="connsiteX2809" fmla="*/ 601634 w 996623"/>
                <a:gd name="connsiteY2809" fmla="*/ 249296 h 994936"/>
                <a:gd name="connsiteX2810" fmla="*/ 601867 w 996623"/>
                <a:gd name="connsiteY2810" fmla="*/ 249296 h 994936"/>
                <a:gd name="connsiteX2811" fmla="*/ 602568 w 996623"/>
                <a:gd name="connsiteY2811" fmla="*/ 249597 h 994936"/>
                <a:gd name="connsiteX2812" fmla="*/ 602101 w 996623"/>
                <a:gd name="connsiteY2812" fmla="*/ 249363 h 994936"/>
                <a:gd name="connsiteX2813" fmla="*/ 624888 w 996623"/>
                <a:gd name="connsiteY2813" fmla="*/ 261240 h 994936"/>
                <a:gd name="connsiteX2814" fmla="*/ 624888 w 996623"/>
                <a:gd name="connsiteY2814" fmla="*/ 261240 h 994936"/>
                <a:gd name="connsiteX2815" fmla="*/ 621051 w 996623"/>
                <a:gd name="connsiteY2815" fmla="*/ 259172 h 994936"/>
                <a:gd name="connsiteX2816" fmla="*/ 620284 w 996623"/>
                <a:gd name="connsiteY2816" fmla="*/ 258805 h 994936"/>
                <a:gd name="connsiteX2817" fmla="*/ 620284 w 996623"/>
                <a:gd name="connsiteY2817" fmla="*/ 258805 h 994936"/>
                <a:gd name="connsiteX2818" fmla="*/ 621018 w 996623"/>
                <a:gd name="connsiteY2818" fmla="*/ 259172 h 994936"/>
                <a:gd name="connsiteX2819" fmla="*/ 621018 w 996623"/>
                <a:gd name="connsiteY2819" fmla="*/ 259172 h 994936"/>
                <a:gd name="connsiteX2820" fmla="*/ 622252 w 996623"/>
                <a:gd name="connsiteY2820" fmla="*/ 259839 h 994936"/>
                <a:gd name="connsiteX2821" fmla="*/ 622252 w 996623"/>
                <a:gd name="connsiteY2821" fmla="*/ 259839 h 994936"/>
                <a:gd name="connsiteX2822" fmla="*/ 622252 w 996623"/>
                <a:gd name="connsiteY2822" fmla="*/ 259839 h 994936"/>
                <a:gd name="connsiteX2823" fmla="*/ 624688 w 996623"/>
                <a:gd name="connsiteY2823" fmla="*/ 261174 h 994936"/>
                <a:gd name="connsiteX2824" fmla="*/ 624688 w 996623"/>
                <a:gd name="connsiteY2824" fmla="*/ 261174 h 994936"/>
                <a:gd name="connsiteX2825" fmla="*/ 624688 w 996623"/>
                <a:gd name="connsiteY2825" fmla="*/ 261174 h 994936"/>
                <a:gd name="connsiteX2826" fmla="*/ 619516 w 996623"/>
                <a:gd name="connsiteY2826" fmla="*/ 258371 h 994936"/>
                <a:gd name="connsiteX2827" fmla="*/ 618749 w 996623"/>
                <a:gd name="connsiteY2827" fmla="*/ 257971 h 994936"/>
                <a:gd name="connsiteX2828" fmla="*/ 618749 w 996623"/>
                <a:gd name="connsiteY2828" fmla="*/ 257971 h 994936"/>
                <a:gd name="connsiteX2829" fmla="*/ 619149 w 996623"/>
                <a:gd name="connsiteY2829" fmla="*/ 258204 h 994936"/>
                <a:gd name="connsiteX2830" fmla="*/ 619483 w 996623"/>
                <a:gd name="connsiteY2830" fmla="*/ 258204 h 994936"/>
                <a:gd name="connsiteX2831" fmla="*/ 619883 w 996623"/>
                <a:gd name="connsiteY2831" fmla="*/ 258404 h 994936"/>
                <a:gd name="connsiteX2832" fmla="*/ 620250 w 996623"/>
                <a:gd name="connsiteY2832" fmla="*/ 258571 h 994936"/>
                <a:gd name="connsiteX2833" fmla="*/ 619950 w 996623"/>
                <a:gd name="connsiteY2833" fmla="*/ 258404 h 994936"/>
                <a:gd name="connsiteX2834" fmla="*/ 618649 w 996623"/>
                <a:gd name="connsiteY2834" fmla="*/ 257971 h 994936"/>
                <a:gd name="connsiteX2835" fmla="*/ 618649 w 996623"/>
                <a:gd name="connsiteY2835" fmla="*/ 257971 h 994936"/>
                <a:gd name="connsiteX2836" fmla="*/ 748765 w 996623"/>
                <a:gd name="connsiteY2836" fmla="*/ 402966 h 994936"/>
                <a:gd name="connsiteX2837" fmla="*/ 748765 w 996623"/>
                <a:gd name="connsiteY2837" fmla="*/ 402966 h 994936"/>
                <a:gd name="connsiteX2838" fmla="*/ 746863 w 996623"/>
                <a:gd name="connsiteY2838" fmla="*/ 398195 h 994936"/>
                <a:gd name="connsiteX2839" fmla="*/ 746863 w 996623"/>
                <a:gd name="connsiteY2839" fmla="*/ 398195 h 994936"/>
                <a:gd name="connsiteX2840" fmla="*/ 744794 w 996623"/>
                <a:gd name="connsiteY2840" fmla="*/ 393258 h 994936"/>
                <a:gd name="connsiteX2841" fmla="*/ 744794 w 996623"/>
                <a:gd name="connsiteY2841" fmla="*/ 393258 h 994936"/>
                <a:gd name="connsiteX2842" fmla="*/ 742626 w 996623"/>
                <a:gd name="connsiteY2842" fmla="*/ 388353 h 994936"/>
                <a:gd name="connsiteX2843" fmla="*/ 742626 w 996623"/>
                <a:gd name="connsiteY2843" fmla="*/ 388353 h 994936"/>
                <a:gd name="connsiteX2844" fmla="*/ 741892 w 996623"/>
                <a:gd name="connsiteY2844" fmla="*/ 386752 h 994936"/>
                <a:gd name="connsiteX2845" fmla="*/ 741725 w 996623"/>
                <a:gd name="connsiteY2845" fmla="*/ 386418 h 994936"/>
                <a:gd name="connsiteX2846" fmla="*/ 741725 w 996623"/>
                <a:gd name="connsiteY2846" fmla="*/ 386418 h 994936"/>
                <a:gd name="connsiteX2847" fmla="*/ 741725 w 996623"/>
                <a:gd name="connsiteY2847" fmla="*/ 386418 h 994936"/>
                <a:gd name="connsiteX2848" fmla="*/ 741725 w 996623"/>
                <a:gd name="connsiteY2848" fmla="*/ 386418 h 994936"/>
                <a:gd name="connsiteX2849" fmla="*/ 741725 w 996623"/>
                <a:gd name="connsiteY2849" fmla="*/ 386418 h 994936"/>
                <a:gd name="connsiteX2850" fmla="*/ 741725 w 996623"/>
                <a:gd name="connsiteY2850" fmla="*/ 386085 h 994936"/>
                <a:gd name="connsiteX2851" fmla="*/ 741525 w 996623"/>
                <a:gd name="connsiteY2851" fmla="*/ 385617 h 994936"/>
                <a:gd name="connsiteX2852" fmla="*/ 741525 w 996623"/>
                <a:gd name="connsiteY2852" fmla="*/ 385384 h 994936"/>
                <a:gd name="connsiteX2853" fmla="*/ 741325 w 996623"/>
                <a:gd name="connsiteY2853" fmla="*/ 384950 h 994936"/>
                <a:gd name="connsiteX2854" fmla="*/ 740791 w 996623"/>
                <a:gd name="connsiteY2854" fmla="*/ 383816 h 994936"/>
                <a:gd name="connsiteX2855" fmla="*/ 740791 w 996623"/>
                <a:gd name="connsiteY2855" fmla="*/ 383816 h 994936"/>
                <a:gd name="connsiteX2856" fmla="*/ 739590 w 996623"/>
                <a:gd name="connsiteY2856" fmla="*/ 381380 h 994936"/>
                <a:gd name="connsiteX2857" fmla="*/ 738756 w 996623"/>
                <a:gd name="connsiteY2857" fmla="*/ 379679 h 994936"/>
                <a:gd name="connsiteX2858" fmla="*/ 738422 w 996623"/>
                <a:gd name="connsiteY2858" fmla="*/ 378978 h 994936"/>
                <a:gd name="connsiteX2859" fmla="*/ 738422 w 996623"/>
                <a:gd name="connsiteY2859" fmla="*/ 378978 h 994936"/>
                <a:gd name="connsiteX2860" fmla="*/ 737221 w 996623"/>
                <a:gd name="connsiteY2860" fmla="*/ 376576 h 994936"/>
                <a:gd name="connsiteX2861" fmla="*/ 735953 w 996623"/>
                <a:gd name="connsiteY2861" fmla="*/ 374174 h 994936"/>
                <a:gd name="connsiteX2862" fmla="*/ 735319 w 996623"/>
                <a:gd name="connsiteY2862" fmla="*/ 372973 h 994936"/>
                <a:gd name="connsiteX2863" fmla="*/ 733718 w 996623"/>
                <a:gd name="connsiteY2863" fmla="*/ 370070 h 994936"/>
                <a:gd name="connsiteX2864" fmla="*/ 732083 w 996623"/>
                <a:gd name="connsiteY2864" fmla="*/ 367201 h 994936"/>
                <a:gd name="connsiteX2865" fmla="*/ 732083 w 996623"/>
                <a:gd name="connsiteY2865" fmla="*/ 367001 h 994936"/>
                <a:gd name="connsiteX2866" fmla="*/ 730815 w 996623"/>
                <a:gd name="connsiteY2866" fmla="*/ 364732 h 994936"/>
                <a:gd name="connsiteX2867" fmla="*/ 728046 w 996623"/>
                <a:gd name="connsiteY2867" fmla="*/ 360095 h 994936"/>
                <a:gd name="connsiteX2868" fmla="*/ 725210 w 996623"/>
                <a:gd name="connsiteY2868" fmla="*/ 355491 h 994936"/>
                <a:gd name="connsiteX2869" fmla="*/ 722241 w 996623"/>
                <a:gd name="connsiteY2869" fmla="*/ 350953 h 994936"/>
                <a:gd name="connsiteX2870" fmla="*/ 719205 w 996623"/>
                <a:gd name="connsiteY2870" fmla="*/ 346483 h 994936"/>
                <a:gd name="connsiteX2871" fmla="*/ 712866 w 996623"/>
                <a:gd name="connsiteY2871" fmla="*/ 337708 h 994936"/>
                <a:gd name="connsiteX2872" fmla="*/ 712632 w 996623"/>
                <a:gd name="connsiteY2872" fmla="*/ 337441 h 994936"/>
                <a:gd name="connsiteX2873" fmla="*/ 709463 w 996623"/>
                <a:gd name="connsiteY2873" fmla="*/ 333304 h 994936"/>
                <a:gd name="connsiteX2874" fmla="*/ 706127 w 996623"/>
                <a:gd name="connsiteY2874" fmla="*/ 329201 h 994936"/>
                <a:gd name="connsiteX2875" fmla="*/ 695417 w 996623"/>
                <a:gd name="connsiteY2875" fmla="*/ 337875 h 994936"/>
                <a:gd name="connsiteX2876" fmla="*/ 695417 w 996623"/>
                <a:gd name="connsiteY2876" fmla="*/ 337875 h 994936"/>
                <a:gd name="connsiteX2877" fmla="*/ 694850 w 996623"/>
                <a:gd name="connsiteY2877" fmla="*/ 338375 h 994936"/>
                <a:gd name="connsiteX2878" fmla="*/ 685175 w 996623"/>
                <a:gd name="connsiteY2878" fmla="*/ 346650 h 994936"/>
                <a:gd name="connsiteX2879" fmla="*/ 684975 w 996623"/>
                <a:gd name="connsiteY2879" fmla="*/ 346816 h 994936"/>
                <a:gd name="connsiteX2880" fmla="*/ 674465 w 996623"/>
                <a:gd name="connsiteY2880" fmla="*/ 355324 h 994936"/>
                <a:gd name="connsiteX2881" fmla="*/ 674265 w 996623"/>
                <a:gd name="connsiteY2881" fmla="*/ 355324 h 994936"/>
                <a:gd name="connsiteX2882" fmla="*/ 659552 w 996623"/>
                <a:gd name="connsiteY2882" fmla="*/ 366234 h 994936"/>
                <a:gd name="connsiteX2883" fmla="*/ 659352 w 996623"/>
                <a:gd name="connsiteY2883" fmla="*/ 366400 h 994936"/>
                <a:gd name="connsiteX2884" fmla="*/ 648909 w 996623"/>
                <a:gd name="connsiteY2884" fmla="*/ 375008 h 994936"/>
                <a:gd name="connsiteX2885" fmla="*/ 649143 w 996623"/>
                <a:gd name="connsiteY2885" fmla="*/ 375308 h 994936"/>
                <a:gd name="connsiteX2886" fmla="*/ 649410 w 996623"/>
                <a:gd name="connsiteY2886" fmla="*/ 375642 h 994936"/>
                <a:gd name="connsiteX2887" fmla="*/ 651245 w 996623"/>
                <a:gd name="connsiteY2887" fmla="*/ 377911 h 994936"/>
                <a:gd name="connsiteX2888" fmla="*/ 651411 w 996623"/>
                <a:gd name="connsiteY2888" fmla="*/ 378144 h 994936"/>
                <a:gd name="connsiteX2889" fmla="*/ 653413 w 996623"/>
                <a:gd name="connsiteY2889" fmla="*/ 380747 h 994936"/>
                <a:gd name="connsiteX2890" fmla="*/ 653413 w 996623"/>
                <a:gd name="connsiteY2890" fmla="*/ 380747 h 994936"/>
                <a:gd name="connsiteX2891" fmla="*/ 654447 w 996623"/>
                <a:gd name="connsiteY2891" fmla="*/ 382114 h 994936"/>
                <a:gd name="connsiteX2892" fmla="*/ 655548 w 996623"/>
                <a:gd name="connsiteY2892" fmla="*/ 383582 h 994936"/>
                <a:gd name="connsiteX2893" fmla="*/ 656216 w 996623"/>
                <a:gd name="connsiteY2893" fmla="*/ 384550 h 994936"/>
                <a:gd name="connsiteX2894" fmla="*/ 656749 w 996623"/>
                <a:gd name="connsiteY2894" fmla="*/ 385251 h 994936"/>
                <a:gd name="connsiteX2895" fmla="*/ 657050 w 996623"/>
                <a:gd name="connsiteY2895" fmla="*/ 385684 h 994936"/>
                <a:gd name="connsiteX2896" fmla="*/ 658184 w 996623"/>
                <a:gd name="connsiteY2896" fmla="*/ 387286 h 994936"/>
                <a:gd name="connsiteX2897" fmla="*/ 658184 w 996623"/>
                <a:gd name="connsiteY2897" fmla="*/ 387486 h 994936"/>
                <a:gd name="connsiteX2898" fmla="*/ 658184 w 996623"/>
                <a:gd name="connsiteY2898" fmla="*/ 387486 h 994936"/>
                <a:gd name="connsiteX2899" fmla="*/ 659085 w 996623"/>
                <a:gd name="connsiteY2899" fmla="*/ 388854 h 994936"/>
                <a:gd name="connsiteX2900" fmla="*/ 659419 w 996623"/>
                <a:gd name="connsiteY2900" fmla="*/ 389321 h 994936"/>
                <a:gd name="connsiteX2901" fmla="*/ 659419 w 996623"/>
                <a:gd name="connsiteY2901" fmla="*/ 389521 h 994936"/>
                <a:gd name="connsiteX2902" fmla="*/ 659619 w 996623"/>
                <a:gd name="connsiteY2902" fmla="*/ 389855 h 994936"/>
                <a:gd name="connsiteX2903" fmla="*/ 659886 w 996623"/>
                <a:gd name="connsiteY2903" fmla="*/ 390222 h 994936"/>
                <a:gd name="connsiteX2904" fmla="*/ 659886 w 996623"/>
                <a:gd name="connsiteY2904" fmla="*/ 390222 h 994936"/>
                <a:gd name="connsiteX2905" fmla="*/ 659886 w 996623"/>
                <a:gd name="connsiteY2905" fmla="*/ 390422 h 994936"/>
                <a:gd name="connsiteX2906" fmla="*/ 659886 w 996623"/>
                <a:gd name="connsiteY2906" fmla="*/ 390622 h 994936"/>
                <a:gd name="connsiteX2907" fmla="*/ 660419 w 996623"/>
                <a:gd name="connsiteY2907" fmla="*/ 391423 h 994936"/>
                <a:gd name="connsiteX2908" fmla="*/ 660586 w 996623"/>
                <a:gd name="connsiteY2908" fmla="*/ 391723 h 994936"/>
                <a:gd name="connsiteX2909" fmla="*/ 660920 w 996623"/>
                <a:gd name="connsiteY2909" fmla="*/ 392223 h 994936"/>
                <a:gd name="connsiteX2910" fmla="*/ 660920 w 996623"/>
                <a:gd name="connsiteY2910" fmla="*/ 392223 h 994936"/>
                <a:gd name="connsiteX2911" fmla="*/ 660920 w 996623"/>
                <a:gd name="connsiteY2911" fmla="*/ 392424 h 994936"/>
                <a:gd name="connsiteX2912" fmla="*/ 660920 w 996623"/>
                <a:gd name="connsiteY2912" fmla="*/ 392424 h 994936"/>
                <a:gd name="connsiteX2913" fmla="*/ 660920 w 996623"/>
                <a:gd name="connsiteY2913" fmla="*/ 392424 h 994936"/>
                <a:gd name="connsiteX2914" fmla="*/ 661120 w 996623"/>
                <a:gd name="connsiteY2914" fmla="*/ 392757 h 994936"/>
                <a:gd name="connsiteX2915" fmla="*/ 661120 w 996623"/>
                <a:gd name="connsiteY2915" fmla="*/ 392924 h 994936"/>
                <a:gd name="connsiteX2916" fmla="*/ 661120 w 996623"/>
                <a:gd name="connsiteY2916" fmla="*/ 393091 h 994936"/>
                <a:gd name="connsiteX2917" fmla="*/ 661120 w 996623"/>
                <a:gd name="connsiteY2917" fmla="*/ 393091 h 994936"/>
                <a:gd name="connsiteX2918" fmla="*/ 661287 w 996623"/>
                <a:gd name="connsiteY2918" fmla="*/ 393324 h 994936"/>
                <a:gd name="connsiteX2919" fmla="*/ 661287 w 996623"/>
                <a:gd name="connsiteY2919" fmla="*/ 393324 h 994936"/>
                <a:gd name="connsiteX2920" fmla="*/ 662855 w 996623"/>
                <a:gd name="connsiteY2920" fmla="*/ 395827 h 994936"/>
                <a:gd name="connsiteX2921" fmla="*/ 663489 w 996623"/>
                <a:gd name="connsiteY2921" fmla="*/ 396894 h 994936"/>
                <a:gd name="connsiteX2922" fmla="*/ 664323 w 996623"/>
                <a:gd name="connsiteY2922" fmla="*/ 398262 h 994936"/>
                <a:gd name="connsiteX2923" fmla="*/ 665157 w 996623"/>
                <a:gd name="connsiteY2923" fmla="*/ 399663 h 994936"/>
                <a:gd name="connsiteX2924" fmla="*/ 665724 w 996623"/>
                <a:gd name="connsiteY2924" fmla="*/ 400597 h 994936"/>
                <a:gd name="connsiteX2925" fmla="*/ 667192 w 996623"/>
                <a:gd name="connsiteY2925" fmla="*/ 403166 h 994936"/>
                <a:gd name="connsiteX2926" fmla="*/ 667759 w 996623"/>
                <a:gd name="connsiteY2926" fmla="*/ 404234 h 994936"/>
                <a:gd name="connsiteX2927" fmla="*/ 668560 w 996623"/>
                <a:gd name="connsiteY2927" fmla="*/ 405702 h 994936"/>
                <a:gd name="connsiteX2928" fmla="*/ 668860 w 996623"/>
                <a:gd name="connsiteY2928" fmla="*/ 406236 h 994936"/>
                <a:gd name="connsiteX2929" fmla="*/ 669527 w 996623"/>
                <a:gd name="connsiteY2929" fmla="*/ 407470 h 994936"/>
                <a:gd name="connsiteX2930" fmla="*/ 670495 w 996623"/>
                <a:gd name="connsiteY2930" fmla="*/ 409339 h 994936"/>
                <a:gd name="connsiteX2931" fmla="*/ 670895 w 996623"/>
                <a:gd name="connsiteY2931" fmla="*/ 410106 h 994936"/>
                <a:gd name="connsiteX2932" fmla="*/ 670895 w 996623"/>
                <a:gd name="connsiteY2932" fmla="*/ 410273 h 994936"/>
                <a:gd name="connsiteX2933" fmla="*/ 670895 w 996623"/>
                <a:gd name="connsiteY2933" fmla="*/ 410573 h 994936"/>
                <a:gd name="connsiteX2934" fmla="*/ 671196 w 996623"/>
                <a:gd name="connsiteY2934" fmla="*/ 411140 h 994936"/>
                <a:gd name="connsiteX2935" fmla="*/ 671563 w 996623"/>
                <a:gd name="connsiteY2935" fmla="*/ 411841 h 994936"/>
                <a:gd name="connsiteX2936" fmla="*/ 671896 w 996623"/>
                <a:gd name="connsiteY2936" fmla="*/ 412541 h 994936"/>
                <a:gd name="connsiteX2937" fmla="*/ 672597 w 996623"/>
                <a:gd name="connsiteY2937" fmla="*/ 413943 h 994936"/>
                <a:gd name="connsiteX2938" fmla="*/ 672597 w 996623"/>
                <a:gd name="connsiteY2938" fmla="*/ 413943 h 994936"/>
                <a:gd name="connsiteX2939" fmla="*/ 673364 w 996623"/>
                <a:gd name="connsiteY2939" fmla="*/ 415577 h 994936"/>
                <a:gd name="connsiteX2940" fmla="*/ 674132 w 996623"/>
                <a:gd name="connsiteY2940" fmla="*/ 417246 h 994936"/>
                <a:gd name="connsiteX2941" fmla="*/ 674132 w 996623"/>
                <a:gd name="connsiteY2941" fmla="*/ 417479 h 994936"/>
                <a:gd name="connsiteX2942" fmla="*/ 674432 w 996623"/>
                <a:gd name="connsiteY2942" fmla="*/ 418180 h 994936"/>
                <a:gd name="connsiteX2943" fmla="*/ 674732 w 996623"/>
                <a:gd name="connsiteY2943" fmla="*/ 418880 h 994936"/>
                <a:gd name="connsiteX2944" fmla="*/ 675533 w 996623"/>
                <a:gd name="connsiteY2944" fmla="*/ 420615 h 994936"/>
                <a:gd name="connsiteX2945" fmla="*/ 675533 w 996623"/>
                <a:gd name="connsiteY2945" fmla="*/ 420615 h 994936"/>
                <a:gd name="connsiteX2946" fmla="*/ 675533 w 996623"/>
                <a:gd name="connsiteY2946" fmla="*/ 421049 h 994936"/>
                <a:gd name="connsiteX2947" fmla="*/ 675533 w 996623"/>
                <a:gd name="connsiteY2947" fmla="*/ 421383 h 994936"/>
                <a:gd name="connsiteX2948" fmla="*/ 675700 w 996623"/>
                <a:gd name="connsiteY2948" fmla="*/ 421716 h 994936"/>
                <a:gd name="connsiteX2949" fmla="*/ 675700 w 996623"/>
                <a:gd name="connsiteY2949" fmla="*/ 421716 h 994936"/>
                <a:gd name="connsiteX2950" fmla="*/ 675700 w 996623"/>
                <a:gd name="connsiteY2950" fmla="*/ 422017 h 994936"/>
                <a:gd name="connsiteX2951" fmla="*/ 676801 w 996623"/>
                <a:gd name="connsiteY2951" fmla="*/ 424652 h 994936"/>
                <a:gd name="connsiteX2952" fmla="*/ 678169 w 996623"/>
                <a:gd name="connsiteY2952" fmla="*/ 427989 h 994936"/>
                <a:gd name="connsiteX2953" fmla="*/ 690680 w 996623"/>
                <a:gd name="connsiteY2953" fmla="*/ 423184 h 994936"/>
                <a:gd name="connsiteX2954" fmla="*/ 690946 w 996623"/>
                <a:gd name="connsiteY2954" fmla="*/ 423184 h 994936"/>
                <a:gd name="connsiteX2955" fmla="*/ 707828 w 996623"/>
                <a:gd name="connsiteY2955" fmla="*/ 416678 h 994936"/>
                <a:gd name="connsiteX2956" fmla="*/ 708095 w 996623"/>
                <a:gd name="connsiteY2956" fmla="*/ 416678 h 994936"/>
                <a:gd name="connsiteX2957" fmla="*/ 720673 w 996623"/>
                <a:gd name="connsiteY2957" fmla="*/ 411874 h 994936"/>
                <a:gd name="connsiteX2958" fmla="*/ 720940 w 996623"/>
                <a:gd name="connsiteY2958" fmla="*/ 411874 h 994936"/>
                <a:gd name="connsiteX2959" fmla="*/ 733518 w 996623"/>
                <a:gd name="connsiteY2959" fmla="*/ 407037 h 994936"/>
                <a:gd name="connsiteX2960" fmla="*/ 733785 w 996623"/>
                <a:gd name="connsiteY2960" fmla="*/ 407037 h 994936"/>
                <a:gd name="connsiteX2961" fmla="*/ 746362 w 996623"/>
                <a:gd name="connsiteY2961" fmla="*/ 402199 h 994936"/>
                <a:gd name="connsiteX2962" fmla="*/ 746663 w 996623"/>
                <a:gd name="connsiteY2962" fmla="*/ 402199 h 994936"/>
                <a:gd name="connsiteX2963" fmla="*/ 746663 w 996623"/>
                <a:gd name="connsiteY2963" fmla="*/ 402399 h 994936"/>
                <a:gd name="connsiteX2964" fmla="*/ 746663 w 996623"/>
                <a:gd name="connsiteY2964" fmla="*/ 402399 h 994936"/>
                <a:gd name="connsiteX2965" fmla="*/ 755437 w 996623"/>
                <a:gd name="connsiteY2965" fmla="*/ 288198 h 994936"/>
                <a:gd name="connsiteX2966" fmla="*/ 751901 w 996623"/>
                <a:gd name="connsiteY2966" fmla="*/ 291067 h 994936"/>
                <a:gd name="connsiteX2967" fmla="*/ 754736 w 996623"/>
                <a:gd name="connsiteY2967" fmla="*/ 288798 h 994936"/>
                <a:gd name="connsiteX2968" fmla="*/ 755437 w 996623"/>
                <a:gd name="connsiteY2968" fmla="*/ 288231 h 994936"/>
                <a:gd name="connsiteX2969" fmla="*/ 755437 w 996623"/>
                <a:gd name="connsiteY2969" fmla="*/ 288231 h 994936"/>
                <a:gd name="connsiteX2970" fmla="*/ 785030 w 996623"/>
                <a:gd name="connsiteY2970" fmla="*/ 264210 h 994936"/>
                <a:gd name="connsiteX2971" fmla="*/ 780526 w 996623"/>
                <a:gd name="connsiteY2971" fmla="*/ 267846 h 994936"/>
                <a:gd name="connsiteX2972" fmla="*/ 776823 w 996623"/>
                <a:gd name="connsiteY2972" fmla="*/ 270882 h 994936"/>
                <a:gd name="connsiteX2973" fmla="*/ 776156 w 996623"/>
                <a:gd name="connsiteY2973" fmla="*/ 271449 h 994936"/>
                <a:gd name="connsiteX2974" fmla="*/ 776823 w 996623"/>
                <a:gd name="connsiteY2974" fmla="*/ 270916 h 994936"/>
                <a:gd name="connsiteX2975" fmla="*/ 780526 w 996623"/>
                <a:gd name="connsiteY2975" fmla="*/ 267913 h 994936"/>
                <a:gd name="connsiteX2976" fmla="*/ 785063 w 996623"/>
                <a:gd name="connsiteY2976" fmla="*/ 264243 h 994936"/>
                <a:gd name="connsiteX2977" fmla="*/ 791102 w 996623"/>
                <a:gd name="connsiteY2977" fmla="*/ 259339 h 994936"/>
                <a:gd name="connsiteX2978" fmla="*/ 769683 w 996623"/>
                <a:gd name="connsiteY2978" fmla="*/ 276654 h 994936"/>
                <a:gd name="connsiteX2979" fmla="*/ 766113 w 996623"/>
                <a:gd name="connsiteY2979" fmla="*/ 279523 h 994936"/>
                <a:gd name="connsiteX2980" fmla="*/ 762543 w 996623"/>
                <a:gd name="connsiteY2980" fmla="*/ 282426 h 994936"/>
                <a:gd name="connsiteX2981" fmla="*/ 759207 w 996623"/>
                <a:gd name="connsiteY2981" fmla="*/ 285262 h 994936"/>
                <a:gd name="connsiteX2982" fmla="*/ 759207 w 996623"/>
                <a:gd name="connsiteY2982" fmla="*/ 285262 h 994936"/>
                <a:gd name="connsiteX2983" fmla="*/ 755671 w 996623"/>
                <a:gd name="connsiteY2983" fmla="*/ 288164 h 994936"/>
                <a:gd name="connsiteX2984" fmla="*/ 759207 w 996623"/>
                <a:gd name="connsiteY2984" fmla="*/ 285295 h 994936"/>
                <a:gd name="connsiteX2985" fmla="*/ 759207 w 996623"/>
                <a:gd name="connsiteY2985" fmla="*/ 285295 h 994936"/>
                <a:gd name="connsiteX2986" fmla="*/ 762543 w 996623"/>
                <a:gd name="connsiteY2986" fmla="*/ 282459 h 994936"/>
                <a:gd name="connsiteX2987" fmla="*/ 766113 w 996623"/>
                <a:gd name="connsiteY2987" fmla="*/ 279557 h 994936"/>
                <a:gd name="connsiteX2988" fmla="*/ 769650 w 996623"/>
                <a:gd name="connsiteY2988" fmla="*/ 276687 h 994936"/>
                <a:gd name="connsiteX2989" fmla="*/ 776122 w 996623"/>
                <a:gd name="connsiteY2989" fmla="*/ 271449 h 994936"/>
                <a:gd name="connsiteX2990" fmla="*/ 776122 w 996623"/>
                <a:gd name="connsiteY2990" fmla="*/ 271449 h 994936"/>
                <a:gd name="connsiteX2991" fmla="*/ 796574 w 996623"/>
                <a:gd name="connsiteY2991" fmla="*/ 416278 h 994936"/>
                <a:gd name="connsiteX2992" fmla="*/ 796574 w 996623"/>
                <a:gd name="connsiteY2992" fmla="*/ 416278 h 994936"/>
                <a:gd name="connsiteX2993" fmla="*/ 796574 w 996623"/>
                <a:gd name="connsiteY2993" fmla="*/ 416678 h 994936"/>
                <a:gd name="connsiteX2994" fmla="*/ 796574 w 996623"/>
                <a:gd name="connsiteY2994" fmla="*/ 416278 h 994936"/>
                <a:gd name="connsiteX2995" fmla="*/ 796574 w 996623"/>
                <a:gd name="connsiteY2995" fmla="*/ 415811 h 994936"/>
                <a:gd name="connsiteX2996" fmla="*/ 796574 w 996623"/>
                <a:gd name="connsiteY2996" fmla="*/ 416111 h 994936"/>
                <a:gd name="connsiteX2997" fmla="*/ 796574 w 996623"/>
                <a:gd name="connsiteY2997" fmla="*/ 415744 h 994936"/>
                <a:gd name="connsiteX2998" fmla="*/ 796841 w 996623"/>
                <a:gd name="connsiteY2998" fmla="*/ 416712 h 994936"/>
                <a:gd name="connsiteX2999" fmla="*/ 798108 w 996623"/>
                <a:gd name="connsiteY2999" fmla="*/ 421283 h 994936"/>
                <a:gd name="connsiteX3000" fmla="*/ 798108 w 996623"/>
                <a:gd name="connsiteY3000" fmla="*/ 421283 h 994936"/>
                <a:gd name="connsiteX3001" fmla="*/ 796707 w 996623"/>
                <a:gd name="connsiteY3001" fmla="*/ 416612 h 994936"/>
                <a:gd name="connsiteX3002" fmla="*/ 798509 w 996623"/>
                <a:gd name="connsiteY3002" fmla="*/ 422751 h 994936"/>
                <a:gd name="connsiteX3003" fmla="*/ 798509 w 996623"/>
                <a:gd name="connsiteY3003" fmla="*/ 422751 h 994936"/>
                <a:gd name="connsiteX3004" fmla="*/ 798509 w 996623"/>
                <a:gd name="connsiteY3004" fmla="*/ 422951 h 994936"/>
                <a:gd name="connsiteX3005" fmla="*/ 798375 w 996623"/>
                <a:gd name="connsiteY3005" fmla="*/ 422650 h 994936"/>
                <a:gd name="connsiteX3006" fmla="*/ 799943 w 996623"/>
                <a:gd name="connsiteY3006" fmla="*/ 395893 h 994936"/>
                <a:gd name="connsiteX3007" fmla="*/ 799943 w 996623"/>
                <a:gd name="connsiteY3007" fmla="*/ 395893 h 994936"/>
                <a:gd name="connsiteX3008" fmla="*/ 801411 w 996623"/>
                <a:gd name="connsiteY3008" fmla="*/ 395393 h 994936"/>
                <a:gd name="connsiteX3009" fmla="*/ 801411 w 996623"/>
                <a:gd name="connsiteY3009" fmla="*/ 395393 h 994936"/>
                <a:gd name="connsiteX3010" fmla="*/ 803280 w 996623"/>
                <a:gd name="connsiteY3010" fmla="*/ 444169 h 994936"/>
                <a:gd name="connsiteX3011" fmla="*/ 803280 w 996623"/>
                <a:gd name="connsiteY3011" fmla="*/ 443903 h 994936"/>
                <a:gd name="connsiteX3012" fmla="*/ 803280 w 996623"/>
                <a:gd name="connsiteY3012" fmla="*/ 444403 h 994936"/>
                <a:gd name="connsiteX3013" fmla="*/ 803280 w 996623"/>
                <a:gd name="connsiteY3013" fmla="*/ 444403 h 994936"/>
                <a:gd name="connsiteX3014" fmla="*/ 803280 w 996623"/>
                <a:gd name="connsiteY3014" fmla="*/ 444403 h 994936"/>
                <a:gd name="connsiteX3015" fmla="*/ 803146 w 996623"/>
                <a:gd name="connsiteY3015" fmla="*/ 444069 h 994936"/>
                <a:gd name="connsiteX3016" fmla="*/ 805949 w 996623"/>
                <a:gd name="connsiteY3016" fmla="*/ 461385 h 994936"/>
                <a:gd name="connsiteX3017" fmla="*/ 805949 w 996623"/>
                <a:gd name="connsiteY3017" fmla="*/ 461718 h 994936"/>
                <a:gd name="connsiteX3018" fmla="*/ 805949 w 996623"/>
                <a:gd name="connsiteY3018" fmla="*/ 462286 h 994936"/>
                <a:gd name="connsiteX3019" fmla="*/ 805715 w 996623"/>
                <a:gd name="connsiteY3019" fmla="*/ 461285 h 994936"/>
                <a:gd name="connsiteX3020" fmla="*/ 806249 w 996623"/>
                <a:gd name="connsiteY3020" fmla="*/ 463553 h 994936"/>
                <a:gd name="connsiteX3021" fmla="*/ 806249 w 996623"/>
                <a:gd name="connsiteY3021" fmla="*/ 463854 h 994936"/>
                <a:gd name="connsiteX3022" fmla="*/ 806249 w 996623"/>
                <a:gd name="connsiteY3022" fmla="*/ 463854 h 994936"/>
                <a:gd name="connsiteX3023" fmla="*/ 806115 w 996623"/>
                <a:gd name="connsiteY3023" fmla="*/ 463453 h 994936"/>
                <a:gd name="connsiteX3024" fmla="*/ 806249 w 996623"/>
                <a:gd name="connsiteY3024" fmla="*/ 463387 h 994936"/>
                <a:gd name="connsiteX3025" fmla="*/ 806249 w 996623"/>
                <a:gd name="connsiteY3025" fmla="*/ 463553 h 994936"/>
                <a:gd name="connsiteX3026" fmla="*/ 806249 w 996623"/>
                <a:gd name="connsiteY3026" fmla="*/ 463553 h 994936"/>
                <a:gd name="connsiteX3027" fmla="*/ 806082 w 996623"/>
                <a:gd name="connsiteY3027" fmla="*/ 463287 h 994936"/>
                <a:gd name="connsiteX3028" fmla="*/ 806516 w 996623"/>
                <a:gd name="connsiteY3028" fmla="*/ 465589 h 994936"/>
                <a:gd name="connsiteX3029" fmla="*/ 806516 w 996623"/>
                <a:gd name="connsiteY3029" fmla="*/ 466089 h 994936"/>
                <a:gd name="connsiteX3030" fmla="*/ 806516 w 996623"/>
                <a:gd name="connsiteY3030" fmla="*/ 466089 h 994936"/>
                <a:gd name="connsiteX3031" fmla="*/ 806349 w 996623"/>
                <a:gd name="connsiteY3031" fmla="*/ 465488 h 994936"/>
                <a:gd name="connsiteX3032" fmla="*/ 806950 w 996623"/>
                <a:gd name="connsiteY3032" fmla="*/ 469292 h 994936"/>
                <a:gd name="connsiteX3033" fmla="*/ 806950 w 996623"/>
                <a:gd name="connsiteY3033" fmla="*/ 469292 h 994936"/>
                <a:gd name="connsiteX3034" fmla="*/ 806950 w 996623"/>
                <a:gd name="connsiteY3034" fmla="*/ 469292 h 994936"/>
                <a:gd name="connsiteX3035" fmla="*/ 806950 w 996623"/>
                <a:gd name="connsiteY3035" fmla="*/ 469025 h 994936"/>
                <a:gd name="connsiteX3036" fmla="*/ 806749 w 996623"/>
                <a:gd name="connsiteY3036" fmla="*/ 467257 h 994936"/>
                <a:gd name="connsiteX3037" fmla="*/ 806950 w 996623"/>
                <a:gd name="connsiteY3037" fmla="*/ 469192 h 994936"/>
                <a:gd name="connsiteX3038" fmla="*/ 806950 w 996623"/>
                <a:gd name="connsiteY3038" fmla="*/ 469192 h 994936"/>
                <a:gd name="connsiteX3039" fmla="*/ 806950 w 996623"/>
                <a:gd name="connsiteY3039" fmla="*/ 469359 h 994936"/>
                <a:gd name="connsiteX3040" fmla="*/ 806950 w 996623"/>
                <a:gd name="connsiteY3040" fmla="*/ 469525 h 994936"/>
                <a:gd name="connsiteX3041" fmla="*/ 806950 w 996623"/>
                <a:gd name="connsiteY3041" fmla="*/ 469525 h 994936"/>
                <a:gd name="connsiteX3042" fmla="*/ 806950 w 996623"/>
                <a:gd name="connsiteY3042" fmla="*/ 469525 h 994936"/>
                <a:gd name="connsiteX3043" fmla="*/ 808618 w 996623"/>
                <a:gd name="connsiteY3043" fmla="*/ 494514 h 994936"/>
                <a:gd name="connsiteX3044" fmla="*/ 808618 w 996623"/>
                <a:gd name="connsiteY3044" fmla="*/ 493714 h 994936"/>
                <a:gd name="connsiteX3045" fmla="*/ 808618 w 996623"/>
                <a:gd name="connsiteY3045" fmla="*/ 491445 h 994936"/>
                <a:gd name="connsiteX3046" fmla="*/ 808618 w 996623"/>
                <a:gd name="connsiteY3046" fmla="*/ 489977 h 994936"/>
                <a:gd name="connsiteX3047" fmla="*/ 808618 w 996623"/>
                <a:gd name="connsiteY3047" fmla="*/ 489143 h 994936"/>
                <a:gd name="connsiteX3048" fmla="*/ 808618 w 996623"/>
                <a:gd name="connsiteY3048" fmla="*/ 488642 h 994936"/>
                <a:gd name="connsiteX3049" fmla="*/ 808618 w 996623"/>
                <a:gd name="connsiteY3049" fmla="*/ 488342 h 994936"/>
                <a:gd name="connsiteX3050" fmla="*/ 808618 w 996623"/>
                <a:gd name="connsiteY3050" fmla="*/ 487775 h 994936"/>
                <a:gd name="connsiteX3051" fmla="*/ 808618 w 996623"/>
                <a:gd name="connsiteY3051" fmla="*/ 487441 h 994936"/>
                <a:gd name="connsiteX3052" fmla="*/ 808618 w 996623"/>
                <a:gd name="connsiteY3052" fmla="*/ 487208 h 994936"/>
                <a:gd name="connsiteX3053" fmla="*/ 808618 w 996623"/>
                <a:gd name="connsiteY3053" fmla="*/ 487208 h 994936"/>
                <a:gd name="connsiteX3054" fmla="*/ 808618 w 996623"/>
                <a:gd name="connsiteY3054" fmla="*/ 488843 h 994936"/>
                <a:gd name="connsiteX3055" fmla="*/ 808618 w 996623"/>
                <a:gd name="connsiteY3055" fmla="*/ 490711 h 994936"/>
                <a:gd name="connsiteX3056" fmla="*/ 808618 w 996623"/>
                <a:gd name="connsiteY3056" fmla="*/ 496516 h 994936"/>
                <a:gd name="connsiteX3057" fmla="*/ 808618 w 996623"/>
                <a:gd name="connsiteY3057" fmla="*/ 496516 h 994936"/>
                <a:gd name="connsiteX3058" fmla="*/ 808418 w 996623"/>
                <a:gd name="connsiteY3058" fmla="*/ 494414 h 994936"/>
                <a:gd name="connsiteX3059" fmla="*/ 839078 w 996623"/>
                <a:gd name="connsiteY3059" fmla="*/ 382448 h 994936"/>
                <a:gd name="connsiteX3060" fmla="*/ 838244 w 996623"/>
                <a:gd name="connsiteY3060" fmla="*/ 382748 h 994936"/>
                <a:gd name="connsiteX3061" fmla="*/ 830437 w 996623"/>
                <a:gd name="connsiteY3061" fmla="*/ 385451 h 994936"/>
                <a:gd name="connsiteX3062" fmla="*/ 830437 w 996623"/>
                <a:gd name="connsiteY3062" fmla="*/ 385451 h 994936"/>
                <a:gd name="connsiteX3063" fmla="*/ 826100 w 996623"/>
                <a:gd name="connsiteY3063" fmla="*/ 386952 h 994936"/>
                <a:gd name="connsiteX3064" fmla="*/ 830470 w 996623"/>
                <a:gd name="connsiteY3064" fmla="*/ 385484 h 994936"/>
                <a:gd name="connsiteX3065" fmla="*/ 838277 w 996623"/>
                <a:gd name="connsiteY3065" fmla="*/ 382782 h 994936"/>
                <a:gd name="connsiteX3066" fmla="*/ 839111 w 996623"/>
                <a:gd name="connsiteY3066" fmla="*/ 382481 h 994936"/>
                <a:gd name="connsiteX3067" fmla="*/ 839111 w 996623"/>
                <a:gd name="connsiteY3067" fmla="*/ 382481 h 994936"/>
                <a:gd name="connsiteX3068" fmla="*/ 843515 w 996623"/>
                <a:gd name="connsiteY3068" fmla="*/ 380947 h 994936"/>
                <a:gd name="connsiteX3069" fmla="*/ 803413 w 996623"/>
                <a:gd name="connsiteY3069" fmla="*/ 560473 h 994936"/>
                <a:gd name="connsiteX3070" fmla="*/ 803413 w 996623"/>
                <a:gd name="connsiteY3070" fmla="*/ 560239 h 994936"/>
                <a:gd name="connsiteX3071" fmla="*/ 803413 w 996623"/>
                <a:gd name="connsiteY3071" fmla="*/ 560239 h 994936"/>
                <a:gd name="connsiteX3072" fmla="*/ 803213 w 996623"/>
                <a:gd name="connsiteY3072" fmla="*/ 560373 h 994936"/>
                <a:gd name="connsiteX3073" fmla="*/ 805382 w 996623"/>
                <a:gd name="connsiteY3073" fmla="*/ 548662 h 994936"/>
                <a:gd name="connsiteX3074" fmla="*/ 805715 w 996623"/>
                <a:gd name="connsiteY3074" fmla="*/ 546394 h 994936"/>
                <a:gd name="connsiteX3075" fmla="*/ 805915 w 996623"/>
                <a:gd name="connsiteY3075" fmla="*/ 544826 h 994936"/>
                <a:gd name="connsiteX3076" fmla="*/ 805181 w 996623"/>
                <a:gd name="connsiteY3076" fmla="*/ 548562 h 994936"/>
                <a:gd name="connsiteX3077" fmla="*/ 804848 w 996623"/>
                <a:gd name="connsiteY3077" fmla="*/ 552166 h 994936"/>
                <a:gd name="connsiteX3078" fmla="*/ 805048 w 996623"/>
                <a:gd name="connsiteY3078" fmla="*/ 551031 h 994936"/>
                <a:gd name="connsiteX3079" fmla="*/ 805048 w 996623"/>
                <a:gd name="connsiteY3079" fmla="*/ 550230 h 994936"/>
                <a:gd name="connsiteX3080" fmla="*/ 805048 w 996623"/>
                <a:gd name="connsiteY3080" fmla="*/ 550998 h 994936"/>
                <a:gd name="connsiteX3081" fmla="*/ 804647 w 996623"/>
                <a:gd name="connsiteY3081" fmla="*/ 552066 h 994936"/>
                <a:gd name="connsiteX3082" fmla="*/ 805915 w 996623"/>
                <a:gd name="connsiteY3082" fmla="*/ 544826 h 994936"/>
                <a:gd name="connsiteX3083" fmla="*/ 806316 w 996623"/>
                <a:gd name="connsiteY3083" fmla="*/ 541790 h 994936"/>
                <a:gd name="connsiteX3084" fmla="*/ 806683 w 996623"/>
                <a:gd name="connsiteY3084" fmla="*/ 538654 h 994936"/>
                <a:gd name="connsiteX3085" fmla="*/ 805715 w 996623"/>
                <a:gd name="connsiteY3085" fmla="*/ 544726 h 994936"/>
                <a:gd name="connsiteX3086" fmla="*/ 806683 w 996623"/>
                <a:gd name="connsiteY3086" fmla="*/ 538654 h 994936"/>
                <a:gd name="connsiteX3087" fmla="*/ 806683 w 996623"/>
                <a:gd name="connsiteY3087" fmla="*/ 538654 h 994936"/>
                <a:gd name="connsiteX3088" fmla="*/ 807250 w 996623"/>
                <a:gd name="connsiteY3088" fmla="*/ 533082 h 994936"/>
                <a:gd name="connsiteX3089" fmla="*/ 806482 w 996623"/>
                <a:gd name="connsiteY3089" fmla="*/ 538553 h 994936"/>
                <a:gd name="connsiteX3090" fmla="*/ 741358 w 996623"/>
                <a:gd name="connsiteY3090" fmla="*/ 814165 h 994936"/>
                <a:gd name="connsiteX3091" fmla="*/ 741358 w 996623"/>
                <a:gd name="connsiteY3091" fmla="*/ 814165 h 994936"/>
                <a:gd name="connsiteX3092" fmla="*/ 738656 w 996623"/>
                <a:gd name="connsiteY3092" fmla="*/ 816300 h 994936"/>
                <a:gd name="connsiteX3093" fmla="*/ 734886 w 996623"/>
                <a:gd name="connsiteY3093" fmla="*/ 819236 h 994936"/>
                <a:gd name="connsiteX3094" fmla="*/ 731849 w 996623"/>
                <a:gd name="connsiteY3094" fmla="*/ 821572 h 994936"/>
                <a:gd name="connsiteX3095" fmla="*/ 734886 w 996623"/>
                <a:gd name="connsiteY3095" fmla="*/ 819270 h 994936"/>
                <a:gd name="connsiteX3096" fmla="*/ 738656 w 996623"/>
                <a:gd name="connsiteY3096" fmla="*/ 816334 h 994936"/>
                <a:gd name="connsiteX3097" fmla="*/ 741358 w 996623"/>
                <a:gd name="connsiteY3097" fmla="*/ 814198 h 994936"/>
                <a:gd name="connsiteX3098" fmla="*/ 741358 w 996623"/>
                <a:gd name="connsiteY3098" fmla="*/ 814198 h 994936"/>
                <a:gd name="connsiteX3099" fmla="*/ 743560 w 996623"/>
                <a:gd name="connsiteY3099" fmla="*/ 812397 h 994936"/>
                <a:gd name="connsiteX3100" fmla="*/ 731583 w 996623"/>
                <a:gd name="connsiteY3100" fmla="*/ 821738 h 994936"/>
                <a:gd name="connsiteX3101" fmla="*/ 730515 w 996623"/>
                <a:gd name="connsiteY3101" fmla="*/ 822539 h 994936"/>
                <a:gd name="connsiteX3102" fmla="*/ 731583 w 996623"/>
                <a:gd name="connsiteY3102" fmla="*/ 821772 h 994936"/>
                <a:gd name="connsiteX3103" fmla="*/ 731583 w 996623"/>
                <a:gd name="connsiteY3103" fmla="*/ 821772 h 994936"/>
                <a:gd name="connsiteX3104" fmla="*/ 719238 w 996623"/>
                <a:gd name="connsiteY3104" fmla="*/ 830646 h 994936"/>
                <a:gd name="connsiteX3105" fmla="*/ 719005 w 996623"/>
                <a:gd name="connsiteY3105" fmla="*/ 830813 h 994936"/>
                <a:gd name="connsiteX3106" fmla="*/ 719238 w 996623"/>
                <a:gd name="connsiteY3106" fmla="*/ 830813 h 994936"/>
                <a:gd name="connsiteX3107" fmla="*/ 721140 w 996623"/>
                <a:gd name="connsiteY3107" fmla="*/ 829479 h 994936"/>
                <a:gd name="connsiteX3108" fmla="*/ 718971 w 996623"/>
                <a:gd name="connsiteY3108" fmla="*/ 830546 h 994936"/>
                <a:gd name="connsiteX3109" fmla="*/ 715035 w 996623"/>
                <a:gd name="connsiteY3109" fmla="*/ 833516 h 994936"/>
                <a:gd name="connsiteX3110" fmla="*/ 711231 w 996623"/>
                <a:gd name="connsiteY3110" fmla="*/ 836085 h 994936"/>
                <a:gd name="connsiteX3111" fmla="*/ 715035 w 996623"/>
                <a:gd name="connsiteY3111" fmla="*/ 833549 h 994936"/>
                <a:gd name="connsiteX3112" fmla="*/ 715502 w 996623"/>
                <a:gd name="connsiteY3112" fmla="*/ 833215 h 994936"/>
                <a:gd name="connsiteX3113" fmla="*/ 702290 w 996623"/>
                <a:gd name="connsiteY3113" fmla="*/ 841556 h 994936"/>
                <a:gd name="connsiteX3114" fmla="*/ 698954 w 996623"/>
                <a:gd name="connsiteY3114" fmla="*/ 843591 h 994936"/>
                <a:gd name="connsiteX3115" fmla="*/ 702290 w 996623"/>
                <a:gd name="connsiteY3115" fmla="*/ 841590 h 994936"/>
                <a:gd name="connsiteX3116" fmla="*/ 707194 w 996623"/>
                <a:gd name="connsiteY3116" fmla="*/ 838487 h 994936"/>
                <a:gd name="connsiteX3117" fmla="*/ 702290 w 996623"/>
                <a:gd name="connsiteY3117" fmla="*/ 841556 h 994936"/>
                <a:gd name="connsiteX3118" fmla="*/ 697386 w 996623"/>
                <a:gd name="connsiteY3118" fmla="*/ 811796 h 994936"/>
                <a:gd name="connsiteX3119" fmla="*/ 697085 w 996623"/>
                <a:gd name="connsiteY3119" fmla="*/ 811996 h 994936"/>
                <a:gd name="connsiteX3120" fmla="*/ 696151 w 996623"/>
                <a:gd name="connsiteY3120" fmla="*/ 812630 h 994936"/>
                <a:gd name="connsiteX3121" fmla="*/ 695484 w 996623"/>
                <a:gd name="connsiteY3121" fmla="*/ 813097 h 994936"/>
                <a:gd name="connsiteX3122" fmla="*/ 695117 w 996623"/>
                <a:gd name="connsiteY3122" fmla="*/ 813331 h 994936"/>
                <a:gd name="connsiteX3123" fmla="*/ 695117 w 996623"/>
                <a:gd name="connsiteY3123" fmla="*/ 813331 h 994936"/>
                <a:gd name="connsiteX3124" fmla="*/ 694883 w 996623"/>
                <a:gd name="connsiteY3124" fmla="*/ 813498 h 994936"/>
                <a:gd name="connsiteX3125" fmla="*/ 694016 w 996623"/>
                <a:gd name="connsiteY3125" fmla="*/ 814098 h 994936"/>
                <a:gd name="connsiteX3126" fmla="*/ 695684 w 996623"/>
                <a:gd name="connsiteY3126" fmla="*/ 813031 h 994936"/>
                <a:gd name="connsiteX3127" fmla="*/ 698853 w 996623"/>
                <a:gd name="connsiteY3127" fmla="*/ 810862 h 994936"/>
                <a:gd name="connsiteX3128" fmla="*/ 677368 w 996623"/>
                <a:gd name="connsiteY3128" fmla="*/ 824207 h 994936"/>
                <a:gd name="connsiteX3129" fmla="*/ 677868 w 996623"/>
                <a:gd name="connsiteY3129" fmla="*/ 823907 h 994936"/>
                <a:gd name="connsiteX3130" fmla="*/ 673598 w 996623"/>
                <a:gd name="connsiteY3130" fmla="*/ 826343 h 994936"/>
                <a:gd name="connsiteX3131" fmla="*/ 673598 w 996623"/>
                <a:gd name="connsiteY3131" fmla="*/ 826343 h 994936"/>
                <a:gd name="connsiteX3132" fmla="*/ 665190 w 996623"/>
                <a:gd name="connsiteY3132" fmla="*/ 830947 h 994936"/>
                <a:gd name="connsiteX3133" fmla="*/ 665524 w 996623"/>
                <a:gd name="connsiteY3133" fmla="*/ 830780 h 994936"/>
                <a:gd name="connsiteX3134" fmla="*/ 665524 w 996623"/>
                <a:gd name="connsiteY3134" fmla="*/ 830780 h 994936"/>
                <a:gd name="connsiteX3135" fmla="*/ 664390 w 996623"/>
                <a:gd name="connsiteY3135" fmla="*/ 831380 h 994936"/>
                <a:gd name="connsiteX3136" fmla="*/ 664390 w 996623"/>
                <a:gd name="connsiteY3136" fmla="*/ 831380 h 994936"/>
                <a:gd name="connsiteX3137" fmla="*/ 664590 w 996623"/>
                <a:gd name="connsiteY3137" fmla="*/ 831380 h 994936"/>
                <a:gd name="connsiteX3138" fmla="*/ 664590 w 996623"/>
                <a:gd name="connsiteY3138" fmla="*/ 831380 h 994936"/>
                <a:gd name="connsiteX3139" fmla="*/ 659051 w 996623"/>
                <a:gd name="connsiteY3139" fmla="*/ 834083 h 994936"/>
                <a:gd name="connsiteX3140" fmla="*/ 659051 w 996623"/>
                <a:gd name="connsiteY3140" fmla="*/ 834083 h 994936"/>
                <a:gd name="connsiteX3141" fmla="*/ 658484 w 996623"/>
                <a:gd name="connsiteY3141" fmla="*/ 834383 h 994936"/>
                <a:gd name="connsiteX3142" fmla="*/ 657884 w 996623"/>
                <a:gd name="connsiteY3142" fmla="*/ 834683 h 994936"/>
                <a:gd name="connsiteX3143" fmla="*/ 658484 w 996623"/>
                <a:gd name="connsiteY3143" fmla="*/ 834416 h 994936"/>
                <a:gd name="connsiteX3144" fmla="*/ 658484 w 996623"/>
                <a:gd name="connsiteY3144" fmla="*/ 834416 h 994936"/>
                <a:gd name="connsiteX3145" fmla="*/ 557995 w 996623"/>
                <a:gd name="connsiteY3145" fmla="*/ 160017 h 994936"/>
                <a:gd name="connsiteX3146" fmla="*/ 557995 w 996623"/>
                <a:gd name="connsiteY3146" fmla="*/ 160017 h 994936"/>
                <a:gd name="connsiteX3147" fmla="*/ 557128 w 996623"/>
                <a:gd name="connsiteY3147" fmla="*/ 164521 h 994936"/>
                <a:gd name="connsiteX3148" fmla="*/ 558062 w 996623"/>
                <a:gd name="connsiteY3148" fmla="*/ 160017 h 994936"/>
                <a:gd name="connsiteX3149" fmla="*/ 558062 w 996623"/>
                <a:gd name="connsiteY3149" fmla="*/ 160017 h 994936"/>
                <a:gd name="connsiteX3150" fmla="*/ 558929 w 996623"/>
                <a:gd name="connsiteY3150" fmla="*/ 155546 h 994936"/>
                <a:gd name="connsiteX3151" fmla="*/ 711932 w 996623"/>
                <a:gd name="connsiteY3151" fmla="*/ 336841 h 994936"/>
                <a:gd name="connsiteX3152" fmla="*/ 708762 w 996623"/>
                <a:gd name="connsiteY3152" fmla="*/ 332704 h 994936"/>
                <a:gd name="connsiteX3153" fmla="*/ 705426 w 996623"/>
                <a:gd name="connsiteY3153" fmla="*/ 328600 h 994936"/>
                <a:gd name="connsiteX3154" fmla="*/ 694716 w 996623"/>
                <a:gd name="connsiteY3154" fmla="*/ 337275 h 994936"/>
                <a:gd name="connsiteX3155" fmla="*/ 694716 w 996623"/>
                <a:gd name="connsiteY3155" fmla="*/ 337275 h 994936"/>
                <a:gd name="connsiteX3156" fmla="*/ 684074 w 996623"/>
                <a:gd name="connsiteY3156" fmla="*/ 345916 h 994936"/>
                <a:gd name="connsiteX3157" fmla="*/ 684074 w 996623"/>
                <a:gd name="connsiteY3157" fmla="*/ 345916 h 994936"/>
                <a:gd name="connsiteX3158" fmla="*/ 680537 w 996623"/>
                <a:gd name="connsiteY3158" fmla="*/ 348818 h 994936"/>
                <a:gd name="connsiteX3159" fmla="*/ 678769 w 996623"/>
                <a:gd name="connsiteY3159" fmla="*/ 350253 h 994936"/>
                <a:gd name="connsiteX3160" fmla="*/ 673431 w 996623"/>
                <a:gd name="connsiteY3160" fmla="*/ 354590 h 994936"/>
                <a:gd name="connsiteX3161" fmla="*/ 673431 w 996623"/>
                <a:gd name="connsiteY3161" fmla="*/ 354590 h 994936"/>
                <a:gd name="connsiteX3162" fmla="*/ 666325 w 996623"/>
                <a:gd name="connsiteY3162" fmla="*/ 360362 h 994936"/>
                <a:gd name="connsiteX3163" fmla="*/ 659152 w 996623"/>
                <a:gd name="connsiteY3163" fmla="*/ 366234 h 994936"/>
                <a:gd name="connsiteX3164" fmla="*/ 659152 w 996623"/>
                <a:gd name="connsiteY3164" fmla="*/ 366234 h 994936"/>
                <a:gd name="connsiteX3165" fmla="*/ 648509 w 996623"/>
                <a:gd name="connsiteY3165" fmla="*/ 374875 h 994936"/>
                <a:gd name="connsiteX3166" fmla="*/ 648509 w 996623"/>
                <a:gd name="connsiteY3166" fmla="*/ 374875 h 994936"/>
                <a:gd name="connsiteX3167" fmla="*/ 648742 w 996623"/>
                <a:gd name="connsiteY3167" fmla="*/ 375142 h 994936"/>
                <a:gd name="connsiteX3168" fmla="*/ 649009 w 996623"/>
                <a:gd name="connsiteY3168" fmla="*/ 375475 h 994936"/>
                <a:gd name="connsiteX3169" fmla="*/ 649009 w 996623"/>
                <a:gd name="connsiteY3169" fmla="*/ 375475 h 994936"/>
                <a:gd name="connsiteX3170" fmla="*/ 649009 w 996623"/>
                <a:gd name="connsiteY3170" fmla="*/ 375675 h 994936"/>
                <a:gd name="connsiteX3171" fmla="*/ 649009 w 996623"/>
                <a:gd name="connsiteY3171" fmla="*/ 375675 h 994936"/>
                <a:gd name="connsiteX3172" fmla="*/ 649476 w 996623"/>
                <a:gd name="connsiteY3172" fmla="*/ 376209 h 994936"/>
                <a:gd name="connsiteX3173" fmla="*/ 649843 w 996623"/>
                <a:gd name="connsiteY3173" fmla="*/ 376710 h 994936"/>
                <a:gd name="connsiteX3174" fmla="*/ 649843 w 996623"/>
                <a:gd name="connsiteY3174" fmla="*/ 376710 h 994936"/>
                <a:gd name="connsiteX3175" fmla="*/ 650110 w 996623"/>
                <a:gd name="connsiteY3175" fmla="*/ 377077 h 994936"/>
                <a:gd name="connsiteX3176" fmla="*/ 650110 w 996623"/>
                <a:gd name="connsiteY3176" fmla="*/ 377243 h 994936"/>
                <a:gd name="connsiteX3177" fmla="*/ 650511 w 996623"/>
                <a:gd name="connsiteY3177" fmla="*/ 377777 h 994936"/>
                <a:gd name="connsiteX3178" fmla="*/ 650511 w 996623"/>
                <a:gd name="connsiteY3178" fmla="*/ 377777 h 994936"/>
                <a:gd name="connsiteX3179" fmla="*/ 650711 w 996623"/>
                <a:gd name="connsiteY3179" fmla="*/ 378044 h 994936"/>
                <a:gd name="connsiteX3180" fmla="*/ 650711 w 996623"/>
                <a:gd name="connsiteY3180" fmla="*/ 378044 h 994936"/>
                <a:gd name="connsiteX3181" fmla="*/ 651111 w 996623"/>
                <a:gd name="connsiteY3181" fmla="*/ 378545 h 994936"/>
                <a:gd name="connsiteX3182" fmla="*/ 651512 w 996623"/>
                <a:gd name="connsiteY3182" fmla="*/ 379045 h 994936"/>
                <a:gd name="connsiteX3183" fmla="*/ 652145 w 996623"/>
                <a:gd name="connsiteY3183" fmla="*/ 379879 h 994936"/>
                <a:gd name="connsiteX3184" fmla="*/ 652145 w 996623"/>
                <a:gd name="connsiteY3184" fmla="*/ 379879 h 994936"/>
                <a:gd name="connsiteX3185" fmla="*/ 652446 w 996623"/>
                <a:gd name="connsiteY3185" fmla="*/ 380279 h 994936"/>
                <a:gd name="connsiteX3186" fmla="*/ 652446 w 996623"/>
                <a:gd name="connsiteY3186" fmla="*/ 380279 h 994936"/>
                <a:gd name="connsiteX3187" fmla="*/ 652846 w 996623"/>
                <a:gd name="connsiteY3187" fmla="*/ 380847 h 994936"/>
                <a:gd name="connsiteX3188" fmla="*/ 652846 w 996623"/>
                <a:gd name="connsiteY3188" fmla="*/ 380847 h 994936"/>
                <a:gd name="connsiteX3189" fmla="*/ 652846 w 996623"/>
                <a:gd name="connsiteY3189" fmla="*/ 380847 h 994936"/>
                <a:gd name="connsiteX3190" fmla="*/ 652846 w 996623"/>
                <a:gd name="connsiteY3190" fmla="*/ 380847 h 994936"/>
                <a:gd name="connsiteX3191" fmla="*/ 653380 w 996623"/>
                <a:gd name="connsiteY3191" fmla="*/ 381581 h 994936"/>
                <a:gd name="connsiteX3192" fmla="*/ 653380 w 996623"/>
                <a:gd name="connsiteY3192" fmla="*/ 381581 h 994936"/>
                <a:gd name="connsiteX3193" fmla="*/ 653380 w 996623"/>
                <a:gd name="connsiteY3193" fmla="*/ 381747 h 994936"/>
                <a:gd name="connsiteX3194" fmla="*/ 653380 w 996623"/>
                <a:gd name="connsiteY3194" fmla="*/ 381747 h 994936"/>
                <a:gd name="connsiteX3195" fmla="*/ 653380 w 996623"/>
                <a:gd name="connsiteY3195" fmla="*/ 381747 h 994936"/>
                <a:gd name="connsiteX3196" fmla="*/ 653380 w 996623"/>
                <a:gd name="connsiteY3196" fmla="*/ 381747 h 994936"/>
                <a:gd name="connsiteX3197" fmla="*/ 653613 w 996623"/>
                <a:gd name="connsiteY3197" fmla="*/ 382048 h 994936"/>
                <a:gd name="connsiteX3198" fmla="*/ 653613 w 996623"/>
                <a:gd name="connsiteY3198" fmla="*/ 382048 h 994936"/>
                <a:gd name="connsiteX3199" fmla="*/ 654147 w 996623"/>
                <a:gd name="connsiteY3199" fmla="*/ 382782 h 994936"/>
                <a:gd name="connsiteX3200" fmla="*/ 654147 w 996623"/>
                <a:gd name="connsiteY3200" fmla="*/ 382782 h 994936"/>
                <a:gd name="connsiteX3201" fmla="*/ 654147 w 996623"/>
                <a:gd name="connsiteY3201" fmla="*/ 382982 h 994936"/>
                <a:gd name="connsiteX3202" fmla="*/ 654514 w 996623"/>
                <a:gd name="connsiteY3202" fmla="*/ 383516 h 994936"/>
                <a:gd name="connsiteX3203" fmla="*/ 654514 w 996623"/>
                <a:gd name="connsiteY3203" fmla="*/ 383516 h 994936"/>
                <a:gd name="connsiteX3204" fmla="*/ 654514 w 996623"/>
                <a:gd name="connsiteY3204" fmla="*/ 383516 h 994936"/>
                <a:gd name="connsiteX3205" fmla="*/ 654714 w 996623"/>
                <a:gd name="connsiteY3205" fmla="*/ 383783 h 994936"/>
                <a:gd name="connsiteX3206" fmla="*/ 654714 w 996623"/>
                <a:gd name="connsiteY3206" fmla="*/ 383949 h 994936"/>
                <a:gd name="connsiteX3207" fmla="*/ 654714 w 996623"/>
                <a:gd name="connsiteY3207" fmla="*/ 384150 h 994936"/>
                <a:gd name="connsiteX3208" fmla="*/ 655148 w 996623"/>
                <a:gd name="connsiteY3208" fmla="*/ 384783 h 994936"/>
                <a:gd name="connsiteX3209" fmla="*/ 655515 w 996623"/>
                <a:gd name="connsiteY3209" fmla="*/ 385284 h 994936"/>
                <a:gd name="connsiteX3210" fmla="*/ 655715 w 996623"/>
                <a:gd name="connsiteY3210" fmla="*/ 385551 h 994936"/>
                <a:gd name="connsiteX3211" fmla="*/ 655715 w 996623"/>
                <a:gd name="connsiteY3211" fmla="*/ 385751 h 994936"/>
                <a:gd name="connsiteX3212" fmla="*/ 655715 w 996623"/>
                <a:gd name="connsiteY3212" fmla="*/ 385751 h 994936"/>
                <a:gd name="connsiteX3213" fmla="*/ 655915 w 996623"/>
                <a:gd name="connsiteY3213" fmla="*/ 386018 h 994936"/>
                <a:gd name="connsiteX3214" fmla="*/ 656149 w 996623"/>
                <a:gd name="connsiteY3214" fmla="*/ 386351 h 994936"/>
                <a:gd name="connsiteX3215" fmla="*/ 656149 w 996623"/>
                <a:gd name="connsiteY3215" fmla="*/ 386351 h 994936"/>
                <a:gd name="connsiteX3216" fmla="*/ 656583 w 996623"/>
                <a:gd name="connsiteY3216" fmla="*/ 387052 h 994936"/>
                <a:gd name="connsiteX3217" fmla="*/ 656916 w 996623"/>
                <a:gd name="connsiteY3217" fmla="*/ 387553 h 994936"/>
                <a:gd name="connsiteX3218" fmla="*/ 656916 w 996623"/>
                <a:gd name="connsiteY3218" fmla="*/ 387553 h 994936"/>
                <a:gd name="connsiteX3219" fmla="*/ 656916 w 996623"/>
                <a:gd name="connsiteY3219" fmla="*/ 387553 h 994936"/>
                <a:gd name="connsiteX3220" fmla="*/ 656916 w 996623"/>
                <a:gd name="connsiteY3220" fmla="*/ 387553 h 994936"/>
                <a:gd name="connsiteX3221" fmla="*/ 657150 w 996623"/>
                <a:gd name="connsiteY3221" fmla="*/ 387886 h 994936"/>
                <a:gd name="connsiteX3222" fmla="*/ 657383 w 996623"/>
                <a:gd name="connsiteY3222" fmla="*/ 388253 h 994936"/>
                <a:gd name="connsiteX3223" fmla="*/ 657383 w 996623"/>
                <a:gd name="connsiteY3223" fmla="*/ 388253 h 994936"/>
                <a:gd name="connsiteX3224" fmla="*/ 657383 w 996623"/>
                <a:gd name="connsiteY3224" fmla="*/ 388453 h 994936"/>
                <a:gd name="connsiteX3225" fmla="*/ 657383 w 996623"/>
                <a:gd name="connsiteY3225" fmla="*/ 388654 h 994936"/>
                <a:gd name="connsiteX3226" fmla="*/ 657917 w 996623"/>
                <a:gd name="connsiteY3226" fmla="*/ 389454 h 994936"/>
                <a:gd name="connsiteX3227" fmla="*/ 658084 w 996623"/>
                <a:gd name="connsiteY3227" fmla="*/ 389754 h 994936"/>
                <a:gd name="connsiteX3228" fmla="*/ 658418 w 996623"/>
                <a:gd name="connsiteY3228" fmla="*/ 390255 h 994936"/>
                <a:gd name="connsiteX3229" fmla="*/ 658418 w 996623"/>
                <a:gd name="connsiteY3229" fmla="*/ 390255 h 994936"/>
                <a:gd name="connsiteX3230" fmla="*/ 658418 w 996623"/>
                <a:gd name="connsiteY3230" fmla="*/ 390422 h 994936"/>
                <a:gd name="connsiteX3231" fmla="*/ 658418 w 996623"/>
                <a:gd name="connsiteY3231" fmla="*/ 390422 h 994936"/>
                <a:gd name="connsiteX3232" fmla="*/ 658418 w 996623"/>
                <a:gd name="connsiteY3232" fmla="*/ 390422 h 994936"/>
                <a:gd name="connsiteX3233" fmla="*/ 658618 w 996623"/>
                <a:gd name="connsiteY3233" fmla="*/ 390755 h 994936"/>
                <a:gd name="connsiteX3234" fmla="*/ 658618 w 996623"/>
                <a:gd name="connsiteY3234" fmla="*/ 390922 h 994936"/>
                <a:gd name="connsiteX3235" fmla="*/ 658618 w 996623"/>
                <a:gd name="connsiteY3235" fmla="*/ 391089 h 994936"/>
                <a:gd name="connsiteX3236" fmla="*/ 658618 w 996623"/>
                <a:gd name="connsiteY3236" fmla="*/ 391256 h 994936"/>
                <a:gd name="connsiteX3237" fmla="*/ 658785 w 996623"/>
                <a:gd name="connsiteY3237" fmla="*/ 391489 h 994936"/>
                <a:gd name="connsiteX3238" fmla="*/ 658785 w 996623"/>
                <a:gd name="connsiteY3238" fmla="*/ 391656 h 994936"/>
                <a:gd name="connsiteX3239" fmla="*/ 660353 w 996623"/>
                <a:gd name="connsiteY3239" fmla="*/ 394158 h 994936"/>
                <a:gd name="connsiteX3240" fmla="*/ 661020 w 996623"/>
                <a:gd name="connsiteY3240" fmla="*/ 395226 h 994936"/>
                <a:gd name="connsiteX3241" fmla="*/ 661854 w 996623"/>
                <a:gd name="connsiteY3241" fmla="*/ 396594 h 994936"/>
                <a:gd name="connsiteX3242" fmla="*/ 662655 w 996623"/>
                <a:gd name="connsiteY3242" fmla="*/ 398029 h 994936"/>
                <a:gd name="connsiteX3243" fmla="*/ 663222 w 996623"/>
                <a:gd name="connsiteY3243" fmla="*/ 398929 h 994936"/>
                <a:gd name="connsiteX3244" fmla="*/ 664690 w 996623"/>
                <a:gd name="connsiteY3244" fmla="*/ 401498 h 994936"/>
                <a:gd name="connsiteX3245" fmla="*/ 665257 w 996623"/>
                <a:gd name="connsiteY3245" fmla="*/ 402566 h 994936"/>
                <a:gd name="connsiteX3246" fmla="*/ 666058 w 996623"/>
                <a:gd name="connsiteY3246" fmla="*/ 404034 h 994936"/>
                <a:gd name="connsiteX3247" fmla="*/ 666358 w 996623"/>
                <a:gd name="connsiteY3247" fmla="*/ 404568 h 994936"/>
                <a:gd name="connsiteX3248" fmla="*/ 667025 w 996623"/>
                <a:gd name="connsiteY3248" fmla="*/ 405802 h 994936"/>
                <a:gd name="connsiteX3249" fmla="*/ 667993 w 996623"/>
                <a:gd name="connsiteY3249" fmla="*/ 407704 h 994936"/>
                <a:gd name="connsiteX3250" fmla="*/ 668393 w 996623"/>
                <a:gd name="connsiteY3250" fmla="*/ 408438 h 994936"/>
                <a:gd name="connsiteX3251" fmla="*/ 668393 w 996623"/>
                <a:gd name="connsiteY3251" fmla="*/ 408605 h 994936"/>
                <a:gd name="connsiteX3252" fmla="*/ 668393 w 996623"/>
                <a:gd name="connsiteY3252" fmla="*/ 408905 h 994936"/>
                <a:gd name="connsiteX3253" fmla="*/ 668693 w 996623"/>
                <a:gd name="connsiteY3253" fmla="*/ 409505 h 994936"/>
                <a:gd name="connsiteX3254" fmla="*/ 669060 w 996623"/>
                <a:gd name="connsiteY3254" fmla="*/ 410173 h 994936"/>
                <a:gd name="connsiteX3255" fmla="*/ 669394 w 996623"/>
                <a:gd name="connsiteY3255" fmla="*/ 410873 h 994936"/>
                <a:gd name="connsiteX3256" fmla="*/ 670095 w 996623"/>
                <a:gd name="connsiteY3256" fmla="*/ 412274 h 994936"/>
                <a:gd name="connsiteX3257" fmla="*/ 670095 w 996623"/>
                <a:gd name="connsiteY3257" fmla="*/ 412274 h 994936"/>
                <a:gd name="connsiteX3258" fmla="*/ 670862 w 996623"/>
                <a:gd name="connsiteY3258" fmla="*/ 413943 h 994936"/>
                <a:gd name="connsiteX3259" fmla="*/ 671663 w 996623"/>
                <a:gd name="connsiteY3259" fmla="*/ 415611 h 994936"/>
                <a:gd name="connsiteX3260" fmla="*/ 671663 w 996623"/>
                <a:gd name="connsiteY3260" fmla="*/ 415811 h 994936"/>
                <a:gd name="connsiteX3261" fmla="*/ 671963 w 996623"/>
                <a:gd name="connsiteY3261" fmla="*/ 416512 h 994936"/>
                <a:gd name="connsiteX3262" fmla="*/ 672297 w 996623"/>
                <a:gd name="connsiteY3262" fmla="*/ 417212 h 994936"/>
                <a:gd name="connsiteX3263" fmla="*/ 673064 w 996623"/>
                <a:gd name="connsiteY3263" fmla="*/ 418947 h 994936"/>
                <a:gd name="connsiteX3264" fmla="*/ 673064 w 996623"/>
                <a:gd name="connsiteY3264" fmla="*/ 418947 h 994936"/>
                <a:gd name="connsiteX3265" fmla="*/ 673064 w 996623"/>
                <a:gd name="connsiteY3265" fmla="*/ 419381 h 994936"/>
                <a:gd name="connsiteX3266" fmla="*/ 673231 w 996623"/>
                <a:gd name="connsiteY3266" fmla="*/ 419714 h 994936"/>
                <a:gd name="connsiteX3267" fmla="*/ 673231 w 996623"/>
                <a:gd name="connsiteY3267" fmla="*/ 420048 h 994936"/>
                <a:gd name="connsiteX3268" fmla="*/ 673231 w 996623"/>
                <a:gd name="connsiteY3268" fmla="*/ 420048 h 994936"/>
                <a:gd name="connsiteX3269" fmla="*/ 673231 w 996623"/>
                <a:gd name="connsiteY3269" fmla="*/ 420382 h 994936"/>
                <a:gd name="connsiteX3270" fmla="*/ 674332 w 996623"/>
                <a:gd name="connsiteY3270" fmla="*/ 422984 h 994936"/>
                <a:gd name="connsiteX3271" fmla="*/ 675733 w 996623"/>
                <a:gd name="connsiteY3271" fmla="*/ 426554 h 994936"/>
                <a:gd name="connsiteX3272" fmla="*/ 675733 w 996623"/>
                <a:gd name="connsiteY3272" fmla="*/ 426721 h 994936"/>
                <a:gd name="connsiteX3273" fmla="*/ 675966 w 996623"/>
                <a:gd name="connsiteY3273" fmla="*/ 426721 h 994936"/>
                <a:gd name="connsiteX3274" fmla="*/ 675966 w 996623"/>
                <a:gd name="connsiteY3274" fmla="*/ 426721 h 994936"/>
                <a:gd name="connsiteX3275" fmla="*/ 688478 w 996623"/>
                <a:gd name="connsiteY3275" fmla="*/ 421916 h 994936"/>
                <a:gd name="connsiteX3276" fmla="*/ 688745 w 996623"/>
                <a:gd name="connsiteY3276" fmla="*/ 421916 h 994936"/>
                <a:gd name="connsiteX3277" fmla="*/ 705626 w 996623"/>
                <a:gd name="connsiteY3277" fmla="*/ 415411 h 994936"/>
                <a:gd name="connsiteX3278" fmla="*/ 705893 w 996623"/>
                <a:gd name="connsiteY3278" fmla="*/ 415411 h 994936"/>
                <a:gd name="connsiteX3279" fmla="*/ 718471 w 996623"/>
                <a:gd name="connsiteY3279" fmla="*/ 410606 h 994936"/>
                <a:gd name="connsiteX3280" fmla="*/ 718738 w 996623"/>
                <a:gd name="connsiteY3280" fmla="*/ 410606 h 994936"/>
                <a:gd name="connsiteX3281" fmla="*/ 731316 w 996623"/>
                <a:gd name="connsiteY3281" fmla="*/ 405769 h 994936"/>
                <a:gd name="connsiteX3282" fmla="*/ 731583 w 996623"/>
                <a:gd name="connsiteY3282" fmla="*/ 405769 h 994936"/>
                <a:gd name="connsiteX3283" fmla="*/ 744160 w 996623"/>
                <a:gd name="connsiteY3283" fmla="*/ 400931 h 994936"/>
                <a:gd name="connsiteX3284" fmla="*/ 711932 w 996623"/>
                <a:gd name="connsiteY3284" fmla="*/ 336941 h 994936"/>
                <a:gd name="connsiteX3285" fmla="*/ 711932 w 996623"/>
                <a:gd name="connsiteY3285" fmla="*/ 336841 h 994936"/>
                <a:gd name="connsiteX3286" fmla="*/ 708762 w 996623"/>
                <a:gd name="connsiteY3286" fmla="*/ 332704 h 994936"/>
                <a:gd name="connsiteX3287" fmla="*/ 705426 w 996623"/>
                <a:gd name="connsiteY3287" fmla="*/ 328600 h 994936"/>
                <a:gd name="connsiteX3288" fmla="*/ 694716 w 996623"/>
                <a:gd name="connsiteY3288" fmla="*/ 337275 h 994936"/>
                <a:gd name="connsiteX3289" fmla="*/ 694716 w 996623"/>
                <a:gd name="connsiteY3289" fmla="*/ 337275 h 994936"/>
                <a:gd name="connsiteX3290" fmla="*/ 684074 w 996623"/>
                <a:gd name="connsiteY3290" fmla="*/ 345916 h 994936"/>
                <a:gd name="connsiteX3291" fmla="*/ 684074 w 996623"/>
                <a:gd name="connsiteY3291" fmla="*/ 345916 h 994936"/>
                <a:gd name="connsiteX3292" fmla="*/ 680537 w 996623"/>
                <a:gd name="connsiteY3292" fmla="*/ 348818 h 994936"/>
                <a:gd name="connsiteX3293" fmla="*/ 678769 w 996623"/>
                <a:gd name="connsiteY3293" fmla="*/ 350253 h 994936"/>
                <a:gd name="connsiteX3294" fmla="*/ 673431 w 996623"/>
                <a:gd name="connsiteY3294" fmla="*/ 354590 h 994936"/>
                <a:gd name="connsiteX3295" fmla="*/ 673431 w 996623"/>
                <a:gd name="connsiteY3295" fmla="*/ 354590 h 994936"/>
                <a:gd name="connsiteX3296" fmla="*/ 666325 w 996623"/>
                <a:gd name="connsiteY3296" fmla="*/ 360362 h 994936"/>
                <a:gd name="connsiteX3297" fmla="*/ 659152 w 996623"/>
                <a:gd name="connsiteY3297" fmla="*/ 366234 h 994936"/>
                <a:gd name="connsiteX3298" fmla="*/ 659152 w 996623"/>
                <a:gd name="connsiteY3298" fmla="*/ 366234 h 994936"/>
                <a:gd name="connsiteX3299" fmla="*/ 648509 w 996623"/>
                <a:gd name="connsiteY3299" fmla="*/ 374875 h 994936"/>
                <a:gd name="connsiteX3300" fmla="*/ 648509 w 996623"/>
                <a:gd name="connsiteY3300" fmla="*/ 374875 h 994936"/>
                <a:gd name="connsiteX3301" fmla="*/ 648742 w 996623"/>
                <a:gd name="connsiteY3301" fmla="*/ 375142 h 994936"/>
                <a:gd name="connsiteX3302" fmla="*/ 649009 w 996623"/>
                <a:gd name="connsiteY3302" fmla="*/ 375475 h 994936"/>
                <a:gd name="connsiteX3303" fmla="*/ 649009 w 996623"/>
                <a:gd name="connsiteY3303" fmla="*/ 375475 h 994936"/>
                <a:gd name="connsiteX3304" fmla="*/ 649009 w 996623"/>
                <a:gd name="connsiteY3304" fmla="*/ 375675 h 994936"/>
                <a:gd name="connsiteX3305" fmla="*/ 649009 w 996623"/>
                <a:gd name="connsiteY3305" fmla="*/ 375675 h 994936"/>
                <a:gd name="connsiteX3306" fmla="*/ 649476 w 996623"/>
                <a:gd name="connsiteY3306" fmla="*/ 376209 h 994936"/>
                <a:gd name="connsiteX3307" fmla="*/ 649843 w 996623"/>
                <a:gd name="connsiteY3307" fmla="*/ 376710 h 994936"/>
                <a:gd name="connsiteX3308" fmla="*/ 649843 w 996623"/>
                <a:gd name="connsiteY3308" fmla="*/ 376710 h 994936"/>
                <a:gd name="connsiteX3309" fmla="*/ 650110 w 996623"/>
                <a:gd name="connsiteY3309" fmla="*/ 377077 h 994936"/>
                <a:gd name="connsiteX3310" fmla="*/ 650110 w 996623"/>
                <a:gd name="connsiteY3310" fmla="*/ 377243 h 994936"/>
                <a:gd name="connsiteX3311" fmla="*/ 650511 w 996623"/>
                <a:gd name="connsiteY3311" fmla="*/ 377777 h 994936"/>
                <a:gd name="connsiteX3312" fmla="*/ 650511 w 996623"/>
                <a:gd name="connsiteY3312" fmla="*/ 377777 h 994936"/>
                <a:gd name="connsiteX3313" fmla="*/ 650711 w 996623"/>
                <a:gd name="connsiteY3313" fmla="*/ 378044 h 994936"/>
                <a:gd name="connsiteX3314" fmla="*/ 650711 w 996623"/>
                <a:gd name="connsiteY3314" fmla="*/ 378044 h 994936"/>
                <a:gd name="connsiteX3315" fmla="*/ 651111 w 996623"/>
                <a:gd name="connsiteY3315" fmla="*/ 378545 h 994936"/>
                <a:gd name="connsiteX3316" fmla="*/ 651512 w 996623"/>
                <a:gd name="connsiteY3316" fmla="*/ 379045 h 994936"/>
                <a:gd name="connsiteX3317" fmla="*/ 652145 w 996623"/>
                <a:gd name="connsiteY3317" fmla="*/ 379879 h 994936"/>
                <a:gd name="connsiteX3318" fmla="*/ 652145 w 996623"/>
                <a:gd name="connsiteY3318" fmla="*/ 379879 h 994936"/>
                <a:gd name="connsiteX3319" fmla="*/ 652446 w 996623"/>
                <a:gd name="connsiteY3319" fmla="*/ 380279 h 994936"/>
                <a:gd name="connsiteX3320" fmla="*/ 652446 w 996623"/>
                <a:gd name="connsiteY3320" fmla="*/ 380279 h 994936"/>
                <a:gd name="connsiteX3321" fmla="*/ 652846 w 996623"/>
                <a:gd name="connsiteY3321" fmla="*/ 380847 h 994936"/>
                <a:gd name="connsiteX3322" fmla="*/ 652846 w 996623"/>
                <a:gd name="connsiteY3322" fmla="*/ 380847 h 994936"/>
                <a:gd name="connsiteX3323" fmla="*/ 652846 w 996623"/>
                <a:gd name="connsiteY3323" fmla="*/ 380847 h 994936"/>
                <a:gd name="connsiteX3324" fmla="*/ 652846 w 996623"/>
                <a:gd name="connsiteY3324" fmla="*/ 380847 h 994936"/>
                <a:gd name="connsiteX3325" fmla="*/ 653380 w 996623"/>
                <a:gd name="connsiteY3325" fmla="*/ 381581 h 994936"/>
                <a:gd name="connsiteX3326" fmla="*/ 653380 w 996623"/>
                <a:gd name="connsiteY3326" fmla="*/ 381581 h 994936"/>
                <a:gd name="connsiteX3327" fmla="*/ 653380 w 996623"/>
                <a:gd name="connsiteY3327" fmla="*/ 381747 h 994936"/>
                <a:gd name="connsiteX3328" fmla="*/ 653380 w 996623"/>
                <a:gd name="connsiteY3328" fmla="*/ 381747 h 994936"/>
                <a:gd name="connsiteX3329" fmla="*/ 653380 w 996623"/>
                <a:gd name="connsiteY3329" fmla="*/ 381747 h 994936"/>
                <a:gd name="connsiteX3330" fmla="*/ 653380 w 996623"/>
                <a:gd name="connsiteY3330" fmla="*/ 381747 h 994936"/>
                <a:gd name="connsiteX3331" fmla="*/ 653613 w 996623"/>
                <a:gd name="connsiteY3331" fmla="*/ 382048 h 994936"/>
                <a:gd name="connsiteX3332" fmla="*/ 653613 w 996623"/>
                <a:gd name="connsiteY3332" fmla="*/ 382048 h 994936"/>
                <a:gd name="connsiteX3333" fmla="*/ 654147 w 996623"/>
                <a:gd name="connsiteY3333" fmla="*/ 382782 h 994936"/>
                <a:gd name="connsiteX3334" fmla="*/ 654147 w 996623"/>
                <a:gd name="connsiteY3334" fmla="*/ 382782 h 994936"/>
                <a:gd name="connsiteX3335" fmla="*/ 654147 w 996623"/>
                <a:gd name="connsiteY3335" fmla="*/ 382982 h 994936"/>
                <a:gd name="connsiteX3336" fmla="*/ 654514 w 996623"/>
                <a:gd name="connsiteY3336" fmla="*/ 383516 h 994936"/>
                <a:gd name="connsiteX3337" fmla="*/ 654514 w 996623"/>
                <a:gd name="connsiteY3337" fmla="*/ 383516 h 994936"/>
                <a:gd name="connsiteX3338" fmla="*/ 654514 w 996623"/>
                <a:gd name="connsiteY3338" fmla="*/ 383516 h 994936"/>
                <a:gd name="connsiteX3339" fmla="*/ 654714 w 996623"/>
                <a:gd name="connsiteY3339" fmla="*/ 383783 h 994936"/>
                <a:gd name="connsiteX3340" fmla="*/ 654714 w 996623"/>
                <a:gd name="connsiteY3340" fmla="*/ 383949 h 994936"/>
                <a:gd name="connsiteX3341" fmla="*/ 654714 w 996623"/>
                <a:gd name="connsiteY3341" fmla="*/ 384150 h 994936"/>
                <a:gd name="connsiteX3342" fmla="*/ 655148 w 996623"/>
                <a:gd name="connsiteY3342" fmla="*/ 384783 h 994936"/>
                <a:gd name="connsiteX3343" fmla="*/ 655515 w 996623"/>
                <a:gd name="connsiteY3343" fmla="*/ 385284 h 994936"/>
                <a:gd name="connsiteX3344" fmla="*/ 655715 w 996623"/>
                <a:gd name="connsiteY3344" fmla="*/ 385551 h 994936"/>
                <a:gd name="connsiteX3345" fmla="*/ 655715 w 996623"/>
                <a:gd name="connsiteY3345" fmla="*/ 385751 h 994936"/>
                <a:gd name="connsiteX3346" fmla="*/ 655715 w 996623"/>
                <a:gd name="connsiteY3346" fmla="*/ 385751 h 994936"/>
                <a:gd name="connsiteX3347" fmla="*/ 655915 w 996623"/>
                <a:gd name="connsiteY3347" fmla="*/ 386018 h 994936"/>
                <a:gd name="connsiteX3348" fmla="*/ 656149 w 996623"/>
                <a:gd name="connsiteY3348" fmla="*/ 386351 h 994936"/>
                <a:gd name="connsiteX3349" fmla="*/ 656149 w 996623"/>
                <a:gd name="connsiteY3349" fmla="*/ 386351 h 994936"/>
                <a:gd name="connsiteX3350" fmla="*/ 656583 w 996623"/>
                <a:gd name="connsiteY3350" fmla="*/ 387052 h 994936"/>
                <a:gd name="connsiteX3351" fmla="*/ 656916 w 996623"/>
                <a:gd name="connsiteY3351" fmla="*/ 387553 h 994936"/>
                <a:gd name="connsiteX3352" fmla="*/ 656916 w 996623"/>
                <a:gd name="connsiteY3352" fmla="*/ 387553 h 994936"/>
                <a:gd name="connsiteX3353" fmla="*/ 656916 w 996623"/>
                <a:gd name="connsiteY3353" fmla="*/ 387553 h 994936"/>
                <a:gd name="connsiteX3354" fmla="*/ 656916 w 996623"/>
                <a:gd name="connsiteY3354" fmla="*/ 387553 h 994936"/>
                <a:gd name="connsiteX3355" fmla="*/ 657150 w 996623"/>
                <a:gd name="connsiteY3355" fmla="*/ 387886 h 994936"/>
                <a:gd name="connsiteX3356" fmla="*/ 657383 w 996623"/>
                <a:gd name="connsiteY3356" fmla="*/ 388253 h 994936"/>
                <a:gd name="connsiteX3357" fmla="*/ 657383 w 996623"/>
                <a:gd name="connsiteY3357" fmla="*/ 388253 h 994936"/>
                <a:gd name="connsiteX3358" fmla="*/ 657383 w 996623"/>
                <a:gd name="connsiteY3358" fmla="*/ 388453 h 994936"/>
                <a:gd name="connsiteX3359" fmla="*/ 657383 w 996623"/>
                <a:gd name="connsiteY3359" fmla="*/ 388654 h 994936"/>
                <a:gd name="connsiteX3360" fmla="*/ 657917 w 996623"/>
                <a:gd name="connsiteY3360" fmla="*/ 389454 h 994936"/>
                <a:gd name="connsiteX3361" fmla="*/ 658084 w 996623"/>
                <a:gd name="connsiteY3361" fmla="*/ 389754 h 994936"/>
                <a:gd name="connsiteX3362" fmla="*/ 658418 w 996623"/>
                <a:gd name="connsiteY3362" fmla="*/ 390255 h 994936"/>
                <a:gd name="connsiteX3363" fmla="*/ 658418 w 996623"/>
                <a:gd name="connsiteY3363" fmla="*/ 390255 h 994936"/>
                <a:gd name="connsiteX3364" fmla="*/ 658418 w 996623"/>
                <a:gd name="connsiteY3364" fmla="*/ 390422 h 994936"/>
                <a:gd name="connsiteX3365" fmla="*/ 658418 w 996623"/>
                <a:gd name="connsiteY3365" fmla="*/ 390422 h 994936"/>
                <a:gd name="connsiteX3366" fmla="*/ 658418 w 996623"/>
                <a:gd name="connsiteY3366" fmla="*/ 390422 h 994936"/>
                <a:gd name="connsiteX3367" fmla="*/ 658618 w 996623"/>
                <a:gd name="connsiteY3367" fmla="*/ 390755 h 994936"/>
                <a:gd name="connsiteX3368" fmla="*/ 658618 w 996623"/>
                <a:gd name="connsiteY3368" fmla="*/ 390922 h 994936"/>
                <a:gd name="connsiteX3369" fmla="*/ 658618 w 996623"/>
                <a:gd name="connsiteY3369" fmla="*/ 391089 h 994936"/>
                <a:gd name="connsiteX3370" fmla="*/ 658618 w 996623"/>
                <a:gd name="connsiteY3370" fmla="*/ 391256 h 994936"/>
                <a:gd name="connsiteX3371" fmla="*/ 658785 w 996623"/>
                <a:gd name="connsiteY3371" fmla="*/ 391489 h 994936"/>
                <a:gd name="connsiteX3372" fmla="*/ 658785 w 996623"/>
                <a:gd name="connsiteY3372" fmla="*/ 391656 h 994936"/>
                <a:gd name="connsiteX3373" fmla="*/ 660353 w 996623"/>
                <a:gd name="connsiteY3373" fmla="*/ 394158 h 994936"/>
                <a:gd name="connsiteX3374" fmla="*/ 661020 w 996623"/>
                <a:gd name="connsiteY3374" fmla="*/ 395226 h 994936"/>
                <a:gd name="connsiteX3375" fmla="*/ 661854 w 996623"/>
                <a:gd name="connsiteY3375" fmla="*/ 396594 h 994936"/>
                <a:gd name="connsiteX3376" fmla="*/ 662655 w 996623"/>
                <a:gd name="connsiteY3376" fmla="*/ 398029 h 994936"/>
                <a:gd name="connsiteX3377" fmla="*/ 663222 w 996623"/>
                <a:gd name="connsiteY3377" fmla="*/ 398929 h 994936"/>
                <a:gd name="connsiteX3378" fmla="*/ 664690 w 996623"/>
                <a:gd name="connsiteY3378" fmla="*/ 401498 h 994936"/>
                <a:gd name="connsiteX3379" fmla="*/ 665257 w 996623"/>
                <a:gd name="connsiteY3379" fmla="*/ 402566 h 994936"/>
                <a:gd name="connsiteX3380" fmla="*/ 666058 w 996623"/>
                <a:gd name="connsiteY3380" fmla="*/ 404034 h 994936"/>
                <a:gd name="connsiteX3381" fmla="*/ 666358 w 996623"/>
                <a:gd name="connsiteY3381" fmla="*/ 404568 h 994936"/>
                <a:gd name="connsiteX3382" fmla="*/ 667025 w 996623"/>
                <a:gd name="connsiteY3382" fmla="*/ 405802 h 994936"/>
                <a:gd name="connsiteX3383" fmla="*/ 667993 w 996623"/>
                <a:gd name="connsiteY3383" fmla="*/ 407704 h 994936"/>
                <a:gd name="connsiteX3384" fmla="*/ 668393 w 996623"/>
                <a:gd name="connsiteY3384" fmla="*/ 408438 h 994936"/>
                <a:gd name="connsiteX3385" fmla="*/ 668393 w 996623"/>
                <a:gd name="connsiteY3385" fmla="*/ 408605 h 994936"/>
                <a:gd name="connsiteX3386" fmla="*/ 668393 w 996623"/>
                <a:gd name="connsiteY3386" fmla="*/ 408905 h 994936"/>
                <a:gd name="connsiteX3387" fmla="*/ 668693 w 996623"/>
                <a:gd name="connsiteY3387" fmla="*/ 409505 h 994936"/>
                <a:gd name="connsiteX3388" fmla="*/ 669060 w 996623"/>
                <a:gd name="connsiteY3388" fmla="*/ 410173 h 994936"/>
                <a:gd name="connsiteX3389" fmla="*/ 669394 w 996623"/>
                <a:gd name="connsiteY3389" fmla="*/ 410873 h 994936"/>
                <a:gd name="connsiteX3390" fmla="*/ 670095 w 996623"/>
                <a:gd name="connsiteY3390" fmla="*/ 412274 h 994936"/>
                <a:gd name="connsiteX3391" fmla="*/ 670095 w 996623"/>
                <a:gd name="connsiteY3391" fmla="*/ 412274 h 994936"/>
                <a:gd name="connsiteX3392" fmla="*/ 670862 w 996623"/>
                <a:gd name="connsiteY3392" fmla="*/ 413943 h 994936"/>
                <a:gd name="connsiteX3393" fmla="*/ 671663 w 996623"/>
                <a:gd name="connsiteY3393" fmla="*/ 415611 h 994936"/>
                <a:gd name="connsiteX3394" fmla="*/ 671663 w 996623"/>
                <a:gd name="connsiteY3394" fmla="*/ 415811 h 994936"/>
                <a:gd name="connsiteX3395" fmla="*/ 671963 w 996623"/>
                <a:gd name="connsiteY3395" fmla="*/ 416512 h 994936"/>
                <a:gd name="connsiteX3396" fmla="*/ 672297 w 996623"/>
                <a:gd name="connsiteY3396" fmla="*/ 417212 h 994936"/>
                <a:gd name="connsiteX3397" fmla="*/ 673064 w 996623"/>
                <a:gd name="connsiteY3397" fmla="*/ 418947 h 994936"/>
                <a:gd name="connsiteX3398" fmla="*/ 673064 w 996623"/>
                <a:gd name="connsiteY3398" fmla="*/ 418947 h 994936"/>
                <a:gd name="connsiteX3399" fmla="*/ 673064 w 996623"/>
                <a:gd name="connsiteY3399" fmla="*/ 419381 h 994936"/>
                <a:gd name="connsiteX3400" fmla="*/ 673231 w 996623"/>
                <a:gd name="connsiteY3400" fmla="*/ 419714 h 994936"/>
                <a:gd name="connsiteX3401" fmla="*/ 673231 w 996623"/>
                <a:gd name="connsiteY3401" fmla="*/ 420048 h 994936"/>
                <a:gd name="connsiteX3402" fmla="*/ 673231 w 996623"/>
                <a:gd name="connsiteY3402" fmla="*/ 420048 h 994936"/>
                <a:gd name="connsiteX3403" fmla="*/ 673231 w 996623"/>
                <a:gd name="connsiteY3403" fmla="*/ 420382 h 994936"/>
                <a:gd name="connsiteX3404" fmla="*/ 674332 w 996623"/>
                <a:gd name="connsiteY3404" fmla="*/ 422984 h 994936"/>
                <a:gd name="connsiteX3405" fmla="*/ 675733 w 996623"/>
                <a:gd name="connsiteY3405" fmla="*/ 426554 h 994936"/>
                <a:gd name="connsiteX3406" fmla="*/ 675733 w 996623"/>
                <a:gd name="connsiteY3406" fmla="*/ 426721 h 994936"/>
                <a:gd name="connsiteX3407" fmla="*/ 675966 w 996623"/>
                <a:gd name="connsiteY3407" fmla="*/ 426721 h 994936"/>
                <a:gd name="connsiteX3408" fmla="*/ 675966 w 996623"/>
                <a:gd name="connsiteY3408" fmla="*/ 426721 h 994936"/>
                <a:gd name="connsiteX3409" fmla="*/ 688478 w 996623"/>
                <a:gd name="connsiteY3409" fmla="*/ 421916 h 994936"/>
                <a:gd name="connsiteX3410" fmla="*/ 688745 w 996623"/>
                <a:gd name="connsiteY3410" fmla="*/ 421916 h 994936"/>
                <a:gd name="connsiteX3411" fmla="*/ 705626 w 996623"/>
                <a:gd name="connsiteY3411" fmla="*/ 415411 h 994936"/>
                <a:gd name="connsiteX3412" fmla="*/ 705893 w 996623"/>
                <a:gd name="connsiteY3412" fmla="*/ 415411 h 994936"/>
                <a:gd name="connsiteX3413" fmla="*/ 718471 w 996623"/>
                <a:gd name="connsiteY3413" fmla="*/ 410606 h 994936"/>
                <a:gd name="connsiteX3414" fmla="*/ 718738 w 996623"/>
                <a:gd name="connsiteY3414" fmla="*/ 410606 h 994936"/>
                <a:gd name="connsiteX3415" fmla="*/ 731316 w 996623"/>
                <a:gd name="connsiteY3415" fmla="*/ 405769 h 994936"/>
                <a:gd name="connsiteX3416" fmla="*/ 731583 w 996623"/>
                <a:gd name="connsiteY3416" fmla="*/ 405769 h 994936"/>
                <a:gd name="connsiteX3417" fmla="*/ 744160 w 996623"/>
                <a:gd name="connsiteY3417" fmla="*/ 400931 h 994936"/>
                <a:gd name="connsiteX3418" fmla="*/ 711932 w 996623"/>
                <a:gd name="connsiteY3418" fmla="*/ 336941 h 994936"/>
                <a:gd name="connsiteX3419" fmla="*/ 711932 w 996623"/>
                <a:gd name="connsiteY3419" fmla="*/ 336841 h 994936"/>
                <a:gd name="connsiteX3420" fmla="*/ 708762 w 996623"/>
                <a:gd name="connsiteY3420" fmla="*/ 332704 h 994936"/>
                <a:gd name="connsiteX3421" fmla="*/ 705426 w 996623"/>
                <a:gd name="connsiteY3421" fmla="*/ 328600 h 994936"/>
                <a:gd name="connsiteX3422" fmla="*/ 694716 w 996623"/>
                <a:gd name="connsiteY3422" fmla="*/ 337275 h 994936"/>
                <a:gd name="connsiteX3423" fmla="*/ 694716 w 996623"/>
                <a:gd name="connsiteY3423" fmla="*/ 337275 h 994936"/>
                <a:gd name="connsiteX3424" fmla="*/ 684074 w 996623"/>
                <a:gd name="connsiteY3424" fmla="*/ 345916 h 994936"/>
                <a:gd name="connsiteX3425" fmla="*/ 684074 w 996623"/>
                <a:gd name="connsiteY3425" fmla="*/ 345916 h 994936"/>
                <a:gd name="connsiteX3426" fmla="*/ 680537 w 996623"/>
                <a:gd name="connsiteY3426" fmla="*/ 348818 h 994936"/>
                <a:gd name="connsiteX3427" fmla="*/ 678769 w 996623"/>
                <a:gd name="connsiteY3427" fmla="*/ 350253 h 994936"/>
                <a:gd name="connsiteX3428" fmla="*/ 673431 w 996623"/>
                <a:gd name="connsiteY3428" fmla="*/ 354590 h 994936"/>
                <a:gd name="connsiteX3429" fmla="*/ 673431 w 996623"/>
                <a:gd name="connsiteY3429" fmla="*/ 354590 h 994936"/>
                <a:gd name="connsiteX3430" fmla="*/ 666325 w 996623"/>
                <a:gd name="connsiteY3430" fmla="*/ 360362 h 994936"/>
                <a:gd name="connsiteX3431" fmla="*/ 659152 w 996623"/>
                <a:gd name="connsiteY3431" fmla="*/ 366234 h 994936"/>
                <a:gd name="connsiteX3432" fmla="*/ 659152 w 996623"/>
                <a:gd name="connsiteY3432" fmla="*/ 366234 h 994936"/>
                <a:gd name="connsiteX3433" fmla="*/ 648509 w 996623"/>
                <a:gd name="connsiteY3433" fmla="*/ 374875 h 994936"/>
                <a:gd name="connsiteX3434" fmla="*/ 648509 w 996623"/>
                <a:gd name="connsiteY3434" fmla="*/ 374875 h 994936"/>
                <a:gd name="connsiteX3435" fmla="*/ 648742 w 996623"/>
                <a:gd name="connsiteY3435" fmla="*/ 375142 h 994936"/>
                <a:gd name="connsiteX3436" fmla="*/ 649009 w 996623"/>
                <a:gd name="connsiteY3436" fmla="*/ 375475 h 994936"/>
                <a:gd name="connsiteX3437" fmla="*/ 649009 w 996623"/>
                <a:gd name="connsiteY3437" fmla="*/ 375475 h 994936"/>
                <a:gd name="connsiteX3438" fmla="*/ 649009 w 996623"/>
                <a:gd name="connsiteY3438" fmla="*/ 375675 h 994936"/>
                <a:gd name="connsiteX3439" fmla="*/ 649009 w 996623"/>
                <a:gd name="connsiteY3439" fmla="*/ 375675 h 994936"/>
                <a:gd name="connsiteX3440" fmla="*/ 649476 w 996623"/>
                <a:gd name="connsiteY3440" fmla="*/ 376209 h 994936"/>
                <a:gd name="connsiteX3441" fmla="*/ 649843 w 996623"/>
                <a:gd name="connsiteY3441" fmla="*/ 376710 h 994936"/>
                <a:gd name="connsiteX3442" fmla="*/ 649843 w 996623"/>
                <a:gd name="connsiteY3442" fmla="*/ 376710 h 994936"/>
                <a:gd name="connsiteX3443" fmla="*/ 650110 w 996623"/>
                <a:gd name="connsiteY3443" fmla="*/ 377077 h 994936"/>
                <a:gd name="connsiteX3444" fmla="*/ 650110 w 996623"/>
                <a:gd name="connsiteY3444" fmla="*/ 377243 h 994936"/>
                <a:gd name="connsiteX3445" fmla="*/ 650511 w 996623"/>
                <a:gd name="connsiteY3445" fmla="*/ 377777 h 994936"/>
                <a:gd name="connsiteX3446" fmla="*/ 650511 w 996623"/>
                <a:gd name="connsiteY3446" fmla="*/ 377777 h 994936"/>
                <a:gd name="connsiteX3447" fmla="*/ 650711 w 996623"/>
                <a:gd name="connsiteY3447" fmla="*/ 378044 h 994936"/>
                <a:gd name="connsiteX3448" fmla="*/ 650711 w 996623"/>
                <a:gd name="connsiteY3448" fmla="*/ 378044 h 994936"/>
                <a:gd name="connsiteX3449" fmla="*/ 651111 w 996623"/>
                <a:gd name="connsiteY3449" fmla="*/ 378545 h 994936"/>
                <a:gd name="connsiteX3450" fmla="*/ 651512 w 996623"/>
                <a:gd name="connsiteY3450" fmla="*/ 379045 h 994936"/>
                <a:gd name="connsiteX3451" fmla="*/ 652145 w 996623"/>
                <a:gd name="connsiteY3451" fmla="*/ 379879 h 994936"/>
                <a:gd name="connsiteX3452" fmla="*/ 652145 w 996623"/>
                <a:gd name="connsiteY3452" fmla="*/ 379879 h 994936"/>
                <a:gd name="connsiteX3453" fmla="*/ 652446 w 996623"/>
                <a:gd name="connsiteY3453" fmla="*/ 380279 h 994936"/>
                <a:gd name="connsiteX3454" fmla="*/ 652446 w 996623"/>
                <a:gd name="connsiteY3454" fmla="*/ 380279 h 994936"/>
                <a:gd name="connsiteX3455" fmla="*/ 652846 w 996623"/>
                <a:gd name="connsiteY3455" fmla="*/ 380847 h 994936"/>
                <a:gd name="connsiteX3456" fmla="*/ 652846 w 996623"/>
                <a:gd name="connsiteY3456" fmla="*/ 380847 h 994936"/>
                <a:gd name="connsiteX3457" fmla="*/ 652846 w 996623"/>
                <a:gd name="connsiteY3457" fmla="*/ 380847 h 994936"/>
                <a:gd name="connsiteX3458" fmla="*/ 652846 w 996623"/>
                <a:gd name="connsiteY3458" fmla="*/ 380847 h 994936"/>
                <a:gd name="connsiteX3459" fmla="*/ 653380 w 996623"/>
                <a:gd name="connsiteY3459" fmla="*/ 381581 h 994936"/>
                <a:gd name="connsiteX3460" fmla="*/ 653380 w 996623"/>
                <a:gd name="connsiteY3460" fmla="*/ 381581 h 994936"/>
                <a:gd name="connsiteX3461" fmla="*/ 653380 w 996623"/>
                <a:gd name="connsiteY3461" fmla="*/ 381747 h 994936"/>
                <a:gd name="connsiteX3462" fmla="*/ 653380 w 996623"/>
                <a:gd name="connsiteY3462" fmla="*/ 381747 h 994936"/>
                <a:gd name="connsiteX3463" fmla="*/ 653380 w 996623"/>
                <a:gd name="connsiteY3463" fmla="*/ 381747 h 994936"/>
                <a:gd name="connsiteX3464" fmla="*/ 653380 w 996623"/>
                <a:gd name="connsiteY3464" fmla="*/ 381747 h 994936"/>
                <a:gd name="connsiteX3465" fmla="*/ 653613 w 996623"/>
                <a:gd name="connsiteY3465" fmla="*/ 382048 h 994936"/>
                <a:gd name="connsiteX3466" fmla="*/ 653613 w 996623"/>
                <a:gd name="connsiteY3466" fmla="*/ 382048 h 994936"/>
                <a:gd name="connsiteX3467" fmla="*/ 654147 w 996623"/>
                <a:gd name="connsiteY3467" fmla="*/ 382782 h 994936"/>
                <a:gd name="connsiteX3468" fmla="*/ 654147 w 996623"/>
                <a:gd name="connsiteY3468" fmla="*/ 382782 h 994936"/>
                <a:gd name="connsiteX3469" fmla="*/ 654147 w 996623"/>
                <a:gd name="connsiteY3469" fmla="*/ 382982 h 994936"/>
                <a:gd name="connsiteX3470" fmla="*/ 654514 w 996623"/>
                <a:gd name="connsiteY3470" fmla="*/ 383516 h 994936"/>
                <a:gd name="connsiteX3471" fmla="*/ 654514 w 996623"/>
                <a:gd name="connsiteY3471" fmla="*/ 383516 h 994936"/>
                <a:gd name="connsiteX3472" fmla="*/ 654514 w 996623"/>
                <a:gd name="connsiteY3472" fmla="*/ 383516 h 994936"/>
                <a:gd name="connsiteX3473" fmla="*/ 654714 w 996623"/>
                <a:gd name="connsiteY3473" fmla="*/ 383783 h 994936"/>
                <a:gd name="connsiteX3474" fmla="*/ 654714 w 996623"/>
                <a:gd name="connsiteY3474" fmla="*/ 383949 h 994936"/>
                <a:gd name="connsiteX3475" fmla="*/ 654714 w 996623"/>
                <a:gd name="connsiteY3475" fmla="*/ 384150 h 994936"/>
                <a:gd name="connsiteX3476" fmla="*/ 655148 w 996623"/>
                <a:gd name="connsiteY3476" fmla="*/ 384783 h 994936"/>
                <a:gd name="connsiteX3477" fmla="*/ 655515 w 996623"/>
                <a:gd name="connsiteY3477" fmla="*/ 385284 h 994936"/>
                <a:gd name="connsiteX3478" fmla="*/ 655715 w 996623"/>
                <a:gd name="connsiteY3478" fmla="*/ 385551 h 994936"/>
                <a:gd name="connsiteX3479" fmla="*/ 655715 w 996623"/>
                <a:gd name="connsiteY3479" fmla="*/ 385751 h 994936"/>
                <a:gd name="connsiteX3480" fmla="*/ 655715 w 996623"/>
                <a:gd name="connsiteY3480" fmla="*/ 385751 h 994936"/>
                <a:gd name="connsiteX3481" fmla="*/ 655915 w 996623"/>
                <a:gd name="connsiteY3481" fmla="*/ 386018 h 994936"/>
                <a:gd name="connsiteX3482" fmla="*/ 656149 w 996623"/>
                <a:gd name="connsiteY3482" fmla="*/ 386351 h 994936"/>
                <a:gd name="connsiteX3483" fmla="*/ 656149 w 996623"/>
                <a:gd name="connsiteY3483" fmla="*/ 386351 h 994936"/>
                <a:gd name="connsiteX3484" fmla="*/ 656583 w 996623"/>
                <a:gd name="connsiteY3484" fmla="*/ 387052 h 994936"/>
                <a:gd name="connsiteX3485" fmla="*/ 656916 w 996623"/>
                <a:gd name="connsiteY3485" fmla="*/ 387553 h 994936"/>
                <a:gd name="connsiteX3486" fmla="*/ 656916 w 996623"/>
                <a:gd name="connsiteY3486" fmla="*/ 387553 h 994936"/>
                <a:gd name="connsiteX3487" fmla="*/ 656916 w 996623"/>
                <a:gd name="connsiteY3487" fmla="*/ 387553 h 994936"/>
                <a:gd name="connsiteX3488" fmla="*/ 656916 w 996623"/>
                <a:gd name="connsiteY3488" fmla="*/ 387553 h 994936"/>
                <a:gd name="connsiteX3489" fmla="*/ 657150 w 996623"/>
                <a:gd name="connsiteY3489" fmla="*/ 387886 h 994936"/>
                <a:gd name="connsiteX3490" fmla="*/ 657383 w 996623"/>
                <a:gd name="connsiteY3490" fmla="*/ 388253 h 994936"/>
                <a:gd name="connsiteX3491" fmla="*/ 657383 w 996623"/>
                <a:gd name="connsiteY3491" fmla="*/ 388253 h 994936"/>
                <a:gd name="connsiteX3492" fmla="*/ 657383 w 996623"/>
                <a:gd name="connsiteY3492" fmla="*/ 388453 h 994936"/>
                <a:gd name="connsiteX3493" fmla="*/ 657383 w 996623"/>
                <a:gd name="connsiteY3493" fmla="*/ 388654 h 994936"/>
                <a:gd name="connsiteX3494" fmla="*/ 657917 w 996623"/>
                <a:gd name="connsiteY3494" fmla="*/ 389454 h 994936"/>
                <a:gd name="connsiteX3495" fmla="*/ 658084 w 996623"/>
                <a:gd name="connsiteY3495" fmla="*/ 389754 h 994936"/>
                <a:gd name="connsiteX3496" fmla="*/ 658418 w 996623"/>
                <a:gd name="connsiteY3496" fmla="*/ 390255 h 994936"/>
                <a:gd name="connsiteX3497" fmla="*/ 658418 w 996623"/>
                <a:gd name="connsiteY3497" fmla="*/ 390255 h 994936"/>
                <a:gd name="connsiteX3498" fmla="*/ 658418 w 996623"/>
                <a:gd name="connsiteY3498" fmla="*/ 390422 h 994936"/>
                <a:gd name="connsiteX3499" fmla="*/ 658418 w 996623"/>
                <a:gd name="connsiteY3499" fmla="*/ 390422 h 994936"/>
                <a:gd name="connsiteX3500" fmla="*/ 658418 w 996623"/>
                <a:gd name="connsiteY3500" fmla="*/ 390422 h 994936"/>
                <a:gd name="connsiteX3501" fmla="*/ 658618 w 996623"/>
                <a:gd name="connsiteY3501" fmla="*/ 390755 h 994936"/>
                <a:gd name="connsiteX3502" fmla="*/ 658618 w 996623"/>
                <a:gd name="connsiteY3502" fmla="*/ 390922 h 994936"/>
                <a:gd name="connsiteX3503" fmla="*/ 658618 w 996623"/>
                <a:gd name="connsiteY3503" fmla="*/ 391089 h 994936"/>
                <a:gd name="connsiteX3504" fmla="*/ 658618 w 996623"/>
                <a:gd name="connsiteY3504" fmla="*/ 391256 h 994936"/>
                <a:gd name="connsiteX3505" fmla="*/ 658785 w 996623"/>
                <a:gd name="connsiteY3505" fmla="*/ 391489 h 994936"/>
                <a:gd name="connsiteX3506" fmla="*/ 658785 w 996623"/>
                <a:gd name="connsiteY3506" fmla="*/ 391656 h 994936"/>
                <a:gd name="connsiteX3507" fmla="*/ 660353 w 996623"/>
                <a:gd name="connsiteY3507" fmla="*/ 394158 h 994936"/>
                <a:gd name="connsiteX3508" fmla="*/ 661020 w 996623"/>
                <a:gd name="connsiteY3508" fmla="*/ 395226 h 994936"/>
                <a:gd name="connsiteX3509" fmla="*/ 661854 w 996623"/>
                <a:gd name="connsiteY3509" fmla="*/ 396594 h 994936"/>
                <a:gd name="connsiteX3510" fmla="*/ 662655 w 996623"/>
                <a:gd name="connsiteY3510" fmla="*/ 398029 h 994936"/>
                <a:gd name="connsiteX3511" fmla="*/ 663222 w 996623"/>
                <a:gd name="connsiteY3511" fmla="*/ 398929 h 994936"/>
                <a:gd name="connsiteX3512" fmla="*/ 664690 w 996623"/>
                <a:gd name="connsiteY3512" fmla="*/ 401498 h 994936"/>
                <a:gd name="connsiteX3513" fmla="*/ 665257 w 996623"/>
                <a:gd name="connsiteY3513" fmla="*/ 402566 h 994936"/>
                <a:gd name="connsiteX3514" fmla="*/ 666058 w 996623"/>
                <a:gd name="connsiteY3514" fmla="*/ 404034 h 994936"/>
                <a:gd name="connsiteX3515" fmla="*/ 666358 w 996623"/>
                <a:gd name="connsiteY3515" fmla="*/ 404568 h 994936"/>
                <a:gd name="connsiteX3516" fmla="*/ 667025 w 996623"/>
                <a:gd name="connsiteY3516" fmla="*/ 405802 h 994936"/>
                <a:gd name="connsiteX3517" fmla="*/ 667993 w 996623"/>
                <a:gd name="connsiteY3517" fmla="*/ 407704 h 994936"/>
                <a:gd name="connsiteX3518" fmla="*/ 668393 w 996623"/>
                <a:gd name="connsiteY3518" fmla="*/ 408438 h 994936"/>
                <a:gd name="connsiteX3519" fmla="*/ 668393 w 996623"/>
                <a:gd name="connsiteY3519" fmla="*/ 408605 h 994936"/>
                <a:gd name="connsiteX3520" fmla="*/ 668393 w 996623"/>
                <a:gd name="connsiteY3520" fmla="*/ 408905 h 994936"/>
                <a:gd name="connsiteX3521" fmla="*/ 668693 w 996623"/>
                <a:gd name="connsiteY3521" fmla="*/ 409505 h 994936"/>
                <a:gd name="connsiteX3522" fmla="*/ 669060 w 996623"/>
                <a:gd name="connsiteY3522" fmla="*/ 410173 h 994936"/>
                <a:gd name="connsiteX3523" fmla="*/ 669394 w 996623"/>
                <a:gd name="connsiteY3523" fmla="*/ 410873 h 994936"/>
                <a:gd name="connsiteX3524" fmla="*/ 670095 w 996623"/>
                <a:gd name="connsiteY3524" fmla="*/ 412274 h 994936"/>
                <a:gd name="connsiteX3525" fmla="*/ 670095 w 996623"/>
                <a:gd name="connsiteY3525" fmla="*/ 412274 h 994936"/>
                <a:gd name="connsiteX3526" fmla="*/ 670862 w 996623"/>
                <a:gd name="connsiteY3526" fmla="*/ 413943 h 994936"/>
                <a:gd name="connsiteX3527" fmla="*/ 671663 w 996623"/>
                <a:gd name="connsiteY3527" fmla="*/ 415611 h 994936"/>
                <a:gd name="connsiteX3528" fmla="*/ 671663 w 996623"/>
                <a:gd name="connsiteY3528" fmla="*/ 415811 h 994936"/>
                <a:gd name="connsiteX3529" fmla="*/ 671963 w 996623"/>
                <a:gd name="connsiteY3529" fmla="*/ 416512 h 994936"/>
                <a:gd name="connsiteX3530" fmla="*/ 672297 w 996623"/>
                <a:gd name="connsiteY3530" fmla="*/ 417212 h 994936"/>
                <a:gd name="connsiteX3531" fmla="*/ 673064 w 996623"/>
                <a:gd name="connsiteY3531" fmla="*/ 418947 h 994936"/>
                <a:gd name="connsiteX3532" fmla="*/ 673064 w 996623"/>
                <a:gd name="connsiteY3532" fmla="*/ 418947 h 994936"/>
                <a:gd name="connsiteX3533" fmla="*/ 673064 w 996623"/>
                <a:gd name="connsiteY3533" fmla="*/ 419381 h 994936"/>
                <a:gd name="connsiteX3534" fmla="*/ 673231 w 996623"/>
                <a:gd name="connsiteY3534" fmla="*/ 419714 h 994936"/>
                <a:gd name="connsiteX3535" fmla="*/ 673231 w 996623"/>
                <a:gd name="connsiteY3535" fmla="*/ 420048 h 994936"/>
                <a:gd name="connsiteX3536" fmla="*/ 673231 w 996623"/>
                <a:gd name="connsiteY3536" fmla="*/ 420048 h 994936"/>
                <a:gd name="connsiteX3537" fmla="*/ 673231 w 996623"/>
                <a:gd name="connsiteY3537" fmla="*/ 420382 h 994936"/>
                <a:gd name="connsiteX3538" fmla="*/ 674332 w 996623"/>
                <a:gd name="connsiteY3538" fmla="*/ 422984 h 994936"/>
                <a:gd name="connsiteX3539" fmla="*/ 675733 w 996623"/>
                <a:gd name="connsiteY3539" fmla="*/ 426554 h 994936"/>
                <a:gd name="connsiteX3540" fmla="*/ 675733 w 996623"/>
                <a:gd name="connsiteY3540" fmla="*/ 426721 h 994936"/>
                <a:gd name="connsiteX3541" fmla="*/ 675966 w 996623"/>
                <a:gd name="connsiteY3541" fmla="*/ 426721 h 994936"/>
                <a:gd name="connsiteX3542" fmla="*/ 675966 w 996623"/>
                <a:gd name="connsiteY3542" fmla="*/ 426721 h 994936"/>
                <a:gd name="connsiteX3543" fmla="*/ 688478 w 996623"/>
                <a:gd name="connsiteY3543" fmla="*/ 421916 h 994936"/>
                <a:gd name="connsiteX3544" fmla="*/ 688745 w 996623"/>
                <a:gd name="connsiteY3544" fmla="*/ 421916 h 994936"/>
                <a:gd name="connsiteX3545" fmla="*/ 705626 w 996623"/>
                <a:gd name="connsiteY3545" fmla="*/ 415411 h 994936"/>
                <a:gd name="connsiteX3546" fmla="*/ 705893 w 996623"/>
                <a:gd name="connsiteY3546" fmla="*/ 415411 h 994936"/>
                <a:gd name="connsiteX3547" fmla="*/ 718471 w 996623"/>
                <a:gd name="connsiteY3547" fmla="*/ 410606 h 994936"/>
                <a:gd name="connsiteX3548" fmla="*/ 718738 w 996623"/>
                <a:gd name="connsiteY3548" fmla="*/ 410606 h 994936"/>
                <a:gd name="connsiteX3549" fmla="*/ 731316 w 996623"/>
                <a:gd name="connsiteY3549" fmla="*/ 405769 h 994936"/>
                <a:gd name="connsiteX3550" fmla="*/ 731583 w 996623"/>
                <a:gd name="connsiteY3550" fmla="*/ 405769 h 994936"/>
                <a:gd name="connsiteX3551" fmla="*/ 744160 w 996623"/>
                <a:gd name="connsiteY3551" fmla="*/ 400931 h 994936"/>
                <a:gd name="connsiteX3552" fmla="*/ 711932 w 996623"/>
                <a:gd name="connsiteY3552" fmla="*/ 336941 h 994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</a:cxnLst>
              <a:rect l="l" t="t" r="r" b="b"/>
              <a:pathLst>
                <a:path w="996623" h="994936">
                  <a:moveTo>
                    <a:pt x="711932" y="336941"/>
                  </a:moveTo>
                  <a:cubicBezTo>
                    <a:pt x="710931" y="335573"/>
                    <a:pt x="709863" y="334172"/>
                    <a:pt x="708762" y="332804"/>
                  </a:cubicBezTo>
                  <a:cubicBezTo>
                    <a:pt x="707661" y="331436"/>
                    <a:pt x="706594" y="330068"/>
                    <a:pt x="705426" y="328700"/>
                  </a:cubicBezTo>
                  <a:lnTo>
                    <a:pt x="694716" y="337375"/>
                  </a:lnTo>
                  <a:lnTo>
                    <a:pt x="694716" y="337375"/>
                  </a:lnTo>
                  <a:lnTo>
                    <a:pt x="684074" y="346016"/>
                  </a:lnTo>
                  <a:lnTo>
                    <a:pt x="684074" y="346016"/>
                  </a:lnTo>
                  <a:lnTo>
                    <a:pt x="680537" y="348918"/>
                  </a:lnTo>
                  <a:lnTo>
                    <a:pt x="678769" y="350353"/>
                  </a:lnTo>
                  <a:lnTo>
                    <a:pt x="673431" y="354690"/>
                  </a:lnTo>
                  <a:lnTo>
                    <a:pt x="673431" y="354690"/>
                  </a:lnTo>
                  <a:lnTo>
                    <a:pt x="666325" y="360462"/>
                  </a:lnTo>
                  <a:lnTo>
                    <a:pt x="659152" y="366234"/>
                  </a:lnTo>
                  <a:lnTo>
                    <a:pt x="659152" y="366234"/>
                  </a:lnTo>
                  <a:lnTo>
                    <a:pt x="648509" y="374875"/>
                  </a:lnTo>
                  <a:lnTo>
                    <a:pt x="648509" y="374875"/>
                  </a:lnTo>
                  <a:lnTo>
                    <a:pt x="648742" y="375142"/>
                  </a:lnTo>
                  <a:lnTo>
                    <a:pt x="649009" y="375475"/>
                  </a:lnTo>
                  <a:lnTo>
                    <a:pt x="649009" y="375475"/>
                  </a:lnTo>
                  <a:lnTo>
                    <a:pt x="649009" y="375675"/>
                  </a:lnTo>
                  <a:lnTo>
                    <a:pt x="649009" y="375675"/>
                  </a:lnTo>
                  <a:lnTo>
                    <a:pt x="649476" y="376209"/>
                  </a:lnTo>
                  <a:lnTo>
                    <a:pt x="649843" y="376710"/>
                  </a:lnTo>
                  <a:lnTo>
                    <a:pt x="649843" y="376710"/>
                  </a:lnTo>
                  <a:cubicBezTo>
                    <a:pt x="649953" y="376816"/>
                    <a:pt x="650044" y="376940"/>
                    <a:pt x="650110" y="377077"/>
                  </a:cubicBezTo>
                  <a:lnTo>
                    <a:pt x="650110" y="377243"/>
                  </a:lnTo>
                  <a:lnTo>
                    <a:pt x="650511" y="377777"/>
                  </a:lnTo>
                  <a:lnTo>
                    <a:pt x="650511" y="377777"/>
                  </a:lnTo>
                  <a:lnTo>
                    <a:pt x="650711" y="378044"/>
                  </a:lnTo>
                  <a:lnTo>
                    <a:pt x="650711" y="378044"/>
                  </a:lnTo>
                  <a:cubicBezTo>
                    <a:pt x="650864" y="378194"/>
                    <a:pt x="650998" y="378361"/>
                    <a:pt x="651111" y="378545"/>
                  </a:cubicBezTo>
                  <a:lnTo>
                    <a:pt x="651512" y="379045"/>
                  </a:lnTo>
                  <a:lnTo>
                    <a:pt x="652145" y="379879"/>
                  </a:lnTo>
                  <a:lnTo>
                    <a:pt x="652145" y="379879"/>
                  </a:lnTo>
                  <a:lnTo>
                    <a:pt x="652446" y="380279"/>
                  </a:lnTo>
                  <a:lnTo>
                    <a:pt x="652446" y="380279"/>
                  </a:lnTo>
                  <a:cubicBezTo>
                    <a:pt x="652589" y="380460"/>
                    <a:pt x="652723" y="380650"/>
                    <a:pt x="652846" y="380847"/>
                  </a:cubicBezTo>
                  <a:lnTo>
                    <a:pt x="652846" y="380847"/>
                  </a:lnTo>
                  <a:lnTo>
                    <a:pt x="652846" y="380847"/>
                  </a:lnTo>
                  <a:lnTo>
                    <a:pt x="652846" y="380847"/>
                  </a:lnTo>
                  <a:lnTo>
                    <a:pt x="653380" y="381581"/>
                  </a:lnTo>
                  <a:lnTo>
                    <a:pt x="653380" y="381581"/>
                  </a:lnTo>
                  <a:lnTo>
                    <a:pt x="653380" y="381747"/>
                  </a:lnTo>
                  <a:lnTo>
                    <a:pt x="653380" y="381747"/>
                  </a:lnTo>
                  <a:cubicBezTo>
                    <a:pt x="653380" y="381747"/>
                    <a:pt x="653380" y="381747"/>
                    <a:pt x="653380" y="381747"/>
                  </a:cubicBezTo>
                  <a:lnTo>
                    <a:pt x="653380" y="381747"/>
                  </a:lnTo>
                  <a:lnTo>
                    <a:pt x="653613" y="382048"/>
                  </a:lnTo>
                  <a:lnTo>
                    <a:pt x="653613" y="382048"/>
                  </a:lnTo>
                  <a:lnTo>
                    <a:pt x="654147" y="382782"/>
                  </a:lnTo>
                  <a:lnTo>
                    <a:pt x="654147" y="382782"/>
                  </a:lnTo>
                  <a:lnTo>
                    <a:pt x="654147" y="382982"/>
                  </a:lnTo>
                  <a:lnTo>
                    <a:pt x="654514" y="383516"/>
                  </a:lnTo>
                  <a:lnTo>
                    <a:pt x="654514" y="383516"/>
                  </a:lnTo>
                  <a:lnTo>
                    <a:pt x="654514" y="383516"/>
                  </a:lnTo>
                  <a:lnTo>
                    <a:pt x="654714" y="383783"/>
                  </a:lnTo>
                  <a:lnTo>
                    <a:pt x="654714" y="383949"/>
                  </a:lnTo>
                  <a:lnTo>
                    <a:pt x="654714" y="384150"/>
                  </a:lnTo>
                  <a:cubicBezTo>
                    <a:pt x="654871" y="384353"/>
                    <a:pt x="655015" y="384563"/>
                    <a:pt x="655148" y="384783"/>
                  </a:cubicBezTo>
                  <a:lnTo>
                    <a:pt x="655515" y="385284"/>
                  </a:lnTo>
                  <a:lnTo>
                    <a:pt x="655715" y="385551"/>
                  </a:lnTo>
                  <a:lnTo>
                    <a:pt x="655715" y="385751"/>
                  </a:lnTo>
                  <a:lnTo>
                    <a:pt x="655715" y="385751"/>
                  </a:lnTo>
                  <a:lnTo>
                    <a:pt x="655915" y="386018"/>
                  </a:lnTo>
                  <a:cubicBezTo>
                    <a:pt x="655982" y="386138"/>
                    <a:pt x="656059" y="386248"/>
                    <a:pt x="656149" y="386351"/>
                  </a:cubicBezTo>
                  <a:lnTo>
                    <a:pt x="656149" y="386351"/>
                  </a:lnTo>
                  <a:lnTo>
                    <a:pt x="656583" y="387052"/>
                  </a:lnTo>
                  <a:lnTo>
                    <a:pt x="656916" y="387553"/>
                  </a:lnTo>
                  <a:lnTo>
                    <a:pt x="656916" y="387553"/>
                  </a:lnTo>
                  <a:lnTo>
                    <a:pt x="656916" y="387553"/>
                  </a:lnTo>
                  <a:lnTo>
                    <a:pt x="656916" y="387553"/>
                  </a:lnTo>
                  <a:cubicBezTo>
                    <a:pt x="656983" y="387673"/>
                    <a:pt x="657060" y="387783"/>
                    <a:pt x="657150" y="387886"/>
                  </a:cubicBezTo>
                  <a:lnTo>
                    <a:pt x="657383" y="388253"/>
                  </a:lnTo>
                  <a:lnTo>
                    <a:pt x="657383" y="388253"/>
                  </a:lnTo>
                  <a:lnTo>
                    <a:pt x="657383" y="388453"/>
                  </a:lnTo>
                  <a:lnTo>
                    <a:pt x="657383" y="388654"/>
                  </a:lnTo>
                  <a:lnTo>
                    <a:pt x="657917" y="389454"/>
                  </a:lnTo>
                  <a:lnTo>
                    <a:pt x="658084" y="389754"/>
                  </a:lnTo>
                  <a:lnTo>
                    <a:pt x="658418" y="390255"/>
                  </a:lnTo>
                  <a:lnTo>
                    <a:pt x="658418" y="390255"/>
                  </a:lnTo>
                  <a:lnTo>
                    <a:pt x="658418" y="390422"/>
                  </a:lnTo>
                  <a:lnTo>
                    <a:pt x="658418" y="390422"/>
                  </a:lnTo>
                  <a:lnTo>
                    <a:pt x="658418" y="390422"/>
                  </a:lnTo>
                  <a:lnTo>
                    <a:pt x="658618" y="390755"/>
                  </a:lnTo>
                  <a:lnTo>
                    <a:pt x="658618" y="390922"/>
                  </a:lnTo>
                  <a:lnTo>
                    <a:pt x="658618" y="391089"/>
                  </a:lnTo>
                  <a:lnTo>
                    <a:pt x="658618" y="391256"/>
                  </a:lnTo>
                  <a:lnTo>
                    <a:pt x="658785" y="391489"/>
                  </a:lnTo>
                  <a:lnTo>
                    <a:pt x="658785" y="391656"/>
                  </a:lnTo>
                  <a:cubicBezTo>
                    <a:pt x="659318" y="392490"/>
                    <a:pt x="659852" y="393324"/>
                    <a:pt x="660353" y="394158"/>
                  </a:cubicBezTo>
                  <a:lnTo>
                    <a:pt x="661020" y="395226"/>
                  </a:lnTo>
                  <a:lnTo>
                    <a:pt x="661854" y="396594"/>
                  </a:lnTo>
                  <a:lnTo>
                    <a:pt x="662655" y="398029"/>
                  </a:lnTo>
                  <a:lnTo>
                    <a:pt x="663222" y="398929"/>
                  </a:lnTo>
                  <a:lnTo>
                    <a:pt x="664690" y="401498"/>
                  </a:lnTo>
                  <a:cubicBezTo>
                    <a:pt x="664890" y="401865"/>
                    <a:pt x="665090" y="402199"/>
                    <a:pt x="665257" y="402566"/>
                  </a:cubicBezTo>
                  <a:lnTo>
                    <a:pt x="666058" y="404034"/>
                  </a:lnTo>
                  <a:lnTo>
                    <a:pt x="666358" y="404568"/>
                  </a:lnTo>
                  <a:lnTo>
                    <a:pt x="667025" y="405802"/>
                  </a:lnTo>
                  <a:cubicBezTo>
                    <a:pt x="667359" y="406403"/>
                    <a:pt x="667659" y="407070"/>
                    <a:pt x="667993" y="407704"/>
                  </a:cubicBezTo>
                  <a:lnTo>
                    <a:pt x="668393" y="408438"/>
                  </a:lnTo>
                  <a:lnTo>
                    <a:pt x="668393" y="408605"/>
                  </a:lnTo>
                  <a:cubicBezTo>
                    <a:pt x="668406" y="408705"/>
                    <a:pt x="668406" y="408805"/>
                    <a:pt x="668393" y="408905"/>
                  </a:cubicBezTo>
                  <a:lnTo>
                    <a:pt x="668693" y="409505"/>
                  </a:lnTo>
                  <a:lnTo>
                    <a:pt x="669060" y="410173"/>
                  </a:lnTo>
                  <a:lnTo>
                    <a:pt x="669394" y="410873"/>
                  </a:lnTo>
                  <a:lnTo>
                    <a:pt x="670095" y="412274"/>
                  </a:lnTo>
                  <a:lnTo>
                    <a:pt x="670095" y="412274"/>
                  </a:lnTo>
                  <a:cubicBezTo>
                    <a:pt x="670362" y="412808"/>
                    <a:pt x="670628" y="413376"/>
                    <a:pt x="670862" y="413943"/>
                  </a:cubicBezTo>
                  <a:lnTo>
                    <a:pt x="671663" y="415611"/>
                  </a:lnTo>
                  <a:lnTo>
                    <a:pt x="671663" y="415811"/>
                  </a:lnTo>
                  <a:lnTo>
                    <a:pt x="671963" y="416512"/>
                  </a:lnTo>
                  <a:lnTo>
                    <a:pt x="672297" y="417212"/>
                  </a:lnTo>
                  <a:lnTo>
                    <a:pt x="673064" y="418947"/>
                  </a:lnTo>
                  <a:lnTo>
                    <a:pt x="673064" y="418947"/>
                  </a:lnTo>
                  <a:cubicBezTo>
                    <a:pt x="673084" y="419091"/>
                    <a:pt x="673084" y="419237"/>
                    <a:pt x="673064" y="419381"/>
                  </a:cubicBezTo>
                  <a:lnTo>
                    <a:pt x="673231" y="419714"/>
                  </a:lnTo>
                  <a:cubicBezTo>
                    <a:pt x="673224" y="419825"/>
                    <a:pt x="673224" y="419938"/>
                    <a:pt x="673231" y="420048"/>
                  </a:cubicBezTo>
                  <a:lnTo>
                    <a:pt x="673231" y="420048"/>
                  </a:lnTo>
                  <a:cubicBezTo>
                    <a:pt x="673231" y="420048"/>
                    <a:pt x="673231" y="420282"/>
                    <a:pt x="673231" y="420382"/>
                  </a:cubicBezTo>
                  <a:lnTo>
                    <a:pt x="674332" y="422984"/>
                  </a:lnTo>
                  <a:cubicBezTo>
                    <a:pt x="674799" y="424152"/>
                    <a:pt x="675233" y="425353"/>
                    <a:pt x="675733" y="426554"/>
                  </a:cubicBezTo>
                  <a:lnTo>
                    <a:pt x="675733" y="426721"/>
                  </a:lnTo>
                  <a:lnTo>
                    <a:pt x="675966" y="426721"/>
                  </a:lnTo>
                  <a:lnTo>
                    <a:pt x="675966" y="426721"/>
                  </a:lnTo>
                  <a:lnTo>
                    <a:pt x="688478" y="421916"/>
                  </a:lnTo>
                  <a:lnTo>
                    <a:pt x="688745" y="421916"/>
                  </a:lnTo>
                  <a:lnTo>
                    <a:pt x="705626" y="415411"/>
                  </a:lnTo>
                  <a:lnTo>
                    <a:pt x="705893" y="415411"/>
                  </a:lnTo>
                  <a:lnTo>
                    <a:pt x="718471" y="410606"/>
                  </a:lnTo>
                  <a:lnTo>
                    <a:pt x="718738" y="410606"/>
                  </a:lnTo>
                  <a:lnTo>
                    <a:pt x="731316" y="405769"/>
                  </a:lnTo>
                  <a:lnTo>
                    <a:pt x="731583" y="405769"/>
                  </a:lnTo>
                  <a:lnTo>
                    <a:pt x="744160" y="400931"/>
                  </a:lnTo>
                  <a:cubicBezTo>
                    <a:pt x="736233" y="378294"/>
                    <a:pt x="725400" y="356785"/>
                    <a:pt x="711932" y="336941"/>
                  </a:cubicBezTo>
                  <a:close/>
                  <a:moveTo>
                    <a:pt x="711932" y="336941"/>
                  </a:moveTo>
                  <a:cubicBezTo>
                    <a:pt x="710931" y="335573"/>
                    <a:pt x="709863" y="334172"/>
                    <a:pt x="708762" y="332804"/>
                  </a:cubicBezTo>
                  <a:cubicBezTo>
                    <a:pt x="707661" y="331436"/>
                    <a:pt x="706594" y="330068"/>
                    <a:pt x="705426" y="328700"/>
                  </a:cubicBezTo>
                  <a:lnTo>
                    <a:pt x="694716" y="337375"/>
                  </a:lnTo>
                  <a:lnTo>
                    <a:pt x="694716" y="337375"/>
                  </a:lnTo>
                  <a:lnTo>
                    <a:pt x="684074" y="346016"/>
                  </a:lnTo>
                  <a:lnTo>
                    <a:pt x="684074" y="346016"/>
                  </a:lnTo>
                  <a:lnTo>
                    <a:pt x="680537" y="348918"/>
                  </a:lnTo>
                  <a:lnTo>
                    <a:pt x="678769" y="350353"/>
                  </a:lnTo>
                  <a:lnTo>
                    <a:pt x="673431" y="354690"/>
                  </a:lnTo>
                  <a:lnTo>
                    <a:pt x="673431" y="354690"/>
                  </a:lnTo>
                  <a:lnTo>
                    <a:pt x="666325" y="360462"/>
                  </a:lnTo>
                  <a:lnTo>
                    <a:pt x="659152" y="366234"/>
                  </a:lnTo>
                  <a:lnTo>
                    <a:pt x="659152" y="366234"/>
                  </a:lnTo>
                  <a:lnTo>
                    <a:pt x="648509" y="374875"/>
                  </a:lnTo>
                  <a:lnTo>
                    <a:pt x="648509" y="374875"/>
                  </a:lnTo>
                  <a:lnTo>
                    <a:pt x="648742" y="375142"/>
                  </a:lnTo>
                  <a:lnTo>
                    <a:pt x="649009" y="375475"/>
                  </a:lnTo>
                  <a:lnTo>
                    <a:pt x="649009" y="375475"/>
                  </a:lnTo>
                  <a:lnTo>
                    <a:pt x="649009" y="375675"/>
                  </a:lnTo>
                  <a:lnTo>
                    <a:pt x="649009" y="375675"/>
                  </a:lnTo>
                  <a:lnTo>
                    <a:pt x="649476" y="376209"/>
                  </a:lnTo>
                  <a:lnTo>
                    <a:pt x="649843" y="376710"/>
                  </a:lnTo>
                  <a:lnTo>
                    <a:pt x="649843" y="376710"/>
                  </a:lnTo>
                  <a:cubicBezTo>
                    <a:pt x="649953" y="376816"/>
                    <a:pt x="650044" y="376940"/>
                    <a:pt x="650110" y="377077"/>
                  </a:cubicBezTo>
                  <a:lnTo>
                    <a:pt x="650110" y="377243"/>
                  </a:lnTo>
                  <a:lnTo>
                    <a:pt x="650511" y="377777"/>
                  </a:lnTo>
                  <a:lnTo>
                    <a:pt x="650511" y="377777"/>
                  </a:lnTo>
                  <a:lnTo>
                    <a:pt x="650711" y="378044"/>
                  </a:lnTo>
                  <a:lnTo>
                    <a:pt x="650711" y="378044"/>
                  </a:lnTo>
                  <a:cubicBezTo>
                    <a:pt x="650864" y="378194"/>
                    <a:pt x="650998" y="378361"/>
                    <a:pt x="651111" y="378545"/>
                  </a:cubicBezTo>
                  <a:lnTo>
                    <a:pt x="651512" y="379045"/>
                  </a:lnTo>
                  <a:lnTo>
                    <a:pt x="652145" y="379879"/>
                  </a:lnTo>
                  <a:lnTo>
                    <a:pt x="652145" y="379879"/>
                  </a:lnTo>
                  <a:lnTo>
                    <a:pt x="652446" y="380279"/>
                  </a:lnTo>
                  <a:lnTo>
                    <a:pt x="652446" y="380279"/>
                  </a:lnTo>
                  <a:cubicBezTo>
                    <a:pt x="652589" y="380460"/>
                    <a:pt x="652723" y="380650"/>
                    <a:pt x="652846" y="380847"/>
                  </a:cubicBezTo>
                  <a:lnTo>
                    <a:pt x="652846" y="380847"/>
                  </a:lnTo>
                  <a:lnTo>
                    <a:pt x="652846" y="380847"/>
                  </a:lnTo>
                  <a:lnTo>
                    <a:pt x="652846" y="380847"/>
                  </a:lnTo>
                  <a:lnTo>
                    <a:pt x="653380" y="381581"/>
                  </a:lnTo>
                  <a:lnTo>
                    <a:pt x="653380" y="381581"/>
                  </a:lnTo>
                  <a:lnTo>
                    <a:pt x="653380" y="381747"/>
                  </a:lnTo>
                  <a:lnTo>
                    <a:pt x="653380" y="381747"/>
                  </a:lnTo>
                  <a:cubicBezTo>
                    <a:pt x="653380" y="381747"/>
                    <a:pt x="653380" y="381747"/>
                    <a:pt x="653380" y="381747"/>
                  </a:cubicBezTo>
                  <a:lnTo>
                    <a:pt x="653380" y="381747"/>
                  </a:lnTo>
                  <a:lnTo>
                    <a:pt x="653613" y="382048"/>
                  </a:lnTo>
                  <a:lnTo>
                    <a:pt x="653613" y="382048"/>
                  </a:lnTo>
                  <a:lnTo>
                    <a:pt x="654147" y="382782"/>
                  </a:lnTo>
                  <a:lnTo>
                    <a:pt x="654147" y="382782"/>
                  </a:lnTo>
                  <a:lnTo>
                    <a:pt x="654147" y="382982"/>
                  </a:lnTo>
                  <a:lnTo>
                    <a:pt x="654514" y="383516"/>
                  </a:lnTo>
                  <a:lnTo>
                    <a:pt x="654514" y="383516"/>
                  </a:lnTo>
                  <a:lnTo>
                    <a:pt x="654514" y="383516"/>
                  </a:lnTo>
                  <a:lnTo>
                    <a:pt x="654714" y="383783"/>
                  </a:lnTo>
                  <a:lnTo>
                    <a:pt x="654714" y="383949"/>
                  </a:lnTo>
                  <a:lnTo>
                    <a:pt x="654714" y="384150"/>
                  </a:lnTo>
                  <a:cubicBezTo>
                    <a:pt x="654871" y="384353"/>
                    <a:pt x="655015" y="384563"/>
                    <a:pt x="655148" y="384783"/>
                  </a:cubicBezTo>
                  <a:lnTo>
                    <a:pt x="655515" y="385284"/>
                  </a:lnTo>
                  <a:lnTo>
                    <a:pt x="655715" y="385551"/>
                  </a:lnTo>
                  <a:lnTo>
                    <a:pt x="655715" y="385751"/>
                  </a:lnTo>
                  <a:lnTo>
                    <a:pt x="655715" y="385751"/>
                  </a:lnTo>
                  <a:lnTo>
                    <a:pt x="655915" y="386018"/>
                  </a:lnTo>
                  <a:cubicBezTo>
                    <a:pt x="655982" y="386138"/>
                    <a:pt x="656059" y="386248"/>
                    <a:pt x="656149" y="386351"/>
                  </a:cubicBezTo>
                  <a:lnTo>
                    <a:pt x="656149" y="386351"/>
                  </a:lnTo>
                  <a:lnTo>
                    <a:pt x="656583" y="387052"/>
                  </a:lnTo>
                  <a:lnTo>
                    <a:pt x="656916" y="387553"/>
                  </a:lnTo>
                  <a:lnTo>
                    <a:pt x="656916" y="387553"/>
                  </a:lnTo>
                  <a:lnTo>
                    <a:pt x="656916" y="387553"/>
                  </a:lnTo>
                  <a:lnTo>
                    <a:pt x="656916" y="387553"/>
                  </a:lnTo>
                  <a:cubicBezTo>
                    <a:pt x="656983" y="387673"/>
                    <a:pt x="657060" y="387783"/>
                    <a:pt x="657150" y="387886"/>
                  </a:cubicBezTo>
                  <a:lnTo>
                    <a:pt x="657383" y="388253"/>
                  </a:lnTo>
                  <a:lnTo>
                    <a:pt x="657383" y="388253"/>
                  </a:lnTo>
                  <a:lnTo>
                    <a:pt x="657383" y="388453"/>
                  </a:lnTo>
                  <a:lnTo>
                    <a:pt x="657383" y="388654"/>
                  </a:lnTo>
                  <a:lnTo>
                    <a:pt x="657917" y="389454"/>
                  </a:lnTo>
                  <a:lnTo>
                    <a:pt x="658084" y="389754"/>
                  </a:lnTo>
                  <a:lnTo>
                    <a:pt x="658418" y="390255"/>
                  </a:lnTo>
                  <a:lnTo>
                    <a:pt x="658418" y="390255"/>
                  </a:lnTo>
                  <a:lnTo>
                    <a:pt x="658418" y="390422"/>
                  </a:lnTo>
                  <a:lnTo>
                    <a:pt x="658418" y="390422"/>
                  </a:lnTo>
                  <a:lnTo>
                    <a:pt x="658418" y="390422"/>
                  </a:lnTo>
                  <a:lnTo>
                    <a:pt x="658618" y="390755"/>
                  </a:lnTo>
                  <a:lnTo>
                    <a:pt x="658618" y="390922"/>
                  </a:lnTo>
                  <a:lnTo>
                    <a:pt x="658618" y="391089"/>
                  </a:lnTo>
                  <a:lnTo>
                    <a:pt x="658618" y="391256"/>
                  </a:lnTo>
                  <a:lnTo>
                    <a:pt x="658785" y="391489"/>
                  </a:lnTo>
                  <a:lnTo>
                    <a:pt x="658785" y="391656"/>
                  </a:lnTo>
                  <a:cubicBezTo>
                    <a:pt x="659318" y="392490"/>
                    <a:pt x="659852" y="393324"/>
                    <a:pt x="660353" y="394158"/>
                  </a:cubicBezTo>
                  <a:lnTo>
                    <a:pt x="661020" y="395226"/>
                  </a:lnTo>
                  <a:lnTo>
                    <a:pt x="661854" y="396594"/>
                  </a:lnTo>
                  <a:lnTo>
                    <a:pt x="662655" y="398029"/>
                  </a:lnTo>
                  <a:lnTo>
                    <a:pt x="663222" y="398929"/>
                  </a:lnTo>
                  <a:lnTo>
                    <a:pt x="664690" y="401498"/>
                  </a:lnTo>
                  <a:cubicBezTo>
                    <a:pt x="664890" y="401865"/>
                    <a:pt x="665090" y="402199"/>
                    <a:pt x="665257" y="402566"/>
                  </a:cubicBezTo>
                  <a:lnTo>
                    <a:pt x="666058" y="404034"/>
                  </a:lnTo>
                  <a:lnTo>
                    <a:pt x="666358" y="404568"/>
                  </a:lnTo>
                  <a:lnTo>
                    <a:pt x="667025" y="405802"/>
                  </a:lnTo>
                  <a:cubicBezTo>
                    <a:pt x="667359" y="406403"/>
                    <a:pt x="667659" y="407070"/>
                    <a:pt x="667993" y="407704"/>
                  </a:cubicBezTo>
                  <a:lnTo>
                    <a:pt x="668393" y="408438"/>
                  </a:lnTo>
                  <a:lnTo>
                    <a:pt x="668393" y="408605"/>
                  </a:lnTo>
                  <a:cubicBezTo>
                    <a:pt x="668406" y="408705"/>
                    <a:pt x="668406" y="408805"/>
                    <a:pt x="668393" y="408905"/>
                  </a:cubicBezTo>
                  <a:lnTo>
                    <a:pt x="668693" y="409505"/>
                  </a:lnTo>
                  <a:lnTo>
                    <a:pt x="669060" y="410173"/>
                  </a:lnTo>
                  <a:lnTo>
                    <a:pt x="669394" y="410873"/>
                  </a:lnTo>
                  <a:lnTo>
                    <a:pt x="670095" y="412274"/>
                  </a:lnTo>
                  <a:lnTo>
                    <a:pt x="670095" y="412274"/>
                  </a:lnTo>
                  <a:cubicBezTo>
                    <a:pt x="670362" y="412808"/>
                    <a:pt x="670628" y="413376"/>
                    <a:pt x="670862" y="413943"/>
                  </a:cubicBezTo>
                  <a:lnTo>
                    <a:pt x="671663" y="415611"/>
                  </a:lnTo>
                  <a:lnTo>
                    <a:pt x="671663" y="415811"/>
                  </a:lnTo>
                  <a:lnTo>
                    <a:pt x="671963" y="416512"/>
                  </a:lnTo>
                  <a:lnTo>
                    <a:pt x="672297" y="417212"/>
                  </a:lnTo>
                  <a:lnTo>
                    <a:pt x="673064" y="418947"/>
                  </a:lnTo>
                  <a:lnTo>
                    <a:pt x="673064" y="418947"/>
                  </a:lnTo>
                  <a:cubicBezTo>
                    <a:pt x="673084" y="419091"/>
                    <a:pt x="673084" y="419237"/>
                    <a:pt x="673064" y="419381"/>
                  </a:cubicBezTo>
                  <a:lnTo>
                    <a:pt x="673231" y="419714"/>
                  </a:lnTo>
                  <a:cubicBezTo>
                    <a:pt x="673224" y="419825"/>
                    <a:pt x="673224" y="419938"/>
                    <a:pt x="673231" y="420048"/>
                  </a:cubicBezTo>
                  <a:lnTo>
                    <a:pt x="673231" y="420048"/>
                  </a:lnTo>
                  <a:cubicBezTo>
                    <a:pt x="673231" y="420048"/>
                    <a:pt x="673231" y="420282"/>
                    <a:pt x="673231" y="420382"/>
                  </a:cubicBezTo>
                  <a:lnTo>
                    <a:pt x="674332" y="422984"/>
                  </a:lnTo>
                  <a:cubicBezTo>
                    <a:pt x="674799" y="424152"/>
                    <a:pt x="675233" y="425353"/>
                    <a:pt x="675733" y="426554"/>
                  </a:cubicBezTo>
                  <a:lnTo>
                    <a:pt x="675733" y="426721"/>
                  </a:lnTo>
                  <a:lnTo>
                    <a:pt x="675966" y="426721"/>
                  </a:lnTo>
                  <a:lnTo>
                    <a:pt x="675966" y="426721"/>
                  </a:lnTo>
                  <a:lnTo>
                    <a:pt x="688478" y="421916"/>
                  </a:lnTo>
                  <a:lnTo>
                    <a:pt x="688745" y="421916"/>
                  </a:lnTo>
                  <a:lnTo>
                    <a:pt x="705626" y="415411"/>
                  </a:lnTo>
                  <a:lnTo>
                    <a:pt x="705893" y="415411"/>
                  </a:lnTo>
                  <a:lnTo>
                    <a:pt x="718471" y="410606"/>
                  </a:lnTo>
                  <a:lnTo>
                    <a:pt x="718738" y="410606"/>
                  </a:lnTo>
                  <a:lnTo>
                    <a:pt x="731316" y="405769"/>
                  </a:lnTo>
                  <a:lnTo>
                    <a:pt x="731583" y="405769"/>
                  </a:lnTo>
                  <a:lnTo>
                    <a:pt x="744160" y="400931"/>
                  </a:lnTo>
                  <a:cubicBezTo>
                    <a:pt x="736233" y="378294"/>
                    <a:pt x="725400" y="356785"/>
                    <a:pt x="711932" y="336941"/>
                  </a:cubicBezTo>
                  <a:close/>
                  <a:moveTo>
                    <a:pt x="838878" y="382348"/>
                  </a:moveTo>
                  <a:lnTo>
                    <a:pt x="838044" y="382648"/>
                  </a:lnTo>
                  <a:lnTo>
                    <a:pt x="830237" y="385351"/>
                  </a:lnTo>
                  <a:lnTo>
                    <a:pt x="830237" y="385351"/>
                  </a:lnTo>
                  <a:lnTo>
                    <a:pt x="825900" y="386852"/>
                  </a:lnTo>
                  <a:lnTo>
                    <a:pt x="830270" y="385384"/>
                  </a:lnTo>
                  <a:lnTo>
                    <a:pt x="838077" y="382682"/>
                  </a:lnTo>
                  <a:lnTo>
                    <a:pt x="838911" y="382381"/>
                  </a:lnTo>
                  <a:lnTo>
                    <a:pt x="838911" y="382381"/>
                  </a:lnTo>
                  <a:lnTo>
                    <a:pt x="843315" y="380847"/>
                  </a:lnTo>
                  <a:close/>
                  <a:moveTo>
                    <a:pt x="808418" y="494414"/>
                  </a:moveTo>
                  <a:cubicBezTo>
                    <a:pt x="808401" y="494147"/>
                    <a:pt x="808401" y="493880"/>
                    <a:pt x="808418" y="493613"/>
                  </a:cubicBezTo>
                  <a:cubicBezTo>
                    <a:pt x="808418" y="492879"/>
                    <a:pt x="808418" y="492112"/>
                    <a:pt x="808418" y="491345"/>
                  </a:cubicBezTo>
                  <a:cubicBezTo>
                    <a:pt x="808418" y="490577"/>
                    <a:pt x="808418" y="490377"/>
                    <a:pt x="808418" y="489877"/>
                  </a:cubicBezTo>
                  <a:cubicBezTo>
                    <a:pt x="808418" y="489376"/>
                    <a:pt x="808418" y="489310"/>
                    <a:pt x="808418" y="489043"/>
                  </a:cubicBezTo>
                  <a:cubicBezTo>
                    <a:pt x="808418" y="488776"/>
                    <a:pt x="808418" y="488709"/>
                    <a:pt x="808418" y="488542"/>
                  </a:cubicBezTo>
                  <a:lnTo>
                    <a:pt x="808418" y="488242"/>
                  </a:lnTo>
                  <a:cubicBezTo>
                    <a:pt x="808401" y="488052"/>
                    <a:pt x="808401" y="487865"/>
                    <a:pt x="808418" y="487675"/>
                  </a:cubicBezTo>
                  <a:cubicBezTo>
                    <a:pt x="808401" y="487565"/>
                    <a:pt x="808401" y="487451"/>
                    <a:pt x="808418" y="487341"/>
                  </a:cubicBezTo>
                  <a:lnTo>
                    <a:pt x="808418" y="487108"/>
                  </a:lnTo>
                  <a:lnTo>
                    <a:pt x="808418" y="487108"/>
                  </a:lnTo>
                  <a:lnTo>
                    <a:pt x="808418" y="485173"/>
                  </a:lnTo>
                  <a:cubicBezTo>
                    <a:pt x="808418" y="485540"/>
                    <a:pt x="808418" y="485907"/>
                    <a:pt x="808418" y="486307"/>
                  </a:cubicBezTo>
                  <a:cubicBezTo>
                    <a:pt x="808418" y="486707"/>
                    <a:pt x="808418" y="487241"/>
                    <a:pt x="808418" y="487708"/>
                  </a:cubicBezTo>
                  <a:cubicBezTo>
                    <a:pt x="808418" y="488175"/>
                    <a:pt x="808418" y="489376"/>
                    <a:pt x="808418" y="490210"/>
                  </a:cubicBezTo>
                  <a:cubicBezTo>
                    <a:pt x="808434" y="490344"/>
                    <a:pt x="808434" y="490477"/>
                    <a:pt x="808418" y="490611"/>
                  </a:cubicBezTo>
                  <a:cubicBezTo>
                    <a:pt x="808418" y="492546"/>
                    <a:pt x="808418" y="494481"/>
                    <a:pt x="808418" y="496416"/>
                  </a:cubicBezTo>
                  <a:lnTo>
                    <a:pt x="808418" y="496416"/>
                  </a:lnTo>
                  <a:cubicBezTo>
                    <a:pt x="808418" y="495715"/>
                    <a:pt x="808418" y="495081"/>
                    <a:pt x="808418" y="494414"/>
                  </a:cubicBezTo>
                  <a:close/>
                  <a:moveTo>
                    <a:pt x="806349" y="465488"/>
                  </a:moveTo>
                  <a:cubicBezTo>
                    <a:pt x="806366" y="465655"/>
                    <a:pt x="806366" y="465822"/>
                    <a:pt x="806349" y="465989"/>
                  </a:cubicBezTo>
                  <a:lnTo>
                    <a:pt x="806349" y="465989"/>
                  </a:lnTo>
                  <a:cubicBezTo>
                    <a:pt x="806386" y="465826"/>
                    <a:pt x="806386" y="465652"/>
                    <a:pt x="806349" y="465488"/>
                  </a:cubicBezTo>
                  <a:close/>
                  <a:moveTo>
                    <a:pt x="806783" y="469192"/>
                  </a:moveTo>
                  <a:lnTo>
                    <a:pt x="806783" y="469192"/>
                  </a:lnTo>
                  <a:lnTo>
                    <a:pt x="806783" y="469192"/>
                  </a:lnTo>
                  <a:close/>
                  <a:moveTo>
                    <a:pt x="806783" y="468925"/>
                  </a:moveTo>
                  <a:lnTo>
                    <a:pt x="806583" y="467157"/>
                  </a:lnTo>
                  <a:cubicBezTo>
                    <a:pt x="806616" y="467804"/>
                    <a:pt x="806683" y="468451"/>
                    <a:pt x="806783" y="469092"/>
                  </a:cubicBezTo>
                  <a:cubicBezTo>
                    <a:pt x="806783" y="469092"/>
                    <a:pt x="806783" y="469092"/>
                    <a:pt x="806783" y="469092"/>
                  </a:cubicBezTo>
                  <a:close/>
                  <a:moveTo>
                    <a:pt x="806783" y="469259"/>
                  </a:moveTo>
                  <a:cubicBezTo>
                    <a:pt x="806766" y="469312"/>
                    <a:pt x="806766" y="469372"/>
                    <a:pt x="806783" y="469425"/>
                  </a:cubicBezTo>
                  <a:cubicBezTo>
                    <a:pt x="806783" y="469425"/>
                    <a:pt x="806783" y="469425"/>
                    <a:pt x="806783" y="469425"/>
                  </a:cubicBezTo>
                  <a:cubicBezTo>
                    <a:pt x="806783" y="469425"/>
                    <a:pt x="806783" y="469425"/>
                    <a:pt x="806783" y="469425"/>
                  </a:cubicBezTo>
                  <a:close/>
                  <a:moveTo>
                    <a:pt x="805849" y="461285"/>
                  </a:moveTo>
                  <a:cubicBezTo>
                    <a:pt x="805865" y="461395"/>
                    <a:pt x="805865" y="461508"/>
                    <a:pt x="805849" y="461618"/>
                  </a:cubicBezTo>
                  <a:cubicBezTo>
                    <a:pt x="805869" y="461809"/>
                    <a:pt x="805869" y="461995"/>
                    <a:pt x="805849" y="462186"/>
                  </a:cubicBezTo>
                  <a:cubicBezTo>
                    <a:pt x="805822" y="461882"/>
                    <a:pt x="805775" y="461582"/>
                    <a:pt x="805715" y="461285"/>
                  </a:cubicBezTo>
                  <a:close/>
                  <a:moveTo>
                    <a:pt x="806149" y="463453"/>
                  </a:moveTo>
                  <a:cubicBezTo>
                    <a:pt x="806132" y="463553"/>
                    <a:pt x="806132" y="463654"/>
                    <a:pt x="806149" y="463754"/>
                  </a:cubicBezTo>
                  <a:lnTo>
                    <a:pt x="806149" y="463754"/>
                  </a:lnTo>
                  <a:cubicBezTo>
                    <a:pt x="806176" y="463654"/>
                    <a:pt x="806162" y="463547"/>
                    <a:pt x="806115" y="463453"/>
                  </a:cubicBezTo>
                  <a:close/>
                  <a:moveTo>
                    <a:pt x="806149" y="463287"/>
                  </a:moveTo>
                  <a:cubicBezTo>
                    <a:pt x="806149" y="463287"/>
                    <a:pt x="806149" y="463287"/>
                    <a:pt x="806149" y="463453"/>
                  </a:cubicBezTo>
                  <a:lnTo>
                    <a:pt x="806149" y="463453"/>
                  </a:lnTo>
                  <a:lnTo>
                    <a:pt x="806082" y="463287"/>
                  </a:lnTo>
                  <a:close/>
                  <a:moveTo>
                    <a:pt x="801345" y="395293"/>
                  </a:moveTo>
                  <a:lnTo>
                    <a:pt x="801345" y="395293"/>
                  </a:lnTo>
                  <a:close/>
                  <a:moveTo>
                    <a:pt x="799877" y="395793"/>
                  </a:moveTo>
                  <a:lnTo>
                    <a:pt x="799877" y="395793"/>
                  </a:lnTo>
                  <a:close/>
                  <a:moveTo>
                    <a:pt x="785063" y="264310"/>
                  </a:moveTo>
                  <a:lnTo>
                    <a:pt x="780560" y="267946"/>
                  </a:lnTo>
                  <a:lnTo>
                    <a:pt x="776856" y="270982"/>
                  </a:lnTo>
                  <a:lnTo>
                    <a:pt x="776189" y="271549"/>
                  </a:lnTo>
                  <a:lnTo>
                    <a:pt x="776856" y="271016"/>
                  </a:lnTo>
                  <a:lnTo>
                    <a:pt x="780560" y="268013"/>
                  </a:lnTo>
                  <a:lnTo>
                    <a:pt x="785097" y="264343"/>
                  </a:lnTo>
                  <a:lnTo>
                    <a:pt x="791136" y="259439"/>
                  </a:lnTo>
                  <a:close/>
                  <a:moveTo>
                    <a:pt x="769717" y="276754"/>
                  </a:moveTo>
                  <a:lnTo>
                    <a:pt x="766147" y="279623"/>
                  </a:lnTo>
                  <a:lnTo>
                    <a:pt x="762577" y="282526"/>
                  </a:lnTo>
                  <a:lnTo>
                    <a:pt x="759241" y="285362"/>
                  </a:lnTo>
                  <a:lnTo>
                    <a:pt x="759241" y="285362"/>
                  </a:lnTo>
                  <a:lnTo>
                    <a:pt x="755704" y="288264"/>
                  </a:lnTo>
                  <a:lnTo>
                    <a:pt x="759241" y="285395"/>
                  </a:lnTo>
                  <a:lnTo>
                    <a:pt x="759241" y="285395"/>
                  </a:lnTo>
                  <a:lnTo>
                    <a:pt x="762577" y="282559"/>
                  </a:lnTo>
                  <a:lnTo>
                    <a:pt x="766147" y="279657"/>
                  </a:lnTo>
                  <a:lnTo>
                    <a:pt x="769683" y="276787"/>
                  </a:lnTo>
                  <a:lnTo>
                    <a:pt x="776156" y="271549"/>
                  </a:lnTo>
                  <a:lnTo>
                    <a:pt x="776156" y="271549"/>
                  </a:lnTo>
                  <a:close/>
                  <a:moveTo>
                    <a:pt x="755470" y="288298"/>
                  </a:moveTo>
                  <a:lnTo>
                    <a:pt x="751934" y="291167"/>
                  </a:lnTo>
                  <a:lnTo>
                    <a:pt x="754770" y="288898"/>
                  </a:lnTo>
                  <a:lnTo>
                    <a:pt x="755470" y="288331"/>
                  </a:lnTo>
                  <a:lnTo>
                    <a:pt x="755470" y="288331"/>
                  </a:lnTo>
                  <a:close/>
                  <a:moveTo>
                    <a:pt x="748798" y="403066"/>
                  </a:moveTo>
                  <a:cubicBezTo>
                    <a:pt x="748798" y="403066"/>
                    <a:pt x="748798" y="403066"/>
                    <a:pt x="748798" y="403066"/>
                  </a:cubicBezTo>
                  <a:lnTo>
                    <a:pt x="746896" y="398295"/>
                  </a:lnTo>
                  <a:lnTo>
                    <a:pt x="746896" y="398295"/>
                  </a:lnTo>
                  <a:cubicBezTo>
                    <a:pt x="746229" y="396627"/>
                    <a:pt x="745528" y="394959"/>
                    <a:pt x="744828" y="393358"/>
                  </a:cubicBezTo>
                  <a:lnTo>
                    <a:pt x="744828" y="393358"/>
                  </a:lnTo>
                  <a:cubicBezTo>
                    <a:pt x="744127" y="391723"/>
                    <a:pt x="743393" y="390021"/>
                    <a:pt x="742659" y="388453"/>
                  </a:cubicBezTo>
                  <a:lnTo>
                    <a:pt x="742659" y="388453"/>
                  </a:lnTo>
                  <a:cubicBezTo>
                    <a:pt x="742426" y="387920"/>
                    <a:pt x="742192" y="387386"/>
                    <a:pt x="741925" y="386852"/>
                  </a:cubicBezTo>
                  <a:cubicBezTo>
                    <a:pt x="741892" y="386732"/>
                    <a:pt x="741835" y="386618"/>
                    <a:pt x="741758" y="386518"/>
                  </a:cubicBezTo>
                  <a:cubicBezTo>
                    <a:pt x="741758" y="386518"/>
                    <a:pt x="741758" y="386518"/>
                    <a:pt x="741758" y="386518"/>
                  </a:cubicBezTo>
                  <a:lnTo>
                    <a:pt x="741758" y="386518"/>
                  </a:lnTo>
                  <a:lnTo>
                    <a:pt x="741758" y="386518"/>
                  </a:lnTo>
                  <a:lnTo>
                    <a:pt x="741758" y="386518"/>
                  </a:lnTo>
                  <a:cubicBezTo>
                    <a:pt x="741772" y="386408"/>
                    <a:pt x="741772" y="386295"/>
                    <a:pt x="741758" y="386185"/>
                  </a:cubicBezTo>
                  <a:lnTo>
                    <a:pt x="741558" y="385718"/>
                  </a:lnTo>
                  <a:cubicBezTo>
                    <a:pt x="741588" y="385644"/>
                    <a:pt x="741588" y="385557"/>
                    <a:pt x="741558" y="385484"/>
                  </a:cubicBezTo>
                  <a:lnTo>
                    <a:pt x="741358" y="385050"/>
                  </a:lnTo>
                  <a:cubicBezTo>
                    <a:pt x="741201" y="384663"/>
                    <a:pt x="741021" y="384283"/>
                    <a:pt x="740824" y="383916"/>
                  </a:cubicBezTo>
                  <a:lnTo>
                    <a:pt x="740824" y="383916"/>
                  </a:lnTo>
                  <a:cubicBezTo>
                    <a:pt x="740457" y="383115"/>
                    <a:pt x="740057" y="382281"/>
                    <a:pt x="739623" y="381481"/>
                  </a:cubicBezTo>
                  <a:cubicBezTo>
                    <a:pt x="739189" y="380680"/>
                    <a:pt x="739089" y="380346"/>
                    <a:pt x="738789" y="379779"/>
                  </a:cubicBezTo>
                  <a:cubicBezTo>
                    <a:pt x="738692" y="379539"/>
                    <a:pt x="738579" y="379305"/>
                    <a:pt x="738455" y="379078"/>
                  </a:cubicBezTo>
                  <a:lnTo>
                    <a:pt x="738455" y="379078"/>
                  </a:lnTo>
                  <a:cubicBezTo>
                    <a:pt x="738078" y="378278"/>
                    <a:pt x="737678" y="377477"/>
                    <a:pt x="737254" y="376676"/>
                  </a:cubicBezTo>
                  <a:cubicBezTo>
                    <a:pt x="736854" y="375876"/>
                    <a:pt x="736420" y="375075"/>
                    <a:pt x="735986" y="374274"/>
                  </a:cubicBezTo>
                  <a:cubicBezTo>
                    <a:pt x="735553" y="373473"/>
                    <a:pt x="735586" y="373473"/>
                    <a:pt x="735353" y="373073"/>
                  </a:cubicBezTo>
                  <a:cubicBezTo>
                    <a:pt x="734862" y="372095"/>
                    <a:pt x="734328" y="371128"/>
                    <a:pt x="733751" y="370170"/>
                  </a:cubicBezTo>
                  <a:cubicBezTo>
                    <a:pt x="733217" y="369203"/>
                    <a:pt x="732684" y="368235"/>
                    <a:pt x="732116" y="367301"/>
                  </a:cubicBezTo>
                  <a:lnTo>
                    <a:pt x="732116" y="367101"/>
                  </a:lnTo>
                  <a:cubicBezTo>
                    <a:pt x="731716" y="366334"/>
                    <a:pt x="731282" y="365600"/>
                    <a:pt x="730849" y="364832"/>
                  </a:cubicBezTo>
                  <a:cubicBezTo>
                    <a:pt x="729948" y="363264"/>
                    <a:pt x="729014" y="361730"/>
                    <a:pt x="728079" y="360195"/>
                  </a:cubicBezTo>
                  <a:cubicBezTo>
                    <a:pt x="727145" y="358660"/>
                    <a:pt x="726211" y="357126"/>
                    <a:pt x="725244" y="355591"/>
                  </a:cubicBezTo>
                  <a:lnTo>
                    <a:pt x="722274" y="351053"/>
                  </a:lnTo>
                  <a:lnTo>
                    <a:pt x="719238" y="346583"/>
                  </a:lnTo>
                  <a:cubicBezTo>
                    <a:pt x="717203" y="343614"/>
                    <a:pt x="715068" y="340711"/>
                    <a:pt x="712899" y="337808"/>
                  </a:cubicBezTo>
                  <a:lnTo>
                    <a:pt x="712666" y="337541"/>
                  </a:lnTo>
                  <a:cubicBezTo>
                    <a:pt x="711665" y="336174"/>
                    <a:pt x="710597" y="334772"/>
                    <a:pt x="709496" y="333404"/>
                  </a:cubicBezTo>
                  <a:cubicBezTo>
                    <a:pt x="708395" y="332037"/>
                    <a:pt x="707328" y="330669"/>
                    <a:pt x="706160" y="329301"/>
                  </a:cubicBezTo>
                  <a:lnTo>
                    <a:pt x="695451" y="337975"/>
                  </a:lnTo>
                  <a:lnTo>
                    <a:pt x="695451" y="337975"/>
                  </a:lnTo>
                  <a:lnTo>
                    <a:pt x="694883" y="338476"/>
                  </a:lnTo>
                  <a:lnTo>
                    <a:pt x="685208" y="346750"/>
                  </a:lnTo>
                  <a:lnTo>
                    <a:pt x="685008" y="346916"/>
                  </a:lnTo>
                  <a:lnTo>
                    <a:pt x="674499" y="355424"/>
                  </a:lnTo>
                  <a:lnTo>
                    <a:pt x="674298" y="355424"/>
                  </a:lnTo>
                  <a:lnTo>
                    <a:pt x="659552" y="366234"/>
                  </a:lnTo>
                  <a:lnTo>
                    <a:pt x="659352" y="366400"/>
                  </a:lnTo>
                  <a:lnTo>
                    <a:pt x="648909" y="375008"/>
                  </a:lnTo>
                  <a:lnTo>
                    <a:pt x="649143" y="375308"/>
                  </a:lnTo>
                  <a:lnTo>
                    <a:pt x="649410" y="375642"/>
                  </a:lnTo>
                  <a:lnTo>
                    <a:pt x="651245" y="377911"/>
                  </a:lnTo>
                  <a:lnTo>
                    <a:pt x="651411" y="378144"/>
                  </a:lnTo>
                  <a:lnTo>
                    <a:pt x="653413" y="380747"/>
                  </a:lnTo>
                  <a:lnTo>
                    <a:pt x="653413" y="380747"/>
                  </a:lnTo>
                  <a:lnTo>
                    <a:pt x="654447" y="382114"/>
                  </a:lnTo>
                  <a:lnTo>
                    <a:pt x="655548" y="383582"/>
                  </a:lnTo>
                  <a:lnTo>
                    <a:pt x="656216" y="384550"/>
                  </a:lnTo>
                  <a:lnTo>
                    <a:pt x="656749" y="385251"/>
                  </a:lnTo>
                  <a:lnTo>
                    <a:pt x="657050" y="385684"/>
                  </a:lnTo>
                  <a:lnTo>
                    <a:pt x="658184" y="387286"/>
                  </a:lnTo>
                  <a:lnTo>
                    <a:pt x="658184" y="387486"/>
                  </a:lnTo>
                  <a:lnTo>
                    <a:pt x="658184" y="387486"/>
                  </a:lnTo>
                  <a:lnTo>
                    <a:pt x="659085" y="388854"/>
                  </a:lnTo>
                  <a:lnTo>
                    <a:pt x="659419" y="389321"/>
                  </a:lnTo>
                  <a:lnTo>
                    <a:pt x="659419" y="389521"/>
                  </a:lnTo>
                  <a:lnTo>
                    <a:pt x="659619" y="389855"/>
                  </a:lnTo>
                  <a:lnTo>
                    <a:pt x="659886" y="390222"/>
                  </a:lnTo>
                  <a:lnTo>
                    <a:pt x="659886" y="390222"/>
                  </a:lnTo>
                  <a:lnTo>
                    <a:pt x="659886" y="390422"/>
                  </a:lnTo>
                  <a:lnTo>
                    <a:pt x="659886" y="390622"/>
                  </a:lnTo>
                  <a:lnTo>
                    <a:pt x="660419" y="391423"/>
                  </a:lnTo>
                  <a:lnTo>
                    <a:pt x="660586" y="391723"/>
                  </a:lnTo>
                  <a:lnTo>
                    <a:pt x="660920" y="392223"/>
                  </a:lnTo>
                  <a:lnTo>
                    <a:pt x="660920" y="392223"/>
                  </a:lnTo>
                  <a:lnTo>
                    <a:pt x="660920" y="392424"/>
                  </a:lnTo>
                  <a:lnTo>
                    <a:pt x="660920" y="392424"/>
                  </a:lnTo>
                  <a:lnTo>
                    <a:pt x="660920" y="392424"/>
                  </a:lnTo>
                  <a:lnTo>
                    <a:pt x="661120" y="392757"/>
                  </a:lnTo>
                  <a:lnTo>
                    <a:pt x="661120" y="392924"/>
                  </a:lnTo>
                  <a:lnTo>
                    <a:pt x="661120" y="393091"/>
                  </a:lnTo>
                  <a:lnTo>
                    <a:pt x="661120" y="393091"/>
                  </a:lnTo>
                  <a:lnTo>
                    <a:pt x="661287" y="393324"/>
                  </a:lnTo>
                  <a:lnTo>
                    <a:pt x="661287" y="393324"/>
                  </a:lnTo>
                  <a:cubicBezTo>
                    <a:pt x="661821" y="394158"/>
                    <a:pt x="662355" y="394992"/>
                    <a:pt x="662855" y="395827"/>
                  </a:cubicBezTo>
                  <a:cubicBezTo>
                    <a:pt x="663355" y="396661"/>
                    <a:pt x="663222" y="396394"/>
                    <a:pt x="663489" y="396894"/>
                  </a:cubicBezTo>
                  <a:lnTo>
                    <a:pt x="664323" y="398262"/>
                  </a:lnTo>
                  <a:lnTo>
                    <a:pt x="665157" y="399663"/>
                  </a:lnTo>
                  <a:lnTo>
                    <a:pt x="665724" y="400597"/>
                  </a:lnTo>
                  <a:cubicBezTo>
                    <a:pt x="666225" y="401432"/>
                    <a:pt x="666692" y="402299"/>
                    <a:pt x="667192" y="403166"/>
                  </a:cubicBezTo>
                  <a:lnTo>
                    <a:pt x="667759" y="404234"/>
                  </a:lnTo>
                  <a:lnTo>
                    <a:pt x="668560" y="405702"/>
                  </a:lnTo>
                  <a:lnTo>
                    <a:pt x="668860" y="406236"/>
                  </a:lnTo>
                  <a:lnTo>
                    <a:pt x="669527" y="407470"/>
                  </a:lnTo>
                  <a:cubicBezTo>
                    <a:pt x="669828" y="408071"/>
                    <a:pt x="670161" y="408738"/>
                    <a:pt x="670495" y="409339"/>
                  </a:cubicBezTo>
                  <a:lnTo>
                    <a:pt x="670895" y="410106"/>
                  </a:lnTo>
                  <a:lnTo>
                    <a:pt x="670895" y="410273"/>
                  </a:lnTo>
                  <a:cubicBezTo>
                    <a:pt x="670909" y="410373"/>
                    <a:pt x="670909" y="410473"/>
                    <a:pt x="670895" y="410573"/>
                  </a:cubicBezTo>
                  <a:lnTo>
                    <a:pt x="671196" y="411140"/>
                  </a:lnTo>
                  <a:lnTo>
                    <a:pt x="671563" y="411841"/>
                  </a:lnTo>
                  <a:lnTo>
                    <a:pt x="671896" y="412541"/>
                  </a:lnTo>
                  <a:cubicBezTo>
                    <a:pt x="672130" y="413042"/>
                    <a:pt x="672363" y="413476"/>
                    <a:pt x="672597" y="413943"/>
                  </a:cubicBezTo>
                  <a:lnTo>
                    <a:pt x="672597" y="413943"/>
                  </a:lnTo>
                  <a:cubicBezTo>
                    <a:pt x="672864" y="414476"/>
                    <a:pt x="673097" y="415044"/>
                    <a:pt x="673364" y="415577"/>
                  </a:cubicBezTo>
                  <a:lnTo>
                    <a:pt x="674132" y="417246"/>
                  </a:lnTo>
                  <a:lnTo>
                    <a:pt x="674132" y="417479"/>
                  </a:lnTo>
                  <a:lnTo>
                    <a:pt x="674432" y="418180"/>
                  </a:lnTo>
                  <a:lnTo>
                    <a:pt x="674732" y="418880"/>
                  </a:lnTo>
                  <a:lnTo>
                    <a:pt x="675533" y="420615"/>
                  </a:lnTo>
                  <a:lnTo>
                    <a:pt x="675533" y="420615"/>
                  </a:lnTo>
                  <a:cubicBezTo>
                    <a:pt x="675533" y="420615"/>
                    <a:pt x="675533" y="420916"/>
                    <a:pt x="675533" y="421049"/>
                  </a:cubicBezTo>
                  <a:cubicBezTo>
                    <a:pt x="675553" y="421159"/>
                    <a:pt x="675553" y="421273"/>
                    <a:pt x="675533" y="421383"/>
                  </a:cubicBezTo>
                  <a:cubicBezTo>
                    <a:pt x="675603" y="421486"/>
                    <a:pt x="675656" y="421599"/>
                    <a:pt x="675700" y="421716"/>
                  </a:cubicBezTo>
                  <a:lnTo>
                    <a:pt x="675700" y="421716"/>
                  </a:lnTo>
                  <a:cubicBezTo>
                    <a:pt x="675700" y="421716"/>
                    <a:pt x="675700" y="421916"/>
                    <a:pt x="675700" y="422017"/>
                  </a:cubicBezTo>
                  <a:lnTo>
                    <a:pt x="676801" y="424652"/>
                  </a:lnTo>
                  <a:cubicBezTo>
                    <a:pt x="677301" y="425787"/>
                    <a:pt x="677735" y="426988"/>
                    <a:pt x="678169" y="427989"/>
                  </a:cubicBezTo>
                  <a:lnTo>
                    <a:pt x="690680" y="423184"/>
                  </a:lnTo>
                  <a:lnTo>
                    <a:pt x="690946" y="423184"/>
                  </a:lnTo>
                  <a:lnTo>
                    <a:pt x="707828" y="416678"/>
                  </a:lnTo>
                  <a:lnTo>
                    <a:pt x="708095" y="416678"/>
                  </a:lnTo>
                  <a:lnTo>
                    <a:pt x="720673" y="411874"/>
                  </a:lnTo>
                  <a:lnTo>
                    <a:pt x="720940" y="411874"/>
                  </a:lnTo>
                  <a:lnTo>
                    <a:pt x="733518" y="407037"/>
                  </a:lnTo>
                  <a:lnTo>
                    <a:pt x="733785" y="407037"/>
                  </a:lnTo>
                  <a:lnTo>
                    <a:pt x="746362" y="402199"/>
                  </a:lnTo>
                  <a:lnTo>
                    <a:pt x="746663" y="402199"/>
                  </a:lnTo>
                  <a:cubicBezTo>
                    <a:pt x="746649" y="402266"/>
                    <a:pt x="746649" y="402332"/>
                    <a:pt x="746663" y="402399"/>
                  </a:cubicBezTo>
                  <a:lnTo>
                    <a:pt x="746663" y="402399"/>
                  </a:lnTo>
                  <a:close/>
                  <a:moveTo>
                    <a:pt x="556527" y="234783"/>
                  </a:moveTo>
                  <a:lnTo>
                    <a:pt x="556527" y="234783"/>
                  </a:lnTo>
                  <a:lnTo>
                    <a:pt x="556827" y="234783"/>
                  </a:lnTo>
                  <a:close/>
                  <a:moveTo>
                    <a:pt x="554792" y="234350"/>
                  </a:moveTo>
                  <a:lnTo>
                    <a:pt x="550388" y="233349"/>
                  </a:lnTo>
                  <a:lnTo>
                    <a:pt x="547052" y="232682"/>
                  </a:lnTo>
                  <a:lnTo>
                    <a:pt x="546118" y="232515"/>
                  </a:lnTo>
                  <a:lnTo>
                    <a:pt x="546985" y="232715"/>
                  </a:lnTo>
                  <a:lnTo>
                    <a:pt x="546985" y="232715"/>
                  </a:lnTo>
                  <a:lnTo>
                    <a:pt x="548086" y="232948"/>
                  </a:lnTo>
                  <a:lnTo>
                    <a:pt x="548553" y="232948"/>
                  </a:lnTo>
                  <a:lnTo>
                    <a:pt x="550188" y="233315"/>
                  </a:lnTo>
                  <a:lnTo>
                    <a:pt x="552357" y="233783"/>
                  </a:lnTo>
                  <a:lnTo>
                    <a:pt x="553157" y="233783"/>
                  </a:lnTo>
                  <a:cubicBezTo>
                    <a:pt x="553301" y="233753"/>
                    <a:pt x="553448" y="233753"/>
                    <a:pt x="553591" y="233783"/>
                  </a:cubicBezTo>
                  <a:lnTo>
                    <a:pt x="554559" y="234016"/>
                  </a:lnTo>
                  <a:lnTo>
                    <a:pt x="554559" y="234016"/>
                  </a:lnTo>
                  <a:lnTo>
                    <a:pt x="555093" y="234016"/>
                  </a:lnTo>
                  <a:lnTo>
                    <a:pt x="555493" y="234016"/>
                  </a:lnTo>
                  <a:lnTo>
                    <a:pt x="555793" y="234016"/>
                  </a:lnTo>
                  <a:lnTo>
                    <a:pt x="556394" y="234016"/>
                  </a:lnTo>
                  <a:lnTo>
                    <a:pt x="555860" y="234016"/>
                  </a:lnTo>
                  <a:close/>
                  <a:moveTo>
                    <a:pt x="546618" y="218602"/>
                  </a:moveTo>
                  <a:lnTo>
                    <a:pt x="544016" y="231948"/>
                  </a:lnTo>
                  <a:lnTo>
                    <a:pt x="544016" y="231948"/>
                  </a:lnTo>
                  <a:lnTo>
                    <a:pt x="545150" y="232148"/>
                  </a:lnTo>
                  <a:lnTo>
                    <a:pt x="544016" y="231914"/>
                  </a:lnTo>
                  <a:close/>
                  <a:moveTo>
                    <a:pt x="545184" y="232315"/>
                  </a:moveTo>
                  <a:lnTo>
                    <a:pt x="545784" y="232315"/>
                  </a:lnTo>
                  <a:lnTo>
                    <a:pt x="546018" y="232315"/>
                  </a:lnTo>
                  <a:lnTo>
                    <a:pt x="545551" y="232315"/>
                  </a:lnTo>
                  <a:close/>
                  <a:moveTo>
                    <a:pt x="574376" y="239721"/>
                  </a:moveTo>
                  <a:lnTo>
                    <a:pt x="573175" y="239321"/>
                  </a:lnTo>
                  <a:lnTo>
                    <a:pt x="571407" y="238787"/>
                  </a:lnTo>
                  <a:lnTo>
                    <a:pt x="569472" y="238220"/>
                  </a:lnTo>
                  <a:cubicBezTo>
                    <a:pt x="568538" y="237920"/>
                    <a:pt x="567637" y="237653"/>
                    <a:pt x="566636" y="237419"/>
                  </a:cubicBezTo>
                  <a:lnTo>
                    <a:pt x="566636" y="237419"/>
                  </a:lnTo>
                  <a:lnTo>
                    <a:pt x="566169" y="237419"/>
                  </a:lnTo>
                  <a:lnTo>
                    <a:pt x="563667" y="236685"/>
                  </a:lnTo>
                  <a:lnTo>
                    <a:pt x="562165" y="236118"/>
                  </a:lnTo>
                  <a:lnTo>
                    <a:pt x="558562" y="235217"/>
                  </a:lnTo>
                  <a:lnTo>
                    <a:pt x="558562" y="235217"/>
                  </a:lnTo>
                  <a:lnTo>
                    <a:pt x="558229" y="235217"/>
                  </a:lnTo>
                  <a:lnTo>
                    <a:pt x="558229" y="235217"/>
                  </a:lnTo>
                  <a:lnTo>
                    <a:pt x="557862" y="235217"/>
                  </a:lnTo>
                  <a:lnTo>
                    <a:pt x="558262" y="235217"/>
                  </a:lnTo>
                  <a:lnTo>
                    <a:pt x="558262" y="235217"/>
                  </a:lnTo>
                  <a:lnTo>
                    <a:pt x="558496" y="235217"/>
                  </a:lnTo>
                  <a:lnTo>
                    <a:pt x="558696" y="235217"/>
                  </a:lnTo>
                  <a:lnTo>
                    <a:pt x="559530" y="235451"/>
                  </a:lnTo>
                  <a:lnTo>
                    <a:pt x="561231" y="235884"/>
                  </a:lnTo>
                  <a:lnTo>
                    <a:pt x="562232" y="236151"/>
                  </a:lnTo>
                  <a:lnTo>
                    <a:pt x="563600" y="236518"/>
                  </a:lnTo>
                  <a:lnTo>
                    <a:pt x="566669" y="237352"/>
                  </a:lnTo>
                  <a:lnTo>
                    <a:pt x="566669" y="237352"/>
                  </a:lnTo>
                  <a:lnTo>
                    <a:pt x="567103" y="237352"/>
                  </a:lnTo>
                  <a:cubicBezTo>
                    <a:pt x="567233" y="237382"/>
                    <a:pt x="567370" y="237382"/>
                    <a:pt x="567503" y="237352"/>
                  </a:cubicBezTo>
                  <a:lnTo>
                    <a:pt x="567837" y="237352"/>
                  </a:lnTo>
                  <a:lnTo>
                    <a:pt x="568037" y="237352"/>
                  </a:lnTo>
                  <a:lnTo>
                    <a:pt x="568037" y="237352"/>
                  </a:lnTo>
                  <a:lnTo>
                    <a:pt x="568037" y="237352"/>
                  </a:lnTo>
                  <a:lnTo>
                    <a:pt x="568037" y="237352"/>
                  </a:lnTo>
                  <a:lnTo>
                    <a:pt x="568304" y="237352"/>
                  </a:lnTo>
                  <a:lnTo>
                    <a:pt x="568304" y="237352"/>
                  </a:lnTo>
                  <a:lnTo>
                    <a:pt x="569005" y="237553"/>
                  </a:lnTo>
                  <a:lnTo>
                    <a:pt x="569005" y="237553"/>
                  </a:lnTo>
                  <a:lnTo>
                    <a:pt x="570239" y="237920"/>
                  </a:lnTo>
                  <a:lnTo>
                    <a:pt x="570606" y="237920"/>
                  </a:lnTo>
                  <a:lnTo>
                    <a:pt x="570840" y="237920"/>
                  </a:lnTo>
                  <a:lnTo>
                    <a:pt x="570840" y="237920"/>
                  </a:lnTo>
                  <a:lnTo>
                    <a:pt x="571507" y="238120"/>
                  </a:lnTo>
                  <a:lnTo>
                    <a:pt x="571941" y="238120"/>
                  </a:lnTo>
                  <a:lnTo>
                    <a:pt x="572441" y="238287"/>
                  </a:lnTo>
                  <a:lnTo>
                    <a:pt x="572441" y="238287"/>
                  </a:lnTo>
                  <a:lnTo>
                    <a:pt x="573209" y="238520"/>
                  </a:lnTo>
                  <a:lnTo>
                    <a:pt x="573609" y="238520"/>
                  </a:lnTo>
                  <a:lnTo>
                    <a:pt x="574410" y="238754"/>
                  </a:lnTo>
                  <a:close/>
                  <a:moveTo>
                    <a:pt x="590257" y="245226"/>
                  </a:moveTo>
                  <a:lnTo>
                    <a:pt x="589657" y="244993"/>
                  </a:lnTo>
                  <a:lnTo>
                    <a:pt x="588989" y="244726"/>
                  </a:lnTo>
                  <a:lnTo>
                    <a:pt x="588389" y="244525"/>
                  </a:lnTo>
                  <a:lnTo>
                    <a:pt x="587755" y="244292"/>
                  </a:lnTo>
                  <a:lnTo>
                    <a:pt x="586921" y="243992"/>
                  </a:lnTo>
                  <a:lnTo>
                    <a:pt x="586220" y="243725"/>
                  </a:lnTo>
                  <a:lnTo>
                    <a:pt x="584852" y="243258"/>
                  </a:lnTo>
                  <a:lnTo>
                    <a:pt x="586153" y="243725"/>
                  </a:lnTo>
                  <a:lnTo>
                    <a:pt x="586153" y="243725"/>
                  </a:lnTo>
                  <a:lnTo>
                    <a:pt x="587855" y="244359"/>
                  </a:lnTo>
                  <a:lnTo>
                    <a:pt x="588222" y="244359"/>
                  </a:lnTo>
                  <a:lnTo>
                    <a:pt x="588422" y="244359"/>
                  </a:lnTo>
                  <a:lnTo>
                    <a:pt x="588856" y="244359"/>
                  </a:lnTo>
                  <a:lnTo>
                    <a:pt x="588856" y="244359"/>
                  </a:lnTo>
                  <a:lnTo>
                    <a:pt x="589490" y="244592"/>
                  </a:lnTo>
                  <a:lnTo>
                    <a:pt x="590124" y="244826"/>
                  </a:lnTo>
                  <a:lnTo>
                    <a:pt x="590324" y="244826"/>
                  </a:lnTo>
                  <a:close/>
                  <a:moveTo>
                    <a:pt x="583051" y="242590"/>
                  </a:moveTo>
                  <a:lnTo>
                    <a:pt x="582383" y="242390"/>
                  </a:lnTo>
                  <a:lnTo>
                    <a:pt x="583551" y="242824"/>
                  </a:lnTo>
                  <a:lnTo>
                    <a:pt x="584852" y="243258"/>
                  </a:lnTo>
                  <a:lnTo>
                    <a:pt x="584285" y="243024"/>
                  </a:lnTo>
                  <a:close/>
                  <a:moveTo>
                    <a:pt x="582183" y="242323"/>
                  </a:moveTo>
                  <a:lnTo>
                    <a:pt x="582383" y="242323"/>
                  </a:lnTo>
                  <a:lnTo>
                    <a:pt x="582383" y="242323"/>
                  </a:lnTo>
                  <a:close/>
                  <a:moveTo>
                    <a:pt x="582183" y="242323"/>
                  </a:moveTo>
                  <a:lnTo>
                    <a:pt x="582183" y="242323"/>
                  </a:lnTo>
                  <a:lnTo>
                    <a:pt x="582183" y="242323"/>
                  </a:lnTo>
                  <a:close/>
                  <a:moveTo>
                    <a:pt x="580982" y="241890"/>
                  </a:moveTo>
                  <a:cubicBezTo>
                    <a:pt x="579814" y="241489"/>
                    <a:pt x="578647" y="241089"/>
                    <a:pt x="577646" y="240755"/>
                  </a:cubicBezTo>
                  <a:lnTo>
                    <a:pt x="580982" y="241923"/>
                  </a:lnTo>
                  <a:lnTo>
                    <a:pt x="580982" y="241923"/>
                  </a:lnTo>
                  <a:lnTo>
                    <a:pt x="582116" y="242290"/>
                  </a:lnTo>
                  <a:lnTo>
                    <a:pt x="581016" y="241890"/>
                  </a:lnTo>
                  <a:close/>
                  <a:moveTo>
                    <a:pt x="575511" y="240121"/>
                  </a:moveTo>
                  <a:lnTo>
                    <a:pt x="575511" y="240121"/>
                  </a:lnTo>
                  <a:close/>
                  <a:moveTo>
                    <a:pt x="575511" y="240121"/>
                  </a:moveTo>
                  <a:lnTo>
                    <a:pt x="575511" y="240121"/>
                  </a:lnTo>
                  <a:close/>
                  <a:moveTo>
                    <a:pt x="617882" y="257604"/>
                  </a:moveTo>
                  <a:lnTo>
                    <a:pt x="617048" y="257170"/>
                  </a:lnTo>
                  <a:lnTo>
                    <a:pt x="615213" y="256236"/>
                  </a:lnTo>
                  <a:lnTo>
                    <a:pt x="614312" y="255769"/>
                  </a:lnTo>
                  <a:cubicBezTo>
                    <a:pt x="613111" y="255135"/>
                    <a:pt x="611910" y="254568"/>
                    <a:pt x="610709" y="254001"/>
                  </a:cubicBezTo>
                  <a:lnTo>
                    <a:pt x="608974" y="253200"/>
                  </a:lnTo>
                  <a:lnTo>
                    <a:pt x="607306" y="252399"/>
                  </a:lnTo>
                  <a:cubicBezTo>
                    <a:pt x="606271" y="251932"/>
                    <a:pt x="605204" y="251432"/>
                    <a:pt x="604136" y="250998"/>
                  </a:cubicBezTo>
                  <a:lnTo>
                    <a:pt x="604136" y="250998"/>
                  </a:lnTo>
                  <a:lnTo>
                    <a:pt x="603369" y="250664"/>
                  </a:lnTo>
                  <a:lnTo>
                    <a:pt x="605204" y="251498"/>
                  </a:lnTo>
                  <a:lnTo>
                    <a:pt x="606371" y="252032"/>
                  </a:lnTo>
                  <a:lnTo>
                    <a:pt x="606839" y="252232"/>
                  </a:lnTo>
                  <a:lnTo>
                    <a:pt x="607306" y="252432"/>
                  </a:lnTo>
                  <a:lnTo>
                    <a:pt x="607306" y="252432"/>
                  </a:lnTo>
                  <a:lnTo>
                    <a:pt x="608874" y="253166"/>
                  </a:lnTo>
                  <a:lnTo>
                    <a:pt x="610675" y="254001"/>
                  </a:lnTo>
                  <a:lnTo>
                    <a:pt x="610675" y="254001"/>
                  </a:lnTo>
                  <a:lnTo>
                    <a:pt x="612410" y="254835"/>
                  </a:lnTo>
                  <a:lnTo>
                    <a:pt x="612410" y="254835"/>
                  </a:lnTo>
                  <a:lnTo>
                    <a:pt x="614212" y="255702"/>
                  </a:lnTo>
                  <a:lnTo>
                    <a:pt x="614212" y="255702"/>
                  </a:lnTo>
                  <a:lnTo>
                    <a:pt x="617748" y="257504"/>
                  </a:lnTo>
                  <a:lnTo>
                    <a:pt x="617748" y="257504"/>
                  </a:lnTo>
                  <a:lnTo>
                    <a:pt x="618149" y="257704"/>
                  </a:lnTo>
                  <a:lnTo>
                    <a:pt x="618315" y="257704"/>
                  </a:lnTo>
                  <a:close/>
                  <a:moveTo>
                    <a:pt x="600967" y="249463"/>
                  </a:moveTo>
                  <a:lnTo>
                    <a:pt x="597297" y="247895"/>
                  </a:lnTo>
                  <a:lnTo>
                    <a:pt x="595428" y="247161"/>
                  </a:lnTo>
                  <a:lnTo>
                    <a:pt x="593560" y="246394"/>
                  </a:lnTo>
                  <a:lnTo>
                    <a:pt x="592426" y="245960"/>
                  </a:lnTo>
                  <a:lnTo>
                    <a:pt x="591425" y="245560"/>
                  </a:lnTo>
                  <a:lnTo>
                    <a:pt x="590824" y="245360"/>
                  </a:lnTo>
                  <a:lnTo>
                    <a:pt x="590824" y="245360"/>
                  </a:lnTo>
                  <a:lnTo>
                    <a:pt x="590824" y="245360"/>
                  </a:lnTo>
                  <a:lnTo>
                    <a:pt x="591391" y="245560"/>
                  </a:lnTo>
                  <a:lnTo>
                    <a:pt x="591391" y="245560"/>
                  </a:lnTo>
                  <a:lnTo>
                    <a:pt x="591892" y="245560"/>
                  </a:lnTo>
                  <a:lnTo>
                    <a:pt x="591892" y="245560"/>
                  </a:lnTo>
                  <a:lnTo>
                    <a:pt x="592392" y="245760"/>
                  </a:lnTo>
                  <a:lnTo>
                    <a:pt x="592392" y="245760"/>
                  </a:lnTo>
                  <a:lnTo>
                    <a:pt x="593160" y="246027"/>
                  </a:lnTo>
                  <a:lnTo>
                    <a:pt x="593160" y="246027"/>
                  </a:lnTo>
                  <a:lnTo>
                    <a:pt x="593160" y="246027"/>
                  </a:lnTo>
                  <a:lnTo>
                    <a:pt x="593160" y="246027"/>
                  </a:lnTo>
                  <a:lnTo>
                    <a:pt x="595362" y="246928"/>
                  </a:lnTo>
                  <a:lnTo>
                    <a:pt x="596029" y="247194"/>
                  </a:lnTo>
                  <a:lnTo>
                    <a:pt x="596396" y="247194"/>
                  </a:lnTo>
                  <a:lnTo>
                    <a:pt x="596863" y="247361"/>
                  </a:lnTo>
                  <a:lnTo>
                    <a:pt x="596863" y="247361"/>
                  </a:lnTo>
                  <a:lnTo>
                    <a:pt x="600499" y="248896"/>
                  </a:lnTo>
                  <a:lnTo>
                    <a:pt x="600499" y="248896"/>
                  </a:lnTo>
                  <a:lnTo>
                    <a:pt x="601400" y="249296"/>
                  </a:lnTo>
                  <a:lnTo>
                    <a:pt x="601634" y="249296"/>
                  </a:lnTo>
                  <a:lnTo>
                    <a:pt x="601867" y="249296"/>
                  </a:lnTo>
                  <a:lnTo>
                    <a:pt x="602568" y="249597"/>
                  </a:lnTo>
                  <a:cubicBezTo>
                    <a:pt x="602425" y="249500"/>
                    <a:pt x="602264" y="249420"/>
                    <a:pt x="602101" y="249363"/>
                  </a:cubicBezTo>
                  <a:close/>
                  <a:moveTo>
                    <a:pt x="624888" y="261240"/>
                  </a:moveTo>
                  <a:lnTo>
                    <a:pt x="624888" y="261240"/>
                  </a:lnTo>
                  <a:lnTo>
                    <a:pt x="621051" y="259172"/>
                  </a:lnTo>
                  <a:lnTo>
                    <a:pt x="620284" y="258805"/>
                  </a:lnTo>
                  <a:lnTo>
                    <a:pt x="620284" y="258805"/>
                  </a:lnTo>
                  <a:lnTo>
                    <a:pt x="621018" y="259172"/>
                  </a:lnTo>
                  <a:lnTo>
                    <a:pt x="621018" y="259172"/>
                  </a:lnTo>
                  <a:lnTo>
                    <a:pt x="622252" y="259839"/>
                  </a:lnTo>
                  <a:lnTo>
                    <a:pt x="622252" y="259839"/>
                  </a:lnTo>
                  <a:lnTo>
                    <a:pt x="622252" y="259839"/>
                  </a:lnTo>
                  <a:lnTo>
                    <a:pt x="624688" y="261174"/>
                  </a:lnTo>
                  <a:lnTo>
                    <a:pt x="624688" y="261174"/>
                  </a:lnTo>
                  <a:lnTo>
                    <a:pt x="624688" y="261174"/>
                  </a:lnTo>
                  <a:close/>
                  <a:moveTo>
                    <a:pt x="619516" y="258371"/>
                  </a:moveTo>
                  <a:cubicBezTo>
                    <a:pt x="619276" y="258211"/>
                    <a:pt x="619019" y="258077"/>
                    <a:pt x="618749" y="257971"/>
                  </a:cubicBezTo>
                  <a:cubicBezTo>
                    <a:pt x="618749" y="257971"/>
                    <a:pt x="618749" y="257971"/>
                    <a:pt x="618749" y="257971"/>
                  </a:cubicBezTo>
                  <a:lnTo>
                    <a:pt x="619149" y="258204"/>
                  </a:lnTo>
                  <a:cubicBezTo>
                    <a:pt x="619259" y="258188"/>
                    <a:pt x="619373" y="258188"/>
                    <a:pt x="619483" y="258204"/>
                  </a:cubicBezTo>
                  <a:lnTo>
                    <a:pt x="619883" y="258404"/>
                  </a:lnTo>
                  <a:lnTo>
                    <a:pt x="620250" y="258571"/>
                  </a:lnTo>
                  <a:lnTo>
                    <a:pt x="619950" y="258404"/>
                  </a:lnTo>
                  <a:close/>
                  <a:moveTo>
                    <a:pt x="618649" y="257971"/>
                  </a:moveTo>
                  <a:lnTo>
                    <a:pt x="618649" y="257971"/>
                  </a:lnTo>
                  <a:close/>
                  <a:moveTo>
                    <a:pt x="706794" y="805124"/>
                  </a:moveTo>
                  <a:lnTo>
                    <a:pt x="706794" y="805124"/>
                  </a:lnTo>
                  <a:lnTo>
                    <a:pt x="706393" y="805424"/>
                  </a:lnTo>
                  <a:lnTo>
                    <a:pt x="706127" y="805591"/>
                  </a:lnTo>
                  <a:lnTo>
                    <a:pt x="704659" y="806625"/>
                  </a:lnTo>
                  <a:lnTo>
                    <a:pt x="704058" y="807059"/>
                  </a:lnTo>
                  <a:lnTo>
                    <a:pt x="703558" y="807392"/>
                  </a:lnTo>
                  <a:lnTo>
                    <a:pt x="702390" y="808193"/>
                  </a:lnTo>
                  <a:lnTo>
                    <a:pt x="701056" y="809127"/>
                  </a:lnTo>
                  <a:lnTo>
                    <a:pt x="701056" y="809127"/>
                  </a:lnTo>
                  <a:lnTo>
                    <a:pt x="700522" y="809494"/>
                  </a:lnTo>
                  <a:lnTo>
                    <a:pt x="699521" y="810162"/>
                  </a:lnTo>
                  <a:lnTo>
                    <a:pt x="698853" y="810662"/>
                  </a:lnTo>
                  <a:lnTo>
                    <a:pt x="701122" y="809161"/>
                  </a:lnTo>
                  <a:lnTo>
                    <a:pt x="704158" y="807059"/>
                  </a:lnTo>
                  <a:lnTo>
                    <a:pt x="706494" y="805424"/>
                  </a:lnTo>
                  <a:lnTo>
                    <a:pt x="706494" y="805424"/>
                  </a:lnTo>
                  <a:lnTo>
                    <a:pt x="706894" y="805090"/>
                  </a:lnTo>
                  <a:close/>
                  <a:moveTo>
                    <a:pt x="707495" y="804623"/>
                  </a:moveTo>
                  <a:cubicBezTo>
                    <a:pt x="707495" y="804623"/>
                    <a:pt x="707495" y="804623"/>
                    <a:pt x="707495" y="804623"/>
                  </a:cubicBezTo>
                  <a:lnTo>
                    <a:pt x="707027" y="804957"/>
                  </a:lnTo>
                  <a:lnTo>
                    <a:pt x="707027" y="804957"/>
                  </a:lnTo>
                  <a:lnTo>
                    <a:pt x="707027" y="804957"/>
                  </a:lnTo>
                  <a:lnTo>
                    <a:pt x="707461" y="804657"/>
                  </a:lnTo>
                  <a:lnTo>
                    <a:pt x="707861" y="804323"/>
                  </a:lnTo>
                  <a:close/>
                  <a:moveTo>
                    <a:pt x="806482" y="538353"/>
                  </a:moveTo>
                  <a:lnTo>
                    <a:pt x="806482" y="538353"/>
                  </a:lnTo>
                  <a:cubicBezTo>
                    <a:pt x="806683" y="536518"/>
                    <a:pt x="806883" y="534617"/>
                    <a:pt x="807050" y="532782"/>
                  </a:cubicBezTo>
                  <a:cubicBezTo>
                    <a:pt x="806916" y="534817"/>
                    <a:pt x="806716" y="536685"/>
                    <a:pt x="806482" y="538553"/>
                  </a:cubicBezTo>
                  <a:close/>
                  <a:moveTo>
                    <a:pt x="806115" y="541489"/>
                  </a:moveTo>
                  <a:cubicBezTo>
                    <a:pt x="806115" y="540422"/>
                    <a:pt x="806382" y="539388"/>
                    <a:pt x="806482" y="538353"/>
                  </a:cubicBezTo>
                  <a:cubicBezTo>
                    <a:pt x="806249" y="540422"/>
                    <a:pt x="805982" y="542490"/>
                    <a:pt x="805715" y="544525"/>
                  </a:cubicBezTo>
                  <a:cubicBezTo>
                    <a:pt x="805882" y="543725"/>
                    <a:pt x="806015" y="542691"/>
                    <a:pt x="806115" y="541690"/>
                  </a:cubicBezTo>
                  <a:close/>
                  <a:moveTo>
                    <a:pt x="805515" y="546094"/>
                  </a:moveTo>
                  <a:lnTo>
                    <a:pt x="805715" y="544525"/>
                  </a:lnTo>
                  <a:cubicBezTo>
                    <a:pt x="805715" y="545793"/>
                    <a:pt x="805382" y="547094"/>
                    <a:pt x="805181" y="548362"/>
                  </a:cubicBezTo>
                  <a:cubicBezTo>
                    <a:pt x="805281" y="547828"/>
                    <a:pt x="805415" y="547061"/>
                    <a:pt x="805515" y="546394"/>
                  </a:cubicBezTo>
                  <a:close/>
                  <a:moveTo>
                    <a:pt x="804647" y="551865"/>
                  </a:moveTo>
                  <a:lnTo>
                    <a:pt x="804848" y="550731"/>
                  </a:lnTo>
                  <a:lnTo>
                    <a:pt x="804848" y="549930"/>
                  </a:lnTo>
                  <a:cubicBezTo>
                    <a:pt x="804864" y="550187"/>
                    <a:pt x="804864" y="550441"/>
                    <a:pt x="804848" y="550698"/>
                  </a:cubicBezTo>
                  <a:cubicBezTo>
                    <a:pt x="804781" y="551298"/>
                    <a:pt x="804714" y="551665"/>
                    <a:pt x="804647" y="552066"/>
                  </a:cubicBezTo>
                  <a:close/>
                  <a:moveTo>
                    <a:pt x="803280" y="559939"/>
                  </a:moveTo>
                  <a:lnTo>
                    <a:pt x="803280" y="559939"/>
                  </a:lnTo>
                  <a:cubicBezTo>
                    <a:pt x="803266" y="560026"/>
                    <a:pt x="803266" y="560119"/>
                    <a:pt x="803280" y="560206"/>
                  </a:cubicBezTo>
                  <a:cubicBezTo>
                    <a:pt x="803280" y="560183"/>
                    <a:pt x="803280" y="560163"/>
                    <a:pt x="803280" y="560139"/>
                  </a:cubicBezTo>
                  <a:close/>
                  <a:moveTo>
                    <a:pt x="838878" y="382148"/>
                  </a:moveTo>
                  <a:lnTo>
                    <a:pt x="838044" y="382448"/>
                  </a:lnTo>
                  <a:lnTo>
                    <a:pt x="830237" y="385150"/>
                  </a:lnTo>
                  <a:lnTo>
                    <a:pt x="830237" y="385150"/>
                  </a:lnTo>
                  <a:lnTo>
                    <a:pt x="825900" y="386652"/>
                  </a:lnTo>
                  <a:lnTo>
                    <a:pt x="830270" y="385184"/>
                  </a:lnTo>
                  <a:lnTo>
                    <a:pt x="838077" y="382481"/>
                  </a:lnTo>
                  <a:lnTo>
                    <a:pt x="838911" y="382181"/>
                  </a:lnTo>
                  <a:lnTo>
                    <a:pt x="838911" y="382181"/>
                  </a:lnTo>
                  <a:lnTo>
                    <a:pt x="843315" y="380646"/>
                  </a:lnTo>
                  <a:close/>
                  <a:moveTo>
                    <a:pt x="808384" y="493413"/>
                  </a:moveTo>
                  <a:cubicBezTo>
                    <a:pt x="808384" y="492679"/>
                    <a:pt x="808384" y="491912"/>
                    <a:pt x="808384" y="491145"/>
                  </a:cubicBezTo>
                  <a:cubicBezTo>
                    <a:pt x="808384" y="490377"/>
                    <a:pt x="808384" y="490177"/>
                    <a:pt x="808384" y="489677"/>
                  </a:cubicBezTo>
                  <a:cubicBezTo>
                    <a:pt x="808384" y="489176"/>
                    <a:pt x="808384" y="489109"/>
                    <a:pt x="808384" y="488843"/>
                  </a:cubicBezTo>
                  <a:cubicBezTo>
                    <a:pt x="808384" y="488576"/>
                    <a:pt x="808384" y="488509"/>
                    <a:pt x="808384" y="488342"/>
                  </a:cubicBezTo>
                  <a:lnTo>
                    <a:pt x="808384" y="488042"/>
                  </a:lnTo>
                  <a:cubicBezTo>
                    <a:pt x="808367" y="487852"/>
                    <a:pt x="808367" y="487665"/>
                    <a:pt x="808384" y="487475"/>
                  </a:cubicBezTo>
                  <a:cubicBezTo>
                    <a:pt x="808367" y="487365"/>
                    <a:pt x="808367" y="487251"/>
                    <a:pt x="808384" y="487141"/>
                  </a:cubicBezTo>
                  <a:lnTo>
                    <a:pt x="808384" y="486908"/>
                  </a:lnTo>
                  <a:lnTo>
                    <a:pt x="808384" y="486908"/>
                  </a:lnTo>
                  <a:cubicBezTo>
                    <a:pt x="808384" y="487441"/>
                    <a:pt x="808384" y="488009"/>
                    <a:pt x="808384" y="488542"/>
                  </a:cubicBezTo>
                  <a:cubicBezTo>
                    <a:pt x="808384" y="489076"/>
                    <a:pt x="808384" y="489777"/>
                    <a:pt x="808384" y="490411"/>
                  </a:cubicBezTo>
                  <a:cubicBezTo>
                    <a:pt x="808384" y="492346"/>
                    <a:pt x="808384" y="494281"/>
                    <a:pt x="808384" y="496216"/>
                  </a:cubicBezTo>
                  <a:lnTo>
                    <a:pt x="808384" y="496216"/>
                  </a:lnTo>
                  <a:cubicBezTo>
                    <a:pt x="808384" y="495549"/>
                    <a:pt x="808384" y="494915"/>
                    <a:pt x="808384" y="494247"/>
                  </a:cubicBezTo>
                  <a:cubicBezTo>
                    <a:pt x="808374" y="494037"/>
                    <a:pt x="808374" y="493824"/>
                    <a:pt x="808384" y="493613"/>
                  </a:cubicBezTo>
                  <a:close/>
                  <a:moveTo>
                    <a:pt x="806783" y="469225"/>
                  </a:moveTo>
                  <a:cubicBezTo>
                    <a:pt x="806783" y="469225"/>
                    <a:pt x="806783" y="469225"/>
                    <a:pt x="806783" y="469225"/>
                  </a:cubicBezTo>
                  <a:cubicBezTo>
                    <a:pt x="806783" y="469225"/>
                    <a:pt x="806783" y="469225"/>
                    <a:pt x="806783" y="469225"/>
                  </a:cubicBezTo>
                  <a:lnTo>
                    <a:pt x="806783" y="469225"/>
                  </a:lnTo>
                  <a:cubicBezTo>
                    <a:pt x="806759" y="469289"/>
                    <a:pt x="806759" y="469362"/>
                    <a:pt x="806783" y="469425"/>
                  </a:cubicBezTo>
                  <a:close/>
                  <a:moveTo>
                    <a:pt x="806783" y="469025"/>
                  </a:moveTo>
                  <a:lnTo>
                    <a:pt x="806783" y="469025"/>
                  </a:lnTo>
                  <a:lnTo>
                    <a:pt x="806783" y="469025"/>
                  </a:lnTo>
                  <a:lnTo>
                    <a:pt x="806749" y="469225"/>
                  </a:lnTo>
                  <a:close/>
                  <a:moveTo>
                    <a:pt x="806783" y="468725"/>
                  </a:moveTo>
                  <a:lnTo>
                    <a:pt x="806583" y="466956"/>
                  </a:lnTo>
                  <a:cubicBezTo>
                    <a:pt x="806616" y="467604"/>
                    <a:pt x="806683" y="468251"/>
                    <a:pt x="806783" y="468891"/>
                  </a:cubicBezTo>
                  <a:cubicBezTo>
                    <a:pt x="806783" y="468891"/>
                    <a:pt x="806783" y="468891"/>
                    <a:pt x="806783" y="468891"/>
                  </a:cubicBezTo>
                  <a:close/>
                  <a:moveTo>
                    <a:pt x="806449" y="465789"/>
                  </a:moveTo>
                  <a:lnTo>
                    <a:pt x="806449" y="465789"/>
                  </a:lnTo>
                  <a:cubicBezTo>
                    <a:pt x="806469" y="465669"/>
                    <a:pt x="806469" y="465542"/>
                    <a:pt x="806449" y="465422"/>
                  </a:cubicBezTo>
                  <a:cubicBezTo>
                    <a:pt x="806459" y="465612"/>
                    <a:pt x="806449" y="465802"/>
                    <a:pt x="806416" y="465989"/>
                  </a:cubicBezTo>
                  <a:close/>
                  <a:moveTo>
                    <a:pt x="806182" y="463553"/>
                  </a:moveTo>
                  <a:lnTo>
                    <a:pt x="806182" y="463553"/>
                  </a:lnTo>
                  <a:cubicBezTo>
                    <a:pt x="806199" y="463487"/>
                    <a:pt x="806199" y="463420"/>
                    <a:pt x="806182" y="463353"/>
                  </a:cubicBezTo>
                  <a:cubicBezTo>
                    <a:pt x="806142" y="463483"/>
                    <a:pt x="806132" y="463620"/>
                    <a:pt x="806149" y="463754"/>
                  </a:cubicBezTo>
                  <a:close/>
                  <a:moveTo>
                    <a:pt x="806182" y="463086"/>
                  </a:moveTo>
                  <a:cubicBezTo>
                    <a:pt x="806182" y="463086"/>
                    <a:pt x="806182" y="463086"/>
                    <a:pt x="806182" y="463253"/>
                  </a:cubicBezTo>
                  <a:lnTo>
                    <a:pt x="806182" y="463253"/>
                  </a:lnTo>
                  <a:lnTo>
                    <a:pt x="806082" y="463287"/>
                  </a:lnTo>
                  <a:close/>
                  <a:moveTo>
                    <a:pt x="806182" y="462786"/>
                  </a:moveTo>
                  <a:lnTo>
                    <a:pt x="806182" y="462486"/>
                  </a:lnTo>
                  <a:cubicBezTo>
                    <a:pt x="806186" y="462663"/>
                    <a:pt x="806139" y="462836"/>
                    <a:pt x="806049" y="462986"/>
                  </a:cubicBezTo>
                  <a:close/>
                  <a:moveTo>
                    <a:pt x="806182" y="462086"/>
                  </a:moveTo>
                  <a:cubicBezTo>
                    <a:pt x="806182" y="462086"/>
                    <a:pt x="806182" y="462086"/>
                    <a:pt x="806182" y="462086"/>
                  </a:cubicBezTo>
                  <a:lnTo>
                    <a:pt x="806182" y="462086"/>
                  </a:lnTo>
                  <a:cubicBezTo>
                    <a:pt x="806182" y="462086"/>
                    <a:pt x="805982" y="462252"/>
                    <a:pt x="805949" y="462286"/>
                  </a:cubicBezTo>
                  <a:close/>
                  <a:moveTo>
                    <a:pt x="806182" y="461085"/>
                  </a:moveTo>
                  <a:cubicBezTo>
                    <a:pt x="806199" y="461195"/>
                    <a:pt x="806199" y="461308"/>
                    <a:pt x="806182" y="461418"/>
                  </a:cubicBezTo>
                  <a:cubicBezTo>
                    <a:pt x="806202" y="461608"/>
                    <a:pt x="806202" y="461795"/>
                    <a:pt x="806182" y="461985"/>
                  </a:cubicBezTo>
                  <a:cubicBezTo>
                    <a:pt x="806039" y="461745"/>
                    <a:pt x="805882" y="461512"/>
                    <a:pt x="805715" y="461285"/>
                  </a:cubicBezTo>
                  <a:close/>
                  <a:moveTo>
                    <a:pt x="804247" y="448040"/>
                  </a:moveTo>
                  <a:lnTo>
                    <a:pt x="804447" y="449341"/>
                  </a:lnTo>
                  <a:lnTo>
                    <a:pt x="804447" y="448540"/>
                  </a:lnTo>
                  <a:close/>
                  <a:moveTo>
                    <a:pt x="804247" y="447739"/>
                  </a:moveTo>
                  <a:cubicBezTo>
                    <a:pt x="804247" y="447739"/>
                    <a:pt x="804247" y="447940"/>
                    <a:pt x="804247" y="448040"/>
                  </a:cubicBezTo>
                  <a:cubicBezTo>
                    <a:pt x="804247" y="448140"/>
                    <a:pt x="804247" y="447839"/>
                    <a:pt x="804247" y="447773"/>
                  </a:cubicBezTo>
                  <a:close/>
                  <a:moveTo>
                    <a:pt x="803513" y="443602"/>
                  </a:moveTo>
                  <a:cubicBezTo>
                    <a:pt x="803530" y="443769"/>
                    <a:pt x="803530" y="443936"/>
                    <a:pt x="803513" y="444103"/>
                  </a:cubicBezTo>
                  <a:lnTo>
                    <a:pt x="803513" y="444103"/>
                  </a:lnTo>
                  <a:lnTo>
                    <a:pt x="803513" y="444103"/>
                  </a:lnTo>
                  <a:cubicBezTo>
                    <a:pt x="803497" y="444049"/>
                    <a:pt x="803497" y="443989"/>
                    <a:pt x="803513" y="443936"/>
                  </a:cubicBezTo>
                  <a:cubicBezTo>
                    <a:pt x="803513" y="443936"/>
                    <a:pt x="803113" y="443903"/>
                    <a:pt x="803080" y="443803"/>
                  </a:cubicBezTo>
                  <a:close/>
                  <a:moveTo>
                    <a:pt x="803513" y="443402"/>
                  </a:moveTo>
                  <a:cubicBezTo>
                    <a:pt x="803513" y="443402"/>
                    <a:pt x="803513" y="443402"/>
                    <a:pt x="803513" y="443602"/>
                  </a:cubicBezTo>
                  <a:lnTo>
                    <a:pt x="803513" y="443602"/>
                  </a:lnTo>
                  <a:cubicBezTo>
                    <a:pt x="803513" y="443733"/>
                    <a:pt x="803410" y="443836"/>
                    <a:pt x="803280" y="443836"/>
                  </a:cubicBezTo>
                  <a:cubicBezTo>
                    <a:pt x="803150" y="443836"/>
                    <a:pt x="803046" y="443733"/>
                    <a:pt x="803046" y="443602"/>
                  </a:cubicBezTo>
                  <a:close/>
                  <a:moveTo>
                    <a:pt x="801712" y="395126"/>
                  </a:moveTo>
                  <a:lnTo>
                    <a:pt x="801712" y="395126"/>
                  </a:lnTo>
                  <a:close/>
                  <a:moveTo>
                    <a:pt x="800410" y="395593"/>
                  </a:moveTo>
                  <a:lnTo>
                    <a:pt x="800410" y="395593"/>
                  </a:lnTo>
                  <a:close/>
                  <a:moveTo>
                    <a:pt x="800410" y="395593"/>
                  </a:moveTo>
                  <a:lnTo>
                    <a:pt x="800410" y="395593"/>
                  </a:lnTo>
                  <a:close/>
                  <a:moveTo>
                    <a:pt x="798075" y="396360"/>
                  </a:moveTo>
                  <a:lnTo>
                    <a:pt x="797775" y="396360"/>
                  </a:lnTo>
                  <a:lnTo>
                    <a:pt x="800410" y="395460"/>
                  </a:lnTo>
                  <a:lnTo>
                    <a:pt x="798475" y="396094"/>
                  </a:lnTo>
                  <a:close/>
                  <a:moveTo>
                    <a:pt x="798942" y="422383"/>
                  </a:moveTo>
                  <a:cubicBezTo>
                    <a:pt x="798942" y="422383"/>
                    <a:pt x="798942" y="422383"/>
                    <a:pt x="798942" y="422584"/>
                  </a:cubicBezTo>
                  <a:close/>
                  <a:moveTo>
                    <a:pt x="798575" y="420949"/>
                  </a:moveTo>
                  <a:lnTo>
                    <a:pt x="798575" y="420949"/>
                  </a:lnTo>
                  <a:cubicBezTo>
                    <a:pt x="798175" y="419414"/>
                    <a:pt x="797741" y="417913"/>
                    <a:pt x="797308" y="416412"/>
                  </a:cubicBezTo>
                  <a:close/>
                  <a:moveTo>
                    <a:pt x="797174" y="415978"/>
                  </a:moveTo>
                  <a:cubicBezTo>
                    <a:pt x="797187" y="416111"/>
                    <a:pt x="797187" y="416245"/>
                    <a:pt x="797174" y="416378"/>
                  </a:cubicBezTo>
                  <a:cubicBezTo>
                    <a:pt x="797194" y="416235"/>
                    <a:pt x="797194" y="416088"/>
                    <a:pt x="797174" y="415944"/>
                  </a:cubicBezTo>
                  <a:close/>
                  <a:moveTo>
                    <a:pt x="797174" y="415477"/>
                  </a:moveTo>
                  <a:lnTo>
                    <a:pt x="797174" y="415778"/>
                  </a:lnTo>
                  <a:lnTo>
                    <a:pt x="797174" y="415411"/>
                  </a:lnTo>
                  <a:close/>
                  <a:moveTo>
                    <a:pt x="797174" y="414944"/>
                  </a:moveTo>
                  <a:cubicBezTo>
                    <a:pt x="797174" y="415110"/>
                    <a:pt x="797174" y="415277"/>
                    <a:pt x="797174" y="415411"/>
                  </a:cubicBezTo>
                  <a:lnTo>
                    <a:pt x="797174" y="415144"/>
                  </a:lnTo>
                  <a:cubicBezTo>
                    <a:pt x="797071" y="414907"/>
                    <a:pt x="796794" y="414800"/>
                    <a:pt x="796557" y="414907"/>
                  </a:cubicBezTo>
                  <a:cubicBezTo>
                    <a:pt x="796440" y="414957"/>
                    <a:pt x="796350" y="415057"/>
                    <a:pt x="796307" y="415177"/>
                  </a:cubicBezTo>
                  <a:close/>
                  <a:moveTo>
                    <a:pt x="797174" y="414944"/>
                  </a:moveTo>
                  <a:lnTo>
                    <a:pt x="797174" y="414944"/>
                  </a:lnTo>
                  <a:lnTo>
                    <a:pt x="797174" y="414944"/>
                  </a:lnTo>
                  <a:lnTo>
                    <a:pt x="796273" y="415077"/>
                  </a:lnTo>
                  <a:close/>
                  <a:moveTo>
                    <a:pt x="796974" y="414243"/>
                  </a:moveTo>
                  <a:cubicBezTo>
                    <a:pt x="796984" y="414400"/>
                    <a:pt x="796984" y="414553"/>
                    <a:pt x="796974" y="414710"/>
                  </a:cubicBezTo>
                  <a:lnTo>
                    <a:pt x="796974" y="414710"/>
                  </a:lnTo>
                  <a:cubicBezTo>
                    <a:pt x="796977" y="414653"/>
                    <a:pt x="796977" y="414600"/>
                    <a:pt x="796974" y="414543"/>
                  </a:cubicBezTo>
                  <a:close/>
                  <a:moveTo>
                    <a:pt x="794372" y="405669"/>
                  </a:moveTo>
                  <a:lnTo>
                    <a:pt x="794672" y="406636"/>
                  </a:lnTo>
                  <a:cubicBezTo>
                    <a:pt x="794298" y="406323"/>
                    <a:pt x="793895" y="406042"/>
                    <a:pt x="793471" y="405802"/>
                  </a:cubicBezTo>
                  <a:close/>
                  <a:moveTo>
                    <a:pt x="785898" y="264176"/>
                  </a:moveTo>
                  <a:lnTo>
                    <a:pt x="781394" y="267813"/>
                  </a:lnTo>
                  <a:lnTo>
                    <a:pt x="777690" y="270849"/>
                  </a:lnTo>
                  <a:lnTo>
                    <a:pt x="777023" y="271416"/>
                  </a:lnTo>
                  <a:lnTo>
                    <a:pt x="777690" y="270882"/>
                  </a:lnTo>
                  <a:lnTo>
                    <a:pt x="781394" y="267880"/>
                  </a:lnTo>
                  <a:lnTo>
                    <a:pt x="785931" y="264210"/>
                  </a:lnTo>
                  <a:lnTo>
                    <a:pt x="791970" y="259305"/>
                  </a:lnTo>
                  <a:close/>
                  <a:moveTo>
                    <a:pt x="770551" y="276621"/>
                  </a:moveTo>
                  <a:lnTo>
                    <a:pt x="766981" y="279490"/>
                  </a:lnTo>
                  <a:lnTo>
                    <a:pt x="763411" y="282392"/>
                  </a:lnTo>
                  <a:lnTo>
                    <a:pt x="760075" y="285228"/>
                  </a:lnTo>
                  <a:lnTo>
                    <a:pt x="760075" y="285228"/>
                  </a:lnTo>
                  <a:lnTo>
                    <a:pt x="756538" y="288131"/>
                  </a:lnTo>
                  <a:lnTo>
                    <a:pt x="760075" y="285262"/>
                  </a:lnTo>
                  <a:lnTo>
                    <a:pt x="760075" y="285262"/>
                  </a:lnTo>
                  <a:lnTo>
                    <a:pt x="763411" y="282426"/>
                  </a:lnTo>
                  <a:lnTo>
                    <a:pt x="766981" y="279523"/>
                  </a:lnTo>
                  <a:lnTo>
                    <a:pt x="770517" y="276654"/>
                  </a:lnTo>
                  <a:lnTo>
                    <a:pt x="776990" y="271416"/>
                  </a:lnTo>
                  <a:lnTo>
                    <a:pt x="776990" y="271416"/>
                  </a:lnTo>
                  <a:close/>
                  <a:moveTo>
                    <a:pt x="752768" y="291033"/>
                  </a:moveTo>
                  <a:lnTo>
                    <a:pt x="755604" y="288765"/>
                  </a:lnTo>
                  <a:lnTo>
                    <a:pt x="756305" y="288198"/>
                  </a:lnTo>
                  <a:lnTo>
                    <a:pt x="756305" y="288198"/>
                  </a:lnTo>
                  <a:close/>
                  <a:moveTo>
                    <a:pt x="748765" y="402933"/>
                  </a:moveTo>
                  <a:lnTo>
                    <a:pt x="746863" y="398162"/>
                  </a:lnTo>
                  <a:lnTo>
                    <a:pt x="746863" y="398162"/>
                  </a:lnTo>
                  <a:cubicBezTo>
                    <a:pt x="746195" y="396494"/>
                    <a:pt x="745495" y="394826"/>
                    <a:pt x="744794" y="393224"/>
                  </a:cubicBezTo>
                  <a:lnTo>
                    <a:pt x="744794" y="393224"/>
                  </a:lnTo>
                  <a:cubicBezTo>
                    <a:pt x="744094" y="391589"/>
                    <a:pt x="743360" y="389888"/>
                    <a:pt x="742626" y="388320"/>
                  </a:cubicBezTo>
                  <a:lnTo>
                    <a:pt x="742626" y="388320"/>
                  </a:lnTo>
                  <a:cubicBezTo>
                    <a:pt x="742392" y="387786"/>
                    <a:pt x="742159" y="387252"/>
                    <a:pt x="741892" y="386719"/>
                  </a:cubicBezTo>
                  <a:cubicBezTo>
                    <a:pt x="741855" y="386598"/>
                    <a:pt x="741802" y="386485"/>
                    <a:pt x="741725" y="386385"/>
                  </a:cubicBezTo>
                  <a:cubicBezTo>
                    <a:pt x="741725" y="386385"/>
                    <a:pt x="741725" y="386385"/>
                    <a:pt x="741725" y="386385"/>
                  </a:cubicBezTo>
                  <a:lnTo>
                    <a:pt x="741725" y="386385"/>
                  </a:lnTo>
                  <a:lnTo>
                    <a:pt x="741725" y="386385"/>
                  </a:lnTo>
                  <a:lnTo>
                    <a:pt x="741725" y="386385"/>
                  </a:lnTo>
                  <a:cubicBezTo>
                    <a:pt x="741738" y="386275"/>
                    <a:pt x="741738" y="386161"/>
                    <a:pt x="741725" y="386051"/>
                  </a:cubicBezTo>
                  <a:lnTo>
                    <a:pt x="741525" y="385584"/>
                  </a:lnTo>
                  <a:cubicBezTo>
                    <a:pt x="741555" y="385511"/>
                    <a:pt x="741555" y="385424"/>
                    <a:pt x="741525" y="385351"/>
                  </a:cubicBezTo>
                  <a:lnTo>
                    <a:pt x="741325" y="384917"/>
                  </a:lnTo>
                  <a:cubicBezTo>
                    <a:pt x="741168" y="384530"/>
                    <a:pt x="740988" y="384150"/>
                    <a:pt x="740791" y="383783"/>
                  </a:cubicBezTo>
                  <a:lnTo>
                    <a:pt x="740791" y="383783"/>
                  </a:lnTo>
                  <a:cubicBezTo>
                    <a:pt x="740424" y="382982"/>
                    <a:pt x="740023" y="382148"/>
                    <a:pt x="739590" y="381347"/>
                  </a:cubicBezTo>
                  <a:cubicBezTo>
                    <a:pt x="739156" y="380546"/>
                    <a:pt x="739056" y="380213"/>
                    <a:pt x="738756" y="379645"/>
                  </a:cubicBezTo>
                  <a:cubicBezTo>
                    <a:pt x="738659" y="379405"/>
                    <a:pt x="738545" y="379172"/>
                    <a:pt x="738422" y="378945"/>
                  </a:cubicBezTo>
                  <a:lnTo>
                    <a:pt x="738422" y="378945"/>
                  </a:lnTo>
                  <a:cubicBezTo>
                    <a:pt x="738045" y="378144"/>
                    <a:pt x="737645" y="377343"/>
                    <a:pt x="737221" y="376543"/>
                  </a:cubicBezTo>
                  <a:cubicBezTo>
                    <a:pt x="736821" y="375742"/>
                    <a:pt x="736387" y="374941"/>
                    <a:pt x="735953" y="374141"/>
                  </a:cubicBezTo>
                  <a:cubicBezTo>
                    <a:pt x="735520" y="373340"/>
                    <a:pt x="735553" y="373340"/>
                    <a:pt x="735319" y="372940"/>
                  </a:cubicBezTo>
                  <a:cubicBezTo>
                    <a:pt x="734829" y="371962"/>
                    <a:pt x="734295" y="370995"/>
                    <a:pt x="733718" y="370037"/>
                  </a:cubicBezTo>
                  <a:cubicBezTo>
                    <a:pt x="733184" y="369069"/>
                    <a:pt x="732650" y="368102"/>
                    <a:pt x="732083" y="367168"/>
                  </a:cubicBezTo>
                  <a:lnTo>
                    <a:pt x="732083" y="366968"/>
                  </a:lnTo>
                  <a:cubicBezTo>
                    <a:pt x="731683" y="366200"/>
                    <a:pt x="731249" y="365466"/>
                    <a:pt x="730815" y="364699"/>
                  </a:cubicBezTo>
                  <a:cubicBezTo>
                    <a:pt x="729915" y="363131"/>
                    <a:pt x="728980" y="361596"/>
                    <a:pt x="728046" y="360061"/>
                  </a:cubicBezTo>
                  <a:cubicBezTo>
                    <a:pt x="727112" y="358527"/>
                    <a:pt x="726178" y="356992"/>
                    <a:pt x="725210" y="355457"/>
                  </a:cubicBezTo>
                  <a:lnTo>
                    <a:pt x="722241" y="350920"/>
                  </a:lnTo>
                  <a:lnTo>
                    <a:pt x="719205" y="346449"/>
                  </a:lnTo>
                  <a:cubicBezTo>
                    <a:pt x="717170" y="343480"/>
                    <a:pt x="715035" y="340577"/>
                    <a:pt x="712866" y="337675"/>
                  </a:cubicBezTo>
                  <a:lnTo>
                    <a:pt x="712632" y="337408"/>
                  </a:lnTo>
                  <a:cubicBezTo>
                    <a:pt x="711632" y="336040"/>
                    <a:pt x="710564" y="334639"/>
                    <a:pt x="709463" y="333271"/>
                  </a:cubicBezTo>
                  <a:cubicBezTo>
                    <a:pt x="708362" y="331903"/>
                    <a:pt x="707294" y="330535"/>
                    <a:pt x="706127" y="329167"/>
                  </a:cubicBezTo>
                  <a:lnTo>
                    <a:pt x="695417" y="337842"/>
                  </a:lnTo>
                  <a:lnTo>
                    <a:pt x="695417" y="337842"/>
                  </a:lnTo>
                  <a:lnTo>
                    <a:pt x="694850" y="338342"/>
                  </a:lnTo>
                  <a:lnTo>
                    <a:pt x="685175" y="346616"/>
                  </a:lnTo>
                  <a:lnTo>
                    <a:pt x="684975" y="346783"/>
                  </a:lnTo>
                  <a:lnTo>
                    <a:pt x="674465" y="355291"/>
                  </a:lnTo>
                  <a:lnTo>
                    <a:pt x="674265" y="355291"/>
                  </a:lnTo>
                  <a:lnTo>
                    <a:pt x="659552" y="366234"/>
                  </a:lnTo>
                  <a:lnTo>
                    <a:pt x="659352" y="366400"/>
                  </a:lnTo>
                  <a:lnTo>
                    <a:pt x="648909" y="375008"/>
                  </a:lnTo>
                  <a:lnTo>
                    <a:pt x="649143" y="375308"/>
                  </a:lnTo>
                  <a:lnTo>
                    <a:pt x="649410" y="375642"/>
                  </a:lnTo>
                  <a:lnTo>
                    <a:pt x="651245" y="377911"/>
                  </a:lnTo>
                  <a:lnTo>
                    <a:pt x="651411" y="378144"/>
                  </a:lnTo>
                  <a:lnTo>
                    <a:pt x="653413" y="380747"/>
                  </a:lnTo>
                  <a:lnTo>
                    <a:pt x="653413" y="380747"/>
                  </a:lnTo>
                  <a:lnTo>
                    <a:pt x="654447" y="382114"/>
                  </a:lnTo>
                  <a:lnTo>
                    <a:pt x="655548" y="383582"/>
                  </a:lnTo>
                  <a:lnTo>
                    <a:pt x="656216" y="384550"/>
                  </a:lnTo>
                  <a:lnTo>
                    <a:pt x="656749" y="385251"/>
                  </a:lnTo>
                  <a:lnTo>
                    <a:pt x="657050" y="385684"/>
                  </a:lnTo>
                  <a:lnTo>
                    <a:pt x="658184" y="387286"/>
                  </a:lnTo>
                  <a:lnTo>
                    <a:pt x="658184" y="387486"/>
                  </a:lnTo>
                  <a:lnTo>
                    <a:pt x="658184" y="387486"/>
                  </a:lnTo>
                  <a:lnTo>
                    <a:pt x="659085" y="388854"/>
                  </a:lnTo>
                  <a:lnTo>
                    <a:pt x="659419" y="389321"/>
                  </a:lnTo>
                  <a:lnTo>
                    <a:pt x="659419" y="389521"/>
                  </a:lnTo>
                  <a:lnTo>
                    <a:pt x="659619" y="389855"/>
                  </a:lnTo>
                  <a:lnTo>
                    <a:pt x="659886" y="390222"/>
                  </a:lnTo>
                  <a:lnTo>
                    <a:pt x="659886" y="390222"/>
                  </a:lnTo>
                  <a:lnTo>
                    <a:pt x="659886" y="390422"/>
                  </a:lnTo>
                  <a:lnTo>
                    <a:pt x="659886" y="390622"/>
                  </a:lnTo>
                  <a:lnTo>
                    <a:pt x="660419" y="391423"/>
                  </a:lnTo>
                  <a:lnTo>
                    <a:pt x="660586" y="391723"/>
                  </a:lnTo>
                  <a:lnTo>
                    <a:pt x="660920" y="392223"/>
                  </a:lnTo>
                  <a:lnTo>
                    <a:pt x="660920" y="392223"/>
                  </a:lnTo>
                  <a:lnTo>
                    <a:pt x="660920" y="392424"/>
                  </a:lnTo>
                  <a:lnTo>
                    <a:pt x="660920" y="392424"/>
                  </a:lnTo>
                  <a:lnTo>
                    <a:pt x="660920" y="392424"/>
                  </a:lnTo>
                  <a:lnTo>
                    <a:pt x="661120" y="392757"/>
                  </a:lnTo>
                  <a:lnTo>
                    <a:pt x="661120" y="392924"/>
                  </a:lnTo>
                  <a:lnTo>
                    <a:pt x="661120" y="393091"/>
                  </a:lnTo>
                  <a:lnTo>
                    <a:pt x="661120" y="393091"/>
                  </a:lnTo>
                  <a:lnTo>
                    <a:pt x="661287" y="393324"/>
                  </a:lnTo>
                  <a:lnTo>
                    <a:pt x="661287" y="393324"/>
                  </a:lnTo>
                  <a:cubicBezTo>
                    <a:pt x="661821" y="394158"/>
                    <a:pt x="662355" y="394992"/>
                    <a:pt x="662855" y="395827"/>
                  </a:cubicBezTo>
                  <a:cubicBezTo>
                    <a:pt x="663355" y="396661"/>
                    <a:pt x="663222" y="396394"/>
                    <a:pt x="663489" y="396894"/>
                  </a:cubicBezTo>
                  <a:lnTo>
                    <a:pt x="664323" y="398262"/>
                  </a:lnTo>
                  <a:lnTo>
                    <a:pt x="665157" y="399663"/>
                  </a:lnTo>
                  <a:lnTo>
                    <a:pt x="665724" y="400597"/>
                  </a:lnTo>
                  <a:cubicBezTo>
                    <a:pt x="666225" y="401432"/>
                    <a:pt x="666692" y="402299"/>
                    <a:pt x="667192" y="403166"/>
                  </a:cubicBezTo>
                  <a:lnTo>
                    <a:pt x="667759" y="404234"/>
                  </a:lnTo>
                  <a:lnTo>
                    <a:pt x="668560" y="405702"/>
                  </a:lnTo>
                  <a:lnTo>
                    <a:pt x="668860" y="406236"/>
                  </a:lnTo>
                  <a:lnTo>
                    <a:pt x="669527" y="407470"/>
                  </a:lnTo>
                  <a:cubicBezTo>
                    <a:pt x="669828" y="408071"/>
                    <a:pt x="670161" y="408738"/>
                    <a:pt x="670495" y="409339"/>
                  </a:cubicBezTo>
                  <a:lnTo>
                    <a:pt x="670895" y="410106"/>
                  </a:lnTo>
                  <a:lnTo>
                    <a:pt x="670895" y="410273"/>
                  </a:lnTo>
                  <a:cubicBezTo>
                    <a:pt x="670909" y="410373"/>
                    <a:pt x="670909" y="410473"/>
                    <a:pt x="670895" y="410573"/>
                  </a:cubicBezTo>
                  <a:lnTo>
                    <a:pt x="671196" y="411140"/>
                  </a:lnTo>
                  <a:lnTo>
                    <a:pt x="671563" y="411841"/>
                  </a:lnTo>
                  <a:lnTo>
                    <a:pt x="671896" y="412541"/>
                  </a:lnTo>
                  <a:cubicBezTo>
                    <a:pt x="672130" y="413042"/>
                    <a:pt x="672363" y="413476"/>
                    <a:pt x="672597" y="413943"/>
                  </a:cubicBezTo>
                  <a:lnTo>
                    <a:pt x="672597" y="413943"/>
                  </a:lnTo>
                  <a:cubicBezTo>
                    <a:pt x="672864" y="414476"/>
                    <a:pt x="673097" y="415044"/>
                    <a:pt x="673364" y="415577"/>
                  </a:cubicBezTo>
                  <a:lnTo>
                    <a:pt x="674132" y="417246"/>
                  </a:lnTo>
                  <a:lnTo>
                    <a:pt x="674132" y="417479"/>
                  </a:lnTo>
                  <a:lnTo>
                    <a:pt x="674432" y="418180"/>
                  </a:lnTo>
                  <a:lnTo>
                    <a:pt x="674732" y="418880"/>
                  </a:lnTo>
                  <a:lnTo>
                    <a:pt x="675533" y="420615"/>
                  </a:lnTo>
                  <a:lnTo>
                    <a:pt x="675533" y="420615"/>
                  </a:lnTo>
                  <a:cubicBezTo>
                    <a:pt x="675533" y="420615"/>
                    <a:pt x="675533" y="420916"/>
                    <a:pt x="675533" y="421049"/>
                  </a:cubicBezTo>
                  <a:cubicBezTo>
                    <a:pt x="675553" y="421159"/>
                    <a:pt x="675553" y="421273"/>
                    <a:pt x="675533" y="421383"/>
                  </a:cubicBezTo>
                  <a:cubicBezTo>
                    <a:pt x="675603" y="421486"/>
                    <a:pt x="675656" y="421599"/>
                    <a:pt x="675700" y="421716"/>
                  </a:cubicBezTo>
                  <a:lnTo>
                    <a:pt x="675700" y="421716"/>
                  </a:lnTo>
                  <a:cubicBezTo>
                    <a:pt x="675700" y="421716"/>
                    <a:pt x="675700" y="421916"/>
                    <a:pt x="675700" y="422017"/>
                  </a:cubicBezTo>
                  <a:lnTo>
                    <a:pt x="676801" y="424652"/>
                  </a:lnTo>
                  <a:cubicBezTo>
                    <a:pt x="677301" y="425787"/>
                    <a:pt x="677735" y="426988"/>
                    <a:pt x="678169" y="427989"/>
                  </a:cubicBezTo>
                  <a:lnTo>
                    <a:pt x="690680" y="423184"/>
                  </a:lnTo>
                  <a:lnTo>
                    <a:pt x="690946" y="423184"/>
                  </a:lnTo>
                  <a:lnTo>
                    <a:pt x="707828" y="416678"/>
                  </a:lnTo>
                  <a:lnTo>
                    <a:pt x="708095" y="416678"/>
                  </a:lnTo>
                  <a:lnTo>
                    <a:pt x="720673" y="411874"/>
                  </a:lnTo>
                  <a:lnTo>
                    <a:pt x="720940" y="411874"/>
                  </a:lnTo>
                  <a:lnTo>
                    <a:pt x="733518" y="407037"/>
                  </a:lnTo>
                  <a:lnTo>
                    <a:pt x="733785" y="407037"/>
                  </a:lnTo>
                  <a:lnTo>
                    <a:pt x="746362" y="402199"/>
                  </a:lnTo>
                  <a:lnTo>
                    <a:pt x="746663" y="402199"/>
                  </a:lnTo>
                  <a:cubicBezTo>
                    <a:pt x="746649" y="402266"/>
                    <a:pt x="746649" y="402332"/>
                    <a:pt x="746663" y="402399"/>
                  </a:cubicBezTo>
                  <a:lnTo>
                    <a:pt x="746663" y="402399"/>
                  </a:lnTo>
                  <a:lnTo>
                    <a:pt x="746663" y="402399"/>
                  </a:lnTo>
                  <a:cubicBezTo>
                    <a:pt x="746663" y="402399"/>
                    <a:pt x="748765" y="402933"/>
                    <a:pt x="748765" y="402933"/>
                  </a:cubicBezTo>
                  <a:close/>
                  <a:moveTo>
                    <a:pt x="624888" y="261307"/>
                  </a:moveTo>
                  <a:lnTo>
                    <a:pt x="621051" y="259238"/>
                  </a:lnTo>
                  <a:lnTo>
                    <a:pt x="620284" y="258872"/>
                  </a:lnTo>
                  <a:lnTo>
                    <a:pt x="620284" y="258872"/>
                  </a:lnTo>
                  <a:lnTo>
                    <a:pt x="621018" y="259238"/>
                  </a:lnTo>
                  <a:lnTo>
                    <a:pt x="621018" y="259238"/>
                  </a:lnTo>
                  <a:lnTo>
                    <a:pt x="622252" y="259906"/>
                  </a:lnTo>
                  <a:lnTo>
                    <a:pt x="622252" y="259906"/>
                  </a:lnTo>
                  <a:lnTo>
                    <a:pt x="622252" y="259906"/>
                  </a:lnTo>
                  <a:lnTo>
                    <a:pt x="624688" y="261240"/>
                  </a:lnTo>
                  <a:lnTo>
                    <a:pt x="624688" y="261240"/>
                  </a:lnTo>
                  <a:lnTo>
                    <a:pt x="624688" y="261240"/>
                  </a:lnTo>
                  <a:lnTo>
                    <a:pt x="624688" y="261240"/>
                  </a:lnTo>
                  <a:close/>
                  <a:moveTo>
                    <a:pt x="619516" y="258471"/>
                  </a:moveTo>
                  <a:cubicBezTo>
                    <a:pt x="619276" y="258311"/>
                    <a:pt x="619019" y="258178"/>
                    <a:pt x="618749" y="258071"/>
                  </a:cubicBezTo>
                  <a:cubicBezTo>
                    <a:pt x="618749" y="258071"/>
                    <a:pt x="618749" y="258071"/>
                    <a:pt x="618749" y="258071"/>
                  </a:cubicBezTo>
                  <a:lnTo>
                    <a:pt x="619149" y="258304"/>
                  </a:lnTo>
                  <a:cubicBezTo>
                    <a:pt x="619259" y="258288"/>
                    <a:pt x="619373" y="258288"/>
                    <a:pt x="619483" y="258304"/>
                  </a:cubicBezTo>
                  <a:lnTo>
                    <a:pt x="619883" y="258505"/>
                  </a:lnTo>
                  <a:lnTo>
                    <a:pt x="620250" y="258671"/>
                  </a:lnTo>
                  <a:lnTo>
                    <a:pt x="619950" y="258505"/>
                  </a:lnTo>
                  <a:close/>
                  <a:moveTo>
                    <a:pt x="618649" y="258071"/>
                  </a:moveTo>
                  <a:lnTo>
                    <a:pt x="618649" y="258071"/>
                  </a:lnTo>
                  <a:close/>
                  <a:moveTo>
                    <a:pt x="617048" y="257170"/>
                  </a:moveTo>
                  <a:lnTo>
                    <a:pt x="615213" y="256236"/>
                  </a:lnTo>
                  <a:lnTo>
                    <a:pt x="614312" y="255769"/>
                  </a:lnTo>
                  <a:cubicBezTo>
                    <a:pt x="613111" y="255135"/>
                    <a:pt x="611910" y="254568"/>
                    <a:pt x="610709" y="254001"/>
                  </a:cubicBezTo>
                  <a:lnTo>
                    <a:pt x="608974" y="253200"/>
                  </a:lnTo>
                  <a:lnTo>
                    <a:pt x="607306" y="252399"/>
                  </a:lnTo>
                  <a:cubicBezTo>
                    <a:pt x="606271" y="251932"/>
                    <a:pt x="605204" y="251432"/>
                    <a:pt x="604136" y="250998"/>
                  </a:cubicBezTo>
                  <a:lnTo>
                    <a:pt x="604136" y="250998"/>
                  </a:lnTo>
                  <a:lnTo>
                    <a:pt x="603369" y="250664"/>
                  </a:lnTo>
                  <a:lnTo>
                    <a:pt x="605204" y="251498"/>
                  </a:lnTo>
                  <a:lnTo>
                    <a:pt x="606371" y="252032"/>
                  </a:lnTo>
                  <a:lnTo>
                    <a:pt x="606839" y="252232"/>
                  </a:lnTo>
                  <a:lnTo>
                    <a:pt x="607306" y="252432"/>
                  </a:lnTo>
                  <a:lnTo>
                    <a:pt x="607306" y="252432"/>
                  </a:lnTo>
                  <a:lnTo>
                    <a:pt x="608874" y="253166"/>
                  </a:lnTo>
                  <a:lnTo>
                    <a:pt x="610675" y="254001"/>
                  </a:lnTo>
                  <a:lnTo>
                    <a:pt x="610675" y="254001"/>
                  </a:lnTo>
                  <a:lnTo>
                    <a:pt x="612410" y="254835"/>
                  </a:lnTo>
                  <a:lnTo>
                    <a:pt x="612410" y="254835"/>
                  </a:lnTo>
                  <a:lnTo>
                    <a:pt x="614212" y="255702"/>
                  </a:lnTo>
                  <a:lnTo>
                    <a:pt x="614212" y="255702"/>
                  </a:lnTo>
                  <a:lnTo>
                    <a:pt x="617748" y="257504"/>
                  </a:lnTo>
                  <a:lnTo>
                    <a:pt x="617748" y="257504"/>
                  </a:lnTo>
                  <a:lnTo>
                    <a:pt x="618149" y="257704"/>
                  </a:lnTo>
                  <a:lnTo>
                    <a:pt x="618315" y="257704"/>
                  </a:lnTo>
                  <a:lnTo>
                    <a:pt x="617815" y="257404"/>
                  </a:lnTo>
                  <a:close/>
                  <a:moveTo>
                    <a:pt x="600967" y="249463"/>
                  </a:moveTo>
                  <a:lnTo>
                    <a:pt x="597297" y="247895"/>
                  </a:lnTo>
                  <a:lnTo>
                    <a:pt x="595428" y="247161"/>
                  </a:lnTo>
                  <a:lnTo>
                    <a:pt x="593560" y="246394"/>
                  </a:lnTo>
                  <a:lnTo>
                    <a:pt x="592426" y="245960"/>
                  </a:lnTo>
                  <a:lnTo>
                    <a:pt x="591425" y="245560"/>
                  </a:lnTo>
                  <a:lnTo>
                    <a:pt x="590824" y="245360"/>
                  </a:lnTo>
                  <a:lnTo>
                    <a:pt x="590824" y="245360"/>
                  </a:lnTo>
                  <a:lnTo>
                    <a:pt x="590824" y="245360"/>
                  </a:lnTo>
                  <a:lnTo>
                    <a:pt x="591391" y="245560"/>
                  </a:lnTo>
                  <a:lnTo>
                    <a:pt x="591391" y="245560"/>
                  </a:lnTo>
                  <a:lnTo>
                    <a:pt x="591892" y="245560"/>
                  </a:lnTo>
                  <a:lnTo>
                    <a:pt x="591892" y="245560"/>
                  </a:lnTo>
                  <a:lnTo>
                    <a:pt x="592392" y="245760"/>
                  </a:lnTo>
                  <a:lnTo>
                    <a:pt x="592392" y="245760"/>
                  </a:lnTo>
                  <a:lnTo>
                    <a:pt x="593160" y="246027"/>
                  </a:lnTo>
                  <a:lnTo>
                    <a:pt x="593160" y="246027"/>
                  </a:lnTo>
                  <a:lnTo>
                    <a:pt x="593160" y="246027"/>
                  </a:lnTo>
                  <a:lnTo>
                    <a:pt x="593160" y="246027"/>
                  </a:lnTo>
                  <a:lnTo>
                    <a:pt x="595362" y="246928"/>
                  </a:lnTo>
                  <a:lnTo>
                    <a:pt x="596029" y="247194"/>
                  </a:lnTo>
                  <a:lnTo>
                    <a:pt x="596396" y="247194"/>
                  </a:lnTo>
                  <a:lnTo>
                    <a:pt x="596863" y="247361"/>
                  </a:lnTo>
                  <a:lnTo>
                    <a:pt x="596863" y="247361"/>
                  </a:lnTo>
                  <a:lnTo>
                    <a:pt x="600499" y="248896"/>
                  </a:lnTo>
                  <a:lnTo>
                    <a:pt x="600499" y="248896"/>
                  </a:lnTo>
                  <a:lnTo>
                    <a:pt x="601400" y="249296"/>
                  </a:lnTo>
                  <a:lnTo>
                    <a:pt x="601634" y="249296"/>
                  </a:lnTo>
                  <a:lnTo>
                    <a:pt x="601867" y="249296"/>
                  </a:lnTo>
                  <a:lnTo>
                    <a:pt x="602568" y="249597"/>
                  </a:lnTo>
                  <a:cubicBezTo>
                    <a:pt x="602425" y="249500"/>
                    <a:pt x="602264" y="249420"/>
                    <a:pt x="602101" y="249363"/>
                  </a:cubicBezTo>
                  <a:close/>
                  <a:moveTo>
                    <a:pt x="589657" y="244892"/>
                  </a:moveTo>
                  <a:lnTo>
                    <a:pt x="588989" y="244626"/>
                  </a:lnTo>
                  <a:lnTo>
                    <a:pt x="588389" y="244425"/>
                  </a:lnTo>
                  <a:lnTo>
                    <a:pt x="587755" y="244192"/>
                  </a:lnTo>
                  <a:lnTo>
                    <a:pt x="586921" y="243892"/>
                  </a:lnTo>
                  <a:lnTo>
                    <a:pt x="586220" y="243625"/>
                  </a:lnTo>
                  <a:lnTo>
                    <a:pt x="584852" y="243158"/>
                  </a:lnTo>
                  <a:lnTo>
                    <a:pt x="586153" y="243625"/>
                  </a:lnTo>
                  <a:lnTo>
                    <a:pt x="586153" y="243625"/>
                  </a:lnTo>
                  <a:lnTo>
                    <a:pt x="587855" y="244259"/>
                  </a:lnTo>
                  <a:lnTo>
                    <a:pt x="588222" y="244259"/>
                  </a:lnTo>
                  <a:lnTo>
                    <a:pt x="588422" y="244259"/>
                  </a:lnTo>
                  <a:lnTo>
                    <a:pt x="588856" y="244259"/>
                  </a:lnTo>
                  <a:lnTo>
                    <a:pt x="588856" y="244259"/>
                  </a:lnTo>
                  <a:lnTo>
                    <a:pt x="589490" y="244492"/>
                  </a:lnTo>
                  <a:lnTo>
                    <a:pt x="590124" y="244726"/>
                  </a:lnTo>
                  <a:lnTo>
                    <a:pt x="590324" y="244726"/>
                  </a:lnTo>
                  <a:lnTo>
                    <a:pt x="590324" y="244726"/>
                  </a:lnTo>
                  <a:close/>
                  <a:moveTo>
                    <a:pt x="582984" y="242490"/>
                  </a:moveTo>
                  <a:lnTo>
                    <a:pt x="582317" y="242290"/>
                  </a:lnTo>
                  <a:lnTo>
                    <a:pt x="583484" y="242724"/>
                  </a:lnTo>
                  <a:lnTo>
                    <a:pt x="584786" y="243158"/>
                  </a:lnTo>
                  <a:lnTo>
                    <a:pt x="584218" y="242924"/>
                  </a:lnTo>
                  <a:close/>
                  <a:moveTo>
                    <a:pt x="582116" y="242223"/>
                  </a:moveTo>
                  <a:lnTo>
                    <a:pt x="582317" y="242223"/>
                  </a:lnTo>
                  <a:lnTo>
                    <a:pt x="582317" y="242223"/>
                  </a:lnTo>
                  <a:close/>
                  <a:moveTo>
                    <a:pt x="582116" y="242223"/>
                  </a:moveTo>
                  <a:lnTo>
                    <a:pt x="582116" y="242223"/>
                  </a:lnTo>
                  <a:lnTo>
                    <a:pt x="582116" y="242223"/>
                  </a:lnTo>
                  <a:close/>
                  <a:moveTo>
                    <a:pt x="580915" y="241790"/>
                  </a:moveTo>
                  <a:cubicBezTo>
                    <a:pt x="579748" y="241389"/>
                    <a:pt x="578580" y="240989"/>
                    <a:pt x="577579" y="240655"/>
                  </a:cubicBezTo>
                  <a:lnTo>
                    <a:pt x="580915" y="241823"/>
                  </a:lnTo>
                  <a:lnTo>
                    <a:pt x="580915" y="241823"/>
                  </a:lnTo>
                  <a:lnTo>
                    <a:pt x="582050" y="242190"/>
                  </a:lnTo>
                  <a:lnTo>
                    <a:pt x="580949" y="241790"/>
                  </a:lnTo>
                  <a:close/>
                  <a:moveTo>
                    <a:pt x="575511" y="240121"/>
                  </a:moveTo>
                  <a:lnTo>
                    <a:pt x="575511" y="240121"/>
                  </a:lnTo>
                  <a:close/>
                  <a:moveTo>
                    <a:pt x="575511" y="240121"/>
                  </a:moveTo>
                  <a:lnTo>
                    <a:pt x="575511" y="240121"/>
                  </a:lnTo>
                  <a:close/>
                  <a:moveTo>
                    <a:pt x="573175" y="239321"/>
                  </a:moveTo>
                  <a:lnTo>
                    <a:pt x="571407" y="238787"/>
                  </a:lnTo>
                  <a:lnTo>
                    <a:pt x="569472" y="238220"/>
                  </a:lnTo>
                  <a:cubicBezTo>
                    <a:pt x="568538" y="237920"/>
                    <a:pt x="567637" y="237653"/>
                    <a:pt x="566636" y="237419"/>
                  </a:cubicBezTo>
                  <a:lnTo>
                    <a:pt x="566636" y="237419"/>
                  </a:lnTo>
                  <a:lnTo>
                    <a:pt x="566169" y="237419"/>
                  </a:lnTo>
                  <a:lnTo>
                    <a:pt x="563667" y="236685"/>
                  </a:lnTo>
                  <a:lnTo>
                    <a:pt x="562165" y="236118"/>
                  </a:lnTo>
                  <a:lnTo>
                    <a:pt x="558562" y="235217"/>
                  </a:lnTo>
                  <a:lnTo>
                    <a:pt x="558562" y="235217"/>
                  </a:lnTo>
                  <a:lnTo>
                    <a:pt x="558229" y="235217"/>
                  </a:lnTo>
                  <a:lnTo>
                    <a:pt x="558229" y="235217"/>
                  </a:lnTo>
                  <a:lnTo>
                    <a:pt x="557862" y="235217"/>
                  </a:lnTo>
                  <a:lnTo>
                    <a:pt x="558262" y="235217"/>
                  </a:lnTo>
                  <a:lnTo>
                    <a:pt x="558262" y="235217"/>
                  </a:lnTo>
                  <a:lnTo>
                    <a:pt x="558496" y="235217"/>
                  </a:lnTo>
                  <a:lnTo>
                    <a:pt x="558696" y="235217"/>
                  </a:lnTo>
                  <a:lnTo>
                    <a:pt x="559530" y="235451"/>
                  </a:lnTo>
                  <a:lnTo>
                    <a:pt x="561231" y="235884"/>
                  </a:lnTo>
                  <a:lnTo>
                    <a:pt x="562232" y="236151"/>
                  </a:lnTo>
                  <a:lnTo>
                    <a:pt x="563600" y="236518"/>
                  </a:lnTo>
                  <a:lnTo>
                    <a:pt x="566669" y="237352"/>
                  </a:lnTo>
                  <a:lnTo>
                    <a:pt x="566669" y="237352"/>
                  </a:lnTo>
                  <a:lnTo>
                    <a:pt x="567103" y="237352"/>
                  </a:lnTo>
                  <a:cubicBezTo>
                    <a:pt x="567233" y="237382"/>
                    <a:pt x="567370" y="237382"/>
                    <a:pt x="567503" y="237352"/>
                  </a:cubicBezTo>
                  <a:lnTo>
                    <a:pt x="567837" y="237352"/>
                  </a:lnTo>
                  <a:lnTo>
                    <a:pt x="568037" y="237352"/>
                  </a:lnTo>
                  <a:lnTo>
                    <a:pt x="568037" y="237352"/>
                  </a:lnTo>
                  <a:lnTo>
                    <a:pt x="568037" y="237352"/>
                  </a:lnTo>
                  <a:lnTo>
                    <a:pt x="568037" y="237352"/>
                  </a:lnTo>
                  <a:lnTo>
                    <a:pt x="568304" y="237352"/>
                  </a:lnTo>
                  <a:lnTo>
                    <a:pt x="568304" y="237352"/>
                  </a:lnTo>
                  <a:lnTo>
                    <a:pt x="569005" y="237553"/>
                  </a:lnTo>
                  <a:lnTo>
                    <a:pt x="569005" y="237553"/>
                  </a:lnTo>
                  <a:lnTo>
                    <a:pt x="570239" y="237920"/>
                  </a:lnTo>
                  <a:lnTo>
                    <a:pt x="570606" y="237920"/>
                  </a:lnTo>
                  <a:lnTo>
                    <a:pt x="570840" y="237920"/>
                  </a:lnTo>
                  <a:lnTo>
                    <a:pt x="570840" y="237920"/>
                  </a:lnTo>
                  <a:lnTo>
                    <a:pt x="571507" y="238120"/>
                  </a:lnTo>
                  <a:lnTo>
                    <a:pt x="571941" y="238120"/>
                  </a:lnTo>
                  <a:lnTo>
                    <a:pt x="572441" y="238287"/>
                  </a:lnTo>
                  <a:lnTo>
                    <a:pt x="572441" y="238287"/>
                  </a:lnTo>
                  <a:lnTo>
                    <a:pt x="573209" y="238520"/>
                  </a:lnTo>
                  <a:lnTo>
                    <a:pt x="573609" y="238520"/>
                  </a:lnTo>
                  <a:lnTo>
                    <a:pt x="574410" y="238754"/>
                  </a:lnTo>
                  <a:lnTo>
                    <a:pt x="573709" y="238520"/>
                  </a:lnTo>
                  <a:close/>
                  <a:moveTo>
                    <a:pt x="556494" y="234783"/>
                  </a:moveTo>
                  <a:lnTo>
                    <a:pt x="556794" y="234783"/>
                  </a:lnTo>
                  <a:lnTo>
                    <a:pt x="556594" y="234783"/>
                  </a:lnTo>
                  <a:close/>
                  <a:moveTo>
                    <a:pt x="554859" y="234350"/>
                  </a:moveTo>
                  <a:lnTo>
                    <a:pt x="550455" y="233349"/>
                  </a:lnTo>
                  <a:lnTo>
                    <a:pt x="547119" y="232682"/>
                  </a:lnTo>
                  <a:lnTo>
                    <a:pt x="546185" y="232515"/>
                  </a:lnTo>
                  <a:lnTo>
                    <a:pt x="547052" y="232715"/>
                  </a:lnTo>
                  <a:lnTo>
                    <a:pt x="547052" y="232715"/>
                  </a:lnTo>
                  <a:lnTo>
                    <a:pt x="548153" y="232948"/>
                  </a:lnTo>
                  <a:lnTo>
                    <a:pt x="548620" y="232948"/>
                  </a:lnTo>
                  <a:lnTo>
                    <a:pt x="550255" y="233315"/>
                  </a:lnTo>
                  <a:lnTo>
                    <a:pt x="552424" y="233783"/>
                  </a:lnTo>
                  <a:lnTo>
                    <a:pt x="553224" y="233783"/>
                  </a:lnTo>
                  <a:cubicBezTo>
                    <a:pt x="553368" y="233753"/>
                    <a:pt x="553514" y="233753"/>
                    <a:pt x="553658" y="233783"/>
                  </a:cubicBezTo>
                  <a:lnTo>
                    <a:pt x="554625" y="234016"/>
                  </a:lnTo>
                  <a:lnTo>
                    <a:pt x="554625" y="234016"/>
                  </a:lnTo>
                  <a:lnTo>
                    <a:pt x="555159" y="234016"/>
                  </a:lnTo>
                  <a:lnTo>
                    <a:pt x="555493" y="234016"/>
                  </a:lnTo>
                  <a:lnTo>
                    <a:pt x="555793" y="234016"/>
                  </a:lnTo>
                  <a:lnTo>
                    <a:pt x="556394" y="234016"/>
                  </a:lnTo>
                  <a:lnTo>
                    <a:pt x="555860" y="234016"/>
                  </a:lnTo>
                  <a:close/>
                  <a:moveTo>
                    <a:pt x="553625" y="182737"/>
                  </a:moveTo>
                  <a:lnTo>
                    <a:pt x="552690" y="187675"/>
                  </a:lnTo>
                  <a:lnTo>
                    <a:pt x="552690" y="187008"/>
                  </a:lnTo>
                  <a:close/>
                  <a:moveTo>
                    <a:pt x="546618" y="218769"/>
                  </a:moveTo>
                  <a:lnTo>
                    <a:pt x="544016" y="232114"/>
                  </a:lnTo>
                  <a:lnTo>
                    <a:pt x="544016" y="232114"/>
                  </a:lnTo>
                  <a:lnTo>
                    <a:pt x="545150" y="232315"/>
                  </a:lnTo>
                  <a:lnTo>
                    <a:pt x="544016" y="232081"/>
                  </a:lnTo>
                  <a:close/>
                  <a:moveTo>
                    <a:pt x="545184" y="232481"/>
                  </a:moveTo>
                  <a:lnTo>
                    <a:pt x="545784" y="232481"/>
                  </a:lnTo>
                  <a:lnTo>
                    <a:pt x="546018" y="232481"/>
                  </a:lnTo>
                  <a:lnTo>
                    <a:pt x="545551" y="232481"/>
                  </a:lnTo>
                  <a:close/>
                  <a:moveTo>
                    <a:pt x="996485" y="493013"/>
                  </a:moveTo>
                  <a:lnTo>
                    <a:pt x="996485" y="493013"/>
                  </a:lnTo>
                  <a:cubicBezTo>
                    <a:pt x="995617" y="440076"/>
                    <a:pt x="986406" y="387609"/>
                    <a:pt x="969194" y="337541"/>
                  </a:cubicBezTo>
                  <a:lnTo>
                    <a:pt x="966391" y="329634"/>
                  </a:lnTo>
                  <a:cubicBezTo>
                    <a:pt x="965324" y="326732"/>
                    <a:pt x="964256" y="323863"/>
                    <a:pt x="963055" y="320993"/>
                  </a:cubicBezTo>
                  <a:cubicBezTo>
                    <a:pt x="943978" y="271569"/>
                    <a:pt x="917228" y="225462"/>
                    <a:pt x="883785" y="184372"/>
                  </a:cubicBezTo>
                  <a:cubicBezTo>
                    <a:pt x="882016" y="182203"/>
                    <a:pt x="880215" y="180035"/>
                    <a:pt x="878413" y="177900"/>
                  </a:cubicBezTo>
                  <a:cubicBezTo>
                    <a:pt x="876611" y="175764"/>
                    <a:pt x="874443" y="173195"/>
                    <a:pt x="872408" y="170893"/>
                  </a:cubicBezTo>
                  <a:lnTo>
                    <a:pt x="865535" y="176899"/>
                  </a:lnTo>
                  <a:lnTo>
                    <a:pt x="865535" y="176899"/>
                  </a:lnTo>
                  <a:lnTo>
                    <a:pt x="844816" y="194915"/>
                  </a:lnTo>
                  <a:lnTo>
                    <a:pt x="844816" y="194915"/>
                  </a:lnTo>
                  <a:lnTo>
                    <a:pt x="834474" y="203923"/>
                  </a:lnTo>
                  <a:lnTo>
                    <a:pt x="824098" y="212964"/>
                  </a:lnTo>
                  <a:lnTo>
                    <a:pt x="824098" y="212964"/>
                  </a:lnTo>
                  <a:lnTo>
                    <a:pt x="813689" y="221972"/>
                  </a:lnTo>
                  <a:lnTo>
                    <a:pt x="813689" y="221972"/>
                  </a:lnTo>
                  <a:lnTo>
                    <a:pt x="803413" y="230980"/>
                  </a:lnTo>
                  <a:lnTo>
                    <a:pt x="803413" y="230980"/>
                  </a:lnTo>
                  <a:lnTo>
                    <a:pt x="802078" y="232148"/>
                  </a:lnTo>
                  <a:lnTo>
                    <a:pt x="794639" y="238820"/>
                  </a:lnTo>
                  <a:lnTo>
                    <a:pt x="793104" y="240155"/>
                  </a:lnTo>
                  <a:lnTo>
                    <a:pt x="793104" y="240155"/>
                  </a:lnTo>
                  <a:lnTo>
                    <a:pt x="788266" y="244359"/>
                  </a:lnTo>
                  <a:lnTo>
                    <a:pt x="783429" y="248529"/>
                  </a:lnTo>
                  <a:lnTo>
                    <a:pt x="782761" y="249163"/>
                  </a:lnTo>
                  <a:lnTo>
                    <a:pt x="782761" y="249163"/>
                  </a:lnTo>
                  <a:lnTo>
                    <a:pt x="780393" y="251265"/>
                  </a:lnTo>
                  <a:lnTo>
                    <a:pt x="777056" y="254267"/>
                  </a:lnTo>
                  <a:lnTo>
                    <a:pt x="774287" y="256703"/>
                  </a:lnTo>
                  <a:lnTo>
                    <a:pt x="772719" y="258071"/>
                  </a:lnTo>
                  <a:lnTo>
                    <a:pt x="772719" y="258071"/>
                  </a:lnTo>
                  <a:lnTo>
                    <a:pt x="769149" y="261207"/>
                  </a:lnTo>
                  <a:lnTo>
                    <a:pt x="769149" y="261207"/>
                  </a:lnTo>
                  <a:lnTo>
                    <a:pt x="768515" y="261774"/>
                  </a:lnTo>
                  <a:lnTo>
                    <a:pt x="762276" y="267179"/>
                  </a:lnTo>
                  <a:lnTo>
                    <a:pt x="762276" y="267179"/>
                  </a:lnTo>
                  <a:lnTo>
                    <a:pt x="758940" y="270148"/>
                  </a:lnTo>
                  <a:lnTo>
                    <a:pt x="758940" y="270148"/>
                  </a:lnTo>
                  <a:lnTo>
                    <a:pt x="755604" y="273117"/>
                  </a:lnTo>
                  <a:lnTo>
                    <a:pt x="755604" y="273117"/>
                  </a:lnTo>
                  <a:lnTo>
                    <a:pt x="752268" y="276087"/>
                  </a:lnTo>
                  <a:lnTo>
                    <a:pt x="752268" y="276087"/>
                  </a:lnTo>
                  <a:lnTo>
                    <a:pt x="748931" y="279056"/>
                  </a:lnTo>
                  <a:lnTo>
                    <a:pt x="748931" y="279056"/>
                  </a:lnTo>
                  <a:lnTo>
                    <a:pt x="745929" y="281658"/>
                  </a:lnTo>
                  <a:lnTo>
                    <a:pt x="745495" y="282025"/>
                  </a:lnTo>
                  <a:lnTo>
                    <a:pt x="745261" y="282259"/>
                  </a:lnTo>
                  <a:lnTo>
                    <a:pt x="744227" y="283160"/>
                  </a:lnTo>
                  <a:lnTo>
                    <a:pt x="743793" y="283527"/>
                  </a:lnTo>
                  <a:lnTo>
                    <a:pt x="741992" y="285061"/>
                  </a:lnTo>
                  <a:lnTo>
                    <a:pt x="738656" y="288064"/>
                  </a:lnTo>
                  <a:lnTo>
                    <a:pt x="731716" y="294069"/>
                  </a:lnTo>
                  <a:lnTo>
                    <a:pt x="731716" y="294069"/>
                  </a:lnTo>
                  <a:lnTo>
                    <a:pt x="721307" y="303111"/>
                  </a:lnTo>
                  <a:lnTo>
                    <a:pt x="710998" y="312119"/>
                  </a:lnTo>
                  <a:lnTo>
                    <a:pt x="700588" y="321160"/>
                  </a:lnTo>
                  <a:lnTo>
                    <a:pt x="700588" y="321160"/>
                  </a:lnTo>
                  <a:lnTo>
                    <a:pt x="698920" y="322628"/>
                  </a:lnTo>
                  <a:lnTo>
                    <a:pt x="698520" y="322962"/>
                  </a:lnTo>
                  <a:lnTo>
                    <a:pt x="698520" y="322962"/>
                  </a:lnTo>
                  <a:lnTo>
                    <a:pt x="688945" y="330368"/>
                  </a:lnTo>
                  <a:lnTo>
                    <a:pt x="688945" y="330368"/>
                  </a:lnTo>
                  <a:lnTo>
                    <a:pt x="678635" y="339376"/>
                  </a:lnTo>
                  <a:lnTo>
                    <a:pt x="678635" y="339376"/>
                  </a:lnTo>
                  <a:lnTo>
                    <a:pt x="678402" y="339109"/>
                  </a:lnTo>
                  <a:lnTo>
                    <a:pt x="678402" y="339109"/>
                  </a:lnTo>
                  <a:lnTo>
                    <a:pt x="678135" y="338809"/>
                  </a:lnTo>
                  <a:lnTo>
                    <a:pt x="677835" y="338476"/>
                  </a:lnTo>
                  <a:lnTo>
                    <a:pt x="677668" y="338309"/>
                  </a:lnTo>
                  <a:cubicBezTo>
                    <a:pt x="677101" y="337608"/>
                    <a:pt x="676500" y="336974"/>
                    <a:pt x="675900" y="336307"/>
                  </a:cubicBezTo>
                  <a:lnTo>
                    <a:pt x="675399" y="335740"/>
                  </a:lnTo>
                  <a:lnTo>
                    <a:pt x="675399" y="335740"/>
                  </a:lnTo>
                  <a:lnTo>
                    <a:pt x="675066" y="335406"/>
                  </a:lnTo>
                  <a:lnTo>
                    <a:pt x="674899" y="335206"/>
                  </a:lnTo>
                  <a:lnTo>
                    <a:pt x="674699" y="335006"/>
                  </a:lnTo>
                  <a:lnTo>
                    <a:pt x="674699" y="335006"/>
                  </a:lnTo>
                  <a:cubicBezTo>
                    <a:pt x="674505" y="334769"/>
                    <a:pt x="674292" y="334545"/>
                    <a:pt x="674065" y="334339"/>
                  </a:cubicBezTo>
                  <a:lnTo>
                    <a:pt x="673164" y="333338"/>
                  </a:lnTo>
                  <a:lnTo>
                    <a:pt x="672497" y="332637"/>
                  </a:lnTo>
                  <a:lnTo>
                    <a:pt x="670829" y="330902"/>
                  </a:lnTo>
                  <a:lnTo>
                    <a:pt x="669127" y="329167"/>
                  </a:lnTo>
                  <a:cubicBezTo>
                    <a:pt x="667993" y="328000"/>
                    <a:pt x="666858" y="326865"/>
                    <a:pt x="665791" y="325831"/>
                  </a:cubicBezTo>
                  <a:lnTo>
                    <a:pt x="665791" y="325831"/>
                  </a:lnTo>
                  <a:cubicBezTo>
                    <a:pt x="664690" y="324730"/>
                    <a:pt x="663556" y="323662"/>
                    <a:pt x="662455" y="322495"/>
                  </a:cubicBezTo>
                  <a:lnTo>
                    <a:pt x="661053" y="321194"/>
                  </a:lnTo>
                  <a:lnTo>
                    <a:pt x="660686" y="320860"/>
                  </a:lnTo>
                  <a:lnTo>
                    <a:pt x="659619" y="319892"/>
                  </a:lnTo>
                  <a:lnTo>
                    <a:pt x="659185" y="319492"/>
                  </a:lnTo>
                  <a:lnTo>
                    <a:pt x="658918" y="319225"/>
                  </a:lnTo>
                  <a:lnTo>
                    <a:pt x="658918" y="319225"/>
                  </a:lnTo>
                  <a:lnTo>
                    <a:pt x="658918" y="319225"/>
                  </a:lnTo>
                  <a:lnTo>
                    <a:pt x="658918" y="319225"/>
                  </a:lnTo>
                  <a:cubicBezTo>
                    <a:pt x="657817" y="318191"/>
                    <a:pt x="656649" y="317190"/>
                    <a:pt x="655582" y="316189"/>
                  </a:cubicBezTo>
                  <a:lnTo>
                    <a:pt x="654914" y="315622"/>
                  </a:lnTo>
                  <a:lnTo>
                    <a:pt x="654281" y="315055"/>
                  </a:lnTo>
                  <a:lnTo>
                    <a:pt x="654281" y="315055"/>
                  </a:lnTo>
                  <a:lnTo>
                    <a:pt x="654080" y="314855"/>
                  </a:lnTo>
                  <a:lnTo>
                    <a:pt x="652045" y="313120"/>
                  </a:lnTo>
                  <a:lnTo>
                    <a:pt x="650210" y="311585"/>
                  </a:lnTo>
                  <a:lnTo>
                    <a:pt x="647441" y="309383"/>
                  </a:lnTo>
                  <a:lnTo>
                    <a:pt x="646974" y="309016"/>
                  </a:lnTo>
                  <a:lnTo>
                    <a:pt x="646307" y="308482"/>
                  </a:lnTo>
                  <a:lnTo>
                    <a:pt x="645906" y="308182"/>
                  </a:lnTo>
                  <a:lnTo>
                    <a:pt x="645339" y="307748"/>
                  </a:lnTo>
                  <a:lnTo>
                    <a:pt x="644272" y="306914"/>
                  </a:lnTo>
                  <a:lnTo>
                    <a:pt x="643838" y="306581"/>
                  </a:lnTo>
                  <a:lnTo>
                    <a:pt x="642270" y="305380"/>
                  </a:lnTo>
                  <a:lnTo>
                    <a:pt x="642270" y="305380"/>
                  </a:lnTo>
                  <a:lnTo>
                    <a:pt x="642270" y="305213"/>
                  </a:lnTo>
                  <a:lnTo>
                    <a:pt x="642270" y="305213"/>
                  </a:lnTo>
                  <a:lnTo>
                    <a:pt x="642270" y="305213"/>
                  </a:lnTo>
                  <a:lnTo>
                    <a:pt x="642270" y="305213"/>
                  </a:lnTo>
                  <a:lnTo>
                    <a:pt x="642070" y="305213"/>
                  </a:lnTo>
                  <a:lnTo>
                    <a:pt x="642070" y="305213"/>
                  </a:lnTo>
                  <a:lnTo>
                    <a:pt x="641269" y="304612"/>
                  </a:lnTo>
                  <a:lnTo>
                    <a:pt x="639334" y="303178"/>
                  </a:lnTo>
                  <a:lnTo>
                    <a:pt x="639334" y="303178"/>
                  </a:lnTo>
                  <a:lnTo>
                    <a:pt x="637432" y="301776"/>
                  </a:lnTo>
                  <a:lnTo>
                    <a:pt x="636798" y="301343"/>
                  </a:lnTo>
                  <a:lnTo>
                    <a:pt x="636798" y="301343"/>
                  </a:lnTo>
                  <a:lnTo>
                    <a:pt x="635063" y="300142"/>
                  </a:lnTo>
                  <a:lnTo>
                    <a:pt x="632661" y="298507"/>
                  </a:lnTo>
                  <a:lnTo>
                    <a:pt x="630960" y="297372"/>
                  </a:lnTo>
                  <a:lnTo>
                    <a:pt x="629725" y="296538"/>
                  </a:lnTo>
                  <a:lnTo>
                    <a:pt x="628157" y="295537"/>
                  </a:lnTo>
                  <a:lnTo>
                    <a:pt x="626222" y="294336"/>
                  </a:lnTo>
                  <a:lnTo>
                    <a:pt x="625188" y="293702"/>
                  </a:lnTo>
                  <a:lnTo>
                    <a:pt x="623120" y="292401"/>
                  </a:lnTo>
                  <a:lnTo>
                    <a:pt x="622586" y="292101"/>
                  </a:lnTo>
                  <a:lnTo>
                    <a:pt x="622386" y="292101"/>
                  </a:lnTo>
                  <a:lnTo>
                    <a:pt x="622052" y="291868"/>
                  </a:lnTo>
                  <a:lnTo>
                    <a:pt x="621051" y="291267"/>
                  </a:lnTo>
                  <a:lnTo>
                    <a:pt x="621051" y="291267"/>
                  </a:lnTo>
                  <a:lnTo>
                    <a:pt x="628124" y="279523"/>
                  </a:lnTo>
                  <a:lnTo>
                    <a:pt x="628124" y="279523"/>
                  </a:lnTo>
                  <a:lnTo>
                    <a:pt x="635030" y="268013"/>
                  </a:lnTo>
                  <a:lnTo>
                    <a:pt x="635030" y="268013"/>
                  </a:lnTo>
                  <a:lnTo>
                    <a:pt x="635030" y="267846"/>
                  </a:lnTo>
                  <a:lnTo>
                    <a:pt x="635030" y="267846"/>
                  </a:lnTo>
                  <a:lnTo>
                    <a:pt x="642136" y="256102"/>
                  </a:lnTo>
                  <a:lnTo>
                    <a:pt x="649210" y="244325"/>
                  </a:lnTo>
                  <a:lnTo>
                    <a:pt x="649210" y="244325"/>
                  </a:lnTo>
                  <a:lnTo>
                    <a:pt x="650544" y="242090"/>
                  </a:lnTo>
                  <a:lnTo>
                    <a:pt x="652012" y="239621"/>
                  </a:lnTo>
                  <a:lnTo>
                    <a:pt x="656282" y="232548"/>
                  </a:lnTo>
                  <a:lnTo>
                    <a:pt x="656282" y="232548"/>
                  </a:lnTo>
                  <a:lnTo>
                    <a:pt x="658051" y="229612"/>
                  </a:lnTo>
                  <a:lnTo>
                    <a:pt x="659118" y="227844"/>
                  </a:lnTo>
                  <a:lnTo>
                    <a:pt x="659452" y="227343"/>
                  </a:lnTo>
                  <a:lnTo>
                    <a:pt x="659452" y="227077"/>
                  </a:lnTo>
                  <a:lnTo>
                    <a:pt x="660887" y="224741"/>
                  </a:lnTo>
                  <a:lnTo>
                    <a:pt x="660887" y="224741"/>
                  </a:lnTo>
                  <a:lnTo>
                    <a:pt x="663255" y="220838"/>
                  </a:lnTo>
                  <a:lnTo>
                    <a:pt x="663255" y="220838"/>
                  </a:lnTo>
                  <a:lnTo>
                    <a:pt x="665624" y="216934"/>
                  </a:lnTo>
                  <a:lnTo>
                    <a:pt x="665624" y="216934"/>
                  </a:lnTo>
                  <a:lnTo>
                    <a:pt x="667993" y="213031"/>
                  </a:lnTo>
                  <a:lnTo>
                    <a:pt x="667993" y="213031"/>
                  </a:lnTo>
                  <a:lnTo>
                    <a:pt x="670362" y="209127"/>
                  </a:lnTo>
                  <a:lnTo>
                    <a:pt x="672697" y="205224"/>
                  </a:lnTo>
                  <a:lnTo>
                    <a:pt x="672697" y="205224"/>
                  </a:lnTo>
                  <a:lnTo>
                    <a:pt x="675066" y="201320"/>
                  </a:lnTo>
                  <a:lnTo>
                    <a:pt x="675066" y="201320"/>
                  </a:lnTo>
                  <a:lnTo>
                    <a:pt x="677434" y="197417"/>
                  </a:lnTo>
                  <a:lnTo>
                    <a:pt x="677434" y="197417"/>
                  </a:lnTo>
                  <a:lnTo>
                    <a:pt x="681705" y="190311"/>
                  </a:lnTo>
                  <a:lnTo>
                    <a:pt x="682139" y="189577"/>
                  </a:lnTo>
                  <a:lnTo>
                    <a:pt x="682139" y="189577"/>
                  </a:lnTo>
                  <a:lnTo>
                    <a:pt x="684641" y="185440"/>
                  </a:lnTo>
                  <a:lnTo>
                    <a:pt x="687644" y="180469"/>
                  </a:lnTo>
                  <a:lnTo>
                    <a:pt x="691614" y="173796"/>
                  </a:lnTo>
                  <a:lnTo>
                    <a:pt x="698687" y="161985"/>
                  </a:lnTo>
                  <a:lnTo>
                    <a:pt x="698687" y="161985"/>
                  </a:lnTo>
                  <a:lnTo>
                    <a:pt x="705793" y="150208"/>
                  </a:lnTo>
                  <a:lnTo>
                    <a:pt x="705793" y="150208"/>
                  </a:lnTo>
                  <a:lnTo>
                    <a:pt x="712866" y="138464"/>
                  </a:lnTo>
                  <a:lnTo>
                    <a:pt x="719972" y="126654"/>
                  </a:lnTo>
                  <a:lnTo>
                    <a:pt x="719972" y="126654"/>
                  </a:lnTo>
                  <a:lnTo>
                    <a:pt x="727045" y="114910"/>
                  </a:lnTo>
                  <a:lnTo>
                    <a:pt x="734152" y="103100"/>
                  </a:lnTo>
                  <a:lnTo>
                    <a:pt x="734152" y="103100"/>
                  </a:lnTo>
                  <a:lnTo>
                    <a:pt x="748331" y="79545"/>
                  </a:lnTo>
                  <a:lnTo>
                    <a:pt x="748331" y="79545"/>
                  </a:lnTo>
                  <a:lnTo>
                    <a:pt x="753035" y="71705"/>
                  </a:lnTo>
                  <a:lnTo>
                    <a:pt x="745829" y="67435"/>
                  </a:lnTo>
                  <a:lnTo>
                    <a:pt x="745829" y="67435"/>
                  </a:lnTo>
                  <a:lnTo>
                    <a:pt x="737822" y="62931"/>
                  </a:lnTo>
                  <a:cubicBezTo>
                    <a:pt x="691517" y="37265"/>
                    <a:pt x="641443" y="19092"/>
                    <a:pt x="589456" y="9083"/>
                  </a:cubicBezTo>
                  <a:cubicBezTo>
                    <a:pt x="586721" y="8549"/>
                    <a:pt x="583985" y="8049"/>
                    <a:pt x="581216" y="7581"/>
                  </a:cubicBezTo>
                  <a:cubicBezTo>
                    <a:pt x="578447" y="7114"/>
                    <a:pt x="575177" y="6547"/>
                    <a:pt x="572141" y="6080"/>
                  </a:cubicBezTo>
                  <a:cubicBezTo>
                    <a:pt x="519868" y="-2110"/>
                    <a:pt x="466641" y="-2110"/>
                    <a:pt x="414368" y="6080"/>
                  </a:cubicBezTo>
                  <a:cubicBezTo>
                    <a:pt x="411632" y="6514"/>
                    <a:pt x="408863" y="6948"/>
                    <a:pt x="406127" y="7448"/>
                  </a:cubicBezTo>
                  <a:lnTo>
                    <a:pt x="406127" y="7448"/>
                  </a:lnTo>
                  <a:cubicBezTo>
                    <a:pt x="403091" y="7982"/>
                    <a:pt x="400121" y="8516"/>
                    <a:pt x="397119" y="9116"/>
                  </a:cubicBezTo>
                  <a:lnTo>
                    <a:pt x="397119" y="9116"/>
                  </a:lnTo>
                  <a:cubicBezTo>
                    <a:pt x="345189" y="19195"/>
                    <a:pt x="295185" y="37425"/>
                    <a:pt x="248954" y="63131"/>
                  </a:cubicBezTo>
                  <a:cubicBezTo>
                    <a:pt x="246485" y="64499"/>
                    <a:pt x="244050" y="65867"/>
                    <a:pt x="241647" y="67268"/>
                  </a:cubicBezTo>
                  <a:cubicBezTo>
                    <a:pt x="239245" y="68669"/>
                    <a:pt x="236376" y="70371"/>
                    <a:pt x="233740" y="71972"/>
                  </a:cubicBezTo>
                  <a:lnTo>
                    <a:pt x="233740" y="71972"/>
                  </a:lnTo>
                  <a:cubicBezTo>
                    <a:pt x="181414" y="103533"/>
                    <a:pt x="135213" y="144276"/>
                    <a:pt x="97353" y="192246"/>
                  </a:cubicBezTo>
                  <a:cubicBezTo>
                    <a:pt x="-67234" y="417146"/>
                    <a:pt x="-18340" y="732886"/>
                    <a:pt x="206560" y="897473"/>
                  </a:cubicBezTo>
                  <a:cubicBezTo>
                    <a:pt x="402030" y="1040523"/>
                    <a:pt x="671569" y="1024502"/>
                    <a:pt x="848720" y="859305"/>
                  </a:cubicBezTo>
                  <a:lnTo>
                    <a:pt x="649610" y="859305"/>
                  </a:lnTo>
                  <a:cubicBezTo>
                    <a:pt x="649977" y="857437"/>
                    <a:pt x="650310" y="855569"/>
                    <a:pt x="650577" y="853700"/>
                  </a:cubicBezTo>
                  <a:cubicBezTo>
                    <a:pt x="650577" y="853700"/>
                    <a:pt x="650577" y="853500"/>
                    <a:pt x="650577" y="853400"/>
                  </a:cubicBezTo>
                  <a:cubicBezTo>
                    <a:pt x="650978" y="850531"/>
                    <a:pt x="651278" y="847661"/>
                    <a:pt x="651411" y="844792"/>
                  </a:cubicBezTo>
                  <a:cubicBezTo>
                    <a:pt x="651461" y="843848"/>
                    <a:pt x="651461" y="842901"/>
                    <a:pt x="651411" y="841956"/>
                  </a:cubicBezTo>
                  <a:cubicBezTo>
                    <a:pt x="651411" y="841489"/>
                    <a:pt x="651411" y="840989"/>
                    <a:pt x="651411" y="840522"/>
                  </a:cubicBezTo>
                  <a:cubicBezTo>
                    <a:pt x="651411" y="840055"/>
                    <a:pt x="651411" y="839588"/>
                    <a:pt x="651411" y="839121"/>
                  </a:cubicBezTo>
                  <a:lnTo>
                    <a:pt x="651411" y="837686"/>
                  </a:lnTo>
                  <a:cubicBezTo>
                    <a:pt x="651428" y="837496"/>
                    <a:pt x="651428" y="837309"/>
                    <a:pt x="651411" y="837119"/>
                  </a:cubicBezTo>
                  <a:lnTo>
                    <a:pt x="651411" y="837119"/>
                  </a:lnTo>
                  <a:cubicBezTo>
                    <a:pt x="651411" y="836452"/>
                    <a:pt x="651411" y="835784"/>
                    <a:pt x="651411" y="835084"/>
                  </a:cubicBezTo>
                  <a:cubicBezTo>
                    <a:pt x="651411" y="834383"/>
                    <a:pt x="651411" y="833749"/>
                    <a:pt x="651411" y="833082"/>
                  </a:cubicBezTo>
                  <a:lnTo>
                    <a:pt x="651411" y="833082"/>
                  </a:lnTo>
                  <a:lnTo>
                    <a:pt x="651144" y="833082"/>
                  </a:lnTo>
                  <a:cubicBezTo>
                    <a:pt x="648275" y="834450"/>
                    <a:pt x="645406" y="835818"/>
                    <a:pt x="642470" y="837119"/>
                  </a:cubicBezTo>
                  <a:lnTo>
                    <a:pt x="642470" y="837119"/>
                  </a:lnTo>
                  <a:lnTo>
                    <a:pt x="642470" y="836218"/>
                  </a:lnTo>
                  <a:cubicBezTo>
                    <a:pt x="642470" y="834850"/>
                    <a:pt x="642470" y="833482"/>
                    <a:pt x="642237" y="832181"/>
                  </a:cubicBezTo>
                  <a:lnTo>
                    <a:pt x="642237" y="832014"/>
                  </a:lnTo>
                  <a:cubicBezTo>
                    <a:pt x="642220" y="831837"/>
                    <a:pt x="642220" y="831657"/>
                    <a:pt x="642237" y="831481"/>
                  </a:cubicBezTo>
                  <a:cubicBezTo>
                    <a:pt x="642237" y="830880"/>
                    <a:pt x="642237" y="830346"/>
                    <a:pt x="642070" y="829779"/>
                  </a:cubicBezTo>
                  <a:cubicBezTo>
                    <a:pt x="641903" y="829212"/>
                    <a:pt x="642070" y="828178"/>
                    <a:pt x="641803" y="827377"/>
                  </a:cubicBezTo>
                  <a:lnTo>
                    <a:pt x="641803" y="827377"/>
                  </a:lnTo>
                  <a:lnTo>
                    <a:pt x="641803" y="827377"/>
                  </a:lnTo>
                  <a:lnTo>
                    <a:pt x="641970" y="827377"/>
                  </a:lnTo>
                  <a:lnTo>
                    <a:pt x="641970" y="827377"/>
                  </a:lnTo>
                  <a:lnTo>
                    <a:pt x="642604" y="827077"/>
                  </a:lnTo>
                  <a:lnTo>
                    <a:pt x="642604" y="827077"/>
                  </a:lnTo>
                  <a:lnTo>
                    <a:pt x="643638" y="826609"/>
                  </a:lnTo>
                  <a:lnTo>
                    <a:pt x="645306" y="825775"/>
                  </a:lnTo>
                  <a:lnTo>
                    <a:pt x="645306" y="825775"/>
                  </a:lnTo>
                  <a:lnTo>
                    <a:pt x="645606" y="825775"/>
                  </a:lnTo>
                  <a:lnTo>
                    <a:pt x="645973" y="825575"/>
                  </a:lnTo>
                  <a:lnTo>
                    <a:pt x="645973" y="825575"/>
                  </a:lnTo>
                  <a:lnTo>
                    <a:pt x="646440" y="825342"/>
                  </a:lnTo>
                  <a:lnTo>
                    <a:pt x="646707" y="825342"/>
                  </a:lnTo>
                  <a:cubicBezTo>
                    <a:pt x="646827" y="825248"/>
                    <a:pt x="646961" y="825182"/>
                    <a:pt x="647108" y="825141"/>
                  </a:cubicBezTo>
                  <a:lnTo>
                    <a:pt x="647108" y="825141"/>
                  </a:lnTo>
                  <a:cubicBezTo>
                    <a:pt x="647228" y="825048"/>
                    <a:pt x="647361" y="824981"/>
                    <a:pt x="647508" y="824941"/>
                  </a:cubicBezTo>
                  <a:lnTo>
                    <a:pt x="647875" y="824741"/>
                  </a:lnTo>
                  <a:lnTo>
                    <a:pt x="648409" y="824508"/>
                  </a:lnTo>
                  <a:lnTo>
                    <a:pt x="648909" y="824274"/>
                  </a:lnTo>
                  <a:lnTo>
                    <a:pt x="648909" y="824274"/>
                  </a:lnTo>
                  <a:lnTo>
                    <a:pt x="648909" y="824274"/>
                  </a:lnTo>
                  <a:lnTo>
                    <a:pt x="648909" y="824274"/>
                  </a:lnTo>
                  <a:lnTo>
                    <a:pt x="648909" y="824274"/>
                  </a:lnTo>
                  <a:lnTo>
                    <a:pt x="649143" y="824274"/>
                  </a:lnTo>
                  <a:lnTo>
                    <a:pt x="649143" y="824274"/>
                  </a:lnTo>
                  <a:lnTo>
                    <a:pt x="649143" y="824274"/>
                  </a:lnTo>
                  <a:lnTo>
                    <a:pt x="649143" y="824274"/>
                  </a:lnTo>
                  <a:cubicBezTo>
                    <a:pt x="649143" y="824274"/>
                    <a:pt x="649143" y="824274"/>
                    <a:pt x="649143" y="824274"/>
                  </a:cubicBezTo>
                  <a:lnTo>
                    <a:pt x="649343" y="825375"/>
                  </a:lnTo>
                  <a:cubicBezTo>
                    <a:pt x="649343" y="825375"/>
                    <a:pt x="649343" y="825609"/>
                    <a:pt x="649343" y="825709"/>
                  </a:cubicBezTo>
                  <a:lnTo>
                    <a:pt x="649343" y="826276"/>
                  </a:lnTo>
                  <a:cubicBezTo>
                    <a:pt x="649343" y="826976"/>
                    <a:pt x="649543" y="827677"/>
                    <a:pt x="649610" y="828411"/>
                  </a:cubicBezTo>
                  <a:cubicBezTo>
                    <a:pt x="649610" y="828611"/>
                    <a:pt x="649610" y="828811"/>
                    <a:pt x="649610" y="829012"/>
                  </a:cubicBezTo>
                  <a:lnTo>
                    <a:pt x="649610" y="829012"/>
                  </a:lnTo>
                  <a:lnTo>
                    <a:pt x="654914" y="826376"/>
                  </a:lnTo>
                  <a:lnTo>
                    <a:pt x="654914" y="826376"/>
                  </a:lnTo>
                  <a:lnTo>
                    <a:pt x="655181" y="826209"/>
                  </a:lnTo>
                  <a:lnTo>
                    <a:pt x="655448" y="826209"/>
                  </a:lnTo>
                  <a:lnTo>
                    <a:pt x="655448" y="826209"/>
                  </a:lnTo>
                  <a:lnTo>
                    <a:pt x="655448" y="826209"/>
                  </a:lnTo>
                  <a:lnTo>
                    <a:pt x="655448" y="826209"/>
                  </a:lnTo>
                  <a:lnTo>
                    <a:pt x="655882" y="825976"/>
                  </a:lnTo>
                  <a:lnTo>
                    <a:pt x="656282" y="825809"/>
                  </a:lnTo>
                  <a:lnTo>
                    <a:pt x="656282" y="825809"/>
                  </a:lnTo>
                  <a:lnTo>
                    <a:pt x="656282" y="825809"/>
                  </a:lnTo>
                  <a:lnTo>
                    <a:pt x="656683" y="825809"/>
                  </a:lnTo>
                  <a:lnTo>
                    <a:pt x="656683" y="825809"/>
                  </a:lnTo>
                  <a:lnTo>
                    <a:pt x="657583" y="825342"/>
                  </a:lnTo>
                  <a:lnTo>
                    <a:pt x="659585" y="824274"/>
                  </a:lnTo>
                  <a:lnTo>
                    <a:pt x="659585" y="824274"/>
                  </a:lnTo>
                  <a:lnTo>
                    <a:pt x="660086" y="823974"/>
                  </a:lnTo>
                  <a:lnTo>
                    <a:pt x="660786" y="823607"/>
                  </a:lnTo>
                  <a:lnTo>
                    <a:pt x="660786" y="823607"/>
                  </a:lnTo>
                  <a:lnTo>
                    <a:pt x="661353" y="823307"/>
                  </a:lnTo>
                  <a:lnTo>
                    <a:pt x="662121" y="822906"/>
                  </a:lnTo>
                  <a:lnTo>
                    <a:pt x="662121" y="822906"/>
                  </a:lnTo>
                  <a:lnTo>
                    <a:pt x="662288" y="822906"/>
                  </a:lnTo>
                  <a:lnTo>
                    <a:pt x="662821" y="822606"/>
                  </a:lnTo>
                  <a:lnTo>
                    <a:pt x="663556" y="822206"/>
                  </a:lnTo>
                  <a:lnTo>
                    <a:pt x="663923" y="822039"/>
                  </a:lnTo>
                  <a:lnTo>
                    <a:pt x="664590" y="821672"/>
                  </a:lnTo>
                  <a:lnTo>
                    <a:pt x="664590" y="821672"/>
                  </a:lnTo>
                  <a:lnTo>
                    <a:pt x="667192" y="820204"/>
                  </a:lnTo>
                  <a:lnTo>
                    <a:pt x="667192" y="820204"/>
                  </a:lnTo>
                  <a:lnTo>
                    <a:pt x="667893" y="819803"/>
                  </a:lnTo>
                  <a:lnTo>
                    <a:pt x="669594" y="818836"/>
                  </a:lnTo>
                  <a:lnTo>
                    <a:pt x="669594" y="818836"/>
                  </a:lnTo>
                  <a:lnTo>
                    <a:pt x="669861" y="818669"/>
                  </a:lnTo>
                  <a:lnTo>
                    <a:pt x="669861" y="818669"/>
                  </a:lnTo>
                  <a:lnTo>
                    <a:pt x="669861" y="818669"/>
                  </a:lnTo>
                  <a:lnTo>
                    <a:pt x="669861" y="818669"/>
                  </a:lnTo>
                  <a:cubicBezTo>
                    <a:pt x="669861" y="818669"/>
                    <a:pt x="669861" y="818669"/>
                    <a:pt x="669861" y="818669"/>
                  </a:cubicBezTo>
                  <a:lnTo>
                    <a:pt x="669861" y="818669"/>
                  </a:lnTo>
                  <a:lnTo>
                    <a:pt x="670195" y="818469"/>
                  </a:lnTo>
                  <a:lnTo>
                    <a:pt x="670628" y="818235"/>
                  </a:lnTo>
                  <a:lnTo>
                    <a:pt x="670628" y="818235"/>
                  </a:lnTo>
                  <a:lnTo>
                    <a:pt x="671896" y="817468"/>
                  </a:lnTo>
                  <a:lnTo>
                    <a:pt x="671896" y="817468"/>
                  </a:lnTo>
                  <a:cubicBezTo>
                    <a:pt x="671896" y="817468"/>
                    <a:pt x="671896" y="817468"/>
                    <a:pt x="671896" y="817468"/>
                  </a:cubicBezTo>
                  <a:lnTo>
                    <a:pt x="672363" y="817201"/>
                  </a:lnTo>
                  <a:lnTo>
                    <a:pt x="672597" y="817201"/>
                  </a:lnTo>
                  <a:cubicBezTo>
                    <a:pt x="672814" y="817044"/>
                    <a:pt x="673051" y="816908"/>
                    <a:pt x="673297" y="816801"/>
                  </a:cubicBezTo>
                  <a:lnTo>
                    <a:pt x="673965" y="816400"/>
                  </a:lnTo>
                  <a:lnTo>
                    <a:pt x="674999" y="815800"/>
                  </a:lnTo>
                  <a:cubicBezTo>
                    <a:pt x="675153" y="815710"/>
                    <a:pt x="675296" y="815610"/>
                    <a:pt x="675433" y="815500"/>
                  </a:cubicBezTo>
                  <a:lnTo>
                    <a:pt x="676534" y="814832"/>
                  </a:lnTo>
                  <a:lnTo>
                    <a:pt x="677701" y="814132"/>
                  </a:lnTo>
                  <a:lnTo>
                    <a:pt x="677701" y="814132"/>
                  </a:lnTo>
                  <a:lnTo>
                    <a:pt x="677701" y="814132"/>
                  </a:lnTo>
                  <a:lnTo>
                    <a:pt x="677902" y="814132"/>
                  </a:lnTo>
                  <a:lnTo>
                    <a:pt x="677902" y="814132"/>
                  </a:lnTo>
                  <a:cubicBezTo>
                    <a:pt x="677968" y="814115"/>
                    <a:pt x="678035" y="814115"/>
                    <a:pt x="678102" y="814132"/>
                  </a:cubicBezTo>
                  <a:lnTo>
                    <a:pt x="678102" y="814132"/>
                  </a:lnTo>
                  <a:lnTo>
                    <a:pt x="678102" y="814132"/>
                  </a:lnTo>
                  <a:lnTo>
                    <a:pt x="678269" y="814132"/>
                  </a:lnTo>
                  <a:lnTo>
                    <a:pt x="678269" y="814132"/>
                  </a:lnTo>
                  <a:lnTo>
                    <a:pt x="678635" y="813898"/>
                  </a:lnTo>
                  <a:lnTo>
                    <a:pt x="678635" y="813898"/>
                  </a:lnTo>
                  <a:lnTo>
                    <a:pt x="681138" y="812297"/>
                  </a:lnTo>
                  <a:lnTo>
                    <a:pt x="683273" y="810929"/>
                  </a:lnTo>
                  <a:lnTo>
                    <a:pt x="683640" y="810695"/>
                  </a:lnTo>
                  <a:lnTo>
                    <a:pt x="684374" y="810228"/>
                  </a:lnTo>
                  <a:lnTo>
                    <a:pt x="685341" y="809594"/>
                  </a:lnTo>
                  <a:lnTo>
                    <a:pt x="685608" y="809428"/>
                  </a:lnTo>
                  <a:lnTo>
                    <a:pt x="686176" y="809061"/>
                  </a:lnTo>
                  <a:lnTo>
                    <a:pt x="686509" y="808827"/>
                  </a:lnTo>
                  <a:lnTo>
                    <a:pt x="686809" y="808627"/>
                  </a:lnTo>
                  <a:lnTo>
                    <a:pt x="688611" y="807426"/>
                  </a:lnTo>
                  <a:lnTo>
                    <a:pt x="892459" y="807426"/>
                  </a:lnTo>
                  <a:cubicBezTo>
                    <a:pt x="921832" y="769572"/>
                    <a:pt x="945680" y="727742"/>
                    <a:pt x="963288" y="683182"/>
                  </a:cubicBezTo>
                  <a:cubicBezTo>
                    <a:pt x="964289" y="680546"/>
                    <a:pt x="965257" y="677944"/>
                    <a:pt x="966224" y="675308"/>
                  </a:cubicBezTo>
                  <a:cubicBezTo>
                    <a:pt x="967192" y="672673"/>
                    <a:pt x="968293" y="669503"/>
                    <a:pt x="969294" y="666601"/>
                  </a:cubicBezTo>
                  <a:cubicBezTo>
                    <a:pt x="986519" y="616459"/>
                    <a:pt x="995707" y="563909"/>
                    <a:pt x="996518" y="510895"/>
                  </a:cubicBezTo>
                  <a:cubicBezTo>
                    <a:pt x="996518" y="508126"/>
                    <a:pt x="996518" y="505357"/>
                    <a:pt x="996518" y="502555"/>
                  </a:cubicBezTo>
                  <a:lnTo>
                    <a:pt x="996518" y="502555"/>
                  </a:lnTo>
                  <a:cubicBezTo>
                    <a:pt x="996561" y="499352"/>
                    <a:pt x="996551" y="496172"/>
                    <a:pt x="996485" y="493013"/>
                  </a:cubicBezTo>
                  <a:close/>
                  <a:moveTo>
                    <a:pt x="691681" y="140967"/>
                  </a:moveTo>
                  <a:lnTo>
                    <a:pt x="691681" y="140967"/>
                  </a:lnTo>
                  <a:lnTo>
                    <a:pt x="688344" y="146972"/>
                  </a:lnTo>
                  <a:lnTo>
                    <a:pt x="685008" y="152977"/>
                  </a:lnTo>
                  <a:lnTo>
                    <a:pt x="685008" y="152977"/>
                  </a:lnTo>
                  <a:lnTo>
                    <a:pt x="681672" y="158949"/>
                  </a:lnTo>
                  <a:lnTo>
                    <a:pt x="678335" y="164921"/>
                  </a:lnTo>
                  <a:lnTo>
                    <a:pt x="678335" y="164921"/>
                  </a:lnTo>
                  <a:lnTo>
                    <a:pt x="674599" y="171594"/>
                  </a:lnTo>
                  <a:lnTo>
                    <a:pt x="674365" y="171994"/>
                  </a:lnTo>
                  <a:lnTo>
                    <a:pt x="671830" y="176598"/>
                  </a:lnTo>
                  <a:lnTo>
                    <a:pt x="671830" y="176598"/>
                  </a:lnTo>
                  <a:lnTo>
                    <a:pt x="670662" y="178700"/>
                  </a:lnTo>
                  <a:lnTo>
                    <a:pt x="669494" y="180802"/>
                  </a:lnTo>
                  <a:lnTo>
                    <a:pt x="669494" y="180802"/>
                  </a:lnTo>
                  <a:lnTo>
                    <a:pt x="669094" y="181569"/>
                  </a:lnTo>
                  <a:lnTo>
                    <a:pt x="669094" y="181569"/>
                  </a:lnTo>
                  <a:lnTo>
                    <a:pt x="665958" y="187275"/>
                  </a:lnTo>
                  <a:lnTo>
                    <a:pt x="665090" y="188809"/>
                  </a:lnTo>
                  <a:lnTo>
                    <a:pt x="665090" y="188809"/>
                  </a:lnTo>
                  <a:lnTo>
                    <a:pt x="663722" y="191211"/>
                  </a:lnTo>
                  <a:lnTo>
                    <a:pt x="663522" y="191612"/>
                  </a:lnTo>
                  <a:lnTo>
                    <a:pt x="663522" y="191612"/>
                  </a:lnTo>
                  <a:lnTo>
                    <a:pt x="663522" y="191812"/>
                  </a:lnTo>
                  <a:lnTo>
                    <a:pt x="663522" y="191812"/>
                  </a:lnTo>
                  <a:lnTo>
                    <a:pt x="663522" y="192045"/>
                  </a:lnTo>
                  <a:lnTo>
                    <a:pt x="663189" y="192613"/>
                  </a:lnTo>
                  <a:lnTo>
                    <a:pt x="663189" y="192613"/>
                  </a:lnTo>
                  <a:lnTo>
                    <a:pt x="661654" y="195415"/>
                  </a:lnTo>
                  <a:lnTo>
                    <a:pt x="661654" y="195715"/>
                  </a:lnTo>
                  <a:lnTo>
                    <a:pt x="661187" y="196583"/>
                  </a:lnTo>
                  <a:lnTo>
                    <a:pt x="661187" y="196583"/>
                  </a:lnTo>
                  <a:lnTo>
                    <a:pt x="660653" y="197517"/>
                  </a:lnTo>
                  <a:lnTo>
                    <a:pt x="660419" y="198017"/>
                  </a:lnTo>
                  <a:lnTo>
                    <a:pt x="659619" y="199419"/>
                  </a:lnTo>
                  <a:lnTo>
                    <a:pt x="658985" y="200586"/>
                  </a:lnTo>
                  <a:lnTo>
                    <a:pt x="658985" y="200586"/>
                  </a:lnTo>
                  <a:lnTo>
                    <a:pt x="658785" y="200920"/>
                  </a:lnTo>
                  <a:lnTo>
                    <a:pt x="658484" y="201487"/>
                  </a:lnTo>
                  <a:lnTo>
                    <a:pt x="658484" y="201687"/>
                  </a:lnTo>
                  <a:lnTo>
                    <a:pt x="656950" y="204523"/>
                  </a:lnTo>
                  <a:lnTo>
                    <a:pt x="656950" y="204523"/>
                  </a:lnTo>
                  <a:lnTo>
                    <a:pt x="656950" y="204523"/>
                  </a:lnTo>
                  <a:lnTo>
                    <a:pt x="656950" y="204523"/>
                  </a:lnTo>
                  <a:lnTo>
                    <a:pt x="655582" y="206091"/>
                  </a:lnTo>
                  <a:lnTo>
                    <a:pt x="655015" y="207126"/>
                  </a:lnTo>
                  <a:lnTo>
                    <a:pt x="653914" y="209094"/>
                  </a:lnTo>
                  <a:lnTo>
                    <a:pt x="653914" y="209094"/>
                  </a:lnTo>
                  <a:lnTo>
                    <a:pt x="651712" y="213031"/>
                  </a:lnTo>
                  <a:lnTo>
                    <a:pt x="651712" y="213031"/>
                  </a:lnTo>
                  <a:lnTo>
                    <a:pt x="649510" y="217001"/>
                  </a:lnTo>
                  <a:lnTo>
                    <a:pt x="649510" y="217001"/>
                  </a:lnTo>
                  <a:lnTo>
                    <a:pt x="645072" y="224941"/>
                  </a:lnTo>
                  <a:lnTo>
                    <a:pt x="645072" y="224941"/>
                  </a:lnTo>
                  <a:lnTo>
                    <a:pt x="638400" y="236952"/>
                  </a:lnTo>
                  <a:lnTo>
                    <a:pt x="638400" y="236952"/>
                  </a:lnTo>
                  <a:lnTo>
                    <a:pt x="631727" y="248929"/>
                  </a:lnTo>
                  <a:lnTo>
                    <a:pt x="631727" y="248929"/>
                  </a:lnTo>
                  <a:lnTo>
                    <a:pt x="626189" y="258938"/>
                  </a:lnTo>
                  <a:lnTo>
                    <a:pt x="625055" y="260973"/>
                  </a:lnTo>
                  <a:lnTo>
                    <a:pt x="625055" y="260973"/>
                  </a:lnTo>
                  <a:lnTo>
                    <a:pt x="621218" y="258905"/>
                  </a:lnTo>
                  <a:lnTo>
                    <a:pt x="620450" y="258538"/>
                  </a:lnTo>
                  <a:lnTo>
                    <a:pt x="620450" y="258538"/>
                  </a:lnTo>
                  <a:lnTo>
                    <a:pt x="620150" y="258371"/>
                  </a:lnTo>
                  <a:lnTo>
                    <a:pt x="619783" y="258171"/>
                  </a:lnTo>
                  <a:cubicBezTo>
                    <a:pt x="619543" y="258011"/>
                    <a:pt x="619286" y="257877"/>
                    <a:pt x="619016" y="257771"/>
                  </a:cubicBezTo>
                  <a:cubicBezTo>
                    <a:pt x="619016" y="257771"/>
                    <a:pt x="619016" y="257771"/>
                    <a:pt x="619016" y="257771"/>
                  </a:cubicBezTo>
                  <a:lnTo>
                    <a:pt x="619016" y="257771"/>
                  </a:lnTo>
                  <a:lnTo>
                    <a:pt x="618749" y="257771"/>
                  </a:lnTo>
                  <a:lnTo>
                    <a:pt x="618249" y="257470"/>
                  </a:lnTo>
                  <a:lnTo>
                    <a:pt x="617415" y="257037"/>
                  </a:lnTo>
                  <a:lnTo>
                    <a:pt x="615580" y="256102"/>
                  </a:lnTo>
                  <a:lnTo>
                    <a:pt x="614679" y="255635"/>
                  </a:lnTo>
                  <a:cubicBezTo>
                    <a:pt x="613478" y="255001"/>
                    <a:pt x="612277" y="254434"/>
                    <a:pt x="611075" y="253867"/>
                  </a:cubicBezTo>
                  <a:lnTo>
                    <a:pt x="609341" y="253066"/>
                  </a:lnTo>
                  <a:lnTo>
                    <a:pt x="607673" y="252266"/>
                  </a:lnTo>
                  <a:cubicBezTo>
                    <a:pt x="606638" y="251799"/>
                    <a:pt x="605571" y="251298"/>
                    <a:pt x="604503" y="250864"/>
                  </a:cubicBezTo>
                  <a:lnTo>
                    <a:pt x="604503" y="250864"/>
                  </a:lnTo>
                  <a:lnTo>
                    <a:pt x="603736" y="250531"/>
                  </a:lnTo>
                  <a:cubicBezTo>
                    <a:pt x="603636" y="250504"/>
                    <a:pt x="603536" y="250504"/>
                    <a:pt x="603435" y="250531"/>
                  </a:cubicBezTo>
                  <a:cubicBezTo>
                    <a:pt x="603292" y="250434"/>
                    <a:pt x="603132" y="250354"/>
                    <a:pt x="602968" y="250297"/>
                  </a:cubicBezTo>
                  <a:lnTo>
                    <a:pt x="601434" y="249597"/>
                  </a:lnTo>
                  <a:lnTo>
                    <a:pt x="597764" y="248029"/>
                  </a:lnTo>
                  <a:lnTo>
                    <a:pt x="595895" y="247295"/>
                  </a:lnTo>
                  <a:lnTo>
                    <a:pt x="594027" y="246527"/>
                  </a:lnTo>
                  <a:lnTo>
                    <a:pt x="592893" y="246094"/>
                  </a:lnTo>
                  <a:lnTo>
                    <a:pt x="591892" y="245693"/>
                  </a:lnTo>
                  <a:lnTo>
                    <a:pt x="591291" y="245493"/>
                  </a:lnTo>
                  <a:lnTo>
                    <a:pt x="591291" y="245493"/>
                  </a:lnTo>
                  <a:lnTo>
                    <a:pt x="590958" y="245493"/>
                  </a:lnTo>
                  <a:lnTo>
                    <a:pt x="590958" y="245493"/>
                  </a:lnTo>
                  <a:lnTo>
                    <a:pt x="590357" y="245259"/>
                  </a:lnTo>
                  <a:lnTo>
                    <a:pt x="589690" y="244993"/>
                  </a:lnTo>
                  <a:lnTo>
                    <a:pt x="589089" y="244792"/>
                  </a:lnTo>
                  <a:lnTo>
                    <a:pt x="588455" y="244559"/>
                  </a:lnTo>
                  <a:lnTo>
                    <a:pt x="587621" y="244259"/>
                  </a:lnTo>
                  <a:lnTo>
                    <a:pt x="586921" y="243992"/>
                  </a:lnTo>
                  <a:lnTo>
                    <a:pt x="585553" y="243525"/>
                  </a:lnTo>
                  <a:lnTo>
                    <a:pt x="584986" y="243291"/>
                  </a:lnTo>
                  <a:lnTo>
                    <a:pt x="583751" y="242857"/>
                  </a:lnTo>
                  <a:lnTo>
                    <a:pt x="583084" y="242657"/>
                  </a:lnTo>
                  <a:lnTo>
                    <a:pt x="583084" y="242657"/>
                  </a:lnTo>
                  <a:lnTo>
                    <a:pt x="583084" y="242657"/>
                  </a:lnTo>
                  <a:lnTo>
                    <a:pt x="583084" y="242657"/>
                  </a:lnTo>
                  <a:lnTo>
                    <a:pt x="583084" y="242657"/>
                  </a:lnTo>
                  <a:lnTo>
                    <a:pt x="581983" y="242257"/>
                  </a:lnTo>
                  <a:lnTo>
                    <a:pt x="581983" y="242257"/>
                  </a:lnTo>
                  <a:cubicBezTo>
                    <a:pt x="580815" y="241856"/>
                    <a:pt x="579648" y="241456"/>
                    <a:pt x="578647" y="241122"/>
                  </a:cubicBezTo>
                  <a:cubicBezTo>
                    <a:pt x="578100" y="240902"/>
                    <a:pt x="577546" y="240715"/>
                    <a:pt x="576979" y="240555"/>
                  </a:cubicBezTo>
                  <a:lnTo>
                    <a:pt x="575511" y="240555"/>
                  </a:lnTo>
                  <a:lnTo>
                    <a:pt x="575210" y="240555"/>
                  </a:lnTo>
                  <a:lnTo>
                    <a:pt x="575210" y="240555"/>
                  </a:lnTo>
                  <a:lnTo>
                    <a:pt x="574510" y="240322"/>
                  </a:lnTo>
                  <a:lnTo>
                    <a:pt x="573309" y="239921"/>
                  </a:lnTo>
                  <a:lnTo>
                    <a:pt x="571540" y="239388"/>
                  </a:lnTo>
                  <a:lnTo>
                    <a:pt x="569605" y="238820"/>
                  </a:lnTo>
                  <a:cubicBezTo>
                    <a:pt x="568671" y="238520"/>
                    <a:pt x="567770" y="238253"/>
                    <a:pt x="566770" y="238020"/>
                  </a:cubicBezTo>
                  <a:lnTo>
                    <a:pt x="566770" y="238020"/>
                  </a:lnTo>
                  <a:lnTo>
                    <a:pt x="566302" y="238020"/>
                  </a:lnTo>
                  <a:lnTo>
                    <a:pt x="563800" y="237286"/>
                  </a:lnTo>
                  <a:lnTo>
                    <a:pt x="562165" y="236118"/>
                  </a:lnTo>
                  <a:lnTo>
                    <a:pt x="558562" y="235217"/>
                  </a:lnTo>
                  <a:lnTo>
                    <a:pt x="558562" y="235217"/>
                  </a:lnTo>
                  <a:lnTo>
                    <a:pt x="558229" y="235217"/>
                  </a:lnTo>
                  <a:lnTo>
                    <a:pt x="558229" y="235217"/>
                  </a:lnTo>
                  <a:lnTo>
                    <a:pt x="557862" y="235217"/>
                  </a:lnTo>
                  <a:lnTo>
                    <a:pt x="557628" y="235217"/>
                  </a:lnTo>
                  <a:lnTo>
                    <a:pt x="557395" y="235217"/>
                  </a:lnTo>
                  <a:cubicBezTo>
                    <a:pt x="557308" y="235187"/>
                    <a:pt x="557214" y="235187"/>
                    <a:pt x="557128" y="235217"/>
                  </a:cubicBezTo>
                  <a:lnTo>
                    <a:pt x="556827" y="235217"/>
                  </a:lnTo>
                  <a:lnTo>
                    <a:pt x="556627" y="235217"/>
                  </a:lnTo>
                  <a:lnTo>
                    <a:pt x="556627" y="235217"/>
                  </a:lnTo>
                  <a:lnTo>
                    <a:pt x="556093" y="235217"/>
                  </a:lnTo>
                  <a:lnTo>
                    <a:pt x="554992" y="234950"/>
                  </a:lnTo>
                  <a:lnTo>
                    <a:pt x="550589" y="233949"/>
                  </a:lnTo>
                  <a:lnTo>
                    <a:pt x="547252" y="233282"/>
                  </a:lnTo>
                  <a:lnTo>
                    <a:pt x="546318" y="233115"/>
                  </a:lnTo>
                  <a:lnTo>
                    <a:pt x="546151" y="233115"/>
                  </a:lnTo>
                  <a:lnTo>
                    <a:pt x="545684" y="233115"/>
                  </a:lnTo>
                  <a:lnTo>
                    <a:pt x="545317" y="233115"/>
                  </a:lnTo>
                  <a:lnTo>
                    <a:pt x="544183" y="232882"/>
                  </a:lnTo>
                  <a:lnTo>
                    <a:pt x="546752" y="219537"/>
                  </a:lnTo>
                  <a:lnTo>
                    <a:pt x="549387" y="206025"/>
                  </a:lnTo>
                  <a:lnTo>
                    <a:pt x="552023" y="192679"/>
                  </a:lnTo>
                  <a:lnTo>
                    <a:pt x="552023" y="192679"/>
                  </a:lnTo>
                  <a:lnTo>
                    <a:pt x="552023" y="192279"/>
                  </a:lnTo>
                  <a:lnTo>
                    <a:pt x="552290" y="191045"/>
                  </a:lnTo>
                  <a:lnTo>
                    <a:pt x="552524" y="189743"/>
                  </a:lnTo>
                  <a:lnTo>
                    <a:pt x="552757" y="188642"/>
                  </a:lnTo>
                  <a:lnTo>
                    <a:pt x="552757" y="187975"/>
                  </a:lnTo>
                  <a:lnTo>
                    <a:pt x="553558" y="183705"/>
                  </a:lnTo>
                  <a:lnTo>
                    <a:pt x="554492" y="179201"/>
                  </a:lnTo>
                  <a:lnTo>
                    <a:pt x="555393" y="174697"/>
                  </a:lnTo>
                  <a:lnTo>
                    <a:pt x="556327" y="170193"/>
                  </a:lnTo>
                  <a:lnTo>
                    <a:pt x="557228" y="165689"/>
                  </a:lnTo>
                  <a:lnTo>
                    <a:pt x="558162" y="161185"/>
                  </a:lnTo>
                  <a:lnTo>
                    <a:pt x="559029" y="156681"/>
                  </a:lnTo>
                  <a:lnTo>
                    <a:pt x="559930" y="152243"/>
                  </a:lnTo>
                  <a:lnTo>
                    <a:pt x="559930" y="152243"/>
                  </a:lnTo>
                  <a:lnTo>
                    <a:pt x="561532" y="144170"/>
                  </a:lnTo>
                  <a:lnTo>
                    <a:pt x="561532" y="143302"/>
                  </a:lnTo>
                  <a:lnTo>
                    <a:pt x="561532" y="143302"/>
                  </a:lnTo>
                  <a:lnTo>
                    <a:pt x="562432" y="138498"/>
                  </a:lnTo>
                  <a:lnTo>
                    <a:pt x="563500" y="132926"/>
                  </a:lnTo>
                  <a:lnTo>
                    <a:pt x="565001" y="125253"/>
                  </a:lnTo>
                  <a:lnTo>
                    <a:pt x="567637" y="111741"/>
                  </a:lnTo>
                  <a:lnTo>
                    <a:pt x="570273" y="98396"/>
                  </a:lnTo>
                  <a:lnTo>
                    <a:pt x="570273" y="98396"/>
                  </a:lnTo>
                  <a:lnTo>
                    <a:pt x="570840" y="98396"/>
                  </a:lnTo>
                  <a:lnTo>
                    <a:pt x="572575" y="98729"/>
                  </a:lnTo>
                  <a:lnTo>
                    <a:pt x="573342" y="98729"/>
                  </a:lnTo>
                  <a:lnTo>
                    <a:pt x="572575" y="98729"/>
                  </a:lnTo>
                  <a:lnTo>
                    <a:pt x="570273" y="98262"/>
                  </a:lnTo>
                  <a:lnTo>
                    <a:pt x="570273" y="98262"/>
                  </a:lnTo>
                  <a:lnTo>
                    <a:pt x="572908" y="84917"/>
                  </a:lnTo>
                  <a:lnTo>
                    <a:pt x="572908" y="84917"/>
                  </a:lnTo>
                  <a:lnTo>
                    <a:pt x="575244" y="71572"/>
                  </a:lnTo>
                  <a:lnTo>
                    <a:pt x="575244" y="71572"/>
                  </a:lnTo>
                  <a:lnTo>
                    <a:pt x="579581" y="72439"/>
                  </a:lnTo>
                  <a:lnTo>
                    <a:pt x="581950" y="72940"/>
                  </a:lnTo>
                  <a:lnTo>
                    <a:pt x="585553" y="73707"/>
                  </a:lnTo>
                  <a:lnTo>
                    <a:pt x="586153" y="73707"/>
                  </a:lnTo>
                  <a:lnTo>
                    <a:pt x="590491" y="74674"/>
                  </a:lnTo>
                  <a:lnTo>
                    <a:pt x="591425" y="74875"/>
                  </a:lnTo>
                  <a:lnTo>
                    <a:pt x="596496" y="76076"/>
                  </a:lnTo>
                  <a:lnTo>
                    <a:pt x="596496" y="76076"/>
                  </a:lnTo>
                  <a:lnTo>
                    <a:pt x="601567" y="77344"/>
                  </a:lnTo>
                  <a:lnTo>
                    <a:pt x="601801" y="77344"/>
                  </a:lnTo>
                  <a:lnTo>
                    <a:pt x="605938" y="78444"/>
                  </a:lnTo>
                  <a:lnTo>
                    <a:pt x="607673" y="78912"/>
                  </a:lnTo>
                  <a:lnTo>
                    <a:pt x="611910" y="80079"/>
                  </a:lnTo>
                  <a:lnTo>
                    <a:pt x="612210" y="80079"/>
                  </a:lnTo>
                  <a:lnTo>
                    <a:pt x="617315" y="81547"/>
                  </a:lnTo>
                  <a:lnTo>
                    <a:pt x="623520" y="83449"/>
                  </a:lnTo>
                  <a:lnTo>
                    <a:pt x="626856" y="84517"/>
                  </a:lnTo>
                  <a:lnTo>
                    <a:pt x="626856" y="84517"/>
                  </a:lnTo>
                  <a:lnTo>
                    <a:pt x="628391" y="85050"/>
                  </a:lnTo>
                  <a:lnTo>
                    <a:pt x="631961" y="86251"/>
                  </a:lnTo>
                  <a:lnTo>
                    <a:pt x="635297" y="87419"/>
                  </a:lnTo>
                  <a:cubicBezTo>
                    <a:pt x="637522" y="88196"/>
                    <a:pt x="639744" y="88997"/>
                    <a:pt x="641970" y="89821"/>
                  </a:cubicBezTo>
                  <a:lnTo>
                    <a:pt x="644071" y="90589"/>
                  </a:lnTo>
                  <a:lnTo>
                    <a:pt x="647408" y="91856"/>
                  </a:lnTo>
                  <a:lnTo>
                    <a:pt x="648008" y="92057"/>
                  </a:lnTo>
                  <a:lnTo>
                    <a:pt x="648008" y="92057"/>
                  </a:lnTo>
                  <a:lnTo>
                    <a:pt x="651745" y="93525"/>
                  </a:lnTo>
                  <a:lnTo>
                    <a:pt x="653213" y="94092"/>
                  </a:lnTo>
                  <a:lnTo>
                    <a:pt x="656249" y="95326"/>
                  </a:lnTo>
                  <a:cubicBezTo>
                    <a:pt x="658628" y="96260"/>
                    <a:pt x="660963" y="97228"/>
                    <a:pt x="663255" y="98229"/>
                  </a:cubicBezTo>
                  <a:lnTo>
                    <a:pt x="667426" y="99997"/>
                  </a:lnTo>
                  <a:lnTo>
                    <a:pt x="667793" y="100164"/>
                  </a:lnTo>
                  <a:lnTo>
                    <a:pt x="667793" y="100164"/>
                  </a:lnTo>
                  <a:lnTo>
                    <a:pt x="671496" y="101832"/>
                  </a:lnTo>
                  <a:lnTo>
                    <a:pt x="674832" y="103300"/>
                  </a:lnTo>
                  <a:lnTo>
                    <a:pt x="677668" y="104601"/>
                  </a:lnTo>
                  <a:lnTo>
                    <a:pt x="680504" y="105936"/>
                  </a:lnTo>
                  <a:lnTo>
                    <a:pt x="680504" y="105936"/>
                  </a:lnTo>
                  <a:lnTo>
                    <a:pt x="683273" y="107303"/>
                  </a:lnTo>
                  <a:lnTo>
                    <a:pt x="686609" y="108972"/>
                  </a:lnTo>
                  <a:lnTo>
                    <a:pt x="687310" y="109339"/>
                  </a:lnTo>
                  <a:lnTo>
                    <a:pt x="690646" y="111073"/>
                  </a:lnTo>
                  <a:lnTo>
                    <a:pt x="690646" y="111073"/>
                  </a:lnTo>
                  <a:cubicBezTo>
                    <a:pt x="693983" y="112742"/>
                    <a:pt x="697052" y="114410"/>
                    <a:pt x="700221" y="116145"/>
                  </a:cubicBezTo>
                  <a:lnTo>
                    <a:pt x="703558" y="117980"/>
                  </a:lnTo>
                  <a:lnTo>
                    <a:pt x="703925" y="118180"/>
                  </a:lnTo>
                  <a:lnTo>
                    <a:pt x="700588" y="124219"/>
                  </a:lnTo>
                  <a:lnTo>
                    <a:pt x="697953" y="129023"/>
                  </a:lnTo>
                  <a:lnTo>
                    <a:pt x="697285" y="130224"/>
                  </a:lnTo>
                  <a:lnTo>
                    <a:pt x="697285" y="130224"/>
                  </a:lnTo>
                  <a:close/>
                  <a:moveTo>
                    <a:pt x="708195" y="326532"/>
                  </a:moveTo>
                  <a:lnTo>
                    <a:pt x="709063" y="325798"/>
                  </a:lnTo>
                  <a:lnTo>
                    <a:pt x="709229" y="325798"/>
                  </a:lnTo>
                  <a:lnTo>
                    <a:pt x="710464" y="324797"/>
                  </a:lnTo>
                  <a:lnTo>
                    <a:pt x="712632" y="323062"/>
                  </a:lnTo>
                  <a:lnTo>
                    <a:pt x="713667" y="322194"/>
                  </a:lnTo>
                  <a:lnTo>
                    <a:pt x="716169" y="320159"/>
                  </a:lnTo>
                  <a:lnTo>
                    <a:pt x="716169" y="320159"/>
                  </a:lnTo>
                  <a:lnTo>
                    <a:pt x="726778" y="311552"/>
                  </a:lnTo>
                  <a:lnTo>
                    <a:pt x="726778" y="311552"/>
                  </a:lnTo>
                  <a:lnTo>
                    <a:pt x="737454" y="302944"/>
                  </a:lnTo>
                  <a:lnTo>
                    <a:pt x="737454" y="302944"/>
                  </a:lnTo>
                  <a:lnTo>
                    <a:pt x="740124" y="300775"/>
                  </a:lnTo>
                  <a:lnTo>
                    <a:pt x="744527" y="297172"/>
                  </a:lnTo>
                  <a:lnTo>
                    <a:pt x="744527" y="297172"/>
                  </a:lnTo>
                  <a:lnTo>
                    <a:pt x="748064" y="294336"/>
                  </a:lnTo>
                  <a:lnTo>
                    <a:pt x="748064" y="294336"/>
                  </a:lnTo>
                  <a:lnTo>
                    <a:pt x="751600" y="291434"/>
                  </a:lnTo>
                  <a:lnTo>
                    <a:pt x="751600" y="291434"/>
                  </a:lnTo>
                  <a:lnTo>
                    <a:pt x="754436" y="289165"/>
                  </a:lnTo>
                  <a:lnTo>
                    <a:pt x="755137" y="288598"/>
                  </a:lnTo>
                  <a:lnTo>
                    <a:pt x="755137" y="288598"/>
                  </a:lnTo>
                  <a:lnTo>
                    <a:pt x="758673" y="285729"/>
                  </a:lnTo>
                  <a:lnTo>
                    <a:pt x="758673" y="285729"/>
                  </a:lnTo>
                  <a:lnTo>
                    <a:pt x="762010" y="282893"/>
                  </a:lnTo>
                  <a:lnTo>
                    <a:pt x="765579" y="279990"/>
                  </a:lnTo>
                  <a:lnTo>
                    <a:pt x="769116" y="277121"/>
                  </a:lnTo>
                  <a:lnTo>
                    <a:pt x="775588" y="271883"/>
                  </a:lnTo>
                  <a:lnTo>
                    <a:pt x="776256" y="271349"/>
                  </a:lnTo>
                  <a:lnTo>
                    <a:pt x="779959" y="268347"/>
                  </a:lnTo>
                  <a:lnTo>
                    <a:pt x="784496" y="264677"/>
                  </a:lnTo>
                  <a:lnTo>
                    <a:pt x="790535" y="259772"/>
                  </a:lnTo>
                  <a:lnTo>
                    <a:pt x="801244" y="251098"/>
                  </a:lnTo>
                  <a:lnTo>
                    <a:pt x="812388" y="242123"/>
                  </a:lnTo>
                  <a:lnTo>
                    <a:pt x="814556" y="244859"/>
                  </a:lnTo>
                  <a:lnTo>
                    <a:pt x="815624" y="246194"/>
                  </a:lnTo>
                  <a:lnTo>
                    <a:pt x="817292" y="248329"/>
                  </a:lnTo>
                  <a:cubicBezTo>
                    <a:pt x="818984" y="250554"/>
                    <a:pt x="820652" y="252776"/>
                    <a:pt x="822296" y="255001"/>
                  </a:cubicBezTo>
                  <a:lnTo>
                    <a:pt x="823798" y="257037"/>
                  </a:lnTo>
                  <a:lnTo>
                    <a:pt x="825499" y="259305"/>
                  </a:lnTo>
                  <a:lnTo>
                    <a:pt x="826534" y="260773"/>
                  </a:lnTo>
                  <a:lnTo>
                    <a:pt x="827635" y="262275"/>
                  </a:lnTo>
                  <a:lnTo>
                    <a:pt x="829470" y="264810"/>
                  </a:lnTo>
                  <a:cubicBezTo>
                    <a:pt x="830237" y="265911"/>
                    <a:pt x="831004" y="266979"/>
                    <a:pt x="831738" y="268146"/>
                  </a:cubicBezTo>
                  <a:lnTo>
                    <a:pt x="831738" y="268146"/>
                  </a:lnTo>
                  <a:cubicBezTo>
                    <a:pt x="832506" y="269247"/>
                    <a:pt x="833273" y="270348"/>
                    <a:pt x="834007" y="271483"/>
                  </a:cubicBezTo>
                  <a:lnTo>
                    <a:pt x="835575" y="273785"/>
                  </a:lnTo>
                  <a:lnTo>
                    <a:pt x="836442" y="275119"/>
                  </a:lnTo>
                  <a:cubicBezTo>
                    <a:pt x="836442" y="275353"/>
                    <a:pt x="836776" y="275586"/>
                    <a:pt x="836909" y="275820"/>
                  </a:cubicBezTo>
                  <a:cubicBezTo>
                    <a:pt x="837096" y="276037"/>
                    <a:pt x="837266" y="276270"/>
                    <a:pt x="837410" y="276521"/>
                  </a:cubicBezTo>
                  <a:lnTo>
                    <a:pt x="838144" y="277688"/>
                  </a:lnTo>
                  <a:lnTo>
                    <a:pt x="839312" y="279456"/>
                  </a:lnTo>
                  <a:lnTo>
                    <a:pt x="841347" y="282793"/>
                  </a:lnTo>
                  <a:lnTo>
                    <a:pt x="842815" y="285128"/>
                  </a:lnTo>
                  <a:cubicBezTo>
                    <a:pt x="844650" y="288097"/>
                    <a:pt x="846485" y="291067"/>
                    <a:pt x="848186" y="294069"/>
                  </a:cubicBezTo>
                  <a:cubicBezTo>
                    <a:pt x="848653" y="294803"/>
                    <a:pt x="849120" y="295571"/>
                    <a:pt x="849521" y="296305"/>
                  </a:cubicBezTo>
                  <a:cubicBezTo>
                    <a:pt x="849921" y="297039"/>
                    <a:pt x="850321" y="297739"/>
                    <a:pt x="850722" y="298440"/>
                  </a:cubicBezTo>
                  <a:lnTo>
                    <a:pt x="852657" y="301776"/>
                  </a:lnTo>
                  <a:cubicBezTo>
                    <a:pt x="853424" y="303178"/>
                    <a:pt x="854192" y="304545"/>
                    <a:pt x="854926" y="305947"/>
                  </a:cubicBezTo>
                  <a:cubicBezTo>
                    <a:pt x="856627" y="309049"/>
                    <a:pt x="858262" y="312152"/>
                    <a:pt x="859863" y="315288"/>
                  </a:cubicBezTo>
                  <a:lnTo>
                    <a:pt x="861631" y="318791"/>
                  </a:lnTo>
                  <a:lnTo>
                    <a:pt x="861965" y="319492"/>
                  </a:lnTo>
                  <a:cubicBezTo>
                    <a:pt x="862666" y="320893"/>
                    <a:pt x="863366" y="322328"/>
                    <a:pt x="864034" y="323729"/>
                  </a:cubicBezTo>
                  <a:cubicBezTo>
                    <a:pt x="864701" y="325130"/>
                    <a:pt x="865368" y="326498"/>
                    <a:pt x="866002" y="327866"/>
                  </a:cubicBezTo>
                  <a:cubicBezTo>
                    <a:pt x="866936" y="329845"/>
                    <a:pt x="867837" y="331813"/>
                    <a:pt x="868704" y="333771"/>
                  </a:cubicBezTo>
                  <a:cubicBezTo>
                    <a:pt x="869172" y="334806"/>
                    <a:pt x="869638" y="335807"/>
                    <a:pt x="870072" y="336841"/>
                  </a:cubicBezTo>
                  <a:cubicBezTo>
                    <a:pt x="870182" y="337114"/>
                    <a:pt x="870303" y="337381"/>
                    <a:pt x="870439" y="337642"/>
                  </a:cubicBezTo>
                  <a:lnTo>
                    <a:pt x="871173" y="339376"/>
                  </a:lnTo>
                  <a:cubicBezTo>
                    <a:pt x="871340" y="339710"/>
                    <a:pt x="871440" y="340010"/>
                    <a:pt x="871574" y="340311"/>
                  </a:cubicBezTo>
                  <a:cubicBezTo>
                    <a:pt x="871707" y="340611"/>
                    <a:pt x="872241" y="341879"/>
                    <a:pt x="872574" y="342646"/>
                  </a:cubicBezTo>
                  <a:lnTo>
                    <a:pt x="872574" y="342646"/>
                  </a:lnTo>
                  <a:cubicBezTo>
                    <a:pt x="873642" y="345148"/>
                    <a:pt x="874643" y="347650"/>
                    <a:pt x="875644" y="350186"/>
                  </a:cubicBezTo>
                  <a:lnTo>
                    <a:pt x="875644" y="350186"/>
                  </a:lnTo>
                  <a:lnTo>
                    <a:pt x="875644" y="350186"/>
                  </a:lnTo>
                  <a:cubicBezTo>
                    <a:pt x="876011" y="351087"/>
                    <a:pt x="876378" y="352021"/>
                    <a:pt x="876712" y="352955"/>
                  </a:cubicBezTo>
                  <a:lnTo>
                    <a:pt x="876712" y="352955"/>
                  </a:lnTo>
                  <a:lnTo>
                    <a:pt x="877045" y="353856"/>
                  </a:lnTo>
                  <a:lnTo>
                    <a:pt x="877045" y="353856"/>
                  </a:lnTo>
                  <a:lnTo>
                    <a:pt x="864201" y="358794"/>
                  </a:lnTo>
                  <a:lnTo>
                    <a:pt x="851356" y="363731"/>
                  </a:lnTo>
                  <a:lnTo>
                    <a:pt x="851356" y="363731"/>
                  </a:lnTo>
                  <a:lnTo>
                    <a:pt x="849954" y="364232"/>
                  </a:lnTo>
                  <a:lnTo>
                    <a:pt x="849521" y="364399"/>
                  </a:lnTo>
                  <a:lnTo>
                    <a:pt x="844116" y="366467"/>
                  </a:lnTo>
                  <a:lnTo>
                    <a:pt x="838644" y="368569"/>
                  </a:lnTo>
                  <a:lnTo>
                    <a:pt x="838644" y="368569"/>
                  </a:lnTo>
                  <a:lnTo>
                    <a:pt x="837910" y="368836"/>
                  </a:lnTo>
                  <a:lnTo>
                    <a:pt x="835475" y="369770"/>
                  </a:lnTo>
                  <a:lnTo>
                    <a:pt x="835475" y="369770"/>
                  </a:lnTo>
                  <a:lnTo>
                    <a:pt x="834341" y="370237"/>
                  </a:lnTo>
                  <a:lnTo>
                    <a:pt x="834341" y="370237"/>
                  </a:lnTo>
                  <a:lnTo>
                    <a:pt x="833507" y="370571"/>
                  </a:lnTo>
                  <a:lnTo>
                    <a:pt x="825800" y="373540"/>
                  </a:lnTo>
                  <a:lnTo>
                    <a:pt x="825800" y="373540"/>
                  </a:lnTo>
                  <a:lnTo>
                    <a:pt x="821563" y="375175"/>
                  </a:lnTo>
                  <a:lnTo>
                    <a:pt x="821563" y="375175"/>
                  </a:lnTo>
                  <a:lnTo>
                    <a:pt x="817325" y="376843"/>
                  </a:lnTo>
                  <a:lnTo>
                    <a:pt x="817325" y="376843"/>
                  </a:lnTo>
                  <a:lnTo>
                    <a:pt x="813022" y="378478"/>
                  </a:lnTo>
                  <a:lnTo>
                    <a:pt x="813022" y="378478"/>
                  </a:lnTo>
                  <a:lnTo>
                    <a:pt x="808784" y="380079"/>
                  </a:lnTo>
                  <a:lnTo>
                    <a:pt x="808784" y="380079"/>
                  </a:lnTo>
                  <a:lnTo>
                    <a:pt x="804514" y="381681"/>
                  </a:lnTo>
                  <a:lnTo>
                    <a:pt x="804514" y="381681"/>
                  </a:lnTo>
                  <a:lnTo>
                    <a:pt x="800277" y="383349"/>
                  </a:lnTo>
                  <a:lnTo>
                    <a:pt x="800277" y="383349"/>
                  </a:lnTo>
                  <a:lnTo>
                    <a:pt x="796007" y="384984"/>
                  </a:lnTo>
                  <a:lnTo>
                    <a:pt x="796007" y="384984"/>
                  </a:lnTo>
                  <a:lnTo>
                    <a:pt x="787466" y="388320"/>
                  </a:lnTo>
                  <a:lnTo>
                    <a:pt x="787466" y="388320"/>
                  </a:lnTo>
                  <a:lnTo>
                    <a:pt x="787199" y="388320"/>
                  </a:lnTo>
                  <a:lnTo>
                    <a:pt x="774688" y="393124"/>
                  </a:lnTo>
                  <a:lnTo>
                    <a:pt x="774688" y="393124"/>
                  </a:lnTo>
                  <a:lnTo>
                    <a:pt x="774387" y="393124"/>
                  </a:lnTo>
                  <a:lnTo>
                    <a:pt x="761876" y="397928"/>
                  </a:lnTo>
                  <a:lnTo>
                    <a:pt x="761876" y="397928"/>
                  </a:lnTo>
                  <a:lnTo>
                    <a:pt x="761576" y="397928"/>
                  </a:lnTo>
                  <a:lnTo>
                    <a:pt x="748998" y="403233"/>
                  </a:lnTo>
                  <a:lnTo>
                    <a:pt x="748998" y="403233"/>
                  </a:lnTo>
                  <a:lnTo>
                    <a:pt x="748998" y="403233"/>
                  </a:lnTo>
                  <a:cubicBezTo>
                    <a:pt x="748998" y="403233"/>
                    <a:pt x="748998" y="403233"/>
                    <a:pt x="748998" y="403233"/>
                  </a:cubicBezTo>
                  <a:lnTo>
                    <a:pt x="747096" y="398462"/>
                  </a:lnTo>
                  <a:lnTo>
                    <a:pt x="747096" y="398462"/>
                  </a:lnTo>
                  <a:cubicBezTo>
                    <a:pt x="746429" y="396794"/>
                    <a:pt x="745729" y="395126"/>
                    <a:pt x="745028" y="393525"/>
                  </a:cubicBezTo>
                  <a:lnTo>
                    <a:pt x="745028" y="393525"/>
                  </a:lnTo>
                  <a:cubicBezTo>
                    <a:pt x="744327" y="391890"/>
                    <a:pt x="743593" y="390188"/>
                    <a:pt x="742859" y="388620"/>
                  </a:cubicBezTo>
                  <a:lnTo>
                    <a:pt x="742859" y="388620"/>
                  </a:lnTo>
                  <a:cubicBezTo>
                    <a:pt x="742626" y="388086"/>
                    <a:pt x="742392" y="387553"/>
                    <a:pt x="742125" y="387019"/>
                  </a:cubicBezTo>
                  <a:cubicBezTo>
                    <a:pt x="742092" y="386899"/>
                    <a:pt x="742035" y="386785"/>
                    <a:pt x="741959" y="386685"/>
                  </a:cubicBezTo>
                  <a:cubicBezTo>
                    <a:pt x="741959" y="386685"/>
                    <a:pt x="741959" y="386685"/>
                    <a:pt x="741959" y="386685"/>
                  </a:cubicBezTo>
                  <a:lnTo>
                    <a:pt x="741959" y="386685"/>
                  </a:lnTo>
                  <a:lnTo>
                    <a:pt x="741959" y="386685"/>
                  </a:lnTo>
                  <a:lnTo>
                    <a:pt x="741959" y="386685"/>
                  </a:lnTo>
                  <a:cubicBezTo>
                    <a:pt x="741972" y="386575"/>
                    <a:pt x="741972" y="386462"/>
                    <a:pt x="741959" y="386351"/>
                  </a:cubicBezTo>
                  <a:lnTo>
                    <a:pt x="741758" y="385884"/>
                  </a:lnTo>
                  <a:cubicBezTo>
                    <a:pt x="741788" y="385811"/>
                    <a:pt x="741788" y="385724"/>
                    <a:pt x="741758" y="385651"/>
                  </a:cubicBezTo>
                  <a:lnTo>
                    <a:pt x="741558" y="385217"/>
                  </a:lnTo>
                  <a:cubicBezTo>
                    <a:pt x="741401" y="384830"/>
                    <a:pt x="741221" y="384450"/>
                    <a:pt x="741024" y="384083"/>
                  </a:cubicBezTo>
                  <a:lnTo>
                    <a:pt x="741024" y="384083"/>
                  </a:lnTo>
                  <a:cubicBezTo>
                    <a:pt x="740657" y="383282"/>
                    <a:pt x="740257" y="382448"/>
                    <a:pt x="739823" y="381647"/>
                  </a:cubicBezTo>
                  <a:cubicBezTo>
                    <a:pt x="739390" y="380847"/>
                    <a:pt x="739290" y="380513"/>
                    <a:pt x="738989" y="379946"/>
                  </a:cubicBezTo>
                  <a:cubicBezTo>
                    <a:pt x="738892" y="379706"/>
                    <a:pt x="738779" y="379472"/>
                    <a:pt x="738656" y="379245"/>
                  </a:cubicBezTo>
                  <a:lnTo>
                    <a:pt x="738656" y="379245"/>
                  </a:lnTo>
                  <a:cubicBezTo>
                    <a:pt x="738279" y="378444"/>
                    <a:pt x="737878" y="377644"/>
                    <a:pt x="737454" y="376843"/>
                  </a:cubicBezTo>
                  <a:cubicBezTo>
                    <a:pt x="737054" y="376042"/>
                    <a:pt x="736620" y="375242"/>
                    <a:pt x="736187" y="374441"/>
                  </a:cubicBezTo>
                  <a:cubicBezTo>
                    <a:pt x="735753" y="373640"/>
                    <a:pt x="735786" y="373640"/>
                    <a:pt x="735553" y="373240"/>
                  </a:cubicBezTo>
                  <a:cubicBezTo>
                    <a:pt x="735062" y="372262"/>
                    <a:pt x="734529" y="371295"/>
                    <a:pt x="733951" y="370337"/>
                  </a:cubicBezTo>
                  <a:cubicBezTo>
                    <a:pt x="733418" y="369370"/>
                    <a:pt x="732884" y="368402"/>
                    <a:pt x="732317" y="367468"/>
                  </a:cubicBezTo>
                  <a:lnTo>
                    <a:pt x="732317" y="367268"/>
                  </a:lnTo>
                  <a:cubicBezTo>
                    <a:pt x="731916" y="366501"/>
                    <a:pt x="731483" y="365767"/>
                    <a:pt x="731049" y="364999"/>
                  </a:cubicBezTo>
                  <a:cubicBezTo>
                    <a:pt x="730148" y="363431"/>
                    <a:pt x="729214" y="361896"/>
                    <a:pt x="728280" y="360362"/>
                  </a:cubicBezTo>
                  <a:cubicBezTo>
                    <a:pt x="727346" y="358827"/>
                    <a:pt x="726411" y="357292"/>
                    <a:pt x="725444" y="355758"/>
                  </a:cubicBezTo>
                  <a:lnTo>
                    <a:pt x="722474" y="351220"/>
                  </a:lnTo>
                  <a:lnTo>
                    <a:pt x="719439" y="346750"/>
                  </a:lnTo>
                  <a:cubicBezTo>
                    <a:pt x="717403" y="343780"/>
                    <a:pt x="715268" y="340878"/>
                    <a:pt x="713099" y="337975"/>
                  </a:cubicBezTo>
                  <a:lnTo>
                    <a:pt x="712866" y="337708"/>
                  </a:lnTo>
                  <a:cubicBezTo>
                    <a:pt x="711865" y="336340"/>
                    <a:pt x="710797" y="334939"/>
                    <a:pt x="709696" y="333571"/>
                  </a:cubicBezTo>
                  <a:cubicBezTo>
                    <a:pt x="708596" y="332203"/>
                    <a:pt x="707528" y="330835"/>
                    <a:pt x="706360" y="329468"/>
                  </a:cubicBezTo>
                  <a:lnTo>
                    <a:pt x="706360" y="329468"/>
                  </a:lnTo>
                  <a:close/>
                  <a:moveTo>
                    <a:pt x="791269" y="398763"/>
                  </a:moveTo>
                  <a:lnTo>
                    <a:pt x="791736" y="398596"/>
                  </a:lnTo>
                  <a:lnTo>
                    <a:pt x="791936" y="398596"/>
                  </a:lnTo>
                  <a:lnTo>
                    <a:pt x="792403" y="398429"/>
                  </a:lnTo>
                  <a:lnTo>
                    <a:pt x="792403" y="398429"/>
                  </a:lnTo>
                  <a:lnTo>
                    <a:pt x="792703" y="398429"/>
                  </a:lnTo>
                  <a:lnTo>
                    <a:pt x="792703" y="398429"/>
                  </a:lnTo>
                  <a:lnTo>
                    <a:pt x="793337" y="398195"/>
                  </a:lnTo>
                  <a:lnTo>
                    <a:pt x="793638" y="398195"/>
                  </a:lnTo>
                  <a:lnTo>
                    <a:pt x="793938" y="398195"/>
                  </a:lnTo>
                  <a:lnTo>
                    <a:pt x="795239" y="397762"/>
                  </a:lnTo>
                  <a:lnTo>
                    <a:pt x="795773" y="397562"/>
                  </a:lnTo>
                  <a:lnTo>
                    <a:pt x="796640" y="397261"/>
                  </a:lnTo>
                  <a:lnTo>
                    <a:pt x="796974" y="397261"/>
                  </a:lnTo>
                  <a:lnTo>
                    <a:pt x="799610" y="396360"/>
                  </a:lnTo>
                  <a:lnTo>
                    <a:pt x="799610" y="396360"/>
                  </a:lnTo>
                  <a:lnTo>
                    <a:pt x="800544" y="396060"/>
                  </a:lnTo>
                  <a:lnTo>
                    <a:pt x="800844" y="396060"/>
                  </a:lnTo>
                  <a:lnTo>
                    <a:pt x="801211" y="396060"/>
                  </a:lnTo>
                  <a:lnTo>
                    <a:pt x="801411" y="396060"/>
                  </a:lnTo>
                  <a:lnTo>
                    <a:pt x="801678" y="396060"/>
                  </a:lnTo>
                  <a:lnTo>
                    <a:pt x="802379" y="395827"/>
                  </a:lnTo>
                  <a:lnTo>
                    <a:pt x="802946" y="395827"/>
                  </a:lnTo>
                  <a:lnTo>
                    <a:pt x="803813" y="395526"/>
                  </a:lnTo>
                  <a:lnTo>
                    <a:pt x="803813" y="395526"/>
                  </a:lnTo>
                  <a:lnTo>
                    <a:pt x="808051" y="394058"/>
                  </a:lnTo>
                  <a:lnTo>
                    <a:pt x="812354" y="392557"/>
                  </a:lnTo>
                  <a:lnTo>
                    <a:pt x="812354" y="392557"/>
                  </a:lnTo>
                  <a:lnTo>
                    <a:pt x="816658" y="391056"/>
                  </a:lnTo>
                  <a:lnTo>
                    <a:pt x="816658" y="391056"/>
                  </a:lnTo>
                  <a:lnTo>
                    <a:pt x="820995" y="389554"/>
                  </a:lnTo>
                  <a:lnTo>
                    <a:pt x="825333" y="388086"/>
                  </a:lnTo>
                  <a:lnTo>
                    <a:pt x="829703" y="386618"/>
                  </a:lnTo>
                  <a:lnTo>
                    <a:pt x="837510" y="383916"/>
                  </a:lnTo>
                  <a:lnTo>
                    <a:pt x="838344" y="383616"/>
                  </a:lnTo>
                  <a:lnTo>
                    <a:pt x="838344" y="383616"/>
                  </a:lnTo>
                  <a:lnTo>
                    <a:pt x="842748" y="382081"/>
                  </a:lnTo>
                  <a:lnTo>
                    <a:pt x="848320" y="380179"/>
                  </a:lnTo>
                  <a:lnTo>
                    <a:pt x="848320" y="380179"/>
                  </a:lnTo>
                  <a:lnTo>
                    <a:pt x="855659" y="377677"/>
                  </a:lnTo>
                  <a:lnTo>
                    <a:pt x="868671" y="373173"/>
                  </a:lnTo>
                  <a:cubicBezTo>
                    <a:pt x="882363" y="412785"/>
                    <a:pt x="889706" y="454312"/>
                    <a:pt x="890424" y="496216"/>
                  </a:cubicBezTo>
                  <a:lnTo>
                    <a:pt x="890424" y="496216"/>
                  </a:lnTo>
                  <a:lnTo>
                    <a:pt x="886287" y="496216"/>
                  </a:lnTo>
                  <a:lnTo>
                    <a:pt x="885786" y="496216"/>
                  </a:lnTo>
                  <a:lnTo>
                    <a:pt x="877112" y="496383"/>
                  </a:lnTo>
                  <a:lnTo>
                    <a:pt x="869338" y="496383"/>
                  </a:lnTo>
                  <a:lnTo>
                    <a:pt x="863366" y="496383"/>
                  </a:lnTo>
                  <a:lnTo>
                    <a:pt x="863366" y="496383"/>
                  </a:lnTo>
                  <a:lnTo>
                    <a:pt x="858996" y="496383"/>
                  </a:lnTo>
                  <a:lnTo>
                    <a:pt x="857895" y="496383"/>
                  </a:lnTo>
                  <a:lnTo>
                    <a:pt x="851456" y="496383"/>
                  </a:lnTo>
                  <a:lnTo>
                    <a:pt x="849621" y="496383"/>
                  </a:lnTo>
                  <a:lnTo>
                    <a:pt x="845717" y="496383"/>
                  </a:lnTo>
                  <a:lnTo>
                    <a:pt x="843315" y="496383"/>
                  </a:lnTo>
                  <a:lnTo>
                    <a:pt x="840446" y="496383"/>
                  </a:lnTo>
                  <a:lnTo>
                    <a:pt x="835875" y="496383"/>
                  </a:lnTo>
                  <a:lnTo>
                    <a:pt x="831972" y="496383"/>
                  </a:lnTo>
                  <a:lnTo>
                    <a:pt x="831204" y="496383"/>
                  </a:lnTo>
                  <a:lnTo>
                    <a:pt x="826700" y="496383"/>
                  </a:lnTo>
                  <a:lnTo>
                    <a:pt x="808351" y="496383"/>
                  </a:lnTo>
                  <a:lnTo>
                    <a:pt x="808351" y="496383"/>
                  </a:lnTo>
                  <a:cubicBezTo>
                    <a:pt x="808351" y="495715"/>
                    <a:pt x="808351" y="495081"/>
                    <a:pt x="808351" y="494414"/>
                  </a:cubicBezTo>
                  <a:cubicBezTo>
                    <a:pt x="808334" y="494147"/>
                    <a:pt x="808334" y="493880"/>
                    <a:pt x="808351" y="493613"/>
                  </a:cubicBezTo>
                  <a:cubicBezTo>
                    <a:pt x="808351" y="492879"/>
                    <a:pt x="808351" y="492112"/>
                    <a:pt x="808351" y="491345"/>
                  </a:cubicBezTo>
                  <a:cubicBezTo>
                    <a:pt x="808351" y="490577"/>
                    <a:pt x="808351" y="490377"/>
                    <a:pt x="808351" y="489877"/>
                  </a:cubicBezTo>
                  <a:cubicBezTo>
                    <a:pt x="808351" y="489376"/>
                    <a:pt x="808351" y="489310"/>
                    <a:pt x="808351" y="489043"/>
                  </a:cubicBezTo>
                  <a:cubicBezTo>
                    <a:pt x="808351" y="488776"/>
                    <a:pt x="808351" y="488709"/>
                    <a:pt x="808351" y="488542"/>
                  </a:cubicBezTo>
                  <a:lnTo>
                    <a:pt x="808351" y="488242"/>
                  </a:lnTo>
                  <a:cubicBezTo>
                    <a:pt x="808334" y="488052"/>
                    <a:pt x="808334" y="487865"/>
                    <a:pt x="808351" y="487675"/>
                  </a:cubicBezTo>
                  <a:cubicBezTo>
                    <a:pt x="808334" y="487565"/>
                    <a:pt x="808334" y="487451"/>
                    <a:pt x="808351" y="487341"/>
                  </a:cubicBezTo>
                  <a:lnTo>
                    <a:pt x="808351" y="487108"/>
                  </a:lnTo>
                  <a:lnTo>
                    <a:pt x="808351" y="487108"/>
                  </a:lnTo>
                  <a:lnTo>
                    <a:pt x="808351" y="485173"/>
                  </a:lnTo>
                  <a:cubicBezTo>
                    <a:pt x="808334" y="485063"/>
                    <a:pt x="808334" y="484949"/>
                    <a:pt x="808351" y="484839"/>
                  </a:cubicBezTo>
                  <a:lnTo>
                    <a:pt x="808351" y="484839"/>
                  </a:lnTo>
                  <a:cubicBezTo>
                    <a:pt x="808334" y="484572"/>
                    <a:pt x="808334" y="484305"/>
                    <a:pt x="808351" y="484038"/>
                  </a:cubicBezTo>
                  <a:cubicBezTo>
                    <a:pt x="808334" y="483715"/>
                    <a:pt x="808334" y="483394"/>
                    <a:pt x="808351" y="483071"/>
                  </a:cubicBezTo>
                  <a:cubicBezTo>
                    <a:pt x="808351" y="481503"/>
                    <a:pt x="808151" y="479968"/>
                    <a:pt x="808017" y="478400"/>
                  </a:cubicBezTo>
                  <a:cubicBezTo>
                    <a:pt x="808017" y="478400"/>
                    <a:pt x="808017" y="478100"/>
                    <a:pt x="808017" y="477966"/>
                  </a:cubicBezTo>
                  <a:lnTo>
                    <a:pt x="808017" y="477966"/>
                  </a:lnTo>
                  <a:cubicBezTo>
                    <a:pt x="808017" y="477399"/>
                    <a:pt x="808017" y="476799"/>
                    <a:pt x="808017" y="476231"/>
                  </a:cubicBezTo>
                  <a:lnTo>
                    <a:pt x="807717" y="472895"/>
                  </a:lnTo>
                  <a:lnTo>
                    <a:pt x="807717" y="471661"/>
                  </a:lnTo>
                  <a:lnTo>
                    <a:pt x="807717" y="470793"/>
                  </a:lnTo>
                  <a:cubicBezTo>
                    <a:pt x="807717" y="470793"/>
                    <a:pt x="807717" y="470493"/>
                    <a:pt x="807717" y="470359"/>
                  </a:cubicBezTo>
                  <a:cubicBezTo>
                    <a:pt x="807717" y="470226"/>
                    <a:pt x="807717" y="469892"/>
                    <a:pt x="807717" y="469659"/>
                  </a:cubicBezTo>
                  <a:lnTo>
                    <a:pt x="807717" y="469659"/>
                  </a:lnTo>
                  <a:cubicBezTo>
                    <a:pt x="807717" y="469659"/>
                    <a:pt x="807717" y="469659"/>
                    <a:pt x="807717" y="469659"/>
                  </a:cubicBezTo>
                  <a:cubicBezTo>
                    <a:pt x="807717" y="469659"/>
                    <a:pt x="807717" y="469659"/>
                    <a:pt x="807717" y="469659"/>
                  </a:cubicBezTo>
                  <a:lnTo>
                    <a:pt x="807717" y="469659"/>
                  </a:lnTo>
                  <a:lnTo>
                    <a:pt x="807717" y="469659"/>
                  </a:lnTo>
                  <a:lnTo>
                    <a:pt x="807717" y="469659"/>
                  </a:lnTo>
                  <a:cubicBezTo>
                    <a:pt x="807717" y="469659"/>
                    <a:pt x="807717" y="469659"/>
                    <a:pt x="807717" y="469659"/>
                  </a:cubicBezTo>
                  <a:lnTo>
                    <a:pt x="807717" y="469659"/>
                  </a:lnTo>
                  <a:lnTo>
                    <a:pt x="807517" y="467891"/>
                  </a:lnTo>
                  <a:cubicBezTo>
                    <a:pt x="807533" y="467791"/>
                    <a:pt x="807533" y="467690"/>
                    <a:pt x="807517" y="467590"/>
                  </a:cubicBezTo>
                  <a:lnTo>
                    <a:pt x="807517" y="466723"/>
                  </a:lnTo>
                  <a:lnTo>
                    <a:pt x="807517" y="466723"/>
                  </a:lnTo>
                  <a:cubicBezTo>
                    <a:pt x="807537" y="466603"/>
                    <a:pt x="807537" y="466476"/>
                    <a:pt x="807517" y="466356"/>
                  </a:cubicBezTo>
                  <a:lnTo>
                    <a:pt x="807517" y="466356"/>
                  </a:lnTo>
                  <a:cubicBezTo>
                    <a:pt x="807537" y="466202"/>
                    <a:pt x="807537" y="466046"/>
                    <a:pt x="807517" y="465889"/>
                  </a:cubicBezTo>
                  <a:cubicBezTo>
                    <a:pt x="807533" y="465712"/>
                    <a:pt x="807533" y="465532"/>
                    <a:pt x="807517" y="465355"/>
                  </a:cubicBezTo>
                  <a:cubicBezTo>
                    <a:pt x="807547" y="465292"/>
                    <a:pt x="807547" y="465218"/>
                    <a:pt x="807517" y="465155"/>
                  </a:cubicBezTo>
                  <a:lnTo>
                    <a:pt x="807517" y="465155"/>
                  </a:lnTo>
                  <a:cubicBezTo>
                    <a:pt x="807533" y="465045"/>
                    <a:pt x="807533" y="464931"/>
                    <a:pt x="807517" y="464821"/>
                  </a:cubicBezTo>
                  <a:lnTo>
                    <a:pt x="807517" y="464821"/>
                  </a:lnTo>
                  <a:cubicBezTo>
                    <a:pt x="807533" y="464755"/>
                    <a:pt x="807533" y="464688"/>
                    <a:pt x="807517" y="464621"/>
                  </a:cubicBezTo>
                  <a:lnTo>
                    <a:pt x="807517" y="464621"/>
                  </a:lnTo>
                  <a:lnTo>
                    <a:pt x="807517" y="464621"/>
                  </a:lnTo>
                  <a:lnTo>
                    <a:pt x="807517" y="464621"/>
                  </a:lnTo>
                  <a:lnTo>
                    <a:pt x="807517" y="464621"/>
                  </a:lnTo>
                  <a:cubicBezTo>
                    <a:pt x="807517" y="464621"/>
                    <a:pt x="807517" y="464621"/>
                    <a:pt x="807517" y="464621"/>
                  </a:cubicBezTo>
                  <a:lnTo>
                    <a:pt x="807517" y="464321"/>
                  </a:lnTo>
                  <a:cubicBezTo>
                    <a:pt x="807533" y="464254"/>
                    <a:pt x="807533" y="464187"/>
                    <a:pt x="807517" y="464121"/>
                  </a:cubicBezTo>
                  <a:cubicBezTo>
                    <a:pt x="807547" y="464057"/>
                    <a:pt x="807547" y="463984"/>
                    <a:pt x="807517" y="463920"/>
                  </a:cubicBezTo>
                  <a:cubicBezTo>
                    <a:pt x="807517" y="463920"/>
                    <a:pt x="807517" y="463920"/>
                    <a:pt x="807517" y="463920"/>
                  </a:cubicBezTo>
                  <a:lnTo>
                    <a:pt x="807517" y="463920"/>
                  </a:lnTo>
                  <a:cubicBezTo>
                    <a:pt x="807533" y="463620"/>
                    <a:pt x="807533" y="463320"/>
                    <a:pt x="807517" y="463020"/>
                  </a:cubicBezTo>
                  <a:cubicBezTo>
                    <a:pt x="807530" y="462966"/>
                    <a:pt x="807530" y="462906"/>
                    <a:pt x="807517" y="462853"/>
                  </a:cubicBezTo>
                  <a:cubicBezTo>
                    <a:pt x="807533" y="462653"/>
                    <a:pt x="807533" y="462452"/>
                    <a:pt x="807517" y="462252"/>
                  </a:cubicBezTo>
                  <a:lnTo>
                    <a:pt x="807517" y="462252"/>
                  </a:lnTo>
                  <a:cubicBezTo>
                    <a:pt x="807517" y="462086"/>
                    <a:pt x="807517" y="461952"/>
                    <a:pt x="807517" y="461785"/>
                  </a:cubicBezTo>
                  <a:lnTo>
                    <a:pt x="807517" y="461051"/>
                  </a:lnTo>
                  <a:cubicBezTo>
                    <a:pt x="807517" y="461051"/>
                    <a:pt x="807517" y="461051"/>
                    <a:pt x="807517" y="460884"/>
                  </a:cubicBezTo>
                  <a:lnTo>
                    <a:pt x="807216" y="458649"/>
                  </a:lnTo>
                  <a:cubicBezTo>
                    <a:pt x="807083" y="457515"/>
                    <a:pt x="806916" y="456404"/>
                    <a:pt x="806716" y="455313"/>
                  </a:cubicBezTo>
                  <a:cubicBezTo>
                    <a:pt x="806716" y="455313"/>
                    <a:pt x="806716" y="455046"/>
                    <a:pt x="806716" y="454946"/>
                  </a:cubicBezTo>
                  <a:cubicBezTo>
                    <a:pt x="806716" y="454279"/>
                    <a:pt x="806516" y="453578"/>
                    <a:pt x="806382" y="452911"/>
                  </a:cubicBezTo>
                  <a:cubicBezTo>
                    <a:pt x="806382" y="452911"/>
                    <a:pt x="806382" y="452911"/>
                    <a:pt x="806382" y="452911"/>
                  </a:cubicBezTo>
                  <a:cubicBezTo>
                    <a:pt x="806416" y="452724"/>
                    <a:pt x="806416" y="452530"/>
                    <a:pt x="806382" y="452343"/>
                  </a:cubicBezTo>
                  <a:cubicBezTo>
                    <a:pt x="806402" y="452067"/>
                    <a:pt x="806402" y="451786"/>
                    <a:pt x="806382" y="451509"/>
                  </a:cubicBezTo>
                  <a:lnTo>
                    <a:pt x="806382" y="450709"/>
                  </a:lnTo>
                  <a:lnTo>
                    <a:pt x="806382" y="450208"/>
                  </a:lnTo>
                  <a:cubicBezTo>
                    <a:pt x="806382" y="450208"/>
                    <a:pt x="806382" y="450008"/>
                    <a:pt x="806382" y="449941"/>
                  </a:cubicBezTo>
                  <a:lnTo>
                    <a:pt x="806382" y="449941"/>
                  </a:lnTo>
                  <a:cubicBezTo>
                    <a:pt x="806382" y="449641"/>
                    <a:pt x="806382" y="449341"/>
                    <a:pt x="806382" y="449074"/>
                  </a:cubicBezTo>
                  <a:cubicBezTo>
                    <a:pt x="806386" y="449017"/>
                    <a:pt x="806386" y="448964"/>
                    <a:pt x="806382" y="448907"/>
                  </a:cubicBezTo>
                  <a:lnTo>
                    <a:pt x="806382" y="448907"/>
                  </a:lnTo>
                  <a:cubicBezTo>
                    <a:pt x="806399" y="448740"/>
                    <a:pt x="806399" y="448573"/>
                    <a:pt x="806382" y="448407"/>
                  </a:cubicBezTo>
                  <a:lnTo>
                    <a:pt x="806382" y="448407"/>
                  </a:lnTo>
                  <a:lnTo>
                    <a:pt x="806082" y="446905"/>
                  </a:lnTo>
                  <a:lnTo>
                    <a:pt x="806082" y="446905"/>
                  </a:lnTo>
                  <a:cubicBezTo>
                    <a:pt x="806099" y="446805"/>
                    <a:pt x="806099" y="446705"/>
                    <a:pt x="806082" y="446605"/>
                  </a:cubicBezTo>
                  <a:lnTo>
                    <a:pt x="806082" y="446605"/>
                  </a:lnTo>
                  <a:cubicBezTo>
                    <a:pt x="806065" y="446552"/>
                    <a:pt x="806065" y="446492"/>
                    <a:pt x="806082" y="446438"/>
                  </a:cubicBezTo>
                  <a:cubicBezTo>
                    <a:pt x="806082" y="446438"/>
                    <a:pt x="806082" y="446271"/>
                    <a:pt x="806082" y="446171"/>
                  </a:cubicBezTo>
                  <a:lnTo>
                    <a:pt x="806082" y="446171"/>
                  </a:lnTo>
                  <a:lnTo>
                    <a:pt x="806082" y="446171"/>
                  </a:lnTo>
                  <a:cubicBezTo>
                    <a:pt x="806062" y="446051"/>
                    <a:pt x="806062" y="445924"/>
                    <a:pt x="806082" y="445804"/>
                  </a:cubicBezTo>
                  <a:cubicBezTo>
                    <a:pt x="806069" y="445718"/>
                    <a:pt x="806069" y="445624"/>
                    <a:pt x="806082" y="445537"/>
                  </a:cubicBezTo>
                  <a:lnTo>
                    <a:pt x="806082" y="444970"/>
                  </a:lnTo>
                  <a:lnTo>
                    <a:pt x="805882" y="443936"/>
                  </a:lnTo>
                  <a:cubicBezTo>
                    <a:pt x="805899" y="443759"/>
                    <a:pt x="805899" y="443579"/>
                    <a:pt x="805882" y="443402"/>
                  </a:cubicBezTo>
                  <a:lnTo>
                    <a:pt x="805882" y="443402"/>
                  </a:lnTo>
                  <a:cubicBezTo>
                    <a:pt x="805899" y="443125"/>
                    <a:pt x="805899" y="442845"/>
                    <a:pt x="805882" y="442568"/>
                  </a:cubicBezTo>
                  <a:cubicBezTo>
                    <a:pt x="805899" y="442458"/>
                    <a:pt x="805899" y="442345"/>
                    <a:pt x="805882" y="442234"/>
                  </a:cubicBezTo>
                  <a:cubicBezTo>
                    <a:pt x="805882" y="442234"/>
                    <a:pt x="805882" y="442034"/>
                    <a:pt x="805882" y="441934"/>
                  </a:cubicBezTo>
                  <a:cubicBezTo>
                    <a:pt x="805902" y="441791"/>
                    <a:pt x="805902" y="441644"/>
                    <a:pt x="805882" y="441500"/>
                  </a:cubicBezTo>
                  <a:cubicBezTo>
                    <a:pt x="805882" y="441267"/>
                    <a:pt x="805882" y="441033"/>
                    <a:pt x="805882" y="440833"/>
                  </a:cubicBezTo>
                  <a:cubicBezTo>
                    <a:pt x="805882" y="440633"/>
                    <a:pt x="805882" y="440633"/>
                    <a:pt x="805882" y="440533"/>
                  </a:cubicBezTo>
                  <a:cubicBezTo>
                    <a:pt x="805882" y="440433"/>
                    <a:pt x="805882" y="440133"/>
                    <a:pt x="805882" y="439966"/>
                  </a:cubicBezTo>
                  <a:cubicBezTo>
                    <a:pt x="805882" y="439799"/>
                    <a:pt x="805582" y="438631"/>
                    <a:pt x="805448" y="437997"/>
                  </a:cubicBezTo>
                  <a:cubicBezTo>
                    <a:pt x="805478" y="437854"/>
                    <a:pt x="805478" y="437707"/>
                    <a:pt x="805448" y="437564"/>
                  </a:cubicBezTo>
                  <a:cubicBezTo>
                    <a:pt x="805448" y="436896"/>
                    <a:pt x="805148" y="436196"/>
                    <a:pt x="805014" y="435528"/>
                  </a:cubicBezTo>
                  <a:lnTo>
                    <a:pt x="805014" y="434995"/>
                  </a:lnTo>
                  <a:lnTo>
                    <a:pt x="805014" y="434995"/>
                  </a:lnTo>
                  <a:cubicBezTo>
                    <a:pt x="805014" y="434995"/>
                    <a:pt x="805014" y="434995"/>
                    <a:pt x="805014" y="434995"/>
                  </a:cubicBezTo>
                  <a:lnTo>
                    <a:pt x="805014" y="434995"/>
                  </a:lnTo>
                  <a:lnTo>
                    <a:pt x="805014" y="434995"/>
                  </a:lnTo>
                  <a:cubicBezTo>
                    <a:pt x="805031" y="434908"/>
                    <a:pt x="805031" y="434815"/>
                    <a:pt x="805014" y="434728"/>
                  </a:cubicBezTo>
                  <a:cubicBezTo>
                    <a:pt x="805014" y="434728"/>
                    <a:pt x="805014" y="434728"/>
                    <a:pt x="805014" y="434494"/>
                  </a:cubicBezTo>
                  <a:lnTo>
                    <a:pt x="805014" y="434061"/>
                  </a:lnTo>
                  <a:lnTo>
                    <a:pt x="805014" y="434061"/>
                  </a:lnTo>
                  <a:lnTo>
                    <a:pt x="805014" y="434061"/>
                  </a:lnTo>
                  <a:lnTo>
                    <a:pt x="805014" y="434061"/>
                  </a:lnTo>
                  <a:cubicBezTo>
                    <a:pt x="805031" y="433860"/>
                    <a:pt x="805031" y="433660"/>
                    <a:pt x="805014" y="433460"/>
                  </a:cubicBezTo>
                  <a:lnTo>
                    <a:pt x="805014" y="433460"/>
                  </a:lnTo>
                  <a:lnTo>
                    <a:pt x="805014" y="433293"/>
                  </a:lnTo>
                  <a:cubicBezTo>
                    <a:pt x="805014" y="433293"/>
                    <a:pt x="805014" y="433293"/>
                    <a:pt x="805014" y="433093"/>
                  </a:cubicBezTo>
                  <a:lnTo>
                    <a:pt x="805014" y="429623"/>
                  </a:lnTo>
                  <a:lnTo>
                    <a:pt x="805014" y="429623"/>
                  </a:lnTo>
                  <a:cubicBezTo>
                    <a:pt x="804998" y="429523"/>
                    <a:pt x="804998" y="429423"/>
                    <a:pt x="805014" y="429323"/>
                  </a:cubicBezTo>
                  <a:cubicBezTo>
                    <a:pt x="805001" y="429166"/>
                    <a:pt x="805001" y="429013"/>
                    <a:pt x="805014" y="428856"/>
                  </a:cubicBezTo>
                  <a:lnTo>
                    <a:pt x="805014" y="428856"/>
                  </a:lnTo>
                  <a:cubicBezTo>
                    <a:pt x="804814" y="427855"/>
                    <a:pt x="804581" y="426887"/>
                    <a:pt x="804314" y="425920"/>
                  </a:cubicBezTo>
                  <a:cubicBezTo>
                    <a:pt x="804250" y="425616"/>
                    <a:pt x="804174" y="425316"/>
                    <a:pt x="804080" y="425019"/>
                  </a:cubicBezTo>
                  <a:lnTo>
                    <a:pt x="803680" y="423251"/>
                  </a:lnTo>
                  <a:lnTo>
                    <a:pt x="803680" y="422951"/>
                  </a:lnTo>
                  <a:lnTo>
                    <a:pt x="803680" y="422951"/>
                  </a:lnTo>
                  <a:lnTo>
                    <a:pt x="803680" y="422951"/>
                  </a:lnTo>
                  <a:cubicBezTo>
                    <a:pt x="803680" y="422650"/>
                    <a:pt x="803680" y="422350"/>
                    <a:pt x="803446" y="422050"/>
                  </a:cubicBezTo>
                  <a:cubicBezTo>
                    <a:pt x="803466" y="421896"/>
                    <a:pt x="803466" y="421740"/>
                    <a:pt x="803446" y="421583"/>
                  </a:cubicBezTo>
                  <a:lnTo>
                    <a:pt x="803446" y="421583"/>
                  </a:lnTo>
                  <a:lnTo>
                    <a:pt x="803446" y="421583"/>
                  </a:lnTo>
                  <a:cubicBezTo>
                    <a:pt x="803046" y="420048"/>
                    <a:pt x="802612" y="418547"/>
                    <a:pt x="802179" y="417045"/>
                  </a:cubicBezTo>
                  <a:cubicBezTo>
                    <a:pt x="802199" y="416902"/>
                    <a:pt x="802199" y="416755"/>
                    <a:pt x="802179" y="416612"/>
                  </a:cubicBezTo>
                  <a:cubicBezTo>
                    <a:pt x="802199" y="416558"/>
                    <a:pt x="802199" y="416498"/>
                    <a:pt x="802179" y="416445"/>
                  </a:cubicBezTo>
                  <a:lnTo>
                    <a:pt x="802179" y="416078"/>
                  </a:lnTo>
                  <a:lnTo>
                    <a:pt x="802179" y="415811"/>
                  </a:lnTo>
                  <a:cubicBezTo>
                    <a:pt x="802192" y="415744"/>
                    <a:pt x="802192" y="415678"/>
                    <a:pt x="802179" y="415611"/>
                  </a:cubicBezTo>
                  <a:lnTo>
                    <a:pt x="802179" y="415611"/>
                  </a:lnTo>
                  <a:lnTo>
                    <a:pt x="802179" y="415611"/>
                  </a:lnTo>
                  <a:lnTo>
                    <a:pt x="802179" y="415611"/>
                  </a:lnTo>
                  <a:cubicBezTo>
                    <a:pt x="802179" y="415611"/>
                    <a:pt x="802179" y="415611"/>
                    <a:pt x="802179" y="415611"/>
                  </a:cubicBezTo>
                  <a:lnTo>
                    <a:pt x="802179" y="415611"/>
                  </a:lnTo>
                  <a:cubicBezTo>
                    <a:pt x="802182" y="415554"/>
                    <a:pt x="802182" y="415501"/>
                    <a:pt x="802179" y="415444"/>
                  </a:cubicBezTo>
                  <a:lnTo>
                    <a:pt x="802179" y="415177"/>
                  </a:lnTo>
                  <a:cubicBezTo>
                    <a:pt x="801978" y="414510"/>
                    <a:pt x="801812" y="413843"/>
                    <a:pt x="801578" y="413175"/>
                  </a:cubicBezTo>
                  <a:cubicBezTo>
                    <a:pt x="801578" y="413175"/>
                    <a:pt x="801578" y="413175"/>
                    <a:pt x="801578" y="413008"/>
                  </a:cubicBezTo>
                  <a:lnTo>
                    <a:pt x="801078" y="411440"/>
                  </a:lnTo>
                  <a:cubicBezTo>
                    <a:pt x="800877" y="410663"/>
                    <a:pt x="800644" y="409896"/>
                    <a:pt x="800377" y="409138"/>
                  </a:cubicBezTo>
                  <a:cubicBezTo>
                    <a:pt x="800377" y="408605"/>
                    <a:pt x="800077" y="408104"/>
                    <a:pt x="799910" y="407570"/>
                  </a:cubicBezTo>
                  <a:cubicBezTo>
                    <a:pt x="799836" y="407287"/>
                    <a:pt x="799746" y="407010"/>
                    <a:pt x="799643" y="406736"/>
                  </a:cubicBezTo>
                  <a:lnTo>
                    <a:pt x="799643" y="406736"/>
                  </a:lnTo>
                  <a:cubicBezTo>
                    <a:pt x="799656" y="406670"/>
                    <a:pt x="799656" y="406603"/>
                    <a:pt x="799643" y="406536"/>
                  </a:cubicBezTo>
                  <a:lnTo>
                    <a:pt x="799343" y="405669"/>
                  </a:lnTo>
                  <a:lnTo>
                    <a:pt x="799343" y="405669"/>
                  </a:lnTo>
                  <a:lnTo>
                    <a:pt x="798642" y="403467"/>
                  </a:lnTo>
                  <a:cubicBezTo>
                    <a:pt x="798642" y="403200"/>
                    <a:pt x="798642" y="402966"/>
                    <a:pt x="798409" y="402733"/>
                  </a:cubicBezTo>
                  <a:lnTo>
                    <a:pt x="797408" y="399797"/>
                  </a:lnTo>
                  <a:lnTo>
                    <a:pt x="797408" y="399797"/>
                  </a:lnTo>
                  <a:close/>
                  <a:moveTo>
                    <a:pt x="842915" y="622928"/>
                  </a:moveTo>
                  <a:lnTo>
                    <a:pt x="839145" y="621661"/>
                  </a:lnTo>
                  <a:lnTo>
                    <a:pt x="838344" y="621394"/>
                  </a:lnTo>
                  <a:lnTo>
                    <a:pt x="830537" y="618658"/>
                  </a:lnTo>
                  <a:lnTo>
                    <a:pt x="830270" y="618658"/>
                  </a:lnTo>
                  <a:lnTo>
                    <a:pt x="826200" y="617257"/>
                  </a:lnTo>
                  <a:lnTo>
                    <a:pt x="825900" y="617257"/>
                  </a:lnTo>
                  <a:lnTo>
                    <a:pt x="821863" y="615889"/>
                  </a:lnTo>
                  <a:lnTo>
                    <a:pt x="821596" y="615889"/>
                  </a:lnTo>
                  <a:lnTo>
                    <a:pt x="817526" y="614488"/>
                  </a:lnTo>
                  <a:lnTo>
                    <a:pt x="813622" y="613153"/>
                  </a:lnTo>
                  <a:lnTo>
                    <a:pt x="813622" y="613153"/>
                  </a:lnTo>
                  <a:lnTo>
                    <a:pt x="813422" y="613153"/>
                  </a:lnTo>
                  <a:lnTo>
                    <a:pt x="813188" y="613153"/>
                  </a:lnTo>
                  <a:lnTo>
                    <a:pt x="808918" y="611685"/>
                  </a:lnTo>
                  <a:lnTo>
                    <a:pt x="808918" y="611685"/>
                  </a:lnTo>
                  <a:lnTo>
                    <a:pt x="804647" y="610217"/>
                  </a:lnTo>
                  <a:lnTo>
                    <a:pt x="804647" y="610217"/>
                  </a:lnTo>
                  <a:lnTo>
                    <a:pt x="800410" y="608783"/>
                  </a:lnTo>
                  <a:lnTo>
                    <a:pt x="800410" y="608783"/>
                  </a:lnTo>
                  <a:lnTo>
                    <a:pt x="791803" y="605813"/>
                  </a:lnTo>
                  <a:lnTo>
                    <a:pt x="791803" y="605813"/>
                  </a:lnTo>
                  <a:cubicBezTo>
                    <a:pt x="792270" y="604445"/>
                    <a:pt x="792737" y="603111"/>
                    <a:pt x="793171" y="601743"/>
                  </a:cubicBezTo>
                  <a:lnTo>
                    <a:pt x="794372" y="597973"/>
                  </a:lnTo>
                  <a:cubicBezTo>
                    <a:pt x="795506" y="594403"/>
                    <a:pt x="796574" y="590766"/>
                    <a:pt x="797708" y="587163"/>
                  </a:cubicBezTo>
                  <a:cubicBezTo>
                    <a:pt x="798075" y="585862"/>
                    <a:pt x="798409" y="584594"/>
                    <a:pt x="798742" y="583293"/>
                  </a:cubicBezTo>
                  <a:cubicBezTo>
                    <a:pt x="800677" y="575930"/>
                    <a:pt x="802345" y="568503"/>
                    <a:pt x="803747" y="561007"/>
                  </a:cubicBezTo>
                  <a:cubicBezTo>
                    <a:pt x="803743" y="560930"/>
                    <a:pt x="803743" y="560850"/>
                    <a:pt x="803747" y="560773"/>
                  </a:cubicBezTo>
                  <a:lnTo>
                    <a:pt x="803747" y="560773"/>
                  </a:lnTo>
                  <a:cubicBezTo>
                    <a:pt x="803747" y="560773"/>
                    <a:pt x="803747" y="560573"/>
                    <a:pt x="803747" y="560506"/>
                  </a:cubicBezTo>
                  <a:lnTo>
                    <a:pt x="804247" y="557704"/>
                  </a:lnTo>
                  <a:cubicBezTo>
                    <a:pt x="804247" y="557203"/>
                    <a:pt x="804414" y="556670"/>
                    <a:pt x="804514" y="556169"/>
                  </a:cubicBezTo>
                  <a:cubicBezTo>
                    <a:pt x="804714" y="555035"/>
                    <a:pt x="804881" y="553900"/>
                    <a:pt x="805081" y="552833"/>
                  </a:cubicBezTo>
                  <a:lnTo>
                    <a:pt x="805281" y="551698"/>
                  </a:lnTo>
                  <a:lnTo>
                    <a:pt x="805281" y="550898"/>
                  </a:lnTo>
                  <a:cubicBezTo>
                    <a:pt x="805281" y="550397"/>
                    <a:pt x="805448" y="549864"/>
                    <a:pt x="805515" y="549330"/>
                  </a:cubicBezTo>
                  <a:cubicBezTo>
                    <a:pt x="805582" y="548796"/>
                    <a:pt x="805749" y="547828"/>
                    <a:pt x="805849" y="547061"/>
                  </a:cubicBezTo>
                  <a:lnTo>
                    <a:pt x="806049" y="545493"/>
                  </a:lnTo>
                  <a:cubicBezTo>
                    <a:pt x="806049" y="544492"/>
                    <a:pt x="806349" y="543458"/>
                    <a:pt x="806449" y="542457"/>
                  </a:cubicBezTo>
                  <a:cubicBezTo>
                    <a:pt x="806549" y="541456"/>
                    <a:pt x="806716" y="540355"/>
                    <a:pt x="806816" y="539321"/>
                  </a:cubicBezTo>
                  <a:lnTo>
                    <a:pt x="806816" y="539321"/>
                  </a:lnTo>
                  <a:cubicBezTo>
                    <a:pt x="807016" y="537486"/>
                    <a:pt x="807216" y="535584"/>
                    <a:pt x="807383" y="533749"/>
                  </a:cubicBezTo>
                  <a:cubicBezTo>
                    <a:pt x="808184" y="525275"/>
                    <a:pt x="808684" y="516801"/>
                    <a:pt x="808818" y="508293"/>
                  </a:cubicBezTo>
                  <a:lnTo>
                    <a:pt x="808818" y="508293"/>
                  </a:lnTo>
                  <a:lnTo>
                    <a:pt x="817993" y="508460"/>
                  </a:lnTo>
                  <a:lnTo>
                    <a:pt x="822563" y="508460"/>
                  </a:lnTo>
                  <a:lnTo>
                    <a:pt x="825900" y="508460"/>
                  </a:lnTo>
                  <a:lnTo>
                    <a:pt x="827401" y="508460"/>
                  </a:lnTo>
                  <a:lnTo>
                    <a:pt x="831838" y="508460"/>
                  </a:lnTo>
                  <a:lnTo>
                    <a:pt x="836376" y="508460"/>
                  </a:lnTo>
                  <a:lnTo>
                    <a:pt x="836376" y="508460"/>
                  </a:lnTo>
                  <a:lnTo>
                    <a:pt x="840946" y="508460"/>
                  </a:lnTo>
                  <a:lnTo>
                    <a:pt x="845551" y="508460"/>
                  </a:lnTo>
                  <a:lnTo>
                    <a:pt x="850121" y="508460"/>
                  </a:lnTo>
                  <a:lnTo>
                    <a:pt x="850121" y="508460"/>
                  </a:lnTo>
                  <a:lnTo>
                    <a:pt x="856160" y="508460"/>
                  </a:lnTo>
                  <a:lnTo>
                    <a:pt x="858329" y="508460"/>
                  </a:lnTo>
                  <a:lnTo>
                    <a:pt x="859096" y="508460"/>
                  </a:lnTo>
                  <a:lnTo>
                    <a:pt x="863600" y="508460"/>
                  </a:lnTo>
                  <a:lnTo>
                    <a:pt x="863900" y="508460"/>
                  </a:lnTo>
                  <a:lnTo>
                    <a:pt x="869605" y="508460"/>
                  </a:lnTo>
                  <a:lnTo>
                    <a:pt x="877345" y="508460"/>
                  </a:lnTo>
                  <a:lnTo>
                    <a:pt x="877345" y="508460"/>
                  </a:lnTo>
                  <a:lnTo>
                    <a:pt x="877345" y="508460"/>
                  </a:lnTo>
                  <a:cubicBezTo>
                    <a:pt x="877345" y="513665"/>
                    <a:pt x="877079" y="518869"/>
                    <a:pt x="876778" y="524040"/>
                  </a:cubicBezTo>
                  <a:cubicBezTo>
                    <a:pt x="876445" y="529912"/>
                    <a:pt x="876011" y="535751"/>
                    <a:pt x="875377" y="541589"/>
                  </a:cubicBezTo>
                  <a:cubicBezTo>
                    <a:pt x="875177" y="543925"/>
                    <a:pt x="874910" y="546227"/>
                    <a:pt x="874610" y="548562"/>
                  </a:cubicBezTo>
                  <a:lnTo>
                    <a:pt x="874610" y="548762"/>
                  </a:lnTo>
                  <a:cubicBezTo>
                    <a:pt x="874410" y="550531"/>
                    <a:pt x="874176" y="552266"/>
                    <a:pt x="873909" y="554034"/>
                  </a:cubicBezTo>
                  <a:cubicBezTo>
                    <a:pt x="873642" y="555802"/>
                    <a:pt x="873542" y="556736"/>
                    <a:pt x="873342" y="558071"/>
                  </a:cubicBezTo>
                  <a:cubicBezTo>
                    <a:pt x="872374" y="564944"/>
                    <a:pt x="871173" y="571750"/>
                    <a:pt x="869772" y="578556"/>
                  </a:cubicBezTo>
                  <a:cubicBezTo>
                    <a:pt x="869372" y="580658"/>
                    <a:pt x="868938" y="582793"/>
                    <a:pt x="868437" y="584895"/>
                  </a:cubicBezTo>
                  <a:cubicBezTo>
                    <a:pt x="865318" y="599257"/>
                    <a:pt x="861365" y="613430"/>
                    <a:pt x="856594" y="627332"/>
                  </a:cubicBezTo>
                  <a:lnTo>
                    <a:pt x="856594" y="627332"/>
                  </a:lnTo>
                  <a:lnTo>
                    <a:pt x="849254" y="624863"/>
                  </a:lnTo>
                  <a:lnTo>
                    <a:pt x="843449" y="622895"/>
                  </a:lnTo>
                  <a:lnTo>
                    <a:pt x="843048" y="622895"/>
                  </a:lnTo>
                  <a:close/>
                  <a:moveTo>
                    <a:pt x="421841" y="143069"/>
                  </a:moveTo>
                  <a:lnTo>
                    <a:pt x="423008" y="149107"/>
                  </a:lnTo>
                  <a:lnTo>
                    <a:pt x="423175" y="150008"/>
                  </a:lnTo>
                  <a:lnTo>
                    <a:pt x="423175" y="150275"/>
                  </a:lnTo>
                  <a:lnTo>
                    <a:pt x="423175" y="151142"/>
                  </a:lnTo>
                  <a:lnTo>
                    <a:pt x="423175" y="151142"/>
                  </a:lnTo>
                  <a:lnTo>
                    <a:pt x="423175" y="151142"/>
                  </a:lnTo>
                  <a:lnTo>
                    <a:pt x="424043" y="155546"/>
                  </a:lnTo>
                  <a:lnTo>
                    <a:pt x="424043" y="155546"/>
                  </a:lnTo>
                  <a:lnTo>
                    <a:pt x="424210" y="156347"/>
                  </a:lnTo>
                  <a:lnTo>
                    <a:pt x="424210" y="156347"/>
                  </a:lnTo>
                  <a:lnTo>
                    <a:pt x="424210" y="156848"/>
                  </a:lnTo>
                  <a:lnTo>
                    <a:pt x="424210" y="157114"/>
                  </a:lnTo>
                  <a:lnTo>
                    <a:pt x="424210" y="157114"/>
                  </a:lnTo>
                  <a:lnTo>
                    <a:pt x="424210" y="157415"/>
                  </a:lnTo>
                  <a:lnTo>
                    <a:pt x="424210" y="157415"/>
                  </a:lnTo>
                  <a:lnTo>
                    <a:pt x="424210" y="157648"/>
                  </a:lnTo>
                  <a:lnTo>
                    <a:pt x="424210" y="158049"/>
                  </a:lnTo>
                  <a:lnTo>
                    <a:pt x="424210" y="158049"/>
                  </a:lnTo>
                  <a:lnTo>
                    <a:pt x="424210" y="158616"/>
                  </a:lnTo>
                  <a:lnTo>
                    <a:pt x="424210" y="158616"/>
                  </a:lnTo>
                  <a:lnTo>
                    <a:pt x="424210" y="158616"/>
                  </a:lnTo>
                  <a:lnTo>
                    <a:pt x="424210" y="158616"/>
                  </a:lnTo>
                  <a:lnTo>
                    <a:pt x="424210" y="159517"/>
                  </a:lnTo>
                  <a:lnTo>
                    <a:pt x="424210" y="159683"/>
                  </a:lnTo>
                  <a:lnTo>
                    <a:pt x="424210" y="159683"/>
                  </a:lnTo>
                  <a:lnTo>
                    <a:pt x="424210" y="160017"/>
                  </a:lnTo>
                  <a:lnTo>
                    <a:pt x="424210" y="160484"/>
                  </a:lnTo>
                  <a:lnTo>
                    <a:pt x="424210" y="160951"/>
                  </a:lnTo>
                  <a:lnTo>
                    <a:pt x="424210" y="161285"/>
                  </a:lnTo>
                  <a:lnTo>
                    <a:pt x="424210" y="161285"/>
                  </a:lnTo>
                  <a:lnTo>
                    <a:pt x="424210" y="161285"/>
                  </a:lnTo>
                  <a:lnTo>
                    <a:pt x="424210" y="161285"/>
                  </a:lnTo>
                  <a:lnTo>
                    <a:pt x="424210" y="161618"/>
                  </a:lnTo>
                  <a:lnTo>
                    <a:pt x="424210" y="162119"/>
                  </a:lnTo>
                  <a:lnTo>
                    <a:pt x="424210" y="162119"/>
                  </a:lnTo>
                  <a:lnTo>
                    <a:pt x="424210" y="162352"/>
                  </a:lnTo>
                  <a:lnTo>
                    <a:pt x="424210" y="162719"/>
                  </a:lnTo>
                  <a:lnTo>
                    <a:pt x="424210" y="162953"/>
                  </a:lnTo>
                  <a:lnTo>
                    <a:pt x="424210" y="162953"/>
                  </a:lnTo>
                  <a:lnTo>
                    <a:pt x="424210" y="163720"/>
                  </a:lnTo>
                  <a:lnTo>
                    <a:pt x="424210" y="163720"/>
                  </a:lnTo>
                  <a:lnTo>
                    <a:pt x="424210" y="163720"/>
                  </a:lnTo>
                  <a:lnTo>
                    <a:pt x="424944" y="167524"/>
                  </a:lnTo>
                  <a:lnTo>
                    <a:pt x="424944" y="168057"/>
                  </a:lnTo>
                  <a:lnTo>
                    <a:pt x="424944" y="168057"/>
                  </a:lnTo>
                  <a:lnTo>
                    <a:pt x="424944" y="168491"/>
                  </a:lnTo>
                  <a:lnTo>
                    <a:pt x="424944" y="168791"/>
                  </a:lnTo>
                  <a:lnTo>
                    <a:pt x="424944" y="168791"/>
                  </a:lnTo>
                  <a:lnTo>
                    <a:pt x="424944" y="169259"/>
                  </a:lnTo>
                  <a:lnTo>
                    <a:pt x="424944" y="169759"/>
                  </a:lnTo>
                  <a:lnTo>
                    <a:pt x="424944" y="169759"/>
                  </a:lnTo>
                  <a:lnTo>
                    <a:pt x="424944" y="169759"/>
                  </a:lnTo>
                  <a:lnTo>
                    <a:pt x="424944" y="170026"/>
                  </a:lnTo>
                  <a:lnTo>
                    <a:pt x="424944" y="170393"/>
                  </a:lnTo>
                  <a:lnTo>
                    <a:pt x="424944" y="170393"/>
                  </a:lnTo>
                  <a:lnTo>
                    <a:pt x="424944" y="170393"/>
                  </a:lnTo>
                  <a:lnTo>
                    <a:pt x="424944" y="170626"/>
                  </a:lnTo>
                  <a:lnTo>
                    <a:pt x="424944" y="171227"/>
                  </a:lnTo>
                  <a:lnTo>
                    <a:pt x="425110" y="172061"/>
                  </a:lnTo>
                  <a:lnTo>
                    <a:pt x="425110" y="172061"/>
                  </a:lnTo>
                  <a:lnTo>
                    <a:pt x="425110" y="172061"/>
                  </a:lnTo>
                  <a:lnTo>
                    <a:pt x="425110" y="172595"/>
                  </a:lnTo>
                  <a:lnTo>
                    <a:pt x="425344" y="173796"/>
                  </a:lnTo>
                  <a:lnTo>
                    <a:pt x="425344" y="174396"/>
                  </a:lnTo>
                  <a:lnTo>
                    <a:pt x="425344" y="174697"/>
                  </a:lnTo>
                  <a:lnTo>
                    <a:pt x="425344" y="174930"/>
                  </a:lnTo>
                  <a:lnTo>
                    <a:pt x="425344" y="175197"/>
                  </a:lnTo>
                  <a:lnTo>
                    <a:pt x="425344" y="175197"/>
                  </a:lnTo>
                  <a:lnTo>
                    <a:pt x="425344" y="175197"/>
                  </a:lnTo>
                  <a:lnTo>
                    <a:pt x="425344" y="175664"/>
                  </a:lnTo>
                  <a:lnTo>
                    <a:pt x="425344" y="176265"/>
                  </a:lnTo>
                  <a:lnTo>
                    <a:pt x="425344" y="176265"/>
                  </a:lnTo>
                  <a:lnTo>
                    <a:pt x="425344" y="176932"/>
                  </a:lnTo>
                  <a:lnTo>
                    <a:pt x="425344" y="176932"/>
                  </a:lnTo>
                  <a:lnTo>
                    <a:pt x="425344" y="177399"/>
                  </a:lnTo>
                  <a:lnTo>
                    <a:pt x="425344" y="178100"/>
                  </a:lnTo>
                  <a:lnTo>
                    <a:pt x="425344" y="178100"/>
                  </a:lnTo>
                  <a:lnTo>
                    <a:pt x="425344" y="178700"/>
                  </a:lnTo>
                  <a:lnTo>
                    <a:pt x="425678" y="180669"/>
                  </a:lnTo>
                  <a:lnTo>
                    <a:pt x="425678" y="180669"/>
                  </a:lnTo>
                  <a:lnTo>
                    <a:pt x="425678" y="182737"/>
                  </a:lnTo>
                  <a:lnTo>
                    <a:pt x="425678" y="183171"/>
                  </a:lnTo>
                  <a:lnTo>
                    <a:pt x="425678" y="183905"/>
                  </a:lnTo>
                  <a:lnTo>
                    <a:pt x="425678" y="184105"/>
                  </a:lnTo>
                  <a:lnTo>
                    <a:pt x="425678" y="184605"/>
                  </a:lnTo>
                  <a:lnTo>
                    <a:pt x="425678" y="184972"/>
                  </a:lnTo>
                  <a:lnTo>
                    <a:pt x="425678" y="184972"/>
                  </a:lnTo>
                  <a:lnTo>
                    <a:pt x="425678" y="184972"/>
                  </a:lnTo>
                  <a:lnTo>
                    <a:pt x="425678" y="185273"/>
                  </a:lnTo>
                  <a:lnTo>
                    <a:pt x="425844" y="186140"/>
                  </a:lnTo>
                  <a:lnTo>
                    <a:pt x="425844" y="186841"/>
                  </a:lnTo>
                  <a:lnTo>
                    <a:pt x="425844" y="186841"/>
                  </a:lnTo>
                  <a:lnTo>
                    <a:pt x="425844" y="187174"/>
                  </a:lnTo>
                  <a:lnTo>
                    <a:pt x="425844" y="187375"/>
                  </a:lnTo>
                  <a:lnTo>
                    <a:pt x="425844" y="188009"/>
                  </a:lnTo>
                  <a:lnTo>
                    <a:pt x="425844" y="188609"/>
                  </a:lnTo>
                  <a:lnTo>
                    <a:pt x="425844" y="189176"/>
                  </a:lnTo>
                  <a:lnTo>
                    <a:pt x="425844" y="189677"/>
                  </a:lnTo>
                  <a:lnTo>
                    <a:pt x="426178" y="191445"/>
                  </a:lnTo>
                  <a:lnTo>
                    <a:pt x="426178" y="191445"/>
                  </a:lnTo>
                  <a:lnTo>
                    <a:pt x="426178" y="191445"/>
                  </a:lnTo>
                  <a:lnTo>
                    <a:pt x="425811" y="191445"/>
                  </a:lnTo>
                  <a:lnTo>
                    <a:pt x="420540" y="192513"/>
                  </a:lnTo>
                  <a:cubicBezTo>
                    <a:pt x="417904" y="193080"/>
                    <a:pt x="415268" y="193680"/>
                    <a:pt x="412666" y="194314"/>
                  </a:cubicBezTo>
                  <a:cubicBezTo>
                    <a:pt x="410064" y="194948"/>
                    <a:pt x="407428" y="195615"/>
                    <a:pt x="404826" y="196316"/>
                  </a:cubicBezTo>
                  <a:cubicBezTo>
                    <a:pt x="397886" y="198184"/>
                    <a:pt x="391047" y="200253"/>
                    <a:pt x="384241" y="202588"/>
                  </a:cubicBezTo>
                  <a:lnTo>
                    <a:pt x="378436" y="204623"/>
                  </a:lnTo>
                  <a:lnTo>
                    <a:pt x="378436" y="204623"/>
                  </a:lnTo>
                  <a:lnTo>
                    <a:pt x="372664" y="206759"/>
                  </a:lnTo>
                  <a:lnTo>
                    <a:pt x="372664" y="206759"/>
                  </a:lnTo>
                  <a:lnTo>
                    <a:pt x="371997" y="209428"/>
                  </a:lnTo>
                  <a:lnTo>
                    <a:pt x="371997" y="209428"/>
                  </a:lnTo>
                  <a:lnTo>
                    <a:pt x="366325" y="211830"/>
                  </a:lnTo>
                  <a:lnTo>
                    <a:pt x="366325" y="211830"/>
                  </a:lnTo>
                  <a:lnTo>
                    <a:pt x="365157" y="212330"/>
                  </a:lnTo>
                  <a:lnTo>
                    <a:pt x="364623" y="212564"/>
                  </a:lnTo>
                  <a:lnTo>
                    <a:pt x="363189" y="213198"/>
                  </a:lnTo>
                  <a:lnTo>
                    <a:pt x="360686" y="214332"/>
                  </a:lnTo>
                  <a:lnTo>
                    <a:pt x="360686" y="214332"/>
                  </a:lnTo>
                  <a:lnTo>
                    <a:pt x="359218" y="215033"/>
                  </a:lnTo>
                  <a:lnTo>
                    <a:pt x="358051" y="215600"/>
                  </a:lnTo>
                  <a:lnTo>
                    <a:pt x="355115" y="216968"/>
                  </a:lnTo>
                  <a:lnTo>
                    <a:pt x="355115" y="216968"/>
                  </a:lnTo>
                  <a:lnTo>
                    <a:pt x="353247" y="217868"/>
                  </a:lnTo>
                  <a:lnTo>
                    <a:pt x="352346" y="218302"/>
                  </a:lnTo>
                  <a:lnTo>
                    <a:pt x="349577" y="219670"/>
                  </a:lnTo>
                  <a:lnTo>
                    <a:pt x="349577" y="219670"/>
                  </a:lnTo>
                  <a:cubicBezTo>
                    <a:pt x="347742" y="220604"/>
                    <a:pt x="345907" y="221538"/>
                    <a:pt x="344105" y="222506"/>
                  </a:cubicBezTo>
                  <a:lnTo>
                    <a:pt x="344105" y="222506"/>
                  </a:lnTo>
                  <a:lnTo>
                    <a:pt x="338667" y="225442"/>
                  </a:lnTo>
                  <a:lnTo>
                    <a:pt x="338667" y="225442"/>
                  </a:lnTo>
                  <a:lnTo>
                    <a:pt x="338667" y="225442"/>
                  </a:lnTo>
                  <a:lnTo>
                    <a:pt x="338667" y="225442"/>
                  </a:lnTo>
                  <a:lnTo>
                    <a:pt x="336698" y="221872"/>
                  </a:lnTo>
                  <a:lnTo>
                    <a:pt x="336432" y="221405"/>
                  </a:lnTo>
                  <a:lnTo>
                    <a:pt x="335931" y="220471"/>
                  </a:lnTo>
                  <a:lnTo>
                    <a:pt x="335631" y="219904"/>
                  </a:lnTo>
                  <a:lnTo>
                    <a:pt x="335297" y="219436"/>
                  </a:lnTo>
                  <a:lnTo>
                    <a:pt x="335097" y="219103"/>
                  </a:lnTo>
                  <a:lnTo>
                    <a:pt x="335097" y="219103"/>
                  </a:lnTo>
                  <a:lnTo>
                    <a:pt x="335097" y="219103"/>
                  </a:lnTo>
                  <a:lnTo>
                    <a:pt x="335097" y="219103"/>
                  </a:lnTo>
                  <a:lnTo>
                    <a:pt x="334797" y="218602"/>
                  </a:lnTo>
                  <a:lnTo>
                    <a:pt x="334363" y="217802"/>
                  </a:lnTo>
                  <a:lnTo>
                    <a:pt x="334363" y="217802"/>
                  </a:lnTo>
                  <a:lnTo>
                    <a:pt x="334363" y="217802"/>
                  </a:lnTo>
                  <a:lnTo>
                    <a:pt x="334363" y="217802"/>
                  </a:lnTo>
                  <a:lnTo>
                    <a:pt x="334363" y="217802"/>
                  </a:lnTo>
                  <a:lnTo>
                    <a:pt x="334363" y="217802"/>
                  </a:lnTo>
                  <a:lnTo>
                    <a:pt x="334363" y="217802"/>
                  </a:lnTo>
                  <a:lnTo>
                    <a:pt x="334163" y="217435"/>
                  </a:lnTo>
                  <a:lnTo>
                    <a:pt x="334163" y="217435"/>
                  </a:lnTo>
                  <a:lnTo>
                    <a:pt x="334163" y="217435"/>
                  </a:lnTo>
                  <a:lnTo>
                    <a:pt x="334163" y="217435"/>
                  </a:lnTo>
                  <a:lnTo>
                    <a:pt x="333829" y="216801"/>
                  </a:lnTo>
                  <a:lnTo>
                    <a:pt x="333829" y="216801"/>
                  </a:lnTo>
                  <a:lnTo>
                    <a:pt x="333829" y="216801"/>
                  </a:lnTo>
                  <a:lnTo>
                    <a:pt x="333829" y="216801"/>
                  </a:lnTo>
                  <a:lnTo>
                    <a:pt x="333829" y="216567"/>
                  </a:lnTo>
                  <a:lnTo>
                    <a:pt x="333429" y="215867"/>
                  </a:lnTo>
                  <a:lnTo>
                    <a:pt x="332995" y="215166"/>
                  </a:lnTo>
                  <a:lnTo>
                    <a:pt x="332662" y="214565"/>
                  </a:lnTo>
                  <a:lnTo>
                    <a:pt x="332662" y="214565"/>
                  </a:lnTo>
                  <a:lnTo>
                    <a:pt x="332662" y="214565"/>
                  </a:lnTo>
                  <a:lnTo>
                    <a:pt x="332461" y="214165"/>
                  </a:lnTo>
                  <a:lnTo>
                    <a:pt x="331961" y="213264"/>
                  </a:lnTo>
                  <a:lnTo>
                    <a:pt x="331761" y="212897"/>
                  </a:lnTo>
                  <a:lnTo>
                    <a:pt x="331761" y="212897"/>
                  </a:lnTo>
                  <a:lnTo>
                    <a:pt x="331761" y="212897"/>
                  </a:lnTo>
                  <a:lnTo>
                    <a:pt x="331761" y="212630"/>
                  </a:lnTo>
                  <a:lnTo>
                    <a:pt x="331527" y="212230"/>
                  </a:lnTo>
                  <a:lnTo>
                    <a:pt x="331027" y="211329"/>
                  </a:lnTo>
                  <a:lnTo>
                    <a:pt x="330827" y="210929"/>
                  </a:lnTo>
                  <a:lnTo>
                    <a:pt x="330827" y="210929"/>
                  </a:lnTo>
                  <a:lnTo>
                    <a:pt x="330827" y="210929"/>
                  </a:lnTo>
                  <a:lnTo>
                    <a:pt x="330827" y="210929"/>
                  </a:lnTo>
                  <a:lnTo>
                    <a:pt x="330827" y="210929"/>
                  </a:lnTo>
                  <a:lnTo>
                    <a:pt x="330393" y="210128"/>
                  </a:lnTo>
                  <a:lnTo>
                    <a:pt x="329959" y="209394"/>
                  </a:lnTo>
                  <a:lnTo>
                    <a:pt x="329959" y="209394"/>
                  </a:lnTo>
                  <a:lnTo>
                    <a:pt x="329626" y="208794"/>
                  </a:lnTo>
                  <a:lnTo>
                    <a:pt x="329259" y="208160"/>
                  </a:lnTo>
                  <a:lnTo>
                    <a:pt x="329259" y="207893"/>
                  </a:lnTo>
                  <a:lnTo>
                    <a:pt x="329259" y="207893"/>
                  </a:lnTo>
                  <a:lnTo>
                    <a:pt x="328858" y="207226"/>
                  </a:lnTo>
                  <a:lnTo>
                    <a:pt x="328858" y="207226"/>
                  </a:lnTo>
                  <a:lnTo>
                    <a:pt x="328858" y="207226"/>
                  </a:lnTo>
                  <a:lnTo>
                    <a:pt x="328858" y="207226"/>
                  </a:lnTo>
                  <a:lnTo>
                    <a:pt x="328858" y="207226"/>
                  </a:lnTo>
                  <a:lnTo>
                    <a:pt x="328324" y="206325"/>
                  </a:lnTo>
                  <a:lnTo>
                    <a:pt x="327724" y="205291"/>
                  </a:lnTo>
                  <a:lnTo>
                    <a:pt x="327724" y="205291"/>
                  </a:lnTo>
                  <a:lnTo>
                    <a:pt x="327424" y="204790"/>
                  </a:lnTo>
                  <a:lnTo>
                    <a:pt x="326957" y="204023"/>
                  </a:lnTo>
                  <a:lnTo>
                    <a:pt x="326957" y="204023"/>
                  </a:lnTo>
                  <a:lnTo>
                    <a:pt x="326957" y="203823"/>
                  </a:lnTo>
                  <a:lnTo>
                    <a:pt x="326690" y="203389"/>
                  </a:lnTo>
                  <a:lnTo>
                    <a:pt x="326690" y="203389"/>
                  </a:lnTo>
                  <a:lnTo>
                    <a:pt x="324454" y="199352"/>
                  </a:lnTo>
                  <a:lnTo>
                    <a:pt x="322252" y="195315"/>
                  </a:lnTo>
                  <a:lnTo>
                    <a:pt x="320050" y="191345"/>
                  </a:lnTo>
                  <a:lnTo>
                    <a:pt x="320050" y="191345"/>
                  </a:lnTo>
                  <a:lnTo>
                    <a:pt x="316047" y="184105"/>
                  </a:lnTo>
                  <a:lnTo>
                    <a:pt x="315613" y="183338"/>
                  </a:lnTo>
                  <a:lnTo>
                    <a:pt x="313278" y="179067"/>
                  </a:lnTo>
                  <a:cubicBezTo>
                    <a:pt x="315913" y="177599"/>
                    <a:pt x="318582" y="176165"/>
                    <a:pt x="321251" y="174763"/>
                  </a:cubicBezTo>
                  <a:lnTo>
                    <a:pt x="324254" y="173195"/>
                  </a:lnTo>
                  <a:lnTo>
                    <a:pt x="324888" y="172895"/>
                  </a:lnTo>
                  <a:lnTo>
                    <a:pt x="324888" y="172895"/>
                  </a:lnTo>
                  <a:lnTo>
                    <a:pt x="326423" y="172128"/>
                  </a:lnTo>
                  <a:lnTo>
                    <a:pt x="328524" y="171093"/>
                  </a:lnTo>
                  <a:lnTo>
                    <a:pt x="328524" y="171093"/>
                  </a:lnTo>
                  <a:lnTo>
                    <a:pt x="329459" y="170660"/>
                  </a:lnTo>
                  <a:lnTo>
                    <a:pt x="332361" y="169225"/>
                  </a:lnTo>
                  <a:lnTo>
                    <a:pt x="332595" y="169225"/>
                  </a:lnTo>
                  <a:cubicBezTo>
                    <a:pt x="333863" y="168601"/>
                    <a:pt x="335130" y="168001"/>
                    <a:pt x="336398" y="167424"/>
                  </a:cubicBezTo>
                  <a:lnTo>
                    <a:pt x="336398" y="167424"/>
                  </a:lnTo>
                  <a:lnTo>
                    <a:pt x="336899" y="167190"/>
                  </a:lnTo>
                  <a:lnTo>
                    <a:pt x="336899" y="167190"/>
                  </a:lnTo>
                  <a:lnTo>
                    <a:pt x="340702" y="165455"/>
                  </a:lnTo>
                  <a:lnTo>
                    <a:pt x="344839" y="163620"/>
                  </a:lnTo>
                  <a:lnTo>
                    <a:pt x="346808" y="162753"/>
                  </a:lnTo>
                  <a:lnTo>
                    <a:pt x="346808" y="162753"/>
                  </a:lnTo>
                  <a:lnTo>
                    <a:pt x="348743" y="161952"/>
                  </a:lnTo>
                  <a:lnTo>
                    <a:pt x="348943" y="161952"/>
                  </a:lnTo>
                  <a:cubicBezTo>
                    <a:pt x="350311" y="161318"/>
                    <a:pt x="351678" y="160751"/>
                    <a:pt x="353080" y="160250"/>
                  </a:cubicBezTo>
                  <a:lnTo>
                    <a:pt x="353080" y="160250"/>
                  </a:lnTo>
                  <a:lnTo>
                    <a:pt x="356950" y="158716"/>
                  </a:lnTo>
                  <a:lnTo>
                    <a:pt x="356950" y="158716"/>
                  </a:lnTo>
                  <a:lnTo>
                    <a:pt x="357350" y="158549"/>
                  </a:lnTo>
                  <a:lnTo>
                    <a:pt x="357350" y="158549"/>
                  </a:lnTo>
                  <a:lnTo>
                    <a:pt x="361387" y="157014"/>
                  </a:lnTo>
                  <a:lnTo>
                    <a:pt x="363122" y="156380"/>
                  </a:lnTo>
                  <a:lnTo>
                    <a:pt x="365524" y="155480"/>
                  </a:lnTo>
                  <a:lnTo>
                    <a:pt x="366158" y="155246"/>
                  </a:lnTo>
                  <a:lnTo>
                    <a:pt x="366158" y="155246"/>
                  </a:lnTo>
                  <a:cubicBezTo>
                    <a:pt x="367359" y="154812"/>
                    <a:pt x="368593" y="154345"/>
                    <a:pt x="369828" y="153945"/>
                  </a:cubicBezTo>
                  <a:lnTo>
                    <a:pt x="369828" y="153945"/>
                  </a:lnTo>
                  <a:lnTo>
                    <a:pt x="371696" y="153311"/>
                  </a:lnTo>
                  <a:lnTo>
                    <a:pt x="371696" y="153311"/>
                  </a:lnTo>
                  <a:lnTo>
                    <a:pt x="372597" y="153044"/>
                  </a:lnTo>
                  <a:lnTo>
                    <a:pt x="372597" y="153044"/>
                  </a:lnTo>
                  <a:cubicBezTo>
                    <a:pt x="372897" y="152914"/>
                    <a:pt x="373211" y="152814"/>
                    <a:pt x="373531" y="152744"/>
                  </a:cubicBezTo>
                  <a:lnTo>
                    <a:pt x="373531" y="152744"/>
                  </a:lnTo>
                  <a:lnTo>
                    <a:pt x="374165" y="152544"/>
                  </a:lnTo>
                  <a:lnTo>
                    <a:pt x="374165" y="152544"/>
                  </a:lnTo>
                  <a:lnTo>
                    <a:pt x="378269" y="151209"/>
                  </a:lnTo>
                  <a:lnTo>
                    <a:pt x="380337" y="150542"/>
                  </a:lnTo>
                  <a:lnTo>
                    <a:pt x="382439" y="149875"/>
                  </a:lnTo>
                  <a:lnTo>
                    <a:pt x="382439" y="149875"/>
                  </a:lnTo>
                  <a:lnTo>
                    <a:pt x="382439" y="149875"/>
                  </a:lnTo>
                  <a:lnTo>
                    <a:pt x="382439" y="149875"/>
                  </a:lnTo>
                  <a:lnTo>
                    <a:pt x="386776" y="148540"/>
                  </a:lnTo>
                  <a:lnTo>
                    <a:pt x="390113" y="147639"/>
                  </a:lnTo>
                  <a:lnTo>
                    <a:pt x="392949" y="146839"/>
                  </a:lnTo>
                  <a:cubicBezTo>
                    <a:pt x="397086" y="145671"/>
                    <a:pt x="401289" y="144570"/>
                    <a:pt x="405526" y="143502"/>
                  </a:cubicBezTo>
                  <a:lnTo>
                    <a:pt x="405526" y="143502"/>
                  </a:lnTo>
                  <a:lnTo>
                    <a:pt x="408229" y="142868"/>
                  </a:lnTo>
                  <a:lnTo>
                    <a:pt x="410597" y="142301"/>
                  </a:lnTo>
                  <a:lnTo>
                    <a:pt x="411098" y="142301"/>
                  </a:lnTo>
                  <a:lnTo>
                    <a:pt x="414434" y="141567"/>
                  </a:lnTo>
                  <a:lnTo>
                    <a:pt x="418071" y="140833"/>
                  </a:lnTo>
                  <a:lnTo>
                    <a:pt x="421741" y="140099"/>
                  </a:lnTo>
                  <a:lnTo>
                    <a:pt x="421741" y="140099"/>
                  </a:lnTo>
                  <a:lnTo>
                    <a:pt x="421941" y="141167"/>
                  </a:lnTo>
                  <a:lnTo>
                    <a:pt x="422308" y="143102"/>
                  </a:lnTo>
                  <a:lnTo>
                    <a:pt x="422308" y="143736"/>
                  </a:lnTo>
                  <a:lnTo>
                    <a:pt x="422308" y="143969"/>
                  </a:lnTo>
                  <a:lnTo>
                    <a:pt x="422308" y="144503"/>
                  </a:lnTo>
                  <a:lnTo>
                    <a:pt x="422308" y="144803"/>
                  </a:lnTo>
                  <a:lnTo>
                    <a:pt x="422308" y="144803"/>
                  </a:lnTo>
                  <a:close/>
                  <a:moveTo>
                    <a:pt x="547452" y="148907"/>
                  </a:moveTo>
                  <a:lnTo>
                    <a:pt x="547019" y="151743"/>
                  </a:lnTo>
                  <a:lnTo>
                    <a:pt x="547019" y="152610"/>
                  </a:lnTo>
                  <a:lnTo>
                    <a:pt x="547019" y="152911"/>
                  </a:lnTo>
                  <a:lnTo>
                    <a:pt x="547019" y="153278"/>
                  </a:lnTo>
                  <a:lnTo>
                    <a:pt x="547019" y="153444"/>
                  </a:lnTo>
                  <a:lnTo>
                    <a:pt x="547019" y="154078"/>
                  </a:lnTo>
                  <a:lnTo>
                    <a:pt x="547019" y="154078"/>
                  </a:lnTo>
                  <a:lnTo>
                    <a:pt x="547019" y="154746"/>
                  </a:lnTo>
                  <a:lnTo>
                    <a:pt x="547019" y="155213"/>
                  </a:lnTo>
                  <a:lnTo>
                    <a:pt x="546585" y="157848"/>
                  </a:lnTo>
                  <a:lnTo>
                    <a:pt x="545984" y="161685"/>
                  </a:lnTo>
                  <a:lnTo>
                    <a:pt x="545984" y="162386"/>
                  </a:lnTo>
                  <a:lnTo>
                    <a:pt x="545984" y="163120"/>
                  </a:lnTo>
                  <a:lnTo>
                    <a:pt x="545984" y="164187"/>
                  </a:lnTo>
                  <a:lnTo>
                    <a:pt x="545984" y="164888"/>
                  </a:lnTo>
                  <a:lnTo>
                    <a:pt x="545651" y="166923"/>
                  </a:lnTo>
                  <a:lnTo>
                    <a:pt x="545050" y="170760"/>
                  </a:lnTo>
                  <a:lnTo>
                    <a:pt x="545050" y="171460"/>
                  </a:lnTo>
                  <a:lnTo>
                    <a:pt x="545050" y="171928"/>
                  </a:lnTo>
                  <a:lnTo>
                    <a:pt x="545050" y="172194"/>
                  </a:lnTo>
                  <a:lnTo>
                    <a:pt x="545050" y="172928"/>
                  </a:lnTo>
                  <a:lnTo>
                    <a:pt x="545050" y="173162"/>
                  </a:lnTo>
                  <a:lnTo>
                    <a:pt x="544583" y="175964"/>
                  </a:lnTo>
                  <a:lnTo>
                    <a:pt x="543883" y="180535"/>
                  </a:lnTo>
                  <a:lnTo>
                    <a:pt x="542448" y="189577"/>
                  </a:lnTo>
                  <a:lnTo>
                    <a:pt x="542448" y="189577"/>
                  </a:lnTo>
                  <a:cubicBezTo>
                    <a:pt x="542448" y="189577"/>
                    <a:pt x="542448" y="189577"/>
                    <a:pt x="542448" y="189577"/>
                  </a:cubicBezTo>
                  <a:cubicBezTo>
                    <a:pt x="540446" y="189243"/>
                    <a:pt x="538478" y="188976"/>
                    <a:pt x="536476" y="188709"/>
                  </a:cubicBezTo>
                  <a:lnTo>
                    <a:pt x="536476" y="188709"/>
                  </a:lnTo>
                  <a:lnTo>
                    <a:pt x="535275" y="188709"/>
                  </a:lnTo>
                  <a:cubicBezTo>
                    <a:pt x="534007" y="188509"/>
                    <a:pt x="532739" y="188376"/>
                    <a:pt x="531471" y="188242"/>
                  </a:cubicBezTo>
                  <a:cubicBezTo>
                    <a:pt x="530738" y="188242"/>
                    <a:pt x="529970" y="188042"/>
                    <a:pt x="529236" y="187975"/>
                  </a:cubicBezTo>
                  <a:lnTo>
                    <a:pt x="527768" y="187975"/>
                  </a:lnTo>
                  <a:lnTo>
                    <a:pt x="526934" y="187975"/>
                  </a:lnTo>
                  <a:lnTo>
                    <a:pt x="524832" y="187742"/>
                  </a:lnTo>
                  <a:lnTo>
                    <a:pt x="524299" y="187742"/>
                  </a:lnTo>
                  <a:lnTo>
                    <a:pt x="523331" y="187742"/>
                  </a:lnTo>
                  <a:lnTo>
                    <a:pt x="521863" y="187742"/>
                  </a:lnTo>
                  <a:cubicBezTo>
                    <a:pt x="521539" y="187725"/>
                    <a:pt x="521219" y="187725"/>
                    <a:pt x="520895" y="187742"/>
                  </a:cubicBezTo>
                  <a:lnTo>
                    <a:pt x="519928" y="187742"/>
                  </a:lnTo>
                  <a:lnTo>
                    <a:pt x="519027" y="187742"/>
                  </a:lnTo>
                  <a:lnTo>
                    <a:pt x="518527" y="187742"/>
                  </a:lnTo>
                  <a:lnTo>
                    <a:pt x="517326" y="187742"/>
                  </a:lnTo>
                  <a:lnTo>
                    <a:pt x="514156" y="187541"/>
                  </a:lnTo>
                  <a:lnTo>
                    <a:pt x="512121" y="187541"/>
                  </a:lnTo>
                  <a:lnTo>
                    <a:pt x="506416" y="187275"/>
                  </a:lnTo>
                  <a:lnTo>
                    <a:pt x="505982" y="187275"/>
                  </a:lnTo>
                  <a:lnTo>
                    <a:pt x="503180" y="187275"/>
                  </a:lnTo>
                  <a:cubicBezTo>
                    <a:pt x="502212" y="187275"/>
                    <a:pt x="501245" y="187275"/>
                    <a:pt x="500244" y="187275"/>
                  </a:cubicBezTo>
                  <a:cubicBezTo>
                    <a:pt x="497975" y="187275"/>
                    <a:pt x="495673" y="187275"/>
                    <a:pt x="493371" y="187275"/>
                  </a:cubicBezTo>
                  <a:lnTo>
                    <a:pt x="487599" y="187275"/>
                  </a:lnTo>
                  <a:lnTo>
                    <a:pt x="482294" y="187275"/>
                  </a:lnTo>
                  <a:lnTo>
                    <a:pt x="478758" y="187275"/>
                  </a:lnTo>
                  <a:cubicBezTo>
                    <a:pt x="476533" y="187275"/>
                    <a:pt x="474231" y="187408"/>
                    <a:pt x="471852" y="187675"/>
                  </a:cubicBezTo>
                  <a:lnTo>
                    <a:pt x="470451" y="187675"/>
                  </a:lnTo>
                  <a:lnTo>
                    <a:pt x="468783" y="187675"/>
                  </a:lnTo>
                  <a:lnTo>
                    <a:pt x="466814" y="187675"/>
                  </a:lnTo>
                  <a:lnTo>
                    <a:pt x="465480" y="187675"/>
                  </a:lnTo>
                  <a:lnTo>
                    <a:pt x="462143" y="187975"/>
                  </a:lnTo>
                  <a:lnTo>
                    <a:pt x="460542" y="187975"/>
                  </a:lnTo>
                  <a:lnTo>
                    <a:pt x="459107" y="188142"/>
                  </a:lnTo>
                  <a:lnTo>
                    <a:pt x="458740" y="188142"/>
                  </a:lnTo>
                  <a:lnTo>
                    <a:pt x="456205" y="188409"/>
                  </a:lnTo>
                  <a:cubicBezTo>
                    <a:pt x="455951" y="188376"/>
                    <a:pt x="455691" y="188376"/>
                    <a:pt x="455437" y="188409"/>
                  </a:cubicBezTo>
                  <a:lnTo>
                    <a:pt x="454403" y="188409"/>
                  </a:lnTo>
                  <a:lnTo>
                    <a:pt x="454403" y="188409"/>
                  </a:lnTo>
                  <a:lnTo>
                    <a:pt x="453702" y="188409"/>
                  </a:lnTo>
                  <a:cubicBezTo>
                    <a:pt x="451901" y="188609"/>
                    <a:pt x="450066" y="188843"/>
                    <a:pt x="448264" y="189110"/>
                  </a:cubicBezTo>
                  <a:lnTo>
                    <a:pt x="448264" y="189110"/>
                  </a:lnTo>
                  <a:cubicBezTo>
                    <a:pt x="447627" y="189166"/>
                    <a:pt x="446990" y="189256"/>
                    <a:pt x="446362" y="189376"/>
                  </a:cubicBezTo>
                  <a:lnTo>
                    <a:pt x="445395" y="189376"/>
                  </a:lnTo>
                  <a:lnTo>
                    <a:pt x="445095" y="189376"/>
                  </a:lnTo>
                  <a:lnTo>
                    <a:pt x="445095" y="189376"/>
                  </a:lnTo>
                  <a:lnTo>
                    <a:pt x="443594" y="189610"/>
                  </a:lnTo>
                  <a:lnTo>
                    <a:pt x="443226" y="189610"/>
                  </a:lnTo>
                  <a:lnTo>
                    <a:pt x="442292" y="189610"/>
                  </a:lnTo>
                  <a:lnTo>
                    <a:pt x="442292" y="189610"/>
                  </a:lnTo>
                  <a:lnTo>
                    <a:pt x="442292" y="189610"/>
                  </a:lnTo>
                  <a:lnTo>
                    <a:pt x="440858" y="180635"/>
                  </a:lnTo>
                  <a:lnTo>
                    <a:pt x="440157" y="176098"/>
                  </a:lnTo>
                  <a:lnTo>
                    <a:pt x="439423" y="171561"/>
                  </a:lnTo>
                  <a:lnTo>
                    <a:pt x="438689" y="167023"/>
                  </a:lnTo>
                  <a:lnTo>
                    <a:pt x="437989" y="162486"/>
                  </a:lnTo>
                  <a:lnTo>
                    <a:pt x="437254" y="157982"/>
                  </a:lnTo>
                  <a:lnTo>
                    <a:pt x="436554" y="153444"/>
                  </a:lnTo>
                  <a:lnTo>
                    <a:pt x="435820" y="148907"/>
                  </a:lnTo>
                  <a:lnTo>
                    <a:pt x="435820" y="148907"/>
                  </a:lnTo>
                  <a:lnTo>
                    <a:pt x="434519" y="140767"/>
                  </a:lnTo>
                  <a:lnTo>
                    <a:pt x="434519" y="140266"/>
                  </a:lnTo>
                  <a:lnTo>
                    <a:pt x="434519" y="139899"/>
                  </a:lnTo>
                  <a:lnTo>
                    <a:pt x="433751" y="135061"/>
                  </a:lnTo>
                  <a:lnTo>
                    <a:pt x="432851" y="129423"/>
                  </a:lnTo>
                  <a:lnTo>
                    <a:pt x="431650" y="121750"/>
                  </a:lnTo>
                  <a:lnTo>
                    <a:pt x="429481" y="108204"/>
                  </a:lnTo>
                  <a:lnTo>
                    <a:pt x="429481" y="108204"/>
                  </a:lnTo>
                  <a:lnTo>
                    <a:pt x="430115" y="108204"/>
                  </a:lnTo>
                  <a:lnTo>
                    <a:pt x="432951" y="107771"/>
                  </a:lnTo>
                  <a:lnTo>
                    <a:pt x="434252" y="107570"/>
                  </a:lnTo>
                  <a:lnTo>
                    <a:pt x="437188" y="107137"/>
                  </a:lnTo>
                  <a:cubicBezTo>
                    <a:pt x="439623" y="106803"/>
                    <a:pt x="442092" y="106503"/>
                    <a:pt x="444528" y="106236"/>
                  </a:cubicBezTo>
                  <a:lnTo>
                    <a:pt x="445161" y="106236"/>
                  </a:lnTo>
                  <a:lnTo>
                    <a:pt x="447964" y="105902"/>
                  </a:lnTo>
                  <a:lnTo>
                    <a:pt x="449866" y="105702"/>
                  </a:lnTo>
                  <a:lnTo>
                    <a:pt x="452468" y="105435"/>
                  </a:lnTo>
                  <a:lnTo>
                    <a:pt x="453369" y="105435"/>
                  </a:lnTo>
                  <a:lnTo>
                    <a:pt x="459374" y="104901"/>
                  </a:lnTo>
                  <a:lnTo>
                    <a:pt x="462710" y="104634"/>
                  </a:lnTo>
                  <a:lnTo>
                    <a:pt x="465413" y="104468"/>
                  </a:lnTo>
                  <a:lnTo>
                    <a:pt x="468048" y="104301"/>
                  </a:lnTo>
                  <a:cubicBezTo>
                    <a:pt x="469293" y="104301"/>
                    <a:pt x="470527" y="104234"/>
                    <a:pt x="471752" y="104101"/>
                  </a:cubicBezTo>
                  <a:lnTo>
                    <a:pt x="476856" y="103867"/>
                  </a:lnTo>
                  <a:lnTo>
                    <a:pt x="476856" y="103867"/>
                  </a:lnTo>
                  <a:lnTo>
                    <a:pt x="481093" y="103867"/>
                  </a:lnTo>
                  <a:cubicBezTo>
                    <a:pt x="481827" y="103867"/>
                    <a:pt x="482528" y="103867"/>
                    <a:pt x="483262" y="103867"/>
                  </a:cubicBezTo>
                  <a:lnTo>
                    <a:pt x="486932" y="103867"/>
                  </a:lnTo>
                  <a:lnTo>
                    <a:pt x="497375" y="103867"/>
                  </a:lnTo>
                  <a:cubicBezTo>
                    <a:pt x="498776" y="103867"/>
                    <a:pt x="500177" y="103867"/>
                    <a:pt x="501612" y="103867"/>
                  </a:cubicBezTo>
                  <a:cubicBezTo>
                    <a:pt x="502279" y="103867"/>
                    <a:pt x="502946" y="103867"/>
                    <a:pt x="503613" y="103867"/>
                  </a:cubicBezTo>
                  <a:cubicBezTo>
                    <a:pt x="505048" y="103867"/>
                    <a:pt x="506516" y="103867"/>
                    <a:pt x="507951" y="103867"/>
                  </a:cubicBezTo>
                  <a:lnTo>
                    <a:pt x="512655" y="104101"/>
                  </a:lnTo>
                  <a:lnTo>
                    <a:pt x="512922" y="104101"/>
                  </a:lnTo>
                  <a:lnTo>
                    <a:pt x="517159" y="104334"/>
                  </a:lnTo>
                  <a:lnTo>
                    <a:pt x="518627" y="104334"/>
                  </a:lnTo>
                  <a:lnTo>
                    <a:pt x="521963" y="104601"/>
                  </a:lnTo>
                  <a:cubicBezTo>
                    <a:pt x="523731" y="104601"/>
                    <a:pt x="525533" y="104868"/>
                    <a:pt x="527335" y="105035"/>
                  </a:cubicBezTo>
                  <a:lnTo>
                    <a:pt x="529370" y="105202"/>
                  </a:lnTo>
                  <a:lnTo>
                    <a:pt x="532973" y="105569"/>
                  </a:lnTo>
                  <a:lnTo>
                    <a:pt x="537343" y="106036"/>
                  </a:lnTo>
                  <a:lnTo>
                    <a:pt x="539846" y="106303"/>
                  </a:lnTo>
                  <a:lnTo>
                    <a:pt x="545718" y="107070"/>
                  </a:lnTo>
                  <a:lnTo>
                    <a:pt x="546885" y="107070"/>
                  </a:lnTo>
                  <a:lnTo>
                    <a:pt x="550221" y="107537"/>
                  </a:lnTo>
                  <a:lnTo>
                    <a:pt x="550221" y="107537"/>
                  </a:lnTo>
                  <a:lnTo>
                    <a:pt x="553958" y="108071"/>
                  </a:lnTo>
                  <a:lnTo>
                    <a:pt x="553958" y="108071"/>
                  </a:lnTo>
                  <a:lnTo>
                    <a:pt x="551823" y="121650"/>
                  </a:lnTo>
                  <a:lnTo>
                    <a:pt x="551823" y="121650"/>
                  </a:lnTo>
                  <a:lnTo>
                    <a:pt x="550589" y="129290"/>
                  </a:lnTo>
                  <a:lnTo>
                    <a:pt x="549688" y="134928"/>
                  </a:lnTo>
                  <a:lnTo>
                    <a:pt x="549688" y="134928"/>
                  </a:lnTo>
                  <a:lnTo>
                    <a:pt x="548920" y="139732"/>
                  </a:lnTo>
                  <a:lnTo>
                    <a:pt x="548920" y="140600"/>
                  </a:lnTo>
                  <a:lnTo>
                    <a:pt x="547653" y="148774"/>
                  </a:lnTo>
                  <a:close/>
                  <a:moveTo>
                    <a:pt x="556527" y="234783"/>
                  </a:moveTo>
                  <a:lnTo>
                    <a:pt x="556527" y="234783"/>
                  </a:lnTo>
                  <a:lnTo>
                    <a:pt x="556827" y="234783"/>
                  </a:lnTo>
                  <a:close/>
                  <a:moveTo>
                    <a:pt x="554792" y="234350"/>
                  </a:moveTo>
                  <a:lnTo>
                    <a:pt x="550388" y="233349"/>
                  </a:lnTo>
                  <a:lnTo>
                    <a:pt x="547052" y="232682"/>
                  </a:lnTo>
                  <a:lnTo>
                    <a:pt x="546118" y="232515"/>
                  </a:lnTo>
                  <a:lnTo>
                    <a:pt x="546985" y="232715"/>
                  </a:lnTo>
                  <a:lnTo>
                    <a:pt x="546985" y="232715"/>
                  </a:lnTo>
                  <a:lnTo>
                    <a:pt x="548086" y="232948"/>
                  </a:lnTo>
                  <a:lnTo>
                    <a:pt x="548553" y="232948"/>
                  </a:lnTo>
                  <a:lnTo>
                    <a:pt x="550188" y="233315"/>
                  </a:lnTo>
                  <a:lnTo>
                    <a:pt x="552357" y="233783"/>
                  </a:lnTo>
                  <a:lnTo>
                    <a:pt x="553157" y="233783"/>
                  </a:lnTo>
                  <a:cubicBezTo>
                    <a:pt x="553301" y="233753"/>
                    <a:pt x="553448" y="233753"/>
                    <a:pt x="553591" y="233783"/>
                  </a:cubicBezTo>
                  <a:lnTo>
                    <a:pt x="554559" y="234016"/>
                  </a:lnTo>
                  <a:lnTo>
                    <a:pt x="554559" y="234016"/>
                  </a:lnTo>
                  <a:lnTo>
                    <a:pt x="555093" y="234016"/>
                  </a:lnTo>
                  <a:lnTo>
                    <a:pt x="555493" y="234016"/>
                  </a:lnTo>
                  <a:lnTo>
                    <a:pt x="555793" y="234016"/>
                  </a:lnTo>
                  <a:lnTo>
                    <a:pt x="556394" y="234016"/>
                  </a:lnTo>
                  <a:lnTo>
                    <a:pt x="555860" y="234016"/>
                  </a:lnTo>
                  <a:close/>
                  <a:moveTo>
                    <a:pt x="546618" y="218602"/>
                  </a:moveTo>
                  <a:lnTo>
                    <a:pt x="544016" y="231948"/>
                  </a:lnTo>
                  <a:lnTo>
                    <a:pt x="544016" y="231948"/>
                  </a:lnTo>
                  <a:lnTo>
                    <a:pt x="545150" y="232148"/>
                  </a:lnTo>
                  <a:lnTo>
                    <a:pt x="544016" y="231914"/>
                  </a:lnTo>
                  <a:close/>
                  <a:moveTo>
                    <a:pt x="545184" y="232315"/>
                  </a:moveTo>
                  <a:lnTo>
                    <a:pt x="545784" y="232315"/>
                  </a:lnTo>
                  <a:lnTo>
                    <a:pt x="546018" y="232315"/>
                  </a:lnTo>
                  <a:lnTo>
                    <a:pt x="545551" y="232315"/>
                  </a:lnTo>
                  <a:close/>
                  <a:moveTo>
                    <a:pt x="574376" y="239721"/>
                  </a:moveTo>
                  <a:lnTo>
                    <a:pt x="573175" y="239321"/>
                  </a:lnTo>
                  <a:lnTo>
                    <a:pt x="571407" y="238787"/>
                  </a:lnTo>
                  <a:lnTo>
                    <a:pt x="569472" y="238220"/>
                  </a:lnTo>
                  <a:cubicBezTo>
                    <a:pt x="568538" y="237920"/>
                    <a:pt x="567637" y="237653"/>
                    <a:pt x="566636" y="237419"/>
                  </a:cubicBezTo>
                  <a:lnTo>
                    <a:pt x="566636" y="237419"/>
                  </a:lnTo>
                  <a:lnTo>
                    <a:pt x="566169" y="237419"/>
                  </a:lnTo>
                  <a:lnTo>
                    <a:pt x="563667" y="236685"/>
                  </a:lnTo>
                  <a:lnTo>
                    <a:pt x="562165" y="236118"/>
                  </a:lnTo>
                  <a:lnTo>
                    <a:pt x="558562" y="235217"/>
                  </a:lnTo>
                  <a:lnTo>
                    <a:pt x="558562" y="235217"/>
                  </a:lnTo>
                  <a:lnTo>
                    <a:pt x="558229" y="235217"/>
                  </a:lnTo>
                  <a:lnTo>
                    <a:pt x="558229" y="235217"/>
                  </a:lnTo>
                  <a:lnTo>
                    <a:pt x="557862" y="235217"/>
                  </a:lnTo>
                  <a:lnTo>
                    <a:pt x="558262" y="235217"/>
                  </a:lnTo>
                  <a:lnTo>
                    <a:pt x="558262" y="235217"/>
                  </a:lnTo>
                  <a:lnTo>
                    <a:pt x="558496" y="235217"/>
                  </a:lnTo>
                  <a:lnTo>
                    <a:pt x="558696" y="235217"/>
                  </a:lnTo>
                  <a:lnTo>
                    <a:pt x="559530" y="235451"/>
                  </a:lnTo>
                  <a:lnTo>
                    <a:pt x="561231" y="235884"/>
                  </a:lnTo>
                  <a:lnTo>
                    <a:pt x="562232" y="236151"/>
                  </a:lnTo>
                  <a:lnTo>
                    <a:pt x="563600" y="236518"/>
                  </a:lnTo>
                  <a:lnTo>
                    <a:pt x="566669" y="237352"/>
                  </a:lnTo>
                  <a:lnTo>
                    <a:pt x="566669" y="237352"/>
                  </a:lnTo>
                  <a:lnTo>
                    <a:pt x="567103" y="237352"/>
                  </a:lnTo>
                  <a:cubicBezTo>
                    <a:pt x="567233" y="237382"/>
                    <a:pt x="567370" y="237382"/>
                    <a:pt x="567503" y="237352"/>
                  </a:cubicBezTo>
                  <a:lnTo>
                    <a:pt x="567837" y="237352"/>
                  </a:lnTo>
                  <a:lnTo>
                    <a:pt x="568037" y="237352"/>
                  </a:lnTo>
                  <a:lnTo>
                    <a:pt x="568037" y="237352"/>
                  </a:lnTo>
                  <a:lnTo>
                    <a:pt x="568037" y="237352"/>
                  </a:lnTo>
                  <a:lnTo>
                    <a:pt x="568037" y="237352"/>
                  </a:lnTo>
                  <a:lnTo>
                    <a:pt x="568304" y="237352"/>
                  </a:lnTo>
                  <a:lnTo>
                    <a:pt x="568304" y="237352"/>
                  </a:lnTo>
                  <a:lnTo>
                    <a:pt x="569005" y="237553"/>
                  </a:lnTo>
                  <a:lnTo>
                    <a:pt x="569005" y="237553"/>
                  </a:lnTo>
                  <a:lnTo>
                    <a:pt x="570239" y="237920"/>
                  </a:lnTo>
                  <a:lnTo>
                    <a:pt x="570606" y="237920"/>
                  </a:lnTo>
                  <a:lnTo>
                    <a:pt x="570840" y="237920"/>
                  </a:lnTo>
                  <a:lnTo>
                    <a:pt x="570840" y="237920"/>
                  </a:lnTo>
                  <a:lnTo>
                    <a:pt x="571507" y="238120"/>
                  </a:lnTo>
                  <a:lnTo>
                    <a:pt x="571941" y="238120"/>
                  </a:lnTo>
                  <a:lnTo>
                    <a:pt x="572441" y="238287"/>
                  </a:lnTo>
                  <a:lnTo>
                    <a:pt x="572441" y="238287"/>
                  </a:lnTo>
                  <a:lnTo>
                    <a:pt x="573209" y="238520"/>
                  </a:lnTo>
                  <a:lnTo>
                    <a:pt x="573609" y="238520"/>
                  </a:lnTo>
                  <a:lnTo>
                    <a:pt x="574410" y="238754"/>
                  </a:lnTo>
                  <a:close/>
                  <a:moveTo>
                    <a:pt x="590257" y="245226"/>
                  </a:moveTo>
                  <a:lnTo>
                    <a:pt x="589657" y="244993"/>
                  </a:lnTo>
                  <a:lnTo>
                    <a:pt x="588989" y="244726"/>
                  </a:lnTo>
                  <a:lnTo>
                    <a:pt x="588389" y="244525"/>
                  </a:lnTo>
                  <a:lnTo>
                    <a:pt x="587755" y="244292"/>
                  </a:lnTo>
                  <a:lnTo>
                    <a:pt x="586921" y="243992"/>
                  </a:lnTo>
                  <a:lnTo>
                    <a:pt x="586220" y="243725"/>
                  </a:lnTo>
                  <a:lnTo>
                    <a:pt x="584852" y="243258"/>
                  </a:lnTo>
                  <a:lnTo>
                    <a:pt x="586153" y="243725"/>
                  </a:lnTo>
                  <a:lnTo>
                    <a:pt x="586153" y="243725"/>
                  </a:lnTo>
                  <a:lnTo>
                    <a:pt x="587855" y="244359"/>
                  </a:lnTo>
                  <a:lnTo>
                    <a:pt x="588222" y="244359"/>
                  </a:lnTo>
                  <a:lnTo>
                    <a:pt x="588422" y="244359"/>
                  </a:lnTo>
                  <a:lnTo>
                    <a:pt x="588856" y="244359"/>
                  </a:lnTo>
                  <a:lnTo>
                    <a:pt x="588856" y="244359"/>
                  </a:lnTo>
                  <a:lnTo>
                    <a:pt x="589490" y="244592"/>
                  </a:lnTo>
                  <a:lnTo>
                    <a:pt x="590124" y="244826"/>
                  </a:lnTo>
                  <a:lnTo>
                    <a:pt x="590324" y="244826"/>
                  </a:lnTo>
                  <a:close/>
                  <a:moveTo>
                    <a:pt x="583051" y="242590"/>
                  </a:moveTo>
                  <a:lnTo>
                    <a:pt x="582383" y="242390"/>
                  </a:lnTo>
                  <a:lnTo>
                    <a:pt x="583551" y="242824"/>
                  </a:lnTo>
                  <a:lnTo>
                    <a:pt x="584852" y="243258"/>
                  </a:lnTo>
                  <a:lnTo>
                    <a:pt x="584285" y="243024"/>
                  </a:lnTo>
                  <a:close/>
                  <a:moveTo>
                    <a:pt x="582183" y="242323"/>
                  </a:moveTo>
                  <a:lnTo>
                    <a:pt x="582383" y="242323"/>
                  </a:lnTo>
                  <a:lnTo>
                    <a:pt x="582383" y="242323"/>
                  </a:lnTo>
                  <a:close/>
                  <a:moveTo>
                    <a:pt x="582183" y="242323"/>
                  </a:moveTo>
                  <a:lnTo>
                    <a:pt x="582183" y="242323"/>
                  </a:lnTo>
                  <a:lnTo>
                    <a:pt x="582183" y="242323"/>
                  </a:lnTo>
                  <a:close/>
                  <a:moveTo>
                    <a:pt x="580982" y="241890"/>
                  </a:moveTo>
                  <a:cubicBezTo>
                    <a:pt x="579814" y="241489"/>
                    <a:pt x="578647" y="241089"/>
                    <a:pt x="577646" y="240755"/>
                  </a:cubicBezTo>
                  <a:lnTo>
                    <a:pt x="580982" y="241923"/>
                  </a:lnTo>
                  <a:lnTo>
                    <a:pt x="580982" y="241923"/>
                  </a:lnTo>
                  <a:lnTo>
                    <a:pt x="582116" y="242290"/>
                  </a:lnTo>
                  <a:lnTo>
                    <a:pt x="581016" y="241890"/>
                  </a:lnTo>
                  <a:close/>
                  <a:moveTo>
                    <a:pt x="575511" y="240121"/>
                  </a:moveTo>
                  <a:lnTo>
                    <a:pt x="575511" y="240121"/>
                  </a:lnTo>
                  <a:close/>
                  <a:moveTo>
                    <a:pt x="575511" y="240121"/>
                  </a:moveTo>
                  <a:lnTo>
                    <a:pt x="575511" y="240121"/>
                  </a:lnTo>
                  <a:close/>
                  <a:moveTo>
                    <a:pt x="617882" y="257604"/>
                  </a:moveTo>
                  <a:lnTo>
                    <a:pt x="617048" y="257170"/>
                  </a:lnTo>
                  <a:lnTo>
                    <a:pt x="615213" y="256236"/>
                  </a:lnTo>
                  <a:lnTo>
                    <a:pt x="614312" y="255769"/>
                  </a:lnTo>
                  <a:cubicBezTo>
                    <a:pt x="613111" y="255135"/>
                    <a:pt x="611910" y="254568"/>
                    <a:pt x="610709" y="254001"/>
                  </a:cubicBezTo>
                  <a:lnTo>
                    <a:pt x="608974" y="253200"/>
                  </a:lnTo>
                  <a:lnTo>
                    <a:pt x="607306" y="252399"/>
                  </a:lnTo>
                  <a:cubicBezTo>
                    <a:pt x="606271" y="251932"/>
                    <a:pt x="605204" y="251432"/>
                    <a:pt x="604136" y="250998"/>
                  </a:cubicBezTo>
                  <a:lnTo>
                    <a:pt x="604136" y="250998"/>
                  </a:lnTo>
                  <a:lnTo>
                    <a:pt x="603369" y="250664"/>
                  </a:lnTo>
                  <a:lnTo>
                    <a:pt x="605204" y="251498"/>
                  </a:lnTo>
                  <a:lnTo>
                    <a:pt x="606371" y="252032"/>
                  </a:lnTo>
                  <a:lnTo>
                    <a:pt x="606839" y="252232"/>
                  </a:lnTo>
                  <a:lnTo>
                    <a:pt x="607306" y="252432"/>
                  </a:lnTo>
                  <a:lnTo>
                    <a:pt x="607306" y="252432"/>
                  </a:lnTo>
                  <a:lnTo>
                    <a:pt x="608874" y="253166"/>
                  </a:lnTo>
                  <a:lnTo>
                    <a:pt x="610675" y="254001"/>
                  </a:lnTo>
                  <a:lnTo>
                    <a:pt x="610675" y="254001"/>
                  </a:lnTo>
                  <a:lnTo>
                    <a:pt x="612410" y="254835"/>
                  </a:lnTo>
                  <a:lnTo>
                    <a:pt x="612410" y="254835"/>
                  </a:lnTo>
                  <a:lnTo>
                    <a:pt x="614212" y="255702"/>
                  </a:lnTo>
                  <a:lnTo>
                    <a:pt x="614212" y="255702"/>
                  </a:lnTo>
                  <a:lnTo>
                    <a:pt x="617748" y="257504"/>
                  </a:lnTo>
                  <a:lnTo>
                    <a:pt x="617748" y="257504"/>
                  </a:lnTo>
                  <a:lnTo>
                    <a:pt x="618149" y="257704"/>
                  </a:lnTo>
                  <a:lnTo>
                    <a:pt x="618315" y="257704"/>
                  </a:lnTo>
                  <a:close/>
                  <a:moveTo>
                    <a:pt x="600967" y="249463"/>
                  </a:moveTo>
                  <a:lnTo>
                    <a:pt x="597297" y="247895"/>
                  </a:lnTo>
                  <a:lnTo>
                    <a:pt x="595428" y="247161"/>
                  </a:lnTo>
                  <a:lnTo>
                    <a:pt x="593560" y="246394"/>
                  </a:lnTo>
                  <a:lnTo>
                    <a:pt x="592426" y="245960"/>
                  </a:lnTo>
                  <a:lnTo>
                    <a:pt x="591425" y="245560"/>
                  </a:lnTo>
                  <a:lnTo>
                    <a:pt x="590824" y="245360"/>
                  </a:lnTo>
                  <a:lnTo>
                    <a:pt x="590824" y="245360"/>
                  </a:lnTo>
                  <a:lnTo>
                    <a:pt x="590824" y="245360"/>
                  </a:lnTo>
                  <a:lnTo>
                    <a:pt x="591391" y="245560"/>
                  </a:lnTo>
                  <a:lnTo>
                    <a:pt x="591391" y="245560"/>
                  </a:lnTo>
                  <a:lnTo>
                    <a:pt x="591892" y="245560"/>
                  </a:lnTo>
                  <a:lnTo>
                    <a:pt x="591892" y="245560"/>
                  </a:lnTo>
                  <a:lnTo>
                    <a:pt x="592392" y="245760"/>
                  </a:lnTo>
                  <a:lnTo>
                    <a:pt x="592392" y="245760"/>
                  </a:lnTo>
                  <a:lnTo>
                    <a:pt x="593160" y="246027"/>
                  </a:lnTo>
                  <a:lnTo>
                    <a:pt x="593160" y="246027"/>
                  </a:lnTo>
                  <a:lnTo>
                    <a:pt x="593160" y="246027"/>
                  </a:lnTo>
                  <a:lnTo>
                    <a:pt x="593160" y="246027"/>
                  </a:lnTo>
                  <a:lnTo>
                    <a:pt x="595362" y="246928"/>
                  </a:lnTo>
                  <a:lnTo>
                    <a:pt x="596029" y="247194"/>
                  </a:lnTo>
                  <a:lnTo>
                    <a:pt x="596396" y="247194"/>
                  </a:lnTo>
                  <a:lnTo>
                    <a:pt x="596863" y="247361"/>
                  </a:lnTo>
                  <a:lnTo>
                    <a:pt x="596863" y="247361"/>
                  </a:lnTo>
                  <a:lnTo>
                    <a:pt x="600499" y="248896"/>
                  </a:lnTo>
                  <a:lnTo>
                    <a:pt x="600499" y="248896"/>
                  </a:lnTo>
                  <a:lnTo>
                    <a:pt x="601400" y="249296"/>
                  </a:lnTo>
                  <a:lnTo>
                    <a:pt x="601634" y="249296"/>
                  </a:lnTo>
                  <a:lnTo>
                    <a:pt x="601867" y="249296"/>
                  </a:lnTo>
                  <a:lnTo>
                    <a:pt x="602568" y="249597"/>
                  </a:lnTo>
                  <a:cubicBezTo>
                    <a:pt x="602425" y="249500"/>
                    <a:pt x="602264" y="249420"/>
                    <a:pt x="602101" y="249363"/>
                  </a:cubicBezTo>
                  <a:close/>
                  <a:moveTo>
                    <a:pt x="624888" y="261240"/>
                  </a:moveTo>
                  <a:lnTo>
                    <a:pt x="624888" y="261240"/>
                  </a:lnTo>
                  <a:lnTo>
                    <a:pt x="621051" y="259172"/>
                  </a:lnTo>
                  <a:lnTo>
                    <a:pt x="620284" y="258805"/>
                  </a:lnTo>
                  <a:lnTo>
                    <a:pt x="620284" y="258805"/>
                  </a:lnTo>
                  <a:lnTo>
                    <a:pt x="621018" y="259172"/>
                  </a:lnTo>
                  <a:lnTo>
                    <a:pt x="621018" y="259172"/>
                  </a:lnTo>
                  <a:lnTo>
                    <a:pt x="622252" y="259839"/>
                  </a:lnTo>
                  <a:lnTo>
                    <a:pt x="622252" y="259839"/>
                  </a:lnTo>
                  <a:lnTo>
                    <a:pt x="622252" y="259839"/>
                  </a:lnTo>
                  <a:lnTo>
                    <a:pt x="624688" y="261174"/>
                  </a:lnTo>
                  <a:lnTo>
                    <a:pt x="624688" y="261174"/>
                  </a:lnTo>
                  <a:lnTo>
                    <a:pt x="624688" y="261174"/>
                  </a:lnTo>
                  <a:close/>
                  <a:moveTo>
                    <a:pt x="619516" y="258371"/>
                  </a:moveTo>
                  <a:cubicBezTo>
                    <a:pt x="619276" y="258211"/>
                    <a:pt x="619019" y="258077"/>
                    <a:pt x="618749" y="257971"/>
                  </a:cubicBezTo>
                  <a:cubicBezTo>
                    <a:pt x="618749" y="257971"/>
                    <a:pt x="618749" y="257971"/>
                    <a:pt x="618749" y="257971"/>
                  </a:cubicBezTo>
                  <a:lnTo>
                    <a:pt x="619149" y="258204"/>
                  </a:lnTo>
                  <a:cubicBezTo>
                    <a:pt x="619259" y="258188"/>
                    <a:pt x="619373" y="258188"/>
                    <a:pt x="619483" y="258204"/>
                  </a:cubicBezTo>
                  <a:lnTo>
                    <a:pt x="619883" y="258404"/>
                  </a:lnTo>
                  <a:lnTo>
                    <a:pt x="620250" y="258571"/>
                  </a:lnTo>
                  <a:lnTo>
                    <a:pt x="619950" y="258404"/>
                  </a:lnTo>
                  <a:close/>
                  <a:moveTo>
                    <a:pt x="618649" y="257971"/>
                  </a:moveTo>
                  <a:lnTo>
                    <a:pt x="618649" y="257971"/>
                  </a:lnTo>
                  <a:close/>
                  <a:moveTo>
                    <a:pt x="748765" y="402966"/>
                  </a:moveTo>
                  <a:cubicBezTo>
                    <a:pt x="748765" y="402966"/>
                    <a:pt x="748765" y="402966"/>
                    <a:pt x="748765" y="402966"/>
                  </a:cubicBezTo>
                  <a:lnTo>
                    <a:pt x="746863" y="398195"/>
                  </a:lnTo>
                  <a:lnTo>
                    <a:pt x="746863" y="398195"/>
                  </a:lnTo>
                  <a:cubicBezTo>
                    <a:pt x="746195" y="396527"/>
                    <a:pt x="745495" y="394859"/>
                    <a:pt x="744794" y="393258"/>
                  </a:cubicBezTo>
                  <a:lnTo>
                    <a:pt x="744794" y="393258"/>
                  </a:lnTo>
                  <a:cubicBezTo>
                    <a:pt x="744094" y="391623"/>
                    <a:pt x="743360" y="389921"/>
                    <a:pt x="742626" y="388353"/>
                  </a:cubicBezTo>
                  <a:lnTo>
                    <a:pt x="742626" y="388353"/>
                  </a:lnTo>
                  <a:cubicBezTo>
                    <a:pt x="742392" y="387819"/>
                    <a:pt x="742159" y="387286"/>
                    <a:pt x="741892" y="386752"/>
                  </a:cubicBezTo>
                  <a:cubicBezTo>
                    <a:pt x="741855" y="386632"/>
                    <a:pt x="741802" y="386518"/>
                    <a:pt x="741725" y="386418"/>
                  </a:cubicBezTo>
                  <a:cubicBezTo>
                    <a:pt x="741725" y="386418"/>
                    <a:pt x="741725" y="386418"/>
                    <a:pt x="741725" y="386418"/>
                  </a:cubicBezTo>
                  <a:lnTo>
                    <a:pt x="741725" y="386418"/>
                  </a:lnTo>
                  <a:lnTo>
                    <a:pt x="741725" y="386418"/>
                  </a:lnTo>
                  <a:lnTo>
                    <a:pt x="741725" y="386418"/>
                  </a:lnTo>
                  <a:cubicBezTo>
                    <a:pt x="741738" y="386308"/>
                    <a:pt x="741738" y="386195"/>
                    <a:pt x="741725" y="386085"/>
                  </a:cubicBezTo>
                  <a:lnTo>
                    <a:pt x="741525" y="385617"/>
                  </a:lnTo>
                  <a:cubicBezTo>
                    <a:pt x="741555" y="385544"/>
                    <a:pt x="741555" y="385457"/>
                    <a:pt x="741525" y="385384"/>
                  </a:cubicBezTo>
                  <a:lnTo>
                    <a:pt x="741325" y="384950"/>
                  </a:lnTo>
                  <a:cubicBezTo>
                    <a:pt x="741168" y="384563"/>
                    <a:pt x="740988" y="384183"/>
                    <a:pt x="740791" y="383816"/>
                  </a:cubicBezTo>
                  <a:lnTo>
                    <a:pt x="740791" y="383816"/>
                  </a:lnTo>
                  <a:cubicBezTo>
                    <a:pt x="740424" y="383015"/>
                    <a:pt x="740023" y="382181"/>
                    <a:pt x="739590" y="381380"/>
                  </a:cubicBezTo>
                  <a:cubicBezTo>
                    <a:pt x="739156" y="380580"/>
                    <a:pt x="739056" y="380246"/>
                    <a:pt x="738756" y="379679"/>
                  </a:cubicBezTo>
                  <a:cubicBezTo>
                    <a:pt x="738659" y="379439"/>
                    <a:pt x="738545" y="379205"/>
                    <a:pt x="738422" y="378978"/>
                  </a:cubicBezTo>
                  <a:lnTo>
                    <a:pt x="738422" y="378978"/>
                  </a:lnTo>
                  <a:cubicBezTo>
                    <a:pt x="738045" y="378178"/>
                    <a:pt x="737645" y="377377"/>
                    <a:pt x="737221" y="376576"/>
                  </a:cubicBezTo>
                  <a:cubicBezTo>
                    <a:pt x="736821" y="375775"/>
                    <a:pt x="736387" y="374975"/>
                    <a:pt x="735953" y="374174"/>
                  </a:cubicBezTo>
                  <a:cubicBezTo>
                    <a:pt x="735520" y="373373"/>
                    <a:pt x="735553" y="373373"/>
                    <a:pt x="735319" y="372973"/>
                  </a:cubicBezTo>
                  <a:cubicBezTo>
                    <a:pt x="734829" y="371995"/>
                    <a:pt x="734295" y="371028"/>
                    <a:pt x="733718" y="370070"/>
                  </a:cubicBezTo>
                  <a:cubicBezTo>
                    <a:pt x="733184" y="369103"/>
                    <a:pt x="732650" y="368135"/>
                    <a:pt x="732083" y="367201"/>
                  </a:cubicBezTo>
                  <a:lnTo>
                    <a:pt x="732083" y="367001"/>
                  </a:lnTo>
                  <a:cubicBezTo>
                    <a:pt x="731683" y="366234"/>
                    <a:pt x="731249" y="365500"/>
                    <a:pt x="730815" y="364732"/>
                  </a:cubicBezTo>
                  <a:cubicBezTo>
                    <a:pt x="729915" y="363164"/>
                    <a:pt x="728980" y="361629"/>
                    <a:pt x="728046" y="360095"/>
                  </a:cubicBezTo>
                  <a:cubicBezTo>
                    <a:pt x="727112" y="358560"/>
                    <a:pt x="726178" y="357025"/>
                    <a:pt x="725210" y="355491"/>
                  </a:cubicBezTo>
                  <a:lnTo>
                    <a:pt x="722241" y="350953"/>
                  </a:lnTo>
                  <a:lnTo>
                    <a:pt x="719205" y="346483"/>
                  </a:lnTo>
                  <a:cubicBezTo>
                    <a:pt x="717170" y="343513"/>
                    <a:pt x="715035" y="340611"/>
                    <a:pt x="712866" y="337708"/>
                  </a:cubicBezTo>
                  <a:lnTo>
                    <a:pt x="712632" y="337441"/>
                  </a:lnTo>
                  <a:cubicBezTo>
                    <a:pt x="711632" y="336073"/>
                    <a:pt x="710564" y="334672"/>
                    <a:pt x="709463" y="333304"/>
                  </a:cubicBezTo>
                  <a:cubicBezTo>
                    <a:pt x="708362" y="331936"/>
                    <a:pt x="707294" y="330569"/>
                    <a:pt x="706127" y="329201"/>
                  </a:cubicBezTo>
                  <a:lnTo>
                    <a:pt x="695417" y="337875"/>
                  </a:lnTo>
                  <a:lnTo>
                    <a:pt x="695417" y="337875"/>
                  </a:lnTo>
                  <a:lnTo>
                    <a:pt x="694850" y="338375"/>
                  </a:lnTo>
                  <a:lnTo>
                    <a:pt x="685175" y="346650"/>
                  </a:lnTo>
                  <a:lnTo>
                    <a:pt x="684975" y="346816"/>
                  </a:lnTo>
                  <a:lnTo>
                    <a:pt x="674465" y="355324"/>
                  </a:lnTo>
                  <a:lnTo>
                    <a:pt x="674265" y="355324"/>
                  </a:lnTo>
                  <a:lnTo>
                    <a:pt x="659552" y="366234"/>
                  </a:lnTo>
                  <a:lnTo>
                    <a:pt x="659352" y="366400"/>
                  </a:lnTo>
                  <a:lnTo>
                    <a:pt x="648909" y="375008"/>
                  </a:lnTo>
                  <a:lnTo>
                    <a:pt x="649143" y="375308"/>
                  </a:lnTo>
                  <a:lnTo>
                    <a:pt x="649410" y="375642"/>
                  </a:lnTo>
                  <a:lnTo>
                    <a:pt x="651245" y="377911"/>
                  </a:lnTo>
                  <a:lnTo>
                    <a:pt x="651411" y="378144"/>
                  </a:lnTo>
                  <a:lnTo>
                    <a:pt x="653413" y="380747"/>
                  </a:lnTo>
                  <a:lnTo>
                    <a:pt x="653413" y="380747"/>
                  </a:lnTo>
                  <a:lnTo>
                    <a:pt x="654447" y="382114"/>
                  </a:lnTo>
                  <a:lnTo>
                    <a:pt x="655548" y="383582"/>
                  </a:lnTo>
                  <a:lnTo>
                    <a:pt x="656216" y="384550"/>
                  </a:lnTo>
                  <a:lnTo>
                    <a:pt x="656749" y="385251"/>
                  </a:lnTo>
                  <a:lnTo>
                    <a:pt x="657050" y="385684"/>
                  </a:lnTo>
                  <a:lnTo>
                    <a:pt x="658184" y="387286"/>
                  </a:lnTo>
                  <a:lnTo>
                    <a:pt x="658184" y="387486"/>
                  </a:lnTo>
                  <a:lnTo>
                    <a:pt x="658184" y="387486"/>
                  </a:lnTo>
                  <a:lnTo>
                    <a:pt x="659085" y="388854"/>
                  </a:lnTo>
                  <a:lnTo>
                    <a:pt x="659419" y="389321"/>
                  </a:lnTo>
                  <a:lnTo>
                    <a:pt x="659419" y="389521"/>
                  </a:lnTo>
                  <a:lnTo>
                    <a:pt x="659619" y="389855"/>
                  </a:lnTo>
                  <a:lnTo>
                    <a:pt x="659886" y="390222"/>
                  </a:lnTo>
                  <a:lnTo>
                    <a:pt x="659886" y="390222"/>
                  </a:lnTo>
                  <a:lnTo>
                    <a:pt x="659886" y="390422"/>
                  </a:lnTo>
                  <a:lnTo>
                    <a:pt x="659886" y="390622"/>
                  </a:lnTo>
                  <a:lnTo>
                    <a:pt x="660419" y="391423"/>
                  </a:lnTo>
                  <a:lnTo>
                    <a:pt x="660586" y="391723"/>
                  </a:lnTo>
                  <a:lnTo>
                    <a:pt x="660920" y="392223"/>
                  </a:lnTo>
                  <a:lnTo>
                    <a:pt x="660920" y="392223"/>
                  </a:lnTo>
                  <a:lnTo>
                    <a:pt x="660920" y="392424"/>
                  </a:lnTo>
                  <a:lnTo>
                    <a:pt x="660920" y="392424"/>
                  </a:lnTo>
                  <a:lnTo>
                    <a:pt x="660920" y="392424"/>
                  </a:lnTo>
                  <a:lnTo>
                    <a:pt x="661120" y="392757"/>
                  </a:lnTo>
                  <a:lnTo>
                    <a:pt x="661120" y="392924"/>
                  </a:lnTo>
                  <a:lnTo>
                    <a:pt x="661120" y="393091"/>
                  </a:lnTo>
                  <a:lnTo>
                    <a:pt x="661120" y="393091"/>
                  </a:lnTo>
                  <a:lnTo>
                    <a:pt x="661287" y="393324"/>
                  </a:lnTo>
                  <a:lnTo>
                    <a:pt x="661287" y="393324"/>
                  </a:lnTo>
                  <a:cubicBezTo>
                    <a:pt x="661821" y="394158"/>
                    <a:pt x="662355" y="394992"/>
                    <a:pt x="662855" y="395827"/>
                  </a:cubicBezTo>
                  <a:cubicBezTo>
                    <a:pt x="663355" y="396661"/>
                    <a:pt x="663222" y="396394"/>
                    <a:pt x="663489" y="396894"/>
                  </a:cubicBezTo>
                  <a:lnTo>
                    <a:pt x="664323" y="398262"/>
                  </a:lnTo>
                  <a:lnTo>
                    <a:pt x="665157" y="399663"/>
                  </a:lnTo>
                  <a:lnTo>
                    <a:pt x="665724" y="400597"/>
                  </a:lnTo>
                  <a:cubicBezTo>
                    <a:pt x="666225" y="401432"/>
                    <a:pt x="666692" y="402299"/>
                    <a:pt x="667192" y="403166"/>
                  </a:cubicBezTo>
                  <a:lnTo>
                    <a:pt x="667759" y="404234"/>
                  </a:lnTo>
                  <a:lnTo>
                    <a:pt x="668560" y="405702"/>
                  </a:lnTo>
                  <a:lnTo>
                    <a:pt x="668860" y="406236"/>
                  </a:lnTo>
                  <a:lnTo>
                    <a:pt x="669527" y="407470"/>
                  </a:lnTo>
                  <a:cubicBezTo>
                    <a:pt x="669828" y="408071"/>
                    <a:pt x="670161" y="408738"/>
                    <a:pt x="670495" y="409339"/>
                  </a:cubicBezTo>
                  <a:lnTo>
                    <a:pt x="670895" y="410106"/>
                  </a:lnTo>
                  <a:lnTo>
                    <a:pt x="670895" y="410273"/>
                  </a:lnTo>
                  <a:cubicBezTo>
                    <a:pt x="670909" y="410373"/>
                    <a:pt x="670909" y="410473"/>
                    <a:pt x="670895" y="410573"/>
                  </a:cubicBezTo>
                  <a:lnTo>
                    <a:pt x="671196" y="411140"/>
                  </a:lnTo>
                  <a:lnTo>
                    <a:pt x="671563" y="411841"/>
                  </a:lnTo>
                  <a:lnTo>
                    <a:pt x="671896" y="412541"/>
                  </a:lnTo>
                  <a:cubicBezTo>
                    <a:pt x="672130" y="413042"/>
                    <a:pt x="672363" y="413476"/>
                    <a:pt x="672597" y="413943"/>
                  </a:cubicBezTo>
                  <a:lnTo>
                    <a:pt x="672597" y="413943"/>
                  </a:lnTo>
                  <a:cubicBezTo>
                    <a:pt x="672864" y="414476"/>
                    <a:pt x="673097" y="415044"/>
                    <a:pt x="673364" y="415577"/>
                  </a:cubicBezTo>
                  <a:lnTo>
                    <a:pt x="674132" y="417246"/>
                  </a:lnTo>
                  <a:lnTo>
                    <a:pt x="674132" y="417479"/>
                  </a:lnTo>
                  <a:lnTo>
                    <a:pt x="674432" y="418180"/>
                  </a:lnTo>
                  <a:lnTo>
                    <a:pt x="674732" y="418880"/>
                  </a:lnTo>
                  <a:lnTo>
                    <a:pt x="675533" y="420615"/>
                  </a:lnTo>
                  <a:lnTo>
                    <a:pt x="675533" y="420615"/>
                  </a:lnTo>
                  <a:cubicBezTo>
                    <a:pt x="675533" y="420615"/>
                    <a:pt x="675533" y="420916"/>
                    <a:pt x="675533" y="421049"/>
                  </a:cubicBezTo>
                  <a:cubicBezTo>
                    <a:pt x="675553" y="421159"/>
                    <a:pt x="675553" y="421273"/>
                    <a:pt x="675533" y="421383"/>
                  </a:cubicBezTo>
                  <a:cubicBezTo>
                    <a:pt x="675603" y="421486"/>
                    <a:pt x="675656" y="421599"/>
                    <a:pt x="675700" y="421716"/>
                  </a:cubicBezTo>
                  <a:lnTo>
                    <a:pt x="675700" y="421716"/>
                  </a:lnTo>
                  <a:cubicBezTo>
                    <a:pt x="675700" y="421716"/>
                    <a:pt x="675700" y="421916"/>
                    <a:pt x="675700" y="422017"/>
                  </a:cubicBezTo>
                  <a:lnTo>
                    <a:pt x="676801" y="424652"/>
                  </a:lnTo>
                  <a:cubicBezTo>
                    <a:pt x="677301" y="425787"/>
                    <a:pt x="677735" y="426988"/>
                    <a:pt x="678169" y="427989"/>
                  </a:cubicBezTo>
                  <a:lnTo>
                    <a:pt x="690680" y="423184"/>
                  </a:lnTo>
                  <a:lnTo>
                    <a:pt x="690946" y="423184"/>
                  </a:lnTo>
                  <a:lnTo>
                    <a:pt x="707828" y="416678"/>
                  </a:lnTo>
                  <a:lnTo>
                    <a:pt x="708095" y="416678"/>
                  </a:lnTo>
                  <a:lnTo>
                    <a:pt x="720673" y="411874"/>
                  </a:lnTo>
                  <a:lnTo>
                    <a:pt x="720940" y="411874"/>
                  </a:lnTo>
                  <a:lnTo>
                    <a:pt x="733518" y="407037"/>
                  </a:lnTo>
                  <a:lnTo>
                    <a:pt x="733785" y="407037"/>
                  </a:lnTo>
                  <a:lnTo>
                    <a:pt x="746362" y="402199"/>
                  </a:lnTo>
                  <a:lnTo>
                    <a:pt x="746663" y="402199"/>
                  </a:lnTo>
                  <a:cubicBezTo>
                    <a:pt x="746649" y="402266"/>
                    <a:pt x="746649" y="402332"/>
                    <a:pt x="746663" y="402399"/>
                  </a:cubicBezTo>
                  <a:lnTo>
                    <a:pt x="746663" y="402399"/>
                  </a:lnTo>
                  <a:close/>
                  <a:moveTo>
                    <a:pt x="755437" y="288198"/>
                  </a:moveTo>
                  <a:lnTo>
                    <a:pt x="751901" y="291067"/>
                  </a:lnTo>
                  <a:lnTo>
                    <a:pt x="754736" y="288798"/>
                  </a:lnTo>
                  <a:lnTo>
                    <a:pt x="755437" y="288231"/>
                  </a:lnTo>
                  <a:lnTo>
                    <a:pt x="755437" y="288231"/>
                  </a:lnTo>
                  <a:close/>
                  <a:moveTo>
                    <a:pt x="785030" y="264210"/>
                  </a:moveTo>
                  <a:lnTo>
                    <a:pt x="780526" y="267846"/>
                  </a:lnTo>
                  <a:lnTo>
                    <a:pt x="776823" y="270882"/>
                  </a:lnTo>
                  <a:lnTo>
                    <a:pt x="776156" y="271449"/>
                  </a:lnTo>
                  <a:lnTo>
                    <a:pt x="776823" y="270916"/>
                  </a:lnTo>
                  <a:lnTo>
                    <a:pt x="780526" y="267913"/>
                  </a:lnTo>
                  <a:lnTo>
                    <a:pt x="785063" y="264243"/>
                  </a:lnTo>
                  <a:lnTo>
                    <a:pt x="791102" y="259339"/>
                  </a:lnTo>
                  <a:close/>
                  <a:moveTo>
                    <a:pt x="769683" y="276654"/>
                  </a:moveTo>
                  <a:lnTo>
                    <a:pt x="766113" y="279523"/>
                  </a:lnTo>
                  <a:lnTo>
                    <a:pt x="762543" y="282426"/>
                  </a:lnTo>
                  <a:lnTo>
                    <a:pt x="759207" y="285262"/>
                  </a:lnTo>
                  <a:lnTo>
                    <a:pt x="759207" y="285262"/>
                  </a:lnTo>
                  <a:lnTo>
                    <a:pt x="755671" y="288164"/>
                  </a:lnTo>
                  <a:lnTo>
                    <a:pt x="759207" y="285295"/>
                  </a:lnTo>
                  <a:lnTo>
                    <a:pt x="759207" y="285295"/>
                  </a:lnTo>
                  <a:lnTo>
                    <a:pt x="762543" y="282459"/>
                  </a:lnTo>
                  <a:lnTo>
                    <a:pt x="766113" y="279557"/>
                  </a:lnTo>
                  <a:lnTo>
                    <a:pt x="769650" y="276687"/>
                  </a:lnTo>
                  <a:lnTo>
                    <a:pt x="776122" y="271449"/>
                  </a:lnTo>
                  <a:lnTo>
                    <a:pt x="776122" y="271449"/>
                  </a:lnTo>
                  <a:close/>
                  <a:moveTo>
                    <a:pt x="796574" y="416278"/>
                  </a:moveTo>
                  <a:lnTo>
                    <a:pt x="796574" y="416278"/>
                  </a:lnTo>
                  <a:cubicBezTo>
                    <a:pt x="796587" y="416412"/>
                    <a:pt x="796587" y="416545"/>
                    <a:pt x="796574" y="416678"/>
                  </a:cubicBezTo>
                  <a:cubicBezTo>
                    <a:pt x="796590" y="416545"/>
                    <a:pt x="796590" y="416412"/>
                    <a:pt x="796574" y="416278"/>
                  </a:cubicBezTo>
                  <a:close/>
                  <a:moveTo>
                    <a:pt x="796574" y="415811"/>
                  </a:moveTo>
                  <a:lnTo>
                    <a:pt x="796574" y="416111"/>
                  </a:lnTo>
                  <a:lnTo>
                    <a:pt x="796574" y="415744"/>
                  </a:lnTo>
                  <a:close/>
                  <a:moveTo>
                    <a:pt x="796841" y="416712"/>
                  </a:moveTo>
                  <a:lnTo>
                    <a:pt x="798108" y="421283"/>
                  </a:lnTo>
                  <a:lnTo>
                    <a:pt x="798108" y="421283"/>
                  </a:lnTo>
                  <a:cubicBezTo>
                    <a:pt x="797575" y="419614"/>
                    <a:pt x="797141" y="418113"/>
                    <a:pt x="796707" y="416612"/>
                  </a:cubicBezTo>
                  <a:close/>
                  <a:moveTo>
                    <a:pt x="798509" y="422751"/>
                  </a:moveTo>
                  <a:lnTo>
                    <a:pt x="798509" y="422751"/>
                  </a:lnTo>
                  <a:cubicBezTo>
                    <a:pt x="798509" y="422751"/>
                    <a:pt x="798509" y="422751"/>
                    <a:pt x="798509" y="422951"/>
                  </a:cubicBezTo>
                  <a:cubicBezTo>
                    <a:pt x="798419" y="422877"/>
                    <a:pt x="798369" y="422767"/>
                    <a:pt x="798375" y="422650"/>
                  </a:cubicBezTo>
                  <a:close/>
                  <a:moveTo>
                    <a:pt x="799943" y="395893"/>
                  </a:moveTo>
                  <a:lnTo>
                    <a:pt x="799943" y="395893"/>
                  </a:lnTo>
                  <a:close/>
                  <a:moveTo>
                    <a:pt x="801411" y="395393"/>
                  </a:moveTo>
                  <a:lnTo>
                    <a:pt x="801411" y="395393"/>
                  </a:lnTo>
                  <a:close/>
                  <a:moveTo>
                    <a:pt x="803280" y="444169"/>
                  </a:moveTo>
                  <a:cubicBezTo>
                    <a:pt x="803280" y="444169"/>
                    <a:pt x="803280" y="444003"/>
                    <a:pt x="803280" y="443903"/>
                  </a:cubicBezTo>
                  <a:cubicBezTo>
                    <a:pt x="803296" y="444069"/>
                    <a:pt x="803296" y="444236"/>
                    <a:pt x="803280" y="444403"/>
                  </a:cubicBezTo>
                  <a:lnTo>
                    <a:pt x="803280" y="444403"/>
                  </a:lnTo>
                  <a:lnTo>
                    <a:pt x="803280" y="444403"/>
                  </a:lnTo>
                  <a:cubicBezTo>
                    <a:pt x="803166" y="444333"/>
                    <a:pt x="803113" y="444196"/>
                    <a:pt x="803146" y="444069"/>
                  </a:cubicBezTo>
                  <a:close/>
                  <a:moveTo>
                    <a:pt x="805949" y="461385"/>
                  </a:moveTo>
                  <a:cubicBezTo>
                    <a:pt x="805965" y="461495"/>
                    <a:pt x="805965" y="461608"/>
                    <a:pt x="805949" y="461718"/>
                  </a:cubicBezTo>
                  <a:cubicBezTo>
                    <a:pt x="805969" y="461909"/>
                    <a:pt x="805969" y="462095"/>
                    <a:pt x="805949" y="462286"/>
                  </a:cubicBezTo>
                  <a:cubicBezTo>
                    <a:pt x="805892" y="461949"/>
                    <a:pt x="805812" y="461612"/>
                    <a:pt x="805715" y="461285"/>
                  </a:cubicBezTo>
                  <a:close/>
                  <a:moveTo>
                    <a:pt x="806249" y="463553"/>
                  </a:moveTo>
                  <a:cubicBezTo>
                    <a:pt x="806232" y="463654"/>
                    <a:pt x="806232" y="463754"/>
                    <a:pt x="806249" y="463854"/>
                  </a:cubicBezTo>
                  <a:lnTo>
                    <a:pt x="806249" y="463854"/>
                  </a:lnTo>
                  <a:cubicBezTo>
                    <a:pt x="806276" y="463707"/>
                    <a:pt x="806226" y="463553"/>
                    <a:pt x="806115" y="463453"/>
                  </a:cubicBezTo>
                  <a:close/>
                  <a:moveTo>
                    <a:pt x="806249" y="463387"/>
                  </a:moveTo>
                  <a:cubicBezTo>
                    <a:pt x="806249" y="463387"/>
                    <a:pt x="806249" y="463387"/>
                    <a:pt x="806249" y="463553"/>
                  </a:cubicBezTo>
                  <a:lnTo>
                    <a:pt x="806249" y="463553"/>
                  </a:lnTo>
                  <a:lnTo>
                    <a:pt x="806082" y="463287"/>
                  </a:lnTo>
                  <a:close/>
                  <a:moveTo>
                    <a:pt x="806516" y="465589"/>
                  </a:moveTo>
                  <a:cubicBezTo>
                    <a:pt x="806532" y="465755"/>
                    <a:pt x="806532" y="465922"/>
                    <a:pt x="806516" y="466089"/>
                  </a:cubicBezTo>
                  <a:lnTo>
                    <a:pt x="806516" y="466089"/>
                  </a:lnTo>
                  <a:cubicBezTo>
                    <a:pt x="806513" y="465879"/>
                    <a:pt x="806456" y="465672"/>
                    <a:pt x="806349" y="465488"/>
                  </a:cubicBezTo>
                  <a:close/>
                  <a:moveTo>
                    <a:pt x="806950" y="469292"/>
                  </a:moveTo>
                  <a:lnTo>
                    <a:pt x="806950" y="469292"/>
                  </a:lnTo>
                  <a:lnTo>
                    <a:pt x="806950" y="469292"/>
                  </a:lnTo>
                  <a:close/>
                  <a:moveTo>
                    <a:pt x="806950" y="469025"/>
                  </a:moveTo>
                  <a:lnTo>
                    <a:pt x="806749" y="467257"/>
                  </a:lnTo>
                  <a:cubicBezTo>
                    <a:pt x="806783" y="467904"/>
                    <a:pt x="806850" y="468551"/>
                    <a:pt x="806950" y="469192"/>
                  </a:cubicBezTo>
                  <a:cubicBezTo>
                    <a:pt x="806950" y="469192"/>
                    <a:pt x="806950" y="469192"/>
                    <a:pt x="806950" y="469192"/>
                  </a:cubicBezTo>
                  <a:close/>
                  <a:moveTo>
                    <a:pt x="806950" y="469359"/>
                  </a:moveTo>
                  <a:cubicBezTo>
                    <a:pt x="806933" y="469412"/>
                    <a:pt x="806933" y="469472"/>
                    <a:pt x="806950" y="469525"/>
                  </a:cubicBezTo>
                  <a:cubicBezTo>
                    <a:pt x="806950" y="469525"/>
                    <a:pt x="806950" y="469525"/>
                    <a:pt x="806950" y="469525"/>
                  </a:cubicBezTo>
                  <a:cubicBezTo>
                    <a:pt x="806950" y="469525"/>
                    <a:pt x="806950" y="469525"/>
                    <a:pt x="806950" y="469525"/>
                  </a:cubicBezTo>
                  <a:close/>
                  <a:moveTo>
                    <a:pt x="808618" y="494514"/>
                  </a:moveTo>
                  <a:cubicBezTo>
                    <a:pt x="808601" y="494247"/>
                    <a:pt x="808601" y="493981"/>
                    <a:pt x="808618" y="493714"/>
                  </a:cubicBezTo>
                  <a:cubicBezTo>
                    <a:pt x="808618" y="492980"/>
                    <a:pt x="808618" y="492212"/>
                    <a:pt x="808618" y="491445"/>
                  </a:cubicBezTo>
                  <a:cubicBezTo>
                    <a:pt x="808618" y="490678"/>
                    <a:pt x="808618" y="490477"/>
                    <a:pt x="808618" y="489977"/>
                  </a:cubicBezTo>
                  <a:cubicBezTo>
                    <a:pt x="808618" y="489476"/>
                    <a:pt x="808618" y="489410"/>
                    <a:pt x="808618" y="489143"/>
                  </a:cubicBezTo>
                  <a:cubicBezTo>
                    <a:pt x="808618" y="488876"/>
                    <a:pt x="808618" y="488809"/>
                    <a:pt x="808618" y="488642"/>
                  </a:cubicBezTo>
                  <a:lnTo>
                    <a:pt x="808618" y="488342"/>
                  </a:lnTo>
                  <a:cubicBezTo>
                    <a:pt x="808601" y="488152"/>
                    <a:pt x="808601" y="487965"/>
                    <a:pt x="808618" y="487775"/>
                  </a:cubicBezTo>
                  <a:cubicBezTo>
                    <a:pt x="808601" y="487665"/>
                    <a:pt x="808601" y="487551"/>
                    <a:pt x="808618" y="487441"/>
                  </a:cubicBezTo>
                  <a:lnTo>
                    <a:pt x="808618" y="487208"/>
                  </a:lnTo>
                  <a:lnTo>
                    <a:pt x="808618" y="487208"/>
                  </a:lnTo>
                  <a:cubicBezTo>
                    <a:pt x="808618" y="487742"/>
                    <a:pt x="808618" y="488309"/>
                    <a:pt x="808618" y="488843"/>
                  </a:cubicBezTo>
                  <a:cubicBezTo>
                    <a:pt x="808618" y="489376"/>
                    <a:pt x="808618" y="490077"/>
                    <a:pt x="808618" y="490711"/>
                  </a:cubicBezTo>
                  <a:cubicBezTo>
                    <a:pt x="808618" y="492646"/>
                    <a:pt x="808618" y="494581"/>
                    <a:pt x="808618" y="496516"/>
                  </a:cubicBezTo>
                  <a:lnTo>
                    <a:pt x="808618" y="496516"/>
                  </a:lnTo>
                  <a:cubicBezTo>
                    <a:pt x="808418" y="495715"/>
                    <a:pt x="808418" y="495081"/>
                    <a:pt x="808418" y="494414"/>
                  </a:cubicBezTo>
                  <a:close/>
                  <a:moveTo>
                    <a:pt x="839078" y="382448"/>
                  </a:moveTo>
                  <a:lnTo>
                    <a:pt x="838244" y="382748"/>
                  </a:lnTo>
                  <a:lnTo>
                    <a:pt x="830437" y="385451"/>
                  </a:lnTo>
                  <a:lnTo>
                    <a:pt x="830437" y="385451"/>
                  </a:lnTo>
                  <a:lnTo>
                    <a:pt x="826100" y="386952"/>
                  </a:lnTo>
                  <a:lnTo>
                    <a:pt x="830470" y="385484"/>
                  </a:lnTo>
                  <a:lnTo>
                    <a:pt x="838277" y="382782"/>
                  </a:lnTo>
                  <a:lnTo>
                    <a:pt x="839111" y="382481"/>
                  </a:lnTo>
                  <a:lnTo>
                    <a:pt x="839111" y="382481"/>
                  </a:lnTo>
                  <a:lnTo>
                    <a:pt x="843515" y="380947"/>
                  </a:lnTo>
                  <a:close/>
                  <a:moveTo>
                    <a:pt x="803413" y="560473"/>
                  </a:moveTo>
                  <a:cubicBezTo>
                    <a:pt x="803410" y="560396"/>
                    <a:pt x="803410" y="560316"/>
                    <a:pt x="803413" y="560239"/>
                  </a:cubicBezTo>
                  <a:lnTo>
                    <a:pt x="803413" y="560239"/>
                  </a:lnTo>
                  <a:cubicBezTo>
                    <a:pt x="803340" y="560273"/>
                    <a:pt x="803273" y="560320"/>
                    <a:pt x="803213" y="560373"/>
                  </a:cubicBezTo>
                  <a:close/>
                  <a:moveTo>
                    <a:pt x="805382" y="548662"/>
                  </a:moveTo>
                  <a:cubicBezTo>
                    <a:pt x="805382" y="547928"/>
                    <a:pt x="805615" y="547161"/>
                    <a:pt x="805715" y="546394"/>
                  </a:cubicBezTo>
                  <a:lnTo>
                    <a:pt x="805915" y="544826"/>
                  </a:lnTo>
                  <a:cubicBezTo>
                    <a:pt x="805715" y="545993"/>
                    <a:pt x="805382" y="547295"/>
                    <a:pt x="805181" y="548562"/>
                  </a:cubicBezTo>
                  <a:close/>
                  <a:moveTo>
                    <a:pt x="804848" y="552166"/>
                  </a:moveTo>
                  <a:lnTo>
                    <a:pt x="805048" y="551031"/>
                  </a:lnTo>
                  <a:lnTo>
                    <a:pt x="805048" y="550230"/>
                  </a:lnTo>
                  <a:cubicBezTo>
                    <a:pt x="805065" y="550487"/>
                    <a:pt x="805065" y="550741"/>
                    <a:pt x="805048" y="550998"/>
                  </a:cubicBezTo>
                  <a:cubicBezTo>
                    <a:pt x="804781" y="551298"/>
                    <a:pt x="804714" y="551665"/>
                    <a:pt x="804647" y="552066"/>
                  </a:cubicBezTo>
                  <a:close/>
                  <a:moveTo>
                    <a:pt x="805915" y="544826"/>
                  </a:moveTo>
                  <a:cubicBezTo>
                    <a:pt x="805915" y="543825"/>
                    <a:pt x="806216" y="542791"/>
                    <a:pt x="806316" y="541790"/>
                  </a:cubicBezTo>
                  <a:cubicBezTo>
                    <a:pt x="806416" y="540789"/>
                    <a:pt x="806583" y="539688"/>
                    <a:pt x="806683" y="538654"/>
                  </a:cubicBezTo>
                  <a:cubicBezTo>
                    <a:pt x="806249" y="540622"/>
                    <a:pt x="805982" y="542691"/>
                    <a:pt x="805715" y="544726"/>
                  </a:cubicBezTo>
                  <a:close/>
                  <a:moveTo>
                    <a:pt x="806683" y="538654"/>
                  </a:moveTo>
                  <a:lnTo>
                    <a:pt x="806683" y="538654"/>
                  </a:lnTo>
                  <a:cubicBezTo>
                    <a:pt x="806883" y="536819"/>
                    <a:pt x="807083" y="534917"/>
                    <a:pt x="807250" y="533082"/>
                  </a:cubicBezTo>
                  <a:cubicBezTo>
                    <a:pt x="806916" y="534817"/>
                    <a:pt x="806716" y="536685"/>
                    <a:pt x="806482" y="538553"/>
                  </a:cubicBezTo>
                  <a:close/>
                  <a:moveTo>
                    <a:pt x="741358" y="814165"/>
                  </a:moveTo>
                  <a:lnTo>
                    <a:pt x="741358" y="814165"/>
                  </a:lnTo>
                  <a:cubicBezTo>
                    <a:pt x="740491" y="814899"/>
                    <a:pt x="739590" y="815600"/>
                    <a:pt x="738656" y="816300"/>
                  </a:cubicBezTo>
                  <a:cubicBezTo>
                    <a:pt x="737721" y="817001"/>
                    <a:pt x="736153" y="818269"/>
                    <a:pt x="734886" y="819236"/>
                  </a:cubicBezTo>
                  <a:lnTo>
                    <a:pt x="731849" y="821572"/>
                  </a:lnTo>
                  <a:lnTo>
                    <a:pt x="734886" y="819270"/>
                  </a:lnTo>
                  <a:lnTo>
                    <a:pt x="738656" y="816334"/>
                  </a:lnTo>
                  <a:lnTo>
                    <a:pt x="741358" y="814198"/>
                  </a:lnTo>
                  <a:lnTo>
                    <a:pt x="741358" y="814198"/>
                  </a:lnTo>
                  <a:lnTo>
                    <a:pt x="743560" y="812397"/>
                  </a:lnTo>
                  <a:close/>
                  <a:moveTo>
                    <a:pt x="731583" y="821738"/>
                  </a:moveTo>
                  <a:lnTo>
                    <a:pt x="730515" y="822539"/>
                  </a:lnTo>
                  <a:lnTo>
                    <a:pt x="731583" y="821772"/>
                  </a:lnTo>
                  <a:lnTo>
                    <a:pt x="731583" y="821772"/>
                  </a:lnTo>
                  <a:close/>
                  <a:moveTo>
                    <a:pt x="719238" y="830646"/>
                  </a:moveTo>
                  <a:lnTo>
                    <a:pt x="719005" y="830813"/>
                  </a:lnTo>
                  <a:lnTo>
                    <a:pt x="719238" y="830813"/>
                  </a:lnTo>
                  <a:lnTo>
                    <a:pt x="721140" y="829479"/>
                  </a:lnTo>
                  <a:cubicBezTo>
                    <a:pt x="720306" y="829645"/>
                    <a:pt x="719672" y="829979"/>
                    <a:pt x="718971" y="830546"/>
                  </a:cubicBezTo>
                  <a:close/>
                  <a:moveTo>
                    <a:pt x="715035" y="833516"/>
                  </a:moveTo>
                  <a:lnTo>
                    <a:pt x="711231" y="836085"/>
                  </a:lnTo>
                  <a:lnTo>
                    <a:pt x="715035" y="833549"/>
                  </a:lnTo>
                  <a:lnTo>
                    <a:pt x="715502" y="833215"/>
                  </a:lnTo>
                  <a:close/>
                  <a:moveTo>
                    <a:pt x="702290" y="841556"/>
                  </a:moveTo>
                  <a:cubicBezTo>
                    <a:pt x="701222" y="842257"/>
                    <a:pt x="700121" y="842924"/>
                    <a:pt x="698954" y="843591"/>
                  </a:cubicBezTo>
                  <a:lnTo>
                    <a:pt x="702290" y="841590"/>
                  </a:lnTo>
                  <a:lnTo>
                    <a:pt x="707194" y="838487"/>
                  </a:lnTo>
                  <a:cubicBezTo>
                    <a:pt x="705626" y="839521"/>
                    <a:pt x="703925" y="840555"/>
                    <a:pt x="702290" y="841556"/>
                  </a:cubicBezTo>
                  <a:close/>
                  <a:moveTo>
                    <a:pt x="697386" y="811796"/>
                  </a:moveTo>
                  <a:cubicBezTo>
                    <a:pt x="697302" y="811886"/>
                    <a:pt x="697199" y="811953"/>
                    <a:pt x="697085" y="811996"/>
                  </a:cubicBezTo>
                  <a:lnTo>
                    <a:pt x="696151" y="812630"/>
                  </a:lnTo>
                  <a:lnTo>
                    <a:pt x="695484" y="813097"/>
                  </a:lnTo>
                  <a:cubicBezTo>
                    <a:pt x="695350" y="813154"/>
                    <a:pt x="695227" y="813234"/>
                    <a:pt x="695117" y="813331"/>
                  </a:cubicBezTo>
                  <a:lnTo>
                    <a:pt x="695117" y="813331"/>
                  </a:lnTo>
                  <a:lnTo>
                    <a:pt x="694883" y="813498"/>
                  </a:lnTo>
                  <a:lnTo>
                    <a:pt x="694016" y="814098"/>
                  </a:lnTo>
                  <a:lnTo>
                    <a:pt x="695684" y="813031"/>
                  </a:lnTo>
                  <a:lnTo>
                    <a:pt x="698853" y="810862"/>
                  </a:lnTo>
                  <a:close/>
                  <a:moveTo>
                    <a:pt x="677368" y="824207"/>
                  </a:moveTo>
                  <a:lnTo>
                    <a:pt x="677868" y="823907"/>
                  </a:lnTo>
                  <a:moveTo>
                    <a:pt x="673598" y="826343"/>
                  </a:moveTo>
                  <a:lnTo>
                    <a:pt x="673598" y="826343"/>
                  </a:lnTo>
                  <a:close/>
                  <a:moveTo>
                    <a:pt x="665190" y="830947"/>
                  </a:moveTo>
                  <a:lnTo>
                    <a:pt x="665524" y="830780"/>
                  </a:lnTo>
                  <a:lnTo>
                    <a:pt x="665524" y="830780"/>
                  </a:lnTo>
                  <a:close/>
                  <a:moveTo>
                    <a:pt x="664390" y="831380"/>
                  </a:moveTo>
                  <a:lnTo>
                    <a:pt x="664390" y="831380"/>
                  </a:lnTo>
                  <a:lnTo>
                    <a:pt x="664590" y="831380"/>
                  </a:lnTo>
                  <a:lnTo>
                    <a:pt x="664590" y="831380"/>
                  </a:lnTo>
                  <a:close/>
                  <a:moveTo>
                    <a:pt x="659051" y="834083"/>
                  </a:moveTo>
                  <a:lnTo>
                    <a:pt x="659051" y="834083"/>
                  </a:lnTo>
                  <a:close/>
                  <a:moveTo>
                    <a:pt x="658484" y="834383"/>
                  </a:moveTo>
                  <a:lnTo>
                    <a:pt x="657884" y="834683"/>
                  </a:lnTo>
                  <a:lnTo>
                    <a:pt x="658484" y="834416"/>
                  </a:lnTo>
                  <a:lnTo>
                    <a:pt x="658484" y="834416"/>
                  </a:lnTo>
                  <a:close/>
                  <a:moveTo>
                    <a:pt x="557995" y="160017"/>
                  </a:moveTo>
                  <a:lnTo>
                    <a:pt x="557995" y="160017"/>
                  </a:lnTo>
                  <a:lnTo>
                    <a:pt x="557128" y="164521"/>
                  </a:lnTo>
                  <a:lnTo>
                    <a:pt x="558062" y="160017"/>
                  </a:lnTo>
                  <a:lnTo>
                    <a:pt x="558062" y="160017"/>
                  </a:lnTo>
                  <a:lnTo>
                    <a:pt x="558929" y="155546"/>
                  </a:lnTo>
                  <a:close/>
                  <a:moveTo>
                    <a:pt x="711932" y="336841"/>
                  </a:moveTo>
                  <a:cubicBezTo>
                    <a:pt x="710931" y="335473"/>
                    <a:pt x="709863" y="334072"/>
                    <a:pt x="708762" y="332704"/>
                  </a:cubicBezTo>
                  <a:cubicBezTo>
                    <a:pt x="707661" y="331336"/>
                    <a:pt x="706594" y="329968"/>
                    <a:pt x="705426" y="328600"/>
                  </a:cubicBezTo>
                  <a:lnTo>
                    <a:pt x="694716" y="337275"/>
                  </a:lnTo>
                  <a:lnTo>
                    <a:pt x="694716" y="337275"/>
                  </a:lnTo>
                  <a:lnTo>
                    <a:pt x="684074" y="345916"/>
                  </a:lnTo>
                  <a:lnTo>
                    <a:pt x="684074" y="345916"/>
                  </a:lnTo>
                  <a:lnTo>
                    <a:pt x="680537" y="348818"/>
                  </a:lnTo>
                  <a:lnTo>
                    <a:pt x="678769" y="350253"/>
                  </a:lnTo>
                  <a:lnTo>
                    <a:pt x="673431" y="354590"/>
                  </a:lnTo>
                  <a:lnTo>
                    <a:pt x="673431" y="354590"/>
                  </a:lnTo>
                  <a:lnTo>
                    <a:pt x="666325" y="360362"/>
                  </a:lnTo>
                  <a:lnTo>
                    <a:pt x="659152" y="366234"/>
                  </a:lnTo>
                  <a:lnTo>
                    <a:pt x="659152" y="366234"/>
                  </a:lnTo>
                  <a:lnTo>
                    <a:pt x="648509" y="374875"/>
                  </a:lnTo>
                  <a:lnTo>
                    <a:pt x="648509" y="374875"/>
                  </a:lnTo>
                  <a:lnTo>
                    <a:pt x="648742" y="375142"/>
                  </a:lnTo>
                  <a:lnTo>
                    <a:pt x="649009" y="375475"/>
                  </a:lnTo>
                  <a:lnTo>
                    <a:pt x="649009" y="375475"/>
                  </a:lnTo>
                  <a:lnTo>
                    <a:pt x="649009" y="375675"/>
                  </a:lnTo>
                  <a:lnTo>
                    <a:pt x="649009" y="375675"/>
                  </a:lnTo>
                  <a:lnTo>
                    <a:pt x="649476" y="376209"/>
                  </a:lnTo>
                  <a:lnTo>
                    <a:pt x="649843" y="376710"/>
                  </a:lnTo>
                  <a:lnTo>
                    <a:pt x="649843" y="376710"/>
                  </a:lnTo>
                  <a:cubicBezTo>
                    <a:pt x="649953" y="376816"/>
                    <a:pt x="650044" y="376940"/>
                    <a:pt x="650110" y="377077"/>
                  </a:cubicBezTo>
                  <a:lnTo>
                    <a:pt x="650110" y="377243"/>
                  </a:lnTo>
                  <a:lnTo>
                    <a:pt x="650511" y="377777"/>
                  </a:lnTo>
                  <a:lnTo>
                    <a:pt x="650511" y="377777"/>
                  </a:lnTo>
                  <a:lnTo>
                    <a:pt x="650711" y="378044"/>
                  </a:lnTo>
                  <a:lnTo>
                    <a:pt x="650711" y="378044"/>
                  </a:lnTo>
                  <a:cubicBezTo>
                    <a:pt x="650864" y="378194"/>
                    <a:pt x="650998" y="378361"/>
                    <a:pt x="651111" y="378545"/>
                  </a:cubicBezTo>
                  <a:lnTo>
                    <a:pt x="651512" y="379045"/>
                  </a:lnTo>
                  <a:lnTo>
                    <a:pt x="652145" y="379879"/>
                  </a:lnTo>
                  <a:lnTo>
                    <a:pt x="652145" y="379879"/>
                  </a:lnTo>
                  <a:lnTo>
                    <a:pt x="652446" y="380279"/>
                  </a:lnTo>
                  <a:lnTo>
                    <a:pt x="652446" y="380279"/>
                  </a:lnTo>
                  <a:cubicBezTo>
                    <a:pt x="652589" y="380460"/>
                    <a:pt x="652723" y="380650"/>
                    <a:pt x="652846" y="380847"/>
                  </a:cubicBezTo>
                  <a:lnTo>
                    <a:pt x="652846" y="380847"/>
                  </a:lnTo>
                  <a:lnTo>
                    <a:pt x="652846" y="380847"/>
                  </a:lnTo>
                  <a:lnTo>
                    <a:pt x="652846" y="380847"/>
                  </a:lnTo>
                  <a:lnTo>
                    <a:pt x="653380" y="381581"/>
                  </a:lnTo>
                  <a:lnTo>
                    <a:pt x="653380" y="381581"/>
                  </a:lnTo>
                  <a:lnTo>
                    <a:pt x="653380" y="381747"/>
                  </a:lnTo>
                  <a:lnTo>
                    <a:pt x="653380" y="381747"/>
                  </a:lnTo>
                  <a:cubicBezTo>
                    <a:pt x="653380" y="381747"/>
                    <a:pt x="653380" y="381747"/>
                    <a:pt x="653380" y="381747"/>
                  </a:cubicBezTo>
                  <a:lnTo>
                    <a:pt x="653380" y="381747"/>
                  </a:lnTo>
                  <a:lnTo>
                    <a:pt x="653613" y="382048"/>
                  </a:lnTo>
                  <a:lnTo>
                    <a:pt x="653613" y="382048"/>
                  </a:lnTo>
                  <a:lnTo>
                    <a:pt x="654147" y="382782"/>
                  </a:lnTo>
                  <a:lnTo>
                    <a:pt x="654147" y="382782"/>
                  </a:lnTo>
                  <a:lnTo>
                    <a:pt x="654147" y="382982"/>
                  </a:lnTo>
                  <a:lnTo>
                    <a:pt x="654514" y="383516"/>
                  </a:lnTo>
                  <a:lnTo>
                    <a:pt x="654514" y="383516"/>
                  </a:lnTo>
                  <a:lnTo>
                    <a:pt x="654514" y="383516"/>
                  </a:lnTo>
                  <a:lnTo>
                    <a:pt x="654714" y="383783"/>
                  </a:lnTo>
                  <a:lnTo>
                    <a:pt x="654714" y="383949"/>
                  </a:lnTo>
                  <a:lnTo>
                    <a:pt x="654714" y="384150"/>
                  </a:lnTo>
                  <a:cubicBezTo>
                    <a:pt x="654871" y="384353"/>
                    <a:pt x="655015" y="384563"/>
                    <a:pt x="655148" y="384783"/>
                  </a:cubicBezTo>
                  <a:lnTo>
                    <a:pt x="655515" y="385284"/>
                  </a:lnTo>
                  <a:lnTo>
                    <a:pt x="655715" y="385551"/>
                  </a:lnTo>
                  <a:lnTo>
                    <a:pt x="655715" y="385751"/>
                  </a:lnTo>
                  <a:lnTo>
                    <a:pt x="655715" y="385751"/>
                  </a:lnTo>
                  <a:lnTo>
                    <a:pt x="655915" y="386018"/>
                  </a:lnTo>
                  <a:cubicBezTo>
                    <a:pt x="655982" y="386138"/>
                    <a:pt x="656059" y="386248"/>
                    <a:pt x="656149" y="386351"/>
                  </a:cubicBezTo>
                  <a:lnTo>
                    <a:pt x="656149" y="386351"/>
                  </a:lnTo>
                  <a:lnTo>
                    <a:pt x="656583" y="387052"/>
                  </a:lnTo>
                  <a:lnTo>
                    <a:pt x="656916" y="387553"/>
                  </a:lnTo>
                  <a:lnTo>
                    <a:pt x="656916" y="387553"/>
                  </a:lnTo>
                  <a:lnTo>
                    <a:pt x="656916" y="387553"/>
                  </a:lnTo>
                  <a:lnTo>
                    <a:pt x="656916" y="387553"/>
                  </a:lnTo>
                  <a:cubicBezTo>
                    <a:pt x="656983" y="387673"/>
                    <a:pt x="657060" y="387783"/>
                    <a:pt x="657150" y="387886"/>
                  </a:cubicBezTo>
                  <a:lnTo>
                    <a:pt x="657383" y="388253"/>
                  </a:lnTo>
                  <a:lnTo>
                    <a:pt x="657383" y="388253"/>
                  </a:lnTo>
                  <a:lnTo>
                    <a:pt x="657383" y="388453"/>
                  </a:lnTo>
                  <a:lnTo>
                    <a:pt x="657383" y="388654"/>
                  </a:lnTo>
                  <a:lnTo>
                    <a:pt x="657917" y="389454"/>
                  </a:lnTo>
                  <a:lnTo>
                    <a:pt x="658084" y="389754"/>
                  </a:lnTo>
                  <a:lnTo>
                    <a:pt x="658418" y="390255"/>
                  </a:lnTo>
                  <a:lnTo>
                    <a:pt x="658418" y="390255"/>
                  </a:lnTo>
                  <a:lnTo>
                    <a:pt x="658418" y="390422"/>
                  </a:lnTo>
                  <a:lnTo>
                    <a:pt x="658418" y="390422"/>
                  </a:lnTo>
                  <a:lnTo>
                    <a:pt x="658418" y="390422"/>
                  </a:lnTo>
                  <a:lnTo>
                    <a:pt x="658618" y="390755"/>
                  </a:lnTo>
                  <a:lnTo>
                    <a:pt x="658618" y="390922"/>
                  </a:lnTo>
                  <a:lnTo>
                    <a:pt x="658618" y="391089"/>
                  </a:lnTo>
                  <a:lnTo>
                    <a:pt x="658618" y="391256"/>
                  </a:lnTo>
                  <a:lnTo>
                    <a:pt x="658785" y="391489"/>
                  </a:lnTo>
                  <a:lnTo>
                    <a:pt x="658785" y="391656"/>
                  </a:lnTo>
                  <a:cubicBezTo>
                    <a:pt x="659318" y="392490"/>
                    <a:pt x="659852" y="393324"/>
                    <a:pt x="660353" y="394158"/>
                  </a:cubicBezTo>
                  <a:lnTo>
                    <a:pt x="661020" y="395226"/>
                  </a:lnTo>
                  <a:lnTo>
                    <a:pt x="661854" y="396594"/>
                  </a:lnTo>
                  <a:lnTo>
                    <a:pt x="662655" y="398029"/>
                  </a:lnTo>
                  <a:lnTo>
                    <a:pt x="663222" y="398929"/>
                  </a:lnTo>
                  <a:lnTo>
                    <a:pt x="664690" y="401498"/>
                  </a:lnTo>
                  <a:cubicBezTo>
                    <a:pt x="664890" y="401865"/>
                    <a:pt x="665090" y="402199"/>
                    <a:pt x="665257" y="402566"/>
                  </a:cubicBezTo>
                  <a:lnTo>
                    <a:pt x="666058" y="404034"/>
                  </a:lnTo>
                  <a:lnTo>
                    <a:pt x="666358" y="404568"/>
                  </a:lnTo>
                  <a:lnTo>
                    <a:pt x="667025" y="405802"/>
                  </a:lnTo>
                  <a:cubicBezTo>
                    <a:pt x="667359" y="406403"/>
                    <a:pt x="667659" y="407070"/>
                    <a:pt x="667993" y="407704"/>
                  </a:cubicBezTo>
                  <a:lnTo>
                    <a:pt x="668393" y="408438"/>
                  </a:lnTo>
                  <a:lnTo>
                    <a:pt x="668393" y="408605"/>
                  </a:lnTo>
                  <a:cubicBezTo>
                    <a:pt x="668406" y="408705"/>
                    <a:pt x="668406" y="408805"/>
                    <a:pt x="668393" y="408905"/>
                  </a:cubicBezTo>
                  <a:lnTo>
                    <a:pt x="668693" y="409505"/>
                  </a:lnTo>
                  <a:lnTo>
                    <a:pt x="669060" y="410173"/>
                  </a:lnTo>
                  <a:lnTo>
                    <a:pt x="669394" y="410873"/>
                  </a:lnTo>
                  <a:lnTo>
                    <a:pt x="670095" y="412274"/>
                  </a:lnTo>
                  <a:lnTo>
                    <a:pt x="670095" y="412274"/>
                  </a:lnTo>
                  <a:cubicBezTo>
                    <a:pt x="670362" y="412808"/>
                    <a:pt x="670628" y="413376"/>
                    <a:pt x="670862" y="413943"/>
                  </a:cubicBezTo>
                  <a:lnTo>
                    <a:pt x="671663" y="415611"/>
                  </a:lnTo>
                  <a:lnTo>
                    <a:pt x="671663" y="415811"/>
                  </a:lnTo>
                  <a:lnTo>
                    <a:pt x="671963" y="416512"/>
                  </a:lnTo>
                  <a:lnTo>
                    <a:pt x="672297" y="417212"/>
                  </a:lnTo>
                  <a:lnTo>
                    <a:pt x="673064" y="418947"/>
                  </a:lnTo>
                  <a:lnTo>
                    <a:pt x="673064" y="418947"/>
                  </a:lnTo>
                  <a:cubicBezTo>
                    <a:pt x="673084" y="419091"/>
                    <a:pt x="673084" y="419237"/>
                    <a:pt x="673064" y="419381"/>
                  </a:cubicBezTo>
                  <a:lnTo>
                    <a:pt x="673231" y="419714"/>
                  </a:lnTo>
                  <a:cubicBezTo>
                    <a:pt x="673224" y="419825"/>
                    <a:pt x="673224" y="419938"/>
                    <a:pt x="673231" y="420048"/>
                  </a:cubicBezTo>
                  <a:lnTo>
                    <a:pt x="673231" y="420048"/>
                  </a:lnTo>
                  <a:cubicBezTo>
                    <a:pt x="673231" y="420048"/>
                    <a:pt x="673231" y="420282"/>
                    <a:pt x="673231" y="420382"/>
                  </a:cubicBezTo>
                  <a:lnTo>
                    <a:pt x="674332" y="422984"/>
                  </a:lnTo>
                  <a:cubicBezTo>
                    <a:pt x="674799" y="424152"/>
                    <a:pt x="675233" y="425353"/>
                    <a:pt x="675733" y="426554"/>
                  </a:cubicBezTo>
                  <a:lnTo>
                    <a:pt x="675733" y="426721"/>
                  </a:lnTo>
                  <a:lnTo>
                    <a:pt x="675966" y="426721"/>
                  </a:lnTo>
                  <a:lnTo>
                    <a:pt x="675966" y="426721"/>
                  </a:lnTo>
                  <a:lnTo>
                    <a:pt x="688478" y="421916"/>
                  </a:lnTo>
                  <a:lnTo>
                    <a:pt x="688745" y="421916"/>
                  </a:lnTo>
                  <a:lnTo>
                    <a:pt x="705626" y="415411"/>
                  </a:lnTo>
                  <a:lnTo>
                    <a:pt x="705893" y="415411"/>
                  </a:lnTo>
                  <a:lnTo>
                    <a:pt x="718471" y="410606"/>
                  </a:lnTo>
                  <a:lnTo>
                    <a:pt x="718738" y="410606"/>
                  </a:lnTo>
                  <a:lnTo>
                    <a:pt x="731316" y="405769"/>
                  </a:lnTo>
                  <a:lnTo>
                    <a:pt x="731583" y="405769"/>
                  </a:lnTo>
                  <a:lnTo>
                    <a:pt x="744160" y="400931"/>
                  </a:lnTo>
                  <a:cubicBezTo>
                    <a:pt x="736233" y="378294"/>
                    <a:pt x="725400" y="356785"/>
                    <a:pt x="711932" y="336941"/>
                  </a:cubicBezTo>
                  <a:close/>
                  <a:moveTo>
                    <a:pt x="711932" y="336841"/>
                  </a:moveTo>
                  <a:cubicBezTo>
                    <a:pt x="710931" y="335473"/>
                    <a:pt x="709863" y="334072"/>
                    <a:pt x="708762" y="332704"/>
                  </a:cubicBezTo>
                  <a:cubicBezTo>
                    <a:pt x="707661" y="331336"/>
                    <a:pt x="706594" y="329968"/>
                    <a:pt x="705426" y="328600"/>
                  </a:cubicBezTo>
                  <a:lnTo>
                    <a:pt x="694716" y="337275"/>
                  </a:lnTo>
                  <a:lnTo>
                    <a:pt x="694716" y="337275"/>
                  </a:lnTo>
                  <a:lnTo>
                    <a:pt x="684074" y="345916"/>
                  </a:lnTo>
                  <a:lnTo>
                    <a:pt x="684074" y="345916"/>
                  </a:lnTo>
                  <a:lnTo>
                    <a:pt x="680537" y="348818"/>
                  </a:lnTo>
                  <a:lnTo>
                    <a:pt x="678769" y="350253"/>
                  </a:lnTo>
                  <a:lnTo>
                    <a:pt x="673431" y="354590"/>
                  </a:lnTo>
                  <a:lnTo>
                    <a:pt x="673431" y="354590"/>
                  </a:lnTo>
                  <a:lnTo>
                    <a:pt x="666325" y="360362"/>
                  </a:lnTo>
                  <a:lnTo>
                    <a:pt x="659152" y="366234"/>
                  </a:lnTo>
                  <a:lnTo>
                    <a:pt x="659152" y="366234"/>
                  </a:lnTo>
                  <a:lnTo>
                    <a:pt x="648509" y="374875"/>
                  </a:lnTo>
                  <a:lnTo>
                    <a:pt x="648509" y="374875"/>
                  </a:lnTo>
                  <a:lnTo>
                    <a:pt x="648742" y="375142"/>
                  </a:lnTo>
                  <a:lnTo>
                    <a:pt x="649009" y="375475"/>
                  </a:lnTo>
                  <a:lnTo>
                    <a:pt x="649009" y="375475"/>
                  </a:lnTo>
                  <a:lnTo>
                    <a:pt x="649009" y="375675"/>
                  </a:lnTo>
                  <a:lnTo>
                    <a:pt x="649009" y="375675"/>
                  </a:lnTo>
                  <a:lnTo>
                    <a:pt x="649476" y="376209"/>
                  </a:lnTo>
                  <a:lnTo>
                    <a:pt x="649843" y="376710"/>
                  </a:lnTo>
                  <a:lnTo>
                    <a:pt x="649843" y="376710"/>
                  </a:lnTo>
                  <a:cubicBezTo>
                    <a:pt x="649953" y="376816"/>
                    <a:pt x="650044" y="376940"/>
                    <a:pt x="650110" y="377077"/>
                  </a:cubicBezTo>
                  <a:lnTo>
                    <a:pt x="650110" y="377243"/>
                  </a:lnTo>
                  <a:lnTo>
                    <a:pt x="650511" y="377777"/>
                  </a:lnTo>
                  <a:lnTo>
                    <a:pt x="650511" y="377777"/>
                  </a:lnTo>
                  <a:lnTo>
                    <a:pt x="650711" y="378044"/>
                  </a:lnTo>
                  <a:lnTo>
                    <a:pt x="650711" y="378044"/>
                  </a:lnTo>
                  <a:cubicBezTo>
                    <a:pt x="650864" y="378194"/>
                    <a:pt x="650998" y="378361"/>
                    <a:pt x="651111" y="378545"/>
                  </a:cubicBezTo>
                  <a:lnTo>
                    <a:pt x="651512" y="379045"/>
                  </a:lnTo>
                  <a:lnTo>
                    <a:pt x="652145" y="379879"/>
                  </a:lnTo>
                  <a:lnTo>
                    <a:pt x="652145" y="379879"/>
                  </a:lnTo>
                  <a:lnTo>
                    <a:pt x="652446" y="380279"/>
                  </a:lnTo>
                  <a:lnTo>
                    <a:pt x="652446" y="380279"/>
                  </a:lnTo>
                  <a:cubicBezTo>
                    <a:pt x="652589" y="380460"/>
                    <a:pt x="652723" y="380650"/>
                    <a:pt x="652846" y="380847"/>
                  </a:cubicBezTo>
                  <a:lnTo>
                    <a:pt x="652846" y="380847"/>
                  </a:lnTo>
                  <a:lnTo>
                    <a:pt x="652846" y="380847"/>
                  </a:lnTo>
                  <a:lnTo>
                    <a:pt x="652846" y="380847"/>
                  </a:lnTo>
                  <a:lnTo>
                    <a:pt x="653380" y="381581"/>
                  </a:lnTo>
                  <a:lnTo>
                    <a:pt x="653380" y="381581"/>
                  </a:lnTo>
                  <a:lnTo>
                    <a:pt x="653380" y="381747"/>
                  </a:lnTo>
                  <a:lnTo>
                    <a:pt x="653380" y="381747"/>
                  </a:lnTo>
                  <a:cubicBezTo>
                    <a:pt x="653380" y="381747"/>
                    <a:pt x="653380" y="381747"/>
                    <a:pt x="653380" y="381747"/>
                  </a:cubicBezTo>
                  <a:lnTo>
                    <a:pt x="653380" y="381747"/>
                  </a:lnTo>
                  <a:lnTo>
                    <a:pt x="653613" y="382048"/>
                  </a:lnTo>
                  <a:lnTo>
                    <a:pt x="653613" y="382048"/>
                  </a:lnTo>
                  <a:lnTo>
                    <a:pt x="654147" y="382782"/>
                  </a:lnTo>
                  <a:lnTo>
                    <a:pt x="654147" y="382782"/>
                  </a:lnTo>
                  <a:lnTo>
                    <a:pt x="654147" y="382982"/>
                  </a:lnTo>
                  <a:lnTo>
                    <a:pt x="654514" y="383516"/>
                  </a:lnTo>
                  <a:lnTo>
                    <a:pt x="654514" y="383516"/>
                  </a:lnTo>
                  <a:lnTo>
                    <a:pt x="654514" y="383516"/>
                  </a:lnTo>
                  <a:lnTo>
                    <a:pt x="654714" y="383783"/>
                  </a:lnTo>
                  <a:lnTo>
                    <a:pt x="654714" y="383949"/>
                  </a:lnTo>
                  <a:lnTo>
                    <a:pt x="654714" y="384150"/>
                  </a:lnTo>
                  <a:cubicBezTo>
                    <a:pt x="654871" y="384353"/>
                    <a:pt x="655015" y="384563"/>
                    <a:pt x="655148" y="384783"/>
                  </a:cubicBezTo>
                  <a:lnTo>
                    <a:pt x="655515" y="385284"/>
                  </a:lnTo>
                  <a:lnTo>
                    <a:pt x="655715" y="385551"/>
                  </a:lnTo>
                  <a:lnTo>
                    <a:pt x="655715" y="385751"/>
                  </a:lnTo>
                  <a:lnTo>
                    <a:pt x="655715" y="385751"/>
                  </a:lnTo>
                  <a:lnTo>
                    <a:pt x="655915" y="386018"/>
                  </a:lnTo>
                  <a:cubicBezTo>
                    <a:pt x="655982" y="386138"/>
                    <a:pt x="656059" y="386248"/>
                    <a:pt x="656149" y="386351"/>
                  </a:cubicBezTo>
                  <a:lnTo>
                    <a:pt x="656149" y="386351"/>
                  </a:lnTo>
                  <a:lnTo>
                    <a:pt x="656583" y="387052"/>
                  </a:lnTo>
                  <a:lnTo>
                    <a:pt x="656916" y="387553"/>
                  </a:lnTo>
                  <a:lnTo>
                    <a:pt x="656916" y="387553"/>
                  </a:lnTo>
                  <a:lnTo>
                    <a:pt x="656916" y="387553"/>
                  </a:lnTo>
                  <a:lnTo>
                    <a:pt x="656916" y="387553"/>
                  </a:lnTo>
                  <a:cubicBezTo>
                    <a:pt x="656983" y="387673"/>
                    <a:pt x="657060" y="387783"/>
                    <a:pt x="657150" y="387886"/>
                  </a:cubicBezTo>
                  <a:lnTo>
                    <a:pt x="657383" y="388253"/>
                  </a:lnTo>
                  <a:lnTo>
                    <a:pt x="657383" y="388253"/>
                  </a:lnTo>
                  <a:lnTo>
                    <a:pt x="657383" y="388453"/>
                  </a:lnTo>
                  <a:lnTo>
                    <a:pt x="657383" y="388654"/>
                  </a:lnTo>
                  <a:lnTo>
                    <a:pt x="657917" y="389454"/>
                  </a:lnTo>
                  <a:lnTo>
                    <a:pt x="658084" y="389754"/>
                  </a:lnTo>
                  <a:lnTo>
                    <a:pt x="658418" y="390255"/>
                  </a:lnTo>
                  <a:lnTo>
                    <a:pt x="658418" y="390255"/>
                  </a:lnTo>
                  <a:lnTo>
                    <a:pt x="658418" y="390422"/>
                  </a:lnTo>
                  <a:lnTo>
                    <a:pt x="658418" y="390422"/>
                  </a:lnTo>
                  <a:lnTo>
                    <a:pt x="658418" y="390422"/>
                  </a:lnTo>
                  <a:lnTo>
                    <a:pt x="658618" y="390755"/>
                  </a:lnTo>
                  <a:lnTo>
                    <a:pt x="658618" y="390922"/>
                  </a:lnTo>
                  <a:lnTo>
                    <a:pt x="658618" y="391089"/>
                  </a:lnTo>
                  <a:lnTo>
                    <a:pt x="658618" y="391256"/>
                  </a:lnTo>
                  <a:lnTo>
                    <a:pt x="658785" y="391489"/>
                  </a:lnTo>
                  <a:lnTo>
                    <a:pt x="658785" y="391656"/>
                  </a:lnTo>
                  <a:cubicBezTo>
                    <a:pt x="659318" y="392490"/>
                    <a:pt x="659852" y="393324"/>
                    <a:pt x="660353" y="394158"/>
                  </a:cubicBezTo>
                  <a:lnTo>
                    <a:pt x="661020" y="395226"/>
                  </a:lnTo>
                  <a:lnTo>
                    <a:pt x="661854" y="396594"/>
                  </a:lnTo>
                  <a:lnTo>
                    <a:pt x="662655" y="398029"/>
                  </a:lnTo>
                  <a:lnTo>
                    <a:pt x="663222" y="398929"/>
                  </a:lnTo>
                  <a:lnTo>
                    <a:pt x="664690" y="401498"/>
                  </a:lnTo>
                  <a:cubicBezTo>
                    <a:pt x="664890" y="401865"/>
                    <a:pt x="665090" y="402199"/>
                    <a:pt x="665257" y="402566"/>
                  </a:cubicBezTo>
                  <a:lnTo>
                    <a:pt x="666058" y="404034"/>
                  </a:lnTo>
                  <a:lnTo>
                    <a:pt x="666358" y="404568"/>
                  </a:lnTo>
                  <a:lnTo>
                    <a:pt x="667025" y="405802"/>
                  </a:lnTo>
                  <a:cubicBezTo>
                    <a:pt x="667359" y="406403"/>
                    <a:pt x="667659" y="407070"/>
                    <a:pt x="667993" y="407704"/>
                  </a:cubicBezTo>
                  <a:lnTo>
                    <a:pt x="668393" y="408438"/>
                  </a:lnTo>
                  <a:lnTo>
                    <a:pt x="668393" y="408605"/>
                  </a:lnTo>
                  <a:cubicBezTo>
                    <a:pt x="668406" y="408705"/>
                    <a:pt x="668406" y="408805"/>
                    <a:pt x="668393" y="408905"/>
                  </a:cubicBezTo>
                  <a:lnTo>
                    <a:pt x="668693" y="409505"/>
                  </a:lnTo>
                  <a:lnTo>
                    <a:pt x="669060" y="410173"/>
                  </a:lnTo>
                  <a:lnTo>
                    <a:pt x="669394" y="410873"/>
                  </a:lnTo>
                  <a:lnTo>
                    <a:pt x="670095" y="412274"/>
                  </a:lnTo>
                  <a:lnTo>
                    <a:pt x="670095" y="412274"/>
                  </a:lnTo>
                  <a:cubicBezTo>
                    <a:pt x="670362" y="412808"/>
                    <a:pt x="670628" y="413376"/>
                    <a:pt x="670862" y="413943"/>
                  </a:cubicBezTo>
                  <a:lnTo>
                    <a:pt x="671663" y="415611"/>
                  </a:lnTo>
                  <a:lnTo>
                    <a:pt x="671663" y="415811"/>
                  </a:lnTo>
                  <a:lnTo>
                    <a:pt x="671963" y="416512"/>
                  </a:lnTo>
                  <a:lnTo>
                    <a:pt x="672297" y="417212"/>
                  </a:lnTo>
                  <a:lnTo>
                    <a:pt x="673064" y="418947"/>
                  </a:lnTo>
                  <a:lnTo>
                    <a:pt x="673064" y="418947"/>
                  </a:lnTo>
                  <a:cubicBezTo>
                    <a:pt x="673084" y="419091"/>
                    <a:pt x="673084" y="419237"/>
                    <a:pt x="673064" y="419381"/>
                  </a:cubicBezTo>
                  <a:lnTo>
                    <a:pt x="673231" y="419714"/>
                  </a:lnTo>
                  <a:cubicBezTo>
                    <a:pt x="673224" y="419825"/>
                    <a:pt x="673224" y="419938"/>
                    <a:pt x="673231" y="420048"/>
                  </a:cubicBezTo>
                  <a:lnTo>
                    <a:pt x="673231" y="420048"/>
                  </a:lnTo>
                  <a:cubicBezTo>
                    <a:pt x="673231" y="420048"/>
                    <a:pt x="673231" y="420282"/>
                    <a:pt x="673231" y="420382"/>
                  </a:cubicBezTo>
                  <a:lnTo>
                    <a:pt x="674332" y="422984"/>
                  </a:lnTo>
                  <a:cubicBezTo>
                    <a:pt x="674799" y="424152"/>
                    <a:pt x="675233" y="425353"/>
                    <a:pt x="675733" y="426554"/>
                  </a:cubicBezTo>
                  <a:lnTo>
                    <a:pt x="675733" y="426721"/>
                  </a:lnTo>
                  <a:lnTo>
                    <a:pt x="675966" y="426721"/>
                  </a:lnTo>
                  <a:lnTo>
                    <a:pt x="675966" y="426721"/>
                  </a:lnTo>
                  <a:lnTo>
                    <a:pt x="688478" y="421916"/>
                  </a:lnTo>
                  <a:lnTo>
                    <a:pt x="688745" y="421916"/>
                  </a:lnTo>
                  <a:lnTo>
                    <a:pt x="705626" y="415411"/>
                  </a:lnTo>
                  <a:lnTo>
                    <a:pt x="705893" y="415411"/>
                  </a:lnTo>
                  <a:lnTo>
                    <a:pt x="718471" y="410606"/>
                  </a:lnTo>
                  <a:lnTo>
                    <a:pt x="718738" y="410606"/>
                  </a:lnTo>
                  <a:lnTo>
                    <a:pt x="731316" y="405769"/>
                  </a:lnTo>
                  <a:lnTo>
                    <a:pt x="731583" y="405769"/>
                  </a:lnTo>
                  <a:lnTo>
                    <a:pt x="744160" y="400931"/>
                  </a:lnTo>
                  <a:cubicBezTo>
                    <a:pt x="736233" y="378294"/>
                    <a:pt x="725400" y="356785"/>
                    <a:pt x="711932" y="336941"/>
                  </a:cubicBezTo>
                  <a:close/>
                  <a:moveTo>
                    <a:pt x="711932" y="336841"/>
                  </a:moveTo>
                  <a:cubicBezTo>
                    <a:pt x="710931" y="335473"/>
                    <a:pt x="709863" y="334072"/>
                    <a:pt x="708762" y="332704"/>
                  </a:cubicBezTo>
                  <a:cubicBezTo>
                    <a:pt x="707661" y="331336"/>
                    <a:pt x="706594" y="329968"/>
                    <a:pt x="705426" y="328600"/>
                  </a:cubicBezTo>
                  <a:lnTo>
                    <a:pt x="694716" y="337275"/>
                  </a:lnTo>
                  <a:lnTo>
                    <a:pt x="694716" y="337275"/>
                  </a:lnTo>
                  <a:lnTo>
                    <a:pt x="684074" y="345916"/>
                  </a:lnTo>
                  <a:lnTo>
                    <a:pt x="684074" y="345916"/>
                  </a:lnTo>
                  <a:lnTo>
                    <a:pt x="680537" y="348818"/>
                  </a:lnTo>
                  <a:lnTo>
                    <a:pt x="678769" y="350253"/>
                  </a:lnTo>
                  <a:lnTo>
                    <a:pt x="673431" y="354590"/>
                  </a:lnTo>
                  <a:lnTo>
                    <a:pt x="673431" y="354590"/>
                  </a:lnTo>
                  <a:lnTo>
                    <a:pt x="666325" y="360362"/>
                  </a:lnTo>
                  <a:lnTo>
                    <a:pt x="659152" y="366234"/>
                  </a:lnTo>
                  <a:lnTo>
                    <a:pt x="659152" y="366234"/>
                  </a:lnTo>
                  <a:lnTo>
                    <a:pt x="648509" y="374875"/>
                  </a:lnTo>
                  <a:lnTo>
                    <a:pt x="648509" y="374875"/>
                  </a:lnTo>
                  <a:lnTo>
                    <a:pt x="648742" y="375142"/>
                  </a:lnTo>
                  <a:lnTo>
                    <a:pt x="649009" y="375475"/>
                  </a:lnTo>
                  <a:lnTo>
                    <a:pt x="649009" y="375475"/>
                  </a:lnTo>
                  <a:lnTo>
                    <a:pt x="649009" y="375675"/>
                  </a:lnTo>
                  <a:lnTo>
                    <a:pt x="649009" y="375675"/>
                  </a:lnTo>
                  <a:lnTo>
                    <a:pt x="649476" y="376209"/>
                  </a:lnTo>
                  <a:lnTo>
                    <a:pt x="649843" y="376710"/>
                  </a:lnTo>
                  <a:lnTo>
                    <a:pt x="649843" y="376710"/>
                  </a:lnTo>
                  <a:cubicBezTo>
                    <a:pt x="649953" y="376816"/>
                    <a:pt x="650044" y="376940"/>
                    <a:pt x="650110" y="377077"/>
                  </a:cubicBezTo>
                  <a:lnTo>
                    <a:pt x="650110" y="377243"/>
                  </a:lnTo>
                  <a:lnTo>
                    <a:pt x="650511" y="377777"/>
                  </a:lnTo>
                  <a:lnTo>
                    <a:pt x="650511" y="377777"/>
                  </a:lnTo>
                  <a:lnTo>
                    <a:pt x="650711" y="378044"/>
                  </a:lnTo>
                  <a:lnTo>
                    <a:pt x="650711" y="378044"/>
                  </a:lnTo>
                  <a:cubicBezTo>
                    <a:pt x="650864" y="378194"/>
                    <a:pt x="650998" y="378361"/>
                    <a:pt x="651111" y="378545"/>
                  </a:cubicBezTo>
                  <a:lnTo>
                    <a:pt x="651512" y="379045"/>
                  </a:lnTo>
                  <a:lnTo>
                    <a:pt x="652145" y="379879"/>
                  </a:lnTo>
                  <a:lnTo>
                    <a:pt x="652145" y="379879"/>
                  </a:lnTo>
                  <a:lnTo>
                    <a:pt x="652446" y="380279"/>
                  </a:lnTo>
                  <a:lnTo>
                    <a:pt x="652446" y="380279"/>
                  </a:lnTo>
                  <a:cubicBezTo>
                    <a:pt x="652589" y="380460"/>
                    <a:pt x="652723" y="380650"/>
                    <a:pt x="652846" y="380847"/>
                  </a:cubicBezTo>
                  <a:lnTo>
                    <a:pt x="652846" y="380847"/>
                  </a:lnTo>
                  <a:lnTo>
                    <a:pt x="652846" y="380847"/>
                  </a:lnTo>
                  <a:lnTo>
                    <a:pt x="652846" y="380847"/>
                  </a:lnTo>
                  <a:lnTo>
                    <a:pt x="653380" y="381581"/>
                  </a:lnTo>
                  <a:lnTo>
                    <a:pt x="653380" y="381581"/>
                  </a:lnTo>
                  <a:lnTo>
                    <a:pt x="653380" y="381747"/>
                  </a:lnTo>
                  <a:lnTo>
                    <a:pt x="653380" y="381747"/>
                  </a:lnTo>
                  <a:cubicBezTo>
                    <a:pt x="653380" y="381747"/>
                    <a:pt x="653380" y="381747"/>
                    <a:pt x="653380" y="381747"/>
                  </a:cubicBezTo>
                  <a:lnTo>
                    <a:pt x="653380" y="381747"/>
                  </a:lnTo>
                  <a:lnTo>
                    <a:pt x="653613" y="382048"/>
                  </a:lnTo>
                  <a:lnTo>
                    <a:pt x="653613" y="382048"/>
                  </a:lnTo>
                  <a:lnTo>
                    <a:pt x="654147" y="382782"/>
                  </a:lnTo>
                  <a:lnTo>
                    <a:pt x="654147" y="382782"/>
                  </a:lnTo>
                  <a:lnTo>
                    <a:pt x="654147" y="382982"/>
                  </a:lnTo>
                  <a:lnTo>
                    <a:pt x="654514" y="383516"/>
                  </a:lnTo>
                  <a:lnTo>
                    <a:pt x="654514" y="383516"/>
                  </a:lnTo>
                  <a:lnTo>
                    <a:pt x="654514" y="383516"/>
                  </a:lnTo>
                  <a:lnTo>
                    <a:pt x="654714" y="383783"/>
                  </a:lnTo>
                  <a:lnTo>
                    <a:pt x="654714" y="383949"/>
                  </a:lnTo>
                  <a:lnTo>
                    <a:pt x="654714" y="384150"/>
                  </a:lnTo>
                  <a:cubicBezTo>
                    <a:pt x="654871" y="384353"/>
                    <a:pt x="655015" y="384563"/>
                    <a:pt x="655148" y="384783"/>
                  </a:cubicBezTo>
                  <a:lnTo>
                    <a:pt x="655515" y="385284"/>
                  </a:lnTo>
                  <a:lnTo>
                    <a:pt x="655715" y="385551"/>
                  </a:lnTo>
                  <a:lnTo>
                    <a:pt x="655715" y="385751"/>
                  </a:lnTo>
                  <a:lnTo>
                    <a:pt x="655715" y="385751"/>
                  </a:lnTo>
                  <a:lnTo>
                    <a:pt x="655915" y="386018"/>
                  </a:lnTo>
                  <a:cubicBezTo>
                    <a:pt x="655982" y="386138"/>
                    <a:pt x="656059" y="386248"/>
                    <a:pt x="656149" y="386351"/>
                  </a:cubicBezTo>
                  <a:lnTo>
                    <a:pt x="656149" y="386351"/>
                  </a:lnTo>
                  <a:lnTo>
                    <a:pt x="656583" y="387052"/>
                  </a:lnTo>
                  <a:lnTo>
                    <a:pt x="656916" y="387553"/>
                  </a:lnTo>
                  <a:lnTo>
                    <a:pt x="656916" y="387553"/>
                  </a:lnTo>
                  <a:lnTo>
                    <a:pt x="656916" y="387553"/>
                  </a:lnTo>
                  <a:lnTo>
                    <a:pt x="656916" y="387553"/>
                  </a:lnTo>
                  <a:cubicBezTo>
                    <a:pt x="656983" y="387673"/>
                    <a:pt x="657060" y="387783"/>
                    <a:pt x="657150" y="387886"/>
                  </a:cubicBezTo>
                  <a:lnTo>
                    <a:pt x="657383" y="388253"/>
                  </a:lnTo>
                  <a:lnTo>
                    <a:pt x="657383" y="388253"/>
                  </a:lnTo>
                  <a:lnTo>
                    <a:pt x="657383" y="388453"/>
                  </a:lnTo>
                  <a:lnTo>
                    <a:pt x="657383" y="388654"/>
                  </a:lnTo>
                  <a:lnTo>
                    <a:pt x="657917" y="389454"/>
                  </a:lnTo>
                  <a:lnTo>
                    <a:pt x="658084" y="389754"/>
                  </a:lnTo>
                  <a:lnTo>
                    <a:pt x="658418" y="390255"/>
                  </a:lnTo>
                  <a:lnTo>
                    <a:pt x="658418" y="390255"/>
                  </a:lnTo>
                  <a:lnTo>
                    <a:pt x="658418" y="390422"/>
                  </a:lnTo>
                  <a:lnTo>
                    <a:pt x="658418" y="390422"/>
                  </a:lnTo>
                  <a:lnTo>
                    <a:pt x="658418" y="390422"/>
                  </a:lnTo>
                  <a:lnTo>
                    <a:pt x="658618" y="390755"/>
                  </a:lnTo>
                  <a:lnTo>
                    <a:pt x="658618" y="390922"/>
                  </a:lnTo>
                  <a:lnTo>
                    <a:pt x="658618" y="391089"/>
                  </a:lnTo>
                  <a:lnTo>
                    <a:pt x="658618" y="391256"/>
                  </a:lnTo>
                  <a:lnTo>
                    <a:pt x="658785" y="391489"/>
                  </a:lnTo>
                  <a:lnTo>
                    <a:pt x="658785" y="391656"/>
                  </a:lnTo>
                  <a:cubicBezTo>
                    <a:pt x="659318" y="392490"/>
                    <a:pt x="659852" y="393324"/>
                    <a:pt x="660353" y="394158"/>
                  </a:cubicBezTo>
                  <a:lnTo>
                    <a:pt x="661020" y="395226"/>
                  </a:lnTo>
                  <a:lnTo>
                    <a:pt x="661854" y="396594"/>
                  </a:lnTo>
                  <a:lnTo>
                    <a:pt x="662655" y="398029"/>
                  </a:lnTo>
                  <a:lnTo>
                    <a:pt x="663222" y="398929"/>
                  </a:lnTo>
                  <a:lnTo>
                    <a:pt x="664690" y="401498"/>
                  </a:lnTo>
                  <a:cubicBezTo>
                    <a:pt x="664890" y="401865"/>
                    <a:pt x="665090" y="402199"/>
                    <a:pt x="665257" y="402566"/>
                  </a:cubicBezTo>
                  <a:lnTo>
                    <a:pt x="666058" y="404034"/>
                  </a:lnTo>
                  <a:lnTo>
                    <a:pt x="666358" y="404568"/>
                  </a:lnTo>
                  <a:lnTo>
                    <a:pt x="667025" y="405802"/>
                  </a:lnTo>
                  <a:cubicBezTo>
                    <a:pt x="667359" y="406403"/>
                    <a:pt x="667659" y="407070"/>
                    <a:pt x="667993" y="407704"/>
                  </a:cubicBezTo>
                  <a:lnTo>
                    <a:pt x="668393" y="408438"/>
                  </a:lnTo>
                  <a:lnTo>
                    <a:pt x="668393" y="408605"/>
                  </a:lnTo>
                  <a:cubicBezTo>
                    <a:pt x="668406" y="408705"/>
                    <a:pt x="668406" y="408805"/>
                    <a:pt x="668393" y="408905"/>
                  </a:cubicBezTo>
                  <a:lnTo>
                    <a:pt x="668693" y="409505"/>
                  </a:lnTo>
                  <a:lnTo>
                    <a:pt x="669060" y="410173"/>
                  </a:lnTo>
                  <a:lnTo>
                    <a:pt x="669394" y="410873"/>
                  </a:lnTo>
                  <a:lnTo>
                    <a:pt x="670095" y="412274"/>
                  </a:lnTo>
                  <a:lnTo>
                    <a:pt x="670095" y="412274"/>
                  </a:lnTo>
                  <a:cubicBezTo>
                    <a:pt x="670362" y="412808"/>
                    <a:pt x="670628" y="413376"/>
                    <a:pt x="670862" y="413943"/>
                  </a:cubicBezTo>
                  <a:lnTo>
                    <a:pt x="671663" y="415611"/>
                  </a:lnTo>
                  <a:lnTo>
                    <a:pt x="671663" y="415811"/>
                  </a:lnTo>
                  <a:lnTo>
                    <a:pt x="671963" y="416512"/>
                  </a:lnTo>
                  <a:lnTo>
                    <a:pt x="672297" y="417212"/>
                  </a:lnTo>
                  <a:lnTo>
                    <a:pt x="673064" y="418947"/>
                  </a:lnTo>
                  <a:lnTo>
                    <a:pt x="673064" y="418947"/>
                  </a:lnTo>
                  <a:cubicBezTo>
                    <a:pt x="673084" y="419091"/>
                    <a:pt x="673084" y="419237"/>
                    <a:pt x="673064" y="419381"/>
                  </a:cubicBezTo>
                  <a:lnTo>
                    <a:pt x="673231" y="419714"/>
                  </a:lnTo>
                  <a:cubicBezTo>
                    <a:pt x="673224" y="419825"/>
                    <a:pt x="673224" y="419938"/>
                    <a:pt x="673231" y="420048"/>
                  </a:cubicBezTo>
                  <a:lnTo>
                    <a:pt x="673231" y="420048"/>
                  </a:lnTo>
                  <a:cubicBezTo>
                    <a:pt x="673231" y="420048"/>
                    <a:pt x="673231" y="420282"/>
                    <a:pt x="673231" y="420382"/>
                  </a:cubicBezTo>
                  <a:lnTo>
                    <a:pt x="674332" y="422984"/>
                  </a:lnTo>
                  <a:cubicBezTo>
                    <a:pt x="674799" y="424152"/>
                    <a:pt x="675233" y="425353"/>
                    <a:pt x="675733" y="426554"/>
                  </a:cubicBezTo>
                  <a:lnTo>
                    <a:pt x="675733" y="426721"/>
                  </a:lnTo>
                  <a:lnTo>
                    <a:pt x="675966" y="426721"/>
                  </a:lnTo>
                  <a:lnTo>
                    <a:pt x="675966" y="426721"/>
                  </a:lnTo>
                  <a:lnTo>
                    <a:pt x="688478" y="421916"/>
                  </a:lnTo>
                  <a:lnTo>
                    <a:pt x="688745" y="421916"/>
                  </a:lnTo>
                  <a:lnTo>
                    <a:pt x="705626" y="415411"/>
                  </a:lnTo>
                  <a:lnTo>
                    <a:pt x="705893" y="415411"/>
                  </a:lnTo>
                  <a:lnTo>
                    <a:pt x="718471" y="410606"/>
                  </a:lnTo>
                  <a:lnTo>
                    <a:pt x="718738" y="410606"/>
                  </a:lnTo>
                  <a:lnTo>
                    <a:pt x="731316" y="405769"/>
                  </a:lnTo>
                  <a:lnTo>
                    <a:pt x="731583" y="405769"/>
                  </a:lnTo>
                  <a:lnTo>
                    <a:pt x="744160" y="400931"/>
                  </a:lnTo>
                  <a:cubicBezTo>
                    <a:pt x="736233" y="378294"/>
                    <a:pt x="725400" y="356785"/>
                    <a:pt x="711932" y="336941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Brīvforma: forma 457">
              <a:extLst>
                <a:ext uri="{FF2B5EF4-FFF2-40B4-BE49-F238E27FC236}">
                  <a16:creationId xmlns:a16="http://schemas.microsoft.com/office/drawing/2014/main" id="{BC77EB26-7749-565D-9061-46395EC0E339}"/>
                </a:ext>
              </a:extLst>
            </p:cNvPr>
            <p:cNvSpPr/>
            <p:nvPr/>
          </p:nvSpPr>
          <p:spPr>
            <a:xfrm>
              <a:off x="4857517" y="5444005"/>
              <a:ext cx="85876" cy="120106"/>
            </a:xfrm>
            <a:custGeom>
              <a:avLst/>
              <a:gdLst>
                <a:gd name="connsiteX0" fmla="*/ 85797 w 85876"/>
                <a:gd name="connsiteY0" fmla="*/ 1105 h 120106"/>
                <a:gd name="connsiteX1" fmla="*/ 65045 w 85876"/>
                <a:gd name="connsiteY1" fmla="*/ 120044 h 120106"/>
                <a:gd name="connsiteX2" fmla="*/ 51900 w 85876"/>
                <a:gd name="connsiteY2" fmla="*/ 115540 h 120106"/>
                <a:gd name="connsiteX3" fmla="*/ 47663 w 85876"/>
                <a:gd name="connsiteY3" fmla="*/ 114105 h 120106"/>
                <a:gd name="connsiteX4" fmla="*/ 39056 w 85876"/>
                <a:gd name="connsiteY4" fmla="*/ 111103 h 120106"/>
                <a:gd name="connsiteX5" fmla="*/ 34718 w 85876"/>
                <a:gd name="connsiteY5" fmla="*/ 109601 h 120106"/>
                <a:gd name="connsiteX6" fmla="*/ 30381 w 85876"/>
                <a:gd name="connsiteY6" fmla="*/ 108133 h 120106"/>
                <a:gd name="connsiteX7" fmla="*/ 30381 w 85876"/>
                <a:gd name="connsiteY7" fmla="*/ 108133 h 120106"/>
                <a:gd name="connsiteX8" fmla="*/ 26044 w 85876"/>
                <a:gd name="connsiteY8" fmla="*/ 106632 h 120106"/>
                <a:gd name="connsiteX9" fmla="*/ 21607 w 85876"/>
                <a:gd name="connsiteY9" fmla="*/ 105131 h 120106"/>
                <a:gd name="connsiteX10" fmla="*/ 17269 w 85876"/>
                <a:gd name="connsiteY10" fmla="*/ 103629 h 120106"/>
                <a:gd name="connsiteX11" fmla="*/ 12932 w 85876"/>
                <a:gd name="connsiteY11" fmla="*/ 102128 h 120106"/>
                <a:gd name="connsiteX12" fmla="*/ 8595 w 85876"/>
                <a:gd name="connsiteY12" fmla="*/ 100660 h 120106"/>
                <a:gd name="connsiteX13" fmla="*/ -79 w 85876"/>
                <a:gd name="connsiteY13" fmla="*/ 97657 h 120106"/>
                <a:gd name="connsiteX14" fmla="*/ 17036 w 85876"/>
                <a:gd name="connsiteY14" fmla="*/ -63 h 120106"/>
                <a:gd name="connsiteX15" fmla="*/ 26211 w 85876"/>
                <a:gd name="connsiteY15" fmla="*/ 104 h 120106"/>
                <a:gd name="connsiteX16" fmla="*/ 30782 w 85876"/>
                <a:gd name="connsiteY16" fmla="*/ 104 h 120106"/>
                <a:gd name="connsiteX17" fmla="*/ 35386 w 85876"/>
                <a:gd name="connsiteY17" fmla="*/ 104 h 120106"/>
                <a:gd name="connsiteX18" fmla="*/ 39956 w 85876"/>
                <a:gd name="connsiteY18" fmla="*/ 104 h 120106"/>
                <a:gd name="connsiteX19" fmla="*/ 44561 w 85876"/>
                <a:gd name="connsiteY19" fmla="*/ 104 h 120106"/>
                <a:gd name="connsiteX20" fmla="*/ 49131 w 85876"/>
                <a:gd name="connsiteY20" fmla="*/ 104 h 120106"/>
                <a:gd name="connsiteX21" fmla="*/ 53735 w 85876"/>
                <a:gd name="connsiteY21" fmla="*/ 104 h 120106"/>
                <a:gd name="connsiteX22" fmla="*/ 58339 w 85876"/>
                <a:gd name="connsiteY22" fmla="*/ 104 h 120106"/>
                <a:gd name="connsiteX23" fmla="*/ 67514 w 85876"/>
                <a:gd name="connsiteY23" fmla="*/ 271 h 120106"/>
                <a:gd name="connsiteX24" fmla="*/ 72085 w 85876"/>
                <a:gd name="connsiteY24" fmla="*/ 271 h 12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5876" h="120106">
                  <a:moveTo>
                    <a:pt x="85797" y="1105"/>
                  </a:moveTo>
                  <a:cubicBezTo>
                    <a:pt x="85163" y="41594"/>
                    <a:pt x="78160" y="81733"/>
                    <a:pt x="65045" y="120044"/>
                  </a:cubicBezTo>
                  <a:lnTo>
                    <a:pt x="51900" y="115540"/>
                  </a:lnTo>
                  <a:lnTo>
                    <a:pt x="47663" y="114105"/>
                  </a:lnTo>
                  <a:lnTo>
                    <a:pt x="39056" y="111103"/>
                  </a:lnTo>
                  <a:lnTo>
                    <a:pt x="34718" y="109601"/>
                  </a:lnTo>
                  <a:lnTo>
                    <a:pt x="30381" y="108133"/>
                  </a:lnTo>
                  <a:lnTo>
                    <a:pt x="30381" y="108133"/>
                  </a:lnTo>
                  <a:lnTo>
                    <a:pt x="26044" y="106632"/>
                  </a:lnTo>
                  <a:lnTo>
                    <a:pt x="21607" y="105131"/>
                  </a:lnTo>
                  <a:lnTo>
                    <a:pt x="17269" y="103629"/>
                  </a:lnTo>
                  <a:lnTo>
                    <a:pt x="12932" y="102128"/>
                  </a:lnTo>
                  <a:lnTo>
                    <a:pt x="8595" y="100660"/>
                  </a:lnTo>
                  <a:lnTo>
                    <a:pt x="-79" y="97657"/>
                  </a:lnTo>
                  <a:cubicBezTo>
                    <a:pt x="10727" y="66186"/>
                    <a:pt x="16506" y="33207"/>
                    <a:pt x="17036" y="-63"/>
                  </a:cubicBezTo>
                  <a:lnTo>
                    <a:pt x="26211" y="104"/>
                  </a:lnTo>
                  <a:lnTo>
                    <a:pt x="30782" y="104"/>
                  </a:lnTo>
                  <a:lnTo>
                    <a:pt x="35386" y="104"/>
                  </a:lnTo>
                  <a:lnTo>
                    <a:pt x="39956" y="104"/>
                  </a:lnTo>
                  <a:lnTo>
                    <a:pt x="44561" y="104"/>
                  </a:lnTo>
                  <a:lnTo>
                    <a:pt x="49131" y="104"/>
                  </a:lnTo>
                  <a:lnTo>
                    <a:pt x="53735" y="104"/>
                  </a:lnTo>
                  <a:lnTo>
                    <a:pt x="58339" y="104"/>
                  </a:lnTo>
                  <a:lnTo>
                    <a:pt x="67514" y="271"/>
                  </a:lnTo>
                  <a:lnTo>
                    <a:pt x="72085" y="271"/>
                  </a:ln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Brīvforma: forma 458">
              <a:extLst>
                <a:ext uri="{FF2B5EF4-FFF2-40B4-BE49-F238E27FC236}">
                  <a16:creationId xmlns:a16="http://schemas.microsoft.com/office/drawing/2014/main" id="{0B1D692F-E39E-0A22-E789-C8581A8F4808}"/>
                </a:ext>
              </a:extLst>
            </p:cNvPr>
            <p:cNvSpPr/>
            <p:nvPr/>
          </p:nvSpPr>
          <p:spPr>
            <a:xfrm>
              <a:off x="4857384" y="5307584"/>
              <a:ext cx="99721" cy="124510"/>
            </a:xfrm>
            <a:custGeom>
              <a:avLst/>
              <a:gdLst>
                <a:gd name="connsiteX0" fmla="*/ 99643 w 99721"/>
                <a:gd name="connsiteY0" fmla="*/ 123814 h 124510"/>
                <a:gd name="connsiteX1" fmla="*/ 85897 w 99721"/>
                <a:gd name="connsiteY1" fmla="*/ 124047 h 124510"/>
                <a:gd name="connsiteX2" fmla="*/ 72152 w 99721"/>
                <a:gd name="connsiteY2" fmla="*/ 124281 h 124510"/>
                <a:gd name="connsiteX3" fmla="*/ 67548 w 99721"/>
                <a:gd name="connsiteY3" fmla="*/ 124281 h 124510"/>
                <a:gd name="connsiteX4" fmla="*/ 58373 w 99721"/>
                <a:gd name="connsiteY4" fmla="*/ 124448 h 124510"/>
                <a:gd name="connsiteX5" fmla="*/ 53802 w 99721"/>
                <a:gd name="connsiteY5" fmla="*/ 124448 h 124510"/>
                <a:gd name="connsiteX6" fmla="*/ 53802 w 99721"/>
                <a:gd name="connsiteY6" fmla="*/ 124448 h 124510"/>
                <a:gd name="connsiteX7" fmla="*/ 49298 w 99721"/>
                <a:gd name="connsiteY7" fmla="*/ 124448 h 124510"/>
                <a:gd name="connsiteX8" fmla="*/ 44727 w 99721"/>
                <a:gd name="connsiteY8" fmla="*/ 124448 h 124510"/>
                <a:gd name="connsiteX9" fmla="*/ 40123 w 99721"/>
                <a:gd name="connsiteY9" fmla="*/ 124448 h 124510"/>
                <a:gd name="connsiteX10" fmla="*/ 35553 w 99721"/>
                <a:gd name="connsiteY10" fmla="*/ 124448 h 124510"/>
                <a:gd name="connsiteX11" fmla="*/ 30948 w 99721"/>
                <a:gd name="connsiteY11" fmla="*/ 124448 h 124510"/>
                <a:gd name="connsiteX12" fmla="*/ 26378 w 99721"/>
                <a:gd name="connsiteY12" fmla="*/ 124448 h 124510"/>
                <a:gd name="connsiteX13" fmla="*/ 17203 w 99721"/>
                <a:gd name="connsiteY13" fmla="*/ 124448 h 124510"/>
                <a:gd name="connsiteX14" fmla="*/ -79 w 99721"/>
                <a:gd name="connsiteY14" fmla="*/ 26828 h 124510"/>
                <a:gd name="connsiteX15" fmla="*/ 8595 w 99721"/>
                <a:gd name="connsiteY15" fmla="*/ 23825 h 124510"/>
                <a:gd name="connsiteX16" fmla="*/ 12933 w 99721"/>
                <a:gd name="connsiteY16" fmla="*/ 22357 h 124510"/>
                <a:gd name="connsiteX17" fmla="*/ 17270 w 99721"/>
                <a:gd name="connsiteY17" fmla="*/ 20856 h 124510"/>
                <a:gd name="connsiteX18" fmla="*/ 21607 w 99721"/>
                <a:gd name="connsiteY18" fmla="*/ 19354 h 124510"/>
                <a:gd name="connsiteX19" fmla="*/ 25944 w 99721"/>
                <a:gd name="connsiteY19" fmla="*/ 17853 h 124510"/>
                <a:gd name="connsiteX20" fmla="*/ 30281 w 99721"/>
                <a:gd name="connsiteY20" fmla="*/ 16352 h 124510"/>
                <a:gd name="connsiteX21" fmla="*/ 34618 w 99721"/>
                <a:gd name="connsiteY21" fmla="*/ 14884 h 124510"/>
                <a:gd name="connsiteX22" fmla="*/ 38956 w 99721"/>
                <a:gd name="connsiteY22" fmla="*/ 13382 h 124510"/>
                <a:gd name="connsiteX23" fmla="*/ 47630 w 99721"/>
                <a:gd name="connsiteY23" fmla="*/ 10380 h 124510"/>
                <a:gd name="connsiteX24" fmla="*/ 52067 w 99721"/>
                <a:gd name="connsiteY24" fmla="*/ 8845 h 124510"/>
                <a:gd name="connsiteX25" fmla="*/ 64979 w 99721"/>
                <a:gd name="connsiteY25" fmla="*/ 4441 h 124510"/>
                <a:gd name="connsiteX26" fmla="*/ 77990 w 99721"/>
                <a:gd name="connsiteY26" fmla="*/ -63 h 124510"/>
                <a:gd name="connsiteX27" fmla="*/ 99643 w 99721"/>
                <a:gd name="connsiteY27" fmla="*/ 123814 h 124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9721" h="124510">
                  <a:moveTo>
                    <a:pt x="99643" y="123814"/>
                  </a:moveTo>
                  <a:lnTo>
                    <a:pt x="85897" y="124047"/>
                  </a:lnTo>
                  <a:lnTo>
                    <a:pt x="72152" y="124281"/>
                  </a:lnTo>
                  <a:lnTo>
                    <a:pt x="67548" y="124281"/>
                  </a:lnTo>
                  <a:lnTo>
                    <a:pt x="58373" y="124448"/>
                  </a:lnTo>
                  <a:lnTo>
                    <a:pt x="53802" y="124448"/>
                  </a:lnTo>
                  <a:lnTo>
                    <a:pt x="53802" y="124448"/>
                  </a:lnTo>
                  <a:lnTo>
                    <a:pt x="49298" y="124448"/>
                  </a:lnTo>
                  <a:lnTo>
                    <a:pt x="44727" y="124448"/>
                  </a:lnTo>
                  <a:lnTo>
                    <a:pt x="40123" y="124448"/>
                  </a:lnTo>
                  <a:lnTo>
                    <a:pt x="35553" y="124448"/>
                  </a:lnTo>
                  <a:lnTo>
                    <a:pt x="30948" y="124448"/>
                  </a:lnTo>
                  <a:lnTo>
                    <a:pt x="26378" y="124448"/>
                  </a:lnTo>
                  <a:lnTo>
                    <a:pt x="17203" y="124448"/>
                  </a:lnTo>
                  <a:cubicBezTo>
                    <a:pt x="16629" y="91198"/>
                    <a:pt x="10797" y="58252"/>
                    <a:pt x="-79" y="26828"/>
                  </a:cubicBezTo>
                  <a:lnTo>
                    <a:pt x="8595" y="23825"/>
                  </a:lnTo>
                  <a:lnTo>
                    <a:pt x="12933" y="22357"/>
                  </a:lnTo>
                  <a:lnTo>
                    <a:pt x="17270" y="20856"/>
                  </a:lnTo>
                  <a:lnTo>
                    <a:pt x="21607" y="19354"/>
                  </a:lnTo>
                  <a:lnTo>
                    <a:pt x="25944" y="17853"/>
                  </a:lnTo>
                  <a:lnTo>
                    <a:pt x="30281" y="16352"/>
                  </a:lnTo>
                  <a:lnTo>
                    <a:pt x="34618" y="14884"/>
                  </a:lnTo>
                  <a:lnTo>
                    <a:pt x="38956" y="13382"/>
                  </a:lnTo>
                  <a:lnTo>
                    <a:pt x="47630" y="10380"/>
                  </a:lnTo>
                  <a:lnTo>
                    <a:pt x="52067" y="8845"/>
                  </a:lnTo>
                  <a:lnTo>
                    <a:pt x="64979" y="4441"/>
                  </a:lnTo>
                  <a:lnTo>
                    <a:pt x="77990" y="-63"/>
                  </a:lnTo>
                  <a:cubicBezTo>
                    <a:pt x="91733" y="39819"/>
                    <a:pt x="99042" y="81633"/>
                    <a:pt x="99643" y="123814"/>
                  </a:cubicBez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Brīvforma: forma 459">
              <a:extLst>
                <a:ext uri="{FF2B5EF4-FFF2-40B4-BE49-F238E27FC236}">
                  <a16:creationId xmlns:a16="http://schemas.microsoft.com/office/drawing/2014/main" id="{EF470327-3309-6F54-DB0D-92D08F511806}"/>
                </a:ext>
              </a:extLst>
            </p:cNvPr>
            <p:cNvSpPr/>
            <p:nvPr/>
          </p:nvSpPr>
          <p:spPr>
            <a:xfrm>
              <a:off x="4495295" y="5040180"/>
              <a:ext cx="124744" cy="85976"/>
            </a:xfrm>
            <a:custGeom>
              <a:avLst/>
              <a:gdLst>
                <a:gd name="connsiteX0" fmla="*/ 124665 w 124744"/>
                <a:gd name="connsiteY0" fmla="*/ 4341 h 85976"/>
                <a:gd name="connsiteX1" fmla="*/ 122530 w 124744"/>
                <a:gd name="connsiteY1" fmla="*/ 17953 h 85976"/>
                <a:gd name="connsiteX2" fmla="*/ 120395 w 124744"/>
                <a:gd name="connsiteY2" fmla="*/ 31298 h 85976"/>
                <a:gd name="connsiteX3" fmla="*/ 118226 w 124744"/>
                <a:gd name="connsiteY3" fmla="*/ 45144 h 85976"/>
                <a:gd name="connsiteX4" fmla="*/ 117492 w 124744"/>
                <a:gd name="connsiteY4" fmla="*/ 49681 h 85976"/>
                <a:gd name="connsiteX5" fmla="*/ 116758 w 124744"/>
                <a:gd name="connsiteY5" fmla="*/ 54219 h 85976"/>
                <a:gd name="connsiteX6" fmla="*/ 116057 w 124744"/>
                <a:gd name="connsiteY6" fmla="*/ 58756 h 85976"/>
                <a:gd name="connsiteX7" fmla="*/ 115323 w 124744"/>
                <a:gd name="connsiteY7" fmla="*/ 63294 h 85976"/>
                <a:gd name="connsiteX8" fmla="*/ 114623 w 124744"/>
                <a:gd name="connsiteY8" fmla="*/ 67797 h 85976"/>
                <a:gd name="connsiteX9" fmla="*/ 113889 w 124744"/>
                <a:gd name="connsiteY9" fmla="*/ 72302 h 85976"/>
                <a:gd name="connsiteX10" fmla="*/ 113188 w 124744"/>
                <a:gd name="connsiteY10" fmla="*/ 76872 h 85976"/>
                <a:gd name="connsiteX11" fmla="*/ 111753 w 124744"/>
                <a:gd name="connsiteY11" fmla="*/ 85914 h 85976"/>
                <a:gd name="connsiteX12" fmla="*/ 12866 w 124744"/>
                <a:gd name="connsiteY12" fmla="*/ 85914 h 85976"/>
                <a:gd name="connsiteX13" fmla="*/ 11431 w 124744"/>
                <a:gd name="connsiteY13" fmla="*/ 76872 h 85976"/>
                <a:gd name="connsiteX14" fmla="*/ 10730 w 124744"/>
                <a:gd name="connsiteY14" fmla="*/ 72335 h 85976"/>
                <a:gd name="connsiteX15" fmla="*/ 9996 w 124744"/>
                <a:gd name="connsiteY15" fmla="*/ 67797 h 85976"/>
                <a:gd name="connsiteX16" fmla="*/ 9262 w 124744"/>
                <a:gd name="connsiteY16" fmla="*/ 63260 h 85976"/>
                <a:gd name="connsiteX17" fmla="*/ 8562 w 124744"/>
                <a:gd name="connsiteY17" fmla="*/ 58723 h 85976"/>
                <a:gd name="connsiteX18" fmla="*/ 7861 w 124744"/>
                <a:gd name="connsiteY18" fmla="*/ 54219 h 85976"/>
                <a:gd name="connsiteX19" fmla="*/ 7127 w 124744"/>
                <a:gd name="connsiteY19" fmla="*/ 49681 h 85976"/>
                <a:gd name="connsiteX20" fmla="*/ 6393 w 124744"/>
                <a:gd name="connsiteY20" fmla="*/ 45077 h 85976"/>
                <a:gd name="connsiteX21" fmla="*/ 4191 w 124744"/>
                <a:gd name="connsiteY21" fmla="*/ 31232 h 85976"/>
                <a:gd name="connsiteX22" fmla="*/ 2089 w 124744"/>
                <a:gd name="connsiteY22" fmla="*/ 17886 h 85976"/>
                <a:gd name="connsiteX23" fmla="*/ -79 w 124744"/>
                <a:gd name="connsiteY23" fmla="*/ 4274 h 85976"/>
                <a:gd name="connsiteX24" fmla="*/ 555 w 124744"/>
                <a:gd name="connsiteY24" fmla="*/ 4274 h 85976"/>
                <a:gd name="connsiteX25" fmla="*/ 3391 w 124744"/>
                <a:gd name="connsiteY25" fmla="*/ 3807 h 85976"/>
                <a:gd name="connsiteX26" fmla="*/ 4692 w 124744"/>
                <a:gd name="connsiteY26" fmla="*/ 3640 h 85976"/>
                <a:gd name="connsiteX27" fmla="*/ 7628 w 124744"/>
                <a:gd name="connsiteY27" fmla="*/ 3207 h 85976"/>
                <a:gd name="connsiteX28" fmla="*/ 14968 w 124744"/>
                <a:gd name="connsiteY28" fmla="*/ 2306 h 85976"/>
                <a:gd name="connsiteX29" fmla="*/ 15602 w 124744"/>
                <a:gd name="connsiteY29" fmla="*/ 2306 h 85976"/>
                <a:gd name="connsiteX30" fmla="*/ 18404 w 124744"/>
                <a:gd name="connsiteY30" fmla="*/ 1972 h 85976"/>
                <a:gd name="connsiteX31" fmla="*/ 20306 w 124744"/>
                <a:gd name="connsiteY31" fmla="*/ 1772 h 85976"/>
                <a:gd name="connsiteX32" fmla="*/ 22908 w 124744"/>
                <a:gd name="connsiteY32" fmla="*/ 1505 h 85976"/>
                <a:gd name="connsiteX33" fmla="*/ 23842 w 124744"/>
                <a:gd name="connsiteY33" fmla="*/ 1505 h 85976"/>
                <a:gd name="connsiteX34" fmla="*/ 29814 w 124744"/>
                <a:gd name="connsiteY34" fmla="*/ 971 h 85976"/>
                <a:gd name="connsiteX35" fmla="*/ 33150 w 124744"/>
                <a:gd name="connsiteY35" fmla="*/ 705 h 85976"/>
                <a:gd name="connsiteX36" fmla="*/ 35853 w 124744"/>
                <a:gd name="connsiteY36" fmla="*/ 538 h 85976"/>
                <a:gd name="connsiteX37" fmla="*/ 38488 w 124744"/>
                <a:gd name="connsiteY37" fmla="*/ 371 h 85976"/>
                <a:gd name="connsiteX38" fmla="*/ 42192 w 124744"/>
                <a:gd name="connsiteY38" fmla="*/ 171 h 85976"/>
                <a:gd name="connsiteX39" fmla="*/ 47296 w 124744"/>
                <a:gd name="connsiteY39" fmla="*/ -63 h 85976"/>
                <a:gd name="connsiteX40" fmla="*/ 47296 w 124744"/>
                <a:gd name="connsiteY40" fmla="*/ -63 h 85976"/>
                <a:gd name="connsiteX41" fmla="*/ 51533 w 124744"/>
                <a:gd name="connsiteY41" fmla="*/ -63 h 85976"/>
                <a:gd name="connsiteX42" fmla="*/ 53702 w 124744"/>
                <a:gd name="connsiteY42" fmla="*/ -63 h 85976"/>
                <a:gd name="connsiteX43" fmla="*/ 57372 w 124744"/>
                <a:gd name="connsiteY43" fmla="*/ -63 h 85976"/>
                <a:gd name="connsiteX44" fmla="*/ 67814 w 124744"/>
                <a:gd name="connsiteY44" fmla="*/ -63 h 85976"/>
                <a:gd name="connsiteX45" fmla="*/ 72052 w 124744"/>
                <a:gd name="connsiteY45" fmla="*/ -63 h 85976"/>
                <a:gd name="connsiteX46" fmla="*/ 74053 w 124744"/>
                <a:gd name="connsiteY46" fmla="*/ -63 h 85976"/>
                <a:gd name="connsiteX47" fmla="*/ 78390 w 124744"/>
                <a:gd name="connsiteY47" fmla="*/ -63 h 85976"/>
                <a:gd name="connsiteX48" fmla="*/ 83095 w 124744"/>
                <a:gd name="connsiteY48" fmla="*/ 171 h 85976"/>
                <a:gd name="connsiteX49" fmla="*/ 83362 w 124744"/>
                <a:gd name="connsiteY49" fmla="*/ 171 h 85976"/>
                <a:gd name="connsiteX50" fmla="*/ 87599 w 124744"/>
                <a:gd name="connsiteY50" fmla="*/ 404 h 85976"/>
                <a:gd name="connsiteX51" fmla="*/ 89067 w 124744"/>
                <a:gd name="connsiteY51" fmla="*/ 404 h 85976"/>
                <a:gd name="connsiteX52" fmla="*/ 92403 w 124744"/>
                <a:gd name="connsiteY52" fmla="*/ 671 h 85976"/>
                <a:gd name="connsiteX53" fmla="*/ 97774 w 124744"/>
                <a:gd name="connsiteY53" fmla="*/ 1105 h 85976"/>
                <a:gd name="connsiteX54" fmla="*/ 99810 w 124744"/>
                <a:gd name="connsiteY54" fmla="*/ 1272 h 85976"/>
                <a:gd name="connsiteX55" fmla="*/ 103413 w 124744"/>
                <a:gd name="connsiteY55" fmla="*/ 1605 h 85976"/>
                <a:gd name="connsiteX56" fmla="*/ 103413 w 124744"/>
                <a:gd name="connsiteY56" fmla="*/ 1605 h 85976"/>
                <a:gd name="connsiteX57" fmla="*/ 107783 w 124744"/>
                <a:gd name="connsiteY57" fmla="*/ 2106 h 85976"/>
                <a:gd name="connsiteX58" fmla="*/ 110285 w 124744"/>
                <a:gd name="connsiteY58" fmla="*/ 2373 h 85976"/>
                <a:gd name="connsiteX59" fmla="*/ 116157 w 124744"/>
                <a:gd name="connsiteY59" fmla="*/ 3140 h 85976"/>
                <a:gd name="connsiteX60" fmla="*/ 117325 w 124744"/>
                <a:gd name="connsiteY60" fmla="*/ 3140 h 85976"/>
                <a:gd name="connsiteX61" fmla="*/ 120661 w 124744"/>
                <a:gd name="connsiteY61" fmla="*/ 3607 h 85976"/>
                <a:gd name="connsiteX62" fmla="*/ 120661 w 124744"/>
                <a:gd name="connsiteY62" fmla="*/ 3607 h 85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24744" h="85976">
                  <a:moveTo>
                    <a:pt x="124665" y="4341"/>
                  </a:moveTo>
                  <a:lnTo>
                    <a:pt x="122530" y="17953"/>
                  </a:lnTo>
                  <a:lnTo>
                    <a:pt x="120395" y="31298"/>
                  </a:lnTo>
                  <a:lnTo>
                    <a:pt x="118226" y="45144"/>
                  </a:lnTo>
                  <a:lnTo>
                    <a:pt x="117492" y="49681"/>
                  </a:lnTo>
                  <a:lnTo>
                    <a:pt x="116758" y="54219"/>
                  </a:lnTo>
                  <a:lnTo>
                    <a:pt x="116057" y="58756"/>
                  </a:lnTo>
                  <a:lnTo>
                    <a:pt x="115323" y="63294"/>
                  </a:lnTo>
                  <a:lnTo>
                    <a:pt x="114623" y="67797"/>
                  </a:lnTo>
                  <a:lnTo>
                    <a:pt x="113889" y="72302"/>
                  </a:lnTo>
                  <a:lnTo>
                    <a:pt x="113188" y="76872"/>
                  </a:lnTo>
                  <a:lnTo>
                    <a:pt x="111753" y="85914"/>
                  </a:lnTo>
                  <a:cubicBezTo>
                    <a:pt x="78991" y="80796"/>
                    <a:pt x="45628" y="80796"/>
                    <a:pt x="12866" y="85914"/>
                  </a:cubicBezTo>
                  <a:lnTo>
                    <a:pt x="11431" y="76872"/>
                  </a:lnTo>
                  <a:lnTo>
                    <a:pt x="10730" y="72335"/>
                  </a:lnTo>
                  <a:lnTo>
                    <a:pt x="9996" y="67797"/>
                  </a:lnTo>
                  <a:lnTo>
                    <a:pt x="9262" y="63260"/>
                  </a:lnTo>
                  <a:lnTo>
                    <a:pt x="8562" y="58723"/>
                  </a:lnTo>
                  <a:lnTo>
                    <a:pt x="7861" y="54219"/>
                  </a:lnTo>
                  <a:lnTo>
                    <a:pt x="7127" y="49681"/>
                  </a:lnTo>
                  <a:lnTo>
                    <a:pt x="6393" y="45077"/>
                  </a:lnTo>
                  <a:lnTo>
                    <a:pt x="4191" y="31232"/>
                  </a:lnTo>
                  <a:lnTo>
                    <a:pt x="2089" y="17886"/>
                  </a:lnTo>
                  <a:lnTo>
                    <a:pt x="-79" y="4274"/>
                  </a:lnTo>
                  <a:lnTo>
                    <a:pt x="555" y="4274"/>
                  </a:lnTo>
                  <a:lnTo>
                    <a:pt x="3391" y="3807"/>
                  </a:lnTo>
                  <a:lnTo>
                    <a:pt x="4692" y="3640"/>
                  </a:lnTo>
                  <a:lnTo>
                    <a:pt x="7628" y="3207"/>
                  </a:lnTo>
                  <a:cubicBezTo>
                    <a:pt x="10063" y="2873"/>
                    <a:pt x="12532" y="2573"/>
                    <a:pt x="14968" y="2306"/>
                  </a:cubicBezTo>
                  <a:lnTo>
                    <a:pt x="15602" y="2306"/>
                  </a:lnTo>
                  <a:lnTo>
                    <a:pt x="18404" y="1972"/>
                  </a:lnTo>
                  <a:lnTo>
                    <a:pt x="20306" y="1772"/>
                  </a:lnTo>
                  <a:lnTo>
                    <a:pt x="22908" y="1505"/>
                  </a:lnTo>
                  <a:lnTo>
                    <a:pt x="23842" y="1505"/>
                  </a:lnTo>
                  <a:lnTo>
                    <a:pt x="29814" y="971"/>
                  </a:lnTo>
                  <a:lnTo>
                    <a:pt x="33150" y="705"/>
                  </a:lnTo>
                  <a:lnTo>
                    <a:pt x="35853" y="538"/>
                  </a:lnTo>
                  <a:lnTo>
                    <a:pt x="38488" y="371"/>
                  </a:lnTo>
                  <a:cubicBezTo>
                    <a:pt x="39733" y="371"/>
                    <a:pt x="40967" y="304"/>
                    <a:pt x="42192" y="171"/>
                  </a:cubicBezTo>
                  <a:lnTo>
                    <a:pt x="47296" y="-63"/>
                  </a:lnTo>
                  <a:lnTo>
                    <a:pt x="47296" y="-63"/>
                  </a:lnTo>
                  <a:lnTo>
                    <a:pt x="51533" y="-63"/>
                  </a:lnTo>
                  <a:cubicBezTo>
                    <a:pt x="52267" y="-63"/>
                    <a:pt x="52968" y="-63"/>
                    <a:pt x="53702" y="-63"/>
                  </a:cubicBezTo>
                  <a:lnTo>
                    <a:pt x="57372" y="-63"/>
                  </a:lnTo>
                  <a:lnTo>
                    <a:pt x="67814" y="-63"/>
                  </a:lnTo>
                  <a:cubicBezTo>
                    <a:pt x="69216" y="-63"/>
                    <a:pt x="70650" y="-63"/>
                    <a:pt x="72052" y="-63"/>
                  </a:cubicBezTo>
                  <a:cubicBezTo>
                    <a:pt x="72719" y="-63"/>
                    <a:pt x="73386" y="-63"/>
                    <a:pt x="74053" y="-63"/>
                  </a:cubicBezTo>
                  <a:cubicBezTo>
                    <a:pt x="75521" y="-63"/>
                    <a:pt x="76956" y="-63"/>
                    <a:pt x="78390" y="-63"/>
                  </a:cubicBezTo>
                  <a:lnTo>
                    <a:pt x="83095" y="171"/>
                  </a:lnTo>
                  <a:lnTo>
                    <a:pt x="83362" y="171"/>
                  </a:lnTo>
                  <a:cubicBezTo>
                    <a:pt x="84763" y="171"/>
                    <a:pt x="86197" y="171"/>
                    <a:pt x="87599" y="404"/>
                  </a:cubicBezTo>
                  <a:lnTo>
                    <a:pt x="89067" y="404"/>
                  </a:lnTo>
                  <a:lnTo>
                    <a:pt x="92403" y="671"/>
                  </a:lnTo>
                  <a:cubicBezTo>
                    <a:pt x="94205" y="671"/>
                    <a:pt x="95973" y="938"/>
                    <a:pt x="97774" y="1105"/>
                  </a:cubicBezTo>
                  <a:lnTo>
                    <a:pt x="99810" y="1272"/>
                  </a:lnTo>
                  <a:lnTo>
                    <a:pt x="103413" y="1605"/>
                  </a:lnTo>
                  <a:lnTo>
                    <a:pt x="103413" y="1605"/>
                  </a:lnTo>
                  <a:lnTo>
                    <a:pt x="107783" y="2106"/>
                  </a:lnTo>
                  <a:lnTo>
                    <a:pt x="110285" y="2373"/>
                  </a:lnTo>
                  <a:lnTo>
                    <a:pt x="116157" y="3140"/>
                  </a:lnTo>
                  <a:lnTo>
                    <a:pt x="117325" y="3140"/>
                  </a:lnTo>
                  <a:lnTo>
                    <a:pt x="120661" y="3607"/>
                  </a:lnTo>
                  <a:lnTo>
                    <a:pt x="120661" y="3607"/>
                  </a:ln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Brīvforma: forma 460">
              <a:extLst>
                <a:ext uri="{FF2B5EF4-FFF2-40B4-BE49-F238E27FC236}">
                  <a16:creationId xmlns:a16="http://schemas.microsoft.com/office/drawing/2014/main" id="{D5C44A0A-CA2F-9544-DD6D-C41FCCD55DBE}"/>
                </a:ext>
              </a:extLst>
            </p:cNvPr>
            <p:cNvSpPr/>
            <p:nvPr/>
          </p:nvSpPr>
          <p:spPr>
            <a:xfrm>
              <a:off x="4377691" y="5074210"/>
              <a:ext cx="119672" cy="87944"/>
            </a:xfrm>
            <a:custGeom>
              <a:avLst/>
              <a:gdLst>
                <a:gd name="connsiteX0" fmla="*/ 119594 w 119672"/>
                <a:gd name="connsiteY0" fmla="*/ 53952 h 87944"/>
                <a:gd name="connsiteX1" fmla="*/ 26711 w 119672"/>
                <a:gd name="connsiteY1" fmla="*/ 87882 h 87944"/>
                <a:gd name="connsiteX2" fmla="*/ 22274 w 119672"/>
                <a:gd name="connsiteY2" fmla="*/ 79875 h 87944"/>
                <a:gd name="connsiteX3" fmla="*/ 22274 w 119672"/>
                <a:gd name="connsiteY3" fmla="*/ 79875 h 87944"/>
                <a:gd name="connsiteX4" fmla="*/ 20072 w 119672"/>
                <a:gd name="connsiteY4" fmla="*/ 75838 h 87944"/>
                <a:gd name="connsiteX5" fmla="*/ 17837 w 119672"/>
                <a:gd name="connsiteY5" fmla="*/ 71834 h 87944"/>
                <a:gd name="connsiteX6" fmla="*/ 15602 w 119672"/>
                <a:gd name="connsiteY6" fmla="*/ 67798 h 87944"/>
                <a:gd name="connsiteX7" fmla="*/ 13366 w 119672"/>
                <a:gd name="connsiteY7" fmla="*/ 63761 h 87944"/>
                <a:gd name="connsiteX8" fmla="*/ 11164 w 119672"/>
                <a:gd name="connsiteY8" fmla="*/ 59724 h 87944"/>
                <a:gd name="connsiteX9" fmla="*/ 11164 w 119672"/>
                <a:gd name="connsiteY9" fmla="*/ 59724 h 87944"/>
                <a:gd name="connsiteX10" fmla="*/ 8929 w 119672"/>
                <a:gd name="connsiteY10" fmla="*/ 55687 h 87944"/>
                <a:gd name="connsiteX11" fmla="*/ 6693 w 119672"/>
                <a:gd name="connsiteY11" fmla="*/ 51683 h 87944"/>
                <a:gd name="connsiteX12" fmla="*/ 2256 w 119672"/>
                <a:gd name="connsiteY12" fmla="*/ 43676 h 87944"/>
                <a:gd name="connsiteX13" fmla="*/ 2256 w 119672"/>
                <a:gd name="connsiteY13" fmla="*/ 43676 h 87944"/>
                <a:gd name="connsiteX14" fmla="*/ -79 w 119672"/>
                <a:gd name="connsiteY14" fmla="*/ 39406 h 87944"/>
                <a:gd name="connsiteX15" fmla="*/ 7895 w 119672"/>
                <a:gd name="connsiteY15" fmla="*/ 35102 h 87944"/>
                <a:gd name="connsiteX16" fmla="*/ 10897 w 119672"/>
                <a:gd name="connsiteY16" fmla="*/ 33534 h 87944"/>
                <a:gd name="connsiteX17" fmla="*/ 11565 w 119672"/>
                <a:gd name="connsiteY17" fmla="*/ 33200 h 87944"/>
                <a:gd name="connsiteX18" fmla="*/ 15234 w 119672"/>
                <a:gd name="connsiteY18" fmla="*/ 31365 h 87944"/>
                <a:gd name="connsiteX19" fmla="*/ 19138 w 119672"/>
                <a:gd name="connsiteY19" fmla="*/ 29463 h 87944"/>
                <a:gd name="connsiteX20" fmla="*/ 19305 w 119672"/>
                <a:gd name="connsiteY20" fmla="*/ 29463 h 87944"/>
                <a:gd name="connsiteX21" fmla="*/ 23141 w 119672"/>
                <a:gd name="connsiteY21" fmla="*/ 27628 h 87944"/>
                <a:gd name="connsiteX22" fmla="*/ 23675 w 119672"/>
                <a:gd name="connsiteY22" fmla="*/ 27395 h 87944"/>
                <a:gd name="connsiteX23" fmla="*/ 27479 w 119672"/>
                <a:gd name="connsiteY23" fmla="*/ 25660 h 87944"/>
                <a:gd name="connsiteX24" fmla="*/ 31616 w 119672"/>
                <a:gd name="connsiteY24" fmla="*/ 23825 h 87944"/>
                <a:gd name="connsiteX25" fmla="*/ 35586 w 119672"/>
                <a:gd name="connsiteY25" fmla="*/ 22124 h 87944"/>
                <a:gd name="connsiteX26" fmla="*/ 35586 w 119672"/>
                <a:gd name="connsiteY26" fmla="*/ 22124 h 87944"/>
                <a:gd name="connsiteX27" fmla="*/ 39756 w 119672"/>
                <a:gd name="connsiteY27" fmla="*/ 20389 h 87944"/>
                <a:gd name="connsiteX28" fmla="*/ 39756 w 119672"/>
                <a:gd name="connsiteY28" fmla="*/ 20389 h 87944"/>
                <a:gd name="connsiteX29" fmla="*/ 43693 w 119672"/>
                <a:gd name="connsiteY29" fmla="*/ 18787 h 87944"/>
                <a:gd name="connsiteX30" fmla="*/ 44093 w 119672"/>
                <a:gd name="connsiteY30" fmla="*/ 18620 h 87944"/>
                <a:gd name="connsiteX31" fmla="*/ 52267 w 119672"/>
                <a:gd name="connsiteY31" fmla="*/ 15551 h 87944"/>
                <a:gd name="connsiteX32" fmla="*/ 52935 w 119672"/>
                <a:gd name="connsiteY32" fmla="*/ 15284 h 87944"/>
                <a:gd name="connsiteX33" fmla="*/ 56671 w 119672"/>
                <a:gd name="connsiteY33" fmla="*/ 13950 h 87944"/>
                <a:gd name="connsiteX34" fmla="*/ 56671 w 119672"/>
                <a:gd name="connsiteY34" fmla="*/ 13950 h 87944"/>
                <a:gd name="connsiteX35" fmla="*/ 60475 w 119672"/>
                <a:gd name="connsiteY35" fmla="*/ 12649 h 87944"/>
                <a:gd name="connsiteX36" fmla="*/ 61142 w 119672"/>
                <a:gd name="connsiteY36" fmla="*/ 12415 h 87944"/>
                <a:gd name="connsiteX37" fmla="*/ 65245 w 119672"/>
                <a:gd name="connsiteY37" fmla="*/ 11080 h 87944"/>
                <a:gd name="connsiteX38" fmla="*/ 69483 w 119672"/>
                <a:gd name="connsiteY38" fmla="*/ 9713 h 87944"/>
                <a:gd name="connsiteX39" fmla="*/ 69483 w 119672"/>
                <a:gd name="connsiteY39" fmla="*/ 9713 h 87944"/>
                <a:gd name="connsiteX40" fmla="*/ 73820 w 119672"/>
                <a:gd name="connsiteY40" fmla="*/ 8378 h 87944"/>
                <a:gd name="connsiteX41" fmla="*/ 77156 w 119672"/>
                <a:gd name="connsiteY41" fmla="*/ 7477 h 87944"/>
                <a:gd name="connsiteX42" fmla="*/ 79992 w 119672"/>
                <a:gd name="connsiteY42" fmla="*/ 6677 h 87944"/>
                <a:gd name="connsiteX43" fmla="*/ 92637 w 119672"/>
                <a:gd name="connsiteY43" fmla="*/ 3340 h 87944"/>
                <a:gd name="connsiteX44" fmla="*/ 95339 w 119672"/>
                <a:gd name="connsiteY44" fmla="*/ 2706 h 87944"/>
                <a:gd name="connsiteX45" fmla="*/ 97741 w 119672"/>
                <a:gd name="connsiteY45" fmla="*/ 2139 h 87944"/>
                <a:gd name="connsiteX46" fmla="*/ 98208 w 119672"/>
                <a:gd name="connsiteY46" fmla="*/ 2139 h 87944"/>
                <a:gd name="connsiteX47" fmla="*/ 101544 w 119672"/>
                <a:gd name="connsiteY47" fmla="*/ 1405 h 87944"/>
                <a:gd name="connsiteX48" fmla="*/ 108884 w 119672"/>
                <a:gd name="connsiteY48" fmla="*/ -63 h 87944"/>
                <a:gd name="connsiteX49" fmla="*/ 109819 w 119672"/>
                <a:gd name="connsiteY49" fmla="*/ 4708 h 87944"/>
                <a:gd name="connsiteX50" fmla="*/ 111553 w 119672"/>
                <a:gd name="connsiteY50" fmla="*/ 13716 h 87944"/>
                <a:gd name="connsiteX51" fmla="*/ 112421 w 119672"/>
                <a:gd name="connsiteY51" fmla="*/ 18220 h 87944"/>
                <a:gd name="connsiteX52" fmla="*/ 113322 w 119672"/>
                <a:gd name="connsiteY52" fmla="*/ 22724 h 87944"/>
                <a:gd name="connsiteX53" fmla="*/ 114222 w 119672"/>
                <a:gd name="connsiteY53" fmla="*/ 27228 h 87944"/>
                <a:gd name="connsiteX54" fmla="*/ 115090 w 119672"/>
                <a:gd name="connsiteY54" fmla="*/ 31732 h 87944"/>
                <a:gd name="connsiteX55" fmla="*/ 116024 w 119672"/>
                <a:gd name="connsiteY55" fmla="*/ 36236 h 87944"/>
                <a:gd name="connsiteX56" fmla="*/ 116925 w 119672"/>
                <a:gd name="connsiteY56" fmla="*/ 40740 h 87944"/>
                <a:gd name="connsiteX57" fmla="*/ 117792 w 119672"/>
                <a:gd name="connsiteY57" fmla="*/ 45244 h 87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19672" h="87944">
                  <a:moveTo>
                    <a:pt x="119594" y="53952"/>
                  </a:moveTo>
                  <a:cubicBezTo>
                    <a:pt x="87035" y="60288"/>
                    <a:pt x="55687" y="71741"/>
                    <a:pt x="26711" y="87882"/>
                  </a:cubicBezTo>
                  <a:lnTo>
                    <a:pt x="22274" y="79875"/>
                  </a:lnTo>
                  <a:lnTo>
                    <a:pt x="22274" y="79875"/>
                  </a:lnTo>
                  <a:lnTo>
                    <a:pt x="20072" y="75838"/>
                  </a:lnTo>
                  <a:lnTo>
                    <a:pt x="17837" y="71834"/>
                  </a:lnTo>
                  <a:lnTo>
                    <a:pt x="15602" y="67798"/>
                  </a:lnTo>
                  <a:lnTo>
                    <a:pt x="13366" y="63761"/>
                  </a:lnTo>
                  <a:lnTo>
                    <a:pt x="11164" y="59724"/>
                  </a:lnTo>
                  <a:lnTo>
                    <a:pt x="11164" y="59724"/>
                  </a:lnTo>
                  <a:lnTo>
                    <a:pt x="8929" y="55687"/>
                  </a:lnTo>
                  <a:lnTo>
                    <a:pt x="6693" y="51683"/>
                  </a:lnTo>
                  <a:lnTo>
                    <a:pt x="2256" y="43676"/>
                  </a:lnTo>
                  <a:lnTo>
                    <a:pt x="2256" y="43676"/>
                  </a:lnTo>
                  <a:lnTo>
                    <a:pt x="-79" y="39406"/>
                  </a:lnTo>
                  <a:cubicBezTo>
                    <a:pt x="2557" y="37938"/>
                    <a:pt x="5225" y="36503"/>
                    <a:pt x="7895" y="35102"/>
                  </a:cubicBezTo>
                  <a:lnTo>
                    <a:pt x="10897" y="33534"/>
                  </a:lnTo>
                  <a:lnTo>
                    <a:pt x="11565" y="33200"/>
                  </a:lnTo>
                  <a:lnTo>
                    <a:pt x="15234" y="31365"/>
                  </a:lnTo>
                  <a:lnTo>
                    <a:pt x="19138" y="29463"/>
                  </a:lnTo>
                  <a:lnTo>
                    <a:pt x="19305" y="29463"/>
                  </a:lnTo>
                  <a:lnTo>
                    <a:pt x="23141" y="27628"/>
                  </a:lnTo>
                  <a:lnTo>
                    <a:pt x="23675" y="27395"/>
                  </a:lnTo>
                  <a:lnTo>
                    <a:pt x="27479" y="25660"/>
                  </a:lnTo>
                  <a:lnTo>
                    <a:pt x="31616" y="23825"/>
                  </a:lnTo>
                  <a:lnTo>
                    <a:pt x="35586" y="22124"/>
                  </a:lnTo>
                  <a:lnTo>
                    <a:pt x="35586" y="22124"/>
                  </a:lnTo>
                  <a:cubicBezTo>
                    <a:pt x="36954" y="21490"/>
                    <a:pt x="38355" y="20923"/>
                    <a:pt x="39756" y="20389"/>
                  </a:cubicBezTo>
                  <a:lnTo>
                    <a:pt x="39756" y="20389"/>
                  </a:lnTo>
                  <a:lnTo>
                    <a:pt x="43693" y="18787"/>
                  </a:lnTo>
                  <a:lnTo>
                    <a:pt x="44093" y="18620"/>
                  </a:lnTo>
                  <a:lnTo>
                    <a:pt x="52267" y="15551"/>
                  </a:lnTo>
                  <a:lnTo>
                    <a:pt x="52935" y="15284"/>
                  </a:lnTo>
                  <a:lnTo>
                    <a:pt x="56671" y="13950"/>
                  </a:lnTo>
                  <a:lnTo>
                    <a:pt x="56671" y="13950"/>
                  </a:lnTo>
                  <a:cubicBezTo>
                    <a:pt x="57939" y="13516"/>
                    <a:pt x="59207" y="13049"/>
                    <a:pt x="60475" y="12649"/>
                  </a:cubicBezTo>
                  <a:lnTo>
                    <a:pt x="61142" y="12415"/>
                  </a:lnTo>
                  <a:lnTo>
                    <a:pt x="65245" y="11080"/>
                  </a:lnTo>
                  <a:lnTo>
                    <a:pt x="69483" y="9713"/>
                  </a:lnTo>
                  <a:lnTo>
                    <a:pt x="69483" y="9713"/>
                  </a:lnTo>
                  <a:lnTo>
                    <a:pt x="73820" y="8378"/>
                  </a:lnTo>
                  <a:lnTo>
                    <a:pt x="77156" y="7477"/>
                  </a:lnTo>
                  <a:lnTo>
                    <a:pt x="79992" y="6677"/>
                  </a:lnTo>
                  <a:cubicBezTo>
                    <a:pt x="84162" y="5509"/>
                    <a:pt x="88366" y="4408"/>
                    <a:pt x="92637" y="3340"/>
                  </a:cubicBezTo>
                  <a:lnTo>
                    <a:pt x="95339" y="2706"/>
                  </a:lnTo>
                  <a:lnTo>
                    <a:pt x="97741" y="2139"/>
                  </a:lnTo>
                  <a:lnTo>
                    <a:pt x="98208" y="2139"/>
                  </a:lnTo>
                  <a:lnTo>
                    <a:pt x="101544" y="1405"/>
                  </a:lnTo>
                  <a:lnTo>
                    <a:pt x="108884" y="-63"/>
                  </a:lnTo>
                  <a:lnTo>
                    <a:pt x="109819" y="4708"/>
                  </a:lnTo>
                  <a:lnTo>
                    <a:pt x="111553" y="13716"/>
                  </a:lnTo>
                  <a:lnTo>
                    <a:pt x="112421" y="18220"/>
                  </a:lnTo>
                  <a:lnTo>
                    <a:pt x="113322" y="22724"/>
                  </a:lnTo>
                  <a:lnTo>
                    <a:pt x="114222" y="27228"/>
                  </a:lnTo>
                  <a:lnTo>
                    <a:pt x="115090" y="31732"/>
                  </a:lnTo>
                  <a:lnTo>
                    <a:pt x="116024" y="36236"/>
                  </a:lnTo>
                  <a:lnTo>
                    <a:pt x="116925" y="40740"/>
                  </a:lnTo>
                  <a:lnTo>
                    <a:pt x="117792" y="45244"/>
                  </a:ln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Brīvforma: forma 461">
              <a:extLst>
                <a:ext uri="{FF2B5EF4-FFF2-40B4-BE49-F238E27FC236}">
                  <a16:creationId xmlns:a16="http://schemas.microsoft.com/office/drawing/2014/main" id="{429858FD-5CA0-CEA5-2277-9C40B7ED3A22}"/>
                </a:ext>
              </a:extLst>
            </p:cNvPr>
            <p:cNvSpPr/>
            <p:nvPr/>
          </p:nvSpPr>
          <p:spPr>
            <a:xfrm>
              <a:off x="4610131" y="5007117"/>
              <a:ext cx="160976" cy="190702"/>
            </a:xfrm>
            <a:custGeom>
              <a:avLst/>
              <a:gdLst>
                <a:gd name="connsiteX0" fmla="*/ 160897 w 160976"/>
                <a:gd name="connsiteY0" fmla="*/ 46212 h 190702"/>
                <a:gd name="connsiteX1" fmla="*/ 154225 w 160976"/>
                <a:gd name="connsiteY1" fmla="*/ 58256 h 190702"/>
                <a:gd name="connsiteX2" fmla="*/ 147552 w 160976"/>
                <a:gd name="connsiteY2" fmla="*/ 70266 h 190702"/>
                <a:gd name="connsiteX3" fmla="*/ 140879 w 160976"/>
                <a:gd name="connsiteY3" fmla="*/ 82310 h 190702"/>
                <a:gd name="connsiteX4" fmla="*/ 134207 w 160976"/>
                <a:gd name="connsiteY4" fmla="*/ 94354 h 190702"/>
                <a:gd name="connsiteX5" fmla="*/ 127534 w 160976"/>
                <a:gd name="connsiteY5" fmla="*/ 106165 h 190702"/>
                <a:gd name="connsiteX6" fmla="*/ 125165 w 160976"/>
                <a:gd name="connsiteY6" fmla="*/ 110402 h 190702"/>
                <a:gd name="connsiteX7" fmla="*/ 120728 w 160976"/>
                <a:gd name="connsiteY7" fmla="*/ 118409 h 190702"/>
                <a:gd name="connsiteX8" fmla="*/ 120728 w 160976"/>
                <a:gd name="connsiteY8" fmla="*/ 118409 h 190702"/>
                <a:gd name="connsiteX9" fmla="*/ 118493 w 160976"/>
                <a:gd name="connsiteY9" fmla="*/ 122446 h 190702"/>
                <a:gd name="connsiteX10" fmla="*/ 118493 w 160976"/>
                <a:gd name="connsiteY10" fmla="*/ 122446 h 190702"/>
                <a:gd name="connsiteX11" fmla="*/ 116291 w 160976"/>
                <a:gd name="connsiteY11" fmla="*/ 126450 h 190702"/>
                <a:gd name="connsiteX12" fmla="*/ 111854 w 160976"/>
                <a:gd name="connsiteY12" fmla="*/ 134457 h 190702"/>
                <a:gd name="connsiteX13" fmla="*/ 109618 w 160976"/>
                <a:gd name="connsiteY13" fmla="*/ 138494 h 190702"/>
                <a:gd name="connsiteX14" fmla="*/ 107416 w 160976"/>
                <a:gd name="connsiteY14" fmla="*/ 142497 h 190702"/>
                <a:gd name="connsiteX15" fmla="*/ 105181 w 160976"/>
                <a:gd name="connsiteY15" fmla="*/ 146501 h 190702"/>
                <a:gd name="connsiteX16" fmla="*/ 100711 w 160976"/>
                <a:gd name="connsiteY16" fmla="*/ 154541 h 190702"/>
                <a:gd name="connsiteX17" fmla="*/ 94038 w 160976"/>
                <a:gd name="connsiteY17" fmla="*/ 166585 h 190702"/>
                <a:gd name="connsiteX18" fmla="*/ 87365 w 160976"/>
                <a:gd name="connsiteY18" fmla="*/ 178629 h 190702"/>
                <a:gd name="connsiteX19" fmla="*/ 80693 w 160976"/>
                <a:gd name="connsiteY19" fmla="*/ 190640 h 190702"/>
                <a:gd name="connsiteX20" fmla="*/ 76823 w 160976"/>
                <a:gd name="connsiteY20" fmla="*/ 188538 h 190702"/>
                <a:gd name="connsiteX21" fmla="*/ 73653 w 160976"/>
                <a:gd name="connsiteY21" fmla="*/ 186903 h 190702"/>
                <a:gd name="connsiteX22" fmla="*/ 70083 w 160976"/>
                <a:gd name="connsiteY22" fmla="*/ 185068 h 190702"/>
                <a:gd name="connsiteX23" fmla="*/ 66480 w 160976"/>
                <a:gd name="connsiteY23" fmla="*/ 183300 h 190702"/>
                <a:gd name="connsiteX24" fmla="*/ 63144 w 160976"/>
                <a:gd name="connsiteY24" fmla="*/ 181699 h 190702"/>
                <a:gd name="connsiteX25" fmla="*/ 56805 w 160976"/>
                <a:gd name="connsiteY25" fmla="*/ 178863 h 190702"/>
                <a:gd name="connsiteX26" fmla="*/ 53135 w 160976"/>
                <a:gd name="connsiteY26" fmla="*/ 177295 h 190702"/>
                <a:gd name="connsiteX27" fmla="*/ 49398 w 160976"/>
                <a:gd name="connsiteY27" fmla="*/ 175794 h 190702"/>
                <a:gd name="connsiteX28" fmla="*/ 47263 w 160976"/>
                <a:gd name="connsiteY28" fmla="*/ 174959 h 190702"/>
                <a:gd name="connsiteX29" fmla="*/ 44828 w 160976"/>
                <a:gd name="connsiteY29" fmla="*/ 174025 h 190702"/>
                <a:gd name="connsiteX30" fmla="*/ 42058 w 160976"/>
                <a:gd name="connsiteY30" fmla="*/ 173024 h 190702"/>
                <a:gd name="connsiteX31" fmla="*/ 31549 w 160976"/>
                <a:gd name="connsiteY31" fmla="*/ 169421 h 190702"/>
                <a:gd name="connsiteX32" fmla="*/ 29014 w 160976"/>
                <a:gd name="connsiteY32" fmla="*/ 168621 h 190702"/>
                <a:gd name="connsiteX33" fmla="*/ 27245 w 160976"/>
                <a:gd name="connsiteY33" fmla="*/ 168087 h 190702"/>
                <a:gd name="connsiteX34" fmla="*/ 25310 w 160976"/>
                <a:gd name="connsiteY34" fmla="*/ 167520 h 190702"/>
                <a:gd name="connsiteX35" fmla="*/ 22508 w 160976"/>
                <a:gd name="connsiteY35" fmla="*/ 166719 h 190702"/>
                <a:gd name="connsiteX36" fmla="*/ 19438 w 160976"/>
                <a:gd name="connsiteY36" fmla="*/ 165851 h 190702"/>
                <a:gd name="connsiteX37" fmla="*/ 18070 w 160976"/>
                <a:gd name="connsiteY37" fmla="*/ 165418 h 190702"/>
                <a:gd name="connsiteX38" fmla="*/ 14467 w 160976"/>
                <a:gd name="connsiteY38" fmla="*/ 164517 h 190702"/>
                <a:gd name="connsiteX39" fmla="*/ 14067 w 160976"/>
                <a:gd name="connsiteY39" fmla="*/ 164517 h 190702"/>
                <a:gd name="connsiteX40" fmla="*/ 10730 w 160976"/>
                <a:gd name="connsiteY40" fmla="*/ 163683 h 190702"/>
                <a:gd name="connsiteX41" fmla="*/ 6327 w 160976"/>
                <a:gd name="connsiteY41" fmla="*/ 162682 h 190702"/>
                <a:gd name="connsiteX42" fmla="*/ 2990 w 160976"/>
                <a:gd name="connsiteY42" fmla="*/ 162015 h 190702"/>
                <a:gd name="connsiteX43" fmla="*/ -79 w 160976"/>
                <a:gd name="connsiteY43" fmla="*/ 161414 h 190702"/>
                <a:gd name="connsiteX44" fmla="*/ 2490 w 160976"/>
                <a:gd name="connsiteY44" fmla="*/ 148069 h 190702"/>
                <a:gd name="connsiteX45" fmla="*/ 5126 w 160976"/>
                <a:gd name="connsiteY45" fmla="*/ 134557 h 190702"/>
                <a:gd name="connsiteX46" fmla="*/ 7761 w 160976"/>
                <a:gd name="connsiteY46" fmla="*/ 121212 h 190702"/>
                <a:gd name="connsiteX47" fmla="*/ 9496 w 160976"/>
                <a:gd name="connsiteY47" fmla="*/ 112204 h 190702"/>
                <a:gd name="connsiteX48" fmla="*/ 10430 w 160976"/>
                <a:gd name="connsiteY48" fmla="*/ 107700 h 190702"/>
                <a:gd name="connsiteX49" fmla="*/ 11331 w 160976"/>
                <a:gd name="connsiteY49" fmla="*/ 103196 h 190702"/>
                <a:gd name="connsiteX50" fmla="*/ 12265 w 160976"/>
                <a:gd name="connsiteY50" fmla="*/ 98692 h 190702"/>
                <a:gd name="connsiteX51" fmla="*/ 13166 w 160976"/>
                <a:gd name="connsiteY51" fmla="*/ 94188 h 190702"/>
                <a:gd name="connsiteX52" fmla="*/ 14100 w 160976"/>
                <a:gd name="connsiteY52" fmla="*/ 89684 h 190702"/>
                <a:gd name="connsiteX53" fmla="*/ 14968 w 160976"/>
                <a:gd name="connsiteY53" fmla="*/ 85180 h 190702"/>
                <a:gd name="connsiteX54" fmla="*/ 15868 w 160976"/>
                <a:gd name="connsiteY54" fmla="*/ 80676 h 190702"/>
                <a:gd name="connsiteX55" fmla="*/ 17637 w 160976"/>
                <a:gd name="connsiteY55" fmla="*/ 71701 h 190702"/>
                <a:gd name="connsiteX56" fmla="*/ 18537 w 160976"/>
                <a:gd name="connsiteY56" fmla="*/ 66863 h 190702"/>
                <a:gd name="connsiteX57" fmla="*/ 21106 w 160976"/>
                <a:gd name="connsiteY57" fmla="*/ 53518 h 190702"/>
                <a:gd name="connsiteX58" fmla="*/ 23742 w 160976"/>
                <a:gd name="connsiteY58" fmla="*/ 40006 h 190702"/>
                <a:gd name="connsiteX59" fmla="*/ 26378 w 160976"/>
                <a:gd name="connsiteY59" fmla="*/ 26661 h 190702"/>
                <a:gd name="connsiteX60" fmla="*/ 31249 w 160976"/>
                <a:gd name="connsiteY60" fmla="*/ 27595 h 190702"/>
                <a:gd name="connsiteX61" fmla="*/ 26378 w 160976"/>
                <a:gd name="connsiteY61" fmla="*/ 26628 h 190702"/>
                <a:gd name="connsiteX62" fmla="*/ 29014 w 160976"/>
                <a:gd name="connsiteY62" fmla="*/ 13282 h 190702"/>
                <a:gd name="connsiteX63" fmla="*/ 31349 w 160976"/>
                <a:gd name="connsiteY63" fmla="*/ -63 h 190702"/>
                <a:gd name="connsiteX64" fmla="*/ 35719 w 160976"/>
                <a:gd name="connsiteY64" fmla="*/ 805 h 190702"/>
                <a:gd name="connsiteX65" fmla="*/ 38088 w 160976"/>
                <a:gd name="connsiteY65" fmla="*/ 1305 h 190702"/>
                <a:gd name="connsiteX66" fmla="*/ 41691 w 160976"/>
                <a:gd name="connsiteY66" fmla="*/ 2072 h 190702"/>
                <a:gd name="connsiteX67" fmla="*/ 42292 w 160976"/>
                <a:gd name="connsiteY67" fmla="*/ 2072 h 190702"/>
                <a:gd name="connsiteX68" fmla="*/ 46629 w 160976"/>
                <a:gd name="connsiteY68" fmla="*/ 3040 h 190702"/>
                <a:gd name="connsiteX69" fmla="*/ 47563 w 160976"/>
                <a:gd name="connsiteY69" fmla="*/ 3240 h 190702"/>
                <a:gd name="connsiteX70" fmla="*/ 52634 w 160976"/>
                <a:gd name="connsiteY70" fmla="*/ 4441 h 190702"/>
                <a:gd name="connsiteX71" fmla="*/ 52634 w 160976"/>
                <a:gd name="connsiteY71" fmla="*/ 4441 h 190702"/>
                <a:gd name="connsiteX72" fmla="*/ 57706 w 160976"/>
                <a:gd name="connsiteY72" fmla="*/ 5709 h 190702"/>
                <a:gd name="connsiteX73" fmla="*/ 57939 w 160976"/>
                <a:gd name="connsiteY73" fmla="*/ 5709 h 190702"/>
                <a:gd name="connsiteX74" fmla="*/ 62076 w 160976"/>
                <a:gd name="connsiteY74" fmla="*/ 6810 h 190702"/>
                <a:gd name="connsiteX75" fmla="*/ 63811 w 160976"/>
                <a:gd name="connsiteY75" fmla="*/ 7277 h 190702"/>
                <a:gd name="connsiteX76" fmla="*/ 68048 w 160976"/>
                <a:gd name="connsiteY76" fmla="*/ 8445 h 190702"/>
                <a:gd name="connsiteX77" fmla="*/ 68348 w 160976"/>
                <a:gd name="connsiteY77" fmla="*/ 8445 h 190702"/>
                <a:gd name="connsiteX78" fmla="*/ 73453 w 160976"/>
                <a:gd name="connsiteY78" fmla="*/ 9913 h 190702"/>
                <a:gd name="connsiteX79" fmla="*/ 79658 w 160976"/>
                <a:gd name="connsiteY79" fmla="*/ 11814 h 190702"/>
                <a:gd name="connsiteX80" fmla="*/ 82995 w 160976"/>
                <a:gd name="connsiteY80" fmla="*/ 12882 h 190702"/>
                <a:gd name="connsiteX81" fmla="*/ 84563 w 160976"/>
                <a:gd name="connsiteY81" fmla="*/ 13416 h 190702"/>
                <a:gd name="connsiteX82" fmla="*/ 88133 w 160976"/>
                <a:gd name="connsiteY82" fmla="*/ 14617 h 190702"/>
                <a:gd name="connsiteX83" fmla="*/ 98408 w 160976"/>
                <a:gd name="connsiteY83" fmla="*/ 18187 h 190702"/>
                <a:gd name="connsiteX84" fmla="*/ 100510 w 160976"/>
                <a:gd name="connsiteY84" fmla="*/ 18954 h 190702"/>
                <a:gd name="connsiteX85" fmla="*/ 103847 w 160976"/>
                <a:gd name="connsiteY85" fmla="*/ 20222 h 190702"/>
                <a:gd name="connsiteX86" fmla="*/ 104447 w 160976"/>
                <a:gd name="connsiteY86" fmla="*/ 20422 h 190702"/>
                <a:gd name="connsiteX87" fmla="*/ 108217 w 160976"/>
                <a:gd name="connsiteY87" fmla="*/ 21890 h 190702"/>
                <a:gd name="connsiteX88" fmla="*/ 109685 w 160976"/>
                <a:gd name="connsiteY88" fmla="*/ 22457 h 190702"/>
                <a:gd name="connsiteX89" fmla="*/ 112721 w 160976"/>
                <a:gd name="connsiteY89" fmla="*/ 23658 h 190702"/>
                <a:gd name="connsiteX90" fmla="*/ 119727 w 160976"/>
                <a:gd name="connsiteY90" fmla="*/ 26594 h 190702"/>
                <a:gd name="connsiteX91" fmla="*/ 123898 w 160976"/>
                <a:gd name="connsiteY91" fmla="*/ 28362 h 190702"/>
                <a:gd name="connsiteX92" fmla="*/ 124265 w 160976"/>
                <a:gd name="connsiteY92" fmla="*/ 28529 h 190702"/>
                <a:gd name="connsiteX93" fmla="*/ 128001 w 160976"/>
                <a:gd name="connsiteY93" fmla="*/ 30197 h 190702"/>
                <a:gd name="connsiteX94" fmla="*/ 131338 w 160976"/>
                <a:gd name="connsiteY94" fmla="*/ 31665 h 190702"/>
                <a:gd name="connsiteX95" fmla="*/ 134173 w 160976"/>
                <a:gd name="connsiteY95" fmla="*/ 32967 h 190702"/>
                <a:gd name="connsiteX96" fmla="*/ 139845 w 160976"/>
                <a:gd name="connsiteY96" fmla="*/ 35669 h 190702"/>
                <a:gd name="connsiteX97" fmla="*/ 143182 w 160976"/>
                <a:gd name="connsiteY97" fmla="*/ 37337 h 190702"/>
                <a:gd name="connsiteX98" fmla="*/ 143915 w 160976"/>
                <a:gd name="connsiteY98" fmla="*/ 37704 h 190702"/>
                <a:gd name="connsiteX99" fmla="*/ 147252 w 160976"/>
                <a:gd name="connsiteY99" fmla="*/ 39439 h 190702"/>
                <a:gd name="connsiteX100" fmla="*/ 156860 w 160976"/>
                <a:gd name="connsiteY100" fmla="*/ 44510 h 190702"/>
                <a:gd name="connsiteX101" fmla="*/ 160197 w 160976"/>
                <a:gd name="connsiteY101" fmla="*/ 46345 h 19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160976" h="190702">
                  <a:moveTo>
                    <a:pt x="160897" y="46212"/>
                  </a:moveTo>
                  <a:lnTo>
                    <a:pt x="154225" y="58256"/>
                  </a:lnTo>
                  <a:lnTo>
                    <a:pt x="147552" y="70266"/>
                  </a:lnTo>
                  <a:lnTo>
                    <a:pt x="140879" y="82310"/>
                  </a:lnTo>
                  <a:lnTo>
                    <a:pt x="134207" y="94354"/>
                  </a:lnTo>
                  <a:lnTo>
                    <a:pt x="127534" y="106165"/>
                  </a:lnTo>
                  <a:lnTo>
                    <a:pt x="125165" y="110402"/>
                  </a:lnTo>
                  <a:lnTo>
                    <a:pt x="120728" y="118409"/>
                  </a:lnTo>
                  <a:lnTo>
                    <a:pt x="120728" y="118409"/>
                  </a:lnTo>
                  <a:lnTo>
                    <a:pt x="118493" y="122446"/>
                  </a:lnTo>
                  <a:lnTo>
                    <a:pt x="118493" y="122446"/>
                  </a:lnTo>
                  <a:lnTo>
                    <a:pt x="116291" y="126450"/>
                  </a:lnTo>
                  <a:lnTo>
                    <a:pt x="111854" y="134457"/>
                  </a:lnTo>
                  <a:lnTo>
                    <a:pt x="109618" y="138494"/>
                  </a:lnTo>
                  <a:lnTo>
                    <a:pt x="107416" y="142497"/>
                  </a:lnTo>
                  <a:lnTo>
                    <a:pt x="105181" y="146501"/>
                  </a:lnTo>
                  <a:lnTo>
                    <a:pt x="100711" y="154541"/>
                  </a:lnTo>
                  <a:lnTo>
                    <a:pt x="94038" y="166585"/>
                  </a:lnTo>
                  <a:lnTo>
                    <a:pt x="87365" y="178629"/>
                  </a:lnTo>
                  <a:lnTo>
                    <a:pt x="80693" y="190640"/>
                  </a:lnTo>
                  <a:lnTo>
                    <a:pt x="76823" y="188538"/>
                  </a:lnTo>
                  <a:lnTo>
                    <a:pt x="73653" y="186903"/>
                  </a:lnTo>
                  <a:lnTo>
                    <a:pt x="70083" y="185068"/>
                  </a:lnTo>
                  <a:cubicBezTo>
                    <a:pt x="68882" y="184435"/>
                    <a:pt x="67681" y="183867"/>
                    <a:pt x="66480" y="183300"/>
                  </a:cubicBezTo>
                  <a:lnTo>
                    <a:pt x="63144" y="181699"/>
                  </a:lnTo>
                  <a:lnTo>
                    <a:pt x="56805" y="178863"/>
                  </a:lnTo>
                  <a:lnTo>
                    <a:pt x="53135" y="177295"/>
                  </a:lnTo>
                  <a:lnTo>
                    <a:pt x="49398" y="175794"/>
                  </a:lnTo>
                  <a:lnTo>
                    <a:pt x="47263" y="174959"/>
                  </a:lnTo>
                  <a:lnTo>
                    <a:pt x="44828" y="174025"/>
                  </a:lnTo>
                  <a:lnTo>
                    <a:pt x="42058" y="173024"/>
                  </a:lnTo>
                  <a:cubicBezTo>
                    <a:pt x="38722" y="171723"/>
                    <a:pt x="35085" y="170556"/>
                    <a:pt x="31549" y="169421"/>
                  </a:cubicBezTo>
                  <a:lnTo>
                    <a:pt x="29014" y="168621"/>
                  </a:lnTo>
                  <a:lnTo>
                    <a:pt x="27245" y="168087"/>
                  </a:lnTo>
                  <a:lnTo>
                    <a:pt x="25310" y="167520"/>
                  </a:lnTo>
                  <a:cubicBezTo>
                    <a:pt x="24376" y="167219"/>
                    <a:pt x="23475" y="166952"/>
                    <a:pt x="22508" y="166719"/>
                  </a:cubicBezTo>
                  <a:lnTo>
                    <a:pt x="19438" y="165851"/>
                  </a:lnTo>
                  <a:lnTo>
                    <a:pt x="18070" y="165418"/>
                  </a:lnTo>
                  <a:lnTo>
                    <a:pt x="14467" y="164517"/>
                  </a:lnTo>
                  <a:lnTo>
                    <a:pt x="14067" y="164517"/>
                  </a:lnTo>
                  <a:lnTo>
                    <a:pt x="10730" y="163683"/>
                  </a:lnTo>
                  <a:lnTo>
                    <a:pt x="6327" y="162682"/>
                  </a:lnTo>
                  <a:lnTo>
                    <a:pt x="2990" y="162015"/>
                  </a:lnTo>
                  <a:lnTo>
                    <a:pt x="-79" y="161414"/>
                  </a:lnTo>
                  <a:lnTo>
                    <a:pt x="2490" y="148069"/>
                  </a:lnTo>
                  <a:lnTo>
                    <a:pt x="5126" y="134557"/>
                  </a:lnTo>
                  <a:lnTo>
                    <a:pt x="7761" y="121212"/>
                  </a:lnTo>
                  <a:lnTo>
                    <a:pt x="9496" y="112204"/>
                  </a:lnTo>
                  <a:lnTo>
                    <a:pt x="10430" y="107700"/>
                  </a:lnTo>
                  <a:lnTo>
                    <a:pt x="11331" y="103196"/>
                  </a:lnTo>
                  <a:lnTo>
                    <a:pt x="12265" y="98692"/>
                  </a:lnTo>
                  <a:lnTo>
                    <a:pt x="13166" y="94188"/>
                  </a:lnTo>
                  <a:lnTo>
                    <a:pt x="14100" y="89684"/>
                  </a:lnTo>
                  <a:lnTo>
                    <a:pt x="14968" y="85180"/>
                  </a:lnTo>
                  <a:lnTo>
                    <a:pt x="15868" y="80676"/>
                  </a:lnTo>
                  <a:lnTo>
                    <a:pt x="17637" y="71701"/>
                  </a:lnTo>
                  <a:lnTo>
                    <a:pt x="18537" y="66863"/>
                  </a:lnTo>
                  <a:lnTo>
                    <a:pt x="21106" y="53518"/>
                  </a:lnTo>
                  <a:lnTo>
                    <a:pt x="23742" y="40006"/>
                  </a:lnTo>
                  <a:lnTo>
                    <a:pt x="26378" y="26661"/>
                  </a:lnTo>
                  <a:lnTo>
                    <a:pt x="31249" y="27595"/>
                  </a:lnTo>
                  <a:lnTo>
                    <a:pt x="26378" y="26628"/>
                  </a:lnTo>
                  <a:lnTo>
                    <a:pt x="29014" y="13282"/>
                  </a:lnTo>
                  <a:lnTo>
                    <a:pt x="31349" y="-63"/>
                  </a:lnTo>
                  <a:lnTo>
                    <a:pt x="35719" y="805"/>
                  </a:lnTo>
                  <a:lnTo>
                    <a:pt x="38088" y="1305"/>
                  </a:lnTo>
                  <a:lnTo>
                    <a:pt x="41691" y="2072"/>
                  </a:lnTo>
                  <a:lnTo>
                    <a:pt x="42292" y="2072"/>
                  </a:lnTo>
                  <a:lnTo>
                    <a:pt x="46629" y="3040"/>
                  </a:lnTo>
                  <a:lnTo>
                    <a:pt x="47563" y="3240"/>
                  </a:lnTo>
                  <a:lnTo>
                    <a:pt x="52634" y="4441"/>
                  </a:lnTo>
                  <a:lnTo>
                    <a:pt x="52634" y="4441"/>
                  </a:lnTo>
                  <a:lnTo>
                    <a:pt x="57706" y="5709"/>
                  </a:lnTo>
                  <a:lnTo>
                    <a:pt x="57939" y="5709"/>
                  </a:lnTo>
                  <a:lnTo>
                    <a:pt x="62076" y="6810"/>
                  </a:lnTo>
                  <a:lnTo>
                    <a:pt x="63811" y="7277"/>
                  </a:lnTo>
                  <a:lnTo>
                    <a:pt x="68048" y="8445"/>
                  </a:lnTo>
                  <a:lnTo>
                    <a:pt x="68348" y="8445"/>
                  </a:lnTo>
                  <a:lnTo>
                    <a:pt x="73453" y="9913"/>
                  </a:lnTo>
                  <a:lnTo>
                    <a:pt x="79658" y="11814"/>
                  </a:lnTo>
                  <a:lnTo>
                    <a:pt x="82995" y="12882"/>
                  </a:lnTo>
                  <a:lnTo>
                    <a:pt x="84563" y="13416"/>
                  </a:lnTo>
                  <a:lnTo>
                    <a:pt x="88133" y="14617"/>
                  </a:lnTo>
                  <a:cubicBezTo>
                    <a:pt x="91469" y="15751"/>
                    <a:pt x="95005" y="16952"/>
                    <a:pt x="98408" y="18187"/>
                  </a:cubicBezTo>
                  <a:lnTo>
                    <a:pt x="100510" y="18954"/>
                  </a:lnTo>
                  <a:lnTo>
                    <a:pt x="103847" y="20222"/>
                  </a:lnTo>
                  <a:cubicBezTo>
                    <a:pt x="104053" y="20262"/>
                    <a:pt x="104257" y="20332"/>
                    <a:pt x="104447" y="20422"/>
                  </a:cubicBezTo>
                  <a:lnTo>
                    <a:pt x="108217" y="21890"/>
                  </a:lnTo>
                  <a:lnTo>
                    <a:pt x="109685" y="22457"/>
                  </a:lnTo>
                  <a:lnTo>
                    <a:pt x="112721" y="23658"/>
                  </a:lnTo>
                  <a:cubicBezTo>
                    <a:pt x="115090" y="24626"/>
                    <a:pt x="117425" y="25593"/>
                    <a:pt x="119727" y="26594"/>
                  </a:cubicBezTo>
                  <a:lnTo>
                    <a:pt x="123898" y="28362"/>
                  </a:lnTo>
                  <a:lnTo>
                    <a:pt x="124265" y="28529"/>
                  </a:lnTo>
                  <a:lnTo>
                    <a:pt x="128001" y="30197"/>
                  </a:lnTo>
                  <a:lnTo>
                    <a:pt x="131338" y="31665"/>
                  </a:lnTo>
                  <a:lnTo>
                    <a:pt x="134173" y="32967"/>
                  </a:lnTo>
                  <a:lnTo>
                    <a:pt x="139845" y="35669"/>
                  </a:lnTo>
                  <a:lnTo>
                    <a:pt x="143182" y="37337"/>
                  </a:lnTo>
                  <a:lnTo>
                    <a:pt x="143915" y="37704"/>
                  </a:lnTo>
                  <a:cubicBezTo>
                    <a:pt x="145083" y="38271"/>
                    <a:pt x="146251" y="38838"/>
                    <a:pt x="147252" y="39439"/>
                  </a:cubicBezTo>
                  <a:cubicBezTo>
                    <a:pt x="150588" y="41107"/>
                    <a:pt x="153691" y="42775"/>
                    <a:pt x="156860" y="44510"/>
                  </a:cubicBezTo>
                  <a:lnTo>
                    <a:pt x="160197" y="46345"/>
                  </a:ln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Brīvforma: forma 462">
              <a:extLst>
                <a:ext uri="{FF2B5EF4-FFF2-40B4-BE49-F238E27FC236}">
                  <a16:creationId xmlns:a16="http://schemas.microsoft.com/office/drawing/2014/main" id="{A431AFAF-4433-C89F-FC31-B0D89845F823}"/>
                </a:ext>
              </a:extLst>
            </p:cNvPr>
            <p:cNvSpPr/>
            <p:nvPr/>
          </p:nvSpPr>
          <p:spPr>
            <a:xfrm>
              <a:off x="4771741" y="5178603"/>
              <a:ext cx="171685" cy="161109"/>
            </a:xfrm>
            <a:custGeom>
              <a:avLst/>
              <a:gdLst>
                <a:gd name="connsiteX0" fmla="*/ 171607 w 171685"/>
                <a:gd name="connsiteY0" fmla="*/ 111703 h 161109"/>
                <a:gd name="connsiteX1" fmla="*/ 145917 w 171685"/>
                <a:gd name="connsiteY1" fmla="*/ 121545 h 161109"/>
                <a:gd name="connsiteX2" fmla="*/ 133173 w 171685"/>
                <a:gd name="connsiteY2" fmla="*/ 126450 h 161109"/>
                <a:gd name="connsiteX3" fmla="*/ 128802 w 171685"/>
                <a:gd name="connsiteY3" fmla="*/ 128151 h 161109"/>
                <a:gd name="connsiteX4" fmla="*/ 120228 w 171685"/>
                <a:gd name="connsiteY4" fmla="*/ 131487 h 161109"/>
                <a:gd name="connsiteX5" fmla="*/ 115957 w 171685"/>
                <a:gd name="connsiteY5" fmla="*/ 133122 h 161109"/>
                <a:gd name="connsiteX6" fmla="*/ 111653 w 171685"/>
                <a:gd name="connsiteY6" fmla="*/ 134790 h 161109"/>
                <a:gd name="connsiteX7" fmla="*/ 111653 w 171685"/>
                <a:gd name="connsiteY7" fmla="*/ 134790 h 161109"/>
                <a:gd name="connsiteX8" fmla="*/ 103113 w 171685"/>
                <a:gd name="connsiteY8" fmla="*/ 138127 h 161109"/>
                <a:gd name="connsiteX9" fmla="*/ 98809 w 171685"/>
                <a:gd name="connsiteY9" fmla="*/ 139761 h 161109"/>
                <a:gd name="connsiteX10" fmla="*/ 94538 w 171685"/>
                <a:gd name="connsiteY10" fmla="*/ 141430 h 161109"/>
                <a:gd name="connsiteX11" fmla="*/ 90234 w 171685"/>
                <a:gd name="connsiteY11" fmla="*/ 143064 h 161109"/>
                <a:gd name="connsiteX12" fmla="*/ 90234 w 171685"/>
                <a:gd name="connsiteY12" fmla="*/ 143064 h 161109"/>
                <a:gd name="connsiteX13" fmla="*/ 81694 w 171685"/>
                <a:gd name="connsiteY13" fmla="*/ 146401 h 161109"/>
                <a:gd name="connsiteX14" fmla="*/ 68849 w 171685"/>
                <a:gd name="connsiteY14" fmla="*/ 151338 h 161109"/>
                <a:gd name="connsiteX15" fmla="*/ 56004 w 171685"/>
                <a:gd name="connsiteY15" fmla="*/ 156276 h 161109"/>
                <a:gd name="connsiteX16" fmla="*/ 43293 w 171685"/>
                <a:gd name="connsiteY16" fmla="*/ 161047 h 161109"/>
                <a:gd name="connsiteX17" fmla="*/ -79 w 171685"/>
                <a:gd name="connsiteY17" fmla="*/ 86514 h 161109"/>
                <a:gd name="connsiteX18" fmla="*/ 10597 w 171685"/>
                <a:gd name="connsiteY18" fmla="*/ 77840 h 161109"/>
                <a:gd name="connsiteX19" fmla="*/ 21306 w 171685"/>
                <a:gd name="connsiteY19" fmla="*/ 69199 h 161109"/>
                <a:gd name="connsiteX20" fmla="*/ 31983 w 171685"/>
                <a:gd name="connsiteY20" fmla="*/ 60558 h 161109"/>
                <a:gd name="connsiteX21" fmla="*/ 39122 w 171685"/>
                <a:gd name="connsiteY21" fmla="*/ 54753 h 161109"/>
                <a:gd name="connsiteX22" fmla="*/ 42692 w 171685"/>
                <a:gd name="connsiteY22" fmla="*/ 51883 h 161109"/>
                <a:gd name="connsiteX23" fmla="*/ 46262 w 171685"/>
                <a:gd name="connsiteY23" fmla="*/ 48981 h 161109"/>
                <a:gd name="connsiteX24" fmla="*/ 49832 w 171685"/>
                <a:gd name="connsiteY24" fmla="*/ 46112 h 161109"/>
                <a:gd name="connsiteX25" fmla="*/ 53402 w 171685"/>
                <a:gd name="connsiteY25" fmla="*/ 43209 h 161109"/>
                <a:gd name="connsiteX26" fmla="*/ 56938 w 171685"/>
                <a:gd name="connsiteY26" fmla="*/ 40340 h 161109"/>
                <a:gd name="connsiteX27" fmla="*/ 60508 w 171685"/>
                <a:gd name="connsiteY27" fmla="*/ 37437 h 161109"/>
                <a:gd name="connsiteX28" fmla="*/ 64078 w 171685"/>
                <a:gd name="connsiteY28" fmla="*/ 34568 h 161109"/>
                <a:gd name="connsiteX29" fmla="*/ 71218 w 171685"/>
                <a:gd name="connsiteY29" fmla="*/ 28796 h 161109"/>
                <a:gd name="connsiteX30" fmla="*/ 74921 w 171685"/>
                <a:gd name="connsiteY30" fmla="*/ 25760 h 161109"/>
                <a:gd name="connsiteX31" fmla="*/ 85497 w 171685"/>
                <a:gd name="connsiteY31" fmla="*/ 17253 h 161109"/>
                <a:gd name="connsiteX32" fmla="*/ 96206 w 171685"/>
                <a:gd name="connsiteY32" fmla="*/ 8578 h 161109"/>
                <a:gd name="connsiteX33" fmla="*/ 106682 w 171685"/>
                <a:gd name="connsiteY33" fmla="*/ -63 h 161109"/>
                <a:gd name="connsiteX34" fmla="*/ 108851 w 171685"/>
                <a:gd name="connsiteY34" fmla="*/ 2673 h 161109"/>
                <a:gd name="connsiteX35" fmla="*/ 109919 w 171685"/>
                <a:gd name="connsiteY35" fmla="*/ 4007 h 161109"/>
                <a:gd name="connsiteX36" fmla="*/ 111620 w 171685"/>
                <a:gd name="connsiteY36" fmla="*/ 6143 h 161109"/>
                <a:gd name="connsiteX37" fmla="*/ 116591 w 171685"/>
                <a:gd name="connsiteY37" fmla="*/ 12815 h 161109"/>
                <a:gd name="connsiteX38" fmla="*/ 118126 w 171685"/>
                <a:gd name="connsiteY38" fmla="*/ 14850 h 161109"/>
                <a:gd name="connsiteX39" fmla="*/ 119794 w 171685"/>
                <a:gd name="connsiteY39" fmla="*/ 17119 h 161109"/>
                <a:gd name="connsiteX40" fmla="*/ 121929 w 171685"/>
                <a:gd name="connsiteY40" fmla="*/ 20088 h 161109"/>
                <a:gd name="connsiteX41" fmla="*/ 123764 w 171685"/>
                <a:gd name="connsiteY41" fmla="*/ 22624 h 161109"/>
                <a:gd name="connsiteX42" fmla="*/ 126066 w 171685"/>
                <a:gd name="connsiteY42" fmla="*/ 25960 h 161109"/>
                <a:gd name="connsiteX43" fmla="*/ 128335 w 171685"/>
                <a:gd name="connsiteY43" fmla="*/ 29297 h 161109"/>
                <a:gd name="connsiteX44" fmla="*/ 129903 w 171685"/>
                <a:gd name="connsiteY44" fmla="*/ 31599 h 161109"/>
                <a:gd name="connsiteX45" fmla="*/ 131738 w 171685"/>
                <a:gd name="connsiteY45" fmla="*/ 34334 h 161109"/>
                <a:gd name="connsiteX46" fmla="*/ 133640 w 171685"/>
                <a:gd name="connsiteY46" fmla="*/ 37270 h 161109"/>
                <a:gd name="connsiteX47" fmla="*/ 135675 w 171685"/>
                <a:gd name="connsiteY47" fmla="*/ 40607 h 161109"/>
                <a:gd name="connsiteX48" fmla="*/ 137143 w 171685"/>
                <a:gd name="connsiteY48" fmla="*/ 42942 h 161109"/>
                <a:gd name="connsiteX49" fmla="*/ 142548 w 171685"/>
                <a:gd name="connsiteY49" fmla="*/ 51883 h 161109"/>
                <a:gd name="connsiteX50" fmla="*/ 143849 w 171685"/>
                <a:gd name="connsiteY50" fmla="*/ 54119 h 161109"/>
                <a:gd name="connsiteX51" fmla="*/ 145050 w 171685"/>
                <a:gd name="connsiteY51" fmla="*/ 56254 h 161109"/>
                <a:gd name="connsiteX52" fmla="*/ 146985 w 171685"/>
                <a:gd name="connsiteY52" fmla="*/ 59590 h 161109"/>
                <a:gd name="connsiteX53" fmla="*/ 149254 w 171685"/>
                <a:gd name="connsiteY53" fmla="*/ 63761 h 161109"/>
                <a:gd name="connsiteX54" fmla="*/ 154191 w 171685"/>
                <a:gd name="connsiteY54" fmla="*/ 73102 h 161109"/>
                <a:gd name="connsiteX55" fmla="*/ 155960 w 171685"/>
                <a:gd name="connsiteY55" fmla="*/ 76605 h 161109"/>
                <a:gd name="connsiteX56" fmla="*/ 156327 w 171685"/>
                <a:gd name="connsiteY56" fmla="*/ 77306 h 161109"/>
                <a:gd name="connsiteX57" fmla="*/ 158362 w 171685"/>
                <a:gd name="connsiteY57" fmla="*/ 81543 h 161109"/>
                <a:gd name="connsiteX58" fmla="*/ 160364 w 171685"/>
                <a:gd name="connsiteY58" fmla="*/ 85680 h 161109"/>
                <a:gd name="connsiteX59" fmla="*/ 163033 w 171685"/>
                <a:gd name="connsiteY59" fmla="*/ 91585 h 161109"/>
                <a:gd name="connsiteX60" fmla="*/ 164400 w 171685"/>
                <a:gd name="connsiteY60" fmla="*/ 94655 h 161109"/>
                <a:gd name="connsiteX61" fmla="*/ 165902 w 171685"/>
                <a:gd name="connsiteY61" fmla="*/ 97991 h 161109"/>
                <a:gd name="connsiteX62" fmla="*/ 166903 w 171685"/>
                <a:gd name="connsiteY62" fmla="*/ 100326 h 161109"/>
                <a:gd name="connsiteX63" fmla="*/ 166903 w 171685"/>
                <a:gd name="connsiteY63" fmla="*/ 100326 h 161109"/>
                <a:gd name="connsiteX64" fmla="*/ 170005 w 171685"/>
                <a:gd name="connsiteY64" fmla="*/ 107900 h 161109"/>
                <a:gd name="connsiteX65" fmla="*/ 170005 w 171685"/>
                <a:gd name="connsiteY65" fmla="*/ 107900 h 161109"/>
                <a:gd name="connsiteX66" fmla="*/ 171106 w 171685"/>
                <a:gd name="connsiteY66" fmla="*/ 110702 h 161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71685" h="161109">
                  <a:moveTo>
                    <a:pt x="171607" y="111703"/>
                  </a:moveTo>
                  <a:lnTo>
                    <a:pt x="145917" y="121545"/>
                  </a:lnTo>
                  <a:lnTo>
                    <a:pt x="133173" y="126450"/>
                  </a:lnTo>
                  <a:lnTo>
                    <a:pt x="128802" y="128151"/>
                  </a:lnTo>
                  <a:lnTo>
                    <a:pt x="120228" y="131487"/>
                  </a:lnTo>
                  <a:lnTo>
                    <a:pt x="115957" y="133122"/>
                  </a:lnTo>
                  <a:lnTo>
                    <a:pt x="111653" y="134790"/>
                  </a:lnTo>
                  <a:lnTo>
                    <a:pt x="111653" y="134790"/>
                  </a:lnTo>
                  <a:lnTo>
                    <a:pt x="103113" y="138127"/>
                  </a:lnTo>
                  <a:lnTo>
                    <a:pt x="98809" y="139761"/>
                  </a:lnTo>
                  <a:lnTo>
                    <a:pt x="94538" y="141430"/>
                  </a:lnTo>
                  <a:lnTo>
                    <a:pt x="90234" y="143064"/>
                  </a:lnTo>
                  <a:lnTo>
                    <a:pt x="90234" y="143064"/>
                  </a:lnTo>
                  <a:lnTo>
                    <a:pt x="81694" y="146401"/>
                  </a:lnTo>
                  <a:lnTo>
                    <a:pt x="68849" y="151338"/>
                  </a:lnTo>
                  <a:lnTo>
                    <a:pt x="56004" y="156276"/>
                  </a:lnTo>
                  <a:lnTo>
                    <a:pt x="43293" y="161047"/>
                  </a:lnTo>
                  <a:cubicBezTo>
                    <a:pt x="32853" y="134073"/>
                    <a:pt x="18217" y="108917"/>
                    <a:pt x="-79" y="86514"/>
                  </a:cubicBezTo>
                  <a:lnTo>
                    <a:pt x="10597" y="77840"/>
                  </a:lnTo>
                  <a:lnTo>
                    <a:pt x="21306" y="69199"/>
                  </a:lnTo>
                  <a:lnTo>
                    <a:pt x="31983" y="60558"/>
                  </a:lnTo>
                  <a:lnTo>
                    <a:pt x="39122" y="54753"/>
                  </a:lnTo>
                  <a:lnTo>
                    <a:pt x="42692" y="51883"/>
                  </a:lnTo>
                  <a:lnTo>
                    <a:pt x="46262" y="48981"/>
                  </a:lnTo>
                  <a:lnTo>
                    <a:pt x="49832" y="46112"/>
                  </a:lnTo>
                  <a:lnTo>
                    <a:pt x="53402" y="43209"/>
                  </a:lnTo>
                  <a:lnTo>
                    <a:pt x="56938" y="40340"/>
                  </a:lnTo>
                  <a:lnTo>
                    <a:pt x="60508" y="37437"/>
                  </a:lnTo>
                  <a:lnTo>
                    <a:pt x="64078" y="34568"/>
                  </a:lnTo>
                  <a:lnTo>
                    <a:pt x="71218" y="28796"/>
                  </a:lnTo>
                  <a:lnTo>
                    <a:pt x="74921" y="25760"/>
                  </a:lnTo>
                  <a:lnTo>
                    <a:pt x="85497" y="17253"/>
                  </a:lnTo>
                  <a:lnTo>
                    <a:pt x="96206" y="8578"/>
                  </a:lnTo>
                  <a:lnTo>
                    <a:pt x="106682" y="-63"/>
                  </a:lnTo>
                  <a:lnTo>
                    <a:pt x="108851" y="2673"/>
                  </a:lnTo>
                  <a:lnTo>
                    <a:pt x="109919" y="4007"/>
                  </a:lnTo>
                  <a:lnTo>
                    <a:pt x="111620" y="6143"/>
                  </a:lnTo>
                  <a:lnTo>
                    <a:pt x="116591" y="12815"/>
                  </a:lnTo>
                  <a:lnTo>
                    <a:pt x="118126" y="14850"/>
                  </a:lnTo>
                  <a:cubicBezTo>
                    <a:pt x="118693" y="15618"/>
                    <a:pt x="119227" y="16385"/>
                    <a:pt x="119794" y="17119"/>
                  </a:cubicBezTo>
                  <a:lnTo>
                    <a:pt x="121929" y="20088"/>
                  </a:lnTo>
                  <a:lnTo>
                    <a:pt x="123764" y="22624"/>
                  </a:lnTo>
                  <a:lnTo>
                    <a:pt x="126066" y="25960"/>
                  </a:lnTo>
                  <a:cubicBezTo>
                    <a:pt x="126834" y="27061"/>
                    <a:pt x="127601" y="28162"/>
                    <a:pt x="128335" y="29297"/>
                  </a:cubicBezTo>
                  <a:lnTo>
                    <a:pt x="129903" y="31599"/>
                  </a:lnTo>
                  <a:lnTo>
                    <a:pt x="131738" y="34334"/>
                  </a:lnTo>
                  <a:cubicBezTo>
                    <a:pt x="132305" y="35269"/>
                    <a:pt x="133006" y="36269"/>
                    <a:pt x="133640" y="37270"/>
                  </a:cubicBezTo>
                  <a:lnTo>
                    <a:pt x="135675" y="40607"/>
                  </a:lnTo>
                  <a:lnTo>
                    <a:pt x="137143" y="42942"/>
                  </a:lnTo>
                  <a:cubicBezTo>
                    <a:pt x="138978" y="45911"/>
                    <a:pt x="140813" y="48881"/>
                    <a:pt x="142548" y="51883"/>
                  </a:cubicBezTo>
                  <a:cubicBezTo>
                    <a:pt x="142981" y="52617"/>
                    <a:pt x="143448" y="53385"/>
                    <a:pt x="143849" y="54119"/>
                  </a:cubicBezTo>
                  <a:cubicBezTo>
                    <a:pt x="144249" y="54853"/>
                    <a:pt x="144649" y="55553"/>
                    <a:pt x="145050" y="56254"/>
                  </a:cubicBezTo>
                  <a:lnTo>
                    <a:pt x="146985" y="59590"/>
                  </a:lnTo>
                  <a:cubicBezTo>
                    <a:pt x="147752" y="60991"/>
                    <a:pt x="148519" y="62359"/>
                    <a:pt x="149254" y="63761"/>
                  </a:cubicBezTo>
                  <a:cubicBezTo>
                    <a:pt x="150955" y="66863"/>
                    <a:pt x="152590" y="69966"/>
                    <a:pt x="154191" y="73102"/>
                  </a:cubicBezTo>
                  <a:lnTo>
                    <a:pt x="155960" y="76605"/>
                  </a:lnTo>
                  <a:lnTo>
                    <a:pt x="156327" y="77306"/>
                  </a:lnTo>
                  <a:lnTo>
                    <a:pt x="158362" y="81543"/>
                  </a:lnTo>
                  <a:cubicBezTo>
                    <a:pt x="159062" y="82911"/>
                    <a:pt x="159696" y="84312"/>
                    <a:pt x="160364" y="85680"/>
                  </a:cubicBezTo>
                  <a:cubicBezTo>
                    <a:pt x="161264" y="87648"/>
                    <a:pt x="162165" y="89617"/>
                    <a:pt x="163033" y="91585"/>
                  </a:cubicBezTo>
                  <a:cubicBezTo>
                    <a:pt x="163500" y="92620"/>
                    <a:pt x="163967" y="93620"/>
                    <a:pt x="164400" y="94655"/>
                  </a:cubicBezTo>
                  <a:cubicBezTo>
                    <a:pt x="164834" y="95689"/>
                    <a:pt x="165435" y="96957"/>
                    <a:pt x="165902" y="97991"/>
                  </a:cubicBezTo>
                  <a:cubicBezTo>
                    <a:pt x="166369" y="99025"/>
                    <a:pt x="166569" y="99559"/>
                    <a:pt x="166903" y="100326"/>
                  </a:cubicBezTo>
                  <a:lnTo>
                    <a:pt x="166903" y="100326"/>
                  </a:lnTo>
                  <a:cubicBezTo>
                    <a:pt x="167970" y="102829"/>
                    <a:pt x="169004" y="105364"/>
                    <a:pt x="170005" y="107900"/>
                  </a:cubicBezTo>
                  <a:lnTo>
                    <a:pt x="170005" y="107900"/>
                  </a:lnTo>
                  <a:cubicBezTo>
                    <a:pt x="170372" y="108801"/>
                    <a:pt x="170739" y="109768"/>
                    <a:pt x="171106" y="110702"/>
                  </a:cubicBez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Brīvforma: forma 463">
              <a:extLst>
                <a:ext uri="{FF2B5EF4-FFF2-40B4-BE49-F238E27FC236}">
                  <a16:creationId xmlns:a16="http://schemas.microsoft.com/office/drawing/2014/main" id="{D923768C-42BB-07BD-EC6B-C9B564243008}"/>
                </a:ext>
              </a:extLst>
            </p:cNvPr>
            <p:cNvSpPr/>
            <p:nvPr/>
          </p:nvSpPr>
          <p:spPr>
            <a:xfrm>
              <a:off x="4202083" y="5085487"/>
              <a:ext cx="714152" cy="711165"/>
            </a:xfrm>
            <a:custGeom>
              <a:avLst/>
              <a:gdLst>
                <a:gd name="connsiteX0" fmla="*/ 713740 w 714152"/>
                <a:gd name="connsiteY0" fmla="*/ 353184 h 711165"/>
                <a:gd name="connsiteX1" fmla="*/ 713740 w 714152"/>
                <a:gd name="connsiteY1" fmla="*/ 359156 h 711165"/>
                <a:gd name="connsiteX2" fmla="*/ 694490 w 714152"/>
                <a:gd name="connsiteY2" fmla="*/ 469588 h 711165"/>
                <a:gd name="connsiteX3" fmla="*/ 693422 w 714152"/>
                <a:gd name="connsiteY3" fmla="*/ 472691 h 711165"/>
                <a:gd name="connsiteX4" fmla="*/ 692288 w 714152"/>
                <a:gd name="connsiteY4" fmla="*/ 475760 h 711165"/>
                <a:gd name="connsiteX5" fmla="*/ 692288 w 714152"/>
                <a:gd name="connsiteY5" fmla="*/ 475760 h 711165"/>
                <a:gd name="connsiteX6" fmla="*/ 691454 w 714152"/>
                <a:gd name="connsiteY6" fmla="*/ 478029 h 711165"/>
                <a:gd name="connsiteX7" fmla="*/ 690219 w 714152"/>
                <a:gd name="connsiteY7" fmla="*/ 481365 h 711165"/>
                <a:gd name="connsiteX8" fmla="*/ 688184 w 714152"/>
                <a:gd name="connsiteY8" fmla="*/ 486536 h 711165"/>
                <a:gd name="connsiteX9" fmla="*/ 687083 w 714152"/>
                <a:gd name="connsiteY9" fmla="*/ 489239 h 711165"/>
                <a:gd name="connsiteX10" fmla="*/ 685682 w 714152"/>
                <a:gd name="connsiteY10" fmla="*/ 492575 h 711165"/>
                <a:gd name="connsiteX11" fmla="*/ 684614 w 714152"/>
                <a:gd name="connsiteY11" fmla="*/ 495044 h 711165"/>
                <a:gd name="connsiteX12" fmla="*/ 676607 w 714152"/>
                <a:gd name="connsiteY12" fmla="*/ 512326 h 711165"/>
                <a:gd name="connsiteX13" fmla="*/ 674639 w 714152"/>
                <a:gd name="connsiteY13" fmla="*/ 516196 h 711165"/>
                <a:gd name="connsiteX14" fmla="*/ 664630 w 714152"/>
                <a:gd name="connsiteY14" fmla="*/ 534279 h 711165"/>
                <a:gd name="connsiteX15" fmla="*/ 662495 w 714152"/>
                <a:gd name="connsiteY15" fmla="*/ 537849 h 711165"/>
                <a:gd name="connsiteX16" fmla="*/ 660893 w 714152"/>
                <a:gd name="connsiteY16" fmla="*/ 540451 h 711165"/>
                <a:gd name="connsiteX17" fmla="*/ 657991 w 714152"/>
                <a:gd name="connsiteY17" fmla="*/ 545122 h 711165"/>
                <a:gd name="connsiteX18" fmla="*/ 656423 w 714152"/>
                <a:gd name="connsiteY18" fmla="*/ 547557 h 711165"/>
                <a:gd name="connsiteX19" fmla="*/ 655488 w 714152"/>
                <a:gd name="connsiteY19" fmla="*/ 548992 h 711165"/>
                <a:gd name="connsiteX20" fmla="*/ 654087 w 714152"/>
                <a:gd name="connsiteY20" fmla="*/ 551127 h 711165"/>
                <a:gd name="connsiteX21" fmla="*/ 652286 w 714152"/>
                <a:gd name="connsiteY21" fmla="*/ 553796 h 711165"/>
                <a:gd name="connsiteX22" fmla="*/ 650451 w 714152"/>
                <a:gd name="connsiteY22" fmla="*/ 556432 h 711165"/>
                <a:gd name="connsiteX23" fmla="*/ 648482 w 714152"/>
                <a:gd name="connsiteY23" fmla="*/ 559301 h 711165"/>
                <a:gd name="connsiteX24" fmla="*/ 646414 w 714152"/>
                <a:gd name="connsiteY24" fmla="*/ 562204 h 711165"/>
                <a:gd name="connsiteX25" fmla="*/ 644445 w 714152"/>
                <a:gd name="connsiteY25" fmla="*/ 564873 h 711165"/>
                <a:gd name="connsiteX26" fmla="*/ 643244 w 714152"/>
                <a:gd name="connsiteY26" fmla="*/ 566507 h 711165"/>
                <a:gd name="connsiteX27" fmla="*/ 641109 w 714152"/>
                <a:gd name="connsiteY27" fmla="*/ 569377 h 711165"/>
                <a:gd name="connsiteX28" fmla="*/ 639341 w 714152"/>
                <a:gd name="connsiteY28" fmla="*/ 571679 h 711165"/>
                <a:gd name="connsiteX29" fmla="*/ 638373 w 714152"/>
                <a:gd name="connsiteY29" fmla="*/ 572947 h 711165"/>
                <a:gd name="connsiteX30" fmla="*/ 636605 w 714152"/>
                <a:gd name="connsiteY30" fmla="*/ 575182 h 711165"/>
                <a:gd name="connsiteX31" fmla="*/ 635938 w 714152"/>
                <a:gd name="connsiteY31" fmla="*/ 576016 h 711165"/>
                <a:gd name="connsiteX32" fmla="*/ 634103 w 714152"/>
                <a:gd name="connsiteY32" fmla="*/ 578351 h 711165"/>
                <a:gd name="connsiteX33" fmla="*/ 633169 w 714152"/>
                <a:gd name="connsiteY33" fmla="*/ 579419 h 711165"/>
                <a:gd name="connsiteX34" fmla="*/ 631267 w 714152"/>
                <a:gd name="connsiteY34" fmla="*/ 581754 h 711165"/>
                <a:gd name="connsiteX35" fmla="*/ 628998 w 714152"/>
                <a:gd name="connsiteY35" fmla="*/ 584490 h 711165"/>
                <a:gd name="connsiteX36" fmla="*/ 627463 w 714152"/>
                <a:gd name="connsiteY36" fmla="*/ 586292 h 711165"/>
                <a:gd name="connsiteX37" fmla="*/ 625795 w 714152"/>
                <a:gd name="connsiteY37" fmla="*/ 588227 h 711165"/>
                <a:gd name="connsiteX38" fmla="*/ 625495 w 714152"/>
                <a:gd name="connsiteY38" fmla="*/ 588560 h 711165"/>
                <a:gd name="connsiteX39" fmla="*/ 623093 w 714152"/>
                <a:gd name="connsiteY39" fmla="*/ 591330 h 711165"/>
                <a:gd name="connsiteX40" fmla="*/ 605077 w 714152"/>
                <a:gd name="connsiteY40" fmla="*/ 610113 h 711165"/>
                <a:gd name="connsiteX41" fmla="*/ 600306 w 714152"/>
                <a:gd name="connsiteY41" fmla="*/ 614684 h 711165"/>
                <a:gd name="connsiteX42" fmla="*/ 583958 w 714152"/>
                <a:gd name="connsiteY42" fmla="*/ 629063 h 711165"/>
                <a:gd name="connsiteX43" fmla="*/ 580922 w 714152"/>
                <a:gd name="connsiteY43" fmla="*/ 631565 h 711165"/>
                <a:gd name="connsiteX44" fmla="*/ 578153 w 714152"/>
                <a:gd name="connsiteY44" fmla="*/ 633734 h 711165"/>
                <a:gd name="connsiteX45" fmla="*/ 577386 w 714152"/>
                <a:gd name="connsiteY45" fmla="*/ 634368 h 711165"/>
                <a:gd name="connsiteX46" fmla="*/ 575217 w 714152"/>
                <a:gd name="connsiteY46" fmla="*/ 636069 h 711165"/>
                <a:gd name="connsiteX47" fmla="*/ 574016 w 714152"/>
                <a:gd name="connsiteY47" fmla="*/ 636970 h 711165"/>
                <a:gd name="connsiteX48" fmla="*/ 571614 w 714152"/>
                <a:gd name="connsiteY48" fmla="*/ 638805 h 711165"/>
                <a:gd name="connsiteX49" fmla="*/ 570813 w 714152"/>
                <a:gd name="connsiteY49" fmla="*/ 639406 h 711165"/>
                <a:gd name="connsiteX50" fmla="*/ 567710 w 714152"/>
                <a:gd name="connsiteY50" fmla="*/ 641741 h 711165"/>
                <a:gd name="connsiteX51" fmla="*/ 564374 w 714152"/>
                <a:gd name="connsiteY51" fmla="*/ 644176 h 711165"/>
                <a:gd name="connsiteX52" fmla="*/ 561405 w 714152"/>
                <a:gd name="connsiteY52" fmla="*/ 646278 h 711165"/>
                <a:gd name="connsiteX53" fmla="*/ 560571 w 714152"/>
                <a:gd name="connsiteY53" fmla="*/ 646879 h 711165"/>
                <a:gd name="connsiteX54" fmla="*/ 557802 w 714152"/>
                <a:gd name="connsiteY54" fmla="*/ 648781 h 711165"/>
                <a:gd name="connsiteX55" fmla="*/ 557268 w 714152"/>
                <a:gd name="connsiteY55" fmla="*/ 649148 h 711165"/>
                <a:gd name="connsiteX56" fmla="*/ 554299 w 714152"/>
                <a:gd name="connsiteY56" fmla="*/ 651149 h 711165"/>
                <a:gd name="connsiteX57" fmla="*/ 553965 w 714152"/>
                <a:gd name="connsiteY57" fmla="*/ 651383 h 711165"/>
                <a:gd name="connsiteX58" fmla="*/ 550629 w 714152"/>
                <a:gd name="connsiteY58" fmla="*/ 653585 h 711165"/>
                <a:gd name="connsiteX59" fmla="*/ 548126 w 714152"/>
                <a:gd name="connsiteY59" fmla="*/ 655220 h 711165"/>
                <a:gd name="connsiteX60" fmla="*/ 547126 w 714152"/>
                <a:gd name="connsiteY60" fmla="*/ 655854 h 711165"/>
                <a:gd name="connsiteX61" fmla="*/ 543589 w 714152"/>
                <a:gd name="connsiteY61" fmla="*/ 658055 h 711165"/>
                <a:gd name="connsiteX62" fmla="*/ 540019 w 714152"/>
                <a:gd name="connsiteY62" fmla="*/ 660224 h 711165"/>
                <a:gd name="connsiteX63" fmla="*/ 532813 w 714152"/>
                <a:gd name="connsiteY63" fmla="*/ 664428 h 711165"/>
                <a:gd name="connsiteX64" fmla="*/ 529476 w 714152"/>
                <a:gd name="connsiteY64" fmla="*/ 666363 h 711165"/>
                <a:gd name="connsiteX65" fmla="*/ 528776 w 714152"/>
                <a:gd name="connsiteY65" fmla="*/ 666763 h 711165"/>
                <a:gd name="connsiteX66" fmla="*/ 525440 w 714152"/>
                <a:gd name="connsiteY66" fmla="*/ 668498 h 711165"/>
                <a:gd name="connsiteX67" fmla="*/ 521770 w 714152"/>
                <a:gd name="connsiteY67" fmla="*/ 670467 h 711165"/>
                <a:gd name="connsiteX68" fmla="*/ 518100 w 714152"/>
                <a:gd name="connsiteY68" fmla="*/ 672302 h 711165"/>
                <a:gd name="connsiteX69" fmla="*/ 517733 w 714152"/>
                <a:gd name="connsiteY69" fmla="*/ 672502 h 711165"/>
                <a:gd name="connsiteX70" fmla="*/ 514397 w 714152"/>
                <a:gd name="connsiteY70" fmla="*/ 674237 h 711165"/>
                <a:gd name="connsiteX71" fmla="*/ 510326 w 714152"/>
                <a:gd name="connsiteY71" fmla="*/ 676238 h 711165"/>
                <a:gd name="connsiteX72" fmla="*/ 509592 w 714152"/>
                <a:gd name="connsiteY72" fmla="*/ 676572 h 711165"/>
                <a:gd name="connsiteX73" fmla="*/ 506256 w 714152"/>
                <a:gd name="connsiteY73" fmla="*/ 678173 h 711165"/>
                <a:gd name="connsiteX74" fmla="*/ 505856 w 714152"/>
                <a:gd name="connsiteY74" fmla="*/ 678374 h 711165"/>
                <a:gd name="connsiteX75" fmla="*/ 381812 w 714152"/>
                <a:gd name="connsiteY75" fmla="*/ 710202 h 711165"/>
                <a:gd name="connsiteX76" fmla="*/ 356123 w 714152"/>
                <a:gd name="connsiteY76" fmla="*/ 711103 h 711165"/>
                <a:gd name="connsiteX77" fmla="*/ 325228 w 714152"/>
                <a:gd name="connsiteY77" fmla="*/ 709768 h 711165"/>
                <a:gd name="connsiteX78" fmla="*/ 321258 w 714152"/>
                <a:gd name="connsiteY78" fmla="*/ 709434 h 711165"/>
                <a:gd name="connsiteX79" fmla="*/ 321258 w 714152"/>
                <a:gd name="connsiteY79" fmla="*/ 709434 h 711165"/>
                <a:gd name="connsiteX80" fmla="*/ 320157 w 714152"/>
                <a:gd name="connsiteY80" fmla="*/ 709434 h 711165"/>
                <a:gd name="connsiteX81" fmla="*/ 317388 w 714152"/>
                <a:gd name="connsiteY81" fmla="*/ 709168 h 711165"/>
                <a:gd name="connsiteX82" fmla="*/ 315753 w 714152"/>
                <a:gd name="connsiteY82" fmla="*/ 709001 h 711165"/>
                <a:gd name="connsiteX83" fmla="*/ 311316 w 714152"/>
                <a:gd name="connsiteY83" fmla="*/ 708467 h 711165"/>
                <a:gd name="connsiteX84" fmla="*/ 306345 w 714152"/>
                <a:gd name="connsiteY84" fmla="*/ 707600 h 711165"/>
                <a:gd name="connsiteX85" fmla="*/ 304410 w 714152"/>
                <a:gd name="connsiteY85" fmla="*/ 707333 h 711165"/>
                <a:gd name="connsiteX86" fmla="*/ 304410 w 714152"/>
                <a:gd name="connsiteY86" fmla="*/ 707333 h 711165"/>
                <a:gd name="connsiteX87" fmla="*/ 300607 w 714152"/>
                <a:gd name="connsiteY87" fmla="*/ 706765 h 711165"/>
                <a:gd name="connsiteX88" fmla="*/ 299772 w 714152"/>
                <a:gd name="connsiteY88" fmla="*/ 706765 h 711165"/>
                <a:gd name="connsiteX89" fmla="*/ 299172 w 714152"/>
                <a:gd name="connsiteY89" fmla="*/ 706765 h 711165"/>
                <a:gd name="connsiteX90" fmla="*/ 295836 w 714152"/>
                <a:gd name="connsiteY90" fmla="*/ 706232 h 711165"/>
                <a:gd name="connsiteX91" fmla="*/ 295168 w 714152"/>
                <a:gd name="connsiteY91" fmla="*/ 706232 h 711165"/>
                <a:gd name="connsiteX92" fmla="*/ 294935 w 714152"/>
                <a:gd name="connsiteY92" fmla="*/ 706232 h 711165"/>
                <a:gd name="connsiteX93" fmla="*/ 291198 w 714152"/>
                <a:gd name="connsiteY93" fmla="*/ 705564 h 711165"/>
                <a:gd name="connsiteX94" fmla="*/ 290664 w 714152"/>
                <a:gd name="connsiteY94" fmla="*/ 705564 h 711165"/>
                <a:gd name="connsiteX95" fmla="*/ 289530 w 714152"/>
                <a:gd name="connsiteY95" fmla="*/ 705331 h 711165"/>
                <a:gd name="connsiteX96" fmla="*/ 285059 w 714152"/>
                <a:gd name="connsiteY96" fmla="*/ 704463 h 711165"/>
                <a:gd name="connsiteX97" fmla="*/ 281189 w 714152"/>
                <a:gd name="connsiteY97" fmla="*/ 703663 h 711165"/>
                <a:gd name="connsiteX98" fmla="*/ 279454 w 714152"/>
                <a:gd name="connsiteY98" fmla="*/ 703296 h 711165"/>
                <a:gd name="connsiteX99" fmla="*/ 276118 w 714152"/>
                <a:gd name="connsiteY99" fmla="*/ 702562 h 711165"/>
                <a:gd name="connsiteX100" fmla="*/ 274683 w 714152"/>
                <a:gd name="connsiteY100" fmla="*/ 702228 h 711165"/>
                <a:gd name="connsiteX101" fmla="*/ 274317 w 714152"/>
                <a:gd name="connsiteY101" fmla="*/ 702228 h 711165"/>
                <a:gd name="connsiteX102" fmla="*/ 270180 w 714152"/>
                <a:gd name="connsiteY102" fmla="*/ 701261 h 711165"/>
                <a:gd name="connsiteX103" fmla="*/ 266043 w 714152"/>
                <a:gd name="connsiteY103" fmla="*/ 700193 h 711165"/>
                <a:gd name="connsiteX104" fmla="*/ 265776 w 714152"/>
                <a:gd name="connsiteY104" fmla="*/ 700193 h 711165"/>
                <a:gd name="connsiteX105" fmla="*/ 264374 w 714152"/>
                <a:gd name="connsiteY105" fmla="*/ 699826 h 711165"/>
                <a:gd name="connsiteX106" fmla="*/ 263874 w 714152"/>
                <a:gd name="connsiteY106" fmla="*/ 699826 h 711165"/>
                <a:gd name="connsiteX107" fmla="*/ 260538 w 714152"/>
                <a:gd name="connsiteY107" fmla="*/ 698925 h 711165"/>
                <a:gd name="connsiteX108" fmla="*/ 260237 w 714152"/>
                <a:gd name="connsiteY108" fmla="*/ 698925 h 711165"/>
                <a:gd name="connsiteX109" fmla="*/ 259704 w 714152"/>
                <a:gd name="connsiteY109" fmla="*/ 698925 h 711165"/>
                <a:gd name="connsiteX110" fmla="*/ 256034 w 714152"/>
                <a:gd name="connsiteY110" fmla="*/ 697858 h 711165"/>
                <a:gd name="connsiteX111" fmla="*/ 254933 w 714152"/>
                <a:gd name="connsiteY111" fmla="*/ 697557 h 711165"/>
                <a:gd name="connsiteX112" fmla="*/ 254666 w 714152"/>
                <a:gd name="connsiteY112" fmla="*/ 697557 h 711165"/>
                <a:gd name="connsiteX113" fmla="*/ 251563 w 714152"/>
                <a:gd name="connsiteY113" fmla="*/ 696656 h 711165"/>
                <a:gd name="connsiteX114" fmla="*/ 250829 w 714152"/>
                <a:gd name="connsiteY114" fmla="*/ 696423 h 711165"/>
                <a:gd name="connsiteX115" fmla="*/ 250629 w 714152"/>
                <a:gd name="connsiteY115" fmla="*/ 696423 h 711165"/>
                <a:gd name="connsiteX116" fmla="*/ 245958 w 714152"/>
                <a:gd name="connsiteY116" fmla="*/ 693921 h 711165"/>
                <a:gd name="connsiteX117" fmla="*/ 241187 w 714152"/>
                <a:gd name="connsiteY117" fmla="*/ 692353 h 711165"/>
                <a:gd name="connsiteX118" fmla="*/ 236450 w 714152"/>
                <a:gd name="connsiteY118" fmla="*/ 690718 h 711165"/>
                <a:gd name="connsiteX119" fmla="*/ 231712 w 714152"/>
                <a:gd name="connsiteY119" fmla="*/ 689016 h 711165"/>
                <a:gd name="connsiteX120" fmla="*/ 227308 w 714152"/>
                <a:gd name="connsiteY120" fmla="*/ 687348 h 711165"/>
                <a:gd name="connsiteX121" fmla="*/ 226707 w 714152"/>
                <a:gd name="connsiteY121" fmla="*/ 687115 h 711165"/>
                <a:gd name="connsiteX122" fmla="*/ 222871 w 714152"/>
                <a:gd name="connsiteY122" fmla="*/ 685613 h 711165"/>
                <a:gd name="connsiteX123" fmla="*/ 222070 w 714152"/>
                <a:gd name="connsiteY123" fmla="*/ 685280 h 711165"/>
                <a:gd name="connsiteX124" fmla="*/ 218333 w 714152"/>
                <a:gd name="connsiteY124" fmla="*/ 683712 h 711165"/>
                <a:gd name="connsiteX125" fmla="*/ 217533 w 714152"/>
                <a:gd name="connsiteY125" fmla="*/ 683411 h 711165"/>
                <a:gd name="connsiteX126" fmla="*/ 217533 w 714152"/>
                <a:gd name="connsiteY126" fmla="*/ 683411 h 711165"/>
                <a:gd name="connsiteX127" fmla="*/ 213229 w 714152"/>
                <a:gd name="connsiteY127" fmla="*/ 681576 h 711165"/>
                <a:gd name="connsiteX128" fmla="*/ 208825 w 714152"/>
                <a:gd name="connsiteY128" fmla="*/ 679608 h 711165"/>
                <a:gd name="connsiteX129" fmla="*/ 208825 w 714152"/>
                <a:gd name="connsiteY129" fmla="*/ 679608 h 711165"/>
                <a:gd name="connsiteX130" fmla="*/ 204388 w 714152"/>
                <a:gd name="connsiteY130" fmla="*/ 677573 h 711165"/>
                <a:gd name="connsiteX131" fmla="*/ 203921 w 714152"/>
                <a:gd name="connsiteY131" fmla="*/ 677339 h 711165"/>
                <a:gd name="connsiteX132" fmla="*/ 200251 w 714152"/>
                <a:gd name="connsiteY132" fmla="*/ 675604 h 711165"/>
                <a:gd name="connsiteX133" fmla="*/ 198883 w 714152"/>
                <a:gd name="connsiteY133" fmla="*/ 674937 h 711165"/>
                <a:gd name="connsiteX134" fmla="*/ 196214 w 714152"/>
                <a:gd name="connsiteY134" fmla="*/ 673603 h 711165"/>
                <a:gd name="connsiteX135" fmla="*/ 194379 w 714152"/>
                <a:gd name="connsiteY135" fmla="*/ 672702 h 711165"/>
                <a:gd name="connsiteX136" fmla="*/ 191042 w 714152"/>
                <a:gd name="connsiteY136" fmla="*/ 671034 h 711165"/>
                <a:gd name="connsiteX137" fmla="*/ 190776 w 714152"/>
                <a:gd name="connsiteY137" fmla="*/ 671034 h 711165"/>
                <a:gd name="connsiteX138" fmla="*/ 186472 w 714152"/>
                <a:gd name="connsiteY138" fmla="*/ 668732 h 711165"/>
                <a:gd name="connsiteX139" fmla="*/ 182869 w 714152"/>
                <a:gd name="connsiteY139" fmla="*/ 666763 h 711165"/>
                <a:gd name="connsiteX140" fmla="*/ 181768 w 714152"/>
                <a:gd name="connsiteY140" fmla="*/ 666063 h 711165"/>
                <a:gd name="connsiteX141" fmla="*/ 177864 w 714152"/>
                <a:gd name="connsiteY141" fmla="*/ 663827 h 711165"/>
                <a:gd name="connsiteX142" fmla="*/ 173594 w 714152"/>
                <a:gd name="connsiteY142" fmla="*/ 661325 h 711165"/>
                <a:gd name="connsiteX143" fmla="*/ 169357 w 714152"/>
                <a:gd name="connsiteY143" fmla="*/ 658756 h 711165"/>
                <a:gd name="connsiteX144" fmla="*/ 165720 w 714152"/>
                <a:gd name="connsiteY144" fmla="*/ 656521 h 711165"/>
                <a:gd name="connsiteX145" fmla="*/ 165286 w 714152"/>
                <a:gd name="connsiteY145" fmla="*/ 656221 h 711165"/>
                <a:gd name="connsiteX146" fmla="*/ 165053 w 714152"/>
                <a:gd name="connsiteY146" fmla="*/ 656221 h 711165"/>
                <a:gd name="connsiteX147" fmla="*/ 164752 w 714152"/>
                <a:gd name="connsiteY147" fmla="*/ 656020 h 711165"/>
                <a:gd name="connsiteX148" fmla="*/ 161016 w 714152"/>
                <a:gd name="connsiteY148" fmla="*/ 653618 h 711165"/>
                <a:gd name="connsiteX149" fmla="*/ 157679 w 714152"/>
                <a:gd name="connsiteY149" fmla="*/ 651450 h 711165"/>
                <a:gd name="connsiteX150" fmla="*/ 156478 w 714152"/>
                <a:gd name="connsiteY150" fmla="*/ 650649 h 711165"/>
                <a:gd name="connsiteX151" fmla="*/ 152809 w 714152"/>
                <a:gd name="connsiteY151" fmla="*/ 648147 h 711165"/>
                <a:gd name="connsiteX152" fmla="*/ 148805 w 714152"/>
                <a:gd name="connsiteY152" fmla="*/ 645311 h 711165"/>
                <a:gd name="connsiteX153" fmla="*/ 144801 w 714152"/>
                <a:gd name="connsiteY153" fmla="*/ 642408 h 711165"/>
                <a:gd name="connsiteX154" fmla="*/ 141465 w 714152"/>
                <a:gd name="connsiteY154" fmla="*/ 639873 h 711165"/>
                <a:gd name="connsiteX155" fmla="*/ 141198 w 714152"/>
                <a:gd name="connsiteY155" fmla="*/ 639673 h 711165"/>
                <a:gd name="connsiteX156" fmla="*/ 140564 w 714152"/>
                <a:gd name="connsiteY156" fmla="*/ 639172 h 711165"/>
                <a:gd name="connsiteX157" fmla="*/ 140564 w 714152"/>
                <a:gd name="connsiteY157" fmla="*/ 639172 h 711165"/>
                <a:gd name="connsiteX158" fmla="*/ 137228 w 714152"/>
                <a:gd name="connsiteY158" fmla="*/ 636670 h 711165"/>
                <a:gd name="connsiteX159" fmla="*/ 137228 w 714152"/>
                <a:gd name="connsiteY159" fmla="*/ 636670 h 711165"/>
                <a:gd name="connsiteX160" fmla="*/ 136995 w 714152"/>
                <a:gd name="connsiteY160" fmla="*/ 636470 h 711165"/>
                <a:gd name="connsiteX161" fmla="*/ 136995 w 714152"/>
                <a:gd name="connsiteY161" fmla="*/ 636470 h 711165"/>
                <a:gd name="connsiteX162" fmla="*/ 133658 w 714152"/>
                <a:gd name="connsiteY162" fmla="*/ 633867 h 711165"/>
                <a:gd name="connsiteX163" fmla="*/ 132991 w 714152"/>
                <a:gd name="connsiteY163" fmla="*/ 633334 h 711165"/>
                <a:gd name="connsiteX164" fmla="*/ 130422 w 714152"/>
                <a:gd name="connsiteY164" fmla="*/ 631265 h 711165"/>
                <a:gd name="connsiteX165" fmla="*/ 130422 w 714152"/>
                <a:gd name="connsiteY165" fmla="*/ 631265 h 711165"/>
                <a:gd name="connsiteX166" fmla="*/ 128687 w 714152"/>
                <a:gd name="connsiteY166" fmla="*/ 629830 h 711165"/>
                <a:gd name="connsiteX167" fmla="*/ 125551 w 714152"/>
                <a:gd name="connsiteY167" fmla="*/ 627228 h 711165"/>
                <a:gd name="connsiteX168" fmla="*/ 122215 w 714152"/>
                <a:gd name="connsiteY168" fmla="*/ 624225 h 711165"/>
                <a:gd name="connsiteX169" fmla="*/ 118878 w 714152"/>
                <a:gd name="connsiteY169" fmla="*/ 621189 h 711165"/>
                <a:gd name="connsiteX170" fmla="*/ 115542 w 714152"/>
                <a:gd name="connsiteY170" fmla="*/ 618253 h 711165"/>
                <a:gd name="connsiteX171" fmla="*/ 114107 w 714152"/>
                <a:gd name="connsiteY171" fmla="*/ 616919 h 711165"/>
                <a:gd name="connsiteX172" fmla="*/ 114107 w 714152"/>
                <a:gd name="connsiteY172" fmla="*/ 616919 h 711165"/>
                <a:gd name="connsiteX173" fmla="*/ 112039 w 714152"/>
                <a:gd name="connsiteY173" fmla="*/ 614984 h 711165"/>
                <a:gd name="connsiteX174" fmla="*/ 110771 w 714152"/>
                <a:gd name="connsiteY174" fmla="*/ 613816 h 711165"/>
                <a:gd name="connsiteX175" fmla="*/ 108469 w 714152"/>
                <a:gd name="connsiteY175" fmla="*/ 611614 h 711165"/>
                <a:gd name="connsiteX176" fmla="*/ 106801 w 714152"/>
                <a:gd name="connsiteY176" fmla="*/ 609979 h 711165"/>
                <a:gd name="connsiteX177" fmla="*/ 104632 w 714152"/>
                <a:gd name="connsiteY177" fmla="*/ 607878 h 711165"/>
                <a:gd name="connsiteX178" fmla="*/ 103732 w 714152"/>
                <a:gd name="connsiteY178" fmla="*/ 606943 h 711165"/>
                <a:gd name="connsiteX179" fmla="*/ 101463 w 714152"/>
                <a:gd name="connsiteY179" fmla="*/ 604675 h 711165"/>
                <a:gd name="connsiteX180" fmla="*/ 99695 w 714152"/>
                <a:gd name="connsiteY180" fmla="*/ 602840 h 711165"/>
                <a:gd name="connsiteX181" fmla="*/ 99128 w 714152"/>
                <a:gd name="connsiteY181" fmla="*/ 602239 h 711165"/>
                <a:gd name="connsiteX182" fmla="*/ 96459 w 714152"/>
                <a:gd name="connsiteY182" fmla="*/ 599503 h 711165"/>
                <a:gd name="connsiteX183" fmla="*/ 96459 w 714152"/>
                <a:gd name="connsiteY183" fmla="*/ 599503 h 711165"/>
                <a:gd name="connsiteX184" fmla="*/ 94156 w 714152"/>
                <a:gd name="connsiteY184" fmla="*/ 597068 h 711165"/>
                <a:gd name="connsiteX185" fmla="*/ 91654 w 714152"/>
                <a:gd name="connsiteY185" fmla="*/ 594299 h 711165"/>
                <a:gd name="connsiteX186" fmla="*/ 90653 w 714152"/>
                <a:gd name="connsiteY186" fmla="*/ 593198 h 711165"/>
                <a:gd name="connsiteX187" fmla="*/ 89653 w 714152"/>
                <a:gd name="connsiteY187" fmla="*/ 592064 h 711165"/>
                <a:gd name="connsiteX188" fmla="*/ 87584 w 714152"/>
                <a:gd name="connsiteY188" fmla="*/ 589761 h 711165"/>
                <a:gd name="connsiteX189" fmla="*/ 87384 w 714152"/>
                <a:gd name="connsiteY189" fmla="*/ 589528 h 711165"/>
                <a:gd name="connsiteX190" fmla="*/ 84982 w 714152"/>
                <a:gd name="connsiteY190" fmla="*/ 586759 h 711165"/>
                <a:gd name="connsiteX191" fmla="*/ 83514 w 714152"/>
                <a:gd name="connsiteY191" fmla="*/ 585057 h 711165"/>
                <a:gd name="connsiteX192" fmla="*/ 82846 w 714152"/>
                <a:gd name="connsiteY192" fmla="*/ 584257 h 711165"/>
                <a:gd name="connsiteX193" fmla="*/ 81712 w 714152"/>
                <a:gd name="connsiteY193" fmla="*/ 582889 h 711165"/>
                <a:gd name="connsiteX194" fmla="*/ 80544 w 714152"/>
                <a:gd name="connsiteY194" fmla="*/ 581521 h 711165"/>
                <a:gd name="connsiteX195" fmla="*/ 80544 w 714152"/>
                <a:gd name="connsiteY195" fmla="*/ 581521 h 711165"/>
                <a:gd name="connsiteX196" fmla="*/ 77208 w 714152"/>
                <a:gd name="connsiteY196" fmla="*/ 577551 h 711165"/>
                <a:gd name="connsiteX197" fmla="*/ 74072 w 714152"/>
                <a:gd name="connsiteY197" fmla="*/ 573580 h 711165"/>
                <a:gd name="connsiteX198" fmla="*/ 73738 w 714152"/>
                <a:gd name="connsiteY198" fmla="*/ 573147 h 711165"/>
                <a:gd name="connsiteX199" fmla="*/ 72104 w 714152"/>
                <a:gd name="connsiteY199" fmla="*/ 571045 h 711165"/>
                <a:gd name="connsiteX200" fmla="*/ 72104 w 714152"/>
                <a:gd name="connsiteY200" fmla="*/ 570878 h 711165"/>
                <a:gd name="connsiteX201" fmla="*/ 71670 w 714152"/>
                <a:gd name="connsiteY201" fmla="*/ 570311 h 711165"/>
                <a:gd name="connsiteX202" fmla="*/ 69935 w 714152"/>
                <a:gd name="connsiteY202" fmla="*/ 567975 h 711165"/>
                <a:gd name="connsiteX203" fmla="*/ 69568 w 714152"/>
                <a:gd name="connsiteY203" fmla="*/ 567508 h 711165"/>
                <a:gd name="connsiteX204" fmla="*/ 68200 w 714152"/>
                <a:gd name="connsiteY204" fmla="*/ 565673 h 711165"/>
                <a:gd name="connsiteX205" fmla="*/ 66432 w 714152"/>
                <a:gd name="connsiteY205" fmla="*/ 563305 h 711165"/>
                <a:gd name="connsiteX206" fmla="*/ 65731 w 714152"/>
                <a:gd name="connsiteY206" fmla="*/ 562370 h 711165"/>
                <a:gd name="connsiteX207" fmla="*/ 63863 w 714152"/>
                <a:gd name="connsiteY207" fmla="*/ 559701 h 711165"/>
                <a:gd name="connsiteX208" fmla="*/ 62595 w 714152"/>
                <a:gd name="connsiteY208" fmla="*/ 557933 h 711165"/>
                <a:gd name="connsiteX209" fmla="*/ 62061 w 714152"/>
                <a:gd name="connsiteY209" fmla="*/ 557132 h 711165"/>
                <a:gd name="connsiteX210" fmla="*/ 60894 w 714152"/>
                <a:gd name="connsiteY210" fmla="*/ 555464 h 711165"/>
                <a:gd name="connsiteX211" fmla="*/ 59993 w 714152"/>
                <a:gd name="connsiteY211" fmla="*/ 554063 h 711165"/>
                <a:gd name="connsiteX212" fmla="*/ 57691 w 714152"/>
                <a:gd name="connsiteY212" fmla="*/ 550727 h 711165"/>
                <a:gd name="connsiteX213" fmla="*/ 54988 w 714152"/>
                <a:gd name="connsiteY213" fmla="*/ 546590 h 711165"/>
                <a:gd name="connsiteX214" fmla="*/ 49951 w 714152"/>
                <a:gd name="connsiteY214" fmla="*/ 538416 h 711165"/>
                <a:gd name="connsiteX215" fmla="*/ 3242 w 714152"/>
                <a:gd name="connsiteY215" fmla="*/ 409868 h 711165"/>
                <a:gd name="connsiteX216" fmla="*/ 1875 w 714152"/>
                <a:gd name="connsiteY216" fmla="*/ 400360 h 711165"/>
                <a:gd name="connsiteX217" fmla="*/ 1875 w 714152"/>
                <a:gd name="connsiteY217" fmla="*/ 400360 h 711165"/>
                <a:gd name="connsiteX218" fmla="*/ 1674 w 714152"/>
                <a:gd name="connsiteY218" fmla="*/ 398692 h 711165"/>
                <a:gd name="connsiteX219" fmla="*/ 1374 w 714152"/>
                <a:gd name="connsiteY219" fmla="*/ 396223 h 711165"/>
                <a:gd name="connsiteX220" fmla="*/ 840 w 714152"/>
                <a:gd name="connsiteY220" fmla="*/ 391619 h 711165"/>
                <a:gd name="connsiteX221" fmla="*/ 573 w 714152"/>
                <a:gd name="connsiteY221" fmla="*/ 388983 h 711165"/>
                <a:gd name="connsiteX222" fmla="*/ 306 w 714152"/>
                <a:gd name="connsiteY222" fmla="*/ 386147 h 711165"/>
                <a:gd name="connsiteX223" fmla="*/ 306 w 714152"/>
                <a:gd name="connsiteY223" fmla="*/ 384779 h 711165"/>
                <a:gd name="connsiteX224" fmla="*/ 39 w 714152"/>
                <a:gd name="connsiteY224" fmla="*/ 381643 h 711165"/>
                <a:gd name="connsiteX225" fmla="*/ 39 w 714152"/>
                <a:gd name="connsiteY225" fmla="*/ 379041 h 711165"/>
                <a:gd name="connsiteX226" fmla="*/ 39 w 714152"/>
                <a:gd name="connsiteY226" fmla="*/ 378207 h 711165"/>
                <a:gd name="connsiteX227" fmla="*/ 39 w 714152"/>
                <a:gd name="connsiteY227" fmla="*/ 377439 h 711165"/>
                <a:gd name="connsiteX228" fmla="*/ 39 w 714152"/>
                <a:gd name="connsiteY228" fmla="*/ 375438 h 711165"/>
                <a:gd name="connsiteX229" fmla="*/ 39 w 714152"/>
                <a:gd name="connsiteY229" fmla="*/ 374503 h 711165"/>
                <a:gd name="connsiteX230" fmla="*/ 39 w 714152"/>
                <a:gd name="connsiteY230" fmla="*/ 372335 h 711165"/>
                <a:gd name="connsiteX231" fmla="*/ 39 w 714152"/>
                <a:gd name="connsiteY231" fmla="*/ 372101 h 711165"/>
                <a:gd name="connsiteX232" fmla="*/ 39 w 714152"/>
                <a:gd name="connsiteY232" fmla="*/ 368064 h 711165"/>
                <a:gd name="connsiteX233" fmla="*/ 39 w 714152"/>
                <a:gd name="connsiteY233" fmla="*/ 367431 h 711165"/>
                <a:gd name="connsiteX234" fmla="*/ 39 w 714152"/>
                <a:gd name="connsiteY234" fmla="*/ 364294 h 711165"/>
                <a:gd name="connsiteX235" fmla="*/ 39 w 714152"/>
                <a:gd name="connsiteY235" fmla="*/ 362860 h 711165"/>
                <a:gd name="connsiteX236" fmla="*/ 39 w 714152"/>
                <a:gd name="connsiteY236" fmla="*/ 359090 h 711165"/>
                <a:gd name="connsiteX237" fmla="*/ 39 w 714152"/>
                <a:gd name="connsiteY237" fmla="*/ 349815 h 711165"/>
                <a:gd name="connsiteX238" fmla="*/ 39 w 714152"/>
                <a:gd name="connsiteY238" fmla="*/ 347246 h 711165"/>
                <a:gd name="connsiteX239" fmla="*/ 39 w 714152"/>
                <a:gd name="connsiteY239" fmla="*/ 344810 h 711165"/>
                <a:gd name="connsiteX240" fmla="*/ 39 w 714152"/>
                <a:gd name="connsiteY240" fmla="*/ 342375 h 711165"/>
                <a:gd name="connsiteX241" fmla="*/ 39 w 714152"/>
                <a:gd name="connsiteY241" fmla="*/ 340874 h 711165"/>
                <a:gd name="connsiteX242" fmla="*/ 39 w 714152"/>
                <a:gd name="connsiteY242" fmla="*/ 340707 h 711165"/>
                <a:gd name="connsiteX243" fmla="*/ 39 w 714152"/>
                <a:gd name="connsiteY243" fmla="*/ 338338 h 711165"/>
                <a:gd name="connsiteX244" fmla="*/ 39 w 714152"/>
                <a:gd name="connsiteY244" fmla="*/ 336503 h 711165"/>
                <a:gd name="connsiteX245" fmla="*/ 39 w 714152"/>
                <a:gd name="connsiteY245" fmla="*/ 336303 h 711165"/>
                <a:gd name="connsiteX246" fmla="*/ 39 w 714152"/>
                <a:gd name="connsiteY246" fmla="*/ 333967 h 711165"/>
                <a:gd name="connsiteX247" fmla="*/ 39 w 714152"/>
                <a:gd name="connsiteY247" fmla="*/ 333600 h 711165"/>
                <a:gd name="connsiteX248" fmla="*/ 39 w 714152"/>
                <a:gd name="connsiteY248" fmla="*/ 332233 h 711165"/>
                <a:gd name="connsiteX249" fmla="*/ 39 w 714152"/>
                <a:gd name="connsiteY249" fmla="*/ 332066 h 711165"/>
                <a:gd name="connsiteX250" fmla="*/ 39 w 714152"/>
                <a:gd name="connsiteY250" fmla="*/ 329297 h 711165"/>
                <a:gd name="connsiteX251" fmla="*/ 39 w 714152"/>
                <a:gd name="connsiteY251" fmla="*/ 327628 h 711165"/>
                <a:gd name="connsiteX252" fmla="*/ 273 w 714152"/>
                <a:gd name="connsiteY252" fmla="*/ 324526 h 711165"/>
                <a:gd name="connsiteX253" fmla="*/ 273 w 714152"/>
                <a:gd name="connsiteY253" fmla="*/ 324159 h 711165"/>
                <a:gd name="connsiteX254" fmla="*/ 640 w 714152"/>
                <a:gd name="connsiteY254" fmla="*/ 320122 h 711165"/>
                <a:gd name="connsiteX255" fmla="*/ 1041 w 714152"/>
                <a:gd name="connsiteY255" fmla="*/ 316252 h 711165"/>
                <a:gd name="connsiteX256" fmla="*/ 1041 w 714152"/>
                <a:gd name="connsiteY256" fmla="*/ 315284 h 711165"/>
                <a:gd name="connsiteX257" fmla="*/ 1407 w 714152"/>
                <a:gd name="connsiteY257" fmla="*/ 311781 h 711165"/>
                <a:gd name="connsiteX258" fmla="*/ 1941 w 714152"/>
                <a:gd name="connsiteY258" fmla="*/ 307644 h 711165"/>
                <a:gd name="connsiteX259" fmla="*/ 4443 w 714152"/>
                <a:gd name="connsiteY259" fmla="*/ 291196 h 711165"/>
                <a:gd name="connsiteX260" fmla="*/ 4911 w 714152"/>
                <a:gd name="connsiteY260" fmla="*/ 288594 h 711165"/>
                <a:gd name="connsiteX261" fmla="*/ 5378 w 714152"/>
                <a:gd name="connsiteY261" fmla="*/ 286125 h 711165"/>
                <a:gd name="connsiteX262" fmla="*/ 6078 w 714152"/>
                <a:gd name="connsiteY262" fmla="*/ 282522 h 711165"/>
                <a:gd name="connsiteX263" fmla="*/ 6445 w 714152"/>
                <a:gd name="connsiteY263" fmla="*/ 280820 h 711165"/>
                <a:gd name="connsiteX264" fmla="*/ 7146 w 714152"/>
                <a:gd name="connsiteY264" fmla="*/ 277484 h 711165"/>
                <a:gd name="connsiteX265" fmla="*/ 8080 w 714152"/>
                <a:gd name="connsiteY265" fmla="*/ 273280 h 711165"/>
                <a:gd name="connsiteX266" fmla="*/ 8080 w 714152"/>
                <a:gd name="connsiteY266" fmla="*/ 272913 h 711165"/>
                <a:gd name="connsiteX267" fmla="*/ 8747 w 714152"/>
                <a:gd name="connsiteY267" fmla="*/ 270077 h 711165"/>
                <a:gd name="connsiteX268" fmla="*/ 8747 w 714152"/>
                <a:gd name="connsiteY268" fmla="*/ 270077 h 711165"/>
                <a:gd name="connsiteX269" fmla="*/ 9314 w 714152"/>
                <a:gd name="connsiteY269" fmla="*/ 267809 h 711165"/>
                <a:gd name="connsiteX270" fmla="*/ 9815 w 714152"/>
                <a:gd name="connsiteY270" fmla="*/ 265774 h 711165"/>
                <a:gd name="connsiteX271" fmla="*/ 11316 w 714152"/>
                <a:gd name="connsiteY271" fmla="*/ 260002 h 711165"/>
                <a:gd name="connsiteX272" fmla="*/ 11850 w 714152"/>
                <a:gd name="connsiteY272" fmla="*/ 258100 h 711165"/>
                <a:gd name="connsiteX273" fmla="*/ 11850 w 714152"/>
                <a:gd name="connsiteY273" fmla="*/ 257866 h 711165"/>
                <a:gd name="connsiteX274" fmla="*/ 12584 w 714152"/>
                <a:gd name="connsiteY274" fmla="*/ 255197 h 711165"/>
                <a:gd name="connsiteX275" fmla="*/ 13752 w 714152"/>
                <a:gd name="connsiteY275" fmla="*/ 251294 h 711165"/>
                <a:gd name="connsiteX276" fmla="*/ 14919 w 714152"/>
                <a:gd name="connsiteY276" fmla="*/ 247390 h 711165"/>
                <a:gd name="connsiteX277" fmla="*/ 17455 w 714152"/>
                <a:gd name="connsiteY277" fmla="*/ 239650 h 711165"/>
                <a:gd name="connsiteX278" fmla="*/ 18756 w 714152"/>
                <a:gd name="connsiteY278" fmla="*/ 235847 h 711165"/>
                <a:gd name="connsiteX279" fmla="*/ 20124 w 714152"/>
                <a:gd name="connsiteY279" fmla="*/ 232010 h 711165"/>
                <a:gd name="connsiteX280" fmla="*/ 21525 w 714152"/>
                <a:gd name="connsiteY280" fmla="*/ 228207 h 711165"/>
                <a:gd name="connsiteX281" fmla="*/ 22660 w 714152"/>
                <a:gd name="connsiteY281" fmla="*/ 225237 h 711165"/>
                <a:gd name="connsiteX282" fmla="*/ 22860 w 714152"/>
                <a:gd name="connsiteY282" fmla="*/ 224737 h 711165"/>
                <a:gd name="connsiteX283" fmla="*/ 22860 w 714152"/>
                <a:gd name="connsiteY283" fmla="*/ 224437 h 711165"/>
                <a:gd name="connsiteX284" fmla="*/ 22860 w 714152"/>
                <a:gd name="connsiteY284" fmla="*/ 224203 h 711165"/>
                <a:gd name="connsiteX285" fmla="*/ 23060 w 714152"/>
                <a:gd name="connsiteY285" fmla="*/ 223736 h 711165"/>
                <a:gd name="connsiteX286" fmla="*/ 24128 w 714152"/>
                <a:gd name="connsiteY286" fmla="*/ 220967 h 711165"/>
                <a:gd name="connsiteX287" fmla="*/ 24128 w 714152"/>
                <a:gd name="connsiteY287" fmla="*/ 220667 h 711165"/>
                <a:gd name="connsiteX288" fmla="*/ 24528 w 714152"/>
                <a:gd name="connsiteY288" fmla="*/ 219632 h 711165"/>
                <a:gd name="connsiteX289" fmla="*/ 26263 w 714152"/>
                <a:gd name="connsiteY289" fmla="*/ 215462 h 711165"/>
                <a:gd name="connsiteX290" fmla="*/ 70669 w 714152"/>
                <a:gd name="connsiteY290" fmla="*/ 137092 h 711165"/>
                <a:gd name="connsiteX291" fmla="*/ 70669 w 714152"/>
                <a:gd name="connsiteY291" fmla="*/ 137092 h 711165"/>
                <a:gd name="connsiteX292" fmla="*/ 73605 w 714152"/>
                <a:gd name="connsiteY292" fmla="*/ 133256 h 711165"/>
                <a:gd name="connsiteX293" fmla="*/ 74939 w 714152"/>
                <a:gd name="connsiteY293" fmla="*/ 131588 h 711165"/>
                <a:gd name="connsiteX294" fmla="*/ 76608 w 714152"/>
                <a:gd name="connsiteY294" fmla="*/ 129452 h 711165"/>
                <a:gd name="connsiteX295" fmla="*/ 78543 w 714152"/>
                <a:gd name="connsiteY295" fmla="*/ 127084 h 711165"/>
                <a:gd name="connsiteX296" fmla="*/ 80177 w 714152"/>
                <a:gd name="connsiteY296" fmla="*/ 125115 h 711165"/>
                <a:gd name="connsiteX297" fmla="*/ 81278 w 714152"/>
                <a:gd name="connsiteY297" fmla="*/ 123814 h 711165"/>
                <a:gd name="connsiteX298" fmla="*/ 82580 w 714152"/>
                <a:gd name="connsiteY298" fmla="*/ 122446 h 711165"/>
                <a:gd name="connsiteX299" fmla="*/ 84715 w 714152"/>
                <a:gd name="connsiteY299" fmla="*/ 119944 h 711165"/>
                <a:gd name="connsiteX300" fmla="*/ 86450 w 714152"/>
                <a:gd name="connsiteY300" fmla="*/ 117942 h 711165"/>
                <a:gd name="connsiteX301" fmla="*/ 87484 w 714152"/>
                <a:gd name="connsiteY301" fmla="*/ 116741 h 711165"/>
                <a:gd name="connsiteX302" fmla="*/ 89019 w 714152"/>
                <a:gd name="connsiteY302" fmla="*/ 115040 h 711165"/>
                <a:gd name="connsiteX303" fmla="*/ 90086 w 714152"/>
                <a:gd name="connsiteY303" fmla="*/ 113872 h 711165"/>
                <a:gd name="connsiteX304" fmla="*/ 91921 w 714152"/>
                <a:gd name="connsiteY304" fmla="*/ 111837 h 711165"/>
                <a:gd name="connsiteX305" fmla="*/ 92555 w 714152"/>
                <a:gd name="connsiteY305" fmla="*/ 111103 h 711165"/>
                <a:gd name="connsiteX306" fmla="*/ 94924 w 714152"/>
                <a:gd name="connsiteY306" fmla="*/ 108567 h 711165"/>
                <a:gd name="connsiteX307" fmla="*/ 97660 w 714152"/>
                <a:gd name="connsiteY307" fmla="*/ 105698 h 711165"/>
                <a:gd name="connsiteX308" fmla="*/ 100429 w 714152"/>
                <a:gd name="connsiteY308" fmla="*/ 102862 h 711165"/>
                <a:gd name="connsiteX309" fmla="*/ 103165 w 714152"/>
                <a:gd name="connsiteY309" fmla="*/ 100060 h 711165"/>
                <a:gd name="connsiteX310" fmla="*/ 106000 w 714152"/>
                <a:gd name="connsiteY310" fmla="*/ 97324 h 711165"/>
                <a:gd name="connsiteX311" fmla="*/ 106000 w 714152"/>
                <a:gd name="connsiteY311" fmla="*/ 97324 h 711165"/>
                <a:gd name="connsiteX312" fmla="*/ 111172 w 714152"/>
                <a:gd name="connsiteY312" fmla="*/ 92353 h 711165"/>
                <a:gd name="connsiteX313" fmla="*/ 114508 w 714152"/>
                <a:gd name="connsiteY313" fmla="*/ 89417 h 711165"/>
                <a:gd name="connsiteX314" fmla="*/ 117844 w 714152"/>
                <a:gd name="connsiteY314" fmla="*/ 86514 h 711165"/>
                <a:gd name="connsiteX315" fmla="*/ 120713 w 714152"/>
                <a:gd name="connsiteY315" fmla="*/ 83979 h 711165"/>
                <a:gd name="connsiteX316" fmla="*/ 123716 w 714152"/>
                <a:gd name="connsiteY316" fmla="*/ 81376 h 711165"/>
                <a:gd name="connsiteX317" fmla="*/ 126218 w 714152"/>
                <a:gd name="connsiteY317" fmla="*/ 79274 h 711165"/>
                <a:gd name="connsiteX318" fmla="*/ 130589 w 714152"/>
                <a:gd name="connsiteY318" fmla="*/ 75638 h 711165"/>
                <a:gd name="connsiteX319" fmla="*/ 133491 w 714152"/>
                <a:gd name="connsiteY319" fmla="*/ 73302 h 711165"/>
                <a:gd name="connsiteX320" fmla="*/ 135927 w 714152"/>
                <a:gd name="connsiteY320" fmla="*/ 71367 h 711165"/>
                <a:gd name="connsiteX321" fmla="*/ 142232 w 714152"/>
                <a:gd name="connsiteY321" fmla="*/ 66563 h 711165"/>
                <a:gd name="connsiteX322" fmla="*/ 145402 w 714152"/>
                <a:gd name="connsiteY322" fmla="*/ 64228 h 711165"/>
                <a:gd name="connsiteX323" fmla="*/ 148738 w 714152"/>
                <a:gd name="connsiteY323" fmla="*/ 61926 h 711165"/>
                <a:gd name="connsiteX324" fmla="*/ 152075 w 714152"/>
                <a:gd name="connsiteY324" fmla="*/ 59624 h 711165"/>
                <a:gd name="connsiteX325" fmla="*/ 154577 w 714152"/>
                <a:gd name="connsiteY325" fmla="*/ 57889 h 711165"/>
                <a:gd name="connsiteX326" fmla="*/ 158614 w 714152"/>
                <a:gd name="connsiteY326" fmla="*/ 55153 h 711165"/>
                <a:gd name="connsiteX327" fmla="*/ 161950 w 714152"/>
                <a:gd name="connsiteY327" fmla="*/ 52984 h 711165"/>
                <a:gd name="connsiteX328" fmla="*/ 165286 w 714152"/>
                <a:gd name="connsiteY328" fmla="*/ 50849 h 711165"/>
                <a:gd name="connsiteX329" fmla="*/ 168623 w 714152"/>
                <a:gd name="connsiteY329" fmla="*/ 48714 h 711165"/>
                <a:gd name="connsiteX330" fmla="*/ 171959 w 714152"/>
                <a:gd name="connsiteY330" fmla="*/ 46679 h 711165"/>
                <a:gd name="connsiteX331" fmla="*/ 177564 w 714152"/>
                <a:gd name="connsiteY331" fmla="*/ 43342 h 711165"/>
                <a:gd name="connsiteX332" fmla="*/ 179999 w 714152"/>
                <a:gd name="connsiteY332" fmla="*/ 41975 h 711165"/>
                <a:gd name="connsiteX333" fmla="*/ 180366 w 714152"/>
                <a:gd name="connsiteY333" fmla="*/ 41741 h 711165"/>
                <a:gd name="connsiteX334" fmla="*/ 182735 w 714152"/>
                <a:gd name="connsiteY334" fmla="*/ 40407 h 711165"/>
                <a:gd name="connsiteX335" fmla="*/ 287762 w 714152"/>
                <a:gd name="connsiteY335" fmla="*/ 2106 h 711165"/>
                <a:gd name="connsiteX336" fmla="*/ 290664 w 714152"/>
                <a:gd name="connsiteY336" fmla="*/ 1539 h 711165"/>
                <a:gd name="connsiteX337" fmla="*/ 291565 w 714152"/>
                <a:gd name="connsiteY337" fmla="*/ 1539 h 711165"/>
                <a:gd name="connsiteX338" fmla="*/ 294201 w 714152"/>
                <a:gd name="connsiteY338" fmla="*/ 1038 h 711165"/>
                <a:gd name="connsiteX339" fmla="*/ 300073 w 714152"/>
                <a:gd name="connsiteY339" fmla="*/ 71 h 711165"/>
                <a:gd name="connsiteX340" fmla="*/ 300807 w 714152"/>
                <a:gd name="connsiteY340" fmla="*/ 4641 h 711165"/>
                <a:gd name="connsiteX341" fmla="*/ 301507 w 714152"/>
                <a:gd name="connsiteY341" fmla="*/ 9179 h 711165"/>
                <a:gd name="connsiteX342" fmla="*/ 302241 w 714152"/>
                <a:gd name="connsiteY342" fmla="*/ 13716 h 711165"/>
                <a:gd name="connsiteX343" fmla="*/ 302942 w 714152"/>
                <a:gd name="connsiteY343" fmla="*/ 18253 h 711165"/>
                <a:gd name="connsiteX344" fmla="*/ 303676 w 714152"/>
                <a:gd name="connsiteY344" fmla="*/ 22791 h 711165"/>
                <a:gd name="connsiteX345" fmla="*/ 304377 w 714152"/>
                <a:gd name="connsiteY345" fmla="*/ 27295 h 711165"/>
                <a:gd name="connsiteX346" fmla="*/ 305110 w 714152"/>
                <a:gd name="connsiteY346" fmla="*/ 31832 h 711165"/>
                <a:gd name="connsiteX347" fmla="*/ 306545 w 714152"/>
                <a:gd name="connsiteY347" fmla="*/ 40907 h 711165"/>
                <a:gd name="connsiteX348" fmla="*/ 308647 w 714152"/>
                <a:gd name="connsiteY348" fmla="*/ 54452 h 711165"/>
                <a:gd name="connsiteX349" fmla="*/ 312951 w 714152"/>
                <a:gd name="connsiteY349" fmla="*/ 81643 h 711165"/>
                <a:gd name="connsiteX350" fmla="*/ 315086 w 714152"/>
                <a:gd name="connsiteY350" fmla="*/ 95222 h 711165"/>
                <a:gd name="connsiteX351" fmla="*/ 317221 w 714152"/>
                <a:gd name="connsiteY351" fmla="*/ 108801 h 711165"/>
                <a:gd name="connsiteX352" fmla="*/ 319390 w 714152"/>
                <a:gd name="connsiteY352" fmla="*/ 122413 h 711165"/>
                <a:gd name="connsiteX353" fmla="*/ 322259 w 714152"/>
                <a:gd name="connsiteY353" fmla="*/ 140529 h 711165"/>
                <a:gd name="connsiteX354" fmla="*/ 324394 w 714152"/>
                <a:gd name="connsiteY354" fmla="*/ 154141 h 711165"/>
                <a:gd name="connsiteX355" fmla="*/ 387417 w 714152"/>
                <a:gd name="connsiteY355" fmla="*/ 153974 h 711165"/>
                <a:gd name="connsiteX356" fmla="*/ 389552 w 714152"/>
                <a:gd name="connsiteY356" fmla="*/ 140395 h 711165"/>
                <a:gd name="connsiteX357" fmla="*/ 389552 w 714152"/>
                <a:gd name="connsiteY357" fmla="*/ 140395 h 711165"/>
                <a:gd name="connsiteX358" fmla="*/ 392455 w 714152"/>
                <a:gd name="connsiteY358" fmla="*/ 122279 h 711165"/>
                <a:gd name="connsiteX359" fmla="*/ 394590 w 714152"/>
                <a:gd name="connsiteY359" fmla="*/ 108701 h 711165"/>
                <a:gd name="connsiteX360" fmla="*/ 396725 w 714152"/>
                <a:gd name="connsiteY360" fmla="*/ 95088 h 711165"/>
                <a:gd name="connsiteX361" fmla="*/ 398861 w 714152"/>
                <a:gd name="connsiteY361" fmla="*/ 81510 h 711165"/>
                <a:gd name="connsiteX362" fmla="*/ 401029 w 714152"/>
                <a:gd name="connsiteY362" fmla="*/ 67898 h 711165"/>
                <a:gd name="connsiteX363" fmla="*/ 403198 w 714152"/>
                <a:gd name="connsiteY363" fmla="*/ 54319 h 711165"/>
                <a:gd name="connsiteX364" fmla="*/ 405333 w 714152"/>
                <a:gd name="connsiteY364" fmla="*/ 40707 h 711165"/>
                <a:gd name="connsiteX365" fmla="*/ 406801 w 714152"/>
                <a:gd name="connsiteY365" fmla="*/ 31665 h 711165"/>
                <a:gd name="connsiteX366" fmla="*/ 407535 w 714152"/>
                <a:gd name="connsiteY366" fmla="*/ 27128 h 711165"/>
                <a:gd name="connsiteX367" fmla="*/ 408236 w 714152"/>
                <a:gd name="connsiteY367" fmla="*/ 22591 h 711165"/>
                <a:gd name="connsiteX368" fmla="*/ 408969 w 714152"/>
                <a:gd name="connsiteY368" fmla="*/ 18053 h 711165"/>
                <a:gd name="connsiteX369" fmla="*/ 409670 w 714152"/>
                <a:gd name="connsiteY369" fmla="*/ 13516 h 711165"/>
                <a:gd name="connsiteX370" fmla="*/ 410404 w 714152"/>
                <a:gd name="connsiteY370" fmla="*/ 8979 h 711165"/>
                <a:gd name="connsiteX371" fmla="*/ 411105 w 714152"/>
                <a:gd name="connsiteY371" fmla="*/ 4475 h 711165"/>
                <a:gd name="connsiteX372" fmla="*/ 411839 w 714152"/>
                <a:gd name="connsiteY372" fmla="*/ -63 h 711165"/>
                <a:gd name="connsiteX373" fmla="*/ 418278 w 714152"/>
                <a:gd name="connsiteY373" fmla="*/ 1005 h 711165"/>
                <a:gd name="connsiteX374" fmla="*/ 421013 w 714152"/>
                <a:gd name="connsiteY374" fmla="*/ 1472 h 711165"/>
                <a:gd name="connsiteX375" fmla="*/ 424083 w 714152"/>
                <a:gd name="connsiteY375" fmla="*/ 2039 h 711165"/>
                <a:gd name="connsiteX376" fmla="*/ 529276 w 714152"/>
                <a:gd name="connsiteY376" fmla="*/ 40140 h 711165"/>
                <a:gd name="connsiteX377" fmla="*/ 529276 w 714152"/>
                <a:gd name="connsiteY377" fmla="*/ 40140 h 711165"/>
                <a:gd name="connsiteX378" fmla="*/ 530644 w 714152"/>
                <a:gd name="connsiteY378" fmla="*/ 40940 h 711165"/>
                <a:gd name="connsiteX379" fmla="*/ 533714 w 714152"/>
                <a:gd name="connsiteY379" fmla="*/ 42675 h 711165"/>
                <a:gd name="connsiteX380" fmla="*/ 534948 w 714152"/>
                <a:gd name="connsiteY380" fmla="*/ 43376 h 711165"/>
                <a:gd name="connsiteX381" fmla="*/ 537517 w 714152"/>
                <a:gd name="connsiteY381" fmla="*/ 44877 h 711165"/>
                <a:gd name="connsiteX382" fmla="*/ 539886 w 714152"/>
                <a:gd name="connsiteY382" fmla="*/ 46278 h 711165"/>
                <a:gd name="connsiteX383" fmla="*/ 540086 w 714152"/>
                <a:gd name="connsiteY383" fmla="*/ 46278 h 711165"/>
                <a:gd name="connsiteX384" fmla="*/ 625962 w 714152"/>
                <a:gd name="connsiteY384" fmla="*/ 118142 h 711165"/>
                <a:gd name="connsiteX385" fmla="*/ 627330 w 714152"/>
                <a:gd name="connsiteY385" fmla="*/ 119710 h 711165"/>
                <a:gd name="connsiteX386" fmla="*/ 629032 w 714152"/>
                <a:gd name="connsiteY386" fmla="*/ 121712 h 711165"/>
                <a:gd name="connsiteX387" fmla="*/ 629232 w 714152"/>
                <a:gd name="connsiteY387" fmla="*/ 121946 h 711165"/>
                <a:gd name="connsiteX388" fmla="*/ 630199 w 714152"/>
                <a:gd name="connsiteY388" fmla="*/ 123113 h 711165"/>
                <a:gd name="connsiteX389" fmla="*/ 634003 w 714152"/>
                <a:gd name="connsiteY389" fmla="*/ 127717 h 711165"/>
                <a:gd name="connsiteX390" fmla="*/ 690286 w 714152"/>
                <a:gd name="connsiteY390" fmla="*/ 224470 h 711165"/>
                <a:gd name="connsiteX391" fmla="*/ 691454 w 714152"/>
                <a:gd name="connsiteY391" fmla="*/ 227539 h 711165"/>
                <a:gd name="connsiteX392" fmla="*/ 692588 w 714152"/>
                <a:gd name="connsiteY392" fmla="*/ 230609 h 711165"/>
                <a:gd name="connsiteX393" fmla="*/ 693722 w 714152"/>
                <a:gd name="connsiteY393" fmla="*/ 233745 h 711165"/>
                <a:gd name="connsiteX394" fmla="*/ 694590 w 714152"/>
                <a:gd name="connsiteY394" fmla="*/ 236214 h 711165"/>
                <a:gd name="connsiteX395" fmla="*/ 714074 w 714152"/>
                <a:gd name="connsiteY395" fmla="*/ 346479 h 711165"/>
                <a:gd name="connsiteX396" fmla="*/ 714074 w 714152"/>
                <a:gd name="connsiteY396" fmla="*/ 349548 h 711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</a:cxnLst>
              <a:rect l="l" t="t" r="r" b="b"/>
              <a:pathLst>
                <a:path w="714152" h="711165">
                  <a:moveTo>
                    <a:pt x="713740" y="353184"/>
                  </a:moveTo>
                  <a:lnTo>
                    <a:pt x="713740" y="359156"/>
                  </a:lnTo>
                  <a:cubicBezTo>
                    <a:pt x="713203" y="396753"/>
                    <a:pt x="706704" y="434026"/>
                    <a:pt x="694490" y="469588"/>
                  </a:cubicBezTo>
                  <a:lnTo>
                    <a:pt x="693422" y="472691"/>
                  </a:lnTo>
                  <a:cubicBezTo>
                    <a:pt x="693055" y="473725"/>
                    <a:pt x="692688" y="474726"/>
                    <a:pt x="692288" y="475760"/>
                  </a:cubicBezTo>
                  <a:lnTo>
                    <a:pt x="692288" y="475760"/>
                  </a:lnTo>
                  <a:cubicBezTo>
                    <a:pt x="692021" y="476527"/>
                    <a:pt x="691754" y="477295"/>
                    <a:pt x="691454" y="478029"/>
                  </a:cubicBezTo>
                  <a:cubicBezTo>
                    <a:pt x="691153" y="478763"/>
                    <a:pt x="690653" y="480231"/>
                    <a:pt x="690219" y="481365"/>
                  </a:cubicBezTo>
                  <a:cubicBezTo>
                    <a:pt x="689552" y="483100"/>
                    <a:pt x="688885" y="484701"/>
                    <a:pt x="688184" y="486536"/>
                  </a:cubicBezTo>
                  <a:cubicBezTo>
                    <a:pt x="687827" y="487471"/>
                    <a:pt x="687460" y="488371"/>
                    <a:pt x="687083" y="489239"/>
                  </a:cubicBezTo>
                  <a:cubicBezTo>
                    <a:pt x="686616" y="490373"/>
                    <a:pt x="686182" y="491507"/>
                    <a:pt x="685682" y="492575"/>
                  </a:cubicBezTo>
                  <a:lnTo>
                    <a:pt x="684614" y="495044"/>
                  </a:lnTo>
                  <a:cubicBezTo>
                    <a:pt x="682112" y="500882"/>
                    <a:pt x="679443" y="506621"/>
                    <a:pt x="676607" y="512326"/>
                  </a:cubicBezTo>
                  <a:cubicBezTo>
                    <a:pt x="675973" y="513627"/>
                    <a:pt x="675306" y="514895"/>
                    <a:pt x="674639" y="516196"/>
                  </a:cubicBezTo>
                  <a:cubicBezTo>
                    <a:pt x="671503" y="522312"/>
                    <a:pt x="668166" y="528340"/>
                    <a:pt x="664630" y="534279"/>
                  </a:cubicBezTo>
                  <a:lnTo>
                    <a:pt x="662495" y="537849"/>
                  </a:lnTo>
                  <a:cubicBezTo>
                    <a:pt x="661961" y="538783"/>
                    <a:pt x="661427" y="539584"/>
                    <a:pt x="660893" y="540451"/>
                  </a:cubicBezTo>
                  <a:cubicBezTo>
                    <a:pt x="659959" y="542019"/>
                    <a:pt x="658958" y="543554"/>
                    <a:pt x="657991" y="545122"/>
                  </a:cubicBezTo>
                  <a:lnTo>
                    <a:pt x="656423" y="547557"/>
                  </a:lnTo>
                  <a:cubicBezTo>
                    <a:pt x="656122" y="548058"/>
                    <a:pt x="655789" y="548458"/>
                    <a:pt x="655488" y="548992"/>
                  </a:cubicBezTo>
                  <a:cubicBezTo>
                    <a:pt x="655188" y="549526"/>
                    <a:pt x="654588" y="550427"/>
                    <a:pt x="654087" y="551127"/>
                  </a:cubicBezTo>
                  <a:cubicBezTo>
                    <a:pt x="653587" y="551828"/>
                    <a:pt x="652919" y="552895"/>
                    <a:pt x="652286" y="553796"/>
                  </a:cubicBezTo>
                  <a:cubicBezTo>
                    <a:pt x="651652" y="554697"/>
                    <a:pt x="651085" y="555564"/>
                    <a:pt x="650451" y="556432"/>
                  </a:cubicBezTo>
                  <a:cubicBezTo>
                    <a:pt x="649817" y="557299"/>
                    <a:pt x="649149" y="558367"/>
                    <a:pt x="648482" y="559301"/>
                  </a:cubicBezTo>
                  <a:cubicBezTo>
                    <a:pt x="647815" y="560235"/>
                    <a:pt x="647114" y="561270"/>
                    <a:pt x="646414" y="562204"/>
                  </a:cubicBezTo>
                  <a:cubicBezTo>
                    <a:pt x="645713" y="563138"/>
                    <a:pt x="645113" y="564005"/>
                    <a:pt x="644445" y="564873"/>
                  </a:cubicBezTo>
                  <a:cubicBezTo>
                    <a:pt x="643778" y="565740"/>
                    <a:pt x="643645" y="565974"/>
                    <a:pt x="643244" y="566507"/>
                  </a:cubicBezTo>
                  <a:cubicBezTo>
                    <a:pt x="642844" y="567041"/>
                    <a:pt x="641843" y="568443"/>
                    <a:pt x="641109" y="569377"/>
                  </a:cubicBezTo>
                  <a:lnTo>
                    <a:pt x="639341" y="571679"/>
                  </a:lnTo>
                  <a:cubicBezTo>
                    <a:pt x="639041" y="572113"/>
                    <a:pt x="638707" y="572513"/>
                    <a:pt x="638373" y="572947"/>
                  </a:cubicBezTo>
                  <a:lnTo>
                    <a:pt x="636605" y="575182"/>
                  </a:lnTo>
                  <a:lnTo>
                    <a:pt x="635938" y="576016"/>
                  </a:lnTo>
                  <a:lnTo>
                    <a:pt x="634103" y="578351"/>
                  </a:lnTo>
                  <a:lnTo>
                    <a:pt x="633169" y="579419"/>
                  </a:lnTo>
                  <a:lnTo>
                    <a:pt x="631267" y="581754"/>
                  </a:lnTo>
                  <a:cubicBezTo>
                    <a:pt x="630600" y="582522"/>
                    <a:pt x="629766" y="583589"/>
                    <a:pt x="628998" y="584490"/>
                  </a:cubicBezTo>
                  <a:lnTo>
                    <a:pt x="627463" y="586292"/>
                  </a:lnTo>
                  <a:lnTo>
                    <a:pt x="625795" y="588227"/>
                  </a:lnTo>
                  <a:lnTo>
                    <a:pt x="625495" y="588560"/>
                  </a:lnTo>
                  <a:lnTo>
                    <a:pt x="623093" y="591330"/>
                  </a:lnTo>
                  <a:cubicBezTo>
                    <a:pt x="617321" y="597802"/>
                    <a:pt x="611316" y="604041"/>
                    <a:pt x="605077" y="610113"/>
                  </a:cubicBezTo>
                  <a:lnTo>
                    <a:pt x="600306" y="614684"/>
                  </a:lnTo>
                  <a:cubicBezTo>
                    <a:pt x="595001" y="619655"/>
                    <a:pt x="589563" y="624426"/>
                    <a:pt x="583958" y="629063"/>
                  </a:cubicBezTo>
                  <a:lnTo>
                    <a:pt x="580922" y="631565"/>
                  </a:lnTo>
                  <a:lnTo>
                    <a:pt x="578153" y="633734"/>
                  </a:lnTo>
                  <a:lnTo>
                    <a:pt x="577386" y="634368"/>
                  </a:lnTo>
                  <a:lnTo>
                    <a:pt x="575217" y="636069"/>
                  </a:lnTo>
                  <a:lnTo>
                    <a:pt x="574016" y="636970"/>
                  </a:lnTo>
                  <a:lnTo>
                    <a:pt x="571614" y="638805"/>
                  </a:lnTo>
                  <a:lnTo>
                    <a:pt x="570813" y="639406"/>
                  </a:lnTo>
                  <a:lnTo>
                    <a:pt x="567710" y="641741"/>
                  </a:lnTo>
                  <a:lnTo>
                    <a:pt x="564374" y="644176"/>
                  </a:lnTo>
                  <a:lnTo>
                    <a:pt x="561405" y="646278"/>
                  </a:lnTo>
                  <a:lnTo>
                    <a:pt x="560571" y="646879"/>
                  </a:lnTo>
                  <a:lnTo>
                    <a:pt x="557802" y="648781"/>
                  </a:lnTo>
                  <a:lnTo>
                    <a:pt x="557268" y="649148"/>
                  </a:lnTo>
                  <a:lnTo>
                    <a:pt x="554299" y="651149"/>
                  </a:lnTo>
                  <a:lnTo>
                    <a:pt x="553965" y="651383"/>
                  </a:lnTo>
                  <a:lnTo>
                    <a:pt x="550629" y="653585"/>
                  </a:lnTo>
                  <a:lnTo>
                    <a:pt x="548126" y="655220"/>
                  </a:lnTo>
                  <a:lnTo>
                    <a:pt x="547126" y="655854"/>
                  </a:lnTo>
                  <a:lnTo>
                    <a:pt x="543589" y="658055"/>
                  </a:lnTo>
                  <a:lnTo>
                    <a:pt x="540019" y="660224"/>
                  </a:lnTo>
                  <a:cubicBezTo>
                    <a:pt x="537650" y="661659"/>
                    <a:pt x="535215" y="663060"/>
                    <a:pt x="532813" y="664428"/>
                  </a:cubicBezTo>
                  <a:lnTo>
                    <a:pt x="529476" y="666363"/>
                  </a:lnTo>
                  <a:lnTo>
                    <a:pt x="528776" y="666763"/>
                  </a:lnTo>
                  <a:lnTo>
                    <a:pt x="525440" y="668498"/>
                  </a:lnTo>
                  <a:lnTo>
                    <a:pt x="521770" y="670467"/>
                  </a:lnTo>
                  <a:cubicBezTo>
                    <a:pt x="520569" y="671100"/>
                    <a:pt x="519368" y="671734"/>
                    <a:pt x="518100" y="672302"/>
                  </a:cubicBezTo>
                  <a:lnTo>
                    <a:pt x="517733" y="672502"/>
                  </a:lnTo>
                  <a:lnTo>
                    <a:pt x="514397" y="674237"/>
                  </a:lnTo>
                  <a:lnTo>
                    <a:pt x="510326" y="676238"/>
                  </a:lnTo>
                  <a:lnTo>
                    <a:pt x="509592" y="676572"/>
                  </a:lnTo>
                  <a:cubicBezTo>
                    <a:pt x="508458" y="677139"/>
                    <a:pt x="507290" y="677673"/>
                    <a:pt x="506256" y="678173"/>
                  </a:cubicBezTo>
                  <a:lnTo>
                    <a:pt x="505856" y="678374"/>
                  </a:lnTo>
                  <a:cubicBezTo>
                    <a:pt x="466768" y="696386"/>
                    <a:pt x="424744" y="707169"/>
                    <a:pt x="381812" y="710202"/>
                  </a:cubicBezTo>
                  <a:cubicBezTo>
                    <a:pt x="373304" y="710802"/>
                    <a:pt x="364763" y="711103"/>
                    <a:pt x="356123" y="711103"/>
                  </a:cubicBezTo>
                  <a:cubicBezTo>
                    <a:pt x="345713" y="711103"/>
                    <a:pt x="335437" y="710669"/>
                    <a:pt x="325228" y="709768"/>
                  </a:cubicBezTo>
                  <a:lnTo>
                    <a:pt x="321258" y="709434"/>
                  </a:lnTo>
                  <a:lnTo>
                    <a:pt x="321258" y="709434"/>
                  </a:lnTo>
                  <a:lnTo>
                    <a:pt x="320157" y="709434"/>
                  </a:lnTo>
                  <a:lnTo>
                    <a:pt x="317388" y="709168"/>
                  </a:lnTo>
                  <a:lnTo>
                    <a:pt x="315753" y="709001"/>
                  </a:lnTo>
                  <a:lnTo>
                    <a:pt x="311316" y="708467"/>
                  </a:lnTo>
                  <a:lnTo>
                    <a:pt x="306345" y="707600"/>
                  </a:lnTo>
                  <a:lnTo>
                    <a:pt x="304410" y="707333"/>
                  </a:lnTo>
                  <a:lnTo>
                    <a:pt x="304410" y="707333"/>
                  </a:lnTo>
                  <a:lnTo>
                    <a:pt x="300607" y="706765"/>
                  </a:lnTo>
                  <a:lnTo>
                    <a:pt x="299772" y="706765"/>
                  </a:lnTo>
                  <a:lnTo>
                    <a:pt x="299172" y="706765"/>
                  </a:lnTo>
                  <a:lnTo>
                    <a:pt x="295836" y="706232"/>
                  </a:lnTo>
                  <a:lnTo>
                    <a:pt x="295168" y="706232"/>
                  </a:lnTo>
                  <a:lnTo>
                    <a:pt x="294935" y="706232"/>
                  </a:lnTo>
                  <a:lnTo>
                    <a:pt x="291198" y="705564"/>
                  </a:lnTo>
                  <a:lnTo>
                    <a:pt x="290664" y="705564"/>
                  </a:lnTo>
                  <a:lnTo>
                    <a:pt x="289530" y="705331"/>
                  </a:lnTo>
                  <a:lnTo>
                    <a:pt x="285059" y="704463"/>
                  </a:lnTo>
                  <a:cubicBezTo>
                    <a:pt x="283758" y="704230"/>
                    <a:pt x="282490" y="703963"/>
                    <a:pt x="281189" y="703663"/>
                  </a:cubicBezTo>
                  <a:lnTo>
                    <a:pt x="279454" y="703296"/>
                  </a:lnTo>
                  <a:lnTo>
                    <a:pt x="276118" y="702562"/>
                  </a:lnTo>
                  <a:lnTo>
                    <a:pt x="274683" y="702228"/>
                  </a:lnTo>
                  <a:lnTo>
                    <a:pt x="274317" y="702228"/>
                  </a:lnTo>
                  <a:lnTo>
                    <a:pt x="270180" y="701261"/>
                  </a:lnTo>
                  <a:lnTo>
                    <a:pt x="266043" y="700193"/>
                  </a:lnTo>
                  <a:lnTo>
                    <a:pt x="265776" y="700193"/>
                  </a:lnTo>
                  <a:lnTo>
                    <a:pt x="264374" y="699826"/>
                  </a:lnTo>
                  <a:lnTo>
                    <a:pt x="263874" y="699826"/>
                  </a:lnTo>
                  <a:lnTo>
                    <a:pt x="260538" y="698925"/>
                  </a:lnTo>
                  <a:lnTo>
                    <a:pt x="260237" y="698925"/>
                  </a:lnTo>
                  <a:lnTo>
                    <a:pt x="259704" y="698925"/>
                  </a:lnTo>
                  <a:lnTo>
                    <a:pt x="256034" y="697858"/>
                  </a:lnTo>
                  <a:lnTo>
                    <a:pt x="254933" y="697557"/>
                  </a:lnTo>
                  <a:lnTo>
                    <a:pt x="254666" y="697557"/>
                  </a:lnTo>
                  <a:lnTo>
                    <a:pt x="251563" y="696656"/>
                  </a:lnTo>
                  <a:lnTo>
                    <a:pt x="250829" y="696423"/>
                  </a:lnTo>
                  <a:lnTo>
                    <a:pt x="250629" y="696423"/>
                  </a:lnTo>
                  <a:lnTo>
                    <a:pt x="245958" y="693921"/>
                  </a:lnTo>
                  <a:lnTo>
                    <a:pt x="241187" y="692353"/>
                  </a:lnTo>
                  <a:lnTo>
                    <a:pt x="236450" y="690718"/>
                  </a:lnTo>
                  <a:lnTo>
                    <a:pt x="231712" y="689016"/>
                  </a:lnTo>
                  <a:lnTo>
                    <a:pt x="227308" y="687348"/>
                  </a:lnTo>
                  <a:lnTo>
                    <a:pt x="226707" y="687115"/>
                  </a:lnTo>
                  <a:lnTo>
                    <a:pt x="222871" y="685613"/>
                  </a:lnTo>
                  <a:lnTo>
                    <a:pt x="222070" y="685280"/>
                  </a:lnTo>
                  <a:lnTo>
                    <a:pt x="218333" y="683712"/>
                  </a:lnTo>
                  <a:lnTo>
                    <a:pt x="217533" y="683411"/>
                  </a:lnTo>
                  <a:lnTo>
                    <a:pt x="217533" y="683411"/>
                  </a:lnTo>
                  <a:lnTo>
                    <a:pt x="213229" y="681576"/>
                  </a:lnTo>
                  <a:lnTo>
                    <a:pt x="208825" y="679608"/>
                  </a:lnTo>
                  <a:lnTo>
                    <a:pt x="208825" y="679608"/>
                  </a:lnTo>
                  <a:lnTo>
                    <a:pt x="204388" y="677573"/>
                  </a:lnTo>
                  <a:lnTo>
                    <a:pt x="203921" y="677339"/>
                  </a:lnTo>
                  <a:lnTo>
                    <a:pt x="200251" y="675604"/>
                  </a:lnTo>
                  <a:lnTo>
                    <a:pt x="198883" y="674937"/>
                  </a:lnTo>
                  <a:lnTo>
                    <a:pt x="196214" y="673603"/>
                  </a:lnTo>
                  <a:lnTo>
                    <a:pt x="194379" y="672702"/>
                  </a:lnTo>
                  <a:lnTo>
                    <a:pt x="191042" y="671034"/>
                  </a:lnTo>
                  <a:lnTo>
                    <a:pt x="190776" y="671034"/>
                  </a:lnTo>
                  <a:lnTo>
                    <a:pt x="186472" y="668732"/>
                  </a:lnTo>
                  <a:cubicBezTo>
                    <a:pt x="185237" y="668098"/>
                    <a:pt x="184036" y="667430"/>
                    <a:pt x="182869" y="666763"/>
                  </a:cubicBezTo>
                  <a:lnTo>
                    <a:pt x="181768" y="666063"/>
                  </a:lnTo>
                  <a:lnTo>
                    <a:pt x="177864" y="663827"/>
                  </a:lnTo>
                  <a:lnTo>
                    <a:pt x="173594" y="661325"/>
                  </a:lnTo>
                  <a:cubicBezTo>
                    <a:pt x="172159" y="660491"/>
                    <a:pt x="170758" y="659624"/>
                    <a:pt x="169357" y="658756"/>
                  </a:cubicBezTo>
                  <a:lnTo>
                    <a:pt x="165720" y="656521"/>
                  </a:lnTo>
                  <a:lnTo>
                    <a:pt x="165286" y="656221"/>
                  </a:lnTo>
                  <a:lnTo>
                    <a:pt x="165053" y="656221"/>
                  </a:lnTo>
                  <a:lnTo>
                    <a:pt x="164752" y="656020"/>
                  </a:lnTo>
                  <a:cubicBezTo>
                    <a:pt x="163485" y="655253"/>
                    <a:pt x="162250" y="654452"/>
                    <a:pt x="161016" y="653618"/>
                  </a:cubicBezTo>
                  <a:lnTo>
                    <a:pt x="157679" y="651450"/>
                  </a:lnTo>
                  <a:lnTo>
                    <a:pt x="156478" y="650649"/>
                  </a:lnTo>
                  <a:lnTo>
                    <a:pt x="152809" y="648147"/>
                  </a:lnTo>
                  <a:cubicBezTo>
                    <a:pt x="151607" y="647279"/>
                    <a:pt x="150140" y="646312"/>
                    <a:pt x="148805" y="645311"/>
                  </a:cubicBezTo>
                  <a:cubicBezTo>
                    <a:pt x="147470" y="644310"/>
                    <a:pt x="146136" y="643376"/>
                    <a:pt x="144801" y="642408"/>
                  </a:cubicBezTo>
                  <a:lnTo>
                    <a:pt x="141465" y="639873"/>
                  </a:lnTo>
                  <a:lnTo>
                    <a:pt x="141198" y="639673"/>
                  </a:lnTo>
                  <a:lnTo>
                    <a:pt x="140564" y="639172"/>
                  </a:lnTo>
                  <a:lnTo>
                    <a:pt x="140564" y="639172"/>
                  </a:lnTo>
                  <a:cubicBezTo>
                    <a:pt x="139463" y="638371"/>
                    <a:pt x="138396" y="637537"/>
                    <a:pt x="137228" y="636670"/>
                  </a:cubicBezTo>
                  <a:lnTo>
                    <a:pt x="137228" y="636670"/>
                  </a:lnTo>
                  <a:lnTo>
                    <a:pt x="136995" y="636470"/>
                  </a:lnTo>
                  <a:lnTo>
                    <a:pt x="136995" y="636470"/>
                  </a:lnTo>
                  <a:lnTo>
                    <a:pt x="133658" y="633867"/>
                  </a:lnTo>
                  <a:lnTo>
                    <a:pt x="132991" y="633334"/>
                  </a:lnTo>
                  <a:lnTo>
                    <a:pt x="130422" y="631265"/>
                  </a:lnTo>
                  <a:lnTo>
                    <a:pt x="130422" y="631265"/>
                  </a:lnTo>
                  <a:lnTo>
                    <a:pt x="128687" y="629830"/>
                  </a:lnTo>
                  <a:lnTo>
                    <a:pt x="125551" y="627228"/>
                  </a:lnTo>
                  <a:lnTo>
                    <a:pt x="122215" y="624225"/>
                  </a:lnTo>
                  <a:lnTo>
                    <a:pt x="118878" y="621189"/>
                  </a:lnTo>
                  <a:cubicBezTo>
                    <a:pt x="117711" y="620188"/>
                    <a:pt x="116676" y="619254"/>
                    <a:pt x="115542" y="618253"/>
                  </a:cubicBezTo>
                  <a:lnTo>
                    <a:pt x="114107" y="616919"/>
                  </a:lnTo>
                  <a:lnTo>
                    <a:pt x="114107" y="616919"/>
                  </a:lnTo>
                  <a:cubicBezTo>
                    <a:pt x="113407" y="616285"/>
                    <a:pt x="112706" y="615651"/>
                    <a:pt x="112039" y="614984"/>
                  </a:cubicBezTo>
                  <a:lnTo>
                    <a:pt x="110771" y="613816"/>
                  </a:lnTo>
                  <a:lnTo>
                    <a:pt x="108469" y="611614"/>
                  </a:lnTo>
                  <a:lnTo>
                    <a:pt x="106801" y="609979"/>
                  </a:lnTo>
                  <a:lnTo>
                    <a:pt x="104632" y="607878"/>
                  </a:lnTo>
                  <a:lnTo>
                    <a:pt x="103732" y="606943"/>
                  </a:lnTo>
                  <a:lnTo>
                    <a:pt x="101463" y="604675"/>
                  </a:lnTo>
                  <a:lnTo>
                    <a:pt x="99695" y="602840"/>
                  </a:lnTo>
                  <a:lnTo>
                    <a:pt x="99128" y="602239"/>
                  </a:lnTo>
                  <a:cubicBezTo>
                    <a:pt x="98193" y="601338"/>
                    <a:pt x="97326" y="600404"/>
                    <a:pt x="96459" y="599503"/>
                  </a:cubicBezTo>
                  <a:lnTo>
                    <a:pt x="96459" y="599503"/>
                  </a:lnTo>
                  <a:lnTo>
                    <a:pt x="94156" y="597068"/>
                  </a:lnTo>
                  <a:lnTo>
                    <a:pt x="91654" y="594299"/>
                  </a:lnTo>
                  <a:lnTo>
                    <a:pt x="90653" y="593198"/>
                  </a:lnTo>
                  <a:lnTo>
                    <a:pt x="89653" y="592064"/>
                  </a:lnTo>
                  <a:lnTo>
                    <a:pt x="87584" y="589761"/>
                  </a:lnTo>
                  <a:lnTo>
                    <a:pt x="87384" y="589528"/>
                  </a:lnTo>
                  <a:lnTo>
                    <a:pt x="84982" y="586759"/>
                  </a:lnTo>
                  <a:lnTo>
                    <a:pt x="83514" y="585057"/>
                  </a:lnTo>
                  <a:lnTo>
                    <a:pt x="82846" y="584257"/>
                  </a:lnTo>
                  <a:lnTo>
                    <a:pt x="81712" y="582889"/>
                  </a:lnTo>
                  <a:lnTo>
                    <a:pt x="80544" y="581521"/>
                  </a:lnTo>
                  <a:lnTo>
                    <a:pt x="80544" y="581521"/>
                  </a:lnTo>
                  <a:lnTo>
                    <a:pt x="77208" y="577551"/>
                  </a:lnTo>
                  <a:cubicBezTo>
                    <a:pt x="76140" y="576249"/>
                    <a:pt x="75106" y="574915"/>
                    <a:pt x="74072" y="573580"/>
                  </a:cubicBezTo>
                  <a:lnTo>
                    <a:pt x="73738" y="573147"/>
                  </a:lnTo>
                  <a:lnTo>
                    <a:pt x="72104" y="571045"/>
                  </a:lnTo>
                  <a:lnTo>
                    <a:pt x="72104" y="570878"/>
                  </a:lnTo>
                  <a:lnTo>
                    <a:pt x="71670" y="570311"/>
                  </a:lnTo>
                  <a:cubicBezTo>
                    <a:pt x="71069" y="569543"/>
                    <a:pt x="70502" y="568743"/>
                    <a:pt x="69935" y="567975"/>
                  </a:cubicBezTo>
                  <a:lnTo>
                    <a:pt x="69568" y="567508"/>
                  </a:lnTo>
                  <a:lnTo>
                    <a:pt x="68200" y="565673"/>
                  </a:lnTo>
                  <a:lnTo>
                    <a:pt x="66432" y="563305"/>
                  </a:lnTo>
                  <a:lnTo>
                    <a:pt x="65731" y="562370"/>
                  </a:lnTo>
                  <a:cubicBezTo>
                    <a:pt x="65131" y="561470"/>
                    <a:pt x="64497" y="560602"/>
                    <a:pt x="63863" y="559701"/>
                  </a:cubicBezTo>
                  <a:lnTo>
                    <a:pt x="62595" y="557933"/>
                  </a:lnTo>
                  <a:lnTo>
                    <a:pt x="62061" y="557132"/>
                  </a:lnTo>
                  <a:lnTo>
                    <a:pt x="60894" y="555464"/>
                  </a:lnTo>
                  <a:lnTo>
                    <a:pt x="59993" y="554063"/>
                  </a:lnTo>
                  <a:lnTo>
                    <a:pt x="57691" y="550727"/>
                  </a:lnTo>
                  <a:cubicBezTo>
                    <a:pt x="56790" y="549359"/>
                    <a:pt x="55856" y="547958"/>
                    <a:pt x="54988" y="546590"/>
                  </a:cubicBezTo>
                  <a:cubicBezTo>
                    <a:pt x="53287" y="543887"/>
                    <a:pt x="51652" y="541152"/>
                    <a:pt x="49951" y="538416"/>
                  </a:cubicBezTo>
                  <a:cubicBezTo>
                    <a:pt x="26203" y="498997"/>
                    <a:pt x="10339" y="455339"/>
                    <a:pt x="3242" y="409868"/>
                  </a:cubicBezTo>
                  <a:cubicBezTo>
                    <a:pt x="2742" y="406732"/>
                    <a:pt x="2275" y="403563"/>
                    <a:pt x="1875" y="400360"/>
                  </a:cubicBezTo>
                  <a:lnTo>
                    <a:pt x="1875" y="400360"/>
                  </a:lnTo>
                  <a:lnTo>
                    <a:pt x="1674" y="398692"/>
                  </a:lnTo>
                  <a:cubicBezTo>
                    <a:pt x="1674" y="397858"/>
                    <a:pt x="1474" y="397023"/>
                    <a:pt x="1374" y="396223"/>
                  </a:cubicBezTo>
                  <a:cubicBezTo>
                    <a:pt x="1174" y="394688"/>
                    <a:pt x="1007" y="393153"/>
                    <a:pt x="840" y="391619"/>
                  </a:cubicBezTo>
                  <a:cubicBezTo>
                    <a:pt x="840" y="390718"/>
                    <a:pt x="673" y="389850"/>
                    <a:pt x="573" y="388983"/>
                  </a:cubicBezTo>
                  <a:cubicBezTo>
                    <a:pt x="473" y="388116"/>
                    <a:pt x="573" y="387081"/>
                    <a:pt x="306" y="386147"/>
                  </a:cubicBezTo>
                  <a:lnTo>
                    <a:pt x="306" y="384779"/>
                  </a:lnTo>
                  <a:cubicBezTo>
                    <a:pt x="306" y="383745"/>
                    <a:pt x="306" y="382677"/>
                    <a:pt x="39" y="381643"/>
                  </a:cubicBezTo>
                  <a:cubicBezTo>
                    <a:pt x="-227" y="380609"/>
                    <a:pt x="39" y="379908"/>
                    <a:pt x="39" y="379041"/>
                  </a:cubicBezTo>
                  <a:cubicBezTo>
                    <a:pt x="56" y="378764"/>
                    <a:pt x="56" y="378484"/>
                    <a:pt x="39" y="378207"/>
                  </a:cubicBezTo>
                  <a:cubicBezTo>
                    <a:pt x="56" y="377950"/>
                    <a:pt x="56" y="377696"/>
                    <a:pt x="39" y="377439"/>
                  </a:cubicBezTo>
                  <a:cubicBezTo>
                    <a:pt x="39" y="376772"/>
                    <a:pt x="39" y="376105"/>
                    <a:pt x="39" y="375438"/>
                  </a:cubicBezTo>
                  <a:lnTo>
                    <a:pt x="39" y="374503"/>
                  </a:lnTo>
                  <a:cubicBezTo>
                    <a:pt x="39" y="373769"/>
                    <a:pt x="39" y="373069"/>
                    <a:pt x="39" y="372335"/>
                  </a:cubicBezTo>
                  <a:lnTo>
                    <a:pt x="39" y="372101"/>
                  </a:lnTo>
                  <a:cubicBezTo>
                    <a:pt x="39" y="370767"/>
                    <a:pt x="39" y="369432"/>
                    <a:pt x="39" y="368064"/>
                  </a:cubicBezTo>
                  <a:lnTo>
                    <a:pt x="39" y="367431"/>
                  </a:lnTo>
                  <a:cubicBezTo>
                    <a:pt x="39" y="366396"/>
                    <a:pt x="39" y="365362"/>
                    <a:pt x="39" y="364294"/>
                  </a:cubicBezTo>
                  <a:lnTo>
                    <a:pt x="39" y="362860"/>
                  </a:lnTo>
                  <a:cubicBezTo>
                    <a:pt x="39" y="361625"/>
                    <a:pt x="39" y="360358"/>
                    <a:pt x="39" y="359090"/>
                  </a:cubicBezTo>
                  <a:lnTo>
                    <a:pt x="39" y="349815"/>
                  </a:lnTo>
                  <a:cubicBezTo>
                    <a:pt x="39" y="348947"/>
                    <a:pt x="39" y="348113"/>
                    <a:pt x="39" y="347246"/>
                  </a:cubicBezTo>
                  <a:cubicBezTo>
                    <a:pt x="39" y="346379"/>
                    <a:pt x="39" y="345611"/>
                    <a:pt x="39" y="344810"/>
                  </a:cubicBezTo>
                  <a:cubicBezTo>
                    <a:pt x="39" y="344010"/>
                    <a:pt x="39" y="343176"/>
                    <a:pt x="39" y="342375"/>
                  </a:cubicBezTo>
                  <a:lnTo>
                    <a:pt x="39" y="340874"/>
                  </a:lnTo>
                  <a:lnTo>
                    <a:pt x="39" y="340707"/>
                  </a:lnTo>
                  <a:cubicBezTo>
                    <a:pt x="39" y="339906"/>
                    <a:pt x="39" y="339105"/>
                    <a:pt x="39" y="338338"/>
                  </a:cubicBezTo>
                  <a:cubicBezTo>
                    <a:pt x="6" y="337727"/>
                    <a:pt x="6" y="337114"/>
                    <a:pt x="39" y="336503"/>
                  </a:cubicBezTo>
                  <a:lnTo>
                    <a:pt x="39" y="336303"/>
                  </a:lnTo>
                  <a:cubicBezTo>
                    <a:pt x="39" y="335502"/>
                    <a:pt x="39" y="334735"/>
                    <a:pt x="39" y="333967"/>
                  </a:cubicBezTo>
                  <a:lnTo>
                    <a:pt x="39" y="333600"/>
                  </a:lnTo>
                  <a:lnTo>
                    <a:pt x="39" y="332233"/>
                  </a:lnTo>
                  <a:lnTo>
                    <a:pt x="39" y="332066"/>
                  </a:lnTo>
                  <a:cubicBezTo>
                    <a:pt x="39" y="331132"/>
                    <a:pt x="39" y="330231"/>
                    <a:pt x="39" y="329297"/>
                  </a:cubicBezTo>
                  <a:lnTo>
                    <a:pt x="39" y="327628"/>
                  </a:lnTo>
                  <a:cubicBezTo>
                    <a:pt x="39" y="326594"/>
                    <a:pt x="39" y="325560"/>
                    <a:pt x="273" y="324526"/>
                  </a:cubicBezTo>
                  <a:lnTo>
                    <a:pt x="273" y="324159"/>
                  </a:lnTo>
                  <a:cubicBezTo>
                    <a:pt x="273" y="322791"/>
                    <a:pt x="507" y="321456"/>
                    <a:pt x="640" y="320122"/>
                  </a:cubicBezTo>
                  <a:cubicBezTo>
                    <a:pt x="774" y="318787"/>
                    <a:pt x="874" y="317519"/>
                    <a:pt x="1041" y="316252"/>
                  </a:cubicBezTo>
                  <a:cubicBezTo>
                    <a:pt x="1024" y="315928"/>
                    <a:pt x="1024" y="315608"/>
                    <a:pt x="1041" y="315284"/>
                  </a:cubicBezTo>
                  <a:cubicBezTo>
                    <a:pt x="1041" y="314116"/>
                    <a:pt x="1274" y="312949"/>
                    <a:pt x="1407" y="311781"/>
                  </a:cubicBezTo>
                  <a:cubicBezTo>
                    <a:pt x="1541" y="310613"/>
                    <a:pt x="1741" y="309012"/>
                    <a:pt x="1941" y="307644"/>
                  </a:cubicBezTo>
                  <a:cubicBezTo>
                    <a:pt x="2642" y="302139"/>
                    <a:pt x="3476" y="296634"/>
                    <a:pt x="4443" y="291196"/>
                  </a:cubicBezTo>
                  <a:cubicBezTo>
                    <a:pt x="4443" y="290295"/>
                    <a:pt x="4777" y="289461"/>
                    <a:pt x="4911" y="288594"/>
                  </a:cubicBezTo>
                  <a:cubicBezTo>
                    <a:pt x="5044" y="287726"/>
                    <a:pt x="5244" y="286959"/>
                    <a:pt x="5378" y="286125"/>
                  </a:cubicBezTo>
                  <a:lnTo>
                    <a:pt x="6078" y="282522"/>
                  </a:lnTo>
                  <a:lnTo>
                    <a:pt x="6445" y="280820"/>
                  </a:lnTo>
                  <a:lnTo>
                    <a:pt x="7146" y="277484"/>
                  </a:lnTo>
                  <a:cubicBezTo>
                    <a:pt x="7446" y="276083"/>
                    <a:pt x="7746" y="274681"/>
                    <a:pt x="8080" y="273280"/>
                  </a:cubicBezTo>
                  <a:lnTo>
                    <a:pt x="8080" y="272913"/>
                  </a:lnTo>
                  <a:cubicBezTo>
                    <a:pt x="8280" y="272012"/>
                    <a:pt x="8514" y="271045"/>
                    <a:pt x="8747" y="270077"/>
                  </a:cubicBezTo>
                  <a:lnTo>
                    <a:pt x="8747" y="270077"/>
                  </a:lnTo>
                  <a:lnTo>
                    <a:pt x="9314" y="267809"/>
                  </a:lnTo>
                  <a:lnTo>
                    <a:pt x="9815" y="265774"/>
                  </a:lnTo>
                  <a:cubicBezTo>
                    <a:pt x="10282" y="263838"/>
                    <a:pt x="10816" y="261937"/>
                    <a:pt x="11316" y="260002"/>
                  </a:cubicBezTo>
                  <a:lnTo>
                    <a:pt x="11850" y="258100"/>
                  </a:lnTo>
                  <a:cubicBezTo>
                    <a:pt x="11813" y="258027"/>
                    <a:pt x="11813" y="257940"/>
                    <a:pt x="11850" y="257866"/>
                  </a:cubicBezTo>
                  <a:cubicBezTo>
                    <a:pt x="12084" y="256966"/>
                    <a:pt x="12350" y="256098"/>
                    <a:pt x="12584" y="255197"/>
                  </a:cubicBezTo>
                  <a:cubicBezTo>
                    <a:pt x="12818" y="254297"/>
                    <a:pt x="13351" y="252595"/>
                    <a:pt x="13752" y="251294"/>
                  </a:cubicBezTo>
                  <a:cubicBezTo>
                    <a:pt x="14152" y="249993"/>
                    <a:pt x="14519" y="248692"/>
                    <a:pt x="14919" y="247390"/>
                  </a:cubicBezTo>
                  <a:cubicBezTo>
                    <a:pt x="15753" y="244822"/>
                    <a:pt x="16588" y="242219"/>
                    <a:pt x="17455" y="239650"/>
                  </a:cubicBezTo>
                  <a:cubicBezTo>
                    <a:pt x="17889" y="238382"/>
                    <a:pt x="18356" y="237115"/>
                    <a:pt x="18756" y="235847"/>
                  </a:cubicBezTo>
                  <a:cubicBezTo>
                    <a:pt x="19157" y="234579"/>
                    <a:pt x="19690" y="233278"/>
                    <a:pt x="20124" y="232010"/>
                  </a:cubicBezTo>
                  <a:cubicBezTo>
                    <a:pt x="20558" y="230742"/>
                    <a:pt x="21025" y="229475"/>
                    <a:pt x="21525" y="228207"/>
                  </a:cubicBezTo>
                  <a:cubicBezTo>
                    <a:pt x="22026" y="226939"/>
                    <a:pt x="22259" y="226238"/>
                    <a:pt x="22660" y="225237"/>
                  </a:cubicBezTo>
                  <a:lnTo>
                    <a:pt x="22860" y="224737"/>
                  </a:lnTo>
                  <a:lnTo>
                    <a:pt x="22860" y="224437"/>
                  </a:lnTo>
                  <a:lnTo>
                    <a:pt x="22860" y="224203"/>
                  </a:lnTo>
                  <a:lnTo>
                    <a:pt x="23060" y="223736"/>
                  </a:lnTo>
                  <a:cubicBezTo>
                    <a:pt x="23394" y="222802"/>
                    <a:pt x="23761" y="221901"/>
                    <a:pt x="24128" y="220967"/>
                  </a:cubicBezTo>
                  <a:cubicBezTo>
                    <a:pt x="24128" y="220967"/>
                    <a:pt x="24128" y="220767"/>
                    <a:pt x="24128" y="220667"/>
                  </a:cubicBezTo>
                  <a:lnTo>
                    <a:pt x="24528" y="219632"/>
                  </a:lnTo>
                  <a:cubicBezTo>
                    <a:pt x="25095" y="218231"/>
                    <a:pt x="25696" y="216830"/>
                    <a:pt x="26263" y="215462"/>
                  </a:cubicBezTo>
                  <a:cubicBezTo>
                    <a:pt x="37703" y="187571"/>
                    <a:pt x="52623" y="161241"/>
                    <a:pt x="70669" y="137092"/>
                  </a:cubicBezTo>
                  <a:lnTo>
                    <a:pt x="70669" y="137092"/>
                  </a:lnTo>
                  <a:cubicBezTo>
                    <a:pt x="71636" y="135791"/>
                    <a:pt x="72637" y="134523"/>
                    <a:pt x="73605" y="133256"/>
                  </a:cubicBezTo>
                  <a:cubicBezTo>
                    <a:pt x="74039" y="132689"/>
                    <a:pt x="74472" y="132121"/>
                    <a:pt x="74939" y="131588"/>
                  </a:cubicBezTo>
                  <a:lnTo>
                    <a:pt x="76608" y="129452"/>
                  </a:lnTo>
                  <a:lnTo>
                    <a:pt x="78543" y="127084"/>
                  </a:lnTo>
                  <a:lnTo>
                    <a:pt x="80177" y="125115"/>
                  </a:lnTo>
                  <a:lnTo>
                    <a:pt x="81278" y="123814"/>
                  </a:lnTo>
                  <a:lnTo>
                    <a:pt x="82580" y="122446"/>
                  </a:lnTo>
                  <a:lnTo>
                    <a:pt x="84715" y="119944"/>
                  </a:lnTo>
                  <a:lnTo>
                    <a:pt x="86450" y="117942"/>
                  </a:lnTo>
                  <a:lnTo>
                    <a:pt x="87484" y="116741"/>
                  </a:lnTo>
                  <a:lnTo>
                    <a:pt x="89019" y="115040"/>
                  </a:lnTo>
                  <a:lnTo>
                    <a:pt x="90086" y="113872"/>
                  </a:lnTo>
                  <a:cubicBezTo>
                    <a:pt x="90687" y="113171"/>
                    <a:pt x="91287" y="112504"/>
                    <a:pt x="91921" y="111837"/>
                  </a:cubicBezTo>
                  <a:lnTo>
                    <a:pt x="92555" y="111103"/>
                  </a:lnTo>
                  <a:lnTo>
                    <a:pt x="94924" y="108567"/>
                  </a:lnTo>
                  <a:lnTo>
                    <a:pt x="97660" y="105698"/>
                  </a:lnTo>
                  <a:lnTo>
                    <a:pt x="100429" y="102862"/>
                  </a:lnTo>
                  <a:lnTo>
                    <a:pt x="103165" y="100060"/>
                  </a:lnTo>
                  <a:lnTo>
                    <a:pt x="106000" y="97324"/>
                  </a:lnTo>
                  <a:lnTo>
                    <a:pt x="106000" y="97324"/>
                  </a:lnTo>
                  <a:lnTo>
                    <a:pt x="111172" y="92353"/>
                  </a:lnTo>
                  <a:lnTo>
                    <a:pt x="114508" y="89417"/>
                  </a:lnTo>
                  <a:lnTo>
                    <a:pt x="117844" y="86514"/>
                  </a:lnTo>
                  <a:lnTo>
                    <a:pt x="120713" y="83979"/>
                  </a:lnTo>
                  <a:lnTo>
                    <a:pt x="123716" y="81376"/>
                  </a:lnTo>
                  <a:lnTo>
                    <a:pt x="126218" y="79274"/>
                  </a:lnTo>
                  <a:cubicBezTo>
                    <a:pt x="127653" y="78040"/>
                    <a:pt x="129121" y="76839"/>
                    <a:pt x="130589" y="75638"/>
                  </a:cubicBezTo>
                  <a:lnTo>
                    <a:pt x="133491" y="73302"/>
                  </a:lnTo>
                  <a:lnTo>
                    <a:pt x="135927" y="71367"/>
                  </a:lnTo>
                  <a:lnTo>
                    <a:pt x="142232" y="66563"/>
                  </a:lnTo>
                  <a:lnTo>
                    <a:pt x="145402" y="64228"/>
                  </a:lnTo>
                  <a:cubicBezTo>
                    <a:pt x="146470" y="63460"/>
                    <a:pt x="147537" y="62660"/>
                    <a:pt x="148738" y="61926"/>
                  </a:cubicBezTo>
                  <a:lnTo>
                    <a:pt x="152075" y="59624"/>
                  </a:lnTo>
                  <a:lnTo>
                    <a:pt x="154577" y="57889"/>
                  </a:lnTo>
                  <a:lnTo>
                    <a:pt x="158614" y="55153"/>
                  </a:lnTo>
                  <a:cubicBezTo>
                    <a:pt x="159715" y="54419"/>
                    <a:pt x="160816" y="53685"/>
                    <a:pt x="161950" y="52984"/>
                  </a:cubicBezTo>
                  <a:lnTo>
                    <a:pt x="165286" y="50849"/>
                  </a:lnTo>
                  <a:lnTo>
                    <a:pt x="168623" y="48714"/>
                  </a:lnTo>
                  <a:lnTo>
                    <a:pt x="171959" y="46679"/>
                  </a:lnTo>
                  <a:cubicBezTo>
                    <a:pt x="173794" y="45544"/>
                    <a:pt x="175696" y="44410"/>
                    <a:pt x="177564" y="43342"/>
                  </a:cubicBezTo>
                  <a:lnTo>
                    <a:pt x="179999" y="41975"/>
                  </a:lnTo>
                  <a:cubicBezTo>
                    <a:pt x="180109" y="41878"/>
                    <a:pt x="180233" y="41798"/>
                    <a:pt x="180366" y="41741"/>
                  </a:cubicBezTo>
                  <a:lnTo>
                    <a:pt x="182735" y="40407"/>
                  </a:lnTo>
                  <a:cubicBezTo>
                    <a:pt x="215504" y="22180"/>
                    <a:pt x="250952" y="9255"/>
                    <a:pt x="287762" y="2106"/>
                  </a:cubicBezTo>
                  <a:lnTo>
                    <a:pt x="290664" y="1539"/>
                  </a:lnTo>
                  <a:lnTo>
                    <a:pt x="291565" y="1539"/>
                  </a:lnTo>
                  <a:lnTo>
                    <a:pt x="294201" y="1038"/>
                  </a:lnTo>
                  <a:lnTo>
                    <a:pt x="300073" y="71"/>
                  </a:lnTo>
                  <a:lnTo>
                    <a:pt x="300807" y="4641"/>
                  </a:lnTo>
                  <a:lnTo>
                    <a:pt x="301507" y="9179"/>
                  </a:lnTo>
                  <a:lnTo>
                    <a:pt x="302241" y="13716"/>
                  </a:lnTo>
                  <a:lnTo>
                    <a:pt x="302942" y="18253"/>
                  </a:lnTo>
                  <a:lnTo>
                    <a:pt x="303676" y="22791"/>
                  </a:lnTo>
                  <a:lnTo>
                    <a:pt x="304377" y="27295"/>
                  </a:lnTo>
                  <a:lnTo>
                    <a:pt x="305110" y="31832"/>
                  </a:lnTo>
                  <a:lnTo>
                    <a:pt x="306545" y="40907"/>
                  </a:lnTo>
                  <a:lnTo>
                    <a:pt x="308647" y="54452"/>
                  </a:lnTo>
                  <a:lnTo>
                    <a:pt x="312951" y="81643"/>
                  </a:lnTo>
                  <a:lnTo>
                    <a:pt x="315086" y="95222"/>
                  </a:lnTo>
                  <a:lnTo>
                    <a:pt x="317221" y="108801"/>
                  </a:lnTo>
                  <a:lnTo>
                    <a:pt x="319390" y="122413"/>
                  </a:lnTo>
                  <a:lnTo>
                    <a:pt x="322259" y="140529"/>
                  </a:lnTo>
                  <a:lnTo>
                    <a:pt x="324394" y="154141"/>
                  </a:lnTo>
                  <a:cubicBezTo>
                    <a:pt x="345266" y="150831"/>
                    <a:pt x="366525" y="150778"/>
                    <a:pt x="387417" y="153974"/>
                  </a:cubicBezTo>
                  <a:lnTo>
                    <a:pt x="389552" y="140395"/>
                  </a:lnTo>
                  <a:lnTo>
                    <a:pt x="389552" y="140395"/>
                  </a:lnTo>
                  <a:lnTo>
                    <a:pt x="392455" y="122279"/>
                  </a:lnTo>
                  <a:lnTo>
                    <a:pt x="394590" y="108701"/>
                  </a:lnTo>
                  <a:lnTo>
                    <a:pt x="396725" y="95088"/>
                  </a:lnTo>
                  <a:lnTo>
                    <a:pt x="398861" y="81510"/>
                  </a:lnTo>
                  <a:lnTo>
                    <a:pt x="401029" y="67898"/>
                  </a:lnTo>
                  <a:lnTo>
                    <a:pt x="403198" y="54319"/>
                  </a:lnTo>
                  <a:lnTo>
                    <a:pt x="405333" y="40707"/>
                  </a:lnTo>
                  <a:lnTo>
                    <a:pt x="406801" y="31665"/>
                  </a:lnTo>
                  <a:lnTo>
                    <a:pt x="407535" y="27128"/>
                  </a:lnTo>
                  <a:lnTo>
                    <a:pt x="408236" y="22591"/>
                  </a:lnTo>
                  <a:lnTo>
                    <a:pt x="408969" y="18053"/>
                  </a:lnTo>
                  <a:lnTo>
                    <a:pt x="409670" y="13516"/>
                  </a:lnTo>
                  <a:lnTo>
                    <a:pt x="410404" y="8979"/>
                  </a:lnTo>
                  <a:lnTo>
                    <a:pt x="411105" y="4475"/>
                  </a:lnTo>
                  <a:lnTo>
                    <a:pt x="411839" y="-63"/>
                  </a:lnTo>
                  <a:cubicBezTo>
                    <a:pt x="413974" y="271"/>
                    <a:pt x="416143" y="604"/>
                    <a:pt x="418278" y="1005"/>
                  </a:cubicBezTo>
                  <a:lnTo>
                    <a:pt x="421013" y="1472"/>
                  </a:lnTo>
                  <a:lnTo>
                    <a:pt x="424083" y="2039"/>
                  </a:lnTo>
                  <a:cubicBezTo>
                    <a:pt x="460936" y="9122"/>
                    <a:pt x="496437" y="21983"/>
                    <a:pt x="529276" y="40140"/>
                  </a:cubicBezTo>
                  <a:lnTo>
                    <a:pt x="529276" y="40140"/>
                  </a:lnTo>
                  <a:lnTo>
                    <a:pt x="530644" y="40940"/>
                  </a:lnTo>
                  <a:lnTo>
                    <a:pt x="533714" y="42675"/>
                  </a:lnTo>
                  <a:lnTo>
                    <a:pt x="534948" y="43376"/>
                  </a:lnTo>
                  <a:lnTo>
                    <a:pt x="537517" y="44877"/>
                  </a:lnTo>
                  <a:cubicBezTo>
                    <a:pt x="538318" y="45344"/>
                    <a:pt x="539118" y="45778"/>
                    <a:pt x="539886" y="46278"/>
                  </a:cubicBezTo>
                  <a:lnTo>
                    <a:pt x="540086" y="46278"/>
                  </a:lnTo>
                  <a:cubicBezTo>
                    <a:pt x="572291" y="65599"/>
                    <a:pt x="601267" y="89847"/>
                    <a:pt x="625962" y="118142"/>
                  </a:cubicBezTo>
                  <a:lnTo>
                    <a:pt x="627330" y="119710"/>
                  </a:lnTo>
                  <a:lnTo>
                    <a:pt x="629032" y="121712"/>
                  </a:lnTo>
                  <a:lnTo>
                    <a:pt x="629232" y="121946"/>
                  </a:lnTo>
                  <a:lnTo>
                    <a:pt x="630199" y="123113"/>
                  </a:lnTo>
                  <a:cubicBezTo>
                    <a:pt x="631510" y="124648"/>
                    <a:pt x="632778" y="126183"/>
                    <a:pt x="634003" y="127717"/>
                  </a:cubicBezTo>
                  <a:cubicBezTo>
                    <a:pt x="657734" y="156807"/>
                    <a:pt x="676731" y="189459"/>
                    <a:pt x="690286" y="224470"/>
                  </a:cubicBezTo>
                  <a:cubicBezTo>
                    <a:pt x="690686" y="225471"/>
                    <a:pt x="691087" y="226505"/>
                    <a:pt x="691454" y="227539"/>
                  </a:cubicBezTo>
                  <a:cubicBezTo>
                    <a:pt x="691821" y="228574"/>
                    <a:pt x="692221" y="229575"/>
                    <a:pt x="692588" y="230609"/>
                  </a:cubicBezTo>
                  <a:cubicBezTo>
                    <a:pt x="692955" y="231643"/>
                    <a:pt x="693355" y="232677"/>
                    <a:pt x="693722" y="233745"/>
                  </a:cubicBezTo>
                  <a:cubicBezTo>
                    <a:pt x="694089" y="234813"/>
                    <a:pt x="694290" y="235380"/>
                    <a:pt x="694590" y="236214"/>
                  </a:cubicBezTo>
                  <a:cubicBezTo>
                    <a:pt x="706864" y="271709"/>
                    <a:pt x="713440" y="308925"/>
                    <a:pt x="714074" y="346479"/>
                  </a:cubicBezTo>
                  <a:cubicBezTo>
                    <a:pt x="714074" y="347513"/>
                    <a:pt x="714074" y="348547"/>
                    <a:pt x="714074" y="349548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Brīvforma: forma 464">
              <a:extLst>
                <a:ext uri="{FF2B5EF4-FFF2-40B4-BE49-F238E27FC236}">
                  <a16:creationId xmlns:a16="http://schemas.microsoft.com/office/drawing/2014/main" id="{DBCA926E-A373-42A8-BC5C-24B90738CAB6}"/>
                </a:ext>
              </a:extLst>
            </p:cNvPr>
            <p:cNvSpPr/>
            <p:nvPr/>
          </p:nvSpPr>
          <p:spPr>
            <a:xfrm>
              <a:off x="4190967" y="5071825"/>
              <a:ext cx="734198" cy="734069"/>
            </a:xfrm>
            <a:custGeom>
              <a:avLst/>
              <a:gdLst>
                <a:gd name="connsiteX0" fmla="*/ 733965 w 734198"/>
                <a:gd name="connsiteY0" fmla="*/ 360141 h 734069"/>
                <a:gd name="connsiteX1" fmla="*/ 713947 w 734198"/>
                <a:gd name="connsiteY1" fmla="*/ 246940 h 734069"/>
                <a:gd name="connsiteX2" fmla="*/ 711912 w 734198"/>
                <a:gd name="connsiteY2" fmla="*/ 241202 h 734069"/>
                <a:gd name="connsiteX3" fmla="*/ 709543 w 734198"/>
                <a:gd name="connsiteY3" fmla="*/ 234929 h 734069"/>
                <a:gd name="connsiteX4" fmla="*/ 651858 w 734198"/>
                <a:gd name="connsiteY4" fmla="*/ 135574 h 734069"/>
                <a:gd name="connsiteX5" fmla="*/ 647955 w 734198"/>
                <a:gd name="connsiteY5" fmla="*/ 130870 h 734069"/>
                <a:gd name="connsiteX6" fmla="*/ 643584 w 734198"/>
                <a:gd name="connsiteY6" fmla="*/ 125766 h 734069"/>
                <a:gd name="connsiteX7" fmla="*/ 555540 w 734198"/>
                <a:gd name="connsiteY7" fmla="*/ 52100 h 734069"/>
                <a:gd name="connsiteX8" fmla="*/ 550268 w 734198"/>
                <a:gd name="connsiteY8" fmla="*/ 48997 h 734069"/>
                <a:gd name="connsiteX9" fmla="*/ 544430 w 734198"/>
                <a:gd name="connsiteY9" fmla="*/ 45661 h 734069"/>
                <a:gd name="connsiteX10" fmla="*/ 436534 w 734198"/>
                <a:gd name="connsiteY10" fmla="*/ 6593 h 734069"/>
                <a:gd name="connsiteX11" fmla="*/ 430562 w 734198"/>
                <a:gd name="connsiteY11" fmla="*/ 5492 h 734069"/>
                <a:gd name="connsiteX12" fmla="*/ 423889 w 734198"/>
                <a:gd name="connsiteY12" fmla="*/ 4391 h 734069"/>
                <a:gd name="connsiteX13" fmla="*/ 309187 w 734198"/>
                <a:gd name="connsiteY13" fmla="*/ 4391 h 734069"/>
                <a:gd name="connsiteX14" fmla="*/ 303182 w 734198"/>
                <a:gd name="connsiteY14" fmla="*/ 5392 h 734069"/>
                <a:gd name="connsiteX15" fmla="*/ 296509 w 734198"/>
                <a:gd name="connsiteY15" fmla="*/ 6626 h 734069"/>
                <a:gd name="connsiteX16" fmla="*/ 188814 w 734198"/>
                <a:gd name="connsiteY16" fmla="*/ 45928 h 734069"/>
                <a:gd name="connsiteX17" fmla="*/ 188814 w 734198"/>
                <a:gd name="connsiteY17" fmla="*/ 45928 h 734069"/>
                <a:gd name="connsiteX18" fmla="*/ 183509 w 734198"/>
                <a:gd name="connsiteY18" fmla="*/ 48931 h 734069"/>
                <a:gd name="connsiteX19" fmla="*/ 177737 w 734198"/>
                <a:gd name="connsiteY19" fmla="*/ 52267 h 734069"/>
                <a:gd name="connsiteX20" fmla="*/ 177737 w 734198"/>
                <a:gd name="connsiteY20" fmla="*/ 52267 h 734069"/>
                <a:gd name="connsiteX21" fmla="*/ 78216 w 734198"/>
                <a:gd name="connsiteY21" fmla="*/ 140245 h 734069"/>
                <a:gd name="connsiteX22" fmla="*/ 71777 w 734198"/>
                <a:gd name="connsiteY22" fmla="*/ 148586 h 734069"/>
                <a:gd name="connsiteX23" fmla="*/ 30373 w 734198"/>
                <a:gd name="connsiteY23" fmla="*/ 220817 h 734069"/>
                <a:gd name="connsiteX24" fmla="*/ 26336 w 734198"/>
                <a:gd name="connsiteY24" fmla="*/ 230525 h 734069"/>
                <a:gd name="connsiteX25" fmla="*/ 230541 w 734198"/>
                <a:gd name="connsiteY25" fmla="*/ 707670 h 734069"/>
                <a:gd name="connsiteX26" fmla="*/ 328905 w 734198"/>
                <a:gd name="connsiteY26" fmla="*/ 732005 h 734069"/>
                <a:gd name="connsiteX27" fmla="*/ 338914 w 734198"/>
                <a:gd name="connsiteY27" fmla="*/ 732905 h 734069"/>
                <a:gd name="connsiteX28" fmla="*/ 367172 w 734198"/>
                <a:gd name="connsiteY28" fmla="*/ 734006 h 734069"/>
                <a:gd name="connsiteX29" fmla="*/ 452982 w 734198"/>
                <a:gd name="connsiteY29" fmla="*/ 723997 h 734069"/>
                <a:gd name="connsiteX30" fmla="*/ 517639 w 734198"/>
                <a:gd name="connsiteY30" fmla="*/ 701911 h 734069"/>
                <a:gd name="connsiteX31" fmla="*/ 517406 w 734198"/>
                <a:gd name="connsiteY31" fmla="*/ 696973 h 734069"/>
                <a:gd name="connsiteX32" fmla="*/ 516939 w 734198"/>
                <a:gd name="connsiteY32" fmla="*/ 692169 h 734069"/>
                <a:gd name="connsiteX33" fmla="*/ 517339 w 734198"/>
                <a:gd name="connsiteY33" fmla="*/ 691969 h 734069"/>
                <a:gd name="connsiteX34" fmla="*/ 520675 w 734198"/>
                <a:gd name="connsiteY34" fmla="*/ 690368 h 734069"/>
                <a:gd name="connsiteX35" fmla="*/ 521409 w 734198"/>
                <a:gd name="connsiteY35" fmla="*/ 690001 h 734069"/>
                <a:gd name="connsiteX36" fmla="*/ 525513 w 734198"/>
                <a:gd name="connsiteY36" fmla="*/ 687999 h 734069"/>
                <a:gd name="connsiteX37" fmla="*/ 526147 w 734198"/>
                <a:gd name="connsiteY37" fmla="*/ 692803 h 734069"/>
                <a:gd name="connsiteX38" fmla="*/ 567717 w 734198"/>
                <a:gd name="connsiteY38" fmla="*/ 668949 h 734069"/>
                <a:gd name="connsiteX39" fmla="*/ 575924 w 734198"/>
                <a:gd name="connsiteY39" fmla="*/ 668949 h 734069"/>
                <a:gd name="connsiteX40" fmla="*/ 709843 w 734198"/>
                <a:gd name="connsiteY40" fmla="*/ 498430 h 734069"/>
                <a:gd name="connsiteX41" fmla="*/ 712012 w 734198"/>
                <a:gd name="connsiteY41" fmla="*/ 492692 h 734069"/>
                <a:gd name="connsiteX42" fmla="*/ 714247 w 734198"/>
                <a:gd name="connsiteY42" fmla="*/ 486353 h 734069"/>
                <a:gd name="connsiteX43" fmla="*/ 733998 w 734198"/>
                <a:gd name="connsiteY43" fmla="*/ 373086 h 734069"/>
                <a:gd name="connsiteX44" fmla="*/ 733998 w 734198"/>
                <a:gd name="connsiteY44" fmla="*/ 367114 h 734069"/>
                <a:gd name="connsiteX45" fmla="*/ 733998 w 734198"/>
                <a:gd name="connsiteY45" fmla="*/ 367114 h 734069"/>
                <a:gd name="connsiteX46" fmla="*/ 733965 w 734198"/>
                <a:gd name="connsiteY46" fmla="*/ 360141 h 734069"/>
                <a:gd name="connsiteX47" fmla="*/ 311356 w 734198"/>
                <a:gd name="connsiteY47" fmla="*/ 13533 h 734069"/>
                <a:gd name="connsiteX48" fmla="*/ 313358 w 734198"/>
                <a:gd name="connsiteY48" fmla="*/ 13232 h 734069"/>
                <a:gd name="connsiteX49" fmla="*/ 316494 w 734198"/>
                <a:gd name="connsiteY49" fmla="*/ 12765 h 734069"/>
                <a:gd name="connsiteX50" fmla="*/ 319563 w 734198"/>
                <a:gd name="connsiteY50" fmla="*/ 12332 h 734069"/>
                <a:gd name="connsiteX51" fmla="*/ 322666 w 734198"/>
                <a:gd name="connsiteY51" fmla="*/ 11965 h 734069"/>
                <a:gd name="connsiteX52" fmla="*/ 325402 w 734198"/>
                <a:gd name="connsiteY52" fmla="*/ 11631 h 734069"/>
                <a:gd name="connsiteX53" fmla="*/ 327003 w 734198"/>
                <a:gd name="connsiteY53" fmla="*/ 11431 h 734069"/>
                <a:gd name="connsiteX54" fmla="*/ 327404 w 734198"/>
                <a:gd name="connsiteY54" fmla="*/ 11431 h 734069"/>
                <a:gd name="connsiteX55" fmla="*/ 328071 w 734198"/>
                <a:gd name="connsiteY55" fmla="*/ 11431 h 734069"/>
                <a:gd name="connsiteX56" fmla="*/ 328504 w 734198"/>
                <a:gd name="connsiteY56" fmla="*/ 11431 h 734069"/>
                <a:gd name="connsiteX57" fmla="*/ 329672 w 734198"/>
                <a:gd name="connsiteY57" fmla="*/ 11431 h 734069"/>
                <a:gd name="connsiteX58" fmla="*/ 330773 w 734198"/>
                <a:gd name="connsiteY58" fmla="*/ 11431 h 734069"/>
                <a:gd name="connsiteX59" fmla="*/ 331007 w 734198"/>
                <a:gd name="connsiteY59" fmla="*/ 11431 h 734069"/>
                <a:gd name="connsiteX60" fmla="*/ 332642 w 734198"/>
                <a:gd name="connsiteY60" fmla="*/ 11264 h 734069"/>
                <a:gd name="connsiteX61" fmla="*/ 333576 w 734198"/>
                <a:gd name="connsiteY61" fmla="*/ 11264 h 734069"/>
                <a:gd name="connsiteX62" fmla="*/ 334176 w 734198"/>
                <a:gd name="connsiteY62" fmla="*/ 11264 h 734069"/>
                <a:gd name="connsiteX63" fmla="*/ 337146 w 734198"/>
                <a:gd name="connsiteY63" fmla="*/ 10630 h 734069"/>
                <a:gd name="connsiteX64" fmla="*/ 339047 w 734198"/>
                <a:gd name="connsiteY64" fmla="*/ 10463 h 734069"/>
                <a:gd name="connsiteX65" fmla="*/ 341950 w 734198"/>
                <a:gd name="connsiteY65" fmla="*/ 10263 h 734069"/>
                <a:gd name="connsiteX66" fmla="*/ 342450 w 734198"/>
                <a:gd name="connsiteY66" fmla="*/ 10263 h 734069"/>
                <a:gd name="connsiteX67" fmla="*/ 345186 w 734198"/>
                <a:gd name="connsiteY67" fmla="*/ 10263 h 734069"/>
                <a:gd name="connsiteX68" fmla="*/ 345186 w 734198"/>
                <a:gd name="connsiteY68" fmla="*/ 10263 h 734069"/>
                <a:gd name="connsiteX69" fmla="*/ 349990 w 734198"/>
                <a:gd name="connsiteY69" fmla="*/ 9996 h 734069"/>
                <a:gd name="connsiteX70" fmla="*/ 353326 w 734198"/>
                <a:gd name="connsiteY70" fmla="*/ 9829 h 734069"/>
                <a:gd name="connsiteX71" fmla="*/ 355362 w 734198"/>
                <a:gd name="connsiteY71" fmla="*/ 9829 h 734069"/>
                <a:gd name="connsiteX72" fmla="*/ 358198 w 734198"/>
                <a:gd name="connsiteY72" fmla="*/ 9829 h 734069"/>
                <a:gd name="connsiteX73" fmla="*/ 360767 w 734198"/>
                <a:gd name="connsiteY73" fmla="*/ 9829 h 734069"/>
                <a:gd name="connsiteX74" fmla="*/ 372210 w 734198"/>
                <a:gd name="connsiteY74" fmla="*/ 9829 h 734069"/>
                <a:gd name="connsiteX75" fmla="*/ 375213 w 734198"/>
                <a:gd name="connsiteY75" fmla="*/ 9829 h 734069"/>
                <a:gd name="connsiteX76" fmla="*/ 376414 w 734198"/>
                <a:gd name="connsiteY76" fmla="*/ 9829 h 734069"/>
                <a:gd name="connsiteX77" fmla="*/ 380351 w 734198"/>
                <a:gd name="connsiteY77" fmla="*/ 9829 h 734069"/>
                <a:gd name="connsiteX78" fmla="*/ 380951 w 734198"/>
                <a:gd name="connsiteY78" fmla="*/ 9829 h 734069"/>
                <a:gd name="connsiteX79" fmla="*/ 385255 w 734198"/>
                <a:gd name="connsiteY79" fmla="*/ 10029 h 734069"/>
                <a:gd name="connsiteX80" fmla="*/ 385255 w 734198"/>
                <a:gd name="connsiteY80" fmla="*/ 10029 h 734069"/>
                <a:gd name="connsiteX81" fmla="*/ 387724 w 734198"/>
                <a:gd name="connsiteY81" fmla="*/ 10029 h 734069"/>
                <a:gd name="connsiteX82" fmla="*/ 388258 w 734198"/>
                <a:gd name="connsiteY82" fmla="*/ 10029 h 734069"/>
                <a:gd name="connsiteX83" fmla="*/ 391260 w 734198"/>
                <a:gd name="connsiteY83" fmla="*/ 10230 h 734069"/>
                <a:gd name="connsiteX84" fmla="*/ 398266 w 734198"/>
                <a:gd name="connsiteY84" fmla="*/ 10763 h 734069"/>
                <a:gd name="connsiteX85" fmla="*/ 401603 w 734198"/>
                <a:gd name="connsiteY85" fmla="*/ 11097 h 734069"/>
                <a:gd name="connsiteX86" fmla="*/ 404772 w 734198"/>
                <a:gd name="connsiteY86" fmla="*/ 11397 h 734069"/>
                <a:gd name="connsiteX87" fmla="*/ 405506 w 734198"/>
                <a:gd name="connsiteY87" fmla="*/ 11397 h 734069"/>
                <a:gd name="connsiteX88" fmla="*/ 408476 w 734198"/>
                <a:gd name="connsiteY88" fmla="*/ 11731 h 734069"/>
                <a:gd name="connsiteX89" fmla="*/ 411812 w 734198"/>
                <a:gd name="connsiteY89" fmla="*/ 12131 h 734069"/>
                <a:gd name="connsiteX90" fmla="*/ 415148 w 734198"/>
                <a:gd name="connsiteY90" fmla="*/ 12598 h 734069"/>
                <a:gd name="connsiteX91" fmla="*/ 417917 w 734198"/>
                <a:gd name="connsiteY91" fmla="*/ 12965 h 734069"/>
                <a:gd name="connsiteX92" fmla="*/ 419285 w 734198"/>
                <a:gd name="connsiteY92" fmla="*/ 13166 h 734069"/>
                <a:gd name="connsiteX93" fmla="*/ 421921 w 734198"/>
                <a:gd name="connsiteY93" fmla="*/ 13566 h 734069"/>
                <a:gd name="connsiteX94" fmla="*/ 421220 w 734198"/>
                <a:gd name="connsiteY94" fmla="*/ 18103 h 734069"/>
                <a:gd name="connsiteX95" fmla="*/ 420486 w 734198"/>
                <a:gd name="connsiteY95" fmla="*/ 22641 h 734069"/>
                <a:gd name="connsiteX96" fmla="*/ 419786 w 734198"/>
                <a:gd name="connsiteY96" fmla="*/ 27178 h 734069"/>
                <a:gd name="connsiteX97" fmla="*/ 419052 w 734198"/>
                <a:gd name="connsiteY97" fmla="*/ 31715 h 734069"/>
                <a:gd name="connsiteX98" fmla="*/ 418351 w 734198"/>
                <a:gd name="connsiteY98" fmla="*/ 36219 h 734069"/>
                <a:gd name="connsiteX99" fmla="*/ 417617 w 734198"/>
                <a:gd name="connsiteY99" fmla="*/ 40757 h 734069"/>
                <a:gd name="connsiteX100" fmla="*/ 416883 w 734198"/>
                <a:gd name="connsiteY100" fmla="*/ 45294 h 734069"/>
                <a:gd name="connsiteX101" fmla="*/ 415448 w 734198"/>
                <a:gd name="connsiteY101" fmla="*/ 54336 h 734069"/>
                <a:gd name="connsiteX102" fmla="*/ 413313 w 734198"/>
                <a:gd name="connsiteY102" fmla="*/ 67948 h 734069"/>
                <a:gd name="connsiteX103" fmla="*/ 411145 w 734198"/>
                <a:gd name="connsiteY103" fmla="*/ 81526 h 734069"/>
                <a:gd name="connsiteX104" fmla="*/ 409009 w 734198"/>
                <a:gd name="connsiteY104" fmla="*/ 95138 h 734069"/>
                <a:gd name="connsiteX105" fmla="*/ 406807 w 734198"/>
                <a:gd name="connsiteY105" fmla="*/ 108717 h 734069"/>
                <a:gd name="connsiteX106" fmla="*/ 404639 w 734198"/>
                <a:gd name="connsiteY106" fmla="*/ 122296 h 734069"/>
                <a:gd name="connsiteX107" fmla="*/ 402504 w 734198"/>
                <a:gd name="connsiteY107" fmla="*/ 135908 h 734069"/>
                <a:gd name="connsiteX108" fmla="*/ 399634 w 734198"/>
                <a:gd name="connsiteY108" fmla="*/ 154024 h 734069"/>
                <a:gd name="connsiteX109" fmla="*/ 399634 w 734198"/>
                <a:gd name="connsiteY109" fmla="*/ 154024 h 734069"/>
                <a:gd name="connsiteX110" fmla="*/ 397499 w 734198"/>
                <a:gd name="connsiteY110" fmla="*/ 167670 h 734069"/>
                <a:gd name="connsiteX111" fmla="*/ 334477 w 734198"/>
                <a:gd name="connsiteY111" fmla="*/ 167670 h 734069"/>
                <a:gd name="connsiteX112" fmla="*/ 332341 w 734198"/>
                <a:gd name="connsiteY112" fmla="*/ 154091 h 734069"/>
                <a:gd name="connsiteX113" fmla="*/ 329472 w 734198"/>
                <a:gd name="connsiteY113" fmla="*/ 135941 h 734069"/>
                <a:gd name="connsiteX114" fmla="*/ 327303 w 734198"/>
                <a:gd name="connsiteY114" fmla="*/ 122363 h 734069"/>
                <a:gd name="connsiteX115" fmla="*/ 325168 w 734198"/>
                <a:gd name="connsiteY115" fmla="*/ 108717 h 734069"/>
                <a:gd name="connsiteX116" fmla="*/ 323000 w 734198"/>
                <a:gd name="connsiteY116" fmla="*/ 95138 h 734069"/>
                <a:gd name="connsiteX117" fmla="*/ 318729 w 734198"/>
                <a:gd name="connsiteY117" fmla="*/ 67948 h 734069"/>
                <a:gd name="connsiteX118" fmla="*/ 316594 w 734198"/>
                <a:gd name="connsiteY118" fmla="*/ 54336 h 734069"/>
                <a:gd name="connsiteX119" fmla="*/ 315159 w 734198"/>
                <a:gd name="connsiteY119" fmla="*/ 45294 h 734069"/>
                <a:gd name="connsiteX120" fmla="*/ 314425 w 734198"/>
                <a:gd name="connsiteY120" fmla="*/ 40757 h 734069"/>
                <a:gd name="connsiteX121" fmla="*/ 313725 w 734198"/>
                <a:gd name="connsiteY121" fmla="*/ 36219 h 734069"/>
                <a:gd name="connsiteX122" fmla="*/ 312991 w 734198"/>
                <a:gd name="connsiteY122" fmla="*/ 31682 h 734069"/>
                <a:gd name="connsiteX123" fmla="*/ 312290 w 734198"/>
                <a:gd name="connsiteY123" fmla="*/ 27145 h 734069"/>
                <a:gd name="connsiteX124" fmla="*/ 311556 w 734198"/>
                <a:gd name="connsiteY124" fmla="*/ 22641 h 734069"/>
                <a:gd name="connsiteX125" fmla="*/ 310855 w 734198"/>
                <a:gd name="connsiteY125" fmla="*/ 18103 h 734069"/>
                <a:gd name="connsiteX126" fmla="*/ 310122 w 734198"/>
                <a:gd name="connsiteY126" fmla="*/ 13499 h 734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734198" h="734069">
                  <a:moveTo>
                    <a:pt x="733965" y="360141"/>
                  </a:moveTo>
                  <a:cubicBezTo>
                    <a:pt x="733307" y="321586"/>
                    <a:pt x="726551" y="283382"/>
                    <a:pt x="713947" y="246940"/>
                  </a:cubicBezTo>
                  <a:cubicBezTo>
                    <a:pt x="713280" y="245038"/>
                    <a:pt x="712612" y="243103"/>
                    <a:pt x="711912" y="241202"/>
                  </a:cubicBezTo>
                  <a:cubicBezTo>
                    <a:pt x="711211" y="239300"/>
                    <a:pt x="710344" y="236998"/>
                    <a:pt x="709543" y="234929"/>
                  </a:cubicBezTo>
                  <a:cubicBezTo>
                    <a:pt x="695664" y="198981"/>
                    <a:pt x="676197" y="165451"/>
                    <a:pt x="651858" y="135574"/>
                  </a:cubicBezTo>
                  <a:cubicBezTo>
                    <a:pt x="650557" y="133973"/>
                    <a:pt x="649289" y="132405"/>
                    <a:pt x="647955" y="130870"/>
                  </a:cubicBezTo>
                  <a:cubicBezTo>
                    <a:pt x="646620" y="129336"/>
                    <a:pt x="645086" y="127534"/>
                    <a:pt x="643584" y="125766"/>
                  </a:cubicBezTo>
                  <a:cubicBezTo>
                    <a:pt x="618279" y="96747"/>
                    <a:pt x="588566" y="71888"/>
                    <a:pt x="555540" y="52100"/>
                  </a:cubicBezTo>
                  <a:cubicBezTo>
                    <a:pt x="553771" y="51033"/>
                    <a:pt x="552036" y="49998"/>
                    <a:pt x="550268" y="48997"/>
                  </a:cubicBezTo>
                  <a:cubicBezTo>
                    <a:pt x="548500" y="47997"/>
                    <a:pt x="546398" y="46762"/>
                    <a:pt x="544430" y="45661"/>
                  </a:cubicBezTo>
                  <a:cubicBezTo>
                    <a:pt x="510760" y="27011"/>
                    <a:pt x="474341" y="13823"/>
                    <a:pt x="436534" y="6593"/>
                  </a:cubicBezTo>
                  <a:cubicBezTo>
                    <a:pt x="434565" y="6193"/>
                    <a:pt x="432564" y="5826"/>
                    <a:pt x="430562" y="5492"/>
                  </a:cubicBezTo>
                  <a:cubicBezTo>
                    <a:pt x="428560" y="5158"/>
                    <a:pt x="426158" y="4725"/>
                    <a:pt x="423889" y="4391"/>
                  </a:cubicBezTo>
                  <a:cubicBezTo>
                    <a:pt x="385885" y="-1547"/>
                    <a:pt x="347191" y="-1547"/>
                    <a:pt x="309187" y="4391"/>
                  </a:cubicBezTo>
                  <a:lnTo>
                    <a:pt x="303182" y="5392"/>
                  </a:lnTo>
                  <a:lnTo>
                    <a:pt x="296509" y="6626"/>
                  </a:lnTo>
                  <a:cubicBezTo>
                    <a:pt x="258756" y="13940"/>
                    <a:pt x="222403" y="27205"/>
                    <a:pt x="188814" y="45928"/>
                  </a:cubicBezTo>
                  <a:lnTo>
                    <a:pt x="188814" y="45928"/>
                  </a:lnTo>
                  <a:cubicBezTo>
                    <a:pt x="187012" y="46906"/>
                    <a:pt x="185244" y="47906"/>
                    <a:pt x="183509" y="48931"/>
                  </a:cubicBezTo>
                  <a:cubicBezTo>
                    <a:pt x="181574" y="50032"/>
                    <a:pt x="179639" y="51166"/>
                    <a:pt x="177737" y="52267"/>
                  </a:cubicBezTo>
                  <a:lnTo>
                    <a:pt x="177737" y="52267"/>
                  </a:lnTo>
                  <a:cubicBezTo>
                    <a:pt x="139500" y="75311"/>
                    <a:pt x="105777" y="105124"/>
                    <a:pt x="78216" y="140245"/>
                  </a:cubicBezTo>
                  <a:cubicBezTo>
                    <a:pt x="76047" y="142981"/>
                    <a:pt x="73912" y="145783"/>
                    <a:pt x="71777" y="148586"/>
                  </a:cubicBezTo>
                  <a:cubicBezTo>
                    <a:pt x="55275" y="171013"/>
                    <a:pt x="41386" y="195244"/>
                    <a:pt x="30373" y="220817"/>
                  </a:cubicBezTo>
                  <a:cubicBezTo>
                    <a:pt x="28972" y="224153"/>
                    <a:pt x="27637" y="227256"/>
                    <a:pt x="26336" y="230525"/>
                  </a:cubicBezTo>
                  <a:cubicBezTo>
                    <a:pt x="-49034" y="418676"/>
                    <a:pt x="42390" y="632299"/>
                    <a:pt x="230541" y="707670"/>
                  </a:cubicBezTo>
                  <a:cubicBezTo>
                    <a:pt x="262045" y="720291"/>
                    <a:pt x="295148" y="728481"/>
                    <a:pt x="328905" y="732005"/>
                  </a:cubicBezTo>
                  <a:cubicBezTo>
                    <a:pt x="332241" y="732338"/>
                    <a:pt x="335578" y="732672"/>
                    <a:pt x="338914" y="732905"/>
                  </a:cubicBezTo>
                  <a:cubicBezTo>
                    <a:pt x="348222" y="733639"/>
                    <a:pt x="357664" y="734006"/>
                    <a:pt x="367172" y="734006"/>
                  </a:cubicBezTo>
                  <a:cubicBezTo>
                    <a:pt x="396068" y="734050"/>
                    <a:pt x="424870" y="730690"/>
                    <a:pt x="452982" y="723997"/>
                  </a:cubicBezTo>
                  <a:cubicBezTo>
                    <a:pt x="475182" y="718683"/>
                    <a:pt x="496827" y="711289"/>
                    <a:pt x="517639" y="701911"/>
                  </a:cubicBezTo>
                  <a:cubicBezTo>
                    <a:pt x="517639" y="700276"/>
                    <a:pt x="517639" y="698575"/>
                    <a:pt x="517406" y="696973"/>
                  </a:cubicBezTo>
                  <a:cubicBezTo>
                    <a:pt x="517172" y="695372"/>
                    <a:pt x="517105" y="693637"/>
                    <a:pt x="516939" y="692169"/>
                  </a:cubicBezTo>
                  <a:lnTo>
                    <a:pt x="517339" y="691969"/>
                  </a:lnTo>
                  <a:lnTo>
                    <a:pt x="520675" y="690368"/>
                  </a:lnTo>
                  <a:lnTo>
                    <a:pt x="521409" y="690001"/>
                  </a:lnTo>
                  <a:cubicBezTo>
                    <a:pt x="522777" y="689367"/>
                    <a:pt x="524178" y="688699"/>
                    <a:pt x="525513" y="687999"/>
                  </a:cubicBezTo>
                  <a:cubicBezTo>
                    <a:pt x="525780" y="689600"/>
                    <a:pt x="525980" y="691335"/>
                    <a:pt x="526147" y="692803"/>
                  </a:cubicBezTo>
                  <a:cubicBezTo>
                    <a:pt x="540523" y="685793"/>
                    <a:pt x="554412" y="677823"/>
                    <a:pt x="567717" y="668949"/>
                  </a:cubicBezTo>
                  <a:lnTo>
                    <a:pt x="575924" y="668949"/>
                  </a:lnTo>
                  <a:cubicBezTo>
                    <a:pt x="636678" y="626851"/>
                    <a:pt x="683346" y="567432"/>
                    <a:pt x="709843" y="498430"/>
                  </a:cubicBezTo>
                  <a:cubicBezTo>
                    <a:pt x="710577" y="496529"/>
                    <a:pt x="711311" y="494594"/>
                    <a:pt x="712012" y="492692"/>
                  </a:cubicBezTo>
                  <a:cubicBezTo>
                    <a:pt x="712712" y="490790"/>
                    <a:pt x="713513" y="488488"/>
                    <a:pt x="714247" y="486353"/>
                  </a:cubicBezTo>
                  <a:cubicBezTo>
                    <a:pt x="726762" y="449874"/>
                    <a:pt x="733431" y="411646"/>
                    <a:pt x="733998" y="373086"/>
                  </a:cubicBezTo>
                  <a:cubicBezTo>
                    <a:pt x="733998" y="371084"/>
                    <a:pt x="733998" y="369115"/>
                    <a:pt x="733998" y="367114"/>
                  </a:cubicBezTo>
                  <a:lnTo>
                    <a:pt x="733998" y="367114"/>
                  </a:lnTo>
                  <a:cubicBezTo>
                    <a:pt x="734165" y="364611"/>
                    <a:pt x="734165" y="362376"/>
                    <a:pt x="733965" y="360141"/>
                  </a:cubicBezTo>
                  <a:close/>
                  <a:moveTo>
                    <a:pt x="311356" y="13533"/>
                  </a:moveTo>
                  <a:lnTo>
                    <a:pt x="313358" y="13232"/>
                  </a:lnTo>
                  <a:lnTo>
                    <a:pt x="316494" y="12765"/>
                  </a:lnTo>
                  <a:lnTo>
                    <a:pt x="319563" y="12332"/>
                  </a:lnTo>
                  <a:lnTo>
                    <a:pt x="322666" y="11965"/>
                  </a:lnTo>
                  <a:lnTo>
                    <a:pt x="325402" y="11631"/>
                  </a:lnTo>
                  <a:lnTo>
                    <a:pt x="327003" y="11431"/>
                  </a:lnTo>
                  <a:lnTo>
                    <a:pt x="327404" y="11431"/>
                  </a:lnTo>
                  <a:lnTo>
                    <a:pt x="328071" y="11431"/>
                  </a:lnTo>
                  <a:lnTo>
                    <a:pt x="328504" y="11431"/>
                  </a:lnTo>
                  <a:lnTo>
                    <a:pt x="329672" y="11431"/>
                  </a:lnTo>
                  <a:lnTo>
                    <a:pt x="330773" y="11431"/>
                  </a:lnTo>
                  <a:lnTo>
                    <a:pt x="331007" y="11431"/>
                  </a:lnTo>
                  <a:lnTo>
                    <a:pt x="332642" y="11264"/>
                  </a:lnTo>
                  <a:lnTo>
                    <a:pt x="333576" y="11264"/>
                  </a:lnTo>
                  <a:lnTo>
                    <a:pt x="334176" y="11264"/>
                  </a:lnTo>
                  <a:lnTo>
                    <a:pt x="337146" y="10630"/>
                  </a:lnTo>
                  <a:lnTo>
                    <a:pt x="339047" y="10463"/>
                  </a:lnTo>
                  <a:lnTo>
                    <a:pt x="341950" y="10263"/>
                  </a:lnTo>
                  <a:lnTo>
                    <a:pt x="342450" y="10263"/>
                  </a:lnTo>
                  <a:lnTo>
                    <a:pt x="345186" y="10263"/>
                  </a:lnTo>
                  <a:lnTo>
                    <a:pt x="345186" y="10263"/>
                  </a:lnTo>
                  <a:lnTo>
                    <a:pt x="349990" y="9996"/>
                  </a:lnTo>
                  <a:lnTo>
                    <a:pt x="353326" y="9829"/>
                  </a:lnTo>
                  <a:lnTo>
                    <a:pt x="355362" y="9829"/>
                  </a:lnTo>
                  <a:lnTo>
                    <a:pt x="358198" y="9829"/>
                  </a:lnTo>
                  <a:cubicBezTo>
                    <a:pt x="359065" y="9829"/>
                    <a:pt x="359899" y="9829"/>
                    <a:pt x="360767" y="9829"/>
                  </a:cubicBezTo>
                  <a:lnTo>
                    <a:pt x="372210" y="9829"/>
                  </a:lnTo>
                  <a:cubicBezTo>
                    <a:pt x="373211" y="9829"/>
                    <a:pt x="374212" y="9829"/>
                    <a:pt x="375213" y="9829"/>
                  </a:cubicBezTo>
                  <a:lnTo>
                    <a:pt x="376414" y="9829"/>
                  </a:lnTo>
                  <a:lnTo>
                    <a:pt x="380351" y="9829"/>
                  </a:lnTo>
                  <a:lnTo>
                    <a:pt x="380951" y="9829"/>
                  </a:lnTo>
                  <a:lnTo>
                    <a:pt x="385255" y="10029"/>
                  </a:lnTo>
                  <a:lnTo>
                    <a:pt x="385255" y="10029"/>
                  </a:lnTo>
                  <a:lnTo>
                    <a:pt x="387724" y="10029"/>
                  </a:lnTo>
                  <a:lnTo>
                    <a:pt x="388258" y="10029"/>
                  </a:lnTo>
                  <a:lnTo>
                    <a:pt x="391260" y="10230"/>
                  </a:lnTo>
                  <a:lnTo>
                    <a:pt x="398266" y="10763"/>
                  </a:lnTo>
                  <a:lnTo>
                    <a:pt x="401603" y="11097"/>
                  </a:lnTo>
                  <a:lnTo>
                    <a:pt x="404772" y="11397"/>
                  </a:lnTo>
                  <a:lnTo>
                    <a:pt x="405506" y="11397"/>
                  </a:lnTo>
                  <a:lnTo>
                    <a:pt x="408476" y="11731"/>
                  </a:lnTo>
                  <a:lnTo>
                    <a:pt x="411812" y="12131"/>
                  </a:lnTo>
                  <a:lnTo>
                    <a:pt x="415148" y="12598"/>
                  </a:lnTo>
                  <a:lnTo>
                    <a:pt x="417917" y="12965"/>
                  </a:lnTo>
                  <a:lnTo>
                    <a:pt x="419285" y="13166"/>
                  </a:lnTo>
                  <a:lnTo>
                    <a:pt x="421921" y="13566"/>
                  </a:lnTo>
                  <a:lnTo>
                    <a:pt x="421220" y="18103"/>
                  </a:lnTo>
                  <a:lnTo>
                    <a:pt x="420486" y="22641"/>
                  </a:lnTo>
                  <a:lnTo>
                    <a:pt x="419786" y="27178"/>
                  </a:lnTo>
                  <a:lnTo>
                    <a:pt x="419052" y="31715"/>
                  </a:lnTo>
                  <a:lnTo>
                    <a:pt x="418351" y="36219"/>
                  </a:lnTo>
                  <a:lnTo>
                    <a:pt x="417617" y="40757"/>
                  </a:lnTo>
                  <a:lnTo>
                    <a:pt x="416883" y="45294"/>
                  </a:lnTo>
                  <a:lnTo>
                    <a:pt x="415448" y="54336"/>
                  </a:lnTo>
                  <a:lnTo>
                    <a:pt x="413313" y="67948"/>
                  </a:lnTo>
                  <a:lnTo>
                    <a:pt x="411145" y="81526"/>
                  </a:lnTo>
                  <a:lnTo>
                    <a:pt x="409009" y="95138"/>
                  </a:lnTo>
                  <a:lnTo>
                    <a:pt x="406807" y="108717"/>
                  </a:lnTo>
                  <a:lnTo>
                    <a:pt x="404639" y="122296"/>
                  </a:lnTo>
                  <a:lnTo>
                    <a:pt x="402504" y="135908"/>
                  </a:lnTo>
                  <a:lnTo>
                    <a:pt x="399634" y="154024"/>
                  </a:lnTo>
                  <a:lnTo>
                    <a:pt x="399634" y="154024"/>
                  </a:lnTo>
                  <a:lnTo>
                    <a:pt x="397499" y="167670"/>
                  </a:lnTo>
                  <a:cubicBezTo>
                    <a:pt x="376617" y="164417"/>
                    <a:pt x="355358" y="164417"/>
                    <a:pt x="334477" y="167670"/>
                  </a:cubicBezTo>
                  <a:lnTo>
                    <a:pt x="332341" y="154091"/>
                  </a:lnTo>
                  <a:lnTo>
                    <a:pt x="329472" y="135941"/>
                  </a:lnTo>
                  <a:lnTo>
                    <a:pt x="327303" y="122363"/>
                  </a:lnTo>
                  <a:lnTo>
                    <a:pt x="325168" y="108717"/>
                  </a:lnTo>
                  <a:lnTo>
                    <a:pt x="323000" y="95138"/>
                  </a:lnTo>
                  <a:lnTo>
                    <a:pt x="318729" y="67948"/>
                  </a:lnTo>
                  <a:lnTo>
                    <a:pt x="316594" y="54336"/>
                  </a:lnTo>
                  <a:lnTo>
                    <a:pt x="315159" y="45294"/>
                  </a:lnTo>
                  <a:lnTo>
                    <a:pt x="314425" y="40757"/>
                  </a:lnTo>
                  <a:lnTo>
                    <a:pt x="313725" y="36219"/>
                  </a:lnTo>
                  <a:lnTo>
                    <a:pt x="312991" y="31682"/>
                  </a:lnTo>
                  <a:lnTo>
                    <a:pt x="312290" y="27145"/>
                  </a:lnTo>
                  <a:lnTo>
                    <a:pt x="311556" y="22641"/>
                  </a:lnTo>
                  <a:lnTo>
                    <a:pt x="310855" y="18103"/>
                  </a:lnTo>
                  <a:lnTo>
                    <a:pt x="310122" y="13499"/>
                  </a:ln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Brīvforma: forma 465">
              <a:extLst>
                <a:ext uri="{FF2B5EF4-FFF2-40B4-BE49-F238E27FC236}">
                  <a16:creationId xmlns:a16="http://schemas.microsoft.com/office/drawing/2014/main" id="{FBC80EA5-7D4C-8283-2489-EF81D1291E34}"/>
                </a:ext>
              </a:extLst>
            </p:cNvPr>
            <p:cNvSpPr/>
            <p:nvPr/>
          </p:nvSpPr>
          <p:spPr>
            <a:xfrm>
              <a:off x="4739779" y="5762822"/>
              <a:ext cx="3336" cy="3336"/>
            </a:xfrm>
            <a:custGeom>
              <a:avLst/>
              <a:gdLst>
                <a:gd name="connsiteX0" fmla="*/ -79 w 3336"/>
                <a:gd name="connsiteY0" fmla="*/ -63 h 3336"/>
                <a:gd name="connsiteX1" fmla="*/ -79 w 3336"/>
                <a:gd name="connsiteY1" fmla="*/ -63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336" h="3336">
                  <a:moveTo>
                    <a:pt x="-79" y="-63"/>
                  </a:moveTo>
                  <a:lnTo>
                    <a:pt x="-79" y="-63"/>
                  </a:lnTo>
                  <a:close/>
                </a:path>
              </a:pathLst>
            </a:custGeom>
            <a:solidFill>
              <a:srgbClr val="00555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Brīvforma: forma 466">
              <a:extLst>
                <a:ext uri="{FF2B5EF4-FFF2-40B4-BE49-F238E27FC236}">
                  <a16:creationId xmlns:a16="http://schemas.microsoft.com/office/drawing/2014/main" id="{ED3AD694-AF48-DAC7-8306-A8BD70AC57B7}"/>
                </a:ext>
              </a:extLst>
            </p:cNvPr>
            <p:cNvSpPr/>
            <p:nvPr/>
          </p:nvSpPr>
          <p:spPr>
            <a:xfrm>
              <a:off x="4759463" y="5750912"/>
              <a:ext cx="3336" cy="3336"/>
            </a:xfrm>
            <a:custGeom>
              <a:avLst/>
              <a:gdLst>
                <a:gd name="connsiteX0" fmla="*/ -79 w 3336"/>
                <a:gd name="connsiteY0" fmla="*/ -63 h 3336"/>
                <a:gd name="connsiteX1" fmla="*/ -79 w 3336"/>
                <a:gd name="connsiteY1" fmla="*/ -63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336" h="3336">
                  <a:moveTo>
                    <a:pt x="-79" y="-63"/>
                  </a:moveTo>
                  <a:lnTo>
                    <a:pt x="-79" y="-63"/>
                  </a:lnTo>
                </a:path>
              </a:pathLst>
            </a:custGeom>
            <a:solidFill>
              <a:srgbClr val="00555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Brīvforma: forma 467">
              <a:extLst>
                <a:ext uri="{FF2B5EF4-FFF2-40B4-BE49-F238E27FC236}">
                  <a16:creationId xmlns:a16="http://schemas.microsoft.com/office/drawing/2014/main" id="{73EE767D-64CE-1D77-BADB-EDCB4B5EADFD}"/>
                </a:ext>
              </a:extLst>
            </p:cNvPr>
            <p:cNvSpPr/>
            <p:nvPr/>
          </p:nvSpPr>
          <p:spPr>
            <a:xfrm>
              <a:off x="4765035" y="5774966"/>
              <a:ext cx="8240" cy="5104"/>
            </a:xfrm>
            <a:custGeom>
              <a:avLst/>
              <a:gdLst>
                <a:gd name="connsiteX0" fmla="*/ 8162 w 8240"/>
                <a:gd name="connsiteY0" fmla="*/ -63 h 5104"/>
                <a:gd name="connsiteX1" fmla="*/ 3257 w 8240"/>
                <a:gd name="connsiteY1" fmla="*/ 3040 h 5104"/>
                <a:gd name="connsiteX2" fmla="*/ -79 w 8240"/>
                <a:gd name="connsiteY2" fmla="*/ 5042 h 5104"/>
                <a:gd name="connsiteX3" fmla="*/ 3257 w 8240"/>
                <a:gd name="connsiteY3" fmla="*/ 3007 h 5104"/>
                <a:gd name="connsiteX4" fmla="*/ 8162 w 8240"/>
                <a:gd name="connsiteY4" fmla="*/ -63 h 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" h="5104">
                  <a:moveTo>
                    <a:pt x="8162" y="-63"/>
                  </a:moveTo>
                  <a:lnTo>
                    <a:pt x="3257" y="3040"/>
                  </a:lnTo>
                  <a:lnTo>
                    <a:pt x="-79" y="5042"/>
                  </a:lnTo>
                  <a:cubicBezTo>
                    <a:pt x="1022" y="4375"/>
                    <a:pt x="2123" y="3707"/>
                    <a:pt x="3257" y="3007"/>
                  </a:cubicBezTo>
                  <a:cubicBezTo>
                    <a:pt x="4925" y="2006"/>
                    <a:pt x="6627" y="971"/>
                    <a:pt x="8162" y="-63"/>
                  </a:cubicBezTo>
                  <a:close/>
                </a:path>
              </a:pathLst>
            </a:custGeom>
            <a:solidFill>
              <a:srgbClr val="00555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Brīvforma: forma 468">
              <a:extLst>
                <a:ext uri="{FF2B5EF4-FFF2-40B4-BE49-F238E27FC236}">
                  <a16:creationId xmlns:a16="http://schemas.microsoft.com/office/drawing/2014/main" id="{75763134-3C17-E880-F795-7D644BB057CB}"/>
                </a:ext>
              </a:extLst>
            </p:cNvPr>
            <p:cNvSpPr/>
            <p:nvPr/>
          </p:nvSpPr>
          <p:spPr>
            <a:xfrm>
              <a:off x="4777146" y="5769595"/>
              <a:ext cx="4270" cy="2869"/>
            </a:xfrm>
            <a:custGeom>
              <a:avLst/>
              <a:gdLst>
                <a:gd name="connsiteX0" fmla="*/ 4191 w 4270"/>
                <a:gd name="connsiteY0" fmla="*/ -63 h 2869"/>
                <a:gd name="connsiteX1" fmla="*/ 3724 w 4270"/>
                <a:gd name="connsiteY1" fmla="*/ 271 h 2869"/>
                <a:gd name="connsiteX2" fmla="*/ -79 w 4270"/>
                <a:gd name="connsiteY2" fmla="*/ 2806 h 2869"/>
                <a:gd name="connsiteX3" fmla="*/ 3724 w 4270"/>
                <a:gd name="connsiteY3" fmla="*/ 237 h 2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0" h="2869">
                  <a:moveTo>
                    <a:pt x="4191" y="-63"/>
                  </a:moveTo>
                  <a:lnTo>
                    <a:pt x="3724" y="271"/>
                  </a:lnTo>
                  <a:lnTo>
                    <a:pt x="-79" y="2806"/>
                  </a:lnTo>
                  <a:lnTo>
                    <a:pt x="3724" y="237"/>
                  </a:lnTo>
                  <a:close/>
                </a:path>
              </a:pathLst>
            </a:custGeom>
            <a:solidFill>
              <a:srgbClr val="00555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Brīvforma: forma 469">
              <a:extLst>
                <a:ext uri="{FF2B5EF4-FFF2-40B4-BE49-F238E27FC236}">
                  <a16:creationId xmlns:a16="http://schemas.microsoft.com/office/drawing/2014/main" id="{53FB7865-E461-B08A-8E2E-88352822D98D}"/>
                </a:ext>
              </a:extLst>
            </p:cNvPr>
            <p:cNvSpPr/>
            <p:nvPr/>
          </p:nvSpPr>
          <p:spPr>
            <a:xfrm>
              <a:off x="4784919" y="5765725"/>
              <a:ext cx="2135" cy="1334"/>
            </a:xfrm>
            <a:custGeom>
              <a:avLst/>
              <a:gdLst>
                <a:gd name="connsiteX0" fmla="*/ 2056 w 2135"/>
                <a:gd name="connsiteY0" fmla="*/ -63 h 1334"/>
                <a:gd name="connsiteX1" fmla="*/ 154 w 2135"/>
                <a:gd name="connsiteY1" fmla="*/ 1272 h 1334"/>
                <a:gd name="connsiteX2" fmla="*/ -79 w 2135"/>
                <a:gd name="connsiteY2" fmla="*/ 1272 h 1334"/>
                <a:gd name="connsiteX3" fmla="*/ 154 w 2135"/>
                <a:gd name="connsiteY3" fmla="*/ 1105 h 1334"/>
                <a:gd name="connsiteX4" fmla="*/ 2056 w 2135"/>
                <a:gd name="connsiteY4" fmla="*/ -63 h 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" h="1334">
                  <a:moveTo>
                    <a:pt x="2056" y="-63"/>
                  </a:moveTo>
                  <a:lnTo>
                    <a:pt x="154" y="1272"/>
                  </a:lnTo>
                  <a:lnTo>
                    <a:pt x="-79" y="1272"/>
                  </a:lnTo>
                  <a:lnTo>
                    <a:pt x="154" y="1105"/>
                  </a:lnTo>
                  <a:cubicBezTo>
                    <a:pt x="788" y="671"/>
                    <a:pt x="1422" y="338"/>
                    <a:pt x="2056" y="-63"/>
                  </a:cubicBezTo>
                  <a:close/>
                </a:path>
              </a:pathLst>
            </a:custGeom>
            <a:solidFill>
              <a:srgbClr val="00555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Brīvforma: forma 470">
              <a:extLst>
                <a:ext uri="{FF2B5EF4-FFF2-40B4-BE49-F238E27FC236}">
                  <a16:creationId xmlns:a16="http://schemas.microsoft.com/office/drawing/2014/main" id="{98E6F1DD-AB4B-9A95-CF07-C80264585B8D}"/>
                </a:ext>
              </a:extLst>
            </p:cNvPr>
            <p:cNvSpPr/>
            <p:nvPr/>
          </p:nvSpPr>
          <p:spPr>
            <a:xfrm>
              <a:off x="4796563" y="5758018"/>
              <a:ext cx="1067" cy="800"/>
            </a:xfrm>
            <a:custGeom>
              <a:avLst/>
              <a:gdLst>
                <a:gd name="connsiteX0" fmla="*/ 989 w 1067"/>
                <a:gd name="connsiteY0" fmla="*/ -29 h 800"/>
                <a:gd name="connsiteX1" fmla="*/ 989 w 1067"/>
                <a:gd name="connsiteY1" fmla="*/ -29 h 800"/>
                <a:gd name="connsiteX2" fmla="*/ -79 w 1067"/>
                <a:gd name="connsiteY2" fmla="*/ 738 h 800"/>
                <a:gd name="connsiteX3" fmla="*/ 989 w 1067"/>
                <a:gd name="connsiteY3" fmla="*/ -63 h 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7" h="800">
                  <a:moveTo>
                    <a:pt x="989" y="-29"/>
                  </a:moveTo>
                  <a:lnTo>
                    <a:pt x="989" y="-29"/>
                  </a:lnTo>
                  <a:lnTo>
                    <a:pt x="-79" y="738"/>
                  </a:lnTo>
                  <a:lnTo>
                    <a:pt x="989" y="-63"/>
                  </a:lnTo>
                  <a:close/>
                </a:path>
              </a:pathLst>
            </a:custGeom>
            <a:solidFill>
              <a:srgbClr val="00555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Brīvforma: forma 471">
              <a:extLst>
                <a:ext uri="{FF2B5EF4-FFF2-40B4-BE49-F238E27FC236}">
                  <a16:creationId xmlns:a16="http://schemas.microsoft.com/office/drawing/2014/main" id="{E549376D-7C12-51F2-9121-7F1A4F069878}"/>
                </a:ext>
              </a:extLst>
            </p:cNvPr>
            <p:cNvSpPr/>
            <p:nvPr/>
          </p:nvSpPr>
          <p:spPr>
            <a:xfrm>
              <a:off x="4797764" y="5748776"/>
              <a:ext cx="11710" cy="9174"/>
            </a:xfrm>
            <a:custGeom>
              <a:avLst/>
              <a:gdLst>
                <a:gd name="connsiteX0" fmla="*/ 11631 w 11710"/>
                <a:gd name="connsiteY0" fmla="*/ -63 h 9174"/>
                <a:gd name="connsiteX1" fmla="*/ 9429 w 11710"/>
                <a:gd name="connsiteY1" fmla="*/ 1739 h 9174"/>
                <a:gd name="connsiteX2" fmla="*/ 9429 w 11710"/>
                <a:gd name="connsiteY2" fmla="*/ 1739 h 9174"/>
                <a:gd name="connsiteX3" fmla="*/ 6727 w 11710"/>
                <a:gd name="connsiteY3" fmla="*/ 3874 h 9174"/>
                <a:gd name="connsiteX4" fmla="*/ 2957 w 11710"/>
                <a:gd name="connsiteY4" fmla="*/ 6810 h 9174"/>
                <a:gd name="connsiteX5" fmla="*/ -79 w 11710"/>
                <a:gd name="connsiteY5" fmla="*/ 9112 h 9174"/>
                <a:gd name="connsiteX6" fmla="*/ 2957 w 11710"/>
                <a:gd name="connsiteY6" fmla="*/ 6777 h 9174"/>
                <a:gd name="connsiteX7" fmla="*/ 6727 w 11710"/>
                <a:gd name="connsiteY7" fmla="*/ 3841 h 9174"/>
                <a:gd name="connsiteX8" fmla="*/ 9429 w 11710"/>
                <a:gd name="connsiteY8" fmla="*/ 1705 h 9174"/>
                <a:gd name="connsiteX9" fmla="*/ 9429 w 11710"/>
                <a:gd name="connsiteY9" fmla="*/ 1705 h 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10" h="9174">
                  <a:moveTo>
                    <a:pt x="11631" y="-63"/>
                  </a:moveTo>
                  <a:lnTo>
                    <a:pt x="9429" y="1739"/>
                  </a:lnTo>
                  <a:lnTo>
                    <a:pt x="9429" y="1739"/>
                  </a:lnTo>
                  <a:lnTo>
                    <a:pt x="6727" y="3874"/>
                  </a:lnTo>
                  <a:lnTo>
                    <a:pt x="2957" y="6810"/>
                  </a:lnTo>
                  <a:lnTo>
                    <a:pt x="-79" y="9112"/>
                  </a:lnTo>
                  <a:lnTo>
                    <a:pt x="2957" y="6777"/>
                  </a:lnTo>
                  <a:cubicBezTo>
                    <a:pt x="4225" y="5809"/>
                    <a:pt x="5492" y="4842"/>
                    <a:pt x="6727" y="3841"/>
                  </a:cubicBezTo>
                  <a:cubicBezTo>
                    <a:pt x="7961" y="2840"/>
                    <a:pt x="8562" y="2439"/>
                    <a:pt x="9429" y="1705"/>
                  </a:cubicBezTo>
                  <a:lnTo>
                    <a:pt x="9429" y="1705"/>
                  </a:lnTo>
                  <a:close/>
                </a:path>
              </a:pathLst>
            </a:custGeom>
            <a:solidFill>
              <a:srgbClr val="00555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Brīvforma: forma 472">
              <a:extLst>
                <a:ext uri="{FF2B5EF4-FFF2-40B4-BE49-F238E27FC236}">
                  <a16:creationId xmlns:a16="http://schemas.microsoft.com/office/drawing/2014/main" id="{BD8E6317-A02A-5D0B-4E3C-E3C1663B93D7}"/>
                </a:ext>
              </a:extLst>
            </p:cNvPr>
            <p:cNvSpPr/>
            <p:nvPr/>
          </p:nvSpPr>
          <p:spPr>
            <a:xfrm>
              <a:off x="4722197" y="5770429"/>
              <a:ext cx="3236" cy="1067"/>
            </a:xfrm>
            <a:custGeom>
              <a:avLst/>
              <a:gdLst>
                <a:gd name="connsiteX0" fmla="*/ 3157 w 3236"/>
                <a:gd name="connsiteY0" fmla="*/ -63 h 1067"/>
                <a:gd name="connsiteX1" fmla="*/ 2890 w 3236"/>
                <a:gd name="connsiteY1" fmla="*/ -63 h 1067"/>
                <a:gd name="connsiteX2" fmla="*/ 2890 w 3236"/>
                <a:gd name="connsiteY2" fmla="*/ -63 h 1067"/>
                <a:gd name="connsiteX3" fmla="*/ 2690 w 3236"/>
                <a:gd name="connsiteY3" fmla="*/ -63 h 1067"/>
                <a:gd name="connsiteX4" fmla="*/ 2423 w 3236"/>
                <a:gd name="connsiteY4" fmla="*/ -63 h 1067"/>
                <a:gd name="connsiteX5" fmla="*/ 2423 w 3236"/>
                <a:gd name="connsiteY5" fmla="*/ -63 h 1067"/>
                <a:gd name="connsiteX6" fmla="*/ 1822 w 3236"/>
                <a:gd name="connsiteY6" fmla="*/ 237 h 1067"/>
                <a:gd name="connsiteX7" fmla="*/ 1489 w 3236"/>
                <a:gd name="connsiteY7" fmla="*/ 237 h 1067"/>
                <a:gd name="connsiteX8" fmla="*/ 655 w 3236"/>
                <a:gd name="connsiteY8" fmla="*/ 638 h 1067"/>
                <a:gd name="connsiteX9" fmla="*/ -79 w 3236"/>
                <a:gd name="connsiteY9" fmla="*/ 1005 h 1067"/>
                <a:gd name="connsiteX10" fmla="*/ -79 w 3236"/>
                <a:gd name="connsiteY10" fmla="*/ 1005 h 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36" h="1067">
                  <a:moveTo>
                    <a:pt x="3157" y="-63"/>
                  </a:moveTo>
                  <a:lnTo>
                    <a:pt x="2890" y="-63"/>
                  </a:lnTo>
                  <a:lnTo>
                    <a:pt x="2890" y="-63"/>
                  </a:lnTo>
                  <a:lnTo>
                    <a:pt x="2690" y="-63"/>
                  </a:lnTo>
                  <a:lnTo>
                    <a:pt x="2423" y="-63"/>
                  </a:lnTo>
                  <a:lnTo>
                    <a:pt x="2423" y="-63"/>
                  </a:lnTo>
                  <a:lnTo>
                    <a:pt x="1822" y="237"/>
                  </a:lnTo>
                  <a:lnTo>
                    <a:pt x="1489" y="237"/>
                  </a:lnTo>
                  <a:lnTo>
                    <a:pt x="655" y="638"/>
                  </a:lnTo>
                  <a:lnTo>
                    <a:pt x="-79" y="1005"/>
                  </a:lnTo>
                  <a:lnTo>
                    <a:pt x="-79" y="1005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Brīvforma: forma 473">
              <a:extLst>
                <a:ext uri="{FF2B5EF4-FFF2-40B4-BE49-F238E27FC236}">
                  <a16:creationId xmlns:a16="http://schemas.microsoft.com/office/drawing/2014/main" id="{A8191888-EB3E-721B-A8D2-C1F3FD936E95}"/>
                </a:ext>
              </a:extLst>
            </p:cNvPr>
            <p:cNvSpPr/>
            <p:nvPr/>
          </p:nvSpPr>
          <p:spPr>
            <a:xfrm>
              <a:off x="4725667" y="5769795"/>
              <a:ext cx="1067" cy="333"/>
            </a:xfrm>
            <a:custGeom>
              <a:avLst/>
              <a:gdLst>
                <a:gd name="connsiteX0" fmla="*/ 989 w 1067"/>
                <a:gd name="connsiteY0" fmla="*/ -63 h 333"/>
                <a:gd name="connsiteX1" fmla="*/ 788 w 1067"/>
                <a:gd name="connsiteY1" fmla="*/ -63 h 333"/>
                <a:gd name="connsiteX2" fmla="*/ 455 w 1067"/>
                <a:gd name="connsiteY2" fmla="*/ 104 h 333"/>
                <a:gd name="connsiteX3" fmla="*/ 121 w 1067"/>
                <a:gd name="connsiteY3" fmla="*/ 271 h 333"/>
                <a:gd name="connsiteX4" fmla="*/ -79 w 1067"/>
                <a:gd name="connsiteY4" fmla="*/ 271 h 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7" h="333">
                  <a:moveTo>
                    <a:pt x="989" y="-63"/>
                  </a:moveTo>
                  <a:lnTo>
                    <a:pt x="788" y="-63"/>
                  </a:lnTo>
                  <a:lnTo>
                    <a:pt x="455" y="104"/>
                  </a:lnTo>
                  <a:lnTo>
                    <a:pt x="121" y="271"/>
                  </a:lnTo>
                  <a:lnTo>
                    <a:pt x="-79" y="271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Brīvforma: forma 474">
              <a:extLst>
                <a:ext uri="{FF2B5EF4-FFF2-40B4-BE49-F238E27FC236}">
                  <a16:creationId xmlns:a16="http://schemas.microsoft.com/office/drawing/2014/main" id="{11EA4465-D7A0-8BCA-5B16-11FF97025733}"/>
                </a:ext>
              </a:extLst>
            </p:cNvPr>
            <p:cNvSpPr/>
            <p:nvPr/>
          </p:nvSpPr>
          <p:spPr>
            <a:xfrm>
              <a:off x="4727502" y="5767426"/>
              <a:ext cx="3803" cy="1868"/>
            </a:xfrm>
            <a:custGeom>
              <a:avLst/>
              <a:gdLst>
                <a:gd name="connsiteX0" fmla="*/ 3724 w 3803"/>
                <a:gd name="connsiteY0" fmla="*/ -63 h 1868"/>
                <a:gd name="connsiteX1" fmla="*/ 3724 w 3803"/>
                <a:gd name="connsiteY1" fmla="*/ -63 h 1868"/>
                <a:gd name="connsiteX2" fmla="*/ 3324 w 3803"/>
                <a:gd name="connsiteY2" fmla="*/ 137 h 1868"/>
                <a:gd name="connsiteX3" fmla="*/ 3324 w 3803"/>
                <a:gd name="connsiteY3" fmla="*/ 137 h 1868"/>
                <a:gd name="connsiteX4" fmla="*/ 1355 w 3803"/>
                <a:gd name="connsiteY4" fmla="*/ 1172 h 1868"/>
                <a:gd name="connsiteX5" fmla="*/ 688 w 3803"/>
                <a:gd name="connsiteY5" fmla="*/ 1505 h 1868"/>
                <a:gd name="connsiteX6" fmla="*/ 488 w 3803"/>
                <a:gd name="connsiteY6" fmla="*/ 1505 h 1868"/>
                <a:gd name="connsiteX7" fmla="*/ 488 w 3803"/>
                <a:gd name="connsiteY7" fmla="*/ 1505 h 1868"/>
                <a:gd name="connsiteX8" fmla="*/ 488 w 3803"/>
                <a:gd name="connsiteY8" fmla="*/ 1505 h 1868"/>
                <a:gd name="connsiteX9" fmla="*/ -79 w 3803"/>
                <a:gd name="connsiteY9" fmla="*/ 1806 h 1868"/>
                <a:gd name="connsiteX10" fmla="*/ -79 w 3803"/>
                <a:gd name="connsiteY10" fmla="*/ 1806 h 1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03" h="1868">
                  <a:moveTo>
                    <a:pt x="3724" y="-63"/>
                  </a:moveTo>
                  <a:lnTo>
                    <a:pt x="3724" y="-63"/>
                  </a:lnTo>
                  <a:lnTo>
                    <a:pt x="3324" y="137"/>
                  </a:lnTo>
                  <a:lnTo>
                    <a:pt x="3324" y="137"/>
                  </a:lnTo>
                  <a:lnTo>
                    <a:pt x="1355" y="1172"/>
                  </a:lnTo>
                  <a:lnTo>
                    <a:pt x="688" y="1505"/>
                  </a:lnTo>
                  <a:lnTo>
                    <a:pt x="488" y="1505"/>
                  </a:lnTo>
                  <a:lnTo>
                    <a:pt x="488" y="1505"/>
                  </a:lnTo>
                  <a:lnTo>
                    <a:pt x="488" y="1505"/>
                  </a:lnTo>
                  <a:cubicBezTo>
                    <a:pt x="285" y="1579"/>
                    <a:pt x="94" y="1679"/>
                    <a:pt x="-79" y="1806"/>
                  </a:cubicBezTo>
                  <a:lnTo>
                    <a:pt x="-79" y="1806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Brīvforma: forma 475">
              <a:extLst>
                <a:ext uri="{FF2B5EF4-FFF2-40B4-BE49-F238E27FC236}">
                  <a16:creationId xmlns:a16="http://schemas.microsoft.com/office/drawing/2014/main" id="{BE271E21-47D4-FC8E-A583-49CC27F7CB2A}"/>
                </a:ext>
              </a:extLst>
            </p:cNvPr>
            <p:cNvSpPr/>
            <p:nvPr/>
          </p:nvSpPr>
          <p:spPr>
            <a:xfrm>
              <a:off x="4731739" y="5765658"/>
              <a:ext cx="2902" cy="1568"/>
            </a:xfrm>
            <a:custGeom>
              <a:avLst/>
              <a:gdLst>
                <a:gd name="connsiteX0" fmla="*/ 2823 w 2902"/>
                <a:gd name="connsiteY0" fmla="*/ -63 h 1568"/>
                <a:gd name="connsiteX1" fmla="*/ 2523 w 2902"/>
                <a:gd name="connsiteY1" fmla="*/ 104 h 1568"/>
                <a:gd name="connsiteX2" fmla="*/ 2523 w 2902"/>
                <a:gd name="connsiteY2" fmla="*/ 104 h 1568"/>
                <a:gd name="connsiteX3" fmla="*/ 1956 w 2902"/>
                <a:gd name="connsiteY3" fmla="*/ 404 h 1568"/>
                <a:gd name="connsiteX4" fmla="*/ 1956 w 2902"/>
                <a:gd name="connsiteY4" fmla="*/ 404 h 1568"/>
                <a:gd name="connsiteX5" fmla="*/ 755 w 2902"/>
                <a:gd name="connsiteY5" fmla="*/ 1072 h 1568"/>
                <a:gd name="connsiteX6" fmla="*/ -79 w 2902"/>
                <a:gd name="connsiteY6" fmla="*/ 1505 h 1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02" h="1568">
                  <a:moveTo>
                    <a:pt x="2823" y="-63"/>
                  </a:moveTo>
                  <a:lnTo>
                    <a:pt x="2523" y="104"/>
                  </a:lnTo>
                  <a:lnTo>
                    <a:pt x="2523" y="104"/>
                  </a:lnTo>
                  <a:cubicBezTo>
                    <a:pt x="2350" y="231"/>
                    <a:pt x="2160" y="331"/>
                    <a:pt x="1956" y="404"/>
                  </a:cubicBezTo>
                  <a:lnTo>
                    <a:pt x="1956" y="404"/>
                  </a:lnTo>
                  <a:lnTo>
                    <a:pt x="755" y="1072"/>
                  </a:lnTo>
                  <a:lnTo>
                    <a:pt x="-79" y="1505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Brīvforma: forma 476">
              <a:extLst>
                <a:ext uri="{FF2B5EF4-FFF2-40B4-BE49-F238E27FC236}">
                  <a16:creationId xmlns:a16="http://schemas.microsoft.com/office/drawing/2014/main" id="{B0263EF9-BC61-57D1-1F51-D5DEFAF2C721}"/>
                </a:ext>
              </a:extLst>
            </p:cNvPr>
            <p:cNvSpPr/>
            <p:nvPr/>
          </p:nvSpPr>
          <p:spPr>
            <a:xfrm>
              <a:off x="4735709" y="5760687"/>
              <a:ext cx="7773" cy="4270"/>
            </a:xfrm>
            <a:custGeom>
              <a:avLst/>
              <a:gdLst>
                <a:gd name="connsiteX0" fmla="*/ 7695 w 7773"/>
                <a:gd name="connsiteY0" fmla="*/ -63 h 4270"/>
                <a:gd name="connsiteX1" fmla="*/ 7027 w 7773"/>
                <a:gd name="connsiteY1" fmla="*/ 338 h 4270"/>
                <a:gd name="connsiteX2" fmla="*/ 5726 w 7773"/>
                <a:gd name="connsiteY2" fmla="*/ 1072 h 4270"/>
                <a:gd name="connsiteX3" fmla="*/ 3991 w 7773"/>
                <a:gd name="connsiteY3" fmla="*/ 2072 h 4270"/>
                <a:gd name="connsiteX4" fmla="*/ 3991 w 7773"/>
                <a:gd name="connsiteY4" fmla="*/ 2072 h 4270"/>
                <a:gd name="connsiteX5" fmla="*/ 3758 w 7773"/>
                <a:gd name="connsiteY5" fmla="*/ 2072 h 4270"/>
                <a:gd name="connsiteX6" fmla="*/ 3324 w 7773"/>
                <a:gd name="connsiteY6" fmla="*/ 2306 h 4270"/>
                <a:gd name="connsiteX7" fmla="*/ 3324 w 7773"/>
                <a:gd name="connsiteY7" fmla="*/ 2306 h 4270"/>
                <a:gd name="connsiteX8" fmla="*/ 3324 w 7773"/>
                <a:gd name="connsiteY8" fmla="*/ 2306 h 4270"/>
                <a:gd name="connsiteX9" fmla="*/ 3324 w 7773"/>
                <a:gd name="connsiteY9" fmla="*/ 2306 h 4270"/>
                <a:gd name="connsiteX10" fmla="*/ 3324 w 7773"/>
                <a:gd name="connsiteY10" fmla="*/ 2306 h 4270"/>
                <a:gd name="connsiteX11" fmla="*/ 3324 w 7773"/>
                <a:gd name="connsiteY11" fmla="*/ 2306 h 4270"/>
                <a:gd name="connsiteX12" fmla="*/ 3324 w 7773"/>
                <a:gd name="connsiteY12" fmla="*/ 2306 h 4270"/>
                <a:gd name="connsiteX13" fmla="*/ 2390 w 7773"/>
                <a:gd name="connsiteY13" fmla="*/ 2840 h 4270"/>
                <a:gd name="connsiteX14" fmla="*/ 1122 w 7773"/>
                <a:gd name="connsiteY14" fmla="*/ 3540 h 4270"/>
                <a:gd name="connsiteX15" fmla="*/ -79 w 7773"/>
                <a:gd name="connsiteY15" fmla="*/ 4208 h 4270"/>
                <a:gd name="connsiteX16" fmla="*/ -79 w 7773"/>
                <a:gd name="connsiteY16" fmla="*/ 4208 h 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73" h="4270">
                  <a:moveTo>
                    <a:pt x="7695" y="-63"/>
                  </a:moveTo>
                  <a:lnTo>
                    <a:pt x="7027" y="338"/>
                  </a:lnTo>
                  <a:lnTo>
                    <a:pt x="5726" y="1072"/>
                  </a:lnTo>
                  <a:lnTo>
                    <a:pt x="3991" y="2072"/>
                  </a:lnTo>
                  <a:lnTo>
                    <a:pt x="3991" y="2072"/>
                  </a:lnTo>
                  <a:lnTo>
                    <a:pt x="3758" y="2072"/>
                  </a:lnTo>
                  <a:lnTo>
                    <a:pt x="3324" y="2306"/>
                  </a:lnTo>
                  <a:lnTo>
                    <a:pt x="3324" y="2306"/>
                  </a:lnTo>
                  <a:lnTo>
                    <a:pt x="3324" y="2306"/>
                  </a:lnTo>
                  <a:cubicBezTo>
                    <a:pt x="3324" y="2306"/>
                    <a:pt x="3324" y="2306"/>
                    <a:pt x="3324" y="2306"/>
                  </a:cubicBezTo>
                  <a:cubicBezTo>
                    <a:pt x="3324" y="2306"/>
                    <a:pt x="3324" y="2306"/>
                    <a:pt x="3324" y="2306"/>
                  </a:cubicBezTo>
                  <a:lnTo>
                    <a:pt x="3324" y="2306"/>
                  </a:lnTo>
                  <a:cubicBezTo>
                    <a:pt x="3324" y="2306"/>
                    <a:pt x="3324" y="2306"/>
                    <a:pt x="3324" y="2306"/>
                  </a:cubicBezTo>
                  <a:lnTo>
                    <a:pt x="2390" y="2840"/>
                  </a:lnTo>
                  <a:lnTo>
                    <a:pt x="1122" y="3540"/>
                  </a:lnTo>
                  <a:lnTo>
                    <a:pt x="-79" y="4208"/>
                  </a:lnTo>
                  <a:lnTo>
                    <a:pt x="-79" y="4208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Brīvforma: forma 477">
              <a:extLst>
                <a:ext uri="{FF2B5EF4-FFF2-40B4-BE49-F238E27FC236}">
                  <a16:creationId xmlns:a16="http://schemas.microsoft.com/office/drawing/2014/main" id="{6457BC73-CE83-E35E-54E8-B9CAD96CD6C9}"/>
                </a:ext>
              </a:extLst>
            </p:cNvPr>
            <p:cNvSpPr/>
            <p:nvPr/>
          </p:nvSpPr>
          <p:spPr>
            <a:xfrm>
              <a:off x="4744383" y="5752046"/>
              <a:ext cx="13311" cy="8173"/>
            </a:xfrm>
            <a:custGeom>
              <a:avLst/>
              <a:gdLst>
                <a:gd name="connsiteX0" fmla="*/ 13233 w 13311"/>
                <a:gd name="connsiteY0" fmla="*/ -63 h 8173"/>
                <a:gd name="connsiteX1" fmla="*/ 12732 w 13311"/>
                <a:gd name="connsiteY1" fmla="*/ 271 h 8173"/>
                <a:gd name="connsiteX2" fmla="*/ 12198 w 13311"/>
                <a:gd name="connsiteY2" fmla="*/ 638 h 8173"/>
                <a:gd name="connsiteX3" fmla="*/ 12198 w 13311"/>
                <a:gd name="connsiteY3" fmla="*/ 638 h 8173"/>
                <a:gd name="connsiteX4" fmla="*/ 11131 w 13311"/>
                <a:gd name="connsiteY4" fmla="*/ 1305 h 8173"/>
                <a:gd name="connsiteX5" fmla="*/ 10464 w 13311"/>
                <a:gd name="connsiteY5" fmla="*/ 1705 h 8173"/>
                <a:gd name="connsiteX6" fmla="*/ 10464 w 13311"/>
                <a:gd name="connsiteY6" fmla="*/ 1705 h 8173"/>
                <a:gd name="connsiteX7" fmla="*/ 10230 w 13311"/>
                <a:gd name="connsiteY7" fmla="*/ 1872 h 8173"/>
                <a:gd name="connsiteX8" fmla="*/ 9663 w 13311"/>
                <a:gd name="connsiteY8" fmla="*/ 2239 h 8173"/>
                <a:gd name="connsiteX9" fmla="*/ 9663 w 13311"/>
                <a:gd name="connsiteY9" fmla="*/ 2239 h 8173"/>
                <a:gd name="connsiteX10" fmla="*/ 7394 w 13311"/>
                <a:gd name="connsiteY10" fmla="*/ 3641 h 8173"/>
                <a:gd name="connsiteX11" fmla="*/ 5126 w 13311"/>
                <a:gd name="connsiteY11" fmla="*/ 5008 h 8173"/>
                <a:gd name="connsiteX12" fmla="*/ 5126 w 13311"/>
                <a:gd name="connsiteY12" fmla="*/ 5008 h 8173"/>
                <a:gd name="connsiteX13" fmla="*/ 2924 w 13311"/>
                <a:gd name="connsiteY13" fmla="*/ 6343 h 8173"/>
                <a:gd name="connsiteX14" fmla="*/ 2657 w 13311"/>
                <a:gd name="connsiteY14" fmla="*/ 6510 h 8173"/>
                <a:gd name="connsiteX15" fmla="*/ 2323 w 13311"/>
                <a:gd name="connsiteY15" fmla="*/ 6710 h 8173"/>
                <a:gd name="connsiteX16" fmla="*/ 1856 w 13311"/>
                <a:gd name="connsiteY16" fmla="*/ 6977 h 8173"/>
                <a:gd name="connsiteX17" fmla="*/ 1856 w 13311"/>
                <a:gd name="connsiteY17" fmla="*/ 6977 h 8173"/>
                <a:gd name="connsiteX18" fmla="*/ 1856 w 13311"/>
                <a:gd name="connsiteY18" fmla="*/ 6977 h 8173"/>
                <a:gd name="connsiteX19" fmla="*/ -79 w 13311"/>
                <a:gd name="connsiteY19" fmla="*/ 8111 h 8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311" h="8173">
                  <a:moveTo>
                    <a:pt x="13233" y="-63"/>
                  </a:moveTo>
                  <a:lnTo>
                    <a:pt x="12732" y="271"/>
                  </a:lnTo>
                  <a:lnTo>
                    <a:pt x="12198" y="638"/>
                  </a:lnTo>
                  <a:lnTo>
                    <a:pt x="12198" y="638"/>
                  </a:lnTo>
                  <a:lnTo>
                    <a:pt x="11131" y="1305"/>
                  </a:lnTo>
                  <a:lnTo>
                    <a:pt x="10464" y="1705"/>
                  </a:lnTo>
                  <a:lnTo>
                    <a:pt x="10464" y="1705"/>
                  </a:lnTo>
                  <a:lnTo>
                    <a:pt x="10230" y="1872"/>
                  </a:lnTo>
                  <a:lnTo>
                    <a:pt x="9663" y="2239"/>
                  </a:lnTo>
                  <a:lnTo>
                    <a:pt x="9663" y="2239"/>
                  </a:lnTo>
                  <a:lnTo>
                    <a:pt x="7394" y="3641"/>
                  </a:lnTo>
                  <a:lnTo>
                    <a:pt x="5126" y="5008"/>
                  </a:lnTo>
                  <a:lnTo>
                    <a:pt x="5126" y="5008"/>
                  </a:lnTo>
                  <a:lnTo>
                    <a:pt x="2924" y="6343"/>
                  </a:lnTo>
                  <a:lnTo>
                    <a:pt x="2657" y="6510"/>
                  </a:lnTo>
                  <a:lnTo>
                    <a:pt x="2323" y="6710"/>
                  </a:lnTo>
                  <a:lnTo>
                    <a:pt x="1856" y="6977"/>
                  </a:lnTo>
                  <a:lnTo>
                    <a:pt x="1856" y="6977"/>
                  </a:lnTo>
                  <a:lnTo>
                    <a:pt x="1856" y="6977"/>
                  </a:lnTo>
                  <a:lnTo>
                    <a:pt x="-79" y="8111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Brīvforma: forma 478">
              <a:extLst>
                <a:ext uri="{FF2B5EF4-FFF2-40B4-BE49-F238E27FC236}">
                  <a16:creationId xmlns:a16="http://schemas.microsoft.com/office/drawing/2014/main" id="{EB0EEEBF-76CE-CA3C-9B7F-CE14FB064CAD}"/>
                </a:ext>
              </a:extLst>
            </p:cNvPr>
            <p:cNvSpPr/>
            <p:nvPr/>
          </p:nvSpPr>
          <p:spPr>
            <a:xfrm>
              <a:off x="4759630" y="5749110"/>
              <a:ext cx="2602" cy="1701"/>
            </a:xfrm>
            <a:custGeom>
              <a:avLst/>
              <a:gdLst>
                <a:gd name="connsiteX0" fmla="*/ 2523 w 2602"/>
                <a:gd name="connsiteY0" fmla="*/ -63 h 1701"/>
                <a:gd name="connsiteX1" fmla="*/ 1856 w 2602"/>
                <a:gd name="connsiteY1" fmla="*/ 371 h 1701"/>
                <a:gd name="connsiteX2" fmla="*/ 1856 w 2602"/>
                <a:gd name="connsiteY2" fmla="*/ 371 h 1701"/>
                <a:gd name="connsiteX3" fmla="*/ 1489 w 2602"/>
                <a:gd name="connsiteY3" fmla="*/ 604 h 1701"/>
                <a:gd name="connsiteX4" fmla="*/ 1489 w 2602"/>
                <a:gd name="connsiteY4" fmla="*/ 604 h 1701"/>
                <a:gd name="connsiteX5" fmla="*/ 1256 w 2602"/>
                <a:gd name="connsiteY5" fmla="*/ 771 h 1701"/>
                <a:gd name="connsiteX6" fmla="*/ -79 w 2602"/>
                <a:gd name="connsiteY6" fmla="*/ 1639 h 1701"/>
                <a:gd name="connsiteX7" fmla="*/ -79 w 2602"/>
                <a:gd name="connsiteY7" fmla="*/ 1639 h 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2" h="1701">
                  <a:moveTo>
                    <a:pt x="2523" y="-63"/>
                  </a:moveTo>
                  <a:lnTo>
                    <a:pt x="1856" y="371"/>
                  </a:lnTo>
                  <a:lnTo>
                    <a:pt x="1856" y="371"/>
                  </a:lnTo>
                  <a:cubicBezTo>
                    <a:pt x="1722" y="428"/>
                    <a:pt x="1599" y="508"/>
                    <a:pt x="1489" y="604"/>
                  </a:cubicBezTo>
                  <a:lnTo>
                    <a:pt x="1489" y="604"/>
                  </a:lnTo>
                  <a:lnTo>
                    <a:pt x="1256" y="771"/>
                  </a:lnTo>
                  <a:lnTo>
                    <a:pt x="-79" y="1639"/>
                  </a:lnTo>
                  <a:lnTo>
                    <a:pt x="-79" y="1639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Brīvforma: forma 479">
              <a:extLst>
                <a:ext uri="{FF2B5EF4-FFF2-40B4-BE49-F238E27FC236}">
                  <a16:creationId xmlns:a16="http://schemas.microsoft.com/office/drawing/2014/main" id="{2E226F34-3A49-EB53-5F37-968C9D33728B}"/>
                </a:ext>
              </a:extLst>
            </p:cNvPr>
            <p:cNvSpPr/>
            <p:nvPr/>
          </p:nvSpPr>
          <p:spPr>
            <a:xfrm>
              <a:off x="4763467" y="5741703"/>
              <a:ext cx="9608" cy="6439"/>
            </a:xfrm>
            <a:custGeom>
              <a:avLst/>
              <a:gdLst>
                <a:gd name="connsiteX0" fmla="*/ 9529 w 9608"/>
                <a:gd name="connsiteY0" fmla="*/ -63 h 6439"/>
                <a:gd name="connsiteX1" fmla="*/ 9529 w 9608"/>
                <a:gd name="connsiteY1" fmla="*/ -63 h 6439"/>
                <a:gd name="connsiteX2" fmla="*/ 9529 w 9608"/>
                <a:gd name="connsiteY2" fmla="*/ -63 h 6439"/>
                <a:gd name="connsiteX3" fmla="*/ 9129 w 9608"/>
                <a:gd name="connsiteY3" fmla="*/ 204 h 6439"/>
                <a:gd name="connsiteX4" fmla="*/ 8862 w 9608"/>
                <a:gd name="connsiteY4" fmla="*/ 404 h 6439"/>
                <a:gd name="connsiteX5" fmla="*/ 7394 w 9608"/>
                <a:gd name="connsiteY5" fmla="*/ 1439 h 6439"/>
                <a:gd name="connsiteX6" fmla="*/ 6794 w 9608"/>
                <a:gd name="connsiteY6" fmla="*/ 1839 h 6439"/>
                <a:gd name="connsiteX7" fmla="*/ 6593 w 9608"/>
                <a:gd name="connsiteY7" fmla="*/ 1839 h 6439"/>
                <a:gd name="connsiteX8" fmla="*/ 6293 w 9608"/>
                <a:gd name="connsiteY8" fmla="*/ 2072 h 6439"/>
                <a:gd name="connsiteX9" fmla="*/ 5126 w 9608"/>
                <a:gd name="connsiteY9" fmla="*/ 2873 h 6439"/>
                <a:gd name="connsiteX10" fmla="*/ 3791 w 9608"/>
                <a:gd name="connsiteY10" fmla="*/ 3807 h 6439"/>
                <a:gd name="connsiteX11" fmla="*/ 3791 w 9608"/>
                <a:gd name="connsiteY11" fmla="*/ 3807 h 6439"/>
                <a:gd name="connsiteX12" fmla="*/ 3257 w 9608"/>
                <a:gd name="connsiteY12" fmla="*/ 4174 h 6439"/>
                <a:gd name="connsiteX13" fmla="*/ 2256 w 9608"/>
                <a:gd name="connsiteY13" fmla="*/ 4842 h 6439"/>
                <a:gd name="connsiteX14" fmla="*/ 1556 w 9608"/>
                <a:gd name="connsiteY14" fmla="*/ 5309 h 6439"/>
                <a:gd name="connsiteX15" fmla="*/ 1556 w 9608"/>
                <a:gd name="connsiteY15" fmla="*/ 5309 h 6439"/>
                <a:gd name="connsiteX16" fmla="*/ 221 w 9608"/>
                <a:gd name="connsiteY16" fmla="*/ 6176 h 6439"/>
                <a:gd name="connsiteX17" fmla="*/ -79 w 9608"/>
                <a:gd name="connsiteY17" fmla="*/ 6376 h 6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608" h="6439">
                  <a:moveTo>
                    <a:pt x="9529" y="-63"/>
                  </a:moveTo>
                  <a:lnTo>
                    <a:pt x="9529" y="-63"/>
                  </a:lnTo>
                  <a:lnTo>
                    <a:pt x="9529" y="-63"/>
                  </a:lnTo>
                  <a:lnTo>
                    <a:pt x="9129" y="204"/>
                  </a:lnTo>
                  <a:lnTo>
                    <a:pt x="8862" y="404"/>
                  </a:lnTo>
                  <a:lnTo>
                    <a:pt x="7394" y="1439"/>
                  </a:lnTo>
                  <a:lnTo>
                    <a:pt x="6794" y="1839"/>
                  </a:lnTo>
                  <a:lnTo>
                    <a:pt x="6593" y="1839"/>
                  </a:lnTo>
                  <a:lnTo>
                    <a:pt x="6293" y="2072"/>
                  </a:lnTo>
                  <a:lnTo>
                    <a:pt x="5126" y="2873"/>
                  </a:lnTo>
                  <a:lnTo>
                    <a:pt x="3791" y="3807"/>
                  </a:lnTo>
                  <a:lnTo>
                    <a:pt x="3791" y="3807"/>
                  </a:lnTo>
                  <a:lnTo>
                    <a:pt x="3257" y="4174"/>
                  </a:lnTo>
                  <a:lnTo>
                    <a:pt x="2256" y="4842"/>
                  </a:lnTo>
                  <a:lnTo>
                    <a:pt x="1556" y="5309"/>
                  </a:lnTo>
                  <a:lnTo>
                    <a:pt x="1556" y="5309"/>
                  </a:lnTo>
                  <a:lnTo>
                    <a:pt x="221" y="6176"/>
                  </a:lnTo>
                  <a:cubicBezTo>
                    <a:pt x="138" y="6266"/>
                    <a:pt x="34" y="6333"/>
                    <a:pt x="-79" y="6376"/>
                  </a:cubicBez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Brīvforma: forma 480">
              <a:extLst>
                <a:ext uri="{FF2B5EF4-FFF2-40B4-BE49-F238E27FC236}">
                  <a16:creationId xmlns:a16="http://schemas.microsoft.com/office/drawing/2014/main" id="{6579AA57-AF2A-CD45-F9D2-C0255B025DAA}"/>
                </a:ext>
              </a:extLst>
            </p:cNvPr>
            <p:cNvSpPr/>
            <p:nvPr/>
          </p:nvSpPr>
          <p:spPr>
            <a:xfrm>
              <a:off x="4708251" y="5743972"/>
              <a:ext cx="62455" cy="30160"/>
            </a:xfrm>
            <a:custGeom>
              <a:avLst/>
              <a:gdLst>
                <a:gd name="connsiteX0" fmla="*/ 13366 w 62455"/>
                <a:gd name="connsiteY0" fmla="*/ 28229 h 30160"/>
                <a:gd name="connsiteX1" fmla="*/ 13033 w 62455"/>
                <a:gd name="connsiteY1" fmla="*/ 28396 h 30160"/>
                <a:gd name="connsiteX2" fmla="*/ 12332 w 62455"/>
                <a:gd name="connsiteY2" fmla="*/ 28729 h 30160"/>
                <a:gd name="connsiteX3" fmla="*/ 11665 w 62455"/>
                <a:gd name="connsiteY3" fmla="*/ 29063 h 30160"/>
                <a:gd name="connsiteX4" fmla="*/ 10430 w 62455"/>
                <a:gd name="connsiteY4" fmla="*/ 29664 h 30160"/>
                <a:gd name="connsiteX5" fmla="*/ 10430 w 62455"/>
                <a:gd name="connsiteY5" fmla="*/ 29664 h 30160"/>
                <a:gd name="connsiteX6" fmla="*/ 9529 w 62455"/>
                <a:gd name="connsiteY6" fmla="*/ 30097 h 30160"/>
                <a:gd name="connsiteX7" fmla="*/ 9529 w 62455"/>
                <a:gd name="connsiteY7" fmla="*/ 30097 h 30160"/>
                <a:gd name="connsiteX8" fmla="*/ 9529 w 62455"/>
                <a:gd name="connsiteY8" fmla="*/ 29530 h 30160"/>
                <a:gd name="connsiteX9" fmla="*/ 9529 w 62455"/>
                <a:gd name="connsiteY9" fmla="*/ 29530 h 30160"/>
                <a:gd name="connsiteX10" fmla="*/ 9529 w 62455"/>
                <a:gd name="connsiteY10" fmla="*/ 27495 h 30160"/>
                <a:gd name="connsiteX11" fmla="*/ 9529 w 62455"/>
                <a:gd name="connsiteY11" fmla="*/ 25493 h 30160"/>
                <a:gd name="connsiteX12" fmla="*/ 9529 w 62455"/>
                <a:gd name="connsiteY12" fmla="*/ 25493 h 30160"/>
                <a:gd name="connsiteX13" fmla="*/ 9263 w 62455"/>
                <a:gd name="connsiteY13" fmla="*/ 25493 h 30160"/>
                <a:gd name="connsiteX14" fmla="*/ 588 w 62455"/>
                <a:gd name="connsiteY14" fmla="*/ 29530 h 30160"/>
                <a:gd name="connsiteX15" fmla="*/ 588 w 62455"/>
                <a:gd name="connsiteY15" fmla="*/ 29530 h 30160"/>
                <a:gd name="connsiteX16" fmla="*/ 588 w 62455"/>
                <a:gd name="connsiteY16" fmla="*/ 28629 h 30160"/>
                <a:gd name="connsiteX17" fmla="*/ 355 w 62455"/>
                <a:gd name="connsiteY17" fmla="*/ 24592 h 30160"/>
                <a:gd name="connsiteX18" fmla="*/ 355 w 62455"/>
                <a:gd name="connsiteY18" fmla="*/ 24426 h 30160"/>
                <a:gd name="connsiteX19" fmla="*/ 355 w 62455"/>
                <a:gd name="connsiteY19" fmla="*/ 23892 h 30160"/>
                <a:gd name="connsiteX20" fmla="*/ 188 w 62455"/>
                <a:gd name="connsiteY20" fmla="*/ 22190 h 30160"/>
                <a:gd name="connsiteX21" fmla="*/ -79 w 62455"/>
                <a:gd name="connsiteY21" fmla="*/ 19788 h 30160"/>
                <a:gd name="connsiteX22" fmla="*/ -79 w 62455"/>
                <a:gd name="connsiteY22" fmla="*/ 19788 h 30160"/>
                <a:gd name="connsiteX23" fmla="*/ -79 w 62455"/>
                <a:gd name="connsiteY23" fmla="*/ 19788 h 30160"/>
                <a:gd name="connsiteX24" fmla="*/ 88 w 62455"/>
                <a:gd name="connsiteY24" fmla="*/ 19788 h 30160"/>
                <a:gd name="connsiteX25" fmla="*/ 88 w 62455"/>
                <a:gd name="connsiteY25" fmla="*/ 19788 h 30160"/>
                <a:gd name="connsiteX26" fmla="*/ 722 w 62455"/>
                <a:gd name="connsiteY26" fmla="*/ 19488 h 30160"/>
                <a:gd name="connsiteX27" fmla="*/ 722 w 62455"/>
                <a:gd name="connsiteY27" fmla="*/ 19488 h 30160"/>
                <a:gd name="connsiteX28" fmla="*/ 3424 w 62455"/>
                <a:gd name="connsiteY28" fmla="*/ 18187 h 30160"/>
                <a:gd name="connsiteX29" fmla="*/ 3424 w 62455"/>
                <a:gd name="connsiteY29" fmla="*/ 18187 h 30160"/>
                <a:gd name="connsiteX30" fmla="*/ 3724 w 62455"/>
                <a:gd name="connsiteY30" fmla="*/ 18187 h 30160"/>
                <a:gd name="connsiteX31" fmla="*/ 4091 w 62455"/>
                <a:gd name="connsiteY31" fmla="*/ 17987 h 30160"/>
                <a:gd name="connsiteX32" fmla="*/ 4091 w 62455"/>
                <a:gd name="connsiteY32" fmla="*/ 17987 h 30160"/>
                <a:gd name="connsiteX33" fmla="*/ 4558 w 62455"/>
                <a:gd name="connsiteY33" fmla="*/ 17753 h 30160"/>
                <a:gd name="connsiteX34" fmla="*/ 4825 w 62455"/>
                <a:gd name="connsiteY34" fmla="*/ 17753 h 30160"/>
                <a:gd name="connsiteX35" fmla="*/ 5226 w 62455"/>
                <a:gd name="connsiteY35" fmla="*/ 17553 h 30160"/>
                <a:gd name="connsiteX36" fmla="*/ 5426 w 62455"/>
                <a:gd name="connsiteY36" fmla="*/ 17553 h 30160"/>
                <a:gd name="connsiteX37" fmla="*/ 5693 w 62455"/>
                <a:gd name="connsiteY37" fmla="*/ 17386 h 30160"/>
                <a:gd name="connsiteX38" fmla="*/ 5693 w 62455"/>
                <a:gd name="connsiteY38" fmla="*/ 17386 h 30160"/>
                <a:gd name="connsiteX39" fmla="*/ 5960 w 62455"/>
                <a:gd name="connsiteY39" fmla="*/ 17386 h 30160"/>
                <a:gd name="connsiteX40" fmla="*/ 5960 w 62455"/>
                <a:gd name="connsiteY40" fmla="*/ 17386 h 30160"/>
                <a:gd name="connsiteX41" fmla="*/ 6460 w 62455"/>
                <a:gd name="connsiteY41" fmla="*/ 17119 h 30160"/>
                <a:gd name="connsiteX42" fmla="*/ 6961 w 62455"/>
                <a:gd name="connsiteY42" fmla="*/ 16886 h 30160"/>
                <a:gd name="connsiteX43" fmla="*/ 6961 w 62455"/>
                <a:gd name="connsiteY43" fmla="*/ 16886 h 30160"/>
                <a:gd name="connsiteX44" fmla="*/ 6961 w 62455"/>
                <a:gd name="connsiteY44" fmla="*/ 16886 h 30160"/>
                <a:gd name="connsiteX45" fmla="*/ 6961 w 62455"/>
                <a:gd name="connsiteY45" fmla="*/ 16886 h 30160"/>
                <a:gd name="connsiteX46" fmla="*/ 6961 w 62455"/>
                <a:gd name="connsiteY46" fmla="*/ 16886 h 30160"/>
                <a:gd name="connsiteX47" fmla="*/ 7194 w 62455"/>
                <a:gd name="connsiteY47" fmla="*/ 16886 h 30160"/>
                <a:gd name="connsiteX48" fmla="*/ 7428 w 62455"/>
                <a:gd name="connsiteY48" fmla="*/ 16886 h 30160"/>
                <a:gd name="connsiteX49" fmla="*/ 7428 w 62455"/>
                <a:gd name="connsiteY49" fmla="*/ 18020 h 30160"/>
                <a:gd name="connsiteX50" fmla="*/ 7428 w 62455"/>
                <a:gd name="connsiteY50" fmla="*/ 18020 h 30160"/>
                <a:gd name="connsiteX51" fmla="*/ 7428 w 62455"/>
                <a:gd name="connsiteY51" fmla="*/ 18754 h 30160"/>
                <a:gd name="connsiteX52" fmla="*/ 7695 w 62455"/>
                <a:gd name="connsiteY52" fmla="*/ 20889 h 30160"/>
                <a:gd name="connsiteX53" fmla="*/ 7695 w 62455"/>
                <a:gd name="connsiteY53" fmla="*/ 21490 h 30160"/>
                <a:gd name="connsiteX54" fmla="*/ 7695 w 62455"/>
                <a:gd name="connsiteY54" fmla="*/ 21490 h 30160"/>
                <a:gd name="connsiteX55" fmla="*/ 12999 w 62455"/>
                <a:gd name="connsiteY55" fmla="*/ 18854 h 30160"/>
                <a:gd name="connsiteX56" fmla="*/ 12999 w 62455"/>
                <a:gd name="connsiteY56" fmla="*/ 18854 h 30160"/>
                <a:gd name="connsiteX57" fmla="*/ 13266 w 62455"/>
                <a:gd name="connsiteY57" fmla="*/ 18687 h 30160"/>
                <a:gd name="connsiteX58" fmla="*/ 13533 w 62455"/>
                <a:gd name="connsiteY58" fmla="*/ 18687 h 30160"/>
                <a:gd name="connsiteX59" fmla="*/ 13533 w 62455"/>
                <a:gd name="connsiteY59" fmla="*/ 18687 h 30160"/>
                <a:gd name="connsiteX60" fmla="*/ 13533 w 62455"/>
                <a:gd name="connsiteY60" fmla="*/ 18687 h 30160"/>
                <a:gd name="connsiteX61" fmla="*/ 13533 w 62455"/>
                <a:gd name="connsiteY61" fmla="*/ 18687 h 30160"/>
                <a:gd name="connsiteX62" fmla="*/ 13967 w 62455"/>
                <a:gd name="connsiteY62" fmla="*/ 18454 h 30160"/>
                <a:gd name="connsiteX63" fmla="*/ 14367 w 62455"/>
                <a:gd name="connsiteY63" fmla="*/ 18287 h 30160"/>
                <a:gd name="connsiteX64" fmla="*/ 14367 w 62455"/>
                <a:gd name="connsiteY64" fmla="*/ 18287 h 30160"/>
                <a:gd name="connsiteX65" fmla="*/ 14367 w 62455"/>
                <a:gd name="connsiteY65" fmla="*/ 18287 h 30160"/>
                <a:gd name="connsiteX66" fmla="*/ 14767 w 62455"/>
                <a:gd name="connsiteY66" fmla="*/ 18287 h 30160"/>
                <a:gd name="connsiteX67" fmla="*/ 14767 w 62455"/>
                <a:gd name="connsiteY67" fmla="*/ 18287 h 30160"/>
                <a:gd name="connsiteX68" fmla="*/ 15668 w 62455"/>
                <a:gd name="connsiteY68" fmla="*/ 17820 h 30160"/>
                <a:gd name="connsiteX69" fmla="*/ 17670 w 62455"/>
                <a:gd name="connsiteY69" fmla="*/ 16752 h 30160"/>
                <a:gd name="connsiteX70" fmla="*/ 17670 w 62455"/>
                <a:gd name="connsiteY70" fmla="*/ 16752 h 30160"/>
                <a:gd name="connsiteX71" fmla="*/ 18171 w 62455"/>
                <a:gd name="connsiteY71" fmla="*/ 16452 h 30160"/>
                <a:gd name="connsiteX72" fmla="*/ 18871 w 62455"/>
                <a:gd name="connsiteY72" fmla="*/ 16085 h 30160"/>
                <a:gd name="connsiteX73" fmla="*/ 18871 w 62455"/>
                <a:gd name="connsiteY73" fmla="*/ 16085 h 30160"/>
                <a:gd name="connsiteX74" fmla="*/ 19438 w 62455"/>
                <a:gd name="connsiteY74" fmla="*/ 15785 h 30160"/>
                <a:gd name="connsiteX75" fmla="*/ 20206 w 62455"/>
                <a:gd name="connsiteY75" fmla="*/ 15384 h 30160"/>
                <a:gd name="connsiteX76" fmla="*/ 20206 w 62455"/>
                <a:gd name="connsiteY76" fmla="*/ 15384 h 30160"/>
                <a:gd name="connsiteX77" fmla="*/ 20372 w 62455"/>
                <a:gd name="connsiteY77" fmla="*/ 15384 h 30160"/>
                <a:gd name="connsiteX78" fmla="*/ 20906 w 62455"/>
                <a:gd name="connsiteY78" fmla="*/ 15084 h 30160"/>
                <a:gd name="connsiteX79" fmla="*/ 21640 w 62455"/>
                <a:gd name="connsiteY79" fmla="*/ 14684 h 30160"/>
                <a:gd name="connsiteX80" fmla="*/ 22007 w 62455"/>
                <a:gd name="connsiteY80" fmla="*/ 14517 h 30160"/>
                <a:gd name="connsiteX81" fmla="*/ 22674 w 62455"/>
                <a:gd name="connsiteY81" fmla="*/ 14150 h 30160"/>
                <a:gd name="connsiteX82" fmla="*/ 22674 w 62455"/>
                <a:gd name="connsiteY82" fmla="*/ 14150 h 30160"/>
                <a:gd name="connsiteX83" fmla="*/ 25277 w 62455"/>
                <a:gd name="connsiteY83" fmla="*/ 12682 h 30160"/>
                <a:gd name="connsiteX84" fmla="*/ 25277 w 62455"/>
                <a:gd name="connsiteY84" fmla="*/ 12682 h 30160"/>
                <a:gd name="connsiteX85" fmla="*/ 25978 w 62455"/>
                <a:gd name="connsiteY85" fmla="*/ 12281 h 30160"/>
                <a:gd name="connsiteX86" fmla="*/ 27679 w 62455"/>
                <a:gd name="connsiteY86" fmla="*/ 11314 h 30160"/>
                <a:gd name="connsiteX87" fmla="*/ 27679 w 62455"/>
                <a:gd name="connsiteY87" fmla="*/ 11314 h 30160"/>
                <a:gd name="connsiteX88" fmla="*/ 27946 w 62455"/>
                <a:gd name="connsiteY88" fmla="*/ 11147 h 30160"/>
                <a:gd name="connsiteX89" fmla="*/ 27946 w 62455"/>
                <a:gd name="connsiteY89" fmla="*/ 11147 h 30160"/>
                <a:gd name="connsiteX90" fmla="*/ 27946 w 62455"/>
                <a:gd name="connsiteY90" fmla="*/ 11147 h 30160"/>
                <a:gd name="connsiteX91" fmla="*/ 27946 w 62455"/>
                <a:gd name="connsiteY91" fmla="*/ 11147 h 30160"/>
                <a:gd name="connsiteX92" fmla="*/ 27946 w 62455"/>
                <a:gd name="connsiteY92" fmla="*/ 11147 h 30160"/>
                <a:gd name="connsiteX93" fmla="*/ 27946 w 62455"/>
                <a:gd name="connsiteY93" fmla="*/ 11147 h 30160"/>
                <a:gd name="connsiteX94" fmla="*/ 28279 w 62455"/>
                <a:gd name="connsiteY94" fmla="*/ 10947 h 30160"/>
                <a:gd name="connsiteX95" fmla="*/ 28713 w 62455"/>
                <a:gd name="connsiteY95" fmla="*/ 10713 h 30160"/>
                <a:gd name="connsiteX96" fmla="*/ 28713 w 62455"/>
                <a:gd name="connsiteY96" fmla="*/ 10713 h 30160"/>
                <a:gd name="connsiteX97" fmla="*/ 29981 w 62455"/>
                <a:gd name="connsiteY97" fmla="*/ 9946 h 30160"/>
                <a:gd name="connsiteX98" fmla="*/ 29981 w 62455"/>
                <a:gd name="connsiteY98" fmla="*/ 9946 h 30160"/>
                <a:gd name="connsiteX99" fmla="*/ 29981 w 62455"/>
                <a:gd name="connsiteY99" fmla="*/ 9946 h 30160"/>
                <a:gd name="connsiteX100" fmla="*/ 30448 w 62455"/>
                <a:gd name="connsiteY100" fmla="*/ 9679 h 30160"/>
                <a:gd name="connsiteX101" fmla="*/ 30682 w 62455"/>
                <a:gd name="connsiteY101" fmla="*/ 9679 h 30160"/>
                <a:gd name="connsiteX102" fmla="*/ 31382 w 62455"/>
                <a:gd name="connsiteY102" fmla="*/ 9279 h 30160"/>
                <a:gd name="connsiteX103" fmla="*/ 32049 w 62455"/>
                <a:gd name="connsiteY103" fmla="*/ 8878 h 30160"/>
                <a:gd name="connsiteX104" fmla="*/ 32049 w 62455"/>
                <a:gd name="connsiteY104" fmla="*/ 8878 h 30160"/>
                <a:gd name="connsiteX105" fmla="*/ 33517 w 62455"/>
                <a:gd name="connsiteY105" fmla="*/ 8011 h 30160"/>
                <a:gd name="connsiteX106" fmla="*/ 34618 w 62455"/>
                <a:gd name="connsiteY106" fmla="*/ 7344 h 30160"/>
                <a:gd name="connsiteX107" fmla="*/ 35786 w 62455"/>
                <a:gd name="connsiteY107" fmla="*/ 6643 h 30160"/>
                <a:gd name="connsiteX108" fmla="*/ 35786 w 62455"/>
                <a:gd name="connsiteY108" fmla="*/ 6643 h 30160"/>
                <a:gd name="connsiteX109" fmla="*/ 35786 w 62455"/>
                <a:gd name="connsiteY109" fmla="*/ 6643 h 30160"/>
                <a:gd name="connsiteX110" fmla="*/ 35986 w 62455"/>
                <a:gd name="connsiteY110" fmla="*/ 6643 h 30160"/>
                <a:gd name="connsiteX111" fmla="*/ 35986 w 62455"/>
                <a:gd name="connsiteY111" fmla="*/ 6643 h 30160"/>
                <a:gd name="connsiteX112" fmla="*/ 36187 w 62455"/>
                <a:gd name="connsiteY112" fmla="*/ 6643 h 30160"/>
                <a:gd name="connsiteX113" fmla="*/ 36187 w 62455"/>
                <a:gd name="connsiteY113" fmla="*/ 6643 h 30160"/>
                <a:gd name="connsiteX114" fmla="*/ 36187 w 62455"/>
                <a:gd name="connsiteY114" fmla="*/ 6643 h 30160"/>
                <a:gd name="connsiteX115" fmla="*/ 36353 w 62455"/>
                <a:gd name="connsiteY115" fmla="*/ 6643 h 30160"/>
                <a:gd name="connsiteX116" fmla="*/ 36353 w 62455"/>
                <a:gd name="connsiteY116" fmla="*/ 6643 h 30160"/>
                <a:gd name="connsiteX117" fmla="*/ 36720 w 62455"/>
                <a:gd name="connsiteY117" fmla="*/ 6410 h 30160"/>
                <a:gd name="connsiteX118" fmla="*/ 36720 w 62455"/>
                <a:gd name="connsiteY118" fmla="*/ 6410 h 30160"/>
                <a:gd name="connsiteX119" fmla="*/ 39223 w 62455"/>
                <a:gd name="connsiteY119" fmla="*/ 4808 h 30160"/>
                <a:gd name="connsiteX120" fmla="*/ 41358 w 62455"/>
                <a:gd name="connsiteY120" fmla="*/ 3440 h 30160"/>
                <a:gd name="connsiteX121" fmla="*/ 41725 w 62455"/>
                <a:gd name="connsiteY121" fmla="*/ 3207 h 30160"/>
                <a:gd name="connsiteX122" fmla="*/ 42459 w 62455"/>
                <a:gd name="connsiteY122" fmla="*/ 2740 h 30160"/>
                <a:gd name="connsiteX123" fmla="*/ 43426 w 62455"/>
                <a:gd name="connsiteY123" fmla="*/ 2106 h 30160"/>
                <a:gd name="connsiteX124" fmla="*/ 43693 w 62455"/>
                <a:gd name="connsiteY124" fmla="*/ 1939 h 30160"/>
                <a:gd name="connsiteX125" fmla="*/ 44260 w 62455"/>
                <a:gd name="connsiteY125" fmla="*/ 1572 h 30160"/>
                <a:gd name="connsiteX126" fmla="*/ 44594 w 62455"/>
                <a:gd name="connsiteY126" fmla="*/ 1338 h 30160"/>
                <a:gd name="connsiteX127" fmla="*/ 44894 w 62455"/>
                <a:gd name="connsiteY127" fmla="*/ 1138 h 30160"/>
                <a:gd name="connsiteX128" fmla="*/ 46696 w 62455"/>
                <a:gd name="connsiteY128" fmla="*/ -63 h 30160"/>
                <a:gd name="connsiteX129" fmla="*/ 62376 w 62455"/>
                <a:gd name="connsiteY129" fmla="*/ -63 h 30160"/>
                <a:gd name="connsiteX130" fmla="*/ 62143 w 62455"/>
                <a:gd name="connsiteY130" fmla="*/ 137 h 30160"/>
                <a:gd name="connsiteX131" fmla="*/ 61876 w 62455"/>
                <a:gd name="connsiteY131" fmla="*/ 338 h 30160"/>
                <a:gd name="connsiteX132" fmla="*/ 61876 w 62455"/>
                <a:gd name="connsiteY132" fmla="*/ 338 h 30160"/>
                <a:gd name="connsiteX133" fmla="*/ 61676 w 62455"/>
                <a:gd name="connsiteY133" fmla="*/ 338 h 30160"/>
                <a:gd name="connsiteX134" fmla="*/ 61676 w 62455"/>
                <a:gd name="connsiteY134" fmla="*/ 338 h 3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62455" h="30160">
                  <a:moveTo>
                    <a:pt x="13366" y="28229"/>
                  </a:moveTo>
                  <a:lnTo>
                    <a:pt x="13033" y="28396"/>
                  </a:lnTo>
                  <a:lnTo>
                    <a:pt x="12332" y="28729"/>
                  </a:lnTo>
                  <a:lnTo>
                    <a:pt x="11665" y="29063"/>
                  </a:lnTo>
                  <a:lnTo>
                    <a:pt x="10430" y="29664"/>
                  </a:lnTo>
                  <a:lnTo>
                    <a:pt x="10430" y="29664"/>
                  </a:lnTo>
                  <a:lnTo>
                    <a:pt x="9529" y="30097"/>
                  </a:lnTo>
                  <a:lnTo>
                    <a:pt x="9529" y="30097"/>
                  </a:lnTo>
                  <a:cubicBezTo>
                    <a:pt x="9546" y="29907"/>
                    <a:pt x="9546" y="29720"/>
                    <a:pt x="9529" y="29530"/>
                  </a:cubicBezTo>
                  <a:lnTo>
                    <a:pt x="9529" y="29530"/>
                  </a:lnTo>
                  <a:cubicBezTo>
                    <a:pt x="9529" y="28863"/>
                    <a:pt x="9529" y="28196"/>
                    <a:pt x="9529" y="27495"/>
                  </a:cubicBezTo>
                  <a:cubicBezTo>
                    <a:pt x="9529" y="26794"/>
                    <a:pt x="9529" y="26160"/>
                    <a:pt x="9529" y="25493"/>
                  </a:cubicBezTo>
                  <a:lnTo>
                    <a:pt x="9529" y="25493"/>
                  </a:lnTo>
                  <a:lnTo>
                    <a:pt x="9263" y="25493"/>
                  </a:lnTo>
                  <a:cubicBezTo>
                    <a:pt x="6393" y="26861"/>
                    <a:pt x="3524" y="28229"/>
                    <a:pt x="588" y="29530"/>
                  </a:cubicBezTo>
                  <a:lnTo>
                    <a:pt x="588" y="29530"/>
                  </a:lnTo>
                  <a:lnTo>
                    <a:pt x="588" y="28629"/>
                  </a:lnTo>
                  <a:cubicBezTo>
                    <a:pt x="588" y="27261"/>
                    <a:pt x="588" y="25894"/>
                    <a:pt x="355" y="24592"/>
                  </a:cubicBezTo>
                  <a:lnTo>
                    <a:pt x="355" y="24426"/>
                  </a:lnTo>
                  <a:cubicBezTo>
                    <a:pt x="338" y="24249"/>
                    <a:pt x="338" y="24069"/>
                    <a:pt x="355" y="23892"/>
                  </a:cubicBezTo>
                  <a:cubicBezTo>
                    <a:pt x="355" y="23291"/>
                    <a:pt x="355" y="22757"/>
                    <a:pt x="188" y="22190"/>
                  </a:cubicBezTo>
                  <a:cubicBezTo>
                    <a:pt x="21" y="21623"/>
                    <a:pt x="188" y="20589"/>
                    <a:pt x="-79" y="19788"/>
                  </a:cubicBezTo>
                  <a:lnTo>
                    <a:pt x="-79" y="19788"/>
                  </a:lnTo>
                  <a:lnTo>
                    <a:pt x="-79" y="19788"/>
                  </a:lnTo>
                  <a:lnTo>
                    <a:pt x="88" y="19788"/>
                  </a:lnTo>
                  <a:lnTo>
                    <a:pt x="88" y="19788"/>
                  </a:lnTo>
                  <a:lnTo>
                    <a:pt x="722" y="19488"/>
                  </a:lnTo>
                  <a:lnTo>
                    <a:pt x="722" y="19488"/>
                  </a:lnTo>
                  <a:lnTo>
                    <a:pt x="3424" y="18187"/>
                  </a:lnTo>
                  <a:lnTo>
                    <a:pt x="3424" y="18187"/>
                  </a:lnTo>
                  <a:lnTo>
                    <a:pt x="3724" y="18187"/>
                  </a:lnTo>
                  <a:lnTo>
                    <a:pt x="4091" y="17987"/>
                  </a:lnTo>
                  <a:lnTo>
                    <a:pt x="4091" y="17987"/>
                  </a:lnTo>
                  <a:lnTo>
                    <a:pt x="4558" y="17753"/>
                  </a:lnTo>
                  <a:lnTo>
                    <a:pt x="4825" y="17753"/>
                  </a:lnTo>
                  <a:cubicBezTo>
                    <a:pt x="4946" y="17660"/>
                    <a:pt x="5079" y="17593"/>
                    <a:pt x="5226" y="17553"/>
                  </a:cubicBezTo>
                  <a:lnTo>
                    <a:pt x="5426" y="17553"/>
                  </a:lnTo>
                  <a:lnTo>
                    <a:pt x="5693" y="17386"/>
                  </a:lnTo>
                  <a:lnTo>
                    <a:pt x="5693" y="17386"/>
                  </a:lnTo>
                  <a:lnTo>
                    <a:pt x="5960" y="17386"/>
                  </a:lnTo>
                  <a:lnTo>
                    <a:pt x="5960" y="17386"/>
                  </a:lnTo>
                  <a:lnTo>
                    <a:pt x="6460" y="17119"/>
                  </a:lnTo>
                  <a:lnTo>
                    <a:pt x="6961" y="16886"/>
                  </a:lnTo>
                  <a:lnTo>
                    <a:pt x="6961" y="16886"/>
                  </a:lnTo>
                  <a:lnTo>
                    <a:pt x="6961" y="16886"/>
                  </a:lnTo>
                  <a:lnTo>
                    <a:pt x="6961" y="16886"/>
                  </a:lnTo>
                  <a:lnTo>
                    <a:pt x="6961" y="16886"/>
                  </a:lnTo>
                  <a:lnTo>
                    <a:pt x="7194" y="16886"/>
                  </a:lnTo>
                  <a:lnTo>
                    <a:pt x="7428" y="16886"/>
                  </a:lnTo>
                  <a:cubicBezTo>
                    <a:pt x="7428" y="17253"/>
                    <a:pt x="7428" y="17653"/>
                    <a:pt x="7428" y="18020"/>
                  </a:cubicBezTo>
                  <a:cubicBezTo>
                    <a:pt x="7428" y="18387"/>
                    <a:pt x="7428" y="18020"/>
                    <a:pt x="7428" y="18020"/>
                  </a:cubicBezTo>
                  <a:lnTo>
                    <a:pt x="7428" y="18754"/>
                  </a:lnTo>
                  <a:cubicBezTo>
                    <a:pt x="7428" y="19454"/>
                    <a:pt x="7628" y="20155"/>
                    <a:pt x="7695" y="20889"/>
                  </a:cubicBezTo>
                  <a:cubicBezTo>
                    <a:pt x="7695" y="21089"/>
                    <a:pt x="7695" y="21289"/>
                    <a:pt x="7695" y="21490"/>
                  </a:cubicBezTo>
                  <a:lnTo>
                    <a:pt x="7695" y="21490"/>
                  </a:lnTo>
                  <a:lnTo>
                    <a:pt x="12999" y="18854"/>
                  </a:lnTo>
                  <a:lnTo>
                    <a:pt x="12999" y="18854"/>
                  </a:lnTo>
                  <a:lnTo>
                    <a:pt x="13266" y="18687"/>
                  </a:lnTo>
                  <a:lnTo>
                    <a:pt x="13533" y="18687"/>
                  </a:lnTo>
                  <a:lnTo>
                    <a:pt x="13533" y="18687"/>
                  </a:lnTo>
                  <a:lnTo>
                    <a:pt x="13533" y="18687"/>
                  </a:lnTo>
                  <a:lnTo>
                    <a:pt x="13533" y="18687"/>
                  </a:lnTo>
                  <a:lnTo>
                    <a:pt x="13967" y="18454"/>
                  </a:lnTo>
                  <a:lnTo>
                    <a:pt x="14367" y="18287"/>
                  </a:lnTo>
                  <a:lnTo>
                    <a:pt x="14367" y="18287"/>
                  </a:lnTo>
                  <a:lnTo>
                    <a:pt x="14367" y="18287"/>
                  </a:lnTo>
                  <a:lnTo>
                    <a:pt x="14767" y="18287"/>
                  </a:lnTo>
                  <a:lnTo>
                    <a:pt x="14767" y="18287"/>
                  </a:lnTo>
                  <a:lnTo>
                    <a:pt x="15668" y="17820"/>
                  </a:lnTo>
                  <a:lnTo>
                    <a:pt x="17670" y="16752"/>
                  </a:lnTo>
                  <a:lnTo>
                    <a:pt x="17670" y="16752"/>
                  </a:lnTo>
                  <a:lnTo>
                    <a:pt x="18171" y="16452"/>
                  </a:lnTo>
                  <a:lnTo>
                    <a:pt x="18871" y="16085"/>
                  </a:lnTo>
                  <a:lnTo>
                    <a:pt x="18871" y="16085"/>
                  </a:lnTo>
                  <a:lnTo>
                    <a:pt x="19438" y="15785"/>
                  </a:lnTo>
                  <a:lnTo>
                    <a:pt x="20206" y="15384"/>
                  </a:lnTo>
                  <a:lnTo>
                    <a:pt x="20206" y="15384"/>
                  </a:lnTo>
                  <a:lnTo>
                    <a:pt x="20372" y="15384"/>
                  </a:lnTo>
                  <a:lnTo>
                    <a:pt x="20906" y="15084"/>
                  </a:lnTo>
                  <a:lnTo>
                    <a:pt x="21640" y="14684"/>
                  </a:lnTo>
                  <a:lnTo>
                    <a:pt x="22007" y="14517"/>
                  </a:lnTo>
                  <a:lnTo>
                    <a:pt x="22674" y="14150"/>
                  </a:lnTo>
                  <a:lnTo>
                    <a:pt x="22674" y="14150"/>
                  </a:lnTo>
                  <a:lnTo>
                    <a:pt x="25277" y="12682"/>
                  </a:lnTo>
                  <a:lnTo>
                    <a:pt x="25277" y="12682"/>
                  </a:lnTo>
                  <a:lnTo>
                    <a:pt x="25978" y="12281"/>
                  </a:lnTo>
                  <a:lnTo>
                    <a:pt x="27679" y="11314"/>
                  </a:lnTo>
                  <a:lnTo>
                    <a:pt x="27679" y="11314"/>
                  </a:lnTo>
                  <a:lnTo>
                    <a:pt x="27946" y="11147"/>
                  </a:lnTo>
                  <a:lnTo>
                    <a:pt x="27946" y="11147"/>
                  </a:lnTo>
                  <a:lnTo>
                    <a:pt x="27946" y="11147"/>
                  </a:lnTo>
                  <a:lnTo>
                    <a:pt x="27946" y="11147"/>
                  </a:lnTo>
                  <a:cubicBezTo>
                    <a:pt x="27946" y="11147"/>
                    <a:pt x="27946" y="11147"/>
                    <a:pt x="27946" y="11147"/>
                  </a:cubicBezTo>
                  <a:lnTo>
                    <a:pt x="27946" y="11147"/>
                  </a:lnTo>
                  <a:lnTo>
                    <a:pt x="28279" y="10947"/>
                  </a:lnTo>
                  <a:lnTo>
                    <a:pt x="28713" y="10713"/>
                  </a:lnTo>
                  <a:lnTo>
                    <a:pt x="28713" y="10713"/>
                  </a:lnTo>
                  <a:lnTo>
                    <a:pt x="29981" y="9946"/>
                  </a:lnTo>
                  <a:lnTo>
                    <a:pt x="29981" y="9946"/>
                  </a:lnTo>
                  <a:cubicBezTo>
                    <a:pt x="29981" y="9946"/>
                    <a:pt x="29981" y="9946"/>
                    <a:pt x="29981" y="9946"/>
                  </a:cubicBezTo>
                  <a:lnTo>
                    <a:pt x="30448" y="9679"/>
                  </a:lnTo>
                  <a:lnTo>
                    <a:pt x="30682" y="9679"/>
                  </a:lnTo>
                  <a:cubicBezTo>
                    <a:pt x="30899" y="9522"/>
                    <a:pt x="31135" y="9386"/>
                    <a:pt x="31382" y="9279"/>
                  </a:cubicBezTo>
                  <a:lnTo>
                    <a:pt x="32049" y="8878"/>
                  </a:lnTo>
                  <a:lnTo>
                    <a:pt x="32049" y="8878"/>
                  </a:lnTo>
                  <a:lnTo>
                    <a:pt x="33517" y="8011"/>
                  </a:lnTo>
                  <a:lnTo>
                    <a:pt x="34618" y="7344"/>
                  </a:lnTo>
                  <a:cubicBezTo>
                    <a:pt x="35022" y="7134"/>
                    <a:pt x="35412" y="6900"/>
                    <a:pt x="35786" y="6643"/>
                  </a:cubicBezTo>
                  <a:lnTo>
                    <a:pt x="35786" y="6643"/>
                  </a:lnTo>
                  <a:lnTo>
                    <a:pt x="35786" y="6643"/>
                  </a:lnTo>
                  <a:lnTo>
                    <a:pt x="35986" y="6643"/>
                  </a:lnTo>
                  <a:lnTo>
                    <a:pt x="35986" y="6643"/>
                  </a:lnTo>
                  <a:cubicBezTo>
                    <a:pt x="36053" y="6626"/>
                    <a:pt x="36120" y="6626"/>
                    <a:pt x="36187" y="6643"/>
                  </a:cubicBezTo>
                  <a:lnTo>
                    <a:pt x="36187" y="6643"/>
                  </a:lnTo>
                  <a:lnTo>
                    <a:pt x="36187" y="6643"/>
                  </a:lnTo>
                  <a:lnTo>
                    <a:pt x="36353" y="6643"/>
                  </a:lnTo>
                  <a:lnTo>
                    <a:pt x="36353" y="6643"/>
                  </a:lnTo>
                  <a:lnTo>
                    <a:pt x="36720" y="6410"/>
                  </a:lnTo>
                  <a:lnTo>
                    <a:pt x="36720" y="6410"/>
                  </a:lnTo>
                  <a:lnTo>
                    <a:pt x="39223" y="4808"/>
                  </a:lnTo>
                  <a:lnTo>
                    <a:pt x="41358" y="3440"/>
                  </a:lnTo>
                  <a:lnTo>
                    <a:pt x="41725" y="3207"/>
                  </a:lnTo>
                  <a:lnTo>
                    <a:pt x="42459" y="2740"/>
                  </a:lnTo>
                  <a:lnTo>
                    <a:pt x="43426" y="2106"/>
                  </a:lnTo>
                  <a:lnTo>
                    <a:pt x="43693" y="1939"/>
                  </a:lnTo>
                  <a:lnTo>
                    <a:pt x="44260" y="1572"/>
                  </a:lnTo>
                  <a:lnTo>
                    <a:pt x="44594" y="1338"/>
                  </a:lnTo>
                  <a:lnTo>
                    <a:pt x="44894" y="1138"/>
                  </a:lnTo>
                  <a:lnTo>
                    <a:pt x="46696" y="-63"/>
                  </a:lnTo>
                  <a:lnTo>
                    <a:pt x="62376" y="-63"/>
                  </a:lnTo>
                  <a:cubicBezTo>
                    <a:pt x="62376" y="-63"/>
                    <a:pt x="62376" y="104"/>
                    <a:pt x="62143" y="137"/>
                  </a:cubicBezTo>
                  <a:cubicBezTo>
                    <a:pt x="62076" y="231"/>
                    <a:pt x="61983" y="301"/>
                    <a:pt x="61876" y="338"/>
                  </a:cubicBezTo>
                  <a:lnTo>
                    <a:pt x="61876" y="338"/>
                  </a:lnTo>
                  <a:lnTo>
                    <a:pt x="61676" y="338"/>
                  </a:lnTo>
                  <a:cubicBezTo>
                    <a:pt x="61676" y="338"/>
                    <a:pt x="61676" y="338"/>
                    <a:pt x="61676" y="338"/>
                  </a:cubicBez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Brīvforma: forma 481">
              <a:extLst>
                <a:ext uri="{FF2B5EF4-FFF2-40B4-BE49-F238E27FC236}">
                  <a16:creationId xmlns:a16="http://schemas.microsoft.com/office/drawing/2014/main" id="{6A681BB7-0122-1A3F-D243-8FE96BCBA088}"/>
                </a:ext>
              </a:extLst>
            </p:cNvPr>
            <p:cNvSpPr/>
            <p:nvPr/>
          </p:nvSpPr>
          <p:spPr>
            <a:xfrm>
              <a:off x="4558218" y="5737867"/>
              <a:ext cx="200444" cy="55048"/>
            </a:xfrm>
            <a:custGeom>
              <a:avLst/>
              <a:gdLst>
                <a:gd name="connsiteX0" fmla="*/ 200366 w 200444"/>
                <a:gd name="connsiteY0" fmla="*/ 2806 h 55048"/>
                <a:gd name="connsiteX1" fmla="*/ 198564 w 200444"/>
                <a:gd name="connsiteY1" fmla="*/ 4007 h 55048"/>
                <a:gd name="connsiteX2" fmla="*/ 198264 w 200444"/>
                <a:gd name="connsiteY2" fmla="*/ 4208 h 55048"/>
                <a:gd name="connsiteX3" fmla="*/ 197930 w 200444"/>
                <a:gd name="connsiteY3" fmla="*/ 4441 h 55048"/>
                <a:gd name="connsiteX4" fmla="*/ 197363 w 200444"/>
                <a:gd name="connsiteY4" fmla="*/ 4808 h 55048"/>
                <a:gd name="connsiteX5" fmla="*/ 197096 w 200444"/>
                <a:gd name="connsiteY5" fmla="*/ 4975 h 55048"/>
                <a:gd name="connsiteX6" fmla="*/ 196129 w 200444"/>
                <a:gd name="connsiteY6" fmla="*/ 5609 h 55048"/>
                <a:gd name="connsiteX7" fmla="*/ 195395 w 200444"/>
                <a:gd name="connsiteY7" fmla="*/ 6076 h 55048"/>
                <a:gd name="connsiteX8" fmla="*/ 195027 w 200444"/>
                <a:gd name="connsiteY8" fmla="*/ 6310 h 55048"/>
                <a:gd name="connsiteX9" fmla="*/ 192892 w 200444"/>
                <a:gd name="connsiteY9" fmla="*/ 7677 h 55048"/>
                <a:gd name="connsiteX10" fmla="*/ 190390 w 200444"/>
                <a:gd name="connsiteY10" fmla="*/ 9279 h 55048"/>
                <a:gd name="connsiteX11" fmla="*/ 190390 w 200444"/>
                <a:gd name="connsiteY11" fmla="*/ 9279 h 55048"/>
                <a:gd name="connsiteX12" fmla="*/ 190023 w 200444"/>
                <a:gd name="connsiteY12" fmla="*/ 9512 h 55048"/>
                <a:gd name="connsiteX13" fmla="*/ 190023 w 200444"/>
                <a:gd name="connsiteY13" fmla="*/ 9512 h 55048"/>
                <a:gd name="connsiteX14" fmla="*/ 189856 w 200444"/>
                <a:gd name="connsiteY14" fmla="*/ 9512 h 55048"/>
                <a:gd name="connsiteX15" fmla="*/ 189856 w 200444"/>
                <a:gd name="connsiteY15" fmla="*/ 9512 h 55048"/>
                <a:gd name="connsiteX16" fmla="*/ 189856 w 200444"/>
                <a:gd name="connsiteY16" fmla="*/ 9512 h 55048"/>
                <a:gd name="connsiteX17" fmla="*/ 189656 w 200444"/>
                <a:gd name="connsiteY17" fmla="*/ 9512 h 55048"/>
                <a:gd name="connsiteX18" fmla="*/ 189656 w 200444"/>
                <a:gd name="connsiteY18" fmla="*/ 9512 h 55048"/>
                <a:gd name="connsiteX19" fmla="*/ 189456 w 200444"/>
                <a:gd name="connsiteY19" fmla="*/ 9512 h 55048"/>
                <a:gd name="connsiteX20" fmla="*/ 189456 w 200444"/>
                <a:gd name="connsiteY20" fmla="*/ 9512 h 55048"/>
                <a:gd name="connsiteX21" fmla="*/ 189456 w 200444"/>
                <a:gd name="connsiteY21" fmla="*/ 9512 h 55048"/>
                <a:gd name="connsiteX22" fmla="*/ 188288 w 200444"/>
                <a:gd name="connsiteY22" fmla="*/ 10213 h 55048"/>
                <a:gd name="connsiteX23" fmla="*/ 187187 w 200444"/>
                <a:gd name="connsiteY23" fmla="*/ 10880 h 55048"/>
                <a:gd name="connsiteX24" fmla="*/ 185719 w 200444"/>
                <a:gd name="connsiteY24" fmla="*/ 11748 h 55048"/>
                <a:gd name="connsiteX25" fmla="*/ 185052 w 200444"/>
                <a:gd name="connsiteY25" fmla="*/ 12181 h 55048"/>
                <a:gd name="connsiteX26" fmla="*/ 184351 w 200444"/>
                <a:gd name="connsiteY26" fmla="*/ 12582 h 55048"/>
                <a:gd name="connsiteX27" fmla="*/ 184118 w 200444"/>
                <a:gd name="connsiteY27" fmla="*/ 12582 h 55048"/>
                <a:gd name="connsiteX28" fmla="*/ 183651 w 200444"/>
                <a:gd name="connsiteY28" fmla="*/ 12849 h 55048"/>
                <a:gd name="connsiteX29" fmla="*/ 182116 w 200444"/>
                <a:gd name="connsiteY29" fmla="*/ 13783 h 55048"/>
                <a:gd name="connsiteX30" fmla="*/ 181682 w 200444"/>
                <a:gd name="connsiteY30" fmla="*/ 14016 h 55048"/>
                <a:gd name="connsiteX31" fmla="*/ 181349 w 200444"/>
                <a:gd name="connsiteY31" fmla="*/ 14217 h 55048"/>
                <a:gd name="connsiteX32" fmla="*/ 181349 w 200444"/>
                <a:gd name="connsiteY32" fmla="*/ 14217 h 55048"/>
                <a:gd name="connsiteX33" fmla="*/ 181349 w 200444"/>
                <a:gd name="connsiteY33" fmla="*/ 14217 h 55048"/>
                <a:gd name="connsiteX34" fmla="*/ 181349 w 200444"/>
                <a:gd name="connsiteY34" fmla="*/ 14217 h 55048"/>
                <a:gd name="connsiteX35" fmla="*/ 181349 w 200444"/>
                <a:gd name="connsiteY35" fmla="*/ 14217 h 55048"/>
                <a:gd name="connsiteX36" fmla="*/ 181349 w 200444"/>
                <a:gd name="connsiteY36" fmla="*/ 14217 h 55048"/>
                <a:gd name="connsiteX37" fmla="*/ 181048 w 200444"/>
                <a:gd name="connsiteY37" fmla="*/ 14217 h 55048"/>
                <a:gd name="connsiteX38" fmla="*/ 177712 w 200444"/>
                <a:gd name="connsiteY38" fmla="*/ 16118 h 55048"/>
                <a:gd name="connsiteX39" fmla="*/ 175877 w 200444"/>
                <a:gd name="connsiteY39" fmla="*/ 17153 h 55048"/>
                <a:gd name="connsiteX40" fmla="*/ 174843 w 200444"/>
                <a:gd name="connsiteY40" fmla="*/ 17720 h 55048"/>
                <a:gd name="connsiteX41" fmla="*/ 174109 w 200444"/>
                <a:gd name="connsiteY41" fmla="*/ 18120 h 55048"/>
                <a:gd name="connsiteX42" fmla="*/ 173575 w 200444"/>
                <a:gd name="connsiteY42" fmla="*/ 18420 h 55048"/>
                <a:gd name="connsiteX43" fmla="*/ 173408 w 200444"/>
                <a:gd name="connsiteY43" fmla="*/ 18420 h 55048"/>
                <a:gd name="connsiteX44" fmla="*/ 173408 w 200444"/>
                <a:gd name="connsiteY44" fmla="*/ 18420 h 55048"/>
                <a:gd name="connsiteX45" fmla="*/ 172641 w 200444"/>
                <a:gd name="connsiteY45" fmla="*/ 18821 h 55048"/>
                <a:gd name="connsiteX46" fmla="*/ 172074 w 200444"/>
                <a:gd name="connsiteY46" fmla="*/ 19121 h 55048"/>
                <a:gd name="connsiteX47" fmla="*/ 172074 w 200444"/>
                <a:gd name="connsiteY47" fmla="*/ 19121 h 55048"/>
                <a:gd name="connsiteX48" fmla="*/ 171373 w 200444"/>
                <a:gd name="connsiteY48" fmla="*/ 19488 h 55048"/>
                <a:gd name="connsiteX49" fmla="*/ 170873 w 200444"/>
                <a:gd name="connsiteY49" fmla="*/ 19788 h 55048"/>
                <a:gd name="connsiteX50" fmla="*/ 170873 w 200444"/>
                <a:gd name="connsiteY50" fmla="*/ 19788 h 55048"/>
                <a:gd name="connsiteX51" fmla="*/ 168871 w 200444"/>
                <a:gd name="connsiteY51" fmla="*/ 20856 h 55048"/>
                <a:gd name="connsiteX52" fmla="*/ 167970 w 200444"/>
                <a:gd name="connsiteY52" fmla="*/ 21323 h 55048"/>
                <a:gd name="connsiteX53" fmla="*/ 167970 w 200444"/>
                <a:gd name="connsiteY53" fmla="*/ 21323 h 55048"/>
                <a:gd name="connsiteX54" fmla="*/ 167570 w 200444"/>
                <a:gd name="connsiteY54" fmla="*/ 21323 h 55048"/>
                <a:gd name="connsiteX55" fmla="*/ 167570 w 200444"/>
                <a:gd name="connsiteY55" fmla="*/ 21323 h 55048"/>
                <a:gd name="connsiteX56" fmla="*/ 167570 w 200444"/>
                <a:gd name="connsiteY56" fmla="*/ 21323 h 55048"/>
                <a:gd name="connsiteX57" fmla="*/ 167169 w 200444"/>
                <a:gd name="connsiteY57" fmla="*/ 21490 h 55048"/>
                <a:gd name="connsiteX58" fmla="*/ 166736 w 200444"/>
                <a:gd name="connsiteY58" fmla="*/ 21723 h 55048"/>
                <a:gd name="connsiteX59" fmla="*/ 166736 w 200444"/>
                <a:gd name="connsiteY59" fmla="*/ 21723 h 55048"/>
                <a:gd name="connsiteX60" fmla="*/ 166736 w 200444"/>
                <a:gd name="connsiteY60" fmla="*/ 21723 h 55048"/>
                <a:gd name="connsiteX61" fmla="*/ 166736 w 200444"/>
                <a:gd name="connsiteY61" fmla="*/ 21723 h 55048"/>
                <a:gd name="connsiteX62" fmla="*/ 166469 w 200444"/>
                <a:gd name="connsiteY62" fmla="*/ 21723 h 55048"/>
                <a:gd name="connsiteX63" fmla="*/ 166202 w 200444"/>
                <a:gd name="connsiteY63" fmla="*/ 21890 h 55048"/>
                <a:gd name="connsiteX64" fmla="*/ 166202 w 200444"/>
                <a:gd name="connsiteY64" fmla="*/ 21890 h 55048"/>
                <a:gd name="connsiteX65" fmla="*/ 160897 w 200444"/>
                <a:gd name="connsiteY65" fmla="*/ 24526 h 55048"/>
                <a:gd name="connsiteX66" fmla="*/ 160897 w 200444"/>
                <a:gd name="connsiteY66" fmla="*/ 24526 h 55048"/>
                <a:gd name="connsiteX67" fmla="*/ 160897 w 200444"/>
                <a:gd name="connsiteY67" fmla="*/ 23925 h 55048"/>
                <a:gd name="connsiteX68" fmla="*/ 160630 w 200444"/>
                <a:gd name="connsiteY68" fmla="*/ 21790 h 55048"/>
                <a:gd name="connsiteX69" fmla="*/ 160630 w 200444"/>
                <a:gd name="connsiteY69" fmla="*/ 21223 h 55048"/>
                <a:gd name="connsiteX70" fmla="*/ 160630 w 200444"/>
                <a:gd name="connsiteY70" fmla="*/ 20889 h 55048"/>
                <a:gd name="connsiteX71" fmla="*/ 160430 w 200444"/>
                <a:gd name="connsiteY71" fmla="*/ 19788 h 55048"/>
                <a:gd name="connsiteX72" fmla="*/ 160430 w 200444"/>
                <a:gd name="connsiteY72" fmla="*/ 19788 h 55048"/>
                <a:gd name="connsiteX73" fmla="*/ 160430 w 200444"/>
                <a:gd name="connsiteY73" fmla="*/ 19788 h 55048"/>
                <a:gd name="connsiteX74" fmla="*/ 160430 w 200444"/>
                <a:gd name="connsiteY74" fmla="*/ 19788 h 55048"/>
                <a:gd name="connsiteX75" fmla="*/ 160430 w 200444"/>
                <a:gd name="connsiteY75" fmla="*/ 19788 h 55048"/>
                <a:gd name="connsiteX76" fmla="*/ 160197 w 200444"/>
                <a:gd name="connsiteY76" fmla="*/ 19788 h 55048"/>
                <a:gd name="connsiteX77" fmla="*/ 160197 w 200444"/>
                <a:gd name="connsiteY77" fmla="*/ 19788 h 55048"/>
                <a:gd name="connsiteX78" fmla="*/ 160197 w 200444"/>
                <a:gd name="connsiteY78" fmla="*/ 19788 h 55048"/>
                <a:gd name="connsiteX79" fmla="*/ 160197 w 200444"/>
                <a:gd name="connsiteY79" fmla="*/ 19788 h 55048"/>
                <a:gd name="connsiteX80" fmla="*/ 160197 w 200444"/>
                <a:gd name="connsiteY80" fmla="*/ 19788 h 55048"/>
                <a:gd name="connsiteX81" fmla="*/ 159696 w 200444"/>
                <a:gd name="connsiteY81" fmla="*/ 20022 h 55048"/>
                <a:gd name="connsiteX82" fmla="*/ 159162 w 200444"/>
                <a:gd name="connsiteY82" fmla="*/ 20255 h 55048"/>
                <a:gd name="connsiteX83" fmla="*/ 158795 w 200444"/>
                <a:gd name="connsiteY83" fmla="*/ 20455 h 55048"/>
                <a:gd name="connsiteX84" fmla="*/ 158395 w 200444"/>
                <a:gd name="connsiteY84" fmla="*/ 20656 h 55048"/>
                <a:gd name="connsiteX85" fmla="*/ 158395 w 200444"/>
                <a:gd name="connsiteY85" fmla="*/ 20656 h 55048"/>
                <a:gd name="connsiteX86" fmla="*/ 157995 w 200444"/>
                <a:gd name="connsiteY86" fmla="*/ 20856 h 55048"/>
                <a:gd name="connsiteX87" fmla="*/ 157728 w 200444"/>
                <a:gd name="connsiteY87" fmla="*/ 20856 h 55048"/>
                <a:gd name="connsiteX88" fmla="*/ 157261 w 200444"/>
                <a:gd name="connsiteY88" fmla="*/ 21089 h 55048"/>
                <a:gd name="connsiteX89" fmla="*/ 157261 w 200444"/>
                <a:gd name="connsiteY89" fmla="*/ 21089 h 55048"/>
                <a:gd name="connsiteX90" fmla="*/ 156527 w 200444"/>
                <a:gd name="connsiteY90" fmla="*/ 21423 h 55048"/>
                <a:gd name="connsiteX91" fmla="*/ 153190 w 200444"/>
                <a:gd name="connsiteY91" fmla="*/ 23024 h 55048"/>
                <a:gd name="connsiteX92" fmla="*/ 152790 w 200444"/>
                <a:gd name="connsiteY92" fmla="*/ 23225 h 55048"/>
                <a:gd name="connsiteX93" fmla="*/ 152790 w 200444"/>
                <a:gd name="connsiteY93" fmla="*/ 23225 h 55048"/>
                <a:gd name="connsiteX94" fmla="*/ 153057 w 200444"/>
                <a:gd name="connsiteY94" fmla="*/ 25627 h 55048"/>
                <a:gd name="connsiteX95" fmla="*/ 153057 w 200444"/>
                <a:gd name="connsiteY95" fmla="*/ 25627 h 55048"/>
                <a:gd name="connsiteX96" fmla="*/ 153057 w 200444"/>
                <a:gd name="connsiteY96" fmla="*/ 26661 h 55048"/>
                <a:gd name="connsiteX97" fmla="*/ 153057 w 200444"/>
                <a:gd name="connsiteY97" fmla="*/ 27161 h 55048"/>
                <a:gd name="connsiteX98" fmla="*/ 153057 w 200444"/>
                <a:gd name="connsiteY98" fmla="*/ 27695 h 55048"/>
                <a:gd name="connsiteX99" fmla="*/ 153057 w 200444"/>
                <a:gd name="connsiteY99" fmla="*/ 27862 h 55048"/>
                <a:gd name="connsiteX100" fmla="*/ 153290 w 200444"/>
                <a:gd name="connsiteY100" fmla="*/ 31899 h 55048"/>
                <a:gd name="connsiteX101" fmla="*/ 153290 w 200444"/>
                <a:gd name="connsiteY101" fmla="*/ 32800 h 55048"/>
                <a:gd name="connsiteX102" fmla="*/ 153290 w 200444"/>
                <a:gd name="connsiteY102" fmla="*/ 32800 h 55048"/>
                <a:gd name="connsiteX103" fmla="*/ 161965 w 200444"/>
                <a:gd name="connsiteY103" fmla="*/ 28763 h 55048"/>
                <a:gd name="connsiteX104" fmla="*/ 162232 w 200444"/>
                <a:gd name="connsiteY104" fmla="*/ 28763 h 55048"/>
                <a:gd name="connsiteX105" fmla="*/ 162232 w 200444"/>
                <a:gd name="connsiteY105" fmla="*/ 28763 h 55048"/>
                <a:gd name="connsiteX106" fmla="*/ 162232 w 200444"/>
                <a:gd name="connsiteY106" fmla="*/ 30765 h 55048"/>
                <a:gd name="connsiteX107" fmla="*/ 162232 w 200444"/>
                <a:gd name="connsiteY107" fmla="*/ 32800 h 55048"/>
                <a:gd name="connsiteX108" fmla="*/ 162232 w 200444"/>
                <a:gd name="connsiteY108" fmla="*/ 32800 h 55048"/>
                <a:gd name="connsiteX109" fmla="*/ 162232 w 200444"/>
                <a:gd name="connsiteY109" fmla="*/ 33367 h 55048"/>
                <a:gd name="connsiteX110" fmla="*/ 162232 w 200444"/>
                <a:gd name="connsiteY110" fmla="*/ 34802 h 55048"/>
                <a:gd name="connsiteX111" fmla="*/ 162232 w 200444"/>
                <a:gd name="connsiteY111" fmla="*/ 36203 h 55048"/>
                <a:gd name="connsiteX112" fmla="*/ 162232 w 200444"/>
                <a:gd name="connsiteY112" fmla="*/ 37637 h 55048"/>
                <a:gd name="connsiteX113" fmla="*/ 162232 w 200444"/>
                <a:gd name="connsiteY113" fmla="*/ 40473 h 55048"/>
                <a:gd name="connsiteX114" fmla="*/ 161398 w 200444"/>
                <a:gd name="connsiteY114" fmla="*/ 49081 h 55048"/>
                <a:gd name="connsiteX115" fmla="*/ 161398 w 200444"/>
                <a:gd name="connsiteY115" fmla="*/ 49381 h 55048"/>
                <a:gd name="connsiteX116" fmla="*/ 160430 w 200444"/>
                <a:gd name="connsiteY116" fmla="*/ 54986 h 55048"/>
                <a:gd name="connsiteX117" fmla="*/ -79 w 200444"/>
                <a:gd name="connsiteY117" fmla="*/ 54986 h 55048"/>
                <a:gd name="connsiteX118" fmla="*/ -79 w 200444"/>
                <a:gd name="connsiteY118" fmla="*/ -63 h 55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200444" h="55048">
                  <a:moveTo>
                    <a:pt x="200366" y="2806"/>
                  </a:moveTo>
                  <a:lnTo>
                    <a:pt x="198564" y="4007"/>
                  </a:lnTo>
                  <a:lnTo>
                    <a:pt x="198264" y="4208"/>
                  </a:lnTo>
                  <a:lnTo>
                    <a:pt x="197930" y="4441"/>
                  </a:lnTo>
                  <a:lnTo>
                    <a:pt x="197363" y="4808"/>
                  </a:lnTo>
                  <a:lnTo>
                    <a:pt x="197096" y="4975"/>
                  </a:lnTo>
                  <a:lnTo>
                    <a:pt x="196129" y="5609"/>
                  </a:lnTo>
                  <a:lnTo>
                    <a:pt x="195395" y="6076"/>
                  </a:lnTo>
                  <a:lnTo>
                    <a:pt x="195027" y="6310"/>
                  </a:lnTo>
                  <a:lnTo>
                    <a:pt x="192892" y="7677"/>
                  </a:lnTo>
                  <a:lnTo>
                    <a:pt x="190390" y="9279"/>
                  </a:lnTo>
                  <a:lnTo>
                    <a:pt x="190390" y="9279"/>
                  </a:lnTo>
                  <a:lnTo>
                    <a:pt x="190023" y="9512"/>
                  </a:lnTo>
                  <a:lnTo>
                    <a:pt x="190023" y="9512"/>
                  </a:lnTo>
                  <a:lnTo>
                    <a:pt x="189856" y="9512"/>
                  </a:lnTo>
                  <a:lnTo>
                    <a:pt x="189856" y="9512"/>
                  </a:lnTo>
                  <a:lnTo>
                    <a:pt x="189856" y="9512"/>
                  </a:lnTo>
                  <a:cubicBezTo>
                    <a:pt x="189789" y="9496"/>
                    <a:pt x="189723" y="9496"/>
                    <a:pt x="189656" y="9512"/>
                  </a:cubicBezTo>
                  <a:lnTo>
                    <a:pt x="189656" y="9512"/>
                  </a:lnTo>
                  <a:lnTo>
                    <a:pt x="189456" y="9512"/>
                  </a:lnTo>
                  <a:lnTo>
                    <a:pt x="189456" y="9512"/>
                  </a:lnTo>
                  <a:lnTo>
                    <a:pt x="189456" y="9512"/>
                  </a:lnTo>
                  <a:lnTo>
                    <a:pt x="188288" y="10213"/>
                  </a:lnTo>
                  <a:lnTo>
                    <a:pt x="187187" y="10880"/>
                  </a:lnTo>
                  <a:lnTo>
                    <a:pt x="185719" y="11748"/>
                  </a:lnTo>
                  <a:lnTo>
                    <a:pt x="185052" y="12181"/>
                  </a:lnTo>
                  <a:cubicBezTo>
                    <a:pt x="184805" y="12288"/>
                    <a:pt x="184572" y="12425"/>
                    <a:pt x="184351" y="12582"/>
                  </a:cubicBezTo>
                  <a:lnTo>
                    <a:pt x="184118" y="12582"/>
                  </a:lnTo>
                  <a:lnTo>
                    <a:pt x="183651" y="12849"/>
                  </a:lnTo>
                  <a:lnTo>
                    <a:pt x="182116" y="13783"/>
                  </a:lnTo>
                  <a:lnTo>
                    <a:pt x="181682" y="14016"/>
                  </a:lnTo>
                  <a:lnTo>
                    <a:pt x="181349" y="14217"/>
                  </a:lnTo>
                  <a:lnTo>
                    <a:pt x="181349" y="14217"/>
                  </a:lnTo>
                  <a:cubicBezTo>
                    <a:pt x="181349" y="14217"/>
                    <a:pt x="181349" y="14217"/>
                    <a:pt x="181349" y="14217"/>
                  </a:cubicBezTo>
                  <a:lnTo>
                    <a:pt x="181349" y="14217"/>
                  </a:lnTo>
                  <a:lnTo>
                    <a:pt x="181349" y="14217"/>
                  </a:lnTo>
                  <a:lnTo>
                    <a:pt x="181349" y="14217"/>
                  </a:lnTo>
                  <a:cubicBezTo>
                    <a:pt x="181349" y="14217"/>
                    <a:pt x="181182" y="14217"/>
                    <a:pt x="181048" y="14217"/>
                  </a:cubicBezTo>
                  <a:lnTo>
                    <a:pt x="177712" y="16118"/>
                  </a:lnTo>
                  <a:lnTo>
                    <a:pt x="175877" y="17153"/>
                  </a:lnTo>
                  <a:lnTo>
                    <a:pt x="174843" y="17720"/>
                  </a:lnTo>
                  <a:lnTo>
                    <a:pt x="174109" y="18120"/>
                  </a:lnTo>
                  <a:lnTo>
                    <a:pt x="173575" y="18420"/>
                  </a:lnTo>
                  <a:lnTo>
                    <a:pt x="173408" y="18420"/>
                  </a:lnTo>
                  <a:lnTo>
                    <a:pt x="173408" y="18420"/>
                  </a:lnTo>
                  <a:lnTo>
                    <a:pt x="172641" y="18821"/>
                  </a:lnTo>
                  <a:lnTo>
                    <a:pt x="172074" y="19121"/>
                  </a:lnTo>
                  <a:lnTo>
                    <a:pt x="172074" y="19121"/>
                  </a:lnTo>
                  <a:lnTo>
                    <a:pt x="171373" y="19488"/>
                  </a:lnTo>
                  <a:lnTo>
                    <a:pt x="170873" y="19788"/>
                  </a:lnTo>
                  <a:lnTo>
                    <a:pt x="170873" y="19788"/>
                  </a:lnTo>
                  <a:lnTo>
                    <a:pt x="168871" y="20856"/>
                  </a:lnTo>
                  <a:lnTo>
                    <a:pt x="167970" y="21323"/>
                  </a:lnTo>
                  <a:lnTo>
                    <a:pt x="167970" y="21323"/>
                  </a:lnTo>
                  <a:lnTo>
                    <a:pt x="167570" y="21323"/>
                  </a:lnTo>
                  <a:lnTo>
                    <a:pt x="167570" y="21323"/>
                  </a:lnTo>
                  <a:lnTo>
                    <a:pt x="167570" y="21323"/>
                  </a:lnTo>
                  <a:lnTo>
                    <a:pt x="167169" y="21490"/>
                  </a:lnTo>
                  <a:lnTo>
                    <a:pt x="166736" y="21723"/>
                  </a:lnTo>
                  <a:lnTo>
                    <a:pt x="166736" y="21723"/>
                  </a:lnTo>
                  <a:lnTo>
                    <a:pt x="166736" y="21723"/>
                  </a:lnTo>
                  <a:lnTo>
                    <a:pt x="166736" y="21723"/>
                  </a:lnTo>
                  <a:lnTo>
                    <a:pt x="166469" y="21723"/>
                  </a:lnTo>
                  <a:lnTo>
                    <a:pt x="166202" y="21890"/>
                  </a:lnTo>
                  <a:lnTo>
                    <a:pt x="166202" y="21890"/>
                  </a:lnTo>
                  <a:lnTo>
                    <a:pt x="160897" y="24526"/>
                  </a:lnTo>
                  <a:lnTo>
                    <a:pt x="160897" y="24526"/>
                  </a:lnTo>
                  <a:cubicBezTo>
                    <a:pt x="160897" y="24326"/>
                    <a:pt x="160897" y="24125"/>
                    <a:pt x="160897" y="23925"/>
                  </a:cubicBezTo>
                  <a:cubicBezTo>
                    <a:pt x="160897" y="23191"/>
                    <a:pt x="160897" y="22491"/>
                    <a:pt x="160630" y="21790"/>
                  </a:cubicBezTo>
                  <a:lnTo>
                    <a:pt x="160630" y="21223"/>
                  </a:lnTo>
                  <a:cubicBezTo>
                    <a:pt x="160630" y="21223"/>
                    <a:pt x="160630" y="20989"/>
                    <a:pt x="160630" y="20889"/>
                  </a:cubicBezTo>
                  <a:lnTo>
                    <a:pt x="160430" y="19788"/>
                  </a:lnTo>
                  <a:cubicBezTo>
                    <a:pt x="160430" y="19788"/>
                    <a:pt x="160430" y="19788"/>
                    <a:pt x="160430" y="19788"/>
                  </a:cubicBezTo>
                  <a:lnTo>
                    <a:pt x="160430" y="19788"/>
                  </a:lnTo>
                  <a:lnTo>
                    <a:pt x="160430" y="19788"/>
                  </a:lnTo>
                  <a:lnTo>
                    <a:pt x="160430" y="19788"/>
                  </a:lnTo>
                  <a:lnTo>
                    <a:pt x="160197" y="19788"/>
                  </a:lnTo>
                  <a:lnTo>
                    <a:pt x="160197" y="19788"/>
                  </a:lnTo>
                  <a:lnTo>
                    <a:pt x="160197" y="19788"/>
                  </a:lnTo>
                  <a:lnTo>
                    <a:pt x="160197" y="19788"/>
                  </a:lnTo>
                  <a:lnTo>
                    <a:pt x="160197" y="19788"/>
                  </a:lnTo>
                  <a:lnTo>
                    <a:pt x="159696" y="20022"/>
                  </a:lnTo>
                  <a:lnTo>
                    <a:pt x="159162" y="20255"/>
                  </a:lnTo>
                  <a:lnTo>
                    <a:pt x="158795" y="20455"/>
                  </a:lnTo>
                  <a:cubicBezTo>
                    <a:pt x="158649" y="20496"/>
                    <a:pt x="158515" y="20562"/>
                    <a:pt x="158395" y="20656"/>
                  </a:cubicBezTo>
                  <a:lnTo>
                    <a:pt x="158395" y="20656"/>
                  </a:lnTo>
                  <a:cubicBezTo>
                    <a:pt x="158248" y="20696"/>
                    <a:pt x="158115" y="20762"/>
                    <a:pt x="157995" y="20856"/>
                  </a:cubicBezTo>
                  <a:lnTo>
                    <a:pt x="157728" y="20856"/>
                  </a:lnTo>
                  <a:lnTo>
                    <a:pt x="157261" y="21089"/>
                  </a:lnTo>
                  <a:lnTo>
                    <a:pt x="157261" y="21089"/>
                  </a:lnTo>
                  <a:lnTo>
                    <a:pt x="156527" y="21423"/>
                  </a:lnTo>
                  <a:cubicBezTo>
                    <a:pt x="155392" y="21957"/>
                    <a:pt x="154258" y="22524"/>
                    <a:pt x="153190" y="23024"/>
                  </a:cubicBezTo>
                  <a:lnTo>
                    <a:pt x="152790" y="23225"/>
                  </a:lnTo>
                  <a:lnTo>
                    <a:pt x="152790" y="23225"/>
                  </a:lnTo>
                  <a:cubicBezTo>
                    <a:pt x="152790" y="24025"/>
                    <a:pt x="152990" y="24826"/>
                    <a:pt x="153057" y="25627"/>
                  </a:cubicBezTo>
                  <a:cubicBezTo>
                    <a:pt x="153057" y="25627"/>
                    <a:pt x="153057" y="25627"/>
                    <a:pt x="153057" y="25627"/>
                  </a:cubicBezTo>
                  <a:lnTo>
                    <a:pt x="153057" y="26661"/>
                  </a:lnTo>
                  <a:cubicBezTo>
                    <a:pt x="153040" y="26828"/>
                    <a:pt x="153040" y="26995"/>
                    <a:pt x="153057" y="27161"/>
                  </a:cubicBezTo>
                  <a:cubicBezTo>
                    <a:pt x="153040" y="27338"/>
                    <a:pt x="153040" y="27518"/>
                    <a:pt x="153057" y="27695"/>
                  </a:cubicBezTo>
                  <a:lnTo>
                    <a:pt x="153057" y="27862"/>
                  </a:lnTo>
                  <a:cubicBezTo>
                    <a:pt x="153057" y="29163"/>
                    <a:pt x="153057" y="30531"/>
                    <a:pt x="153290" y="31899"/>
                  </a:cubicBezTo>
                  <a:lnTo>
                    <a:pt x="153290" y="32800"/>
                  </a:lnTo>
                  <a:lnTo>
                    <a:pt x="153290" y="32800"/>
                  </a:lnTo>
                  <a:cubicBezTo>
                    <a:pt x="156226" y="31499"/>
                    <a:pt x="159096" y="30131"/>
                    <a:pt x="161965" y="28763"/>
                  </a:cubicBezTo>
                  <a:lnTo>
                    <a:pt x="162232" y="28763"/>
                  </a:lnTo>
                  <a:lnTo>
                    <a:pt x="162232" y="28763"/>
                  </a:lnTo>
                  <a:cubicBezTo>
                    <a:pt x="162232" y="29430"/>
                    <a:pt x="162232" y="30097"/>
                    <a:pt x="162232" y="30765"/>
                  </a:cubicBezTo>
                  <a:cubicBezTo>
                    <a:pt x="162232" y="31432"/>
                    <a:pt x="162232" y="32132"/>
                    <a:pt x="162232" y="32800"/>
                  </a:cubicBezTo>
                  <a:lnTo>
                    <a:pt x="162232" y="32800"/>
                  </a:lnTo>
                  <a:cubicBezTo>
                    <a:pt x="162249" y="32990"/>
                    <a:pt x="162249" y="33177"/>
                    <a:pt x="162232" y="33367"/>
                  </a:cubicBezTo>
                  <a:lnTo>
                    <a:pt x="162232" y="34802"/>
                  </a:lnTo>
                  <a:cubicBezTo>
                    <a:pt x="162232" y="35269"/>
                    <a:pt x="162232" y="35736"/>
                    <a:pt x="162232" y="36203"/>
                  </a:cubicBezTo>
                  <a:cubicBezTo>
                    <a:pt x="162232" y="36670"/>
                    <a:pt x="162232" y="37170"/>
                    <a:pt x="162232" y="37637"/>
                  </a:cubicBezTo>
                  <a:cubicBezTo>
                    <a:pt x="162282" y="38582"/>
                    <a:pt x="162282" y="39529"/>
                    <a:pt x="162232" y="40473"/>
                  </a:cubicBezTo>
                  <a:cubicBezTo>
                    <a:pt x="162232" y="43342"/>
                    <a:pt x="161798" y="46212"/>
                    <a:pt x="161398" y="49081"/>
                  </a:cubicBezTo>
                  <a:cubicBezTo>
                    <a:pt x="161398" y="49081"/>
                    <a:pt x="161398" y="49281"/>
                    <a:pt x="161398" y="49381"/>
                  </a:cubicBezTo>
                  <a:cubicBezTo>
                    <a:pt x="161131" y="51249"/>
                    <a:pt x="160797" y="53118"/>
                    <a:pt x="160430" y="54986"/>
                  </a:cubicBezTo>
                  <a:lnTo>
                    <a:pt x="-79" y="54986"/>
                  </a:lnTo>
                  <a:lnTo>
                    <a:pt x="-79" y="-63"/>
                  </a:ln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Brīvforma: forma 482">
              <a:extLst>
                <a:ext uri="{FF2B5EF4-FFF2-40B4-BE49-F238E27FC236}">
                  <a16:creationId xmlns:a16="http://schemas.microsoft.com/office/drawing/2014/main" id="{2750B54B-A3F6-D9D0-D6B5-C0E5AC8FD3E6}"/>
                </a:ext>
              </a:extLst>
            </p:cNvPr>
            <p:cNvSpPr/>
            <p:nvPr/>
          </p:nvSpPr>
          <p:spPr>
            <a:xfrm>
              <a:off x="4699410" y="5013923"/>
              <a:ext cx="232172" cy="243916"/>
            </a:xfrm>
            <a:custGeom>
              <a:avLst/>
              <a:gdLst>
                <a:gd name="connsiteX0" fmla="*/ 232094 w 232172"/>
                <a:gd name="connsiteY0" fmla="*/ 99392 h 243916"/>
                <a:gd name="connsiteX1" fmla="*/ 211309 w 232172"/>
                <a:gd name="connsiteY1" fmla="*/ 117475 h 243916"/>
                <a:gd name="connsiteX2" fmla="*/ 200933 w 232172"/>
                <a:gd name="connsiteY2" fmla="*/ 126483 h 243916"/>
                <a:gd name="connsiteX3" fmla="*/ 190557 w 232172"/>
                <a:gd name="connsiteY3" fmla="*/ 135524 h 243916"/>
                <a:gd name="connsiteX4" fmla="*/ 180148 w 232172"/>
                <a:gd name="connsiteY4" fmla="*/ 144532 h 243916"/>
                <a:gd name="connsiteX5" fmla="*/ 169772 w 232172"/>
                <a:gd name="connsiteY5" fmla="*/ 153574 h 243916"/>
                <a:gd name="connsiteX6" fmla="*/ 159396 w 232172"/>
                <a:gd name="connsiteY6" fmla="*/ 162615 h 243916"/>
                <a:gd name="connsiteX7" fmla="*/ 148987 w 232172"/>
                <a:gd name="connsiteY7" fmla="*/ 171623 h 243916"/>
                <a:gd name="connsiteX8" fmla="*/ 138778 w 232172"/>
                <a:gd name="connsiteY8" fmla="*/ 180531 h 243916"/>
                <a:gd name="connsiteX9" fmla="*/ 135141 w 232172"/>
                <a:gd name="connsiteY9" fmla="*/ 183667 h 243916"/>
                <a:gd name="connsiteX10" fmla="*/ 128235 w 232172"/>
                <a:gd name="connsiteY10" fmla="*/ 189706 h 243916"/>
                <a:gd name="connsiteX11" fmla="*/ 124899 w 232172"/>
                <a:gd name="connsiteY11" fmla="*/ 192742 h 243916"/>
                <a:gd name="connsiteX12" fmla="*/ 121562 w 232172"/>
                <a:gd name="connsiteY12" fmla="*/ 195745 h 243916"/>
                <a:gd name="connsiteX13" fmla="*/ 118226 w 232172"/>
                <a:gd name="connsiteY13" fmla="*/ 198747 h 243916"/>
                <a:gd name="connsiteX14" fmla="*/ 114890 w 232172"/>
                <a:gd name="connsiteY14" fmla="*/ 201750 h 243916"/>
                <a:gd name="connsiteX15" fmla="*/ 111553 w 232172"/>
                <a:gd name="connsiteY15" fmla="*/ 204753 h 243916"/>
                <a:gd name="connsiteX16" fmla="*/ 108217 w 232172"/>
                <a:gd name="connsiteY16" fmla="*/ 207755 h 243916"/>
                <a:gd name="connsiteX17" fmla="*/ 104881 w 232172"/>
                <a:gd name="connsiteY17" fmla="*/ 210758 h 243916"/>
                <a:gd name="connsiteX18" fmla="*/ 97941 w 232172"/>
                <a:gd name="connsiteY18" fmla="*/ 216763 h 243916"/>
                <a:gd name="connsiteX19" fmla="*/ 87532 w 232172"/>
                <a:gd name="connsiteY19" fmla="*/ 225805 h 243916"/>
                <a:gd name="connsiteX20" fmla="*/ 77156 w 232172"/>
                <a:gd name="connsiteY20" fmla="*/ 234813 h 243916"/>
                <a:gd name="connsiteX21" fmla="*/ 66847 w 232172"/>
                <a:gd name="connsiteY21" fmla="*/ 243854 h 243916"/>
                <a:gd name="connsiteX22" fmla="*/ -79 w 232172"/>
                <a:gd name="connsiteY22" fmla="*/ 188638 h 243916"/>
                <a:gd name="connsiteX23" fmla="*/ 6960 w 232172"/>
                <a:gd name="connsiteY23" fmla="*/ 176861 h 243916"/>
                <a:gd name="connsiteX24" fmla="*/ 14033 w 232172"/>
                <a:gd name="connsiteY24" fmla="*/ 165084 h 243916"/>
                <a:gd name="connsiteX25" fmla="*/ 21106 w 232172"/>
                <a:gd name="connsiteY25" fmla="*/ 153273 h 243916"/>
                <a:gd name="connsiteX26" fmla="*/ 25844 w 232172"/>
                <a:gd name="connsiteY26" fmla="*/ 145433 h 243916"/>
                <a:gd name="connsiteX27" fmla="*/ 28213 w 232172"/>
                <a:gd name="connsiteY27" fmla="*/ 141496 h 243916"/>
                <a:gd name="connsiteX28" fmla="*/ 30581 w 232172"/>
                <a:gd name="connsiteY28" fmla="*/ 137560 h 243916"/>
                <a:gd name="connsiteX29" fmla="*/ 32950 w 232172"/>
                <a:gd name="connsiteY29" fmla="*/ 133623 h 243916"/>
                <a:gd name="connsiteX30" fmla="*/ 35319 w 232172"/>
                <a:gd name="connsiteY30" fmla="*/ 129686 h 243916"/>
                <a:gd name="connsiteX31" fmla="*/ 37654 w 232172"/>
                <a:gd name="connsiteY31" fmla="*/ 125749 h 243916"/>
                <a:gd name="connsiteX32" fmla="*/ 40023 w 232172"/>
                <a:gd name="connsiteY32" fmla="*/ 121812 h 243916"/>
                <a:gd name="connsiteX33" fmla="*/ 42392 w 232172"/>
                <a:gd name="connsiteY33" fmla="*/ 117875 h 243916"/>
                <a:gd name="connsiteX34" fmla="*/ 47096 w 232172"/>
                <a:gd name="connsiteY34" fmla="*/ 110035 h 243916"/>
                <a:gd name="connsiteX35" fmla="*/ 49632 w 232172"/>
                <a:gd name="connsiteY35" fmla="*/ 105865 h 243916"/>
                <a:gd name="connsiteX36" fmla="*/ 56571 w 232172"/>
                <a:gd name="connsiteY36" fmla="*/ 94321 h 243916"/>
                <a:gd name="connsiteX37" fmla="*/ 63644 w 232172"/>
                <a:gd name="connsiteY37" fmla="*/ 82511 h 243916"/>
                <a:gd name="connsiteX38" fmla="*/ 70750 w 232172"/>
                <a:gd name="connsiteY38" fmla="*/ 70700 h 243916"/>
                <a:gd name="connsiteX39" fmla="*/ 77823 w 232172"/>
                <a:gd name="connsiteY39" fmla="*/ 58923 h 243916"/>
                <a:gd name="connsiteX40" fmla="*/ 84930 w 232172"/>
                <a:gd name="connsiteY40" fmla="*/ 47112 h 243916"/>
                <a:gd name="connsiteX41" fmla="*/ 92003 w 232172"/>
                <a:gd name="connsiteY41" fmla="*/ 35302 h 243916"/>
                <a:gd name="connsiteX42" fmla="*/ 99109 w 232172"/>
                <a:gd name="connsiteY42" fmla="*/ 23525 h 243916"/>
                <a:gd name="connsiteX43" fmla="*/ 113288 w 232172"/>
                <a:gd name="connsiteY43" fmla="*/ -63 h 243916"/>
                <a:gd name="connsiteX44" fmla="*/ 232094 w 232172"/>
                <a:gd name="connsiteY44" fmla="*/ 99392 h 24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32172" h="243916">
                  <a:moveTo>
                    <a:pt x="232094" y="99392"/>
                  </a:moveTo>
                  <a:lnTo>
                    <a:pt x="211309" y="117475"/>
                  </a:lnTo>
                  <a:lnTo>
                    <a:pt x="200933" y="126483"/>
                  </a:lnTo>
                  <a:lnTo>
                    <a:pt x="190557" y="135524"/>
                  </a:lnTo>
                  <a:lnTo>
                    <a:pt x="180148" y="144532"/>
                  </a:lnTo>
                  <a:lnTo>
                    <a:pt x="169772" y="153574"/>
                  </a:lnTo>
                  <a:lnTo>
                    <a:pt x="159396" y="162615"/>
                  </a:lnTo>
                  <a:lnTo>
                    <a:pt x="148987" y="171623"/>
                  </a:lnTo>
                  <a:lnTo>
                    <a:pt x="138778" y="180531"/>
                  </a:lnTo>
                  <a:lnTo>
                    <a:pt x="135141" y="183667"/>
                  </a:lnTo>
                  <a:lnTo>
                    <a:pt x="128235" y="189706"/>
                  </a:lnTo>
                  <a:lnTo>
                    <a:pt x="124899" y="192742"/>
                  </a:lnTo>
                  <a:lnTo>
                    <a:pt x="121562" y="195745"/>
                  </a:lnTo>
                  <a:lnTo>
                    <a:pt x="118226" y="198747"/>
                  </a:lnTo>
                  <a:lnTo>
                    <a:pt x="114890" y="201750"/>
                  </a:lnTo>
                  <a:lnTo>
                    <a:pt x="111553" y="204753"/>
                  </a:lnTo>
                  <a:lnTo>
                    <a:pt x="108217" y="207755"/>
                  </a:lnTo>
                  <a:lnTo>
                    <a:pt x="104881" y="210758"/>
                  </a:lnTo>
                  <a:lnTo>
                    <a:pt x="97941" y="216763"/>
                  </a:lnTo>
                  <a:lnTo>
                    <a:pt x="87532" y="225805"/>
                  </a:lnTo>
                  <a:lnTo>
                    <a:pt x="77156" y="234813"/>
                  </a:lnTo>
                  <a:lnTo>
                    <a:pt x="66847" y="243854"/>
                  </a:lnTo>
                  <a:cubicBezTo>
                    <a:pt x="47577" y="222048"/>
                    <a:pt x="24993" y="203411"/>
                    <a:pt x="-79" y="188638"/>
                  </a:cubicBezTo>
                  <a:lnTo>
                    <a:pt x="6960" y="176861"/>
                  </a:lnTo>
                  <a:lnTo>
                    <a:pt x="14033" y="165084"/>
                  </a:lnTo>
                  <a:lnTo>
                    <a:pt x="21106" y="153273"/>
                  </a:lnTo>
                  <a:lnTo>
                    <a:pt x="25844" y="145433"/>
                  </a:lnTo>
                  <a:lnTo>
                    <a:pt x="28213" y="141496"/>
                  </a:lnTo>
                  <a:lnTo>
                    <a:pt x="30581" y="137560"/>
                  </a:lnTo>
                  <a:lnTo>
                    <a:pt x="32950" y="133623"/>
                  </a:lnTo>
                  <a:lnTo>
                    <a:pt x="35319" y="129686"/>
                  </a:lnTo>
                  <a:lnTo>
                    <a:pt x="37654" y="125749"/>
                  </a:lnTo>
                  <a:lnTo>
                    <a:pt x="40023" y="121812"/>
                  </a:lnTo>
                  <a:lnTo>
                    <a:pt x="42392" y="117875"/>
                  </a:lnTo>
                  <a:lnTo>
                    <a:pt x="47096" y="110035"/>
                  </a:lnTo>
                  <a:lnTo>
                    <a:pt x="49632" y="105865"/>
                  </a:lnTo>
                  <a:lnTo>
                    <a:pt x="56571" y="94321"/>
                  </a:lnTo>
                  <a:lnTo>
                    <a:pt x="63644" y="82511"/>
                  </a:lnTo>
                  <a:lnTo>
                    <a:pt x="70750" y="70700"/>
                  </a:lnTo>
                  <a:lnTo>
                    <a:pt x="77823" y="58923"/>
                  </a:lnTo>
                  <a:lnTo>
                    <a:pt x="84930" y="47112"/>
                  </a:lnTo>
                  <a:lnTo>
                    <a:pt x="92003" y="35302"/>
                  </a:lnTo>
                  <a:lnTo>
                    <a:pt x="99109" y="23525"/>
                  </a:lnTo>
                  <a:lnTo>
                    <a:pt x="113288" y="-63"/>
                  </a:lnTo>
                  <a:cubicBezTo>
                    <a:pt x="157838" y="26684"/>
                    <a:pt x="197927" y="60241"/>
                    <a:pt x="232094" y="99392"/>
                  </a:cubicBez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Brīvforma: forma 483">
              <a:extLst>
                <a:ext uri="{FF2B5EF4-FFF2-40B4-BE49-F238E27FC236}">
                  <a16:creationId xmlns:a16="http://schemas.microsoft.com/office/drawing/2014/main" id="{2D51DFF5-9B1B-4047-140E-E3D35E04707F}"/>
                </a:ext>
              </a:extLst>
            </p:cNvPr>
            <p:cNvSpPr/>
            <p:nvPr/>
          </p:nvSpPr>
          <p:spPr>
            <a:xfrm>
              <a:off x="4715858" y="5740736"/>
              <a:ext cx="3101688" cy="55048"/>
            </a:xfrm>
            <a:custGeom>
              <a:avLst/>
              <a:gdLst>
                <a:gd name="connsiteX0" fmla="*/ 3045593 w 3101688"/>
                <a:gd name="connsiteY0" fmla="*/ -63 h 55048"/>
                <a:gd name="connsiteX1" fmla="*/ 69149 w 3101688"/>
                <a:gd name="connsiteY1" fmla="*/ -63 h 55048"/>
                <a:gd name="connsiteX2" fmla="*/ 1722 w 3101688"/>
                <a:gd name="connsiteY2" fmla="*/ 40473 h 55048"/>
                <a:gd name="connsiteX3" fmla="*/ 888 w 3101688"/>
                <a:gd name="connsiteY3" fmla="*/ 49081 h 55048"/>
                <a:gd name="connsiteX4" fmla="*/ 888 w 3101688"/>
                <a:gd name="connsiteY4" fmla="*/ 49381 h 55048"/>
                <a:gd name="connsiteX5" fmla="*/ -79 w 3101688"/>
                <a:gd name="connsiteY5" fmla="*/ 54986 h 55048"/>
                <a:gd name="connsiteX6" fmla="*/ 3101610 w 3101688"/>
                <a:gd name="connsiteY6" fmla="*/ 54986 h 55048"/>
                <a:gd name="connsiteX7" fmla="*/ 52468 w 3101688"/>
                <a:gd name="connsiteY7" fmla="*/ 37270 h 55048"/>
                <a:gd name="connsiteX8" fmla="*/ 49131 w 3101688"/>
                <a:gd name="connsiteY8" fmla="*/ 39272 h 55048"/>
                <a:gd name="connsiteX9" fmla="*/ 52468 w 3101688"/>
                <a:gd name="connsiteY9" fmla="*/ 37237 h 55048"/>
                <a:gd name="connsiteX10" fmla="*/ 57372 w 3101688"/>
                <a:gd name="connsiteY10" fmla="*/ 34168 h 55048"/>
                <a:gd name="connsiteX11" fmla="*/ 65045 w 3101688"/>
                <a:gd name="connsiteY11" fmla="*/ 29130 h 55048"/>
                <a:gd name="connsiteX12" fmla="*/ 61242 w 3101688"/>
                <a:gd name="connsiteY12" fmla="*/ 31665 h 55048"/>
                <a:gd name="connsiteX13" fmla="*/ 65045 w 3101688"/>
                <a:gd name="connsiteY13" fmla="*/ 29096 h 55048"/>
                <a:gd name="connsiteX14" fmla="*/ 65512 w 3101688"/>
                <a:gd name="connsiteY14" fmla="*/ 28796 h 55048"/>
                <a:gd name="connsiteX15" fmla="*/ 69249 w 3101688"/>
                <a:gd name="connsiteY15" fmla="*/ 26261 h 55048"/>
                <a:gd name="connsiteX16" fmla="*/ 69016 w 3101688"/>
                <a:gd name="connsiteY16" fmla="*/ 26261 h 55048"/>
                <a:gd name="connsiteX17" fmla="*/ 69249 w 3101688"/>
                <a:gd name="connsiteY17" fmla="*/ 26094 h 55048"/>
                <a:gd name="connsiteX18" fmla="*/ 71151 w 3101688"/>
                <a:gd name="connsiteY18" fmla="*/ 24793 h 55048"/>
                <a:gd name="connsiteX19" fmla="*/ 91369 w 3101688"/>
                <a:gd name="connsiteY19" fmla="*/ 9779 h 55048"/>
                <a:gd name="connsiteX20" fmla="*/ 91369 w 3101688"/>
                <a:gd name="connsiteY20" fmla="*/ 9779 h 55048"/>
                <a:gd name="connsiteX21" fmla="*/ 88666 w 3101688"/>
                <a:gd name="connsiteY21" fmla="*/ 11914 h 55048"/>
                <a:gd name="connsiteX22" fmla="*/ 84896 w 3101688"/>
                <a:gd name="connsiteY22" fmla="*/ 14850 h 55048"/>
                <a:gd name="connsiteX23" fmla="*/ 81860 w 3101688"/>
                <a:gd name="connsiteY23" fmla="*/ 17153 h 55048"/>
                <a:gd name="connsiteX24" fmla="*/ 81860 w 3101688"/>
                <a:gd name="connsiteY24" fmla="*/ 17153 h 55048"/>
                <a:gd name="connsiteX25" fmla="*/ 80793 w 3101688"/>
                <a:gd name="connsiteY25" fmla="*/ 17920 h 55048"/>
                <a:gd name="connsiteX26" fmla="*/ 81860 w 3101688"/>
                <a:gd name="connsiteY26" fmla="*/ 17119 h 55048"/>
                <a:gd name="connsiteX27" fmla="*/ 81860 w 3101688"/>
                <a:gd name="connsiteY27" fmla="*/ 17119 h 55048"/>
                <a:gd name="connsiteX28" fmla="*/ 84896 w 3101688"/>
                <a:gd name="connsiteY28" fmla="*/ 14784 h 55048"/>
                <a:gd name="connsiteX29" fmla="*/ 88666 w 3101688"/>
                <a:gd name="connsiteY29" fmla="*/ 11848 h 55048"/>
                <a:gd name="connsiteX30" fmla="*/ 91369 w 3101688"/>
                <a:gd name="connsiteY30" fmla="*/ 9713 h 55048"/>
                <a:gd name="connsiteX31" fmla="*/ 91369 w 3101688"/>
                <a:gd name="connsiteY31" fmla="*/ 9713 h 55048"/>
                <a:gd name="connsiteX32" fmla="*/ 93571 w 3101688"/>
                <a:gd name="connsiteY32" fmla="*/ 7944 h 55048"/>
                <a:gd name="connsiteX33" fmla="*/ 41324 w 3101688"/>
                <a:gd name="connsiteY33" fmla="*/ 11581 h 55048"/>
                <a:gd name="connsiteX34" fmla="*/ 41825 w 3101688"/>
                <a:gd name="connsiteY34" fmla="*/ 11247 h 55048"/>
                <a:gd name="connsiteX35" fmla="*/ 43593 w 3101688"/>
                <a:gd name="connsiteY35" fmla="*/ 10146 h 55048"/>
                <a:gd name="connsiteX36" fmla="*/ 22674 w 3101688"/>
                <a:gd name="connsiteY36" fmla="*/ 22691 h 55048"/>
                <a:gd name="connsiteX37" fmla="*/ 22674 w 3101688"/>
                <a:gd name="connsiteY37" fmla="*/ 22691 h 55048"/>
                <a:gd name="connsiteX38" fmla="*/ 22674 w 3101688"/>
                <a:gd name="connsiteY38" fmla="*/ 22691 h 55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101688" h="55048">
                  <a:moveTo>
                    <a:pt x="3045593" y="-63"/>
                  </a:moveTo>
                  <a:lnTo>
                    <a:pt x="69149" y="-63"/>
                  </a:lnTo>
                  <a:cubicBezTo>
                    <a:pt x="48144" y="15758"/>
                    <a:pt x="25547" y="29343"/>
                    <a:pt x="1722" y="40473"/>
                  </a:cubicBezTo>
                  <a:cubicBezTo>
                    <a:pt x="1722" y="43342"/>
                    <a:pt x="1289" y="46212"/>
                    <a:pt x="888" y="49081"/>
                  </a:cubicBezTo>
                  <a:cubicBezTo>
                    <a:pt x="888" y="49081"/>
                    <a:pt x="888" y="49281"/>
                    <a:pt x="888" y="49381"/>
                  </a:cubicBezTo>
                  <a:cubicBezTo>
                    <a:pt x="622" y="51249"/>
                    <a:pt x="288" y="53118"/>
                    <a:pt x="-79" y="54986"/>
                  </a:cubicBezTo>
                  <a:lnTo>
                    <a:pt x="3101610" y="54986"/>
                  </a:lnTo>
                  <a:close/>
                  <a:moveTo>
                    <a:pt x="52468" y="37270"/>
                  </a:moveTo>
                  <a:lnTo>
                    <a:pt x="49131" y="39272"/>
                  </a:lnTo>
                  <a:cubicBezTo>
                    <a:pt x="50232" y="38605"/>
                    <a:pt x="51333" y="37938"/>
                    <a:pt x="52468" y="37237"/>
                  </a:cubicBezTo>
                  <a:cubicBezTo>
                    <a:pt x="54136" y="36236"/>
                    <a:pt x="55804" y="35202"/>
                    <a:pt x="57372" y="34168"/>
                  </a:cubicBezTo>
                  <a:close/>
                  <a:moveTo>
                    <a:pt x="65045" y="29130"/>
                  </a:moveTo>
                  <a:lnTo>
                    <a:pt x="61242" y="31665"/>
                  </a:lnTo>
                  <a:lnTo>
                    <a:pt x="65045" y="29096"/>
                  </a:lnTo>
                  <a:lnTo>
                    <a:pt x="65512" y="28796"/>
                  </a:lnTo>
                  <a:close/>
                  <a:moveTo>
                    <a:pt x="69249" y="26261"/>
                  </a:moveTo>
                  <a:lnTo>
                    <a:pt x="69016" y="26261"/>
                  </a:lnTo>
                  <a:lnTo>
                    <a:pt x="69249" y="26094"/>
                  </a:lnTo>
                  <a:cubicBezTo>
                    <a:pt x="69883" y="25660"/>
                    <a:pt x="70517" y="25193"/>
                    <a:pt x="71151" y="24793"/>
                  </a:cubicBezTo>
                  <a:close/>
                  <a:moveTo>
                    <a:pt x="91369" y="9779"/>
                  </a:moveTo>
                  <a:lnTo>
                    <a:pt x="91369" y="9779"/>
                  </a:lnTo>
                  <a:lnTo>
                    <a:pt x="88666" y="11914"/>
                  </a:lnTo>
                  <a:lnTo>
                    <a:pt x="84896" y="14850"/>
                  </a:lnTo>
                  <a:lnTo>
                    <a:pt x="81860" y="17153"/>
                  </a:lnTo>
                  <a:lnTo>
                    <a:pt x="81860" y="17153"/>
                  </a:lnTo>
                  <a:lnTo>
                    <a:pt x="80793" y="17920"/>
                  </a:lnTo>
                  <a:lnTo>
                    <a:pt x="81860" y="17119"/>
                  </a:lnTo>
                  <a:lnTo>
                    <a:pt x="81860" y="17119"/>
                  </a:lnTo>
                  <a:lnTo>
                    <a:pt x="84896" y="14784"/>
                  </a:lnTo>
                  <a:cubicBezTo>
                    <a:pt x="86164" y="13816"/>
                    <a:pt x="87432" y="12849"/>
                    <a:pt x="88666" y="11848"/>
                  </a:cubicBezTo>
                  <a:cubicBezTo>
                    <a:pt x="89901" y="10847"/>
                    <a:pt x="90501" y="10447"/>
                    <a:pt x="91369" y="9713"/>
                  </a:cubicBezTo>
                  <a:lnTo>
                    <a:pt x="91369" y="9713"/>
                  </a:lnTo>
                  <a:lnTo>
                    <a:pt x="93571" y="7944"/>
                  </a:lnTo>
                  <a:close/>
                  <a:moveTo>
                    <a:pt x="41324" y="11581"/>
                  </a:moveTo>
                  <a:lnTo>
                    <a:pt x="41825" y="11247"/>
                  </a:lnTo>
                  <a:lnTo>
                    <a:pt x="43593" y="10146"/>
                  </a:lnTo>
                  <a:lnTo>
                    <a:pt x="22674" y="22691"/>
                  </a:lnTo>
                  <a:lnTo>
                    <a:pt x="22674" y="22691"/>
                  </a:lnTo>
                  <a:lnTo>
                    <a:pt x="22674" y="22691"/>
                  </a:ln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Brīvforma: forma 484">
              <a:extLst>
                <a:ext uri="{FF2B5EF4-FFF2-40B4-BE49-F238E27FC236}">
                  <a16:creationId xmlns:a16="http://schemas.microsoft.com/office/drawing/2014/main" id="{0F5DD610-2714-22A6-3E32-1A7D11E64B6C}"/>
                </a:ext>
              </a:extLst>
            </p:cNvPr>
            <p:cNvSpPr/>
            <p:nvPr/>
          </p:nvSpPr>
          <p:spPr>
            <a:xfrm>
              <a:off x="4765035" y="5774966"/>
              <a:ext cx="8240" cy="5104"/>
            </a:xfrm>
            <a:custGeom>
              <a:avLst/>
              <a:gdLst>
                <a:gd name="connsiteX0" fmla="*/ 8162 w 8240"/>
                <a:gd name="connsiteY0" fmla="*/ -63 h 5104"/>
                <a:gd name="connsiteX1" fmla="*/ 3257 w 8240"/>
                <a:gd name="connsiteY1" fmla="*/ 3040 h 5104"/>
                <a:gd name="connsiteX2" fmla="*/ -79 w 8240"/>
                <a:gd name="connsiteY2" fmla="*/ 5042 h 5104"/>
                <a:gd name="connsiteX3" fmla="*/ 3257 w 8240"/>
                <a:gd name="connsiteY3" fmla="*/ 3007 h 5104"/>
                <a:gd name="connsiteX4" fmla="*/ 8162 w 8240"/>
                <a:gd name="connsiteY4" fmla="*/ -63 h 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" h="5104">
                  <a:moveTo>
                    <a:pt x="8162" y="-63"/>
                  </a:moveTo>
                  <a:lnTo>
                    <a:pt x="3257" y="3040"/>
                  </a:lnTo>
                  <a:lnTo>
                    <a:pt x="-79" y="5042"/>
                  </a:lnTo>
                  <a:cubicBezTo>
                    <a:pt x="1022" y="4375"/>
                    <a:pt x="2123" y="3707"/>
                    <a:pt x="3257" y="3007"/>
                  </a:cubicBezTo>
                  <a:cubicBezTo>
                    <a:pt x="4925" y="2006"/>
                    <a:pt x="6627" y="971"/>
                    <a:pt x="8162" y="-63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Brīvforma: forma 485">
              <a:extLst>
                <a:ext uri="{FF2B5EF4-FFF2-40B4-BE49-F238E27FC236}">
                  <a16:creationId xmlns:a16="http://schemas.microsoft.com/office/drawing/2014/main" id="{7831F95A-06E8-8C5C-5C24-00E584C00097}"/>
                </a:ext>
              </a:extLst>
            </p:cNvPr>
            <p:cNvSpPr/>
            <p:nvPr/>
          </p:nvSpPr>
          <p:spPr>
            <a:xfrm>
              <a:off x="4777146" y="5769595"/>
              <a:ext cx="4270" cy="2869"/>
            </a:xfrm>
            <a:custGeom>
              <a:avLst/>
              <a:gdLst>
                <a:gd name="connsiteX0" fmla="*/ 4191 w 4270"/>
                <a:gd name="connsiteY0" fmla="*/ -63 h 2869"/>
                <a:gd name="connsiteX1" fmla="*/ 3724 w 4270"/>
                <a:gd name="connsiteY1" fmla="*/ 271 h 2869"/>
                <a:gd name="connsiteX2" fmla="*/ -79 w 4270"/>
                <a:gd name="connsiteY2" fmla="*/ 2806 h 2869"/>
                <a:gd name="connsiteX3" fmla="*/ 3724 w 4270"/>
                <a:gd name="connsiteY3" fmla="*/ 237 h 2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0" h="2869">
                  <a:moveTo>
                    <a:pt x="4191" y="-63"/>
                  </a:moveTo>
                  <a:lnTo>
                    <a:pt x="3724" y="271"/>
                  </a:lnTo>
                  <a:lnTo>
                    <a:pt x="-79" y="2806"/>
                  </a:lnTo>
                  <a:lnTo>
                    <a:pt x="3724" y="237"/>
                  </a:ln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Brīvforma: forma 486">
              <a:extLst>
                <a:ext uri="{FF2B5EF4-FFF2-40B4-BE49-F238E27FC236}">
                  <a16:creationId xmlns:a16="http://schemas.microsoft.com/office/drawing/2014/main" id="{8A5C6C49-3F40-A6D5-23D4-C6EEC9DE76C3}"/>
                </a:ext>
              </a:extLst>
            </p:cNvPr>
            <p:cNvSpPr/>
            <p:nvPr/>
          </p:nvSpPr>
          <p:spPr>
            <a:xfrm>
              <a:off x="4784919" y="5765725"/>
              <a:ext cx="2135" cy="1334"/>
            </a:xfrm>
            <a:custGeom>
              <a:avLst/>
              <a:gdLst>
                <a:gd name="connsiteX0" fmla="*/ 2056 w 2135"/>
                <a:gd name="connsiteY0" fmla="*/ -63 h 1334"/>
                <a:gd name="connsiteX1" fmla="*/ 154 w 2135"/>
                <a:gd name="connsiteY1" fmla="*/ 1272 h 1334"/>
                <a:gd name="connsiteX2" fmla="*/ -79 w 2135"/>
                <a:gd name="connsiteY2" fmla="*/ 1272 h 1334"/>
                <a:gd name="connsiteX3" fmla="*/ 154 w 2135"/>
                <a:gd name="connsiteY3" fmla="*/ 1105 h 1334"/>
                <a:gd name="connsiteX4" fmla="*/ 2056 w 2135"/>
                <a:gd name="connsiteY4" fmla="*/ -63 h 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" h="1334">
                  <a:moveTo>
                    <a:pt x="2056" y="-63"/>
                  </a:moveTo>
                  <a:lnTo>
                    <a:pt x="154" y="1272"/>
                  </a:lnTo>
                  <a:lnTo>
                    <a:pt x="-79" y="1272"/>
                  </a:lnTo>
                  <a:lnTo>
                    <a:pt x="154" y="1105"/>
                  </a:lnTo>
                  <a:cubicBezTo>
                    <a:pt x="788" y="671"/>
                    <a:pt x="1422" y="338"/>
                    <a:pt x="2056" y="-63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Brīvforma: forma 487">
              <a:extLst>
                <a:ext uri="{FF2B5EF4-FFF2-40B4-BE49-F238E27FC236}">
                  <a16:creationId xmlns:a16="http://schemas.microsoft.com/office/drawing/2014/main" id="{B396EC53-FEFD-DEEA-C725-21F74A4B3862}"/>
                </a:ext>
              </a:extLst>
            </p:cNvPr>
            <p:cNvSpPr/>
            <p:nvPr/>
          </p:nvSpPr>
          <p:spPr>
            <a:xfrm>
              <a:off x="4796563" y="5758018"/>
              <a:ext cx="1067" cy="800"/>
            </a:xfrm>
            <a:custGeom>
              <a:avLst/>
              <a:gdLst>
                <a:gd name="connsiteX0" fmla="*/ 989 w 1067"/>
                <a:gd name="connsiteY0" fmla="*/ -29 h 800"/>
                <a:gd name="connsiteX1" fmla="*/ 989 w 1067"/>
                <a:gd name="connsiteY1" fmla="*/ -29 h 800"/>
                <a:gd name="connsiteX2" fmla="*/ -79 w 1067"/>
                <a:gd name="connsiteY2" fmla="*/ 738 h 800"/>
                <a:gd name="connsiteX3" fmla="*/ 989 w 1067"/>
                <a:gd name="connsiteY3" fmla="*/ -63 h 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7" h="800">
                  <a:moveTo>
                    <a:pt x="989" y="-29"/>
                  </a:moveTo>
                  <a:lnTo>
                    <a:pt x="989" y="-29"/>
                  </a:lnTo>
                  <a:lnTo>
                    <a:pt x="-79" y="738"/>
                  </a:lnTo>
                  <a:lnTo>
                    <a:pt x="989" y="-63"/>
                  </a:ln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Brīvforma: forma 488">
              <a:extLst>
                <a:ext uri="{FF2B5EF4-FFF2-40B4-BE49-F238E27FC236}">
                  <a16:creationId xmlns:a16="http://schemas.microsoft.com/office/drawing/2014/main" id="{A7FBEF3E-F0C5-AB26-0621-31796D9AFA95}"/>
                </a:ext>
              </a:extLst>
            </p:cNvPr>
            <p:cNvSpPr/>
            <p:nvPr/>
          </p:nvSpPr>
          <p:spPr>
            <a:xfrm>
              <a:off x="4797764" y="5748776"/>
              <a:ext cx="11710" cy="9174"/>
            </a:xfrm>
            <a:custGeom>
              <a:avLst/>
              <a:gdLst>
                <a:gd name="connsiteX0" fmla="*/ 11631 w 11710"/>
                <a:gd name="connsiteY0" fmla="*/ -63 h 9174"/>
                <a:gd name="connsiteX1" fmla="*/ 9429 w 11710"/>
                <a:gd name="connsiteY1" fmla="*/ 1739 h 9174"/>
                <a:gd name="connsiteX2" fmla="*/ 9429 w 11710"/>
                <a:gd name="connsiteY2" fmla="*/ 1739 h 9174"/>
                <a:gd name="connsiteX3" fmla="*/ 6727 w 11710"/>
                <a:gd name="connsiteY3" fmla="*/ 3874 h 9174"/>
                <a:gd name="connsiteX4" fmla="*/ 2957 w 11710"/>
                <a:gd name="connsiteY4" fmla="*/ 6810 h 9174"/>
                <a:gd name="connsiteX5" fmla="*/ -79 w 11710"/>
                <a:gd name="connsiteY5" fmla="*/ 9112 h 9174"/>
                <a:gd name="connsiteX6" fmla="*/ 2957 w 11710"/>
                <a:gd name="connsiteY6" fmla="*/ 6777 h 9174"/>
                <a:gd name="connsiteX7" fmla="*/ 6727 w 11710"/>
                <a:gd name="connsiteY7" fmla="*/ 3841 h 9174"/>
                <a:gd name="connsiteX8" fmla="*/ 9429 w 11710"/>
                <a:gd name="connsiteY8" fmla="*/ 1705 h 9174"/>
                <a:gd name="connsiteX9" fmla="*/ 9429 w 11710"/>
                <a:gd name="connsiteY9" fmla="*/ 1705 h 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10" h="9174">
                  <a:moveTo>
                    <a:pt x="11631" y="-63"/>
                  </a:moveTo>
                  <a:lnTo>
                    <a:pt x="9429" y="1739"/>
                  </a:lnTo>
                  <a:lnTo>
                    <a:pt x="9429" y="1739"/>
                  </a:lnTo>
                  <a:lnTo>
                    <a:pt x="6727" y="3874"/>
                  </a:lnTo>
                  <a:lnTo>
                    <a:pt x="2957" y="6810"/>
                  </a:lnTo>
                  <a:lnTo>
                    <a:pt x="-79" y="9112"/>
                  </a:lnTo>
                  <a:lnTo>
                    <a:pt x="2957" y="6777"/>
                  </a:lnTo>
                  <a:cubicBezTo>
                    <a:pt x="4225" y="5809"/>
                    <a:pt x="5492" y="4842"/>
                    <a:pt x="6727" y="3841"/>
                  </a:cubicBezTo>
                  <a:cubicBezTo>
                    <a:pt x="7961" y="2840"/>
                    <a:pt x="8562" y="2439"/>
                    <a:pt x="9429" y="1705"/>
                  </a:cubicBezTo>
                  <a:lnTo>
                    <a:pt x="9429" y="1705"/>
                  </a:ln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Brīvforma: forma 489">
              <a:extLst>
                <a:ext uri="{FF2B5EF4-FFF2-40B4-BE49-F238E27FC236}">
                  <a16:creationId xmlns:a16="http://schemas.microsoft.com/office/drawing/2014/main" id="{01BA8F7C-4B71-AE61-8040-8416D2C1DDFC}"/>
                </a:ext>
              </a:extLst>
            </p:cNvPr>
            <p:cNvSpPr/>
            <p:nvPr/>
          </p:nvSpPr>
          <p:spPr>
            <a:xfrm>
              <a:off x="4720095" y="5771163"/>
              <a:ext cx="3903" cy="1601"/>
            </a:xfrm>
            <a:custGeom>
              <a:avLst/>
              <a:gdLst>
                <a:gd name="connsiteX0" fmla="*/ 3824 w 3903"/>
                <a:gd name="connsiteY0" fmla="*/ -63 h 1601"/>
                <a:gd name="connsiteX1" fmla="*/ 3491 w 3903"/>
                <a:gd name="connsiteY1" fmla="*/ -63 h 1601"/>
                <a:gd name="connsiteX2" fmla="*/ 2657 w 3903"/>
                <a:gd name="connsiteY2" fmla="*/ 338 h 1601"/>
                <a:gd name="connsiteX3" fmla="*/ 1923 w 3903"/>
                <a:gd name="connsiteY3" fmla="*/ 705 h 1601"/>
                <a:gd name="connsiteX4" fmla="*/ 1923 w 3903"/>
                <a:gd name="connsiteY4" fmla="*/ 705 h 1601"/>
                <a:gd name="connsiteX5" fmla="*/ 1622 w 3903"/>
                <a:gd name="connsiteY5" fmla="*/ 705 h 1601"/>
                <a:gd name="connsiteX6" fmla="*/ 1289 w 3903"/>
                <a:gd name="connsiteY6" fmla="*/ 871 h 1601"/>
                <a:gd name="connsiteX7" fmla="*/ 722 w 3903"/>
                <a:gd name="connsiteY7" fmla="*/ 1172 h 1601"/>
                <a:gd name="connsiteX8" fmla="*/ -79 w 3903"/>
                <a:gd name="connsiteY8" fmla="*/ 1539 h 1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03" h="1601">
                  <a:moveTo>
                    <a:pt x="3824" y="-63"/>
                  </a:moveTo>
                  <a:lnTo>
                    <a:pt x="3491" y="-63"/>
                  </a:lnTo>
                  <a:lnTo>
                    <a:pt x="2657" y="338"/>
                  </a:lnTo>
                  <a:lnTo>
                    <a:pt x="1923" y="705"/>
                  </a:lnTo>
                  <a:lnTo>
                    <a:pt x="1923" y="705"/>
                  </a:lnTo>
                  <a:lnTo>
                    <a:pt x="1622" y="705"/>
                  </a:lnTo>
                  <a:lnTo>
                    <a:pt x="1289" y="871"/>
                  </a:lnTo>
                  <a:lnTo>
                    <a:pt x="722" y="1172"/>
                  </a:lnTo>
                  <a:lnTo>
                    <a:pt x="-79" y="1539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Brīvforma: forma 490">
              <a:extLst>
                <a:ext uri="{FF2B5EF4-FFF2-40B4-BE49-F238E27FC236}">
                  <a16:creationId xmlns:a16="http://schemas.microsoft.com/office/drawing/2014/main" id="{5BABBE9F-69D8-83A9-214B-F531D8DC6A75}"/>
                </a:ext>
              </a:extLst>
            </p:cNvPr>
            <p:cNvSpPr/>
            <p:nvPr/>
          </p:nvSpPr>
          <p:spPr>
            <a:xfrm>
              <a:off x="4724766" y="5770562"/>
              <a:ext cx="467" cy="3336"/>
            </a:xfrm>
            <a:custGeom>
              <a:avLst/>
              <a:gdLst>
                <a:gd name="connsiteX0" fmla="*/ 388 w 467"/>
                <a:gd name="connsiteY0" fmla="*/ -63 h 3336"/>
                <a:gd name="connsiteX1" fmla="*/ 388 w 467"/>
                <a:gd name="connsiteY1" fmla="*/ -63 h 3336"/>
                <a:gd name="connsiteX2" fmla="*/ 188 w 467"/>
                <a:gd name="connsiteY2" fmla="*/ -63 h 3336"/>
                <a:gd name="connsiteX3" fmla="*/ -79 w 467"/>
                <a:gd name="connsiteY3" fmla="*/ -63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" h="3336">
                  <a:moveTo>
                    <a:pt x="388" y="-63"/>
                  </a:moveTo>
                  <a:lnTo>
                    <a:pt x="388" y="-63"/>
                  </a:lnTo>
                  <a:lnTo>
                    <a:pt x="188" y="-63"/>
                  </a:lnTo>
                  <a:lnTo>
                    <a:pt x="-79" y="-63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Brīvforma: forma 491">
              <a:extLst>
                <a:ext uri="{FF2B5EF4-FFF2-40B4-BE49-F238E27FC236}">
                  <a16:creationId xmlns:a16="http://schemas.microsoft.com/office/drawing/2014/main" id="{1064F529-2F75-A32B-7688-E5397BC3E7EF}"/>
                </a:ext>
              </a:extLst>
            </p:cNvPr>
            <p:cNvSpPr/>
            <p:nvPr/>
          </p:nvSpPr>
          <p:spPr>
            <a:xfrm>
              <a:off x="4725967" y="5769795"/>
              <a:ext cx="867" cy="333"/>
            </a:xfrm>
            <a:custGeom>
              <a:avLst/>
              <a:gdLst>
                <a:gd name="connsiteX0" fmla="*/ 788 w 867"/>
                <a:gd name="connsiteY0" fmla="*/ -63 h 333"/>
                <a:gd name="connsiteX1" fmla="*/ 788 w 867"/>
                <a:gd name="connsiteY1" fmla="*/ -63 h 333"/>
                <a:gd name="connsiteX2" fmla="*/ 588 w 867"/>
                <a:gd name="connsiteY2" fmla="*/ -63 h 333"/>
                <a:gd name="connsiteX3" fmla="*/ 254 w 867"/>
                <a:gd name="connsiteY3" fmla="*/ 104 h 333"/>
                <a:gd name="connsiteX4" fmla="*/ -79 w 867"/>
                <a:gd name="connsiteY4" fmla="*/ 271 h 333"/>
                <a:gd name="connsiteX5" fmla="*/ -79 w 867"/>
                <a:gd name="connsiteY5" fmla="*/ 271 h 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" h="333">
                  <a:moveTo>
                    <a:pt x="788" y="-63"/>
                  </a:moveTo>
                  <a:lnTo>
                    <a:pt x="788" y="-63"/>
                  </a:lnTo>
                  <a:lnTo>
                    <a:pt x="588" y="-63"/>
                  </a:lnTo>
                  <a:lnTo>
                    <a:pt x="254" y="104"/>
                  </a:lnTo>
                  <a:lnTo>
                    <a:pt x="-79" y="271"/>
                  </a:lnTo>
                  <a:lnTo>
                    <a:pt x="-79" y="271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Brīvforma: forma 492">
              <a:extLst>
                <a:ext uri="{FF2B5EF4-FFF2-40B4-BE49-F238E27FC236}">
                  <a16:creationId xmlns:a16="http://schemas.microsoft.com/office/drawing/2014/main" id="{4383B55C-70A6-6633-191F-509B8F997B43}"/>
                </a:ext>
              </a:extLst>
            </p:cNvPr>
            <p:cNvSpPr/>
            <p:nvPr/>
          </p:nvSpPr>
          <p:spPr>
            <a:xfrm>
              <a:off x="4727235" y="5768027"/>
              <a:ext cx="2935" cy="1434"/>
            </a:xfrm>
            <a:custGeom>
              <a:avLst/>
              <a:gdLst>
                <a:gd name="connsiteX0" fmla="*/ 2857 w 2935"/>
                <a:gd name="connsiteY0" fmla="*/ -63 h 1434"/>
                <a:gd name="connsiteX1" fmla="*/ 2123 w 2935"/>
                <a:gd name="connsiteY1" fmla="*/ 338 h 1434"/>
                <a:gd name="connsiteX2" fmla="*/ 1222 w 2935"/>
                <a:gd name="connsiteY2" fmla="*/ 805 h 1434"/>
                <a:gd name="connsiteX3" fmla="*/ 1222 w 2935"/>
                <a:gd name="connsiteY3" fmla="*/ 805 h 1434"/>
                <a:gd name="connsiteX4" fmla="*/ 688 w 2935"/>
                <a:gd name="connsiteY4" fmla="*/ 1072 h 1434"/>
                <a:gd name="connsiteX5" fmla="*/ 488 w 2935"/>
                <a:gd name="connsiteY5" fmla="*/ 1072 h 1434"/>
                <a:gd name="connsiteX6" fmla="*/ -79 w 2935"/>
                <a:gd name="connsiteY6" fmla="*/ 1372 h 1434"/>
                <a:gd name="connsiteX7" fmla="*/ -79 w 2935"/>
                <a:gd name="connsiteY7" fmla="*/ 1372 h 1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5" h="1434">
                  <a:moveTo>
                    <a:pt x="2857" y="-63"/>
                  </a:moveTo>
                  <a:lnTo>
                    <a:pt x="2123" y="338"/>
                  </a:lnTo>
                  <a:lnTo>
                    <a:pt x="1222" y="805"/>
                  </a:lnTo>
                  <a:lnTo>
                    <a:pt x="1222" y="805"/>
                  </a:lnTo>
                  <a:lnTo>
                    <a:pt x="688" y="1072"/>
                  </a:lnTo>
                  <a:lnTo>
                    <a:pt x="488" y="1072"/>
                  </a:lnTo>
                  <a:cubicBezTo>
                    <a:pt x="285" y="1145"/>
                    <a:pt x="94" y="1245"/>
                    <a:pt x="-79" y="1372"/>
                  </a:cubicBezTo>
                  <a:lnTo>
                    <a:pt x="-79" y="1372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Brīvforma: forma 493">
              <a:extLst>
                <a:ext uri="{FF2B5EF4-FFF2-40B4-BE49-F238E27FC236}">
                  <a16:creationId xmlns:a16="http://schemas.microsoft.com/office/drawing/2014/main" id="{357F20F8-9154-094C-5096-A23D57B96CF8}"/>
                </a:ext>
              </a:extLst>
            </p:cNvPr>
            <p:cNvSpPr/>
            <p:nvPr/>
          </p:nvSpPr>
          <p:spPr>
            <a:xfrm>
              <a:off x="4730704" y="5767426"/>
              <a:ext cx="600" cy="200"/>
            </a:xfrm>
            <a:custGeom>
              <a:avLst/>
              <a:gdLst>
                <a:gd name="connsiteX0" fmla="*/ 521 w 600"/>
                <a:gd name="connsiteY0" fmla="*/ -63 h 200"/>
                <a:gd name="connsiteX1" fmla="*/ 521 w 600"/>
                <a:gd name="connsiteY1" fmla="*/ -63 h 200"/>
                <a:gd name="connsiteX2" fmla="*/ 121 w 600"/>
                <a:gd name="connsiteY2" fmla="*/ 137 h 200"/>
                <a:gd name="connsiteX3" fmla="*/ -79 w 600"/>
                <a:gd name="connsiteY3" fmla="*/ 137 h 200"/>
                <a:gd name="connsiteX4" fmla="*/ -79 w 600"/>
                <a:gd name="connsiteY4" fmla="*/ 137 h 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0" h="200">
                  <a:moveTo>
                    <a:pt x="521" y="-63"/>
                  </a:moveTo>
                  <a:lnTo>
                    <a:pt x="521" y="-63"/>
                  </a:lnTo>
                  <a:lnTo>
                    <a:pt x="121" y="137"/>
                  </a:lnTo>
                  <a:lnTo>
                    <a:pt x="-79" y="137"/>
                  </a:lnTo>
                  <a:lnTo>
                    <a:pt x="-79" y="137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Brīvforma: forma 494">
              <a:extLst>
                <a:ext uri="{FF2B5EF4-FFF2-40B4-BE49-F238E27FC236}">
                  <a16:creationId xmlns:a16="http://schemas.microsoft.com/office/drawing/2014/main" id="{CAD15399-14B0-7DE2-F0CA-8E2236C7C426}"/>
                </a:ext>
              </a:extLst>
            </p:cNvPr>
            <p:cNvSpPr/>
            <p:nvPr/>
          </p:nvSpPr>
          <p:spPr>
            <a:xfrm>
              <a:off x="4731639" y="5766792"/>
              <a:ext cx="834" cy="433"/>
            </a:xfrm>
            <a:custGeom>
              <a:avLst/>
              <a:gdLst>
                <a:gd name="connsiteX0" fmla="*/ 755 w 834"/>
                <a:gd name="connsiteY0" fmla="*/ -63 h 433"/>
                <a:gd name="connsiteX1" fmla="*/ -79 w 834"/>
                <a:gd name="connsiteY1" fmla="*/ 371 h 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4" h="433">
                  <a:moveTo>
                    <a:pt x="755" y="-63"/>
                  </a:moveTo>
                  <a:lnTo>
                    <a:pt x="-79" y="371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Brīvforma: forma 495">
              <a:extLst>
                <a:ext uri="{FF2B5EF4-FFF2-40B4-BE49-F238E27FC236}">
                  <a16:creationId xmlns:a16="http://schemas.microsoft.com/office/drawing/2014/main" id="{8E63948C-3917-B2D9-CC5F-95376A3E46A5}"/>
                </a:ext>
              </a:extLst>
            </p:cNvPr>
            <p:cNvSpPr/>
            <p:nvPr/>
          </p:nvSpPr>
          <p:spPr>
            <a:xfrm>
              <a:off x="4733774" y="5765658"/>
              <a:ext cx="867" cy="467"/>
            </a:xfrm>
            <a:custGeom>
              <a:avLst/>
              <a:gdLst>
                <a:gd name="connsiteX0" fmla="*/ 788 w 867"/>
                <a:gd name="connsiteY0" fmla="*/ -63 h 467"/>
                <a:gd name="connsiteX1" fmla="*/ 488 w 867"/>
                <a:gd name="connsiteY1" fmla="*/ 104 h 467"/>
                <a:gd name="connsiteX2" fmla="*/ 488 w 867"/>
                <a:gd name="connsiteY2" fmla="*/ 104 h 467"/>
                <a:gd name="connsiteX3" fmla="*/ -79 w 867"/>
                <a:gd name="connsiteY3" fmla="*/ 404 h 467"/>
                <a:gd name="connsiteX4" fmla="*/ -79 w 867"/>
                <a:gd name="connsiteY4" fmla="*/ 404 h 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7" h="467">
                  <a:moveTo>
                    <a:pt x="788" y="-63"/>
                  </a:moveTo>
                  <a:lnTo>
                    <a:pt x="488" y="104"/>
                  </a:lnTo>
                  <a:lnTo>
                    <a:pt x="488" y="104"/>
                  </a:lnTo>
                  <a:cubicBezTo>
                    <a:pt x="315" y="231"/>
                    <a:pt x="125" y="331"/>
                    <a:pt x="-79" y="404"/>
                  </a:cubicBezTo>
                  <a:lnTo>
                    <a:pt x="-79" y="404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Brīvforma: forma 496">
              <a:extLst>
                <a:ext uri="{FF2B5EF4-FFF2-40B4-BE49-F238E27FC236}">
                  <a16:creationId xmlns:a16="http://schemas.microsoft.com/office/drawing/2014/main" id="{35252E0E-B6ED-2469-6FC0-C597DC6874F0}"/>
                </a:ext>
              </a:extLst>
            </p:cNvPr>
            <p:cNvSpPr/>
            <p:nvPr/>
          </p:nvSpPr>
          <p:spPr>
            <a:xfrm>
              <a:off x="4735709" y="5760687"/>
              <a:ext cx="7773" cy="4270"/>
            </a:xfrm>
            <a:custGeom>
              <a:avLst/>
              <a:gdLst>
                <a:gd name="connsiteX0" fmla="*/ 7695 w 7773"/>
                <a:gd name="connsiteY0" fmla="*/ -63 h 4270"/>
                <a:gd name="connsiteX1" fmla="*/ 7027 w 7773"/>
                <a:gd name="connsiteY1" fmla="*/ 338 h 4270"/>
                <a:gd name="connsiteX2" fmla="*/ 5726 w 7773"/>
                <a:gd name="connsiteY2" fmla="*/ 1072 h 4270"/>
                <a:gd name="connsiteX3" fmla="*/ 3991 w 7773"/>
                <a:gd name="connsiteY3" fmla="*/ 2072 h 4270"/>
                <a:gd name="connsiteX4" fmla="*/ 3991 w 7773"/>
                <a:gd name="connsiteY4" fmla="*/ 2072 h 4270"/>
                <a:gd name="connsiteX5" fmla="*/ 3758 w 7773"/>
                <a:gd name="connsiteY5" fmla="*/ 2072 h 4270"/>
                <a:gd name="connsiteX6" fmla="*/ 3324 w 7773"/>
                <a:gd name="connsiteY6" fmla="*/ 2306 h 4270"/>
                <a:gd name="connsiteX7" fmla="*/ 3324 w 7773"/>
                <a:gd name="connsiteY7" fmla="*/ 2306 h 4270"/>
                <a:gd name="connsiteX8" fmla="*/ 3324 w 7773"/>
                <a:gd name="connsiteY8" fmla="*/ 2306 h 4270"/>
                <a:gd name="connsiteX9" fmla="*/ 3324 w 7773"/>
                <a:gd name="connsiteY9" fmla="*/ 2306 h 4270"/>
                <a:gd name="connsiteX10" fmla="*/ 3324 w 7773"/>
                <a:gd name="connsiteY10" fmla="*/ 2306 h 4270"/>
                <a:gd name="connsiteX11" fmla="*/ 3324 w 7773"/>
                <a:gd name="connsiteY11" fmla="*/ 2306 h 4270"/>
                <a:gd name="connsiteX12" fmla="*/ 3324 w 7773"/>
                <a:gd name="connsiteY12" fmla="*/ 2306 h 4270"/>
                <a:gd name="connsiteX13" fmla="*/ 2390 w 7773"/>
                <a:gd name="connsiteY13" fmla="*/ 2840 h 4270"/>
                <a:gd name="connsiteX14" fmla="*/ 1122 w 7773"/>
                <a:gd name="connsiteY14" fmla="*/ 3540 h 4270"/>
                <a:gd name="connsiteX15" fmla="*/ -79 w 7773"/>
                <a:gd name="connsiteY15" fmla="*/ 4208 h 4270"/>
                <a:gd name="connsiteX16" fmla="*/ -79 w 7773"/>
                <a:gd name="connsiteY16" fmla="*/ 4208 h 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73" h="4270">
                  <a:moveTo>
                    <a:pt x="7695" y="-63"/>
                  </a:moveTo>
                  <a:lnTo>
                    <a:pt x="7027" y="338"/>
                  </a:lnTo>
                  <a:lnTo>
                    <a:pt x="5726" y="1072"/>
                  </a:lnTo>
                  <a:lnTo>
                    <a:pt x="3991" y="2072"/>
                  </a:lnTo>
                  <a:lnTo>
                    <a:pt x="3991" y="2072"/>
                  </a:lnTo>
                  <a:lnTo>
                    <a:pt x="3758" y="2072"/>
                  </a:lnTo>
                  <a:lnTo>
                    <a:pt x="3324" y="2306"/>
                  </a:lnTo>
                  <a:lnTo>
                    <a:pt x="3324" y="2306"/>
                  </a:lnTo>
                  <a:lnTo>
                    <a:pt x="3324" y="2306"/>
                  </a:lnTo>
                  <a:cubicBezTo>
                    <a:pt x="3324" y="2306"/>
                    <a:pt x="3324" y="2306"/>
                    <a:pt x="3324" y="2306"/>
                  </a:cubicBezTo>
                  <a:cubicBezTo>
                    <a:pt x="3324" y="2306"/>
                    <a:pt x="3324" y="2306"/>
                    <a:pt x="3324" y="2306"/>
                  </a:cubicBezTo>
                  <a:lnTo>
                    <a:pt x="3324" y="2306"/>
                  </a:lnTo>
                  <a:cubicBezTo>
                    <a:pt x="3324" y="2306"/>
                    <a:pt x="3324" y="2306"/>
                    <a:pt x="3324" y="2306"/>
                  </a:cubicBezTo>
                  <a:lnTo>
                    <a:pt x="2390" y="2840"/>
                  </a:lnTo>
                  <a:lnTo>
                    <a:pt x="1122" y="3540"/>
                  </a:lnTo>
                  <a:lnTo>
                    <a:pt x="-79" y="4208"/>
                  </a:lnTo>
                  <a:lnTo>
                    <a:pt x="-79" y="4208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Brīvforma: forma 497">
              <a:extLst>
                <a:ext uri="{FF2B5EF4-FFF2-40B4-BE49-F238E27FC236}">
                  <a16:creationId xmlns:a16="http://schemas.microsoft.com/office/drawing/2014/main" id="{2440E1C5-874C-1D7F-2E64-B3FB33FB5645}"/>
                </a:ext>
              </a:extLst>
            </p:cNvPr>
            <p:cNvSpPr/>
            <p:nvPr/>
          </p:nvSpPr>
          <p:spPr>
            <a:xfrm>
              <a:off x="4744317" y="5753414"/>
              <a:ext cx="11243" cy="6739"/>
            </a:xfrm>
            <a:custGeom>
              <a:avLst/>
              <a:gdLst>
                <a:gd name="connsiteX0" fmla="*/ 11164 w 11243"/>
                <a:gd name="connsiteY0" fmla="*/ -63 h 6739"/>
                <a:gd name="connsiteX1" fmla="*/ 10497 w 11243"/>
                <a:gd name="connsiteY1" fmla="*/ 338 h 6739"/>
                <a:gd name="connsiteX2" fmla="*/ 10497 w 11243"/>
                <a:gd name="connsiteY2" fmla="*/ 338 h 6739"/>
                <a:gd name="connsiteX3" fmla="*/ 10263 w 11243"/>
                <a:gd name="connsiteY3" fmla="*/ 504 h 6739"/>
                <a:gd name="connsiteX4" fmla="*/ 9696 w 11243"/>
                <a:gd name="connsiteY4" fmla="*/ 871 h 6739"/>
                <a:gd name="connsiteX5" fmla="*/ 9696 w 11243"/>
                <a:gd name="connsiteY5" fmla="*/ 871 h 6739"/>
                <a:gd name="connsiteX6" fmla="*/ 8028 w 11243"/>
                <a:gd name="connsiteY6" fmla="*/ 1939 h 6739"/>
                <a:gd name="connsiteX7" fmla="*/ 6260 w 11243"/>
                <a:gd name="connsiteY7" fmla="*/ 3007 h 6739"/>
                <a:gd name="connsiteX8" fmla="*/ 6260 w 11243"/>
                <a:gd name="connsiteY8" fmla="*/ 3007 h 6739"/>
                <a:gd name="connsiteX9" fmla="*/ 2923 w 11243"/>
                <a:gd name="connsiteY9" fmla="*/ 4942 h 6739"/>
                <a:gd name="connsiteX10" fmla="*/ 2656 w 11243"/>
                <a:gd name="connsiteY10" fmla="*/ 5109 h 6739"/>
                <a:gd name="connsiteX11" fmla="*/ 2323 w 11243"/>
                <a:gd name="connsiteY11" fmla="*/ 5309 h 6739"/>
                <a:gd name="connsiteX12" fmla="*/ 1856 w 11243"/>
                <a:gd name="connsiteY12" fmla="*/ 5576 h 6739"/>
                <a:gd name="connsiteX13" fmla="*/ 1856 w 11243"/>
                <a:gd name="connsiteY13" fmla="*/ 5576 h 6739"/>
                <a:gd name="connsiteX14" fmla="*/ 1055 w 11243"/>
                <a:gd name="connsiteY14" fmla="*/ 6076 h 6739"/>
                <a:gd name="connsiteX15" fmla="*/ 1055 w 11243"/>
                <a:gd name="connsiteY15" fmla="*/ 6076 h 6739"/>
                <a:gd name="connsiteX16" fmla="*/ -79 w 11243"/>
                <a:gd name="connsiteY16" fmla="*/ 6676 h 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243" h="6739">
                  <a:moveTo>
                    <a:pt x="11164" y="-63"/>
                  </a:moveTo>
                  <a:lnTo>
                    <a:pt x="10497" y="338"/>
                  </a:lnTo>
                  <a:lnTo>
                    <a:pt x="10497" y="338"/>
                  </a:lnTo>
                  <a:lnTo>
                    <a:pt x="10263" y="504"/>
                  </a:lnTo>
                  <a:lnTo>
                    <a:pt x="9696" y="871"/>
                  </a:lnTo>
                  <a:lnTo>
                    <a:pt x="9696" y="871"/>
                  </a:lnTo>
                  <a:lnTo>
                    <a:pt x="8028" y="1939"/>
                  </a:lnTo>
                  <a:lnTo>
                    <a:pt x="6260" y="3007"/>
                  </a:lnTo>
                  <a:lnTo>
                    <a:pt x="6260" y="3007"/>
                  </a:lnTo>
                  <a:cubicBezTo>
                    <a:pt x="5159" y="3674"/>
                    <a:pt x="4058" y="4341"/>
                    <a:pt x="2923" y="4942"/>
                  </a:cubicBezTo>
                  <a:lnTo>
                    <a:pt x="2656" y="5109"/>
                  </a:lnTo>
                  <a:lnTo>
                    <a:pt x="2323" y="5309"/>
                  </a:lnTo>
                  <a:lnTo>
                    <a:pt x="1856" y="5576"/>
                  </a:lnTo>
                  <a:lnTo>
                    <a:pt x="1856" y="5576"/>
                  </a:lnTo>
                  <a:cubicBezTo>
                    <a:pt x="1589" y="5776"/>
                    <a:pt x="1322" y="5909"/>
                    <a:pt x="1055" y="6076"/>
                  </a:cubicBezTo>
                  <a:lnTo>
                    <a:pt x="1055" y="6076"/>
                  </a:lnTo>
                  <a:lnTo>
                    <a:pt x="-79" y="6676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Brīvforma: forma 498">
              <a:extLst>
                <a:ext uri="{FF2B5EF4-FFF2-40B4-BE49-F238E27FC236}">
                  <a16:creationId xmlns:a16="http://schemas.microsoft.com/office/drawing/2014/main" id="{DB8A5546-F2D6-2115-3798-11D2893163DA}"/>
                </a:ext>
              </a:extLst>
            </p:cNvPr>
            <p:cNvSpPr/>
            <p:nvPr/>
          </p:nvSpPr>
          <p:spPr>
            <a:xfrm>
              <a:off x="4756661" y="5752379"/>
              <a:ext cx="533" cy="367"/>
            </a:xfrm>
            <a:custGeom>
              <a:avLst/>
              <a:gdLst>
                <a:gd name="connsiteX0" fmla="*/ 455 w 533"/>
                <a:gd name="connsiteY0" fmla="*/ -63 h 367"/>
                <a:gd name="connsiteX1" fmla="*/ -79 w 533"/>
                <a:gd name="connsiteY1" fmla="*/ 304 h 367"/>
                <a:gd name="connsiteX2" fmla="*/ -79 w 533"/>
                <a:gd name="connsiteY2" fmla="*/ 304 h 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3" h="367">
                  <a:moveTo>
                    <a:pt x="455" y="-63"/>
                  </a:moveTo>
                  <a:lnTo>
                    <a:pt x="-79" y="304"/>
                  </a:lnTo>
                  <a:lnTo>
                    <a:pt x="-79" y="304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Brīvforma: forma 499">
              <a:extLst>
                <a:ext uri="{FF2B5EF4-FFF2-40B4-BE49-F238E27FC236}">
                  <a16:creationId xmlns:a16="http://schemas.microsoft.com/office/drawing/2014/main" id="{7AD397FC-877A-6FE5-C78B-754B509263FD}"/>
                </a:ext>
              </a:extLst>
            </p:cNvPr>
            <p:cNvSpPr/>
            <p:nvPr/>
          </p:nvSpPr>
          <p:spPr>
            <a:xfrm>
              <a:off x="4759563" y="5743805"/>
              <a:ext cx="10609" cy="7106"/>
            </a:xfrm>
            <a:custGeom>
              <a:avLst/>
              <a:gdLst>
                <a:gd name="connsiteX0" fmla="*/ 10531 w 10609"/>
                <a:gd name="connsiteY0" fmla="*/ -63 h 7106"/>
                <a:gd name="connsiteX1" fmla="*/ 7494 w 10609"/>
                <a:gd name="connsiteY1" fmla="*/ 2039 h 7106"/>
                <a:gd name="connsiteX2" fmla="*/ 5226 w 10609"/>
                <a:gd name="connsiteY2" fmla="*/ 3540 h 7106"/>
                <a:gd name="connsiteX3" fmla="*/ 5226 w 10609"/>
                <a:gd name="connsiteY3" fmla="*/ 3540 h 7106"/>
                <a:gd name="connsiteX4" fmla="*/ 2056 w 10609"/>
                <a:gd name="connsiteY4" fmla="*/ 5709 h 7106"/>
                <a:gd name="connsiteX5" fmla="*/ 388 w 10609"/>
                <a:gd name="connsiteY5" fmla="*/ 6777 h 7106"/>
                <a:gd name="connsiteX6" fmla="*/ -79 w 10609"/>
                <a:gd name="connsiteY6" fmla="*/ 7044 h 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9" h="7106">
                  <a:moveTo>
                    <a:pt x="10531" y="-63"/>
                  </a:moveTo>
                  <a:lnTo>
                    <a:pt x="7494" y="2039"/>
                  </a:lnTo>
                  <a:lnTo>
                    <a:pt x="5226" y="3540"/>
                  </a:lnTo>
                  <a:lnTo>
                    <a:pt x="5226" y="3540"/>
                  </a:lnTo>
                  <a:lnTo>
                    <a:pt x="2056" y="5709"/>
                  </a:lnTo>
                  <a:lnTo>
                    <a:pt x="388" y="6777"/>
                  </a:lnTo>
                  <a:lnTo>
                    <a:pt x="-79" y="7044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Brīvforma: forma 500">
              <a:extLst>
                <a:ext uri="{FF2B5EF4-FFF2-40B4-BE49-F238E27FC236}">
                  <a16:creationId xmlns:a16="http://schemas.microsoft.com/office/drawing/2014/main" id="{940D1344-3F07-2462-8F25-E71CAB4EDA10}"/>
                </a:ext>
              </a:extLst>
            </p:cNvPr>
            <p:cNvSpPr/>
            <p:nvPr/>
          </p:nvSpPr>
          <p:spPr>
            <a:xfrm>
              <a:off x="4772542" y="5742137"/>
              <a:ext cx="3336" cy="3336"/>
            </a:xfrm>
            <a:custGeom>
              <a:avLst/>
              <a:gdLst>
                <a:gd name="connsiteX0" fmla="*/ -79 w 3336"/>
                <a:gd name="connsiteY0" fmla="*/ -63 h 3336"/>
                <a:gd name="connsiteX1" fmla="*/ -79 w 3336"/>
                <a:gd name="connsiteY1" fmla="*/ -63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336" h="3336">
                  <a:moveTo>
                    <a:pt x="-79" y="-63"/>
                  </a:moveTo>
                  <a:lnTo>
                    <a:pt x="-79" y="-63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Brīvforma: forma 501">
              <a:extLst>
                <a:ext uri="{FF2B5EF4-FFF2-40B4-BE49-F238E27FC236}">
                  <a16:creationId xmlns:a16="http://schemas.microsoft.com/office/drawing/2014/main" id="{49D1048E-3732-5659-476E-BA4BB7B0A744}"/>
                </a:ext>
              </a:extLst>
            </p:cNvPr>
            <p:cNvSpPr/>
            <p:nvPr/>
          </p:nvSpPr>
          <p:spPr>
            <a:xfrm>
              <a:off x="4772975" y="5741803"/>
              <a:ext cx="3336" cy="3336"/>
            </a:xfrm>
            <a:custGeom>
              <a:avLst/>
              <a:gdLst>
                <a:gd name="connsiteX0" fmla="*/ -79 w 3336"/>
                <a:gd name="connsiteY0" fmla="*/ -63 h 3336"/>
                <a:gd name="connsiteX1" fmla="*/ -79 w 3336"/>
                <a:gd name="connsiteY1" fmla="*/ -63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336" h="3336">
                  <a:moveTo>
                    <a:pt x="-79" y="-63"/>
                  </a:moveTo>
                  <a:lnTo>
                    <a:pt x="-79" y="-63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Brīvforma: forma 502">
              <a:extLst>
                <a:ext uri="{FF2B5EF4-FFF2-40B4-BE49-F238E27FC236}">
                  <a16:creationId xmlns:a16="http://schemas.microsoft.com/office/drawing/2014/main" id="{605CBECF-F62E-2269-3D0C-2AD3A31DDE9A}"/>
                </a:ext>
              </a:extLst>
            </p:cNvPr>
            <p:cNvSpPr/>
            <p:nvPr/>
          </p:nvSpPr>
          <p:spPr>
            <a:xfrm>
              <a:off x="4062990" y="4943561"/>
              <a:ext cx="988366" cy="990512"/>
            </a:xfrm>
            <a:custGeom>
              <a:avLst/>
              <a:gdLst>
                <a:gd name="connsiteX0" fmla="*/ 656359 w 988366"/>
                <a:gd name="connsiteY0" fmla="*/ 829808 h 990512"/>
                <a:gd name="connsiteX1" fmla="*/ 655925 w 988366"/>
                <a:gd name="connsiteY1" fmla="*/ 830008 h 990512"/>
                <a:gd name="connsiteX2" fmla="*/ 655758 w 988366"/>
                <a:gd name="connsiteY2" fmla="*/ 830008 h 990512"/>
                <a:gd name="connsiteX3" fmla="*/ 654758 w 988366"/>
                <a:gd name="connsiteY3" fmla="*/ 830509 h 990512"/>
                <a:gd name="connsiteX4" fmla="*/ 654758 w 988366"/>
                <a:gd name="connsiteY4" fmla="*/ 830509 h 990512"/>
                <a:gd name="connsiteX5" fmla="*/ 654758 w 988366"/>
                <a:gd name="connsiteY5" fmla="*/ 831877 h 990512"/>
                <a:gd name="connsiteX6" fmla="*/ 654758 w 988366"/>
                <a:gd name="connsiteY6" fmla="*/ 833278 h 990512"/>
                <a:gd name="connsiteX7" fmla="*/ 654758 w 988366"/>
                <a:gd name="connsiteY7" fmla="*/ 834713 h 990512"/>
                <a:gd name="connsiteX8" fmla="*/ 654758 w 988366"/>
                <a:gd name="connsiteY8" fmla="*/ 837548 h 990512"/>
                <a:gd name="connsiteX9" fmla="*/ 653924 w 988366"/>
                <a:gd name="connsiteY9" fmla="*/ 846156 h 990512"/>
                <a:gd name="connsiteX10" fmla="*/ 653924 w 988366"/>
                <a:gd name="connsiteY10" fmla="*/ 846456 h 990512"/>
                <a:gd name="connsiteX11" fmla="*/ 652956 w 988366"/>
                <a:gd name="connsiteY11" fmla="*/ 852061 h 990512"/>
                <a:gd name="connsiteX12" fmla="*/ 838788 w 988366"/>
                <a:gd name="connsiteY12" fmla="*/ 852061 h 990512"/>
                <a:gd name="connsiteX13" fmla="*/ 138309 w 988366"/>
                <a:gd name="connsiteY13" fmla="*/ 838503 h 990512"/>
                <a:gd name="connsiteX14" fmla="*/ 151867 w 988366"/>
                <a:gd name="connsiteY14" fmla="*/ 138023 h 990512"/>
                <a:gd name="connsiteX15" fmla="*/ 239722 w 988366"/>
                <a:gd name="connsiteY15" fmla="*/ 70667 h 990512"/>
                <a:gd name="connsiteX16" fmla="*/ 239722 w 988366"/>
                <a:gd name="connsiteY16" fmla="*/ 70667 h 990512"/>
                <a:gd name="connsiteX17" fmla="*/ 247462 w 988366"/>
                <a:gd name="connsiteY17" fmla="*/ 66063 h 990512"/>
                <a:gd name="connsiteX18" fmla="*/ 247462 w 988366"/>
                <a:gd name="connsiteY18" fmla="*/ 66063 h 990512"/>
                <a:gd name="connsiteX19" fmla="*/ 254602 w 988366"/>
                <a:gd name="connsiteY19" fmla="*/ 62026 h 990512"/>
                <a:gd name="connsiteX20" fmla="*/ 254602 w 988366"/>
                <a:gd name="connsiteY20" fmla="*/ 62026 h 990512"/>
                <a:gd name="connsiteX21" fmla="*/ 400065 w 988366"/>
                <a:gd name="connsiteY21" fmla="*/ 8945 h 990512"/>
                <a:gd name="connsiteX22" fmla="*/ 408939 w 988366"/>
                <a:gd name="connsiteY22" fmla="*/ 7310 h 990512"/>
                <a:gd name="connsiteX23" fmla="*/ 417046 w 988366"/>
                <a:gd name="connsiteY23" fmla="*/ 5943 h 990512"/>
                <a:gd name="connsiteX24" fmla="*/ 571951 w 988366"/>
                <a:gd name="connsiteY24" fmla="*/ 5943 h 990512"/>
                <a:gd name="connsiteX25" fmla="*/ 580859 w 988366"/>
                <a:gd name="connsiteY25" fmla="*/ 7410 h 990512"/>
                <a:gd name="connsiteX26" fmla="*/ 588966 w 988366"/>
                <a:gd name="connsiteY26" fmla="*/ 8912 h 990512"/>
                <a:gd name="connsiteX27" fmla="*/ 734629 w 988366"/>
                <a:gd name="connsiteY27" fmla="*/ 61759 h 990512"/>
                <a:gd name="connsiteX28" fmla="*/ 742502 w 988366"/>
                <a:gd name="connsiteY28" fmla="*/ 66196 h 990512"/>
                <a:gd name="connsiteX29" fmla="*/ 749609 w 988366"/>
                <a:gd name="connsiteY29" fmla="*/ 70400 h 990512"/>
                <a:gd name="connsiteX30" fmla="*/ 749609 w 988366"/>
                <a:gd name="connsiteY30" fmla="*/ 70400 h 990512"/>
                <a:gd name="connsiteX31" fmla="*/ 735429 w 988366"/>
                <a:gd name="connsiteY31" fmla="*/ 93954 h 990512"/>
                <a:gd name="connsiteX32" fmla="*/ 735429 w 988366"/>
                <a:gd name="connsiteY32" fmla="*/ 93954 h 990512"/>
                <a:gd name="connsiteX33" fmla="*/ 728423 w 988366"/>
                <a:gd name="connsiteY33" fmla="*/ 105531 h 990512"/>
                <a:gd name="connsiteX34" fmla="*/ 728423 w 988366"/>
                <a:gd name="connsiteY34" fmla="*/ 105531 h 990512"/>
                <a:gd name="connsiteX35" fmla="*/ 721383 w 988366"/>
                <a:gd name="connsiteY35" fmla="*/ 117308 h 990512"/>
                <a:gd name="connsiteX36" fmla="*/ 721383 w 988366"/>
                <a:gd name="connsiteY36" fmla="*/ 117308 h 990512"/>
                <a:gd name="connsiteX37" fmla="*/ 714277 w 988366"/>
                <a:gd name="connsiteY37" fmla="*/ 129052 h 990512"/>
                <a:gd name="connsiteX38" fmla="*/ 714277 w 988366"/>
                <a:gd name="connsiteY38" fmla="*/ 129052 h 990512"/>
                <a:gd name="connsiteX39" fmla="*/ 707237 w 988366"/>
                <a:gd name="connsiteY39" fmla="*/ 140829 h 990512"/>
                <a:gd name="connsiteX40" fmla="*/ 707237 w 988366"/>
                <a:gd name="connsiteY40" fmla="*/ 140829 h 990512"/>
                <a:gd name="connsiteX41" fmla="*/ 700131 w 988366"/>
                <a:gd name="connsiteY41" fmla="*/ 152606 h 990512"/>
                <a:gd name="connsiteX42" fmla="*/ 700131 w 988366"/>
                <a:gd name="connsiteY42" fmla="*/ 152606 h 990512"/>
                <a:gd name="connsiteX43" fmla="*/ 693058 w 988366"/>
                <a:gd name="connsiteY43" fmla="*/ 164417 h 990512"/>
                <a:gd name="connsiteX44" fmla="*/ 689088 w 988366"/>
                <a:gd name="connsiteY44" fmla="*/ 171089 h 990512"/>
                <a:gd name="connsiteX45" fmla="*/ 686085 w 988366"/>
                <a:gd name="connsiteY45" fmla="*/ 176060 h 990512"/>
                <a:gd name="connsiteX46" fmla="*/ 683583 w 988366"/>
                <a:gd name="connsiteY46" fmla="*/ 180197 h 990512"/>
                <a:gd name="connsiteX47" fmla="*/ 683583 w 988366"/>
                <a:gd name="connsiteY47" fmla="*/ 180197 h 990512"/>
                <a:gd name="connsiteX48" fmla="*/ 683149 w 988366"/>
                <a:gd name="connsiteY48" fmla="*/ 180931 h 990512"/>
                <a:gd name="connsiteX49" fmla="*/ 678879 w 988366"/>
                <a:gd name="connsiteY49" fmla="*/ 188038 h 990512"/>
                <a:gd name="connsiteX50" fmla="*/ 678879 w 988366"/>
                <a:gd name="connsiteY50" fmla="*/ 188038 h 990512"/>
                <a:gd name="connsiteX51" fmla="*/ 676510 w 988366"/>
                <a:gd name="connsiteY51" fmla="*/ 191941 h 990512"/>
                <a:gd name="connsiteX52" fmla="*/ 676510 w 988366"/>
                <a:gd name="connsiteY52" fmla="*/ 191941 h 990512"/>
                <a:gd name="connsiteX53" fmla="*/ 674141 w 988366"/>
                <a:gd name="connsiteY53" fmla="*/ 195845 h 990512"/>
                <a:gd name="connsiteX54" fmla="*/ 674141 w 988366"/>
                <a:gd name="connsiteY54" fmla="*/ 195845 h 990512"/>
                <a:gd name="connsiteX55" fmla="*/ 671806 w 988366"/>
                <a:gd name="connsiteY55" fmla="*/ 199748 h 990512"/>
                <a:gd name="connsiteX56" fmla="*/ 669437 w 988366"/>
                <a:gd name="connsiteY56" fmla="*/ 203652 h 990512"/>
                <a:gd name="connsiteX57" fmla="*/ 669437 w 988366"/>
                <a:gd name="connsiteY57" fmla="*/ 203652 h 990512"/>
                <a:gd name="connsiteX58" fmla="*/ 667102 w 988366"/>
                <a:gd name="connsiteY58" fmla="*/ 207555 h 990512"/>
                <a:gd name="connsiteX59" fmla="*/ 667102 w 988366"/>
                <a:gd name="connsiteY59" fmla="*/ 207555 h 990512"/>
                <a:gd name="connsiteX60" fmla="*/ 664766 w 988366"/>
                <a:gd name="connsiteY60" fmla="*/ 211459 h 990512"/>
                <a:gd name="connsiteX61" fmla="*/ 664766 w 988366"/>
                <a:gd name="connsiteY61" fmla="*/ 211459 h 990512"/>
                <a:gd name="connsiteX62" fmla="*/ 662431 w 988366"/>
                <a:gd name="connsiteY62" fmla="*/ 215362 h 990512"/>
                <a:gd name="connsiteX63" fmla="*/ 662431 w 988366"/>
                <a:gd name="connsiteY63" fmla="*/ 215362 h 990512"/>
                <a:gd name="connsiteX64" fmla="*/ 661030 w 988366"/>
                <a:gd name="connsiteY64" fmla="*/ 217697 h 990512"/>
                <a:gd name="connsiteX65" fmla="*/ 660563 w 988366"/>
                <a:gd name="connsiteY65" fmla="*/ 218465 h 990512"/>
                <a:gd name="connsiteX66" fmla="*/ 659495 w 988366"/>
                <a:gd name="connsiteY66" fmla="*/ 220233 h 990512"/>
                <a:gd name="connsiteX67" fmla="*/ 657727 w 988366"/>
                <a:gd name="connsiteY67" fmla="*/ 223169 h 990512"/>
                <a:gd name="connsiteX68" fmla="*/ 657727 w 988366"/>
                <a:gd name="connsiteY68" fmla="*/ 223169 h 990512"/>
                <a:gd name="connsiteX69" fmla="*/ 653456 w 988366"/>
                <a:gd name="connsiteY69" fmla="*/ 230242 h 990512"/>
                <a:gd name="connsiteX70" fmla="*/ 651988 w 988366"/>
                <a:gd name="connsiteY70" fmla="*/ 232711 h 990512"/>
                <a:gd name="connsiteX71" fmla="*/ 650654 w 988366"/>
                <a:gd name="connsiteY71" fmla="*/ 234946 h 990512"/>
                <a:gd name="connsiteX72" fmla="*/ 650654 w 988366"/>
                <a:gd name="connsiteY72" fmla="*/ 234946 h 990512"/>
                <a:gd name="connsiteX73" fmla="*/ 643614 w 988366"/>
                <a:gd name="connsiteY73" fmla="*/ 246723 h 990512"/>
                <a:gd name="connsiteX74" fmla="*/ 636274 w 988366"/>
                <a:gd name="connsiteY74" fmla="*/ 259001 h 990512"/>
                <a:gd name="connsiteX75" fmla="*/ 636274 w 988366"/>
                <a:gd name="connsiteY75" fmla="*/ 259001 h 990512"/>
                <a:gd name="connsiteX76" fmla="*/ 636274 w 988366"/>
                <a:gd name="connsiteY76" fmla="*/ 259001 h 990512"/>
                <a:gd name="connsiteX77" fmla="*/ 640878 w 988366"/>
                <a:gd name="connsiteY77" fmla="*/ 261837 h 990512"/>
                <a:gd name="connsiteX78" fmla="*/ 640878 w 988366"/>
                <a:gd name="connsiteY78" fmla="*/ 261837 h 990512"/>
                <a:gd name="connsiteX79" fmla="*/ 641946 w 988366"/>
                <a:gd name="connsiteY79" fmla="*/ 262504 h 990512"/>
                <a:gd name="connsiteX80" fmla="*/ 643547 w 988366"/>
                <a:gd name="connsiteY80" fmla="*/ 263572 h 990512"/>
                <a:gd name="connsiteX81" fmla="*/ 643814 w 988366"/>
                <a:gd name="connsiteY81" fmla="*/ 263738 h 990512"/>
                <a:gd name="connsiteX82" fmla="*/ 645316 w 988366"/>
                <a:gd name="connsiteY82" fmla="*/ 264706 h 990512"/>
                <a:gd name="connsiteX83" fmla="*/ 645316 w 988366"/>
                <a:gd name="connsiteY83" fmla="*/ 264706 h 990512"/>
                <a:gd name="connsiteX84" fmla="*/ 646417 w 988366"/>
                <a:gd name="connsiteY84" fmla="*/ 265473 h 990512"/>
                <a:gd name="connsiteX85" fmla="*/ 646984 w 988366"/>
                <a:gd name="connsiteY85" fmla="*/ 265840 h 990512"/>
                <a:gd name="connsiteX86" fmla="*/ 647551 w 988366"/>
                <a:gd name="connsiteY86" fmla="*/ 266207 h 990512"/>
                <a:gd name="connsiteX87" fmla="*/ 649786 w 988366"/>
                <a:gd name="connsiteY87" fmla="*/ 267709 h 990512"/>
                <a:gd name="connsiteX88" fmla="*/ 649786 w 988366"/>
                <a:gd name="connsiteY88" fmla="*/ 267709 h 990512"/>
                <a:gd name="connsiteX89" fmla="*/ 652456 w 988366"/>
                <a:gd name="connsiteY89" fmla="*/ 269577 h 990512"/>
                <a:gd name="connsiteX90" fmla="*/ 653089 w 988366"/>
                <a:gd name="connsiteY90" fmla="*/ 270011 h 990512"/>
                <a:gd name="connsiteX91" fmla="*/ 653256 w 988366"/>
                <a:gd name="connsiteY91" fmla="*/ 270011 h 990512"/>
                <a:gd name="connsiteX92" fmla="*/ 653256 w 988366"/>
                <a:gd name="connsiteY92" fmla="*/ 270011 h 990512"/>
                <a:gd name="connsiteX93" fmla="*/ 653523 w 988366"/>
                <a:gd name="connsiteY93" fmla="*/ 270011 h 990512"/>
                <a:gd name="connsiteX94" fmla="*/ 653857 w 988366"/>
                <a:gd name="connsiteY94" fmla="*/ 270244 h 990512"/>
                <a:gd name="connsiteX95" fmla="*/ 654157 w 988366"/>
                <a:gd name="connsiteY95" fmla="*/ 270478 h 990512"/>
                <a:gd name="connsiteX96" fmla="*/ 658527 w 988366"/>
                <a:gd name="connsiteY96" fmla="*/ 273647 h 990512"/>
                <a:gd name="connsiteX97" fmla="*/ 658527 w 988366"/>
                <a:gd name="connsiteY97" fmla="*/ 273647 h 990512"/>
                <a:gd name="connsiteX98" fmla="*/ 662798 w 988366"/>
                <a:gd name="connsiteY98" fmla="*/ 276983 h 990512"/>
                <a:gd name="connsiteX99" fmla="*/ 663065 w 988366"/>
                <a:gd name="connsiteY99" fmla="*/ 277184 h 990512"/>
                <a:gd name="connsiteX100" fmla="*/ 663065 w 988366"/>
                <a:gd name="connsiteY100" fmla="*/ 277184 h 990512"/>
                <a:gd name="connsiteX101" fmla="*/ 663332 w 988366"/>
                <a:gd name="connsiteY101" fmla="*/ 277384 h 990512"/>
                <a:gd name="connsiteX102" fmla="*/ 664233 w 988366"/>
                <a:gd name="connsiteY102" fmla="*/ 278084 h 990512"/>
                <a:gd name="connsiteX103" fmla="*/ 664600 w 988366"/>
                <a:gd name="connsiteY103" fmla="*/ 278351 h 990512"/>
                <a:gd name="connsiteX104" fmla="*/ 664866 w 988366"/>
                <a:gd name="connsiteY104" fmla="*/ 278585 h 990512"/>
                <a:gd name="connsiteX105" fmla="*/ 664866 w 988366"/>
                <a:gd name="connsiteY105" fmla="*/ 278585 h 990512"/>
                <a:gd name="connsiteX106" fmla="*/ 665200 w 988366"/>
                <a:gd name="connsiteY106" fmla="*/ 278885 h 990512"/>
                <a:gd name="connsiteX107" fmla="*/ 666101 w 988366"/>
                <a:gd name="connsiteY107" fmla="*/ 279552 h 990512"/>
                <a:gd name="connsiteX108" fmla="*/ 666101 w 988366"/>
                <a:gd name="connsiteY108" fmla="*/ 279552 h 990512"/>
                <a:gd name="connsiteX109" fmla="*/ 666101 w 988366"/>
                <a:gd name="connsiteY109" fmla="*/ 279552 h 990512"/>
                <a:gd name="connsiteX110" fmla="*/ 666501 w 988366"/>
                <a:gd name="connsiteY110" fmla="*/ 279853 h 990512"/>
                <a:gd name="connsiteX111" fmla="*/ 666501 w 988366"/>
                <a:gd name="connsiteY111" fmla="*/ 279853 h 990512"/>
                <a:gd name="connsiteX112" fmla="*/ 668603 w 988366"/>
                <a:gd name="connsiteY112" fmla="*/ 281554 h 990512"/>
                <a:gd name="connsiteX113" fmla="*/ 670672 w 988366"/>
                <a:gd name="connsiteY113" fmla="*/ 283256 h 990512"/>
                <a:gd name="connsiteX114" fmla="*/ 670672 w 988366"/>
                <a:gd name="connsiteY114" fmla="*/ 283256 h 990512"/>
                <a:gd name="connsiteX115" fmla="*/ 674008 w 988366"/>
                <a:gd name="connsiteY115" fmla="*/ 286058 h 990512"/>
                <a:gd name="connsiteX116" fmla="*/ 677044 w 988366"/>
                <a:gd name="connsiteY116" fmla="*/ 288727 h 990512"/>
                <a:gd name="connsiteX117" fmla="*/ 678846 w 988366"/>
                <a:gd name="connsiteY117" fmla="*/ 290329 h 990512"/>
                <a:gd name="connsiteX118" fmla="*/ 681581 w 988366"/>
                <a:gd name="connsiteY118" fmla="*/ 292831 h 990512"/>
                <a:gd name="connsiteX119" fmla="*/ 682816 w 988366"/>
                <a:gd name="connsiteY119" fmla="*/ 293999 h 990512"/>
                <a:gd name="connsiteX120" fmla="*/ 683516 w 988366"/>
                <a:gd name="connsiteY120" fmla="*/ 294666 h 990512"/>
                <a:gd name="connsiteX121" fmla="*/ 684250 w 988366"/>
                <a:gd name="connsiteY121" fmla="*/ 295366 h 990512"/>
                <a:gd name="connsiteX122" fmla="*/ 685285 w 988366"/>
                <a:gd name="connsiteY122" fmla="*/ 296334 h 990512"/>
                <a:gd name="connsiteX123" fmla="*/ 686252 w 988366"/>
                <a:gd name="connsiteY123" fmla="*/ 297268 h 990512"/>
                <a:gd name="connsiteX124" fmla="*/ 686719 w 988366"/>
                <a:gd name="connsiteY124" fmla="*/ 297802 h 990512"/>
                <a:gd name="connsiteX125" fmla="*/ 688654 w 988366"/>
                <a:gd name="connsiteY125" fmla="*/ 299670 h 990512"/>
                <a:gd name="connsiteX126" fmla="*/ 690556 w 988366"/>
                <a:gd name="connsiteY126" fmla="*/ 301605 h 990512"/>
                <a:gd name="connsiteX127" fmla="*/ 691023 w 988366"/>
                <a:gd name="connsiteY127" fmla="*/ 302039 h 990512"/>
                <a:gd name="connsiteX128" fmla="*/ 691490 w 988366"/>
                <a:gd name="connsiteY128" fmla="*/ 302506 h 990512"/>
                <a:gd name="connsiteX129" fmla="*/ 693025 w 988366"/>
                <a:gd name="connsiteY129" fmla="*/ 304074 h 990512"/>
                <a:gd name="connsiteX130" fmla="*/ 693959 w 988366"/>
                <a:gd name="connsiteY130" fmla="*/ 305108 h 990512"/>
                <a:gd name="connsiteX131" fmla="*/ 693959 w 988366"/>
                <a:gd name="connsiteY131" fmla="*/ 305108 h 990512"/>
                <a:gd name="connsiteX132" fmla="*/ 695794 w 988366"/>
                <a:gd name="connsiteY132" fmla="*/ 307010 h 990512"/>
                <a:gd name="connsiteX133" fmla="*/ 697896 w 988366"/>
                <a:gd name="connsiteY133" fmla="*/ 309279 h 990512"/>
                <a:gd name="connsiteX134" fmla="*/ 701499 w 988366"/>
                <a:gd name="connsiteY134" fmla="*/ 313316 h 990512"/>
                <a:gd name="connsiteX135" fmla="*/ 711908 w 988366"/>
                <a:gd name="connsiteY135" fmla="*/ 304274 h 990512"/>
                <a:gd name="connsiteX136" fmla="*/ 722284 w 988366"/>
                <a:gd name="connsiteY136" fmla="*/ 295266 h 990512"/>
                <a:gd name="connsiteX137" fmla="*/ 732627 w 988366"/>
                <a:gd name="connsiteY137" fmla="*/ 286225 h 990512"/>
                <a:gd name="connsiteX138" fmla="*/ 732627 w 988366"/>
                <a:gd name="connsiteY138" fmla="*/ 286225 h 990512"/>
                <a:gd name="connsiteX139" fmla="*/ 739566 w 988366"/>
                <a:gd name="connsiteY139" fmla="*/ 280220 h 990512"/>
                <a:gd name="connsiteX140" fmla="*/ 742903 w 988366"/>
                <a:gd name="connsiteY140" fmla="*/ 277217 h 990512"/>
                <a:gd name="connsiteX141" fmla="*/ 744637 w 988366"/>
                <a:gd name="connsiteY141" fmla="*/ 275682 h 990512"/>
                <a:gd name="connsiteX142" fmla="*/ 745071 w 988366"/>
                <a:gd name="connsiteY142" fmla="*/ 275315 h 990512"/>
                <a:gd name="connsiteX143" fmla="*/ 746105 w 988366"/>
                <a:gd name="connsiteY143" fmla="*/ 274414 h 990512"/>
                <a:gd name="connsiteX144" fmla="*/ 746339 w 988366"/>
                <a:gd name="connsiteY144" fmla="*/ 274181 h 990512"/>
                <a:gd name="connsiteX145" fmla="*/ 746773 w 988366"/>
                <a:gd name="connsiteY145" fmla="*/ 273814 h 990512"/>
                <a:gd name="connsiteX146" fmla="*/ 749775 w 988366"/>
                <a:gd name="connsiteY146" fmla="*/ 271212 h 990512"/>
                <a:gd name="connsiteX147" fmla="*/ 749775 w 988366"/>
                <a:gd name="connsiteY147" fmla="*/ 271212 h 990512"/>
                <a:gd name="connsiteX148" fmla="*/ 753112 w 988366"/>
                <a:gd name="connsiteY148" fmla="*/ 268242 h 990512"/>
                <a:gd name="connsiteX149" fmla="*/ 753112 w 988366"/>
                <a:gd name="connsiteY149" fmla="*/ 268242 h 990512"/>
                <a:gd name="connsiteX150" fmla="*/ 756448 w 988366"/>
                <a:gd name="connsiteY150" fmla="*/ 265273 h 990512"/>
                <a:gd name="connsiteX151" fmla="*/ 756448 w 988366"/>
                <a:gd name="connsiteY151" fmla="*/ 265273 h 990512"/>
                <a:gd name="connsiteX152" fmla="*/ 759784 w 988366"/>
                <a:gd name="connsiteY152" fmla="*/ 262304 h 990512"/>
                <a:gd name="connsiteX153" fmla="*/ 759784 w 988366"/>
                <a:gd name="connsiteY153" fmla="*/ 262304 h 990512"/>
                <a:gd name="connsiteX154" fmla="*/ 763120 w 988366"/>
                <a:gd name="connsiteY154" fmla="*/ 259334 h 990512"/>
                <a:gd name="connsiteX155" fmla="*/ 763120 w 988366"/>
                <a:gd name="connsiteY155" fmla="*/ 259334 h 990512"/>
                <a:gd name="connsiteX156" fmla="*/ 769359 w 988366"/>
                <a:gd name="connsiteY156" fmla="*/ 253930 h 990512"/>
                <a:gd name="connsiteX157" fmla="*/ 769993 w 988366"/>
                <a:gd name="connsiteY157" fmla="*/ 253362 h 990512"/>
                <a:gd name="connsiteX158" fmla="*/ 769993 w 988366"/>
                <a:gd name="connsiteY158" fmla="*/ 253362 h 990512"/>
                <a:gd name="connsiteX159" fmla="*/ 773563 w 988366"/>
                <a:gd name="connsiteY159" fmla="*/ 250226 h 990512"/>
                <a:gd name="connsiteX160" fmla="*/ 773563 w 988366"/>
                <a:gd name="connsiteY160" fmla="*/ 250226 h 990512"/>
                <a:gd name="connsiteX161" fmla="*/ 775131 w 988366"/>
                <a:gd name="connsiteY161" fmla="*/ 248858 h 990512"/>
                <a:gd name="connsiteX162" fmla="*/ 777900 w 988366"/>
                <a:gd name="connsiteY162" fmla="*/ 246423 h 990512"/>
                <a:gd name="connsiteX163" fmla="*/ 781237 w 988366"/>
                <a:gd name="connsiteY163" fmla="*/ 243420 h 990512"/>
                <a:gd name="connsiteX164" fmla="*/ 783605 w 988366"/>
                <a:gd name="connsiteY164" fmla="*/ 241385 h 990512"/>
                <a:gd name="connsiteX165" fmla="*/ 783605 w 988366"/>
                <a:gd name="connsiteY165" fmla="*/ 241385 h 990512"/>
                <a:gd name="connsiteX166" fmla="*/ 789110 w 988366"/>
                <a:gd name="connsiteY166" fmla="*/ 236581 h 990512"/>
                <a:gd name="connsiteX167" fmla="*/ 793948 w 988366"/>
                <a:gd name="connsiteY167" fmla="*/ 232410 h 990512"/>
                <a:gd name="connsiteX168" fmla="*/ 793948 w 988366"/>
                <a:gd name="connsiteY168" fmla="*/ 232410 h 990512"/>
                <a:gd name="connsiteX169" fmla="*/ 795483 w 988366"/>
                <a:gd name="connsiteY169" fmla="*/ 231076 h 990512"/>
                <a:gd name="connsiteX170" fmla="*/ 802922 w 988366"/>
                <a:gd name="connsiteY170" fmla="*/ 224403 h 990512"/>
                <a:gd name="connsiteX171" fmla="*/ 804257 w 988366"/>
                <a:gd name="connsiteY171" fmla="*/ 223236 h 990512"/>
                <a:gd name="connsiteX172" fmla="*/ 804257 w 988366"/>
                <a:gd name="connsiteY172" fmla="*/ 223236 h 990512"/>
                <a:gd name="connsiteX173" fmla="*/ 814566 w 988366"/>
                <a:gd name="connsiteY173" fmla="*/ 214261 h 990512"/>
                <a:gd name="connsiteX174" fmla="*/ 814566 w 988366"/>
                <a:gd name="connsiteY174" fmla="*/ 214261 h 990512"/>
                <a:gd name="connsiteX175" fmla="*/ 823374 w 988366"/>
                <a:gd name="connsiteY175" fmla="*/ 206621 h 990512"/>
                <a:gd name="connsiteX176" fmla="*/ 824909 w 988366"/>
                <a:gd name="connsiteY176" fmla="*/ 205286 h 990512"/>
                <a:gd name="connsiteX177" fmla="*/ 824909 w 988366"/>
                <a:gd name="connsiteY177" fmla="*/ 205286 h 990512"/>
                <a:gd name="connsiteX178" fmla="*/ 835285 w 988366"/>
                <a:gd name="connsiteY178" fmla="*/ 196245 h 990512"/>
                <a:gd name="connsiteX179" fmla="*/ 845627 w 988366"/>
                <a:gd name="connsiteY179" fmla="*/ 187270 h 990512"/>
                <a:gd name="connsiteX180" fmla="*/ 845627 w 988366"/>
                <a:gd name="connsiteY180" fmla="*/ 187270 h 990512"/>
                <a:gd name="connsiteX181" fmla="*/ 866345 w 988366"/>
                <a:gd name="connsiteY181" fmla="*/ 169254 h 990512"/>
                <a:gd name="connsiteX182" fmla="*/ 866345 w 988366"/>
                <a:gd name="connsiteY182" fmla="*/ 169254 h 990512"/>
                <a:gd name="connsiteX183" fmla="*/ 872251 w 988366"/>
                <a:gd name="connsiteY183" fmla="*/ 176127 h 990512"/>
                <a:gd name="connsiteX184" fmla="*/ 877489 w 988366"/>
                <a:gd name="connsiteY184" fmla="*/ 182499 h 990512"/>
                <a:gd name="connsiteX185" fmla="*/ 955224 w 988366"/>
                <a:gd name="connsiteY185" fmla="*/ 316652 h 990512"/>
                <a:gd name="connsiteX186" fmla="*/ 958561 w 988366"/>
                <a:gd name="connsiteY186" fmla="*/ 325126 h 990512"/>
                <a:gd name="connsiteX187" fmla="*/ 958561 w 988366"/>
                <a:gd name="connsiteY187" fmla="*/ 325126 h 990512"/>
                <a:gd name="connsiteX188" fmla="*/ 961330 w 988366"/>
                <a:gd name="connsiteY188" fmla="*/ 332866 h 990512"/>
                <a:gd name="connsiteX189" fmla="*/ 988287 w 988366"/>
                <a:gd name="connsiteY189" fmla="*/ 485636 h 990512"/>
                <a:gd name="connsiteX190" fmla="*/ 988287 w 988366"/>
                <a:gd name="connsiteY190" fmla="*/ 494677 h 990512"/>
                <a:gd name="connsiteX191" fmla="*/ 988287 w 988366"/>
                <a:gd name="connsiteY191" fmla="*/ 494677 h 990512"/>
                <a:gd name="connsiteX192" fmla="*/ 988287 w 988366"/>
                <a:gd name="connsiteY192" fmla="*/ 502851 h 990512"/>
                <a:gd name="connsiteX193" fmla="*/ 961597 w 988366"/>
                <a:gd name="connsiteY193" fmla="*/ 655720 h 990512"/>
                <a:gd name="connsiteX194" fmla="*/ 958594 w 988366"/>
                <a:gd name="connsiteY194" fmla="*/ 664294 h 990512"/>
                <a:gd name="connsiteX195" fmla="*/ 955691 w 988366"/>
                <a:gd name="connsiteY195" fmla="*/ 672001 h 990512"/>
                <a:gd name="connsiteX196" fmla="*/ 885829 w 988366"/>
                <a:gd name="connsiteY196" fmla="*/ 796512 h 990512"/>
                <a:gd name="connsiteX197" fmla="*/ 711274 w 988366"/>
                <a:gd name="connsiteY197" fmla="*/ 796512 h 990512"/>
                <a:gd name="connsiteX198" fmla="*/ 711041 w 988366"/>
                <a:gd name="connsiteY198" fmla="*/ 796712 h 990512"/>
                <a:gd name="connsiteX199" fmla="*/ 710774 w 988366"/>
                <a:gd name="connsiteY199" fmla="*/ 796912 h 990512"/>
                <a:gd name="connsiteX200" fmla="*/ 710774 w 988366"/>
                <a:gd name="connsiteY200" fmla="*/ 796912 h 990512"/>
                <a:gd name="connsiteX201" fmla="*/ 710374 w 988366"/>
                <a:gd name="connsiteY201" fmla="*/ 797246 h 9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</a:cxnLst>
              <a:rect l="l" t="t" r="r" b="b"/>
              <a:pathLst>
                <a:path w="988366" h="990512">
                  <a:moveTo>
                    <a:pt x="656359" y="829808"/>
                  </a:moveTo>
                  <a:lnTo>
                    <a:pt x="655925" y="830008"/>
                  </a:lnTo>
                  <a:lnTo>
                    <a:pt x="655758" y="830008"/>
                  </a:lnTo>
                  <a:lnTo>
                    <a:pt x="654758" y="830509"/>
                  </a:lnTo>
                  <a:lnTo>
                    <a:pt x="654758" y="830509"/>
                  </a:lnTo>
                  <a:lnTo>
                    <a:pt x="654758" y="831877"/>
                  </a:lnTo>
                  <a:cubicBezTo>
                    <a:pt x="654758" y="832344"/>
                    <a:pt x="654758" y="832811"/>
                    <a:pt x="654758" y="833278"/>
                  </a:cubicBezTo>
                  <a:cubicBezTo>
                    <a:pt x="654758" y="833745"/>
                    <a:pt x="654758" y="834245"/>
                    <a:pt x="654758" y="834713"/>
                  </a:cubicBezTo>
                  <a:cubicBezTo>
                    <a:pt x="654807" y="835657"/>
                    <a:pt x="654807" y="836604"/>
                    <a:pt x="654758" y="837548"/>
                  </a:cubicBezTo>
                  <a:cubicBezTo>
                    <a:pt x="654758" y="840418"/>
                    <a:pt x="654324" y="843287"/>
                    <a:pt x="653924" y="846156"/>
                  </a:cubicBezTo>
                  <a:cubicBezTo>
                    <a:pt x="653924" y="846156"/>
                    <a:pt x="653924" y="846356"/>
                    <a:pt x="653924" y="846456"/>
                  </a:cubicBezTo>
                  <a:cubicBezTo>
                    <a:pt x="653657" y="848325"/>
                    <a:pt x="653323" y="850193"/>
                    <a:pt x="652956" y="852061"/>
                  </a:cubicBezTo>
                  <a:lnTo>
                    <a:pt x="838788" y="852061"/>
                  </a:lnTo>
                  <a:cubicBezTo>
                    <a:pt x="641613" y="1041750"/>
                    <a:pt x="327997" y="1035678"/>
                    <a:pt x="138309" y="838503"/>
                  </a:cubicBezTo>
                  <a:cubicBezTo>
                    <a:pt x="-51380" y="641324"/>
                    <a:pt x="-45308" y="327709"/>
                    <a:pt x="151867" y="138023"/>
                  </a:cubicBezTo>
                  <a:cubicBezTo>
                    <a:pt x="178545" y="112357"/>
                    <a:pt x="208014" y="89767"/>
                    <a:pt x="239722" y="70667"/>
                  </a:cubicBezTo>
                  <a:lnTo>
                    <a:pt x="239722" y="70667"/>
                  </a:lnTo>
                  <a:cubicBezTo>
                    <a:pt x="242291" y="69099"/>
                    <a:pt x="244860" y="67564"/>
                    <a:pt x="247462" y="66063"/>
                  </a:cubicBezTo>
                  <a:lnTo>
                    <a:pt x="247462" y="66063"/>
                  </a:lnTo>
                  <a:cubicBezTo>
                    <a:pt x="249831" y="64695"/>
                    <a:pt x="252200" y="63327"/>
                    <a:pt x="254602" y="62026"/>
                  </a:cubicBezTo>
                  <a:lnTo>
                    <a:pt x="254602" y="62026"/>
                  </a:lnTo>
                  <a:cubicBezTo>
                    <a:pt x="299982" y="36763"/>
                    <a:pt x="349079" y="18847"/>
                    <a:pt x="400065" y="8945"/>
                  </a:cubicBezTo>
                  <a:lnTo>
                    <a:pt x="408939" y="7310"/>
                  </a:lnTo>
                  <a:lnTo>
                    <a:pt x="417046" y="5943"/>
                  </a:lnTo>
                  <a:cubicBezTo>
                    <a:pt x="468372" y="-2065"/>
                    <a:pt x="520625" y="-2065"/>
                    <a:pt x="571951" y="5943"/>
                  </a:cubicBezTo>
                  <a:lnTo>
                    <a:pt x="580859" y="7410"/>
                  </a:lnTo>
                  <a:cubicBezTo>
                    <a:pt x="583628" y="7911"/>
                    <a:pt x="586263" y="8378"/>
                    <a:pt x="588966" y="8912"/>
                  </a:cubicBezTo>
                  <a:cubicBezTo>
                    <a:pt x="640008" y="18714"/>
                    <a:pt x="689175" y="36550"/>
                    <a:pt x="734629" y="61759"/>
                  </a:cubicBezTo>
                  <a:cubicBezTo>
                    <a:pt x="737264" y="63193"/>
                    <a:pt x="739900" y="64661"/>
                    <a:pt x="742502" y="66196"/>
                  </a:cubicBezTo>
                  <a:cubicBezTo>
                    <a:pt x="745104" y="67731"/>
                    <a:pt x="747240" y="68932"/>
                    <a:pt x="749609" y="70400"/>
                  </a:cubicBezTo>
                  <a:lnTo>
                    <a:pt x="749609" y="70400"/>
                  </a:lnTo>
                  <a:lnTo>
                    <a:pt x="735429" y="93954"/>
                  </a:lnTo>
                  <a:lnTo>
                    <a:pt x="735429" y="93954"/>
                  </a:lnTo>
                  <a:lnTo>
                    <a:pt x="728423" y="105531"/>
                  </a:lnTo>
                  <a:lnTo>
                    <a:pt x="728423" y="105531"/>
                  </a:lnTo>
                  <a:lnTo>
                    <a:pt x="721383" y="117308"/>
                  </a:lnTo>
                  <a:lnTo>
                    <a:pt x="721383" y="117308"/>
                  </a:lnTo>
                  <a:lnTo>
                    <a:pt x="714277" y="129052"/>
                  </a:lnTo>
                  <a:lnTo>
                    <a:pt x="714277" y="129052"/>
                  </a:lnTo>
                  <a:lnTo>
                    <a:pt x="707237" y="140829"/>
                  </a:lnTo>
                  <a:lnTo>
                    <a:pt x="707237" y="140829"/>
                  </a:lnTo>
                  <a:lnTo>
                    <a:pt x="700131" y="152606"/>
                  </a:lnTo>
                  <a:lnTo>
                    <a:pt x="700131" y="152606"/>
                  </a:lnTo>
                  <a:lnTo>
                    <a:pt x="693058" y="164417"/>
                  </a:lnTo>
                  <a:lnTo>
                    <a:pt x="689088" y="171089"/>
                  </a:lnTo>
                  <a:lnTo>
                    <a:pt x="686085" y="176060"/>
                  </a:lnTo>
                  <a:lnTo>
                    <a:pt x="683583" y="180197"/>
                  </a:lnTo>
                  <a:lnTo>
                    <a:pt x="683583" y="180197"/>
                  </a:lnTo>
                  <a:lnTo>
                    <a:pt x="683149" y="180931"/>
                  </a:lnTo>
                  <a:lnTo>
                    <a:pt x="678879" y="188038"/>
                  </a:lnTo>
                  <a:lnTo>
                    <a:pt x="678879" y="188038"/>
                  </a:lnTo>
                  <a:lnTo>
                    <a:pt x="676510" y="191941"/>
                  </a:lnTo>
                  <a:lnTo>
                    <a:pt x="676510" y="191941"/>
                  </a:lnTo>
                  <a:lnTo>
                    <a:pt x="674141" y="195845"/>
                  </a:lnTo>
                  <a:lnTo>
                    <a:pt x="674141" y="195845"/>
                  </a:lnTo>
                  <a:lnTo>
                    <a:pt x="671806" y="199748"/>
                  </a:lnTo>
                  <a:lnTo>
                    <a:pt x="669437" y="203652"/>
                  </a:lnTo>
                  <a:lnTo>
                    <a:pt x="669437" y="203652"/>
                  </a:lnTo>
                  <a:lnTo>
                    <a:pt x="667102" y="207555"/>
                  </a:lnTo>
                  <a:lnTo>
                    <a:pt x="667102" y="207555"/>
                  </a:lnTo>
                  <a:lnTo>
                    <a:pt x="664766" y="211459"/>
                  </a:lnTo>
                  <a:lnTo>
                    <a:pt x="664766" y="211459"/>
                  </a:lnTo>
                  <a:lnTo>
                    <a:pt x="662431" y="215362"/>
                  </a:lnTo>
                  <a:lnTo>
                    <a:pt x="662431" y="215362"/>
                  </a:lnTo>
                  <a:lnTo>
                    <a:pt x="661030" y="217697"/>
                  </a:lnTo>
                  <a:lnTo>
                    <a:pt x="660563" y="218465"/>
                  </a:lnTo>
                  <a:lnTo>
                    <a:pt x="659495" y="220233"/>
                  </a:lnTo>
                  <a:lnTo>
                    <a:pt x="657727" y="223169"/>
                  </a:lnTo>
                  <a:lnTo>
                    <a:pt x="657727" y="223169"/>
                  </a:lnTo>
                  <a:lnTo>
                    <a:pt x="653456" y="230242"/>
                  </a:lnTo>
                  <a:lnTo>
                    <a:pt x="651988" y="232711"/>
                  </a:lnTo>
                  <a:lnTo>
                    <a:pt x="650654" y="234946"/>
                  </a:lnTo>
                  <a:lnTo>
                    <a:pt x="650654" y="234946"/>
                  </a:lnTo>
                  <a:lnTo>
                    <a:pt x="643614" y="246723"/>
                  </a:lnTo>
                  <a:lnTo>
                    <a:pt x="636274" y="259001"/>
                  </a:lnTo>
                  <a:lnTo>
                    <a:pt x="636274" y="259001"/>
                  </a:lnTo>
                  <a:lnTo>
                    <a:pt x="636274" y="259001"/>
                  </a:lnTo>
                  <a:lnTo>
                    <a:pt x="640878" y="261837"/>
                  </a:lnTo>
                  <a:lnTo>
                    <a:pt x="640878" y="261837"/>
                  </a:lnTo>
                  <a:lnTo>
                    <a:pt x="641946" y="262504"/>
                  </a:lnTo>
                  <a:lnTo>
                    <a:pt x="643547" y="263572"/>
                  </a:lnTo>
                  <a:lnTo>
                    <a:pt x="643814" y="263738"/>
                  </a:lnTo>
                  <a:lnTo>
                    <a:pt x="645316" y="264706"/>
                  </a:lnTo>
                  <a:lnTo>
                    <a:pt x="645316" y="264706"/>
                  </a:lnTo>
                  <a:cubicBezTo>
                    <a:pt x="645696" y="264943"/>
                    <a:pt x="646063" y="265200"/>
                    <a:pt x="646417" y="265473"/>
                  </a:cubicBezTo>
                  <a:lnTo>
                    <a:pt x="646984" y="265840"/>
                  </a:lnTo>
                  <a:lnTo>
                    <a:pt x="647551" y="266207"/>
                  </a:lnTo>
                  <a:lnTo>
                    <a:pt x="649786" y="267709"/>
                  </a:lnTo>
                  <a:lnTo>
                    <a:pt x="649786" y="267709"/>
                  </a:lnTo>
                  <a:lnTo>
                    <a:pt x="652456" y="269577"/>
                  </a:lnTo>
                  <a:lnTo>
                    <a:pt x="653089" y="270011"/>
                  </a:lnTo>
                  <a:lnTo>
                    <a:pt x="653256" y="270011"/>
                  </a:lnTo>
                  <a:lnTo>
                    <a:pt x="653256" y="270011"/>
                  </a:lnTo>
                  <a:lnTo>
                    <a:pt x="653523" y="270011"/>
                  </a:lnTo>
                  <a:cubicBezTo>
                    <a:pt x="653616" y="270111"/>
                    <a:pt x="653730" y="270191"/>
                    <a:pt x="653857" y="270244"/>
                  </a:cubicBezTo>
                  <a:lnTo>
                    <a:pt x="654157" y="270478"/>
                  </a:lnTo>
                  <a:lnTo>
                    <a:pt x="658527" y="273647"/>
                  </a:lnTo>
                  <a:lnTo>
                    <a:pt x="658527" y="273647"/>
                  </a:lnTo>
                  <a:lnTo>
                    <a:pt x="662798" y="276983"/>
                  </a:lnTo>
                  <a:lnTo>
                    <a:pt x="663065" y="277184"/>
                  </a:lnTo>
                  <a:lnTo>
                    <a:pt x="663065" y="277184"/>
                  </a:lnTo>
                  <a:lnTo>
                    <a:pt x="663332" y="277384"/>
                  </a:lnTo>
                  <a:lnTo>
                    <a:pt x="664233" y="278084"/>
                  </a:lnTo>
                  <a:lnTo>
                    <a:pt x="664600" y="278351"/>
                  </a:lnTo>
                  <a:cubicBezTo>
                    <a:pt x="664673" y="278445"/>
                    <a:pt x="664763" y="278525"/>
                    <a:pt x="664866" y="278585"/>
                  </a:cubicBezTo>
                  <a:lnTo>
                    <a:pt x="664866" y="278585"/>
                  </a:lnTo>
                  <a:lnTo>
                    <a:pt x="665200" y="278885"/>
                  </a:lnTo>
                  <a:lnTo>
                    <a:pt x="666101" y="279552"/>
                  </a:lnTo>
                  <a:lnTo>
                    <a:pt x="666101" y="279552"/>
                  </a:lnTo>
                  <a:lnTo>
                    <a:pt x="666101" y="279552"/>
                  </a:lnTo>
                  <a:lnTo>
                    <a:pt x="666501" y="279853"/>
                  </a:lnTo>
                  <a:lnTo>
                    <a:pt x="666501" y="279853"/>
                  </a:lnTo>
                  <a:lnTo>
                    <a:pt x="668603" y="281554"/>
                  </a:lnTo>
                  <a:lnTo>
                    <a:pt x="670672" y="283256"/>
                  </a:lnTo>
                  <a:lnTo>
                    <a:pt x="670672" y="283256"/>
                  </a:lnTo>
                  <a:lnTo>
                    <a:pt x="674008" y="286058"/>
                  </a:lnTo>
                  <a:cubicBezTo>
                    <a:pt x="675042" y="286926"/>
                    <a:pt x="676043" y="287826"/>
                    <a:pt x="677044" y="288727"/>
                  </a:cubicBezTo>
                  <a:lnTo>
                    <a:pt x="678846" y="290329"/>
                  </a:lnTo>
                  <a:lnTo>
                    <a:pt x="681581" y="292831"/>
                  </a:lnTo>
                  <a:lnTo>
                    <a:pt x="682816" y="293999"/>
                  </a:lnTo>
                  <a:lnTo>
                    <a:pt x="683516" y="294666"/>
                  </a:lnTo>
                  <a:lnTo>
                    <a:pt x="684250" y="295366"/>
                  </a:lnTo>
                  <a:lnTo>
                    <a:pt x="685285" y="296334"/>
                  </a:lnTo>
                  <a:lnTo>
                    <a:pt x="686252" y="297268"/>
                  </a:lnTo>
                  <a:lnTo>
                    <a:pt x="686719" y="297802"/>
                  </a:lnTo>
                  <a:cubicBezTo>
                    <a:pt x="687353" y="298402"/>
                    <a:pt x="688020" y="299003"/>
                    <a:pt x="688654" y="299670"/>
                  </a:cubicBezTo>
                  <a:cubicBezTo>
                    <a:pt x="689288" y="300338"/>
                    <a:pt x="689922" y="300938"/>
                    <a:pt x="690556" y="301605"/>
                  </a:cubicBezTo>
                  <a:lnTo>
                    <a:pt x="691023" y="302039"/>
                  </a:lnTo>
                  <a:lnTo>
                    <a:pt x="691490" y="302506"/>
                  </a:lnTo>
                  <a:lnTo>
                    <a:pt x="693025" y="304074"/>
                  </a:lnTo>
                  <a:cubicBezTo>
                    <a:pt x="693325" y="304408"/>
                    <a:pt x="693625" y="304775"/>
                    <a:pt x="693959" y="305108"/>
                  </a:cubicBezTo>
                  <a:lnTo>
                    <a:pt x="693959" y="305108"/>
                  </a:lnTo>
                  <a:lnTo>
                    <a:pt x="695794" y="307010"/>
                  </a:lnTo>
                  <a:lnTo>
                    <a:pt x="697896" y="309279"/>
                  </a:lnTo>
                  <a:lnTo>
                    <a:pt x="701499" y="313316"/>
                  </a:lnTo>
                  <a:lnTo>
                    <a:pt x="711908" y="304274"/>
                  </a:lnTo>
                  <a:lnTo>
                    <a:pt x="722284" y="295266"/>
                  </a:lnTo>
                  <a:lnTo>
                    <a:pt x="732627" y="286225"/>
                  </a:lnTo>
                  <a:lnTo>
                    <a:pt x="732627" y="286225"/>
                  </a:lnTo>
                  <a:lnTo>
                    <a:pt x="739566" y="280220"/>
                  </a:lnTo>
                  <a:lnTo>
                    <a:pt x="742903" y="277217"/>
                  </a:lnTo>
                  <a:lnTo>
                    <a:pt x="744637" y="275682"/>
                  </a:lnTo>
                  <a:lnTo>
                    <a:pt x="745071" y="275315"/>
                  </a:lnTo>
                  <a:lnTo>
                    <a:pt x="746105" y="274414"/>
                  </a:lnTo>
                  <a:lnTo>
                    <a:pt x="746339" y="274181"/>
                  </a:lnTo>
                  <a:lnTo>
                    <a:pt x="746773" y="273814"/>
                  </a:lnTo>
                  <a:lnTo>
                    <a:pt x="749775" y="271212"/>
                  </a:lnTo>
                  <a:lnTo>
                    <a:pt x="749775" y="271212"/>
                  </a:lnTo>
                  <a:lnTo>
                    <a:pt x="753112" y="268242"/>
                  </a:lnTo>
                  <a:lnTo>
                    <a:pt x="753112" y="268242"/>
                  </a:lnTo>
                  <a:lnTo>
                    <a:pt x="756448" y="265273"/>
                  </a:lnTo>
                  <a:lnTo>
                    <a:pt x="756448" y="265273"/>
                  </a:lnTo>
                  <a:lnTo>
                    <a:pt x="759784" y="262304"/>
                  </a:lnTo>
                  <a:lnTo>
                    <a:pt x="759784" y="262304"/>
                  </a:lnTo>
                  <a:lnTo>
                    <a:pt x="763120" y="259334"/>
                  </a:lnTo>
                  <a:lnTo>
                    <a:pt x="763120" y="259334"/>
                  </a:lnTo>
                  <a:lnTo>
                    <a:pt x="769359" y="253930"/>
                  </a:lnTo>
                  <a:lnTo>
                    <a:pt x="769993" y="253362"/>
                  </a:lnTo>
                  <a:lnTo>
                    <a:pt x="769993" y="253362"/>
                  </a:lnTo>
                  <a:lnTo>
                    <a:pt x="773563" y="250226"/>
                  </a:lnTo>
                  <a:lnTo>
                    <a:pt x="773563" y="250226"/>
                  </a:lnTo>
                  <a:lnTo>
                    <a:pt x="775131" y="248858"/>
                  </a:lnTo>
                  <a:lnTo>
                    <a:pt x="777900" y="246423"/>
                  </a:lnTo>
                  <a:lnTo>
                    <a:pt x="781237" y="243420"/>
                  </a:lnTo>
                  <a:lnTo>
                    <a:pt x="783605" y="241385"/>
                  </a:lnTo>
                  <a:lnTo>
                    <a:pt x="783605" y="241385"/>
                  </a:lnTo>
                  <a:lnTo>
                    <a:pt x="789110" y="236581"/>
                  </a:lnTo>
                  <a:lnTo>
                    <a:pt x="793948" y="232410"/>
                  </a:lnTo>
                  <a:lnTo>
                    <a:pt x="793948" y="232410"/>
                  </a:lnTo>
                  <a:lnTo>
                    <a:pt x="795483" y="231076"/>
                  </a:lnTo>
                  <a:lnTo>
                    <a:pt x="802922" y="224403"/>
                  </a:lnTo>
                  <a:lnTo>
                    <a:pt x="804257" y="223236"/>
                  </a:lnTo>
                  <a:lnTo>
                    <a:pt x="804257" y="223236"/>
                  </a:lnTo>
                  <a:lnTo>
                    <a:pt x="814566" y="214261"/>
                  </a:lnTo>
                  <a:lnTo>
                    <a:pt x="814566" y="214261"/>
                  </a:lnTo>
                  <a:lnTo>
                    <a:pt x="823374" y="206621"/>
                  </a:lnTo>
                  <a:lnTo>
                    <a:pt x="824909" y="205286"/>
                  </a:lnTo>
                  <a:lnTo>
                    <a:pt x="824909" y="205286"/>
                  </a:lnTo>
                  <a:lnTo>
                    <a:pt x="835285" y="196245"/>
                  </a:lnTo>
                  <a:lnTo>
                    <a:pt x="845627" y="187270"/>
                  </a:lnTo>
                  <a:lnTo>
                    <a:pt x="845627" y="187270"/>
                  </a:lnTo>
                  <a:lnTo>
                    <a:pt x="866345" y="169254"/>
                  </a:lnTo>
                  <a:lnTo>
                    <a:pt x="866345" y="169254"/>
                  </a:lnTo>
                  <a:cubicBezTo>
                    <a:pt x="868347" y="171523"/>
                    <a:pt x="870316" y="173825"/>
                    <a:pt x="872251" y="176127"/>
                  </a:cubicBezTo>
                  <a:cubicBezTo>
                    <a:pt x="874186" y="178429"/>
                    <a:pt x="875787" y="180364"/>
                    <a:pt x="877489" y="182499"/>
                  </a:cubicBezTo>
                  <a:cubicBezTo>
                    <a:pt x="910304" y="222845"/>
                    <a:pt x="936538" y="268119"/>
                    <a:pt x="955224" y="316652"/>
                  </a:cubicBezTo>
                  <a:cubicBezTo>
                    <a:pt x="956325" y="319455"/>
                    <a:pt x="957393" y="322290"/>
                    <a:pt x="958561" y="325126"/>
                  </a:cubicBezTo>
                  <a:lnTo>
                    <a:pt x="958561" y="325126"/>
                  </a:lnTo>
                  <a:cubicBezTo>
                    <a:pt x="959495" y="327695"/>
                    <a:pt x="960396" y="330264"/>
                    <a:pt x="961330" y="332866"/>
                  </a:cubicBezTo>
                  <a:cubicBezTo>
                    <a:pt x="978318" y="382050"/>
                    <a:pt x="987416" y="433609"/>
                    <a:pt x="988287" y="485636"/>
                  </a:cubicBezTo>
                  <a:cubicBezTo>
                    <a:pt x="988287" y="488638"/>
                    <a:pt x="988287" y="491641"/>
                    <a:pt x="988287" y="494677"/>
                  </a:cubicBezTo>
                  <a:lnTo>
                    <a:pt x="988287" y="494677"/>
                  </a:lnTo>
                  <a:cubicBezTo>
                    <a:pt x="988287" y="497413"/>
                    <a:pt x="988287" y="500148"/>
                    <a:pt x="988287" y="502851"/>
                  </a:cubicBezTo>
                  <a:cubicBezTo>
                    <a:pt x="987503" y="554897"/>
                    <a:pt x="978495" y="606490"/>
                    <a:pt x="961597" y="655720"/>
                  </a:cubicBezTo>
                  <a:cubicBezTo>
                    <a:pt x="960629" y="658589"/>
                    <a:pt x="959628" y="661459"/>
                    <a:pt x="958594" y="664294"/>
                  </a:cubicBezTo>
                  <a:lnTo>
                    <a:pt x="955691" y="672001"/>
                  </a:lnTo>
                  <a:cubicBezTo>
                    <a:pt x="938543" y="716661"/>
                    <a:pt x="915009" y="758602"/>
                    <a:pt x="885829" y="796512"/>
                  </a:cubicBezTo>
                  <a:lnTo>
                    <a:pt x="711274" y="796512"/>
                  </a:lnTo>
                  <a:cubicBezTo>
                    <a:pt x="711274" y="796512"/>
                    <a:pt x="711274" y="796679"/>
                    <a:pt x="711041" y="796712"/>
                  </a:cubicBezTo>
                  <a:cubicBezTo>
                    <a:pt x="710974" y="796805"/>
                    <a:pt x="710881" y="796876"/>
                    <a:pt x="710774" y="796912"/>
                  </a:cubicBezTo>
                  <a:lnTo>
                    <a:pt x="710774" y="796912"/>
                  </a:lnTo>
                  <a:lnTo>
                    <a:pt x="710374" y="797246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Brīvforma: forma 503">
              <a:extLst>
                <a:ext uri="{FF2B5EF4-FFF2-40B4-BE49-F238E27FC236}">
                  <a16:creationId xmlns:a16="http://schemas.microsoft.com/office/drawing/2014/main" id="{53EF8D5B-9869-A7FF-A5F8-E471D128CEFD}"/>
                </a:ext>
              </a:extLst>
            </p:cNvPr>
            <p:cNvSpPr/>
            <p:nvPr/>
          </p:nvSpPr>
          <p:spPr>
            <a:xfrm>
              <a:off x="5097564" y="5693027"/>
              <a:ext cx="47709" cy="47709"/>
            </a:xfrm>
            <a:custGeom>
              <a:avLst/>
              <a:gdLst>
                <a:gd name="connsiteX0" fmla="*/ 47709 w 47709"/>
                <a:gd name="connsiteY0" fmla="*/ 47709 h 47709"/>
                <a:gd name="connsiteX1" fmla="*/ 0 w 47709"/>
                <a:gd name="connsiteY1" fmla="*/ 0 h 47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709" h="47709">
                  <a:moveTo>
                    <a:pt x="47709" y="47709"/>
                  </a:moveTo>
                  <a:lnTo>
                    <a:pt x="0" y="0"/>
                  </a:lnTo>
                </a:path>
              </a:pathLst>
            </a:custGeom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Brīvforma: forma 504">
              <a:extLst>
                <a:ext uri="{FF2B5EF4-FFF2-40B4-BE49-F238E27FC236}">
                  <a16:creationId xmlns:a16="http://schemas.microsoft.com/office/drawing/2014/main" id="{F693D981-562C-A28B-8716-DC095A446DE1}"/>
                </a:ext>
              </a:extLst>
            </p:cNvPr>
            <p:cNvSpPr/>
            <p:nvPr/>
          </p:nvSpPr>
          <p:spPr>
            <a:xfrm>
              <a:off x="4161666" y="4668183"/>
              <a:ext cx="3336" cy="1059608"/>
            </a:xfrm>
            <a:custGeom>
              <a:avLst/>
              <a:gdLst>
                <a:gd name="connsiteX0" fmla="*/ 0 w 3336"/>
                <a:gd name="connsiteY0" fmla="*/ 1059609 h 1059608"/>
                <a:gd name="connsiteX1" fmla="*/ 0 w 3336"/>
                <a:gd name="connsiteY1" fmla="*/ 0 h 105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336" h="1059608">
                  <a:moveTo>
                    <a:pt x="0" y="1059609"/>
                  </a:moveTo>
                  <a:lnTo>
                    <a:pt x="0" y="0"/>
                  </a:lnTo>
                </a:path>
              </a:pathLst>
            </a:custGeom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Brīvforma: forma 505">
              <a:extLst>
                <a:ext uri="{FF2B5EF4-FFF2-40B4-BE49-F238E27FC236}">
                  <a16:creationId xmlns:a16="http://schemas.microsoft.com/office/drawing/2014/main" id="{A5129533-5C75-0B0F-0AB4-53EE7A82775A}"/>
                </a:ext>
              </a:extLst>
            </p:cNvPr>
            <p:cNvSpPr/>
            <p:nvPr/>
          </p:nvSpPr>
          <p:spPr>
            <a:xfrm>
              <a:off x="5053525" y="5797053"/>
              <a:ext cx="3336" cy="188033"/>
            </a:xfrm>
            <a:custGeom>
              <a:avLst/>
              <a:gdLst>
                <a:gd name="connsiteX0" fmla="*/ 0 w 3336"/>
                <a:gd name="connsiteY0" fmla="*/ 188034 h 188033"/>
                <a:gd name="connsiteX1" fmla="*/ 0 w 3336"/>
                <a:gd name="connsiteY1" fmla="*/ 0 h 188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336" h="188033">
                  <a:moveTo>
                    <a:pt x="0" y="188034"/>
                  </a:moveTo>
                  <a:lnTo>
                    <a:pt x="0" y="0"/>
                  </a:lnTo>
                </a:path>
              </a:pathLst>
            </a:custGeom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Brīvforma: forma 506">
              <a:extLst>
                <a:ext uri="{FF2B5EF4-FFF2-40B4-BE49-F238E27FC236}">
                  <a16:creationId xmlns:a16="http://schemas.microsoft.com/office/drawing/2014/main" id="{E5DA72B3-C3F9-3604-1902-26BA3581C4ED}"/>
                </a:ext>
              </a:extLst>
            </p:cNvPr>
            <p:cNvSpPr/>
            <p:nvPr/>
          </p:nvSpPr>
          <p:spPr>
            <a:xfrm>
              <a:off x="5053525" y="5693027"/>
              <a:ext cx="3336" cy="47709"/>
            </a:xfrm>
            <a:custGeom>
              <a:avLst/>
              <a:gdLst>
                <a:gd name="connsiteX0" fmla="*/ 0 w 3336"/>
                <a:gd name="connsiteY0" fmla="*/ 47709 h 47709"/>
                <a:gd name="connsiteX1" fmla="*/ 0 w 3336"/>
                <a:gd name="connsiteY1" fmla="*/ 0 h 47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336" h="47709">
                  <a:moveTo>
                    <a:pt x="0" y="47709"/>
                  </a:moveTo>
                  <a:lnTo>
                    <a:pt x="0" y="0"/>
                  </a:lnTo>
                </a:path>
              </a:pathLst>
            </a:custGeom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Brīvforma: forma 507">
              <a:extLst>
                <a:ext uri="{FF2B5EF4-FFF2-40B4-BE49-F238E27FC236}">
                  <a16:creationId xmlns:a16="http://schemas.microsoft.com/office/drawing/2014/main" id="{8FCFBCDC-A34F-247D-5AD3-E50237A238AA}"/>
                </a:ext>
              </a:extLst>
            </p:cNvPr>
            <p:cNvSpPr/>
            <p:nvPr/>
          </p:nvSpPr>
          <p:spPr>
            <a:xfrm>
              <a:off x="2828381" y="4769439"/>
              <a:ext cx="30660" cy="100255"/>
            </a:xfrm>
            <a:custGeom>
              <a:avLst/>
              <a:gdLst>
                <a:gd name="connsiteX0" fmla="*/ 12611 w 30660"/>
                <a:gd name="connsiteY0" fmla="*/ 100256 h 100255"/>
                <a:gd name="connsiteX1" fmla="*/ 30661 w 30660"/>
                <a:gd name="connsiteY1" fmla="*/ 100256 h 100255"/>
                <a:gd name="connsiteX2" fmla="*/ 30661 w 30660"/>
                <a:gd name="connsiteY2" fmla="*/ 0 h 100255"/>
                <a:gd name="connsiteX3" fmla="*/ 0 w 30660"/>
                <a:gd name="connsiteY3" fmla="*/ 0 h 100255"/>
                <a:gd name="connsiteX4" fmla="*/ 0 w 30660"/>
                <a:gd name="connsiteY4" fmla="*/ 17082 h 100255"/>
                <a:gd name="connsiteX5" fmla="*/ 12611 w 30660"/>
                <a:gd name="connsiteY5" fmla="*/ 17082 h 100255"/>
                <a:gd name="connsiteX6" fmla="*/ 12611 w 30660"/>
                <a:gd name="connsiteY6" fmla="*/ 100256 h 100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660" h="100255">
                  <a:moveTo>
                    <a:pt x="12611" y="100256"/>
                  </a:moveTo>
                  <a:lnTo>
                    <a:pt x="30661" y="100256"/>
                  </a:lnTo>
                  <a:lnTo>
                    <a:pt x="30661" y="0"/>
                  </a:lnTo>
                  <a:lnTo>
                    <a:pt x="0" y="0"/>
                  </a:lnTo>
                  <a:lnTo>
                    <a:pt x="0" y="17082"/>
                  </a:lnTo>
                  <a:lnTo>
                    <a:pt x="12611" y="17082"/>
                  </a:lnTo>
                  <a:lnTo>
                    <a:pt x="12611" y="100256"/>
                  </a:ln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Brīvforma: forma 508">
              <a:extLst>
                <a:ext uri="{FF2B5EF4-FFF2-40B4-BE49-F238E27FC236}">
                  <a16:creationId xmlns:a16="http://schemas.microsoft.com/office/drawing/2014/main" id="{B289A5F5-640F-62D9-2F6E-F7960FFCFDCA}"/>
                </a:ext>
              </a:extLst>
            </p:cNvPr>
            <p:cNvSpPr/>
            <p:nvPr/>
          </p:nvSpPr>
          <p:spPr>
            <a:xfrm>
              <a:off x="2878025" y="4768271"/>
              <a:ext cx="66759" cy="103697"/>
            </a:xfrm>
            <a:custGeom>
              <a:avLst/>
              <a:gdLst>
                <a:gd name="connsiteX0" fmla="*/ -46 w 66759"/>
                <a:gd name="connsiteY0" fmla="*/ 70267 h 103697"/>
                <a:gd name="connsiteX1" fmla="*/ 32310 w 66759"/>
                <a:gd name="connsiteY1" fmla="*/ 103630 h 103697"/>
                <a:gd name="connsiteX2" fmla="*/ 33317 w 66759"/>
                <a:gd name="connsiteY2" fmla="*/ 103630 h 103697"/>
                <a:gd name="connsiteX3" fmla="*/ 66680 w 66759"/>
                <a:gd name="connsiteY3" fmla="*/ 71201 h 103697"/>
                <a:gd name="connsiteX4" fmla="*/ 52167 w 66759"/>
                <a:gd name="connsiteY4" fmla="*/ 45445 h 103697"/>
                <a:gd name="connsiteX5" fmla="*/ 60275 w 66759"/>
                <a:gd name="connsiteY5" fmla="*/ 26595 h 103697"/>
                <a:gd name="connsiteX6" fmla="*/ 33217 w 66759"/>
                <a:gd name="connsiteY6" fmla="*/ -62 h 103697"/>
                <a:gd name="connsiteX7" fmla="*/ 6560 w 66759"/>
                <a:gd name="connsiteY7" fmla="*/ 26995 h 103697"/>
                <a:gd name="connsiteX8" fmla="*/ 14701 w 66759"/>
                <a:gd name="connsiteY8" fmla="*/ 45478 h 103697"/>
                <a:gd name="connsiteX9" fmla="*/ -79 w 66759"/>
                <a:gd name="connsiteY9" fmla="*/ 70167 h 103697"/>
                <a:gd name="connsiteX10" fmla="*/ 33517 w 66759"/>
                <a:gd name="connsiteY10" fmla="*/ 16886 h 103697"/>
                <a:gd name="connsiteX11" fmla="*/ 43993 w 66759"/>
                <a:gd name="connsiteY11" fmla="*/ 27262 h 103697"/>
                <a:gd name="connsiteX12" fmla="*/ 33517 w 66759"/>
                <a:gd name="connsiteY12" fmla="*/ 37838 h 103697"/>
                <a:gd name="connsiteX13" fmla="*/ 22808 w 66759"/>
                <a:gd name="connsiteY13" fmla="*/ 27262 h 103697"/>
                <a:gd name="connsiteX14" fmla="*/ 33517 w 66759"/>
                <a:gd name="connsiteY14" fmla="*/ 16986 h 103697"/>
                <a:gd name="connsiteX15" fmla="*/ 33284 w 66759"/>
                <a:gd name="connsiteY15" fmla="*/ 55387 h 103697"/>
                <a:gd name="connsiteX16" fmla="*/ 48601 w 66759"/>
                <a:gd name="connsiteY16" fmla="*/ 70831 h 103697"/>
                <a:gd name="connsiteX17" fmla="*/ 48597 w 66759"/>
                <a:gd name="connsiteY17" fmla="*/ 71135 h 103697"/>
                <a:gd name="connsiteX18" fmla="*/ 33284 w 66759"/>
                <a:gd name="connsiteY18" fmla="*/ 86448 h 103697"/>
                <a:gd name="connsiteX19" fmla="*/ 17970 w 66759"/>
                <a:gd name="connsiteY19" fmla="*/ 71135 h 103697"/>
                <a:gd name="connsiteX20" fmla="*/ 32980 w 66759"/>
                <a:gd name="connsiteY20" fmla="*/ 55391 h 103697"/>
                <a:gd name="connsiteX21" fmla="*/ 33284 w 66759"/>
                <a:gd name="connsiteY21" fmla="*/ 55387 h 103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6759" h="103697">
                  <a:moveTo>
                    <a:pt x="-46" y="70267"/>
                  </a:moveTo>
                  <a:cubicBezTo>
                    <a:pt x="-326" y="88413"/>
                    <a:pt x="14160" y="103353"/>
                    <a:pt x="32310" y="103630"/>
                  </a:cubicBezTo>
                  <a:cubicBezTo>
                    <a:pt x="32643" y="103637"/>
                    <a:pt x="32980" y="103637"/>
                    <a:pt x="33317" y="103630"/>
                  </a:cubicBezTo>
                  <a:cubicBezTo>
                    <a:pt x="51383" y="103637"/>
                    <a:pt x="66173" y="89261"/>
                    <a:pt x="66680" y="71201"/>
                  </a:cubicBezTo>
                  <a:cubicBezTo>
                    <a:pt x="66680" y="59791"/>
                    <a:pt x="62076" y="50450"/>
                    <a:pt x="52167" y="45445"/>
                  </a:cubicBezTo>
                  <a:cubicBezTo>
                    <a:pt x="57632" y="40748"/>
                    <a:pt x="60625" y="33791"/>
                    <a:pt x="60275" y="26595"/>
                  </a:cubicBezTo>
                  <a:cubicBezTo>
                    <a:pt x="60164" y="11762"/>
                    <a:pt x="48050" y="-172"/>
                    <a:pt x="33217" y="-62"/>
                  </a:cubicBezTo>
                  <a:cubicBezTo>
                    <a:pt x="18384" y="48"/>
                    <a:pt x="6450" y="12162"/>
                    <a:pt x="6560" y="26995"/>
                  </a:cubicBezTo>
                  <a:cubicBezTo>
                    <a:pt x="6210" y="34095"/>
                    <a:pt x="9226" y="40944"/>
                    <a:pt x="14701" y="45478"/>
                  </a:cubicBezTo>
                  <a:cubicBezTo>
                    <a:pt x="5459" y="49115"/>
                    <a:pt x="-79" y="59991"/>
                    <a:pt x="-79" y="70167"/>
                  </a:cubicBezTo>
                  <a:close/>
                  <a:moveTo>
                    <a:pt x="33517" y="16886"/>
                  </a:moveTo>
                  <a:cubicBezTo>
                    <a:pt x="39272" y="16868"/>
                    <a:pt x="43957" y="21508"/>
                    <a:pt x="43993" y="27262"/>
                  </a:cubicBezTo>
                  <a:cubicBezTo>
                    <a:pt x="43957" y="33051"/>
                    <a:pt x="39303" y="37748"/>
                    <a:pt x="33517" y="37838"/>
                  </a:cubicBezTo>
                  <a:cubicBezTo>
                    <a:pt x="27682" y="37768"/>
                    <a:pt x="22951" y="33094"/>
                    <a:pt x="22808" y="27262"/>
                  </a:cubicBezTo>
                  <a:cubicBezTo>
                    <a:pt x="23025" y="21510"/>
                    <a:pt x="27762" y="16964"/>
                    <a:pt x="33517" y="16986"/>
                  </a:cubicBezTo>
                  <a:close/>
                  <a:moveTo>
                    <a:pt x="33284" y="55387"/>
                  </a:moveTo>
                  <a:cubicBezTo>
                    <a:pt x="41778" y="55421"/>
                    <a:pt x="48637" y="62337"/>
                    <a:pt x="48601" y="70831"/>
                  </a:cubicBezTo>
                  <a:cubicBezTo>
                    <a:pt x="48601" y="70931"/>
                    <a:pt x="48601" y="71034"/>
                    <a:pt x="48597" y="71135"/>
                  </a:cubicBezTo>
                  <a:cubicBezTo>
                    <a:pt x="48597" y="79592"/>
                    <a:pt x="41741" y="86448"/>
                    <a:pt x="33284" y="86448"/>
                  </a:cubicBezTo>
                  <a:cubicBezTo>
                    <a:pt x="24826" y="86448"/>
                    <a:pt x="17970" y="79592"/>
                    <a:pt x="17970" y="71135"/>
                  </a:cubicBezTo>
                  <a:cubicBezTo>
                    <a:pt x="17767" y="62644"/>
                    <a:pt x="24486" y="55594"/>
                    <a:pt x="32980" y="55391"/>
                  </a:cubicBezTo>
                  <a:cubicBezTo>
                    <a:pt x="33080" y="55391"/>
                    <a:pt x="33184" y="55387"/>
                    <a:pt x="33284" y="55387"/>
                  </a:cubicBez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Brīvforma: forma 509">
              <a:extLst>
                <a:ext uri="{FF2B5EF4-FFF2-40B4-BE49-F238E27FC236}">
                  <a16:creationId xmlns:a16="http://schemas.microsoft.com/office/drawing/2014/main" id="{CBCB5C0B-CE94-24C1-1C0B-3E91D298CEFF}"/>
                </a:ext>
              </a:extLst>
            </p:cNvPr>
            <p:cNvSpPr/>
            <p:nvPr/>
          </p:nvSpPr>
          <p:spPr>
            <a:xfrm>
              <a:off x="2956104" y="4769473"/>
              <a:ext cx="69547" cy="102858"/>
            </a:xfrm>
            <a:custGeom>
              <a:avLst/>
              <a:gdLst>
                <a:gd name="connsiteX0" fmla="*/ 34842 w 69547"/>
                <a:gd name="connsiteY0" fmla="*/ 102595 h 102858"/>
                <a:gd name="connsiteX1" fmla="*/ 69446 w 69547"/>
                <a:gd name="connsiteY1" fmla="*/ 67274 h 102858"/>
                <a:gd name="connsiteX2" fmla="*/ 69440 w 69547"/>
                <a:gd name="connsiteY2" fmla="*/ 66930 h 102858"/>
                <a:gd name="connsiteX3" fmla="*/ 60665 w 69547"/>
                <a:gd name="connsiteY3" fmla="*/ 43076 h 102858"/>
                <a:gd name="connsiteX4" fmla="*/ 39913 w 69547"/>
                <a:gd name="connsiteY4" fmla="*/ 33567 h 102858"/>
                <a:gd name="connsiteX5" fmla="*/ 34909 w 69547"/>
                <a:gd name="connsiteY5" fmla="*/ 33967 h 102858"/>
                <a:gd name="connsiteX6" fmla="*/ 57329 w 69547"/>
                <a:gd name="connsiteY6" fmla="*/ -63 h 102858"/>
                <a:gd name="connsiteX7" fmla="*/ 36010 w 69547"/>
                <a:gd name="connsiteY7" fmla="*/ -63 h 102858"/>
                <a:gd name="connsiteX8" fmla="*/ 7284 w 69547"/>
                <a:gd name="connsiteY8" fmla="*/ 43609 h 102858"/>
                <a:gd name="connsiteX9" fmla="*/ -55 w 69547"/>
                <a:gd name="connsiteY9" fmla="*/ 66797 h 102858"/>
                <a:gd name="connsiteX10" fmla="*/ 33384 w 69547"/>
                <a:gd name="connsiteY10" fmla="*/ 102772 h 102858"/>
                <a:gd name="connsiteX11" fmla="*/ 34842 w 69547"/>
                <a:gd name="connsiteY11" fmla="*/ 102795 h 102858"/>
                <a:gd name="connsiteX12" fmla="*/ 34575 w 69547"/>
                <a:gd name="connsiteY12" fmla="*/ 50249 h 102858"/>
                <a:gd name="connsiteX13" fmla="*/ 51257 w 69547"/>
                <a:gd name="connsiteY13" fmla="*/ 67998 h 102858"/>
                <a:gd name="connsiteX14" fmla="*/ 34879 w 69547"/>
                <a:gd name="connsiteY14" fmla="*/ 84976 h 102858"/>
                <a:gd name="connsiteX15" fmla="*/ 34575 w 69547"/>
                <a:gd name="connsiteY15" fmla="*/ 84979 h 102858"/>
                <a:gd name="connsiteX16" fmla="*/ 17874 w 69547"/>
                <a:gd name="connsiteY16" fmla="*/ 67854 h 102858"/>
                <a:gd name="connsiteX17" fmla="*/ 17894 w 69547"/>
                <a:gd name="connsiteY17" fmla="*/ 67230 h 102858"/>
                <a:gd name="connsiteX18" fmla="*/ 34272 w 69547"/>
                <a:gd name="connsiteY18" fmla="*/ 50252 h 102858"/>
                <a:gd name="connsiteX19" fmla="*/ 34575 w 69547"/>
                <a:gd name="connsiteY19" fmla="*/ 50249 h 102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9547" h="102858">
                  <a:moveTo>
                    <a:pt x="34842" y="102595"/>
                  </a:moveTo>
                  <a:cubicBezTo>
                    <a:pt x="54153" y="102395"/>
                    <a:pt x="69643" y="86581"/>
                    <a:pt x="69446" y="67274"/>
                  </a:cubicBezTo>
                  <a:cubicBezTo>
                    <a:pt x="69443" y="67157"/>
                    <a:pt x="69443" y="67044"/>
                    <a:pt x="69440" y="66930"/>
                  </a:cubicBezTo>
                  <a:cubicBezTo>
                    <a:pt x="69807" y="58129"/>
                    <a:pt x="66647" y="49541"/>
                    <a:pt x="60665" y="43076"/>
                  </a:cubicBezTo>
                  <a:cubicBezTo>
                    <a:pt x="55330" y="37214"/>
                    <a:pt x="47837" y="33781"/>
                    <a:pt x="39913" y="33567"/>
                  </a:cubicBezTo>
                  <a:lnTo>
                    <a:pt x="34909" y="33967"/>
                  </a:lnTo>
                  <a:lnTo>
                    <a:pt x="57329" y="-63"/>
                  </a:lnTo>
                  <a:lnTo>
                    <a:pt x="36010" y="-63"/>
                  </a:lnTo>
                  <a:lnTo>
                    <a:pt x="7284" y="43609"/>
                  </a:lnTo>
                  <a:cubicBezTo>
                    <a:pt x="2587" y="50435"/>
                    <a:pt x="31" y="58509"/>
                    <a:pt x="-55" y="66797"/>
                  </a:cubicBezTo>
                  <a:cubicBezTo>
                    <a:pt x="-756" y="85964"/>
                    <a:pt x="14214" y="102071"/>
                    <a:pt x="33384" y="102772"/>
                  </a:cubicBezTo>
                  <a:cubicBezTo>
                    <a:pt x="33871" y="102792"/>
                    <a:pt x="34355" y="102799"/>
                    <a:pt x="34842" y="102795"/>
                  </a:cubicBezTo>
                  <a:close/>
                  <a:moveTo>
                    <a:pt x="34575" y="50249"/>
                  </a:moveTo>
                  <a:cubicBezTo>
                    <a:pt x="44067" y="50576"/>
                    <a:pt x="51520" y="58503"/>
                    <a:pt x="51257" y="67998"/>
                  </a:cubicBezTo>
                  <a:cubicBezTo>
                    <a:pt x="51424" y="77209"/>
                    <a:pt x="44090" y="84809"/>
                    <a:pt x="34879" y="84976"/>
                  </a:cubicBezTo>
                  <a:cubicBezTo>
                    <a:pt x="34779" y="84979"/>
                    <a:pt x="34675" y="84979"/>
                    <a:pt x="34575" y="84979"/>
                  </a:cubicBezTo>
                  <a:cubicBezTo>
                    <a:pt x="25234" y="84863"/>
                    <a:pt x="17757" y="77193"/>
                    <a:pt x="17874" y="67854"/>
                  </a:cubicBezTo>
                  <a:cubicBezTo>
                    <a:pt x="17877" y="67644"/>
                    <a:pt x="17884" y="67437"/>
                    <a:pt x="17894" y="67230"/>
                  </a:cubicBezTo>
                  <a:cubicBezTo>
                    <a:pt x="17727" y="58019"/>
                    <a:pt x="25060" y="50419"/>
                    <a:pt x="34272" y="50252"/>
                  </a:cubicBezTo>
                  <a:cubicBezTo>
                    <a:pt x="34372" y="50249"/>
                    <a:pt x="34475" y="50249"/>
                    <a:pt x="34575" y="50249"/>
                  </a:cubicBez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Brīvforma: forma 510">
              <a:extLst>
                <a:ext uri="{FF2B5EF4-FFF2-40B4-BE49-F238E27FC236}">
                  <a16:creationId xmlns:a16="http://schemas.microsoft.com/office/drawing/2014/main" id="{0B0B4454-C7EE-A6E8-7CCE-8A44492D85B6}"/>
                </a:ext>
              </a:extLst>
            </p:cNvPr>
            <p:cNvSpPr/>
            <p:nvPr/>
          </p:nvSpPr>
          <p:spPr>
            <a:xfrm>
              <a:off x="3035319" y="4766497"/>
              <a:ext cx="65925" cy="103197"/>
            </a:xfrm>
            <a:custGeom>
              <a:avLst/>
              <a:gdLst>
                <a:gd name="connsiteX0" fmla="*/ 33430 w 65925"/>
                <a:gd name="connsiteY0" fmla="*/ 18627 h 103197"/>
                <a:gd name="connsiteX1" fmla="*/ 47820 w 65925"/>
                <a:gd name="connsiteY1" fmla="*/ 32322 h 103197"/>
                <a:gd name="connsiteX2" fmla="*/ 47810 w 65925"/>
                <a:gd name="connsiteY2" fmla="*/ 33273 h 103197"/>
                <a:gd name="connsiteX3" fmla="*/ 35632 w 65925"/>
                <a:gd name="connsiteY3" fmla="*/ 53891 h 103197"/>
                <a:gd name="connsiteX4" fmla="*/ 1001 w 65925"/>
                <a:gd name="connsiteY4" fmla="*/ 86053 h 103197"/>
                <a:gd name="connsiteX5" fmla="*/ 1001 w 65925"/>
                <a:gd name="connsiteY5" fmla="*/ 103135 h 103197"/>
                <a:gd name="connsiteX6" fmla="*/ 65826 w 65925"/>
                <a:gd name="connsiteY6" fmla="*/ 103135 h 103197"/>
                <a:gd name="connsiteX7" fmla="*/ 65826 w 65925"/>
                <a:gd name="connsiteY7" fmla="*/ 86053 h 103197"/>
                <a:gd name="connsiteX8" fmla="*/ 26257 w 65925"/>
                <a:gd name="connsiteY8" fmla="*/ 86053 h 103197"/>
                <a:gd name="connsiteX9" fmla="*/ 45374 w 65925"/>
                <a:gd name="connsiteY9" fmla="*/ 68971 h 103197"/>
                <a:gd name="connsiteX10" fmla="*/ 57985 w 65925"/>
                <a:gd name="connsiteY10" fmla="*/ 55626 h 103197"/>
                <a:gd name="connsiteX11" fmla="*/ 65826 w 65925"/>
                <a:gd name="connsiteY11" fmla="*/ 34074 h 103197"/>
                <a:gd name="connsiteX12" fmla="*/ 34057 w 65925"/>
                <a:gd name="connsiteY12" fmla="*/ -42 h 103197"/>
                <a:gd name="connsiteX13" fmla="*/ -56 w 65925"/>
                <a:gd name="connsiteY13" fmla="*/ 31728 h 103197"/>
                <a:gd name="connsiteX14" fmla="*/ -66 w 65925"/>
                <a:gd name="connsiteY14" fmla="*/ 33807 h 103197"/>
                <a:gd name="connsiteX15" fmla="*/ -66 w 65925"/>
                <a:gd name="connsiteY15" fmla="*/ 37443 h 103197"/>
                <a:gd name="connsiteX16" fmla="*/ 17950 w 65925"/>
                <a:gd name="connsiteY16" fmla="*/ 37443 h 103197"/>
                <a:gd name="connsiteX17" fmla="*/ 33430 w 65925"/>
                <a:gd name="connsiteY17" fmla="*/ 18593 h 10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5925" h="103197">
                  <a:moveTo>
                    <a:pt x="33430" y="18627"/>
                  </a:moveTo>
                  <a:cubicBezTo>
                    <a:pt x="41184" y="18435"/>
                    <a:pt x="47626" y="24567"/>
                    <a:pt x="47820" y="32322"/>
                  </a:cubicBezTo>
                  <a:cubicBezTo>
                    <a:pt x="47826" y="32639"/>
                    <a:pt x="47823" y="32956"/>
                    <a:pt x="47810" y="33273"/>
                  </a:cubicBezTo>
                  <a:cubicBezTo>
                    <a:pt x="47810" y="42214"/>
                    <a:pt x="41704" y="48186"/>
                    <a:pt x="35632" y="53891"/>
                  </a:cubicBezTo>
                  <a:lnTo>
                    <a:pt x="1001" y="86053"/>
                  </a:lnTo>
                  <a:lnTo>
                    <a:pt x="1001" y="103135"/>
                  </a:lnTo>
                  <a:lnTo>
                    <a:pt x="65826" y="103135"/>
                  </a:lnTo>
                  <a:lnTo>
                    <a:pt x="65826" y="86053"/>
                  </a:lnTo>
                  <a:lnTo>
                    <a:pt x="26257" y="86053"/>
                  </a:lnTo>
                  <a:lnTo>
                    <a:pt x="45374" y="68971"/>
                  </a:lnTo>
                  <a:lnTo>
                    <a:pt x="57985" y="55626"/>
                  </a:lnTo>
                  <a:cubicBezTo>
                    <a:pt x="62973" y="49541"/>
                    <a:pt x="65739" y="41941"/>
                    <a:pt x="65826" y="34074"/>
                  </a:cubicBezTo>
                  <a:cubicBezTo>
                    <a:pt x="66473" y="15881"/>
                    <a:pt x="52250" y="607"/>
                    <a:pt x="34057" y="-42"/>
                  </a:cubicBezTo>
                  <a:cubicBezTo>
                    <a:pt x="15865" y="-689"/>
                    <a:pt x="591" y="13534"/>
                    <a:pt x="-56" y="31728"/>
                  </a:cubicBezTo>
                  <a:cubicBezTo>
                    <a:pt x="-83" y="32419"/>
                    <a:pt x="-86" y="33113"/>
                    <a:pt x="-66" y="33807"/>
                  </a:cubicBezTo>
                  <a:lnTo>
                    <a:pt x="-66" y="37443"/>
                  </a:lnTo>
                  <a:lnTo>
                    <a:pt x="17950" y="37443"/>
                  </a:lnTo>
                  <a:cubicBezTo>
                    <a:pt x="17282" y="27435"/>
                    <a:pt x="22687" y="18593"/>
                    <a:pt x="33430" y="18593"/>
                  </a:cubicBez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Brīvforma: forma 511">
              <a:extLst>
                <a:ext uri="{FF2B5EF4-FFF2-40B4-BE49-F238E27FC236}">
                  <a16:creationId xmlns:a16="http://schemas.microsoft.com/office/drawing/2014/main" id="{D71B237E-343F-C229-BDAC-BD7B82012E7F}"/>
                </a:ext>
              </a:extLst>
            </p:cNvPr>
            <p:cNvSpPr/>
            <p:nvPr/>
          </p:nvSpPr>
          <p:spPr>
            <a:xfrm>
              <a:off x="2809998" y="4980994"/>
              <a:ext cx="309541" cy="348142"/>
            </a:xfrm>
            <a:custGeom>
              <a:avLst/>
              <a:gdLst>
                <a:gd name="connsiteX0" fmla="*/ 228657 w 309541"/>
                <a:gd name="connsiteY0" fmla="*/ 347947 h 348142"/>
                <a:gd name="connsiteX1" fmla="*/ 240468 w 309541"/>
                <a:gd name="connsiteY1" fmla="*/ 308311 h 348142"/>
                <a:gd name="connsiteX2" fmla="*/ 216213 w 309541"/>
                <a:gd name="connsiteY2" fmla="*/ 202417 h 348142"/>
                <a:gd name="connsiteX3" fmla="*/ 309463 w 309541"/>
                <a:gd name="connsiteY3" fmla="*/ 109201 h 348142"/>
                <a:gd name="connsiteX4" fmla="*/ 194861 w 309541"/>
                <a:gd name="connsiteY4" fmla="*/ 109201 h 348142"/>
                <a:gd name="connsiteX5" fmla="*/ 183050 w 309541"/>
                <a:gd name="connsiteY5" fmla="*/ 57555 h 348142"/>
                <a:gd name="connsiteX6" fmla="*/ 190790 w 309541"/>
                <a:gd name="connsiteY6" fmla="*/ 36003 h 348142"/>
                <a:gd name="connsiteX7" fmla="*/ 154725 w 309541"/>
                <a:gd name="connsiteY7" fmla="*/ -63 h 348142"/>
                <a:gd name="connsiteX8" fmla="*/ 118660 w 309541"/>
                <a:gd name="connsiteY8" fmla="*/ 36003 h 348142"/>
                <a:gd name="connsiteX9" fmla="*/ 126400 w 309541"/>
                <a:gd name="connsiteY9" fmla="*/ 57555 h 348142"/>
                <a:gd name="connsiteX10" fmla="*/ 114589 w 309541"/>
                <a:gd name="connsiteY10" fmla="*/ 109234 h 348142"/>
                <a:gd name="connsiteX11" fmla="*/ -79 w 309541"/>
                <a:gd name="connsiteY11" fmla="*/ 109234 h 348142"/>
                <a:gd name="connsiteX12" fmla="*/ 93337 w 309541"/>
                <a:gd name="connsiteY12" fmla="*/ 202451 h 348142"/>
                <a:gd name="connsiteX13" fmla="*/ 68982 w 309541"/>
                <a:gd name="connsiteY13" fmla="*/ 308311 h 348142"/>
                <a:gd name="connsiteX14" fmla="*/ 80793 w 309541"/>
                <a:gd name="connsiteY14" fmla="*/ 348080 h 348142"/>
                <a:gd name="connsiteX15" fmla="*/ 110252 w 309541"/>
                <a:gd name="connsiteY15" fmla="*/ 219466 h 348142"/>
                <a:gd name="connsiteX16" fmla="*/ 154725 w 309541"/>
                <a:gd name="connsiteY16" fmla="*/ 263938 h 348142"/>
                <a:gd name="connsiteX17" fmla="*/ 199231 w 309541"/>
                <a:gd name="connsiteY17" fmla="*/ 219432 h 348142"/>
                <a:gd name="connsiteX18" fmla="*/ 228691 w 309541"/>
                <a:gd name="connsiteY18" fmla="*/ 348047 h 348142"/>
                <a:gd name="connsiteX19" fmla="*/ 260152 w 309541"/>
                <a:gd name="connsiteY19" fmla="*/ 129452 h 348142"/>
                <a:gd name="connsiteX20" fmla="*/ 210775 w 309541"/>
                <a:gd name="connsiteY20" fmla="*/ 178796 h 348142"/>
                <a:gd name="connsiteX21" fmla="*/ 199465 w 309541"/>
                <a:gd name="connsiteY21" fmla="*/ 129452 h 348142"/>
                <a:gd name="connsiteX22" fmla="*/ 98542 w 309541"/>
                <a:gd name="connsiteY22" fmla="*/ 178796 h 348142"/>
                <a:gd name="connsiteX23" fmla="*/ 49165 w 309541"/>
                <a:gd name="connsiteY23" fmla="*/ 129452 h 348142"/>
                <a:gd name="connsiteX24" fmla="*/ 110019 w 309541"/>
                <a:gd name="connsiteY24" fmla="*/ 129452 h 348142"/>
                <a:gd name="connsiteX25" fmla="*/ 154658 w 309541"/>
                <a:gd name="connsiteY25" fmla="*/ 20455 h 348142"/>
                <a:gd name="connsiteX26" fmla="*/ 169632 w 309541"/>
                <a:gd name="connsiteY26" fmla="*/ 36229 h 348142"/>
                <a:gd name="connsiteX27" fmla="*/ 153858 w 309541"/>
                <a:gd name="connsiteY27" fmla="*/ 51206 h 348142"/>
                <a:gd name="connsiteX28" fmla="*/ 138878 w 309541"/>
                <a:gd name="connsiteY28" fmla="*/ 35836 h 348142"/>
                <a:gd name="connsiteX29" fmla="*/ 154655 w 309541"/>
                <a:gd name="connsiteY29" fmla="*/ 20455 h 348142"/>
                <a:gd name="connsiteX30" fmla="*/ 154658 w 309541"/>
                <a:gd name="connsiteY30" fmla="*/ 20455 h 348142"/>
                <a:gd name="connsiteX31" fmla="*/ 144649 w 309541"/>
                <a:gd name="connsiteY31" fmla="*/ 69432 h 348142"/>
                <a:gd name="connsiteX32" fmla="*/ 164934 w 309541"/>
                <a:gd name="connsiteY32" fmla="*/ 69432 h 348142"/>
                <a:gd name="connsiteX33" fmla="*/ 174009 w 309541"/>
                <a:gd name="connsiteY33" fmla="*/ 109067 h 348142"/>
                <a:gd name="connsiteX34" fmla="*/ 135541 w 309541"/>
                <a:gd name="connsiteY34" fmla="*/ 109067 h 348142"/>
                <a:gd name="connsiteX35" fmla="*/ 144616 w 309541"/>
                <a:gd name="connsiteY35" fmla="*/ 69432 h 348142"/>
                <a:gd name="connsiteX36" fmla="*/ 154658 w 309541"/>
                <a:gd name="connsiteY36" fmla="*/ 234979 h 348142"/>
                <a:gd name="connsiteX37" fmla="*/ 115624 w 309541"/>
                <a:gd name="connsiteY37" fmla="*/ 195878 h 348142"/>
                <a:gd name="connsiteX38" fmla="*/ 130871 w 309541"/>
                <a:gd name="connsiteY38" fmla="*/ 129486 h 348142"/>
                <a:gd name="connsiteX39" fmla="*/ 178646 w 309541"/>
                <a:gd name="connsiteY39" fmla="*/ 129486 h 348142"/>
                <a:gd name="connsiteX40" fmla="*/ 193860 w 309541"/>
                <a:gd name="connsiteY40" fmla="*/ 195878 h 348142"/>
                <a:gd name="connsiteX41" fmla="*/ 154758 w 309541"/>
                <a:gd name="connsiteY41" fmla="*/ 234913 h 34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09541" h="348142">
                  <a:moveTo>
                    <a:pt x="228657" y="347947"/>
                  </a:moveTo>
                  <a:lnTo>
                    <a:pt x="240468" y="308311"/>
                  </a:lnTo>
                  <a:lnTo>
                    <a:pt x="216213" y="202417"/>
                  </a:lnTo>
                  <a:lnTo>
                    <a:pt x="309463" y="109201"/>
                  </a:lnTo>
                  <a:lnTo>
                    <a:pt x="194861" y="109201"/>
                  </a:lnTo>
                  <a:lnTo>
                    <a:pt x="183050" y="57555"/>
                  </a:lnTo>
                  <a:cubicBezTo>
                    <a:pt x="188035" y="51476"/>
                    <a:pt x="190767" y="43863"/>
                    <a:pt x="190790" y="36003"/>
                  </a:cubicBezTo>
                  <a:cubicBezTo>
                    <a:pt x="190790" y="16085"/>
                    <a:pt x="174643" y="-63"/>
                    <a:pt x="154725" y="-63"/>
                  </a:cubicBezTo>
                  <a:cubicBezTo>
                    <a:pt x="134807" y="-63"/>
                    <a:pt x="118660" y="16085"/>
                    <a:pt x="118660" y="36003"/>
                  </a:cubicBezTo>
                  <a:cubicBezTo>
                    <a:pt x="118700" y="43860"/>
                    <a:pt x="121432" y="51466"/>
                    <a:pt x="126400" y="57555"/>
                  </a:cubicBezTo>
                  <a:lnTo>
                    <a:pt x="114589" y="109234"/>
                  </a:lnTo>
                  <a:lnTo>
                    <a:pt x="-79" y="109234"/>
                  </a:lnTo>
                  <a:lnTo>
                    <a:pt x="93337" y="202451"/>
                  </a:lnTo>
                  <a:lnTo>
                    <a:pt x="68982" y="308311"/>
                  </a:lnTo>
                  <a:lnTo>
                    <a:pt x="80793" y="348080"/>
                  </a:lnTo>
                  <a:lnTo>
                    <a:pt x="110252" y="219466"/>
                  </a:lnTo>
                  <a:lnTo>
                    <a:pt x="154725" y="263938"/>
                  </a:lnTo>
                  <a:lnTo>
                    <a:pt x="199231" y="219432"/>
                  </a:lnTo>
                  <a:lnTo>
                    <a:pt x="228691" y="348047"/>
                  </a:lnTo>
                  <a:close/>
                  <a:moveTo>
                    <a:pt x="260152" y="129452"/>
                  </a:moveTo>
                  <a:lnTo>
                    <a:pt x="210775" y="178796"/>
                  </a:lnTo>
                  <a:lnTo>
                    <a:pt x="199465" y="129452"/>
                  </a:lnTo>
                  <a:close/>
                  <a:moveTo>
                    <a:pt x="98542" y="178796"/>
                  </a:moveTo>
                  <a:lnTo>
                    <a:pt x="49165" y="129452"/>
                  </a:lnTo>
                  <a:lnTo>
                    <a:pt x="110019" y="129452"/>
                  </a:lnTo>
                  <a:close/>
                  <a:moveTo>
                    <a:pt x="154658" y="20455"/>
                  </a:moveTo>
                  <a:cubicBezTo>
                    <a:pt x="163149" y="20676"/>
                    <a:pt x="169855" y="27739"/>
                    <a:pt x="169632" y="36229"/>
                  </a:cubicBezTo>
                  <a:cubicBezTo>
                    <a:pt x="169411" y="44724"/>
                    <a:pt x="162349" y="51426"/>
                    <a:pt x="153858" y="51206"/>
                  </a:cubicBezTo>
                  <a:cubicBezTo>
                    <a:pt x="145524" y="50989"/>
                    <a:pt x="138881" y="44173"/>
                    <a:pt x="138878" y="35836"/>
                  </a:cubicBezTo>
                  <a:cubicBezTo>
                    <a:pt x="138988" y="27231"/>
                    <a:pt x="146051" y="20345"/>
                    <a:pt x="154655" y="20455"/>
                  </a:cubicBezTo>
                  <a:cubicBezTo>
                    <a:pt x="154655" y="20455"/>
                    <a:pt x="154658" y="20455"/>
                    <a:pt x="154658" y="20455"/>
                  </a:cubicBezTo>
                  <a:close/>
                  <a:moveTo>
                    <a:pt x="144649" y="69432"/>
                  </a:moveTo>
                  <a:cubicBezTo>
                    <a:pt x="151249" y="71521"/>
                    <a:pt x="158335" y="71521"/>
                    <a:pt x="164934" y="69432"/>
                  </a:cubicBezTo>
                  <a:lnTo>
                    <a:pt x="174009" y="109067"/>
                  </a:lnTo>
                  <a:lnTo>
                    <a:pt x="135541" y="109067"/>
                  </a:lnTo>
                  <a:lnTo>
                    <a:pt x="144616" y="69432"/>
                  </a:lnTo>
                  <a:close/>
                  <a:moveTo>
                    <a:pt x="154658" y="234979"/>
                  </a:moveTo>
                  <a:lnTo>
                    <a:pt x="115624" y="195878"/>
                  </a:lnTo>
                  <a:lnTo>
                    <a:pt x="130871" y="129486"/>
                  </a:lnTo>
                  <a:lnTo>
                    <a:pt x="178646" y="129486"/>
                  </a:lnTo>
                  <a:lnTo>
                    <a:pt x="193860" y="195878"/>
                  </a:lnTo>
                  <a:lnTo>
                    <a:pt x="154758" y="234913"/>
                  </a:ln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Brīvforma: forma 512">
              <a:extLst>
                <a:ext uri="{FF2B5EF4-FFF2-40B4-BE49-F238E27FC236}">
                  <a16:creationId xmlns:a16="http://schemas.microsoft.com/office/drawing/2014/main" id="{031F1BB5-B038-7334-BFEB-9E996723007B}"/>
                </a:ext>
              </a:extLst>
            </p:cNvPr>
            <p:cNvSpPr/>
            <p:nvPr/>
          </p:nvSpPr>
          <p:spPr>
            <a:xfrm>
              <a:off x="2325735" y="4856717"/>
              <a:ext cx="1277901" cy="618750"/>
            </a:xfrm>
            <a:custGeom>
              <a:avLst/>
              <a:gdLst>
                <a:gd name="connsiteX0" fmla="*/ 121762 w 1277901"/>
                <a:gd name="connsiteY0" fmla="*/ 555531 h 618750"/>
                <a:gd name="connsiteX1" fmla="*/ 88399 w 1277901"/>
                <a:gd name="connsiteY1" fmla="*/ 555531 h 618750"/>
                <a:gd name="connsiteX2" fmla="*/ 112020 w 1277901"/>
                <a:gd name="connsiteY2" fmla="*/ 540451 h 618750"/>
                <a:gd name="connsiteX3" fmla="*/ 202367 w 1277901"/>
                <a:gd name="connsiteY3" fmla="*/ 540451 h 618750"/>
                <a:gd name="connsiteX4" fmla="*/ 202367 w 1277901"/>
                <a:gd name="connsiteY4" fmla="*/ 449504 h 618750"/>
                <a:gd name="connsiteX5" fmla="*/ 276000 w 1277901"/>
                <a:gd name="connsiteY5" fmla="*/ 481832 h 618750"/>
                <a:gd name="connsiteX6" fmla="*/ 276000 w 1277901"/>
                <a:gd name="connsiteY6" fmla="*/ 590162 h 618750"/>
                <a:gd name="connsiteX7" fmla="*/ 318137 w 1277901"/>
                <a:gd name="connsiteY7" fmla="*/ 590162 h 618750"/>
                <a:gd name="connsiteX8" fmla="*/ 346696 w 1277901"/>
                <a:gd name="connsiteY8" fmla="*/ 618687 h 618750"/>
                <a:gd name="connsiteX9" fmla="*/ 446084 w 1277901"/>
                <a:gd name="connsiteY9" fmla="*/ 618687 h 618750"/>
                <a:gd name="connsiteX10" fmla="*/ 446084 w 1277901"/>
                <a:gd name="connsiteY10" fmla="*/ 555531 h 618750"/>
                <a:gd name="connsiteX11" fmla="*/ 389367 w 1277901"/>
                <a:gd name="connsiteY11" fmla="*/ 555531 h 618750"/>
                <a:gd name="connsiteX12" fmla="*/ 380726 w 1277901"/>
                <a:gd name="connsiteY12" fmla="*/ 518832 h 618750"/>
                <a:gd name="connsiteX13" fmla="*/ 404547 w 1277901"/>
                <a:gd name="connsiteY13" fmla="*/ 451305 h 618750"/>
                <a:gd name="connsiteX14" fmla="*/ 321874 w 1277901"/>
                <a:gd name="connsiteY14" fmla="*/ 368665 h 618750"/>
                <a:gd name="connsiteX15" fmla="*/ 234930 w 1277901"/>
                <a:gd name="connsiteY15" fmla="*/ 368665 h 618750"/>
                <a:gd name="connsiteX16" fmla="*/ 304525 w 1277901"/>
                <a:gd name="connsiteY16" fmla="*/ 324426 h 618750"/>
                <a:gd name="connsiteX17" fmla="*/ 448653 w 1277901"/>
                <a:gd name="connsiteY17" fmla="*/ 356888 h 618750"/>
                <a:gd name="connsiteX18" fmla="*/ 448653 w 1277901"/>
                <a:gd name="connsiteY18" fmla="*/ 488838 h 618750"/>
                <a:gd name="connsiteX19" fmla="*/ 638822 w 1277901"/>
                <a:gd name="connsiteY19" fmla="*/ 594532 h 618750"/>
                <a:gd name="connsiteX20" fmla="*/ 829158 w 1277901"/>
                <a:gd name="connsiteY20" fmla="*/ 488838 h 618750"/>
                <a:gd name="connsiteX21" fmla="*/ 829158 w 1277901"/>
                <a:gd name="connsiteY21" fmla="*/ 356788 h 618750"/>
                <a:gd name="connsiteX22" fmla="*/ 973286 w 1277901"/>
                <a:gd name="connsiteY22" fmla="*/ 324326 h 618750"/>
                <a:gd name="connsiteX23" fmla="*/ 1042881 w 1277901"/>
                <a:gd name="connsiteY23" fmla="*/ 368632 h 618750"/>
                <a:gd name="connsiteX24" fmla="*/ 956037 w 1277901"/>
                <a:gd name="connsiteY24" fmla="*/ 368632 h 618750"/>
                <a:gd name="connsiteX25" fmla="*/ 873363 w 1277901"/>
                <a:gd name="connsiteY25" fmla="*/ 451238 h 618750"/>
                <a:gd name="connsiteX26" fmla="*/ 897151 w 1277901"/>
                <a:gd name="connsiteY26" fmla="*/ 518765 h 618750"/>
                <a:gd name="connsiteX27" fmla="*/ 888510 w 1277901"/>
                <a:gd name="connsiteY27" fmla="*/ 555464 h 618750"/>
                <a:gd name="connsiteX28" fmla="*/ 831793 w 1277901"/>
                <a:gd name="connsiteY28" fmla="*/ 555464 h 618750"/>
                <a:gd name="connsiteX29" fmla="*/ 831793 w 1277901"/>
                <a:gd name="connsiteY29" fmla="*/ 618621 h 618750"/>
                <a:gd name="connsiteX30" fmla="*/ 931248 w 1277901"/>
                <a:gd name="connsiteY30" fmla="*/ 618621 h 618750"/>
                <a:gd name="connsiteX31" fmla="*/ 959807 w 1277901"/>
                <a:gd name="connsiteY31" fmla="*/ 590062 h 618750"/>
                <a:gd name="connsiteX32" fmla="*/ 1001978 w 1277901"/>
                <a:gd name="connsiteY32" fmla="*/ 590062 h 618750"/>
                <a:gd name="connsiteX33" fmla="*/ 1001978 w 1277901"/>
                <a:gd name="connsiteY33" fmla="*/ 481832 h 618750"/>
                <a:gd name="connsiteX34" fmla="*/ 1075610 w 1277901"/>
                <a:gd name="connsiteY34" fmla="*/ 449504 h 618750"/>
                <a:gd name="connsiteX35" fmla="*/ 1075610 w 1277901"/>
                <a:gd name="connsiteY35" fmla="*/ 540484 h 618750"/>
                <a:gd name="connsiteX36" fmla="*/ 1165790 w 1277901"/>
                <a:gd name="connsiteY36" fmla="*/ 540484 h 618750"/>
                <a:gd name="connsiteX37" fmla="*/ 1189444 w 1277901"/>
                <a:gd name="connsiteY37" fmla="*/ 555531 h 618750"/>
                <a:gd name="connsiteX38" fmla="*/ 1156081 w 1277901"/>
                <a:gd name="connsiteY38" fmla="*/ 555531 h 618750"/>
                <a:gd name="connsiteX39" fmla="*/ 1156081 w 1277901"/>
                <a:gd name="connsiteY39" fmla="*/ 618687 h 618750"/>
                <a:gd name="connsiteX40" fmla="*/ 1277823 w 1277901"/>
                <a:gd name="connsiteY40" fmla="*/ 618687 h 618750"/>
                <a:gd name="connsiteX41" fmla="*/ 1277823 w 1277901"/>
                <a:gd name="connsiteY41" fmla="*/ 471890 h 618750"/>
                <a:gd name="connsiteX42" fmla="*/ 1177300 w 1277901"/>
                <a:gd name="connsiteY42" fmla="*/ 471890 h 618750"/>
                <a:gd name="connsiteX43" fmla="*/ 1177300 w 1277901"/>
                <a:gd name="connsiteY43" fmla="*/ 430754 h 618750"/>
                <a:gd name="connsiteX44" fmla="*/ 1192814 w 1277901"/>
                <a:gd name="connsiteY44" fmla="*/ 433389 h 618750"/>
                <a:gd name="connsiteX45" fmla="*/ 1240743 w 1277901"/>
                <a:gd name="connsiteY45" fmla="*/ 385433 h 618750"/>
                <a:gd name="connsiteX46" fmla="*/ 1229180 w 1277901"/>
                <a:gd name="connsiteY46" fmla="*/ 354219 h 618750"/>
                <a:gd name="connsiteX47" fmla="*/ 1229180 w 1277901"/>
                <a:gd name="connsiteY47" fmla="*/ 354219 h 618750"/>
                <a:gd name="connsiteX48" fmla="*/ 1171862 w 1277901"/>
                <a:gd name="connsiteY48" fmla="*/ 289395 h 618750"/>
                <a:gd name="connsiteX49" fmla="*/ 1177170 w 1277901"/>
                <a:gd name="connsiteY49" fmla="*/ 208936 h 618750"/>
                <a:gd name="connsiteX50" fmla="*/ 1203223 w 1277901"/>
                <a:gd name="connsiteY50" fmla="*/ 195978 h 618750"/>
                <a:gd name="connsiteX51" fmla="*/ 1213686 w 1277901"/>
                <a:gd name="connsiteY51" fmla="*/ 202828 h 618750"/>
                <a:gd name="connsiteX52" fmla="*/ 1213833 w 1277901"/>
                <a:gd name="connsiteY52" fmla="*/ 205453 h 618750"/>
                <a:gd name="connsiteX53" fmla="*/ 1210496 w 1277901"/>
                <a:gd name="connsiteY53" fmla="*/ 212693 h 618750"/>
                <a:gd name="connsiteX54" fmla="*/ 1210496 w 1277901"/>
                <a:gd name="connsiteY54" fmla="*/ 212693 h 618750"/>
                <a:gd name="connsiteX55" fmla="*/ 1210263 w 1277901"/>
                <a:gd name="connsiteY55" fmla="*/ 212960 h 618750"/>
                <a:gd name="connsiteX56" fmla="*/ 1196964 w 1277901"/>
                <a:gd name="connsiteY56" fmla="*/ 278962 h 618750"/>
                <a:gd name="connsiteX57" fmla="*/ 1262970 w 1277901"/>
                <a:gd name="connsiteY57" fmla="*/ 292260 h 618750"/>
                <a:gd name="connsiteX58" fmla="*/ 1267981 w 1277901"/>
                <a:gd name="connsiteY58" fmla="*/ 288427 h 618750"/>
                <a:gd name="connsiteX59" fmla="*/ 1267714 w 1277901"/>
                <a:gd name="connsiteY59" fmla="*/ 288427 h 618750"/>
                <a:gd name="connsiteX60" fmla="*/ 1264177 w 1277901"/>
                <a:gd name="connsiteY60" fmla="*/ 288694 h 618750"/>
                <a:gd name="connsiteX61" fmla="*/ 1245911 w 1277901"/>
                <a:gd name="connsiteY61" fmla="*/ 270394 h 618750"/>
                <a:gd name="connsiteX62" fmla="*/ 1250832 w 1277901"/>
                <a:gd name="connsiteY62" fmla="*/ 257933 h 618750"/>
                <a:gd name="connsiteX63" fmla="*/ 1250832 w 1277901"/>
                <a:gd name="connsiteY63" fmla="*/ 257766 h 618750"/>
                <a:gd name="connsiteX64" fmla="*/ 1262075 w 1277901"/>
                <a:gd name="connsiteY64" fmla="*/ 244421 h 618750"/>
                <a:gd name="connsiteX65" fmla="*/ 1244230 w 1277901"/>
                <a:gd name="connsiteY65" fmla="*/ 180381 h 618750"/>
                <a:gd name="connsiteX66" fmla="*/ 1239288 w 1277901"/>
                <a:gd name="connsiteY66" fmla="*/ 177962 h 618750"/>
                <a:gd name="connsiteX67" fmla="*/ 1225076 w 1277901"/>
                <a:gd name="connsiteY67" fmla="*/ 174626 h 618750"/>
                <a:gd name="connsiteX68" fmla="*/ 1214867 w 1277901"/>
                <a:gd name="connsiteY68" fmla="*/ 173925 h 618750"/>
                <a:gd name="connsiteX69" fmla="*/ 1136794 w 1277901"/>
                <a:gd name="connsiteY69" fmla="*/ 251925 h 618750"/>
                <a:gd name="connsiteX70" fmla="*/ 1153546 w 1277901"/>
                <a:gd name="connsiteY70" fmla="*/ 300271 h 618750"/>
                <a:gd name="connsiteX71" fmla="*/ 1213032 w 1277901"/>
                <a:gd name="connsiteY71" fmla="*/ 367864 h 618750"/>
                <a:gd name="connsiteX72" fmla="*/ 1213032 w 1277901"/>
                <a:gd name="connsiteY72" fmla="*/ 367864 h 618750"/>
                <a:gd name="connsiteX73" fmla="*/ 1213032 w 1277901"/>
                <a:gd name="connsiteY73" fmla="*/ 367864 h 618750"/>
                <a:gd name="connsiteX74" fmla="*/ 1211797 w 1277901"/>
                <a:gd name="connsiteY74" fmla="*/ 404564 h 618750"/>
                <a:gd name="connsiteX75" fmla="*/ 1192781 w 1277901"/>
                <a:gd name="connsiteY75" fmla="*/ 412437 h 618750"/>
                <a:gd name="connsiteX76" fmla="*/ 1169727 w 1277901"/>
                <a:gd name="connsiteY76" fmla="*/ 399459 h 618750"/>
                <a:gd name="connsiteX77" fmla="*/ 1169727 w 1277901"/>
                <a:gd name="connsiteY77" fmla="*/ 399459 h 618750"/>
                <a:gd name="connsiteX78" fmla="*/ 1104636 w 1277901"/>
                <a:gd name="connsiteY78" fmla="*/ 273013 h 618750"/>
                <a:gd name="connsiteX79" fmla="*/ 1093459 w 1277901"/>
                <a:gd name="connsiteY79" fmla="*/ 180831 h 618750"/>
                <a:gd name="connsiteX80" fmla="*/ 1115979 w 1277901"/>
                <a:gd name="connsiteY80" fmla="*/ 155642 h 618750"/>
                <a:gd name="connsiteX81" fmla="*/ 1115979 w 1277901"/>
                <a:gd name="connsiteY81" fmla="*/ 155642 h 618750"/>
                <a:gd name="connsiteX82" fmla="*/ 1116146 w 1277901"/>
                <a:gd name="connsiteY82" fmla="*/ 141330 h 618750"/>
                <a:gd name="connsiteX83" fmla="*/ 1113210 w 1277901"/>
                <a:gd name="connsiteY83" fmla="*/ 134056 h 618750"/>
                <a:gd name="connsiteX84" fmla="*/ 1105937 w 1277901"/>
                <a:gd name="connsiteY84" fmla="*/ 131054 h 618750"/>
                <a:gd name="connsiteX85" fmla="*/ 1081382 w 1277901"/>
                <a:gd name="connsiteY85" fmla="*/ 131054 h 618750"/>
                <a:gd name="connsiteX86" fmla="*/ 1076344 w 1277901"/>
                <a:gd name="connsiteY86" fmla="*/ 125949 h 618750"/>
                <a:gd name="connsiteX87" fmla="*/ 1081315 w 1277901"/>
                <a:gd name="connsiteY87" fmla="*/ 120911 h 618750"/>
                <a:gd name="connsiteX88" fmla="*/ 1081382 w 1277901"/>
                <a:gd name="connsiteY88" fmla="*/ 120911 h 618750"/>
                <a:gd name="connsiteX89" fmla="*/ 1129091 w 1277901"/>
                <a:gd name="connsiteY89" fmla="*/ 120911 h 618750"/>
                <a:gd name="connsiteX90" fmla="*/ 1157116 w 1277901"/>
                <a:gd name="connsiteY90" fmla="*/ 92853 h 618750"/>
                <a:gd name="connsiteX91" fmla="*/ 1157116 w 1277901"/>
                <a:gd name="connsiteY91" fmla="*/ 61359 h 618750"/>
                <a:gd name="connsiteX92" fmla="*/ 1043815 w 1277901"/>
                <a:gd name="connsiteY92" fmla="*/ 61359 h 618750"/>
                <a:gd name="connsiteX93" fmla="*/ 1019730 w 1277901"/>
                <a:gd name="connsiteY93" fmla="*/ 3310 h 618750"/>
                <a:gd name="connsiteX94" fmla="*/ 1002778 w 1277901"/>
                <a:gd name="connsiteY94" fmla="*/ -63 h 618750"/>
                <a:gd name="connsiteX95" fmla="*/ 992569 w 1277901"/>
                <a:gd name="connsiteY95" fmla="*/ 9946 h 618750"/>
                <a:gd name="connsiteX96" fmla="*/ 992569 w 1277901"/>
                <a:gd name="connsiteY96" fmla="*/ 24826 h 618750"/>
                <a:gd name="connsiteX97" fmla="*/ 992569 w 1277901"/>
                <a:gd name="connsiteY97" fmla="*/ 61292 h 618750"/>
                <a:gd name="connsiteX98" fmla="*/ 978924 w 1277901"/>
                <a:gd name="connsiteY98" fmla="*/ 61292 h 618750"/>
                <a:gd name="connsiteX99" fmla="*/ 855334 w 1277901"/>
                <a:gd name="connsiteY99" fmla="*/ 194614 h 618750"/>
                <a:gd name="connsiteX100" fmla="*/ 862921 w 1277901"/>
                <a:gd name="connsiteY100" fmla="*/ 233512 h 618750"/>
                <a:gd name="connsiteX101" fmla="*/ 829224 w 1277901"/>
                <a:gd name="connsiteY101" fmla="*/ 233512 h 618750"/>
                <a:gd name="connsiteX102" fmla="*/ 829224 w 1277901"/>
                <a:gd name="connsiteY102" fmla="*/ 61359 h 618750"/>
                <a:gd name="connsiteX103" fmla="*/ 448553 w 1277901"/>
                <a:gd name="connsiteY103" fmla="*/ 61359 h 618750"/>
                <a:gd name="connsiteX104" fmla="*/ 448553 w 1277901"/>
                <a:gd name="connsiteY104" fmla="*/ 233512 h 618750"/>
                <a:gd name="connsiteX105" fmla="*/ 414856 w 1277901"/>
                <a:gd name="connsiteY105" fmla="*/ 233512 h 618750"/>
                <a:gd name="connsiteX106" fmla="*/ 337517 w 1277901"/>
                <a:gd name="connsiteY106" fmla="*/ 68832 h 618750"/>
                <a:gd name="connsiteX107" fmla="*/ 298853 w 1277901"/>
                <a:gd name="connsiteY107" fmla="*/ 61292 h 618750"/>
                <a:gd name="connsiteX108" fmla="*/ 285174 w 1277901"/>
                <a:gd name="connsiteY108" fmla="*/ 61292 h 618750"/>
                <a:gd name="connsiteX109" fmla="*/ 285174 w 1277901"/>
                <a:gd name="connsiteY109" fmla="*/ 24826 h 618750"/>
                <a:gd name="connsiteX110" fmla="*/ 285174 w 1277901"/>
                <a:gd name="connsiteY110" fmla="*/ 9946 h 618750"/>
                <a:gd name="connsiteX111" fmla="*/ 274965 w 1277901"/>
                <a:gd name="connsiteY111" fmla="*/ -63 h 618750"/>
                <a:gd name="connsiteX112" fmla="*/ 230673 w 1277901"/>
                <a:gd name="connsiteY112" fmla="*/ 44524 h 618750"/>
                <a:gd name="connsiteX113" fmla="*/ 233962 w 1277901"/>
                <a:gd name="connsiteY113" fmla="*/ 61158 h 618750"/>
                <a:gd name="connsiteX114" fmla="*/ 120828 w 1277901"/>
                <a:gd name="connsiteY114" fmla="*/ 61158 h 618750"/>
                <a:gd name="connsiteX115" fmla="*/ 120828 w 1277901"/>
                <a:gd name="connsiteY115" fmla="*/ 92653 h 618750"/>
                <a:gd name="connsiteX116" fmla="*/ 148853 w 1277901"/>
                <a:gd name="connsiteY116" fmla="*/ 120678 h 618750"/>
                <a:gd name="connsiteX117" fmla="*/ 196529 w 1277901"/>
                <a:gd name="connsiteY117" fmla="*/ 120678 h 618750"/>
                <a:gd name="connsiteX118" fmla="*/ 200713 w 1277901"/>
                <a:gd name="connsiteY118" fmla="*/ 126503 h 618750"/>
                <a:gd name="connsiteX119" fmla="*/ 196529 w 1277901"/>
                <a:gd name="connsiteY119" fmla="*/ 130687 h 618750"/>
                <a:gd name="connsiteX120" fmla="*/ 171974 w 1277901"/>
                <a:gd name="connsiteY120" fmla="*/ 130687 h 618750"/>
                <a:gd name="connsiteX121" fmla="*/ 161765 w 1277901"/>
                <a:gd name="connsiteY121" fmla="*/ 140963 h 618750"/>
                <a:gd name="connsiteX122" fmla="*/ 161765 w 1277901"/>
                <a:gd name="connsiteY122" fmla="*/ 140996 h 618750"/>
                <a:gd name="connsiteX123" fmla="*/ 161765 w 1277901"/>
                <a:gd name="connsiteY123" fmla="*/ 155309 h 618750"/>
                <a:gd name="connsiteX124" fmla="*/ 161765 w 1277901"/>
                <a:gd name="connsiteY124" fmla="*/ 155309 h 618750"/>
                <a:gd name="connsiteX125" fmla="*/ 184285 w 1277901"/>
                <a:gd name="connsiteY125" fmla="*/ 180498 h 618750"/>
                <a:gd name="connsiteX126" fmla="*/ 173108 w 1277901"/>
                <a:gd name="connsiteY126" fmla="*/ 272680 h 618750"/>
                <a:gd name="connsiteX127" fmla="*/ 108184 w 1277901"/>
                <a:gd name="connsiteY127" fmla="*/ 399226 h 618750"/>
                <a:gd name="connsiteX128" fmla="*/ 108184 w 1277901"/>
                <a:gd name="connsiteY128" fmla="*/ 399226 h 618750"/>
                <a:gd name="connsiteX129" fmla="*/ 71097 w 1277901"/>
                <a:gd name="connsiteY129" fmla="*/ 407640 h 618750"/>
                <a:gd name="connsiteX130" fmla="*/ 62683 w 1277901"/>
                <a:gd name="connsiteY130" fmla="*/ 370553 h 618750"/>
                <a:gd name="connsiteX131" fmla="*/ 64812 w 1277901"/>
                <a:gd name="connsiteY131" fmla="*/ 367631 h 618750"/>
                <a:gd name="connsiteX132" fmla="*/ 64812 w 1277901"/>
                <a:gd name="connsiteY132" fmla="*/ 367631 h 618750"/>
                <a:gd name="connsiteX133" fmla="*/ 64812 w 1277901"/>
                <a:gd name="connsiteY133" fmla="*/ 367631 h 618750"/>
                <a:gd name="connsiteX134" fmla="*/ 124298 w 1277901"/>
                <a:gd name="connsiteY134" fmla="*/ 300037 h 618750"/>
                <a:gd name="connsiteX135" fmla="*/ 111323 w 1277901"/>
                <a:gd name="connsiteY135" fmla="*/ 190443 h 618750"/>
                <a:gd name="connsiteX136" fmla="*/ 62944 w 1277901"/>
                <a:gd name="connsiteY136" fmla="*/ 173692 h 618750"/>
                <a:gd name="connsiteX137" fmla="*/ 52768 w 1277901"/>
                <a:gd name="connsiteY137" fmla="*/ 174392 h 618750"/>
                <a:gd name="connsiteX138" fmla="*/ 38555 w 1277901"/>
                <a:gd name="connsiteY138" fmla="*/ 177729 h 618750"/>
                <a:gd name="connsiteX139" fmla="*/ 13350 w 1277901"/>
                <a:gd name="connsiteY139" fmla="*/ 239247 h 618750"/>
                <a:gd name="connsiteX140" fmla="*/ 15768 w 1277901"/>
                <a:gd name="connsiteY140" fmla="*/ 244188 h 618750"/>
                <a:gd name="connsiteX141" fmla="*/ 26978 w 1277901"/>
                <a:gd name="connsiteY141" fmla="*/ 257533 h 618750"/>
                <a:gd name="connsiteX142" fmla="*/ 26978 w 1277901"/>
                <a:gd name="connsiteY142" fmla="*/ 257700 h 618750"/>
                <a:gd name="connsiteX143" fmla="*/ 26094 w 1277901"/>
                <a:gd name="connsiteY143" fmla="*/ 283539 h 618750"/>
                <a:gd name="connsiteX144" fmla="*/ 13633 w 1277901"/>
                <a:gd name="connsiteY144" fmla="*/ 288460 h 618750"/>
                <a:gd name="connsiteX145" fmla="*/ 10097 w 1277901"/>
                <a:gd name="connsiteY145" fmla="*/ 288193 h 618750"/>
                <a:gd name="connsiteX146" fmla="*/ 9863 w 1277901"/>
                <a:gd name="connsiteY146" fmla="*/ 288193 h 618750"/>
                <a:gd name="connsiteX147" fmla="*/ 77046 w 1277901"/>
                <a:gd name="connsiteY147" fmla="*/ 283743 h 618750"/>
                <a:gd name="connsiteX148" fmla="*/ 72592 w 1277901"/>
                <a:gd name="connsiteY148" fmla="*/ 216560 h 618750"/>
                <a:gd name="connsiteX149" fmla="*/ 67581 w 1277901"/>
                <a:gd name="connsiteY149" fmla="*/ 212726 h 618750"/>
                <a:gd name="connsiteX150" fmla="*/ 67381 w 1277901"/>
                <a:gd name="connsiteY150" fmla="*/ 212460 h 618750"/>
                <a:gd name="connsiteX151" fmla="*/ 67381 w 1277901"/>
                <a:gd name="connsiteY151" fmla="*/ 212460 h 618750"/>
                <a:gd name="connsiteX152" fmla="*/ 64045 w 1277901"/>
                <a:gd name="connsiteY152" fmla="*/ 205220 h 618750"/>
                <a:gd name="connsiteX153" fmla="*/ 72028 w 1277901"/>
                <a:gd name="connsiteY153" fmla="*/ 195598 h 618750"/>
                <a:gd name="connsiteX154" fmla="*/ 74654 w 1277901"/>
                <a:gd name="connsiteY154" fmla="*/ 195745 h 618750"/>
                <a:gd name="connsiteX155" fmla="*/ 118973 w 1277901"/>
                <a:gd name="connsiteY155" fmla="*/ 263108 h 618750"/>
                <a:gd name="connsiteX156" fmla="*/ 106015 w 1277901"/>
                <a:gd name="connsiteY156" fmla="*/ 289161 h 618750"/>
                <a:gd name="connsiteX157" fmla="*/ 48698 w 1277901"/>
                <a:gd name="connsiteY157" fmla="*/ 353985 h 618750"/>
                <a:gd name="connsiteX158" fmla="*/ 48698 w 1277901"/>
                <a:gd name="connsiteY158" fmla="*/ 353985 h 618750"/>
                <a:gd name="connsiteX159" fmla="*/ 53849 w 1277901"/>
                <a:gd name="connsiteY159" fmla="*/ 421592 h 618750"/>
                <a:gd name="connsiteX160" fmla="*/ 85097 w 1277901"/>
                <a:gd name="connsiteY160" fmla="*/ 433156 h 618750"/>
                <a:gd name="connsiteX161" fmla="*/ 100610 w 1277901"/>
                <a:gd name="connsiteY161" fmla="*/ 430520 h 618750"/>
                <a:gd name="connsiteX162" fmla="*/ 100610 w 1277901"/>
                <a:gd name="connsiteY162" fmla="*/ 471490 h 618750"/>
                <a:gd name="connsiteX163" fmla="*/ -79 w 1277901"/>
                <a:gd name="connsiteY163" fmla="*/ 471490 h 618750"/>
                <a:gd name="connsiteX164" fmla="*/ -79 w 1277901"/>
                <a:gd name="connsiteY164" fmla="*/ 618287 h 618750"/>
                <a:gd name="connsiteX165" fmla="*/ 121629 w 1277901"/>
                <a:gd name="connsiteY165" fmla="*/ 618287 h 618750"/>
                <a:gd name="connsiteX166" fmla="*/ 121629 w 1277901"/>
                <a:gd name="connsiteY166" fmla="*/ 555531 h 618750"/>
                <a:gd name="connsiteX167" fmla="*/ 1220805 w 1277901"/>
                <a:gd name="connsiteY167" fmla="*/ 230876 h 618750"/>
                <a:gd name="connsiteX168" fmla="*/ 1221439 w 1277901"/>
                <a:gd name="connsiteY168" fmla="*/ 230576 h 618750"/>
                <a:gd name="connsiteX169" fmla="*/ 1234785 w 1277901"/>
                <a:gd name="connsiteY169" fmla="*/ 205320 h 618750"/>
                <a:gd name="connsiteX170" fmla="*/ 1234084 w 1277901"/>
                <a:gd name="connsiteY170" fmla="*/ 198914 h 618750"/>
                <a:gd name="connsiteX171" fmla="*/ 1239188 w 1277901"/>
                <a:gd name="connsiteY171" fmla="*/ 202751 h 618750"/>
                <a:gd name="connsiteX172" fmla="*/ 1239202 w 1277901"/>
                <a:gd name="connsiteY172" fmla="*/ 239600 h 618750"/>
                <a:gd name="connsiteX173" fmla="*/ 1237387 w 1277901"/>
                <a:gd name="connsiteY173" fmla="*/ 241252 h 618750"/>
                <a:gd name="connsiteX174" fmla="*/ 1237387 w 1277901"/>
                <a:gd name="connsiteY174" fmla="*/ 241252 h 618750"/>
                <a:gd name="connsiteX175" fmla="*/ 1222941 w 1277901"/>
                <a:gd name="connsiteY175" fmla="*/ 264606 h 618750"/>
                <a:gd name="connsiteX176" fmla="*/ 1226010 w 1277901"/>
                <a:gd name="connsiteY176" fmla="*/ 277084 h 618750"/>
                <a:gd name="connsiteX177" fmla="*/ 1217369 w 1277901"/>
                <a:gd name="connsiteY177" fmla="*/ 271412 h 618750"/>
                <a:gd name="connsiteX178" fmla="*/ 1217219 w 1277901"/>
                <a:gd name="connsiteY178" fmla="*/ 233995 h 618750"/>
                <a:gd name="connsiteX179" fmla="*/ 1220705 w 1277901"/>
                <a:gd name="connsiteY179" fmla="*/ 231043 h 618750"/>
                <a:gd name="connsiteX180" fmla="*/ 1075476 w 1277901"/>
                <a:gd name="connsiteY180" fmla="*/ 426516 h 618750"/>
                <a:gd name="connsiteX181" fmla="*/ 980759 w 1277901"/>
                <a:gd name="connsiteY181" fmla="*/ 468053 h 618750"/>
                <a:gd name="connsiteX182" fmla="*/ 980759 w 1277901"/>
                <a:gd name="connsiteY182" fmla="*/ 569110 h 618750"/>
                <a:gd name="connsiteX183" fmla="*/ 951833 w 1277901"/>
                <a:gd name="connsiteY183" fmla="*/ 569110 h 618750"/>
                <a:gd name="connsiteX184" fmla="*/ 923308 w 1277901"/>
                <a:gd name="connsiteY184" fmla="*/ 597669 h 618750"/>
                <a:gd name="connsiteX185" fmla="*/ 852745 w 1277901"/>
                <a:gd name="connsiteY185" fmla="*/ 597669 h 618750"/>
                <a:gd name="connsiteX186" fmla="*/ 852745 w 1277901"/>
                <a:gd name="connsiteY186" fmla="*/ 576617 h 618750"/>
                <a:gd name="connsiteX187" fmla="*/ 905158 w 1277901"/>
                <a:gd name="connsiteY187" fmla="*/ 576617 h 618750"/>
                <a:gd name="connsiteX188" fmla="*/ 918937 w 1277901"/>
                <a:gd name="connsiteY188" fmla="*/ 517764 h 618750"/>
                <a:gd name="connsiteX189" fmla="*/ 897385 w 1277901"/>
                <a:gd name="connsiteY189" fmla="*/ 457044 h 618750"/>
                <a:gd name="connsiteX190" fmla="*/ 897151 w 1277901"/>
                <a:gd name="connsiteY190" fmla="*/ 456276 h 618750"/>
                <a:gd name="connsiteX191" fmla="*/ 963877 w 1277901"/>
                <a:gd name="connsiteY191" fmla="*/ 389550 h 618750"/>
                <a:gd name="connsiteX192" fmla="*/ 1075543 w 1277901"/>
                <a:gd name="connsiteY192" fmla="*/ 389550 h 618750"/>
                <a:gd name="connsiteX193" fmla="*/ 1075543 w 1277901"/>
                <a:gd name="connsiteY193" fmla="*/ 426483 h 618750"/>
                <a:gd name="connsiteX194" fmla="*/ 1156181 w 1277901"/>
                <a:gd name="connsiteY194" fmla="*/ 419410 h 618750"/>
                <a:gd name="connsiteX195" fmla="*/ 1156181 w 1277901"/>
                <a:gd name="connsiteY195" fmla="*/ 492809 h 618750"/>
                <a:gd name="connsiteX196" fmla="*/ 1256837 w 1277901"/>
                <a:gd name="connsiteY196" fmla="*/ 492809 h 618750"/>
                <a:gd name="connsiteX197" fmla="*/ 1256837 w 1277901"/>
                <a:gd name="connsiteY197" fmla="*/ 597702 h 618750"/>
                <a:gd name="connsiteX198" fmla="*/ 1177300 w 1277901"/>
                <a:gd name="connsiteY198" fmla="*/ 597702 h 618750"/>
                <a:gd name="connsiteX199" fmla="*/ 1177300 w 1277901"/>
                <a:gd name="connsiteY199" fmla="*/ 576617 h 618750"/>
                <a:gd name="connsiteX200" fmla="*/ 1228746 w 1277901"/>
                <a:gd name="connsiteY200" fmla="*/ 576617 h 618750"/>
                <a:gd name="connsiteX201" fmla="*/ 1228746 w 1277901"/>
                <a:gd name="connsiteY201" fmla="*/ 555598 h 618750"/>
                <a:gd name="connsiteX202" fmla="*/ 1172029 w 1277901"/>
                <a:gd name="connsiteY202" fmla="*/ 519499 h 618750"/>
                <a:gd name="connsiteX203" fmla="*/ 1096562 w 1277901"/>
                <a:gd name="connsiteY203" fmla="*/ 519499 h 618750"/>
                <a:gd name="connsiteX204" fmla="*/ 1096562 w 1277901"/>
                <a:gd name="connsiteY204" fmla="*/ 377740 h 618750"/>
                <a:gd name="connsiteX205" fmla="*/ 1002345 w 1277901"/>
                <a:gd name="connsiteY205" fmla="*/ 317686 h 618750"/>
                <a:gd name="connsiteX206" fmla="*/ 1048819 w 1277901"/>
                <a:gd name="connsiteY206" fmla="*/ 306877 h 618750"/>
                <a:gd name="connsiteX207" fmla="*/ 1065668 w 1277901"/>
                <a:gd name="connsiteY207" fmla="*/ 302706 h 618750"/>
                <a:gd name="connsiteX208" fmla="*/ 1089589 w 1277901"/>
                <a:gd name="connsiteY208" fmla="*/ 289561 h 618750"/>
                <a:gd name="connsiteX209" fmla="*/ 1156315 w 1277901"/>
                <a:gd name="connsiteY209" fmla="*/ 419377 h 618750"/>
                <a:gd name="connsiteX210" fmla="*/ 1013054 w 1277901"/>
                <a:gd name="connsiteY210" fmla="*/ 22391 h 618750"/>
                <a:gd name="connsiteX211" fmla="*/ 1024504 w 1277901"/>
                <a:gd name="connsiteY211" fmla="*/ 54326 h 618750"/>
                <a:gd name="connsiteX212" fmla="*/ 1019727 w 1277901"/>
                <a:gd name="connsiteY212" fmla="*/ 61092 h 618750"/>
                <a:gd name="connsiteX213" fmla="*/ 1013054 w 1277901"/>
                <a:gd name="connsiteY213" fmla="*/ 65762 h 618750"/>
                <a:gd name="connsiteX214" fmla="*/ 1013054 w 1277901"/>
                <a:gd name="connsiteY214" fmla="*/ 22224 h 618750"/>
                <a:gd name="connsiteX215" fmla="*/ 1009017 w 1277901"/>
                <a:gd name="connsiteY215" fmla="*/ 93053 h 618750"/>
                <a:gd name="connsiteX216" fmla="*/ 1034540 w 1277901"/>
                <a:gd name="connsiteY216" fmla="*/ 81543 h 618750"/>
                <a:gd name="connsiteX217" fmla="*/ 1136731 w 1277901"/>
                <a:gd name="connsiteY217" fmla="*/ 81543 h 618750"/>
                <a:gd name="connsiteX218" fmla="*/ 1136731 w 1277901"/>
                <a:gd name="connsiteY218" fmla="*/ 92620 h 618750"/>
                <a:gd name="connsiteX219" fmla="*/ 1136731 w 1277901"/>
                <a:gd name="connsiteY219" fmla="*/ 92620 h 618750"/>
                <a:gd name="connsiteX220" fmla="*/ 1129124 w 1277901"/>
                <a:gd name="connsiteY220" fmla="*/ 100226 h 618750"/>
                <a:gd name="connsiteX221" fmla="*/ 1080748 w 1277901"/>
                <a:gd name="connsiteY221" fmla="*/ 100226 h 618750"/>
                <a:gd name="connsiteX222" fmla="*/ 1080748 w 1277901"/>
                <a:gd name="connsiteY222" fmla="*/ 100226 h 618750"/>
                <a:gd name="connsiteX223" fmla="*/ 1055992 w 1277901"/>
                <a:gd name="connsiteY223" fmla="*/ 126016 h 618750"/>
                <a:gd name="connsiteX224" fmla="*/ 1062932 w 1277901"/>
                <a:gd name="connsiteY224" fmla="*/ 143431 h 618750"/>
                <a:gd name="connsiteX225" fmla="*/ 1077211 w 1277901"/>
                <a:gd name="connsiteY225" fmla="*/ 150504 h 618750"/>
                <a:gd name="connsiteX226" fmla="*/ 1080548 w 1277901"/>
                <a:gd name="connsiteY226" fmla="*/ 150705 h 618750"/>
                <a:gd name="connsiteX227" fmla="*/ 1095561 w 1277901"/>
                <a:gd name="connsiteY227" fmla="*/ 150705 h 618750"/>
                <a:gd name="connsiteX228" fmla="*/ 1095561 w 1277901"/>
                <a:gd name="connsiteY228" fmla="*/ 155209 h 618750"/>
                <a:gd name="connsiteX229" fmla="*/ 1090256 w 1277901"/>
                <a:gd name="connsiteY229" fmla="*/ 160513 h 618750"/>
                <a:gd name="connsiteX230" fmla="*/ 1090256 w 1277901"/>
                <a:gd name="connsiteY230" fmla="*/ 160513 h 618750"/>
                <a:gd name="connsiteX231" fmla="*/ 1034607 w 1277901"/>
                <a:gd name="connsiteY231" fmla="*/ 160513 h 618750"/>
                <a:gd name="connsiteX232" fmla="*/ 997470 w 1277901"/>
                <a:gd name="connsiteY232" fmla="*/ 118403 h 618750"/>
                <a:gd name="connsiteX233" fmla="*/ 1009017 w 1277901"/>
                <a:gd name="connsiteY233" fmla="*/ 92820 h 618750"/>
                <a:gd name="connsiteX234" fmla="*/ 980525 w 1277901"/>
                <a:gd name="connsiteY234" fmla="*/ 101427 h 618750"/>
                <a:gd name="connsiteX235" fmla="*/ 1016948 w 1277901"/>
                <a:gd name="connsiteY235" fmla="*/ 177835 h 618750"/>
                <a:gd name="connsiteX236" fmla="*/ 1030870 w 1277901"/>
                <a:gd name="connsiteY236" fmla="*/ 180965 h 618750"/>
                <a:gd name="connsiteX237" fmla="*/ 1032972 w 1277901"/>
                <a:gd name="connsiteY237" fmla="*/ 181165 h 618750"/>
                <a:gd name="connsiteX238" fmla="*/ 1044916 w 1277901"/>
                <a:gd name="connsiteY238" fmla="*/ 181165 h 618750"/>
                <a:gd name="connsiteX239" fmla="*/ 1095741 w 1277901"/>
                <a:gd name="connsiteY239" fmla="*/ 235250 h 618750"/>
                <a:gd name="connsiteX240" fmla="*/ 1085519 w 1277901"/>
                <a:gd name="connsiteY240" fmla="*/ 264773 h 618750"/>
                <a:gd name="connsiteX241" fmla="*/ 1059796 w 1277901"/>
                <a:gd name="connsiteY241" fmla="*/ 283423 h 618750"/>
                <a:gd name="connsiteX242" fmla="*/ 1029769 w 1277901"/>
                <a:gd name="connsiteY242" fmla="*/ 288160 h 618750"/>
                <a:gd name="connsiteX243" fmla="*/ 929957 w 1277901"/>
                <a:gd name="connsiteY243" fmla="*/ 188261 h 618750"/>
                <a:gd name="connsiteX244" fmla="*/ 951266 w 1277901"/>
                <a:gd name="connsiteY244" fmla="*/ 126650 h 618750"/>
                <a:gd name="connsiteX245" fmla="*/ 980625 w 1277901"/>
                <a:gd name="connsiteY245" fmla="*/ 101394 h 618750"/>
                <a:gd name="connsiteX246" fmla="*/ 907494 w 1277901"/>
                <a:gd name="connsiteY246" fmla="*/ 113338 h 618750"/>
                <a:gd name="connsiteX247" fmla="*/ 973252 w 1277901"/>
                <a:gd name="connsiteY247" fmla="*/ 82277 h 618750"/>
                <a:gd name="connsiteX248" fmla="*/ 923795 w 1277901"/>
                <a:gd name="connsiteY248" fmla="*/ 244775 h 618750"/>
                <a:gd name="connsiteX249" fmla="*/ 940957 w 1277901"/>
                <a:gd name="connsiteY249" fmla="*/ 269110 h 618750"/>
                <a:gd name="connsiteX250" fmla="*/ 940557 w 1277901"/>
                <a:gd name="connsiteY250" fmla="*/ 268743 h 618750"/>
                <a:gd name="connsiteX251" fmla="*/ 916835 w 1277901"/>
                <a:gd name="connsiteY251" fmla="*/ 274081 h 618750"/>
                <a:gd name="connsiteX252" fmla="*/ 907527 w 1277901"/>
                <a:gd name="connsiteY252" fmla="*/ 266141 h 618750"/>
                <a:gd name="connsiteX253" fmla="*/ 907527 w 1277901"/>
                <a:gd name="connsiteY253" fmla="*/ 113171 h 618750"/>
                <a:gd name="connsiteX254" fmla="*/ 829391 w 1277901"/>
                <a:gd name="connsiteY254" fmla="*/ 253463 h 618750"/>
                <a:gd name="connsiteX255" fmla="*/ 872196 w 1277901"/>
                <a:gd name="connsiteY255" fmla="*/ 253463 h 618750"/>
                <a:gd name="connsiteX256" fmla="*/ 892213 w 1277901"/>
                <a:gd name="connsiteY256" fmla="*/ 279919 h 618750"/>
                <a:gd name="connsiteX257" fmla="*/ 829458 w 1277901"/>
                <a:gd name="connsiteY257" fmla="*/ 294032 h 618750"/>
                <a:gd name="connsiteX258" fmla="*/ 829458 w 1277901"/>
                <a:gd name="connsiteY258" fmla="*/ 253229 h 618750"/>
                <a:gd name="connsiteX259" fmla="*/ 829391 w 1277901"/>
                <a:gd name="connsiteY259" fmla="*/ 314951 h 618750"/>
                <a:gd name="connsiteX260" fmla="*/ 959273 w 1277901"/>
                <a:gd name="connsiteY260" fmla="*/ 285791 h 618750"/>
                <a:gd name="connsiteX261" fmla="*/ 980192 w 1277901"/>
                <a:gd name="connsiteY261" fmla="*/ 297935 h 618750"/>
                <a:gd name="connsiteX262" fmla="*/ 987431 w 1277901"/>
                <a:gd name="connsiteY262" fmla="*/ 300571 h 618750"/>
                <a:gd name="connsiteX263" fmla="*/ 829391 w 1277901"/>
                <a:gd name="connsiteY263" fmla="*/ 336236 h 618750"/>
                <a:gd name="connsiteX264" fmla="*/ 829391 w 1277901"/>
                <a:gd name="connsiteY264" fmla="*/ 314917 h 618750"/>
                <a:gd name="connsiteX265" fmla="*/ 469071 w 1277901"/>
                <a:gd name="connsiteY265" fmla="*/ 81843 h 618750"/>
                <a:gd name="connsiteX266" fmla="*/ 808973 w 1277901"/>
                <a:gd name="connsiteY266" fmla="*/ 81843 h 618750"/>
                <a:gd name="connsiteX267" fmla="*/ 808973 w 1277901"/>
                <a:gd name="connsiteY267" fmla="*/ 476494 h 618750"/>
                <a:gd name="connsiteX268" fmla="*/ 639089 w 1277901"/>
                <a:gd name="connsiteY268" fmla="*/ 570478 h 618750"/>
                <a:gd name="connsiteX269" fmla="*/ 639089 w 1277901"/>
                <a:gd name="connsiteY269" fmla="*/ 570478 h 618750"/>
                <a:gd name="connsiteX270" fmla="*/ 469171 w 1277901"/>
                <a:gd name="connsiteY270" fmla="*/ 476494 h 618750"/>
                <a:gd name="connsiteX271" fmla="*/ 469171 w 1277901"/>
                <a:gd name="connsiteY271" fmla="*/ 81610 h 618750"/>
                <a:gd name="connsiteX272" fmla="*/ 68382 w 1277901"/>
                <a:gd name="connsiteY272" fmla="*/ 252662 h 618750"/>
                <a:gd name="connsiteX273" fmla="*/ 51934 w 1277901"/>
                <a:gd name="connsiteY273" fmla="*/ 277117 h 618750"/>
                <a:gd name="connsiteX274" fmla="*/ 55037 w 1277901"/>
                <a:gd name="connsiteY274" fmla="*/ 264639 h 618750"/>
                <a:gd name="connsiteX275" fmla="*/ 40557 w 1277901"/>
                <a:gd name="connsiteY275" fmla="*/ 241285 h 618750"/>
                <a:gd name="connsiteX276" fmla="*/ 40557 w 1277901"/>
                <a:gd name="connsiteY276" fmla="*/ 241285 h 618750"/>
                <a:gd name="connsiteX277" fmla="*/ 37171 w 1277901"/>
                <a:gd name="connsiteY277" fmla="*/ 204593 h 618750"/>
                <a:gd name="connsiteX278" fmla="*/ 38789 w 1277901"/>
                <a:gd name="connsiteY278" fmla="*/ 202818 h 618750"/>
                <a:gd name="connsiteX279" fmla="*/ 43793 w 1277901"/>
                <a:gd name="connsiteY279" fmla="*/ 199048 h 618750"/>
                <a:gd name="connsiteX280" fmla="*/ 43093 w 1277901"/>
                <a:gd name="connsiteY280" fmla="*/ 205453 h 618750"/>
                <a:gd name="connsiteX281" fmla="*/ 56438 w 1277901"/>
                <a:gd name="connsiteY281" fmla="*/ 230676 h 618750"/>
                <a:gd name="connsiteX282" fmla="*/ 57038 w 1277901"/>
                <a:gd name="connsiteY282" fmla="*/ 231009 h 618750"/>
                <a:gd name="connsiteX283" fmla="*/ 68215 w 1277901"/>
                <a:gd name="connsiteY283" fmla="*/ 252595 h 618750"/>
                <a:gd name="connsiteX284" fmla="*/ 314200 w 1277901"/>
                <a:gd name="connsiteY284" fmla="*/ 389750 h 618750"/>
                <a:gd name="connsiteX285" fmla="*/ 380926 w 1277901"/>
                <a:gd name="connsiteY285" fmla="*/ 456476 h 618750"/>
                <a:gd name="connsiteX286" fmla="*/ 380692 w 1277901"/>
                <a:gd name="connsiteY286" fmla="*/ 457210 h 618750"/>
                <a:gd name="connsiteX287" fmla="*/ 359140 w 1277901"/>
                <a:gd name="connsiteY287" fmla="*/ 517964 h 618750"/>
                <a:gd name="connsiteX288" fmla="*/ 372919 w 1277901"/>
                <a:gd name="connsiteY288" fmla="*/ 576817 h 618750"/>
                <a:gd name="connsiteX289" fmla="*/ 425332 w 1277901"/>
                <a:gd name="connsiteY289" fmla="*/ 576817 h 618750"/>
                <a:gd name="connsiteX290" fmla="*/ 425332 w 1277901"/>
                <a:gd name="connsiteY290" fmla="*/ 597869 h 618750"/>
                <a:gd name="connsiteX291" fmla="*/ 354736 w 1277901"/>
                <a:gd name="connsiteY291" fmla="*/ 597869 h 618750"/>
                <a:gd name="connsiteX292" fmla="*/ 326211 w 1277901"/>
                <a:gd name="connsiteY292" fmla="*/ 569377 h 618750"/>
                <a:gd name="connsiteX293" fmla="*/ 297352 w 1277901"/>
                <a:gd name="connsiteY293" fmla="*/ 569377 h 618750"/>
                <a:gd name="connsiteX294" fmla="*/ 297352 w 1277901"/>
                <a:gd name="connsiteY294" fmla="*/ 468220 h 618750"/>
                <a:gd name="connsiteX295" fmla="*/ 202634 w 1277901"/>
                <a:gd name="connsiteY295" fmla="*/ 426683 h 618750"/>
                <a:gd name="connsiteX296" fmla="*/ 202634 w 1277901"/>
                <a:gd name="connsiteY296" fmla="*/ 389750 h 618750"/>
                <a:gd name="connsiteX297" fmla="*/ 314267 w 1277901"/>
                <a:gd name="connsiteY297" fmla="*/ 389750 h 618750"/>
                <a:gd name="connsiteX298" fmla="*/ 448720 w 1277901"/>
                <a:gd name="connsiteY298" fmla="*/ 336069 h 618750"/>
                <a:gd name="connsiteX299" fmla="*/ 290679 w 1277901"/>
                <a:gd name="connsiteY299" fmla="*/ 300404 h 618750"/>
                <a:gd name="connsiteX300" fmla="*/ 297919 w 1277901"/>
                <a:gd name="connsiteY300" fmla="*/ 297769 h 618750"/>
                <a:gd name="connsiteX301" fmla="*/ 318838 w 1277901"/>
                <a:gd name="connsiteY301" fmla="*/ 285625 h 618750"/>
                <a:gd name="connsiteX302" fmla="*/ 448720 w 1277901"/>
                <a:gd name="connsiteY302" fmla="*/ 314717 h 618750"/>
                <a:gd name="connsiteX303" fmla="*/ 448720 w 1277901"/>
                <a:gd name="connsiteY303" fmla="*/ 336036 h 618750"/>
                <a:gd name="connsiteX304" fmla="*/ 448720 w 1277901"/>
                <a:gd name="connsiteY304" fmla="*/ 253229 h 618750"/>
                <a:gd name="connsiteX305" fmla="*/ 448720 w 1277901"/>
                <a:gd name="connsiteY305" fmla="*/ 293798 h 618750"/>
                <a:gd name="connsiteX306" fmla="*/ 385964 w 1277901"/>
                <a:gd name="connsiteY306" fmla="*/ 279686 h 618750"/>
                <a:gd name="connsiteX307" fmla="*/ 405982 w 1277901"/>
                <a:gd name="connsiteY307" fmla="*/ 253229 h 618750"/>
                <a:gd name="connsiteX308" fmla="*/ 448820 w 1277901"/>
                <a:gd name="connsiteY308" fmla="*/ 253229 h 618750"/>
                <a:gd name="connsiteX309" fmla="*/ 370750 w 1277901"/>
                <a:gd name="connsiteY309" fmla="*/ 113305 h 618750"/>
                <a:gd name="connsiteX310" fmla="*/ 370750 w 1277901"/>
                <a:gd name="connsiteY310" fmla="*/ 266274 h 618750"/>
                <a:gd name="connsiteX311" fmla="*/ 361442 w 1277901"/>
                <a:gd name="connsiteY311" fmla="*/ 274214 h 618750"/>
                <a:gd name="connsiteX312" fmla="*/ 337721 w 1277901"/>
                <a:gd name="connsiteY312" fmla="*/ 268876 h 618750"/>
                <a:gd name="connsiteX313" fmla="*/ 337321 w 1277901"/>
                <a:gd name="connsiteY313" fmla="*/ 269243 h 618750"/>
                <a:gd name="connsiteX314" fmla="*/ 329420 w 1277901"/>
                <a:gd name="connsiteY314" fmla="*/ 99569 h 618750"/>
                <a:gd name="connsiteX315" fmla="*/ 304858 w 1277901"/>
                <a:gd name="connsiteY315" fmla="*/ 82277 h 618750"/>
                <a:gd name="connsiteX316" fmla="*/ 370750 w 1277901"/>
                <a:gd name="connsiteY316" fmla="*/ 113271 h 618750"/>
                <a:gd name="connsiteX317" fmla="*/ 258384 w 1277901"/>
                <a:gd name="connsiteY317" fmla="*/ 27195 h 618750"/>
                <a:gd name="connsiteX318" fmla="*/ 265056 w 1277901"/>
                <a:gd name="connsiteY318" fmla="*/ 22491 h 618750"/>
                <a:gd name="connsiteX319" fmla="*/ 265056 w 1277901"/>
                <a:gd name="connsiteY319" fmla="*/ 65863 h 618750"/>
                <a:gd name="connsiteX320" fmla="*/ 258384 w 1277901"/>
                <a:gd name="connsiteY320" fmla="*/ 61192 h 618750"/>
                <a:gd name="connsiteX321" fmla="*/ 258384 w 1277901"/>
                <a:gd name="connsiteY321" fmla="*/ 27195 h 618750"/>
                <a:gd name="connsiteX322" fmla="*/ 182650 w 1277901"/>
                <a:gd name="connsiteY322" fmla="*/ 155375 h 618750"/>
                <a:gd name="connsiteX323" fmla="*/ 182650 w 1277901"/>
                <a:gd name="connsiteY323" fmla="*/ 150838 h 618750"/>
                <a:gd name="connsiteX324" fmla="*/ 197597 w 1277901"/>
                <a:gd name="connsiteY324" fmla="*/ 150838 h 618750"/>
                <a:gd name="connsiteX325" fmla="*/ 200933 w 1277901"/>
                <a:gd name="connsiteY325" fmla="*/ 150638 h 618750"/>
                <a:gd name="connsiteX326" fmla="*/ 215246 w 1277901"/>
                <a:gd name="connsiteY326" fmla="*/ 143532 h 618750"/>
                <a:gd name="connsiteX327" fmla="*/ 222152 w 1277901"/>
                <a:gd name="connsiteY327" fmla="*/ 126116 h 618750"/>
                <a:gd name="connsiteX328" fmla="*/ 197396 w 1277901"/>
                <a:gd name="connsiteY328" fmla="*/ 100360 h 618750"/>
                <a:gd name="connsiteX329" fmla="*/ 197396 w 1277901"/>
                <a:gd name="connsiteY329" fmla="*/ 100360 h 618750"/>
                <a:gd name="connsiteX330" fmla="*/ 149053 w 1277901"/>
                <a:gd name="connsiteY330" fmla="*/ 100360 h 618750"/>
                <a:gd name="connsiteX331" fmla="*/ 141447 w 1277901"/>
                <a:gd name="connsiteY331" fmla="*/ 92720 h 618750"/>
                <a:gd name="connsiteX332" fmla="*/ 141447 w 1277901"/>
                <a:gd name="connsiteY332" fmla="*/ 92720 h 618750"/>
                <a:gd name="connsiteX333" fmla="*/ 141447 w 1277901"/>
                <a:gd name="connsiteY333" fmla="*/ 81643 h 618750"/>
                <a:gd name="connsiteX334" fmla="*/ 243637 w 1277901"/>
                <a:gd name="connsiteY334" fmla="*/ 81643 h 618750"/>
                <a:gd name="connsiteX335" fmla="*/ 280941 w 1277901"/>
                <a:gd name="connsiteY335" fmla="*/ 123544 h 618750"/>
                <a:gd name="connsiteX336" fmla="*/ 243637 w 1277901"/>
                <a:gd name="connsiteY336" fmla="*/ 160847 h 618750"/>
                <a:gd name="connsiteX337" fmla="*/ 187988 w 1277901"/>
                <a:gd name="connsiteY337" fmla="*/ 160847 h 618750"/>
                <a:gd name="connsiteX338" fmla="*/ 187988 w 1277901"/>
                <a:gd name="connsiteY338" fmla="*/ 160847 h 618750"/>
                <a:gd name="connsiteX339" fmla="*/ 182683 w 1277901"/>
                <a:gd name="connsiteY339" fmla="*/ 155542 h 618750"/>
                <a:gd name="connsiteX340" fmla="*/ 197964 w 1277901"/>
                <a:gd name="connsiteY340" fmla="*/ 196379 h 618750"/>
                <a:gd name="connsiteX341" fmla="*/ 233462 w 1277901"/>
                <a:gd name="connsiteY341" fmla="*/ 181098 h 618750"/>
                <a:gd name="connsiteX342" fmla="*/ 245406 w 1277901"/>
                <a:gd name="connsiteY342" fmla="*/ 181098 h 618750"/>
                <a:gd name="connsiteX343" fmla="*/ 247507 w 1277901"/>
                <a:gd name="connsiteY343" fmla="*/ 180865 h 618750"/>
                <a:gd name="connsiteX344" fmla="*/ 301289 w 1277901"/>
                <a:gd name="connsiteY344" fmla="*/ 121112 h 618750"/>
                <a:gd name="connsiteX345" fmla="*/ 297952 w 1277901"/>
                <a:gd name="connsiteY345" fmla="*/ 101361 h 618750"/>
                <a:gd name="connsiteX346" fmla="*/ 335736 w 1277901"/>
                <a:gd name="connsiteY346" fmla="*/ 237332 h 618750"/>
                <a:gd name="connsiteX347" fmla="*/ 248775 w 1277901"/>
                <a:gd name="connsiteY347" fmla="*/ 288027 h 618750"/>
                <a:gd name="connsiteX348" fmla="*/ 218749 w 1277901"/>
                <a:gd name="connsiteY348" fmla="*/ 283289 h 618750"/>
                <a:gd name="connsiteX349" fmla="*/ 185439 w 1277901"/>
                <a:gd name="connsiteY349" fmla="*/ 216967 h 618750"/>
                <a:gd name="connsiteX350" fmla="*/ 198164 w 1277901"/>
                <a:gd name="connsiteY350" fmla="*/ 196345 h 618750"/>
                <a:gd name="connsiteX351" fmla="*/ 101211 w 1277901"/>
                <a:gd name="connsiteY351" fmla="*/ 597735 h 618750"/>
                <a:gd name="connsiteX352" fmla="*/ 21373 w 1277901"/>
                <a:gd name="connsiteY352" fmla="*/ 597735 h 618750"/>
                <a:gd name="connsiteX353" fmla="*/ 21373 w 1277901"/>
                <a:gd name="connsiteY353" fmla="*/ 492842 h 618750"/>
                <a:gd name="connsiteX354" fmla="*/ 122029 w 1277901"/>
                <a:gd name="connsiteY354" fmla="*/ 492842 h 618750"/>
                <a:gd name="connsiteX355" fmla="*/ 122029 w 1277901"/>
                <a:gd name="connsiteY355" fmla="*/ 419443 h 618750"/>
                <a:gd name="connsiteX356" fmla="*/ 188755 w 1277901"/>
                <a:gd name="connsiteY356" fmla="*/ 289661 h 618750"/>
                <a:gd name="connsiteX357" fmla="*/ 212677 w 1277901"/>
                <a:gd name="connsiteY357" fmla="*/ 302773 h 618750"/>
                <a:gd name="connsiteX358" fmla="*/ 229358 w 1277901"/>
                <a:gd name="connsiteY358" fmla="*/ 306943 h 618750"/>
                <a:gd name="connsiteX359" fmla="*/ 275866 w 1277901"/>
                <a:gd name="connsiteY359" fmla="*/ 317753 h 618750"/>
                <a:gd name="connsiteX360" fmla="*/ 181649 w 1277901"/>
                <a:gd name="connsiteY360" fmla="*/ 377806 h 618750"/>
                <a:gd name="connsiteX361" fmla="*/ 181649 w 1277901"/>
                <a:gd name="connsiteY361" fmla="*/ 519332 h 618750"/>
                <a:gd name="connsiteX362" fmla="*/ 106182 w 1277901"/>
                <a:gd name="connsiteY362" fmla="*/ 519332 h 618750"/>
                <a:gd name="connsiteX363" fmla="*/ 49465 w 1277901"/>
                <a:gd name="connsiteY363" fmla="*/ 555464 h 618750"/>
                <a:gd name="connsiteX364" fmla="*/ 49465 w 1277901"/>
                <a:gd name="connsiteY364" fmla="*/ 576483 h 618750"/>
                <a:gd name="connsiteX365" fmla="*/ 100911 w 1277901"/>
                <a:gd name="connsiteY365" fmla="*/ 576483 h 618750"/>
                <a:gd name="connsiteX366" fmla="*/ 100911 w 1277901"/>
                <a:gd name="connsiteY366" fmla="*/ 597569 h 61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277901" h="618750">
                  <a:moveTo>
                    <a:pt x="121762" y="555531"/>
                  </a:moveTo>
                  <a:lnTo>
                    <a:pt x="88399" y="555531"/>
                  </a:lnTo>
                  <a:lnTo>
                    <a:pt x="112020" y="540451"/>
                  </a:lnTo>
                  <a:lnTo>
                    <a:pt x="202367" y="540451"/>
                  </a:lnTo>
                  <a:lnTo>
                    <a:pt x="202367" y="449504"/>
                  </a:lnTo>
                  <a:lnTo>
                    <a:pt x="276000" y="481832"/>
                  </a:lnTo>
                  <a:lnTo>
                    <a:pt x="276000" y="590162"/>
                  </a:lnTo>
                  <a:lnTo>
                    <a:pt x="318137" y="590162"/>
                  </a:lnTo>
                  <a:lnTo>
                    <a:pt x="346696" y="618687"/>
                  </a:lnTo>
                  <a:lnTo>
                    <a:pt x="446084" y="618687"/>
                  </a:lnTo>
                  <a:lnTo>
                    <a:pt x="446084" y="555531"/>
                  </a:lnTo>
                  <a:lnTo>
                    <a:pt x="389367" y="555531"/>
                  </a:lnTo>
                  <a:lnTo>
                    <a:pt x="380726" y="518832"/>
                  </a:lnTo>
                  <a:lnTo>
                    <a:pt x="404547" y="451305"/>
                  </a:lnTo>
                  <a:lnTo>
                    <a:pt x="321874" y="368665"/>
                  </a:lnTo>
                  <a:lnTo>
                    <a:pt x="234930" y="368665"/>
                  </a:lnTo>
                  <a:lnTo>
                    <a:pt x="304525" y="324426"/>
                  </a:lnTo>
                  <a:lnTo>
                    <a:pt x="448653" y="356888"/>
                  </a:lnTo>
                  <a:lnTo>
                    <a:pt x="448653" y="488838"/>
                  </a:lnTo>
                  <a:lnTo>
                    <a:pt x="638822" y="594532"/>
                  </a:lnTo>
                  <a:lnTo>
                    <a:pt x="829158" y="488838"/>
                  </a:lnTo>
                  <a:lnTo>
                    <a:pt x="829158" y="356788"/>
                  </a:lnTo>
                  <a:lnTo>
                    <a:pt x="973286" y="324326"/>
                  </a:lnTo>
                  <a:lnTo>
                    <a:pt x="1042881" y="368632"/>
                  </a:lnTo>
                  <a:lnTo>
                    <a:pt x="956037" y="368632"/>
                  </a:lnTo>
                  <a:lnTo>
                    <a:pt x="873363" y="451238"/>
                  </a:lnTo>
                  <a:lnTo>
                    <a:pt x="897151" y="518765"/>
                  </a:lnTo>
                  <a:lnTo>
                    <a:pt x="888510" y="555464"/>
                  </a:lnTo>
                  <a:lnTo>
                    <a:pt x="831793" y="555464"/>
                  </a:lnTo>
                  <a:lnTo>
                    <a:pt x="831793" y="618621"/>
                  </a:lnTo>
                  <a:lnTo>
                    <a:pt x="931248" y="618621"/>
                  </a:lnTo>
                  <a:lnTo>
                    <a:pt x="959807" y="590062"/>
                  </a:lnTo>
                  <a:lnTo>
                    <a:pt x="1001978" y="590062"/>
                  </a:lnTo>
                  <a:lnTo>
                    <a:pt x="1001978" y="481832"/>
                  </a:lnTo>
                  <a:lnTo>
                    <a:pt x="1075610" y="449504"/>
                  </a:lnTo>
                  <a:lnTo>
                    <a:pt x="1075610" y="540484"/>
                  </a:lnTo>
                  <a:lnTo>
                    <a:pt x="1165790" y="540484"/>
                  </a:lnTo>
                  <a:lnTo>
                    <a:pt x="1189444" y="555531"/>
                  </a:lnTo>
                  <a:lnTo>
                    <a:pt x="1156081" y="555531"/>
                  </a:lnTo>
                  <a:lnTo>
                    <a:pt x="1156081" y="618687"/>
                  </a:lnTo>
                  <a:lnTo>
                    <a:pt x="1277823" y="618687"/>
                  </a:lnTo>
                  <a:lnTo>
                    <a:pt x="1277823" y="471890"/>
                  </a:lnTo>
                  <a:lnTo>
                    <a:pt x="1177300" y="471890"/>
                  </a:lnTo>
                  <a:lnTo>
                    <a:pt x="1177300" y="430754"/>
                  </a:lnTo>
                  <a:cubicBezTo>
                    <a:pt x="1182295" y="432468"/>
                    <a:pt x="1187533" y="433359"/>
                    <a:pt x="1192814" y="433389"/>
                  </a:cubicBezTo>
                  <a:cubicBezTo>
                    <a:pt x="1219291" y="433383"/>
                    <a:pt x="1240750" y="411913"/>
                    <a:pt x="1240743" y="385433"/>
                  </a:cubicBezTo>
                  <a:cubicBezTo>
                    <a:pt x="1240743" y="373983"/>
                    <a:pt x="1236640" y="362910"/>
                    <a:pt x="1229180" y="354219"/>
                  </a:cubicBezTo>
                  <a:lnTo>
                    <a:pt x="1229180" y="354219"/>
                  </a:lnTo>
                  <a:cubicBezTo>
                    <a:pt x="1222006" y="345511"/>
                    <a:pt x="1171862" y="289395"/>
                    <a:pt x="1171862" y="289395"/>
                  </a:cubicBezTo>
                  <a:cubicBezTo>
                    <a:pt x="1151110" y="265710"/>
                    <a:pt x="1153486" y="229688"/>
                    <a:pt x="1177170" y="208936"/>
                  </a:cubicBezTo>
                  <a:cubicBezTo>
                    <a:pt x="1184587" y="202434"/>
                    <a:pt x="1193565" y="197970"/>
                    <a:pt x="1203223" y="195978"/>
                  </a:cubicBezTo>
                  <a:cubicBezTo>
                    <a:pt x="1208004" y="194981"/>
                    <a:pt x="1212688" y="198047"/>
                    <a:pt x="1213686" y="202828"/>
                  </a:cubicBezTo>
                  <a:cubicBezTo>
                    <a:pt x="1213866" y="203688"/>
                    <a:pt x="1213916" y="204576"/>
                    <a:pt x="1213833" y="205453"/>
                  </a:cubicBezTo>
                  <a:cubicBezTo>
                    <a:pt x="1213873" y="208246"/>
                    <a:pt x="1212645" y="210908"/>
                    <a:pt x="1210496" y="212693"/>
                  </a:cubicBezTo>
                  <a:lnTo>
                    <a:pt x="1210496" y="212693"/>
                  </a:lnTo>
                  <a:lnTo>
                    <a:pt x="1210263" y="212960"/>
                  </a:lnTo>
                  <a:cubicBezTo>
                    <a:pt x="1188363" y="227513"/>
                    <a:pt x="1182411" y="257066"/>
                    <a:pt x="1196964" y="278962"/>
                  </a:cubicBezTo>
                  <a:cubicBezTo>
                    <a:pt x="1211520" y="300861"/>
                    <a:pt x="1241070" y="306813"/>
                    <a:pt x="1262970" y="292260"/>
                  </a:cubicBezTo>
                  <a:cubicBezTo>
                    <a:pt x="1264721" y="291096"/>
                    <a:pt x="1266396" y="289815"/>
                    <a:pt x="1267981" y="288427"/>
                  </a:cubicBezTo>
                  <a:lnTo>
                    <a:pt x="1267714" y="288427"/>
                  </a:lnTo>
                  <a:cubicBezTo>
                    <a:pt x="1266549" y="288651"/>
                    <a:pt x="1265362" y="288741"/>
                    <a:pt x="1264177" y="288694"/>
                  </a:cubicBezTo>
                  <a:cubicBezTo>
                    <a:pt x="1254078" y="288684"/>
                    <a:pt x="1245901" y="280490"/>
                    <a:pt x="1245911" y="270394"/>
                  </a:cubicBezTo>
                  <a:cubicBezTo>
                    <a:pt x="1245918" y="265767"/>
                    <a:pt x="1247676" y="261313"/>
                    <a:pt x="1250832" y="257933"/>
                  </a:cubicBezTo>
                  <a:lnTo>
                    <a:pt x="1250832" y="257766"/>
                  </a:lnTo>
                  <a:cubicBezTo>
                    <a:pt x="1255066" y="253750"/>
                    <a:pt x="1258836" y="249276"/>
                    <a:pt x="1262075" y="244421"/>
                  </a:cubicBezTo>
                  <a:cubicBezTo>
                    <a:pt x="1274833" y="221808"/>
                    <a:pt x="1266843" y="193139"/>
                    <a:pt x="1244230" y="180381"/>
                  </a:cubicBezTo>
                  <a:cubicBezTo>
                    <a:pt x="1242632" y="179480"/>
                    <a:pt x="1240983" y="178673"/>
                    <a:pt x="1239288" y="177962"/>
                  </a:cubicBezTo>
                  <a:cubicBezTo>
                    <a:pt x="1234698" y="176304"/>
                    <a:pt x="1229927" y="175183"/>
                    <a:pt x="1225076" y="174626"/>
                  </a:cubicBezTo>
                  <a:cubicBezTo>
                    <a:pt x="1221693" y="174155"/>
                    <a:pt x="1218283" y="173922"/>
                    <a:pt x="1214867" y="173925"/>
                  </a:cubicBezTo>
                  <a:cubicBezTo>
                    <a:pt x="1171769" y="173905"/>
                    <a:pt x="1136814" y="208826"/>
                    <a:pt x="1136794" y="251925"/>
                  </a:cubicBezTo>
                  <a:cubicBezTo>
                    <a:pt x="1136787" y="269464"/>
                    <a:pt x="1142686" y="286495"/>
                    <a:pt x="1153546" y="300271"/>
                  </a:cubicBezTo>
                  <a:cubicBezTo>
                    <a:pt x="1153913" y="300938"/>
                    <a:pt x="1206426" y="359824"/>
                    <a:pt x="1213032" y="367864"/>
                  </a:cubicBezTo>
                  <a:lnTo>
                    <a:pt x="1213032" y="367864"/>
                  </a:lnTo>
                  <a:lnTo>
                    <a:pt x="1213032" y="367864"/>
                  </a:lnTo>
                  <a:cubicBezTo>
                    <a:pt x="1222437" y="378480"/>
                    <a:pt x="1221896" y="394601"/>
                    <a:pt x="1211797" y="404564"/>
                  </a:cubicBezTo>
                  <a:cubicBezTo>
                    <a:pt x="1206766" y="409625"/>
                    <a:pt x="1199917" y="412461"/>
                    <a:pt x="1192781" y="412437"/>
                  </a:cubicBezTo>
                  <a:cubicBezTo>
                    <a:pt x="1183352" y="412444"/>
                    <a:pt x="1174611" y="407523"/>
                    <a:pt x="1169727" y="399459"/>
                  </a:cubicBezTo>
                  <a:lnTo>
                    <a:pt x="1169727" y="399459"/>
                  </a:lnTo>
                  <a:lnTo>
                    <a:pt x="1104636" y="273013"/>
                  </a:lnTo>
                  <a:cubicBezTo>
                    <a:pt x="1123576" y="243601"/>
                    <a:pt x="1118878" y="204866"/>
                    <a:pt x="1093459" y="180831"/>
                  </a:cubicBezTo>
                  <a:cubicBezTo>
                    <a:pt x="1106244" y="179317"/>
                    <a:pt x="1115899" y="168517"/>
                    <a:pt x="1115979" y="155642"/>
                  </a:cubicBezTo>
                  <a:lnTo>
                    <a:pt x="1115979" y="155642"/>
                  </a:lnTo>
                  <a:lnTo>
                    <a:pt x="1116146" y="141330"/>
                  </a:lnTo>
                  <a:cubicBezTo>
                    <a:pt x="1116196" y="138607"/>
                    <a:pt x="1115138" y="135982"/>
                    <a:pt x="1113210" y="134056"/>
                  </a:cubicBezTo>
                  <a:cubicBezTo>
                    <a:pt x="1111278" y="132135"/>
                    <a:pt x="1108663" y="131054"/>
                    <a:pt x="1105937" y="131054"/>
                  </a:cubicBezTo>
                  <a:lnTo>
                    <a:pt x="1081382" y="131054"/>
                  </a:lnTo>
                  <a:cubicBezTo>
                    <a:pt x="1078589" y="131017"/>
                    <a:pt x="1076344" y="128742"/>
                    <a:pt x="1076344" y="125949"/>
                  </a:cubicBezTo>
                  <a:cubicBezTo>
                    <a:pt x="1076324" y="123187"/>
                    <a:pt x="1078552" y="120931"/>
                    <a:pt x="1081315" y="120911"/>
                  </a:cubicBezTo>
                  <a:cubicBezTo>
                    <a:pt x="1081338" y="120911"/>
                    <a:pt x="1081358" y="120911"/>
                    <a:pt x="1081382" y="120911"/>
                  </a:cubicBezTo>
                  <a:lnTo>
                    <a:pt x="1129091" y="120911"/>
                  </a:lnTo>
                  <a:cubicBezTo>
                    <a:pt x="1144558" y="120858"/>
                    <a:pt x="1157079" y="108320"/>
                    <a:pt x="1157116" y="92853"/>
                  </a:cubicBezTo>
                  <a:lnTo>
                    <a:pt x="1157116" y="61359"/>
                  </a:lnTo>
                  <a:lnTo>
                    <a:pt x="1043815" y="61359"/>
                  </a:lnTo>
                  <a:cubicBezTo>
                    <a:pt x="1053193" y="38678"/>
                    <a:pt x="1042410" y="12689"/>
                    <a:pt x="1019730" y="3310"/>
                  </a:cubicBezTo>
                  <a:cubicBezTo>
                    <a:pt x="1014355" y="1088"/>
                    <a:pt x="1008594" y="-59"/>
                    <a:pt x="1002778" y="-63"/>
                  </a:cubicBezTo>
                  <a:cubicBezTo>
                    <a:pt x="997217" y="-63"/>
                    <a:pt x="992679" y="4385"/>
                    <a:pt x="992569" y="9946"/>
                  </a:cubicBezTo>
                  <a:cubicBezTo>
                    <a:pt x="992569" y="13950"/>
                    <a:pt x="992569" y="19088"/>
                    <a:pt x="992569" y="24826"/>
                  </a:cubicBezTo>
                  <a:cubicBezTo>
                    <a:pt x="992569" y="36503"/>
                    <a:pt x="992569" y="50516"/>
                    <a:pt x="992569" y="61292"/>
                  </a:cubicBezTo>
                  <a:cubicBezTo>
                    <a:pt x="986998" y="61292"/>
                    <a:pt x="978924" y="61292"/>
                    <a:pt x="978924" y="61292"/>
                  </a:cubicBezTo>
                  <a:cubicBezTo>
                    <a:pt x="907981" y="63978"/>
                    <a:pt x="852648" y="123667"/>
                    <a:pt x="855334" y="194614"/>
                  </a:cubicBezTo>
                  <a:cubicBezTo>
                    <a:pt x="855838" y="207892"/>
                    <a:pt x="858397" y="221017"/>
                    <a:pt x="862921" y="233512"/>
                  </a:cubicBezTo>
                  <a:lnTo>
                    <a:pt x="829224" y="233512"/>
                  </a:lnTo>
                  <a:lnTo>
                    <a:pt x="829224" y="61359"/>
                  </a:lnTo>
                  <a:lnTo>
                    <a:pt x="448553" y="61359"/>
                  </a:lnTo>
                  <a:lnTo>
                    <a:pt x="448553" y="233512"/>
                  </a:lnTo>
                  <a:lnTo>
                    <a:pt x="414856" y="233512"/>
                  </a:lnTo>
                  <a:cubicBezTo>
                    <a:pt x="438974" y="166679"/>
                    <a:pt x="404347" y="92950"/>
                    <a:pt x="337517" y="68832"/>
                  </a:cubicBezTo>
                  <a:cubicBezTo>
                    <a:pt x="325093" y="64348"/>
                    <a:pt x="312052" y="61806"/>
                    <a:pt x="298853" y="61292"/>
                  </a:cubicBezTo>
                  <a:cubicBezTo>
                    <a:pt x="298853" y="61292"/>
                    <a:pt x="290746" y="61292"/>
                    <a:pt x="285174" y="61292"/>
                  </a:cubicBezTo>
                  <a:cubicBezTo>
                    <a:pt x="285174" y="50516"/>
                    <a:pt x="285174" y="36503"/>
                    <a:pt x="285174" y="24826"/>
                  </a:cubicBezTo>
                  <a:cubicBezTo>
                    <a:pt x="285174" y="19088"/>
                    <a:pt x="285174" y="13950"/>
                    <a:pt x="285174" y="9946"/>
                  </a:cubicBezTo>
                  <a:cubicBezTo>
                    <a:pt x="285084" y="4378"/>
                    <a:pt x="280534" y="-83"/>
                    <a:pt x="274965" y="-63"/>
                  </a:cubicBezTo>
                  <a:cubicBezTo>
                    <a:pt x="250423" y="17"/>
                    <a:pt x="230592" y="19978"/>
                    <a:pt x="230673" y="44524"/>
                  </a:cubicBezTo>
                  <a:cubicBezTo>
                    <a:pt x="230689" y="50229"/>
                    <a:pt x="231807" y="55877"/>
                    <a:pt x="233962" y="61158"/>
                  </a:cubicBezTo>
                  <a:lnTo>
                    <a:pt x="120828" y="61158"/>
                  </a:lnTo>
                  <a:lnTo>
                    <a:pt x="120828" y="92653"/>
                  </a:lnTo>
                  <a:cubicBezTo>
                    <a:pt x="120848" y="108123"/>
                    <a:pt x="133383" y="120658"/>
                    <a:pt x="148853" y="120678"/>
                  </a:cubicBezTo>
                  <a:lnTo>
                    <a:pt x="196529" y="120678"/>
                  </a:lnTo>
                  <a:cubicBezTo>
                    <a:pt x="199291" y="121132"/>
                    <a:pt x="201166" y="123737"/>
                    <a:pt x="200713" y="126503"/>
                  </a:cubicBezTo>
                  <a:cubicBezTo>
                    <a:pt x="200362" y="128652"/>
                    <a:pt x="198677" y="130333"/>
                    <a:pt x="196529" y="130687"/>
                  </a:cubicBezTo>
                  <a:lnTo>
                    <a:pt x="171974" y="130687"/>
                  </a:lnTo>
                  <a:cubicBezTo>
                    <a:pt x="166315" y="130703"/>
                    <a:pt x="161745" y="135304"/>
                    <a:pt x="161765" y="140963"/>
                  </a:cubicBezTo>
                  <a:cubicBezTo>
                    <a:pt x="161765" y="140973"/>
                    <a:pt x="161765" y="140986"/>
                    <a:pt x="161765" y="140996"/>
                  </a:cubicBezTo>
                  <a:lnTo>
                    <a:pt x="161765" y="155309"/>
                  </a:lnTo>
                  <a:lnTo>
                    <a:pt x="161765" y="155309"/>
                  </a:lnTo>
                  <a:cubicBezTo>
                    <a:pt x="161845" y="168183"/>
                    <a:pt x="171500" y="178983"/>
                    <a:pt x="184285" y="180498"/>
                  </a:cubicBezTo>
                  <a:cubicBezTo>
                    <a:pt x="158865" y="204532"/>
                    <a:pt x="154168" y="243267"/>
                    <a:pt x="173108" y="272680"/>
                  </a:cubicBezTo>
                  <a:lnTo>
                    <a:pt x="108184" y="399226"/>
                  </a:lnTo>
                  <a:lnTo>
                    <a:pt x="108184" y="399226"/>
                  </a:lnTo>
                  <a:cubicBezTo>
                    <a:pt x="100267" y="411790"/>
                    <a:pt x="83662" y="415557"/>
                    <a:pt x="71097" y="407640"/>
                  </a:cubicBezTo>
                  <a:cubicBezTo>
                    <a:pt x="58533" y="399719"/>
                    <a:pt x="54766" y="383118"/>
                    <a:pt x="62683" y="370553"/>
                  </a:cubicBezTo>
                  <a:cubicBezTo>
                    <a:pt x="63327" y="369532"/>
                    <a:pt x="64038" y="368555"/>
                    <a:pt x="64812" y="367631"/>
                  </a:cubicBezTo>
                  <a:lnTo>
                    <a:pt x="64812" y="367631"/>
                  </a:lnTo>
                  <a:lnTo>
                    <a:pt x="64812" y="367631"/>
                  </a:lnTo>
                  <a:cubicBezTo>
                    <a:pt x="71484" y="359590"/>
                    <a:pt x="123898" y="300905"/>
                    <a:pt x="124298" y="300037"/>
                  </a:cubicBezTo>
                  <a:cubicBezTo>
                    <a:pt x="150978" y="266191"/>
                    <a:pt x="145170" y="217124"/>
                    <a:pt x="111323" y="190443"/>
                  </a:cubicBezTo>
                  <a:cubicBezTo>
                    <a:pt x="97541" y="179577"/>
                    <a:pt x="80496" y="173675"/>
                    <a:pt x="62944" y="173692"/>
                  </a:cubicBezTo>
                  <a:cubicBezTo>
                    <a:pt x="59541" y="173688"/>
                    <a:pt x="56141" y="173922"/>
                    <a:pt x="52768" y="174392"/>
                  </a:cubicBezTo>
                  <a:cubicBezTo>
                    <a:pt x="47917" y="174943"/>
                    <a:pt x="43146" y="176060"/>
                    <a:pt x="38555" y="177729"/>
                  </a:cubicBezTo>
                  <a:cubicBezTo>
                    <a:pt x="14607" y="187754"/>
                    <a:pt x="3324" y="215299"/>
                    <a:pt x="13350" y="239247"/>
                  </a:cubicBezTo>
                  <a:cubicBezTo>
                    <a:pt x="14060" y="240938"/>
                    <a:pt x="14868" y="242590"/>
                    <a:pt x="15768" y="244188"/>
                  </a:cubicBezTo>
                  <a:cubicBezTo>
                    <a:pt x="18985" y="249049"/>
                    <a:pt x="22748" y="253526"/>
                    <a:pt x="26978" y="257533"/>
                  </a:cubicBezTo>
                  <a:lnTo>
                    <a:pt x="26978" y="257700"/>
                  </a:lnTo>
                  <a:cubicBezTo>
                    <a:pt x="33871" y="265080"/>
                    <a:pt x="33474" y="276650"/>
                    <a:pt x="26094" y="283539"/>
                  </a:cubicBezTo>
                  <a:cubicBezTo>
                    <a:pt x="22711" y="286699"/>
                    <a:pt x="18261" y="288457"/>
                    <a:pt x="13633" y="288460"/>
                  </a:cubicBezTo>
                  <a:cubicBezTo>
                    <a:pt x="12449" y="288507"/>
                    <a:pt x="11261" y="288417"/>
                    <a:pt x="10097" y="288193"/>
                  </a:cubicBezTo>
                  <a:lnTo>
                    <a:pt x="9863" y="288193"/>
                  </a:lnTo>
                  <a:cubicBezTo>
                    <a:pt x="29644" y="305516"/>
                    <a:pt x="59724" y="303524"/>
                    <a:pt x="77046" y="283743"/>
                  </a:cubicBezTo>
                  <a:cubicBezTo>
                    <a:pt x="94368" y="263962"/>
                    <a:pt x="92373" y="233882"/>
                    <a:pt x="72592" y="216560"/>
                  </a:cubicBezTo>
                  <a:cubicBezTo>
                    <a:pt x="71011" y="215172"/>
                    <a:pt x="69336" y="213891"/>
                    <a:pt x="67581" y="212726"/>
                  </a:cubicBezTo>
                  <a:lnTo>
                    <a:pt x="67381" y="212460"/>
                  </a:lnTo>
                  <a:lnTo>
                    <a:pt x="67381" y="212460"/>
                  </a:lnTo>
                  <a:cubicBezTo>
                    <a:pt x="65232" y="210675"/>
                    <a:pt x="64004" y="208012"/>
                    <a:pt x="64045" y="205220"/>
                  </a:cubicBezTo>
                  <a:cubicBezTo>
                    <a:pt x="63591" y="200359"/>
                    <a:pt x="67164" y="196048"/>
                    <a:pt x="72028" y="195598"/>
                  </a:cubicBezTo>
                  <a:cubicBezTo>
                    <a:pt x="72906" y="195514"/>
                    <a:pt x="73790" y="195564"/>
                    <a:pt x="74654" y="195745"/>
                  </a:cubicBezTo>
                  <a:cubicBezTo>
                    <a:pt x="105495" y="202110"/>
                    <a:pt x="125336" y="232267"/>
                    <a:pt x="118973" y="263108"/>
                  </a:cubicBezTo>
                  <a:cubicBezTo>
                    <a:pt x="116978" y="272766"/>
                    <a:pt x="112514" y="281744"/>
                    <a:pt x="106015" y="289161"/>
                  </a:cubicBezTo>
                  <a:cubicBezTo>
                    <a:pt x="106015" y="289161"/>
                    <a:pt x="55971" y="345278"/>
                    <a:pt x="48698" y="353985"/>
                  </a:cubicBezTo>
                  <a:lnTo>
                    <a:pt x="48698" y="353985"/>
                  </a:lnTo>
                  <a:cubicBezTo>
                    <a:pt x="31452" y="374077"/>
                    <a:pt x="33758" y="404343"/>
                    <a:pt x="53849" y="421592"/>
                  </a:cubicBezTo>
                  <a:cubicBezTo>
                    <a:pt x="62547" y="429059"/>
                    <a:pt x="73633" y="433162"/>
                    <a:pt x="85097" y="433156"/>
                  </a:cubicBezTo>
                  <a:cubicBezTo>
                    <a:pt x="90378" y="433126"/>
                    <a:pt x="95616" y="432235"/>
                    <a:pt x="100610" y="430520"/>
                  </a:cubicBezTo>
                  <a:lnTo>
                    <a:pt x="100610" y="471490"/>
                  </a:lnTo>
                  <a:lnTo>
                    <a:pt x="-79" y="471490"/>
                  </a:lnTo>
                  <a:lnTo>
                    <a:pt x="-79" y="618287"/>
                  </a:lnTo>
                  <a:lnTo>
                    <a:pt x="121629" y="618287"/>
                  </a:lnTo>
                  <a:lnTo>
                    <a:pt x="121629" y="555531"/>
                  </a:lnTo>
                  <a:close/>
                  <a:moveTo>
                    <a:pt x="1220805" y="230876"/>
                  </a:moveTo>
                  <a:lnTo>
                    <a:pt x="1221439" y="230576"/>
                  </a:lnTo>
                  <a:cubicBezTo>
                    <a:pt x="1229810" y="224897"/>
                    <a:pt x="1234811" y="215432"/>
                    <a:pt x="1234785" y="205320"/>
                  </a:cubicBezTo>
                  <a:cubicBezTo>
                    <a:pt x="1234771" y="203165"/>
                    <a:pt x="1234538" y="201019"/>
                    <a:pt x="1234084" y="198914"/>
                  </a:cubicBezTo>
                  <a:cubicBezTo>
                    <a:pt x="1235936" y="199982"/>
                    <a:pt x="1237650" y="201270"/>
                    <a:pt x="1239188" y="202751"/>
                  </a:cubicBezTo>
                  <a:cubicBezTo>
                    <a:pt x="1249368" y="212923"/>
                    <a:pt x="1249374" y="229421"/>
                    <a:pt x="1239202" y="239600"/>
                  </a:cubicBezTo>
                  <a:cubicBezTo>
                    <a:pt x="1238621" y="240177"/>
                    <a:pt x="1238017" y="240731"/>
                    <a:pt x="1237387" y="241252"/>
                  </a:cubicBezTo>
                  <a:lnTo>
                    <a:pt x="1237387" y="241252"/>
                  </a:lnTo>
                  <a:cubicBezTo>
                    <a:pt x="1227945" y="249526"/>
                    <a:pt x="1223775" y="254597"/>
                    <a:pt x="1222941" y="264606"/>
                  </a:cubicBezTo>
                  <a:cubicBezTo>
                    <a:pt x="1222657" y="268983"/>
                    <a:pt x="1223731" y="273337"/>
                    <a:pt x="1226010" y="277084"/>
                  </a:cubicBezTo>
                  <a:cubicBezTo>
                    <a:pt x="1222787" y="275776"/>
                    <a:pt x="1219851" y="273847"/>
                    <a:pt x="1217369" y="271412"/>
                  </a:cubicBezTo>
                  <a:cubicBezTo>
                    <a:pt x="1206997" y="261123"/>
                    <a:pt x="1206930" y="244371"/>
                    <a:pt x="1217219" y="233995"/>
                  </a:cubicBezTo>
                  <a:cubicBezTo>
                    <a:pt x="1218293" y="232914"/>
                    <a:pt x="1219461" y="231923"/>
                    <a:pt x="1220705" y="231043"/>
                  </a:cubicBezTo>
                  <a:close/>
                  <a:moveTo>
                    <a:pt x="1075476" y="426516"/>
                  </a:moveTo>
                  <a:lnTo>
                    <a:pt x="980759" y="468053"/>
                  </a:lnTo>
                  <a:lnTo>
                    <a:pt x="980759" y="569110"/>
                  </a:lnTo>
                  <a:lnTo>
                    <a:pt x="951833" y="569110"/>
                  </a:lnTo>
                  <a:lnTo>
                    <a:pt x="923308" y="597669"/>
                  </a:lnTo>
                  <a:lnTo>
                    <a:pt x="852745" y="597669"/>
                  </a:lnTo>
                  <a:lnTo>
                    <a:pt x="852745" y="576617"/>
                  </a:lnTo>
                  <a:lnTo>
                    <a:pt x="905158" y="576617"/>
                  </a:lnTo>
                  <a:lnTo>
                    <a:pt x="918937" y="517764"/>
                  </a:lnTo>
                  <a:lnTo>
                    <a:pt x="897385" y="457044"/>
                  </a:lnTo>
                  <a:lnTo>
                    <a:pt x="897151" y="456276"/>
                  </a:lnTo>
                  <a:lnTo>
                    <a:pt x="963877" y="389550"/>
                  </a:lnTo>
                  <a:lnTo>
                    <a:pt x="1075543" y="389550"/>
                  </a:lnTo>
                  <a:lnTo>
                    <a:pt x="1075543" y="426483"/>
                  </a:lnTo>
                  <a:close/>
                  <a:moveTo>
                    <a:pt x="1156181" y="419410"/>
                  </a:moveTo>
                  <a:lnTo>
                    <a:pt x="1156181" y="492809"/>
                  </a:lnTo>
                  <a:lnTo>
                    <a:pt x="1256837" y="492809"/>
                  </a:lnTo>
                  <a:lnTo>
                    <a:pt x="1256837" y="597702"/>
                  </a:lnTo>
                  <a:lnTo>
                    <a:pt x="1177300" y="597702"/>
                  </a:lnTo>
                  <a:lnTo>
                    <a:pt x="1177300" y="576617"/>
                  </a:lnTo>
                  <a:lnTo>
                    <a:pt x="1228746" y="576617"/>
                  </a:lnTo>
                  <a:lnTo>
                    <a:pt x="1228746" y="555598"/>
                  </a:lnTo>
                  <a:lnTo>
                    <a:pt x="1172029" y="519499"/>
                  </a:lnTo>
                  <a:lnTo>
                    <a:pt x="1096562" y="519499"/>
                  </a:lnTo>
                  <a:lnTo>
                    <a:pt x="1096562" y="377740"/>
                  </a:lnTo>
                  <a:lnTo>
                    <a:pt x="1002345" y="317686"/>
                  </a:lnTo>
                  <a:cubicBezTo>
                    <a:pt x="1021128" y="313349"/>
                    <a:pt x="1037509" y="309579"/>
                    <a:pt x="1048819" y="306877"/>
                  </a:cubicBezTo>
                  <a:cubicBezTo>
                    <a:pt x="1056660" y="304975"/>
                    <a:pt x="1065668" y="302706"/>
                    <a:pt x="1065668" y="302706"/>
                  </a:cubicBezTo>
                  <a:cubicBezTo>
                    <a:pt x="1074395" y="299864"/>
                    <a:pt x="1082513" y="295407"/>
                    <a:pt x="1089589" y="289561"/>
                  </a:cubicBezTo>
                  <a:lnTo>
                    <a:pt x="1156315" y="419377"/>
                  </a:lnTo>
                  <a:close/>
                  <a:moveTo>
                    <a:pt x="1013054" y="22391"/>
                  </a:moveTo>
                  <a:cubicBezTo>
                    <a:pt x="1025035" y="28046"/>
                    <a:pt x="1030159" y="42345"/>
                    <a:pt x="1024504" y="54326"/>
                  </a:cubicBezTo>
                  <a:cubicBezTo>
                    <a:pt x="1023317" y="56841"/>
                    <a:pt x="1021699" y="59130"/>
                    <a:pt x="1019727" y="61092"/>
                  </a:cubicBezTo>
                  <a:cubicBezTo>
                    <a:pt x="1017772" y="63000"/>
                    <a:pt x="1015516" y="64578"/>
                    <a:pt x="1013054" y="65762"/>
                  </a:cubicBezTo>
                  <a:lnTo>
                    <a:pt x="1013054" y="22224"/>
                  </a:lnTo>
                  <a:close/>
                  <a:moveTo>
                    <a:pt x="1009017" y="93053"/>
                  </a:moveTo>
                  <a:cubicBezTo>
                    <a:pt x="1015833" y="86231"/>
                    <a:pt x="1024911" y="82134"/>
                    <a:pt x="1034540" y="81543"/>
                  </a:cubicBezTo>
                  <a:lnTo>
                    <a:pt x="1136731" y="81543"/>
                  </a:lnTo>
                  <a:lnTo>
                    <a:pt x="1136731" y="92620"/>
                  </a:lnTo>
                  <a:lnTo>
                    <a:pt x="1136731" y="92620"/>
                  </a:lnTo>
                  <a:cubicBezTo>
                    <a:pt x="1136714" y="96813"/>
                    <a:pt x="1133318" y="100210"/>
                    <a:pt x="1129124" y="100226"/>
                  </a:cubicBezTo>
                  <a:lnTo>
                    <a:pt x="1080748" y="100226"/>
                  </a:lnTo>
                  <a:lnTo>
                    <a:pt x="1080748" y="100226"/>
                  </a:lnTo>
                  <a:cubicBezTo>
                    <a:pt x="1066919" y="100800"/>
                    <a:pt x="1055999" y="112174"/>
                    <a:pt x="1055992" y="126016"/>
                  </a:cubicBezTo>
                  <a:cubicBezTo>
                    <a:pt x="1055889" y="132515"/>
                    <a:pt x="1058388" y="138784"/>
                    <a:pt x="1062932" y="143431"/>
                  </a:cubicBezTo>
                  <a:cubicBezTo>
                    <a:pt x="1066845" y="147208"/>
                    <a:pt x="1071833" y="149680"/>
                    <a:pt x="1077211" y="150504"/>
                  </a:cubicBezTo>
                  <a:cubicBezTo>
                    <a:pt x="1078319" y="150635"/>
                    <a:pt x="1079433" y="150701"/>
                    <a:pt x="1080548" y="150705"/>
                  </a:cubicBezTo>
                  <a:lnTo>
                    <a:pt x="1095561" y="150705"/>
                  </a:lnTo>
                  <a:lnTo>
                    <a:pt x="1095561" y="155209"/>
                  </a:lnTo>
                  <a:cubicBezTo>
                    <a:pt x="1095561" y="158138"/>
                    <a:pt x="1093185" y="160513"/>
                    <a:pt x="1090256" y="160513"/>
                  </a:cubicBezTo>
                  <a:lnTo>
                    <a:pt x="1090256" y="160513"/>
                  </a:lnTo>
                  <a:lnTo>
                    <a:pt x="1034607" y="160513"/>
                  </a:lnTo>
                  <a:cubicBezTo>
                    <a:pt x="1012724" y="159139"/>
                    <a:pt x="996096" y="140285"/>
                    <a:pt x="997470" y="118403"/>
                  </a:cubicBezTo>
                  <a:cubicBezTo>
                    <a:pt x="998078" y="108754"/>
                    <a:pt x="1002181" y="99656"/>
                    <a:pt x="1009017" y="92820"/>
                  </a:cubicBezTo>
                  <a:close/>
                  <a:moveTo>
                    <a:pt x="980525" y="101427"/>
                  </a:moveTo>
                  <a:cubicBezTo>
                    <a:pt x="969482" y="132585"/>
                    <a:pt x="985790" y="166796"/>
                    <a:pt x="1016948" y="177835"/>
                  </a:cubicBezTo>
                  <a:cubicBezTo>
                    <a:pt x="1021448" y="179430"/>
                    <a:pt x="1026123" y="180481"/>
                    <a:pt x="1030870" y="180965"/>
                  </a:cubicBezTo>
                  <a:cubicBezTo>
                    <a:pt x="1031564" y="181102"/>
                    <a:pt x="1032268" y="181168"/>
                    <a:pt x="1032972" y="181165"/>
                  </a:cubicBezTo>
                  <a:lnTo>
                    <a:pt x="1044916" y="181165"/>
                  </a:lnTo>
                  <a:cubicBezTo>
                    <a:pt x="1073885" y="182066"/>
                    <a:pt x="1096642" y="206281"/>
                    <a:pt x="1095741" y="235250"/>
                  </a:cubicBezTo>
                  <a:cubicBezTo>
                    <a:pt x="1095411" y="245899"/>
                    <a:pt x="1091844" y="256198"/>
                    <a:pt x="1085519" y="264773"/>
                  </a:cubicBezTo>
                  <a:cubicBezTo>
                    <a:pt x="1079059" y="273480"/>
                    <a:pt x="1070082" y="279993"/>
                    <a:pt x="1059796" y="283423"/>
                  </a:cubicBezTo>
                  <a:cubicBezTo>
                    <a:pt x="1050040" y="286322"/>
                    <a:pt x="1039945" y="287913"/>
                    <a:pt x="1029769" y="288160"/>
                  </a:cubicBezTo>
                  <a:cubicBezTo>
                    <a:pt x="974620" y="288137"/>
                    <a:pt x="929934" y="243407"/>
                    <a:pt x="929957" y="188261"/>
                  </a:cubicBezTo>
                  <a:cubicBezTo>
                    <a:pt x="929970" y="165918"/>
                    <a:pt x="937470" y="144225"/>
                    <a:pt x="951266" y="126650"/>
                  </a:cubicBezTo>
                  <a:cubicBezTo>
                    <a:pt x="959326" y="116411"/>
                    <a:pt x="969299" y="107836"/>
                    <a:pt x="980625" y="101394"/>
                  </a:cubicBezTo>
                  <a:close/>
                  <a:moveTo>
                    <a:pt x="907494" y="113338"/>
                  </a:moveTo>
                  <a:cubicBezTo>
                    <a:pt x="925149" y="95672"/>
                    <a:pt x="948393" y="84693"/>
                    <a:pt x="973252" y="82277"/>
                  </a:cubicBezTo>
                  <a:cubicBezTo>
                    <a:pt x="914724" y="113492"/>
                    <a:pt x="892581" y="186243"/>
                    <a:pt x="923795" y="244775"/>
                  </a:cubicBezTo>
                  <a:cubicBezTo>
                    <a:pt x="928482" y="253566"/>
                    <a:pt x="934247" y="261740"/>
                    <a:pt x="940957" y="269110"/>
                  </a:cubicBezTo>
                  <a:lnTo>
                    <a:pt x="940557" y="268743"/>
                  </a:lnTo>
                  <a:lnTo>
                    <a:pt x="916835" y="274081"/>
                  </a:lnTo>
                  <a:cubicBezTo>
                    <a:pt x="916835" y="274081"/>
                    <a:pt x="909629" y="268209"/>
                    <a:pt x="907527" y="266141"/>
                  </a:cubicBezTo>
                  <a:cubicBezTo>
                    <a:pt x="865303" y="223893"/>
                    <a:pt x="865303" y="155419"/>
                    <a:pt x="907527" y="113171"/>
                  </a:cubicBezTo>
                  <a:close/>
                  <a:moveTo>
                    <a:pt x="829391" y="253463"/>
                  </a:moveTo>
                  <a:lnTo>
                    <a:pt x="872196" y="253463"/>
                  </a:lnTo>
                  <a:cubicBezTo>
                    <a:pt x="877711" y="263101"/>
                    <a:pt x="884440" y="271992"/>
                    <a:pt x="892213" y="279919"/>
                  </a:cubicBezTo>
                  <a:lnTo>
                    <a:pt x="829458" y="294032"/>
                  </a:lnTo>
                  <a:lnTo>
                    <a:pt x="829458" y="253229"/>
                  </a:lnTo>
                  <a:close/>
                  <a:moveTo>
                    <a:pt x="829391" y="314951"/>
                  </a:moveTo>
                  <a:lnTo>
                    <a:pt x="959273" y="285791"/>
                  </a:lnTo>
                  <a:cubicBezTo>
                    <a:pt x="965819" y="290536"/>
                    <a:pt x="972825" y="294606"/>
                    <a:pt x="980192" y="297935"/>
                  </a:cubicBezTo>
                  <a:lnTo>
                    <a:pt x="987431" y="300571"/>
                  </a:lnTo>
                  <a:lnTo>
                    <a:pt x="829391" y="336236"/>
                  </a:lnTo>
                  <a:lnTo>
                    <a:pt x="829391" y="314917"/>
                  </a:lnTo>
                  <a:close/>
                  <a:moveTo>
                    <a:pt x="469071" y="81843"/>
                  </a:moveTo>
                  <a:lnTo>
                    <a:pt x="808973" y="81843"/>
                  </a:lnTo>
                  <a:lnTo>
                    <a:pt x="808973" y="476494"/>
                  </a:lnTo>
                  <a:lnTo>
                    <a:pt x="639089" y="570478"/>
                  </a:lnTo>
                  <a:lnTo>
                    <a:pt x="639089" y="570478"/>
                  </a:lnTo>
                  <a:lnTo>
                    <a:pt x="469171" y="476494"/>
                  </a:lnTo>
                  <a:lnTo>
                    <a:pt x="469171" y="81610"/>
                  </a:lnTo>
                  <a:close/>
                  <a:moveTo>
                    <a:pt x="68382" y="252662"/>
                  </a:moveTo>
                  <a:cubicBezTo>
                    <a:pt x="68422" y="263411"/>
                    <a:pt x="61906" y="273100"/>
                    <a:pt x="51934" y="277117"/>
                  </a:cubicBezTo>
                  <a:cubicBezTo>
                    <a:pt x="54219" y="273374"/>
                    <a:pt x="55303" y="269016"/>
                    <a:pt x="55037" y="264639"/>
                  </a:cubicBezTo>
                  <a:cubicBezTo>
                    <a:pt x="54136" y="254630"/>
                    <a:pt x="49965" y="249726"/>
                    <a:pt x="40557" y="241285"/>
                  </a:cubicBezTo>
                  <a:lnTo>
                    <a:pt x="40557" y="241285"/>
                  </a:lnTo>
                  <a:cubicBezTo>
                    <a:pt x="29490" y="232087"/>
                    <a:pt x="27973" y="215659"/>
                    <a:pt x="37171" y="204593"/>
                  </a:cubicBezTo>
                  <a:cubicBezTo>
                    <a:pt x="37681" y="203975"/>
                    <a:pt x="38222" y="203385"/>
                    <a:pt x="38789" y="202818"/>
                  </a:cubicBezTo>
                  <a:cubicBezTo>
                    <a:pt x="40290" y="201353"/>
                    <a:pt x="41972" y="200085"/>
                    <a:pt x="43793" y="199048"/>
                  </a:cubicBezTo>
                  <a:cubicBezTo>
                    <a:pt x="43336" y="201153"/>
                    <a:pt x="43103" y="203298"/>
                    <a:pt x="43093" y="205453"/>
                  </a:cubicBezTo>
                  <a:cubicBezTo>
                    <a:pt x="43073" y="215556"/>
                    <a:pt x="48074" y="225007"/>
                    <a:pt x="56438" y="230676"/>
                  </a:cubicBezTo>
                  <a:lnTo>
                    <a:pt x="57038" y="231009"/>
                  </a:lnTo>
                  <a:cubicBezTo>
                    <a:pt x="64055" y="235957"/>
                    <a:pt x="68222" y="244011"/>
                    <a:pt x="68215" y="252595"/>
                  </a:cubicBezTo>
                  <a:close/>
                  <a:moveTo>
                    <a:pt x="314200" y="389750"/>
                  </a:moveTo>
                  <a:lnTo>
                    <a:pt x="380926" y="456476"/>
                  </a:lnTo>
                  <a:lnTo>
                    <a:pt x="380692" y="457210"/>
                  </a:lnTo>
                  <a:lnTo>
                    <a:pt x="359140" y="517964"/>
                  </a:lnTo>
                  <a:lnTo>
                    <a:pt x="372919" y="576817"/>
                  </a:lnTo>
                  <a:lnTo>
                    <a:pt x="425332" y="576817"/>
                  </a:lnTo>
                  <a:lnTo>
                    <a:pt x="425332" y="597869"/>
                  </a:lnTo>
                  <a:lnTo>
                    <a:pt x="354736" y="597869"/>
                  </a:lnTo>
                  <a:lnTo>
                    <a:pt x="326211" y="569377"/>
                  </a:lnTo>
                  <a:lnTo>
                    <a:pt x="297352" y="569377"/>
                  </a:lnTo>
                  <a:lnTo>
                    <a:pt x="297352" y="468220"/>
                  </a:lnTo>
                  <a:lnTo>
                    <a:pt x="202634" y="426683"/>
                  </a:lnTo>
                  <a:lnTo>
                    <a:pt x="202634" y="389750"/>
                  </a:lnTo>
                  <a:lnTo>
                    <a:pt x="314267" y="389750"/>
                  </a:lnTo>
                  <a:close/>
                  <a:moveTo>
                    <a:pt x="448720" y="336069"/>
                  </a:moveTo>
                  <a:lnTo>
                    <a:pt x="290679" y="300404"/>
                  </a:lnTo>
                  <a:lnTo>
                    <a:pt x="297919" y="297769"/>
                  </a:lnTo>
                  <a:cubicBezTo>
                    <a:pt x="305286" y="294439"/>
                    <a:pt x="312292" y="290369"/>
                    <a:pt x="318838" y="285625"/>
                  </a:cubicBezTo>
                  <a:lnTo>
                    <a:pt x="448720" y="314717"/>
                  </a:lnTo>
                  <a:lnTo>
                    <a:pt x="448720" y="336036"/>
                  </a:lnTo>
                  <a:close/>
                  <a:moveTo>
                    <a:pt x="448720" y="253229"/>
                  </a:moveTo>
                  <a:lnTo>
                    <a:pt x="448720" y="293798"/>
                  </a:lnTo>
                  <a:lnTo>
                    <a:pt x="385964" y="279686"/>
                  </a:lnTo>
                  <a:cubicBezTo>
                    <a:pt x="393737" y="271759"/>
                    <a:pt x="400467" y="262868"/>
                    <a:pt x="405982" y="253229"/>
                  </a:cubicBezTo>
                  <a:lnTo>
                    <a:pt x="448820" y="253229"/>
                  </a:lnTo>
                  <a:close/>
                  <a:moveTo>
                    <a:pt x="370750" y="113305"/>
                  </a:moveTo>
                  <a:cubicBezTo>
                    <a:pt x="412975" y="155552"/>
                    <a:pt x="412975" y="224026"/>
                    <a:pt x="370750" y="266274"/>
                  </a:cubicBezTo>
                  <a:cubicBezTo>
                    <a:pt x="368648" y="268376"/>
                    <a:pt x="361442" y="274214"/>
                    <a:pt x="361442" y="274214"/>
                  </a:cubicBezTo>
                  <a:lnTo>
                    <a:pt x="337721" y="268876"/>
                  </a:lnTo>
                  <a:lnTo>
                    <a:pt x="337321" y="269243"/>
                  </a:lnTo>
                  <a:cubicBezTo>
                    <a:pt x="381994" y="220206"/>
                    <a:pt x="378454" y="144242"/>
                    <a:pt x="329420" y="99569"/>
                  </a:cubicBezTo>
                  <a:cubicBezTo>
                    <a:pt x="321987" y="92800"/>
                    <a:pt x="313736" y="86991"/>
                    <a:pt x="304858" y="82277"/>
                  </a:cubicBezTo>
                  <a:cubicBezTo>
                    <a:pt x="329754" y="84653"/>
                    <a:pt x="353048" y="95609"/>
                    <a:pt x="370750" y="113271"/>
                  </a:cubicBezTo>
                  <a:close/>
                  <a:moveTo>
                    <a:pt x="258384" y="27195"/>
                  </a:moveTo>
                  <a:cubicBezTo>
                    <a:pt x="260316" y="25246"/>
                    <a:pt x="262574" y="23655"/>
                    <a:pt x="265056" y="22491"/>
                  </a:cubicBezTo>
                  <a:lnTo>
                    <a:pt x="265056" y="65863"/>
                  </a:lnTo>
                  <a:cubicBezTo>
                    <a:pt x="262594" y="64678"/>
                    <a:pt x="260339" y="63100"/>
                    <a:pt x="258384" y="61192"/>
                  </a:cubicBezTo>
                  <a:cubicBezTo>
                    <a:pt x="249042" y="51787"/>
                    <a:pt x="249042" y="36600"/>
                    <a:pt x="258384" y="27195"/>
                  </a:cubicBezTo>
                  <a:close/>
                  <a:moveTo>
                    <a:pt x="182650" y="155375"/>
                  </a:moveTo>
                  <a:lnTo>
                    <a:pt x="182650" y="150838"/>
                  </a:lnTo>
                  <a:lnTo>
                    <a:pt x="197597" y="150838"/>
                  </a:lnTo>
                  <a:cubicBezTo>
                    <a:pt x="198711" y="150835"/>
                    <a:pt x="199825" y="150768"/>
                    <a:pt x="200933" y="150638"/>
                  </a:cubicBezTo>
                  <a:cubicBezTo>
                    <a:pt x="206324" y="149810"/>
                    <a:pt x="211325" y="147325"/>
                    <a:pt x="215246" y="143532"/>
                  </a:cubicBezTo>
                  <a:cubicBezTo>
                    <a:pt x="219763" y="138871"/>
                    <a:pt x="222245" y="132605"/>
                    <a:pt x="222152" y="126116"/>
                  </a:cubicBezTo>
                  <a:cubicBezTo>
                    <a:pt x="222128" y="112287"/>
                    <a:pt x="211212" y="100930"/>
                    <a:pt x="197396" y="100360"/>
                  </a:cubicBezTo>
                  <a:lnTo>
                    <a:pt x="197396" y="100360"/>
                  </a:lnTo>
                  <a:lnTo>
                    <a:pt x="149053" y="100360"/>
                  </a:lnTo>
                  <a:cubicBezTo>
                    <a:pt x="144846" y="100340"/>
                    <a:pt x="141447" y="96927"/>
                    <a:pt x="141447" y="92720"/>
                  </a:cubicBezTo>
                  <a:lnTo>
                    <a:pt x="141447" y="92720"/>
                  </a:lnTo>
                  <a:lnTo>
                    <a:pt x="141447" y="81643"/>
                  </a:lnTo>
                  <a:lnTo>
                    <a:pt x="243637" y="81643"/>
                  </a:lnTo>
                  <a:cubicBezTo>
                    <a:pt x="265510" y="82914"/>
                    <a:pt x="282208" y="101674"/>
                    <a:pt x="280941" y="123544"/>
                  </a:cubicBezTo>
                  <a:cubicBezTo>
                    <a:pt x="279773" y="143642"/>
                    <a:pt x="263735" y="159679"/>
                    <a:pt x="243637" y="160847"/>
                  </a:cubicBezTo>
                  <a:lnTo>
                    <a:pt x="187988" y="160847"/>
                  </a:lnTo>
                  <a:lnTo>
                    <a:pt x="187988" y="160847"/>
                  </a:lnTo>
                  <a:cubicBezTo>
                    <a:pt x="185065" y="160830"/>
                    <a:pt x="182700" y="158465"/>
                    <a:pt x="182683" y="155542"/>
                  </a:cubicBezTo>
                  <a:close/>
                  <a:moveTo>
                    <a:pt x="197964" y="196379"/>
                  </a:moveTo>
                  <a:cubicBezTo>
                    <a:pt x="207405" y="186930"/>
                    <a:pt x="220110" y="181462"/>
                    <a:pt x="233462" y="181098"/>
                  </a:cubicBezTo>
                  <a:lnTo>
                    <a:pt x="245406" y="181098"/>
                  </a:lnTo>
                  <a:cubicBezTo>
                    <a:pt x="246113" y="181092"/>
                    <a:pt x="246817" y="181012"/>
                    <a:pt x="247507" y="180865"/>
                  </a:cubicBezTo>
                  <a:cubicBezTo>
                    <a:pt x="278088" y="177652"/>
                    <a:pt x="301302" y="151862"/>
                    <a:pt x="301289" y="121112"/>
                  </a:cubicBezTo>
                  <a:cubicBezTo>
                    <a:pt x="301339" y="114382"/>
                    <a:pt x="300211" y="107700"/>
                    <a:pt x="297952" y="101361"/>
                  </a:cubicBezTo>
                  <a:cubicBezTo>
                    <a:pt x="345932" y="128475"/>
                    <a:pt x="362850" y="189349"/>
                    <a:pt x="335736" y="237332"/>
                  </a:cubicBezTo>
                  <a:cubicBezTo>
                    <a:pt x="318020" y="268683"/>
                    <a:pt x="284787" y="288057"/>
                    <a:pt x="248775" y="288027"/>
                  </a:cubicBezTo>
                  <a:cubicBezTo>
                    <a:pt x="238603" y="287776"/>
                    <a:pt x="228504" y="286185"/>
                    <a:pt x="218749" y="283289"/>
                  </a:cubicBezTo>
                  <a:cubicBezTo>
                    <a:pt x="191234" y="274174"/>
                    <a:pt x="176321" y="244481"/>
                    <a:pt x="185439" y="216967"/>
                  </a:cubicBezTo>
                  <a:cubicBezTo>
                    <a:pt x="188011" y="209193"/>
                    <a:pt x="192372" y="202134"/>
                    <a:pt x="198164" y="196345"/>
                  </a:cubicBezTo>
                  <a:close/>
                  <a:moveTo>
                    <a:pt x="101211" y="597735"/>
                  </a:moveTo>
                  <a:lnTo>
                    <a:pt x="21373" y="597735"/>
                  </a:lnTo>
                  <a:lnTo>
                    <a:pt x="21373" y="492842"/>
                  </a:lnTo>
                  <a:lnTo>
                    <a:pt x="122029" y="492842"/>
                  </a:lnTo>
                  <a:lnTo>
                    <a:pt x="122029" y="419443"/>
                  </a:lnTo>
                  <a:lnTo>
                    <a:pt x="188755" y="289661"/>
                  </a:lnTo>
                  <a:cubicBezTo>
                    <a:pt x="195835" y="295497"/>
                    <a:pt x="203949" y="299944"/>
                    <a:pt x="212677" y="302773"/>
                  </a:cubicBezTo>
                  <a:cubicBezTo>
                    <a:pt x="212677" y="302773"/>
                    <a:pt x="221685" y="305075"/>
                    <a:pt x="229358" y="306943"/>
                  </a:cubicBezTo>
                  <a:cubicBezTo>
                    <a:pt x="240701" y="309646"/>
                    <a:pt x="257083" y="313416"/>
                    <a:pt x="275866" y="317753"/>
                  </a:cubicBezTo>
                  <a:lnTo>
                    <a:pt x="181649" y="377806"/>
                  </a:lnTo>
                  <a:lnTo>
                    <a:pt x="181649" y="519332"/>
                  </a:lnTo>
                  <a:lnTo>
                    <a:pt x="106182" y="519332"/>
                  </a:lnTo>
                  <a:lnTo>
                    <a:pt x="49465" y="555464"/>
                  </a:lnTo>
                  <a:lnTo>
                    <a:pt x="49465" y="576483"/>
                  </a:lnTo>
                  <a:lnTo>
                    <a:pt x="100911" y="576483"/>
                  </a:lnTo>
                  <a:lnTo>
                    <a:pt x="100911" y="597569"/>
                  </a:ln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Brīvforma: forma 513">
              <a:extLst>
                <a:ext uri="{FF2B5EF4-FFF2-40B4-BE49-F238E27FC236}">
                  <a16:creationId xmlns:a16="http://schemas.microsoft.com/office/drawing/2014/main" id="{9B1486DB-86C5-9BBA-44A6-FBCA79ED88D5}"/>
                </a:ext>
              </a:extLst>
            </p:cNvPr>
            <p:cNvSpPr/>
            <p:nvPr/>
          </p:nvSpPr>
          <p:spPr>
            <a:xfrm>
              <a:off x="3287456" y="5838623"/>
              <a:ext cx="93316" cy="128847"/>
            </a:xfrm>
            <a:custGeom>
              <a:avLst/>
              <a:gdLst>
                <a:gd name="connsiteX0" fmla="*/ 0 w 93316"/>
                <a:gd name="connsiteY0" fmla="*/ 23154 h 128847"/>
                <a:gd name="connsiteX1" fmla="*/ 34497 w 93316"/>
                <a:gd name="connsiteY1" fmla="*/ 23154 h 128847"/>
                <a:gd name="connsiteX2" fmla="*/ 34497 w 93316"/>
                <a:gd name="connsiteY2" fmla="*/ 128848 h 128847"/>
                <a:gd name="connsiteX3" fmla="*/ 58418 w 93316"/>
                <a:gd name="connsiteY3" fmla="*/ 128848 h 128847"/>
                <a:gd name="connsiteX4" fmla="*/ 58418 w 93316"/>
                <a:gd name="connsiteY4" fmla="*/ 23154 h 128847"/>
                <a:gd name="connsiteX5" fmla="*/ 93316 w 93316"/>
                <a:gd name="connsiteY5" fmla="*/ 23154 h 128847"/>
                <a:gd name="connsiteX6" fmla="*/ 93316 w 93316"/>
                <a:gd name="connsiteY6" fmla="*/ 0 h 128847"/>
                <a:gd name="connsiteX7" fmla="*/ 0 w 93316"/>
                <a:gd name="connsiteY7" fmla="*/ 0 h 128847"/>
                <a:gd name="connsiteX8" fmla="*/ 0 w 93316"/>
                <a:gd name="connsiteY8" fmla="*/ 23154 h 12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316" h="128847">
                  <a:moveTo>
                    <a:pt x="0" y="23154"/>
                  </a:moveTo>
                  <a:lnTo>
                    <a:pt x="34497" y="23154"/>
                  </a:lnTo>
                  <a:lnTo>
                    <a:pt x="34497" y="128848"/>
                  </a:lnTo>
                  <a:lnTo>
                    <a:pt x="58418" y="128848"/>
                  </a:lnTo>
                  <a:lnTo>
                    <a:pt x="58418" y="23154"/>
                  </a:lnTo>
                  <a:lnTo>
                    <a:pt x="93316" y="23154"/>
                  </a:lnTo>
                  <a:lnTo>
                    <a:pt x="93316" y="0"/>
                  </a:lnTo>
                  <a:lnTo>
                    <a:pt x="0" y="0"/>
                  </a:lnTo>
                  <a:lnTo>
                    <a:pt x="0" y="23154"/>
                  </a:ln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Brīvforma: forma 514">
              <a:extLst>
                <a:ext uri="{FF2B5EF4-FFF2-40B4-BE49-F238E27FC236}">
                  <a16:creationId xmlns:a16="http://schemas.microsoft.com/office/drawing/2014/main" id="{F59760AC-D6D8-058C-26EF-2C37DAB7B6DB}"/>
                </a:ext>
              </a:extLst>
            </p:cNvPr>
            <p:cNvSpPr/>
            <p:nvPr/>
          </p:nvSpPr>
          <p:spPr>
            <a:xfrm>
              <a:off x="2886033" y="5838623"/>
              <a:ext cx="85142" cy="128847"/>
            </a:xfrm>
            <a:custGeom>
              <a:avLst/>
              <a:gdLst>
                <a:gd name="connsiteX0" fmla="*/ 85142 w 85142"/>
                <a:gd name="connsiteY0" fmla="*/ 23154 h 128847"/>
                <a:gd name="connsiteX1" fmla="*/ 85142 w 85142"/>
                <a:gd name="connsiteY1" fmla="*/ 0 h 128847"/>
                <a:gd name="connsiteX2" fmla="*/ 0 w 85142"/>
                <a:gd name="connsiteY2" fmla="*/ 0 h 128847"/>
                <a:gd name="connsiteX3" fmla="*/ 0 w 85142"/>
                <a:gd name="connsiteY3" fmla="*/ 128848 h 128847"/>
                <a:gd name="connsiteX4" fmla="*/ 85142 w 85142"/>
                <a:gd name="connsiteY4" fmla="*/ 128848 h 128847"/>
                <a:gd name="connsiteX5" fmla="*/ 85142 w 85142"/>
                <a:gd name="connsiteY5" fmla="*/ 105661 h 128847"/>
                <a:gd name="connsiteX6" fmla="*/ 23888 w 85142"/>
                <a:gd name="connsiteY6" fmla="*/ 105661 h 128847"/>
                <a:gd name="connsiteX7" fmla="*/ 23888 w 85142"/>
                <a:gd name="connsiteY7" fmla="*/ 76001 h 128847"/>
                <a:gd name="connsiteX8" fmla="*/ 76401 w 85142"/>
                <a:gd name="connsiteY8" fmla="*/ 76001 h 128847"/>
                <a:gd name="connsiteX9" fmla="*/ 76401 w 85142"/>
                <a:gd name="connsiteY9" fmla="*/ 52847 h 128847"/>
                <a:gd name="connsiteX10" fmla="*/ 23888 w 85142"/>
                <a:gd name="connsiteY10" fmla="*/ 52847 h 128847"/>
                <a:gd name="connsiteX11" fmla="*/ 23888 w 85142"/>
                <a:gd name="connsiteY11" fmla="*/ 23154 h 128847"/>
                <a:gd name="connsiteX12" fmla="*/ 85142 w 85142"/>
                <a:gd name="connsiteY12" fmla="*/ 23154 h 12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142" h="128847">
                  <a:moveTo>
                    <a:pt x="85142" y="23154"/>
                  </a:moveTo>
                  <a:lnTo>
                    <a:pt x="85142" y="0"/>
                  </a:lnTo>
                  <a:lnTo>
                    <a:pt x="0" y="0"/>
                  </a:lnTo>
                  <a:lnTo>
                    <a:pt x="0" y="128848"/>
                  </a:lnTo>
                  <a:lnTo>
                    <a:pt x="85142" y="128848"/>
                  </a:lnTo>
                  <a:lnTo>
                    <a:pt x="85142" y="105661"/>
                  </a:lnTo>
                  <a:lnTo>
                    <a:pt x="23888" y="105661"/>
                  </a:lnTo>
                  <a:lnTo>
                    <a:pt x="23888" y="76001"/>
                  </a:lnTo>
                  <a:lnTo>
                    <a:pt x="76401" y="76001"/>
                  </a:lnTo>
                  <a:lnTo>
                    <a:pt x="76401" y="52847"/>
                  </a:lnTo>
                  <a:lnTo>
                    <a:pt x="23888" y="52847"/>
                  </a:lnTo>
                  <a:lnTo>
                    <a:pt x="23888" y="23154"/>
                  </a:lnTo>
                  <a:lnTo>
                    <a:pt x="85142" y="23154"/>
                  </a:ln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Brīvforma: forma 515">
              <a:extLst>
                <a:ext uri="{FF2B5EF4-FFF2-40B4-BE49-F238E27FC236}">
                  <a16:creationId xmlns:a16="http://schemas.microsoft.com/office/drawing/2014/main" id="{F0393019-2D35-DA6E-0886-C21CE2C2728F}"/>
                </a:ext>
              </a:extLst>
            </p:cNvPr>
            <p:cNvSpPr/>
            <p:nvPr/>
          </p:nvSpPr>
          <p:spPr>
            <a:xfrm>
              <a:off x="2560477" y="5838623"/>
              <a:ext cx="104459" cy="128847"/>
            </a:xfrm>
            <a:custGeom>
              <a:avLst/>
              <a:gdLst>
                <a:gd name="connsiteX0" fmla="*/ 104459 w 104459"/>
                <a:gd name="connsiteY0" fmla="*/ 0 h 128847"/>
                <a:gd name="connsiteX1" fmla="*/ 80538 w 104459"/>
                <a:gd name="connsiteY1" fmla="*/ 0 h 128847"/>
                <a:gd name="connsiteX2" fmla="*/ 80538 w 104459"/>
                <a:gd name="connsiteY2" fmla="*/ 94150 h 128847"/>
                <a:gd name="connsiteX3" fmla="*/ 26857 w 104459"/>
                <a:gd name="connsiteY3" fmla="*/ 0 h 128847"/>
                <a:gd name="connsiteX4" fmla="*/ 0 w 104459"/>
                <a:gd name="connsiteY4" fmla="*/ 0 h 128847"/>
                <a:gd name="connsiteX5" fmla="*/ 0 w 104459"/>
                <a:gd name="connsiteY5" fmla="*/ 128848 h 128847"/>
                <a:gd name="connsiteX6" fmla="*/ 23888 w 104459"/>
                <a:gd name="connsiteY6" fmla="*/ 128848 h 128847"/>
                <a:gd name="connsiteX7" fmla="*/ 23888 w 104459"/>
                <a:gd name="connsiteY7" fmla="*/ 35031 h 128847"/>
                <a:gd name="connsiteX8" fmla="*/ 77936 w 104459"/>
                <a:gd name="connsiteY8" fmla="*/ 128848 h 128847"/>
                <a:gd name="connsiteX9" fmla="*/ 104459 w 104459"/>
                <a:gd name="connsiteY9" fmla="*/ 128848 h 128847"/>
                <a:gd name="connsiteX10" fmla="*/ 104459 w 104459"/>
                <a:gd name="connsiteY10" fmla="*/ 0 h 12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459" h="128847">
                  <a:moveTo>
                    <a:pt x="104459" y="0"/>
                  </a:moveTo>
                  <a:lnTo>
                    <a:pt x="80538" y="0"/>
                  </a:lnTo>
                  <a:lnTo>
                    <a:pt x="80538" y="94150"/>
                  </a:lnTo>
                  <a:lnTo>
                    <a:pt x="26857" y="0"/>
                  </a:lnTo>
                  <a:lnTo>
                    <a:pt x="0" y="0"/>
                  </a:lnTo>
                  <a:lnTo>
                    <a:pt x="0" y="128848"/>
                  </a:lnTo>
                  <a:lnTo>
                    <a:pt x="23888" y="128848"/>
                  </a:lnTo>
                  <a:lnTo>
                    <a:pt x="23888" y="35031"/>
                  </a:lnTo>
                  <a:lnTo>
                    <a:pt x="77936" y="128848"/>
                  </a:lnTo>
                  <a:lnTo>
                    <a:pt x="104459" y="128848"/>
                  </a:lnTo>
                  <a:lnTo>
                    <a:pt x="104459" y="0"/>
                  </a:ln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" name="Brīvforma: forma 516">
              <a:extLst>
                <a:ext uri="{FF2B5EF4-FFF2-40B4-BE49-F238E27FC236}">
                  <a16:creationId xmlns:a16="http://schemas.microsoft.com/office/drawing/2014/main" id="{C51024A9-A2D2-8DE4-4738-6E0A1A8F7610}"/>
                </a:ext>
              </a:extLst>
            </p:cNvPr>
            <p:cNvSpPr/>
            <p:nvPr/>
          </p:nvSpPr>
          <p:spPr>
            <a:xfrm>
              <a:off x="3121542" y="5835854"/>
              <a:ext cx="95651" cy="134452"/>
            </a:xfrm>
            <a:custGeom>
              <a:avLst/>
              <a:gdLst>
                <a:gd name="connsiteX0" fmla="*/ 95572 w 95651"/>
                <a:gd name="connsiteY0" fmla="*/ 94521 h 134452"/>
                <a:gd name="connsiteX1" fmla="*/ 65813 w 95651"/>
                <a:gd name="connsiteY1" fmla="*/ 58356 h 134452"/>
                <a:gd name="connsiteX2" fmla="*/ 43526 w 95651"/>
                <a:gd name="connsiteY2" fmla="*/ 52884 h 134452"/>
                <a:gd name="connsiteX3" fmla="*/ 24509 w 95651"/>
                <a:gd name="connsiteY3" fmla="*/ 36803 h 134452"/>
                <a:gd name="connsiteX4" fmla="*/ 45361 w 95651"/>
                <a:gd name="connsiteY4" fmla="*/ 20355 h 134452"/>
                <a:gd name="connsiteX5" fmla="*/ 72519 w 95651"/>
                <a:gd name="connsiteY5" fmla="*/ 34001 h 134452"/>
                <a:gd name="connsiteX6" fmla="*/ 88466 w 95651"/>
                <a:gd name="connsiteY6" fmla="*/ 18087 h 134452"/>
                <a:gd name="connsiteX7" fmla="*/ 47396 w 95651"/>
                <a:gd name="connsiteY7" fmla="*/ -63 h 134452"/>
                <a:gd name="connsiteX8" fmla="*/ 688 w 95651"/>
                <a:gd name="connsiteY8" fmla="*/ 38672 h 134452"/>
                <a:gd name="connsiteX9" fmla="*/ 31916 w 95651"/>
                <a:gd name="connsiteY9" fmla="*/ 73903 h 134452"/>
                <a:gd name="connsiteX10" fmla="*/ 53835 w 95651"/>
                <a:gd name="connsiteY10" fmla="*/ 79208 h 134452"/>
                <a:gd name="connsiteX11" fmla="*/ 71751 w 95651"/>
                <a:gd name="connsiteY11" fmla="*/ 96223 h 134452"/>
                <a:gd name="connsiteX12" fmla="*/ 46162 w 95651"/>
                <a:gd name="connsiteY12" fmla="*/ 113371 h 134452"/>
                <a:gd name="connsiteX13" fmla="*/ 17136 w 95651"/>
                <a:gd name="connsiteY13" fmla="*/ 98458 h 134452"/>
                <a:gd name="connsiteX14" fmla="*/ -79 w 95651"/>
                <a:gd name="connsiteY14" fmla="*/ 115673 h 134452"/>
                <a:gd name="connsiteX15" fmla="*/ 45461 w 95651"/>
                <a:gd name="connsiteY15" fmla="*/ 134390 h 134452"/>
                <a:gd name="connsiteX16" fmla="*/ 95506 w 95651"/>
                <a:gd name="connsiteY16" fmla="*/ 94555 h 13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651" h="134452">
                  <a:moveTo>
                    <a:pt x="95572" y="94521"/>
                  </a:moveTo>
                  <a:cubicBezTo>
                    <a:pt x="95572" y="71334"/>
                    <a:pt x="81327" y="61992"/>
                    <a:pt x="65813" y="58356"/>
                  </a:cubicBezTo>
                  <a:lnTo>
                    <a:pt x="43526" y="52884"/>
                  </a:lnTo>
                  <a:cubicBezTo>
                    <a:pt x="33284" y="50149"/>
                    <a:pt x="24509" y="45945"/>
                    <a:pt x="24509" y="36803"/>
                  </a:cubicBezTo>
                  <a:cubicBezTo>
                    <a:pt x="24509" y="25093"/>
                    <a:pt x="34752" y="20355"/>
                    <a:pt x="45361" y="20355"/>
                  </a:cubicBezTo>
                  <a:cubicBezTo>
                    <a:pt x="57405" y="20355"/>
                    <a:pt x="66714" y="24125"/>
                    <a:pt x="72519" y="34001"/>
                  </a:cubicBezTo>
                  <a:lnTo>
                    <a:pt x="88466" y="18087"/>
                  </a:lnTo>
                  <a:cubicBezTo>
                    <a:pt x="79458" y="5008"/>
                    <a:pt x="65579" y="-63"/>
                    <a:pt x="47396" y="-63"/>
                  </a:cubicBezTo>
                  <a:cubicBezTo>
                    <a:pt x="22207" y="-63"/>
                    <a:pt x="688" y="14183"/>
                    <a:pt x="688" y="38672"/>
                  </a:cubicBezTo>
                  <a:cubicBezTo>
                    <a:pt x="688" y="61692"/>
                    <a:pt x="14567" y="69566"/>
                    <a:pt x="31916" y="73903"/>
                  </a:cubicBezTo>
                  <a:lnTo>
                    <a:pt x="53835" y="79208"/>
                  </a:lnTo>
                  <a:cubicBezTo>
                    <a:pt x="63844" y="82144"/>
                    <a:pt x="71751" y="86514"/>
                    <a:pt x="71751" y="96223"/>
                  </a:cubicBezTo>
                  <a:cubicBezTo>
                    <a:pt x="71751" y="108267"/>
                    <a:pt x="59307" y="113371"/>
                    <a:pt x="46162" y="113371"/>
                  </a:cubicBezTo>
                  <a:cubicBezTo>
                    <a:pt x="33017" y="113371"/>
                    <a:pt x="22975" y="108000"/>
                    <a:pt x="17136" y="98458"/>
                  </a:cubicBezTo>
                  <a:lnTo>
                    <a:pt x="-79" y="115673"/>
                  </a:lnTo>
                  <a:cubicBezTo>
                    <a:pt x="9930" y="128418"/>
                    <a:pt x="27078" y="134390"/>
                    <a:pt x="45461" y="134390"/>
                  </a:cubicBezTo>
                  <a:cubicBezTo>
                    <a:pt x="74154" y="134390"/>
                    <a:pt x="95506" y="118509"/>
                    <a:pt x="95506" y="94555"/>
                  </a:cubicBez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Brīvforma: forma 517">
              <a:extLst>
                <a:ext uri="{FF2B5EF4-FFF2-40B4-BE49-F238E27FC236}">
                  <a16:creationId xmlns:a16="http://schemas.microsoft.com/office/drawing/2014/main" id="{F959F874-4067-2D99-C144-9D553BD9F5C3}"/>
                </a:ext>
              </a:extLst>
            </p:cNvPr>
            <p:cNvSpPr/>
            <p:nvPr/>
          </p:nvSpPr>
          <p:spPr>
            <a:xfrm>
              <a:off x="3002669" y="5838823"/>
              <a:ext cx="100188" cy="128881"/>
            </a:xfrm>
            <a:custGeom>
              <a:avLst/>
              <a:gdLst>
                <a:gd name="connsiteX0" fmla="*/ 93771 w 100188"/>
                <a:gd name="connsiteY0" fmla="*/ 38705 h 128881"/>
                <a:gd name="connsiteX1" fmla="*/ 46863 w 100188"/>
                <a:gd name="connsiteY1" fmla="*/ -63 h 128881"/>
                <a:gd name="connsiteX2" fmla="*/ -79 w 100188"/>
                <a:gd name="connsiteY2" fmla="*/ -63 h 128881"/>
                <a:gd name="connsiteX3" fmla="*/ -79 w 100188"/>
                <a:gd name="connsiteY3" fmla="*/ 128818 h 128881"/>
                <a:gd name="connsiteX4" fmla="*/ 23742 w 100188"/>
                <a:gd name="connsiteY4" fmla="*/ 128818 h 128881"/>
                <a:gd name="connsiteX5" fmla="*/ 23742 w 100188"/>
                <a:gd name="connsiteY5" fmla="*/ 76639 h 128881"/>
                <a:gd name="connsiteX6" fmla="*/ 33150 w 100188"/>
                <a:gd name="connsiteY6" fmla="*/ 76639 h 128881"/>
                <a:gd name="connsiteX7" fmla="*/ 33484 w 100188"/>
                <a:gd name="connsiteY7" fmla="*/ 77072 h 128881"/>
                <a:gd name="connsiteX8" fmla="*/ 71384 w 100188"/>
                <a:gd name="connsiteY8" fmla="*/ 128818 h 128881"/>
                <a:gd name="connsiteX9" fmla="*/ 100110 w 100188"/>
                <a:gd name="connsiteY9" fmla="*/ 128818 h 128881"/>
                <a:gd name="connsiteX10" fmla="*/ 59274 w 100188"/>
                <a:gd name="connsiteY10" fmla="*/ 75604 h 128881"/>
                <a:gd name="connsiteX11" fmla="*/ 93771 w 100188"/>
                <a:gd name="connsiteY11" fmla="*/ 38672 h 128881"/>
                <a:gd name="connsiteX12" fmla="*/ 23709 w 100188"/>
                <a:gd name="connsiteY12" fmla="*/ 56120 h 128881"/>
                <a:gd name="connsiteX13" fmla="*/ 23709 w 100188"/>
                <a:gd name="connsiteY13" fmla="*/ 21690 h 128881"/>
                <a:gd name="connsiteX14" fmla="*/ 46329 w 100188"/>
                <a:gd name="connsiteY14" fmla="*/ 21690 h 128881"/>
                <a:gd name="connsiteX15" fmla="*/ 69116 w 100188"/>
                <a:gd name="connsiteY15" fmla="*/ 38672 h 128881"/>
                <a:gd name="connsiteX16" fmla="*/ 46329 w 100188"/>
                <a:gd name="connsiteY16" fmla="*/ 56120 h 128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0188" h="128881">
                  <a:moveTo>
                    <a:pt x="93771" y="38705"/>
                  </a:moveTo>
                  <a:cubicBezTo>
                    <a:pt x="93771" y="13716"/>
                    <a:pt x="77089" y="-63"/>
                    <a:pt x="46863" y="-63"/>
                  </a:cubicBezTo>
                  <a:lnTo>
                    <a:pt x="-79" y="-63"/>
                  </a:lnTo>
                  <a:lnTo>
                    <a:pt x="-79" y="128818"/>
                  </a:lnTo>
                  <a:lnTo>
                    <a:pt x="23742" y="128818"/>
                  </a:lnTo>
                  <a:lnTo>
                    <a:pt x="23742" y="76639"/>
                  </a:lnTo>
                  <a:lnTo>
                    <a:pt x="33150" y="76639"/>
                  </a:lnTo>
                  <a:lnTo>
                    <a:pt x="33484" y="77072"/>
                  </a:lnTo>
                  <a:lnTo>
                    <a:pt x="71384" y="128818"/>
                  </a:lnTo>
                  <a:lnTo>
                    <a:pt x="100110" y="128818"/>
                  </a:lnTo>
                  <a:lnTo>
                    <a:pt x="59274" y="75604"/>
                  </a:lnTo>
                  <a:cubicBezTo>
                    <a:pt x="80960" y="72001"/>
                    <a:pt x="93771" y="58456"/>
                    <a:pt x="93771" y="38672"/>
                  </a:cubicBezTo>
                  <a:close/>
                  <a:moveTo>
                    <a:pt x="23709" y="56120"/>
                  </a:moveTo>
                  <a:lnTo>
                    <a:pt x="23709" y="21690"/>
                  </a:lnTo>
                  <a:lnTo>
                    <a:pt x="46329" y="21690"/>
                  </a:lnTo>
                  <a:cubicBezTo>
                    <a:pt x="61476" y="21690"/>
                    <a:pt x="69116" y="27395"/>
                    <a:pt x="69116" y="38672"/>
                  </a:cubicBezTo>
                  <a:cubicBezTo>
                    <a:pt x="69116" y="49948"/>
                    <a:pt x="61476" y="56120"/>
                    <a:pt x="46329" y="56120"/>
                  </a:cubicBez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Brīvforma: forma 518">
              <a:extLst>
                <a:ext uri="{FF2B5EF4-FFF2-40B4-BE49-F238E27FC236}">
                  <a16:creationId xmlns:a16="http://schemas.microsoft.com/office/drawing/2014/main" id="{887132CA-D931-D07C-562D-0B751F04371A}"/>
                </a:ext>
              </a:extLst>
            </p:cNvPr>
            <p:cNvSpPr/>
            <p:nvPr/>
          </p:nvSpPr>
          <p:spPr>
            <a:xfrm>
              <a:off x="2416649" y="5838389"/>
              <a:ext cx="111432" cy="131583"/>
            </a:xfrm>
            <a:custGeom>
              <a:avLst/>
              <a:gdLst>
                <a:gd name="connsiteX0" fmla="*/ 111353 w 111432"/>
                <a:gd name="connsiteY0" fmla="*/ 77606 h 131583"/>
                <a:gd name="connsiteX1" fmla="*/ 55637 w 111432"/>
                <a:gd name="connsiteY1" fmla="*/ 131521 h 131583"/>
                <a:gd name="connsiteX2" fmla="*/ -79 w 111432"/>
                <a:gd name="connsiteY2" fmla="*/ 77606 h 131583"/>
                <a:gd name="connsiteX3" fmla="*/ -79 w 111432"/>
                <a:gd name="connsiteY3" fmla="*/ -63 h 131583"/>
                <a:gd name="connsiteX4" fmla="*/ 25811 w 111432"/>
                <a:gd name="connsiteY4" fmla="*/ -63 h 131583"/>
                <a:gd name="connsiteX5" fmla="*/ 25811 w 111432"/>
                <a:gd name="connsiteY5" fmla="*/ 76338 h 131583"/>
                <a:gd name="connsiteX6" fmla="*/ 55637 w 111432"/>
                <a:gd name="connsiteY6" fmla="*/ 106899 h 131583"/>
                <a:gd name="connsiteX7" fmla="*/ 85464 w 111432"/>
                <a:gd name="connsiteY7" fmla="*/ 76338 h 131583"/>
                <a:gd name="connsiteX8" fmla="*/ 85464 w 111432"/>
                <a:gd name="connsiteY8" fmla="*/ -63 h 131583"/>
                <a:gd name="connsiteX9" fmla="*/ 111353 w 111432"/>
                <a:gd name="connsiteY9" fmla="*/ -63 h 131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432" h="131583">
                  <a:moveTo>
                    <a:pt x="111353" y="77606"/>
                  </a:moveTo>
                  <a:cubicBezTo>
                    <a:pt x="111353" y="113371"/>
                    <a:pt x="88533" y="131521"/>
                    <a:pt x="55637" y="131521"/>
                  </a:cubicBezTo>
                  <a:cubicBezTo>
                    <a:pt x="22741" y="131521"/>
                    <a:pt x="-79" y="113338"/>
                    <a:pt x="-79" y="77606"/>
                  </a:cubicBezTo>
                  <a:lnTo>
                    <a:pt x="-79" y="-63"/>
                  </a:lnTo>
                  <a:lnTo>
                    <a:pt x="25811" y="-63"/>
                  </a:lnTo>
                  <a:lnTo>
                    <a:pt x="25811" y="76338"/>
                  </a:lnTo>
                  <a:cubicBezTo>
                    <a:pt x="25811" y="97591"/>
                    <a:pt x="37821" y="106899"/>
                    <a:pt x="55637" y="106899"/>
                  </a:cubicBezTo>
                  <a:cubicBezTo>
                    <a:pt x="73453" y="106899"/>
                    <a:pt x="85464" y="97557"/>
                    <a:pt x="85464" y="76338"/>
                  </a:cubicBezTo>
                  <a:lnTo>
                    <a:pt x="85464" y="-63"/>
                  </a:lnTo>
                  <a:lnTo>
                    <a:pt x="111353" y="-63"/>
                  </a:ln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Brīvforma: forma 519">
              <a:extLst>
                <a:ext uri="{FF2B5EF4-FFF2-40B4-BE49-F238E27FC236}">
                  <a16:creationId xmlns:a16="http://schemas.microsoft.com/office/drawing/2014/main" id="{ED4E887B-F8A4-2C45-942E-80C44276556F}"/>
                </a:ext>
              </a:extLst>
            </p:cNvPr>
            <p:cNvSpPr/>
            <p:nvPr/>
          </p:nvSpPr>
          <p:spPr>
            <a:xfrm>
              <a:off x="2697298" y="5838389"/>
              <a:ext cx="25789" cy="129314"/>
            </a:xfrm>
            <a:custGeom>
              <a:avLst/>
              <a:gdLst>
                <a:gd name="connsiteX0" fmla="*/ 0 w 25789"/>
                <a:gd name="connsiteY0" fmla="*/ 0 h 129314"/>
                <a:gd name="connsiteX1" fmla="*/ 25790 w 25789"/>
                <a:gd name="connsiteY1" fmla="*/ 0 h 129314"/>
                <a:gd name="connsiteX2" fmla="*/ 25790 w 25789"/>
                <a:gd name="connsiteY2" fmla="*/ 129315 h 129314"/>
                <a:gd name="connsiteX3" fmla="*/ 0 w 25789"/>
                <a:gd name="connsiteY3" fmla="*/ 129315 h 129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89" h="129314">
                  <a:moveTo>
                    <a:pt x="0" y="0"/>
                  </a:moveTo>
                  <a:lnTo>
                    <a:pt x="25790" y="0"/>
                  </a:lnTo>
                  <a:lnTo>
                    <a:pt x="25790" y="129315"/>
                  </a:lnTo>
                  <a:lnTo>
                    <a:pt x="0" y="129315"/>
                  </a:ln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Brīvforma: forma 520">
              <a:extLst>
                <a:ext uri="{FF2B5EF4-FFF2-40B4-BE49-F238E27FC236}">
                  <a16:creationId xmlns:a16="http://schemas.microsoft.com/office/drawing/2014/main" id="{8B69E705-4030-A69F-4B07-23317CE2AFAA}"/>
                </a:ext>
              </a:extLst>
            </p:cNvPr>
            <p:cNvSpPr/>
            <p:nvPr/>
          </p:nvSpPr>
          <p:spPr>
            <a:xfrm>
              <a:off x="2737868" y="5838389"/>
              <a:ext cx="128480" cy="129314"/>
            </a:xfrm>
            <a:custGeom>
              <a:avLst/>
              <a:gdLst>
                <a:gd name="connsiteX0" fmla="*/ 79904 w 128480"/>
                <a:gd name="connsiteY0" fmla="*/ 129315 h 129314"/>
                <a:gd name="connsiteX1" fmla="*/ 48576 w 128480"/>
                <a:gd name="connsiteY1" fmla="*/ 129315 h 129314"/>
                <a:gd name="connsiteX2" fmla="*/ 0 w 128480"/>
                <a:gd name="connsiteY2" fmla="*/ 0 h 129314"/>
                <a:gd name="connsiteX3" fmla="*/ 27424 w 128480"/>
                <a:gd name="connsiteY3" fmla="*/ 0 h 129314"/>
                <a:gd name="connsiteX4" fmla="*/ 64491 w 128480"/>
                <a:gd name="connsiteY4" fmla="*/ 103192 h 129314"/>
                <a:gd name="connsiteX5" fmla="*/ 101690 w 128480"/>
                <a:gd name="connsiteY5" fmla="*/ 0 h 129314"/>
                <a:gd name="connsiteX6" fmla="*/ 128481 w 128480"/>
                <a:gd name="connsiteY6" fmla="*/ 0 h 129314"/>
                <a:gd name="connsiteX7" fmla="*/ 79904 w 128480"/>
                <a:gd name="connsiteY7" fmla="*/ 129315 h 129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480" h="129314">
                  <a:moveTo>
                    <a:pt x="79904" y="129315"/>
                  </a:moveTo>
                  <a:lnTo>
                    <a:pt x="48576" y="129315"/>
                  </a:lnTo>
                  <a:lnTo>
                    <a:pt x="0" y="0"/>
                  </a:lnTo>
                  <a:lnTo>
                    <a:pt x="27424" y="0"/>
                  </a:lnTo>
                  <a:lnTo>
                    <a:pt x="64491" y="103192"/>
                  </a:lnTo>
                  <a:lnTo>
                    <a:pt x="101690" y="0"/>
                  </a:lnTo>
                  <a:lnTo>
                    <a:pt x="128481" y="0"/>
                  </a:lnTo>
                  <a:lnTo>
                    <a:pt x="79904" y="129315"/>
                  </a:ln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Brīvforma: forma 521">
              <a:extLst>
                <a:ext uri="{FF2B5EF4-FFF2-40B4-BE49-F238E27FC236}">
                  <a16:creationId xmlns:a16="http://schemas.microsoft.com/office/drawing/2014/main" id="{81FCA3AF-A096-1CE6-EA6D-E81443C27166}"/>
                </a:ext>
              </a:extLst>
            </p:cNvPr>
            <p:cNvSpPr/>
            <p:nvPr/>
          </p:nvSpPr>
          <p:spPr>
            <a:xfrm>
              <a:off x="3241415" y="5838389"/>
              <a:ext cx="25789" cy="129314"/>
            </a:xfrm>
            <a:custGeom>
              <a:avLst/>
              <a:gdLst>
                <a:gd name="connsiteX0" fmla="*/ 0 w 25789"/>
                <a:gd name="connsiteY0" fmla="*/ 0 h 129314"/>
                <a:gd name="connsiteX1" fmla="*/ 25790 w 25789"/>
                <a:gd name="connsiteY1" fmla="*/ 0 h 129314"/>
                <a:gd name="connsiteX2" fmla="*/ 25790 w 25789"/>
                <a:gd name="connsiteY2" fmla="*/ 129315 h 129314"/>
                <a:gd name="connsiteX3" fmla="*/ 0 w 25789"/>
                <a:gd name="connsiteY3" fmla="*/ 129315 h 129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89" h="129314">
                  <a:moveTo>
                    <a:pt x="0" y="0"/>
                  </a:moveTo>
                  <a:lnTo>
                    <a:pt x="25790" y="0"/>
                  </a:lnTo>
                  <a:lnTo>
                    <a:pt x="25790" y="129315"/>
                  </a:lnTo>
                  <a:lnTo>
                    <a:pt x="0" y="129315"/>
                  </a:ln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Brīvforma: forma 522">
              <a:extLst>
                <a:ext uri="{FF2B5EF4-FFF2-40B4-BE49-F238E27FC236}">
                  <a16:creationId xmlns:a16="http://schemas.microsoft.com/office/drawing/2014/main" id="{DF180573-C8BC-26A5-838B-DCD945E2EBD7}"/>
                </a:ext>
              </a:extLst>
            </p:cNvPr>
            <p:cNvSpPr/>
            <p:nvPr/>
          </p:nvSpPr>
          <p:spPr>
            <a:xfrm>
              <a:off x="3389446" y="5838556"/>
              <a:ext cx="123509" cy="129248"/>
            </a:xfrm>
            <a:custGeom>
              <a:avLst/>
              <a:gdLst>
                <a:gd name="connsiteX0" fmla="*/ 74833 w 123509"/>
                <a:gd name="connsiteY0" fmla="*/ 77569 h 129248"/>
                <a:gd name="connsiteX1" fmla="*/ 74833 w 123509"/>
                <a:gd name="connsiteY1" fmla="*/ 129248 h 129248"/>
                <a:gd name="connsiteX2" fmla="*/ 49310 w 123509"/>
                <a:gd name="connsiteY2" fmla="*/ 129248 h 129248"/>
                <a:gd name="connsiteX3" fmla="*/ 49310 w 123509"/>
                <a:gd name="connsiteY3" fmla="*/ 77502 h 129248"/>
                <a:gd name="connsiteX4" fmla="*/ 0 w 123509"/>
                <a:gd name="connsiteY4" fmla="*/ 0 h 129248"/>
                <a:gd name="connsiteX5" fmla="*/ 30027 w 123509"/>
                <a:gd name="connsiteY5" fmla="*/ 0 h 129248"/>
                <a:gd name="connsiteX6" fmla="*/ 62222 w 123509"/>
                <a:gd name="connsiteY6" fmla="*/ 54348 h 129248"/>
                <a:gd name="connsiteX7" fmla="*/ 94417 w 123509"/>
                <a:gd name="connsiteY7" fmla="*/ 0 h 129248"/>
                <a:gd name="connsiteX8" fmla="*/ 123510 w 123509"/>
                <a:gd name="connsiteY8" fmla="*/ 0 h 129248"/>
                <a:gd name="connsiteX9" fmla="*/ 74833 w 123509"/>
                <a:gd name="connsiteY9" fmla="*/ 77569 h 129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509" h="129248">
                  <a:moveTo>
                    <a:pt x="74833" y="77569"/>
                  </a:moveTo>
                  <a:lnTo>
                    <a:pt x="74833" y="129248"/>
                  </a:lnTo>
                  <a:lnTo>
                    <a:pt x="49310" y="129248"/>
                  </a:lnTo>
                  <a:lnTo>
                    <a:pt x="49310" y="77502"/>
                  </a:lnTo>
                  <a:lnTo>
                    <a:pt x="0" y="0"/>
                  </a:lnTo>
                  <a:lnTo>
                    <a:pt x="30027" y="0"/>
                  </a:lnTo>
                  <a:lnTo>
                    <a:pt x="62222" y="54348"/>
                  </a:lnTo>
                  <a:lnTo>
                    <a:pt x="94417" y="0"/>
                  </a:lnTo>
                  <a:lnTo>
                    <a:pt x="123510" y="0"/>
                  </a:lnTo>
                  <a:lnTo>
                    <a:pt x="74833" y="77569"/>
                  </a:ln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Brīvforma: forma 523">
              <a:extLst>
                <a:ext uri="{FF2B5EF4-FFF2-40B4-BE49-F238E27FC236}">
                  <a16:creationId xmlns:a16="http://schemas.microsoft.com/office/drawing/2014/main" id="{0568A692-3810-9C31-0BDC-A50B3AF954C3}"/>
                </a:ext>
              </a:extLst>
            </p:cNvPr>
            <p:cNvSpPr/>
            <p:nvPr/>
          </p:nvSpPr>
          <p:spPr>
            <a:xfrm>
              <a:off x="2331540" y="5621930"/>
              <a:ext cx="23821" cy="128580"/>
            </a:xfrm>
            <a:custGeom>
              <a:avLst/>
              <a:gdLst>
                <a:gd name="connsiteX0" fmla="*/ 0 w 23821"/>
                <a:gd name="connsiteY0" fmla="*/ 0 h 128580"/>
                <a:gd name="connsiteX1" fmla="*/ 23821 w 23821"/>
                <a:gd name="connsiteY1" fmla="*/ 0 h 128580"/>
                <a:gd name="connsiteX2" fmla="*/ 23821 w 23821"/>
                <a:gd name="connsiteY2" fmla="*/ 128581 h 128580"/>
                <a:gd name="connsiteX3" fmla="*/ 0 w 23821"/>
                <a:gd name="connsiteY3" fmla="*/ 128581 h 128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21" h="128580">
                  <a:moveTo>
                    <a:pt x="0" y="0"/>
                  </a:moveTo>
                  <a:lnTo>
                    <a:pt x="23821" y="0"/>
                  </a:lnTo>
                  <a:lnTo>
                    <a:pt x="23821" y="128581"/>
                  </a:lnTo>
                  <a:lnTo>
                    <a:pt x="0" y="128581"/>
                  </a:ln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Brīvforma: forma 524">
              <a:extLst>
                <a:ext uri="{FF2B5EF4-FFF2-40B4-BE49-F238E27FC236}">
                  <a16:creationId xmlns:a16="http://schemas.microsoft.com/office/drawing/2014/main" id="{4D51B3B3-84B3-2BB7-84C4-CE3E41C1DF48}"/>
                </a:ext>
              </a:extLst>
            </p:cNvPr>
            <p:cNvSpPr/>
            <p:nvPr/>
          </p:nvSpPr>
          <p:spPr>
            <a:xfrm>
              <a:off x="2703737" y="5621897"/>
              <a:ext cx="93082" cy="128614"/>
            </a:xfrm>
            <a:custGeom>
              <a:avLst/>
              <a:gdLst>
                <a:gd name="connsiteX0" fmla="*/ 0 w 93082"/>
                <a:gd name="connsiteY0" fmla="*/ 23154 h 128614"/>
                <a:gd name="connsiteX1" fmla="*/ 34431 w 93082"/>
                <a:gd name="connsiteY1" fmla="*/ 23154 h 128614"/>
                <a:gd name="connsiteX2" fmla="*/ 34431 w 93082"/>
                <a:gd name="connsiteY2" fmla="*/ 128614 h 128614"/>
                <a:gd name="connsiteX3" fmla="*/ 58285 w 93082"/>
                <a:gd name="connsiteY3" fmla="*/ 128614 h 128614"/>
                <a:gd name="connsiteX4" fmla="*/ 58285 w 93082"/>
                <a:gd name="connsiteY4" fmla="*/ 23154 h 128614"/>
                <a:gd name="connsiteX5" fmla="*/ 93083 w 93082"/>
                <a:gd name="connsiteY5" fmla="*/ 23154 h 128614"/>
                <a:gd name="connsiteX6" fmla="*/ 93083 w 93082"/>
                <a:gd name="connsiteY6" fmla="*/ 0 h 128614"/>
                <a:gd name="connsiteX7" fmla="*/ 0 w 93082"/>
                <a:gd name="connsiteY7" fmla="*/ 0 h 128614"/>
                <a:gd name="connsiteX8" fmla="*/ 0 w 93082"/>
                <a:gd name="connsiteY8" fmla="*/ 23154 h 128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082" h="128614">
                  <a:moveTo>
                    <a:pt x="0" y="23154"/>
                  </a:moveTo>
                  <a:lnTo>
                    <a:pt x="34431" y="23154"/>
                  </a:lnTo>
                  <a:lnTo>
                    <a:pt x="34431" y="128614"/>
                  </a:lnTo>
                  <a:lnTo>
                    <a:pt x="58285" y="128614"/>
                  </a:lnTo>
                  <a:lnTo>
                    <a:pt x="58285" y="23154"/>
                  </a:lnTo>
                  <a:lnTo>
                    <a:pt x="93083" y="23154"/>
                  </a:lnTo>
                  <a:lnTo>
                    <a:pt x="93083" y="0"/>
                  </a:lnTo>
                  <a:lnTo>
                    <a:pt x="0" y="0"/>
                  </a:lnTo>
                  <a:lnTo>
                    <a:pt x="0" y="23154"/>
                  </a:ln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Brīvforma: forma 525">
              <a:extLst>
                <a:ext uri="{FF2B5EF4-FFF2-40B4-BE49-F238E27FC236}">
                  <a16:creationId xmlns:a16="http://schemas.microsoft.com/office/drawing/2014/main" id="{3A5DEABF-9230-9E14-1512-28492BDDE1E6}"/>
                </a:ext>
              </a:extLst>
            </p:cNvPr>
            <p:cNvSpPr/>
            <p:nvPr/>
          </p:nvSpPr>
          <p:spPr>
            <a:xfrm>
              <a:off x="2821442" y="5621930"/>
              <a:ext cx="84942" cy="128580"/>
            </a:xfrm>
            <a:custGeom>
              <a:avLst/>
              <a:gdLst>
                <a:gd name="connsiteX0" fmla="*/ 0 w 84942"/>
                <a:gd name="connsiteY0" fmla="*/ 128581 h 128580"/>
                <a:gd name="connsiteX1" fmla="*/ 84942 w 84942"/>
                <a:gd name="connsiteY1" fmla="*/ 128581 h 128580"/>
                <a:gd name="connsiteX2" fmla="*/ 84942 w 84942"/>
                <a:gd name="connsiteY2" fmla="*/ 105427 h 128580"/>
                <a:gd name="connsiteX3" fmla="*/ 23855 w 84942"/>
                <a:gd name="connsiteY3" fmla="*/ 105427 h 128580"/>
                <a:gd name="connsiteX4" fmla="*/ 23855 w 84942"/>
                <a:gd name="connsiteY4" fmla="*/ 75867 h 128580"/>
                <a:gd name="connsiteX5" fmla="*/ 76201 w 84942"/>
                <a:gd name="connsiteY5" fmla="*/ 75867 h 128580"/>
                <a:gd name="connsiteX6" fmla="*/ 76201 w 84942"/>
                <a:gd name="connsiteY6" fmla="*/ 52714 h 128580"/>
                <a:gd name="connsiteX7" fmla="*/ 23855 w 84942"/>
                <a:gd name="connsiteY7" fmla="*/ 52714 h 128580"/>
                <a:gd name="connsiteX8" fmla="*/ 23855 w 84942"/>
                <a:gd name="connsiteY8" fmla="*/ 23154 h 128580"/>
                <a:gd name="connsiteX9" fmla="*/ 84942 w 84942"/>
                <a:gd name="connsiteY9" fmla="*/ 23154 h 128580"/>
                <a:gd name="connsiteX10" fmla="*/ 84942 w 84942"/>
                <a:gd name="connsiteY10" fmla="*/ 0 h 128580"/>
                <a:gd name="connsiteX11" fmla="*/ 0 w 84942"/>
                <a:gd name="connsiteY11" fmla="*/ 0 h 128580"/>
                <a:gd name="connsiteX12" fmla="*/ 0 w 84942"/>
                <a:gd name="connsiteY12" fmla="*/ 128581 h 128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4942" h="128580">
                  <a:moveTo>
                    <a:pt x="0" y="128581"/>
                  </a:moveTo>
                  <a:lnTo>
                    <a:pt x="84942" y="128581"/>
                  </a:lnTo>
                  <a:lnTo>
                    <a:pt x="84942" y="105427"/>
                  </a:lnTo>
                  <a:lnTo>
                    <a:pt x="23855" y="105427"/>
                  </a:lnTo>
                  <a:lnTo>
                    <a:pt x="23855" y="75867"/>
                  </a:lnTo>
                  <a:lnTo>
                    <a:pt x="76201" y="75867"/>
                  </a:lnTo>
                  <a:lnTo>
                    <a:pt x="76201" y="52714"/>
                  </a:lnTo>
                  <a:lnTo>
                    <a:pt x="23855" y="52714"/>
                  </a:lnTo>
                  <a:lnTo>
                    <a:pt x="23855" y="23154"/>
                  </a:lnTo>
                  <a:lnTo>
                    <a:pt x="84942" y="23154"/>
                  </a:lnTo>
                  <a:lnTo>
                    <a:pt x="84942" y="0"/>
                  </a:lnTo>
                  <a:lnTo>
                    <a:pt x="0" y="0"/>
                  </a:lnTo>
                  <a:lnTo>
                    <a:pt x="0" y="128581"/>
                  </a:ln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Brīvforma: forma 526">
              <a:extLst>
                <a:ext uri="{FF2B5EF4-FFF2-40B4-BE49-F238E27FC236}">
                  <a16:creationId xmlns:a16="http://schemas.microsoft.com/office/drawing/2014/main" id="{84AB1706-A976-D8A6-BE64-493EB5AE83E5}"/>
                </a:ext>
              </a:extLst>
            </p:cNvPr>
            <p:cNvSpPr/>
            <p:nvPr/>
          </p:nvSpPr>
          <p:spPr>
            <a:xfrm>
              <a:off x="3060020" y="5621563"/>
              <a:ext cx="99588" cy="128580"/>
            </a:xfrm>
            <a:custGeom>
              <a:avLst/>
              <a:gdLst>
                <a:gd name="connsiteX0" fmla="*/ 75801 w 99588"/>
                <a:gd name="connsiteY0" fmla="*/ 51479 h 128580"/>
                <a:gd name="connsiteX1" fmla="*/ 23855 w 99588"/>
                <a:gd name="connsiteY1" fmla="*/ 51479 h 128580"/>
                <a:gd name="connsiteX2" fmla="*/ 23855 w 99588"/>
                <a:gd name="connsiteY2" fmla="*/ 0 h 128580"/>
                <a:gd name="connsiteX3" fmla="*/ 0 w 99588"/>
                <a:gd name="connsiteY3" fmla="*/ 0 h 128580"/>
                <a:gd name="connsiteX4" fmla="*/ 0 w 99588"/>
                <a:gd name="connsiteY4" fmla="*/ 128581 h 128580"/>
                <a:gd name="connsiteX5" fmla="*/ 23855 w 99588"/>
                <a:gd name="connsiteY5" fmla="*/ 128581 h 128580"/>
                <a:gd name="connsiteX6" fmla="*/ 23855 w 99588"/>
                <a:gd name="connsiteY6" fmla="*/ 74600 h 128580"/>
                <a:gd name="connsiteX7" fmla="*/ 75801 w 99588"/>
                <a:gd name="connsiteY7" fmla="*/ 74600 h 128580"/>
                <a:gd name="connsiteX8" fmla="*/ 75801 w 99588"/>
                <a:gd name="connsiteY8" fmla="*/ 128581 h 128580"/>
                <a:gd name="connsiteX9" fmla="*/ 99588 w 99588"/>
                <a:gd name="connsiteY9" fmla="*/ 128581 h 128580"/>
                <a:gd name="connsiteX10" fmla="*/ 99588 w 99588"/>
                <a:gd name="connsiteY10" fmla="*/ 0 h 128580"/>
                <a:gd name="connsiteX11" fmla="*/ 75801 w 99588"/>
                <a:gd name="connsiteY11" fmla="*/ 0 h 128580"/>
                <a:gd name="connsiteX12" fmla="*/ 75801 w 99588"/>
                <a:gd name="connsiteY12" fmla="*/ 51479 h 128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588" h="128580">
                  <a:moveTo>
                    <a:pt x="75801" y="51479"/>
                  </a:moveTo>
                  <a:lnTo>
                    <a:pt x="23855" y="51479"/>
                  </a:lnTo>
                  <a:lnTo>
                    <a:pt x="23855" y="0"/>
                  </a:lnTo>
                  <a:lnTo>
                    <a:pt x="0" y="0"/>
                  </a:lnTo>
                  <a:lnTo>
                    <a:pt x="0" y="128581"/>
                  </a:lnTo>
                  <a:lnTo>
                    <a:pt x="23855" y="128581"/>
                  </a:lnTo>
                  <a:lnTo>
                    <a:pt x="23855" y="74600"/>
                  </a:lnTo>
                  <a:lnTo>
                    <a:pt x="75801" y="74600"/>
                  </a:lnTo>
                  <a:lnTo>
                    <a:pt x="75801" y="128581"/>
                  </a:lnTo>
                  <a:lnTo>
                    <a:pt x="99588" y="128581"/>
                  </a:lnTo>
                  <a:lnTo>
                    <a:pt x="99588" y="0"/>
                  </a:lnTo>
                  <a:lnTo>
                    <a:pt x="75801" y="0"/>
                  </a:lnTo>
                  <a:lnTo>
                    <a:pt x="75801" y="51479"/>
                  </a:ln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Brīvforma: forma 527">
              <a:extLst>
                <a:ext uri="{FF2B5EF4-FFF2-40B4-BE49-F238E27FC236}">
                  <a16:creationId xmlns:a16="http://schemas.microsoft.com/office/drawing/2014/main" id="{0710DD4C-CF9A-5900-C815-3BA5104AC8A7}"/>
                </a:ext>
              </a:extLst>
            </p:cNvPr>
            <p:cNvSpPr/>
            <p:nvPr/>
          </p:nvSpPr>
          <p:spPr>
            <a:xfrm>
              <a:off x="3190303" y="5621563"/>
              <a:ext cx="104192" cy="128580"/>
            </a:xfrm>
            <a:custGeom>
              <a:avLst/>
              <a:gdLst>
                <a:gd name="connsiteX0" fmla="*/ 23821 w 104192"/>
                <a:gd name="connsiteY0" fmla="*/ 34931 h 128580"/>
                <a:gd name="connsiteX1" fmla="*/ 77769 w 104192"/>
                <a:gd name="connsiteY1" fmla="*/ 128581 h 128580"/>
                <a:gd name="connsiteX2" fmla="*/ 104192 w 104192"/>
                <a:gd name="connsiteY2" fmla="*/ 128581 h 128580"/>
                <a:gd name="connsiteX3" fmla="*/ 104192 w 104192"/>
                <a:gd name="connsiteY3" fmla="*/ 0 h 128580"/>
                <a:gd name="connsiteX4" fmla="*/ 80371 w 104192"/>
                <a:gd name="connsiteY4" fmla="*/ 0 h 128580"/>
                <a:gd name="connsiteX5" fmla="*/ 80371 w 104192"/>
                <a:gd name="connsiteY5" fmla="*/ 93917 h 128580"/>
                <a:gd name="connsiteX6" fmla="*/ 26790 w 104192"/>
                <a:gd name="connsiteY6" fmla="*/ 0 h 128580"/>
                <a:gd name="connsiteX7" fmla="*/ 0 w 104192"/>
                <a:gd name="connsiteY7" fmla="*/ 0 h 128580"/>
                <a:gd name="connsiteX8" fmla="*/ 0 w 104192"/>
                <a:gd name="connsiteY8" fmla="*/ 128581 h 128580"/>
                <a:gd name="connsiteX9" fmla="*/ 23821 w 104192"/>
                <a:gd name="connsiteY9" fmla="*/ 128581 h 128580"/>
                <a:gd name="connsiteX10" fmla="*/ 23821 w 104192"/>
                <a:gd name="connsiteY10" fmla="*/ 34931 h 128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192" h="128580">
                  <a:moveTo>
                    <a:pt x="23821" y="34931"/>
                  </a:moveTo>
                  <a:lnTo>
                    <a:pt x="77769" y="128581"/>
                  </a:lnTo>
                  <a:lnTo>
                    <a:pt x="104192" y="128581"/>
                  </a:lnTo>
                  <a:lnTo>
                    <a:pt x="104192" y="0"/>
                  </a:lnTo>
                  <a:lnTo>
                    <a:pt x="80371" y="0"/>
                  </a:lnTo>
                  <a:lnTo>
                    <a:pt x="80371" y="93917"/>
                  </a:lnTo>
                  <a:lnTo>
                    <a:pt x="26790" y="0"/>
                  </a:lnTo>
                  <a:lnTo>
                    <a:pt x="0" y="0"/>
                  </a:lnTo>
                  <a:lnTo>
                    <a:pt x="0" y="128581"/>
                  </a:lnTo>
                  <a:lnTo>
                    <a:pt x="23821" y="128581"/>
                  </a:lnTo>
                  <a:lnTo>
                    <a:pt x="23821" y="34931"/>
                  </a:ln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Brīvforma: forma 528">
              <a:extLst>
                <a:ext uri="{FF2B5EF4-FFF2-40B4-BE49-F238E27FC236}">
                  <a16:creationId xmlns:a16="http://schemas.microsoft.com/office/drawing/2014/main" id="{88D8DC72-777C-A571-D579-B33ADB529F78}"/>
                </a:ext>
              </a:extLst>
            </p:cNvPr>
            <p:cNvSpPr/>
            <p:nvPr/>
          </p:nvSpPr>
          <p:spPr>
            <a:xfrm>
              <a:off x="3324989" y="5621563"/>
              <a:ext cx="23821" cy="128580"/>
            </a:xfrm>
            <a:custGeom>
              <a:avLst/>
              <a:gdLst>
                <a:gd name="connsiteX0" fmla="*/ 0 w 23821"/>
                <a:gd name="connsiteY0" fmla="*/ 0 h 128580"/>
                <a:gd name="connsiteX1" fmla="*/ 23821 w 23821"/>
                <a:gd name="connsiteY1" fmla="*/ 0 h 128580"/>
                <a:gd name="connsiteX2" fmla="*/ 23821 w 23821"/>
                <a:gd name="connsiteY2" fmla="*/ 128581 h 128580"/>
                <a:gd name="connsiteX3" fmla="*/ 0 w 23821"/>
                <a:gd name="connsiteY3" fmla="*/ 128581 h 128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21" h="128580">
                  <a:moveTo>
                    <a:pt x="0" y="0"/>
                  </a:moveTo>
                  <a:lnTo>
                    <a:pt x="23821" y="0"/>
                  </a:lnTo>
                  <a:lnTo>
                    <a:pt x="23821" y="128581"/>
                  </a:lnTo>
                  <a:lnTo>
                    <a:pt x="0" y="128581"/>
                  </a:ln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Brīvforma: forma 529">
              <a:extLst>
                <a:ext uri="{FF2B5EF4-FFF2-40B4-BE49-F238E27FC236}">
                  <a16:creationId xmlns:a16="http://schemas.microsoft.com/office/drawing/2014/main" id="{F8DC54CA-CD2C-6484-C89B-56D9EEF9E68A}"/>
                </a:ext>
              </a:extLst>
            </p:cNvPr>
            <p:cNvSpPr/>
            <p:nvPr/>
          </p:nvSpPr>
          <p:spPr>
            <a:xfrm>
              <a:off x="3493939" y="5622731"/>
              <a:ext cx="117904" cy="128113"/>
            </a:xfrm>
            <a:custGeom>
              <a:avLst/>
              <a:gdLst>
                <a:gd name="connsiteX0" fmla="*/ 43526 w 117904"/>
                <a:gd name="connsiteY0" fmla="*/ -63 h 128113"/>
                <a:gd name="connsiteX1" fmla="*/ -79 w 117904"/>
                <a:gd name="connsiteY1" fmla="*/ 128051 h 128113"/>
                <a:gd name="connsiteX2" fmla="*/ 23275 w 117904"/>
                <a:gd name="connsiteY2" fmla="*/ 128051 h 128113"/>
                <a:gd name="connsiteX3" fmla="*/ 30415 w 117904"/>
                <a:gd name="connsiteY3" fmla="*/ 107066 h 128113"/>
                <a:gd name="connsiteX4" fmla="*/ 87499 w 117904"/>
                <a:gd name="connsiteY4" fmla="*/ 107066 h 128113"/>
                <a:gd name="connsiteX5" fmla="*/ 94472 w 117904"/>
                <a:gd name="connsiteY5" fmla="*/ 128051 h 128113"/>
                <a:gd name="connsiteX6" fmla="*/ 117826 w 117904"/>
                <a:gd name="connsiteY6" fmla="*/ 128051 h 128113"/>
                <a:gd name="connsiteX7" fmla="*/ 75154 w 117904"/>
                <a:gd name="connsiteY7" fmla="*/ -63 h 128113"/>
                <a:gd name="connsiteX8" fmla="*/ 43760 w 117904"/>
                <a:gd name="connsiteY8" fmla="*/ -63 h 128113"/>
                <a:gd name="connsiteX9" fmla="*/ 37821 w 117904"/>
                <a:gd name="connsiteY9" fmla="*/ 85080 h 128113"/>
                <a:gd name="connsiteX10" fmla="*/ 59207 w 117904"/>
                <a:gd name="connsiteY10" fmla="*/ 22257 h 128113"/>
                <a:gd name="connsiteX11" fmla="*/ 79992 w 117904"/>
                <a:gd name="connsiteY11" fmla="*/ 85080 h 128113"/>
                <a:gd name="connsiteX12" fmla="*/ 37821 w 117904"/>
                <a:gd name="connsiteY12" fmla="*/ 85080 h 128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904" h="128113">
                  <a:moveTo>
                    <a:pt x="43526" y="-63"/>
                  </a:moveTo>
                  <a:lnTo>
                    <a:pt x="-79" y="128051"/>
                  </a:lnTo>
                  <a:lnTo>
                    <a:pt x="23275" y="128051"/>
                  </a:lnTo>
                  <a:lnTo>
                    <a:pt x="30415" y="107066"/>
                  </a:lnTo>
                  <a:lnTo>
                    <a:pt x="87499" y="107066"/>
                  </a:lnTo>
                  <a:lnTo>
                    <a:pt x="94472" y="128051"/>
                  </a:lnTo>
                  <a:lnTo>
                    <a:pt x="117826" y="128051"/>
                  </a:lnTo>
                  <a:lnTo>
                    <a:pt x="75154" y="-63"/>
                  </a:lnTo>
                  <a:lnTo>
                    <a:pt x="43760" y="-63"/>
                  </a:lnTo>
                  <a:close/>
                  <a:moveTo>
                    <a:pt x="37821" y="85080"/>
                  </a:moveTo>
                  <a:lnTo>
                    <a:pt x="59207" y="22257"/>
                  </a:lnTo>
                  <a:lnTo>
                    <a:pt x="79992" y="85080"/>
                  </a:lnTo>
                  <a:lnTo>
                    <a:pt x="37821" y="85080"/>
                  </a:ln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Brīvforma: forma 530">
              <a:extLst>
                <a:ext uri="{FF2B5EF4-FFF2-40B4-BE49-F238E27FC236}">
                  <a16:creationId xmlns:a16="http://schemas.microsoft.com/office/drawing/2014/main" id="{3E1C4504-4234-3D0F-C2C4-23CFF1A9518B}"/>
                </a:ext>
              </a:extLst>
            </p:cNvPr>
            <p:cNvSpPr/>
            <p:nvPr/>
          </p:nvSpPr>
          <p:spPr>
            <a:xfrm>
              <a:off x="2520341" y="5622331"/>
              <a:ext cx="117637" cy="128147"/>
            </a:xfrm>
            <a:custGeom>
              <a:avLst/>
              <a:gdLst>
                <a:gd name="connsiteX0" fmla="*/ 43526 w 117637"/>
                <a:gd name="connsiteY0" fmla="*/ -63 h 128147"/>
                <a:gd name="connsiteX1" fmla="*/ -79 w 117637"/>
                <a:gd name="connsiteY1" fmla="*/ 128084 h 128147"/>
                <a:gd name="connsiteX2" fmla="*/ 23275 w 117637"/>
                <a:gd name="connsiteY2" fmla="*/ 128084 h 128147"/>
                <a:gd name="connsiteX3" fmla="*/ 30415 w 117637"/>
                <a:gd name="connsiteY3" fmla="*/ 107032 h 128147"/>
                <a:gd name="connsiteX4" fmla="*/ 87399 w 117637"/>
                <a:gd name="connsiteY4" fmla="*/ 107032 h 128147"/>
                <a:gd name="connsiteX5" fmla="*/ 94372 w 117637"/>
                <a:gd name="connsiteY5" fmla="*/ 128084 h 128147"/>
                <a:gd name="connsiteX6" fmla="*/ 117559 w 117637"/>
                <a:gd name="connsiteY6" fmla="*/ 128084 h 128147"/>
                <a:gd name="connsiteX7" fmla="*/ 74887 w 117637"/>
                <a:gd name="connsiteY7" fmla="*/ -63 h 128147"/>
                <a:gd name="connsiteX8" fmla="*/ 43526 w 117637"/>
                <a:gd name="connsiteY8" fmla="*/ -63 h 128147"/>
                <a:gd name="connsiteX9" fmla="*/ 37821 w 117637"/>
                <a:gd name="connsiteY9" fmla="*/ 85080 h 128147"/>
                <a:gd name="connsiteX10" fmla="*/ 59174 w 117637"/>
                <a:gd name="connsiteY10" fmla="*/ 22290 h 128147"/>
                <a:gd name="connsiteX11" fmla="*/ 80092 w 117637"/>
                <a:gd name="connsiteY11" fmla="*/ 85080 h 12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637" h="128147">
                  <a:moveTo>
                    <a:pt x="43526" y="-63"/>
                  </a:moveTo>
                  <a:lnTo>
                    <a:pt x="-79" y="128084"/>
                  </a:lnTo>
                  <a:lnTo>
                    <a:pt x="23275" y="128084"/>
                  </a:lnTo>
                  <a:lnTo>
                    <a:pt x="30415" y="107032"/>
                  </a:lnTo>
                  <a:lnTo>
                    <a:pt x="87399" y="107032"/>
                  </a:lnTo>
                  <a:lnTo>
                    <a:pt x="94372" y="128084"/>
                  </a:lnTo>
                  <a:lnTo>
                    <a:pt x="117559" y="128084"/>
                  </a:lnTo>
                  <a:lnTo>
                    <a:pt x="74887" y="-63"/>
                  </a:lnTo>
                  <a:lnTo>
                    <a:pt x="43526" y="-63"/>
                  </a:lnTo>
                  <a:close/>
                  <a:moveTo>
                    <a:pt x="37821" y="85080"/>
                  </a:moveTo>
                  <a:lnTo>
                    <a:pt x="59174" y="22290"/>
                  </a:lnTo>
                  <a:lnTo>
                    <a:pt x="80092" y="85080"/>
                  </a:ln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Brīvforma: forma 531">
              <a:extLst>
                <a:ext uri="{FF2B5EF4-FFF2-40B4-BE49-F238E27FC236}">
                  <a16:creationId xmlns:a16="http://schemas.microsoft.com/office/drawing/2014/main" id="{FFD8AE71-899A-E758-F705-1B4D6B2B4F31}"/>
                </a:ext>
              </a:extLst>
            </p:cNvPr>
            <p:cNvSpPr/>
            <p:nvPr/>
          </p:nvSpPr>
          <p:spPr>
            <a:xfrm>
              <a:off x="2380850" y="5622642"/>
              <a:ext cx="129915" cy="129916"/>
            </a:xfrm>
            <a:custGeom>
              <a:avLst/>
              <a:gdLst>
                <a:gd name="connsiteX0" fmla="*/ 64745 w 129915"/>
                <a:gd name="connsiteY0" fmla="*/ 75727 h 129916"/>
                <a:gd name="connsiteX1" fmla="*/ 106349 w 129915"/>
                <a:gd name="connsiteY1" fmla="*/ 75727 h 129916"/>
                <a:gd name="connsiteX2" fmla="*/ 53616 w 129915"/>
                <a:gd name="connsiteY2" fmla="*/ 106404 h 129916"/>
                <a:gd name="connsiteX3" fmla="*/ 22938 w 129915"/>
                <a:gd name="connsiteY3" fmla="*/ 53671 h 129916"/>
                <a:gd name="connsiteX4" fmla="*/ 75672 w 129915"/>
                <a:gd name="connsiteY4" fmla="*/ 22993 h 129916"/>
                <a:gd name="connsiteX5" fmla="*/ 96574 w 129915"/>
                <a:gd name="connsiteY5" fmla="*/ 35691 h 129916"/>
                <a:gd name="connsiteX6" fmla="*/ 112121 w 129915"/>
                <a:gd name="connsiteY6" fmla="*/ 20311 h 129916"/>
                <a:gd name="connsiteX7" fmla="*/ 20296 w 129915"/>
                <a:gd name="connsiteY7" fmla="*/ 17652 h 129916"/>
                <a:gd name="connsiteX8" fmla="*/ 17637 w 129915"/>
                <a:gd name="connsiteY8" fmla="*/ 109480 h 129916"/>
                <a:gd name="connsiteX9" fmla="*/ 109462 w 129915"/>
                <a:gd name="connsiteY9" fmla="*/ 112136 h 129916"/>
                <a:gd name="connsiteX10" fmla="*/ 129837 w 129915"/>
                <a:gd name="connsiteY10" fmla="*/ 64784 h 129916"/>
                <a:gd name="connsiteX11" fmla="*/ 129837 w 129915"/>
                <a:gd name="connsiteY11" fmla="*/ 53674 h 129916"/>
                <a:gd name="connsiteX12" fmla="*/ 64745 w 129915"/>
                <a:gd name="connsiteY12" fmla="*/ 53674 h 129916"/>
                <a:gd name="connsiteX13" fmla="*/ 64745 w 129915"/>
                <a:gd name="connsiteY13" fmla="*/ 75660 h 129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9915" h="129916">
                  <a:moveTo>
                    <a:pt x="64745" y="75727"/>
                  </a:moveTo>
                  <a:lnTo>
                    <a:pt x="106349" y="75727"/>
                  </a:lnTo>
                  <a:cubicBezTo>
                    <a:pt x="100257" y="98761"/>
                    <a:pt x="76649" y="112493"/>
                    <a:pt x="53616" y="106404"/>
                  </a:cubicBezTo>
                  <a:cubicBezTo>
                    <a:pt x="30582" y="100312"/>
                    <a:pt x="16850" y="76705"/>
                    <a:pt x="22938" y="53671"/>
                  </a:cubicBezTo>
                  <a:cubicBezTo>
                    <a:pt x="29030" y="30637"/>
                    <a:pt x="52638" y="16905"/>
                    <a:pt x="75672" y="22993"/>
                  </a:cubicBezTo>
                  <a:cubicBezTo>
                    <a:pt x="83719" y="25122"/>
                    <a:pt x="90979" y="29533"/>
                    <a:pt x="96574" y="35691"/>
                  </a:cubicBezTo>
                  <a:lnTo>
                    <a:pt x="112121" y="20311"/>
                  </a:lnTo>
                  <a:cubicBezTo>
                    <a:pt x="87499" y="-5779"/>
                    <a:pt x="46386" y="-6970"/>
                    <a:pt x="20296" y="17652"/>
                  </a:cubicBezTo>
                  <a:cubicBezTo>
                    <a:pt x="-5797" y="42277"/>
                    <a:pt x="-6985" y="83387"/>
                    <a:pt x="17637" y="109480"/>
                  </a:cubicBezTo>
                  <a:cubicBezTo>
                    <a:pt x="42259" y="135570"/>
                    <a:pt x="83372" y="136761"/>
                    <a:pt x="109462" y="112136"/>
                  </a:cubicBezTo>
                  <a:cubicBezTo>
                    <a:pt x="122493" y="99838"/>
                    <a:pt x="129867" y="82703"/>
                    <a:pt x="129837" y="64784"/>
                  </a:cubicBezTo>
                  <a:lnTo>
                    <a:pt x="129837" y="53674"/>
                  </a:lnTo>
                  <a:lnTo>
                    <a:pt x="64745" y="53674"/>
                  </a:lnTo>
                  <a:lnTo>
                    <a:pt x="64745" y="75660"/>
                  </a:ln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Brīvforma: forma 532">
              <a:extLst>
                <a:ext uri="{FF2B5EF4-FFF2-40B4-BE49-F238E27FC236}">
                  <a16:creationId xmlns:a16="http://schemas.microsoft.com/office/drawing/2014/main" id="{3B3E3797-9F71-BF38-E81C-4977FC6C3169}"/>
                </a:ext>
              </a:extLst>
            </p:cNvPr>
            <p:cNvSpPr/>
            <p:nvPr/>
          </p:nvSpPr>
          <p:spPr>
            <a:xfrm>
              <a:off x="2209965" y="5621930"/>
              <a:ext cx="99688" cy="128580"/>
            </a:xfrm>
            <a:custGeom>
              <a:avLst/>
              <a:gdLst>
                <a:gd name="connsiteX0" fmla="*/ 93337 w 99688"/>
                <a:gd name="connsiteY0" fmla="*/ 38605 h 128580"/>
                <a:gd name="connsiteX1" fmla="*/ 46629 w 99688"/>
                <a:gd name="connsiteY1" fmla="*/ -63 h 128580"/>
                <a:gd name="connsiteX2" fmla="*/ -79 w 99688"/>
                <a:gd name="connsiteY2" fmla="*/ -63 h 128580"/>
                <a:gd name="connsiteX3" fmla="*/ -79 w 99688"/>
                <a:gd name="connsiteY3" fmla="*/ 128518 h 128580"/>
                <a:gd name="connsiteX4" fmla="*/ 23675 w 99688"/>
                <a:gd name="connsiteY4" fmla="*/ 128518 h 128580"/>
                <a:gd name="connsiteX5" fmla="*/ 23675 w 99688"/>
                <a:gd name="connsiteY5" fmla="*/ 76472 h 128580"/>
                <a:gd name="connsiteX6" fmla="*/ 32783 w 99688"/>
                <a:gd name="connsiteY6" fmla="*/ 76472 h 128580"/>
                <a:gd name="connsiteX7" fmla="*/ 33150 w 99688"/>
                <a:gd name="connsiteY7" fmla="*/ 76906 h 128580"/>
                <a:gd name="connsiteX8" fmla="*/ 70917 w 99688"/>
                <a:gd name="connsiteY8" fmla="*/ 128518 h 128580"/>
                <a:gd name="connsiteX9" fmla="*/ 99609 w 99688"/>
                <a:gd name="connsiteY9" fmla="*/ 128518 h 128580"/>
                <a:gd name="connsiteX10" fmla="*/ 58973 w 99688"/>
                <a:gd name="connsiteY10" fmla="*/ 75438 h 128580"/>
                <a:gd name="connsiteX11" fmla="*/ 93371 w 99688"/>
                <a:gd name="connsiteY11" fmla="*/ 38738 h 128580"/>
                <a:gd name="connsiteX12" fmla="*/ 23509 w 99688"/>
                <a:gd name="connsiteY12" fmla="*/ 56020 h 128580"/>
                <a:gd name="connsiteX13" fmla="*/ 23509 w 99688"/>
                <a:gd name="connsiteY13" fmla="*/ 21623 h 128580"/>
                <a:gd name="connsiteX14" fmla="*/ 46129 w 99688"/>
                <a:gd name="connsiteY14" fmla="*/ 21623 h 128580"/>
                <a:gd name="connsiteX15" fmla="*/ 68882 w 99688"/>
                <a:gd name="connsiteY15" fmla="*/ 38605 h 128580"/>
                <a:gd name="connsiteX16" fmla="*/ 46129 w 99688"/>
                <a:gd name="connsiteY16" fmla="*/ 56020 h 128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688" h="128580">
                  <a:moveTo>
                    <a:pt x="93337" y="38605"/>
                  </a:moveTo>
                  <a:cubicBezTo>
                    <a:pt x="93337" y="13649"/>
                    <a:pt x="76656" y="-63"/>
                    <a:pt x="46629" y="-63"/>
                  </a:cubicBezTo>
                  <a:lnTo>
                    <a:pt x="-79" y="-63"/>
                  </a:lnTo>
                  <a:lnTo>
                    <a:pt x="-79" y="128518"/>
                  </a:lnTo>
                  <a:lnTo>
                    <a:pt x="23675" y="128518"/>
                  </a:lnTo>
                  <a:lnTo>
                    <a:pt x="23675" y="76472"/>
                  </a:lnTo>
                  <a:lnTo>
                    <a:pt x="32783" y="76472"/>
                  </a:lnTo>
                  <a:lnTo>
                    <a:pt x="33150" y="76906"/>
                  </a:lnTo>
                  <a:lnTo>
                    <a:pt x="70917" y="128518"/>
                  </a:lnTo>
                  <a:lnTo>
                    <a:pt x="99609" y="128518"/>
                  </a:lnTo>
                  <a:lnTo>
                    <a:pt x="58973" y="75438"/>
                  </a:lnTo>
                  <a:cubicBezTo>
                    <a:pt x="80626" y="71834"/>
                    <a:pt x="93371" y="58322"/>
                    <a:pt x="93371" y="38738"/>
                  </a:cubicBezTo>
                  <a:close/>
                  <a:moveTo>
                    <a:pt x="23509" y="56020"/>
                  </a:moveTo>
                  <a:lnTo>
                    <a:pt x="23509" y="21623"/>
                  </a:lnTo>
                  <a:lnTo>
                    <a:pt x="46129" y="21623"/>
                  </a:lnTo>
                  <a:cubicBezTo>
                    <a:pt x="61209" y="21623"/>
                    <a:pt x="68882" y="27362"/>
                    <a:pt x="68882" y="38605"/>
                  </a:cubicBezTo>
                  <a:cubicBezTo>
                    <a:pt x="68882" y="49848"/>
                    <a:pt x="61209" y="56020"/>
                    <a:pt x="46129" y="56020"/>
                  </a:cubicBez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Brīvforma: forma 533">
              <a:extLst>
                <a:ext uri="{FF2B5EF4-FFF2-40B4-BE49-F238E27FC236}">
                  <a16:creationId xmlns:a16="http://schemas.microsoft.com/office/drawing/2014/main" id="{B0CB17E7-58FC-DB53-C69D-B78112FD862D}"/>
                </a:ext>
              </a:extLst>
            </p:cNvPr>
            <p:cNvSpPr/>
            <p:nvPr/>
          </p:nvSpPr>
          <p:spPr>
            <a:xfrm>
              <a:off x="3628058" y="5621663"/>
              <a:ext cx="91781" cy="128480"/>
            </a:xfrm>
            <a:custGeom>
              <a:avLst/>
              <a:gdLst>
                <a:gd name="connsiteX0" fmla="*/ 23855 w 91781"/>
                <a:gd name="connsiteY0" fmla="*/ 104526 h 128480"/>
                <a:gd name="connsiteX1" fmla="*/ 23855 w 91781"/>
                <a:gd name="connsiteY1" fmla="*/ 0 h 128480"/>
                <a:gd name="connsiteX2" fmla="*/ 0 w 91781"/>
                <a:gd name="connsiteY2" fmla="*/ 0 h 128480"/>
                <a:gd name="connsiteX3" fmla="*/ 0 w 91781"/>
                <a:gd name="connsiteY3" fmla="*/ 128481 h 128480"/>
                <a:gd name="connsiteX4" fmla="*/ 91781 w 91781"/>
                <a:gd name="connsiteY4" fmla="*/ 128481 h 128480"/>
                <a:gd name="connsiteX5" fmla="*/ 91781 w 91781"/>
                <a:gd name="connsiteY5" fmla="*/ 104526 h 128480"/>
                <a:gd name="connsiteX6" fmla="*/ 23855 w 91781"/>
                <a:gd name="connsiteY6" fmla="*/ 104526 h 12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781" h="128480">
                  <a:moveTo>
                    <a:pt x="23855" y="104526"/>
                  </a:moveTo>
                  <a:lnTo>
                    <a:pt x="23855" y="0"/>
                  </a:lnTo>
                  <a:lnTo>
                    <a:pt x="0" y="0"/>
                  </a:lnTo>
                  <a:lnTo>
                    <a:pt x="0" y="128481"/>
                  </a:lnTo>
                  <a:lnTo>
                    <a:pt x="91781" y="128481"/>
                  </a:lnTo>
                  <a:lnTo>
                    <a:pt x="91781" y="104526"/>
                  </a:lnTo>
                  <a:lnTo>
                    <a:pt x="23855" y="104526"/>
                  </a:ln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Brīvforma: forma 534">
              <a:extLst>
                <a:ext uri="{FF2B5EF4-FFF2-40B4-BE49-F238E27FC236}">
                  <a16:creationId xmlns:a16="http://schemas.microsoft.com/office/drawing/2014/main" id="{6E26844F-F147-D0B1-4228-6120801CA0F3}"/>
                </a:ext>
              </a:extLst>
            </p:cNvPr>
            <p:cNvSpPr/>
            <p:nvPr/>
          </p:nvSpPr>
          <p:spPr>
            <a:xfrm>
              <a:off x="2922789" y="5622385"/>
              <a:ext cx="118147" cy="130049"/>
            </a:xfrm>
            <a:custGeom>
              <a:avLst/>
              <a:gdLst>
                <a:gd name="connsiteX0" fmla="*/ 118069 w 118147"/>
                <a:gd name="connsiteY0" fmla="*/ 102540 h 130049"/>
                <a:gd name="connsiteX1" fmla="*/ 100153 w 118147"/>
                <a:gd name="connsiteY1" fmla="*/ 89695 h 130049"/>
                <a:gd name="connsiteX2" fmla="*/ 40186 w 118147"/>
                <a:gd name="connsiteY2" fmla="*/ 100111 h 130049"/>
                <a:gd name="connsiteX3" fmla="*/ 29767 w 118147"/>
                <a:gd name="connsiteY3" fmla="*/ 40145 h 130049"/>
                <a:gd name="connsiteX4" fmla="*/ 89737 w 118147"/>
                <a:gd name="connsiteY4" fmla="*/ 29729 h 130049"/>
                <a:gd name="connsiteX5" fmla="*/ 96817 w 118147"/>
                <a:gd name="connsiteY5" fmla="*/ 35981 h 130049"/>
                <a:gd name="connsiteX6" fmla="*/ 112364 w 118147"/>
                <a:gd name="connsiteY6" fmla="*/ 20467 h 130049"/>
                <a:gd name="connsiteX7" fmla="*/ 20452 w 118147"/>
                <a:gd name="connsiteY7" fmla="*/ 17545 h 130049"/>
                <a:gd name="connsiteX8" fmla="*/ 17530 w 118147"/>
                <a:gd name="connsiteY8" fmla="*/ 109456 h 130049"/>
                <a:gd name="connsiteX9" fmla="*/ 109441 w 118147"/>
                <a:gd name="connsiteY9" fmla="*/ 112379 h 130049"/>
                <a:gd name="connsiteX10" fmla="*/ 118035 w 118147"/>
                <a:gd name="connsiteY10" fmla="*/ 102507 h 130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147" h="130049">
                  <a:moveTo>
                    <a:pt x="118069" y="102540"/>
                  </a:moveTo>
                  <a:lnTo>
                    <a:pt x="100153" y="89695"/>
                  </a:lnTo>
                  <a:cubicBezTo>
                    <a:pt x="86471" y="109133"/>
                    <a:pt x="59624" y="113797"/>
                    <a:pt x="40186" y="100111"/>
                  </a:cubicBezTo>
                  <a:cubicBezTo>
                    <a:pt x="20749" y="86429"/>
                    <a:pt x="16085" y="59582"/>
                    <a:pt x="29767" y="40145"/>
                  </a:cubicBezTo>
                  <a:cubicBezTo>
                    <a:pt x="43453" y="20711"/>
                    <a:pt x="70300" y="16047"/>
                    <a:pt x="89737" y="29729"/>
                  </a:cubicBezTo>
                  <a:cubicBezTo>
                    <a:pt x="92319" y="31547"/>
                    <a:pt x="94691" y="33642"/>
                    <a:pt x="96817" y="35981"/>
                  </a:cubicBezTo>
                  <a:lnTo>
                    <a:pt x="112364" y="20467"/>
                  </a:lnTo>
                  <a:cubicBezTo>
                    <a:pt x="87792" y="-5719"/>
                    <a:pt x="46639" y="-7031"/>
                    <a:pt x="20452" y="17545"/>
                  </a:cubicBezTo>
                  <a:cubicBezTo>
                    <a:pt x="-5738" y="42117"/>
                    <a:pt x="-7046" y="83266"/>
                    <a:pt x="17530" y="109456"/>
                  </a:cubicBezTo>
                  <a:cubicBezTo>
                    <a:pt x="42101" y="135643"/>
                    <a:pt x="83251" y="136954"/>
                    <a:pt x="109441" y="112379"/>
                  </a:cubicBezTo>
                  <a:cubicBezTo>
                    <a:pt x="112631" y="109386"/>
                    <a:pt x="115510" y="106077"/>
                    <a:pt x="118035" y="102507"/>
                  </a:cubicBez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Brīvforma: forma 535">
              <a:extLst>
                <a:ext uri="{FF2B5EF4-FFF2-40B4-BE49-F238E27FC236}">
                  <a16:creationId xmlns:a16="http://schemas.microsoft.com/office/drawing/2014/main" id="{2234FD00-FFA4-21EF-11A0-00236BBFACAC}"/>
                </a:ext>
              </a:extLst>
            </p:cNvPr>
            <p:cNvSpPr/>
            <p:nvPr/>
          </p:nvSpPr>
          <p:spPr>
            <a:xfrm>
              <a:off x="3368871" y="5622439"/>
              <a:ext cx="118128" cy="130047"/>
            </a:xfrm>
            <a:custGeom>
              <a:avLst/>
              <a:gdLst>
                <a:gd name="connsiteX0" fmla="*/ 95430 w 118128"/>
                <a:gd name="connsiteY0" fmla="*/ 95413 h 130047"/>
                <a:gd name="connsiteX1" fmla="*/ 34469 w 118128"/>
                <a:gd name="connsiteY1" fmla="*/ 95483 h 130047"/>
                <a:gd name="connsiteX2" fmla="*/ 34399 w 118128"/>
                <a:gd name="connsiteY2" fmla="*/ 34526 h 130047"/>
                <a:gd name="connsiteX3" fmla="*/ 95359 w 118128"/>
                <a:gd name="connsiteY3" fmla="*/ 34453 h 130047"/>
                <a:gd name="connsiteX4" fmla="*/ 96797 w 118128"/>
                <a:gd name="connsiteY4" fmla="*/ 35961 h 130047"/>
                <a:gd name="connsiteX5" fmla="*/ 112345 w 118128"/>
                <a:gd name="connsiteY5" fmla="*/ 20447 h 130047"/>
                <a:gd name="connsiteX6" fmla="*/ 20433 w 118128"/>
                <a:gd name="connsiteY6" fmla="*/ 17561 h 130047"/>
                <a:gd name="connsiteX7" fmla="*/ 17547 w 118128"/>
                <a:gd name="connsiteY7" fmla="*/ 109476 h 130047"/>
                <a:gd name="connsiteX8" fmla="*/ 109459 w 118128"/>
                <a:gd name="connsiteY8" fmla="*/ 112358 h 130047"/>
                <a:gd name="connsiteX9" fmla="*/ 118050 w 118128"/>
                <a:gd name="connsiteY9" fmla="*/ 102486 h 130047"/>
                <a:gd name="connsiteX10" fmla="*/ 100134 w 118128"/>
                <a:gd name="connsiteY10" fmla="*/ 89642 h 130047"/>
                <a:gd name="connsiteX11" fmla="*/ 95430 w 118128"/>
                <a:gd name="connsiteY11" fmla="*/ 95380 h 130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8128" h="130047">
                  <a:moveTo>
                    <a:pt x="95430" y="95413"/>
                  </a:moveTo>
                  <a:cubicBezTo>
                    <a:pt x="78615" y="112265"/>
                    <a:pt x="51324" y="112298"/>
                    <a:pt x="34469" y="95483"/>
                  </a:cubicBezTo>
                  <a:cubicBezTo>
                    <a:pt x="17617" y="78672"/>
                    <a:pt x="17584" y="51378"/>
                    <a:pt x="34399" y="34526"/>
                  </a:cubicBezTo>
                  <a:cubicBezTo>
                    <a:pt x="51214" y="17671"/>
                    <a:pt x="78505" y="17641"/>
                    <a:pt x="95359" y="34453"/>
                  </a:cubicBezTo>
                  <a:cubicBezTo>
                    <a:pt x="95850" y="34943"/>
                    <a:pt x="96330" y="35447"/>
                    <a:pt x="96797" y="35961"/>
                  </a:cubicBezTo>
                  <a:lnTo>
                    <a:pt x="112345" y="20447"/>
                  </a:lnTo>
                  <a:cubicBezTo>
                    <a:pt x="87759" y="-5730"/>
                    <a:pt x="46610" y="-7021"/>
                    <a:pt x="20433" y="17561"/>
                  </a:cubicBezTo>
                  <a:cubicBezTo>
                    <a:pt x="-5747" y="42146"/>
                    <a:pt x="-7038" y="83299"/>
                    <a:pt x="17547" y="109476"/>
                  </a:cubicBezTo>
                  <a:cubicBezTo>
                    <a:pt x="42132" y="135652"/>
                    <a:pt x="83282" y="136944"/>
                    <a:pt x="109459" y="112358"/>
                  </a:cubicBezTo>
                  <a:cubicBezTo>
                    <a:pt x="112648" y="109366"/>
                    <a:pt x="115524" y="106059"/>
                    <a:pt x="118050" y="102486"/>
                  </a:cubicBezTo>
                  <a:lnTo>
                    <a:pt x="100134" y="89642"/>
                  </a:lnTo>
                  <a:cubicBezTo>
                    <a:pt x="98723" y="91680"/>
                    <a:pt x="97151" y="93598"/>
                    <a:pt x="95430" y="95380"/>
                  </a:cubicBezTo>
                  <a:close/>
                </a:path>
              </a:pathLst>
            </a:custGeom>
            <a:solidFill>
              <a:schemeClr val="bg1"/>
            </a:solidFill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Brīvforma: forma 536">
              <a:extLst>
                <a:ext uri="{FF2B5EF4-FFF2-40B4-BE49-F238E27FC236}">
                  <a16:creationId xmlns:a16="http://schemas.microsoft.com/office/drawing/2014/main" id="{8E6FAFEF-8249-76C5-BC37-0E5E359B7979}"/>
                </a:ext>
              </a:extLst>
            </p:cNvPr>
            <p:cNvSpPr/>
            <p:nvPr/>
          </p:nvSpPr>
          <p:spPr>
            <a:xfrm>
              <a:off x="7817413" y="5797053"/>
              <a:ext cx="65524" cy="65524"/>
            </a:xfrm>
            <a:custGeom>
              <a:avLst/>
              <a:gdLst>
                <a:gd name="connsiteX0" fmla="*/ 65525 w 65524"/>
                <a:gd name="connsiteY0" fmla="*/ 65525 h 65524"/>
                <a:gd name="connsiteX1" fmla="*/ 0 w 65524"/>
                <a:gd name="connsiteY1" fmla="*/ 0 h 65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5524" h="65524">
                  <a:moveTo>
                    <a:pt x="65525" y="65525"/>
                  </a:moveTo>
                  <a:lnTo>
                    <a:pt x="0" y="0"/>
                  </a:lnTo>
                </a:path>
              </a:pathLst>
            </a:custGeom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Brīvforma: forma 537">
              <a:extLst>
                <a:ext uri="{FF2B5EF4-FFF2-40B4-BE49-F238E27FC236}">
                  <a16:creationId xmlns:a16="http://schemas.microsoft.com/office/drawing/2014/main" id="{C1CA094C-138D-BF71-9A93-A24D3EFC7871}"/>
                </a:ext>
              </a:extLst>
            </p:cNvPr>
            <p:cNvSpPr/>
            <p:nvPr/>
          </p:nvSpPr>
          <p:spPr>
            <a:xfrm>
              <a:off x="7817413" y="5797053"/>
              <a:ext cx="67359" cy="3336"/>
            </a:xfrm>
            <a:custGeom>
              <a:avLst/>
              <a:gdLst>
                <a:gd name="connsiteX0" fmla="*/ 67360 w 67359"/>
                <a:gd name="connsiteY0" fmla="*/ 0 h 3336"/>
                <a:gd name="connsiteX1" fmla="*/ 0 w 67359"/>
                <a:gd name="connsiteY1" fmla="*/ 0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7359" h="3336">
                  <a:moveTo>
                    <a:pt x="67360" y="0"/>
                  </a:moveTo>
                  <a:lnTo>
                    <a:pt x="0" y="0"/>
                  </a:lnTo>
                </a:path>
              </a:pathLst>
            </a:custGeom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Brīvforma: forma 538">
              <a:extLst>
                <a:ext uri="{FF2B5EF4-FFF2-40B4-BE49-F238E27FC236}">
                  <a16:creationId xmlns:a16="http://schemas.microsoft.com/office/drawing/2014/main" id="{A3E75BE0-51FE-2486-F2A2-9030C8051457}"/>
                </a:ext>
              </a:extLst>
            </p:cNvPr>
            <p:cNvSpPr/>
            <p:nvPr/>
          </p:nvSpPr>
          <p:spPr>
            <a:xfrm>
              <a:off x="7761530" y="5740736"/>
              <a:ext cx="2435" cy="3336"/>
            </a:xfrm>
            <a:custGeom>
              <a:avLst/>
              <a:gdLst>
                <a:gd name="connsiteX0" fmla="*/ 2436 w 2435"/>
                <a:gd name="connsiteY0" fmla="*/ 0 h 3336"/>
                <a:gd name="connsiteX1" fmla="*/ 0 w 2435"/>
                <a:gd name="connsiteY1" fmla="*/ 0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35" h="3336">
                  <a:moveTo>
                    <a:pt x="2436" y="0"/>
                  </a:moveTo>
                  <a:lnTo>
                    <a:pt x="0" y="0"/>
                  </a:lnTo>
                </a:path>
              </a:pathLst>
            </a:custGeom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Brīvforma: forma 539">
              <a:extLst>
                <a:ext uri="{FF2B5EF4-FFF2-40B4-BE49-F238E27FC236}">
                  <a16:creationId xmlns:a16="http://schemas.microsoft.com/office/drawing/2014/main" id="{BC97C2DD-9807-D61A-CEAB-724B44957A75}"/>
                </a:ext>
              </a:extLst>
            </p:cNvPr>
            <p:cNvSpPr/>
            <p:nvPr/>
          </p:nvSpPr>
          <p:spPr>
            <a:xfrm>
              <a:off x="4464034" y="5344851"/>
              <a:ext cx="188100" cy="188100"/>
            </a:xfrm>
            <a:custGeom>
              <a:avLst/>
              <a:gdLst>
                <a:gd name="connsiteX0" fmla="*/ 188100 w 188100"/>
                <a:gd name="connsiteY0" fmla="*/ 94050 h 188100"/>
                <a:gd name="connsiteX1" fmla="*/ 94050 w 188100"/>
                <a:gd name="connsiteY1" fmla="*/ 188100 h 188100"/>
                <a:gd name="connsiteX2" fmla="*/ 0 w 188100"/>
                <a:gd name="connsiteY2" fmla="*/ 94050 h 188100"/>
                <a:gd name="connsiteX3" fmla="*/ 94050 w 188100"/>
                <a:gd name="connsiteY3" fmla="*/ 0 h 188100"/>
                <a:gd name="connsiteX4" fmla="*/ 188100 w 188100"/>
                <a:gd name="connsiteY4" fmla="*/ 94050 h 18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8100" h="188100">
                  <a:moveTo>
                    <a:pt x="188100" y="94050"/>
                  </a:moveTo>
                  <a:cubicBezTo>
                    <a:pt x="188100" y="145993"/>
                    <a:pt x="145993" y="188100"/>
                    <a:pt x="94050" y="188100"/>
                  </a:cubicBezTo>
                  <a:cubicBezTo>
                    <a:pt x="42108" y="188100"/>
                    <a:pt x="0" y="145993"/>
                    <a:pt x="0" y="94050"/>
                  </a:cubicBezTo>
                  <a:cubicBezTo>
                    <a:pt x="0" y="42108"/>
                    <a:pt x="42108" y="0"/>
                    <a:pt x="94050" y="0"/>
                  </a:cubicBezTo>
                  <a:cubicBezTo>
                    <a:pt x="145993" y="0"/>
                    <a:pt x="188100" y="42108"/>
                    <a:pt x="188100" y="94050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Brīvforma: forma 540">
              <a:extLst>
                <a:ext uri="{FF2B5EF4-FFF2-40B4-BE49-F238E27FC236}">
                  <a16:creationId xmlns:a16="http://schemas.microsoft.com/office/drawing/2014/main" id="{41D8D6DF-EE37-013F-1F06-74A998D2610F}"/>
                </a:ext>
              </a:extLst>
            </p:cNvPr>
            <p:cNvSpPr/>
            <p:nvPr/>
          </p:nvSpPr>
          <p:spPr>
            <a:xfrm>
              <a:off x="4191959" y="5072775"/>
              <a:ext cx="732250" cy="732250"/>
            </a:xfrm>
            <a:custGeom>
              <a:avLst/>
              <a:gdLst>
                <a:gd name="connsiteX0" fmla="*/ 732250 w 732250"/>
                <a:gd name="connsiteY0" fmla="*/ 366125 h 732250"/>
                <a:gd name="connsiteX1" fmla="*/ 366125 w 732250"/>
                <a:gd name="connsiteY1" fmla="*/ 732251 h 732250"/>
                <a:gd name="connsiteX2" fmla="*/ 0 w 732250"/>
                <a:gd name="connsiteY2" fmla="*/ 366125 h 732250"/>
                <a:gd name="connsiteX3" fmla="*/ 366125 w 732250"/>
                <a:gd name="connsiteY3" fmla="*/ 0 h 732250"/>
                <a:gd name="connsiteX4" fmla="*/ 732250 w 732250"/>
                <a:gd name="connsiteY4" fmla="*/ 366125 h 73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2250" h="732250">
                  <a:moveTo>
                    <a:pt x="732250" y="366125"/>
                  </a:moveTo>
                  <a:cubicBezTo>
                    <a:pt x="732250" y="568331"/>
                    <a:pt x="568331" y="732251"/>
                    <a:pt x="366125" y="732251"/>
                  </a:cubicBezTo>
                  <a:cubicBezTo>
                    <a:pt x="163920" y="732251"/>
                    <a:pt x="0" y="568331"/>
                    <a:pt x="0" y="366125"/>
                  </a:cubicBezTo>
                  <a:cubicBezTo>
                    <a:pt x="0" y="163920"/>
                    <a:pt x="163920" y="0"/>
                    <a:pt x="366125" y="0"/>
                  </a:cubicBezTo>
                  <a:cubicBezTo>
                    <a:pt x="568331" y="0"/>
                    <a:pt x="732250" y="163920"/>
                    <a:pt x="732250" y="366125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Brīvforma: forma 541">
              <a:extLst>
                <a:ext uri="{FF2B5EF4-FFF2-40B4-BE49-F238E27FC236}">
                  <a16:creationId xmlns:a16="http://schemas.microsoft.com/office/drawing/2014/main" id="{FF11DCF8-3A2A-F145-6232-15760EADD643}"/>
                </a:ext>
              </a:extLst>
            </p:cNvPr>
            <p:cNvSpPr/>
            <p:nvPr/>
          </p:nvSpPr>
          <p:spPr>
            <a:xfrm>
              <a:off x="4720062" y="5772297"/>
              <a:ext cx="1701" cy="834"/>
            </a:xfrm>
            <a:custGeom>
              <a:avLst/>
              <a:gdLst>
                <a:gd name="connsiteX0" fmla="*/ -79 w 1701"/>
                <a:gd name="connsiteY0" fmla="*/ 771 h 834"/>
                <a:gd name="connsiteX1" fmla="*/ 722 w 1701"/>
                <a:gd name="connsiteY1" fmla="*/ 404 h 834"/>
                <a:gd name="connsiteX2" fmla="*/ 1289 w 1701"/>
                <a:gd name="connsiteY2" fmla="*/ 104 h 834"/>
                <a:gd name="connsiteX3" fmla="*/ 1622 w 1701"/>
                <a:gd name="connsiteY3" fmla="*/ -63 h 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01" h="834">
                  <a:moveTo>
                    <a:pt x="-79" y="771"/>
                  </a:moveTo>
                  <a:lnTo>
                    <a:pt x="722" y="404"/>
                  </a:lnTo>
                  <a:lnTo>
                    <a:pt x="1289" y="104"/>
                  </a:lnTo>
                  <a:lnTo>
                    <a:pt x="1622" y="-63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Brīvforma: forma 542">
              <a:extLst>
                <a:ext uri="{FF2B5EF4-FFF2-40B4-BE49-F238E27FC236}">
                  <a16:creationId xmlns:a16="http://schemas.microsoft.com/office/drawing/2014/main" id="{416251C6-61FE-5818-9AA3-040D1AFBFD4B}"/>
                </a:ext>
              </a:extLst>
            </p:cNvPr>
            <p:cNvSpPr/>
            <p:nvPr/>
          </p:nvSpPr>
          <p:spPr>
            <a:xfrm>
              <a:off x="4717659" y="5740769"/>
              <a:ext cx="67426" cy="40536"/>
            </a:xfrm>
            <a:custGeom>
              <a:avLst/>
              <a:gdLst>
                <a:gd name="connsiteX0" fmla="*/ 55670 w 67426"/>
                <a:gd name="connsiteY0" fmla="*/ 671 h 40536"/>
                <a:gd name="connsiteX1" fmla="*/ 56071 w 67426"/>
                <a:gd name="connsiteY1" fmla="*/ 338 h 40536"/>
                <a:gd name="connsiteX2" fmla="*/ 56071 w 67426"/>
                <a:gd name="connsiteY2" fmla="*/ 338 h 40536"/>
                <a:gd name="connsiteX3" fmla="*/ 56338 w 67426"/>
                <a:gd name="connsiteY3" fmla="*/ 137 h 40536"/>
                <a:gd name="connsiteX4" fmla="*/ 56571 w 67426"/>
                <a:gd name="connsiteY4" fmla="*/ -63 h 40536"/>
                <a:gd name="connsiteX5" fmla="*/ 67348 w 67426"/>
                <a:gd name="connsiteY5" fmla="*/ -63 h 40536"/>
                <a:gd name="connsiteX6" fmla="*/ -79 w 67426"/>
                <a:gd name="connsiteY6" fmla="*/ 40473 h 40536"/>
                <a:gd name="connsiteX7" fmla="*/ -79 w 67426"/>
                <a:gd name="connsiteY7" fmla="*/ 37637 h 40536"/>
                <a:gd name="connsiteX8" fmla="*/ -79 w 67426"/>
                <a:gd name="connsiteY8" fmla="*/ 36203 h 40536"/>
                <a:gd name="connsiteX9" fmla="*/ -79 w 67426"/>
                <a:gd name="connsiteY9" fmla="*/ 34802 h 40536"/>
                <a:gd name="connsiteX10" fmla="*/ -79 w 67426"/>
                <a:gd name="connsiteY10" fmla="*/ 33434 h 40536"/>
                <a:gd name="connsiteX11" fmla="*/ -79 w 67426"/>
                <a:gd name="connsiteY11" fmla="*/ 33434 h 40536"/>
                <a:gd name="connsiteX12" fmla="*/ 922 w 67426"/>
                <a:gd name="connsiteY12" fmla="*/ 32933 h 40536"/>
                <a:gd name="connsiteX13" fmla="*/ 1089 w 67426"/>
                <a:gd name="connsiteY13" fmla="*/ 32933 h 40536"/>
                <a:gd name="connsiteX14" fmla="*/ 1522 w 67426"/>
                <a:gd name="connsiteY14" fmla="*/ 32733 h 40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426" h="40536">
                  <a:moveTo>
                    <a:pt x="55670" y="671"/>
                  </a:moveTo>
                  <a:lnTo>
                    <a:pt x="56071" y="338"/>
                  </a:lnTo>
                  <a:lnTo>
                    <a:pt x="56071" y="338"/>
                  </a:lnTo>
                  <a:cubicBezTo>
                    <a:pt x="56178" y="301"/>
                    <a:pt x="56271" y="231"/>
                    <a:pt x="56338" y="137"/>
                  </a:cubicBezTo>
                  <a:cubicBezTo>
                    <a:pt x="56338" y="137"/>
                    <a:pt x="56338" y="137"/>
                    <a:pt x="56571" y="-63"/>
                  </a:cubicBezTo>
                  <a:lnTo>
                    <a:pt x="67348" y="-63"/>
                  </a:lnTo>
                  <a:cubicBezTo>
                    <a:pt x="46342" y="15758"/>
                    <a:pt x="23746" y="29343"/>
                    <a:pt x="-79" y="40473"/>
                  </a:cubicBezTo>
                  <a:cubicBezTo>
                    <a:pt x="-29" y="39529"/>
                    <a:pt x="-29" y="38582"/>
                    <a:pt x="-79" y="37637"/>
                  </a:cubicBezTo>
                  <a:cubicBezTo>
                    <a:pt x="-79" y="37170"/>
                    <a:pt x="-79" y="36670"/>
                    <a:pt x="-79" y="36203"/>
                  </a:cubicBezTo>
                  <a:cubicBezTo>
                    <a:pt x="-79" y="35736"/>
                    <a:pt x="-79" y="35269"/>
                    <a:pt x="-79" y="34802"/>
                  </a:cubicBezTo>
                  <a:lnTo>
                    <a:pt x="-79" y="33434"/>
                  </a:lnTo>
                  <a:lnTo>
                    <a:pt x="-79" y="33434"/>
                  </a:lnTo>
                  <a:lnTo>
                    <a:pt x="922" y="32933"/>
                  </a:lnTo>
                  <a:lnTo>
                    <a:pt x="1089" y="32933"/>
                  </a:lnTo>
                  <a:lnTo>
                    <a:pt x="1522" y="32733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Brīvforma: forma 543">
              <a:extLst>
                <a:ext uri="{FF2B5EF4-FFF2-40B4-BE49-F238E27FC236}">
                  <a16:creationId xmlns:a16="http://schemas.microsoft.com/office/drawing/2014/main" id="{3F0DB241-91EB-F689-208D-2FACDBF35364}"/>
                </a:ext>
              </a:extLst>
            </p:cNvPr>
            <p:cNvSpPr/>
            <p:nvPr/>
          </p:nvSpPr>
          <p:spPr>
            <a:xfrm>
              <a:off x="4759497" y="5743805"/>
              <a:ext cx="10609" cy="7106"/>
            </a:xfrm>
            <a:custGeom>
              <a:avLst/>
              <a:gdLst>
                <a:gd name="connsiteX0" fmla="*/ -79 w 10609"/>
                <a:gd name="connsiteY0" fmla="*/ 7044 h 7106"/>
                <a:gd name="connsiteX1" fmla="*/ 388 w 10609"/>
                <a:gd name="connsiteY1" fmla="*/ 6777 h 7106"/>
                <a:gd name="connsiteX2" fmla="*/ 2056 w 10609"/>
                <a:gd name="connsiteY2" fmla="*/ 5709 h 7106"/>
                <a:gd name="connsiteX3" fmla="*/ 5225 w 10609"/>
                <a:gd name="connsiteY3" fmla="*/ 3540 h 7106"/>
                <a:gd name="connsiteX4" fmla="*/ 5225 w 10609"/>
                <a:gd name="connsiteY4" fmla="*/ 3540 h 7106"/>
                <a:gd name="connsiteX5" fmla="*/ 7494 w 10609"/>
                <a:gd name="connsiteY5" fmla="*/ 2039 h 7106"/>
                <a:gd name="connsiteX6" fmla="*/ 10530 w 10609"/>
                <a:gd name="connsiteY6" fmla="*/ -63 h 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9" h="7106">
                  <a:moveTo>
                    <a:pt x="-79" y="7044"/>
                  </a:moveTo>
                  <a:lnTo>
                    <a:pt x="388" y="6777"/>
                  </a:lnTo>
                  <a:lnTo>
                    <a:pt x="2056" y="5709"/>
                  </a:lnTo>
                  <a:lnTo>
                    <a:pt x="5225" y="3540"/>
                  </a:lnTo>
                  <a:lnTo>
                    <a:pt x="5225" y="3540"/>
                  </a:lnTo>
                  <a:lnTo>
                    <a:pt x="7494" y="2039"/>
                  </a:lnTo>
                  <a:lnTo>
                    <a:pt x="10530" y="-63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Brīvforma: forma 544">
              <a:extLst>
                <a:ext uri="{FF2B5EF4-FFF2-40B4-BE49-F238E27FC236}">
                  <a16:creationId xmlns:a16="http://schemas.microsoft.com/office/drawing/2014/main" id="{328F4764-9ACB-4A71-53B1-816DB7255702}"/>
                </a:ext>
              </a:extLst>
            </p:cNvPr>
            <p:cNvSpPr/>
            <p:nvPr/>
          </p:nvSpPr>
          <p:spPr>
            <a:xfrm>
              <a:off x="4756627" y="5752380"/>
              <a:ext cx="567" cy="400"/>
            </a:xfrm>
            <a:custGeom>
              <a:avLst/>
              <a:gdLst>
                <a:gd name="connsiteX0" fmla="*/ 0 w 567"/>
                <a:gd name="connsiteY0" fmla="*/ 400 h 400"/>
                <a:gd name="connsiteX1" fmla="*/ 33 w 567"/>
                <a:gd name="connsiteY1" fmla="*/ 367 h 400"/>
                <a:gd name="connsiteX2" fmla="*/ 567 w 567"/>
                <a:gd name="connsiteY2" fmla="*/ 0 h 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7" h="400">
                  <a:moveTo>
                    <a:pt x="0" y="400"/>
                  </a:moveTo>
                  <a:lnTo>
                    <a:pt x="33" y="367"/>
                  </a:lnTo>
                  <a:lnTo>
                    <a:pt x="567" y="0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Brīvforma: forma 545">
              <a:extLst>
                <a:ext uri="{FF2B5EF4-FFF2-40B4-BE49-F238E27FC236}">
                  <a16:creationId xmlns:a16="http://schemas.microsoft.com/office/drawing/2014/main" id="{98446050-51D5-EBE1-8482-1857328C0596}"/>
                </a:ext>
              </a:extLst>
            </p:cNvPr>
            <p:cNvSpPr/>
            <p:nvPr/>
          </p:nvSpPr>
          <p:spPr>
            <a:xfrm>
              <a:off x="4743983" y="5753647"/>
              <a:ext cx="11176" cy="6739"/>
            </a:xfrm>
            <a:custGeom>
              <a:avLst/>
              <a:gdLst>
                <a:gd name="connsiteX0" fmla="*/ -79 w 11176"/>
                <a:gd name="connsiteY0" fmla="*/ 6676 h 6739"/>
                <a:gd name="connsiteX1" fmla="*/ 989 w 11176"/>
                <a:gd name="connsiteY1" fmla="*/ 6076 h 6739"/>
                <a:gd name="connsiteX2" fmla="*/ 989 w 11176"/>
                <a:gd name="connsiteY2" fmla="*/ 6076 h 6739"/>
                <a:gd name="connsiteX3" fmla="*/ 1789 w 11176"/>
                <a:gd name="connsiteY3" fmla="*/ 5576 h 6739"/>
                <a:gd name="connsiteX4" fmla="*/ 1789 w 11176"/>
                <a:gd name="connsiteY4" fmla="*/ 5576 h 6739"/>
                <a:gd name="connsiteX5" fmla="*/ 2256 w 11176"/>
                <a:gd name="connsiteY5" fmla="*/ 5309 h 6739"/>
                <a:gd name="connsiteX6" fmla="*/ 2590 w 11176"/>
                <a:gd name="connsiteY6" fmla="*/ 5108 h 6739"/>
                <a:gd name="connsiteX7" fmla="*/ 2857 w 11176"/>
                <a:gd name="connsiteY7" fmla="*/ 4942 h 6739"/>
                <a:gd name="connsiteX8" fmla="*/ 6193 w 11176"/>
                <a:gd name="connsiteY8" fmla="*/ 3007 h 6739"/>
                <a:gd name="connsiteX9" fmla="*/ 6193 w 11176"/>
                <a:gd name="connsiteY9" fmla="*/ 3007 h 6739"/>
                <a:gd name="connsiteX10" fmla="*/ 7961 w 11176"/>
                <a:gd name="connsiteY10" fmla="*/ 1939 h 6739"/>
                <a:gd name="connsiteX11" fmla="*/ 9630 w 11176"/>
                <a:gd name="connsiteY11" fmla="*/ 871 h 6739"/>
                <a:gd name="connsiteX12" fmla="*/ 9630 w 11176"/>
                <a:gd name="connsiteY12" fmla="*/ 871 h 6739"/>
                <a:gd name="connsiteX13" fmla="*/ 10197 w 11176"/>
                <a:gd name="connsiteY13" fmla="*/ 504 h 6739"/>
                <a:gd name="connsiteX14" fmla="*/ 10430 w 11176"/>
                <a:gd name="connsiteY14" fmla="*/ 338 h 6739"/>
                <a:gd name="connsiteX15" fmla="*/ 10430 w 11176"/>
                <a:gd name="connsiteY15" fmla="*/ 338 h 6739"/>
                <a:gd name="connsiteX16" fmla="*/ 11098 w 11176"/>
                <a:gd name="connsiteY16" fmla="*/ -63 h 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76" h="6739">
                  <a:moveTo>
                    <a:pt x="-79" y="6676"/>
                  </a:moveTo>
                  <a:lnTo>
                    <a:pt x="989" y="6076"/>
                  </a:lnTo>
                  <a:lnTo>
                    <a:pt x="989" y="6076"/>
                  </a:lnTo>
                  <a:cubicBezTo>
                    <a:pt x="1256" y="5909"/>
                    <a:pt x="1522" y="5776"/>
                    <a:pt x="1789" y="5576"/>
                  </a:cubicBezTo>
                  <a:lnTo>
                    <a:pt x="1789" y="5576"/>
                  </a:lnTo>
                  <a:lnTo>
                    <a:pt x="2256" y="5309"/>
                  </a:lnTo>
                  <a:lnTo>
                    <a:pt x="2590" y="5108"/>
                  </a:lnTo>
                  <a:lnTo>
                    <a:pt x="2857" y="4942"/>
                  </a:lnTo>
                  <a:cubicBezTo>
                    <a:pt x="3958" y="4341"/>
                    <a:pt x="5059" y="3674"/>
                    <a:pt x="6193" y="3007"/>
                  </a:cubicBezTo>
                  <a:lnTo>
                    <a:pt x="6193" y="3007"/>
                  </a:lnTo>
                  <a:lnTo>
                    <a:pt x="7961" y="1939"/>
                  </a:lnTo>
                  <a:lnTo>
                    <a:pt x="9630" y="871"/>
                  </a:lnTo>
                  <a:lnTo>
                    <a:pt x="9630" y="871"/>
                  </a:lnTo>
                  <a:lnTo>
                    <a:pt x="10197" y="504"/>
                  </a:lnTo>
                  <a:lnTo>
                    <a:pt x="10430" y="338"/>
                  </a:lnTo>
                  <a:lnTo>
                    <a:pt x="10430" y="338"/>
                  </a:lnTo>
                  <a:lnTo>
                    <a:pt x="11098" y="-63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Brīvforma: forma 546">
              <a:extLst>
                <a:ext uri="{FF2B5EF4-FFF2-40B4-BE49-F238E27FC236}">
                  <a16:creationId xmlns:a16="http://schemas.microsoft.com/office/drawing/2014/main" id="{2D5EC56A-1650-E521-210C-0D2DE0B68DDD}"/>
                </a:ext>
              </a:extLst>
            </p:cNvPr>
            <p:cNvSpPr/>
            <p:nvPr/>
          </p:nvSpPr>
          <p:spPr>
            <a:xfrm>
              <a:off x="4738611" y="5761087"/>
              <a:ext cx="4370" cy="2368"/>
            </a:xfrm>
            <a:custGeom>
              <a:avLst/>
              <a:gdLst>
                <a:gd name="connsiteX0" fmla="*/ -79 w 4370"/>
                <a:gd name="connsiteY0" fmla="*/ 2306 h 2368"/>
                <a:gd name="connsiteX1" fmla="*/ -79 w 4370"/>
                <a:gd name="connsiteY1" fmla="*/ 2306 h 2368"/>
                <a:gd name="connsiteX2" fmla="*/ -79 w 4370"/>
                <a:gd name="connsiteY2" fmla="*/ 2306 h 2368"/>
                <a:gd name="connsiteX3" fmla="*/ -79 w 4370"/>
                <a:gd name="connsiteY3" fmla="*/ 2306 h 2368"/>
                <a:gd name="connsiteX4" fmla="*/ -79 w 4370"/>
                <a:gd name="connsiteY4" fmla="*/ 2306 h 2368"/>
                <a:gd name="connsiteX5" fmla="*/ 355 w 4370"/>
                <a:gd name="connsiteY5" fmla="*/ 2072 h 2368"/>
                <a:gd name="connsiteX6" fmla="*/ 588 w 4370"/>
                <a:gd name="connsiteY6" fmla="*/ 2072 h 2368"/>
                <a:gd name="connsiteX7" fmla="*/ 588 w 4370"/>
                <a:gd name="connsiteY7" fmla="*/ 2072 h 2368"/>
                <a:gd name="connsiteX8" fmla="*/ 2323 w 4370"/>
                <a:gd name="connsiteY8" fmla="*/ 1072 h 2368"/>
                <a:gd name="connsiteX9" fmla="*/ 3624 w 4370"/>
                <a:gd name="connsiteY9" fmla="*/ 338 h 2368"/>
                <a:gd name="connsiteX10" fmla="*/ 4291 w 4370"/>
                <a:gd name="connsiteY10" fmla="*/ -63 h 2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70" h="2368">
                  <a:moveTo>
                    <a:pt x="-79" y="2306"/>
                  </a:moveTo>
                  <a:cubicBezTo>
                    <a:pt x="-79" y="2306"/>
                    <a:pt x="-79" y="2306"/>
                    <a:pt x="-79" y="2306"/>
                  </a:cubicBezTo>
                  <a:lnTo>
                    <a:pt x="-79" y="2306"/>
                  </a:lnTo>
                  <a:lnTo>
                    <a:pt x="-79" y="2306"/>
                  </a:lnTo>
                  <a:lnTo>
                    <a:pt x="-79" y="2306"/>
                  </a:lnTo>
                  <a:lnTo>
                    <a:pt x="355" y="2072"/>
                  </a:lnTo>
                  <a:lnTo>
                    <a:pt x="588" y="2072"/>
                  </a:lnTo>
                  <a:lnTo>
                    <a:pt x="588" y="2072"/>
                  </a:lnTo>
                  <a:lnTo>
                    <a:pt x="2323" y="1072"/>
                  </a:lnTo>
                  <a:lnTo>
                    <a:pt x="3624" y="338"/>
                  </a:lnTo>
                  <a:lnTo>
                    <a:pt x="4291" y="-63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Brīvforma: forma 547">
              <a:extLst>
                <a:ext uri="{FF2B5EF4-FFF2-40B4-BE49-F238E27FC236}">
                  <a16:creationId xmlns:a16="http://schemas.microsoft.com/office/drawing/2014/main" id="{7B562004-8523-0608-32B7-32C64BE38969}"/>
                </a:ext>
              </a:extLst>
            </p:cNvPr>
            <p:cNvSpPr/>
            <p:nvPr/>
          </p:nvSpPr>
          <p:spPr>
            <a:xfrm>
              <a:off x="4735042" y="5763623"/>
              <a:ext cx="3403" cy="1901"/>
            </a:xfrm>
            <a:custGeom>
              <a:avLst/>
              <a:gdLst>
                <a:gd name="connsiteX0" fmla="*/ -79 w 3403"/>
                <a:gd name="connsiteY0" fmla="*/ 1839 h 1901"/>
                <a:gd name="connsiteX1" fmla="*/ -79 w 3403"/>
                <a:gd name="connsiteY1" fmla="*/ 1839 h 1901"/>
                <a:gd name="connsiteX2" fmla="*/ 1122 w 3403"/>
                <a:gd name="connsiteY2" fmla="*/ 1172 h 1901"/>
                <a:gd name="connsiteX3" fmla="*/ 2390 w 3403"/>
                <a:gd name="connsiteY3" fmla="*/ 471 h 1901"/>
                <a:gd name="connsiteX4" fmla="*/ 3324 w 3403"/>
                <a:gd name="connsiteY4" fmla="*/ -63 h 1901"/>
                <a:gd name="connsiteX5" fmla="*/ 3324 w 3403"/>
                <a:gd name="connsiteY5" fmla="*/ -63 h 1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03" h="1901">
                  <a:moveTo>
                    <a:pt x="-79" y="1839"/>
                  </a:moveTo>
                  <a:lnTo>
                    <a:pt x="-79" y="1839"/>
                  </a:lnTo>
                  <a:lnTo>
                    <a:pt x="1122" y="1172"/>
                  </a:lnTo>
                  <a:lnTo>
                    <a:pt x="2390" y="471"/>
                  </a:lnTo>
                  <a:lnTo>
                    <a:pt x="3324" y="-63"/>
                  </a:lnTo>
                  <a:cubicBezTo>
                    <a:pt x="3324" y="-63"/>
                    <a:pt x="3324" y="-63"/>
                    <a:pt x="3324" y="-63"/>
                  </a:cubicBez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Brīvforma: forma 548">
              <a:extLst>
                <a:ext uri="{FF2B5EF4-FFF2-40B4-BE49-F238E27FC236}">
                  <a16:creationId xmlns:a16="http://schemas.microsoft.com/office/drawing/2014/main" id="{CC161301-F6FB-33F6-4A0B-C2540B3876B1}"/>
                </a:ext>
              </a:extLst>
            </p:cNvPr>
            <p:cNvSpPr/>
            <p:nvPr/>
          </p:nvSpPr>
          <p:spPr>
            <a:xfrm>
              <a:off x="4733707" y="5765691"/>
              <a:ext cx="867" cy="467"/>
            </a:xfrm>
            <a:custGeom>
              <a:avLst/>
              <a:gdLst>
                <a:gd name="connsiteX0" fmla="*/ -79 w 867"/>
                <a:gd name="connsiteY0" fmla="*/ 404 h 467"/>
                <a:gd name="connsiteX1" fmla="*/ -79 w 867"/>
                <a:gd name="connsiteY1" fmla="*/ 404 h 467"/>
                <a:gd name="connsiteX2" fmla="*/ 488 w 867"/>
                <a:gd name="connsiteY2" fmla="*/ 104 h 467"/>
                <a:gd name="connsiteX3" fmla="*/ 488 w 867"/>
                <a:gd name="connsiteY3" fmla="*/ 104 h 467"/>
                <a:gd name="connsiteX4" fmla="*/ 788 w 867"/>
                <a:gd name="connsiteY4" fmla="*/ -63 h 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7" h="467">
                  <a:moveTo>
                    <a:pt x="-79" y="404"/>
                  </a:moveTo>
                  <a:lnTo>
                    <a:pt x="-79" y="404"/>
                  </a:lnTo>
                  <a:cubicBezTo>
                    <a:pt x="125" y="331"/>
                    <a:pt x="315" y="231"/>
                    <a:pt x="488" y="104"/>
                  </a:cubicBezTo>
                  <a:lnTo>
                    <a:pt x="488" y="104"/>
                  </a:lnTo>
                  <a:lnTo>
                    <a:pt x="788" y="-63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Brīvforma: forma 549">
              <a:extLst>
                <a:ext uri="{FF2B5EF4-FFF2-40B4-BE49-F238E27FC236}">
                  <a16:creationId xmlns:a16="http://schemas.microsoft.com/office/drawing/2014/main" id="{C6662C62-D6BF-DA07-D1C0-BFFBCF22D2AB}"/>
                </a:ext>
              </a:extLst>
            </p:cNvPr>
            <p:cNvSpPr/>
            <p:nvPr/>
          </p:nvSpPr>
          <p:spPr>
            <a:xfrm>
              <a:off x="4730504" y="5767660"/>
              <a:ext cx="600" cy="200"/>
            </a:xfrm>
            <a:custGeom>
              <a:avLst/>
              <a:gdLst>
                <a:gd name="connsiteX0" fmla="*/ -79 w 600"/>
                <a:gd name="connsiteY0" fmla="*/ 137 h 200"/>
                <a:gd name="connsiteX1" fmla="*/ -79 w 600"/>
                <a:gd name="connsiteY1" fmla="*/ 137 h 200"/>
                <a:gd name="connsiteX2" fmla="*/ 121 w 600"/>
                <a:gd name="connsiteY2" fmla="*/ 137 h 200"/>
                <a:gd name="connsiteX3" fmla="*/ 521 w 600"/>
                <a:gd name="connsiteY3" fmla="*/ -63 h 200"/>
                <a:gd name="connsiteX4" fmla="*/ 521 w 600"/>
                <a:gd name="connsiteY4" fmla="*/ -63 h 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0" h="200">
                  <a:moveTo>
                    <a:pt x="-79" y="137"/>
                  </a:moveTo>
                  <a:lnTo>
                    <a:pt x="-79" y="137"/>
                  </a:lnTo>
                  <a:lnTo>
                    <a:pt x="121" y="137"/>
                  </a:lnTo>
                  <a:lnTo>
                    <a:pt x="521" y="-63"/>
                  </a:lnTo>
                  <a:lnTo>
                    <a:pt x="521" y="-63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Brīvforma: forma 550">
              <a:extLst>
                <a:ext uri="{FF2B5EF4-FFF2-40B4-BE49-F238E27FC236}">
                  <a16:creationId xmlns:a16="http://schemas.microsoft.com/office/drawing/2014/main" id="{74C3BFA0-2EAF-09BD-B7D1-DC577BACC65F}"/>
                </a:ext>
              </a:extLst>
            </p:cNvPr>
            <p:cNvSpPr/>
            <p:nvPr/>
          </p:nvSpPr>
          <p:spPr>
            <a:xfrm>
              <a:off x="4727168" y="5768160"/>
              <a:ext cx="2935" cy="1434"/>
            </a:xfrm>
            <a:custGeom>
              <a:avLst/>
              <a:gdLst>
                <a:gd name="connsiteX0" fmla="*/ -79 w 2935"/>
                <a:gd name="connsiteY0" fmla="*/ 1372 h 1434"/>
                <a:gd name="connsiteX1" fmla="*/ -79 w 2935"/>
                <a:gd name="connsiteY1" fmla="*/ 1372 h 1434"/>
                <a:gd name="connsiteX2" fmla="*/ 488 w 2935"/>
                <a:gd name="connsiteY2" fmla="*/ 1072 h 1434"/>
                <a:gd name="connsiteX3" fmla="*/ 688 w 2935"/>
                <a:gd name="connsiteY3" fmla="*/ 1072 h 1434"/>
                <a:gd name="connsiteX4" fmla="*/ 1222 w 2935"/>
                <a:gd name="connsiteY4" fmla="*/ 805 h 1434"/>
                <a:gd name="connsiteX5" fmla="*/ 1222 w 2935"/>
                <a:gd name="connsiteY5" fmla="*/ 805 h 1434"/>
                <a:gd name="connsiteX6" fmla="*/ 2123 w 2935"/>
                <a:gd name="connsiteY6" fmla="*/ 338 h 1434"/>
                <a:gd name="connsiteX7" fmla="*/ 2857 w 2935"/>
                <a:gd name="connsiteY7" fmla="*/ -63 h 1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5" h="1434">
                  <a:moveTo>
                    <a:pt x="-79" y="1372"/>
                  </a:moveTo>
                  <a:lnTo>
                    <a:pt x="-79" y="1372"/>
                  </a:lnTo>
                  <a:cubicBezTo>
                    <a:pt x="94" y="1245"/>
                    <a:pt x="285" y="1145"/>
                    <a:pt x="488" y="1072"/>
                  </a:cubicBezTo>
                  <a:lnTo>
                    <a:pt x="688" y="1072"/>
                  </a:lnTo>
                  <a:lnTo>
                    <a:pt x="1222" y="805"/>
                  </a:lnTo>
                  <a:lnTo>
                    <a:pt x="1222" y="805"/>
                  </a:lnTo>
                  <a:lnTo>
                    <a:pt x="2123" y="338"/>
                  </a:lnTo>
                  <a:lnTo>
                    <a:pt x="2857" y="-63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Brīvforma: forma 551">
              <a:extLst>
                <a:ext uri="{FF2B5EF4-FFF2-40B4-BE49-F238E27FC236}">
                  <a16:creationId xmlns:a16="http://schemas.microsoft.com/office/drawing/2014/main" id="{8B1FAAA2-4E1B-4E2C-9724-A22FA0D080FA}"/>
                </a:ext>
              </a:extLst>
            </p:cNvPr>
            <p:cNvSpPr/>
            <p:nvPr/>
          </p:nvSpPr>
          <p:spPr>
            <a:xfrm>
              <a:off x="4725833" y="5769928"/>
              <a:ext cx="867" cy="333"/>
            </a:xfrm>
            <a:custGeom>
              <a:avLst/>
              <a:gdLst>
                <a:gd name="connsiteX0" fmla="*/ -79 w 867"/>
                <a:gd name="connsiteY0" fmla="*/ 271 h 333"/>
                <a:gd name="connsiteX1" fmla="*/ -79 w 867"/>
                <a:gd name="connsiteY1" fmla="*/ 271 h 333"/>
                <a:gd name="connsiteX2" fmla="*/ 255 w 867"/>
                <a:gd name="connsiteY2" fmla="*/ 104 h 333"/>
                <a:gd name="connsiteX3" fmla="*/ 588 w 867"/>
                <a:gd name="connsiteY3" fmla="*/ -63 h 333"/>
                <a:gd name="connsiteX4" fmla="*/ 788 w 867"/>
                <a:gd name="connsiteY4" fmla="*/ -63 h 333"/>
                <a:gd name="connsiteX5" fmla="*/ 788 w 867"/>
                <a:gd name="connsiteY5" fmla="*/ -63 h 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" h="333">
                  <a:moveTo>
                    <a:pt x="-79" y="271"/>
                  </a:moveTo>
                  <a:lnTo>
                    <a:pt x="-79" y="271"/>
                  </a:lnTo>
                  <a:lnTo>
                    <a:pt x="255" y="104"/>
                  </a:lnTo>
                  <a:lnTo>
                    <a:pt x="588" y="-63"/>
                  </a:lnTo>
                  <a:lnTo>
                    <a:pt x="788" y="-63"/>
                  </a:lnTo>
                  <a:lnTo>
                    <a:pt x="788" y="-63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Brīvforma: forma 552">
              <a:extLst>
                <a:ext uri="{FF2B5EF4-FFF2-40B4-BE49-F238E27FC236}">
                  <a16:creationId xmlns:a16="http://schemas.microsoft.com/office/drawing/2014/main" id="{3C7C21A7-208A-82F0-64D4-C69602588D72}"/>
                </a:ext>
              </a:extLst>
            </p:cNvPr>
            <p:cNvSpPr/>
            <p:nvPr/>
          </p:nvSpPr>
          <p:spPr>
            <a:xfrm>
              <a:off x="4725033" y="5770729"/>
              <a:ext cx="200" cy="3336"/>
            </a:xfrm>
            <a:custGeom>
              <a:avLst/>
              <a:gdLst>
                <a:gd name="connsiteX0" fmla="*/ -79 w 200"/>
                <a:gd name="connsiteY0" fmla="*/ -63 h 3336"/>
                <a:gd name="connsiteX1" fmla="*/ 121 w 200"/>
                <a:gd name="connsiteY1" fmla="*/ -63 h 3336"/>
                <a:gd name="connsiteX2" fmla="*/ 121 w 200"/>
                <a:gd name="connsiteY2" fmla="*/ -63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" h="3336">
                  <a:moveTo>
                    <a:pt x="-79" y="-63"/>
                  </a:moveTo>
                  <a:lnTo>
                    <a:pt x="121" y="-63"/>
                  </a:lnTo>
                  <a:lnTo>
                    <a:pt x="121" y="-63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Brīvforma: forma 553">
              <a:extLst>
                <a:ext uri="{FF2B5EF4-FFF2-40B4-BE49-F238E27FC236}">
                  <a16:creationId xmlns:a16="http://schemas.microsoft.com/office/drawing/2014/main" id="{AB944CD5-F771-FE82-E049-6D65AA546677}"/>
                </a:ext>
              </a:extLst>
            </p:cNvPr>
            <p:cNvSpPr/>
            <p:nvPr/>
          </p:nvSpPr>
          <p:spPr>
            <a:xfrm>
              <a:off x="4722063" y="5771363"/>
              <a:ext cx="1901" cy="767"/>
            </a:xfrm>
            <a:custGeom>
              <a:avLst/>
              <a:gdLst>
                <a:gd name="connsiteX0" fmla="*/ -79 w 1901"/>
                <a:gd name="connsiteY0" fmla="*/ 705 h 767"/>
                <a:gd name="connsiteX1" fmla="*/ -79 w 1901"/>
                <a:gd name="connsiteY1" fmla="*/ 705 h 767"/>
                <a:gd name="connsiteX2" fmla="*/ 655 w 1901"/>
                <a:gd name="connsiteY2" fmla="*/ 338 h 767"/>
                <a:gd name="connsiteX3" fmla="*/ 1489 w 1901"/>
                <a:gd name="connsiteY3" fmla="*/ -63 h 767"/>
                <a:gd name="connsiteX4" fmla="*/ 1823 w 1901"/>
                <a:gd name="connsiteY4" fmla="*/ -63 h 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1" h="767">
                  <a:moveTo>
                    <a:pt x="-79" y="705"/>
                  </a:moveTo>
                  <a:lnTo>
                    <a:pt x="-79" y="705"/>
                  </a:lnTo>
                  <a:lnTo>
                    <a:pt x="655" y="338"/>
                  </a:lnTo>
                  <a:lnTo>
                    <a:pt x="1489" y="-63"/>
                  </a:lnTo>
                  <a:lnTo>
                    <a:pt x="1823" y="-63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Brīvforma: forma 554">
              <a:extLst>
                <a:ext uri="{FF2B5EF4-FFF2-40B4-BE49-F238E27FC236}">
                  <a16:creationId xmlns:a16="http://schemas.microsoft.com/office/drawing/2014/main" id="{6EA93238-0193-8D25-D69A-8D7677E714F4}"/>
                </a:ext>
              </a:extLst>
            </p:cNvPr>
            <p:cNvSpPr/>
            <p:nvPr/>
          </p:nvSpPr>
          <p:spPr>
            <a:xfrm>
              <a:off x="4717726" y="5773732"/>
              <a:ext cx="1000" cy="500"/>
            </a:xfrm>
            <a:custGeom>
              <a:avLst/>
              <a:gdLst>
                <a:gd name="connsiteX0" fmla="*/ 922 w 1000"/>
                <a:gd name="connsiteY0" fmla="*/ -63 h 500"/>
                <a:gd name="connsiteX1" fmla="*/ 922 w 1000"/>
                <a:gd name="connsiteY1" fmla="*/ -63 h 500"/>
                <a:gd name="connsiteX2" fmla="*/ -79 w 1000"/>
                <a:gd name="connsiteY2" fmla="*/ 438 h 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" h="500">
                  <a:moveTo>
                    <a:pt x="922" y="-63"/>
                  </a:moveTo>
                  <a:lnTo>
                    <a:pt x="922" y="-63"/>
                  </a:lnTo>
                  <a:lnTo>
                    <a:pt x="-79" y="438"/>
                  </a:ln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Brīvforma: forma 555">
              <a:extLst>
                <a:ext uri="{FF2B5EF4-FFF2-40B4-BE49-F238E27FC236}">
                  <a16:creationId xmlns:a16="http://schemas.microsoft.com/office/drawing/2014/main" id="{32C52A8E-D424-D4FD-DFFD-77A16F067217}"/>
                </a:ext>
              </a:extLst>
            </p:cNvPr>
            <p:cNvSpPr/>
            <p:nvPr/>
          </p:nvSpPr>
          <p:spPr>
            <a:xfrm>
              <a:off x="4730604" y="5767660"/>
              <a:ext cx="200" cy="3336"/>
            </a:xfrm>
            <a:custGeom>
              <a:avLst/>
              <a:gdLst>
                <a:gd name="connsiteX0" fmla="*/ 121 w 200"/>
                <a:gd name="connsiteY0" fmla="*/ -63 h 3336"/>
                <a:gd name="connsiteX1" fmla="*/ 121 w 200"/>
                <a:gd name="connsiteY1" fmla="*/ -63 h 3336"/>
                <a:gd name="connsiteX2" fmla="*/ -79 w 200"/>
                <a:gd name="connsiteY2" fmla="*/ -63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" h="3336">
                  <a:moveTo>
                    <a:pt x="121" y="-63"/>
                  </a:moveTo>
                  <a:lnTo>
                    <a:pt x="121" y="-63"/>
                  </a:lnTo>
                  <a:lnTo>
                    <a:pt x="-79" y="-63"/>
                  </a:ln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Brīvforma: forma 556">
              <a:extLst>
                <a:ext uri="{FF2B5EF4-FFF2-40B4-BE49-F238E27FC236}">
                  <a16:creationId xmlns:a16="http://schemas.microsoft.com/office/drawing/2014/main" id="{0EFA2E73-0015-F1BA-5851-9E17BD8BAA40}"/>
                </a:ext>
              </a:extLst>
            </p:cNvPr>
            <p:cNvSpPr/>
            <p:nvPr/>
          </p:nvSpPr>
          <p:spPr>
            <a:xfrm>
              <a:off x="4753958" y="5754181"/>
              <a:ext cx="567" cy="366"/>
            </a:xfrm>
            <a:custGeom>
              <a:avLst/>
              <a:gdLst>
                <a:gd name="connsiteX0" fmla="*/ 288 w 567"/>
                <a:gd name="connsiteY0" fmla="*/ -63 h 366"/>
                <a:gd name="connsiteX1" fmla="*/ 488 w 567"/>
                <a:gd name="connsiteY1" fmla="*/ -63 h 366"/>
                <a:gd name="connsiteX2" fmla="*/ -79 w 567"/>
                <a:gd name="connsiteY2" fmla="*/ 304 h 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7" h="366">
                  <a:moveTo>
                    <a:pt x="288" y="-63"/>
                  </a:moveTo>
                  <a:lnTo>
                    <a:pt x="488" y="-63"/>
                  </a:lnTo>
                  <a:lnTo>
                    <a:pt x="-79" y="304"/>
                  </a:ln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Brīvforma: forma 557">
              <a:extLst>
                <a:ext uri="{FF2B5EF4-FFF2-40B4-BE49-F238E27FC236}">
                  <a16:creationId xmlns:a16="http://schemas.microsoft.com/office/drawing/2014/main" id="{1902C3E6-B27C-B715-4313-B0192FD70DA3}"/>
                </a:ext>
              </a:extLst>
            </p:cNvPr>
            <p:cNvSpPr/>
            <p:nvPr/>
          </p:nvSpPr>
          <p:spPr>
            <a:xfrm>
              <a:off x="4773409" y="5741170"/>
              <a:ext cx="400" cy="333"/>
            </a:xfrm>
            <a:custGeom>
              <a:avLst/>
              <a:gdLst>
                <a:gd name="connsiteX0" fmla="*/ 321 w 400"/>
                <a:gd name="connsiteY0" fmla="*/ -63 h 333"/>
                <a:gd name="connsiteX1" fmla="*/ -79 w 400"/>
                <a:gd name="connsiteY1" fmla="*/ 271 h 333"/>
                <a:gd name="connsiteX2" fmla="*/ -79 w 400"/>
                <a:gd name="connsiteY2" fmla="*/ 271 h 333"/>
                <a:gd name="connsiteX3" fmla="*/ 321 w 400"/>
                <a:gd name="connsiteY3" fmla="*/ -63 h 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0" h="333">
                  <a:moveTo>
                    <a:pt x="321" y="-63"/>
                  </a:moveTo>
                  <a:lnTo>
                    <a:pt x="-79" y="271"/>
                  </a:lnTo>
                  <a:lnTo>
                    <a:pt x="-79" y="271"/>
                  </a:lnTo>
                  <a:cubicBezTo>
                    <a:pt x="91" y="214"/>
                    <a:pt x="234" y="94"/>
                    <a:pt x="321" y="-63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Brīvforma: forma 558">
              <a:extLst>
                <a:ext uri="{FF2B5EF4-FFF2-40B4-BE49-F238E27FC236}">
                  <a16:creationId xmlns:a16="http://schemas.microsoft.com/office/drawing/2014/main" id="{19DF8DF3-0553-1826-1055-B8FE85CA47EE}"/>
                </a:ext>
              </a:extLst>
            </p:cNvPr>
            <p:cNvSpPr/>
            <p:nvPr/>
          </p:nvSpPr>
          <p:spPr>
            <a:xfrm>
              <a:off x="4717826" y="5773732"/>
              <a:ext cx="900" cy="3236"/>
            </a:xfrm>
            <a:custGeom>
              <a:avLst/>
              <a:gdLst>
                <a:gd name="connsiteX0" fmla="*/ 822 w 900"/>
                <a:gd name="connsiteY0" fmla="*/ -63 h 3236"/>
                <a:gd name="connsiteX1" fmla="*/ -79 w 900"/>
                <a:gd name="connsiteY1" fmla="*/ 404 h 3236"/>
                <a:gd name="connsiteX2" fmla="*/ -79 w 900"/>
                <a:gd name="connsiteY2" fmla="*/ 404 h 3236"/>
                <a:gd name="connsiteX3" fmla="*/ -79 w 900"/>
                <a:gd name="connsiteY3" fmla="*/ 1772 h 3236"/>
                <a:gd name="connsiteX4" fmla="*/ -79 w 900"/>
                <a:gd name="connsiteY4" fmla="*/ 3173 h 3236"/>
                <a:gd name="connsiteX5" fmla="*/ -79 w 900"/>
                <a:gd name="connsiteY5" fmla="*/ 1772 h 3236"/>
                <a:gd name="connsiteX6" fmla="*/ -79 w 900"/>
                <a:gd name="connsiteY6" fmla="*/ 404 h 3236"/>
                <a:gd name="connsiteX7" fmla="*/ -79 w 900"/>
                <a:gd name="connsiteY7" fmla="*/ 404 h 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0" h="3236">
                  <a:moveTo>
                    <a:pt x="822" y="-63"/>
                  </a:moveTo>
                  <a:lnTo>
                    <a:pt x="-79" y="404"/>
                  </a:lnTo>
                  <a:lnTo>
                    <a:pt x="-79" y="404"/>
                  </a:lnTo>
                  <a:lnTo>
                    <a:pt x="-79" y="1772"/>
                  </a:lnTo>
                  <a:cubicBezTo>
                    <a:pt x="-79" y="2239"/>
                    <a:pt x="-79" y="2706"/>
                    <a:pt x="-79" y="3173"/>
                  </a:cubicBezTo>
                  <a:lnTo>
                    <a:pt x="-79" y="1772"/>
                  </a:lnTo>
                  <a:cubicBezTo>
                    <a:pt x="-79" y="1305"/>
                    <a:pt x="-79" y="838"/>
                    <a:pt x="-79" y="404"/>
                  </a:cubicBezTo>
                  <a:lnTo>
                    <a:pt x="-79" y="404"/>
                  </a:ln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Brīvforma: forma 559">
              <a:extLst>
                <a:ext uri="{FF2B5EF4-FFF2-40B4-BE49-F238E27FC236}">
                  <a16:creationId xmlns:a16="http://schemas.microsoft.com/office/drawing/2014/main" id="{001C0EF3-3BBA-BDC7-A094-6713C8BFE3A6}"/>
                </a:ext>
              </a:extLst>
            </p:cNvPr>
            <p:cNvSpPr/>
            <p:nvPr/>
          </p:nvSpPr>
          <p:spPr>
            <a:xfrm>
              <a:off x="4720062" y="5772431"/>
              <a:ext cx="1367" cy="667"/>
            </a:xfrm>
            <a:custGeom>
              <a:avLst/>
              <a:gdLst>
                <a:gd name="connsiteX0" fmla="*/ 1289 w 1367"/>
                <a:gd name="connsiteY0" fmla="*/ -63 h 667"/>
                <a:gd name="connsiteX1" fmla="*/ 722 w 1367"/>
                <a:gd name="connsiteY1" fmla="*/ 237 h 667"/>
                <a:gd name="connsiteX2" fmla="*/ -79 w 1367"/>
                <a:gd name="connsiteY2" fmla="*/ 604 h 667"/>
                <a:gd name="connsiteX3" fmla="*/ 588 w 1367"/>
                <a:gd name="connsiteY3" fmla="*/ 271 h 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7" h="667">
                  <a:moveTo>
                    <a:pt x="1289" y="-63"/>
                  </a:moveTo>
                  <a:lnTo>
                    <a:pt x="722" y="237"/>
                  </a:lnTo>
                  <a:lnTo>
                    <a:pt x="-79" y="604"/>
                  </a:lnTo>
                  <a:lnTo>
                    <a:pt x="588" y="271"/>
                  </a:ln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Brīvforma: forma 560">
              <a:extLst>
                <a:ext uri="{FF2B5EF4-FFF2-40B4-BE49-F238E27FC236}">
                  <a16:creationId xmlns:a16="http://schemas.microsoft.com/office/drawing/2014/main" id="{DB60C269-8F76-0D39-7A20-B3FFC5DC0042}"/>
                </a:ext>
              </a:extLst>
            </p:cNvPr>
            <p:cNvSpPr/>
            <p:nvPr/>
          </p:nvSpPr>
          <p:spPr>
            <a:xfrm>
              <a:off x="4722063" y="5772097"/>
              <a:ext cx="33" cy="33"/>
            </a:xfrm>
            <a:custGeom>
              <a:avLst/>
              <a:gdLst>
                <a:gd name="connsiteX0" fmla="*/ 33 w 33"/>
                <a:gd name="connsiteY0" fmla="*/ 0 h 33"/>
                <a:gd name="connsiteX1" fmla="*/ 0 w 33"/>
                <a:gd name="connsiteY1" fmla="*/ 33 h 33"/>
                <a:gd name="connsiteX2" fmla="*/ 0 w 33"/>
                <a:gd name="connsiteY2" fmla="*/ 0 h 33"/>
                <a:gd name="connsiteX3" fmla="*/ 33 w 33"/>
                <a:gd name="connsiteY3" fmla="*/ 0 h 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" h="33">
                  <a:moveTo>
                    <a:pt x="33" y="0"/>
                  </a:moveTo>
                  <a:lnTo>
                    <a:pt x="0" y="33"/>
                  </a:lnTo>
                  <a:lnTo>
                    <a:pt x="0" y="0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Brīvforma: forma 561">
              <a:extLst>
                <a:ext uri="{FF2B5EF4-FFF2-40B4-BE49-F238E27FC236}">
                  <a16:creationId xmlns:a16="http://schemas.microsoft.com/office/drawing/2014/main" id="{04E1D103-274B-BDCB-FA1C-22233C34E1F1}"/>
                </a:ext>
              </a:extLst>
            </p:cNvPr>
            <p:cNvSpPr/>
            <p:nvPr/>
          </p:nvSpPr>
          <p:spPr>
            <a:xfrm>
              <a:off x="4725033" y="5770562"/>
              <a:ext cx="200" cy="3336"/>
            </a:xfrm>
            <a:custGeom>
              <a:avLst/>
              <a:gdLst>
                <a:gd name="connsiteX0" fmla="*/ 121 w 200"/>
                <a:gd name="connsiteY0" fmla="*/ -63 h 3336"/>
                <a:gd name="connsiteX1" fmla="*/ 121 w 200"/>
                <a:gd name="connsiteY1" fmla="*/ -63 h 3336"/>
                <a:gd name="connsiteX2" fmla="*/ -79 w 200"/>
                <a:gd name="connsiteY2" fmla="*/ -63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" h="3336">
                  <a:moveTo>
                    <a:pt x="121" y="-63"/>
                  </a:moveTo>
                  <a:lnTo>
                    <a:pt x="121" y="-63"/>
                  </a:lnTo>
                  <a:lnTo>
                    <a:pt x="-79" y="-63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Brīvforma: forma 562">
              <a:extLst>
                <a:ext uri="{FF2B5EF4-FFF2-40B4-BE49-F238E27FC236}">
                  <a16:creationId xmlns:a16="http://schemas.microsoft.com/office/drawing/2014/main" id="{C48A59E9-13FC-F1BE-819B-4C07D4FA6603}"/>
                </a:ext>
              </a:extLst>
            </p:cNvPr>
            <p:cNvSpPr/>
            <p:nvPr/>
          </p:nvSpPr>
          <p:spPr>
            <a:xfrm>
              <a:off x="4727602" y="5769228"/>
              <a:ext cx="200" cy="3336"/>
            </a:xfrm>
            <a:custGeom>
              <a:avLst/>
              <a:gdLst>
                <a:gd name="connsiteX0" fmla="*/ 121 w 200"/>
                <a:gd name="connsiteY0" fmla="*/ -63 h 3336"/>
                <a:gd name="connsiteX1" fmla="*/ 121 w 200"/>
                <a:gd name="connsiteY1" fmla="*/ -63 h 3336"/>
                <a:gd name="connsiteX2" fmla="*/ -79 w 200"/>
                <a:gd name="connsiteY2" fmla="*/ -63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" h="3336">
                  <a:moveTo>
                    <a:pt x="121" y="-63"/>
                  </a:moveTo>
                  <a:lnTo>
                    <a:pt x="121" y="-63"/>
                  </a:lnTo>
                  <a:lnTo>
                    <a:pt x="-79" y="-63"/>
                  </a:ln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Brīvforma: forma 563">
              <a:extLst>
                <a:ext uri="{FF2B5EF4-FFF2-40B4-BE49-F238E27FC236}">
                  <a16:creationId xmlns:a16="http://schemas.microsoft.com/office/drawing/2014/main" id="{4A147D91-3BF4-2528-EAA8-5B3B1D98130D}"/>
                </a:ext>
              </a:extLst>
            </p:cNvPr>
            <p:cNvSpPr/>
            <p:nvPr/>
          </p:nvSpPr>
          <p:spPr>
            <a:xfrm>
              <a:off x="4728002" y="5767793"/>
              <a:ext cx="2835" cy="1367"/>
            </a:xfrm>
            <a:custGeom>
              <a:avLst/>
              <a:gdLst>
                <a:gd name="connsiteX0" fmla="*/ 2089 w 2835"/>
                <a:gd name="connsiteY0" fmla="*/ 171 h 1367"/>
                <a:gd name="connsiteX1" fmla="*/ 1355 w 2835"/>
                <a:gd name="connsiteY1" fmla="*/ 571 h 1367"/>
                <a:gd name="connsiteX2" fmla="*/ 455 w 2835"/>
                <a:gd name="connsiteY2" fmla="*/ 1038 h 1367"/>
                <a:gd name="connsiteX3" fmla="*/ 455 w 2835"/>
                <a:gd name="connsiteY3" fmla="*/ 1038 h 1367"/>
                <a:gd name="connsiteX4" fmla="*/ -79 w 2835"/>
                <a:gd name="connsiteY4" fmla="*/ 1305 h 1367"/>
                <a:gd name="connsiteX5" fmla="*/ 121 w 2835"/>
                <a:gd name="connsiteY5" fmla="*/ 1305 h 1367"/>
                <a:gd name="connsiteX6" fmla="*/ 788 w 2835"/>
                <a:gd name="connsiteY6" fmla="*/ 971 h 1367"/>
                <a:gd name="connsiteX7" fmla="*/ 2757 w 2835"/>
                <a:gd name="connsiteY7" fmla="*/ -63 h 1367"/>
                <a:gd name="connsiteX8" fmla="*/ 2590 w 2835"/>
                <a:gd name="connsiteY8" fmla="*/ -63 h 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35" h="1367">
                  <a:moveTo>
                    <a:pt x="2089" y="171"/>
                  </a:moveTo>
                  <a:lnTo>
                    <a:pt x="1355" y="571"/>
                  </a:lnTo>
                  <a:lnTo>
                    <a:pt x="455" y="1038"/>
                  </a:lnTo>
                  <a:lnTo>
                    <a:pt x="455" y="1038"/>
                  </a:lnTo>
                  <a:lnTo>
                    <a:pt x="-79" y="1305"/>
                  </a:lnTo>
                  <a:lnTo>
                    <a:pt x="121" y="1305"/>
                  </a:lnTo>
                  <a:lnTo>
                    <a:pt x="788" y="971"/>
                  </a:lnTo>
                  <a:lnTo>
                    <a:pt x="2757" y="-63"/>
                  </a:lnTo>
                  <a:lnTo>
                    <a:pt x="2590" y="-63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Brīvforma: forma 564">
              <a:extLst>
                <a:ext uri="{FF2B5EF4-FFF2-40B4-BE49-F238E27FC236}">
                  <a16:creationId xmlns:a16="http://schemas.microsoft.com/office/drawing/2014/main" id="{713E717A-C535-AD52-B9CC-8688FA300804}"/>
                </a:ext>
              </a:extLst>
            </p:cNvPr>
            <p:cNvSpPr/>
            <p:nvPr/>
          </p:nvSpPr>
          <p:spPr>
            <a:xfrm>
              <a:off x="4731705" y="5766792"/>
              <a:ext cx="834" cy="433"/>
            </a:xfrm>
            <a:custGeom>
              <a:avLst/>
              <a:gdLst>
                <a:gd name="connsiteX0" fmla="*/ -79 w 834"/>
                <a:gd name="connsiteY0" fmla="*/ 371 h 433"/>
                <a:gd name="connsiteX1" fmla="*/ 755 w 834"/>
                <a:gd name="connsiteY1" fmla="*/ -63 h 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4" h="433">
                  <a:moveTo>
                    <a:pt x="-79" y="371"/>
                  </a:moveTo>
                  <a:lnTo>
                    <a:pt x="755" y="-63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Brīvforma: forma 565">
              <a:extLst>
                <a:ext uri="{FF2B5EF4-FFF2-40B4-BE49-F238E27FC236}">
                  <a16:creationId xmlns:a16="http://schemas.microsoft.com/office/drawing/2014/main" id="{66091A26-5EFF-215A-8648-7682D8FB49EE}"/>
                </a:ext>
              </a:extLst>
            </p:cNvPr>
            <p:cNvSpPr/>
            <p:nvPr/>
          </p:nvSpPr>
          <p:spPr>
            <a:xfrm>
              <a:off x="4732473" y="5766125"/>
              <a:ext cx="1201" cy="667"/>
            </a:xfrm>
            <a:custGeom>
              <a:avLst/>
              <a:gdLst>
                <a:gd name="connsiteX0" fmla="*/ -79 w 1201"/>
                <a:gd name="connsiteY0" fmla="*/ 604 h 667"/>
                <a:gd name="connsiteX1" fmla="*/ 1122 w 1201"/>
                <a:gd name="connsiteY1" fmla="*/ -63 h 667"/>
                <a:gd name="connsiteX2" fmla="*/ 1122 w 1201"/>
                <a:gd name="connsiteY2" fmla="*/ -63 h 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1" h="667">
                  <a:moveTo>
                    <a:pt x="-79" y="604"/>
                  </a:moveTo>
                  <a:lnTo>
                    <a:pt x="1122" y="-63"/>
                  </a:lnTo>
                  <a:lnTo>
                    <a:pt x="1122" y="-63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Brīvforma: forma 566">
              <a:extLst>
                <a:ext uri="{FF2B5EF4-FFF2-40B4-BE49-F238E27FC236}">
                  <a16:creationId xmlns:a16="http://schemas.microsoft.com/office/drawing/2014/main" id="{37E4DC4B-928F-DD77-CD41-5E3EC3D2B9C4}"/>
                </a:ext>
              </a:extLst>
            </p:cNvPr>
            <p:cNvSpPr/>
            <p:nvPr/>
          </p:nvSpPr>
          <p:spPr>
            <a:xfrm>
              <a:off x="4733774" y="5764157"/>
              <a:ext cx="3603" cy="1968"/>
            </a:xfrm>
            <a:custGeom>
              <a:avLst/>
              <a:gdLst>
                <a:gd name="connsiteX0" fmla="*/ 788 w 3603"/>
                <a:gd name="connsiteY0" fmla="*/ 1439 h 1968"/>
                <a:gd name="connsiteX1" fmla="*/ 488 w 3603"/>
                <a:gd name="connsiteY1" fmla="*/ 1605 h 1968"/>
                <a:gd name="connsiteX2" fmla="*/ 488 w 3603"/>
                <a:gd name="connsiteY2" fmla="*/ 1605 h 1968"/>
                <a:gd name="connsiteX3" fmla="*/ -79 w 3603"/>
                <a:gd name="connsiteY3" fmla="*/ 1906 h 1968"/>
                <a:gd name="connsiteX4" fmla="*/ 955 w 3603"/>
                <a:gd name="connsiteY4" fmla="*/ 1305 h 1968"/>
                <a:gd name="connsiteX5" fmla="*/ 955 w 3603"/>
                <a:gd name="connsiteY5" fmla="*/ 1305 h 1968"/>
                <a:gd name="connsiteX6" fmla="*/ 2190 w 3603"/>
                <a:gd name="connsiteY6" fmla="*/ 638 h 1968"/>
                <a:gd name="connsiteX7" fmla="*/ 3524 w 3603"/>
                <a:gd name="connsiteY7" fmla="*/ -63 h 1968"/>
                <a:gd name="connsiteX8" fmla="*/ 2256 w 3603"/>
                <a:gd name="connsiteY8" fmla="*/ 638 h 1968"/>
                <a:gd name="connsiteX9" fmla="*/ 1055 w 3603"/>
                <a:gd name="connsiteY9" fmla="*/ 1305 h 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03" h="1968">
                  <a:moveTo>
                    <a:pt x="788" y="1439"/>
                  </a:moveTo>
                  <a:lnTo>
                    <a:pt x="488" y="1605"/>
                  </a:lnTo>
                  <a:lnTo>
                    <a:pt x="488" y="1605"/>
                  </a:lnTo>
                  <a:cubicBezTo>
                    <a:pt x="315" y="1732"/>
                    <a:pt x="125" y="1832"/>
                    <a:pt x="-79" y="1906"/>
                  </a:cubicBezTo>
                  <a:lnTo>
                    <a:pt x="955" y="1305"/>
                  </a:lnTo>
                  <a:lnTo>
                    <a:pt x="955" y="1305"/>
                  </a:lnTo>
                  <a:lnTo>
                    <a:pt x="2190" y="638"/>
                  </a:lnTo>
                  <a:lnTo>
                    <a:pt x="3524" y="-63"/>
                  </a:lnTo>
                  <a:lnTo>
                    <a:pt x="2256" y="638"/>
                  </a:lnTo>
                  <a:lnTo>
                    <a:pt x="1055" y="1305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Brīvforma: forma 567">
              <a:extLst>
                <a:ext uri="{FF2B5EF4-FFF2-40B4-BE49-F238E27FC236}">
                  <a16:creationId xmlns:a16="http://schemas.microsoft.com/office/drawing/2014/main" id="{63F8D34D-4719-72E2-ACC5-207928488CDF}"/>
                </a:ext>
              </a:extLst>
            </p:cNvPr>
            <p:cNvSpPr/>
            <p:nvPr/>
          </p:nvSpPr>
          <p:spPr>
            <a:xfrm>
              <a:off x="4738378" y="5763523"/>
              <a:ext cx="3336" cy="3336"/>
            </a:xfrm>
            <a:custGeom>
              <a:avLst/>
              <a:gdLst>
                <a:gd name="connsiteX0" fmla="*/ -79 w 3336"/>
                <a:gd name="connsiteY0" fmla="*/ -63 h 3336"/>
                <a:gd name="connsiteX1" fmla="*/ -79 w 3336"/>
                <a:gd name="connsiteY1" fmla="*/ -63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336" h="3336">
                  <a:moveTo>
                    <a:pt x="-79" y="-63"/>
                  </a:moveTo>
                  <a:lnTo>
                    <a:pt x="-79" y="-63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Brīvforma: forma 568">
              <a:extLst>
                <a:ext uri="{FF2B5EF4-FFF2-40B4-BE49-F238E27FC236}">
                  <a16:creationId xmlns:a16="http://schemas.microsoft.com/office/drawing/2014/main" id="{6FCFD513-AF09-85CE-A830-6F8C65A52AE1}"/>
                </a:ext>
              </a:extLst>
            </p:cNvPr>
            <p:cNvSpPr/>
            <p:nvPr/>
          </p:nvSpPr>
          <p:spPr>
            <a:xfrm>
              <a:off x="4739112" y="5762655"/>
              <a:ext cx="667" cy="400"/>
            </a:xfrm>
            <a:custGeom>
              <a:avLst/>
              <a:gdLst>
                <a:gd name="connsiteX0" fmla="*/ 588 w 667"/>
                <a:gd name="connsiteY0" fmla="*/ 104 h 400"/>
                <a:gd name="connsiteX1" fmla="*/ 588 w 667"/>
                <a:gd name="connsiteY1" fmla="*/ 104 h 400"/>
                <a:gd name="connsiteX2" fmla="*/ 355 w 667"/>
                <a:gd name="connsiteY2" fmla="*/ 104 h 400"/>
                <a:gd name="connsiteX3" fmla="*/ -79 w 667"/>
                <a:gd name="connsiteY3" fmla="*/ 338 h 400"/>
                <a:gd name="connsiteX4" fmla="*/ 588 w 667"/>
                <a:gd name="connsiteY4" fmla="*/ -63 h 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" h="400">
                  <a:moveTo>
                    <a:pt x="588" y="104"/>
                  </a:moveTo>
                  <a:lnTo>
                    <a:pt x="588" y="104"/>
                  </a:lnTo>
                  <a:lnTo>
                    <a:pt x="355" y="104"/>
                  </a:lnTo>
                  <a:lnTo>
                    <a:pt x="-79" y="338"/>
                  </a:lnTo>
                  <a:cubicBezTo>
                    <a:pt x="135" y="191"/>
                    <a:pt x="358" y="57"/>
                    <a:pt x="588" y="-63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Brīvforma: forma 569">
              <a:extLst>
                <a:ext uri="{FF2B5EF4-FFF2-40B4-BE49-F238E27FC236}">
                  <a16:creationId xmlns:a16="http://schemas.microsoft.com/office/drawing/2014/main" id="{E5523A68-2FC5-1D79-4F62-0100F195F718}"/>
                </a:ext>
              </a:extLst>
            </p:cNvPr>
            <p:cNvSpPr/>
            <p:nvPr/>
          </p:nvSpPr>
          <p:spPr>
            <a:xfrm>
              <a:off x="4741514" y="5760687"/>
              <a:ext cx="1968" cy="1134"/>
            </a:xfrm>
            <a:custGeom>
              <a:avLst/>
              <a:gdLst>
                <a:gd name="connsiteX0" fmla="*/ 1889 w 1968"/>
                <a:gd name="connsiteY0" fmla="*/ -63 h 1134"/>
                <a:gd name="connsiteX1" fmla="*/ 1222 w 1968"/>
                <a:gd name="connsiteY1" fmla="*/ 338 h 1134"/>
                <a:gd name="connsiteX2" fmla="*/ -79 w 1968"/>
                <a:gd name="connsiteY2" fmla="*/ 1072 h 1134"/>
                <a:gd name="connsiteX3" fmla="*/ 1489 w 1968"/>
                <a:gd name="connsiteY3" fmla="*/ 137 h 1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8" h="1134">
                  <a:moveTo>
                    <a:pt x="1889" y="-63"/>
                  </a:moveTo>
                  <a:lnTo>
                    <a:pt x="1222" y="338"/>
                  </a:lnTo>
                  <a:lnTo>
                    <a:pt x="-79" y="1072"/>
                  </a:lnTo>
                  <a:lnTo>
                    <a:pt x="1489" y="137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" name="Brīvforma: forma 570">
              <a:extLst>
                <a:ext uri="{FF2B5EF4-FFF2-40B4-BE49-F238E27FC236}">
                  <a16:creationId xmlns:a16="http://schemas.microsoft.com/office/drawing/2014/main" id="{FABF0D33-1356-7A14-26F7-986FE95E9FC5}"/>
                </a:ext>
              </a:extLst>
            </p:cNvPr>
            <p:cNvSpPr/>
            <p:nvPr/>
          </p:nvSpPr>
          <p:spPr>
            <a:xfrm>
              <a:off x="4744016" y="5759219"/>
              <a:ext cx="1935" cy="1134"/>
            </a:xfrm>
            <a:custGeom>
              <a:avLst/>
              <a:gdLst>
                <a:gd name="connsiteX0" fmla="*/ 1856 w 1935"/>
                <a:gd name="connsiteY0" fmla="*/ -29 h 1134"/>
                <a:gd name="connsiteX1" fmla="*/ 1055 w 1935"/>
                <a:gd name="connsiteY1" fmla="*/ 471 h 1134"/>
                <a:gd name="connsiteX2" fmla="*/ 1055 w 1935"/>
                <a:gd name="connsiteY2" fmla="*/ 471 h 1134"/>
                <a:gd name="connsiteX3" fmla="*/ -79 w 1935"/>
                <a:gd name="connsiteY3" fmla="*/ 1072 h 1134"/>
                <a:gd name="connsiteX4" fmla="*/ 1856 w 1935"/>
                <a:gd name="connsiteY4" fmla="*/ -63 h 1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35" h="1134">
                  <a:moveTo>
                    <a:pt x="1856" y="-29"/>
                  </a:moveTo>
                  <a:cubicBezTo>
                    <a:pt x="1589" y="171"/>
                    <a:pt x="1322" y="304"/>
                    <a:pt x="1055" y="471"/>
                  </a:cubicBezTo>
                  <a:lnTo>
                    <a:pt x="1055" y="471"/>
                  </a:lnTo>
                  <a:lnTo>
                    <a:pt x="-79" y="1072"/>
                  </a:lnTo>
                  <a:lnTo>
                    <a:pt x="1856" y="-63"/>
                  </a:ln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" name="Brīvforma: forma 571">
              <a:extLst>
                <a:ext uri="{FF2B5EF4-FFF2-40B4-BE49-F238E27FC236}">
                  <a16:creationId xmlns:a16="http://schemas.microsoft.com/office/drawing/2014/main" id="{3A14B568-A204-6309-6800-4EBAFF0D7B0B}"/>
                </a:ext>
              </a:extLst>
            </p:cNvPr>
            <p:cNvSpPr/>
            <p:nvPr/>
          </p:nvSpPr>
          <p:spPr>
            <a:xfrm>
              <a:off x="4746752" y="5758585"/>
              <a:ext cx="266" cy="166"/>
            </a:xfrm>
            <a:custGeom>
              <a:avLst/>
              <a:gdLst>
                <a:gd name="connsiteX0" fmla="*/ 188 w 266"/>
                <a:gd name="connsiteY0" fmla="*/ -63 h 166"/>
                <a:gd name="connsiteX1" fmla="*/ 188 w 266"/>
                <a:gd name="connsiteY1" fmla="*/ -63 h 166"/>
                <a:gd name="connsiteX2" fmla="*/ -79 w 266"/>
                <a:gd name="connsiteY2" fmla="*/ 104 h 166"/>
                <a:gd name="connsiteX3" fmla="*/ 188 w 266"/>
                <a:gd name="connsiteY3" fmla="*/ -63 h 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" h="166">
                  <a:moveTo>
                    <a:pt x="188" y="-63"/>
                  </a:moveTo>
                  <a:lnTo>
                    <a:pt x="188" y="-63"/>
                  </a:lnTo>
                  <a:lnTo>
                    <a:pt x="-79" y="104"/>
                  </a:lnTo>
                  <a:cubicBezTo>
                    <a:pt x="31" y="97"/>
                    <a:pt x="131" y="34"/>
                    <a:pt x="188" y="-63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" name="Brīvforma: forma 572">
              <a:extLst>
                <a:ext uri="{FF2B5EF4-FFF2-40B4-BE49-F238E27FC236}">
                  <a16:creationId xmlns:a16="http://schemas.microsoft.com/office/drawing/2014/main" id="{546D63C9-C345-A769-DE32-8EEDDDE5D100}"/>
                </a:ext>
              </a:extLst>
            </p:cNvPr>
            <p:cNvSpPr/>
            <p:nvPr/>
          </p:nvSpPr>
          <p:spPr>
            <a:xfrm>
              <a:off x="4747086" y="5756450"/>
              <a:ext cx="3336" cy="1935"/>
            </a:xfrm>
            <a:custGeom>
              <a:avLst/>
              <a:gdLst>
                <a:gd name="connsiteX0" fmla="*/ 3257 w 3336"/>
                <a:gd name="connsiteY0" fmla="*/ -63 h 1935"/>
                <a:gd name="connsiteX1" fmla="*/ 3257 w 3336"/>
                <a:gd name="connsiteY1" fmla="*/ -63 h 1935"/>
                <a:gd name="connsiteX2" fmla="*/ -79 w 3336"/>
                <a:gd name="connsiteY2" fmla="*/ 1872 h 1935"/>
                <a:gd name="connsiteX3" fmla="*/ 2123 w 3336"/>
                <a:gd name="connsiteY3" fmla="*/ 538 h 1935"/>
                <a:gd name="connsiteX4" fmla="*/ 2123 w 3336"/>
                <a:gd name="connsiteY4" fmla="*/ 538 h 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6" h="1935">
                  <a:moveTo>
                    <a:pt x="3257" y="-63"/>
                  </a:moveTo>
                  <a:lnTo>
                    <a:pt x="3257" y="-63"/>
                  </a:lnTo>
                  <a:cubicBezTo>
                    <a:pt x="2156" y="604"/>
                    <a:pt x="1055" y="1272"/>
                    <a:pt x="-79" y="1872"/>
                  </a:cubicBezTo>
                  <a:lnTo>
                    <a:pt x="2123" y="538"/>
                  </a:lnTo>
                  <a:lnTo>
                    <a:pt x="2123" y="538"/>
                  </a:ln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" name="Brīvforma: forma 573">
              <a:extLst>
                <a:ext uri="{FF2B5EF4-FFF2-40B4-BE49-F238E27FC236}">
                  <a16:creationId xmlns:a16="http://schemas.microsoft.com/office/drawing/2014/main" id="{9C00C025-82C0-831E-0598-16C6F2C7ABAC}"/>
                </a:ext>
              </a:extLst>
            </p:cNvPr>
            <p:cNvSpPr/>
            <p:nvPr/>
          </p:nvSpPr>
          <p:spPr>
            <a:xfrm>
              <a:off x="4750455" y="5754448"/>
              <a:ext cx="3436" cy="2135"/>
            </a:xfrm>
            <a:custGeom>
              <a:avLst/>
              <a:gdLst>
                <a:gd name="connsiteX0" fmla="*/ 3357 w 3436"/>
                <a:gd name="connsiteY0" fmla="*/ -63 h 2135"/>
                <a:gd name="connsiteX1" fmla="*/ 1689 w 3436"/>
                <a:gd name="connsiteY1" fmla="*/ 1005 h 2135"/>
                <a:gd name="connsiteX2" fmla="*/ -79 w 3436"/>
                <a:gd name="connsiteY2" fmla="*/ 2072 h 2135"/>
                <a:gd name="connsiteX3" fmla="*/ 1089 w 3436"/>
                <a:gd name="connsiteY3" fmla="*/ 1338 h 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36" h="2135">
                  <a:moveTo>
                    <a:pt x="3357" y="-63"/>
                  </a:moveTo>
                  <a:lnTo>
                    <a:pt x="1689" y="1005"/>
                  </a:lnTo>
                  <a:lnTo>
                    <a:pt x="-79" y="2072"/>
                  </a:lnTo>
                  <a:lnTo>
                    <a:pt x="1089" y="1338"/>
                  </a:ln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Brīvforma: forma 574">
              <a:extLst>
                <a:ext uri="{FF2B5EF4-FFF2-40B4-BE49-F238E27FC236}">
                  <a16:creationId xmlns:a16="http://schemas.microsoft.com/office/drawing/2014/main" id="{E7C34842-3239-BB1E-0BBB-B1AF90B63745}"/>
                </a:ext>
              </a:extLst>
            </p:cNvPr>
            <p:cNvSpPr/>
            <p:nvPr/>
          </p:nvSpPr>
          <p:spPr>
            <a:xfrm>
              <a:off x="4753958" y="5754181"/>
              <a:ext cx="367" cy="266"/>
            </a:xfrm>
            <a:custGeom>
              <a:avLst/>
              <a:gdLst>
                <a:gd name="connsiteX0" fmla="*/ 288 w 367"/>
                <a:gd name="connsiteY0" fmla="*/ -63 h 266"/>
                <a:gd name="connsiteX1" fmla="*/ -79 w 367"/>
                <a:gd name="connsiteY1" fmla="*/ 204 h 266"/>
                <a:gd name="connsiteX2" fmla="*/ -79 w 367"/>
                <a:gd name="connsiteY2" fmla="*/ 204 h 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7" h="266">
                  <a:moveTo>
                    <a:pt x="288" y="-63"/>
                  </a:moveTo>
                  <a:lnTo>
                    <a:pt x="-79" y="204"/>
                  </a:lnTo>
                  <a:lnTo>
                    <a:pt x="-79" y="204"/>
                  </a:ln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Brīvforma: forma 575">
              <a:extLst>
                <a:ext uri="{FF2B5EF4-FFF2-40B4-BE49-F238E27FC236}">
                  <a16:creationId xmlns:a16="http://schemas.microsoft.com/office/drawing/2014/main" id="{277D8718-14B8-4C98-1AD8-A779903F91E4}"/>
                </a:ext>
              </a:extLst>
            </p:cNvPr>
            <p:cNvSpPr/>
            <p:nvPr/>
          </p:nvSpPr>
          <p:spPr>
            <a:xfrm>
              <a:off x="4755560" y="5752379"/>
              <a:ext cx="1634" cy="1034"/>
            </a:xfrm>
            <a:custGeom>
              <a:avLst/>
              <a:gdLst>
                <a:gd name="connsiteX0" fmla="*/ -79 w 1634"/>
                <a:gd name="connsiteY0" fmla="*/ 971 h 1034"/>
                <a:gd name="connsiteX1" fmla="*/ 988 w 1634"/>
                <a:gd name="connsiteY1" fmla="*/ 304 h 1034"/>
                <a:gd name="connsiteX2" fmla="*/ 1556 w 1634"/>
                <a:gd name="connsiteY2" fmla="*/ -63 h 1034"/>
                <a:gd name="connsiteX3" fmla="*/ 1022 w 1634"/>
                <a:gd name="connsiteY3" fmla="*/ 304 h 1034"/>
                <a:gd name="connsiteX4" fmla="*/ 1022 w 1634"/>
                <a:gd name="connsiteY4" fmla="*/ 304 h 1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4" h="1034">
                  <a:moveTo>
                    <a:pt x="-79" y="971"/>
                  </a:moveTo>
                  <a:lnTo>
                    <a:pt x="988" y="304"/>
                  </a:lnTo>
                  <a:lnTo>
                    <a:pt x="1556" y="-63"/>
                  </a:lnTo>
                  <a:lnTo>
                    <a:pt x="1022" y="304"/>
                  </a:lnTo>
                  <a:lnTo>
                    <a:pt x="1022" y="304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Brīvforma: forma 576">
              <a:extLst>
                <a:ext uri="{FF2B5EF4-FFF2-40B4-BE49-F238E27FC236}">
                  <a16:creationId xmlns:a16="http://schemas.microsoft.com/office/drawing/2014/main" id="{773952CD-0C4A-6680-2312-D4ECF390B40B}"/>
                </a:ext>
              </a:extLst>
            </p:cNvPr>
            <p:cNvSpPr/>
            <p:nvPr/>
          </p:nvSpPr>
          <p:spPr>
            <a:xfrm>
              <a:off x="4760831" y="5749310"/>
              <a:ext cx="1267" cy="700"/>
            </a:xfrm>
            <a:custGeom>
              <a:avLst/>
              <a:gdLst>
                <a:gd name="connsiteX0" fmla="*/ -79 w 1267"/>
                <a:gd name="connsiteY0" fmla="*/ 638 h 700"/>
                <a:gd name="connsiteX1" fmla="*/ 154 w 1267"/>
                <a:gd name="connsiteY1" fmla="*/ 638 h 700"/>
                <a:gd name="connsiteX2" fmla="*/ 154 w 1267"/>
                <a:gd name="connsiteY2" fmla="*/ 638 h 700"/>
                <a:gd name="connsiteX3" fmla="*/ 521 w 1267"/>
                <a:gd name="connsiteY3" fmla="*/ 404 h 700"/>
                <a:gd name="connsiteX4" fmla="*/ 1189 w 1267"/>
                <a:gd name="connsiteY4" fmla="*/ -63 h 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7" h="700">
                  <a:moveTo>
                    <a:pt x="-79" y="638"/>
                  </a:moveTo>
                  <a:lnTo>
                    <a:pt x="154" y="638"/>
                  </a:lnTo>
                  <a:lnTo>
                    <a:pt x="154" y="638"/>
                  </a:lnTo>
                  <a:cubicBezTo>
                    <a:pt x="265" y="541"/>
                    <a:pt x="388" y="461"/>
                    <a:pt x="521" y="404"/>
                  </a:cubicBezTo>
                  <a:lnTo>
                    <a:pt x="1189" y="-63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Brīvforma: forma 577">
              <a:extLst>
                <a:ext uri="{FF2B5EF4-FFF2-40B4-BE49-F238E27FC236}">
                  <a16:creationId xmlns:a16="http://schemas.microsoft.com/office/drawing/2014/main" id="{E509894B-B434-EE87-EA2C-2421CE2CC7F7}"/>
                </a:ext>
              </a:extLst>
            </p:cNvPr>
            <p:cNvSpPr/>
            <p:nvPr/>
          </p:nvSpPr>
          <p:spPr>
            <a:xfrm>
              <a:off x="4760064" y="5749577"/>
              <a:ext cx="1668" cy="1067"/>
            </a:xfrm>
            <a:custGeom>
              <a:avLst/>
              <a:gdLst>
                <a:gd name="connsiteX0" fmla="*/ 1589 w 1668"/>
                <a:gd name="connsiteY0" fmla="*/ -63 h 1067"/>
                <a:gd name="connsiteX1" fmla="*/ -79 w 1668"/>
                <a:gd name="connsiteY1" fmla="*/ 1005 h 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668" h="1067">
                  <a:moveTo>
                    <a:pt x="1589" y="-63"/>
                  </a:moveTo>
                  <a:lnTo>
                    <a:pt x="-79" y="1005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Brīvforma: forma 578">
              <a:extLst>
                <a:ext uri="{FF2B5EF4-FFF2-40B4-BE49-F238E27FC236}">
                  <a16:creationId xmlns:a16="http://schemas.microsoft.com/office/drawing/2014/main" id="{90ED8BCE-B301-BB2E-9CC5-F6555FFF2E1B}"/>
                </a:ext>
              </a:extLst>
            </p:cNvPr>
            <p:cNvSpPr/>
            <p:nvPr/>
          </p:nvSpPr>
          <p:spPr>
            <a:xfrm>
              <a:off x="4763167" y="5747408"/>
              <a:ext cx="1634" cy="1067"/>
            </a:xfrm>
            <a:custGeom>
              <a:avLst/>
              <a:gdLst>
                <a:gd name="connsiteX0" fmla="*/ -79 w 1634"/>
                <a:gd name="connsiteY0" fmla="*/ 1005 h 1067"/>
                <a:gd name="connsiteX1" fmla="*/ 221 w 1634"/>
                <a:gd name="connsiteY1" fmla="*/ 805 h 1067"/>
                <a:gd name="connsiteX2" fmla="*/ 1556 w 1634"/>
                <a:gd name="connsiteY2" fmla="*/ -63 h 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34" h="1067">
                  <a:moveTo>
                    <a:pt x="-79" y="1005"/>
                  </a:moveTo>
                  <a:cubicBezTo>
                    <a:pt x="34" y="961"/>
                    <a:pt x="138" y="895"/>
                    <a:pt x="221" y="805"/>
                  </a:cubicBezTo>
                  <a:lnTo>
                    <a:pt x="1556" y="-63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Brīvforma: forma 579">
              <a:extLst>
                <a:ext uri="{FF2B5EF4-FFF2-40B4-BE49-F238E27FC236}">
                  <a16:creationId xmlns:a16="http://schemas.microsoft.com/office/drawing/2014/main" id="{C7796F5D-9C54-0243-4441-4E78D80832B2}"/>
                </a:ext>
              </a:extLst>
            </p:cNvPr>
            <p:cNvSpPr/>
            <p:nvPr/>
          </p:nvSpPr>
          <p:spPr>
            <a:xfrm>
              <a:off x="4773542" y="5741303"/>
              <a:ext cx="266" cy="200"/>
            </a:xfrm>
            <a:custGeom>
              <a:avLst/>
              <a:gdLst>
                <a:gd name="connsiteX0" fmla="*/ -12 w 266"/>
                <a:gd name="connsiteY0" fmla="*/ -63 h 200"/>
                <a:gd name="connsiteX1" fmla="*/ 188 w 266"/>
                <a:gd name="connsiteY1" fmla="*/ -63 h 200"/>
                <a:gd name="connsiteX2" fmla="*/ -79 w 266"/>
                <a:gd name="connsiteY2" fmla="*/ 137 h 200"/>
                <a:gd name="connsiteX3" fmla="*/ -12 w 266"/>
                <a:gd name="connsiteY3" fmla="*/ -63 h 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" h="200">
                  <a:moveTo>
                    <a:pt x="-12" y="-63"/>
                  </a:moveTo>
                  <a:lnTo>
                    <a:pt x="188" y="-63"/>
                  </a:lnTo>
                  <a:cubicBezTo>
                    <a:pt x="118" y="24"/>
                    <a:pt x="24" y="94"/>
                    <a:pt x="-79" y="137"/>
                  </a:cubicBezTo>
                  <a:cubicBezTo>
                    <a:pt x="-79" y="137"/>
                    <a:pt x="-46" y="-63"/>
                    <a:pt x="-12" y="-63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Brīvforma: forma 580">
              <a:extLst>
                <a:ext uri="{FF2B5EF4-FFF2-40B4-BE49-F238E27FC236}">
                  <a16:creationId xmlns:a16="http://schemas.microsoft.com/office/drawing/2014/main" id="{8589F28F-D9CB-759D-8842-12C8308B3BE0}"/>
                </a:ext>
              </a:extLst>
            </p:cNvPr>
            <p:cNvSpPr/>
            <p:nvPr/>
          </p:nvSpPr>
          <p:spPr>
            <a:xfrm>
              <a:off x="4773809" y="5740769"/>
              <a:ext cx="533" cy="400"/>
            </a:xfrm>
            <a:custGeom>
              <a:avLst/>
              <a:gdLst>
                <a:gd name="connsiteX0" fmla="*/ -79 w 533"/>
                <a:gd name="connsiteY0" fmla="*/ 338 h 400"/>
                <a:gd name="connsiteX1" fmla="*/ 455 w 533"/>
                <a:gd name="connsiteY1" fmla="*/ -63 h 400"/>
                <a:gd name="connsiteX2" fmla="*/ 221 w 533"/>
                <a:gd name="connsiteY2" fmla="*/ 137 h 400"/>
                <a:gd name="connsiteX3" fmla="*/ -46 w 533"/>
                <a:gd name="connsiteY3" fmla="*/ 338 h 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3" h="400">
                  <a:moveTo>
                    <a:pt x="-79" y="338"/>
                  </a:moveTo>
                  <a:cubicBezTo>
                    <a:pt x="91" y="194"/>
                    <a:pt x="268" y="61"/>
                    <a:pt x="455" y="-63"/>
                  </a:cubicBezTo>
                  <a:cubicBezTo>
                    <a:pt x="455" y="-63"/>
                    <a:pt x="455" y="104"/>
                    <a:pt x="221" y="137"/>
                  </a:cubicBezTo>
                  <a:cubicBezTo>
                    <a:pt x="154" y="231"/>
                    <a:pt x="61" y="301"/>
                    <a:pt x="-46" y="338"/>
                  </a:cubicBez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Brīvforma: forma 581">
              <a:extLst>
                <a:ext uri="{FF2B5EF4-FFF2-40B4-BE49-F238E27FC236}">
                  <a16:creationId xmlns:a16="http://schemas.microsoft.com/office/drawing/2014/main" id="{51F72D33-5684-EE11-9BFC-C785BD43C7FB}"/>
                </a:ext>
              </a:extLst>
            </p:cNvPr>
            <p:cNvSpPr/>
            <p:nvPr/>
          </p:nvSpPr>
          <p:spPr>
            <a:xfrm>
              <a:off x="4774377" y="5740736"/>
              <a:ext cx="66" cy="33"/>
            </a:xfrm>
            <a:custGeom>
              <a:avLst/>
              <a:gdLst>
                <a:gd name="connsiteX0" fmla="*/ 0 w 66"/>
                <a:gd name="connsiteY0" fmla="*/ 0 h 33"/>
                <a:gd name="connsiteX1" fmla="*/ 67 w 66"/>
                <a:gd name="connsiteY1" fmla="*/ 0 h 33"/>
                <a:gd name="connsiteX2" fmla="*/ 67 w 66"/>
                <a:gd name="connsiteY2" fmla="*/ 33 h 33"/>
                <a:gd name="connsiteX3" fmla="*/ 0 w 66"/>
                <a:gd name="connsiteY3" fmla="*/ 33 h 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33">
                  <a:moveTo>
                    <a:pt x="0" y="0"/>
                  </a:moveTo>
                  <a:lnTo>
                    <a:pt x="67" y="0"/>
                  </a:lnTo>
                  <a:lnTo>
                    <a:pt x="67" y="33"/>
                  </a:lnTo>
                  <a:lnTo>
                    <a:pt x="0" y="33"/>
                  </a:ln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Brīvforma: forma 582">
              <a:extLst>
                <a:ext uri="{FF2B5EF4-FFF2-40B4-BE49-F238E27FC236}">
                  <a16:creationId xmlns:a16="http://schemas.microsoft.com/office/drawing/2014/main" id="{C606466E-F0A0-4EBF-EAFD-0FC70BBF33A5}"/>
                </a:ext>
              </a:extLst>
            </p:cNvPr>
            <p:cNvSpPr/>
            <p:nvPr/>
          </p:nvSpPr>
          <p:spPr>
            <a:xfrm>
              <a:off x="4774543" y="5740602"/>
              <a:ext cx="10542" cy="3336"/>
            </a:xfrm>
            <a:custGeom>
              <a:avLst/>
              <a:gdLst>
                <a:gd name="connsiteX0" fmla="*/ 10464 w 10542"/>
                <a:gd name="connsiteY0" fmla="*/ -63 h 3336"/>
                <a:gd name="connsiteX1" fmla="*/ 10464 w 10542"/>
                <a:gd name="connsiteY1" fmla="*/ -63 h 3336"/>
                <a:gd name="connsiteX2" fmla="*/ -79 w 10542"/>
                <a:gd name="connsiteY2" fmla="*/ -63 h 3336"/>
                <a:gd name="connsiteX3" fmla="*/ 88 w 10542"/>
                <a:gd name="connsiteY3" fmla="*/ -63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42" h="3336">
                  <a:moveTo>
                    <a:pt x="10464" y="-63"/>
                  </a:moveTo>
                  <a:lnTo>
                    <a:pt x="10464" y="-63"/>
                  </a:lnTo>
                  <a:lnTo>
                    <a:pt x="-79" y="-63"/>
                  </a:lnTo>
                  <a:lnTo>
                    <a:pt x="88" y="-63"/>
                  </a:lnTo>
                  <a:close/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Brīvforma: forma 583">
              <a:extLst>
                <a:ext uri="{FF2B5EF4-FFF2-40B4-BE49-F238E27FC236}">
                  <a16:creationId xmlns:a16="http://schemas.microsoft.com/office/drawing/2014/main" id="{81BF9A95-0D83-DBE8-AEEA-0D54B64DB6C7}"/>
                </a:ext>
              </a:extLst>
            </p:cNvPr>
            <p:cNvSpPr/>
            <p:nvPr/>
          </p:nvSpPr>
          <p:spPr>
            <a:xfrm>
              <a:off x="4722097" y="5771163"/>
              <a:ext cx="1901" cy="767"/>
            </a:xfrm>
            <a:custGeom>
              <a:avLst/>
              <a:gdLst>
                <a:gd name="connsiteX0" fmla="*/ 1823 w 1901"/>
                <a:gd name="connsiteY0" fmla="*/ -63 h 767"/>
                <a:gd name="connsiteX1" fmla="*/ 1489 w 1901"/>
                <a:gd name="connsiteY1" fmla="*/ -63 h 767"/>
                <a:gd name="connsiteX2" fmla="*/ 655 w 1901"/>
                <a:gd name="connsiteY2" fmla="*/ 338 h 767"/>
                <a:gd name="connsiteX3" fmla="*/ -79 w 1901"/>
                <a:gd name="connsiteY3" fmla="*/ 705 h 767"/>
                <a:gd name="connsiteX4" fmla="*/ -79 w 1901"/>
                <a:gd name="connsiteY4" fmla="*/ 705 h 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1" h="767">
                  <a:moveTo>
                    <a:pt x="1823" y="-63"/>
                  </a:moveTo>
                  <a:lnTo>
                    <a:pt x="1489" y="-63"/>
                  </a:lnTo>
                  <a:lnTo>
                    <a:pt x="655" y="338"/>
                  </a:lnTo>
                  <a:lnTo>
                    <a:pt x="-79" y="705"/>
                  </a:lnTo>
                  <a:lnTo>
                    <a:pt x="-79" y="705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Brīvforma: forma 584">
              <a:extLst>
                <a:ext uri="{FF2B5EF4-FFF2-40B4-BE49-F238E27FC236}">
                  <a16:creationId xmlns:a16="http://schemas.microsoft.com/office/drawing/2014/main" id="{24BFEE71-5509-9AE2-B77E-2FCE3D3C9ECC}"/>
                </a:ext>
              </a:extLst>
            </p:cNvPr>
            <p:cNvSpPr/>
            <p:nvPr/>
          </p:nvSpPr>
          <p:spPr>
            <a:xfrm>
              <a:off x="4725166" y="5770429"/>
              <a:ext cx="266" cy="3336"/>
            </a:xfrm>
            <a:custGeom>
              <a:avLst/>
              <a:gdLst>
                <a:gd name="connsiteX0" fmla="*/ 188 w 266"/>
                <a:gd name="connsiteY0" fmla="*/ -63 h 3336"/>
                <a:gd name="connsiteX1" fmla="*/ -79 w 266"/>
                <a:gd name="connsiteY1" fmla="*/ -63 h 3336"/>
                <a:gd name="connsiteX2" fmla="*/ -79 w 266"/>
                <a:gd name="connsiteY2" fmla="*/ -63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" h="3336">
                  <a:moveTo>
                    <a:pt x="188" y="-63"/>
                  </a:moveTo>
                  <a:lnTo>
                    <a:pt x="-79" y="-63"/>
                  </a:lnTo>
                  <a:lnTo>
                    <a:pt x="-79" y="-63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Brīvforma: forma 585">
              <a:extLst>
                <a:ext uri="{FF2B5EF4-FFF2-40B4-BE49-F238E27FC236}">
                  <a16:creationId xmlns:a16="http://schemas.microsoft.com/office/drawing/2014/main" id="{F3191340-EF27-F5F1-63FC-2C3CC5C467AA}"/>
                </a:ext>
              </a:extLst>
            </p:cNvPr>
            <p:cNvSpPr/>
            <p:nvPr/>
          </p:nvSpPr>
          <p:spPr>
            <a:xfrm>
              <a:off x="4725967" y="5769795"/>
              <a:ext cx="867" cy="333"/>
            </a:xfrm>
            <a:custGeom>
              <a:avLst/>
              <a:gdLst>
                <a:gd name="connsiteX0" fmla="*/ 788 w 867"/>
                <a:gd name="connsiteY0" fmla="*/ -63 h 333"/>
                <a:gd name="connsiteX1" fmla="*/ 788 w 867"/>
                <a:gd name="connsiteY1" fmla="*/ -63 h 333"/>
                <a:gd name="connsiteX2" fmla="*/ 588 w 867"/>
                <a:gd name="connsiteY2" fmla="*/ -63 h 333"/>
                <a:gd name="connsiteX3" fmla="*/ 254 w 867"/>
                <a:gd name="connsiteY3" fmla="*/ 104 h 333"/>
                <a:gd name="connsiteX4" fmla="*/ -79 w 867"/>
                <a:gd name="connsiteY4" fmla="*/ 271 h 333"/>
                <a:gd name="connsiteX5" fmla="*/ -79 w 867"/>
                <a:gd name="connsiteY5" fmla="*/ 271 h 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" h="333">
                  <a:moveTo>
                    <a:pt x="788" y="-63"/>
                  </a:moveTo>
                  <a:lnTo>
                    <a:pt x="788" y="-63"/>
                  </a:lnTo>
                  <a:lnTo>
                    <a:pt x="588" y="-63"/>
                  </a:lnTo>
                  <a:lnTo>
                    <a:pt x="254" y="104"/>
                  </a:lnTo>
                  <a:lnTo>
                    <a:pt x="-79" y="271"/>
                  </a:lnTo>
                  <a:lnTo>
                    <a:pt x="-79" y="271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7" name="Brīvforma: forma 586">
              <a:extLst>
                <a:ext uri="{FF2B5EF4-FFF2-40B4-BE49-F238E27FC236}">
                  <a16:creationId xmlns:a16="http://schemas.microsoft.com/office/drawing/2014/main" id="{6259488D-C8D1-D72D-C420-44A5FB96AB4D}"/>
                </a:ext>
              </a:extLst>
            </p:cNvPr>
            <p:cNvSpPr/>
            <p:nvPr/>
          </p:nvSpPr>
          <p:spPr>
            <a:xfrm>
              <a:off x="4727402" y="5768694"/>
              <a:ext cx="1434" cy="633"/>
            </a:xfrm>
            <a:custGeom>
              <a:avLst/>
              <a:gdLst>
                <a:gd name="connsiteX0" fmla="*/ 1355 w 1434"/>
                <a:gd name="connsiteY0" fmla="*/ -63 h 633"/>
                <a:gd name="connsiteX1" fmla="*/ 688 w 1434"/>
                <a:gd name="connsiteY1" fmla="*/ 271 h 633"/>
                <a:gd name="connsiteX2" fmla="*/ 488 w 1434"/>
                <a:gd name="connsiteY2" fmla="*/ 271 h 633"/>
                <a:gd name="connsiteX3" fmla="*/ 488 w 1434"/>
                <a:gd name="connsiteY3" fmla="*/ 271 h 633"/>
                <a:gd name="connsiteX4" fmla="*/ 488 w 1434"/>
                <a:gd name="connsiteY4" fmla="*/ 271 h 633"/>
                <a:gd name="connsiteX5" fmla="*/ -79 w 1434"/>
                <a:gd name="connsiteY5" fmla="*/ 571 h 633"/>
                <a:gd name="connsiteX6" fmla="*/ -79 w 1434"/>
                <a:gd name="connsiteY6" fmla="*/ 571 h 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4" h="633">
                  <a:moveTo>
                    <a:pt x="1355" y="-63"/>
                  </a:moveTo>
                  <a:lnTo>
                    <a:pt x="688" y="271"/>
                  </a:lnTo>
                  <a:lnTo>
                    <a:pt x="488" y="271"/>
                  </a:lnTo>
                  <a:lnTo>
                    <a:pt x="488" y="271"/>
                  </a:lnTo>
                  <a:lnTo>
                    <a:pt x="488" y="271"/>
                  </a:lnTo>
                  <a:cubicBezTo>
                    <a:pt x="284" y="344"/>
                    <a:pt x="94" y="444"/>
                    <a:pt x="-79" y="571"/>
                  </a:cubicBezTo>
                  <a:lnTo>
                    <a:pt x="-79" y="571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Brīvforma: forma 587">
              <a:extLst>
                <a:ext uri="{FF2B5EF4-FFF2-40B4-BE49-F238E27FC236}">
                  <a16:creationId xmlns:a16="http://schemas.microsoft.com/office/drawing/2014/main" id="{405227BB-CD61-FEAC-AF43-1D25A60ABE12}"/>
                </a:ext>
              </a:extLst>
            </p:cNvPr>
            <p:cNvSpPr/>
            <p:nvPr/>
          </p:nvSpPr>
          <p:spPr>
            <a:xfrm>
              <a:off x="4730905" y="5767426"/>
              <a:ext cx="400" cy="200"/>
            </a:xfrm>
            <a:custGeom>
              <a:avLst/>
              <a:gdLst>
                <a:gd name="connsiteX0" fmla="*/ 321 w 400"/>
                <a:gd name="connsiteY0" fmla="*/ -63 h 200"/>
                <a:gd name="connsiteX1" fmla="*/ 321 w 400"/>
                <a:gd name="connsiteY1" fmla="*/ -63 h 200"/>
                <a:gd name="connsiteX2" fmla="*/ -79 w 400"/>
                <a:gd name="connsiteY2" fmla="*/ 137 h 200"/>
                <a:gd name="connsiteX3" fmla="*/ -79 w 400"/>
                <a:gd name="connsiteY3" fmla="*/ 137 h 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0" h="200">
                  <a:moveTo>
                    <a:pt x="321" y="-63"/>
                  </a:moveTo>
                  <a:lnTo>
                    <a:pt x="321" y="-63"/>
                  </a:lnTo>
                  <a:lnTo>
                    <a:pt x="-79" y="137"/>
                  </a:lnTo>
                  <a:lnTo>
                    <a:pt x="-79" y="137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Brīvforma: forma 588">
              <a:extLst>
                <a:ext uri="{FF2B5EF4-FFF2-40B4-BE49-F238E27FC236}">
                  <a16:creationId xmlns:a16="http://schemas.microsoft.com/office/drawing/2014/main" id="{69254BAD-A7F1-478C-CCBC-74A041F0DDEC}"/>
                </a:ext>
              </a:extLst>
            </p:cNvPr>
            <p:cNvSpPr/>
            <p:nvPr/>
          </p:nvSpPr>
          <p:spPr>
            <a:xfrm>
              <a:off x="4732539" y="5760887"/>
              <a:ext cx="10542" cy="5938"/>
            </a:xfrm>
            <a:custGeom>
              <a:avLst/>
              <a:gdLst>
                <a:gd name="connsiteX0" fmla="*/ 10464 w 10542"/>
                <a:gd name="connsiteY0" fmla="*/ -63 h 5938"/>
                <a:gd name="connsiteX1" fmla="*/ 8896 w 10542"/>
                <a:gd name="connsiteY1" fmla="*/ 871 h 5938"/>
                <a:gd name="connsiteX2" fmla="*/ 7161 w 10542"/>
                <a:gd name="connsiteY2" fmla="*/ 1872 h 5938"/>
                <a:gd name="connsiteX3" fmla="*/ 7161 w 10542"/>
                <a:gd name="connsiteY3" fmla="*/ 1872 h 5938"/>
                <a:gd name="connsiteX4" fmla="*/ 6493 w 10542"/>
                <a:gd name="connsiteY4" fmla="*/ 2273 h 5938"/>
                <a:gd name="connsiteX5" fmla="*/ 6493 w 10542"/>
                <a:gd name="connsiteY5" fmla="*/ 2273 h 5938"/>
                <a:gd name="connsiteX6" fmla="*/ 6493 w 10542"/>
                <a:gd name="connsiteY6" fmla="*/ 2273 h 5938"/>
                <a:gd name="connsiteX7" fmla="*/ 6493 w 10542"/>
                <a:gd name="connsiteY7" fmla="*/ 2273 h 5938"/>
                <a:gd name="connsiteX8" fmla="*/ 6493 w 10542"/>
                <a:gd name="connsiteY8" fmla="*/ 2273 h 5938"/>
                <a:gd name="connsiteX9" fmla="*/ 6493 w 10542"/>
                <a:gd name="connsiteY9" fmla="*/ 2273 h 5938"/>
                <a:gd name="connsiteX10" fmla="*/ 6493 w 10542"/>
                <a:gd name="connsiteY10" fmla="*/ 2273 h 5938"/>
                <a:gd name="connsiteX11" fmla="*/ 5559 w 10542"/>
                <a:gd name="connsiteY11" fmla="*/ 2806 h 5938"/>
                <a:gd name="connsiteX12" fmla="*/ 4225 w 10542"/>
                <a:gd name="connsiteY12" fmla="*/ 3507 h 5938"/>
                <a:gd name="connsiteX13" fmla="*/ 2990 w 10542"/>
                <a:gd name="connsiteY13" fmla="*/ 4174 h 5938"/>
                <a:gd name="connsiteX14" fmla="*/ 2990 w 10542"/>
                <a:gd name="connsiteY14" fmla="*/ 4174 h 5938"/>
                <a:gd name="connsiteX15" fmla="*/ 1956 w 10542"/>
                <a:gd name="connsiteY15" fmla="*/ 4775 h 5938"/>
                <a:gd name="connsiteX16" fmla="*/ 1956 w 10542"/>
                <a:gd name="connsiteY16" fmla="*/ 4775 h 5938"/>
                <a:gd name="connsiteX17" fmla="*/ 755 w 10542"/>
                <a:gd name="connsiteY17" fmla="*/ 5442 h 5938"/>
                <a:gd name="connsiteX18" fmla="*/ -79 w 10542"/>
                <a:gd name="connsiteY18" fmla="*/ 5876 h 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42" h="5938">
                  <a:moveTo>
                    <a:pt x="10464" y="-63"/>
                  </a:moveTo>
                  <a:lnTo>
                    <a:pt x="8896" y="871"/>
                  </a:lnTo>
                  <a:lnTo>
                    <a:pt x="7161" y="1872"/>
                  </a:lnTo>
                  <a:lnTo>
                    <a:pt x="7161" y="1872"/>
                  </a:lnTo>
                  <a:cubicBezTo>
                    <a:pt x="6931" y="1992"/>
                    <a:pt x="6707" y="2126"/>
                    <a:pt x="6493" y="2273"/>
                  </a:cubicBezTo>
                  <a:lnTo>
                    <a:pt x="6493" y="2273"/>
                  </a:lnTo>
                  <a:lnTo>
                    <a:pt x="6493" y="2273"/>
                  </a:lnTo>
                  <a:cubicBezTo>
                    <a:pt x="6493" y="2273"/>
                    <a:pt x="6493" y="2273"/>
                    <a:pt x="6493" y="2273"/>
                  </a:cubicBezTo>
                  <a:cubicBezTo>
                    <a:pt x="6493" y="2273"/>
                    <a:pt x="6493" y="2273"/>
                    <a:pt x="6493" y="2273"/>
                  </a:cubicBezTo>
                  <a:lnTo>
                    <a:pt x="6493" y="2273"/>
                  </a:lnTo>
                  <a:cubicBezTo>
                    <a:pt x="6493" y="2273"/>
                    <a:pt x="6493" y="2273"/>
                    <a:pt x="6493" y="2273"/>
                  </a:cubicBezTo>
                  <a:lnTo>
                    <a:pt x="5559" y="2806"/>
                  </a:lnTo>
                  <a:lnTo>
                    <a:pt x="4225" y="3507"/>
                  </a:lnTo>
                  <a:lnTo>
                    <a:pt x="2990" y="4174"/>
                  </a:lnTo>
                  <a:lnTo>
                    <a:pt x="2990" y="4174"/>
                  </a:lnTo>
                  <a:lnTo>
                    <a:pt x="1956" y="4775"/>
                  </a:lnTo>
                  <a:lnTo>
                    <a:pt x="1956" y="4775"/>
                  </a:lnTo>
                  <a:lnTo>
                    <a:pt x="755" y="5442"/>
                  </a:lnTo>
                  <a:lnTo>
                    <a:pt x="-79" y="5876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Brīvforma: forma 589">
              <a:extLst>
                <a:ext uri="{FF2B5EF4-FFF2-40B4-BE49-F238E27FC236}">
                  <a16:creationId xmlns:a16="http://schemas.microsoft.com/office/drawing/2014/main" id="{ABC042D6-75AD-EBC3-4D77-69F142F13B30}"/>
                </a:ext>
              </a:extLst>
            </p:cNvPr>
            <p:cNvSpPr/>
            <p:nvPr/>
          </p:nvSpPr>
          <p:spPr>
            <a:xfrm>
              <a:off x="4746385" y="5753414"/>
              <a:ext cx="9174" cy="5371"/>
            </a:xfrm>
            <a:custGeom>
              <a:avLst/>
              <a:gdLst>
                <a:gd name="connsiteX0" fmla="*/ 9096 w 9174"/>
                <a:gd name="connsiteY0" fmla="*/ -63 h 5371"/>
                <a:gd name="connsiteX1" fmla="*/ 8428 w 9174"/>
                <a:gd name="connsiteY1" fmla="*/ 338 h 5371"/>
                <a:gd name="connsiteX2" fmla="*/ 8428 w 9174"/>
                <a:gd name="connsiteY2" fmla="*/ 338 h 5371"/>
                <a:gd name="connsiteX3" fmla="*/ 8195 w 9174"/>
                <a:gd name="connsiteY3" fmla="*/ 504 h 5371"/>
                <a:gd name="connsiteX4" fmla="*/ 7995 w 9174"/>
                <a:gd name="connsiteY4" fmla="*/ 504 h 5371"/>
                <a:gd name="connsiteX5" fmla="*/ 7594 w 9174"/>
                <a:gd name="connsiteY5" fmla="*/ 738 h 5371"/>
                <a:gd name="connsiteX6" fmla="*/ 7594 w 9174"/>
                <a:gd name="connsiteY6" fmla="*/ 738 h 5371"/>
                <a:gd name="connsiteX7" fmla="*/ 5326 w 9174"/>
                <a:gd name="connsiteY7" fmla="*/ 2139 h 5371"/>
                <a:gd name="connsiteX8" fmla="*/ 4158 w 9174"/>
                <a:gd name="connsiteY8" fmla="*/ 2873 h 5371"/>
                <a:gd name="connsiteX9" fmla="*/ 4158 w 9174"/>
                <a:gd name="connsiteY9" fmla="*/ 2873 h 5371"/>
                <a:gd name="connsiteX10" fmla="*/ 3090 w 9174"/>
                <a:gd name="connsiteY10" fmla="*/ 3507 h 5371"/>
                <a:gd name="connsiteX11" fmla="*/ 3090 w 9174"/>
                <a:gd name="connsiteY11" fmla="*/ 3507 h 5371"/>
                <a:gd name="connsiteX12" fmla="*/ 888 w 9174"/>
                <a:gd name="connsiteY12" fmla="*/ 4842 h 5371"/>
                <a:gd name="connsiteX13" fmla="*/ 888 w 9174"/>
                <a:gd name="connsiteY13" fmla="*/ 4842 h 5371"/>
                <a:gd name="connsiteX14" fmla="*/ 722 w 9174"/>
                <a:gd name="connsiteY14" fmla="*/ 4842 h 5371"/>
                <a:gd name="connsiteX15" fmla="*/ 388 w 9174"/>
                <a:gd name="connsiteY15" fmla="*/ 5042 h 5371"/>
                <a:gd name="connsiteX16" fmla="*/ -79 w 9174"/>
                <a:gd name="connsiteY16" fmla="*/ 5309 h 5371"/>
                <a:gd name="connsiteX17" fmla="*/ -79 w 9174"/>
                <a:gd name="connsiteY17" fmla="*/ 5309 h 5371"/>
                <a:gd name="connsiteX18" fmla="*/ -79 w 9174"/>
                <a:gd name="connsiteY18" fmla="*/ 5309 h 5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74" h="5371">
                  <a:moveTo>
                    <a:pt x="9096" y="-63"/>
                  </a:moveTo>
                  <a:lnTo>
                    <a:pt x="8428" y="338"/>
                  </a:lnTo>
                  <a:lnTo>
                    <a:pt x="8428" y="338"/>
                  </a:lnTo>
                  <a:lnTo>
                    <a:pt x="8195" y="504"/>
                  </a:lnTo>
                  <a:lnTo>
                    <a:pt x="7995" y="504"/>
                  </a:lnTo>
                  <a:lnTo>
                    <a:pt x="7594" y="738"/>
                  </a:lnTo>
                  <a:lnTo>
                    <a:pt x="7594" y="738"/>
                  </a:lnTo>
                  <a:lnTo>
                    <a:pt x="5326" y="2139"/>
                  </a:lnTo>
                  <a:lnTo>
                    <a:pt x="4158" y="2873"/>
                  </a:lnTo>
                  <a:lnTo>
                    <a:pt x="4158" y="2873"/>
                  </a:lnTo>
                  <a:lnTo>
                    <a:pt x="3090" y="3507"/>
                  </a:lnTo>
                  <a:lnTo>
                    <a:pt x="3090" y="3507"/>
                  </a:lnTo>
                  <a:lnTo>
                    <a:pt x="888" y="4842"/>
                  </a:lnTo>
                  <a:lnTo>
                    <a:pt x="888" y="4842"/>
                  </a:lnTo>
                  <a:cubicBezTo>
                    <a:pt x="835" y="4855"/>
                    <a:pt x="775" y="4855"/>
                    <a:pt x="722" y="4842"/>
                  </a:cubicBezTo>
                  <a:lnTo>
                    <a:pt x="388" y="5042"/>
                  </a:lnTo>
                  <a:lnTo>
                    <a:pt x="-79" y="5309"/>
                  </a:lnTo>
                  <a:lnTo>
                    <a:pt x="-79" y="5309"/>
                  </a:lnTo>
                  <a:lnTo>
                    <a:pt x="-79" y="5309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Brīvforma: forma 590">
              <a:extLst>
                <a:ext uri="{FF2B5EF4-FFF2-40B4-BE49-F238E27FC236}">
                  <a16:creationId xmlns:a16="http://schemas.microsoft.com/office/drawing/2014/main" id="{D026BD69-24A9-DD19-16E3-541FD6213190}"/>
                </a:ext>
              </a:extLst>
            </p:cNvPr>
            <p:cNvSpPr/>
            <p:nvPr/>
          </p:nvSpPr>
          <p:spPr>
            <a:xfrm>
              <a:off x="4756627" y="5752379"/>
              <a:ext cx="567" cy="367"/>
            </a:xfrm>
            <a:custGeom>
              <a:avLst/>
              <a:gdLst>
                <a:gd name="connsiteX0" fmla="*/ 488 w 567"/>
                <a:gd name="connsiteY0" fmla="*/ -63 h 367"/>
                <a:gd name="connsiteX1" fmla="*/ -79 w 567"/>
                <a:gd name="connsiteY1" fmla="*/ 304 h 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7" h="367">
                  <a:moveTo>
                    <a:pt x="488" y="-63"/>
                  </a:moveTo>
                  <a:lnTo>
                    <a:pt x="-79" y="304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2" name="Brīvforma: forma 591">
              <a:extLst>
                <a:ext uri="{FF2B5EF4-FFF2-40B4-BE49-F238E27FC236}">
                  <a16:creationId xmlns:a16="http://schemas.microsoft.com/office/drawing/2014/main" id="{3ACBEC8F-5878-3252-C8CA-E3493EA15CD6}"/>
                </a:ext>
              </a:extLst>
            </p:cNvPr>
            <p:cNvSpPr/>
            <p:nvPr/>
          </p:nvSpPr>
          <p:spPr>
            <a:xfrm>
              <a:off x="4760965" y="5749110"/>
              <a:ext cx="1267" cy="700"/>
            </a:xfrm>
            <a:custGeom>
              <a:avLst/>
              <a:gdLst>
                <a:gd name="connsiteX0" fmla="*/ 1189 w 1267"/>
                <a:gd name="connsiteY0" fmla="*/ -63 h 700"/>
                <a:gd name="connsiteX1" fmla="*/ 521 w 1267"/>
                <a:gd name="connsiteY1" fmla="*/ 404 h 700"/>
                <a:gd name="connsiteX2" fmla="*/ 154 w 1267"/>
                <a:gd name="connsiteY2" fmla="*/ 638 h 700"/>
                <a:gd name="connsiteX3" fmla="*/ 154 w 1267"/>
                <a:gd name="connsiteY3" fmla="*/ 638 h 700"/>
                <a:gd name="connsiteX4" fmla="*/ -79 w 1267"/>
                <a:gd name="connsiteY4" fmla="*/ 638 h 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7" h="700">
                  <a:moveTo>
                    <a:pt x="1189" y="-63"/>
                  </a:moveTo>
                  <a:lnTo>
                    <a:pt x="521" y="404"/>
                  </a:lnTo>
                  <a:cubicBezTo>
                    <a:pt x="388" y="461"/>
                    <a:pt x="264" y="541"/>
                    <a:pt x="154" y="638"/>
                  </a:cubicBezTo>
                  <a:lnTo>
                    <a:pt x="154" y="638"/>
                  </a:lnTo>
                  <a:lnTo>
                    <a:pt x="-79" y="638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Brīvforma: forma 592">
              <a:extLst>
                <a:ext uri="{FF2B5EF4-FFF2-40B4-BE49-F238E27FC236}">
                  <a16:creationId xmlns:a16="http://schemas.microsoft.com/office/drawing/2014/main" id="{19438EC3-6DD0-06E3-4C2F-4CAD1AF8592D}"/>
                </a:ext>
              </a:extLst>
            </p:cNvPr>
            <p:cNvSpPr/>
            <p:nvPr/>
          </p:nvSpPr>
          <p:spPr>
            <a:xfrm>
              <a:off x="4763467" y="5741703"/>
              <a:ext cx="9608" cy="6439"/>
            </a:xfrm>
            <a:custGeom>
              <a:avLst/>
              <a:gdLst>
                <a:gd name="connsiteX0" fmla="*/ 9529 w 9608"/>
                <a:gd name="connsiteY0" fmla="*/ -63 h 6439"/>
                <a:gd name="connsiteX1" fmla="*/ 9529 w 9608"/>
                <a:gd name="connsiteY1" fmla="*/ -63 h 6439"/>
                <a:gd name="connsiteX2" fmla="*/ 9529 w 9608"/>
                <a:gd name="connsiteY2" fmla="*/ -63 h 6439"/>
                <a:gd name="connsiteX3" fmla="*/ 9129 w 9608"/>
                <a:gd name="connsiteY3" fmla="*/ 204 h 6439"/>
                <a:gd name="connsiteX4" fmla="*/ 8862 w 9608"/>
                <a:gd name="connsiteY4" fmla="*/ 404 h 6439"/>
                <a:gd name="connsiteX5" fmla="*/ 7394 w 9608"/>
                <a:gd name="connsiteY5" fmla="*/ 1439 h 6439"/>
                <a:gd name="connsiteX6" fmla="*/ 6794 w 9608"/>
                <a:gd name="connsiteY6" fmla="*/ 1839 h 6439"/>
                <a:gd name="connsiteX7" fmla="*/ 6593 w 9608"/>
                <a:gd name="connsiteY7" fmla="*/ 1839 h 6439"/>
                <a:gd name="connsiteX8" fmla="*/ 6293 w 9608"/>
                <a:gd name="connsiteY8" fmla="*/ 2072 h 6439"/>
                <a:gd name="connsiteX9" fmla="*/ 5126 w 9608"/>
                <a:gd name="connsiteY9" fmla="*/ 2873 h 6439"/>
                <a:gd name="connsiteX10" fmla="*/ 3791 w 9608"/>
                <a:gd name="connsiteY10" fmla="*/ 3807 h 6439"/>
                <a:gd name="connsiteX11" fmla="*/ 3791 w 9608"/>
                <a:gd name="connsiteY11" fmla="*/ 3807 h 6439"/>
                <a:gd name="connsiteX12" fmla="*/ 3257 w 9608"/>
                <a:gd name="connsiteY12" fmla="*/ 4174 h 6439"/>
                <a:gd name="connsiteX13" fmla="*/ 2256 w 9608"/>
                <a:gd name="connsiteY13" fmla="*/ 4842 h 6439"/>
                <a:gd name="connsiteX14" fmla="*/ 1556 w 9608"/>
                <a:gd name="connsiteY14" fmla="*/ 5309 h 6439"/>
                <a:gd name="connsiteX15" fmla="*/ 1556 w 9608"/>
                <a:gd name="connsiteY15" fmla="*/ 5309 h 6439"/>
                <a:gd name="connsiteX16" fmla="*/ 221 w 9608"/>
                <a:gd name="connsiteY16" fmla="*/ 6176 h 6439"/>
                <a:gd name="connsiteX17" fmla="*/ -79 w 9608"/>
                <a:gd name="connsiteY17" fmla="*/ 6376 h 6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608" h="6439">
                  <a:moveTo>
                    <a:pt x="9529" y="-63"/>
                  </a:moveTo>
                  <a:lnTo>
                    <a:pt x="9529" y="-63"/>
                  </a:lnTo>
                  <a:lnTo>
                    <a:pt x="9529" y="-63"/>
                  </a:lnTo>
                  <a:lnTo>
                    <a:pt x="9129" y="204"/>
                  </a:lnTo>
                  <a:lnTo>
                    <a:pt x="8862" y="404"/>
                  </a:lnTo>
                  <a:lnTo>
                    <a:pt x="7394" y="1439"/>
                  </a:lnTo>
                  <a:lnTo>
                    <a:pt x="6794" y="1839"/>
                  </a:lnTo>
                  <a:lnTo>
                    <a:pt x="6593" y="1839"/>
                  </a:lnTo>
                  <a:lnTo>
                    <a:pt x="6293" y="2072"/>
                  </a:lnTo>
                  <a:lnTo>
                    <a:pt x="5126" y="2873"/>
                  </a:lnTo>
                  <a:lnTo>
                    <a:pt x="3791" y="3807"/>
                  </a:lnTo>
                  <a:lnTo>
                    <a:pt x="3791" y="3807"/>
                  </a:lnTo>
                  <a:lnTo>
                    <a:pt x="3257" y="4174"/>
                  </a:lnTo>
                  <a:lnTo>
                    <a:pt x="2256" y="4842"/>
                  </a:lnTo>
                  <a:lnTo>
                    <a:pt x="1556" y="5309"/>
                  </a:lnTo>
                  <a:lnTo>
                    <a:pt x="1556" y="5309"/>
                  </a:lnTo>
                  <a:lnTo>
                    <a:pt x="221" y="6176"/>
                  </a:lnTo>
                  <a:cubicBezTo>
                    <a:pt x="138" y="6266"/>
                    <a:pt x="34" y="6333"/>
                    <a:pt x="-79" y="6376"/>
                  </a:cubicBez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Brīvforma: forma 593">
              <a:extLst>
                <a:ext uri="{FF2B5EF4-FFF2-40B4-BE49-F238E27FC236}">
                  <a16:creationId xmlns:a16="http://schemas.microsoft.com/office/drawing/2014/main" id="{EF7E1634-DDB8-E0C8-5604-7CA0AF9BF696}"/>
                </a:ext>
              </a:extLst>
            </p:cNvPr>
            <p:cNvSpPr/>
            <p:nvPr/>
          </p:nvSpPr>
          <p:spPr>
            <a:xfrm>
              <a:off x="4180723" y="5061865"/>
              <a:ext cx="754395" cy="754638"/>
            </a:xfrm>
            <a:custGeom>
              <a:avLst/>
              <a:gdLst>
                <a:gd name="connsiteX0" fmla="*/ 538192 w 754395"/>
                <a:gd name="connsiteY0" fmla="*/ 711704 h 754638"/>
                <a:gd name="connsiteX1" fmla="*/ 538025 w 754395"/>
                <a:gd name="connsiteY1" fmla="*/ 711704 h 754638"/>
                <a:gd name="connsiteX2" fmla="*/ 538025 w 754395"/>
                <a:gd name="connsiteY2" fmla="*/ 711704 h 754638"/>
                <a:gd name="connsiteX3" fmla="*/ 537124 w 754395"/>
                <a:gd name="connsiteY3" fmla="*/ 712138 h 754638"/>
                <a:gd name="connsiteX4" fmla="*/ 537124 w 754395"/>
                <a:gd name="connsiteY4" fmla="*/ 712138 h 754638"/>
                <a:gd name="connsiteX5" fmla="*/ 537124 w 754395"/>
                <a:gd name="connsiteY5" fmla="*/ 713506 h 754638"/>
                <a:gd name="connsiteX6" fmla="*/ 537124 w 754395"/>
                <a:gd name="connsiteY6" fmla="*/ 714907 h 754638"/>
                <a:gd name="connsiteX7" fmla="*/ 537124 w 754395"/>
                <a:gd name="connsiteY7" fmla="*/ 716342 h 754638"/>
                <a:gd name="connsiteX8" fmla="*/ 537124 w 754395"/>
                <a:gd name="connsiteY8" fmla="*/ 719177 h 754638"/>
                <a:gd name="connsiteX9" fmla="*/ 527616 w 754395"/>
                <a:gd name="connsiteY9" fmla="*/ 723448 h 754638"/>
                <a:gd name="connsiteX10" fmla="*/ 527616 w 754395"/>
                <a:gd name="connsiteY10" fmla="*/ 723448 h 754638"/>
                <a:gd name="connsiteX11" fmla="*/ 501259 w 754395"/>
                <a:gd name="connsiteY11" fmla="*/ 733690 h 754638"/>
                <a:gd name="connsiteX12" fmla="*/ 377416 w 754395"/>
                <a:gd name="connsiteY12" fmla="*/ 754575 h 754638"/>
                <a:gd name="connsiteX13" fmla="*/ 353694 w 754395"/>
                <a:gd name="connsiteY13" fmla="*/ 753808 h 754638"/>
                <a:gd name="connsiteX14" fmla="*/ 353694 w 754395"/>
                <a:gd name="connsiteY14" fmla="*/ 753808 h 754638"/>
                <a:gd name="connsiteX15" fmla="*/ 704 w 754395"/>
                <a:gd name="connsiteY15" fmla="*/ 352598 h 754638"/>
                <a:gd name="connsiteX16" fmla="*/ 29573 w 754395"/>
                <a:gd name="connsiteY16" fmla="*/ 230009 h 754638"/>
                <a:gd name="connsiteX17" fmla="*/ 29573 w 754395"/>
                <a:gd name="connsiteY17" fmla="*/ 230009 h 754638"/>
                <a:gd name="connsiteX18" fmla="*/ 34644 w 754395"/>
                <a:gd name="connsiteY18" fmla="*/ 218632 h 754638"/>
                <a:gd name="connsiteX19" fmla="*/ 34644 w 754395"/>
                <a:gd name="connsiteY19" fmla="*/ 218632 h 754638"/>
                <a:gd name="connsiteX20" fmla="*/ 68608 w 754395"/>
                <a:gd name="connsiteY20" fmla="*/ 159880 h 754638"/>
                <a:gd name="connsiteX21" fmla="*/ 76014 w 754395"/>
                <a:gd name="connsiteY21" fmla="*/ 149704 h 754638"/>
                <a:gd name="connsiteX22" fmla="*/ 76014 w 754395"/>
                <a:gd name="connsiteY22" fmla="*/ 149704 h 754638"/>
                <a:gd name="connsiteX23" fmla="*/ 76014 w 754395"/>
                <a:gd name="connsiteY23" fmla="*/ 149704 h 754638"/>
                <a:gd name="connsiteX24" fmla="*/ 182776 w 754395"/>
                <a:gd name="connsiteY24" fmla="*/ 53652 h 754638"/>
                <a:gd name="connsiteX25" fmla="*/ 182776 w 754395"/>
                <a:gd name="connsiteY25" fmla="*/ 53652 h 754638"/>
                <a:gd name="connsiteX26" fmla="*/ 188681 w 754395"/>
                <a:gd name="connsiteY26" fmla="*/ 50316 h 754638"/>
                <a:gd name="connsiteX27" fmla="*/ 188681 w 754395"/>
                <a:gd name="connsiteY27" fmla="*/ 50316 h 754638"/>
                <a:gd name="connsiteX28" fmla="*/ 194119 w 754395"/>
                <a:gd name="connsiteY28" fmla="*/ 47247 h 754638"/>
                <a:gd name="connsiteX29" fmla="*/ 194119 w 754395"/>
                <a:gd name="connsiteY29" fmla="*/ 47247 h 754638"/>
                <a:gd name="connsiteX30" fmla="*/ 304918 w 754395"/>
                <a:gd name="connsiteY30" fmla="*/ 6811 h 754638"/>
                <a:gd name="connsiteX31" fmla="*/ 311590 w 754395"/>
                <a:gd name="connsiteY31" fmla="*/ 5543 h 754638"/>
                <a:gd name="connsiteX32" fmla="*/ 311590 w 754395"/>
                <a:gd name="connsiteY32" fmla="*/ 5543 h 754638"/>
                <a:gd name="connsiteX33" fmla="*/ 317763 w 754395"/>
                <a:gd name="connsiteY33" fmla="*/ 4509 h 754638"/>
                <a:gd name="connsiteX34" fmla="*/ 317763 w 754395"/>
                <a:gd name="connsiteY34" fmla="*/ 4509 h 754638"/>
                <a:gd name="connsiteX35" fmla="*/ 435734 w 754395"/>
                <a:gd name="connsiteY35" fmla="*/ 4509 h 754638"/>
                <a:gd name="connsiteX36" fmla="*/ 436068 w 754395"/>
                <a:gd name="connsiteY36" fmla="*/ 4509 h 754638"/>
                <a:gd name="connsiteX37" fmla="*/ 442540 w 754395"/>
                <a:gd name="connsiteY37" fmla="*/ 5576 h 754638"/>
                <a:gd name="connsiteX38" fmla="*/ 442540 w 754395"/>
                <a:gd name="connsiteY38" fmla="*/ 5576 h 754638"/>
                <a:gd name="connsiteX39" fmla="*/ 448679 w 754395"/>
                <a:gd name="connsiteY39" fmla="*/ 6711 h 754638"/>
                <a:gd name="connsiteX40" fmla="*/ 448912 w 754395"/>
                <a:gd name="connsiteY40" fmla="*/ 6711 h 754638"/>
                <a:gd name="connsiteX41" fmla="*/ 448912 w 754395"/>
                <a:gd name="connsiteY41" fmla="*/ 6711 h 754638"/>
                <a:gd name="connsiteX42" fmla="*/ 559611 w 754395"/>
                <a:gd name="connsiteY42" fmla="*/ 46746 h 754638"/>
                <a:gd name="connsiteX43" fmla="*/ 559611 w 754395"/>
                <a:gd name="connsiteY43" fmla="*/ 46746 h 754638"/>
                <a:gd name="connsiteX44" fmla="*/ 565516 w 754395"/>
                <a:gd name="connsiteY44" fmla="*/ 50083 h 754638"/>
                <a:gd name="connsiteX45" fmla="*/ 565516 w 754395"/>
                <a:gd name="connsiteY45" fmla="*/ 50083 h 754638"/>
                <a:gd name="connsiteX46" fmla="*/ 570887 w 754395"/>
                <a:gd name="connsiteY46" fmla="*/ 53252 h 754638"/>
                <a:gd name="connsiteX47" fmla="*/ 570887 w 754395"/>
                <a:gd name="connsiteY47" fmla="*/ 53252 h 754638"/>
                <a:gd name="connsiteX48" fmla="*/ 661435 w 754395"/>
                <a:gd name="connsiteY48" fmla="*/ 129086 h 754638"/>
                <a:gd name="connsiteX49" fmla="*/ 661435 w 754395"/>
                <a:gd name="connsiteY49" fmla="*/ 129086 h 754638"/>
                <a:gd name="connsiteX50" fmla="*/ 665872 w 754395"/>
                <a:gd name="connsiteY50" fmla="*/ 134291 h 754638"/>
                <a:gd name="connsiteX51" fmla="*/ 669875 w 754395"/>
                <a:gd name="connsiteY51" fmla="*/ 139128 h 754638"/>
                <a:gd name="connsiteX52" fmla="*/ 669875 w 754395"/>
                <a:gd name="connsiteY52" fmla="*/ 139128 h 754638"/>
                <a:gd name="connsiteX53" fmla="*/ 729195 w 754395"/>
                <a:gd name="connsiteY53" fmla="*/ 241286 h 754638"/>
                <a:gd name="connsiteX54" fmla="*/ 729195 w 754395"/>
                <a:gd name="connsiteY54" fmla="*/ 241286 h 754638"/>
                <a:gd name="connsiteX55" fmla="*/ 731630 w 754395"/>
                <a:gd name="connsiteY55" fmla="*/ 247758 h 754638"/>
                <a:gd name="connsiteX56" fmla="*/ 733732 w 754395"/>
                <a:gd name="connsiteY56" fmla="*/ 253664 h 754638"/>
                <a:gd name="connsiteX57" fmla="*/ 733732 w 754395"/>
                <a:gd name="connsiteY57" fmla="*/ 253664 h 754638"/>
                <a:gd name="connsiteX58" fmla="*/ 754317 w 754395"/>
                <a:gd name="connsiteY58" fmla="*/ 370034 h 754638"/>
                <a:gd name="connsiteX59" fmla="*/ 754317 w 754395"/>
                <a:gd name="connsiteY59" fmla="*/ 370034 h 754638"/>
                <a:gd name="connsiteX60" fmla="*/ 754317 w 754395"/>
                <a:gd name="connsiteY60" fmla="*/ 376940 h 754638"/>
                <a:gd name="connsiteX61" fmla="*/ 754317 w 754395"/>
                <a:gd name="connsiteY61" fmla="*/ 376940 h 754638"/>
                <a:gd name="connsiteX62" fmla="*/ 754317 w 754395"/>
                <a:gd name="connsiteY62" fmla="*/ 383012 h 754638"/>
                <a:gd name="connsiteX63" fmla="*/ 754317 w 754395"/>
                <a:gd name="connsiteY63" fmla="*/ 383012 h 754638"/>
                <a:gd name="connsiteX64" fmla="*/ 734399 w 754395"/>
                <a:gd name="connsiteY64" fmla="*/ 499615 h 754638"/>
                <a:gd name="connsiteX65" fmla="*/ 734399 w 754395"/>
                <a:gd name="connsiteY65" fmla="*/ 499615 h 754638"/>
                <a:gd name="connsiteX66" fmla="*/ 732131 w 754395"/>
                <a:gd name="connsiteY66" fmla="*/ 506121 h 754638"/>
                <a:gd name="connsiteX67" fmla="*/ 729929 w 754395"/>
                <a:gd name="connsiteY67" fmla="*/ 511993 h 754638"/>
                <a:gd name="connsiteX68" fmla="*/ 604284 w 754395"/>
                <a:gd name="connsiteY68" fmla="*/ 678675 h 754638"/>
                <a:gd name="connsiteX69" fmla="*/ 593741 w 754395"/>
                <a:gd name="connsiteY69" fmla="*/ 678675 h 754638"/>
                <a:gd name="connsiteX70" fmla="*/ 593574 w 754395"/>
                <a:gd name="connsiteY70" fmla="*/ 678675 h 754638"/>
                <a:gd name="connsiteX71" fmla="*/ 593574 w 754395"/>
                <a:gd name="connsiteY71" fmla="*/ 678675 h 754638"/>
                <a:gd name="connsiteX72" fmla="*/ 593040 w 754395"/>
                <a:gd name="connsiteY72" fmla="*/ 679075 h 754638"/>
                <a:gd name="connsiteX73" fmla="*/ 592840 w 754395"/>
                <a:gd name="connsiteY73" fmla="*/ 679075 h 754638"/>
                <a:gd name="connsiteX74" fmla="*/ 592840 w 754395"/>
                <a:gd name="connsiteY74" fmla="*/ 679075 h 754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54395" h="754638">
                  <a:moveTo>
                    <a:pt x="538192" y="711704"/>
                  </a:moveTo>
                  <a:lnTo>
                    <a:pt x="538025" y="711704"/>
                  </a:lnTo>
                  <a:lnTo>
                    <a:pt x="538025" y="711704"/>
                  </a:lnTo>
                  <a:lnTo>
                    <a:pt x="537124" y="712138"/>
                  </a:lnTo>
                  <a:lnTo>
                    <a:pt x="537124" y="712138"/>
                  </a:lnTo>
                  <a:cubicBezTo>
                    <a:pt x="537124" y="712571"/>
                    <a:pt x="537124" y="713039"/>
                    <a:pt x="537124" y="713506"/>
                  </a:cubicBezTo>
                  <a:lnTo>
                    <a:pt x="537124" y="714907"/>
                  </a:lnTo>
                  <a:cubicBezTo>
                    <a:pt x="537124" y="715374"/>
                    <a:pt x="537124" y="715874"/>
                    <a:pt x="537124" y="716342"/>
                  </a:cubicBezTo>
                  <a:cubicBezTo>
                    <a:pt x="537124" y="717309"/>
                    <a:pt x="537124" y="718243"/>
                    <a:pt x="537124" y="719177"/>
                  </a:cubicBezTo>
                  <a:cubicBezTo>
                    <a:pt x="533788" y="720645"/>
                    <a:pt x="530818" y="722080"/>
                    <a:pt x="527616" y="723448"/>
                  </a:cubicBezTo>
                  <a:lnTo>
                    <a:pt x="527616" y="723448"/>
                  </a:lnTo>
                  <a:cubicBezTo>
                    <a:pt x="518975" y="727184"/>
                    <a:pt x="510200" y="730621"/>
                    <a:pt x="501259" y="733690"/>
                  </a:cubicBezTo>
                  <a:cubicBezTo>
                    <a:pt x="461437" y="747526"/>
                    <a:pt x="419573" y="754585"/>
                    <a:pt x="377416" y="754575"/>
                  </a:cubicBezTo>
                  <a:cubicBezTo>
                    <a:pt x="369432" y="754575"/>
                    <a:pt x="361525" y="754319"/>
                    <a:pt x="353694" y="753808"/>
                  </a:cubicBezTo>
                  <a:lnTo>
                    <a:pt x="353694" y="753808"/>
                  </a:lnTo>
                  <a:cubicBezTo>
                    <a:pt x="145429" y="740493"/>
                    <a:pt x="-12611" y="560867"/>
                    <a:pt x="704" y="352598"/>
                  </a:cubicBezTo>
                  <a:cubicBezTo>
                    <a:pt x="3403" y="310407"/>
                    <a:pt x="13159" y="268971"/>
                    <a:pt x="29573" y="230009"/>
                  </a:cubicBezTo>
                  <a:cubicBezTo>
                    <a:pt x="29573" y="230009"/>
                    <a:pt x="29573" y="230009"/>
                    <a:pt x="29573" y="230009"/>
                  </a:cubicBezTo>
                  <a:cubicBezTo>
                    <a:pt x="31208" y="226172"/>
                    <a:pt x="32909" y="222402"/>
                    <a:pt x="34644" y="218632"/>
                  </a:cubicBezTo>
                  <a:lnTo>
                    <a:pt x="34644" y="218632"/>
                  </a:lnTo>
                  <a:cubicBezTo>
                    <a:pt x="44163" y="198061"/>
                    <a:pt x="55530" y="178397"/>
                    <a:pt x="68608" y="159880"/>
                  </a:cubicBezTo>
                  <a:cubicBezTo>
                    <a:pt x="71043" y="156544"/>
                    <a:pt x="73479" y="153041"/>
                    <a:pt x="76014" y="149704"/>
                  </a:cubicBezTo>
                  <a:lnTo>
                    <a:pt x="76014" y="149704"/>
                  </a:lnTo>
                  <a:lnTo>
                    <a:pt x="76014" y="149704"/>
                  </a:lnTo>
                  <a:cubicBezTo>
                    <a:pt x="105170" y="111190"/>
                    <a:pt x="141402" y="78588"/>
                    <a:pt x="182776" y="53652"/>
                  </a:cubicBezTo>
                  <a:lnTo>
                    <a:pt x="182776" y="53652"/>
                  </a:lnTo>
                  <a:lnTo>
                    <a:pt x="188681" y="50316"/>
                  </a:lnTo>
                  <a:lnTo>
                    <a:pt x="188681" y="50316"/>
                  </a:lnTo>
                  <a:cubicBezTo>
                    <a:pt x="190483" y="49282"/>
                    <a:pt x="192284" y="48248"/>
                    <a:pt x="194119" y="47247"/>
                  </a:cubicBezTo>
                  <a:lnTo>
                    <a:pt x="194119" y="47247"/>
                  </a:lnTo>
                  <a:cubicBezTo>
                    <a:pt x="228683" y="27996"/>
                    <a:pt x="266080" y="14348"/>
                    <a:pt x="304918" y="6811"/>
                  </a:cubicBezTo>
                  <a:lnTo>
                    <a:pt x="311590" y="5543"/>
                  </a:lnTo>
                  <a:lnTo>
                    <a:pt x="311590" y="5543"/>
                  </a:lnTo>
                  <a:lnTo>
                    <a:pt x="317763" y="4509"/>
                  </a:lnTo>
                  <a:lnTo>
                    <a:pt x="317763" y="4509"/>
                  </a:lnTo>
                  <a:cubicBezTo>
                    <a:pt x="356851" y="-1587"/>
                    <a:pt x="396646" y="-1587"/>
                    <a:pt x="435734" y="4509"/>
                  </a:cubicBezTo>
                  <a:lnTo>
                    <a:pt x="436068" y="4509"/>
                  </a:lnTo>
                  <a:lnTo>
                    <a:pt x="442540" y="5576"/>
                  </a:lnTo>
                  <a:lnTo>
                    <a:pt x="442540" y="5576"/>
                  </a:lnTo>
                  <a:lnTo>
                    <a:pt x="448679" y="6711"/>
                  </a:lnTo>
                  <a:lnTo>
                    <a:pt x="448912" y="6711"/>
                  </a:lnTo>
                  <a:lnTo>
                    <a:pt x="448912" y="6711"/>
                  </a:lnTo>
                  <a:cubicBezTo>
                    <a:pt x="487700" y="14107"/>
                    <a:pt x="525063" y="27623"/>
                    <a:pt x="559611" y="46746"/>
                  </a:cubicBezTo>
                  <a:lnTo>
                    <a:pt x="559611" y="46746"/>
                  </a:lnTo>
                  <a:cubicBezTo>
                    <a:pt x="561579" y="47847"/>
                    <a:pt x="563581" y="48948"/>
                    <a:pt x="565516" y="50083"/>
                  </a:cubicBezTo>
                  <a:lnTo>
                    <a:pt x="565516" y="50083"/>
                  </a:lnTo>
                  <a:cubicBezTo>
                    <a:pt x="567351" y="51117"/>
                    <a:pt x="569119" y="52184"/>
                    <a:pt x="570887" y="53252"/>
                  </a:cubicBezTo>
                  <a:lnTo>
                    <a:pt x="570887" y="53252"/>
                  </a:lnTo>
                  <a:cubicBezTo>
                    <a:pt x="604834" y="73660"/>
                    <a:pt x="635385" y="99246"/>
                    <a:pt x="661435" y="129086"/>
                  </a:cubicBezTo>
                  <a:lnTo>
                    <a:pt x="661435" y="129086"/>
                  </a:lnTo>
                  <a:cubicBezTo>
                    <a:pt x="662936" y="130788"/>
                    <a:pt x="664404" y="132422"/>
                    <a:pt x="665872" y="134291"/>
                  </a:cubicBezTo>
                  <a:cubicBezTo>
                    <a:pt x="667340" y="136159"/>
                    <a:pt x="668574" y="137627"/>
                    <a:pt x="669875" y="139128"/>
                  </a:cubicBezTo>
                  <a:lnTo>
                    <a:pt x="669875" y="139128"/>
                  </a:lnTo>
                  <a:cubicBezTo>
                    <a:pt x="694894" y="169852"/>
                    <a:pt x="714912" y="204326"/>
                    <a:pt x="729195" y="241286"/>
                  </a:cubicBezTo>
                  <a:lnTo>
                    <a:pt x="729195" y="241286"/>
                  </a:lnTo>
                  <a:cubicBezTo>
                    <a:pt x="730029" y="243421"/>
                    <a:pt x="730829" y="245590"/>
                    <a:pt x="731630" y="247758"/>
                  </a:cubicBezTo>
                  <a:cubicBezTo>
                    <a:pt x="732431" y="249927"/>
                    <a:pt x="733032" y="251662"/>
                    <a:pt x="733732" y="253664"/>
                  </a:cubicBezTo>
                  <a:lnTo>
                    <a:pt x="733732" y="253664"/>
                  </a:lnTo>
                  <a:cubicBezTo>
                    <a:pt x="746680" y="291127"/>
                    <a:pt x="753630" y="330402"/>
                    <a:pt x="754317" y="370034"/>
                  </a:cubicBezTo>
                  <a:lnTo>
                    <a:pt x="754317" y="370034"/>
                  </a:lnTo>
                  <a:cubicBezTo>
                    <a:pt x="754317" y="372336"/>
                    <a:pt x="754317" y="374638"/>
                    <a:pt x="754317" y="376940"/>
                  </a:cubicBezTo>
                  <a:lnTo>
                    <a:pt x="754317" y="376940"/>
                  </a:lnTo>
                  <a:cubicBezTo>
                    <a:pt x="754317" y="378975"/>
                    <a:pt x="754317" y="381010"/>
                    <a:pt x="754317" y="383012"/>
                  </a:cubicBezTo>
                  <a:lnTo>
                    <a:pt x="754317" y="383012"/>
                  </a:lnTo>
                  <a:cubicBezTo>
                    <a:pt x="753853" y="422687"/>
                    <a:pt x="747134" y="462039"/>
                    <a:pt x="734399" y="499615"/>
                  </a:cubicBezTo>
                  <a:lnTo>
                    <a:pt x="734399" y="499615"/>
                  </a:lnTo>
                  <a:cubicBezTo>
                    <a:pt x="733665" y="501784"/>
                    <a:pt x="732898" y="503953"/>
                    <a:pt x="732131" y="506121"/>
                  </a:cubicBezTo>
                  <a:lnTo>
                    <a:pt x="729929" y="511993"/>
                  </a:lnTo>
                  <a:cubicBezTo>
                    <a:pt x="704486" y="578225"/>
                    <a:pt x="660951" y="635980"/>
                    <a:pt x="604284" y="678675"/>
                  </a:cubicBezTo>
                  <a:lnTo>
                    <a:pt x="593741" y="678675"/>
                  </a:lnTo>
                  <a:lnTo>
                    <a:pt x="593574" y="678675"/>
                  </a:lnTo>
                  <a:lnTo>
                    <a:pt x="593574" y="678675"/>
                  </a:lnTo>
                  <a:cubicBezTo>
                    <a:pt x="593387" y="678798"/>
                    <a:pt x="593211" y="678932"/>
                    <a:pt x="593040" y="679075"/>
                  </a:cubicBezTo>
                  <a:lnTo>
                    <a:pt x="592840" y="679075"/>
                  </a:lnTo>
                  <a:cubicBezTo>
                    <a:pt x="592840" y="679075"/>
                    <a:pt x="592840" y="679075"/>
                    <a:pt x="592840" y="679075"/>
                  </a:cubicBez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Brīvforma: forma 594">
              <a:extLst>
                <a:ext uri="{FF2B5EF4-FFF2-40B4-BE49-F238E27FC236}">
                  <a16:creationId xmlns:a16="http://schemas.microsoft.com/office/drawing/2014/main" id="{3B597907-03A9-F946-560D-83D061A889D9}"/>
                </a:ext>
              </a:extLst>
            </p:cNvPr>
            <p:cNvSpPr/>
            <p:nvPr/>
          </p:nvSpPr>
          <p:spPr>
            <a:xfrm>
              <a:off x="4719995" y="5772264"/>
              <a:ext cx="1701" cy="834"/>
            </a:xfrm>
            <a:custGeom>
              <a:avLst/>
              <a:gdLst>
                <a:gd name="connsiteX0" fmla="*/ 1622 w 1701"/>
                <a:gd name="connsiteY0" fmla="*/ -63 h 834"/>
                <a:gd name="connsiteX1" fmla="*/ 1289 w 1701"/>
                <a:gd name="connsiteY1" fmla="*/ 104 h 834"/>
                <a:gd name="connsiteX2" fmla="*/ 588 w 1701"/>
                <a:gd name="connsiteY2" fmla="*/ 438 h 834"/>
                <a:gd name="connsiteX3" fmla="*/ -79 w 1701"/>
                <a:gd name="connsiteY3" fmla="*/ 771 h 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01" h="834">
                  <a:moveTo>
                    <a:pt x="1622" y="-63"/>
                  </a:moveTo>
                  <a:lnTo>
                    <a:pt x="1289" y="104"/>
                  </a:lnTo>
                  <a:lnTo>
                    <a:pt x="588" y="438"/>
                  </a:lnTo>
                  <a:lnTo>
                    <a:pt x="-79" y="771"/>
                  </a:lnTo>
                </a:path>
              </a:pathLst>
            </a:custGeom>
            <a:noFill/>
            <a:ln w="33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650" name="Picture 3">
            <a:extLst>
              <a:ext uri="{FF2B5EF4-FFF2-40B4-BE49-F238E27FC236}">
                <a16:creationId xmlns:a16="http://schemas.microsoft.com/office/drawing/2014/main" id="{644D400D-6FF6-017C-59EE-2FFBEF6CA75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>
            <a:clrChange>
              <a:clrFrom>
                <a:srgbClr val="005551"/>
              </a:clrFrom>
              <a:clrTo>
                <a:srgbClr val="005551">
                  <a:alpha val="0"/>
                </a:srgbClr>
              </a:clrTo>
            </a:clrChange>
          </a:blip>
          <a:srcRect l="68433" r="133"/>
          <a:stretch/>
        </p:blipFill>
        <p:spPr>
          <a:xfrm>
            <a:off x="7539406" y="106942"/>
            <a:ext cx="1490600" cy="6765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51635190"/>
      </p:ext>
    </p:extLst>
  </p:cSld>
  <p:clrMapOvr>
    <a:masterClrMapping/>
  </p:clrMapOvr>
  <p:transition>
    <p:fade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Virsraksts un saturs">
    <p:bg>
      <p:bgPr>
        <a:solidFill>
          <a:srgbClr val="E5EFE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atura vietturis 2">
            <a:extLst>
              <a:ext uri="{FF2B5EF4-FFF2-40B4-BE49-F238E27FC236}">
                <a16:creationId xmlns:a16="http://schemas.microsoft.com/office/drawing/2014/main" id="{7F041BFA-A43E-EE04-8A09-199BD8C54E3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30629" y="676201"/>
            <a:ext cx="11915191" cy="5756638"/>
          </a:xfrm>
        </p:spPr>
        <p:txBody>
          <a:bodyPr/>
          <a:lstStyle>
            <a:lvl1pPr>
              <a:defRPr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defRPr>
            </a:lvl1pPr>
            <a:lvl2pPr>
              <a:defRPr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defRPr>
            </a:lvl2pPr>
            <a:lvl3pPr>
              <a:defRPr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defRPr>
            </a:lvl3pPr>
            <a:lvl4pPr>
              <a:defRPr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defRPr>
            </a:lvl4pPr>
            <a:lvl5pPr>
              <a:defRPr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defRPr>
            </a:lvl5pPr>
          </a:lstStyle>
          <a:p>
            <a:pPr lvl="0"/>
            <a:r>
              <a:rPr lang="lv-LV" dirty="0"/>
              <a:t>Noklikšķiniet, lai rediģētu šablona teksta stilus</a:t>
            </a:r>
          </a:p>
          <a:p>
            <a:pPr lvl="1"/>
            <a:r>
              <a:rPr lang="lv-LV" dirty="0"/>
              <a:t>Otrais līmenis</a:t>
            </a:r>
          </a:p>
          <a:p>
            <a:pPr lvl="2"/>
            <a:r>
              <a:rPr lang="lv-LV" dirty="0"/>
              <a:t>Trešais līmenis</a:t>
            </a:r>
          </a:p>
          <a:p>
            <a:pPr lvl="3"/>
            <a:r>
              <a:rPr lang="lv-LV" dirty="0"/>
              <a:t>Ceturtais līmenis</a:t>
            </a:r>
          </a:p>
          <a:p>
            <a:pPr lvl="4"/>
            <a:r>
              <a:rPr lang="lv-LV" dirty="0"/>
              <a:t>Piektais līmenis</a:t>
            </a:r>
            <a:endParaRPr lang="en-US" dirty="0"/>
          </a:p>
        </p:txBody>
      </p:sp>
      <p:sp>
        <p:nvSpPr>
          <p:cNvPr id="8" name="Taisnstūris 7">
            <a:extLst>
              <a:ext uri="{FF2B5EF4-FFF2-40B4-BE49-F238E27FC236}">
                <a16:creationId xmlns:a16="http://schemas.microsoft.com/office/drawing/2014/main" id="{3E411201-8AB9-0BD3-1B98-17CDC7B9D2EF}"/>
              </a:ext>
            </a:extLst>
          </p:cNvPr>
          <p:cNvSpPr/>
          <p:nvPr userDrawn="1"/>
        </p:nvSpPr>
        <p:spPr>
          <a:xfrm>
            <a:off x="1195724" y="0"/>
            <a:ext cx="10996276" cy="530352"/>
          </a:xfrm>
          <a:prstGeom prst="rect">
            <a:avLst/>
          </a:prstGeom>
          <a:solidFill>
            <a:srgbClr val="0055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endParaRPr lang="en-US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" name="Virsraksts 1">
            <a:extLst>
              <a:ext uri="{FF2B5EF4-FFF2-40B4-BE49-F238E27FC236}">
                <a16:creationId xmlns:a16="http://schemas.microsoft.com/office/drawing/2014/main" id="{813B8943-9143-2FE2-2DCB-B52F5B4BBD7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92295" y="0"/>
            <a:ext cx="10996275" cy="532798"/>
          </a:xfrm>
        </p:spPr>
        <p:txBody>
          <a:bodyPr anchor="ctr">
            <a:noAutofit/>
          </a:bodyPr>
          <a:lstStyle>
            <a:lvl1pPr algn="l">
              <a:lnSpc>
                <a:spcPct val="100000"/>
              </a:lnSpc>
              <a:defRPr sz="29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defRPr>
            </a:lvl1pPr>
          </a:lstStyle>
          <a:p>
            <a:r>
              <a:rPr lang="lv-LV" dirty="0"/>
              <a:t>Rediģēt šablona virsraksta stilu</a:t>
            </a:r>
            <a:endParaRPr lang="en-US" dirty="0"/>
          </a:p>
        </p:txBody>
      </p:sp>
      <p:pic>
        <p:nvPicPr>
          <p:cNvPr id="4" name="Grafika 3">
            <a:extLst>
              <a:ext uri="{FF2B5EF4-FFF2-40B4-BE49-F238E27FC236}">
                <a16:creationId xmlns:a16="http://schemas.microsoft.com/office/drawing/2014/main" id="{7A6019D1-4859-672E-BB88-1C23C87D46D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2144" y="6309525"/>
            <a:ext cx="616397" cy="567525"/>
          </a:xfrm>
          <a:prstGeom prst="rect">
            <a:avLst/>
          </a:prstGeom>
        </p:spPr>
      </p:pic>
      <p:sp>
        <p:nvSpPr>
          <p:cNvPr id="6" name="Taisnstūris 5">
            <a:extLst>
              <a:ext uri="{FF2B5EF4-FFF2-40B4-BE49-F238E27FC236}">
                <a16:creationId xmlns:a16="http://schemas.microsoft.com/office/drawing/2014/main" id="{B7F8C573-6E28-9624-70E4-5D0E2D272C5D}"/>
              </a:ext>
            </a:extLst>
          </p:cNvPr>
          <p:cNvSpPr/>
          <p:nvPr userDrawn="1"/>
        </p:nvSpPr>
        <p:spPr>
          <a:xfrm>
            <a:off x="593611" y="6591424"/>
            <a:ext cx="11598389" cy="285626"/>
          </a:xfrm>
          <a:custGeom>
            <a:avLst/>
            <a:gdLst>
              <a:gd name="connsiteX0" fmla="*/ 0 w 11550758"/>
              <a:gd name="connsiteY0" fmla="*/ 0 h 263225"/>
              <a:gd name="connsiteX1" fmla="*/ 11550758 w 11550758"/>
              <a:gd name="connsiteY1" fmla="*/ 0 h 263225"/>
              <a:gd name="connsiteX2" fmla="*/ 11550758 w 11550758"/>
              <a:gd name="connsiteY2" fmla="*/ 263225 h 263225"/>
              <a:gd name="connsiteX3" fmla="*/ 0 w 11550758"/>
              <a:gd name="connsiteY3" fmla="*/ 263225 h 263225"/>
              <a:gd name="connsiteX4" fmla="*/ 0 w 11550758"/>
              <a:gd name="connsiteY4" fmla="*/ 0 h 263225"/>
              <a:gd name="connsiteX0" fmla="*/ 0 w 11550758"/>
              <a:gd name="connsiteY0" fmla="*/ 0 h 263225"/>
              <a:gd name="connsiteX1" fmla="*/ 11550758 w 11550758"/>
              <a:gd name="connsiteY1" fmla="*/ 0 h 263225"/>
              <a:gd name="connsiteX2" fmla="*/ 11550758 w 11550758"/>
              <a:gd name="connsiteY2" fmla="*/ 263225 h 263225"/>
              <a:gd name="connsiteX3" fmla="*/ 295275 w 11550758"/>
              <a:gd name="connsiteY3" fmla="*/ 263225 h 263225"/>
              <a:gd name="connsiteX4" fmla="*/ 0 w 11550758"/>
              <a:gd name="connsiteY4" fmla="*/ 0 h 263225"/>
              <a:gd name="connsiteX0" fmla="*/ 0 w 11550758"/>
              <a:gd name="connsiteY0" fmla="*/ 0 h 263225"/>
              <a:gd name="connsiteX1" fmla="*/ 11550758 w 11550758"/>
              <a:gd name="connsiteY1" fmla="*/ 0 h 263225"/>
              <a:gd name="connsiteX2" fmla="*/ 11550758 w 11550758"/>
              <a:gd name="connsiteY2" fmla="*/ 263225 h 263225"/>
              <a:gd name="connsiteX3" fmla="*/ 207529 w 11550758"/>
              <a:gd name="connsiteY3" fmla="*/ 260844 h 263225"/>
              <a:gd name="connsiteX4" fmla="*/ 0 w 11550758"/>
              <a:gd name="connsiteY4" fmla="*/ 0 h 263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550758" h="263225">
                <a:moveTo>
                  <a:pt x="0" y="0"/>
                </a:moveTo>
                <a:lnTo>
                  <a:pt x="11550758" y="0"/>
                </a:lnTo>
                <a:lnTo>
                  <a:pt x="11550758" y="263225"/>
                </a:lnTo>
                <a:lnTo>
                  <a:pt x="207529" y="260844"/>
                </a:lnTo>
                <a:lnTo>
                  <a:pt x="0" y="0"/>
                </a:lnTo>
                <a:close/>
              </a:path>
            </a:pathLst>
          </a:custGeom>
          <a:solidFill>
            <a:srgbClr val="0055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96" name="Grupa 95">
            <a:extLst>
              <a:ext uri="{FF2B5EF4-FFF2-40B4-BE49-F238E27FC236}">
                <a16:creationId xmlns:a16="http://schemas.microsoft.com/office/drawing/2014/main" id="{F163CAE3-F182-5544-0BBF-35CCEF6AA673}"/>
              </a:ext>
            </a:extLst>
          </p:cNvPr>
          <p:cNvGrpSpPr/>
          <p:nvPr userDrawn="1"/>
        </p:nvGrpSpPr>
        <p:grpSpPr>
          <a:xfrm flipH="1">
            <a:off x="-25400" y="-413911"/>
            <a:ext cx="1116125" cy="919979"/>
            <a:chOff x="8594725" y="2870200"/>
            <a:chExt cx="2041525" cy="1682750"/>
          </a:xfrm>
        </p:grpSpPr>
        <p:cxnSp>
          <p:nvCxnSpPr>
            <p:cNvPr id="97" name="Taisns savienotājs 96">
              <a:extLst>
                <a:ext uri="{FF2B5EF4-FFF2-40B4-BE49-F238E27FC236}">
                  <a16:creationId xmlns:a16="http://schemas.microsoft.com/office/drawing/2014/main" id="{52F24B96-99DB-DE53-D423-D3BB6729790B}"/>
                </a:ext>
              </a:extLst>
            </p:cNvPr>
            <p:cNvCxnSpPr>
              <a:cxnSpLocks/>
            </p:cNvCxnSpPr>
            <p:nvPr userDrawn="1"/>
          </p:nvCxnSpPr>
          <p:spPr>
            <a:xfrm flipV="1">
              <a:off x="8594725" y="2882900"/>
              <a:ext cx="1365250" cy="1365250"/>
            </a:xfrm>
            <a:prstGeom prst="line">
              <a:avLst/>
            </a:prstGeom>
            <a:ln w="38100">
              <a:solidFill>
                <a:srgbClr val="00555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Taisns savienotājs 97">
              <a:extLst>
                <a:ext uri="{FF2B5EF4-FFF2-40B4-BE49-F238E27FC236}">
                  <a16:creationId xmlns:a16="http://schemas.microsoft.com/office/drawing/2014/main" id="{0C743B22-1BD9-6379-DD28-4A106DE7C10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9963150" y="2870200"/>
              <a:ext cx="0" cy="1377950"/>
            </a:xfrm>
            <a:prstGeom prst="line">
              <a:avLst/>
            </a:prstGeom>
            <a:ln w="38100">
              <a:solidFill>
                <a:srgbClr val="00555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Taisns savienotājs 98">
              <a:extLst>
                <a:ext uri="{FF2B5EF4-FFF2-40B4-BE49-F238E27FC236}">
                  <a16:creationId xmlns:a16="http://schemas.microsoft.com/office/drawing/2014/main" id="{02BEE431-9F7C-E3A4-721E-B8500B105FF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8597900" y="4235450"/>
              <a:ext cx="0" cy="317500"/>
            </a:xfrm>
            <a:prstGeom prst="line">
              <a:avLst/>
            </a:prstGeom>
            <a:ln w="38100">
              <a:solidFill>
                <a:srgbClr val="00555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Taisns savienotājs 99">
              <a:extLst>
                <a:ext uri="{FF2B5EF4-FFF2-40B4-BE49-F238E27FC236}">
                  <a16:creationId xmlns:a16="http://schemas.microsoft.com/office/drawing/2014/main" id="{F8DC6122-8FFB-9F12-FAE7-AB1D48FC68A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9282112" y="3559175"/>
              <a:ext cx="0" cy="993775"/>
            </a:xfrm>
            <a:prstGeom prst="line">
              <a:avLst/>
            </a:prstGeom>
            <a:ln w="38100">
              <a:solidFill>
                <a:srgbClr val="00555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Taisns savienotājs 100">
              <a:extLst>
                <a:ext uri="{FF2B5EF4-FFF2-40B4-BE49-F238E27FC236}">
                  <a16:creationId xmlns:a16="http://schemas.microsoft.com/office/drawing/2014/main" id="{9F62FF0C-6017-2EB4-73EA-CBA9132CD8F8}"/>
                </a:ext>
              </a:extLst>
            </p:cNvPr>
            <p:cNvCxnSpPr>
              <a:cxnSpLocks/>
            </p:cNvCxnSpPr>
            <p:nvPr userDrawn="1"/>
          </p:nvCxnSpPr>
          <p:spPr>
            <a:xfrm flipV="1">
              <a:off x="8976936" y="2893636"/>
              <a:ext cx="1659314" cy="1659314"/>
            </a:xfrm>
            <a:prstGeom prst="line">
              <a:avLst/>
            </a:prstGeom>
            <a:ln w="38100">
              <a:solidFill>
                <a:srgbClr val="00555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Taisns savienotājs 101">
              <a:extLst>
                <a:ext uri="{FF2B5EF4-FFF2-40B4-BE49-F238E27FC236}">
                  <a16:creationId xmlns:a16="http://schemas.microsoft.com/office/drawing/2014/main" id="{86E1B070-6F4B-4FD0-7612-359858219FEB}"/>
                </a:ext>
              </a:extLst>
            </p:cNvPr>
            <p:cNvCxnSpPr>
              <a:cxnSpLocks/>
            </p:cNvCxnSpPr>
            <p:nvPr userDrawn="1"/>
          </p:nvCxnSpPr>
          <p:spPr>
            <a:xfrm flipV="1">
              <a:off x="9654005" y="3570705"/>
              <a:ext cx="982245" cy="982245"/>
            </a:xfrm>
            <a:prstGeom prst="line">
              <a:avLst/>
            </a:prstGeom>
            <a:ln w="38100">
              <a:solidFill>
                <a:srgbClr val="00555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Taisns savienotājs 102">
              <a:extLst>
                <a:ext uri="{FF2B5EF4-FFF2-40B4-BE49-F238E27FC236}">
                  <a16:creationId xmlns:a16="http://schemas.microsoft.com/office/drawing/2014/main" id="{9F9DC3AA-9E1E-A9F6-6E34-E730D13E3083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9956800" y="4248150"/>
              <a:ext cx="679450" cy="0"/>
            </a:xfrm>
            <a:prstGeom prst="line">
              <a:avLst/>
            </a:prstGeom>
            <a:ln w="38100">
              <a:solidFill>
                <a:srgbClr val="00555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9" name="Taisns savienotājs 108">
            <a:extLst>
              <a:ext uri="{FF2B5EF4-FFF2-40B4-BE49-F238E27FC236}">
                <a16:creationId xmlns:a16="http://schemas.microsoft.com/office/drawing/2014/main" id="{1F54C176-7150-E20E-325B-3B460CBF55D4}"/>
              </a:ext>
            </a:extLst>
          </p:cNvPr>
          <p:cNvCxnSpPr>
            <a:cxnSpLocks/>
          </p:cNvCxnSpPr>
          <p:nvPr userDrawn="1"/>
        </p:nvCxnSpPr>
        <p:spPr>
          <a:xfrm flipH="1">
            <a:off x="-241300" y="511605"/>
            <a:ext cx="1462424" cy="0"/>
          </a:xfrm>
          <a:prstGeom prst="line">
            <a:avLst/>
          </a:prstGeom>
          <a:ln w="38100">
            <a:solidFill>
              <a:srgbClr val="00555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6" name="Loks 115">
            <a:extLst>
              <a:ext uri="{FF2B5EF4-FFF2-40B4-BE49-F238E27FC236}">
                <a16:creationId xmlns:a16="http://schemas.microsoft.com/office/drawing/2014/main" id="{5562184E-64CF-2950-57F0-333F013E8F12}"/>
              </a:ext>
            </a:extLst>
          </p:cNvPr>
          <p:cNvSpPr/>
          <p:nvPr userDrawn="1"/>
        </p:nvSpPr>
        <p:spPr>
          <a:xfrm rot="15220770">
            <a:off x="11260180" y="89508"/>
            <a:ext cx="1864795" cy="1864795"/>
          </a:xfrm>
          <a:prstGeom prst="arc">
            <a:avLst>
              <a:gd name="adj1" fmla="val 13728515"/>
              <a:gd name="adj2" fmla="val 2612013"/>
            </a:avLst>
          </a:prstGeom>
          <a:ln w="57150">
            <a:solidFill>
              <a:srgbClr val="E5EFE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Ovāls 116">
            <a:extLst>
              <a:ext uri="{FF2B5EF4-FFF2-40B4-BE49-F238E27FC236}">
                <a16:creationId xmlns:a16="http://schemas.microsoft.com/office/drawing/2014/main" id="{6CF0B110-2829-DFA2-4B78-F3F8D1BAF620}"/>
              </a:ext>
            </a:extLst>
          </p:cNvPr>
          <p:cNvSpPr/>
          <p:nvPr userDrawn="1"/>
        </p:nvSpPr>
        <p:spPr>
          <a:xfrm>
            <a:off x="11881970" y="4083"/>
            <a:ext cx="232841" cy="232841"/>
          </a:xfrm>
          <a:prstGeom prst="ellipse">
            <a:avLst/>
          </a:prstGeom>
          <a:solidFill>
            <a:srgbClr val="E5EFED"/>
          </a:solidFill>
          <a:ln w="47625">
            <a:solidFill>
              <a:srgbClr val="00555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Ovāls 117">
            <a:extLst>
              <a:ext uri="{FF2B5EF4-FFF2-40B4-BE49-F238E27FC236}">
                <a16:creationId xmlns:a16="http://schemas.microsoft.com/office/drawing/2014/main" id="{17540FD6-8DCF-A8AD-C72E-8B892A023EEA}"/>
              </a:ext>
            </a:extLst>
          </p:cNvPr>
          <p:cNvSpPr/>
          <p:nvPr userDrawn="1"/>
        </p:nvSpPr>
        <p:spPr>
          <a:xfrm>
            <a:off x="11247510" y="252523"/>
            <a:ext cx="432072" cy="432072"/>
          </a:xfrm>
          <a:prstGeom prst="ellipse">
            <a:avLst/>
          </a:prstGeom>
          <a:solidFill>
            <a:srgbClr val="E5EFED"/>
          </a:solidFill>
          <a:ln w="47625">
            <a:solidFill>
              <a:srgbClr val="00555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Taisnstūris 118">
            <a:extLst>
              <a:ext uri="{FF2B5EF4-FFF2-40B4-BE49-F238E27FC236}">
                <a16:creationId xmlns:a16="http://schemas.microsoft.com/office/drawing/2014/main" id="{179DBEBE-AA39-F144-D4BE-17A34061F0BA}"/>
              </a:ext>
            </a:extLst>
          </p:cNvPr>
          <p:cNvSpPr/>
          <p:nvPr userDrawn="1"/>
        </p:nvSpPr>
        <p:spPr>
          <a:xfrm>
            <a:off x="10636980" y="532798"/>
            <a:ext cx="1567606" cy="279453"/>
          </a:xfrm>
          <a:prstGeom prst="rect">
            <a:avLst/>
          </a:prstGeom>
          <a:solidFill>
            <a:srgbClr val="E5EF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E5667002-283C-81F0-56D6-D9AF7CE6CDBD}"/>
              </a:ext>
            </a:extLst>
          </p:cNvPr>
          <p:cNvSpPr txBox="1"/>
          <p:nvPr userDrawn="1"/>
        </p:nvSpPr>
        <p:spPr>
          <a:xfrm>
            <a:off x="733585" y="6581187"/>
            <a:ext cx="2356735" cy="307777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sz="1400" dirty="0">
                <a:solidFill>
                  <a:srgbClr val="C1D9D4"/>
                </a:solidFill>
                <a:effectLst/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3</a:t>
            </a:r>
            <a:r>
              <a:rPr lang="en-US" sz="1400" baseline="30000" dirty="0">
                <a:solidFill>
                  <a:srgbClr val="C1D9D4"/>
                </a:solidFill>
                <a:effectLst/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rd</a:t>
            </a:r>
            <a:r>
              <a:rPr lang="en-US" sz="1400" dirty="0">
                <a:solidFill>
                  <a:srgbClr val="C1D9D4"/>
                </a:solidFill>
                <a:effectLst/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 CERN Baltic Conference</a:t>
            </a:r>
            <a:endParaRPr lang="en-US" sz="1400" dirty="0">
              <a:solidFill>
                <a:srgbClr val="C1D9D4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sp>
        <p:nvSpPr>
          <p:cNvPr id="121" name="TextBox 120">
            <a:extLst>
              <a:ext uri="{FF2B5EF4-FFF2-40B4-BE49-F238E27FC236}">
                <a16:creationId xmlns:a16="http://schemas.microsoft.com/office/drawing/2014/main" id="{C4A374E2-34D9-3161-C72A-6E4B74306BC2}"/>
              </a:ext>
            </a:extLst>
          </p:cNvPr>
          <p:cNvSpPr txBox="1"/>
          <p:nvPr userDrawn="1"/>
        </p:nvSpPr>
        <p:spPr>
          <a:xfrm>
            <a:off x="4717757" y="6581709"/>
            <a:ext cx="1319592" cy="307777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sz="1400" dirty="0">
                <a:solidFill>
                  <a:srgbClr val="C1D9D4"/>
                </a:solidFill>
                <a:effectLst/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11 / 10 / 2023</a:t>
            </a:r>
            <a:endParaRPr lang="en-US" sz="1400" dirty="0">
              <a:solidFill>
                <a:srgbClr val="C1D9D4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9170BB35-A205-1F90-EAEC-72A49F999156}"/>
              </a:ext>
            </a:extLst>
          </p:cNvPr>
          <p:cNvSpPr txBox="1"/>
          <p:nvPr userDrawn="1"/>
        </p:nvSpPr>
        <p:spPr>
          <a:xfrm>
            <a:off x="7659998" y="6578604"/>
            <a:ext cx="3159839" cy="307777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sz="1400" dirty="0">
                <a:solidFill>
                  <a:srgbClr val="C1D9D4"/>
                </a:solidFill>
                <a:effectLst/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Riga Technical university, Riga, Latvia</a:t>
            </a:r>
            <a:endParaRPr lang="en-US" sz="1400" dirty="0">
              <a:solidFill>
                <a:srgbClr val="C1D9D4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16104954"/>
      </p:ext>
    </p:extLst>
  </p:cSld>
  <p:clrMapOvr>
    <a:masterClrMapping/>
  </p:clrMapOvr>
  <p:transition>
    <p:fade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adaļas galve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irsraksts 1">
            <a:extLst>
              <a:ext uri="{FF2B5EF4-FFF2-40B4-BE49-F238E27FC236}">
                <a16:creationId xmlns:a16="http://schemas.microsoft.com/office/drawing/2014/main" id="{C4D46CC9-ADB8-46B2-8E6F-57217141E62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lv-LV"/>
              <a:t>Rediģēt šablona virsraksta stilu</a:t>
            </a:r>
            <a:endParaRPr lang="en-US"/>
          </a:p>
        </p:txBody>
      </p:sp>
      <p:sp>
        <p:nvSpPr>
          <p:cNvPr id="3" name="Teksta vietturis 2">
            <a:extLst>
              <a:ext uri="{FF2B5EF4-FFF2-40B4-BE49-F238E27FC236}">
                <a16:creationId xmlns:a16="http://schemas.microsoft.com/office/drawing/2014/main" id="{C039FB29-701F-7AF0-3965-A84BD8AE7C9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lv-LV"/>
              <a:t>Noklikšķiniet, lai rediģētu šablona teksta stilus</a:t>
            </a:r>
          </a:p>
        </p:txBody>
      </p:sp>
      <p:sp>
        <p:nvSpPr>
          <p:cNvPr id="4" name="Datuma vietturis 3">
            <a:extLst>
              <a:ext uri="{FF2B5EF4-FFF2-40B4-BE49-F238E27FC236}">
                <a16:creationId xmlns:a16="http://schemas.microsoft.com/office/drawing/2014/main" id="{1E88710B-E0B9-7471-56C3-A2AF8D538AA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8F29B4-FB18-4BFB-8176-51BD077B352D}" type="datetimeFigureOut">
              <a:rPr lang="en-US" smtClean="0"/>
              <a:t>10/16/2023</a:t>
            </a:fld>
            <a:endParaRPr lang="en-US"/>
          </a:p>
        </p:txBody>
      </p:sp>
      <p:sp>
        <p:nvSpPr>
          <p:cNvPr id="5" name="Kājenes vietturis 4">
            <a:extLst>
              <a:ext uri="{FF2B5EF4-FFF2-40B4-BE49-F238E27FC236}">
                <a16:creationId xmlns:a16="http://schemas.microsoft.com/office/drawing/2014/main" id="{30383761-315B-7B5D-5D52-436235319FB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aida numura vietturis 5">
            <a:extLst>
              <a:ext uri="{FF2B5EF4-FFF2-40B4-BE49-F238E27FC236}">
                <a16:creationId xmlns:a16="http://schemas.microsoft.com/office/drawing/2014/main" id="{06FA4D6C-6674-124A-52F6-5B9E289882F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28DEB-3749-45CC-B9FA-DA05BC0C2B5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2591717"/>
      </p:ext>
    </p:extLst>
  </p:cSld>
  <p:clrMapOvr>
    <a:masterClrMapping/>
  </p:clrMapOvr>
  <p:transition>
    <p:fade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ivi satura blok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irsraksts 1">
            <a:extLst>
              <a:ext uri="{FF2B5EF4-FFF2-40B4-BE49-F238E27FC236}">
                <a16:creationId xmlns:a16="http://schemas.microsoft.com/office/drawing/2014/main" id="{E34053A0-B1CD-23F0-755E-F4966939E8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lv-LV"/>
              <a:t>Rediģēt šablona virsraksta stilu</a:t>
            </a:r>
            <a:endParaRPr lang="en-US"/>
          </a:p>
        </p:txBody>
      </p:sp>
      <p:sp>
        <p:nvSpPr>
          <p:cNvPr id="3" name="Satura vietturis 2">
            <a:extLst>
              <a:ext uri="{FF2B5EF4-FFF2-40B4-BE49-F238E27FC236}">
                <a16:creationId xmlns:a16="http://schemas.microsoft.com/office/drawing/2014/main" id="{96EFEAD2-5C04-F6E5-6BCE-90891F5D57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lv-LV"/>
              <a:t>Noklikšķiniet, lai rediģētu šablona teksta stilus</a:t>
            </a:r>
          </a:p>
          <a:p>
            <a:pPr lvl="1"/>
            <a:r>
              <a:rPr lang="lv-LV"/>
              <a:t>Otrais līmenis</a:t>
            </a:r>
          </a:p>
          <a:p>
            <a:pPr lvl="2"/>
            <a:r>
              <a:rPr lang="lv-LV"/>
              <a:t>Trešais līmenis</a:t>
            </a:r>
          </a:p>
          <a:p>
            <a:pPr lvl="3"/>
            <a:r>
              <a:rPr lang="lv-LV"/>
              <a:t>Ceturtais līmenis</a:t>
            </a:r>
          </a:p>
          <a:p>
            <a:pPr lvl="4"/>
            <a:r>
              <a:rPr lang="lv-LV"/>
              <a:t>Piektais līmenis</a:t>
            </a:r>
            <a:endParaRPr lang="en-US"/>
          </a:p>
        </p:txBody>
      </p:sp>
      <p:sp>
        <p:nvSpPr>
          <p:cNvPr id="4" name="Satura vietturis 3">
            <a:extLst>
              <a:ext uri="{FF2B5EF4-FFF2-40B4-BE49-F238E27FC236}">
                <a16:creationId xmlns:a16="http://schemas.microsoft.com/office/drawing/2014/main" id="{53CC12D7-DA11-52A6-5E59-F98004BD191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lv-LV"/>
              <a:t>Noklikšķiniet, lai rediģētu šablona teksta stilus</a:t>
            </a:r>
          </a:p>
          <a:p>
            <a:pPr lvl="1"/>
            <a:r>
              <a:rPr lang="lv-LV"/>
              <a:t>Otrais līmenis</a:t>
            </a:r>
          </a:p>
          <a:p>
            <a:pPr lvl="2"/>
            <a:r>
              <a:rPr lang="lv-LV"/>
              <a:t>Trešais līmenis</a:t>
            </a:r>
          </a:p>
          <a:p>
            <a:pPr lvl="3"/>
            <a:r>
              <a:rPr lang="lv-LV"/>
              <a:t>Ceturtais līmenis</a:t>
            </a:r>
          </a:p>
          <a:p>
            <a:pPr lvl="4"/>
            <a:r>
              <a:rPr lang="lv-LV"/>
              <a:t>Piektais līmenis</a:t>
            </a:r>
            <a:endParaRPr lang="en-US"/>
          </a:p>
        </p:txBody>
      </p:sp>
      <p:sp>
        <p:nvSpPr>
          <p:cNvPr id="5" name="Datuma vietturis 4">
            <a:extLst>
              <a:ext uri="{FF2B5EF4-FFF2-40B4-BE49-F238E27FC236}">
                <a16:creationId xmlns:a16="http://schemas.microsoft.com/office/drawing/2014/main" id="{6FEDCCEA-740C-1A21-2788-A30D70A8FF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8F29B4-FB18-4BFB-8176-51BD077B352D}" type="datetimeFigureOut">
              <a:rPr lang="en-US" smtClean="0"/>
              <a:t>10/16/2023</a:t>
            </a:fld>
            <a:endParaRPr lang="en-US"/>
          </a:p>
        </p:txBody>
      </p:sp>
      <p:sp>
        <p:nvSpPr>
          <p:cNvPr id="6" name="Kājenes vietturis 5">
            <a:extLst>
              <a:ext uri="{FF2B5EF4-FFF2-40B4-BE49-F238E27FC236}">
                <a16:creationId xmlns:a16="http://schemas.microsoft.com/office/drawing/2014/main" id="{F0469FE8-B402-535D-A009-28D8FA02904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aida numura vietturis 6">
            <a:extLst>
              <a:ext uri="{FF2B5EF4-FFF2-40B4-BE49-F238E27FC236}">
                <a16:creationId xmlns:a16="http://schemas.microsoft.com/office/drawing/2014/main" id="{27C20F33-66C7-8ADE-3F8B-77C1C114E5D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28DEB-3749-45CC-B9FA-DA05BC0C2B5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10655787"/>
      </p:ext>
    </p:extLst>
  </p:cSld>
  <p:clrMapOvr>
    <a:masterClrMapping/>
  </p:clrMapOvr>
  <p:transition>
    <p:fade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Salīdzinājum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irsraksts 1">
            <a:extLst>
              <a:ext uri="{FF2B5EF4-FFF2-40B4-BE49-F238E27FC236}">
                <a16:creationId xmlns:a16="http://schemas.microsoft.com/office/drawing/2014/main" id="{897C09B9-2235-341E-EDE7-F71C1E9098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lv-LV"/>
              <a:t>Rediģēt šablona virsraksta stilu</a:t>
            </a:r>
            <a:endParaRPr lang="en-US"/>
          </a:p>
        </p:txBody>
      </p:sp>
      <p:sp>
        <p:nvSpPr>
          <p:cNvPr id="3" name="Teksta vietturis 2">
            <a:extLst>
              <a:ext uri="{FF2B5EF4-FFF2-40B4-BE49-F238E27FC236}">
                <a16:creationId xmlns:a16="http://schemas.microsoft.com/office/drawing/2014/main" id="{F6080C51-E9A9-D26E-EE3A-E7D989A3FBA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lv-LV"/>
              <a:t>Noklikšķiniet, lai rediģētu šablona teksta stilus</a:t>
            </a:r>
          </a:p>
        </p:txBody>
      </p:sp>
      <p:sp>
        <p:nvSpPr>
          <p:cNvPr id="4" name="Satura vietturis 3">
            <a:extLst>
              <a:ext uri="{FF2B5EF4-FFF2-40B4-BE49-F238E27FC236}">
                <a16:creationId xmlns:a16="http://schemas.microsoft.com/office/drawing/2014/main" id="{263A59DD-F273-2AFD-8E90-F23CB73DFC2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lv-LV"/>
              <a:t>Noklikšķiniet, lai rediģētu šablona teksta stilus</a:t>
            </a:r>
          </a:p>
          <a:p>
            <a:pPr lvl="1"/>
            <a:r>
              <a:rPr lang="lv-LV"/>
              <a:t>Otrais līmenis</a:t>
            </a:r>
          </a:p>
          <a:p>
            <a:pPr lvl="2"/>
            <a:r>
              <a:rPr lang="lv-LV"/>
              <a:t>Trešais līmenis</a:t>
            </a:r>
          </a:p>
          <a:p>
            <a:pPr lvl="3"/>
            <a:r>
              <a:rPr lang="lv-LV"/>
              <a:t>Ceturtais līmenis</a:t>
            </a:r>
          </a:p>
          <a:p>
            <a:pPr lvl="4"/>
            <a:r>
              <a:rPr lang="lv-LV"/>
              <a:t>Piektais līmenis</a:t>
            </a:r>
            <a:endParaRPr lang="en-US"/>
          </a:p>
        </p:txBody>
      </p:sp>
      <p:sp>
        <p:nvSpPr>
          <p:cNvPr id="5" name="Teksta vietturis 4">
            <a:extLst>
              <a:ext uri="{FF2B5EF4-FFF2-40B4-BE49-F238E27FC236}">
                <a16:creationId xmlns:a16="http://schemas.microsoft.com/office/drawing/2014/main" id="{D4747B0D-1E07-4735-5ED5-16092EDC9742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lv-LV"/>
              <a:t>Noklikšķiniet, lai rediģētu šablona teksta stilus</a:t>
            </a:r>
          </a:p>
        </p:txBody>
      </p:sp>
      <p:sp>
        <p:nvSpPr>
          <p:cNvPr id="6" name="Satura vietturis 5">
            <a:extLst>
              <a:ext uri="{FF2B5EF4-FFF2-40B4-BE49-F238E27FC236}">
                <a16:creationId xmlns:a16="http://schemas.microsoft.com/office/drawing/2014/main" id="{4F06A768-760A-73E1-DA6D-44D6A2222CB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lv-LV"/>
              <a:t>Noklikšķiniet, lai rediģētu šablona teksta stilus</a:t>
            </a:r>
          </a:p>
          <a:p>
            <a:pPr lvl="1"/>
            <a:r>
              <a:rPr lang="lv-LV"/>
              <a:t>Otrais līmenis</a:t>
            </a:r>
          </a:p>
          <a:p>
            <a:pPr lvl="2"/>
            <a:r>
              <a:rPr lang="lv-LV"/>
              <a:t>Trešais līmenis</a:t>
            </a:r>
          </a:p>
          <a:p>
            <a:pPr lvl="3"/>
            <a:r>
              <a:rPr lang="lv-LV"/>
              <a:t>Ceturtais līmenis</a:t>
            </a:r>
          </a:p>
          <a:p>
            <a:pPr lvl="4"/>
            <a:r>
              <a:rPr lang="lv-LV"/>
              <a:t>Piektais līmenis</a:t>
            </a:r>
            <a:endParaRPr lang="en-US"/>
          </a:p>
        </p:txBody>
      </p:sp>
      <p:sp>
        <p:nvSpPr>
          <p:cNvPr id="7" name="Datuma vietturis 6">
            <a:extLst>
              <a:ext uri="{FF2B5EF4-FFF2-40B4-BE49-F238E27FC236}">
                <a16:creationId xmlns:a16="http://schemas.microsoft.com/office/drawing/2014/main" id="{F8157E5A-2FC4-2042-12CE-5AF8750B036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8F29B4-FB18-4BFB-8176-51BD077B352D}" type="datetimeFigureOut">
              <a:rPr lang="en-US" smtClean="0"/>
              <a:t>10/16/2023</a:t>
            </a:fld>
            <a:endParaRPr lang="en-US"/>
          </a:p>
        </p:txBody>
      </p:sp>
      <p:sp>
        <p:nvSpPr>
          <p:cNvPr id="8" name="Kājenes vietturis 7">
            <a:extLst>
              <a:ext uri="{FF2B5EF4-FFF2-40B4-BE49-F238E27FC236}">
                <a16:creationId xmlns:a16="http://schemas.microsoft.com/office/drawing/2014/main" id="{1B1813B9-39D0-4BBF-25E5-3B58D336B59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aida numura vietturis 8">
            <a:extLst>
              <a:ext uri="{FF2B5EF4-FFF2-40B4-BE49-F238E27FC236}">
                <a16:creationId xmlns:a16="http://schemas.microsoft.com/office/drawing/2014/main" id="{45212A7B-50EE-A28D-4E35-87F503C4694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28DEB-3749-45CC-B9FA-DA05BC0C2B5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7266269"/>
      </p:ext>
    </p:extLst>
  </p:cSld>
  <p:clrMapOvr>
    <a:masterClrMapping/>
  </p:clrMapOvr>
  <p:transition>
    <p:fade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kai virsraks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irsraksts 1">
            <a:extLst>
              <a:ext uri="{FF2B5EF4-FFF2-40B4-BE49-F238E27FC236}">
                <a16:creationId xmlns:a16="http://schemas.microsoft.com/office/drawing/2014/main" id="{524A81B2-3C8F-9454-8EFA-38C5A8F2668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lv-LV"/>
              <a:t>Rediģēt šablona virsraksta stilu</a:t>
            </a:r>
            <a:endParaRPr lang="en-US"/>
          </a:p>
        </p:txBody>
      </p:sp>
      <p:sp>
        <p:nvSpPr>
          <p:cNvPr id="3" name="Datuma vietturis 2">
            <a:extLst>
              <a:ext uri="{FF2B5EF4-FFF2-40B4-BE49-F238E27FC236}">
                <a16:creationId xmlns:a16="http://schemas.microsoft.com/office/drawing/2014/main" id="{4ED67732-9599-82E5-CF0B-1E7356EA25F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8F29B4-FB18-4BFB-8176-51BD077B352D}" type="datetimeFigureOut">
              <a:rPr lang="en-US" smtClean="0"/>
              <a:t>10/16/2023</a:t>
            </a:fld>
            <a:endParaRPr lang="en-US"/>
          </a:p>
        </p:txBody>
      </p:sp>
      <p:sp>
        <p:nvSpPr>
          <p:cNvPr id="4" name="Kājenes vietturis 3">
            <a:extLst>
              <a:ext uri="{FF2B5EF4-FFF2-40B4-BE49-F238E27FC236}">
                <a16:creationId xmlns:a16="http://schemas.microsoft.com/office/drawing/2014/main" id="{22CD1859-2BAF-60FA-3ACC-F566C7488CB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aida numura vietturis 4">
            <a:extLst>
              <a:ext uri="{FF2B5EF4-FFF2-40B4-BE49-F238E27FC236}">
                <a16:creationId xmlns:a16="http://schemas.microsoft.com/office/drawing/2014/main" id="{974EDE2B-BEC6-B440-50CA-4C6A586D17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28DEB-3749-45CC-B9FA-DA05BC0C2B5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14804015"/>
      </p:ext>
    </p:extLst>
  </p:cSld>
  <p:clrMapOvr>
    <a:masterClrMapping/>
  </p:clrMapOvr>
  <p:transition>
    <p:fade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ukš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uma vietturis 1">
            <a:extLst>
              <a:ext uri="{FF2B5EF4-FFF2-40B4-BE49-F238E27FC236}">
                <a16:creationId xmlns:a16="http://schemas.microsoft.com/office/drawing/2014/main" id="{CFEAEB0B-3713-C2A9-5B72-116D3094694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8F29B4-FB18-4BFB-8176-51BD077B352D}" type="datetimeFigureOut">
              <a:rPr lang="en-US" smtClean="0"/>
              <a:t>10/16/2023</a:t>
            </a:fld>
            <a:endParaRPr lang="en-US"/>
          </a:p>
        </p:txBody>
      </p:sp>
      <p:sp>
        <p:nvSpPr>
          <p:cNvPr id="3" name="Kājenes vietturis 2">
            <a:extLst>
              <a:ext uri="{FF2B5EF4-FFF2-40B4-BE49-F238E27FC236}">
                <a16:creationId xmlns:a16="http://schemas.microsoft.com/office/drawing/2014/main" id="{F4B4153B-8936-EDBE-63F8-5CC11EB30F1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aida numura vietturis 3">
            <a:extLst>
              <a:ext uri="{FF2B5EF4-FFF2-40B4-BE49-F238E27FC236}">
                <a16:creationId xmlns:a16="http://schemas.microsoft.com/office/drawing/2014/main" id="{0B251B68-EEE8-B24F-5F68-723AE1CFD99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28DEB-3749-45CC-B9FA-DA05BC0C2B5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7663295"/>
      </p:ext>
    </p:extLst>
  </p:cSld>
  <p:clrMapOvr>
    <a:masterClrMapping/>
  </p:clrMapOvr>
  <p:transition>
    <p:fade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Saturs ar parakst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irsraksts 1">
            <a:extLst>
              <a:ext uri="{FF2B5EF4-FFF2-40B4-BE49-F238E27FC236}">
                <a16:creationId xmlns:a16="http://schemas.microsoft.com/office/drawing/2014/main" id="{C0B87BFA-CAA8-8FEC-9C53-B707655368F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lv-LV"/>
              <a:t>Rediģēt šablona virsraksta stilu</a:t>
            </a:r>
            <a:endParaRPr lang="en-US"/>
          </a:p>
        </p:txBody>
      </p:sp>
      <p:sp>
        <p:nvSpPr>
          <p:cNvPr id="3" name="Satura vietturis 2">
            <a:extLst>
              <a:ext uri="{FF2B5EF4-FFF2-40B4-BE49-F238E27FC236}">
                <a16:creationId xmlns:a16="http://schemas.microsoft.com/office/drawing/2014/main" id="{2518C989-3217-56E0-80BD-B45CF51F36B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lv-LV"/>
              <a:t>Noklikšķiniet, lai rediģētu šablona teksta stilus</a:t>
            </a:r>
          </a:p>
          <a:p>
            <a:pPr lvl="1"/>
            <a:r>
              <a:rPr lang="lv-LV"/>
              <a:t>Otrais līmenis</a:t>
            </a:r>
          </a:p>
          <a:p>
            <a:pPr lvl="2"/>
            <a:r>
              <a:rPr lang="lv-LV"/>
              <a:t>Trešais līmenis</a:t>
            </a:r>
          </a:p>
          <a:p>
            <a:pPr lvl="3"/>
            <a:r>
              <a:rPr lang="lv-LV"/>
              <a:t>Ceturtais līmenis</a:t>
            </a:r>
          </a:p>
          <a:p>
            <a:pPr lvl="4"/>
            <a:r>
              <a:rPr lang="lv-LV"/>
              <a:t>Piektais līmenis</a:t>
            </a:r>
            <a:endParaRPr lang="en-US"/>
          </a:p>
        </p:txBody>
      </p:sp>
      <p:sp>
        <p:nvSpPr>
          <p:cNvPr id="4" name="Teksta vietturis 3">
            <a:extLst>
              <a:ext uri="{FF2B5EF4-FFF2-40B4-BE49-F238E27FC236}">
                <a16:creationId xmlns:a16="http://schemas.microsoft.com/office/drawing/2014/main" id="{8A19D84F-FDD3-7BC9-6406-AEFDFDD5FD6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lv-LV"/>
              <a:t>Noklikšķiniet, lai rediģētu šablona teksta stilus</a:t>
            </a:r>
          </a:p>
        </p:txBody>
      </p:sp>
      <p:sp>
        <p:nvSpPr>
          <p:cNvPr id="5" name="Datuma vietturis 4">
            <a:extLst>
              <a:ext uri="{FF2B5EF4-FFF2-40B4-BE49-F238E27FC236}">
                <a16:creationId xmlns:a16="http://schemas.microsoft.com/office/drawing/2014/main" id="{5902FE63-2430-5E9B-B11E-7A985769446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8F29B4-FB18-4BFB-8176-51BD077B352D}" type="datetimeFigureOut">
              <a:rPr lang="en-US" smtClean="0"/>
              <a:t>10/16/2023</a:t>
            </a:fld>
            <a:endParaRPr lang="en-US"/>
          </a:p>
        </p:txBody>
      </p:sp>
      <p:sp>
        <p:nvSpPr>
          <p:cNvPr id="6" name="Kājenes vietturis 5">
            <a:extLst>
              <a:ext uri="{FF2B5EF4-FFF2-40B4-BE49-F238E27FC236}">
                <a16:creationId xmlns:a16="http://schemas.microsoft.com/office/drawing/2014/main" id="{52BE9FD3-F064-9946-391F-B889EABF4B7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aida numura vietturis 6">
            <a:extLst>
              <a:ext uri="{FF2B5EF4-FFF2-40B4-BE49-F238E27FC236}">
                <a16:creationId xmlns:a16="http://schemas.microsoft.com/office/drawing/2014/main" id="{05CCA5EE-B465-6CE8-C760-55358DF520F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728DEB-3749-45CC-B9FA-DA05BC0C2B5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2969907"/>
      </p:ext>
    </p:extLst>
  </p:cSld>
  <p:clrMapOvr>
    <a:masterClrMapping/>
  </p:clrMapOvr>
  <p:transition>
    <p:fade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irsraksta vietturis 1">
            <a:extLst>
              <a:ext uri="{FF2B5EF4-FFF2-40B4-BE49-F238E27FC236}">
                <a16:creationId xmlns:a16="http://schemas.microsoft.com/office/drawing/2014/main" id="{E5CBEC49-D86E-CF4E-F7EB-664909E0865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lv-LV"/>
              <a:t>Rediģēt šablona virsraksta stilu</a:t>
            </a:r>
            <a:endParaRPr lang="en-US"/>
          </a:p>
        </p:txBody>
      </p:sp>
      <p:sp>
        <p:nvSpPr>
          <p:cNvPr id="3" name="Teksta vietturis 2">
            <a:extLst>
              <a:ext uri="{FF2B5EF4-FFF2-40B4-BE49-F238E27FC236}">
                <a16:creationId xmlns:a16="http://schemas.microsoft.com/office/drawing/2014/main" id="{D2828E2A-CF3C-D199-7CFB-55EBFA5734A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lv-LV"/>
              <a:t>Noklikšķiniet, lai rediģētu šablona teksta stilus</a:t>
            </a:r>
          </a:p>
          <a:p>
            <a:pPr lvl="1"/>
            <a:r>
              <a:rPr lang="lv-LV"/>
              <a:t>Otrais līmenis</a:t>
            </a:r>
          </a:p>
          <a:p>
            <a:pPr lvl="2"/>
            <a:r>
              <a:rPr lang="lv-LV"/>
              <a:t>Trešais līmenis</a:t>
            </a:r>
          </a:p>
          <a:p>
            <a:pPr lvl="3"/>
            <a:r>
              <a:rPr lang="lv-LV"/>
              <a:t>Ceturtais līmenis</a:t>
            </a:r>
          </a:p>
          <a:p>
            <a:pPr lvl="4"/>
            <a:r>
              <a:rPr lang="lv-LV"/>
              <a:t>Piektais līmenis</a:t>
            </a:r>
            <a:endParaRPr lang="en-US"/>
          </a:p>
        </p:txBody>
      </p:sp>
      <p:sp>
        <p:nvSpPr>
          <p:cNvPr id="4" name="Datuma vietturis 3">
            <a:extLst>
              <a:ext uri="{FF2B5EF4-FFF2-40B4-BE49-F238E27FC236}">
                <a16:creationId xmlns:a16="http://schemas.microsoft.com/office/drawing/2014/main" id="{4C893C37-418C-37FA-0FFD-EE5524730334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68F29B4-FB18-4BFB-8176-51BD077B352D}" type="datetimeFigureOut">
              <a:rPr lang="en-US" smtClean="0"/>
              <a:t>10/16/2023</a:t>
            </a:fld>
            <a:endParaRPr lang="en-US"/>
          </a:p>
        </p:txBody>
      </p:sp>
      <p:sp>
        <p:nvSpPr>
          <p:cNvPr id="5" name="Kājenes vietturis 4">
            <a:extLst>
              <a:ext uri="{FF2B5EF4-FFF2-40B4-BE49-F238E27FC236}">
                <a16:creationId xmlns:a16="http://schemas.microsoft.com/office/drawing/2014/main" id="{0FC06057-A796-C231-8816-6B4331F646C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aida numura vietturis 5">
            <a:extLst>
              <a:ext uri="{FF2B5EF4-FFF2-40B4-BE49-F238E27FC236}">
                <a16:creationId xmlns:a16="http://schemas.microsoft.com/office/drawing/2014/main" id="{86F771B1-D5CE-91A8-485D-7C5C3A95EBB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2728DEB-3749-45CC-B9FA-DA05BC0C2B5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26479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0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</p:sldLayoutIdLst>
  <p:transition>
    <p:fade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31.png"/><Relationship Id="rId4" Type="http://schemas.openxmlformats.org/officeDocument/2006/relationships/image" Target="../media/image30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290.png"/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1.png"/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36.png"/><Relationship Id="rId4" Type="http://schemas.openxmlformats.org/officeDocument/2006/relationships/image" Target="../media/image35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0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41.png"/><Relationship Id="rId4" Type="http://schemas.openxmlformats.org/officeDocument/2006/relationships/image" Target="../media/image40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image" Target="../media/image470.png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50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55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1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image" Target="../media/image120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7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7" Type="http://schemas.openxmlformats.org/officeDocument/2006/relationships/image" Target="../media/image23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irsraksts 1">
            <a:extLst>
              <a:ext uri="{FF2B5EF4-FFF2-40B4-BE49-F238E27FC236}">
                <a16:creationId xmlns:a16="http://schemas.microsoft.com/office/drawing/2014/main" id="{35F77139-0355-0FFC-F8F9-15DCDE4BD70F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-1" y="3756212"/>
            <a:ext cx="12192000" cy="618564"/>
          </a:xfrm>
        </p:spPr>
        <p:txBody>
          <a:bodyPr anchor="ctr">
            <a:normAutofit/>
          </a:bodyPr>
          <a:lstStyle/>
          <a:p>
            <a:pPr algn="l"/>
            <a:r>
              <a:rPr lang="en-US" sz="1400" dirty="0">
                <a:solidFill>
                  <a:schemeClr val="bg1"/>
                </a:solidFill>
                <a:effectLst/>
                <a:latin typeface="Roboto" panose="02000000000000000000" pitchFamily="2" charset="0"/>
              </a:rPr>
              <a:t>In the framework of PhD thesis</a:t>
            </a:r>
            <a:br>
              <a:rPr lang="en-US" sz="1400" dirty="0">
                <a:solidFill>
                  <a:schemeClr val="bg1"/>
                </a:solidFill>
                <a:effectLst/>
                <a:latin typeface="Roboto" panose="02000000000000000000" pitchFamily="2" charset="0"/>
              </a:rPr>
            </a:br>
            <a:r>
              <a:rPr lang="en-US" sz="1400" dirty="0">
                <a:solidFill>
                  <a:schemeClr val="bg1"/>
                </a:solidFill>
                <a:effectLst/>
                <a:latin typeface="Roboto" panose="02000000000000000000" pitchFamily="2" charset="0"/>
              </a:rPr>
              <a:t>“</a:t>
            </a:r>
            <a:r>
              <a:rPr lang="en-US" sz="1400" i="1" dirty="0">
                <a:solidFill>
                  <a:schemeClr val="bg1"/>
                </a:solidFill>
                <a:effectLst/>
                <a:latin typeface="Roboto" panose="02000000000000000000" pitchFamily="2" charset="0"/>
              </a:rPr>
              <a:t>Optimization of ion beam parameters for very high dose rate ( FLASH ) radiotherapy</a:t>
            </a:r>
            <a:r>
              <a:rPr lang="en-US" sz="1400" dirty="0">
                <a:solidFill>
                  <a:schemeClr val="bg1"/>
                </a:solidFill>
                <a:effectLst/>
                <a:latin typeface="Roboto" panose="02000000000000000000" pitchFamily="2" charset="0"/>
              </a:rPr>
              <a:t>”</a:t>
            </a:r>
            <a:endParaRPr lang="en-US" sz="1400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sp>
        <p:nvSpPr>
          <p:cNvPr id="3" name="Virsraksts 1">
            <a:extLst>
              <a:ext uri="{FF2B5EF4-FFF2-40B4-BE49-F238E27FC236}">
                <a16:creationId xmlns:a16="http://schemas.microsoft.com/office/drawing/2014/main" id="{894A0F8D-AEC7-BD39-2C02-089C427B35EF}"/>
              </a:ext>
            </a:extLst>
          </p:cNvPr>
          <p:cNvSpPr txBox="1">
            <a:spLocks/>
          </p:cNvSpPr>
          <p:nvPr/>
        </p:nvSpPr>
        <p:spPr>
          <a:xfrm>
            <a:off x="-2" y="1201270"/>
            <a:ext cx="12192001" cy="255494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r>
              <a:rPr lang="en-US" sz="3600" b="1" dirty="0">
                <a:solidFill>
                  <a:schemeClr val="bg1"/>
                </a:solidFill>
                <a:latin typeface="Roboto" panose="02000000000000000000" pitchFamily="2" charset="0"/>
              </a:rPr>
              <a:t>Analytical pencil beam dose and dose-rate engine development for </a:t>
            </a:r>
            <a:r>
              <a:rPr lang="en-US" sz="3600" b="1" i="1" dirty="0">
                <a:solidFill>
                  <a:schemeClr val="bg1"/>
                </a:solidFill>
                <a:latin typeface="Roboto" panose="02000000000000000000" pitchFamily="2" charset="0"/>
              </a:rPr>
              <a:t>FLASH</a:t>
            </a:r>
            <a:r>
              <a:rPr lang="en-US" sz="3600" b="1" dirty="0">
                <a:solidFill>
                  <a:schemeClr val="bg1"/>
                </a:solidFill>
                <a:latin typeface="Roboto" panose="02000000000000000000" pitchFamily="2" charset="0"/>
              </a:rPr>
              <a:t> therapy studies of heavy ion and very high energy electron beams</a:t>
            </a:r>
            <a:endParaRPr lang="en-US" sz="3600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sp>
        <p:nvSpPr>
          <p:cNvPr id="5" name="Virsraksts 1">
            <a:extLst>
              <a:ext uri="{FF2B5EF4-FFF2-40B4-BE49-F238E27FC236}">
                <a16:creationId xmlns:a16="http://schemas.microsoft.com/office/drawing/2014/main" id="{6A6BD315-99B5-9556-5D9C-BEEBCCAA6262}"/>
              </a:ext>
            </a:extLst>
          </p:cNvPr>
          <p:cNvSpPr txBox="1">
            <a:spLocks/>
          </p:cNvSpPr>
          <p:nvPr/>
        </p:nvSpPr>
        <p:spPr>
          <a:xfrm>
            <a:off x="-2" y="4374776"/>
            <a:ext cx="12192002" cy="195430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pPr algn="r"/>
            <a:r>
              <a:rPr lang="en-US" sz="2400" b="1" dirty="0">
                <a:solidFill>
                  <a:schemeClr val="bg1"/>
                </a:solidFill>
                <a:latin typeface="Roboto" panose="02000000000000000000" pitchFamily="2" charset="0"/>
              </a:rPr>
              <a:t>Kristaps Palskis </a:t>
            </a:r>
            <a:r>
              <a:rPr lang="en-US" sz="2400" dirty="0">
                <a:solidFill>
                  <a:schemeClr val="bg1"/>
                </a:solidFill>
                <a:latin typeface="Roboto" panose="02000000000000000000" pitchFamily="2" charset="0"/>
              </a:rPr>
              <a:t>( RTU IPPAT, CERN )</a:t>
            </a:r>
          </a:p>
          <a:p>
            <a:pPr algn="r"/>
            <a:endParaRPr lang="en-US" sz="1400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algn="r"/>
            <a:r>
              <a:rPr lang="en-US" sz="1800" i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under the supervision of</a:t>
            </a:r>
          </a:p>
          <a:p>
            <a:pPr algn="r"/>
            <a:r>
              <a:rPr lang="en-US" sz="18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Dr. </a:t>
            </a:r>
            <a:r>
              <a:rPr lang="en-US" sz="18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Mariusz Sapinski </a:t>
            </a:r>
            <a:r>
              <a:rPr lang="en-US" sz="18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( PSI )</a:t>
            </a:r>
          </a:p>
          <a:p>
            <a:pPr algn="r"/>
            <a:r>
              <a:rPr lang="en-US" sz="18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Prof. </a:t>
            </a:r>
            <a:r>
              <a:rPr lang="en-US" sz="18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Joao Seco </a:t>
            </a:r>
            <a:r>
              <a:rPr lang="en-US" sz="18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( DKFZ )</a:t>
            </a:r>
          </a:p>
          <a:p>
            <a:pPr algn="r"/>
            <a:r>
              <a:rPr lang="en-US" sz="18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Prof. </a:t>
            </a:r>
            <a:r>
              <a:rPr lang="en-US" sz="18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Toms Torims</a:t>
            </a:r>
            <a:r>
              <a:rPr lang="en-US" sz="18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 ( RTU IPPAT )</a:t>
            </a:r>
          </a:p>
          <a:p>
            <a:pPr algn="r"/>
            <a:r>
              <a:rPr lang="en-US" sz="18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Dr. </a:t>
            </a:r>
            <a:r>
              <a:rPr lang="en-US" sz="18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Maurizio Vretenar </a:t>
            </a:r>
            <a:r>
              <a:rPr lang="en-US" sz="18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( CERN )</a:t>
            </a:r>
            <a:endParaRPr lang="en-US" sz="1800" b="1" dirty="0">
              <a:solidFill>
                <a:schemeClr val="bg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57272725"/>
      </p:ext>
    </p:extLst>
  </p:cSld>
  <p:clrMapOvr>
    <a:masterClrMapping/>
  </p:clrMapOvr>
  <p:transition>
    <p:fade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42C43BCE-A5A4-4FCE-1ED0-8CF4F25C7111}"/>
              </a:ext>
            </a:extLst>
          </p:cNvPr>
          <p:cNvSpPr txBox="1"/>
          <p:nvPr/>
        </p:nvSpPr>
        <p:spPr>
          <a:xfrm>
            <a:off x="11516572" y="6562118"/>
            <a:ext cx="68284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[ </a:t>
            </a:r>
            <a:r>
              <a:rPr lang="lv-LV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10</a:t>
            </a:r>
            <a:r>
              <a:rPr lang="en-US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 ]</a:t>
            </a:r>
          </a:p>
        </p:txBody>
      </p:sp>
      <p:sp>
        <p:nvSpPr>
          <p:cNvPr id="5" name="Virsraksts 4">
            <a:extLst>
              <a:ext uri="{FF2B5EF4-FFF2-40B4-BE49-F238E27FC236}">
                <a16:creationId xmlns:a16="http://schemas.microsoft.com/office/drawing/2014/main" id="{7966FF18-37A8-DB9F-2A27-94ED00E43EC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Monte Carlo simulation set-up</a:t>
            </a:r>
            <a:r>
              <a:rPr lang="lv-LV" dirty="0"/>
              <a:t> – input for analytical fit</a:t>
            </a:r>
            <a:endParaRPr lang="en-US" dirty="0"/>
          </a:p>
        </p:txBody>
      </p:sp>
      <p:pic>
        <p:nvPicPr>
          <p:cNvPr id="12" name="Attēls 11">
            <a:extLst>
              <a:ext uri="{FF2B5EF4-FFF2-40B4-BE49-F238E27FC236}">
                <a16:creationId xmlns:a16="http://schemas.microsoft.com/office/drawing/2014/main" id="{DE38FA9C-1A71-F2DD-D89F-AC49691DE349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78803" y="1507136"/>
            <a:ext cx="6220616" cy="4076097"/>
          </a:xfrm>
          <a:prstGeom prst="rect">
            <a:avLst/>
          </a:prstGeom>
        </p:spPr>
      </p:pic>
      <p:sp>
        <p:nvSpPr>
          <p:cNvPr id="15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0" y="1673421"/>
            <a:ext cx="5972536" cy="3743529"/>
          </a:xfrm>
          <a:prstGeom prst="rect">
            <a:avLst/>
          </a:prstGeom>
          <a:solidFill>
            <a:srgbClr val="B3D1C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>
              <a:tabLst>
                <a:tab pos="11206163" algn="l"/>
              </a:tabLst>
            </a:pPr>
            <a:endParaRPr lang="lv-LV" sz="2000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Calculate energy-range relationship by solving Bethe-Bloch equation</a:t>
            </a: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As suggested in [ 10 ] – </a:t>
            </a:r>
            <a:r>
              <a:rPr lang="lv-LV" b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for practical treatment planning energies can be chosen in discrete steps</a:t>
            </a:r>
          </a:p>
          <a:p>
            <a:pPr algn="ctr">
              <a:buClr>
                <a:srgbClr val="005551"/>
              </a:buClr>
              <a:tabLst>
                <a:tab pos="11206163" algn="l"/>
              </a:tabLst>
            </a:pPr>
            <a:r>
              <a:rPr lang="lv-LV" sz="2000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For conventional and 3D range modulator delivery:</a:t>
            </a:r>
          </a:p>
          <a:p>
            <a:pPr algn="ctr">
              <a:buClr>
                <a:srgbClr val="005551"/>
              </a:buClr>
              <a:tabLst>
                <a:tab pos="11206163" algn="l"/>
              </a:tabLst>
            </a:pPr>
            <a:r>
              <a:rPr lang="lv-LV" sz="2400" b="1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Energies corresponding to </a:t>
            </a:r>
          </a:p>
          <a:p>
            <a:pPr algn="ctr">
              <a:buClr>
                <a:srgbClr val="005551"/>
              </a:buClr>
              <a:tabLst>
                <a:tab pos="11206163" algn="l"/>
              </a:tabLst>
            </a:pPr>
            <a:r>
              <a:rPr lang="lv-LV" sz="2400" b="1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R</a:t>
            </a:r>
            <a:r>
              <a:rPr lang="lv-LV" sz="2400" b="1" baseline="-25000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H2O </a:t>
            </a:r>
            <a:r>
              <a:rPr lang="lv-LV" sz="2400" b="1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= 20 to 360 mm (step=20)</a:t>
            </a:r>
            <a:endParaRPr lang="lv-LV" sz="2400" b="1" baseline="-25000" dirty="0">
              <a:solidFill>
                <a:srgbClr val="00555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algn="ctr">
              <a:buClr>
                <a:srgbClr val="005551"/>
              </a:buClr>
              <a:tabLst>
                <a:tab pos="11206163" algn="l"/>
              </a:tabLst>
            </a:pPr>
            <a:r>
              <a:rPr lang="lv-LV" sz="2000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For «shoot-through» delivery:</a:t>
            </a:r>
          </a:p>
          <a:p>
            <a:pPr algn="ctr">
              <a:buClr>
                <a:srgbClr val="005551"/>
              </a:buClr>
              <a:tabLst>
                <a:tab pos="11206163" algn="l"/>
              </a:tabLst>
            </a:pPr>
            <a:r>
              <a:rPr lang="lv-LV" sz="2400" b="1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Two transmission energies with </a:t>
            </a:r>
          </a:p>
          <a:p>
            <a:pPr algn="ctr">
              <a:buClr>
                <a:srgbClr val="005551"/>
              </a:buClr>
              <a:tabLst>
                <a:tab pos="11206163" algn="l"/>
              </a:tabLst>
            </a:pPr>
            <a:r>
              <a:rPr lang="lv-LV" sz="2400" b="1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R</a:t>
            </a:r>
            <a:r>
              <a:rPr lang="lv-LV" sz="2400" b="1" baseline="-25000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H2O </a:t>
            </a:r>
            <a:r>
              <a:rPr lang="lv-LV" sz="2400" b="1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= 500 and 600 mm</a:t>
            </a:r>
            <a:endParaRPr lang="en-US" sz="2400" b="1" dirty="0">
              <a:solidFill>
                <a:srgbClr val="00555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sp>
        <p:nvSpPr>
          <p:cNvPr id="16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-1" y="1413634"/>
            <a:ext cx="5544273" cy="512064"/>
          </a:xfrm>
          <a:custGeom>
            <a:avLst/>
            <a:gdLst>
              <a:gd name="connsiteX0" fmla="*/ 0 w 5970494"/>
              <a:gd name="connsiteY0" fmla="*/ 0 h 512064"/>
              <a:gd name="connsiteX1" fmla="*/ 5970494 w 5970494"/>
              <a:gd name="connsiteY1" fmla="*/ 0 h 512064"/>
              <a:gd name="connsiteX2" fmla="*/ 5970494 w 5970494"/>
              <a:gd name="connsiteY2" fmla="*/ 512064 h 512064"/>
              <a:gd name="connsiteX3" fmla="*/ 0 w 5970494"/>
              <a:gd name="connsiteY3" fmla="*/ 512064 h 512064"/>
              <a:gd name="connsiteX4" fmla="*/ 0 w 5970494"/>
              <a:gd name="connsiteY4" fmla="*/ 0 h 512064"/>
              <a:gd name="connsiteX0" fmla="*/ 0 w 5970494"/>
              <a:gd name="connsiteY0" fmla="*/ 8965 h 521029"/>
              <a:gd name="connsiteX1" fmla="*/ 5486400 w 5970494"/>
              <a:gd name="connsiteY1" fmla="*/ 0 h 521029"/>
              <a:gd name="connsiteX2" fmla="*/ 5970494 w 5970494"/>
              <a:gd name="connsiteY2" fmla="*/ 521029 h 521029"/>
              <a:gd name="connsiteX3" fmla="*/ 0 w 5970494"/>
              <a:gd name="connsiteY3" fmla="*/ 521029 h 521029"/>
              <a:gd name="connsiteX4" fmla="*/ 0 w 5970494"/>
              <a:gd name="connsiteY4" fmla="*/ 8965 h 521029"/>
              <a:gd name="connsiteX0" fmla="*/ 0 w 5970494"/>
              <a:gd name="connsiteY0" fmla="*/ 0 h 512064"/>
              <a:gd name="connsiteX1" fmla="*/ 5577840 w 5970494"/>
              <a:gd name="connsiteY1" fmla="*/ 179 h 512064"/>
              <a:gd name="connsiteX2" fmla="*/ 5970494 w 5970494"/>
              <a:gd name="connsiteY2" fmla="*/ 512064 h 512064"/>
              <a:gd name="connsiteX3" fmla="*/ 0 w 5970494"/>
              <a:gd name="connsiteY3" fmla="*/ 512064 h 512064"/>
              <a:gd name="connsiteX4" fmla="*/ 0 w 5970494"/>
              <a:gd name="connsiteY4" fmla="*/ 0 h 512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70494" h="512064">
                <a:moveTo>
                  <a:pt x="0" y="0"/>
                </a:moveTo>
                <a:lnTo>
                  <a:pt x="5577840" y="179"/>
                </a:lnTo>
                <a:lnTo>
                  <a:pt x="5970494" y="512064"/>
                </a:lnTo>
                <a:lnTo>
                  <a:pt x="0" y="512064"/>
                </a:lnTo>
                <a:lnTo>
                  <a:pt x="0" y="0"/>
                </a:lnTo>
                <a:close/>
              </a:path>
            </a:pathLst>
          </a:custGeom>
          <a:solidFill>
            <a:srgbClr val="0055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tabLst>
                <a:tab pos="11206163" algn="l"/>
              </a:tabLst>
            </a:pPr>
            <a:r>
              <a:rPr lang="lv-LV" sz="2600" b="1" dirty="0"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How many initial energies ?</a:t>
            </a:r>
            <a:endParaRPr lang="en-US" sz="2600" b="1" dirty="0"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170329" y="6335553"/>
            <a:ext cx="12020124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lv-LV" sz="900" b="1" dirty="0">
                <a:latin typeface="Roboto" pitchFamily="2" charset="0"/>
                <a:ea typeface="Roboto" pitchFamily="2" charset="0"/>
              </a:rPr>
              <a:t>[ 10 ] </a:t>
            </a:r>
            <a:r>
              <a:rPr lang="en-GB" sz="900" dirty="0" err="1">
                <a:latin typeface="Roboto" pitchFamily="2" charset="0"/>
                <a:ea typeface="Roboto" pitchFamily="2" charset="0"/>
              </a:rPr>
              <a:t>Krämer</a:t>
            </a:r>
            <a:r>
              <a:rPr lang="en-GB" sz="900" dirty="0">
                <a:latin typeface="Roboto" pitchFamily="2" charset="0"/>
                <a:ea typeface="Roboto" pitchFamily="2" charset="0"/>
              </a:rPr>
              <a:t> M, </a:t>
            </a:r>
            <a:r>
              <a:rPr lang="en-GB" sz="900" dirty="0" err="1">
                <a:latin typeface="Roboto" pitchFamily="2" charset="0"/>
                <a:ea typeface="Roboto" pitchFamily="2" charset="0"/>
              </a:rPr>
              <a:t>Jäkel</a:t>
            </a:r>
            <a:r>
              <a:rPr lang="en-GB" sz="900" dirty="0">
                <a:latin typeface="Roboto" pitchFamily="2" charset="0"/>
                <a:ea typeface="Roboto" pitchFamily="2" charset="0"/>
              </a:rPr>
              <a:t> O, </a:t>
            </a:r>
            <a:r>
              <a:rPr lang="en-GB" sz="900" dirty="0" err="1">
                <a:latin typeface="Roboto" pitchFamily="2" charset="0"/>
                <a:ea typeface="Roboto" pitchFamily="2" charset="0"/>
              </a:rPr>
              <a:t>Haberer</a:t>
            </a:r>
            <a:r>
              <a:rPr lang="en-GB" sz="900" dirty="0">
                <a:latin typeface="Roboto" pitchFamily="2" charset="0"/>
                <a:ea typeface="Roboto" pitchFamily="2" charset="0"/>
              </a:rPr>
              <a:t> T, Kraft G, </a:t>
            </a:r>
            <a:r>
              <a:rPr lang="en-GB" sz="900" dirty="0" err="1">
                <a:latin typeface="Roboto" pitchFamily="2" charset="0"/>
                <a:ea typeface="Roboto" pitchFamily="2" charset="0"/>
              </a:rPr>
              <a:t>Schardt</a:t>
            </a:r>
            <a:r>
              <a:rPr lang="en-GB" sz="900" dirty="0">
                <a:latin typeface="Roboto" pitchFamily="2" charset="0"/>
                <a:ea typeface="Roboto" pitchFamily="2" charset="0"/>
              </a:rPr>
              <a:t> D, Weber U. Treatment planning for heavy-ion radiotherapy: physical beam model and dose optimization. Phys. Med. Biol. 2000</a:t>
            </a:r>
            <a:endParaRPr lang="lv-LV" sz="900" dirty="0">
              <a:latin typeface="Roboto" pitchFamily="2" charset="0"/>
              <a:ea typeface="Roboto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08466262"/>
      </p:ext>
    </p:extLst>
  </p:cSld>
  <p:clrMapOvr>
    <a:masterClrMapping/>
  </p:clrMapOvr>
  <p:transition>
    <p:fade/>
  </p:transition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42C43BCE-A5A4-4FCE-1ED0-8CF4F25C7111}"/>
              </a:ext>
            </a:extLst>
          </p:cNvPr>
          <p:cNvSpPr txBox="1"/>
          <p:nvPr/>
        </p:nvSpPr>
        <p:spPr>
          <a:xfrm>
            <a:off x="11516572" y="6562118"/>
            <a:ext cx="68284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[ 1</a:t>
            </a:r>
            <a:r>
              <a:rPr lang="lv-LV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1</a:t>
            </a:r>
            <a:r>
              <a:rPr lang="en-US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 ]</a:t>
            </a:r>
          </a:p>
        </p:txBody>
      </p:sp>
      <p:sp>
        <p:nvSpPr>
          <p:cNvPr id="5" name="Virsraksts 4">
            <a:extLst>
              <a:ext uri="{FF2B5EF4-FFF2-40B4-BE49-F238E27FC236}">
                <a16:creationId xmlns:a16="http://schemas.microsoft.com/office/drawing/2014/main" id="{7966FF18-37A8-DB9F-2A27-94ED00E43EC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Biologically relevant parameter simulation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Taisnstūris 2">
                <a:extLst>
                  <a:ext uri="{FF2B5EF4-FFF2-40B4-BE49-F238E27FC236}">
                    <a16:creationId xmlns:a16="http://schemas.microsoft.com/office/drawing/2014/main" id="{C696E1A2-B6B9-4FEA-D561-AB0058060E9E}"/>
                  </a:ext>
                </a:extLst>
              </p:cNvPr>
              <p:cNvSpPr/>
              <p:nvPr/>
            </p:nvSpPr>
            <p:spPr>
              <a:xfrm>
                <a:off x="-2" y="886363"/>
                <a:ext cx="6377653" cy="2447145"/>
              </a:xfrm>
              <a:prstGeom prst="rect">
                <a:avLst/>
              </a:prstGeom>
              <a:solidFill>
                <a:srgbClr val="B3D1C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t"/>
              <a:lstStyle/>
              <a:p>
                <a:pPr>
                  <a:tabLst>
                    <a:tab pos="11206163" algn="l"/>
                  </a:tabLst>
                </a:pPr>
                <a:endParaRPr lang="lv-LV" sz="2000" dirty="0">
                  <a:solidFill>
                    <a:schemeClr val="tx1"/>
                  </a:solidFill>
                  <a:latin typeface="Roboto" panose="02000000000000000000" pitchFamily="2" charset="0"/>
                  <a:ea typeface="Roboto" panose="02000000000000000000" pitchFamily="2" charset="0"/>
                  <a:cs typeface="Roboto" panose="02000000000000000000" pitchFamily="2" charset="0"/>
                </a:endParaRPr>
              </a:p>
              <a:p>
                <a:pPr algn="ctr">
                  <a:buClr>
                    <a:srgbClr val="005551"/>
                  </a:buClr>
                  <a:tabLst>
                    <a:tab pos="11206163" algn="l"/>
                  </a:tabLst>
                </a:pPr>
                <a:r>
                  <a:rPr lang="lv-LV" b="1" dirty="0">
                    <a:solidFill>
                      <a:srgbClr val="005551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Roboto" panose="02000000000000000000" pitchFamily="2" charset="0"/>
                  </a:rPr>
                  <a:t>LET – important for biological effect assesment and solvated electron concentration calculation</a:t>
                </a:r>
              </a:p>
              <a:p>
                <a:pPr marL="285750" indent="-285750">
                  <a:buClr>
                    <a:srgbClr val="005551"/>
                  </a:buClr>
                  <a:buFont typeface="Roboto" pitchFamily="2" charset="0"/>
                  <a:buChar char="Ξ"/>
                  <a:tabLst>
                    <a:tab pos="11206163" algn="l"/>
                  </a:tabLst>
                </a:pPr>
                <a:r>
                  <a:rPr lang="lv-LV" sz="1600" dirty="0">
                    <a:solidFill>
                      <a:schemeClr val="tx1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Roboto" panose="02000000000000000000" pitchFamily="2" charset="0"/>
                  </a:rPr>
                  <a:t>Geant4 lookup function – </a:t>
                </a:r>
                <a:r>
                  <a:rPr lang="lv-LV" sz="1600" i="1" dirty="0">
                    <a:solidFill>
                      <a:schemeClr val="tx1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Roboto" panose="02000000000000000000" pitchFamily="2" charset="0"/>
                  </a:rPr>
                  <a:t>ComputeElectronicDEDX</a:t>
                </a:r>
                <a:endParaRPr lang="lv-LV" sz="1600" dirty="0">
                  <a:solidFill>
                    <a:schemeClr val="tx1"/>
                  </a:solidFill>
                  <a:latin typeface="Roboto" panose="02000000000000000000" pitchFamily="2" charset="0"/>
                  <a:ea typeface="Roboto" panose="02000000000000000000" pitchFamily="2" charset="0"/>
                  <a:cs typeface="Roboto" panose="02000000000000000000" pitchFamily="2" charset="0"/>
                </a:endParaRPr>
              </a:p>
              <a:p>
                <a:pPr marL="285750" indent="-285750">
                  <a:buClr>
                    <a:srgbClr val="005551"/>
                  </a:buClr>
                  <a:buFont typeface="Roboto" pitchFamily="2" charset="0"/>
                  <a:buChar char="Ξ"/>
                  <a:tabLst>
                    <a:tab pos="11206163" algn="l"/>
                  </a:tabLst>
                </a:pPr>
                <a:r>
                  <a:rPr lang="lv-LV" sz="1600" dirty="0">
                    <a:solidFill>
                      <a:schemeClr val="tx1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Roboto" panose="02000000000000000000" pitchFamily="2" charset="0"/>
                  </a:rPr>
                  <a:t>Score for </a:t>
                </a:r>
                <a:r>
                  <a:rPr lang="lv-LV" sz="1600" b="1" dirty="0">
                    <a:solidFill>
                      <a:schemeClr val="tx1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Roboto" panose="02000000000000000000" pitchFamily="2" charset="0"/>
                  </a:rPr>
                  <a:t>all charged particles </a:t>
                </a:r>
                <a:r>
                  <a:rPr lang="lv-LV" sz="1600" dirty="0">
                    <a:solidFill>
                      <a:schemeClr val="tx1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Roboto" panose="02000000000000000000" pitchFamily="2" charset="0"/>
                  </a:rPr>
                  <a:t>(</a:t>
                </a:r>
                <a:r>
                  <a:rPr lang="lv-LV" sz="1600" i="1" dirty="0">
                    <a:solidFill>
                      <a:schemeClr val="tx1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Roboto" panose="02000000000000000000" pitchFamily="2" charset="0"/>
                  </a:rPr>
                  <a:t>electrons included</a:t>
                </a:r>
                <a:r>
                  <a:rPr lang="lv-LV" sz="1600" dirty="0">
                    <a:solidFill>
                      <a:schemeClr val="tx1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Roboto" panose="02000000000000000000" pitchFamily="2" charset="0"/>
                  </a:rPr>
                  <a:t>)</a:t>
                </a:r>
              </a:p>
              <a:p>
                <a:pPr marL="285750" indent="-285750">
                  <a:buClr>
                    <a:srgbClr val="005551"/>
                  </a:buClr>
                  <a:buFont typeface="Roboto" pitchFamily="2" charset="0"/>
                  <a:buChar char="Ξ"/>
                  <a:tabLst>
                    <a:tab pos="11206163" algn="l"/>
                  </a:tabLst>
                </a:pPr>
                <a:r>
                  <a:rPr lang="lv-LV" sz="1600" dirty="0">
                    <a:solidFill>
                      <a:schemeClr val="tx1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Roboto" panose="02000000000000000000" pitchFamily="2" charset="0"/>
                  </a:rPr>
                  <a:t>Output – </a:t>
                </a:r>
                <a:r>
                  <a:rPr lang="lv-LV" sz="1600" b="1" dirty="0">
                    <a:solidFill>
                      <a:schemeClr val="tx1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Roboto" panose="02000000000000000000" pitchFamily="2" charset="0"/>
                  </a:rPr>
                  <a:t>dose weighed LET</a:t>
                </a:r>
              </a:p>
              <a:p>
                <a:pPr marL="285750" indent="-285750">
                  <a:buClr>
                    <a:srgbClr val="005551"/>
                  </a:buClr>
                  <a:buFont typeface="Roboto" pitchFamily="2" charset="0"/>
                  <a:buChar char="Ξ"/>
                  <a:tabLst>
                    <a:tab pos="11206163" algn="l"/>
                  </a:tabLst>
                </a:pPr>
                <a:endParaRPr lang="lv-LV" sz="200" dirty="0">
                  <a:solidFill>
                    <a:schemeClr val="tx1"/>
                  </a:solidFill>
                  <a:latin typeface="Roboto" panose="02000000000000000000" pitchFamily="2" charset="0"/>
                  <a:ea typeface="Roboto" panose="02000000000000000000" pitchFamily="2" charset="0"/>
                  <a:cs typeface="Roboto" panose="02000000000000000000" pitchFamily="2" charset="0"/>
                </a:endParaRPr>
              </a:p>
              <a:p>
                <a:pPr>
                  <a:buClr>
                    <a:srgbClr val="005551"/>
                  </a:buClr>
                  <a:tabLst>
                    <a:tab pos="11206163" algn="l"/>
                  </a:tabLst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lv-LV" b="1" i="1" smtClean="0">
                              <a:solidFill>
                                <a:srgbClr val="00555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lv-LV" b="1" i="0">
                              <a:solidFill>
                                <a:srgbClr val="005551"/>
                              </a:solidFill>
                              <a:latin typeface="Cambria Math"/>
                            </a:rPr>
                            <m:t>𝐋𝐄𝐓</m:t>
                          </m:r>
                          <m:r>
                            <m:rPr>
                              <m:nor/>
                            </m:rPr>
                            <a:rPr lang="en-GB" b="1" dirty="0">
                              <a:solidFill>
                                <a:srgbClr val="005551"/>
                              </a:solidFill>
                            </a:rPr>
                            <m:t> </m:t>
                          </m:r>
                        </m:e>
                        <m:sub>
                          <m:r>
                            <a:rPr lang="lv-LV" b="1" i="0">
                              <a:solidFill>
                                <a:srgbClr val="005551"/>
                              </a:solidFill>
                              <a:latin typeface="Cambria Math"/>
                            </a:rPr>
                            <m:t>𝐝</m:t>
                          </m:r>
                        </m:sub>
                      </m:sSub>
                      <m:r>
                        <a:rPr lang="lv-LV" b="0" i="0">
                          <a:solidFill>
                            <a:srgbClr val="005551"/>
                          </a:solidFill>
                          <a:latin typeface="Cambria Math"/>
                        </a:rPr>
                        <m:t>=</m:t>
                      </m:r>
                      <m:f>
                        <m:fPr>
                          <m:ctrlPr>
                            <a:rPr lang="lv-LV" i="1">
                              <a:solidFill>
                                <a:srgbClr val="00555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nary>
                            <m:naryPr>
                              <m:ctrlPr>
                                <a:rPr lang="lv-LV" i="1">
                                  <a:solidFill>
                                    <a:srgbClr val="00555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naryPr>
                            <m:sub>
                              <m:r>
                                <m:rPr>
                                  <m:brk m:alnAt="23"/>
                                </m:rPr>
                                <a:rPr lang="lv-LV" b="0" i="0">
                                  <a:solidFill>
                                    <a:srgbClr val="005551"/>
                                  </a:solidFill>
                                  <a:latin typeface="Cambria Math"/>
                                </a:rPr>
                                <m:t>0</m:t>
                              </m:r>
                            </m:sub>
                            <m:sup>
                              <m:r>
                                <a:rPr lang="lv-LV" b="0" i="0">
                                  <a:solidFill>
                                    <a:srgbClr val="005551"/>
                                  </a:solidFill>
                                  <a:latin typeface="Cambria Math"/>
                                  <a:ea typeface="Cambria Math"/>
                                </a:rPr>
                                <m:t>∞</m:t>
                              </m:r>
                            </m:sup>
                            <m:e>
                              <m:sSub>
                                <m:sSubPr>
                                  <m:ctrlPr>
                                    <a:rPr lang="lv-LV" i="1">
                                      <a:solidFill>
                                        <a:srgbClr val="005551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m:rPr>
                                      <m:sty m:val="p"/>
                                    </m:rPr>
                                    <a:rPr lang="lv-LV" b="0" i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</a:rPr>
                                    <m:t>S</m:t>
                                  </m:r>
                                </m:e>
                                <m:sub>
                                  <m:r>
                                    <m:rPr>
                                      <m:sty m:val="p"/>
                                    </m:rPr>
                                    <a:rPr lang="lv-LV" b="0" i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</a:rPr>
                                    <m:t>el</m:t>
                                  </m:r>
                                </m:sub>
                              </m:sSub>
                              <m:d>
                                <m:dPr>
                                  <m:ctrlPr>
                                    <a:rPr lang="lv-LV" i="1">
                                      <a:solidFill>
                                        <a:srgbClr val="005551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m:rPr>
                                      <m:sty m:val="p"/>
                                    </m:rPr>
                                    <a:rPr lang="lv-LV" b="0" i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</a:rPr>
                                    <m:t>E</m:t>
                                  </m:r>
                                </m:e>
                              </m:d>
                              <m:r>
                                <a:rPr lang="lv-LV" b="0" i="0">
                                  <a:solidFill>
                                    <a:srgbClr val="005551"/>
                                  </a:solidFill>
                                  <a:latin typeface="Cambria Math"/>
                                </a:rPr>
                                <m:t>∗</m:t>
                              </m:r>
                              <m:r>
                                <m:rPr>
                                  <m:sty m:val="p"/>
                                </m:rPr>
                                <a:rPr lang="lv-LV" b="0" i="0">
                                  <a:solidFill>
                                    <a:srgbClr val="005551"/>
                                  </a:solidFill>
                                  <a:latin typeface="Cambria Math"/>
                                </a:rPr>
                                <m:t>D</m:t>
                              </m:r>
                              <m:d>
                                <m:dPr>
                                  <m:ctrlPr>
                                    <a:rPr lang="lv-LV" i="1">
                                      <a:solidFill>
                                        <a:srgbClr val="005551"/>
                                      </a:solidFill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</m:ctrlPr>
                                </m:dPr>
                                <m:e>
                                  <m:r>
                                    <m:rPr>
                                      <m:sty m:val="p"/>
                                    </m:rPr>
                                    <a:rPr lang="lv-LV" b="0" i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Cambria Math"/>
                                    </a:rPr>
                                    <m:t>E</m:t>
                                  </m:r>
                                  <m:r>
                                    <a:rPr lang="lv-LV" b="0" i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Cambria Math"/>
                                    </a:rPr>
                                    <m:t>,</m:t>
                                  </m:r>
                                  <m:r>
                                    <m:rPr>
                                      <m:sty m:val="p"/>
                                    </m:rPr>
                                    <a:rPr lang="lv-LV" b="0" i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Cambria Math"/>
                                    </a:rPr>
                                    <m:t>z</m:t>
                                  </m:r>
                                </m:e>
                              </m:d>
                              <m:r>
                                <m:rPr>
                                  <m:sty m:val="p"/>
                                </m:rPr>
                                <a:rPr lang="lv-LV" b="0" i="0">
                                  <a:solidFill>
                                    <a:srgbClr val="005551"/>
                                  </a:solidFill>
                                  <a:latin typeface="Cambria Math"/>
                                  <a:ea typeface="Cambria Math"/>
                                </a:rPr>
                                <m:t>dE</m:t>
                              </m:r>
                            </m:e>
                          </m:nary>
                        </m:num>
                        <m:den>
                          <m:nary>
                            <m:naryPr>
                              <m:ctrlPr>
                                <a:rPr lang="lv-LV" i="1">
                                  <a:solidFill>
                                    <a:srgbClr val="00555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naryPr>
                            <m:sub>
                              <m:r>
                                <m:rPr>
                                  <m:brk m:alnAt="23"/>
                                </m:rPr>
                                <a:rPr lang="lv-LV" b="0" i="0">
                                  <a:solidFill>
                                    <a:srgbClr val="005551"/>
                                  </a:solidFill>
                                  <a:latin typeface="Cambria Math"/>
                                </a:rPr>
                                <m:t>0</m:t>
                              </m:r>
                            </m:sub>
                            <m:sup>
                              <m:r>
                                <a:rPr lang="lv-LV" b="0" i="0">
                                  <a:solidFill>
                                    <a:srgbClr val="005551"/>
                                  </a:solidFill>
                                  <a:latin typeface="Cambria Math"/>
                                  <a:ea typeface="Cambria Math"/>
                                </a:rPr>
                                <m:t>∞</m:t>
                              </m:r>
                            </m:sup>
                            <m:e>
                              <m:r>
                                <m:rPr>
                                  <m:sty m:val="p"/>
                                </m:rPr>
                                <a:rPr lang="lv-LV" b="0" i="0">
                                  <a:solidFill>
                                    <a:srgbClr val="005551"/>
                                  </a:solidFill>
                                  <a:latin typeface="Cambria Math"/>
                                  <a:ea typeface="Cambria Math"/>
                                </a:rPr>
                                <m:t>D</m:t>
                              </m:r>
                              <m:d>
                                <m:dPr>
                                  <m:ctrlPr>
                                    <a:rPr lang="lv-LV" i="1">
                                      <a:solidFill>
                                        <a:srgbClr val="005551"/>
                                      </a:solidFill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</m:ctrlPr>
                                </m:dPr>
                                <m:e>
                                  <m:r>
                                    <m:rPr>
                                      <m:sty m:val="p"/>
                                    </m:rPr>
                                    <a:rPr lang="lv-LV" b="0" i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Cambria Math"/>
                                    </a:rPr>
                                    <m:t>E</m:t>
                                  </m:r>
                                  <m:r>
                                    <a:rPr lang="lv-LV" b="0" i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Cambria Math"/>
                                    </a:rPr>
                                    <m:t>,</m:t>
                                  </m:r>
                                  <m:r>
                                    <m:rPr>
                                      <m:sty m:val="p"/>
                                    </m:rPr>
                                    <a:rPr lang="lv-LV" b="0" i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Cambria Math"/>
                                    </a:rPr>
                                    <m:t>z</m:t>
                                  </m:r>
                                </m:e>
                              </m:d>
                              <m:r>
                                <m:rPr>
                                  <m:sty m:val="p"/>
                                </m:rPr>
                                <a:rPr lang="lv-LV" b="0" i="0">
                                  <a:solidFill>
                                    <a:srgbClr val="005551"/>
                                  </a:solidFill>
                                  <a:latin typeface="Cambria Math"/>
                                  <a:ea typeface="Cambria Math"/>
                                </a:rPr>
                                <m:t>dE</m:t>
                              </m:r>
                            </m:e>
                          </m:nary>
                        </m:den>
                      </m:f>
                    </m:oMath>
                  </m:oMathPara>
                </a14:m>
                <a:endParaRPr lang="en-US" sz="2400" dirty="0">
                  <a:cs typeface="Arial" panose="020B0604020202020204" pitchFamily="34" charset="0"/>
                </a:endParaRPr>
              </a:p>
              <a:p>
                <a:pPr marL="285750" indent="-285750">
                  <a:buClr>
                    <a:srgbClr val="005551"/>
                  </a:buClr>
                  <a:buFont typeface="Roboto" pitchFamily="2" charset="0"/>
                  <a:buChar char="Ξ"/>
                  <a:tabLst>
                    <a:tab pos="11206163" algn="l"/>
                  </a:tabLst>
                </a:pPr>
                <a:endParaRPr lang="lv-LV" sz="2400" b="1" dirty="0">
                  <a:solidFill>
                    <a:srgbClr val="005551"/>
                  </a:solidFill>
                  <a:latin typeface="Roboto" panose="02000000000000000000" pitchFamily="2" charset="0"/>
                  <a:ea typeface="Roboto" panose="02000000000000000000" pitchFamily="2" charset="0"/>
                  <a:cs typeface="Roboto" panose="02000000000000000000" pitchFamily="2" charset="0"/>
                </a:endParaRPr>
              </a:p>
              <a:p>
                <a:pPr marL="285750" indent="-285750">
                  <a:buClr>
                    <a:srgbClr val="005551"/>
                  </a:buClr>
                  <a:buFont typeface="Roboto" pitchFamily="2" charset="0"/>
                  <a:buChar char="Ξ"/>
                  <a:tabLst>
                    <a:tab pos="11206163" algn="l"/>
                  </a:tabLst>
                </a:pPr>
                <a:endParaRPr lang="lv-LV" sz="1600" dirty="0">
                  <a:solidFill>
                    <a:schemeClr val="tx1"/>
                  </a:solidFill>
                  <a:latin typeface="Roboto" panose="02000000000000000000" pitchFamily="2" charset="0"/>
                  <a:ea typeface="Roboto" panose="02000000000000000000" pitchFamily="2" charset="0"/>
                  <a:cs typeface="Roboto" panose="02000000000000000000" pitchFamily="2" charset="0"/>
                </a:endParaRPr>
              </a:p>
              <a:p>
                <a:pPr>
                  <a:buClr>
                    <a:srgbClr val="005551"/>
                  </a:buClr>
                  <a:tabLst>
                    <a:tab pos="11206163" algn="l"/>
                  </a:tabLst>
                </a:pPr>
                <a:endParaRPr lang="en-US" dirty="0">
                  <a:solidFill>
                    <a:schemeClr val="tx1"/>
                  </a:solidFill>
                  <a:latin typeface="Roboto" panose="02000000000000000000" pitchFamily="2" charset="0"/>
                  <a:ea typeface="Roboto" panose="02000000000000000000" pitchFamily="2" charset="0"/>
                  <a:cs typeface="Roboto" panose="02000000000000000000" pitchFamily="2" charset="0"/>
                </a:endParaRPr>
              </a:p>
            </p:txBody>
          </p:sp>
        </mc:Choice>
        <mc:Fallback xmlns="">
          <p:sp>
            <p:nvSpPr>
              <p:cNvPr id="7" name="Taisnstūris 2">
                <a:extLst>
                  <a:ext uri="{FF2B5EF4-FFF2-40B4-BE49-F238E27FC236}">
                    <a16:creationId xmlns:a16="http://schemas.microsoft.com/office/drawing/2014/main" xmlns="" id="{C696E1A2-B6B9-4FEA-D561-AB0058060E9E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2" y="886363"/>
                <a:ext cx="6377653" cy="2447145"/>
              </a:xfrm>
              <a:prstGeom prst="rect">
                <a:avLst/>
              </a:prstGeom>
              <a:blipFill rotWithShape="1">
                <a:blip r:embed="rId2"/>
                <a:stretch>
                  <a:fillRect l="-956" t="-1244" b="-39801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-1" y="626574"/>
            <a:ext cx="5590573" cy="512064"/>
          </a:xfrm>
          <a:custGeom>
            <a:avLst/>
            <a:gdLst>
              <a:gd name="connsiteX0" fmla="*/ 0 w 5970494"/>
              <a:gd name="connsiteY0" fmla="*/ 0 h 512064"/>
              <a:gd name="connsiteX1" fmla="*/ 5970494 w 5970494"/>
              <a:gd name="connsiteY1" fmla="*/ 0 h 512064"/>
              <a:gd name="connsiteX2" fmla="*/ 5970494 w 5970494"/>
              <a:gd name="connsiteY2" fmla="*/ 512064 h 512064"/>
              <a:gd name="connsiteX3" fmla="*/ 0 w 5970494"/>
              <a:gd name="connsiteY3" fmla="*/ 512064 h 512064"/>
              <a:gd name="connsiteX4" fmla="*/ 0 w 5970494"/>
              <a:gd name="connsiteY4" fmla="*/ 0 h 512064"/>
              <a:gd name="connsiteX0" fmla="*/ 0 w 5970494"/>
              <a:gd name="connsiteY0" fmla="*/ 8965 h 521029"/>
              <a:gd name="connsiteX1" fmla="*/ 5486400 w 5970494"/>
              <a:gd name="connsiteY1" fmla="*/ 0 h 521029"/>
              <a:gd name="connsiteX2" fmla="*/ 5970494 w 5970494"/>
              <a:gd name="connsiteY2" fmla="*/ 521029 h 521029"/>
              <a:gd name="connsiteX3" fmla="*/ 0 w 5970494"/>
              <a:gd name="connsiteY3" fmla="*/ 521029 h 521029"/>
              <a:gd name="connsiteX4" fmla="*/ 0 w 5970494"/>
              <a:gd name="connsiteY4" fmla="*/ 8965 h 521029"/>
              <a:gd name="connsiteX0" fmla="*/ 0 w 5970494"/>
              <a:gd name="connsiteY0" fmla="*/ 0 h 512064"/>
              <a:gd name="connsiteX1" fmla="*/ 5577840 w 5970494"/>
              <a:gd name="connsiteY1" fmla="*/ 179 h 512064"/>
              <a:gd name="connsiteX2" fmla="*/ 5970494 w 5970494"/>
              <a:gd name="connsiteY2" fmla="*/ 512064 h 512064"/>
              <a:gd name="connsiteX3" fmla="*/ 0 w 5970494"/>
              <a:gd name="connsiteY3" fmla="*/ 512064 h 512064"/>
              <a:gd name="connsiteX4" fmla="*/ 0 w 5970494"/>
              <a:gd name="connsiteY4" fmla="*/ 0 h 512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70494" h="512064">
                <a:moveTo>
                  <a:pt x="0" y="0"/>
                </a:moveTo>
                <a:lnTo>
                  <a:pt x="5577840" y="179"/>
                </a:lnTo>
                <a:lnTo>
                  <a:pt x="5970494" y="512064"/>
                </a:lnTo>
                <a:lnTo>
                  <a:pt x="0" y="512064"/>
                </a:lnTo>
                <a:lnTo>
                  <a:pt x="0" y="0"/>
                </a:lnTo>
                <a:close/>
              </a:path>
            </a:pathLst>
          </a:custGeom>
          <a:solidFill>
            <a:srgbClr val="0055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tabLst>
                <a:tab pos="11206163" algn="l"/>
              </a:tabLst>
            </a:pPr>
            <a:r>
              <a:rPr lang="lv-LV" sz="2600" b="1" dirty="0"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Linear Energy transfer</a:t>
            </a:r>
            <a:endParaRPr lang="en-US" sz="2600" b="1" dirty="0"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sp>
        <p:nvSpPr>
          <p:cNvPr id="9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137" y="3669428"/>
            <a:ext cx="6377514" cy="2627202"/>
          </a:xfrm>
          <a:prstGeom prst="rect">
            <a:avLst/>
          </a:prstGeom>
          <a:solidFill>
            <a:srgbClr val="B3D1C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>
              <a:tabLst>
                <a:tab pos="11206163" algn="l"/>
              </a:tabLst>
            </a:pPr>
            <a:endParaRPr lang="lv-LV" sz="2000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algn="ctr">
              <a:buClr>
                <a:srgbClr val="005551"/>
              </a:buClr>
              <a:tabLst>
                <a:tab pos="11206163" algn="l"/>
              </a:tabLst>
            </a:pPr>
            <a:r>
              <a:rPr lang="lv-LV" b="1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MKM input parametrs are neccessary for biological dose calculation</a:t>
            </a: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For biological dose calculation – Microdosimetric Kinetic Model (MKM) used – HSG cell line assumed</a:t>
            </a: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sz="1600" b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Saturation-corrected dose mean specific energy - z</a:t>
            </a:r>
            <a:r>
              <a:rPr lang="lv-LV" sz="1600" b="1" baseline="300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*</a:t>
            </a:r>
            <a:r>
              <a:rPr lang="lv-LV" sz="1600" b="1" baseline="-250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sat</a:t>
            </a: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Data available only for Z&lt;6 – </a:t>
            </a:r>
            <a:r>
              <a:rPr lang="lv-LV" sz="1600" b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calculate z</a:t>
            </a:r>
            <a:r>
              <a:rPr lang="lv-LV" sz="1600" b="1" baseline="300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*</a:t>
            </a:r>
            <a:r>
              <a:rPr lang="lv-LV" sz="1600" b="1" baseline="-250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sat </a:t>
            </a:r>
            <a:r>
              <a:rPr lang="lv-LV" sz="1600" b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kinetic energy dependency </a:t>
            </a: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 - Kiefer–Chatterjee ion track parametrization [ 11 ]</a:t>
            </a: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Calculated data – lookup function created</a:t>
            </a: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Score for </a:t>
            </a:r>
            <a:r>
              <a:rPr lang="lv-LV" sz="1600" b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all ions </a:t>
            </a: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(</a:t>
            </a:r>
            <a:r>
              <a:rPr lang="lv-LV" sz="1600" i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electrons excluded</a:t>
            </a: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)</a:t>
            </a: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endParaRPr lang="lv-LV" sz="1600" b="1" baseline="-25000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endParaRPr lang="lv-LV" sz="1600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endParaRPr lang="lv-LV" sz="1600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endParaRPr lang="lv-LV" sz="2400" b="1" dirty="0">
              <a:solidFill>
                <a:srgbClr val="00555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endParaRPr lang="lv-LV" sz="1600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>
              <a:buClr>
                <a:srgbClr val="005551"/>
              </a:buClr>
              <a:tabLst>
                <a:tab pos="11206163" algn="l"/>
              </a:tabLst>
            </a:pPr>
            <a:endParaRPr lang="en-US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sp>
        <p:nvSpPr>
          <p:cNvPr id="10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139" y="3409639"/>
            <a:ext cx="5590573" cy="512064"/>
          </a:xfrm>
          <a:custGeom>
            <a:avLst/>
            <a:gdLst>
              <a:gd name="connsiteX0" fmla="*/ 0 w 5970494"/>
              <a:gd name="connsiteY0" fmla="*/ 0 h 512064"/>
              <a:gd name="connsiteX1" fmla="*/ 5970494 w 5970494"/>
              <a:gd name="connsiteY1" fmla="*/ 0 h 512064"/>
              <a:gd name="connsiteX2" fmla="*/ 5970494 w 5970494"/>
              <a:gd name="connsiteY2" fmla="*/ 512064 h 512064"/>
              <a:gd name="connsiteX3" fmla="*/ 0 w 5970494"/>
              <a:gd name="connsiteY3" fmla="*/ 512064 h 512064"/>
              <a:gd name="connsiteX4" fmla="*/ 0 w 5970494"/>
              <a:gd name="connsiteY4" fmla="*/ 0 h 512064"/>
              <a:gd name="connsiteX0" fmla="*/ 0 w 5970494"/>
              <a:gd name="connsiteY0" fmla="*/ 8965 h 521029"/>
              <a:gd name="connsiteX1" fmla="*/ 5486400 w 5970494"/>
              <a:gd name="connsiteY1" fmla="*/ 0 h 521029"/>
              <a:gd name="connsiteX2" fmla="*/ 5970494 w 5970494"/>
              <a:gd name="connsiteY2" fmla="*/ 521029 h 521029"/>
              <a:gd name="connsiteX3" fmla="*/ 0 w 5970494"/>
              <a:gd name="connsiteY3" fmla="*/ 521029 h 521029"/>
              <a:gd name="connsiteX4" fmla="*/ 0 w 5970494"/>
              <a:gd name="connsiteY4" fmla="*/ 8965 h 521029"/>
              <a:gd name="connsiteX0" fmla="*/ 0 w 5970494"/>
              <a:gd name="connsiteY0" fmla="*/ 0 h 512064"/>
              <a:gd name="connsiteX1" fmla="*/ 5577840 w 5970494"/>
              <a:gd name="connsiteY1" fmla="*/ 179 h 512064"/>
              <a:gd name="connsiteX2" fmla="*/ 5970494 w 5970494"/>
              <a:gd name="connsiteY2" fmla="*/ 512064 h 512064"/>
              <a:gd name="connsiteX3" fmla="*/ 0 w 5970494"/>
              <a:gd name="connsiteY3" fmla="*/ 512064 h 512064"/>
              <a:gd name="connsiteX4" fmla="*/ 0 w 5970494"/>
              <a:gd name="connsiteY4" fmla="*/ 0 h 512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70494" h="512064">
                <a:moveTo>
                  <a:pt x="0" y="0"/>
                </a:moveTo>
                <a:lnTo>
                  <a:pt x="5577840" y="179"/>
                </a:lnTo>
                <a:lnTo>
                  <a:pt x="5970494" y="512064"/>
                </a:lnTo>
                <a:lnTo>
                  <a:pt x="0" y="512064"/>
                </a:lnTo>
                <a:lnTo>
                  <a:pt x="0" y="0"/>
                </a:lnTo>
                <a:close/>
              </a:path>
            </a:pathLst>
          </a:custGeom>
          <a:solidFill>
            <a:srgbClr val="0055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tabLst>
                <a:tab pos="11206163" algn="l"/>
              </a:tabLst>
            </a:pPr>
            <a:r>
              <a:rPr lang="lv-LV" sz="2600" b="1" dirty="0"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MKM input parameters</a:t>
            </a:r>
            <a:endParaRPr lang="en-US" sz="2600" b="1" dirty="0"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77651" y="597122"/>
            <a:ext cx="5821767" cy="38731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" name="Rectangle 10"/>
          <p:cNvSpPr/>
          <p:nvPr/>
        </p:nvSpPr>
        <p:spPr>
          <a:xfrm>
            <a:off x="170329" y="6335553"/>
            <a:ext cx="12020124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lv-LV" sz="900" b="1" dirty="0">
                <a:latin typeface="Roboto" pitchFamily="2" charset="0"/>
                <a:ea typeface="Roboto" pitchFamily="2" charset="0"/>
              </a:rPr>
              <a:t>[ 11 ] </a:t>
            </a:r>
            <a:r>
              <a:rPr lang="en-GB" sz="900" dirty="0" err="1">
                <a:latin typeface="Roboto" pitchFamily="2" charset="0"/>
                <a:ea typeface="Roboto" pitchFamily="2" charset="0"/>
              </a:rPr>
              <a:t>Kase</a:t>
            </a:r>
            <a:r>
              <a:rPr lang="en-GB" sz="900" dirty="0">
                <a:latin typeface="Roboto" pitchFamily="2" charset="0"/>
                <a:ea typeface="Roboto" pitchFamily="2" charset="0"/>
              </a:rPr>
              <a:t> Y, Kanai T, </a:t>
            </a:r>
            <a:r>
              <a:rPr lang="en-GB" sz="900" dirty="0" err="1">
                <a:latin typeface="Roboto" pitchFamily="2" charset="0"/>
                <a:ea typeface="Roboto" pitchFamily="2" charset="0"/>
              </a:rPr>
              <a:t>Matsufuji</a:t>
            </a:r>
            <a:r>
              <a:rPr lang="en-GB" sz="900" dirty="0">
                <a:latin typeface="Roboto" pitchFamily="2" charset="0"/>
                <a:ea typeface="Roboto" pitchFamily="2" charset="0"/>
              </a:rPr>
              <a:t> N, </a:t>
            </a:r>
            <a:r>
              <a:rPr lang="en-GB" sz="900" dirty="0" err="1">
                <a:latin typeface="Roboto" pitchFamily="2" charset="0"/>
                <a:ea typeface="Roboto" pitchFamily="2" charset="0"/>
              </a:rPr>
              <a:t>Furusawa</a:t>
            </a:r>
            <a:r>
              <a:rPr lang="en-GB" sz="900" dirty="0">
                <a:latin typeface="Roboto" pitchFamily="2" charset="0"/>
                <a:ea typeface="Roboto" pitchFamily="2" charset="0"/>
              </a:rPr>
              <a:t> Y, </a:t>
            </a:r>
            <a:r>
              <a:rPr lang="en-GB" sz="900" dirty="0" err="1">
                <a:latin typeface="Roboto" pitchFamily="2" charset="0"/>
                <a:ea typeface="Roboto" pitchFamily="2" charset="0"/>
              </a:rPr>
              <a:t>Elsässer</a:t>
            </a:r>
            <a:r>
              <a:rPr lang="en-GB" sz="900" dirty="0">
                <a:latin typeface="Roboto" pitchFamily="2" charset="0"/>
                <a:ea typeface="Roboto" pitchFamily="2" charset="0"/>
              </a:rPr>
              <a:t> T, </a:t>
            </a:r>
            <a:r>
              <a:rPr lang="en-GB" sz="900" dirty="0" err="1">
                <a:latin typeface="Roboto" pitchFamily="2" charset="0"/>
                <a:ea typeface="Roboto" pitchFamily="2" charset="0"/>
              </a:rPr>
              <a:t>Scholz</a:t>
            </a:r>
            <a:r>
              <a:rPr lang="en-GB" sz="900" dirty="0">
                <a:latin typeface="Roboto" pitchFamily="2" charset="0"/>
                <a:ea typeface="Roboto" pitchFamily="2" charset="0"/>
              </a:rPr>
              <a:t> M. Biophysical calculation of cell survival probabilities using amorphous track structure models for heavy-ion irradiation. Phys. Med. Biol. 2007</a:t>
            </a:r>
            <a:endParaRPr lang="lv-LV" sz="900" dirty="0">
              <a:latin typeface="Roboto" pitchFamily="2" charset="0"/>
              <a:ea typeface="Roboto" pitchFamily="2" charset="0"/>
            </a:endParaRPr>
          </a:p>
        </p:txBody>
      </p:sp>
      <p:sp>
        <p:nvSpPr>
          <p:cNvPr id="12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6525014" y="4673507"/>
            <a:ext cx="5527040" cy="1493614"/>
          </a:xfrm>
          <a:prstGeom prst="rect">
            <a:avLst/>
          </a:prstGeom>
          <a:solidFill>
            <a:srgbClr val="B3D1C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>
              <a:tabLst>
                <a:tab pos="11206163" algn="l"/>
              </a:tabLst>
            </a:pPr>
            <a:r>
              <a:rPr lang="lv-LV" b="1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For separation of projectile and target fragmentation reaction products :</a:t>
            </a: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sz="1400" b="1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Score with Z ≤ Z</a:t>
            </a:r>
            <a:r>
              <a:rPr lang="lv-LV" sz="1400" b="1" baseline="-25000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projectile </a:t>
            </a:r>
            <a:r>
              <a:rPr lang="lv-LV" sz="1400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– projectile fragmentation + secondaries of same type</a:t>
            </a: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sz="1400" b="1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Score with Z ≤ Z</a:t>
            </a:r>
            <a:r>
              <a:rPr lang="lv-LV" sz="1400" b="1" baseline="-25000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projectile</a:t>
            </a:r>
            <a:r>
              <a:rPr lang="lv-LV" sz="1400" b="1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 + 1</a:t>
            </a:r>
            <a:r>
              <a:rPr lang="lv-LV" sz="1400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– light target fragments</a:t>
            </a:r>
            <a:endParaRPr lang="en-US" sz="1400" b="1" baseline="-25000" dirty="0">
              <a:solidFill>
                <a:srgbClr val="00555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sz="1400" b="1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No Z differentiation </a:t>
            </a:r>
            <a:r>
              <a:rPr lang="lv-LV" sz="1400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– all target fragments</a:t>
            </a:r>
            <a:endParaRPr lang="en-US" sz="1400" b="1" baseline="-25000" dirty="0">
              <a:solidFill>
                <a:srgbClr val="00555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endParaRPr lang="en-US" sz="1400" b="1" baseline="-25000" dirty="0">
              <a:solidFill>
                <a:srgbClr val="00555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12514821"/>
      </p:ext>
    </p:extLst>
  </p:cSld>
  <p:clrMapOvr>
    <a:masterClrMapping/>
  </p:clrMapOvr>
  <p:transition>
    <p:fade/>
  </p:transition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42C43BCE-A5A4-4FCE-1ED0-8CF4F25C7111}"/>
              </a:ext>
            </a:extLst>
          </p:cNvPr>
          <p:cNvSpPr txBox="1"/>
          <p:nvPr/>
        </p:nvSpPr>
        <p:spPr>
          <a:xfrm>
            <a:off x="11516572" y="6562118"/>
            <a:ext cx="68284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[ 1</a:t>
            </a:r>
            <a:r>
              <a:rPr lang="lv-LV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2</a:t>
            </a:r>
            <a:r>
              <a:rPr lang="en-US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 ]</a:t>
            </a:r>
          </a:p>
        </p:txBody>
      </p:sp>
      <p:sp>
        <p:nvSpPr>
          <p:cNvPr id="5" name="Virsraksts 4">
            <a:extLst>
              <a:ext uri="{FF2B5EF4-FFF2-40B4-BE49-F238E27FC236}">
                <a16:creationId xmlns:a16="http://schemas.microsoft.com/office/drawing/2014/main" id="{7966FF18-37A8-DB9F-2A27-94ED00E43EC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i="1" dirty="0"/>
              <a:t>Ion beams</a:t>
            </a:r>
            <a:r>
              <a:rPr lang="en-US" dirty="0"/>
              <a:t>: IDD normalization</a:t>
            </a:r>
            <a:endParaRPr lang="en-US" i="1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Taisnstūris 2">
                <a:extLst>
                  <a:ext uri="{FF2B5EF4-FFF2-40B4-BE49-F238E27FC236}">
                    <a16:creationId xmlns:a16="http://schemas.microsoft.com/office/drawing/2014/main" id="{C696E1A2-B6B9-4FEA-D561-AB0058060E9E}"/>
                  </a:ext>
                </a:extLst>
              </p:cNvPr>
              <p:cNvSpPr/>
              <p:nvPr/>
            </p:nvSpPr>
            <p:spPr>
              <a:xfrm>
                <a:off x="-2" y="851637"/>
                <a:ext cx="12199420" cy="1153463"/>
              </a:xfrm>
              <a:prstGeom prst="rect">
                <a:avLst/>
              </a:prstGeom>
              <a:solidFill>
                <a:srgbClr val="B3D1C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t"/>
              <a:lstStyle/>
              <a:p>
                <a:pPr>
                  <a:tabLst>
                    <a:tab pos="11206163" algn="l"/>
                  </a:tabLst>
                </a:pPr>
                <a:endParaRPr lang="lv-LV" sz="1400" dirty="0">
                  <a:solidFill>
                    <a:srgbClr val="005551"/>
                  </a:solidFill>
                  <a:latin typeface="Roboto" panose="02000000000000000000" pitchFamily="2" charset="0"/>
                  <a:ea typeface="Roboto" panose="02000000000000000000" pitchFamily="2" charset="0"/>
                  <a:cs typeface="Roboto" panose="02000000000000000000" pitchFamily="2" charset="0"/>
                </a:endParaRPr>
              </a:p>
              <a:p>
                <a:pPr>
                  <a:buClr>
                    <a:srgbClr val="005551"/>
                  </a:buClr>
                  <a:tabLst>
                    <a:tab pos="11206163" algn="l"/>
                  </a:tabLst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lv-LV" sz="2800" b="1" i="0" smtClean="0">
                          <a:solidFill>
                            <a:srgbClr val="005551"/>
                          </a:solidFill>
                          <a:latin typeface="Cambria Math"/>
                          <a:ea typeface="Roboto" panose="02000000000000000000" pitchFamily="2" charset="0"/>
                          <a:cs typeface="Roboto" panose="02000000000000000000" pitchFamily="2" charset="0"/>
                        </a:rPr>
                        <m:t>𝐃</m:t>
                      </m:r>
                      <m:d>
                        <m:dPr>
                          <m:ctrlPr>
                            <a:rPr lang="lv-LV" sz="2800" b="1" i="1" smtClean="0">
                              <a:solidFill>
                                <a:srgbClr val="005551"/>
                              </a:solidFill>
                              <a:latin typeface="Cambria Math" panose="02040503050406030204" pitchFamily="18" charset="0"/>
                              <a:ea typeface="Roboto" panose="02000000000000000000" pitchFamily="2" charset="0"/>
                              <a:cs typeface="Roboto" panose="02000000000000000000" pitchFamily="2" charset="0"/>
                            </a:rPr>
                          </m:ctrlPr>
                        </m:dPr>
                        <m:e>
                          <m:r>
                            <a:rPr lang="lv-LV" sz="2800" b="1" i="0" smtClean="0">
                              <a:solidFill>
                                <a:srgbClr val="005551"/>
                              </a:solidFill>
                              <a:latin typeface="Cambria Math"/>
                              <a:ea typeface="Roboto" panose="02000000000000000000" pitchFamily="2" charset="0"/>
                              <a:cs typeface="Roboto" panose="02000000000000000000" pitchFamily="2" charset="0"/>
                            </a:rPr>
                            <m:t>𝐱</m:t>
                          </m:r>
                          <m:r>
                            <a:rPr lang="lv-LV" sz="2800" b="1" i="0" smtClean="0">
                              <a:solidFill>
                                <a:srgbClr val="005551"/>
                              </a:solidFill>
                              <a:latin typeface="Cambria Math"/>
                              <a:ea typeface="Roboto" panose="02000000000000000000" pitchFamily="2" charset="0"/>
                              <a:cs typeface="Roboto" panose="02000000000000000000" pitchFamily="2" charset="0"/>
                            </a:rPr>
                            <m:t>,</m:t>
                          </m:r>
                          <m:r>
                            <a:rPr lang="lv-LV" sz="2800" b="1" i="0" smtClean="0">
                              <a:solidFill>
                                <a:srgbClr val="005551"/>
                              </a:solidFill>
                              <a:latin typeface="Cambria Math"/>
                              <a:ea typeface="Roboto" panose="02000000000000000000" pitchFamily="2" charset="0"/>
                              <a:cs typeface="Roboto" panose="02000000000000000000" pitchFamily="2" charset="0"/>
                            </a:rPr>
                            <m:t>𝐲</m:t>
                          </m:r>
                          <m:r>
                            <a:rPr lang="lv-LV" sz="2800" b="1" i="0" smtClean="0">
                              <a:solidFill>
                                <a:srgbClr val="005551"/>
                              </a:solidFill>
                              <a:latin typeface="Cambria Math"/>
                              <a:ea typeface="Roboto" panose="02000000000000000000" pitchFamily="2" charset="0"/>
                              <a:cs typeface="Roboto" panose="02000000000000000000" pitchFamily="2" charset="0"/>
                            </a:rPr>
                            <m:t>,</m:t>
                          </m:r>
                          <m:r>
                            <a:rPr lang="lv-LV" sz="2800" b="1" i="0" smtClean="0">
                              <a:solidFill>
                                <a:srgbClr val="005551"/>
                              </a:solidFill>
                              <a:latin typeface="Cambria Math"/>
                              <a:ea typeface="Roboto" panose="02000000000000000000" pitchFamily="2" charset="0"/>
                              <a:cs typeface="Roboto" panose="02000000000000000000" pitchFamily="2" charset="0"/>
                            </a:rPr>
                            <m:t>𝐳</m:t>
                          </m:r>
                        </m:e>
                      </m:d>
                      <m:r>
                        <a:rPr lang="lv-LV" sz="2800" b="1" i="0" smtClean="0">
                          <a:solidFill>
                            <a:srgbClr val="005551"/>
                          </a:solidFill>
                          <a:latin typeface="Cambria Math"/>
                          <a:ea typeface="Roboto" panose="02000000000000000000" pitchFamily="2" charset="0"/>
                          <a:cs typeface="Roboto" panose="02000000000000000000" pitchFamily="2" charset="0"/>
                        </a:rPr>
                        <m:t>=</m:t>
                      </m:r>
                      <m:r>
                        <a:rPr lang="lv-LV" sz="2800" b="1" i="0" smtClean="0">
                          <a:solidFill>
                            <a:srgbClr val="005551"/>
                          </a:solidFill>
                          <a:latin typeface="Cambria Math"/>
                          <a:ea typeface="Roboto" panose="02000000000000000000" pitchFamily="2" charset="0"/>
                          <a:cs typeface="Roboto" panose="02000000000000000000" pitchFamily="2" charset="0"/>
                        </a:rPr>
                        <m:t>𝐈𝐃𝐃</m:t>
                      </m:r>
                      <m:d>
                        <m:dPr>
                          <m:ctrlPr>
                            <a:rPr lang="lv-LV" sz="2800" b="1" i="1" smtClean="0">
                              <a:solidFill>
                                <a:srgbClr val="005551"/>
                              </a:solidFill>
                              <a:latin typeface="Cambria Math" panose="02040503050406030204" pitchFamily="18" charset="0"/>
                              <a:ea typeface="Roboto" panose="02000000000000000000" pitchFamily="2" charset="0"/>
                              <a:cs typeface="Roboto" panose="02000000000000000000" pitchFamily="2" charset="0"/>
                            </a:rPr>
                          </m:ctrlPr>
                        </m:dPr>
                        <m:e>
                          <m:r>
                            <a:rPr lang="lv-LV" sz="2800" b="1" i="0" smtClean="0">
                              <a:solidFill>
                                <a:srgbClr val="005551"/>
                              </a:solidFill>
                              <a:latin typeface="Cambria Math"/>
                              <a:ea typeface="Roboto" panose="02000000000000000000" pitchFamily="2" charset="0"/>
                              <a:cs typeface="Roboto" panose="02000000000000000000" pitchFamily="2" charset="0"/>
                            </a:rPr>
                            <m:t>𝐳</m:t>
                          </m:r>
                        </m:e>
                      </m:d>
                      <m:r>
                        <a:rPr lang="lv-LV" sz="2800" b="1" i="0" smtClean="0">
                          <a:solidFill>
                            <a:srgbClr val="005551"/>
                          </a:solidFill>
                          <a:latin typeface="Cambria Math"/>
                          <a:ea typeface="Roboto" panose="02000000000000000000" pitchFamily="2" charset="0"/>
                          <a:cs typeface="Roboto" panose="02000000000000000000" pitchFamily="2" charset="0"/>
                        </a:rPr>
                        <m:t>∗</m:t>
                      </m:r>
                      <m:r>
                        <a:rPr lang="lv-LV" sz="2800" b="1" i="0" smtClean="0">
                          <a:solidFill>
                            <a:srgbClr val="005551"/>
                          </a:solidFill>
                          <a:latin typeface="Cambria Math"/>
                          <a:ea typeface="Cambria Math"/>
                          <a:cs typeface="Roboto" panose="02000000000000000000" pitchFamily="2" charset="0"/>
                        </a:rPr>
                        <m:t>𝐋</m:t>
                      </m:r>
                      <m:r>
                        <a:rPr lang="lv-LV" sz="2800" b="1" i="0" smtClean="0">
                          <a:solidFill>
                            <a:srgbClr val="005551"/>
                          </a:solidFill>
                          <a:latin typeface="Cambria Math"/>
                          <a:ea typeface="Cambria Math"/>
                          <a:cs typeface="Roboto" panose="02000000000000000000" pitchFamily="2" charset="0"/>
                        </a:rPr>
                        <m:t> (</m:t>
                      </m:r>
                      <m:r>
                        <a:rPr lang="lv-LV" sz="2800" b="1" i="0" smtClean="0">
                          <a:solidFill>
                            <a:srgbClr val="005551"/>
                          </a:solidFill>
                          <a:latin typeface="Cambria Math"/>
                          <a:ea typeface="Cambria Math"/>
                          <a:cs typeface="Roboto" panose="02000000000000000000" pitchFamily="2" charset="0"/>
                        </a:rPr>
                        <m:t>𝐑</m:t>
                      </m:r>
                      <m:r>
                        <a:rPr lang="lv-LV" sz="2800" b="1" i="0" smtClean="0">
                          <a:solidFill>
                            <a:srgbClr val="005551"/>
                          </a:solidFill>
                          <a:latin typeface="Cambria Math"/>
                          <a:ea typeface="Cambria Math"/>
                          <a:cs typeface="Roboto" panose="02000000000000000000" pitchFamily="2" charset="0"/>
                        </a:rPr>
                        <m:t> </m:t>
                      </m:r>
                      <m:d>
                        <m:dPr>
                          <m:ctrlPr>
                            <a:rPr lang="lv-LV" sz="2800" b="1" i="1" smtClean="0">
                              <a:solidFill>
                                <a:srgbClr val="005551"/>
                              </a:solidFill>
                              <a:latin typeface="Cambria Math" panose="02040503050406030204" pitchFamily="18" charset="0"/>
                              <a:ea typeface="Cambria Math"/>
                              <a:cs typeface="Roboto" panose="02000000000000000000" pitchFamily="2" charset="0"/>
                            </a:rPr>
                          </m:ctrlPr>
                        </m:dPr>
                        <m:e>
                          <m:r>
                            <a:rPr lang="lv-LV" sz="2800" b="1" i="0" smtClean="0">
                              <a:solidFill>
                                <a:srgbClr val="005551"/>
                              </a:solidFill>
                              <a:latin typeface="Cambria Math"/>
                              <a:ea typeface="Cambria Math"/>
                              <a:cs typeface="Roboto" panose="02000000000000000000" pitchFamily="2" charset="0"/>
                            </a:rPr>
                            <m:t>𝐱</m:t>
                          </m:r>
                          <m:r>
                            <a:rPr lang="lv-LV" sz="2800" b="1" i="0" smtClean="0">
                              <a:solidFill>
                                <a:srgbClr val="005551"/>
                              </a:solidFill>
                              <a:latin typeface="Cambria Math"/>
                              <a:ea typeface="Cambria Math"/>
                              <a:cs typeface="Roboto" panose="02000000000000000000" pitchFamily="2" charset="0"/>
                            </a:rPr>
                            <m:t>,</m:t>
                          </m:r>
                          <m:r>
                            <a:rPr lang="lv-LV" sz="2800" b="1" i="0" smtClean="0">
                              <a:solidFill>
                                <a:srgbClr val="005551"/>
                              </a:solidFill>
                              <a:latin typeface="Cambria Math"/>
                              <a:ea typeface="Cambria Math"/>
                              <a:cs typeface="Roboto" panose="02000000000000000000" pitchFamily="2" charset="0"/>
                            </a:rPr>
                            <m:t>𝐲</m:t>
                          </m:r>
                        </m:e>
                      </m:d>
                      <m:r>
                        <a:rPr lang="lv-LV" sz="2800" b="1" i="0" smtClean="0">
                          <a:solidFill>
                            <a:srgbClr val="005551"/>
                          </a:solidFill>
                          <a:latin typeface="Cambria Math"/>
                          <a:ea typeface="Cambria Math"/>
                          <a:cs typeface="Roboto" panose="02000000000000000000" pitchFamily="2" charset="0"/>
                        </a:rPr>
                        <m:t>,</m:t>
                      </m:r>
                      <m:r>
                        <a:rPr lang="lv-LV" sz="2800" b="1" i="0" smtClean="0">
                          <a:solidFill>
                            <a:srgbClr val="005551"/>
                          </a:solidFill>
                          <a:latin typeface="Cambria Math"/>
                          <a:ea typeface="Cambria Math"/>
                          <a:cs typeface="Roboto" panose="02000000000000000000" pitchFamily="2" charset="0"/>
                        </a:rPr>
                        <m:t>𝐳</m:t>
                      </m:r>
                      <m:r>
                        <a:rPr lang="lv-LV" sz="2800" b="1" i="0" smtClean="0">
                          <a:solidFill>
                            <a:srgbClr val="005551"/>
                          </a:solidFill>
                          <a:latin typeface="Cambria Math"/>
                          <a:ea typeface="Cambria Math"/>
                          <a:cs typeface="Roboto" panose="02000000000000000000" pitchFamily="2" charset="0"/>
                        </a:rPr>
                        <m:t>)</m:t>
                      </m:r>
                    </m:oMath>
                  </m:oMathPara>
                </a14:m>
                <a:endParaRPr lang="lv-LV" sz="2800" b="1" dirty="0">
                  <a:solidFill>
                    <a:srgbClr val="005551"/>
                  </a:solidFill>
                  <a:latin typeface="Roboto" panose="02000000000000000000" pitchFamily="2" charset="0"/>
                  <a:ea typeface="Roboto" panose="02000000000000000000" pitchFamily="2" charset="0"/>
                  <a:cs typeface="Roboto" panose="02000000000000000000" pitchFamily="2" charset="0"/>
                </a:endParaRPr>
              </a:p>
              <a:p>
                <a:pPr marL="285750" indent="-285750">
                  <a:buClr>
                    <a:srgbClr val="005551"/>
                  </a:buClr>
                  <a:buFont typeface="Roboto" pitchFamily="2" charset="0"/>
                  <a:buChar char="Ξ"/>
                  <a:tabLst>
                    <a:tab pos="11206163" algn="l"/>
                  </a:tabLst>
                </a:pPr>
                <a:endParaRPr lang="lv-LV" sz="2400" b="1" dirty="0">
                  <a:solidFill>
                    <a:srgbClr val="005551"/>
                  </a:solidFill>
                  <a:latin typeface="Roboto" panose="02000000000000000000" pitchFamily="2" charset="0"/>
                  <a:ea typeface="Roboto" panose="02000000000000000000" pitchFamily="2" charset="0"/>
                  <a:cs typeface="Roboto" panose="02000000000000000000" pitchFamily="2" charset="0"/>
                </a:endParaRPr>
              </a:p>
              <a:p>
                <a:pPr marL="285750" indent="-285750">
                  <a:buClr>
                    <a:srgbClr val="005551"/>
                  </a:buClr>
                  <a:buFont typeface="Roboto" pitchFamily="2" charset="0"/>
                  <a:buChar char="Ξ"/>
                  <a:tabLst>
                    <a:tab pos="11206163" algn="l"/>
                  </a:tabLst>
                </a:pPr>
                <a:endParaRPr lang="lv-LV" sz="1600" b="1" dirty="0">
                  <a:solidFill>
                    <a:schemeClr val="tx1"/>
                  </a:solidFill>
                  <a:latin typeface="Roboto" panose="02000000000000000000" pitchFamily="2" charset="0"/>
                  <a:ea typeface="Roboto" panose="02000000000000000000" pitchFamily="2" charset="0"/>
                  <a:cs typeface="Roboto" panose="02000000000000000000" pitchFamily="2" charset="0"/>
                </a:endParaRPr>
              </a:p>
              <a:p>
                <a:pPr>
                  <a:buClr>
                    <a:srgbClr val="005551"/>
                  </a:buClr>
                  <a:tabLst>
                    <a:tab pos="11206163" algn="l"/>
                  </a:tabLst>
                </a:pPr>
                <a:endParaRPr lang="en-US" dirty="0">
                  <a:solidFill>
                    <a:schemeClr val="tx1"/>
                  </a:solidFill>
                  <a:latin typeface="Roboto" panose="02000000000000000000" pitchFamily="2" charset="0"/>
                  <a:ea typeface="Roboto" panose="02000000000000000000" pitchFamily="2" charset="0"/>
                  <a:cs typeface="Roboto" panose="02000000000000000000" pitchFamily="2" charset="0"/>
                </a:endParaRPr>
              </a:p>
            </p:txBody>
          </p:sp>
        </mc:Choice>
        <mc:Fallback xmlns="">
          <p:sp>
            <p:nvSpPr>
              <p:cNvPr id="7" name="Taisnstūris 2">
                <a:extLst>
                  <a:ext uri="{FF2B5EF4-FFF2-40B4-BE49-F238E27FC236}">
                    <a16:creationId xmlns="" xmlns:a16="http://schemas.microsoft.com/office/drawing/2014/main" xmlns:a14="http://schemas.microsoft.com/office/drawing/2010/main" id="{C696E1A2-B6B9-4FEA-D561-AB0058060E9E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2" y="851637"/>
                <a:ext cx="12199420" cy="1153463"/>
              </a:xfrm>
              <a:prstGeom prst="rect">
                <a:avLst/>
              </a:prstGeom>
              <a:blipFill rotWithShape="1">
                <a:blip r:embed="rId2"/>
                <a:stretch>
                  <a:fillRect l="-400" t="-529" b="-48677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-1" y="591848"/>
            <a:ext cx="10012102" cy="512064"/>
          </a:xfrm>
          <a:custGeom>
            <a:avLst/>
            <a:gdLst>
              <a:gd name="connsiteX0" fmla="*/ 0 w 5970494"/>
              <a:gd name="connsiteY0" fmla="*/ 0 h 512064"/>
              <a:gd name="connsiteX1" fmla="*/ 5970494 w 5970494"/>
              <a:gd name="connsiteY1" fmla="*/ 0 h 512064"/>
              <a:gd name="connsiteX2" fmla="*/ 5970494 w 5970494"/>
              <a:gd name="connsiteY2" fmla="*/ 512064 h 512064"/>
              <a:gd name="connsiteX3" fmla="*/ 0 w 5970494"/>
              <a:gd name="connsiteY3" fmla="*/ 512064 h 512064"/>
              <a:gd name="connsiteX4" fmla="*/ 0 w 5970494"/>
              <a:gd name="connsiteY4" fmla="*/ 0 h 512064"/>
              <a:gd name="connsiteX0" fmla="*/ 0 w 5970494"/>
              <a:gd name="connsiteY0" fmla="*/ 8965 h 521029"/>
              <a:gd name="connsiteX1" fmla="*/ 5486400 w 5970494"/>
              <a:gd name="connsiteY1" fmla="*/ 0 h 521029"/>
              <a:gd name="connsiteX2" fmla="*/ 5970494 w 5970494"/>
              <a:gd name="connsiteY2" fmla="*/ 521029 h 521029"/>
              <a:gd name="connsiteX3" fmla="*/ 0 w 5970494"/>
              <a:gd name="connsiteY3" fmla="*/ 521029 h 521029"/>
              <a:gd name="connsiteX4" fmla="*/ 0 w 5970494"/>
              <a:gd name="connsiteY4" fmla="*/ 8965 h 521029"/>
              <a:gd name="connsiteX0" fmla="*/ 0 w 5970494"/>
              <a:gd name="connsiteY0" fmla="*/ 0 h 512064"/>
              <a:gd name="connsiteX1" fmla="*/ 5577840 w 5970494"/>
              <a:gd name="connsiteY1" fmla="*/ 179 h 512064"/>
              <a:gd name="connsiteX2" fmla="*/ 5970494 w 5970494"/>
              <a:gd name="connsiteY2" fmla="*/ 512064 h 512064"/>
              <a:gd name="connsiteX3" fmla="*/ 0 w 5970494"/>
              <a:gd name="connsiteY3" fmla="*/ 512064 h 512064"/>
              <a:gd name="connsiteX4" fmla="*/ 0 w 5970494"/>
              <a:gd name="connsiteY4" fmla="*/ 0 h 512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70494" h="512064">
                <a:moveTo>
                  <a:pt x="0" y="0"/>
                </a:moveTo>
                <a:lnTo>
                  <a:pt x="5577840" y="179"/>
                </a:lnTo>
                <a:lnTo>
                  <a:pt x="5970494" y="512064"/>
                </a:lnTo>
                <a:lnTo>
                  <a:pt x="0" y="512064"/>
                </a:lnTo>
                <a:lnTo>
                  <a:pt x="0" y="0"/>
                </a:lnTo>
                <a:close/>
              </a:path>
            </a:pathLst>
          </a:custGeom>
          <a:solidFill>
            <a:srgbClr val="0055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tabLst>
                <a:tab pos="11206163" algn="l"/>
              </a:tabLst>
            </a:pPr>
            <a:r>
              <a:rPr lang="lv-LV" sz="2600" b="1" dirty="0"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Basis of pencil beam convolution algorithm</a:t>
            </a:r>
            <a:endParaRPr lang="en-US" sz="2600" b="1" dirty="0"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cxnSp>
        <p:nvCxnSpPr>
          <p:cNvPr id="4" name="Straight Arrow Connector 3"/>
          <p:cNvCxnSpPr/>
          <p:nvPr/>
        </p:nvCxnSpPr>
        <p:spPr>
          <a:xfrm>
            <a:off x="3646025" y="1785841"/>
            <a:ext cx="2083446" cy="1"/>
          </a:xfrm>
          <a:prstGeom prst="straightConnector1">
            <a:avLst/>
          </a:prstGeom>
          <a:ln w="57150">
            <a:solidFill>
              <a:srgbClr val="00555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Left Brace 10"/>
          <p:cNvSpPr/>
          <p:nvPr/>
        </p:nvSpPr>
        <p:spPr>
          <a:xfrm rot="16200000">
            <a:off x="5662585" y="956811"/>
            <a:ext cx="133771" cy="1250066"/>
          </a:xfrm>
          <a:prstGeom prst="leftBrace">
            <a:avLst>
              <a:gd name="adj1" fmla="val 98356"/>
              <a:gd name="adj2" fmla="val 50000"/>
            </a:avLst>
          </a:prstGeom>
          <a:ln w="57150">
            <a:solidFill>
              <a:srgbClr val="00555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" name="Left Brace 11"/>
          <p:cNvSpPr/>
          <p:nvPr/>
        </p:nvSpPr>
        <p:spPr>
          <a:xfrm rot="16200000">
            <a:off x="7694905" y="503110"/>
            <a:ext cx="133771" cy="2185684"/>
          </a:xfrm>
          <a:prstGeom prst="leftBrace">
            <a:avLst>
              <a:gd name="adj1" fmla="val 98356"/>
              <a:gd name="adj2" fmla="val 50000"/>
            </a:avLst>
          </a:prstGeom>
          <a:ln w="57150">
            <a:solidFill>
              <a:srgbClr val="00555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14" name="Straight Arrow Connector 13"/>
          <p:cNvCxnSpPr/>
          <p:nvPr/>
        </p:nvCxnSpPr>
        <p:spPr>
          <a:xfrm flipH="1">
            <a:off x="7766617" y="1797418"/>
            <a:ext cx="1713048" cy="0"/>
          </a:xfrm>
          <a:prstGeom prst="straightConnector1">
            <a:avLst/>
          </a:prstGeom>
          <a:ln w="57150">
            <a:solidFill>
              <a:srgbClr val="00555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>
            <a:off x="-260430" y="1543435"/>
            <a:ext cx="391803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lv-LV" sz="2400" b="1" dirty="0">
                <a:solidFill>
                  <a:srgbClr val="005551"/>
                </a:solidFill>
                <a:latin typeface="Roboto" pitchFamily="2" charset="0"/>
                <a:ea typeface="Roboto" pitchFamily="2" charset="0"/>
              </a:rPr>
              <a:t>Integrated depth dose</a:t>
            </a:r>
            <a:endParaRPr lang="en-GB" sz="2400" b="1" dirty="0">
              <a:solidFill>
                <a:srgbClr val="005551"/>
              </a:solidFill>
              <a:latin typeface="Roboto" pitchFamily="2" charset="0"/>
              <a:ea typeface="Roboto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9479665" y="1543435"/>
            <a:ext cx="271975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v-LV" sz="2400" b="1" dirty="0">
                <a:solidFill>
                  <a:srgbClr val="005551"/>
                </a:solidFill>
                <a:latin typeface="Roboto" pitchFamily="2" charset="0"/>
                <a:ea typeface="Roboto" pitchFamily="2" charset="0"/>
              </a:rPr>
              <a:t>Lateral profile</a:t>
            </a:r>
            <a:endParaRPr lang="en-GB" sz="2400" b="1" dirty="0">
              <a:solidFill>
                <a:srgbClr val="005551"/>
              </a:solidFill>
              <a:latin typeface="Roboto" pitchFamily="2" charset="0"/>
              <a:ea typeface="Roboto" pitchFamily="2" charset="0"/>
            </a:endParaRPr>
          </a:p>
        </p:txBody>
      </p:sp>
      <p:sp>
        <p:nvSpPr>
          <p:cNvPr id="18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0" y="2329302"/>
            <a:ext cx="12199420" cy="865308"/>
          </a:xfrm>
          <a:prstGeom prst="rect">
            <a:avLst/>
          </a:prstGeom>
          <a:solidFill>
            <a:srgbClr val="B3D1C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>
              <a:tabLst>
                <a:tab pos="11206163" algn="l"/>
              </a:tabLst>
            </a:pPr>
            <a:endParaRPr lang="lv-LV" sz="1400" dirty="0">
              <a:solidFill>
                <a:srgbClr val="00555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>
              <a:buClr>
                <a:srgbClr val="005551"/>
              </a:buClr>
              <a:tabLst>
                <a:tab pos="11206163" algn="l"/>
              </a:tabLst>
            </a:pPr>
            <a:endParaRPr lang="lv-LV" sz="200" dirty="0">
              <a:solidFill>
                <a:srgbClr val="00555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>
              <a:buClr>
                <a:srgbClr val="005551"/>
              </a:buClr>
              <a:tabLst>
                <a:tab pos="11206163" algn="l"/>
              </a:tabLst>
            </a:pPr>
            <a:r>
              <a:rPr lang="lv-LV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IDD(z) is normalized with respect to depth – </a:t>
            </a:r>
            <a:r>
              <a:rPr lang="lv-LV" b="1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IDD(z) </a:t>
            </a:r>
            <a:r>
              <a:rPr lang="lv-LV" b="1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  <a:sym typeface="Wingdings" pitchFamily="2" charset="2"/>
              </a:rPr>
              <a:t></a:t>
            </a:r>
            <a:r>
              <a:rPr lang="lv-LV" b="1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 IDD(z/R</a:t>
            </a:r>
            <a:r>
              <a:rPr lang="lv-LV" b="1" baseline="-25000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max</a:t>
            </a:r>
            <a:r>
              <a:rPr lang="lv-LV" b="1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)</a:t>
            </a:r>
            <a:r>
              <a:rPr lang="lv-LV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 - stored as lookup table.</a:t>
            </a:r>
          </a:p>
          <a:p>
            <a:pPr>
              <a:buClr>
                <a:srgbClr val="005551"/>
              </a:buClr>
              <a:tabLst>
                <a:tab pos="11206163" algn="l"/>
              </a:tabLst>
            </a:pPr>
            <a:r>
              <a:rPr lang="lv-LV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IDD for intermediate energies (ranges) via linear interpolation. </a:t>
            </a:r>
            <a:r>
              <a:rPr lang="lv-LV" b="1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Good agreement shown – difference below 1-2 %</a:t>
            </a: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endParaRPr lang="lv-LV" sz="1600" b="1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>
              <a:buClr>
                <a:srgbClr val="005551"/>
              </a:buClr>
              <a:tabLst>
                <a:tab pos="11206163" algn="l"/>
              </a:tabLst>
            </a:pPr>
            <a:endParaRPr lang="en-US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sp>
        <p:nvSpPr>
          <p:cNvPr id="19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1" y="2069512"/>
            <a:ext cx="10012102" cy="512064"/>
          </a:xfrm>
          <a:custGeom>
            <a:avLst/>
            <a:gdLst>
              <a:gd name="connsiteX0" fmla="*/ 0 w 5970494"/>
              <a:gd name="connsiteY0" fmla="*/ 0 h 512064"/>
              <a:gd name="connsiteX1" fmla="*/ 5970494 w 5970494"/>
              <a:gd name="connsiteY1" fmla="*/ 0 h 512064"/>
              <a:gd name="connsiteX2" fmla="*/ 5970494 w 5970494"/>
              <a:gd name="connsiteY2" fmla="*/ 512064 h 512064"/>
              <a:gd name="connsiteX3" fmla="*/ 0 w 5970494"/>
              <a:gd name="connsiteY3" fmla="*/ 512064 h 512064"/>
              <a:gd name="connsiteX4" fmla="*/ 0 w 5970494"/>
              <a:gd name="connsiteY4" fmla="*/ 0 h 512064"/>
              <a:gd name="connsiteX0" fmla="*/ 0 w 5970494"/>
              <a:gd name="connsiteY0" fmla="*/ 8965 h 521029"/>
              <a:gd name="connsiteX1" fmla="*/ 5486400 w 5970494"/>
              <a:gd name="connsiteY1" fmla="*/ 0 h 521029"/>
              <a:gd name="connsiteX2" fmla="*/ 5970494 w 5970494"/>
              <a:gd name="connsiteY2" fmla="*/ 521029 h 521029"/>
              <a:gd name="connsiteX3" fmla="*/ 0 w 5970494"/>
              <a:gd name="connsiteY3" fmla="*/ 521029 h 521029"/>
              <a:gd name="connsiteX4" fmla="*/ 0 w 5970494"/>
              <a:gd name="connsiteY4" fmla="*/ 8965 h 521029"/>
              <a:gd name="connsiteX0" fmla="*/ 0 w 5970494"/>
              <a:gd name="connsiteY0" fmla="*/ 0 h 512064"/>
              <a:gd name="connsiteX1" fmla="*/ 5577840 w 5970494"/>
              <a:gd name="connsiteY1" fmla="*/ 179 h 512064"/>
              <a:gd name="connsiteX2" fmla="*/ 5970494 w 5970494"/>
              <a:gd name="connsiteY2" fmla="*/ 512064 h 512064"/>
              <a:gd name="connsiteX3" fmla="*/ 0 w 5970494"/>
              <a:gd name="connsiteY3" fmla="*/ 512064 h 512064"/>
              <a:gd name="connsiteX4" fmla="*/ 0 w 5970494"/>
              <a:gd name="connsiteY4" fmla="*/ 0 h 512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70494" h="512064">
                <a:moveTo>
                  <a:pt x="0" y="0"/>
                </a:moveTo>
                <a:lnTo>
                  <a:pt x="5577840" y="179"/>
                </a:lnTo>
                <a:lnTo>
                  <a:pt x="5970494" y="512064"/>
                </a:lnTo>
                <a:lnTo>
                  <a:pt x="0" y="512064"/>
                </a:lnTo>
                <a:lnTo>
                  <a:pt x="0" y="0"/>
                </a:lnTo>
                <a:close/>
              </a:path>
            </a:pathLst>
          </a:custGeom>
          <a:solidFill>
            <a:srgbClr val="0055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tabLst>
                <a:tab pos="11206163" algn="l"/>
              </a:tabLst>
            </a:pPr>
            <a:r>
              <a:rPr lang="lv-LV" sz="2600" b="1" dirty="0"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IDD normalization for lookup function</a:t>
            </a:r>
            <a:endParaRPr lang="en-US" sz="2600" b="1" dirty="0"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31" t="10104" r="7999" b="1703"/>
          <a:stretch/>
        </p:blipFill>
        <p:spPr>
          <a:xfrm>
            <a:off x="605178" y="3194610"/>
            <a:ext cx="4576421" cy="3379598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00" t="10104" r="7627"/>
          <a:stretch/>
        </p:blipFill>
        <p:spPr>
          <a:xfrm>
            <a:off x="7137591" y="3194610"/>
            <a:ext cx="4378981" cy="3367508"/>
          </a:xfrm>
          <a:prstGeom prst="rect">
            <a:avLst/>
          </a:prstGeom>
        </p:spPr>
      </p:pic>
      <p:cxnSp>
        <p:nvCxnSpPr>
          <p:cNvPr id="20" name="Straight Arrow Connector 19"/>
          <p:cNvCxnSpPr/>
          <p:nvPr/>
        </p:nvCxnSpPr>
        <p:spPr>
          <a:xfrm>
            <a:off x="5476240" y="6012402"/>
            <a:ext cx="1818515" cy="0"/>
          </a:xfrm>
          <a:prstGeom prst="straightConnector1">
            <a:avLst/>
          </a:prstGeom>
          <a:ln w="57150">
            <a:solidFill>
              <a:srgbClr val="00555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Arrow Connector 20"/>
          <p:cNvCxnSpPr/>
          <p:nvPr/>
        </p:nvCxnSpPr>
        <p:spPr>
          <a:xfrm flipH="1">
            <a:off x="5006050" y="4203922"/>
            <a:ext cx="1818515" cy="0"/>
          </a:xfrm>
          <a:prstGeom prst="straightConnector1">
            <a:avLst/>
          </a:prstGeom>
          <a:ln w="57150">
            <a:solidFill>
              <a:srgbClr val="00555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Satura vietturis 5">
            <a:extLst>
              <a:ext uri="{FF2B5EF4-FFF2-40B4-BE49-F238E27FC236}">
                <a16:creationId xmlns:a16="http://schemas.microsoft.com/office/drawing/2014/main" id="{27CAE732-93D2-9786-9AC4-A0749356C47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24313" y="3823263"/>
            <a:ext cx="3049194" cy="329859"/>
          </a:xfrm>
        </p:spPr>
        <p:txBody>
          <a:bodyPr anchor="ctr">
            <a:noAutofit/>
          </a:bodyPr>
          <a:lstStyle/>
          <a:p>
            <a:pPr marL="0" indent="0" algn="ctr">
              <a:lnSpc>
                <a:spcPct val="130000"/>
              </a:lnSpc>
              <a:spcBef>
                <a:spcPts val="0"/>
              </a:spcBef>
              <a:buClr>
                <a:srgbClr val="005551"/>
              </a:buClr>
              <a:buNone/>
            </a:pPr>
            <a:r>
              <a:rPr lang="lv-LV" sz="2400" b="1" dirty="0">
                <a:solidFill>
                  <a:srgbClr val="005551"/>
                </a:solidFill>
              </a:rPr>
              <a:t>Protons</a:t>
            </a:r>
            <a:endParaRPr lang="en-US" sz="2000" dirty="0">
              <a:solidFill>
                <a:srgbClr val="005551"/>
              </a:solidFill>
            </a:endParaRPr>
          </a:p>
        </p:txBody>
      </p:sp>
      <p:sp>
        <p:nvSpPr>
          <p:cNvPr id="23" name="Satura vietturis 5">
            <a:extLst>
              <a:ext uri="{FF2B5EF4-FFF2-40B4-BE49-F238E27FC236}">
                <a16:creationId xmlns:a16="http://schemas.microsoft.com/office/drawing/2014/main" id="{27CAE732-93D2-9786-9AC4-A0749356C476}"/>
              </a:ext>
            </a:extLst>
          </p:cNvPr>
          <p:cNvSpPr txBox="1">
            <a:spLocks/>
          </p:cNvSpPr>
          <p:nvPr/>
        </p:nvSpPr>
        <p:spPr>
          <a:xfrm>
            <a:off x="4717423" y="5641902"/>
            <a:ext cx="3049194" cy="32985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30000"/>
              </a:lnSpc>
              <a:spcBef>
                <a:spcPts val="0"/>
              </a:spcBef>
              <a:buClr>
                <a:srgbClr val="005551"/>
              </a:buClr>
              <a:buFont typeface="Arial" panose="020B0604020202020204" pitchFamily="34" charset="0"/>
              <a:buNone/>
            </a:pPr>
            <a:r>
              <a:rPr lang="lv-LV" sz="2400" b="1" baseline="30000" dirty="0">
                <a:solidFill>
                  <a:srgbClr val="005551"/>
                </a:solidFill>
              </a:rPr>
              <a:t>12</a:t>
            </a:r>
            <a:r>
              <a:rPr lang="lv-LV" sz="2400" b="1" dirty="0">
                <a:solidFill>
                  <a:srgbClr val="005551"/>
                </a:solidFill>
              </a:rPr>
              <a:t>C ions</a:t>
            </a:r>
            <a:endParaRPr lang="en-US" sz="2000" dirty="0">
              <a:solidFill>
                <a:srgbClr val="005551"/>
              </a:solidFill>
            </a:endParaRPr>
          </a:p>
        </p:txBody>
      </p:sp>
      <p:pic>
        <p:nvPicPr>
          <p:cNvPr id="24" name="Picture 2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172" t="21767" r="7212" b="24116"/>
          <a:stretch/>
        </p:blipFill>
        <p:spPr bwMode="auto">
          <a:xfrm rot="5400000">
            <a:off x="3792694" y="3759853"/>
            <a:ext cx="4614031" cy="109110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10" name="Straight Connector 9"/>
          <p:cNvCxnSpPr>
            <a:stCxn id="24" idx="1"/>
            <a:endCxn id="24" idx="3"/>
          </p:cNvCxnSpPr>
          <p:nvPr/>
        </p:nvCxnSpPr>
        <p:spPr>
          <a:xfrm>
            <a:off x="6099709" y="1998392"/>
            <a:ext cx="0" cy="4614031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 flipH="1">
            <a:off x="5568024" y="5322103"/>
            <a:ext cx="1080604" cy="0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2455012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 animBg="1"/>
      <p:bldP spid="16" grpId="0"/>
      <p:bldP spid="17" grpId="0"/>
      <p:bldP spid="18" grpId="0" animBg="1"/>
      <p:bldP spid="19" grpId="0" animBg="1"/>
      <p:bldP spid="22" grpId="0" build="p"/>
      <p:bldP spid="23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42C43BCE-A5A4-4FCE-1ED0-8CF4F25C7111}"/>
              </a:ext>
            </a:extLst>
          </p:cNvPr>
          <p:cNvSpPr txBox="1"/>
          <p:nvPr/>
        </p:nvSpPr>
        <p:spPr>
          <a:xfrm>
            <a:off x="11516572" y="6562118"/>
            <a:ext cx="68284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[ 1</a:t>
            </a:r>
            <a:r>
              <a:rPr lang="lv-LV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3</a:t>
            </a:r>
            <a:r>
              <a:rPr lang="en-US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 ]</a:t>
            </a:r>
          </a:p>
        </p:txBody>
      </p:sp>
      <p:sp>
        <p:nvSpPr>
          <p:cNvPr id="6" name="Satura vietturis 5">
            <a:extLst>
              <a:ext uri="{FF2B5EF4-FFF2-40B4-BE49-F238E27FC236}">
                <a16:creationId xmlns:a16="http://schemas.microsoft.com/office/drawing/2014/main" id="{27CAE732-93D2-9786-9AC4-A0749356C47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965" y="3784941"/>
            <a:ext cx="12190453" cy="1261643"/>
          </a:xfrm>
        </p:spPr>
        <p:txBody>
          <a:bodyPr>
            <a:noAutofit/>
          </a:bodyPr>
          <a:lstStyle/>
          <a:p>
            <a:pPr marL="0" indent="0" algn="ctr">
              <a:lnSpc>
                <a:spcPct val="130000"/>
              </a:lnSpc>
              <a:spcBef>
                <a:spcPts val="0"/>
              </a:spcBef>
              <a:buClr>
                <a:srgbClr val="005551"/>
              </a:buClr>
              <a:buNone/>
            </a:pPr>
            <a:r>
              <a:rPr lang="lv-LV" sz="3200" b="1" dirty="0">
                <a:solidFill>
                  <a:srgbClr val="005551"/>
                </a:solidFill>
              </a:rPr>
              <a:t>3 combinations were considered:</a:t>
            </a:r>
          </a:p>
          <a:p>
            <a:pPr marL="0" indent="0" algn="ctr">
              <a:lnSpc>
                <a:spcPct val="130000"/>
              </a:lnSpc>
              <a:spcBef>
                <a:spcPts val="0"/>
              </a:spcBef>
              <a:buClr>
                <a:srgbClr val="005551"/>
              </a:buClr>
              <a:buNone/>
            </a:pPr>
            <a:r>
              <a:rPr lang="lv-LV" sz="2600" dirty="0">
                <a:solidFill>
                  <a:srgbClr val="005551"/>
                </a:solidFill>
              </a:rPr>
              <a:t>Double Gaussian + Logistic, Double Logistic + Gaussian and Triple Gaussian</a:t>
            </a:r>
            <a:endParaRPr lang="en-US" sz="2600" dirty="0">
              <a:solidFill>
                <a:srgbClr val="005551"/>
              </a:solidFill>
            </a:endParaRPr>
          </a:p>
        </p:txBody>
      </p:sp>
      <p:sp>
        <p:nvSpPr>
          <p:cNvPr id="5" name="Virsraksts 4">
            <a:extLst>
              <a:ext uri="{FF2B5EF4-FFF2-40B4-BE49-F238E27FC236}">
                <a16:creationId xmlns:a16="http://schemas.microsoft.com/office/drawing/2014/main" id="{7966FF18-37A8-DB9F-2A27-94ED00E43EC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i="1" dirty="0"/>
              <a:t>Ion beams</a:t>
            </a:r>
            <a:r>
              <a:rPr lang="en-US" dirty="0"/>
              <a:t>: Choice of fitting functions for lateral profiles</a:t>
            </a:r>
            <a:endParaRPr lang="en-US" i="1" dirty="0"/>
          </a:p>
        </p:txBody>
      </p:sp>
      <p:sp>
        <p:nvSpPr>
          <p:cNvPr id="7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0" y="1430379"/>
            <a:ext cx="6377653" cy="1868412"/>
          </a:xfrm>
          <a:prstGeom prst="rect">
            <a:avLst/>
          </a:prstGeom>
          <a:solidFill>
            <a:srgbClr val="B3D1C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>
              <a:tabLst>
                <a:tab pos="11206163" algn="l"/>
              </a:tabLst>
            </a:pPr>
            <a:endParaRPr lang="lv-LV" sz="2000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Large part of TPSs – </a:t>
            </a:r>
            <a:r>
              <a:rPr lang="lv-LV" sz="1600" b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single Gaussian approximation – </a:t>
            </a: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insufficient description of tails due to large-angle single scattering events</a:t>
            </a: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Double or triple Gaussian – better description</a:t>
            </a: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Following [ 12 ] – </a:t>
            </a:r>
            <a:r>
              <a:rPr lang="lv-LV" sz="1600" b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logistic functions can also be considered  </a:t>
            </a: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- better description of tails</a:t>
            </a: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endParaRPr lang="lv-LV" sz="200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>
              <a:buClr>
                <a:srgbClr val="005551"/>
              </a:buClr>
              <a:tabLst>
                <a:tab pos="11206163" algn="l"/>
              </a:tabLst>
            </a:pPr>
            <a:endParaRPr lang="en-US" sz="2400" dirty="0">
              <a:cs typeface="Arial" panose="020B0604020202020204" pitchFamily="34" charset="0"/>
            </a:endParaRP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endParaRPr lang="lv-LV" sz="2400" b="1" dirty="0">
              <a:solidFill>
                <a:srgbClr val="00555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endParaRPr lang="lv-LV" sz="1600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>
              <a:buClr>
                <a:srgbClr val="005551"/>
              </a:buClr>
              <a:tabLst>
                <a:tab pos="11206163" algn="l"/>
              </a:tabLst>
            </a:pPr>
            <a:endParaRPr lang="en-US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sp>
        <p:nvSpPr>
          <p:cNvPr id="8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1" y="1170589"/>
            <a:ext cx="5590573" cy="512064"/>
          </a:xfrm>
          <a:custGeom>
            <a:avLst/>
            <a:gdLst>
              <a:gd name="connsiteX0" fmla="*/ 0 w 5970494"/>
              <a:gd name="connsiteY0" fmla="*/ 0 h 512064"/>
              <a:gd name="connsiteX1" fmla="*/ 5970494 w 5970494"/>
              <a:gd name="connsiteY1" fmla="*/ 0 h 512064"/>
              <a:gd name="connsiteX2" fmla="*/ 5970494 w 5970494"/>
              <a:gd name="connsiteY2" fmla="*/ 512064 h 512064"/>
              <a:gd name="connsiteX3" fmla="*/ 0 w 5970494"/>
              <a:gd name="connsiteY3" fmla="*/ 512064 h 512064"/>
              <a:gd name="connsiteX4" fmla="*/ 0 w 5970494"/>
              <a:gd name="connsiteY4" fmla="*/ 0 h 512064"/>
              <a:gd name="connsiteX0" fmla="*/ 0 w 5970494"/>
              <a:gd name="connsiteY0" fmla="*/ 8965 h 521029"/>
              <a:gd name="connsiteX1" fmla="*/ 5486400 w 5970494"/>
              <a:gd name="connsiteY1" fmla="*/ 0 h 521029"/>
              <a:gd name="connsiteX2" fmla="*/ 5970494 w 5970494"/>
              <a:gd name="connsiteY2" fmla="*/ 521029 h 521029"/>
              <a:gd name="connsiteX3" fmla="*/ 0 w 5970494"/>
              <a:gd name="connsiteY3" fmla="*/ 521029 h 521029"/>
              <a:gd name="connsiteX4" fmla="*/ 0 w 5970494"/>
              <a:gd name="connsiteY4" fmla="*/ 8965 h 521029"/>
              <a:gd name="connsiteX0" fmla="*/ 0 w 5970494"/>
              <a:gd name="connsiteY0" fmla="*/ 0 h 512064"/>
              <a:gd name="connsiteX1" fmla="*/ 5577840 w 5970494"/>
              <a:gd name="connsiteY1" fmla="*/ 179 h 512064"/>
              <a:gd name="connsiteX2" fmla="*/ 5970494 w 5970494"/>
              <a:gd name="connsiteY2" fmla="*/ 512064 h 512064"/>
              <a:gd name="connsiteX3" fmla="*/ 0 w 5970494"/>
              <a:gd name="connsiteY3" fmla="*/ 512064 h 512064"/>
              <a:gd name="connsiteX4" fmla="*/ 0 w 5970494"/>
              <a:gd name="connsiteY4" fmla="*/ 0 h 512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70494" h="512064">
                <a:moveTo>
                  <a:pt x="0" y="0"/>
                </a:moveTo>
                <a:lnTo>
                  <a:pt x="5577840" y="179"/>
                </a:lnTo>
                <a:lnTo>
                  <a:pt x="5970494" y="512064"/>
                </a:lnTo>
                <a:lnTo>
                  <a:pt x="0" y="512064"/>
                </a:lnTo>
                <a:lnTo>
                  <a:pt x="0" y="0"/>
                </a:lnTo>
                <a:close/>
              </a:path>
            </a:pathLst>
          </a:custGeom>
          <a:solidFill>
            <a:srgbClr val="0055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tabLst>
                <a:tab pos="11206163" algn="l"/>
              </a:tabLst>
            </a:pPr>
            <a:r>
              <a:rPr lang="lv-LV" sz="2600" b="1" dirty="0"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Lateral dose profile functions</a:t>
            </a:r>
            <a:endParaRPr lang="en-US" sz="2600" b="1" dirty="0"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70329" y="6312403"/>
            <a:ext cx="12020124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lv-LV" sz="900" b="1" dirty="0">
                <a:latin typeface="Roboto" pitchFamily="2" charset="0"/>
                <a:ea typeface="Roboto" pitchFamily="2" charset="0"/>
              </a:rPr>
              <a:t>[ 12 ] </a:t>
            </a:r>
            <a:r>
              <a:rPr lang="en-GB" sz="900" dirty="0">
                <a:latin typeface="Roboto" pitchFamily="2" charset="0"/>
                <a:ea typeface="Roboto" pitchFamily="2" charset="0"/>
              </a:rPr>
              <a:t>Zhang H, Dai Z, Liu X, et al. A novel pencil beam model for carbon-ion dose calculation derived from Monte Carlo simulations. </a:t>
            </a:r>
            <a:r>
              <a:rPr lang="en-GB" sz="900" dirty="0" err="1">
                <a:latin typeface="Roboto" pitchFamily="2" charset="0"/>
                <a:ea typeface="Roboto" pitchFamily="2" charset="0"/>
              </a:rPr>
              <a:t>Physica</a:t>
            </a:r>
            <a:r>
              <a:rPr lang="en-GB" sz="900" dirty="0">
                <a:latin typeface="Roboto" pitchFamily="2" charset="0"/>
                <a:ea typeface="Roboto" pitchFamily="2" charset="0"/>
              </a:rPr>
              <a:t> </a:t>
            </a:r>
            <a:r>
              <a:rPr lang="en-GB" sz="900" dirty="0" err="1">
                <a:latin typeface="Roboto" pitchFamily="2" charset="0"/>
                <a:ea typeface="Roboto" pitchFamily="2" charset="0"/>
              </a:rPr>
              <a:t>Medica</a:t>
            </a:r>
            <a:r>
              <a:rPr lang="en-GB" sz="900" dirty="0">
                <a:latin typeface="Roboto" pitchFamily="2" charset="0"/>
                <a:ea typeface="Roboto" pitchFamily="2" charset="0"/>
              </a:rPr>
              <a:t> 2018</a:t>
            </a:r>
            <a:endParaRPr lang="lv-LV" sz="900" dirty="0">
              <a:latin typeface="Roboto" pitchFamily="2" charset="0"/>
              <a:ea typeface="Roboto" pitchFamily="2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0" name="Taisnstūris 2">
                <a:extLst>
                  <a:ext uri="{FF2B5EF4-FFF2-40B4-BE49-F238E27FC236}">
                    <a16:creationId xmlns:a16="http://schemas.microsoft.com/office/drawing/2014/main" id="{C696E1A2-B6B9-4FEA-D561-AB0058060E9E}"/>
                  </a:ext>
                </a:extLst>
              </p:cNvPr>
              <p:cNvSpPr/>
              <p:nvPr/>
            </p:nvSpPr>
            <p:spPr>
              <a:xfrm>
                <a:off x="-8967" y="5342638"/>
                <a:ext cx="12199420" cy="919288"/>
              </a:xfrm>
              <a:prstGeom prst="rect">
                <a:avLst/>
              </a:prstGeom>
              <a:solidFill>
                <a:srgbClr val="B3D1C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t"/>
              <a:lstStyle/>
              <a:p>
                <a:pPr>
                  <a:tabLst>
                    <a:tab pos="11206163" algn="l"/>
                  </a:tabLst>
                </a:pPr>
                <a:endParaRPr lang="lv-LV" sz="1400" dirty="0">
                  <a:solidFill>
                    <a:srgbClr val="005551"/>
                  </a:solidFill>
                  <a:latin typeface="Roboto" panose="02000000000000000000" pitchFamily="2" charset="0"/>
                  <a:ea typeface="Roboto" panose="02000000000000000000" pitchFamily="2" charset="0"/>
                  <a:cs typeface="Roboto" panose="02000000000000000000" pitchFamily="2" charset="0"/>
                </a:endParaRPr>
              </a:p>
              <a:p>
                <a:pPr>
                  <a:buClr>
                    <a:srgbClr val="005551"/>
                  </a:buClr>
                  <a:tabLst>
                    <a:tab pos="11206163" algn="l"/>
                  </a:tabLst>
                </a:pPr>
                <a:endParaRPr lang="lv-LV" sz="700" b="1" dirty="0">
                  <a:solidFill>
                    <a:srgbClr val="005551"/>
                  </a:solidFill>
                  <a:latin typeface="Cambria Math"/>
                  <a:ea typeface="Cambria Math"/>
                  <a:cs typeface="Roboto" panose="02000000000000000000" pitchFamily="2" charset="0"/>
                </a:endParaRPr>
              </a:p>
              <a:p>
                <a:pPr>
                  <a:buClr>
                    <a:srgbClr val="005551"/>
                  </a:buClr>
                  <a:tabLst>
                    <a:tab pos="11206163" algn="l"/>
                  </a:tabLst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lv-LV" sz="2400" b="0" i="0" smtClean="0">
                          <a:solidFill>
                            <a:srgbClr val="005551"/>
                          </a:solidFill>
                          <a:latin typeface="Cambria Math"/>
                          <a:ea typeface="Cambria Math"/>
                          <a:cs typeface="Roboto" panose="02000000000000000000" pitchFamily="2" charset="0"/>
                        </a:rPr>
                        <m:t>L</m:t>
                      </m:r>
                      <m:d>
                        <m:dPr>
                          <m:ctrlPr>
                            <a:rPr lang="lv-LV" sz="2400" i="1">
                              <a:solidFill>
                                <a:srgbClr val="005551"/>
                              </a:solidFill>
                              <a:latin typeface="Cambria Math" panose="02040503050406030204" pitchFamily="18" charset="0"/>
                              <a:ea typeface="Cambria Math"/>
                              <a:cs typeface="Roboto" panose="02000000000000000000" pitchFamily="2" charset="0"/>
                            </a:rPr>
                          </m:ctrlPr>
                        </m:dPr>
                        <m:e>
                          <m:r>
                            <m:rPr>
                              <m:sty m:val="p"/>
                            </m:rPr>
                            <a:rPr lang="lv-LV" sz="2400" b="0" i="1">
                              <a:solidFill>
                                <a:srgbClr val="005551"/>
                              </a:solidFill>
                              <a:latin typeface="Cambria Math"/>
                              <a:ea typeface="Cambria Math"/>
                              <a:cs typeface="Roboto" panose="02000000000000000000" pitchFamily="2" charset="0"/>
                            </a:rPr>
                            <m:t>R</m:t>
                          </m:r>
                          <m:r>
                            <a:rPr lang="lv-LV" sz="2400" b="0">
                              <a:solidFill>
                                <a:srgbClr val="005551"/>
                              </a:solidFill>
                              <a:latin typeface="Cambria Math"/>
                              <a:ea typeface="Cambria Math"/>
                              <a:cs typeface="Roboto" panose="02000000000000000000" pitchFamily="2" charset="0"/>
                            </a:rPr>
                            <m:t> </m:t>
                          </m:r>
                          <m:d>
                            <m:dPr>
                              <m:ctrlPr>
                                <a:rPr lang="lv-LV" sz="2400" i="1">
                                  <a:solidFill>
                                    <a:srgbClr val="005551"/>
                                  </a:solidFill>
                                  <a:latin typeface="Cambria Math" panose="02040503050406030204" pitchFamily="18" charset="0"/>
                                  <a:ea typeface="Cambria Math"/>
                                  <a:cs typeface="Roboto" panose="02000000000000000000" pitchFamily="2" charset="0"/>
                                </a:rPr>
                              </m:ctrlPr>
                            </m:dPr>
                            <m:e>
                              <m:r>
                                <m:rPr>
                                  <m:sty m:val="p"/>
                                </m:rPr>
                                <a:rPr lang="lv-LV" sz="2400" b="0" i="1">
                                  <a:solidFill>
                                    <a:srgbClr val="005551"/>
                                  </a:solidFill>
                                  <a:latin typeface="Cambria Math"/>
                                  <a:ea typeface="Cambria Math"/>
                                  <a:cs typeface="Roboto" panose="02000000000000000000" pitchFamily="2" charset="0"/>
                                </a:rPr>
                                <m:t>x</m:t>
                              </m:r>
                              <m:r>
                                <a:rPr lang="lv-LV" sz="2400" b="0">
                                  <a:solidFill>
                                    <a:srgbClr val="005551"/>
                                  </a:solidFill>
                                  <a:latin typeface="Cambria Math"/>
                                  <a:ea typeface="Cambria Math"/>
                                  <a:cs typeface="Roboto" panose="02000000000000000000" pitchFamily="2" charset="0"/>
                                </a:rPr>
                                <m:t>,</m:t>
                              </m:r>
                              <m:r>
                                <m:rPr>
                                  <m:sty m:val="p"/>
                                </m:rPr>
                                <a:rPr lang="lv-LV" sz="2400" b="0" i="1">
                                  <a:solidFill>
                                    <a:srgbClr val="005551"/>
                                  </a:solidFill>
                                  <a:latin typeface="Cambria Math"/>
                                  <a:ea typeface="Cambria Math"/>
                                  <a:cs typeface="Roboto" panose="02000000000000000000" pitchFamily="2" charset="0"/>
                                </a:rPr>
                                <m:t>y</m:t>
                              </m:r>
                            </m:e>
                          </m:d>
                          <m:r>
                            <a:rPr lang="lv-LV" sz="2400" b="0">
                              <a:solidFill>
                                <a:srgbClr val="005551"/>
                              </a:solidFill>
                              <a:latin typeface="Cambria Math"/>
                              <a:ea typeface="Cambria Math"/>
                              <a:cs typeface="Roboto" panose="02000000000000000000" pitchFamily="2" charset="0"/>
                            </a:rPr>
                            <m:t>,</m:t>
                          </m:r>
                          <m:r>
                            <m:rPr>
                              <m:sty m:val="p"/>
                            </m:rPr>
                            <a:rPr lang="lv-LV" sz="2400" b="0" i="1">
                              <a:solidFill>
                                <a:srgbClr val="005551"/>
                              </a:solidFill>
                              <a:latin typeface="Cambria Math"/>
                              <a:ea typeface="Cambria Math"/>
                              <a:cs typeface="Roboto" panose="02000000000000000000" pitchFamily="2" charset="0"/>
                            </a:rPr>
                            <m:t>z</m:t>
                          </m:r>
                        </m:e>
                      </m:d>
                      <m:r>
                        <a:rPr lang="lv-LV" sz="2400" b="0" i="0" smtClean="0">
                          <a:solidFill>
                            <a:srgbClr val="005551"/>
                          </a:solidFill>
                          <a:latin typeface="Cambria Math"/>
                          <a:ea typeface="Roboto" panose="02000000000000000000" pitchFamily="2" charset="0"/>
                          <a:cs typeface="Roboto" panose="02000000000000000000" pitchFamily="2" charset="0"/>
                        </a:rPr>
                        <m:t>=</m:t>
                      </m:r>
                      <m:sSub>
                        <m:sSubPr>
                          <m:ctrlPr>
                            <a:rPr lang="lv-LV" sz="2400" i="1" smtClean="0">
                              <a:solidFill>
                                <a:srgbClr val="005551"/>
                              </a:solidFill>
                              <a:latin typeface="Cambria Math" panose="02040503050406030204" pitchFamily="18" charset="0"/>
                              <a:ea typeface="Roboto" panose="02000000000000000000" pitchFamily="2" charset="0"/>
                            </a:rPr>
                          </m:ctrlPr>
                        </m:sSubPr>
                        <m:e>
                          <m:r>
                            <m:rPr>
                              <m:sty m:val="p"/>
                            </m:rPr>
                            <a:rPr lang="lv-LV" sz="2400" b="0" i="0" smtClean="0">
                              <a:solidFill>
                                <a:srgbClr val="005551"/>
                              </a:solidFill>
                              <a:latin typeface="Cambria Math"/>
                              <a:ea typeface="Roboto" panose="02000000000000000000" pitchFamily="2" charset="0"/>
                            </a:rPr>
                            <m:t>f</m:t>
                          </m:r>
                        </m:e>
                        <m:sub>
                          <m:r>
                            <a:rPr lang="lv-LV" sz="2400" b="0" i="0" smtClean="0">
                              <a:solidFill>
                                <a:srgbClr val="005551"/>
                              </a:solidFill>
                              <a:latin typeface="Cambria Math"/>
                              <a:ea typeface="Roboto" panose="02000000000000000000" pitchFamily="2" charset="0"/>
                            </a:rPr>
                            <m:t>1</m:t>
                          </m:r>
                        </m:sub>
                      </m:sSub>
                      <m:d>
                        <m:dPr>
                          <m:ctrlPr>
                            <a:rPr lang="lv-LV" sz="2400" i="1">
                              <a:solidFill>
                                <a:srgbClr val="005551"/>
                              </a:solidFill>
                              <a:latin typeface="Cambria Math" panose="02040503050406030204" pitchFamily="18" charset="0"/>
                              <a:ea typeface="Cambria Math"/>
                              <a:cs typeface="Roboto" panose="02000000000000000000" pitchFamily="2" charset="0"/>
                            </a:rPr>
                          </m:ctrlPr>
                        </m:dPr>
                        <m:e>
                          <m:r>
                            <m:rPr>
                              <m:sty m:val="p"/>
                            </m:rPr>
                            <a:rPr lang="lv-LV" sz="2400" b="0" i="0">
                              <a:solidFill>
                                <a:srgbClr val="005551"/>
                              </a:solidFill>
                              <a:latin typeface="Cambria Math"/>
                              <a:ea typeface="Cambria Math"/>
                              <a:cs typeface="Roboto" panose="02000000000000000000" pitchFamily="2" charset="0"/>
                            </a:rPr>
                            <m:t>R</m:t>
                          </m:r>
                          <m:r>
                            <a:rPr lang="lv-LV" sz="2400" b="0" i="0">
                              <a:solidFill>
                                <a:srgbClr val="005551"/>
                              </a:solidFill>
                              <a:latin typeface="Cambria Math"/>
                              <a:ea typeface="Cambria Math"/>
                              <a:cs typeface="Roboto" panose="02000000000000000000" pitchFamily="2" charset="0"/>
                            </a:rPr>
                            <m:t> </m:t>
                          </m:r>
                          <m:d>
                            <m:dPr>
                              <m:ctrlPr>
                                <a:rPr lang="lv-LV" sz="2400" i="1">
                                  <a:solidFill>
                                    <a:srgbClr val="005551"/>
                                  </a:solidFill>
                                  <a:latin typeface="Cambria Math" panose="02040503050406030204" pitchFamily="18" charset="0"/>
                                  <a:ea typeface="Cambria Math"/>
                                  <a:cs typeface="Roboto" panose="02000000000000000000" pitchFamily="2" charset="0"/>
                                </a:rPr>
                              </m:ctrlPr>
                            </m:dPr>
                            <m:e>
                              <m:r>
                                <m:rPr>
                                  <m:sty m:val="p"/>
                                </m:rPr>
                                <a:rPr lang="lv-LV" sz="2400" b="0" i="0">
                                  <a:solidFill>
                                    <a:srgbClr val="005551"/>
                                  </a:solidFill>
                                  <a:latin typeface="Cambria Math"/>
                                  <a:ea typeface="Cambria Math"/>
                                  <a:cs typeface="Roboto" panose="02000000000000000000" pitchFamily="2" charset="0"/>
                                </a:rPr>
                                <m:t>x</m:t>
                              </m:r>
                              <m:r>
                                <a:rPr lang="lv-LV" sz="2400" b="0" i="0">
                                  <a:solidFill>
                                    <a:srgbClr val="005551"/>
                                  </a:solidFill>
                                  <a:latin typeface="Cambria Math"/>
                                  <a:ea typeface="Cambria Math"/>
                                  <a:cs typeface="Roboto" panose="02000000000000000000" pitchFamily="2" charset="0"/>
                                </a:rPr>
                                <m:t>,</m:t>
                              </m:r>
                              <m:r>
                                <m:rPr>
                                  <m:sty m:val="p"/>
                                </m:rPr>
                                <a:rPr lang="lv-LV" sz="2400" b="0" i="0">
                                  <a:solidFill>
                                    <a:srgbClr val="005551"/>
                                  </a:solidFill>
                                  <a:latin typeface="Cambria Math"/>
                                  <a:ea typeface="Cambria Math"/>
                                  <a:cs typeface="Roboto" panose="02000000000000000000" pitchFamily="2" charset="0"/>
                                </a:rPr>
                                <m:t>y</m:t>
                              </m:r>
                            </m:e>
                          </m:d>
                          <m:r>
                            <a:rPr lang="lv-LV" sz="2400" b="0" i="0">
                              <a:solidFill>
                                <a:srgbClr val="005551"/>
                              </a:solidFill>
                              <a:latin typeface="Cambria Math"/>
                              <a:ea typeface="Cambria Math"/>
                              <a:cs typeface="Roboto" panose="02000000000000000000" pitchFamily="2" charset="0"/>
                            </a:rPr>
                            <m:t>,</m:t>
                          </m:r>
                          <m:r>
                            <m:rPr>
                              <m:sty m:val="p"/>
                            </m:rPr>
                            <a:rPr lang="lv-LV" sz="2400" b="0" i="0">
                              <a:solidFill>
                                <a:srgbClr val="005551"/>
                              </a:solidFill>
                              <a:latin typeface="Cambria Math"/>
                              <a:ea typeface="Cambria Math"/>
                              <a:cs typeface="Roboto" panose="02000000000000000000" pitchFamily="2" charset="0"/>
                            </a:rPr>
                            <m:t>z</m:t>
                          </m:r>
                          <m:r>
                            <a:rPr lang="lv-LV" sz="2400" b="0" i="0" smtClean="0">
                              <a:solidFill>
                                <a:srgbClr val="005551"/>
                              </a:solidFill>
                              <a:latin typeface="Cambria Math"/>
                              <a:ea typeface="Cambria Math"/>
                              <a:cs typeface="Roboto" panose="02000000000000000000" pitchFamily="2" charset="0"/>
                            </a:rPr>
                            <m:t> , </m:t>
                          </m:r>
                          <m:sSub>
                            <m:sSubPr>
                              <m:ctrlPr>
                                <a:rPr lang="lv-LV" sz="2400" b="1" i="1" smtClean="0">
                                  <a:solidFill>
                                    <a:srgbClr val="005551"/>
                                  </a:solidFill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sSubPr>
                            <m:e>
                              <m:r>
                                <a:rPr lang="lv-LV" sz="2400" b="1" i="0" smtClean="0">
                                  <a:solidFill>
                                    <a:srgbClr val="005551"/>
                                  </a:solidFill>
                                  <a:latin typeface="Cambria Math"/>
                                  <a:ea typeface="Cambria Math"/>
                                </a:rPr>
                                <m:t>𝛔</m:t>
                              </m:r>
                            </m:e>
                            <m:sub>
                              <m:r>
                                <a:rPr lang="lv-LV" sz="2400" b="1" i="0" smtClean="0">
                                  <a:solidFill>
                                    <a:srgbClr val="005551"/>
                                  </a:solidFill>
                                  <a:latin typeface="Cambria Math"/>
                                  <a:ea typeface="Cambria Math"/>
                                </a:rPr>
                                <m:t>𝟏</m:t>
                              </m:r>
                            </m:sub>
                          </m:sSub>
                        </m:e>
                      </m:d>
                      <m:r>
                        <a:rPr lang="lv-LV" sz="2400" b="0" i="0" smtClean="0">
                          <a:solidFill>
                            <a:srgbClr val="005551"/>
                          </a:solidFill>
                          <a:latin typeface="Cambria Math"/>
                          <a:ea typeface="Cambria Math"/>
                          <a:cs typeface="Roboto" panose="02000000000000000000" pitchFamily="2" charset="0"/>
                        </a:rPr>
                        <m:t>∗</m:t>
                      </m:r>
                      <m:sSub>
                        <m:sSubPr>
                          <m:ctrlPr>
                            <a:rPr lang="lv-LV" sz="2400" b="1" i="1">
                              <a:solidFill>
                                <a:srgbClr val="005551"/>
                              </a:solidFill>
                              <a:latin typeface="Cambria Math" panose="02040503050406030204" pitchFamily="18" charset="0"/>
                              <a:ea typeface="Roboto" panose="02000000000000000000" pitchFamily="2" charset="0"/>
                            </a:rPr>
                          </m:ctrlPr>
                        </m:sSubPr>
                        <m:e>
                          <m:r>
                            <a:rPr lang="lv-LV" sz="2400" b="1" i="0" smtClean="0">
                              <a:solidFill>
                                <a:srgbClr val="005551"/>
                              </a:solidFill>
                              <a:latin typeface="Cambria Math"/>
                              <a:ea typeface="Roboto" panose="02000000000000000000" pitchFamily="2" charset="0"/>
                            </a:rPr>
                            <m:t>𝐰</m:t>
                          </m:r>
                        </m:e>
                        <m:sub>
                          <m:r>
                            <a:rPr lang="lv-LV" sz="2400" b="1" i="0">
                              <a:solidFill>
                                <a:srgbClr val="005551"/>
                              </a:solidFill>
                              <a:latin typeface="Cambria Math"/>
                              <a:ea typeface="Roboto" panose="02000000000000000000" pitchFamily="2" charset="0"/>
                            </a:rPr>
                            <m:t>𝟏</m:t>
                          </m:r>
                        </m:sub>
                      </m:sSub>
                      <m:r>
                        <a:rPr lang="lv-LV" sz="2400" b="0" i="0" smtClean="0">
                          <a:solidFill>
                            <a:srgbClr val="005551"/>
                          </a:solidFill>
                          <a:latin typeface="Cambria Math"/>
                          <a:ea typeface="Roboto" panose="02000000000000000000" pitchFamily="2" charset="0"/>
                        </a:rPr>
                        <m:t>+</m:t>
                      </m:r>
                      <m:sSub>
                        <m:sSubPr>
                          <m:ctrlPr>
                            <a:rPr lang="lv-LV" sz="2400" i="1">
                              <a:solidFill>
                                <a:srgbClr val="005551"/>
                              </a:solidFill>
                              <a:latin typeface="Cambria Math" panose="02040503050406030204" pitchFamily="18" charset="0"/>
                              <a:ea typeface="Roboto" panose="02000000000000000000" pitchFamily="2" charset="0"/>
                            </a:rPr>
                          </m:ctrlPr>
                        </m:sSubPr>
                        <m:e>
                          <m:r>
                            <m:rPr>
                              <m:sty m:val="p"/>
                            </m:rPr>
                            <a:rPr lang="lv-LV" sz="2400" b="0" i="1">
                              <a:solidFill>
                                <a:srgbClr val="005551"/>
                              </a:solidFill>
                              <a:latin typeface="Cambria Math"/>
                              <a:ea typeface="Roboto" panose="02000000000000000000" pitchFamily="2" charset="0"/>
                            </a:rPr>
                            <m:t>f</m:t>
                          </m:r>
                        </m:e>
                        <m:sub>
                          <m:r>
                            <a:rPr lang="lv-LV" sz="2400" b="0" i="1" smtClean="0">
                              <a:solidFill>
                                <a:srgbClr val="005551"/>
                              </a:solidFill>
                              <a:latin typeface="Cambria Math"/>
                              <a:ea typeface="Roboto" panose="02000000000000000000" pitchFamily="2" charset="0"/>
                            </a:rPr>
                            <m:t>2</m:t>
                          </m:r>
                        </m:sub>
                      </m:sSub>
                      <m:d>
                        <m:dPr>
                          <m:ctrlPr>
                            <a:rPr lang="lv-LV" sz="2400" i="1">
                              <a:solidFill>
                                <a:srgbClr val="005551"/>
                              </a:solidFill>
                              <a:latin typeface="Cambria Math" panose="02040503050406030204" pitchFamily="18" charset="0"/>
                              <a:ea typeface="Cambria Math"/>
                              <a:cs typeface="Roboto" panose="02000000000000000000" pitchFamily="2" charset="0"/>
                            </a:rPr>
                          </m:ctrlPr>
                        </m:dPr>
                        <m:e>
                          <m:r>
                            <m:rPr>
                              <m:sty m:val="p"/>
                            </m:rPr>
                            <a:rPr lang="lv-LV" sz="2400" b="0" i="0">
                              <a:solidFill>
                                <a:srgbClr val="005551"/>
                              </a:solidFill>
                              <a:latin typeface="Cambria Math"/>
                              <a:ea typeface="Cambria Math"/>
                              <a:cs typeface="Roboto" panose="02000000000000000000" pitchFamily="2" charset="0"/>
                            </a:rPr>
                            <m:t>R</m:t>
                          </m:r>
                          <m:r>
                            <a:rPr lang="lv-LV" sz="2400" b="0" i="0">
                              <a:solidFill>
                                <a:srgbClr val="005551"/>
                              </a:solidFill>
                              <a:latin typeface="Cambria Math"/>
                              <a:ea typeface="Cambria Math"/>
                              <a:cs typeface="Roboto" panose="02000000000000000000" pitchFamily="2" charset="0"/>
                            </a:rPr>
                            <m:t> </m:t>
                          </m:r>
                          <m:d>
                            <m:dPr>
                              <m:ctrlPr>
                                <a:rPr lang="lv-LV" sz="2400" i="1">
                                  <a:solidFill>
                                    <a:srgbClr val="005551"/>
                                  </a:solidFill>
                                  <a:latin typeface="Cambria Math" panose="02040503050406030204" pitchFamily="18" charset="0"/>
                                  <a:ea typeface="Cambria Math"/>
                                  <a:cs typeface="Roboto" panose="02000000000000000000" pitchFamily="2" charset="0"/>
                                </a:rPr>
                              </m:ctrlPr>
                            </m:dPr>
                            <m:e>
                              <m:r>
                                <m:rPr>
                                  <m:sty m:val="p"/>
                                </m:rPr>
                                <a:rPr lang="lv-LV" sz="2400" b="0" i="0">
                                  <a:solidFill>
                                    <a:srgbClr val="005551"/>
                                  </a:solidFill>
                                  <a:latin typeface="Cambria Math"/>
                                  <a:ea typeface="Cambria Math"/>
                                  <a:cs typeface="Roboto" panose="02000000000000000000" pitchFamily="2" charset="0"/>
                                </a:rPr>
                                <m:t>x</m:t>
                              </m:r>
                              <m:r>
                                <a:rPr lang="lv-LV" sz="2400" b="0" i="0">
                                  <a:solidFill>
                                    <a:srgbClr val="005551"/>
                                  </a:solidFill>
                                  <a:latin typeface="Cambria Math"/>
                                  <a:ea typeface="Cambria Math"/>
                                  <a:cs typeface="Roboto" panose="02000000000000000000" pitchFamily="2" charset="0"/>
                                </a:rPr>
                                <m:t>,</m:t>
                              </m:r>
                              <m:r>
                                <m:rPr>
                                  <m:sty m:val="p"/>
                                </m:rPr>
                                <a:rPr lang="lv-LV" sz="2400" b="0" i="0">
                                  <a:solidFill>
                                    <a:srgbClr val="005551"/>
                                  </a:solidFill>
                                  <a:latin typeface="Cambria Math"/>
                                  <a:ea typeface="Cambria Math"/>
                                  <a:cs typeface="Roboto" panose="02000000000000000000" pitchFamily="2" charset="0"/>
                                </a:rPr>
                                <m:t>y</m:t>
                              </m:r>
                            </m:e>
                          </m:d>
                          <m:r>
                            <a:rPr lang="lv-LV" sz="2400" b="0" i="0">
                              <a:solidFill>
                                <a:srgbClr val="005551"/>
                              </a:solidFill>
                              <a:latin typeface="Cambria Math"/>
                              <a:ea typeface="Cambria Math"/>
                              <a:cs typeface="Roboto" panose="02000000000000000000" pitchFamily="2" charset="0"/>
                            </a:rPr>
                            <m:t>,</m:t>
                          </m:r>
                          <m:r>
                            <m:rPr>
                              <m:sty m:val="p"/>
                            </m:rPr>
                            <a:rPr lang="lv-LV" sz="2400" i="0">
                              <a:solidFill>
                                <a:srgbClr val="005551"/>
                              </a:solidFill>
                              <a:latin typeface="Cambria Math"/>
                              <a:ea typeface="Cambria Math"/>
                              <a:cs typeface="Roboto" panose="02000000000000000000" pitchFamily="2" charset="0"/>
                            </a:rPr>
                            <m:t>z</m:t>
                          </m:r>
                          <m:r>
                            <a:rPr lang="lv-LV" sz="2400" i="0">
                              <a:solidFill>
                                <a:srgbClr val="005551"/>
                              </a:solidFill>
                              <a:latin typeface="Cambria Math"/>
                              <a:ea typeface="Cambria Math"/>
                              <a:cs typeface="Roboto" panose="02000000000000000000" pitchFamily="2" charset="0"/>
                            </a:rPr>
                            <m:t> , </m:t>
                          </m:r>
                          <m:sSub>
                            <m:sSubPr>
                              <m:ctrlPr>
                                <a:rPr lang="lv-LV" sz="2400" b="1" i="1">
                                  <a:solidFill>
                                    <a:srgbClr val="005551"/>
                                  </a:solidFill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sSubPr>
                            <m:e>
                              <m:r>
                                <a:rPr lang="lv-LV" sz="2400" b="1" i="0">
                                  <a:solidFill>
                                    <a:srgbClr val="005551"/>
                                  </a:solidFill>
                                  <a:latin typeface="Cambria Math"/>
                                  <a:ea typeface="Cambria Math"/>
                                </a:rPr>
                                <m:t>𝛔</m:t>
                              </m:r>
                            </m:e>
                            <m:sub>
                              <m:r>
                                <a:rPr lang="lv-LV" sz="2400" b="1" i="0" smtClean="0">
                                  <a:solidFill>
                                    <a:srgbClr val="005551"/>
                                  </a:solidFill>
                                  <a:latin typeface="Cambria Math"/>
                                  <a:ea typeface="Cambria Math"/>
                                </a:rPr>
                                <m:t>𝟐</m:t>
                              </m:r>
                            </m:sub>
                          </m:sSub>
                        </m:e>
                      </m:d>
                      <m:r>
                        <a:rPr lang="lv-LV" sz="2400" b="0" i="0">
                          <a:solidFill>
                            <a:srgbClr val="005551"/>
                          </a:solidFill>
                          <a:latin typeface="Cambria Math"/>
                          <a:ea typeface="Cambria Math"/>
                          <a:cs typeface="Roboto" panose="02000000000000000000" pitchFamily="2" charset="0"/>
                        </a:rPr>
                        <m:t>∗</m:t>
                      </m:r>
                      <m:sSub>
                        <m:sSubPr>
                          <m:ctrlPr>
                            <a:rPr lang="lv-LV" sz="2400" b="1" i="1">
                              <a:solidFill>
                                <a:srgbClr val="005551"/>
                              </a:solidFill>
                              <a:latin typeface="Cambria Math" panose="02040503050406030204" pitchFamily="18" charset="0"/>
                              <a:ea typeface="Roboto" panose="02000000000000000000" pitchFamily="2" charset="0"/>
                            </a:rPr>
                          </m:ctrlPr>
                        </m:sSubPr>
                        <m:e>
                          <m:r>
                            <a:rPr lang="lv-LV" sz="2400" b="1" i="0">
                              <a:solidFill>
                                <a:srgbClr val="005551"/>
                              </a:solidFill>
                              <a:latin typeface="Cambria Math"/>
                              <a:ea typeface="Roboto" panose="02000000000000000000" pitchFamily="2" charset="0"/>
                            </a:rPr>
                            <m:t>𝐰</m:t>
                          </m:r>
                        </m:e>
                        <m:sub>
                          <m:r>
                            <a:rPr lang="lv-LV" sz="2400" b="1" i="0" smtClean="0">
                              <a:solidFill>
                                <a:srgbClr val="005551"/>
                              </a:solidFill>
                              <a:latin typeface="Cambria Math"/>
                              <a:ea typeface="Roboto" panose="02000000000000000000" pitchFamily="2" charset="0"/>
                            </a:rPr>
                            <m:t>𝟐</m:t>
                          </m:r>
                        </m:sub>
                      </m:sSub>
                      <m:r>
                        <a:rPr lang="lv-LV" sz="2400" b="0" i="0" smtClean="0">
                          <a:solidFill>
                            <a:srgbClr val="005551"/>
                          </a:solidFill>
                          <a:latin typeface="Cambria Math"/>
                          <a:ea typeface="Roboto" panose="02000000000000000000" pitchFamily="2" charset="0"/>
                        </a:rPr>
                        <m:t>+</m:t>
                      </m:r>
                      <m:sSub>
                        <m:sSubPr>
                          <m:ctrlPr>
                            <a:rPr lang="lv-LV" sz="2400" i="1">
                              <a:solidFill>
                                <a:srgbClr val="005551"/>
                              </a:solidFill>
                              <a:latin typeface="Cambria Math" panose="02040503050406030204" pitchFamily="18" charset="0"/>
                              <a:ea typeface="Roboto" panose="02000000000000000000" pitchFamily="2" charset="0"/>
                            </a:rPr>
                          </m:ctrlPr>
                        </m:sSubPr>
                        <m:e>
                          <m:r>
                            <m:rPr>
                              <m:sty m:val="p"/>
                            </m:rPr>
                            <a:rPr lang="lv-LV" sz="2400" b="0" i="1">
                              <a:solidFill>
                                <a:srgbClr val="005551"/>
                              </a:solidFill>
                              <a:latin typeface="Cambria Math"/>
                              <a:ea typeface="Roboto" panose="02000000000000000000" pitchFamily="2" charset="0"/>
                            </a:rPr>
                            <m:t>f</m:t>
                          </m:r>
                        </m:e>
                        <m:sub>
                          <m:r>
                            <a:rPr lang="lv-LV" sz="2400" b="0" i="1" smtClean="0">
                              <a:solidFill>
                                <a:srgbClr val="005551"/>
                              </a:solidFill>
                              <a:latin typeface="Cambria Math"/>
                              <a:ea typeface="Roboto" panose="02000000000000000000" pitchFamily="2" charset="0"/>
                            </a:rPr>
                            <m:t>3</m:t>
                          </m:r>
                        </m:sub>
                      </m:sSub>
                      <m:d>
                        <m:dPr>
                          <m:ctrlPr>
                            <a:rPr lang="lv-LV" sz="2400" i="1">
                              <a:solidFill>
                                <a:srgbClr val="005551"/>
                              </a:solidFill>
                              <a:latin typeface="Cambria Math" panose="02040503050406030204" pitchFamily="18" charset="0"/>
                              <a:ea typeface="Cambria Math"/>
                              <a:cs typeface="Roboto" panose="02000000000000000000" pitchFamily="2" charset="0"/>
                            </a:rPr>
                          </m:ctrlPr>
                        </m:dPr>
                        <m:e>
                          <m:r>
                            <m:rPr>
                              <m:sty m:val="p"/>
                            </m:rPr>
                            <a:rPr lang="lv-LV" sz="2400" b="0" i="0">
                              <a:solidFill>
                                <a:srgbClr val="005551"/>
                              </a:solidFill>
                              <a:latin typeface="Cambria Math"/>
                              <a:ea typeface="Cambria Math"/>
                              <a:cs typeface="Roboto" panose="02000000000000000000" pitchFamily="2" charset="0"/>
                            </a:rPr>
                            <m:t>R</m:t>
                          </m:r>
                          <m:r>
                            <a:rPr lang="lv-LV" sz="2400" b="0" i="0">
                              <a:solidFill>
                                <a:srgbClr val="005551"/>
                              </a:solidFill>
                              <a:latin typeface="Cambria Math"/>
                              <a:ea typeface="Cambria Math"/>
                              <a:cs typeface="Roboto" panose="02000000000000000000" pitchFamily="2" charset="0"/>
                            </a:rPr>
                            <m:t> </m:t>
                          </m:r>
                          <m:d>
                            <m:dPr>
                              <m:ctrlPr>
                                <a:rPr lang="lv-LV" sz="2400" i="1">
                                  <a:solidFill>
                                    <a:srgbClr val="005551"/>
                                  </a:solidFill>
                                  <a:latin typeface="Cambria Math" panose="02040503050406030204" pitchFamily="18" charset="0"/>
                                  <a:ea typeface="Cambria Math"/>
                                  <a:cs typeface="Roboto" panose="02000000000000000000" pitchFamily="2" charset="0"/>
                                </a:rPr>
                              </m:ctrlPr>
                            </m:dPr>
                            <m:e>
                              <m:r>
                                <m:rPr>
                                  <m:sty m:val="p"/>
                                </m:rPr>
                                <a:rPr lang="lv-LV" sz="2400" b="0" i="0">
                                  <a:solidFill>
                                    <a:srgbClr val="005551"/>
                                  </a:solidFill>
                                  <a:latin typeface="Cambria Math"/>
                                  <a:ea typeface="Cambria Math"/>
                                  <a:cs typeface="Roboto" panose="02000000000000000000" pitchFamily="2" charset="0"/>
                                </a:rPr>
                                <m:t>x</m:t>
                              </m:r>
                              <m:r>
                                <a:rPr lang="lv-LV" sz="2400" b="0" i="0">
                                  <a:solidFill>
                                    <a:srgbClr val="005551"/>
                                  </a:solidFill>
                                  <a:latin typeface="Cambria Math"/>
                                  <a:ea typeface="Cambria Math"/>
                                  <a:cs typeface="Roboto" panose="02000000000000000000" pitchFamily="2" charset="0"/>
                                </a:rPr>
                                <m:t>,</m:t>
                              </m:r>
                              <m:r>
                                <m:rPr>
                                  <m:sty m:val="p"/>
                                </m:rPr>
                                <a:rPr lang="lv-LV" sz="2400" b="0" i="0">
                                  <a:solidFill>
                                    <a:srgbClr val="005551"/>
                                  </a:solidFill>
                                  <a:latin typeface="Cambria Math"/>
                                  <a:ea typeface="Cambria Math"/>
                                  <a:cs typeface="Roboto" panose="02000000000000000000" pitchFamily="2" charset="0"/>
                                </a:rPr>
                                <m:t>y</m:t>
                              </m:r>
                            </m:e>
                          </m:d>
                          <m:r>
                            <a:rPr lang="lv-LV" sz="2400" b="0" i="0">
                              <a:solidFill>
                                <a:srgbClr val="005551"/>
                              </a:solidFill>
                              <a:latin typeface="Cambria Math"/>
                              <a:ea typeface="Cambria Math"/>
                              <a:cs typeface="Roboto" panose="02000000000000000000" pitchFamily="2" charset="0"/>
                            </a:rPr>
                            <m:t>,</m:t>
                          </m:r>
                          <m:r>
                            <m:rPr>
                              <m:sty m:val="p"/>
                            </m:rPr>
                            <a:rPr lang="lv-LV" sz="2400" i="0">
                              <a:solidFill>
                                <a:srgbClr val="005551"/>
                              </a:solidFill>
                              <a:latin typeface="Cambria Math"/>
                              <a:ea typeface="Cambria Math"/>
                              <a:cs typeface="Roboto" panose="02000000000000000000" pitchFamily="2" charset="0"/>
                            </a:rPr>
                            <m:t>z</m:t>
                          </m:r>
                          <m:r>
                            <a:rPr lang="lv-LV" sz="2400" i="0">
                              <a:solidFill>
                                <a:srgbClr val="005551"/>
                              </a:solidFill>
                              <a:latin typeface="Cambria Math"/>
                              <a:ea typeface="Cambria Math"/>
                              <a:cs typeface="Roboto" panose="02000000000000000000" pitchFamily="2" charset="0"/>
                            </a:rPr>
                            <m:t> , </m:t>
                          </m:r>
                          <m:sSub>
                            <m:sSubPr>
                              <m:ctrlPr>
                                <a:rPr lang="lv-LV" sz="2400" b="1" i="1" smtClean="0">
                                  <a:solidFill>
                                    <a:srgbClr val="005551"/>
                                  </a:solidFill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sSubPr>
                            <m:e>
                              <m:r>
                                <a:rPr lang="lv-LV" sz="2400" b="1" i="0">
                                  <a:solidFill>
                                    <a:srgbClr val="005551"/>
                                  </a:solidFill>
                                  <a:latin typeface="Cambria Math"/>
                                  <a:ea typeface="Cambria Math"/>
                                </a:rPr>
                                <m:t>𝛔</m:t>
                              </m:r>
                            </m:e>
                            <m:sub>
                              <m:r>
                                <a:rPr lang="lv-LV" sz="2400" b="1" i="0" smtClean="0">
                                  <a:solidFill>
                                    <a:srgbClr val="005551"/>
                                  </a:solidFill>
                                  <a:latin typeface="Cambria Math"/>
                                  <a:ea typeface="Cambria Math"/>
                                </a:rPr>
                                <m:t>𝟑</m:t>
                              </m:r>
                            </m:sub>
                          </m:sSub>
                        </m:e>
                      </m:d>
                      <m:r>
                        <a:rPr lang="lv-LV" sz="2400" b="0" i="0">
                          <a:solidFill>
                            <a:srgbClr val="005551"/>
                          </a:solidFill>
                          <a:latin typeface="Cambria Math"/>
                          <a:ea typeface="Cambria Math"/>
                          <a:cs typeface="Roboto" panose="02000000000000000000" pitchFamily="2" charset="0"/>
                        </a:rPr>
                        <m:t>∗</m:t>
                      </m:r>
                      <m:sSub>
                        <m:sSubPr>
                          <m:ctrlPr>
                            <a:rPr lang="lv-LV" sz="2400" b="1" i="1">
                              <a:solidFill>
                                <a:srgbClr val="005551"/>
                              </a:solidFill>
                              <a:latin typeface="Cambria Math" panose="02040503050406030204" pitchFamily="18" charset="0"/>
                              <a:ea typeface="Roboto" panose="02000000000000000000" pitchFamily="2" charset="0"/>
                            </a:rPr>
                          </m:ctrlPr>
                        </m:sSubPr>
                        <m:e>
                          <m:r>
                            <a:rPr lang="lv-LV" sz="2400" b="1" i="0">
                              <a:solidFill>
                                <a:srgbClr val="005551"/>
                              </a:solidFill>
                              <a:latin typeface="Cambria Math"/>
                              <a:ea typeface="Roboto" panose="02000000000000000000" pitchFamily="2" charset="0"/>
                            </a:rPr>
                            <m:t>𝐰</m:t>
                          </m:r>
                        </m:e>
                        <m:sub>
                          <m:r>
                            <a:rPr lang="lv-LV" sz="2400" b="1" i="1" smtClean="0">
                              <a:solidFill>
                                <a:srgbClr val="005551"/>
                              </a:solidFill>
                              <a:latin typeface="Cambria Math"/>
                              <a:ea typeface="Roboto" panose="02000000000000000000" pitchFamily="2" charset="0"/>
                            </a:rPr>
                            <m:t>𝟑</m:t>
                          </m:r>
                        </m:sub>
                      </m:sSub>
                    </m:oMath>
                  </m:oMathPara>
                </a14:m>
                <a:endParaRPr lang="lv-LV" sz="2400" b="1" dirty="0">
                  <a:solidFill>
                    <a:srgbClr val="005551"/>
                  </a:solidFill>
                  <a:latin typeface="Roboto" panose="02000000000000000000" pitchFamily="2" charset="0"/>
                  <a:ea typeface="Roboto" panose="02000000000000000000" pitchFamily="2" charset="0"/>
                  <a:cs typeface="Roboto" panose="02000000000000000000" pitchFamily="2" charset="0"/>
                </a:endParaRPr>
              </a:p>
              <a:p>
                <a:pPr marL="285750" indent="-285750">
                  <a:buClr>
                    <a:srgbClr val="005551"/>
                  </a:buClr>
                  <a:buFont typeface="Roboto" pitchFamily="2" charset="0"/>
                  <a:buChar char="Ξ"/>
                  <a:tabLst>
                    <a:tab pos="11206163" algn="l"/>
                  </a:tabLst>
                </a:pPr>
                <a:endParaRPr lang="lv-LV" sz="1600" b="1" dirty="0">
                  <a:solidFill>
                    <a:schemeClr val="tx1"/>
                  </a:solidFill>
                  <a:latin typeface="Roboto" panose="02000000000000000000" pitchFamily="2" charset="0"/>
                  <a:ea typeface="Roboto" panose="02000000000000000000" pitchFamily="2" charset="0"/>
                  <a:cs typeface="Roboto" panose="02000000000000000000" pitchFamily="2" charset="0"/>
                </a:endParaRPr>
              </a:p>
              <a:p>
                <a:pPr>
                  <a:buClr>
                    <a:srgbClr val="005551"/>
                  </a:buClr>
                  <a:tabLst>
                    <a:tab pos="11206163" algn="l"/>
                  </a:tabLst>
                </a:pPr>
                <a:endParaRPr lang="en-US" dirty="0">
                  <a:solidFill>
                    <a:schemeClr val="tx1"/>
                  </a:solidFill>
                  <a:latin typeface="Roboto" panose="02000000000000000000" pitchFamily="2" charset="0"/>
                  <a:ea typeface="Roboto" panose="02000000000000000000" pitchFamily="2" charset="0"/>
                  <a:cs typeface="Roboto" panose="02000000000000000000" pitchFamily="2" charset="0"/>
                </a:endParaRPr>
              </a:p>
            </p:txBody>
          </p:sp>
        </mc:Choice>
        <mc:Fallback xmlns="">
          <p:sp>
            <p:nvSpPr>
              <p:cNvPr id="10" name="Taisnstūris 2">
                <a:extLst>
                  <a:ext uri="{FF2B5EF4-FFF2-40B4-BE49-F238E27FC236}">
                    <a16:creationId xmlns:a16="http://schemas.microsoft.com/office/drawing/2014/main" xmlns="" xmlns:a14="http://schemas.microsoft.com/office/drawing/2010/main" id="{C696E1A2-B6B9-4FEA-D561-AB0058060E9E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8967" y="5342638"/>
                <a:ext cx="12199420" cy="919288"/>
              </a:xfrm>
              <a:prstGeom prst="rect">
                <a:avLst/>
              </a:prstGeom>
              <a:blipFill rotWithShape="1">
                <a:blip r:embed="rId2"/>
                <a:stretch>
                  <a:fillRect l="-450" t="-662" b="-50993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-8966" y="5082848"/>
            <a:ext cx="10012102" cy="512064"/>
          </a:xfrm>
          <a:custGeom>
            <a:avLst/>
            <a:gdLst>
              <a:gd name="connsiteX0" fmla="*/ 0 w 5970494"/>
              <a:gd name="connsiteY0" fmla="*/ 0 h 512064"/>
              <a:gd name="connsiteX1" fmla="*/ 5970494 w 5970494"/>
              <a:gd name="connsiteY1" fmla="*/ 0 h 512064"/>
              <a:gd name="connsiteX2" fmla="*/ 5970494 w 5970494"/>
              <a:gd name="connsiteY2" fmla="*/ 512064 h 512064"/>
              <a:gd name="connsiteX3" fmla="*/ 0 w 5970494"/>
              <a:gd name="connsiteY3" fmla="*/ 512064 h 512064"/>
              <a:gd name="connsiteX4" fmla="*/ 0 w 5970494"/>
              <a:gd name="connsiteY4" fmla="*/ 0 h 512064"/>
              <a:gd name="connsiteX0" fmla="*/ 0 w 5970494"/>
              <a:gd name="connsiteY0" fmla="*/ 8965 h 521029"/>
              <a:gd name="connsiteX1" fmla="*/ 5486400 w 5970494"/>
              <a:gd name="connsiteY1" fmla="*/ 0 h 521029"/>
              <a:gd name="connsiteX2" fmla="*/ 5970494 w 5970494"/>
              <a:gd name="connsiteY2" fmla="*/ 521029 h 521029"/>
              <a:gd name="connsiteX3" fmla="*/ 0 w 5970494"/>
              <a:gd name="connsiteY3" fmla="*/ 521029 h 521029"/>
              <a:gd name="connsiteX4" fmla="*/ 0 w 5970494"/>
              <a:gd name="connsiteY4" fmla="*/ 8965 h 521029"/>
              <a:gd name="connsiteX0" fmla="*/ 0 w 5970494"/>
              <a:gd name="connsiteY0" fmla="*/ 0 h 512064"/>
              <a:gd name="connsiteX1" fmla="*/ 5577840 w 5970494"/>
              <a:gd name="connsiteY1" fmla="*/ 179 h 512064"/>
              <a:gd name="connsiteX2" fmla="*/ 5970494 w 5970494"/>
              <a:gd name="connsiteY2" fmla="*/ 512064 h 512064"/>
              <a:gd name="connsiteX3" fmla="*/ 0 w 5970494"/>
              <a:gd name="connsiteY3" fmla="*/ 512064 h 512064"/>
              <a:gd name="connsiteX4" fmla="*/ 0 w 5970494"/>
              <a:gd name="connsiteY4" fmla="*/ 0 h 512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70494" h="512064">
                <a:moveTo>
                  <a:pt x="0" y="0"/>
                </a:moveTo>
                <a:lnTo>
                  <a:pt x="5577840" y="179"/>
                </a:lnTo>
                <a:lnTo>
                  <a:pt x="5970494" y="512064"/>
                </a:lnTo>
                <a:lnTo>
                  <a:pt x="0" y="512064"/>
                </a:lnTo>
                <a:lnTo>
                  <a:pt x="0" y="0"/>
                </a:lnTo>
                <a:close/>
              </a:path>
            </a:pathLst>
          </a:custGeom>
          <a:solidFill>
            <a:srgbClr val="0055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tabLst>
                <a:tab pos="11206163" algn="l"/>
              </a:tabLst>
            </a:pPr>
            <a:r>
              <a:rPr lang="lv-LV" sz="2600" b="1" dirty="0"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Lateral dose profile analytical description</a:t>
            </a:r>
            <a:endParaRPr lang="en-US" sz="2600" b="1" dirty="0"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3" t="10212" r="5903"/>
          <a:stretch/>
        </p:blipFill>
        <p:spPr>
          <a:xfrm>
            <a:off x="6963478" y="605694"/>
            <a:ext cx="4603894" cy="3306150"/>
          </a:xfrm>
          <a:prstGeom prst="rect">
            <a:avLst/>
          </a:prstGeom>
        </p:spPr>
      </p:pic>
      <p:sp>
        <p:nvSpPr>
          <p:cNvPr id="12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4541520" y="4490720"/>
            <a:ext cx="4175759" cy="508000"/>
          </a:xfrm>
          <a:prstGeom prst="rect">
            <a:avLst/>
          </a:prstGeom>
          <a:solidFill>
            <a:srgbClr val="E5EFE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buClr>
                <a:srgbClr val="005551"/>
              </a:buClr>
              <a:tabLst>
                <a:tab pos="11206163" algn="l"/>
              </a:tabLst>
            </a:pPr>
            <a:endParaRPr lang="en-US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0065240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42C43BCE-A5A4-4FCE-1ED0-8CF4F25C7111}"/>
              </a:ext>
            </a:extLst>
          </p:cNvPr>
          <p:cNvSpPr txBox="1"/>
          <p:nvPr/>
        </p:nvSpPr>
        <p:spPr>
          <a:xfrm>
            <a:off x="11516572" y="6562118"/>
            <a:ext cx="68284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[ 1</a:t>
            </a:r>
            <a:r>
              <a:rPr lang="lv-LV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4</a:t>
            </a:r>
            <a:r>
              <a:rPr lang="en-US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 ]</a:t>
            </a:r>
          </a:p>
        </p:txBody>
      </p:sp>
      <p:sp>
        <p:nvSpPr>
          <p:cNvPr id="5" name="Virsraksts 4">
            <a:extLst>
              <a:ext uri="{FF2B5EF4-FFF2-40B4-BE49-F238E27FC236}">
                <a16:creationId xmlns:a16="http://schemas.microsoft.com/office/drawing/2014/main" id="{7966FF18-37A8-DB9F-2A27-94ED00E43EC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i="1" dirty="0"/>
              <a:t>Ion beams</a:t>
            </a:r>
            <a:r>
              <a:rPr lang="en-US" dirty="0"/>
              <a:t>: Workflow of the fitting routine</a:t>
            </a:r>
            <a:endParaRPr lang="en-US" i="1" dirty="0"/>
          </a:p>
        </p:txBody>
      </p:sp>
      <p:sp>
        <p:nvSpPr>
          <p:cNvPr id="7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-7420" y="627824"/>
            <a:ext cx="12199420" cy="761138"/>
          </a:xfrm>
          <a:prstGeom prst="rect">
            <a:avLst/>
          </a:prstGeom>
          <a:solidFill>
            <a:srgbClr val="B3D1C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>
              <a:buClr>
                <a:srgbClr val="005551"/>
              </a:buClr>
              <a:tabLst>
                <a:tab pos="11206163" algn="l"/>
              </a:tabLst>
            </a:pPr>
            <a:r>
              <a:rPr lang="lv-LV" sz="2000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Due to large number of free parameters – non-unique solutions can appear in the curve fitting process</a:t>
            </a:r>
          </a:p>
          <a:p>
            <a:pPr algn="ctr">
              <a:buClr>
                <a:srgbClr val="005551"/>
              </a:buClr>
              <a:tabLst>
                <a:tab pos="11206163" algn="l"/>
              </a:tabLst>
            </a:pPr>
            <a:r>
              <a:rPr lang="lv-LV" sz="2000" b="1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Dedicated fitting routine was adapted</a:t>
            </a: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endParaRPr lang="lv-LV" b="1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>
              <a:buClr>
                <a:srgbClr val="005551"/>
              </a:buClr>
              <a:tabLst>
                <a:tab pos="11206163" algn="l"/>
              </a:tabLst>
            </a:pPr>
            <a:endParaRPr lang="en-US" sz="2000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-7420" y="1481558"/>
            <a:ext cx="5686860" cy="432000"/>
          </a:xfrm>
          <a:prstGeom prst="rect">
            <a:avLst/>
          </a:prstGeom>
          <a:solidFill>
            <a:srgbClr val="00555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lv-LV" sz="2000" b="1" dirty="0">
                <a:solidFill>
                  <a:schemeClr val="bg1"/>
                </a:solidFill>
                <a:latin typeface="Roboto" pitchFamily="2" charset="0"/>
                <a:ea typeface="Roboto" pitchFamily="2" charset="0"/>
              </a:rPr>
              <a:t>Single Gaussian fit – </a:t>
            </a:r>
            <a:r>
              <a:rPr lang="lv-LV" sz="2000" dirty="0">
                <a:solidFill>
                  <a:schemeClr val="bg1"/>
                </a:solidFill>
                <a:latin typeface="Roboto" pitchFamily="2" charset="0"/>
                <a:ea typeface="Roboto" pitchFamily="2" charset="0"/>
              </a:rPr>
              <a:t>non-specific starting point </a:t>
            </a:r>
            <a:endParaRPr lang="en-GB" sz="2000" dirty="0">
              <a:solidFill>
                <a:schemeClr val="bg1"/>
              </a:solidFill>
              <a:latin typeface="Roboto" pitchFamily="2" charset="0"/>
              <a:ea typeface="Roboto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-7420" y="2463537"/>
            <a:ext cx="5686859" cy="432000"/>
          </a:xfrm>
          <a:prstGeom prst="rect">
            <a:avLst/>
          </a:prstGeom>
          <a:solidFill>
            <a:srgbClr val="00555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lv-LV" sz="2000" b="1" dirty="0">
                <a:solidFill>
                  <a:schemeClr val="bg1"/>
                </a:solidFill>
                <a:latin typeface="Roboto" pitchFamily="2" charset="0"/>
                <a:ea typeface="Roboto" pitchFamily="2" charset="0"/>
              </a:rPr>
              <a:t>Triple function fit</a:t>
            </a:r>
            <a:endParaRPr lang="en-GB" sz="2000" dirty="0">
              <a:solidFill>
                <a:schemeClr val="bg1"/>
              </a:solidFill>
              <a:latin typeface="Roboto" pitchFamily="2" charset="0"/>
              <a:ea typeface="Roboto" pitchFamily="2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-7422" y="2895537"/>
            <a:ext cx="5676701" cy="1059084"/>
          </a:xfrm>
          <a:prstGeom prst="rect">
            <a:avLst/>
          </a:prstGeom>
          <a:noFill/>
          <a:ln w="28575">
            <a:solidFill>
              <a:srgbClr val="00555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lv-LV" sz="1600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Specific starting point </a:t>
            </a:r>
            <a:r>
              <a:rPr lang="lv-LV" sz="1600" i="1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( approach similar to [ 12 ] [ 13 ] </a:t>
            </a:r>
            <a:r>
              <a:rPr lang="lv-LV" sz="1600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):</a:t>
            </a:r>
          </a:p>
          <a:p>
            <a:pPr marL="358775"/>
            <a:r>
              <a:rPr lang="lv-LV" sz="1600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f</a:t>
            </a:r>
            <a:r>
              <a:rPr lang="lv-LV" sz="1600" baseline="-25000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1 </a:t>
            </a:r>
            <a:r>
              <a:rPr lang="lv-LV" sz="1600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– </a:t>
            </a:r>
            <a:r>
              <a:rPr lang="el-GR" sz="1600" b="1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σ</a:t>
            </a:r>
            <a:r>
              <a:rPr lang="lv-LV" sz="1600" b="1" baseline="-25000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1 </a:t>
            </a:r>
            <a:r>
              <a:rPr lang="lv-LV" sz="1600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= 0.6 * </a:t>
            </a:r>
            <a:r>
              <a:rPr lang="el-GR" sz="1600" b="1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σ</a:t>
            </a:r>
            <a:r>
              <a:rPr lang="lv-LV" sz="1600" b="1" baseline="-25000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start </a:t>
            </a:r>
            <a:r>
              <a:rPr lang="lv-LV" sz="1600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and </a:t>
            </a:r>
            <a:r>
              <a:rPr lang="lv-LV" sz="1600" b="1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w</a:t>
            </a:r>
            <a:r>
              <a:rPr lang="lv-LV" sz="1600" b="1" baseline="-25000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1 </a:t>
            </a:r>
            <a:r>
              <a:rPr lang="lv-LV" sz="1600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= 0.8</a:t>
            </a:r>
          </a:p>
          <a:p>
            <a:pPr marL="358775"/>
            <a:r>
              <a:rPr lang="lv-LV" sz="1600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f</a:t>
            </a:r>
            <a:r>
              <a:rPr lang="lv-LV" sz="1600" baseline="-25000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2 </a:t>
            </a:r>
            <a:r>
              <a:rPr lang="lv-LV" sz="1600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– </a:t>
            </a:r>
            <a:r>
              <a:rPr lang="el-GR" sz="1600" b="1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σ</a:t>
            </a:r>
            <a:r>
              <a:rPr lang="lv-LV" sz="1600" b="1" baseline="-25000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2 </a:t>
            </a:r>
            <a:r>
              <a:rPr lang="lv-LV" sz="1600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= 2 * </a:t>
            </a:r>
            <a:r>
              <a:rPr lang="el-GR" sz="1600" b="1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σ</a:t>
            </a:r>
            <a:r>
              <a:rPr lang="lv-LV" sz="1600" b="1" baseline="-25000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start </a:t>
            </a:r>
            <a:r>
              <a:rPr lang="lv-LV" sz="1600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and </a:t>
            </a:r>
            <a:r>
              <a:rPr lang="lv-LV" sz="1600" b="1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w</a:t>
            </a:r>
            <a:r>
              <a:rPr lang="lv-LV" sz="1600" b="1" baseline="-25000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2 </a:t>
            </a:r>
            <a:r>
              <a:rPr lang="lv-LV" sz="1600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= 0.12</a:t>
            </a:r>
          </a:p>
          <a:p>
            <a:pPr marL="358775"/>
            <a:r>
              <a:rPr lang="lv-LV" sz="1600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f</a:t>
            </a:r>
            <a:r>
              <a:rPr lang="lv-LV" sz="1600" baseline="-25000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3 </a:t>
            </a:r>
            <a:r>
              <a:rPr lang="lv-LV" sz="1600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– </a:t>
            </a:r>
            <a:r>
              <a:rPr lang="el-GR" sz="1600" b="1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σ</a:t>
            </a:r>
            <a:r>
              <a:rPr lang="lv-LV" sz="1600" b="1" baseline="-25000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3 </a:t>
            </a:r>
            <a:r>
              <a:rPr lang="lv-LV" sz="1600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= 3 * </a:t>
            </a:r>
            <a:r>
              <a:rPr lang="el-GR" sz="1600" b="1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σ</a:t>
            </a:r>
            <a:r>
              <a:rPr lang="lv-LV" sz="1600" b="1" baseline="-25000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start </a:t>
            </a:r>
            <a:r>
              <a:rPr lang="lv-LV" sz="1600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and </a:t>
            </a:r>
            <a:r>
              <a:rPr lang="lv-LV" sz="1600" b="1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w</a:t>
            </a:r>
            <a:r>
              <a:rPr lang="lv-LV" sz="1600" b="1" baseline="-25000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3</a:t>
            </a:r>
            <a:r>
              <a:rPr lang="lv-LV" sz="1600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= 0.08</a:t>
            </a:r>
          </a:p>
          <a:p>
            <a:pPr marL="358775"/>
            <a:endParaRPr lang="en-GB" sz="1600" dirty="0">
              <a:solidFill>
                <a:schemeClr val="tx1"/>
              </a:solidFill>
              <a:latin typeface="Roboto" pitchFamily="2" charset="0"/>
              <a:ea typeface="Roboto" pitchFamily="2" charset="0"/>
            </a:endParaRPr>
          </a:p>
          <a:p>
            <a:endParaRPr lang="en-GB" sz="1600" b="1" baseline="-25000" dirty="0">
              <a:solidFill>
                <a:schemeClr val="tx1"/>
              </a:solidFill>
              <a:latin typeface="Roboto" pitchFamily="2" charset="0"/>
              <a:ea typeface="Roboto" pitchFamily="2" charset="0"/>
            </a:endParaRPr>
          </a:p>
          <a:p>
            <a:endParaRPr lang="en-GB" sz="1600" baseline="-25000" dirty="0">
              <a:solidFill>
                <a:schemeClr val="tx1"/>
              </a:solidFill>
              <a:latin typeface="Roboto" pitchFamily="2" charset="0"/>
              <a:ea typeface="Roboto" pitchFamily="2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-7422" y="1913558"/>
            <a:ext cx="5676701" cy="324000"/>
          </a:xfrm>
          <a:prstGeom prst="rect">
            <a:avLst/>
          </a:prstGeom>
          <a:noFill/>
          <a:ln w="28575">
            <a:solidFill>
              <a:srgbClr val="00555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lv-LV" sz="1600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Extract </a:t>
            </a:r>
            <a:r>
              <a:rPr lang="el-GR" sz="1600" b="1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σ</a:t>
            </a:r>
            <a:r>
              <a:rPr lang="lv-LV" sz="1600" b="1" baseline="-25000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start</a:t>
            </a:r>
            <a:endParaRPr lang="en-GB" sz="1600" b="1" baseline="-25000" dirty="0">
              <a:solidFill>
                <a:schemeClr val="tx1"/>
              </a:solidFill>
              <a:latin typeface="Roboto" pitchFamily="2" charset="0"/>
              <a:ea typeface="Roboto" pitchFamily="2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179294" y="6340821"/>
            <a:ext cx="12020124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lv-LV" sz="900" b="1" dirty="0">
                <a:latin typeface="Roboto" pitchFamily="2" charset="0"/>
                <a:ea typeface="Roboto" pitchFamily="2" charset="0"/>
              </a:rPr>
              <a:t>[ 13 ] </a:t>
            </a:r>
            <a:r>
              <a:rPr lang="en-GB" sz="900" dirty="0">
                <a:latin typeface="Roboto" pitchFamily="2" charset="0"/>
                <a:ea typeface="Roboto" pitchFamily="2" charset="0"/>
              </a:rPr>
              <a:t>Hirayama S, </a:t>
            </a:r>
            <a:r>
              <a:rPr lang="en-GB" sz="900" dirty="0" err="1">
                <a:latin typeface="Roboto" pitchFamily="2" charset="0"/>
                <a:ea typeface="Roboto" pitchFamily="2" charset="0"/>
              </a:rPr>
              <a:t>Takayanagi</a:t>
            </a:r>
            <a:r>
              <a:rPr lang="en-GB" sz="900" dirty="0">
                <a:latin typeface="Roboto" pitchFamily="2" charset="0"/>
                <a:ea typeface="Roboto" pitchFamily="2" charset="0"/>
              </a:rPr>
              <a:t> T, </a:t>
            </a:r>
            <a:r>
              <a:rPr lang="en-GB" sz="900" dirty="0" err="1">
                <a:latin typeface="Roboto" pitchFamily="2" charset="0"/>
                <a:ea typeface="Roboto" pitchFamily="2" charset="0"/>
              </a:rPr>
              <a:t>Fujii</a:t>
            </a:r>
            <a:r>
              <a:rPr lang="en-GB" sz="900" dirty="0">
                <a:latin typeface="Roboto" pitchFamily="2" charset="0"/>
                <a:ea typeface="Roboto" pitchFamily="2" charset="0"/>
              </a:rPr>
              <a:t> Y, et al. Evaluation of the influence of double and triple Gaussian proton kernel models on accuracy of dose calculations for spot scanning technique. Medical Physics 2016</a:t>
            </a:r>
            <a:endParaRPr lang="lv-LV" sz="900" dirty="0">
              <a:latin typeface="Roboto" pitchFamily="2" charset="0"/>
              <a:ea typeface="Roboto" pitchFamily="2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-7420" y="4197688"/>
            <a:ext cx="5686859" cy="432000"/>
          </a:xfrm>
          <a:prstGeom prst="rect">
            <a:avLst/>
          </a:prstGeom>
          <a:solidFill>
            <a:srgbClr val="00555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lv-LV" sz="2000" b="1" dirty="0">
                <a:solidFill>
                  <a:schemeClr val="bg1"/>
                </a:solidFill>
                <a:latin typeface="Roboto" pitchFamily="2" charset="0"/>
                <a:ea typeface="Roboto" pitchFamily="2" charset="0"/>
              </a:rPr>
              <a:t>Parametrization of primary contribution</a:t>
            </a:r>
            <a:endParaRPr lang="en-GB" sz="2000" dirty="0">
              <a:solidFill>
                <a:schemeClr val="bg1"/>
              </a:solidFill>
              <a:latin typeface="Roboto" pitchFamily="2" charset="0"/>
              <a:ea typeface="Roboto" pitchFamily="2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0" y="4629688"/>
            <a:ext cx="5669279" cy="529542"/>
          </a:xfrm>
          <a:prstGeom prst="rect">
            <a:avLst/>
          </a:prstGeom>
          <a:noFill/>
          <a:ln w="28575">
            <a:solidFill>
              <a:srgbClr val="00555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lv-LV" sz="1600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Extract </a:t>
            </a:r>
            <a:r>
              <a:rPr lang="lv-LV" sz="1600" b="1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min(</a:t>
            </a:r>
            <a:r>
              <a:rPr lang="el-GR" sz="1600" b="1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σ</a:t>
            </a:r>
            <a:r>
              <a:rPr lang="lv-LV" sz="1600" b="1" baseline="-25000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1 </a:t>
            </a:r>
            <a:r>
              <a:rPr lang="lv-LV" sz="1600" b="1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, </a:t>
            </a:r>
            <a:r>
              <a:rPr lang="el-GR" sz="1600" b="1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σ</a:t>
            </a:r>
            <a:r>
              <a:rPr lang="lv-LV" sz="1600" b="1" baseline="-25000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2 </a:t>
            </a:r>
            <a:r>
              <a:rPr lang="lv-LV" sz="1600" b="1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, </a:t>
            </a:r>
            <a:r>
              <a:rPr lang="el-GR" sz="1600" b="1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σ</a:t>
            </a:r>
            <a:r>
              <a:rPr lang="lv-LV" sz="1600" b="1" baseline="-25000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3</a:t>
            </a:r>
            <a:r>
              <a:rPr lang="lv-LV" sz="1600" b="1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) </a:t>
            </a:r>
            <a:r>
              <a:rPr lang="lv-LV" sz="1600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- parametrize by Highland-like function</a:t>
            </a:r>
            <a:endParaRPr lang="en-GB" sz="1600" b="1" baseline="-25000" dirty="0">
              <a:solidFill>
                <a:schemeClr val="tx1"/>
              </a:solidFill>
              <a:latin typeface="Roboto" pitchFamily="2" charset="0"/>
              <a:ea typeface="Roboto" pitchFamily="2" charset="0"/>
            </a:endParaRPr>
          </a:p>
          <a:p>
            <a:endParaRPr lang="en-GB" sz="1600" b="1" baseline="-25000" dirty="0">
              <a:solidFill>
                <a:schemeClr val="tx1"/>
              </a:solidFill>
              <a:latin typeface="Roboto" pitchFamily="2" charset="0"/>
              <a:ea typeface="Roboto" pitchFamily="2" charset="0"/>
            </a:endParaRPr>
          </a:p>
          <a:p>
            <a:endParaRPr lang="en-GB" sz="1600" b="1" baseline="-25000" dirty="0">
              <a:solidFill>
                <a:schemeClr val="tx1"/>
              </a:solidFill>
              <a:latin typeface="Roboto" pitchFamily="2" charset="0"/>
              <a:ea typeface="Roboto" pitchFamily="2" charset="0"/>
            </a:endParaRPr>
          </a:p>
          <a:p>
            <a:pPr marL="358775"/>
            <a:endParaRPr lang="en-GB" sz="1600" dirty="0">
              <a:solidFill>
                <a:schemeClr val="tx1"/>
              </a:solidFill>
              <a:latin typeface="Roboto" pitchFamily="2" charset="0"/>
              <a:ea typeface="Roboto" pitchFamily="2" charset="0"/>
            </a:endParaRPr>
          </a:p>
          <a:p>
            <a:endParaRPr lang="en-GB" sz="1600" b="1" baseline="-25000" dirty="0">
              <a:solidFill>
                <a:schemeClr val="tx1"/>
              </a:solidFill>
              <a:latin typeface="Roboto" pitchFamily="2" charset="0"/>
              <a:ea typeface="Roboto" pitchFamily="2" charset="0"/>
            </a:endParaRPr>
          </a:p>
          <a:p>
            <a:endParaRPr lang="en-GB" sz="1600" baseline="-25000" dirty="0">
              <a:solidFill>
                <a:schemeClr val="tx1"/>
              </a:solidFill>
              <a:latin typeface="Roboto" pitchFamily="2" charset="0"/>
              <a:ea typeface="Roboto" pitchFamily="2" charset="0"/>
            </a:endParaRPr>
          </a:p>
        </p:txBody>
      </p:sp>
      <p:cxnSp>
        <p:nvCxnSpPr>
          <p:cNvPr id="36" name="Straight Arrow Connector 35"/>
          <p:cNvCxnSpPr/>
          <p:nvPr/>
        </p:nvCxnSpPr>
        <p:spPr>
          <a:xfrm>
            <a:off x="2820460" y="3954621"/>
            <a:ext cx="0" cy="243067"/>
          </a:xfrm>
          <a:prstGeom prst="straightConnector1">
            <a:avLst/>
          </a:prstGeom>
          <a:ln w="28575">
            <a:solidFill>
              <a:srgbClr val="00555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Arrow Connector 38"/>
          <p:cNvCxnSpPr/>
          <p:nvPr/>
        </p:nvCxnSpPr>
        <p:spPr>
          <a:xfrm>
            <a:off x="2831071" y="5166158"/>
            <a:ext cx="0" cy="243067"/>
          </a:xfrm>
          <a:prstGeom prst="straightConnector1">
            <a:avLst/>
          </a:prstGeom>
          <a:ln w="28575">
            <a:solidFill>
              <a:srgbClr val="00555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Arrow Connector 45"/>
          <p:cNvCxnSpPr/>
          <p:nvPr/>
        </p:nvCxnSpPr>
        <p:spPr>
          <a:xfrm>
            <a:off x="2824313" y="2237558"/>
            <a:ext cx="0" cy="243067"/>
          </a:xfrm>
          <a:prstGeom prst="straightConnector1">
            <a:avLst/>
          </a:prstGeom>
          <a:ln w="28575">
            <a:solidFill>
              <a:srgbClr val="00555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Rectangle 46"/>
          <p:cNvSpPr/>
          <p:nvPr/>
        </p:nvSpPr>
        <p:spPr>
          <a:xfrm>
            <a:off x="-7421" y="5399635"/>
            <a:ext cx="5686859" cy="920865"/>
          </a:xfrm>
          <a:prstGeom prst="rect">
            <a:avLst/>
          </a:prstGeom>
          <a:solidFill>
            <a:srgbClr val="00555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lv-LV" sz="2000" b="1" dirty="0">
                <a:solidFill>
                  <a:schemeClr val="bg1"/>
                </a:solidFill>
                <a:latin typeface="Roboto" pitchFamily="2" charset="0"/>
                <a:ea typeface="Roboto" pitchFamily="2" charset="0"/>
              </a:rPr>
              <a:t>Re-optimization with fixed </a:t>
            </a:r>
            <a:r>
              <a:rPr lang="el-GR" sz="2000" b="1" dirty="0">
                <a:solidFill>
                  <a:schemeClr val="bg1"/>
                </a:solidFill>
                <a:latin typeface="Roboto" pitchFamily="2" charset="0"/>
                <a:ea typeface="Roboto" pitchFamily="2" charset="0"/>
              </a:rPr>
              <a:t>σ</a:t>
            </a:r>
            <a:r>
              <a:rPr lang="lv-LV" sz="2000" b="1" baseline="-25000" dirty="0">
                <a:solidFill>
                  <a:schemeClr val="bg1"/>
                </a:solidFill>
                <a:latin typeface="Roboto" pitchFamily="2" charset="0"/>
                <a:ea typeface="Roboto" pitchFamily="2" charset="0"/>
              </a:rPr>
              <a:t>1 </a:t>
            </a:r>
            <a:r>
              <a:rPr lang="lv-LV" sz="2000" b="1" dirty="0">
                <a:solidFill>
                  <a:schemeClr val="bg1"/>
                </a:solidFill>
                <a:latin typeface="Roboto" pitchFamily="2" charset="0"/>
                <a:ea typeface="Roboto" pitchFamily="2" charset="0"/>
              </a:rPr>
              <a:t>corresponding to the primary particle contribution</a:t>
            </a:r>
          </a:p>
          <a:p>
            <a:pPr algn="ctr"/>
            <a:r>
              <a:rPr lang="lv-LV" sz="1600" dirty="0">
                <a:solidFill>
                  <a:schemeClr val="bg1"/>
                </a:solidFill>
                <a:latin typeface="Roboto" pitchFamily="2" charset="0"/>
                <a:ea typeface="Roboto" pitchFamily="2" charset="0"/>
              </a:rPr>
              <a:t>(ROI – 0.01% of CAX dose)</a:t>
            </a:r>
            <a:endParaRPr lang="en-GB" sz="1600" dirty="0">
              <a:solidFill>
                <a:schemeClr val="bg1"/>
              </a:solidFill>
              <a:latin typeface="Roboto" pitchFamily="2" charset="0"/>
              <a:ea typeface="Roboto" pitchFamily="2" charset="0"/>
            </a:endParaRPr>
          </a:p>
        </p:txBody>
      </p:sp>
      <p:sp>
        <p:nvSpPr>
          <p:cNvPr id="52" name="Freeform 51"/>
          <p:cNvSpPr/>
          <p:nvPr/>
        </p:nvSpPr>
        <p:spPr>
          <a:xfrm>
            <a:off x="5679440" y="1706880"/>
            <a:ext cx="499756" cy="3193824"/>
          </a:xfrm>
          <a:custGeom>
            <a:avLst/>
            <a:gdLst>
              <a:gd name="connsiteX0" fmla="*/ 0 w 690880"/>
              <a:gd name="connsiteY0" fmla="*/ 3190240 h 3193824"/>
              <a:gd name="connsiteX1" fmla="*/ 243840 w 690880"/>
              <a:gd name="connsiteY1" fmla="*/ 2966720 h 3193824"/>
              <a:gd name="connsiteX2" fmla="*/ 416560 w 690880"/>
              <a:gd name="connsiteY2" fmla="*/ 1737360 h 3193824"/>
              <a:gd name="connsiteX3" fmla="*/ 365760 w 690880"/>
              <a:gd name="connsiteY3" fmla="*/ 314960 h 3193824"/>
              <a:gd name="connsiteX4" fmla="*/ 690880 w 690880"/>
              <a:gd name="connsiteY4" fmla="*/ 0 h 3193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90880" h="3193824">
                <a:moveTo>
                  <a:pt x="0" y="3190240"/>
                </a:moveTo>
                <a:cubicBezTo>
                  <a:pt x="87206" y="3199553"/>
                  <a:pt x="174413" y="3208867"/>
                  <a:pt x="243840" y="2966720"/>
                </a:cubicBezTo>
                <a:cubicBezTo>
                  <a:pt x="313267" y="2724573"/>
                  <a:pt x="396240" y="2179320"/>
                  <a:pt x="416560" y="1737360"/>
                </a:cubicBezTo>
                <a:cubicBezTo>
                  <a:pt x="436880" y="1295400"/>
                  <a:pt x="320040" y="604520"/>
                  <a:pt x="365760" y="314960"/>
                </a:cubicBezTo>
                <a:cubicBezTo>
                  <a:pt x="411480" y="25400"/>
                  <a:pt x="551180" y="12700"/>
                  <a:pt x="690880" y="0"/>
                </a:cubicBezTo>
              </a:path>
            </a:pathLst>
          </a:custGeom>
          <a:ln w="28575">
            <a:solidFill>
              <a:srgbClr val="00555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4" name="Rectangle 53"/>
              <p:cNvSpPr/>
              <p:nvPr/>
            </p:nvSpPr>
            <p:spPr>
              <a:xfrm>
                <a:off x="6189356" y="1697558"/>
                <a:ext cx="6002643" cy="2061643"/>
              </a:xfrm>
              <a:prstGeom prst="rect">
                <a:avLst/>
              </a:prstGeom>
              <a:solidFill>
                <a:srgbClr val="B3D1C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t"/>
              <a:lstStyle/>
              <a:p>
                <a:pPr marL="285750" indent="-285750">
                  <a:buClr>
                    <a:srgbClr val="005551"/>
                  </a:buClr>
                  <a:buFont typeface="Roboto" pitchFamily="2" charset="0"/>
                  <a:buChar char="Ξ"/>
                </a:pPr>
                <a:endParaRPr lang="lv-LV" sz="1400" dirty="0">
                  <a:solidFill>
                    <a:schemeClr val="tx1"/>
                  </a:solidFill>
                  <a:latin typeface="Roboto" pitchFamily="2" charset="0"/>
                  <a:ea typeface="Roboto" pitchFamily="2" charset="0"/>
                </a:endParaRPr>
              </a:p>
              <a:p>
                <a:pPr marL="285750" indent="-285750">
                  <a:buClr>
                    <a:srgbClr val="005551"/>
                  </a:buClr>
                  <a:buFont typeface="Roboto" pitchFamily="2" charset="0"/>
                  <a:buChar char="Ξ"/>
                </a:pPr>
                <a:endParaRPr lang="lv-LV" sz="200" dirty="0">
                  <a:solidFill>
                    <a:schemeClr val="tx1"/>
                  </a:solidFill>
                  <a:latin typeface="Roboto" pitchFamily="2" charset="0"/>
                  <a:ea typeface="Roboto" pitchFamily="2" charset="0"/>
                </a:endParaRPr>
              </a:p>
              <a:p>
                <a:pPr marL="285750" indent="-285750">
                  <a:buClr>
                    <a:srgbClr val="005551"/>
                  </a:buClr>
                  <a:buFont typeface="Roboto" pitchFamily="2" charset="0"/>
                  <a:buChar char="Ξ"/>
                </a:pPr>
                <a:r>
                  <a:rPr lang="lv-LV" sz="1400" dirty="0">
                    <a:solidFill>
                      <a:schemeClr val="tx1"/>
                    </a:solidFill>
                    <a:latin typeface="Roboto" pitchFamily="2" charset="0"/>
                    <a:ea typeface="Roboto" pitchFamily="2" charset="0"/>
                  </a:rPr>
                  <a:t>Lateral spread due to MCS of primary particles can be parametrized analytically with Moliere or Highland formula</a:t>
                </a:r>
              </a:p>
              <a:p>
                <a:pPr marL="285750" indent="-285750">
                  <a:buClr>
                    <a:srgbClr val="005551"/>
                  </a:buClr>
                  <a:buFont typeface="Roboto" pitchFamily="2" charset="0"/>
                  <a:buChar char="Ξ"/>
                </a:pPr>
                <a:r>
                  <a:rPr lang="lv-LV" sz="1400" dirty="0">
                    <a:solidFill>
                      <a:schemeClr val="tx1"/>
                    </a:solidFill>
                    <a:latin typeface="Roboto" pitchFamily="2" charset="0"/>
                    <a:ea typeface="Roboto" pitchFamily="2" charset="0"/>
                  </a:rPr>
                  <a:t>For each ion type a function was used to parametrize Gaussian spread parameter (</a:t>
                </a:r>
                <a:r>
                  <a:rPr lang="el-GR" sz="1400" b="1" dirty="0">
                    <a:solidFill>
                      <a:schemeClr val="tx1"/>
                    </a:solidFill>
                    <a:latin typeface="Roboto" pitchFamily="2" charset="0"/>
                    <a:ea typeface="Roboto" pitchFamily="2" charset="0"/>
                  </a:rPr>
                  <a:t>σ</a:t>
                </a:r>
                <a:r>
                  <a:rPr lang="lv-LV" sz="1400" b="1" dirty="0">
                    <a:solidFill>
                      <a:schemeClr val="tx1"/>
                    </a:solidFill>
                    <a:latin typeface="Roboto" pitchFamily="2" charset="0"/>
                    <a:ea typeface="Roboto" pitchFamily="2" charset="0"/>
                  </a:rPr>
                  <a:t>)</a:t>
                </a:r>
                <a:r>
                  <a:rPr lang="lv-LV" sz="1400" b="1" i="1" dirty="0">
                    <a:solidFill>
                      <a:schemeClr val="tx1"/>
                    </a:solidFill>
                    <a:latin typeface="Roboto" pitchFamily="2" charset="0"/>
                    <a:ea typeface="Roboto" pitchFamily="2" charset="0"/>
                  </a:rPr>
                  <a:t> </a:t>
                </a:r>
                <a:r>
                  <a:rPr lang="lv-LV" sz="1400" dirty="0">
                    <a:solidFill>
                      <a:schemeClr val="tx1"/>
                    </a:solidFill>
                    <a:latin typeface="Roboto" pitchFamily="2" charset="0"/>
                    <a:ea typeface="Roboto" pitchFamily="2" charset="0"/>
                  </a:rPr>
                  <a:t>dependendence with energy and depth</a:t>
                </a:r>
              </a:p>
              <a:p>
                <a:pPr>
                  <a:buClr>
                    <a:srgbClr val="005551"/>
                  </a:buClr>
                </a:pPr>
                <a:endParaRPr lang="en-GB" sz="400" dirty="0">
                  <a:solidFill>
                    <a:schemeClr val="tx1"/>
                  </a:solidFill>
                  <a:latin typeface="Roboto" pitchFamily="2" charset="0"/>
                  <a:ea typeface="Roboto" pitchFamily="2" charset="0"/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lv-LV" sz="2000" i="0" smtClean="0">
                          <a:solidFill>
                            <a:srgbClr val="005551"/>
                          </a:solidFill>
                          <a:latin typeface="Cambria Math"/>
                          <a:ea typeface="Cambria Math"/>
                          <a:cs typeface="Roboto" panose="02000000000000000000" pitchFamily="2" charset="0"/>
                        </a:rPr>
                        <m:t>σ</m:t>
                      </m:r>
                      <m:d>
                        <m:dPr>
                          <m:ctrlPr>
                            <a:rPr lang="lv-LV" sz="2000" i="1">
                              <a:solidFill>
                                <a:srgbClr val="005551"/>
                              </a:solidFill>
                              <a:latin typeface="Cambria Math" panose="02040503050406030204" pitchFamily="18" charset="0"/>
                              <a:ea typeface="Cambria Math"/>
                              <a:cs typeface="Roboto" panose="02000000000000000000" pitchFamily="2" charset="0"/>
                            </a:rPr>
                          </m:ctrlPr>
                        </m:dPr>
                        <m:e>
                          <m:r>
                            <m:rPr>
                              <m:sty m:val="p"/>
                            </m:rPr>
                            <a:rPr lang="lv-LV" sz="2000" i="0">
                              <a:solidFill>
                                <a:srgbClr val="005551"/>
                              </a:solidFill>
                              <a:latin typeface="Cambria Math"/>
                              <a:ea typeface="Cambria Math"/>
                              <a:cs typeface="Roboto" panose="02000000000000000000" pitchFamily="2" charset="0"/>
                            </a:rPr>
                            <m:t>z</m:t>
                          </m:r>
                        </m:e>
                      </m:d>
                      <m:r>
                        <a:rPr lang="lv-LV" sz="2000" b="0" i="0" smtClean="0">
                          <a:solidFill>
                            <a:srgbClr val="005551"/>
                          </a:solidFill>
                          <a:latin typeface="Cambria Math"/>
                          <a:ea typeface="Cambria Math"/>
                          <a:cs typeface="Roboto" panose="02000000000000000000" pitchFamily="2" charset="0"/>
                        </a:rPr>
                        <m:t>=</m:t>
                      </m:r>
                      <m:r>
                        <a:rPr lang="lv-LV" sz="2000" b="1" i="0" smtClean="0">
                          <a:solidFill>
                            <a:srgbClr val="005551"/>
                          </a:solidFill>
                          <a:latin typeface="Cambria Math"/>
                          <a:ea typeface="Cambria Math"/>
                          <a:cs typeface="Roboto" panose="02000000000000000000" pitchFamily="2" charset="0"/>
                        </a:rPr>
                        <m:t>𝐀</m:t>
                      </m:r>
                      <m:sSup>
                        <m:sSupPr>
                          <m:ctrlPr>
                            <a:rPr lang="lv-LV" sz="2000" b="0" i="1" smtClean="0">
                              <a:solidFill>
                                <a:srgbClr val="005551"/>
                              </a:solidFill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sSupPr>
                        <m:e>
                          <m:d>
                            <m:dPr>
                              <m:ctrlPr>
                                <a:rPr lang="lv-LV" sz="2000" b="0" i="1" smtClean="0">
                                  <a:solidFill>
                                    <a:srgbClr val="005551"/>
                                  </a:solidFill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lv-LV" sz="2000" b="0" i="1" smtClean="0">
                                      <a:solidFill>
                                        <a:srgbClr val="005551"/>
                                      </a:solidFill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</m:ctrlPr>
                                </m:fPr>
                                <m:num>
                                  <m:sSub>
                                    <m:sSubPr>
                                      <m:ctrlPr>
                                        <a:rPr lang="lv-LV" sz="2000" b="0" i="1" smtClean="0">
                                          <a:solidFill>
                                            <a:srgbClr val="005551"/>
                                          </a:solidFill>
                                          <a:latin typeface="Cambria Math" panose="02040503050406030204" pitchFamily="18" charset="0"/>
                                          <a:ea typeface="Cambria Math"/>
                                        </a:rPr>
                                      </m:ctrlPr>
                                    </m:sSubPr>
                                    <m:e>
                                      <m:r>
                                        <m:rPr>
                                          <m:sty m:val="p"/>
                                        </m:rPr>
                                        <a:rPr lang="lv-LV" sz="2000" b="0" i="0" smtClean="0">
                                          <a:solidFill>
                                            <a:srgbClr val="005551"/>
                                          </a:solidFill>
                                          <a:latin typeface="Cambria Math"/>
                                          <a:ea typeface="Cambria Math"/>
                                        </a:rPr>
                                        <m:t>R</m:t>
                                      </m:r>
                                    </m:e>
                                    <m:sub>
                                      <m:r>
                                        <m:rPr>
                                          <m:sty m:val="p"/>
                                        </m:rPr>
                                        <a:rPr lang="lv-LV" sz="2000" b="0" i="0" smtClean="0">
                                          <a:solidFill>
                                            <a:srgbClr val="005551"/>
                                          </a:solidFill>
                                          <a:latin typeface="Cambria Math"/>
                                          <a:ea typeface="Cambria Math"/>
                                        </a:rPr>
                                        <m:t>max</m:t>
                                      </m:r>
                                    </m:sub>
                                  </m:sSub>
                                  <m:d>
                                    <m:dPr>
                                      <m:begChr m:val="["/>
                                      <m:endChr m:val="]"/>
                                      <m:ctrlPr>
                                        <a:rPr lang="lv-LV" sz="2000" b="0" i="1" smtClean="0">
                                          <a:solidFill>
                                            <a:srgbClr val="005551"/>
                                          </a:solidFill>
                                          <a:latin typeface="Cambria Math" panose="02040503050406030204" pitchFamily="18" charset="0"/>
                                          <a:ea typeface="Cambria Math"/>
                                        </a:rPr>
                                      </m:ctrlPr>
                                    </m:dPr>
                                    <m:e>
                                      <m:r>
                                        <m:rPr>
                                          <m:sty m:val="p"/>
                                        </m:rPr>
                                        <a:rPr lang="lv-LV" sz="2000" b="0" i="0" smtClean="0">
                                          <a:solidFill>
                                            <a:srgbClr val="005551"/>
                                          </a:solidFill>
                                          <a:latin typeface="Cambria Math"/>
                                          <a:ea typeface="Cambria Math"/>
                                        </a:rPr>
                                        <m:t>mm</m:t>
                                      </m:r>
                                    </m:e>
                                  </m:d>
                                </m:num>
                                <m:den>
                                  <m:r>
                                    <a:rPr lang="lv-LV" sz="2000" b="0" i="0" smtClean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Cambria Math"/>
                                    </a:rPr>
                                    <m:t>100</m:t>
                                  </m:r>
                                </m:den>
                              </m:f>
                            </m:e>
                          </m:d>
                        </m:e>
                        <m:sup>
                          <m:r>
                            <a:rPr lang="lv-LV" sz="2000" b="1" i="0" smtClean="0">
                              <a:solidFill>
                                <a:srgbClr val="005551"/>
                              </a:solidFill>
                              <a:latin typeface="Cambria Math"/>
                              <a:ea typeface="Cambria Math"/>
                            </a:rPr>
                            <m:t>𝐁</m:t>
                          </m:r>
                        </m:sup>
                      </m:sSup>
                      <m:r>
                        <a:rPr lang="lv-LV" sz="2000" b="0" i="0" smtClean="0">
                          <a:solidFill>
                            <a:srgbClr val="005551"/>
                          </a:solidFill>
                          <a:latin typeface="Cambria Math"/>
                          <a:ea typeface="Cambria Math"/>
                        </a:rPr>
                        <m:t>×</m:t>
                      </m:r>
                      <m:d>
                        <m:dPr>
                          <m:begChr m:val="["/>
                          <m:endChr m:val="]"/>
                          <m:ctrlPr>
                            <a:rPr lang="lv-LV" sz="2000" b="0" i="1" smtClean="0">
                              <a:solidFill>
                                <a:srgbClr val="005551"/>
                              </a:solidFill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dPr>
                        <m:e>
                          <m:r>
                            <a:rPr lang="lv-LV" sz="2000" b="1" i="0" smtClean="0">
                              <a:solidFill>
                                <a:srgbClr val="005551"/>
                              </a:solidFill>
                              <a:latin typeface="Cambria Math"/>
                              <a:ea typeface="Cambria Math"/>
                            </a:rPr>
                            <m:t>𝐂</m:t>
                          </m:r>
                          <m:d>
                            <m:dPr>
                              <m:ctrlPr>
                                <a:rPr lang="lv-LV" sz="2000" b="0" i="1" smtClean="0">
                                  <a:solidFill>
                                    <a:srgbClr val="005551"/>
                                  </a:solidFill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lv-LV" sz="2000" b="0" i="1" smtClean="0">
                                      <a:solidFill>
                                        <a:srgbClr val="005551"/>
                                      </a:solidFill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</m:ctrlPr>
                                </m:fPr>
                                <m:num>
                                  <m:r>
                                    <m:rPr>
                                      <m:sty m:val="p"/>
                                    </m:rPr>
                                    <a:rPr lang="lv-LV" sz="2000" b="0" i="0" smtClean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Cambria Math"/>
                                    </a:rPr>
                                    <m:t>z</m:t>
                                  </m:r>
                                </m:num>
                                <m:den>
                                  <m:sSub>
                                    <m:sSubPr>
                                      <m:ctrlPr>
                                        <a:rPr lang="lv-LV" sz="2000" i="1">
                                          <a:solidFill>
                                            <a:srgbClr val="005551"/>
                                          </a:solidFill>
                                          <a:latin typeface="Cambria Math" panose="02040503050406030204" pitchFamily="18" charset="0"/>
                                          <a:ea typeface="Cambria Math"/>
                                        </a:rPr>
                                      </m:ctrlPr>
                                    </m:sSubPr>
                                    <m:e>
                                      <m:r>
                                        <m:rPr>
                                          <m:sty m:val="p"/>
                                        </m:rPr>
                                        <a:rPr lang="lv-LV" sz="2000" i="0">
                                          <a:solidFill>
                                            <a:srgbClr val="005551"/>
                                          </a:solidFill>
                                          <a:latin typeface="Cambria Math"/>
                                          <a:ea typeface="Cambria Math"/>
                                        </a:rPr>
                                        <m:t>R</m:t>
                                      </m:r>
                                    </m:e>
                                    <m:sub>
                                      <m:r>
                                        <m:rPr>
                                          <m:sty m:val="p"/>
                                        </m:rPr>
                                        <a:rPr lang="lv-LV" sz="2000" i="0">
                                          <a:solidFill>
                                            <a:srgbClr val="005551"/>
                                          </a:solidFill>
                                          <a:latin typeface="Cambria Math"/>
                                          <a:ea typeface="Cambria Math"/>
                                        </a:rPr>
                                        <m:t>max</m:t>
                                      </m:r>
                                    </m:sub>
                                  </m:sSub>
                                </m:den>
                              </m:f>
                            </m:e>
                          </m:d>
                          <m:r>
                            <a:rPr lang="lv-LV" sz="2000" b="0" i="0" smtClean="0">
                              <a:solidFill>
                                <a:srgbClr val="005551"/>
                              </a:solidFill>
                              <a:latin typeface="Cambria Math"/>
                              <a:ea typeface="Cambria Math"/>
                            </a:rPr>
                            <m:t>+</m:t>
                          </m:r>
                          <m:r>
                            <a:rPr lang="lv-LV" sz="2000" b="1" i="0" smtClean="0">
                              <a:solidFill>
                                <a:srgbClr val="005551"/>
                              </a:solidFill>
                              <a:latin typeface="Cambria Math"/>
                              <a:ea typeface="Cambria Math"/>
                            </a:rPr>
                            <m:t>𝐃</m:t>
                          </m:r>
                          <m:sSup>
                            <m:sSupPr>
                              <m:ctrlPr>
                                <a:rPr lang="lv-LV" sz="2000" i="1">
                                  <a:solidFill>
                                    <a:srgbClr val="005551"/>
                                  </a:solidFill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sSupPr>
                            <m:e>
                              <m:d>
                                <m:dPr>
                                  <m:ctrlPr>
                                    <a:rPr lang="lv-LV" sz="2000" i="1">
                                      <a:solidFill>
                                        <a:srgbClr val="005551"/>
                                      </a:solidFill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</m:ctrlPr>
                                </m:dPr>
                                <m:e>
                                  <m:f>
                                    <m:fPr>
                                      <m:ctrlPr>
                                        <a:rPr lang="lv-LV" sz="2000" i="1">
                                          <a:solidFill>
                                            <a:srgbClr val="005551"/>
                                          </a:solidFill>
                                          <a:latin typeface="Cambria Math" panose="02040503050406030204" pitchFamily="18" charset="0"/>
                                          <a:ea typeface="Cambria Math"/>
                                        </a:rPr>
                                      </m:ctrlPr>
                                    </m:fPr>
                                    <m:num>
                                      <m:r>
                                        <m:rPr>
                                          <m:sty m:val="p"/>
                                        </m:rPr>
                                        <a:rPr lang="lv-LV" sz="2000" b="0" i="0" smtClean="0">
                                          <a:solidFill>
                                            <a:srgbClr val="005551"/>
                                          </a:solidFill>
                                          <a:latin typeface="Cambria Math"/>
                                          <a:ea typeface="Cambria Math"/>
                                        </a:rPr>
                                        <m:t>z</m:t>
                                      </m:r>
                                    </m:num>
                                    <m:den>
                                      <m:sSub>
                                        <m:sSubPr>
                                          <m:ctrlPr>
                                            <a:rPr lang="lv-LV" sz="2000" i="1">
                                              <a:solidFill>
                                                <a:srgbClr val="005551"/>
                                              </a:solidFill>
                                              <a:latin typeface="Cambria Math" panose="02040503050406030204" pitchFamily="18" charset="0"/>
                                              <a:ea typeface="Cambria Math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m:rPr>
                                              <m:sty m:val="p"/>
                                            </m:rPr>
                                            <a:rPr lang="lv-LV" sz="2000" i="0">
                                              <a:solidFill>
                                                <a:srgbClr val="005551"/>
                                              </a:solidFill>
                                              <a:latin typeface="Cambria Math"/>
                                              <a:ea typeface="Cambria Math"/>
                                            </a:rPr>
                                            <m:t>R</m:t>
                                          </m:r>
                                        </m:e>
                                        <m:sub>
                                          <m:r>
                                            <m:rPr>
                                              <m:sty m:val="p"/>
                                            </m:rPr>
                                            <a:rPr lang="lv-LV" sz="2000" i="0">
                                              <a:solidFill>
                                                <a:srgbClr val="005551"/>
                                              </a:solidFill>
                                              <a:latin typeface="Cambria Math"/>
                                              <a:ea typeface="Cambria Math"/>
                                            </a:rPr>
                                            <m:t>max</m:t>
                                          </m:r>
                                        </m:sub>
                                      </m:sSub>
                                    </m:den>
                                  </m:f>
                                </m:e>
                              </m:d>
                            </m:e>
                            <m:sup>
                              <m:r>
                                <a:rPr lang="lv-LV" sz="2000" b="0" i="0" smtClean="0">
                                  <a:solidFill>
                                    <a:srgbClr val="005551"/>
                                  </a:solidFill>
                                  <a:latin typeface="Cambria Math"/>
                                  <a:ea typeface="Cambria Math"/>
                                </a:rPr>
                                <m:t>2</m:t>
                              </m:r>
                            </m:sup>
                          </m:sSup>
                        </m:e>
                      </m:d>
                    </m:oMath>
                  </m:oMathPara>
                </a14:m>
                <a:endParaRPr lang="en-GB" sz="2000" b="1" baseline="-25000" dirty="0">
                  <a:solidFill>
                    <a:schemeClr val="tx1"/>
                  </a:solidFill>
                  <a:latin typeface="Roboto" pitchFamily="2" charset="0"/>
                  <a:ea typeface="Roboto" pitchFamily="2" charset="0"/>
                </a:endParaRPr>
              </a:p>
              <a:p>
                <a:endParaRPr lang="en-GB" sz="1400" baseline="-25000" dirty="0">
                  <a:solidFill>
                    <a:schemeClr val="tx1"/>
                  </a:solidFill>
                  <a:latin typeface="Roboto" pitchFamily="2" charset="0"/>
                  <a:ea typeface="Roboto" pitchFamily="2" charset="0"/>
                </a:endParaRPr>
              </a:p>
            </p:txBody>
          </p:sp>
        </mc:Choice>
        <mc:Fallback xmlns="">
          <p:sp>
            <p:nvSpPr>
              <p:cNvPr id="54" name="Rectangle 5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189356" y="1697558"/>
                <a:ext cx="6002643" cy="2061643"/>
              </a:xfrm>
              <a:prstGeom prst="rect">
                <a:avLst/>
              </a:prstGeom>
              <a:blipFill rotWithShape="1">
                <a:blip r:embed="rId2"/>
                <a:stretch>
                  <a:fillRect l="-406" t="-295" b="-9145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74177401"/>
              </p:ext>
            </p:extLst>
          </p:nvPr>
        </p:nvGraphicFramePr>
        <p:xfrm>
          <a:off x="6189356" y="3809557"/>
          <a:ext cx="6002645" cy="2560320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12005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005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0052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0052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0052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algn="ctr"/>
                      <a:endParaRPr lang="en-GB" dirty="0">
                        <a:latin typeface="Roboto" pitchFamily="2" charset="0"/>
                        <a:ea typeface="Roboto" pitchFamily="2" charset="0"/>
                      </a:endParaRPr>
                    </a:p>
                  </a:txBody>
                  <a:tcPr anchor="ctr">
                    <a:solidFill>
                      <a:srgbClr val="00555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v-LV" dirty="0">
                          <a:latin typeface="Roboto" pitchFamily="2" charset="0"/>
                          <a:ea typeface="Roboto" pitchFamily="2" charset="0"/>
                        </a:rPr>
                        <a:t>A</a:t>
                      </a:r>
                      <a:endParaRPr lang="en-GB" dirty="0">
                        <a:latin typeface="Roboto" pitchFamily="2" charset="0"/>
                        <a:ea typeface="Roboto" pitchFamily="2" charset="0"/>
                      </a:endParaRPr>
                    </a:p>
                  </a:txBody>
                  <a:tcPr anchor="ctr">
                    <a:solidFill>
                      <a:srgbClr val="00555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v-LV" dirty="0">
                          <a:latin typeface="Roboto" pitchFamily="2" charset="0"/>
                          <a:ea typeface="Roboto" pitchFamily="2" charset="0"/>
                        </a:rPr>
                        <a:t>B</a:t>
                      </a:r>
                      <a:endParaRPr lang="en-GB" dirty="0">
                        <a:latin typeface="Roboto" pitchFamily="2" charset="0"/>
                        <a:ea typeface="Roboto" pitchFamily="2" charset="0"/>
                      </a:endParaRPr>
                    </a:p>
                  </a:txBody>
                  <a:tcPr anchor="ctr">
                    <a:solidFill>
                      <a:srgbClr val="00555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v-LV" dirty="0">
                          <a:latin typeface="Roboto" pitchFamily="2" charset="0"/>
                          <a:ea typeface="Roboto" pitchFamily="2" charset="0"/>
                        </a:rPr>
                        <a:t>C</a:t>
                      </a:r>
                      <a:endParaRPr lang="en-GB" dirty="0">
                        <a:latin typeface="Roboto" pitchFamily="2" charset="0"/>
                        <a:ea typeface="Roboto" pitchFamily="2" charset="0"/>
                      </a:endParaRPr>
                    </a:p>
                  </a:txBody>
                  <a:tcPr anchor="ctr">
                    <a:solidFill>
                      <a:srgbClr val="00555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v-LV" dirty="0">
                          <a:latin typeface="Roboto" pitchFamily="2" charset="0"/>
                          <a:ea typeface="Roboto" pitchFamily="2" charset="0"/>
                        </a:rPr>
                        <a:t>D</a:t>
                      </a:r>
                      <a:endParaRPr lang="en-GB" dirty="0">
                        <a:latin typeface="Roboto" pitchFamily="2" charset="0"/>
                        <a:ea typeface="Roboto" pitchFamily="2" charset="0"/>
                      </a:endParaRPr>
                    </a:p>
                  </a:txBody>
                  <a:tcPr anchor="ctr">
                    <a:solidFill>
                      <a:srgbClr val="00555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lv-LV" b="1" baseline="30000" dirty="0">
                          <a:latin typeface="Roboto" pitchFamily="2" charset="0"/>
                          <a:ea typeface="Roboto" pitchFamily="2" charset="0"/>
                        </a:rPr>
                        <a:t>1</a:t>
                      </a:r>
                      <a:r>
                        <a:rPr lang="lv-LV" b="1" dirty="0">
                          <a:latin typeface="Roboto" pitchFamily="2" charset="0"/>
                          <a:ea typeface="Roboto" pitchFamily="2" charset="0"/>
                        </a:rPr>
                        <a:t>H</a:t>
                      </a:r>
                      <a:endParaRPr lang="en-GB" b="1" dirty="0">
                        <a:latin typeface="Roboto" pitchFamily="2" charset="0"/>
                        <a:ea typeface="Roboto" pitchFamily="2" charset="0"/>
                      </a:endParaRPr>
                    </a:p>
                  </a:txBody>
                  <a:tcPr anchor="ctr">
                    <a:solidFill>
                      <a:srgbClr val="78ACA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v-LV" dirty="0">
                          <a:latin typeface="Roboto" pitchFamily="2" charset="0"/>
                          <a:ea typeface="Roboto" pitchFamily="2" charset="0"/>
                        </a:rPr>
                        <a:t>0.192</a:t>
                      </a:r>
                      <a:endParaRPr lang="en-GB" dirty="0">
                        <a:latin typeface="Roboto" pitchFamily="2" charset="0"/>
                        <a:ea typeface="Roboto" pitchFamily="2" charset="0"/>
                      </a:endParaRPr>
                    </a:p>
                  </a:txBody>
                  <a:tcPr anchor="ctr">
                    <a:solidFill>
                      <a:srgbClr val="B3D1C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v-LV" dirty="0">
                          <a:latin typeface="Roboto" pitchFamily="2" charset="0"/>
                          <a:ea typeface="Roboto" pitchFamily="2" charset="0"/>
                        </a:rPr>
                        <a:t>1.029</a:t>
                      </a:r>
                      <a:endParaRPr lang="en-GB" dirty="0">
                        <a:latin typeface="Roboto" pitchFamily="2" charset="0"/>
                        <a:ea typeface="Roboto" pitchFamily="2" charset="0"/>
                      </a:endParaRPr>
                    </a:p>
                  </a:txBody>
                  <a:tcPr anchor="ctr">
                    <a:solidFill>
                      <a:srgbClr val="B3D1C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v-LV" dirty="0">
                          <a:latin typeface="Roboto" pitchFamily="2" charset="0"/>
                          <a:ea typeface="Roboto" pitchFamily="2" charset="0"/>
                        </a:rPr>
                        <a:t>0.191</a:t>
                      </a:r>
                      <a:endParaRPr lang="en-GB" dirty="0">
                        <a:latin typeface="Roboto" pitchFamily="2" charset="0"/>
                        <a:ea typeface="Roboto" pitchFamily="2" charset="0"/>
                      </a:endParaRPr>
                    </a:p>
                  </a:txBody>
                  <a:tcPr anchor="ctr">
                    <a:solidFill>
                      <a:srgbClr val="B3D1C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v-LV" dirty="0">
                          <a:latin typeface="Roboto" pitchFamily="2" charset="0"/>
                          <a:ea typeface="Roboto" pitchFamily="2" charset="0"/>
                        </a:rPr>
                        <a:t>0.746</a:t>
                      </a:r>
                      <a:endParaRPr lang="en-GB" dirty="0">
                        <a:latin typeface="Roboto" pitchFamily="2" charset="0"/>
                        <a:ea typeface="Roboto" pitchFamily="2" charset="0"/>
                      </a:endParaRPr>
                    </a:p>
                  </a:txBody>
                  <a:tcPr anchor="ctr">
                    <a:solidFill>
                      <a:srgbClr val="B3D1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lv-LV" b="1" u="none" baseline="30000" dirty="0">
                          <a:latin typeface="Roboto" pitchFamily="2" charset="0"/>
                          <a:ea typeface="Roboto" pitchFamily="2" charset="0"/>
                        </a:rPr>
                        <a:t>3</a:t>
                      </a:r>
                      <a:r>
                        <a:rPr lang="lv-LV" b="1" dirty="0">
                          <a:latin typeface="Roboto" pitchFamily="2" charset="0"/>
                          <a:ea typeface="Roboto" pitchFamily="2" charset="0"/>
                        </a:rPr>
                        <a:t>He</a:t>
                      </a:r>
                      <a:endParaRPr lang="en-GB" b="1" dirty="0">
                        <a:latin typeface="Roboto" pitchFamily="2" charset="0"/>
                        <a:ea typeface="Roboto" pitchFamily="2" charset="0"/>
                      </a:endParaRPr>
                    </a:p>
                  </a:txBody>
                  <a:tcPr anchor="ctr">
                    <a:solidFill>
                      <a:srgbClr val="78ACA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v-LV" dirty="0">
                          <a:latin typeface="Roboto" pitchFamily="2" charset="0"/>
                          <a:ea typeface="Roboto" pitchFamily="2" charset="0"/>
                        </a:rPr>
                        <a:t>0.130</a:t>
                      </a:r>
                      <a:endParaRPr lang="en-GB" dirty="0">
                        <a:latin typeface="Roboto" pitchFamily="2" charset="0"/>
                        <a:ea typeface="Roboto" pitchFamily="2" charset="0"/>
                      </a:endParaRPr>
                    </a:p>
                  </a:txBody>
                  <a:tcPr anchor="ctr">
                    <a:solidFill>
                      <a:srgbClr val="B3D1C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v-LV" dirty="0">
                          <a:latin typeface="Roboto" pitchFamily="2" charset="0"/>
                          <a:ea typeface="Roboto" pitchFamily="2" charset="0"/>
                        </a:rPr>
                        <a:t>0.996</a:t>
                      </a:r>
                      <a:endParaRPr lang="en-GB" dirty="0">
                        <a:latin typeface="Roboto" pitchFamily="2" charset="0"/>
                        <a:ea typeface="Roboto" pitchFamily="2" charset="0"/>
                      </a:endParaRPr>
                    </a:p>
                  </a:txBody>
                  <a:tcPr anchor="ctr">
                    <a:solidFill>
                      <a:srgbClr val="B3D1C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v-LV" dirty="0">
                          <a:latin typeface="Roboto" pitchFamily="2" charset="0"/>
                          <a:ea typeface="Roboto" pitchFamily="2" charset="0"/>
                        </a:rPr>
                        <a:t>0.156</a:t>
                      </a:r>
                      <a:endParaRPr lang="en-GB" dirty="0">
                        <a:latin typeface="Roboto" pitchFamily="2" charset="0"/>
                        <a:ea typeface="Roboto" pitchFamily="2" charset="0"/>
                      </a:endParaRPr>
                    </a:p>
                  </a:txBody>
                  <a:tcPr anchor="ctr">
                    <a:solidFill>
                      <a:srgbClr val="B3D1C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v-LV" dirty="0">
                          <a:latin typeface="Roboto" pitchFamily="2" charset="0"/>
                          <a:ea typeface="Roboto" pitchFamily="2" charset="0"/>
                        </a:rPr>
                        <a:t>0.637</a:t>
                      </a:r>
                      <a:endParaRPr lang="en-GB" dirty="0">
                        <a:latin typeface="Roboto" pitchFamily="2" charset="0"/>
                        <a:ea typeface="Roboto" pitchFamily="2" charset="0"/>
                      </a:endParaRPr>
                    </a:p>
                  </a:txBody>
                  <a:tcPr anchor="ctr">
                    <a:solidFill>
                      <a:srgbClr val="B3D1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lv-LV" b="1" baseline="30000" dirty="0">
                          <a:latin typeface="Roboto" pitchFamily="2" charset="0"/>
                          <a:ea typeface="Roboto" pitchFamily="2" charset="0"/>
                        </a:rPr>
                        <a:t>4</a:t>
                      </a:r>
                      <a:r>
                        <a:rPr lang="lv-LV" b="1" dirty="0">
                          <a:latin typeface="Roboto" pitchFamily="2" charset="0"/>
                          <a:ea typeface="Roboto" pitchFamily="2" charset="0"/>
                        </a:rPr>
                        <a:t>He</a:t>
                      </a:r>
                      <a:endParaRPr lang="en-GB" b="1" dirty="0">
                        <a:latin typeface="Roboto" pitchFamily="2" charset="0"/>
                        <a:ea typeface="Roboto" pitchFamily="2" charset="0"/>
                      </a:endParaRPr>
                    </a:p>
                  </a:txBody>
                  <a:tcPr anchor="ctr">
                    <a:solidFill>
                      <a:srgbClr val="78ACA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v-LV" dirty="0">
                          <a:latin typeface="Roboto" pitchFamily="2" charset="0"/>
                          <a:ea typeface="Roboto" pitchFamily="2" charset="0"/>
                        </a:rPr>
                        <a:t>0.097</a:t>
                      </a:r>
                      <a:endParaRPr lang="en-GB" dirty="0">
                        <a:latin typeface="Roboto" pitchFamily="2" charset="0"/>
                        <a:ea typeface="Roboto" pitchFamily="2" charset="0"/>
                      </a:endParaRPr>
                    </a:p>
                  </a:txBody>
                  <a:tcPr anchor="ctr">
                    <a:solidFill>
                      <a:srgbClr val="B3D1C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v-LV" dirty="0">
                          <a:latin typeface="Roboto" pitchFamily="2" charset="0"/>
                          <a:ea typeface="Roboto" pitchFamily="2" charset="0"/>
                        </a:rPr>
                        <a:t>1.002</a:t>
                      </a:r>
                      <a:endParaRPr lang="en-GB" dirty="0">
                        <a:latin typeface="Roboto" pitchFamily="2" charset="0"/>
                        <a:ea typeface="Roboto" pitchFamily="2" charset="0"/>
                      </a:endParaRPr>
                    </a:p>
                  </a:txBody>
                  <a:tcPr anchor="ctr">
                    <a:solidFill>
                      <a:srgbClr val="B3D1C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v-LV" dirty="0">
                          <a:latin typeface="Roboto" pitchFamily="2" charset="0"/>
                          <a:ea typeface="Roboto" pitchFamily="2" charset="0"/>
                        </a:rPr>
                        <a:t>0.184</a:t>
                      </a:r>
                      <a:endParaRPr lang="en-GB" dirty="0">
                        <a:latin typeface="Roboto" pitchFamily="2" charset="0"/>
                        <a:ea typeface="Roboto" pitchFamily="2" charset="0"/>
                      </a:endParaRPr>
                    </a:p>
                  </a:txBody>
                  <a:tcPr anchor="ctr">
                    <a:solidFill>
                      <a:srgbClr val="B3D1C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v-LV" dirty="0">
                          <a:latin typeface="Roboto" pitchFamily="2" charset="0"/>
                          <a:ea typeface="Roboto" pitchFamily="2" charset="0"/>
                        </a:rPr>
                        <a:t>0.728</a:t>
                      </a:r>
                      <a:endParaRPr lang="en-GB" dirty="0">
                        <a:latin typeface="Roboto" pitchFamily="2" charset="0"/>
                        <a:ea typeface="Roboto" pitchFamily="2" charset="0"/>
                      </a:endParaRPr>
                    </a:p>
                  </a:txBody>
                  <a:tcPr anchor="ctr">
                    <a:solidFill>
                      <a:srgbClr val="B3D1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lv-LV" b="1" baseline="30000" dirty="0">
                          <a:latin typeface="Roboto" pitchFamily="2" charset="0"/>
                          <a:ea typeface="Roboto" pitchFamily="2" charset="0"/>
                        </a:rPr>
                        <a:t>6</a:t>
                      </a:r>
                      <a:r>
                        <a:rPr lang="lv-LV" b="1" dirty="0">
                          <a:latin typeface="Roboto" pitchFamily="2" charset="0"/>
                          <a:ea typeface="Roboto" pitchFamily="2" charset="0"/>
                        </a:rPr>
                        <a:t>Li</a:t>
                      </a:r>
                      <a:endParaRPr lang="en-GB" b="1" dirty="0">
                        <a:latin typeface="Roboto" pitchFamily="2" charset="0"/>
                        <a:ea typeface="Roboto" pitchFamily="2" charset="0"/>
                      </a:endParaRPr>
                    </a:p>
                  </a:txBody>
                  <a:tcPr anchor="ctr">
                    <a:solidFill>
                      <a:srgbClr val="78ACA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v-LV" dirty="0">
                          <a:latin typeface="Roboto" pitchFamily="2" charset="0"/>
                          <a:ea typeface="Roboto" pitchFamily="2" charset="0"/>
                        </a:rPr>
                        <a:t>0.088</a:t>
                      </a:r>
                      <a:endParaRPr lang="en-GB" dirty="0">
                        <a:latin typeface="Roboto" pitchFamily="2" charset="0"/>
                        <a:ea typeface="Roboto" pitchFamily="2" charset="0"/>
                      </a:endParaRPr>
                    </a:p>
                  </a:txBody>
                  <a:tcPr anchor="ctr">
                    <a:solidFill>
                      <a:srgbClr val="B3D1C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v-LV" dirty="0">
                          <a:latin typeface="Roboto" pitchFamily="2" charset="0"/>
                          <a:ea typeface="Roboto" pitchFamily="2" charset="0"/>
                        </a:rPr>
                        <a:t>0.978</a:t>
                      </a:r>
                      <a:endParaRPr lang="en-GB" dirty="0">
                        <a:latin typeface="Roboto" pitchFamily="2" charset="0"/>
                        <a:ea typeface="Roboto" pitchFamily="2" charset="0"/>
                      </a:endParaRPr>
                    </a:p>
                  </a:txBody>
                  <a:tcPr anchor="ctr">
                    <a:solidFill>
                      <a:srgbClr val="B3D1C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v-LV" dirty="0">
                          <a:latin typeface="Roboto" pitchFamily="2" charset="0"/>
                          <a:ea typeface="Roboto" pitchFamily="2" charset="0"/>
                        </a:rPr>
                        <a:t>0.192</a:t>
                      </a:r>
                      <a:endParaRPr lang="en-GB" dirty="0">
                        <a:latin typeface="Roboto" pitchFamily="2" charset="0"/>
                        <a:ea typeface="Roboto" pitchFamily="2" charset="0"/>
                      </a:endParaRPr>
                    </a:p>
                  </a:txBody>
                  <a:tcPr anchor="ctr">
                    <a:solidFill>
                      <a:srgbClr val="B3D1C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v-LV" dirty="0">
                          <a:latin typeface="Roboto" pitchFamily="2" charset="0"/>
                          <a:ea typeface="Roboto" pitchFamily="2" charset="0"/>
                        </a:rPr>
                        <a:t>0.667</a:t>
                      </a:r>
                      <a:endParaRPr lang="en-GB" dirty="0">
                        <a:latin typeface="Roboto" pitchFamily="2" charset="0"/>
                        <a:ea typeface="Roboto" pitchFamily="2" charset="0"/>
                      </a:endParaRPr>
                    </a:p>
                  </a:txBody>
                  <a:tcPr anchor="ctr">
                    <a:solidFill>
                      <a:srgbClr val="B3D1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lv-LV" b="1" baseline="30000" dirty="0">
                          <a:latin typeface="Roboto" pitchFamily="2" charset="0"/>
                          <a:ea typeface="Roboto" pitchFamily="2" charset="0"/>
                        </a:rPr>
                        <a:t>7</a:t>
                      </a:r>
                      <a:r>
                        <a:rPr lang="lv-LV" b="1" dirty="0">
                          <a:latin typeface="Roboto" pitchFamily="2" charset="0"/>
                          <a:ea typeface="Roboto" pitchFamily="2" charset="0"/>
                        </a:rPr>
                        <a:t>Li</a:t>
                      </a:r>
                      <a:endParaRPr lang="en-GB" b="1" dirty="0">
                        <a:latin typeface="Roboto" pitchFamily="2" charset="0"/>
                        <a:ea typeface="Roboto" pitchFamily="2" charset="0"/>
                      </a:endParaRPr>
                    </a:p>
                  </a:txBody>
                  <a:tcPr anchor="ctr">
                    <a:solidFill>
                      <a:srgbClr val="78ACA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v-LV" dirty="0">
                          <a:latin typeface="Roboto" pitchFamily="2" charset="0"/>
                          <a:ea typeface="Roboto" pitchFamily="2" charset="0"/>
                        </a:rPr>
                        <a:t>0.083</a:t>
                      </a:r>
                      <a:endParaRPr lang="en-GB" dirty="0">
                        <a:latin typeface="Roboto" pitchFamily="2" charset="0"/>
                        <a:ea typeface="Roboto" pitchFamily="2" charset="0"/>
                      </a:endParaRPr>
                    </a:p>
                  </a:txBody>
                  <a:tcPr anchor="ctr">
                    <a:solidFill>
                      <a:srgbClr val="B3D1C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v-LV" dirty="0">
                          <a:latin typeface="Roboto" pitchFamily="2" charset="0"/>
                          <a:ea typeface="Roboto" pitchFamily="2" charset="0"/>
                        </a:rPr>
                        <a:t>0.970</a:t>
                      </a:r>
                      <a:endParaRPr lang="en-GB" dirty="0">
                        <a:latin typeface="Roboto" pitchFamily="2" charset="0"/>
                        <a:ea typeface="Roboto" pitchFamily="2" charset="0"/>
                      </a:endParaRPr>
                    </a:p>
                  </a:txBody>
                  <a:tcPr anchor="ctr">
                    <a:solidFill>
                      <a:srgbClr val="B3D1C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v-LV" dirty="0">
                          <a:latin typeface="Roboto" pitchFamily="2" charset="0"/>
                          <a:ea typeface="Roboto" pitchFamily="2" charset="0"/>
                        </a:rPr>
                        <a:t>0.176</a:t>
                      </a:r>
                      <a:endParaRPr lang="en-GB" dirty="0">
                        <a:latin typeface="Roboto" pitchFamily="2" charset="0"/>
                        <a:ea typeface="Roboto" pitchFamily="2" charset="0"/>
                      </a:endParaRPr>
                    </a:p>
                  </a:txBody>
                  <a:tcPr anchor="ctr">
                    <a:solidFill>
                      <a:srgbClr val="B3D1C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v-LV" dirty="0">
                          <a:latin typeface="Roboto" pitchFamily="2" charset="0"/>
                          <a:ea typeface="Roboto" pitchFamily="2" charset="0"/>
                        </a:rPr>
                        <a:t>0.703</a:t>
                      </a:r>
                      <a:endParaRPr lang="en-GB" dirty="0">
                        <a:latin typeface="Roboto" pitchFamily="2" charset="0"/>
                        <a:ea typeface="Roboto" pitchFamily="2" charset="0"/>
                      </a:endParaRPr>
                    </a:p>
                  </a:txBody>
                  <a:tcPr anchor="ctr">
                    <a:solidFill>
                      <a:srgbClr val="B3D1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lv-LV" b="1" baseline="30000" dirty="0">
                          <a:latin typeface="Roboto" pitchFamily="2" charset="0"/>
                          <a:ea typeface="Roboto" pitchFamily="2" charset="0"/>
                        </a:rPr>
                        <a:t>12</a:t>
                      </a:r>
                      <a:r>
                        <a:rPr lang="lv-LV" b="1" dirty="0">
                          <a:latin typeface="Roboto" pitchFamily="2" charset="0"/>
                          <a:ea typeface="Roboto" pitchFamily="2" charset="0"/>
                        </a:rPr>
                        <a:t>C</a:t>
                      </a:r>
                      <a:endParaRPr lang="en-GB" b="1" dirty="0">
                        <a:latin typeface="Roboto" pitchFamily="2" charset="0"/>
                        <a:ea typeface="Roboto" pitchFamily="2" charset="0"/>
                      </a:endParaRPr>
                    </a:p>
                  </a:txBody>
                  <a:tcPr anchor="ctr">
                    <a:solidFill>
                      <a:srgbClr val="78ACA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v-LV" dirty="0">
                          <a:latin typeface="Roboto" pitchFamily="2" charset="0"/>
                          <a:ea typeface="Roboto" pitchFamily="2" charset="0"/>
                        </a:rPr>
                        <a:t>0.027</a:t>
                      </a:r>
                      <a:endParaRPr lang="en-GB" dirty="0">
                        <a:latin typeface="Roboto" pitchFamily="2" charset="0"/>
                        <a:ea typeface="Roboto" pitchFamily="2" charset="0"/>
                      </a:endParaRPr>
                    </a:p>
                  </a:txBody>
                  <a:tcPr anchor="ctr">
                    <a:solidFill>
                      <a:srgbClr val="B3D1C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v-LV" dirty="0">
                          <a:latin typeface="Roboto" pitchFamily="2" charset="0"/>
                          <a:ea typeface="Roboto" pitchFamily="2" charset="0"/>
                        </a:rPr>
                        <a:t>1.053</a:t>
                      </a:r>
                      <a:endParaRPr lang="en-GB" dirty="0">
                        <a:latin typeface="Roboto" pitchFamily="2" charset="0"/>
                        <a:ea typeface="Roboto" pitchFamily="2" charset="0"/>
                      </a:endParaRPr>
                    </a:p>
                  </a:txBody>
                  <a:tcPr anchor="ctr">
                    <a:solidFill>
                      <a:srgbClr val="B3D1C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v-LV" dirty="0">
                          <a:latin typeface="Roboto" pitchFamily="2" charset="0"/>
                          <a:ea typeface="Roboto" pitchFamily="2" charset="0"/>
                        </a:rPr>
                        <a:t>0.307</a:t>
                      </a:r>
                      <a:endParaRPr lang="en-GB" dirty="0">
                        <a:latin typeface="Roboto" pitchFamily="2" charset="0"/>
                        <a:ea typeface="Roboto" pitchFamily="2" charset="0"/>
                      </a:endParaRPr>
                    </a:p>
                  </a:txBody>
                  <a:tcPr anchor="ctr">
                    <a:solidFill>
                      <a:srgbClr val="B3D1C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lv-LV" dirty="0">
                          <a:latin typeface="Roboto" pitchFamily="2" charset="0"/>
                          <a:ea typeface="Roboto" pitchFamily="2" charset="0"/>
                        </a:rPr>
                        <a:t>1.196</a:t>
                      </a:r>
                      <a:endParaRPr lang="en-GB" dirty="0">
                        <a:latin typeface="Roboto" pitchFamily="2" charset="0"/>
                        <a:ea typeface="Roboto" pitchFamily="2" charset="0"/>
                      </a:endParaRPr>
                    </a:p>
                  </a:txBody>
                  <a:tcPr anchor="ctr">
                    <a:solidFill>
                      <a:srgbClr val="B3D1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22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6179196" y="1481558"/>
            <a:ext cx="5590573" cy="512064"/>
          </a:xfrm>
          <a:custGeom>
            <a:avLst/>
            <a:gdLst>
              <a:gd name="connsiteX0" fmla="*/ 0 w 5970494"/>
              <a:gd name="connsiteY0" fmla="*/ 0 h 512064"/>
              <a:gd name="connsiteX1" fmla="*/ 5970494 w 5970494"/>
              <a:gd name="connsiteY1" fmla="*/ 0 h 512064"/>
              <a:gd name="connsiteX2" fmla="*/ 5970494 w 5970494"/>
              <a:gd name="connsiteY2" fmla="*/ 512064 h 512064"/>
              <a:gd name="connsiteX3" fmla="*/ 0 w 5970494"/>
              <a:gd name="connsiteY3" fmla="*/ 512064 h 512064"/>
              <a:gd name="connsiteX4" fmla="*/ 0 w 5970494"/>
              <a:gd name="connsiteY4" fmla="*/ 0 h 512064"/>
              <a:gd name="connsiteX0" fmla="*/ 0 w 5970494"/>
              <a:gd name="connsiteY0" fmla="*/ 8965 h 521029"/>
              <a:gd name="connsiteX1" fmla="*/ 5486400 w 5970494"/>
              <a:gd name="connsiteY1" fmla="*/ 0 h 521029"/>
              <a:gd name="connsiteX2" fmla="*/ 5970494 w 5970494"/>
              <a:gd name="connsiteY2" fmla="*/ 521029 h 521029"/>
              <a:gd name="connsiteX3" fmla="*/ 0 w 5970494"/>
              <a:gd name="connsiteY3" fmla="*/ 521029 h 521029"/>
              <a:gd name="connsiteX4" fmla="*/ 0 w 5970494"/>
              <a:gd name="connsiteY4" fmla="*/ 8965 h 521029"/>
              <a:gd name="connsiteX0" fmla="*/ 0 w 5970494"/>
              <a:gd name="connsiteY0" fmla="*/ 0 h 512064"/>
              <a:gd name="connsiteX1" fmla="*/ 5577840 w 5970494"/>
              <a:gd name="connsiteY1" fmla="*/ 179 h 512064"/>
              <a:gd name="connsiteX2" fmla="*/ 5970494 w 5970494"/>
              <a:gd name="connsiteY2" fmla="*/ 512064 h 512064"/>
              <a:gd name="connsiteX3" fmla="*/ 0 w 5970494"/>
              <a:gd name="connsiteY3" fmla="*/ 512064 h 512064"/>
              <a:gd name="connsiteX4" fmla="*/ 0 w 5970494"/>
              <a:gd name="connsiteY4" fmla="*/ 0 h 512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70494" h="512064">
                <a:moveTo>
                  <a:pt x="0" y="0"/>
                </a:moveTo>
                <a:lnTo>
                  <a:pt x="5577840" y="179"/>
                </a:lnTo>
                <a:lnTo>
                  <a:pt x="5970494" y="512064"/>
                </a:lnTo>
                <a:lnTo>
                  <a:pt x="0" y="512064"/>
                </a:lnTo>
                <a:lnTo>
                  <a:pt x="0" y="0"/>
                </a:lnTo>
                <a:close/>
              </a:path>
            </a:pathLst>
          </a:custGeom>
          <a:solidFill>
            <a:srgbClr val="0055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tabLst>
                <a:tab pos="11206163" algn="l"/>
              </a:tabLst>
            </a:pPr>
            <a:r>
              <a:rPr lang="lv-LV" sz="2600" b="1" dirty="0"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Highland-like function</a:t>
            </a:r>
            <a:endParaRPr lang="en-US" sz="2600" b="1" dirty="0"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7165204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 animBg="1"/>
      <p:bldP spid="54" grpId="0" animBg="1"/>
      <p:bldP spid="22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42C43BCE-A5A4-4FCE-1ED0-8CF4F25C7111}"/>
              </a:ext>
            </a:extLst>
          </p:cNvPr>
          <p:cNvSpPr txBox="1"/>
          <p:nvPr/>
        </p:nvSpPr>
        <p:spPr>
          <a:xfrm>
            <a:off x="11516572" y="6562118"/>
            <a:ext cx="68284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[ 1</a:t>
            </a:r>
            <a:r>
              <a:rPr lang="lv-LV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5</a:t>
            </a:r>
            <a:r>
              <a:rPr lang="en-US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 ]</a:t>
            </a:r>
          </a:p>
        </p:txBody>
      </p:sp>
      <p:sp>
        <p:nvSpPr>
          <p:cNvPr id="5" name="Virsraksts 4">
            <a:extLst>
              <a:ext uri="{FF2B5EF4-FFF2-40B4-BE49-F238E27FC236}">
                <a16:creationId xmlns:a16="http://schemas.microsoft.com/office/drawing/2014/main" id="{7966FF18-37A8-DB9F-2A27-94ED00E43EC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i="1" dirty="0"/>
              <a:t>Ion beams</a:t>
            </a:r>
            <a:r>
              <a:rPr lang="en-US" dirty="0"/>
              <a:t>: Comparison of fit accuracy achieved </a:t>
            </a:r>
            <a:endParaRPr lang="en-US" i="1" dirty="0"/>
          </a:p>
        </p:txBody>
      </p:sp>
      <p:sp>
        <p:nvSpPr>
          <p:cNvPr id="7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-7421" y="2255520"/>
            <a:ext cx="2108136" cy="2448560"/>
          </a:xfrm>
          <a:prstGeom prst="rect">
            <a:avLst/>
          </a:prstGeom>
          <a:solidFill>
            <a:srgbClr val="B3D1C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5551"/>
              </a:buClr>
              <a:tabLst>
                <a:tab pos="11206163" algn="l"/>
              </a:tabLst>
            </a:pPr>
            <a:r>
              <a:rPr lang="lv-LV" sz="2000" b="1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Example comparison of fitting functions</a:t>
            </a:r>
            <a:endParaRPr lang="lv-LV" sz="3600" b="1" dirty="0">
              <a:solidFill>
                <a:srgbClr val="00555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>
              <a:buClr>
                <a:srgbClr val="005551"/>
              </a:buClr>
              <a:tabLst>
                <a:tab pos="11206163" algn="l"/>
              </a:tabLst>
            </a:pP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 </a:t>
            </a:r>
          </a:p>
          <a:p>
            <a:pPr algn="ctr">
              <a:buClr>
                <a:srgbClr val="005551"/>
              </a:buClr>
              <a:tabLst>
                <a:tab pos="11206163" algn="l"/>
              </a:tabLst>
            </a:pP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R = 30 cm</a:t>
            </a:r>
          </a:p>
          <a:p>
            <a:pPr algn="ctr">
              <a:buClr>
                <a:srgbClr val="005551"/>
              </a:buClr>
              <a:tabLst>
                <a:tab pos="11206163" algn="l"/>
              </a:tabLst>
            </a:pP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@ 250 mm depth</a:t>
            </a:r>
          </a:p>
          <a:p>
            <a:pPr>
              <a:buClr>
                <a:srgbClr val="005551"/>
              </a:buClr>
              <a:tabLst>
                <a:tab pos="11206163" algn="l"/>
              </a:tabLst>
            </a:pPr>
            <a:endParaRPr lang="en-US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2100715" y="512037"/>
            <a:ext cx="4157846" cy="6050082"/>
            <a:chOff x="1745115" y="528320"/>
            <a:chExt cx="4157846" cy="6050082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994" t="10764" r="6514"/>
            <a:stretch/>
          </p:blipFill>
          <p:spPr>
            <a:xfrm>
              <a:off x="1745115" y="3536938"/>
              <a:ext cx="4157846" cy="3041464"/>
            </a:xfrm>
            <a:prstGeom prst="rect">
              <a:avLst/>
            </a:prstGeom>
          </p:spPr>
        </p:pic>
        <p:pic>
          <p:nvPicPr>
            <p:cNvPr id="4" name="Picture 3"/>
            <p:cNvPicPr>
              <a:picLocks noChangeAspect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0683" r="7425"/>
            <a:stretch/>
          </p:blipFill>
          <p:spPr>
            <a:xfrm>
              <a:off x="1745115" y="528320"/>
              <a:ext cx="4157846" cy="3008618"/>
            </a:xfrm>
            <a:prstGeom prst="rect">
              <a:avLst/>
            </a:prstGeom>
          </p:spPr>
        </p:pic>
      </p:grpSp>
      <p:sp>
        <p:nvSpPr>
          <p:cNvPr id="9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10607040" y="2255520"/>
            <a:ext cx="1600132" cy="2448560"/>
          </a:xfrm>
          <a:prstGeom prst="rect">
            <a:avLst/>
          </a:prstGeom>
          <a:solidFill>
            <a:srgbClr val="B3D1C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5551"/>
              </a:buClr>
              <a:tabLst>
                <a:tab pos="11206163" algn="l"/>
              </a:tabLst>
            </a:pPr>
            <a:r>
              <a:rPr lang="lv-LV" sz="2000" b="1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RMS residual error comparison</a:t>
            </a:r>
            <a:endParaRPr lang="lv-LV" sz="3600" b="1" dirty="0">
              <a:solidFill>
                <a:srgbClr val="00555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>
              <a:buClr>
                <a:srgbClr val="005551"/>
              </a:buClr>
              <a:tabLst>
                <a:tab pos="11206163" algn="l"/>
              </a:tabLst>
            </a:pP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 </a:t>
            </a:r>
          </a:p>
          <a:p>
            <a:pPr algn="ctr">
              <a:buClr>
                <a:srgbClr val="005551"/>
              </a:buClr>
              <a:tabLst>
                <a:tab pos="11206163" algn="l"/>
              </a:tabLst>
            </a:pP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R = 30 cm</a:t>
            </a:r>
          </a:p>
          <a:p>
            <a:pPr>
              <a:buClr>
                <a:srgbClr val="005551"/>
              </a:buClr>
              <a:tabLst>
                <a:tab pos="11206163" algn="l"/>
              </a:tabLst>
            </a:pPr>
            <a:endParaRPr lang="en-US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17" t="11239" r="8680" b="2187"/>
          <a:stretch/>
        </p:blipFill>
        <p:spPr>
          <a:xfrm>
            <a:off x="6477540" y="3584592"/>
            <a:ext cx="4131916" cy="2977528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56" t="11300" r="9334"/>
          <a:stretch/>
        </p:blipFill>
        <p:spPr>
          <a:xfrm>
            <a:off x="6477539" y="512037"/>
            <a:ext cx="4129501" cy="30725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1257080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42C43BCE-A5A4-4FCE-1ED0-8CF4F25C7111}"/>
              </a:ext>
            </a:extLst>
          </p:cNvPr>
          <p:cNvSpPr txBox="1"/>
          <p:nvPr/>
        </p:nvSpPr>
        <p:spPr>
          <a:xfrm>
            <a:off x="11516572" y="6562118"/>
            <a:ext cx="68284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[ 1</a:t>
            </a:r>
            <a:r>
              <a:rPr lang="lv-LV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6</a:t>
            </a:r>
            <a:r>
              <a:rPr lang="en-US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 ]</a:t>
            </a:r>
          </a:p>
        </p:txBody>
      </p:sp>
      <p:sp>
        <p:nvSpPr>
          <p:cNvPr id="5" name="Virsraksts 4">
            <a:extLst>
              <a:ext uri="{FF2B5EF4-FFF2-40B4-BE49-F238E27FC236}">
                <a16:creationId xmlns:a16="http://schemas.microsoft.com/office/drawing/2014/main" id="{7966FF18-37A8-DB9F-2A27-94ED00E43EC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i="1" dirty="0"/>
              <a:t>Ion beams</a:t>
            </a:r>
            <a:r>
              <a:rPr lang="en-US" dirty="0"/>
              <a:t>: Choice of analytical function for lateral profile</a:t>
            </a:r>
            <a:endParaRPr lang="en-US" i="1" dirty="0"/>
          </a:p>
        </p:txBody>
      </p:sp>
      <p:sp>
        <p:nvSpPr>
          <p:cNvPr id="8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0" y="608078"/>
            <a:ext cx="12199420" cy="919288"/>
          </a:xfrm>
          <a:prstGeom prst="rect">
            <a:avLst/>
          </a:prstGeom>
          <a:solidFill>
            <a:srgbClr val="B3D1C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5551"/>
              </a:buClr>
              <a:tabLst>
                <a:tab pos="11206163" algn="l"/>
              </a:tabLst>
            </a:pPr>
            <a:r>
              <a:rPr lang="lv-LV" sz="2000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Generally, better agreement with data shown when using </a:t>
            </a:r>
            <a:r>
              <a:rPr lang="lv-LV" sz="2000" b="1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a combination of double Gaussian and a logistic function </a:t>
            </a:r>
            <a:r>
              <a:rPr lang="lv-LV" sz="2000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for analytic description of lateral dose profile</a:t>
            </a:r>
            <a:endParaRPr lang="lv-LV" sz="3600" b="1" dirty="0">
              <a:solidFill>
                <a:srgbClr val="00555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sp>
        <p:nvSpPr>
          <p:cNvPr id="6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558800" y="6050752"/>
            <a:ext cx="11640620" cy="541846"/>
          </a:xfrm>
          <a:prstGeom prst="rect">
            <a:avLst/>
          </a:prstGeom>
          <a:solidFill>
            <a:srgbClr val="B3D1C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5551"/>
              </a:buClr>
              <a:tabLst>
                <a:tab pos="11206163" algn="l"/>
              </a:tabLst>
            </a:pPr>
            <a:r>
              <a:rPr lang="lv-LV" sz="2000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Lookup tables created for TPS – depth dependence of the 3 spread parameters and relative weights</a:t>
            </a:r>
            <a:endParaRPr lang="lv-LV" sz="3600" b="1" dirty="0">
              <a:solidFill>
                <a:srgbClr val="00555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993" t="9607" r="8507"/>
          <a:stretch/>
        </p:blipFill>
        <p:spPr>
          <a:xfrm>
            <a:off x="0" y="1527365"/>
            <a:ext cx="5842000" cy="4526395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24" t="9838" r="8702"/>
          <a:stretch/>
        </p:blipFill>
        <p:spPr>
          <a:xfrm>
            <a:off x="6327281" y="1527366"/>
            <a:ext cx="5864719" cy="45233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9390483"/>
      </p:ext>
    </p:extLst>
  </p:cSld>
  <p:clrMapOvr>
    <a:masterClrMapping/>
  </p:clrMapOvr>
  <p:transition>
    <p:fade/>
  </p:transition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42C43BCE-A5A4-4FCE-1ED0-8CF4F25C7111}"/>
              </a:ext>
            </a:extLst>
          </p:cNvPr>
          <p:cNvSpPr txBox="1"/>
          <p:nvPr/>
        </p:nvSpPr>
        <p:spPr>
          <a:xfrm>
            <a:off x="11516572" y="6562118"/>
            <a:ext cx="68284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[ 1</a:t>
            </a:r>
            <a:r>
              <a:rPr lang="lv-LV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7</a:t>
            </a:r>
            <a:r>
              <a:rPr lang="en-US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 ]</a:t>
            </a:r>
          </a:p>
        </p:txBody>
      </p:sp>
      <p:sp>
        <p:nvSpPr>
          <p:cNvPr id="5" name="Virsraksts 4">
            <a:extLst>
              <a:ext uri="{FF2B5EF4-FFF2-40B4-BE49-F238E27FC236}">
                <a16:creationId xmlns:a16="http://schemas.microsoft.com/office/drawing/2014/main" id="{7966FF18-37A8-DB9F-2A27-94ED00E43EC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i="1" dirty="0"/>
              <a:t>Ion beams</a:t>
            </a:r>
            <a:r>
              <a:rPr lang="en-US" dirty="0"/>
              <a:t>: LET and MKM parameter modelling approach</a:t>
            </a:r>
            <a:endParaRPr lang="en-US" i="1" dirty="0"/>
          </a:p>
        </p:txBody>
      </p:sp>
      <p:sp>
        <p:nvSpPr>
          <p:cNvPr id="7" name="Rectangle 6"/>
          <p:cNvSpPr/>
          <p:nvPr/>
        </p:nvSpPr>
        <p:spPr>
          <a:xfrm>
            <a:off x="169136" y="6345713"/>
            <a:ext cx="12020124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lv-LV" sz="900" b="1" dirty="0">
                <a:latin typeface="Roboto" pitchFamily="2" charset="0"/>
                <a:ea typeface="Roboto" pitchFamily="2" charset="0"/>
              </a:rPr>
              <a:t>[ 14 ] </a:t>
            </a:r>
            <a:r>
              <a:rPr lang="en-GB" sz="900" dirty="0">
                <a:latin typeface="Roboto" pitchFamily="2" charset="0"/>
                <a:ea typeface="Roboto" pitchFamily="2" charset="0"/>
              </a:rPr>
              <a:t>Hirayama S, Matsuura T, Ueda H, et al. An analytical dose‐averaged LET calculation algorithm considering the off‐axis LET enhancement by secondary protons for spot‐scanning proton therapy. Medical Physics 2018</a:t>
            </a:r>
            <a:endParaRPr lang="lv-LV" sz="900" dirty="0">
              <a:latin typeface="Roboto" pitchFamily="2" charset="0"/>
              <a:ea typeface="Roboto" pitchFamily="2" charset="0"/>
            </a:endParaRPr>
          </a:p>
        </p:txBody>
      </p:sp>
      <p:sp>
        <p:nvSpPr>
          <p:cNvPr id="8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88615" y="881739"/>
            <a:ext cx="5763546" cy="2328822"/>
          </a:xfrm>
          <a:prstGeom prst="rect">
            <a:avLst/>
          </a:prstGeom>
          <a:solidFill>
            <a:srgbClr val="B3D1C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>
              <a:tabLst>
                <a:tab pos="11206163" algn="l"/>
              </a:tabLst>
            </a:pPr>
            <a:endParaRPr lang="lv-LV" sz="2000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Both MKM input parameters and LET have off-axis dependence</a:t>
            </a: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Approach developed for proton beams [ 14 ] has been adapted and expanded for ions</a:t>
            </a: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Calculated lateral dose profile functions used as input for LET and specific energy distribution model</a:t>
            </a: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Comparison was made – «halo» modelled by two independent functions or a sum of them</a:t>
            </a: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endParaRPr lang="lv-LV" sz="200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>
              <a:buClr>
                <a:srgbClr val="005551"/>
              </a:buClr>
              <a:tabLst>
                <a:tab pos="11206163" algn="l"/>
              </a:tabLst>
            </a:pPr>
            <a:endParaRPr lang="en-US" sz="2400" dirty="0">
              <a:cs typeface="Arial" panose="020B0604020202020204" pitchFamily="34" charset="0"/>
            </a:endParaRP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endParaRPr lang="lv-LV" sz="2400" b="1" dirty="0">
              <a:solidFill>
                <a:srgbClr val="00555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endParaRPr lang="lv-LV" sz="1600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>
              <a:buClr>
                <a:srgbClr val="005551"/>
              </a:buClr>
              <a:tabLst>
                <a:tab pos="11206163" algn="l"/>
              </a:tabLst>
            </a:pPr>
            <a:endParaRPr lang="en-US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sp>
        <p:nvSpPr>
          <p:cNvPr id="9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88615" y="621949"/>
            <a:ext cx="5336825" cy="512064"/>
          </a:xfrm>
          <a:custGeom>
            <a:avLst/>
            <a:gdLst>
              <a:gd name="connsiteX0" fmla="*/ 0 w 5970494"/>
              <a:gd name="connsiteY0" fmla="*/ 0 h 512064"/>
              <a:gd name="connsiteX1" fmla="*/ 5970494 w 5970494"/>
              <a:gd name="connsiteY1" fmla="*/ 0 h 512064"/>
              <a:gd name="connsiteX2" fmla="*/ 5970494 w 5970494"/>
              <a:gd name="connsiteY2" fmla="*/ 512064 h 512064"/>
              <a:gd name="connsiteX3" fmla="*/ 0 w 5970494"/>
              <a:gd name="connsiteY3" fmla="*/ 512064 h 512064"/>
              <a:gd name="connsiteX4" fmla="*/ 0 w 5970494"/>
              <a:gd name="connsiteY4" fmla="*/ 0 h 512064"/>
              <a:gd name="connsiteX0" fmla="*/ 0 w 5970494"/>
              <a:gd name="connsiteY0" fmla="*/ 8965 h 521029"/>
              <a:gd name="connsiteX1" fmla="*/ 5486400 w 5970494"/>
              <a:gd name="connsiteY1" fmla="*/ 0 h 521029"/>
              <a:gd name="connsiteX2" fmla="*/ 5970494 w 5970494"/>
              <a:gd name="connsiteY2" fmla="*/ 521029 h 521029"/>
              <a:gd name="connsiteX3" fmla="*/ 0 w 5970494"/>
              <a:gd name="connsiteY3" fmla="*/ 521029 h 521029"/>
              <a:gd name="connsiteX4" fmla="*/ 0 w 5970494"/>
              <a:gd name="connsiteY4" fmla="*/ 8965 h 521029"/>
              <a:gd name="connsiteX0" fmla="*/ 0 w 5970494"/>
              <a:gd name="connsiteY0" fmla="*/ 0 h 512064"/>
              <a:gd name="connsiteX1" fmla="*/ 5577840 w 5970494"/>
              <a:gd name="connsiteY1" fmla="*/ 179 h 512064"/>
              <a:gd name="connsiteX2" fmla="*/ 5970494 w 5970494"/>
              <a:gd name="connsiteY2" fmla="*/ 512064 h 512064"/>
              <a:gd name="connsiteX3" fmla="*/ 0 w 5970494"/>
              <a:gd name="connsiteY3" fmla="*/ 512064 h 512064"/>
              <a:gd name="connsiteX4" fmla="*/ 0 w 5970494"/>
              <a:gd name="connsiteY4" fmla="*/ 0 h 512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70494" h="512064">
                <a:moveTo>
                  <a:pt x="0" y="0"/>
                </a:moveTo>
                <a:lnTo>
                  <a:pt x="5577840" y="179"/>
                </a:lnTo>
                <a:lnTo>
                  <a:pt x="5970494" y="512064"/>
                </a:lnTo>
                <a:lnTo>
                  <a:pt x="0" y="512064"/>
                </a:lnTo>
                <a:lnTo>
                  <a:pt x="0" y="0"/>
                </a:lnTo>
                <a:close/>
              </a:path>
            </a:pathLst>
          </a:custGeom>
          <a:solidFill>
            <a:srgbClr val="0055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tabLst>
                <a:tab pos="11206163" algn="l"/>
              </a:tabLst>
            </a:pPr>
            <a:r>
              <a:rPr lang="lv-LV" sz="2600" b="1" dirty="0"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Lateral dose profile functions</a:t>
            </a:r>
            <a:endParaRPr lang="en-US" sz="2600" b="1" dirty="0"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0" name="Taisnstūris 2">
                <a:extLst>
                  <a:ext uri="{FF2B5EF4-FFF2-40B4-BE49-F238E27FC236}">
                    <a16:creationId xmlns:a16="http://schemas.microsoft.com/office/drawing/2014/main" id="{C696E1A2-B6B9-4FEA-D561-AB0058060E9E}"/>
                  </a:ext>
                </a:extLst>
              </p:cNvPr>
              <p:cNvSpPr/>
              <p:nvPr/>
            </p:nvSpPr>
            <p:spPr>
              <a:xfrm>
                <a:off x="0" y="5709920"/>
                <a:ext cx="12199420" cy="605313"/>
              </a:xfrm>
              <a:prstGeom prst="rect">
                <a:avLst/>
              </a:prstGeom>
              <a:solidFill>
                <a:srgbClr val="B3D1C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t"/>
              <a:lstStyle/>
              <a:p>
                <a:pPr>
                  <a:buClr>
                    <a:srgbClr val="005551"/>
                  </a:buClr>
                  <a:tabLst>
                    <a:tab pos="11206163" algn="l"/>
                  </a:tabLst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lv-LV" sz="1400" b="1" i="0" smtClean="0">
                          <a:solidFill>
                            <a:srgbClr val="005551"/>
                          </a:solidFill>
                          <a:latin typeface="Cambria Math"/>
                          <a:ea typeface="Cambria Math"/>
                          <a:cs typeface="Roboto" panose="02000000000000000000" pitchFamily="2" charset="0"/>
                        </a:rPr>
                        <m:t>𝐋𝐄𝐓</m:t>
                      </m:r>
                      <m:d>
                        <m:dPr>
                          <m:ctrlPr>
                            <a:rPr lang="lv-LV" sz="1400" b="1" i="1">
                              <a:solidFill>
                                <a:srgbClr val="005551"/>
                              </a:solidFill>
                              <a:latin typeface="Cambria Math" panose="02040503050406030204" pitchFamily="18" charset="0"/>
                              <a:ea typeface="Cambria Math"/>
                              <a:cs typeface="Roboto" panose="02000000000000000000" pitchFamily="2" charset="0"/>
                            </a:rPr>
                          </m:ctrlPr>
                        </m:dPr>
                        <m:e>
                          <m:r>
                            <a:rPr lang="lv-LV" sz="1400" b="1" i="0">
                              <a:solidFill>
                                <a:srgbClr val="005551"/>
                              </a:solidFill>
                              <a:latin typeface="Cambria Math"/>
                              <a:ea typeface="Cambria Math"/>
                              <a:cs typeface="Roboto" panose="02000000000000000000" pitchFamily="2" charset="0"/>
                            </a:rPr>
                            <m:t>𝐑</m:t>
                          </m:r>
                          <m:r>
                            <a:rPr lang="lv-LV" sz="1400" b="1" i="0">
                              <a:solidFill>
                                <a:srgbClr val="005551"/>
                              </a:solidFill>
                              <a:latin typeface="Cambria Math"/>
                              <a:ea typeface="Cambria Math"/>
                              <a:cs typeface="Roboto" panose="02000000000000000000" pitchFamily="2" charset="0"/>
                            </a:rPr>
                            <m:t> </m:t>
                          </m:r>
                          <m:d>
                            <m:dPr>
                              <m:ctrlPr>
                                <a:rPr lang="lv-LV" sz="1400" b="1" i="1">
                                  <a:solidFill>
                                    <a:srgbClr val="005551"/>
                                  </a:solidFill>
                                  <a:latin typeface="Cambria Math" panose="02040503050406030204" pitchFamily="18" charset="0"/>
                                  <a:ea typeface="Cambria Math"/>
                                  <a:cs typeface="Roboto" panose="02000000000000000000" pitchFamily="2" charset="0"/>
                                </a:rPr>
                              </m:ctrlPr>
                            </m:dPr>
                            <m:e>
                              <m:r>
                                <a:rPr lang="lv-LV" sz="1400" b="1" i="0">
                                  <a:solidFill>
                                    <a:srgbClr val="005551"/>
                                  </a:solidFill>
                                  <a:latin typeface="Cambria Math"/>
                                  <a:ea typeface="Cambria Math"/>
                                  <a:cs typeface="Roboto" panose="02000000000000000000" pitchFamily="2" charset="0"/>
                                </a:rPr>
                                <m:t>𝐱</m:t>
                              </m:r>
                              <m:r>
                                <a:rPr lang="lv-LV" sz="1400" b="1" i="0">
                                  <a:solidFill>
                                    <a:srgbClr val="005551"/>
                                  </a:solidFill>
                                  <a:latin typeface="Cambria Math"/>
                                  <a:ea typeface="Cambria Math"/>
                                  <a:cs typeface="Roboto" panose="02000000000000000000" pitchFamily="2" charset="0"/>
                                </a:rPr>
                                <m:t>,</m:t>
                              </m:r>
                              <m:r>
                                <a:rPr lang="lv-LV" sz="1400" b="1" i="0">
                                  <a:solidFill>
                                    <a:srgbClr val="005551"/>
                                  </a:solidFill>
                                  <a:latin typeface="Cambria Math"/>
                                  <a:ea typeface="Cambria Math"/>
                                  <a:cs typeface="Roboto" panose="02000000000000000000" pitchFamily="2" charset="0"/>
                                </a:rPr>
                                <m:t>𝐲</m:t>
                              </m:r>
                            </m:e>
                          </m:d>
                          <m:r>
                            <a:rPr lang="lv-LV" sz="1400" b="1" i="0">
                              <a:solidFill>
                                <a:srgbClr val="005551"/>
                              </a:solidFill>
                              <a:latin typeface="Cambria Math"/>
                              <a:ea typeface="Cambria Math"/>
                              <a:cs typeface="Roboto" panose="02000000000000000000" pitchFamily="2" charset="0"/>
                            </a:rPr>
                            <m:t>,</m:t>
                          </m:r>
                          <m:r>
                            <a:rPr lang="lv-LV" sz="1400" b="1" i="0">
                              <a:solidFill>
                                <a:srgbClr val="005551"/>
                              </a:solidFill>
                              <a:latin typeface="Cambria Math"/>
                              <a:ea typeface="Cambria Math"/>
                              <a:cs typeface="Roboto" panose="02000000000000000000" pitchFamily="2" charset="0"/>
                            </a:rPr>
                            <m:t>𝐳</m:t>
                          </m:r>
                        </m:e>
                      </m:d>
                      <m:r>
                        <a:rPr lang="lv-LV" sz="1400" b="0" i="0" smtClean="0">
                          <a:solidFill>
                            <a:srgbClr val="005551"/>
                          </a:solidFill>
                          <a:latin typeface="Cambria Math"/>
                          <a:ea typeface="Roboto" panose="02000000000000000000" pitchFamily="2" charset="0"/>
                          <a:cs typeface="Roboto" panose="02000000000000000000" pitchFamily="2" charset="0"/>
                        </a:rPr>
                        <m:t>=</m:t>
                      </m:r>
                      <m:f>
                        <m:fPr>
                          <m:ctrlPr>
                            <a:rPr lang="lv-LV" sz="1400" b="0" i="1" smtClean="0">
                              <a:solidFill>
                                <a:srgbClr val="005551"/>
                              </a:solidFill>
                              <a:latin typeface="Cambria Math" panose="02040503050406030204" pitchFamily="18" charset="0"/>
                              <a:ea typeface="Roboto" panose="02000000000000000000" pitchFamily="2" charset="0"/>
                            </a:rPr>
                          </m:ctrlPr>
                        </m:fPr>
                        <m:num>
                          <m:nary>
                            <m:naryPr>
                              <m:chr m:val="∑"/>
                              <m:subHide m:val="on"/>
                              <m:supHide m:val="on"/>
                              <m:ctrlPr>
                                <a:rPr lang="lv-LV" sz="1400" i="1" smtClean="0">
                                  <a:solidFill>
                                    <a:srgbClr val="005551"/>
                                  </a:solidFill>
                                  <a:latin typeface="Cambria Math" panose="02040503050406030204" pitchFamily="18" charset="0"/>
                                  <a:ea typeface="Roboto" panose="02000000000000000000" pitchFamily="2" charset="0"/>
                                </a:rPr>
                              </m:ctrlPr>
                            </m:naryPr>
                            <m:sub/>
                            <m:sup/>
                            <m:e>
                              <m:sSub>
                                <m:sSubPr>
                                  <m:ctrlPr>
                                    <a:rPr lang="lv-LV" sz="1400" i="1">
                                      <a:solidFill>
                                        <a:srgbClr val="005551"/>
                                      </a:solidFill>
                                      <a:latin typeface="Cambria Math" panose="02040503050406030204" pitchFamily="18" charset="0"/>
                                      <a:ea typeface="Roboto" panose="02000000000000000000" pitchFamily="2" charset="0"/>
                                    </a:rPr>
                                  </m:ctrlPr>
                                </m:sSubPr>
                                <m:e>
                                  <m:r>
                                    <a:rPr lang="lv-LV" sz="1400" b="0" i="0" smtClean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Roboto" panose="02000000000000000000" pitchFamily="2" charset="0"/>
                                    </a:rPr>
                                    <m:t>(</m:t>
                                  </m:r>
                                  <m:r>
                                    <m:rPr>
                                      <m:sty m:val="p"/>
                                    </m:rPr>
                                    <a:rPr lang="lv-LV" sz="1400" b="0" i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Roboto" panose="02000000000000000000" pitchFamily="2" charset="0"/>
                                    </a:rPr>
                                    <m:t>f</m:t>
                                  </m:r>
                                </m:e>
                                <m:sub>
                                  <m:r>
                                    <a:rPr lang="lv-LV" sz="1400" b="0" i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Roboto" panose="02000000000000000000" pitchFamily="2" charset="0"/>
                                    </a:rPr>
                                    <m:t>1</m:t>
                                  </m:r>
                                </m:sub>
                              </m:sSub>
                              <m:d>
                                <m:dPr>
                                  <m:ctrlPr>
                                    <a:rPr lang="lv-LV" sz="1400" i="1">
                                      <a:solidFill>
                                        <a:srgbClr val="005551"/>
                                      </a:solidFill>
                                      <a:latin typeface="Cambria Math" panose="02040503050406030204" pitchFamily="18" charset="0"/>
                                      <a:ea typeface="Cambria Math"/>
                                      <a:cs typeface="Roboto" panose="02000000000000000000" pitchFamily="2" charset="0"/>
                                    </a:rPr>
                                  </m:ctrlPr>
                                </m:dPr>
                                <m:e>
                                  <m:r>
                                    <m:rPr>
                                      <m:sty m:val="p"/>
                                    </m:rPr>
                                    <a:rPr lang="lv-LV" sz="1400" b="0" i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Cambria Math"/>
                                      <a:cs typeface="Roboto" panose="02000000000000000000" pitchFamily="2" charset="0"/>
                                    </a:rPr>
                                    <m:t>R</m:t>
                                  </m:r>
                                  <m:r>
                                    <a:rPr lang="lv-LV" sz="1400" b="0" i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Cambria Math"/>
                                      <a:cs typeface="Roboto" panose="02000000000000000000" pitchFamily="2" charset="0"/>
                                    </a:rPr>
                                    <m:t> </m:t>
                                  </m:r>
                                  <m:d>
                                    <m:dPr>
                                      <m:ctrlPr>
                                        <a:rPr lang="lv-LV" sz="1400" i="1">
                                          <a:solidFill>
                                            <a:srgbClr val="005551"/>
                                          </a:solidFill>
                                          <a:latin typeface="Cambria Math" panose="02040503050406030204" pitchFamily="18" charset="0"/>
                                          <a:ea typeface="Cambria Math"/>
                                          <a:cs typeface="Roboto" panose="02000000000000000000" pitchFamily="2" charset="0"/>
                                        </a:rPr>
                                      </m:ctrlPr>
                                    </m:dPr>
                                    <m:e>
                                      <m:r>
                                        <m:rPr>
                                          <m:sty m:val="p"/>
                                        </m:rPr>
                                        <a:rPr lang="lv-LV" sz="1400" b="0" i="0">
                                          <a:solidFill>
                                            <a:srgbClr val="005551"/>
                                          </a:solidFill>
                                          <a:latin typeface="Cambria Math"/>
                                          <a:ea typeface="Cambria Math"/>
                                          <a:cs typeface="Roboto" panose="02000000000000000000" pitchFamily="2" charset="0"/>
                                        </a:rPr>
                                        <m:t>x</m:t>
                                      </m:r>
                                      <m:r>
                                        <a:rPr lang="lv-LV" sz="1400" b="0" i="0">
                                          <a:solidFill>
                                            <a:srgbClr val="005551"/>
                                          </a:solidFill>
                                          <a:latin typeface="Cambria Math"/>
                                          <a:ea typeface="Cambria Math"/>
                                          <a:cs typeface="Roboto" panose="02000000000000000000" pitchFamily="2" charset="0"/>
                                        </a:rPr>
                                        <m:t>,</m:t>
                                      </m:r>
                                      <m:r>
                                        <m:rPr>
                                          <m:sty m:val="p"/>
                                        </m:rPr>
                                        <a:rPr lang="lv-LV" sz="1400" b="0" i="0">
                                          <a:solidFill>
                                            <a:srgbClr val="005551"/>
                                          </a:solidFill>
                                          <a:latin typeface="Cambria Math"/>
                                          <a:ea typeface="Cambria Math"/>
                                          <a:cs typeface="Roboto" panose="02000000000000000000" pitchFamily="2" charset="0"/>
                                        </a:rPr>
                                        <m:t>y</m:t>
                                      </m:r>
                                    </m:e>
                                  </m:d>
                                  <m:r>
                                    <a:rPr lang="lv-LV" sz="1400" b="0" i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Cambria Math"/>
                                      <a:cs typeface="Roboto" panose="02000000000000000000" pitchFamily="2" charset="0"/>
                                    </a:rPr>
                                    <m:t>,</m:t>
                                  </m:r>
                                  <m:r>
                                    <m:rPr>
                                      <m:sty m:val="p"/>
                                    </m:rPr>
                                    <a:rPr lang="lv-LV" sz="1400" b="0" i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Cambria Math"/>
                                      <a:cs typeface="Roboto" panose="02000000000000000000" pitchFamily="2" charset="0"/>
                                    </a:rPr>
                                    <m:t>z</m:t>
                                  </m:r>
                                  <m:r>
                                    <a:rPr lang="lv-LV" sz="1400" b="0" i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Cambria Math"/>
                                      <a:cs typeface="Roboto" panose="02000000000000000000" pitchFamily="2" charset="0"/>
                                    </a:rPr>
                                    <m:t> , </m:t>
                                  </m:r>
                                  <m:sSub>
                                    <m:sSubPr>
                                      <m:ctrlPr>
                                        <a:rPr lang="lv-LV" sz="1400" i="1">
                                          <a:solidFill>
                                            <a:srgbClr val="005551"/>
                                          </a:solidFill>
                                          <a:latin typeface="Cambria Math" panose="02040503050406030204" pitchFamily="18" charset="0"/>
                                          <a:ea typeface="Cambria Math"/>
                                        </a:rPr>
                                      </m:ctrlPr>
                                    </m:sSubPr>
                                    <m:e>
                                      <m:r>
                                        <m:rPr>
                                          <m:sty m:val="p"/>
                                        </m:rPr>
                                        <a:rPr lang="lv-LV" sz="1400" b="0" i="0">
                                          <a:solidFill>
                                            <a:srgbClr val="005551"/>
                                          </a:solidFill>
                                          <a:latin typeface="Cambria Math"/>
                                          <a:ea typeface="Cambria Math"/>
                                        </a:rPr>
                                        <m:t>σ</m:t>
                                      </m:r>
                                    </m:e>
                                    <m:sub>
                                      <m:r>
                                        <a:rPr lang="lv-LV" sz="1400" b="0" i="0">
                                          <a:solidFill>
                                            <a:srgbClr val="005551"/>
                                          </a:solidFill>
                                          <a:latin typeface="Cambria Math"/>
                                          <a:ea typeface="Cambria Math"/>
                                        </a:rPr>
                                        <m:t>1</m:t>
                                      </m:r>
                                    </m:sub>
                                  </m:sSub>
                                </m:e>
                              </m:d>
                              <m:r>
                                <a:rPr lang="lv-LV" sz="1400" b="0" i="0">
                                  <a:solidFill>
                                    <a:srgbClr val="005551"/>
                                  </a:solidFill>
                                  <a:latin typeface="Cambria Math"/>
                                  <a:ea typeface="Cambria Math"/>
                                  <a:cs typeface="Roboto" panose="02000000000000000000" pitchFamily="2" charset="0"/>
                                </a:rPr>
                                <m:t>∗</m:t>
                              </m:r>
                              <m:sSub>
                                <m:sSubPr>
                                  <m:ctrlPr>
                                    <a:rPr lang="lv-LV" sz="1400" i="1">
                                      <a:solidFill>
                                        <a:srgbClr val="005551"/>
                                      </a:solidFill>
                                      <a:latin typeface="Cambria Math" panose="02040503050406030204" pitchFamily="18" charset="0"/>
                                      <a:ea typeface="Roboto" panose="02000000000000000000" pitchFamily="2" charset="0"/>
                                    </a:rPr>
                                  </m:ctrlPr>
                                </m:sSubPr>
                                <m:e>
                                  <m:r>
                                    <m:rPr>
                                      <m:sty m:val="p"/>
                                    </m:rPr>
                                    <a:rPr lang="lv-LV" sz="1400" b="0" i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Roboto" panose="02000000000000000000" pitchFamily="2" charset="0"/>
                                    </a:rPr>
                                    <m:t>w</m:t>
                                  </m:r>
                                </m:e>
                                <m:sub>
                                  <m:r>
                                    <a:rPr lang="lv-LV" sz="1400" b="0" i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Roboto" panose="02000000000000000000" pitchFamily="2" charset="0"/>
                                    </a:rPr>
                                    <m:t>1</m:t>
                                  </m:r>
                                </m:sub>
                              </m:sSub>
                              <m:r>
                                <a:rPr lang="lv-LV" sz="1400" b="0" i="0" smtClean="0">
                                  <a:solidFill>
                                    <a:srgbClr val="005551"/>
                                  </a:solidFill>
                                  <a:latin typeface="Cambria Math"/>
                                  <a:ea typeface="Roboto" panose="02000000000000000000" pitchFamily="2" charset="0"/>
                                </a:rPr>
                                <m:t>)</m:t>
                              </m:r>
                              <m:r>
                                <a:rPr lang="lv-LV" sz="1400" b="0" i="0" smtClean="0">
                                  <a:solidFill>
                                    <a:srgbClr val="005551"/>
                                  </a:solidFill>
                                  <a:latin typeface="Cambria Math"/>
                                  <a:ea typeface="Cambria Math"/>
                                </a:rPr>
                                <m:t>×</m:t>
                              </m:r>
                              <m:sSub>
                                <m:sSubPr>
                                  <m:ctrlPr>
                                    <a:rPr lang="lv-LV" sz="1400" b="0" i="1" smtClean="0">
                                      <a:solidFill>
                                        <a:srgbClr val="005551"/>
                                      </a:solidFill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</m:ctrlPr>
                                </m:sSubPr>
                                <m:e>
                                  <m:r>
                                    <a:rPr lang="lv-LV" sz="1400" b="1" i="0" smtClean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Cambria Math"/>
                                    </a:rPr>
                                    <m:t>𝐋𝐄𝐓</m:t>
                                  </m:r>
                                </m:e>
                                <m:sub>
                                  <m:r>
                                    <a:rPr lang="lv-LV" sz="1400" b="1" i="0" smtClean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Cambria Math"/>
                                    </a:rPr>
                                    <m:t>𝟏</m:t>
                                  </m:r>
                                </m:sub>
                              </m:sSub>
                              <m:r>
                                <a:rPr lang="lv-LV" sz="1400" b="0" i="0">
                                  <a:solidFill>
                                    <a:srgbClr val="005551"/>
                                  </a:solidFill>
                                  <a:latin typeface="Cambria Math"/>
                                  <a:ea typeface="Roboto" panose="02000000000000000000" pitchFamily="2" charset="0"/>
                                </a:rPr>
                                <m:t>+</m:t>
                              </m:r>
                              <m:sSub>
                                <m:sSubPr>
                                  <m:ctrlPr>
                                    <a:rPr lang="lv-LV" sz="1400" i="1">
                                      <a:solidFill>
                                        <a:srgbClr val="005551"/>
                                      </a:solidFill>
                                      <a:latin typeface="Cambria Math" panose="02040503050406030204" pitchFamily="18" charset="0"/>
                                      <a:ea typeface="Roboto" panose="02000000000000000000" pitchFamily="2" charset="0"/>
                                    </a:rPr>
                                  </m:ctrlPr>
                                </m:sSubPr>
                                <m:e>
                                  <m:r>
                                    <a:rPr lang="lv-LV" sz="1400" b="0" i="0" smtClean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Roboto" panose="02000000000000000000" pitchFamily="2" charset="0"/>
                                    </a:rPr>
                                    <m:t>(</m:t>
                                  </m:r>
                                  <m:r>
                                    <m:rPr>
                                      <m:sty m:val="p"/>
                                    </m:rPr>
                                    <a:rPr lang="lv-LV" sz="1400" b="0" i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Roboto" panose="02000000000000000000" pitchFamily="2" charset="0"/>
                                    </a:rPr>
                                    <m:t>f</m:t>
                                  </m:r>
                                </m:e>
                                <m:sub>
                                  <m:r>
                                    <a:rPr lang="lv-LV" sz="1400" b="0" i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Roboto" panose="02000000000000000000" pitchFamily="2" charset="0"/>
                                    </a:rPr>
                                    <m:t>2</m:t>
                                  </m:r>
                                </m:sub>
                              </m:sSub>
                              <m:d>
                                <m:dPr>
                                  <m:ctrlPr>
                                    <a:rPr lang="lv-LV" sz="1400" i="1">
                                      <a:solidFill>
                                        <a:srgbClr val="005551"/>
                                      </a:solidFill>
                                      <a:latin typeface="Cambria Math" panose="02040503050406030204" pitchFamily="18" charset="0"/>
                                      <a:ea typeface="Cambria Math"/>
                                      <a:cs typeface="Roboto" panose="02000000000000000000" pitchFamily="2" charset="0"/>
                                    </a:rPr>
                                  </m:ctrlPr>
                                </m:dPr>
                                <m:e>
                                  <m:r>
                                    <m:rPr>
                                      <m:sty m:val="p"/>
                                    </m:rPr>
                                    <a:rPr lang="lv-LV" sz="1400" b="0" i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Cambria Math"/>
                                      <a:cs typeface="Roboto" panose="02000000000000000000" pitchFamily="2" charset="0"/>
                                    </a:rPr>
                                    <m:t>R</m:t>
                                  </m:r>
                                  <m:r>
                                    <a:rPr lang="lv-LV" sz="1400" b="0" i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Cambria Math"/>
                                      <a:cs typeface="Roboto" panose="02000000000000000000" pitchFamily="2" charset="0"/>
                                    </a:rPr>
                                    <m:t> </m:t>
                                  </m:r>
                                  <m:d>
                                    <m:dPr>
                                      <m:ctrlPr>
                                        <a:rPr lang="lv-LV" sz="1400" i="1">
                                          <a:solidFill>
                                            <a:srgbClr val="005551"/>
                                          </a:solidFill>
                                          <a:latin typeface="Cambria Math" panose="02040503050406030204" pitchFamily="18" charset="0"/>
                                          <a:ea typeface="Cambria Math"/>
                                          <a:cs typeface="Roboto" panose="02000000000000000000" pitchFamily="2" charset="0"/>
                                        </a:rPr>
                                      </m:ctrlPr>
                                    </m:dPr>
                                    <m:e>
                                      <m:r>
                                        <m:rPr>
                                          <m:sty m:val="p"/>
                                        </m:rPr>
                                        <a:rPr lang="lv-LV" sz="1400" b="0" i="0">
                                          <a:solidFill>
                                            <a:srgbClr val="005551"/>
                                          </a:solidFill>
                                          <a:latin typeface="Cambria Math"/>
                                          <a:ea typeface="Cambria Math"/>
                                          <a:cs typeface="Roboto" panose="02000000000000000000" pitchFamily="2" charset="0"/>
                                        </a:rPr>
                                        <m:t>x</m:t>
                                      </m:r>
                                      <m:r>
                                        <a:rPr lang="lv-LV" sz="1400" b="0" i="0">
                                          <a:solidFill>
                                            <a:srgbClr val="005551"/>
                                          </a:solidFill>
                                          <a:latin typeface="Cambria Math"/>
                                          <a:ea typeface="Cambria Math"/>
                                          <a:cs typeface="Roboto" panose="02000000000000000000" pitchFamily="2" charset="0"/>
                                        </a:rPr>
                                        <m:t>,</m:t>
                                      </m:r>
                                      <m:r>
                                        <m:rPr>
                                          <m:sty m:val="p"/>
                                        </m:rPr>
                                        <a:rPr lang="lv-LV" sz="1400" b="0" i="0">
                                          <a:solidFill>
                                            <a:srgbClr val="005551"/>
                                          </a:solidFill>
                                          <a:latin typeface="Cambria Math"/>
                                          <a:ea typeface="Cambria Math"/>
                                          <a:cs typeface="Roboto" panose="02000000000000000000" pitchFamily="2" charset="0"/>
                                        </a:rPr>
                                        <m:t>y</m:t>
                                      </m:r>
                                    </m:e>
                                  </m:d>
                                  <m:r>
                                    <a:rPr lang="lv-LV" sz="1400" b="0" i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Cambria Math"/>
                                      <a:cs typeface="Roboto" panose="02000000000000000000" pitchFamily="2" charset="0"/>
                                    </a:rPr>
                                    <m:t>,</m:t>
                                  </m:r>
                                  <m:r>
                                    <m:rPr>
                                      <m:sty m:val="p"/>
                                    </m:rPr>
                                    <a:rPr lang="lv-LV" sz="1400" b="0" i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Cambria Math"/>
                                      <a:cs typeface="Roboto" panose="02000000000000000000" pitchFamily="2" charset="0"/>
                                    </a:rPr>
                                    <m:t>z</m:t>
                                  </m:r>
                                  <m:r>
                                    <a:rPr lang="lv-LV" sz="1400" b="0" i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Cambria Math"/>
                                      <a:cs typeface="Roboto" panose="02000000000000000000" pitchFamily="2" charset="0"/>
                                    </a:rPr>
                                    <m:t> , </m:t>
                                  </m:r>
                                  <m:sSub>
                                    <m:sSubPr>
                                      <m:ctrlPr>
                                        <a:rPr lang="lv-LV" sz="1400" i="1">
                                          <a:solidFill>
                                            <a:srgbClr val="005551"/>
                                          </a:solidFill>
                                          <a:latin typeface="Cambria Math" panose="02040503050406030204" pitchFamily="18" charset="0"/>
                                          <a:ea typeface="Cambria Math"/>
                                        </a:rPr>
                                      </m:ctrlPr>
                                    </m:sSubPr>
                                    <m:e>
                                      <m:r>
                                        <m:rPr>
                                          <m:sty m:val="p"/>
                                        </m:rPr>
                                        <a:rPr lang="lv-LV" sz="1400" b="0" i="0">
                                          <a:solidFill>
                                            <a:srgbClr val="005551"/>
                                          </a:solidFill>
                                          <a:latin typeface="Cambria Math"/>
                                          <a:ea typeface="Cambria Math"/>
                                        </a:rPr>
                                        <m:t>σ</m:t>
                                      </m:r>
                                    </m:e>
                                    <m:sub>
                                      <m:r>
                                        <a:rPr lang="lv-LV" sz="1400" b="0" i="0">
                                          <a:solidFill>
                                            <a:srgbClr val="005551"/>
                                          </a:solidFill>
                                          <a:latin typeface="Cambria Math"/>
                                          <a:ea typeface="Cambria Math"/>
                                        </a:rPr>
                                        <m:t>2</m:t>
                                      </m:r>
                                    </m:sub>
                                  </m:sSub>
                                </m:e>
                              </m:d>
                              <m:r>
                                <a:rPr lang="lv-LV" sz="1400" b="0" i="0">
                                  <a:solidFill>
                                    <a:srgbClr val="005551"/>
                                  </a:solidFill>
                                  <a:latin typeface="Cambria Math"/>
                                  <a:ea typeface="Cambria Math"/>
                                  <a:cs typeface="Roboto" panose="02000000000000000000" pitchFamily="2" charset="0"/>
                                </a:rPr>
                                <m:t>∗</m:t>
                              </m:r>
                              <m:sSub>
                                <m:sSubPr>
                                  <m:ctrlPr>
                                    <a:rPr lang="lv-LV" sz="1400" i="1">
                                      <a:solidFill>
                                        <a:srgbClr val="005551"/>
                                      </a:solidFill>
                                      <a:latin typeface="Cambria Math" panose="02040503050406030204" pitchFamily="18" charset="0"/>
                                      <a:ea typeface="Roboto" panose="02000000000000000000" pitchFamily="2" charset="0"/>
                                    </a:rPr>
                                  </m:ctrlPr>
                                </m:sSubPr>
                                <m:e>
                                  <m:r>
                                    <m:rPr>
                                      <m:sty m:val="p"/>
                                    </m:rPr>
                                    <a:rPr lang="lv-LV" sz="1400" b="0" i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Roboto" panose="02000000000000000000" pitchFamily="2" charset="0"/>
                                    </a:rPr>
                                    <m:t>w</m:t>
                                  </m:r>
                                </m:e>
                                <m:sub>
                                  <m:r>
                                    <a:rPr lang="lv-LV" sz="1400" b="0" i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Roboto" panose="02000000000000000000" pitchFamily="2" charset="0"/>
                                    </a:rPr>
                                    <m:t>2</m:t>
                                  </m:r>
                                </m:sub>
                              </m:sSub>
                              <m:r>
                                <a:rPr lang="lv-LV" sz="1400" b="0" i="0" smtClean="0">
                                  <a:solidFill>
                                    <a:srgbClr val="005551"/>
                                  </a:solidFill>
                                  <a:latin typeface="Cambria Math"/>
                                  <a:ea typeface="Roboto" panose="02000000000000000000" pitchFamily="2" charset="0"/>
                                </a:rPr>
                                <m:t>)</m:t>
                              </m:r>
                              <m:r>
                                <a:rPr lang="lv-LV" sz="1400" b="0" i="0" smtClean="0">
                                  <a:solidFill>
                                    <a:srgbClr val="005551"/>
                                  </a:solidFill>
                                  <a:latin typeface="Cambria Math"/>
                                  <a:ea typeface="Cambria Math"/>
                                </a:rPr>
                                <m:t>×</m:t>
                              </m:r>
                              <m:sSub>
                                <m:sSubPr>
                                  <m:ctrlPr>
                                    <a:rPr lang="lv-LV" sz="1400" b="1" i="1">
                                      <a:solidFill>
                                        <a:srgbClr val="005551"/>
                                      </a:solidFill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</m:ctrlPr>
                                </m:sSubPr>
                                <m:e>
                                  <m:r>
                                    <a:rPr lang="lv-LV" sz="1400" b="1" i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Cambria Math"/>
                                    </a:rPr>
                                    <m:t>𝐋𝐄𝐓</m:t>
                                  </m:r>
                                </m:e>
                                <m:sub>
                                  <m:r>
                                    <a:rPr lang="lv-LV" sz="1400" b="1" i="0" smtClean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Cambria Math"/>
                                    </a:rPr>
                                    <m:t>𝟐</m:t>
                                  </m:r>
                                </m:sub>
                              </m:sSub>
                              <m:r>
                                <a:rPr lang="lv-LV" sz="1400" b="0" i="0">
                                  <a:solidFill>
                                    <a:srgbClr val="005551"/>
                                  </a:solidFill>
                                  <a:latin typeface="Cambria Math"/>
                                  <a:ea typeface="Roboto" panose="02000000000000000000" pitchFamily="2" charset="0"/>
                                </a:rPr>
                                <m:t>+</m:t>
                              </m:r>
                              <m:sSub>
                                <m:sSubPr>
                                  <m:ctrlPr>
                                    <a:rPr lang="lv-LV" sz="1400" i="1">
                                      <a:solidFill>
                                        <a:srgbClr val="005551"/>
                                      </a:solidFill>
                                      <a:latin typeface="Cambria Math" panose="02040503050406030204" pitchFamily="18" charset="0"/>
                                      <a:ea typeface="Roboto" panose="02000000000000000000" pitchFamily="2" charset="0"/>
                                    </a:rPr>
                                  </m:ctrlPr>
                                </m:sSubPr>
                                <m:e>
                                  <m:r>
                                    <a:rPr lang="lv-LV" sz="1400" b="0" i="0" smtClean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Roboto" panose="02000000000000000000" pitchFamily="2" charset="0"/>
                                    </a:rPr>
                                    <m:t>(</m:t>
                                  </m:r>
                                  <m:r>
                                    <m:rPr>
                                      <m:sty m:val="p"/>
                                    </m:rPr>
                                    <a:rPr lang="lv-LV" sz="1400" b="0" i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Roboto" panose="02000000000000000000" pitchFamily="2" charset="0"/>
                                    </a:rPr>
                                    <m:t>f</m:t>
                                  </m:r>
                                </m:e>
                                <m:sub>
                                  <m:r>
                                    <a:rPr lang="lv-LV" sz="1400" b="0" i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Roboto" panose="02000000000000000000" pitchFamily="2" charset="0"/>
                                    </a:rPr>
                                    <m:t>3</m:t>
                                  </m:r>
                                </m:sub>
                              </m:sSub>
                              <m:d>
                                <m:dPr>
                                  <m:ctrlPr>
                                    <a:rPr lang="lv-LV" sz="1400" i="1">
                                      <a:solidFill>
                                        <a:srgbClr val="005551"/>
                                      </a:solidFill>
                                      <a:latin typeface="Cambria Math" panose="02040503050406030204" pitchFamily="18" charset="0"/>
                                      <a:ea typeface="Cambria Math"/>
                                      <a:cs typeface="Roboto" panose="02000000000000000000" pitchFamily="2" charset="0"/>
                                    </a:rPr>
                                  </m:ctrlPr>
                                </m:dPr>
                                <m:e>
                                  <m:r>
                                    <m:rPr>
                                      <m:sty m:val="p"/>
                                    </m:rPr>
                                    <a:rPr lang="lv-LV" sz="1400" b="0" i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Cambria Math"/>
                                      <a:cs typeface="Roboto" panose="02000000000000000000" pitchFamily="2" charset="0"/>
                                    </a:rPr>
                                    <m:t>R</m:t>
                                  </m:r>
                                  <m:r>
                                    <a:rPr lang="lv-LV" sz="1400" b="0" i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Cambria Math"/>
                                      <a:cs typeface="Roboto" panose="02000000000000000000" pitchFamily="2" charset="0"/>
                                    </a:rPr>
                                    <m:t> </m:t>
                                  </m:r>
                                  <m:d>
                                    <m:dPr>
                                      <m:ctrlPr>
                                        <a:rPr lang="lv-LV" sz="1400" i="1">
                                          <a:solidFill>
                                            <a:srgbClr val="005551"/>
                                          </a:solidFill>
                                          <a:latin typeface="Cambria Math" panose="02040503050406030204" pitchFamily="18" charset="0"/>
                                          <a:ea typeface="Cambria Math"/>
                                          <a:cs typeface="Roboto" panose="02000000000000000000" pitchFamily="2" charset="0"/>
                                        </a:rPr>
                                      </m:ctrlPr>
                                    </m:dPr>
                                    <m:e>
                                      <m:r>
                                        <m:rPr>
                                          <m:sty m:val="p"/>
                                        </m:rPr>
                                        <a:rPr lang="lv-LV" sz="1400" b="0" i="0">
                                          <a:solidFill>
                                            <a:srgbClr val="005551"/>
                                          </a:solidFill>
                                          <a:latin typeface="Cambria Math"/>
                                          <a:ea typeface="Cambria Math"/>
                                          <a:cs typeface="Roboto" panose="02000000000000000000" pitchFamily="2" charset="0"/>
                                        </a:rPr>
                                        <m:t>x</m:t>
                                      </m:r>
                                      <m:r>
                                        <a:rPr lang="lv-LV" sz="1400" b="0" i="0">
                                          <a:solidFill>
                                            <a:srgbClr val="005551"/>
                                          </a:solidFill>
                                          <a:latin typeface="Cambria Math"/>
                                          <a:ea typeface="Cambria Math"/>
                                          <a:cs typeface="Roboto" panose="02000000000000000000" pitchFamily="2" charset="0"/>
                                        </a:rPr>
                                        <m:t>,</m:t>
                                      </m:r>
                                      <m:r>
                                        <m:rPr>
                                          <m:sty m:val="p"/>
                                        </m:rPr>
                                        <a:rPr lang="lv-LV" sz="1400" b="0" i="0">
                                          <a:solidFill>
                                            <a:srgbClr val="005551"/>
                                          </a:solidFill>
                                          <a:latin typeface="Cambria Math"/>
                                          <a:ea typeface="Cambria Math"/>
                                          <a:cs typeface="Roboto" panose="02000000000000000000" pitchFamily="2" charset="0"/>
                                        </a:rPr>
                                        <m:t>y</m:t>
                                      </m:r>
                                    </m:e>
                                  </m:d>
                                  <m:r>
                                    <a:rPr lang="lv-LV" sz="1400" b="0" i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Cambria Math"/>
                                      <a:cs typeface="Roboto" panose="02000000000000000000" pitchFamily="2" charset="0"/>
                                    </a:rPr>
                                    <m:t>,</m:t>
                                  </m:r>
                                  <m:r>
                                    <m:rPr>
                                      <m:sty m:val="p"/>
                                    </m:rPr>
                                    <a:rPr lang="lv-LV" sz="1400" b="0" i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Cambria Math"/>
                                      <a:cs typeface="Roboto" panose="02000000000000000000" pitchFamily="2" charset="0"/>
                                    </a:rPr>
                                    <m:t>z</m:t>
                                  </m:r>
                                  <m:r>
                                    <a:rPr lang="lv-LV" sz="1400" b="0" i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Cambria Math"/>
                                      <a:cs typeface="Roboto" panose="02000000000000000000" pitchFamily="2" charset="0"/>
                                    </a:rPr>
                                    <m:t> , </m:t>
                                  </m:r>
                                  <m:sSub>
                                    <m:sSubPr>
                                      <m:ctrlPr>
                                        <a:rPr lang="lv-LV" sz="1400" i="1">
                                          <a:solidFill>
                                            <a:srgbClr val="005551"/>
                                          </a:solidFill>
                                          <a:latin typeface="Cambria Math" panose="02040503050406030204" pitchFamily="18" charset="0"/>
                                          <a:ea typeface="Cambria Math"/>
                                        </a:rPr>
                                      </m:ctrlPr>
                                    </m:sSubPr>
                                    <m:e>
                                      <m:r>
                                        <m:rPr>
                                          <m:sty m:val="p"/>
                                        </m:rPr>
                                        <a:rPr lang="lv-LV" sz="1400" b="0" i="0">
                                          <a:solidFill>
                                            <a:srgbClr val="005551"/>
                                          </a:solidFill>
                                          <a:latin typeface="Cambria Math"/>
                                          <a:ea typeface="Cambria Math"/>
                                        </a:rPr>
                                        <m:t>σ</m:t>
                                      </m:r>
                                    </m:e>
                                    <m:sub>
                                      <m:r>
                                        <a:rPr lang="lv-LV" sz="1400" b="0" i="0">
                                          <a:solidFill>
                                            <a:srgbClr val="005551"/>
                                          </a:solidFill>
                                          <a:latin typeface="Cambria Math"/>
                                          <a:ea typeface="Cambria Math"/>
                                        </a:rPr>
                                        <m:t>3</m:t>
                                      </m:r>
                                    </m:sub>
                                  </m:sSub>
                                </m:e>
                              </m:d>
                              <m:r>
                                <a:rPr lang="lv-LV" sz="1400" b="0" i="0">
                                  <a:solidFill>
                                    <a:srgbClr val="005551"/>
                                  </a:solidFill>
                                  <a:latin typeface="Cambria Math"/>
                                  <a:ea typeface="Cambria Math"/>
                                  <a:cs typeface="Roboto" panose="02000000000000000000" pitchFamily="2" charset="0"/>
                                </a:rPr>
                                <m:t>∗</m:t>
                              </m:r>
                              <m:sSub>
                                <m:sSubPr>
                                  <m:ctrlPr>
                                    <a:rPr lang="lv-LV" sz="1400" i="1">
                                      <a:solidFill>
                                        <a:srgbClr val="005551"/>
                                      </a:solidFill>
                                      <a:latin typeface="Cambria Math" panose="02040503050406030204" pitchFamily="18" charset="0"/>
                                      <a:ea typeface="Roboto" panose="02000000000000000000" pitchFamily="2" charset="0"/>
                                    </a:rPr>
                                  </m:ctrlPr>
                                </m:sSubPr>
                                <m:e>
                                  <m:r>
                                    <m:rPr>
                                      <m:sty m:val="p"/>
                                    </m:rPr>
                                    <a:rPr lang="lv-LV" sz="1400" b="0" i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Roboto" panose="02000000000000000000" pitchFamily="2" charset="0"/>
                                    </a:rPr>
                                    <m:t>w</m:t>
                                  </m:r>
                                </m:e>
                                <m:sub>
                                  <m:r>
                                    <a:rPr lang="lv-LV" sz="1400" b="0" i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Roboto" panose="02000000000000000000" pitchFamily="2" charset="0"/>
                                    </a:rPr>
                                    <m:t>3</m:t>
                                  </m:r>
                                </m:sub>
                              </m:sSub>
                            </m:e>
                          </m:nary>
                          <m:r>
                            <a:rPr lang="lv-LV" sz="1400" b="0" i="0" smtClean="0">
                              <a:solidFill>
                                <a:srgbClr val="005551"/>
                              </a:solidFill>
                              <a:latin typeface="Cambria Math"/>
                              <a:ea typeface="Roboto" panose="02000000000000000000" pitchFamily="2" charset="0"/>
                            </a:rPr>
                            <m:t>)</m:t>
                          </m:r>
                          <m:r>
                            <a:rPr lang="lv-LV" sz="1400" b="0" i="0" smtClean="0">
                              <a:solidFill>
                                <a:srgbClr val="005551"/>
                              </a:solidFill>
                              <a:latin typeface="Cambria Math"/>
                              <a:ea typeface="Cambria Math"/>
                            </a:rPr>
                            <m:t>×</m:t>
                          </m:r>
                          <m:sSub>
                            <m:sSubPr>
                              <m:ctrlPr>
                                <a:rPr lang="lv-LV" sz="1400" b="1" i="1">
                                  <a:solidFill>
                                    <a:srgbClr val="005551"/>
                                  </a:solidFill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sSubPr>
                            <m:e>
                              <m:r>
                                <a:rPr lang="lv-LV" sz="1400" b="1" i="0">
                                  <a:solidFill>
                                    <a:srgbClr val="005551"/>
                                  </a:solidFill>
                                  <a:latin typeface="Cambria Math"/>
                                  <a:ea typeface="Cambria Math"/>
                                </a:rPr>
                                <m:t>𝐋𝐄𝐓</m:t>
                              </m:r>
                            </m:e>
                            <m:sub>
                              <m:r>
                                <a:rPr lang="lv-LV" sz="1400" b="1" i="0" smtClean="0">
                                  <a:solidFill>
                                    <a:srgbClr val="005551"/>
                                  </a:solidFill>
                                  <a:latin typeface="Cambria Math"/>
                                  <a:ea typeface="Cambria Math"/>
                                </a:rPr>
                                <m:t>𝟑</m:t>
                              </m:r>
                            </m:sub>
                          </m:sSub>
                        </m:num>
                        <m:den>
                          <m:nary>
                            <m:naryPr>
                              <m:chr m:val="∑"/>
                              <m:subHide m:val="on"/>
                              <m:supHide m:val="on"/>
                              <m:ctrlPr>
                                <a:rPr lang="lv-LV" sz="1400" b="0" i="1" smtClean="0">
                                  <a:solidFill>
                                    <a:srgbClr val="005551"/>
                                  </a:solidFill>
                                  <a:latin typeface="Cambria Math" panose="02040503050406030204" pitchFamily="18" charset="0"/>
                                  <a:ea typeface="Roboto" panose="02000000000000000000" pitchFamily="2" charset="0"/>
                                </a:rPr>
                              </m:ctrlPr>
                            </m:naryPr>
                            <m:sub/>
                            <m:sup/>
                            <m:e>
                              <m:sSub>
                                <m:sSubPr>
                                  <m:ctrlPr>
                                    <a:rPr lang="lv-LV" sz="1400" i="1">
                                      <a:solidFill>
                                        <a:srgbClr val="005551"/>
                                      </a:solidFill>
                                      <a:latin typeface="Cambria Math" panose="02040503050406030204" pitchFamily="18" charset="0"/>
                                      <a:ea typeface="Roboto" panose="02000000000000000000" pitchFamily="2" charset="0"/>
                                    </a:rPr>
                                  </m:ctrlPr>
                                </m:sSubPr>
                                <m:e>
                                  <m:r>
                                    <m:rPr>
                                      <m:sty m:val="p"/>
                                    </m:rPr>
                                    <a:rPr lang="lv-LV" sz="1400" i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Roboto" panose="02000000000000000000" pitchFamily="2" charset="0"/>
                                    </a:rPr>
                                    <m:t>f</m:t>
                                  </m:r>
                                </m:e>
                                <m:sub>
                                  <m:r>
                                    <a:rPr lang="lv-LV" sz="1400" i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Roboto" panose="02000000000000000000" pitchFamily="2" charset="0"/>
                                    </a:rPr>
                                    <m:t>1</m:t>
                                  </m:r>
                                </m:sub>
                              </m:sSub>
                              <m:d>
                                <m:dPr>
                                  <m:ctrlPr>
                                    <a:rPr lang="lv-LV" sz="1400" i="1">
                                      <a:solidFill>
                                        <a:srgbClr val="005551"/>
                                      </a:solidFill>
                                      <a:latin typeface="Cambria Math" panose="02040503050406030204" pitchFamily="18" charset="0"/>
                                      <a:ea typeface="Cambria Math"/>
                                      <a:cs typeface="Roboto" panose="02000000000000000000" pitchFamily="2" charset="0"/>
                                    </a:rPr>
                                  </m:ctrlPr>
                                </m:dPr>
                                <m:e>
                                  <m:r>
                                    <m:rPr>
                                      <m:sty m:val="p"/>
                                    </m:rPr>
                                    <a:rPr lang="lv-LV" sz="1400" i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Cambria Math"/>
                                      <a:cs typeface="Roboto" panose="02000000000000000000" pitchFamily="2" charset="0"/>
                                    </a:rPr>
                                    <m:t>R</m:t>
                                  </m:r>
                                  <m:r>
                                    <a:rPr lang="lv-LV" sz="1400" i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Cambria Math"/>
                                      <a:cs typeface="Roboto" panose="02000000000000000000" pitchFamily="2" charset="0"/>
                                    </a:rPr>
                                    <m:t> </m:t>
                                  </m:r>
                                  <m:d>
                                    <m:dPr>
                                      <m:ctrlPr>
                                        <a:rPr lang="lv-LV" sz="1400" i="1">
                                          <a:solidFill>
                                            <a:srgbClr val="005551"/>
                                          </a:solidFill>
                                          <a:latin typeface="Cambria Math" panose="02040503050406030204" pitchFamily="18" charset="0"/>
                                          <a:ea typeface="Cambria Math"/>
                                          <a:cs typeface="Roboto" panose="02000000000000000000" pitchFamily="2" charset="0"/>
                                        </a:rPr>
                                      </m:ctrlPr>
                                    </m:dPr>
                                    <m:e>
                                      <m:r>
                                        <m:rPr>
                                          <m:sty m:val="p"/>
                                        </m:rPr>
                                        <a:rPr lang="lv-LV" sz="1400" i="0">
                                          <a:solidFill>
                                            <a:srgbClr val="005551"/>
                                          </a:solidFill>
                                          <a:latin typeface="Cambria Math"/>
                                          <a:ea typeface="Cambria Math"/>
                                          <a:cs typeface="Roboto" panose="02000000000000000000" pitchFamily="2" charset="0"/>
                                        </a:rPr>
                                        <m:t>x</m:t>
                                      </m:r>
                                      <m:r>
                                        <a:rPr lang="lv-LV" sz="1400" i="0">
                                          <a:solidFill>
                                            <a:srgbClr val="005551"/>
                                          </a:solidFill>
                                          <a:latin typeface="Cambria Math"/>
                                          <a:ea typeface="Cambria Math"/>
                                          <a:cs typeface="Roboto" panose="02000000000000000000" pitchFamily="2" charset="0"/>
                                        </a:rPr>
                                        <m:t>,</m:t>
                                      </m:r>
                                      <m:r>
                                        <m:rPr>
                                          <m:sty m:val="p"/>
                                        </m:rPr>
                                        <a:rPr lang="lv-LV" sz="1400" i="0">
                                          <a:solidFill>
                                            <a:srgbClr val="005551"/>
                                          </a:solidFill>
                                          <a:latin typeface="Cambria Math"/>
                                          <a:ea typeface="Cambria Math"/>
                                          <a:cs typeface="Roboto" panose="02000000000000000000" pitchFamily="2" charset="0"/>
                                        </a:rPr>
                                        <m:t>y</m:t>
                                      </m:r>
                                    </m:e>
                                  </m:d>
                                  <m:r>
                                    <a:rPr lang="lv-LV" sz="1400" i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Cambria Math"/>
                                      <a:cs typeface="Roboto" panose="02000000000000000000" pitchFamily="2" charset="0"/>
                                    </a:rPr>
                                    <m:t>,</m:t>
                                  </m:r>
                                  <m:r>
                                    <m:rPr>
                                      <m:sty m:val="p"/>
                                    </m:rPr>
                                    <a:rPr lang="lv-LV" sz="1400" i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Cambria Math"/>
                                      <a:cs typeface="Roboto" panose="02000000000000000000" pitchFamily="2" charset="0"/>
                                    </a:rPr>
                                    <m:t>z</m:t>
                                  </m:r>
                                  <m:r>
                                    <a:rPr lang="lv-LV" sz="1400" i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Cambria Math"/>
                                      <a:cs typeface="Roboto" panose="02000000000000000000" pitchFamily="2" charset="0"/>
                                    </a:rPr>
                                    <m:t> , </m:t>
                                  </m:r>
                                  <m:sSub>
                                    <m:sSubPr>
                                      <m:ctrlPr>
                                        <a:rPr lang="lv-LV" sz="1400" i="1">
                                          <a:solidFill>
                                            <a:srgbClr val="005551"/>
                                          </a:solidFill>
                                          <a:latin typeface="Cambria Math" panose="02040503050406030204" pitchFamily="18" charset="0"/>
                                          <a:ea typeface="Cambria Math"/>
                                        </a:rPr>
                                      </m:ctrlPr>
                                    </m:sSubPr>
                                    <m:e>
                                      <m:r>
                                        <m:rPr>
                                          <m:sty m:val="p"/>
                                        </m:rPr>
                                        <a:rPr lang="lv-LV" sz="1400" i="0">
                                          <a:solidFill>
                                            <a:srgbClr val="005551"/>
                                          </a:solidFill>
                                          <a:latin typeface="Cambria Math"/>
                                          <a:ea typeface="Cambria Math"/>
                                        </a:rPr>
                                        <m:t>σ</m:t>
                                      </m:r>
                                    </m:e>
                                    <m:sub>
                                      <m:r>
                                        <a:rPr lang="lv-LV" sz="1400" i="0">
                                          <a:solidFill>
                                            <a:srgbClr val="005551"/>
                                          </a:solidFill>
                                          <a:latin typeface="Cambria Math"/>
                                          <a:ea typeface="Cambria Math"/>
                                        </a:rPr>
                                        <m:t>1</m:t>
                                      </m:r>
                                    </m:sub>
                                  </m:sSub>
                                </m:e>
                              </m:d>
                              <m:r>
                                <a:rPr lang="lv-LV" sz="1400" i="0">
                                  <a:solidFill>
                                    <a:srgbClr val="005551"/>
                                  </a:solidFill>
                                  <a:latin typeface="Cambria Math"/>
                                  <a:ea typeface="Cambria Math"/>
                                  <a:cs typeface="Roboto" panose="02000000000000000000" pitchFamily="2" charset="0"/>
                                </a:rPr>
                                <m:t>∗</m:t>
                              </m:r>
                              <m:sSub>
                                <m:sSubPr>
                                  <m:ctrlPr>
                                    <a:rPr lang="lv-LV" sz="1400" i="1">
                                      <a:solidFill>
                                        <a:srgbClr val="005551"/>
                                      </a:solidFill>
                                      <a:latin typeface="Cambria Math" panose="02040503050406030204" pitchFamily="18" charset="0"/>
                                      <a:ea typeface="Roboto" panose="02000000000000000000" pitchFamily="2" charset="0"/>
                                    </a:rPr>
                                  </m:ctrlPr>
                                </m:sSubPr>
                                <m:e>
                                  <m:r>
                                    <m:rPr>
                                      <m:sty m:val="p"/>
                                    </m:rPr>
                                    <a:rPr lang="lv-LV" sz="1400" i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Roboto" panose="02000000000000000000" pitchFamily="2" charset="0"/>
                                    </a:rPr>
                                    <m:t>w</m:t>
                                  </m:r>
                                </m:e>
                                <m:sub>
                                  <m:r>
                                    <a:rPr lang="lv-LV" sz="1400" i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Roboto" panose="02000000000000000000" pitchFamily="2" charset="0"/>
                                    </a:rPr>
                                    <m:t>1</m:t>
                                  </m:r>
                                </m:sub>
                              </m:sSub>
                              <m:r>
                                <a:rPr lang="lv-LV" sz="1400" i="0">
                                  <a:solidFill>
                                    <a:srgbClr val="005551"/>
                                  </a:solidFill>
                                  <a:latin typeface="Cambria Math"/>
                                  <a:ea typeface="Roboto" panose="02000000000000000000" pitchFamily="2" charset="0"/>
                                </a:rPr>
                                <m:t>+</m:t>
                              </m:r>
                              <m:sSub>
                                <m:sSubPr>
                                  <m:ctrlPr>
                                    <a:rPr lang="lv-LV" sz="1400" i="1">
                                      <a:solidFill>
                                        <a:srgbClr val="005551"/>
                                      </a:solidFill>
                                      <a:latin typeface="Cambria Math" panose="02040503050406030204" pitchFamily="18" charset="0"/>
                                      <a:ea typeface="Roboto" panose="02000000000000000000" pitchFamily="2" charset="0"/>
                                    </a:rPr>
                                  </m:ctrlPr>
                                </m:sSubPr>
                                <m:e>
                                  <m:r>
                                    <m:rPr>
                                      <m:sty m:val="p"/>
                                    </m:rPr>
                                    <a:rPr lang="lv-LV" sz="1400" i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Roboto" panose="02000000000000000000" pitchFamily="2" charset="0"/>
                                    </a:rPr>
                                    <m:t>f</m:t>
                                  </m:r>
                                </m:e>
                                <m:sub>
                                  <m:r>
                                    <a:rPr lang="lv-LV" sz="1400" i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Roboto" panose="02000000000000000000" pitchFamily="2" charset="0"/>
                                    </a:rPr>
                                    <m:t>2</m:t>
                                  </m:r>
                                </m:sub>
                              </m:sSub>
                              <m:d>
                                <m:dPr>
                                  <m:ctrlPr>
                                    <a:rPr lang="lv-LV" sz="1400" i="1">
                                      <a:solidFill>
                                        <a:srgbClr val="005551"/>
                                      </a:solidFill>
                                      <a:latin typeface="Cambria Math" panose="02040503050406030204" pitchFamily="18" charset="0"/>
                                      <a:ea typeface="Cambria Math"/>
                                      <a:cs typeface="Roboto" panose="02000000000000000000" pitchFamily="2" charset="0"/>
                                    </a:rPr>
                                  </m:ctrlPr>
                                </m:dPr>
                                <m:e>
                                  <m:r>
                                    <m:rPr>
                                      <m:sty m:val="p"/>
                                    </m:rPr>
                                    <a:rPr lang="lv-LV" sz="1400" i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Cambria Math"/>
                                      <a:cs typeface="Roboto" panose="02000000000000000000" pitchFamily="2" charset="0"/>
                                    </a:rPr>
                                    <m:t>R</m:t>
                                  </m:r>
                                  <m:r>
                                    <a:rPr lang="lv-LV" sz="1400" i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Cambria Math"/>
                                      <a:cs typeface="Roboto" panose="02000000000000000000" pitchFamily="2" charset="0"/>
                                    </a:rPr>
                                    <m:t> </m:t>
                                  </m:r>
                                  <m:d>
                                    <m:dPr>
                                      <m:ctrlPr>
                                        <a:rPr lang="lv-LV" sz="1400" i="1">
                                          <a:solidFill>
                                            <a:srgbClr val="005551"/>
                                          </a:solidFill>
                                          <a:latin typeface="Cambria Math" panose="02040503050406030204" pitchFamily="18" charset="0"/>
                                          <a:ea typeface="Cambria Math"/>
                                          <a:cs typeface="Roboto" panose="02000000000000000000" pitchFamily="2" charset="0"/>
                                        </a:rPr>
                                      </m:ctrlPr>
                                    </m:dPr>
                                    <m:e>
                                      <m:r>
                                        <m:rPr>
                                          <m:sty m:val="p"/>
                                        </m:rPr>
                                        <a:rPr lang="lv-LV" sz="1400" i="0">
                                          <a:solidFill>
                                            <a:srgbClr val="005551"/>
                                          </a:solidFill>
                                          <a:latin typeface="Cambria Math"/>
                                          <a:ea typeface="Cambria Math"/>
                                          <a:cs typeface="Roboto" panose="02000000000000000000" pitchFamily="2" charset="0"/>
                                        </a:rPr>
                                        <m:t>x</m:t>
                                      </m:r>
                                      <m:r>
                                        <a:rPr lang="lv-LV" sz="1400" i="0">
                                          <a:solidFill>
                                            <a:srgbClr val="005551"/>
                                          </a:solidFill>
                                          <a:latin typeface="Cambria Math"/>
                                          <a:ea typeface="Cambria Math"/>
                                          <a:cs typeface="Roboto" panose="02000000000000000000" pitchFamily="2" charset="0"/>
                                        </a:rPr>
                                        <m:t>,</m:t>
                                      </m:r>
                                      <m:r>
                                        <m:rPr>
                                          <m:sty m:val="p"/>
                                        </m:rPr>
                                        <a:rPr lang="lv-LV" sz="1400" i="0">
                                          <a:solidFill>
                                            <a:srgbClr val="005551"/>
                                          </a:solidFill>
                                          <a:latin typeface="Cambria Math"/>
                                          <a:ea typeface="Cambria Math"/>
                                          <a:cs typeface="Roboto" panose="02000000000000000000" pitchFamily="2" charset="0"/>
                                        </a:rPr>
                                        <m:t>y</m:t>
                                      </m:r>
                                    </m:e>
                                  </m:d>
                                  <m:r>
                                    <a:rPr lang="lv-LV" sz="1400" i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Cambria Math"/>
                                      <a:cs typeface="Roboto" panose="02000000000000000000" pitchFamily="2" charset="0"/>
                                    </a:rPr>
                                    <m:t>,</m:t>
                                  </m:r>
                                  <m:r>
                                    <m:rPr>
                                      <m:sty m:val="p"/>
                                    </m:rPr>
                                    <a:rPr lang="lv-LV" sz="1400" i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Cambria Math"/>
                                      <a:cs typeface="Roboto" panose="02000000000000000000" pitchFamily="2" charset="0"/>
                                    </a:rPr>
                                    <m:t>z</m:t>
                                  </m:r>
                                  <m:r>
                                    <a:rPr lang="lv-LV" sz="1400" i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Cambria Math"/>
                                      <a:cs typeface="Roboto" panose="02000000000000000000" pitchFamily="2" charset="0"/>
                                    </a:rPr>
                                    <m:t> , </m:t>
                                  </m:r>
                                  <m:sSub>
                                    <m:sSubPr>
                                      <m:ctrlPr>
                                        <a:rPr lang="lv-LV" sz="1400" i="1">
                                          <a:solidFill>
                                            <a:srgbClr val="005551"/>
                                          </a:solidFill>
                                          <a:latin typeface="Cambria Math" panose="02040503050406030204" pitchFamily="18" charset="0"/>
                                          <a:ea typeface="Cambria Math"/>
                                        </a:rPr>
                                      </m:ctrlPr>
                                    </m:sSubPr>
                                    <m:e>
                                      <m:r>
                                        <m:rPr>
                                          <m:sty m:val="p"/>
                                        </m:rPr>
                                        <a:rPr lang="lv-LV" sz="1400" i="0">
                                          <a:solidFill>
                                            <a:srgbClr val="005551"/>
                                          </a:solidFill>
                                          <a:latin typeface="Cambria Math"/>
                                          <a:ea typeface="Cambria Math"/>
                                        </a:rPr>
                                        <m:t>σ</m:t>
                                      </m:r>
                                    </m:e>
                                    <m:sub>
                                      <m:r>
                                        <a:rPr lang="lv-LV" sz="1400" i="0">
                                          <a:solidFill>
                                            <a:srgbClr val="005551"/>
                                          </a:solidFill>
                                          <a:latin typeface="Cambria Math"/>
                                          <a:ea typeface="Cambria Math"/>
                                        </a:rPr>
                                        <m:t>2</m:t>
                                      </m:r>
                                    </m:sub>
                                  </m:sSub>
                                </m:e>
                              </m:d>
                              <m:r>
                                <a:rPr lang="lv-LV" sz="1400" i="0">
                                  <a:solidFill>
                                    <a:srgbClr val="005551"/>
                                  </a:solidFill>
                                  <a:latin typeface="Cambria Math"/>
                                  <a:ea typeface="Cambria Math"/>
                                  <a:cs typeface="Roboto" panose="02000000000000000000" pitchFamily="2" charset="0"/>
                                </a:rPr>
                                <m:t>∗</m:t>
                              </m:r>
                              <m:sSub>
                                <m:sSubPr>
                                  <m:ctrlPr>
                                    <a:rPr lang="lv-LV" sz="1400" i="1">
                                      <a:solidFill>
                                        <a:srgbClr val="005551"/>
                                      </a:solidFill>
                                      <a:latin typeface="Cambria Math" panose="02040503050406030204" pitchFamily="18" charset="0"/>
                                      <a:ea typeface="Roboto" panose="02000000000000000000" pitchFamily="2" charset="0"/>
                                    </a:rPr>
                                  </m:ctrlPr>
                                </m:sSubPr>
                                <m:e>
                                  <m:r>
                                    <m:rPr>
                                      <m:sty m:val="p"/>
                                    </m:rPr>
                                    <a:rPr lang="lv-LV" sz="1400" i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Roboto" panose="02000000000000000000" pitchFamily="2" charset="0"/>
                                    </a:rPr>
                                    <m:t>w</m:t>
                                  </m:r>
                                </m:e>
                                <m:sub>
                                  <m:r>
                                    <a:rPr lang="lv-LV" sz="1400" i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Roboto" panose="02000000000000000000" pitchFamily="2" charset="0"/>
                                    </a:rPr>
                                    <m:t>2</m:t>
                                  </m:r>
                                </m:sub>
                              </m:sSub>
                              <m:r>
                                <a:rPr lang="lv-LV" sz="1400" i="0">
                                  <a:solidFill>
                                    <a:srgbClr val="005551"/>
                                  </a:solidFill>
                                  <a:latin typeface="Cambria Math"/>
                                  <a:ea typeface="Roboto" panose="02000000000000000000" pitchFamily="2" charset="0"/>
                                </a:rPr>
                                <m:t>+</m:t>
                              </m:r>
                              <m:sSub>
                                <m:sSubPr>
                                  <m:ctrlPr>
                                    <a:rPr lang="lv-LV" sz="1400" i="1">
                                      <a:solidFill>
                                        <a:srgbClr val="005551"/>
                                      </a:solidFill>
                                      <a:latin typeface="Cambria Math" panose="02040503050406030204" pitchFamily="18" charset="0"/>
                                      <a:ea typeface="Roboto" panose="02000000000000000000" pitchFamily="2" charset="0"/>
                                    </a:rPr>
                                  </m:ctrlPr>
                                </m:sSubPr>
                                <m:e>
                                  <m:r>
                                    <m:rPr>
                                      <m:sty m:val="p"/>
                                    </m:rPr>
                                    <a:rPr lang="lv-LV" sz="1400" i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Roboto" panose="02000000000000000000" pitchFamily="2" charset="0"/>
                                    </a:rPr>
                                    <m:t>f</m:t>
                                  </m:r>
                                </m:e>
                                <m:sub>
                                  <m:r>
                                    <a:rPr lang="lv-LV" sz="1400" i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Roboto" panose="02000000000000000000" pitchFamily="2" charset="0"/>
                                    </a:rPr>
                                    <m:t>3</m:t>
                                  </m:r>
                                </m:sub>
                              </m:sSub>
                              <m:d>
                                <m:dPr>
                                  <m:ctrlPr>
                                    <a:rPr lang="lv-LV" sz="1400" i="1">
                                      <a:solidFill>
                                        <a:srgbClr val="005551"/>
                                      </a:solidFill>
                                      <a:latin typeface="Cambria Math" panose="02040503050406030204" pitchFamily="18" charset="0"/>
                                      <a:ea typeface="Cambria Math"/>
                                      <a:cs typeface="Roboto" panose="02000000000000000000" pitchFamily="2" charset="0"/>
                                    </a:rPr>
                                  </m:ctrlPr>
                                </m:dPr>
                                <m:e>
                                  <m:r>
                                    <m:rPr>
                                      <m:sty m:val="p"/>
                                    </m:rPr>
                                    <a:rPr lang="lv-LV" sz="1400" i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Cambria Math"/>
                                      <a:cs typeface="Roboto" panose="02000000000000000000" pitchFamily="2" charset="0"/>
                                    </a:rPr>
                                    <m:t>R</m:t>
                                  </m:r>
                                  <m:r>
                                    <a:rPr lang="lv-LV" sz="1400" i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Cambria Math"/>
                                      <a:cs typeface="Roboto" panose="02000000000000000000" pitchFamily="2" charset="0"/>
                                    </a:rPr>
                                    <m:t> </m:t>
                                  </m:r>
                                  <m:d>
                                    <m:dPr>
                                      <m:ctrlPr>
                                        <a:rPr lang="lv-LV" sz="1400" i="1">
                                          <a:solidFill>
                                            <a:srgbClr val="005551"/>
                                          </a:solidFill>
                                          <a:latin typeface="Cambria Math" panose="02040503050406030204" pitchFamily="18" charset="0"/>
                                          <a:ea typeface="Cambria Math"/>
                                          <a:cs typeface="Roboto" panose="02000000000000000000" pitchFamily="2" charset="0"/>
                                        </a:rPr>
                                      </m:ctrlPr>
                                    </m:dPr>
                                    <m:e>
                                      <m:r>
                                        <m:rPr>
                                          <m:sty m:val="p"/>
                                        </m:rPr>
                                        <a:rPr lang="lv-LV" sz="1400" i="0">
                                          <a:solidFill>
                                            <a:srgbClr val="005551"/>
                                          </a:solidFill>
                                          <a:latin typeface="Cambria Math"/>
                                          <a:ea typeface="Cambria Math"/>
                                          <a:cs typeface="Roboto" panose="02000000000000000000" pitchFamily="2" charset="0"/>
                                        </a:rPr>
                                        <m:t>x</m:t>
                                      </m:r>
                                      <m:r>
                                        <a:rPr lang="lv-LV" sz="1400" i="0">
                                          <a:solidFill>
                                            <a:srgbClr val="005551"/>
                                          </a:solidFill>
                                          <a:latin typeface="Cambria Math"/>
                                          <a:ea typeface="Cambria Math"/>
                                          <a:cs typeface="Roboto" panose="02000000000000000000" pitchFamily="2" charset="0"/>
                                        </a:rPr>
                                        <m:t>,</m:t>
                                      </m:r>
                                      <m:r>
                                        <m:rPr>
                                          <m:sty m:val="p"/>
                                        </m:rPr>
                                        <a:rPr lang="lv-LV" sz="1400" i="0">
                                          <a:solidFill>
                                            <a:srgbClr val="005551"/>
                                          </a:solidFill>
                                          <a:latin typeface="Cambria Math"/>
                                          <a:ea typeface="Cambria Math"/>
                                          <a:cs typeface="Roboto" panose="02000000000000000000" pitchFamily="2" charset="0"/>
                                        </a:rPr>
                                        <m:t>y</m:t>
                                      </m:r>
                                    </m:e>
                                  </m:d>
                                  <m:r>
                                    <a:rPr lang="lv-LV" sz="1400" i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Cambria Math"/>
                                      <a:cs typeface="Roboto" panose="02000000000000000000" pitchFamily="2" charset="0"/>
                                    </a:rPr>
                                    <m:t>,</m:t>
                                  </m:r>
                                  <m:r>
                                    <m:rPr>
                                      <m:sty m:val="p"/>
                                    </m:rPr>
                                    <a:rPr lang="lv-LV" sz="1400" i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Cambria Math"/>
                                      <a:cs typeface="Roboto" panose="02000000000000000000" pitchFamily="2" charset="0"/>
                                    </a:rPr>
                                    <m:t>z</m:t>
                                  </m:r>
                                  <m:r>
                                    <a:rPr lang="lv-LV" sz="1400" i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Cambria Math"/>
                                      <a:cs typeface="Roboto" panose="02000000000000000000" pitchFamily="2" charset="0"/>
                                    </a:rPr>
                                    <m:t> , </m:t>
                                  </m:r>
                                  <m:sSub>
                                    <m:sSubPr>
                                      <m:ctrlPr>
                                        <a:rPr lang="lv-LV" sz="1400" i="1">
                                          <a:solidFill>
                                            <a:srgbClr val="005551"/>
                                          </a:solidFill>
                                          <a:latin typeface="Cambria Math" panose="02040503050406030204" pitchFamily="18" charset="0"/>
                                          <a:ea typeface="Cambria Math"/>
                                        </a:rPr>
                                      </m:ctrlPr>
                                    </m:sSubPr>
                                    <m:e>
                                      <m:r>
                                        <m:rPr>
                                          <m:sty m:val="p"/>
                                        </m:rPr>
                                        <a:rPr lang="lv-LV" sz="1400" i="0">
                                          <a:solidFill>
                                            <a:srgbClr val="005551"/>
                                          </a:solidFill>
                                          <a:latin typeface="Cambria Math"/>
                                          <a:ea typeface="Cambria Math"/>
                                        </a:rPr>
                                        <m:t>σ</m:t>
                                      </m:r>
                                    </m:e>
                                    <m:sub>
                                      <m:r>
                                        <a:rPr lang="lv-LV" sz="1400" i="0">
                                          <a:solidFill>
                                            <a:srgbClr val="005551"/>
                                          </a:solidFill>
                                          <a:latin typeface="Cambria Math"/>
                                          <a:ea typeface="Cambria Math"/>
                                        </a:rPr>
                                        <m:t>3</m:t>
                                      </m:r>
                                    </m:sub>
                                  </m:sSub>
                                </m:e>
                              </m:d>
                              <m:r>
                                <a:rPr lang="lv-LV" sz="1400" i="0">
                                  <a:solidFill>
                                    <a:srgbClr val="005551"/>
                                  </a:solidFill>
                                  <a:latin typeface="Cambria Math"/>
                                  <a:ea typeface="Cambria Math"/>
                                  <a:cs typeface="Roboto" panose="02000000000000000000" pitchFamily="2" charset="0"/>
                                </a:rPr>
                                <m:t>∗</m:t>
                              </m:r>
                              <m:sSub>
                                <m:sSubPr>
                                  <m:ctrlPr>
                                    <a:rPr lang="lv-LV" sz="1400" i="1">
                                      <a:solidFill>
                                        <a:srgbClr val="005551"/>
                                      </a:solidFill>
                                      <a:latin typeface="Cambria Math" panose="02040503050406030204" pitchFamily="18" charset="0"/>
                                      <a:ea typeface="Roboto" panose="02000000000000000000" pitchFamily="2" charset="0"/>
                                    </a:rPr>
                                  </m:ctrlPr>
                                </m:sSubPr>
                                <m:e>
                                  <m:r>
                                    <m:rPr>
                                      <m:sty m:val="p"/>
                                    </m:rPr>
                                    <a:rPr lang="lv-LV" sz="1400" i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Roboto" panose="02000000000000000000" pitchFamily="2" charset="0"/>
                                    </a:rPr>
                                    <m:t>w</m:t>
                                  </m:r>
                                </m:e>
                                <m:sub>
                                  <m:r>
                                    <a:rPr lang="lv-LV" sz="1400" i="0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Roboto" panose="02000000000000000000" pitchFamily="2" charset="0"/>
                                    </a:rPr>
                                    <m:t>3</m:t>
                                  </m:r>
                                </m:sub>
                              </m:sSub>
                            </m:e>
                          </m:nary>
                        </m:den>
                      </m:f>
                    </m:oMath>
                  </m:oMathPara>
                </a14:m>
                <a:endParaRPr lang="lv-LV" sz="1400" b="1" dirty="0">
                  <a:solidFill>
                    <a:srgbClr val="005551"/>
                  </a:solidFill>
                  <a:latin typeface="Roboto" panose="02000000000000000000" pitchFamily="2" charset="0"/>
                  <a:ea typeface="Roboto" panose="02000000000000000000" pitchFamily="2" charset="0"/>
                  <a:cs typeface="Roboto" panose="02000000000000000000" pitchFamily="2" charset="0"/>
                </a:endParaRPr>
              </a:p>
              <a:p>
                <a:pPr marL="285750" indent="-285750">
                  <a:buClr>
                    <a:srgbClr val="005551"/>
                  </a:buClr>
                  <a:buFont typeface="Roboto" pitchFamily="2" charset="0"/>
                  <a:buChar char="Ξ"/>
                  <a:tabLst>
                    <a:tab pos="11206163" algn="l"/>
                  </a:tabLst>
                </a:pPr>
                <a:endParaRPr lang="lv-LV" sz="1050" b="1" dirty="0">
                  <a:solidFill>
                    <a:schemeClr val="tx1"/>
                  </a:solidFill>
                  <a:latin typeface="Roboto" panose="02000000000000000000" pitchFamily="2" charset="0"/>
                  <a:ea typeface="Roboto" panose="02000000000000000000" pitchFamily="2" charset="0"/>
                  <a:cs typeface="Roboto" panose="02000000000000000000" pitchFamily="2" charset="0"/>
                </a:endParaRPr>
              </a:p>
              <a:p>
                <a:pPr>
                  <a:buClr>
                    <a:srgbClr val="005551"/>
                  </a:buClr>
                  <a:tabLst>
                    <a:tab pos="11206163" algn="l"/>
                  </a:tabLst>
                </a:pPr>
                <a:endParaRPr lang="en-US" sz="1100" dirty="0">
                  <a:solidFill>
                    <a:schemeClr val="tx1"/>
                  </a:solidFill>
                  <a:latin typeface="Roboto" panose="02000000000000000000" pitchFamily="2" charset="0"/>
                  <a:ea typeface="Roboto" panose="02000000000000000000" pitchFamily="2" charset="0"/>
                  <a:cs typeface="Roboto" panose="02000000000000000000" pitchFamily="2" charset="0"/>
                </a:endParaRPr>
              </a:p>
            </p:txBody>
          </p:sp>
        </mc:Choice>
        <mc:Fallback xmlns="">
          <p:sp>
            <p:nvSpPr>
              <p:cNvPr id="10" name="Taisnstūris 2">
                <a:extLst>
                  <a:ext uri="{FF2B5EF4-FFF2-40B4-BE49-F238E27FC236}">
                    <a16:creationId xmlns:a16="http://schemas.microsoft.com/office/drawing/2014/main" xmlns="" xmlns:a14="http://schemas.microsoft.com/office/drawing/2010/main" id="{C696E1A2-B6B9-4FEA-D561-AB0058060E9E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0" y="5709920"/>
                <a:ext cx="12199420" cy="605313"/>
              </a:xfrm>
              <a:prstGeom prst="rect">
                <a:avLst/>
              </a:prstGeom>
              <a:blipFill rotWithShape="1">
                <a:blip r:embed="rId2"/>
                <a:stretch>
                  <a:fillRect t="-53535" b="-72727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" name="Taisnstūris 2">
                <a:extLst>
                  <a:ext uri="{FF2B5EF4-FFF2-40B4-BE49-F238E27FC236}">
                    <a16:creationId xmlns:a16="http://schemas.microsoft.com/office/drawing/2014/main" id="{C696E1A2-B6B9-4FEA-D561-AB0058060E9E}"/>
                  </a:ext>
                </a:extLst>
              </p:cNvPr>
              <p:cNvSpPr/>
              <p:nvPr/>
            </p:nvSpPr>
            <p:spPr>
              <a:xfrm>
                <a:off x="88615" y="3561791"/>
                <a:ext cx="5763546" cy="1944929"/>
              </a:xfrm>
              <a:prstGeom prst="rect">
                <a:avLst/>
              </a:prstGeom>
              <a:solidFill>
                <a:srgbClr val="B3D1C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t"/>
              <a:lstStyle/>
              <a:p>
                <a:pPr>
                  <a:buClr>
                    <a:srgbClr val="005551"/>
                  </a:buClr>
                  <a:tabLst>
                    <a:tab pos="11206163" algn="l"/>
                  </a:tabLst>
                </a:pPr>
                <a:endParaRPr lang="lv-LV" sz="1600" dirty="0">
                  <a:solidFill>
                    <a:schemeClr val="tx1"/>
                  </a:solidFill>
                  <a:latin typeface="Roboto" panose="02000000000000000000" pitchFamily="2" charset="0"/>
                  <a:ea typeface="Roboto" panose="02000000000000000000" pitchFamily="2" charset="0"/>
                  <a:cs typeface="Roboto" panose="02000000000000000000" pitchFamily="2" charset="0"/>
                </a:endParaRPr>
              </a:p>
              <a:p>
                <a:pPr>
                  <a:buClr>
                    <a:srgbClr val="005551"/>
                  </a:buClr>
                  <a:tabLst>
                    <a:tab pos="11206163" algn="l"/>
                  </a:tabLst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lv-LV" b="1" i="0" smtClean="0">
                          <a:solidFill>
                            <a:schemeClr val="tx1"/>
                          </a:solidFill>
                          <a:latin typeface="Cambria Math"/>
                          <a:ea typeface="Roboto" panose="02000000000000000000" pitchFamily="2" charset="0"/>
                          <a:cs typeface="Roboto" panose="02000000000000000000" pitchFamily="2" charset="0"/>
                        </a:rPr>
                        <m:t>𝐒</m:t>
                      </m:r>
                      <m:r>
                        <a:rPr lang="lv-LV" b="1" i="0" smtClean="0">
                          <a:solidFill>
                            <a:schemeClr val="tx1"/>
                          </a:solidFill>
                          <a:latin typeface="Cambria Math"/>
                          <a:ea typeface="Roboto" panose="02000000000000000000" pitchFamily="2" charset="0"/>
                          <a:cs typeface="Roboto" panose="02000000000000000000" pitchFamily="2" charset="0"/>
                        </a:rPr>
                        <m:t>=</m:t>
                      </m:r>
                      <m:nary>
                        <m:naryPr>
                          <m:chr m:val="∑"/>
                          <m:subHide m:val="on"/>
                          <m:supHide m:val="on"/>
                          <m:ctrlPr>
                            <a:rPr lang="lv-LV" b="1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Roboto" panose="02000000000000000000" pitchFamily="2" charset="0"/>
                            </a:rPr>
                          </m:ctrlPr>
                        </m:naryPr>
                        <m:sub/>
                        <m:sup/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lv-LV" b="1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Roboto" panose="02000000000000000000" pitchFamily="2" charset="0"/>
                                </a:rPr>
                              </m:ctrlPr>
                            </m:dPr>
                            <m:e>
                              <m:sSub>
                                <m:sSubPr>
                                  <m:ctrlPr>
                                    <a:rPr lang="lv-LV" b="1" i="1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  <a:ea typeface="Roboto" panose="02000000000000000000" pitchFamily="2" charset="0"/>
                                    </a:rPr>
                                  </m:ctrlPr>
                                </m:sSubPr>
                                <m:e>
                                  <m:r>
                                    <a:rPr lang="lv-LV" b="1" i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  <a:ea typeface="Roboto" panose="02000000000000000000" pitchFamily="2" charset="0"/>
                                    </a:rPr>
                                    <m:t>𝐃</m:t>
                                  </m:r>
                                </m:e>
                                <m:sub>
                                  <m:r>
                                    <a:rPr lang="lv-LV" b="1" i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  <a:ea typeface="Roboto" panose="02000000000000000000" pitchFamily="2" charset="0"/>
                                    </a:rPr>
                                    <m:t>𝐑</m:t>
                                  </m:r>
                                  <m:r>
                                    <a:rPr lang="lv-LV" b="1" i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  <a:ea typeface="Roboto" panose="02000000000000000000" pitchFamily="2" charset="0"/>
                                    </a:rPr>
                                    <m:t>,</m:t>
                                  </m:r>
                                  <m:r>
                                    <a:rPr lang="lv-LV" b="1" i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  <a:ea typeface="Roboto" panose="02000000000000000000" pitchFamily="2" charset="0"/>
                                    </a:rPr>
                                    <m:t>𝐳</m:t>
                                  </m:r>
                                </m:sub>
                              </m:sSub>
                              <m:r>
                                <a:rPr lang="lv-LV" b="1" i="0">
                                  <a:solidFill>
                                    <a:schemeClr val="tx1"/>
                                  </a:solidFill>
                                  <a:latin typeface="Cambria Math"/>
                                  <a:ea typeface="Roboto" panose="02000000000000000000" pitchFamily="2" charset="0"/>
                                </a:rPr>
                                <m:t>∗</m:t>
                              </m:r>
                              <m:sSup>
                                <m:sSupPr>
                                  <m:ctrlPr>
                                    <a:rPr lang="lv-LV" b="1" i="1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  <a:ea typeface="Roboto" panose="02000000000000000000" pitchFamily="2" charset="0"/>
                                    </a:rPr>
                                  </m:ctrlPr>
                                </m:sSupPr>
                                <m:e>
                                  <m:d>
                                    <m:dPr>
                                      <m:ctrlPr>
                                        <a:rPr lang="lv-LV" b="1" i="1">
                                          <a:solidFill>
                                            <a:schemeClr val="tx1"/>
                                          </a:solidFill>
                                          <a:latin typeface="Cambria Math" panose="02040503050406030204" pitchFamily="18" charset="0"/>
                                          <a:ea typeface="Roboto" panose="02000000000000000000" pitchFamily="2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lv-LV" b="1" i="1">
                                              <a:solidFill>
                                                <a:schemeClr val="tx1"/>
                                              </a:solidFill>
                                              <a:latin typeface="Cambria Math" panose="02040503050406030204" pitchFamily="18" charset="0"/>
                                              <a:ea typeface="Roboto" panose="02000000000000000000" pitchFamily="2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lv-LV" b="1" i="0">
                                              <a:solidFill>
                                                <a:schemeClr val="tx1"/>
                                              </a:solidFill>
                                              <a:latin typeface="Cambria Math"/>
                                              <a:ea typeface="Roboto" panose="02000000000000000000" pitchFamily="2" charset="0"/>
                                            </a:rPr>
                                            <m:t>𝐋𝐄𝐓</m:t>
                                          </m:r>
                                        </m:e>
                                        <m:sub>
                                          <m:r>
                                            <a:rPr lang="lv-LV" b="1" i="0">
                                              <a:solidFill>
                                                <a:schemeClr val="tx1"/>
                                              </a:solidFill>
                                              <a:latin typeface="Cambria Math"/>
                                              <a:ea typeface="Roboto" panose="02000000000000000000" pitchFamily="2" charset="0"/>
                                            </a:rPr>
                                            <m:t>𝐌𝐂</m:t>
                                          </m:r>
                                          <m:r>
                                            <a:rPr lang="lv-LV" b="1" i="0">
                                              <a:solidFill>
                                                <a:schemeClr val="tx1"/>
                                              </a:solidFill>
                                              <a:latin typeface="Cambria Math"/>
                                              <a:ea typeface="Roboto" panose="02000000000000000000" pitchFamily="2" charset="0"/>
                                            </a:rPr>
                                            <m:t> </m:t>
                                          </m:r>
                                          <m:d>
                                            <m:dPr>
                                              <m:ctrlPr>
                                                <a:rPr lang="lv-LV" b="1" i="1">
                                                  <a:solidFill>
                                                    <a:schemeClr val="tx1"/>
                                                  </a:solidFill>
                                                  <a:latin typeface="Cambria Math" panose="02040503050406030204" pitchFamily="18" charset="0"/>
                                                  <a:ea typeface="Roboto" panose="02000000000000000000" pitchFamily="2" charset="0"/>
                                                </a:rPr>
                                              </m:ctrlPr>
                                            </m:dPr>
                                            <m:e>
                                              <m:r>
                                                <a:rPr lang="lv-LV" b="1" i="0">
                                                  <a:solidFill>
                                                    <a:schemeClr val="tx1"/>
                                                  </a:solidFill>
                                                  <a:latin typeface="Cambria Math"/>
                                                  <a:ea typeface="Roboto" panose="02000000000000000000" pitchFamily="2" charset="0"/>
                                                </a:rPr>
                                                <m:t>𝐑</m:t>
                                              </m:r>
                                              <m:r>
                                                <a:rPr lang="lv-LV" b="1" i="0">
                                                  <a:solidFill>
                                                    <a:schemeClr val="tx1"/>
                                                  </a:solidFill>
                                                  <a:latin typeface="Cambria Math"/>
                                                  <a:ea typeface="Roboto" panose="02000000000000000000" pitchFamily="2" charset="0"/>
                                                </a:rPr>
                                                <m:t>,</m:t>
                                              </m:r>
                                              <m:r>
                                                <a:rPr lang="lv-LV" b="1" i="0">
                                                  <a:solidFill>
                                                    <a:schemeClr val="tx1"/>
                                                  </a:solidFill>
                                                  <a:latin typeface="Cambria Math"/>
                                                  <a:ea typeface="Roboto" panose="02000000000000000000" pitchFamily="2" charset="0"/>
                                                </a:rPr>
                                                <m:t>𝐳</m:t>
                                              </m:r>
                                            </m:e>
                                          </m:d>
                                        </m:sub>
                                      </m:sSub>
                                      <m:r>
                                        <a:rPr lang="lv-LV" b="1" i="0">
                                          <a:solidFill>
                                            <a:schemeClr val="tx1"/>
                                          </a:solidFill>
                                          <a:latin typeface="Cambria Math"/>
                                          <a:ea typeface="Roboto" panose="02000000000000000000" pitchFamily="2" charset="0"/>
                                        </a:rPr>
                                        <m:t>−</m:t>
                                      </m:r>
                                      <m:sSub>
                                        <m:sSubPr>
                                          <m:ctrlPr>
                                            <a:rPr lang="lv-LV" b="1" i="1">
                                              <a:solidFill>
                                                <a:schemeClr val="tx1"/>
                                              </a:solidFill>
                                              <a:latin typeface="Cambria Math" panose="02040503050406030204" pitchFamily="18" charset="0"/>
                                              <a:ea typeface="Roboto" panose="02000000000000000000" pitchFamily="2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lv-LV" b="1" i="0">
                                              <a:solidFill>
                                                <a:schemeClr val="tx1"/>
                                              </a:solidFill>
                                              <a:latin typeface="Cambria Math"/>
                                              <a:ea typeface="Roboto" panose="02000000000000000000" pitchFamily="2" charset="0"/>
                                            </a:rPr>
                                            <m:t>𝐋𝐄𝐓</m:t>
                                          </m:r>
                                        </m:e>
                                        <m:sub>
                                          <m:r>
                                            <a:rPr lang="lv-LV" b="1" i="0">
                                              <a:solidFill>
                                                <a:schemeClr val="tx1"/>
                                              </a:solidFill>
                                              <a:latin typeface="Cambria Math"/>
                                              <a:ea typeface="Roboto" panose="02000000000000000000" pitchFamily="2" charset="0"/>
                                            </a:rPr>
                                            <m:t>𝐜𝐚𝐥𝐜</m:t>
                                          </m:r>
                                          <m:r>
                                            <a:rPr lang="lv-LV" b="1" i="0">
                                              <a:solidFill>
                                                <a:schemeClr val="tx1"/>
                                              </a:solidFill>
                                              <a:latin typeface="Cambria Math"/>
                                              <a:ea typeface="Roboto" panose="02000000000000000000" pitchFamily="2" charset="0"/>
                                            </a:rPr>
                                            <m:t> </m:t>
                                          </m:r>
                                          <m:d>
                                            <m:dPr>
                                              <m:ctrlPr>
                                                <a:rPr lang="lv-LV" b="1" i="1">
                                                  <a:solidFill>
                                                    <a:schemeClr val="tx1"/>
                                                  </a:solidFill>
                                                  <a:latin typeface="Cambria Math" panose="02040503050406030204" pitchFamily="18" charset="0"/>
                                                  <a:ea typeface="Roboto" panose="02000000000000000000" pitchFamily="2" charset="0"/>
                                                </a:rPr>
                                              </m:ctrlPr>
                                            </m:dPr>
                                            <m:e>
                                              <m:r>
                                                <a:rPr lang="lv-LV" b="1" i="0">
                                                  <a:solidFill>
                                                    <a:schemeClr val="tx1"/>
                                                  </a:solidFill>
                                                  <a:latin typeface="Cambria Math"/>
                                                  <a:ea typeface="Roboto" panose="02000000000000000000" pitchFamily="2" charset="0"/>
                                                </a:rPr>
                                                <m:t>𝐑</m:t>
                                              </m:r>
                                              <m:r>
                                                <a:rPr lang="lv-LV" b="1" i="0">
                                                  <a:solidFill>
                                                    <a:schemeClr val="tx1"/>
                                                  </a:solidFill>
                                                  <a:latin typeface="Cambria Math"/>
                                                  <a:ea typeface="Roboto" panose="02000000000000000000" pitchFamily="2" charset="0"/>
                                                </a:rPr>
                                                <m:t>,</m:t>
                                              </m:r>
                                              <m:r>
                                                <a:rPr lang="lv-LV" b="1" i="0">
                                                  <a:solidFill>
                                                    <a:schemeClr val="tx1"/>
                                                  </a:solidFill>
                                                  <a:latin typeface="Cambria Math"/>
                                                  <a:ea typeface="Roboto" panose="02000000000000000000" pitchFamily="2" charset="0"/>
                                                </a:rPr>
                                                <m:t>𝐳</m:t>
                                              </m:r>
                                            </m:e>
                                          </m:d>
                                        </m:sub>
                                      </m:sSub>
                                    </m:e>
                                  </m:d>
                                </m:e>
                                <m:sup>
                                  <m:r>
                                    <a:rPr lang="lv-LV" b="1" i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  <a:ea typeface="Roboto" panose="02000000000000000000" pitchFamily="2" charset="0"/>
                                    </a:rPr>
                                    <m:t>𝟐</m:t>
                                  </m:r>
                                </m:sup>
                              </m:sSup>
                              <m:r>
                                <a:rPr lang="lv-LV" b="1" i="0">
                                  <a:solidFill>
                                    <a:schemeClr val="tx1"/>
                                  </a:solidFill>
                                  <a:latin typeface="Cambria Math"/>
                                  <a:ea typeface="Roboto" panose="02000000000000000000" pitchFamily="2" charset="0"/>
                                </a:rPr>
                                <m:t>∗</m:t>
                              </m:r>
                              <m:r>
                                <a:rPr lang="lv-LV" b="1" i="0">
                                  <a:solidFill>
                                    <a:schemeClr val="tx1"/>
                                  </a:solidFill>
                                  <a:latin typeface="Cambria Math"/>
                                  <a:ea typeface="Roboto" panose="02000000000000000000" pitchFamily="2" charset="0"/>
                                </a:rPr>
                                <m:t>𝐇</m:t>
                              </m:r>
                              <m:r>
                                <a:rPr lang="lv-LV" b="1" i="0" smtClean="0">
                                  <a:solidFill>
                                    <a:schemeClr val="tx1"/>
                                  </a:solidFill>
                                  <a:latin typeface="Cambria Math"/>
                                  <a:ea typeface="Roboto" panose="02000000000000000000" pitchFamily="2" charset="0"/>
                                </a:rPr>
                                <m:t>(</m:t>
                              </m:r>
                              <m:sSub>
                                <m:sSubPr>
                                  <m:ctrlPr>
                                    <a:rPr lang="lv-LV" b="1" i="1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  <a:ea typeface="Roboto" panose="02000000000000000000" pitchFamily="2" charset="0"/>
                                    </a:rPr>
                                  </m:ctrlPr>
                                </m:sSubPr>
                                <m:e>
                                  <m:r>
                                    <a:rPr lang="lv-LV" b="1" i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  <a:ea typeface="Roboto" panose="02000000000000000000" pitchFamily="2" charset="0"/>
                                    </a:rPr>
                                    <m:t>𝐋𝐄𝐓</m:t>
                                  </m:r>
                                </m:e>
                                <m:sub>
                                  <m:r>
                                    <a:rPr lang="lv-LV" b="1" i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  <a:ea typeface="Roboto" panose="02000000000000000000" pitchFamily="2" charset="0"/>
                                    </a:rPr>
                                    <m:t>𝐌𝐂</m:t>
                                  </m:r>
                                  <m:r>
                                    <a:rPr lang="lv-LV" b="1" i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  <a:ea typeface="Roboto" panose="02000000000000000000" pitchFamily="2" charset="0"/>
                                    </a:rPr>
                                    <m:t> </m:t>
                                  </m:r>
                                  <m:d>
                                    <m:dPr>
                                      <m:ctrlPr>
                                        <a:rPr lang="lv-LV" b="1" i="1">
                                          <a:solidFill>
                                            <a:schemeClr val="tx1"/>
                                          </a:solidFill>
                                          <a:latin typeface="Cambria Math" panose="02040503050406030204" pitchFamily="18" charset="0"/>
                                          <a:ea typeface="Roboto" panose="02000000000000000000" pitchFamily="2" charset="0"/>
                                        </a:rPr>
                                      </m:ctrlPr>
                                    </m:dPr>
                                    <m:e>
                                      <m:r>
                                        <a:rPr lang="lv-LV" b="1" i="0">
                                          <a:solidFill>
                                            <a:schemeClr val="tx1"/>
                                          </a:solidFill>
                                          <a:latin typeface="Cambria Math"/>
                                          <a:ea typeface="Roboto" panose="02000000000000000000" pitchFamily="2" charset="0"/>
                                        </a:rPr>
                                        <m:t>𝐑</m:t>
                                      </m:r>
                                      <m:r>
                                        <a:rPr lang="lv-LV" b="1" i="0">
                                          <a:solidFill>
                                            <a:schemeClr val="tx1"/>
                                          </a:solidFill>
                                          <a:latin typeface="Cambria Math"/>
                                          <a:ea typeface="Roboto" panose="02000000000000000000" pitchFamily="2" charset="0"/>
                                        </a:rPr>
                                        <m:t>,</m:t>
                                      </m:r>
                                      <m:r>
                                        <a:rPr lang="lv-LV" b="1" i="0">
                                          <a:solidFill>
                                            <a:schemeClr val="tx1"/>
                                          </a:solidFill>
                                          <a:latin typeface="Cambria Math"/>
                                          <a:ea typeface="Roboto" panose="02000000000000000000" pitchFamily="2" charset="0"/>
                                        </a:rPr>
                                        <m:t>𝐳</m:t>
                                      </m:r>
                                    </m:e>
                                  </m:d>
                                </m:sub>
                              </m:sSub>
                              <m:r>
                                <a:rPr lang="lv-LV" b="1" i="0" smtClean="0">
                                  <a:solidFill>
                                    <a:schemeClr val="tx1"/>
                                  </a:solidFill>
                                  <a:latin typeface="Cambria Math"/>
                                  <a:ea typeface="Roboto" panose="02000000000000000000" pitchFamily="2" charset="0"/>
                                </a:rPr>
                                <m:t>−</m:t>
                              </m:r>
                              <m:r>
                                <a:rPr lang="lv-LV" b="1" i="0">
                                  <a:solidFill>
                                    <a:schemeClr val="tx1"/>
                                  </a:solidFill>
                                  <a:latin typeface="Cambria Math"/>
                                  <a:ea typeface="Roboto" panose="02000000000000000000" pitchFamily="2" charset="0"/>
                                </a:rPr>
                                <m:t>𝟎</m:t>
                              </m:r>
                              <m:r>
                                <a:rPr lang="lv-LV" b="1" i="0">
                                  <a:solidFill>
                                    <a:schemeClr val="tx1"/>
                                  </a:solidFill>
                                  <a:latin typeface="Cambria Math"/>
                                  <a:ea typeface="Roboto" panose="02000000000000000000" pitchFamily="2" charset="0"/>
                                </a:rPr>
                                <m:t>.</m:t>
                              </m:r>
                              <m:r>
                                <a:rPr lang="lv-LV" b="1" i="0">
                                  <a:solidFill>
                                    <a:schemeClr val="tx1"/>
                                  </a:solidFill>
                                  <a:latin typeface="Cambria Math"/>
                                  <a:ea typeface="Roboto" panose="02000000000000000000" pitchFamily="2" charset="0"/>
                                </a:rPr>
                                <m:t>𝟎𝟏</m:t>
                              </m:r>
                              <m:r>
                                <a:rPr lang="lv-LV" b="1" i="0">
                                  <a:solidFill>
                                    <a:schemeClr val="tx1"/>
                                  </a:solidFill>
                                  <a:latin typeface="Cambria Math"/>
                                  <a:ea typeface="Roboto" panose="02000000000000000000" pitchFamily="2" charset="0"/>
                                </a:rPr>
                                <m:t>% ∗ </m:t>
                              </m:r>
                              <m:sSub>
                                <m:sSubPr>
                                  <m:ctrlPr>
                                    <a:rPr lang="lv-LV" b="1" i="1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  <a:ea typeface="Roboto" panose="02000000000000000000" pitchFamily="2" charset="0"/>
                                    </a:rPr>
                                  </m:ctrlPr>
                                </m:sSubPr>
                                <m:e>
                                  <m:r>
                                    <a:rPr lang="lv-LV" b="1" i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  <a:ea typeface="Roboto" panose="02000000000000000000" pitchFamily="2" charset="0"/>
                                    </a:rPr>
                                    <m:t>𝐋𝐄𝐓</m:t>
                                  </m:r>
                                </m:e>
                                <m:sub>
                                  <m:r>
                                    <a:rPr lang="lv-LV" b="1" i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  <a:ea typeface="Roboto" panose="02000000000000000000" pitchFamily="2" charset="0"/>
                                    </a:rPr>
                                    <m:t>𝐌𝐂</m:t>
                                  </m:r>
                                  <m:r>
                                    <a:rPr lang="lv-LV" b="1" i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  <a:ea typeface="Roboto" panose="02000000000000000000" pitchFamily="2" charset="0"/>
                                    </a:rPr>
                                    <m:t> (</m:t>
                                  </m:r>
                                  <m:r>
                                    <a:rPr lang="lv-LV" b="1" i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  <a:ea typeface="Roboto" panose="02000000000000000000" pitchFamily="2" charset="0"/>
                                    </a:rPr>
                                    <m:t>𝐂𝐀𝐗</m:t>
                                  </m:r>
                                  <m:r>
                                    <a:rPr lang="lv-LV" b="1" i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  <a:ea typeface="Roboto" panose="02000000000000000000" pitchFamily="2" charset="0"/>
                                    </a:rPr>
                                    <m:t>,</m:t>
                                  </m:r>
                                  <m:r>
                                    <a:rPr lang="lv-LV" b="1" i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  <a:ea typeface="Roboto" panose="02000000000000000000" pitchFamily="2" charset="0"/>
                                    </a:rPr>
                                    <m:t>𝐳</m:t>
                                  </m:r>
                                  <m:r>
                                    <a:rPr lang="lv-LV" b="1" i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  <a:ea typeface="Roboto" panose="02000000000000000000" pitchFamily="2" charset="0"/>
                                    </a:rPr>
                                    <m:t>)</m:t>
                                  </m:r>
                                </m:sub>
                              </m:sSub>
                            </m:e>
                          </m:d>
                        </m:e>
                      </m:nary>
                    </m:oMath>
                  </m:oMathPara>
                </a14:m>
                <a:endParaRPr lang="lv-LV" sz="2400" b="1" dirty="0">
                  <a:solidFill>
                    <a:schemeClr val="tx1"/>
                  </a:solidFill>
                  <a:latin typeface="Roboto" panose="02000000000000000000" pitchFamily="2" charset="0"/>
                  <a:ea typeface="Roboto" panose="02000000000000000000" pitchFamily="2" charset="0"/>
                  <a:cs typeface="Roboto" panose="02000000000000000000" pitchFamily="2" charset="0"/>
                </a:endParaRPr>
              </a:p>
              <a:p>
                <a:pPr marL="285750" indent="-285750">
                  <a:buClr>
                    <a:srgbClr val="005551"/>
                  </a:buClr>
                  <a:buFont typeface="Roboto" pitchFamily="2" charset="0"/>
                  <a:buChar char="Ξ"/>
                  <a:tabLst>
                    <a:tab pos="11206163" algn="l"/>
                  </a:tabLst>
                </a:pPr>
                <a:r>
                  <a:rPr lang="lv-LV" sz="1600" dirty="0">
                    <a:solidFill>
                      <a:schemeClr val="tx1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Roboto" panose="02000000000000000000" pitchFamily="2" charset="0"/>
                  </a:rPr>
                  <a:t>Multiplied by dose deposited – higher weight @CAX</a:t>
                </a:r>
              </a:p>
              <a:p>
                <a:pPr marL="285750" indent="-285750">
                  <a:buClr>
                    <a:srgbClr val="005551"/>
                  </a:buClr>
                  <a:buFont typeface="Roboto" pitchFamily="2" charset="0"/>
                  <a:buChar char="Ξ"/>
                  <a:tabLst>
                    <a:tab pos="11206163" algn="l"/>
                  </a:tabLst>
                </a:pPr>
                <a:r>
                  <a:rPr lang="lv-LV" sz="1600" dirty="0">
                    <a:solidFill>
                      <a:schemeClr val="tx1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Roboto" panose="02000000000000000000" pitchFamily="2" charset="0"/>
                  </a:rPr>
                  <a:t>Multiplied by step function – ignore low dose envelope</a:t>
                </a:r>
                <a:endParaRPr lang="en-US" dirty="0">
                  <a:solidFill>
                    <a:schemeClr val="tx1"/>
                  </a:solidFill>
                  <a:latin typeface="Roboto" panose="02000000000000000000" pitchFamily="2" charset="0"/>
                  <a:ea typeface="Roboto" panose="02000000000000000000" pitchFamily="2" charset="0"/>
                  <a:cs typeface="Roboto" panose="02000000000000000000" pitchFamily="2" charset="0"/>
                </a:endParaRPr>
              </a:p>
            </p:txBody>
          </p:sp>
        </mc:Choice>
        <mc:Fallback xmlns="">
          <p:sp>
            <p:nvSpPr>
              <p:cNvPr id="11" name="Taisnstūris 2">
                <a:extLst>
                  <a:ext uri="{FF2B5EF4-FFF2-40B4-BE49-F238E27FC236}">
                    <a16:creationId xmlns:a16="http://schemas.microsoft.com/office/drawing/2014/main" xmlns="" id="{C696E1A2-B6B9-4FEA-D561-AB0058060E9E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8615" y="3561791"/>
                <a:ext cx="5763546" cy="1944929"/>
              </a:xfrm>
              <a:prstGeom prst="rect">
                <a:avLst/>
              </a:prstGeom>
              <a:blipFill rotWithShape="1">
                <a:blip r:embed="rId3"/>
                <a:stretch>
                  <a:fillRect l="-847" t="-940" r="-9101" b="-38245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88615" y="3302001"/>
            <a:ext cx="5336825" cy="512064"/>
          </a:xfrm>
          <a:custGeom>
            <a:avLst/>
            <a:gdLst>
              <a:gd name="connsiteX0" fmla="*/ 0 w 5970494"/>
              <a:gd name="connsiteY0" fmla="*/ 0 h 512064"/>
              <a:gd name="connsiteX1" fmla="*/ 5970494 w 5970494"/>
              <a:gd name="connsiteY1" fmla="*/ 0 h 512064"/>
              <a:gd name="connsiteX2" fmla="*/ 5970494 w 5970494"/>
              <a:gd name="connsiteY2" fmla="*/ 512064 h 512064"/>
              <a:gd name="connsiteX3" fmla="*/ 0 w 5970494"/>
              <a:gd name="connsiteY3" fmla="*/ 512064 h 512064"/>
              <a:gd name="connsiteX4" fmla="*/ 0 w 5970494"/>
              <a:gd name="connsiteY4" fmla="*/ 0 h 512064"/>
              <a:gd name="connsiteX0" fmla="*/ 0 w 5970494"/>
              <a:gd name="connsiteY0" fmla="*/ 8965 h 521029"/>
              <a:gd name="connsiteX1" fmla="*/ 5486400 w 5970494"/>
              <a:gd name="connsiteY1" fmla="*/ 0 h 521029"/>
              <a:gd name="connsiteX2" fmla="*/ 5970494 w 5970494"/>
              <a:gd name="connsiteY2" fmla="*/ 521029 h 521029"/>
              <a:gd name="connsiteX3" fmla="*/ 0 w 5970494"/>
              <a:gd name="connsiteY3" fmla="*/ 521029 h 521029"/>
              <a:gd name="connsiteX4" fmla="*/ 0 w 5970494"/>
              <a:gd name="connsiteY4" fmla="*/ 8965 h 521029"/>
              <a:gd name="connsiteX0" fmla="*/ 0 w 5970494"/>
              <a:gd name="connsiteY0" fmla="*/ 0 h 512064"/>
              <a:gd name="connsiteX1" fmla="*/ 5577840 w 5970494"/>
              <a:gd name="connsiteY1" fmla="*/ 179 h 512064"/>
              <a:gd name="connsiteX2" fmla="*/ 5970494 w 5970494"/>
              <a:gd name="connsiteY2" fmla="*/ 512064 h 512064"/>
              <a:gd name="connsiteX3" fmla="*/ 0 w 5970494"/>
              <a:gd name="connsiteY3" fmla="*/ 512064 h 512064"/>
              <a:gd name="connsiteX4" fmla="*/ 0 w 5970494"/>
              <a:gd name="connsiteY4" fmla="*/ 0 h 512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70494" h="512064">
                <a:moveTo>
                  <a:pt x="0" y="0"/>
                </a:moveTo>
                <a:lnTo>
                  <a:pt x="5577840" y="179"/>
                </a:lnTo>
                <a:lnTo>
                  <a:pt x="5970494" y="512064"/>
                </a:lnTo>
                <a:lnTo>
                  <a:pt x="0" y="512064"/>
                </a:lnTo>
                <a:lnTo>
                  <a:pt x="0" y="0"/>
                </a:lnTo>
                <a:close/>
              </a:path>
            </a:pathLst>
          </a:custGeom>
          <a:solidFill>
            <a:srgbClr val="0055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tabLst>
                <a:tab pos="11206163" algn="l"/>
              </a:tabLst>
            </a:pPr>
            <a:r>
              <a:rPr lang="lv-LV" sz="2600" b="1" dirty="0"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Considerations for cost function</a:t>
            </a:r>
            <a:endParaRPr lang="en-US" sz="2600" b="1" dirty="0"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6099710" y="558527"/>
            <a:ext cx="3313623" cy="5151393"/>
            <a:chOff x="7175005" y="558527"/>
            <a:chExt cx="3566160" cy="5543989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167" t="10070" r="8160"/>
            <a:stretch/>
          </p:blipFill>
          <p:spPr>
            <a:xfrm>
              <a:off x="7175005" y="558527"/>
              <a:ext cx="3566160" cy="2743474"/>
            </a:xfrm>
            <a:prstGeom prst="rect">
              <a:avLst/>
            </a:prstGeom>
          </p:spPr>
        </p:pic>
        <p:pic>
          <p:nvPicPr>
            <p:cNvPr id="4" name="Picture 3"/>
            <p:cNvPicPr>
              <a:picLocks noChangeAspect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403" t="9775" r="8160"/>
            <a:stretch/>
          </p:blipFill>
          <p:spPr>
            <a:xfrm>
              <a:off x="7175005" y="3342642"/>
              <a:ext cx="3566160" cy="2759874"/>
            </a:xfrm>
            <a:prstGeom prst="rect">
              <a:avLst/>
            </a:prstGeom>
          </p:spPr>
        </p:pic>
      </p:grpSp>
      <p:sp>
        <p:nvSpPr>
          <p:cNvPr id="13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9650808" y="1298635"/>
            <a:ext cx="2548612" cy="1068980"/>
          </a:xfrm>
          <a:prstGeom prst="rect">
            <a:avLst/>
          </a:prstGeom>
          <a:solidFill>
            <a:srgbClr val="B3D1C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5551"/>
              </a:buClr>
              <a:tabLst>
                <a:tab pos="11206163" algn="l"/>
              </a:tabLst>
            </a:pPr>
            <a:r>
              <a:rPr lang="lv-LV" sz="2000" b="1" baseline="30000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4</a:t>
            </a:r>
            <a:r>
              <a:rPr lang="lv-LV" sz="2000" b="1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He 242 MeV/u</a:t>
            </a:r>
            <a:endParaRPr lang="lv-LV" sz="1600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algn="ctr">
              <a:buClr>
                <a:srgbClr val="005551"/>
              </a:buClr>
              <a:tabLst>
                <a:tab pos="11206163" algn="l"/>
              </a:tabLst>
            </a:pPr>
            <a:r>
              <a:rPr lang="lv-LV" sz="20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CAX</a:t>
            </a:r>
            <a:endParaRPr lang="en-US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sp>
        <p:nvSpPr>
          <p:cNvPr id="14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9650808" y="3893213"/>
            <a:ext cx="2548612" cy="1068980"/>
          </a:xfrm>
          <a:prstGeom prst="rect">
            <a:avLst/>
          </a:prstGeom>
          <a:solidFill>
            <a:srgbClr val="B3D1C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5551"/>
              </a:buClr>
              <a:tabLst>
                <a:tab pos="11206163" algn="l"/>
              </a:tabLst>
            </a:pPr>
            <a:r>
              <a:rPr lang="lv-LV" sz="2000" b="1" baseline="30000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4</a:t>
            </a:r>
            <a:r>
              <a:rPr lang="lv-LV" sz="2000" b="1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He 242 MeV/u</a:t>
            </a:r>
            <a:endParaRPr lang="lv-LV" sz="1600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algn="ctr">
              <a:buClr>
                <a:srgbClr val="005551"/>
              </a:buClr>
              <a:tabLst>
                <a:tab pos="11206163" algn="l"/>
              </a:tabLst>
            </a:pPr>
            <a:r>
              <a:rPr lang="lv-LV" sz="20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Profile @ 320 mm</a:t>
            </a:r>
            <a:endParaRPr lang="en-US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2892278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42C43BCE-A5A4-4FCE-1ED0-8CF4F25C7111}"/>
              </a:ext>
            </a:extLst>
          </p:cNvPr>
          <p:cNvSpPr txBox="1"/>
          <p:nvPr/>
        </p:nvSpPr>
        <p:spPr>
          <a:xfrm>
            <a:off x="11516572" y="6562118"/>
            <a:ext cx="68284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[ 1</a:t>
            </a:r>
            <a:r>
              <a:rPr lang="lv-LV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8</a:t>
            </a:r>
            <a:r>
              <a:rPr lang="en-US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 ]</a:t>
            </a:r>
          </a:p>
        </p:txBody>
      </p:sp>
      <p:sp>
        <p:nvSpPr>
          <p:cNvPr id="5" name="Virsraksts 4">
            <a:extLst>
              <a:ext uri="{FF2B5EF4-FFF2-40B4-BE49-F238E27FC236}">
                <a16:creationId xmlns:a16="http://schemas.microsoft.com/office/drawing/2014/main" id="{7966FF18-37A8-DB9F-2A27-94ED00E43EC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i="1" dirty="0"/>
              <a:t>Ion beams</a:t>
            </a:r>
            <a:r>
              <a:rPr lang="en-US" dirty="0"/>
              <a:t>: LET and MKM parameter analytical model</a:t>
            </a:r>
            <a:endParaRPr lang="en-US" i="1" dirty="0"/>
          </a:p>
        </p:txBody>
      </p:sp>
      <p:sp>
        <p:nvSpPr>
          <p:cNvPr id="8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558800" y="6050752"/>
            <a:ext cx="11640620" cy="541846"/>
          </a:xfrm>
          <a:prstGeom prst="rect">
            <a:avLst/>
          </a:prstGeom>
          <a:solidFill>
            <a:srgbClr val="B3D1C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5551"/>
              </a:buClr>
              <a:tabLst>
                <a:tab pos="11206163" algn="l"/>
              </a:tabLst>
            </a:pPr>
            <a:r>
              <a:rPr lang="lv-LV" sz="2000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Lookup tables created for TPS – depth dependence of the 3 LET and 3 z</a:t>
            </a:r>
            <a:r>
              <a:rPr lang="lv-LV" sz="2000" baseline="30000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*</a:t>
            </a:r>
            <a:r>
              <a:rPr lang="lv-LV" sz="2000" baseline="-25000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sat</a:t>
            </a:r>
            <a:r>
              <a:rPr lang="lv-LV" sz="2000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 values</a:t>
            </a:r>
            <a:endParaRPr lang="lv-LV" sz="3600" dirty="0">
              <a:solidFill>
                <a:srgbClr val="00555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sp>
        <p:nvSpPr>
          <p:cNvPr id="9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0" y="5400512"/>
            <a:ext cx="12199420" cy="541846"/>
          </a:xfrm>
          <a:prstGeom prst="rect">
            <a:avLst/>
          </a:prstGeom>
          <a:solidFill>
            <a:srgbClr val="B3D1C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5551"/>
              </a:buClr>
              <a:tabLst>
                <a:tab pos="11206163" algn="l"/>
              </a:tabLst>
            </a:pPr>
            <a:r>
              <a:rPr lang="lv-LV" sz="2000" b="1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Z ≤ Z</a:t>
            </a:r>
            <a:r>
              <a:rPr lang="lv-LV" sz="2000" b="1" baseline="-25000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projectile </a:t>
            </a:r>
            <a:r>
              <a:rPr lang="lv-LV" sz="2000" b="1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scoring for final data set </a:t>
            </a:r>
            <a:r>
              <a:rPr lang="lv-LV" sz="2000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– heavy target fragments introduce noise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99" t="9838" r="8681" b="1968"/>
          <a:stretch/>
        </p:blipFill>
        <p:spPr>
          <a:xfrm>
            <a:off x="213360" y="1046480"/>
            <a:ext cx="5705440" cy="428752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72" t="10059" r="8813" b="1746"/>
          <a:stretch/>
        </p:blipFill>
        <p:spPr>
          <a:xfrm>
            <a:off x="6217920" y="1046478"/>
            <a:ext cx="5730240" cy="4272449"/>
          </a:xfrm>
          <a:prstGeom prst="rect">
            <a:avLst/>
          </a:prstGeom>
        </p:spPr>
      </p:pic>
      <p:sp>
        <p:nvSpPr>
          <p:cNvPr id="10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1974654" y="567115"/>
            <a:ext cx="2548612" cy="570805"/>
          </a:xfrm>
          <a:prstGeom prst="rect">
            <a:avLst/>
          </a:prstGeom>
          <a:solidFill>
            <a:srgbClr val="B3D1C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5551"/>
              </a:buClr>
              <a:tabLst>
                <a:tab pos="11206163" algn="l"/>
              </a:tabLst>
            </a:pPr>
            <a:r>
              <a:rPr lang="lv-LV" sz="2000" b="1" baseline="30000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4</a:t>
            </a:r>
            <a:r>
              <a:rPr lang="lv-LV" sz="2000" b="1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He 150.7 MeV/u</a:t>
            </a:r>
            <a:endParaRPr lang="lv-LV" sz="1600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sp>
        <p:nvSpPr>
          <p:cNvPr id="11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8111294" y="567115"/>
            <a:ext cx="2548612" cy="570805"/>
          </a:xfrm>
          <a:prstGeom prst="rect">
            <a:avLst/>
          </a:prstGeom>
          <a:solidFill>
            <a:srgbClr val="B3D1C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5551"/>
              </a:buClr>
              <a:tabLst>
                <a:tab pos="11206163" algn="l"/>
              </a:tabLst>
            </a:pPr>
            <a:r>
              <a:rPr lang="lv-LV" sz="2000" b="1" baseline="30000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6</a:t>
            </a:r>
            <a:r>
              <a:rPr lang="lv-LV" sz="2000" b="1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Li 190.6 MeV/u</a:t>
            </a:r>
            <a:endParaRPr lang="lv-LV" sz="1600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0014700"/>
      </p:ext>
    </p:extLst>
  </p:cSld>
  <p:clrMapOvr>
    <a:masterClrMapping/>
  </p:clrMapOvr>
  <p:transition>
    <p:fade/>
  </p:transition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42C43BCE-A5A4-4FCE-1ED0-8CF4F25C7111}"/>
              </a:ext>
            </a:extLst>
          </p:cNvPr>
          <p:cNvSpPr txBox="1"/>
          <p:nvPr/>
        </p:nvSpPr>
        <p:spPr>
          <a:xfrm>
            <a:off x="11516572" y="6562118"/>
            <a:ext cx="68284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[ 1</a:t>
            </a:r>
            <a:r>
              <a:rPr lang="lv-LV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9</a:t>
            </a:r>
            <a:r>
              <a:rPr lang="en-US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 ]</a:t>
            </a:r>
          </a:p>
        </p:txBody>
      </p:sp>
      <p:sp>
        <p:nvSpPr>
          <p:cNvPr id="5" name="Virsraksts 4">
            <a:extLst>
              <a:ext uri="{FF2B5EF4-FFF2-40B4-BE49-F238E27FC236}">
                <a16:creationId xmlns:a16="http://schemas.microsoft.com/office/drawing/2014/main" id="{7966FF18-37A8-DB9F-2A27-94ED00E43EC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Dosimetrical</a:t>
            </a:r>
            <a:r>
              <a:rPr lang="en-US" dirty="0"/>
              <a:t> comparison of VHEE and ion beams</a:t>
            </a:r>
          </a:p>
        </p:txBody>
      </p:sp>
      <p:sp>
        <p:nvSpPr>
          <p:cNvPr id="7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-1" y="1237338"/>
            <a:ext cx="6377653" cy="1932582"/>
          </a:xfrm>
          <a:prstGeom prst="rect">
            <a:avLst/>
          </a:prstGeom>
          <a:solidFill>
            <a:srgbClr val="B3D1C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>
              <a:tabLst>
                <a:tab pos="11206163" algn="l"/>
              </a:tabLst>
            </a:pPr>
            <a:endParaRPr lang="lv-LV" sz="2000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Very High Energy Electrons – electron beams with </a:t>
            </a:r>
            <a:r>
              <a:rPr lang="lv-LV" sz="1600" b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E &gt; 50 MeV</a:t>
            </a: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From CERN perspective – </a:t>
            </a:r>
            <a:r>
              <a:rPr lang="lv-LV" sz="1600" b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250 MeV </a:t>
            </a: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(CLEAR facility)</a:t>
            </a: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Less prone to patient set-up and motion uncertainties compared to photons and heavy ions</a:t>
            </a: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Technologically less demanding for FLASH dose rates</a:t>
            </a: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sz="1600" b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From perspective of our model – low LET particle</a:t>
            </a: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endParaRPr lang="lv-LV" sz="200" b="1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>
              <a:buClr>
                <a:srgbClr val="005551"/>
              </a:buClr>
              <a:tabLst>
                <a:tab pos="11206163" algn="l"/>
              </a:tabLst>
            </a:pPr>
            <a:endParaRPr lang="en-US" sz="2400" dirty="0">
              <a:cs typeface="Arial" panose="020B0604020202020204" pitchFamily="34" charset="0"/>
            </a:endParaRP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endParaRPr lang="lv-LV" sz="2400" b="1" dirty="0">
              <a:solidFill>
                <a:srgbClr val="00555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endParaRPr lang="lv-LV" sz="1600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>
              <a:buClr>
                <a:srgbClr val="005551"/>
              </a:buClr>
              <a:tabLst>
                <a:tab pos="11206163" algn="l"/>
              </a:tabLst>
            </a:pPr>
            <a:endParaRPr lang="en-US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sp>
        <p:nvSpPr>
          <p:cNvPr id="8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0" y="977549"/>
            <a:ext cx="5590573" cy="512064"/>
          </a:xfrm>
          <a:custGeom>
            <a:avLst/>
            <a:gdLst>
              <a:gd name="connsiteX0" fmla="*/ 0 w 5970494"/>
              <a:gd name="connsiteY0" fmla="*/ 0 h 512064"/>
              <a:gd name="connsiteX1" fmla="*/ 5970494 w 5970494"/>
              <a:gd name="connsiteY1" fmla="*/ 0 h 512064"/>
              <a:gd name="connsiteX2" fmla="*/ 5970494 w 5970494"/>
              <a:gd name="connsiteY2" fmla="*/ 512064 h 512064"/>
              <a:gd name="connsiteX3" fmla="*/ 0 w 5970494"/>
              <a:gd name="connsiteY3" fmla="*/ 512064 h 512064"/>
              <a:gd name="connsiteX4" fmla="*/ 0 w 5970494"/>
              <a:gd name="connsiteY4" fmla="*/ 0 h 512064"/>
              <a:gd name="connsiteX0" fmla="*/ 0 w 5970494"/>
              <a:gd name="connsiteY0" fmla="*/ 8965 h 521029"/>
              <a:gd name="connsiteX1" fmla="*/ 5486400 w 5970494"/>
              <a:gd name="connsiteY1" fmla="*/ 0 h 521029"/>
              <a:gd name="connsiteX2" fmla="*/ 5970494 w 5970494"/>
              <a:gd name="connsiteY2" fmla="*/ 521029 h 521029"/>
              <a:gd name="connsiteX3" fmla="*/ 0 w 5970494"/>
              <a:gd name="connsiteY3" fmla="*/ 521029 h 521029"/>
              <a:gd name="connsiteX4" fmla="*/ 0 w 5970494"/>
              <a:gd name="connsiteY4" fmla="*/ 8965 h 521029"/>
              <a:gd name="connsiteX0" fmla="*/ 0 w 5970494"/>
              <a:gd name="connsiteY0" fmla="*/ 0 h 512064"/>
              <a:gd name="connsiteX1" fmla="*/ 5577840 w 5970494"/>
              <a:gd name="connsiteY1" fmla="*/ 179 h 512064"/>
              <a:gd name="connsiteX2" fmla="*/ 5970494 w 5970494"/>
              <a:gd name="connsiteY2" fmla="*/ 512064 h 512064"/>
              <a:gd name="connsiteX3" fmla="*/ 0 w 5970494"/>
              <a:gd name="connsiteY3" fmla="*/ 512064 h 512064"/>
              <a:gd name="connsiteX4" fmla="*/ 0 w 5970494"/>
              <a:gd name="connsiteY4" fmla="*/ 0 h 512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70494" h="512064">
                <a:moveTo>
                  <a:pt x="0" y="0"/>
                </a:moveTo>
                <a:lnTo>
                  <a:pt x="5577840" y="179"/>
                </a:lnTo>
                <a:lnTo>
                  <a:pt x="5970494" y="512064"/>
                </a:lnTo>
                <a:lnTo>
                  <a:pt x="0" y="512064"/>
                </a:lnTo>
                <a:lnTo>
                  <a:pt x="0" y="0"/>
                </a:lnTo>
                <a:close/>
              </a:path>
            </a:pathLst>
          </a:custGeom>
          <a:solidFill>
            <a:srgbClr val="0055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tabLst>
                <a:tab pos="11206163" algn="l"/>
              </a:tabLst>
            </a:pPr>
            <a:r>
              <a:rPr lang="lv-LV" sz="2600" b="1" dirty="0"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What is VHEE ? Advantages?</a:t>
            </a:r>
            <a:endParaRPr lang="en-US" sz="2600" b="1" dirty="0"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sp>
        <p:nvSpPr>
          <p:cNvPr id="9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0" y="3606800"/>
            <a:ext cx="6377653" cy="2194560"/>
          </a:xfrm>
          <a:prstGeom prst="rect">
            <a:avLst/>
          </a:prstGeom>
          <a:solidFill>
            <a:srgbClr val="B3D1C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>
              <a:tabLst>
                <a:tab pos="11206163" algn="l"/>
              </a:tabLst>
            </a:pPr>
            <a:endParaRPr lang="lv-LV" sz="2000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Physics lists settings – same as for ion beams</a:t>
            </a: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MKM parameters not scored – RBE = 1</a:t>
            </a: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LET scoring – differentiate separetely heavy photonuclear reaction products</a:t>
            </a: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Input energies:</a:t>
            </a:r>
          </a:p>
          <a:p>
            <a:pPr marL="742950" lvl="1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50 to 100 MeV in steps of 10 MeV</a:t>
            </a:r>
          </a:p>
          <a:p>
            <a:pPr marL="742950" lvl="1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100 to 300 MeV in steps of 25 MeV</a:t>
            </a: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endParaRPr lang="lv-LV" sz="1600" b="1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endParaRPr lang="lv-LV" sz="200" b="1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>
              <a:buClr>
                <a:srgbClr val="005551"/>
              </a:buClr>
              <a:tabLst>
                <a:tab pos="11206163" algn="l"/>
              </a:tabLst>
            </a:pPr>
            <a:endParaRPr lang="en-US" sz="2400" dirty="0">
              <a:cs typeface="Arial" panose="020B0604020202020204" pitchFamily="34" charset="0"/>
            </a:endParaRP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endParaRPr lang="lv-LV" sz="2400" b="1" dirty="0">
              <a:solidFill>
                <a:srgbClr val="00555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endParaRPr lang="lv-LV" sz="1600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>
              <a:buClr>
                <a:srgbClr val="005551"/>
              </a:buClr>
              <a:tabLst>
                <a:tab pos="11206163" algn="l"/>
              </a:tabLst>
            </a:pPr>
            <a:endParaRPr lang="en-US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sp>
        <p:nvSpPr>
          <p:cNvPr id="10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1" y="3347011"/>
            <a:ext cx="5590573" cy="512064"/>
          </a:xfrm>
          <a:custGeom>
            <a:avLst/>
            <a:gdLst>
              <a:gd name="connsiteX0" fmla="*/ 0 w 5970494"/>
              <a:gd name="connsiteY0" fmla="*/ 0 h 512064"/>
              <a:gd name="connsiteX1" fmla="*/ 5970494 w 5970494"/>
              <a:gd name="connsiteY1" fmla="*/ 0 h 512064"/>
              <a:gd name="connsiteX2" fmla="*/ 5970494 w 5970494"/>
              <a:gd name="connsiteY2" fmla="*/ 512064 h 512064"/>
              <a:gd name="connsiteX3" fmla="*/ 0 w 5970494"/>
              <a:gd name="connsiteY3" fmla="*/ 512064 h 512064"/>
              <a:gd name="connsiteX4" fmla="*/ 0 w 5970494"/>
              <a:gd name="connsiteY4" fmla="*/ 0 h 512064"/>
              <a:gd name="connsiteX0" fmla="*/ 0 w 5970494"/>
              <a:gd name="connsiteY0" fmla="*/ 8965 h 521029"/>
              <a:gd name="connsiteX1" fmla="*/ 5486400 w 5970494"/>
              <a:gd name="connsiteY1" fmla="*/ 0 h 521029"/>
              <a:gd name="connsiteX2" fmla="*/ 5970494 w 5970494"/>
              <a:gd name="connsiteY2" fmla="*/ 521029 h 521029"/>
              <a:gd name="connsiteX3" fmla="*/ 0 w 5970494"/>
              <a:gd name="connsiteY3" fmla="*/ 521029 h 521029"/>
              <a:gd name="connsiteX4" fmla="*/ 0 w 5970494"/>
              <a:gd name="connsiteY4" fmla="*/ 8965 h 521029"/>
              <a:gd name="connsiteX0" fmla="*/ 0 w 5970494"/>
              <a:gd name="connsiteY0" fmla="*/ 0 h 512064"/>
              <a:gd name="connsiteX1" fmla="*/ 5577840 w 5970494"/>
              <a:gd name="connsiteY1" fmla="*/ 179 h 512064"/>
              <a:gd name="connsiteX2" fmla="*/ 5970494 w 5970494"/>
              <a:gd name="connsiteY2" fmla="*/ 512064 h 512064"/>
              <a:gd name="connsiteX3" fmla="*/ 0 w 5970494"/>
              <a:gd name="connsiteY3" fmla="*/ 512064 h 512064"/>
              <a:gd name="connsiteX4" fmla="*/ 0 w 5970494"/>
              <a:gd name="connsiteY4" fmla="*/ 0 h 512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70494" h="512064">
                <a:moveTo>
                  <a:pt x="0" y="0"/>
                </a:moveTo>
                <a:lnTo>
                  <a:pt x="5577840" y="179"/>
                </a:lnTo>
                <a:lnTo>
                  <a:pt x="5970494" y="512064"/>
                </a:lnTo>
                <a:lnTo>
                  <a:pt x="0" y="512064"/>
                </a:lnTo>
                <a:lnTo>
                  <a:pt x="0" y="0"/>
                </a:lnTo>
                <a:close/>
              </a:path>
            </a:pathLst>
          </a:custGeom>
          <a:solidFill>
            <a:srgbClr val="0055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tabLst>
                <a:tab pos="11206163" algn="l"/>
              </a:tabLst>
            </a:pPr>
            <a:r>
              <a:rPr lang="lv-LV" sz="2600" b="1" dirty="0"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Considerations in MC setup</a:t>
            </a:r>
            <a:endParaRPr lang="en-US" sz="2600" b="1" dirty="0"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pic>
        <p:nvPicPr>
          <p:cNvPr id="13" name="Picture 2">
            <a:extLst>
              <a:ext uri="{FF2B5EF4-FFF2-40B4-BE49-F238E27FC236}">
                <a16:creationId xmlns:a16="http://schemas.microsoft.com/office/drawing/2014/main" id="{1940700F-90A2-D016-1F0D-C1C0F496CB2E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30" t="10685" r="8217"/>
          <a:stretch/>
        </p:blipFill>
        <p:spPr>
          <a:xfrm>
            <a:off x="7322766" y="532488"/>
            <a:ext cx="3904034" cy="2969981"/>
          </a:xfrm>
          <a:prstGeom prst="rect">
            <a:avLst/>
          </a:prstGeom>
        </p:spPr>
      </p:pic>
      <p:pic>
        <p:nvPicPr>
          <p:cNvPr id="14" name="Picture 11">
            <a:extLst>
              <a:ext uri="{FF2B5EF4-FFF2-40B4-BE49-F238E27FC236}">
                <a16:creationId xmlns:a16="http://schemas.microsoft.com/office/drawing/2014/main" id="{147FBF6B-4F6A-BA3B-1696-0E9097FB5886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4" t="10341" r="8781"/>
          <a:stretch/>
        </p:blipFill>
        <p:spPr>
          <a:xfrm>
            <a:off x="7322766" y="3606800"/>
            <a:ext cx="3904033" cy="29980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75501207"/>
      </p:ext>
    </p:extLst>
  </p:cSld>
  <p:clrMapOvr>
    <a:masterClrMapping/>
  </p:clrMapOvr>
  <p:transition>
    <p:fade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42C43BCE-A5A4-4FCE-1ED0-8CF4F25C7111}"/>
              </a:ext>
            </a:extLst>
          </p:cNvPr>
          <p:cNvSpPr txBox="1"/>
          <p:nvPr/>
        </p:nvSpPr>
        <p:spPr>
          <a:xfrm>
            <a:off x="11516572" y="6562118"/>
            <a:ext cx="68284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[ 2 ]</a:t>
            </a:r>
          </a:p>
        </p:txBody>
      </p:sp>
      <p:sp>
        <p:nvSpPr>
          <p:cNvPr id="6" name="Satura vietturis 5">
            <a:extLst>
              <a:ext uri="{FF2B5EF4-FFF2-40B4-BE49-F238E27FC236}">
                <a16:creationId xmlns:a16="http://schemas.microsoft.com/office/drawing/2014/main" id="{27CAE732-93D2-9786-9AC4-A0749356C47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30629" y="747921"/>
            <a:ext cx="11915191" cy="5756638"/>
          </a:xfrm>
        </p:spPr>
        <p:txBody>
          <a:bodyPr>
            <a:normAutofit/>
          </a:bodyPr>
          <a:lstStyle/>
          <a:p>
            <a:pPr>
              <a:lnSpc>
                <a:spcPct val="130000"/>
              </a:lnSpc>
              <a:spcBef>
                <a:spcPts val="0"/>
              </a:spcBef>
              <a:buClr>
                <a:srgbClr val="005551"/>
              </a:buClr>
              <a:buFont typeface="Roboto" panose="02000000000000000000" pitchFamily="2" charset="0"/>
              <a:buChar char="Ξ"/>
            </a:pPr>
            <a:r>
              <a:rPr lang="en-US" sz="2200" i="1" dirty="0"/>
              <a:t>Recap on FLASH therapy </a:t>
            </a:r>
            <a:r>
              <a:rPr lang="en-US" sz="2200" dirty="0"/>
              <a:t>– clinical potential and </a:t>
            </a:r>
            <a:r>
              <a:rPr lang="en-US" sz="2200" dirty="0" err="1"/>
              <a:t>dosimetric</a:t>
            </a:r>
            <a:r>
              <a:rPr lang="en-US" sz="2200" dirty="0"/>
              <a:t> constraints</a:t>
            </a:r>
          </a:p>
          <a:p>
            <a:pPr>
              <a:lnSpc>
                <a:spcPct val="130000"/>
              </a:lnSpc>
              <a:spcBef>
                <a:spcPts val="0"/>
              </a:spcBef>
              <a:buClr>
                <a:srgbClr val="005551"/>
              </a:buClr>
              <a:buFont typeface="Roboto" panose="02000000000000000000" pitchFamily="2" charset="0"/>
              <a:buChar char="Ξ"/>
            </a:pPr>
            <a:r>
              <a:rPr lang="en-US" sz="2200" i="1" dirty="0"/>
              <a:t>Motivation for current work</a:t>
            </a:r>
            <a:r>
              <a:rPr lang="en-US" sz="2200" dirty="0"/>
              <a:t> – previous work and perspective of low LET particles</a:t>
            </a:r>
          </a:p>
          <a:p>
            <a:pPr>
              <a:lnSpc>
                <a:spcPct val="130000"/>
              </a:lnSpc>
              <a:spcBef>
                <a:spcPts val="0"/>
              </a:spcBef>
              <a:buClr>
                <a:srgbClr val="005551"/>
              </a:buClr>
              <a:buFont typeface="Roboto" panose="02000000000000000000" pitchFamily="2" charset="0"/>
              <a:buChar char="Ξ"/>
            </a:pPr>
            <a:endParaRPr lang="en-US" sz="1100" i="1" dirty="0"/>
          </a:p>
          <a:p>
            <a:pPr>
              <a:lnSpc>
                <a:spcPct val="130000"/>
              </a:lnSpc>
              <a:spcBef>
                <a:spcPts val="0"/>
              </a:spcBef>
              <a:buClr>
                <a:srgbClr val="005551"/>
              </a:buClr>
              <a:buFont typeface="Roboto" panose="02000000000000000000" pitchFamily="2" charset="0"/>
              <a:buChar char="Ξ"/>
            </a:pPr>
            <a:r>
              <a:rPr lang="en-US" sz="2200" dirty="0"/>
              <a:t>Considerations for input data set and methodology for Monte Carlo simulations</a:t>
            </a:r>
          </a:p>
          <a:p>
            <a:pPr>
              <a:lnSpc>
                <a:spcPct val="130000"/>
              </a:lnSpc>
              <a:spcBef>
                <a:spcPts val="0"/>
              </a:spcBef>
              <a:buClr>
                <a:srgbClr val="005551"/>
              </a:buClr>
              <a:buFont typeface="Roboto" panose="02000000000000000000" pitchFamily="2" charset="0"/>
              <a:buChar char="Ξ"/>
            </a:pPr>
            <a:r>
              <a:rPr lang="en-US" sz="2200" b="1" dirty="0"/>
              <a:t>Dose model for ion beams:</a:t>
            </a:r>
            <a:endParaRPr lang="en-US" sz="2200" dirty="0"/>
          </a:p>
          <a:p>
            <a:pPr lvl="1">
              <a:lnSpc>
                <a:spcPct val="130000"/>
              </a:lnSpc>
              <a:spcBef>
                <a:spcPts val="0"/>
              </a:spcBef>
              <a:buClr>
                <a:srgbClr val="005551"/>
              </a:buClr>
              <a:buFont typeface="Roboto" panose="02000000000000000000" pitchFamily="2" charset="0"/>
              <a:buChar char="Ξ"/>
            </a:pPr>
            <a:r>
              <a:rPr lang="en-US" sz="1800" dirty="0"/>
              <a:t>IDD normalization. Analytical model comparison for lateral profiles</a:t>
            </a:r>
          </a:p>
          <a:p>
            <a:pPr lvl="1">
              <a:lnSpc>
                <a:spcPct val="130000"/>
              </a:lnSpc>
              <a:spcBef>
                <a:spcPts val="0"/>
              </a:spcBef>
              <a:buClr>
                <a:srgbClr val="005551"/>
              </a:buClr>
              <a:buFont typeface="Roboto" panose="02000000000000000000" pitchFamily="2" charset="0"/>
              <a:buChar char="Ξ"/>
            </a:pPr>
            <a:r>
              <a:rPr lang="en-US" sz="1800" dirty="0"/>
              <a:t>Beyond physical dose: analytical model for calculation of MKM input parameters and LET</a:t>
            </a:r>
          </a:p>
          <a:p>
            <a:pPr>
              <a:lnSpc>
                <a:spcPct val="130000"/>
              </a:lnSpc>
              <a:spcBef>
                <a:spcPts val="0"/>
              </a:spcBef>
              <a:buClr>
                <a:srgbClr val="005551"/>
              </a:buClr>
              <a:buFont typeface="Roboto" panose="02000000000000000000" pitchFamily="2" charset="0"/>
              <a:buChar char="Ξ"/>
            </a:pPr>
            <a:r>
              <a:rPr lang="en-US" sz="2200" dirty="0"/>
              <a:t>Differences between VHEE and ion beams. </a:t>
            </a:r>
            <a:r>
              <a:rPr lang="en-US" sz="2200" b="1" dirty="0"/>
              <a:t>Dose model for VHEE beams:</a:t>
            </a:r>
          </a:p>
          <a:p>
            <a:pPr lvl="1">
              <a:lnSpc>
                <a:spcPct val="130000"/>
              </a:lnSpc>
              <a:spcBef>
                <a:spcPts val="0"/>
              </a:spcBef>
              <a:buClr>
                <a:srgbClr val="005551"/>
              </a:buClr>
              <a:buFont typeface="Roboto" panose="02000000000000000000" pitchFamily="2" charset="0"/>
              <a:buChar char="Ξ"/>
            </a:pPr>
            <a:r>
              <a:rPr lang="en-US" sz="1800" dirty="0"/>
              <a:t>Development of IDD normalization approach</a:t>
            </a:r>
          </a:p>
          <a:p>
            <a:pPr lvl="1">
              <a:lnSpc>
                <a:spcPct val="130000"/>
              </a:lnSpc>
              <a:spcBef>
                <a:spcPts val="0"/>
              </a:spcBef>
              <a:buClr>
                <a:srgbClr val="005551"/>
              </a:buClr>
              <a:buFont typeface="Roboto" panose="02000000000000000000" pitchFamily="2" charset="0"/>
              <a:buChar char="Ξ"/>
            </a:pPr>
            <a:r>
              <a:rPr lang="en-US" sz="1800" dirty="0"/>
              <a:t>Analytical model development for lateral profiles and LET calculation </a:t>
            </a:r>
          </a:p>
          <a:p>
            <a:pPr>
              <a:lnSpc>
                <a:spcPct val="130000"/>
              </a:lnSpc>
              <a:spcBef>
                <a:spcPts val="0"/>
              </a:spcBef>
              <a:buClr>
                <a:srgbClr val="005551"/>
              </a:buClr>
              <a:buFont typeface="Roboto" panose="02000000000000000000" pitchFamily="2" charset="0"/>
              <a:buChar char="Ξ"/>
            </a:pPr>
            <a:r>
              <a:rPr lang="en-US" sz="2200" b="1" dirty="0"/>
              <a:t>Considerations for the dose-rate engine</a:t>
            </a:r>
          </a:p>
          <a:p>
            <a:pPr>
              <a:lnSpc>
                <a:spcPct val="130000"/>
              </a:lnSpc>
              <a:spcBef>
                <a:spcPts val="0"/>
              </a:spcBef>
              <a:buClr>
                <a:srgbClr val="005551"/>
              </a:buClr>
              <a:buFont typeface="Roboto" panose="02000000000000000000" pitchFamily="2" charset="0"/>
              <a:buChar char="Ξ"/>
            </a:pPr>
            <a:endParaRPr lang="en-US" sz="1100" b="1" dirty="0"/>
          </a:p>
          <a:p>
            <a:pPr>
              <a:lnSpc>
                <a:spcPct val="130000"/>
              </a:lnSpc>
              <a:spcBef>
                <a:spcPts val="0"/>
              </a:spcBef>
              <a:buClr>
                <a:srgbClr val="005551"/>
              </a:buClr>
              <a:buFont typeface="Roboto" panose="02000000000000000000" pitchFamily="2" charset="0"/>
              <a:buChar char="Ξ"/>
            </a:pPr>
            <a:r>
              <a:rPr lang="en-US" sz="2200" dirty="0"/>
              <a:t>Discussion on achieved precision with an analytic model. Conclusions</a:t>
            </a:r>
          </a:p>
          <a:p>
            <a:pPr>
              <a:lnSpc>
                <a:spcPct val="130000"/>
              </a:lnSpc>
              <a:spcBef>
                <a:spcPts val="0"/>
              </a:spcBef>
              <a:buClr>
                <a:srgbClr val="005551"/>
              </a:buClr>
              <a:buFont typeface="Roboto" panose="02000000000000000000" pitchFamily="2" charset="0"/>
              <a:buChar char="Ξ"/>
            </a:pPr>
            <a:r>
              <a:rPr lang="en-US" sz="2200" dirty="0"/>
              <a:t>Outlook on future work</a:t>
            </a:r>
          </a:p>
        </p:txBody>
      </p:sp>
      <p:sp>
        <p:nvSpPr>
          <p:cNvPr id="5" name="Virsraksts 4">
            <a:extLst>
              <a:ext uri="{FF2B5EF4-FFF2-40B4-BE49-F238E27FC236}">
                <a16:creationId xmlns:a16="http://schemas.microsoft.com/office/drawing/2014/main" id="{7966FF18-37A8-DB9F-2A27-94ED00E43EC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Outline</a:t>
            </a:r>
          </a:p>
        </p:txBody>
      </p:sp>
      <p:cxnSp>
        <p:nvCxnSpPr>
          <p:cNvPr id="8" name="Taisns savienotājs 7">
            <a:extLst>
              <a:ext uri="{FF2B5EF4-FFF2-40B4-BE49-F238E27FC236}">
                <a16:creationId xmlns:a16="http://schemas.microsoft.com/office/drawing/2014/main" id="{22771952-CC40-CE64-DDDA-6C173AA15654}"/>
              </a:ext>
            </a:extLst>
          </p:cNvPr>
          <p:cNvCxnSpPr/>
          <p:nvPr/>
        </p:nvCxnSpPr>
        <p:spPr>
          <a:xfrm>
            <a:off x="0" y="1792942"/>
            <a:ext cx="12188570" cy="0"/>
          </a:xfrm>
          <a:prstGeom prst="line">
            <a:avLst/>
          </a:prstGeom>
          <a:ln w="15875">
            <a:solidFill>
              <a:srgbClr val="00555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Taisns savienotājs 8">
            <a:extLst>
              <a:ext uri="{FF2B5EF4-FFF2-40B4-BE49-F238E27FC236}">
                <a16:creationId xmlns:a16="http://schemas.microsoft.com/office/drawing/2014/main" id="{142A1139-91CF-1107-D4F9-F85B3C17D0A8}"/>
              </a:ext>
            </a:extLst>
          </p:cNvPr>
          <p:cNvCxnSpPr/>
          <p:nvPr/>
        </p:nvCxnSpPr>
        <p:spPr>
          <a:xfrm>
            <a:off x="0" y="5172636"/>
            <a:ext cx="12188570" cy="0"/>
          </a:xfrm>
          <a:prstGeom prst="line">
            <a:avLst/>
          </a:prstGeom>
          <a:ln w="15875">
            <a:solidFill>
              <a:srgbClr val="00555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3781958"/>
      </p:ext>
    </p:extLst>
  </p:cSld>
  <p:clrMapOvr>
    <a:masterClrMapping/>
  </p:clrMapOvr>
  <p:transition>
    <p:fade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42C43BCE-A5A4-4FCE-1ED0-8CF4F25C7111}"/>
              </a:ext>
            </a:extLst>
          </p:cNvPr>
          <p:cNvSpPr txBox="1"/>
          <p:nvPr/>
        </p:nvSpPr>
        <p:spPr>
          <a:xfrm>
            <a:off x="11516572" y="6562118"/>
            <a:ext cx="68284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[ </a:t>
            </a:r>
            <a:r>
              <a:rPr lang="lv-LV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20</a:t>
            </a:r>
            <a:r>
              <a:rPr lang="en-US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 ]</a:t>
            </a:r>
          </a:p>
        </p:txBody>
      </p:sp>
      <p:sp>
        <p:nvSpPr>
          <p:cNvPr id="5" name="Virsraksts 4">
            <a:extLst>
              <a:ext uri="{FF2B5EF4-FFF2-40B4-BE49-F238E27FC236}">
                <a16:creationId xmlns:a16="http://schemas.microsoft.com/office/drawing/2014/main" id="{7966FF18-37A8-DB9F-2A27-94ED00E43EC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i="1" dirty="0"/>
              <a:t>VHEE beams</a:t>
            </a:r>
            <a:r>
              <a:rPr lang="en-US" dirty="0"/>
              <a:t>: Developing IDD normalization approach</a:t>
            </a:r>
            <a:endParaRPr lang="en-US" i="1" dirty="0"/>
          </a:p>
        </p:txBody>
      </p:sp>
      <p:sp>
        <p:nvSpPr>
          <p:cNvPr id="7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0" y="851258"/>
            <a:ext cx="6238242" cy="2613302"/>
          </a:xfrm>
          <a:prstGeom prst="rect">
            <a:avLst/>
          </a:prstGeom>
          <a:solidFill>
            <a:srgbClr val="B3D1C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>
              <a:tabLst>
                <a:tab pos="11206163" algn="l"/>
              </a:tabLst>
            </a:pPr>
            <a:endParaRPr lang="lv-LV" sz="2000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VHEE – no prominent dose maximum peak as with ions</a:t>
            </a: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From experience with clinical electron (&lt; 20 MeV) beams:</a:t>
            </a:r>
          </a:p>
          <a:p>
            <a:pPr marL="742950" lvl="1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dose maximum depth – physically not as significant as for ions</a:t>
            </a:r>
          </a:p>
          <a:p>
            <a:pPr marL="742950" lvl="1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Parameters of importance –</a:t>
            </a:r>
            <a:r>
              <a:rPr lang="lv-LV" sz="1600" b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 R</a:t>
            </a:r>
            <a:r>
              <a:rPr lang="lv-LV" sz="1600" b="1" baseline="-250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90</a:t>
            </a:r>
            <a:r>
              <a:rPr lang="lv-LV" sz="1600" b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, R</a:t>
            </a:r>
            <a:r>
              <a:rPr lang="lv-LV" sz="1600" b="1" baseline="-250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80</a:t>
            </a:r>
            <a:r>
              <a:rPr lang="lv-LV" sz="1600" b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, R</a:t>
            </a:r>
            <a:r>
              <a:rPr lang="lv-LV" sz="1600" b="1" baseline="-250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50</a:t>
            </a:r>
            <a:r>
              <a:rPr lang="lv-LV" sz="1600" b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 and R</a:t>
            </a:r>
            <a:r>
              <a:rPr lang="lv-LV" sz="1600" b="1" baseline="-250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p</a:t>
            </a:r>
            <a:endParaRPr lang="lv-LV" sz="1600" baseline="-25000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marL="285750" lvl="1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All three parameters extracted and compared for IDD normalization, best agreement and ease of calculation with </a:t>
            </a:r>
            <a:r>
              <a:rPr lang="lv-LV" sz="1600" b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using practical range R</a:t>
            </a:r>
            <a:r>
              <a:rPr lang="lv-LV" sz="1600" b="1" baseline="-250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p</a:t>
            </a:r>
          </a:p>
          <a:p>
            <a:pPr algn="ctr">
              <a:buClr>
                <a:srgbClr val="005551"/>
              </a:buClr>
              <a:tabLst>
                <a:tab pos="11206163" algn="l"/>
              </a:tabLst>
            </a:pPr>
            <a:r>
              <a:rPr lang="lv-LV" sz="1600" b="1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IDD(z) </a:t>
            </a:r>
            <a:r>
              <a:rPr lang="lv-LV" sz="1600" b="1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  <a:sym typeface="Wingdings" pitchFamily="2" charset="2"/>
              </a:rPr>
              <a:t></a:t>
            </a:r>
            <a:r>
              <a:rPr lang="lv-LV" sz="1600" b="1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 IDD(z/R</a:t>
            </a:r>
            <a:r>
              <a:rPr lang="lv-LV" sz="1600" b="1" baseline="-25000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p</a:t>
            </a:r>
            <a:r>
              <a:rPr lang="lv-LV" sz="1600" b="1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)</a:t>
            </a:r>
            <a:endParaRPr lang="lv-LV" sz="1600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endParaRPr lang="lv-LV" sz="200" b="1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>
              <a:buClr>
                <a:srgbClr val="005551"/>
              </a:buClr>
              <a:tabLst>
                <a:tab pos="11206163" algn="l"/>
              </a:tabLst>
            </a:pPr>
            <a:endParaRPr lang="en-US" sz="2400" dirty="0">
              <a:cs typeface="Arial" panose="020B0604020202020204" pitchFamily="34" charset="0"/>
            </a:endParaRP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endParaRPr lang="lv-LV" sz="2400" b="1" dirty="0">
              <a:solidFill>
                <a:srgbClr val="00555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endParaRPr lang="lv-LV" sz="1600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>
              <a:buClr>
                <a:srgbClr val="005551"/>
              </a:buClr>
              <a:tabLst>
                <a:tab pos="11206163" algn="l"/>
              </a:tabLst>
            </a:pPr>
            <a:endParaRPr lang="en-US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sp>
        <p:nvSpPr>
          <p:cNvPr id="8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0" y="591469"/>
            <a:ext cx="5590573" cy="512064"/>
          </a:xfrm>
          <a:custGeom>
            <a:avLst/>
            <a:gdLst>
              <a:gd name="connsiteX0" fmla="*/ 0 w 5970494"/>
              <a:gd name="connsiteY0" fmla="*/ 0 h 512064"/>
              <a:gd name="connsiteX1" fmla="*/ 5970494 w 5970494"/>
              <a:gd name="connsiteY1" fmla="*/ 0 h 512064"/>
              <a:gd name="connsiteX2" fmla="*/ 5970494 w 5970494"/>
              <a:gd name="connsiteY2" fmla="*/ 512064 h 512064"/>
              <a:gd name="connsiteX3" fmla="*/ 0 w 5970494"/>
              <a:gd name="connsiteY3" fmla="*/ 512064 h 512064"/>
              <a:gd name="connsiteX4" fmla="*/ 0 w 5970494"/>
              <a:gd name="connsiteY4" fmla="*/ 0 h 512064"/>
              <a:gd name="connsiteX0" fmla="*/ 0 w 5970494"/>
              <a:gd name="connsiteY0" fmla="*/ 8965 h 521029"/>
              <a:gd name="connsiteX1" fmla="*/ 5486400 w 5970494"/>
              <a:gd name="connsiteY1" fmla="*/ 0 h 521029"/>
              <a:gd name="connsiteX2" fmla="*/ 5970494 w 5970494"/>
              <a:gd name="connsiteY2" fmla="*/ 521029 h 521029"/>
              <a:gd name="connsiteX3" fmla="*/ 0 w 5970494"/>
              <a:gd name="connsiteY3" fmla="*/ 521029 h 521029"/>
              <a:gd name="connsiteX4" fmla="*/ 0 w 5970494"/>
              <a:gd name="connsiteY4" fmla="*/ 8965 h 521029"/>
              <a:gd name="connsiteX0" fmla="*/ 0 w 5970494"/>
              <a:gd name="connsiteY0" fmla="*/ 0 h 512064"/>
              <a:gd name="connsiteX1" fmla="*/ 5577840 w 5970494"/>
              <a:gd name="connsiteY1" fmla="*/ 179 h 512064"/>
              <a:gd name="connsiteX2" fmla="*/ 5970494 w 5970494"/>
              <a:gd name="connsiteY2" fmla="*/ 512064 h 512064"/>
              <a:gd name="connsiteX3" fmla="*/ 0 w 5970494"/>
              <a:gd name="connsiteY3" fmla="*/ 512064 h 512064"/>
              <a:gd name="connsiteX4" fmla="*/ 0 w 5970494"/>
              <a:gd name="connsiteY4" fmla="*/ 0 h 512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70494" h="512064">
                <a:moveTo>
                  <a:pt x="0" y="0"/>
                </a:moveTo>
                <a:lnTo>
                  <a:pt x="5577840" y="179"/>
                </a:lnTo>
                <a:lnTo>
                  <a:pt x="5970494" y="512064"/>
                </a:lnTo>
                <a:lnTo>
                  <a:pt x="0" y="512064"/>
                </a:lnTo>
                <a:lnTo>
                  <a:pt x="0" y="0"/>
                </a:lnTo>
                <a:close/>
              </a:path>
            </a:pathLst>
          </a:custGeom>
          <a:solidFill>
            <a:srgbClr val="0055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tabLst>
                <a:tab pos="11206163" algn="l"/>
              </a:tabLst>
            </a:pPr>
            <a:r>
              <a:rPr lang="lv-LV" sz="2600" b="1" dirty="0"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Practical range</a:t>
            </a:r>
            <a:endParaRPr lang="en-US" sz="2600" b="1" dirty="0"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9494"/>
          <a:stretch/>
        </p:blipFill>
        <p:spPr bwMode="auto">
          <a:xfrm>
            <a:off x="924560" y="3540059"/>
            <a:ext cx="5313682" cy="30509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56" t="11015" r="8113"/>
          <a:stretch/>
        </p:blipFill>
        <p:spPr>
          <a:xfrm>
            <a:off x="6320462" y="1344085"/>
            <a:ext cx="5878956" cy="43628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15915014"/>
      </p:ext>
    </p:extLst>
  </p:cSld>
  <p:clrMapOvr>
    <a:masterClrMapping/>
  </p:clrMapOvr>
  <p:transition>
    <p:fade/>
  </p:transition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42C43BCE-A5A4-4FCE-1ED0-8CF4F25C7111}"/>
              </a:ext>
            </a:extLst>
          </p:cNvPr>
          <p:cNvSpPr txBox="1"/>
          <p:nvPr/>
        </p:nvSpPr>
        <p:spPr>
          <a:xfrm>
            <a:off x="11516572" y="6562118"/>
            <a:ext cx="68284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[ 2</a:t>
            </a:r>
            <a:r>
              <a:rPr lang="lv-LV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1</a:t>
            </a:r>
            <a:r>
              <a:rPr lang="en-US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 ]</a:t>
            </a:r>
          </a:p>
        </p:txBody>
      </p:sp>
      <p:sp>
        <p:nvSpPr>
          <p:cNvPr id="5" name="Virsraksts 4">
            <a:extLst>
              <a:ext uri="{FF2B5EF4-FFF2-40B4-BE49-F238E27FC236}">
                <a16:creationId xmlns:a16="http://schemas.microsoft.com/office/drawing/2014/main" id="{7966FF18-37A8-DB9F-2A27-94ED00E43EC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i="1" dirty="0"/>
              <a:t>VHEE beams</a:t>
            </a:r>
            <a:r>
              <a:rPr lang="en-US" dirty="0"/>
              <a:t>: Choice of fitting functions for lateral profiles</a:t>
            </a:r>
            <a:endParaRPr lang="en-US" i="1" dirty="0"/>
          </a:p>
        </p:txBody>
      </p:sp>
      <p:sp>
        <p:nvSpPr>
          <p:cNvPr id="7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1" y="1640288"/>
            <a:ext cx="5902959" cy="3172101"/>
          </a:xfrm>
          <a:prstGeom prst="rect">
            <a:avLst/>
          </a:prstGeom>
          <a:solidFill>
            <a:srgbClr val="B3D1C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>
              <a:tabLst>
                <a:tab pos="11206163" algn="l"/>
              </a:tabLst>
            </a:pPr>
            <a:endParaRPr lang="lv-LV" sz="2000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sz="1600" b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No pencil beam convolution based TPS exists for VHEE  </a:t>
            </a:r>
          </a:p>
          <a:p>
            <a:pPr>
              <a:buClr>
                <a:srgbClr val="005551"/>
              </a:buClr>
              <a:tabLst>
                <a:tab pos="11206163" algn="l"/>
              </a:tabLst>
            </a:pP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( </a:t>
            </a:r>
            <a:r>
              <a:rPr lang="lv-LV" sz="1600" i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accuracy of this aspect to be discussed  </a:t>
            </a: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)</a:t>
            </a:r>
          </a:p>
          <a:p>
            <a:pPr marL="263525" indent="-263525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sz="1600" b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VHEE exhibits pronounced field size dependence due to lateral scattering equilibrium – lateral dose profile modelling accuracy of high importance</a:t>
            </a:r>
            <a:endParaRPr lang="lv-LV" sz="1600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marL="263525" indent="-263525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Different combinations of fitting functions considered:</a:t>
            </a:r>
          </a:p>
          <a:p>
            <a:pPr marL="720725" lvl="1" indent="-263525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Double Gaussian</a:t>
            </a:r>
          </a:p>
          <a:p>
            <a:pPr marL="720725" lvl="1" indent="-263525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Double Logistic</a:t>
            </a:r>
          </a:p>
          <a:p>
            <a:pPr marL="720725" lvl="1" indent="-263525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Double Gaussian + Logistic</a:t>
            </a:r>
          </a:p>
          <a:p>
            <a:pPr marL="720725" lvl="1" indent="-263525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Double Logistic + Gaussian</a:t>
            </a:r>
          </a:p>
          <a:p>
            <a:pPr marL="720725" lvl="1" indent="-263525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Triple Logistic</a:t>
            </a:r>
          </a:p>
          <a:p>
            <a:pPr marL="720725" lvl="1" indent="-263525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endParaRPr lang="en-US" sz="1600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endParaRPr lang="lv-LV" sz="2400" b="1" dirty="0">
              <a:solidFill>
                <a:srgbClr val="00555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endParaRPr lang="lv-LV" sz="1600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>
              <a:buClr>
                <a:srgbClr val="005551"/>
              </a:buClr>
              <a:tabLst>
                <a:tab pos="11206163" algn="l"/>
              </a:tabLst>
            </a:pPr>
            <a:endParaRPr lang="en-US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sp>
        <p:nvSpPr>
          <p:cNvPr id="8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2" y="1380499"/>
            <a:ext cx="5590573" cy="512064"/>
          </a:xfrm>
          <a:custGeom>
            <a:avLst/>
            <a:gdLst>
              <a:gd name="connsiteX0" fmla="*/ 0 w 5970494"/>
              <a:gd name="connsiteY0" fmla="*/ 0 h 512064"/>
              <a:gd name="connsiteX1" fmla="*/ 5970494 w 5970494"/>
              <a:gd name="connsiteY1" fmla="*/ 0 h 512064"/>
              <a:gd name="connsiteX2" fmla="*/ 5970494 w 5970494"/>
              <a:gd name="connsiteY2" fmla="*/ 512064 h 512064"/>
              <a:gd name="connsiteX3" fmla="*/ 0 w 5970494"/>
              <a:gd name="connsiteY3" fmla="*/ 512064 h 512064"/>
              <a:gd name="connsiteX4" fmla="*/ 0 w 5970494"/>
              <a:gd name="connsiteY4" fmla="*/ 0 h 512064"/>
              <a:gd name="connsiteX0" fmla="*/ 0 w 5970494"/>
              <a:gd name="connsiteY0" fmla="*/ 8965 h 521029"/>
              <a:gd name="connsiteX1" fmla="*/ 5486400 w 5970494"/>
              <a:gd name="connsiteY1" fmla="*/ 0 h 521029"/>
              <a:gd name="connsiteX2" fmla="*/ 5970494 w 5970494"/>
              <a:gd name="connsiteY2" fmla="*/ 521029 h 521029"/>
              <a:gd name="connsiteX3" fmla="*/ 0 w 5970494"/>
              <a:gd name="connsiteY3" fmla="*/ 521029 h 521029"/>
              <a:gd name="connsiteX4" fmla="*/ 0 w 5970494"/>
              <a:gd name="connsiteY4" fmla="*/ 8965 h 521029"/>
              <a:gd name="connsiteX0" fmla="*/ 0 w 5970494"/>
              <a:gd name="connsiteY0" fmla="*/ 0 h 512064"/>
              <a:gd name="connsiteX1" fmla="*/ 5577840 w 5970494"/>
              <a:gd name="connsiteY1" fmla="*/ 179 h 512064"/>
              <a:gd name="connsiteX2" fmla="*/ 5970494 w 5970494"/>
              <a:gd name="connsiteY2" fmla="*/ 512064 h 512064"/>
              <a:gd name="connsiteX3" fmla="*/ 0 w 5970494"/>
              <a:gd name="connsiteY3" fmla="*/ 512064 h 512064"/>
              <a:gd name="connsiteX4" fmla="*/ 0 w 5970494"/>
              <a:gd name="connsiteY4" fmla="*/ 0 h 512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70494" h="512064">
                <a:moveTo>
                  <a:pt x="0" y="0"/>
                </a:moveTo>
                <a:lnTo>
                  <a:pt x="5577840" y="179"/>
                </a:lnTo>
                <a:lnTo>
                  <a:pt x="5970494" y="512064"/>
                </a:lnTo>
                <a:lnTo>
                  <a:pt x="0" y="512064"/>
                </a:lnTo>
                <a:lnTo>
                  <a:pt x="0" y="0"/>
                </a:lnTo>
                <a:close/>
              </a:path>
            </a:pathLst>
          </a:custGeom>
          <a:solidFill>
            <a:srgbClr val="0055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tabLst>
                <a:tab pos="11206163" algn="l"/>
              </a:tabLst>
            </a:pPr>
            <a:r>
              <a:rPr lang="lv-LV" sz="2600" b="1" dirty="0"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Lateral dose profile functions</a:t>
            </a:r>
            <a:endParaRPr lang="en-US" sz="2600" b="1" dirty="0"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046" r="6661"/>
          <a:stretch/>
        </p:blipFill>
        <p:spPr>
          <a:xfrm>
            <a:off x="5986522" y="802640"/>
            <a:ext cx="6212896" cy="4490720"/>
          </a:xfrm>
          <a:prstGeom prst="rect">
            <a:avLst/>
          </a:prstGeom>
        </p:spPr>
      </p:pic>
      <p:sp>
        <p:nvSpPr>
          <p:cNvPr id="9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-8967" y="5577840"/>
            <a:ext cx="12199420" cy="684086"/>
          </a:xfrm>
          <a:prstGeom prst="rect">
            <a:avLst/>
          </a:prstGeom>
          <a:solidFill>
            <a:srgbClr val="B3D1C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5551"/>
              </a:buClr>
              <a:tabLst>
                <a:tab pos="11206163" algn="l"/>
              </a:tabLst>
            </a:pPr>
            <a:r>
              <a:rPr lang="lv-LV" b="1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A combination of double Gaussian and a logistic function </a:t>
            </a:r>
            <a:r>
              <a:rPr lang="lv-LV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chosen</a:t>
            </a:r>
            <a:r>
              <a:rPr lang="lv-LV" b="1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 </a:t>
            </a:r>
            <a:r>
              <a:rPr lang="lv-LV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for analytic description of lateral dose profile</a:t>
            </a:r>
            <a:endParaRPr lang="lv-LV" sz="3200" b="1" dirty="0">
              <a:solidFill>
                <a:srgbClr val="00555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5438331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42C43BCE-A5A4-4FCE-1ED0-8CF4F25C7111}"/>
              </a:ext>
            </a:extLst>
          </p:cNvPr>
          <p:cNvSpPr txBox="1"/>
          <p:nvPr/>
        </p:nvSpPr>
        <p:spPr>
          <a:xfrm>
            <a:off x="11516572" y="6562118"/>
            <a:ext cx="68284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[ 2</a:t>
            </a:r>
            <a:r>
              <a:rPr lang="lv-LV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2</a:t>
            </a:r>
            <a:r>
              <a:rPr lang="en-US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 ]</a:t>
            </a:r>
          </a:p>
        </p:txBody>
      </p:sp>
      <p:sp>
        <p:nvSpPr>
          <p:cNvPr id="5" name="Virsraksts 4">
            <a:extLst>
              <a:ext uri="{FF2B5EF4-FFF2-40B4-BE49-F238E27FC236}">
                <a16:creationId xmlns:a16="http://schemas.microsoft.com/office/drawing/2014/main" id="{7966FF18-37A8-DB9F-2A27-94ED00E43EC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i="1" dirty="0"/>
              <a:t>VHEE beams</a:t>
            </a:r>
            <a:r>
              <a:rPr lang="en-US" dirty="0"/>
              <a:t>: Empirical function for parametrization</a:t>
            </a:r>
            <a:endParaRPr lang="en-US" i="1" dirty="0"/>
          </a:p>
        </p:txBody>
      </p:sp>
      <p:sp>
        <p:nvSpPr>
          <p:cNvPr id="7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-8967" y="5516880"/>
            <a:ext cx="12199420" cy="745046"/>
          </a:xfrm>
          <a:prstGeom prst="rect">
            <a:avLst/>
          </a:prstGeom>
          <a:solidFill>
            <a:srgbClr val="B3D1C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5551"/>
              </a:buClr>
              <a:tabLst>
                <a:tab pos="11206163" algn="l"/>
              </a:tabLst>
            </a:pPr>
            <a:r>
              <a:rPr lang="lv-LV" sz="1600" b="1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Current parametrization is of empirical nature – further investigations are needed, possibly by separating energy deposition events by primary, secondary, tertiary (and higher order) electrons and electrons created by interactions of bremsstrahlung photons</a:t>
            </a:r>
            <a:endParaRPr lang="lv-LV" b="1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sp>
        <p:nvSpPr>
          <p:cNvPr id="8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88614" y="1078053"/>
            <a:ext cx="6505226" cy="4347388"/>
          </a:xfrm>
          <a:prstGeom prst="rect">
            <a:avLst/>
          </a:prstGeom>
          <a:solidFill>
            <a:srgbClr val="B3D1C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>
              <a:tabLst>
                <a:tab pos="11206163" algn="l"/>
              </a:tabLst>
            </a:pPr>
            <a:endParaRPr lang="lv-LV" sz="2000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endParaRPr lang="lv-LV" sz="1600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With current data set (</a:t>
            </a:r>
            <a:r>
              <a:rPr lang="lv-LV" sz="1600" i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no differentiation of energy deposition events by physical process</a:t>
            </a: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) </a:t>
            </a:r>
            <a:r>
              <a:rPr lang="lv-LV" sz="1600" b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parametrization with Highland-like function does not ensure sufficient fit quality</a:t>
            </a: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At this stage, an empirical function was used for parametrization of </a:t>
            </a:r>
            <a:r>
              <a:rPr lang="lv-LV" sz="1600" b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third component – contribution by logistic function</a:t>
            </a:r>
            <a:endParaRPr lang="lv-LV" sz="1600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endParaRPr lang="lv-LV" sz="200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>
              <a:buClr>
                <a:srgbClr val="005551"/>
              </a:buClr>
              <a:tabLst>
                <a:tab pos="11206163" algn="l"/>
              </a:tabLst>
            </a:pPr>
            <a:endParaRPr lang="en-US" sz="2400" dirty="0">
              <a:cs typeface="Arial" panose="020B0604020202020204" pitchFamily="34" charset="0"/>
            </a:endParaRP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endParaRPr lang="lv-LV" sz="2400" b="1" dirty="0">
              <a:solidFill>
                <a:srgbClr val="00555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endParaRPr lang="lv-LV" sz="1600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marL="355600">
              <a:buClr>
                <a:srgbClr val="005551"/>
              </a:buClr>
              <a:tabLst>
                <a:tab pos="11206163" algn="l"/>
              </a:tabLst>
            </a:pP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with free parameter values calculated as:</a:t>
            </a:r>
          </a:p>
          <a:p>
            <a:pPr algn="ctr">
              <a:buClr>
                <a:srgbClr val="005551"/>
              </a:buClr>
              <a:tabLst>
                <a:tab pos="11206163" algn="l"/>
              </a:tabLst>
            </a:pPr>
            <a:r>
              <a:rPr lang="lv-LV" sz="1600" b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A = 2.233</a:t>
            </a:r>
          </a:p>
          <a:p>
            <a:pPr algn="ctr">
              <a:buClr>
                <a:srgbClr val="005551"/>
              </a:buClr>
              <a:tabLst>
                <a:tab pos="11206163" algn="l"/>
              </a:tabLst>
            </a:pPr>
            <a:r>
              <a:rPr lang="lv-LV" sz="1600" b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B = 0.362</a:t>
            </a:r>
          </a:p>
          <a:p>
            <a:pPr algn="ctr">
              <a:buClr>
                <a:srgbClr val="005551"/>
              </a:buClr>
              <a:tabLst>
                <a:tab pos="11206163" algn="l"/>
              </a:tabLst>
            </a:pPr>
            <a:r>
              <a:rPr lang="lv-LV" sz="1600" b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C = 0.921</a:t>
            </a:r>
          </a:p>
          <a:p>
            <a:pPr algn="ctr">
              <a:buClr>
                <a:srgbClr val="005551"/>
              </a:buClr>
              <a:tabLst>
                <a:tab pos="11206163" algn="l"/>
              </a:tabLst>
            </a:pPr>
            <a:r>
              <a:rPr lang="lv-LV" sz="1600" b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D = 2.366</a:t>
            </a:r>
          </a:p>
          <a:p>
            <a:pPr algn="ctr">
              <a:buClr>
                <a:srgbClr val="005551"/>
              </a:buClr>
              <a:tabLst>
                <a:tab pos="11206163" algn="l"/>
              </a:tabLst>
            </a:pPr>
            <a:r>
              <a:rPr lang="lv-LV" sz="1600" b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E = 1.361</a:t>
            </a:r>
          </a:p>
          <a:p>
            <a:pPr>
              <a:buClr>
                <a:srgbClr val="005551"/>
              </a:buClr>
              <a:tabLst>
                <a:tab pos="11206163" algn="l"/>
              </a:tabLst>
            </a:pPr>
            <a:endParaRPr lang="en-US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sp>
        <p:nvSpPr>
          <p:cNvPr id="9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88615" y="621948"/>
            <a:ext cx="6169945" cy="912211"/>
          </a:xfrm>
          <a:custGeom>
            <a:avLst/>
            <a:gdLst>
              <a:gd name="connsiteX0" fmla="*/ 0 w 5970494"/>
              <a:gd name="connsiteY0" fmla="*/ 0 h 512064"/>
              <a:gd name="connsiteX1" fmla="*/ 5970494 w 5970494"/>
              <a:gd name="connsiteY1" fmla="*/ 0 h 512064"/>
              <a:gd name="connsiteX2" fmla="*/ 5970494 w 5970494"/>
              <a:gd name="connsiteY2" fmla="*/ 512064 h 512064"/>
              <a:gd name="connsiteX3" fmla="*/ 0 w 5970494"/>
              <a:gd name="connsiteY3" fmla="*/ 512064 h 512064"/>
              <a:gd name="connsiteX4" fmla="*/ 0 w 5970494"/>
              <a:gd name="connsiteY4" fmla="*/ 0 h 512064"/>
              <a:gd name="connsiteX0" fmla="*/ 0 w 5970494"/>
              <a:gd name="connsiteY0" fmla="*/ 8965 h 521029"/>
              <a:gd name="connsiteX1" fmla="*/ 5486400 w 5970494"/>
              <a:gd name="connsiteY1" fmla="*/ 0 h 521029"/>
              <a:gd name="connsiteX2" fmla="*/ 5970494 w 5970494"/>
              <a:gd name="connsiteY2" fmla="*/ 521029 h 521029"/>
              <a:gd name="connsiteX3" fmla="*/ 0 w 5970494"/>
              <a:gd name="connsiteY3" fmla="*/ 521029 h 521029"/>
              <a:gd name="connsiteX4" fmla="*/ 0 w 5970494"/>
              <a:gd name="connsiteY4" fmla="*/ 8965 h 521029"/>
              <a:gd name="connsiteX0" fmla="*/ 0 w 5970494"/>
              <a:gd name="connsiteY0" fmla="*/ 0 h 512064"/>
              <a:gd name="connsiteX1" fmla="*/ 5577840 w 5970494"/>
              <a:gd name="connsiteY1" fmla="*/ 179 h 512064"/>
              <a:gd name="connsiteX2" fmla="*/ 5970494 w 5970494"/>
              <a:gd name="connsiteY2" fmla="*/ 512064 h 512064"/>
              <a:gd name="connsiteX3" fmla="*/ 0 w 5970494"/>
              <a:gd name="connsiteY3" fmla="*/ 512064 h 512064"/>
              <a:gd name="connsiteX4" fmla="*/ 0 w 5970494"/>
              <a:gd name="connsiteY4" fmla="*/ 0 h 512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70494" h="512064">
                <a:moveTo>
                  <a:pt x="0" y="0"/>
                </a:moveTo>
                <a:lnTo>
                  <a:pt x="5577840" y="179"/>
                </a:lnTo>
                <a:lnTo>
                  <a:pt x="5970494" y="512064"/>
                </a:lnTo>
                <a:lnTo>
                  <a:pt x="0" y="512064"/>
                </a:lnTo>
                <a:lnTo>
                  <a:pt x="0" y="0"/>
                </a:lnTo>
                <a:close/>
              </a:path>
            </a:pathLst>
          </a:custGeom>
          <a:solidFill>
            <a:srgbClr val="0055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tabLst>
                <a:tab pos="11206163" algn="l"/>
              </a:tabLst>
            </a:pPr>
            <a:r>
              <a:rPr lang="lv-LV" sz="2600" b="1" dirty="0"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Empirical function </a:t>
            </a:r>
          </a:p>
          <a:p>
            <a:pPr>
              <a:tabLst>
                <a:tab pos="11206163" algn="l"/>
              </a:tabLst>
            </a:pPr>
            <a:r>
              <a:rPr lang="lv-LV" sz="2600" b="1" dirty="0"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for parametrization</a:t>
            </a:r>
            <a:endParaRPr lang="en-US" sz="2600" b="1" dirty="0"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Rectangle 2"/>
              <p:cNvSpPr/>
              <p:nvPr/>
            </p:nvSpPr>
            <p:spPr>
              <a:xfrm>
                <a:off x="674019" y="2940672"/>
                <a:ext cx="5206105" cy="82317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lv-LV" b="0" i="0" smtClean="0">
                          <a:solidFill>
                            <a:srgbClr val="005551"/>
                          </a:solidFill>
                          <a:latin typeface="Cambria Math"/>
                          <a:ea typeface="Cambria Math"/>
                          <a:cs typeface="Roboto" panose="02000000000000000000" pitchFamily="2" charset="0"/>
                        </a:rPr>
                        <m:t>s</m:t>
                      </m:r>
                      <m:d>
                        <m:dPr>
                          <m:ctrlPr>
                            <a:rPr lang="lv-LV" i="1">
                              <a:solidFill>
                                <a:srgbClr val="005551"/>
                              </a:solidFill>
                              <a:latin typeface="Cambria Math" panose="02040503050406030204" pitchFamily="18" charset="0"/>
                              <a:ea typeface="Cambria Math"/>
                              <a:cs typeface="Roboto" panose="02000000000000000000" pitchFamily="2" charset="0"/>
                            </a:rPr>
                          </m:ctrlPr>
                        </m:dPr>
                        <m:e>
                          <m:r>
                            <m:rPr>
                              <m:sty m:val="p"/>
                            </m:rPr>
                            <a:rPr lang="lv-LV">
                              <a:solidFill>
                                <a:srgbClr val="005551"/>
                              </a:solidFill>
                              <a:latin typeface="Cambria Math"/>
                              <a:ea typeface="Cambria Math"/>
                              <a:cs typeface="Roboto" panose="02000000000000000000" pitchFamily="2" charset="0"/>
                            </a:rPr>
                            <m:t>z</m:t>
                          </m:r>
                        </m:e>
                      </m:d>
                      <m:r>
                        <a:rPr lang="lv-LV">
                          <a:solidFill>
                            <a:srgbClr val="005551"/>
                          </a:solidFill>
                          <a:latin typeface="Cambria Math"/>
                          <a:ea typeface="Cambria Math"/>
                          <a:cs typeface="Roboto" panose="02000000000000000000" pitchFamily="2" charset="0"/>
                        </a:rPr>
                        <m:t>=</m:t>
                      </m:r>
                      <m:r>
                        <a:rPr lang="lv-LV" b="1" i="0" smtClean="0">
                          <a:solidFill>
                            <a:srgbClr val="005551"/>
                          </a:solidFill>
                          <a:latin typeface="Cambria Math"/>
                          <a:ea typeface="Cambria Math"/>
                          <a:cs typeface="Roboto" panose="02000000000000000000" pitchFamily="2" charset="0"/>
                        </a:rPr>
                        <m:t>𝐀</m:t>
                      </m:r>
                      <m:sSup>
                        <m:sSupPr>
                          <m:ctrlPr>
                            <a:rPr lang="lv-LV" i="1">
                              <a:solidFill>
                                <a:srgbClr val="005551"/>
                              </a:solidFill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sSupPr>
                        <m:e>
                          <m:d>
                            <m:dPr>
                              <m:ctrlPr>
                                <a:rPr lang="lv-LV" i="1">
                                  <a:solidFill>
                                    <a:srgbClr val="005551"/>
                                  </a:solidFill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lv-LV" i="1">
                                      <a:solidFill>
                                        <a:srgbClr val="005551"/>
                                      </a:solidFill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</m:ctrlPr>
                                </m:fPr>
                                <m:num>
                                  <m:sSub>
                                    <m:sSubPr>
                                      <m:ctrlPr>
                                        <a:rPr lang="lv-LV" i="1">
                                          <a:solidFill>
                                            <a:srgbClr val="005551"/>
                                          </a:solidFill>
                                          <a:latin typeface="Cambria Math" panose="02040503050406030204" pitchFamily="18" charset="0"/>
                                          <a:ea typeface="Cambria Math"/>
                                        </a:rPr>
                                      </m:ctrlPr>
                                    </m:sSubPr>
                                    <m:e>
                                      <m:r>
                                        <m:rPr>
                                          <m:sty m:val="p"/>
                                        </m:rPr>
                                        <a:rPr lang="lv-LV">
                                          <a:solidFill>
                                            <a:srgbClr val="005551"/>
                                          </a:solidFill>
                                          <a:latin typeface="Cambria Math"/>
                                          <a:ea typeface="Cambria Math"/>
                                        </a:rPr>
                                        <m:t>R</m:t>
                                      </m:r>
                                    </m:e>
                                    <m:sub>
                                      <m:r>
                                        <m:rPr>
                                          <m:sty m:val="p"/>
                                        </m:rPr>
                                        <a:rPr lang="lv-LV" b="0" i="0" smtClean="0">
                                          <a:solidFill>
                                            <a:srgbClr val="005551"/>
                                          </a:solidFill>
                                          <a:latin typeface="Cambria Math"/>
                                          <a:ea typeface="Cambria Math"/>
                                        </a:rPr>
                                        <m:t>p</m:t>
                                      </m:r>
                                    </m:sub>
                                  </m:sSub>
                                  <m:d>
                                    <m:dPr>
                                      <m:begChr m:val="["/>
                                      <m:endChr m:val="]"/>
                                      <m:ctrlPr>
                                        <a:rPr lang="lv-LV" i="1">
                                          <a:solidFill>
                                            <a:srgbClr val="005551"/>
                                          </a:solidFill>
                                          <a:latin typeface="Cambria Math" panose="02040503050406030204" pitchFamily="18" charset="0"/>
                                          <a:ea typeface="Cambria Math"/>
                                        </a:rPr>
                                      </m:ctrlPr>
                                    </m:dPr>
                                    <m:e>
                                      <m:r>
                                        <m:rPr>
                                          <m:sty m:val="p"/>
                                        </m:rPr>
                                        <a:rPr lang="lv-LV">
                                          <a:solidFill>
                                            <a:srgbClr val="005551"/>
                                          </a:solidFill>
                                          <a:latin typeface="Cambria Math"/>
                                          <a:ea typeface="Cambria Math"/>
                                        </a:rPr>
                                        <m:t>mm</m:t>
                                      </m:r>
                                    </m:e>
                                  </m:d>
                                </m:num>
                                <m:den>
                                  <m:r>
                                    <a:rPr lang="lv-LV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Cambria Math"/>
                                    </a:rPr>
                                    <m:t>100</m:t>
                                  </m:r>
                                </m:den>
                              </m:f>
                            </m:e>
                          </m:d>
                        </m:e>
                        <m:sup>
                          <m:r>
                            <a:rPr lang="lv-LV" b="1" i="0" smtClean="0">
                              <a:solidFill>
                                <a:srgbClr val="005551"/>
                              </a:solidFill>
                              <a:latin typeface="Cambria Math"/>
                              <a:ea typeface="Cambria Math"/>
                            </a:rPr>
                            <m:t>𝐁</m:t>
                          </m:r>
                        </m:sup>
                      </m:sSup>
                      <m:r>
                        <a:rPr lang="lv-LV">
                          <a:solidFill>
                            <a:srgbClr val="005551"/>
                          </a:solidFill>
                          <a:latin typeface="Cambria Math"/>
                          <a:ea typeface="Cambria Math"/>
                        </a:rPr>
                        <m:t>×</m:t>
                      </m:r>
                      <m:d>
                        <m:dPr>
                          <m:begChr m:val="["/>
                          <m:endChr m:val="]"/>
                          <m:ctrlPr>
                            <a:rPr lang="lv-LV" i="1">
                              <a:solidFill>
                                <a:srgbClr val="005551"/>
                              </a:solidFill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dPr>
                        <m:e>
                          <m:r>
                            <a:rPr lang="lv-LV" b="1" i="0" smtClean="0">
                              <a:solidFill>
                                <a:srgbClr val="005551"/>
                              </a:solidFill>
                              <a:latin typeface="Cambria Math"/>
                              <a:ea typeface="Cambria Math"/>
                            </a:rPr>
                            <m:t>𝐂</m:t>
                          </m:r>
                          <m:d>
                            <m:dPr>
                              <m:ctrlPr>
                                <a:rPr lang="lv-LV" i="1">
                                  <a:solidFill>
                                    <a:srgbClr val="005551"/>
                                  </a:solidFill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lv-LV" i="1">
                                      <a:solidFill>
                                        <a:srgbClr val="005551"/>
                                      </a:solidFill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</m:ctrlPr>
                                </m:fPr>
                                <m:num>
                                  <m:r>
                                    <m:rPr>
                                      <m:sty m:val="p"/>
                                    </m:rPr>
                                    <a:rPr lang="lv-LV">
                                      <a:solidFill>
                                        <a:srgbClr val="005551"/>
                                      </a:solidFill>
                                      <a:latin typeface="Cambria Math"/>
                                      <a:ea typeface="Cambria Math"/>
                                    </a:rPr>
                                    <m:t>z</m:t>
                                  </m:r>
                                </m:num>
                                <m:den>
                                  <m:sSub>
                                    <m:sSubPr>
                                      <m:ctrlPr>
                                        <a:rPr lang="lv-LV" i="1">
                                          <a:solidFill>
                                            <a:srgbClr val="005551"/>
                                          </a:solidFill>
                                          <a:latin typeface="Cambria Math" panose="02040503050406030204" pitchFamily="18" charset="0"/>
                                          <a:ea typeface="Cambria Math"/>
                                        </a:rPr>
                                      </m:ctrlPr>
                                    </m:sSubPr>
                                    <m:e>
                                      <m:r>
                                        <m:rPr>
                                          <m:sty m:val="p"/>
                                        </m:rPr>
                                        <a:rPr lang="lv-LV">
                                          <a:solidFill>
                                            <a:srgbClr val="005551"/>
                                          </a:solidFill>
                                          <a:latin typeface="Cambria Math"/>
                                          <a:ea typeface="Cambria Math"/>
                                        </a:rPr>
                                        <m:t>R</m:t>
                                      </m:r>
                                    </m:e>
                                    <m:sub>
                                      <m:r>
                                        <m:rPr>
                                          <m:sty m:val="p"/>
                                        </m:rPr>
                                        <a:rPr lang="lv-LV" b="0" i="0" smtClean="0">
                                          <a:solidFill>
                                            <a:srgbClr val="005551"/>
                                          </a:solidFill>
                                          <a:latin typeface="Cambria Math"/>
                                          <a:ea typeface="Cambria Math"/>
                                        </a:rPr>
                                        <m:t>p</m:t>
                                      </m:r>
                                    </m:sub>
                                  </m:sSub>
                                </m:den>
                              </m:f>
                            </m:e>
                          </m:d>
                          <m:r>
                            <a:rPr lang="lv-LV">
                              <a:solidFill>
                                <a:srgbClr val="005551"/>
                              </a:solidFill>
                              <a:latin typeface="Cambria Math"/>
                              <a:ea typeface="Cambria Math"/>
                            </a:rPr>
                            <m:t>+</m:t>
                          </m:r>
                          <m:r>
                            <a:rPr lang="lv-LV" b="1" i="0" smtClean="0">
                              <a:solidFill>
                                <a:srgbClr val="005551"/>
                              </a:solidFill>
                              <a:latin typeface="Cambria Math"/>
                              <a:ea typeface="Cambria Math"/>
                            </a:rPr>
                            <m:t>𝐃</m:t>
                          </m:r>
                          <m:sSup>
                            <m:sSupPr>
                              <m:ctrlPr>
                                <a:rPr lang="lv-LV" i="1">
                                  <a:solidFill>
                                    <a:srgbClr val="005551"/>
                                  </a:solidFill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sSupPr>
                            <m:e>
                              <m:d>
                                <m:dPr>
                                  <m:ctrlPr>
                                    <a:rPr lang="lv-LV" i="1">
                                      <a:solidFill>
                                        <a:srgbClr val="005551"/>
                                      </a:solidFill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</m:ctrlPr>
                                </m:dPr>
                                <m:e>
                                  <m:f>
                                    <m:fPr>
                                      <m:ctrlPr>
                                        <a:rPr lang="lv-LV" i="1">
                                          <a:solidFill>
                                            <a:srgbClr val="005551"/>
                                          </a:solidFill>
                                          <a:latin typeface="Cambria Math" panose="02040503050406030204" pitchFamily="18" charset="0"/>
                                          <a:ea typeface="Cambria Math"/>
                                        </a:rPr>
                                      </m:ctrlPr>
                                    </m:fPr>
                                    <m:num>
                                      <m:r>
                                        <m:rPr>
                                          <m:sty m:val="p"/>
                                        </m:rPr>
                                        <a:rPr lang="lv-LV">
                                          <a:solidFill>
                                            <a:srgbClr val="005551"/>
                                          </a:solidFill>
                                          <a:latin typeface="Cambria Math"/>
                                          <a:ea typeface="Cambria Math"/>
                                        </a:rPr>
                                        <m:t>z</m:t>
                                      </m:r>
                                    </m:num>
                                    <m:den>
                                      <m:sSub>
                                        <m:sSubPr>
                                          <m:ctrlPr>
                                            <a:rPr lang="lv-LV" i="1">
                                              <a:solidFill>
                                                <a:srgbClr val="005551"/>
                                              </a:solidFill>
                                              <a:latin typeface="Cambria Math" panose="02040503050406030204" pitchFamily="18" charset="0"/>
                                              <a:ea typeface="Cambria Math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m:rPr>
                                              <m:sty m:val="p"/>
                                            </m:rPr>
                                            <a:rPr lang="lv-LV">
                                              <a:solidFill>
                                                <a:srgbClr val="005551"/>
                                              </a:solidFill>
                                              <a:latin typeface="Cambria Math"/>
                                              <a:ea typeface="Cambria Math"/>
                                            </a:rPr>
                                            <m:t>R</m:t>
                                          </m:r>
                                        </m:e>
                                        <m:sub>
                                          <m:r>
                                            <m:rPr>
                                              <m:sty m:val="p"/>
                                            </m:rPr>
                                            <a:rPr lang="lv-LV">
                                              <a:solidFill>
                                                <a:srgbClr val="005551"/>
                                              </a:solidFill>
                                              <a:latin typeface="Cambria Math"/>
                                              <a:ea typeface="Cambria Math"/>
                                            </a:rPr>
                                            <m:t>max</m:t>
                                          </m:r>
                                        </m:sub>
                                      </m:sSub>
                                    </m:den>
                                  </m:f>
                                </m:e>
                              </m:d>
                            </m:e>
                            <m:sup>
                              <m:r>
                                <a:rPr lang="lv-LV">
                                  <a:solidFill>
                                    <a:srgbClr val="005551"/>
                                  </a:solidFill>
                                  <a:latin typeface="Cambria Math"/>
                                  <a:ea typeface="Cambria Math"/>
                                </a:rPr>
                                <m:t>2</m:t>
                              </m:r>
                            </m:sup>
                          </m:sSup>
                        </m:e>
                      </m:d>
                      <m:r>
                        <a:rPr lang="lv-LV" b="0" i="1" smtClean="0">
                          <a:solidFill>
                            <a:srgbClr val="005551"/>
                          </a:solidFill>
                          <a:latin typeface="Cambria Math"/>
                          <a:ea typeface="Cambria Math"/>
                        </a:rPr>
                        <m:t>+</m:t>
                      </m:r>
                      <m:r>
                        <a:rPr lang="lv-LV" b="1" i="0" smtClean="0">
                          <a:solidFill>
                            <a:srgbClr val="005551"/>
                          </a:solidFill>
                          <a:latin typeface="Cambria Math"/>
                          <a:ea typeface="Cambria Math"/>
                        </a:rPr>
                        <m:t>𝐄</m:t>
                      </m:r>
                    </m:oMath>
                  </m:oMathPara>
                </a14:m>
                <a:endParaRPr lang="en-GB" b="1" baseline="-25000" dirty="0">
                  <a:latin typeface="Roboto" pitchFamily="2" charset="0"/>
                  <a:ea typeface="Roboto" pitchFamily="2" charset="0"/>
                </a:endParaRPr>
              </a:p>
            </p:txBody>
          </p:sp>
        </mc:Choice>
        <mc:Fallback xmlns="">
          <p:sp>
            <p:nvSpPr>
              <p:cNvPr id="3" name="Rectangle 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74019" y="2940672"/>
                <a:ext cx="5206105" cy="823174"/>
              </a:xfrm>
              <a:prstGeom prst="rect">
                <a:avLst/>
              </a:prstGeom>
              <a:blipFill rotWithShape="1">
                <a:blip r:embed="rId2"/>
                <a:stretch>
                  <a:fillRect r="-1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1" name="Group 10"/>
          <p:cNvGrpSpPr/>
          <p:nvPr/>
        </p:nvGrpSpPr>
        <p:grpSpPr>
          <a:xfrm>
            <a:off x="6878320" y="552261"/>
            <a:ext cx="3444240" cy="4964619"/>
            <a:chOff x="7874000" y="893545"/>
            <a:chExt cx="3207472" cy="4623335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603" t="9622" r="4994"/>
            <a:stretch/>
          </p:blipFill>
          <p:spPr>
            <a:xfrm>
              <a:off x="7874000" y="893545"/>
              <a:ext cx="3207472" cy="2327722"/>
            </a:xfrm>
            <a:prstGeom prst="rect">
              <a:avLst/>
            </a:prstGeom>
          </p:spPr>
        </p:pic>
        <p:pic>
          <p:nvPicPr>
            <p:cNvPr id="10" name="Picture 9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604" t="10417" r="3258"/>
            <a:stretch/>
          </p:blipFill>
          <p:spPr>
            <a:xfrm>
              <a:off x="7874000" y="3251747"/>
              <a:ext cx="3207472" cy="2265133"/>
            </a:xfrm>
            <a:prstGeom prst="rect">
              <a:avLst/>
            </a:prstGeom>
          </p:spPr>
        </p:pic>
      </p:grpSp>
      <p:sp>
        <p:nvSpPr>
          <p:cNvPr id="12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10590321" y="1197515"/>
            <a:ext cx="1600132" cy="1209040"/>
          </a:xfrm>
          <a:prstGeom prst="rect">
            <a:avLst/>
          </a:prstGeom>
          <a:solidFill>
            <a:srgbClr val="B3D1C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5551"/>
              </a:buClr>
              <a:tabLst>
                <a:tab pos="11206163" algn="l"/>
              </a:tabLst>
            </a:pPr>
            <a:r>
              <a:rPr lang="lv-LV" sz="2000" b="1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300 MeV</a:t>
            </a:r>
          </a:p>
          <a:p>
            <a:pPr algn="ctr">
              <a:buClr>
                <a:srgbClr val="005551"/>
              </a:buClr>
              <a:tabLst>
                <a:tab pos="11206163" algn="l"/>
              </a:tabLst>
            </a:pPr>
            <a:r>
              <a:rPr lang="lv-LV" sz="2000" b="1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@150mm</a:t>
            </a:r>
            <a:endParaRPr lang="en-US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sp>
        <p:nvSpPr>
          <p:cNvPr id="13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10590321" y="3696190"/>
            <a:ext cx="1600132" cy="1209040"/>
          </a:xfrm>
          <a:prstGeom prst="rect">
            <a:avLst/>
          </a:prstGeom>
          <a:solidFill>
            <a:srgbClr val="B3D1C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5551"/>
              </a:buClr>
              <a:tabLst>
                <a:tab pos="11206163" algn="l"/>
              </a:tabLst>
            </a:pPr>
            <a:r>
              <a:rPr lang="lv-LV" sz="2000" b="1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300 MeV</a:t>
            </a:r>
          </a:p>
          <a:p>
            <a:pPr algn="ctr">
              <a:buClr>
                <a:srgbClr val="005551"/>
              </a:buClr>
              <a:tabLst>
                <a:tab pos="11206163" algn="l"/>
              </a:tabLst>
            </a:pPr>
            <a:r>
              <a:rPr lang="lv-LV" sz="2000" b="1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@350mm</a:t>
            </a:r>
            <a:endParaRPr lang="en-US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8726762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42C43BCE-A5A4-4FCE-1ED0-8CF4F25C7111}"/>
              </a:ext>
            </a:extLst>
          </p:cNvPr>
          <p:cNvSpPr txBox="1"/>
          <p:nvPr/>
        </p:nvSpPr>
        <p:spPr>
          <a:xfrm>
            <a:off x="11516572" y="6562118"/>
            <a:ext cx="68284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[ 2</a:t>
            </a:r>
            <a:r>
              <a:rPr lang="lv-LV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3</a:t>
            </a:r>
            <a:r>
              <a:rPr lang="en-US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 ]</a:t>
            </a:r>
          </a:p>
        </p:txBody>
      </p:sp>
      <p:sp>
        <p:nvSpPr>
          <p:cNvPr id="5" name="Virsraksts 4">
            <a:extLst>
              <a:ext uri="{FF2B5EF4-FFF2-40B4-BE49-F238E27FC236}">
                <a16:creationId xmlns:a16="http://schemas.microsoft.com/office/drawing/2014/main" id="{7966FF18-37A8-DB9F-2A27-94ED00E43EC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i="1" dirty="0"/>
              <a:t>VHEE beams</a:t>
            </a:r>
            <a:r>
              <a:rPr lang="en-US" dirty="0"/>
              <a:t>: Choice of fitting functions for lateral profiles</a:t>
            </a:r>
            <a:endParaRPr lang="en-US" i="1" dirty="0"/>
          </a:p>
        </p:txBody>
      </p:sp>
      <p:sp>
        <p:nvSpPr>
          <p:cNvPr id="8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558800" y="6050752"/>
            <a:ext cx="11640620" cy="541846"/>
          </a:xfrm>
          <a:prstGeom prst="rect">
            <a:avLst/>
          </a:prstGeom>
          <a:solidFill>
            <a:srgbClr val="B3D1C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5551"/>
              </a:buClr>
              <a:tabLst>
                <a:tab pos="11206163" algn="l"/>
              </a:tabLst>
            </a:pPr>
            <a:r>
              <a:rPr lang="lv-LV" sz="2000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Lookup tables created for TPS – depth dependence of the 3 spread parameters and relative weights</a:t>
            </a:r>
            <a:endParaRPr lang="lv-LV" sz="3600" b="1" dirty="0">
              <a:solidFill>
                <a:srgbClr val="00555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41" t="10070" r="7118" b="1736"/>
          <a:stretch/>
        </p:blipFill>
        <p:spPr>
          <a:xfrm>
            <a:off x="-1" y="1005839"/>
            <a:ext cx="6079202" cy="4541521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20" t="9892" r="7465" b="1681"/>
          <a:stretch/>
        </p:blipFill>
        <p:spPr>
          <a:xfrm>
            <a:off x="6079201" y="991776"/>
            <a:ext cx="6112799" cy="45696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37361465"/>
      </p:ext>
    </p:extLst>
  </p:cSld>
  <p:clrMapOvr>
    <a:masterClrMapping/>
  </p:clrMapOvr>
  <p:transition>
    <p:fade/>
  </p:transition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42C43BCE-A5A4-4FCE-1ED0-8CF4F25C7111}"/>
              </a:ext>
            </a:extLst>
          </p:cNvPr>
          <p:cNvSpPr txBox="1"/>
          <p:nvPr/>
        </p:nvSpPr>
        <p:spPr>
          <a:xfrm>
            <a:off x="11516572" y="6562118"/>
            <a:ext cx="68284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[ 2</a:t>
            </a:r>
            <a:r>
              <a:rPr lang="lv-LV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4</a:t>
            </a:r>
            <a:r>
              <a:rPr lang="en-US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 ]</a:t>
            </a:r>
          </a:p>
        </p:txBody>
      </p:sp>
      <p:sp>
        <p:nvSpPr>
          <p:cNvPr id="5" name="Virsraksts 4">
            <a:extLst>
              <a:ext uri="{FF2B5EF4-FFF2-40B4-BE49-F238E27FC236}">
                <a16:creationId xmlns:a16="http://schemas.microsoft.com/office/drawing/2014/main" id="{7966FF18-37A8-DB9F-2A27-94ED00E43EC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i="1" dirty="0"/>
              <a:t>VHEE beams</a:t>
            </a:r>
            <a:r>
              <a:rPr lang="en-US" dirty="0"/>
              <a:t>: LET analytical model</a:t>
            </a:r>
            <a:endParaRPr lang="en-US" i="1" dirty="0"/>
          </a:p>
        </p:txBody>
      </p:sp>
      <p:sp>
        <p:nvSpPr>
          <p:cNvPr id="7" name="Rectangle 6"/>
          <p:cNvSpPr/>
          <p:nvPr/>
        </p:nvSpPr>
        <p:spPr>
          <a:xfrm>
            <a:off x="53541" y="573777"/>
            <a:ext cx="3766620" cy="432000"/>
          </a:xfrm>
          <a:prstGeom prst="rect">
            <a:avLst/>
          </a:prstGeom>
          <a:solidFill>
            <a:srgbClr val="00555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lv-LV" sz="2000" b="1" dirty="0">
                <a:solidFill>
                  <a:schemeClr val="bg1"/>
                </a:solidFill>
                <a:latin typeface="Roboto" pitchFamily="2" charset="0"/>
                <a:ea typeface="Roboto" pitchFamily="2" charset="0"/>
              </a:rPr>
              <a:t>Same approach as with ions</a:t>
            </a:r>
            <a:endParaRPr lang="en-GB" sz="2000" dirty="0">
              <a:solidFill>
                <a:schemeClr val="bg1"/>
              </a:solidFill>
              <a:latin typeface="Roboto" pitchFamily="2" charset="0"/>
              <a:ea typeface="Roboto" pitchFamily="2" charset="0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1445461" y="1015937"/>
            <a:ext cx="3675179" cy="5554643"/>
            <a:chOff x="409141" y="1005777"/>
            <a:chExt cx="2071269" cy="3130503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425" t="10015" r="7339" b="1790"/>
            <a:stretch/>
          </p:blipFill>
          <p:spPr>
            <a:xfrm>
              <a:off x="409141" y="1005777"/>
              <a:ext cx="2071269" cy="1535318"/>
            </a:xfrm>
            <a:prstGeom prst="rect">
              <a:avLst/>
            </a:prstGeom>
          </p:spPr>
        </p:pic>
        <p:pic>
          <p:nvPicPr>
            <p:cNvPr id="4" name="Picture 3"/>
            <p:cNvPicPr>
              <a:picLocks noChangeAspect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10" t="11291" r="9075" b="1672"/>
            <a:stretch/>
          </p:blipFill>
          <p:spPr>
            <a:xfrm>
              <a:off x="409141" y="2612215"/>
              <a:ext cx="2071269" cy="1524065"/>
            </a:xfrm>
            <a:prstGeom prst="rect">
              <a:avLst/>
            </a:prstGeom>
          </p:spPr>
        </p:pic>
      </p:grpSp>
      <p:sp>
        <p:nvSpPr>
          <p:cNvPr id="9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1" y="1843551"/>
            <a:ext cx="1445460" cy="1068980"/>
          </a:xfrm>
          <a:prstGeom prst="rect">
            <a:avLst/>
          </a:prstGeom>
          <a:solidFill>
            <a:srgbClr val="B3D1C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5551"/>
              </a:buClr>
              <a:tabLst>
                <a:tab pos="11206163" algn="l"/>
              </a:tabLst>
            </a:pPr>
            <a:r>
              <a:rPr lang="lv-LV" sz="2000" b="1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250 MeV</a:t>
            </a:r>
            <a:endParaRPr lang="lv-LV" sz="1600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algn="ctr">
              <a:buClr>
                <a:srgbClr val="005551"/>
              </a:buClr>
              <a:tabLst>
                <a:tab pos="11206163" algn="l"/>
              </a:tabLst>
            </a:pPr>
            <a:r>
              <a:rPr lang="lv-LV" sz="20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CAX</a:t>
            </a:r>
            <a:endParaRPr lang="en-US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sp>
        <p:nvSpPr>
          <p:cNvPr id="11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0" y="4683969"/>
            <a:ext cx="1445460" cy="1068980"/>
          </a:xfrm>
          <a:prstGeom prst="rect">
            <a:avLst/>
          </a:prstGeom>
          <a:solidFill>
            <a:srgbClr val="B3D1C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5551"/>
              </a:buClr>
              <a:tabLst>
                <a:tab pos="11206163" algn="l"/>
              </a:tabLst>
            </a:pPr>
            <a:r>
              <a:rPr lang="lv-LV" sz="2000" b="1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250 MeV</a:t>
            </a:r>
            <a:endParaRPr lang="lv-LV" sz="1600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algn="ctr">
              <a:buClr>
                <a:srgbClr val="005551"/>
              </a:buClr>
              <a:tabLst>
                <a:tab pos="11206163" algn="l"/>
              </a:tabLst>
            </a:pPr>
            <a:r>
              <a:rPr lang="lv-LV" sz="20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Profile @150mm</a:t>
            </a:r>
            <a:endParaRPr lang="en-US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00" t="9607" r="7639"/>
          <a:stretch/>
        </p:blipFill>
        <p:spPr>
          <a:xfrm>
            <a:off x="5619755" y="1128085"/>
            <a:ext cx="6075680" cy="4624864"/>
          </a:xfrm>
          <a:prstGeom prst="rect">
            <a:avLst/>
          </a:prstGeom>
        </p:spPr>
      </p:pic>
      <p:sp>
        <p:nvSpPr>
          <p:cNvPr id="13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7383289" y="543297"/>
            <a:ext cx="2548612" cy="570805"/>
          </a:xfrm>
          <a:prstGeom prst="rect">
            <a:avLst/>
          </a:prstGeom>
          <a:solidFill>
            <a:srgbClr val="B3D1C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5551"/>
              </a:buClr>
              <a:tabLst>
                <a:tab pos="11206163" algn="l"/>
              </a:tabLst>
            </a:pPr>
            <a:r>
              <a:rPr lang="lv-LV" sz="2000" b="1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250 MeV</a:t>
            </a:r>
            <a:endParaRPr lang="lv-LV" sz="1600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sp>
        <p:nvSpPr>
          <p:cNvPr id="14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5619755" y="5752949"/>
            <a:ext cx="6075680" cy="817631"/>
          </a:xfrm>
          <a:prstGeom prst="rect">
            <a:avLst/>
          </a:prstGeom>
          <a:solidFill>
            <a:srgbClr val="B3D1C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5551"/>
              </a:buClr>
              <a:tabLst>
                <a:tab pos="11206163" algn="l"/>
              </a:tabLst>
            </a:pPr>
            <a:r>
              <a:rPr lang="lv-LV" sz="2000" b="1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Scoring without heavy fragments from photonuclear reactions</a:t>
            </a:r>
            <a:endParaRPr lang="lv-LV" sz="2000" dirty="0">
              <a:solidFill>
                <a:srgbClr val="00555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6708415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42C43BCE-A5A4-4FCE-1ED0-8CF4F25C7111}"/>
              </a:ext>
            </a:extLst>
          </p:cNvPr>
          <p:cNvSpPr txBox="1"/>
          <p:nvPr/>
        </p:nvSpPr>
        <p:spPr>
          <a:xfrm>
            <a:off x="11516572" y="6562118"/>
            <a:ext cx="68284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[ 2</a:t>
            </a:r>
            <a:r>
              <a:rPr lang="lv-LV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5</a:t>
            </a:r>
            <a:r>
              <a:rPr lang="en-US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 ]</a:t>
            </a:r>
          </a:p>
        </p:txBody>
      </p:sp>
      <p:sp>
        <p:nvSpPr>
          <p:cNvPr id="5" name="Virsraksts 4">
            <a:extLst>
              <a:ext uri="{FF2B5EF4-FFF2-40B4-BE49-F238E27FC236}">
                <a16:creationId xmlns:a16="http://schemas.microsoft.com/office/drawing/2014/main" id="{7966FF18-37A8-DB9F-2A27-94ED00E43EC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i="1" dirty="0"/>
              <a:t>Dose-rate engine: </a:t>
            </a:r>
            <a:r>
              <a:rPr lang="lv-LV" dirty="0"/>
              <a:t>How to define and implement?</a:t>
            </a:r>
            <a:endParaRPr lang="en-US" i="1" dirty="0"/>
          </a:p>
        </p:txBody>
      </p:sp>
      <p:sp>
        <p:nvSpPr>
          <p:cNvPr id="7" name="Rectangle 6"/>
          <p:cNvSpPr/>
          <p:nvPr/>
        </p:nvSpPr>
        <p:spPr>
          <a:xfrm>
            <a:off x="169136" y="6345713"/>
            <a:ext cx="12020124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lv-LV" sz="900" b="1" dirty="0">
                <a:latin typeface="Roboto" pitchFamily="2" charset="0"/>
                <a:ea typeface="Roboto" pitchFamily="2" charset="0"/>
              </a:rPr>
              <a:t>[ 15 ] </a:t>
            </a:r>
            <a:r>
              <a:rPr lang="en-GB" sz="900" dirty="0" err="1">
                <a:latin typeface="Roboto" pitchFamily="2" charset="0"/>
                <a:ea typeface="Roboto" pitchFamily="2" charset="0"/>
              </a:rPr>
              <a:t>Deffet</a:t>
            </a:r>
            <a:r>
              <a:rPr lang="en-GB" sz="900" dirty="0">
                <a:latin typeface="Roboto" pitchFamily="2" charset="0"/>
                <a:ea typeface="Roboto" pitchFamily="2" charset="0"/>
              </a:rPr>
              <a:t> S, </a:t>
            </a:r>
            <a:r>
              <a:rPr lang="en-GB" sz="900" dirty="0" err="1">
                <a:latin typeface="Roboto" pitchFamily="2" charset="0"/>
                <a:ea typeface="Roboto" pitchFamily="2" charset="0"/>
              </a:rPr>
              <a:t>Hamaide</a:t>
            </a:r>
            <a:r>
              <a:rPr lang="en-GB" sz="900" dirty="0">
                <a:latin typeface="Roboto" pitchFamily="2" charset="0"/>
                <a:ea typeface="Roboto" pitchFamily="2" charset="0"/>
              </a:rPr>
              <a:t> V, </a:t>
            </a:r>
            <a:r>
              <a:rPr lang="en-GB" sz="900" dirty="0" err="1">
                <a:latin typeface="Roboto" pitchFamily="2" charset="0"/>
                <a:ea typeface="Roboto" pitchFamily="2" charset="0"/>
              </a:rPr>
              <a:t>Sterpin</a:t>
            </a:r>
            <a:r>
              <a:rPr lang="en-GB" sz="900" dirty="0">
                <a:latin typeface="Roboto" pitchFamily="2" charset="0"/>
                <a:ea typeface="Roboto" pitchFamily="2" charset="0"/>
              </a:rPr>
              <a:t> E. Definition of dose rate for FLASH pencil‐beam scanning proton therapy: A comparative study. Medical Physics 2023</a:t>
            </a:r>
            <a:endParaRPr lang="lv-LV" sz="900" dirty="0">
              <a:latin typeface="Roboto" pitchFamily="2" charset="0"/>
              <a:ea typeface="Roboto" pitchFamily="2" charset="0"/>
            </a:endParaRPr>
          </a:p>
        </p:txBody>
      </p:sp>
      <p:sp>
        <p:nvSpPr>
          <p:cNvPr id="8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-1" y="888448"/>
            <a:ext cx="5902959" cy="5370112"/>
          </a:xfrm>
          <a:prstGeom prst="rect">
            <a:avLst/>
          </a:prstGeom>
          <a:solidFill>
            <a:srgbClr val="B3D1C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>
              <a:tabLst>
                <a:tab pos="11206163" algn="l"/>
              </a:tabLst>
            </a:pPr>
            <a:endParaRPr lang="lv-LV" sz="2400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As mentioned – </a:t>
            </a:r>
            <a:r>
              <a:rPr lang="lv-LV" b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dose rate is crucial parameter to deliver </a:t>
            </a:r>
            <a:r>
              <a:rPr lang="lv-LV" b="1" i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FLASH</a:t>
            </a:r>
            <a:r>
              <a:rPr lang="lv-LV" b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 therapy and assess it’s effectiveness</a:t>
            </a:r>
            <a:endParaRPr lang="lv-LV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Different definitions exist calculation [ 15 ]:</a:t>
            </a:r>
          </a:p>
          <a:p>
            <a:pPr marL="742950" lvl="1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Pencil beam scanning dose rate</a:t>
            </a:r>
          </a:p>
          <a:p>
            <a:pPr marL="742950" lvl="1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Percentile dose rate</a:t>
            </a:r>
          </a:p>
          <a:p>
            <a:pPr marL="742950" lvl="1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Maximum percentile dose rate</a:t>
            </a:r>
          </a:p>
          <a:p>
            <a:pPr marL="742950" lvl="1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Average dose rate</a:t>
            </a:r>
          </a:p>
          <a:p>
            <a:pPr marL="742950" lvl="1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Dose-averaged dose rate</a:t>
            </a:r>
          </a:p>
          <a:p>
            <a:pPr marL="742950" lvl="1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endParaRPr lang="lv-LV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algn="ctr">
              <a:buClr>
                <a:srgbClr val="005551"/>
              </a:buClr>
              <a:tabLst>
                <a:tab pos="11206163" algn="l"/>
              </a:tabLst>
            </a:pPr>
            <a:r>
              <a:rPr lang="lv-LV" sz="2400" b="1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No clear identification, which formalism is most significant from biology perspective</a:t>
            </a:r>
          </a:p>
          <a:p>
            <a:pPr marL="720725" lvl="1" indent="-263525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endParaRPr lang="en-US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algn="ctr">
              <a:buClr>
                <a:srgbClr val="005551"/>
              </a:buClr>
              <a:tabLst>
                <a:tab pos="11206163" algn="l"/>
              </a:tabLst>
            </a:pPr>
            <a:r>
              <a:rPr lang="lv-LV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Although – average dose rate / dose-averaged dose rate could be more significant estimator</a:t>
            </a: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endParaRPr lang="lv-LV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>
              <a:buClr>
                <a:srgbClr val="005551"/>
              </a:buClr>
              <a:tabLst>
                <a:tab pos="11206163" algn="l"/>
              </a:tabLst>
            </a:pPr>
            <a:endParaRPr lang="en-US" sz="2000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sp>
        <p:nvSpPr>
          <p:cNvPr id="9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0" y="628659"/>
            <a:ext cx="5590573" cy="512064"/>
          </a:xfrm>
          <a:custGeom>
            <a:avLst/>
            <a:gdLst>
              <a:gd name="connsiteX0" fmla="*/ 0 w 5970494"/>
              <a:gd name="connsiteY0" fmla="*/ 0 h 512064"/>
              <a:gd name="connsiteX1" fmla="*/ 5970494 w 5970494"/>
              <a:gd name="connsiteY1" fmla="*/ 0 h 512064"/>
              <a:gd name="connsiteX2" fmla="*/ 5970494 w 5970494"/>
              <a:gd name="connsiteY2" fmla="*/ 512064 h 512064"/>
              <a:gd name="connsiteX3" fmla="*/ 0 w 5970494"/>
              <a:gd name="connsiteY3" fmla="*/ 512064 h 512064"/>
              <a:gd name="connsiteX4" fmla="*/ 0 w 5970494"/>
              <a:gd name="connsiteY4" fmla="*/ 0 h 512064"/>
              <a:gd name="connsiteX0" fmla="*/ 0 w 5970494"/>
              <a:gd name="connsiteY0" fmla="*/ 8965 h 521029"/>
              <a:gd name="connsiteX1" fmla="*/ 5486400 w 5970494"/>
              <a:gd name="connsiteY1" fmla="*/ 0 h 521029"/>
              <a:gd name="connsiteX2" fmla="*/ 5970494 w 5970494"/>
              <a:gd name="connsiteY2" fmla="*/ 521029 h 521029"/>
              <a:gd name="connsiteX3" fmla="*/ 0 w 5970494"/>
              <a:gd name="connsiteY3" fmla="*/ 521029 h 521029"/>
              <a:gd name="connsiteX4" fmla="*/ 0 w 5970494"/>
              <a:gd name="connsiteY4" fmla="*/ 8965 h 521029"/>
              <a:gd name="connsiteX0" fmla="*/ 0 w 5970494"/>
              <a:gd name="connsiteY0" fmla="*/ 0 h 512064"/>
              <a:gd name="connsiteX1" fmla="*/ 5577840 w 5970494"/>
              <a:gd name="connsiteY1" fmla="*/ 179 h 512064"/>
              <a:gd name="connsiteX2" fmla="*/ 5970494 w 5970494"/>
              <a:gd name="connsiteY2" fmla="*/ 512064 h 512064"/>
              <a:gd name="connsiteX3" fmla="*/ 0 w 5970494"/>
              <a:gd name="connsiteY3" fmla="*/ 512064 h 512064"/>
              <a:gd name="connsiteX4" fmla="*/ 0 w 5970494"/>
              <a:gd name="connsiteY4" fmla="*/ 0 h 512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70494" h="512064">
                <a:moveTo>
                  <a:pt x="0" y="0"/>
                </a:moveTo>
                <a:lnTo>
                  <a:pt x="5577840" y="179"/>
                </a:lnTo>
                <a:lnTo>
                  <a:pt x="5970494" y="512064"/>
                </a:lnTo>
                <a:lnTo>
                  <a:pt x="0" y="512064"/>
                </a:lnTo>
                <a:lnTo>
                  <a:pt x="0" y="0"/>
                </a:lnTo>
                <a:close/>
              </a:path>
            </a:pathLst>
          </a:custGeom>
          <a:solidFill>
            <a:srgbClr val="0055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tabLst>
                <a:tab pos="11206163" algn="l"/>
              </a:tabLst>
            </a:pPr>
            <a:r>
              <a:rPr lang="lv-LV" sz="2600" b="1" dirty="0"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How to plan dose-rate ?</a:t>
            </a:r>
            <a:endParaRPr lang="en-US" sz="2600" b="1" dirty="0"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sp>
        <p:nvSpPr>
          <p:cNvPr id="10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6286301" y="888448"/>
            <a:ext cx="5902959" cy="1763312"/>
          </a:xfrm>
          <a:prstGeom prst="rect">
            <a:avLst/>
          </a:prstGeom>
          <a:solidFill>
            <a:srgbClr val="B3D1C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>
              <a:tabLst>
                <a:tab pos="11206163" algn="l"/>
              </a:tabLst>
            </a:pPr>
            <a:endParaRPr lang="lv-LV" sz="2400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In pencil beam convolution – separate the spot delivery pattern in temporal domain. </a:t>
            </a:r>
          </a:p>
          <a:p>
            <a:pPr algn="ctr">
              <a:buClr>
                <a:srgbClr val="005551"/>
              </a:buClr>
              <a:tabLst>
                <a:tab pos="11206163" algn="l"/>
              </a:tabLst>
            </a:pPr>
            <a:r>
              <a:rPr lang="lv-LV" sz="2400" b="1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The developed dose engine is a starting point ! </a:t>
            </a:r>
            <a:endParaRPr lang="lv-LV" sz="2400" dirty="0">
              <a:solidFill>
                <a:srgbClr val="00555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marL="742950" lvl="1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endParaRPr lang="lv-LV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endParaRPr lang="lv-LV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>
              <a:buClr>
                <a:srgbClr val="005551"/>
              </a:buClr>
              <a:tabLst>
                <a:tab pos="11206163" algn="l"/>
              </a:tabLst>
            </a:pPr>
            <a:endParaRPr lang="en-US" sz="2000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sp>
        <p:nvSpPr>
          <p:cNvPr id="11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6286302" y="628659"/>
            <a:ext cx="5590573" cy="512064"/>
          </a:xfrm>
          <a:custGeom>
            <a:avLst/>
            <a:gdLst>
              <a:gd name="connsiteX0" fmla="*/ 0 w 5970494"/>
              <a:gd name="connsiteY0" fmla="*/ 0 h 512064"/>
              <a:gd name="connsiteX1" fmla="*/ 5970494 w 5970494"/>
              <a:gd name="connsiteY1" fmla="*/ 0 h 512064"/>
              <a:gd name="connsiteX2" fmla="*/ 5970494 w 5970494"/>
              <a:gd name="connsiteY2" fmla="*/ 512064 h 512064"/>
              <a:gd name="connsiteX3" fmla="*/ 0 w 5970494"/>
              <a:gd name="connsiteY3" fmla="*/ 512064 h 512064"/>
              <a:gd name="connsiteX4" fmla="*/ 0 w 5970494"/>
              <a:gd name="connsiteY4" fmla="*/ 0 h 512064"/>
              <a:gd name="connsiteX0" fmla="*/ 0 w 5970494"/>
              <a:gd name="connsiteY0" fmla="*/ 8965 h 521029"/>
              <a:gd name="connsiteX1" fmla="*/ 5486400 w 5970494"/>
              <a:gd name="connsiteY1" fmla="*/ 0 h 521029"/>
              <a:gd name="connsiteX2" fmla="*/ 5970494 w 5970494"/>
              <a:gd name="connsiteY2" fmla="*/ 521029 h 521029"/>
              <a:gd name="connsiteX3" fmla="*/ 0 w 5970494"/>
              <a:gd name="connsiteY3" fmla="*/ 521029 h 521029"/>
              <a:gd name="connsiteX4" fmla="*/ 0 w 5970494"/>
              <a:gd name="connsiteY4" fmla="*/ 8965 h 521029"/>
              <a:gd name="connsiteX0" fmla="*/ 0 w 5970494"/>
              <a:gd name="connsiteY0" fmla="*/ 0 h 512064"/>
              <a:gd name="connsiteX1" fmla="*/ 5577840 w 5970494"/>
              <a:gd name="connsiteY1" fmla="*/ 179 h 512064"/>
              <a:gd name="connsiteX2" fmla="*/ 5970494 w 5970494"/>
              <a:gd name="connsiteY2" fmla="*/ 512064 h 512064"/>
              <a:gd name="connsiteX3" fmla="*/ 0 w 5970494"/>
              <a:gd name="connsiteY3" fmla="*/ 512064 h 512064"/>
              <a:gd name="connsiteX4" fmla="*/ 0 w 5970494"/>
              <a:gd name="connsiteY4" fmla="*/ 0 h 512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70494" h="512064">
                <a:moveTo>
                  <a:pt x="0" y="0"/>
                </a:moveTo>
                <a:lnTo>
                  <a:pt x="5577840" y="179"/>
                </a:lnTo>
                <a:lnTo>
                  <a:pt x="5970494" y="512064"/>
                </a:lnTo>
                <a:lnTo>
                  <a:pt x="0" y="512064"/>
                </a:lnTo>
                <a:lnTo>
                  <a:pt x="0" y="0"/>
                </a:lnTo>
                <a:close/>
              </a:path>
            </a:pathLst>
          </a:custGeom>
          <a:solidFill>
            <a:srgbClr val="0055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tabLst>
                <a:tab pos="11206163" algn="l"/>
              </a:tabLst>
            </a:pPr>
            <a:r>
              <a:rPr lang="lv-LV" sz="2600" b="1" dirty="0"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How to implement ?</a:t>
            </a:r>
            <a:endParaRPr lang="en-US" sz="2600" b="1" dirty="0"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31988" y="3136624"/>
            <a:ext cx="2682240" cy="268224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54869" y="3440779"/>
            <a:ext cx="3524230" cy="20739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" name="Rectangle 11"/>
          <p:cNvSpPr/>
          <p:nvPr/>
        </p:nvSpPr>
        <p:spPr>
          <a:xfrm>
            <a:off x="5863165" y="5601151"/>
            <a:ext cx="484096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lv-LV" sz="900" b="1" dirty="0">
                <a:latin typeface="Roboto" pitchFamily="2" charset="0"/>
                <a:ea typeface="Roboto" pitchFamily="2" charset="0"/>
              </a:rPr>
              <a:t>[ 15 ]</a:t>
            </a:r>
            <a:endParaRPr lang="en-GB" sz="900" dirty="0">
              <a:latin typeface="Roboto" pitchFamily="2" charset="0"/>
              <a:ea typeface="Roboto" pitchFamily="2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8581009" y="5294037"/>
            <a:ext cx="484096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lv-LV" sz="900" b="1" dirty="0">
                <a:latin typeface="Roboto" pitchFamily="2" charset="0"/>
                <a:ea typeface="Roboto" pitchFamily="2" charset="0"/>
              </a:rPr>
              <a:t>[ 15 ]</a:t>
            </a:r>
            <a:endParaRPr lang="en-GB" sz="900" dirty="0">
              <a:latin typeface="Roboto" pitchFamily="2" charset="0"/>
              <a:ea typeface="Roboto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56704500"/>
      </p:ext>
    </p:extLst>
  </p:cSld>
  <p:clrMapOvr>
    <a:masterClrMapping/>
  </p:clrMapOvr>
  <p:transition>
    <p:fade/>
  </p:transition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42C43BCE-A5A4-4FCE-1ED0-8CF4F25C7111}"/>
              </a:ext>
            </a:extLst>
          </p:cNvPr>
          <p:cNvSpPr txBox="1"/>
          <p:nvPr/>
        </p:nvSpPr>
        <p:spPr>
          <a:xfrm>
            <a:off x="11516572" y="6562118"/>
            <a:ext cx="68284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[ 2</a:t>
            </a:r>
            <a:r>
              <a:rPr lang="lv-LV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6</a:t>
            </a:r>
            <a:r>
              <a:rPr lang="en-US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 ]</a:t>
            </a:r>
          </a:p>
        </p:txBody>
      </p:sp>
      <p:sp>
        <p:nvSpPr>
          <p:cNvPr id="6" name="Satura vietturis 5">
            <a:extLst>
              <a:ext uri="{FF2B5EF4-FFF2-40B4-BE49-F238E27FC236}">
                <a16:creationId xmlns:a16="http://schemas.microsoft.com/office/drawing/2014/main" id="{27CAE732-93D2-9786-9AC4-A0749356C47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30629" y="619760"/>
            <a:ext cx="11915191" cy="5884799"/>
          </a:xfrm>
        </p:spPr>
        <p:txBody>
          <a:bodyPr>
            <a:normAutofit/>
          </a:bodyPr>
          <a:lstStyle/>
          <a:p>
            <a:pPr>
              <a:lnSpc>
                <a:spcPct val="130000"/>
              </a:lnSpc>
              <a:spcBef>
                <a:spcPts val="0"/>
              </a:spcBef>
              <a:buClr>
                <a:srgbClr val="005551"/>
              </a:buClr>
              <a:buFont typeface="Roboto" panose="02000000000000000000" pitchFamily="2" charset="0"/>
              <a:buChar char="Ξ"/>
            </a:pPr>
            <a:r>
              <a:rPr lang="lv-LV" sz="2200" b="1" dirty="0"/>
              <a:t>An analytic dose engine has been developed for a pencil beam convolution based calculation for proton, heavier ion (</a:t>
            </a:r>
            <a:r>
              <a:rPr lang="lv-LV" sz="2200" b="1" baseline="30000" dirty="0"/>
              <a:t>3</a:t>
            </a:r>
            <a:r>
              <a:rPr lang="lv-LV" sz="2200" b="1" dirty="0"/>
              <a:t>He, </a:t>
            </a:r>
            <a:r>
              <a:rPr lang="lv-LV" sz="2200" b="1" baseline="30000" dirty="0"/>
              <a:t>4</a:t>
            </a:r>
            <a:r>
              <a:rPr lang="lv-LV" sz="2200" b="1" dirty="0"/>
              <a:t>He, </a:t>
            </a:r>
            <a:r>
              <a:rPr lang="lv-LV" sz="2200" b="1" baseline="30000" dirty="0"/>
              <a:t>6</a:t>
            </a:r>
            <a:r>
              <a:rPr lang="lv-LV" sz="2200" b="1" dirty="0"/>
              <a:t>Li, </a:t>
            </a:r>
            <a:r>
              <a:rPr lang="lv-LV" sz="2200" b="1" baseline="30000" dirty="0"/>
              <a:t>7</a:t>
            </a:r>
            <a:r>
              <a:rPr lang="lv-LV" sz="2200" b="1" dirty="0"/>
              <a:t>Li, </a:t>
            </a:r>
            <a:r>
              <a:rPr lang="lv-LV" sz="2200" b="1" baseline="30000" dirty="0"/>
              <a:t>12</a:t>
            </a:r>
            <a:r>
              <a:rPr lang="lv-LV" sz="2200" b="1" dirty="0"/>
              <a:t>C) and VHEE beams for application in </a:t>
            </a:r>
            <a:r>
              <a:rPr lang="lv-LV" sz="2200" b="1" i="1" dirty="0"/>
              <a:t>FLASH </a:t>
            </a:r>
            <a:r>
              <a:rPr lang="lv-LV" sz="2200" b="1" dirty="0"/>
              <a:t>therapy</a:t>
            </a:r>
          </a:p>
          <a:p>
            <a:pPr>
              <a:lnSpc>
                <a:spcPct val="130000"/>
              </a:lnSpc>
              <a:spcBef>
                <a:spcPts val="0"/>
              </a:spcBef>
              <a:buClr>
                <a:srgbClr val="005551"/>
              </a:buClr>
              <a:buFont typeface="Roboto" panose="02000000000000000000" pitchFamily="2" charset="0"/>
              <a:buChar char="Ξ"/>
            </a:pPr>
            <a:r>
              <a:rPr lang="lv-LV" sz="2200" dirty="0"/>
              <a:t>Dose engine is capable of LET (</a:t>
            </a:r>
            <a:r>
              <a:rPr lang="lv-LV" sz="2200" i="1" dirty="0"/>
              <a:t>and solvated electron yield</a:t>
            </a:r>
            <a:r>
              <a:rPr lang="lv-LV" sz="2200" dirty="0"/>
              <a:t>) and biological dose calculation</a:t>
            </a:r>
          </a:p>
          <a:p>
            <a:pPr>
              <a:lnSpc>
                <a:spcPct val="130000"/>
              </a:lnSpc>
              <a:spcBef>
                <a:spcPts val="0"/>
              </a:spcBef>
              <a:buClr>
                <a:srgbClr val="005551"/>
              </a:buClr>
              <a:buFont typeface="Roboto" panose="02000000000000000000" pitchFamily="2" charset="0"/>
              <a:buChar char="Ξ"/>
            </a:pPr>
            <a:r>
              <a:rPr lang="lv-LV" sz="2200" dirty="0"/>
              <a:t>Accuracy of the developed dose engine </a:t>
            </a:r>
            <a:r>
              <a:rPr lang="lv-LV" sz="2200" i="1" dirty="0"/>
              <a:t>(compared to Monte Carlo) :</a:t>
            </a:r>
          </a:p>
          <a:p>
            <a:pPr lvl="1">
              <a:lnSpc>
                <a:spcPct val="130000"/>
              </a:lnSpc>
              <a:spcBef>
                <a:spcPts val="0"/>
              </a:spcBef>
              <a:buClr>
                <a:srgbClr val="005551"/>
              </a:buClr>
              <a:buFont typeface="Roboto" panose="02000000000000000000" pitchFamily="2" charset="0"/>
              <a:buChar char="Ξ"/>
            </a:pPr>
            <a:r>
              <a:rPr lang="lv-LV" sz="1800" dirty="0"/>
              <a:t>Integrated depth dose: &lt; 1% in entrance region, &lt; 2-3 % in Bragg peak region</a:t>
            </a:r>
          </a:p>
          <a:p>
            <a:pPr lvl="1">
              <a:lnSpc>
                <a:spcPct val="130000"/>
              </a:lnSpc>
              <a:spcBef>
                <a:spcPts val="0"/>
              </a:spcBef>
              <a:buClr>
                <a:srgbClr val="005551"/>
              </a:buClr>
              <a:buFont typeface="Roboto" panose="02000000000000000000" pitchFamily="2" charset="0"/>
              <a:buChar char="Ξ"/>
            </a:pPr>
            <a:r>
              <a:rPr lang="lv-LV" sz="1800" dirty="0"/>
              <a:t>Lateral dose profile: &lt; 1% for regions with dose higher than 0.01% of CAX</a:t>
            </a:r>
          </a:p>
          <a:p>
            <a:pPr lvl="1">
              <a:lnSpc>
                <a:spcPct val="130000"/>
              </a:lnSpc>
              <a:spcBef>
                <a:spcPts val="0"/>
              </a:spcBef>
              <a:buClr>
                <a:srgbClr val="005551"/>
              </a:buClr>
              <a:buFont typeface="Roboto" panose="02000000000000000000" pitchFamily="2" charset="0"/>
              <a:buChar char="Ξ"/>
            </a:pPr>
            <a:r>
              <a:rPr lang="lv-LV" sz="1800" dirty="0"/>
              <a:t>LET and biological modelling parameters: &lt; 1% for regions with dose higher than ~ 1 % of CAX</a:t>
            </a:r>
          </a:p>
          <a:p>
            <a:pPr>
              <a:lnSpc>
                <a:spcPct val="130000"/>
              </a:lnSpc>
              <a:spcBef>
                <a:spcPts val="0"/>
              </a:spcBef>
              <a:buClr>
                <a:srgbClr val="005551"/>
              </a:buClr>
              <a:buFont typeface="Roboto" panose="02000000000000000000" pitchFamily="2" charset="0"/>
              <a:buChar char="Ξ"/>
            </a:pPr>
            <a:r>
              <a:rPr lang="lv-LV" sz="2200" dirty="0"/>
              <a:t>A novel approach was used for lateral distribution definition - sum of 2 Gaussian and a logistic distribution. </a:t>
            </a:r>
          </a:p>
          <a:p>
            <a:pPr>
              <a:lnSpc>
                <a:spcPct val="130000"/>
              </a:lnSpc>
              <a:spcBef>
                <a:spcPts val="0"/>
              </a:spcBef>
              <a:buClr>
                <a:srgbClr val="005551"/>
              </a:buClr>
              <a:buFont typeface="Roboto" panose="02000000000000000000" pitchFamily="2" charset="0"/>
              <a:buChar char="Ξ"/>
            </a:pPr>
            <a:endParaRPr lang="lv-LV" sz="1050" dirty="0"/>
          </a:p>
          <a:p>
            <a:pPr>
              <a:lnSpc>
                <a:spcPct val="130000"/>
              </a:lnSpc>
              <a:spcBef>
                <a:spcPts val="0"/>
              </a:spcBef>
              <a:buClr>
                <a:srgbClr val="005551"/>
              </a:buClr>
              <a:buFont typeface="Roboto" panose="02000000000000000000" pitchFamily="2" charset="0"/>
              <a:buChar char="Ξ"/>
            </a:pPr>
            <a:r>
              <a:rPr lang="lv-LV" sz="1800" dirty="0"/>
              <a:t>For studies of clinical cases (inhomogeneities due to different human tissue) pencil beam convolution algorithm limitation should be explored and taken into account, especially for VHEE beams</a:t>
            </a:r>
          </a:p>
          <a:p>
            <a:pPr>
              <a:lnSpc>
                <a:spcPct val="130000"/>
              </a:lnSpc>
              <a:spcBef>
                <a:spcPts val="0"/>
              </a:spcBef>
              <a:buClr>
                <a:srgbClr val="005551"/>
              </a:buClr>
              <a:buFont typeface="Roboto" panose="02000000000000000000" pitchFamily="2" charset="0"/>
              <a:buChar char="Ξ"/>
            </a:pPr>
            <a:r>
              <a:rPr lang="lv-LV" sz="1800" dirty="0"/>
              <a:t>As base data set is Monte Carlo data – MC accuracy limitations itself (</a:t>
            </a:r>
            <a:r>
              <a:rPr lang="lv-LV" sz="1800" i="1" dirty="0"/>
              <a:t>especially LET and biological dose)</a:t>
            </a:r>
          </a:p>
          <a:p>
            <a:pPr lvl="1">
              <a:lnSpc>
                <a:spcPct val="130000"/>
              </a:lnSpc>
              <a:spcBef>
                <a:spcPts val="0"/>
              </a:spcBef>
              <a:buClr>
                <a:srgbClr val="005551"/>
              </a:buClr>
              <a:buFont typeface="Roboto" panose="02000000000000000000" pitchFamily="2" charset="0"/>
              <a:buChar char="Ξ"/>
            </a:pPr>
            <a:endParaRPr lang="en-US" sz="1800" dirty="0"/>
          </a:p>
        </p:txBody>
      </p:sp>
      <p:sp>
        <p:nvSpPr>
          <p:cNvPr id="5" name="Virsraksts 4">
            <a:extLst>
              <a:ext uri="{FF2B5EF4-FFF2-40B4-BE49-F238E27FC236}">
                <a16:creationId xmlns:a16="http://schemas.microsoft.com/office/drawing/2014/main" id="{7966FF18-37A8-DB9F-2A27-94ED00E43EC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lv-LV" dirty="0"/>
              <a:t>Discussion. Conclusions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79018005"/>
      </p:ext>
    </p:extLst>
  </p:cSld>
  <p:clrMapOvr>
    <a:masterClrMapping/>
  </p:clrMapOvr>
  <p:transition>
    <p:fade/>
  </p:transition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42C43BCE-A5A4-4FCE-1ED0-8CF4F25C7111}"/>
              </a:ext>
            </a:extLst>
          </p:cNvPr>
          <p:cNvSpPr txBox="1"/>
          <p:nvPr/>
        </p:nvSpPr>
        <p:spPr>
          <a:xfrm>
            <a:off x="11516572" y="6562118"/>
            <a:ext cx="68284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[ </a:t>
            </a:r>
            <a:r>
              <a:rPr lang="lv-LV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27</a:t>
            </a:r>
            <a:r>
              <a:rPr lang="en-US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 ]</a:t>
            </a:r>
          </a:p>
        </p:txBody>
      </p:sp>
      <p:sp>
        <p:nvSpPr>
          <p:cNvPr id="5" name="Virsraksts 4">
            <a:extLst>
              <a:ext uri="{FF2B5EF4-FFF2-40B4-BE49-F238E27FC236}">
                <a16:creationId xmlns:a16="http://schemas.microsoft.com/office/drawing/2014/main" id="{7966FF18-37A8-DB9F-2A27-94ED00E43EC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lv-LV" dirty="0"/>
              <a:t>Future outlook</a:t>
            </a:r>
            <a:endParaRPr lang="en-US" dirty="0"/>
          </a:p>
        </p:txBody>
      </p:sp>
      <p:sp>
        <p:nvSpPr>
          <p:cNvPr id="7" name="Satura vietturis 5">
            <a:extLst>
              <a:ext uri="{FF2B5EF4-FFF2-40B4-BE49-F238E27FC236}">
                <a16:creationId xmlns:a16="http://schemas.microsoft.com/office/drawing/2014/main" id="{27CAE732-93D2-9786-9AC4-A0749356C47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30629" y="619760"/>
            <a:ext cx="11915191" cy="5884799"/>
          </a:xfrm>
        </p:spPr>
        <p:txBody>
          <a:bodyPr>
            <a:normAutofit/>
          </a:bodyPr>
          <a:lstStyle/>
          <a:p>
            <a:pPr>
              <a:lnSpc>
                <a:spcPct val="130000"/>
              </a:lnSpc>
              <a:spcBef>
                <a:spcPts val="0"/>
              </a:spcBef>
              <a:buClr>
                <a:srgbClr val="005551"/>
              </a:buClr>
              <a:buFont typeface="Roboto" panose="02000000000000000000" pitchFamily="2" charset="0"/>
              <a:buChar char="Ξ"/>
            </a:pPr>
            <a:r>
              <a:rPr lang="lv-LV" sz="2200" b="1" dirty="0"/>
              <a:t>Fully implement the developed dose engine for dose rate calculation </a:t>
            </a:r>
            <a:r>
              <a:rPr lang="lv-LV" sz="2200" i="1" dirty="0"/>
              <a:t>(various definitions)</a:t>
            </a:r>
          </a:p>
          <a:p>
            <a:pPr>
              <a:lnSpc>
                <a:spcPct val="130000"/>
              </a:lnSpc>
              <a:spcBef>
                <a:spcPts val="0"/>
              </a:spcBef>
              <a:buClr>
                <a:srgbClr val="005551"/>
              </a:buClr>
              <a:buFont typeface="Roboto" panose="02000000000000000000" pitchFamily="2" charset="0"/>
              <a:buChar char="Ξ"/>
            </a:pPr>
            <a:r>
              <a:rPr lang="lv-LV" sz="2200" b="1" dirty="0"/>
              <a:t>Integrate the dose engine into a TPS:</a:t>
            </a:r>
          </a:p>
          <a:p>
            <a:pPr lvl="1">
              <a:lnSpc>
                <a:spcPct val="130000"/>
              </a:lnSpc>
              <a:spcBef>
                <a:spcPts val="0"/>
              </a:spcBef>
              <a:buClr>
                <a:srgbClr val="005551"/>
              </a:buClr>
              <a:buFont typeface="Roboto" panose="02000000000000000000" pitchFamily="2" charset="0"/>
              <a:buChar char="Ξ"/>
            </a:pPr>
            <a:r>
              <a:rPr lang="lv-LV" sz="1800" dirty="0"/>
              <a:t>use existing software as open-source academic TPS - matRad</a:t>
            </a:r>
          </a:p>
          <a:p>
            <a:pPr lvl="1">
              <a:lnSpc>
                <a:spcPct val="130000"/>
              </a:lnSpc>
              <a:spcBef>
                <a:spcPts val="0"/>
              </a:spcBef>
              <a:buClr>
                <a:srgbClr val="005551"/>
              </a:buClr>
              <a:buFont typeface="Roboto" panose="02000000000000000000" pitchFamily="2" charset="0"/>
              <a:buChar char="Ξ"/>
            </a:pPr>
            <a:r>
              <a:rPr lang="lv-LV" sz="1800" dirty="0"/>
              <a:t>or couple with any dose-influence matrix calculation algorithm</a:t>
            </a:r>
          </a:p>
          <a:p>
            <a:pPr>
              <a:lnSpc>
                <a:spcPct val="130000"/>
              </a:lnSpc>
              <a:spcBef>
                <a:spcPts val="0"/>
              </a:spcBef>
              <a:buClr>
                <a:srgbClr val="005551"/>
              </a:buClr>
              <a:buFont typeface="Roboto" panose="02000000000000000000" pitchFamily="2" charset="0"/>
              <a:buChar char="Ξ"/>
            </a:pPr>
            <a:endParaRPr lang="lv-LV" sz="2200" dirty="0"/>
          </a:p>
          <a:p>
            <a:pPr>
              <a:lnSpc>
                <a:spcPct val="130000"/>
              </a:lnSpc>
              <a:spcBef>
                <a:spcPts val="0"/>
              </a:spcBef>
              <a:buClr>
                <a:srgbClr val="005551"/>
              </a:buClr>
              <a:buFont typeface="Roboto" panose="02000000000000000000" pitchFamily="2" charset="0"/>
              <a:buChar char="Ξ"/>
            </a:pPr>
            <a:r>
              <a:rPr lang="lv-LV" sz="2200" dirty="0"/>
              <a:t>Perform multi-field irradiation (</a:t>
            </a:r>
            <a:r>
              <a:rPr lang="lv-LV" sz="2200" i="1" dirty="0"/>
              <a:t>clinical scenario</a:t>
            </a:r>
            <a:r>
              <a:rPr lang="lv-LV" sz="2200" dirty="0"/>
              <a:t>) studies for heavy ion and VHEE based </a:t>
            </a:r>
            <a:r>
              <a:rPr lang="lv-LV" sz="2200" i="1" dirty="0"/>
              <a:t>FLASH </a:t>
            </a:r>
            <a:r>
              <a:rPr lang="lv-LV" sz="2200" dirty="0"/>
              <a:t>therapy</a:t>
            </a:r>
          </a:p>
          <a:p>
            <a:pPr lvl="1">
              <a:lnSpc>
                <a:spcPct val="130000"/>
              </a:lnSpc>
              <a:spcBef>
                <a:spcPts val="0"/>
              </a:spcBef>
              <a:buClr>
                <a:srgbClr val="005551"/>
              </a:buClr>
              <a:buFont typeface="Roboto" panose="02000000000000000000" pitchFamily="2" charset="0"/>
              <a:buChar char="Ξ"/>
            </a:pPr>
            <a:r>
              <a:rPr lang="lv-LV" sz="1800" dirty="0"/>
              <a:t>optimum spot size and spacing parameters</a:t>
            </a:r>
          </a:p>
          <a:p>
            <a:pPr lvl="1">
              <a:lnSpc>
                <a:spcPct val="130000"/>
              </a:lnSpc>
              <a:spcBef>
                <a:spcPts val="0"/>
              </a:spcBef>
              <a:buClr>
                <a:srgbClr val="005551"/>
              </a:buClr>
              <a:buFont typeface="Roboto" panose="02000000000000000000" pitchFamily="2" charset="0"/>
              <a:buChar char="Ξ"/>
            </a:pPr>
            <a:r>
              <a:rPr lang="lv-LV" sz="1800" i="1" dirty="0"/>
              <a:t>possibly – </a:t>
            </a:r>
            <a:r>
              <a:rPr lang="lv-LV" sz="1800" dirty="0"/>
              <a:t>spot delivery sequence</a:t>
            </a:r>
          </a:p>
          <a:p>
            <a:pPr lvl="1">
              <a:lnSpc>
                <a:spcPct val="130000"/>
              </a:lnSpc>
              <a:spcBef>
                <a:spcPts val="0"/>
              </a:spcBef>
              <a:buClr>
                <a:srgbClr val="005551"/>
              </a:buClr>
              <a:buFont typeface="Roboto" panose="02000000000000000000" pitchFamily="2" charset="0"/>
              <a:buChar char="Ξ"/>
            </a:pPr>
            <a:r>
              <a:rPr lang="lv-LV" sz="1800" dirty="0"/>
              <a:t>usage with different delivery techniques – transmission beams and/or 3D range modulators</a:t>
            </a:r>
          </a:p>
          <a:p>
            <a:pPr lvl="1">
              <a:lnSpc>
                <a:spcPct val="130000"/>
              </a:lnSpc>
              <a:spcBef>
                <a:spcPts val="0"/>
              </a:spcBef>
              <a:buClr>
                <a:srgbClr val="005551"/>
              </a:buClr>
              <a:buFont typeface="Roboto" panose="02000000000000000000" pitchFamily="2" charset="0"/>
              <a:buChar char="Ξ"/>
            </a:pPr>
            <a:endParaRPr lang="lv-LV" sz="1800" dirty="0"/>
          </a:p>
          <a:p>
            <a:pPr>
              <a:lnSpc>
                <a:spcPct val="130000"/>
              </a:lnSpc>
              <a:spcBef>
                <a:spcPts val="0"/>
              </a:spcBef>
              <a:buClr>
                <a:srgbClr val="005551"/>
              </a:buClr>
              <a:buFont typeface="Roboto" panose="02000000000000000000" pitchFamily="2" charset="0"/>
              <a:buChar char="Ξ"/>
            </a:pPr>
            <a:r>
              <a:rPr lang="lv-LV" sz="2200" i="1" dirty="0"/>
              <a:t>Possibly</a:t>
            </a:r>
            <a:r>
              <a:rPr lang="lv-LV" sz="2200" dirty="0"/>
              <a:t> – explore the usage of the developed dose engine for analytical calculations for quadrupole focused beams</a:t>
            </a:r>
            <a:endParaRPr lang="en-US" sz="2200" dirty="0"/>
          </a:p>
        </p:txBody>
      </p:sp>
    </p:spTree>
    <p:extLst>
      <p:ext uri="{BB962C8B-B14F-4D97-AF65-F5344CB8AC3E}">
        <p14:creationId xmlns:p14="http://schemas.microsoft.com/office/powerpoint/2010/main" val="2788062766"/>
      </p:ext>
    </p:extLst>
  </p:cSld>
  <p:clrMapOvr>
    <a:masterClrMapping/>
  </p:clrMapOvr>
  <p:transition>
    <p:fade/>
  </p:transition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Virsraksts 1">
            <a:extLst>
              <a:ext uri="{FF2B5EF4-FFF2-40B4-BE49-F238E27FC236}">
                <a16:creationId xmlns:a16="http://schemas.microsoft.com/office/drawing/2014/main" id="{744FAB12-6007-CA8F-F819-4DFD1CC8A89A}"/>
              </a:ext>
            </a:extLst>
          </p:cNvPr>
          <p:cNvSpPr txBox="1">
            <a:spLocks/>
          </p:cNvSpPr>
          <p:nvPr/>
        </p:nvSpPr>
        <p:spPr>
          <a:xfrm>
            <a:off x="0" y="2133600"/>
            <a:ext cx="12192001" cy="256390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pPr>
              <a:lnSpc>
                <a:spcPct val="150000"/>
              </a:lnSpc>
            </a:pPr>
            <a:r>
              <a:rPr lang="en-US" sz="5400" b="1" dirty="0">
                <a:solidFill>
                  <a:schemeClr val="bg1"/>
                </a:solidFill>
                <a:latin typeface="Roboto" panose="02000000000000000000" pitchFamily="2" charset="0"/>
              </a:rPr>
              <a:t>Thank you for your attention !</a:t>
            </a:r>
            <a:br>
              <a:rPr lang="en-US" sz="54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</a:br>
            <a:r>
              <a:rPr lang="en-US" sz="54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Open for questions !</a:t>
            </a:r>
          </a:p>
        </p:txBody>
      </p:sp>
    </p:spTree>
    <p:extLst>
      <p:ext uri="{BB962C8B-B14F-4D97-AF65-F5344CB8AC3E}">
        <p14:creationId xmlns:p14="http://schemas.microsoft.com/office/powerpoint/2010/main" val="2485191030"/>
      </p:ext>
    </p:extLst>
  </p:cSld>
  <p:clrMapOvr>
    <a:masterClrMapping/>
  </p:clrMapOvr>
  <p:transition>
    <p:fade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0" y="940181"/>
            <a:ext cx="8910918" cy="1731301"/>
          </a:xfrm>
          <a:prstGeom prst="rect">
            <a:avLst/>
          </a:prstGeom>
          <a:solidFill>
            <a:srgbClr val="B3D1C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>
              <a:tabLst>
                <a:tab pos="11206163" algn="l"/>
              </a:tabLst>
            </a:pPr>
            <a:endParaRPr lang="lv-LV" sz="2000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>
              <a:tabLst>
                <a:tab pos="11206163" algn="l"/>
              </a:tabLst>
            </a:pPr>
            <a:r>
              <a:rPr lang="lv-LV" sz="20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Biologically observed </a:t>
            </a:r>
            <a:r>
              <a:rPr lang="lv-LV" sz="2000" b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differential effect</a:t>
            </a:r>
            <a:r>
              <a:rPr lang="lv-LV" sz="20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 – when irradiation with ionizing irradiation is performed at ultra-high dose rates (</a:t>
            </a:r>
            <a:r>
              <a:rPr lang="lv-LV" sz="2000" i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delivery timescale of miliseconds</a:t>
            </a:r>
            <a:r>
              <a:rPr lang="lv-LV" sz="20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) </a:t>
            </a:r>
            <a:r>
              <a:rPr lang="lv-LV" sz="2000" b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adverse effects in healthy tissue are greatly reduced while DNA damage in cancerous tissue remains the same</a:t>
            </a:r>
            <a:r>
              <a:rPr lang="lv-LV" sz="2600" dirty="0"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 </a:t>
            </a:r>
            <a:endParaRPr lang="en-US" sz="2600" dirty="0"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42C43BCE-A5A4-4FCE-1ED0-8CF4F25C7111}"/>
              </a:ext>
            </a:extLst>
          </p:cNvPr>
          <p:cNvSpPr txBox="1"/>
          <p:nvPr/>
        </p:nvSpPr>
        <p:spPr>
          <a:xfrm>
            <a:off x="11516572" y="6562118"/>
            <a:ext cx="68284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[ 3 ]</a:t>
            </a:r>
          </a:p>
        </p:txBody>
      </p:sp>
      <p:sp>
        <p:nvSpPr>
          <p:cNvPr id="5" name="Virsraksts 4">
            <a:extLst>
              <a:ext uri="{FF2B5EF4-FFF2-40B4-BE49-F238E27FC236}">
                <a16:creationId xmlns:a16="http://schemas.microsoft.com/office/drawing/2014/main" id="{7966FF18-37A8-DB9F-2A27-94ED00E43EC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i="1" dirty="0"/>
              <a:t>Introduction: </a:t>
            </a:r>
            <a:r>
              <a:rPr lang="en-US" dirty="0"/>
              <a:t>What is </a:t>
            </a:r>
            <a:r>
              <a:rPr lang="en-US" i="1" dirty="0"/>
              <a:t>FLASH</a:t>
            </a:r>
            <a:r>
              <a:rPr lang="en-US" dirty="0"/>
              <a:t> therapy ?</a:t>
            </a:r>
            <a:endParaRPr lang="en-US" i="1" dirty="0"/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75078" y="540870"/>
            <a:ext cx="3116922" cy="33137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" name="Rectangle 2"/>
          <p:cNvSpPr/>
          <p:nvPr/>
        </p:nvSpPr>
        <p:spPr>
          <a:xfrm>
            <a:off x="170329" y="6220137"/>
            <a:ext cx="1202012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lv-LV" sz="900" b="1" dirty="0">
                <a:latin typeface="Roboto" pitchFamily="2" charset="0"/>
                <a:ea typeface="Roboto" pitchFamily="2" charset="0"/>
              </a:rPr>
              <a:t>[ 1 ] </a:t>
            </a:r>
            <a:r>
              <a:rPr lang="en-GB" sz="900" dirty="0" err="1">
                <a:latin typeface="Roboto" pitchFamily="2" charset="0"/>
                <a:ea typeface="Roboto" pitchFamily="2" charset="0"/>
              </a:rPr>
              <a:t>Vozenin</a:t>
            </a:r>
            <a:r>
              <a:rPr lang="en-GB" sz="900" dirty="0">
                <a:latin typeface="Roboto" pitchFamily="2" charset="0"/>
                <a:ea typeface="Roboto" pitchFamily="2" charset="0"/>
              </a:rPr>
              <a:t> M-C, De </a:t>
            </a:r>
            <a:r>
              <a:rPr lang="en-GB" sz="900" dirty="0" err="1">
                <a:latin typeface="Roboto" pitchFamily="2" charset="0"/>
                <a:ea typeface="Roboto" pitchFamily="2" charset="0"/>
              </a:rPr>
              <a:t>Fornel</a:t>
            </a:r>
            <a:r>
              <a:rPr lang="en-GB" sz="900" dirty="0">
                <a:latin typeface="Roboto" pitchFamily="2" charset="0"/>
                <a:ea typeface="Roboto" pitchFamily="2" charset="0"/>
              </a:rPr>
              <a:t> P, </a:t>
            </a:r>
            <a:r>
              <a:rPr lang="en-GB" sz="900" dirty="0" err="1">
                <a:latin typeface="Roboto" pitchFamily="2" charset="0"/>
                <a:ea typeface="Roboto" pitchFamily="2" charset="0"/>
              </a:rPr>
              <a:t>Petersson</a:t>
            </a:r>
            <a:r>
              <a:rPr lang="en-GB" sz="900" dirty="0">
                <a:latin typeface="Roboto" pitchFamily="2" charset="0"/>
                <a:ea typeface="Roboto" pitchFamily="2" charset="0"/>
              </a:rPr>
              <a:t> K, et al. The Advantage of FLASH Radiotherapy Confirmed in Mini-pig and Cat-cancer Patients. Clinical Cancer Research 2019</a:t>
            </a:r>
            <a:endParaRPr lang="lv-LV" sz="900" dirty="0">
              <a:latin typeface="Roboto" pitchFamily="2" charset="0"/>
              <a:ea typeface="Roboto" pitchFamily="2" charset="0"/>
            </a:endParaRPr>
          </a:p>
          <a:p>
            <a:pPr algn="r"/>
            <a:r>
              <a:rPr lang="en-GB" sz="900" dirty="0">
                <a:latin typeface="Roboto" pitchFamily="2" charset="0"/>
                <a:ea typeface="Roboto" pitchFamily="2" charset="0"/>
              </a:rPr>
              <a:t> </a:t>
            </a:r>
            <a:r>
              <a:rPr lang="lv-LV" sz="900" b="1" dirty="0">
                <a:latin typeface="Roboto" pitchFamily="2" charset="0"/>
                <a:ea typeface="Roboto" pitchFamily="2" charset="0"/>
              </a:rPr>
              <a:t>[ 2 ] </a:t>
            </a:r>
            <a:r>
              <a:rPr lang="lv-LV" sz="900" dirty="0">
                <a:latin typeface="Roboto" pitchFamily="2" charset="0"/>
                <a:ea typeface="Roboto" pitchFamily="2" charset="0"/>
              </a:rPr>
              <a:t>Schüller A, Heinrich S, Fouillade C, et al. The European Joint Research Project UHDpulse – Metrology for advanced radiotherapy using particle beams with ultra-high pulse dose rates. Physica Medica 2020</a:t>
            </a:r>
            <a:endParaRPr lang="en-GB" sz="900" dirty="0">
              <a:latin typeface="Roboto" pitchFamily="2" charset="0"/>
              <a:ea typeface="Roboto" pitchFamily="2" charset="0"/>
            </a:endParaRPr>
          </a:p>
        </p:txBody>
      </p:sp>
      <p:pic>
        <p:nvPicPr>
          <p:cNvPr id="1027" name="Picture 3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71" r="2780"/>
          <a:stretch/>
        </p:blipFill>
        <p:spPr bwMode="auto">
          <a:xfrm>
            <a:off x="9075077" y="3962230"/>
            <a:ext cx="3115375" cy="2279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" name="Rectangle 7"/>
          <p:cNvSpPr/>
          <p:nvPr/>
        </p:nvSpPr>
        <p:spPr>
          <a:xfrm>
            <a:off x="8982634" y="3641748"/>
            <a:ext cx="475129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lv-LV" sz="900" b="1" dirty="0">
                <a:latin typeface="Roboto" pitchFamily="2" charset="0"/>
                <a:ea typeface="Roboto" pitchFamily="2" charset="0"/>
              </a:rPr>
              <a:t>[ 1 ]</a:t>
            </a:r>
            <a:endParaRPr lang="en-GB" sz="900" dirty="0">
              <a:latin typeface="Roboto" pitchFamily="2" charset="0"/>
              <a:ea typeface="Roboto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8982635" y="6011225"/>
            <a:ext cx="475128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lv-LV" sz="900" b="1" dirty="0">
                <a:latin typeface="Roboto" pitchFamily="2" charset="0"/>
                <a:ea typeface="Roboto" pitchFamily="2" charset="0"/>
              </a:rPr>
              <a:t>[ 2 ]</a:t>
            </a:r>
            <a:endParaRPr lang="en-GB" sz="900" dirty="0">
              <a:latin typeface="Roboto" pitchFamily="2" charset="0"/>
              <a:ea typeface="Roboto" pitchFamily="2" charset="0"/>
            </a:endParaRPr>
          </a:p>
        </p:txBody>
      </p:sp>
      <p:sp>
        <p:nvSpPr>
          <p:cNvPr id="31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0" y="3096580"/>
            <a:ext cx="8910918" cy="1303826"/>
          </a:xfrm>
          <a:prstGeom prst="rect">
            <a:avLst/>
          </a:prstGeom>
          <a:solidFill>
            <a:srgbClr val="B3D1C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>
              <a:tabLst>
                <a:tab pos="11206163" algn="l"/>
              </a:tabLst>
            </a:pPr>
            <a:endParaRPr lang="lv-LV" sz="2000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>
              <a:tabLst>
                <a:tab pos="11206163" algn="l"/>
              </a:tabLst>
            </a:pPr>
            <a:r>
              <a:rPr lang="lv-LV" sz="2000" b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No clear explanation </a:t>
            </a:r>
            <a:r>
              <a:rPr lang="lv-LV" sz="20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of </a:t>
            </a:r>
            <a:r>
              <a:rPr lang="lv-LV" sz="2000" i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FLASH </a:t>
            </a:r>
            <a:r>
              <a:rPr lang="lv-LV" sz="20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effect has been developed, while various proposals exist: transient oxygen depletion, radical recombination, metabolism of peroxidized compounds and others</a:t>
            </a:r>
            <a:endParaRPr lang="en-US" sz="2600" b="1" dirty="0"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sp>
        <p:nvSpPr>
          <p:cNvPr id="33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0" y="4846197"/>
            <a:ext cx="8910918" cy="1354787"/>
          </a:xfrm>
          <a:prstGeom prst="rect">
            <a:avLst/>
          </a:prstGeom>
          <a:solidFill>
            <a:srgbClr val="B3D1C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>
              <a:tabLst>
                <a:tab pos="11206163" algn="l"/>
              </a:tabLst>
            </a:pPr>
            <a:endParaRPr lang="lv-LV" sz="2000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marL="342900" indent="-34290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sz="20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Reduced number of treatment fractions (hypofractionation)</a:t>
            </a:r>
          </a:p>
          <a:p>
            <a:pPr marL="342900" indent="-34290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sz="20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Reduced treatment side-effects due to radiation toxicity</a:t>
            </a:r>
          </a:p>
          <a:p>
            <a:pPr marL="342900" indent="-34290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sz="20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Breathing motion interplay effects are mitigated</a:t>
            </a:r>
          </a:p>
          <a:p>
            <a:pPr marL="342900" indent="-34290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endParaRPr lang="en-US" sz="2600" dirty="0"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sp>
        <p:nvSpPr>
          <p:cNvPr id="36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0" y="684149"/>
            <a:ext cx="5970494" cy="512064"/>
          </a:xfrm>
          <a:custGeom>
            <a:avLst/>
            <a:gdLst>
              <a:gd name="connsiteX0" fmla="*/ 0 w 5970494"/>
              <a:gd name="connsiteY0" fmla="*/ 0 h 512064"/>
              <a:gd name="connsiteX1" fmla="*/ 5970494 w 5970494"/>
              <a:gd name="connsiteY1" fmla="*/ 0 h 512064"/>
              <a:gd name="connsiteX2" fmla="*/ 5970494 w 5970494"/>
              <a:gd name="connsiteY2" fmla="*/ 512064 h 512064"/>
              <a:gd name="connsiteX3" fmla="*/ 0 w 5970494"/>
              <a:gd name="connsiteY3" fmla="*/ 512064 h 512064"/>
              <a:gd name="connsiteX4" fmla="*/ 0 w 5970494"/>
              <a:gd name="connsiteY4" fmla="*/ 0 h 512064"/>
              <a:gd name="connsiteX0" fmla="*/ 0 w 5970494"/>
              <a:gd name="connsiteY0" fmla="*/ 8965 h 521029"/>
              <a:gd name="connsiteX1" fmla="*/ 5486400 w 5970494"/>
              <a:gd name="connsiteY1" fmla="*/ 0 h 521029"/>
              <a:gd name="connsiteX2" fmla="*/ 5970494 w 5970494"/>
              <a:gd name="connsiteY2" fmla="*/ 521029 h 521029"/>
              <a:gd name="connsiteX3" fmla="*/ 0 w 5970494"/>
              <a:gd name="connsiteY3" fmla="*/ 521029 h 521029"/>
              <a:gd name="connsiteX4" fmla="*/ 0 w 5970494"/>
              <a:gd name="connsiteY4" fmla="*/ 8965 h 521029"/>
              <a:gd name="connsiteX0" fmla="*/ 0 w 5970494"/>
              <a:gd name="connsiteY0" fmla="*/ 0 h 512064"/>
              <a:gd name="connsiteX1" fmla="*/ 5577840 w 5970494"/>
              <a:gd name="connsiteY1" fmla="*/ 179 h 512064"/>
              <a:gd name="connsiteX2" fmla="*/ 5970494 w 5970494"/>
              <a:gd name="connsiteY2" fmla="*/ 512064 h 512064"/>
              <a:gd name="connsiteX3" fmla="*/ 0 w 5970494"/>
              <a:gd name="connsiteY3" fmla="*/ 512064 h 512064"/>
              <a:gd name="connsiteX4" fmla="*/ 0 w 5970494"/>
              <a:gd name="connsiteY4" fmla="*/ 0 h 512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70494" h="512064">
                <a:moveTo>
                  <a:pt x="0" y="0"/>
                </a:moveTo>
                <a:lnTo>
                  <a:pt x="5577840" y="179"/>
                </a:lnTo>
                <a:lnTo>
                  <a:pt x="5970494" y="512064"/>
                </a:lnTo>
                <a:lnTo>
                  <a:pt x="0" y="512064"/>
                </a:lnTo>
                <a:lnTo>
                  <a:pt x="0" y="0"/>
                </a:lnTo>
                <a:close/>
              </a:path>
            </a:pathLst>
          </a:custGeom>
          <a:solidFill>
            <a:srgbClr val="0055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tabLst>
                <a:tab pos="11206163" algn="l"/>
              </a:tabLst>
            </a:pPr>
            <a:r>
              <a:rPr lang="lv-LV" sz="2600" b="1" dirty="0"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The </a:t>
            </a:r>
            <a:r>
              <a:rPr lang="lv-LV" sz="2600" b="1" i="1" dirty="0"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FLASH </a:t>
            </a:r>
            <a:r>
              <a:rPr lang="lv-LV" sz="2600" b="1" dirty="0"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effect</a:t>
            </a:r>
            <a:endParaRPr lang="en-US" sz="2600" b="1" dirty="0"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sp>
        <p:nvSpPr>
          <p:cNvPr id="37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0" y="2840548"/>
            <a:ext cx="5970494" cy="512064"/>
          </a:xfrm>
          <a:custGeom>
            <a:avLst/>
            <a:gdLst>
              <a:gd name="connsiteX0" fmla="*/ 0 w 5970494"/>
              <a:gd name="connsiteY0" fmla="*/ 0 h 512064"/>
              <a:gd name="connsiteX1" fmla="*/ 5970494 w 5970494"/>
              <a:gd name="connsiteY1" fmla="*/ 0 h 512064"/>
              <a:gd name="connsiteX2" fmla="*/ 5970494 w 5970494"/>
              <a:gd name="connsiteY2" fmla="*/ 512064 h 512064"/>
              <a:gd name="connsiteX3" fmla="*/ 0 w 5970494"/>
              <a:gd name="connsiteY3" fmla="*/ 512064 h 512064"/>
              <a:gd name="connsiteX4" fmla="*/ 0 w 5970494"/>
              <a:gd name="connsiteY4" fmla="*/ 0 h 512064"/>
              <a:gd name="connsiteX0" fmla="*/ 0 w 5970494"/>
              <a:gd name="connsiteY0" fmla="*/ 8965 h 521029"/>
              <a:gd name="connsiteX1" fmla="*/ 5486400 w 5970494"/>
              <a:gd name="connsiteY1" fmla="*/ 0 h 521029"/>
              <a:gd name="connsiteX2" fmla="*/ 5970494 w 5970494"/>
              <a:gd name="connsiteY2" fmla="*/ 521029 h 521029"/>
              <a:gd name="connsiteX3" fmla="*/ 0 w 5970494"/>
              <a:gd name="connsiteY3" fmla="*/ 521029 h 521029"/>
              <a:gd name="connsiteX4" fmla="*/ 0 w 5970494"/>
              <a:gd name="connsiteY4" fmla="*/ 8965 h 521029"/>
              <a:gd name="connsiteX0" fmla="*/ 0 w 5970494"/>
              <a:gd name="connsiteY0" fmla="*/ 0 h 512064"/>
              <a:gd name="connsiteX1" fmla="*/ 5577840 w 5970494"/>
              <a:gd name="connsiteY1" fmla="*/ 179 h 512064"/>
              <a:gd name="connsiteX2" fmla="*/ 5970494 w 5970494"/>
              <a:gd name="connsiteY2" fmla="*/ 512064 h 512064"/>
              <a:gd name="connsiteX3" fmla="*/ 0 w 5970494"/>
              <a:gd name="connsiteY3" fmla="*/ 512064 h 512064"/>
              <a:gd name="connsiteX4" fmla="*/ 0 w 5970494"/>
              <a:gd name="connsiteY4" fmla="*/ 0 h 512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70494" h="512064">
                <a:moveTo>
                  <a:pt x="0" y="0"/>
                </a:moveTo>
                <a:lnTo>
                  <a:pt x="5577840" y="179"/>
                </a:lnTo>
                <a:lnTo>
                  <a:pt x="5970494" y="512064"/>
                </a:lnTo>
                <a:lnTo>
                  <a:pt x="0" y="512064"/>
                </a:lnTo>
                <a:lnTo>
                  <a:pt x="0" y="0"/>
                </a:lnTo>
                <a:close/>
              </a:path>
            </a:pathLst>
          </a:custGeom>
          <a:solidFill>
            <a:srgbClr val="0055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tabLst>
                <a:tab pos="11206163" algn="l"/>
              </a:tabLst>
            </a:pPr>
            <a:r>
              <a:rPr lang="lv-LV" sz="2600" b="1" dirty="0"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Mechanism of </a:t>
            </a:r>
            <a:r>
              <a:rPr lang="lv-LV" sz="2600" b="1" i="1" dirty="0"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FLASH </a:t>
            </a:r>
            <a:r>
              <a:rPr lang="lv-LV" sz="2600" b="1" dirty="0"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effect</a:t>
            </a:r>
            <a:endParaRPr lang="en-US" sz="2600" b="1" dirty="0"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sp>
        <p:nvSpPr>
          <p:cNvPr id="38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0" y="4590165"/>
            <a:ext cx="5970494" cy="512064"/>
          </a:xfrm>
          <a:custGeom>
            <a:avLst/>
            <a:gdLst>
              <a:gd name="connsiteX0" fmla="*/ 0 w 5970494"/>
              <a:gd name="connsiteY0" fmla="*/ 0 h 512064"/>
              <a:gd name="connsiteX1" fmla="*/ 5970494 w 5970494"/>
              <a:gd name="connsiteY1" fmla="*/ 0 h 512064"/>
              <a:gd name="connsiteX2" fmla="*/ 5970494 w 5970494"/>
              <a:gd name="connsiteY2" fmla="*/ 512064 h 512064"/>
              <a:gd name="connsiteX3" fmla="*/ 0 w 5970494"/>
              <a:gd name="connsiteY3" fmla="*/ 512064 h 512064"/>
              <a:gd name="connsiteX4" fmla="*/ 0 w 5970494"/>
              <a:gd name="connsiteY4" fmla="*/ 0 h 512064"/>
              <a:gd name="connsiteX0" fmla="*/ 0 w 5970494"/>
              <a:gd name="connsiteY0" fmla="*/ 8965 h 521029"/>
              <a:gd name="connsiteX1" fmla="*/ 5486400 w 5970494"/>
              <a:gd name="connsiteY1" fmla="*/ 0 h 521029"/>
              <a:gd name="connsiteX2" fmla="*/ 5970494 w 5970494"/>
              <a:gd name="connsiteY2" fmla="*/ 521029 h 521029"/>
              <a:gd name="connsiteX3" fmla="*/ 0 w 5970494"/>
              <a:gd name="connsiteY3" fmla="*/ 521029 h 521029"/>
              <a:gd name="connsiteX4" fmla="*/ 0 w 5970494"/>
              <a:gd name="connsiteY4" fmla="*/ 8965 h 521029"/>
              <a:gd name="connsiteX0" fmla="*/ 0 w 5970494"/>
              <a:gd name="connsiteY0" fmla="*/ 0 h 512064"/>
              <a:gd name="connsiteX1" fmla="*/ 5577840 w 5970494"/>
              <a:gd name="connsiteY1" fmla="*/ 179 h 512064"/>
              <a:gd name="connsiteX2" fmla="*/ 5970494 w 5970494"/>
              <a:gd name="connsiteY2" fmla="*/ 512064 h 512064"/>
              <a:gd name="connsiteX3" fmla="*/ 0 w 5970494"/>
              <a:gd name="connsiteY3" fmla="*/ 512064 h 512064"/>
              <a:gd name="connsiteX4" fmla="*/ 0 w 5970494"/>
              <a:gd name="connsiteY4" fmla="*/ 0 h 512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70494" h="512064">
                <a:moveTo>
                  <a:pt x="0" y="0"/>
                </a:moveTo>
                <a:lnTo>
                  <a:pt x="5577840" y="179"/>
                </a:lnTo>
                <a:lnTo>
                  <a:pt x="5970494" y="512064"/>
                </a:lnTo>
                <a:lnTo>
                  <a:pt x="0" y="512064"/>
                </a:lnTo>
                <a:lnTo>
                  <a:pt x="0" y="0"/>
                </a:lnTo>
                <a:close/>
              </a:path>
            </a:pathLst>
          </a:custGeom>
          <a:solidFill>
            <a:srgbClr val="0055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tabLst>
                <a:tab pos="11206163" algn="l"/>
              </a:tabLst>
            </a:pPr>
            <a:r>
              <a:rPr lang="lv-LV" sz="2600" b="1" dirty="0"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Clinical advantages</a:t>
            </a:r>
            <a:endParaRPr lang="en-US" sz="2600" b="1" dirty="0"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27821700"/>
      </p:ext>
    </p:extLst>
  </p:cSld>
  <p:clrMapOvr>
    <a:masterClrMapping/>
  </p:clrMapOvr>
  <p:transition>
    <p:fade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-8967" y="4740594"/>
            <a:ext cx="7449667" cy="1228356"/>
          </a:xfrm>
          <a:prstGeom prst="rect">
            <a:avLst/>
          </a:prstGeom>
          <a:solidFill>
            <a:srgbClr val="B3D1C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>
              <a:tabLst>
                <a:tab pos="11206163" algn="l"/>
              </a:tabLst>
            </a:pPr>
            <a:endParaRPr lang="lv-LV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b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Conventional delivery </a:t>
            </a:r>
            <a:r>
              <a:rPr lang="lv-LV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(</a:t>
            </a:r>
            <a:r>
              <a:rPr lang="lv-LV" i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energy switching + PBS</a:t>
            </a:r>
            <a:r>
              <a:rPr lang="lv-LV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) – </a:t>
            </a:r>
            <a:r>
              <a:rPr lang="lv-LV" b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not feasible</a:t>
            </a: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Novel delivery approaches are considered – </a:t>
            </a:r>
            <a:r>
              <a:rPr lang="lv-LV" b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transmission beams, 3D-range modulators </a:t>
            </a:r>
            <a:r>
              <a:rPr lang="lv-LV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and </a:t>
            </a:r>
            <a:r>
              <a:rPr lang="lv-LV" b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magnetically focused beams</a:t>
            </a:r>
            <a:endParaRPr lang="en-US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42C43BCE-A5A4-4FCE-1ED0-8CF4F25C7111}"/>
              </a:ext>
            </a:extLst>
          </p:cNvPr>
          <p:cNvSpPr txBox="1"/>
          <p:nvPr/>
        </p:nvSpPr>
        <p:spPr>
          <a:xfrm>
            <a:off x="11516572" y="6562118"/>
            <a:ext cx="68284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[ 4 ]</a:t>
            </a:r>
          </a:p>
        </p:txBody>
      </p:sp>
      <p:sp>
        <p:nvSpPr>
          <p:cNvPr id="5" name="Virsraksts 4">
            <a:extLst>
              <a:ext uri="{FF2B5EF4-FFF2-40B4-BE49-F238E27FC236}">
                <a16:creationId xmlns:a16="http://schemas.microsoft.com/office/drawing/2014/main" id="{7966FF18-37A8-DB9F-2A27-94ED00E43EC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i="1" dirty="0"/>
              <a:t>Introduction: </a:t>
            </a:r>
            <a:r>
              <a:rPr lang="en-US" dirty="0"/>
              <a:t>Requirements to achieve </a:t>
            </a:r>
            <a:r>
              <a:rPr lang="en-US" i="1" dirty="0"/>
              <a:t>FLASH</a:t>
            </a:r>
            <a:r>
              <a:rPr lang="en-US" dirty="0"/>
              <a:t> effect </a:t>
            </a:r>
            <a:endParaRPr lang="en-US" i="1" dirty="0"/>
          </a:p>
        </p:txBody>
      </p:sp>
      <p:pic>
        <p:nvPicPr>
          <p:cNvPr id="2050" name="Picture 2" descr="https://aacr.silverchair-cdn.com/aacr/content_public/journal/clincancerres/27/3/10.1158_1078-0432.ccr-20-0894/4/775fig1.jpeg?Expires=1699811925&amp;Signature=DBj~7Y--GMLrwzGjCpkyVwfc-NsTAzkbgEZxSfqR~bS14qx5PrD6JNcPbBDTNGm~LLNkxfjCSN9hi~GA50C~Gw1Dqg~hC48FeyRdiM2n5zH0YLP8wX8U5M8iTx59~pOfb5npExY1oobclZkbDmOA6Eooo60xSSZgFTQsEav56Ga3BQOoj~M-tX~B94pzWWK3Z4F5GTGZpJ-ksmUPxCiyjaCW9DpMHV0X0JLYuCYs5wuBDfN0k41KOaTQSRD0fA~9wQLk7TP80D5UE4E7cJSI4CDY~VGPIoZ5FARxR0S0Nx5pnaUTj1w32DYu8k1~m2Lzwzeb3m3g29b2KljoEBsjHw__&amp;Key-Pair-Id=APKAIE5G5CRDK6RD3PGA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37771" y="1070707"/>
            <a:ext cx="4652682" cy="22354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" name="Rectangle 28"/>
          <p:cNvSpPr/>
          <p:nvPr/>
        </p:nvSpPr>
        <p:spPr>
          <a:xfrm>
            <a:off x="170329" y="6094627"/>
            <a:ext cx="12020124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lv-LV" sz="900" b="1" dirty="0">
                <a:latin typeface="Roboto" pitchFamily="2" charset="0"/>
                <a:ea typeface="Roboto" pitchFamily="2" charset="0"/>
              </a:rPr>
              <a:t>[ 3 ] </a:t>
            </a:r>
            <a:r>
              <a:rPr lang="en-GB" sz="900" dirty="0" err="1">
                <a:latin typeface="Roboto" pitchFamily="2" charset="0"/>
                <a:ea typeface="Roboto" pitchFamily="2" charset="0"/>
              </a:rPr>
              <a:t>Montay</a:t>
            </a:r>
            <a:r>
              <a:rPr lang="en-GB" sz="900" dirty="0">
                <a:latin typeface="Roboto" pitchFamily="2" charset="0"/>
                <a:ea typeface="Roboto" pitchFamily="2" charset="0"/>
              </a:rPr>
              <a:t>-Gruel P, </a:t>
            </a:r>
            <a:r>
              <a:rPr lang="en-GB" sz="900" dirty="0" err="1">
                <a:latin typeface="Roboto" pitchFamily="2" charset="0"/>
                <a:ea typeface="Roboto" pitchFamily="2" charset="0"/>
              </a:rPr>
              <a:t>Acharya</a:t>
            </a:r>
            <a:r>
              <a:rPr lang="en-GB" sz="900" dirty="0">
                <a:latin typeface="Roboto" pitchFamily="2" charset="0"/>
                <a:ea typeface="Roboto" pitchFamily="2" charset="0"/>
              </a:rPr>
              <a:t> MM, </a:t>
            </a:r>
            <a:r>
              <a:rPr lang="en-GB" sz="900" dirty="0" err="1">
                <a:latin typeface="Roboto" pitchFamily="2" charset="0"/>
                <a:ea typeface="Roboto" pitchFamily="2" charset="0"/>
              </a:rPr>
              <a:t>Gonçalves</a:t>
            </a:r>
            <a:r>
              <a:rPr lang="en-GB" sz="900" dirty="0">
                <a:latin typeface="Roboto" pitchFamily="2" charset="0"/>
                <a:ea typeface="Roboto" pitchFamily="2" charset="0"/>
              </a:rPr>
              <a:t> Jorge P, et al. </a:t>
            </a:r>
            <a:r>
              <a:rPr lang="en-GB" sz="900" dirty="0" err="1">
                <a:latin typeface="Roboto" pitchFamily="2" charset="0"/>
                <a:ea typeface="Roboto" pitchFamily="2" charset="0"/>
              </a:rPr>
              <a:t>Hypofractionated</a:t>
            </a:r>
            <a:r>
              <a:rPr lang="en-GB" sz="900" dirty="0">
                <a:latin typeface="Roboto" pitchFamily="2" charset="0"/>
                <a:ea typeface="Roboto" pitchFamily="2" charset="0"/>
              </a:rPr>
              <a:t> FLASH-RT as an Effective Treatment against </a:t>
            </a:r>
            <a:r>
              <a:rPr lang="en-GB" sz="900" dirty="0" err="1">
                <a:latin typeface="Roboto" pitchFamily="2" charset="0"/>
                <a:ea typeface="Roboto" pitchFamily="2" charset="0"/>
              </a:rPr>
              <a:t>Glioblastoma</a:t>
            </a:r>
            <a:r>
              <a:rPr lang="en-GB" sz="900" dirty="0">
                <a:latin typeface="Roboto" pitchFamily="2" charset="0"/>
                <a:ea typeface="Roboto" pitchFamily="2" charset="0"/>
              </a:rPr>
              <a:t> that Reduces Neurocognitive Side Effects in Mice. Clinical Cancer Research 2021</a:t>
            </a:r>
            <a:endParaRPr lang="lv-LV" sz="900" dirty="0">
              <a:latin typeface="Roboto" pitchFamily="2" charset="0"/>
              <a:ea typeface="Roboto" pitchFamily="2" charset="0"/>
            </a:endParaRPr>
          </a:p>
          <a:p>
            <a:pPr algn="r"/>
            <a:r>
              <a:rPr lang="en-GB" sz="900" dirty="0">
                <a:latin typeface="Roboto" pitchFamily="2" charset="0"/>
                <a:ea typeface="Roboto" pitchFamily="2" charset="0"/>
              </a:rPr>
              <a:t> </a:t>
            </a:r>
            <a:r>
              <a:rPr lang="lv-LV" sz="900" b="1" dirty="0">
                <a:latin typeface="Roboto" pitchFamily="2" charset="0"/>
                <a:ea typeface="Roboto" pitchFamily="2" charset="0"/>
              </a:rPr>
              <a:t>[ 4 ]</a:t>
            </a:r>
            <a:r>
              <a:rPr lang="en-GB" sz="900" b="1" dirty="0">
                <a:latin typeface="Roboto" pitchFamily="2" charset="0"/>
                <a:ea typeface="Roboto" pitchFamily="2" charset="0"/>
              </a:rPr>
              <a:t> </a:t>
            </a:r>
            <a:r>
              <a:rPr lang="en-GB" sz="900" dirty="0" err="1">
                <a:latin typeface="Roboto" pitchFamily="2" charset="0"/>
                <a:ea typeface="Roboto" pitchFamily="2" charset="0"/>
              </a:rPr>
              <a:t>Verhaegen</a:t>
            </a:r>
            <a:r>
              <a:rPr lang="en-GB" sz="900" dirty="0">
                <a:latin typeface="Roboto" pitchFamily="2" charset="0"/>
                <a:ea typeface="Roboto" pitchFamily="2" charset="0"/>
              </a:rPr>
              <a:t> F, Wanders R-G, Wolfs C, </a:t>
            </a:r>
            <a:r>
              <a:rPr lang="en-GB" sz="900" dirty="0" err="1">
                <a:latin typeface="Roboto" pitchFamily="2" charset="0"/>
                <a:ea typeface="Roboto" pitchFamily="2" charset="0"/>
              </a:rPr>
              <a:t>Eekers</a:t>
            </a:r>
            <a:r>
              <a:rPr lang="en-GB" sz="900" dirty="0">
                <a:latin typeface="Roboto" pitchFamily="2" charset="0"/>
                <a:ea typeface="Roboto" pitchFamily="2" charset="0"/>
              </a:rPr>
              <a:t> D. Considerations for shoot-through FLASH proton therapy. Phys. Med. Biol. 2021</a:t>
            </a:r>
            <a:r>
              <a:rPr lang="lv-LV" sz="900" dirty="0">
                <a:latin typeface="Roboto" pitchFamily="2" charset="0"/>
                <a:ea typeface="Roboto" pitchFamily="2" charset="0"/>
              </a:rPr>
              <a:t>  </a:t>
            </a:r>
          </a:p>
          <a:p>
            <a:pPr algn="r"/>
            <a:r>
              <a:rPr lang="en-GB" sz="900" dirty="0">
                <a:latin typeface="Roboto" pitchFamily="2" charset="0"/>
                <a:ea typeface="Roboto" pitchFamily="2" charset="0"/>
              </a:rPr>
              <a:t> </a:t>
            </a:r>
            <a:r>
              <a:rPr lang="lv-LV" sz="900" b="1" dirty="0">
                <a:latin typeface="Roboto" pitchFamily="2" charset="0"/>
                <a:ea typeface="Roboto" pitchFamily="2" charset="0"/>
              </a:rPr>
              <a:t>[ 5 ] </a:t>
            </a:r>
            <a:r>
              <a:rPr lang="en-GB" sz="900" dirty="0">
                <a:latin typeface="Roboto" pitchFamily="2" charset="0"/>
                <a:ea typeface="Roboto" pitchFamily="2" charset="0"/>
              </a:rPr>
              <a:t>Jolly S, Owen H, </a:t>
            </a:r>
            <a:r>
              <a:rPr lang="en-GB" sz="900" dirty="0" err="1">
                <a:latin typeface="Roboto" pitchFamily="2" charset="0"/>
                <a:ea typeface="Roboto" pitchFamily="2" charset="0"/>
              </a:rPr>
              <a:t>Schippers</a:t>
            </a:r>
            <a:r>
              <a:rPr lang="en-GB" sz="900" dirty="0">
                <a:latin typeface="Roboto" pitchFamily="2" charset="0"/>
                <a:ea typeface="Roboto" pitchFamily="2" charset="0"/>
              </a:rPr>
              <a:t> M, </a:t>
            </a:r>
            <a:r>
              <a:rPr lang="en-GB" sz="900" dirty="0" err="1">
                <a:latin typeface="Roboto" pitchFamily="2" charset="0"/>
                <a:ea typeface="Roboto" pitchFamily="2" charset="0"/>
              </a:rPr>
              <a:t>Welsch</a:t>
            </a:r>
            <a:r>
              <a:rPr lang="en-GB" sz="900" dirty="0">
                <a:latin typeface="Roboto" pitchFamily="2" charset="0"/>
                <a:ea typeface="Roboto" pitchFamily="2" charset="0"/>
              </a:rPr>
              <a:t> C. Technical challenges for FLASH proton therapy. </a:t>
            </a:r>
            <a:r>
              <a:rPr lang="en-GB" sz="900" dirty="0" err="1">
                <a:latin typeface="Roboto" pitchFamily="2" charset="0"/>
                <a:ea typeface="Roboto" pitchFamily="2" charset="0"/>
              </a:rPr>
              <a:t>Physica</a:t>
            </a:r>
            <a:r>
              <a:rPr lang="en-GB" sz="900" dirty="0">
                <a:latin typeface="Roboto" pitchFamily="2" charset="0"/>
                <a:ea typeface="Roboto" pitchFamily="2" charset="0"/>
              </a:rPr>
              <a:t> </a:t>
            </a:r>
            <a:r>
              <a:rPr lang="en-GB" sz="900" dirty="0" err="1">
                <a:latin typeface="Roboto" pitchFamily="2" charset="0"/>
                <a:ea typeface="Roboto" pitchFamily="2" charset="0"/>
              </a:rPr>
              <a:t>Medica</a:t>
            </a:r>
            <a:r>
              <a:rPr lang="en-GB" sz="900" dirty="0">
                <a:latin typeface="Roboto" pitchFamily="2" charset="0"/>
                <a:ea typeface="Roboto" pitchFamily="2" charset="0"/>
              </a:rPr>
              <a:t> 2020</a:t>
            </a:r>
          </a:p>
        </p:txBody>
      </p:sp>
      <p:sp>
        <p:nvSpPr>
          <p:cNvPr id="30" name="Rectangle 29"/>
          <p:cNvSpPr/>
          <p:nvPr/>
        </p:nvSpPr>
        <p:spPr>
          <a:xfrm>
            <a:off x="7440702" y="3071247"/>
            <a:ext cx="484096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lv-LV" sz="900" b="1" dirty="0">
                <a:latin typeface="Roboto" pitchFamily="2" charset="0"/>
                <a:ea typeface="Roboto" pitchFamily="2" charset="0"/>
              </a:rPr>
              <a:t>[ 3 ]</a:t>
            </a:r>
            <a:endParaRPr lang="en-GB" sz="900" dirty="0">
              <a:latin typeface="Roboto" pitchFamily="2" charset="0"/>
              <a:ea typeface="Roboto" pitchFamily="2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7539318" y="3646462"/>
            <a:ext cx="4651135" cy="2043604"/>
            <a:chOff x="7539318" y="3135391"/>
            <a:chExt cx="4158077" cy="1826965"/>
          </a:xfrm>
        </p:grpSpPr>
        <p:pic>
          <p:nvPicPr>
            <p:cNvPr id="2052" name="Picture 4" descr="https://ars.els-cdn.com/content/image/1-s2.0-S1120179720301964-gr2.jpg"/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36465"/>
            <a:stretch/>
          </p:blipFill>
          <p:spPr bwMode="auto">
            <a:xfrm>
              <a:off x="9816354" y="3135391"/>
              <a:ext cx="1881041" cy="181808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053" name="Picture 5"/>
            <p:cNvPicPr>
              <a:picLocks noChangeAspect="1" noChangeArrowheads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3792" r="56299"/>
            <a:stretch/>
          </p:blipFill>
          <p:spPr bwMode="auto">
            <a:xfrm>
              <a:off x="7539318" y="3144356"/>
              <a:ext cx="2221628" cy="18180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sp>
        <p:nvSpPr>
          <p:cNvPr id="33" name="Rectangle 32"/>
          <p:cNvSpPr/>
          <p:nvPr/>
        </p:nvSpPr>
        <p:spPr>
          <a:xfrm>
            <a:off x="7449667" y="5467229"/>
            <a:ext cx="484096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lv-LV" sz="900" b="1" dirty="0">
                <a:solidFill>
                  <a:schemeClr val="bg1"/>
                </a:solidFill>
                <a:latin typeface="Roboto" pitchFamily="2" charset="0"/>
                <a:ea typeface="Roboto" pitchFamily="2" charset="0"/>
              </a:rPr>
              <a:t>[ 4 ]</a:t>
            </a:r>
            <a:endParaRPr lang="en-GB" sz="900" dirty="0">
              <a:solidFill>
                <a:schemeClr val="bg1"/>
              </a:solidFill>
              <a:latin typeface="Roboto" pitchFamily="2" charset="0"/>
              <a:ea typeface="Roboto" pitchFamily="2" charset="0"/>
            </a:endParaRPr>
          </a:p>
        </p:txBody>
      </p:sp>
      <p:sp>
        <p:nvSpPr>
          <p:cNvPr id="34" name="Rectangle 33"/>
          <p:cNvSpPr/>
          <p:nvPr/>
        </p:nvSpPr>
        <p:spPr>
          <a:xfrm>
            <a:off x="10059465" y="5472701"/>
            <a:ext cx="484096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lv-LV" sz="900" b="1" dirty="0">
                <a:solidFill>
                  <a:schemeClr val="bg1"/>
                </a:solidFill>
                <a:latin typeface="Roboto" pitchFamily="2" charset="0"/>
                <a:ea typeface="Roboto" pitchFamily="2" charset="0"/>
              </a:rPr>
              <a:t>[ 5 ]</a:t>
            </a:r>
            <a:endParaRPr lang="en-GB" sz="900" dirty="0">
              <a:solidFill>
                <a:schemeClr val="bg1"/>
              </a:solidFill>
              <a:latin typeface="Roboto" pitchFamily="2" charset="0"/>
              <a:ea typeface="Roboto" pitchFamily="2" charset="0"/>
            </a:endParaRPr>
          </a:p>
        </p:txBody>
      </p:sp>
      <p:sp>
        <p:nvSpPr>
          <p:cNvPr id="35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0" y="943936"/>
            <a:ext cx="7449667" cy="1727545"/>
          </a:xfrm>
          <a:prstGeom prst="rect">
            <a:avLst/>
          </a:prstGeom>
          <a:solidFill>
            <a:srgbClr val="B3D1C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>
              <a:tabLst>
                <a:tab pos="11206163" algn="l"/>
              </a:tabLst>
            </a:pPr>
            <a:endParaRPr lang="lv-LV" sz="2000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marL="342900" indent="-34290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sz="2400" b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Threshold dose rate</a:t>
            </a:r>
          </a:p>
          <a:p>
            <a:pPr>
              <a:buClr>
                <a:srgbClr val="005551"/>
              </a:buClr>
              <a:tabLst>
                <a:tab pos="11206163" algn="l"/>
              </a:tabLst>
            </a:pPr>
            <a:r>
              <a:rPr lang="lv-LV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      Delivery must be done with </a:t>
            </a:r>
            <a:r>
              <a:rPr lang="lv-LV" b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at least 40 Gy/s</a:t>
            </a:r>
          </a:p>
          <a:p>
            <a:pPr marL="342900" indent="-34290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sz="2400" b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Threshold dose </a:t>
            </a:r>
          </a:p>
          <a:p>
            <a:pPr>
              <a:buClr>
                <a:srgbClr val="005551"/>
              </a:buClr>
              <a:tabLst>
                <a:tab pos="11206163" algn="l"/>
              </a:tabLst>
            </a:pPr>
            <a:r>
              <a:rPr lang="lv-LV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      A dose of </a:t>
            </a:r>
            <a:r>
              <a:rPr lang="lv-LV" b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at least 8 – 10 Gy </a:t>
            </a:r>
            <a:r>
              <a:rPr lang="lv-LV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must be delivered</a:t>
            </a:r>
            <a:endParaRPr lang="lv-LV" b="1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marL="342900" indent="-34290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endParaRPr lang="en-US" sz="2600" dirty="0"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sp>
        <p:nvSpPr>
          <p:cNvPr id="28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0" y="684149"/>
            <a:ext cx="5970494" cy="512064"/>
          </a:xfrm>
          <a:custGeom>
            <a:avLst/>
            <a:gdLst>
              <a:gd name="connsiteX0" fmla="*/ 0 w 5970494"/>
              <a:gd name="connsiteY0" fmla="*/ 0 h 512064"/>
              <a:gd name="connsiteX1" fmla="*/ 5970494 w 5970494"/>
              <a:gd name="connsiteY1" fmla="*/ 0 h 512064"/>
              <a:gd name="connsiteX2" fmla="*/ 5970494 w 5970494"/>
              <a:gd name="connsiteY2" fmla="*/ 512064 h 512064"/>
              <a:gd name="connsiteX3" fmla="*/ 0 w 5970494"/>
              <a:gd name="connsiteY3" fmla="*/ 512064 h 512064"/>
              <a:gd name="connsiteX4" fmla="*/ 0 w 5970494"/>
              <a:gd name="connsiteY4" fmla="*/ 0 h 512064"/>
              <a:gd name="connsiteX0" fmla="*/ 0 w 5970494"/>
              <a:gd name="connsiteY0" fmla="*/ 8965 h 521029"/>
              <a:gd name="connsiteX1" fmla="*/ 5486400 w 5970494"/>
              <a:gd name="connsiteY1" fmla="*/ 0 h 521029"/>
              <a:gd name="connsiteX2" fmla="*/ 5970494 w 5970494"/>
              <a:gd name="connsiteY2" fmla="*/ 521029 h 521029"/>
              <a:gd name="connsiteX3" fmla="*/ 0 w 5970494"/>
              <a:gd name="connsiteY3" fmla="*/ 521029 h 521029"/>
              <a:gd name="connsiteX4" fmla="*/ 0 w 5970494"/>
              <a:gd name="connsiteY4" fmla="*/ 8965 h 521029"/>
              <a:gd name="connsiteX0" fmla="*/ 0 w 5970494"/>
              <a:gd name="connsiteY0" fmla="*/ 0 h 512064"/>
              <a:gd name="connsiteX1" fmla="*/ 5577840 w 5970494"/>
              <a:gd name="connsiteY1" fmla="*/ 179 h 512064"/>
              <a:gd name="connsiteX2" fmla="*/ 5970494 w 5970494"/>
              <a:gd name="connsiteY2" fmla="*/ 512064 h 512064"/>
              <a:gd name="connsiteX3" fmla="*/ 0 w 5970494"/>
              <a:gd name="connsiteY3" fmla="*/ 512064 h 512064"/>
              <a:gd name="connsiteX4" fmla="*/ 0 w 5970494"/>
              <a:gd name="connsiteY4" fmla="*/ 0 h 512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70494" h="512064">
                <a:moveTo>
                  <a:pt x="0" y="0"/>
                </a:moveTo>
                <a:lnTo>
                  <a:pt x="5577840" y="179"/>
                </a:lnTo>
                <a:lnTo>
                  <a:pt x="5970494" y="512064"/>
                </a:lnTo>
                <a:lnTo>
                  <a:pt x="0" y="512064"/>
                </a:lnTo>
                <a:lnTo>
                  <a:pt x="0" y="0"/>
                </a:lnTo>
                <a:close/>
              </a:path>
            </a:pathLst>
          </a:custGeom>
          <a:solidFill>
            <a:srgbClr val="0055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tabLst>
                <a:tab pos="11206163" algn="l"/>
              </a:tabLst>
            </a:pPr>
            <a:r>
              <a:rPr lang="lv-LV" sz="2600" b="1" dirty="0"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Two dosimetric requirements</a:t>
            </a:r>
            <a:endParaRPr lang="en-US" sz="2600" b="1" dirty="0"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sp>
        <p:nvSpPr>
          <p:cNvPr id="36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-8965" y="3083668"/>
            <a:ext cx="7449667" cy="1228356"/>
          </a:xfrm>
          <a:prstGeom prst="rect">
            <a:avLst/>
          </a:prstGeom>
          <a:solidFill>
            <a:srgbClr val="B3D1C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>
              <a:tabLst>
                <a:tab pos="11206163" algn="l"/>
              </a:tabLst>
            </a:pPr>
            <a:endParaRPr lang="lv-LV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>
              <a:buClr>
                <a:srgbClr val="005551"/>
              </a:buClr>
              <a:tabLst>
                <a:tab pos="11206163" algn="l"/>
              </a:tabLst>
            </a:pPr>
            <a:r>
              <a:rPr lang="lv-LV" i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FLASH </a:t>
            </a:r>
            <a:r>
              <a:rPr lang="lv-LV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effect has been mostly observed with electron beams, with fewer studies – proton and X-ray beams. </a:t>
            </a:r>
            <a:r>
              <a:rPr lang="lv-LV" b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Data with heavier ions (</a:t>
            </a:r>
            <a:r>
              <a:rPr lang="lv-LV" b="1" i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helium, carbon</a:t>
            </a:r>
            <a:r>
              <a:rPr lang="lv-LV" b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) - sparse </a:t>
            </a:r>
            <a:endParaRPr lang="en-US" b="1" i="1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sp>
        <p:nvSpPr>
          <p:cNvPr id="37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-8965" y="2823881"/>
            <a:ext cx="5970494" cy="512064"/>
          </a:xfrm>
          <a:custGeom>
            <a:avLst/>
            <a:gdLst>
              <a:gd name="connsiteX0" fmla="*/ 0 w 5970494"/>
              <a:gd name="connsiteY0" fmla="*/ 0 h 512064"/>
              <a:gd name="connsiteX1" fmla="*/ 5970494 w 5970494"/>
              <a:gd name="connsiteY1" fmla="*/ 0 h 512064"/>
              <a:gd name="connsiteX2" fmla="*/ 5970494 w 5970494"/>
              <a:gd name="connsiteY2" fmla="*/ 512064 h 512064"/>
              <a:gd name="connsiteX3" fmla="*/ 0 w 5970494"/>
              <a:gd name="connsiteY3" fmla="*/ 512064 h 512064"/>
              <a:gd name="connsiteX4" fmla="*/ 0 w 5970494"/>
              <a:gd name="connsiteY4" fmla="*/ 0 h 512064"/>
              <a:gd name="connsiteX0" fmla="*/ 0 w 5970494"/>
              <a:gd name="connsiteY0" fmla="*/ 8965 h 521029"/>
              <a:gd name="connsiteX1" fmla="*/ 5486400 w 5970494"/>
              <a:gd name="connsiteY1" fmla="*/ 0 h 521029"/>
              <a:gd name="connsiteX2" fmla="*/ 5970494 w 5970494"/>
              <a:gd name="connsiteY2" fmla="*/ 521029 h 521029"/>
              <a:gd name="connsiteX3" fmla="*/ 0 w 5970494"/>
              <a:gd name="connsiteY3" fmla="*/ 521029 h 521029"/>
              <a:gd name="connsiteX4" fmla="*/ 0 w 5970494"/>
              <a:gd name="connsiteY4" fmla="*/ 8965 h 521029"/>
              <a:gd name="connsiteX0" fmla="*/ 0 w 5970494"/>
              <a:gd name="connsiteY0" fmla="*/ 0 h 512064"/>
              <a:gd name="connsiteX1" fmla="*/ 5577840 w 5970494"/>
              <a:gd name="connsiteY1" fmla="*/ 179 h 512064"/>
              <a:gd name="connsiteX2" fmla="*/ 5970494 w 5970494"/>
              <a:gd name="connsiteY2" fmla="*/ 512064 h 512064"/>
              <a:gd name="connsiteX3" fmla="*/ 0 w 5970494"/>
              <a:gd name="connsiteY3" fmla="*/ 512064 h 512064"/>
              <a:gd name="connsiteX4" fmla="*/ 0 w 5970494"/>
              <a:gd name="connsiteY4" fmla="*/ 0 h 512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70494" h="512064">
                <a:moveTo>
                  <a:pt x="0" y="0"/>
                </a:moveTo>
                <a:lnTo>
                  <a:pt x="5577840" y="179"/>
                </a:lnTo>
                <a:lnTo>
                  <a:pt x="5970494" y="512064"/>
                </a:lnTo>
                <a:lnTo>
                  <a:pt x="0" y="512064"/>
                </a:lnTo>
                <a:lnTo>
                  <a:pt x="0" y="0"/>
                </a:lnTo>
                <a:close/>
              </a:path>
            </a:pathLst>
          </a:custGeom>
          <a:solidFill>
            <a:srgbClr val="0055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tabLst>
                <a:tab pos="11206163" algn="l"/>
              </a:tabLst>
            </a:pPr>
            <a:r>
              <a:rPr lang="lv-LV" sz="2600" b="1" dirty="0"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Radiation type for </a:t>
            </a:r>
            <a:r>
              <a:rPr lang="lv-LV" sz="2600" b="1" i="1" dirty="0"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FLASH </a:t>
            </a:r>
            <a:r>
              <a:rPr lang="lv-LV" sz="2600" b="1" dirty="0"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effect</a:t>
            </a:r>
            <a:endParaRPr lang="en-US" sz="2600" b="1" dirty="0"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sp>
        <p:nvSpPr>
          <p:cNvPr id="39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-8967" y="4484562"/>
            <a:ext cx="5970494" cy="512064"/>
          </a:xfrm>
          <a:custGeom>
            <a:avLst/>
            <a:gdLst>
              <a:gd name="connsiteX0" fmla="*/ 0 w 5970494"/>
              <a:gd name="connsiteY0" fmla="*/ 0 h 512064"/>
              <a:gd name="connsiteX1" fmla="*/ 5970494 w 5970494"/>
              <a:gd name="connsiteY1" fmla="*/ 0 h 512064"/>
              <a:gd name="connsiteX2" fmla="*/ 5970494 w 5970494"/>
              <a:gd name="connsiteY2" fmla="*/ 512064 h 512064"/>
              <a:gd name="connsiteX3" fmla="*/ 0 w 5970494"/>
              <a:gd name="connsiteY3" fmla="*/ 512064 h 512064"/>
              <a:gd name="connsiteX4" fmla="*/ 0 w 5970494"/>
              <a:gd name="connsiteY4" fmla="*/ 0 h 512064"/>
              <a:gd name="connsiteX0" fmla="*/ 0 w 5970494"/>
              <a:gd name="connsiteY0" fmla="*/ 8965 h 521029"/>
              <a:gd name="connsiteX1" fmla="*/ 5486400 w 5970494"/>
              <a:gd name="connsiteY1" fmla="*/ 0 h 521029"/>
              <a:gd name="connsiteX2" fmla="*/ 5970494 w 5970494"/>
              <a:gd name="connsiteY2" fmla="*/ 521029 h 521029"/>
              <a:gd name="connsiteX3" fmla="*/ 0 w 5970494"/>
              <a:gd name="connsiteY3" fmla="*/ 521029 h 521029"/>
              <a:gd name="connsiteX4" fmla="*/ 0 w 5970494"/>
              <a:gd name="connsiteY4" fmla="*/ 8965 h 521029"/>
              <a:gd name="connsiteX0" fmla="*/ 0 w 5970494"/>
              <a:gd name="connsiteY0" fmla="*/ 0 h 512064"/>
              <a:gd name="connsiteX1" fmla="*/ 5577840 w 5970494"/>
              <a:gd name="connsiteY1" fmla="*/ 179 h 512064"/>
              <a:gd name="connsiteX2" fmla="*/ 5970494 w 5970494"/>
              <a:gd name="connsiteY2" fmla="*/ 512064 h 512064"/>
              <a:gd name="connsiteX3" fmla="*/ 0 w 5970494"/>
              <a:gd name="connsiteY3" fmla="*/ 512064 h 512064"/>
              <a:gd name="connsiteX4" fmla="*/ 0 w 5970494"/>
              <a:gd name="connsiteY4" fmla="*/ 0 h 512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70494" h="512064">
                <a:moveTo>
                  <a:pt x="0" y="0"/>
                </a:moveTo>
                <a:lnTo>
                  <a:pt x="5577840" y="179"/>
                </a:lnTo>
                <a:lnTo>
                  <a:pt x="5970494" y="512064"/>
                </a:lnTo>
                <a:lnTo>
                  <a:pt x="0" y="512064"/>
                </a:lnTo>
                <a:lnTo>
                  <a:pt x="0" y="0"/>
                </a:lnTo>
                <a:close/>
              </a:path>
            </a:pathLst>
          </a:custGeom>
          <a:solidFill>
            <a:srgbClr val="0055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tabLst>
                <a:tab pos="11206163" algn="l"/>
              </a:tabLst>
            </a:pPr>
            <a:r>
              <a:rPr lang="lv-LV" sz="2600" b="1" dirty="0"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Ion </a:t>
            </a:r>
            <a:r>
              <a:rPr lang="lv-LV" sz="2600" b="1" i="1" dirty="0"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FLASH </a:t>
            </a:r>
            <a:r>
              <a:rPr lang="lv-LV" sz="2600" b="1" dirty="0"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delivery challenges</a:t>
            </a:r>
            <a:endParaRPr lang="en-US" sz="2600" b="1" dirty="0"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05275638"/>
      </p:ext>
    </p:extLst>
  </p:cSld>
  <p:clrMapOvr>
    <a:masterClrMapping/>
  </p:clrMapOvr>
  <p:transition>
    <p:fade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42C43BCE-A5A4-4FCE-1ED0-8CF4F25C7111}"/>
              </a:ext>
            </a:extLst>
          </p:cNvPr>
          <p:cNvSpPr txBox="1"/>
          <p:nvPr/>
        </p:nvSpPr>
        <p:spPr>
          <a:xfrm>
            <a:off x="11516572" y="6562118"/>
            <a:ext cx="68284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[ 5 ]</a:t>
            </a:r>
          </a:p>
        </p:txBody>
      </p:sp>
      <p:sp>
        <p:nvSpPr>
          <p:cNvPr id="5" name="Virsraksts 4">
            <a:extLst>
              <a:ext uri="{FF2B5EF4-FFF2-40B4-BE49-F238E27FC236}">
                <a16:creationId xmlns:a16="http://schemas.microsoft.com/office/drawing/2014/main" id="{7966FF18-37A8-DB9F-2A27-94ED00E43EC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i="1" dirty="0"/>
              <a:t>Results so far:</a:t>
            </a:r>
            <a:r>
              <a:rPr lang="en-US" dirty="0"/>
              <a:t> Model for FLASH dose threshold estimation</a:t>
            </a:r>
            <a:endParaRPr lang="en-US" i="1" dirty="0"/>
          </a:p>
        </p:txBody>
      </p:sp>
      <p:sp>
        <p:nvSpPr>
          <p:cNvPr id="7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-1" y="943937"/>
            <a:ext cx="8210939" cy="1640644"/>
          </a:xfrm>
          <a:prstGeom prst="rect">
            <a:avLst/>
          </a:prstGeom>
          <a:solidFill>
            <a:srgbClr val="B3D1C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>
              <a:tabLst>
                <a:tab pos="11206163" algn="l"/>
              </a:tabLst>
            </a:pPr>
            <a:endParaRPr lang="lv-LV" sz="2000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Due to the favourable physical characteristics of ion beams, it is of interest </a:t>
            </a:r>
            <a:r>
              <a:rPr lang="lv-LV" sz="1600" b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to study the feasibility of coupling ion beam therapy with </a:t>
            </a:r>
            <a:r>
              <a:rPr lang="lv-LV" sz="1600" b="1" i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FLASH </a:t>
            </a:r>
            <a:r>
              <a:rPr lang="lv-LV" sz="1600" b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effect</a:t>
            </a: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 – both from biological and technological perspective</a:t>
            </a: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Collaboration between CERN-NIMMS, DKFZ (</a:t>
            </a:r>
            <a:r>
              <a:rPr lang="en-GB" sz="1600" i="1" dirty="0" err="1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BioMedical</a:t>
            </a:r>
            <a:r>
              <a:rPr lang="en-GB" sz="1600" i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 Physics in Radiation Oncology group</a:t>
            </a: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) and RTU IPPAT</a:t>
            </a:r>
          </a:p>
          <a:p>
            <a:pPr>
              <a:buClr>
                <a:srgbClr val="005551"/>
              </a:buClr>
              <a:tabLst>
                <a:tab pos="11206163" algn="l"/>
              </a:tabLst>
            </a:pPr>
            <a:endParaRPr lang="en-US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sp>
        <p:nvSpPr>
          <p:cNvPr id="8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0" y="684149"/>
            <a:ext cx="5970494" cy="512064"/>
          </a:xfrm>
          <a:custGeom>
            <a:avLst/>
            <a:gdLst>
              <a:gd name="connsiteX0" fmla="*/ 0 w 5970494"/>
              <a:gd name="connsiteY0" fmla="*/ 0 h 512064"/>
              <a:gd name="connsiteX1" fmla="*/ 5970494 w 5970494"/>
              <a:gd name="connsiteY1" fmla="*/ 0 h 512064"/>
              <a:gd name="connsiteX2" fmla="*/ 5970494 w 5970494"/>
              <a:gd name="connsiteY2" fmla="*/ 512064 h 512064"/>
              <a:gd name="connsiteX3" fmla="*/ 0 w 5970494"/>
              <a:gd name="connsiteY3" fmla="*/ 512064 h 512064"/>
              <a:gd name="connsiteX4" fmla="*/ 0 w 5970494"/>
              <a:gd name="connsiteY4" fmla="*/ 0 h 512064"/>
              <a:gd name="connsiteX0" fmla="*/ 0 w 5970494"/>
              <a:gd name="connsiteY0" fmla="*/ 8965 h 521029"/>
              <a:gd name="connsiteX1" fmla="*/ 5486400 w 5970494"/>
              <a:gd name="connsiteY1" fmla="*/ 0 h 521029"/>
              <a:gd name="connsiteX2" fmla="*/ 5970494 w 5970494"/>
              <a:gd name="connsiteY2" fmla="*/ 521029 h 521029"/>
              <a:gd name="connsiteX3" fmla="*/ 0 w 5970494"/>
              <a:gd name="connsiteY3" fmla="*/ 521029 h 521029"/>
              <a:gd name="connsiteX4" fmla="*/ 0 w 5970494"/>
              <a:gd name="connsiteY4" fmla="*/ 8965 h 521029"/>
              <a:gd name="connsiteX0" fmla="*/ 0 w 5970494"/>
              <a:gd name="connsiteY0" fmla="*/ 0 h 512064"/>
              <a:gd name="connsiteX1" fmla="*/ 5577840 w 5970494"/>
              <a:gd name="connsiteY1" fmla="*/ 179 h 512064"/>
              <a:gd name="connsiteX2" fmla="*/ 5970494 w 5970494"/>
              <a:gd name="connsiteY2" fmla="*/ 512064 h 512064"/>
              <a:gd name="connsiteX3" fmla="*/ 0 w 5970494"/>
              <a:gd name="connsiteY3" fmla="*/ 512064 h 512064"/>
              <a:gd name="connsiteX4" fmla="*/ 0 w 5970494"/>
              <a:gd name="connsiteY4" fmla="*/ 0 h 512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70494" h="512064">
                <a:moveTo>
                  <a:pt x="0" y="0"/>
                </a:moveTo>
                <a:lnTo>
                  <a:pt x="5577840" y="179"/>
                </a:lnTo>
                <a:lnTo>
                  <a:pt x="5970494" y="512064"/>
                </a:lnTo>
                <a:lnTo>
                  <a:pt x="0" y="512064"/>
                </a:lnTo>
                <a:lnTo>
                  <a:pt x="0" y="0"/>
                </a:lnTo>
                <a:close/>
              </a:path>
            </a:pathLst>
          </a:custGeom>
          <a:solidFill>
            <a:srgbClr val="0055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tabLst>
                <a:tab pos="11206163" algn="l"/>
              </a:tabLst>
            </a:pPr>
            <a:r>
              <a:rPr lang="lv-LV" sz="2600" b="1" dirty="0"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Study on ion therapy </a:t>
            </a:r>
            <a:r>
              <a:rPr lang="lv-LV" sz="2600" b="1" i="1" dirty="0"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FLASH</a:t>
            </a:r>
            <a:endParaRPr lang="en-US" sz="2600" b="1" dirty="0"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pic>
        <p:nvPicPr>
          <p:cNvPr id="9" name="Picture 2">
            <a:extLst>
              <a:ext uri="{FF2B5EF4-FFF2-40B4-BE49-F238E27FC236}">
                <a16:creationId xmlns:a16="http://schemas.microsoft.com/office/drawing/2014/main" id="{FAA5C38E-208D-C3CF-0C74-DDC52D30684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59323" y="603465"/>
            <a:ext cx="3713437" cy="26862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27" name="Taisnstūris 13">
                <a:extLst>
                  <a:ext uri="{FF2B5EF4-FFF2-40B4-BE49-F238E27FC236}">
                    <a16:creationId xmlns:a16="http://schemas.microsoft.com/office/drawing/2014/main" id="{F58D3327-C868-C726-BB30-C3FF0C01B2ED}"/>
                  </a:ext>
                </a:extLst>
              </p:cNvPr>
              <p:cNvSpPr/>
              <p:nvPr/>
            </p:nvSpPr>
            <p:spPr>
              <a:xfrm>
                <a:off x="5538685" y="3480881"/>
                <a:ext cx="2473620" cy="365327"/>
              </a:xfrm>
              <a:prstGeom prst="rect">
                <a:avLst/>
              </a:prstGeom>
              <a:solidFill>
                <a:srgbClr val="00555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1600" b="1" i="1" smtClean="0">
                              <a:latin typeface="Cambria Math" panose="02040503050406030204" pitchFamily="18" charset="0"/>
                              <a:ea typeface="Times New Roman" panose="02020603050405020304" pitchFamily="18" charset="0"/>
                              <a:cs typeface="Arial" panose="020B0604020202020204" pitchFamily="34" charset="0"/>
                            </a:rPr>
                          </m:ctrlPr>
                        </m:sSubPr>
                        <m:e>
                          <m:r>
                            <a:rPr lang="en-US" sz="1600" b="1">
                              <a:latin typeface="Cambria Math" panose="02040503050406030204" pitchFamily="18" charset="0"/>
                              <a:ea typeface="Times New Roman" panose="02020603050405020304" pitchFamily="18" charset="0"/>
                              <a:cs typeface="Arial" panose="020B0604020202020204" pitchFamily="34" charset="0"/>
                            </a:rPr>
                            <m:t>𝐇</m:t>
                          </m:r>
                        </m:e>
                        <m:sub>
                          <m:r>
                            <a:rPr lang="en-US" sz="1600" b="1">
                              <a:latin typeface="Cambria Math" panose="02040503050406030204" pitchFamily="18" charset="0"/>
                              <a:ea typeface="Times New Roman" panose="02020603050405020304" pitchFamily="18" charset="0"/>
                              <a:cs typeface="Arial" panose="020B0604020202020204" pitchFamily="34" charset="0"/>
                            </a:rPr>
                            <m:t>𝟐</m:t>
                          </m:r>
                        </m:sub>
                      </m:sSub>
                      <m:r>
                        <a:rPr lang="en-US" sz="1600" b="1">
                          <a:latin typeface="Cambria Math" panose="02040503050406030204" pitchFamily="18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m:t>𝐎</m:t>
                      </m:r>
                      <m:groupChr>
                        <m:groupChrPr>
                          <m:chr m:val="→"/>
                          <m:vertJc m:val="bot"/>
                          <m:ctrlPr>
                            <a:rPr lang="en-US" sz="1600" b="1" i="1">
                              <a:effectLst/>
                              <a:latin typeface="Cambria Math" panose="02040503050406030204" pitchFamily="18" charset="0"/>
                              <a:ea typeface="Times New Roman" panose="02020603050405020304" pitchFamily="18" charset="0"/>
                              <a:cs typeface="Arial" panose="020B0604020202020204" pitchFamily="34" charset="0"/>
                            </a:rPr>
                          </m:ctrlPr>
                        </m:groupChrPr>
                        <m:e>
                          <m:r>
                            <m:rPr>
                              <m:brk m:alnAt="2"/>
                            </m:rPr>
                            <a:rPr lang="en-US" sz="1600" b="1" i="0" smtClean="0">
                              <a:effectLst/>
                              <a:latin typeface="Cambria Math" panose="02040503050406030204" pitchFamily="18" charset="0"/>
                              <a:ea typeface="Times New Roman" panose="02020603050405020304" pitchFamily="18" charset="0"/>
                              <a:cs typeface="Arial" panose="020B0604020202020204" pitchFamily="34" charset="0"/>
                            </a:rPr>
                            <m:t> </m:t>
                          </m:r>
                          <m:r>
                            <a:rPr lang="lv-LV" sz="1600" b="1" i="0">
                              <a:effectLst/>
                              <a:latin typeface="Cambria Math" panose="02040503050406030204" pitchFamily="18" charset="0"/>
                              <a:ea typeface="Calibri" panose="020F0502020204030204" pitchFamily="34" charset="0"/>
                              <a:cs typeface="Arial" panose="020B0604020202020204" pitchFamily="34" charset="0"/>
                            </a:rPr>
                            <m:t>          </m:t>
                          </m:r>
                        </m:e>
                      </m:groupChr>
                      <m:sSub>
                        <m:sSubPr>
                          <m:ctrlPr>
                            <a:rPr lang="en-US" sz="1600" b="1" i="1"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</m:ctrlPr>
                        </m:sSubPr>
                        <m:e>
                          <m:sSup>
                            <m:sSupPr>
                              <m:ctrlPr>
                                <a:rPr lang="en-US" sz="1600" b="1" i="1"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</a:rPr>
                              </m:ctrlPr>
                            </m:sSupPr>
                            <m:e>
                              <m:r>
                                <a:rPr lang="en-US" sz="1600" b="1"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Arial" panose="020B0604020202020204" pitchFamily="34" charset="0"/>
                                </a:rPr>
                                <m:t>𝐞</m:t>
                              </m:r>
                            </m:e>
                            <m:sup>
                              <m:r>
                                <a:rPr lang="en-US" sz="1600" b="1"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Arial" panose="020B0604020202020204" pitchFamily="34" charset="0"/>
                                </a:rPr>
                                <m:t>−</m:t>
                              </m:r>
                            </m:sup>
                          </m:sSup>
                        </m:e>
                        <m:sub>
                          <m:r>
                            <a:rPr lang="en-US" sz="1600" b="1">
                              <a:latin typeface="Cambria Math" panose="02040503050406030204" pitchFamily="18" charset="0"/>
                              <a:ea typeface="Calibri" panose="020F0502020204030204" pitchFamily="34" charset="0"/>
                              <a:cs typeface="Arial" panose="020B0604020202020204" pitchFamily="34" charset="0"/>
                            </a:rPr>
                            <m:t>𝐚𝐪</m:t>
                          </m:r>
                        </m:sub>
                      </m:sSub>
                      <m:r>
                        <a:rPr lang="en-US" sz="1600" b="1" i="1" smtClean="0">
                          <a:latin typeface="Cambria Math" panose="02040503050406030204" pitchFamily="18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m:t>+</m:t>
                      </m:r>
                      <m:sSup>
                        <m:sSupPr>
                          <m:ctrlPr>
                            <a:rPr lang="en-US" sz="1600" b="1" i="1" smtClean="0">
                              <a:latin typeface="Cambria Math" panose="02040503050406030204" pitchFamily="18" charset="0"/>
                              <a:ea typeface="Calibri" panose="020F0502020204030204" pitchFamily="34" charset="0"/>
                              <a:cs typeface="Arial" panose="020B0604020202020204" pitchFamily="34" charset="0"/>
                            </a:rPr>
                          </m:ctrlPr>
                        </m:sSupPr>
                        <m:e>
                          <m:sSub>
                            <m:sSubPr>
                              <m:ctrlPr>
                                <a:rPr lang="en-US" sz="1600" b="1" i="1">
                                  <a:latin typeface="Cambria Math" panose="02040503050406030204" pitchFamily="18" charset="0"/>
                                  <a:ea typeface="Times New Roman" panose="02020603050405020304" pitchFamily="18" charset="0"/>
                                  <a:cs typeface="Arial" panose="020B0604020202020204" pitchFamily="34" charset="0"/>
                                </a:rPr>
                              </m:ctrlPr>
                            </m:sSubPr>
                            <m:e>
                              <m:r>
                                <a:rPr lang="en-US" sz="1600" b="1">
                                  <a:latin typeface="Cambria Math" panose="02040503050406030204" pitchFamily="18" charset="0"/>
                                  <a:ea typeface="Times New Roman" panose="02020603050405020304" pitchFamily="18" charset="0"/>
                                  <a:cs typeface="Arial" panose="020B0604020202020204" pitchFamily="34" charset="0"/>
                                </a:rPr>
                                <m:t>𝐇</m:t>
                              </m:r>
                            </m:e>
                            <m:sub>
                              <m:r>
                                <a:rPr lang="en-US" sz="1600" b="1">
                                  <a:latin typeface="Cambria Math" panose="02040503050406030204" pitchFamily="18" charset="0"/>
                                  <a:ea typeface="Times New Roman" panose="02020603050405020304" pitchFamily="18" charset="0"/>
                                  <a:cs typeface="Arial" panose="020B0604020202020204" pitchFamily="34" charset="0"/>
                                </a:rPr>
                                <m:t>𝟐</m:t>
                              </m:r>
                            </m:sub>
                          </m:sSub>
                          <m:r>
                            <a:rPr lang="en-US" sz="1600" b="1">
                              <a:latin typeface="Cambria Math" panose="02040503050406030204" pitchFamily="18" charset="0"/>
                              <a:ea typeface="Times New Roman" panose="02020603050405020304" pitchFamily="18" charset="0"/>
                              <a:cs typeface="Arial" panose="020B0604020202020204" pitchFamily="34" charset="0"/>
                            </a:rPr>
                            <m:t>𝐎</m:t>
                          </m:r>
                        </m:e>
                        <m:sup>
                          <m:r>
                            <a:rPr lang="en-US" sz="1600" b="1" i="1" smtClean="0">
                              <a:latin typeface="Cambria Math" panose="02040503050406030204" pitchFamily="18" charset="0"/>
                              <a:ea typeface="Calibri" panose="020F0502020204030204" pitchFamily="34" charset="0"/>
                              <a:cs typeface="Arial" panose="020B0604020202020204" pitchFamily="34" charset="0"/>
                            </a:rPr>
                            <m:t>+</m:t>
                          </m:r>
                        </m:sup>
                      </m:sSup>
                    </m:oMath>
                  </m:oMathPara>
                </a14:m>
                <a:endParaRPr lang="en-US" sz="1600" b="1" dirty="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  <a:cs typeface="Roboto" panose="02000000000000000000" pitchFamily="2" charset="0"/>
                </a:endParaRPr>
              </a:p>
            </p:txBody>
          </p:sp>
        </mc:Choice>
        <mc:Fallback xmlns="">
          <p:sp>
            <p:nvSpPr>
              <p:cNvPr id="27" name="Taisnstūris 13">
                <a:extLst>
                  <a:ext uri="{FF2B5EF4-FFF2-40B4-BE49-F238E27FC236}">
                    <a16:creationId xmlns:a16="http://schemas.microsoft.com/office/drawing/2014/main" xmlns:a14="http://schemas.microsoft.com/office/drawing/2010/main" xmlns="" id="{F58D3327-C868-C726-BB30-C3FF0C01B2ED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538685" y="3480881"/>
                <a:ext cx="2473620" cy="365327"/>
              </a:xfrm>
              <a:prstGeom prst="rect">
                <a:avLst/>
              </a:prstGeom>
              <a:blipFill rotWithShape="1">
                <a:blip r:embed="rId3"/>
                <a:stretch>
                  <a:fillRect t="-3333" b="-15000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8" name="Taisnstūris 16">
                <a:extLst>
                  <a:ext uri="{FF2B5EF4-FFF2-40B4-BE49-F238E27FC236}">
                    <a16:creationId xmlns:a16="http://schemas.microsoft.com/office/drawing/2014/main" id="{27BFEBA0-94CE-9DAD-CAE6-0802BC2662DA}"/>
                  </a:ext>
                </a:extLst>
              </p:cNvPr>
              <p:cNvSpPr/>
              <p:nvPr/>
            </p:nvSpPr>
            <p:spPr>
              <a:xfrm>
                <a:off x="9224912" y="3660180"/>
                <a:ext cx="2473620" cy="365327"/>
              </a:xfrm>
              <a:prstGeom prst="rect">
                <a:avLst/>
              </a:prstGeom>
              <a:solidFill>
                <a:srgbClr val="00555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1600" b="1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sSup>
                            <m:sSupPr>
                              <m:ctrlPr>
                                <a:rPr lang="en-US" sz="1600" b="1" i="1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sz="1600" b="1" i="0">
                                  <a:latin typeface="Cambria Math" panose="02040503050406030204" pitchFamily="18" charset="0"/>
                                </a:rPr>
                                <m:t>𝐞</m:t>
                              </m:r>
                            </m:e>
                            <m:sup>
                              <m:r>
                                <a:rPr lang="en-US" sz="1600" b="1" i="0"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</m:sup>
                          </m:sSup>
                        </m:e>
                        <m:sub>
                          <m:r>
                            <a:rPr lang="en-US" sz="1600" b="1" i="0">
                              <a:latin typeface="Cambria Math" panose="02040503050406030204" pitchFamily="18" charset="0"/>
                            </a:rPr>
                            <m:t>𝐚𝐪</m:t>
                          </m:r>
                        </m:sub>
                      </m:sSub>
                      <m:r>
                        <a:rPr lang="en-US" sz="1600" b="1" i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1600" b="1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1600" b="1" i="0">
                              <a:latin typeface="Cambria Math" panose="02040503050406030204" pitchFamily="18" charset="0"/>
                            </a:rPr>
                            <m:t>𝐎</m:t>
                          </m:r>
                        </m:e>
                        <m:sub>
                          <m:r>
                            <a:rPr lang="en-US" sz="1600" b="1" i="0">
                              <a:latin typeface="Cambria Math" panose="02040503050406030204" pitchFamily="18" charset="0"/>
                            </a:rPr>
                            <m:t>𝟐</m:t>
                          </m:r>
                        </m:sub>
                      </m:sSub>
                      <m:box>
                        <m:boxPr>
                          <m:ctrlPr>
                            <a:rPr lang="en-US" sz="1600" b="1" i="1">
                              <a:latin typeface="Cambria Math" panose="02040503050406030204" pitchFamily="18" charset="0"/>
                            </a:rPr>
                          </m:ctrlPr>
                        </m:boxPr>
                        <m:e>
                          <m:groupChr>
                            <m:groupChrPr>
                              <m:chr m:val="→"/>
                              <m:vertJc m:val="bot"/>
                              <m:ctrlPr>
                                <a:rPr lang="en-US" sz="1600" b="1" i="1">
                                  <a:latin typeface="Cambria Math" panose="02040503050406030204" pitchFamily="18" charset="0"/>
                                </a:rPr>
                              </m:ctrlPr>
                            </m:groupChrPr>
                            <m:e>
                              <m:r>
                                <a:rPr lang="lv-LV" sz="1600" b="1" i="0">
                                  <a:latin typeface="Cambria Math" panose="02040503050406030204" pitchFamily="18" charset="0"/>
                                </a:rPr>
                                <m:t>          </m:t>
                              </m:r>
                            </m:e>
                          </m:groupChr>
                        </m:e>
                      </m:box>
                      <m:sSup>
                        <m:sSupPr>
                          <m:ctrlPr>
                            <a:rPr lang="en-US" sz="1600" b="1" i="1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sSub>
                            <m:sSubPr>
                              <m:ctrlPr>
                                <a:rPr lang="en-US" sz="1600" b="1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1600" b="1" i="0">
                                  <a:latin typeface="Cambria Math" panose="02040503050406030204" pitchFamily="18" charset="0"/>
                                </a:rPr>
                                <m:t>𝐎</m:t>
                              </m:r>
                            </m:e>
                            <m:sub>
                              <m:r>
                                <a:rPr lang="en-US" sz="1600" b="1" i="0">
                                  <a:latin typeface="Cambria Math" panose="02040503050406030204" pitchFamily="18" charset="0"/>
                                </a:rPr>
                                <m:t>𝟐</m:t>
                              </m:r>
                            </m:sub>
                          </m:sSub>
                        </m:e>
                        <m:sup>
                          <m:r>
                            <a:rPr lang="en-US" sz="1600" b="1" i="0">
                              <a:latin typeface="Cambria Math" panose="02040503050406030204" pitchFamily="18" charset="0"/>
                            </a:rPr>
                            <m:t>−</m:t>
                          </m:r>
                        </m:sup>
                      </m:sSup>
                    </m:oMath>
                  </m:oMathPara>
                </a14:m>
                <a:endParaRPr lang="en-US" sz="1600" b="1" dirty="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  <a:cs typeface="Roboto" panose="02000000000000000000" pitchFamily="2" charset="0"/>
                </a:endParaRPr>
              </a:p>
            </p:txBody>
          </p:sp>
        </mc:Choice>
        <mc:Fallback xmlns="">
          <p:sp>
            <p:nvSpPr>
              <p:cNvPr id="28" name="Taisnstūris 16">
                <a:extLst>
                  <a:ext uri="{FF2B5EF4-FFF2-40B4-BE49-F238E27FC236}">
                    <a16:creationId xmlns:a16="http://schemas.microsoft.com/office/drawing/2014/main" xmlns:a14="http://schemas.microsoft.com/office/drawing/2010/main" xmlns="" id="{27BFEBA0-94CE-9DAD-CAE6-0802BC2662DA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224912" y="3660180"/>
                <a:ext cx="2473620" cy="365327"/>
              </a:xfrm>
              <a:prstGeom prst="rect">
                <a:avLst/>
              </a:prstGeom>
              <a:blipFill rotWithShape="1">
                <a:blip r:embed="rId4"/>
                <a:stretch>
                  <a:fillRect t="-3333" b="-15000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9" name="Taisnstūris 17">
                <a:extLst>
                  <a:ext uri="{FF2B5EF4-FFF2-40B4-BE49-F238E27FC236}">
                    <a16:creationId xmlns:a16="http://schemas.microsoft.com/office/drawing/2014/main" id="{B65694E9-E596-844F-289B-44F93A024F51}"/>
                  </a:ext>
                </a:extLst>
              </p:cNvPr>
              <p:cNvSpPr/>
              <p:nvPr/>
            </p:nvSpPr>
            <p:spPr>
              <a:xfrm>
                <a:off x="5124234" y="4073003"/>
                <a:ext cx="3291421" cy="365327"/>
              </a:xfrm>
              <a:prstGeom prst="rect">
                <a:avLst/>
              </a:prstGeom>
              <a:solidFill>
                <a:srgbClr val="00555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sz="1600" b="1" i="1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sSub>
                            <m:sSubPr>
                              <m:ctrlPr>
                                <a:rPr lang="en-US" sz="1600" b="1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1600" b="1" i="0">
                                  <a:latin typeface="Cambria Math" panose="02040503050406030204" pitchFamily="18" charset="0"/>
                                </a:rPr>
                                <m:t>𝐎</m:t>
                              </m:r>
                            </m:e>
                            <m:sub>
                              <m:r>
                                <a:rPr lang="en-US" sz="1600" b="1" i="0">
                                  <a:latin typeface="Cambria Math" panose="02040503050406030204" pitchFamily="18" charset="0"/>
                                </a:rPr>
                                <m:t>𝟐</m:t>
                              </m:r>
                            </m:sub>
                          </m:sSub>
                        </m:e>
                        <m:sup>
                          <m:r>
                            <a:rPr lang="en-US" sz="1600" b="1" i="0">
                              <a:latin typeface="Cambria Math" panose="02040503050406030204" pitchFamily="18" charset="0"/>
                            </a:rPr>
                            <m:t>−</m:t>
                          </m:r>
                        </m:sup>
                      </m:sSup>
                      <m:r>
                        <a:rPr lang="en-US" sz="1600" b="1" i="0">
                          <a:latin typeface="Cambria Math" panose="02040503050406030204" pitchFamily="18" charset="0"/>
                        </a:rPr>
                        <m:t>+</m:t>
                      </m:r>
                      <m:sSup>
                        <m:sSupPr>
                          <m:ctrlPr>
                            <a:rPr lang="en-US" sz="1600" b="1" i="1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sSub>
                            <m:sSubPr>
                              <m:ctrlPr>
                                <a:rPr lang="en-US" sz="1600" b="1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1600" b="1" i="0">
                                  <a:latin typeface="Cambria Math" panose="02040503050406030204" pitchFamily="18" charset="0"/>
                                </a:rPr>
                                <m:t>𝐎</m:t>
                              </m:r>
                            </m:e>
                            <m:sub>
                              <m:r>
                                <a:rPr lang="en-US" sz="1600" b="1" i="0">
                                  <a:latin typeface="Cambria Math" panose="02040503050406030204" pitchFamily="18" charset="0"/>
                                </a:rPr>
                                <m:t>𝟐</m:t>
                              </m:r>
                            </m:sub>
                          </m:sSub>
                        </m:e>
                        <m:sup>
                          <m:r>
                            <a:rPr lang="en-US" sz="1600" b="1" i="0">
                              <a:latin typeface="Cambria Math" panose="02040503050406030204" pitchFamily="18" charset="0"/>
                            </a:rPr>
                            <m:t>−</m:t>
                          </m:r>
                        </m:sup>
                      </m:sSup>
                      <m:r>
                        <a:rPr lang="en-US" sz="1600" b="1" i="0">
                          <a:latin typeface="Cambria Math" panose="02040503050406030204" pitchFamily="18" charset="0"/>
                        </a:rPr>
                        <m:t>+</m:t>
                      </m:r>
                      <m:r>
                        <a:rPr lang="en-US" sz="1600" b="1" i="0">
                          <a:latin typeface="Cambria Math" panose="02040503050406030204" pitchFamily="18" charset="0"/>
                        </a:rPr>
                        <m:t>𝟐</m:t>
                      </m:r>
                      <m:sSup>
                        <m:sSupPr>
                          <m:ctrlPr>
                            <a:rPr lang="en-US" sz="1600" b="1" i="1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1600" b="1" i="0">
                              <a:latin typeface="Cambria Math" panose="02040503050406030204" pitchFamily="18" charset="0"/>
                            </a:rPr>
                            <m:t>𝐇</m:t>
                          </m:r>
                        </m:e>
                        <m:sup>
                          <m:r>
                            <a:rPr lang="en-US" sz="1600" b="1" i="0">
                              <a:latin typeface="Cambria Math" panose="02040503050406030204" pitchFamily="18" charset="0"/>
                            </a:rPr>
                            <m:t>+</m:t>
                          </m:r>
                        </m:sup>
                      </m:sSup>
                      <m:box>
                        <m:boxPr>
                          <m:ctrlPr>
                            <a:rPr lang="en-US" sz="1600" b="1" i="1">
                              <a:latin typeface="Cambria Math" panose="02040503050406030204" pitchFamily="18" charset="0"/>
                            </a:rPr>
                          </m:ctrlPr>
                        </m:boxPr>
                        <m:e>
                          <m:groupChr>
                            <m:groupChrPr>
                              <m:chr m:val="→"/>
                              <m:vertJc m:val="bot"/>
                              <m:ctrlPr>
                                <a:rPr lang="en-US" sz="1600" b="1" i="1">
                                  <a:latin typeface="Cambria Math" panose="02040503050406030204" pitchFamily="18" charset="0"/>
                                </a:rPr>
                              </m:ctrlPr>
                            </m:groupChrPr>
                            <m:e>
                              <m:r>
                                <a:rPr lang="lv-LV" sz="1600" b="1" i="0">
                                  <a:latin typeface="Cambria Math" panose="02040503050406030204" pitchFamily="18" charset="0"/>
                                </a:rPr>
                                <m:t>   </m:t>
                              </m:r>
                              <m:r>
                                <a:rPr lang="lv-LV" sz="1600" b="1" i="0">
                                  <a:latin typeface="Cambria Math" panose="02040503050406030204" pitchFamily="18" charset="0"/>
                                </a:rPr>
                                <m:t>𝐒𝐎𝐃</m:t>
                              </m:r>
                              <m:r>
                                <a:rPr lang="lv-LV" sz="1600" b="1" i="0">
                                  <a:latin typeface="Cambria Math" panose="02040503050406030204" pitchFamily="18" charset="0"/>
                                </a:rPr>
                                <m:t>    </m:t>
                              </m:r>
                            </m:e>
                          </m:groupChr>
                        </m:e>
                      </m:box>
                      <m:sSub>
                        <m:sSubPr>
                          <m:ctrlPr>
                            <a:rPr lang="en-US" sz="1600" b="1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sSub>
                            <m:sSubPr>
                              <m:ctrlPr>
                                <a:rPr lang="en-US" sz="1600" b="1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1600" b="1" i="0">
                                  <a:latin typeface="Cambria Math" panose="02040503050406030204" pitchFamily="18" charset="0"/>
                                </a:rPr>
                                <m:t>𝐇</m:t>
                              </m:r>
                            </m:e>
                            <m:sub>
                              <m:r>
                                <a:rPr lang="en-US" sz="1600" b="1" i="0">
                                  <a:latin typeface="Cambria Math" panose="02040503050406030204" pitchFamily="18" charset="0"/>
                                </a:rPr>
                                <m:t>𝟐</m:t>
                              </m:r>
                            </m:sub>
                          </m:sSub>
                          <m:r>
                            <a:rPr lang="en-US" sz="1600" b="1" i="0">
                              <a:latin typeface="Cambria Math" panose="02040503050406030204" pitchFamily="18" charset="0"/>
                            </a:rPr>
                            <m:t>𝐎</m:t>
                          </m:r>
                        </m:e>
                        <m:sub>
                          <m:r>
                            <a:rPr lang="en-US" sz="1600" b="1" i="0">
                              <a:latin typeface="Cambria Math" panose="02040503050406030204" pitchFamily="18" charset="0"/>
                            </a:rPr>
                            <m:t>𝟐</m:t>
                          </m:r>
                        </m:sub>
                      </m:sSub>
                      <m:r>
                        <a:rPr lang="en-US" sz="1600" b="1" i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1600" b="1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1600" b="1" i="0">
                              <a:latin typeface="Cambria Math" panose="02040503050406030204" pitchFamily="18" charset="0"/>
                            </a:rPr>
                            <m:t>𝐎</m:t>
                          </m:r>
                        </m:e>
                        <m:sub>
                          <m:r>
                            <a:rPr lang="en-US" sz="1600" b="1" i="0">
                              <a:latin typeface="Cambria Math" panose="02040503050406030204" pitchFamily="18" charset="0"/>
                            </a:rPr>
                            <m:t>𝟐</m:t>
                          </m:r>
                        </m:sub>
                      </m:sSub>
                    </m:oMath>
                  </m:oMathPara>
                </a14:m>
                <a:endParaRPr lang="en-US" sz="2000" b="1" dirty="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  <a:cs typeface="Roboto" panose="02000000000000000000" pitchFamily="2" charset="0"/>
                </a:endParaRPr>
              </a:p>
            </p:txBody>
          </p:sp>
        </mc:Choice>
        <mc:Fallback xmlns="">
          <p:sp>
            <p:nvSpPr>
              <p:cNvPr id="29" name="Taisnstūris 17">
                <a:extLst>
                  <a:ext uri="{FF2B5EF4-FFF2-40B4-BE49-F238E27FC236}">
                    <a16:creationId xmlns:a16="http://schemas.microsoft.com/office/drawing/2014/main" xmlns:a14="http://schemas.microsoft.com/office/drawing/2010/main" xmlns="" id="{B65694E9-E596-844F-289B-44F93A024F51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24234" y="4073003"/>
                <a:ext cx="3291421" cy="365327"/>
              </a:xfrm>
              <a:prstGeom prst="rect">
                <a:avLst/>
              </a:prstGeom>
              <a:blipFill rotWithShape="1">
                <a:blip r:embed="rId5"/>
                <a:stretch>
                  <a:fillRect r="-1296" b="-30000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0" name="Taisnstūris 18">
                <a:extLst>
                  <a:ext uri="{FF2B5EF4-FFF2-40B4-BE49-F238E27FC236}">
                    <a16:creationId xmlns:a16="http://schemas.microsoft.com/office/drawing/2014/main" id="{20A5B0E2-B674-F9C2-FA26-471198543097}"/>
                  </a:ext>
                </a:extLst>
              </p:cNvPr>
              <p:cNvSpPr/>
              <p:nvPr/>
            </p:nvSpPr>
            <p:spPr>
              <a:xfrm>
                <a:off x="8729196" y="4292626"/>
                <a:ext cx="3465052" cy="365327"/>
              </a:xfrm>
              <a:prstGeom prst="rect">
                <a:avLst/>
              </a:prstGeom>
              <a:solidFill>
                <a:srgbClr val="00555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1600" b="1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sSub>
                            <m:sSubPr>
                              <m:ctrlPr>
                                <a:rPr lang="en-US" sz="1600" b="1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1600" b="1" i="0">
                                  <a:latin typeface="Cambria Math" panose="02040503050406030204" pitchFamily="18" charset="0"/>
                                </a:rPr>
                                <m:t>𝐇</m:t>
                              </m:r>
                            </m:e>
                            <m:sub>
                              <m:r>
                                <a:rPr lang="en-US" sz="1600" b="1" i="0">
                                  <a:latin typeface="Cambria Math" panose="02040503050406030204" pitchFamily="18" charset="0"/>
                                </a:rPr>
                                <m:t>𝟐</m:t>
                              </m:r>
                            </m:sub>
                          </m:sSub>
                          <m:r>
                            <a:rPr lang="en-US" sz="1600" b="1" i="0">
                              <a:latin typeface="Cambria Math" panose="02040503050406030204" pitchFamily="18" charset="0"/>
                            </a:rPr>
                            <m:t>𝐎</m:t>
                          </m:r>
                        </m:e>
                        <m:sub>
                          <m:r>
                            <a:rPr lang="en-US" sz="1600" b="1" i="0">
                              <a:latin typeface="Cambria Math" panose="02040503050406030204" pitchFamily="18" charset="0"/>
                            </a:rPr>
                            <m:t>𝟐</m:t>
                          </m:r>
                        </m:sub>
                      </m:sSub>
                      <m:r>
                        <a:rPr lang="en-US" sz="1600" b="1" i="0">
                          <a:latin typeface="Cambria Math" panose="02040503050406030204" pitchFamily="18" charset="0"/>
                        </a:rPr>
                        <m:t>+</m:t>
                      </m:r>
                      <m:sSup>
                        <m:sSupPr>
                          <m:ctrlPr>
                            <a:rPr lang="en-US" sz="1600" b="1" i="1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1600" b="1" i="0">
                              <a:latin typeface="Cambria Math" panose="02040503050406030204" pitchFamily="18" charset="0"/>
                            </a:rPr>
                            <m:t>𝐅𝐞</m:t>
                          </m:r>
                        </m:e>
                        <m:sup>
                          <m:r>
                            <a:rPr lang="en-US" sz="1600" b="1" i="0">
                              <a:latin typeface="Cambria Math" panose="02040503050406030204" pitchFamily="18" charset="0"/>
                            </a:rPr>
                            <m:t>𝟐</m:t>
                          </m:r>
                          <m:r>
                            <a:rPr lang="en-US" sz="1600" b="1" i="0">
                              <a:latin typeface="Cambria Math" panose="02040503050406030204" pitchFamily="18" charset="0"/>
                            </a:rPr>
                            <m:t>+</m:t>
                          </m:r>
                        </m:sup>
                      </m:sSup>
                      <m:box>
                        <m:boxPr>
                          <m:ctrlPr>
                            <a:rPr lang="en-US" sz="1600" b="1" i="1">
                              <a:latin typeface="Cambria Math" panose="02040503050406030204" pitchFamily="18" charset="0"/>
                            </a:rPr>
                          </m:ctrlPr>
                        </m:boxPr>
                        <m:e>
                          <m:groupChr>
                            <m:groupChrPr>
                              <m:chr m:val="→"/>
                              <m:vertJc m:val="bot"/>
                              <m:ctrlPr>
                                <a:rPr lang="en-US" sz="1600" b="1" i="1">
                                  <a:latin typeface="Cambria Math" panose="02040503050406030204" pitchFamily="18" charset="0"/>
                                </a:rPr>
                              </m:ctrlPr>
                            </m:groupChrPr>
                            <m:e>
                              <m:r>
                                <a:rPr lang="lv-LV" sz="1600" b="1" i="0">
                                  <a:latin typeface="Cambria Math" panose="02040503050406030204" pitchFamily="18" charset="0"/>
                                </a:rPr>
                                <m:t>          </m:t>
                              </m:r>
                            </m:e>
                          </m:groupChr>
                        </m:e>
                      </m:box>
                      <m:sSup>
                        <m:sSupPr>
                          <m:ctrlPr>
                            <a:rPr lang="en-US" sz="1600" b="1" i="1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1600" b="1" i="0">
                              <a:latin typeface="Cambria Math" panose="02040503050406030204" pitchFamily="18" charset="0"/>
                            </a:rPr>
                            <m:t>𝐎𝐇</m:t>
                          </m:r>
                        </m:e>
                        <m:sup>
                          <m:r>
                            <a:rPr lang="en-US" sz="1600" b="1" i="0">
                              <a:latin typeface="Cambria Math" panose="02040503050406030204" pitchFamily="18" charset="0"/>
                            </a:rPr>
                            <m:t>−</m:t>
                          </m:r>
                        </m:sup>
                      </m:sSup>
                      <m:r>
                        <a:rPr lang="en-US" sz="1600" b="1" i="0">
                          <a:latin typeface="Cambria Math" panose="02040503050406030204" pitchFamily="18" charset="0"/>
                        </a:rPr>
                        <m:t>+</m:t>
                      </m:r>
                      <m:sSup>
                        <m:sSupPr>
                          <m:ctrlPr>
                            <a:rPr lang="en-US" sz="1600" b="1" i="1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1600" b="1" i="0">
                              <a:latin typeface="Cambria Math" panose="02040503050406030204" pitchFamily="18" charset="0"/>
                            </a:rPr>
                            <m:t>𝐎𝐇</m:t>
                          </m:r>
                        </m:e>
                        <m:sup>
                          <m:r>
                            <a:rPr lang="en-US" sz="1600" b="1" i="0">
                              <a:latin typeface="Cambria Math" panose="02040503050406030204" pitchFamily="18" charset="0"/>
                            </a:rPr>
                            <m:t>•</m:t>
                          </m:r>
                        </m:sup>
                      </m:sSup>
                      <m:r>
                        <a:rPr lang="en-US" sz="1600" b="1" i="0">
                          <a:latin typeface="Cambria Math" panose="02040503050406030204" pitchFamily="18" charset="0"/>
                        </a:rPr>
                        <m:t>+</m:t>
                      </m:r>
                      <m:sSup>
                        <m:sSupPr>
                          <m:ctrlPr>
                            <a:rPr lang="en-US" sz="1600" b="1" i="1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1600" b="1" i="0">
                              <a:latin typeface="Cambria Math" panose="02040503050406030204" pitchFamily="18" charset="0"/>
                            </a:rPr>
                            <m:t>𝐅𝐞</m:t>
                          </m:r>
                        </m:e>
                        <m:sup>
                          <m:r>
                            <a:rPr lang="en-US" sz="1600" b="1" i="0">
                              <a:latin typeface="Cambria Math" panose="02040503050406030204" pitchFamily="18" charset="0"/>
                            </a:rPr>
                            <m:t>𝟑</m:t>
                          </m:r>
                          <m:r>
                            <a:rPr lang="en-US" sz="1600" b="1" i="0">
                              <a:latin typeface="Cambria Math" panose="02040503050406030204" pitchFamily="18" charset="0"/>
                            </a:rPr>
                            <m:t>+</m:t>
                          </m:r>
                        </m:sup>
                      </m:sSup>
                    </m:oMath>
                  </m:oMathPara>
                </a14:m>
                <a:endParaRPr lang="en-US" sz="1600" b="1" dirty="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  <a:cs typeface="Roboto" panose="02000000000000000000" pitchFamily="2" charset="0"/>
                </a:endParaRPr>
              </a:p>
            </p:txBody>
          </p:sp>
        </mc:Choice>
        <mc:Fallback xmlns="">
          <p:sp>
            <p:nvSpPr>
              <p:cNvPr id="30" name="Taisnstūris 18">
                <a:extLst>
                  <a:ext uri="{FF2B5EF4-FFF2-40B4-BE49-F238E27FC236}">
                    <a16:creationId xmlns:a16="http://schemas.microsoft.com/office/drawing/2014/main" xmlns:a14="http://schemas.microsoft.com/office/drawing/2010/main" xmlns="" id="{20A5B0E2-B674-F9C2-FA26-471198543097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729196" y="4292626"/>
                <a:ext cx="3465052" cy="365327"/>
              </a:xfrm>
              <a:prstGeom prst="rect">
                <a:avLst/>
              </a:prstGeom>
              <a:blipFill rotWithShape="1">
                <a:blip r:embed="rId6"/>
                <a:stretch>
                  <a:fillRect r="-528" b="-18333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1" name="Taisnstūris 19">
            <a:extLst>
              <a:ext uri="{FF2B5EF4-FFF2-40B4-BE49-F238E27FC236}">
                <a16:creationId xmlns:a16="http://schemas.microsoft.com/office/drawing/2014/main" id="{6EEE171A-49F5-F1A7-77F1-145BD27C2CF1}"/>
              </a:ext>
            </a:extLst>
          </p:cNvPr>
          <p:cNvSpPr/>
          <p:nvPr/>
        </p:nvSpPr>
        <p:spPr>
          <a:xfrm>
            <a:off x="5538684" y="4742976"/>
            <a:ext cx="2473620" cy="365327"/>
          </a:xfrm>
          <a:prstGeom prst="rect">
            <a:avLst/>
          </a:prstGeom>
          <a:solidFill>
            <a:srgbClr val="0055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Cellular DNA damage</a:t>
            </a:r>
          </a:p>
        </p:txBody>
      </p:sp>
      <p:sp>
        <p:nvSpPr>
          <p:cNvPr id="32" name="Taisnstūris 21">
            <a:extLst>
              <a:ext uri="{FF2B5EF4-FFF2-40B4-BE49-F238E27FC236}">
                <a16:creationId xmlns:a16="http://schemas.microsoft.com/office/drawing/2014/main" id="{34A78379-579E-A5A1-555D-196EEFDAAD4D}"/>
              </a:ext>
            </a:extLst>
          </p:cNvPr>
          <p:cNvSpPr/>
          <p:nvPr/>
        </p:nvSpPr>
        <p:spPr>
          <a:xfrm>
            <a:off x="5364773" y="5284456"/>
            <a:ext cx="2994550" cy="587143"/>
          </a:xfrm>
          <a:prstGeom prst="rect">
            <a:avLst/>
          </a:prstGeom>
          <a:solidFill>
            <a:srgbClr val="007670">
              <a:alpha val="2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b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Saturation of </a:t>
            </a:r>
          </a:p>
          <a:p>
            <a:pPr algn="ctr"/>
            <a:r>
              <a:rPr lang="en-US" sz="1400" b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solvated electron concentration</a:t>
            </a:r>
          </a:p>
        </p:txBody>
      </p:sp>
      <p:sp>
        <p:nvSpPr>
          <p:cNvPr id="33" name="Taisnstūris 28">
            <a:extLst>
              <a:ext uri="{FF2B5EF4-FFF2-40B4-BE49-F238E27FC236}">
                <a16:creationId xmlns:a16="http://schemas.microsoft.com/office/drawing/2014/main" id="{3D07C589-1886-FCB6-8C3D-21E1F9687980}"/>
              </a:ext>
            </a:extLst>
          </p:cNvPr>
          <p:cNvSpPr/>
          <p:nvPr/>
        </p:nvSpPr>
        <p:spPr>
          <a:xfrm>
            <a:off x="9302135" y="5284456"/>
            <a:ext cx="2473621" cy="587143"/>
          </a:xfrm>
          <a:prstGeom prst="rect">
            <a:avLst/>
          </a:prstGeom>
          <a:solidFill>
            <a:srgbClr val="007670">
              <a:alpha val="2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Saturation of </a:t>
            </a:r>
          </a:p>
          <a:p>
            <a:pPr algn="ctr"/>
            <a:r>
              <a:rPr lang="en-US" sz="1600" b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cellular DNA damage</a:t>
            </a:r>
          </a:p>
        </p:txBody>
      </p:sp>
      <p:sp>
        <p:nvSpPr>
          <p:cNvPr id="34" name="Bultiņa: pa labi 29">
            <a:extLst>
              <a:ext uri="{FF2B5EF4-FFF2-40B4-BE49-F238E27FC236}">
                <a16:creationId xmlns:a16="http://schemas.microsoft.com/office/drawing/2014/main" id="{DEE2601A-CF5B-2011-C572-20762EEE0FB0}"/>
              </a:ext>
            </a:extLst>
          </p:cNvPr>
          <p:cNvSpPr/>
          <p:nvPr/>
        </p:nvSpPr>
        <p:spPr>
          <a:xfrm>
            <a:off x="8359323" y="5397996"/>
            <a:ext cx="952143" cy="360064"/>
          </a:xfrm>
          <a:prstGeom prst="rightArrow">
            <a:avLst/>
          </a:prstGeom>
          <a:solidFill>
            <a:srgbClr val="0055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35" name="Taisnstūris 30">
            <a:extLst>
              <a:ext uri="{FF2B5EF4-FFF2-40B4-BE49-F238E27FC236}">
                <a16:creationId xmlns:a16="http://schemas.microsoft.com/office/drawing/2014/main" id="{A9BE5D9A-0B81-CF3C-0403-3F15F049D343}"/>
              </a:ext>
            </a:extLst>
          </p:cNvPr>
          <p:cNvSpPr/>
          <p:nvPr/>
        </p:nvSpPr>
        <p:spPr>
          <a:xfrm>
            <a:off x="9302135" y="5284456"/>
            <a:ext cx="2473621" cy="587143"/>
          </a:xfrm>
          <a:prstGeom prst="rect">
            <a:avLst/>
          </a:prstGeom>
          <a:solidFill>
            <a:srgbClr val="007670">
              <a:alpha val="2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FLASH effect</a:t>
            </a:r>
          </a:p>
        </p:txBody>
      </p:sp>
      <p:sp>
        <p:nvSpPr>
          <p:cNvPr id="36" name="Ovāls 32">
            <a:extLst>
              <a:ext uri="{FF2B5EF4-FFF2-40B4-BE49-F238E27FC236}">
                <a16:creationId xmlns:a16="http://schemas.microsoft.com/office/drawing/2014/main" id="{58F7C7F1-4B72-0952-4A57-4FB2356A6A40}"/>
              </a:ext>
            </a:extLst>
          </p:cNvPr>
          <p:cNvSpPr/>
          <p:nvPr/>
        </p:nvSpPr>
        <p:spPr>
          <a:xfrm>
            <a:off x="6485582" y="3379033"/>
            <a:ext cx="579824" cy="579824"/>
          </a:xfrm>
          <a:prstGeom prst="ellipse">
            <a:avLst/>
          </a:prstGeom>
          <a:noFill/>
          <a:ln w="57150">
            <a:solidFill>
              <a:srgbClr val="78ACA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37" name="Ovāls 33">
            <a:extLst>
              <a:ext uri="{FF2B5EF4-FFF2-40B4-BE49-F238E27FC236}">
                <a16:creationId xmlns:a16="http://schemas.microsoft.com/office/drawing/2014/main" id="{2E284A7E-ADBB-2510-BE17-72BFAC6C016C}"/>
              </a:ext>
            </a:extLst>
          </p:cNvPr>
          <p:cNvSpPr/>
          <p:nvPr/>
        </p:nvSpPr>
        <p:spPr>
          <a:xfrm>
            <a:off x="10806547" y="3552931"/>
            <a:ext cx="579824" cy="579824"/>
          </a:xfrm>
          <a:prstGeom prst="ellipse">
            <a:avLst/>
          </a:prstGeom>
          <a:noFill/>
          <a:ln w="57150">
            <a:solidFill>
              <a:srgbClr val="78ACA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38" name="Ovāls 34">
            <a:extLst>
              <a:ext uri="{FF2B5EF4-FFF2-40B4-BE49-F238E27FC236}">
                <a16:creationId xmlns:a16="http://schemas.microsoft.com/office/drawing/2014/main" id="{0B004985-EB9A-8412-B825-C0C8DEA807E9}"/>
              </a:ext>
            </a:extLst>
          </p:cNvPr>
          <p:cNvSpPr/>
          <p:nvPr/>
        </p:nvSpPr>
        <p:spPr>
          <a:xfrm>
            <a:off x="7294230" y="4034272"/>
            <a:ext cx="579824" cy="579824"/>
          </a:xfrm>
          <a:prstGeom prst="ellipse">
            <a:avLst/>
          </a:prstGeom>
          <a:noFill/>
          <a:ln w="57150">
            <a:solidFill>
              <a:srgbClr val="78ACA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39" name="Ovāls 35">
            <a:extLst>
              <a:ext uri="{FF2B5EF4-FFF2-40B4-BE49-F238E27FC236}">
                <a16:creationId xmlns:a16="http://schemas.microsoft.com/office/drawing/2014/main" id="{961C8AD3-FC5C-8317-6C1C-D3A7BEB4A86F}"/>
              </a:ext>
            </a:extLst>
          </p:cNvPr>
          <p:cNvSpPr/>
          <p:nvPr/>
        </p:nvSpPr>
        <p:spPr>
          <a:xfrm>
            <a:off x="10844850" y="4185378"/>
            <a:ext cx="579824" cy="579824"/>
          </a:xfrm>
          <a:prstGeom prst="ellipse">
            <a:avLst/>
          </a:prstGeom>
          <a:noFill/>
          <a:ln w="57150">
            <a:solidFill>
              <a:srgbClr val="78ACA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cxnSp>
        <p:nvCxnSpPr>
          <p:cNvPr id="40" name="Taisns bultveida savienotājs 37">
            <a:extLst>
              <a:ext uri="{FF2B5EF4-FFF2-40B4-BE49-F238E27FC236}">
                <a16:creationId xmlns:a16="http://schemas.microsoft.com/office/drawing/2014/main" id="{47D1EA48-7F05-CB79-EDEB-A619B49C3A70}"/>
              </a:ext>
            </a:extLst>
          </p:cNvPr>
          <p:cNvCxnSpPr>
            <a:stCxn id="36" idx="6"/>
            <a:endCxn id="28" idx="1"/>
          </p:cNvCxnSpPr>
          <p:nvPr/>
        </p:nvCxnSpPr>
        <p:spPr>
          <a:xfrm>
            <a:off x="7065406" y="3668945"/>
            <a:ext cx="2159506" cy="173899"/>
          </a:xfrm>
          <a:prstGeom prst="straightConnector1">
            <a:avLst/>
          </a:prstGeom>
          <a:ln w="57150">
            <a:solidFill>
              <a:srgbClr val="78ACA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Taisns bultveida savienotājs 38">
            <a:extLst>
              <a:ext uri="{FF2B5EF4-FFF2-40B4-BE49-F238E27FC236}">
                <a16:creationId xmlns:a16="http://schemas.microsoft.com/office/drawing/2014/main" id="{3FA42812-90C5-9976-CCC4-3EFCE9E67FB6}"/>
              </a:ext>
            </a:extLst>
          </p:cNvPr>
          <p:cNvCxnSpPr>
            <a:cxnSpLocks/>
            <a:stCxn id="37" idx="2"/>
            <a:endCxn id="29" idx="3"/>
          </p:cNvCxnSpPr>
          <p:nvPr/>
        </p:nvCxnSpPr>
        <p:spPr>
          <a:xfrm flipH="1">
            <a:off x="8415655" y="3842843"/>
            <a:ext cx="2390892" cy="412824"/>
          </a:xfrm>
          <a:prstGeom prst="straightConnector1">
            <a:avLst/>
          </a:prstGeom>
          <a:ln w="57150">
            <a:solidFill>
              <a:srgbClr val="78ACA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Taisns bultveida savienotājs 41">
            <a:extLst>
              <a:ext uri="{FF2B5EF4-FFF2-40B4-BE49-F238E27FC236}">
                <a16:creationId xmlns:a16="http://schemas.microsoft.com/office/drawing/2014/main" id="{0DFE78DE-D9CF-04D5-4442-6B533C6B88F8}"/>
              </a:ext>
            </a:extLst>
          </p:cNvPr>
          <p:cNvCxnSpPr>
            <a:cxnSpLocks/>
            <a:stCxn id="38" idx="6"/>
            <a:endCxn id="30" idx="1"/>
          </p:cNvCxnSpPr>
          <p:nvPr/>
        </p:nvCxnSpPr>
        <p:spPr>
          <a:xfrm>
            <a:off x="7874054" y="4324184"/>
            <a:ext cx="855142" cy="151106"/>
          </a:xfrm>
          <a:prstGeom prst="straightConnector1">
            <a:avLst/>
          </a:prstGeom>
          <a:ln w="57150">
            <a:solidFill>
              <a:srgbClr val="78ACA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Taisns bultveida savienotājs 44">
            <a:extLst>
              <a:ext uri="{FF2B5EF4-FFF2-40B4-BE49-F238E27FC236}">
                <a16:creationId xmlns:a16="http://schemas.microsoft.com/office/drawing/2014/main" id="{837B6040-63C4-DBC3-944B-D96D78B7935F}"/>
              </a:ext>
            </a:extLst>
          </p:cNvPr>
          <p:cNvCxnSpPr>
            <a:cxnSpLocks/>
            <a:stCxn id="39" idx="2"/>
            <a:endCxn id="31" idx="3"/>
          </p:cNvCxnSpPr>
          <p:nvPr/>
        </p:nvCxnSpPr>
        <p:spPr>
          <a:xfrm flipH="1">
            <a:off x="8012304" y="4475290"/>
            <a:ext cx="2832546" cy="450350"/>
          </a:xfrm>
          <a:prstGeom prst="straightConnector1">
            <a:avLst/>
          </a:prstGeom>
          <a:ln w="57150">
            <a:solidFill>
              <a:srgbClr val="78ACA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0" y="3015788"/>
            <a:ext cx="5001208" cy="3254383"/>
          </a:xfrm>
          <a:prstGeom prst="rect">
            <a:avLst/>
          </a:prstGeom>
          <a:solidFill>
            <a:srgbClr val="B3D1C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>
              <a:tabLst>
                <a:tab pos="11206163" algn="l"/>
              </a:tabLst>
            </a:pPr>
            <a:endParaRPr lang="lv-LV" sz="2000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en-GB" sz="17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FLASH mechanism </a:t>
            </a:r>
            <a:r>
              <a:rPr lang="lv-LV" sz="17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model </a:t>
            </a:r>
            <a:r>
              <a:rPr lang="en-GB" sz="17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by prof. Joao </a:t>
            </a:r>
            <a:r>
              <a:rPr lang="en-GB" sz="1700" dirty="0" err="1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Seco</a:t>
            </a:r>
            <a:endParaRPr lang="lv-LV" sz="1700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sz="1700" b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Experimental basis: </a:t>
            </a:r>
            <a:r>
              <a:rPr lang="en-GB" sz="17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Recent experiments show decreased oxygen consumption rate at ultra-high dose rates, reaching a saturation state </a:t>
            </a:r>
            <a:endParaRPr lang="lv-LV" sz="1700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>
              <a:buClr>
                <a:srgbClr val="005551"/>
              </a:buClr>
              <a:tabLst>
                <a:tab pos="11206163" algn="l"/>
              </a:tabLst>
            </a:pPr>
            <a:r>
              <a:rPr lang="lv-LV" sz="17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      [ 7 ] [ 8 ]</a:t>
            </a: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sz="1700" b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Main idea – threshold concentration of solvated electrons as surrogate for dose threshold</a:t>
            </a:r>
            <a:endParaRPr lang="en-GB" sz="1700" b="1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sz="17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Physical implementation of the model – part of my thesis</a:t>
            </a:r>
          </a:p>
          <a:p>
            <a:pPr algn="ctr">
              <a:buClr>
                <a:srgbClr val="005551"/>
              </a:buClr>
              <a:tabLst>
                <a:tab pos="11206163" algn="l"/>
              </a:tabLst>
            </a:pPr>
            <a:r>
              <a:rPr lang="lv-LV" sz="2000" b="1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How does ion used affect this threshold?</a:t>
            </a:r>
            <a:endParaRPr lang="en-GB" sz="2000" b="1" dirty="0">
              <a:solidFill>
                <a:srgbClr val="00555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endParaRPr lang="lv-LV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>
              <a:buClr>
                <a:srgbClr val="005551"/>
              </a:buClr>
              <a:tabLst>
                <a:tab pos="11206163" algn="l"/>
              </a:tabLst>
            </a:pPr>
            <a:endParaRPr lang="en-US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sp>
        <p:nvSpPr>
          <p:cNvPr id="58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-1" y="2756001"/>
            <a:ext cx="4767944" cy="512064"/>
          </a:xfrm>
          <a:custGeom>
            <a:avLst/>
            <a:gdLst>
              <a:gd name="connsiteX0" fmla="*/ 0 w 5970494"/>
              <a:gd name="connsiteY0" fmla="*/ 0 h 512064"/>
              <a:gd name="connsiteX1" fmla="*/ 5970494 w 5970494"/>
              <a:gd name="connsiteY1" fmla="*/ 0 h 512064"/>
              <a:gd name="connsiteX2" fmla="*/ 5970494 w 5970494"/>
              <a:gd name="connsiteY2" fmla="*/ 512064 h 512064"/>
              <a:gd name="connsiteX3" fmla="*/ 0 w 5970494"/>
              <a:gd name="connsiteY3" fmla="*/ 512064 h 512064"/>
              <a:gd name="connsiteX4" fmla="*/ 0 w 5970494"/>
              <a:gd name="connsiteY4" fmla="*/ 0 h 512064"/>
              <a:gd name="connsiteX0" fmla="*/ 0 w 5970494"/>
              <a:gd name="connsiteY0" fmla="*/ 8965 h 521029"/>
              <a:gd name="connsiteX1" fmla="*/ 5486400 w 5970494"/>
              <a:gd name="connsiteY1" fmla="*/ 0 h 521029"/>
              <a:gd name="connsiteX2" fmla="*/ 5970494 w 5970494"/>
              <a:gd name="connsiteY2" fmla="*/ 521029 h 521029"/>
              <a:gd name="connsiteX3" fmla="*/ 0 w 5970494"/>
              <a:gd name="connsiteY3" fmla="*/ 521029 h 521029"/>
              <a:gd name="connsiteX4" fmla="*/ 0 w 5970494"/>
              <a:gd name="connsiteY4" fmla="*/ 8965 h 521029"/>
              <a:gd name="connsiteX0" fmla="*/ 0 w 5970494"/>
              <a:gd name="connsiteY0" fmla="*/ 0 h 512064"/>
              <a:gd name="connsiteX1" fmla="*/ 5577840 w 5970494"/>
              <a:gd name="connsiteY1" fmla="*/ 179 h 512064"/>
              <a:gd name="connsiteX2" fmla="*/ 5970494 w 5970494"/>
              <a:gd name="connsiteY2" fmla="*/ 512064 h 512064"/>
              <a:gd name="connsiteX3" fmla="*/ 0 w 5970494"/>
              <a:gd name="connsiteY3" fmla="*/ 512064 h 512064"/>
              <a:gd name="connsiteX4" fmla="*/ 0 w 5970494"/>
              <a:gd name="connsiteY4" fmla="*/ 0 h 512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70494" h="512064">
                <a:moveTo>
                  <a:pt x="0" y="0"/>
                </a:moveTo>
                <a:lnTo>
                  <a:pt x="5577840" y="179"/>
                </a:lnTo>
                <a:lnTo>
                  <a:pt x="5970494" y="512064"/>
                </a:lnTo>
                <a:lnTo>
                  <a:pt x="0" y="512064"/>
                </a:lnTo>
                <a:lnTo>
                  <a:pt x="0" y="0"/>
                </a:lnTo>
                <a:close/>
              </a:path>
            </a:pathLst>
          </a:custGeom>
          <a:solidFill>
            <a:srgbClr val="0055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tabLst>
                <a:tab pos="11206163" algn="l"/>
              </a:tabLst>
            </a:pPr>
            <a:r>
              <a:rPr lang="lv-LV" sz="2600" b="1" i="1" dirty="0"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FLASH </a:t>
            </a:r>
            <a:r>
              <a:rPr lang="lv-LV" sz="2600" b="1" dirty="0"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dose threshold model</a:t>
            </a:r>
            <a:endParaRPr lang="en-US" sz="2600" b="1" i="1" dirty="0"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sp>
        <p:nvSpPr>
          <p:cNvPr id="59" name="Rectangle 58"/>
          <p:cNvSpPr/>
          <p:nvPr/>
        </p:nvSpPr>
        <p:spPr>
          <a:xfrm>
            <a:off x="170329" y="6122620"/>
            <a:ext cx="12020124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lv-LV" sz="900" b="1" dirty="0">
                <a:latin typeface="Roboto" pitchFamily="2" charset="0"/>
                <a:ea typeface="Roboto" pitchFamily="2" charset="0"/>
              </a:rPr>
              <a:t>[ 6 ] </a:t>
            </a:r>
            <a:r>
              <a:rPr lang="en-GB" sz="800" dirty="0">
                <a:latin typeface="Roboto" pitchFamily="2" charset="0"/>
                <a:ea typeface="Roboto" pitchFamily="2" charset="0"/>
              </a:rPr>
              <a:t>Le </a:t>
            </a:r>
            <a:r>
              <a:rPr lang="en-GB" sz="800" dirty="0" err="1">
                <a:latin typeface="Roboto" pitchFamily="2" charset="0"/>
                <a:ea typeface="Roboto" pitchFamily="2" charset="0"/>
              </a:rPr>
              <a:t>Caër</a:t>
            </a:r>
            <a:r>
              <a:rPr lang="en-GB" sz="800" dirty="0">
                <a:latin typeface="Roboto" pitchFamily="2" charset="0"/>
                <a:ea typeface="Roboto" pitchFamily="2" charset="0"/>
              </a:rPr>
              <a:t> S. Water Radiolysis: Influence of Oxide Surfaces on H2 Production under Ionizing Radiation. Water 2011</a:t>
            </a:r>
            <a:endParaRPr lang="lv-LV" sz="800" dirty="0">
              <a:latin typeface="Roboto" pitchFamily="2" charset="0"/>
              <a:ea typeface="Roboto" pitchFamily="2" charset="0"/>
            </a:endParaRPr>
          </a:p>
          <a:p>
            <a:pPr algn="r"/>
            <a:r>
              <a:rPr lang="en-GB" sz="900" dirty="0">
                <a:latin typeface="Roboto" pitchFamily="2" charset="0"/>
                <a:ea typeface="Roboto" pitchFamily="2" charset="0"/>
              </a:rPr>
              <a:t> </a:t>
            </a:r>
            <a:r>
              <a:rPr lang="lv-LV" sz="900" b="1" dirty="0">
                <a:latin typeface="Roboto" pitchFamily="2" charset="0"/>
                <a:ea typeface="Roboto" pitchFamily="2" charset="0"/>
              </a:rPr>
              <a:t>[ 7 ]</a:t>
            </a:r>
            <a:r>
              <a:rPr lang="en-GB" sz="900" b="1" dirty="0">
                <a:latin typeface="Roboto" pitchFamily="2" charset="0"/>
                <a:ea typeface="Roboto" pitchFamily="2" charset="0"/>
              </a:rPr>
              <a:t> </a:t>
            </a:r>
            <a:r>
              <a:rPr lang="en-GB" sz="800" dirty="0">
                <a:latin typeface="Roboto" pitchFamily="2" charset="0"/>
                <a:ea typeface="Roboto" pitchFamily="2" charset="0"/>
              </a:rPr>
              <a:t>Jansen J, </a:t>
            </a:r>
            <a:r>
              <a:rPr lang="en-GB" sz="800" dirty="0" err="1">
                <a:latin typeface="Roboto" pitchFamily="2" charset="0"/>
                <a:ea typeface="Roboto" pitchFamily="2" charset="0"/>
              </a:rPr>
              <a:t>Beyreuther</a:t>
            </a:r>
            <a:r>
              <a:rPr lang="en-GB" sz="800" dirty="0">
                <a:latin typeface="Roboto" pitchFamily="2" charset="0"/>
                <a:ea typeface="Roboto" pitchFamily="2" charset="0"/>
              </a:rPr>
              <a:t> E, </a:t>
            </a:r>
            <a:r>
              <a:rPr lang="en-GB" sz="800" dirty="0" err="1">
                <a:latin typeface="Roboto" pitchFamily="2" charset="0"/>
                <a:ea typeface="Roboto" pitchFamily="2" charset="0"/>
              </a:rPr>
              <a:t>García-Calderón</a:t>
            </a:r>
            <a:r>
              <a:rPr lang="en-GB" sz="800" dirty="0">
                <a:latin typeface="Roboto" pitchFamily="2" charset="0"/>
                <a:ea typeface="Roboto" pitchFamily="2" charset="0"/>
              </a:rPr>
              <a:t> D, et al. Changes in Radical Levels as a Cause for the FLASH effect: Impact of beam structure parameters at ultra-high dose rates on oxygen depletion in water. Radiotherapy and Oncology 2022</a:t>
            </a:r>
            <a:r>
              <a:rPr lang="lv-LV" sz="900" dirty="0">
                <a:latin typeface="Roboto" pitchFamily="2" charset="0"/>
                <a:ea typeface="Roboto" pitchFamily="2" charset="0"/>
              </a:rPr>
              <a:t>  </a:t>
            </a:r>
          </a:p>
          <a:p>
            <a:pPr algn="r"/>
            <a:r>
              <a:rPr lang="en-GB" sz="900" dirty="0">
                <a:latin typeface="Roboto" pitchFamily="2" charset="0"/>
                <a:ea typeface="Roboto" pitchFamily="2" charset="0"/>
              </a:rPr>
              <a:t> </a:t>
            </a:r>
            <a:r>
              <a:rPr lang="lv-LV" sz="900" b="1" dirty="0">
                <a:latin typeface="Roboto" pitchFamily="2" charset="0"/>
                <a:ea typeface="Roboto" pitchFamily="2" charset="0"/>
              </a:rPr>
              <a:t>[ 8 ] </a:t>
            </a:r>
            <a:r>
              <a:rPr lang="en-GB" sz="800" dirty="0">
                <a:latin typeface="Roboto" pitchFamily="2" charset="0"/>
                <a:ea typeface="Roboto" pitchFamily="2" charset="0"/>
              </a:rPr>
              <a:t>Jansen J, Knoll J, </a:t>
            </a:r>
            <a:r>
              <a:rPr lang="en-GB" sz="800" dirty="0" err="1">
                <a:latin typeface="Roboto" pitchFamily="2" charset="0"/>
                <a:ea typeface="Roboto" pitchFamily="2" charset="0"/>
              </a:rPr>
              <a:t>Beyreuther</a:t>
            </a:r>
            <a:r>
              <a:rPr lang="en-GB" sz="800" dirty="0">
                <a:latin typeface="Roboto" pitchFamily="2" charset="0"/>
                <a:ea typeface="Roboto" pitchFamily="2" charset="0"/>
              </a:rPr>
              <a:t> E, et al. Does FLASH deplete oxygen? Experimental evaluation for photons, protons, and carbon ions. Medical Physics 2021</a:t>
            </a:r>
          </a:p>
        </p:txBody>
      </p:sp>
      <p:sp>
        <p:nvSpPr>
          <p:cNvPr id="60" name="Rectangle 59"/>
          <p:cNvSpPr/>
          <p:nvPr/>
        </p:nvSpPr>
        <p:spPr>
          <a:xfrm>
            <a:off x="8272648" y="3078982"/>
            <a:ext cx="484096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lv-LV" sz="900" b="1" dirty="0">
                <a:latin typeface="Roboto" pitchFamily="2" charset="0"/>
                <a:ea typeface="Roboto" pitchFamily="2" charset="0"/>
              </a:rPr>
              <a:t>[ 6 ]</a:t>
            </a:r>
            <a:endParaRPr lang="en-GB" sz="900" dirty="0">
              <a:latin typeface="Roboto" pitchFamily="2" charset="0"/>
              <a:ea typeface="Roboto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0847038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3" grpId="1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42C43BCE-A5A4-4FCE-1ED0-8CF4F25C7111}"/>
              </a:ext>
            </a:extLst>
          </p:cNvPr>
          <p:cNvSpPr txBox="1"/>
          <p:nvPr/>
        </p:nvSpPr>
        <p:spPr>
          <a:xfrm>
            <a:off x="11516572" y="6562118"/>
            <a:ext cx="68284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[ 6 ]</a:t>
            </a:r>
          </a:p>
        </p:txBody>
      </p:sp>
      <p:sp>
        <p:nvSpPr>
          <p:cNvPr id="5" name="Virsraksts 4">
            <a:extLst>
              <a:ext uri="{FF2B5EF4-FFF2-40B4-BE49-F238E27FC236}">
                <a16:creationId xmlns:a16="http://schemas.microsoft.com/office/drawing/2014/main" id="{7966FF18-37A8-DB9F-2A27-94ED00E43EC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i="1" dirty="0"/>
              <a:t>Results so far: </a:t>
            </a:r>
            <a:r>
              <a:rPr lang="en-US" dirty="0"/>
              <a:t>Comparison of different ions</a:t>
            </a:r>
            <a:endParaRPr lang="en-US" i="1" dirty="0"/>
          </a:p>
        </p:txBody>
      </p:sp>
      <p:sp>
        <p:nvSpPr>
          <p:cNvPr id="7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-2" y="531556"/>
            <a:ext cx="12192001" cy="1449644"/>
          </a:xfrm>
          <a:prstGeom prst="rect">
            <a:avLst/>
          </a:prstGeom>
          <a:solidFill>
            <a:srgbClr val="B3D1C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>
              <a:tabLst>
                <a:tab pos="11206163" algn="l"/>
              </a:tabLst>
            </a:pPr>
            <a:r>
              <a:rPr lang="lv-LV" b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Model was used to study </a:t>
            </a:r>
            <a:r>
              <a:rPr lang="lv-LV" b="1" i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FLASH </a:t>
            </a:r>
            <a:r>
              <a:rPr lang="lv-LV" b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dose threshold for different ion types. Results have been presented:</a:t>
            </a: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sz="1400" b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Poster at FRPT’22</a:t>
            </a:r>
          </a:p>
          <a:p>
            <a:pPr algn="ctr">
              <a:buClr>
                <a:srgbClr val="005551"/>
              </a:buClr>
              <a:tabLst>
                <a:tab pos="11206163" algn="l"/>
              </a:tabLst>
            </a:pPr>
            <a:r>
              <a:rPr lang="en-GB" sz="1400" i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Assessing particle FLASH-RT effectiveness by modelling solvate electron production dependency on particle LET</a:t>
            </a:r>
            <a:endParaRPr lang="lv-LV" sz="1400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sz="1400" b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Poster at PTCOG’23</a:t>
            </a:r>
          </a:p>
          <a:p>
            <a:pPr algn="ctr">
              <a:buClr>
                <a:srgbClr val="005551"/>
              </a:buClr>
              <a:tabLst>
                <a:tab pos="11206163" algn="l"/>
              </a:tabLst>
            </a:pPr>
            <a:r>
              <a:rPr lang="en-GB" sz="1400" i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FLASH-RT DOSE THRESHOLD EFFECT ESTIMATION FOR PARTICLE BEAMS BY MODELLING SOLVATE ELECTRON PRODUCTION DEPENDENCY ON PARTICLE LET 3D DISTRIBUTION</a:t>
            </a:r>
          </a:p>
          <a:p>
            <a:pPr>
              <a:buClr>
                <a:srgbClr val="005551"/>
              </a:buClr>
              <a:tabLst>
                <a:tab pos="11206163" algn="l"/>
              </a:tabLst>
            </a:pPr>
            <a:endParaRPr lang="en-US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1524299" y="1927344"/>
            <a:ext cx="9143398" cy="474003"/>
            <a:chOff x="403784" y="2172196"/>
            <a:chExt cx="9143398" cy="474003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E56E5A63-E389-EB0E-7FAB-C82F593EE2E2}"/>
                </a:ext>
              </a:extLst>
            </p:cNvPr>
            <p:cNvSpPr txBox="1"/>
            <p:nvPr/>
          </p:nvSpPr>
          <p:spPr>
            <a:xfrm>
              <a:off x="403784" y="2184534"/>
              <a:ext cx="828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b="1" baseline="30000" dirty="0">
                  <a:solidFill>
                    <a:srgbClr val="00555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1</a:t>
              </a:r>
              <a:r>
                <a:rPr lang="en-US" sz="2400" b="1" dirty="0">
                  <a:solidFill>
                    <a:srgbClr val="00555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H</a:t>
              </a: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6514B59B-FF58-A895-1EEB-47115D037E52}"/>
                </a:ext>
              </a:extLst>
            </p:cNvPr>
            <p:cNvSpPr txBox="1"/>
            <p:nvPr/>
          </p:nvSpPr>
          <p:spPr>
            <a:xfrm>
              <a:off x="1231784" y="2184534"/>
              <a:ext cx="828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b="1" baseline="30000" dirty="0">
                  <a:solidFill>
                    <a:srgbClr val="00555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3</a:t>
              </a:r>
              <a:r>
                <a:rPr lang="en-US" sz="2400" b="1" dirty="0">
                  <a:solidFill>
                    <a:srgbClr val="00555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He</a:t>
              </a: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F96C336F-399B-5674-BF15-07D93CE20AE3}"/>
                </a:ext>
              </a:extLst>
            </p:cNvPr>
            <p:cNvSpPr txBox="1"/>
            <p:nvPr/>
          </p:nvSpPr>
          <p:spPr>
            <a:xfrm>
              <a:off x="2059784" y="2184534"/>
              <a:ext cx="828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b="1" baseline="30000" dirty="0">
                  <a:solidFill>
                    <a:srgbClr val="00555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4</a:t>
              </a:r>
              <a:r>
                <a:rPr lang="en-US" sz="2400" b="1" dirty="0">
                  <a:solidFill>
                    <a:srgbClr val="00555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He</a:t>
              </a: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9068FDFA-F0AA-8C2B-E676-0E723B572CA4}"/>
                </a:ext>
              </a:extLst>
            </p:cNvPr>
            <p:cNvSpPr txBox="1"/>
            <p:nvPr/>
          </p:nvSpPr>
          <p:spPr>
            <a:xfrm>
              <a:off x="2915230" y="2184534"/>
              <a:ext cx="828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b="1" baseline="30000" dirty="0">
                  <a:solidFill>
                    <a:srgbClr val="00555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6</a:t>
              </a:r>
              <a:r>
                <a:rPr lang="en-US" sz="2400" b="1" dirty="0">
                  <a:solidFill>
                    <a:srgbClr val="00555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Li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4B0BF1DF-8F02-5228-A759-982914CDF809}"/>
                </a:ext>
              </a:extLst>
            </p:cNvPr>
            <p:cNvSpPr txBox="1"/>
            <p:nvPr/>
          </p:nvSpPr>
          <p:spPr>
            <a:xfrm>
              <a:off x="3743230" y="2184534"/>
              <a:ext cx="828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b="1" baseline="30000" dirty="0">
                  <a:solidFill>
                    <a:srgbClr val="00555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7</a:t>
              </a:r>
              <a:r>
                <a:rPr lang="en-US" sz="2400" b="1" dirty="0">
                  <a:solidFill>
                    <a:srgbClr val="00555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Li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87A04FAF-1F89-D85E-22CF-4C6BFB43165D}"/>
                </a:ext>
              </a:extLst>
            </p:cNvPr>
            <p:cNvSpPr txBox="1"/>
            <p:nvPr/>
          </p:nvSpPr>
          <p:spPr>
            <a:xfrm>
              <a:off x="4541475" y="2184534"/>
              <a:ext cx="828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b="1" baseline="30000" dirty="0">
                  <a:solidFill>
                    <a:srgbClr val="00555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9</a:t>
              </a:r>
              <a:r>
                <a:rPr lang="en-US" sz="2400" b="1" dirty="0">
                  <a:solidFill>
                    <a:srgbClr val="00555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Be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1C377293-D518-19FB-A3F7-A45BE8C236A1}"/>
                </a:ext>
              </a:extLst>
            </p:cNvPr>
            <p:cNvSpPr txBox="1"/>
            <p:nvPr/>
          </p:nvSpPr>
          <p:spPr>
            <a:xfrm>
              <a:off x="5369475" y="2172200"/>
              <a:ext cx="828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b="1" baseline="30000" dirty="0">
                  <a:solidFill>
                    <a:srgbClr val="00555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10</a:t>
              </a:r>
              <a:r>
                <a:rPr lang="en-US" sz="2400" b="1" dirty="0">
                  <a:solidFill>
                    <a:srgbClr val="00555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B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6ECC5DAD-4F50-B5CC-FD79-45BD12D34D60}"/>
                </a:ext>
              </a:extLst>
            </p:cNvPr>
            <p:cNvSpPr txBox="1"/>
            <p:nvPr/>
          </p:nvSpPr>
          <p:spPr>
            <a:xfrm>
              <a:off x="6197475" y="2172199"/>
              <a:ext cx="828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b="1" baseline="30000" dirty="0">
                  <a:solidFill>
                    <a:srgbClr val="00555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12</a:t>
              </a:r>
              <a:r>
                <a:rPr lang="en-US" sz="2400" b="1" dirty="0">
                  <a:solidFill>
                    <a:srgbClr val="00555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C67AB0E8-EFC9-F1F1-FC32-E08B04599C5C}"/>
                </a:ext>
              </a:extLst>
            </p:cNvPr>
            <p:cNvSpPr txBox="1"/>
            <p:nvPr/>
          </p:nvSpPr>
          <p:spPr>
            <a:xfrm>
              <a:off x="7063182" y="2172198"/>
              <a:ext cx="828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b="1" baseline="30000" dirty="0">
                  <a:solidFill>
                    <a:srgbClr val="00555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14</a:t>
              </a:r>
              <a:r>
                <a:rPr lang="en-US" sz="2400" b="1" dirty="0">
                  <a:solidFill>
                    <a:srgbClr val="00555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03B3AF06-694E-55E1-20E9-093B26C0CD5B}"/>
                </a:ext>
              </a:extLst>
            </p:cNvPr>
            <p:cNvSpPr txBox="1"/>
            <p:nvPr/>
          </p:nvSpPr>
          <p:spPr>
            <a:xfrm>
              <a:off x="7891182" y="2172197"/>
              <a:ext cx="828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b="1" baseline="30000" dirty="0">
                  <a:solidFill>
                    <a:srgbClr val="00555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16</a:t>
              </a:r>
              <a:r>
                <a:rPr lang="en-US" sz="2400" b="1" dirty="0">
                  <a:solidFill>
                    <a:srgbClr val="00555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O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A6A6D26B-0C5D-7EEF-4BD3-AC130D70B365}"/>
                </a:ext>
              </a:extLst>
            </p:cNvPr>
            <p:cNvSpPr txBox="1"/>
            <p:nvPr/>
          </p:nvSpPr>
          <p:spPr>
            <a:xfrm>
              <a:off x="8719182" y="2172196"/>
              <a:ext cx="828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b="1" baseline="30000" dirty="0">
                  <a:solidFill>
                    <a:srgbClr val="00555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20</a:t>
              </a:r>
              <a:r>
                <a:rPr lang="en-US" sz="2400" b="1" dirty="0">
                  <a:solidFill>
                    <a:srgbClr val="00555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Ne</a:t>
              </a: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446719" y="2317289"/>
            <a:ext cx="11258541" cy="2478478"/>
            <a:chOff x="43771" y="2576298"/>
            <a:chExt cx="11258541" cy="2478478"/>
          </a:xfrm>
        </p:grpSpPr>
        <p:pic>
          <p:nvPicPr>
            <p:cNvPr id="21" name="Attēls 5">
              <a:extLst>
                <a:ext uri="{FF2B5EF4-FFF2-40B4-BE49-F238E27FC236}">
                  <a16:creationId xmlns:a16="http://schemas.microsoft.com/office/drawing/2014/main" id="{3C8720FE-5E28-B7E9-3EEF-2A0066D56EF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3771" y="2596267"/>
              <a:ext cx="3550528" cy="2438541"/>
            </a:xfrm>
            <a:prstGeom prst="rect">
              <a:avLst/>
            </a:prstGeom>
          </p:spPr>
        </p:pic>
        <p:pic>
          <p:nvPicPr>
            <p:cNvPr id="22" name="Attēls 8">
              <a:extLst>
                <a:ext uri="{FF2B5EF4-FFF2-40B4-BE49-F238E27FC236}">
                  <a16:creationId xmlns:a16="http://schemas.microsoft.com/office/drawing/2014/main" id="{0DD50413-4A78-9CDB-1CF6-5E3560DDDE6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751784" y="2576298"/>
              <a:ext cx="3550528" cy="2478478"/>
            </a:xfrm>
            <a:prstGeom prst="rect">
              <a:avLst/>
            </a:prstGeom>
          </p:spPr>
        </p:pic>
        <p:pic>
          <p:nvPicPr>
            <p:cNvPr id="20" name="Attēls 9">
              <a:extLst>
                <a:ext uri="{FF2B5EF4-FFF2-40B4-BE49-F238E27FC236}">
                  <a16:creationId xmlns:a16="http://schemas.microsoft.com/office/drawing/2014/main" id="{60391D67-BABF-6678-7132-78C9EAF7221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71318" y="2595260"/>
              <a:ext cx="3640853" cy="2439548"/>
            </a:xfrm>
            <a:prstGeom prst="rect">
              <a:avLst/>
            </a:prstGeom>
          </p:spPr>
        </p:pic>
      </p:grpSp>
      <p:sp>
        <p:nvSpPr>
          <p:cNvPr id="24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-1" y="5139597"/>
            <a:ext cx="12191999" cy="1207416"/>
          </a:xfrm>
          <a:prstGeom prst="rect">
            <a:avLst/>
          </a:prstGeom>
          <a:solidFill>
            <a:srgbClr val="B3D1C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>
              <a:tabLst>
                <a:tab pos="11206163" algn="l"/>
              </a:tabLst>
            </a:pPr>
            <a:endParaRPr lang="lv-LV" sz="2000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en-GB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According to the</a:t>
            </a: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 developed</a:t>
            </a:r>
            <a:r>
              <a:rPr lang="en-GB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 model, </a:t>
            </a:r>
            <a:r>
              <a:rPr lang="en-GB" sz="1600" b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lower physical dose threshold is required for FLASH effect with lighter ions</a:t>
            </a:r>
            <a:endParaRPr lang="lv-LV" sz="1600" b="1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Solvated electron concentration distributions are more favourable (</a:t>
            </a:r>
            <a:r>
              <a:rPr lang="lv-LV" sz="1600" i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larger portions above threshold</a:t>
            </a: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) for lighter ions</a:t>
            </a: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sz="1600" i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FLASH </a:t>
            </a: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effect dose threshold depends not just on ion type, but irradiation geometry and </a:t>
            </a:r>
            <a:r>
              <a:rPr lang="lv-LV" sz="1600" i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FLASH</a:t>
            </a: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 «prescription point»</a:t>
            </a:r>
            <a:endParaRPr lang="en-GB" sz="1600" i="1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>
              <a:buClr>
                <a:srgbClr val="005551"/>
              </a:buClr>
              <a:tabLst>
                <a:tab pos="11206163" algn="l"/>
              </a:tabLst>
            </a:pPr>
            <a:endParaRPr lang="en-US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sp>
        <p:nvSpPr>
          <p:cNvPr id="25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0" y="4883565"/>
            <a:ext cx="5970494" cy="512064"/>
          </a:xfrm>
          <a:custGeom>
            <a:avLst/>
            <a:gdLst>
              <a:gd name="connsiteX0" fmla="*/ 0 w 5970494"/>
              <a:gd name="connsiteY0" fmla="*/ 0 h 512064"/>
              <a:gd name="connsiteX1" fmla="*/ 5970494 w 5970494"/>
              <a:gd name="connsiteY1" fmla="*/ 0 h 512064"/>
              <a:gd name="connsiteX2" fmla="*/ 5970494 w 5970494"/>
              <a:gd name="connsiteY2" fmla="*/ 512064 h 512064"/>
              <a:gd name="connsiteX3" fmla="*/ 0 w 5970494"/>
              <a:gd name="connsiteY3" fmla="*/ 512064 h 512064"/>
              <a:gd name="connsiteX4" fmla="*/ 0 w 5970494"/>
              <a:gd name="connsiteY4" fmla="*/ 0 h 512064"/>
              <a:gd name="connsiteX0" fmla="*/ 0 w 5970494"/>
              <a:gd name="connsiteY0" fmla="*/ 8965 h 521029"/>
              <a:gd name="connsiteX1" fmla="*/ 5486400 w 5970494"/>
              <a:gd name="connsiteY1" fmla="*/ 0 h 521029"/>
              <a:gd name="connsiteX2" fmla="*/ 5970494 w 5970494"/>
              <a:gd name="connsiteY2" fmla="*/ 521029 h 521029"/>
              <a:gd name="connsiteX3" fmla="*/ 0 w 5970494"/>
              <a:gd name="connsiteY3" fmla="*/ 521029 h 521029"/>
              <a:gd name="connsiteX4" fmla="*/ 0 w 5970494"/>
              <a:gd name="connsiteY4" fmla="*/ 8965 h 521029"/>
              <a:gd name="connsiteX0" fmla="*/ 0 w 5970494"/>
              <a:gd name="connsiteY0" fmla="*/ 0 h 512064"/>
              <a:gd name="connsiteX1" fmla="*/ 5577840 w 5970494"/>
              <a:gd name="connsiteY1" fmla="*/ 179 h 512064"/>
              <a:gd name="connsiteX2" fmla="*/ 5970494 w 5970494"/>
              <a:gd name="connsiteY2" fmla="*/ 512064 h 512064"/>
              <a:gd name="connsiteX3" fmla="*/ 0 w 5970494"/>
              <a:gd name="connsiteY3" fmla="*/ 512064 h 512064"/>
              <a:gd name="connsiteX4" fmla="*/ 0 w 5970494"/>
              <a:gd name="connsiteY4" fmla="*/ 0 h 512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70494" h="512064">
                <a:moveTo>
                  <a:pt x="0" y="0"/>
                </a:moveTo>
                <a:lnTo>
                  <a:pt x="5577840" y="179"/>
                </a:lnTo>
                <a:lnTo>
                  <a:pt x="5970494" y="512064"/>
                </a:lnTo>
                <a:lnTo>
                  <a:pt x="0" y="512064"/>
                </a:lnTo>
                <a:lnTo>
                  <a:pt x="0" y="0"/>
                </a:lnTo>
                <a:close/>
              </a:path>
            </a:pathLst>
          </a:custGeom>
          <a:solidFill>
            <a:srgbClr val="0055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tabLst>
                <a:tab pos="11206163" algn="l"/>
              </a:tabLst>
            </a:pPr>
            <a:r>
              <a:rPr lang="lv-LV" sz="2600" b="1" dirty="0"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Conclusions so far . . .</a:t>
            </a:r>
            <a:endParaRPr lang="en-US" sz="2600" b="1" dirty="0"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91622882"/>
      </p:ext>
    </p:extLst>
  </p:cSld>
  <p:clrMapOvr>
    <a:masterClrMapping/>
  </p:clrMapOvr>
  <p:transition>
    <p:fade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42C43BCE-A5A4-4FCE-1ED0-8CF4F25C7111}"/>
              </a:ext>
            </a:extLst>
          </p:cNvPr>
          <p:cNvSpPr txBox="1"/>
          <p:nvPr/>
        </p:nvSpPr>
        <p:spPr>
          <a:xfrm>
            <a:off x="11516572" y="6562118"/>
            <a:ext cx="68284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[ 7 ]</a:t>
            </a:r>
          </a:p>
        </p:txBody>
      </p:sp>
      <p:sp>
        <p:nvSpPr>
          <p:cNvPr id="5" name="Virsraksts 4">
            <a:extLst>
              <a:ext uri="{FF2B5EF4-FFF2-40B4-BE49-F238E27FC236}">
                <a16:creationId xmlns:a16="http://schemas.microsoft.com/office/drawing/2014/main" id="{7966FF18-37A8-DB9F-2A27-94ED00E43EC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i="1" dirty="0"/>
              <a:t>Results so far: </a:t>
            </a:r>
            <a:r>
              <a:rPr lang="en-US" dirty="0"/>
              <a:t>Low LET particles and delivery perspective</a:t>
            </a:r>
            <a:endParaRPr lang="en-US" i="1" dirty="0"/>
          </a:p>
        </p:txBody>
      </p:sp>
      <p:sp>
        <p:nvSpPr>
          <p:cNvPr id="7" name="Taisnstūris 25">
            <a:extLst>
              <a:ext uri="{FF2B5EF4-FFF2-40B4-BE49-F238E27FC236}">
                <a16:creationId xmlns:a16="http://schemas.microsoft.com/office/drawing/2014/main" id="{C4DF1750-1B64-B642-BB07-406DD22D6A70}"/>
              </a:ext>
            </a:extLst>
          </p:cNvPr>
          <p:cNvSpPr/>
          <p:nvPr/>
        </p:nvSpPr>
        <p:spPr>
          <a:xfrm>
            <a:off x="6527662" y="597330"/>
            <a:ext cx="1846729" cy="364618"/>
          </a:xfrm>
          <a:prstGeom prst="rect">
            <a:avLst/>
          </a:prstGeom>
          <a:solidFill>
            <a:srgbClr val="0055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Roboto" pitchFamily="2" charset="0"/>
                <a:ea typeface="Roboto" pitchFamily="2" charset="0"/>
                <a:cs typeface="Arial" panose="020B0604020202020204" pitchFamily="34" charset="0"/>
              </a:rPr>
              <a:t>Protons</a:t>
            </a:r>
            <a:endParaRPr lang="en-US" sz="1600" b="1" dirty="0">
              <a:solidFill>
                <a:schemeClr val="bg1"/>
              </a:solidFill>
              <a:latin typeface="Roboto" pitchFamily="2" charset="0"/>
              <a:ea typeface="Roboto" pitchFamily="2" charset="0"/>
              <a:cs typeface="Arial" panose="020B0604020202020204" pitchFamily="34" charset="0"/>
            </a:endParaRPr>
          </a:p>
        </p:txBody>
      </p:sp>
      <p:sp>
        <p:nvSpPr>
          <p:cNvPr id="8" name="Taisnstūris 26">
            <a:extLst>
              <a:ext uri="{FF2B5EF4-FFF2-40B4-BE49-F238E27FC236}">
                <a16:creationId xmlns:a16="http://schemas.microsoft.com/office/drawing/2014/main" id="{A553707F-9061-544D-17E7-48FAFC43FDD5}"/>
              </a:ext>
            </a:extLst>
          </p:cNvPr>
          <p:cNvSpPr/>
          <p:nvPr/>
        </p:nvSpPr>
        <p:spPr>
          <a:xfrm>
            <a:off x="8461702" y="597330"/>
            <a:ext cx="1785579" cy="364618"/>
          </a:xfrm>
          <a:prstGeom prst="rect">
            <a:avLst/>
          </a:prstGeom>
          <a:solidFill>
            <a:srgbClr val="0055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Roboto" pitchFamily="2" charset="0"/>
                <a:ea typeface="Roboto" pitchFamily="2" charset="0"/>
                <a:cs typeface="Arial" panose="020B0604020202020204" pitchFamily="34" charset="0"/>
              </a:rPr>
              <a:t>Helium-4 ions</a:t>
            </a:r>
            <a:endParaRPr lang="en-US" sz="1600" b="1" dirty="0">
              <a:solidFill>
                <a:schemeClr val="bg1"/>
              </a:solidFill>
              <a:latin typeface="Roboto" pitchFamily="2" charset="0"/>
              <a:ea typeface="Roboto" pitchFamily="2" charset="0"/>
              <a:cs typeface="Arial" panose="020B0604020202020204" pitchFamily="34" charset="0"/>
            </a:endParaRPr>
          </a:p>
        </p:txBody>
      </p:sp>
      <p:sp>
        <p:nvSpPr>
          <p:cNvPr id="9" name="Taisnstūris 27">
            <a:extLst>
              <a:ext uri="{FF2B5EF4-FFF2-40B4-BE49-F238E27FC236}">
                <a16:creationId xmlns:a16="http://schemas.microsoft.com/office/drawing/2014/main" id="{47D0D7DE-5C82-4D6C-8959-55C965AEE5D5}"/>
              </a:ext>
            </a:extLst>
          </p:cNvPr>
          <p:cNvSpPr/>
          <p:nvPr/>
        </p:nvSpPr>
        <p:spPr>
          <a:xfrm>
            <a:off x="10354236" y="597330"/>
            <a:ext cx="1846729" cy="364618"/>
          </a:xfrm>
          <a:prstGeom prst="rect">
            <a:avLst/>
          </a:prstGeom>
          <a:solidFill>
            <a:srgbClr val="0055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Roboto" pitchFamily="2" charset="0"/>
                <a:ea typeface="Roboto" pitchFamily="2" charset="0"/>
                <a:cs typeface="Arial" panose="020B0604020202020204" pitchFamily="34" charset="0"/>
              </a:rPr>
              <a:t>Carbon ions</a:t>
            </a:r>
            <a:endParaRPr lang="en-US" sz="1600" b="1" dirty="0">
              <a:solidFill>
                <a:schemeClr val="bg1"/>
              </a:solidFill>
              <a:latin typeface="Roboto" pitchFamily="2" charset="0"/>
              <a:ea typeface="Roboto" pitchFamily="2" charset="0"/>
              <a:cs typeface="Arial" panose="020B0604020202020204" pitchFamily="34" charset="0"/>
            </a:endParaRPr>
          </a:p>
        </p:txBody>
      </p:sp>
      <p:pic>
        <p:nvPicPr>
          <p:cNvPr id="10" name="Attēls 28">
            <a:extLst>
              <a:ext uri="{FF2B5EF4-FFF2-40B4-BE49-F238E27FC236}">
                <a16:creationId xmlns:a16="http://schemas.microsoft.com/office/drawing/2014/main" id="{5A8431DA-8C7D-471A-ABA2-108C2E100D43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865" t="5614" r="14636"/>
          <a:stretch/>
        </p:blipFill>
        <p:spPr>
          <a:xfrm>
            <a:off x="10349712" y="958842"/>
            <a:ext cx="1845020" cy="2441160"/>
          </a:xfrm>
          <a:prstGeom prst="rect">
            <a:avLst/>
          </a:prstGeom>
        </p:spPr>
      </p:pic>
      <p:pic>
        <p:nvPicPr>
          <p:cNvPr id="11" name="Attēls 29">
            <a:extLst>
              <a:ext uri="{FF2B5EF4-FFF2-40B4-BE49-F238E27FC236}">
                <a16:creationId xmlns:a16="http://schemas.microsoft.com/office/drawing/2014/main" id="{116065A7-E0B4-E751-34DB-6E8B333751A2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294" t="5614" r="16090"/>
          <a:stretch/>
        </p:blipFill>
        <p:spPr>
          <a:xfrm>
            <a:off x="8461702" y="961949"/>
            <a:ext cx="1785579" cy="2369826"/>
          </a:xfrm>
          <a:prstGeom prst="rect">
            <a:avLst/>
          </a:prstGeom>
        </p:spPr>
      </p:pic>
      <p:pic>
        <p:nvPicPr>
          <p:cNvPr id="12" name="Attēls 30">
            <a:extLst>
              <a:ext uri="{FF2B5EF4-FFF2-40B4-BE49-F238E27FC236}">
                <a16:creationId xmlns:a16="http://schemas.microsoft.com/office/drawing/2014/main" id="{85838BD9-2903-E420-F896-DE2CFC0ECEB8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627" t="5906" r="14771" b="1"/>
          <a:stretch/>
        </p:blipFill>
        <p:spPr>
          <a:xfrm>
            <a:off x="6527124" y="948501"/>
            <a:ext cx="1845020" cy="2441159"/>
          </a:xfrm>
          <a:prstGeom prst="rect">
            <a:avLst/>
          </a:prstGeom>
        </p:spPr>
      </p:pic>
      <p:sp>
        <p:nvSpPr>
          <p:cNvPr id="22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-1" y="1185992"/>
            <a:ext cx="6391835" cy="4929272"/>
          </a:xfrm>
          <a:prstGeom prst="rect">
            <a:avLst/>
          </a:prstGeom>
          <a:solidFill>
            <a:srgbClr val="B3D1C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>
              <a:tabLst>
                <a:tab pos="11206163" algn="l"/>
              </a:tabLst>
            </a:pPr>
            <a:endParaRPr lang="lv-LV" sz="2000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Both in 1D and 3D study performed, model has shown </a:t>
            </a:r>
            <a:r>
              <a:rPr lang="lv-LV" sz="1600" b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lower, clinically more acceptable threshold doses for FLASH effect with lighter ions – low LET radiation</a:t>
            </a: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endParaRPr lang="lv-LV" sz="1600" b="1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algn="ctr">
              <a:buClr>
                <a:srgbClr val="005551"/>
              </a:buClr>
              <a:tabLst>
                <a:tab pos="11206163" algn="l"/>
              </a:tabLst>
            </a:pPr>
            <a:r>
              <a:rPr lang="lv-LV" sz="2400" b="1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Another, novel low LET modality - VHEE</a:t>
            </a: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endParaRPr lang="lv-LV" sz="1600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Current study has explored only general considerations – only single field irradiation without a specific delivery method</a:t>
            </a: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endParaRPr lang="lv-LV" sz="1200" b="1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algn="ctr">
              <a:buClr>
                <a:srgbClr val="005551"/>
              </a:buClr>
              <a:tabLst>
                <a:tab pos="11206163" algn="l"/>
              </a:tabLst>
            </a:pPr>
            <a:r>
              <a:rPr lang="lv-LV" sz="2400" b="1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Multi-field irradiation? Spot scanning ?</a:t>
            </a:r>
          </a:p>
          <a:p>
            <a:pPr algn="ctr">
              <a:buClr>
                <a:srgbClr val="005551"/>
              </a:buClr>
              <a:tabLst>
                <a:tab pos="11206163" algn="l"/>
              </a:tabLst>
            </a:pPr>
            <a:r>
              <a:rPr lang="lv-LV" sz="2400" b="1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Dose rate distribution?</a:t>
            </a: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endParaRPr lang="lv-LV" sz="1200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To adequately compare ion and VHEE irradiation – multi-field treatments must be studied due to dose distributions of VHEE</a:t>
            </a: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endParaRPr lang="lv-LV" sz="1600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algn="ctr">
              <a:buClr>
                <a:srgbClr val="005551"/>
              </a:buClr>
              <a:tabLst>
                <a:tab pos="11206163" algn="l"/>
              </a:tabLst>
            </a:pPr>
            <a:r>
              <a:rPr lang="lv-LV" sz="2400" b="1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General TPS is necessary for further studies</a:t>
            </a: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endParaRPr lang="lv-LV" sz="1600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>
              <a:buClr>
                <a:srgbClr val="005551"/>
              </a:buClr>
              <a:tabLst>
                <a:tab pos="11206163" algn="l"/>
              </a:tabLst>
            </a:pPr>
            <a:endParaRPr lang="en-US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sp>
        <p:nvSpPr>
          <p:cNvPr id="23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0" y="926204"/>
            <a:ext cx="5970494" cy="512064"/>
          </a:xfrm>
          <a:custGeom>
            <a:avLst/>
            <a:gdLst>
              <a:gd name="connsiteX0" fmla="*/ 0 w 5970494"/>
              <a:gd name="connsiteY0" fmla="*/ 0 h 512064"/>
              <a:gd name="connsiteX1" fmla="*/ 5970494 w 5970494"/>
              <a:gd name="connsiteY1" fmla="*/ 0 h 512064"/>
              <a:gd name="connsiteX2" fmla="*/ 5970494 w 5970494"/>
              <a:gd name="connsiteY2" fmla="*/ 512064 h 512064"/>
              <a:gd name="connsiteX3" fmla="*/ 0 w 5970494"/>
              <a:gd name="connsiteY3" fmla="*/ 512064 h 512064"/>
              <a:gd name="connsiteX4" fmla="*/ 0 w 5970494"/>
              <a:gd name="connsiteY4" fmla="*/ 0 h 512064"/>
              <a:gd name="connsiteX0" fmla="*/ 0 w 5970494"/>
              <a:gd name="connsiteY0" fmla="*/ 8965 h 521029"/>
              <a:gd name="connsiteX1" fmla="*/ 5486400 w 5970494"/>
              <a:gd name="connsiteY1" fmla="*/ 0 h 521029"/>
              <a:gd name="connsiteX2" fmla="*/ 5970494 w 5970494"/>
              <a:gd name="connsiteY2" fmla="*/ 521029 h 521029"/>
              <a:gd name="connsiteX3" fmla="*/ 0 w 5970494"/>
              <a:gd name="connsiteY3" fmla="*/ 521029 h 521029"/>
              <a:gd name="connsiteX4" fmla="*/ 0 w 5970494"/>
              <a:gd name="connsiteY4" fmla="*/ 8965 h 521029"/>
              <a:gd name="connsiteX0" fmla="*/ 0 w 5970494"/>
              <a:gd name="connsiteY0" fmla="*/ 0 h 512064"/>
              <a:gd name="connsiteX1" fmla="*/ 5577840 w 5970494"/>
              <a:gd name="connsiteY1" fmla="*/ 179 h 512064"/>
              <a:gd name="connsiteX2" fmla="*/ 5970494 w 5970494"/>
              <a:gd name="connsiteY2" fmla="*/ 512064 h 512064"/>
              <a:gd name="connsiteX3" fmla="*/ 0 w 5970494"/>
              <a:gd name="connsiteY3" fmla="*/ 512064 h 512064"/>
              <a:gd name="connsiteX4" fmla="*/ 0 w 5970494"/>
              <a:gd name="connsiteY4" fmla="*/ 0 h 512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70494" h="512064">
                <a:moveTo>
                  <a:pt x="0" y="0"/>
                </a:moveTo>
                <a:lnTo>
                  <a:pt x="5577840" y="179"/>
                </a:lnTo>
                <a:lnTo>
                  <a:pt x="5970494" y="512064"/>
                </a:lnTo>
                <a:lnTo>
                  <a:pt x="0" y="512064"/>
                </a:lnTo>
                <a:lnTo>
                  <a:pt x="0" y="0"/>
                </a:lnTo>
                <a:close/>
              </a:path>
            </a:pathLst>
          </a:custGeom>
          <a:solidFill>
            <a:srgbClr val="0055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tabLst>
                <a:tab pos="11206163" algn="l"/>
              </a:tabLst>
            </a:pPr>
            <a:r>
              <a:rPr lang="lv-LV" sz="2600" b="1" dirty="0"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Implications of the current results </a:t>
            </a:r>
            <a:endParaRPr lang="en-US" sz="2600" b="1" dirty="0"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pic>
        <p:nvPicPr>
          <p:cNvPr id="24" name="Attēls 34" descr="Attēls, kurā ir teksts, ekrānuzņēmums, skice, rinda&#10;&#10;Apraksts ģenerēts automātiski">
            <a:extLst>
              <a:ext uri="{FF2B5EF4-FFF2-40B4-BE49-F238E27FC236}">
                <a16:creationId xmlns:a16="http://schemas.microsoft.com/office/drawing/2014/main" id="{2ED280DF-97E6-7B4B-D5EB-6E993E72D480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07918" y="3444047"/>
            <a:ext cx="3693146" cy="3105675"/>
          </a:xfrm>
          <a:prstGeom prst="rect">
            <a:avLst/>
          </a:prstGeom>
        </p:spPr>
      </p:pic>
      <p:pic>
        <p:nvPicPr>
          <p:cNvPr id="25" name="Attēls 20">
            <a:extLst>
              <a:ext uri="{FF2B5EF4-FFF2-40B4-BE49-F238E27FC236}">
                <a16:creationId xmlns:a16="http://schemas.microsoft.com/office/drawing/2014/main" id="{87B3944F-0F44-15C6-EF6B-0245CD37D543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988" t="7019" r="28143" b="11973"/>
          <a:stretch/>
        </p:blipFill>
        <p:spPr>
          <a:xfrm>
            <a:off x="8754034" y="779636"/>
            <a:ext cx="3128683" cy="5517935"/>
          </a:xfrm>
          <a:prstGeom prst="rect">
            <a:avLst/>
          </a:prstGeom>
        </p:spPr>
      </p:pic>
      <p:pic>
        <p:nvPicPr>
          <p:cNvPr id="26" name="Attēls 20" descr="Attēls, kurā ir teksts, ekrānuzņēmums, krāsainība, rinda&#10;&#10;Apraksts ģenerēts automātiski">
            <a:extLst>
              <a:ext uri="{FF2B5EF4-FFF2-40B4-BE49-F238E27FC236}">
                <a16:creationId xmlns:a16="http://schemas.microsoft.com/office/drawing/2014/main" id="{B5BA850C-8167-A14B-63D4-C2857F937A65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9947" t="6950" r="40351" b="11703"/>
          <a:stretch/>
        </p:blipFill>
        <p:spPr>
          <a:xfrm>
            <a:off x="6756326" y="779637"/>
            <a:ext cx="1573899" cy="55179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21656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2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Taisnstūris 79">
            <a:extLst>
              <a:ext uri="{FF2B5EF4-FFF2-40B4-BE49-F238E27FC236}">
                <a16:creationId xmlns:a16="http://schemas.microsoft.com/office/drawing/2014/main" id="{DACD4122-E7F3-7DB5-D661-6B0F1B42E244}"/>
              </a:ext>
            </a:extLst>
          </p:cNvPr>
          <p:cNvSpPr/>
          <p:nvPr/>
        </p:nvSpPr>
        <p:spPr>
          <a:xfrm>
            <a:off x="-90573" y="3768449"/>
            <a:ext cx="11391917" cy="512064"/>
          </a:xfrm>
          <a:prstGeom prst="rect">
            <a:avLst/>
          </a:prstGeom>
          <a:solidFill>
            <a:srgbClr val="0055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3600" b="1" cap="small" dirty="0"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sp>
        <p:nvSpPr>
          <p:cNvPr id="79" name="Taisnstūris 78">
            <a:extLst>
              <a:ext uri="{FF2B5EF4-FFF2-40B4-BE49-F238E27FC236}">
                <a16:creationId xmlns:a16="http://schemas.microsoft.com/office/drawing/2014/main" id="{9B6712A6-BD16-814E-8199-19C54313E140}"/>
              </a:ext>
            </a:extLst>
          </p:cNvPr>
          <p:cNvSpPr/>
          <p:nvPr/>
        </p:nvSpPr>
        <p:spPr>
          <a:xfrm>
            <a:off x="302007" y="817906"/>
            <a:ext cx="12174916" cy="512064"/>
          </a:xfrm>
          <a:prstGeom prst="rect">
            <a:avLst/>
          </a:prstGeom>
          <a:solidFill>
            <a:srgbClr val="0055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>
              <a:tabLst>
                <a:tab pos="11206163" algn="l"/>
              </a:tabLst>
            </a:pPr>
            <a:endParaRPr lang="en-US" sz="3600" b="1" cap="small" dirty="0"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42C43BCE-A5A4-4FCE-1ED0-8CF4F25C7111}"/>
              </a:ext>
            </a:extLst>
          </p:cNvPr>
          <p:cNvSpPr txBox="1"/>
          <p:nvPr/>
        </p:nvSpPr>
        <p:spPr>
          <a:xfrm>
            <a:off x="11516572" y="6562118"/>
            <a:ext cx="68284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[ 8 ]</a:t>
            </a:r>
          </a:p>
        </p:txBody>
      </p:sp>
      <p:sp>
        <p:nvSpPr>
          <p:cNvPr id="5" name="Virsraksts 4">
            <a:extLst>
              <a:ext uri="{FF2B5EF4-FFF2-40B4-BE49-F238E27FC236}">
                <a16:creationId xmlns:a16="http://schemas.microsoft.com/office/drawing/2014/main" id="{7966FF18-37A8-DB9F-2A27-94ED00E43EC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Motivation and aim of this sub-study</a:t>
            </a:r>
          </a:p>
        </p:txBody>
      </p:sp>
      <p:grpSp>
        <p:nvGrpSpPr>
          <p:cNvPr id="34" name="Grupa 33">
            <a:extLst>
              <a:ext uri="{FF2B5EF4-FFF2-40B4-BE49-F238E27FC236}">
                <a16:creationId xmlns:a16="http://schemas.microsoft.com/office/drawing/2014/main" id="{61640A49-2299-A4CF-8A97-EE21AE91AA11}"/>
              </a:ext>
            </a:extLst>
          </p:cNvPr>
          <p:cNvGrpSpPr/>
          <p:nvPr/>
        </p:nvGrpSpPr>
        <p:grpSpPr>
          <a:xfrm>
            <a:off x="-350109" y="598194"/>
            <a:ext cx="12892218" cy="1170304"/>
            <a:chOff x="-350109" y="759559"/>
            <a:chExt cx="12892218" cy="1170304"/>
          </a:xfrm>
        </p:grpSpPr>
        <p:sp>
          <p:nvSpPr>
            <p:cNvPr id="3" name="Taisnstūris 2">
              <a:extLst>
                <a:ext uri="{FF2B5EF4-FFF2-40B4-BE49-F238E27FC236}">
                  <a16:creationId xmlns:a16="http://schemas.microsoft.com/office/drawing/2014/main" id="{C696E1A2-B6B9-4FEA-D561-AB0058060E9E}"/>
                </a:ext>
              </a:extLst>
            </p:cNvPr>
            <p:cNvSpPr/>
            <p:nvPr/>
          </p:nvSpPr>
          <p:spPr>
            <a:xfrm>
              <a:off x="-3709" y="979985"/>
              <a:ext cx="11379027" cy="512064"/>
            </a:xfrm>
            <a:prstGeom prst="rect">
              <a:avLst/>
            </a:prstGeom>
            <a:solidFill>
              <a:srgbClr val="00555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>
                <a:tabLst>
                  <a:tab pos="11206163" algn="l"/>
                </a:tabLst>
              </a:pPr>
              <a:r>
                <a:rPr lang="en-US" sz="3600" b="1" cap="small" dirty="0">
                  <a:latin typeface="Roboto" panose="02000000000000000000" pitchFamily="2" charset="0"/>
                  <a:ea typeface="Roboto" panose="02000000000000000000" pitchFamily="2" charset="0"/>
                  <a:cs typeface="Roboto" panose="02000000000000000000" pitchFamily="2" charset="0"/>
                </a:rPr>
                <a:t>Motivation for the sub-study</a:t>
              </a:r>
            </a:p>
          </p:txBody>
        </p:sp>
        <p:grpSp>
          <p:nvGrpSpPr>
            <p:cNvPr id="4" name="Grupa 3">
              <a:extLst>
                <a:ext uri="{FF2B5EF4-FFF2-40B4-BE49-F238E27FC236}">
                  <a16:creationId xmlns:a16="http://schemas.microsoft.com/office/drawing/2014/main" id="{7BC3F003-FFB4-3032-F419-5C7E54F53609}"/>
                </a:ext>
              </a:extLst>
            </p:cNvPr>
            <p:cNvGrpSpPr/>
            <p:nvPr/>
          </p:nvGrpSpPr>
          <p:grpSpPr>
            <a:xfrm flipH="1">
              <a:off x="-350109" y="842681"/>
              <a:ext cx="1116125" cy="667655"/>
              <a:chOff x="8594725" y="3331730"/>
              <a:chExt cx="2041525" cy="1221220"/>
            </a:xfrm>
          </p:grpSpPr>
          <p:cxnSp>
            <p:nvCxnSpPr>
              <p:cNvPr id="7" name="Taisns savienotājs 6">
                <a:extLst>
                  <a:ext uri="{FF2B5EF4-FFF2-40B4-BE49-F238E27FC236}">
                    <a16:creationId xmlns:a16="http://schemas.microsoft.com/office/drawing/2014/main" id="{05FD64FE-5037-5C43-FDA4-98A246E3B98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8594725" y="3491667"/>
                <a:ext cx="756483" cy="756483"/>
              </a:xfrm>
              <a:prstGeom prst="line">
                <a:avLst/>
              </a:prstGeom>
              <a:ln w="38100">
                <a:solidFill>
                  <a:srgbClr val="4F817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" name="Taisns savienotājs 7">
                <a:extLst>
                  <a:ext uri="{FF2B5EF4-FFF2-40B4-BE49-F238E27FC236}">
                    <a16:creationId xmlns:a16="http://schemas.microsoft.com/office/drawing/2014/main" id="{51DD6882-0C7B-CA36-5C38-1B1FEBEC742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H="1">
                <a:off x="9963151" y="3331730"/>
                <a:ext cx="0" cy="916419"/>
              </a:xfrm>
              <a:prstGeom prst="line">
                <a:avLst/>
              </a:prstGeom>
              <a:ln w="38100">
                <a:solidFill>
                  <a:srgbClr val="4F817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" name="Taisns savienotājs 8">
                <a:extLst>
                  <a:ext uri="{FF2B5EF4-FFF2-40B4-BE49-F238E27FC236}">
                    <a16:creationId xmlns:a16="http://schemas.microsoft.com/office/drawing/2014/main" id="{6A28C35F-58BF-0849-EDFE-3D99248C406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8597900" y="4235450"/>
                <a:ext cx="0" cy="317500"/>
              </a:xfrm>
              <a:prstGeom prst="line">
                <a:avLst/>
              </a:prstGeom>
              <a:ln w="38100">
                <a:solidFill>
                  <a:srgbClr val="4F817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" name="Taisns savienotājs 9">
                <a:extLst>
                  <a:ext uri="{FF2B5EF4-FFF2-40B4-BE49-F238E27FC236}">
                    <a16:creationId xmlns:a16="http://schemas.microsoft.com/office/drawing/2014/main" id="{0B672F15-5215-AB91-5A2D-E24204D2B0F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9282112" y="3559175"/>
                <a:ext cx="0" cy="993775"/>
              </a:xfrm>
              <a:prstGeom prst="line">
                <a:avLst/>
              </a:prstGeom>
              <a:ln w="38100">
                <a:solidFill>
                  <a:srgbClr val="4F817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" name="Taisns savienotājs 10">
                <a:extLst>
                  <a:ext uri="{FF2B5EF4-FFF2-40B4-BE49-F238E27FC236}">
                    <a16:creationId xmlns:a16="http://schemas.microsoft.com/office/drawing/2014/main" id="{B0F1BB54-279E-3BD1-1345-B17255CC6FB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8976936" y="3384758"/>
                <a:ext cx="1168192" cy="1168192"/>
              </a:xfrm>
              <a:prstGeom prst="line">
                <a:avLst/>
              </a:prstGeom>
              <a:ln w="38100">
                <a:solidFill>
                  <a:srgbClr val="4F817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Taisns savienotājs 11">
                <a:extLst>
                  <a:ext uri="{FF2B5EF4-FFF2-40B4-BE49-F238E27FC236}">
                    <a16:creationId xmlns:a16="http://schemas.microsoft.com/office/drawing/2014/main" id="{F0306132-47E2-5F51-F1BA-911FAC9E0AC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9654005" y="3570705"/>
                <a:ext cx="982245" cy="982245"/>
              </a:xfrm>
              <a:prstGeom prst="line">
                <a:avLst/>
              </a:prstGeom>
              <a:ln w="38100">
                <a:solidFill>
                  <a:srgbClr val="4F817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" name="Taisns savienotājs 12">
                <a:extLst>
                  <a:ext uri="{FF2B5EF4-FFF2-40B4-BE49-F238E27FC236}">
                    <a16:creationId xmlns:a16="http://schemas.microsoft.com/office/drawing/2014/main" id="{4C85DCE5-D003-7448-CC80-3F7E925F7B9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H="1">
                <a:off x="9956800" y="4248150"/>
                <a:ext cx="679450" cy="0"/>
              </a:xfrm>
              <a:prstGeom prst="line">
                <a:avLst/>
              </a:prstGeom>
              <a:ln w="38100">
                <a:solidFill>
                  <a:srgbClr val="4F817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" name="Grupa 14">
              <a:extLst>
                <a:ext uri="{FF2B5EF4-FFF2-40B4-BE49-F238E27FC236}">
                  <a16:creationId xmlns:a16="http://schemas.microsoft.com/office/drawing/2014/main" id="{0BC3AC7D-3EF3-B632-E38F-698D2489AADB}"/>
                </a:ext>
              </a:extLst>
            </p:cNvPr>
            <p:cNvGrpSpPr/>
            <p:nvPr/>
          </p:nvGrpSpPr>
          <p:grpSpPr>
            <a:xfrm>
              <a:off x="11425984" y="842682"/>
              <a:ext cx="1116125" cy="667656"/>
              <a:chOff x="8594725" y="3331729"/>
              <a:chExt cx="2041525" cy="1221221"/>
            </a:xfrm>
          </p:grpSpPr>
          <p:cxnSp>
            <p:nvCxnSpPr>
              <p:cNvPr id="16" name="Taisns savienotājs 15">
                <a:extLst>
                  <a:ext uri="{FF2B5EF4-FFF2-40B4-BE49-F238E27FC236}">
                    <a16:creationId xmlns:a16="http://schemas.microsoft.com/office/drawing/2014/main" id="{DA8E4E80-A8F2-8E16-FD4D-5BFFB30B3C4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8594725" y="3468087"/>
                <a:ext cx="780062" cy="780062"/>
              </a:xfrm>
              <a:prstGeom prst="line">
                <a:avLst/>
              </a:prstGeom>
              <a:ln w="38100">
                <a:solidFill>
                  <a:srgbClr val="4F817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Taisns savienotājs 16">
                <a:extLst>
                  <a:ext uri="{FF2B5EF4-FFF2-40B4-BE49-F238E27FC236}">
                    <a16:creationId xmlns:a16="http://schemas.microsoft.com/office/drawing/2014/main" id="{BB5C7D38-A993-F401-7C4C-6149A8B10F8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9963151" y="3331729"/>
                <a:ext cx="0" cy="916421"/>
              </a:xfrm>
              <a:prstGeom prst="line">
                <a:avLst/>
              </a:prstGeom>
              <a:ln w="38100">
                <a:solidFill>
                  <a:srgbClr val="4F817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Taisns savienotājs 17">
                <a:extLst>
                  <a:ext uri="{FF2B5EF4-FFF2-40B4-BE49-F238E27FC236}">
                    <a16:creationId xmlns:a16="http://schemas.microsoft.com/office/drawing/2014/main" id="{71359E37-8794-52DE-1FEC-745F11A3B99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8597900" y="4235450"/>
                <a:ext cx="0" cy="317500"/>
              </a:xfrm>
              <a:prstGeom prst="line">
                <a:avLst/>
              </a:prstGeom>
              <a:ln w="38100">
                <a:solidFill>
                  <a:srgbClr val="4F817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Taisns savienotājs 18">
                <a:extLst>
                  <a:ext uri="{FF2B5EF4-FFF2-40B4-BE49-F238E27FC236}">
                    <a16:creationId xmlns:a16="http://schemas.microsoft.com/office/drawing/2014/main" id="{47A46B2C-5064-6C19-CBF1-2CB58E58BAA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9282112" y="3559175"/>
                <a:ext cx="0" cy="993775"/>
              </a:xfrm>
              <a:prstGeom prst="line">
                <a:avLst/>
              </a:prstGeom>
              <a:ln w="38100">
                <a:solidFill>
                  <a:srgbClr val="4F817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Taisns savienotājs 19">
                <a:extLst>
                  <a:ext uri="{FF2B5EF4-FFF2-40B4-BE49-F238E27FC236}">
                    <a16:creationId xmlns:a16="http://schemas.microsoft.com/office/drawing/2014/main" id="{7B2E9EEB-7799-6FEF-050F-4927779A46D1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8976936" y="3384760"/>
                <a:ext cx="1168190" cy="1168190"/>
              </a:xfrm>
              <a:prstGeom prst="line">
                <a:avLst/>
              </a:prstGeom>
              <a:ln w="38100">
                <a:solidFill>
                  <a:srgbClr val="4F817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Taisns savienotājs 20">
                <a:extLst>
                  <a:ext uri="{FF2B5EF4-FFF2-40B4-BE49-F238E27FC236}">
                    <a16:creationId xmlns:a16="http://schemas.microsoft.com/office/drawing/2014/main" id="{1873EAC4-1808-9B8F-F683-66B7316B3B7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9654005" y="3570705"/>
                <a:ext cx="982245" cy="982245"/>
              </a:xfrm>
              <a:prstGeom prst="line">
                <a:avLst/>
              </a:prstGeom>
              <a:ln w="38100">
                <a:solidFill>
                  <a:srgbClr val="4F817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Taisns savienotājs 21">
                <a:extLst>
                  <a:ext uri="{FF2B5EF4-FFF2-40B4-BE49-F238E27FC236}">
                    <a16:creationId xmlns:a16="http://schemas.microsoft.com/office/drawing/2014/main" id="{6DB0456A-31C2-8EE0-645D-AF7ACF1D237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H="1">
                <a:off x="9956800" y="4248150"/>
                <a:ext cx="679450" cy="0"/>
              </a:xfrm>
              <a:prstGeom prst="line">
                <a:avLst/>
              </a:prstGeom>
              <a:ln w="38100">
                <a:solidFill>
                  <a:srgbClr val="4F817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3" name="Taisnstūris 22">
              <a:extLst>
                <a:ext uri="{FF2B5EF4-FFF2-40B4-BE49-F238E27FC236}">
                  <a16:creationId xmlns:a16="http://schemas.microsoft.com/office/drawing/2014/main" id="{C9F79F95-54C4-B20C-0473-AA02DF463158}"/>
                </a:ext>
              </a:extLst>
            </p:cNvPr>
            <p:cNvSpPr/>
            <p:nvPr/>
          </p:nvSpPr>
          <p:spPr>
            <a:xfrm>
              <a:off x="3430" y="759559"/>
              <a:ext cx="12199418" cy="222736"/>
            </a:xfrm>
            <a:prstGeom prst="rect">
              <a:avLst/>
            </a:prstGeom>
            <a:solidFill>
              <a:srgbClr val="E5EFE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l"/>
              <a:endParaRPr lang="en-US" sz="3600" dirty="0"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endParaRPr>
            </a:p>
          </p:txBody>
        </p:sp>
        <p:sp>
          <p:nvSpPr>
            <p:cNvPr id="26" name="Taisnstūris 25">
              <a:extLst>
                <a:ext uri="{FF2B5EF4-FFF2-40B4-BE49-F238E27FC236}">
                  <a16:creationId xmlns:a16="http://schemas.microsoft.com/office/drawing/2014/main" id="{37C50433-CC4B-F662-F483-E3B79DF2B71A}"/>
                </a:ext>
              </a:extLst>
            </p:cNvPr>
            <p:cNvSpPr/>
            <p:nvPr/>
          </p:nvSpPr>
          <p:spPr>
            <a:xfrm>
              <a:off x="-3709" y="1484963"/>
              <a:ext cx="12199418" cy="444900"/>
            </a:xfrm>
            <a:prstGeom prst="rect">
              <a:avLst/>
            </a:prstGeom>
            <a:solidFill>
              <a:srgbClr val="E5EFE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l"/>
              <a:endParaRPr lang="en-US" sz="3600" dirty="0"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endParaRPr>
            </a:p>
          </p:txBody>
        </p:sp>
      </p:grpSp>
      <p:sp>
        <p:nvSpPr>
          <p:cNvPr id="36" name="Blokshēma: manuāla darbība 35">
            <a:extLst>
              <a:ext uri="{FF2B5EF4-FFF2-40B4-BE49-F238E27FC236}">
                <a16:creationId xmlns:a16="http://schemas.microsoft.com/office/drawing/2014/main" id="{B263CC68-0935-8466-4B5D-3E1000FA2308}"/>
              </a:ext>
            </a:extLst>
          </p:cNvPr>
          <p:cNvSpPr/>
          <p:nvPr/>
        </p:nvSpPr>
        <p:spPr>
          <a:xfrm>
            <a:off x="130630" y="1323598"/>
            <a:ext cx="12072218" cy="2025933"/>
          </a:xfrm>
          <a:custGeom>
            <a:avLst/>
            <a:gdLst>
              <a:gd name="connsiteX0" fmla="*/ 0 w 10000"/>
              <a:gd name="connsiteY0" fmla="*/ 0 h 10000"/>
              <a:gd name="connsiteX1" fmla="*/ 10000 w 10000"/>
              <a:gd name="connsiteY1" fmla="*/ 0 h 10000"/>
              <a:gd name="connsiteX2" fmla="*/ 8000 w 10000"/>
              <a:gd name="connsiteY2" fmla="*/ 10000 h 10000"/>
              <a:gd name="connsiteX3" fmla="*/ 2000 w 10000"/>
              <a:gd name="connsiteY3" fmla="*/ 10000 h 10000"/>
              <a:gd name="connsiteX4" fmla="*/ 0 w 10000"/>
              <a:gd name="connsiteY4" fmla="*/ 0 h 10000"/>
              <a:gd name="connsiteX0" fmla="*/ 0 w 10452"/>
              <a:gd name="connsiteY0" fmla="*/ 0 h 10000"/>
              <a:gd name="connsiteX1" fmla="*/ 10452 w 10452"/>
              <a:gd name="connsiteY1" fmla="*/ 0 h 10000"/>
              <a:gd name="connsiteX2" fmla="*/ 8000 w 10452"/>
              <a:gd name="connsiteY2" fmla="*/ 10000 h 10000"/>
              <a:gd name="connsiteX3" fmla="*/ 2000 w 10452"/>
              <a:gd name="connsiteY3" fmla="*/ 10000 h 10000"/>
              <a:gd name="connsiteX4" fmla="*/ 0 w 10452"/>
              <a:gd name="connsiteY4" fmla="*/ 0 h 10000"/>
              <a:gd name="connsiteX0" fmla="*/ 0 w 10452"/>
              <a:gd name="connsiteY0" fmla="*/ 0 h 10044"/>
              <a:gd name="connsiteX1" fmla="*/ 10452 w 10452"/>
              <a:gd name="connsiteY1" fmla="*/ 0 h 10044"/>
              <a:gd name="connsiteX2" fmla="*/ 10447 w 10452"/>
              <a:gd name="connsiteY2" fmla="*/ 10044 h 10044"/>
              <a:gd name="connsiteX3" fmla="*/ 2000 w 10452"/>
              <a:gd name="connsiteY3" fmla="*/ 10000 h 10044"/>
              <a:gd name="connsiteX4" fmla="*/ 0 w 10452"/>
              <a:gd name="connsiteY4" fmla="*/ 0 h 10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452" h="10044">
                <a:moveTo>
                  <a:pt x="0" y="0"/>
                </a:moveTo>
                <a:lnTo>
                  <a:pt x="10452" y="0"/>
                </a:lnTo>
                <a:cubicBezTo>
                  <a:pt x="10450" y="3348"/>
                  <a:pt x="10449" y="6696"/>
                  <a:pt x="10447" y="10044"/>
                </a:cubicBezTo>
                <a:lnTo>
                  <a:pt x="2000" y="10000"/>
                </a:lnTo>
                <a:lnTo>
                  <a:pt x="0" y="0"/>
                </a:lnTo>
                <a:close/>
              </a:path>
            </a:pathLst>
          </a:custGeom>
          <a:solidFill>
            <a:srgbClr val="BFD7D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>
              <a:buClr>
                <a:srgbClr val="005551"/>
              </a:buClr>
            </a:pPr>
            <a:r>
              <a:rPr lang="lv-LV" b="1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For further studies of ion beam FLASH and comparison with VHEE modality:</a:t>
            </a:r>
          </a:p>
          <a:p>
            <a:pPr marL="285750" indent="-285750" algn="r">
              <a:buClr>
                <a:srgbClr val="005551"/>
              </a:buClr>
              <a:buFont typeface="Roboto" pitchFamily="2" charset="0"/>
              <a:buChar char="Ξ"/>
            </a:pPr>
            <a:r>
              <a:rPr lang="lv-LV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a general, non-Monte Carlo TPS should be developed – pencil beam convolution method</a:t>
            </a:r>
          </a:p>
          <a:p>
            <a:pPr marL="285750" indent="-285750" algn="r">
              <a:buClr>
                <a:srgbClr val="005551"/>
              </a:buClr>
              <a:buFont typeface="Roboto" pitchFamily="2" charset="0"/>
              <a:buChar char="Ξ"/>
            </a:pPr>
            <a:r>
              <a:rPr lang="lv-LV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the developed TPS should include LET (</a:t>
            </a:r>
            <a:r>
              <a:rPr lang="lv-LV" i="1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solvated electron concentration</a:t>
            </a:r>
            <a:r>
              <a:rPr lang="lv-LV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) and biological dose </a:t>
            </a:r>
          </a:p>
          <a:p>
            <a:pPr algn="r">
              <a:buClr>
                <a:srgbClr val="005551"/>
              </a:buClr>
            </a:pPr>
            <a:r>
              <a:rPr lang="lv-LV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modelling capabilities</a:t>
            </a:r>
          </a:p>
          <a:p>
            <a:pPr marL="285750" indent="-285750" algn="r">
              <a:buClr>
                <a:srgbClr val="005551"/>
              </a:buClr>
              <a:buFont typeface="Roboto" pitchFamily="2" charset="0"/>
              <a:buChar char="Ξ"/>
            </a:pPr>
            <a:r>
              <a:rPr lang="lv-LV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applicable for dosimetric parameter calculation in multi-field irradiation scenario</a:t>
            </a:r>
          </a:p>
          <a:p>
            <a:pPr marL="285750" indent="-285750" algn="r">
              <a:buClr>
                <a:srgbClr val="005551"/>
              </a:buClr>
              <a:buFont typeface="Roboto" pitchFamily="2" charset="0"/>
              <a:buChar char="Ξ"/>
            </a:pPr>
            <a:r>
              <a:rPr lang="lv-LV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account for delivery method differences </a:t>
            </a:r>
          </a:p>
          <a:p>
            <a:pPr marL="285750" indent="-285750" algn="r">
              <a:buClr>
                <a:srgbClr val="005551"/>
              </a:buClr>
              <a:buFont typeface="Roboto" pitchFamily="2" charset="0"/>
              <a:buChar char="Ξ"/>
            </a:pPr>
            <a:r>
              <a:rPr lang="lv-LV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dose-rate distribution calculation possibility </a:t>
            </a:r>
          </a:p>
        </p:txBody>
      </p:sp>
      <p:grpSp>
        <p:nvGrpSpPr>
          <p:cNvPr id="37" name="Grupa 36">
            <a:extLst>
              <a:ext uri="{FF2B5EF4-FFF2-40B4-BE49-F238E27FC236}">
                <a16:creationId xmlns:a16="http://schemas.microsoft.com/office/drawing/2014/main" id="{B559520A-BB38-5AB2-A7D2-C46918A34CF7}"/>
              </a:ext>
            </a:extLst>
          </p:cNvPr>
          <p:cNvGrpSpPr/>
          <p:nvPr/>
        </p:nvGrpSpPr>
        <p:grpSpPr>
          <a:xfrm>
            <a:off x="-350109" y="3548023"/>
            <a:ext cx="12892218" cy="1170304"/>
            <a:chOff x="-350109" y="759559"/>
            <a:chExt cx="12892218" cy="1170304"/>
          </a:xfrm>
        </p:grpSpPr>
        <p:sp>
          <p:nvSpPr>
            <p:cNvPr id="38" name="Taisnstūris 37">
              <a:extLst>
                <a:ext uri="{FF2B5EF4-FFF2-40B4-BE49-F238E27FC236}">
                  <a16:creationId xmlns:a16="http://schemas.microsoft.com/office/drawing/2014/main" id="{995C8611-4412-09A7-A0BE-C2E91D051AA9}"/>
                </a:ext>
              </a:extLst>
            </p:cNvPr>
            <p:cNvSpPr/>
            <p:nvPr/>
          </p:nvSpPr>
          <p:spPr>
            <a:xfrm>
              <a:off x="803791" y="979985"/>
              <a:ext cx="11391917" cy="512064"/>
            </a:xfrm>
            <a:prstGeom prst="rect">
              <a:avLst/>
            </a:prstGeom>
            <a:solidFill>
              <a:srgbClr val="00555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3600" b="1" cap="small" dirty="0">
                  <a:latin typeface="Roboto" panose="02000000000000000000" pitchFamily="2" charset="0"/>
                  <a:ea typeface="Roboto" panose="02000000000000000000" pitchFamily="2" charset="0"/>
                  <a:cs typeface="Roboto" panose="02000000000000000000" pitchFamily="2" charset="0"/>
                </a:rPr>
                <a:t>Goal of the sub-study</a:t>
              </a:r>
            </a:p>
          </p:txBody>
        </p:sp>
        <p:grpSp>
          <p:nvGrpSpPr>
            <p:cNvPr id="39" name="Grupa 38">
              <a:extLst>
                <a:ext uri="{FF2B5EF4-FFF2-40B4-BE49-F238E27FC236}">
                  <a16:creationId xmlns:a16="http://schemas.microsoft.com/office/drawing/2014/main" id="{6BE69F2A-B738-F46C-5ADD-6E91076543D3}"/>
                </a:ext>
              </a:extLst>
            </p:cNvPr>
            <p:cNvGrpSpPr/>
            <p:nvPr/>
          </p:nvGrpSpPr>
          <p:grpSpPr>
            <a:xfrm flipH="1">
              <a:off x="-350109" y="842681"/>
              <a:ext cx="1116125" cy="667655"/>
              <a:chOff x="8594725" y="3331730"/>
              <a:chExt cx="2041525" cy="1221220"/>
            </a:xfrm>
          </p:grpSpPr>
          <p:cxnSp>
            <p:nvCxnSpPr>
              <p:cNvPr id="50" name="Taisns savienotājs 49">
                <a:extLst>
                  <a:ext uri="{FF2B5EF4-FFF2-40B4-BE49-F238E27FC236}">
                    <a16:creationId xmlns:a16="http://schemas.microsoft.com/office/drawing/2014/main" id="{F0F4DB7A-0741-6933-44D3-FDB0A0CD06D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8594725" y="3491667"/>
                <a:ext cx="756483" cy="756483"/>
              </a:xfrm>
              <a:prstGeom prst="line">
                <a:avLst/>
              </a:prstGeom>
              <a:ln w="38100">
                <a:solidFill>
                  <a:srgbClr val="4F817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" name="Taisns savienotājs 50">
                <a:extLst>
                  <a:ext uri="{FF2B5EF4-FFF2-40B4-BE49-F238E27FC236}">
                    <a16:creationId xmlns:a16="http://schemas.microsoft.com/office/drawing/2014/main" id="{531E9D80-8283-9EBB-407B-9E5E5AC6615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H="1">
                <a:off x="9963151" y="3331730"/>
                <a:ext cx="0" cy="916419"/>
              </a:xfrm>
              <a:prstGeom prst="line">
                <a:avLst/>
              </a:prstGeom>
              <a:ln w="38100">
                <a:solidFill>
                  <a:srgbClr val="4F817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" name="Taisns savienotājs 51">
                <a:extLst>
                  <a:ext uri="{FF2B5EF4-FFF2-40B4-BE49-F238E27FC236}">
                    <a16:creationId xmlns:a16="http://schemas.microsoft.com/office/drawing/2014/main" id="{BD639F6D-C3AF-75DD-58CC-1876A5E3F7C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8597900" y="4235450"/>
                <a:ext cx="0" cy="317500"/>
              </a:xfrm>
              <a:prstGeom prst="line">
                <a:avLst/>
              </a:prstGeom>
              <a:ln w="38100">
                <a:solidFill>
                  <a:srgbClr val="4F817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" name="Taisns savienotājs 52">
                <a:extLst>
                  <a:ext uri="{FF2B5EF4-FFF2-40B4-BE49-F238E27FC236}">
                    <a16:creationId xmlns:a16="http://schemas.microsoft.com/office/drawing/2014/main" id="{CD812E7E-28FF-0724-698E-1234CAA7582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9282112" y="3559175"/>
                <a:ext cx="0" cy="993775"/>
              </a:xfrm>
              <a:prstGeom prst="line">
                <a:avLst/>
              </a:prstGeom>
              <a:ln w="38100">
                <a:solidFill>
                  <a:srgbClr val="4F817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" name="Taisns savienotājs 53">
                <a:extLst>
                  <a:ext uri="{FF2B5EF4-FFF2-40B4-BE49-F238E27FC236}">
                    <a16:creationId xmlns:a16="http://schemas.microsoft.com/office/drawing/2014/main" id="{2A0C3FD6-11BD-2804-8A41-F27859950A1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8976936" y="3384758"/>
                <a:ext cx="1168192" cy="1168192"/>
              </a:xfrm>
              <a:prstGeom prst="line">
                <a:avLst/>
              </a:prstGeom>
              <a:ln w="38100">
                <a:solidFill>
                  <a:srgbClr val="4F817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" name="Taisns savienotājs 54">
                <a:extLst>
                  <a:ext uri="{FF2B5EF4-FFF2-40B4-BE49-F238E27FC236}">
                    <a16:creationId xmlns:a16="http://schemas.microsoft.com/office/drawing/2014/main" id="{6BC7351C-4895-FEBA-E988-3955F7AE658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9654005" y="3570705"/>
                <a:ext cx="982245" cy="982245"/>
              </a:xfrm>
              <a:prstGeom prst="line">
                <a:avLst/>
              </a:prstGeom>
              <a:ln w="38100">
                <a:solidFill>
                  <a:srgbClr val="4F817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" name="Taisns savienotājs 55">
                <a:extLst>
                  <a:ext uri="{FF2B5EF4-FFF2-40B4-BE49-F238E27FC236}">
                    <a16:creationId xmlns:a16="http://schemas.microsoft.com/office/drawing/2014/main" id="{54DCCA41-E3CF-F23E-3FC6-9EC63B8B9F4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H="1">
                <a:off x="9956800" y="4248150"/>
                <a:ext cx="679450" cy="0"/>
              </a:xfrm>
              <a:prstGeom prst="line">
                <a:avLst/>
              </a:prstGeom>
              <a:ln w="38100">
                <a:solidFill>
                  <a:srgbClr val="4F817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0" name="Grupa 39">
              <a:extLst>
                <a:ext uri="{FF2B5EF4-FFF2-40B4-BE49-F238E27FC236}">
                  <a16:creationId xmlns:a16="http://schemas.microsoft.com/office/drawing/2014/main" id="{64279800-48AA-FA6C-4838-AFACAE72A84D}"/>
                </a:ext>
              </a:extLst>
            </p:cNvPr>
            <p:cNvGrpSpPr/>
            <p:nvPr/>
          </p:nvGrpSpPr>
          <p:grpSpPr>
            <a:xfrm>
              <a:off x="11425984" y="842682"/>
              <a:ext cx="1116125" cy="667656"/>
              <a:chOff x="8594725" y="3331729"/>
              <a:chExt cx="2041525" cy="1221221"/>
            </a:xfrm>
          </p:grpSpPr>
          <p:cxnSp>
            <p:nvCxnSpPr>
              <p:cNvPr id="43" name="Taisns savienotājs 42">
                <a:extLst>
                  <a:ext uri="{FF2B5EF4-FFF2-40B4-BE49-F238E27FC236}">
                    <a16:creationId xmlns:a16="http://schemas.microsoft.com/office/drawing/2014/main" id="{D3CD4ADD-DA4E-EA47-BB49-77C2764A831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8594725" y="3468087"/>
                <a:ext cx="780062" cy="780062"/>
              </a:xfrm>
              <a:prstGeom prst="line">
                <a:avLst/>
              </a:prstGeom>
              <a:ln w="38100">
                <a:solidFill>
                  <a:srgbClr val="4F817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Taisns savienotājs 43">
                <a:extLst>
                  <a:ext uri="{FF2B5EF4-FFF2-40B4-BE49-F238E27FC236}">
                    <a16:creationId xmlns:a16="http://schemas.microsoft.com/office/drawing/2014/main" id="{B4F022F9-9CD7-5F5E-B580-4B67B6DBB22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9963151" y="3331729"/>
                <a:ext cx="0" cy="916421"/>
              </a:xfrm>
              <a:prstGeom prst="line">
                <a:avLst/>
              </a:prstGeom>
              <a:ln w="38100">
                <a:solidFill>
                  <a:srgbClr val="4F817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Taisns savienotājs 44">
                <a:extLst>
                  <a:ext uri="{FF2B5EF4-FFF2-40B4-BE49-F238E27FC236}">
                    <a16:creationId xmlns:a16="http://schemas.microsoft.com/office/drawing/2014/main" id="{00BA382C-246D-8554-8213-031BD4A6778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8597900" y="4235450"/>
                <a:ext cx="0" cy="317500"/>
              </a:xfrm>
              <a:prstGeom prst="line">
                <a:avLst/>
              </a:prstGeom>
              <a:ln w="38100">
                <a:solidFill>
                  <a:srgbClr val="4F817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Taisns savienotājs 45">
                <a:extLst>
                  <a:ext uri="{FF2B5EF4-FFF2-40B4-BE49-F238E27FC236}">
                    <a16:creationId xmlns:a16="http://schemas.microsoft.com/office/drawing/2014/main" id="{9F207811-E8B0-6A0E-C397-71A097FB85C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9282112" y="3559175"/>
                <a:ext cx="0" cy="993775"/>
              </a:xfrm>
              <a:prstGeom prst="line">
                <a:avLst/>
              </a:prstGeom>
              <a:ln w="38100">
                <a:solidFill>
                  <a:srgbClr val="4F817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Taisns savienotājs 46">
                <a:extLst>
                  <a:ext uri="{FF2B5EF4-FFF2-40B4-BE49-F238E27FC236}">
                    <a16:creationId xmlns:a16="http://schemas.microsoft.com/office/drawing/2014/main" id="{AA84AC70-9D8A-B936-62FF-295DBCD2881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8976936" y="3384760"/>
                <a:ext cx="1168190" cy="1168190"/>
              </a:xfrm>
              <a:prstGeom prst="line">
                <a:avLst/>
              </a:prstGeom>
              <a:ln w="38100">
                <a:solidFill>
                  <a:srgbClr val="4F817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Taisns savienotājs 47">
                <a:extLst>
                  <a:ext uri="{FF2B5EF4-FFF2-40B4-BE49-F238E27FC236}">
                    <a16:creationId xmlns:a16="http://schemas.microsoft.com/office/drawing/2014/main" id="{F7A3D15C-D272-1BC1-771A-2A8F2B6924C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9654005" y="3570705"/>
                <a:ext cx="982245" cy="982245"/>
              </a:xfrm>
              <a:prstGeom prst="line">
                <a:avLst/>
              </a:prstGeom>
              <a:ln w="38100">
                <a:solidFill>
                  <a:srgbClr val="4F817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" name="Taisns savienotājs 48">
                <a:extLst>
                  <a:ext uri="{FF2B5EF4-FFF2-40B4-BE49-F238E27FC236}">
                    <a16:creationId xmlns:a16="http://schemas.microsoft.com/office/drawing/2014/main" id="{90733C90-45FB-53A4-03C1-CC0B687D1C5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H="1">
                <a:off x="9956800" y="4248150"/>
                <a:ext cx="679450" cy="0"/>
              </a:xfrm>
              <a:prstGeom prst="line">
                <a:avLst/>
              </a:prstGeom>
              <a:ln w="38100">
                <a:solidFill>
                  <a:srgbClr val="4F817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1" name="Taisnstūris 40">
              <a:extLst>
                <a:ext uri="{FF2B5EF4-FFF2-40B4-BE49-F238E27FC236}">
                  <a16:creationId xmlns:a16="http://schemas.microsoft.com/office/drawing/2014/main" id="{E4F5791E-B55F-2E5A-419E-0C5770B2C018}"/>
                </a:ext>
              </a:extLst>
            </p:cNvPr>
            <p:cNvSpPr/>
            <p:nvPr/>
          </p:nvSpPr>
          <p:spPr>
            <a:xfrm>
              <a:off x="3430" y="759559"/>
              <a:ext cx="12199418" cy="222736"/>
            </a:xfrm>
            <a:prstGeom prst="rect">
              <a:avLst/>
            </a:prstGeom>
            <a:solidFill>
              <a:srgbClr val="E5EFE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l"/>
              <a:endParaRPr lang="en-US" sz="3600" dirty="0"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endParaRPr>
            </a:p>
          </p:txBody>
        </p:sp>
        <p:sp>
          <p:nvSpPr>
            <p:cNvPr id="42" name="Taisnstūris 41">
              <a:extLst>
                <a:ext uri="{FF2B5EF4-FFF2-40B4-BE49-F238E27FC236}">
                  <a16:creationId xmlns:a16="http://schemas.microsoft.com/office/drawing/2014/main" id="{B93084B4-463D-3BF1-FE99-7F06CD88E514}"/>
                </a:ext>
              </a:extLst>
            </p:cNvPr>
            <p:cNvSpPr/>
            <p:nvPr/>
          </p:nvSpPr>
          <p:spPr>
            <a:xfrm>
              <a:off x="-3709" y="1484963"/>
              <a:ext cx="12199418" cy="444900"/>
            </a:xfrm>
            <a:prstGeom prst="rect">
              <a:avLst/>
            </a:prstGeom>
            <a:solidFill>
              <a:srgbClr val="E5EFE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l"/>
              <a:endParaRPr lang="en-US" sz="3600" dirty="0"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endParaRPr>
            </a:p>
          </p:txBody>
        </p:sp>
      </p:grpSp>
      <p:sp>
        <p:nvSpPr>
          <p:cNvPr id="57" name="Blokshēma: manuāla darbība 35">
            <a:extLst>
              <a:ext uri="{FF2B5EF4-FFF2-40B4-BE49-F238E27FC236}">
                <a16:creationId xmlns:a16="http://schemas.microsoft.com/office/drawing/2014/main" id="{B1FAC7BA-9FB9-920E-E529-ED071F2FFBFD}"/>
              </a:ext>
            </a:extLst>
          </p:cNvPr>
          <p:cNvSpPr/>
          <p:nvPr/>
        </p:nvSpPr>
        <p:spPr>
          <a:xfrm flipH="1">
            <a:off x="0" y="4273427"/>
            <a:ext cx="12052404" cy="2025933"/>
          </a:xfrm>
          <a:custGeom>
            <a:avLst/>
            <a:gdLst>
              <a:gd name="connsiteX0" fmla="*/ 0 w 10000"/>
              <a:gd name="connsiteY0" fmla="*/ 0 h 10000"/>
              <a:gd name="connsiteX1" fmla="*/ 10000 w 10000"/>
              <a:gd name="connsiteY1" fmla="*/ 0 h 10000"/>
              <a:gd name="connsiteX2" fmla="*/ 8000 w 10000"/>
              <a:gd name="connsiteY2" fmla="*/ 10000 h 10000"/>
              <a:gd name="connsiteX3" fmla="*/ 2000 w 10000"/>
              <a:gd name="connsiteY3" fmla="*/ 10000 h 10000"/>
              <a:gd name="connsiteX4" fmla="*/ 0 w 10000"/>
              <a:gd name="connsiteY4" fmla="*/ 0 h 10000"/>
              <a:gd name="connsiteX0" fmla="*/ 0 w 10452"/>
              <a:gd name="connsiteY0" fmla="*/ 0 h 10000"/>
              <a:gd name="connsiteX1" fmla="*/ 10452 w 10452"/>
              <a:gd name="connsiteY1" fmla="*/ 0 h 10000"/>
              <a:gd name="connsiteX2" fmla="*/ 8000 w 10452"/>
              <a:gd name="connsiteY2" fmla="*/ 10000 h 10000"/>
              <a:gd name="connsiteX3" fmla="*/ 2000 w 10452"/>
              <a:gd name="connsiteY3" fmla="*/ 10000 h 10000"/>
              <a:gd name="connsiteX4" fmla="*/ 0 w 10452"/>
              <a:gd name="connsiteY4" fmla="*/ 0 h 10000"/>
              <a:gd name="connsiteX0" fmla="*/ 0 w 10452"/>
              <a:gd name="connsiteY0" fmla="*/ 0 h 10044"/>
              <a:gd name="connsiteX1" fmla="*/ 10452 w 10452"/>
              <a:gd name="connsiteY1" fmla="*/ 0 h 10044"/>
              <a:gd name="connsiteX2" fmla="*/ 10447 w 10452"/>
              <a:gd name="connsiteY2" fmla="*/ 10044 h 10044"/>
              <a:gd name="connsiteX3" fmla="*/ 2000 w 10452"/>
              <a:gd name="connsiteY3" fmla="*/ 10000 h 10044"/>
              <a:gd name="connsiteX4" fmla="*/ 0 w 10452"/>
              <a:gd name="connsiteY4" fmla="*/ 0 h 10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452" h="10044">
                <a:moveTo>
                  <a:pt x="0" y="0"/>
                </a:moveTo>
                <a:lnTo>
                  <a:pt x="10452" y="0"/>
                </a:lnTo>
                <a:cubicBezTo>
                  <a:pt x="10450" y="3348"/>
                  <a:pt x="10449" y="6696"/>
                  <a:pt x="10447" y="10044"/>
                </a:cubicBezTo>
                <a:lnTo>
                  <a:pt x="2000" y="10000"/>
                </a:lnTo>
                <a:lnTo>
                  <a:pt x="0" y="0"/>
                </a:lnTo>
                <a:close/>
              </a:path>
            </a:pathLst>
          </a:custGeom>
          <a:solidFill>
            <a:srgbClr val="BFD7D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lv-LV" sz="2400" b="1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To develop an analytical dose calculation model and dose-rate engine applicable </a:t>
            </a:r>
          </a:p>
          <a:p>
            <a:r>
              <a:rPr lang="lv-LV" sz="2400" b="1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for a pencil beam convolution based treatment planning system (TPS) for </a:t>
            </a:r>
          </a:p>
          <a:p>
            <a:r>
              <a:rPr lang="lv-LV" sz="2400" b="1" dirty="0">
                <a:solidFill>
                  <a:schemeClr val="tx1"/>
                </a:solidFill>
                <a:latin typeface="Roboto" pitchFamily="2" charset="0"/>
                <a:ea typeface="Roboto" pitchFamily="2" charset="0"/>
              </a:rPr>
              <a:t>heavy ion and VHEE beams</a:t>
            </a:r>
            <a:endParaRPr lang="en-US" sz="2400" b="1" dirty="0">
              <a:solidFill>
                <a:schemeClr val="tx1"/>
              </a:solidFill>
              <a:latin typeface="Roboto" pitchFamily="2" charset="0"/>
              <a:ea typeface="Roboto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9471659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" grpId="0" animBg="1"/>
      <p:bldP spid="57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42C43BCE-A5A4-4FCE-1ED0-8CF4F25C7111}"/>
              </a:ext>
            </a:extLst>
          </p:cNvPr>
          <p:cNvSpPr txBox="1"/>
          <p:nvPr/>
        </p:nvSpPr>
        <p:spPr>
          <a:xfrm>
            <a:off x="11516572" y="6562118"/>
            <a:ext cx="68284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[ 9 ]</a:t>
            </a:r>
          </a:p>
        </p:txBody>
      </p:sp>
      <p:sp>
        <p:nvSpPr>
          <p:cNvPr id="5" name="Virsraksts 4">
            <a:extLst>
              <a:ext uri="{FF2B5EF4-FFF2-40B4-BE49-F238E27FC236}">
                <a16:creationId xmlns:a16="http://schemas.microsoft.com/office/drawing/2014/main" id="{7966FF18-37A8-DB9F-2A27-94ED00E43EC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Monte Carlo simulation set-up</a:t>
            </a:r>
            <a:r>
              <a:rPr lang="lv-LV" dirty="0"/>
              <a:t> – input for analytical fit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Taisnstūris 2">
                <a:extLst>
                  <a:ext uri="{FF2B5EF4-FFF2-40B4-BE49-F238E27FC236}">
                    <a16:creationId xmlns:a16="http://schemas.microsoft.com/office/drawing/2014/main" id="{C696E1A2-B6B9-4FEA-D561-AB0058060E9E}"/>
                  </a:ext>
                </a:extLst>
              </p:cNvPr>
              <p:cNvSpPr/>
              <p:nvPr/>
            </p:nvSpPr>
            <p:spPr>
              <a:xfrm>
                <a:off x="-1" y="1117858"/>
                <a:ext cx="5706319" cy="3134784"/>
              </a:xfrm>
              <a:prstGeom prst="rect">
                <a:avLst/>
              </a:prstGeom>
              <a:solidFill>
                <a:srgbClr val="B3D1C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t"/>
              <a:lstStyle/>
              <a:p>
                <a:pPr>
                  <a:tabLst>
                    <a:tab pos="11206163" algn="l"/>
                  </a:tabLst>
                </a:pPr>
                <a:endParaRPr lang="lv-LV" sz="2000" dirty="0">
                  <a:solidFill>
                    <a:schemeClr val="tx1"/>
                  </a:solidFill>
                  <a:latin typeface="Roboto" panose="02000000000000000000" pitchFamily="2" charset="0"/>
                  <a:ea typeface="Roboto" panose="02000000000000000000" pitchFamily="2" charset="0"/>
                  <a:cs typeface="Roboto" panose="02000000000000000000" pitchFamily="2" charset="0"/>
                </a:endParaRPr>
              </a:p>
              <a:p>
                <a:pPr marL="285750" indent="-285750">
                  <a:buClr>
                    <a:srgbClr val="005551"/>
                  </a:buClr>
                  <a:buFont typeface="Roboto" pitchFamily="2" charset="0"/>
                  <a:buChar char="Ξ"/>
                  <a:tabLst>
                    <a:tab pos="11206163" algn="l"/>
                  </a:tabLst>
                </a:pPr>
                <a:r>
                  <a:rPr lang="lv-LV" sz="1600" dirty="0">
                    <a:solidFill>
                      <a:schemeClr val="tx1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Roboto" panose="02000000000000000000" pitchFamily="2" charset="0"/>
                  </a:rPr>
                  <a:t>Geant4 environment, RTU HPC computing resources</a:t>
                </a:r>
              </a:p>
              <a:p>
                <a:pPr marL="285750" indent="-285750">
                  <a:buClr>
                    <a:srgbClr val="005551"/>
                  </a:buClr>
                  <a:buFont typeface="Roboto" pitchFamily="2" charset="0"/>
                  <a:buChar char="Ξ"/>
                  <a:tabLst>
                    <a:tab pos="11206163" algn="l"/>
                  </a:tabLst>
                </a:pPr>
                <a:r>
                  <a:rPr lang="lv-LV" sz="1600" b="1" dirty="0">
                    <a:solidFill>
                      <a:schemeClr val="tx1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Roboto" panose="02000000000000000000" pitchFamily="2" charset="0"/>
                  </a:rPr>
                  <a:t>Choice of physics list settings:</a:t>
                </a:r>
              </a:p>
              <a:p>
                <a:pPr marL="742950" lvl="1" indent="-285750">
                  <a:buClr>
                    <a:srgbClr val="005551"/>
                  </a:buClr>
                  <a:buFont typeface="Roboto" pitchFamily="2" charset="0"/>
                  <a:buChar char="Ξ"/>
                  <a:tabLst>
                    <a:tab pos="11206163" algn="l"/>
                  </a:tabLst>
                </a:pPr>
                <a:r>
                  <a:rPr lang="lv-LV" sz="1600" dirty="0">
                    <a:solidFill>
                      <a:schemeClr val="tx1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Roboto" panose="02000000000000000000" pitchFamily="2" charset="0"/>
                  </a:rPr>
                  <a:t>Electromagnetic – </a:t>
                </a:r>
                <a:r>
                  <a:rPr lang="lv-LV" sz="1600" i="1" dirty="0">
                    <a:solidFill>
                      <a:schemeClr val="tx1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Roboto" panose="02000000000000000000" pitchFamily="2" charset="0"/>
                  </a:rPr>
                  <a:t>emstandard_opt4</a:t>
                </a:r>
                <a:r>
                  <a:rPr lang="lv-LV" sz="1600" dirty="0">
                    <a:solidFill>
                      <a:schemeClr val="tx1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Roboto" panose="02000000000000000000" pitchFamily="2" charset="0"/>
                  </a:rPr>
                  <a:t> </a:t>
                </a:r>
              </a:p>
              <a:p>
                <a:pPr marL="742950" lvl="1" indent="-285750">
                  <a:buClr>
                    <a:srgbClr val="005551"/>
                  </a:buClr>
                  <a:buFont typeface="Roboto" pitchFamily="2" charset="0"/>
                  <a:buChar char="Ξ"/>
                  <a:tabLst>
                    <a:tab pos="11206163" algn="l"/>
                  </a:tabLst>
                </a:pPr>
                <a:r>
                  <a:rPr lang="lv-LV" sz="1600" dirty="0">
                    <a:solidFill>
                      <a:schemeClr val="tx1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Roboto" panose="02000000000000000000" pitchFamily="2" charset="0"/>
                  </a:rPr>
                  <a:t>Hadronic – </a:t>
                </a:r>
                <a:r>
                  <a:rPr lang="lv-LV" sz="1600" i="1" dirty="0">
                    <a:solidFill>
                      <a:schemeClr val="tx1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Roboto" panose="02000000000000000000" pitchFamily="2" charset="0"/>
                  </a:rPr>
                  <a:t>QGSP_BIC_HP</a:t>
                </a:r>
              </a:p>
              <a:p>
                <a:pPr marL="742950" lvl="1" indent="-285750">
                  <a:buClr>
                    <a:srgbClr val="005551"/>
                  </a:buClr>
                  <a:buFont typeface="Roboto" pitchFamily="2" charset="0"/>
                  <a:buChar char="Ξ"/>
                  <a:tabLst>
                    <a:tab pos="11206163" algn="l"/>
                  </a:tabLst>
                </a:pPr>
                <a:r>
                  <a:rPr lang="lv-LV" sz="1600" dirty="0">
                    <a:solidFill>
                      <a:schemeClr val="tx1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Roboto" panose="02000000000000000000" pitchFamily="2" charset="0"/>
                  </a:rPr>
                  <a:t>Additional – </a:t>
                </a:r>
                <a:r>
                  <a:rPr lang="lv-LV" sz="1600" i="1" dirty="0">
                    <a:solidFill>
                      <a:schemeClr val="tx1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Roboto" panose="02000000000000000000" pitchFamily="2" charset="0"/>
                  </a:rPr>
                  <a:t>G4RadioactiveDecayPhysics, </a:t>
                </a:r>
                <a:r>
                  <a:rPr lang="lv-LV" sz="1600" dirty="0">
                    <a:solidFill>
                      <a:schemeClr val="tx1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Roboto" panose="02000000000000000000" pitchFamily="2" charset="0"/>
                  </a:rPr>
                  <a:t>…</a:t>
                </a:r>
              </a:p>
              <a:p>
                <a:pPr marL="285750" indent="-285750">
                  <a:buClr>
                    <a:srgbClr val="005551"/>
                  </a:buClr>
                  <a:buFont typeface="Roboto" pitchFamily="2" charset="0"/>
                  <a:buChar char="Ξ"/>
                  <a:tabLst>
                    <a:tab pos="11206163" algn="l"/>
                  </a:tabLst>
                </a:pPr>
                <a:r>
                  <a:rPr lang="lv-LV" sz="1600" b="1" dirty="0">
                    <a:solidFill>
                      <a:schemeClr val="tx1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Roboto" panose="02000000000000000000" pitchFamily="2" charset="0"/>
                  </a:rPr>
                  <a:t>0.5 mm range cuts and 1 mm step limit</a:t>
                </a:r>
                <a:endParaRPr lang="lv-LV" sz="1600" dirty="0">
                  <a:solidFill>
                    <a:schemeClr val="tx1"/>
                  </a:solidFill>
                  <a:latin typeface="Roboto" panose="02000000000000000000" pitchFamily="2" charset="0"/>
                  <a:ea typeface="Roboto" panose="02000000000000000000" pitchFamily="2" charset="0"/>
                  <a:cs typeface="Roboto" panose="02000000000000000000" pitchFamily="2" charset="0"/>
                </a:endParaRPr>
              </a:p>
              <a:p>
                <a:pPr marL="285750" indent="-285750">
                  <a:buClr>
                    <a:srgbClr val="005551"/>
                  </a:buClr>
                  <a:buFont typeface="Roboto" pitchFamily="2" charset="0"/>
                  <a:buChar char="Ξ"/>
                  <a:tabLst>
                    <a:tab pos="11206163" algn="l"/>
                  </a:tabLst>
                </a:pPr>
                <a:r>
                  <a:rPr lang="lv-LV" sz="1600" b="1" dirty="0">
                    <a:solidFill>
                      <a:schemeClr val="tx1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Roboto" panose="02000000000000000000" pitchFamily="2" charset="0"/>
                  </a:rPr>
                  <a:t>Cylindrical geometry (</a:t>
                </a:r>
                <a14:m>
                  <m:oMath xmlns:m="http://schemas.openxmlformats.org/officeDocument/2006/math">
                    <m:r>
                      <a:rPr lang="lv-LV" sz="1600" b="1" i="1" smtClean="0">
                        <a:solidFill>
                          <a:schemeClr val="tx1"/>
                        </a:solidFill>
                        <a:latin typeface="Cambria Math"/>
                        <a:ea typeface="Cambria Math"/>
                        <a:cs typeface="Roboto" panose="02000000000000000000" pitchFamily="2" charset="0"/>
                      </a:rPr>
                      <m:t>∅</m:t>
                    </m:r>
                  </m:oMath>
                </a14:m>
                <a:r>
                  <a:rPr lang="lv-LV" sz="1600" b="1" dirty="0">
                    <a:solidFill>
                      <a:schemeClr val="tx1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Roboto" panose="02000000000000000000" pitchFamily="2" charset="0"/>
                  </a:rPr>
                  <a:t> 20 cm, 40 cm)</a:t>
                </a:r>
              </a:p>
              <a:p>
                <a:pPr marL="285750" indent="-285750">
                  <a:buClr>
                    <a:srgbClr val="005551"/>
                  </a:buClr>
                  <a:buFont typeface="Roboto" pitchFamily="2" charset="0"/>
                  <a:buChar char="Ξ"/>
                  <a:tabLst>
                    <a:tab pos="11206163" algn="l"/>
                  </a:tabLst>
                </a:pPr>
                <a:r>
                  <a:rPr lang="lv-LV" sz="1600" dirty="0">
                    <a:solidFill>
                      <a:schemeClr val="tx1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Roboto" panose="02000000000000000000" pitchFamily="2" charset="0"/>
                  </a:rPr>
                  <a:t>Material: </a:t>
                </a:r>
                <a:r>
                  <a:rPr lang="lv-LV" sz="1600" b="1" dirty="0">
                    <a:solidFill>
                      <a:schemeClr val="tx1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Roboto" panose="02000000000000000000" pitchFamily="2" charset="0"/>
                  </a:rPr>
                  <a:t>G4_WATER (I=75 eV)</a:t>
                </a:r>
              </a:p>
              <a:p>
                <a:pPr marL="285750" indent="-285750">
                  <a:buClr>
                    <a:srgbClr val="005551"/>
                  </a:buClr>
                  <a:buFont typeface="Roboto" pitchFamily="2" charset="0"/>
                  <a:buChar char="Ξ"/>
                  <a:tabLst>
                    <a:tab pos="11206163" algn="l"/>
                  </a:tabLst>
                </a:pPr>
                <a:r>
                  <a:rPr lang="lv-LV" sz="1600" dirty="0">
                    <a:solidFill>
                      <a:schemeClr val="tx1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Roboto" panose="02000000000000000000" pitchFamily="2" charset="0"/>
                  </a:rPr>
                  <a:t>10</a:t>
                </a:r>
                <a:r>
                  <a:rPr lang="lv-LV" sz="1600" baseline="30000" dirty="0">
                    <a:solidFill>
                      <a:schemeClr val="tx1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Roboto" panose="02000000000000000000" pitchFamily="2" charset="0"/>
                  </a:rPr>
                  <a:t>6 </a:t>
                </a:r>
                <a:r>
                  <a:rPr lang="lv-LV" sz="1600" dirty="0">
                    <a:solidFill>
                      <a:schemeClr val="tx1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Roboto" panose="02000000000000000000" pitchFamily="2" charset="0"/>
                  </a:rPr>
                  <a:t>particles simulated per energy</a:t>
                </a:r>
              </a:p>
              <a:p>
                <a:pPr marL="285750" indent="-285750">
                  <a:buClr>
                    <a:srgbClr val="005551"/>
                  </a:buClr>
                  <a:buFont typeface="Roboto" pitchFamily="2" charset="0"/>
                  <a:buChar char="Ξ"/>
                  <a:tabLst>
                    <a:tab pos="11206163" algn="l"/>
                  </a:tabLst>
                </a:pPr>
                <a:r>
                  <a:rPr lang="lv-LV" sz="1600" dirty="0">
                    <a:solidFill>
                      <a:schemeClr val="tx1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Roboto" panose="02000000000000000000" pitchFamily="2" charset="0"/>
                  </a:rPr>
                  <a:t>Energy deposition as a 2D histogram with </a:t>
                </a:r>
                <a:r>
                  <a:rPr lang="lv-LV" sz="1600" b="1" dirty="0">
                    <a:solidFill>
                      <a:schemeClr val="tx1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Roboto" panose="02000000000000000000" pitchFamily="2" charset="0"/>
                  </a:rPr>
                  <a:t>0.1 mm </a:t>
                </a:r>
                <a:r>
                  <a:rPr lang="lv-LV" sz="1600" dirty="0">
                    <a:solidFill>
                      <a:schemeClr val="tx1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Roboto" panose="02000000000000000000" pitchFamily="2" charset="0"/>
                  </a:rPr>
                  <a:t>resolution </a:t>
                </a:r>
                <a:r>
                  <a:rPr lang="lv-LV" sz="1600" i="1" dirty="0">
                    <a:solidFill>
                      <a:schemeClr val="tx1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Roboto" panose="02000000000000000000" pitchFamily="2" charset="0"/>
                  </a:rPr>
                  <a:t>(depth and radial distance</a:t>
                </a:r>
                <a:r>
                  <a:rPr lang="lv-LV" sz="1600" dirty="0">
                    <a:solidFill>
                      <a:schemeClr val="tx1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Roboto" panose="02000000000000000000" pitchFamily="2" charset="0"/>
                  </a:rPr>
                  <a:t>) </a:t>
                </a:r>
                <a:endParaRPr lang="lv-LV" sz="1600" i="1" dirty="0">
                  <a:solidFill>
                    <a:schemeClr val="tx1"/>
                  </a:solidFill>
                  <a:latin typeface="Roboto" panose="02000000000000000000" pitchFamily="2" charset="0"/>
                  <a:ea typeface="Roboto" panose="02000000000000000000" pitchFamily="2" charset="0"/>
                  <a:cs typeface="Roboto" panose="02000000000000000000" pitchFamily="2" charset="0"/>
                </a:endParaRPr>
              </a:p>
              <a:p>
                <a:pPr marL="285750" indent="-285750">
                  <a:buClr>
                    <a:srgbClr val="005551"/>
                  </a:buClr>
                  <a:buFont typeface="Roboto" pitchFamily="2" charset="0"/>
                  <a:buChar char="Ξ"/>
                  <a:tabLst>
                    <a:tab pos="11206163" algn="l"/>
                  </a:tabLst>
                </a:pPr>
                <a:endParaRPr lang="lv-LV" sz="1600" b="1" dirty="0">
                  <a:solidFill>
                    <a:schemeClr val="tx1"/>
                  </a:solidFill>
                  <a:latin typeface="Roboto" panose="02000000000000000000" pitchFamily="2" charset="0"/>
                  <a:ea typeface="Roboto" panose="02000000000000000000" pitchFamily="2" charset="0"/>
                  <a:cs typeface="Roboto" panose="02000000000000000000" pitchFamily="2" charset="0"/>
                </a:endParaRPr>
              </a:p>
              <a:p>
                <a:pPr marL="285750" indent="-285750">
                  <a:buClr>
                    <a:srgbClr val="005551"/>
                  </a:buClr>
                  <a:buFont typeface="Roboto" pitchFamily="2" charset="0"/>
                  <a:buChar char="Ξ"/>
                  <a:tabLst>
                    <a:tab pos="11206163" algn="l"/>
                  </a:tabLst>
                </a:pPr>
                <a:endParaRPr lang="lv-LV" sz="2400" b="1" dirty="0">
                  <a:solidFill>
                    <a:srgbClr val="005551"/>
                  </a:solidFill>
                  <a:latin typeface="Roboto" panose="02000000000000000000" pitchFamily="2" charset="0"/>
                  <a:ea typeface="Roboto" panose="02000000000000000000" pitchFamily="2" charset="0"/>
                  <a:cs typeface="Roboto" panose="02000000000000000000" pitchFamily="2" charset="0"/>
                </a:endParaRPr>
              </a:p>
              <a:p>
                <a:pPr marL="285750" indent="-285750">
                  <a:buClr>
                    <a:srgbClr val="005551"/>
                  </a:buClr>
                  <a:buFont typeface="Roboto" pitchFamily="2" charset="0"/>
                  <a:buChar char="Ξ"/>
                  <a:tabLst>
                    <a:tab pos="11206163" algn="l"/>
                  </a:tabLst>
                </a:pPr>
                <a:endParaRPr lang="lv-LV" sz="1600" dirty="0">
                  <a:solidFill>
                    <a:schemeClr val="tx1"/>
                  </a:solidFill>
                  <a:latin typeface="Roboto" panose="02000000000000000000" pitchFamily="2" charset="0"/>
                  <a:ea typeface="Roboto" panose="02000000000000000000" pitchFamily="2" charset="0"/>
                  <a:cs typeface="Roboto" panose="02000000000000000000" pitchFamily="2" charset="0"/>
                </a:endParaRPr>
              </a:p>
              <a:p>
                <a:pPr>
                  <a:buClr>
                    <a:srgbClr val="005551"/>
                  </a:buClr>
                  <a:tabLst>
                    <a:tab pos="11206163" algn="l"/>
                  </a:tabLst>
                </a:pPr>
                <a:endParaRPr lang="en-US" dirty="0">
                  <a:solidFill>
                    <a:schemeClr val="tx1"/>
                  </a:solidFill>
                  <a:latin typeface="Roboto" panose="02000000000000000000" pitchFamily="2" charset="0"/>
                  <a:ea typeface="Roboto" panose="02000000000000000000" pitchFamily="2" charset="0"/>
                  <a:cs typeface="Roboto" panose="02000000000000000000" pitchFamily="2" charset="0"/>
                </a:endParaRPr>
              </a:p>
            </p:txBody>
          </p:sp>
        </mc:Choice>
        <mc:Fallback xmlns="">
          <p:sp>
            <p:nvSpPr>
              <p:cNvPr id="8" name="Taisnstūris 2">
                <a:extLst>
                  <a:ext uri="{FF2B5EF4-FFF2-40B4-BE49-F238E27FC236}">
                    <a16:creationId xmlns="" xmlns:a16="http://schemas.microsoft.com/office/drawing/2014/main" xmlns:a14="http://schemas.microsoft.com/office/drawing/2010/main" id="{C696E1A2-B6B9-4FEA-D561-AB0058060E9E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1" y="1117858"/>
                <a:ext cx="5706319" cy="3134784"/>
              </a:xfrm>
              <a:prstGeom prst="rect">
                <a:avLst/>
              </a:prstGeom>
              <a:blipFill rotWithShape="1">
                <a:blip r:embed="rId2"/>
                <a:stretch>
                  <a:fillRect l="-1068" t="-971" b="-37087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0" y="858069"/>
            <a:ext cx="5451674" cy="512064"/>
          </a:xfrm>
          <a:custGeom>
            <a:avLst/>
            <a:gdLst>
              <a:gd name="connsiteX0" fmla="*/ 0 w 5970494"/>
              <a:gd name="connsiteY0" fmla="*/ 0 h 512064"/>
              <a:gd name="connsiteX1" fmla="*/ 5970494 w 5970494"/>
              <a:gd name="connsiteY1" fmla="*/ 0 h 512064"/>
              <a:gd name="connsiteX2" fmla="*/ 5970494 w 5970494"/>
              <a:gd name="connsiteY2" fmla="*/ 512064 h 512064"/>
              <a:gd name="connsiteX3" fmla="*/ 0 w 5970494"/>
              <a:gd name="connsiteY3" fmla="*/ 512064 h 512064"/>
              <a:gd name="connsiteX4" fmla="*/ 0 w 5970494"/>
              <a:gd name="connsiteY4" fmla="*/ 0 h 512064"/>
              <a:gd name="connsiteX0" fmla="*/ 0 w 5970494"/>
              <a:gd name="connsiteY0" fmla="*/ 8965 h 521029"/>
              <a:gd name="connsiteX1" fmla="*/ 5486400 w 5970494"/>
              <a:gd name="connsiteY1" fmla="*/ 0 h 521029"/>
              <a:gd name="connsiteX2" fmla="*/ 5970494 w 5970494"/>
              <a:gd name="connsiteY2" fmla="*/ 521029 h 521029"/>
              <a:gd name="connsiteX3" fmla="*/ 0 w 5970494"/>
              <a:gd name="connsiteY3" fmla="*/ 521029 h 521029"/>
              <a:gd name="connsiteX4" fmla="*/ 0 w 5970494"/>
              <a:gd name="connsiteY4" fmla="*/ 8965 h 521029"/>
              <a:gd name="connsiteX0" fmla="*/ 0 w 5970494"/>
              <a:gd name="connsiteY0" fmla="*/ 0 h 512064"/>
              <a:gd name="connsiteX1" fmla="*/ 5577840 w 5970494"/>
              <a:gd name="connsiteY1" fmla="*/ 179 h 512064"/>
              <a:gd name="connsiteX2" fmla="*/ 5970494 w 5970494"/>
              <a:gd name="connsiteY2" fmla="*/ 512064 h 512064"/>
              <a:gd name="connsiteX3" fmla="*/ 0 w 5970494"/>
              <a:gd name="connsiteY3" fmla="*/ 512064 h 512064"/>
              <a:gd name="connsiteX4" fmla="*/ 0 w 5970494"/>
              <a:gd name="connsiteY4" fmla="*/ 0 h 512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70494" h="512064">
                <a:moveTo>
                  <a:pt x="0" y="0"/>
                </a:moveTo>
                <a:lnTo>
                  <a:pt x="5577840" y="179"/>
                </a:lnTo>
                <a:lnTo>
                  <a:pt x="5970494" y="512064"/>
                </a:lnTo>
                <a:lnTo>
                  <a:pt x="0" y="512064"/>
                </a:lnTo>
                <a:lnTo>
                  <a:pt x="0" y="0"/>
                </a:lnTo>
                <a:close/>
              </a:path>
            </a:pathLst>
          </a:custGeom>
          <a:solidFill>
            <a:srgbClr val="0055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tabLst>
                <a:tab pos="11206163" algn="l"/>
              </a:tabLst>
            </a:pPr>
            <a:r>
              <a:rPr lang="lv-LV" sz="2600" b="1" dirty="0"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Simulation set-up</a:t>
            </a:r>
            <a:endParaRPr lang="en-US" sz="2600" b="1" dirty="0"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sp>
        <p:nvSpPr>
          <p:cNvPr id="10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-1" y="4736294"/>
            <a:ext cx="12190453" cy="1490886"/>
          </a:xfrm>
          <a:prstGeom prst="rect">
            <a:avLst/>
          </a:prstGeom>
          <a:solidFill>
            <a:srgbClr val="B3D1C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>
              <a:tabLst>
                <a:tab pos="11206163" algn="l"/>
              </a:tabLst>
            </a:pPr>
            <a:endParaRPr lang="lv-LV" sz="2000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>
              <a:buClr>
                <a:srgbClr val="005551"/>
              </a:buClr>
              <a:tabLst>
                <a:tab pos="11206163" algn="l"/>
              </a:tabLst>
            </a:pP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According to previous study -  interest in light ions and VHEE</a:t>
            </a:r>
          </a:p>
          <a:p>
            <a:pPr algn="ctr">
              <a:buClr>
                <a:srgbClr val="005551"/>
              </a:buClr>
              <a:tabLst>
                <a:tab pos="11206163" algn="l"/>
              </a:tabLst>
            </a:pPr>
            <a:r>
              <a:rPr lang="lv-LV" sz="2400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For ions: </a:t>
            </a:r>
          </a:p>
          <a:p>
            <a:pPr algn="ctr">
              <a:buClr>
                <a:srgbClr val="005551"/>
              </a:buClr>
              <a:tabLst>
                <a:tab pos="11206163" algn="l"/>
              </a:tabLst>
            </a:pPr>
            <a:r>
              <a:rPr lang="lv-LV" sz="3200" b="1" baseline="30000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1</a:t>
            </a:r>
            <a:r>
              <a:rPr lang="lv-LV" sz="3200" b="1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H, </a:t>
            </a:r>
            <a:r>
              <a:rPr lang="lv-LV" sz="3200" b="1" baseline="30000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3</a:t>
            </a:r>
            <a:r>
              <a:rPr lang="lv-LV" sz="3200" b="1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He, </a:t>
            </a:r>
            <a:r>
              <a:rPr lang="lv-LV" sz="3200" b="1" baseline="30000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4</a:t>
            </a:r>
            <a:r>
              <a:rPr lang="lv-LV" sz="3200" b="1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He, </a:t>
            </a:r>
            <a:r>
              <a:rPr lang="lv-LV" sz="3200" b="1" baseline="30000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6</a:t>
            </a:r>
            <a:r>
              <a:rPr lang="lv-LV" sz="3200" b="1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Li, </a:t>
            </a:r>
            <a:r>
              <a:rPr lang="lv-LV" sz="3200" b="1" baseline="30000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7</a:t>
            </a:r>
            <a:r>
              <a:rPr lang="lv-LV" sz="3200" b="1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Li and </a:t>
            </a:r>
            <a:r>
              <a:rPr lang="lv-LV" sz="3200" b="1" baseline="30000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12</a:t>
            </a:r>
            <a:r>
              <a:rPr lang="lv-LV" sz="3200" b="1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C </a:t>
            </a:r>
            <a:r>
              <a:rPr lang="lv-LV" sz="3200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(</a:t>
            </a:r>
            <a:r>
              <a:rPr lang="lv-LV" sz="3200" i="1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for reference)</a:t>
            </a:r>
            <a:endParaRPr lang="lv-LV" sz="3200" b="1" dirty="0">
              <a:solidFill>
                <a:srgbClr val="00555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endParaRPr lang="lv-LV" sz="1600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>
              <a:buClr>
                <a:srgbClr val="005551"/>
              </a:buClr>
              <a:tabLst>
                <a:tab pos="11206163" algn="l"/>
              </a:tabLst>
            </a:pPr>
            <a:endParaRPr lang="en-US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sp>
        <p:nvSpPr>
          <p:cNvPr id="11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0" y="4476506"/>
            <a:ext cx="4780342" cy="512064"/>
          </a:xfrm>
          <a:custGeom>
            <a:avLst/>
            <a:gdLst>
              <a:gd name="connsiteX0" fmla="*/ 0 w 5970494"/>
              <a:gd name="connsiteY0" fmla="*/ 0 h 512064"/>
              <a:gd name="connsiteX1" fmla="*/ 5970494 w 5970494"/>
              <a:gd name="connsiteY1" fmla="*/ 0 h 512064"/>
              <a:gd name="connsiteX2" fmla="*/ 5970494 w 5970494"/>
              <a:gd name="connsiteY2" fmla="*/ 512064 h 512064"/>
              <a:gd name="connsiteX3" fmla="*/ 0 w 5970494"/>
              <a:gd name="connsiteY3" fmla="*/ 512064 h 512064"/>
              <a:gd name="connsiteX4" fmla="*/ 0 w 5970494"/>
              <a:gd name="connsiteY4" fmla="*/ 0 h 512064"/>
              <a:gd name="connsiteX0" fmla="*/ 0 w 5970494"/>
              <a:gd name="connsiteY0" fmla="*/ 8965 h 521029"/>
              <a:gd name="connsiteX1" fmla="*/ 5486400 w 5970494"/>
              <a:gd name="connsiteY1" fmla="*/ 0 h 521029"/>
              <a:gd name="connsiteX2" fmla="*/ 5970494 w 5970494"/>
              <a:gd name="connsiteY2" fmla="*/ 521029 h 521029"/>
              <a:gd name="connsiteX3" fmla="*/ 0 w 5970494"/>
              <a:gd name="connsiteY3" fmla="*/ 521029 h 521029"/>
              <a:gd name="connsiteX4" fmla="*/ 0 w 5970494"/>
              <a:gd name="connsiteY4" fmla="*/ 8965 h 521029"/>
              <a:gd name="connsiteX0" fmla="*/ 0 w 5970494"/>
              <a:gd name="connsiteY0" fmla="*/ 0 h 512064"/>
              <a:gd name="connsiteX1" fmla="*/ 5577840 w 5970494"/>
              <a:gd name="connsiteY1" fmla="*/ 179 h 512064"/>
              <a:gd name="connsiteX2" fmla="*/ 5970494 w 5970494"/>
              <a:gd name="connsiteY2" fmla="*/ 512064 h 512064"/>
              <a:gd name="connsiteX3" fmla="*/ 0 w 5970494"/>
              <a:gd name="connsiteY3" fmla="*/ 512064 h 512064"/>
              <a:gd name="connsiteX4" fmla="*/ 0 w 5970494"/>
              <a:gd name="connsiteY4" fmla="*/ 0 h 512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70494" h="512064">
                <a:moveTo>
                  <a:pt x="0" y="0"/>
                </a:moveTo>
                <a:lnTo>
                  <a:pt x="5577840" y="179"/>
                </a:lnTo>
                <a:lnTo>
                  <a:pt x="5970494" y="512064"/>
                </a:lnTo>
                <a:lnTo>
                  <a:pt x="0" y="512064"/>
                </a:lnTo>
                <a:lnTo>
                  <a:pt x="0" y="0"/>
                </a:lnTo>
                <a:close/>
              </a:path>
            </a:pathLst>
          </a:custGeom>
          <a:solidFill>
            <a:srgbClr val="0055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tabLst>
                <a:tab pos="11206163" algn="l"/>
              </a:tabLst>
            </a:pPr>
            <a:r>
              <a:rPr lang="lv-LV" sz="2600" b="1" dirty="0"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Which ions ?</a:t>
            </a:r>
            <a:endParaRPr lang="en-US" sz="2600" b="1" dirty="0"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sp>
        <p:nvSpPr>
          <p:cNvPr id="18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6118373" y="1117858"/>
            <a:ext cx="6081045" cy="3134784"/>
          </a:xfrm>
          <a:prstGeom prst="rect">
            <a:avLst/>
          </a:prstGeom>
          <a:solidFill>
            <a:srgbClr val="B3D1C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>
              <a:tabLst>
                <a:tab pos="11206163" algn="l"/>
              </a:tabLst>
            </a:pPr>
            <a:endParaRPr lang="lv-LV" sz="2000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>
              <a:tabLst>
                <a:tab pos="11206163" algn="l"/>
              </a:tabLst>
            </a:pPr>
            <a:endParaRPr lang="lv-LV" sz="1050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algn="ctr">
              <a:buClr>
                <a:srgbClr val="005551"/>
              </a:buClr>
              <a:tabLst>
                <a:tab pos="11206163" algn="l"/>
              </a:tabLst>
            </a:pPr>
            <a:r>
              <a:rPr lang="lv-LV" sz="2400" b="1" dirty="0">
                <a:solidFill>
                  <a:srgbClr val="00555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Pristine pencil-beam is considered</a:t>
            </a: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endParaRPr lang="lv-LV" sz="1600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No specific beamline set-up is assumed</a:t>
            </a: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No </a:t>
            </a:r>
            <a:r>
              <a:rPr lang="lv-LV" sz="1600" b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initial energy spread </a:t>
            </a: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– can be implemented by interpolation of base data set</a:t>
            </a: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No </a:t>
            </a:r>
            <a:r>
              <a:rPr lang="lv-LV" sz="1600" b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initial beam size </a:t>
            </a: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– can (</a:t>
            </a:r>
            <a:r>
              <a:rPr lang="lv-LV" sz="1600" i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and practically is</a:t>
            </a: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) implemented in convolution with fluence map</a:t>
            </a: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No </a:t>
            </a:r>
            <a:r>
              <a:rPr lang="lv-LV" sz="1600" b="1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initial beam divergence</a:t>
            </a:r>
            <a:r>
              <a:rPr lang="lv-LV" sz="1600" dirty="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 -  can be implemented in the convolution process + ray-tracing</a:t>
            </a: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endParaRPr lang="lv-LV" sz="1600" b="1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endParaRPr lang="lv-LV" sz="2400" b="1" dirty="0">
              <a:solidFill>
                <a:srgbClr val="00555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 marL="285750" indent="-285750">
              <a:buClr>
                <a:srgbClr val="005551"/>
              </a:buClr>
              <a:buFont typeface="Roboto" pitchFamily="2" charset="0"/>
              <a:buChar char="Ξ"/>
              <a:tabLst>
                <a:tab pos="11206163" algn="l"/>
              </a:tabLst>
            </a:pPr>
            <a:endParaRPr lang="lv-LV" sz="1600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  <a:p>
            <a:pPr>
              <a:buClr>
                <a:srgbClr val="005551"/>
              </a:buClr>
              <a:tabLst>
                <a:tab pos="11206163" algn="l"/>
              </a:tabLst>
            </a:pPr>
            <a:endParaRPr lang="en-US" dirty="0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sp>
        <p:nvSpPr>
          <p:cNvPr id="19" name="Taisnstūris 2">
            <a:extLst>
              <a:ext uri="{FF2B5EF4-FFF2-40B4-BE49-F238E27FC236}">
                <a16:creationId xmlns:a16="http://schemas.microsoft.com/office/drawing/2014/main" id="{C696E1A2-B6B9-4FEA-D561-AB0058060E9E}"/>
              </a:ext>
            </a:extLst>
          </p:cNvPr>
          <p:cNvSpPr/>
          <p:nvPr/>
        </p:nvSpPr>
        <p:spPr>
          <a:xfrm>
            <a:off x="6118374" y="858069"/>
            <a:ext cx="5451674" cy="512064"/>
          </a:xfrm>
          <a:custGeom>
            <a:avLst/>
            <a:gdLst>
              <a:gd name="connsiteX0" fmla="*/ 0 w 5970494"/>
              <a:gd name="connsiteY0" fmla="*/ 0 h 512064"/>
              <a:gd name="connsiteX1" fmla="*/ 5970494 w 5970494"/>
              <a:gd name="connsiteY1" fmla="*/ 0 h 512064"/>
              <a:gd name="connsiteX2" fmla="*/ 5970494 w 5970494"/>
              <a:gd name="connsiteY2" fmla="*/ 512064 h 512064"/>
              <a:gd name="connsiteX3" fmla="*/ 0 w 5970494"/>
              <a:gd name="connsiteY3" fmla="*/ 512064 h 512064"/>
              <a:gd name="connsiteX4" fmla="*/ 0 w 5970494"/>
              <a:gd name="connsiteY4" fmla="*/ 0 h 512064"/>
              <a:gd name="connsiteX0" fmla="*/ 0 w 5970494"/>
              <a:gd name="connsiteY0" fmla="*/ 8965 h 521029"/>
              <a:gd name="connsiteX1" fmla="*/ 5486400 w 5970494"/>
              <a:gd name="connsiteY1" fmla="*/ 0 h 521029"/>
              <a:gd name="connsiteX2" fmla="*/ 5970494 w 5970494"/>
              <a:gd name="connsiteY2" fmla="*/ 521029 h 521029"/>
              <a:gd name="connsiteX3" fmla="*/ 0 w 5970494"/>
              <a:gd name="connsiteY3" fmla="*/ 521029 h 521029"/>
              <a:gd name="connsiteX4" fmla="*/ 0 w 5970494"/>
              <a:gd name="connsiteY4" fmla="*/ 8965 h 521029"/>
              <a:gd name="connsiteX0" fmla="*/ 0 w 5970494"/>
              <a:gd name="connsiteY0" fmla="*/ 0 h 512064"/>
              <a:gd name="connsiteX1" fmla="*/ 5577840 w 5970494"/>
              <a:gd name="connsiteY1" fmla="*/ 179 h 512064"/>
              <a:gd name="connsiteX2" fmla="*/ 5970494 w 5970494"/>
              <a:gd name="connsiteY2" fmla="*/ 512064 h 512064"/>
              <a:gd name="connsiteX3" fmla="*/ 0 w 5970494"/>
              <a:gd name="connsiteY3" fmla="*/ 512064 h 512064"/>
              <a:gd name="connsiteX4" fmla="*/ 0 w 5970494"/>
              <a:gd name="connsiteY4" fmla="*/ 0 h 512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70494" h="512064">
                <a:moveTo>
                  <a:pt x="0" y="0"/>
                </a:moveTo>
                <a:lnTo>
                  <a:pt x="5577840" y="179"/>
                </a:lnTo>
                <a:lnTo>
                  <a:pt x="5970494" y="512064"/>
                </a:lnTo>
                <a:lnTo>
                  <a:pt x="0" y="512064"/>
                </a:lnTo>
                <a:lnTo>
                  <a:pt x="0" y="0"/>
                </a:lnTo>
                <a:close/>
              </a:path>
            </a:pathLst>
          </a:custGeom>
          <a:solidFill>
            <a:srgbClr val="0055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tabLst>
                <a:tab pos="11206163" algn="l"/>
              </a:tabLst>
            </a:pPr>
            <a:r>
              <a:rPr lang="lv-LV" sz="2600" b="1" dirty="0"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Beam set-up</a:t>
            </a:r>
            <a:endParaRPr lang="en-US" sz="2600" b="1" dirty="0"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170329" y="6335553"/>
            <a:ext cx="12020124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lv-LV" sz="900" b="1" dirty="0">
                <a:latin typeface="Roboto" pitchFamily="2" charset="0"/>
                <a:ea typeface="Roboto" pitchFamily="2" charset="0"/>
              </a:rPr>
              <a:t>[ 9 ] </a:t>
            </a:r>
            <a:r>
              <a:rPr lang="en-GB" sz="900" dirty="0" err="1">
                <a:latin typeface="Roboto" pitchFamily="2" charset="0"/>
                <a:ea typeface="Roboto" pitchFamily="2" charset="0"/>
              </a:rPr>
              <a:t>Arce</a:t>
            </a:r>
            <a:r>
              <a:rPr lang="en-GB" sz="900" dirty="0">
                <a:latin typeface="Roboto" pitchFamily="2" charset="0"/>
                <a:ea typeface="Roboto" pitchFamily="2" charset="0"/>
              </a:rPr>
              <a:t> P, </a:t>
            </a:r>
            <a:r>
              <a:rPr lang="en-GB" sz="900" dirty="0" err="1">
                <a:latin typeface="Roboto" pitchFamily="2" charset="0"/>
                <a:ea typeface="Roboto" pitchFamily="2" charset="0"/>
              </a:rPr>
              <a:t>Bolst</a:t>
            </a:r>
            <a:r>
              <a:rPr lang="en-GB" sz="900" dirty="0">
                <a:latin typeface="Roboto" pitchFamily="2" charset="0"/>
                <a:ea typeface="Roboto" pitchFamily="2" charset="0"/>
              </a:rPr>
              <a:t> D, </a:t>
            </a:r>
            <a:r>
              <a:rPr lang="en-GB" sz="900" dirty="0" err="1">
                <a:latin typeface="Roboto" pitchFamily="2" charset="0"/>
                <a:ea typeface="Roboto" pitchFamily="2" charset="0"/>
              </a:rPr>
              <a:t>Bordage</a:t>
            </a:r>
            <a:r>
              <a:rPr lang="en-GB" sz="900" dirty="0">
                <a:latin typeface="Roboto" pitchFamily="2" charset="0"/>
                <a:ea typeface="Roboto" pitchFamily="2" charset="0"/>
              </a:rPr>
              <a:t> MC, et al. Report on G4-Med, a Geant4 benchmarking system for medical physics applications developed by the Geant4 Medical Simulation Benchmarking Group. Med Phys. 2021</a:t>
            </a:r>
            <a:endParaRPr lang="lv-LV" sz="900" dirty="0">
              <a:latin typeface="Roboto" pitchFamily="2" charset="0"/>
              <a:ea typeface="Roboto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00240492"/>
      </p:ext>
    </p:extLst>
  </p:cSld>
  <p:clrMapOvr>
    <a:masterClrMapping/>
  </p:clrMapOvr>
  <p:transition>
    <p:fade/>
  </p:transition>
</p:sld>
</file>

<file path=ppt/theme/theme1.xml><?xml version="1.0" encoding="utf-8"?>
<a:theme xmlns:a="http://schemas.openxmlformats.org/drawingml/2006/main" name="Office dizains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2058</TotalTime>
  <Words>3535</Words>
  <Application>Microsoft Office PowerPoint</Application>
  <PresentationFormat>Platekrāna</PresentationFormat>
  <Paragraphs>493</Paragraphs>
  <Slides>28</Slides>
  <Notes>0</Notes>
  <HiddenSlides>0</HiddenSlides>
  <MMClips>0</MMClips>
  <ScaleCrop>false</ScaleCrop>
  <HeadingPairs>
    <vt:vector size="6" baseType="variant">
      <vt:variant>
        <vt:lpstr>Lietotie fonti</vt:lpstr>
      </vt:variant>
      <vt:variant>
        <vt:i4>5</vt:i4>
      </vt:variant>
      <vt:variant>
        <vt:lpstr>Dizains</vt:lpstr>
      </vt:variant>
      <vt:variant>
        <vt:i4>1</vt:i4>
      </vt:variant>
      <vt:variant>
        <vt:lpstr>Slaidu virsraksti</vt:lpstr>
      </vt:variant>
      <vt:variant>
        <vt:i4>28</vt:i4>
      </vt:variant>
    </vt:vector>
  </HeadingPairs>
  <TitlesOfParts>
    <vt:vector size="34" baseType="lpstr">
      <vt:lpstr>Arial</vt:lpstr>
      <vt:lpstr>Calibri</vt:lpstr>
      <vt:lpstr>Calibri Light</vt:lpstr>
      <vt:lpstr>Cambria Math</vt:lpstr>
      <vt:lpstr>Roboto</vt:lpstr>
      <vt:lpstr>Office dizains</vt:lpstr>
      <vt:lpstr>In the framework of PhD thesis “Optimization of ion beam parameters for very high dose rate ( FLASH ) radiotherapy”</vt:lpstr>
      <vt:lpstr>Outline</vt:lpstr>
      <vt:lpstr>Introduction: What is FLASH therapy ?</vt:lpstr>
      <vt:lpstr>Introduction: Requirements to achieve FLASH effect </vt:lpstr>
      <vt:lpstr>Results so far: Model for FLASH dose threshold estimation</vt:lpstr>
      <vt:lpstr>Results so far: Comparison of different ions</vt:lpstr>
      <vt:lpstr>Results so far: Low LET particles and delivery perspective</vt:lpstr>
      <vt:lpstr>Motivation and aim of this sub-study</vt:lpstr>
      <vt:lpstr>Monte Carlo simulation set-up – input for analytical fit</vt:lpstr>
      <vt:lpstr>Monte Carlo simulation set-up – input for analytical fit</vt:lpstr>
      <vt:lpstr>Biologically relevant parameter simulation</vt:lpstr>
      <vt:lpstr>Ion beams: IDD normalization</vt:lpstr>
      <vt:lpstr>Ion beams: Choice of fitting functions for lateral profiles</vt:lpstr>
      <vt:lpstr>Ion beams: Workflow of the fitting routine</vt:lpstr>
      <vt:lpstr>Ion beams: Comparison of fit accuracy achieved </vt:lpstr>
      <vt:lpstr>Ion beams: Choice of analytical function for lateral profile</vt:lpstr>
      <vt:lpstr>Ion beams: LET and MKM parameter modelling approach</vt:lpstr>
      <vt:lpstr>Ion beams: LET and MKM parameter analytical model</vt:lpstr>
      <vt:lpstr>Dosimetrical comparison of VHEE and ion beams</vt:lpstr>
      <vt:lpstr>VHEE beams: Developing IDD normalization approach</vt:lpstr>
      <vt:lpstr>VHEE beams: Choice of fitting functions for lateral profiles</vt:lpstr>
      <vt:lpstr>VHEE beams: Empirical function for parametrization</vt:lpstr>
      <vt:lpstr>VHEE beams: Choice of fitting functions for lateral profiles</vt:lpstr>
      <vt:lpstr>VHEE beams: LET analytical model</vt:lpstr>
      <vt:lpstr>Dose-rate engine: How to define and implement?</vt:lpstr>
      <vt:lpstr>Discussion. Conclusions</vt:lpstr>
      <vt:lpstr>Future outlook</vt:lpstr>
      <vt:lpstr>PowerPoint prezentācija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Concept of innovative particle therapy center in the Baltic States: current status report</dc:title>
  <dc:creator>Kristaps Paļskis</dc:creator>
  <cp:lastModifiedBy>Kristaps Palskis</cp:lastModifiedBy>
  <cp:revision>140</cp:revision>
  <dcterms:created xsi:type="dcterms:W3CDTF">2023-03-06T20:51:50Z</dcterms:created>
  <dcterms:modified xsi:type="dcterms:W3CDTF">2023-10-16T13:21:55Z</dcterms:modified>
</cp:coreProperties>
</file>